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4.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3704" r:id="rId4"/>
    <p:sldMasterId id="2147483725" r:id="rId5"/>
  </p:sldMasterIdLst>
  <p:notesMasterIdLst>
    <p:notesMasterId r:id="rId23"/>
  </p:notesMasterIdLst>
  <p:handoutMasterIdLst>
    <p:handoutMasterId r:id="rId24"/>
  </p:handoutMasterIdLst>
  <p:sldIdLst>
    <p:sldId id="549" r:id="rId6"/>
    <p:sldId id="257" r:id="rId7"/>
    <p:sldId id="347" r:id="rId8"/>
    <p:sldId id="258" r:id="rId9"/>
    <p:sldId id="259" r:id="rId10"/>
    <p:sldId id="260" r:id="rId11"/>
    <p:sldId id="606" r:id="rId12"/>
    <p:sldId id="261" r:id="rId13"/>
    <p:sldId id="262" r:id="rId14"/>
    <p:sldId id="575" r:id="rId15"/>
    <p:sldId id="554" r:id="rId16"/>
    <p:sldId id="594" r:id="rId17"/>
    <p:sldId id="614" r:id="rId18"/>
    <p:sldId id="586" r:id="rId19"/>
    <p:sldId id="588" r:id="rId20"/>
    <p:sldId id="585" r:id="rId21"/>
    <p:sldId id="568" r:id="rId22"/>
  </p:sldIdLst>
  <p:sldSz cx="12192000" cy="6858000"/>
  <p:notesSz cx="7104063" cy="10234613"/>
  <p:defaultTextStyle>
    <a:defPPr rtl="0">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2C7"/>
    <a:srgbClr val="FFFFFF"/>
    <a:srgbClr val="A20681"/>
    <a:srgbClr val="000000"/>
    <a:srgbClr val="0D1D51"/>
    <a:srgbClr val="2C567A"/>
    <a:srgbClr val="666666"/>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678" autoAdjust="0"/>
    <p:restoredTop sz="94884" autoAdjust="0"/>
  </p:normalViewPr>
  <p:slideViewPr>
    <p:cSldViewPr snapToGrid="0" showGuides="1">
      <p:cViewPr varScale="1">
        <p:scale>
          <a:sx n="68" d="100"/>
          <a:sy n="68" d="100"/>
        </p:scale>
        <p:origin x="666" y="96"/>
      </p:cViewPr>
      <p:guideLst>
        <p:guide orient="horz" pos="2160"/>
        <p:guide pos="3840"/>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43" d="100"/>
          <a:sy n="43" d="100"/>
        </p:scale>
        <p:origin x="2772" y="6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handoutMaster" Target="handoutMasters/handout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rgbClr val="005B8E"/>
                </a:solidFill>
                <a:latin typeface="+mn-lt"/>
                <a:ea typeface="+mn-ea"/>
                <a:cs typeface="Helvetica" panose="020B0604020202020204" pitchFamily="34" charset="0"/>
              </a:defRPr>
            </a:pPr>
            <a:r>
              <a:rPr lang="en-US" sz="1400" dirty="0">
                <a:solidFill>
                  <a:srgbClr val="005B8E"/>
                </a:solidFill>
                <a:latin typeface="+mn-lt"/>
                <a:cs typeface="Helvetica" panose="020B0604020202020204" pitchFamily="34" charset="0"/>
              </a:rPr>
              <a:t>(IN EURO BILLIONS)</a:t>
            </a:r>
          </a:p>
        </c:rich>
      </c:tx>
      <c:overlay val="0"/>
      <c:spPr>
        <a:noFill/>
        <a:ln>
          <a:noFill/>
        </a:ln>
        <a:effectLst/>
      </c:spPr>
    </c:title>
    <c:autoTitleDeleted val="0"/>
    <c:plotArea>
      <c:layout/>
      <c:barChart>
        <c:barDir val="col"/>
        <c:grouping val="stacked"/>
        <c:varyColors val="0"/>
        <c:ser>
          <c:idx val="0"/>
          <c:order val="0"/>
          <c:tx>
            <c:strRef>
              <c:f>Blad1!$B$1</c:f>
              <c:strCache>
                <c:ptCount val="1"/>
                <c:pt idx="0">
                  <c:v>International</c:v>
                </c:pt>
              </c:strCache>
            </c:strRef>
          </c:tx>
          <c:spPr>
            <a:solidFill>
              <a:schemeClr val="accent1"/>
            </a:solidFill>
            <a:ln>
              <a:noFill/>
            </a:ln>
            <a:effectLst/>
          </c:spPr>
          <c:invertIfNegative val="0"/>
          <c:cat>
            <c:numRef>
              <c:f>Blad1!$A$2:$A$7</c:f>
              <c:numCache>
                <c:formatCode>General</c:formatCode>
                <c:ptCount val="6"/>
                <c:pt idx="0">
                  <c:v>1999</c:v>
                </c:pt>
                <c:pt idx="1">
                  <c:v>2004</c:v>
                </c:pt>
                <c:pt idx="2">
                  <c:v>2009</c:v>
                </c:pt>
                <c:pt idx="3">
                  <c:v>2014</c:v>
                </c:pt>
                <c:pt idx="4">
                  <c:v>2019</c:v>
                </c:pt>
              </c:numCache>
            </c:numRef>
          </c:cat>
          <c:val>
            <c:numRef>
              <c:f>Blad1!$B$2:$B$7</c:f>
              <c:numCache>
                <c:formatCode>_-[$€-2]\ * #,##0_-;\-[$€-2]\ * #,##0_-;_-[$€-2]\ * "-"??_-;_-@_-</c:formatCode>
                <c:ptCount val="6"/>
                <c:pt idx="0">
                  <c:v>34</c:v>
                </c:pt>
                <c:pt idx="1">
                  <c:v>68</c:v>
                </c:pt>
                <c:pt idx="2">
                  <c:v>165</c:v>
                </c:pt>
                <c:pt idx="3">
                  <c:v>490</c:v>
                </c:pt>
                <c:pt idx="4">
                  <c:v>585</c:v>
                </c:pt>
              </c:numCache>
            </c:numRef>
          </c:val>
          <c:extLst>
            <c:ext xmlns:c16="http://schemas.microsoft.com/office/drawing/2014/chart" uri="{C3380CC4-5D6E-409C-BE32-E72D297353CC}">
              <c16:uniqueId val="{00000000-3BC8-4936-9E0F-5C7CE0C98181}"/>
            </c:ext>
          </c:extLst>
        </c:ser>
        <c:ser>
          <c:idx val="1"/>
          <c:order val="1"/>
          <c:tx>
            <c:strRef>
              <c:f>Blad1!$C$1</c:f>
              <c:strCache>
                <c:ptCount val="1"/>
                <c:pt idx="0">
                  <c:v>Domestic</c:v>
                </c:pt>
              </c:strCache>
            </c:strRef>
          </c:tx>
          <c:spPr>
            <a:solidFill>
              <a:schemeClr val="accent2"/>
            </a:solidFill>
            <a:ln>
              <a:noFill/>
            </a:ln>
            <a:effectLst/>
          </c:spPr>
          <c:invertIfNegative val="0"/>
          <c:cat>
            <c:numRef>
              <c:f>Blad1!$A$2:$A$7</c:f>
              <c:numCache>
                <c:formatCode>General</c:formatCode>
                <c:ptCount val="6"/>
                <c:pt idx="0">
                  <c:v>1999</c:v>
                </c:pt>
                <c:pt idx="1">
                  <c:v>2004</c:v>
                </c:pt>
                <c:pt idx="2">
                  <c:v>2009</c:v>
                </c:pt>
                <c:pt idx="3">
                  <c:v>2014</c:v>
                </c:pt>
                <c:pt idx="4">
                  <c:v>2019</c:v>
                </c:pt>
              </c:numCache>
            </c:numRef>
          </c:cat>
          <c:val>
            <c:numRef>
              <c:f>Blad1!$C$2:$C$7</c:f>
              <c:numCache>
                <c:formatCode>_-[$€-2]\ * #,##0_-;\-[$€-2]\ * #,##0_-;_-[$€-2]\ * "-"??_-;_-@_-</c:formatCode>
                <c:ptCount val="6"/>
                <c:pt idx="0">
                  <c:v>559</c:v>
                </c:pt>
                <c:pt idx="1">
                  <c:v>791</c:v>
                </c:pt>
                <c:pt idx="2">
                  <c:v>1118</c:v>
                </c:pt>
                <c:pt idx="3">
                  <c:v>1857</c:v>
                </c:pt>
                <c:pt idx="4">
                  <c:v>2338</c:v>
                </c:pt>
              </c:numCache>
            </c:numRef>
          </c:val>
          <c:extLst>
            <c:ext xmlns:c16="http://schemas.microsoft.com/office/drawing/2014/chart" uri="{C3380CC4-5D6E-409C-BE32-E72D297353CC}">
              <c16:uniqueId val="{00000001-3BC8-4936-9E0F-5C7CE0C98181}"/>
            </c:ext>
          </c:extLst>
        </c:ser>
        <c:dLbls>
          <c:showLegendKey val="0"/>
          <c:showVal val="0"/>
          <c:showCatName val="0"/>
          <c:showSerName val="0"/>
          <c:showPercent val="0"/>
          <c:showBubbleSize val="0"/>
        </c:dLbls>
        <c:gapWidth val="150"/>
        <c:overlap val="100"/>
        <c:axId val="205304320"/>
        <c:axId val="197552384"/>
      </c:barChart>
      <c:catAx>
        <c:axId val="205304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sz="1400" b="1" i="0" u="none" strike="noStrike" kern="1200" baseline="0">
                <a:solidFill>
                  <a:schemeClr val="tx1"/>
                </a:solidFill>
                <a:latin typeface="+mj-lt"/>
                <a:ea typeface="+mn-ea"/>
                <a:cs typeface="Helvetica" panose="020B0604020202020204" pitchFamily="34" charset="0"/>
              </a:defRPr>
            </a:pPr>
            <a:endParaRPr lang="fr-FR"/>
          </a:p>
        </c:txPr>
        <c:crossAx val="197552384"/>
        <c:crosses val="autoZero"/>
        <c:auto val="1"/>
        <c:lblAlgn val="ctr"/>
        <c:lblOffset val="100"/>
        <c:noMultiLvlLbl val="0"/>
      </c:catAx>
      <c:valAx>
        <c:axId val="197552384"/>
        <c:scaling>
          <c:orientation val="minMax"/>
        </c:scaling>
        <c:delete val="0"/>
        <c:axPos val="l"/>
        <c:majorGridlines>
          <c:spPr>
            <a:ln w="9525" cap="flat" cmpd="sng" algn="ctr">
              <a:solidFill>
                <a:schemeClr val="tx1">
                  <a:lumMod val="15000"/>
                  <a:lumOff val="85000"/>
                </a:schemeClr>
              </a:solidFill>
              <a:prstDash val="solid"/>
              <a:round/>
            </a:ln>
            <a:effectLst/>
          </c:spPr>
        </c:majorGridlines>
        <c:numFmt formatCode="_-[$€-2]\ * #,##0_-;\-[$€-2]\ * #,##0_-;_-[$€-2]\ * &quot;-&quot;??_-;_-@_-" sourceLinked="1"/>
        <c:majorTickMark val="none"/>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sz="1400" b="0" i="0" u="none" strike="noStrike" kern="1200" baseline="0">
                <a:solidFill>
                  <a:schemeClr val="tx1"/>
                </a:solidFill>
                <a:latin typeface="+mj-lt"/>
                <a:ea typeface="+mn-ea"/>
                <a:cs typeface="Helvetica" panose="020B0604020202020204" pitchFamily="34" charset="0"/>
              </a:defRPr>
            </a:pPr>
            <a:endParaRPr lang="fr-FR"/>
          </a:p>
        </c:txPr>
        <c:crossAx val="205304320"/>
        <c:crosses val="autoZero"/>
        <c:crossBetween val="between"/>
      </c:valAx>
      <c:spPr>
        <a:noFill/>
        <a:ln>
          <a:noFill/>
        </a:ln>
        <a:effectLst/>
      </c:spPr>
    </c:plotArea>
    <c:legend>
      <c:legendPos val="b"/>
      <c:layout>
        <c:manualLayout>
          <c:xMode val="edge"/>
          <c:yMode val="edge"/>
          <c:x val="0.46221499550172995"/>
          <c:y val="0.91465569626076104"/>
          <c:w val="0.52340167579698715"/>
          <c:h val="7.2780504743205104E-2"/>
        </c:manualLayout>
      </c:layout>
      <c:overlay val="0"/>
      <c:spPr>
        <a:noFill/>
        <a:ln>
          <a:noFill/>
        </a:ln>
        <a:effectLst/>
      </c:spPr>
      <c:txPr>
        <a:bodyPr rot="0" spcFirstLastPara="1" vertOverflow="ellipsis" vert="horz" wrap="square" anchor="ctr" anchorCtr="1"/>
        <a:lstStyle/>
        <a:p>
          <a:pPr>
            <a:defRPr sz="1197" b="0" i="0" u="none" strike="noStrike" kern="1200" baseline="0">
              <a:solidFill>
                <a:srgbClr val="005B8E"/>
              </a:solidFill>
              <a:latin typeface="+mn-lt"/>
              <a:ea typeface="+mn-ea"/>
              <a:cs typeface="Helvetica" panose="020B0604020202020204" pitchFamily="34" charset="0"/>
            </a:defRPr>
          </a:pPr>
          <a:endParaRPr lang="fr-FR"/>
        </a:p>
      </c:txPr>
    </c:legend>
    <c:plotVisOnly val="1"/>
    <c:dispBlanksAs val="gap"/>
    <c:showDLblsOverMax val="0"/>
  </c:chart>
  <c:spPr>
    <a:noFill/>
    <a:ln w="6350" cap="flat" cmpd="sng" algn="ctr">
      <a:noFill/>
      <a:prstDash val="solid"/>
      <a:miter lim="800000"/>
    </a:ln>
    <a:effectLst/>
  </c:spPr>
  <c:txPr>
    <a:bodyPr/>
    <a:lstStyle/>
    <a:p>
      <a:pPr>
        <a:defRPr/>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193249968027536E-2"/>
          <c:y val="3.6745167371164185E-2"/>
          <c:w val="0.80001391259381371"/>
          <c:h val="0.87753100051658706"/>
        </c:manualLayout>
      </c:layout>
      <c:barChart>
        <c:barDir val="col"/>
        <c:grouping val="clustered"/>
        <c:varyColors val="0"/>
        <c:ser>
          <c:idx val="0"/>
          <c:order val="0"/>
          <c:tx>
            <c:strRef>
              <c:f>Blad1!$B$1</c:f>
              <c:strCache>
                <c:ptCount val="1"/>
                <c:pt idx="0">
                  <c:v>2015</c:v>
                </c:pt>
              </c:strCache>
            </c:strRef>
          </c:tx>
          <c:spPr>
            <a:solidFill>
              <a:schemeClr val="accent1"/>
            </a:solidFill>
            <a:ln>
              <a:noFill/>
            </a:ln>
            <a:effectLst/>
          </c:spPr>
          <c:invertIfNegative val="0"/>
          <c:cat>
            <c:strRef>
              <c:f>Blad1!$A$2:$A$8</c:f>
              <c:strCache>
                <c:ptCount val="7"/>
                <c:pt idx="0">
                  <c:v>South Africa</c:v>
                </c:pt>
                <c:pt idx="1">
                  <c:v>Morocco</c:v>
                </c:pt>
                <c:pt idx="2">
                  <c:v>Tunisia</c:v>
                </c:pt>
                <c:pt idx="3">
                  <c:v>Egypt</c:v>
                </c:pt>
                <c:pt idx="4">
                  <c:v>Mauritius</c:v>
                </c:pt>
                <c:pt idx="5">
                  <c:v>Other</c:v>
                </c:pt>
                <c:pt idx="6">
                  <c:v>Total Africa</c:v>
                </c:pt>
              </c:strCache>
            </c:strRef>
          </c:cat>
          <c:val>
            <c:numRef>
              <c:f>Blad1!$B$2:$B$8</c:f>
              <c:numCache>
                <c:formatCode>#.##0;\-#.##0</c:formatCode>
                <c:ptCount val="7"/>
                <c:pt idx="0" formatCode="#,##0_);\(#,##0\)">
                  <c:v>14.7</c:v>
                </c:pt>
                <c:pt idx="1">
                  <c:v>2.7</c:v>
                </c:pt>
                <c:pt idx="2">
                  <c:v>0.35399999999999998</c:v>
                </c:pt>
                <c:pt idx="3">
                  <c:v>0.53700000000000003</c:v>
                </c:pt>
                <c:pt idx="4">
                  <c:v>0.23499999999999999</c:v>
                </c:pt>
                <c:pt idx="5">
                  <c:v>0.47400000000000375</c:v>
                </c:pt>
                <c:pt idx="6">
                  <c:v>19</c:v>
                </c:pt>
              </c:numCache>
            </c:numRef>
          </c:val>
          <c:extLst>
            <c:ext xmlns:c16="http://schemas.microsoft.com/office/drawing/2014/chart" uri="{C3380CC4-5D6E-409C-BE32-E72D297353CC}">
              <c16:uniqueId val="{00000000-3E50-4A8D-A583-7D01064AE37D}"/>
            </c:ext>
          </c:extLst>
        </c:ser>
        <c:ser>
          <c:idx val="1"/>
          <c:order val="1"/>
          <c:tx>
            <c:strRef>
              <c:f>Blad1!$C$1</c:f>
              <c:strCache>
                <c:ptCount val="1"/>
                <c:pt idx="0">
                  <c:v>2016</c:v>
                </c:pt>
              </c:strCache>
            </c:strRef>
          </c:tx>
          <c:spPr>
            <a:solidFill>
              <a:schemeClr val="accent2"/>
            </a:solidFill>
            <a:ln>
              <a:noFill/>
            </a:ln>
            <a:effectLst/>
          </c:spPr>
          <c:invertIfNegative val="0"/>
          <c:cat>
            <c:strRef>
              <c:f>Blad1!$A$2:$A$8</c:f>
              <c:strCache>
                <c:ptCount val="7"/>
                <c:pt idx="0">
                  <c:v>South Africa</c:v>
                </c:pt>
                <c:pt idx="1">
                  <c:v>Morocco</c:v>
                </c:pt>
                <c:pt idx="2">
                  <c:v>Tunisia</c:v>
                </c:pt>
                <c:pt idx="3">
                  <c:v>Egypt</c:v>
                </c:pt>
                <c:pt idx="4">
                  <c:v>Mauritius</c:v>
                </c:pt>
                <c:pt idx="5">
                  <c:v>Other</c:v>
                </c:pt>
                <c:pt idx="6">
                  <c:v>Total Africa</c:v>
                </c:pt>
              </c:strCache>
            </c:strRef>
          </c:cat>
          <c:val>
            <c:numRef>
              <c:f>Blad1!$C$2:$C$8</c:f>
              <c:numCache>
                <c:formatCode>#.##0;\-#.##0</c:formatCode>
                <c:ptCount val="7"/>
                <c:pt idx="0" formatCode="#,##0_);\(#,##0\)">
                  <c:v>16.3</c:v>
                </c:pt>
                <c:pt idx="1">
                  <c:v>2.7</c:v>
                </c:pt>
                <c:pt idx="2">
                  <c:v>0.373</c:v>
                </c:pt>
                <c:pt idx="3">
                  <c:v>0.55000000000000004</c:v>
                </c:pt>
                <c:pt idx="4">
                  <c:v>0.25600000000000001</c:v>
                </c:pt>
                <c:pt idx="5">
                  <c:v>-0.17900000000000205</c:v>
                </c:pt>
                <c:pt idx="6">
                  <c:v>20</c:v>
                </c:pt>
              </c:numCache>
            </c:numRef>
          </c:val>
          <c:extLst>
            <c:ext xmlns:c16="http://schemas.microsoft.com/office/drawing/2014/chart" uri="{C3380CC4-5D6E-409C-BE32-E72D297353CC}">
              <c16:uniqueId val="{00000001-3E50-4A8D-A583-7D01064AE37D}"/>
            </c:ext>
          </c:extLst>
        </c:ser>
        <c:ser>
          <c:idx val="2"/>
          <c:order val="2"/>
          <c:tx>
            <c:strRef>
              <c:f>Blad1!$D$1</c:f>
              <c:strCache>
                <c:ptCount val="1"/>
                <c:pt idx="0">
                  <c:v>2017</c:v>
                </c:pt>
              </c:strCache>
            </c:strRef>
          </c:tx>
          <c:spPr>
            <a:solidFill>
              <a:schemeClr val="accent3"/>
            </a:solidFill>
            <a:ln>
              <a:noFill/>
            </a:ln>
            <a:effectLst/>
          </c:spPr>
          <c:invertIfNegative val="0"/>
          <c:cat>
            <c:strRef>
              <c:f>Blad1!$A$2:$A$8</c:f>
              <c:strCache>
                <c:ptCount val="7"/>
                <c:pt idx="0">
                  <c:v>South Africa</c:v>
                </c:pt>
                <c:pt idx="1">
                  <c:v>Morocco</c:v>
                </c:pt>
                <c:pt idx="2">
                  <c:v>Tunisia</c:v>
                </c:pt>
                <c:pt idx="3">
                  <c:v>Egypt</c:v>
                </c:pt>
                <c:pt idx="4">
                  <c:v>Mauritius</c:v>
                </c:pt>
                <c:pt idx="5">
                  <c:v>Other</c:v>
                </c:pt>
                <c:pt idx="6">
                  <c:v>Total Africa</c:v>
                </c:pt>
              </c:strCache>
            </c:strRef>
          </c:cat>
          <c:val>
            <c:numRef>
              <c:f>Blad1!$D$2:$D$8</c:f>
              <c:numCache>
                <c:formatCode>#.##0;\-#.##0</c:formatCode>
                <c:ptCount val="7"/>
                <c:pt idx="0" formatCode="#,##0_);\(#,##0\)">
                  <c:v>17.100000000000001</c:v>
                </c:pt>
                <c:pt idx="1">
                  <c:v>3.4</c:v>
                </c:pt>
                <c:pt idx="2">
                  <c:v>0.33900000000000002</c:v>
                </c:pt>
                <c:pt idx="3">
                  <c:v>0.41799999999999998</c:v>
                </c:pt>
                <c:pt idx="4">
                  <c:v>0.20799999999999999</c:v>
                </c:pt>
                <c:pt idx="5">
                  <c:v>0.53500000000000369</c:v>
                </c:pt>
                <c:pt idx="6">
                  <c:v>22</c:v>
                </c:pt>
              </c:numCache>
            </c:numRef>
          </c:val>
          <c:extLst>
            <c:ext xmlns:c16="http://schemas.microsoft.com/office/drawing/2014/chart" uri="{C3380CC4-5D6E-409C-BE32-E72D297353CC}">
              <c16:uniqueId val="{00000002-3E50-4A8D-A583-7D01064AE37D}"/>
            </c:ext>
          </c:extLst>
        </c:ser>
        <c:ser>
          <c:idx val="3"/>
          <c:order val="3"/>
          <c:tx>
            <c:strRef>
              <c:f>Blad1!$E$1</c:f>
              <c:strCache>
                <c:ptCount val="1"/>
                <c:pt idx="0">
                  <c:v>2018</c:v>
                </c:pt>
              </c:strCache>
            </c:strRef>
          </c:tx>
          <c:spPr>
            <a:solidFill>
              <a:schemeClr val="accent4"/>
            </a:solidFill>
            <a:ln>
              <a:noFill/>
            </a:ln>
            <a:effectLst/>
          </c:spPr>
          <c:invertIfNegative val="0"/>
          <c:cat>
            <c:strRef>
              <c:f>Blad1!$A$2:$A$8</c:f>
              <c:strCache>
                <c:ptCount val="7"/>
                <c:pt idx="0">
                  <c:v>South Africa</c:v>
                </c:pt>
                <c:pt idx="1">
                  <c:v>Morocco</c:v>
                </c:pt>
                <c:pt idx="2">
                  <c:v>Tunisia</c:v>
                </c:pt>
                <c:pt idx="3">
                  <c:v>Egypt</c:v>
                </c:pt>
                <c:pt idx="4">
                  <c:v>Mauritius</c:v>
                </c:pt>
                <c:pt idx="5">
                  <c:v>Other</c:v>
                </c:pt>
                <c:pt idx="6">
                  <c:v>Total Africa</c:v>
                </c:pt>
              </c:strCache>
            </c:strRef>
          </c:cat>
          <c:val>
            <c:numRef>
              <c:f>Blad1!$E$2:$E$8</c:f>
              <c:numCache>
                <c:formatCode>#.##0;\-#.##0</c:formatCode>
                <c:ptCount val="7"/>
                <c:pt idx="0" formatCode="#,##0_);\(#,##0\)">
                  <c:v>18.582000000000001</c:v>
                </c:pt>
                <c:pt idx="1">
                  <c:v>2.532</c:v>
                </c:pt>
                <c:pt idx="2">
                  <c:v>0.316</c:v>
                </c:pt>
                <c:pt idx="3">
                  <c:v>0.51700000000000002</c:v>
                </c:pt>
                <c:pt idx="4">
                  <c:v>0.22700000000000001</c:v>
                </c:pt>
                <c:pt idx="5">
                  <c:v>0</c:v>
                </c:pt>
                <c:pt idx="6">
                  <c:v>22.173999999999999</c:v>
                </c:pt>
              </c:numCache>
            </c:numRef>
          </c:val>
          <c:extLst>
            <c:ext xmlns:c16="http://schemas.microsoft.com/office/drawing/2014/chart" uri="{C3380CC4-5D6E-409C-BE32-E72D297353CC}">
              <c16:uniqueId val="{00000003-3E50-4A8D-A583-7D01064AE37D}"/>
            </c:ext>
          </c:extLst>
        </c:ser>
        <c:ser>
          <c:idx val="4"/>
          <c:order val="4"/>
          <c:tx>
            <c:strRef>
              <c:f>Blad1!$F$1</c:f>
              <c:strCache>
                <c:ptCount val="1"/>
                <c:pt idx="0">
                  <c:v>2019</c:v>
                </c:pt>
              </c:strCache>
            </c:strRef>
          </c:tx>
          <c:spPr>
            <a:solidFill>
              <a:schemeClr val="accent5"/>
            </a:solidFill>
            <a:ln>
              <a:noFill/>
            </a:ln>
            <a:effectLst/>
          </c:spPr>
          <c:invertIfNegative val="0"/>
          <c:cat>
            <c:strRef>
              <c:f>Blad1!$A$2:$A$8</c:f>
              <c:strCache>
                <c:ptCount val="7"/>
                <c:pt idx="0">
                  <c:v>South Africa</c:v>
                </c:pt>
                <c:pt idx="1">
                  <c:v>Morocco</c:v>
                </c:pt>
                <c:pt idx="2">
                  <c:v>Tunisia</c:v>
                </c:pt>
                <c:pt idx="3">
                  <c:v>Egypt</c:v>
                </c:pt>
                <c:pt idx="4">
                  <c:v>Mauritius</c:v>
                </c:pt>
                <c:pt idx="5">
                  <c:v>Other</c:v>
                </c:pt>
                <c:pt idx="6">
                  <c:v>Total Africa</c:v>
                </c:pt>
              </c:strCache>
            </c:strRef>
          </c:cat>
          <c:val>
            <c:numRef>
              <c:f>Blad1!$F$2:$F$8</c:f>
              <c:numCache>
                <c:formatCode>#.##0;\-#.##0</c:formatCode>
                <c:ptCount val="7"/>
                <c:pt idx="0" formatCode="#,##0_);\(#,##0\)">
                  <c:v>20.72</c:v>
                </c:pt>
                <c:pt idx="1">
                  <c:v>2.532</c:v>
                </c:pt>
                <c:pt idx="2">
                  <c:v>0.33800000000000002</c:v>
                </c:pt>
                <c:pt idx="3">
                  <c:v>0.58899999999999997</c:v>
                </c:pt>
                <c:pt idx="4">
                  <c:v>0.23</c:v>
                </c:pt>
                <c:pt idx="5">
                  <c:v>0.15300000000000225</c:v>
                </c:pt>
                <c:pt idx="6">
                  <c:v>24.562000000000001</c:v>
                </c:pt>
              </c:numCache>
            </c:numRef>
          </c:val>
          <c:extLst>
            <c:ext xmlns:c16="http://schemas.microsoft.com/office/drawing/2014/chart" uri="{C3380CC4-5D6E-409C-BE32-E72D297353CC}">
              <c16:uniqueId val="{00000004-3E50-4A8D-A583-7D01064AE37D}"/>
            </c:ext>
          </c:extLst>
        </c:ser>
        <c:dLbls>
          <c:showLegendKey val="0"/>
          <c:showVal val="0"/>
          <c:showCatName val="0"/>
          <c:showSerName val="0"/>
          <c:showPercent val="0"/>
          <c:showBubbleSize val="0"/>
        </c:dLbls>
        <c:gapWidth val="219"/>
        <c:overlap val="-27"/>
        <c:axId val="208606720"/>
        <c:axId val="46473792"/>
      </c:barChart>
      <c:catAx>
        <c:axId val="20860672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prstDash val="solid"/>
            <a:round/>
          </a:ln>
          <a:effectLst/>
        </c:spPr>
        <c:txPr>
          <a:bodyPr rot="-60000000" spcFirstLastPara="1" vertOverflow="ellipsis" vert="horz" wrap="square" anchor="ctr" anchorCtr="1"/>
          <a:lstStyle/>
          <a:p>
            <a:pPr>
              <a:defRPr sz="1000" b="0" i="0" u="none" strike="noStrike" kern="1200" cap="all" baseline="0">
                <a:solidFill>
                  <a:schemeClr val="tx1"/>
                </a:solidFill>
                <a:latin typeface="+mj-lt"/>
                <a:ea typeface="+mn-ea"/>
                <a:cs typeface="Helvetica" panose="020B0604020202020204" pitchFamily="34" charset="0"/>
              </a:defRPr>
            </a:pPr>
            <a:endParaRPr lang="fr-FR"/>
          </a:p>
        </c:txPr>
        <c:crossAx val="46473792"/>
        <c:crosses val="autoZero"/>
        <c:auto val="1"/>
        <c:lblAlgn val="ctr"/>
        <c:lblOffset val="100"/>
        <c:tickMarkSkip val="1"/>
        <c:noMultiLvlLbl val="0"/>
      </c:catAx>
      <c:valAx>
        <c:axId val="46473792"/>
        <c:scaling>
          <c:orientation val="minMax"/>
          <c:min val="0"/>
        </c:scaling>
        <c:delete val="0"/>
        <c:axPos val="l"/>
        <c:majorGridlines>
          <c:spPr>
            <a:ln w="9525" cap="flat" cmpd="sng" algn="ctr">
              <a:solidFill>
                <a:schemeClr val="tx1">
                  <a:lumMod val="15000"/>
                  <a:lumOff val="85000"/>
                </a:schemeClr>
              </a:solidFill>
              <a:prstDash val="solid"/>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j-lt"/>
                    <a:ea typeface="+mn-ea"/>
                    <a:cs typeface="Helvetica" panose="020B0604020202020204" pitchFamily="34" charset="0"/>
                  </a:defRPr>
                </a:pPr>
                <a:r>
                  <a:rPr lang="nl-NL"/>
                  <a:t>in euro billions</a:t>
                </a:r>
              </a:p>
            </c:rich>
          </c:tx>
          <c:layout>
            <c:manualLayout>
              <c:xMode val="edge"/>
              <c:yMode val="edge"/>
              <c:x val="4.2383204985021157E-3"/>
              <c:y val="1.1030789422644186E-2"/>
            </c:manualLayout>
          </c:layout>
          <c:overlay val="0"/>
          <c:spPr>
            <a:noFill/>
            <a:ln>
              <a:noFill/>
            </a:ln>
            <a:effectLst/>
          </c:spPr>
        </c:title>
        <c:numFmt formatCode="0" sourceLinked="0"/>
        <c:majorTickMark val="out"/>
        <c:minorTickMark val="none"/>
        <c:tickLblPos val="nextTo"/>
        <c:spPr>
          <a:noFill/>
          <a:ln w="6350" cap="flat" cmpd="sng" algn="ctr">
            <a:noFill/>
            <a:prstDash val="solid"/>
            <a:round/>
          </a:ln>
          <a:effectLst/>
        </c:spPr>
        <c:txPr>
          <a:bodyPr rot="-60000000" spcFirstLastPara="1" vertOverflow="ellipsis" vert="horz" wrap="square" anchor="ctr" anchorCtr="1"/>
          <a:lstStyle/>
          <a:p>
            <a:pPr>
              <a:defRPr sz="1200" b="0" i="0" u="none" strike="noStrike" kern="1200" baseline="0">
                <a:solidFill>
                  <a:schemeClr val="tx1"/>
                </a:solidFill>
                <a:latin typeface="+mj-lt"/>
                <a:ea typeface="+mn-ea"/>
                <a:cs typeface="Helvetica" panose="020B0604020202020204" pitchFamily="34" charset="0"/>
              </a:defRPr>
            </a:pPr>
            <a:endParaRPr lang="fr-FR"/>
          </a:p>
        </c:txPr>
        <c:crossAx val="208606720"/>
        <c:crossesAt val="1"/>
        <c:crossBetween val="between"/>
      </c:valAx>
      <c:spPr>
        <a:noFill/>
        <a:ln>
          <a:noFill/>
        </a:ln>
        <a:effectLst/>
      </c:spPr>
    </c:plotArea>
    <c:legend>
      <c:legendPos val="r"/>
      <c:layout>
        <c:manualLayout>
          <c:xMode val="edge"/>
          <c:yMode val="edge"/>
          <c:x val="0.9160983158355207"/>
          <c:y val="0.32068331986060489"/>
          <c:w val="6.0290573053368331E-2"/>
          <c:h val="0.35863308429254653"/>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j-lt"/>
              <a:ea typeface="+mn-ea"/>
              <a:cs typeface="Helvetica" panose="020B0604020202020204" pitchFamily="34" charset="0"/>
            </a:defRPr>
          </a:pPr>
          <a:endParaRPr lang="fr-FR"/>
        </a:p>
      </c:txPr>
    </c:legend>
    <c:plotVisOnly val="1"/>
    <c:dispBlanksAs val="gap"/>
    <c:showDLblsOverMax val="0"/>
  </c:chart>
  <c:spPr>
    <a:noFill/>
    <a:ln w="6350" cap="flat" cmpd="sng" algn="ctr">
      <a:noFill/>
      <a:prstDash val="solid"/>
      <a:miter lim="800000"/>
    </a:ln>
    <a:effectLst/>
  </c:spPr>
  <c:txPr>
    <a:bodyPr/>
    <a:lstStyle/>
    <a:p>
      <a:pPr>
        <a:defRPr>
          <a:latin typeface="+mj-lt"/>
          <a:cs typeface="Helvetica" panose="020B0604020202020204" pitchFamily="34" charset="0"/>
        </a:defRPr>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Hoja1!$B$1</c:f>
              <c:strCache>
                <c:ptCount val="1"/>
                <c:pt idx="0">
                  <c:v>Ventas</c:v>
                </c:pt>
              </c:strCache>
            </c:strRef>
          </c:tx>
          <c:spPr>
            <a:ln>
              <a:noFill/>
            </a:ln>
          </c:spPr>
          <c:dPt>
            <c:idx val="0"/>
            <c:bubble3D val="0"/>
            <c:spPr>
              <a:solidFill>
                <a:schemeClr val="accent1">
                  <a:alpha val="35000"/>
                </a:schemeClr>
              </a:solidFill>
              <a:ln w="19050">
                <a:noFill/>
              </a:ln>
              <a:effectLst/>
            </c:spPr>
            <c:extLst>
              <c:ext xmlns:c16="http://schemas.microsoft.com/office/drawing/2014/chart" uri="{C3380CC4-5D6E-409C-BE32-E72D297353CC}">
                <c16:uniqueId val="{00000001-9F9D-4B49-ADC3-BFD3C0049C4D}"/>
              </c:ext>
            </c:extLst>
          </c:dPt>
          <c:dPt>
            <c:idx val="1"/>
            <c:bubble3D val="0"/>
            <c:spPr>
              <a:solidFill>
                <a:schemeClr val="accent5">
                  <a:alpha val="34902"/>
                </a:schemeClr>
              </a:solidFill>
              <a:ln w="19050">
                <a:noFill/>
              </a:ln>
              <a:effectLst/>
            </c:spPr>
            <c:extLst>
              <c:ext xmlns:c16="http://schemas.microsoft.com/office/drawing/2014/chart" uri="{C3380CC4-5D6E-409C-BE32-E72D297353CC}">
                <c16:uniqueId val="{00000003-9F9D-4B49-ADC3-BFD3C0049C4D}"/>
              </c:ext>
            </c:extLst>
          </c:dPt>
          <c:dPt>
            <c:idx val="2"/>
            <c:bubble3D val="0"/>
            <c:spPr>
              <a:solidFill>
                <a:srgbClr val="93117E">
                  <a:alpha val="75000"/>
                </a:srgbClr>
              </a:solidFill>
              <a:ln w="19050">
                <a:noFill/>
              </a:ln>
              <a:effectLst/>
            </c:spPr>
            <c:extLst>
              <c:ext xmlns:c16="http://schemas.microsoft.com/office/drawing/2014/chart" uri="{C3380CC4-5D6E-409C-BE32-E72D297353CC}">
                <c16:uniqueId val="{00000005-9F9D-4B49-ADC3-BFD3C0049C4D}"/>
              </c:ext>
            </c:extLst>
          </c:dPt>
          <c:dPt>
            <c:idx val="3"/>
            <c:bubble3D val="0"/>
            <c:spPr>
              <a:solidFill>
                <a:srgbClr val="13235B">
                  <a:alpha val="58000"/>
                </a:srgbClr>
              </a:solidFill>
              <a:ln w="19050">
                <a:noFill/>
              </a:ln>
              <a:effectLst/>
            </c:spPr>
            <c:extLst>
              <c:ext xmlns:c16="http://schemas.microsoft.com/office/drawing/2014/chart" uri="{C3380CC4-5D6E-409C-BE32-E72D297353CC}">
                <c16:uniqueId val="{00000007-9F9D-4B49-ADC3-BFD3C0049C4D}"/>
              </c:ext>
            </c:extLst>
          </c:dPt>
          <c:dPt>
            <c:idx val="4"/>
            <c:bubble3D val="0"/>
            <c:spPr>
              <a:solidFill>
                <a:srgbClr val="97BF0D">
                  <a:alpha val="34902"/>
                </a:srgbClr>
              </a:solidFill>
              <a:ln w="19050">
                <a:noFill/>
              </a:ln>
              <a:effectLst/>
            </c:spPr>
            <c:extLst>
              <c:ext xmlns:c16="http://schemas.microsoft.com/office/drawing/2014/chart" uri="{C3380CC4-5D6E-409C-BE32-E72D297353CC}">
                <c16:uniqueId val="{00000009-9F9D-4B49-ADC3-BFD3C0049C4D}"/>
              </c:ext>
            </c:extLst>
          </c:dPt>
          <c:cat>
            <c:strRef>
              <c:f>Hoja1!$A$2:$A$6</c:f>
              <c:strCache>
                <c:ptCount val="4"/>
                <c:pt idx="0">
                  <c:v>1er trim.</c:v>
                </c:pt>
                <c:pt idx="1">
                  <c:v>2º trim.</c:v>
                </c:pt>
                <c:pt idx="2">
                  <c:v>3er trim.</c:v>
                </c:pt>
                <c:pt idx="3">
                  <c:v>4º trim.</c:v>
                </c:pt>
              </c:strCache>
            </c:strRef>
          </c:cat>
          <c:val>
            <c:numRef>
              <c:f>Hoja1!$B$2:$B$6</c:f>
              <c:numCache>
                <c:formatCode>General</c:formatCode>
                <c:ptCount val="5"/>
                <c:pt idx="0">
                  <c:v>42</c:v>
                </c:pt>
                <c:pt idx="1">
                  <c:v>23</c:v>
                </c:pt>
                <c:pt idx="2">
                  <c:v>18</c:v>
                </c:pt>
                <c:pt idx="3">
                  <c:v>17</c:v>
                </c:pt>
              </c:numCache>
            </c:numRef>
          </c:val>
          <c:extLst>
            <c:ext xmlns:c16="http://schemas.microsoft.com/office/drawing/2014/chart" uri="{C3380CC4-5D6E-409C-BE32-E72D297353CC}">
              <c16:uniqueId val="{0000000A-9F9D-4B49-ADC3-BFD3C0049C4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Hoja1!$B$1</c:f>
              <c:strCache>
                <c:ptCount val="1"/>
                <c:pt idx="0">
                  <c:v>Ventas</c:v>
                </c:pt>
              </c:strCache>
            </c:strRef>
          </c:tx>
          <c:spPr>
            <a:ln>
              <a:noFill/>
            </a:ln>
          </c:spPr>
          <c:dPt>
            <c:idx val="0"/>
            <c:bubble3D val="0"/>
            <c:spPr>
              <a:solidFill>
                <a:schemeClr val="accent1">
                  <a:alpha val="35000"/>
                </a:schemeClr>
              </a:solidFill>
              <a:ln w="19050">
                <a:noFill/>
              </a:ln>
              <a:effectLst/>
            </c:spPr>
            <c:extLst>
              <c:ext xmlns:c16="http://schemas.microsoft.com/office/drawing/2014/chart" uri="{C3380CC4-5D6E-409C-BE32-E72D297353CC}">
                <c16:uniqueId val="{00000001-F1E0-44F4-A842-793438ED7B86}"/>
              </c:ext>
            </c:extLst>
          </c:dPt>
          <c:dPt>
            <c:idx val="1"/>
            <c:bubble3D val="0"/>
            <c:spPr>
              <a:solidFill>
                <a:schemeClr val="accent3">
                  <a:alpha val="81000"/>
                </a:schemeClr>
              </a:solidFill>
              <a:ln w="19050">
                <a:noFill/>
              </a:ln>
              <a:effectLst/>
            </c:spPr>
            <c:extLst>
              <c:ext xmlns:c16="http://schemas.microsoft.com/office/drawing/2014/chart" uri="{C3380CC4-5D6E-409C-BE32-E72D297353CC}">
                <c16:uniqueId val="{00000003-F1E0-44F4-A842-793438ED7B86}"/>
              </c:ext>
            </c:extLst>
          </c:dPt>
          <c:dPt>
            <c:idx val="2"/>
            <c:bubble3D val="0"/>
            <c:spPr>
              <a:solidFill>
                <a:srgbClr val="93117E">
                  <a:alpha val="75000"/>
                </a:srgbClr>
              </a:solidFill>
              <a:ln w="19050">
                <a:noFill/>
              </a:ln>
              <a:effectLst/>
            </c:spPr>
            <c:extLst>
              <c:ext xmlns:c16="http://schemas.microsoft.com/office/drawing/2014/chart" uri="{C3380CC4-5D6E-409C-BE32-E72D297353CC}">
                <c16:uniqueId val="{00000005-F1E0-44F4-A842-793438ED7B86}"/>
              </c:ext>
            </c:extLst>
          </c:dPt>
          <c:dPt>
            <c:idx val="3"/>
            <c:bubble3D val="0"/>
            <c:spPr>
              <a:solidFill>
                <a:srgbClr val="13235B">
                  <a:alpha val="58000"/>
                </a:srgbClr>
              </a:solidFill>
              <a:ln w="19050">
                <a:noFill/>
              </a:ln>
              <a:effectLst/>
            </c:spPr>
            <c:extLst>
              <c:ext xmlns:c16="http://schemas.microsoft.com/office/drawing/2014/chart" uri="{C3380CC4-5D6E-409C-BE32-E72D297353CC}">
                <c16:uniqueId val="{00000007-F1E0-44F4-A842-793438ED7B86}"/>
              </c:ext>
            </c:extLst>
          </c:dPt>
          <c:dPt>
            <c:idx val="4"/>
            <c:bubble3D val="0"/>
            <c:spPr>
              <a:solidFill>
                <a:srgbClr val="97BF0D">
                  <a:alpha val="34902"/>
                </a:srgbClr>
              </a:solidFill>
              <a:ln w="19050">
                <a:noFill/>
              </a:ln>
              <a:effectLst/>
            </c:spPr>
            <c:extLst>
              <c:ext xmlns:c16="http://schemas.microsoft.com/office/drawing/2014/chart" uri="{C3380CC4-5D6E-409C-BE32-E72D297353CC}">
                <c16:uniqueId val="{00000009-F1E0-44F4-A842-793438ED7B86}"/>
              </c:ext>
            </c:extLst>
          </c:dPt>
          <c:cat>
            <c:strRef>
              <c:f>Hoja1!$A$2:$A$6</c:f>
              <c:strCache>
                <c:ptCount val="4"/>
                <c:pt idx="0">
                  <c:v>1er trim.</c:v>
                </c:pt>
                <c:pt idx="1">
                  <c:v>2º trim.</c:v>
                </c:pt>
                <c:pt idx="2">
                  <c:v>3er trim.</c:v>
                </c:pt>
                <c:pt idx="3">
                  <c:v>4º trim.</c:v>
                </c:pt>
              </c:strCache>
            </c:strRef>
          </c:cat>
          <c:val>
            <c:numRef>
              <c:f>Hoja1!$B$2:$B$6</c:f>
              <c:numCache>
                <c:formatCode>General</c:formatCode>
                <c:ptCount val="5"/>
                <c:pt idx="0">
                  <c:v>81</c:v>
                </c:pt>
                <c:pt idx="1">
                  <c:v>19</c:v>
                </c:pt>
              </c:numCache>
            </c:numRef>
          </c:val>
          <c:extLst>
            <c:ext xmlns:c16="http://schemas.microsoft.com/office/drawing/2014/chart" uri="{C3380CC4-5D6E-409C-BE32-E72D297353CC}">
              <c16:uniqueId val="{0000000A-F1E0-44F4-A842-793438ED7B8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AEBAFCC-B4DB-494E-BE1D-72B49861407F}"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x-none"/>
        </a:p>
      </dgm:t>
    </dgm:pt>
    <dgm:pt modelId="{1E9865EE-EE3F-487B-9B54-A17B93829E64}">
      <dgm:prSet phldrT="[Text]" custT="1"/>
      <dgm:spPr/>
      <dgm:t>
        <a:bodyPr lIns="288000"/>
        <a:lstStyle/>
        <a:p>
          <a:pPr algn="l"/>
          <a:r>
            <a:rPr lang="en-GB" sz="1800" dirty="0">
              <a:latin typeface="+mj-lt"/>
            </a:rPr>
            <a:t>Credit Cover</a:t>
          </a:r>
          <a:endParaRPr lang="x-none" sz="1800" dirty="0">
            <a:latin typeface="+mj-lt"/>
          </a:endParaRPr>
        </a:p>
      </dgm:t>
    </dgm:pt>
    <dgm:pt modelId="{33893274-2EA7-4EFA-8F22-DFFBFCFD3939}" type="parTrans" cxnId="{0C570593-E737-49F1-BEFC-99ED218997E4}">
      <dgm:prSet/>
      <dgm:spPr/>
      <dgm:t>
        <a:bodyPr/>
        <a:lstStyle/>
        <a:p>
          <a:endParaRPr lang="x-none" sz="2400"/>
        </a:p>
      </dgm:t>
    </dgm:pt>
    <dgm:pt modelId="{17DCB083-DCCB-41AF-AE1D-7F128F53F18E}" type="sibTrans" cxnId="{0C570593-E737-49F1-BEFC-99ED218997E4}">
      <dgm:prSet/>
      <dgm:spPr/>
      <dgm:t>
        <a:bodyPr/>
        <a:lstStyle/>
        <a:p>
          <a:endParaRPr lang="x-none" sz="2400"/>
        </a:p>
      </dgm:t>
    </dgm:pt>
    <dgm:pt modelId="{54735275-EEF4-4453-94D0-C148D6D17FE3}">
      <dgm:prSet phldrT="[Text]" custT="1"/>
      <dgm:spPr/>
      <dgm:t>
        <a:bodyPr lIns="288000"/>
        <a:lstStyle/>
        <a:p>
          <a:pPr algn="l"/>
          <a:r>
            <a:rPr lang="en-GB" sz="1800" dirty="0">
              <a:latin typeface="+mj-lt"/>
            </a:rPr>
            <a:t>Collection</a:t>
          </a:r>
          <a:endParaRPr lang="x-none" sz="1800" dirty="0">
            <a:latin typeface="+mj-lt"/>
          </a:endParaRPr>
        </a:p>
      </dgm:t>
    </dgm:pt>
    <dgm:pt modelId="{ED0A4F52-A88C-42BF-95EE-134DDA1C7EDA}" type="parTrans" cxnId="{0C342729-DA19-44EC-85F7-ED9B9F4B2E98}">
      <dgm:prSet/>
      <dgm:spPr/>
      <dgm:t>
        <a:bodyPr/>
        <a:lstStyle/>
        <a:p>
          <a:endParaRPr lang="x-none" sz="2400"/>
        </a:p>
      </dgm:t>
    </dgm:pt>
    <dgm:pt modelId="{938D3108-917E-4F2D-9617-6C6F6A2898E3}" type="sibTrans" cxnId="{0C342729-DA19-44EC-85F7-ED9B9F4B2E98}">
      <dgm:prSet/>
      <dgm:spPr/>
      <dgm:t>
        <a:bodyPr/>
        <a:lstStyle/>
        <a:p>
          <a:endParaRPr lang="x-none" sz="2400"/>
        </a:p>
      </dgm:t>
    </dgm:pt>
    <dgm:pt modelId="{21EEEDA2-7174-4D58-8CB1-8F2CCC2FFD9D}">
      <dgm:prSet phldrT="[Text]" custT="1"/>
      <dgm:spPr/>
      <dgm:t>
        <a:bodyPr lIns="288000"/>
        <a:lstStyle/>
        <a:p>
          <a:pPr algn="l"/>
          <a:r>
            <a:rPr lang="en-GB" sz="1800" dirty="0">
              <a:latin typeface="+mj-lt"/>
            </a:rPr>
            <a:t>Finance</a:t>
          </a:r>
          <a:endParaRPr lang="x-none" sz="1800" dirty="0">
            <a:latin typeface="+mj-lt"/>
          </a:endParaRPr>
        </a:p>
      </dgm:t>
    </dgm:pt>
    <dgm:pt modelId="{3515537F-3225-4F1F-B9BC-C009B3C91C85}" type="parTrans" cxnId="{96D651B0-AE38-41DD-A6DA-22808A6EF23F}">
      <dgm:prSet/>
      <dgm:spPr/>
      <dgm:t>
        <a:bodyPr/>
        <a:lstStyle/>
        <a:p>
          <a:endParaRPr lang="x-none" sz="2400"/>
        </a:p>
      </dgm:t>
    </dgm:pt>
    <dgm:pt modelId="{30891B09-27BB-4067-B3D6-65D9CEDF96CF}" type="sibTrans" cxnId="{96D651B0-AE38-41DD-A6DA-22808A6EF23F}">
      <dgm:prSet/>
      <dgm:spPr/>
      <dgm:t>
        <a:bodyPr/>
        <a:lstStyle/>
        <a:p>
          <a:endParaRPr lang="x-none" sz="2400"/>
        </a:p>
      </dgm:t>
    </dgm:pt>
    <dgm:pt modelId="{C46941D6-EC75-45EB-8A9B-A36AB0A75A2D}">
      <dgm:prSet phldrT="[Text]" custT="1"/>
      <dgm:spPr/>
      <dgm:t>
        <a:bodyPr lIns="288000"/>
        <a:lstStyle/>
        <a:p>
          <a:pPr algn="l"/>
          <a:r>
            <a:rPr lang="en-GB" sz="1800" dirty="0">
              <a:latin typeface="+mj-lt"/>
            </a:rPr>
            <a:t>A/R Ledger Administration</a:t>
          </a:r>
          <a:endParaRPr lang="x-none" sz="1800" dirty="0">
            <a:latin typeface="+mj-lt"/>
          </a:endParaRPr>
        </a:p>
      </dgm:t>
    </dgm:pt>
    <dgm:pt modelId="{226C4DC4-ED49-4D55-AF9C-77227DB82964}" type="parTrans" cxnId="{9BE3D342-D525-433B-A688-84F02B890175}">
      <dgm:prSet/>
      <dgm:spPr/>
      <dgm:t>
        <a:bodyPr/>
        <a:lstStyle/>
        <a:p>
          <a:endParaRPr lang="x-none" sz="2400"/>
        </a:p>
      </dgm:t>
    </dgm:pt>
    <dgm:pt modelId="{266A84D1-1A85-4B11-BB95-E9A2AB7C4829}" type="sibTrans" cxnId="{9BE3D342-D525-433B-A688-84F02B890175}">
      <dgm:prSet/>
      <dgm:spPr/>
      <dgm:t>
        <a:bodyPr/>
        <a:lstStyle/>
        <a:p>
          <a:endParaRPr lang="x-none" sz="2400"/>
        </a:p>
      </dgm:t>
    </dgm:pt>
    <dgm:pt modelId="{D5552288-3467-48CC-A8A1-928262D68567}" type="pres">
      <dgm:prSet presAssocID="{4AEBAFCC-B4DB-494E-BE1D-72B49861407F}" presName="linear" presStyleCnt="0">
        <dgm:presLayoutVars>
          <dgm:animLvl val="lvl"/>
          <dgm:resizeHandles val="exact"/>
        </dgm:presLayoutVars>
      </dgm:prSet>
      <dgm:spPr/>
    </dgm:pt>
    <dgm:pt modelId="{F7BE23F0-0AC5-491E-B154-BC4D7D15D92E}" type="pres">
      <dgm:prSet presAssocID="{1E9865EE-EE3F-487B-9B54-A17B93829E64}" presName="parentText" presStyleLbl="node1" presStyleIdx="0" presStyleCnt="4">
        <dgm:presLayoutVars>
          <dgm:chMax val="0"/>
          <dgm:bulletEnabled val="1"/>
        </dgm:presLayoutVars>
      </dgm:prSet>
      <dgm:spPr/>
    </dgm:pt>
    <dgm:pt modelId="{648FAE87-966A-4D73-8E6A-948ADB4BC772}" type="pres">
      <dgm:prSet presAssocID="{17DCB083-DCCB-41AF-AE1D-7F128F53F18E}" presName="spacer" presStyleCnt="0"/>
      <dgm:spPr/>
    </dgm:pt>
    <dgm:pt modelId="{9A84F16A-3401-43B8-B762-242F47AFAF26}" type="pres">
      <dgm:prSet presAssocID="{54735275-EEF4-4453-94D0-C148D6D17FE3}" presName="parentText" presStyleLbl="node1" presStyleIdx="1" presStyleCnt="4">
        <dgm:presLayoutVars>
          <dgm:chMax val="0"/>
          <dgm:bulletEnabled val="1"/>
        </dgm:presLayoutVars>
      </dgm:prSet>
      <dgm:spPr/>
    </dgm:pt>
    <dgm:pt modelId="{50FA32F4-3C7E-4D9E-9B11-722949277D32}" type="pres">
      <dgm:prSet presAssocID="{938D3108-917E-4F2D-9617-6C6F6A2898E3}" presName="spacer" presStyleCnt="0"/>
      <dgm:spPr/>
    </dgm:pt>
    <dgm:pt modelId="{746D80E8-5F43-4050-B0DC-9013EDBEFECC}" type="pres">
      <dgm:prSet presAssocID="{21EEEDA2-7174-4D58-8CB1-8F2CCC2FFD9D}" presName="parentText" presStyleLbl="node1" presStyleIdx="2" presStyleCnt="4">
        <dgm:presLayoutVars>
          <dgm:chMax val="0"/>
          <dgm:bulletEnabled val="1"/>
        </dgm:presLayoutVars>
      </dgm:prSet>
      <dgm:spPr/>
    </dgm:pt>
    <dgm:pt modelId="{1C2774AB-B846-4E63-9440-830A5268ED49}" type="pres">
      <dgm:prSet presAssocID="{30891B09-27BB-4067-B3D6-65D9CEDF96CF}" presName="spacer" presStyleCnt="0"/>
      <dgm:spPr/>
    </dgm:pt>
    <dgm:pt modelId="{99052B7D-4FD2-4339-B1E1-1B6D6A4B84B3}" type="pres">
      <dgm:prSet presAssocID="{C46941D6-EC75-45EB-8A9B-A36AB0A75A2D}" presName="parentText" presStyleLbl="node1" presStyleIdx="3" presStyleCnt="4">
        <dgm:presLayoutVars>
          <dgm:chMax val="0"/>
          <dgm:bulletEnabled val="1"/>
        </dgm:presLayoutVars>
      </dgm:prSet>
      <dgm:spPr/>
    </dgm:pt>
  </dgm:ptLst>
  <dgm:cxnLst>
    <dgm:cxn modelId="{0C342729-DA19-44EC-85F7-ED9B9F4B2E98}" srcId="{4AEBAFCC-B4DB-494E-BE1D-72B49861407F}" destId="{54735275-EEF4-4453-94D0-C148D6D17FE3}" srcOrd="1" destOrd="0" parTransId="{ED0A4F52-A88C-42BF-95EE-134DDA1C7EDA}" sibTransId="{938D3108-917E-4F2D-9617-6C6F6A2898E3}"/>
    <dgm:cxn modelId="{9BE3D342-D525-433B-A688-84F02B890175}" srcId="{4AEBAFCC-B4DB-494E-BE1D-72B49861407F}" destId="{C46941D6-EC75-45EB-8A9B-A36AB0A75A2D}" srcOrd="3" destOrd="0" parTransId="{226C4DC4-ED49-4D55-AF9C-77227DB82964}" sibTransId="{266A84D1-1A85-4B11-BB95-E9A2AB7C4829}"/>
    <dgm:cxn modelId="{C9B4586C-C07A-4C2F-871B-07277693288A}" type="presOf" srcId="{4AEBAFCC-B4DB-494E-BE1D-72B49861407F}" destId="{D5552288-3467-48CC-A8A1-928262D68567}" srcOrd="0" destOrd="0" presId="urn:microsoft.com/office/officeart/2005/8/layout/vList2"/>
    <dgm:cxn modelId="{7BEF3D76-F681-4944-BA30-453EF06BCC69}" type="presOf" srcId="{54735275-EEF4-4453-94D0-C148D6D17FE3}" destId="{9A84F16A-3401-43B8-B762-242F47AFAF26}" srcOrd="0" destOrd="0" presId="urn:microsoft.com/office/officeart/2005/8/layout/vList2"/>
    <dgm:cxn modelId="{0C570593-E737-49F1-BEFC-99ED218997E4}" srcId="{4AEBAFCC-B4DB-494E-BE1D-72B49861407F}" destId="{1E9865EE-EE3F-487B-9B54-A17B93829E64}" srcOrd="0" destOrd="0" parTransId="{33893274-2EA7-4EFA-8F22-DFFBFCFD3939}" sibTransId="{17DCB083-DCCB-41AF-AE1D-7F128F53F18E}"/>
    <dgm:cxn modelId="{96D651B0-AE38-41DD-A6DA-22808A6EF23F}" srcId="{4AEBAFCC-B4DB-494E-BE1D-72B49861407F}" destId="{21EEEDA2-7174-4D58-8CB1-8F2CCC2FFD9D}" srcOrd="2" destOrd="0" parTransId="{3515537F-3225-4F1F-B9BC-C009B3C91C85}" sibTransId="{30891B09-27BB-4067-B3D6-65D9CEDF96CF}"/>
    <dgm:cxn modelId="{8C5E0CC4-EA0F-4837-9BE8-DB74280B0E49}" type="presOf" srcId="{21EEEDA2-7174-4D58-8CB1-8F2CCC2FFD9D}" destId="{746D80E8-5F43-4050-B0DC-9013EDBEFECC}" srcOrd="0" destOrd="0" presId="urn:microsoft.com/office/officeart/2005/8/layout/vList2"/>
    <dgm:cxn modelId="{9C384EE5-3706-4744-B575-D75C8D319227}" type="presOf" srcId="{1E9865EE-EE3F-487B-9B54-A17B93829E64}" destId="{F7BE23F0-0AC5-491E-B154-BC4D7D15D92E}" srcOrd="0" destOrd="0" presId="urn:microsoft.com/office/officeart/2005/8/layout/vList2"/>
    <dgm:cxn modelId="{1363F9F7-17D5-446D-9AC1-28406383D276}" type="presOf" srcId="{C46941D6-EC75-45EB-8A9B-A36AB0A75A2D}" destId="{99052B7D-4FD2-4339-B1E1-1B6D6A4B84B3}" srcOrd="0" destOrd="0" presId="urn:microsoft.com/office/officeart/2005/8/layout/vList2"/>
    <dgm:cxn modelId="{DBC7DAC7-8225-43AF-B822-9C54CE546DCE}" type="presParOf" srcId="{D5552288-3467-48CC-A8A1-928262D68567}" destId="{F7BE23F0-0AC5-491E-B154-BC4D7D15D92E}" srcOrd="0" destOrd="0" presId="urn:microsoft.com/office/officeart/2005/8/layout/vList2"/>
    <dgm:cxn modelId="{62A471A8-239C-4C16-9676-E96ED6EF25BF}" type="presParOf" srcId="{D5552288-3467-48CC-A8A1-928262D68567}" destId="{648FAE87-966A-4D73-8E6A-948ADB4BC772}" srcOrd="1" destOrd="0" presId="urn:microsoft.com/office/officeart/2005/8/layout/vList2"/>
    <dgm:cxn modelId="{7BED6CE3-A81F-46F4-89E4-CF696A4D66EF}" type="presParOf" srcId="{D5552288-3467-48CC-A8A1-928262D68567}" destId="{9A84F16A-3401-43B8-B762-242F47AFAF26}" srcOrd="2" destOrd="0" presId="urn:microsoft.com/office/officeart/2005/8/layout/vList2"/>
    <dgm:cxn modelId="{0E9181E6-90E8-4371-96DB-0B45832E21C4}" type="presParOf" srcId="{D5552288-3467-48CC-A8A1-928262D68567}" destId="{50FA32F4-3C7E-4D9E-9B11-722949277D32}" srcOrd="3" destOrd="0" presId="urn:microsoft.com/office/officeart/2005/8/layout/vList2"/>
    <dgm:cxn modelId="{AFDE7E4F-0305-481F-9718-33A5459BB7FA}" type="presParOf" srcId="{D5552288-3467-48CC-A8A1-928262D68567}" destId="{746D80E8-5F43-4050-B0DC-9013EDBEFECC}" srcOrd="4" destOrd="0" presId="urn:microsoft.com/office/officeart/2005/8/layout/vList2"/>
    <dgm:cxn modelId="{75D8F7C9-2A4B-4A87-909A-B9503FFB7304}" type="presParOf" srcId="{D5552288-3467-48CC-A8A1-928262D68567}" destId="{1C2774AB-B846-4E63-9440-830A5268ED49}" srcOrd="5" destOrd="0" presId="urn:microsoft.com/office/officeart/2005/8/layout/vList2"/>
    <dgm:cxn modelId="{C544E6E2-8A5C-4BC0-835D-C5140D46879E}" type="presParOf" srcId="{D5552288-3467-48CC-A8A1-928262D68567}" destId="{99052B7D-4FD2-4339-B1E1-1B6D6A4B84B3}"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86F5111-DDF4-4A65-8D9D-1B1B079A2CA7}" type="doc">
      <dgm:prSet loTypeId="urn:microsoft.com/office/officeart/2005/8/layout/cycle6" loCatId="cycle" qsTypeId="urn:microsoft.com/office/officeart/2005/8/quickstyle/simple1" qsCatId="simple" csTypeId="urn:microsoft.com/office/officeart/2005/8/colors/colorful1" csCatId="colorful" phldr="1"/>
      <dgm:spPr/>
      <dgm:t>
        <a:bodyPr/>
        <a:lstStyle/>
        <a:p>
          <a:endParaRPr lang="nl-NL"/>
        </a:p>
      </dgm:t>
    </dgm:pt>
    <dgm:pt modelId="{8F3EC1B6-8416-4A7C-AC30-E10CAAFF2706}">
      <dgm:prSet phldrT="[Tekst]" custT="1"/>
      <dgm:spPr/>
      <dgm:t>
        <a:bodyPr/>
        <a:lstStyle/>
        <a:p>
          <a:r>
            <a:rPr lang="en-US" sz="1200" dirty="0">
              <a:latin typeface="+mj-lt"/>
            </a:rPr>
            <a:t>BUYER</a:t>
          </a:r>
          <a:endParaRPr lang="nl-NL" sz="1200" dirty="0">
            <a:latin typeface="+mj-lt"/>
          </a:endParaRPr>
        </a:p>
      </dgm:t>
    </dgm:pt>
    <dgm:pt modelId="{8B3BC921-965F-48DF-966B-77DA5E089CB9}" type="parTrans" cxnId="{2CC5941A-7FDF-48FE-BCE8-E39E4C920970}">
      <dgm:prSet/>
      <dgm:spPr/>
      <dgm:t>
        <a:bodyPr/>
        <a:lstStyle/>
        <a:p>
          <a:endParaRPr lang="nl-NL"/>
        </a:p>
      </dgm:t>
    </dgm:pt>
    <dgm:pt modelId="{A69E47E4-C1BE-4AF3-82C2-359447C285A3}" type="sibTrans" cxnId="{2CC5941A-7FDF-48FE-BCE8-E39E4C920970}">
      <dgm:prSet/>
      <dgm:spPr/>
      <dgm:t>
        <a:bodyPr/>
        <a:lstStyle/>
        <a:p>
          <a:endParaRPr lang="nl-NL"/>
        </a:p>
      </dgm:t>
    </dgm:pt>
    <dgm:pt modelId="{D9BF0E0E-317A-4A7E-9A17-7B9BD8F04FF8}">
      <dgm:prSet phldrT="[Tekst]" custT="1"/>
      <dgm:spPr/>
      <dgm:t>
        <a:bodyPr/>
        <a:lstStyle/>
        <a:p>
          <a:r>
            <a:rPr lang="en-US" sz="1200" dirty="0">
              <a:solidFill>
                <a:schemeClr val="bg1"/>
              </a:solidFill>
              <a:latin typeface="+mj-lt"/>
              <a:cs typeface="Helvetica" panose="020B0604020202020204" pitchFamily="34" charset="0"/>
            </a:rPr>
            <a:t>PERFORMANCE</a:t>
          </a:r>
          <a:r>
            <a:rPr lang="en-US" sz="900" dirty="0">
              <a:solidFill>
                <a:schemeClr val="bg1"/>
              </a:solidFill>
              <a:cs typeface="Helvetica" panose="020B0604020202020204" pitchFamily="34" charset="0"/>
            </a:rPr>
            <a:t> </a:t>
          </a:r>
          <a:br>
            <a:rPr lang="en-US" sz="900" dirty="0">
              <a:solidFill>
                <a:schemeClr val="bg1"/>
              </a:solidFill>
              <a:cs typeface="Helvetica" panose="020B0604020202020204" pitchFamily="34" charset="0"/>
            </a:rPr>
          </a:br>
          <a:r>
            <a:rPr lang="en-US" sz="900" dirty="0">
              <a:solidFill>
                <a:schemeClr val="bg1"/>
              </a:solidFill>
              <a:cs typeface="Helvetica" panose="020B0604020202020204" pitchFamily="34" charset="0"/>
            </a:rPr>
            <a:t>(i.e., sale of property or services rendered)</a:t>
          </a:r>
          <a:endParaRPr lang="nl-NL" sz="900" dirty="0"/>
        </a:p>
      </dgm:t>
    </dgm:pt>
    <dgm:pt modelId="{FB142A06-01F6-4933-A6F3-A58997C82AF7}" type="parTrans" cxnId="{FCD83893-FDD4-41E4-8CCF-6CCC5B867378}">
      <dgm:prSet/>
      <dgm:spPr/>
      <dgm:t>
        <a:bodyPr/>
        <a:lstStyle/>
        <a:p>
          <a:endParaRPr lang="nl-NL"/>
        </a:p>
      </dgm:t>
    </dgm:pt>
    <dgm:pt modelId="{CC31AD5E-2282-4907-A467-375367DAC748}" type="sibTrans" cxnId="{FCD83893-FDD4-41E4-8CCF-6CCC5B867378}">
      <dgm:prSet/>
      <dgm:spPr/>
      <dgm:t>
        <a:bodyPr/>
        <a:lstStyle/>
        <a:p>
          <a:endParaRPr lang="nl-NL"/>
        </a:p>
      </dgm:t>
    </dgm:pt>
    <dgm:pt modelId="{FAF83078-27B2-4159-8EEE-46EB92200524}">
      <dgm:prSet phldrT="[Tekst]" custT="1"/>
      <dgm:spPr/>
      <dgm:t>
        <a:bodyPr/>
        <a:lstStyle/>
        <a:p>
          <a:r>
            <a:rPr lang="en-US" sz="1200" dirty="0">
              <a:solidFill>
                <a:schemeClr val="bg1"/>
              </a:solidFill>
              <a:latin typeface="+mj-lt"/>
              <a:cs typeface="Helvetica" panose="020B0604020202020204" pitchFamily="34" charset="0"/>
            </a:rPr>
            <a:t>SELLER</a:t>
          </a:r>
          <a:endParaRPr lang="nl-NL" sz="1200" dirty="0">
            <a:latin typeface="+mj-lt"/>
          </a:endParaRPr>
        </a:p>
      </dgm:t>
    </dgm:pt>
    <dgm:pt modelId="{1925A48C-B157-4DDA-9EBF-F9C097A5EA64}" type="parTrans" cxnId="{77AAD6F8-5251-4B8C-95F3-8ADDB8337965}">
      <dgm:prSet/>
      <dgm:spPr/>
      <dgm:t>
        <a:bodyPr/>
        <a:lstStyle/>
        <a:p>
          <a:endParaRPr lang="nl-NL"/>
        </a:p>
      </dgm:t>
    </dgm:pt>
    <dgm:pt modelId="{62E55700-CB3C-4DC2-A0E5-747F03476A0C}" type="sibTrans" cxnId="{77AAD6F8-5251-4B8C-95F3-8ADDB8337965}">
      <dgm:prSet/>
      <dgm:spPr/>
      <dgm:t>
        <a:bodyPr/>
        <a:lstStyle/>
        <a:p>
          <a:endParaRPr lang="nl-NL"/>
        </a:p>
      </dgm:t>
    </dgm:pt>
    <dgm:pt modelId="{BE7BBAD6-355C-4E38-9989-D4BB96EED84A}">
      <dgm:prSet phldrT="[Tekst]" custT="1"/>
      <dgm:spPr/>
      <dgm:t>
        <a:bodyPr/>
        <a:lstStyle/>
        <a:p>
          <a:r>
            <a:rPr lang="en-US" sz="1200" dirty="0">
              <a:solidFill>
                <a:schemeClr val="bg1"/>
              </a:solidFill>
              <a:latin typeface="+mj-lt"/>
              <a:cs typeface="Helvetica" panose="020B0604020202020204" pitchFamily="34" charset="0"/>
            </a:rPr>
            <a:t>OBLIGATION</a:t>
          </a:r>
        </a:p>
        <a:p>
          <a:r>
            <a:rPr lang="en-US" sz="900" dirty="0">
              <a:solidFill>
                <a:schemeClr val="bg1"/>
              </a:solidFill>
              <a:cs typeface="Helvetica" panose="020B0604020202020204" pitchFamily="34" charset="0"/>
            </a:rPr>
            <a:t>to pay money</a:t>
          </a:r>
          <a:endParaRPr lang="nl-NL" sz="900" dirty="0"/>
        </a:p>
      </dgm:t>
    </dgm:pt>
    <dgm:pt modelId="{BF9AA106-EB55-4CE3-AD78-58E4D85290DB}" type="parTrans" cxnId="{78846A5E-39BD-4050-81D5-B9551138A553}">
      <dgm:prSet/>
      <dgm:spPr/>
      <dgm:t>
        <a:bodyPr/>
        <a:lstStyle/>
        <a:p>
          <a:endParaRPr lang="nl-NL"/>
        </a:p>
      </dgm:t>
    </dgm:pt>
    <dgm:pt modelId="{8959E618-297E-4660-A5FF-D615688F0671}" type="sibTrans" cxnId="{78846A5E-39BD-4050-81D5-B9551138A553}">
      <dgm:prSet/>
      <dgm:spPr/>
      <dgm:t>
        <a:bodyPr/>
        <a:lstStyle/>
        <a:p>
          <a:endParaRPr lang="nl-NL"/>
        </a:p>
      </dgm:t>
    </dgm:pt>
    <dgm:pt modelId="{5AF1433C-08BD-49E5-8674-355AFCEF265C}" type="pres">
      <dgm:prSet presAssocID="{186F5111-DDF4-4A65-8D9D-1B1B079A2CA7}" presName="cycle" presStyleCnt="0">
        <dgm:presLayoutVars>
          <dgm:dir/>
          <dgm:resizeHandles val="exact"/>
        </dgm:presLayoutVars>
      </dgm:prSet>
      <dgm:spPr/>
    </dgm:pt>
    <dgm:pt modelId="{3A97C29F-86B4-4449-BF55-62BE9DFF9993}" type="pres">
      <dgm:prSet presAssocID="{8F3EC1B6-8416-4A7C-AC30-E10CAAFF2706}" presName="node" presStyleLbl="node1" presStyleIdx="0" presStyleCnt="4" custScaleX="108867" custScaleY="81481">
        <dgm:presLayoutVars>
          <dgm:bulletEnabled val="1"/>
        </dgm:presLayoutVars>
      </dgm:prSet>
      <dgm:spPr/>
    </dgm:pt>
    <dgm:pt modelId="{0E8E5AE8-8AC4-4EF2-96EA-5ADF12070FAD}" type="pres">
      <dgm:prSet presAssocID="{8F3EC1B6-8416-4A7C-AC30-E10CAAFF2706}" presName="spNode" presStyleCnt="0"/>
      <dgm:spPr/>
    </dgm:pt>
    <dgm:pt modelId="{29758C2D-DC9A-4F04-9D64-99720922F121}" type="pres">
      <dgm:prSet presAssocID="{A69E47E4-C1BE-4AF3-82C2-359447C285A3}" presName="sibTrans" presStyleLbl="sibTrans1D1" presStyleIdx="0" presStyleCnt="4"/>
      <dgm:spPr/>
    </dgm:pt>
    <dgm:pt modelId="{5FF70CDA-2168-4FF5-AA95-544C462E5E64}" type="pres">
      <dgm:prSet presAssocID="{D9BF0E0E-317A-4A7E-9A17-7B9BD8F04FF8}" presName="node" presStyleLbl="node1" presStyleIdx="1" presStyleCnt="4" custScaleX="108867" custScaleY="81481">
        <dgm:presLayoutVars>
          <dgm:bulletEnabled val="1"/>
        </dgm:presLayoutVars>
      </dgm:prSet>
      <dgm:spPr/>
    </dgm:pt>
    <dgm:pt modelId="{EB7B25F8-A048-4DF2-A92D-4137E9D66506}" type="pres">
      <dgm:prSet presAssocID="{D9BF0E0E-317A-4A7E-9A17-7B9BD8F04FF8}" presName="spNode" presStyleCnt="0"/>
      <dgm:spPr/>
    </dgm:pt>
    <dgm:pt modelId="{5DEFF0C2-8484-419A-B6B3-5CC1F5468AE2}" type="pres">
      <dgm:prSet presAssocID="{CC31AD5E-2282-4907-A467-375367DAC748}" presName="sibTrans" presStyleLbl="sibTrans1D1" presStyleIdx="1" presStyleCnt="4"/>
      <dgm:spPr/>
    </dgm:pt>
    <dgm:pt modelId="{8CF6C1BB-C697-4318-A95B-21ED875D058B}" type="pres">
      <dgm:prSet presAssocID="{FAF83078-27B2-4159-8EEE-46EB92200524}" presName="node" presStyleLbl="node1" presStyleIdx="2" presStyleCnt="4" custScaleY="81481">
        <dgm:presLayoutVars>
          <dgm:bulletEnabled val="1"/>
        </dgm:presLayoutVars>
      </dgm:prSet>
      <dgm:spPr/>
    </dgm:pt>
    <dgm:pt modelId="{97D9599D-1FAF-4706-B490-DC7E0DFB54B6}" type="pres">
      <dgm:prSet presAssocID="{FAF83078-27B2-4159-8EEE-46EB92200524}" presName="spNode" presStyleCnt="0"/>
      <dgm:spPr/>
    </dgm:pt>
    <dgm:pt modelId="{18BFADCA-D825-4059-9690-8A2B63B9D2CE}" type="pres">
      <dgm:prSet presAssocID="{62E55700-CB3C-4DC2-A0E5-747F03476A0C}" presName="sibTrans" presStyleLbl="sibTrans1D1" presStyleIdx="2" presStyleCnt="4"/>
      <dgm:spPr/>
    </dgm:pt>
    <dgm:pt modelId="{FB749E11-5FA9-4F77-ADF5-DBF3F0D7B580}" type="pres">
      <dgm:prSet presAssocID="{BE7BBAD6-355C-4E38-9989-D4BB96EED84A}" presName="node" presStyleLbl="node1" presStyleIdx="3" presStyleCnt="4" custScaleX="108867" custScaleY="81481">
        <dgm:presLayoutVars>
          <dgm:bulletEnabled val="1"/>
        </dgm:presLayoutVars>
      </dgm:prSet>
      <dgm:spPr/>
    </dgm:pt>
    <dgm:pt modelId="{923D3382-8C80-4121-8026-549E262C8034}" type="pres">
      <dgm:prSet presAssocID="{BE7BBAD6-355C-4E38-9989-D4BB96EED84A}" presName="spNode" presStyleCnt="0"/>
      <dgm:spPr/>
    </dgm:pt>
    <dgm:pt modelId="{A1EA39E4-F8AA-49E9-91B0-DC9FCC38A863}" type="pres">
      <dgm:prSet presAssocID="{8959E618-297E-4660-A5FF-D615688F0671}" presName="sibTrans" presStyleLbl="sibTrans1D1" presStyleIdx="3" presStyleCnt="4"/>
      <dgm:spPr/>
    </dgm:pt>
  </dgm:ptLst>
  <dgm:cxnLst>
    <dgm:cxn modelId="{DFEA9001-7474-4F4D-8258-45B290ACEE9E}" type="presOf" srcId="{FAF83078-27B2-4159-8EEE-46EB92200524}" destId="{8CF6C1BB-C697-4318-A95B-21ED875D058B}" srcOrd="0" destOrd="0" presId="urn:microsoft.com/office/officeart/2005/8/layout/cycle6"/>
    <dgm:cxn modelId="{2CC5941A-7FDF-48FE-BCE8-E39E4C920970}" srcId="{186F5111-DDF4-4A65-8D9D-1B1B079A2CA7}" destId="{8F3EC1B6-8416-4A7C-AC30-E10CAAFF2706}" srcOrd="0" destOrd="0" parTransId="{8B3BC921-965F-48DF-966B-77DA5E089CB9}" sibTransId="{A69E47E4-C1BE-4AF3-82C2-359447C285A3}"/>
    <dgm:cxn modelId="{90B5741C-AC8B-4B7B-88E9-25C44B613D3F}" type="presOf" srcId="{D9BF0E0E-317A-4A7E-9A17-7B9BD8F04FF8}" destId="{5FF70CDA-2168-4FF5-AA95-544C462E5E64}" srcOrd="0" destOrd="0" presId="urn:microsoft.com/office/officeart/2005/8/layout/cycle6"/>
    <dgm:cxn modelId="{CF9E271F-E5D2-45C1-A106-83B463175B11}" type="presOf" srcId="{8F3EC1B6-8416-4A7C-AC30-E10CAAFF2706}" destId="{3A97C29F-86B4-4449-BF55-62BE9DFF9993}" srcOrd="0" destOrd="0" presId="urn:microsoft.com/office/officeart/2005/8/layout/cycle6"/>
    <dgm:cxn modelId="{0187B936-14EE-42E8-8C6C-C5DEB53A6D71}" type="presOf" srcId="{CC31AD5E-2282-4907-A467-375367DAC748}" destId="{5DEFF0C2-8484-419A-B6B3-5CC1F5468AE2}" srcOrd="0" destOrd="0" presId="urn:microsoft.com/office/officeart/2005/8/layout/cycle6"/>
    <dgm:cxn modelId="{78846A5E-39BD-4050-81D5-B9551138A553}" srcId="{186F5111-DDF4-4A65-8D9D-1B1B079A2CA7}" destId="{BE7BBAD6-355C-4E38-9989-D4BB96EED84A}" srcOrd="3" destOrd="0" parTransId="{BF9AA106-EB55-4CE3-AD78-58E4D85290DB}" sibTransId="{8959E618-297E-4660-A5FF-D615688F0671}"/>
    <dgm:cxn modelId="{126DFE66-983A-4AE5-935D-801E81C6484D}" type="presOf" srcId="{8959E618-297E-4660-A5FF-D615688F0671}" destId="{A1EA39E4-F8AA-49E9-91B0-DC9FCC38A863}" srcOrd="0" destOrd="0" presId="urn:microsoft.com/office/officeart/2005/8/layout/cycle6"/>
    <dgm:cxn modelId="{54BC0654-2D6E-4A77-8F44-BF17542437A4}" type="presOf" srcId="{BE7BBAD6-355C-4E38-9989-D4BB96EED84A}" destId="{FB749E11-5FA9-4F77-ADF5-DBF3F0D7B580}" srcOrd="0" destOrd="0" presId="urn:microsoft.com/office/officeart/2005/8/layout/cycle6"/>
    <dgm:cxn modelId="{7EE2F379-267E-47EB-9F78-2F38C8787A09}" type="presOf" srcId="{A69E47E4-C1BE-4AF3-82C2-359447C285A3}" destId="{29758C2D-DC9A-4F04-9D64-99720922F121}" srcOrd="0" destOrd="0" presId="urn:microsoft.com/office/officeart/2005/8/layout/cycle6"/>
    <dgm:cxn modelId="{FCD83893-FDD4-41E4-8CCF-6CCC5B867378}" srcId="{186F5111-DDF4-4A65-8D9D-1B1B079A2CA7}" destId="{D9BF0E0E-317A-4A7E-9A17-7B9BD8F04FF8}" srcOrd="1" destOrd="0" parTransId="{FB142A06-01F6-4933-A6F3-A58997C82AF7}" sibTransId="{CC31AD5E-2282-4907-A467-375367DAC748}"/>
    <dgm:cxn modelId="{3715BAD4-683F-4A73-8CBC-3A2C53C86245}" type="presOf" srcId="{62E55700-CB3C-4DC2-A0E5-747F03476A0C}" destId="{18BFADCA-D825-4059-9690-8A2B63B9D2CE}" srcOrd="0" destOrd="0" presId="urn:microsoft.com/office/officeart/2005/8/layout/cycle6"/>
    <dgm:cxn modelId="{AE5AB5E8-F459-41EB-9969-E9EB901AA077}" type="presOf" srcId="{186F5111-DDF4-4A65-8D9D-1B1B079A2CA7}" destId="{5AF1433C-08BD-49E5-8674-355AFCEF265C}" srcOrd="0" destOrd="0" presId="urn:microsoft.com/office/officeart/2005/8/layout/cycle6"/>
    <dgm:cxn modelId="{77AAD6F8-5251-4B8C-95F3-8ADDB8337965}" srcId="{186F5111-DDF4-4A65-8D9D-1B1B079A2CA7}" destId="{FAF83078-27B2-4159-8EEE-46EB92200524}" srcOrd="2" destOrd="0" parTransId="{1925A48C-B157-4DDA-9EBF-F9C097A5EA64}" sibTransId="{62E55700-CB3C-4DC2-A0E5-747F03476A0C}"/>
    <dgm:cxn modelId="{7E323760-2042-4CFC-9220-27D12F1E91DB}" type="presParOf" srcId="{5AF1433C-08BD-49E5-8674-355AFCEF265C}" destId="{3A97C29F-86B4-4449-BF55-62BE9DFF9993}" srcOrd="0" destOrd="0" presId="urn:microsoft.com/office/officeart/2005/8/layout/cycle6"/>
    <dgm:cxn modelId="{906A7830-0AD5-4680-A851-12870FD5A71D}" type="presParOf" srcId="{5AF1433C-08BD-49E5-8674-355AFCEF265C}" destId="{0E8E5AE8-8AC4-4EF2-96EA-5ADF12070FAD}" srcOrd="1" destOrd="0" presId="urn:microsoft.com/office/officeart/2005/8/layout/cycle6"/>
    <dgm:cxn modelId="{2B00786E-43A9-4D75-8855-B351257D6398}" type="presParOf" srcId="{5AF1433C-08BD-49E5-8674-355AFCEF265C}" destId="{29758C2D-DC9A-4F04-9D64-99720922F121}" srcOrd="2" destOrd="0" presId="urn:microsoft.com/office/officeart/2005/8/layout/cycle6"/>
    <dgm:cxn modelId="{A0C5896E-E56A-4ABA-8FA6-A59496EB0F92}" type="presParOf" srcId="{5AF1433C-08BD-49E5-8674-355AFCEF265C}" destId="{5FF70CDA-2168-4FF5-AA95-544C462E5E64}" srcOrd="3" destOrd="0" presId="urn:microsoft.com/office/officeart/2005/8/layout/cycle6"/>
    <dgm:cxn modelId="{399B404B-48CB-4871-B0F6-DE44FBB25495}" type="presParOf" srcId="{5AF1433C-08BD-49E5-8674-355AFCEF265C}" destId="{EB7B25F8-A048-4DF2-A92D-4137E9D66506}" srcOrd="4" destOrd="0" presId="urn:microsoft.com/office/officeart/2005/8/layout/cycle6"/>
    <dgm:cxn modelId="{21D6EEEC-BCC8-42DE-BCCC-5246825C453F}" type="presParOf" srcId="{5AF1433C-08BD-49E5-8674-355AFCEF265C}" destId="{5DEFF0C2-8484-419A-B6B3-5CC1F5468AE2}" srcOrd="5" destOrd="0" presId="urn:microsoft.com/office/officeart/2005/8/layout/cycle6"/>
    <dgm:cxn modelId="{53C3EDED-6F07-4CF1-B4D6-3A0001B4D4B4}" type="presParOf" srcId="{5AF1433C-08BD-49E5-8674-355AFCEF265C}" destId="{8CF6C1BB-C697-4318-A95B-21ED875D058B}" srcOrd="6" destOrd="0" presId="urn:microsoft.com/office/officeart/2005/8/layout/cycle6"/>
    <dgm:cxn modelId="{46AFF5DA-A0B5-4CFF-950E-65E3B31D3899}" type="presParOf" srcId="{5AF1433C-08BD-49E5-8674-355AFCEF265C}" destId="{97D9599D-1FAF-4706-B490-DC7E0DFB54B6}" srcOrd="7" destOrd="0" presId="urn:microsoft.com/office/officeart/2005/8/layout/cycle6"/>
    <dgm:cxn modelId="{37BE422A-3AC7-478F-AEA6-6220E584554A}" type="presParOf" srcId="{5AF1433C-08BD-49E5-8674-355AFCEF265C}" destId="{18BFADCA-D825-4059-9690-8A2B63B9D2CE}" srcOrd="8" destOrd="0" presId="urn:microsoft.com/office/officeart/2005/8/layout/cycle6"/>
    <dgm:cxn modelId="{0E5C6CD1-289F-451D-92EA-238D73D54F61}" type="presParOf" srcId="{5AF1433C-08BD-49E5-8674-355AFCEF265C}" destId="{FB749E11-5FA9-4F77-ADF5-DBF3F0D7B580}" srcOrd="9" destOrd="0" presId="urn:microsoft.com/office/officeart/2005/8/layout/cycle6"/>
    <dgm:cxn modelId="{EF63A4AD-6D1F-4618-A0A4-3F6CE58EC05B}" type="presParOf" srcId="{5AF1433C-08BD-49E5-8674-355AFCEF265C}" destId="{923D3382-8C80-4121-8026-549E262C8034}" srcOrd="10" destOrd="0" presId="urn:microsoft.com/office/officeart/2005/8/layout/cycle6"/>
    <dgm:cxn modelId="{AE98FE6E-F2B1-42B7-98F0-4C6368E33DC1}" type="presParOf" srcId="{5AF1433C-08BD-49E5-8674-355AFCEF265C}" destId="{A1EA39E4-F8AA-49E9-91B0-DC9FCC38A863}" srcOrd="11"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08B2C4F-1E35-4CBF-B2C3-2DA67D2C4C5D}"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nl-NL"/>
        </a:p>
      </dgm:t>
    </dgm:pt>
    <dgm:pt modelId="{ECFD37D0-2F49-49FF-989B-2FEAB8A5083F}">
      <dgm:prSet phldrT="[Tekst]" custT="1"/>
      <dgm:spPr>
        <a:ln>
          <a:noFill/>
        </a:ln>
        <a:effectLst>
          <a:softEdge rad="0"/>
        </a:effectLst>
      </dgm:spPr>
      <dgm:t>
        <a:bodyPr lIns="216000" tIns="36000"/>
        <a:lstStyle/>
        <a:p>
          <a:pPr algn="l"/>
          <a:r>
            <a:rPr lang="en-US" sz="1800" u="none" dirty="0">
              <a:solidFill>
                <a:schemeClr val="bg1"/>
              </a:solidFill>
              <a:latin typeface="+mj-lt"/>
              <a:cs typeface="Helvetica" panose="020B0604020202020204" pitchFamily="34" charset="0"/>
            </a:rPr>
            <a:t>RIGHTS </a:t>
          </a:r>
          <a:r>
            <a:rPr lang="en-US" sz="1800" u="none" dirty="0">
              <a:solidFill>
                <a:schemeClr val="bg1"/>
              </a:solidFill>
              <a:latin typeface="+mn-lt"/>
              <a:cs typeface="Helvetica" panose="020B0604020202020204" pitchFamily="34" charset="0"/>
            </a:rPr>
            <a:t>of Creditor</a:t>
          </a:r>
          <a:endParaRPr lang="nl-NL" sz="1800" u="none" dirty="0">
            <a:solidFill>
              <a:schemeClr val="bg1"/>
            </a:solidFill>
            <a:latin typeface="+mn-lt"/>
          </a:endParaRPr>
        </a:p>
      </dgm:t>
    </dgm:pt>
    <dgm:pt modelId="{33B7B40C-B6EF-43CD-BAA0-60F0A3E08908}" type="parTrans" cxnId="{085F7BB6-FD97-419F-BD19-7948FA55C877}">
      <dgm:prSet/>
      <dgm:spPr/>
      <dgm:t>
        <a:bodyPr/>
        <a:lstStyle/>
        <a:p>
          <a:endParaRPr lang="nl-NL"/>
        </a:p>
      </dgm:t>
    </dgm:pt>
    <dgm:pt modelId="{9B0575C4-7639-45CA-9BFB-544B850D9382}" type="sibTrans" cxnId="{085F7BB6-FD97-419F-BD19-7948FA55C877}">
      <dgm:prSet/>
      <dgm:spPr/>
      <dgm:t>
        <a:bodyPr/>
        <a:lstStyle/>
        <a:p>
          <a:endParaRPr lang="nl-NL"/>
        </a:p>
      </dgm:t>
    </dgm:pt>
    <dgm:pt modelId="{80B624D9-364D-436D-9D54-911F54D216CE}">
      <dgm:prSet phldrT="[Tekst]"/>
      <dgm:spPr/>
      <dgm:t>
        <a:bodyPr/>
        <a:lstStyle/>
        <a:p>
          <a:r>
            <a:rPr lang="en-US" b="1" dirty="0">
              <a:solidFill>
                <a:srgbClr val="00456C"/>
              </a:solidFill>
              <a:latin typeface="+mn-lt"/>
              <a:cs typeface="Helvetica" panose="020B0604020202020204" pitchFamily="34" charset="0"/>
            </a:rPr>
            <a:t>Collect/Enforce</a:t>
          </a:r>
          <a:endParaRPr lang="nl-NL" dirty="0"/>
        </a:p>
      </dgm:t>
    </dgm:pt>
    <dgm:pt modelId="{8A7ADA08-E0FB-49F0-A752-CB4C40AED4C8}" type="parTrans" cxnId="{022AA854-A5C4-41E2-9CFB-454958D0FD26}">
      <dgm:prSet/>
      <dgm:spPr>
        <a:ln w="12700"/>
      </dgm:spPr>
      <dgm:t>
        <a:bodyPr/>
        <a:lstStyle/>
        <a:p>
          <a:endParaRPr lang="nl-NL"/>
        </a:p>
      </dgm:t>
    </dgm:pt>
    <dgm:pt modelId="{A32ED848-EC55-4AC8-9B90-564A2F24D79C}" type="sibTrans" cxnId="{022AA854-A5C4-41E2-9CFB-454958D0FD26}">
      <dgm:prSet/>
      <dgm:spPr/>
      <dgm:t>
        <a:bodyPr/>
        <a:lstStyle/>
        <a:p>
          <a:endParaRPr lang="nl-NL"/>
        </a:p>
      </dgm:t>
    </dgm:pt>
    <dgm:pt modelId="{C3D333E8-907E-4BBF-A285-10DEF1143CF4}">
      <dgm:prSet phldrT="[Tekst]"/>
      <dgm:spPr/>
      <dgm:t>
        <a:bodyPr/>
        <a:lstStyle/>
        <a:p>
          <a:r>
            <a:rPr lang="en-US" b="1" dirty="0">
              <a:solidFill>
                <a:srgbClr val="00456C"/>
              </a:solidFill>
              <a:latin typeface="+mn-lt"/>
              <a:cs typeface="Helvetica" panose="020B0604020202020204" pitchFamily="34" charset="0"/>
            </a:rPr>
            <a:t>Modify</a:t>
          </a:r>
          <a:endParaRPr lang="nl-NL" dirty="0"/>
        </a:p>
      </dgm:t>
    </dgm:pt>
    <dgm:pt modelId="{49C7AC81-D29D-4DA9-BA38-831C28C83E36}" type="parTrans" cxnId="{FD743E71-69E9-4587-A9B1-A38A951DF928}">
      <dgm:prSet/>
      <dgm:spPr/>
      <dgm:t>
        <a:bodyPr/>
        <a:lstStyle/>
        <a:p>
          <a:endParaRPr lang="nl-NL"/>
        </a:p>
      </dgm:t>
    </dgm:pt>
    <dgm:pt modelId="{011C29EB-401E-4C36-A1B0-7FA3C06FF6E1}" type="sibTrans" cxnId="{FD743E71-69E9-4587-A9B1-A38A951DF928}">
      <dgm:prSet/>
      <dgm:spPr/>
      <dgm:t>
        <a:bodyPr/>
        <a:lstStyle/>
        <a:p>
          <a:endParaRPr lang="nl-NL"/>
        </a:p>
      </dgm:t>
    </dgm:pt>
    <dgm:pt modelId="{497C2A70-0202-4503-89D1-542D962BA7D9}">
      <dgm:prSet phldrT="[Tekst]"/>
      <dgm:spPr/>
      <dgm:t>
        <a:bodyPr/>
        <a:lstStyle/>
        <a:p>
          <a:r>
            <a:rPr lang="en-US" b="1">
              <a:solidFill>
                <a:srgbClr val="00456C"/>
              </a:solidFill>
              <a:latin typeface="+mn-lt"/>
              <a:cs typeface="Helvetica" panose="020B0604020202020204" pitchFamily="34" charset="0"/>
            </a:rPr>
            <a:t>Sell</a:t>
          </a:r>
          <a:endParaRPr lang="nl-NL" dirty="0"/>
        </a:p>
      </dgm:t>
    </dgm:pt>
    <dgm:pt modelId="{0AD5AD38-9109-4411-85EF-364B64D08ED4}" type="parTrans" cxnId="{3097B26D-A175-4E21-9D63-9F9E61309208}">
      <dgm:prSet/>
      <dgm:spPr/>
      <dgm:t>
        <a:bodyPr/>
        <a:lstStyle/>
        <a:p>
          <a:endParaRPr lang="nl-NL"/>
        </a:p>
      </dgm:t>
    </dgm:pt>
    <dgm:pt modelId="{8DD6C788-8BC4-4690-8EDF-E4B199AA730D}" type="sibTrans" cxnId="{3097B26D-A175-4E21-9D63-9F9E61309208}">
      <dgm:prSet/>
      <dgm:spPr/>
      <dgm:t>
        <a:bodyPr/>
        <a:lstStyle/>
        <a:p>
          <a:endParaRPr lang="nl-NL"/>
        </a:p>
      </dgm:t>
    </dgm:pt>
    <dgm:pt modelId="{98627A16-F8B6-4D46-B4AF-2DB980118970}">
      <dgm:prSet phldrT="[Tekst]"/>
      <dgm:spPr/>
      <dgm:t>
        <a:bodyPr/>
        <a:lstStyle/>
        <a:p>
          <a:r>
            <a:rPr lang="en-US" dirty="0"/>
            <a:t>Pledge</a:t>
          </a:r>
          <a:endParaRPr lang="nl-NL" dirty="0"/>
        </a:p>
      </dgm:t>
    </dgm:pt>
    <dgm:pt modelId="{D4354AA9-FB3D-4DED-85BB-006309AFA134}" type="parTrans" cxnId="{C2200BB5-041C-4EB4-A500-BB8AB4E09129}">
      <dgm:prSet/>
      <dgm:spPr/>
      <dgm:t>
        <a:bodyPr/>
        <a:lstStyle/>
        <a:p>
          <a:endParaRPr lang="nl-NL"/>
        </a:p>
      </dgm:t>
    </dgm:pt>
    <dgm:pt modelId="{2D05EB10-C968-40F0-A9D1-242D417444CB}" type="sibTrans" cxnId="{C2200BB5-041C-4EB4-A500-BB8AB4E09129}">
      <dgm:prSet/>
      <dgm:spPr/>
      <dgm:t>
        <a:bodyPr/>
        <a:lstStyle/>
        <a:p>
          <a:endParaRPr lang="nl-NL"/>
        </a:p>
      </dgm:t>
    </dgm:pt>
    <dgm:pt modelId="{5AF58091-E5F9-4C71-B5AD-14DA944A565C}" type="pres">
      <dgm:prSet presAssocID="{208B2C4F-1E35-4CBF-B2C3-2DA67D2C4C5D}" presName="diagram" presStyleCnt="0">
        <dgm:presLayoutVars>
          <dgm:chPref val="1"/>
          <dgm:dir/>
          <dgm:animOne val="branch"/>
          <dgm:animLvl val="lvl"/>
          <dgm:resizeHandles/>
        </dgm:presLayoutVars>
      </dgm:prSet>
      <dgm:spPr/>
    </dgm:pt>
    <dgm:pt modelId="{31C64E1D-FF38-448C-8781-A51BDDAF7650}" type="pres">
      <dgm:prSet presAssocID="{ECFD37D0-2F49-49FF-989B-2FEAB8A5083F}" presName="root" presStyleCnt="0"/>
      <dgm:spPr/>
    </dgm:pt>
    <dgm:pt modelId="{ADD91D0E-C6B0-4A6B-B6D0-D4EC2499C1F4}" type="pres">
      <dgm:prSet presAssocID="{ECFD37D0-2F49-49FF-989B-2FEAB8A5083F}" presName="rootComposite" presStyleCnt="0"/>
      <dgm:spPr/>
    </dgm:pt>
    <dgm:pt modelId="{C434E1D0-5D1D-498B-874C-C6CFC01D81EC}" type="pres">
      <dgm:prSet presAssocID="{ECFD37D0-2F49-49FF-989B-2FEAB8A5083F}" presName="rootText" presStyleLbl="node1" presStyleIdx="0" presStyleCnt="1" custScaleX="156994" custScaleY="70091"/>
      <dgm:spPr/>
    </dgm:pt>
    <dgm:pt modelId="{68F80A59-0769-4DE3-8828-83EDC0419919}" type="pres">
      <dgm:prSet presAssocID="{ECFD37D0-2F49-49FF-989B-2FEAB8A5083F}" presName="rootConnector" presStyleLbl="node1" presStyleIdx="0" presStyleCnt="1"/>
      <dgm:spPr/>
    </dgm:pt>
    <dgm:pt modelId="{CDFE85DF-A3C8-4348-BDB1-27DDABFF5673}" type="pres">
      <dgm:prSet presAssocID="{ECFD37D0-2F49-49FF-989B-2FEAB8A5083F}" presName="childShape" presStyleCnt="0"/>
      <dgm:spPr/>
    </dgm:pt>
    <dgm:pt modelId="{30A4216A-E1DC-4DE6-8411-137690A12C82}" type="pres">
      <dgm:prSet presAssocID="{8A7ADA08-E0FB-49F0-A752-CB4C40AED4C8}" presName="Name13" presStyleLbl="parChTrans1D2" presStyleIdx="0" presStyleCnt="4"/>
      <dgm:spPr/>
    </dgm:pt>
    <dgm:pt modelId="{87394D56-B92F-4A6D-93C0-B1F1E4606D9B}" type="pres">
      <dgm:prSet presAssocID="{80B624D9-364D-436D-9D54-911F54D216CE}" presName="childText" presStyleLbl="bgAcc1" presStyleIdx="0" presStyleCnt="4" custScaleY="46727">
        <dgm:presLayoutVars>
          <dgm:bulletEnabled val="1"/>
        </dgm:presLayoutVars>
      </dgm:prSet>
      <dgm:spPr/>
    </dgm:pt>
    <dgm:pt modelId="{A522AD39-335B-4774-BA5A-9773D80929DD}" type="pres">
      <dgm:prSet presAssocID="{49C7AC81-D29D-4DA9-BA38-831C28C83E36}" presName="Name13" presStyleLbl="parChTrans1D2" presStyleIdx="1" presStyleCnt="4"/>
      <dgm:spPr/>
    </dgm:pt>
    <dgm:pt modelId="{4101E0A5-C47A-452B-B3A3-2223B5C9F54C}" type="pres">
      <dgm:prSet presAssocID="{C3D333E8-907E-4BBF-A285-10DEF1143CF4}" presName="childText" presStyleLbl="bgAcc1" presStyleIdx="1" presStyleCnt="4" custScaleY="46727">
        <dgm:presLayoutVars>
          <dgm:bulletEnabled val="1"/>
        </dgm:presLayoutVars>
      </dgm:prSet>
      <dgm:spPr/>
    </dgm:pt>
    <dgm:pt modelId="{B92A9DC5-C113-400E-8F21-D7285C08EEC3}" type="pres">
      <dgm:prSet presAssocID="{0AD5AD38-9109-4411-85EF-364B64D08ED4}" presName="Name13" presStyleLbl="parChTrans1D2" presStyleIdx="2" presStyleCnt="4"/>
      <dgm:spPr/>
    </dgm:pt>
    <dgm:pt modelId="{10680E2B-D2AF-4194-83E6-93E8AC901754}" type="pres">
      <dgm:prSet presAssocID="{497C2A70-0202-4503-89D1-542D962BA7D9}" presName="childText" presStyleLbl="bgAcc1" presStyleIdx="2" presStyleCnt="4" custScaleY="46727">
        <dgm:presLayoutVars>
          <dgm:bulletEnabled val="1"/>
        </dgm:presLayoutVars>
      </dgm:prSet>
      <dgm:spPr/>
    </dgm:pt>
    <dgm:pt modelId="{27BC5D34-432A-4476-BE7A-13EEA098B92D}" type="pres">
      <dgm:prSet presAssocID="{D4354AA9-FB3D-4DED-85BB-006309AFA134}" presName="Name13" presStyleLbl="parChTrans1D2" presStyleIdx="3" presStyleCnt="4"/>
      <dgm:spPr/>
    </dgm:pt>
    <dgm:pt modelId="{F4865101-4DFF-484B-AD88-53F2749DFB9D}" type="pres">
      <dgm:prSet presAssocID="{98627A16-F8B6-4D46-B4AF-2DB980118970}" presName="childText" presStyleLbl="bgAcc1" presStyleIdx="3" presStyleCnt="4" custScaleY="46727">
        <dgm:presLayoutVars>
          <dgm:bulletEnabled val="1"/>
        </dgm:presLayoutVars>
      </dgm:prSet>
      <dgm:spPr/>
    </dgm:pt>
  </dgm:ptLst>
  <dgm:cxnLst>
    <dgm:cxn modelId="{93598410-C64B-415D-9B3C-7BE305E535B2}" type="presOf" srcId="{ECFD37D0-2F49-49FF-989B-2FEAB8A5083F}" destId="{C434E1D0-5D1D-498B-874C-C6CFC01D81EC}" srcOrd="0" destOrd="0" presId="urn:microsoft.com/office/officeart/2005/8/layout/hierarchy3"/>
    <dgm:cxn modelId="{A3F5C43E-4132-4FFA-A5F9-9D6390809948}" type="presOf" srcId="{C3D333E8-907E-4BBF-A285-10DEF1143CF4}" destId="{4101E0A5-C47A-452B-B3A3-2223B5C9F54C}" srcOrd="0" destOrd="0" presId="urn:microsoft.com/office/officeart/2005/8/layout/hierarchy3"/>
    <dgm:cxn modelId="{B0997F42-F265-409A-BDAA-417CFD5C1EAA}" type="presOf" srcId="{ECFD37D0-2F49-49FF-989B-2FEAB8A5083F}" destId="{68F80A59-0769-4DE3-8828-83EDC0419919}" srcOrd="1" destOrd="0" presId="urn:microsoft.com/office/officeart/2005/8/layout/hierarchy3"/>
    <dgm:cxn modelId="{7661B543-50A6-4D6B-85ED-DEE77C02C76A}" type="presOf" srcId="{8A7ADA08-E0FB-49F0-A752-CB4C40AED4C8}" destId="{30A4216A-E1DC-4DE6-8411-137690A12C82}" srcOrd="0" destOrd="0" presId="urn:microsoft.com/office/officeart/2005/8/layout/hierarchy3"/>
    <dgm:cxn modelId="{0421D245-6F37-44A9-AFBB-E6DF5C3E9C65}" type="presOf" srcId="{497C2A70-0202-4503-89D1-542D962BA7D9}" destId="{10680E2B-D2AF-4194-83E6-93E8AC901754}" srcOrd="0" destOrd="0" presId="urn:microsoft.com/office/officeart/2005/8/layout/hierarchy3"/>
    <dgm:cxn modelId="{3097B26D-A175-4E21-9D63-9F9E61309208}" srcId="{ECFD37D0-2F49-49FF-989B-2FEAB8A5083F}" destId="{497C2A70-0202-4503-89D1-542D962BA7D9}" srcOrd="2" destOrd="0" parTransId="{0AD5AD38-9109-4411-85EF-364B64D08ED4}" sibTransId="{8DD6C788-8BC4-4690-8EDF-E4B199AA730D}"/>
    <dgm:cxn modelId="{FD743E71-69E9-4587-A9B1-A38A951DF928}" srcId="{ECFD37D0-2F49-49FF-989B-2FEAB8A5083F}" destId="{C3D333E8-907E-4BBF-A285-10DEF1143CF4}" srcOrd="1" destOrd="0" parTransId="{49C7AC81-D29D-4DA9-BA38-831C28C83E36}" sibTransId="{011C29EB-401E-4C36-A1B0-7FA3C06FF6E1}"/>
    <dgm:cxn modelId="{022AA854-A5C4-41E2-9CFB-454958D0FD26}" srcId="{ECFD37D0-2F49-49FF-989B-2FEAB8A5083F}" destId="{80B624D9-364D-436D-9D54-911F54D216CE}" srcOrd="0" destOrd="0" parTransId="{8A7ADA08-E0FB-49F0-A752-CB4C40AED4C8}" sibTransId="{A32ED848-EC55-4AC8-9B90-564A2F24D79C}"/>
    <dgm:cxn modelId="{7E2F4159-573D-4EA1-BFA2-0A7AB9F52C00}" type="presOf" srcId="{D4354AA9-FB3D-4DED-85BB-006309AFA134}" destId="{27BC5D34-432A-4476-BE7A-13EEA098B92D}" srcOrd="0" destOrd="0" presId="urn:microsoft.com/office/officeart/2005/8/layout/hierarchy3"/>
    <dgm:cxn modelId="{0CE6ABA8-7232-4DB1-8FA3-1E6D1CFA0101}" type="presOf" srcId="{80B624D9-364D-436D-9D54-911F54D216CE}" destId="{87394D56-B92F-4A6D-93C0-B1F1E4606D9B}" srcOrd="0" destOrd="0" presId="urn:microsoft.com/office/officeart/2005/8/layout/hierarchy3"/>
    <dgm:cxn modelId="{015145B3-6140-42B5-A2FB-3658B8B5F51B}" type="presOf" srcId="{208B2C4F-1E35-4CBF-B2C3-2DA67D2C4C5D}" destId="{5AF58091-E5F9-4C71-B5AD-14DA944A565C}" srcOrd="0" destOrd="0" presId="urn:microsoft.com/office/officeart/2005/8/layout/hierarchy3"/>
    <dgm:cxn modelId="{011B4CB3-96C3-4B34-9AFB-DFB7DCD9E5EB}" type="presOf" srcId="{49C7AC81-D29D-4DA9-BA38-831C28C83E36}" destId="{A522AD39-335B-4774-BA5A-9773D80929DD}" srcOrd="0" destOrd="0" presId="urn:microsoft.com/office/officeart/2005/8/layout/hierarchy3"/>
    <dgm:cxn modelId="{C2200BB5-041C-4EB4-A500-BB8AB4E09129}" srcId="{ECFD37D0-2F49-49FF-989B-2FEAB8A5083F}" destId="{98627A16-F8B6-4D46-B4AF-2DB980118970}" srcOrd="3" destOrd="0" parTransId="{D4354AA9-FB3D-4DED-85BB-006309AFA134}" sibTransId="{2D05EB10-C968-40F0-A9D1-242D417444CB}"/>
    <dgm:cxn modelId="{085F7BB6-FD97-419F-BD19-7948FA55C877}" srcId="{208B2C4F-1E35-4CBF-B2C3-2DA67D2C4C5D}" destId="{ECFD37D0-2F49-49FF-989B-2FEAB8A5083F}" srcOrd="0" destOrd="0" parTransId="{33B7B40C-B6EF-43CD-BAA0-60F0A3E08908}" sibTransId="{9B0575C4-7639-45CA-9BFB-544B850D9382}"/>
    <dgm:cxn modelId="{112397C0-523D-4B4A-8BA8-7DCF3A348D6D}" type="presOf" srcId="{0AD5AD38-9109-4411-85EF-364B64D08ED4}" destId="{B92A9DC5-C113-400E-8F21-D7285C08EEC3}" srcOrd="0" destOrd="0" presId="urn:microsoft.com/office/officeart/2005/8/layout/hierarchy3"/>
    <dgm:cxn modelId="{7E35CEFC-4558-4D15-ABEC-F46A6AA435B8}" type="presOf" srcId="{98627A16-F8B6-4D46-B4AF-2DB980118970}" destId="{F4865101-4DFF-484B-AD88-53F2749DFB9D}" srcOrd="0" destOrd="0" presId="urn:microsoft.com/office/officeart/2005/8/layout/hierarchy3"/>
    <dgm:cxn modelId="{9C97BDAA-6ADA-49E4-9D24-3FFF234B6176}" type="presParOf" srcId="{5AF58091-E5F9-4C71-B5AD-14DA944A565C}" destId="{31C64E1D-FF38-448C-8781-A51BDDAF7650}" srcOrd="0" destOrd="0" presId="urn:microsoft.com/office/officeart/2005/8/layout/hierarchy3"/>
    <dgm:cxn modelId="{1779C03C-5BD4-4346-964F-3D504F6FB27D}" type="presParOf" srcId="{31C64E1D-FF38-448C-8781-A51BDDAF7650}" destId="{ADD91D0E-C6B0-4A6B-B6D0-D4EC2499C1F4}" srcOrd="0" destOrd="0" presId="urn:microsoft.com/office/officeart/2005/8/layout/hierarchy3"/>
    <dgm:cxn modelId="{7726ECA2-12D2-4115-9413-B3573CE2C7A9}" type="presParOf" srcId="{ADD91D0E-C6B0-4A6B-B6D0-D4EC2499C1F4}" destId="{C434E1D0-5D1D-498B-874C-C6CFC01D81EC}" srcOrd="0" destOrd="0" presId="urn:microsoft.com/office/officeart/2005/8/layout/hierarchy3"/>
    <dgm:cxn modelId="{F302FD16-854C-4BB6-A784-64B7229B7B29}" type="presParOf" srcId="{ADD91D0E-C6B0-4A6B-B6D0-D4EC2499C1F4}" destId="{68F80A59-0769-4DE3-8828-83EDC0419919}" srcOrd="1" destOrd="0" presId="urn:microsoft.com/office/officeart/2005/8/layout/hierarchy3"/>
    <dgm:cxn modelId="{141192FE-A4A5-4889-BBCF-BD03BA2436E4}" type="presParOf" srcId="{31C64E1D-FF38-448C-8781-A51BDDAF7650}" destId="{CDFE85DF-A3C8-4348-BDB1-27DDABFF5673}" srcOrd="1" destOrd="0" presId="urn:microsoft.com/office/officeart/2005/8/layout/hierarchy3"/>
    <dgm:cxn modelId="{2CBC886E-806E-4962-84DE-68786795AD3B}" type="presParOf" srcId="{CDFE85DF-A3C8-4348-BDB1-27DDABFF5673}" destId="{30A4216A-E1DC-4DE6-8411-137690A12C82}" srcOrd="0" destOrd="0" presId="urn:microsoft.com/office/officeart/2005/8/layout/hierarchy3"/>
    <dgm:cxn modelId="{5AF0D93C-B0B6-49DE-8FCE-9457CBF966C1}" type="presParOf" srcId="{CDFE85DF-A3C8-4348-BDB1-27DDABFF5673}" destId="{87394D56-B92F-4A6D-93C0-B1F1E4606D9B}" srcOrd="1" destOrd="0" presId="urn:microsoft.com/office/officeart/2005/8/layout/hierarchy3"/>
    <dgm:cxn modelId="{BCA01459-8478-46D5-B2A5-3EA7D9608B4F}" type="presParOf" srcId="{CDFE85DF-A3C8-4348-BDB1-27DDABFF5673}" destId="{A522AD39-335B-4774-BA5A-9773D80929DD}" srcOrd="2" destOrd="0" presId="urn:microsoft.com/office/officeart/2005/8/layout/hierarchy3"/>
    <dgm:cxn modelId="{B3C3C4D5-9470-4168-A8D2-1180622A9D46}" type="presParOf" srcId="{CDFE85DF-A3C8-4348-BDB1-27DDABFF5673}" destId="{4101E0A5-C47A-452B-B3A3-2223B5C9F54C}" srcOrd="3" destOrd="0" presId="urn:microsoft.com/office/officeart/2005/8/layout/hierarchy3"/>
    <dgm:cxn modelId="{A872204A-B95E-4D62-87A1-9EF665EDB4CC}" type="presParOf" srcId="{CDFE85DF-A3C8-4348-BDB1-27DDABFF5673}" destId="{B92A9DC5-C113-400E-8F21-D7285C08EEC3}" srcOrd="4" destOrd="0" presId="urn:microsoft.com/office/officeart/2005/8/layout/hierarchy3"/>
    <dgm:cxn modelId="{E58F2827-4539-4B78-B2C0-981B00DF1E54}" type="presParOf" srcId="{CDFE85DF-A3C8-4348-BDB1-27DDABFF5673}" destId="{10680E2B-D2AF-4194-83E6-93E8AC901754}" srcOrd="5" destOrd="0" presId="urn:microsoft.com/office/officeart/2005/8/layout/hierarchy3"/>
    <dgm:cxn modelId="{F9FB7357-A67B-4EA9-9BF0-8C6FB63FEAB3}" type="presParOf" srcId="{CDFE85DF-A3C8-4348-BDB1-27DDABFF5673}" destId="{27BC5D34-432A-4476-BE7A-13EEA098B92D}" srcOrd="6" destOrd="0" presId="urn:microsoft.com/office/officeart/2005/8/layout/hierarchy3"/>
    <dgm:cxn modelId="{F446AC24-6BE9-4308-A2B0-7403B4DAE38B}" type="presParOf" srcId="{CDFE85DF-A3C8-4348-BDB1-27DDABFF5673}" destId="{F4865101-4DFF-484B-AD88-53F2749DFB9D}" srcOrd="7"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08B2C4F-1E35-4CBF-B2C3-2DA67D2C4C5D}"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nl-NL"/>
        </a:p>
      </dgm:t>
    </dgm:pt>
    <dgm:pt modelId="{ECFD37D0-2F49-49FF-989B-2FEAB8A5083F}">
      <dgm:prSet phldrT="[Tekst]" custT="1"/>
      <dgm:spPr>
        <a:ln>
          <a:noFill/>
        </a:ln>
        <a:effectLst>
          <a:softEdge rad="0"/>
        </a:effectLst>
      </dgm:spPr>
      <dgm:t>
        <a:bodyPr lIns="216000" tIns="36000" rIns="216000"/>
        <a:lstStyle/>
        <a:p>
          <a:pPr algn="r"/>
          <a:r>
            <a:rPr lang="en-US" sz="1800" u="none" dirty="0">
              <a:solidFill>
                <a:schemeClr val="bg1"/>
              </a:solidFill>
              <a:latin typeface="+mj-lt"/>
              <a:cs typeface="Helvetica" panose="020B0604020202020204" pitchFamily="34" charset="0"/>
            </a:rPr>
            <a:t>RISKS </a:t>
          </a:r>
          <a:r>
            <a:rPr lang="en-US" sz="1800" u="none" dirty="0">
              <a:solidFill>
                <a:schemeClr val="bg1"/>
              </a:solidFill>
              <a:latin typeface="+mn-lt"/>
              <a:cs typeface="Helvetica" panose="020B0604020202020204" pitchFamily="34" charset="0"/>
            </a:rPr>
            <a:t>of Creditor</a:t>
          </a:r>
          <a:endParaRPr lang="nl-NL" sz="1800" u="none" dirty="0">
            <a:solidFill>
              <a:schemeClr val="bg1"/>
            </a:solidFill>
            <a:latin typeface="+mn-lt"/>
          </a:endParaRPr>
        </a:p>
      </dgm:t>
    </dgm:pt>
    <dgm:pt modelId="{33B7B40C-B6EF-43CD-BAA0-60F0A3E08908}" type="parTrans" cxnId="{085F7BB6-FD97-419F-BD19-7948FA55C877}">
      <dgm:prSet/>
      <dgm:spPr/>
      <dgm:t>
        <a:bodyPr/>
        <a:lstStyle/>
        <a:p>
          <a:endParaRPr lang="nl-NL"/>
        </a:p>
      </dgm:t>
    </dgm:pt>
    <dgm:pt modelId="{9B0575C4-7639-45CA-9BFB-544B850D9382}" type="sibTrans" cxnId="{085F7BB6-FD97-419F-BD19-7948FA55C877}">
      <dgm:prSet/>
      <dgm:spPr/>
      <dgm:t>
        <a:bodyPr/>
        <a:lstStyle/>
        <a:p>
          <a:endParaRPr lang="nl-NL"/>
        </a:p>
      </dgm:t>
    </dgm:pt>
    <dgm:pt modelId="{80B624D9-364D-436D-9D54-911F54D216CE}">
      <dgm:prSet phldrT="[Tekst]" custT="1"/>
      <dgm:spPr/>
      <dgm:t>
        <a:bodyPr/>
        <a:lstStyle/>
        <a:p>
          <a:r>
            <a:rPr lang="en-US" sz="1200" b="1" dirty="0">
              <a:solidFill>
                <a:srgbClr val="00456C"/>
              </a:solidFill>
              <a:latin typeface="+mn-lt"/>
              <a:cs typeface="Helvetica" panose="020B0604020202020204" pitchFamily="34" charset="0"/>
            </a:rPr>
            <a:t>Credit</a:t>
          </a:r>
          <a:br>
            <a:rPr lang="en-US" sz="900" b="1" dirty="0">
              <a:solidFill>
                <a:srgbClr val="00456C"/>
              </a:solidFill>
              <a:latin typeface="+mn-lt"/>
              <a:cs typeface="Helvetica" panose="020B0604020202020204" pitchFamily="34" charset="0"/>
            </a:rPr>
          </a:br>
          <a:r>
            <a:rPr lang="en-US" sz="900" i="1" dirty="0">
              <a:solidFill>
                <a:srgbClr val="00456C"/>
              </a:solidFill>
              <a:latin typeface="+mn-lt"/>
              <a:cs typeface="Helvetica" panose="020B0604020202020204" pitchFamily="34" charset="0"/>
            </a:rPr>
            <a:t>Inability to Pay</a:t>
          </a:r>
          <a:endParaRPr lang="nl-NL" sz="900" dirty="0"/>
        </a:p>
      </dgm:t>
    </dgm:pt>
    <dgm:pt modelId="{8A7ADA08-E0FB-49F0-A752-CB4C40AED4C8}" type="parTrans" cxnId="{022AA854-A5C4-41E2-9CFB-454958D0FD26}">
      <dgm:prSet/>
      <dgm:spPr>
        <a:ln w="6350"/>
      </dgm:spPr>
      <dgm:t>
        <a:bodyPr/>
        <a:lstStyle/>
        <a:p>
          <a:endParaRPr lang="nl-NL"/>
        </a:p>
      </dgm:t>
    </dgm:pt>
    <dgm:pt modelId="{A32ED848-EC55-4AC8-9B90-564A2F24D79C}" type="sibTrans" cxnId="{022AA854-A5C4-41E2-9CFB-454958D0FD26}">
      <dgm:prSet/>
      <dgm:spPr/>
      <dgm:t>
        <a:bodyPr/>
        <a:lstStyle/>
        <a:p>
          <a:endParaRPr lang="nl-NL"/>
        </a:p>
      </dgm:t>
    </dgm:pt>
    <dgm:pt modelId="{C3D333E8-907E-4BBF-A285-10DEF1143CF4}">
      <dgm:prSet phldrT="[Tekst]" custT="1"/>
      <dgm:spPr/>
      <dgm:t>
        <a:bodyPr/>
        <a:lstStyle/>
        <a:p>
          <a:r>
            <a:rPr lang="en-US" sz="1200" b="1" dirty="0">
              <a:solidFill>
                <a:srgbClr val="00456C"/>
              </a:solidFill>
              <a:latin typeface="+mn-lt"/>
              <a:cs typeface="Helvetica" panose="020B0604020202020204" pitchFamily="34" charset="0"/>
            </a:rPr>
            <a:t>Contract</a:t>
          </a:r>
          <a:br>
            <a:rPr lang="en-US" sz="900" b="1" dirty="0">
              <a:solidFill>
                <a:srgbClr val="00456C"/>
              </a:solidFill>
              <a:latin typeface="+mn-lt"/>
              <a:cs typeface="Helvetica" panose="020B0604020202020204" pitchFamily="34" charset="0"/>
            </a:rPr>
          </a:br>
          <a:r>
            <a:rPr lang="en-US" sz="900" i="1" dirty="0">
              <a:solidFill>
                <a:srgbClr val="00456C"/>
              </a:solidFill>
              <a:latin typeface="+mn-lt"/>
              <a:cs typeface="Helvetica" panose="020B0604020202020204" pitchFamily="34" charset="0"/>
            </a:rPr>
            <a:t>Defenses and Disputes</a:t>
          </a:r>
          <a:endParaRPr lang="nl-NL" sz="900" dirty="0"/>
        </a:p>
      </dgm:t>
    </dgm:pt>
    <dgm:pt modelId="{49C7AC81-D29D-4DA9-BA38-831C28C83E36}" type="parTrans" cxnId="{FD743E71-69E9-4587-A9B1-A38A951DF928}">
      <dgm:prSet/>
      <dgm:spPr>
        <a:ln w="6350"/>
      </dgm:spPr>
      <dgm:t>
        <a:bodyPr/>
        <a:lstStyle/>
        <a:p>
          <a:endParaRPr lang="nl-NL"/>
        </a:p>
      </dgm:t>
    </dgm:pt>
    <dgm:pt modelId="{011C29EB-401E-4C36-A1B0-7FA3C06FF6E1}" type="sibTrans" cxnId="{FD743E71-69E9-4587-A9B1-A38A951DF928}">
      <dgm:prSet/>
      <dgm:spPr/>
      <dgm:t>
        <a:bodyPr/>
        <a:lstStyle/>
        <a:p>
          <a:endParaRPr lang="nl-NL"/>
        </a:p>
      </dgm:t>
    </dgm:pt>
    <dgm:pt modelId="{497C2A70-0202-4503-89D1-542D962BA7D9}">
      <dgm:prSet phldrT="[Tekst]" custT="1"/>
      <dgm:spPr/>
      <dgm:t>
        <a:bodyPr/>
        <a:lstStyle/>
        <a:p>
          <a:r>
            <a:rPr lang="en-US" sz="1200" b="1" dirty="0">
              <a:solidFill>
                <a:srgbClr val="00456C"/>
              </a:solidFill>
              <a:latin typeface="+mn-lt"/>
              <a:cs typeface="Helvetica" panose="020B0604020202020204" pitchFamily="34" charset="0"/>
            </a:rPr>
            <a:t>Setoff</a:t>
          </a:r>
          <a:br>
            <a:rPr lang="en-US" sz="900" b="1" dirty="0">
              <a:solidFill>
                <a:srgbClr val="00456C"/>
              </a:solidFill>
              <a:latin typeface="+mn-lt"/>
              <a:cs typeface="Helvetica" panose="020B0604020202020204" pitchFamily="34" charset="0"/>
            </a:rPr>
          </a:br>
          <a:r>
            <a:rPr lang="en-US" sz="900" i="1" dirty="0">
              <a:solidFill>
                <a:srgbClr val="00456C"/>
              </a:solidFill>
              <a:latin typeface="+mn-lt"/>
              <a:cs typeface="Helvetica" panose="020B0604020202020204" pitchFamily="34" charset="0"/>
            </a:rPr>
            <a:t>Mutual Debits/Credits</a:t>
          </a:r>
          <a:r>
            <a:rPr lang="en-US" sz="900" b="1" dirty="0">
              <a:solidFill>
                <a:srgbClr val="00456C"/>
              </a:solidFill>
              <a:latin typeface="+mn-lt"/>
              <a:cs typeface="Helvetica" panose="020B0604020202020204" pitchFamily="34" charset="0"/>
            </a:rPr>
            <a:t> </a:t>
          </a:r>
          <a:endParaRPr lang="nl-NL" sz="900" dirty="0"/>
        </a:p>
      </dgm:t>
    </dgm:pt>
    <dgm:pt modelId="{0AD5AD38-9109-4411-85EF-364B64D08ED4}" type="parTrans" cxnId="{3097B26D-A175-4E21-9D63-9F9E61309208}">
      <dgm:prSet/>
      <dgm:spPr>
        <a:ln w="6350"/>
      </dgm:spPr>
      <dgm:t>
        <a:bodyPr/>
        <a:lstStyle/>
        <a:p>
          <a:endParaRPr lang="nl-NL"/>
        </a:p>
      </dgm:t>
    </dgm:pt>
    <dgm:pt modelId="{8DD6C788-8BC4-4690-8EDF-E4B199AA730D}" type="sibTrans" cxnId="{3097B26D-A175-4E21-9D63-9F9E61309208}">
      <dgm:prSet/>
      <dgm:spPr/>
      <dgm:t>
        <a:bodyPr/>
        <a:lstStyle/>
        <a:p>
          <a:endParaRPr lang="nl-NL"/>
        </a:p>
      </dgm:t>
    </dgm:pt>
    <dgm:pt modelId="{5AF58091-E5F9-4C71-B5AD-14DA944A565C}" type="pres">
      <dgm:prSet presAssocID="{208B2C4F-1E35-4CBF-B2C3-2DA67D2C4C5D}" presName="diagram" presStyleCnt="0">
        <dgm:presLayoutVars>
          <dgm:chPref val="1"/>
          <dgm:dir val="rev"/>
          <dgm:animOne val="branch"/>
          <dgm:animLvl val="lvl"/>
          <dgm:resizeHandles/>
        </dgm:presLayoutVars>
      </dgm:prSet>
      <dgm:spPr/>
    </dgm:pt>
    <dgm:pt modelId="{31C64E1D-FF38-448C-8781-A51BDDAF7650}" type="pres">
      <dgm:prSet presAssocID="{ECFD37D0-2F49-49FF-989B-2FEAB8A5083F}" presName="root" presStyleCnt="0"/>
      <dgm:spPr/>
    </dgm:pt>
    <dgm:pt modelId="{ADD91D0E-C6B0-4A6B-B6D0-D4EC2499C1F4}" type="pres">
      <dgm:prSet presAssocID="{ECFD37D0-2F49-49FF-989B-2FEAB8A5083F}" presName="rootComposite" presStyleCnt="0"/>
      <dgm:spPr/>
    </dgm:pt>
    <dgm:pt modelId="{C434E1D0-5D1D-498B-874C-C6CFC01D81EC}" type="pres">
      <dgm:prSet presAssocID="{ECFD37D0-2F49-49FF-989B-2FEAB8A5083F}" presName="rootText" presStyleLbl="node1" presStyleIdx="0" presStyleCnt="1" custScaleX="156994" custScaleY="70091"/>
      <dgm:spPr/>
    </dgm:pt>
    <dgm:pt modelId="{68F80A59-0769-4DE3-8828-83EDC0419919}" type="pres">
      <dgm:prSet presAssocID="{ECFD37D0-2F49-49FF-989B-2FEAB8A5083F}" presName="rootConnector" presStyleLbl="node1" presStyleIdx="0" presStyleCnt="1"/>
      <dgm:spPr/>
    </dgm:pt>
    <dgm:pt modelId="{CDFE85DF-A3C8-4348-BDB1-27DDABFF5673}" type="pres">
      <dgm:prSet presAssocID="{ECFD37D0-2F49-49FF-989B-2FEAB8A5083F}" presName="childShape" presStyleCnt="0"/>
      <dgm:spPr/>
    </dgm:pt>
    <dgm:pt modelId="{30A4216A-E1DC-4DE6-8411-137690A12C82}" type="pres">
      <dgm:prSet presAssocID="{8A7ADA08-E0FB-49F0-A752-CB4C40AED4C8}" presName="Name13" presStyleLbl="parChTrans1D2" presStyleIdx="0" presStyleCnt="3"/>
      <dgm:spPr/>
    </dgm:pt>
    <dgm:pt modelId="{87394D56-B92F-4A6D-93C0-B1F1E4606D9B}" type="pres">
      <dgm:prSet presAssocID="{80B624D9-364D-436D-9D54-911F54D216CE}" presName="childText" presStyleLbl="bgAcc1" presStyleIdx="0" presStyleCnt="3" custScaleY="56073">
        <dgm:presLayoutVars>
          <dgm:bulletEnabled val="1"/>
        </dgm:presLayoutVars>
      </dgm:prSet>
      <dgm:spPr/>
    </dgm:pt>
    <dgm:pt modelId="{A522AD39-335B-4774-BA5A-9773D80929DD}" type="pres">
      <dgm:prSet presAssocID="{49C7AC81-D29D-4DA9-BA38-831C28C83E36}" presName="Name13" presStyleLbl="parChTrans1D2" presStyleIdx="1" presStyleCnt="3"/>
      <dgm:spPr/>
    </dgm:pt>
    <dgm:pt modelId="{4101E0A5-C47A-452B-B3A3-2223B5C9F54C}" type="pres">
      <dgm:prSet presAssocID="{C3D333E8-907E-4BBF-A285-10DEF1143CF4}" presName="childText" presStyleLbl="bgAcc1" presStyleIdx="1" presStyleCnt="3" custScaleY="56073">
        <dgm:presLayoutVars>
          <dgm:bulletEnabled val="1"/>
        </dgm:presLayoutVars>
      </dgm:prSet>
      <dgm:spPr/>
    </dgm:pt>
    <dgm:pt modelId="{B92A9DC5-C113-400E-8F21-D7285C08EEC3}" type="pres">
      <dgm:prSet presAssocID="{0AD5AD38-9109-4411-85EF-364B64D08ED4}" presName="Name13" presStyleLbl="parChTrans1D2" presStyleIdx="2" presStyleCnt="3"/>
      <dgm:spPr/>
    </dgm:pt>
    <dgm:pt modelId="{10680E2B-D2AF-4194-83E6-93E8AC901754}" type="pres">
      <dgm:prSet presAssocID="{497C2A70-0202-4503-89D1-542D962BA7D9}" presName="childText" presStyleLbl="bgAcc1" presStyleIdx="2" presStyleCnt="3" custScaleY="56073">
        <dgm:presLayoutVars>
          <dgm:bulletEnabled val="1"/>
        </dgm:presLayoutVars>
      </dgm:prSet>
      <dgm:spPr/>
    </dgm:pt>
  </dgm:ptLst>
  <dgm:cxnLst>
    <dgm:cxn modelId="{93598410-C64B-415D-9B3C-7BE305E535B2}" type="presOf" srcId="{ECFD37D0-2F49-49FF-989B-2FEAB8A5083F}" destId="{C434E1D0-5D1D-498B-874C-C6CFC01D81EC}" srcOrd="0" destOrd="0" presId="urn:microsoft.com/office/officeart/2005/8/layout/hierarchy3"/>
    <dgm:cxn modelId="{A3F5C43E-4132-4FFA-A5F9-9D6390809948}" type="presOf" srcId="{C3D333E8-907E-4BBF-A285-10DEF1143CF4}" destId="{4101E0A5-C47A-452B-B3A3-2223B5C9F54C}" srcOrd="0" destOrd="0" presId="urn:microsoft.com/office/officeart/2005/8/layout/hierarchy3"/>
    <dgm:cxn modelId="{B0997F42-F265-409A-BDAA-417CFD5C1EAA}" type="presOf" srcId="{ECFD37D0-2F49-49FF-989B-2FEAB8A5083F}" destId="{68F80A59-0769-4DE3-8828-83EDC0419919}" srcOrd="1" destOrd="0" presId="urn:microsoft.com/office/officeart/2005/8/layout/hierarchy3"/>
    <dgm:cxn modelId="{7661B543-50A6-4D6B-85ED-DEE77C02C76A}" type="presOf" srcId="{8A7ADA08-E0FB-49F0-A752-CB4C40AED4C8}" destId="{30A4216A-E1DC-4DE6-8411-137690A12C82}" srcOrd="0" destOrd="0" presId="urn:microsoft.com/office/officeart/2005/8/layout/hierarchy3"/>
    <dgm:cxn modelId="{0421D245-6F37-44A9-AFBB-E6DF5C3E9C65}" type="presOf" srcId="{497C2A70-0202-4503-89D1-542D962BA7D9}" destId="{10680E2B-D2AF-4194-83E6-93E8AC901754}" srcOrd="0" destOrd="0" presId="urn:microsoft.com/office/officeart/2005/8/layout/hierarchy3"/>
    <dgm:cxn modelId="{3097B26D-A175-4E21-9D63-9F9E61309208}" srcId="{ECFD37D0-2F49-49FF-989B-2FEAB8A5083F}" destId="{497C2A70-0202-4503-89D1-542D962BA7D9}" srcOrd="2" destOrd="0" parTransId="{0AD5AD38-9109-4411-85EF-364B64D08ED4}" sibTransId="{8DD6C788-8BC4-4690-8EDF-E4B199AA730D}"/>
    <dgm:cxn modelId="{FD743E71-69E9-4587-A9B1-A38A951DF928}" srcId="{ECFD37D0-2F49-49FF-989B-2FEAB8A5083F}" destId="{C3D333E8-907E-4BBF-A285-10DEF1143CF4}" srcOrd="1" destOrd="0" parTransId="{49C7AC81-D29D-4DA9-BA38-831C28C83E36}" sibTransId="{011C29EB-401E-4C36-A1B0-7FA3C06FF6E1}"/>
    <dgm:cxn modelId="{022AA854-A5C4-41E2-9CFB-454958D0FD26}" srcId="{ECFD37D0-2F49-49FF-989B-2FEAB8A5083F}" destId="{80B624D9-364D-436D-9D54-911F54D216CE}" srcOrd="0" destOrd="0" parTransId="{8A7ADA08-E0FB-49F0-A752-CB4C40AED4C8}" sibTransId="{A32ED848-EC55-4AC8-9B90-564A2F24D79C}"/>
    <dgm:cxn modelId="{0CE6ABA8-7232-4DB1-8FA3-1E6D1CFA0101}" type="presOf" srcId="{80B624D9-364D-436D-9D54-911F54D216CE}" destId="{87394D56-B92F-4A6D-93C0-B1F1E4606D9B}" srcOrd="0" destOrd="0" presId="urn:microsoft.com/office/officeart/2005/8/layout/hierarchy3"/>
    <dgm:cxn modelId="{015145B3-6140-42B5-A2FB-3658B8B5F51B}" type="presOf" srcId="{208B2C4F-1E35-4CBF-B2C3-2DA67D2C4C5D}" destId="{5AF58091-E5F9-4C71-B5AD-14DA944A565C}" srcOrd="0" destOrd="0" presId="urn:microsoft.com/office/officeart/2005/8/layout/hierarchy3"/>
    <dgm:cxn modelId="{011B4CB3-96C3-4B34-9AFB-DFB7DCD9E5EB}" type="presOf" srcId="{49C7AC81-D29D-4DA9-BA38-831C28C83E36}" destId="{A522AD39-335B-4774-BA5A-9773D80929DD}" srcOrd="0" destOrd="0" presId="urn:microsoft.com/office/officeart/2005/8/layout/hierarchy3"/>
    <dgm:cxn modelId="{085F7BB6-FD97-419F-BD19-7948FA55C877}" srcId="{208B2C4F-1E35-4CBF-B2C3-2DA67D2C4C5D}" destId="{ECFD37D0-2F49-49FF-989B-2FEAB8A5083F}" srcOrd="0" destOrd="0" parTransId="{33B7B40C-B6EF-43CD-BAA0-60F0A3E08908}" sibTransId="{9B0575C4-7639-45CA-9BFB-544B850D9382}"/>
    <dgm:cxn modelId="{112397C0-523D-4B4A-8BA8-7DCF3A348D6D}" type="presOf" srcId="{0AD5AD38-9109-4411-85EF-364B64D08ED4}" destId="{B92A9DC5-C113-400E-8F21-D7285C08EEC3}" srcOrd="0" destOrd="0" presId="urn:microsoft.com/office/officeart/2005/8/layout/hierarchy3"/>
    <dgm:cxn modelId="{9C97BDAA-6ADA-49E4-9D24-3FFF234B6176}" type="presParOf" srcId="{5AF58091-E5F9-4C71-B5AD-14DA944A565C}" destId="{31C64E1D-FF38-448C-8781-A51BDDAF7650}" srcOrd="0" destOrd="0" presId="urn:microsoft.com/office/officeart/2005/8/layout/hierarchy3"/>
    <dgm:cxn modelId="{1779C03C-5BD4-4346-964F-3D504F6FB27D}" type="presParOf" srcId="{31C64E1D-FF38-448C-8781-A51BDDAF7650}" destId="{ADD91D0E-C6B0-4A6B-B6D0-D4EC2499C1F4}" srcOrd="0" destOrd="0" presId="urn:microsoft.com/office/officeart/2005/8/layout/hierarchy3"/>
    <dgm:cxn modelId="{7726ECA2-12D2-4115-9413-B3573CE2C7A9}" type="presParOf" srcId="{ADD91D0E-C6B0-4A6B-B6D0-D4EC2499C1F4}" destId="{C434E1D0-5D1D-498B-874C-C6CFC01D81EC}" srcOrd="0" destOrd="0" presId="urn:microsoft.com/office/officeart/2005/8/layout/hierarchy3"/>
    <dgm:cxn modelId="{F302FD16-854C-4BB6-A784-64B7229B7B29}" type="presParOf" srcId="{ADD91D0E-C6B0-4A6B-B6D0-D4EC2499C1F4}" destId="{68F80A59-0769-4DE3-8828-83EDC0419919}" srcOrd="1" destOrd="0" presId="urn:microsoft.com/office/officeart/2005/8/layout/hierarchy3"/>
    <dgm:cxn modelId="{141192FE-A4A5-4889-BBCF-BD03BA2436E4}" type="presParOf" srcId="{31C64E1D-FF38-448C-8781-A51BDDAF7650}" destId="{CDFE85DF-A3C8-4348-BDB1-27DDABFF5673}" srcOrd="1" destOrd="0" presId="urn:microsoft.com/office/officeart/2005/8/layout/hierarchy3"/>
    <dgm:cxn modelId="{2CBC886E-806E-4962-84DE-68786795AD3B}" type="presParOf" srcId="{CDFE85DF-A3C8-4348-BDB1-27DDABFF5673}" destId="{30A4216A-E1DC-4DE6-8411-137690A12C82}" srcOrd="0" destOrd="0" presId="urn:microsoft.com/office/officeart/2005/8/layout/hierarchy3"/>
    <dgm:cxn modelId="{5AF0D93C-B0B6-49DE-8FCE-9457CBF966C1}" type="presParOf" srcId="{CDFE85DF-A3C8-4348-BDB1-27DDABFF5673}" destId="{87394D56-B92F-4A6D-93C0-B1F1E4606D9B}" srcOrd="1" destOrd="0" presId="urn:microsoft.com/office/officeart/2005/8/layout/hierarchy3"/>
    <dgm:cxn modelId="{BCA01459-8478-46D5-B2A5-3EA7D9608B4F}" type="presParOf" srcId="{CDFE85DF-A3C8-4348-BDB1-27DDABFF5673}" destId="{A522AD39-335B-4774-BA5A-9773D80929DD}" srcOrd="2" destOrd="0" presId="urn:microsoft.com/office/officeart/2005/8/layout/hierarchy3"/>
    <dgm:cxn modelId="{B3C3C4D5-9470-4168-A8D2-1180622A9D46}" type="presParOf" srcId="{CDFE85DF-A3C8-4348-BDB1-27DDABFF5673}" destId="{4101E0A5-C47A-452B-B3A3-2223B5C9F54C}" srcOrd="3" destOrd="0" presId="urn:microsoft.com/office/officeart/2005/8/layout/hierarchy3"/>
    <dgm:cxn modelId="{A872204A-B95E-4D62-87A1-9EF665EDB4CC}" type="presParOf" srcId="{CDFE85DF-A3C8-4348-BDB1-27DDABFF5673}" destId="{B92A9DC5-C113-400E-8F21-D7285C08EEC3}" srcOrd="4" destOrd="0" presId="urn:microsoft.com/office/officeart/2005/8/layout/hierarchy3"/>
    <dgm:cxn modelId="{E58F2827-4539-4B78-B2C0-981B00DF1E54}" type="presParOf" srcId="{CDFE85DF-A3C8-4348-BDB1-27DDABFF5673}" destId="{10680E2B-D2AF-4194-83E6-93E8AC901754}" srcOrd="5" destOrd="0" presId="urn:microsoft.com/office/officeart/2005/8/layout/hierarchy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F1B72B2-B782-4CAD-A63F-09D3C81BB729}" type="doc">
      <dgm:prSet loTypeId="urn:microsoft.com/office/officeart/2005/8/layout/hProcess9" loCatId="process" qsTypeId="urn:microsoft.com/office/officeart/2005/8/quickstyle/simple1" qsCatId="simple" csTypeId="urn:microsoft.com/office/officeart/2005/8/colors/accent2_3" csCatId="accent2" phldr="1"/>
      <dgm:spPr/>
      <dgm:t>
        <a:bodyPr/>
        <a:lstStyle/>
        <a:p>
          <a:endParaRPr lang="nl-NL"/>
        </a:p>
      </dgm:t>
    </dgm:pt>
    <dgm:pt modelId="{75BA3F27-107E-4929-891B-4C5C9A72B54F}">
      <dgm:prSet phldrT="[Tekst]" custT="1"/>
      <dgm:spPr>
        <a:ln>
          <a:noFill/>
        </a:ln>
      </dgm:spPr>
      <dgm:t>
        <a:bodyPr lIns="0" tIns="108000" rIns="0" bIns="108000"/>
        <a:lstStyle/>
        <a:p>
          <a:r>
            <a:rPr lang="en-US" sz="1400" dirty="0">
              <a:latin typeface="+mj-lt"/>
            </a:rPr>
            <a:t>End </a:t>
          </a:r>
          <a:br>
            <a:rPr lang="en-US" sz="1400" dirty="0">
              <a:latin typeface="+mj-lt"/>
            </a:rPr>
          </a:br>
          <a:r>
            <a:rPr lang="en-US" sz="1400" dirty="0">
              <a:latin typeface="+mj-lt"/>
            </a:rPr>
            <a:t>19</a:t>
          </a:r>
          <a:r>
            <a:rPr lang="en-US" sz="1400" baseline="30000" dirty="0">
              <a:latin typeface="+mj-lt"/>
            </a:rPr>
            <a:t>th</a:t>
          </a:r>
          <a:r>
            <a:rPr lang="en-US" sz="1400" dirty="0">
              <a:latin typeface="+mj-lt"/>
            </a:rPr>
            <a:t> century</a:t>
          </a:r>
          <a:endParaRPr lang="nl-NL" sz="1400" dirty="0">
            <a:latin typeface="+mj-lt"/>
          </a:endParaRPr>
        </a:p>
      </dgm:t>
    </dgm:pt>
    <dgm:pt modelId="{A886F767-E069-479D-9F86-EBA34E2AB37A}" type="parTrans" cxnId="{FB9E7366-E114-42AD-8376-D3E7DE9453E7}">
      <dgm:prSet/>
      <dgm:spPr/>
      <dgm:t>
        <a:bodyPr/>
        <a:lstStyle/>
        <a:p>
          <a:endParaRPr lang="nl-NL" sz="1400">
            <a:latin typeface="+mj-lt"/>
          </a:endParaRPr>
        </a:p>
      </dgm:t>
    </dgm:pt>
    <dgm:pt modelId="{1C320AE6-0775-425B-BA5A-10F20A96B0C9}" type="sibTrans" cxnId="{FB9E7366-E114-42AD-8376-D3E7DE9453E7}">
      <dgm:prSet/>
      <dgm:spPr/>
      <dgm:t>
        <a:bodyPr/>
        <a:lstStyle/>
        <a:p>
          <a:endParaRPr lang="nl-NL" sz="1400">
            <a:latin typeface="+mj-lt"/>
          </a:endParaRPr>
        </a:p>
      </dgm:t>
    </dgm:pt>
    <dgm:pt modelId="{4879D868-B956-4D28-A892-651720005AE7}">
      <dgm:prSet phldrT="[Tekst]" custT="1"/>
      <dgm:spPr>
        <a:ln>
          <a:noFill/>
        </a:ln>
      </dgm:spPr>
      <dgm:t>
        <a:bodyPr lIns="0" tIns="108000" rIns="0" bIns="108000"/>
        <a:lstStyle/>
        <a:p>
          <a:r>
            <a:rPr lang="en-US" sz="1400" dirty="0">
              <a:latin typeface="+mj-lt"/>
            </a:rPr>
            <a:t>Early </a:t>
          </a:r>
          <a:br>
            <a:rPr lang="en-US" sz="1400" dirty="0">
              <a:latin typeface="+mj-lt"/>
            </a:rPr>
          </a:br>
          <a:r>
            <a:rPr lang="en-US" sz="1400" dirty="0">
              <a:latin typeface="+mj-lt"/>
            </a:rPr>
            <a:t>20</a:t>
          </a:r>
          <a:r>
            <a:rPr lang="en-US" sz="1400" baseline="30000" dirty="0">
              <a:latin typeface="+mj-lt"/>
            </a:rPr>
            <a:t>th</a:t>
          </a:r>
          <a:r>
            <a:rPr lang="en-US" sz="1400" dirty="0">
              <a:latin typeface="+mj-lt"/>
            </a:rPr>
            <a:t> century</a:t>
          </a:r>
          <a:endParaRPr lang="nl-NL" sz="1400" dirty="0">
            <a:latin typeface="+mj-lt"/>
          </a:endParaRPr>
        </a:p>
      </dgm:t>
    </dgm:pt>
    <dgm:pt modelId="{D8FDB282-02FF-44D5-99D6-783BFEC224EC}" type="parTrans" cxnId="{C644B3F4-C317-4413-95F2-E4DAD9FA4099}">
      <dgm:prSet/>
      <dgm:spPr/>
      <dgm:t>
        <a:bodyPr/>
        <a:lstStyle/>
        <a:p>
          <a:endParaRPr lang="nl-NL" sz="1400">
            <a:latin typeface="+mj-lt"/>
          </a:endParaRPr>
        </a:p>
      </dgm:t>
    </dgm:pt>
    <dgm:pt modelId="{0E4C86F8-1899-4206-BE9D-A0C3F9FB48DE}" type="sibTrans" cxnId="{C644B3F4-C317-4413-95F2-E4DAD9FA4099}">
      <dgm:prSet/>
      <dgm:spPr/>
      <dgm:t>
        <a:bodyPr/>
        <a:lstStyle/>
        <a:p>
          <a:endParaRPr lang="nl-NL" sz="1400">
            <a:latin typeface="+mj-lt"/>
          </a:endParaRPr>
        </a:p>
      </dgm:t>
    </dgm:pt>
    <dgm:pt modelId="{663CF283-A729-4C96-BDF5-B9DBDC5A1C10}">
      <dgm:prSet phldrT="[Tekst]" custT="1"/>
      <dgm:spPr>
        <a:ln>
          <a:noFill/>
        </a:ln>
      </dgm:spPr>
      <dgm:t>
        <a:bodyPr lIns="0" tIns="108000" rIns="0" bIns="108000"/>
        <a:lstStyle/>
        <a:p>
          <a:r>
            <a:rPr lang="en-US" sz="1400" dirty="0">
              <a:latin typeface="+mj-lt"/>
            </a:rPr>
            <a:t>1960s</a:t>
          </a:r>
          <a:endParaRPr lang="nl-NL" sz="1400" dirty="0">
            <a:latin typeface="+mj-lt"/>
          </a:endParaRPr>
        </a:p>
      </dgm:t>
    </dgm:pt>
    <dgm:pt modelId="{CB5363C8-1B9B-414F-A12E-B889B1C4AD1A}" type="parTrans" cxnId="{CE13B654-17E0-498B-87C7-730B64BAB4D0}">
      <dgm:prSet/>
      <dgm:spPr/>
      <dgm:t>
        <a:bodyPr/>
        <a:lstStyle/>
        <a:p>
          <a:endParaRPr lang="nl-NL" sz="1400">
            <a:latin typeface="+mj-lt"/>
          </a:endParaRPr>
        </a:p>
      </dgm:t>
    </dgm:pt>
    <dgm:pt modelId="{F6597B21-80ED-41AF-85B8-4140FC5E7B55}" type="sibTrans" cxnId="{CE13B654-17E0-498B-87C7-730B64BAB4D0}">
      <dgm:prSet/>
      <dgm:spPr/>
      <dgm:t>
        <a:bodyPr/>
        <a:lstStyle/>
        <a:p>
          <a:endParaRPr lang="nl-NL" sz="1400">
            <a:latin typeface="+mj-lt"/>
          </a:endParaRPr>
        </a:p>
      </dgm:t>
    </dgm:pt>
    <dgm:pt modelId="{15F09743-8960-427A-B27D-8A6E832348DB}">
      <dgm:prSet phldrT="[Tekst]" custT="1"/>
      <dgm:spPr>
        <a:ln>
          <a:noFill/>
        </a:ln>
      </dgm:spPr>
      <dgm:t>
        <a:bodyPr lIns="0" tIns="108000" rIns="0" bIns="108000"/>
        <a:lstStyle/>
        <a:p>
          <a:r>
            <a:rPr lang="en-US" sz="1400" dirty="0">
              <a:latin typeface="+mj-lt"/>
            </a:rPr>
            <a:t>1963</a:t>
          </a:r>
          <a:endParaRPr lang="nl-NL" sz="1400" dirty="0">
            <a:latin typeface="+mj-lt"/>
          </a:endParaRPr>
        </a:p>
      </dgm:t>
    </dgm:pt>
    <dgm:pt modelId="{EB297D4A-762C-45A0-ABC9-A69D3E634564}" type="parTrans" cxnId="{03E53C5F-45EB-435F-8BFE-18893B1B8150}">
      <dgm:prSet/>
      <dgm:spPr/>
      <dgm:t>
        <a:bodyPr/>
        <a:lstStyle/>
        <a:p>
          <a:endParaRPr lang="nl-NL" sz="1400">
            <a:latin typeface="+mj-lt"/>
          </a:endParaRPr>
        </a:p>
      </dgm:t>
    </dgm:pt>
    <dgm:pt modelId="{5AC53D13-00E5-4082-8EA9-38CAE60120B0}" type="sibTrans" cxnId="{03E53C5F-45EB-435F-8BFE-18893B1B8150}">
      <dgm:prSet/>
      <dgm:spPr/>
      <dgm:t>
        <a:bodyPr/>
        <a:lstStyle/>
        <a:p>
          <a:endParaRPr lang="nl-NL" sz="1400">
            <a:latin typeface="+mj-lt"/>
          </a:endParaRPr>
        </a:p>
      </dgm:t>
    </dgm:pt>
    <dgm:pt modelId="{B5140BE5-AE88-435E-B63F-37BC4959C67A}">
      <dgm:prSet phldrT="[Tekst]" custT="1"/>
      <dgm:spPr>
        <a:ln>
          <a:noFill/>
        </a:ln>
      </dgm:spPr>
      <dgm:t>
        <a:bodyPr lIns="0" tIns="108000" rIns="0" bIns="108000"/>
        <a:lstStyle/>
        <a:p>
          <a:r>
            <a:rPr lang="en-US" sz="1400" dirty="0">
              <a:latin typeface="+mj-lt"/>
            </a:rPr>
            <a:t>1968</a:t>
          </a:r>
          <a:endParaRPr lang="nl-NL" sz="1400" dirty="0">
            <a:latin typeface="+mj-lt"/>
          </a:endParaRPr>
        </a:p>
      </dgm:t>
    </dgm:pt>
    <dgm:pt modelId="{321C46BA-B53F-4923-8594-51370D749F5A}" type="parTrans" cxnId="{A8E9711A-1568-40DF-88AE-753D845D0CB1}">
      <dgm:prSet/>
      <dgm:spPr/>
      <dgm:t>
        <a:bodyPr/>
        <a:lstStyle/>
        <a:p>
          <a:endParaRPr lang="nl-NL" sz="1400">
            <a:latin typeface="+mj-lt"/>
          </a:endParaRPr>
        </a:p>
      </dgm:t>
    </dgm:pt>
    <dgm:pt modelId="{D2861883-A546-4469-A27D-E87ED8781ABB}" type="sibTrans" cxnId="{A8E9711A-1568-40DF-88AE-753D845D0CB1}">
      <dgm:prSet/>
      <dgm:spPr/>
      <dgm:t>
        <a:bodyPr/>
        <a:lstStyle/>
        <a:p>
          <a:endParaRPr lang="nl-NL" sz="1400">
            <a:latin typeface="+mj-lt"/>
          </a:endParaRPr>
        </a:p>
      </dgm:t>
    </dgm:pt>
    <dgm:pt modelId="{51192F86-A483-4867-AF67-DBA5E35E6D5B}">
      <dgm:prSet phldrT="[Tekst]" custT="1"/>
      <dgm:spPr>
        <a:ln>
          <a:noFill/>
        </a:ln>
      </dgm:spPr>
      <dgm:t>
        <a:bodyPr lIns="0" tIns="108000" rIns="0" bIns="108000"/>
        <a:lstStyle/>
        <a:p>
          <a:r>
            <a:rPr lang="en-US" sz="1400" dirty="0">
              <a:latin typeface="+mj-lt"/>
            </a:rPr>
            <a:t>1980’s</a:t>
          </a:r>
          <a:endParaRPr lang="nl-NL" sz="1400" dirty="0">
            <a:latin typeface="+mj-lt"/>
          </a:endParaRPr>
        </a:p>
      </dgm:t>
    </dgm:pt>
    <dgm:pt modelId="{CE34541E-BFC0-44DA-848E-364CB31EE551}" type="sibTrans" cxnId="{828EF7EC-6D5F-438D-86AA-C08367A5E184}">
      <dgm:prSet/>
      <dgm:spPr/>
      <dgm:t>
        <a:bodyPr/>
        <a:lstStyle/>
        <a:p>
          <a:endParaRPr lang="nl-NL" sz="1400">
            <a:latin typeface="+mj-lt"/>
          </a:endParaRPr>
        </a:p>
      </dgm:t>
    </dgm:pt>
    <dgm:pt modelId="{CC1729E5-D25F-4F11-BB67-6F2FC8265057}" type="parTrans" cxnId="{828EF7EC-6D5F-438D-86AA-C08367A5E184}">
      <dgm:prSet/>
      <dgm:spPr/>
      <dgm:t>
        <a:bodyPr/>
        <a:lstStyle/>
        <a:p>
          <a:endParaRPr lang="nl-NL" sz="1400">
            <a:latin typeface="+mj-lt"/>
          </a:endParaRPr>
        </a:p>
      </dgm:t>
    </dgm:pt>
    <dgm:pt modelId="{91D7A0CD-A965-449C-9BB8-8255ECA67A1F}">
      <dgm:prSet phldrT="[Tekst]" custT="1"/>
      <dgm:spPr>
        <a:ln>
          <a:noFill/>
        </a:ln>
      </dgm:spPr>
      <dgm:t>
        <a:bodyPr lIns="0" tIns="108000" rIns="0" bIns="108000"/>
        <a:lstStyle/>
        <a:p>
          <a:r>
            <a:rPr lang="en-US" sz="1400" dirty="0">
              <a:latin typeface="+mj-lt"/>
            </a:rPr>
            <a:t>1990’s</a:t>
          </a:r>
          <a:endParaRPr lang="nl-NL" sz="1400" dirty="0">
            <a:latin typeface="+mj-lt"/>
          </a:endParaRPr>
        </a:p>
      </dgm:t>
    </dgm:pt>
    <dgm:pt modelId="{8A46AF60-554E-4E64-8194-DA17CEE53F2F}" type="sibTrans" cxnId="{88EDF59F-9E00-47E9-8F99-346C64A9DA7C}">
      <dgm:prSet/>
      <dgm:spPr/>
      <dgm:t>
        <a:bodyPr/>
        <a:lstStyle/>
        <a:p>
          <a:endParaRPr lang="nl-NL" sz="1400">
            <a:latin typeface="+mj-lt"/>
          </a:endParaRPr>
        </a:p>
      </dgm:t>
    </dgm:pt>
    <dgm:pt modelId="{617978C9-1342-4E04-9E8A-1EEA2A0A451C}" type="parTrans" cxnId="{88EDF59F-9E00-47E9-8F99-346C64A9DA7C}">
      <dgm:prSet/>
      <dgm:spPr/>
      <dgm:t>
        <a:bodyPr/>
        <a:lstStyle/>
        <a:p>
          <a:endParaRPr lang="nl-NL" sz="1400">
            <a:latin typeface="+mj-lt"/>
          </a:endParaRPr>
        </a:p>
      </dgm:t>
    </dgm:pt>
    <dgm:pt modelId="{75A443C8-F2E5-4619-92D0-9DA3362F262D}">
      <dgm:prSet phldrT="[Tekst]" custT="1"/>
      <dgm:spPr>
        <a:ln>
          <a:noFill/>
        </a:ln>
      </dgm:spPr>
      <dgm:t>
        <a:bodyPr lIns="0" tIns="108000" rIns="0" bIns="108000"/>
        <a:lstStyle/>
        <a:p>
          <a:r>
            <a:rPr lang="en-US" sz="1400" dirty="0">
              <a:solidFill>
                <a:schemeClr val="tx2"/>
              </a:solidFill>
              <a:latin typeface="+mj-lt"/>
            </a:rPr>
            <a:t>2000</a:t>
          </a:r>
          <a:endParaRPr lang="nl-NL" sz="1400" dirty="0">
            <a:solidFill>
              <a:schemeClr val="tx2"/>
            </a:solidFill>
            <a:latin typeface="+mj-lt"/>
          </a:endParaRPr>
        </a:p>
      </dgm:t>
    </dgm:pt>
    <dgm:pt modelId="{2E8DB3D7-B2B0-4530-BEB6-042FD82BDE62}" type="sibTrans" cxnId="{C5B4A8B4-22B6-4561-A5A0-895A5F639A0B}">
      <dgm:prSet/>
      <dgm:spPr/>
      <dgm:t>
        <a:bodyPr/>
        <a:lstStyle/>
        <a:p>
          <a:endParaRPr lang="nl-NL" sz="1400">
            <a:latin typeface="+mj-lt"/>
          </a:endParaRPr>
        </a:p>
      </dgm:t>
    </dgm:pt>
    <dgm:pt modelId="{BC6BB6A3-C706-4367-BBDA-7F95F37E249A}" type="parTrans" cxnId="{C5B4A8B4-22B6-4561-A5A0-895A5F639A0B}">
      <dgm:prSet/>
      <dgm:spPr/>
      <dgm:t>
        <a:bodyPr/>
        <a:lstStyle/>
        <a:p>
          <a:endParaRPr lang="nl-NL" sz="1400">
            <a:latin typeface="+mj-lt"/>
          </a:endParaRPr>
        </a:p>
      </dgm:t>
    </dgm:pt>
    <dgm:pt modelId="{81A10317-721B-41F3-8B43-2C663E4B17E4}">
      <dgm:prSet phldrT="[Tekst]" custT="1"/>
      <dgm:spPr>
        <a:ln>
          <a:noFill/>
        </a:ln>
      </dgm:spPr>
      <dgm:t>
        <a:bodyPr lIns="0" tIns="108000" rIns="0" bIns="108000"/>
        <a:lstStyle/>
        <a:p>
          <a:r>
            <a:rPr lang="en-US" sz="1400" dirty="0">
              <a:solidFill>
                <a:schemeClr val="tx2"/>
              </a:solidFill>
              <a:latin typeface="+mj-lt"/>
            </a:rPr>
            <a:t>2016</a:t>
          </a:r>
          <a:endParaRPr lang="nl-NL" sz="1400" dirty="0">
            <a:solidFill>
              <a:schemeClr val="tx2"/>
            </a:solidFill>
            <a:latin typeface="+mj-lt"/>
          </a:endParaRPr>
        </a:p>
      </dgm:t>
    </dgm:pt>
    <dgm:pt modelId="{778A9DB2-3879-4712-BE2A-A9D9A94CC2A4}" type="sibTrans" cxnId="{6231BB0F-372E-4307-8B41-62C31572B376}">
      <dgm:prSet/>
      <dgm:spPr/>
      <dgm:t>
        <a:bodyPr/>
        <a:lstStyle/>
        <a:p>
          <a:endParaRPr lang="nl-NL" sz="1400">
            <a:latin typeface="+mj-lt"/>
          </a:endParaRPr>
        </a:p>
      </dgm:t>
    </dgm:pt>
    <dgm:pt modelId="{45F6F489-A7CA-44C4-BF6F-D04738D8FD6C}" type="parTrans" cxnId="{6231BB0F-372E-4307-8B41-62C31572B376}">
      <dgm:prSet/>
      <dgm:spPr/>
      <dgm:t>
        <a:bodyPr/>
        <a:lstStyle/>
        <a:p>
          <a:endParaRPr lang="nl-NL" sz="1400">
            <a:latin typeface="+mj-lt"/>
          </a:endParaRPr>
        </a:p>
      </dgm:t>
    </dgm:pt>
    <dgm:pt modelId="{206057D4-99E3-4B19-B47E-09DF43E6E820}">
      <dgm:prSet phldrT="[Tekst]" custT="1"/>
      <dgm:spPr>
        <a:ln>
          <a:noFill/>
        </a:ln>
      </dgm:spPr>
      <dgm:t>
        <a:bodyPr lIns="0" tIns="108000" rIns="0" bIns="108000"/>
        <a:lstStyle/>
        <a:p>
          <a:r>
            <a:rPr lang="en-US" sz="1400" dirty="0">
              <a:solidFill>
                <a:schemeClr val="tx2"/>
              </a:solidFill>
              <a:latin typeface="+mj-lt"/>
            </a:rPr>
            <a:t>2018</a:t>
          </a:r>
          <a:endParaRPr lang="nl-NL" sz="1400" dirty="0">
            <a:solidFill>
              <a:schemeClr val="tx2"/>
            </a:solidFill>
            <a:latin typeface="+mj-lt"/>
          </a:endParaRPr>
        </a:p>
      </dgm:t>
    </dgm:pt>
    <dgm:pt modelId="{D5A97DFA-BECD-4E0D-A32E-5311486FD2AB}" type="sibTrans" cxnId="{41903ED5-91A6-44C4-9265-61AABB2DC8F5}">
      <dgm:prSet/>
      <dgm:spPr/>
      <dgm:t>
        <a:bodyPr/>
        <a:lstStyle/>
        <a:p>
          <a:endParaRPr lang="nl-NL" sz="1400">
            <a:latin typeface="+mj-lt"/>
          </a:endParaRPr>
        </a:p>
      </dgm:t>
    </dgm:pt>
    <dgm:pt modelId="{5A7638FB-BFA7-4B21-B43A-A9E81A57E1F1}" type="parTrans" cxnId="{41903ED5-91A6-44C4-9265-61AABB2DC8F5}">
      <dgm:prSet/>
      <dgm:spPr/>
      <dgm:t>
        <a:bodyPr/>
        <a:lstStyle/>
        <a:p>
          <a:endParaRPr lang="nl-NL" sz="1400">
            <a:latin typeface="+mj-lt"/>
          </a:endParaRPr>
        </a:p>
      </dgm:t>
    </dgm:pt>
    <dgm:pt modelId="{95A82901-AB8E-4458-A1B6-0878202A5DF5}" type="pres">
      <dgm:prSet presAssocID="{AF1B72B2-B782-4CAD-A63F-09D3C81BB729}" presName="CompostProcess" presStyleCnt="0">
        <dgm:presLayoutVars>
          <dgm:dir/>
          <dgm:resizeHandles val="exact"/>
        </dgm:presLayoutVars>
      </dgm:prSet>
      <dgm:spPr/>
    </dgm:pt>
    <dgm:pt modelId="{3BC0C73A-338A-461A-8234-603F4D721509}" type="pres">
      <dgm:prSet presAssocID="{AF1B72B2-B782-4CAD-A63F-09D3C81BB729}" presName="arrow" presStyleLbl="bgShp" presStyleIdx="0" presStyleCnt="1" custScaleX="107510" custScaleY="100000" custLinFactNeighborX="-1305" custLinFactNeighborY="25123"/>
      <dgm:spPr/>
    </dgm:pt>
    <dgm:pt modelId="{145680DD-8A95-4B42-8713-ABD671E16B82}" type="pres">
      <dgm:prSet presAssocID="{AF1B72B2-B782-4CAD-A63F-09D3C81BB729}" presName="linearProcess" presStyleCnt="0"/>
      <dgm:spPr/>
    </dgm:pt>
    <dgm:pt modelId="{60CA70E0-8A29-4426-A782-6EDAC6FA78F9}" type="pres">
      <dgm:prSet presAssocID="{75BA3F27-107E-4929-891B-4C5C9A72B54F}" presName="textNode" presStyleLbl="node1" presStyleIdx="0" presStyleCnt="10" custScaleX="177606" custScaleY="86646">
        <dgm:presLayoutVars>
          <dgm:bulletEnabled val="1"/>
        </dgm:presLayoutVars>
      </dgm:prSet>
      <dgm:spPr/>
    </dgm:pt>
    <dgm:pt modelId="{4C073F4C-4699-431C-8201-CE4B0D8B5DFE}" type="pres">
      <dgm:prSet presAssocID="{1C320AE6-0775-425B-BA5A-10F20A96B0C9}" presName="sibTrans" presStyleCnt="0"/>
      <dgm:spPr/>
    </dgm:pt>
    <dgm:pt modelId="{D1B58260-E309-410F-9FEE-F3927ACEB2B0}" type="pres">
      <dgm:prSet presAssocID="{4879D868-B956-4D28-A892-651720005AE7}" presName="textNode" presStyleLbl="node1" presStyleIdx="1" presStyleCnt="10" custScaleX="179030" custScaleY="86646">
        <dgm:presLayoutVars>
          <dgm:bulletEnabled val="1"/>
        </dgm:presLayoutVars>
      </dgm:prSet>
      <dgm:spPr/>
    </dgm:pt>
    <dgm:pt modelId="{C652A581-D35C-439A-AC70-CE0C4B94F27D}" type="pres">
      <dgm:prSet presAssocID="{0E4C86F8-1899-4206-BE9D-A0C3F9FB48DE}" presName="sibTrans" presStyleCnt="0"/>
      <dgm:spPr/>
    </dgm:pt>
    <dgm:pt modelId="{8E8F83D5-3238-436A-A84F-0C5D09C6A232}" type="pres">
      <dgm:prSet presAssocID="{663CF283-A729-4C96-BDF5-B9DBDC5A1C10}" presName="textNode" presStyleLbl="node1" presStyleIdx="2" presStyleCnt="10" custScaleY="86646">
        <dgm:presLayoutVars>
          <dgm:bulletEnabled val="1"/>
        </dgm:presLayoutVars>
      </dgm:prSet>
      <dgm:spPr/>
    </dgm:pt>
    <dgm:pt modelId="{B2B1D310-D5CF-4746-B20A-E75AB83BE4F9}" type="pres">
      <dgm:prSet presAssocID="{F6597B21-80ED-41AF-85B8-4140FC5E7B55}" presName="sibTrans" presStyleCnt="0"/>
      <dgm:spPr/>
    </dgm:pt>
    <dgm:pt modelId="{DCF8EBBD-6CA1-47DA-9111-C593E0203969}" type="pres">
      <dgm:prSet presAssocID="{15F09743-8960-427A-B27D-8A6E832348DB}" presName="textNode" presStyleLbl="node1" presStyleIdx="3" presStyleCnt="10" custScaleY="86646">
        <dgm:presLayoutVars>
          <dgm:bulletEnabled val="1"/>
        </dgm:presLayoutVars>
      </dgm:prSet>
      <dgm:spPr/>
    </dgm:pt>
    <dgm:pt modelId="{61068FE7-1052-47AE-8DB2-96F806307C06}" type="pres">
      <dgm:prSet presAssocID="{5AC53D13-00E5-4082-8EA9-38CAE60120B0}" presName="sibTrans" presStyleCnt="0"/>
      <dgm:spPr/>
    </dgm:pt>
    <dgm:pt modelId="{4D58E42D-5687-4F05-B52E-C5B578FE1832}" type="pres">
      <dgm:prSet presAssocID="{B5140BE5-AE88-435E-B63F-37BC4959C67A}" presName="textNode" presStyleLbl="node1" presStyleIdx="4" presStyleCnt="10" custScaleY="86646">
        <dgm:presLayoutVars>
          <dgm:bulletEnabled val="1"/>
        </dgm:presLayoutVars>
      </dgm:prSet>
      <dgm:spPr/>
    </dgm:pt>
    <dgm:pt modelId="{F29AB708-9DA1-487F-AF63-71F7A7F5335E}" type="pres">
      <dgm:prSet presAssocID="{D2861883-A546-4469-A27D-E87ED8781ABB}" presName="sibTrans" presStyleCnt="0"/>
      <dgm:spPr/>
    </dgm:pt>
    <dgm:pt modelId="{EED70097-CF8A-410A-B7D1-87ABC1D7881E}" type="pres">
      <dgm:prSet presAssocID="{51192F86-A483-4867-AF67-DBA5E35E6D5B}" presName="textNode" presStyleLbl="node1" presStyleIdx="5" presStyleCnt="10" custScaleY="86646">
        <dgm:presLayoutVars>
          <dgm:bulletEnabled val="1"/>
        </dgm:presLayoutVars>
      </dgm:prSet>
      <dgm:spPr/>
    </dgm:pt>
    <dgm:pt modelId="{973A457D-3FB0-48DF-A1EE-E89DA18379ED}" type="pres">
      <dgm:prSet presAssocID="{CE34541E-BFC0-44DA-848E-364CB31EE551}" presName="sibTrans" presStyleCnt="0"/>
      <dgm:spPr/>
    </dgm:pt>
    <dgm:pt modelId="{BF747E93-63A9-4CED-9418-4261A29E67EB}" type="pres">
      <dgm:prSet presAssocID="{91D7A0CD-A965-449C-9BB8-8255ECA67A1F}" presName="textNode" presStyleLbl="node1" presStyleIdx="6" presStyleCnt="10" custScaleY="86646">
        <dgm:presLayoutVars>
          <dgm:bulletEnabled val="1"/>
        </dgm:presLayoutVars>
      </dgm:prSet>
      <dgm:spPr/>
    </dgm:pt>
    <dgm:pt modelId="{F3CBD1F3-9BE4-42E1-819B-3175AE832B74}" type="pres">
      <dgm:prSet presAssocID="{8A46AF60-554E-4E64-8194-DA17CEE53F2F}" presName="sibTrans" presStyleCnt="0"/>
      <dgm:spPr/>
    </dgm:pt>
    <dgm:pt modelId="{D288B6FC-F110-4CAF-AE8E-BF31185FB82A}" type="pres">
      <dgm:prSet presAssocID="{75A443C8-F2E5-4619-92D0-9DA3362F262D}" presName="textNode" presStyleLbl="node1" presStyleIdx="7" presStyleCnt="10" custScaleY="86646">
        <dgm:presLayoutVars>
          <dgm:bulletEnabled val="1"/>
        </dgm:presLayoutVars>
      </dgm:prSet>
      <dgm:spPr/>
    </dgm:pt>
    <dgm:pt modelId="{E0152E4C-BA75-4245-8C90-2E326F337137}" type="pres">
      <dgm:prSet presAssocID="{2E8DB3D7-B2B0-4530-BEB6-042FD82BDE62}" presName="sibTrans" presStyleCnt="0"/>
      <dgm:spPr/>
    </dgm:pt>
    <dgm:pt modelId="{DB0D1A26-D474-4D2C-9A40-1440035C0E27}" type="pres">
      <dgm:prSet presAssocID="{81A10317-721B-41F3-8B43-2C663E4B17E4}" presName="textNode" presStyleLbl="node1" presStyleIdx="8" presStyleCnt="10" custScaleY="86646">
        <dgm:presLayoutVars>
          <dgm:bulletEnabled val="1"/>
        </dgm:presLayoutVars>
      </dgm:prSet>
      <dgm:spPr/>
    </dgm:pt>
    <dgm:pt modelId="{D5F3FF8C-8B5F-4D2B-9644-1F01D17B71E5}" type="pres">
      <dgm:prSet presAssocID="{778A9DB2-3879-4712-BE2A-A9D9A94CC2A4}" presName="sibTrans" presStyleCnt="0"/>
      <dgm:spPr/>
    </dgm:pt>
    <dgm:pt modelId="{97FFC02D-AA7E-455A-ADFB-782BAD7B1C61}" type="pres">
      <dgm:prSet presAssocID="{206057D4-99E3-4B19-B47E-09DF43E6E820}" presName="textNode" presStyleLbl="node1" presStyleIdx="9" presStyleCnt="10" custScaleY="86646">
        <dgm:presLayoutVars>
          <dgm:bulletEnabled val="1"/>
        </dgm:presLayoutVars>
      </dgm:prSet>
      <dgm:spPr/>
    </dgm:pt>
  </dgm:ptLst>
  <dgm:cxnLst>
    <dgm:cxn modelId="{6231BB0F-372E-4307-8B41-62C31572B376}" srcId="{AF1B72B2-B782-4CAD-A63F-09D3C81BB729}" destId="{81A10317-721B-41F3-8B43-2C663E4B17E4}" srcOrd="8" destOrd="0" parTransId="{45F6F489-A7CA-44C4-BF6F-D04738D8FD6C}" sibTransId="{778A9DB2-3879-4712-BE2A-A9D9A94CC2A4}"/>
    <dgm:cxn modelId="{A8E9711A-1568-40DF-88AE-753D845D0CB1}" srcId="{AF1B72B2-B782-4CAD-A63F-09D3C81BB729}" destId="{B5140BE5-AE88-435E-B63F-37BC4959C67A}" srcOrd="4" destOrd="0" parTransId="{321C46BA-B53F-4923-8594-51370D749F5A}" sibTransId="{D2861883-A546-4469-A27D-E87ED8781ABB}"/>
    <dgm:cxn modelId="{019EB71F-6927-433A-8FFF-77426ABD9C09}" type="presOf" srcId="{51192F86-A483-4867-AF67-DBA5E35E6D5B}" destId="{EED70097-CF8A-410A-B7D1-87ABC1D7881E}" srcOrd="0" destOrd="0" presId="urn:microsoft.com/office/officeart/2005/8/layout/hProcess9"/>
    <dgm:cxn modelId="{21C50440-EFE5-4745-A99C-EF9CC00F946B}" type="presOf" srcId="{4879D868-B956-4D28-A892-651720005AE7}" destId="{D1B58260-E309-410F-9FEE-F3927ACEB2B0}" srcOrd="0" destOrd="0" presId="urn:microsoft.com/office/officeart/2005/8/layout/hProcess9"/>
    <dgm:cxn modelId="{03E53C5F-45EB-435F-8BFE-18893B1B8150}" srcId="{AF1B72B2-B782-4CAD-A63F-09D3C81BB729}" destId="{15F09743-8960-427A-B27D-8A6E832348DB}" srcOrd="3" destOrd="0" parTransId="{EB297D4A-762C-45A0-ABC9-A69D3E634564}" sibTransId="{5AC53D13-00E5-4082-8EA9-38CAE60120B0}"/>
    <dgm:cxn modelId="{FB9E7366-E114-42AD-8376-D3E7DE9453E7}" srcId="{AF1B72B2-B782-4CAD-A63F-09D3C81BB729}" destId="{75BA3F27-107E-4929-891B-4C5C9A72B54F}" srcOrd="0" destOrd="0" parTransId="{A886F767-E069-479D-9F86-EBA34E2AB37A}" sibTransId="{1C320AE6-0775-425B-BA5A-10F20A96B0C9}"/>
    <dgm:cxn modelId="{1C51CC70-FDC4-473B-95CB-453D7D5A0958}" type="presOf" srcId="{663CF283-A729-4C96-BDF5-B9DBDC5A1C10}" destId="{8E8F83D5-3238-436A-A84F-0C5D09C6A232}" srcOrd="0" destOrd="0" presId="urn:microsoft.com/office/officeart/2005/8/layout/hProcess9"/>
    <dgm:cxn modelId="{E7BDC451-BFD7-493A-9FCE-9892A8D9BA74}" type="presOf" srcId="{75A443C8-F2E5-4619-92D0-9DA3362F262D}" destId="{D288B6FC-F110-4CAF-AE8E-BF31185FB82A}" srcOrd="0" destOrd="0" presId="urn:microsoft.com/office/officeart/2005/8/layout/hProcess9"/>
    <dgm:cxn modelId="{CE13B654-17E0-498B-87C7-730B64BAB4D0}" srcId="{AF1B72B2-B782-4CAD-A63F-09D3C81BB729}" destId="{663CF283-A729-4C96-BDF5-B9DBDC5A1C10}" srcOrd="2" destOrd="0" parTransId="{CB5363C8-1B9B-414F-A12E-B889B1C4AD1A}" sibTransId="{F6597B21-80ED-41AF-85B8-4140FC5E7B55}"/>
    <dgm:cxn modelId="{2FBD5058-EAB8-4288-A651-4712FA3BABD1}" type="presOf" srcId="{AF1B72B2-B782-4CAD-A63F-09D3C81BB729}" destId="{95A82901-AB8E-4458-A1B6-0878202A5DF5}" srcOrd="0" destOrd="0" presId="urn:microsoft.com/office/officeart/2005/8/layout/hProcess9"/>
    <dgm:cxn modelId="{C5B9548A-CA92-427D-A67E-16F9EFB1DE24}" type="presOf" srcId="{B5140BE5-AE88-435E-B63F-37BC4959C67A}" destId="{4D58E42D-5687-4F05-B52E-C5B578FE1832}" srcOrd="0" destOrd="0" presId="urn:microsoft.com/office/officeart/2005/8/layout/hProcess9"/>
    <dgm:cxn modelId="{7E02238E-0775-4122-8535-5D99C30C7CB1}" type="presOf" srcId="{15F09743-8960-427A-B27D-8A6E832348DB}" destId="{DCF8EBBD-6CA1-47DA-9111-C593E0203969}" srcOrd="0" destOrd="0" presId="urn:microsoft.com/office/officeart/2005/8/layout/hProcess9"/>
    <dgm:cxn modelId="{4669E89D-34B7-49BA-8131-1DF3A5F16D3F}" type="presOf" srcId="{206057D4-99E3-4B19-B47E-09DF43E6E820}" destId="{97FFC02D-AA7E-455A-ADFB-782BAD7B1C61}" srcOrd="0" destOrd="0" presId="urn:microsoft.com/office/officeart/2005/8/layout/hProcess9"/>
    <dgm:cxn modelId="{88EDF59F-9E00-47E9-8F99-346C64A9DA7C}" srcId="{AF1B72B2-B782-4CAD-A63F-09D3C81BB729}" destId="{91D7A0CD-A965-449C-9BB8-8255ECA67A1F}" srcOrd="6" destOrd="0" parTransId="{617978C9-1342-4E04-9E8A-1EEA2A0A451C}" sibTransId="{8A46AF60-554E-4E64-8194-DA17CEE53F2F}"/>
    <dgm:cxn modelId="{FC5B22A7-C12F-46E5-B3BC-D15D753DDBA0}" type="presOf" srcId="{75BA3F27-107E-4929-891B-4C5C9A72B54F}" destId="{60CA70E0-8A29-4426-A782-6EDAC6FA78F9}" srcOrd="0" destOrd="0" presId="urn:microsoft.com/office/officeart/2005/8/layout/hProcess9"/>
    <dgm:cxn modelId="{F6480DAE-7C31-4551-9738-00226F606692}" type="presOf" srcId="{81A10317-721B-41F3-8B43-2C663E4B17E4}" destId="{DB0D1A26-D474-4D2C-9A40-1440035C0E27}" srcOrd="0" destOrd="0" presId="urn:microsoft.com/office/officeart/2005/8/layout/hProcess9"/>
    <dgm:cxn modelId="{C5B4A8B4-22B6-4561-A5A0-895A5F639A0B}" srcId="{AF1B72B2-B782-4CAD-A63F-09D3C81BB729}" destId="{75A443C8-F2E5-4619-92D0-9DA3362F262D}" srcOrd="7" destOrd="0" parTransId="{BC6BB6A3-C706-4367-BBDA-7F95F37E249A}" sibTransId="{2E8DB3D7-B2B0-4530-BEB6-042FD82BDE62}"/>
    <dgm:cxn modelId="{41903ED5-91A6-44C4-9265-61AABB2DC8F5}" srcId="{AF1B72B2-B782-4CAD-A63F-09D3C81BB729}" destId="{206057D4-99E3-4B19-B47E-09DF43E6E820}" srcOrd="9" destOrd="0" parTransId="{5A7638FB-BFA7-4B21-B43A-A9E81A57E1F1}" sibTransId="{D5A97DFA-BECD-4E0D-A32E-5311486FD2AB}"/>
    <dgm:cxn modelId="{828EF7EC-6D5F-438D-86AA-C08367A5E184}" srcId="{AF1B72B2-B782-4CAD-A63F-09D3C81BB729}" destId="{51192F86-A483-4867-AF67-DBA5E35E6D5B}" srcOrd="5" destOrd="0" parTransId="{CC1729E5-D25F-4F11-BB67-6F2FC8265057}" sibTransId="{CE34541E-BFC0-44DA-848E-364CB31EE551}"/>
    <dgm:cxn modelId="{C644B3F4-C317-4413-95F2-E4DAD9FA4099}" srcId="{AF1B72B2-B782-4CAD-A63F-09D3C81BB729}" destId="{4879D868-B956-4D28-A892-651720005AE7}" srcOrd="1" destOrd="0" parTransId="{D8FDB282-02FF-44D5-99D6-783BFEC224EC}" sibTransId="{0E4C86F8-1899-4206-BE9D-A0C3F9FB48DE}"/>
    <dgm:cxn modelId="{50E244FB-B29C-43F9-87FE-76ABA17B0E80}" type="presOf" srcId="{91D7A0CD-A965-449C-9BB8-8255ECA67A1F}" destId="{BF747E93-63A9-4CED-9418-4261A29E67EB}" srcOrd="0" destOrd="0" presId="urn:microsoft.com/office/officeart/2005/8/layout/hProcess9"/>
    <dgm:cxn modelId="{0336AEA2-96B7-44F3-8B72-4119DDEF6197}" type="presParOf" srcId="{95A82901-AB8E-4458-A1B6-0878202A5DF5}" destId="{3BC0C73A-338A-461A-8234-603F4D721509}" srcOrd="0" destOrd="0" presId="urn:microsoft.com/office/officeart/2005/8/layout/hProcess9"/>
    <dgm:cxn modelId="{B4EC3DED-ED7A-4EC5-9BB6-2990CAB55824}" type="presParOf" srcId="{95A82901-AB8E-4458-A1B6-0878202A5DF5}" destId="{145680DD-8A95-4B42-8713-ABD671E16B82}" srcOrd="1" destOrd="0" presId="urn:microsoft.com/office/officeart/2005/8/layout/hProcess9"/>
    <dgm:cxn modelId="{4FDB75A2-3CCE-4E45-B1C3-0F32A90CC653}" type="presParOf" srcId="{145680DD-8A95-4B42-8713-ABD671E16B82}" destId="{60CA70E0-8A29-4426-A782-6EDAC6FA78F9}" srcOrd="0" destOrd="0" presId="urn:microsoft.com/office/officeart/2005/8/layout/hProcess9"/>
    <dgm:cxn modelId="{1DB927A6-AA2B-494B-8126-4952BD3DA721}" type="presParOf" srcId="{145680DD-8A95-4B42-8713-ABD671E16B82}" destId="{4C073F4C-4699-431C-8201-CE4B0D8B5DFE}" srcOrd="1" destOrd="0" presId="urn:microsoft.com/office/officeart/2005/8/layout/hProcess9"/>
    <dgm:cxn modelId="{23E20F28-54CF-4BFE-AF10-2E1071C325BE}" type="presParOf" srcId="{145680DD-8A95-4B42-8713-ABD671E16B82}" destId="{D1B58260-E309-410F-9FEE-F3927ACEB2B0}" srcOrd="2" destOrd="0" presId="urn:microsoft.com/office/officeart/2005/8/layout/hProcess9"/>
    <dgm:cxn modelId="{C39AD1CE-6101-4F5F-8D85-813966205F96}" type="presParOf" srcId="{145680DD-8A95-4B42-8713-ABD671E16B82}" destId="{C652A581-D35C-439A-AC70-CE0C4B94F27D}" srcOrd="3" destOrd="0" presId="urn:microsoft.com/office/officeart/2005/8/layout/hProcess9"/>
    <dgm:cxn modelId="{5892E7DE-0196-4477-BDAE-55507699EAF8}" type="presParOf" srcId="{145680DD-8A95-4B42-8713-ABD671E16B82}" destId="{8E8F83D5-3238-436A-A84F-0C5D09C6A232}" srcOrd="4" destOrd="0" presId="urn:microsoft.com/office/officeart/2005/8/layout/hProcess9"/>
    <dgm:cxn modelId="{2AD2DA3A-C89D-471D-A2D7-2CEA092D284A}" type="presParOf" srcId="{145680DD-8A95-4B42-8713-ABD671E16B82}" destId="{B2B1D310-D5CF-4746-B20A-E75AB83BE4F9}" srcOrd="5" destOrd="0" presId="urn:microsoft.com/office/officeart/2005/8/layout/hProcess9"/>
    <dgm:cxn modelId="{B8D6DEEC-FDF0-45AE-A67C-6471251FFB88}" type="presParOf" srcId="{145680DD-8A95-4B42-8713-ABD671E16B82}" destId="{DCF8EBBD-6CA1-47DA-9111-C593E0203969}" srcOrd="6" destOrd="0" presId="urn:microsoft.com/office/officeart/2005/8/layout/hProcess9"/>
    <dgm:cxn modelId="{4111F910-B008-4899-A26E-C7E07D9E0DA2}" type="presParOf" srcId="{145680DD-8A95-4B42-8713-ABD671E16B82}" destId="{61068FE7-1052-47AE-8DB2-96F806307C06}" srcOrd="7" destOrd="0" presId="urn:microsoft.com/office/officeart/2005/8/layout/hProcess9"/>
    <dgm:cxn modelId="{0381A3CE-E194-4B4C-B8EE-A7DEB5B9AA9D}" type="presParOf" srcId="{145680DD-8A95-4B42-8713-ABD671E16B82}" destId="{4D58E42D-5687-4F05-B52E-C5B578FE1832}" srcOrd="8" destOrd="0" presId="urn:microsoft.com/office/officeart/2005/8/layout/hProcess9"/>
    <dgm:cxn modelId="{07A9DDA5-5592-4461-A68B-F0B666227F13}" type="presParOf" srcId="{145680DD-8A95-4B42-8713-ABD671E16B82}" destId="{F29AB708-9DA1-487F-AF63-71F7A7F5335E}" srcOrd="9" destOrd="0" presId="urn:microsoft.com/office/officeart/2005/8/layout/hProcess9"/>
    <dgm:cxn modelId="{37D939F9-4647-4521-BAD0-BAA23A2E8770}" type="presParOf" srcId="{145680DD-8A95-4B42-8713-ABD671E16B82}" destId="{EED70097-CF8A-410A-B7D1-87ABC1D7881E}" srcOrd="10" destOrd="0" presId="urn:microsoft.com/office/officeart/2005/8/layout/hProcess9"/>
    <dgm:cxn modelId="{333FD651-14CC-4C10-9BE3-CC2EE3208538}" type="presParOf" srcId="{145680DD-8A95-4B42-8713-ABD671E16B82}" destId="{973A457D-3FB0-48DF-A1EE-E89DA18379ED}" srcOrd="11" destOrd="0" presId="urn:microsoft.com/office/officeart/2005/8/layout/hProcess9"/>
    <dgm:cxn modelId="{999F5B64-78EE-4C84-989C-744E67B27FCE}" type="presParOf" srcId="{145680DD-8A95-4B42-8713-ABD671E16B82}" destId="{BF747E93-63A9-4CED-9418-4261A29E67EB}" srcOrd="12" destOrd="0" presId="urn:microsoft.com/office/officeart/2005/8/layout/hProcess9"/>
    <dgm:cxn modelId="{56F5A51B-14DF-4F66-B39D-B4EB14187DE5}" type="presParOf" srcId="{145680DD-8A95-4B42-8713-ABD671E16B82}" destId="{F3CBD1F3-9BE4-42E1-819B-3175AE832B74}" srcOrd="13" destOrd="0" presId="urn:microsoft.com/office/officeart/2005/8/layout/hProcess9"/>
    <dgm:cxn modelId="{1458F49E-23A6-496F-9662-EB3E508B5321}" type="presParOf" srcId="{145680DD-8A95-4B42-8713-ABD671E16B82}" destId="{D288B6FC-F110-4CAF-AE8E-BF31185FB82A}" srcOrd="14" destOrd="0" presId="urn:microsoft.com/office/officeart/2005/8/layout/hProcess9"/>
    <dgm:cxn modelId="{CB2B1663-5CF1-4B69-B4BF-7B6CC8CE3CB0}" type="presParOf" srcId="{145680DD-8A95-4B42-8713-ABD671E16B82}" destId="{E0152E4C-BA75-4245-8C90-2E326F337137}" srcOrd="15" destOrd="0" presId="urn:microsoft.com/office/officeart/2005/8/layout/hProcess9"/>
    <dgm:cxn modelId="{8E9A7576-7261-45E2-9F3D-5055499D79AA}" type="presParOf" srcId="{145680DD-8A95-4B42-8713-ABD671E16B82}" destId="{DB0D1A26-D474-4D2C-9A40-1440035C0E27}" srcOrd="16" destOrd="0" presId="urn:microsoft.com/office/officeart/2005/8/layout/hProcess9"/>
    <dgm:cxn modelId="{EB845957-CF2D-4C1A-AC4F-BB026CF9AF06}" type="presParOf" srcId="{145680DD-8A95-4B42-8713-ABD671E16B82}" destId="{D5F3FF8C-8B5F-4D2B-9644-1F01D17B71E5}" srcOrd="17" destOrd="0" presId="urn:microsoft.com/office/officeart/2005/8/layout/hProcess9"/>
    <dgm:cxn modelId="{9530C62B-CAD9-46B1-ACC5-8049FB015DB8}" type="presParOf" srcId="{145680DD-8A95-4B42-8713-ABD671E16B82}" destId="{97FFC02D-AA7E-455A-ADFB-782BAD7B1C61}" srcOrd="18"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21ADBA4F-9B4D-43F6-9C51-208A9E35F0B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1C613260-6499-4FE0-B011-A4BEE3C4CCA1}">
      <dgm:prSet phldrT="[Text]"/>
      <dgm:spPr/>
      <dgm:t>
        <a:bodyPr/>
        <a:lstStyle/>
        <a:p>
          <a:r>
            <a:rPr lang="fr-BE" dirty="0"/>
            <a:t>Full Service (</a:t>
          </a:r>
          <a:r>
            <a:rPr lang="fr-BE" dirty="0" err="1"/>
            <a:t>non-recourse</a:t>
          </a:r>
          <a:r>
            <a:rPr lang="fr-BE" dirty="0"/>
            <a:t>) Factoring</a:t>
          </a:r>
          <a:endParaRPr lang="en-US" dirty="0"/>
        </a:p>
      </dgm:t>
    </dgm:pt>
    <dgm:pt modelId="{E36BA1E5-C86B-4946-8E01-A0D322BEED3B}" type="parTrans" cxnId="{441284D4-076F-4A4F-9D8F-A65A424A8022}">
      <dgm:prSet/>
      <dgm:spPr/>
      <dgm:t>
        <a:bodyPr/>
        <a:lstStyle/>
        <a:p>
          <a:endParaRPr lang="en-US"/>
        </a:p>
      </dgm:t>
    </dgm:pt>
    <dgm:pt modelId="{E7E68D96-CADD-4D58-81DA-A262C0F3091B}" type="sibTrans" cxnId="{441284D4-076F-4A4F-9D8F-A65A424A8022}">
      <dgm:prSet/>
      <dgm:spPr/>
      <dgm:t>
        <a:bodyPr/>
        <a:lstStyle/>
        <a:p>
          <a:endParaRPr lang="en-US"/>
        </a:p>
      </dgm:t>
    </dgm:pt>
    <dgm:pt modelId="{40D6B64E-A24D-4F85-AFE9-D33F288EF6EC}">
      <dgm:prSet/>
      <dgm:spPr/>
      <dgm:t>
        <a:bodyPr/>
        <a:lstStyle/>
        <a:p>
          <a:r>
            <a:rPr lang="fr-BE" dirty="0" err="1"/>
            <a:t>With</a:t>
          </a:r>
          <a:r>
            <a:rPr lang="fr-BE" dirty="0"/>
            <a:t> </a:t>
          </a:r>
          <a:r>
            <a:rPr lang="fr-BE" dirty="0" err="1"/>
            <a:t>Recourse</a:t>
          </a:r>
          <a:r>
            <a:rPr lang="fr-BE" dirty="0"/>
            <a:t> Factoring</a:t>
          </a:r>
        </a:p>
      </dgm:t>
    </dgm:pt>
    <dgm:pt modelId="{8CC5797B-FC26-461A-9EDC-368C2768E764}" type="parTrans" cxnId="{BEAE0C1C-249E-4D8D-BC28-1EF121D8ADA2}">
      <dgm:prSet/>
      <dgm:spPr/>
      <dgm:t>
        <a:bodyPr/>
        <a:lstStyle/>
        <a:p>
          <a:endParaRPr lang="en-US"/>
        </a:p>
      </dgm:t>
    </dgm:pt>
    <dgm:pt modelId="{9EB4DBBB-4F2E-44E7-A334-C77BFEEA81C1}" type="sibTrans" cxnId="{BEAE0C1C-249E-4D8D-BC28-1EF121D8ADA2}">
      <dgm:prSet/>
      <dgm:spPr/>
      <dgm:t>
        <a:bodyPr/>
        <a:lstStyle/>
        <a:p>
          <a:endParaRPr lang="en-US"/>
        </a:p>
      </dgm:t>
    </dgm:pt>
    <dgm:pt modelId="{6E48207C-3597-4120-A065-5A2B19267962}">
      <dgm:prSet/>
      <dgm:spPr/>
      <dgm:t>
        <a:bodyPr/>
        <a:lstStyle/>
        <a:p>
          <a:r>
            <a:rPr lang="fr-BE"/>
            <a:t>Invoice Discounting</a:t>
          </a:r>
          <a:endParaRPr lang="fr-BE" dirty="0"/>
        </a:p>
      </dgm:t>
    </dgm:pt>
    <dgm:pt modelId="{D0D98F37-136F-43B5-8353-2FFC8751E0B1}" type="parTrans" cxnId="{AE4B9BBD-3472-453B-A9D8-48AA5CE564DD}">
      <dgm:prSet/>
      <dgm:spPr/>
      <dgm:t>
        <a:bodyPr/>
        <a:lstStyle/>
        <a:p>
          <a:endParaRPr lang="en-US"/>
        </a:p>
      </dgm:t>
    </dgm:pt>
    <dgm:pt modelId="{8E8A71AC-EDC9-45DD-9312-2D1006A5B5C5}" type="sibTrans" cxnId="{AE4B9BBD-3472-453B-A9D8-48AA5CE564DD}">
      <dgm:prSet/>
      <dgm:spPr/>
      <dgm:t>
        <a:bodyPr/>
        <a:lstStyle/>
        <a:p>
          <a:endParaRPr lang="en-US"/>
        </a:p>
      </dgm:t>
    </dgm:pt>
    <dgm:pt modelId="{BBB77122-735C-43E8-8553-AB4B6F52A0E0}">
      <dgm:prSet/>
      <dgm:spPr/>
      <dgm:t>
        <a:bodyPr/>
        <a:lstStyle/>
        <a:p>
          <a:r>
            <a:rPr lang="fr-BE" dirty="0"/>
            <a:t>International Factoring:</a:t>
          </a:r>
        </a:p>
      </dgm:t>
    </dgm:pt>
    <dgm:pt modelId="{6C77EF4B-D3DC-440C-B34F-5C8491E72E41}" type="parTrans" cxnId="{0152B87F-9CDD-4417-BA2D-C27DBB61083F}">
      <dgm:prSet/>
      <dgm:spPr/>
      <dgm:t>
        <a:bodyPr/>
        <a:lstStyle/>
        <a:p>
          <a:endParaRPr lang="en-US"/>
        </a:p>
      </dgm:t>
    </dgm:pt>
    <dgm:pt modelId="{07964B45-2C02-47BB-A506-DD27075464E0}" type="sibTrans" cxnId="{0152B87F-9CDD-4417-BA2D-C27DBB61083F}">
      <dgm:prSet/>
      <dgm:spPr/>
      <dgm:t>
        <a:bodyPr/>
        <a:lstStyle/>
        <a:p>
          <a:endParaRPr lang="en-US"/>
        </a:p>
      </dgm:t>
    </dgm:pt>
    <dgm:pt modelId="{EDDE6A88-A7EA-405C-AFDD-D067A9006C39}">
      <dgm:prSet/>
      <dgm:spPr/>
      <dgm:t>
        <a:bodyPr/>
        <a:lstStyle/>
        <a:p>
          <a:r>
            <a:rPr lang="fr-BE" dirty="0"/>
            <a:t>Direct Export</a:t>
          </a:r>
        </a:p>
      </dgm:t>
    </dgm:pt>
    <dgm:pt modelId="{24F1CCB9-3D7E-4209-B944-FF0D52A6C6C8}" type="parTrans" cxnId="{5D2E7C3B-0C2A-43FA-9010-79E504FD9EDE}">
      <dgm:prSet/>
      <dgm:spPr/>
      <dgm:t>
        <a:bodyPr/>
        <a:lstStyle/>
        <a:p>
          <a:endParaRPr lang="en-US"/>
        </a:p>
      </dgm:t>
    </dgm:pt>
    <dgm:pt modelId="{81EBAA7C-4A86-40FA-B0BC-DA495C7B812E}" type="sibTrans" cxnId="{5D2E7C3B-0C2A-43FA-9010-79E504FD9EDE}">
      <dgm:prSet/>
      <dgm:spPr/>
      <dgm:t>
        <a:bodyPr/>
        <a:lstStyle/>
        <a:p>
          <a:endParaRPr lang="en-US"/>
        </a:p>
      </dgm:t>
    </dgm:pt>
    <dgm:pt modelId="{16192A15-66C9-4EE1-A0AF-D13835944791}">
      <dgm:prSet/>
      <dgm:spPr/>
      <dgm:t>
        <a:bodyPr/>
        <a:lstStyle/>
        <a:p>
          <a:r>
            <a:rPr lang="fr-BE"/>
            <a:t>Two-Factor Export</a:t>
          </a:r>
          <a:endParaRPr lang="fr-BE" dirty="0"/>
        </a:p>
      </dgm:t>
    </dgm:pt>
    <dgm:pt modelId="{7E00D974-0287-4424-AD55-3144504FCA1E}" type="parTrans" cxnId="{DDED19A1-43B1-4192-841C-568CE9EF1948}">
      <dgm:prSet/>
      <dgm:spPr/>
      <dgm:t>
        <a:bodyPr/>
        <a:lstStyle/>
        <a:p>
          <a:endParaRPr lang="en-US"/>
        </a:p>
      </dgm:t>
    </dgm:pt>
    <dgm:pt modelId="{0FC48AD6-C74D-452A-980E-70E3C464A970}" type="sibTrans" cxnId="{DDED19A1-43B1-4192-841C-568CE9EF1948}">
      <dgm:prSet/>
      <dgm:spPr/>
      <dgm:t>
        <a:bodyPr/>
        <a:lstStyle/>
        <a:p>
          <a:endParaRPr lang="en-US"/>
        </a:p>
      </dgm:t>
    </dgm:pt>
    <dgm:pt modelId="{5421AA00-0233-45E6-A329-FF5925ECF2DA}">
      <dgm:prSet/>
      <dgm:spPr/>
      <dgm:t>
        <a:bodyPr/>
        <a:lstStyle/>
        <a:p>
          <a:r>
            <a:rPr lang="fr-BE"/>
            <a:t>Reverse Factoring / Supplier Finance / Approved Payables Finance</a:t>
          </a:r>
          <a:endParaRPr lang="fr-BE" dirty="0"/>
        </a:p>
      </dgm:t>
    </dgm:pt>
    <dgm:pt modelId="{A3B3F6A5-59CF-483F-A19F-8F70813F2A7C}" type="parTrans" cxnId="{64DC8B60-4C0D-4B2F-BA2A-218EB92C287B}">
      <dgm:prSet/>
      <dgm:spPr/>
      <dgm:t>
        <a:bodyPr/>
        <a:lstStyle/>
        <a:p>
          <a:endParaRPr lang="en-US"/>
        </a:p>
      </dgm:t>
    </dgm:pt>
    <dgm:pt modelId="{EA5AA8F7-13AF-41F5-9E6E-64B18C39E0FC}" type="sibTrans" cxnId="{64DC8B60-4C0D-4B2F-BA2A-218EB92C287B}">
      <dgm:prSet/>
      <dgm:spPr/>
      <dgm:t>
        <a:bodyPr/>
        <a:lstStyle/>
        <a:p>
          <a:endParaRPr lang="en-US"/>
        </a:p>
      </dgm:t>
    </dgm:pt>
    <dgm:pt modelId="{B581536D-D5FA-4642-8BD1-5A4250605B12}">
      <dgm:prSet/>
      <dgm:spPr/>
      <dgm:t>
        <a:bodyPr/>
        <a:lstStyle/>
        <a:p>
          <a:r>
            <a:rPr lang="fr-BE"/>
            <a:t>Asset Based Lending</a:t>
          </a:r>
          <a:endParaRPr lang="fr-BE" dirty="0"/>
        </a:p>
      </dgm:t>
    </dgm:pt>
    <dgm:pt modelId="{C93DE673-29F7-4244-AE72-3771939C99AD}" type="parTrans" cxnId="{51FDB4F2-FFEA-4A0F-B9B4-D1F967950A1E}">
      <dgm:prSet/>
      <dgm:spPr/>
      <dgm:t>
        <a:bodyPr/>
        <a:lstStyle/>
        <a:p>
          <a:endParaRPr lang="en-US"/>
        </a:p>
      </dgm:t>
    </dgm:pt>
    <dgm:pt modelId="{E30267A2-8F83-4268-B151-BB241ACE2DB3}" type="sibTrans" cxnId="{51FDB4F2-FFEA-4A0F-B9B4-D1F967950A1E}">
      <dgm:prSet/>
      <dgm:spPr/>
      <dgm:t>
        <a:bodyPr/>
        <a:lstStyle/>
        <a:p>
          <a:endParaRPr lang="en-US"/>
        </a:p>
      </dgm:t>
    </dgm:pt>
    <dgm:pt modelId="{BC5DAB6A-6648-4AE5-BFCB-715636F58C68}" type="pres">
      <dgm:prSet presAssocID="{21ADBA4F-9B4D-43F6-9C51-208A9E35F0BF}" presName="linear" presStyleCnt="0">
        <dgm:presLayoutVars>
          <dgm:animLvl val="lvl"/>
          <dgm:resizeHandles val="exact"/>
        </dgm:presLayoutVars>
      </dgm:prSet>
      <dgm:spPr/>
    </dgm:pt>
    <dgm:pt modelId="{E49D3ED9-68B5-4B21-86B0-6B4EE2A53CE4}" type="pres">
      <dgm:prSet presAssocID="{1C613260-6499-4FE0-B011-A4BEE3C4CCA1}" presName="parentText" presStyleLbl="node1" presStyleIdx="0" presStyleCnt="6">
        <dgm:presLayoutVars>
          <dgm:chMax val="0"/>
          <dgm:bulletEnabled val="1"/>
        </dgm:presLayoutVars>
      </dgm:prSet>
      <dgm:spPr/>
    </dgm:pt>
    <dgm:pt modelId="{FAD57B91-C610-4455-9BF5-8590540535F0}" type="pres">
      <dgm:prSet presAssocID="{E7E68D96-CADD-4D58-81DA-A262C0F3091B}" presName="spacer" presStyleCnt="0"/>
      <dgm:spPr/>
    </dgm:pt>
    <dgm:pt modelId="{FD15ADA2-2728-4C12-B1A9-544C8CF440E2}" type="pres">
      <dgm:prSet presAssocID="{40D6B64E-A24D-4F85-AFE9-D33F288EF6EC}" presName="parentText" presStyleLbl="node1" presStyleIdx="1" presStyleCnt="6">
        <dgm:presLayoutVars>
          <dgm:chMax val="0"/>
          <dgm:bulletEnabled val="1"/>
        </dgm:presLayoutVars>
      </dgm:prSet>
      <dgm:spPr/>
    </dgm:pt>
    <dgm:pt modelId="{BE5635EF-3A69-4683-8157-547A988E3CF3}" type="pres">
      <dgm:prSet presAssocID="{9EB4DBBB-4F2E-44E7-A334-C77BFEEA81C1}" presName="spacer" presStyleCnt="0"/>
      <dgm:spPr/>
    </dgm:pt>
    <dgm:pt modelId="{B4BAC78A-E4E0-4651-81FF-F0217A6CE0B1}" type="pres">
      <dgm:prSet presAssocID="{6E48207C-3597-4120-A065-5A2B19267962}" presName="parentText" presStyleLbl="node1" presStyleIdx="2" presStyleCnt="6">
        <dgm:presLayoutVars>
          <dgm:chMax val="0"/>
          <dgm:bulletEnabled val="1"/>
        </dgm:presLayoutVars>
      </dgm:prSet>
      <dgm:spPr/>
    </dgm:pt>
    <dgm:pt modelId="{E1BA7F14-843D-49FF-9626-3B62AA611A8C}" type="pres">
      <dgm:prSet presAssocID="{8E8A71AC-EDC9-45DD-9312-2D1006A5B5C5}" presName="spacer" presStyleCnt="0"/>
      <dgm:spPr/>
    </dgm:pt>
    <dgm:pt modelId="{EB18075C-F24C-4F05-92BD-4E152C68B82F}" type="pres">
      <dgm:prSet presAssocID="{BBB77122-735C-43E8-8553-AB4B6F52A0E0}" presName="parentText" presStyleLbl="node1" presStyleIdx="3" presStyleCnt="6">
        <dgm:presLayoutVars>
          <dgm:chMax val="0"/>
          <dgm:bulletEnabled val="1"/>
        </dgm:presLayoutVars>
      </dgm:prSet>
      <dgm:spPr/>
    </dgm:pt>
    <dgm:pt modelId="{241AA6EC-B28D-43D7-869B-668D455E2042}" type="pres">
      <dgm:prSet presAssocID="{BBB77122-735C-43E8-8553-AB4B6F52A0E0}" presName="childText" presStyleLbl="revTx" presStyleIdx="0" presStyleCnt="1">
        <dgm:presLayoutVars>
          <dgm:bulletEnabled val="1"/>
        </dgm:presLayoutVars>
      </dgm:prSet>
      <dgm:spPr/>
    </dgm:pt>
    <dgm:pt modelId="{696A8F45-C3CD-4D19-871E-87895E4E978F}" type="pres">
      <dgm:prSet presAssocID="{5421AA00-0233-45E6-A329-FF5925ECF2DA}" presName="parentText" presStyleLbl="node1" presStyleIdx="4" presStyleCnt="6">
        <dgm:presLayoutVars>
          <dgm:chMax val="0"/>
          <dgm:bulletEnabled val="1"/>
        </dgm:presLayoutVars>
      </dgm:prSet>
      <dgm:spPr/>
    </dgm:pt>
    <dgm:pt modelId="{545EE175-0A24-4365-AA11-4AED8B8064BE}" type="pres">
      <dgm:prSet presAssocID="{EA5AA8F7-13AF-41F5-9E6E-64B18C39E0FC}" presName="spacer" presStyleCnt="0"/>
      <dgm:spPr/>
    </dgm:pt>
    <dgm:pt modelId="{D0EBD997-E49E-40BF-97AA-2CABE73032B9}" type="pres">
      <dgm:prSet presAssocID="{B581536D-D5FA-4642-8BD1-5A4250605B12}" presName="parentText" presStyleLbl="node1" presStyleIdx="5" presStyleCnt="6">
        <dgm:presLayoutVars>
          <dgm:chMax val="0"/>
          <dgm:bulletEnabled val="1"/>
        </dgm:presLayoutVars>
      </dgm:prSet>
      <dgm:spPr/>
    </dgm:pt>
  </dgm:ptLst>
  <dgm:cxnLst>
    <dgm:cxn modelId="{0AD0DD1A-1F73-40F9-B579-960826642337}" type="presOf" srcId="{BBB77122-735C-43E8-8553-AB4B6F52A0E0}" destId="{EB18075C-F24C-4F05-92BD-4E152C68B82F}" srcOrd="0" destOrd="0" presId="urn:microsoft.com/office/officeart/2005/8/layout/vList2"/>
    <dgm:cxn modelId="{BEAE0C1C-249E-4D8D-BC28-1EF121D8ADA2}" srcId="{21ADBA4F-9B4D-43F6-9C51-208A9E35F0BF}" destId="{40D6B64E-A24D-4F85-AFE9-D33F288EF6EC}" srcOrd="1" destOrd="0" parTransId="{8CC5797B-FC26-461A-9EDC-368C2768E764}" sibTransId="{9EB4DBBB-4F2E-44E7-A334-C77BFEEA81C1}"/>
    <dgm:cxn modelId="{57A4391C-B6DA-41F7-9428-FF7E98D7B177}" type="presOf" srcId="{6E48207C-3597-4120-A065-5A2B19267962}" destId="{B4BAC78A-E4E0-4651-81FF-F0217A6CE0B1}" srcOrd="0" destOrd="0" presId="urn:microsoft.com/office/officeart/2005/8/layout/vList2"/>
    <dgm:cxn modelId="{877B3232-5C18-4442-B806-393490BF07E8}" type="presOf" srcId="{16192A15-66C9-4EE1-A0AF-D13835944791}" destId="{241AA6EC-B28D-43D7-869B-668D455E2042}" srcOrd="0" destOrd="1" presId="urn:microsoft.com/office/officeart/2005/8/layout/vList2"/>
    <dgm:cxn modelId="{5D2E7C3B-0C2A-43FA-9010-79E504FD9EDE}" srcId="{BBB77122-735C-43E8-8553-AB4B6F52A0E0}" destId="{EDDE6A88-A7EA-405C-AFDD-D067A9006C39}" srcOrd="0" destOrd="0" parTransId="{24F1CCB9-3D7E-4209-B944-FF0D52A6C6C8}" sibTransId="{81EBAA7C-4A86-40FA-B0BC-DA495C7B812E}"/>
    <dgm:cxn modelId="{64DC8B60-4C0D-4B2F-BA2A-218EB92C287B}" srcId="{21ADBA4F-9B4D-43F6-9C51-208A9E35F0BF}" destId="{5421AA00-0233-45E6-A329-FF5925ECF2DA}" srcOrd="4" destOrd="0" parTransId="{A3B3F6A5-59CF-483F-A19F-8F70813F2A7C}" sibTransId="{EA5AA8F7-13AF-41F5-9E6E-64B18C39E0FC}"/>
    <dgm:cxn modelId="{0152B87F-9CDD-4417-BA2D-C27DBB61083F}" srcId="{21ADBA4F-9B4D-43F6-9C51-208A9E35F0BF}" destId="{BBB77122-735C-43E8-8553-AB4B6F52A0E0}" srcOrd="3" destOrd="0" parTransId="{6C77EF4B-D3DC-440C-B34F-5C8491E72E41}" sibTransId="{07964B45-2C02-47BB-A506-DD27075464E0}"/>
    <dgm:cxn modelId="{E504C083-5B38-46B2-891A-84B0F0566E7A}" type="presOf" srcId="{21ADBA4F-9B4D-43F6-9C51-208A9E35F0BF}" destId="{BC5DAB6A-6648-4AE5-BFCB-715636F58C68}" srcOrd="0" destOrd="0" presId="urn:microsoft.com/office/officeart/2005/8/layout/vList2"/>
    <dgm:cxn modelId="{031BC484-9D7C-45E9-B1B1-1798DF33BE30}" type="presOf" srcId="{40D6B64E-A24D-4F85-AFE9-D33F288EF6EC}" destId="{FD15ADA2-2728-4C12-B1A9-544C8CF440E2}" srcOrd="0" destOrd="0" presId="urn:microsoft.com/office/officeart/2005/8/layout/vList2"/>
    <dgm:cxn modelId="{DDED19A1-43B1-4192-841C-568CE9EF1948}" srcId="{BBB77122-735C-43E8-8553-AB4B6F52A0E0}" destId="{16192A15-66C9-4EE1-A0AF-D13835944791}" srcOrd="1" destOrd="0" parTransId="{7E00D974-0287-4424-AD55-3144504FCA1E}" sibTransId="{0FC48AD6-C74D-452A-980E-70E3C464A970}"/>
    <dgm:cxn modelId="{8BB959B5-AF54-4091-A833-2CCCEF7D74E0}" type="presOf" srcId="{EDDE6A88-A7EA-405C-AFDD-D067A9006C39}" destId="{241AA6EC-B28D-43D7-869B-668D455E2042}" srcOrd="0" destOrd="0" presId="urn:microsoft.com/office/officeart/2005/8/layout/vList2"/>
    <dgm:cxn modelId="{CC32BFB5-DA01-4EE1-BB01-1025100BE89E}" type="presOf" srcId="{B581536D-D5FA-4642-8BD1-5A4250605B12}" destId="{D0EBD997-E49E-40BF-97AA-2CABE73032B9}" srcOrd="0" destOrd="0" presId="urn:microsoft.com/office/officeart/2005/8/layout/vList2"/>
    <dgm:cxn modelId="{AE4B9BBD-3472-453B-A9D8-48AA5CE564DD}" srcId="{21ADBA4F-9B4D-43F6-9C51-208A9E35F0BF}" destId="{6E48207C-3597-4120-A065-5A2B19267962}" srcOrd="2" destOrd="0" parTransId="{D0D98F37-136F-43B5-8353-2FFC8751E0B1}" sibTransId="{8E8A71AC-EDC9-45DD-9312-2D1006A5B5C5}"/>
    <dgm:cxn modelId="{EEB4AAC6-03B9-4351-831B-08F45F18E9DD}" type="presOf" srcId="{1C613260-6499-4FE0-B011-A4BEE3C4CCA1}" destId="{E49D3ED9-68B5-4B21-86B0-6B4EE2A53CE4}" srcOrd="0" destOrd="0" presId="urn:microsoft.com/office/officeart/2005/8/layout/vList2"/>
    <dgm:cxn modelId="{441284D4-076F-4A4F-9D8F-A65A424A8022}" srcId="{21ADBA4F-9B4D-43F6-9C51-208A9E35F0BF}" destId="{1C613260-6499-4FE0-B011-A4BEE3C4CCA1}" srcOrd="0" destOrd="0" parTransId="{E36BA1E5-C86B-4946-8E01-A0D322BEED3B}" sibTransId="{E7E68D96-CADD-4D58-81DA-A262C0F3091B}"/>
    <dgm:cxn modelId="{D5745DEE-19CE-4DBC-9261-2FAF88CEF7E3}" type="presOf" srcId="{5421AA00-0233-45E6-A329-FF5925ECF2DA}" destId="{696A8F45-C3CD-4D19-871E-87895E4E978F}" srcOrd="0" destOrd="0" presId="urn:microsoft.com/office/officeart/2005/8/layout/vList2"/>
    <dgm:cxn modelId="{51FDB4F2-FFEA-4A0F-B9B4-D1F967950A1E}" srcId="{21ADBA4F-9B4D-43F6-9C51-208A9E35F0BF}" destId="{B581536D-D5FA-4642-8BD1-5A4250605B12}" srcOrd="5" destOrd="0" parTransId="{C93DE673-29F7-4244-AE72-3771939C99AD}" sibTransId="{E30267A2-8F83-4268-B151-BB241ACE2DB3}"/>
    <dgm:cxn modelId="{EA5FDC82-9D3A-415A-8418-EAB11C45D419}" type="presParOf" srcId="{BC5DAB6A-6648-4AE5-BFCB-715636F58C68}" destId="{E49D3ED9-68B5-4B21-86B0-6B4EE2A53CE4}" srcOrd="0" destOrd="0" presId="urn:microsoft.com/office/officeart/2005/8/layout/vList2"/>
    <dgm:cxn modelId="{52A077F6-DBC5-433B-8949-6A21BD5224CF}" type="presParOf" srcId="{BC5DAB6A-6648-4AE5-BFCB-715636F58C68}" destId="{FAD57B91-C610-4455-9BF5-8590540535F0}" srcOrd="1" destOrd="0" presId="urn:microsoft.com/office/officeart/2005/8/layout/vList2"/>
    <dgm:cxn modelId="{8AEA2237-A44D-46AB-85F3-414BA61D4450}" type="presParOf" srcId="{BC5DAB6A-6648-4AE5-BFCB-715636F58C68}" destId="{FD15ADA2-2728-4C12-B1A9-544C8CF440E2}" srcOrd="2" destOrd="0" presId="urn:microsoft.com/office/officeart/2005/8/layout/vList2"/>
    <dgm:cxn modelId="{5E322554-F5B5-4859-B364-5E73380E2DA9}" type="presParOf" srcId="{BC5DAB6A-6648-4AE5-BFCB-715636F58C68}" destId="{BE5635EF-3A69-4683-8157-547A988E3CF3}" srcOrd="3" destOrd="0" presId="urn:microsoft.com/office/officeart/2005/8/layout/vList2"/>
    <dgm:cxn modelId="{51B63F5B-351A-438F-8A11-063D56D7D762}" type="presParOf" srcId="{BC5DAB6A-6648-4AE5-BFCB-715636F58C68}" destId="{B4BAC78A-E4E0-4651-81FF-F0217A6CE0B1}" srcOrd="4" destOrd="0" presId="urn:microsoft.com/office/officeart/2005/8/layout/vList2"/>
    <dgm:cxn modelId="{72C74B42-5056-47E8-A370-B8D4CDB481D2}" type="presParOf" srcId="{BC5DAB6A-6648-4AE5-BFCB-715636F58C68}" destId="{E1BA7F14-843D-49FF-9626-3B62AA611A8C}" srcOrd="5" destOrd="0" presId="urn:microsoft.com/office/officeart/2005/8/layout/vList2"/>
    <dgm:cxn modelId="{6AC728E9-7160-48B7-B343-5C71A7DBFDA4}" type="presParOf" srcId="{BC5DAB6A-6648-4AE5-BFCB-715636F58C68}" destId="{EB18075C-F24C-4F05-92BD-4E152C68B82F}" srcOrd="6" destOrd="0" presId="urn:microsoft.com/office/officeart/2005/8/layout/vList2"/>
    <dgm:cxn modelId="{D2724B18-246E-448C-8245-B6BD1B4028DC}" type="presParOf" srcId="{BC5DAB6A-6648-4AE5-BFCB-715636F58C68}" destId="{241AA6EC-B28D-43D7-869B-668D455E2042}" srcOrd="7" destOrd="0" presId="urn:microsoft.com/office/officeart/2005/8/layout/vList2"/>
    <dgm:cxn modelId="{83224089-8817-4206-86F1-49BBA22A8C2E}" type="presParOf" srcId="{BC5DAB6A-6648-4AE5-BFCB-715636F58C68}" destId="{696A8F45-C3CD-4D19-871E-87895E4E978F}" srcOrd="8" destOrd="0" presId="urn:microsoft.com/office/officeart/2005/8/layout/vList2"/>
    <dgm:cxn modelId="{B4B2C869-784D-4F08-99CD-3DA045EB32B3}" type="presParOf" srcId="{BC5DAB6A-6648-4AE5-BFCB-715636F58C68}" destId="{545EE175-0A24-4365-AA11-4AED8B8064BE}" srcOrd="9" destOrd="0" presId="urn:microsoft.com/office/officeart/2005/8/layout/vList2"/>
    <dgm:cxn modelId="{A83ABFE6-7519-4692-82C2-3A1B4976DEE8}" type="presParOf" srcId="{BC5DAB6A-6648-4AE5-BFCB-715636F58C68}" destId="{D0EBD997-E49E-40BF-97AA-2CABE73032B9}"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B3F369A-F819-47CF-9829-DE441954C379}"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351EE075-6DFB-49F3-900A-D354FB547078}">
      <dgm:prSet phldrT="[Text]"/>
      <dgm:spPr/>
      <dgm:t>
        <a:bodyPr/>
        <a:lstStyle/>
        <a:p>
          <a:r>
            <a:rPr lang="en-GB" dirty="0"/>
            <a:t>Support for (in particular SME) business </a:t>
          </a:r>
          <a:br>
            <a:rPr lang="en-GB" dirty="0"/>
          </a:br>
          <a:r>
            <a:rPr lang="en-GB" dirty="0"/>
            <a:t>to develop and grow</a:t>
          </a:r>
          <a:endParaRPr lang="en-US" dirty="0"/>
        </a:p>
      </dgm:t>
    </dgm:pt>
    <dgm:pt modelId="{7CFEEF96-DDA9-418E-9287-7E8FD0C487E0}" type="parTrans" cxnId="{77941167-B21D-4B37-9E0C-BC742AC80240}">
      <dgm:prSet/>
      <dgm:spPr/>
      <dgm:t>
        <a:bodyPr/>
        <a:lstStyle/>
        <a:p>
          <a:endParaRPr lang="en-US"/>
        </a:p>
      </dgm:t>
    </dgm:pt>
    <dgm:pt modelId="{323FB550-0235-4033-9431-32D335C9B9C8}" type="sibTrans" cxnId="{77941167-B21D-4B37-9E0C-BC742AC80240}">
      <dgm:prSet/>
      <dgm:spPr/>
      <dgm:t>
        <a:bodyPr/>
        <a:lstStyle/>
        <a:p>
          <a:endParaRPr lang="en-US"/>
        </a:p>
      </dgm:t>
    </dgm:pt>
    <dgm:pt modelId="{B0B7EAF9-8BAB-4A2A-A09E-E2C408BDF87F}">
      <dgm:prSet/>
      <dgm:spPr/>
      <dgm:t>
        <a:bodyPr/>
        <a:lstStyle/>
        <a:p>
          <a:r>
            <a:rPr lang="en-GB"/>
            <a:t>Support for export development</a:t>
          </a:r>
          <a:endParaRPr lang="en-GB" dirty="0"/>
        </a:p>
      </dgm:t>
    </dgm:pt>
    <dgm:pt modelId="{50CD2978-4731-45FF-9963-CAEB067A833F}" type="parTrans" cxnId="{EADD5EA3-B8B1-41C7-AE7D-8B7B2C764EEF}">
      <dgm:prSet/>
      <dgm:spPr/>
      <dgm:t>
        <a:bodyPr/>
        <a:lstStyle/>
        <a:p>
          <a:endParaRPr lang="en-US"/>
        </a:p>
      </dgm:t>
    </dgm:pt>
    <dgm:pt modelId="{5D45F437-F249-4451-B5BD-982E41C3999A}" type="sibTrans" cxnId="{EADD5EA3-B8B1-41C7-AE7D-8B7B2C764EEF}">
      <dgm:prSet/>
      <dgm:spPr/>
      <dgm:t>
        <a:bodyPr/>
        <a:lstStyle/>
        <a:p>
          <a:endParaRPr lang="en-US"/>
        </a:p>
      </dgm:t>
    </dgm:pt>
    <dgm:pt modelId="{333BF0A5-C73C-42FB-8545-544C16BD80D7}">
      <dgm:prSet/>
      <dgm:spPr/>
      <dgm:t>
        <a:bodyPr/>
        <a:lstStyle/>
        <a:p>
          <a:r>
            <a:rPr lang="en-GB"/>
            <a:t>Creating and supporting employment</a:t>
          </a:r>
          <a:endParaRPr lang="en-GB" dirty="0"/>
        </a:p>
      </dgm:t>
    </dgm:pt>
    <dgm:pt modelId="{4C7CEDB9-DE2E-4F1F-BED0-C17EC71775CE}" type="parTrans" cxnId="{B24D101E-EA26-4121-9E26-0088B80DAB96}">
      <dgm:prSet/>
      <dgm:spPr/>
      <dgm:t>
        <a:bodyPr/>
        <a:lstStyle/>
        <a:p>
          <a:endParaRPr lang="en-US"/>
        </a:p>
      </dgm:t>
    </dgm:pt>
    <dgm:pt modelId="{AD6CC91B-EA32-454C-BFF3-52C9B71C5E58}" type="sibTrans" cxnId="{B24D101E-EA26-4121-9E26-0088B80DAB96}">
      <dgm:prSet/>
      <dgm:spPr/>
      <dgm:t>
        <a:bodyPr/>
        <a:lstStyle/>
        <a:p>
          <a:endParaRPr lang="en-US"/>
        </a:p>
      </dgm:t>
    </dgm:pt>
    <dgm:pt modelId="{20F33D7E-4BBB-4158-8712-EB72C3D84A9E}">
      <dgm:prSet/>
      <dgm:spPr/>
      <dgm:t>
        <a:bodyPr/>
        <a:lstStyle/>
        <a:p>
          <a:r>
            <a:rPr lang="en-GB" dirty="0"/>
            <a:t>Efficient economic growth</a:t>
          </a:r>
        </a:p>
      </dgm:t>
    </dgm:pt>
    <dgm:pt modelId="{CD3FBBAF-A99A-42DA-A65B-FF6E28AFF7AA}" type="parTrans" cxnId="{4B9A08CE-5E80-4DD9-9CD6-AC8260740659}">
      <dgm:prSet/>
      <dgm:spPr/>
      <dgm:t>
        <a:bodyPr/>
        <a:lstStyle/>
        <a:p>
          <a:endParaRPr lang="en-US"/>
        </a:p>
      </dgm:t>
    </dgm:pt>
    <dgm:pt modelId="{1E3DB44F-641A-4A80-9F3A-AB984B9B735C}" type="sibTrans" cxnId="{4B9A08CE-5E80-4DD9-9CD6-AC8260740659}">
      <dgm:prSet/>
      <dgm:spPr/>
      <dgm:t>
        <a:bodyPr/>
        <a:lstStyle/>
        <a:p>
          <a:endParaRPr lang="en-US"/>
        </a:p>
      </dgm:t>
    </dgm:pt>
    <dgm:pt modelId="{5B5DBF5C-C676-4361-8231-D2C88DAE6477}">
      <dgm:prSet/>
      <dgm:spPr/>
      <dgm:t>
        <a:bodyPr/>
        <a:lstStyle/>
        <a:p>
          <a:r>
            <a:rPr lang="en-GB"/>
            <a:t>Low risk for the Financial Institution</a:t>
          </a:r>
          <a:endParaRPr lang="en-GB" dirty="0"/>
        </a:p>
      </dgm:t>
    </dgm:pt>
    <dgm:pt modelId="{DFA6469C-A79C-4F17-93FC-69A397704A7A}" type="parTrans" cxnId="{3EC54923-ABA4-4371-9B11-38EC8EE16357}">
      <dgm:prSet/>
      <dgm:spPr/>
      <dgm:t>
        <a:bodyPr/>
        <a:lstStyle/>
        <a:p>
          <a:endParaRPr lang="en-US"/>
        </a:p>
      </dgm:t>
    </dgm:pt>
    <dgm:pt modelId="{0891B121-CCAE-4A26-82E7-CB4B09EAF1C2}" type="sibTrans" cxnId="{3EC54923-ABA4-4371-9B11-38EC8EE16357}">
      <dgm:prSet/>
      <dgm:spPr/>
      <dgm:t>
        <a:bodyPr/>
        <a:lstStyle/>
        <a:p>
          <a:endParaRPr lang="en-US"/>
        </a:p>
      </dgm:t>
    </dgm:pt>
    <dgm:pt modelId="{D6D55679-2F1A-4A1D-A967-A01681A73A83}" type="pres">
      <dgm:prSet presAssocID="{2B3F369A-F819-47CF-9829-DE441954C379}" presName="diagram" presStyleCnt="0">
        <dgm:presLayoutVars>
          <dgm:dir/>
          <dgm:resizeHandles val="exact"/>
        </dgm:presLayoutVars>
      </dgm:prSet>
      <dgm:spPr/>
    </dgm:pt>
    <dgm:pt modelId="{93595964-AB17-4A26-AA43-B805CCB65831}" type="pres">
      <dgm:prSet presAssocID="{351EE075-6DFB-49F3-900A-D354FB547078}" presName="node" presStyleLbl="node1" presStyleIdx="0" presStyleCnt="5">
        <dgm:presLayoutVars>
          <dgm:bulletEnabled val="1"/>
        </dgm:presLayoutVars>
      </dgm:prSet>
      <dgm:spPr/>
    </dgm:pt>
    <dgm:pt modelId="{4A06950E-4F38-413C-B05E-DCD0BF702B6A}" type="pres">
      <dgm:prSet presAssocID="{323FB550-0235-4033-9431-32D335C9B9C8}" presName="sibTrans" presStyleCnt="0"/>
      <dgm:spPr/>
    </dgm:pt>
    <dgm:pt modelId="{FD1F9AEA-8C4D-4804-8EB6-3F29EFD29B57}" type="pres">
      <dgm:prSet presAssocID="{B0B7EAF9-8BAB-4A2A-A09E-E2C408BDF87F}" presName="node" presStyleLbl="node1" presStyleIdx="1" presStyleCnt="5">
        <dgm:presLayoutVars>
          <dgm:bulletEnabled val="1"/>
        </dgm:presLayoutVars>
      </dgm:prSet>
      <dgm:spPr/>
    </dgm:pt>
    <dgm:pt modelId="{293F3738-5588-4708-A4EA-1A3B2DD83FE6}" type="pres">
      <dgm:prSet presAssocID="{5D45F437-F249-4451-B5BD-982E41C3999A}" presName="sibTrans" presStyleCnt="0"/>
      <dgm:spPr/>
    </dgm:pt>
    <dgm:pt modelId="{E60B0278-4848-4262-94CE-37BCD59C04FF}" type="pres">
      <dgm:prSet presAssocID="{333BF0A5-C73C-42FB-8545-544C16BD80D7}" presName="node" presStyleLbl="node1" presStyleIdx="2" presStyleCnt="5">
        <dgm:presLayoutVars>
          <dgm:bulletEnabled val="1"/>
        </dgm:presLayoutVars>
      </dgm:prSet>
      <dgm:spPr/>
    </dgm:pt>
    <dgm:pt modelId="{257EF779-1117-4DD4-A253-F2C9C76EA6DC}" type="pres">
      <dgm:prSet presAssocID="{AD6CC91B-EA32-454C-BFF3-52C9B71C5E58}" presName="sibTrans" presStyleCnt="0"/>
      <dgm:spPr/>
    </dgm:pt>
    <dgm:pt modelId="{2CE60F33-2EFA-4946-B759-1C49E3EAA59A}" type="pres">
      <dgm:prSet presAssocID="{20F33D7E-4BBB-4158-8712-EB72C3D84A9E}" presName="node" presStyleLbl="node1" presStyleIdx="3" presStyleCnt="5">
        <dgm:presLayoutVars>
          <dgm:bulletEnabled val="1"/>
        </dgm:presLayoutVars>
      </dgm:prSet>
      <dgm:spPr/>
    </dgm:pt>
    <dgm:pt modelId="{3BCA0669-16CB-47BB-90AD-E19FC0B490EA}" type="pres">
      <dgm:prSet presAssocID="{1E3DB44F-641A-4A80-9F3A-AB984B9B735C}" presName="sibTrans" presStyleCnt="0"/>
      <dgm:spPr/>
    </dgm:pt>
    <dgm:pt modelId="{ED93523F-5027-4059-974B-8291E47476F0}" type="pres">
      <dgm:prSet presAssocID="{5B5DBF5C-C676-4361-8231-D2C88DAE6477}" presName="node" presStyleLbl="node1" presStyleIdx="4" presStyleCnt="5">
        <dgm:presLayoutVars>
          <dgm:bulletEnabled val="1"/>
        </dgm:presLayoutVars>
      </dgm:prSet>
      <dgm:spPr/>
    </dgm:pt>
  </dgm:ptLst>
  <dgm:cxnLst>
    <dgm:cxn modelId="{E8BA7615-7FEE-4E94-A6A1-21EC2474541F}" type="presOf" srcId="{351EE075-6DFB-49F3-900A-D354FB547078}" destId="{93595964-AB17-4A26-AA43-B805CCB65831}" srcOrd="0" destOrd="0" presId="urn:microsoft.com/office/officeart/2005/8/layout/default"/>
    <dgm:cxn modelId="{A2683D1C-F075-4E11-B375-139B30274E9E}" type="presOf" srcId="{B0B7EAF9-8BAB-4A2A-A09E-E2C408BDF87F}" destId="{FD1F9AEA-8C4D-4804-8EB6-3F29EFD29B57}" srcOrd="0" destOrd="0" presId="urn:microsoft.com/office/officeart/2005/8/layout/default"/>
    <dgm:cxn modelId="{B24D101E-EA26-4121-9E26-0088B80DAB96}" srcId="{2B3F369A-F819-47CF-9829-DE441954C379}" destId="{333BF0A5-C73C-42FB-8545-544C16BD80D7}" srcOrd="2" destOrd="0" parTransId="{4C7CEDB9-DE2E-4F1F-BED0-C17EC71775CE}" sibTransId="{AD6CC91B-EA32-454C-BFF3-52C9B71C5E58}"/>
    <dgm:cxn modelId="{3EC54923-ABA4-4371-9B11-38EC8EE16357}" srcId="{2B3F369A-F819-47CF-9829-DE441954C379}" destId="{5B5DBF5C-C676-4361-8231-D2C88DAE6477}" srcOrd="4" destOrd="0" parTransId="{DFA6469C-A79C-4F17-93FC-69A397704A7A}" sibTransId="{0891B121-CCAE-4A26-82E7-CB4B09EAF1C2}"/>
    <dgm:cxn modelId="{8B55E82E-4BA8-4E25-BE8E-5141BED9DBA1}" type="presOf" srcId="{5B5DBF5C-C676-4361-8231-D2C88DAE6477}" destId="{ED93523F-5027-4059-974B-8291E47476F0}" srcOrd="0" destOrd="0" presId="urn:microsoft.com/office/officeart/2005/8/layout/default"/>
    <dgm:cxn modelId="{77941167-B21D-4B37-9E0C-BC742AC80240}" srcId="{2B3F369A-F819-47CF-9829-DE441954C379}" destId="{351EE075-6DFB-49F3-900A-D354FB547078}" srcOrd="0" destOrd="0" parTransId="{7CFEEF96-DDA9-418E-9287-7E8FD0C487E0}" sibTransId="{323FB550-0235-4033-9431-32D335C9B9C8}"/>
    <dgm:cxn modelId="{38D59DA2-B776-4D7A-93BD-37FB0DC917C4}" type="presOf" srcId="{20F33D7E-4BBB-4158-8712-EB72C3D84A9E}" destId="{2CE60F33-2EFA-4946-B759-1C49E3EAA59A}" srcOrd="0" destOrd="0" presId="urn:microsoft.com/office/officeart/2005/8/layout/default"/>
    <dgm:cxn modelId="{EADD5EA3-B8B1-41C7-AE7D-8B7B2C764EEF}" srcId="{2B3F369A-F819-47CF-9829-DE441954C379}" destId="{B0B7EAF9-8BAB-4A2A-A09E-E2C408BDF87F}" srcOrd="1" destOrd="0" parTransId="{50CD2978-4731-45FF-9963-CAEB067A833F}" sibTransId="{5D45F437-F249-4451-B5BD-982E41C3999A}"/>
    <dgm:cxn modelId="{E0FB62AB-8A82-4638-97ED-DF9CA8D93B77}" type="presOf" srcId="{2B3F369A-F819-47CF-9829-DE441954C379}" destId="{D6D55679-2F1A-4A1D-A967-A01681A73A83}" srcOrd="0" destOrd="0" presId="urn:microsoft.com/office/officeart/2005/8/layout/default"/>
    <dgm:cxn modelId="{4B9A08CE-5E80-4DD9-9CD6-AC8260740659}" srcId="{2B3F369A-F819-47CF-9829-DE441954C379}" destId="{20F33D7E-4BBB-4158-8712-EB72C3D84A9E}" srcOrd="3" destOrd="0" parTransId="{CD3FBBAF-A99A-42DA-A65B-FF6E28AFF7AA}" sibTransId="{1E3DB44F-641A-4A80-9F3A-AB984B9B735C}"/>
    <dgm:cxn modelId="{9A0EF8F3-1A22-4336-A865-F457BE522084}" type="presOf" srcId="{333BF0A5-C73C-42FB-8545-544C16BD80D7}" destId="{E60B0278-4848-4262-94CE-37BCD59C04FF}" srcOrd="0" destOrd="0" presId="urn:microsoft.com/office/officeart/2005/8/layout/default"/>
    <dgm:cxn modelId="{7E8CAA1C-1E79-428B-9FE0-90234EA547AA}" type="presParOf" srcId="{D6D55679-2F1A-4A1D-A967-A01681A73A83}" destId="{93595964-AB17-4A26-AA43-B805CCB65831}" srcOrd="0" destOrd="0" presId="urn:microsoft.com/office/officeart/2005/8/layout/default"/>
    <dgm:cxn modelId="{97F4E720-47B2-463C-8FAC-FADC61681D63}" type="presParOf" srcId="{D6D55679-2F1A-4A1D-A967-A01681A73A83}" destId="{4A06950E-4F38-413C-B05E-DCD0BF702B6A}" srcOrd="1" destOrd="0" presId="urn:microsoft.com/office/officeart/2005/8/layout/default"/>
    <dgm:cxn modelId="{362B0926-1DAE-48AB-AE92-81D262CCDD14}" type="presParOf" srcId="{D6D55679-2F1A-4A1D-A967-A01681A73A83}" destId="{FD1F9AEA-8C4D-4804-8EB6-3F29EFD29B57}" srcOrd="2" destOrd="0" presId="urn:microsoft.com/office/officeart/2005/8/layout/default"/>
    <dgm:cxn modelId="{3AE2CFB7-D839-4045-AE6B-F0DF3A6DC40D}" type="presParOf" srcId="{D6D55679-2F1A-4A1D-A967-A01681A73A83}" destId="{293F3738-5588-4708-A4EA-1A3B2DD83FE6}" srcOrd="3" destOrd="0" presId="urn:microsoft.com/office/officeart/2005/8/layout/default"/>
    <dgm:cxn modelId="{E433A1BD-1FF6-4791-8466-0CC99B3BB615}" type="presParOf" srcId="{D6D55679-2F1A-4A1D-A967-A01681A73A83}" destId="{E60B0278-4848-4262-94CE-37BCD59C04FF}" srcOrd="4" destOrd="0" presId="urn:microsoft.com/office/officeart/2005/8/layout/default"/>
    <dgm:cxn modelId="{7E070B88-2F21-4B6B-9E9A-927A8BBC89F4}" type="presParOf" srcId="{D6D55679-2F1A-4A1D-A967-A01681A73A83}" destId="{257EF779-1117-4DD4-A253-F2C9C76EA6DC}" srcOrd="5" destOrd="0" presId="urn:microsoft.com/office/officeart/2005/8/layout/default"/>
    <dgm:cxn modelId="{83CA3675-9AF9-4372-8C8B-1A9D3F77AC7E}" type="presParOf" srcId="{D6D55679-2F1A-4A1D-A967-A01681A73A83}" destId="{2CE60F33-2EFA-4946-B759-1C49E3EAA59A}" srcOrd="6" destOrd="0" presId="urn:microsoft.com/office/officeart/2005/8/layout/default"/>
    <dgm:cxn modelId="{6825263E-C5B6-4EA6-BD5E-E7F2547E7DFA}" type="presParOf" srcId="{D6D55679-2F1A-4A1D-A967-A01681A73A83}" destId="{3BCA0669-16CB-47BB-90AD-E19FC0B490EA}" srcOrd="7" destOrd="0" presId="urn:microsoft.com/office/officeart/2005/8/layout/default"/>
    <dgm:cxn modelId="{2F8D1784-9421-47EF-ABED-3B3CA38F67DF}" type="presParOf" srcId="{D6D55679-2F1A-4A1D-A967-A01681A73A83}" destId="{ED93523F-5027-4059-974B-8291E47476F0}"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BE23F0-0AC5-491E-B154-BC4D7D15D92E}">
      <dsp:nvSpPr>
        <dsp:cNvPr id="0" name=""/>
        <dsp:cNvSpPr/>
      </dsp:nvSpPr>
      <dsp:spPr>
        <a:xfrm>
          <a:off x="0" y="91"/>
          <a:ext cx="8566416" cy="6552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8000" tIns="68580" rIns="68580" bIns="68580" numCol="1" spcCol="1270" anchor="ctr" anchorCtr="0">
          <a:noAutofit/>
        </a:bodyPr>
        <a:lstStyle/>
        <a:p>
          <a:pPr marL="0" lvl="0" indent="0" algn="l" defTabSz="800100">
            <a:lnSpc>
              <a:spcPct val="90000"/>
            </a:lnSpc>
            <a:spcBef>
              <a:spcPct val="0"/>
            </a:spcBef>
            <a:spcAft>
              <a:spcPct val="35000"/>
            </a:spcAft>
            <a:buNone/>
          </a:pPr>
          <a:r>
            <a:rPr lang="en-GB" sz="1800" kern="1200" dirty="0">
              <a:latin typeface="+mj-lt"/>
            </a:rPr>
            <a:t>Credit Cover</a:t>
          </a:r>
          <a:endParaRPr lang="x-none" sz="1800" kern="1200" dirty="0">
            <a:latin typeface="+mj-lt"/>
          </a:endParaRPr>
        </a:p>
      </dsp:txBody>
      <dsp:txXfrm>
        <a:off x="31984" y="32075"/>
        <a:ext cx="8502448" cy="591232"/>
      </dsp:txXfrm>
    </dsp:sp>
    <dsp:sp modelId="{9A84F16A-3401-43B8-B762-242F47AFAF26}">
      <dsp:nvSpPr>
        <dsp:cNvPr id="0" name=""/>
        <dsp:cNvSpPr/>
      </dsp:nvSpPr>
      <dsp:spPr>
        <a:xfrm>
          <a:off x="0" y="756091"/>
          <a:ext cx="8566416" cy="65520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8000" tIns="68580" rIns="68580" bIns="68580" numCol="1" spcCol="1270" anchor="ctr" anchorCtr="0">
          <a:noAutofit/>
        </a:bodyPr>
        <a:lstStyle/>
        <a:p>
          <a:pPr marL="0" lvl="0" indent="0" algn="l" defTabSz="800100">
            <a:lnSpc>
              <a:spcPct val="90000"/>
            </a:lnSpc>
            <a:spcBef>
              <a:spcPct val="0"/>
            </a:spcBef>
            <a:spcAft>
              <a:spcPct val="35000"/>
            </a:spcAft>
            <a:buNone/>
          </a:pPr>
          <a:r>
            <a:rPr lang="en-GB" sz="1800" kern="1200" dirty="0">
              <a:latin typeface="+mj-lt"/>
            </a:rPr>
            <a:t>Collection</a:t>
          </a:r>
          <a:endParaRPr lang="x-none" sz="1800" kern="1200" dirty="0">
            <a:latin typeface="+mj-lt"/>
          </a:endParaRPr>
        </a:p>
      </dsp:txBody>
      <dsp:txXfrm>
        <a:off x="31984" y="788075"/>
        <a:ext cx="8502448" cy="591232"/>
      </dsp:txXfrm>
    </dsp:sp>
    <dsp:sp modelId="{746D80E8-5F43-4050-B0DC-9013EDBEFECC}">
      <dsp:nvSpPr>
        <dsp:cNvPr id="0" name=""/>
        <dsp:cNvSpPr/>
      </dsp:nvSpPr>
      <dsp:spPr>
        <a:xfrm>
          <a:off x="0" y="1512091"/>
          <a:ext cx="8566416" cy="655200"/>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8000" tIns="68580" rIns="68580" bIns="68580" numCol="1" spcCol="1270" anchor="ctr" anchorCtr="0">
          <a:noAutofit/>
        </a:bodyPr>
        <a:lstStyle/>
        <a:p>
          <a:pPr marL="0" lvl="0" indent="0" algn="l" defTabSz="800100">
            <a:lnSpc>
              <a:spcPct val="90000"/>
            </a:lnSpc>
            <a:spcBef>
              <a:spcPct val="0"/>
            </a:spcBef>
            <a:spcAft>
              <a:spcPct val="35000"/>
            </a:spcAft>
            <a:buNone/>
          </a:pPr>
          <a:r>
            <a:rPr lang="en-GB" sz="1800" kern="1200" dirty="0">
              <a:latin typeface="+mj-lt"/>
            </a:rPr>
            <a:t>Finance</a:t>
          </a:r>
          <a:endParaRPr lang="x-none" sz="1800" kern="1200" dirty="0">
            <a:latin typeface="+mj-lt"/>
          </a:endParaRPr>
        </a:p>
      </dsp:txBody>
      <dsp:txXfrm>
        <a:off x="31984" y="1544075"/>
        <a:ext cx="8502448" cy="591232"/>
      </dsp:txXfrm>
    </dsp:sp>
    <dsp:sp modelId="{99052B7D-4FD2-4339-B1E1-1B6D6A4B84B3}">
      <dsp:nvSpPr>
        <dsp:cNvPr id="0" name=""/>
        <dsp:cNvSpPr/>
      </dsp:nvSpPr>
      <dsp:spPr>
        <a:xfrm>
          <a:off x="0" y="2268091"/>
          <a:ext cx="8566416" cy="655200"/>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8000" tIns="68580" rIns="68580" bIns="68580" numCol="1" spcCol="1270" anchor="ctr" anchorCtr="0">
          <a:noAutofit/>
        </a:bodyPr>
        <a:lstStyle/>
        <a:p>
          <a:pPr marL="0" lvl="0" indent="0" algn="l" defTabSz="800100">
            <a:lnSpc>
              <a:spcPct val="90000"/>
            </a:lnSpc>
            <a:spcBef>
              <a:spcPct val="0"/>
            </a:spcBef>
            <a:spcAft>
              <a:spcPct val="35000"/>
            </a:spcAft>
            <a:buNone/>
          </a:pPr>
          <a:r>
            <a:rPr lang="en-GB" sz="1800" kern="1200" dirty="0">
              <a:latin typeface="+mj-lt"/>
            </a:rPr>
            <a:t>A/R Ledger Administration</a:t>
          </a:r>
          <a:endParaRPr lang="x-none" sz="1800" kern="1200" dirty="0">
            <a:latin typeface="+mj-lt"/>
          </a:endParaRPr>
        </a:p>
      </dsp:txBody>
      <dsp:txXfrm>
        <a:off x="31984" y="2300075"/>
        <a:ext cx="8502448" cy="59123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97C29F-86B4-4449-BF55-62BE9DFF9993}">
      <dsp:nvSpPr>
        <dsp:cNvPr id="0" name=""/>
        <dsp:cNvSpPr/>
      </dsp:nvSpPr>
      <dsp:spPr>
        <a:xfrm>
          <a:off x="1261495" y="392833"/>
          <a:ext cx="1331994" cy="648001"/>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latin typeface="+mj-lt"/>
            </a:rPr>
            <a:t>BUYER</a:t>
          </a:r>
          <a:endParaRPr lang="nl-NL" sz="1200" kern="1200" dirty="0">
            <a:latin typeface="+mj-lt"/>
          </a:endParaRPr>
        </a:p>
      </dsp:txBody>
      <dsp:txXfrm>
        <a:off x="1293128" y="424466"/>
        <a:ext cx="1268728" cy="584735"/>
      </dsp:txXfrm>
    </dsp:sp>
    <dsp:sp modelId="{29758C2D-DC9A-4F04-9D64-99720922F121}">
      <dsp:nvSpPr>
        <dsp:cNvPr id="0" name=""/>
        <dsp:cNvSpPr/>
      </dsp:nvSpPr>
      <dsp:spPr>
        <a:xfrm>
          <a:off x="612327" y="716834"/>
          <a:ext cx="2630330" cy="2630330"/>
        </a:xfrm>
        <a:custGeom>
          <a:avLst/>
          <a:gdLst/>
          <a:ahLst/>
          <a:cxnLst/>
          <a:rect l="0" t="0" r="0" b="0"/>
          <a:pathLst>
            <a:path>
              <a:moveTo>
                <a:pt x="1989879" y="186263"/>
              </a:moveTo>
              <a:arcTo wR="1315165" hR="1315165" stAng="18051937" swAng="2665854"/>
            </a:path>
          </a:pathLst>
        </a:custGeom>
        <a:noFill/>
        <a:ln w="6350" cap="flat" cmpd="sng" algn="ctr">
          <a:solidFill>
            <a:schemeClr val="accent2">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5FF70CDA-2168-4FF5-AA95-544C462E5E64}">
      <dsp:nvSpPr>
        <dsp:cNvPr id="0" name=""/>
        <dsp:cNvSpPr/>
      </dsp:nvSpPr>
      <dsp:spPr>
        <a:xfrm>
          <a:off x="2576660" y="1707998"/>
          <a:ext cx="1331994" cy="648001"/>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chemeClr val="bg1"/>
              </a:solidFill>
              <a:latin typeface="+mj-lt"/>
              <a:cs typeface="Helvetica" panose="020B0604020202020204" pitchFamily="34" charset="0"/>
            </a:rPr>
            <a:t>PERFORMANCE</a:t>
          </a:r>
          <a:r>
            <a:rPr lang="en-US" sz="900" kern="1200" dirty="0">
              <a:solidFill>
                <a:schemeClr val="bg1"/>
              </a:solidFill>
              <a:cs typeface="Helvetica" panose="020B0604020202020204" pitchFamily="34" charset="0"/>
            </a:rPr>
            <a:t> </a:t>
          </a:r>
          <a:br>
            <a:rPr lang="en-US" sz="900" kern="1200" dirty="0">
              <a:solidFill>
                <a:schemeClr val="bg1"/>
              </a:solidFill>
              <a:cs typeface="Helvetica" panose="020B0604020202020204" pitchFamily="34" charset="0"/>
            </a:rPr>
          </a:br>
          <a:r>
            <a:rPr lang="en-US" sz="900" kern="1200" dirty="0">
              <a:solidFill>
                <a:schemeClr val="bg1"/>
              </a:solidFill>
              <a:cs typeface="Helvetica" panose="020B0604020202020204" pitchFamily="34" charset="0"/>
            </a:rPr>
            <a:t>(i.e., sale of property or services rendered)</a:t>
          </a:r>
          <a:endParaRPr lang="nl-NL" sz="900" kern="1200" dirty="0"/>
        </a:p>
      </dsp:txBody>
      <dsp:txXfrm>
        <a:off x="2608293" y="1739631"/>
        <a:ext cx="1268728" cy="584735"/>
      </dsp:txXfrm>
    </dsp:sp>
    <dsp:sp modelId="{5DEFF0C2-8484-419A-B6B3-5CC1F5468AE2}">
      <dsp:nvSpPr>
        <dsp:cNvPr id="0" name=""/>
        <dsp:cNvSpPr/>
      </dsp:nvSpPr>
      <dsp:spPr>
        <a:xfrm>
          <a:off x="612327" y="716834"/>
          <a:ext cx="2630330" cy="2630330"/>
        </a:xfrm>
        <a:custGeom>
          <a:avLst/>
          <a:gdLst/>
          <a:ahLst/>
          <a:cxnLst/>
          <a:rect l="0" t="0" r="0" b="0"/>
          <a:pathLst>
            <a:path>
              <a:moveTo>
                <a:pt x="2587117" y="1649527"/>
              </a:moveTo>
              <a:arcTo wR="1315165" hR="1315165" stAng="883699" swAng="2825119"/>
            </a:path>
          </a:pathLst>
        </a:custGeom>
        <a:noFill/>
        <a:ln w="6350" cap="flat" cmpd="sng" algn="ctr">
          <a:solidFill>
            <a:schemeClr val="accent3">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8CF6C1BB-C697-4318-A95B-21ED875D058B}">
      <dsp:nvSpPr>
        <dsp:cNvPr id="0" name=""/>
        <dsp:cNvSpPr/>
      </dsp:nvSpPr>
      <dsp:spPr>
        <a:xfrm>
          <a:off x="1315739" y="3023164"/>
          <a:ext cx="1223505" cy="648001"/>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chemeClr val="bg1"/>
              </a:solidFill>
              <a:latin typeface="+mj-lt"/>
              <a:cs typeface="Helvetica" panose="020B0604020202020204" pitchFamily="34" charset="0"/>
            </a:rPr>
            <a:t>SELLER</a:t>
          </a:r>
          <a:endParaRPr lang="nl-NL" sz="1200" kern="1200" dirty="0">
            <a:latin typeface="+mj-lt"/>
          </a:endParaRPr>
        </a:p>
      </dsp:txBody>
      <dsp:txXfrm>
        <a:off x="1347372" y="3054797"/>
        <a:ext cx="1160239" cy="584735"/>
      </dsp:txXfrm>
    </dsp:sp>
    <dsp:sp modelId="{18BFADCA-D825-4059-9690-8A2B63B9D2CE}">
      <dsp:nvSpPr>
        <dsp:cNvPr id="0" name=""/>
        <dsp:cNvSpPr/>
      </dsp:nvSpPr>
      <dsp:spPr>
        <a:xfrm>
          <a:off x="612327" y="716834"/>
          <a:ext cx="2630330" cy="2630330"/>
        </a:xfrm>
        <a:custGeom>
          <a:avLst/>
          <a:gdLst/>
          <a:ahLst/>
          <a:cxnLst/>
          <a:rect l="0" t="0" r="0" b="0"/>
          <a:pathLst>
            <a:path>
              <a:moveTo>
                <a:pt x="693958" y="2474372"/>
              </a:moveTo>
              <a:arcTo wR="1315165" hR="1315165" stAng="7091182" swAng="2825119"/>
            </a:path>
          </a:pathLst>
        </a:custGeom>
        <a:noFill/>
        <a:ln w="6350" cap="flat" cmpd="sng" algn="ctr">
          <a:solidFill>
            <a:schemeClr val="accent4">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B749E11-5FA9-4F77-ADF5-DBF3F0D7B580}">
      <dsp:nvSpPr>
        <dsp:cNvPr id="0" name=""/>
        <dsp:cNvSpPr/>
      </dsp:nvSpPr>
      <dsp:spPr>
        <a:xfrm>
          <a:off x="-53669" y="1707998"/>
          <a:ext cx="1331994" cy="648001"/>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chemeClr val="bg1"/>
              </a:solidFill>
              <a:latin typeface="+mj-lt"/>
              <a:cs typeface="Helvetica" panose="020B0604020202020204" pitchFamily="34" charset="0"/>
            </a:rPr>
            <a:t>OBLIGATION</a:t>
          </a:r>
        </a:p>
        <a:p>
          <a:pPr marL="0" lvl="0" indent="0" algn="ctr" defTabSz="533400">
            <a:lnSpc>
              <a:spcPct val="90000"/>
            </a:lnSpc>
            <a:spcBef>
              <a:spcPct val="0"/>
            </a:spcBef>
            <a:spcAft>
              <a:spcPct val="35000"/>
            </a:spcAft>
            <a:buNone/>
          </a:pPr>
          <a:r>
            <a:rPr lang="en-US" sz="900" kern="1200" dirty="0">
              <a:solidFill>
                <a:schemeClr val="bg1"/>
              </a:solidFill>
              <a:cs typeface="Helvetica" panose="020B0604020202020204" pitchFamily="34" charset="0"/>
            </a:rPr>
            <a:t>to pay money</a:t>
          </a:r>
          <a:endParaRPr lang="nl-NL" sz="900" kern="1200" dirty="0"/>
        </a:p>
      </dsp:txBody>
      <dsp:txXfrm>
        <a:off x="-22036" y="1739631"/>
        <a:ext cx="1268728" cy="584735"/>
      </dsp:txXfrm>
    </dsp:sp>
    <dsp:sp modelId="{A1EA39E4-F8AA-49E9-91B0-DC9FCC38A863}">
      <dsp:nvSpPr>
        <dsp:cNvPr id="0" name=""/>
        <dsp:cNvSpPr/>
      </dsp:nvSpPr>
      <dsp:spPr>
        <a:xfrm>
          <a:off x="612327" y="716834"/>
          <a:ext cx="2630330" cy="2630330"/>
        </a:xfrm>
        <a:custGeom>
          <a:avLst/>
          <a:gdLst/>
          <a:ahLst/>
          <a:cxnLst/>
          <a:rect l="0" t="0" r="0" b="0"/>
          <a:pathLst>
            <a:path>
              <a:moveTo>
                <a:pt x="43068" y="981354"/>
              </a:moveTo>
              <a:arcTo wR="1315165" hR="1315165" stAng="11682209" swAng="2665854"/>
            </a:path>
          </a:pathLst>
        </a:custGeom>
        <a:noFill/>
        <a:ln w="6350" cap="flat" cmpd="sng" algn="ctr">
          <a:solidFill>
            <a:schemeClr val="accent5">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34E1D0-5D1D-498B-874C-C6CFC01D81EC}">
      <dsp:nvSpPr>
        <dsp:cNvPr id="0" name=""/>
        <dsp:cNvSpPr/>
      </dsp:nvSpPr>
      <dsp:spPr>
        <a:xfrm>
          <a:off x="471" y="656793"/>
          <a:ext cx="2419044" cy="539999"/>
        </a:xfrm>
        <a:prstGeom prst="roundRect">
          <a:avLst>
            <a:gd name="adj" fmla="val 10000"/>
          </a:avLst>
        </a:prstGeom>
        <a:solidFill>
          <a:schemeClr val="accent1">
            <a:hueOff val="0"/>
            <a:satOff val="0"/>
            <a:lumOff val="0"/>
            <a:alphaOff val="0"/>
          </a:schemeClr>
        </a:solidFill>
        <a:ln w="12700" cap="flat" cmpd="sng" algn="ctr">
          <a:noFill/>
          <a:prstDash val="solid"/>
          <a:miter lim="800000"/>
        </a:ln>
        <a:effectLst>
          <a:softEdge rad="0"/>
        </a:effectLst>
      </dsp:spPr>
      <dsp:style>
        <a:lnRef idx="2">
          <a:scrgbClr r="0" g="0" b="0"/>
        </a:lnRef>
        <a:fillRef idx="1">
          <a:scrgbClr r="0" g="0" b="0"/>
        </a:fillRef>
        <a:effectRef idx="0">
          <a:scrgbClr r="0" g="0" b="0"/>
        </a:effectRef>
        <a:fontRef idx="minor">
          <a:schemeClr val="lt1"/>
        </a:fontRef>
      </dsp:style>
      <dsp:txBody>
        <a:bodyPr spcFirstLastPara="0" vert="horz" wrap="square" lIns="216000" tIns="36000" rIns="34290" bIns="22860" numCol="1" spcCol="1270" anchor="ctr" anchorCtr="0">
          <a:noAutofit/>
        </a:bodyPr>
        <a:lstStyle/>
        <a:p>
          <a:pPr marL="0" lvl="0" indent="0" algn="l" defTabSz="800100">
            <a:lnSpc>
              <a:spcPct val="90000"/>
            </a:lnSpc>
            <a:spcBef>
              <a:spcPct val="0"/>
            </a:spcBef>
            <a:spcAft>
              <a:spcPct val="35000"/>
            </a:spcAft>
            <a:buNone/>
          </a:pPr>
          <a:r>
            <a:rPr lang="en-US" sz="1800" u="none" kern="1200" dirty="0">
              <a:solidFill>
                <a:schemeClr val="bg1"/>
              </a:solidFill>
              <a:latin typeface="+mj-lt"/>
              <a:cs typeface="Helvetica" panose="020B0604020202020204" pitchFamily="34" charset="0"/>
            </a:rPr>
            <a:t>RIGHTS </a:t>
          </a:r>
          <a:r>
            <a:rPr lang="en-US" sz="1800" u="none" kern="1200" dirty="0">
              <a:solidFill>
                <a:schemeClr val="bg1"/>
              </a:solidFill>
              <a:latin typeface="+mn-lt"/>
              <a:cs typeface="Helvetica" panose="020B0604020202020204" pitchFamily="34" charset="0"/>
            </a:rPr>
            <a:t>of Creditor</a:t>
          </a:r>
          <a:endParaRPr lang="nl-NL" sz="1800" u="none" kern="1200" dirty="0">
            <a:solidFill>
              <a:schemeClr val="bg1"/>
            </a:solidFill>
            <a:latin typeface="+mn-lt"/>
          </a:endParaRPr>
        </a:p>
      </dsp:txBody>
      <dsp:txXfrm>
        <a:off x="16287" y="672609"/>
        <a:ext cx="2387412" cy="508367"/>
      </dsp:txXfrm>
    </dsp:sp>
    <dsp:sp modelId="{30A4216A-E1DC-4DE6-8411-137690A12C82}">
      <dsp:nvSpPr>
        <dsp:cNvPr id="0" name=""/>
        <dsp:cNvSpPr/>
      </dsp:nvSpPr>
      <dsp:spPr>
        <a:xfrm>
          <a:off x="242376" y="1196792"/>
          <a:ext cx="241904" cy="372604"/>
        </a:xfrm>
        <a:custGeom>
          <a:avLst/>
          <a:gdLst/>
          <a:ahLst/>
          <a:cxnLst/>
          <a:rect l="0" t="0" r="0" b="0"/>
          <a:pathLst>
            <a:path>
              <a:moveTo>
                <a:pt x="0" y="0"/>
              </a:moveTo>
              <a:lnTo>
                <a:pt x="0" y="372604"/>
              </a:lnTo>
              <a:lnTo>
                <a:pt x="241904" y="372604"/>
              </a:lnTo>
            </a:path>
          </a:pathLst>
        </a:custGeom>
        <a:noFill/>
        <a:ln w="12700" cap="flat" cmpd="sng" algn="ctr">
          <a:solidFill>
            <a:scrgbClr r="0" g="0" b="0"/>
          </a:solidFill>
          <a:prstDash val="solid"/>
          <a:miter lim="800000"/>
        </a:ln>
        <a:effectLst/>
      </dsp:spPr>
      <dsp:style>
        <a:lnRef idx="2">
          <a:scrgbClr r="0" g="0" b="0"/>
        </a:lnRef>
        <a:fillRef idx="0">
          <a:scrgbClr r="0" g="0" b="0"/>
        </a:fillRef>
        <a:effectRef idx="0">
          <a:scrgbClr r="0" g="0" b="0"/>
        </a:effectRef>
        <a:fontRef idx="minor"/>
      </dsp:style>
    </dsp:sp>
    <dsp:sp modelId="{87394D56-B92F-4A6D-93C0-B1F1E4606D9B}">
      <dsp:nvSpPr>
        <dsp:cNvPr id="0" name=""/>
        <dsp:cNvSpPr/>
      </dsp:nvSpPr>
      <dsp:spPr>
        <a:xfrm>
          <a:off x="484280" y="1389399"/>
          <a:ext cx="1232681" cy="35999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b="1" kern="1200" dirty="0">
              <a:solidFill>
                <a:srgbClr val="00456C"/>
              </a:solidFill>
              <a:latin typeface="+mn-lt"/>
              <a:cs typeface="Helvetica" panose="020B0604020202020204" pitchFamily="34" charset="0"/>
            </a:rPr>
            <a:t>Collect/Enforce</a:t>
          </a:r>
          <a:endParaRPr lang="nl-NL" sz="1400" kern="1200" dirty="0"/>
        </a:p>
      </dsp:txBody>
      <dsp:txXfrm>
        <a:off x="494824" y="1399943"/>
        <a:ext cx="1211593" cy="338908"/>
      </dsp:txXfrm>
    </dsp:sp>
    <dsp:sp modelId="{A522AD39-335B-4774-BA5A-9773D80929DD}">
      <dsp:nvSpPr>
        <dsp:cNvPr id="0" name=""/>
        <dsp:cNvSpPr/>
      </dsp:nvSpPr>
      <dsp:spPr>
        <a:xfrm>
          <a:off x="242376" y="1196792"/>
          <a:ext cx="241904" cy="925208"/>
        </a:xfrm>
        <a:custGeom>
          <a:avLst/>
          <a:gdLst/>
          <a:ahLst/>
          <a:cxnLst/>
          <a:rect l="0" t="0" r="0" b="0"/>
          <a:pathLst>
            <a:path>
              <a:moveTo>
                <a:pt x="0" y="0"/>
              </a:moveTo>
              <a:lnTo>
                <a:pt x="0" y="925208"/>
              </a:lnTo>
              <a:lnTo>
                <a:pt x="241904" y="9252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101E0A5-C47A-452B-B3A3-2223B5C9F54C}">
      <dsp:nvSpPr>
        <dsp:cNvPr id="0" name=""/>
        <dsp:cNvSpPr/>
      </dsp:nvSpPr>
      <dsp:spPr>
        <a:xfrm>
          <a:off x="484280" y="1942002"/>
          <a:ext cx="1232681" cy="35999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b="1" kern="1200" dirty="0">
              <a:solidFill>
                <a:srgbClr val="00456C"/>
              </a:solidFill>
              <a:latin typeface="+mn-lt"/>
              <a:cs typeface="Helvetica" panose="020B0604020202020204" pitchFamily="34" charset="0"/>
            </a:rPr>
            <a:t>Modify</a:t>
          </a:r>
          <a:endParaRPr lang="nl-NL" sz="1400" kern="1200" dirty="0"/>
        </a:p>
      </dsp:txBody>
      <dsp:txXfrm>
        <a:off x="494824" y="1952546"/>
        <a:ext cx="1211593" cy="338908"/>
      </dsp:txXfrm>
    </dsp:sp>
    <dsp:sp modelId="{B92A9DC5-C113-400E-8F21-D7285C08EEC3}">
      <dsp:nvSpPr>
        <dsp:cNvPr id="0" name=""/>
        <dsp:cNvSpPr/>
      </dsp:nvSpPr>
      <dsp:spPr>
        <a:xfrm>
          <a:off x="242376" y="1196792"/>
          <a:ext cx="241904" cy="1477811"/>
        </a:xfrm>
        <a:custGeom>
          <a:avLst/>
          <a:gdLst/>
          <a:ahLst/>
          <a:cxnLst/>
          <a:rect l="0" t="0" r="0" b="0"/>
          <a:pathLst>
            <a:path>
              <a:moveTo>
                <a:pt x="0" y="0"/>
              </a:moveTo>
              <a:lnTo>
                <a:pt x="0" y="1477811"/>
              </a:lnTo>
              <a:lnTo>
                <a:pt x="241904" y="147781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0680E2B-D2AF-4194-83E6-93E8AC901754}">
      <dsp:nvSpPr>
        <dsp:cNvPr id="0" name=""/>
        <dsp:cNvSpPr/>
      </dsp:nvSpPr>
      <dsp:spPr>
        <a:xfrm>
          <a:off x="484280" y="2494606"/>
          <a:ext cx="1232681" cy="35999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b="1" kern="1200">
              <a:solidFill>
                <a:srgbClr val="00456C"/>
              </a:solidFill>
              <a:latin typeface="+mn-lt"/>
              <a:cs typeface="Helvetica" panose="020B0604020202020204" pitchFamily="34" charset="0"/>
            </a:rPr>
            <a:t>Sell</a:t>
          </a:r>
          <a:endParaRPr lang="nl-NL" sz="1400" kern="1200" dirty="0"/>
        </a:p>
      </dsp:txBody>
      <dsp:txXfrm>
        <a:off x="494824" y="2505150"/>
        <a:ext cx="1211593" cy="338908"/>
      </dsp:txXfrm>
    </dsp:sp>
    <dsp:sp modelId="{27BC5D34-432A-4476-BE7A-13EEA098B92D}">
      <dsp:nvSpPr>
        <dsp:cNvPr id="0" name=""/>
        <dsp:cNvSpPr/>
      </dsp:nvSpPr>
      <dsp:spPr>
        <a:xfrm>
          <a:off x="242376" y="1196792"/>
          <a:ext cx="241904" cy="2030414"/>
        </a:xfrm>
        <a:custGeom>
          <a:avLst/>
          <a:gdLst/>
          <a:ahLst/>
          <a:cxnLst/>
          <a:rect l="0" t="0" r="0" b="0"/>
          <a:pathLst>
            <a:path>
              <a:moveTo>
                <a:pt x="0" y="0"/>
              </a:moveTo>
              <a:lnTo>
                <a:pt x="0" y="2030414"/>
              </a:lnTo>
              <a:lnTo>
                <a:pt x="241904" y="2030414"/>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4865101-4DFF-484B-AD88-53F2749DFB9D}">
      <dsp:nvSpPr>
        <dsp:cNvPr id="0" name=""/>
        <dsp:cNvSpPr/>
      </dsp:nvSpPr>
      <dsp:spPr>
        <a:xfrm>
          <a:off x="484280" y="3047209"/>
          <a:ext cx="1232681" cy="35999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17780" rIns="26670" bIns="17780" numCol="1" spcCol="1270" anchor="ctr" anchorCtr="0">
          <a:noAutofit/>
        </a:bodyPr>
        <a:lstStyle/>
        <a:p>
          <a:pPr marL="0" lvl="0" indent="0" algn="ctr" defTabSz="622300">
            <a:lnSpc>
              <a:spcPct val="90000"/>
            </a:lnSpc>
            <a:spcBef>
              <a:spcPct val="0"/>
            </a:spcBef>
            <a:spcAft>
              <a:spcPct val="35000"/>
            </a:spcAft>
            <a:buNone/>
          </a:pPr>
          <a:r>
            <a:rPr lang="en-US" sz="1400" kern="1200" dirty="0"/>
            <a:t>Pledge</a:t>
          </a:r>
          <a:endParaRPr lang="nl-NL" sz="1400" kern="1200" dirty="0"/>
        </a:p>
      </dsp:txBody>
      <dsp:txXfrm>
        <a:off x="494824" y="3057753"/>
        <a:ext cx="1211593" cy="33890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34E1D0-5D1D-498B-874C-C6CFC01D81EC}">
      <dsp:nvSpPr>
        <dsp:cNvPr id="0" name=""/>
        <dsp:cNvSpPr/>
      </dsp:nvSpPr>
      <dsp:spPr>
        <a:xfrm>
          <a:off x="471" y="825089"/>
          <a:ext cx="2419044" cy="539999"/>
        </a:xfrm>
        <a:prstGeom prst="roundRect">
          <a:avLst>
            <a:gd name="adj" fmla="val 10000"/>
          </a:avLst>
        </a:prstGeom>
        <a:solidFill>
          <a:schemeClr val="accent1">
            <a:hueOff val="0"/>
            <a:satOff val="0"/>
            <a:lumOff val="0"/>
            <a:alphaOff val="0"/>
          </a:schemeClr>
        </a:solidFill>
        <a:ln w="12700" cap="flat" cmpd="sng" algn="ctr">
          <a:noFill/>
          <a:prstDash val="solid"/>
          <a:miter lim="800000"/>
        </a:ln>
        <a:effectLst>
          <a:softEdge rad="0"/>
        </a:effectLst>
      </dsp:spPr>
      <dsp:style>
        <a:lnRef idx="2">
          <a:scrgbClr r="0" g="0" b="0"/>
        </a:lnRef>
        <a:fillRef idx="1">
          <a:scrgbClr r="0" g="0" b="0"/>
        </a:fillRef>
        <a:effectRef idx="0">
          <a:scrgbClr r="0" g="0" b="0"/>
        </a:effectRef>
        <a:fontRef idx="minor">
          <a:schemeClr val="lt1"/>
        </a:fontRef>
      </dsp:style>
      <dsp:txBody>
        <a:bodyPr spcFirstLastPara="0" vert="horz" wrap="square" lIns="216000" tIns="36000" rIns="216000" bIns="22860" numCol="1" spcCol="1270" anchor="ctr" anchorCtr="0">
          <a:noAutofit/>
        </a:bodyPr>
        <a:lstStyle/>
        <a:p>
          <a:pPr marL="0" lvl="0" indent="0" algn="r" defTabSz="800100">
            <a:lnSpc>
              <a:spcPct val="90000"/>
            </a:lnSpc>
            <a:spcBef>
              <a:spcPct val="0"/>
            </a:spcBef>
            <a:spcAft>
              <a:spcPct val="35000"/>
            </a:spcAft>
            <a:buNone/>
          </a:pPr>
          <a:r>
            <a:rPr lang="en-US" sz="1800" u="none" kern="1200" dirty="0">
              <a:solidFill>
                <a:schemeClr val="bg1"/>
              </a:solidFill>
              <a:latin typeface="+mj-lt"/>
              <a:cs typeface="Helvetica" panose="020B0604020202020204" pitchFamily="34" charset="0"/>
            </a:rPr>
            <a:t>RISKS </a:t>
          </a:r>
          <a:r>
            <a:rPr lang="en-US" sz="1800" u="none" kern="1200" dirty="0">
              <a:solidFill>
                <a:schemeClr val="bg1"/>
              </a:solidFill>
              <a:latin typeface="+mn-lt"/>
              <a:cs typeface="Helvetica" panose="020B0604020202020204" pitchFamily="34" charset="0"/>
            </a:rPr>
            <a:t>of Creditor</a:t>
          </a:r>
          <a:endParaRPr lang="nl-NL" sz="1800" u="none" kern="1200" dirty="0">
            <a:solidFill>
              <a:schemeClr val="bg1"/>
            </a:solidFill>
            <a:latin typeface="+mn-lt"/>
          </a:endParaRPr>
        </a:p>
      </dsp:txBody>
      <dsp:txXfrm>
        <a:off x="16287" y="840905"/>
        <a:ext cx="2387412" cy="508367"/>
      </dsp:txXfrm>
    </dsp:sp>
    <dsp:sp modelId="{30A4216A-E1DC-4DE6-8411-137690A12C82}">
      <dsp:nvSpPr>
        <dsp:cNvPr id="0" name=""/>
        <dsp:cNvSpPr/>
      </dsp:nvSpPr>
      <dsp:spPr>
        <a:xfrm>
          <a:off x="1935707" y="1365088"/>
          <a:ext cx="241904" cy="408606"/>
        </a:xfrm>
        <a:custGeom>
          <a:avLst/>
          <a:gdLst/>
          <a:ahLst/>
          <a:cxnLst/>
          <a:rect l="0" t="0" r="0" b="0"/>
          <a:pathLst>
            <a:path>
              <a:moveTo>
                <a:pt x="241904" y="0"/>
              </a:moveTo>
              <a:lnTo>
                <a:pt x="241904" y="408606"/>
              </a:lnTo>
              <a:lnTo>
                <a:pt x="0" y="408606"/>
              </a:lnTo>
            </a:path>
          </a:pathLst>
        </a:custGeom>
        <a:noFill/>
        <a:ln w="6350" cap="flat" cmpd="sng" algn="ctr">
          <a:solidFill>
            <a:scrgbClr r="0" g="0" b="0"/>
          </a:solidFill>
          <a:prstDash val="solid"/>
          <a:miter lim="800000"/>
        </a:ln>
        <a:effectLst/>
      </dsp:spPr>
      <dsp:style>
        <a:lnRef idx="2">
          <a:scrgbClr r="0" g="0" b="0"/>
        </a:lnRef>
        <a:fillRef idx="0">
          <a:scrgbClr r="0" g="0" b="0"/>
        </a:fillRef>
        <a:effectRef idx="0">
          <a:scrgbClr r="0" g="0" b="0"/>
        </a:effectRef>
        <a:fontRef idx="minor"/>
      </dsp:style>
    </dsp:sp>
    <dsp:sp modelId="{87394D56-B92F-4A6D-93C0-B1F1E4606D9B}">
      <dsp:nvSpPr>
        <dsp:cNvPr id="0" name=""/>
        <dsp:cNvSpPr/>
      </dsp:nvSpPr>
      <dsp:spPr>
        <a:xfrm>
          <a:off x="703026" y="1557695"/>
          <a:ext cx="1232681" cy="43200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456C"/>
              </a:solidFill>
              <a:latin typeface="+mn-lt"/>
              <a:cs typeface="Helvetica" panose="020B0604020202020204" pitchFamily="34" charset="0"/>
            </a:rPr>
            <a:t>Credit</a:t>
          </a:r>
          <a:br>
            <a:rPr lang="en-US" sz="900" b="1" kern="1200" dirty="0">
              <a:solidFill>
                <a:srgbClr val="00456C"/>
              </a:solidFill>
              <a:latin typeface="+mn-lt"/>
              <a:cs typeface="Helvetica" panose="020B0604020202020204" pitchFamily="34" charset="0"/>
            </a:rPr>
          </a:br>
          <a:r>
            <a:rPr lang="en-US" sz="900" i="1" kern="1200" dirty="0">
              <a:solidFill>
                <a:srgbClr val="00456C"/>
              </a:solidFill>
              <a:latin typeface="+mn-lt"/>
              <a:cs typeface="Helvetica" panose="020B0604020202020204" pitchFamily="34" charset="0"/>
            </a:rPr>
            <a:t>Inability to Pay</a:t>
          </a:r>
          <a:endParaRPr lang="nl-NL" sz="900" kern="1200" dirty="0"/>
        </a:p>
      </dsp:txBody>
      <dsp:txXfrm>
        <a:off x="715679" y="1570348"/>
        <a:ext cx="1207375" cy="406694"/>
      </dsp:txXfrm>
    </dsp:sp>
    <dsp:sp modelId="{A522AD39-335B-4774-BA5A-9773D80929DD}">
      <dsp:nvSpPr>
        <dsp:cNvPr id="0" name=""/>
        <dsp:cNvSpPr/>
      </dsp:nvSpPr>
      <dsp:spPr>
        <a:xfrm>
          <a:off x="1935707" y="1365088"/>
          <a:ext cx="241904" cy="1033214"/>
        </a:xfrm>
        <a:custGeom>
          <a:avLst/>
          <a:gdLst/>
          <a:ahLst/>
          <a:cxnLst/>
          <a:rect l="0" t="0" r="0" b="0"/>
          <a:pathLst>
            <a:path>
              <a:moveTo>
                <a:pt x="241904" y="0"/>
              </a:moveTo>
              <a:lnTo>
                <a:pt x="241904" y="1033214"/>
              </a:lnTo>
              <a:lnTo>
                <a:pt x="0" y="1033214"/>
              </a:lnTo>
            </a:path>
          </a:pathLst>
        </a:custGeom>
        <a:noFill/>
        <a:ln w="6350" cap="flat" cmpd="sng" algn="ctr">
          <a:solidFill>
            <a:scrgbClr r="0" g="0" b="0"/>
          </a:solidFill>
          <a:prstDash val="solid"/>
          <a:miter lim="800000"/>
        </a:ln>
        <a:effectLst/>
      </dsp:spPr>
      <dsp:style>
        <a:lnRef idx="2">
          <a:scrgbClr r="0" g="0" b="0"/>
        </a:lnRef>
        <a:fillRef idx="0">
          <a:scrgbClr r="0" g="0" b="0"/>
        </a:fillRef>
        <a:effectRef idx="0">
          <a:scrgbClr r="0" g="0" b="0"/>
        </a:effectRef>
        <a:fontRef idx="minor"/>
      </dsp:style>
    </dsp:sp>
    <dsp:sp modelId="{4101E0A5-C47A-452B-B3A3-2223B5C9F54C}">
      <dsp:nvSpPr>
        <dsp:cNvPr id="0" name=""/>
        <dsp:cNvSpPr/>
      </dsp:nvSpPr>
      <dsp:spPr>
        <a:xfrm>
          <a:off x="703026" y="2182302"/>
          <a:ext cx="1232681" cy="43200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456C"/>
              </a:solidFill>
              <a:latin typeface="+mn-lt"/>
              <a:cs typeface="Helvetica" panose="020B0604020202020204" pitchFamily="34" charset="0"/>
            </a:rPr>
            <a:t>Contract</a:t>
          </a:r>
          <a:br>
            <a:rPr lang="en-US" sz="900" b="1" kern="1200" dirty="0">
              <a:solidFill>
                <a:srgbClr val="00456C"/>
              </a:solidFill>
              <a:latin typeface="+mn-lt"/>
              <a:cs typeface="Helvetica" panose="020B0604020202020204" pitchFamily="34" charset="0"/>
            </a:rPr>
          </a:br>
          <a:r>
            <a:rPr lang="en-US" sz="900" i="1" kern="1200" dirty="0">
              <a:solidFill>
                <a:srgbClr val="00456C"/>
              </a:solidFill>
              <a:latin typeface="+mn-lt"/>
              <a:cs typeface="Helvetica" panose="020B0604020202020204" pitchFamily="34" charset="0"/>
            </a:rPr>
            <a:t>Defenses and Disputes</a:t>
          </a:r>
          <a:endParaRPr lang="nl-NL" sz="900" kern="1200" dirty="0"/>
        </a:p>
      </dsp:txBody>
      <dsp:txXfrm>
        <a:off x="715679" y="2194955"/>
        <a:ext cx="1207375" cy="406694"/>
      </dsp:txXfrm>
    </dsp:sp>
    <dsp:sp modelId="{B92A9DC5-C113-400E-8F21-D7285C08EEC3}">
      <dsp:nvSpPr>
        <dsp:cNvPr id="0" name=""/>
        <dsp:cNvSpPr/>
      </dsp:nvSpPr>
      <dsp:spPr>
        <a:xfrm>
          <a:off x="1935707" y="1365088"/>
          <a:ext cx="241904" cy="1657821"/>
        </a:xfrm>
        <a:custGeom>
          <a:avLst/>
          <a:gdLst/>
          <a:ahLst/>
          <a:cxnLst/>
          <a:rect l="0" t="0" r="0" b="0"/>
          <a:pathLst>
            <a:path>
              <a:moveTo>
                <a:pt x="241904" y="0"/>
              </a:moveTo>
              <a:lnTo>
                <a:pt x="241904" y="1657821"/>
              </a:lnTo>
              <a:lnTo>
                <a:pt x="0" y="1657821"/>
              </a:lnTo>
            </a:path>
          </a:pathLst>
        </a:custGeom>
        <a:noFill/>
        <a:ln w="6350" cap="flat" cmpd="sng" algn="ctr">
          <a:solidFill>
            <a:scrgbClr r="0" g="0" b="0"/>
          </a:solidFill>
          <a:prstDash val="solid"/>
          <a:miter lim="800000"/>
        </a:ln>
        <a:effectLst/>
      </dsp:spPr>
      <dsp:style>
        <a:lnRef idx="2">
          <a:scrgbClr r="0" g="0" b="0"/>
        </a:lnRef>
        <a:fillRef idx="0">
          <a:scrgbClr r="0" g="0" b="0"/>
        </a:fillRef>
        <a:effectRef idx="0">
          <a:scrgbClr r="0" g="0" b="0"/>
        </a:effectRef>
        <a:fontRef idx="minor"/>
      </dsp:style>
    </dsp:sp>
    <dsp:sp modelId="{10680E2B-D2AF-4194-83E6-93E8AC901754}">
      <dsp:nvSpPr>
        <dsp:cNvPr id="0" name=""/>
        <dsp:cNvSpPr/>
      </dsp:nvSpPr>
      <dsp:spPr>
        <a:xfrm>
          <a:off x="703026" y="2806909"/>
          <a:ext cx="1232681" cy="43200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rgbClr val="00456C"/>
              </a:solidFill>
              <a:latin typeface="+mn-lt"/>
              <a:cs typeface="Helvetica" panose="020B0604020202020204" pitchFamily="34" charset="0"/>
            </a:rPr>
            <a:t>Setoff</a:t>
          </a:r>
          <a:br>
            <a:rPr lang="en-US" sz="900" b="1" kern="1200" dirty="0">
              <a:solidFill>
                <a:srgbClr val="00456C"/>
              </a:solidFill>
              <a:latin typeface="+mn-lt"/>
              <a:cs typeface="Helvetica" panose="020B0604020202020204" pitchFamily="34" charset="0"/>
            </a:rPr>
          </a:br>
          <a:r>
            <a:rPr lang="en-US" sz="900" i="1" kern="1200" dirty="0">
              <a:solidFill>
                <a:srgbClr val="00456C"/>
              </a:solidFill>
              <a:latin typeface="+mn-lt"/>
              <a:cs typeface="Helvetica" panose="020B0604020202020204" pitchFamily="34" charset="0"/>
            </a:rPr>
            <a:t>Mutual Debits/Credits</a:t>
          </a:r>
          <a:r>
            <a:rPr lang="en-US" sz="900" b="1" kern="1200" dirty="0">
              <a:solidFill>
                <a:srgbClr val="00456C"/>
              </a:solidFill>
              <a:latin typeface="+mn-lt"/>
              <a:cs typeface="Helvetica" panose="020B0604020202020204" pitchFamily="34" charset="0"/>
            </a:rPr>
            <a:t> </a:t>
          </a:r>
          <a:endParaRPr lang="nl-NL" sz="900" kern="1200" dirty="0"/>
        </a:p>
      </dsp:txBody>
      <dsp:txXfrm>
        <a:off x="715679" y="2819562"/>
        <a:ext cx="1207375" cy="40669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C0C73A-338A-461A-8234-603F4D721509}">
      <dsp:nvSpPr>
        <dsp:cNvPr id="0" name=""/>
        <dsp:cNvSpPr/>
      </dsp:nvSpPr>
      <dsp:spPr>
        <a:xfrm>
          <a:off x="341155" y="0"/>
          <a:ext cx="9745527" cy="2077425"/>
        </a:xfrm>
        <a:prstGeom prst="rightArrow">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0CA70E0-8A29-4426-A782-6EDAC6FA78F9}">
      <dsp:nvSpPr>
        <dsp:cNvPr id="0" name=""/>
        <dsp:cNvSpPr/>
      </dsp:nvSpPr>
      <dsp:spPr>
        <a:xfrm>
          <a:off x="4707" y="678711"/>
          <a:ext cx="1448294" cy="720002"/>
        </a:xfrm>
        <a:prstGeom prst="roundRect">
          <a:avLst/>
        </a:prstGeom>
        <a:solidFill>
          <a:schemeClr val="accent2">
            <a:shade val="8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End </a:t>
          </a:r>
          <a:br>
            <a:rPr lang="en-US" sz="1400" kern="1200" dirty="0">
              <a:latin typeface="+mj-lt"/>
            </a:rPr>
          </a:br>
          <a:r>
            <a:rPr lang="en-US" sz="1400" kern="1200" dirty="0">
              <a:latin typeface="+mj-lt"/>
            </a:rPr>
            <a:t>19</a:t>
          </a:r>
          <a:r>
            <a:rPr lang="en-US" sz="1400" kern="1200" baseline="30000" dirty="0">
              <a:latin typeface="+mj-lt"/>
            </a:rPr>
            <a:t>th</a:t>
          </a:r>
          <a:r>
            <a:rPr lang="en-US" sz="1400" kern="1200" dirty="0">
              <a:latin typeface="+mj-lt"/>
            </a:rPr>
            <a:t> century</a:t>
          </a:r>
          <a:endParaRPr lang="nl-NL" sz="1400" kern="1200" dirty="0">
            <a:latin typeface="+mj-lt"/>
          </a:endParaRPr>
        </a:p>
      </dsp:txBody>
      <dsp:txXfrm>
        <a:off x="39855" y="713859"/>
        <a:ext cx="1377998" cy="649706"/>
      </dsp:txXfrm>
    </dsp:sp>
    <dsp:sp modelId="{D1B58260-E309-410F-9FEE-F3927ACEB2B0}">
      <dsp:nvSpPr>
        <dsp:cNvPr id="0" name=""/>
        <dsp:cNvSpPr/>
      </dsp:nvSpPr>
      <dsp:spPr>
        <a:xfrm>
          <a:off x="1588911" y="678711"/>
          <a:ext cx="1459906" cy="720002"/>
        </a:xfrm>
        <a:prstGeom prst="roundRect">
          <a:avLst/>
        </a:prstGeom>
        <a:solidFill>
          <a:schemeClr val="accent2">
            <a:shade val="80000"/>
            <a:hueOff val="57362"/>
            <a:satOff val="-1643"/>
            <a:lumOff val="3299"/>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Early </a:t>
          </a:r>
          <a:br>
            <a:rPr lang="en-US" sz="1400" kern="1200" dirty="0">
              <a:latin typeface="+mj-lt"/>
            </a:rPr>
          </a:br>
          <a:r>
            <a:rPr lang="en-US" sz="1400" kern="1200" dirty="0">
              <a:latin typeface="+mj-lt"/>
            </a:rPr>
            <a:t>20</a:t>
          </a:r>
          <a:r>
            <a:rPr lang="en-US" sz="1400" kern="1200" baseline="30000" dirty="0">
              <a:latin typeface="+mj-lt"/>
            </a:rPr>
            <a:t>th</a:t>
          </a:r>
          <a:r>
            <a:rPr lang="en-US" sz="1400" kern="1200" dirty="0">
              <a:latin typeface="+mj-lt"/>
            </a:rPr>
            <a:t> century</a:t>
          </a:r>
          <a:endParaRPr lang="nl-NL" sz="1400" kern="1200" dirty="0">
            <a:latin typeface="+mj-lt"/>
          </a:endParaRPr>
        </a:p>
      </dsp:txBody>
      <dsp:txXfrm>
        <a:off x="1624059" y="713859"/>
        <a:ext cx="1389610" cy="649706"/>
      </dsp:txXfrm>
    </dsp:sp>
    <dsp:sp modelId="{8E8F83D5-3238-436A-A84F-0C5D09C6A232}">
      <dsp:nvSpPr>
        <dsp:cNvPr id="0" name=""/>
        <dsp:cNvSpPr/>
      </dsp:nvSpPr>
      <dsp:spPr>
        <a:xfrm>
          <a:off x="3184727" y="678711"/>
          <a:ext cx="815453" cy="720002"/>
        </a:xfrm>
        <a:prstGeom prst="roundRect">
          <a:avLst/>
        </a:prstGeom>
        <a:solidFill>
          <a:schemeClr val="accent2">
            <a:shade val="80000"/>
            <a:hueOff val="114724"/>
            <a:satOff val="-3286"/>
            <a:lumOff val="6598"/>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1960s</a:t>
          </a:r>
          <a:endParaRPr lang="nl-NL" sz="1400" kern="1200" dirty="0">
            <a:latin typeface="+mj-lt"/>
          </a:endParaRPr>
        </a:p>
      </dsp:txBody>
      <dsp:txXfrm>
        <a:off x="3219875" y="713859"/>
        <a:ext cx="745157" cy="649706"/>
      </dsp:txXfrm>
    </dsp:sp>
    <dsp:sp modelId="{DCF8EBBD-6CA1-47DA-9111-C593E0203969}">
      <dsp:nvSpPr>
        <dsp:cNvPr id="0" name=""/>
        <dsp:cNvSpPr/>
      </dsp:nvSpPr>
      <dsp:spPr>
        <a:xfrm>
          <a:off x="4136090" y="678711"/>
          <a:ext cx="815453" cy="720002"/>
        </a:xfrm>
        <a:prstGeom prst="roundRect">
          <a:avLst/>
        </a:prstGeom>
        <a:solidFill>
          <a:schemeClr val="accent2">
            <a:shade val="80000"/>
            <a:hueOff val="172086"/>
            <a:satOff val="-4929"/>
            <a:lumOff val="9896"/>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1963</a:t>
          </a:r>
          <a:endParaRPr lang="nl-NL" sz="1400" kern="1200" dirty="0">
            <a:latin typeface="+mj-lt"/>
          </a:endParaRPr>
        </a:p>
      </dsp:txBody>
      <dsp:txXfrm>
        <a:off x="4171238" y="713859"/>
        <a:ext cx="745157" cy="649706"/>
      </dsp:txXfrm>
    </dsp:sp>
    <dsp:sp modelId="{4D58E42D-5687-4F05-B52E-C5B578FE1832}">
      <dsp:nvSpPr>
        <dsp:cNvPr id="0" name=""/>
        <dsp:cNvSpPr/>
      </dsp:nvSpPr>
      <dsp:spPr>
        <a:xfrm>
          <a:off x="5087452" y="678711"/>
          <a:ext cx="815453" cy="720002"/>
        </a:xfrm>
        <a:prstGeom prst="roundRect">
          <a:avLst/>
        </a:prstGeom>
        <a:solidFill>
          <a:schemeClr val="accent2">
            <a:shade val="80000"/>
            <a:hueOff val="229448"/>
            <a:satOff val="-6572"/>
            <a:lumOff val="13195"/>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1968</a:t>
          </a:r>
          <a:endParaRPr lang="nl-NL" sz="1400" kern="1200" dirty="0">
            <a:latin typeface="+mj-lt"/>
          </a:endParaRPr>
        </a:p>
      </dsp:txBody>
      <dsp:txXfrm>
        <a:off x="5122600" y="713859"/>
        <a:ext cx="745157" cy="649706"/>
      </dsp:txXfrm>
    </dsp:sp>
    <dsp:sp modelId="{EED70097-CF8A-410A-B7D1-87ABC1D7881E}">
      <dsp:nvSpPr>
        <dsp:cNvPr id="0" name=""/>
        <dsp:cNvSpPr/>
      </dsp:nvSpPr>
      <dsp:spPr>
        <a:xfrm>
          <a:off x="6038815" y="678711"/>
          <a:ext cx="815453" cy="720002"/>
        </a:xfrm>
        <a:prstGeom prst="roundRect">
          <a:avLst/>
        </a:prstGeom>
        <a:solidFill>
          <a:schemeClr val="accent2">
            <a:shade val="80000"/>
            <a:hueOff val="286810"/>
            <a:satOff val="-8216"/>
            <a:lumOff val="16494"/>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1980’s</a:t>
          </a:r>
          <a:endParaRPr lang="nl-NL" sz="1400" kern="1200" dirty="0">
            <a:latin typeface="+mj-lt"/>
          </a:endParaRPr>
        </a:p>
      </dsp:txBody>
      <dsp:txXfrm>
        <a:off x="6073963" y="713859"/>
        <a:ext cx="745157" cy="649706"/>
      </dsp:txXfrm>
    </dsp:sp>
    <dsp:sp modelId="{BF747E93-63A9-4CED-9418-4261A29E67EB}">
      <dsp:nvSpPr>
        <dsp:cNvPr id="0" name=""/>
        <dsp:cNvSpPr/>
      </dsp:nvSpPr>
      <dsp:spPr>
        <a:xfrm>
          <a:off x="6990178" y="678711"/>
          <a:ext cx="815453" cy="720002"/>
        </a:xfrm>
        <a:prstGeom prst="roundRect">
          <a:avLst/>
        </a:prstGeom>
        <a:solidFill>
          <a:schemeClr val="accent2">
            <a:shade val="80000"/>
            <a:hueOff val="344172"/>
            <a:satOff val="-9859"/>
            <a:lumOff val="19793"/>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latin typeface="+mj-lt"/>
            </a:rPr>
            <a:t>1990’s</a:t>
          </a:r>
          <a:endParaRPr lang="nl-NL" sz="1400" kern="1200" dirty="0">
            <a:latin typeface="+mj-lt"/>
          </a:endParaRPr>
        </a:p>
      </dsp:txBody>
      <dsp:txXfrm>
        <a:off x="7025326" y="713859"/>
        <a:ext cx="745157" cy="649706"/>
      </dsp:txXfrm>
    </dsp:sp>
    <dsp:sp modelId="{D288B6FC-F110-4CAF-AE8E-BF31185FB82A}">
      <dsp:nvSpPr>
        <dsp:cNvPr id="0" name=""/>
        <dsp:cNvSpPr/>
      </dsp:nvSpPr>
      <dsp:spPr>
        <a:xfrm>
          <a:off x="7941541" y="678711"/>
          <a:ext cx="815453" cy="720002"/>
        </a:xfrm>
        <a:prstGeom prst="roundRect">
          <a:avLst/>
        </a:prstGeom>
        <a:solidFill>
          <a:schemeClr val="accent2">
            <a:shade val="80000"/>
            <a:hueOff val="401534"/>
            <a:satOff val="-11502"/>
            <a:lumOff val="23091"/>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solidFill>
                <a:schemeClr val="tx2"/>
              </a:solidFill>
              <a:latin typeface="+mj-lt"/>
            </a:rPr>
            <a:t>2000</a:t>
          </a:r>
          <a:endParaRPr lang="nl-NL" sz="1400" kern="1200" dirty="0">
            <a:solidFill>
              <a:schemeClr val="tx2"/>
            </a:solidFill>
            <a:latin typeface="+mj-lt"/>
          </a:endParaRPr>
        </a:p>
      </dsp:txBody>
      <dsp:txXfrm>
        <a:off x="7976689" y="713859"/>
        <a:ext cx="745157" cy="649706"/>
      </dsp:txXfrm>
    </dsp:sp>
    <dsp:sp modelId="{DB0D1A26-D474-4D2C-9A40-1440035C0E27}">
      <dsp:nvSpPr>
        <dsp:cNvPr id="0" name=""/>
        <dsp:cNvSpPr/>
      </dsp:nvSpPr>
      <dsp:spPr>
        <a:xfrm>
          <a:off x="8892903" y="678711"/>
          <a:ext cx="815453" cy="720002"/>
        </a:xfrm>
        <a:prstGeom prst="roundRect">
          <a:avLst/>
        </a:prstGeom>
        <a:solidFill>
          <a:schemeClr val="accent2">
            <a:shade val="80000"/>
            <a:hueOff val="458896"/>
            <a:satOff val="-13145"/>
            <a:lumOff val="2639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solidFill>
                <a:schemeClr val="tx2"/>
              </a:solidFill>
              <a:latin typeface="+mj-lt"/>
            </a:rPr>
            <a:t>2016</a:t>
          </a:r>
          <a:endParaRPr lang="nl-NL" sz="1400" kern="1200" dirty="0">
            <a:solidFill>
              <a:schemeClr val="tx2"/>
            </a:solidFill>
            <a:latin typeface="+mj-lt"/>
          </a:endParaRPr>
        </a:p>
      </dsp:txBody>
      <dsp:txXfrm>
        <a:off x="8928051" y="713859"/>
        <a:ext cx="745157" cy="649706"/>
      </dsp:txXfrm>
    </dsp:sp>
    <dsp:sp modelId="{97FFC02D-AA7E-455A-ADFB-782BAD7B1C61}">
      <dsp:nvSpPr>
        <dsp:cNvPr id="0" name=""/>
        <dsp:cNvSpPr/>
      </dsp:nvSpPr>
      <dsp:spPr>
        <a:xfrm>
          <a:off x="9844266" y="678711"/>
          <a:ext cx="815453" cy="720002"/>
        </a:xfrm>
        <a:prstGeom prst="roundRect">
          <a:avLst/>
        </a:prstGeom>
        <a:solidFill>
          <a:schemeClr val="accent2">
            <a:shade val="80000"/>
            <a:hueOff val="516259"/>
            <a:satOff val="-14788"/>
            <a:lumOff val="29689"/>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08000" rIns="0" bIns="108000" numCol="1" spcCol="1270" anchor="ctr" anchorCtr="0">
          <a:noAutofit/>
        </a:bodyPr>
        <a:lstStyle/>
        <a:p>
          <a:pPr marL="0" lvl="0" indent="0" algn="ctr" defTabSz="622300">
            <a:lnSpc>
              <a:spcPct val="90000"/>
            </a:lnSpc>
            <a:spcBef>
              <a:spcPct val="0"/>
            </a:spcBef>
            <a:spcAft>
              <a:spcPct val="35000"/>
            </a:spcAft>
            <a:buNone/>
          </a:pPr>
          <a:r>
            <a:rPr lang="en-US" sz="1400" kern="1200" dirty="0">
              <a:solidFill>
                <a:schemeClr val="tx2"/>
              </a:solidFill>
              <a:latin typeface="+mj-lt"/>
            </a:rPr>
            <a:t>2018</a:t>
          </a:r>
          <a:endParaRPr lang="nl-NL" sz="1400" kern="1200" dirty="0">
            <a:solidFill>
              <a:schemeClr val="tx2"/>
            </a:solidFill>
            <a:latin typeface="+mj-lt"/>
          </a:endParaRPr>
        </a:p>
      </dsp:txBody>
      <dsp:txXfrm>
        <a:off x="9879414" y="713859"/>
        <a:ext cx="745157" cy="64970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9D3ED9-68B5-4B21-86B0-6B4EE2A53CE4}">
      <dsp:nvSpPr>
        <dsp:cNvPr id="0" name=""/>
        <dsp:cNvSpPr/>
      </dsp:nvSpPr>
      <dsp:spPr>
        <a:xfrm>
          <a:off x="0" y="82114"/>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dirty="0"/>
            <a:t>Full Service (</a:t>
          </a:r>
          <a:r>
            <a:rPr lang="fr-BE" sz="2700" kern="1200" dirty="0" err="1"/>
            <a:t>non-recourse</a:t>
          </a:r>
          <a:r>
            <a:rPr lang="fr-BE" sz="2700" kern="1200" dirty="0"/>
            <a:t>) Factoring</a:t>
          </a:r>
          <a:endParaRPr lang="en-US" sz="2700" kern="1200" dirty="0"/>
        </a:p>
      </dsp:txBody>
      <dsp:txXfrm>
        <a:off x="31613" y="113727"/>
        <a:ext cx="10087682" cy="584369"/>
      </dsp:txXfrm>
    </dsp:sp>
    <dsp:sp modelId="{FD15ADA2-2728-4C12-B1A9-544C8CF440E2}">
      <dsp:nvSpPr>
        <dsp:cNvPr id="0" name=""/>
        <dsp:cNvSpPr/>
      </dsp:nvSpPr>
      <dsp:spPr>
        <a:xfrm>
          <a:off x="0" y="807469"/>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dirty="0" err="1"/>
            <a:t>With</a:t>
          </a:r>
          <a:r>
            <a:rPr lang="fr-BE" sz="2700" kern="1200" dirty="0"/>
            <a:t> </a:t>
          </a:r>
          <a:r>
            <a:rPr lang="fr-BE" sz="2700" kern="1200" dirty="0" err="1"/>
            <a:t>Recourse</a:t>
          </a:r>
          <a:r>
            <a:rPr lang="fr-BE" sz="2700" kern="1200" dirty="0"/>
            <a:t> Factoring</a:t>
          </a:r>
        </a:p>
      </dsp:txBody>
      <dsp:txXfrm>
        <a:off x="31613" y="839082"/>
        <a:ext cx="10087682" cy="584369"/>
      </dsp:txXfrm>
    </dsp:sp>
    <dsp:sp modelId="{B4BAC78A-E4E0-4651-81FF-F0217A6CE0B1}">
      <dsp:nvSpPr>
        <dsp:cNvPr id="0" name=""/>
        <dsp:cNvSpPr/>
      </dsp:nvSpPr>
      <dsp:spPr>
        <a:xfrm>
          <a:off x="0" y="1532824"/>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a:t>Invoice Discounting</a:t>
          </a:r>
          <a:endParaRPr lang="fr-BE" sz="2700" kern="1200" dirty="0"/>
        </a:p>
      </dsp:txBody>
      <dsp:txXfrm>
        <a:off x="31613" y="1564437"/>
        <a:ext cx="10087682" cy="584369"/>
      </dsp:txXfrm>
    </dsp:sp>
    <dsp:sp modelId="{EB18075C-F24C-4F05-92BD-4E152C68B82F}">
      <dsp:nvSpPr>
        <dsp:cNvPr id="0" name=""/>
        <dsp:cNvSpPr/>
      </dsp:nvSpPr>
      <dsp:spPr>
        <a:xfrm>
          <a:off x="0" y="2258179"/>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dirty="0"/>
            <a:t>International Factoring:</a:t>
          </a:r>
        </a:p>
      </dsp:txBody>
      <dsp:txXfrm>
        <a:off x="31613" y="2289792"/>
        <a:ext cx="10087682" cy="584369"/>
      </dsp:txXfrm>
    </dsp:sp>
    <dsp:sp modelId="{241AA6EC-B28D-43D7-869B-668D455E2042}">
      <dsp:nvSpPr>
        <dsp:cNvPr id="0" name=""/>
        <dsp:cNvSpPr/>
      </dsp:nvSpPr>
      <dsp:spPr>
        <a:xfrm>
          <a:off x="0" y="2905775"/>
          <a:ext cx="10150908" cy="7265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22291" tIns="34290" rIns="192024" bIns="34290" numCol="1" spcCol="1270" anchor="t" anchorCtr="0">
          <a:noAutofit/>
        </a:bodyPr>
        <a:lstStyle/>
        <a:p>
          <a:pPr marL="228600" lvl="1" indent="-228600" algn="l" defTabSz="933450">
            <a:lnSpc>
              <a:spcPct val="90000"/>
            </a:lnSpc>
            <a:spcBef>
              <a:spcPct val="0"/>
            </a:spcBef>
            <a:spcAft>
              <a:spcPct val="20000"/>
            </a:spcAft>
            <a:buChar char="•"/>
          </a:pPr>
          <a:r>
            <a:rPr lang="fr-BE" sz="2100" kern="1200" dirty="0"/>
            <a:t>Direct Export</a:t>
          </a:r>
        </a:p>
        <a:p>
          <a:pPr marL="228600" lvl="1" indent="-228600" algn="l" defTabSz="933450">
            <a:lnSpc>
              <a:spcPct val="90000"/>
            </a:lnSpc>
            <a:spcBef>
              <a:spcPct val="0"/>
            </a:spcBef>
            <a:spcAft>
              <a:spcPct val="20000"/>
            </a:spcAft>
            <a:buChar char="•"/>
          </a:pPr>
          <a:r>
            <a:rPr lang="fr-BE" sz="2100" kern="1200"/>
            <a:t>Two-Factor Export</a:t>
          </a:r>
          <a:endParaRPr lang="fr-BE" sz="2100" kern="1200" dirty="0"/>
        </a:p>
      </dsp:txBody>
      <dsp:txXfrm>
        <a:off x="0" y="2905775"/>
        <a:ext cx="10150908" cy="726570"/>
      </dsp:txXfrm>
    </dsp:sp>
    <dsp:sp modelId="{696A8F45-C3CD-4D19-871E-87895E4E978F}">
      <dsp:nvSpPr>
        <dsp:cNvPr id="0" name=""/>
        <dsp:cNvSpPr/>
      </dsp:nvSpPr>
      <dsp:spPr>
        <a:xfrm>
          <a:off x="0" y="3632345"/>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a:t>Reverse Factoring / Supplier Finance / Approved Payables Finance</a:t>
          </a:r>
          <a:endParaRPr lang="fr-BE" sz="2700" kern="1200" dirty="0"/>
        </a:p>
      </dsp:txBody>
      <dsp:txXfrm>
        <a:off x="31613" y="3663958"/>
        <a:ext cx="10087682" cy="584369"/>
      </dsp:txXfrm>
    </dsp:sp>
    <dsp:sp modelId="{D0EBD997-E49E-40BF-97AA-2CABE73032B9}">
      <dsp:nvSpPr>
        <dsp:cNvPr id="0" name=""/>
        <dsp:cNvSpPr/>
      </dsp:nvSpPr>
      <dsp:spPr>
        <a:xfrm>
          <a:off x="0" y="4357700"/>
          <a:ext cx="10150908" cy="64759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marL="0" lvl="0" indent="0" algn="l" defTabSz="1200150">
            <a:lnSpc>
              <a:spcPct val="90000"/>
            </a:lnSpc>
            <a:spcBef>
              <a:spcPct val="0"/>
            </a:spcBef>
            <a:spcAft>
              <a:spcPct val="35000"/>
            </a:spcAft>
            <a:buNone/>
          </a:pPr>
          <a:r>
            <a:rPr lang="fr-BE" sz="2700" kern="1200"/>
            <a:t>Asset Based Lending</a:t>
          </a:r>
          <a:endParaRPr lang="fr-BE" sz="2700" kern="1200" dirty="0"/>
        </a:p>
      </dsp:txBody>
      <dsp:txXfrm>
        <a:off x="31613" y="4389313"/>
        <a:ext cx="10087682" cy="58436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595964-AB17-4A26-AA43-B805CCB65831}">
      <dsp:nvSpPr>
        <dsp:cNvPr id="0" name=""/>
        <dsp:cNvSpPr/>
      </dsp:nvSpPr>
      <dsp:spPr>
        <a:xfrm>
          <a:off x="0" y="397461"/>
          <a:ext cx="3332217" cy="199933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GB" sz="2900" kern="1200" dirty="0"/>
            <a:t>Support for (in particular SME) business </a:t>
          </a:r>
          <a:br>
            <a:rPr lang="en-GB" sz="2900" kern="1200" dirty="0"/>
          </a:br>
          <a:r>
            <a:rPr lang="en-GB" sz="2900" kern="1200" dirty="0"/>
            <a:t>to develop and grow</a:t>
          </a:r>
          <a:endParaRPr lang="en-US" sz="2900" kern="1200" dirty="0"/>
        </a:p>
      </dsp:txBody>
      <dsp:txXfrm>
        <a:off x="0" y="397461"/>
        <a:ext cx="3332217" cy="1999330"/>
      </dsp:txXfrm>
    </dsp:sp>
    <dsp:sp modelId="{FD1F9AEA-8C4D-4804-8EB6-3F29EFD29B57}">
      <dsp:nvSpPr>
        <dsp:cNvPr id="0" name=""/>
        <dsp:cNvSpPr/>
      </dsp:nvSpPr>
      <dsp:spPr>
        <a:xfrm>
          <a:off x="3665439" y="397461"/>
          <a:ext cx="3332217" cy="199933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GB" sz="2900" kern="1200"/>
            <a:t>Support for export development</a:t>
          </a:r>
          <a:endParaRPr lang="en-GB" sz="2900" kern="1200" dirty="0"/>
        </a:p>
      </dsp:txBody>
      <dsp:txXfrm>
        <a:off x="3665439" y="397461"/>
        <a:ext cx="3332217" cy="1999330"/>
      </dsp:txXfrm>
    </dsp:sp>
    <dsp:sp modelId="{E60B0278-4848-4262-94CE-37BCD59C04FF}">
      <dsp:nvSpPr>
        <dsp:cNvPr id="0" name=""/>
        <dsp:cNvSpPr/>
      </dsp:nvSpPr>
      <dsp:spPr>
        <a:xfrm>
          <a:off x="7330878" y="397461"/>
          <a:ext cx="3332217" cy="199933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GB" sz="2900" kern="1200"/>
            <a:t>Creating and supporting employment</a:t>
          </a:r>
          <a:endParaRPr lang="en-GB" sz="2900" kern="1200" dirty="0"/>
        </a:p>
      </dsp:txBody>
      <dsp:txXfrm>
        <a:off x="7330878" y="397461"/>
        <a:ext cx="3332217" cy="1999330"/>
      </dsp:txXfrm>
    </dsp:sp>
    <dsp:sp modelId="{2CE60F33-2EFA-4946-B759-1C49E3EAA59A}">
      <dsp:nvSpPr>
        <dsp:cNvPr id="0" name=""/>
        <dsp:cNvSpPr/>
      </dsp:nvSpPr>
      <dsp:spPr>
        <a:xfrm>
          <a:off x="1832719" y="2730013"/>
          <a:ext cx="3332217" cy="199933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GB" sz="2900" kern="1200" dirty="0"/>
            <a:t>Efficient economic growth</a:t>
          </a:r>
        </a:p>
      </dsp:txBody>
      <dsp:txXfrm>
        <a:off x="1832719" y="2730013"/>
        <a:ext cx="3332217" cy="1999330"/>
      </dsp:txXfrm>
    </dsp:sp>
    <dsp:sp modelId="{ED93523F-5027-4059-974B-8291E47476F0}">
      <dsp:nvSpPr>
        <dsp:cNvPr id="0" name=""/>
        <dsp:cNvSpPr/>
      </dsp:nvSpPr>
      <dsp:spPr>
        <a:xfrm>
          <a:off x="5498158" y="2730013"/>
          <a:ext cx="3332217" cy="1999330"/>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a:lnSpc>
              <a:spcPct val="90000"/>
            </a:lnSpc>
            <a:spcBef>
              <a:spcPct val="0"/>
            </a:spcBef>
            <a:spcAft>
              <a:spcPct val="35000"/>
            </a:spcAft>
            <a:buNone/>
          </a:pPr>
          <a:r>
            <a:rPr lang="en-GB" sz="2900" kern="1200"/>
            <a:t>Low risk for the Financial Institution</a:t>
          </a:r>
          <a:endParaRPr lang="en-GB" sz="2900" kern="1200" dirty="0"/>
        </a:p>
      </dsp:txBody>
      <dsp:txXfrm>
        <a:off x="5498158" y="2730013"/>
        <a:ext cx="3332217" cy="199933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3078427" cy="513508"/>
          </a:xfrm>
          <a:prstGeom prst="rect">
            <a:avLst/>
          </a:prstGeom>
        </p:spPr>
        <p:txBody>
          <a:bodyPr vert="horz" lIns="99075" tIns="49538" rIns="99075" bIns="49538" rtlCol="0"/>
          <a:lstStyle>
            <a:lvl1pPr algn="l">
              <a:defRPr sz="1300"/>
            </a:lvl1pPr>
          </a:lstStyle>
          <a:p>
            <a:pPr rtl="0"/>
            <a:endParaRPr lang="nl-NL" dirty="0"/>
          </a:p>
        </p:txBody>
      </p:sp>
      <p:sp>
        <p:nvSpPr>
          <p:cNvPr id="3" name="Tijdelijke aanduiding voor datum 2"/>
          <p:cNvSpPr>
            <a:spLocks noGrp="1"/>
          </p:cNvSpPr>
          <p:nvPr>
            <p:ph type="dt" sz="quarter" idx="1"/>
          </p:nvPr>
        </p:nvSpPr>
        <p:spPr>
          <a:xfrm>
            <a:off x="4023992" y="0"/>
            <a:ext cx="3078427" cy="513508"/>
          </a:xfrm>
          <a:prstGeom prst="rect">
            <a:avLst/>
          </a:prstGeom>
        </p:spPr>
        <p:txBody>
          <a:bodyPr vert="horz" lIns="99075" tIns="49538" rIns="99075" bIns="49538" rtlCol="0"/>
          <a:lstStyle>
            <a:lvl1pPr algn="r">
              <a:defRPr sz="1300"/>
            </a:lvl1pPr>
          </a:lstStyle>
          <a:p>
            <a:pPr rtl="0"/>
            <a:fld id="{B8B9E5BA-D955-4542-9670-1D29BED1A715}" type="datetime1">
              <a:rPr lang="nl-NL" smtClean="0"/>
              <a:t>6-7-2021</a:t>
            </a:fld>
            <a:endParaRPr lang="nl-NL" dirty="0"/>
          </a:p>
        </p:txBody>
      </p:sp>
      <p:sp>
        <p:nvSpPr>
          <p:cNvPr id="4" name="Tijdelijke aanduiding voor voettekst 3"/>
          <p:cNvSpPr>
            <a:spLocks noGrp="1"/>
          </p:cNvSpPr>
          <p:nvPr>
            <p:ph type="ftr" sz="quarter" idx="2"/>
          </p:nvPr>
        </p:nvSpPr>
        <p:spPr>
          <a:xfrm>
            <a:off x="0" y="9721107"/>
            <a:ext cx="3078427" cy="513507"/>
          </a:xfrm>
          <a:prstGeom prst="rect">
            <a:avLst/>
          </a:prstGeom>
        </p:spPr>
        <p:txBody>
          <a:bodyPr vert="horz" lIns="99075" tIns="49538" rIns="99075" bIns="49538" rtlCol="0" anchor="b"/>
          <a:lstStyle>
            <a:lvl1pPr algn="l">
              <a:defRPr sz="1300"/>
            </a:lvl1pPr>
          </a:lstStyle>
          <a:p>
            <a:pPr rtl="0"/>
            <a:endParaRPr lang="nl-NL" dirty="0"/>
          </a:p>
        </p:txBody>
      </p:sp>
      <p:sp>
        <p:nvSpPr>
          <p:cNvPr id="5" name="Tijdelijke aanduiding voor dianummer 4"/>
          <p:cNvSpPr>
            <a:spLocks noGrp="1"/>
          </p:cNvSpPr>
          <p:nvPr>
            <p:ph type="sldNum" sz="quarter" idx="3"/>
          </p:nvPr>
        </p:nvSpPr>
        <p:spPr>
          <a:xfrm>
            <a:off x="4023992" y="9721107"/>
            <a:ext cx="3078427" cy="513507"/>
          </a:xfrm>
          <a:prstGeom prst="rect">
            <a:avLst/>
          </a:prstGeom>
        </p:spPr>
        <p:txBody>
          <a:bodyPr vert="horz" lIns="99075" tIns="49538" rIns="99075" bIns="49538" rtlCol="0" anchor="b"/>
          <a:lstStyle>
            <a:lvl1pPr algn="r">
              <a:defRPr sz="1300"/>
            </a:lvl1pPr>
          </a:lstStyle>
          <a:p>
            <a:pPr rtl="0"/>
            <a:fld id="{C18A1656-FDB1-442A-B22F-67D2FDA9ED13}" type="slidenum">
              <a:rPr lang="nl-NL" smtClean="0"/>
              <a:t>‹N°›</a:t>
            </a:fld>
            <a:endParaRPr lang="nl-NL" dirty="0"/>
          </a:p>
        </p:txBody>
      </p:sp>
    </p:spTree>
    <p:extLst>
      <p:ext uri="{BB962C8B-B14F-4D97-AF65-F5344CB8AC3E}">
        <p14:creationId xmlns:p14="http://schemas.microsoft.com/office/powerpoint/2010/main" val="330478500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3078427" cy="513508"/>
          </a:xfrm>
          <a:prstGeom prst="rect">
            <a:avLst/>
          </a:prstGeom>
        </p:spPr>
        <p:txBody>
          <a:bodyPr vert="horz" lIns="99075" tIns="49538" rIns="99075" bIns="49538" rtlCol="0"/>
          <a:lstStyle>
            <a:lvl1pPr algn="l">
              <a:defRPr sz="1300"/>
            </a:lvl1pPr>
          </a:lstStyle>
          <a:p>
            <a:pPr rtl="0"/>
            <a:endParaRPr lang="nl-NL" noProof="0" dirty="0"/>
          </a:p>
        </p:txBody>
      </p:sp>
      <p:sp>
        <p:nvSpPr>
          <p:cNvPr id="3" name="Tijdelijke aanduiding voor datum 2"/>
          <p:cNvSpPr>
            <a:spLocks noGrp="1"/>
          </p:cNvSpPr>
          <p:nvPr>
            <p:ph type="dt" idx="1"/>
          </p:nvPr>
        </p:nvSpPr>
        <p:spPr>
          <a:xfrm>
            <a:off x="4023992" y="0"/>
            <a:ext cx="3078427" cy="513508"/>
          </a:xfrm>
          <a:prstGeom prst="rect">
            <a:avLst/>
          </a:prstGeom>
        </p:spPr>
        <p:txBody>
          <a:bodyPr vert="horz" lIns="99075" tIns="49538" rIns="99075" bIns="49538" rtlCol="0"/>
          <a:lstStyle>
            <a:lvl1pPr algn="r">
              <a:defRPr sz="1300"/>
            </a:lvl1pPr>
          </a:lstStyle>
          <a:p>
            <a:fld id="{C2CC3161-7978-48ED-B608-D71BBC95A760}" type="datetime1">
              <a:rPr lang="nl-NL" smtClean="0"/>
              <a:pPr/>
              <a:t>6-7-2021</a:t>
            </a:fld>
            <a:endParaRPr lang="nl-NL" dirty="0"/>
          </a:p>
        </p:txBody>
      </p:sp>
      <p:sp>
        <p:nvSpPr>
          <p:cNvPr id="4" name="Tijdelijke aanduiding voor dia-afbeelding 3"/>
          <p:cNvSpPr>
            <a:spLocks noGrp="1" noRot="1" noChangeAspect="1"/>
          </p:cNvSpPr>
          <p:nvPr>
            <p:ph type="sldImg" idx="2"/>
          </p:nvPr>
        </p:nvSpPr>
        <p:spPr>
          <a:xfrm>
            <a:off x="482600" y="1279525"/>
            <a:ext cx="6140450" cy="3454400"/>
          </a:xfrm>
          <a:prstGeom prst="rect">
            <a:avLst/>
          </a:prstGeom>
          <a:noFill/>
          <a:ln w="12700">
            <a:solidFill>
              <a:prstClr val="black"/>
            </a:solidFill>
          </a:ln>
        </p:spPr>
        <p:txBody>
          <a:bodyPr vert="horz" lIns="99075" tIns="49538" rIns="99075" bIns="49538" rtlCol="0" anchor="ctr"/>
          <a:lstStyle/>
          <a:p>
            <a:pPr rtl="0"/>
            <a:endParaRPr lang="nl-NL" noProof="0" dirty="0"/>
          </a:p>
        </p:txBody>
      </p:sp>
      <p:sp>
        <p:nvSpPr>
          <p:cNvPr id="5" name="Tijdelijke aanduiding voor notities 4"/>
          <p:cNvSpPr>
            <a:spLocks noGrp="1"/>
          </p:cNvSpPr>
          <p:nvPr>
            <p:ph type="body" sz="quarter" idx="3"/>
          </p:nvPr>
        </p:nvSpPr>
        <p:spPr>
          <a:xfrm>
            <a:off x="710407" y="4925407"/>
            <a:ext cx="5683250" cy="4029879"/>
          </a:xfrm>
          <a:prstGeom prst="rect">
            <a:avLst/>
          </a:prstGeom>
        </p:spPr>
        <p:txBody>
          <a:bodyPr vert="horz" lIns="99075" tIns="49538" rIns="99075" bIns="49538" rtlCol="0"/>
          <a:lstStyle/>
          <a:p>
            <a:pPr lvl="0" rtl="0"/>
            <a:r>
              <a:rPr lang="nl-NL" noProof="0" dirty="0"/>
              <a:t>Tekststijlen van het model bewerken</a:t>
            </a:r>
          </a:p>
          <a:p>
            <a:pPr lvl="1" rtl="0"/>
            <a:r>
              <a:rPr lang="nl-NL" noProof="0" dirty="0"/>
              <a:t>Tweede niveau</a:t>
            </a:r>
          </a:p>
          <a:p>
            <a:pPr lvl="2" rtl="0"/>
            <a:r>
              <a:rPr lang="nl-NL" noProof="0" dirty="0"/>
              <a:t>Derde niveau</a:t>
            </a:r>
          </a:p>
          <a:p>
            <a:pPr lvl="3" rtl="0"/>
            <a:r>
              <a:rPr lang="nl-NL" noProof="0" dirty="0"/>
              <a:t>Vierde niveau</a:t>
            </a:r>
          </a:p>
          <a:p>
            <a:pPr lvl="4" rtl="0"/>
            <a:r>
              <a:rPr lang="nl-NL" noProof="0" dirty="0"/>
              <a:t>Vijfde niveau</a:t>
            </a:r>
          </a:p>
        </p:txBody>
      </p:sp>
      <p:sp>
        <p:nvSpPr>
          <p:cNvPr id="6" name="Tijdelijke aanduiding voor voettekst 5"/>
          <p:cNvSpPr>
            <a:spLocks noGrp="1"/>
          </p:cNvSpPr>
          <p:nvPr>
            <p:ph type="ftr" sz="quarter" idx="4"/>
          </p:nvPr>
        </p:nvSpPr>
        <p:spPr>
          <a:xfrm>
            <a:off x="0" y="9721107"/>
            <a:ext cx="3078427" cy="513507"/>
          </a:xfrm>
          <a:prstGeom prst="rect">
            <a:avLst/>
          </a:prstGeom>
        </p:spPr>
        <p:txBody>
          <a:bodyPr vert="horz" lIns="99075" tIns="49538" rIns="99075" bIns="49538" rtlCol="0" anchor="b"/>
          <a:lstStyle>
            <a:lvl1pPr algn="l">
              <a:defRPr sz="1300"/>
            </a:lvl1pPr>
          </a:lstStyle>
          <a:p>
            <a:pPr rtl="0"/>
            <a:endParaRPr lang="nl-NL" noProof="0" dirty="0"/>
          </a:p>
        </p:txBody>
      </p:sp>
      <p:sp>
        <p:nvSpPr>
          <p:cNvPr id="7" name="Tijdelijke aanduiding voor dianummer 6"/>
          <p:cNvSpPr>
            <a:spLocks noGrp="1"/>
          </p:cNvSpPr>
          <p:nvPr>
            <p:ph type="sldNum" sz="quarter" idx="5"/>
          </p:nvPr>
        </p:nvSpPr>
        <p:spPr>
          <a:xfrm>
            <a:off x="4023992" y="9721107"/>
            <a:ext cx="3078427" cy="513507"/>
          </a:xfrm>
          <a:prstGeom prst="rect">
            <a:avLst/>
          </a:prstGeom>
        </p:spPr>
        <p:txBody>
          <a:bodyPr vert="horz" lIns="99075" tIns="49538" rIns="99075" bIns="49538" rtlCol="0" anchor="b"/>
          <a:lstStyle>
            <a:lvl1pPr algn="r">
              <a:defRPr sz="1300"/>
            </a:lvl1pPr>
          </a:lstStyle>
          <a:p>
            <a:pPr rtl="0"/>
            <a:fld id="{6336304E-FDE3-4B4F-A3B7-EBE87F3FA5E2}" type="slidenum">
              <a:rPr lang="nl-NL" noProof="0" smtClean="0"/>
              <a:t>‹N°›</a:t>
            </a:fld>
            <a:endParaRPr lang="nl-NL" noProof="0" dirty="0"/>
          </a:p>
        </p:txBody>
      </p:sp>
    </p:spTree>
    <p:extLst>
      <p:ext uri="{BB962C8B-B14F-4D97-AF65-F5344CB8AC3E}">
        <p14:creationId xmlns:p14="http://schemas.microsoft.com/office/powerpoint/2010/main" val="408513861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rtl="0"/>
            <a:fld id="{6336304E-FDE3-4B4F-A3B7-EBE87F3FA5E2}" type="slidenum">
              <a:rPr lang="nl-NL" noProof="0" smtClean="0"/>
              <a:t>1</a:t>
            </a:fld>
            <a:endParaRPr lang="nl-NL" noProof="0" dirty="0"/>
          </a:p>
        </p:txBody>
      </p:sp>
    </p:spTree>
    <p:extLst>
      <p:ext uri="{BB962C8B-B14F-4D97-AF65-F5344CB8AC3E}">
        <p14:creationId xmlns:p14="http://schemas.microsoft.com/office/powerpoint/2010/main" val="36539650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36304E-FDE3-4B4F-A3B7-EBE87F3FA5E2}" type="slidenum">
              <a:rPr kumimoji="0" lang="nl-NL"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nl-NL" sz="13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54944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GB" dirty="0"/>
              <a:t>FCI has 386 members today, located in 94 countries, of which 85% are trading members on FCI’s proprietary platform and rules. The other 15% are non trading members, joining the network to learn and network with executives from the membership.  We have hired four of the six regional directors over the past five years, and are now looking to fill two slots, one in Africa and the other in Western Europe.  </a:t>
            </a:r>
          </a:p>
          <a:p>
            <a:endParaRPr lang="es-ES" dirty="0"/>
          </a:p>
        </p:txBody>
      </p:sp>
      <p:sp>
        <p:nvSpPr>
          <p:cNvPr id="4" name="Slide Number Placeholder 3"/>
          <p:cNvSpPr>
            <a:spLocks noGrp="1"/>
          </p:cNvSpPr>
          <p:nvPr>
            <p:ph type="sldNum" sz="quarter" idx="5"/>
          </p:nvPr>
        </p:nvSpPr>
        <p:spPr/>
        <p:txBody>
          <a:bodyPr/>
          <a:lstStyle/>
          <a:p>
            <a:fld id="{AD193DC1-5047-4BC9-9975-C122C07AF256}" type="slidenum">
              <a:rPr lang="el-GR" smtClean="0">
                <a:solidFill>
                  <a:prstClr val="black"/>
                </a:solidFill>
              </a:rPr>
              <a:pPr/>
              <a:t>10</a:t>
            </a:fld>
            <a:endParaRPr lang="el-GR">
              <a:solidFill>
                <a:prstClr val="black"/>
              </a:solidFill>
            </a:endParaRPr>
          </a:p>
        </p:txBody>
      </p:sp>
    </p:spTree>
    <p:extLst>
      <p:ext uri="{BB962C8B-B14F-4D97-AF65-F5344CB8AC3E}">
        <p14:creationId xmlns:p14="http://schemas.microsoft.com/office/powerpoint/2010/main" val="18476832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Another interesting trend is the increase in non recourse factoring.  If you go back to twenty years, the industry was generating a much lower percentage of non recourse factoring.  Today that figure stands at 42%!  This is in part due to the off-balance sheet treatment, the risk mitigation afforded to the client, and the positive BASEL capital effect it offers.  We can also see in the next graph that international factoring, as a percentage of the total dropped to 19% from 20% the previous year. </a:t>
            </a:r>
          </a:p>
          <a:p>
            <a:endParaRPr lang="en-US" dirty="0"/>
          </a:p>
        </p:txBody>
      </p:sp>
      <p:sp>
        <p:nvSpPr>
          <p:cNvPr id="4" name="Slide Number Placeholder 3"/>
          <p:cNvSpPr>
            <a:spLocks noGrp="1"/>
          </p:cNvSpPr>
          <p:nvPr>
            <p:ph type="sldNum" sz="quarter" idx="10"/>
          </p:nvPr>
        </p:nvSpPr>
        <p:spPr/>
        <p:txBody>
          <a:bodyPr/>
          <a:lstStyle/>
          <a:p>
            <a:fld id="{AD193DC1-5047-4BC9-9975-C122C07AF256}" type="slidenum">
              <a:rPr lang="el-GR" smtClean="0"/>
              <a:t>14</a:t>
            </a:fld>
            <a:endParaRPr lang="el-GR"/>
          </a:p>
        </p:txBody>
      </p:sp>
    </p:spTree>
    <p:extLst>
      <p:ext uri="{BB962C8B-B14F-4D97-AF65-F5344CB8AC3E}">
        <p14:creationId xmlns:p14="http://schemas.microsoft.com/office/powerpoint/2010/main" val="13659967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of course, back to basics means as well a focus on education and building increased know how in your operations.</a:t>
            </a:r>
            <a:r>
              <a:rPr lang="en-US" baseline="0" dirty="0"/>
              <a:t>  FCI has a full package within the FCI Academy, which includes ten e-learning courses, a degree program backed by the LIBF, and opportunities for coaching, mentoring, virtual and on-site training.  Let us know if you have an interest!</a:t>
            </a:r>
            <a:endParaRPr lang="en-US" dirty="0"/>
          </a:p>
        </p:txBody>
      </p:sp>
      <p:sp>
        <p:nvSpPr>
          <p:cNvPr id="4" name="Slide Number Placeholder 3"/>
          <p:cNvSpPr>
            <a:spLocks noGrp="1"/>
          </p:cNvSpPr>
          <p:nvPr>
            <p:ph type="sldNum" sz="quarter" idx="10"/>
          </p:nvPr>
        </p:nvSpPr>
        <p:spPr/>
        <p:txBody>
          <a:bodyPr/>
          <a:lstStyle/>
          <a:p>
            <a:fld id="{AD193DC1-5047-4BC9-9975-C122C07AF256}" type="slidenum">
              <a:rPr lang="el-GR" smtClean="0"/>
              <a:t>15</a:t>
            </a:fld>
            <a:endParaRPr lang="el-GR"/>
          </a:p>
        </p:txBody>
      </p:sp>
    </p:spTree>
    <p:extLst>
      <p:ext uri="{BB962C8B-B14F-4D97-AF65-F5344CB8AC3E}">
        <p14:creationId xmlns:p14="http://schemas.microsoft.com/office/powerpoint/2010/main" val="39328414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you take into consideration factoring, reverse factoring, asset based lending and receivables securitizations, we estimate the global volume last year far exceeded US$ 5 Trillion, equating to 6% penetration rate against global GDP.  You can see that this figure could potentially double in size, generating over $10 Trillion by 2030, if it continues to grow at an annual rate of 9% as it has done over the previous two decades.  However, in this new post COVID world we are entering, that remains a big question mark!</a:t>
            </a:r>
            <a:endParaRPr lang="es-ES" dirty="0"/>
          </a:p>
        </p:txBody>
      </p:sp>
      <p:sp>
        <p:nvSpPr>
          <p:cNvPr id="4" name="Slide Number Placeholder 3"/>
          <p:cNvSpPr>
            <a:spLocks noGrp="1"/>
          </p:cNvSpPr>
          <p:nvPr>
            <p:ph type="sldNum" sz="quarter" idx="5"/>
          </p:nvPr>
        </p:nvSpPr>
        <p:spPr/>
        <p:txBody>
          <a:bodyPr/>
          <a:lstStyle/>
          <a:p>
            <a:pPr>
              <a:defRPr/>
            </a:pPr>
            <a:fld id="{6336304E-FDE3-4B4F-A3B7-EBE87F3FA5E2}" type="slidenum">
              <a:rPr lang="nl-NL">
                <a:solidFill>
                  <a:prstClr val="black"/>
                </a:solidFill>
              </a:rPr>
              <a:pPr>
                <a:defRPr/>
              </a:pPr>
              <a:t>16</a:t>
            </a:fld>
            <a:endParaRPr lang="nl-NL" dirty="0">
              <a:solidFill>
                <a:prstClr val="black"/>
              </a:solidFill>
            </a:endParaRPr>
          </a:p>
        </p:txBody>
      </p:sp>
    </p:spTree>
    <p:extLst>
      <p:ext uri="{BB962C8B-B14F-4D97-AF65-F5344CB8AC3E}">
        <p14:creationId xmlns:p14="http://schemas.microsoft.com/office/powerpoint/2010/main" val="62235322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19.png"/><Relationship Id="rId11" Type="http://schemas.openxmlformats.org/officeDocument/2006/relationships/image" Target="../media/image10.svg"/><Relationship Id="rId5" Type="http://schemas.openxmlformats.org/officeDocument/2006/relationships/image" Target="../media/image18.svg"/><Relationship Id="rId10" Type="http://schemas.openxmlformats.org/officeDocument/2006/relationships/image" Target="../media/image9.png"/><Relationship Id="rId4" Type="http://schemas.openxmlformats.org/officeDocument/2006/relationships/image" Target="../media/image17.png"/><Relationship Id="rId9" Type="http://schemas.openxmlformats.org/officeDocument/2006/relationships/image" Target="../media/image22.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g"/><Relationship Id="rId1" Type="http://schemas.openxmlformats.org/officeDocument/2006/relationships/slideMaster" Target="../slideMasters/slideMaster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25.sv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jpg"/><Relationship Id="rId1" Type="http://schemas.openxmlformats.org/officeDocument/2006/relationships/slideMaster" Target="../slideMasters/slideMaster2.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25.sv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svg"/><Relationship Id="rId7" Type="http://schemas.openxmlformats.org/officeDocument/2006/relationships/image" Target="../media/image35.svg"/><Relationship Id="rId2" Type="http://schemas.openxmlformats.org/officeDocument/2006/relationships/image" Target="../media/image30.png"/><Relationship Id="rId1" Type="http://schemas.openxmlformats.org/officeDocument/2006/relationships/slideMaster" Target="../slideMasters/slideMaster2.xml"/><Relationship Id="rId6" Type="http://schemas.openxmlformats.org/officeDocument/2006/relationships/image" Target="../media/image34.png"/><Relationship Id="rId11" Type="http://schemas.openxmlformats.org/officeDocument/2006/relationships/image" Target="../media/image39.svg"/><Relationship Id="rId5" Type="http://schemas.openxmlformats.org/officeDocument/2006/relationships/image" Target="../media/image33.sv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sv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svg"/><Relationship Id="rId7" Type="http://schemas.openxmlformats.org/officeDocument/2006/relationships/image" Target="../media/image20.svg"/><Relationship Id="rId2" Type="http://schemas.openxmlformats.org/officeDocument/2006/relationships/image" Target="../media/image7.png"/><Relationship Id="rId1" Type="http://schemas.openxmlformats.org/officeDocument/2006/relationships/slideMaster" Target="../slideMasters/slideMaster2.xml"/><Relationship Id="rId6" Type="http://schemas.openxmlformats.org/officeDocument/2006/relationships/image" Target="../media/image19.png"/><Relationship Id="rId11" Type="http://schemas.openxmlformats.org/officeDocument/2006/relationships/image" Target="../media/image10.svg"/><Relationship Id="rId5" Type="http://schemas.openxmlformats.org/officeDocument/2006/relationships/image" Target="../media/image18.svg"/><Relationship Id="rId10" Type="http://schemas.openxmlformats.org/officeDocument/2006/relationships/image" Target="../media/image9.png"/><Relationship Id="rId4" Type="http://schemas.openxmlformats.org/officeDocument/2006/relationships/image" Target="../media/image17.png"/><Relationship Id="rId9" Type="http://schemas.openxmlformats.org/officeDocument/2006/relationships/image" Target="../media/image22.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 en inhoud">
    <p:spTree>
      <p:nvGrpSpPr>
        <p:cNvPr id="1" name=""/>
        <p:cNvGrpSpPr/>
        <p:nvPr/>
      </p:nvGrpSpPr>
      <p:grpSpPr>
        <a:xfrm>
          <a:off x="0" y="0"/>
          <a:ext cx="0" cy="0"/>
          <a:chOff x="0" y="0"/>
          <a:chExt cx="0" cy="0"/>
        </a:xfrm>
      </p:grpSpPr>
      <p:sp>
        <p:nvSpPr>
          <p:cNvPr id="27" name="Tijdelijke aanduiding voor inhoud 2">
            <a:extLst>
              <a:ext uri="{FF2B5EF4-FFF2-40B4-BE49-F238E27FC236}">
                <a16:creationId xmlns:a16="http://schemas.microsoft.com/office/drawing/2014/main" id="{1A1F33A2-66F7-4D85-99DD-7B00F265AC6D}"/>
              </a:ext>
            </a:extLst>
          </p:cNvPr>
          <p:cNvSpPr>
            <a:spLocks noGrp="1"/>
          </p:cNvSpPr>
          <p:nvPr>
            <p:ph idx="1"/>
          </p:nvPr>
        </p:nvSpPr>
        <p:spPr>
          <a:xfrm>
            <a:off x="515938" y="1490596"/>
            <a:ext cx="10837862" cy="4351338"/>
          </a:xfrm>
          <a:prstGeom prst="rect">
            <a:avLst/>
          </a:prstGeom>
        </p:spPr>
        <p:txBody>
          <a:bodyPr rtlCol="0"/>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13" name="Titel 1">
            <a:extLst>
              <a:ext uri="{FF2B5EF4-FFF2-40B4-BE49-F238E27FC236}">
                <a16:creationId xmlns:a16="http://schemas.microsoft.com/office/drawing/2014/main" id="{EF788279-D710-447A-9E71-4D1344575691}"/>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pic>
        <p:nvPicPr>
          <p:cNvPr id="14" name="Graphic 13">
            <a:extLst>
              <a:ext uri="{FF2B5EF4-FFF2-40B4-BE49-F238E27FC236}">
                <a16:creationId xmlns:a16="http://schemas.microsoft.com/office/drawing/2014/main" id="{F6D7B41C-86F8-4EBB-AA76-1369EDB057C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638678" y="-413143"/>
            <a:ext cx="5079470" cy="4934343"/>
          </a:xfrm>
          <a:prstGeom prst="rect">
            <a:avLst/>
          </a:prstGeom>
        </p:spPr>
      </p:pic>
      <p:sp>
        <p:nvSpPr>
          <p:cNvPr id="5" name="Rechthoek 8">
            <a:extLst>
              <a:ext uri="{FF2B5EF4-FFF2-40B4-BE49-F238E27FC236}">
                <a16:creationId xmlns:a16="http://schemas.microsoft.com/office/drawing/2014/main" id="{2090F856-2104-4056-9A74-D5182C5EE3E3}"/>
              </a:ext>
            </a:extLst>
          </p:cNvPr>
          <p:cNvSpPr/>
          <p:nvPr userDrawn="1"/>
        </p:nvSpPr>
        <p:spPr>
          <a:xfrm rot="10800000">
            <a:off x="558403"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spTree>
    <p:extLst>
      <p:ext uri="{BB962C8B-B14F-4D97-AF65-F5344CB8AC3E}">
        <p14:creationId xmlns:p14="http://schemas.microsoft.com/office/powerpoint/2010/main" val="3789758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CCD205D8-5F8C-4999-9DF9-7DDEAED260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826311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DF120A7-A650-46D0-901E-CDD975570E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2273480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Dia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456FD49-C258-4333-9422-358C976A341C}"/>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accent1"/>
                </a:solidFill>
                <a:latin typeface="+mj-lt"/>
              </a:defRPr>
            </a:lvl1pPr>
          </a:lstStyle>
          <a:p>
            <a:pPr rtl="0"/>
            <a:r>
              <a:rPr lang="nl-NL" noProof="0" dirty="0"/>
              <a:t>Titel komt hier</a:t>
            </a:r>
          </a:p>
        </p:txBody>
      </p:sp>
      <p:sp>
        <p:nvSpPr>
          <p:cNvPr id="3" name="Subtitel 2">
            <a:extLst>
              <a:ext uri="{FF2B5EF4-FFF2-40B4-BE49-F238E27FC236}">
                <a16:creationId xmlns:a16="http://schemas.microsoft.com/office/drawing/2014/main" id="{59758E15-A93D-4FB9-843D-1490E27A151B}"/>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5" name="Rechte verbindingslijn 4">
            <a:extLst>
              <a:ext uri="{FF2B5EF4-FFF2-40B4-BE49-F238E27FC236}">
                <a16:creationId xmlns:a16="http://schemas.microsoft.com/office/drawing/2014/main" id="{819AFA09-F4B1-493D-BCAD-FF30C20CD1AA}"/>
              </a:ext>
            </a:extLst>
          </p:cNvPr>
          <p:cNvCxnSpPr/>
          <p:nvPr userDrawn="1"/>
        </p:nvCxnSpPr>
        <p:spPr>
          <a:xfrm>
            <a:off x="6880999" y="4155062"/>
            <a:ext cx="2532336" cy="0"/>
          </a:xfrm>
          <a:prstGeom prst="line">
            <a:avLst/>
          </a:prstGeom>
        </p:spPr>
        <p:style>
          <a:lnRef idx="1">
            <a:schemeClr val="accent1"/>
          </a:lnRef>
          <a:fillRef idx="0">
            <a:schemeClr val="accent1"/>
          </a:fillRef>
          <a:effectRef idx="0">
            <a:schemeClr val="accent1"/>
          </a:effectRef>
          <a:fontRef idx="minor">
            <a:schemeClr val="tx1"/>
          </a:fontRef>
        </p:style>
      </p:cxnSp>
      <p:pic>
        <p:nvPicPr>
          <p:cNvPr id="12" name="Graphic 11">
            <a:extLst>
              <a:ext uri="{FF2B5EF4-FFF2-40B4-BE49-F238E27FC236}">
                <a16:creationId xmlns:a16="http://schemas.microsoft.com/office/drawing/2014/main" id="{A1EE1C0B-29A2-4131-A32A-B5B881DDDA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7" name="Tijdelijke aanduiding voor afbeelding 12">
            <a:extLst>
              <a:ext uri="{FF2B5EF4-FFF2-40B4-BE49-F238E27FC236}">
                <a16:creationId xmlns:a16="http://schemas.microsoft.com/office/drawing/2014/main" id="{6B557E15-7CE5-4986-9222-AE2918D59AB8}"/>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pic>
        <p:nvPicPr>
          <p:cNvPr id="8" name="Graphic 6">
            <a:extLst>
              <a:ext uri="{FF2B5EF4-FFF2-40B4-BE49-F238E27FC236}">
                <a16:creationId xmlns:a16="http://schemas.microsoft.com/office/drawing/2014/main" id="{D898F3A2-4413-4B30-A7A4-49C46CF59E96}"/>
              </a:ext>
            </a:extLst>
          </p:cNvPr>
          <p:cNvPicPr>
            <a:picLocks noChangeAspect="1"/>
          </p:cNvPicPr>
          <p:nvPr userDrawn="1"/>
        </p:nvPicPr>
        <p:blipFill>
          <a:blip r:embed="rId4"/>
          <a:srcRect/>
          <a:stretch/>
        </p:blipFill>
        <p:spPr>
          <a:xfrm>
            <a:off x="520612" y="6165574"/>
            <a:ext cx="1274988" cy="523874"/>
          </a:xfrm>
          <a:prstGeom prst="rect">
            <a:avLst/>
          </a:prstGeom>
        </p:spPr>
      </p:pic>
    </p:spTree>
    <p:extLst>
      <p:ext uri="{BB962C8B-B14F-4D97-AF65-F5344CB8AC3E}">
        <p14:creationId xmlns:p14="http://schemas.microsoft.com/office/powerpoint/2010/main" val="3388496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heel(1)">
                                      <p:cBhvr>
                                        <p:cTn id="7" dur="2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Sectiekop">
    <p:bg>
      <p:bgPr>
        <a:solidFill>
          <a:schemeClr val="accent2"/>
        </a:solidFill>
        <a:effectLst/>
      </p:bgPr>
    </p:bg>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F9087E09-D75F-4E26-B01E-A1A09BA2EA70}"/>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 name="Titel 1">
            <a:extLst>
              <a:ext uri="{FF2B5EF4-FFF2-40B4-BE49-F238E27FC236}">
                <a16:creationId xmlns:a16="http://schemas.microsoft.com/office/drawing/2014/main" id="{AF7A70B7-7ADE-4E0B-B956-363B0B1AA613}"/>
              </a:ext>
            </a:extLst>
          </p:cNvPr>
          <p:cNvSpPr>
            <a:spLocks noGrp="1"/>
          </p:cNvSpPr>
          <p:nvPr>
            <p:ph type="title"/>
          </p:nvPr>
        </p:nvSpPr>
        <p:spPr>
          <a:xfrm>
            <a:off x="831850" y="182563"/>
            <a:ext cx="10515600" cy="940181"/>
          </a:xfrm>
        </p:spPr>
        <p:txBody>
          <a:bodyPr rtlCol="0" anchor="b">
            <a:noAutofit/>
          </a:bodyPr>
          <a:lstStyle>
            <a:lvl1pPr algn="ctr">
              <a:defRPr sz="4000" b="1" cap="all" baseline="0">
                <a:solidFill>
                  <a:schemeClr val="bg1"/>
                </a:solidFill>
              </a:defRPr>
            </a:lvl1pPr>
          </a:lstStyle>
          <a:p>
            <a:pPr rtl="0"/>
            <a:r>
              <a:rPr lang="nl-NL" noProof="0"/>
              <a:t>Klik om stijl te bewerken</a:t>
            </a:r>
            <a:endParaRPr lang="nl-NL" noProof="0" dirty="0"/>
          </a:p>
        </p:txBody>
      </p:sp>
      <p:sp>
        <p:nvSpPr>
          <p:cNvPr id="21" name="Tijdelijke aanduiding voor tekst 2">
            <a:extLst>
              <a:ext uri="{FF2B5EF4-FFF2-40B4-BE49-F238E27FC236}">
                <a16:creationId xmlns:a16="http://schemas.microsoft.com/office/drawing/2014/main" id="{4D77C47B-CC1E-41DA-9146-5DFD63065491}"/>
              </a:ext>
            </a:extLst>
          </p:cNvPr>
          <p:cNvSpPr>
            <a:spLocks noGrp="1"/>
          </p:cNvSpPr>
          <p:nvPr>
            <p:ph type="body" idx="1"/>
          </p:nvPr>
        </p:nvSpPr>
        <p:spPr>
          <a:xfrm>
            <a:off x="831850" y="1153348"/>
            <a:ext cx="10515600" cy="648543"/>
          </a:xfrm>
        </p:spPr>
        <p:txBody>
          <a:bodyPr rtlCol="0">
            <a:normAutofit/>
          </a:bodyPr>
          <a:lstStyle>
            <a:lvl1pPr marL="0" indent="0" algn="ctr">
              <a:buNone/>
              <a:defRPr sz="1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nl-NL" noProof="0"/>
              <a:t>Klikken om de tekststijl van het model te bewerken</a:t>
            </a:r>
          </a:p>
        </p:txBody>
      </p:sp>
      <p:pic>
        <p:nvPicPr>
          <p:cNvPr id="5" name="Graphic 4">
            <a:extLst>
              <a:ext uri="{FF2B5EF4-FFF2-40B4-BE49-F238E27FC236}">
                <a16:creationId xmlns:a16="http://schemas.microsoft.com/office/drawing/2014/main" id="{1CEB5397-7581-4E7E-B0C9-A4F66C0ACDB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846773" y="2711632"/>
            <a:ext cx="9223188" cy="8959668"/>
          </a:xfrm>
          <a:prstGeom prst="rect">
            <a:avLst/>
          </a:prstGeom>
        </p:spPr>
      </p:pic>
      <p:pic>
        <p:nvPicPr>
          <p:cNvPr id="8" name="Graphic 7">
            <a:extLst>
              <a:ext uri="{FF2B5EF4-FFF2-40B4-BE49-F238E27FC236}">
                <a16:creationId xmlns:a16="http://schemas.microsoft.com/office/drawing/2014/main" id="{D7F93428-97B8-4FB6-A4BA-A03F411CEB9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351659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el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baseline="-25000" noProof="0" dirty="0"/>
          </a:p>
        </p:txBody>
      </p:sp>
      <p:pic>
        <p:nvPicPr>
          <p:cNvPr id="28" name="Graphic 27">
            <a:extLst>
              <a:ext uri="{FF2B5EF4-FFF2-40B4-BE49-F238E27FC236}">
                <a16:creationId xmlns:a16="http://schemas.microsoft.com/office/drawing/2014/main" id="{1DFA0AEE-591A-4A19-88A5-295EA89EAEB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cxnSp>
        <p:nvCxnSpPr>
          <p:cNvPr id="12" name="Rechte verbindingslijn 11">
            <a:extLst>
              <a:ext uri="{FF2B5EF4-FFF2-40B4-BE49-F238E27FC236}">
                <a16:creationId xmlns:a16="http://schemas.microsoft.com/office/drawing/2014/main" id="{77C312F4-62C2-4903-8C4B-423A8717E481}"/>
              </a:ext>
            </a:extLst>
          </p:cNvPr>
          <p:cNvCxnSpPr/>
          <p:nvPr userDrawn="1"/>
        </p:nvCxnSpPr>
        <p:spPr>
          <a:xfrm>
            <a:off x="7323670" y="422088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Subtitel 2">
            <a:extLst>
              <a:ext uri="{FF2B5EF4-FFF2-40B4-BE49-F238E27FC236}">
                <a16:creationId xmlns:a16="http://schemas.microsoft.com/office/drawing/2014/main" id="{ADF17BC1-06CE-42EA-A970-31A7ED871AA4}"/>
              </a:ext>
            </a:extLst>
          </p:cNvPr>
          <p:cNvSpPr>
            <a:spLocks noGrp="1"/>
          </p:cNvSpPr>
          <p:nvPr>
            <p:ph type="subTitle" idx="1" hasCustomPrompt="1"/>
          </p:nvPr>
        </p:nvSpPr>
        <p:spPr>
          <a:xfrm>
            <a:off x="7797800" y="4504987"/>
            <a:ext cx="4066310" cy="503167"/>
          </a:xfrm>
        </p:spPr>
        <p:txBody>
          <a:bodyPr rtlCol="0">
            <a:noAutofit/>
          </a:bodyPr>
          <a:lstStyle>
            <a:lvl1pPr marL="0" indent="0" algn="l">
              <a:buNone/>
              <a:defRPr sz="16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e-mail</a:t>
            </a:r>
          </a:p>
        </p:txBody>
      </p:sp>
      <p:sp>
        <p:nvSpPr>
          <p:cNvPr id="22" name="Tijdelijke aanduiding voor tekst 6">
            <a:extLst>
              <a:ext uri="{FF2B5EF4-FFF2-40B4-BE49-F238E27FC236}">
                <a16:creationId xmlns:a16="http://schemas.microsoft.com/office/drawing/2014/main" id="{7035F1B3-4E91-44FF-B4E7-E5D87C7A034C}"/>
              </a:ext>
            </a:extLst>
          </p:cNvPr>
          <p:cNvSpPr>
            <a:spLocks noGrp="1"/>
          </p:cNvSpPr>
          <p:nvPr>
            <p:ph type="body" sz="quarter" idx="11" hasCustomPrompt="1"/>
          </p:nvPr>
        </p:nvSpPr>
        <p:spPr>
          <a:xfrm>
            <a:off x="7797800" y="5008154"/>
            <a:ext cx="4059770" cy="503238"/>
          </a:xfrm>
        </p:spPr>
        <p:txBody>
          <a:bodyPr vert="horz" lIns="91440" tIns="45720" rIns="91440" bIns="45720" rtlCol="0">
            <a:noAutofit/>
          </a:bodyPr>
          <a:lstStyle>
            <a:lvl1pPr marL="0" indent="0">
              <a:buNone/>
              <a:defRPr lang="en-US" sz="1600" b="0" cap="all" baseline="0" dirty="0" smtClean="0">
                <a:solidFill>
                  <a:schemeClr val="bg1"/>
                </a:solidFill>
              </a:defRPr>
            </a:lvl1pPr>
          </a:lstStyle>
          <a:p>
            <a:pPr marL="228600" lvl="0" indent="-228600" rtl="0"/>
            <a:r>
              <a:rPr lang="nl-NL" noProof="0" dirty="0"/>
              <a:t>URL van website hier</a:t>
            </a:r>
          </a:p>
        </p:txBody>
      </p:sp>
      <p:sp>
        <p:nvSpPr>
          <p:cNvPr id="18" name="Titel 1">
            <a:extLst>
              <a:ext uri="{FF2B5EF4-FFF2-40B4-BE49-F238E27FC236}">
                <a16:creationId xmlns:a16="http://schemas.microsoft.com/office/drawing/2014/main" id="{525B5135-F466-4A63-A42C-3BB2BAA7D24D}"/>
              </a:ext>
            </a:extLst>
          </p:cNvPr>
          <p:cNvSpPr>
            <a:spLocks noGrp="1"/>
          </p:cNvSpPr>
          <p:nvPr>
            <p:ph type="title"/>
          </p:nvPr>
        </p:nvSpPr>
        <p:spPr>
          <a:xfrm>
            <a:off x="7180590" y="2920596"/>
            <a:ext cx="5011410" cy="921807"/>
          </a:xfrm>
          <a:noFill/>
        </p:spPr>
        <p:txBody>
          <a:bodyPr wrap="square" rtlCol="0">
            <a:noAutofit/>
          </a:bodyPr>
          <a:lstStyle>
            <a:lvl1pPr>
              <a:defRPr lang="en-US" sz="6000" b="1" cap="all" baseline="0" dirty="0">
                <a:solidFill>
                  <a:schemeClr val="bg1"/>
                </a:solidFill>
                <a:ea typeface="+mn-ea"/>
                <a:cs typeface="+mn-cs"/>
              </a:defRPr>
            </a:lvl1pPr>
          </a:lstStyle>
          <a:p>
            <a:pPr marL="0" lvl="0" rtl="0"/>
            <a:r>
              <a:rPr lang="nl-NL" noProof="0" dirty="0"/>
              <a:t>Klik om stijl te bewerken</a:t>
            </a:r>
          </a:p>
        </p:txBody>
      </p:sp>
      <p:pic>
        <p:nvPicPr>
          <p:cNvPr id="10" name="Graphic 9">
            <a:extLst>
              <a:ext uri="{FF2B5EF4-FFF2-40B4-BE49-F238E27FC236}">
                <a16:creationId xmlns:a16="http://schemas.microsoft.com/office/drawing/2014/main" id="{2026571D-B8FA-469B-ABF8-8D9613DCDA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418263" y="4990038"/>
            <a:ext cx="341846" cy="341846"/>
          </a:xfrm>
          <a:prstGeom prst="rect">
            <a:avLst/>
          </a:prstGeom>
        </p:spPr>
      </p:pic>
      <p:pic>
        <p:nvPicPr>
          <p:cNvPr id="26" name="Graphic 25">
            <a:extLst>
              <a:ext uri="{FF2B5EF4-FFF2-40B4-BE49-F238E27FC236}">
                <a16:creationId xmlns:a16="http://schemas.microsoft.com/office/drawing/2014/main" id="{896497F7-31FE-465E-8CD5-C83EEF6FD07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3002792" y="-8884356"/>
            <a:ext cx="12357984" cy="12004897"/>
          </a:xfrm>
          <a:prstGeom prst="rect">
            <a:avLst/>
          </a:prstGeom>
        </p:spPr>
      </p:pic>
      <p:sp>
        <p:nvSpPr>
          <p:cNvPr id="13" name="Tijdelijke aanduiding voor afbeelding 12">
            <a:extLst>
              <a:ext uri="{FF2B5EF4-FFF2-40B4-BE49-F238E27FC236}">
                <a16:creationId xmlns:a16="http://schemas.microsoft.com/office/drawing/2014/main" id="{BCCC559D-0EC3-432C-B397-6897B366DF36}"/>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pic>
        <p:nvPicPr>
          <p:cNvPr id="31" name="Graphic 30">
            <a:extLst>
              <a:ext uri="{FF2B5EF4-FFF2-40B4-BE49-F238E27FC236}">
                <a16:creationId xmlns:a16="http://schemas.microsoft.com/office/drawing/2014/main" id="{A9E7521A-D56E-47E7-A6D7-E8DF571C167C}"/>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7434329" y="4470118"/>
            <a:ext cx="341843" cy="341843"/>
          </a:xfrm>
          <a:prstGeom prst="rect">
            <a:avLst/>
          </a:prstGeom>
        </p:spPr>
      </p:pic>
      <p:pic>
        <p:nvPicPr>
          <p:cNvPr id="15" name="Graphic 14">
            <a:extLst>
              <a:ext uri="{FF2B5EF4-FFF2-40B4-BE49-F238E27FC236}">
                <a16:creationId xmlns:a16="http://schemas.microsoft.com/office/drawing/2014/main" id="{7807CC8B-57EA-4E6B-BB95-DC089F74748C}"/>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1420277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8200" y="187327"/>
            <a:ext cx="10515600" cy="931468"/>
          </a:xfrm>
          <a:prstGeom prst="rect">
            <a:avLst/>
          </a:prstGeom>
        </p:spPr>
        <p:txBody>
          <a:bodyPr>
            <a:noAutofit/>
          </a:bodyPr>
          <a:lstStyle>
            <a:lvl1pPr>
              <a:defRPr lang="en-US" sz="2800" b="1" kern="1200" dirty="0">
                <a:solidFill>
                  <a:srgbClr val="0070C0"/>
                </a:solidFill>
                <a:latin typeface="Helvetica" panose="020B0604020202020204" pitchFamily="34" charset="0"/>
                <a:ea typeface="+mj-ea"/>
                <a:cs typeface="Helvetica" panose="020B0604020202020204" pitchFamily="34" charset="0"/>
              </a:defRPr>
            </a:lvl1pPr>
          </a:lstStyle>
          <a:p>
            <a:r>
              <a:rPr lang="nl-NL" dirty="0"/>
              <a:t>Klik om de stijl te bewerken</a:t>
            </a:r>
            <a:endParaRPr lang="en-US" dirty="0"/>
          </a:p>
        </p:txBody>
      </p:sp>
      <p:sp>
        <p:nvSpPr>
          <p:cNvPr id="3" name="Date Placeholder 2"/>
          <p:cNvSpPr>
            <a:spLocks noGrp="1"/>
          </p:cNvSpPr>
          <p:nvPr>
            <p:ph type="dt" sz="half" idx="10"/>
          </p:nvPr>
        </p:nvSpPr>
        <p:spPr>
          <a:xfrm>
            <a:off x="838200" y="6356352"/>
            <a:ext cx="2743200" cy="365125"/>
          </a:xfrm>
          <a:prstGeom prst="rect">
            <a:avLst/>
          </a:prstGeom>
        </p:spPr>
        <p:txBody>
          <a:bodyPr/>
          <a:lstStyle/>
          <a:p>
            <a:fld id="{C764DE79-268F-4C1A-8933-263129D2AF90}" type="datetimeFigureOut">
              <a:rPr lang="en-US" dirty="0">
                <a:solidFill>
                  <a:prstClr val="black">
                    <a:tint val="75000"/>
                  </a:prstClr>
                </a:solidFill>
              </a:rPr>
              <a:pPr/>
              <a:t>7/6/2021</a:t>
            </a:fld>
            <a:endParaRPr lang="en-US" dirty="0">
              <a:solidFill>
                <a:prstClr val="black">
                  <a:tint val="75000"/>
                </a:prstClr>
              </a:solidFill>
            </a:endParaRPr>
          </a:p>
        </p:txBody>
      </p:sp>
      <p:cxnSp>
        <p:nvCxnSpPr>
          <p:cNvPr id="6" name="Rechte verbindingslijn 10"/>
          <p:cNvCxnSpPr/>
          <p:nvPr userDrawn="1"/>
        </p:nvCxnSpPr>
        <p:spPr>
          <a:xfrm>
            <a:off x="917223" y="911751"/>
            <a:ext cx="10515600" cy="0"/>
          </a:xfrm>
          <a:prstGeom prst="line">
            <a:avLst/>
          </a:prstGeom>
          <a:ln>
            <a:solidFill>
              <a:srgbClr val="0081C6"/>
            </a:solidFill>
          </a:ln>
        </p:spPr>
        <p:style>
          <a:lnRef idx="1">
            <a:schemeClr val="accent1"/>
          </a:lnRef>
          <a:fillRef idx="0">
            <a:schemeClr val="accent1"/>
          </a:fillRef>
          <a:effectRef idx="0">
            <a:schemeClr val="accent1"/>
          </a:effectRef>
          <a:fontRef idx="minor">
            <a:schemeClr val="tx1"/>
          </a:fontRef>
        </p:style>
      </p:cxnSp>
      <p:sp>
        <p:nvSpPr>
          <p:cNvPr id="7" name="Footer Placeholder 9"/>
          <p:cNvSpPr txBox="1">
            <a:spLocks/>
          </p:cNvSpPr>
          <p:nvPr userDrawn="1"/>
        </p:nvSpPr>
        <p:spPr>
          <a:xfrm>
            <a:off x="7329315" y="6356351"/>
            <a:ext cx="41148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pic>
        <p:nvPicPr>
          <p:cNvPr id="9" name="Graphic 6">
            <a:extLst>
              <a:ext uri="{FF2B5EF4-FFF2-40B4-BE49-F238E27FC236}">
                <a16:creationId xmlns:a16="http://schemas.microsoft.com/office/drawing/2014/main" id="{D898F3A2-4413-4B30-A7A4-49C46CF59E96}"/>
              </a:ext>
            </a:extLst>
          </p:cNvPr>
          <p:cNvPicPr>
            <a:picLocks noChangeAspect="1"/>
          </p:cNvPicPr>
          <p:nvPr userDrawn="1"/>
        </p:nvPicPr>
        <p:blipFill>
          <a:blip r:embed="rId2"/>
          <a:srcRect/>
          <a:stretch/>
        </p:blipFill>
        <p:spPr>
          <a:xfrm>
            <a:off x="520615" y="6165574"/>
            <a:ext cx="1274988" cy="523874"/>
          </a:xfrm>
          <a:prstGeom prst="rect">
            <a:avLst/>
          </a:prstGeom>
        </p:spPr>
      </p:pic>
    </p:spTree>
    <p:extLst>
      <p:ext uri="{BB962C8B-B14F-4D97-AF65-F5344CB8AC3E}">
        <p14:creationId xmlns:p14="http://schemas.microsoft.com/office/powerpoint/2010/main" val="13825730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6_Titel Dia_02">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02D2677B-B295-4B83-BDAD-370BE161E20C}"/>
              </a:ext>
            </a:extLst>
          </p:cNvPr>
          <p:cNvSpPr/>
          <p:nvPr userDrawn="1"/>
        </p:nvSpPr>
        <p:spPr>
          <a:xfrm>
            <a:off x="0" y="0"/>
            <a:ext cx="12192000" cy="6858000"/>
          </a:xfrm>
          <a:prstGeom prst="rect">
            <a:avLst/>
          </a:prstGeom>
          <a:gradFill flip="none" rotWithShape="1">
            <a:gsLst>
              <a:gs pos="99522">
                <a:srgbClr val="000000">
                  <a:alpha val="69000"/>
                </a:srgbClr>
              </a:gs>
              <a:gs pos="35000">
                <a:srgbClr val="000000">
                  <a:lumMod val="100000"/>
                  <a:alpha val="0"/>
                </a:srgbClr>
              </a:gs>
              <a:gs pos="61000">
                <a:srgbClr val="000000">
                  <a:alpha val="23000"/>
                </a:srgbClr>
              </a:gs>
              <a:gs pos="0">
                <a:srgbClr val="000000">
                  <a:alpha val="86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solidFill>
                <a:prstClr val="white"/>
              </a:solidFill>
            </a:endParaRPr>
          </a:p>
        </p:txBody>
      </p:sp>
      <p:pic>
        <p:nvPicPr>
          <p:cNvPr id="8" name="Graphic 7">
            <a:extLst>
              <a:ext uri="{FF2B5EF4-FFF2-40B4-BE49-F238E27FC236}">
                <a16:creationId xmlns:a16="http://schemas.microsoft.com/office/drawing/2014/main" id="{81282DB2-E27B-42AB-B878-846CE4D8BD3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noChangeAspect="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63681" y="4080653"/>
            <a:ext cx="5143500" cy="2090809"/>
          </a:xfrm>
          <a:prstGeom prst="rect">
            <a:avLst/>
          </a:prstGeo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63681" y="6187335"/>
            <a:ext cx="5143500" cy="503168"/>
          </a:xfrm>
          <a:prstGeom prst="rect">
            <a:avLst/>
          </a:prstGeom>
        </p:spPr>
        <p:txBody>
          <a:bodyPr rtlCol="0">
            <a:noAutofit/>
          </a:bodyPr>
          <a:lstStyle>
            <a:lvl1pPr marL="0" indent="0" algn="l">
              <a:buNone/>
              <a:defRPr sz="1800" b="1" cap="all" baseline="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93030" y="6108816"/>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Graphic 11">
            <a:extLst>
              <a:ext uri="{FF2B5EF4-FFF2-40B4-BE49-F238E27FC236}">
                <a16:creationId xmlns:a16="http://schemas.microsoft.com/office/drawing/2014/main" id="{AF75503D-103F-40E5-8E3A-C57F59A6B8E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97464" y="432141"/>
            <a:ext cx="1709717" cy="703190"/>
          </a:xfrm>
          <a:prstGeom prst="rect">
            <a:avLst/>
          </a:prstGeom>
        </p:spPr>
      </p:pic>
      <p:pic>
        <p:nvPicPr>
          <p:cNvPr id="13" name="Graphic 12">
            <a:extLst>
              <a:ext uri="{FF2B5EF4-FFF2-40B4-BE49-F238E27FC236}">
                <a16:creationId xmlns:a16="http://schemas.microsoft.com/office/drawing/2014/main" id="{E6C65D06-FA21-4D00-B74F-133EECC5A124}"/>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84819" y="5974546"/>
            <a:ext cx="1709717" cy="703190"/>
          </a:xfrm>
          <a:prstGeom prst="rect">
            <a:avLst/>
          </a:prstGeom>
        </p:spPr>
      </p:pic>
    </p:spTree>
    <p:extLst>
      <p:ext uri="{BB962C8B-B14F-4D97-AF65-F5344CB8AC3E}">
        <p14:creationId xmlns:p14="http://schemas.microsoft.com/office/powerpoint/2010/main" val="895658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par>
                          <p:cTn id="14" fill="hold">
                            <p:stCondLst>
                              <p:cond delay="500"/>
                            </p:stCondLst>
                            <p:childTnLst>
                              <p:par>
                                <p:cTn id="15" presetID="42" presetClass="entr" presetSubtype="0"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250"/>
                                        <p:tgtEl>
                                          <p:spTgt spid="21"/>
                                        </p:tgtEl>
                                      </p:cBhvr>
                                    </p:animEffect>
                                    <p:anim calcmode="lin" valueType="num">
                                      <p:cBhvr>
                                        <p:cTn id="18" dur="250" fill="hold"/>
                                        <p:tgtEl>
                                          <p:spTgt spid="21"/>
                                        </p:tgtEl>
                                        <p:attrNameLst>
                                          <p:attrName>ppt_x</p:attrName>
                                        </p:attrNameLst>
                                      </p:cBhvr>
                                      <p:tavLst>
                                        <p:tav tm="0">
                                          <p:val>
                                            <p:strVal val="#ppt_x"/>
                                          </p:val>
                                        </p:tav>
                                        <p:tav tm="100000">
                                          <p:val>
                                            <p:strVal val="#ppt_x"/>
                                          </p:val>
                                        </p:tav>
                                      </p:tavLst>
                                    </p:anim>
                                    <p:anim calcmode="lin" valueType="num">
                                      <p:cBhvr>
                                        <p:cTn id="19" dur="25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250"/>
                                        <p:tgtEl>
                                          <p:spTgt spid="20">
                                            <p:txEl>
                                              <p:pRg st="0" end="0"/>
                                            </p:txEl>
                                          </p:spTgt>
                                        </p:tgtEl>
                                      </p:cBhvr>
                                    </p:animEffect>
                                    <p:anim calcmode="lin" valueType="num">
                                      <p:cBhvr>
                                        <p:cTn id="23"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250" fill="hold"/>
                                        <p:tgtEl>
                                          <p:spTgt spid="20">
                                            <p:txEl>
                                              <p:pRg st="0" end="0"/>
                                            </p:txEl>
                                          </p:spTgt>
                                        </p:tgtEl>
                                        <p:attrNameLst>
                                          <p:attrName>ppt_y</p:attrName>
                                        </p:attrNameLst>
                                      </p:cBhvr>
                                      <p:tavLst>
                                        <p:tav tm="0">
                                          <p:val>
                                            <p:strVal val="#ppt_y+.1"/>
                                          </p:val>
                                        </p:tav>
                                        <p:tav tm="100000">
                                          <p:val>
                                            <p:strVal val="#ppt_y"/>
                                          </p:val>
                                        </p:tav>
                                      </p:tavLst>
                                    </p:anim>
                                  </p:childTnLst>
                                </p:cTn>
                              </p:par>
                              <p:par>
                                <p:cTn id="25" presetID="6" presetClass="entr" presetSubtype="32"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out)">
                                      <p:cBhvr>
                                        <p:cTn id="27" dur="2000"/>
                                        <p:tgtEl>
                                          <p:spTgt spid="10"/>
                                        </p:tgtEl>
                                      </p:cBhvr>
                                    </p:animEffect>
                                  </p:childTnLst>
                                </p:cTn>
                              </p:par>
                              <p:par>
                                <p:cTn id="28" presetID="10"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1000"/>
                                        <p:tgtEl>
                                          <p:spTgt spid="12"/>
                                        </p:tgtEl>
                                      </p:cBhvr>
                                    </p:animEffect>
                                  </p:childTnLst>
                                </p:cTn>
                              </p:par>
                              <p:par>
                                <p:cTn id="31" presetID="10"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0" grpId="2" animBg="1"/>
      <p:bldP spid="18" grpId="0" animBg="1"/>
      <p:bldP spid="19" grpId="0"/>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_Alleen titel">
    <p:spTree>
      <p:nvGrpSpPr>
        <p:cNvPr id="1" name=""/>
        <p:cNvGrpSpPr/>
        <p:nvPr/>
      </p:nvGrpSpPr>
      <p:grpSpPr>
        <a:xfrm>
          <a:off x="0" y="0"/>
          <a:ext cx="0" cy="0"/>
          <a:chOff x="0" y="0"/>
          <a:chExt cx="0" cy="0"/>
        </a:xfrm>
      </p:grpSpPr>
      <p:sp>
        <p:nvSpPr>
          <p:cNvPr id="4" name="Rechthoek 12">
            <a:extLst>
              <a:ext uri="{FF2B5EF4-FFF2-40B4-BE49-F238E27FC236}">
                <a16:creationId xmlns:a16="http://schemas.microsoft.com/office/drawing/2014/main" id="{404C13ED-D8EF-4CC4-ABC4-12D8FE685A6C}"/>
              </a:ext>
            </a:extLst>
          </p:cNvPr>
          <p:cNvSpPr/>
          <p:nvPr userDrawn="1"/>
        </p:nvSpPr>
        <p:spPr>
          <a:xfrm rot="10800000">
            <a:off x="548878"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350" dirty="0">
              <a:solidFill>
                <a:sysClr val="windowText" lastClr="000000"/>
              </a:solidFill>
              <a:latin typeface="Tisa Sans Pro Light" panose="020B0504020201020104" pitchFamily="34" charset="0"/>
            </a:endParaRPr>
          </a:p>
        </p:txBody>
      </p:sp>
      <p:sp>
        <p:nvSpPr>
          <p:cNvPr id="6" name="Titel 1">
            <a:extLst>
              <a:ext uri="{FF2B5EF4-FFF2-40B4-BE49-F238E27FC236}">
                <a16:creationId xmlns:a16="http://schemas.microsoft.com/office/drawing/2014/main" id="{B70E2287-0F7B-4DD3-A805-DB19BBF3C716}"/>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pic>
        <p:nvPicPr>
          <p:cNvPr id="2" name="Graphic 1">
            <a:extLst>
              <a:ext uri="{FF2B5EF4-FFF2-40B4-BE49-F238E27FC236}">
                <a16:creationId xmlns:a16="http://schemas.microsoft.com/office/drawing/2014/main" id="{30C6B2E9-DDC2-48E7-B897-37036CC6BAC8}"/>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846773" y="2711632"/>
            <a:ext cx="9223188" cy="8959668"/>
          </a:xfrm>
          <a:prstGeom prst="rect">
            <a:avLst/>
          </a:prstGeom>
        </p:spPr>
      </p:pic>
      <p:sp>
        <p:nvSpPr>
          <p:cNvPr id="5" name="Rectangle 4">
            <a:extLst>
              <a:ext uri="{FF2B5EF4-FFF2-40B4-BE49-F238E27FC236}">
                <a16:creationId xmlns:a16="http://schemas.microsoft.com/office/drawing/2014/main" id="{A2B64F7F-AECF-4D6E-B69F-08503D161E14}"/>
              </a:ext>
            </a:extLst>
          </p:cNvPr>
          <p:cNvSpPr/>
          <p:nvPr userDrawn="1"/>
        </p:nvSpPr>
        <p:spPr>
          <a:xfrm>
            <a:off x="1846772" y="2400300"/>
            <a:ext cx="9468927" cy="4457700"/>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Tisa Sans Pro Light" panose="020B0504020201020104" pitchFamily="34" charset="0"/>
            </a:endParaRPr>
          </a:p>
        </p:txBody>
      </p:sp>
    </p:spTree>
    <p:extLst>
      <p:ext uri="{BB962C8B-B14F-4D97-AF65-F5344CB8AC3E}">
        <p14:creationId xmlns:p14="http://schemas.microsoft.com/office/powerpoint/2010/main" val="684177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Titel Dia_02">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02D2677B-B295-4B83-BDAD-370BE161E20C}"/>
              </a:ext>
            </a:extLst>
          </p:cNvPr>
          <p:cNvSpPr/>
          <p:nvPr userDrawn="1"/>
        </p:nvSpPr>
        <p:spPr>
          <a:xfrm>
            <a:off x="0" y="0"/>
            <a:ext cx="12192000" cy="6858000"/>
          </a:xfrm>
          <a:prstGeom prst="rect">
            <a:avLst/>
          </a:prstGeom>
          <a:gradFill flip="none" rotWithShape="1">
            <a:gsLst>
              <a:gs pos="99522">
                <a:srgbClr val="000000">
                  <a:alpha val="69000"/>
                </a:srgbClr>
              </a:gs>
              <a:gs pos="35000">
                <a:srgbClr val="000000">
                  <a:lumMod val="100000"/>
                  <a:alpha val="0"/>
                </a:srgbClr>
              </a:gs>
              <a:gs pos="61000">
                <a:srgbClr val="000000">
                  <a:alpha val="23000"/>
                </a:srgbClr>
              </a:gs>
              <a:gs pos="0">
                <a:srgbClr val="000000">
                  <a:alpha val="86000"/>
                </a:srgbClr>
              </a:gs>
            </a:gsLst>
            <a:lin ang="162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8" name="Graphic 7">
            <a:extLst>
              <a:ext uri="{FF2B5EF4-FFF2-40B4-BE49-F238E27FC236}">
                <a16:creationId xmlns:a16="http://schemas.microsoft.com/office/drawing/2014/main" id="{81282DB2-E27B-42AB-B878-846CE4D8BD3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noChangeAspect="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63681" y="4080653"/>
            <a:ext cx="5143500" cy="2090809"/>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63681" y="6187335"/>
            <a:ext cx="5143500" cy="503168"/>
          </a:xfrm>
        </p:spPr>
        <p:txBody>
          <a:bodyPr rtlCol="0">
            <a:noAutofit/>
          </a:bodyPr>
          <a:lstStyle>
            <a:lvl1pPr marL="0" indent="0" algn="l">
              <a:buNone/>
              <a:defRPr sz="1800" b="1" cap="all" baseline="0">
                <a:solidFill>
                  <a:schemeClr val="bg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93030" y="6108816"/>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Graphic 11">
            <a:extLst>
              <a:ext uri="{FF2B5EF4-FFF2-40B4-BE49-F238E27FC236}">
                <a16:creationId xmlns:a16="http://schemas.microsoft.com/office/drawing/2014/main" id="{AF75503D-103F-40E5-8E3A-C57F59A6B8E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97464" y="432141"/>
            <a:ext cx="1709717" cy="703190"/>
          </a:xfrm>
          <a:prstGeom prst="rect">
            <a:avLst/>
          </a:prstGeom>
        </p:spPr>
      </p:pic>
      <p:pic>
        <p:nvPicPr>
          <p:cNvPr id="13" name="Graphic 12">
            <a:extLst>
              <a:ext uri="{FF2B5EF4-FFF2-40B4-BE49-F238E27FC236}">
                <a16:creationId xmlns:a16="http://schemas.microsoft.com/office/drawing/2014/main" id="{E6C65D06-FA21-4D00-B74F-133EECC5A124}"/>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84819" y="5974546"/>
            <a:ext cx="1709717" cy="703190"/>
          </a:xfrm>
          <a:prstGeom prst="rect">
            <a:avLst/>
          </a:prstGeom>
        </p:spPr>
      </p:pic>
    </p:spTree>
    <p:extLst>
      <p:ext uri="{BB962C8B-B14F-4D97-AF65-F5344CB8AC3E}">
        <p14:creationId xmlns:p14="http://schemas.microsoft.com/office/powerpoint/2010/main" val="2966651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par>
                          <p:cTn id="14" fill="hold">
                            <p:stCondLst>
                              <p:cond delay="500"/>
                            </p:stCondLst>
                            <p:childTnLst>
                              <p:par>
                                <p:cTn id="15" presetID="42" presetClass="entr" presetSubtype="0"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250"/>
                                        <p:tgtEl>
                                          <p:spTgt spid="21"/>
                                        </p:tgtEl>
                                      </p:cBhvr>
                                    </p:animEffect>
                                    <p:anim calcmode="lin" valueType="num">
                                      <p:cBhvr>
                                        <p:cTn id="18" dur="250" fill="hold"/>
                                        <p:tgtEl>
                                          <p:spTgt spid="21"/>
                                        </p:tgtEl>
                                        <p:attrNameLst>
                                          <p:attrName>ppt_x</p:attrName>
                                        </p:attrNameLst>
                                      </p:cBhvr>
                                      <p:tavLst>
                                        <p:tav tm="0">
                                          <p:val>
                                            <p:strVal val="#ppt_x"/>
                                          </p:val>
                                        </p:tav>
                                        <p:tav tm="100000">
                                          <p:val>
                                            <p:strVal val="#ppt_x"/>
                                          </p:val>
                                        </p:tav>
                                      </p:tavLst>
                                    </p:anim>
                                    <p:anim calcmode="lin" valueType="num">
                                      <p:cBhvr>
                                        <p:cTn id="19" dur="25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250"/>
                                        <p:tgtEl>
                                          <p:spTgt spid="20">
                                            <p:txEl>
                                              <p:pRg st="0" end="0"/>
                                            </p:txEl>
                                          </p:spTgt>
                                        </p:tgtEl>
                                      </p:cBhvr>
                                    </p:animEffect>
                                    <p:anim calcmode="lin" valueType="num">
                                      <p:cBhvr>
                                        <p:cTn id="23" dur="25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250" fill="hold"/>
                                        <p:tgtEl>
                                          <p:spTgt spid="20">
                                            <p:txEl>
                                              <p:pRg st="0" end="0"/>
                                            </p:txEl>
                                          </p:spTgt>
                                        </p:tgtEl>
                                        <p:attrNameLst>
                                          <p:attrName>ppt_y</p:attrName>
                                        </p:attrNameLst>
                                      </p:cBhvr>
                                      <p:tavLst>
                                        <p:tav tm="0">
                                          <p:val>
                                            <p:strVal val="#ppt_y+.1"/>
                                          </p:val>
                                        </p:tav>
                                        <p:tav tm="100000">
                                          <p:val>
                                            <p:strVal val="#ppt_y"/>
                                          </p:val>
                                        </p:tav>
                                      </p:tavLst>
                                    </p:anim>
                                  </p:childTnLst>
                                </p:cTn>
                              </p:par>
                              <p:par>
                                <p:cTn id="25" presetID="6" presetClass="entr" presetSubtype="32"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out)">
                                      <p:cBhvr>
                                        <p:cTn id="27" dur="2000"/>
                                        <p:tgtEl>
                                          <p:spTgt spid="10"/>
                                        </p:tgtEl>
                                      </p:cBhvr>
                                    </p:animEffect>
                                  </p:childTnLst>
                                </p:cTn>
                              </p:par>
                              <p:par>
                                <p:cTn id="28" presetID="10"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1000"/>
                                        <p:tgtEl>
                                          <p:spTgt spid="12"/>
                                        </p:tgtEl>
                                      </p:cBhvr>
                                    </p:animEffect>
                                  </p:childTnLst>
                                </p:cTn>
                              </p:par>
                              <p:par>
                                <p:cTn id="31" presetID="10"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0" grpId="2" animBg="1"/>
      <p:bldP spid="18" grpId="0" animBg="1"/>
      <p:bldP spid="19" grpId="0"/>
      <p:bldP spid="20" grpId="0" build="p">
        <p:tmplLst>
          <p:tmpl lvl="1">
            <p:tnLst>
              <p:par>
                <p:cTn presetID="42"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250"/>
                        <p:tgtEl>
                          <p:spTgt spid="20"/>
                        </p:tgtEl>
                      </p:cBhvr>
                    </p:animEffect>
                    <p:anim calcmode="lin" valueType="num">
                      <p:cBhvr>
                        <p:cTn dur="250" fill="hold"/>
                        <p:tgtEl>
                          <p:spTgt spid="20"/>
                        </p:tgtEl>
                        <p:attrNameLst>
                          <p:attrName>ppt_x</p:attrName>
                        </p:attrNameLst>
                      </p:cBhvr>
                      <p:tavLst>
                        <p:tav tm="0">
                          <p:val>
                            <p:strVal val="#ppt_x"/>
                          </p:val>
                        </p:tav>
                        <p:tav tm="100000">
                          <p:val>
                            <p:strVal val="#ppt_x"/>
                          </p:val>
                        </p:tav>
                      </p:tavLst>
                    </p:anim>
                    <p:anim calcmode="lin" valueType="num">
                      <p:cBhvr>
                        <p:cTn dur="250" fill="hold"/>
                        <p:tgtEl>
                          <p:spTgt spid="20"/>
                        </p:tgtEl>
                        <p:attrNameLst>
                          <p:attrName>ppt_y</p:attrName>
                        </p:attrNameLst>
                      </p:cBhvr>
                      <p:tavLst>
                        <p:tav tm="0">
                          <p:val>
                            <p:strVal val="#ppt_y+.1"/>
                          </p:val>
                        </p:tav>
                        <p:tav tm="100000">
                          <p:val>
                            <p:strVal val="#ppt_y"/>
                          </p:val>
                        </p:tav>
                      </p:tavLst>
                    </p:anim>
                  </p:childTnLst>
                </p:cTn>
              </p:par>
            </p:tnLst>
          </p:tmpl>
        </p:tmplLst>
      </p:bldP>
    </p:bld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3057558B-B74F-48A9-AEE6-A76AF377A9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101332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6" name="Titel 1">
            <a:extLst>
              <a:ext uri="{FF2B5EF4-FFF2-40B4-BE49-F238E27FC236}">
                <a16:creationId xmlns:a16="http://schemas.microsoft.com/office/drawing/2014/main" id="{B70E2287-0F7B-4DD3-A805-DB19BBF3C716}"/>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pic>
        <p:nvPicPr>
          <p:cNvPr id="15" name="Graphic 14">
            <a:extLst>
              <a:ext uri="{FF2B5EF4-FFF2-40B4-BE49-F238E27FC236}">
                <a16:creationId xmlns:a16="http://schemas.microsoft.com/office/drawing/2014/main" id="{0C1F9688-D86E-4D57-85C3-2CBC300D65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638678" y="-413143"/>
            <a:ext cx="5079470" cy="4934343"/>
          </a:xfrm>
          <a:prstGeom prst="rect">
            <a:avLst/>
          </a:prstGeom>
        </p:spPr>
      </p:pic>
      <p:sp>
        <p:nvSpPr>
          <p:cNvPr id="4" name="Rechthoek 12">
            <a:extLst>
              <a:ext uri="{FF2B5EF4-FFF2-40B4-BE49-F238E27FC236}">
                <a16:creationId xmlns:a16="http://schemas.microsoft.com/office/drawing/2014/main" id="{404C13ED-D8EF-4CC4-ABC4-12D8FE685A6C}"/>
              </a:ext>
            </a:extLst>
          </p:cNvPr>
          <p:cNvSpPr/>
          <p:nvPr userDrawn="1"/>
        </p:nvSpPr>
        <p:spPr>
          <a:xfrm rot="10800000">
            <a:off x="548878"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spTree>
    <p:extLst>
      <p:ext uri="{BB962C8B-B14F-4D97-AF65-F5344CB8AC3E}">
        <p14:creationId xmlns:p14="http://schemas.microsoft.com/office/powerpoint/2010/main" val="15647606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CCD205D8-5F8C-4999-9DF9-7DDEAED260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422292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DF120A7-A650-46D0-901E-CDD975570E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116346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A66AABCA-AB6B-49E6-B66B-357D99DB24C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23203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Titel 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pic>
        <p:nvPicPr>
          <p:cNvPr id="17" name="Graphic 16">
            <a:extLst>
              <a:ext uri="{FF2B5EF4-FFF2-40B4-BE49-F238E27FC236}">
                <a16:creationId xmlns:a16="http://schemas.microsoft.com/office/drawing/2014/main" id="{9528D083-6CD5-4B6E-B736-F966E430474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8" name="Tijdelijke aanduiding voor afbeelding 12">
            <a:extLst>
              <a:ext uri="{FF2B5EF4-FFF2-40B4-BE49-F238E27FC236}">
                <a16:creationId xmlns:a16="http://schemas.microsoft.com/office/drawing/2014/main" id="{52A6148A-5EFC-43C5-8ED0-529C4116E4FE}"/>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sp>
        <p:nvSpPr>
          <p:cNvPr id="19" name="Titel 1">
            <a:extLst>
              <a:ext uri="{FF2B5EF4-FFF2-40B4-BE49-F238E27FC236}">
                <a16:creationId xmlns:a16="http://schemas.microsoft.com/office/drawing/2014/main" id="{581E1528-BD4D-4209-95E3-AA6892CF0E93}"/>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bg1"/>
                </a:solidFill>
                <a:latin typeface="+mj-lt"/>
              </a:defRPr>
            </a:lvl1pPr>
          </a:lstStyle>
          <a:p>
            <a:pPr rtl="0"/>
            <a:r>
              <a:rPr lang="nl-NL" noProof="0" dirty="0"/>
              <a:t>Titel komt hier</a:t>
            </a:r>
          </a:p>
        </p:txBody>
      </p:sp>
      <p:sp>
        <p:nvSpPr>
          <p:cNvPr id="20" name="Subtitel 2">
            <a:extLst>
              <a:ext uri="{FF2B5EF4-FFF2-40B4-BE49-F238E27FC236}">
                <a16:creationId xmlns:a16="http://schemas.microsoft.com/office/drawing/2014/main" id="{CE707366-C17D-46F3-AAC0-69C7C6E8CC92}"/>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21" name="Rechte verbindingslijn 20">
            <a:extLst>
              <a:ext uri="{FF2B5EF4-FFF2-40B4-BE49-F238E27FC236}">
                <a16:creationId xmlns:a16="http://schemas.microsoft.com/office/drawing/2014/main" id="{8DAC38B0-CD26-4E60-A532-489826CFAAE8}"/>
              </a:ext>
            </a:extLst>
          </p:cNvPr>
          <p:cNvCxnSpPr/>
          <p:nvPr userDrawn="1"/>
        </p:nvCxnSpPr>
        <p:spPr>
          <a:xfrm>
            <a:off x="6880999" y="415506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C395C2F2-DE60-4B13-A14D-81D9DEF6D1F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1484870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el Dia_01">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456FD49-C258-4333-9422-358C976A341C}"/>
              </a:ext>
            </a:extLst>
          </p:cNvPr>
          <p:cNvSpPr>
            <a:spLocks noGrp="1"/>
          </p:cNvSpPr>
          <p:nvPr>
            <p:ph type="ctrTitle" hasCustomPrompt="1"/>
          </p:nvPr>
        </p:nvSpPr>
        <p:spPr>
          <a:xfrm>
            <a:off x="6851650" y="2126899"/>
            <a:ext cx="5143500" cy="2090808"/>
          </a:xfrm>
        </p:spPr>
        <p:txBody>
          <a:bodyPr rtlCol="0" anchor="b">
            <a:noAutofit/>
          </a:bodyPr>
          <a:lstStyle>
            <a:lvl1pPr algn="l">
              <a:defRPr sz="5400" b="1" cap="all" baseline="0">
                <a:solidFill>
                  <a:schemeClr val="accent1"/>
                </a:solidFill>
                <a:latin typeface="+mj-lt"/>
              </a:defRPr>
            </a:lvl1pPr>
          </a:lstStyle>
          <a:p>
            <a:pPr rtl="0"/>
            <a:r>
              <a:rPr lang="nl-NL" noProof="0" dirty="0"/>
              <a:t>Titel komt hier</a:t>
            </a:r>
          </a:p>
        </p:txBody>
      </p:sp>
      <p:sp>
        <p:nvSpPr>
          <p:cNvPr id="3" name="Subtitel 2">
            <a:extLst>
              <a:ext uri="{FF2B5EF4-FFF2-40B4-BE49-F238E27FC236}">
                <a16:creationId xmlns:a16="http://schemas.microsoft.com/office/drawing/2014/main" id="{59758E15-A93D-4FB9-843D-1490E27A151B}"/>
              </a:ext>
            </a:extLst>
          </p:cNvPr>
          <p:cNvSpPr>
            <a:spLocks noGrp="1"/>
          </p:cNvSpPr>
          <p:nvPr>
            <p:ph type="subTitle" idx="1"/>
          </p:nvPr>
        </p:nvSpPr>
        <p:spPr>
          <a:xfrm>
            <a:off x="6851650" y="4233582"/>
            <a:ext cx="5143500" cy="503167"/>
          </a:xfrm>
        </p:spPr>
        <p:txBody>
          <a:bodyPr rtlCol="0">
            <a:noAutofit/>
          </a:bodyPr>
          <a:lstStyle>
            <a:lvl1pPr marL="0" indent="0" algn="l">
              <a:buNone/>
              <a:defRPr sz="1800" b="0" cap="all"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Klikken om de ondertitelstijl van het model te bewerken</a:t>
            </a:r>
          </a:p>
        </p:txBody>
      </p:sp>
      <p:cxnSp>
        <p:nvCxnSpPr>
          <p:cNvPr id="5" name="Rechte verbindingslijn 4">
            <a:extLst>
              <a:ext uri="{FF2B5EF4-FFF2-40B4-BE49-F238E27FC236}">
                <a16:creationId xmlns:a16="http://schemas.microsoft.com/office/drawing/2014/main" id="{819AFA09-F4B1-493D-BCAD-FF30C20CD1AA}"/>
              </a:ext>
            </a:extLst>
          </p:cNvPr>
          <p:cNvCxnSpPr/>
          <p:nvPr userDrawn="1"/>
        </p:nvCxnSpPr>
        <p:spPr>
          <a:xfrm>
            <a:off x="6880999" y="4155062"/>
            <a:ext cx="2532336" cy="0"/>
          </a:xfrm>
          <a:prstGeom prst="line">
            <a:avLst/>
          </a:prstGeom>
        </p:spPr>
        <p:style>
          <a:lnRef idx="1">
            <a:schemeClr val="accent1"/>
          </a:lnRef>
          <a:fillRef idx="0">
            <a:schemeClr val="accent1"/>
          </a:fillRef>
          <a:effectRef idx="0">
            <a:schemeClr val="accent1"/>
          </a:effectRef>
          <a:fontRef idx="minor">
            <a:schemeClr val="tx1"/>
          </a:fontRef>
        </p:style>
      </p:cxnSp>
      <p:pic>
        <p:nvPicPr>
          <p:cNvPr id="12" name="Graphic 11">
            <a:extLst>
              <a:ext uri="{FF2B5EF4-FFF2-40B4-BE49-F238E27FC236}">
                <a16:creationId xmlns:a16="http://schemas.microsoft.com/office/drawing/2014/main" id="{A1EE1C0B-29A2-4131-A32A-B5B881DDDAB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sp>
        <p:nvSpPr>
          <p:cNvPr id="17" name="Tijdelijke aanduiding voor afbeelding 12">
            <a:extLst>
              <a:ext uri="{FF2B5EF4-FFF2-40B4-BE49-F238E27FC236}">
                <a16:creationId xmlns:a16="http://schemas.microsoft.com/office/drawing/2014/main" id="{6B557E15-7CE5-4986-9222-AE2918D59AB8}"/>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pic>
        <p:nvPicPr>
          <p:cNvPr id="8" name="Graphic 6">
            <a:extLst>
              <a:ext uri="{FF2B5EF4-FFF2-40B4-BE49-F238E27FC236}">
                <a16:creationId xmlns:a16="http://schemas.microsoft.com/office/drawing/2014/main" id="{D898F3A2-4413-4B30-A7A4-49C46CF59E96}"/>
              </a:ext>
            </a:extLst>
          </p:cNvPr>
          <p:cNvPicPr>
            <a:picLocks noChangeAspect="1"/>
          </p:cNvPicPr>
          <p:nvPr userDrawn="1"/>
        </p:nvPicPr>
        <p:blipFill>
          <a:blip r:embed="rId4"/>
          <a:srcRect/>
          <a:stretch/>
        </p:blipFill>
        <p:spPr>
          <a:xfrm>
            <a:off x="520612" y="6165574"/>
            <a:ext cx="1274988" cy="523874"/>
          </a:xfrm>
          <a:prstGeom prst="rect">
            <a:avLst/>
          </a:prstGeom>
        </p:spPr>
      </p:pic>
    </p:spTree>
    <p:extLst>
      <p:ext uri="{BB962C8B-B14F-4D97-AF65-F5344CB8AC3E}">
        <p14:creationId xmlns:p14="http://schemas.microsoft.com/office/powerpoint/2010/main" val="121391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heel(1)">
                                      <p:cBhvr>
                                        <p:cTn id="7" dur="2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Alleen titel">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C1E6587C-3395-4625-9CEF-186A2EA9B42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052443" y="1402556"/>
            <a:ext cx="1850726" cy="2313407"/>
          </a:xfrm>
          <a:prstGeom prst="rect">
            <a:avLst/>
          </a:prstGeom>
        </p:spPr>
      </p:pic>
      <p:pic>
        <p:nvPicPr>
          <p:cNvPr id="4" name="Graphic 3">
            <a:extLst>
              <a:ext uri="{FF2B5EF4-FFF2-40B4-BE49-F238E27FC236}">
                <a16:creationId xmlns:a16="http://schemas.microsoft.com/office/drawing/2014/main" id="{B478529D-CA4E-49CB-9605-7676FB91E16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433316" y="882526"/>
            <a:ext cx="2990850" cy="2833437"/>
          </a:xfrm>
          <a:prstGeom prst="rect">
            <a:avLst/>
          </a:prstGeom>
        </p:spPr>
      </p:pic>
      <p:pic>
        <p:nvPicPr>
          <p:cNvPr id="5" name="Graphic 4">
            <a:extLst>
              <a:ext uri="{FF2B5EF4-FFF2-40B4-BE49-F238E27FC236}">
                <a16:creationId xmlns:a16="http://schemas.microsoft.com/office/drawing/2014/main" id="{8AFEE070-C12C-42BE-8258-8718A1EF345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3844551" y="792957"/>
            <a:ext cx="3725332" cy="4191000"/>
          </a:xfrm>
          <a:prstGeom prst="rect">
            <a:avLst/>
          </a:prstGeom>
        </p:spPr>
      </p:pic>
      <p:pic>
        <p:nvPicPr>
          <p:cNvPr id="7" name="Graphic 6">
            <a:extLst>
              <a:ext uri="{FF2B5EF4-FFF2-40B4-BE49-F238E27FC236}">
                <a16:creationId xmlns:a16="http://schemas.microsoft.com/office/drawing/2014/main" id="{6FBFB156-E4F8-45DA-9518-FB6693031AEE}"/>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3336665" y="2002632"/>
            <a:ext cx="5125725" cy="3572476"/>
          </a:xfrm>
          <a:prstGeom prst="rect">
            <a:avLst/>
          </a:prstGeom>
        </p:spPr>
      </p:pic>
      <p:pic>
        <p:nvPicPr>
          <p:cNvPr id="11" name="Graphic 10">
            <a:extLst>
              <a:ext uri="{FF2B5EF4-FFF2-40B4-BE49-F238E27FC236}">
                <a16:creationId xmlns:a16="http://schemas.microsoft.com/office/drawing/2014/main" id="{E25CBA3A-6493-4428-B6F7-3BF7527BB5E9}"/>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4319015" y="776665"/>
            <a:ext cx="4368551" cy="5304669"/>
          </a:xfrm>
          <a:prstGeom prst="rect">
            <a:avLst/>
          </a:prstGeom>
        </p:spPr>
      </p:pic>
    </p:spTree>
    <p:extLst>
      <p:ext uri="{BB962C8B-B14F-4D97-AF65-F5344CB8AC3E}">
        <p14:creationId xmlns:p14="http://schemas.microsoft.com/office/powerpoint/2010/main" val="976941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50"/>
                                        <p:tgtEl>
                                          <p:spTgt spid="11"/>
                                        </p:tgtEl>
                                      </p:cBhvr>
                                    </p:animEffect>
                                    <p:anim calcmode="lin" valueType="num">
                                      <p:cBhvr>
                                        <p:cTn id="8" dur="150" fill="hold"/>
                                        <p:tgtEl>
                                          <p:spTgt spid="11"/>
                                        </p:tgtEl>
                                        <p:attrNameLst>
                                          <p:attrName>style.rotation</p:attrName>
                                        </p:attrNameLst>
                                      </p:cBhvr>
                                      <p:tavLst>
                                        <p:tav tm="0">
                                          <p:val>
                                            <p:fltVal val="720"/>
                                          </p:val>
                                        </p:tav>
                                        <p:tav tm="100000">
                                          <p:val>
                                            <p:fltVal val="0"/>
                                          </p:val>
                                        </p:tav>
                                      </p:tavLst>
                                    </p:anim>
                                    <p:anim calcmode="lin" valueType="num">
                                      <p:cBhvr>
                                        <p:cTn id="9" dur="150" fill="hold"/>
                                        <p:tgtEl>
                                          <p:spTgt spid="11"/>
                                        </p:tgtEl>
                                        <p:attrNameLst>
                                          <p:attrName>ppt_h</p:attrName>
                                        </p:attrNameLst>
                                      </p:cBhvr>
                                      <p:tavLst>
                                        <p:tav tm="0">
                                          <p:val>
                                            <p:fltVal val="0"/>
                                          </p:val>
                                        </p:tav>
                                        <p:tav tm="100000">
                                          <p:val>
                                            <p:strVal val="#ppt_h"/>
                                          </p:val>
                                        </p:tav>
                                      </p:tavLst>
                                    </p:anim>
                                    <p:anim calcmode="lin" valueType="num">
                                      <p:cBhvr>
                                        <p:cTn id="10" dur="150" fill="hold"/>
                                        <p:tgtEl>
                                          <p:spTgt spid="11"/>
                                        </p:tgtEl>
                                        <p:attrNameLst>
                                          <p:attrName>ppt_w</p:attrName>
                                        </p:attrNameLst>
                                      </p:cBhvr>
                                      <p:tavLst>
                                        <p:tav tm="0">
                                          <p:val>
                                            <p:fltVal val="0"/>
                                          </p:val>
                                        </p:tav>
                                        <p:tav tm="100000">
                                          <p:val>
                                            <p:strVal val="#ppt_w"/>
                                          </p:val>
                                        </p:tav>
                                      </p:tavLst>
                                    </p:anim>
                                  </p:childTnLst>
                                </p:cTn>
                              </p:par>
                            </p:childTnLst>
                          </p:cTn>
                        </p:par>
                        <p:par>
                          <p:cTn id="11" fill="hold">
                            <p:stCondLst>
                              <p:cond delay="150"/>
                            </p:stCondLst>
                            <p:childTnLst>
                              <p:par>
                                <p:cTn id="12" presetID="35"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50"/>
                                        <p:tgtEl>
                                          <p:spTgt spid="7"/>
                                        </p:tgtEl>
                                      </p:cBhvr>
                                    </p:animEffect>
                                    <p:anim calcmode="lin" valueType="num">
                                      <p:cBhvr>
                                        <p:cTn id="15" dur="150" fill="hold"/>
                                        <p:tgtEl>
                                          <p:spTgt spid="7"/>
                                        </p:tgtEl>
                                        <p:attrNameLst>
                                          <p:attrName>style.rotation</p:attrName>
                                        </p:attrNameLst>
                                      </p:cBhvr>
                                      <p:tavLst>
                                        <p:tav tm="0">
                                          <p:val>
                                            <p:fltVal val="720"/>
                                          </p:val>
                                        </p:tav>
                                        <p:tav tm="100000">
                                          <p:val>
                                            <p:fltVal val="0"/>
                                          </p:val>
                                        </p:tav>
                                      </p:tavLst>
                                    </p:anim>
                                    <p:anim calcmode="lin" valueType="num">
                                      <p:cBhvr>
                                        <p:cTn id="16" dur="150" fill="hold"/>
                                        <p:tgtEl>
                                          <p:spTgt spid="7"/>
                                        </p:tgtEl>
                                        <p:attrNameLst>
                                          <p:attrName>ppt_h</p:attrName>
                                        </p:attrNameLst>
                                      </p:cBhvr>
                                      <p:tavLst>
                                        <p:tav tm="0">
                                          <p:val>
                                            <p:fltVal val="0"/>
                                          </p:val>
                                        </p:tav>
                                        <p:tav tm="100000">
                                          <p:val>
                                            <p:strVal val="#ppt_h"/>
                                          </p:val>
                                        </p:tav>
                                      </p:tavLst>
                                    </p:anim>
                                    <p:anim calcmode="lin" valueType="num">
                                      <p:cBhvr>
                                        <p:cTn id="17" dur="150" fill="hold"/>
                                        <p:tgtEl>
                                          <p:spTgt spid="7"/>
                                        </p:tgtEl>
                                        <p:attrNameLst>
                                          <p:attrName>ppt_w</p:attrName>
                                        </p:attrNameLst>
                                      </p:cBhvr>
                                      <p:tavLst>
                                        <p:tav tm="0">
                                          <p:val>
                                            <p:fltVal val="0"/>
                                          </p:val>
                                        </p:tav>
                                        <p:tav tm="100000">
                                          <p:val>
                                            <p:strVal val="#ppt_w"/>
                                          </p:val>
                                        </p:tav>
                                      </p:tavLst>
                                    </p:anim>
                                  </p:childTnLst>
                                </p:cTn>
                              </p:par>
                            </p:childTnLst>
                          </p:cTn>
                        </p:par>
                        <p:par>
                          <p:cTn id="18" fill="hold">
                            <p:stCondLst>
                              <p:cond delay="300"/>
                            </p:stCondLst>
                            <p:childTnLst>
                              <p:par>
                                <p:cTn id="19" presetID="35"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50"/>
                                        <p:tgtEl>
                                          <p:spTgt spid="5"/>
                                        </p:tgtEl>
                                      </p:cBhvr>
                                    </p:animEffect>
                                    <p:anim calcmode="lin" valueType="num">
                                      <p:cBhvr>
                                        <p:cTn id="22" dur="150" fill="hold"/>
                                        <p:tgtEl>
                                          <p:spTgt spid="5"/>
                                        </p:tgtEl>
                                        <p:attrNameLst>
                                          <p:attrName>style.rotation</p:attrName>
                                        </p:attrNameLst>
                                      </p:cBhvr>
                                      <p:tavLst>
                                        <p:tav tm="0">
                                          <p:val>
                                            <p:fltVal val="720"/>
                                          </p:val>
                                        </p:tav>
                                        <p:tav tm="100000">
                                          <p:val>
                                            <p:fltVal val="0"/>
                                          </p:val>
                                        </p:tav>
                                      </p:tavLst>
                                    </p:anim>
                                    <p:anim calcmode="lin" valueType="num">
                                      <p:cBhvr>
                                        <p:cTn id="23" dur="150" fill="hold"/>
                                        <p:tgtEl>
                                          <p:spTgt spid="5"/>
                                        </p:tgtEl>
                                        <p:attrNameLst>
                                          <p:attrName>ppt_h</p:attrName>
                                        </p:attrNameLst>
                                      </p:cBhvr>
                                      <p:tavLst>
                                        <p:tav tm="0">
                                          <p:val>
                                            <p:fltVal val="0"/>
                                          </p:val>
                                        </p:tav>
                                        <p:tav tm="100000">
                                          <p:val>
                                            <p:strVal val="#ppt_h"/>
                                          </p:val>
                                        </p:tav>
                                      </p:tavLst>
                                    </p:anim>
                                    <p:anim calcmode="lin" valueType="num">
                                      <p:cBhvr>
                                        <p:cTn id="24" dur="150" fill="hold"/>
                                        <p:tgtEl>
                                          <p:spTgt spid="5"/>
                                        </p:tgtEl>
                                        <p:attrNameLst>
                                          <p:attrName>ppt_w</p:attrName>
                                        </p:attrNameLst>
                                      </p:cBhvr>
                                      <p:tavLst>
                                        <p:tav tm="0">
                                          <p:val>
                                            <p:fltVal val="0"/>
                                          </p:val>
                                        </p:tav>
                                        <p:tav tm="100000">
                                          <p:val>
                                            <p:strVal val="#ppt_w"/>
                                          </p:val>
                                        </p:tav>
                                      </p:tavLst>
                                    </p:anim>
                                  </p:childTnLst>
                                </p:cTn>
                              </p:par>
                            </p:childTnLst>
                          </p:cTn>
                        </p:par>
                        <p:par>
                          <p:cTn id="25" fill="hold">
                            <p:stCondLst>
                              <p:cond delay="450"/>
                            </p:stCondLst>
                            <p:childTnLst>
                              <p:par>
                                <p:cTn id="26" presetID="35" presetClass="entr" presetSubtype="0"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50"/>
                                        <p:tgtEl>
                                          <p:spTgt spid="4"/>
                                        </p:tgtEl>
                                      </p:cBhvr>
                                    </p:animEffect>
                                    <p:anim calcmode="lin" valueType="num">
                                      <p:cBhvr>
                                        <p:cTn id="29" dur="150" fill="hold"/>
                                        <p:tgtEl>
                                          <p:spTgt spid="4"/>
                                        </p:tgtEl>
                                        <p:attrNameLst>
                                          <p:attrName>style.rotation</p:attrName>
                                        </p:attrNameLst>
                                      </p:cBhvr>
                                      <p:tavLst>
                                        <p:tav tm="0">
                                          <p:val>
                                            <p:fltVal val="720"/>
                                          </p:val>
                                        </p:tav>
                                        <p:tav tm="100000">
                                          <p:val>
                                            <p:fltVal val="0"/>
                                          </p:val>
                                        </p:tav>
                                      </p:tavLst>
                                    </p:anim>
                                    <p:anim calcmode="lin" valueType="num">
                                      <p:cBhvr>
                                        <p:cTn id="30" dur="150" fill="hold"/>
                                        <p:tgtEl>
                                          <p:spTgt spid="4"/>
                                        </p:tgtEl>
                                        <p:attrNameLst>
                                          <p:attrName>ppt_h</p:attrName>
                                        </p:attrNameLst>
                                      </p:cBhvr>
                                      <p:tavLst>
                                        <p:tav tm="0">
                                          <p:val>
                                            <p:fltVal val="0"/>
                                          </p:val>
                                        </p:tav>
                                        <p:tav tm="100000">
                                          <p:val>
                                            <p:strVal val="#ppt_h"/>
                                          </p:val>
                                        </p:tav>
                                      </p:tavLst>
                                    </p:anim>
                                    <p:anim calcmode="lin" valueType="num">
                                      <p:cBhvr>
                                        <p:cTn id="31" dur="150" fill="hold"/>
                                        <p:tgtEl>
                                          <p:spTgt spid="4"/>
                                        </p:tgtEl>
                                        <p:attrNameLst>
                                          <p:attrName>ppt_w</p:attrName>
                                        </p:attrNameLst>
                                      </p:cBhvr>
                                      <p:tavLst>
                                        <p:tav tm="0">
                                          <p:val>
                                            <p:fltVal val="0"/>
                                          </p:val>
                                        </p:tav>
                                        <p:tav tm="100000">
                                          <p:val>
                                            <p:strVal val="#ppt_w"/>
                                          </p:val>
                                        </p:tav>
                                      </p:tavLst>
                                    </p:anim>
                                  </p:childTnLst>
                                </p:cTn>
                              </p:par>
                            </p:childTnLst>
                          </p:cTn>
                        </p:par>
                        <p:par>
                          <p:cTn id="32" fill="hold">
                            <p:stCondLst>
                              <p:cond delay="600"/>
                            </p:stCondLst>
                            <p:childTnLst>
                              <p:par>
                                <p:cTn id="33" presetID="35" presetClass="entr" presetSubtype="0"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150"/>
                                        <p:tgtEl>
                                          <p:spTgt spid="3"/>
                                        </p:tgtEl>
                                      </p:cBhvr>
                                    </p:animEffect>
                                    <p:anim calcmode="lin" valueType="num">
                                      <p:cBhvr>
                                        <p:cTn id="36" dur="150" fill="hold"/>
                                        <p:tgtEl>
                                          <p:spTgt spid="3"/>
                                        </p:tgtEl>
                                        <p:attrNameLst>
                                          <p:attrName>style.rotation</p:attrName>
                                        </p:attrNameLst>
                                      </p:cBhvr>
                                      <p:tavLst>
                                        <p:tav tm="0">
                                          <p:val>
                                            <p:fltVal val="720"/>
                                          </p:val>
                                        </p:tav>
                                        <p:tav tm="100000">
                                          <p:val>
                                            <p:fltVal val="0"/>
                                          </p:val>
                                        </p:tav>
                                      </p:tavLst>
                                    </p:anim>
                                    <p:anim calcmode="lin" valueType="num">
                                      <p:cBhvr>
                                        <p:cTn id="37" dur="150" fill="hold"/>
                                        <p:tgtEl>
                                          <p:spTgt spid="3"/>
                                        </p:tgtEl>
                                        <p:attrNameLst>
                                          <p:attrName>ppt_h</p:attrName>
                                        </p:attrNameLst>
                                      </p:cBhvr>
                                      <p:tavLst>
                                        <p:tav tm="0">
                                          <p:val>
                                            <p:fltVal val="0"/>
                                          </p:val>
                                        </p:tav>
                                        <p:tav tm="100000">
                                          <p:val>
                                            <p:strVal val="#ppt_h"/>
                                          </p:val>
                                        </p:tav>
                                      </p:tavLst>
                                    </p:anim>
                                    <p:anim calcmode="lin" valueType="num">
                                      <p:cBhvr>
                                        <p:cTn id="38" dur="150" fill="hold"/>
                                        <p:tgtEl>
                                          <p:spTgt spid="3"/>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ectiekop met afbeelding">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F9087E09-D75F-4E26-B01E-A1A09BA2EA70}"/>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 name="Titel 1">
            <a:extLst>
              <a:ext uri="{FF2B5EF4-FFF2-40B4-BE49-F238E27FC236}">
                <a16:creationId xmlns:a16="http://schemas.microsoft.com/office/drawing/2014/main" id="{AF7A70B7-7ADE-4E0B-B956-363B0B1AA613}"/>
              </a:ext>
            </a:extLst>
          </p:cNvPr>
          <p:cNvSpPr>
            <a:spLocks noGrp="1"/>
          </p:cNvSpPr>
          <p:nvPr>
            <p:ph type="title"/>
          </p:nvPr>
        </p:nvSpPr>
        <p:spPr>
          <a:xfrm>
            <a:off x="831850" y="182563"/>
            <a:ext cx="10515600" cy="940181"/>
          </a:xfrm>
        </p:spPr>
        <p:txBody>
          <a:bodyPr rtlCol="0" anchor="b">
            <a:noAutofit/>
          </a:bodyPr>
          <a:lstStyle>
            <a:lvl1pPr algn="ctr">
              <a:defRPr sz="4000" b="1" cap="all" baseline="0">
                <a:solidFill>
                  <a:schemeClr val="bg1"/>
                </a:solidFill>
              </a:defRPr>
            </a:lvl1pPr>
          </a:lstStyle>
          <a:p>
            <a:pPr rtl="0"/>
            <a:r>
              <a:rPr lang="nl-NL" noProof="0"/>
              <a:t>Klik om stijl te bewerken</a:t>
            </a:r>
            <a:endParaRPr lang="nl-NL" noProof="0" dirty="0"/>
          </a:p>
        </p:txBody>
      </p:sp>
      <p:sp>
        <p:nvSpPr>
          <p:cNvPr id="3" name="Tijdelijke aanduiding voor tekst 2">
            <a:extLst>
              <a:ext uri="{FF2B5EF4-FFF2-40B4-BE49-F238E27FC236}">
                <a16:creationId xmlns:a16="http://schemas.microsoft.com/office/drawing/2014/main" id="{4ACB5603-8A62-4D45-B6EF-0D7E2D5FC4F7}"/>
              </a:ext>
            </a:extLst>
          </p:cNvPr>
          <p:cNvSpPr>
            <a:spLocks noGrp="1"/>
          </p:cNvSpPr>
          <p:nvPr>
            <p:ph type="body" idx="1" hasCustomPrompt="1"/>
          </p:nvPr>
        </p:nvSpPr>
        <p:spPr>
          <a:xfrm>
            <a:off x="2139388" y="1154832"/>
            <a:ext cx="7900525" cy="764460"/>
          </a:xfrm>
        </p:spPr>
        <p:txBody>
          <a:bodyPr rtlCol="0">
            <a:noAutofit/>
          </a:bodyPr>
          <a:lstStyle>
            <a:lvl1pPr marL="0" indent="0" algn="ctr">
              <a:buNone/>
              <a:defRPr sz="1800" cap="none" baseline="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nl-NL" noProof="0" dirty="0"/>
              <a:t>Dummytekst komt hier</a:t>
            </a:r>
          </a:p>
        </p:txBody>
      </p:sp>
      <p:sp>
        <p:nvSpPr>
          <p:cNvPr id="15" name="Tijdelijke aanduiding voor afbeelding 14">
            <a:extLst>
              <a:ext uri="{FF2B5EF4-FFF2-40B4-BE49-F238E27FC236}">
                <a16:creationId xmlns:a16="http://schemas.microsoft.com/office/drawing/2014/main" id="{B5A30B6B-EEDB-4142-8138-D50F5A307D76}"/>
              </a:ext>
            </a:extLst>
          </p:cNvPr>
          <p:cNvSpPr>
            <a:spLocks noGrp="1"/>
          </p:cNvSpPr>
          <p:nvPr>
            <p:ph type="pic" sz="quarter" idx="13"/>
          </p:nvPr>
        </p:nvSpPr>
        <p:spPr>
          <a:xfrm>
            <a:off x="2993041" y="2270376"/>
            <a:ext cx="6206400" cy="4587625"/>
          </a:xfrm>
          <a:custGeom>
            <a:avLst/>
            <a:gdLst>
              <a:gd name="connsiteX0" fmla="*/ 3103200 w 6206400"/>
              <a:gd name="connsiteY0" fmla="*/ 0 h 4587625"/>
              <a:gd name="connsiteX1" fmla="*/ 6206400 w 6206400"/>
              <a:gd name="connsiteY1" fmla="*/ 3103200 h 4587625"/>
              <a:gd name="connsiteX2" fmla="*/ 5831861 w 6206400"/>
              <a:gd name="connsiteY2" fmla="*/ 4582370 h 4587625"/>
              <a:gd name="connsiteX3" fmla="*/ 5828668 w 6206400"/>
              <a:gd name="connsiteY3" fmla="*/ 4587625 h 4587625"/>
              <a:gd name="connsiteX4" fmla="*/ 377733 w 6206400"/>
              <a:gd name="connsiteY4" fmla="*/ 4587625 h 4587625"/>
              <a:gd name="connsiteX5" fmla="*/ 374540 w 6206400"/>
              <a:gd name="connsiteY5" fmla="*/ 4582370 h 4587625"/>
              <a:gd name="connsiteX6" fmla="*/ 0 w 6206400"/>
              <a:gd name="connsiteY6" fmla="*/ 3103200 h 4587625"/>
              <a:gd name="connsiteX7" fmla="*/ 3103200 w 6206400"/>
              <a:gd name="connsiteY7" fmla="*/ 0 h 458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6400" h="4587625">
                <a:moveTo>
                  <a:pt x="3103200" y="0"/>
                </a:moveTo>
                <a:cubicBezTo>
                  <a:pt x="4817050" y="0"/>
                  <a:pt x="6206400" y="1389350"/>
                  <a:pt x="6206400" y="3103200"/>
                </a:cubicBezTo>
                <a:cubicBezTo>
                  <a:pt x="6206400" y="3638778"/>
                  <a:pt x="6070721" y="4142667"/>
                  <a:pt x="5831861" y="4582370"/>
                </a:cubicBezTo>
                <a:lnTo>
                  <a:pt x="5828668" y="4587625"/>
                </a:lnTo>
                <a:lnTo>
                  <a:pt x="377733" y="4587625"/>
                </a:lnTo>
                <a:lnTo>
                  <a:pt x="374540" y="4582370"/>
                </a:lnTo>
                <a:cubicBezTo>
                  <a:pt x="135679" y="4142667"/>
                  <a:pt x="0" y="3638778"/>
                  <a:pt x="0" y="3103200"/>
                </a:cubicBezTo>
                <a:cubicBezTo>
                  <a:pt x="0" y="1389350"/>
                  <a:pt x="1389350" y="0"/>
                  <a:pt x="3103200" y="0"/>
                </a:cubicBezTo>
                <a:close/>
              </a:path>
            </a:pathLst>
          </a:custGeom>
          <a:solidFill>
            <a:schemeClr val="bg2"/>
          </a:solidFill>
        </p:spPr>
        <p:txBody>
          <a:bodyPr wrap="square" rtlCol="0" anchor="ctr">
            <a:noAutofit/>
          </a:bodyPr>
          <a:lstStyle>
            <a:lvl1pPr marL="0" indent="0" algn="ctr">
              <a:buNone/>
              <a:defRPr sz="2400"/>
            </a:lvl1pPr>
          </a:lstStyle>
          <a:p>
            <a:pPr rtl="0"/>
            <a:r>
              <a:rPr lang="nl-NL" noProof="0"/>
              <a:t>Klik op het pictogram als u een afbeelding wilt toevoegen</a:t>
            </a:r>
            <a:endParaRPr lang="nl-NL" noProof="0" dirty="0"/>
          </a:p>
        </p:txBody>
      </p:sp>
      <p:pic>
        <p:nvPicPr>
          <p:cNvPr id="8" name="Graphic 7">
            <a:extLst>
              <a:ext uri="{FF2B5EF4-FFF2-40B4-BE49-F238E27FC236}">
                <a16:creationId xmlns:a16="http://schemas.microsoft.com/office/drawing/2014/main" id="{833EB4A3-78D4-4B83-B447-01C9C6845DE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4224337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Sectiekop">
    <p:bg>
      <p:bgPr>
        <a:solidFill>
          <a:schemeClr val="accent2"/>
        </a:solidFill>
        <a:effectLst/>
      </p:bgPr>
    </p:bg>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F9087E09-D75F-4E26-B01E-A1A09BA2EA70}"/>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 name="Titel 1">
            <a:extLst>
              <a:ext uri="{FF2B5EF4-FFF2-40B4-BE49-F238E27FC236}">
                <a16:creationId xmlns:a16="http://schemas.microsoft.com/office/drawing/2014/main" id="{AF7A70B7-7ADE-4E0B-B956-363B0B1AA613}"/>
              </a:ext>
            </a:extLst>
          </p:cNvPr>
          <p:cNvSpPr>
            <a:spLocks noGrp="1"/>
          </p:cNvSpPr>
          <p:nvPr>
            <p:ph type="title"/>
          </p:nvPr>
        </p:nvSpPr>
        <p:spPr>
          <a:xfrm>
            <a:off x="831850" y="182563"/>
            <a:ext cx="10515600" cy="940181"/>
          </a:xfrm>
        </p:spPr>
        <p:txBody>
          <a:bodyPr rtlCol="0" anchor="b">
            <a:noAutofit/>
          </a:bodyPr>
          <a:lstStyle>
            <a:lvl1pPr algn="ctr">
              <a:defRPr sz="4000" b="1" cap="all" baseline="0">
                <a:solidFill>
                  <a:schemeClr val="bg1"/>
                </a:solidFill>
              </a:defRPr>
            </a:lvl1pPr>
          </a:lstStyle>
          <a:p>
            <a:pPr rtl="0"/>
            <a:r>
              <a:rPr lang="nl-NL" noProof="0"/>
              <a:t>Klik om stijl te bewerken</a:t>
            </a:r>
            <a:endParaRPr lang="nl-NL" noProof="0" dirty="0"/>
          </a:p>
        </p:txBody>
      </p:sp>
      <p:sp>
        <p:nvSpPr>
          <p:cNvPr id="21" name="Tijdelijke aanduiding voor tekst 2">
            <a:extLst>
              <a:ext uri="{FF2B5EF4-FFF2-40B4-BE49-F238E27FC236}">
                <a16:creationId xmlns:a16="http://schemas.microsoft.com/office/drawing/2014/main" id="{4D77C47B-CC1E-41DA-9146-5DFD63065491}"/>
              </a:ext>
            </a:extLst>
          </p:cNvPr>
          <p:cNvSpPr>
            <a:spLocks noGrp="1"/>
          </p:cNvSpPr>
          <p:nvPr>
            <p:ph type="body" idx="1"/>
          </p:nvPr>
        </p:nvSpPr>
        <p:spPr>
          <a:xfrm>
            <a:off x="831850" y="1153348"/>
            <a:ext cx="10515600" cy="648543"/>
          </a:xfrm>
        </p:spPr>
        <p:txBody>
          <a:bodyPr rtlCol="0">
            <a:normAutofit/>
          </a:bodyPr>
          <a:lstStyle>
            <a:lvl1pPr marL="0" indent="0" algn="ctr">
              <a:buNone/>
              <a:defRPr sz="1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nl-NL" noProof="0"/>
              <a:t>Klikken om de tekststijl van het model te bewerken</a:t>
            </a:r>
          </a:p>
        </p:txBody>
      </p:sp>
      <p:pic>
        <p:nvPicPr>
          <p:cNvPr id="5" name="Graphic 4">
            <a:extLst>
              <a:ext uri="{FF2B5EF4-FFF2-40B4-BE49-F238E27FC236}">
                <a16:creationId xmlns:a16="http://schemas.microsoft.com/office/drawing/2014/main" id="{1CEB5397-7581-4E7E-B0C9-A4F66C0ACDB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846773" y="2711632"/>
            <a:ext cx="9223188" cy="8959668"/>
          </a:xfrm>
          <a:prstGeom prst="rect">
            <a:avLst/>
          </a:prstGeom>
        </p:spPr>
      </p:pic>
      <p:pic>
        <p:nvPicPr>
          <p:cNvPr id="8" name="Graphic 7">
            <a:extLst>
              <a:ext uri="{FF2B5EF4-FFF2-40B4-BE49-F238E27FC236}">
                <a16:creationId xmlns:a16="http://schemas.microsoft.com/office/drawing/2014/main" id="{D7F93428-97B8-4FB6-A4BA-A03F411CEB9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209929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Titeldia_02">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86299464-ED20-4919-8B3A-2CFAE8DA2347}"/>
              </a:ext>
            </a:extLst>
          </p:cNvPr>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baseline="-25000" noProof="0" dirty="0"/>
          </a:p>
        </p:txBody>
      </p:sp>
      <p:pic>
        <p:nvPicPr>
          <p:cNvPr id="28" name="Graphic 27">
            <a:extLst>
              <a:ext uri="{FF2B5EF4-FFF2-40B4-BE49-F238E27FC236}">
                <a16:creationId xmlns:a16="http://schemas.microsoft.com/office/drawing/2014/main" id="{1DFA0AEE-591A-4A19-88A5-295EA89EAEB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77233" y="883454"/>
            <a:ext cx="7456095" cy="7243065"/>
          </a:xfrm>
          <a:prstGeom prst="rect">
            <a:avLst/>
          </a:prstGeom>
        </p:spPr>
      </p:pic>
      <p:cxnSp>
        <p:nvCxnSpPr>
          <p:cNvPr id="12" name="Rechte verbindingslijn 11">
            <a:extLst>
              <a:ext uri="{FF2B5EF4-FFF2-40B4-BE49-F238E27FC236}">
                <a16:creationId xmlns:a16="http://schemas.microsoft.com/office/drawing/2014/main" id="{77C312F4-62C2-4903-8C4B-423A8717E481}"/>
              </a:ext>
            </a:extLst>
          </p:cNvPr>
          <p:cNvCxnSpPr/>
          <p:nvPr userDrawn="1"/>
        </p:nvCxnSpPr>
        <p:spPr>
          <a:xfrm>
            <a:off x="7323670" y="4220882"/>
            <a:ext cx="253233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Subtitel 2">
            <a:extLst>
              <a:ext uri="{FF2B5EF4-FFF2-40B4-BE49-F238E27FC236}">
                <a16:creationId xmlns:a16="http://schemas.microsoft.com/office/drawing/2014/main" id="{ADF17BC1-06CE-42EA-A970-31A7ED871AA4}"/>
              </a:ext>
            </a:extLst>
          </p:cNvPr>
          <p:cNvSpPr>
            <a:spLocks noGrp="1"/>
          </p:cNvSpPr>
          <p:nvPr>
            <p:ph type="subTitle" idx="1" hasCustomPrompt="1"/>
          </p:nvPr>
        </p:nvSpPr>
        <p:spPr>
          <a:xfrm>
            <a:off x="7797800" y="4504987"/>
            <a:ext cx="4066310" cy="503167"/>
          </a:xfrm>
        </p:spPr>
        <p:txBody>
          <a:bodyPr rtlCol="0">
            <a:noAutofit/>
          </a:bodyPr>
          <a:lstStyle>
            <a:lvl1pPr marL="0" indent="0" algn="l">
              <a:buNone/>
              <a:defRPr sz="1600" b="0"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nl-NL" noProof="0" dirty="0"/>
              <a:t>e-mail</a:t>
            </a:r>
          </a:p>
        </p:txBody>
      </p:sp>
      <p:sp>
        <p:nvSpPr>
          <p:cNvPr id="22" name="Tijdelijke aanduiding voor tekst 6">
            <a:extLst>
              <a:ext uri="{FF2B5EF4-FFF2-40B4-BE49-F238E27FC236}">
                <a16:creationId xmlns:a16="http://schemas.microsoft.com/office/drawing/2014/main" id="{7035F1B3-4E91-44FF-B4E7-E5D87C7A034C}"/>
              </a:ext>
            </a:extLst>
          </p:cNvPr>
          <p:cNvSpPr>
            <a:spLocks noGrp="1"/>
          </p:cNvSpPr>
          <p:nvPr>
            <p:ph type="body" sz="quarter" idx="11" hasCustomPrompt="1"/>
          </p:nvPr>
        </p:nvSpPr>
        <p:spPr>
          <a:xfrm>
            <a:off x="7797800" y="5008154"/>
            <a:ext cx="4059770" cy="503238"/>
          </a:xfrm>
        </p:spPr>
        <p:txBody>
          <a:bodyPr vert="horz" lIns="91440" tIns="45720" rIns="91440" bIns="45720" rtlCol="0">
            <a:noAutofit/>
          </a:bodyPr>
          <a:lstStyle>
            <a:lvl1pPr marL="0" indent="0">
              <a:buNone/>
              <a:defRPr lang="en-US" sz="1600" b="0" cap="all" baseline="0" dirty="0" smtClean="0">
                <a:solidFill>
                  <a:schemeClr val="bg1"/>
                </a:solidFill>
              </a:defRPr>
            </a:lvl1pPr>
          </a:lstStyle>
          <a:p>
            <a:pPr marL="228600" lvl="0" indent="-228600" rtl="0"/>
            <a:r>
              <a:rPr lang="nl-NL" noProof="0" dirty="0"/>
              <a:t>URL van website hier</a:t>
            </a:r>
          </a:p>
        </p:txBody>
      </p:sp>
      <p:sp>
        <p:nvSpPr>
          <p:cNvPr id="18" name="Titel 1">
            <a:extLst>
              <a:ext uri="{FF2B5EF4-FFF2-40B4-BE49-F238E27FC236}">
                <a16:creationId xmlns:a16="http://schemas.microsoft.com/office/drawing/2014/main" id="{525B5135-F466-4A63-A42C-3BB2BAA7D24D}"/>
              </a:ext>
            </a:extLst>
          </p:cNvPr>
          <p:cNvSpPr>
            <a:spLocks noGrp="1"/>
          </p:cNvSpPr>
          <p:nvPr>
            <p:ph type="title"/>
          </p:nvPr>
        </p:nvSpPr>
        <p:spPr>
          <a:xfrm>
            <a:off x="7180590" y="2920596"/>
            <a:ext cx="5011410" cy="921807"/>
          </a:xfrm>
          <a:noFill/>
        </p:spPr>
        <p:txBody>
          <a:bodyPr wrap="square" rtlCol="0">
            <a:noAutofit/>
          </a:bodyPr>
          <a:lstStyle>
            <a:lvl1pPr>
              <a:defRPr lang="en-US" sz="6000" b="1" cap="all" baseline="0" dirty="0">
                <a:solidFill>
                  <a:schemeClr val="bg1"/>
                </a:solidFill>
                <a:ea typeface="+mn-ea"/>
                <a:cs typeface="+mn-cs"/>
              </a:defRPr>
            </a:lvl1pPr>
          </a:lstStyle>
          <a:p>
            <a:pPr marL="0" lvl="0" rtl="0"/>
            <a:r>
              <a:rPr lang="nl-NL" noProof="0" dirty="0"/>
              <a:t>Klik om stijl te bewerken</a:t>
            </a:r>
          </a:p>
        </p:txBody>
      </p:sp>
      <p:pic>
        <p:nvPicPr>
          <p:cNvPr id="10" name="Graphic 9">
            <a:extLst>
              <a:ext uri="{FF2B5EF4-FFF2-40B4-BE49-F238E27FC236}">
                <a16:creationId xmlns:a16="http://schemas.microsoft.com/office/drawing/2014/main" id="{2026571D-B8FA-469B-ABF8-8D9613DCDA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7418263" y="4990038"/>
            <a:ext cx="341846" cy="341846"/>
          </a:xfrm>
          <a:prstGeom prst="rect">
            <a:avLst/>
          </a:prstGeom>
        </p:spPr>
      </p:pic>
      <p:pic>
        <p:nvPicPr>
          <p:cNvPr id="26" name="Graphic 25">
            <a:extLst>
              <a:ext uri="{FF2B5EF4-FFF2-40B4-BE49-F238E27FC236}">
                <a16:creationId xmlns:a16="http://schemas.microsoft.com/office/drawing/2014/main" id="{896497F7-31FE-465E-8CD5-C83EEF6FD07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3002792" y="-8884356"/>
            <a:ext cx="12357984" cy="12004897"/>
          </a:xfrm>
          <a:prstGeom prst="rect">
            <a:avLst/>
          </a:prstGeom>
        </p:spPr>
      </p:pic>
      <p:sp>
        <p:nvSpPr>
          <p:cNvPr id="13" name="Tijdelijke aanduiding voor afbeelding 12">
            <a:extLst>
              <a:ext uri="{FF2B5EF4-FFF2-40B4-BE49-F238E27FC236}">
                <a16:creationId xmlns:a16="http://schemas.microsoft.com/office/drawing/2014/main" id="{BCCC559D-0EC3-432C-B397-6897B366DF36}"/>
              </a:ext>
            </a:extLst>
          </p:cNvPr>
          <p:cNvSpPr>
            <a:spLocks noGrp="1"/>
          </p:cNvSpPr>
          <p:nvPr>
            <p:ph type="pic" sz="quarter" idx="10"/>
          </p:nvPr>
        </p:nvSpPr>
        <p:spPr>
          <a:xfrm>
            <a:off x="1456659" y="1446049"/>
            <a:ext cx="3711293" cy="3711293"/>
          </a:xfrm>
          <a:prstGeom prst="ellipse">
            <a:avLst/>
          </a:prstGeom>
          <a:solidFill>
            <a:schemeClr val="bg2"/>
          </a:solidFill>
        </p:spPr>
        <p:txBody>
          <a:bodyPr rtlCol="0" anchor="ctr"/>
          <a:lstStyle>
            <a:lvl1pPr marL="0" indent="0" algn="ctr">
              <a:buNone/>
              <a:defRPr/>
            </a:lvl1pPr>
          </a:lstStyle>
          <a:p>
            <a:pPr rtl="0"/>
            <a:r>
              <a:rPr lang="nl-NL" noProof="0" dirty="0"/>
              <a:t>Klik op het pictogram als u een afbeelding wilt toevoegen</a:t>
            </a:r>
          </a:p>
        </p:txBody>
      </p:sp>
      <p:pic>
        <p:nvPicPr>
          <p:cNvPr id="31" name="Graphic 30">
            <a:extLst>
              <a:ext uri="{FF2B5EF4-FFF2-40B4-BE49-F238E27FC236}">
                <a16:creationId xmlns:a16="http://schemas.microsoft.com/office/drawing/2014/main" id="{A9E7521A-D56E-47E7-A6D7-E8DF571C167C}"/>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7434329" y="4470118"/>
            <a:ext cx="341843" cy="341843"/>
          </a:xfrm>
          <a:prstGeom prst="rect">
            <a:avLst/>
          </a:prstGeom>
        </p:spPr>
      </p:pic>
      <p:pic>
        <p:nvPicPr>
          <p:cNvPr id="15" name="Graphic 14">
            <a:extLst>
              <a:ext uri="{FF2B5EF4-FFF2-40B4-BE49-F238E27FC236}">
                <a16:creationId xmlns:a16="http://schemas.microsoft.com/office/drawing/2014/main" id="{7807CC8B-57EA-4E6B-BB95-DC089F74748C}"/>
              </a:ext>
            </a:extLst>
          </p:cNvPr>
          <p:cNvPicPr>
            <a:picLocks noChangeAspect="1"/>
          </p:cNvPicPr>
          <p:nvPr userDrawn="1"/>
        </p:nvPicPr>
        <p:blipFill>
          <a:blip r:embed="rId10">
            <a:extLst>
              <a:ext uri="{96DAC541-7B7A-43D3-8B79-37D633B846F1}">
                <asvg:svgBlip xmlns:asvg="http://schemas.microsoft.com/office/drawing/2016/SVG/main" r:embed="rId11"/>
              </a:ext>
            </a:extLst>
          </a:blip>
          <a:stretch>
            <a:fillRect/>
          </a:stretch>
        </p:blipFill>
        <p:spPr>
          <a:xfrm>
            <a:off x="170923" y="6181951"/>
            <a:ext cx="1384003" cy="569227"/>
          </a:xfrm>
          <a:prstGeom prst="rect">
            <a:avLst/>
          </a:prstGeom>
        </p:spPr>
      </p:pic>
    </p:spTree>
    <p:extLst>
      <p:ext uri="{BB962C8B-B14F-4D97-AF65-F5344CB8AC3E}">
        <p14:creationId xmlns:p14="http://schemas.microsoft.com/office/powerpoint/2010/main" val="1965088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p15:clr>
            <a:srgbClr val="FBAE40"/>
          </p15:clr>
        </p15:guide>
        <p15:guide id="2" pos="3840">
          <p15:clr>
            <a:srgbClr val="FBAE40"/>
          </p15:clr>
        </p15:guide>
        <p15:guide id="3" pos="7333">
          <p15:clr>
            <a:srgbClr val="FBAE40"/>
          </p15:clr>
        </p15:guide>
        <p15:guide id="4" pos="362">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Alleen titel">
    <p:spTree>
      <p:nvGrpSpPr>
        <p:cNvPr id="1" name=""/>
        <p:cNvGrpSpPr/>
        <p:nvPr/>
      </p:nvGrpSpPr>
      <p:grpSpPr>
        <a:xfrm>
          <a:off x="0" y="0"/>
          <a:ext cx="0" cy="0"/>
          <a:chOff x="0" y="0"/>
          <a:chExt cx="0" cy="0"/>
        </a:xfrm>
      </p:grpSpPr>
      <p:sp>
        <p:nvSpPr>
          <p:cNvPr id="6" name="Titel 1">
            <a:extLst>
              <a:ext uri="{FF2B5EF4-FFF2-40B4-BE49-F238E27FC236}">
                <a16:creationId xmlns:a16="http://schemas.microsoft.com/office/drawing/2014/main" id="{B70E2287-0F7B-4DD3-A805-DB19BBF3C716}"/>
              </a:ext>
            </a:extLst>
          </p:cNvPr>
          <p:cNvSpPr>
            <a:spLocks noGrp="1"/>
          </p:cNvSpPr>
          <p:nvPr>
            <p:ph type="title"/>
          </p:nvPr>
        </p:nvSpPr>
        <p:spPr>
          <a:xfrm>
            <a:off x="515939" y="246621"/>
            <a:ext cx="11150600" cy="920336"/>
          </a:xfrm>
          <a:prstGeom prst="rect">
            <a:avLst/>
          </a:prstGeom>
        </p:spPr>
        <p:txBody>
          <a:bodyPr lIns="0" tIns="0" rIns="0" bIns="0" rtlCol="0" anchor="ctr">
            <a:noAutofit/>
          </a:bodyPr>
          <a:lstStyle>
            <a:lvl1pPr>
              <a:defRPr sz="2100" b="1" cap="all" baseline="0"/>
            </a:lvl1pPr>
          </a:lstStyle>
          <a:p>
            <a:pPr rtl="0"/>
            <a:r>
              <a:rPr lang="nl-NL" noProof="0" dirty="0"/>
              <a:t>Klik om stijl te bewerken</a:t>
            </a:r>
          </a:p>
        </p:txBody>
      </p:sp>
      <p:pic>
        <p:nvPicPr>
          <p:cNvPr id="15" name="Graphic 14">
            <a:extLst>
              <a:ext uri="{FF2B5EF4-FFF2-40B4-BE49-F238E27FC236}">
                <a16:creationId xmlns:a16="http://schemas.microsoft.com/office/drawing/2014/main" id="{0C1F9688-D86E-4D57-85C3-2CBC300D65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676778" y="-413143"/>
            <a:ext cx="6699623" cy="4934343"/>
          </a:xfrm>
          <a:prstGeom prst="rect">
            <a:avLst/>
          </a:prstGeom>
        </p:spPr>
      </p:pic>
      <p:pic>
        <p:nvPicPr>
          <p:cNvPr id="4" name="Graphic 6">
            <a:extLst>
              <a:ext uri="{FF2B5EF4-FFF2-40B4-BE49-F238E27FC236}">
                <a16:creationId xmlns:a16="http://schemas.microsoft.com/office/drawing/2014/main" id="{9A954C40-E0DD-4564-9EE0-301EF6E453A1}"/>
              </a:ext>
            </a:extLst>
          </p:cNvPr>
          <p:cNvPicPr>
            <a:picLocks noChangeAspect="1"/>
          </p:cNvPicPr>
          <p:nvPr userDrawn="1"/>
        </p:nvPicPr>
        <p:blipFill>
          <a:blip r:embed="rId4"/>
          <a:srcRect/>
          <a:stretch/>
        </p:blipFill>
        <p:spPr>
          <a:xfrm>
            <a:off x="520612" y="6165574"/>
            <a:ext cx="1274988" cy="523874"/>
          </a:xfrm>
          <a:prstGeom prst="rect">
            <a:avLst/>
          </a:prstGeom>
        </p:spPr>
      </p:pic>
      <p:sp>
        <p:nvSpPr>
          <p:cNvPr id="5" name="Rechthoek 11">
            <a:extLst>
              <a:ext uri="{FF2B5EF4-FFF2-40B4-BE49-F238E27FC236}">
                <a16:creationId xmlns:a16="http://schemas.microsoft.com/office/drawing/2014/main" id="{66D29F59-1000-4600-A708-5C174D31DDC8}"/>
              </a:ext>
            </a:extLst>
          </p:cNvPr>
          <p:cNvSpPr/>
          <p:nvPr userDrawn="1"/>
        </p:nvSpPr>
        <p:spPr>
          <a:xfrm rot="10800000">
            <a:off x="517808" y="-2691"/>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spTree>
    <p:extLst>
      <p:ext uri="{BB962C8B-B14F-4D97-AF65-F5344CB8AC3E}">
        <p14:creationId xmlns:p14="http://schemas.microsoft.com/office/powerpoint/2010/main" val="33879984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Alleen titel">
    <p:spTree>
      <p:nvGrpSpPr>
        <p:cNvPr id="1" name=""/>
        <p:cNvGrpSpPr/>
        <p:nvPr/>
      </p:nvGrpSpPr>
      <p:grpSpPr>
        <a:xfrm>
          <a:off x="0" y="0"/>
          <a:ext cx="0" cy="0"/>
          <a:chOff x="0" y="0"/>
          <a:chExt cx="0" cy="0"/>
        </a:xfrm>
      </p:grpSpPr>
      <p:pic>
        <p:nvPicPr>
          <p:cNvPr id="15" name="Graphic 14">
            <a:extLst>
              <a:ext uri="{FF2B5EF4-FFF2-40B4-BE49-F238E27FC236}">
                <a16:creationId xmlns:a16="http://schemas.microsoft.com/office/drawing/2014/main" id="{0C1F9688-D86E-4D57-85C3-2CBC300D65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551503" y="961828"/>
            <a:ext cx="5079470" cy="4934343"/>
          </a:xfrm>
          <a:prstGeom prst="rect">
            <a:avLst/>
          </a:prstGeom>
        </p:spPr>
      </p:pic>
      <p:sp>
        <p:nvSpPr>
          <p:cNvPr id="4" name="Titel 1">
            <a:extLst>
              <a:ext uri="{FF2B5EF4-FFF2-40B4-BE49-F238E27FC236}">
                <a16:creationId xmlns:a16="http://schemas.microsoft.com/office/drawing/2014/main" id="{69F46127-D781-48EA-BC36-17F5D0788A3B}"/>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spTree>
    <p:extLst>
      <p:ext uri="{BB962C8B-B14F-4D97-AF65-F5344CB8AC3E}">
        <p14:creationId xmlns:p14="http://schemas.microsoft.com/office/powerpoint/2010/main" val="15234995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Twee, inhoud">
    <p:spTree>
      <p:nvGrpSpPr>
        <p:cNvPr id="1" name=""/>
        <p:cNvGrpSpPr/>
        <p:nvPr/>
      </p:nvGrpSpPr>
      <p:grpSpPr>
        <a:xfrm>
          <a:off x="0" y="0"/>
          <a:ext cx="0" cy="0"/>
          <a:chOff x="0" y="0"/>
          <a:chExt cx="0" cy="0"/>
        </a:xfrm>
      </p:grpSpPr>
      <p:sp>
        <p:nvSpPr>
          <p:cNvPr id="21" name="Titel 1">
            <a:extLst>
              <a:ext uri="{FF2B5EF4-FFF2-40B4-BE49-F238E27FC236}">
                <a16:creationId xmlns:a16="http://schemas.microsoft.com/office/drawing/2014/main" id="{19DEF115-82C2-4E9D-A22C-8DA561FB37B8}"/>
              </a:ext>
            </a:extLst>
          </p:cNvPr>
          <p:cNvSpPr>
            <a:spLocks noGrp="1"/>
          </p:cNvSpPr>
          <p:nvPr>
            <p:ph type="title"/>
          </p:nvPr>
        </p:nvSpPr>
        <p:spPr>
          <a:xfrm>
            <a:off x="515939" y="246621"/>
            <a:ext cx="11150600" cy="920336"/>
          </a:xfrm>
          <a:prstGeom prst="rect">
            <a:avLst/>
          </a:prstGeom>
        </p:spPr>
        <p:txBody>
          <a:bodyPr lIns="0" tIns="0" rIns="0" bIns="0" rtlCol="0" anchor="ctr">
            <a:noAutofit/>
          </a:bodyPr>
          <a:lstStyle>
            <a:lvl1pPr>
              <a:defRPr sz="2100" b="1" cap="all" baseline="0"/>
            </a:lvl1pPr>
          </a:lstStyle>
          <a:p>
            <a:pPr rtl="0"/>
            <a:r>
              <a:rPr lang="nl-NL" noProof="0" dirty="0"/>
              <a:t>Klik om stijl te bewerken</a:t>
            </a:r>
          </a:p>
        </p:txBody>
      </p:sp>
      <p:grpSp>
        <p:nvGrpSpPr>
          <p:cNvPr id="15" name="Groep 14">
            <a:extLst>
              <a:ext uri="{FF2B5EF4-FFF2-40B4-BE49-F238E27FC236}">
                <a16:creationId xmlns:a16="http://schemas.microsoft.com/office/drawing/2014/main" id="{2B169D06-19FB-406C-9EC3-A5366B8DD1F3}"/>
              </a:ext>
            </a:extLst>
          </p:cNvPr>
          <p:cNvGrpSpPr/>
          <p:nvPr userDrawn="1"/>
        </p:nvGrpSpPr>
        <p:grpSpPr>
          <a:xfrm>
            <a:off x="515940" y="1224001"/>
            <a:ext cx="11676059" cy="799845"/>
            <a:chOff x="386955" y="1224000"/>
            <a:chExt cx="8757044" cy="799845"/>
          </a:xfrm>
        </p:grpSpPr>
        <p:sp>
          <p:nvSpPr>
            <p:cNvPr id="7" name="Rechthoek: afgeronde hoeken 1">
              <a:extLst>
                <a:ext uri="{FF2B5EF4-FFF2-40B4-BE49-F238E27FC236}">
                  <a16:creationId xmlns:a16="http://schemas.microsoft.com/office/drawing/2014/main" id="{A4271616-B534-4A87-B60B-54A2D8C03D88}"/>
                </a:ext>
              </a:extLst>
            </p:cNvPr>
            <p:cNvSpPr/>
            <p:nvPr userDrawn="1"/>
          </p:nvSpPr>
          <p:spPr>
            <a:xfrm>
              <a:off x="773084" y="1224000"/>
              <a:ext cx="8370915" cy="799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008000" tIns="108000" rIns="144000" bIns="108000" rtlCol="0" anchor="ctr"/>
            <a:lstStyle/>
            <a:p>
              <a:pPr>
                <a:defRPr/>
              </a:pPr>
              <a:endParaRPr lang="nl-NL" sz="1800" dirty="0">
                <a:solidFill>
                  <a:schemeClr val="bg1"/>
                </a:solidFill>
              </a:endParaRPr>
            </a:p>
          </p:txBody>
        </p:sp>
        <p:sp>
          <p:nvSpPr>
            <p:cNvPr id="8" name="Rechthoek: afgeronde hoeken 1">
              <a:extLst>
                <a:ext uri="{FF2B5EF4-FFF2-40B4-BE49-F238E27FC236}">
                  <a16:creationId xmlns:a16="http://schemas.microsoft.com/office/drawing/2014/main" id="{ED6E0B62-2CC4-4325-802A-04C2B480EC75}"/>
                </a:ext>
              </a:extLst>
            </p:cNvPr>
            <p:cNvSpPr/>
            <p:nvPr userDrawn="1"/>
          </p:nvSpPr>
          <p:spPr>
            <a:xfrm>
              <a:off x="386955" y="1224000"/>
              <a:ext cx="825021" cy="7998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ctr"/>
            <a:lstStyle/>
            <a:p>
              <a:pPr>
                <a:defRPr/>
              </a:pPr>
              <a:endParaRPr lang="nl-NL" sz="1800" dirty="0">
                <a:solidFill>
                  <a:schemeClr val="bg1"/>
                </a:solidFill>
              </a:endParaRPr>
            </a:p>
          </p:txBody>
        </p:sp>
      </p:grpSp>
      <p:sp>
        <p:nvSpPr>
          <p:cNvPr id="4" name="Tijdelijke aanduiding voor tekst 3">
            <a:extLst>
              <a:ext uri="{FF2B5EF4-FFF2-40B4-BE49-F238E27FC236}">
                <a16:creationId xmlns:a16="http://schemas.microsoft.com/office/drawing/2014/main" id="{52922AE7-2F2B-463E-A45A-9EE31947DF1E}"/>
              </a:ext>
            </a:extLst>
          </p:cNvPr>
          <p:cNvSpPr>
            <a:spLocks noGrp="1"/>
          </p:cNvSpPr>
          <p:nvPr userDrawn="1">
            <p:ph type="body" sz="quarter" idx="10" hasCustomPrompt="1"/>
          </p:nvPr>
        </p:nvSpPr>
        <p:spPr>
          <a:xfrm>
            <a:off x="635292" y="1223963"/>
            <a:ext cx="1913945" cy="800100"/>
          </a:xfrm>
          <a:prstGeom prst="rect">
            <a:avLst/>
          </a:prstGeom>
        </p:spPr>
        <p:txBody>
          <a:bodyPr anchor="ctr"/>
          <a:lstStyle>
            <a:lvl1pPr marL="0" indent="0" algn="ctr">
              <a:buNone/>
              <a:defRPr sz="1800">
                <a:solidFill>
                  <a:schemeClr val="bg1"/>
                </a:solidFill>
                <a:latin typeface="+mj-lt"/>
              </a:defRPr>
            </a:lvl1pPr>
          </a:lstStyle>
          <a:p>
            <a:pPr lvl="0"/>
            <a:r>
              <a:rPr lang="en-US" dirty="0" err="1"/>
              <a:t>Titel</a:t>
            </a:r>
            <a:endParaRPr lang="nl-NL" dirty="0"/>
          </a:p>
        </p:txBody>
      </p:sp>
      <p:sp>
        <p:nvSpPr>
          <p:cNvPr id="10" name="Tijdelijke aanduiding voor tekst 9">
            <a:extLst>
              <a:ext uri="{FF2B5EF4-FFF2-40B4-BE49-F238E27FC236}">
                <a16:creationId xmlns:a16="http://schemas.microsoft.com/office/drawing/2014/main" id="{81BA73ED-BFB0-4F46-ACF3-A741F61FEC4C}"/>
              </a:ext>
            </a:extLst>
          </p:cNvPr>
          <p:cNvSpPr>
            <a:spLocks noGrp="1"/>
          </p:cNvSpPr>
          <p:nvPr userDrawn="1">
            <p:ph type="body" sz="quarter" idx="11" hasCustomPrompt="1"/>
          </p:nvPr>
        </p:nvSpPr>
        <p:spPr>
          <a:xfrm>
            <a:off x="2549237" y="1223963"/>
            <a:ext cx="9642764" cy="800100"/>
          </a:xfrm>
          <a:prstGeom prst="rect">
            <a:avLst/>
          </a:prstGeom>
        </p:spPr>
        <p:txBody>
          <a:bodyPr anchor="ctr"/>
          <a:lstStyle>
            <a:lvl1pPr marL="0" indent="0">
              <a:buNone/>
              <a:defRPr sz="1800">
                <a:solidFill>
                  <a:schemeClr val="bg1"/>
                </a:solidFill>
              </a:defRPr>
            </a:lvl1pPr>
          </a:lstStyle>
          <a:p>
            <a:pPr lvl="0"/>
            <a:r>
              <a:rPr lang="nl-NL" dirty="0" err="1"/>
              <a:t>Description</a:t>
            </a:r>
            <a:endParaRPr lang="nl-NL" dirty="0"/>
          </a:p>
        </p:txBody>
      </p:sp>
      <p:sp>
        <p:nvSpPr>
          <p:cNvPr id="12" name="Tijdelijke aanduiding voor inhoud 11">
            <a:extLst>
              <a:ext uri="{FF2B5EF4-FFF2-40B4-BE49-F238E27FC236}">
                <a16:creationId xmlns:a16="http://schemas.microsoft.com/office/drawing/2014/main" id="{275D72A8-68B9-4955-B7BF-844D081E3D5C}"/>
              </a:ext>
            </a:extLst>
          </p:cNvPr>
          <p:cNvSpPr>
            <a:spLocks noGrp="1"/>
          </p:cNvSpPr>
          <p:nvPr userDrawn="1">
            <p:ph sz="quarter" idx="12"/>
          </p:nvPr>
        </p:nvSpPr>
        <p:spPr>
          <a:xfrm>
            <a:off x="635291" y="2023845"/>
            <a:ext cx="11031248" cy="3936380"/>
          </a:xfrm>
          <a:prstGeom prst="rect">
            <a:avLst/>
          </a:prstGeom>
        </p:spPr>
        <p:txBody>
          <a:bodyPr lIns="360000" tIns="360000" rIns="360000"/>
          <a:lstStyle>
            <a:lvl1pPr>
              <a:defRPr sz="1800"/>
            </a:lvl1pPr>
            <a:lvl2pPr>
              <a:defRPr sz="1600"/>
            </a:lvl2pPr>
          </a:lstStyle>
          <a:p>
            <a:pPr lvl="0"/>
            <a:r>
              <a:rPr lang="nl-NL" dirty="0"/>
              <a:t>Klikken om de tekststijl van het model te bewerken</a:t>
            </a:r>
          </a:p>
          <a:p>
            <a:pPr lvl="1"/>
            <a:r>
              <a:rPr lang="nl-NL" dirty="0"/>
              <a:t>Tweede niveau</a:t>
            </a:r>
          </a:p>
          <a:p>
            <a:pPr lvl="2"/>
            <a:r>
              <a:rPr lang="nl-NL" dirty="0"/>
              <a:t>Derde niveau</a:t>
            </a:r>
          </a:p>
          <a:p>
            <a:pPr lvl="3"/>
            <a:r>
              <a:rPr lang="nl-NL" dirty="0"/>
              <a:t>Vierde niveau</a:t>
            </a:r>
          </a:p>
          <a:p>
            <a:pPr lvl="4"/>
            <a:r>
              <a:rPr lang="nl-NL" dirty="0"/>
              <a:t>Vijfde niveau</a:t>
            </a:r>
          </a:p>
        </p:txBody>
      </p:sp>
      <p:pic>
        <p:nvPicPr>
          <p:cNvPr id="9" name="Graphic 6">
            <a:extLst>
              <a:ext uri="{FF2B5EF4-FFF2-40B4-BE49-F238E27FC236}">
                <a16:creationId xmlns:a16="http://schemas.microsoft.com/office/drawing/2014/main" id="{4F48EF8C-F47F-43CF-8180-1028CA7266BA}"/>
              </a:ext>
            </a:extLst>
          </p:cNvPr>
          <p:cNvPicPr>
            <a:picLocks noChangeAspect="1"/>
          </p:cNvPicPr>
          <p:nvPr userDrawn="1"/>
        </p:nvPicPr>
        <p:blipFill>
          <a:blip r:embed="rId2"/>
          <a:srcRect/>
          <a:stretch/>
        </p:blipFill>
        <p:spPr>
          <a:xfrm>
            <a:off x="520612" y="6165574"/>
            <a:ext cx="1274988" cy="523874"/>
          </a:xfrm>
          <a:prstGeom prst="rect">
            <a:avLst/>
          </a:prstGeom>
        </p:spPr>
      </p:pic>
      <p:sp>
        <p:nvSpPr>
          <p:cNvPr id="11" name="Rechthoek 12">
            <a:extLst>
              <a:ext uri="{FF2B5EF4-FFF2-40B4-BE49-F238E27FC236}">
                <a16:creationId xmlns:a16="http://schemas.microsoft.com/office/drawing/2014/main" id="{CB5F32D7-15F2-4711-B695-4E037A8CD838}"/>
              </a:ext>
            </a:extLst>
          </p:cNvPr>
          <p:cNvSpPr/>
          <p:nvPr userDrawn="1"/>
        </p:nvSpPr>
        <p:spPr>
          <a:xfrm rot="10800000">
            <a:off x="558403"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spTree>
    <p:extLst>
      <p:ext uri="{BB962C8B-B14F-4D97-AF65-F5344CB8AC3E}">
        <p14:creationId xmlns:p14="http://schemas.microsoft.com/office/powerpoint/2010/main" val="41182364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el en inhoud">
    <p:spTree>
      <p:nvGrpSpPr>
        <p:cNvPr id="1" name=""/>
        <p:cNvGrpSpPr/>
        <p:nvPr/>
      </p:nvGrpSpPr>
      <p:grpSpPr>
        <a:xfrm>
          <a:off x="0" y="0"/>
          <a:ext cx="0" cy="0"/>
          <a:chOff x="0" y="0"/>
          <a:chExt cx="0" cy="0"/>
        </a:xfrm>
      </p:grpSpPr>
      <p:sp>
        <p:nvSpPr>
          <p:cNvPr id="27" name="Tijdelijke aanduiding voor inhoud 2">
            <a:extLst>
              <a:ext uri="{FF2B5EF4-FFF2-40B4-BE49-F238E27FC236}">
                <a16:creationId xmlns:a16="http://schemas.microsoft.com/office/drawing/2014/main" id="{1A1F33A2-66F7-4D85-99DD-7B00F265AC6D}"/>
              </a:ext>
            </a:extLst>
          </p:cNvPr>
          <p:cNvSpPr>
            <a:spLocks noGrp="1"/>
          </p:cNvSpPr>
          <p:nvPr>
            <p:ph idx="1"/>
          </p:nvPr>
        </p:nvSpPr>
        <p:spPr>
          <a:xfrm>
            <a:off x="515938" y="1490596"/>
            <a:ext cx="10837863" cy="4351338"/>
          </a:xfrm>
          <a:prstGeom prst="rect">
            <a:avLst/>
          </a:prstGeom>
        </p:spPr>
        <p:txBody>
          <a:bodyPr rtlCol="0"/>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13" name="Titel 1">
            <a:extLst>
              <a:ext uri="{FF2B5EF4-FFF2-40B4-BE49-F238E27FC236}">
                <a16:creationId xmlns:a16="http://schemas.microsoft.com/office/drawing/2014/main" id="{EF788279-D710-447A-9E71-4D1344575691}"/>
              </a:ext>
            </a:extLst>
          </p:cNvPr>
          <p:cNvSpPr>
            <a:spLocks noGrp="1"/>
          </p:cNvSpPr>
          <p:nvPr>
            <p:ph type="title"/>
          </p:nvPr>
        </p:nvSpPr>
        <p:spPr>
          <a:xfrm>
            <a:off x="515939" y="246621"/>
            <a:ext cx="11150600" cy="920336"/>
          </a:xfrm>
          <a:prstGeom prst="rect">
            <a:avLst/>
          </a:prstGeom>
        </p:spPr>
        <p:txBody>
          <a:bodyPr lIns="0" tIns="0" rIns="0" bIns="0" rtlCol="0" anchor="ctr">
            <a:noAutofit/>
          </a:bodyPr>
          <a:lstStyle>
            <a:lvl1pPr>
              <a:defRPr sz="2100" b="1" cap="all" baseline="0"/>
            </a:lvl1pPr>
          </a:lstStyle>
          <a:p>
            <a:pPr rtl="0"/>
            <a:r>
              <a:rPr lang="nl-NL" noProof="0" dirty="0"/>
              <a:t>Klik om stijl te bewerken</a:t>
            </a:r>
          </a:p>
        </p:txBody>
      </p:sp>
      <p:pic>
        <p:nvPicPr>
          <p:cNvPr id="14" name="Graphic 13">
            <a:extLst>
              <a:ext uri="{FF2B5EF4-FFF2-40B4-BE49-F238E27FC236}">
                <a16:creationId xmlns:a16="http://schemas.microsoft.com/office/drawing/2014/main" id="{F6D7B41C-86F8-4EBB-AA76-1369EDB057C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664078" y="-384568"/>
            <a:ext cx="6140823" cy="4934343"/>
          </a:xfrm>
          <a:prstGeom prst="rect">
            <a:avLst/>
          </a:prstGeom>
        </p:spPr>
      </p:pic>
      <p:sp>
        <p:nvSpPr>
          <p:cNvPr id="5" name="Rechthoek 5">
            <a:extLst>
              <a:ext uri="{FF2B5EF4-FFF2-40B4-BE49-F238E27FC236}">
                <a16:creationId xmlns:a16="http://schemas.microsoft.com/office/drawing/2014/main" id="{FAF55732-CD27-48DF-B475-CE2CC19BF434}"/>
              </a:ext>
            </a:extLst>
          </p:cNvPr>
          <p:cNvSpPr/>
          <p:nvPr userDrawn="1"/>
        </p:nvSpPr>
        <p:spPr>
          <a:xfrm rot="10800000">
            <a:off x="548878"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pic>
        <p:nvPicPr>
          <p:cNvPr id="6" name="Graphic 6">
            <a:extLst>
              <a:ext uri="{FF2B5EF4-FFF2-40B4-BE49-F238E27FC236}">
                <a16:creationId xmlns:a16="http://schemas.microsoft.com/office/drawing/2014/main" id="{8C33EC1D-8189-4751-A998-4EEF53FA1EC4}"/>
              </a:ext>
            </a:extLst>
          </p:cNvPr>
          <p:cNvPicPr>
            <a:picLocks noChangeAspect="1"/>
          </p:cNvPicPr>
          <p:nvPr userDrawn="1"/>
        </p:nvPicPr>
        <p:blipFill>
          <a:blip r:embed="rId4"/>
          <a:srcRect/>
          <a:stretch/>
        </p:blipFill>
        <p:spPr>
          <a:xfrm>
            <a:off x="520612" y="6165574"/>
            <a:ext cx="1274988" cy="523874"/>
          </a:xfrm>
          <a:prstGeom prst="rect">
            <a:avLst/>
          </a:prstGeom>
        </p:spPr>
      </p:pic>
    </p:spTree>
    <p:extLst>
      <p:ext uri="{BB962C8B-B14F-4D97-AF65-F5344CB8AC3E}">
        <p14:creationId xmlns:p14="http://schemas.microsoft.com/office/powerpoint/2010/main" val="34607907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ee, inhoud">
    <p:spTree>
      <p:nvGrpSpPr>
        <p:cNvPr id="1" name=""/>
        <p:cNvGrpSpPr/>
        <p:nvPr/>
      </p:nvGrpSpPr>
      <p:grpSpPr>
        <a:xfrm>
          <a:off x="0" y="0"/>
          <a:ext cx="0" cy="0"/>
          <a:chOff x="0" y="0"/>
          <a:chExt cx="0" cy="0"/>
        </a:xfrm>
      </p:grpSpPr>
      <p:sp>
        <p:nvSpPr>
          <p:cNvPr id="14" name="Tijdelijke aanduiding voor inhoud 2">
            <a:extLst>
              <a:ext uri="{FF2B5EF4-FFF2-40B4-BE49-F238E27FC236}">
                <a16:creationId xmlns:a16="http://schemas.microsoft.com/office/drawing/2014/main" id="{079DA8F4-EDD3-4D62-A90B-8C3C1AFB0083}"/>
              </a:ext>
            </a:extLst>
          </p:cNvPr>
          <p:cNvSpPr>
            <a:spLocks noGrp="1"/>
          </p:cNvSpPr>
          <p:nvPr>
            <p:ph sz="half" idx="1"/>
          </p:nvPr>
        </p:nvSpPr>
        <p:spPr>
          <a:xfrm>
            <a:off x="515938" y="1825625"/>
            <a:ext cx="5503862" cy="4029075"/>
          </a:xfrm>
          <a:prstGeom prst="rect">
            <a:avLst/>
          </a:prstGeom>
        </p:spPr>
        <p:txBody>
          <a:bodyPr rtlCol="0"/>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17" name="Tijdelijke aanduiding voor inhoud 3">
            <a:extLst>
              <a:ext uri="{FF2B5EF4-FFF2-40B4-BE49-F238E27FC236}">
                <a16:creationId xmlns:a16="http://schemas.microsoft.com/office/drawing/2014/main" id="{DA0DA994-B4A9-447A-BEBF-3EA31D3755A2}"/>
              </a:ext>
            </a:extLst>
          </p:cNvPr>
          <p:cNvSpPr>
            <a:spLocks noGrp="1"/>
          </p:cNvSpPr>
          <p:nvPr>
            <p:ph sz="half" idx="2"/>
          </p:nvPr>
        </p:nvSpPr>
        <p:spPr>
          <a:xfrm>
            <a:off x="6172200" y="1825625"/>
            <a:ext cx="5181600" cy="4029075"/>
          </a:xfrm>
          <a:prstGeom prst="rect">
            <a:avLst/>
          </a:prstGeom>
        </p:spPr>
        <p:txBody>
          <a:bodyPr rtlCol="0"/>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21" name="Titel 1">
            <a:extLst>
              <a:ext uri="{FF2B5EF4-FFF2-40B4-BE49-F238E27FC236}">
                <a16:creationId xmlns:a16="http://schemas.microsoft.com/office/drawing/2014/main" id="{19DEF115-82C2-4E9D-A22C-8DA561FB37B8}"/>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pic>
        <p:nvPicPr>
          <p:cNvPr id="13" name="Graphic 12">
            <a:extLst>
              <a:ext uri="{FF2B5EF4-FFF2-40B4-BE49-F238E27FC236}">
                <a16:creationId xmlns:a16="http://schemas.microsoft.com/office/drawing/2014/main" id="{69D6CCD2-44F3-4C9E-A0CB-90FA5B7033C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638678" y="-413143"/>
            <a:ext cx="5079470" cy="4934343"/>
          </a:xfrm>
          <a:prstGeom prst="rect">
            <a:avLst/>
          </a:prstGeom>
        </p:spPr>
      </p:pic>
    </p:spTree>
    <p:extLst>
      <p:ext uri="{BB962C8B-B14F-4D97-AF65-F5344CB8AC3E}">
        <p14:creationId xmlns:p14="http://schemas.microsoft.com/office/powerpoint/2010/main" val="20929342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el en inhoud met afbeelding">
    <p:spTree>
      <p:nvGrpSpPr>
        <p:cNvPr id="1" name=""/>
        <p:cNvGrpSpPr/>
        <p:nvPr/>
      </p:nvGrpSpPr>
      <p:grpSpPr>
        <a:xfrm>
          <a:off x="0" y="0"/>
          <a:ext cx="0" cy="0"/>
          <a:chOff x="0" y="0"/>
          <a:chExt cx="0" cy="0"/>
        </a:xfrm>
      </p:grpSpPr>
      <p:sp>
        <p:nvSpPr>
          <p:cNvPr id="3" name="Tijdelijke aanduiding voor inhoud 2">
            <a:extLst>
              <a:ext uri="{FF2B5EF4-FFF2-40B4-BE49-F238E27FC236}">
                <a16:creationId xmlns:a16="http://schemas.microsoft.com/office/drawing/2014/main" id="{0FEE9886-36F0-4E06-A3A6-D8F00B0665A1}"/>
              </a:ext>
            </a:extLst>
          </p:cNvPr>
          <p:cNvSpPr>
            <a:spLocks noGrp="1"/>
          </p:cNvSpPr>
          <p:nvPr>
            <p:ph idx="1"/>
          </p:nvPr>
        </p:nvSpPr>
        <p:spPr>
          <a:xfrm>
            <a:off x="538960" y="1825625"/>
            <a:ext cx="4914189" cy="3954747"/>
          </a:xfrm>
          <a:prstGeom prst="rect">
            <a:avLst/>
          </a:prstGeom>
        </p:spPr>
        <p:txBody>
          <a:bodyPr lIns="0" tIns="0" rIns="0" bIns="0" rtlCol="0">
            <a:noAutofit/>
          </a:bodyPr>
          <a:lstStyle>
            <a:lvl1pPr>
              <a:defRPr sz="2400"/>
            </a:lvl1pPr>
            <a:lvl2pPr>
              <a:defRPr sz="2000"/>
            </a:lvl2pPr>
            <a:lvl3pPr>
              <a:defRPr sz="1800"/>
            </a:lvl3pPr>
            <a:lvl4pPr>
              <a:defRPr sz="1600"/>
            </a:lvl4pPr>
            <a:lvl5pPr>
              <a:defRPr sz="1600"/>
            </a:lvl5pPr>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23" name="Tijdelijke aanduiding voor afbeelding 22">
            <a:extLst>
              <a:ext uri="{FF2B5EF4-FFF2-40B4-BE49-F238E27FC236}">
                <a16:creationId xmlns:a16="http://schemas.microsoft.com/office/drawing/2014/main" id="{26619E66-5354-4D60-8529-27917AC037C0}"/>
              </a:ext>
            </a:extLst>
          </p:cNvPr>
          <p:cNvSpPr>
            <a:spLocks noGrp="1"/>
          </p:cNvSpPr>
          <p:nvPr>
            <p:ph type="pic" sz="quarter" idx="13"/>
          </p:nvPr>
        </p:nvSpPr>
        <p:spPr>
          <a:xfrm>
            <a:off x="5884648" y="0"/>
            <a:ext cx="6307353" cy="5780372"/>
          </a:xfrm>
          <a:custGeom>
            <a:avLst/>
            <a:gdLst>
              <a:gd name="connsiteX0" fmla="*/ 760444 w 6307353"/>
              <a:gd name="connsiteY0" fmla="*/ 0 h 5780372"/>
              <a:gd name="connsiteX1" fmla="*/ 6307353 w 6307353"/>
              <a:gd name="connsiteY1" fmla="*/ 0 h 5780372"/>
              <a:gd name="connsiteX2" fmla="*/ 6307353 w 6307353"/>
              <a:gd name="connsiteY2" fmla="*/ 4515612 h 5780372"/>
              <a:gd name="connsiteX3" fmla="*/ 6110746 w 6307353"/>
              <a:gd name="connsiteY3" fmla="*/ 4731934 h 5780372"/>
              <a:gd name="connsiteX4" fmla="*/ 3579592 w 6307353"/>
              <a:gd name="connsiteY4" fmla="*/ 5780372 h 5780372"/>
              <a:gd name="connsiteX5" fmla="*/ 0 w 6307353"/>
              <a:gd name="connsiteY5" fmla="*/ 2200780 h 5780372"/>
              <a:gd name="connsiteX6" fmla="*/ 611338 w 6307353"/>
              <a:gd name="connsiteY6" fmla="*/ 199396 h 578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7353" h="5780372">
                <a:moveTo>
                  <a:pt x="760444" y="0"/>
                </a:moveTo>
                <a:lnTo>
                  <a:pt x="6307353" y="0"/>
                </a:lnTo>
                <a:lnTo>
                  <a:pt x="6307353" y="4515612"/>
                </a:lnTo>
                <a:lnTo>
                  <a:pt x="6110746" y="4731934"/>
                </a:lnTo>
                <a:cubicBezTo>
                  <a:pt x="5462967" y="5379713"/>
                  <a:pt x="4568069" y="5780372"/>
                  <a:pt x="3579592" y="5780372"/>
                </a:cubicBezTo>
                <a:cubicBezTo>
                  <a:pt x="1602638" y="5780372"/>
                  <a:pt x="0" y="4177734"/>
                  <a:pt x="0" y="2200780"/>
                </a:cubicBezTo>
                <a:cubicBezTo>
                  <a:pt x="0" y="1459422"/>
                  <a:pt x="225371" y="770703"/>
                  <a:pt x="611338" y="199396"/>
                </a:cubicBezTo>
                <a:close/>
              </a:path>
            </a:pathLst>
          </a:custGeom>
          <a:solidFill>
            <a:schemeClr val="bg2"/>
          </a:solidFill>
        </p:spPr>
        <p:txBody>
          <a:bodyPr wrap="square" rtlCol="0" anchor="ctr">
            <a:noAutofit/>
          </a:bodyPr>
          <a:lstStyle>
            <a:lvl1pPr marL="0" indent="0" algn="ctr">
              <a:buNone/>
              <a:defRPr/>
            </a:lvl1pPr>
          </a:lstStyle>
          <a:p>
            <a:pPr rtl="0"/>
            <a:r>
              <a:rPr lang="nl-NL" noProof="0"/>
              <a:t>Klik op het pictogram als u een afbeelding wilt toevoegen</a:t>
            </a:r>
            <a:endParaRPr lang="nl-NL" noProof="0" dirty="0"/>
          </a:p>
        </p:txBody>
      </p:sp>
      <p:sp>
        <p:nvSpPr>
          <p:cNvPr id="14" name="Titel 1">
            <a:extLst>
              <a:ext uri="{FF2B5EF4-FFF2-40B4-BE49-F238E27FC236}">
                <a16:creationId xmlns:a16="http://schemas.microsoft.com/office/drawing/2014/main" id="{2E646B4F-6CCB-724C-9D5E-6D5770023939}"/>
              </a:ext>
            </a:extLst>
          </p:cNvPr>
          <p:cNvSpPr>
            <a:spLocks noGrp="1"/>
          </p:cNvSpPr>
          <p:nvPr>
            <p:ph type="title"/>
          </p:nvPr>
        </p:nvSpPr>
        <p:spPr>
          <a:xfrm>
            <a:off x="515938" y="499595"/>
            <a:ext cx="4937211" cy="1325563"/>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pic>
        <p:nvPicPr>
          <p:cNvPr id="17" name="Graphic 16">
            <a:extLst>
              <a:ext uri="{FF2B5EF4-FFF2-40B4-BE49-F238E27FC236}">
                <a16:creationId xmlns:a16="http://schemas.microsoft.com/office/drawing/2014/main" id="{05D50DDB-6945-4921-8445-AC8D7756F8E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374175" y="4250398"/>
            <a:ext cx="2222499" cy="2158999"/>
          </a:xfrm>
          <a:prstGeom prst="rect">
            <a:avLst/>
          </a:prstGeom>
        </p:spPr>
      </p:pic>
      <p:sp>
        <p:nvSpPr>
          <p:cNvPr id="6" name="Rechthoek 5">
            <a:extLst>
              <a:ext uri="{FF2B5EF4-FFF2-40B4-BE49-F238E27FC236}">
                <a16:creationId xmlns:a16="http://schemas.microsoft.com/office/drawing/2014/main" id="{227F2AD8-6A36-4467-8980-E4199617836A}"/>
              </a:ext>
            </a:extLst>
          </p:cNvPr>
          <p:cNvSpPr/>
          <p:nvPr userDrawn="1"/>
        </p:nvSpPr>
        <p:spPr>
          <a:xfrm rot="10800000">
            <a:off x="515938"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sz="1350" dirty="0">
              <a:solidFill>
                <a:sysClr val="windowText" lastClr="000000"/>
              </a:solidFill>
            </a:endParaRPr>
          </a:p>
        </p:txBody>
      </p:sp>
    </p:spTree>
    <p:extLst>
      <p:ext uri="{BB962C8B-B14F-4D97-AF65-F5344CB8AC3E}">
        <p14:creationId xmlns:p14="http://schemas.microsoft.com/office/powerpoint/2010/main" val="169620843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el en inhoud 02">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2970CD0-696D-4313-96BA-4AA72C813BD0}"/>
              </a:ext>
            </a:extLst>
          </p:cNvPr>
          <p:cNvSpPr>
            <a:spLocks noGrp="1"/>
          </p:cNvSpPr>
          <p:nvPr>
            <p:ph type="title"/>
          </p:nvPr>
        </p:nvSpPr>
        <p:spPr>
          <a:xfrm>
            <a:off x="515938" y="499595"/>
            <a:ext cx="4937211" cy="1325563"/>
          </a:xfrm>
          <a:prstGeom prst="rect">
            <a:avLst/>
          </a:prstGeom>
        </p:spPr>
        <p:txBody>
          <a:bodyPr lIns="0" tIns="0" rIns="0" bIns="0" rtlCol="0" anchor="ctr">
            <a:noAutofit/>
          </a:bodyPr>
          <a:lstStyle>
            <a:lvl1pPr>
              <a:defRPr sz="3000" b="1" cap="all" baseline="0"/>
            </a:lvl1pPr>
          </a:lstStyle>
          <a:p>
            <a:pPr rtl="0"/>
            <a:r>
              <a:rPr lang="nl-NL" noProof="0" dirty="0"/>
              <a:t>Klik om stijl te bewerken</a:t>
            </a:r>
          </a:p>
        </p:txBody>
      </p:sp>
      <p:sp>
        <p:nvSpPr>
          <p:cNvPr id="3" name="Tijdelijke aanduiding voor inhoud 2">
            <a:extLst>
              <a:ext uri="{FF2B5EF4-FFF2-40B4-BE49-F238E27FC236}">
                <a16:creationId xmlns:a16="http://schemas.microsoft.com/office/drawing/2014/main" id="{0FEE9886-36F0-4E06-A3A6-D8F00B0665A1}"/>
              </a:ext>
            </a:extLst>
          </p:cNvPr>
          <p:cNvSpPr>
            <a:spLocks noGrp="1"/>
          </p:cNvSpPr>
          <p:nvPr>
            <p:ph idx="1"/>
          </p:nvPr>
        </p:nvSpPr>
        <p:spPr>
          <a:xfrm>
            <a:off x="538960" y="1825625"/>
            <a:ext cx="4914189" cy="4043838"/>
          </a:xfrm>
          <a:prstGeom prst="rect">
            <a:avLst/>
          </a:prstGeom>
        </p:spPr>
        <p:txBody>
          <a:bodyPr lIns="0" tIns="0" rIns="0" bIns="0" rtlCol="0">
            <a:noAutofit/>
          </a:bodyPr>
          <a:lstStyle>
            <a:lvl1pPr>
              <a:defRPr sz="2400"/>
            </a:lvl1pPr>
            <a:lvl2pPr>
              <a:defRPr sz="2000"/>
            </a:lvl2pPr>
            <a:lvl3pPr>
              <a:defRPr sz="1800"/>
            </a:lvl3pPr>
            <a:lvl4pPr>
              <a:defRPr sz="1600"/>
            </a:lvl4pPr>
            <a:lvl5pPr>
              <a:defRPr sz="1600"/>
            </a:lvl5pPr>
          </a:lstStyle>
          <a:p>
            <a:pPr lvl="0" rtl="0"/>
            <a:r>
              <a:rPr lang="nl-NL" noProof="0"/>
              <a:t>Klikken om de tekststijl van het model te bewerken</a:t>
            </a:r>
          </a:p>
          <a:p>
            <a:pPr lvl="1" rtl="0"/>
            <a:r>
              <a:rPr lang="nl-NL" noProof="0"/>
              <a:t>Tweede niveau</a:t>
            </a:r>
          </a:p>
          <a:p>
            <a:pPr lvl="2" rtl="0"/>
            <a:r>
              <a:rPr lang="nl-NL" noProof="0"/>
              <a:t>Derde niveau</a:t>
            </a:r>
          </a:p>
          <a:p>
            <a:pPr lvl="3" rtl="0"/>
            <a:r>
              <a:rPr lang="nl-NL" noProof="0"/>
              <a:t>Vierde niveau</a:t>
            </a:r>
          </a:p>
          <a:p>
            <a:pPr lvl="4" rtl="0"/>
            <a:r>
              <a:rPr lang="nl-NL" noProof="0"/>
              <a:t>Vijfde niveau</a:t>
            </a:r>
            <a:endParaRPr lang="nl-NL" noProof="0" dirty="0"/>
          </a:p>
        </p:txBody>
      </p:sp>
      <p:sp>
        <p:nvSpPr>
          <p:cNvPr id="14" name="Rechthoek 13">
            <a:extLst>
              <a:ext uri="{FF2B5EF4-FFF2-40B4-BE49-F238E27FC236}">
                <a16:creationId xmlns:a16="http://schemas.microsoft.com/office/drawing/2014/main" id="{9D415693-E2CB-4DB4-B07C-2F96B0CAB302}"/>
              </a:ext>
            </a:extLst>
          </p:cNvPr>
          <p:cNvSpPr/>
          <p:nvPr userDrawn="1"/>
        </p:nvSpPr>
        <p:spPr>
          <a:xfrm>
            <a:off x="7854462" y="988536"/>
            <a:ext cx="4329129" cy="4880927"/>
          </a:xfrm>
          <a:prstGeom prst="rect">
            <a:avLst/>
          </a:prstGeom>
          <a:solidFill>
            <a:schemeClr val="accent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4" name="Ovaal 3">
            <a:extLst>
              <a:ext uri="{FF2B5EF4-FFF2-40B4-BE49-F238E27FC236}">
                <a16:creationId xmlns:a16="http://schemas.microsoft.com/office/drawing/2014/main" id="{14C1BF67-E354-4E04-8F94-BABF2B7D1AFB}"/>
              </a:ext>
            </a:extLst>
          </p:cNvPr>
          <p:cNvSpPr/>
          <p:nvPr userDrawn="1"/>
        </p:nvSpPr>
        <p:spPr>
          <a:xfrm>
            <a:off x="5107816" y="633613"/>
            <a:ext cx="5571908" cy="557190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18" name="Tijdelijke aanduiding voor afbeelding 5">
            <a:extLst>
              <a:ext uri="{FF2B5EF4-FFF2-40B4-BE49-F238E27FC236}">
                <a16:creationId xmlns:a16="http://schemas.microsoft.com/office/drawing/2014/main" id="{FF6AC390-6F85-4B64-AE7A-E8E0D8FC89CF}"/>
              </a:ext>
            </a:extLst>
          </p:cNvPr>
          <p:cNvSpPr>
            <a:spLocks noGrp="1"/>
          </p:cNvSpPr>
          <p:nvPr>
            <p:ph type="pic" sz="quarter" idx="13"/>
          </p:nvPr>
        </p:nvSpPr>
        <p:spPr>
          <a:xfrm>
            <a:off x="5455212" y="988536"/>
            <a:ext cx="4884848" cy="4884848"/>
          </a:xfrm>
          <a:prstGeom prst="ellipse">
            <a:avLst/>
          </a:prstGeom>
          <a:solidFill>
            <a:schemeClr val="bg1">
              <a:lumMod val="85000"/>
            </a:schemeClr>
          </a:solidFill>
        </p:spPr>
        <p:txBody>
          <a:bodyPr rtlCol="0" anchor="ctr"/>
          <a:lstStyle>
            <a:lvl1pPr marL="0" indent="0" algn="ctr">
              <a:buNone/>
              <a:defRPr/>
            </a:lvl1pPr>
          </a:lstStyle>
          <a:p>
            <a:pPr rtl="0"/>
            <a:r>
              <a:rPr lang="nl-NL" noProof="0"/>
              <a:t>Klik op het pictogram als u een afbeelding wilt toevoegen</a:t>
            </a:r>
            <a:endParaRPr lang="nl-NL" noProof="0" dirty="0"/>
          </a:p>
        </p:txBody>
      </p:sp>
    </p:spTree>
    <p:extLst>
      <p:ext uri="{BB962C8B-B14F-4D97-AF65-F5344CB8AC3E}">
        <p14:creationId xmlns:p14="http://schemas.microsoft.com/office/powerpoint/2010/main" val="1969986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1+#ppt_w/2"/>
                                          </p:val>
                                        </p:tav>
                                        <p:tav tm="100000">
                                          <p:val>
                                            <p:strVal val="#ppt_x"/>
                                          </p:val>
                                        </p:tav>
                                      </p:tavLst>
                                    </p:anim>
                                    <p:anim calcmode="lin" valueType="num">
                                      <p:cBhvr additive="base">
                                        <p:cTn id="16"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4" grpId="0" animBg="1"/>
      <p:bldP spid="18"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el en inhoud 03">
    <p:spTree>
      <p:nvGrpSpPr>
        <p:cNvPr id="1" name=""/>
        <p:cNvGrpSpPr/>
        <p:nvPr/>
      </p:nvGrpSpPr>
      <p:grpSpPr>
        <a:xfrm>
          <a:off x="0" y="0"/>
          <a:ext cx="0" cy="0"/>
          <a:chOff x="0" y="0"/>
          <a:chExt cx="0" cy="0"/>
        </a:xfrm>
      </p:grpSpPr>
      <p:sp>
        <p:nvSpPr>
          <p:cNvPr id="22" name="Ovaal 21">
            <a:extLst>
              <a:ext uri="{FF2B5EF4-FFF2-40B4-BE49-F238E27FC236}">
                <a16:creationId xmlns:a16="http://schemas.microsoft.com/office/drawing/2014/main" id="{E799E3E2-888B-2343-9A63-F84C03265CB5}"/>
              </a:ext>
            </a:extLst>
          </p:cNvPr>
          <p:cNvSpPr>
            <a:spLocks noChangeAspect="1"/>
          </p:cNvSpPr>
          <p:nvPr userDrawn="1"/>
        </p:nvSpPr>
        <p:spPr>
          <a:xfrm>
            <a:off x="9833702" y="1823757"/>
            <a:ext cx="832104" cy="832104"/>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3" name="Tijdelijke aanduiding voor afbeelding 11">
            <a:extLst>
              <a:ext uri="{FF2B5EF4-FFF2-40B4-BE49-F238E27FC236}">
                <a16:creationId xmlns:a16="http://schemas.microsoft.com/office/drawing/2014/main" id="{8FEDE8EF-5B7A-A741-9A56-D365CAE01B62}"/>
              </a:ext>
            </a:extLst>
          </p:cNvPr>
          <p:cNvSpPr>
            <a:spLocks noGrp="1"/>
          </p:cNvSpPr>
          <p:nvPr>
            <p:ph type="pic" sz="quarter" idx="19" hasCustomPrompt="1"/>
          </p:nvPr>
        </p:nvSpPr>
        <p:spPr>
          <a:xfrm>
            <a:off x="9998318" y="1988373"/>
            <a:ext cx="502873" cy="502873"/>
          </a:xfrm>
          <a:prstGeom prst="rect">
            <a:avLst/>
          </a:prstGeom>
          <a:noFill/>
        </p:spPr>
        <p:txBody>
          <a:bodyPr lIns="0" rIns="0" rtlCol="0" anchor="ctr">
            <a:noAutofit/>
          </a:bodyPr>
          <a:lstStyle>
            <a:lvl1pPr marL="0" indent="0" algn="ctr">
              <a:buNone/>
              <a:defRPr sz="1100">
                <a:solidFill>
                  <a:schemeClr val="bg1"/>
                </a:solidFill>
              </a:defRPr>
            </a:lvl1pPr>
          </a:lstStyle>
          <a:p>
            <a:pPr rtl="0"/>
            <a:r>
              <a:rPr lang="nl-NL" noProof="0" dirty="0"/>
              <a:t>pictogram</a:t>
            </a:r>
          </a:p>
        </p:txBody>
      </p:sp>
      <p:sp>
        <p:nvSpPr>
          <p:cNvPr id="4" name="Ovaal 3">
            <a:extLst>
              <a:ext uri="{FF2B5EF4-FFF2-40B4-BE49-F238E27FC236}">
                <a16:creationId xmlns:a16="http://schemas.microsoft.com/office/drawing/2014/main" id="{8C1E0992-271E-4948-9461-C7AA54AF8FEA}"/>
              </a:ext>
            </a:extLst>
          </p:cNvPr>
          <p:cNvSpPr>
            <a:spLocks noChangeAspect="1"/>
          </p:cNvSpPr>
          <p:nvPr userDrawn="1"/>
        </p:nvSpPr>
        <p:spPr>
          <a:xfrm>
            <a:off x="1526011" y="1823757"/>
            <a:ext cx="832104" cy="832104"/>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 name="Titel 1">
            <a:extLst>
              <a:ext uri="{FF2B5EF4-FFF2-40B4-BE49-F238E27FC236}">
                <a16:creationId xmlns:a16="http://schemas.microsoft.com/office/drawing/2014/main" id="{32970CD0-696D-4313-96BA-4AA72C813BD0}"/>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sp>
        <p:nvSpPr>
          <p:cNvPr id="3" name="Tijdelijke aanduiding voor inhoud 2">
            <a:extLst>
              <a:ext uri="{FF2B5EF4-FFF2-40B4-BE49-F238E27FC236}">
                <a16:creationId xmlns:a16="http://schemas.microsoft.com/office/drawing/2014/main" id="{0FEE9886-36F0-4E06-A3A6-D8F00B0665A1}"/>
              </a:ext>
            </a:extLst>
          </p:cNvPr>
          <p:cNvSpPr>
            <a:spLocks noGrp="1"/>
          </p:cNvSpPr>
          <p:nvPr>
            <p:ph idx="1"/>
          </p:nvPr>
        </p:nvSpPr>
        <p:spPr>
          <a:xfrm>
            <a:off x="219126" y="3207024"/>
            <a:ext cx="3445566" cy="2504663"/>
          </a:xfrm>
          <a:prstGeom prst="rect">
            <a:avLst/>
          </a:prstGeom>
        </p:spPr>
        <p:txBody>
          <a:bodyPr lIns="0" tIns="0" rIns="0" bIns="0" rtlCol="0">
            <a:norm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6" name="Tijdelijke aanduiding voor afbeelding 5">
            <a:extLst>
              <a:ext uri="{FF2B5EF4-FFF2-40B4-BE49-F238E27FC236}">
                <a16:creationId xmlns:a16="http://schemas.microsoft.com/office/drawing/2014/main" id="{35B71D50-AA4B-4E0C-8F6A-0F64F2C8A8C7}"/>
              </a:ext>
            </a:extLst>
          </p:cNvPr>
          <p:cNvSpPr>
            <a:spLocks noGrp="1"/>
          </p:cNvSpPr>
          <p:nvPr>
            <p:ph type="pic" sz="quarter" idx="13"/>
          </p:nvPr>
        </p:nvSpPr>
        <p:spPr>
          <a:xfrm>
            <a:off x="3883819" y="1630018"/>
            <a:ext cx="4424362" cy="4373217"/>
          </a:xfrm>
          <a:prstGeom prst="rect">
            <a:avLst/>
          </a:prstGeom>
          <a:solidFill>
            <a:schemeClr val="bg2">
              <a:lumMod val="90000"/>
            </a:schemeClr>
          </a:solidFill>
        </p:spPr>
        <p:txBody>
          <a:bodyPr rtlCol="0" anchor="ctr"/>
          <a:lstStyle>
            <a:lvl1pPr marL="0" indent="0" algn="ctr">
              <a:buNone/>
              <a:defRPr/>
            </a:lvl1pPr>
          </a:lstStyle>
          <a:p>
            <a:pPr rtl="0"/>
            <a:r>
              <a:rPr lang="nl-NL" noProof="0"/>
              <a:t>Klik op het pictogram als u een afbeelding wilt toevoegen</a:t>
            </a:r>
            <a:endParaRPr lang="nl-NL" noProof="0" dirty="0"/>
          </a:p>
        </p:txBody>
      </p:sp>
      <p:sp>
        <p:nvSpPr>
          <p:cNvPr id="17" name="Tijdelijke aanduiding voor inhoud 2">
            <a:extLst>
              <a:ext uri="{FF2B5EF4-FFF2-40B4-BE49-F238E27FC236}">
                <a16:creationId xmlns:a16="http://schemas.microsoft.com/office/drawing/2014/main" id="{147C9C38-5B17-467D-B581-EF28ECB11E80}"/>
              </a:ext>
            </a:extLst>
          </p:cNvPr>
          <p:cNvSpPr>
            <a:spLocks noGrp="1"/>
          </p:cNvSpPr>
          <p:nvPr>
            <p:ph idx="14"/>
          </p:nvPr>
        </p:nvSpPr>
        <p:spPr>
          <a:xfrm>
            <a:off x="8527490" y="3207024"/>
            <a:ext cx="3445200" cy="2504663"/>
          </a:xfrm>
          <a:prstGeom prst="rect">
            <a:avLst/>
          </a:prstGeom>
        </p:spPr>
        <p:txBody>
          <a:bodyPr lIns="0" tIns="0" rIns="0" bIns="0" rtlCol="0">
            <a:normAutofit/>
          </a:bodyPr>
          <a:lstStyle>
            <a:lvl1pPr marL="0" indent="0" algn="ct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20" name="Tijdelijke aanduiding voor inhoud 2">
            <a:extLst>
              <a:ext uri="{FF2B5EF4-FFF2-40B4-BE49-F238E27FC236}">
                <a16:creationId xmlns:a16="http://schemas.microsoft.com/office/drawing/2014/main" id="{FEB88DD7-AEB5-4718-AF2D-28B5B91ED715}"/>
              </a:ext>
            </a:extLst>
          </p:cNvPr>
          <p:cNvSpPr>
            <a:spLocks noGrp="1"/>
          </p:cNvSpPr>
          <p:nvPr>
            <p:ph idx="15"/>
          </p:nvPr>
        </p:nvSpPr>
        <p:spPr>
          <a:xfrm>
            <a:off x="219126" y="2711636"/>
            <a:ext cx="3445566" cy="495389"/>
          </a:xfrm>
          <a:prstGeom prst="rect">
            <a:avLst/>
          </a:prstGeom>
        </p:spPr>
        <p:txBody>
          <a:bodyPr lIns="0" tIns="0" rIns="0" bIns="0" rtlCol="0" anchor="ctr">
            <a:noAutofit/>
          </a:bodyPr>
          <a:lstStyle>
            <a:lvl1pPr marL="0" indent="0" algn="ctr">
              <a:buNone/>
              <a:defRPr sz="1800" b="1" cap="all"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21" name="Tijdelijke aanduiding voor inhoud 2">
            <a:extLst>
              <a:ext uri="{FF2B5EF4-FFF2-40B4-BE49-F238E27FC236}">
                <a16:creationId xmlns:a16="http://schemas.microsoft.com/office/drawing/2014/main" id="{F694448B-800C-40EF-8F61-18C018E8374C}"/>
              </a:ext>
            </a:extLst>
          </p:cNvPr>
          <p:cNvSpPr>
            <a:spLocks noGrp="1"/>
          </p:cNvSpPr>
          <p:nvPr>
            <p:ph idx="16"/>
          </p:nvPr>
        </p:nvSpPr>
        <p:spPr>
          <a:xfrm>
            <a:off x="8527124" y="2711636"/>
            <a:ext cx="3445566" cy="495389"/>
          </a:xfrm>
          <a:prstGeom prst="rect">
            <a:avLst/>
          </a:prstGeom>
        </p:spPr>
        <p:txBody>
          <a:bodyPr lIns="0" tIns="0" rIns="0" bIns="0" rtlCol="0" anchor="ctr">
            <a:noAutofit/>
          </a:bodyPr>
          <a:lstStyle>
            <a:lvl1pPr marL="0" indent="0" algn="ctr">
              <a:buNone/>
              <a:defRPr sz="1800" b="1" cap="all" baseline="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12" name="Tijdelijke aanduiding voor afbeelding 11">
            <a:extLst>
              <a:ext uri="{FF2B5EF4-FFF2-40B4-BE49-F238E27FC236}">
                <a16:creationId xmlns:a16="http://schemas.microsoft.com/office/drawing/2014/main" id="{483B974E-5202-4EAD-9D55-4129C84BAE87}"/>
              </a:ext>
            </a:extLst>
          </p:cNvPr>
          <p:cNvSpPr>
            <a:spLocks noGrp="1"/>
          </p:cNvSpPr>
          <p:nvPr>
            <p:ph type="pic" sz="quarter" idx="17" hasCustomPrompt="1"/>
          </p:nvPr>
        </p:nvSpPr>
        <p:spPr>
          <a:xfrm>
            <a:off x="1690627" y="1988373"/>
            <a:ext cx="502873" cy="502873"/>
          </a:xfrm>
          <a:prstGeom prst="rect">
            <a:avLst/>
          </a:prstGeom>
          <a:noFill/>
        </p:spPr>
        <p:txBody>
          <a:bodyPr lIns="0" rIns="0" rtlCol="0" anchor="ctr">
            <a:noAutofit/>
          </a:bodyPr>
          <a:lstStyle>
            <a:lvl1pPr marL="0" indent="0" algn="ctr">
              <a:buNone/>
              <a:defRPr sz="1100">
                <a:solidFill>
                  <a:schemeClr val="bg1"/>
                </a:solidFill>
              </a:defRPr>
            </a:lvl1pPr>
          </a:lstStyle>
          <a:p>
            <a:pPr rtl="0"/>
            <a:r>
              <a:rPr lang="nl-NL" noProof="0" dirty="0"/>
              <a:t>pictogram</a:t>
            </a:r>
          </a:p>
        </p:txBody>
      </p:sp>
    </p:spTree>
    <p:extLst>
      <p:ext uri="{BB962C8B-B14F-4D97-AF65-F5344CB8AC3E}">
        <p14:creationId xmlns:p14="http://schemas.microsoft.com/office/powerpoint/2010/main" val="17410332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ndeling voor vergelijking">
    <p:spTree>
      <p:nvGrpSpPr>
        <p:cNvPr id="1" name=""/>
        <p:cNvGrpSpPr/>
        <p:nvPr/>
      </p:nvGrpSpPr>
      <p:grpSpPr>
        <a:xfrm>
          <a:off x="0" y="0"/>
          <a:ext cx="0" cy="0"/>
          <a:chOff x="0" y="0"/>
          <a:chExt cx="0" cy="0"/>
        </a:xfrm>
      </p:grpSpPr>
      <p:sp>
        <p:nvSpPr>
          <p:cNvPr id="19" name="Ovaal 18">
            <a:extLst>
              <a:ext uri="{FF2B5EF4-FFF2-40B4-BE49-F238E27FC236}">
                <a16:creationId xmlns:a16="http://schemas.microsoft.com/office/drawing/2014/main" id="{677F95C3-839B-4405-BA85-85F6C67239F7}"/>
              </a:ext>
            </a:extLst>
          </p:cNvPr>
          <p:cNvSpPr/>
          <p:nvPr userDrawn="1"/>
        </p:nvSpPr>
        <p:spPr>
          <a:xfrm>
            <a:off x="5915798" y="4521801"/>
            <a:ext cx="1366875" cy="136687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17" name="Ovaal 16">
            <a:extLst>
              <a:ext uri="{FF2B5EF4-FFF2-40B4-BE49-F238E27FC236}">
                <a16:creationId xmlns:a16="http://schemas.microsoft.com/office/drawing/2014/main" id="{C54917A5-CA1D-4CE4-BA45-CE5BAA5F6664}"/>
              </a:ext>
            </a:extLst>
          </p:cNvPr>
          <p:cNvSpPr/>
          <p:nvPr userDrawn="1"/>
        </p:nvSpPr>
        <p:spPr>
          <a:xfrm>
            <a:off x="4902274" y="1466656"/>
            <a:ext cx="1366875" cy="1366874"/>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2" name="Rechthoek 21">
            <a:extLst>
              <a:ext uri="{FF2B5EF4-FFF2-40B4-BE49-F238E27FC236}">
                <a16:creationId xmlns:a16="http://schemas.microsoft.com/office/drawing/2014/main" id="{1B6EB0C6-606C-4AFB-8FF8-AB43606B95BD}"/>
              </a:ext>
            </a:extLst>
          </p:cNvPr>
          <p:cNvSpPr/>
          <p:nvPr userDrawn="1"/>
        </p:nvSpPr>
        <p:spPr>
          <a:xfrm>
            <a:off x="6599236" y="4707908"/>
            <a:ext cx="5592763" cy="10064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4" name="Rechthoek 3">
            <a:extLst>
              <a:ext uri="{FF2B5EF4-FFF2-40B4-BE49-F238E27FC236}">
                <a16:creationId xmlns:a16="http://schemas.microsoft.com/office/drawing/2014/main" id="{25CE6D5A-A5C0-4B12-A26A-691D5743FA5C}"/>
              </a:ext>
            </a:extLst>
          </p:cNvPr>
          <p:cNvSpPr/>
          <p:nvPr userDrawn="1"/>
        </p:nvSpPr>
        <p:spPr>
          <a:xfrm>
            <a:off x="-82063" y="1648186"/>
            <a:ext cx="5709139" cy="10064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 name="Titel 1">
            <a:extLst>
              <a:ext uri="{FF2B5EF4-FFF2-40B4-BE49-F238E27FC236}">
                <a16:creationId xmlns:a16="http://schemas.microsoft.com/office/drawing/2014/main" id="{32970CD0-696D-4313-96BA-4AA72C813BD0}"/>
              </a:ext>
            </a:extLst>
          </p:cNvPr>
          <p:cNvSpPr>
            <a:spLocks noGrp="1"/>
          </p:cNvSpPr>
          <p:nvPr>
            <p:ph type="title"/>
          </p:nvPr>
        </p:nvSpPr>
        <p:spPr>
          <a:xfrm>
            <a:off x="515938" y="246621"/>
            <a:ext cx="11150600" cy="920336"/>
          </a:xfrm>
          <a:prstGeom prst="rect">
            <a:avLst/>
          </a:prstGeom>
        </p:spPr>
        <p:txBody>
          <a:bodyPr lIns="0" tIns="0" rIns="0" bIns="0" rtlCol="0" anchor="ctr">
            <a:noAutofit/>
          </a:bodyPr>
          <a:lstStyle>
            <a:lvl1pPr>
              <a:defRPr sz="2800" b="1" cap="all" baseline="0"/>
            </a:lvl1pPr>
          </a:lstStyle>
          <a:p>
            <a:pPr rtl="0"/>
            <a:r>
              <a:rPr lang="nl-NL" noProof="0" dirty="0"/>
              <a:t>Klik om stijl te bewerken</a:t>
            </a:r>
          </a:p>
        </p:txBody>
      </p:sp>
      <p:sp>
        <p:nvSpPr>
          <p:cNvPr id="3" name="Tijdelijke aanduiding voor inhoud 2">
            <a:extLst>
              <a:ext uri="{FF2B5EF4-FFF2-40B4-BE49-F238E27FC236}">
                <a16:creationId xmlns:a16="http://schemas.microsoft.com/office/drawing/2014/main" id="{0FEE9886-36F0-4E06-A3A6-D8F00B0665A1}"/>
              </a:ext>
            </a:extLst>
          </p:cNvPr>
          <p:cNvSpPr>
            <a:spLocks noGrp="1"/>
          </p:cNvSpPr>
          <p:nvPr>
            <p:ph idx="1"/>
          </p:nvPr>
        </p:nvSpPr>
        <p:spPr>
          <a:xfrm>
            <a:off x="680934" y="2863158"/>
            <a:ext cx="4074002" cy="2846648"/>
          </a:xfrm>
          <a:prstGeom prst="rect">
            <a:avLst/>
          </a:prstGeom>
        </p:spPr>
        <p:txBody>
          <a:bodyPr lIns="0" tIns="0" rIns="0" bIns="0" rtlCol="0">
            <a:noAutofit/>
          </a:bodyPr>
          <a:lstStyle>
            <a:lvl1pPr marL="0" indent="0" algn="r">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20" name="Tijdelijke aanduiding voor inhoud 2">
            <a:extLst>
              <a:ext uri="{FF2B5EF4-FFF2-40B4-BE49-F238E27FC236}">
                <a16:creationId xmlns:a16="http://schemas.microsoft.com/office/drawing/2014/main" id="{FEB88DD7-AEB5-4718-AF2D-28B5B91ED715}"/>
              </a:ext>
            </a:extLst>
          </p:cNvPr>
          <p:cNvSpPr>
            <a:spLocks noGrp="1"/>
          </p:cNvSpPr>
          <p:nvPr>
            <p:ph idx="15" hasCustomPrompt="1"/>
          </p:nvPr>
        </p:nvSpPr>
        <p:spPr>
          <a:xfrm>
            <a:off x="1309370" y="1903728"/>
            <a:ext cx="3445566" cy="495389"/>
          </a:xfrm>
          <a:prstGeom prst="rect">
            <a:avLst/>
          </a:prstGeom>
        </p:spPr>
        <p:txBody>
          <a:bodyPr lIns="0" tIns="0" rIns="0" bIns="0" rtlCol="0" anchor="ctr">
            <a:noAutofit/>
          </a:bodyPr>
          <a:lstStyle>
            <a:lvl1pPr marL="0" indent="0" algn="r">
              <a:buNone/>
              <a:defRPr sz="1800" b="1" cap="all" baseline="0">
                <a:solidFill>
                  <a:schemeClr val="accent1"/>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dirty="0"/>
              <a:t>Onderwerp 01 komt hier</a:t>
            </a:r>
          </a:p>
        </p:txBody>
      </p:sp>
      <p:sp>
        <p:nvSpPr>
          <p:cNvPr id="23" name="Tijdelijke aanduiding voor inhoud 2">
            <a:extLst>
              <a:ext uri="{FF2B5EF4-FFF2-40B4-BE49-F238E27FC236}">
                <a16:creationId xmlns:a16="http://schemas.microsoft.com/office/drawing/2014/main" id="{E5123CE7-2F8A-489B-BD99-0C2A33ADF49A}"/>
              </a:ext>
            </a:extLst>
          </p:cNvPr>
          <p:cNvSpPr>
            <a:spLocks noGrp="1"/>
          </p:cNvSpPr>
          <p:nvPr>
            <p:ph idx="19"/>
          </p:nvPr>
        </p:nvSpPr>
        <p:spPr>
          <a:xfrm>
            <a:off x="7327918" y="1648186"/>
            <a:ext cx="4074002" cy="2834508"/>
          </a:xfrm>
          <a:prstGeom prst="rect">
            <a:avLst/>
          </a:prstGeom>
        </p:spPr>
        <p:txBody>
          <a:bodyPr lIns="0" tIns="0" rIns="0" bIns="0" rtlCol="0" anchor="b">
            <a:noAutofit/>
          </a:bodyPr>
          <a:lstStyle>
            <a:lvl1pPr marL="0" indent="0" algn="l">
              <a:buNone/>
              <a:defRPr sz="1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a:t>Klikken om de tekststijl van het model te bewerken</a:t>
            </a:r>
          </a:p>
        </p:txBody>
      </p:sp>
      <p:sp>
        <p:nvSpPr>
          <p:cNvPr id="25" name="Tijdelijke aanduiding voor inhoud 2">
            <a:extLst>
              <a:ext uri="{FF2B5EF4-FFF2-40B4-BE49-F238E27FC236}">
                <a16:creationId xmlns:a16="http://schemas.microsoft.com/office/drawing/2014/main" id="{07730BCF-AC2A-4FEC-8F01-63964DB444CF}"/>
              </a:ext>
            </a:extLst>
          </p:cNvPr>
          <p:cNvSpPr>
            <a:spLocks noGrp="1"/>
          </p:cNvSpPr>
          <p:nvPr>
            <p:ph idx="20" hasCustomPrompt="1"/>
          </p:nvPr>
        </p:nvSpPr>
        <p:spPr>
          <a:xfrm>
            <a:off x="7475709" y="4963450"/>
            <a:ext cx="3445566" cy="495389"/>
          </a:xfrm>
          <a:prstGeom prst="rect">
            <a:avLst/>
          </a:prstGeom>
        </p:spPr>
        <p:txBody>
          <a:bodyPr lIns="0" tIns="0" rIns="0" bIns="0" rtlCol="0" anchor="ctr">
            <a:noAutofit/>
          </a:bodyPr>
          <a:lstStyle>
            <a:lvl1pPr marL="0" indent="0" algn="l">
              <a:buNone/>
              <a:defRPr sz="1800" b="1" cap="all" baseline="0">
                <a:solidFill>
                  <a:schemeClr val="accent3"/>
                </a:solidFill>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stStyle>
          <a:p>
            <a:pPr lvl="0" rtl="0"/>
            <a:r>
              <a:rPr lang="nl-NL" noProof="0" dirty="0"/>
              <a:t>Onderwerp 02 komt hier</a:t>
            </a:r>
          </a:p>
        </p:txBody>
      </p:sp>
      <p:sp>
        <p:nvSpPr>
          <p:cNvPr id="21" name="Ovaal 20">
            <a:extLst>
              <a:ext uri="{FF2B5EF4-FFF2-40B4-BE49-F238E27FC236}">
                <a16:creationId xmlns:a16="http://schemas.microsoft.com/office/drawing/2014/main" id="{919C8692-230B-D543-A7F7-4FD61B04D1C6}"/>
              </a:ext>
            </a:extLst>
          </p:cNvPr>
          <p:cNvSpPr>
            <a:spLocks noChangeAspect="1"/>
          </p:cNvSpPr>
          <p:nvPr userDrawn="1"/>
        </p:nvSpPr>
        <p:spPr>
          <a:xfrm>
            <a:off x="5084763" y="1652762"/>
            <a:ext cx="1001899" cy="1001899"/>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4" name="Tijdelijke aanduiding voor afbeelding 11">
            <a:extLst>
              <a:ext uri="{FF2B5EF4-FFF2-40B4-BE49-F238E27FC236}">
                <a16:creationId xmlns:a16="http://schemas.microsoft.com/office/drawing/2014/main" id="{E150BFC7-A11D-CC46-B5A2-8BD93C269506}"/>
              </a:ext>
            </a:extLst>
          </p:cNvPr>
          <p:cNvSpPr>
            <a:spLocks noGrp="1"/>
          </p:cNvSpPr>
          <p:nvPr>
            <p:ph type="pic" sz="quarter" idx="21" hasCustomPrompt="1"/>
          </p:nvPr>
        </p:nvSpPr>
        <p:spPr>
          <a:xfrm>
            <a:off x="5282969" y="1850968"/>
            <a:ext cx="605487" cy="605487"/>
          </a:xfrm>
          <a:prstGeom prst="rect">
            <a:avLst/>
          </a:prstGeom>
          <a:noFill/>
        </p:spPr>
        <p:txBody>
          <a:bodyPr lIns="0" rIns="0" rtlCol="0" anchor="ctr">
            <a:normAutofit/>
          </a:bodyPr>
          <a:lstStyle>
            <a:lvl1pPr marL="0" indent="0" algn="ctr">
              <a:buNone/>
              <a:defRPr sz="1100">
                <a:solidFill>
                  <a:schemeClr val="bg1"/>
                </a:solidFill>
              </a:defRPr>
            </a:lvl1pPr>
          </a:lstStyle>
          <a:p>
            <a:pPr rtl="0"/>
            <a:r>
              <a:rPr lang="nl-NL" noProof="0" dirty="0"/>
              <a:t>pictogram</a:t>
            </a:r>
          </a:p>
        </p:txBody>
      </p:sp>
      <p:sp>
        <p:nvSpPr>
          <p:cNvPr id="28" name="Ovaal 27">
            <a:extLst>
              <a:ext uri="{FF2B5EF4-FFF2-40B4-BE49-F238E27FC236}">
                <a16:creationId xmlns:a16="http://schemas.microsoft.com/office/drawing/2014/main" id="{F95B55F4-B501-3440-8904-A1C7F049CBE8}"/>
              </a:ext>
            </a:extLst>
          </p:cNvPr>
          <p:cNvSpPr>
            <a:spLocks noChangeAspect="1"/>
          </p:cNvSpPr>
          <p:nvPr userDrawn="1"/>
        </p:nvSpPr>
        <p:spPr>
          <a:xfrm>
            <a:off x="6100576" y="4707907"/>
            <a:ext cx="1001899" cy="1001899"/>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p>
        </p:txBody>
      </p:sp>
      <p:sp>
        <p:nvSpPr>
          <p:cNvPr id="29" name="Tijdelijke aanduiding voor afbeelding 11">
            <a:extLst>
              <a:ext uri="{FF2B5EF4-FFF2-40B4-BE49-F238E27FC236}">
                <a16:creationId xmlns:a16="http://schemas.microsoft.com/office/drawing/2014/main" id="{F2116994-BE3E-6A43-9C15-E71BA8EC821F}"/>
              </a:ext>
            </a:extLst>
          </p:cNvPr>
          <p:cNvSpPr>
            <a:spLocks noGrp="1"/>
          </p:cNvSpPr>
          <p:nvPr>
            <p:ph type="pic" sz="quarter" idx="22" hasCustomPrompt="1"/>
          </p:nvPr>
        </p:nvSpPr>
        <p:spPr>
          <a:xfrm>
            <a:off x="6298782" y="4906113"/>
            <a:ext cx="605487" cy="605487"/>
          </a:xfrm>
          <a:prstGeom prst="rect">
            <a:avLst/>
          </a:prstGeom>
          <a:noFill/>
        </p:spPr>
        <p:txBody>
          <a:bodyPr lIns="0" rIns="0" rtlCol="0" anchor="ctr">
            <a:normAutofit/>
          </a:bodyPr>
          <a:lstStyle>
            <a:lvl1pPr marL="0" indent="0" algn="ctr">
              <a:buNone/>
              <a:defRPr sz="1100">
                <a:solidFill>
                  <a:schemeClr val="bg1"/>
                </a:solidFill>
              </a:defRPr>
            </a:lvl1pPr>
          </a:lstStyle>
          <a:p>
            <a:pPr rtl="0"/>
            <a:r>
              <a:rPr lang="nl-NL" noProof="0" dirty="0"/>
              <a:t>pictogram</a:t>
            </a:r>
          </a:p>
        </p:txBody>
      </p:sp>
      <p:pic>
        <p:nvPicPr>
          <p:cNvPr id="18" name="Graphic 17">
            <a:extLst>
              <a:ext uri="{FF2B5EF4-FFF2-40B4-BE49-F238E27FC236}">
                <a16:creationId xmlns:a16="http://schemas.microsoft.com/office/drawing/2014/main" id="{057A7E62-A413-45BD-A084-32211124FE1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15938" y="6165574"/>
            <a:ext cx="1284336" cy="523874"/>
          </a:xfrm>
          <a:prstGeom prst="rect">
            <a:avLst/>
          </a:prstGeom>
        </p:spPr>
      </p:pic>
    </p:spTree>
    <p:extLst>
      <p:ext uri="{BB962C8B-B14F-4D97-AF65-F5344CB8AC3E}">
        <p14:creationId xmlns:p14="http://schemas.microsoft.com/office/powerpoint/2010/main" val="891400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0-#ppt_w/2"/>
                                          </p:val>
                                        </p:tav>
                                        <p:tav tm="100000">
                                          <p:val>
                                            <p:strVal val="#ppt_x"/>
                                          </p:val>
                                        </p:tav>
                                      </p:tavLst>
                                    </p:anim>
                                    <p:anim calcmode="lin" valueType="num">
                                      <p:cBhvr additive="base">
                                        <p:cTn id="12" dur="500" fill="hold"/>
                                        <p:tgtEl>
                                          <p:spTgt spid="2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0">
                                            <p:txEl>
                                              <p:pRg st="0" end="0"/>
                                            </p:txEl>
                                          </p:spTgt>
                                        </p:tgtEl>
                                        <p:attrNameLst>
                                          <p:attrName>style.visibility</p:attrName>
                                        </p:attrNameLst>
                                      </p:cBhvr>
                                      <p:to>
                                        <p:strVal val="visible"/>
                                      </p:to>
                                    </p:set>
                                    <p:anim calcmode="lin" valueType="num">
                                      <p:cBhvr additive="base">
                                        <p:cTn id="19"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fade">
                                      <p:cBhvr>
                                        <p:cTn id="28" dur="500"/>
                                        <p:tgtEl>
                                          <p:spTgt spid="3">
                                            <p:txEl>
                                              <p:pRg st="0" end="0"/>
                                            </p:txEl>
                                          </p:spTgt>
                                        </p:tgtEl>
                                      </p:cBhvr>
                                    </p:animEffect>
                                  </p:childTnLst>
                                </p:cTn>
                              </p:par>
                            </p:childTnLst>
                          </p:cTn>
                        </p:par>
                        <p:par>
                          <p:cTn id="29" fill="hold">
                            <p:stCondLst>
                              <p:cond delay="1000"/>
                            </p:stCondLst>
                            <p:childTnLst>
                              <p:par>
                                <p:cTn id="30" presetID="2" presetClass="entr" presetSubtype="2" fill="hold" grpId="0" nodeType="after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500" fill="hold"/>
                                        <p:tgtEl>
                                          <p:spTgt spid="29"/>
                                        </p:tgtEl>
                                        <p:attrNameLst>
                                          <p:attrName>ppt_x</p:attrName>
                                        </p:attrNameLst>
                                      </p:cBhvr>
                                      <p:tavLst>
                                        <p:tav tm="0">
                                          <p:val>
                                            <p:strVal val="1+#ppt_w/2"/>
                                          </p:val>
                                        </p:tav>
                                        <p:tav tm="100000">
                                          <p:val>
                                            <p:strVal val="#ppt_x"/>
                                          </p:val>
                                        </p:tav>
                                      </p:tavLst>
                                    </p:anim>
                                    <p:anim calcmode="lin" valueType="num">
                                      <p:cBhvr additive="base">
                                        <p:cTn id="33" dur="500" fill="hold"/>
                                        <p:tgtEl>
                                          <p:spTgt spid="29"/>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additive="base">
                                        <p:cTn id="36" dur="500" fill="hold"/>
                                        <p:tgtEl>
                                          <p:spTgt spid="28"/>
                                        </p:tgtEl>
                                        <p:attrNameLst>
                                          <p:attrName>ppt_x</p:attrName>
                                        </p:attrNameLst>
                                      </p:cBhvr>
                                      <p:tavLst>
                                        <p:tav tm="0">
                                          <p:val>
                                            <p:strVal val="1+#ppt_w/2"/>
                                          </p:val>
                                        </p:tav>
                                        <p:tav tm="100000">
                                          <p:val>
                                            <p:strVal val="#ppt_x"/>
                                          </p:val>
                                        </p:tav>
                                      </p:tavLst>
                                    </p:anim>
                                    <p:anim calcmode="lin" valueType="num">
                                      <p:cBhvr additive="base">
                                        <p:cTn id="37" dur="500" fill="hold"/>
                                        <p:tgtEl>
                                          <p:spTgt spid="28"/>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1+#ppt_w/2"/>
                                          </p:val>
                                        </p:tav>
                                        <p:tav tm="100000">
                                          <p:val>
                                            <p:strVal val="#ppt_x"/>
                                          </p:val>
                                        </p:tav>
                                      </p:tavLst>
                                    </p:anim>
                                    <p:anim calcmode="lin" valueType="num">
                                      <p:cBhvr additive="base">
                                        <p:cTn id="41" dur="500" fill="hold"/>
                                        <p:tgtEl>
                                          <p:spTgt spid="19"/>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1+#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0"/>
                                  </p:stCondLst>
                                  <p:childTnLst>
                                    <p:set>
                                      <p:cBhvr>
                                        <p:cTn id="47" dur="1" fill="hold">
                                          <p:stCondLst>
                                            <p:cond delay="0"/>
                                          </p:stCondLst>
                                        </p:cTn>
                                        <p:tgtEl>
                                          <p:spTgt spid="25">
                                            <p:txEl>
                                              <p:pRg st="0" end="0"/>
                                            </p:txEl>
                                          </p:spTgt>
                                        </p:tgtEl>
                                        <p:attrNameLst>
                                          <p:attrName>style.visibility</p:attrName>
                                        </p:attrNameLst>
                                      </p:cBhvr>
                                      <p:to>
                                        <p:strVal val="visible"/>
                                      </p:to>
                                    </p:set>
                                    <p:anim calcmode="lin" valueType="num">
                                      <p:cBhvr additive="base">
                                        <p:cTn id="48"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9"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23">
                                            <p:txEl>
                                              <p:pRg st="0" end="0"/>
                                            </p:txEl>
                                          </p:spTgt>
                                        </p:tgtEl>
                                        <p:attrNameLst>
                                          <p:attrName>style.visibility</p:attrName>
                                        </p:attrNameLst>
                                      </p:cBhvr>
                                      <p:to>
                                        <p:strVal val="visible"/>
                                      </p:to>
                                    </p:set>
                                    <p:animEffect transition="in" filter="fade">
                                      <p:cBhvr>
                                        <p:cTn id="53" dur="500"/>
                                        <p:tgtEl>
                                          <p:spTgt spid="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7" grpId="0" animBg="1"/>
      <p:bldP spid="22" grpId="0" animBg="1"/>
      <p:bldP spid="4" grpId="0" animBg="1"/>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20" grpId="0" build="p">
        <p:tmplLst>
          <p:tmpl lvl="1">
            <p:tnLst>
              <p:par>
                <p:cTn presetID="2" presetClass="entr" presetSubtype="8"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0-#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5" grpId="0" build="p">
        <p:tmplLst>
          <p:tmpl lvl="1">
            <p:tnLst>
              <p:par>
                <p:cTn presetID="2" presetClass="entr" presetSubtype="2" fill="hold" nodeType="with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1" grpId="0" animBg="1"/>
      <p:bldP spid="24" grpId="0"/>
      <p:bldP spid="28" grpId="0" animBg="1"/>
      <p:bldP spid="29"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edankt 01">
    <p:spTree>
      <p:nvGrpSpPr>
        <p:cNvPr id="1" name=""/>
        <p:cNvGrpSpPr/>
        <p:nvPr/>
      </p:nvGrpSpPr>
      <p:grpSpPr>
        <a:xfrm>
          <a:off x="0" y="0"/>
          <a:ext cx="0" cy="0"/>
          <a:chOff x="0" y="0"/>
          <a:chExt cx="0" cy="0"/>
        </a:xfrm>
      </p:grpSpPr>
      <p:sp>
        <p:nvSpPr>
          <p:cNvPr id="13" name="Tijdelijke aanduiding voor afbeelding 12">
            <a:extLst>
              <a:ext uri="{FF2B5EF4-FFF2-40B4-BE49-F238E27FC236}">
                <a16:creationId xmlns:a16="http://schemas.microsoft.com/office/drawing/2014/main" id="{BCCC559D-0EC3-432C-B397-6897B366DF36}"/>
              </a:ext>
            </a:extLst>
          </p:cNvPr>
          <p:cNvSpPr>
            <a:spLocks noGrp="1"/>
          </p:cNvSpPr>
          <p:nvPr>
            <p:ph type="pic" sz="quarter" idx="10"/>
          </p:nvPr>
        </p:nvSpPr>
        <p:spPr>
          <a:xfrm>
            <a:off x="710812" y="728545"/>
            <a:ext cx="5305661" cy="5305661"/>
          </a:xfrm>
          <a:prstGeom prst="ellipse">
            <a:avLst/>
          </a:prstGeom>
          <a:solidFill>
            <a:schemeClr val="bg2"/>
          </a:solidFill>
        </p:spPr>
        <p:txBody>
          <a:bodyPr rtlCol="0" anchor="ctr"/>
          <a:lstStyle>
            <a:lvl1pPr marL="0" indent="0" algn="ctr">
              <a:buNone/>
              <a:defRPr/>
            </a:lvl1pPr>
          </a:lstStyle>
          <a:p>
            <a:pPr rtl="0"/>
            <a:r>
              <a:rPr lang="nl-NL" noProof="0"/>
              <a:t>Klik op het pictogram als u een afbeelding wilt toevoegen</a:t>
            </a:r>
            <a:endParaRPr lang="nl-NL" noProof="0" dirty="0"/>
          </a:p>
        </p:txBody>
      </p:sp>
      <p:cxnSp>
        <p:nvCxnSpPr>
          <p:cNvPr id="5" name="Rechte verbindingslijn 4">
            <a:extLst>
              <a:ext uri="{FF2B5EF4-FFF2-40B4-BE49-F238E27FC236}">
                <a16:creationId xmlns:a16="http://schemas.microsoft.com/office/drawing/2014/main" id="{819AFA09-F4B1-493D-BCAD-FF30C20CD1AA}"/>
              </a:ext>
            </a:extLst>
          </p:cNvPr>
          <p:cNvCxnSpPr/>
          <p:nvPr userDrawn="1"/>
        </p:nvCxnSpPr>
        <p:spPr>
          <a:xfrm>
            <a:off x="6469778" y="4233582"/>
            <a:ext cx="2532336" cy="0"/>
          </a:xfrm>
          <a:prstGeom prst="line">
            <a:avLst/>
          </a:prstGeom>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2CE9908F-CF81-43F9-880A-401D0C0FB2ED}"/>
              </a:ext>
            </a:extLst>
          </p:cNvPr>
          <p:cNvSpPr>
            <a:spLocks noGrp="1"/>
          </p:cNvSpPr>
          <p:nvPr>
            <p:ph type="title"/>
          </p:nvPr>
        </p:nvSpPr>
        <p:spPr>
          <a:xfrm>
            <a:off x="6469778" y="1187809"/>
            <a:ext cx="5011410" cy="3034526"/>
          </a:xfrm>
          <a:prstGeom prst="rect">
            <a:avLst/>
          </a:prstGeom>
          <a:noFill/>
        </p:spPr>
        <p:txBody>
          <a:bodyPr wrap="square" rtlCol="0" anchor="b">
            <a:noAutofit/>
          </a:bodyPr>
          <a:lstStyle>
            <a:lvl1pPr>
              <a:defRPr lang="en-US" sz="6000" b="1" cap="all" baseline="0">
                <a:solidFill>
                  <a:schemeClr val="accent1"/>
                </a:solidFill>
                <a:ea typeface="+mn-ea"/>
                <a:cs typeface="+mn-cs"/>
              </a:defRPr>
            </a:lvl1pPr>
          </a:lstStyle>
          <a:p>
            <a:pPr marL="0" lvl="0" rtl="0"/>
            <a:r>
              <a:rPr lang="nl-NL" noProof="0" dirty="0"/>
              <a:t>Klik om stijl te bewerken</a:t>
            </a:r>
          </a:p>
        </p:txBody>
      </p:sp>
    </p:spTree>
    <p:extLst>
      <p:ext uri="{BB962C8B-B14F-4D97-AF65-F5344CB8AC3E}">
        <p14:creationId xmlns:p14="http://schemas.microsoft.com/office/powerpoint/2010/main" val="6371368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theme" Target="../theme/theme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AutoShape 2" descr="FCIB"/>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AutoShape 4" descr="FCIB"/>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08505226"/>
      </p:ext>
    </p:extLst>
  </p:cSld>
  <p:clrMap bg1="lt1" tx1="dk1" bg2="lt2" tx2="dk2" accent1="accent1" accent2="accent2" accent3="accent3" accent4="accent4" accent5="accent5" accent6="accent6" hlink="hlink" folHlink="folHlink"/>
  <p:sldLayoutIdLst>
    <p:sldLayoutId id="2147483669" r:id="rId1"/>
    <p:sldLayoutId id="2147483654" r:id="rId2"/>
    <p:sldLayoutId id="2147483716" r:id="rId3"/>
    <p:sldLayoutId id="2147483670" r:id="rId4"/>
    <p:sldLayoutId id="2147483650" r:id="rId5"/>
    <p:sldLayoutId id="2147483661" r:id="rId6"/>
    <p:sldLayoutId id="2147483662" r:id="rId7"/>
    <p:sldLayoutId id="2147483663" r:id="rId8"/>
    <p:sldLayoutId id="2147483665" r:id="rId9"/>
    <p:sldLayoutId id="2147483683" r:id="rId10"/>
    <p:sldLayoutId id="2147483684" r:id="rId11"/>
    <p:sldLayoutId id="2147483649" r:id="rId12"/>
    <p:sldLayoutId id="2147483700" r:id="rId13"/>
    <p:sldLayoutId id="2147483701" r:id="rId14"/>
    <p:sldLayoutId id="2147483719" r:id="rId15"/>
    <p:sldLayoutId id="2147483720" r:id="rId16"/>
    <p:sldLayoutId id="2147483722" r:id="rId1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25">
          <p15:clr>
            <a:srgbClr val="F26B43"/>
          </p15:clr>
        </p15:guide>
        <p15:guide id="4" pos="734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BCC4D7FA-B85E-4477-8C62-94955B340F1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nl-NL" noProof="0" dirty="0"/>
              <a:t>Klik om de titelstijl van het model te bewerken</a:t>
            </a:r>
          </a:p>
        </p:txBody>
      </p:sp>
      <p:sp>
        <p:nvSpPr>
          <p:cNvPr id="3" name="Tijdelijke aanduiding voor tekst 2">
            <a:extLst>
              <a:ext uri="{FF2B5EF4-FFF2-40B4-BE49-F238E27FC236}">
                <a16:creationId xmlns:a16="http://schemas.microsoft.com/office/drawing/2014/main" id="{1F1226BB-3E56-4E7F-8172-7EC03C9F0BC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nl-NL" noProof="0" dirty="0"/>
              <a:t>Tekststijlen van het model bewerken</a:t>
            </a:r>
          </a:p>
          <a:p>
            <a:pPr lvl="1" rtl="0"/>
            <a:r>
              <a:rPr lang="nl-NL" noProof="0" dirty="0"/>
              <a:t>Tweede niveau</a:t>
            </a:r>
          </a:p>
          <a:p>
            <a:pPr lvl="2" rtl="0"/>
            <a:r>
              <a:rPr lang="nl-NL" noProof="0" dirty="0"/>
              <a:t>Derde niveau</a:t>
            </a:r>
          </a:p>
          <a:p>
            <a:pPr lvl="3" rtl="0"/>
            <a:r>
              <a:rPr lang="nl-NL" noProof="0" dirty="0"/>
              <a:t>Vierde niveau</a:t>
            </a:r>
          </a:p>
          <a:p>
            <a:pPr lvl="4" rtl="0"/>
            <a:r>
              <a:rPr lang="nl-NL" noProof="0" dirty="0"/>
              <a:t>Vijfde niveau</a:t>
            </a:r>
          </a:p>
        </p:txBody>
      </p:sp>
      <p:sp>
        <p:nvSpPr>
          <p:cNvPr id="4" name="Tijdelijke aanduiding voor datum 3">
            <a:extLst>
              <a:ext uri="{FF2B5EF4-FFF2-40B4-BE49-F238E27FC236}">
                <a16:creationId xmlns:a16="http://schemas.microsoft.com/office/drawing/2014/main" id="{D95D08EF-72FB-4F19-9916-65815A9CA9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rtl="0"/>
            <a:fld id="{B4704A15-E0F5-4308-B134-EA78077DA336}" type="datetime1">
              <a:rPr lang="nl-NL" noProof="0" smtClean="0"/>
              <a:t>6-7-2021</a:t>
            </a:fld>
            <a:endParaRPr lang="nl-NL" noProof="0" dirty="0"/>
          </a:p>
        </p:txBody>
      </p:sp>
      <p:sp>
        <p:nvSpPr>
          <p:cNvPr id="5" name="Tijdelijke aanduiding voor voettekst 4">
            <a:extLst>
              <a:ext uri="{FF2B5EF4-FFF2-40B4-BE49-F238E27FC236}">
                <a16:creationId xmlns:a16="http://schemas.microsoft.com/office/drawing/2014/main" id="{1365084D-BC85-4A55-BD80-93876AD1010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rtl="0"/>
            <a:endParaRPr lang="nl-NL" noProof="0" dirty="0"/>
          </a:p>
        </p:txBody>
      </p:sp>
      <p:sp>
        <p:nvSpPr>
          <p:cNvPr id="6" name="Tijdelijke aanduiding voor dianummer 5">
            <a:extLst>
              <a:ext uri="{FF2B5EF4-FFF2-40B4-BE49-F238E27FC236}">
                <a16:creationId xmlns:a16="http://schemas.microsoft.com/office/drawing/2014/main" id="{45FDEF23-A140-4DD6-A0D0-A86BD4DF340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rtl="0"/>
            <a:fld id="{9EC71654-96A5-4280-94F3-931C61A9F92C}" type="slidenum">
              <a:rPr lang="nl-NL" noProof="0" smtClean="0"/>
              <a:t>‹N°›</a:t>
            </a:fld>
            <a:endParaRPr lang="nl-NL" noProof="0" dirty="0"/>
          </a:p>
        </p:txBody>
      </p:sp>
    </p:spTree>
    <p:extLst>
      <p:ext uri="{BB962C8B-B14F-4D97-AF65-F5344CB8AC3E}">
        <p14:creationId xmlns:p14="http://schemas.microsoft.com/office/powerpoint/2010/main" val="1894541425"/>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Lst>
  <p:hf hdr="0" ftr="0" dt="0"/>
  <p:txStyles>
    <p:titleStyle>
      <a:lvl1pPr algn="l" defTabSz="914400" rtl="0" eaLnBrk="1" latinLnBrk="0" hangingPunct="1">
        <a:lnSpc>
          <a:spcPct val="90000"/>
        </a:lnSpc>
        <a:spcBef>
          <a:spcPct val="0"/>
        </a:spcBef>
        <a:buNone/>
        <a:defRPr sz="30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25">
          <p15:clr>
            <a:srgbClr val="F26B43"/>
          </p15:clr>
        </p15:guide>
        <p15:guide id="4" pos="734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xml"/><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7.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61.jpeg"/><Relationship Id="rId5" Type="http://schemas.openxmlformats.org/officeDocument/2006/relationships/image" Target="../media/image60.png"/><Relationship Id="rId4" Type="http://schemas.openxmlformats.org/officeDocument/2006/relationships/chart" Target="../charts/chart3.xml"/></Relationships>
</file>

<file path=ppt/slides/_rels/slide15.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62.jpeg"/><Relationship Id="rId7" Type="http://schemas.openxmlformats.org/officeDocument/2006/relationships/image" Target="../media/image66.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65.png"/><Relationship Id="rId5" Type="http://schemas.openxmlformats.org/officeDocument/2006/relationships/image" Target="../media/image64.png"/><Relationship Id="rId4" Type="http://schemas.openxmlformats.org/officeDocument/2006/relationships/image" Target="../media/image63.jpeg"/></Relationships>
</file>

<file path=ppt/slides/_rels/slide1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41.wmf"/><Relationship Id="rId2" Type="http://schemas.openxmlformats.org/officeDocument/2006/relationships/diagramData" Target="../diagrams/data1.xml"/><Relationship Id="rId1" Type="http://schemas.openxmlformats.org/officeDocument/2006/relationships/slideLayout" Target="../slideLayouts/slideLayout29.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xml.rels><?xml version="1.0" encoding="UTF-8" standalone="yes"?>
<Relationships xmlns="http://schemas.openxmlformats.org/package/2006/relationships"><Relationship Id="rId8" Type="http://schemas.openxmlformats.org/officeDocument/2006/relationships/diagramLayout" Target="../diagrams/layout3.xml"/><Relationship Id="rId13" Type="http://schemas.openxmlformats.org/officeDocument/2006/relationships/diagramLayout" Target="../diagrams/layout4.xml"/><Relationship Id="rId3" Type="http://schemas.openxmlformats.org/officeDocument/2006/relationships/diagramLayout" Target="../diagrams/layout2.xml"/><Relationship Id="rId7" Type="http://schemas.openxmlformats.org/officeDocument/2006/relationships/diagramData" Target="../diagrams/data3.xml"/><Relationship Id="rId12" Type="http://schemas.openxmlformats.org/officeDocument/2006/relationships/diagramData" Target="../diagrams/data4.xml"/><Relationship Id="rId2" Type="http://schemas.openxmlformats.org/officeDocument/2006/relationships/diagramData" Target="../diagrams/data2.xml"/><Relationship Id="rId16" Type="http://schemas.microsoft.com/office/2007/relationships/diagramDrawing" Target="../diagrams/drawing4.xml"/><Relationship Id="rId1" Type="http://schemas.openxmlformats.org/officeDocument/2006/relationships/slideLayout" Target="../slideLayouts/slideLayout29.xml"/><Relationship Id="rId6" Type="http://schemas.microsoft.com/office/2007/relationships/diagramDrawing" Target="../diagrams/drawing2.xml"/><Relationship Id="rId11" Type="http://schemas.microsoft.com/office/2007/relationships/diagramDrawing" Target="../diagrams/drawing3.xml"/><Relationship Id="rId5" Type="http://schemas.openxmlformats.org/officeDocument/2006/relationships/diagramColors" Target="../diagrams/colors2.xml"/><Relationship Id="rId15" Type="http://schemas.openxmlformats.org/officeDocument/2006/relationships/diagramColors" Target="../diagrams/colors4.xml"/><Relationship Id="rId10" Type="http://schemas.openxmlformats.org/officeDocument/2006/relationships/diagramColors" Target="../diagrams/colors3.xml"/><Relationship Id="rId4" Type="http://schemas.openxmlformats.org/officeDocument/2006/relationships/diagramQuickStyle" Target="../diagrams/quickStyle2.xml"/><Relationship Id="rId9" Type="http://schemas.openxmlformats.org/officeDocument/2006/relationships/diagramQuickStyle" Target="../diagrams/quickStyle3.xml"/><Relationship Id="rId14" Type="http://schemas.openxmlformats.org/officeDocument/2006/relationships/diagramQuickStyle" Target="../diagrams/quickStyle4.xml"/></Relationships>
</file>

<file path=ppt/slides/_rels/slide4.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53.svg"/><Relationship Id="rId3" Type="http://schemas.openxmlformats.org/officeDocument/2006/relationships/image" Target="../media/image43.svg"/><Relationship Id="rId7" Type="http://schemas.openxmlformats.org/officeDocument/2006/relationships/image" Target="../media/image47.svg"/><Relationship Id="rId12" Type="http://schemas.openxmlformats.org/officeDocument/2006/relationships/image" Target="../media/image52.png"/><Relationship Id="rId2" Type="http://schemas.openxmlformats.org/officeDocument/2006/relationships/image" Target="../media/image42.png"/><Relationship Id="rId1" Type="http://schemas.openxmlformats.org/officeDocument/2006/relationships/slideLayout" Target="../slideLayouts/slideLayout29.xml"/><Relationship Id="rId6" Type="http://schemas.openxmlformats.org/officeDocument/2006/relationships/image" Target="../media/image46.png"/><Relationship Id="rId11" Type="http://schemas.openxmlformats.org/officeDocument/2006/relationships/image" Target="../media/image51.svg"/><Relationship Id="rId5" Type="http://schemas.openxmlformats.org/officeDocument/2006/relationships/image" Target="../media/image45.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svg"/><Relationship Id="rId14" Type="http://schemas.openxmlformats.org/officeDocument/2006/relationships/image" Target="../media/image54.sv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9.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9.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9.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4" name="Subtitle 3"/>
          <p:cNvSpPr>
            <a:spLocks noGrp="1"/>
          </p:cNvSpPr>
          <p:nvPr>
            <p:ph type="subTitle" idx="1"/>
          </p:nvPr>
        </p:nvSpPr>
        <p:spPr>
          <a:xfrm>
            <a:off x="6187499" y="4907344"/>
            <a:ext cx="5143500" cy="503167"/>
          </a:xfrm>
        </p:spPr>
        <p:txBody>
          <a:bodyPr/>
          <a:lstStyle/>
          <a:p>
            <a:r>
              <a:rPr lang="en-GB" b="1" dirty="0"/>
              <a:t>NASSOUROU AMINOU, FCI REGIONAL MANAGER AFRICA</a:t>
            </a:r>
            <a:endParaRPr lang="en-US" b="1" dirty="0"/>
          </a:p>
        </p:txBody>
      </p:sp>
      <p:sp>
        <p:nvSpPr>
          <p:cNvPr id="6" name="Title 4">
            <a:extLst>
              <a:ext uri="{FF2B5EF4-FFF2-40B4-BE49-F238E27FC236}">
                <a16:creationId xmlns:a16="http://schemas.microsoft.com/office/drawing/2014/main" id="{7405C98A-AC20-4E58-A41E-A47BCE09D34F}"/>
              </a:ext>
            </a:extLst>
          </p:cNvPr>
          <p:cNvSpPr txBox="1">
            <a:spLocks/>
          </p:cNvSpPr>
          <p:nvPr/>
        </p:nvSpPr>
        <p:spPr>
          <a:xfrm>
            <a:off x="6303009" y="2175029"/>
            <a:ext cx="5355254" cy="2090808"/>
          </a:xfrm>
        </p:spPr>
        <p:txBody>
          <a:bodyPr rtlCol="0" anchor="b">
            <a:noAutofit/>
          </a:bodyPr>
          <a:lstStyle>
            <a:lvl1pPr algn="l" defTabSz="914400" rtl="0" eaLnBrk="1" latinLnBrk="0" hangingPunct="1">
              <a:lnSpc>
                <a:spcPct val="90000"/>
              </a:lnSpc>
              <a:spcBef>
                <a:spcPct val="0"/>
              </a:spcBef>
              <a:buNone/>
              <a:defRPr sz="5400" b="1" kern="1200" cap="all" baseline="0">
                <a:solidFill>
                  <a:schemeClr val="bg1"/>
                </a:solidFill>
                <a:latin typeface="+mj-lt"/>
                <a:ea typeface="+mj-ea"/>
                <a:cs typeface="+mj-cs"/>
              </a:defRPr>
            </a:lvl1pPr>
          </a:lstStyle>
          <a:p>
            <a:r>
              <a:rPr lang="en-GB" sz="4800" dirty="0">
                <a:latin typeface="Calibri"/>
                <a:ea typeface="Calibri"/>
                <a:cs typeface="Times New Roman"/>
              </a:rPr>
              <a:t>Factoring: </a:t>
            </a:r>
          </a:p>
          <a:p>
            <a:r>
              <a:rPr lang="en-GB" sz="4800" dirty="0">
                <a:latin typeface="Calibri"/>
                <a:ea typeface="Calibri"/>
                <a:cs typeface="Times New Roman"/>
              </a:rPr>
              <a:t>the seeds of growth for SMEs in </a:t>
            </a:r>
            <a:r>
              <a:rPr lang="en-GB" sz="4800" dirty="0" err="1">
                <a:latin typeface="Calibri"/>
                <a:ea typeface="Calibri"/>
                <a:cs typeface="Times New Roman"/>
              </a:rPr>
              <a:t>africa</a:t>
            </a:r>
            <a:endParaRPr lang="x-none" sz="4800" dirty="0"/>
          </a:p>
        </p:txBody>
      </p:sp>
      <p:sp>
        <p:nvSpPr>
          <p:cNvPr id="7" name="Subtitle 5">
            <a:extLst>
              <a:ext uri="{FF2B5EF4-FFF2-40B4-BE49-F238E27FC236}">
                <a16:creationId xmlns:a16="http://schemas.microsoft.com/office/drawing/2014/main" id="{B6148A6E-DAC0-4599-A0A1-49A4AE29F87E}"/>
              </a:ext>
            </a:extLst>
          </p:cNvPr>
          <p:cNvSpPr txBox="1">
            <a:spLocks/>
          </p:cNvSpPr>
          <p:nvPr/>
        </p:nvSpPr>
        <p:spPr>
          <a:xfrm>
            <a:off x="6303009" y="4265837"/>
            <a:ext cx="5143500" cy="503167"/>
          </a:xfrm>
        </p:spPr>
        <p:txBody>
          <a:bodyPr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b="0" kern="1200" cap="all" baseline="0">
                <a:solidFill>
                  <a:schemeClr val="bg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dirty="0"/>
              <a:t>08 JULY 2021</a:t>
            </a:r>
            <a:endParaRPr lang="x-none" dirty="0"/>
          </a:p>
        </p:txBody>
      </p:sp>
      <p:pic>
        <p:nvPicPr>
          <p:cNvPr id="10" name="Espace réservé pour une image  9">
            <a:extLst>
              <a:ext uri="{FF2B5EF4-FFF2-40B4-BE49-F238E27FC236}">
                <a16:creationId xmlns:a16="http://schemas.microsoft.com/office/drawing/2014/main" id="{3CE3CBB7-55D4-40AF-9C4A-FF39C7DB83B1}"/>
              </a:ext>
            </a:extLst>
          </p:cNvPr>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1653082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grpSp>
        <p:nvGrpSpPr>
          <p:cNvPr id="2675" name="Graphic 2673">
            <a:extLst>
              <a:ext uri="{FF2B5EF4-FFF2-40B4-BE49-F238E27FC236}">
                <a16:creationId xmlns:a16="http://schemas.microsoft.com/office/drawing/2014/main" id="{ACB752ED-95A3-4829-93C9-B46C99DC842E}"/>
              </a:ext>
            </a:extLst>
          </p:cNvPr>
          <p:cNvGrpSpPr/>
          <p:nvPr/>
        </p:nvGrpSpPr>
        <p:grpSpPr>
          <a:xfrm>
            <a:off x="1055978" y="1263401"/>
            <a:ext cx="10075796" cy="4937888"/>
            <a:chOff x="1055978" y="1263401"/>
            <a:chExt cx="10075796" cy="4937888"/>
          </a:xfrm>
          <a:solidFill>
            <a:srgbClr val="F2F2F2"/>
          </a:solidFill>
        </p:grpSpPr>
        <p:sp>
          <p:nvSpPr>
            <p:cNvPr id="2676" name="Freeform: Shape 2675">
              <a:extLst>
                <a:ext uri="{FF2B5EF4-FFF2-40B4-BE49-F238E27FC236}">
                  <a16:creationId xmlns:a16="http://schemas.microsoft.com/office/drawing/2014/main" id="{54444AC4-03FB-4939-A1E7-D626D2F9FC01}"/>
                </a:ext>
              </a:extLst>
            </p:cNvPr>
            <p:cNvSpPr/>
            <p:nvPr/>
          </p:nvSpPr>
          <p:spPr>
            <a:xfrm>
              <a:off x="4006840" y="4996024"/>
              <a:ext cx="231722" cy="243502"/>
            </a:xfrm>
            <a:custGeom>
              <a:avLst/>
              <a:gdLst>
                <a:gd name="connsiteX0" fmla="*/ 0 w 231722"/>
                <a:gd name="connsiteY0" fmla="*/ 82340 h 243502"/>
                <a:gd name="connsiteX1" fmla="*/ 3580 w 231722"/>
                <a:gd name="connsiteY1" fmla="*/ 87547 h 243502"/>
                <a:gd name="connsiteX2" fmla="*/ 6509 w 231722"/>
                <a:gd name="connsiteY2" fmla="*/ 91453 h 243502"/>
                <a:gd name="connsiteX3" fmla="*/ 14971 w 231722"/>
                <a:gd name="connsiteY3" fmla="*/ 101542 h 243502"/>
                <a:gd name="connsiteX4" fmla="*/ 20829 w 231722"/>
                <a:gd name="connsiteY4" fmla="*/ 111305 h 243502"/>
                <a:gd name="connsiteX5" fmla="*/ 38078 w 231722"/>
                <a:gd name="connsiteY5" fmla="*/ 126276 h 243502"/>
                <a:gd name="connsiteX6" fmla="*/ 45889 w 231722"/>
                <a:gd name="connsiteY6" fmla="*/ 132134 h 243502"/>
                <a:gd name="connsiteX7" fmla="*/ 65091 w 231722"/>
                <a:gd name="connsiteY7" fmla="*/ 135389 h 243502"/>
                <a:gd name="connsiteX8" fmla="*/ 68671 w 231722"/>
                <a:gd name="connsiteY8" fmla="*/ 135389 h 243502"/>
                <a:gd name="connsiteX9" fmla="*/ 87221 w 231722"/>
                <a:gd name="connsiteY9" fmla="*/ 147430 h 243502"/>
                <a:gd name="connsiteX10" fmla="*/ 92754 w 231722"/>
                <a:gd name="connsiteY10" fmla="*/ 151336 h 243502"/>
                <a:gd name="connsiteX11" fmla="*/ 110003 w 231722"/>
                <a:gd name="connsiteY11" fmla="*/ 160449 h 243502"/>
                <a:gd name="connsiteX12" fmla="*/ 137667 w 231722"/>
                <a:gd name="connsiteY12" fmla="*/ 175419 h 243502"/>
                <a:gd name="connsiteX13" fmla="*/ 139945 w 231722"/>
                <a:gd name="connsiteY13" fmla="*/ 179325 h 243502"/>
                <a:gd name="connsiteX14" fmla="*/ 140921 w 231722"/>
                <a:gd name="connsiteY14" fmla="*/ 185183 h 243502"/>
                <a:gd name="connsiteX15" fmla="*/ 131483 w 231722"/>
                <a:gd name="connsiteY15" fmla="*/ 200154 h 243502"/>
                <a:gd name="connsiteX16" fmla="*/ 127903 w 231722"/>
                <a:gd name="connsiteY16" fmla="*/ 205036 h 243502"/>
                <a:gd name="connsiteX17" fmla="*/ 124974 w 231722"/>
                <a:gd name="connsiteY17" fmla="*/ 212196 h 243502"/>
                <a:gd name="connsiteX18" fmla="*/ 121068 w 231722"/>
                <a:gd name="connsiteY18" fmla="*/ 221308 h 243502"/>
                <a:gd name="connsiteX19" fmla="*/ 115536 w 231722"/>
                <a:gd name="connsiteY19" fmla="*/ 227492 h 243502"/>
                <a:gd name="connsiteX20" fmla="*/ 112281 w 231722"/>
                <a:gd name="connsiteY20" fmla="*/ 231072 h 243502"/>
                <a:gd name="connsiteX21" fmla="*/ 111630 w 231722"/>
                <a:gd name="connsiteY21" fmla="*/ 232374 h 243502"/>
                <a:gd name="connsiteX22" fmla="*/ 111630 w 231722"/>
                <a:gd name="connsiteY22" fmla="*/ 233025 h 243502"/>
                <a:gd name="connsiteX23" fmla="*/ 111630 w 231722"/>
                <a:gd name="connsiteY23" fmla="*/ 233350 h 243502"/>
                <a:gd name="connsiteX24" fmla="*/ 117163 w 231722"/>
                <a:gd name="connsiteY24" fmla="*/ 234001 h 243502"/>
                <a:gd name="connsiteX25" fmla="*/ 133436 w 231722"/>
                <a:gd name="connsiteY25" fmla="*/ 235303 h 243502"/>
                <a:gd name="connsiteX26" fmla="*/ 145477 w 231722"/>
                <a:gd name="connsiteY26" fmla="*/ 239208 h 243502"/>
                <a:gd name="connsiteX27" fmla="*/ 160448 w 231722"/>
                <a:gd name="connsiteY27" fmla="*/ 239208 h 243502"/>
                <a:gd name="connsiteX28" fmla="*/ 168910 w 231722"/>
                <a:gd name="connsiteY28" fmla="*/ 241812 h 243502"/>
                <a:gd name="connsiteX29" fmla="*/ 174443 w 231722"/>
                <a:gd name="connsiteY29" fmla="*/ 243439 h 243502"/>
                <a:gd name="connsiteX30" fmla="*/ 179650 w 231722"/>
                <a:gd name="connsiteY30" fmla="*/ 239208 h 243502"/>
                <a:gd name="connsiteX31" fmla="*/ 181603 w 231722"/>
                <a:gd name="connsiteY31" fmla="*/ 237581 h 243502"/>
                <a:gd name="connsiteX32" fmla="*/ 181603 w 231722"/>
                <a:gd name="connsiteY32" fmla="*/ 237581 h 243502"/>
                <a:gd name="connsiteX33" fmla="*/ 188112 w 231722"/>
                <a:gd name="connsiteY33" fmla="*/ 238232 h 243502"/>
                <a:gd name="connsiteX34" fmla="*/ 194621 w 231722"/>
                <a:gd name="connsiteY34" fmla="*/ 236930 h 243502"/>
                <a:gd name="connsiteX35" fmla="*/ 194621 w 231722"/>
                <a:gd name="connsiteY35" fmla="*/ 234652 h 243502"/>
                <a:gd name="connsiteX36" fmla="*/ 195272 w 231722"/>
                <a:gd name="connsiteY36" fmla="*/ 229770 h 243502"/>
                <a:gd name="connsiteX37" fmla="*/ 202432 w 231722"/>
                <a:gd name="connsiteY37" fmla="*/ 225214 h 243502"/>
                <a:gd name="connsiteX38" fmla="*/ 208290 w 231722"/>
                <a:gd name="connsiteY38" fmla="*/ 221959 h 243502"/>
                <a:gd name="connsiteX39" fmla="*/ 211545 w 231722"/>
                <a:gd name="connsiteY39" fmla="*/ 219030 h 243502"/>
                <a:gd name="connsiteX40" fmla="*/ 218054 w 231722"/>
                <a:gd name="connsiteY40" fmla="*/ 213172 h 243502"/>
                <a:gd name="connsiteX41" fmla="*/ 220983 w 231722"/>
                <a:gd name="connsiteY41" fmla="*/ 202758 h 243502"/>
                <a:gd name="connsiteX42" fmla="*/ 222610 w 231722"/>
                <a:gd name="connsiteY42" fmla="*/ 192994 h 243502"/>
                <a:gd name="connsiteX43" fmla="*/ 222610 w 231722"/>
                <a:gd name="connsiteY43" fmla="*/ 190065 h 243502"/>
                <a:gd name="connsiteX44" fmla="*/ 223261 w 231722"/>
                <a:gd name="connsiteY44" fmla="*/ 179976 h 243502"/>
                <a:gd name="connsiteX45" fmla="*/ 229770 w 231722"/>
                <a:gd name="connsiteY45" fmla="*/ 152638 h 243502"/>
                <a:gd name="connsiteX46" fmla="*/ 231723 w 231722"/>
                <a:gd name="connsiteY46" fmla="*/ 142223 h 243502"/>
                <a:gd name="connsiteX47" fmla="*/ 231723 w 231722"/>
                <a:gd name="connsiteY47" fmla="*/ 142223 h 243502"/>
                <a:gd name="connsiteX48" fmla="*/ 227492 w 231722"/>
                <a:gd name="connsiteY48" fmla="*/ 140596 h 243502"/>
                <a:gd name="connsiteX49" fmla="*/ 216426 w 231722"/>
                <a:gd name="connsiteY49" fmla="*/ 138643 h 243502"/>
                <a:gd name="connsiteX50" fmla="*/ 213497 w 231722"/>
                <a:gd name="connsiteY50" fmla="*/ 138643 h 243502"/>
                <a:gd name="connsiteX51" fmla="*/ 202432 w 231722"/>
                <a:gd name="connsiteY51" fmla="*/ 137016 h 243502"/>
                <a:gd name="connsiteX52" fmla="*/ 198526 w 231722"/>
                <a:gd name="connsiteY52" fmla="*/ 127903 h 243502"/>
                <a:gd name="connsiteX53" fmla="*/ 194295 w 231722"/>
                <a:gd name="connsiteY53" fmla="*/ 108376 h 243502"/>
                <a:gd name="connsiteX54" fmla="*/ 194295 w 231722"/>
                <a:gd name="connsiteY54" fmla="*/ 108376 h 243502"/>
                <a:gd name="connsiteX55" fmla="*/ 194295 w 231722"/>
                <a:gd name="connsiteY55" fmla="*/ 107400 h 243502"/>
                <a:gd name="connsiteX56" fmla="*/ 189739 w 231722"/>
                <a:gd name="connsiteY56" fmla="*/ 91778 h 243502"/>
                <a:gd name="connsiteX57" fmla="*/ 181603 w 231722"/>
                <a:gd name="connsiteY57" fmla="*/ 89825 h 243502"/>
                <a:gd name="connsiteX58" fmla="*/ 177697 w 231722"/>
                <a:gd name="connsiteY58" fmla="*/ 89174 h 243502"/>
                <a:gd name="connsiteX59" fmla="*/ 174118 w 231722"/>
                <a:gd name="connsiteY59" fmla="*/ 85269 h 243502"/>
                <a:gd name="connsiteX60" fmla="*/ 173141 w 231722"/>
                <a:gd name="connsiteY60" fmla="*/ 83967 h 243502"/>
                <a:gd name="connsiteX61" fmla="*/ 171839 w 231722"/>
                <a:gd name="connsiteY61" fmla="*/ 82665 h 243502"/>
                <a:gd name="connsiteX62" fmla="*/ 157519 w 231722"/>
                <a:gd name="connsiteY62" fmla="*/ 89825 h 243502"/>
                <a:gd name="connsiteX63" fmla="*/ 157194 w 231722"/>
                <a:gd name="connsiteY63" fmla="*/ 90151 h 243502"/>
                <a:gd name="connsiteX64" fmla="*/ 156868 w 231722"/>
                <a:gd name="connsiteY64" fmla="*/ 90151 h 243502"/>
                <a:gd name="connsiteX65" fmla="*/ 128554 w 231722"/>
                <a:gd name="connsiteY65" fmla="*/ 81363 h 243502"/>
                <a:gd name="connsiteX66" fmla="*/ 131809 w 231722"/>
                <a:gd name="connsiteY66" fmla="*/ 55978 h 243502"/>
                <a:gd name="connsiteX67" fmla="*/ 133761 w 231722"/>
                <a:gd name="connsiteY67" fmla="*/ 44913 h 243502"/>
                <a:gd name="connsiteX68" fmla="*/ 129205 w 231722"/>
                <a:gd name="connsiteY68" fmla="*/ 34173 h 243502"/>
                <a:gd name="connsiteX69" fmla="*/ 125625 w 231722"/>
                <a:gd name="connsiteY69" fmla="*/ 26687 h 243502"/>
                <a:gd name="connsiteX70" fmla="*/ 124974 w 231722"/>
                <a:gd name="connsiteY70" fmla="*/ 15297 h 243502"/>
                <a:gd name="connsiteX71" fmla="*/ 110003 w 231722"/>
                <a:gd name="connsiteY71" fmla="*/ 5533 h 243502"/>
                <a:gd name="connsiteX72" fmla="*/ 98938 w 231722"/>
                <a:gd name="connsiteY72" fmla="*/ 0 h 243502"/>
                <a:gd name="connsiteX73" fmla="*/ 72901 w 231722"/>
                <a:gd name="connsiteY73" fmla="*/ 1302 h 243502"/>
                <a:gd name="connsiteX74" fmla="*/ 72901 w 231722"/>
                <a:gd name="connsiteY74" fmla="*/ 1302 h 243502"/>
                <a:gd name="connsiteX75" fmla="*/ 62161 w 231722"/>
                <a:gd name="connsiteY75" fmla="*/ 3255 h 243502"/>
                <a:gd name="connsiteX76" fmla="*/ 27013 w 231722"/>
                <a:gd name="connsiteY76" fmla="*/ 11065 h 243502"/>
                <a:gd name="connsiteX77" fmla="*/ 16273 w 231722"/>
                <a:gd name="connsiteY77" fmla="*/ 26687 h 243502"/>
                <a:gd name="connsiteX78" fmla="*/ 11716 w 231722"/>
                <a:gd name="connsiteY78" fmla="*/ 34824 h 243502"/>
                <a:gd name="connsiteX79" fmla="*/ 10740 w 231722"/>
                <a:gd name="connsiteY79" fmla="*/ 44262 h 243502"/>
                <a:gd name="connsiteX80" fmla="*/ 10089 w 231722"/>
                <a:gd name="connsiteY80" fmla="*/ 54026 h 243502"/>
                <a:gd name="connsiteX81" fmla="*/ 0 w 231722"/>
                <a:gd name="connsiteY81" fmla="*/ 82340 h 243502"/>
                <a:gd name="connsiteX82" fmla="*/ 0 w 231722"/>
                <a:gd name="connsiteY82" fmla="*/ 82340 h 24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31722" h="243502">
                  <a:moveTo>
                    <a:pt x="0" y="82340"/>
                  </a:moveTo>
                  <a:cubicBezTo>
                    <a:pt x="1302" y="83967"/>
                    <a:pt x="2604" y="85920"/>
                    <a:pt x="3580" y="87547"/>
                  </a:cubicBezTo>
                  <a:cubicBezTo>
                    <a:pt x="4556" y="89174"/>
                    <a:pt x="5858" y="90802"/>
                    <a:pt x="6509" y="91453"/>
                  </a:cubicBezTo>
                  <a:cubicBezTo>
                    <a:pt x="8136" y="92754"/>
                    <a:pt x="11716" y="96985"/>
                    <a:pt x="14971" y="101542"/>
                  </a:cubicBezTo>
                  <a:cubicBezTo>
                    <a:pt x="17249" y="104796"/>
                    <a:pt x="19527" y="108376"/>
                    <a:pt x="20829" y="111305"/>
                  </a:cubicBezTo>
                  <a:cubicBezTo>
                    <a:pt x="22456" y="115536"/>
                    <a:pt x="31243" y="121394"/>
                    <a:pt x="38078" y="126276"/>
                  </a:cubicBezTo>
                  <a:cubicBezTo>
                    <a:pt x="41658" y="128554"/>
                    <a:pt x="44587" y="130832"/>
                    <a:pt x="45889" y="132134"/>
                  </a:cubicBezTo>
                  <a:cubicBezTo>
                    <a:pt x="48818" y="135063"/>
                    <a:pt x="59232" y="135063"/>
                    <a:pt x="65091" y="135389"/>
                  </a:cubicBezTo>
                  <a:cubicBezTo>
                    <a:pt x="66718" y="135389"/>
                    <a:pt x="68020" y="135389"/>
                    <a:pt x="68671" y="135389"/>
                  </a:cubicBezTo>
                  <a:cubicBezTo>
                    <a:pt x="71600" y="135714"/>
                    <a:pt x="80712" y="142549"/>
                    <a:pt x="87221" y="147430"/>
                  </a:cubicBezTo>
                  <a:cubicBezTo>
                    <a:pt x="89825" y="149383"/>
                    <a:pt x="91778" y="151010"/>
                    <a:pt x="92754" y="151336"/>
                  </a:cubicBezTo>
                  <a:cubicBezTo>
                    <a:pt x="94056" y="151987"/>
                    <a:pt x="101541" y="155892"/>
                    <a:pt x="110003" y="160449"/>
                  </a:cubicBezTo>
                  <a:cubicBezTo>
                    <a:pt x="122045" y="166632"/>
                    <a:pt x="136365" y="174117"/>
                    <a:pt x="137667" y="175419"/>
                  </a:cubicBezTo>
                  <a:cubicBezTo>
                    <a:pt x="138643" y="176396"/>
                    <a:pt x="139619" y="177698"/>
                    <a:pt x="139945" y="179325"/>
                  </a:cubicBezTo>
                  <a:cubicBezTo>
                    <a:pt x="140596" y="181603"/>
                    <a:pt x="140921" y="183881"/>
                    <a:pt x="140921" y="185183"/>
                  </a:cubicBezTo>
                  <a:cubicBezTo>
                    <a:pt x="140921" y="187136"/>
                    <a:pt x="135388" y="194621"/>
                    <a:pt x="131483" y="200154"/>
                  </a:cubicBezTo>
                  <a:cubicBezTo>
                    <a:pt x="129856" y="202432"/>
                    <a:pt x="128554" y="204385"/>
                    <a:pt x="127903" y="205036"/>
                  </a:cubicBezTo>
                  <a:cubicBezTo>
                    <a:pt x="127252" y="206012"/>
                    <a:pt x="125950" y="208941"/>
                    <a:pt x="124974" y="212196"/>
                  </a:cubicBezTo>
                  <a:cubicBezTo>
                    <a:pt x="123672" y="215776"/>
                    <a:pt x="122045" y="219681"/>
                    <a:pt x="121068" y="221308"/>
                  </a:cubicBezTo>
                  <a:cubicBezTo>
                    <a:pt x="120092" y="223261"/>
                    <a:pt x="117489" y="225539"/>
                    <a:pt x="115536" y="227492"/>
                  </a:cubicBezTo>
                  <a:cubicBezTo>
                    <a:pt x="113909" y="229119"/>
                    <a:pt x="112607" y="230421"/>
                    <a:pt x="112281" y="231072"/>
                  </a:cubicBezTo>
                  <a:cubicBezTo>
                    <a:pt x="111956" y="231723"/>
                    <a:pt x="111630" y="232048"/>
                    <a:pt x="111630" y="232374"/>
                  </a:cubicBezTo>
                  <a:cubicBezTo>
                    <a:pt x="111630" y="232699"/>
                    <a:pt x="111630" y="232699"/>
                    <a:pt x="111630" y="233025"/>
                  </a:cubicBezTo>
                  <a:cubicBezTo>
                    <a:pt x="111630" y="233025"/>
                    <a:pt x="111630" y="233350"/>
                    <a:pt x="111630" y="233350"/>
                  </a:cubicBezTo>
                  <a:cubicBezTo>
                    <a:pt x="112281" y="233350"/>
                    <a:pt x="114234" y="233676"/>
                    <a:pt x="117163" y="234001"/>
                  </a:cubicBezTo>
                  <a:cubicBezTo>
                    <a:pt x="122370" y="234652"/>
                    <a:pt x="129530" y="235303"/>
                    <a:pt x="133436" y="235303"/>
                  </a:cubicBezTo>
                  <a:cubicBezTo>
                    <a:pt x="138968" y="235303"/>
                    <a:pt x="144176" y="238232"/>
                    <a:pt x="145477" y="239208"/>
                  </a:cubicBezTo>
                  <a:lnTo>
                    <a:pt x="160448" y="239208"/>
                  </a:lnTo>
                  <a:cubicBezTo>
                    <a:pt x="162401" y="239208"/>
                    <a:pt x="165656" y="240510"/>
                    <a:pt x="168910" y="241812"/>
                  </a:cubicBezTo>
                  <a:cubicBezTo>
                    <a:pt x="171514" y="242788"/>
                    <a:pt x="173792" y="243765"/>
                    <a:pt x="174443" y="243439"/>
                  </a:cubicBezTo>
                  <a:cubicBezTo>
                    <a:pt x="175419" y="243114"/>
                    <a:pt x="178023" y="240835"/>
                    <a:pt x="179650" y="239208"/>
                  </a:cubicBezTo>
                  <a:cubicBezTo>
                    <a:pt x="180627" y="238232"/>
                    <a:pt x="181277" y="237581"/>
                    <a:pt x="181603" y="237581"/>
                  </a:cubicBezTo>
                  <a:lnTo>
                    <a:pt x="181603" y="237581"/>
                  </a:lnTo>
                  <a:cubicBezTo>
                    <a:pt x="182905" y="236605"/>
                    <a:pt x="187136" y="237907"/>
                    <a:pt x="188112" y="238232"/>
                  </a:cubicBezTo>
                  <a:cubicBezTo>
                    <a:pt x="189414" y="238232"/>
                    <a:pt x="194295" y="237581"/>
                    <a:pt x="194621" y="236930"/>
                  </a:cubicBezTo>
                  <a:cubicBezTo>
                    <a:pt x="194621" y="236605"/>
                    <a:pt x="194621" y="235628"/>
                    <a:pt x="194621" y="234652"/>
                  </a:cubicBezTo>
                  <a:cubicBezTo>
                    <a:pt x="194621" y="233025"/>
                    <a:pt x="194621" y="231072"/>
                    <a:pt x="195272" y="229770"/>
                  </a:cubicBezTo>
                  <a:cubicBezTo>
                    <a:pt x="195923" y="228468"/>
                    <a:pt x="199177" y="226841"/>
                    <a:pt x="202432" y="225214"/>
                  </a:cubicBezTo>
                  <a:cubicBezTo>
                    <a:pt x="205036" y="223912"/>
                    <a:pt x="207314" y="222610"/>
                    <a:pt x="208290" y="221959"/>
                  </a:cubicBezTo>
                  <a:cubicBezTo>
                    <a:pt x="208941" y="221308"/>
                    <a:pt x="210243" y="220332"/>
                    <a:pt x="211545" y="219030"/>
                  </a:cubicBezTo>
                  <a:cubicBezTo>
                    <a:pt x="214148" y="216752"/>
                    <a:pt x="217403" y="214148"/>
                    <a:pt x="218054" y="213172"/>
                  </a:cubicBezTo>
                  <a:cubicBezTo>
                    <a:pt x="218704" y="212196"/>
                    <a:pt x="219681" y="207314"/>
                    <a:pt x="220983" y="202758"/>
                  </a:cubicBezTo>
                  <a:cubicBezTo>
                    <a:pt x="221959" y="198852"/>
                    <a:pt x="222610" y="194947"/>
                    <a:pt x="222610" y="192994"/>
                  </a:cubicBezTo>
                  <a:cubicBezTo>
                    <a:pt x="222610" y="192017"/>
                    <a:pt x="222610" y="191041"/>
                    <a:pt x="222610" y="190065"/>
                  </a:cubicBezTo>
                  <a:cubicBezTo>
                    <a:pt x="222610" y="186159"/>
                    <a:pt x="222935" y="182254"/>
                    <a:pt x="223261" y="179976"/>
                  </a:cubicBezTo>
                  <a:cubicBezTo>
                    <a:pt x="223586" y="178349"/>
                    <a:pt x="227492" y="163378"/>
                    <a:pt x="229770" y="152638"/>
                  </a:cubicBezTo>
                  <a:cubicBezTo>
                    <a:pt x="231072" y="147105"/>
                    <a:pt x="231723" y="142549"/>
                    <a:pt x="231723" y="142223"/>
                  </a:cubicBezTo>
                  <a:lnTo>
                    <a:pt x="231723" y="142223"/>
                  </a:lnTo>
                  <a:cubicBezTo>
                    <a:pt x="231723" y="141898"/>
                    <a:pt x="229770" y="141247"/>
                    <a:pt x="227492" y="140596"/>
                  </a:cubicBezTo>
                  <a:cubicBezTo>
                    <a:pt x="223586" y="139620"/>
                    <a:pt x="218379" y="138643"/>
                    <a:pt x="216426" y="138643"/>
                  </a:cubicBezTo>
                  <a:cubicBezTo>
                    <a:pt x="215775" y="138643"/>
                    <a:pt x="214799" y="138643"/>
                    <a:pt x="213497" y="138643"/>
                  </a:cubicBezTo>
                  <a:cubicBezTo>
                    <a:pt x="209592" y="138643"/>
                    <a:pt x="204710" y="138643"/>
                    <a:pt x="202432" y="137016"/>
                  </a:cubicBezTo>
                  <a:cubicBezTo>
                    <a:pt x="201130" y="136365"/>
                    <a:pt x="199828" y="132460"/>
                    <a:pt x="198526" y="127903"/>
                  </a:cubicBezTo>
                  <a:cubicBezTo>
                    <a:pt x="196574" y="120743"/>
                    <a:pt x="194946" y="111305"/>
                    <a:pt x="194295" y="108376"/>
                  </a:cubicBezTo>
                  <a:lnTo>
                    <a:pt x="194295" y="108376"/>
                  </a:lnTo>
                  <a:lnTo>
                    <a:pt x="194295" y="107400"/>
                  </a:lnTo>
                  <a:cubicBezTo>
                    <a:pt x="193645" y="102844"/>
                    <a:pt x="192343" y="94381"/>
                    <a:pt x="189739" y="91778"/>
                  </a:cubicBezTo>
                  <a:cubicBezTo>
                    <a:pt x="188112" y="90151"/>
                    <a:pt x="184532" y="89825"/>
                    <a:pt x="181603" y="89825"/>
                  </a:cubicBezTo>
                  <a:cubicBezTo>
                    <a:pt x="179976" y="89825"/>
                    <a:pt x="178348" y="89500"/>
                    <a:pt x="177697" y="89174"/>
                  </a:cubicBezTo>
                  <a:cubicBezTo>
                    <a:pt x="176396" y="88524"/>
                    <a:pt x="175094" y="86896"/>
                    <a:pt x="174118" y="85269"/>
                  </a:cubicBezTo>
                  <a:cubicBezTo>
                    <a:pt x="173792" y="84944"/>
                    <a:pt x="173467" y="84292"/>
                    <a:pt x="173141" y="83967"/>
                  </a:cubicBezTo>
                  <a:cubicBezTo>
                    <a:pt x="172490" y="82991"/>
                    <a:pt x="172165" y="82340"/>
                    <a:pt x="171839" y="82665"/>
                  </a:cubicBezTo>
                  <a:cubicBezTo>
                    <a:pt x="169236" y="84292"/>
                    <a:pt x="157519" y="89825"/>
                    <a:pt x="157519" y="89825"/>
                  </a:cubicBezTo>
                  <a:lnTo>
                    <a:pt x="157194" y="90151"/>
                  </a:lnTo>
                  <a:lnTo>
                    <a:pt x="156868" y="90151"/>
                  </a:lnTo>
                  <a:cubicBezTo>
                    <a:pt x="156868" y="90151"/>
                    <a:pt x="130832" y="85269"/>
                    <a:pt x="128554" y="81363"/>
                  </a:cubicBezTo>
                  <a:cubicBezTo>
                    <a:pt x="127252" y="78760"/>
                    <a:pt x="129856" y="66067"/>
                    <a:pt x="131809" y="55978"/>
                  </a:cubicBezTo>
                  <a:cubicBezTo>
                    <a:pt x="132785" y="50771"/>
                    <a:pt x="133761" y="46540"/>
                    <a:pt x="133761" y="44913"/>
                  </a:cubicBezTo>
                  <a:cubicBezTo>
                    <a:pt x="133761" y="42635"/>
                    <a:pt x="131483" y="38078"/>
                    <a:pt x="129205" y="34173"/>
                  </a:cubicBezTo>
                  <a:cubicBezTo>
                    <a:pt x="127903" y="31569"/>
                    <a:pt x="126276" y="28640"/>
                    <a:pt x="125625" y="26687"/>
                  </a:cubicBezTo>
                  <a:cubicBezTo>
                    <a:pt x="124323" y="22782"/>
                    <a:pt x="124649" y="17575"/>
                    <a:pt x="124974" y="15297"/>
                  </a:cubicBezTo>
                  <a:cubicBezTo>
                    <a:pt x="121719" y="12693"/>
                    <a:pt x="115536" y="8787"/>
                    <a:pt x="110003" y="5533"/>
                  </a:cubicBezTo>
                  <a:cubicBezTo>
                    <a:pt x="104796" y="2278"/>
                    <a:pt x="100240" y="0"/>
                    <a:pt x="98938" y="0"/>
                  </a:cubicBezTo>
                  <a:cubicBezTo>
                    <a:pt x="96009" y="0"/>
                    <a:pt x="77783" y="0"/>
                    <a:pt x="72901" y="1302"/>
                  </a:cubicBezTo>
                  <a:lnTo>
                    <a:pt x="72901" y="1302"/>
                  </a:lnTo>
                  <a:cubicBezTo>
                    <a:pt x="71600" y="1627"/>
                    <a:pt x="67369" y="2278"/>
                    <a:pt x="62161" y="3255"/>
                  </a:cubicBezTo>
                  <a:cubicBezTo>
                    <a:pt x="49143" y="5533"/>
                    <a:pt x="28640" y="9113"/>
                    <a:pt x="27013" y="11065"/>
                  </a:cubicBezTo>
                  <a:cubicBezTo>
                    <a:pt x="25385" y="13344"/>
                    <a:pt x="20178" y="20504"/>
                    <a:pt x="16273" y="26687"/>
                  </a:cubicBezTo>
                  <a:cubicBezTo>
                    <a:pt x="13994" y="30267"/>
                    <a:pt x="12042" y="33196"/>
                    <a:pt x="11716" y="34824"/>
                  </a:cubicBezTo>
                  <a:cubicBezTo>
                    <a:pt x="11065" y="36776"/>
                    <a:pt x="11065" y="40356"/>
                    <a:pt x="10740" y="44262"/>
                  </a:cubicBezTo>
                  <a:cubicBezTo>
                    <a:pt x="10740" y="47516"/>
                    <a:pt x="10414" y="50771"/>
                    <a:pt x="10089" y="54026"/>
                  </a:cubicBezTo>
                  <a:cubicBezTo>
                    <a:pt x="9764" y="60535"/>
                    <a:pt x="1627" y="78760"/>
                    <a:pt x="0" y="82340"/>
                  </a:cubicBezTo>
                  <a:lnTo>
                    <a:pt x="0" y="823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77" name="Freeform: Shape 2676">
              <a:extLst>
                <a:ext uri="{FF2B5EF4-FFF2-40B4-BE49-F238E27FC236}">
                  <a16:creationId xmlns:a16="http://schemas.microsoft.com/office/drawing/2014/main" id="{D14DA234-F06D-4C84-AB80-CDA95319869F}"/>
                </a:ext>
              </a:extLst>
            </p:cNvPr>
            <p:cNvSpPr/>
            <p:nvPr/>
          </p:nvSpPr>
          <p:spPr>
            <a:xfrm>
              <a:off x="3809941" y="4721667"/>
              <a:ext cx="340190" cy="378501"/>
            </a:xfrm>
            <a:custGeom>
              <a:avLst/>
              <a:gdLst>
                <a:gd name="connsiteX0" fmla="*/ 5533 w 340190"/>
                <a:gd name="connsiteY0" fmla="*/ 38729 h 378501"/>
                <a:gd name="connsiteX1" fmla="*/ 16598 w 340190"/>
                <a:gd name="connsiteY1" fmla="*/ 59232 h 378501"/>
                <a:gd name="connsiteX2" fmla="*/ 26687 w 340190"/>
                <a:gd name="connsiteY2" fmla="*/ 79085 h 378501"/>
                <a:gd name="connsiteX3" fmla="*/ 26687 w 340190"/>
                <a:gd name="connsiteY3" fmla="*/ 79085 h 378501"/>
                <a:gd name="connsiteX4" fmla="*/ 22782 w 340190"/>
                <a:gd name="connsiteY4" fmla="*/ 87221 h 378501"/>
                <a:gd name="connsiteX5" fmla="*/ 19202 w 340190"/>
                <a:gd name="connsiteY5" fmla="*/ 94381 h 378501"/>
                <a:gd name="connsiteX6" fmla="*/ 19202 w 340190"/>
                <a:gd name="connsiteY6" fmla="*/ 94381 h 378501"/>
                <a:gd name="connsiteX7" fmla="*/ 18876 w 340190"/>
                <a:gd name="connsiteY7" fmla="*/ 95683 h 378501"/>
                <a:gd name="connsiteX8" fmla="*/ 15947 w 340190"/>
                <a:gd name="connsiteY8" fmla="*/ 111956 h 378501"/>
                <a:gd name="connsiteX9" fmla="*/ 19202 w 340190"/>
                <a:gd name="connsiteY9" fmla="*/ 120418 h 378501"/>
                <a:gd name="connsiteX10" fmla="*/ 21805 w 340190"/>
                <a:gd name="connsiteY10" fmla="*/ 127578 h 378501"/>
                <a:gd name="connsiteX11" fmla="*/ 16598 w 340190"/>
                <a:gd name="connsiteY11" fmla="*/ 134087 h 378501"/>
                <a:gd name="connsiteX12" fmla="*/ 8462 w 340190"/>
                <a:gd name="connsiteY12" fmla="*/ 144176 h 378501"/>
                <a:gd name="connsiteX13" fmla="*/ 9113 w 340190"/>
                <a:gd name="connsiteY13" fmla="*/ 149057 h 378501"/>
                <a:gd name="connsiteX14" fmla="*/ 10414 w 340190"/>
                <a:gd name="connsiteY14" fmla="*/ 152638 h 378501"/>
                <a:gd name="connsiteX15" fmla="*/ 12042 w 340190"/>
                <a:gd name="connsiteY15" fmla="*/ 154590 h 378501"/>
                <a:gd name="connsiteX16" fmla="*/ 12042 w 340190"/>
                <a:gd name="connsiteY16" fmla="*/ 154590 h 378501"/>
                <a:gd name="connsiteX17" fmla="*/ 13994 w 340190"/>
                <a:gd name="connsiteY17" fmla="*/ 157519 h 378501"/>
                <a:gd name="connsiteX18" fmla="*/ 11716 w 340190"/>
                <a:gd name="connsiteY18" fmla="*/ 161425 h 378501"/>
                <a:gd name="connsiteX19" fmla="*/ 8787 w 340190"/>
                <a:gd name="connsiteY19" fmla="*/ 165656 h 378501"/>
                <a:gd name="connsiteX20" fmla="*/ 12367 w 340190"/>
                <a:gd name="connsiteY20" fmla="*/ 177372 h 378501"/>
                <a:gd name="connsiteX21" fmla="*/ 15296 w 340190"/>
                <a:gd name="connsiteY21" fmla="*/ 184532 h 378501"/>
                <a:gd name="connsiteX22" fmla="*/ 16273 w 340190"/>
                <a:gd name="connsiteY22" fmla="*/ 184532 h 378501"/>
                <a:gd name="connsiteX23" fmla="*/ 16273 w 340190"/>
                <a:gd name="connsiteY23" fmla="*/ 184532 h 378501"/>
                <a:gd name="connsiteX24" fmla="*/ 19853 w 340190"/>
                <a:gd name="connsiteY24" fmla="*/ 185183 h 378501"/>
                <a:gd name="connsiteX25" fmla="*/ 22456 w 340190"/>
                <a:gd name="connsiteY25" fmla="*/ 187136 h 378501"/>
                <a:gd name="connsiteX26" fmla="*/ 23432 w 340190"/>
                <a:gd name="connsiteY26" fmla="*/ 189414 h 378501"/>
                <a:gd name="connsiteX27" fmla="*/ 15947 w 340190"/>
                <a:gd name="connsiteY27" fmla="*/ 199503 h 378501"/>
                <a:gd name="connsiteX28" fmla="*/ 10740 w 340190"/>
                <a:gd name="connsiteY28" fmla="*/ 206012 h 378501"/>
                <a:gd name="connsiteX29" fmla="*/ 4882 w 340190"/>
                <a:gd name="connsiteY29" fmla="*/ 211219 h 378501"/>
                <a:gd name="connsiteX30" fmla="*/ 0 w 340190"/>
                <a:gd name="connsiteY30" fmla="*/ 214799 h 378501"/>
                <a:gd name="connsiteX31" fmla="*/ 2278 w 340190"/>
                <a:gd name="connsiteY31" fmla="*/ 217403 h 378501"/>
                <a:gd name="connsiteX32" fmla="*/ 4882 w 340190"/>
                <a:gd name="connsiteY32" fmla="*/ 221308 h 378501"/>
                <a:gd name="connsiteX33" fmla="*/ 3905 w 340190"/>
                <a:gd name="connsiteY33" fmla="*/ 222935 h 378501"/>
                <a:gd name="connsiteX34" fmla="*/ 9438 w 340190"/>
                <a:gd name="connsiteY34" fmla="*/ 234326 h 378501"/>
                <a:gd name="connsiteX35" fmla="*/ 12693 w 340190"/>
                <a:gd name="connsiteY35" fmla="*/ 235628 h 378501"/>
                <a:gd name="connsiteX36" fmla="*/ 17900 w 340190"/>
                <a:gd name="connsiteY36" fmla="*/ 236604 h 378501"/>
                <a:gd name="connsiteX37" fmla="*/ 20178 w 340190"/>
                <a:gd name="connsiteY37" fmla="*/ 254830 h 378501"/>
                <a:gd name="connsiteX38" fmla="*/ 20178 w 340190"/>
                <a:gd name="connsiteY38" fmla="*/ 261013 h 378501"/>
                <a:gd name="connsiteX39" fmla="*/ 29291 w 340190"/>
                <a:gd name="connsiteY39" fmla="*/ 270452 h 378501"/>
                <a:gd name="connsiteX40" fmla="*/ 33196 w 340190"/>
                <a:gd name="connsiteY40" fmla="*/ 273706 h 378501"/>
                <a:gd name="connsiteX41" fmla="*/ 30267 w 340190"/>
                <a:gd name="connsiteY41" fmla="*/ 283144 h 378501"/>
                <a:gd name="connsiteX42" fmla="*/ 28640 w 340190"/>
                <a:gd name="connsiteY42" fmla="*/ 285097 h 378501"/>
                <a:gd name="connsiteX43" fmla="*/ 29942 w 340190"/>
                <a:gd name="connsiteY43" fmla="*/ 287050 h 378501"/>
                <a:gd name="connsiteX44" fmla="*/ 29942 w 340190"/>
                <a:gd name="connsiteY44" fmla="*/ 287050 h 378501"/>
                <a:gd name="connsiteX45" fmla="*/ 32220 w 340190"/>
                <a:gd name="connsiteY45" fmla="*/ 289328 h 378501"/>
                <a:gd name="connsiteX46" fmla="*/ 31243 w 340190"/>
                <a:gd name="connsiteY46" fmla="*/ 293233 h 378501"/>
                <a:gd name="connsiteX47" fmla="*/ 28640 w 340190"/>
                <a:gd name="connsiteY47" fmla="*/ 294535 h 378501"/>
                <a:gd name="connsiteX48" fmla="*/ 28640 w 340190"/>
                <a:gd name="connsiteY48" fmla="*/ 294535 h 378501"/>
                <a:gd name="connsiteX49" fmla="*/ 26036 w 340190"/>
                <a:gd name="connsiteY49" fmla="*/ 296162 h 378501"/>
                <a:gd name="connsiteX50" fmla="*/ 26362 w 340190"/>
                <a:gd name="connsiteY50" fmla="*/ 302346 h 378501"/>
                <a:gd name="connsiteX51" fmla="*/ 26687 w 340190"/>
                <a:gd name="connsiteY51" fmla="*/ 304299 h 378501"/>
                <a:gd name="connsiteX52" fmla="*/ 26687 w 340190"/>
                <a:gd name="connsiteY52" fmla="*/ 304299 h 378501"/>
                <a:gd name="connsiteX53" fmla="*/ 29291 w 340190"/>
                <a:gd name="connsiteY53" fmla="*/ 306577 h 378501"/>
                <a:gd name="connsiteX54" fmla="*/ 32545 w 340190"/>
                <a:gd name="connsiteY54" fmla="*/ 308855 h 378501"/>
                <a:gd name="connsiteX55" fmla="*/ 32545 w 340190"/>
                <a:gd name="connsiteY55" fmla="*/ 308855 h 378501"/>
                <a:gd name="connsiteX56" fmla="*/ 33847 w 340190"/>
                <a:gd name="connsiteY56" fmla="*/ 314713 h 378501"/>
                <a:gd name="connsiteX57" fmla="*/ 32871 w 340190"/>
                <a:gd name="connsiteY57" fmla="*/ 320246 h 378501"/>
                <a:gd name="connsiteX58" fmla="*/ 38078 w 340190"/>
                <a:gd name="connsiteY58" fmla="*/ 327406 h 378501"/>
                <a:gd name="connsiteX59" fmla="*/ 41332 w 340190"/>
                <a:gd name="connsiteY59" fmla="*/ 330335 h 378501"/>
                <a:gd name="connsiteX60" fmla="*/ 41332 w 340190"/>
                <a:gd name="connsiteY60" fmla="*/ 330335 h 378501"/>
                <a:gd name="connsiteX61" fmla="*/ 46540 w 340190"/>
                <a:gd name="connsiteY61" fmla="*/ 345631 h 378501"/>
                <a:gd name="connsiteX62" fmla="*/ 51747 w 340190"/>
                <a:gd name="connsiteY62" fmla="*/ 361904 h 378501"/>
                <a:gd name="connsiteX63" fmla="*/ 52398 w 340190"/>
                <a:gd name="connsiteY63" fmla="*/ 370366 h 378501"/>
                <a:gd name="connsiteX64" fmla="*/ 51747 w 340190"/>
                <a:gd name="connsiteY64" fmla="*/ 374597 h 378501"/>
                <a:gd name="connsiteX65" fmla="*/ 51747 w 340190"/>
                <a:gd name="connsiteY65" fmla="*/ 374597 h 378501"/>
                <a:gd name="connsiteX66" fmla="*/ 65741 w 340190"/>
                <a:gd name="connsiteY66" fmla="*/ 378502 h 378501"/>
                <a:gd name="connsiteX67" fmla="*/ 68345 w 340190"/>
                <a:gd name="connsiteY67" fmla="*/ 373946 h 378501"/>
                <a:gd name="connsiteX68" fmla="*/ 70949 w 340190"/>
                <a:gd name="connsiteY68" fmla="*/ 369715 h 378501"/>
                <a:gd name="connsiteX69" fmla="*/ 74854 w 340190"/>
                <a:gd name="connsiteY69" fmla="*/ 365484 h 378501"/>
                <a:gd name="connsiteX70" fmla="*/ 78109 w 340190"/>
                <a:gd name="connsiteY70" fmla="*/ 362229 h 378501"/>
                <a:gd name="connsiteX71" fmla="*/ 84943 w 340190"/>
                <a:gd name="connsiteY71" fmla="*/ 358975 h 378501"/>
                <a:gd name="connsiteX72" fmla="*/ 93080 w 340190"/>
                <a:gd name="connsiteY72" fmla="*/ 355069 h 378501"/>
                <a:gd name="connsiteX73" fmla="*/ 94056 w 340190"/>
                <a:gd name="connsiteY73" fmla="*/ 349537 h 378501"/>
                <a:gd name="connsiteX74" fmla="*/ 95032 w 340190"/>
                <a:gd name="connsiteY74" fmla="*/ 344980 h 378501"/>
                <a:gd name="connsiteX75" fmla="*/ 97961 w 340190"/>
                <a:gd name="connsiteY75" fmla="*/ 344004 h 378501"/>
                <a:gd name="connsiteX76" fmla="*/ 106423 w 340190"/>
                <a:gd name="connsiteY76" fmla="*/ 351164 h 378501"/>
                <a:gd name="connsiteX77" fmla="*/ 108701 w 340190"/>
                <a:gd name="connsiteY77" fmla="*/ 353442 h 378501"/>
                <a:gd name="connsiteX78" fmla="*/ 118465 w 340190"/>
                <a:gd name="connsiteY78" fmla="*/ 354093 h 378501"/>
                <a:gd name="connsiteX79" fmla="*/ 124974 w 340190"/>
                <a:gd name="connsiteY79" fmla="*/ 354093 h 378501"/>
                <a:gd name="connsiteX80" fmla="*/ 124974 w 340190"/>
                <a:gd name="connsiteY80" fmla="*/ 354093 h 378501"/>
                <a:gd name="connsiteX81" fmla="*/ 126927 w 340190"/>
                <a:gd name="connsiteY81" fmla="*/ 354093 h 378501"/>
                <a:gd name="connsiteX82" fmla="*/ 141572 w 340190"/>
                <a:gd name="connsiteY82" fmla="*/ 355720 h 378501"/>
                <a:gd name="connsiteX83" fmla="*/ 150685 w 340190"/>
                <a:gd name="connsiteY83" fmla="*/ 372969 h 378501"/>
                <a:gd name="connsiteX84" fmla="*/ 151010 w 340190"/>
                <a:gd name="connsiteY84" fmla="*/ 374922 h 378501"/>
                <a:gd name="connsiteX85" fmla="*/ 151661 w 340190"/>
                <a:gd name="connsiteY85" fmla="*/ 370691 h 378501"/>
                <a:gd name="connsiteX86" fmla="*/ 151661 w 340190"/>
                <a:gd name="connsiteY86" fmla="*/ 370691 h 378501"/>
                <a:gd name="connsiteX87" fmla="*/ 153288 w 340190"/>
                <a:gd name="connsiteY87" fmla="*/ 363531 h 378501"/>
                <a:gd name="connsiteX88" fmla="*/ 155892 w 340190"/>
                <a:gd name="connsiteY88" fmla="*/ 356371 h 378501"/>
                <a:gd name="connsiteX89" fmla="*/ 159147 w 340190"/>
                <a:gd name="connsiteY89" fmla="*/ 351490 h 378501"/>
                <a:gd name="connsiteX90" fmla="*/ 179976 w 340190"/>
                <a:gd name="connsiteY90" fmla="*/ 349862 h 378501"/>
                <a:gd name="connsiteX91" fmla="*/ 193319 w 340190"/>
                <a:gd name="connsiteY91" fmla="*/ 351490 h 378501"/>
                <a:gd name="connsiteX92" fmla="*/ 195923 w 340190"/>
                <a:gd name="connsiteY92" fmla="*/ 353442 h 378501"/>
                <a:gd name="connsiteX93" fmla="*/ 196248 w 340190"/>
                <a:gd name="connsiteY93" fmla="*/ 353768 h 378501"/>
                <a:gd name="connsiteX94" fmla="*/ 206337 w 340190"/>
                <a:gd name="connsiteY94" fmla="*/ 326755 h 378501"/>
                <a:gd name="connsiteX95" fmla="*/ 206988 w 340190"/>
                <a:gd name="connsiteY95" fmla="*/ 316992 h 378501"/>
                <a:gd name="connsiteX96" fmla="*/ 207965 w 340190"/>
                <a:gd name="connsiteY96" fmla="*/ 306902 h 378501"/>
                <a:gd name="connsiteX97" fmla="*/ 212846 w 340190"/>
                <a:gd name="connsiteY97" fmla="*/ 298440 h 378501"/>
                <a:gd name="connsiteX98" fmla="*/ 223586 w 340190"/>
                <a:gd name="connsiteY98" fmla="*/ 282819 h 378501"/>
                <a:gd name="connsiteX99" fmla="*/ 260363 w 340190"/>
                <a:gd name="connsiteY99" fmla="*/ 273706 h 378501"/>
                <a:gd name="connsiteX100" fmla="*/ 270777 w 340190"/>
                <a:gd name="connsiteY100" fmla="*/ 271753 h 378501"/>
                <a:gd name="connsiteX101" fmla="*/ 270777 w 340190"/>
                <a:gd name="connsiteY101" fmla="*/ 271753 h 378501"/>
                <a:gd name="connsiteX102" fmla="*/ 297790 w 340190"/>
                <a:gd name="connsiteY102" fmla="*/ 270452 h 378501"/>
                <a:gd name="connsiteX103" fmla="*/ 310157 w 340190"/>
                <a:gd name="connsiteY103" fmla="*/ 276310 h 378501"/>
                <a:gd name="connsiteX104" fmla="*/ 324151 w 340190"/>
                <a:gd name="connsiteY104" fmla="*/ 285748 h 378501"/>
                <a:gd name="connsiteX105" fmla="*/ 333590 w 340190"/>
                <a:gd name="connsiteY105" fmla="*/ 255481 h 378501"/>
                <a:gd name="connsiteX106" fmla="*/ 337495 w 340190"/>
                <a:gd name="connsiteY106" fmla="*/ 247344 h 378501"/>
                <a:gd name="connsiteX107" fmla="*/ 340099 w 340190"/>
                <a:gd name="connsiteY107" fmla="*/ 242788 h 378501"/>
                <a:gd name="connsiteX108" fmla="*/ 335542 w 340190"/>
                <a:gd name="connsiteY108" fmla="*/ 238232 h 378501"/>
                <a:gd name="connsiteX109" fmla="*/ 332939 w 340190"/>
                <a:gd name="connsiteY109" fmla="*/ 236604 h 378501"/>
                <a:gd name="connsiteX110" fmla="*/ 332939 w 340190"/>
                <a:gd name="connsiteY110" fmla="*/ 236604 h 378501"/>
                <a:gd name="connsiteX111" fmla="*/ 330660 w 340190"/>
                <a:gd name="connsiteY111" fmla="*/ 223912 h 378501"/>
                <a:gd name="connsiteX112" fmla="*/ 314713 w 340190"/>
                <a:gd name="connsiteY112" fmla="*/ 215125 h 378501"/>
                <a:gd name="connsiteX113" fmla="*/ 311133 w 340190"/>
                <a:gd name="connsiteY113" fmla="*/ 204059 h 378501"/>
                <a:gd name="connsiteX114" fmla="*/ 311459 w 340190"/>
                <a:gd name="connsiteY114" fmla="*/ 200479 h 378501"/>
                <a:gd name="connsiteX115" fmla="*/ 312761 w 340190"/>
                <a:gd name="connsiteY115" fmla="*/ 193319 h 378501"/>
                <a:gd name="connsiteX116" fmla="*/ 312761 w 340190"/>
                <a:gd name="connsiteY116" fmla="*/ 193319 h 378501"/>
                <a:gd name="connsiteX117" fmla="*/ 314062 w 340190"/>
                <a:gd name="connsiteY117" fmla="*/ 186810 h 378501"/>
                <a:gd name="connsiteX118" fmla="*/ 283470 w 340190"/>
                <a:gd name="connsiteY118" fmla="*/ 186810 h 378501"/>
                <a:gd name="connsiteX119" fmla="*/ 267848 w 340190"/>
                <a:gd name="connsiteY119" fmla="*/ 187136 h 378501"/>
                <a:gd name="connsiteX120" fmla="*/ 262315 w 340190"/>
                <a:gd name="connsiteY120" fmla="*/ 175094 h 378501"/>
                <a:gd name="connsiteX121" fmla="*/ 263292 w 340190"/>
                <a:gd name="connsiteY121" fmla="*/ 167608 h 378501"/>
                <a:gd name="connsiteX122" fmla="*/ 263617 w 340190"/>
                <a:gd name="connsiteY122" fmla="*/ 164354 h 378501"/>
                <a:gd name="connsiteX123" fmla="*/ 259712 w 340190"/>
                <a:gd name="connsiteY123" fmla="*/ 159472 h 378501"/>
                <a:gd name="connsiteX124" fmla="*/ 254830 w 340190"/>
                <a:gd name="connsiteY124" fmla="*/ 151987 h 378501"/>
                <a:gd name="connsiteX125" fmla="*/ 260688 w 340190"/>
                <a:gd name="connsiteY125" fmla="*/ 148407 h 378501"/>
                <a:gd name="connsiteX126" fmla="*/ 262966 w 340190"/>
                <a:gd name="connsiteY126" fmla="*/ 148081 h 378501"/>
                <a:gd name="connsiteX127" fmla="*/ 261339 w 340190"/>
                <a:gd name="connsiteY127" fmla="*/ 127252 h 378501"/>
                <a:gd name="connsiteX128" fmla="*/ 259061 w 340190"/>
                <a:gd name="connsiteY128" fmla="*/ 118139 h 378501"/>
                <a:gd name="connsiteX129" fmla="*/ 250599 w 340190"/>
                <a:gd name="connsiteY129" fmla="*/ 112932 h 378501"/>
                <a:gd name="connsiteX130" fmla="*/ 240184 w 340190"/>
                <a:gd name="connsiteY130" fmla="*/ 108701 h 378501"/>
                <a:gd name="connsiteX131" fmla="*/ 226841 w 340190"/>
                <a:gd name="connsiteY131" fmla="*/ 109352 h 378501"/>
                <a:gd name="connsiteX132" fmla="*/ 220332 w 340190"/>
                <a:gd name="connsiteY132" fmla="*/ 110003 h 378501"/>
                <a:gd name="connsiteX133" fmla="*/ 213823 w 340190"/>
                <a:gd name="connsiteY133" fmla="*/ 103169 h 378501"/>
                <a:gd name="connsiteX134" fmla="*/ 209266 w 340190"/>
                <a:gd name="connsiteY134" fmla="*/ 96334 h 378501"/>
                <a:gd name="connsiteX135" fmla="*/ 198852 w 340190"/>
                <a:gd name="connsiteY135" fmla="*/ 94056 h 378501"/>
                <a:gd name="connsiteX136" fmla="*/ 194295 w 340190"/>
                <a:gd name="connsiteY136" fmla="*/ 94056 h 378501"/>
                <a:gd name="connsiteX137" fmla="*/ 186810 w 340190"/>
                <a:gd name="connsiteY137" fmla="*/ 85920 h 378501"/>
                <a:gd name="connsiteX138" fmla="*/ 185508 w 340190"/>
                <a:gd name="connsiteY138" fmla="*/ 82665 h 378501"/>
                <a:gd name="connsiteX139" fmla="*/ 177046 w 340190"/>
                <a:gd name="connsiteY139" fmla="*/ 78760 h 378501"/>
                <a:gd name="connsiteX140" fmla="*/ 164679 w 340190"/>
                <a:gd name="connsiteY140" fmla="*/ 76807 h 378501"/>
                <a:gd name="connsiteX141" fmla="*/ 156868 w 340190"/>
                <a:gd name="connsiteY141" fmla="*/ 76807 h 378501"/>
                <a:gd name="connsiteX142" fmla="*/ 148732 w 340190"/>
                <a:gd name="connsiteY142" fmla="*/ 76156 h 378501"/>
                <a:gd name="connsiteX143" fmla="*/ 137016 w 340190"/>
                <a:gd name="connsiteY143" fmla="*/ 65741 h 378501"/>
                <a:gd name="connsiteX144" fmla="*/ 132134 w 340190"/>
                <a:gd name="connsiteY144" fmla="*/ 60534 h 378501"/>
                <a:gd name="connsiteX145" fmla="*/ 125950 w 340190"/>
                <a:gd name="connsiteY145" fmla="*/ 52073 h 378501"/>
                <a:gd name="connsiteX146" fmla="*/ 119441 w 340190"/>
                <a:gd name="connsiteY146" fmla="*/ 38729 h 378501"/>
                <a:gd name="connsiteX147" fmla="*/ 119441 w 340190"/>
                <a:gd name="connsiteY147" fmla="*/ 23432 h 378501"/>
                <a:gd name="connsiteX148" fmla="*/ 119767 w 340190"/>
                <a:gd name="connsiteY148" fmla="*/ 18551 h 378501"/>
                <a:gd name="connsiteX149" fmla="*/ 122696 w 340190"/>
                <a:gd name="connsiteY149" fmla="*/ 10089 h 378501"/>
                <a:gd name="connsiteX150" fmla="*/ 123998 w 340190"/>
                <a:gd name="connsiteY150" fmla="*/ 7485 h 378501"/>
                <a:gd name="connsiteX151" fmla="*/ 122045 w 340190"/>
                <a:gd name="connsiteY151" fmla="*/ 2929 h 378501"/>
                <a:gd name="connsiteX152" fmla="*/ 119767 w 340190"/>
                <a:gd name="connsiteY152" fmla="*/ 0 h 378501"/>
                <a:gd name="connsiteX153" fmla="*/ 117814 w 340190"/>
                <a:gd name="connsiteY153" fmla="*/ 1627 h 378501"/>
                <a:gd name="connsiteX154" fmla="*/ 114885 w 340190"/>
                <a:gd name="connsiteY154" fmla="*/ 3905 h 378501"/>
                <a:gd name="connsiteX155" fmla="*/ 110654 w 340190"/>
                <a:gd name="connsiteY155" fmla="*/ 1953 h 378501"/>
                <a:gd name="connsiteX156" fmla="*/ 109352 w 340190"/>
                <a:gd name="connsiteY156" fmla="*/ 651 h 378501"/>
                <a:gd name="connsiteX157" fmla="*/ 95358 w 340190"/>
                <a:gd name="connsiteY157" fmla="*/ 2278 h 378501"/>
                <a:gd name="connsiteX158" fmla="*/ 83967 w 340190"/>
                <a:gd name="connsiteY158" fmla="*/ 5533 h 378501"/>
                <a:gd name="connsiteX159" fmla="*/ 74529 w 340190"/>
                <a:gd name="connsiteY159" fmla="*/ 12042 h 378501"/>
                <a:gd name="connsiteX160" fmla="*/ 63138 w 340190"/>
                <a:gd name="connsiteY160" fmla="*/ 19527 h 378501"/>
                <a:gd name="connsiteX161" fmla="*/ 50445 w 340190"/>
                <a:gd name="connsiteY161" fmla="*/ 28314 h 378501"/>
                <a:gd name="connsiteX162" fmla="*/ 32871 w 340190"/>
                <a:gd name="connsiteY162" fmla="*/ 40031 h 378501"/>
                <a:gd name="connsiteX163" fmla="*/ 13344 w 340190"/>
                <a:gd name="connsiteY163" fmla="*/ 38078 h 378501"/>
                <a:gd name="connsiteX164" fmla="*/ 5533 w 340190"/>
                <a:gd name="connsiteY164" fmla="*/ 38729 h 378501"/>
                <a:gd name="connsiteX165" fmla="*/ 5533 w 340190"/>
                <a:gd name="connsiteY165" fmla="*/ 38729 h 37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40190" h="378501">
                  <a:moveTo>
                    <a:pt x="5533" y="38729"/>
                  </a:moveTo>
                  <a:cubicBezTo>
                    <a:pt x="8136" y="43285"/>
                    <a:pt x="12367" y="51421"/>
                    <a:pt x="16598" y="59232"/>
                  </a:cubicBezTo>
                  <a:cubicBezTo>
                    <a:pt x="21805" y="68996"/>
                    <a:pt x="26687" y="78109"/>
                    <a:pt x="26687" y="79085"/>
                  </a:cubicBezTo>
                  <a:lnTo>
                    <a:pt x="26687" y="79085"/>
                  </a:lnTo>
                  <a:cubicBezTo>
                    <a:pt x="27013" y="80387"/>
                    <a:pt x="25060" y="83641"/>
                    <a:pt x="22782" y="87221"/>
                  </a:cubicBezTo>
                  <a:cubicBezTo>
                    <a:pt x="21154" y="90150"/>
                    <a:pt x="19202" y="93080"/>
                    <a:pt x="19202" y="94381"/>
                  </a:cubicBezTo>
                  <a:lnTo>
                    <a:pt x="19202" y="94381"/>
                  </a:lnTo>
                  <a:lnTo>
                    <a:pt x="18876" y="95683"/>
                  </a:lnTo>
                  <a:cubicBezTo>
                    <a:pt x="17900" y="99914"/>
                    <a:pt x="15622" y="110003"/>
                    <a:pt x="15947" y="111956"/>
                  </a:cubicBezTo>
                  <a:cubicBezTo>
                    <a:pt x="16273" y="113257"/>
                    <a:pt x="17574" y="116838"/>
                    <a:pt x="19202" y="120418"/>
                  </a:cubicBezTo>
                  <a:cubicBezTo>
                    <a:pt x="20504" y="123672"/>
                    <a:pt x="21805" y="126601"/>
                    <a:pt x="21805" y="127578"/>
                  </a:cubicBezTo>
                  <a:cubicBezTo>
                    <a:pt x="21805" y="128554"/>
                    <a:pt x="19527" y="131157"/>
                    <a:pt x="16598" y="134087"/>
                  </a:cubicBezTo>
                  <a:cubicBezTo>
                    <a:pt x="13018" y="137992"/>
                    <a:pt x="8462" y="143199"/>
                    <a:pt x="8462" y="144176"/>
                  </a:cubicBezTo>
                  <a:cubicBezTo>
                    <a:pt x="8462" y="145477"/>
                    <a:pt x="8787" y="147105"/>
                    <a:pt x="9113" y="149057"/>
                  </a:cubicBezTo>
                  <a:cubicBezTo>
                    <a:pt x="9438" y="150685"/>
                    <a:pt x="9764" y="151987"/>
                    <a:pt x="10414" y="152638"/>
                  </a:cubicBezTo>
                  <a:cubicBezTo>
                    <a:pt x="10740" y="153288"/>
                    <a:pt x="11391" y="153939"/>
                    <a:pt x="12042" y="154590"/>
                  </a:cubicBezTo>
                  <a:lnTo>
                    <a:pt x="12042" y="154590"/>
                  </a:lnTo>
                  <a:cubicBezTo>
                    <a:pt x="13018" y="155566"/>
                    <a:pt x="13994" y="156218"/>
                    <a:pt x="13994" y="157519"/>
                  </a:cubicBezTo>
                  <a:cubicBezTo>
                    <a:pt x="13994" y="158496"/>
                    <a:pt x="13018" y="159797"/>
                    <a:pt x="11716" y="161425"/>
                  </a:cubicBezTo>
                  <a:cubicBezTo>
                    <a:pt x="10414" y="163052"/>
                    <a:pt x="8462" y="165005"/>
                    <a:pt x="8787" y="165656"/>
                  </a:cubicBezTo>
                  <a:cubicBezTo>
                    <a:pt x="8787" y="166632"/>
                    <a:pt x="10740" y="172490"/>
                    <a:pt x="12367" y="177372"/>
                  </a:cubicBezTo>
                  <a:cubicBezTo>
                    <a:pt x="13669" y="180952"/>
                    <a:pt x="14971" y="184206"/>
                    <a:pt x="15296" y="184532"/>
                  </a:cubicBezTo>
                  <a:cubicBezTo>
                    <a:pt x="15622" y="184857"/>
                    <a:pt x="15947" y="184532"/>
                    <a:pt x="16273" y="184532"/>
                  </a:cubicBezTo>
                  <a:lnTo>
                    <a:pt x="16273" y="184532"/>
                  </a:lnTo>
                  <a:cubicBezTo>
                    <a:pt x="17249" y="184206"/>
                    <a:pt x="18225" y="184206"/>
                    <a:pt x="19853" y="185183"/>
                  </a:cubicBezTo>
                  <a:cubicBezTo>
                    <a:pt x="21154" y="186159"/>
                    <a:pt x="21805" y="186484"/>
                    <a:pt x="22456" y="187136"/>
                  </a:cubicBezTo>
                  <a:cubicBezTo>
                    <a:pt x="23107" y="187786"/>
                    <a:pt x="23432" y="188763"/>
                    <a:pt x="23432" y="189414"/>
                  </a:cubicBezTo>
                  <a:cubicBezTo>
                    <a:pt x="23432" y="190390"/>
                    <a:pt x="19527" y="195272"/>
                    <a:pt x="15947" y="199503"/>
                  </a:cubicBezTo>
                  <a:cubicBezTo>
                    <a:pt x="13344" y="202432"/>
                    <a:pt x="11065" y="205361"/>
                    <a:pt x="10740" y="206012"/>
                  </a:cubicBezTo>
                  <a:cubicBezTo>
                    <a:pt x="10089" y="207314"/>
                    <a:pt x="7485" y="209266"/>
                    <a:pt x="4882" y="211219"/>
                  </a:cubicBezTo>
                  <a:cubicBezTo>
                    <a:pt x="2604" y="212846"/>
                    <a:pt x="0" y="214799"/>
                    <a:pt x="0" y="214799"/>
                  </a:cubicBezTo>
                  <a:cubicBezTo>
                    <a:pt x="0" y="215125"/>
                    <a:pt x="976" y="216426"/>
                    <a:pt x="2278" y="217403"/>
                  </a:cubicBezTo>
                  <a:cubicBezTo>
                    <a:pt x="3580" y="219030"/>
                    <a:pt x="4882" y="220332"/>
                    <a:pt x="4882" y="221308"/>
                  </a:cubicBezTo>
                  <a:cubicBezTo>
                    <a:pt x="4882" y="221959"/>
                    <a:pt x="4556" y="222610"/>
                    <a:pt x="3905" y="222935"/>
                  </a:cubicBezTo>
                  <a:cubicBezTo>
                    <a:pt x="5533" y="225539"/>
                    <a:pt x="8787" y="231072"/>
                    <a:pt x="9438" y="234326"/>
                  </a:cubicBezTo>
                  <a:cubicBezTo>
                    <a:pt x="9438" y="235628"/>
                    <a:pt x="11065" y="235628"/>
                    <a:pt x="12693" y="235628"/>
                  </a:cubicBezTo>
                  <a:cubicBezTo>
                    <a:pt x="14320" y="235628"/>
                    <a:pt x="16273" y="235628"/>
                    <a:pt x="17900" y="236604"/>
                  </a:cubicBezTo>
                  <a:cubicBezTo>
                    <a:pt x="20504" y="238557"/>
                    <a:pt x="20178" y="247995"/>
                    <a:pt x="20178" y="254830"/>
                  </a:cubicBezTo>
                  <a:cubicBezTo>
                    <a:pt x="20178" y="257433"/>
                    <a:pt x="20178" y="259711"/>
                    <a:pt x="20178" y="261013"/>
                  </a:cubicBezTo>
                  <a:cubicBezTo>
                    <a:pt x="20504" y="263943"/>
                    <a:pt x="25711" y="267848"/>
                    <a:pt x="29291" y="270452"/>
                  </a:cubicBezTo>
                  <a:cubicBezTo>
                    <a:pt x="30918" y="271753"/>
                    <a:pt x="32545" y="272730"/>
                    <a:pt x="33196" y="273706"/>
                  </a:cubicBezTo>
                  <a:cubicBezTo>
                    <a:pt x="35800" y="276635"/>
                    <a:pt x="32545" y="280215"/>
                    <a:pt x="30267" y="283144"/>
                  </a:cubicBezTo>
                  <a:cubicBezTo>
                    <a:pt x="29616" y="283795"/>
                    <a:pt x="28965" y="284446"/>
                    <a:pt x="28640" y="285097"/>
                  </a:cubicBezTo>
                  <a:cubicBezTo>
                    <a:pt x="27989" y="285748"/>
                    <a:pt x="28965" y="286399"/>
                    <a:pt x="29942" y="287050"/>
                  </a:cubicBezTo>
                  <a:lnTo>
                    <a:pt x="29942" y="287050"/>
                  </a:lnTo>
                  <a:cubicBezTo>
                    <a:pt x="30592" y="287701"/>
                    <a:pt x="31569" y="288351"/>
                    <a:pt x="32220" y="289328"/>
                  </a:cubicBezTo>
                  <a:cubicBezTo>
                    <a:pt x="33522" y="290955"/>
                    <a:pt x="32871" y="292257"/>
                    <a:pt x="31243" y="293233"/>
                  </a:cubicBezTo>
                  <a:cubicBezTo>
                    <a:pt x="30592" y="293559"/>
                    <a:pt x="29616" y="294210"/>
                    <a:pt x="28640" y="294535"/>
                  </a:cubicBezTo>
                  <a:lnTo>
                    <a:pt x="28640" y="294535"/>
                  </a:lnTo>
                  <a:cubicBezTo>
                    <a:pt x="27664" y="294861"/>
                    <a:pt x="26687" y="295511"/>
                    <a:pt x="26036" y="296162"/>
                  </a:cubicBezTo>
                  <a:cubicBezTo>
                    <a:pt x="25060" y="297139"/>
                    <a:pt x="25711" y="300068"/>
                    <a:pt x="26362" y="302346"/>
                  </a:cubicBezTo>
                  <a:cubicBezTo>
                    <a:pt x="26687" y="302997"/>
                    <a:pt x="26687" y="303648"/>
                    <a:pt x="26687" y="304299"/>
                  </a:cubicBezTo>
                  <a:lnTo>
                    <a:pt x="26687" y="304299"/>
                  </a:lnTo>
                  <a:cubicBezTo>
                    <a:pt x="26687" y="304950"/>
                    <a:pt x="27989" y="305926"/>
                    <a:pt x="29291" y="306577"/>
                  </a:cubicBezTo>
                  <a:cubicBezTo>
                    <a:pt x="30267" y="307228"/>
                    <a:pt x="31569" y="307879"/>
                    <a:pt x="32545" y="308855"/>
                  </a:cubicBezTo>
                  <a:lnTo>
                    <a:pt x="32545" y="308855"/>
                  </a:lnTo>
                  <a:cubicBezTo>
                    <a:pt x="34823" y="310808"/>
                    <a:pt x="34498" y="312435"/>
                    <a:pt x="33847" y="314713"/>
                  </a:cubicBezTo>
                  <a:cubicBezTo>
                    <a:pt x="33522" y="316015"/>
                    <a:pt x="32871" y="317642"/>
                    <a:pt x="32871" y="320246"/>
                  </a:cubicBezTo>
                  <a:cubicBezTo>
                    <a:pt x="32871" y="323826"/>
                    <a:pt x="35800" y="325779"/>
                    <a:pt x="38078" y="327406"/>
                  </a:cubicBezTo>
                  <a:cubicBezTo>
                    <a:pt x="39380" y="328382"/>
                    <a:pt x="40682" y="329033"/>
                    <a:pt x="41332" y="330335"/>
                  </a:cubicBezTo>
                  <a:lnTo>
                    <a:pt x="41332" y="330335"/>
                  </a:lnTo>
                  <a:cubicBezTo>
                    <a:pt x="42309" y="331962"/>
                    <a:pt x="44262" y="338797"/>
                    <a:pt x="46540" y="345631"/>
                  </a:cubicBezTo>
                  <a:cubicBezTo>
                    <a:pt x="48492" y="352140"/>
                    <a:pt x="50445" y="358975"/>
                    <a:pt x="51747" y="361904"/>
                  </a:cubicBezTo>
                  <a:cubicBezTo>
                    <a:pt x="53700" y="366460"/>
                    <a:pt x="53049" y="368413"/>
                    <a:pt x="52398" y="370366"/>
                  </a:cubicBezTo>
                  <a:cubicBezTo>
                    <a:pt x="52073" y="371342"/>
                    <a:pt x="51747" y="372644"/>
                    <a:pt x="51747" y="374597"/>
                  </a:cubicBezTo>
                  <a:lnTo>
                    <a:pt x="51747" y="374597"/>
                  </a:lnTo>
                  <a:cubicBezTo>
                    <a:pt x="51747" y="376549"/>
                    <a:pt x="59558" y="377526"/>
                    <a:pt x="65741" y="378502"/>
                  </a:cubicBezTo>
                  <a:cubicBezTo>
                    <a:pt x="67043" y="376224"/>
                    <a:pt x="67694" y="374922"/>
                    <a:pt x="68345" y="373946"/>
                  </a:cubicBezTo>
                  <a:cubicBezTo>
                    <a:pt x="69647" y="371993"/>
                    <a:pt x="70298" y="371017"/>
                    <a:pt x="70949" y="369715"/>
                  </a:cubicBezTo>
                  <a:cubicBezTo>
                    <a:pt x="71925" y="368738"/>
                    <a:pt x="72576" y="367437"/>
                    <a:pt x="74854" y="365484"/>
                  </a:cubicBezTo>
                  <a:cubicBezTo>
                    <a:pt x="75831" y="364508"/>
                    <a:pt x="76807" y="363531"/>
                    <a:pt x="78109" y="362229"/>
                  </a:cubicBezTo>
                  <a:cubicBezTo>
                    <a:pt x="78760" y="361578"/>
                    <a:pt x="81689" y="360277"/>
                    <a:pt x="84943" y="358975"/>
                  </a:cubicBezTo>
                  <a:cubicBezTo>
                    <a:pt x="88523" y="357347"/>
                    <a:pt x="92754" y="355720"/>
                    <a:pt x="93080" y="355069"/>
                  </a:cubicBezTo>
                  <a:cubicBezTo>
                    <a:pt x="93731" y="354419"/>
                    <a:pt x="94056" y="351815"/>
                    <a:pt x="94056" y="349537"/>
                  </a:cubicBezTo>
                  <a:cubicBezTo>
                    <a:pt x="94381" y="347584"/>
                    <a:pt x="94381" y="345957"/>
                    <a:pt x="95032" y="344980"/>
                  </a:cubicBezTo>
                  <a:cubicBezTo>
                    <a:pt x="95683" y="343679"/>
                    <a:pt x="96659" y="343679"/>
                    <a:pt x="97961" y="344004"/>
                  </a:cubicBezTo>
                  <a:cubicBezTo>
                    <a:pt x="99914" y="344980"/>
                    <a:pt x="103819" y="348560"/>
                    <a:pt x="106423" y="351164"/>
                  </a:cubicBezTo>
                  <a:cubicBezTo>
                    <a:pt x="107400" y="352140"/>
                    <a:pt x="108376" y="353117"/>
                    <a:pt x="108701" y="353442"/>
                  </a:cubicBezTo>
                  <a:cubicBezTo>
                    <a:pt x="110003" y="354419"/>
                    <a:pt x="113583" y="354419"/>
                    <a:pt x="118465" y="354093"/>
                  </a:cubicBezTo>
                  <a:cubicBezTo>
                    <a:pt x="120418" y="354093"/>
                    <a:pt x="122696" y="354093"/>
                    <a:pt x="124974" y="354093"/>
                  </a:cubicBezTo>
                  <a:lnTo>
                    <a:pt x="124974" y="354093"/>
                  </a:lnTo>
                  <a:lnTo>
                    <a:pt x="126927" y="354093"/>
                  </a:lnTo>
                  <a:cubicBezTo>
                    <a:pt x="133436" y="354093"/>
                    <a:pt x="135063" y="354093"/>
                    <a:pt x="141572" y="355720"/>
                  </a:cubicBezTo>
                  <a:cubicBezTo>
                    <a:pt x="147430" y="357022"/>
                    <a:pt x="149383" y="366786"/>
                    <a:pt x="150685" y="372969"/>
                  </a:cubicBezTo>
                  <a:cubicBezTo>
                    <a:pt x="150685" y="373620"/>
                    <a:pt x="151010" y="374271"/>
                    <a:pt x="151010" y="374922"/>
                  </a:cubicBezTo>
                  <a:cubicBezTo>
                    <a:pt x="151336" y="373620"/>
                    <a:pt x="151336" y="372319"/>
                    <a:pt x="151661" y="370691"/>
                  </a:cubicBezTo>
                  <a:lnTo>
                    <a:pt x="151661" y="370691"/>
                  </a:lnTo>
                  <a:cubicBezTo>
                    <a:pt x="151987" y="368088"/>
                    <a:pt x="152637" y="365158"/>
                    <a:pt x="153288" y="363531"/>
                  </a:cubicBezTo>
                  <a:cubicBezTo>
                    <a:pt x="153939" y="361253"/>
                    <a:pt x="154916" y="358649"/>
                    <a:pt x="155892" y="356371"/>
                  </a:cubicBezTo>
                  <a:cubicBezTo>
                    <a:pt x="156868" y="354093"/>
                    <a:pt x="158170" y="352140"/>
                    <a:pt x="159147" y="351490"/>
                  </a:cubicBezTo>
                  <a:cubicBezTo>
                    <a:pt x="160123" y="350838"/>
                    <a:pt x="170863" y="349862"/>
                    <a:pt x="179976" y="349862"/>
                  </a:cubicBezTo>
                  <a:cubicBezTo>
                    <a:pt x="185834" y="349862"/>
                    <a:pt x="191041" y="350513"/>
                    <a:pt x="193319" y="351490"/>
                  </a:cubicBezTo>
                  <a:cubicBezTo>
                    <a:pt x="194295" y="352140"/>
                    <a:pt x="194946" y="352466"/>
                    <a:pt x="195923" y="353442"/>
                  </a:cubicBezTo>
                  <a:lnTo>
                    <a:pt x="196248" y="353768"/>
                  </a:lnTo>
                  <a:cubicBezTo>
                    <a:pt x="198526" y="348560"/>
                    <a:pt x="205686" y="332938"/>
                    <a:pt x="206337" y="326755"/>
                  </a:cubicBezTo>
                  <a:cubicBezTo>
                    <a:pt x="206663" y="323501"/>
                    <a:pt x="206988" y="320246"/>
                    <a:pt x="206988" y="316992"/>
                  </a:cubicBezTo>
                  <a:cubicBezTo>
                    <a:pt x="206988" y="313086"/>
                    <a:pt x="207314" y="309506"/>
                    <a:pt x="207965" y="306902"/>
                  </a:cubicBezTo>
                  <a:cubicBezTo>
                    <a:pt x="208615" y="305275"/>
                    <a:pt x="210568" y="302020"/>
                    <a:pt x="212846" y="298440"/>
                  </a:cubicBezTo>
                  <a:cubicBezTo>
                    <a:pt x="216752" y="292257"/>
                    <a:pt x="221959" y="285097"/>
                    <a:pt x="223586" y="282819"/>
                  </a:cubicBezTo>
                  <a:cubicBezTo>
                    <a:pt x="225864" y="279564"/>
                    <a:pt x="247019" y="275984"/>
                    <a:pt x="260363" y="273706"/>
                  </a:cubicBezTo>
                  <a:cubicBezTo>
                    <a:pt x="265570" y="272730"/>
                    <a:pt x="269475" y="272079"/>
                    <a:pt x="270777" y="271753"/>
                  </a:cubicBezTo>
                  <a:lnTo>
                    <a:pt x="270777" y="271753"/>
                  </a:lnTo>
                  <a:cubicBezTo>
                    <a:pt x="275984" y="270452"/>
                    <a:pt x="294535" y="270452"/>
                    <a:pt x="297790" y="270452"/>
                  </a:cubicBezTo>
                  <a:cubicBezTo>
                    <a:pt x="299417" y="270452"/>
                    <a:pt x="304624" y="273055"/>
                    <a:pt x="310157" y="276310"/>
                  </a:cubicBezTo>
                  <a:cubicBezTo>
                    <a:pt x="315364" y="279239"/>
                    <a:pt x="320571" y="282819"/>
                    <a:pt x="324151" y="285748"/>
                  </a:cubicBezTo>
                  <a:cubicBezTo>
                    <a:pt x="325779" y="280541"/>
                    <a:pt x="333590" y="258735"/>
                    <a:pt x="333590" y="255481"/>
                  </a:cubicBezTo>
                  <a:cubicBezTo>
                    <a:pt x="333590" y="252877"/>
                    <a:pt x="335542" y="249948"/>
                    <a:pt x="337495" y="247344"/>
                  </a:cubicBezTo>
                  <a:cubicBezTo>
                    <a:pt x="338471" y="245717"/>
                    <a:pt x="339448" y="244415"/>
                    <a:pt x="340099" y="242788"/>
                  </a:cubicBezTo>
                  <a:cubicBezTo>
                    <a:pt x="340749" y="241161"/>
                    <a:pt x="337820" y="239208"/>
                    <a:pt x="335542" y="238232"/>
                  </a:cubicBezTo>
                  <a:cubicBezTo>
                    <a:pt x="334566" y="237581"/>
                    <a:pt x="333590" y="236930"/>
                    <a:pt x="332939" y="236604"/>
                  </a:cubicBezTo>
                  <a:lnTo>
                    <a:pt x="332939" y="236604"/>
                  </a:lnTo>
                  <a:cubicBezTo>
                    <a:pt x="331637" y="234977"/>
                    <a:pt x="330660" y="226515"/>
                    <a:pt x="330660" y="223912"/>
                  </a:cubicBezTo>
                  <a:cubicBezTo>
                    <a:pt x="328382" y="222610"/>
                    <a:pt x="319595" y="217403"/>
                    <a:pt x="314713" y="215125"/>
                  </a:cubicBezTo>
                  <a:cubicBezTo>
                    <a:pt x="309831" y="212846"/>
                    <a:pt x="310482" y="207965"/>
                    <a:pt x="311133" y="204059"/>
                  </a:cubicBezTo>
                  <a:cubicBezTo>
                    <a:pt x="311459" y="202757"/>
                    <a:pt x="311459" y="201456"/>
                    <a:pt x="311459" y="200479"/>
                  </a:cubicBezTo>
                  <a:cubicBezTo>
                    <a:pt x="310808" y="198526"/>
                    <a:pt x="311784" y="195923"/>
                    <a:pt x="312761" y="193319"/>
                  </a:cubicBezTo>
                  <a:lnTo>
                    <a:pt x="312761" y="193319"/>
                  </a:lnTo>
                  <a:cubicBezTo>
                    <a:pt x="313737" y="190716"/>
                    <a:pt x="314388" y="188112"/>
                    <a:pt x="314062" y="186810"/>
                  </a:cubicBezTo>
                  <a:cubicBezTo>
                    <a:pt x="313737" y="185508"/>
                    <a:pt x="296813" y="186159"/>
                    <a:pt x="283470" y="186810"/>
                  </a:cubicBezTo>
                  <a:cubicBezTo>
                    <a:pt x="276635" y="187136"/>
                    <a:pt x="270452" y="187461"/>
                    <a:pt x="267848" y="187136"/>
                  </a:cubicBezTo>
                  <a:cubicBezTo>
                    <a:pt x="262641" y="186810"/>
                    <a:pt x="261990" y="180952"/>
                    <a:pt x="262315" y="175094"/>
                  </a:cubicBezTo>
                  <a:cubicBezTo>
                    <a:pt x="262641" y="172490"/>
                    <a:pt x="262966" y="169561"/>
                    <a:pt x="263292" y="167608"/>
                  </a:cubicBezTo>
                  <a:cubicBezTo>
                    <a:pt x="263617" y="165981"/>
                    <a:pt x="263617" y="164679"/>
                    <a:pt x="263617" y="164354"/>
                  </a:cubicBezTo>
                  <a:cubicBezTo>
                    <a:pt x="263617" y="163703"/>
                    <a:pt x="261664" y="161425"/>
                    <a:pt x="259712" y="159472"/>
                  </a:cubicBezTo>
                  <a:cubicBezTo>
                    <a:pt x="257108" y="156868"/>
                    <a:pt x="254504" y="153939"/>
                    <a:pt x="254830" y="151987"/>
                  </a:cubicBezTo>
                  <a:cubicBezTo>
                    <a:pt x="255155" y="149708"/>
                    <a:pt x="258084" y="149057"/>
                    <a:pt x="260688" y="148407"/>
                  </a:cubicBezTo>
                  <a:cubicBezTo>
                    <a:pt x="261990" y="148081"/>
                    <a:pt x="262641" y="148407"/>
                    <a:pt x="262966" y="148081"/>
                  </a:cubicBezTo>
                  <a:cubicBezTo>
                    <a:pt x="262966" y="147105"/>
                    <a:pt x="262641" y="136039"/>
                    <a:pt x="261339" y="127252"/>
                  </a:cubicBezTo>
                  <a:cubicBezTo>
                    <a:pt x="260688" y="122696"/>
                    <a:pt x="260037" y="119116"/>
                    <a:pt x="259061" y="118139"/>
                  </a:cubicBezTo>
                  <a:cubicBezTo>
                    <a:pt x="257433" y="116838"/>
                    <a:pt x="254179" y="114885"/>
                    <a:pt x="250599" y="112932"/>
                  </a:cubicBezTo>
                  <a:cubicBezTo>
                    <a:pt x="247019" y="110979"/>
                    <a:pt x="242788" y="109352"/>
                    <a:pt x="240184" y="108701"/>
                  </a:cubicBezTo>
                  <a:cubicBezTo>
                    <a:pt x="236930" y="107725"/>
                    <a:pt x="231397" y="108701"/>
                    <a:pt x="226841" y="109352"/>
                  </a:cubicBezTo>
                  <a:cubicBezTo>
                    <a:pt x="224237" y="109678"/>
                    <a:pt x="221959" y="110003"/>
                    <a:pt x="220332" y="110003"/>
                  </a:cubicBezTo>
                  <a:cubicBezTo>
                    <a:pt x="217077" y="110003"/>
                    <a:pt x="215450" y="106748"/>
                    <a:pt x="213823" y="103169"/>
                  </a:cubicBezTo>
                  <a:cubicBezTo>
                    <a:pt x="212521" y="100565"/>
                    <a:pt x="211219" y="97961"/>
                    <a:pt x="209266" y="96334"/>
                  </a:cubicBezTo>
                  <a:cubicBezTo>
                    <a:pt x="206012" y="93730"/>
                    <a:pt x="202757" y="94056"/>
                    <a:pt x="198852" y="94056"/>
                  </a:cubicBezTo>
                  <a:cubicBezTo>
                    <a:pt x="197550" y="94056"/>
                    <a:pt x="195923" y="94056"/>
                    <a:pt x="194295" y="94056"/>
                  </a:cubicBezTo>
                  <a:cubicBezTo>
                    <a:pt x="189088" y="94056"/>
                    <a:pt x="187786" y="89500"/>
                    <a:pt x="186810" y="85920"/>
                  </a:cubicBezTo>
                  <a:cubicBezTo>
                    <a:pt x="186485" y="84618"/>
                    <a:pt x="186159" y="83316"/>
                    <a:pt x="185508" y="82665"/>
                  </a:cubicBezTo>
                  <a:cubicBezTo>
                    <a:pt x="184532" y="81363"/>
                    <a:pt x="181277" y="80061"/>
                    <a:pt x="177046" y="78760"/>
                  </a:cubicBezTo>
                  <a:cubicBezTo>
                    <a:pt x="173467" y="77783"/>
                    <a:pt x="168910" y="76807"/>
                    <a:pt x="164679" y="76807"/>
                  </a:cubicBezTo>
                  <a:cubicBezTo>
                    <a:pt x="161099" y="76807"/>
                    <a:pt x="158496" y="76807"/>
                    <a:pt x="156868" y="76807"/>
                  </a:cubicBezTo>
                  <a:cubicBezTo>
                    <a:pt x="153614" y="76807"/>
                    <a:pt x="151661" y="76807"/>
                    <a:pt x="148732" y="76156"/>
                  </a:cubicBezTo>
                  <a:cubicBezTo>
                    <a:pt x="145152" y="75180"/>
                    <a:pt x="140596" y="70298"/>
                    <a:pt x="137016" y="65741"/>
                  </a:cubicBezTo>
                  <a:cubicBezTo>
                    <a:pt x="135063" y="63463"/>
                    <a:pt x="133436" y="61511"/>
                    <a:pt x="132134" y="60534"/>
                  </a:cubicBezTo>
                  <a:cubicBezTo>
                    <a:pt x="130507" y="59232"/>
                    <a:pt x="128228" y="55652"/>
                    <a:pt x="125950" y="52073"/>
                  </a:cubicBezTo>
                  <a:cubicBezTo>
                    <a:pt x="122696" y="46540"/>
                    <a:pt x="119767" y="40356"/>
                    <a:pt x="119441" y="38729"/>
                  </a:cubicBezTo>
                  <a:cubicBezTo>
                    <a:pt x="118790" y="36451"/>
                    <a:pt x="119116" y="29291"/>
                    <a:pt x="119441" y="23432"/>
                  </a:cubicBezTo>
                  <a:cubicBezTo>
                    <a:pt x="119441" y="21480"/>
                    <a:pt x="119767" y="19853"/>
                    <a:pt x="119767" y="18551"/>
                  </a:cubicBezTo>
                  <a:cubicBezTo>
                    <a:pt x="119767" y="15296"/>
                    <a:pt x="121394" y="12367"/>
                    <a:pt x="122696" y="10089"/>
                  </a:cubicBezTo>
                  <a:cubicBezTo>
                    <a:pt x="123347" y="8787"/>
                    <a:pt x="123998" y="7485"/>
                    <a:pt x="123998" y="7485"/>
                  </a:cubicBezTo>
                  <a:cubicBezTo>
                    <a:pt x="123672" y="6509"/>
                    <a:pt x="123021" y="4882"/>
                    <a:pt x="122045" y="2929"/>
                  </a:cubicBezTo>
                  <a:cubicBezTo>
                    <a:pt x="121068" y="1302"/>
                    <a:pt x="120418" y="0"/>
                    <a:pt x="119767" y="0"/>
                  </a:cubicBezTo>
                  <a:cubicBezTo>
                    <a:pt x="119441" y="0"/>
                    <a:pt x="118465" y="651"/>
                    <a:pt x="117814" y="1627"/>
                  </a:cubicBezTo>
                  <a:cubicBezTo>
                    <a:pt x="116838" y="2603"/>
                    <a:pt x="115861" y="3580"/>
                    <a:pt x="114885" y="3905"/>
                  </a:cubicBezTo>
                  <a:cubicBezTo>
                    <a:pt x="112932" y="4556"/>
                    <a:pt x="111630" y="3255"/>
                    <a:pt x="110654" y="1953"/>
                  </a:cubicBezTo>
                  <a:cubicBezTo>
                    <a:pt x="110003" y="1302"/>
                    <a:pt x="109678" y="651"/>
                    <a:pt x="109352" y="651"/>
                  </a:cubicBezTo>
                  <a:cubicBezTo>
                    <a:pt x="108376" y="325"/>
                    <a:pt x="101867" y="976"/>
                    <a:pt x="95358" y="2278"/>
                  </a:cubicBezTo>
                  <a:cubicBezTo>
                    <a:pt x="90476" y="3255"/>
                    <a:pt x="85920" y="4556"/>
                    <a:pt x="83967" y="5533"/>
                  </a:cubicBezTo>
                  <a:cubicBezTo>
                    <a:pt x="81689" y="7160"/>
                    <a:pt x="78109" y="9438"/>
                    <a:pt x="74529" y="12042"/>
                  </a:cubicBezTo>
                  <a:cubicBezTo>
                    <a:pt x="70623" y="14645"/>
                    <a:pt x="66718" y="17575"/>
                    <a:pt x="63138" y="19527"/>
                  </a:cubicBezTo>
                  <a:cubicBezTo>
                    <a:pt x="60534" y="21154"/>
                    <a:pt x="55652" y="24734"/>
                    <a:pt x="50445" y="28314"/>
                  </a:cubicBezTo>
                  <a:cubicBezTo>
                    <a:pt x="42960" y="33521"/>
                    <a:pt x="35149" y="39054"/>
                    <a:pt x="32871" y="40031"/>
                  </a:cubicBezTo>
                  <a:cubicBezTo>
                    <a:pt x="30267" y="41332"/>
                    <a:pt x="20504" y="39380"/>
                    <a:pt x="13344" y="38078"/>
                  </a:cubicBezTo>
                  <a:cubicBezTo>
                    <a:pt x="8787" y="39380"/>
                    <a:pt x="6834" y="39054"/>
                    <a:pt x="5533" y="38729"/>
                  </a:cubicBezTo>
                  <a:lnTo>
                    <a:pt x="5533" y="3872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78" name="Freeform: Shape 2677">
              <a:extLst>
                <a:ext uri="{FF2B5EF4-FFF2-40B4-BE49-F238E27FC236}">
                  <a16:creationId xmlns:a16="http://schemas.microsoft.com/office/drawing/2014/main" id="{5B4D205B-6213-4D51-A2CC-08886067B2C7}"/>
                </a:ext>
              </a:extLst>
            </p:cNvPr>
            <p:cNvSpPr/>
            <p:nvPr/>
          </p:nvSpPr>
          <p:spPr>
            <a:xfrm>
              <a:off x="4069001" y="4249109"/>
              <a:ext cx="3254" cy="3254"/>
            </a:xfrm>
            <a:custGeom>
              <a:avLst/>
              <a:gdLst>
                <a:gd name="connsiteX0" fmla="*/ 0 w 3254"/>
                <a:gd name="connsiteY0" fmla="*/ 0 h 3254"/>
                <a:gd name="connsiteX1" fmla="*/ 0 w 3254"/>
                <a:gd name="connsiteY1" fmla="*/ 0 h 3254"/>
                <a:gd name="connsiteX2" fmla="*/ 0 w 3254"/>
                <a:gd name="connsiteY2" fmla="*/ 0 h 3254"/>
                <a:gd name="connsiteX3" fmla="*/ 0 w 3254"/>
                <a:gd name="connsiteY3" fmla="*/ 0 h 3254"/>
              </a:gdLst>
              <a:ahLst/>
              <a:cxnLst>
                <a:cxn ang="0">
                  <a:pos x="connsiteX0" y="connsiteY0"/>
                </a:cxn>
                <a:cxn ang="0">
                  <a:pos x="connsiteX1" y="connsiteY1"/>
                </a:cxn>
                <a:cxn ang="0">
                  <a:pos x="connsiteX2" y="connsiteY2"/>
                </a:cxn>
                <a:cxn ang="0">
                  <a:pos x="connsiteX3" y="connsiteY3"/>
                </a:cxn>
              </a:cxnLst>
              <a:rect l="l" t="t" r="r" b="b"/>
              <a:pathLst>
                <a:path w="3254" h="3254">
                  <a:moveTo>
                    <a:pt x="0" y="0"/>
                  </a:moveTo>
                  <a:cubicBezTo>
                    <a:pt x="0" y="0"/>
                    <a:pt x="0" y="0"/>
                    <a:pt x="0" y="0"/>
                  </a:cubicBezTo>
                  <a:lnTo>
                    <a:pt x="0" y="0"/>
                  </a:lnTo>
                  <a:lnTo>
                    <a:pt x="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79" name="Freeform: Shape 2678">
              <a:extLst>
                <a:ext uri="{FF2B5EF4-FFF2-40B4-BE49-F238E27FC236}">
                  <a16:creationId xmlns:a16="http://schemas.microsoft.com/office/drawing/2014/main" id="{09FC9820-32CD-4029-AAAD-5D7E83375898}"/>
                </a:ext>
              </a:extLst>
            </p:cNvPr>
            <p:cNvSpPr/>
            <p:nvPr/>
          </p:nvSpPr>
          <p:spPr>
            <a:xfrm>
              <a:off x="3234865" y="4040168"/>
              <a:ext cx="66312" cy="38614"/>
            </a:xfrm>
            <a:custGeom>
              <a:avLst/>
              <a:gdLst>
                <a:gd name="connsiteX0" fmla="*/ 66067 w 66312"/>
                <a:gd name="connsiteY0" fmla="*/ 27338 h 38614"/>
                <a:gd name="connsiteX1" fmla="*/ 62812 w 66312"/>
                <a:gd name="connsiteY1" fmla="*/ 34498 h 38614"/>
                <a:gd name="connsiteX2" fmla="*/ 58256 w 66312"/>
                <a:gd name="connsiteY2" fmla="*/ 38403 h 38614"/>
                <a:gd name="connsiteX3" fmla="*/ 33847 w 66312"/>
                <a:gd name="connsiteY3" fmla="*/ 32871 h 38614"/>
                <a:gd name="connsiteX4" fmla="*/ 23758 w 66312"/>
                <a:gd name="connsiteY4" fmla="*/ 28965 h 38614"/>
                <a:gd name="connsiteX5" fmla="*/ 325 w 66312"/>
                <a:gd name="connsiteY5" fmla="*/ 20829 h 38614"/>
                <a:gd name="connsiteX6" fmla="*/ 0 w 66312"/>
                <a:gd name="connsiteY6" fmla="*/ 20829 h 38614"/>
                <a:gd name="connsiteX7" fmla="*/ 2929 w 66312"/>
                <a:gd name="connsiteY7" fmla="*/ 15622 h 38614"/>
                <a:gd name="connsiteX8" fmla="*/ 5858 w 66312"/>
                <a:gd name="connsiteY8" fmla="*/ 14645 h 38614"/>
                <a:gd name="connsiteX9" fmla="*/ 9438 w 66312"/>
                <a:gd name="connsiteY9" fmla="*/ 13018 h 38614"/>
                <a:gd name="connsiteX10" fmla="*/ 11065 w 66312"/>
                <a:gd name="connsiteY10" fmla="*/ 11716 h 38614"/>
                <a:gd name="connsiteX11" fmla="*/ 13994 w 66312"/>
                <a:gd name="connsiteY11" fmla="*/ 7485 h 38614"/>
                <a:gd name="connsiteX12" fmla="*/ 13994 w 66312"/>
                <a:gd name="connsiteY12" fmla="*/ 4882 h 38614"/>
                <a:gd name="connsiteX13" fmla="*/ 14320 w 66312"/>
                <a:gd name="connsiteY13" fmla="*/ 3580 h 38614"/>
                <a:gd name="connsiteX14" fmla="*/ 14320 w 66312"/>
                <a:gd name="connsiteY14" fmla="*/ 3580 h 38614"/>
                <a:gd name="connsiteX15" fmla="*/ 17249 w 66312"/>
                <a:gd name="connsiteY15" fmla="*/ 2278 h 38614"/>
                <a:gd name="connsiteX16" fmla="*/ 22131 w 66312"/>
                <a:gd name="connsiteY16" fmla="*/ 0 h 38614"/>
                <a:gd name="connsiteX17" fmla="*/ 26036 w 66312"/>
                <a:gd name="connsiteY17" fmla="*/ 3905 h 38614"/>
                <a:gd name="connsiteX18" fmla="*/ 28640 w 66312"/>
                <a:gd name="connsiteY18" fmla="*/ 6184 h 38614"/>
                <a:gd name="connsiteX19" fmla="*/ 32871 w 66312"/>
                <a:gd name="connsiteY19" fmla="*/ 10415 h 38614"/>
                <a:gd name="connsiteX20" fmla="*/ 36776 w 66312"/>
                <a:gd name="connsiteY20" fmla="*/ 13994 h 38614"/>
                <a:gd name="connsiteX21" fmla="*/ 42309 w 66312"/>
                <a:gd name="connsiteY21" fmla="*/ 15622 h 38614"/>
                <a:gd name="connsiteX22" fmla="*/ 43285 w 66312"/>
                <a:gd name="connsiteY22" fmla="*/ 16598 h 38614"/>
                <a:gd name="connsiteX23" fmla="*/ 45238 w 66312"/>
                <a:gd name="connsiteY23" fmla="*/ 18876 h 38614"/>
                <a:gd name="connsiteX24" fmla="*/ 50445 w 66312"/>
                <a:gd name="connsiteY24" fmla="*/ 17575 h 38614"/>
                <a:gd name="connsiteX25" fmla="*/ 53049 w 66312"/>
                <a:gd name="connsiteY25" fmla="*/ 16273 h 38614"/>
                <a:gd name="connsiteX26" fmla="*/ 55327 w 66312"/>
                <a:gd name="connsiteY26" fmla="*/ 16924 h 38614"/>
                <a:gd name="connsiteX27" fmla="*/ 58582 w 66312"/>
                <a:gd name="connsiteY27" fmla="*/ 18551 h 38614"/>
                <a:gd name="connsiteX28" fmla="*/ 59233 w 66312"/>
                <a:gd name="connsiteY28" fmla="*/ 18876 h 38614"/>
                <a:gd name="connsiteX29" fmla="*/ 59233 w 66312"/>
                <a:gd name="connsiteY29" fmla="*/ 18876 h 38614"/>
                <a:gd name="connsiteX30" fmla="*/ 64765 w 66312"/>
                <a:gd name="connsiteY30" fmla="*/ 21805 h 38614"/>
                <a:gd name="connsiteX31" fmla="*/ 66067 w 66312"/>
                <a:gd name="connsiteY31" fmla="*/ 27338 h 38614"/>
                <a:gd name="connsiteX32" fmla="*/ 66067 w 66312"/>
                <a:gd name="connsiteY32" fmla="*/ 27338 h 3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6312" h="38614">
                  <a:moveTo>
                    <a:pt x="66067" y="27338"/>
                  </a:moveTo>
                  <a:cubicBezTo>
                    <a:pt x="64114" y="28965"/>
                    <a:pt x="63138" y="32220"/>
                    <a:pt x="62812" y="34498"/>
                  </a:cubicBezTo>
                  <a:cubicBezTo>
                    <a:pt x="62812" y="36776"/>
                    <a:pt x="62812" y="39380"/>
                    <a:pt x="58256" y="38403"/>
                  </a:cubicBezTo>
                  <a:cubicBezTo>
                    <a:pt x="53700" y="37427"/>
                    <a:pt x="39705" y="36451"/>
                    <a:pt x="33847" y="32871"/>
                  </a:cubicBezTo>
                  <a:cubicBezTo>
                    <a:pt x="28314" y="29616"/>
                    <a:pt x="28965" y="28640"/>
                    <a:pt x="23758" y="28965"/>
                  </a:cubicBezTo>
                  <a:cubicBezTo>
                    <a:pt x="18551" y="29291"/>
                    <a:pt x="6834" y="24084"/>
                    <a:pt x="325" y="20829"/>
                  </a:cubicBezTo>
                  <a:lnTo>
                    <a:pt x="0" y="20829"/>
                  </a:lnTo>
                  <a:cubicBezTo>
                    <a:pt x="325" y="18551"/>
                    <a:pt x="1302" y="16598"/>
                    <a:pt x="2929" y="15622"/>
                  </a:cubicBezTo>
                  <a:cubicBezTo>
                    <a:pt x="4231" y="14971"/>
                    <a:pt x="5207" y="14645"/>
                    <a:pt x="5858" y="14645"/>
                  </a:cubicBezTo>
                  <a:cubicBezTo>
                    <a:pt x="7160" y="14320"/>
                    <a:pt x="8136" y="14320"/>
                    <a:pt x="9438" y="13018"/>
                  </a:cubicBezTo>
                  <a:cubicBezTo>
                    <a:pt x="10089" y="12367"/>
                    <a:pt x="10415" y="12042"/>
                    <a:pt x="11065" y="11716"/>
                  </a:cubicBezTo>
                  <a:cubicBezTo>
                    <a:pt x="12693" y="10415"/>
                    <a:pt x="13344" y="9764"/>
                    <a:pt x="13994" y="7485"/>
                  </a:cubicBezTo>
                  <a:cubicBezTo>
                    <a:pt x="14320" y="6509"/>
                    <a:pt x="13994" y="5533"/>
                    <a:pt x="13994" y="4882"/>
                  </a:cubicBezTo>
                  <a:cubicBezTo>
                    <a:pt x="13994" y="4556"/>
                    <a:pt x="13994" y="3905"/>
                    <a:pt x="14320" y="3580"/>
                  </a:cubicBezTo>
                  <a:lnTo>
                    <a:pt x="14320" y="3580"/>
                  </a:lnTo>
                  <a:cubicBezTo>
                    <a:pt x="14971" y="3255"/>
                    <a:pt x="15947" y="2604"/>
                    <a:pt x="17249" y="2278"/>
                  </a:cubicBezTo>
                  <a:cubicBezTo>
                    <a:pt x="18876" y="1627"/>
                    <a:pt x="20829" y="976"/>
                    <a:pt x="22131" y="0"/>
                  </a:cubicBezTo>
                  <a:cubicBezTo>
                    <a:pt x="23433" y="976"/>
                    <a:pt x="25385" y="2929"/>
                    <a:pt x="26036" y="3905"/>
                  </a:cubicBezTo>
                  <a:cubicBezTo>
                    <a:pt x="26687" y="4556"/>
                    <a:pt x="27338" y="5207"/>
                    <a:pt x="28640" y="6184"/>
                  </a:cubicBezTo>
                  <a:cubicBezTo>
                    <a:pt x="29942" y="7160"/>
                    <a:pt x="31894" y="8462"/>
                    <a:pt x="32871" y="10415"/>
                  </a:cubicBezTo>
                  <a:cubicBezTo>
                    <a:pt x="33847" y="12042"/>
                    <a:pt x="35474" y="13018"/>
                    <a:pt x="36776" y="13994"/>
                  </a:cubicBezTo>
                  <a:cubicBezTo>
                    <a:pt x="38729" y="14971"/>
                    <a:pt x="41007" y="15296"/>
                    <a:pt x="42309" y="15622"/>
                  </a:cubicBezTo>
                  <a:cubicBezTo>
                    <a:pt x="42960" y="15622"/>
                    <a:pt x="42960" y="15947"/>
                    <a:pt x="43285" y="16598"/>
                  </a:cubicBezTo>
                  <a:cubicBezTo>
                    <a:pt x="43611" y="17249"/>
                    <a:pt x="44262" y="18225"/>
                    <a:pt x="45238" y="18876"/>
                  </a:cubicBezTo>
                  <a:cubicBezTo>
                    <a:pt x="46865" y="19853"/>
                    <a:pt x="48818" y="18876"/>
                    <a:pt x="50445" y="17575"/>
                  </a:cubicBezTo>
                  <a:cubicBezTo>
                    <a:pt x="51422" y="16924"/>
                    <a:pt x="52398" y="16273"/>
                    <a:pt x="53049" y="16273"/>
                  </a:cubicBezTo>
                  <a:cubicBezTo>
                    <a:pt x="54025" y="16273"/>
                    <a:pt x="54676" y="16598"/>
                    <a:pt x="55327" y="16924"/>
                  </a:cubicBezTo>
                  <a:cubicBezTo>
                    <a:pt x="56303" y="17575"/>
                    <a:pt x="57280" y="17900"/>
                    <a:pt x="58582" y="18551"/>
                  </a:cubicBezTo>
                  <a:lnTo>
                    <a:pt x="59233" y="18876"/>
                  </a:lnTo>
                  <a:lnTo>
                    <a:pt x="59233" y="18876"/>
                  </a:lnTo>
                  <a:cubicBezTo>
                    <a:pt x="61836" y="19527"/>
                    <a:pt x="64114" y="20178"/>
                    <a:pt x="64765" y="21805"/>
                  </a:cubicBezTo>
                  <a:cubicBezTo>
                    <a:pt x="66718" y="22456"/>
                    <a:pt x="66392" y="24734"/>
                    <a:pt x="66067" y="27338"/>
                  </a:cubicBezTo>
                  <a:lnTo>
                    <a:pt x="66067" y="2733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0" name="Freeform: Shape 2679">
              <a:extLst>
                <a:ext uri="{FF2B5EF4-FFF2-40B4-BE49-F238E27FC236}">
                  <a16:creationId xmlns:a16="http://schemas.microsoft.com/office/drawing/2014/main" id="{3E932B1C-EFE8-488D-8F8E-4C6EA6642F69}"/>
                </a:ext>
              </a:extLst>
            </p:cNvPr>
            <p:cNvSpPr/>
            <p:nvPr/>
          </p:nvSpPr>
          <p:spPr>
            <a:xfrm>
              <a:off x="3490306" y="4413463"/>
              <a:ext cx="160818" cy="174252"/>
            </a:xfrm>
            <a:custGeom>
              <a:avLst/>
              <a:gdLst>
                <a:gd name="connsiteX0" fmla="*/ 20869 w 160818"/>
                <a:gd name="connsiteY0" fmla="*/ 129530 h 174252"/>
                <a:gd name="connsiteX1" fmla="*/ 27703 w 160818"/>
                <a:gd name="connsiteY1" fmla="*/ 125950 h 174252"/>
                <a:gd name="connsiteX2" fmla="*/ 33236 w 160818"/>
                <a:gd name="connsiteY2" fmla="*/ 117163 h 174252"/>
                <a:gd name="connsiteX3" fmla="*/ 36816 w 160818"/>
                <a:gd name="connsiteY3" fmla="*/ 108376 h 174252"/>
                <a:gd name="connsiteX4" fmla="*/ 34538 w 160818"/>
                <a:gd name="connsiteY4" fmla="*/ 99263 h 174252"/>
                <a:gd name="connsiteX5" fmla="*/ 36491 w 160818"/>
                <a:gd name="connsiteY5" fmla="*/ 92754 h 174252"/>
                <a:gd name="connsiteX6" fmla="*/ 35514 w 160818"/>
                <a:gd name="connsiteY6" fmla="*/ 88523 h 174252"/>
                <a:gd name="connsiteX7" fmla="*/ 30307 w 160818"/>
                <a:gd name="connsiteY7" fmla="*/ 94707 h 174252"/>
                <a:gd name="connsiteX8" fmla="*/ 31934 w 160818"/>
                <a:gd name="connsiteY8" fmla="*/ 101541 h 174252"/>
                <a:gd name="connsiteX9" fmla="*/ 29656 w 160818"/>
                <a:gd name="connsiteY9" fmla="*/ 105772 h 174252"/>
                <a:gd name="connsiteX10" fmla="*/ 28029 w 160818"/>
                <a:gd name="connsiteY10" fmla="*/ 100891 h 174252"/>
                <a:gd name="connsiteX11" fmla="*/ 20543 w 160818"/>
                <a:gd name="connsiteY11" fmla="*/ 109027 h 174252"/>
                <a:gd name="connsiteX12" fmla="*/ 17289 w 160818"/>
                <a:gd name="connsiteY12" fmla="*/ 111630 h 174252"/>
                <a:gd name="connsiteX13" fmla="*/ 9478 w 160818"/>
                <a:gd name="connsiteY13" fmla="*/ 104145 h 174252"/>
                <a:gd name="connsiteX14" fmla="*/ 40 w 160818"/>
                <a:gd name="connsiteY14" fmla="*/ 97310 h 174252"/>
                <a:gd name="connsiteX15" fmla="*/ 7851 w 160818"/>
                <a:gd name="connsiteY15" fmla="*/ 93730 h 174252"/>
                <a:gd name="connsiteX16" fmla="*/ 6549 w 160818"/>
                <a:gd name="connsiteY16" fmla="*/ 82014 h 174252"/>
                <a:gd name="connsiteX17" fmla="*/ 7525 w 160818"/>
                <a:gd name="connsiteY17" fmla="*/ 71925 h 174252"/>
                <a:gd name="connsiteX18" fmla="*/ 3620 w 160818"/>
                <a:gd name="connsiteY18" fmla="*/ 64114 h 174252"/>
                <a:gd name="connsiteX19" fmla="*/ 13058 w 160818"/>
                <a:gd name="connsiteY19" fmla="*/ 57605 h 174252"/>
                <a:gd name="connsiteX20" fmla="*/ 20869 w 160818"/>
                <a:gd name="connsiteY20" fmla="*/ 52398 h 174252"/>
                <a:gd name="connsiteX21" fmla="*/ 14685 w 160818"/>
                <a:gd name="connsiteY21" fmla="*/ 47191 h 174252"/>
                <a:gd name="connsiteX22" fmla="*/ 19242 w 160818"/>
                <a:gd name="connsiteY22" fmla="*/ 41333 h 174252"/>
                <a:gd name="connsiteX23" fmla="*/ 25100 w 160818"/>
                <a:gd name="connsiteY23" fmla="*/ 34824 h 174252"/>
                <a:gd name="connsiteX24" fmla="*/ 27703 w 160818"/>
                <a:gd name="connsiteY24" fmla="*/ 24409 h 174252"/>
                <a:gd name="connsiteX25" fmla="*/ 25425 w 160818"/>
                <a:gd name="connsiteY25" fmla="*/ 11716 h 174252"/>
                <a:gd name="connsiteX26" fmla="*/ 37467 w 160818"/>
                <a:gd name="connsiteY26" fmla="*/ 12367 h 174252"/>
                <a:gd name="connsiteX27" fmla="*/ 39745 w 160818"/>
                <a:gd name="connsiteY27" fmla="*/ 7485 h 174252"/>
                <a:gd name="connsiteX28" fmla="*/ 48532 w 160818"/>
                <a:gd name="connsiteY28" fmla="*/ 5533 h 174252"/>
                <a:gd name="connsiteX29" fmla="*/ 56994 w 160818"/>
                <a:gd name="connsiteY29" fmla="*/ 3255 h 174252"/>
                <a:gd name="connsiteX30" fmla="*/ 59272 w 160818"/>
                <a:gd name="connsiteY30" fmla="*/ 0 h 174252"/>
                <a:gd name="connsiteX31" fmla="*/ 66432 w 160818"/>
                <a:gd name="connsiteY31" fmla="*/ 976 h 174252"/>
                <a:gd name="connsiteX32" fmla="*/ 71640 w 160818"/>
                <a:gd name="connsiteY32" fmla="*/ 4556 h 174252"/>
                <a:gd name="connsiteX33" fmla="*/ 78149 w 160818"/>
                <a:gd name="connsiteY33" fmla="*/ 9438 h 174252"/>
                <a:gd name="connsiteX34" fmla="*/ 92143 w 160818"/>
                <a:gd name="connsiteY34" fmla="*/ 12042 h 174252"/>
                <a:gd name="connsiteX35" fmla="*/ 95072 w 160818"/>
                <a:gd name="connsiteY35" fmla="*/ 12042 h 174252"/>
                <a:gd name="connsiteX36" fmla="*/ 97676 w 160818"/>
                <a:gd name="connsiteY36" fmla="*/ 17249 h 174252"/>
                <a:gd name="connsiteX37" fmla="*/ 98978 w 160818"/>
                <a:gd name="connsiteY37" fmla="*/ 22782 h 174252"/>
                <a:gd name="connsiteX38" fmla="*/ 114925 w 160818"/>
                <a:gd name="connsiteY38" fmla="*/ 27664 h 174252"/>
                <a:gd name="connsiteX39" fmla="*/ 118179 w 160818"/>
                <a:gd name="connsiteY39" fmla="*/ 27664 h 174252"/>
                <a:gd name="connsiteX40" fmla="*/ 127618 w 160818"/>
                <a:gd name="connsiteY40" fmla="*/ 26687 h 174252"/>
                <a:gd name="connsiteX41" fmla="*/ 130547 w 160818"/>
                <a:gd name="connsiteY41" fmla="*/ 26036 h 174252"/>
                <a:gd name="connsiteX42" fmla="*/ 149423 w 160818"/>
                <a:gd name="connsiteY42" fmla="*/ 36451 h 174252"/>
                <a:gd name="connsiteX43" fmla="*/ 151376 w 160818"/>
                <a:gd name="connsiteY43" fmla="*/ 37752 h 174252"/>
                <a:gd name="connsiteX44" fmla="*/ 150074 w 160818"/>
                <a:gd name="connsiteY44" fmla="*/ 44913 h 174252"/>
                <a:gd name="connsiteX45" fmla="*/ 153654 w 160818"/>
                <a:gd name="connsiteY45" fmla="*/ 50445 h 174252"/>
                <a:gd name="connsiteX46" fmla="*/ 158861 w 160818"/>
                <a:gd name="connsiteY46" fmla="*/ 55327 h 174252"/>
                <a:gd name="connsiteX47" fmla="*/ 160814 w 160818"/>
                <a:gd name="connsiteY47" fmla="*/ 60534 h 174252"/>
                <a:gd name="connsiteX48" fmla="*/ 160814 w 160818"/>
                <a:gd name="connsiteY48" fmla="*/ 62812 h 174252"/>
                <a:gd name="connsiteX49" fmla="*/ 131198 w 160818"/>
                <a:gd name="connsiteY49" fmla="*/ 95358 h 174252"/>
                <a:gd name="connsiteX50" fmla="*/ 120783 w 160818"/>
                <a:gd name="connsiteY50" fmla="*/ 106423 h 174252"/>
                <a:gd name="connsiteX51" fmla="*/ 100605 w 160818"/>
                <a:gd name="connsiteY51" fmla="*/ 113258 h 174252"/>
                <a:gd name="connsiteX52" fmla="*/ 90516 w 160818"/>
                <a:gd name="connsiteY52" fmla="*/ 116187 h 174252"/>
                <a:gd name="connsiteX53" fmla="*/ 86285 w 160818"/>
                <a:gd name="connsiteY53" fmla="*/ 119116 h 174252"/>
                <a:gd name="connsiteX54" fmla="*/ 83031 w 160818"/>
                <a:gd name="connsiteY54" fmla="*/ 123347 h 174252"/>
                <a:gd name="connsiteX55" fmla="*/ 80752 w 160818"/>
                <a:gd name="connsiteY55" fmla="*/ 128554 h 174252"/>
                <a:gd name="connsiteX56" fmla="*/ 79776 w 160818"/>
                <a:gd name="connsiteY56" fmla="*/ 131809 h 174252"/>
                <a:gd name="connsiteX57" fmla="*/ 76521 w 160818"/>
                <a:gd name="connsiteY57" fmla="*/ 133110 h 174252"/>
                <a:gd name="connsiteX58" fmla="*/ 71965 w 160818"/>
                <a:gd name="connsiteY58" fmla="*/ 134412 h 174252"/>
                <a:gd name="connsiteX59" fmla="*/ 66758 w 160818"/>
                <a:gd name="connsiteY59" fmla="*/ 156218 h 174252"/>
                <a:gd name="connsiteX60" fmla="*/ 66758 w 160818"/>
                <a:gd name="connsiteY60" fmla="*/ 156218 h 174252"/>
                <a:gd name="connsiteX61" fmla="*/ 65456 w 160818"/>
                <a:gd name="connsiteY61" fmla="*/ 163378 h 174252"/>
                <a:gd name="connsiteX62" fmla="*/ 61550 w 160818"/>
                <a:gd name="connsiteY62" fmla="*/ 168910 h 174252"/>
                <a:gd name="connsiteX63" fmla="*/ 54391 w 160818"/>
                <a:gd name="connsiteY63" fmla="*/ 174117 h 174252"/>
                <a:gd name="connsiteX64" fmla="*/ 52112 w 160818"/>
                <a:gd name="connsiteY64" fmla="*/ 173792 h 174252"/>
                <a:gd name="connsiteX65" fmla="*/ 48858 w 160818"/>
                <a:gd name="connsiteY65" fmla="*/ 171188 h 174252"/>
                <a:gd name="connsiteX66" fmla="*/ 48858 w 160818"/>
                <a:gd name="connsiteY66" fmla="*/ 171188 h 174252"/>
                <a:gd name="connsiteX67" fmla="*/ 44952 w 160818"/>
                <a:gd name="connsiteY67" fmla="*/ 166307 h 174252"/>
                <a:gd name="connsiteX68" fmla="*/ 38118 w 160818"/>
                <a:gd name="connsiteY68" fmla="*/ 158496 h 174252"/>
                <a:gd name="connsiteX69" fmla="*/ 30958 w 160818"/>
                <a:gd name="connsiteY69" fmla="*/ 154916 h 174252"/>
                <a:gd name="connsiteX70" fmla="*/ 25425 w 160818"/>
                <a:gd name="connsiteY70" fmla="*/ 153614 h 174252"/>
                <a:gd name="connsiteX71" fmla="*/ 20543 w 160818"/>
                <a:gd name="connsiteY71" fmla="*/ 157194 h 174252"/>
                <a:gd name="connsiteX72" fmla="*/ 19242 w 160818"/>
                <a:gd name="connsiteY72" fmla="*/ 159147 h 174252"/>
                <a:gd name="connsiteX73" fmla="*/ 17289 w 160818"/>
                <a:gd name="connsiteY73" fmla="*/ 159797 h 174252"/>
                <a:gd name="connsiteX74" fmla="*/ 15662 w 160818"/>
                <a:gd name="connsiteY74" fmla="*/ 159472 h 174252"/>
                <a:gd name="connsiteX75" fmla="*/ 15336 w 160818"/>
                <a:gd name="connsiteY75" fmla="*/ 156869 h 174252"/>
                <a:gd name="connsiteX76" fmla="*/ 15662 w 160818"/>
                <a:gd name="connsiteY76" fmla="*/ 151336 h 174252"/>
                <a:gd name="connsiteX77" fmla="*/ 16313 w 160818"/>
                <a:gd name="connsiteY77" fmla="*/ 149383 h 174252"/>
                <a:gd name="connsiteX78" fmla="*/ 20869 w 160818"/>
                <a:gd name="connsiteY78" fmla="*/ 147105 h 174252"/>
                <a:gd name="connsiteX79" fmla="*/ 24449 w 160818"/>
                <a:gd name="connsiteY79" fmla="*/ 145152 h 174252"/>
                <a:gd name="connsiteX80" fmla="*/ 23473 w 160818"/>
                <a:gd name="connsiteY80" fmla="*/ 139294 h 174252"/>
                <a:gd name="connsiteX81" fmla="*/ 20869 w 160818"/>
                <a:gd name="connsiteY81" fmla="*/ 129530 h 174252"/>
                <a:gd name="connsiteX82" fmla="*/ 20869 w 160818"/>
                <a:gd name="connsiteY82" fmla="*/ 129530 h 17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0818" h="174252">
                  <a:moveTo>
                    <a:pt x="20869" y="129530"/>
                  </a:moveTo>
                  <a:cubicBezTo>
                    <a:pt x="23473" y="128554"/>
                    <a:pt x="26402" y="127252"/>
                    <a:pt x="27703" y="125950"/>
                  </a:cubicBezTo>
                  <a:cubicBezTo>
                    <a:pt x="30307" y="123347"/>
                    <a:pt x="32911" y="119767"/>
                    <a:pt x="33236" y="117163"/>
                  </a:cubicBezTo>
                  <a:cubicBezTo>
                    <a:pt x="33562" y="114560"/>
                    <a:pt x="35840" y="111630"/>
                    <a:pt x="36816" y="108376"/>
                  </a:cubicBezTo>
                  <a:cubicBezTo>
                    <a:pt x="37467" y="105121"/>
                    <a:pt x="34863" y="102192"/>
                    <a:pt x="34538" y="99263"/>
                  </a:cubicBezTo>
                  <a:cubicBezTo>
                    <a:pt x="34213" y="96334"/>
                    <a:pt x="34863" y="95683"/>
                    <a:pt x="36491" y="92754"/>
                  </a:cubicBezTo>
                  <a:cubicBezTo>
                    <a:pt x="38118" y="89825"/>
                    <a:pt x="36816" y="87547"/>
                    <a:pt x="35514" y="88523"/>
                  </a:cubicBezTo>
                  <a:cubicBezTo>
                    <a:pt x="34213" y="89500"/>
                    <a:pt x="29982" y="91452"/>
                    <a:pt x="30307" y="94707"/>
                  </a:cubicBezTo>
                  <a:cubicBezTo>
                    <a:pt x="30632" y="97636"/>
                    <a:pt x="32911" y="99589"/>
                    <a:pt x="31934" y="101541"/>
                  </a:cubicBezTo>
                  <a:cubicBezTo>
                    <a:pt x="31283" y="103494"/>
                    <a:pt x="30632" y="107725"/>
                    <a:pt x="29656" y="105772"/>
                  </a:cubicBezTo>
                  <a:cubicBezTo>
                    <a:pt x="28680" y="103819"/>
                    <a:pt x="29982" y="99263"/>
                    <a:pt x="28029" y="100891"/>
                  </a:cubicBezTo>
                  <a:cubicBezTo>
                    <a:pt x="26076" y="102518"/>
                    <a:pt x="20869" y="106749"/>
                    <a:pt x="20543" y="109027"/>
                  </a:cubicBezTo>
                  <a:cubicBezTo>
                    <a:pt x="20218" y="111305"/>
                    <a:pt x="19567" y="113909"/>
                    <a:pt x="17289" y="111630"/>
                  </a:cubicBezTo>
                  <a:cubicBezTo>
                    <a:pt x="15011" y="109352"/>
                    <a:pt x="12407" y="106098"/>
                    <a:pt x="9478" y="104145"/>
                  </a:cubicBezTo>
                  <a:cubicBezTo>
                    <a:pt x="6874" y="102192"/>
                    <a:pt x="-611" y="99914"/>
                    <a:pt x="40" y="97310"/>
                  </a:cubicBezTo>
                  <a:cubicBezTo>
                    <a:pt x="691" y="94707"/>
                    <a:pt x="7525" y="96660"/>
                    <a:pt x="7851" y="93730"/>
                  </a:cubicBezTo>
                  <a:cubicBezTo>
                    <a:pt x="8176" y="90801"/>
                    <a:pt x="7200" y="86570"/>
                    <a:pt x="6549" y="82014"/>
                  </a:cubicBezTo>
                  <a:cubicBezTo>
                    <a:pt x="5898" y="77458"/>
                    <a:pt x="8827" y="75831"/>
                    <a:pt x="7525" y="71925"/>
                  </a:cubicBezTo>
                  <a:cubicBezTo>
                    <a:pt x="6223" y="68020"/>
                    <a:pt x="1016" y="66392"/>
                    <a:pt x="3620" y="64114"/>
                  </a:cubicBezTo>
                  <a:cubicBezTo>
                    <a:pt x="6549" y="61836"/>
                    <a:pt x="10129" y="59883"/>
                    <a:pt x="13058" y="57605"/>
                  </a:cubicBezTo>
                  <a:cubicBezTo>
                    <a:pt x="15987" y="55327"/>
                    <a:pt x="22171" y="54676"/>
                    <a:pt x="20869" y="52398"/>
                  </a:cubicBezTo>
                  <a:cubicBezTo>
                    <a:pt x="19567" y="50120"/>
                    <a:pt x="14685" y="50445"/>
                    <a:pt x="14685" y="47191"/>
                  </a:cubicBezTo>
                  <a:cubicBezTo>
                    <a:pt x="14685" y="43611"/>
                    <a:pt x="15987" y="43611"/>
                    <a:pt x="19242" y="41333"/>
                  </a:cubicBezTo>
                  <a:cubicBezTo>
                    <a:pt x="22822" y="39054"/>
                    <a:pt x="23473" y="39054"/>
                    <a:pt x="25100" y="34824"/>
                  </a:cubicBezTo>
                  <a:cubicBezTo>
                    <a:pt x="26727" y="30267"/>
                    <a:pt x="29331" y="30918"/>
                    <a:pt x="27703" y="24409"/>
                  </a:cubicBezTo>
                  <a:cubicBezTo>
                    <a:pt x="26076" y="17574"/>
                    <a:pt x="22171" y="13344"/>
                    <a:pt x="25425" y="11716"/>
                  </a:cubicBezTo>
                  <a:cubicBezTo>
                    <a:pt x="28680" y="10089"/>
                    <a:pt x="35840" y="15296"/>
                    <a:pt x="37467" y="12367"/>
                  </a:cubicBezTo>
                  <a:cubicBezTo>
                    <a:pt x="39094" y="9764"/>
                    <a:pt x="36165" y="9113"/>
                    <a:pt x="39745" y="7485"/>
                  </a:cubicBezTo>
                  <a:cubicBezTo>
                    <a:pt x="43325" y="5858"/>
                    <a:pt x="44952" y="5533"/>
                    <a:pt x="48532" y="5533"/>
                  </a:cubicBezTo>
                  <a:cubicBezTo>
                    <a:pt x="52438" y="5533"/>
                    <a:pt x="54391" y="6183"/>
                    <a:pt x="56994" y="3255"/>
                  </a:cubicBezTo>
                  <a:cubicBezTo>
                    <a:pt x="57971" y="2278"/>
                    <a:pt x="58622" y="976"/>
                    <a:pt x="59272" y="0"/>
                  </a:cubicBezTo>
                  <a:cubicBezTo>
                    <a:pt x="62201" y="325"/>
                    <a:pt x="65131" y="651"/>
                    <a:pt x="66432" y="976"/>
                  </a:cubicBezTo>
                  <a:cubicBezTo>
                    <a:pt x="67734" y="1302"/>
                    <a:pt x="69687" y="2929"/>
                    <a:pt x="71640" y="4556"/>
                  </a:cubicBezTo>
                  <a:cubicBezTo>
                    <a:pt x="73592" y="6183"/>
                    <a:pt x="75871" y="8136"/>
                    <a:pt x="78149" y="9438"/>
                  </a:cubicBezTo>
                  <a:cubicBezTo>
                    <a:pt x="82054" y="11716"/>
                    <a:pt x="87912" y="11716"/>
                    <a:pt x="92143" y="12042"/>
                  </a:cubicBezTo>
                  <a:cubicBezTo>
                    <a:pt x="93119" y="12042"/>
                    <a:pt x="94096" y="12042"/>
                    <a:pt x="95072" y="12042"/>
                  </a:cubicBezTo>
                  <a:cubicBezTo>
                    <a:pt x="96700" y="12042"/>
                    <a:pt x="97025" y="14320"/>
                    <a:pt x="97676" y="17249"/>
                  </a:cubicBezTo>
                  <a:cubicBezTo>
                    <a:pt x="98001" y="19202"/>
                    <a:pt x="98327" y="21154"/>
                    <a:pt x="98978" y="22782"/>
                  </a:cubicBezTo>
                  <a:cubicBezTo>
                    <a:pt x="100930" y="27338"/>
                    <a:pt x="109392" y="27338"/>
                    <a:pt x="114925" y="27664"/>
                  </a:cubicBezTo>
                  <a:cubicBezTo>
                    <a:pt x="116227" y="27664"/>
                    <a:pt x="117203" y="27664"/>
                    <a:pt x="118179" y="27664"/>
                  </a:cubicBezTo>
                  <a:cubicBezTo>
                    <a:pt x="121759" y="27989"/>
                    <a:pt x="124688" y="27338"/>
                    <a:pt x="127618" y="26687"/>
                  </a:cubicBezTo>
                  <a:cubicBezTo>
                    <a:pt x="128594" y="26362"/>
                    <a:pt x="129570" y="26362"/>
                    <a:pt x="130547" y="26036"/>
                  </a:cubicBezTo>
                  <a:cubicBezTo>
                    <a:pt x="132825" y="25711"/>
                    <a:pt x="142914" y="32220"/>
                    <a:pt x="149423" y="36451"/>
                  </a:cubicBezTo>
                  <a:lnTo>
                    <a:pt x="151376" y="37752"/>
                  </a:lnTo>
                  <a:cubicBezTo>
                    <a:pt x="150725" y="39705"/>
                    <a:pt x="150074" y="43611"/>
                    <a:pt x="150074" y="44913"/>
                  </a:cubicBezTo>
                  <a:cubicBezTo>
                    <a:pt x="150074" y="46214"/>
                    <a:pt x="151701" y="48167"/>
                    <a:pt x="153654" y="50445"/>
                  </a:cubicBezTo>
                  <a:cubicBezTo>
                    <a:pt x="155281" y="52398"/>
                    <a:pt x="157559" y="54351"/>
                    <a:pt x="158861" y="55327"/>
                  </a:cubicBezTo>
                  <a:cubicBezTo>
                    <a:pt x="160814" y="56954"/>
                    <a:pt x="160814" y="58256"/>
                    <a:pt x="160814" y="60534"/>
                  </a:cubicBezTo>
                  <a:cubicBezTo>
                    <a:pt x="160814" y="61185"/>
                    <a:pt x="160814" y="61836"/>
                    <a:pt x="160814" y="62812"/>
                  </a:cubicBezTo>
                  <a:cubicBezTo>
                    <a:pt x="161139" y="64765"/>
                    <a:pt x="143239" y="83316"/>
                    <a:pt x="131198" y="95358"/>
                  </a:cubicBezTo>
                  <a:cubicBezTo>
                    <a:pt x="125990" y="100565"/>
                    <a:pt x="121759" y="104796"/>
                    <a:pt x="120783" y="106423"/>
                  </a:cubicBezTo>
                  <a:cubicBezTo>
                    <a:pt x="118830" y="109027"/>
                    <a:pt x="108741" y="111305"/>
                    <a:pt x="100605" y="113258"/>
                  </a:cubicBezTo>
                  <a:cubicBezTo>
                    <a:pt x="95723" y="114560"/>
                    <a:pt x="91818" y="115536"/>
                    <a:pt x="90516" y="116187"/>
                  </a:cubicBezTo>
                  <a:cubicBezTo>
                    <a:pt x="88889" y="117163"/>
                    <a:pt x="87587" y="118139"/>
                    <a:pt x="86285" y="119116"/>
                  </a:cubicBezTo>
                  <a:cubicBezTo>
                    <a:pt x="84983" y="120092"/>
                    <a:pt x="84007" y="121394"/>
                    <a:pt x="83031" y="123347"/>
                  </a:cubicBezTo>
                  <a:cubicBezTo>
                    <a:pt x="81729" y="125625"/>
                    <a:pt x="81078" y="126927"/>
                    <a:pt x="80752" y="128554"/>
                  </a:cubicBezTo>
                  <a:cubicBezTo>
                    <a:pt x="80427" y="129530"/>
                    <a:pt x="80101" y="130507"/>
                    <a:pt x="79776" y="131809"/>
                  </a:cubicBezTo>
                  <a:cubicBezTo>
                    <a:pt x="79125" y="133110"/>
                    <a:pt x="77823" y="133110"/>
                    <a:pt x="76521" y="133110"/>
                  </a:cubicBezTo>
                  <a:cubicBezTo>
                    <a:pt x="74894" y="133110"/>
                    <a:pt x="73267" y="133110"/>
                    <a:pt x="71965" y="134412"/>
                  </a:cubicBezTo>
                  <a:cubicBezTo>
                    <a:pt x="70012" y="136039"/>
                    <a:pt x="68060" y="147756"/>
                    <a:pt x="66758" y="156218"/>
                  </a:cubicBezTo>
                  <a:lnTo>
                    <a:pt x="66758" y="156218"/>
                  </a:lnTo>
                  <a:cubicBezTo>
                    <a:pt x="66107" y="159472"/>
                    <a:pt x="65782" y="162076"/>
                    <a:pt x="65456" y="163378"/>
                  </a:cubicBezTo>
                  <a:cubicBezTo>
                    <a:pt x="65131" y="165005"/>
                    <a:pt x="63503" y="166957"/>
                    <a:pt x="61550" y="168910"/>
                  </a:cubicBezTo>
                  <a:cubicBezTo>
                    <a:pt x="58947" y="171514"/>
                    <a:pt x="55692" y="173792"/>
                    <a:pt x="54391" y="174117"/>
                  </a:cubicBezTo>
                  <a:cubicBezTo>
                    <a:pt x="53740" y="174443"/>
                    <a:pt x="52763" y="174117"/>
                    <a:pt x="52112" y="173792"/>
                  </a:cubicBezTo>
                  <a:cubicBezTo>
                    <a:pt x="51136" y="173141"/>
                    <a:pt x="50160" y="172165"/>
                    <a:pt x="48858" y="171188"/>
                  </a:cubicBezTo>
                  <a:lnTo>
                    <a:pt x="48858" y="171188"/>
                  </a:lnTo>
                  <a:cubicBezTo>
                    <a:pt x="47882" y="170212"/>
                    <a:pt x="46580" y="168259"/>
                    <a:pt x="44952" y="166307"/>
                  </a:cubicBezTo>
                  <a:cubicBezTo>
                    <a:pt x="42349" y="163052"/>
                    <a:pt x="39745" y="159472"/>
                    <a:pt x="38118" y="158496"/>
                  </a:cubicBezTo>
                  <a:cubicBezTo>
                    <a:pt x="36491" y="157519"/>
                    <a:pt x="33887" y="155892"/>
                    <a:pt x="30958" y="154916"/>
                  </a:cubicBezTo>
                  <a:cubicBezTo>
                    <a:pt x="29005" y="153939"/>
                    <a:pt x="26727" y="153614"/>
                    <a:pt x="25425" y="153614"/>
                  </a:cubicBezTo>
                  <a:cubicBezTo>
                    <a:pt x="22822" y="153614"/>
                    <a:pt x="21845" y="155241"/>
                    <a:pt x="20543" y="157194"/>
                  </a:cubicBezTo>
                  <a:cubicBezTo>
                    <a:pt x="20218" y="157845"/>
                    <a:pt x="19567" y="158496"/>
                    <a:pt x="19242" y="159147"/>
                  </a:cubicBezTo>
                  <a:cubicBezTo>
                    <a:pt x="18265" y="160123"/>
                    <a:pt x="17940" y="159797"/>
                    <a:pt x="17289" y="159797"/>
                  </a:cubicBezTo>
                  <a:cubicBezTo>
                    <a:pt x="16964" y="159472"/>
                    <a:pt x="16313" y="159472"/>
                    <a:pt x="15662" y="159472"/>
                  </a:cubicBezTo>
                  <a:cubicBezTo>
                    <a:pt x="15336" y="159147"/>
                    <a:pt x="15336" y="158170"/>
                    <a:pt x="15336" y="156869"/>
                  </a:cubicBezTo>
                  <a:cubicBezTo>
                    <a:pt x="15336" y="155241"/>
                    <a:pt x="15336" y="152963"/>
                    <a:pt x="15662" y="151336"/>
                  </a:cubicBezTo>
                  <a:cubicBezTo>
                    <a:pt x="15662" y="150359"/>
                    <a:pt x="15987" y="149708"/>
                    <a:pt x="16313" y="149383"/>
                  </a:cubicBezTo>
                  <a:cubicBezTo>
                    <a:pt x="16638" y="148407"/>
                    <a:pt x="18916" y="147756"/>
                    <a:pt x="20869" y="147105"/>
                  </a:cubicBezTo>
                  <a:cubicBezTo>
                    <a:pt x="22496" y="146454"/>
                    <a:pt x="23798" y="146128"/>
                    <a:pt x="24449" y="145152"/>
                  </a:cubicBezTo>
                  <a:cubicBezTo>
                    <a:pt x="24774" y="144501"/>
                    <a:pt x="24449" y="141898"/>
                    <a:pt x="23473" y="139294"/>
                  </a:cubicBezTo>
                  <a:cubicBezTo>
                    <a:pt x="22496" y="135388"/>
                    <a:pt x="21520" y="132134"/>
                    <a:pt x="20869" y="129530"/>
                  </a:cubicBezTo>
                  <a:lnTo>
                    <a:pt x="20869" y="12953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1" name="Freeform: Shape 2680">
              <a:extLst>
                <a:ext uri="{FF2B5EF4-FFF2-40B4-BE49-F238E27FC236}">
                  <a16:creationId xmlns:a16="http://schemas.microsoft.com/office/drawing/2014/main" id="{89156D4A-8890-4C76-8017-BF80C9CF4CD9}"/>
                </a:ext>
              </a:extLst>
            </p:cNvPr>
            <p:cNvSpPr/>
            <p:nvPr/>
          </p:nvSpPr>
          <p:spPr>
            <a:xfrm>
              <a:off x="3480498" y="4452842"/>
              <a:ext cx="353201" cy="514541"/>
            </a:xfrm>
            <a:custGeom>
              <a:avLst/>
              <a:gdLst>
                <a:gd name="connsiteX0" fmla="*/ 306010 w 353201"/>
                <a:gd name="connsiteY0" fmla="*/ 514542 h 514541"/>
                <a:gd name="connsiteX1" fmla="*/ 296247 w 353201"/>
                <a:gd name="connsiteY1" fmla="*/ 506731 h 514541"/>
                <a:gd name="connsiteX2" fmla="*/ 288761 w 353201"/>
                <a:gd name="connsiteY2" fmla="*/ 501198 h 514541"/>
                <a:gd name="connsiteX3" fmla="*/ 279323 w 353201"/>
                <a:gd name="connsiteY3" fmla="*/ 496642 h 514541"/>
                <a:gd name="connsiteX4" fmla="*/ 277045 w 353201"/>
                <a:gd name="connsiteY4" fmla="*/ 484926 h 514541"/>
                <a:gd name="connsiteX5" fmla="*/ 251009 w 353201"/>
                <a:gd name="connsiteY5" fmla="*/ 467676 h 514541"/>
                <a:gd name="connsiteX6" fmla="*/ 223345 w 353201"/>
                <a:gd name="connsiteY6" fmla="*/ 458238 h 514541"/>
                <a:gd name="connsiteX7" fmla="*/ 204469 w 353201"/>
                <a:gd name="connsiteY7" fmla="*/ 446197 h 514541"/>
                <a:gd name="connsiteX8" fmla="*/ 175178 w 353201"/>
                <a:gd name="connsiteY8" fmla="*/ 432202 h 514541"/>
                <a:gd name="connsiteX9" fmla="*/ 164438 w 353201"/>
                <a:gd name="connsiteY9" fmla="*/ 415604 h 514541"/>
                <a:gd name="connsiteX10" fmla="*/ 151420 w 353201"/>
                <a:gd name="connsiteY10" fmla="*/ 408444 h 514541"/>
                <a:gd name="connsiteX11" fmla="*/ 145236 w 353201"/>
                <a:gd name="connsiteY11" fmla="*/ 396077 h 514541"/>
                <a:gd name="connsiteX12" fmla="*/ 138402 w 353201"/>
                <a:gd name="connsiteY12" fmla="*/ 386964 h 514541"/>
                <a:gd name="connsiteX13" fmla="*/ 144260 w 353201"/>
                <a:gd name="connsiteY13" fmla="*/ 378827 h 514541"/>
                <a:gd name="connsiteX14" fmla="*/ 142958 w 353201"/>
                <a:gd name="connsiteY14" fmla="*/ 369390 h 514541"/>
                <a:gd name="connsiteX15" fmla="*/ 119851 w 353201"/>
                <a:gd name="connsiteY15" fmla="*/ 334891 h 514541"/>
                <a:gd name="connsiteX16" fmla="*/ 118875 w 353201"/>
                <a:gd name="connsiteY16" fmla="*/ 324152 h 514541"/>
                <a:gd name="connsiteX17" fmla="*/ 103578 w 353201"/>
                <a:gd name="connsiteY17" fmla="*/ 313411 h 514541"/>
                <a:gd name="connsiteX18" fmla="*/ 103578 w 353201"/>
                <a:gd name="connsiteY18" fmla="*/ 301044 h 514541"/>
                <a:gd name="connsiteX19" fmla="*/ 92187 w 353201"/>
                <a:gd name="connsiteY19" fmla="*/ 283470 h 514541"/>
                <a:gd name="connsiteX20" fmla="*/ 86329 w 353201"/>
                <a:gd name="connsiteY20" fmla="*/ 264919 h 514541"/>
                <a:gd name="connsiteX21" fmla="*/ 76240 w 353201"/>
                <a:gd name="connsiteY21" fmla="*/ 251250 h 514541"/>
                <a:gd name="connsiteX22" fmla="*/ 67128 w 353201"/>
                <a:gd name="connsiteY22" fmla="*/ 227817 h 514541"/>
                <a:gd name="connsiteX23" fmla="*/ 55411 w 353201"/>
                <a:gd name="connsiteY23" fmla="*/ 214148 h 514541"/>
                <a:gd name="connsiteX24" fmla="*/ 49879 w 353201"/>
                <a:gd name="connsiteY24" fmla="*/ 199177 h 514541"/>
                <a:gd name="connsiteX25" fmla="*/ 37837 w 353201"/>
                <a:gd name="connsiteY25" fmla="*/ 185183 h 514541"/>
                <a:gd name="connsiteX26" fmla="*/ 23191 w 353201"/>
                <a:gd name="connsiteY26" fmla="*/ 175094 h 514541"/>
                <a:gd name="connsiteX27" fmla="*/ 4640 w 353201"/>
                <a:gd name="connsiteY27" fmla="*/ 166632 h 514541"/>
                <a:gd name="connsiteX28" fmla="*/ 14079 w 353201"/>
                <a:gd name="connsiteY28" fmla="*/ 156218 h 514541"/>
                <a:gd name="connsiteX29" fmla="*/ 1712 w 353201"/>
                <a:gd name="connsiteY29" fmla="*/ 127903 h 514541"/>
                <a:gd name="connsiteX30" fmla="*/ 1386 w 353201"/>
                <a:gd name="connsiteY30" fmla="*/ 116187 h 514541"/>
                <a:gd name="connsiteX31" fmla="*/ 23517 w 353201"/>
                <a:gd name="connsiteY31" fmla="*/ 93405 h 514541"/>
                <a:gd name="connsiteX32" fmla="*/ 28073 w 353201"/>
                <a:gd name="connsiteY32" fmla="*/ 91452 h 514541"/>
                <a:gd name="connsiteX33" fmla="*/ 30677 w 353201"/>
                <a:gd name="connsiteY33" fmla="*/ 99589 h 514541"/>
                <a:gd name="connsiteX34" fmla="*/ 31653 w 353201"/>
                <a:gd name="connsiteY34" fmla="*/ 103820 h 514541"/>
                <a:gd name="connsiteX35" fmla="*/ 29700 w 353201"/>
                <a:gd name="connsiteY35" fmla="*/ 104471 h 514541"/>
                <a:gd name="connsiteX36" fmla="*/ 23842 w 353201"/>
                <a:gd name="connsiteY36" fmla="*/ 108051 h 514541"/>
                <a:gd name="connsiteX37" fmla="*/ 22866 w 353201"/>
                <a:gd name="connsiteY37" fmla="*/ 110980 h 514541"/>
                <a:gd name="connsiteX38" fmla="*/ 22540 w 353201"/>
                <a:gd name="connsiteY38" fmla="*/ 116838 h 514541"/>
                <a:gd name="connsiteX39" fmla="*/ 24493 w 353201"/>
                <a:gd name="connsiteY39" fmla="*/ 121720 h 514541"/>
                <a:gd name="connsiteX40" fmla="*/ 24493 w 353201"/>
                <a:gd name="connsiteY40" fmla="*/ 121720 h 514541"/>
                <a:gd name="connsiteX41" fmla="*/ 25144 w 353201"/>
                <a:gd name="connsiteY41" fmla="*/ 122045 h 514541"/>
                <a:gd name="connsiteX42" fmla="*/ 25144 w 353201"/>
                <a:gd name="connsiteY42" fmla="*/ 122045 h 514541"/>
                <a:gd name="connsiteX43" fmla="*/ 26446 w 353201"/>
                <a:gd name="connsiteY43" fmla="*/ 122371 h 514541"/>
                <a:gd name="connsiteX44" fmla="*/ 31653 w 353201"/>
                <a:gd name="connsiteY44" fmla="*/ 121069 h 514541"/>
                <a:gd name="connsiteX45" fmla="*/ 33281 w 353201"/>
                <a:gd name="connsiteY45" fmla="*/ 118790 h 514541"/>
                <a:gd name="connsiteX46" fmla="*/ 35884 w 353201"/>
                <a:gd name="connsiteY46" fmla="*/ 116512 h 514541"/>
                <a:gd name="connsiteX47" fmla="*/ 40440 w 353201"/>
                <a:gd name="connsiteY47" fmla="*/ 117814 h 514541"/>
                <a:gd name="connsiteX48" fmla="*/ 46949 w 353201"/>
                <a:gd name="connsiteY48" fmla="*/ 121069 h 514541"/>
                <a:gd name="connsiteX49" fmla="*/ 53133 w 353201"/>
                <a:gd name="connsiteY49" fmla="*/ 128229 h 514541"/>
                <a:gd name="connsiteX50" fmla="*/ 57364 w 353201"/>
                <a:gd name="connsiteY50" fmla="*/ 133436 h 514541"/>
                <a:gd name="connsiteX51" fmla="*/ 57364 w 353201"/>
                <a:gd name="connsiteY51" fmla="*/ 133436 h 514541"/>
                <a:gd name="connsiteX52" fmla="*/ 60944 w 353201"/>
                <a:gd name="connsiteY52" fmla="*/ 136365 h 514541"/>
                <a:gd name="connsiteX53" fmla="*/ 65500 w 353201"/>
                <a:gd name="connsiteY53" fmla="*/ 137016 h 514541"/>
                <a:gd name="connsiteX54" fmla="*/ 73962 w 353201"/>
                <a:gd name="connsiteY54" fmla="*/ 131158 h 514541"/>
                <a:gd name="connsiteX55" fmla="*/ 78518 w 353201"/>
                <a:gd name="connsiteY55" fmla="*/ 124323 h 514541"/>
                <a:gd name="connsiteX56" fmla="*/ 79820 w 353201"/>
                <a:gd name="connsiteY56" fmla="*/ 117163 h 514541"/>
                <a:gd name="connsiteX57" fmla="*/ 79820 w 353201"/>
                <a:gd name="connsiteY57" fmla="*/ 117163 h 514541"/>
                <a:gd name="connsiteX58" fmla="*/ 84051 w 353201"/>
                <a:gd name="connsiteY58" fmla="*/ 96985 h 514541"/>
                <a:gd name="connsiteX59" fmla="*/ 86980 w 353201"/>
                <a:gd name="connsiteY59" fmla="*/ 96334 h 514541"/>
                <a:gd name="connsiteX60" fmla="*/ 92838 w 353201"/>
                <a:gd name="connsiteY60" fmla="*/ 93405 h 514541"/>
                <a:gd name="connsiteX61" fmla="*/ 94140 w 353201"/>
                <a:gd name="connsiteY61" fmla="*/ 89825 h 514541"/>
                <a:gd name="connsiteX62" fmla="*/ 96093 w 353201"/>
                <a:gd name="connsiteY62" fmla="*/ 85269 h 514541"/>
                <a:gd name="connsiteX63" fmla="*/ 99022 w 353201"/>
                <a:gd name="connsiteY63" fmla="*/ 81689 h 514541"/>
                <a:gd name="connsiteX64" fmla="*/ 102927 w 353201"/>
                <a:gd name="connsiteY64" fmla="*/ 79085 h 514541"/>
                <a:gd name="connsiteX65" fmla="*/ 112366 w 353201"/>
                <a:gd name="connsiteY65" fmla="*/ 76482 h 514541"/>
                <a:gd name="connsiteX66" fmla="*/ 133845 w 353201"/>
                <a:gd name="connsiteY66" fmla="*/ 68671 h 514541"/>
                <a:gd name="connsiteX67" fmla="*/ 144260 w 353201"/>
                <a:gd name="connsiteY67" fmla="*/ 57931 h 514541"/>
                <a:gd name="connsiteX68" fmla="*/ 174527 w 353201"/>
                <a:gd name="connsiteY68" fmla="*/ 23107 h 514541"/>
                <a:gd name="connsiteX69" fmla="*/ 174527 w 353201"/>
                <a:gd name="connsiteY69" fmla="*/ 21154 h 514541"/>
                <a:gd name="connsiteX70" fmla="*/ 171598 w 353201"/>
                <a:gd name="connsiteY70" fmla="*/ 13994 h 514541"/>
                <a:gd name="connsiteX71" fmla="*/ 166391 w 353201"/>
                <a:gd name="connsiteY71" fmla="*/ 9113 h 514541"/>
                <a:gd name="connsiteX72" fmla="*/ 163787 w 353201"/>
                <a:gd name="connsiteY72" fmla="*/ 5533 h 514541"/>
                <a:gd name="connsiteX73" fmla="*/ 164764 w 353201"/>
                <a:gd name="connsiteY73" fmla="*/ 0 h 514541"/>
                <a:gd name="connsiteX74" fmla="*/ 165089 w 353201"/>
                <a:gd name="connsiteY74" fmla="*/ 326 h 514541"/>
                <a:gd name="connsiteX75" fmla="*/ 172249 w 353201"/>
                <a:gd name="connsiteY75" fmla="*/ 2278 h 514541"/>
                <a:gd name="connsiteX76" fmla="*/ 181687 w 353201"/>
                <a:gd name="connsiteY76" fmla="*/ 3255 h 514541"/>
                <a:gd name="connsiteX77" fmla="*/ 191125 w 353201"/>
                <a:gd name="connsiteY77" fmla="*/ 8787 h 514541"/>
                <a:gd name="connsiteX78" fmla="*/ 196007 w 353201"/>
                <a:gd name="connsiteY78" fmla="*/ 12367 h 514541"/>
                <a:gd name="connsiteX79" fmla="*/ 197960 w 353201"/>
                <a:gd name="connsiteY79" fmla="*/ 18551 h 514541"/>
                <a:gd name="connsiteX80" fmla="*/ 198936 w 353201"/>
                <a:gd name="connsiteY80" fmla="*/ 25385 h 514541"/>
                <a:gd name="connsiteX81" fmla="*/ 209025 w 353201"/>
                <a:gd name="connsiteY81" fmla="*/ 31894 h 514541"/>
                <a:gd name="connsiteX82" fmla="*/ 217162 w 353201"/>
                <a:gd name="connsiteY82" fmla="*/ 35149 h 514541"/>
                <a:gd name="connsiteX83" fmla="*/ 220742 w 353201"/>
                <a:gd name="connsiteY83" fmla="*/ 46214 h 514541"/>
                <a:gd name="connsiteX84" fmla="*/ 220742 w 353201"/>
                <a:gd name="connsiteY84" fmla="*/ 46214 h 514541"/>
                <a:gd name="connsiteX85" fmla="*/ 220416 w 353201"/>
                <a:gd name="connsiteY85" fmla="*/ 48493 h 514541"/>
                <a:gd name="connsiteX86" fmla="*/ 228552 w 353201"/>
                <a:gd name="connsiteY86" fmla="*/ 50771 h 514541"/>
                <a:gd name="connsiteX87" fmla="*/ 232132 w 353201"/>
                <a:gd name="connsiteY87" fmla="*/ 50771 h 514541"/>
                <a:gd name="connsiteX88" fmla="*/ 237340 w 353201"/>
                <a:gd name="connsiteY88" fmla="*/ 66718 h 514541"/>
                <a:gd name="connsiteX89" fmla="*/ 237665 w 353201"/>
                <a:gd name="connsiteY89" fmla="*/ 68020 h 514541"/>
                <a:gd name="connsiteX90" fmla="*/ 238967 w 353201"/>
                <a:gd name="connsiteY90" fmla="*/ 67694 h 514541"/>
                <a:gd name="connsiteX91" fmla="*/ 248730 w 353201"/>
                <a:gd name="connsiteY91" fmla="*/ 65416 h 514541"/>
                <a:gd name="connsiteX92" fmla="*/ 252961 w 353201"/>
                <a:gd name="connsiteY92" fmla="*/ 66067 h 514541"/>
                <a:gd name="connsiteX93" fmla="*/ 263701 w 353201"/>
                <a:gd name="connsiteY93" fmla="*/ 67043 h 514541"/>
                <a:gd name="connsiteX94" fmla="*/ 267607 w 353201"/>
                <a:gd name="connsiteY94" fmla="*/ 61185 h 514541"/>
                <a:gd name="connsiteX95" fmla="*/ 277696 w 353201"/>
                <a:gd name="connsiteY95" fmla="*/ 64765 h 514541"/>
                <a:gd name="connsiteX96" fmla="*/ 287134 w 353201"/>
                <a:gd name="connsiteY96" fmla="*/ 62487 h 514541"/>
                <a:gd name="connsiteX97" fmla="*/ 291365 w 353201"/>
                <a:gd name="connsiteY97" fmla="*/ 60860 h 514541"/>
                <a:gd name="connsiteX98" fmla="*/ 302756 w 353201"/>
                <a:gd name="connsiteY98" fmla="*/ 66067 h 514541"/>
                <a:gd name="connsiteX99" fmla="*/ 315123 w 353201"/>
                <a:gd name="connsiteY99" fmla="*/ 73553 h 514541"/>
                <a:gd name="connsiteX100" fmla="*/ 307312 w 353201"/>
                <a:gd name="connsiteY100" fmla="*/ 85920 h 514541"/>
                <a:gd name="connsiteX101" fmla="*/ 299501 w 353201"/>
                <a:gd name="connsiteY101" fmla="*/ 100240 h 514541"/>
                <a:gd name="connsiteX102" fmla="*/ 304383 w 353201"/>
                <a:gd name="connsiteY102" fmla="*/ 103169 h 514541"/>
                <a:gd name="connsiteX103" fmla="*/ 306987 w 353201"/>
                <a:gd name="connsiteY103" fmla="*/ 102843 h 514541"/>
                <a:gd name="connsiteX104" fmla="*/ 310892 w 353201"/>
                <a:gd name="connsiteY104" fmla="*/ 102518 h 514541"/>
                <a:gd name="connsiteX105" fmla="*/ 315448 w 353201"/>
                <a:gd name="connsiteY105" fmla="*/ 108051 h 514541"/>
                <a:gd name="connsiteX106" fmla="*/ 318703 w 353201"/>
                <a:gd name="connsiteY106" fmla="*/ 113258 h 514541"/>
                <a:gd name="connsiteX107" fmla="*/ 318378 w 353201"/>
                <a:gd name="connsiteY107" fmla="*/ 115211 h 514541"/>
                <a:gd name="connsiteX108" fmla="*/ 316099 w 353201"/>
                <a:gd name="connsiteY108" fmla="*/ 115861 h 514541"/>
                <a:gd name="connsiteX109" fmla="*/ 311868 w 353201"/>
                <a:gd name="connsiteY109" fmla="*/ 115211 h 514541"/>
                <a:gd name="connsiteX110" fmla="*/ 311543 w 353201"/>
                <a:gd name="connsiteY110" fmla="*/ 114234 h 514541"/>
                <a:gd name="connsiteX111" fmla="*/ 311543 w 353201"/>
                <a:gd name="connsiteY111" fmla="*/ 114234 h 514541"/>
                <a:gd name="connsiteX112" fmla="*/ 308939 w 353201"/>
                <a:gd name="connsiteY112" fmla="*/ 110980 h 514541"/>
                <a:gd name="connsiteX113" fmla="*/ 303407 w 353201"/>
                <a:gd name="connsiteY113" fmla="*/ 110329 h 514541"/>
                <a:gd name="connsiteX114" fmla="*/ 299176 w 353201"/>
                <a:gd name="connsiteY114" fmla="*/ 110980 h 514541"/>
                <a:gd name="connsiteX115" fmla="*/ 297223 w 353201"/>
                <a:gd name="connsiteY115" fmla="*/ 112932 h 514541"/>
                <a:gd name="connsiteX116" fmla="*/ 292016 w 353201"/>
                <a:gd name="connsiteY116" fmla="*/ 117163 h 514541"/>
                <a:gd name="connsiteX117" fmla="*/ 288761 w 353201"/>
                <a:gd name="connsiteY117" fmla="*/ 117163 h 514541"/>
                <a:gd name="connsiteX118" fmla="*/ 281601 w 353201"/>
                <a:gd name="connsiteY118" fmla="*/ 117489 h 514541"/>
                <a:gd name="connsiteX119" fmla="*/ 279648 w 353201"/>
                <a:gd name="connsiteY119" fmla="*/ 118465 h 514541"/>
                <a:gd name="connsiteX120" fmla="*/ 279648 w 353201"/>
                <a:gd name="connsiteY120" fmla="*/ 118465 h 514541"/>
                <a:gd name="connsiteX121" fmla="*/ 274116 w 353201"/>
                <a:gd name="connsiteY121" fmla="*/ 120092 h 514541"/>
                <a:gd name="connsiteX122" fmla="*/ 267932 w 353201"/>
                <a:gd name="connsiteY122" fmla="*/ 120743 h 514541"/>
                <a:gd name="connsiteX123" fmla="*/ 262725 w 353201"/>
                <a:gd name="connsiteY123" fmla="*/ 122696 h 514541"/>
                <a:gd name="connsiteX124" fmla="*/ 256867 w 353201"/>
                <a:gd name="connsiteY124" fmla="*/ 126276 h 514541"/>
                <a:gd name="connsiteX125" fmla="*/ 237014 w 353201"/>
                <a:gd name="connsiteY125" fmla="*/ 138643 h 514541"/>
                <a:gd name="connsiteX126" fmla="*/ 234085 w 353201"/>
                <a:gd name="connsiteY126" fmla="*/ 150034 h 514541"/>
                <a:gd name="connsiteX127" fmla="*/ 232783 w 353201"/>
                <a:gd name="connsiteY127" fmla="*/ 156543 h 514541"/>
                <a:gd name="connsiteX128" fmla="*/ 229854 w 353201"/>
                <a:gd name="connsiteY128" fmla="*/ 161750 h 514541"/>
                <a:gd name="connsiteX129" fmla="*/ 229854 w 353201"/>
                <a:gd name="connsiteY129" fmla="*/ 161750 h 514541"/>
                <a:gd name="connsiteX130" fmla="*/ 227251 w 353201"/>
                <a:gd name="connsiteY130" fmla="*/ 167609 h 514541"/>
                <a:gd name="connsiteX131" fmla="*/ 228552 w 353201"/>
                <a:gd name="connsiteY131" fmla="*/ 173792 h 514541"/>
                <a:gd name="connsiteX132" fmla="*/ 229203 w 353201"/>
                <a:gd name="connsiteY132" fmla="*/ 176070 h 514541"/>
                <a:gd name="connsiteX133" fmla="*/ 222694 w 353201"/>
                <a:gd name="connsiteY133" fmla="*/ 179976 h 514541"/>
                <a:gd name="connsiteX134" fmla="*/ 214558 w 353201"/>
                <a:gd name="connsiteY134" fmla="*/ 185834 h 514541"/>
                <a:gd name="connsiteX135" fmla="*/ 211954 w 353201"/>
                <a:gd name="connsiteY135" fmla="*/ 190716 h 514541"/>
                <a:gd name="connsiteX136" fmla="*/ 210327 w 353201"/>
                <a:gd name="connsiteY136" fmla="*/ 195923 h 514541"/>
                <a:gd name="connsiteX137" fmla="*/ 211303 w 353201"/>
                <a:gd name="connsiteY137" fmla="*/ 198527 h 514541"/>
                <a:gd name="connsiteX138" fmla="*/ 211303 w 353201"/>
                <a:gd name="connsiteY138" fmla="*/ 198527 h 514541"/>
                <a:gd name="connsiteX139" fmla="*/ 212280 w 353201"/>
                <a:gd name="connsiteY139" fmla="*/ 201130 h 514541"/>
                <a:gd name="connsiteX140" fmla="*/ 212280 w 353201"/>
                <a:gd name="connsiteY140" fmla="*/ 201130 h 514541"/>
                <a:gd name="connsiteX141" fmla="*/ 210002 w 353201"/>
                <a:gd name="connsiteY141" fmla="*/ 202432 h 514541"/>
                <a:gd name="connsiteX142" fmla="*/ 205771 w 353201"/>
                <a:gd name="connsiteY142" fmla="*/ 206663 h 514541"/>
                <a:gd name="connsiteX143" fmla="*/ 209676 w 353201"/>
                <a:gd name="connsiteY143" fmla="*/ 211870 h 514541"/>
                <a:gd name="connsiteX144" fmla="*/ 212931 w 353201"/>
                <a:gd name="connsiteY144" fmla="*/ 215125 h 514541"/>
                <a:gd name="connsiteX145" fmla="*/ 214558 w 353201"/>
                <a:gd name="connsiteY145" fmla="*/ 220657 h 514541"/>
                <a:gd name="connsiteX146" fmla="*/ 219765 w 353201"/>
                <a:gd name="connsiteY146" fmla="*/ 233350 h 514541"/>
                <a:gd name="connsiteX147" fmla="*/ 223996 w 353201"/>
                <a:gd name="connsiteY147" fmla="*/ 237906 h 514541"/>
                <a:gd name="connsiteX148" fmla="*/ 234411 w 353201"/>
                <a:gd name="connsiteY148" fmla="*/ 250599 h 514541"/>
                <a:gd name="connsiteX149" fmla="*/ 231481 w 353201"/>
                <a:gd name="connsiteY149" fmla="*/ 254504 h 514541"/>
                <a:gd name="connsiteX150" fmla="*/ 228227 w 353201"/>
                <a:gd name="connsiteY150" fmla="*/ 261014 h 514541"/>
                <a:gd name="connsiteX151" fmla="*/ 241896 w 353201"/>
                <a:gd name="connsiteY151" fmla="*/ 263617 h 514541"/>
                <a:gd name="connsiteX152" fmla="*/ 251985 w 353201"/>
                <a:gd name="connsiteY152" fmla="*/ 264593 h 514541"/>
                <a:gd name="connsiteX153" fmla="*/ 253938 w 353201"/>
                <a:gd name="connsiteY153" fmla="*/ 267523 h 514541"/>
                <a:gd name="connsiteX154" fmla="*/ 254589 w 353201"/>
                <a:gd name="connsiteY154" fmla="*/ 270126 h 514541"/>
                <a:gd name="connsiteX155" fmla="*/ 255565 w 353201"/>
                <a:gd name="connsiteY155" fmla="*/ 273055 h 514541"/>
                <a:gd name="connsiteX156" fmla="*/ 255890 w 353201"/>
                <a:gd name="connsiteY156" fmla="*/ 274032 h 514541"/>
                <a:gd name="connsiteX157" fmla="*/ 255890 w 353201"/>
                <a:gd name="connsiteY157" fmla="*/ 275008 h 514541"/>
                <a:gd name="connsiteX158" fmla="*/ 255565 w 353201"/>
                <a:gd name="connsiteY158" fmla="*/ 276310 h 514541"/>
                <a:gd name="connsiteX159" fmla="*/ 259145 w 353201"/>
                <a:gd name="connsiteY159" fmla="*/ 279564 h 514541"/>
                <a:gd name="connsiteX160" fmla="*/ 275743 w 353201"/>
                <a:gd name="connsiteY160" fmla="*/ 278913 h 514541"/>
                <a:gd name="connsiteX161" fmla="*/ 282252 w 353201"/>
                <a:gd name="connsiteY161" fmla="*/ 278588 h 514541"/>
                <a:gd name="connsiteX162" fmla="*/ 291690 w 353201"/>
                <a:gd name="connsiteY162" fmla="*/ 271754 h 514541"/>
                <a:gd name="connsiteX163" fmla="*/ 291690 w 353201"/>
                <a:gd name="connsiteY163" fmla="*/ 271754 h 514541"/>
                <a:gd name="connsiteX164" fmla="*/ 303081 w 353201"/>
                <a:gd name="connsiteY164" fmla="*/ 262641 h 514541"/>
                <a:gd name="connsiteX165" fmla="*/ 302756 w 353201"/>
                <a:gd name="connsiteY165" fmla="*/ 263617 h 514541"/>
                <a:gd name="connsiteX166" fmla="*/ 302105 w 353201"/>
                <a:gd name="connsiteY166" fmla="*/ 270126 h 514541"/>
                <a:gd name="connsiteX167" fmla="*/ 301129 w 353201"/>
                <a:gd name="connsiteY167" fmla="*/ 273381 h 514541"/>
                <a:gd name="connsiteX168" fmla="*/ 301129 w 353201"/>
                <a:gd name="connsiteY168" fmla="*/ 273381 h 514541"/>
                <a:gd name="connsiteX169" fmla="*/ 299501 w 353201"/>
                <a:gd name="connsiteY169" fmla="*/ 277612 h 514541"/>
                <a:gd name="connsiteX170" fmla="*/ 299501 w 353201"/>
                <a:gd name="connsiteY170" fmla="*/ 285423 h 514541"/>
                <a:gd name="connsiteX171" fmla="*/ 300152 w 353201"/>
                <a:gd name="connsiteY171" fmla="*/ 306577 h 514541"/>
                <a:gd name="connsiteX172" fmla="*/ 305359 w 353201"/>
                <a:gd name="connsiteY172" fmla="*/ 309506 h 514541"/>
                <a:gd name="connsiteX173" fmla="*/ 310241 w 353201"/>
                <a:gd name="connsiteY173" fmla="*/ 309181 h 514541"/>
                <a:gd name="connsiteX174" fmla="*/ 312519 w 353201"/>
                <a:gd name="connsiteY174" fmla="*/ 307879 h 514541"/>
                <a:gd name="connsiteX175" fmla="*/ 318378 w 353201"/>
                <a:gd name="connsiteY175" fmla="*/ 305275 h 514541"/>
                <a:gd name="connsiteX176" fmla="*/ 320981 w 353201"/>
                <a:gd name="connsiteY176" fmla="*/ 305600 h 514541"/>
                <a:gd name="connsiteX177" fmla="*/ 324887 w 353201"/>
                <a:gd name="connsiteY177" fmla="*/ 306577 h 514541"/>
                <a:gd name="connsiteX178" fmla="*/ 328141 w 353201"/>
                <a:gd name="connsiteY178" fmla="*/ 306577 h 514541"/>
                <a:gd name="connsiteX179" fmla="*/ 330745 w 353201"/>
                <a:gd name="connsiteY179" fmla="*/ 306902 h 514541"/>
                <a:gd name="connsiteX180" fmla="*/ 343437 w 353201"/>
                <a:gd name="connsiteY180" fmla="*/ 330009 h 514541"/>
                <a:gd name="connsiteX181" fmla="*/ 353201 w 353201"/>
                <a:gd name="connsiteY181" fmla="*/ 348886 h 514541"/>
                <a:gd name="connsiteX182" fmla="*/ 353201 w 353201"/>
                <a:gd name="connsiteY182" fmla="*/ 348886 h 514541"/>
                <a:gd name="connsiteX183" fmla="*/ 349621 w 353201"/>
                <a:gd name="connsiteY183" fmla="*/ 355395 h 514541"/>
                <a:gd name="connsiteX184" fmla="*/ 345716 w 353201"/>
                <a:gd name="connsiteY184" fmla="*/ 363206 h 514541"/>
                <a:gd name="connsiteX185" fmla="*/ 345716 w 353201"/>
                <a:gd name="connsiteY185" fmla="*/ 363206 h 514541"/>
                <a:gd name="connsiteX186" fmla="*/ 345390 w 353201"/>
                <a:gd name="connsiteY186" fmla="*/ 364508 h 514541"/>
                <a:gd name="connsiteX187" fmla="*/ 342461 w 353201"/>
                <a:gd name="connsiteY187" fmla="*/ 381757 h 514541"/>
                <a:gd name="connsiteX188" fmla="*/ 345716 w 353201"/>
                <a:gd name="connsiteY188" fmla="*/ 390869 h 514541"/>
                <a:gd name="connsiteX189" fmla="*/ 347994 w 353201"/>
                <a:gd name="connsiteY189" fmla="*/ 396727 h 514541"/>
                <a:gd name="connsiteX190" fmla="*/ 343437 w 353201"/>
                <a:gd name="connsiteY190" fmla="*/ 401609 h 514541"/>
                <a:gd name="connsiteX191" fmla="*/ 334325 w 353201"/>
                <a:gd name="connsiteY191" fmla="*/ 413326 h 514541"/>
                <a:gd name="connsiteX192" fmla="*/ 334976 w 353201"/>
                <a:gd name="connsiteY192" fmla="*/ 418858 h 514541"/>
                <a:gd name="connsiteX193" fmla="*/ 336603 w 353201"/>
                <a:gd name="connsiteY193" fmla="*/ 423415 h 514541"/>
                <a:gd name="connsiteX194" fmla="*/ 338881 w 353201"/>
                <a:gd name="connsiteY194" fmla="*/ 425693 h 514541"/>
                <a:gd name="connsiteX195" fmla="*/ 338881 w 353201"/>
                <a:gd name="connsiteY195" fmla="*/ 425693 h 514541"/>
                <a:gd name="connsiteX196" fmla="*/ 340183 w 353201"/>
                <a:gd name="connsiteY196" fmla="*/ 426669 h 514541"/>
                <a:gd name="connsiteX197" fmla="*/ 338556 w 353201"/>
                <a:gd name="connsiteY197" fmla="*/ 428622 h 514541"/>
                <a:gd name="connsiteX198" fmla="*/ 334976 w 353201"/>
                <a:gd name="connsiteY198" fmla="*/ 434806 h 514541"/>
                <a:gd name="connsiteX199" fmla="*/ 338881 w 353201"/>
                <a:gd name="connsiteY199" fmla="*/ 447498 h 514541"/>
                <a:gd name="connsiteX200" fmla="*/ 342786 w 353201"/>
                <a:gd name="connsiteY200" fmla="*/ 455960 h 514541"/>
                <a:gd name="connsiteX201" fmla="*/ 345716 w 353201"/>
                <a:gd name="connsiteY201" fmla="*/ 456611 h 514541"/>
                <a:gd name="connsiteX202" fmla="*/ 345716 w 353201"/>
                <a:gd name="connsiteY202" fmla="*/ 456611 h 514541"/>
                <a:gd name="connsiteX203" fmla="*/ 347343 w 353201"/>
                <a:gd name="connsiteY203" fmla="*/ 456936 h 514541"/>
                <a:gd name="connsiteX204" fmla="*/ 349296 w 353201"/>
                <a:gd name="connsiteY204" fmla="*/ 458563 h 514541"/>
                <a:gd name="connsiteX205" fmla="*/ 349621 w 353201"/>
                <a:gd name="connsiteY205" fmla="*/ 459215 h 514541"/>
                <a:gd name="connsiteX206" fmla="*/ 342786 w 353201"/>
                <a:gd name="connsiteY206" fmla="*/ 467676 h 514541"/>
                <a:gd name="connsiteX207" fmla="*/ 337254 w 353201"/>
                <a:gd name="connsiteY207" fmla="*/ 474511 h 514541"/>
                <a:gd name="connsiteX208" fmla="*/ 332047 w 353201"/>
                <a:gd name="connsiteY208" fmla="*/ 478742 h 514541"/>
                <a:gd name="connsiteX209" fmla="*/ 326188 w 353201"/>
                <a:gd name="connsiteY209" fmla="*/ 484274 h 514541"/>
                <a:gd name="connsiteX210" fmla="*/ 329117 w 353201"/>
                <a:gd name="connsiteY210" fmla="*/ 489156 h 514541"/>
                <a:gd name="connsiteX211" fmla="*/ 331070 w 353201"/>
                <a:gd name="connsiteY211" fmla="*/ 491435 h 514541"/>
                <a:gd name="connsiteX212" fmla="*/ 327816 w 353201"/>
                <a:gd name="connsiteY212" fmla="*/ 492736 h 514541"/>
                <a:gd name="connsiteX213" fmla="*/ 322608 w 353201"/>
                <a:gd name="connsiteY213" fmla="*/ 496316 h 514541"/>
                <a:gd name="connsiteX214" fmla="*/ 322608 w 353201"/>
                <a:gd name="connsiteY214" fmla="*/ 500872 h 514541"/>
                <a:gd name="connsiteX215" fmla="*/ 322283 w 353201"/>
                <a:gd name="connsiteY215" fmla="*/ 508683 h 514541"/>
                <a:gd name="connsiteX216" fmla="*/ 306010 w 353201"/>
                <a:gd name="connsiteY216" fmla="*/ 514542 h 514541"/>
                <a:gd name="connsiteX217" fmla="*/ 306010 w 353201"/>
                <a:gd name="connsiteY217" fmla="*/ 514542 h 51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53201" h="514541">
                  <a:moveTo>
                    <a:pt x="306010" y="514542"/>
                  </a:moveTo>
                  <a:cubicBezTo>
                    <a:pt x="303407" y="511613"/>
                    <a:pt x="298850" y="509335"/>
                    <a:pt x="296247" y="506731"/>
                  </a:cubicBezTo>
                  <a:cubicBezTo>
                    <a:pt x="293643" y="504127"/>
                    <a:pt x="292667" y="502825"/>
                    <a:pt x="288761" y="501198"/>
                  </a:cubicBezTo>
                  <a:cubicBezTo>
                    <a:pt x="284856" y="499571"/>
                    <a:pt x="279648" y="500547"/>
                    <a:pt x="279323" y="496642"/>
                  </a:cubicBezTo>
                  <a:cubicBezTo>
                    <a:pt x="278998" y="492736"/>
                    <a:pt x="278672" y="486878"/>
                    <a:pt x="277045" y="484926"/>
                  </a:cubicBezTo>
                  <a:cubicBezTo>
                    <a:pt x="275418" y="482647"/>
                    <a:pt x="259796" y="472233"/>
                    <a:pt x="251009" y="467676"/>
                  </a:cubicBezTo>
                  <a:cubicBezTo>
                    <a:pt x="241896" y="463120"/>
                    <a:pt x="233109" y="465398"/>
                    <a:pt x="223345" y="458238"/>
                  </a:cubicBezTo>
                  <a:cubicBezTo>
                    <a:pt x="213582" y="451078"/>
                    <a:pt x="211954" y="450102"/>
                    <a:pt x="204469" y="446197"/>
                  </a:cubicBezTo>
                  <a:cubicBezTo>
                    <a:pt x="196983" y="442291"/>
                    <a:pt x="181036" y="440338"/>
                    <a:pt x="175178" y="432202"/>
                  </a:cubicBezTo>
                  <a:cubicBezTo>
                    <a:pt x="169320" y="424066"/>
                    <a:pt x="172574" y="421462"/>
                    <a:pt x="164438" y="415604"/>
                  </a:cubicBezTo>
                  <a:cubicBezTo>
                    <a:pt x="156302" y="410071"/>
                    <a:pt x="155325" y="414627"/>
                    <a:pt x="151420" y="408444"/>
                  </a:cubicBezTo>
                  <a:cubicBezTo>
                    <a:pt x="147515" y="402260"/>
                    <a:pt x="148816" y="400308"/>
                    <a:pt x="145236" y="396077"/>
                  </a:cubicBezTo>
                  <a:cubicBezTo>
                    <a:pt x="141656" y="391520"/>
                    <a:pt x="135147" y="393473"/>
                    <a:pt x="138402" y="386964"/>
                  </a:cubicBezTo>
                  <a:cubicBezTo>
                    <a:pt x="141656" y="380780"/>
                    <a:pt x="144585" y="383709"/>
                    <a:pt x="144260" y="378827"/>
                  </a:cubicBezTo>
                  <a:cubicBezTo>
                    <a:pt x="143935" y="373946"/>
                    <a:pt x="146864" y="375899"/>
                    <a:pt x="142958" y="369390"/>
                  </a:cubicBezTo>
                  <a:cubicBezTo>
                    <a:pt x="139053" y="363206"/>
                    <a:pt x="119851" y="339448"/>
                    <a:pt x="119851" y="334891"/>
                  </a:cubicBezTo>
                  <a:cubicBezTo>
                    <a:pt x="119851" y="330335"/>
                    <a:pt x="121478" y="326430"/>
                    <a:pt x="118875" y="324152"/>
                  </a:cubicBezTo>
                  <a:cubicBezTo>
                    <a:pt x="116271" y="321873"/>
                    <a:pt x="104229" y="319920"/>
                    <a:pt x="103578" y="313411"/>
                  </a:cubicBezTo>
                  <a:cubicBezTo>
                    <a:pt x="102927" y="306902"/>
                    <a:pt x="105857" y="306577"/>
                    <a:pt x="103578" y="301044"/>
                  </a:cubicBezTo>
                  <a:cubicBezTo>
                    <a:pt x="101300" y="295837"/>
                    <a:pt x="96418" y="292908"/>
                    <a:pt x="92187" y="283470"/>
                  </a:cubicBezTo>
                  <a:cubicBezTo>
                    <a:pt x="88282" y="274032"/>
                    <a:pt x="89584" y="271428"/>
                    <a:pt x="86329" y="264919"/>
                  </a:cubicBezTo>
                  <a:cubicBezTo>
                    <a:pt x="83075" y="258410"/>
                    <a:pt x="78844" y="256782"/>
                    <a:pt x="76240" y="251250"/>
                  </a:cubicBezTo>
                  <a:cubicBezTo>
                    <a:pt x="73962" y="245717"/>
                    <a:pt x="71684" y="234327"/>
                    <a:pt x="67128" y="227817"/>
                  </a:cubicBezTo>
                  <a:cubicBezTo>
                    <a:pt x="62571" y="221308"/>
                    <a:pt x="58991" y="220657"/>
                    <a:pt x="55411" y="214148"/>
                  </a:cubicBezTo>
                  <a:cubicBezTo>
                    <a:pt x="51506" y="207639"/>
                    <a:pt x="54435" y="206012"/>
                    <a:pt x="49879" y="199177"/>
                  </a:cubicBezTo>
                  <a:cubicBezTo>
                    <a:pt x="45648" y="192343"/>
                    <a:pt x="42393" y="188437"/>
                    <a:pt x="37837" y="185183"/>
                  </a:cubicBezTo>
                  <a:cubicBezTo>
                    <a:pt x="33281" y="181928"/>
                    <a:pt x="27748" y="179650"/>
                    <a:pt x="23191" y="175094"/>
                  </a:cubicBezTo>
                  <a:cubicBezTo>
                    <a:pt x="18960" y="170212"/>
                    <a:pt x="3013" y="171514"/>
                    <a:pt x="4640" y="166632"/>
                  </a:cubicBezTo>
                  <a:cubicBezTo>
                    <a:pt x="6268" y="161425"/>
                    <a:pt x="13753" y="163378"/>
                    <a:pt x="14079" y="156218"/>
                  </a:cubicBezTo>
                  <a:cubicBezTo>
                    <a:pt x="14404" y="149058"/>
                    <a:pt x="3013" y="133110"/>
                    <a:pt x="1712" y="127903"/>
                  </a:cubicBezTo>
                  <a:cubicBezTo>
                    <a:pt x="410" y="122696"/>
                    <a:pt x="-1218" y="120743"/>
                    <a:pt x="1386" y="116187"/>
                  </a:cubicBezTo>
                  <a:cubicBezTo>
                    <a:pt x="3990" y="111630"/>
                    <a:pt x="20913" y="94707"/>
                    <a:pt x="23517" y="93405"/>
                  </a:cubicBezTo>
                  <a:cubicBezTo>
                    <a:pt x="24493" y="92754"/>
                    <a:pt x="26121" y="92103"/>
                    <a:pt x="28073" y="91452"/>
                  </a:cubicBezTo>
                  <a:cubicBezTo>
                    <a:pt x="29049" y="94056"/>
                    <a:pt x="29700" y="96985"/>
                    <a:pt x="30677" y="99589"/>
                  </a:cubicBezTo>
                  <a:cubicBezTo>
                    <a:pt x="31328" y="101867"/>
                    <a:pt x="31653" y="103494"/>
                    <a:pt x="31653" y="103820"/>
                  </a:cubicBezTo>
                  <a:cubicBezTo>
                    <a:pt x="31653" y="103820"/>
                    <a:pt x="30677" y="104145"/>
                    <a:pt x="29700" y="104471"/>
                  </a:cubicBezTo>
                  <a:cubicBezTo>
                    <a:pt x="27422" y="105121"/>
                    <a:pt x="24819" y="106098"/>
                    <a:pt x="23842" y="108051"/>
                  </a:cubicBezTo>
                  <a:cubicBezTo>
                    <a:pt x="23517" y="108701"/>
                    <a:pt x="23191" y="109678"/>
                    <a:pt x="22866" y="110980"/>
                  </a:cubicBezTo>
                  <a:cubicBezTo>
                    <a:pt x="22540" y="112607"/>
                    <a:pt x="22540" y="115211"/>
                    <a:pt x="22540" y="116838"/>
                  </a:cubicBezTo>
                  <a:cubicBezTo>
                    <a:pt x="22540" y="119116"/>
                    <a:pt x="23191" y="121069"/>
                    <a:pt x="24493" y="121720"/>
                  </a:cubicBezTo>
                  <a:lnTo>
                    <a:pt x="24493" y="121720"/>
                  </a:lnTo>
                  <a:cubicBezTo>
                    <a:pt x="24819" y="121720"/>
                    <a:pt x="24819" y="122045"/>
                    <a:pt x="25144" y="122045"/>
                  </a:cubicBezTo>
                  <a:lnTo>
                    <a:pt x="25144" y="122045"/>
                  </a:lnTo>
                  <a:cubicBezTo>
                    <a:pt x="25470" y="122045"/>
                    <a:pt x="26121" y="122371"/>
                    <a:pt x="26446" y="122371"/>
                  </a:cubicBezTo>
                  <a:cubicBezTo>
                    <a:pt x="28073" y="123021"/>
                    <a:pt x="29375" y="123347"/>
                    <a:pt x="31653" y="121069"/>
                  </a:cubicBezTo>
                  <a:cubicBezTo>
                    <a:pt x="32304" y="120418"/>
                    <a:pt x="32630" y="119441"/>
                    <a:pt x="33281" y="118790"/>
                  </a:cubicBezTo>
                  <a:cubicBezTo>
                    <a:pt x="34257" y="117489"/>
                    <a:pt x="34908" y="116512"/>
                    <a:pt x="35884" y="116512"/>
                  </a:cubicBezTo>
                  <a:cubicBezTo>
                    <a:pt x="36860" y="116512"/>
                    <a:pt x="38488" y="116838"/>
                    <a:pt x="40440" y="117814"/>
                  </a:cubicBezTo>
                  <a:cubicBezTo>
                    <a:pt x="43044" y="118790"/>
                    <a:pt x="45648" y="120092"/>
                    <a:pt x="46949" y="121069"/>
                  </a:cubicBezTo>
                  <a:cubicBezTo>
                    <a:pt x="48251" y="122045"/>
                    <a:pt x="50855" y="125299"/>
                    <a:pt x="53133" y="128229"/>
                  </a:cubicBezTo>
                  <a:cubicBezTo>
                    <a:pt x="54760" y="130507"/>
                    <a:pt x="56388" y="132460"/>
                    <a:pt x="57364" y="133436"/>
                  </a:cubicBezTo>
                  <a:lnTo>
                    <a:pt x="57364" y="133436"/>
                  </a:lnTo>
                  <a:cubicBezTo>
                    <a:pt x="58666" y="134738"/>
                    <a:pt x="59968" y="135714"/>
                    <a:pt x="60944" y="136365"/>
                  </a:cubicBezTo>
                  <a:cubicBezTo>
                    <a:pt x="62246" y="137016"/>
                    <a:pt x="63873" y="137341"/>
                    <a:pt x="65500" y="137016"/>
                  </a:cubicBezTo>
                  <a:cubicBezTo>
                    <a:pt x="67128" y="136690"/>
                    <a:pt x="70708" y="134087"/>
                    <a:pt x="73962" y="131158"/>
                  </a:cubicBezTo>
                  <a:cubicBezTo>
                    <a:pt x="76240" y="128880"/>
                    <a:pt x="78193" y="126601"/>
                    <a:pt x="78518" y="124323"/>
                  </a:cubicBezTo>
                  <a:cubicBezTo>
                    <a:pt x="78844" y="123021"/>
                    <a:pt x="79169" y="120418"/>
                    <a:pt x="79820" y="117163"/>
                  </a:cubicBezTo>
                  <a:lnTo>
                    <a:pt x="79820" y="117163"/>
                  </a:lnTo>
                  <a:cubicBezTo>
                    <a:pt x="81122" y="109352"/>
                    <a:pt x="82749" y="98287"/>
                    <a:pt x="84051" y="96985"/>
                  </a:cubicBezTo>
                  <a:cubicBezTo>
                    <a:pt x="84702" y="96334"/>
                    <a:pt x="86004" y="96334"/>
                    <a:pt x="86980" y="96334"/>
                  </a:cubicBezTo>
                  <a:cubicBezTo>
                    <a:pt x="89258" y="96334"/>
                    <a:pt x="91537" y="96334"/>
                    <a:pt x="92838" y="93405"/>
                  </a:cubicBezTo>
                  <a:cubicBezTo>
                    <a:pt x="93489" y="92103"/>
                    <a:pt x="93815" y="90802"/>
                    <a:pt x="94140" y="89825"/>
                  </a:cubicBezTo>
                  <a:cubicBezTo>
                    <a:pt x="94466" y="88523"/>
                    <a:pt x="94791" y="87221"/>
                    <a:pt x="96093" y="85269"/>
                  </a:cubicBezTo>
                  <a:cubicBezTo>
                    <a:pt x="97069" y="83642"/>
                    <a:pt x="98046" y="82665"/>
                    <a:pt x="99022" y="81689"/>
                  </a:cubicBezTo>
                  <a:cubicBezTo>
                    <a:pt x="99998" y="80712"/>
                    <a:pt x="101300" y="80062"/>
                    <a:pt x="102927" y="79085"/>
                  </a:cubicBezTo>
                  <a:cubicBezTo>
                    <a:pt x="103904" y="78434"/>
                    <a:pt x="107809" y="77458"/>
                    <a:pt x="112366" y="76482"/>
                  </a:cubicBezTo>
                  <a:cubicBezTo>
                    <a:pt x="120502" y="74529"/>
                    <a:pt x="131242" y="71925"/>
                    <a:pt x="133845" y="68671"/>
                  </a:cubicBezTo>
                  <a:cubicBezTo>
                    <a:pt x="134822" y="67369"/>
                    <a:pt x="139053" y="63138"/>
                    <a:pt x="144260" y="57931"/>
                  </a:cubicBezTo>
                  <a:cubicBezTo>
                    <a:pt x="156627" y="45238"/>
                    <a:pt x="174853" y="26362"/>
                    <a:pt x="174527" y="23107"/>
                  </a:cubicBezTo>
                  <a:cubicBezTo>
                    <a:pt x="174527" y="22456"/>
                    <a:pt x="174527" y="21805"/>
                    <a:pt x="174527" y="21154"/>
                  </a:cubicBezTo>
                  <a:cubicBezTo>
                    <a:pt x="174527" y="18551"/>
                    <a:pt x="174202" y="16598"/>
                    <a:pt x="171598" y="13994"/>
                  </a:cubicBezTo>
                  <a:cubicBezTo>
                    <a:pt x="170296" y="12693"/>
                    <a:pt x="168018" y="10740"/>
                    <a:pt x="166391" y="9113"/>
                  </a:cubicBezTo>
                  <a:cubicBezTo>
                    <a:pt x="164764" y="7485"/>
                    <a:pt x="163787" y="6184"/>
                    <a:pt x="163787" y="5533"/>
                  </a:cubicBezTo>
                  <a:cubicBezTo>
                    <a:pt x="163787" y="4556"/>
                    <a:pt x="164438" y="1953"/>
                    <a:pt x="164764" y="0"/>
                  </a:cubicBezTo>
                  <a:cubicBezTo>
                    <a:pt x="165089" y="0"/>
                    <a:pt x="165089" y="326"/>
                    <a:pt x="165089" y="326"/>
                  </a:cubicBezTo>
                  <a:cubicBezTo>
                    <a:pt x="166391" y="976"/>
                    <a:pt x="169320" y="1627"/>
                    <a:pt x="172249" y="2278"/>
                  </a:cubicBezTo>
                  <a:cubicBezTo>
                    <a:pt x="175829" y="2929"/>
                    <a:pt x="179409" y="3255"/>
                    <a:pt x="181687" y="3255"/>
                  </a:cubicBezTo>
                  <a:cubicBezTo>
                    <a:pt x="183965" y="3255"/>
                    <a:pt x="187871" y="6184"/>
                    <a:pt x="191125" y="8787"/>
                  </a:cubicBezTo>
                  <a:cubicBezTo>
                    <a:pt x="193078" y="10089"/>
                    <a:pt x="194705" y="11391"/>
                    <a:pt x="196007" y="12367"/>
                  </a:cubicBezTo>
                  <a:cubicBezTo>
                    <a:pt x="197634" y="13344"/>
                    <a:pt x="197634" y="15947"/>
                    <a:pt x="197960" y="18551"/>
                  </a:cubicBezTo>
                  <a:cubicBezTo>
                    <a:pt x="197960" y="20829"/>
                    <a:pt x="197960" y="23107"/>
                    <a:pt x="198936" y="25385"/>
                  </a:cubicBezTo>
                  <a:cubicBezTo>
                    <a:pt x="200563" y="28965"/>
                    <a:pt x="204143" y="30267"/>
                    <a:pt x="209025" y="31894"/>
                  </a:cubicBezTo>
                  <a:cubicBezTo>
                    <a:pt x="211629" y="32871"/>
                    <a:pt x="214558" y="33522"/>
                    <a:pt x="217162" y="35149"/>
                  </a:cubicBezTo>
                  <a:cubicBezTo>
                    <a:pt x="222043" y="37753"/>
                    <a:pt x="221067" y="43285"/>
                    <a:pt x="220742" y="46214"/>
                  </a:cubicBezTo>
                  <a:lnTo>
                    <a:pt x="220742" y="46214"/>
                  </a:lnTo>
                  <a:cubicBezTo>
                    <a:pt x="220416" y="47191"/>
                    <a:pt x="220416" y="47842"/>
                    <a:pt x="220416" y="48493"/>
                  </a:cubicBezTo>
                  <a:cubicBezTo>
                    <a:pt x="220742" y="51422"/>
                    <a:pt x="224647" y="51096"/>
                    <a:pt x="228552" y="50771"/>
                  </a:cubicBezTo>
                  <a:cubicBezTo>
                    <a:pt x="229854" y="50771"/>
                    <a:pt x="231156" y="50771"/>
                    <a:pt x="232132" y="50771"/>
                  </a:cubicBezTo>
                  <a:cubicBezTo>
                    <a:pt x="234411" y="50771"/>
                    <a:pt x="237340" y="66718"/>
                    <a:pt x="237340" y="66718"/>
                  </a:cubicBezTo>
                  <a:lnTo>
                    <a:pt x="237665" y="68020"/>
                  </a:lnTo>
                  <a:lnTo>
                    <a:pt x="238967" y="67694"/>
                  </a:lnTo>
                  <a:cubicBezTo>
                    <a:pt x="238967" y="67694"/>
                    <a:pt x="247103" y="65416"/>
                    <a:pt x="248730" y="65416"/>
                  </a:cubicBezTo>
                  <a:cubicBezTo>
                    <a:pt x="249381" y="65416"/>
                    <a:pt x="251009" y="65742"/>
                    <a:pt x="252961" y="66067"/>
                  </a:cubicBezTo>
                  <a:cubicBezTo>
                    <a:pt x="256867" y="66718"/>
                    <a:pt x="262074" y="67694"/>
                    <a:pt x="263701" y="67043"/>
                  </a:cubicBezTo>
                  <a:cubicBezTo>
                    <a:pt x="265654" y="66393"/>
                    <a:pt x="266956" y="63138"/>
                    <a:pt x="267607" y="61185"/>
                  </a:cubicBezTo>
                  <a:cubicBezTo>
                    <a:pt x="270210" y="61836"/>
                    <a:pt x="276069" y="63789"/>
                    <a:pt x="277696" y="64765"/>
                  </a:cubicBezTo>
                  <a:cubicBezTo>
                    <a:pt x="279648" y="66067"/>
                    <a:pt x="283554" y="64114"/>
                    <a:pt x="287134" y="62487"/>
                  </a:cubicBezTo>
                  <a:cubicBezTo>
                    <a:pt x="289087" y="61511"/>
                    <a:pt x="290714" y="60860"/>
                    <a:pt x="291365" y="60860"/>
                  </a:cubicBezTo>
                  <a:cubicBezTo>
                    <a:pt x="292341" y="60860"/>
                    <a:pt x="297548" y="63138"/>
                    <a:pt x="302756" y="66067"/>
                  </a:cubicBezTo>
                  <a:cubicBezTo>
                    <a:pt x="308614" y="68996"/>
                    <a:pt x="314147" y="72576"/>
                    <a:pt x="315123" y="73553"/>
                  </a:cubicBezTo>
                  <a:cubicBezTo>
                    <a:pt x="315448" y="74203"/>
                    <a:pt x="311543" y="80062"/>
                    <a:pt x="307312" y="85920"/>
                  </a:cubicBezTo>
                  <a:cubicBezTo>
                    <a:pt x="303407" y="91778"/>
                    <a:pt x="299176" y="97962"/>
                    <a:pt x="299501" y="100240"/>
                  </a:cubicBezTo>
                  <a:cubicBezTo>
                    <a:pt x="299827" y="102843"/>
                    <a:pt x="301779" y="103494"/>
                    <a:pt x="304383" y="103169"/>
                  </a:cubicBezTo>
                  <a:cubicBezTo>
                    <a:pt x="305034" y="103169"/>
                    <a:pt x="306010" y="102843"/>
                    <a:pt x="306987" y="102843"/>
                  </a:cubicBezTo>
                  <a:cubicBezTo>
                    <a:pt x="308614" y="102518"/>
                    <a:pt x="310567" y="102192"/>
                    <a:pt x="310892" y="102518"/>
                  </a:cubicBezTo>
                  <a:cubicBezTo>
                    <a:pt x="311868" y="103494"/>
                    <a:pt x="313821" y="105772"/>
                    <a:pt x="315448" y="108051"/>
                  </a:cubicBezTo>
                  <a:cubicBezTo>
                    <a:pt x="316750" y="110003"/>
                    <a:pt x="318052" y="111956"/>
                    <a:pt x="318703" y="113258"/>
                  </a:cubicBezTo>
                  <a:cubicBezTo>
                    <a:pt x="318378" y="114234"/>
                    <a:pt x="318378" y="114885"/>
                    <a:pt x="318378" y="115211"/>
                  </a:cubicBezTo>
                  <a:cubicBezTo>
                    <a:pt x="318052" y="115536"/>
                    <a:pt x="317076" y="115861"/>
                    <a:pt x="316099" y="115861"/>
                  </a:cubicBezTo>
                  <a:cubicBezTo>
                    <a:pt x="314472" y="115861"/>
                    <a:pt x="312845" y="115536"/>
                    <a:pt x="311868" y="115211"/>
                  </a:cubicBezTo>
                  <a:cubicBezTo>
                    <a:pt x="311868" y="115211"/>
                    <a:pt x="311543" y="114560"/>
                    <a:pt x="311543" y="114234"/>
                  </a:cubicBezTo>
                  <a:lnTo>
                    <a:pt x="311543" y="114234"/>
                  </a:lnTo>
                  <a:cubicBezTo>
                    <a:pt x="311217" y="112932"/>
                    <a:pt x="310892" y="111305"/>
                    <a:pt x="308939" y="110980"/>
                  </a:cubicBezTo>
                  <a:cubicBezTo>
                    <a:pt x="307638" y="110654"/>
                    <a:pt x="305359" y="110329"/>
                    <a:pt x="303407" y="110329"/>
                  </a:cubicBezTo>
                  <a:cubicBezTo>
                    <a:pt x="301779" y="110329"/>
                    <a:pt x="300152" y="110329"/>
                    <a:pt x="299176" y="110980"/>
                  </a:cubicBezTo>
                  <a:cubicBezTo>
                    <a:pt x="298525" y="111305"/>
                    <a:pt x="297874" y="111956"/>
                    <a:pt x="297223" y="112932"/>
                  </a:cubicBezTo>
                  <a:cubicBezTo>
                    <a:pt x="295921" y="114560"/>
                    <a:pt x="293643" y="117163"/>
                    <a:pt x="292016" y="117163"/>
                  </a:cubicBezTo>
                  <a:cubicBezTo>
                    <a:pt x="291039" y="117163"/>
                    <a:pt x="289738" y="117163"/>
                    <a:pt x="288761" y="117163"/>
                  </a:cubicBezTo>
                  <a:cubicBezTo>
                    <a:pt x="286158" y="117163"/>
                    <a:pt x="283229" y="117163"/>
                    <a:pt x="281601" y="117489"/>
                  </a:cubicBezTo>
                  <a:cubicBezTo>
                    <a:pt x="280950" y="117814"/>
                    <a:pt x="280299" y="118139"/>
                    <a:pt x="279648" y="118465"/>
                  </a:cubicBezTo>
                  <a:lnTo>
                    <a:pt x="279648" y="118465"/>
                  </a:lnTo>
                  <a:cubicBezTo>
                    <a:pt x="278347" y="119116"/>
                    <a:pt x="276720" y="120092"/>
                    <a:pt x="274116" y="120092"/>
                  </a:cubicBezTo>
                  <a:cubicBezTo>
                    <a:pt x="272163" y="120092"/>
                    <a:pt x="269885" y="120418"/>
                    <a:pt x="267932" y="120743"/>
                  </a:cubicBezTo>
                  <a:cubicBezTo>
                    <a:pt x="265654" y="121394"/>
                    <a:pt x="263701" y="122045"/>
                    <a:pt x="262725" y="122696"/>
                  </a:cubicBezTo>
                  <a:cubicBezTo>
                    <a:pt x="262400" y="123021"/>
                    <a:pt x="259796" y="124323"/>
                    <a:pt x="256867" y="126276"/>
                  </a:cubicBezTo>
                  <a:cubicBezTo>
                    <a:pt x="249707" y="130507"/>
                    <a:pt x="238316" y="137016"/>
                    <a:pt x="237014" y="138643"/>
                  </a:cubicBezTo>
                  <a:cubicBezTo>
                    <a:pt x="235712" y="140270"/>
                    <a:pt x="235062" y="145478"/>
                    <a:pt x="234085" y="150034"/>
                  </a:cubicBezTo>
                  <a:cubicBezTo>
                    <a:pt x="233760" y="152637"/>
                    <a:pt x="233109" y="155241"/>
                    <a:pt x="232783" y="156543"/>
                  </a:cubicBezTo>
                  <a:cubicBezTo>
                    <a:pt x="232458" y="158170"/>
                    <a:pt x="231156" y="160123"/>
                    <a:pt x="229854" y="161750"/>
                  </a:cubicBezTo>
                  <a:lnTo>
                    <a:pt x="229854" y="161750"/>
                  </a:lnTo>
                  <a:cubicBezTo>
                    <a:pt x="228552" y="164028"/>
                    <a:pt x="227251" y="165981"/>
                    <a:pt x="227251" y="167609"/>
                  </a:cubicBezTo>
                  <a:cubicBezTo>
                    <a:pt x="227251" y="169236"/>
                    <a:pt x="227902" y="171839"/>
                    <a:pt x="228552" y="173792"/>
                  </a:cubicBezTo>
                  <a:cubicBezTo>
                    <a:pt x="228878" y="174768"/>
                    <a:pt x="229203" y="175745"/>
                    <a:pt x="229203" y="176070"/>
                  </a:cubicBezTo>
                  <a:cubicBezTo>
                    <a:pt x="229203" y="176396"/>
                    <a:pt x="225949" y="178023"/>
                    <a:pt x="222694" y="179976"/>
                  </a:cubicBezTo>
                  <a:cubicBezTo>
                    <a:pt x="219114" y="182254"/>
                    <a:pt x="215534" y="184532"/>
                    <a:pt x="214558" y="185834"/>
                  </a:cubicBezTo>
                  <a:cubicBezTo>
                    <a:pt x="213582" y="186810"/>
                    <a:pt x="212605" y="188763"/>
                    <a:pt x="211954" y="190716"/>
                  </a:cubicBezTo>
                  <a:cubicBezTo>
                    <a:pt x="210978" y="192994"/>
                    <a:pt x="210327" y="194946"/>
                    <a:pt x="210327" y="195923"/>
                  </a:cubicBezTo>
                  <a:cubicBezTo>
                    <a:pt x="210327" y="196899"/>
                    <a:pt x="210653" y="197550"/>
                    <a:pt x="211303" y="198527"/>
                  </a:cubicBezTo>
                  <a:lnTo>
                    <a:pt x="211303" y="198527"/>
                  </a:lnTo>
                  <a:cubicBezTo>
                    <a:pt x="211629" y="199177"/>
                    <a:pt x="212280" y="200154"/>
                    <a:pt x="212280" y="201130"/>
                  </a:cubicBezTo>
                  <a:lnTo>
                    <a:pt x="212280" y="201130"/>
                  </a:lnTo>
                  <a:cubicBezTo>
                    <a:pt x="212280" y="201130"/>
                    <a:pt x="210978" y="201781"/>
                    <a:pt x="210002" y="202432"/>
                  </a:cubicBezTo>
                  <a:cubicBezTo>
                    <a:pt x="207723" y="203408"/>
                    <a:pt x="205771" y="204710"/>
                    <a:pt x="205771" y="206663"/>
                  </a:cubicBezTo>
                  <a:cubicBezTo>
                    <a:pt x="206096" y="208616"/>
                    <a:pt x="207723" y="210243"/>
                    <a:pt x="209676" y="211870"/>
                  </a:cubicBezTo>
                  <a:cubicBezTo>
                    <a:pt x="210978" y="212846"/>
                    <a:pt x="212280" y="214148"/>
                    <a:pt x="212931" y="215125"/>
                  </a:cubicBezTo>
                  <a:cubicBezTo>
                    <a:pt x="213256" y="216101"/>
                    <a:pt x="213907" y="218054"/>
                    <a:pt x="214558" y="220657"/>
                  </a:cubicBezTo>
                  <a:cubicBezTo>
                    <a:pt x="215860" y="225214"/>
                    <a:pt x="217487" y="230746"/>
                    <a:pt x="219765" y="233350"/>
                  </a:cubicBezTo>
                  <a:cubicBezTo>
                    <a:pt x="220742" y="234327"/>
                    <a:pt x="222369" y="236279"/>
                    <a:pt x="223996" y="237906"/>
                  </a:cubicBezTo>
                  <a:cubicBezTo>
                    <a:pt x="228552" y="242788"/>
                    <a:pt x="234411" y="248972"/>
                    <a:pt x="234411" y="250599"/>
                  </a:cubicBezTo>
                  <a:cubicBezTo>
                    <a:pt x="234411" y="251250"/>
                    <a:pt x="232783" y="252877"/>
                    <a:pt x="231481" y="254504"/>
                  </a:cubicBezTo>
                  <a:cubicBezTo>
                    <a:pt x="229203" y="256782"/>
                    <a:pt x="226925" y="259061"/>
                    <a:pt x="228227" y="261014"/>
                  </a:cubicBezTo>
                  <a:cubicBezTo>
                    <a:pt x="229203" y="262641"/>
                    <a:pt x="235712" y="262966"/>
                    <a:pt x="241896" y="263617"/>
                  </a:cubicBezTo>
                  <a:cubicBezTo>
                    <a:pt x="246778" y="263943"/>
                    <a:pt x="251660" y="264268"/>
                    <a:pt x="251985" y="264593"/>
                  </a:cubicBezTo>
                  <a:cubicBezTo>
                    <a:pt x="252636" y="265570"/>
                    <a:pt x="253287" y="266546"/>
                    <a:pt x="253938" y="267523"/>
                  </a:cubicBezTo>
                  <a:cubicBezTo>
                    <a:pt x="254263" y="268499"/>
                    <a:pt x="254589" y="269150"/>
                    <a:pt x="254589" y="270126"/>
                  </a:cubicBezTo>
                  <a:cubicBezTo>
                    <a:pt x="254914" y="271754"/>
                    <a:pt x="255239" y="272404"/>
                    <a:pt x="255565" y="273055"/>
                  </a:cubicBezTo>
                  <a:cubicBezTo>
                    <a:pt x="255565" y="273381"/>
                    <a:pt x="255890" y="273706"/>
                    <a:pt x="255890" y="274032"/>
                  </a:cubicBezTo>
                  <a:cubicBezTo>
                    <a:pt x="255890" y="274032"/>
                    <a:pt x="255890" y="274682"/>
                    <a:pt x="255890" y="275008"/>
                  </a:cubicBezTo>
                  <a:cubicBezTo>
                    <a:pt x="255890" y="275334"/>
                    <a:pt x="255890" y="275984"/>
                    <a:pt x="255565" y="276310"/>
                  </a:cubicBezTo>
                  <a:cubicBezTo>
                    <a:pt x="255565" y="277937"/>
                    <a:pt x="256216" y="279564"/>
                    <a:pt x="259145" y="279564"/>
                  </a:cubicBezTo>
                  <a:cubicBezTo>
                    <a:pt x="261423" y="279564"/>
                    <a:pt x="269560" y="279239"/>
                    <a:pt x="275743" y="278913"/>
                  </a:cubicBezTo>
                  <a:cubicBezTo>
                    <a:pt x="278998" y="278588"/>
                    <a:pt x="281601" y="278588"/>
                    <a:pt x="282252" y="278588"/>
                  </a:cubicBezTo>
                  <a:cubicBezTo>
                    <a:pt x="283554" y="278588"/>
                    <a:pt x="287134" y="275334"/>
                    <a:pt x="291690" y="271754"/>
                  </a:cubicBezTo>
                  <a:lnTo>
                    <a:pt x="291690" y="271754"/>
                  </a:lnTo>
                  <a:cubicBezTo>
                    <a:pt x="296247" y="268173"/>
                    <a:pt x="301129" y="263943"/>
                    <a:pt x="303081" y="262641"/>
                  </a:cubicBezTo>
                  <a:cubicBezTo>
                    <a:pt x="303081" y="262966"/>
                    <a:pt x="302756" y="263292"/>
                    <a:pt x="302756" y="263617"/>
                  </a:cubicBezTo>
                  <a:cubicBezTo>
                    <a:pt x="302105" y="265570"/>
                    <a:pt x="301129" y="267848"/>
                    <a:pt x="302105" y="270126"/>
                  </a:cubicBezTo>
                  <a:cubicBezTo>
                    <a:pt x="302756" y="271428"/>
                    <a:pt x="301779" y="272404"/>
                    <a:pt x="301129" y="273381"/>
                  </a:cubicBezTo>
                  <a:lnTo>
                    <a:pt x="301129" y="273381"/>
                  </a:lnTo>
                  <a:cubicBezTo>
                    <a:pt x="300152" y="274682"/>
                    <a:pt x="299501" y="275659"/>
                    <a:pt x="299501" y="277612"/>
                  </a:cubicBezTo>
                  <a:cubicBezTo>
                    <a:pt x="299501" y="278588"/>
                    <a:pt x="299501" y="281517"/>
                    <a:pt x="299501" y="285423"/>
                  </a:cubicBezTo>
                  <a:cubicBezTo>
                    <a:pt x="299176" y="293884"/>
                    <a:pt x="299176" y="305600"/>
                    <a:pt x="300152" y="306577"/>
                  </a:cubicBezTo>
                  <a:cubicBezTo>
                    <a:pt x="300803" y="307228"/>
                    <a:pt x="303081" y="308855"/>
                    <a:pt x="305359" y="309506"/>
                  </a:cubicBezTo>
                  <a:cubicBezTo>
                    <a:pt x="306987" y="309832"/>
                    <a:pt x="308614" y="310157"/>
                    <a:pt x="310241" y="309181"/>
                  </a:cubicBezTo>
                  <a:cubicBezTo>
                    <a:pt x="310892" y="308855"/>
                    <a:pt x="311868" y="308204"/>
                    <a:pt x="312519" y="307879"/>
                  </a:cubicBezTo>
                  <a:cubicBezTo>
                    <a:pt x="314147" y="306577"/>
                    <a:pt x="316099" y="305600"/>
                    <a:pt x="318378" y="305275"/>
                  </a:cubicBezTo>
                  <a:cubicBezTo>
                    <a:pt x="320005" y="305275"/>
                    <a:pt x="320330" y="305275"/>
                    <a:pt x="320981" y="305600"/>
                  </a:cubicBezTo>
                  <a:cubicBezTo>
                    <a:pt x="321957" y="305926"/>
                    <a:pt x="322608" y="306577"/>
                    <a:pt x="324887" y="306577"/>
                  </a:cubicBezTo>
                  <a:cubicBezTo>
                    <a:pt x="326188" y="306577"/>
                    <a:pt x="327165" y="306577"/>
                    <a:pt x="328141" y="306577"/>
                  </a:cubicBezTo>
                  <a:cubicBezTo>
                    <a:pt x="329768" y="306577"/>
                    <a:pt x="330745" y="306577"/>
                    <a:pt x="330745" y="306902"/>
                  </a:cubicBezTo>
                  <a:cubicBezTo>
                    <a:pt x="331070" y="307554"/>
                    <a:pt x="337579" y="318944"/>
                    <a:pt x="343437" y="330009"/>
                  </a:cubicBezTo>
                  <a:cubicBezTo>
                    <a:pt x="348645" y="339448"/>
                    <a:pt x="353201" y="348561"/>
                    <a:pt x="353201" y="348886"/>
                  </a:cubicBezTo>
                  <a:lnTo>
                    <a:pt x="353201" y="348886"/>
                  </a:lnTo>
                  <a:cubicBezTo>
                    <a:pt x="353201" y="349211"/>
                    <a:pt x="351574" y="352140"/>
                    <a:pt x="349621" y="355395"/>
                  </a:cubicBezTo>
                  <a:cubicBezTo>
                    <a:pt x="347668" y="358650"/>
                    <a:pt x="346041" y="361904"/>
                    <a:pt x="345716" y="363206"/>
                  </a:cubicBezTo>
                  <a:lnTo>
                    <a:pt x="345716" y="363206"/>
                  </a:lnTo>
                  <a:lnTo>
                    <a:pt x="345390" y="364508"/>
                  </a:lnTo>
                  <a:cubicBezTo>
                    <a:pt x="344414" y="368738"/>
                    <a:pt x="342136" y="379153"/>
                    <a:pt x="342461" y="381757"/>
                  </a:cubicBezTo>
                  <a:cubicBezTo>
                    <a:pt x="342786" y="383384"/>
                    <a:pt x="344414" y="387290"/>
                    <a:pt x="345716" y="390869"/>
                  </a:cubicBezTo>
                  <a:cubicBezTo>
                    <a:pt x="347017" y="393799"/>
                    <a:pt x="347994" y="396727"/>
                    <a:pt x="347994" y="396727"/>
                  </a:cubicBezTo>
                  <a:cubicBezTo>
                    <a:pt x="347994" y="396727"/>
                    <a:pt x="346041" y="399006"/>
                    <a:pt x="343437" y="401609"/>
                  </a:cubicBezTo>
                  <a:cubicBezTo>
                    <a:pt x="339532" y="405840"/>
                    <a:pt x="334650" y="411373"/>
                    <a:pt x="334325" y="413326"/>
                  </a:cubicBezTo>
                  <a:cubicBezTo>
                    <a:pt x="334325" y="414627"/>
                    <a:pt x="334650" y="416906"/>
                    <a:pt x="334976" y="418858"/>
                  </a:cubicBezTo>
                  <a:cubicBezTo>
                    <a:pt x="335301" y="420811"/>
                    <a:pt x="335952" y="422438"/>
                    <a:pt x="336603" y="423415"/>
                  </a:cubicBezTo>
                  <a:cubicBezTo>
                    <a:pt x="337254" y="424391"/>
                    <a:pt x="337905" y="425042"/>
                    <a:pt x="338881" y="425693"/>
                  </a:cubicBezTo>
                  <a:lnTo>
                    <a:pt x="338881" y="425693"/>
                  </a:lnTo>
                  <a:cubicBezTo>
                    <a:pt x="339532" y="426344"/>
                    <a:pt x="340183" y="426669"/>
                    <a:pt x="340183" y="426669"/>
                  </a:cubicBezTo>
                  <a:cubicBezTo>
                    <a:pt x="340183" y="426669"/>
                    <a:pt x="339207" y="427645"/>
                    <a:pt x="338556" y="428622"/>
                  </a:cubicBezTo>
                  <a:cubicBezTo>
                    <a:pt x="336928" y="430575"/>
                    <a:pt x="334650" y="433178"/>
                    <a:pt x="334976" y="434806"/>
                  </a:cubicBezTo>
                  <a:cubicBezTo>
                    <a:pt x="334976" y="436108"/>
                    <a:pt x="336928" y="442291"/>
                    <a:pt x="338881" y="447498"/>
                  </a:cubicBezTo>
                  <a:cubicBezTo>
                    <a:pt x="340508" y="451729"/>
                    <a:pt x="341810" y="455309"/>
                    <a:pt x="342786" y="455960"/>
                  </a:cubicBezTo>
                  <a:cubicBezTo>
                    <a:pt x="344088" y="456936"/>
                    <a:pt x="345065" y="456611"/>
                    <a:pt x="345716" y="456611"/>
                  </a:cubicBezTo>
                  <a:lnTo>
                    <a:pt x="345716" y="456611"/>
                  </a:lnTo>
                  <a:cubicBezTo>
                    <a:pt x="346041" y="456611"/>
                    <a:pt x="346692" y="456285"/>
                    <a:pt x="347343" y="456936"/>
                  </a:cubicBezTo>
                  <a:cubicBezTo>
                    <a:pt x="348319" y="457587"/>
                    <a:pt x="348970" y="458238"/>
                    <a:pt x="349296" y="458563"/>
                  </a:cubicBezTo>
                  <a:cubicBezTo>
                    <a:pt x="349621" y="458889"/>
                    <a:pt x="349621" y="458889"/>
                    <a:pt x="349621" y="459215"/>
                  </a:cubicBezTo>
                  <a:cubicBezTo>
                    <a:pt x="349621" y="459215"/>
                    <a:pt x="346041" y="463771"/>
                    <a:pt x="342786" y="467676"/>
                  </a:cubicBezTo>
                  <a:cubicBezTo>
                    <a:pt x="340183" y="470606"/>
                    <a:pt x="337905" y="473535"/>
                    <a:pt x="337254" y="474511"/>
                  </a:cubicBezTo>
                  <a:cubicBezTo>
                    <a:pt x="336603" y="475487"/>
                    <a:pt x="334325" y="477115"/>
                    <a:pt x="332047" y="478742"/>
                  </a:cubicBezTo>
                  <a:cubicBezTo>
                    <a:pt x="329117" y="481020"/>
                    <a:pt x="326514" y="482972"/>
                    <a:pt x="326188" y="484274"/>
                  </a:cubicBezTo>
                  <a:cubicBezTo>
                    <a:pt x="326188" y="485576"/>
                    <a:pt x="327490" y="487529"/>
                    <a:pt x="329117" y="489156"/>
                  </a:cubicBezTo>
                  <a:cubicBezTo>
                    <a:pt x="330094" y="490133"/>
                    <a:pt x="331070" y="491435"/>
                    <a:pt x="331070" y="491435"/>
                  </a:cubicBezTo>
                  <a:cubicBezTo>
                    <a:pt x="331070" y="491760"/>
                    <a:pt x="329443" y="492085"/>
                    <a:pt x="327816" y="492736"/>
                  </a:cubicBezTo>
                  <a:cubicBezTo>
                    <a:pt x="325538" y="493713"/>
                    <a:pt x="322934" y="495014"/>
                    <a:pt x="322608" y="496316"/>
                  </a:cubicBezTo>
                  <a:cubicBezTo>
                    <a:pt x="322283" y="496967"/>
                    <a:pt x="322608" y="498920"/>
                    <a:pt x="322608" y="500872"/>
                  </a:cubicBezTo>
                  <a:cubicBezTo>
                    <a:pt x="322608" y="504127"/>
                    <a:pt x="322608" y="508033"/>
                    <a:pt x="322283" y="508683"/>
                  </a:cubicBezTo>
                  <a:cubicBezTo>
                    <a:pt x="321307" y="509009"/>
                    <a:pt x="311868" y="512263"/>
                    <a:pt x="306010" y="514542"/>
                  </a:cubicBezTo>
                  <a:lnTo>
                    <a:pt x="306010" y="51454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2" name="Freeform: Shape 2681">
              <a:extLst>
                <a:ext uri="{FF2B5EF4-FFF2-40B4-BE49-F238E27FC236}">
                  <a16:creationId xmlns:a16="http://schemas.microsoft.com/office/drawing/2014/main" id="{E0436D0D-3A17-4EAA-BFAA-1E435FAB60BA}"/>
                </a:ext>
              </a:extLst>
            </p:cNvPr>
            <p:cNvSpPr/>
            <p:nvPr/>
          </p:nvSpPr>
          <p:spPr>
            <a:xfrm>
              <a:off x="3495482" y="4946880"/>
              <a:ext cx="385657" cy="1254409"/>
            </a:xfrm>
            <a:custGeom>
              <a:avLst/>
              <a:gdLst>
                <a:gd name="connsiteX0" fmla="*/ 324873 w 385657"/>
                <a:gd name="connsiteY0" fmla="*/ 1116956 h 1254409"/>
                <a:gd name="connsiteX1" fmla="*/ 315435 w 385657"/>
                <a:gd name="connsiteY1" fmla="*/ 1121512 h 1254409"/>
                <a:gd name="connsiteX2" fmla="*/ 308275 w 385657"/>
                <a:gd name="connsiteY2" fmla="*/ 1127695 h 1254409"/>
                <a:gd name="connsiteX3" fmla="*/ 288422 w 385657"/>
                <a:gd name="connsiteY3" fmla="*/ 1130625 h 1254409"/>
                <a:gd name="connsiteX4" fmla="*/ 279309 w 385657"/>
                <a:gd name="connsiteY4" fmla="*/ 1135181 h 1254409"/>
                <a:gd name="connsiteX5" fmla="*/ 282238 w 385657"/>
                <a:gd name="connsiteY5" fmla="*/ 1138110 h 1254409"/>
                <a:gd name="connsiteX6" fmla="*/ 278008 w 385657"/>
                <a:gd name="connsiteY6" fmla="*/ 1142341 h 1254409"/>
                <a:gd name="connsiteX7" fmla="*/ 280611 w 385657"/>
                <a:gd name="connsiteY7" fmla="*/ 1146572 h 1254409"/>
                <a:gd name="connsiteX8" fmla="*/ 277031 w 385657"/>
                <a:gd name="connsiteY8" fmla="*/ 1153081 h 1254409"/>
                <a:gd name="connsiteX9" fmla="*/ 277031 w 385657"/>
                <a:gd name="connsiteY9" fmla="*/ 1166425 h 1254409"/>
                <a:gd name="connsiteX10" fmla="*/ 274753 w 385657"/>
                <a:gd name="connsiteY10" fmla="*/ 1174235 h 1254409"/>
                <a:gd name="connsiteX11" fmla="*/ 268244 w 385657"/>
                <a:gd name="connsiteY11" fmla="*/ 1177490 h 1254409"/>
                <a:gd name="connsiteX12" fmla="*/ 253924 w 385657"/>
                <a:gd name="connsiteY12" fmla="*/ 1173910 h 1254409"/>
                <a:gd name="connsiteX13" fmla="*/ 241882 w 385657"/>
                <a:gd name="connsiteY13" fmla="*/ 1169679 h 1254409"/>
                <a:gd name="connsiteX14" fmla="*/ 240255 w 385657"/>
                <a:gd name="connsiteY14" fmla="*/ 1163170 h 1254409"/>
                <a:gd name="connsiteX15" fmla="*/ 245462 w 385657"/>
                <a:gd name="connsiteY15" fmla="*/ 1162193 h 1254409"/>
                <a:gd name="connsiteX16" fmla="*/ 248391 w 385657"/>
                <a:gd name="connsiteY16" fmla="*/ 1154383 h 1254409"/>
                <a:gd name="connsiteX17" fmla="*/ 250669 w 385657"/>
                <a:gd name="connsiteY17" fmla="*/ 1158939 h 1254409"/>
                <a:gd name="connsiteX18" fmla="*/ 247740 w 385657"/>
                <a:gd name="connsiteY18" fmla="*/ 1165123 h 1254409"/>
                <a:gd name="connsiteX19" fmla="*/ 252622 w 385657"/>
                <a:gd name="connsiteY19" fmla="*/ 1163495 h 1254409"/>
                <a:gd name="connsiteX20" fmla="*/ 254575 w 385657"/>
                <a:gd name="connsiteY20" fmla="*/ 1155359 h 1254409"/>
                <a:gd name="connsiteX21" fmla="*/ 263037 w 385657"/>
                <a:gd name="connsiteY21" fmla="*/ 1152104 h 1254409"/>
                <a:gd name="connsiteX22" fmla="*/ 270197 w 385657"/>
                <a:gd name="connsiteY22" fmla="*/ 1140714 h 1254409"/>
                <a:gd name="connsiteX23" fmla="*/ 258155 w 385657"/>
                <a:gd name="connsiteY23" fmla="*/ 1141690 h 1254409"/>
                <a:gd name="connsiteX24" fmla="*/ 249693 w 385657"/>
                <a:gd name="connsiteY24" fmla="*/ 1148525 h 1254409"/>
                <a:gd name="connsiteX25" fmla="*/ 239279 w 385657"/>
                <a:gd name="connsiteY25" fmla="*/ 1149175 h 1254409"/>
                <a:gd name="connsiteX26" fmla="*/ 230817 w 385657"/>
                <a:gd name="connsiteY26" fmla="*/ 1147874 h 1254409"/>
                <a:gd name="connsiteX27" fmla="*/ 234722 w 385657"/>
                <a:gd name="connsiteY27" fmla="*/ 1151779 h 1254409"/>
                <a:gd name="connsiteX28" fmla="*/ 231142 w 385657"/>
                <a:gd name="connsiteY28" fmla="*/ 1153732 h 1254409"/>
                <a:gd name="connsiteX29" fmla="*/ 231793 w 385657"/>
                <a:gd name="connsiteY29" fmla="*/ 1157637 h 1254409"/>
                <a:gd name="connsiteX30" fmla="*/ 231468 w 385657"/>
                <a:gd name="connsiteY30" fmla="*/ 1163170 h 1254409"/>
                <a:gd name="connsiteX31" fmla="*/ 223982 w 385657"/>
                <a:gd name="connsiteY31" fmla="*/ 1160892 h 1254409"/>
                <a:gd name="connsiteX32" fmla="*/ 214544 w 385657"/>
                <a:gd name="connsiteY32" fmla="*/ 1153406 h 1254409"/>
                <a:gd name="connsiteX33" fmla="*/ 220402 w 385657"/>
                <a:gd name="connsiteY33" fmla="*/ 1154708 h 1254409"/>
                <a:gd name="connsiteX34" fmla="*/ 225935 w 385657"/>
                <a:gd name="connsiteY34" fmla="*/ 1154057 h 1254409"/>
                <a:gd name="connsiteX35" fmla="*/ 222030 w 385657"/>
                <a:gd name="connsiteY35" fmla="*/ 1147223 h 1254409"/>
                <a:gd name="connsiteX36" fmla="*/ 223657 w 385657"/>
                <a:gd name="connsiteY36" fmla="*/ 1137459 h 1254409"/>
                <a:gd name="connsiteX37" fmla="*/ 225935 w 385657"/>
                <a:gd name="connsiteY37" fmla="*/ 1141690 h 1254409"/>
                <a:gd name="connsiteX38" fmla="*/ 230817 w 385657"/>
                <a:gd name="connsiteY38" fmla="*/ 1140063 h 1254409"/>
                <a:gd name="connsiteX39" fmla="*/ 237000 w 385657"/>
                <a:gd name="connsiteY39" fmla="*/ 1138761 h 1254409"/>
                <a:gd name="connsiteX40" fmla="*/ 242208 w 385657"/>
                <a:gd name="connsiteY40" fmla="*/ 1134856 h 1254409"/>
                <a:gd name="connsiteX41" fmla="*/ 251320 w 385657"/>
                <a:gd name="connsiteY41" fmla="*/ 1135506 h 1254409"/>
                <a:gd name="connsiteX42" fmla="*/ 259131 w 385657"/>
                <a:gd name="connsiteY42" fmla="*/ 1132252 h 1254409"/>
                <a:gd name="connsiteX43" fmla="*/ 242859 w 385657"/>
                <a:gd name="connsiteY43" fmla="*/ 1131275 h 1254409"/>
                <a:gd name="connsiteX44" fmla="*/ 234722 w 385657"/>
                <a:gd name="connsiteY44" fmla="*/ 1129648 h 1254409"/>
                <a:gd name="connsiteX45" fmla="*/ 232769 w 385657"/>
                <a:gd name="connsiteY45" fmla="*/ 1126068 h 1254409"/>
                <a:gd name="connsiteX46" fmla="*/ 224959 w 385657"/>
                <a:gd name="connsiteY46" fmla="*/ 1128021 h 1254409"/>
                <a:gd name="connsiteX47" fmla="*/ 223331 w 385657"/>
                <a:gd name="connsiteY47" fmla="*/ 1125092 h 1254409"/>
                <a:gd name="connsiteX48" fmla="*/ 230817 w 385657"/>
                <a:gd name="connsiteY48" fmla="*/ 1121512 h 1254409"/>
                <a:gd name="connsiteX49" fmla="*/ 233095 w 385657"/>
                <a:gd name="connsiteY49" fmla="*/ 1113050 h 1254409"/>
                <a:gd name="connsiteX50" fmla="*/ 230166 w 385657"/>
                <a:gd name="connsiteY50" fmla="*/ 1107843 h 1254409"/>
                <a:gd name="connsiteX51" fmla="*/ 234071 w 385657"/>
                <a:gd name="connsiteY51" fmla="*/ 1101334 h 1254409"/>
                <a:gd name="connsiteX52" fmla="*/ 227888 w 385657"/>
                <a:gd name="connsiteY52" fmla="*/ 1091245 h 1254409"/>
                <a:gd name="connsiteX53" fmla="*/ 214219 w 385657"/>
                <a:gd name="connsiteY53" fmla="*/ 1085387 h 1254409"/>
                <a:gd name="connsiteX54" fmla="*/ 208360 w 385657"/>
                <a:gd name="connsiteY54" fmla="*/ 1087339 h 1254409"/>
                <a:gd name="connsiteX55" fmla="*/ 219100 w 385657"/>
                <a:gd name="connsiteY55" fmla="*/ 1092547 h 1254409"/>
                <a:gd name="connsiteX56" fmla="*/ 226260 w 385657"/>
                <a:gd name="connsiteY56" fmla="*/ 1098079 h 1254409"/>
                <a:gd name="connsiteX57" fmla="*/ 219426 w 385657"/>
                <a:gd name="connsiteY57" fmla="*/ 1098079 h 1254409"/>
                <a:gd name="connsiteX58" fmla="*/ 209337 w 385657"/>
                <a:gd name="connsiteY58" fmla="*/ 1092547 h 1254409"/>
                <a:gd name="connsiteX59" fmla="*/ 211941 w 385657"/>
                <a:gd name="connsiteY59" fmla="*/ 1097429 h 1254409"/>
                <a:gd name="connsiteX60" fmla="*/ 210639 w 385657"/>
                <a:gd name="connsiteY60" fmla="*/ 1102961 h 1254409"/>
                <a:gd name="connsiteX61" fmla="*/ 211941 w 385657"/>
                <a:gd name="connsiteY61" fmla="*/ 1107192 h 1254409"/>
                <a:gd name="connsiteX62" fmla="*/ 207059 w 385657"/>
                <a:gd name="connsiteY62" fmla="*/ 1107192 h 1254409"/>
                <a:gd name="connsiteX63" fmla="*/ 201851 w 385657"/>
                <a:gd name="connsiteY63" fmla="*/ 1100683 h 1254409"/>
                <a:gd name="connsiteX64" fmla="*/ 204455 w 385657"/>
                <a:gd name="connsiteY64" fmla="*/ 1096127 h 1254409"/>
                <a:gd name="connsiteX65" fmla="*/ 200875 w 385657"/>
                <a:gd name="connsiteY65" fmla="*/ 1092547 h 1254409"/>
                <a:gd name="connsiteX66" fmla="*/ 201526 w 385657"/>
                <a:gd name="connsiteY66" fmla="*/ 1086038 h 1254409"/>
                <a:gd name="connsiteX67" fmla="*/ 197295 w 385657"/>
                <a:gd name="connsiteY67" fmla="*/ 1080505 h 1254409"/>
                <a:gd name="connsiteX68" fmla="*/ 198922 w 385657"/>
                <a:gd name="connsiteY68" fmla="*/ 1075948 h 1254409"/>
                <a:gd name="connsiteX69" fmla="*/ 193064 w 385657"/>
                <a:gd name="connsiteY69" fmla="*/ 1076925 h 1254409"/>
                <a:gd name="connsiteX70" fmla="*/ 189484 w 385657"/>
                <a:gd name="connsiteY70" fmla="*/ 1073670 h 1254409"/>
                <a:gd name="connsiteX71" fmla="*/ 185579 w 385657"/>
                <a:gd name="connsiteY71" fmla="*/ 1073996 h 1254409"/>
                <a:gd name="connsiteX72" fmla="*/ 185579 w 385657"/>
                <a:gd name="connsiteY72" fmla="*/ 1068789 h 1254409"/>
                <a:gd name="connsiteX73" fmla="*/ 189484 w 385657"/>
                <a:gd name="connsiteY73" fmla="*/ 1066511 h 1254409"/>
                <a:gd name="connsiteX74" fmla="*/ 193715 w 385657"/>
                <a:gd name="connsiteY74" fmla="*/ 1070741 h 1254409"/>
                <a:gd name="connsiteX75" fmla="*/ 197295 w 385657"/>
                <a:gd name="connsiteY75" fmla="*/ 1062930 h 1254409"/>
                <a:gd name="connsiteX76" fmla="*/ 201526 w 385657"/>
                <a:gd name="connsiteY76" fmla="*/ 1059350 h 1254409"/>
                <a:gd name="connsiteX77" fmla="*/ 204455 w 385657"/>
                <a:gd name="connsiteY77" fmla="*/ 1058048 h 1254409"/>
                <a:gd name="connsiteX78" fmla="*/ 200550 w 385657"/>
                <a:gd name="connsiteY78" fmla="*/ 1054143 h 1254409"/>
                <a:gd name="connsiteX79" fmla="*/ 202828 w 385657"/>
                <a:gd name="connsiteY79" fmla="*/ 1048285 h 1254409"/>
                <a:gd name="connsiteX80" fmla="*/ 194691 w 385657"/>
                <a:gd name="connsiteY80" fmla="*/ 1053167 h 1254409"/>
                <a:gd name="connsiteX81" fmla="*/ 193390 w 385657"/>
                <a:gd name="connsiteY81" fmla="*/ 1058700 h 1254409"/>
                <a:gd name="connsiteX82" fmla="*/ 188833 w 385657"/>
                <a:gd name="connsiteY82" fmla="*/ 1061629 h 1254409"/>
                <a:gd name="connsiteX83" fmla="*/ 185904 w 385657"/>
                <a:gd name="connsiteY83" fmla="*/ 1058048 h 1254409"/>
                <a:gd name="connsiteX84" fmla="*/ 187857 w 385657"/>
                <a:gd name="connsiteY84" fmla="*/ 1053818 h 1254409"/>
                <a:gd name="connsiteX85" fmla="*/ 191111 w 385657"/>
                <a:gd name="connsiteY85" fmla="*/ 1053818 h 1254409"/>
                <a:gd name="connsiteX86" fmla="*/ 188508 w 385657"/>
                <a:gd name="connsiteY86" fmla="*/ 1049587 h 1254409"/>
                <a:gd name="connsiteX87" fmla="*/ 187206 w 385657"/>
                <a:gd name="connsiteY87" fmla="*/ 1046983 h 1254409"/>
                <a:gd name="connsiteX88" fmla="*/ 181673 w 385657"/>
                <a:gd name="connsiteY88" fmla="*/ 1048611 h 1254409"/>
                <a:gd name="connsiteX89" fmla="*/ 173537 w 385657"/>
                <a:gd name="connsiteY89" fmla="*/ 1042102 h 1254409"/>
                <a:gd name="connsiteX90" fmla="*/ 178419 w 385657"/>
                <a:gd name="connsiteY90" fmla="*/ 1038521 h 1254409"/>
                <a:gd name="connsiteX91" fmla="*/ 184602 w 385657"/>
                <a:gd name="connsiteY91" fmla="*/ 1046007 h 1254409"/>
                <a:gd name="connsiteX92" fmla="*/ 188182 w 385657"/>
                <a:gd name="connsiteY92" fmla="*/ 1044054 h 1254409"/>
                <a:gd name="connsiteX93" fmla="*/ 193715 w 385657"/>
                <a:gd name="connsiteY93" fmla="*/ 1044054 h 1254409"/>
                <a:gd name="connsiteX94" fmla="*/ 186555 w 385657"/>
                <a:gd name="connsiteY94" fmla="*/ 1040800 h 1254409"/>
                <a:gd name="connsiteX95" fmla="*/ 181673 w 385657"/>
                <a:gd name="connsiteY95" fmla="*/ 1035267 h 1254409"/>
                <a:gd name="connsiteX96" fmla="*/ 189484 w 385657"/>
                <a:gd name="connsiteY96" fmla="*/ 1036894 h 1254409"/>
                <a:gd name="connsiteX97" fmla="*/ 193390 w 385657"/>
                <a:gd name="connsiteY97" fmla="*/ 1036569 h 1254409"/>
                <a:gd name="connsiteX98" fmla="*/ 191437 w 385657"/>
                <a:gd name="connsiteY98" fmla="*/ 1032989 h 1254409"/>
                <a:gd name="connsiteX99" fmla="*/ 192739 w 385657"/>
                <a:gd name="connsiteY99" fmla="*/ 1030385 h 1254409"/>
                <a:gd name="connsiteX100" fmla="*/ 186555 w 385657"/>
                <a:gd name="connsiteY100" fmla="*/ 1031036 h 1254409"/>
                <a:gd name="connsiteX101" fmla="*/ 182975 w 385657"/>
                <a:gd name="connsiteY101" fmla="*/ 1028107 h 1254409"/>
                <a:gd name="connsiteX102" fmla="*/ 189159 w 385657"/>
                <a:gd name="connsiteY102" fmla="*/ 1025178 h 1254409"/>
                <a:gd name="connsiteX103" fmla="*/ 182975 w 385657"/>
                <a:gd name="connsiteY103" fmla="*/ 1022900 h 1254409"/>
                <a:gd name="connsiteX104" fmla="*/ 187857 w 385657"/>
                <a:gd name="connsiteY104" fmla="*/ 1019320 h 1254409"/>
                <a:gd name="connsiteX105" fmla="*/ 192413 w 385657"/>
                <a:gd name="connsiteY105" fmla="*/ 1021272 h 1254409"/>
                <a:gd name="connsiteX106" fmla="*/ 196644 w 385657"/>
                <a:gd name="connsiteY106" fmla="*/ 1022574 h 1254409"/>
                <a:gd name="connsiteX107" fmla="*/ 194041 w 385657"/>
                <a:gd name="connsiteY107" fmla="*/ 1017041 h 1254409"/>
                <a:gd name="connsiteX108" fmla="*/ 188508 w 385657"/>
                <a:gd name="connsiteY108" fmla="*/ 1014763 h 1254409"/>
                <a:gd name="connsiteX109" fmla="*/ 192088 w 385657"/>
                <a:gd name="connsiteY109" fmla="*/ 1009882 h 1254409"/>
                <a:gd name="connsiteX110" fmla="*/ 195668 w 385657"/>
                <a:gd name="connsiteY110" fmla="*/ 1009230 h 1254409"/>
                <a:gd name="connsiteX111" fmla="*/ 192413 w 385657"/>
                <a:gd name="connsiteY111" fmla="*/ 1005651 h 1254409"/>
                <a:gd name="connsiteX112" fmla="*/ 193715 w 385657"/>
                <a:gd name="connsiteY112" fmla="*/ 1001420 h 1254409"/>
                <a:gd name="connsiteX113" fmla="*/ 195993 w 385657"/>
                <a:gd name="connsiteY113" fmla="*/ 998491 h 1254409"/>
                <a:gd name="connsiteX114" fmla="*/ 187532 w 385657"/>
                <a:gd name="connsiteY114" fmla="*/ 998491 h 1254409"/>
                <a:gd name="connsiteX115" fmla="*/ 186230 w 385657"/>
                <a:gd name="connsiteY115" fmla="*/ 1008905 h 1254409"/>
                <a:gd name="connsiteX116" fmla="*/ 182650 w 385657"/>
                <a:gd name="connsiteY116" fmla="*/ 1015739 h 1254409"/>
                <a:gd name="connsiteX117" fmla="*/ 179395 w 385657"/>
                <a:gd name="connsiteY117" fmla="*/ 1010858 h 1254409"/>
                <a:gd name="connsiteX118" fmla="*/ 179070 w 385657"/>
                <a:gd name="connsiteY118" fmla="*/ 996863 h 1254409"/>
                <a:gd name="connsiteX119" fmla="*/ 179070 w 385657"/>
                <a:gd name="connsiteY119" fmla="*/ 991656 h 1254409"/>
                <a:gd name="connsiteX120" fmla="*/ 185579 w 385657"/>
                <a:gd name="connsiteY120" fmla="*/ 991005 h 1254409"/>
                <a:gd name="connsiteX121" fmla="*/ 189159 w 385657"/>
                <a:gd name="connsiteY121" fmla="*/ 988727 h 1254409"/>
                <a:gd name="connsiteX122" fmla="*/ 182650 w 385657"/>
                <a:gd name="connsiteY122" fmla="*/ 988076 h 1254409"/>
                <a:gd name="connsiteX123" fmla="*/ 181348 w 385657"/>
                <a:gd name="connsiteY123" fmla="*/ 983845 h 1254409"/>
                <a:gd name="connsiteX124" fmla="*/ 184602 w 385657"/>
                <a:gd name="connsiteY124" fmla="*/ 982218 h 1254409"/>
                <a:gd name="connsiteX125" fmla="*/ 189810 w 385657"/>
                <a:gd name="connsiteY125" fmla="*/ 984821 h 1254409"/>
                <a:gd name="connsiteX126" fmla="*/ 192088 w 385657"/>
                <a:gd name="connsiteY126" fmla="*/ 978963 h 1254409"/>
                <a:gd name="connsiteX127" fmla="*/ 189159 w 385657"/>
                <a:gd name="connsiteY127" fmla="*/ 976360 h 1254409"/>
                <a:gd name="connsiteX128" fmla="*/ 186881 w 385657"/>
                <a:gd name="connsiteY128" fmla="*/ 972454 h 1254409"/>
                <a:gd name="connsiteX129" fmla="*/ 182650 w 385657"/>
                <a:gd name="connsiteY129" fmla="*/ 972780 h 1254409"/>
                <a:gd name="connsiteX130" fmla="*/ 177117 w 385657"/>
                <a:gd name="connsiteY130" fmla="*/ 965620 h 1254409"/>
                <a:gd name="connsiteX131" fmla="*/ 180372 w 385657"/>
                <a:gd name="connsiteY131" fmla="*/ 967247 h 1254409"/>
                <a:gd name="connsiteX132" fmla="*/ 183951 w 385657"/>
                <a:gd name="connsiteY132" fmla="*/ 968549 h 1254409"/>
                <a:gd name="connsiteX133" fmla="*/ 185253 w 385657"/>
                <a:gd name="connsiteY133" fmla="*/ 964969 h 1254409"/>
                <a:gd name="connsiteX134" fmla="*/ 191111 w 385657"/>
                <a:gd name="connsiteY134" fmla="*/ 965620 h 1254409"/>
                <a:gd name="connsiteX135" fmla="*/ 195668 w 385657"/>
                <a:gd name="connsiteY135" fmla="*/ 968223 h 1254409"/>
                <a:gd name="connsiteX136" fmla="*/ 198272 w 385657"/>
                <a:gd name="connsiteY136" fmla="*/ 968549 h 1254409"/>
                <a:gd name="connsiteX137" fmla="*/ 201851 w 385657"/>
                <a:gd name="connsiteY137" fmla="*/ 972780 h 1254409"/>
                <a:gd name="connsiteX138" fmla="*/ 204130 w 385657"/>
                <a:gd name="connsiteY138" fmla="*/ 969851 h 1254409"/>
                <a:gd name="connsiteX139" fmla="*/ 209011 w 385657"/>
                <a:gd name="connsiteY139" fmla="*/ 971153 h 1254409"/>
                <a:gd name="connsiteX140" fmla="*/ 211290 w 385657"/>
                <a:gd name="connsiteY140" fmla="*/ 965620 h 1254409"/>
                <a:gd name="connsiteX141" fmla="*/ 204781 w 385657"/>
                <a:gd name="connsiteY141" fmla="*/ 965945 h 1254409"/>
                <a:gd name="connsiteX142" fmla="*/ 200875 w 385657"/>
                <a:gd name="connsiteY142" fmla="*/ 962040 h 1254409"/>
                <a:gd name="connsiteX143" fmla="*/ 206082 w 385657"/>
                <a:gd name="connsiteY143" fmla="*/ 962365 h 1254409"/>
                <a:gd name="connsiteX144" fmla="*/ 208686 w 385657"/>
                <a:gd name="connsiteY144" fmla="*/ 960087 h 1254409"/>
                <a:gd name="connsiteX145" fmla="*/ 202177 w 385657"/>
                <a:gd name="connsiteY145" fmla="*/ 958134 h 1254409"/>
                <a:gd name="connsiteX146" fmla="*/ 199248 w 385657"/>
                <a:gd name="connsiteY146" fmla="*/ 953903 h 1254409"/>
                <a:gd name="connsiteX147" fmla="*/ 199248 w 385657"/>
                <a:gd name="connsiteY147" fmla="*/ 946744 h 1254409"/>
                <a:gd name="connsiteX148" fmla="*/ 194366 w 385657"/>
                <a:gd name="connsiteY148" fmla="*/ 953903 h 1254409"/>
                <a:gd name="connsiteX149" fmla="*/ 185579 w 385657"/>
                <a:gd name="connsiteY149" fmla="*/ 954555 h 1254409"/>
                <a:gd name="connsiteX150" fmla="*/ 189159 w 385657"/>
                <a:gd name="connsiteY150" fmla="*/ 949022 h 1254409"/>
                <a:gd name="connsiteX151" fmla="*/ 180372 w 385657"/>
                <a:gd name="connsiteY151" fmla="*/ 946744 h 1254409"/>
                <a:gd name="connsiteX152" fmla="*/ 176141 w 385657"/>
                <a:gd name="connsiteY152" fmla="*/ 941862 h 1254409"/>
                <a:gd name="connsiteX153" fmla="*/ 184277 w 385657"/>
                <a:gd name="connsiteY153" fmla="*/ 935678 h 1254409"/>
                <a:gd name="connsiteX154" fmla="*/ 188833 w 385657"/>
                <a:gd name="connsiteY154" fmla="*/ 939584 h 1254409"/>
                <a:gd name="connsiteX155" fmla="*/ 190786 w 385657"/>
                <a:gd name="connsiteY155" fmla="*/ 936329 h 1254409"/>
                <a:gd name="connsiteX156" fmla="*/ 191762 w 385657"/>
                <a:gd name="connsiteY156" fmla="*/ 928518 h 1254409"/>
                <a:gd name="connsiteX157" fmla="*/ 184928 w 385657"/>
                <a:gd name="connsiteY157" fmla="*/ 924938 h 1254409"/>
                <a:gd name="connsiteX158" fmla="*/ 180372 w 385657"/>
                <a:gd name="connsiteY158" fmla="*/ 917453 h 1254409"/>
                <a:gd name="connsiteX159" fmla="*/ 172235 w 385657"/>
                <a:gd name="connsiteY159" fmla="*/ 917453 h 1254409"/>
                <a:gd name="connsiteX160" fmla="*/ 176141 w 385657"/>
                <a:gd name="connsiteY160" fmla="*/ 921684 h 1254409"/>
                <a:gd name="connsiteX161" fmla="*/ 168981 w 385657"/>
                <a:gd name="connsiteY161" fmla="*/ 921684 h 1254409"/>
                <a:gd name="connsiteX162" fmla="*/ 163123 w 385657"/>
                <a:gd name="connsiteY162" fmla="*/ 918104 h 1254409"/>
                <a:gd name="connsiteX163" fmla="*/ 160519 w 385657"/>
                <a:gd name="connsiteY163" fmla="*/ 910293 h 1254409"/>
                <a:gd name="connsiteX164" fmla="*/ 154010 w 385657"/>
                <a:gd name="connsiteY164" fmla="*/ 911920 h 1254409"/>
                <a:gd name="connsiteX165" fmla="*/ 148477 w 385657"/>
                <a:gd name="connsiteY165" fmla="*/ 914524 h 1254409"/>
                <a:gd name="connsiteX166" fmla="*/ 142944 w 385657"/>
                <a:gd name="connsiteY166" fmla="*/ 916802 h 1254409"/>
                <a:gd name="connsiteX167" fmla="*/ 149128 w 385657"/>
                <a:gd name="connsiteY167" fmla="*/ 908666 h 1254409"/>
                <a:gd name="connsiteX168" fmla="*/ 155963 w 385657"/>
                <a:gd name="connsiteY168" fmla="*/ 904435 h 1254409"/>
                <a:gd name="connsiteX169" fmla="*/ 160844 w 385657"/>
                <a:gd name="connsiteY169" fmla="*/ 904109 h 1254409"/>
                <a:gd name="connsiteX170" fmla="*/ 161495 w 385657"/>
                <a:gd name="connsiteY170" fmla="*/ 900529 h 1254409"/>
                <a:gd name="connsiteX171" fmla="*/ 167028 w 385657"/>
                <a:gd name="connsiteY171" fmla="*/ 898576 h 1254409"/>
                <a:gd name="connsiteX172" fmla="*/ 169306 w 385657"/>
                <a:gd name="connsiteY172" fmla="*/ 893369 h 1254409"/>
                <a:gd name="connsiteX173" fmla="*/ 170282 w 385657"/>
                <a:gd name="connsiteY173" fmla="*/ 887511 h 1254409"/>
                <a:gd name="connsiteX174" fmla="*/ 174513 w 385657"/>
                <a:gd name="connsiteY174" fmla="*/ 888813 h 1254409"/>
                <a:gd name="connsiteX175" fmla="*/ 176791 w 385657"/>
                <a:gd name="connsiteY175" fmla="*/ 891742 h 1254409"/>
                <a:gd name="connsiteX176" fmla="*/ 179721 w 385657"/>
                <a:gd name="connsiteY176" fmla="*/ 886860 h 1254409"/>
                <a:gd name="connsiteX177" fmla="*/ 185904 w 385657"/>
                <a:gd name="connsiteY177" fmla="*/ 886535 h 1254409"/>
                <a:gd name="connsiteX178" fmla="*/ 186881 w 385657"/>
                <a:gd name="connsiteY178" fmla="*/ 893695 h 1254409"/>
                <a:gd name="connsiteX179" fmla="*/ 182975 w 385657"/>
                <a:gd name="connsiteY179" fmla="*/ 897600 h 1254409"/>
                <a:gd name="connsiteX180" fmla="*/ 176791 w 385657"/>
                <a:gd name="connsiteY180" fmla="*/ 896298 h 1254409"/>
                <a:gd name="connsiteX181" fmla="*/ 177117 w 385657"/>
                <a:gd name="connsiteY181" fmla="*/ 900529 h 1254409"/>
                <a:gd name="connsiteX182" fmla="*/ 184277 w 385657"/>
                <a:gd name="connsiteY182" fmla="*/ 901180 h 1254409"/>
                <a:gd name="connsiteX183" fmla="*/ 188182 w 385657"/>
                <a:gd name="connsiteY183" fmla="*/ 902807 h 1254409"/>
                <a:gd name="connsiteX184" fmla="*/ 191111 w 385657"/>
                <a:gd name="connsiteY184" fmla="*/ 904435 h 1254409"/>
                <a:gd name="connsiteX185" fmla="*/ 188182 w 385657"/>
                <a:gd name="connsiteY185" fmla="*/ 910944 h 1254409"/>
                <a:gd name="connsiteX186" fmla="*/ 192088 w 385657"/>
                <a:gd name="connsiteY186" fmla="*/ 913547 h 1254409"/>
                <a:gd name="connsiteX187" fmla="*/ 204455 w 385657"/>
                <a:gd name="connsiteY187" fmla="*/ 902482 h 1254409"/>
                <a:gd name="connsiteX188" fmla="*/ 202502 w 385657"/>
                <a:gd name="connsiteY188" fmla="*/ 898251 h 1254409"/>
                <a:gd name="connsiteX189" fmla="*/ 199573 w 385657"/>
                <a:gd name="connsiteY189" fmla="*/ 894020 h 1254409"/>
                <a:gd name="connsiteX190" fmla="*/ 202502 w 385657"/>
                <a:gd name="connsiteY190" fmla="*/ 888487 h 1254409"/>
                <a:gd name="connsiteX191" fmla="*/ 207059 w 385657"/>
                <a:gd name="connsiteY191" fmla="*/ 883280 h 1254409"/>
                <a:gd name="connsiteX192" fmla="*/ 213893 w 385657"/>
                <a:gd name="connsiteY192" fmla="*/ 881002 h 1254409"/>
                <a:gd name="connsiteX193" fmla="*/ 210313 w 385657"/>
                <a:gd name="connsiteY193" fmla="*/ 877096 h 1254409"/>
                <a:gd name="connsiteX194" fmla="*/ 205757 w 385657"/>
                <a:gd name="connsiteY194" fmla="*/ 878073 h 1254409"/>
                <a:gd name="connsiteX195" fmla="*/ 209662 w 385657"/>
                <a:gd name="connsiteY195" fmla="*/ 870262 h 1254409"/>
                <a:gd name="connsiteX196" fmla="*/ 215846 w 385657"/>
                <a:gd name="connsiteY196" fmla="*/ 871239 h 1254409"/>
                <a:gd name="connsiteX197" fmla="*/ 220077 w 385657"/>
                <a:gd name="connsiteY197" fmla="*/ 873191 h 1254409"/>
                <a:gd name="connsiteX198" fmla="*/ 224959 w 385657"/>
                <a:gd name="connsiteY198" fmla="*/ 870587 h 1254409"/>
                <a:gd name="connsiteX199" fmla="*/ 216171 w 385657"/>
                <a:gd name="connsiteY199" fmla="*/ 866357 h 1254409"/>
                <a:gd name="connsiteX200" fmla="*/ 209337 w 385657"/>
                <a:gd name="connsiteY200" fmla="*/ 864729 h 1254409"/>
                <a:gd name="connsiteX201" fmla="*/ 211941 w 385657"/>
                <a:gd name="connsiteY201" fmla="*/ 861149 h 1254409"/>
                <a:gd name="connsiteX202" fmla="*/ 211941 w 385657"/>
                <a:gd name="connsiteY202" fmla="*/ 856919 h 1254409"/>
                <a:gd name="connsiteX203" fmla="*/ 222681 w 385657"/>
                <a:gd name="connsiteY203" fmla="*/ 851711 h 1254409"/>
                <a:gd name="connsiteX204" fmla="*/ 228213 w 385657"/>
                <a:gd name="connsiteY204" fmla="*/ 847155 h 1254409"/>
                <a:gd name="connsiteX205" fmla="*/ 231468 w 385657"/>
                <a:gd name="connsiteY205" fmla="*/ 838367 h 1254409"/>
                <a:gd name="connsiteX206" fmla="*/ 213242 w 385657"/>
                <a:gd name="connsiteY206" fmla="*/ 828278 h 1254409"/>
                <a:gd name="connsiteX207" fmla="*/ 217799 w 385657"/>
                <a:gd name="connsiteY207" fmla="*/ 821769 h 1254409"/>
                <a:gd name="connsiteX208" fmla="*/ 221053 w 385657"/>
                <a:gd name="connsiteY208" fmla="*/ 816888 h 1254409"/>
                <a:gd name="connsiteX209" fmla="*/ 224633 w 385657"/>
                <a:gd name="connsiteY209" fmla="*/ 815586 h 1254409"/>
                <a:gd name="connsiteX210" fmla="*/ 223657 w 385657"/>
                <a:gd name="connsiteY210" fmla="*/ 810379 h 1254409"/>
                <a:gd name="connsiteX211" fmla="*/ 217148 w 385657"/>
                <a:gd name="connsiteY211" fmla="*/ 802568 h 1254409"/>
                <a:gd name="connsiteX212" fmla="*/ 222030 w 385657"/>
                <a:gd name="connsiteY212" fmla="*/ 793781 h 1254409"/>
                <a:gd name="connsiteX213" fmla="*/ 224959 w 385657"/>
                <a:gd name="connsiteY213" fmla="*/ 789875 h 1254409"/>
                <a:gd name="connsiteX214" fmla="*/ 227888 w 385657"/>
                <a:gd name="connsiteY214" fmla="*/ 790851 h 1254409"/>
                <a:gd name="connsiteX215" fmla="*/ 225284 w 385657"/>
                <a:gd name="connsiteY215" fmla="*/ 778810 h 1254409"/>
                <a:gd name="connsiteX216" fmla="*/ 226911 w 385657"/>
                <a:gd name="connsiteY216" fmla="*/ 773277 h 1254409"/>
                <a:gd name="connsiteX217" fmla="*/ 232119 w 385657"/>
                <a:gd name="connsiteY217" fmla="*/ 773928 h 1254409"/>
                <a:gd name="connsiteX218" fmla="*/ 226586 w 385657"/>
                <a:gd name="connsiteY218" fmla="*/ 764815 h 1254409"/>
                <a:gd name="connsiteX219" fmla="*/ 230817 w 385657"/>
                <a:gd name="connsiteY219" fmla="*/ 762212 h 1254409"/>
                <a:gd name="connsiteX220" fmla="*/ 235373 w 385657"/>
                <a:gd name="connsiteY220" fmla="*/ 769372 h 1254409"/>
                <a:gd name="connsiteX221" fmla="*/ 235048 w 385657"/>
                <a:gd name="connsiteY221" fmla="*/ 759283 h 1254409"/>
                <a:gd name="connsiteX222" fmla="*/ 235373 w 385657"/>
                <a:gd name="connsiteY222" fmla="*/ 752122 h 1254409"/>
                <a:gd name="connsiteX223" fmla="*/ 229515 w 385657"/>
                <a:gd name="connsiteY223" fmla="*/ 754401 h 1254409"/>
                <a:gd name="connsiteX224" fmla="*/ 225609 w 385657"/>
                <a:gd name="connsiteY224" fmla="*/ 750821 h 1254409"/>
                <a:gd name="connsiteX225" fmla="*/ 230166 w 385657"/>
                <a:gd name="connsiteY225" fmla="*/ 746264 h 1254409"/>
                <a:gd name="connsiteX226" fmla="*/ 236350 w 385657"/>
                <a:gd name="connsiteY226" fmla="*/ 744963 h 1254409"/>
                <a:gd name="connsiteX227" fmla="*/ 239604 w 385657"/>
                <a:gd name="connsiteY227" fmla="*/ 740081 h 1254409"/>
                <a:gd name="connsiteX228" fmla="*/ 238302 w 385657"/>
                <a:gd name="connsiteY228" fmla="*/ 731294 h 1254409"/>
                <a:gd name="connsiteX229" fmla="*/ 234722 w 385657"/>
                <a:gd name="connsiteY229" fmla="*/ 739104 h 1254409"/>
                <a:gd name="connsiteX230" fmla="*/ 228864 w 385657"/>
                <a:gd name="connsiteY230" fmla="*/ 741708 h 1254409"/>
                <a:gd name="connsiteX231" fmla="*/ 215520 w 385657"/>
                <a:gd name="connsiteY231" fmla="*/ 737803 h 1254409"/>
                <a:gd name="connsiteX232" fmla="*/ 216171 w 385657"/>
                <a:gd name="connsiteY232" fmla="*/ 742685 h 1254409"/>
                <a:gd name="connsiteX233" fmla="*/ 212266 w 385657"/>
                <a:gd name="connsiteY233" fmla="*/ 745288 h 1254409"/>
                <a:gd name="connsiteX234" fmla="*/ 201851 w 385657"/>
                <a:gd name="connsiteY234" fmla="*/ 744312 h 1254409"/>
                <a:gd name="connsiteX235" fmla="*/ 205757 w 385657"/>
                <a:gd name="connsiteY235" fmla="*/ 737477 h 1254409"/>
                <a:gd name="connsiteX236" fmla="*/ 199573 w 385657"/>
                <a:gd name="connsiteY236" fmla="*/ 738779 h 1254409"/>
                <a:gd name="connsiteX237" fmla="*/ 196319 w 385657"/>
                <a:gd name="connsiteY237" fmla="*/ 736501 h 1254409"/>
                <a:gd name="connsiteX238" fmla="*/ 195668 w 385657"/>
                <a:gd name="connsiteY238" fmla="*/ 728039 h 1254409"/>
                <a:gd name="connsiteX239" fmla="*/ 192739 w 385657"/>
                <a:gd name="connsiteY239" fmla="*/ 718276 h 1254409"/>
                <a:gd name="connsiteX240" fmla="*/ 197295 w 385657"/>
                <a:gd name="connsiteY240" fmla="*/ 706885 h 1254409"/>
                <a:gd name="connsiteX241" fmla="*/ 199573 w 385657"/>
                <a:gd name="connsiteY241" fmla="*/ 692565 h 1254409"/>
                <a:gd name="connsiteX242" fmla="*/ 203479 w 385657"/>
                <a:gd name="connsiteY242" fmla="*/ 684103 h 1254409"/>
                <a:gd name="connsiteX243" fmla="*/ 207059 w 385657"/>
                <a:gd name="connsiteY243" fmla="*/ 682476 h 1254409"/>
                <a:gd name="connsiteX244" fmla="*/ 209011 w 385657"/>
                <a:gd name="connsiteY244" fmla="*/ 686706 h 1254409"/>
                <a:gd name="connsiteX245" fmla="*/ 212266 w 385657"/>
                <a:gd name="connsiteY245" fmla="*/ 681499 h 1254409"/>
                <a:gd name="connsiteX246" fmla="*/ 211615 w 385657"/>
                <a:gd name="connsiteY246" fmla="*/ 674339 h 1254409"/>
                <a:gd name="connsiteX247" fmla="*/ 212591 w 385657"/>
                <a:gd name="connsiteY247" fmla="*/ 665877 h 1254409"/>
                <a:gd name="connsiteX248" fmla="*/ 209662 w 385657"/>
                <a:gd name="connsiteY248" fmla="*/ 652859 h 1254409"/>
                <a:gd name="connsiteX249" fmla="*/ 208360 w 385657"/>
                <a:gd name="connsiteY249" fmla="*/ 642770 h 1254409"/>
                <a:gd name="connsiteX250" fmla="*/ 206082 w 385657"/>
                <a:gd name="connsiteY250" fmla="*/ 637238 h 1254409"/>
                <a:gd name="connsiteX251" fmla="*/ 206408 w 385657"/>
                <a:gd name="connsiteY251" fmla="*/ 621616 h 1254409"/>
                <a:gd name="connsiteX252" fmla="*/ 204781 w 385657"/>
                <a:gd name="connsiteY252" fmla="*/ 615758 h 1254409"/>
                <a:gd name="connsiteX253" fmla="*/ 201526 w 385657"/>
                <a:gd name="connsiteY253" fmla="*/ 609899 h 1254409"/>
                <a:gd name="connsiteX254" fmla="*/ 201851 w 385657"/>
                <a:gd name="connsiteY254" fmla="*/ 598183 h 1254409"/>
                <a:gd name="connsiteX255" fmla="*/ 204455 w 385657"/>
                <a:gd name="connsiteY255" fmla="*/ 594603 h 1254409"/>
                <a:gd name="connsiteX256" fmla="*/ 215520 w 385657"/>
                <a:gd name="connsiteY256" fmla="*/ 594603 h 1254409"/>
                <a:gd name="connsiteX257" fmla="*/ 213568 w 385657"/>
                <a:gd name="connsiteY257" fmla="*/ 583538 h 1254409"/>
                <a:gd name="connsiteX258" fmla="*/ 219426 w 385657"/>
                <a:gd name="connsiteY258" fmla="*/ 580609 h 1254409"/>
                <a:gd name="connsiteX259" fmla="*/ 224633 w 385657"/>
                <a:gd name="connsiteY259" fmla="*/ 559780 h 1254409"/>
                <a:gd name="connsiteX260" fmla="*/ 231793 w 385657"/>
                <a:gd name="connsiteY260" fmla="*/ 551969 h 1254409"/>
                <a:gd name="connsiteX261" fmla="*/ 230817 w 385657"/>
                <a:gd name="connsiteY261" fmla="*/ 544483 h 1254409"/>
                <a:gd name="connsiteX262" fmla="*/ 240580 w 385657"/>
                <a:gd name="connsiteY262" fmla="*/ 529513 h 1254409"/>
                <a:gd name="connsiteX263" fmla="*/ 246113 w 385657"/>
                <a:gd name="connsiteY263" fmla="*/ 509009 h 1254409"/>
                <a:gd name="connsiteX264" fmla="*/ 249368 w 385657"/>
                <a:gd name="connsiteY264" fmla="*/ 494364 h 1254409"/>
                <a:gd name="connsiteX265" fmla="*/ 257178 w 385657"/>
                <a:gd name="connsiteY265" fmla="*/ 483949 h 1254409"/>
                <a:gd name="connsiteX266" fmla="*/ 256202 w 385657"/>
                <a:gd name="connsiteY266" fmla="*/ 470931 h 1254409"/>
                <a:gd name="connsiteX267" fmla="*/ 253273 w 385657"/>
                <a:gd name="connsiteY267" fmla="*/ 465398 h 1254409"/>
                <a:gd name="connsiteX268" fmla="*/ 260759 w 385657"/>
                <a:gd name="connsiteY268" fmla="*/ 455309 h 1254409"/>
                <a:gd name="connsiteX269" fmla="*/ 262060 w 385657"/>
                <a:gd name="connsiteY269" fmla="*/ 441966 h 1254409"/>
                <a:gd name="connsiteX270" fmla="*/ 259457 w 385657"/>
                <a:gd name="connsiteY270" fmla="*/ 435457 h 1254409"/>
                <a:gd name="connsiteX271" fmla="*/ 258806 w 385657"/>
                <a:gd name="connsiteY271" fmla="*/ 422113 h 1254409"/>
                <a:gd name="connsiteX272" fmla="*/ 258480 w 385657"/>
                <a:gd name="connsiteY272" fmla="*/ 404864 h 1254409"/>
                <a:gd name="connsiteX273" fmla="*/ 255226 w 385657"/>
                <a:gd name="connsiteY273" fmla="*/ 387615 h 1254409"/>
                <a:gd name="connsiteX274" fmla="*/ 256853 w 385657"/>
                <a:gd name="connsiteY274" fmla="*/ 379804 h 1254409"/>
                <a:gd name="connsiteX275" fmla="*/ 264664 w 385657"/>
                <a:gd name="connsiteY275" fmla="*/ 374271 h 1254409"/>
                <a:gd name="connsiteX276" fmla="*/ 267268 w 385657"/>
                <a:gd name="connsiteY276" fmla="*/ 366460 h 1254409"/>
                <a:gd name="connsiteX277" fmla="*/ 265966 w 385657"/>
                <a:gd name="connsiteY277" fmla="*/ 349862 h 1254409"/>
                <a:gd name="connsiteX278" fmla="*/ 260759 w 385657"/>
                <a:gd name="connsiteY278" fmla="*/ 344330 h 1254409"/>
                <a:gd name="connsiteX279" fmla="*/ 261409 w 385657"/>
                <a:gd name="connsiteY279" fmla="*/ 335217 h 1254409"/>
                <a:gd name="connsiteX280" fmla="*/ 270522 w 385657"/>
                <a:gd name="connsiteY280" fmla="*/ 319595 h 1254409"/>
                <a:gd name="connsiteX281" fmla="*/ 271824 w 385657"/>
                <a:gd name="connsiteY281" fmla="*/ 307553 h 1254409"/>
                <a:gd name="connsiteX282" fmla="*/ 275729 w 385657"/>
                <a:gd name="connsiteY282" fmla="*/ 301695 h 1254409"/>
                <a:gd name="connsiteX283" fmla="*/ 277357 w 385657"/>
                <a:gd name="connsiteY283" fmla="*/ 295186 h 1254409"/>
                <a:gd name="connsiteX284" fmla="*/ 277682 w 385657"/>
                <a:gd name="connsiteY284" fmla="*/ 282168 h 1254409"/>
                <a:gd name="connsiteX285" fmla="*/ 282889 w 385657"/>
                <a:gd name="connsiteY285" fmla="*/ 266546 h 1254409"/>
                <a:gd name="connsiteX286" fmla="*/ 285818 w 385657"/>
                <a:gd name="connsiteY286" fmla="*/ 249297 h 1254409"/>
                <a:gd name="connsiteX287" fmla="*/ 282564 w 385657"/>
                <a:gd name="connsiteY287" fmla="*/ 240185 h 1254409"/>
                <a:gd name="connsiteX288" fmla="*/ 291351 w 385657"/>
                <a:gd name="connsiteY288" fmla="*/ 228468 h 1254409"/>
                <a:gd name="connsiteX289" fmla="*/ 290049 w 385657"/>
                <a:gd name="connsiteY289" fmla="*/ 215125 h 1254409"/>
                <a:gd name="connsiteX290" fmla="*/ 286144 w 385657"/>
                <a:gd name="connsiteY290" fmla="*/ 208290 h 1254409"/>
                <a:gd name="connsiteX291" fmla="*/ 289724 w 385657"/>
                <a:gd name="connsiteY291" fmla="*/ 187787 h 1254409"/>
                <a:gd name="connsiteX292" fmla="*/ 288422 w 385657"/>
                <a:gd name="connsiteY292" fmla="*/ 172165 h 1254409"/>
                <a:gd name="connsiteX293" fmla="*/ 283866 w 385657"/>
                <a:gd name="connsiteY293" fmla="*/ 169887 h 1254409"/>
                <a:gd name="connsiteX294" fmla="*/ 287120 w 385657"/>
                <a:gd name="connsiteY294" fmla="*/ 160449 h 1254409"/>
                <a:gd name="connsiteX295" fmla="*/ 293955 w 385657"/>
                <a:gd name="connsiteY295" fmla="*/ 157519 h 1254409"/>
                <a:gd name="connsiteX296" fmla="*/ 296884 w 385657"/>
                <a:gd name="connsiteY296" fmla="*/ 133110 h 1254409"/>
                <a:gd name="connsiteX297" fmla="*/ 301440 w 385657"/>
                <a:gd name="connsiteY297" fmla="*/ 109678 h 1254409"/>
                <a:gd name="connsiteX298" fmla="*/ 296233 w 385657"/>
                <a:gd name="connsiteY298" fmla="*/ 69647 h 1254409"/>
                <a:gd name="connsiteX299" fmla="*/ 295257 w 385657"/>
                <a:gd name="connsiteY299" fmla="*/ 41007 h 1254409"/>
                <a:gd name="connsiteX300" fmla="*/ 291351 w 385657"/>
                <a:gd name="connsiteY300" fmla="*/ 22782 h 1254409"/>
                <a:gd name="connsiteX301" fmla="*/ 307949 w 385657"/>
                <a:gd name="connsiteY301" fmla="*/ 16273 h 1254409"/>
                <a:gd name="connsiteX302" fmla="*/ 309251 w 385657"/>
                <a:gd name="connsiteY302" fmla="*/ 6509 h 1254409"/>
                <a:gd name="connsiteX303" fmla="*/ 309251 w 385657"/>
                <a:gd name="connsiteY303" fmla="*/ 2604 h 1254409"/>
                <a:gd name="connsiteX304" fmla="*/ 312831 w 385657"/>
                <a:gd name="connsiteY304" fmla="*/ 651 h 1254409"/>
                <a:gd name="connsiteX305" fmla="*/ 314133 w 385657"/>
                <a:gd name="connsiteY305" fmla="*/ 0 h 1254409"/>
                <a:gd name="connsiteX306" fmla="*/ 319340 w 385657"/>
                <a:gd name="connsiteY306" fmla="*/ 10415 h 1254409"/>
                <a:gd name="connsiteX307" fmla="*/ 325198 w 385657"/>
                <a:gd name="connsiteY307" fmla="*/ 13995 h 1254409"/>
                <a:gd name="connsiteX308" fmla="*/ 328778 w 385657"/>
                <a:gd name="connsiteY308" fmla="*/ 14645 h 1254409"/>
                <a:gd name="connsiteX309" fmla="*/ 329755 w 385657"/>
                <a:gd name="connsiteY309" fmla="*/ 30593 h 1254409"/>
                <a:gd name="connsiteX310" fmla="*/ 329755 w 385657"/>
                <a:gd name="connsiteY310" fmla="*/ 37102 h 1254409"/>
                <a:gd name="connsiteX311" fmla="*/ 340169 w 385657"/>
                <a:gd name="connsiteY311" fmla="*/ 48493 h 1254409"/>
                <a:gd name="connsiteX312" fmla="*/ 343749 w 385657"/>
                <a:gd name="connsiteY312" fmla="*/ 51422 h 1254409"/>
                <a:gd name="connsiteX313" fmla="*/ 340495 w 385657"/>
                <a:gd name="connsiteY313" fmla="*/ 57605 h 1254409"/>
                <a:gd name="connsiteX314" fmla="*/ 338867 w 385657"/>
                <a:gd name="connsiteY314" fmla="*/ 59883 h 1254409"/>
                <a:gd name="connsiteX315" fmla="*/ 340495 w 385657"/>
                <a:gd name="connsiteY315" fmla="*/ 65416 h 1254409"/>
                <a:gd name="connsiteX316" fmla="*/ 340495 w 385657"/>
                <a:gd name="connsiteY316" fmla="*/ 65416 h 1254409"/>
                <a:gd name="connsiteX317" fmla="*/ 342122 w 385657"/>
                <a:gd name="connsiteY317" fmla="*/ 67043 h 1254409"/>
                <a:gd name="connsiteX318" fmla="*/ 341796 w 385657"/>
                <a:gd name="connsiteY318" fmla="*/ 67043 h 1254409"/>
                <a:gd name="connsiteX319" fmla="*/ 339844 w 385657"/>
                <a:gd name="connsiteY319" fmla="*/ 68020 h 1254409"/>
                <a:gd name="connsiteX320" fmla="*/ 339844 w 385657"/>
                <a:gd name="connsiteY320" fmla="*/ 68020 h 1254409"/>
                <a:gd name="connsiteX321" fmla="*/ 336589 w 385657"/>
                <a:gd name="connsiteY321" fmla="*/ 69972 h 1254409"/>
                <a:gd name="connsiteX322" fmla="*/ 335938 w 385657"/>
                <a:gd name="connsiteY322" fmla="*/ 78760 h 1254409"/>
                <a:gd name="connsiteX323" fmla="*/ 336264 w 385657"/>
                <a:gd name="connsiteY323" fmla="*/ 80387 h 1254409"/>
                <a:gd name="connsiteX324" fmla="*/ 336264 w 385657"/>
                <a:gd name="connsiteY324" fmla="*/ 80387 h 1254409"/>
                <a:gd name="connsiteX325" fmla="*/ 340169 w 385657"/>
                <a:gd name="connsiteY325" fmla="*/ 84618 h 1254409"/>
                <a:gd name="connsiteX326" fmla="*/ 343098 w 385657"/>
                <a:gd name="connsiteY326" fmla="*/ 86896 h 1254409"/>
                <a:gd name="connsiteX327" fmla="*/ 343098 w 385657"/>
                <a:gd name="connsiteY327" fmla="*/ 86896 h 1254409"/>
                <a:gd name="connsiteX328" fmla="*/ 343424 w 385657"/>
                <a:gd name="connsiteY328" fmla="*/ 90151 h 1254409"/>
                <a:gd name="connsiteX329" fmla="*/ 342447 w 385657"/>
                <a:gd name="connsiteY329" fmla="*/ 96334 h 1254409"/>
                <a:gd name="connsiteX330" fmla="*/ 348631 w 385657"/>
                <a:gd name="connsiteY330" fmla="*/ 105772 h 1254409"/>
                <a:gd name="connsiteX331" fmla="*/ 351235 w 385657"/>
                <a:gd name="connsiteY331" fmla="*/ 108051 h 1254409"/>
                <a:gd name="connsiteX332" fmla="*/ 351235 w 385657"/>
                <a:gd name="connsiteY332" fmla="*/ 108051 h 1254409"/>
                <a:gd name="connsiteX333" fmla="*/ 356116 w 385657"/>
                <a:gd name="connsiteY333" fmla="*/ 122696 h 1254409"/>
                <a:gd name="connsiteX334" fmla="*/ 361649 w 385657"/>
                <a:gd name="connsiteY334" fmla="*/ 139294 h 1254409"/>
                <a:gd name="connsiteX335" fmla="*/ 361974 w 385657"/>
                <a:gd name="connsiteY335" fmla="*/ 145803 h 1254409"/>
                <a:gd name="connsiteX336" fmla="*/ 360998 w 385657"/>
                <a:gd name="connsiteY336" fmla="*/ 151010 h 1254409"/>
                <a:gd name="connsiteX337" fmla="*/ 377922 w 385657"/>
                <a:gd name="connsiteY337" fmla="*/ 157519 h 1254409"/>
                <a:gd name="connsiteX338" fmla="*/ 384105 w 385657"/>
                <a:gd name="connsiteY338" fmla="*/ 157845 h 1254409"/>
                <a:gd name="connsiteX339" fmla="*/ 380851 w 385657"/>
                <a:gd name="connsiteY339" fmla="*/ 168910 h 1254409"/>
                <a:gd name="connsiteX340" fmla="*/ 376294 w 385657"/>
                <a:gd name="connsiteY340" fmla="*/ 184206 h 1254409"/>
                <a:gd name="connsiteX341" fmla="*/ 374993 w 385657"/>
                <a:gd name="connsiteY341" fmla="*/ 186810 h 1254409"/>
                <a:gd name="connsiteX342" fmla="*/ 372063 w 385657"/>
                <a:gd name="connsiteY342" fmla="*/ 188438 h 1254409"/>
                <a:gd name="connsiteX343" fmla="*/ 358720 w 385657"/>
                <a:gd name="connsiteY343" fmla="*/ 194621 h 1254409"/>
                <a:gd name="connsiteX344" fmla="*/ 351235 w 385657"/>
                <a:gd name="connsiteY344" fmla="*/ 197876 h 1254409"/>
                <a:gd name="connsiteX345" fmla="*/ 351235 w 385657"/>
                <a:gd name="connsiteY345" fmla="*/ 197876 h 1254409"/>
                <a:gd name="connsiteX346" fmla="*/ 344725 w 385657"/>
                <a:gd name="connsiteY346" fmla="*/ 204385 h 1254409"/>
                <a:gd name="connsiteX347" fmla="*/ 341471 w 385657"/>
                <a:gd name="connsiteY347" fmla="*/ 210568 h 1254409"/>
                <a:gd name="connsiteX348" fmla="*/ 343749 w 385657"/>
                <a:gd name="connsiteY348" fmla="*/ 216101 h 1254409"/>
                <a:gd name="connsiteX349" fmla="*/ 345376 w 385657"/>
                <a:gd name="connsiteY349" fmla="*/ 219356 h 1254409"/>
                <a:gd name="connsiteX350" fmla="*/ 344075 w 385657"/>
                <a:gd name="connsiteY350" fmla="*/ 221959 h 1254409"/>
                <a:gd name="connsiteX351" fmla="*/ 341145 w 385657"/>
                <a:gd name="connsiteY351" fmla="*/ 225214 h 1254409"/>
                <a:gd name="connsiteX352" fmla="*/ 339844 w 385657"/>
                <a:gd name="connsiteY352" fmla="*/ 253854 h 1254409"/>
                <a:gd name="connsiteX353" fmla="*/ 339844 w 385657"/>
                <a:gd name="connsiteY353" fmla="*/ 262315 h 1254409"/>
                <a:gd name="connsiteX354" fmla="*/ 343749 w 385657"/>
                <a:gd name="connsiteY354" fmla="*/ 268824 h 1254409"/>
                <a:gd name="connsiteX355" fmla="*/ 343749 w 385657"/>
                <a:gd name="connsiteY355" fmla="*/ 268824 h 1254409"/>
                <a:gd name="connsiteX356" fmla="*/ 346353 w 385657"/>
                <a:gd name="connsiteY356" fmla="*/ 271753 h 1254409"/>
                <a:gd name="connsiteX357" fmla="*/ 346678 w 385657"/>
                <a:gd name="connsiteY357" fmla="*/ 273381 h 1254409"/>
                <a:gd name="connsiteX358" fmla="*/ 346678 w 385657"/>
                <a:gd name="connsiteY358" fmla="*/ 277286 h 1254409"/>
                <a:gd name="connsiteX359" fmla="*/ 342773 w 385657"/>
                <a:gd name="connsiteY359" fmla="*/ 279239 h 1254409"/>
                <a:gd name="connsiteX360" fmla="*/ 341471 w 385657"/>
                <a:gd name="connsiteY360" fmla="*/ 279564 h 1254409"/>
                <a:gd name="connsiteX361" fmla="*/ 339844 w 385657"/>
                <a:gd name="connsiteY361" fmla="*/ 279239 h 1254409"/>
                <a:gd name="connsiteX362" fmla="*/ 339844 w 385657"/>
                <a:gd name="connsiteY362" fmla="*/ 279239 h 1254409"/>
                <a:gd name="connsiteX363" fmla="*/ 334962 w 385657"/>
                <a:gd name="connsiteY363" fmla="*/ 280215 h 1254409"/>
                <a:gd name="connsiteX364" fmla="*/ 331056 w 385657"/>
                <a:gd name="connsiteY364" fmla="*/ 287375 h 1254409"/>
                <a:gd name="connsiteX365" fmla="*/ 324547 w 385657"/>
                <a:gd name="connsiteY365" fmla="*/ 299417 h 1254409"/>
                <a:gd name="connsiteX366" fmla="*/ 318038 w 385657"/>
                <a:gd name="connsiteY366" fmla="*/ 307879 h 1254409"/>
                <a:gd name="connsiteX367" fmla="*/ 310227 w 385657"/>
                <a:gd name="connsiteY367" fmla="*/ 318619 h 1254409"/>
                <a:gd name="connsiteX368" fmla="*/ 308926 w 385657"/>
                <a:gd name="connsiteY368" fmla="*/ 323501 h 1254409"/>
                <a:gd name="connsiteX369" fmla="*/ 307624 w 385657"/>
                <a:gd name="connsiteY369" fmla="*/ 328708 h 1254409"/>
                <a:gd name="connsiteX370" fmla="*/ 304369 w 385657"/>
                <a:gd name="connsiteY370" fmla="*/ 337495 h 1254409"/>
                <a:gd name="connsiteX371" fmla="*/ 301115 w 385657"/>
                <a:gd name="connsiteY371" fmla="*/ 344655 h 1254409"/>
                <a:gd name="connsiteX372" fmla="*/ 302091 w 385657"/>
                <a:gd name="connsiteY372" fmla="*/ 355069 h 1254409"/>
                <a:gd name="connsiteX373" fmla="*/ 303068 w 385657"/>
                <a:gd name="connsiteY373" fmla="*/ 358975 h 1254409"/>
                <a:gd name="connsiteX374" fmla="*/ 302742 w 385657"/>
                <a:gd name="connsiteY374" fmla="*/ 363532 h 1254409"/>
                <a:gd name="connsiteX375" fmla="*/ 302417 w 385657"/>
                <a:gd name="connsiteY375" fmla="*/ 367111 h 1254409"/>
                <a:gd name="connsiteX376" fmla="*/ 304044 w 385657"/>
                <a:gd name="connsiteY376" fmla="*/ 370366 h 1254409"/>
                <a:gd name="connsiteX377" fmla="*/ 304044 w 385657"/>
                <a:gd name="connsiteY377" fmla="*/ 370366 h 1254409"/>
                <a:gd name="connsiteX378" fmla="*/ 304695 w 385657"/>
                <a:gd name="connsiteY378" fmla="*/ 371668 h 1254409"/>
                <a:gd name="connsiteX379" fmla="*/ 299813 w 385657"/>
                <a:gd name="connsiteY379" fmla="*/ 375573 h 1254409"/>
                <a:gd name="connsiteX380" fmla="*/ 296558 w 385657"/>
                <a:gd name="connsiteY380" fmla="*/ 377851 h 1254409"/>
                <a:gd name="connsiteX381" fmla="*/ 293955 w 385657"/>
                <a:gd name="connsiteY381" fmla="*/ 385662 h 1254409"/>
                <a:gd name="connsiteX382" fmla="*/ 292978 w 385657"/>
                <a:gd name="connsiteY382" fmla="*/ 389568 h 1254409"/>
                <a:gd name="connsiteX383" fmla="*/ 293304 w 385657"/>
                <a:gd name="connsiteY383" fmla="*/ 394450 h 1254409"/>
                <a:gd name="connsiteX384" fmla="*/ 293955 w 385657"/>
                <a:gd name="connsiteY384" fmla="*/ 398680 h 1254409"/>
                <a:gd name="connsiteX385" fmla="*/ 293955 w 385657"/>
                <a:gd name="connsiteY385" fmla="*/ 398680 h 1254409"/>
                <a:gd name="connsiteX386" fmla="*/ 292002 w 385657"/>
                <a:gd name="connsiteY386" fmla="*/ 399331 h 1254409"/>
                <a:gd name="connsiteX387" fmla="*/ 288422 w 385657"/>
                <a:gd name="connsiteY387" fmla="*/ 400959 h 1254409"/>
                <a:gd name="connsiteX388" fmla="*/ 286469 w 385657"/>
                <a:gd name="connsiteY388" fmla="*/ 405189 h 1254409"/>
                <a:gd name="connsiteX389" fmla="*/ 286469 w 385657"/>
                <a:gd name="connsiteY389" fmla="*/ 405189 h 1254409"/>
                <a:gd name="connsiteX390" fmla="*/ 285493 w 385657"/>
                <a:gd name="connsiteY390" fmla="*/ 410396 h 1254409"/>
                <a:gd name="connsiteX391" fmla="*/ 292327 w 385657"/>
                <a:gd name="connsiteY391" fmla="*/ 423089 h 1254409"/>
                <a:gd name="connsiteX392" fmla="*/ 294606 w 385657"/>
                <a:gd name="connsiteY392" fmla="*/ 426995 h 1254409"/>
                <a:gd name="connsiteX393" fmla="*/ 293304 w 385657"/>
                <a:gd name="connsiteY393" fmla="*/ 427971 h 1254409"/>
                <a:gd name="connsiteX394" fmla="*/ 291026 w 385657"/>
                <a:gd name="connsiteY394" fmla="*/ 430575 h 1254409"/>
                <a:gd name="connsiteX395" fmla="*/ 291026 w 385657"/>
                <a:gd name="connsiteY395" fmla="*/ 435131 h 1254409"/>
                <a:gd name="connsiteX396" fmla="*/ 291026 w 385657"/>
                <a:gd name="connsiteY396" fmla="*/ 435131 h 1254409"/>
                <a:gd name="connsiteX397" fmla="*/ 291351 w 385657"/>
                <a:gd name="connsiteY397" fmla="*/ 435782 h 1254409"/>
                <a:gd name="connsiteX398" fmla="*/ 291351 w 385657"/>
                <a:gd name="connsiteY398" fmla="*/ 435782 h 1254409"/>
                <a:gd name="connsiteX399" fmla="*/ 293304 w 385657"/>
                <a:gd name="connsiteY399" fmla="*/ 438386 h 1254409"/>
                <a:gd name="connsiteX400" fmla="*/ 295582 w 385657"/>
                <a:gd name="connsiteY400" fmla="*/ 440989 h 1254409"/>
                <a:gd name="connsiteX401" fmla="*/ 296884 w 385657"/>
                <a:gd name="connsiteY401" fmla="*/ 445871 h 1254409"/>
                <a:gd name="connsiteX402" fmla="*/ 298836 w 385657"/>
                <a:gd name="connsiteY402" fmla="*/ 453031 h 1254409"/>
                <a:gd name="connsiteX403" fmla="*/ 298836 w 385657"/>
                <a:gd name="connsiteY403" fmla="*/ 456286 h 1254409"/>
                <a:gd name="connsiteX404" fmla="*/ 298511 w 385657"/>
                <a:gd name="connsiteY404" fmla="*/ 461493 h 1254409"/>
                <a:gd name="connsiteX405" fmla="*/ 299487 w 385657"/>
                <a:gd name="connsiteY405" fmla="*/ 466049 h 1254409"/>
                <a:gd name="connsiteX406" fmla="*/ 301440 w 385657"/>
                <a:gd name="connsiteY406" fmla="*/ 469304 h 1254409"/>
                <a:gd name="connsiteX407" fmla="*/ 305020 w 385657"/>
                <a:gd name="connsiteY407" fmla="*/ 471256 h 1254409"/>
                <a:gd name="connsiteX408" fmla="*/ 307298 w 385657"/>
                <a:gd name="connsiteY408" fmla="*/ 472233 h 1254409"/>
                <a:gd name="connsiteX409" fmla="*/ 304369 w 385657"/>
                <a:gd name="connsiteY409" fmla="*/ 485251 h 1254409"/>
                <a:gd name="connsiteX410" fmla="*/ 303393 w 385657"/>
                <a:gd name="connsiteY410" fmla="*/ 489156 h 1254409"/>
                <a:gd name="connsiteX411" fmla="*/ 305020 w 385657"/>
                <a:gd name="connsiteY411" fmla="*/ 494689 h 1254409"/>
                <a:gd name="connsiteX412" fmla="*/ 306322 w 385657"/>
                <a:gd name="connsiteY412" fmla="*/ 498269 h 1254409"/>
                <a:gd name="connsiteX413" fmla="*/ 303068 w 385657"/>
                <a:gd name="connsiteY413" fmla="*/ 498595 h 1254409"/>
                <a:gd name="connsiteX414" fmla="*/ 299813 w 385657"/>
                <a:gd name="connsiteY414" fmla="*/ 499571 h 1254409"/>
                <a:gd name="connsiteX415" fmla="*/ 295907 w 385657"/>
                <a:gd name="connsiteY415" fmla="*/ 509009 h 1254409"/>
                <a:gd name="connsiteX416" fmla="*/ 291026 w 385657"/>
                <a:gd name="connsiteY416" fmla="*/ 522027 h 1254409"/>
                <a:gd name="connsiteX417" fmla="*/ 289073 w 385657"/>
                <a:gd name="connsiteY417" fmla="*/ 524305 h 1254409"/>
                <a:gd name="connsiteX418" fmla="*/ 284842 w 385657"/>
                <a:gd name="connsiteY418" fmla="*/ 530814 h 1254409"/>
                <a:gd name="connsiteX419" fmla="*/ 287771 w 385657"/>
                <a:gd name="connsiteY419" fmla="*/ 538625 h 1254409"/>
                <a:gd name="connsiteX420" fmla="*/ 287771 w 385657"/>
                <a:gd name="connsiteY420" fmla="*/ 538625 h 1254409"/>
                <a:gd name="connsiteX421" fmla="*/ 289398 w 385657"/>
                <a:gd name="connsiteY421" fmla="*/ 541229 h 1254409"/>
                <a:gd name="connsiteX422" fmla="*/ 290049 w 385657"/>
                <a:gd name="connsiteY422" fmla="*/ 550016 h 1254409"/>
                <a:gd name="connsiteX423" fmla="*/ 290049 w 385657"/>
                <a:gd name="connsiteY423" fmla="*/ 558803 h 1254409"/>
                <a:gd name="connsiteX424" fmla="*/ 288422 w 385657"/>
                <a:gd name="connsiteY424" fmla="*/ 559129 h 1254409"/>
                <a:gd name="connsiteX425" fmla="*/ 285168 w 385657"/>
                <a:gd name="connsiteY425" fmla="*/ 560105 h 1254409"/>
                <a:gd name="connsiteX426" fmla="*/ 282889 w 385657"/>
                <a:gd name="connsiteY426" fmla="*/ 564661 h 1254409"/>
                <a:gd name="connsiteX427" fmla="*/ 281913 w 385657"/>
                <a:gd name="connsiteY427" fmla="*/ 566940 h 1254409"/>
                <a:gd name="connsiteX428" fmla="*/ 279960 w 385657"/>
                <a:gd name="connsiteY428" fmla="*/ 566940 h 1254409"/>
                <a:gd name="connsiteX429" fmla="*/ 279960 w 385657"/>
                <a:gd name="connsiteY429" fmla="*/ 566940 h 1254409"/>
                <a:gd name="connsiteX430" fmla="*/ 271824 w 385657"/>
                <a:gd name="connsiteY430" fmla="*/ 570845 h 1254409"/>
                <a:gd name="connsiteX431" fmla="*/ 268895 w 385657"/>
                <a:gd name="connsiteY431" fmla="*/ 583212 h 1254409"/>
                <a:gd name="connsiteX432" fmla="*/ 268569 w 385657"/>
                <a:gd name="connsiteY432" fmla="*/ 594929 h 1254409"/>
                <a:gd name="connsiteX433" fmla="*/ 270848 w 385657"/>
                <a:gd name="connsiteY433" fmla="*/ 606320 h 1254409"/>
                <a:gd name="connsiteX434" fmla="*/ 276055 w 385657"/>
                <a:gd name="connsiteY434" fmla="*/ 640492 h 1254409"/>
                <a:gd name="connsiteX435" fmla="*/ 270522 w 385657"/>
                <a:gd name="connsiteY435" fmla="*/ 644397 h 1254409"/>
                <a:gd name="connsiteX436" fmla="*/ 262711 w 385657"/>
                <a:gd name="connsiteY436" fmla="*/ 647327 h 1254409"/>
                <a:gd name="connsiteX437" fmla="*/ 260108 w 385657"/>
                <a:gd name="connsiteY437" fmla="*/ 663599 h 1254409"/>
                <a:gd name="connsiteX438" fmla="*/ 260108 w 385657"/>
                <a:gd name="connsiteY438" fmla="*/ 669132 h 1254409"/>
                <a:gd name="connsiteX439" fmla="*/ 258806 w 385657"/>
                <a:gd name="connsiteY439" fmla="*/ 670108 h 1254409"/>
                <a:gd name="connsiteX440" fmla="*/ 254900 w 385657"/>
                <a:gd name="connsiteY440" fmla="*/ 672712 h 1254409"/>
                <a:gd name="connsiteX441" fmla="*/ 254575 w 385657"/>
                <a:gd name="connsiteY441" fmla="*/ 683777 h 1254409"/>
                <a:gd name="connsiteX442" fmla="*/ 254900 w 385657"/>
                <a:gd name="connsiteY442" fmla="*/ 686706 h 1254409"/>
                <a:gd name="connsiteX443" fmla="*/ 253924 w 385657"/>
                <a:gd name="connsiteY443" fmla="*/ 687032 h 1254409"/>
                <a:gd name="connsiteX444" fmla="*/ 250018 w 385657"/>
                <a:gd name="connsiteY444" fmla="*/ 688659 h 1254409"/>
                <a:gd name="connsiteX445" fmla="*/ 251646 w 385657"/>
                <a:gd name="connsiteY445" fmla="*/ 694843 h 1254409"/>
                <a:gd name="connsiteX446" fmla="*/ 253599 w 385657"/>
                <a:gd name="connsiteY446" fmla="*/ 697772 h 1254409"/>
                <a:gd name="connsiteX447" fmla="*/ 251320 w 385657"/>
                <a:gd name="connsiteY447" fmla="*/ 701352 h 1254409"/>
                <a:gd name="connsiteX448" fmla="*/ 247089 w 385657"/>
                <a:gd name="connsiteY448" fmla="*/ 707535 h 1254409"/>
                <a:gd name="connsiteX449" fmla="*/ 247415 w 385657"/>
                <a:gd name="connsiteY449" fmla="*/ 714370 h 1254409"/>
                <a:gd name="connsiteX450" fmla="*/ 248066 w 385657"/>
                <a:gd name="connsiteY450" fmla="*/ 717624 h 1254409"/>
                <a:gd name="connsiteX451" fmla="*/ 247089 w 385657"/>
                <a:gd name="connsiteY451" fmla="*/ 731619 h 1254409"/>
                <a:gd name="connsiteX452" fmla="*/ 246113 w 385657"/>
                <a:gd name="connsiteY452" fmla="*/ 740406 h 1254409"/>
                <a:gd name="connsiteX453" fmla="*/ 250669 w 385657"/>
                <a:gd name="connsiteY453" fmla="*/ 750170 h 1254409"/>
                <a:gd name="connsiteX454" fmla="*/ 250669 w 385657"/>
                <a:gd name="connsiteY454" fmla="*/ 750170 h 1254409"/>
                <a:gd name="connsiteX455" fmla="*/ 252948 w 385657"/>
                <a:gd name="connsiteY455" fmla="*/ 752448 h 1254409"/>
                <a:gd name="connsiteX456" fmla="*/ 249693 w 385657"/>
                <a:gd name="connsiteY456" fmla="*/ 754401 h 1254409"/>
                <a:gd name="connsiteX457" fmla="*/ 243509 w 385657"/>
                <a:gd name="connsiteY457" fmla="*/ 758306 h 1254409"/>
                <a:gd name="connsiteX458" fmla="*/ 240906 w 385657"/>
                <a:gd name="connsiteY458" fmla="*/ 769372 h 1254409"/>
                <a:gd name="connsiteX459" fmla="*/ 240906 w 385657"/>
                <a:gd name="connsiteY459" fmla="*/ 786946 h 1254409"/>
                <a:gd name="connsiteX460" fmla="*/ 248717 w 385657"/>
                <a:gd name="connsiteY460" fmla="*/ 792153 h 1254409"/>
                <a:gd name="connsiteX461" fmla="*/ 251320 w 385657"/>
                <a:gd name="connsiteY461" fmla="*/ 792153 h 1254409"/>
                <a:gd name="connsiteX462" fmla="*/ 248717 w 385657"/>
                <a:gd name="connsiteY462" fmla="*/ 796059 h 1254409"/>
                <a:gd name="connsiteX463" fmla="*/ 245462 w 385657"/>
                <a:gd name="connsiteY463" fmla="*/ 800615 h 1254409"/>
                <a:gd name="connsiteX464" fmla="*/ 245462 w 385657"/>
                <a:gd name="connsiteY464" fmla="*/ 800615 h 1254409"/>
                <a:gd name="connsiteX465" fmla="*/ 250669 w 385657"/>
                <a:gd name="connsiteY465" fmla="*/ 805822 h 1254409"/>
                <a:gd name="connsiteX466" fmla="*/ 250669 w 385657"/>
                <a:gd name="connsiteY466" fmla="*/ 805822 h 1254409"/>
                <a:gd name="connsiteX467" fmla="*/ 252297 w 385657"/>
                <a:gd name="connsiteY467" fmla="*/ 806473 h 1254409"/>
                <a:gd name="connsiteX468" fmla="*/ 254250 w 385657"/>
                <a:gd name="connsiteY468" fmla="*/ 810704 h 1254409"/>
                <a:gd name="connsiteX469" fmla="*/ 255226 w 385657"/>
                <a:gd name="connsiteY469" fmla="*/ 814610 h 1254409"/>
                <a:gd name="connsiteX470" fmla="*/ 252622 w 385657"/>
                <a:gd name="connsiteY470" fmla="*/ 818190 h 1254409"/>
                <a:gd name="connsiteX471" fmla="*/ 251320 w 385657"/>
                <a:gd name="connsiteY471" fmla="*/ 820142 h 1254409"/>
                <a:gd name="connsiteX472" fmla="*/ 249693 w 385657"/>
                <a:gd name="connsiteY472" fmla="*/ 827302 h 1254409"/>
                <a:gd name="connsiteX473" fmla="*/ 249042 w 385657"/>
                <a:gd name="connsiteY473" fmla="*/ 834137 h 1254409"/>
                <a:gd name="connsiteX474" fmla="*/ 261409 w 385657"/>
                <a:gd name="connsiteY474" fmla="*/ 835113 h 1254409"/>
                <a:gd name="connsiteX475" fmla="*/ 268895 w 385657"/>
                <a:gd name="connsiteY475" fmla="*/ 834788 h 1254409"/>
                <a:gd name="connsiteX476" fmla="*/ 269546 w 385657"/>
                <a:gd name="connsiteY476" fmla="*/ 835113 h 1254409"/>
                <a:gd name="connsiteX477" fmla="*/ 269546 w 385657"/>
                <a:gd name="connsiteY477" fmla="*/ 835113 h 1254409"/>
                <a:gd name="connsiteX478" fmla="*/ 269871 w 385657"/>
                <a:gd name="connsiteY478" fmla="*/ 835764 h 1254409"/>
                <a:gd name="connsiteX479" fmla="*/ 269871 w 385657"/>
                <a:gd name="connsiteY479" fmla="*/ 835764 h 1254409"/>
                <a:gd name="connsiteX480" fmla="*/ 269871 w 385657"/>
                <a:gd name="connsiteY480" fmla="*/ 836089 h 1254409"/>
                <a:gd name="connsiteX481" fmla="*/ 267593 w 385657"/>
                <a:gd name="connsiteY481" fmla="*/ 838693 h 1254409"/>
                <a:gd name="connsiteX482" fmla="*/ 265640 w 385657"/>
                <a:gd name="connsiteY482" fmla="*/ 841297 h 1254409"/>
                <a:gd name="connsiteX483" fmla="*/ 264664 w 385657"/>
                <a:gd name="connsiteY483" fmla="*/ 843575 h 1254409"/>
                <a:gd name="connsiteX484" fmla="*/ 263688 w 385657"/>
                <a:gd name="connsiteY484" fmla="*/ 844877 h 1254409"/>
                <a:gd name="connsiteX485" fmla="*/ 263688 w 385657"/>
                <a:gd name="connsiteY485" fmla="*/ 844877 h 1254409"/>
                <a:gd name="connsiteX486" fmla="*/ 255226 w 385657"/>
                <a:gd name="connsiteY486" fmla="*/ 844226 h 1254409"/>
                <a:gd name="connsiteX487" fmla="*/ 241882 w 385657"/>
                <a:gd name="connsiteY487" fmla="*/ 844551 h 1254409"/>
                <a:gd name="connsiteX488" fmla="*/ 241557 w 385657"/>
                <a:gd name="connsiteY488" fmla="*/ 848457 h 1254409"/>
                <a:gd name="connsiteX489" fmla="*/ 241557 w 385657"/>
                <a:gd name="connsiteY489" fmla="*/ 849433 h 1254409"/>
                <a:gd name="connsiteX490" fmla="*/ 256202 w 385657"/>
                <a:gd name="connsiteY490" fmla="*/ 855291 h 1254409"/>
                <a:gd name="connsiteX491" fmla="*/ 257829 w 385657"/>
                <a:gd name="connsiteY491" fmla="*/ 855617 h 1254409"/>
                <a:gd name="connsiteX492" fmla="*/ 257829 w 385657"/>
                <a:gd name="connsiteY492" fmla="*/ 855617 h 1254409"/>
                <a:gd name="connsiteX493" fmla="*/ 261735 w 385657"/>
                <a:gd name="connsiteY493" fmla="*/ 859848 h 1254409"/>
                <a:gd name="connsiteX494" fmla="*/ 263688 w 385657"/>
                <a:gd name="connsiteY494" fmla="*/ 863753 h 1254409"/>
                <a:gd name="connsiteX495" fmla="*/ 263688 w 385657"/>
                <a:gd name="connsiteY495" fmla="*/ 863753 h 1254409"/>
                <a:gd name="connsiteX496" fmla="*/ 263688 w 385657"/>
                <a:gd name="connsiteY496" fmla="*/ 863753 h 1254409"/>
                <a:gd name="connsiteX497" fmla="*/ 263688 w 385657"/>
                <a:gd name="connsiteY497" fmla="*/ 863753 h 1254409"/>
                <a:gd name="connsiteX498" fmla="*/ 263688 w 385657"/>
                <a:gd name="connsiteY498" fmla="*/ 863753 h 1254409"/>
                <a:gd name="connsiteX499" fmla="*/ 261735 w 385657"/>
                <a:gd name="connsiteY499" fmla="*/ 867658 h 1254409"/>
                <a:gd name="connsiteX500" fmla="*/ 260433 w 385657"/>
                <a:gd name="connsiteY500" fmla="*/ 870262 h 1254409"/>
                <a:gd name="connsiteX501" fmla="*/ 260433 w 385657"/>
                <a:gd name="connsiteY501" fmla="*/ 870262 h 1254409"/>
                <a:gd name="connsiteX502" fmla="*/ 257504 w 385657"/>
                <a:gd name="connsiteY502" fmla="*/ 871889 h 1254409"/>
                <a:gd name="connsiteX503" fmla="*/ 257504 w 385657"/>
                <a:gd name="connsiteY503" fmla="*/ 871889 h 1254409"/>
                <a:gd name="connsiteX504" fmla="*/ 251971 w 385657"/>
                <a:gd name="connsiteY504" fmla="*/ 875144 h 1254409"/>
                <a:gd name="connsiteX505" fmla="*/ 253599 w 385657"/>
                <a:gd name="connsiteY505" fmla="*/ 884257 h 1254409"/>
                <a:gd name="connsiteX506" fmla="*/ 255226 w 385657"/>
                <a:gd name="connsiteY506" fmla="*/ 888487 h 1254409"/>
                <a:gd name="connsiteX507" fmla="*/ 252948 w 385657"/>
                <a:gd name="connsiteY507" fmla="*/ 891091 h 1254409"/>
                <a:gd name="connsiteX508" fmla="*/ 250018 w 385657"/>
                <a:gd name="connsiteY508" fmla="*/ 894671 h 1254409"/>
                <a:gd name="connsiteX509" fmla="*/ 251320 w 385657"/>
                <a:gd name="connsiteY509" fmla="*/ 904109 h 1254409"/>
                <a:gd name="connsiteX510" fmla="*/ 252948 w 385657"/>
                <a:gd name="connsiteY510" fmla="*/ 911920 h 1254409"/>
                <a:gd name="connsiteX511" fmla="*/ 252297 w 385657"/>
                <a:gd name="connsiteY511" fmla="*/ 913222 h 1254409"/>
                <a:gd name="connsiteX512" fmla="*/ 246439 w 385657"/>
                <a:gd name="connsiteY512" fmla="*/ 920057 h 1254409"/>
                <a:gd name="connsiteX513" fmla="*/ 246439 w 385657"/>
                <a:gd name="connsiteY513" fmla="*/ 928193 h 1254409"/>
                <a:gd name="connsiteX514" fmla="*/ 247740 w 385657"/>
                <a:gd name="connsiteY514" fmla="*/ 931122 h 1254409"/>
                <a:gd name="connsiteX515" fmla="*/ 240580 w 385657"/>
                <a:gd name="connsiteY515" fmla="*/ 935678 h 1254409"/>
                <a:gd name="connsiteX516" fmla="*/ 235373 w 385657"/>
                <a:gd name="connsiteY516" fmla="*/ 938607 h 1254409"/>
                <a:gd name="connsiteX517" fmla="*/ 229841 w 385657"/>
                <a:gd name="connsiteY517" fmla="*/ 953578 h 1254409"/>
                <a:gd name="connsiteX518" fmla="*/ 229841 w 385657"/>
                <a:gd name="connsiteY518" fmla="*/ 953578 h 1254409"/>
                <a:gd name="connsiteX519" fmla="*/ 229841 w 385657"/>
                <a:gd name="connsiteY519" fmla="*/ 954555 h 1254409"/>
                <a:gd name="connsiteX520" fmla="*/ 229841 w 385657"/>
                <a:gd name="connsiteY520" fmla="*/ 954555 h 1254409"/>
                <a:gd name="connsiteX521" fmla="*/ 233420 w 385657"/>
                <a:gd name="connsiteY521" fmla="*/ 960412 h 1254409"/>
                <a:gd name="connsiteX522" fmla="*/ 233420 w 385657"/>
                <a:gd name="connsiteY522" fmla="*/ 960412 h 1254409"/>
                <a:gd name="connsiteX523" fmla="*/ 235373 w 385657"/>
                <a:gd name="connsiteY523" fmla="*/ 962365 h 1254409"/>
                <a:gd name="connsiteX524" fmla="*/ 236024 w 385657"/>
                <a:gd name="connsiteY524" fmla="*/ 965620 h 1254409"/>
                <a:gd name="connsiteX525" fmla="*/ 236350 w 385657"/>
                <a:gd name="connsiteY525" fmla="*/ 969851 h 1254409"/>
                <a:gd name="connsiteX526" fmla="*/ 234722 w 385657"/>
                <a:gd name="connsiteY526" fmla="*/ 970176 h 1254409"/>
                <a:gd name="connsiteX527" fmla="*/ 229841 w 385657"/>
                <a:gd name="connsiteY527" fmla="*/ 973431 h 1254409"/>
                <a:gd name="connsiteX528" fmla="*/ 229515 w 385657"/>
                <a:gd name="connsiteY528" fmla="*/ 979940 h 1254409"/>
                <a:gd name="connsiteX529" fmla="*/ 229190 w 385657"/>
                <a:gd name="connsiteY529" fmla="*/ 986449 h 1254409"/>
                <a:gd name="connsiteX530" fmla="*/ 219426 w 385657"/>
                <a:gd name="connsiteY530" fmla="*/ 997840 h 1254409"/>
                <a:gd name="connsiteX531" fmla="*/ 213568 w 385657"/>
                <a:gd name="connsiteY531" fmla="*/ 1003698 h 1254409"/>
                <a:gd name="connsiteX532" fmla="*/ 210639 w 385657"/>
                <a:gd name="connsiteY532" fmla="*/ 1004023 h 1254409"/>
                <a:gd name="connsiteX533" fmla="*/ 206082 w 385657"/>
                <a:gd name="connsiteY533" fmla="*/ 1004674 h 1254409"/>
                <a:gd name="connsiteX534" fmla="*/ 201851 w 385657"/>
                <a:gd name="connsiteY534" fmla="*/ 1012485 h 1254409"/>
                <a:gd name="connsiteX535" fmla="*/ 201851 w 385657"/>
                <a:gd name="connsiteY535" fmla="*/ 1012485 h 1254409"/>
                <a:gd name="connsiteX536" fmla="*/ 201526 w 385657"/>
                <a:gd name="connsiteY536" fmla="*/ 1013787 h 1254409"/>
                <a:gd name="connsiteX537" fmla="*/ 201526 w 385657"/>
                <a:gd name="connsiteY537" fmla="*/ 1032012 h 1254409"/>
                <a:gd name="connsiteX538" fmla="*/ 201526 w 385657"/>
                <a:gd name="connsiteY538" fmla="*/ 1033639 h 1254409"/>
                <a:gd name="connsiteX539" fmla="*/ 207059 w 385657"/>
                <a:gd name="connsiteY539" fmla="*/ 1039823 h 1254409"/>
                <a:gd name="connsiteX540" fmla="*/ 209337 w 385657"/>
                <a:gd name="connsiteY540" fmla="*/ 1042102 h 1254409"/>
                <a:gd name="connsiteX541" fmla="*/ 209988 w 385657"/>
                <a:gd name="connsiteY541" fmla="*/ 1047309 h 1254409"/>
                <a:gd name="connsiteX542" fmla="*/ 211615 w 385657"/>
                <a:gd name="connsiteY542" fmla="*/ 1057398 h 1254409"/>
                <a:gd name="connsiteX543" fmla="*/ 216171 w 385657"/>
                <a:gd name="connsiteY543" fmla="*/ 1059025 h 1254409"/>
                <a:gd name="connsiteX544" fmla="*/ 216171 w 385657"/>
                <a:gd name="connsiteY544" fmla="*/ 1059025 h 1254409"/>
                <a:gd name="connsiteX545" fmla="*/ 220728 w 385657"/>
                <a:gd name="connsiteY545" fmla="*/ 1056421 h 1254409"/>
                <a:gd name="connsiteX546" fmla="*/ 224959 w 385657"/>
                <a:gd name="connsiteY546" fmla="*/ 1053818 h 1254409"/>
                <a:gd name="connsiteX547" fmla="*/ 231468 w 385657"/>
                <a:gd name="connsiteY547" fmla="*/ 1053818 h 1254409"/>
                <a:gd name="connsiteX548" fmla="*/ 234397 w 385657"/>
                <a:gd name="connsiteY548" fmla="*/ 1055445 h 1254409"/>
                <a:gd name="connsiteX549" fmla="*/ 235373 w 385657"/>
                <a:gd name="connsiteY549" fmla="*/ 1059676 h 1254409"/>
                <a:gd name="connsiteX550" fmla="*/ 235699 w 385657"/>
                <a:gd name="connsiteY550" fmla="*/ 1064557 h 1254409"/>
                <a:gd name="connsiteX551" fmla="*/ 234397 w 385657"/>
                <a:gd name="connsiteY551" fmla="*/ 1067812 h 1254409"/>
                <a:gd name="connsiteX552" fmla="*/ 232769 w 385657"/>
                <a:gd name="connsiteY552" fmla="*/ 1071718 h 1254409"/>
                <a:gd name="connsiteX553" fmla="*/ 235373 w 385657"/>
                <a:gd name="connsiteY553" fmla="*/ 1076274 h 1254409"/>
                <a:gd name="connsiteX554" fmla="*/ 235373 w 385657"/>
                <a:gd name="connsiteY554" fmla="*/ 1076274 h 1254409"/>
                <a:gd name="connsiteX555" fmla="*/ 237000 w 385657"/>
                <a:gd name="connsiteY555" fmla="*/ 1077901 h 1254409"/>
                <a:gd name="connsiteX556" fmla="*/ 235699 w 385657"/>
                <a:gd name="connsiteY556" fmla="*/ 1082132 h 1254409"/>
                <a:gd name="connsiteX557" fmla="*/ 235699 w 385657"/>
                <a:gd name="connsiteY557" fmla="*/ 1082132 h 1254409"/>
                <a:gd name="connsiteX558" fmla="*/ 234071 w 385657"/>
                <a:gd name="connsiteY558" fmla="*/ 1086688 h 1254409"/>
                <a:gd name="connsiteX559" fmla="*/ 238953 w 385657"/>
                <a:gd name="connsiteY559" fmla="*/ 1092221 h 1254409"/>
                <a:gd name="connsiteX560" fmla="*/ 243835 w 385657"/>
                <a:gd name="connsiteY560" fmla="*/ 1095801 h 1254409"/>
                <a:gd name="connsiteX561" fmla="*/ 243835 w 385657"/>
                <a:gd name="connsiteY561" fmla="*/ 1095801 h 1254409"/>
                <a:gd name="connsiteX562" fmla="*/ 245462 w 385657"/>
                <a:gd name="connsiteY562" fmla="*/ 1099381 h 1254409"/>
                <a:gd name="connsiteX563" fmla="*/ 252297 w 385657"/>
                <a:gd name="connsiteY563" fmla="*/ 1105890 h 1254409"/>
                <a:gd name="connsiteX564" fmla="*/ 284191 w 385657"/>
                <a:gd name="connsiteY564" fmla="*/ 1105565 h 1254409"/>
                <a:gd name="connsiteX565" fmla="*/ 304695 w 385657"/>
                <a:gd name="connsiteY565" fmla="*/ 1105239 h 1254409"/>
                <a:gd name="connsiteX566" fmla="*/ 324873 w 385657"/>
                <a:gd name="connsiteY566" fmla="*/ 1116956 h 1254409"/>
                <a:gd name="connsiteX567" fmla="*/ 324873 w 385657"/>
                <a:gd name="connsiteY567" fmla="*/ 1116956 h 1254409"/>
                <a:gd name="connsiteX568" fmla="*/ 1047 w 385657"/>
                <a:gd name="connsiteY568" fmla="*/ 480369 h 1254409"/>
                <a:gd name="connsiteX569" fmla="*/ 3000 w 385657"/>
                <a:gd name="connsiteY569" fmla="*/ 487529 h 1254409"/>
                <a:gd name="connsiteX570" fmla="*/ 1047 w 385657"/>
                <a:gd name="connsiteY570" fmla="*/ 480369 h 1254409"/>
                <a:gd name="connsiteX571" fmla="*/ 1047 w 385657"/>
                <a:gd name="connsiteY571" fmla="*/ 480369 h 1254409"/>
                <a:gd name="connsiteX572" fmla="*/ 53445 w 385657"/>
                <a:gd name="connsiteY572" fmla="*/ 479393 h 1254409"/>
                <a:gd name="connsiteX573" fmla="*/ 52143 w 385657"/>
                <a:gd name="connsiteY573" fmla="*/ 486878 h 1254409"/>
                <a:gd name="connsiteX574" fmla="*/ 59954 w 385657"/>
                <a:gd name="connsiteY574" fmla="*/ 484600 h 1254409"/>
                <a:gd name="connsiteX575" fmla="*/ 53445 w 385657"/>
                <a:gd name="connsiteY575" fmla="*/ 479393 h 1254409"/>
                <a:gd name="connsiteX576" fmla="*/ 53445 w 385657"/>
                <a:gd name="connsiteY576" fmla="*/ 479393 h 1254409"/>
                <a:gd name="connsiteX577" fmla="*/ 279635 w 385657"/>
                <a:gd name="connsiteY577" fmla="*/ 1223379 h 1254409"/>
                <a:gd name="connsiteX578" fmla="*/ 292978 w 385657"/>
                <a:gd name="connsiteY578" fmla="*/ 1231841 h 1254409"/>
                <a:gd name="connsiteX579" fmla="*/ 295582 w 385657"/>
                <a:gd name="connsiteY579" fmla="*/ 1225657 h 1254409"/>
                <a:gd name="connsiteX580" fmla="*/ 289073 w 385657"/>
                <a:gd name="connsiteY580" fmla="*/ 1224030 h 1254409"/>
                <a:gd name="connsiteX581" fmla="*/ 280286 w 385657"/>
                <a:gd name="connsiteY581" fmla="*/ 1220450 h 1254409"/>
                <a:gd name="connsiteX582" fmla="*/ 279635 w 385657"/>
                <a:gd name="connsiteY582" fmla="*/ 1223379 h 1254409"/>
                <a:gd name="connsiteX583" fmla="*/ 279635 w 385657"/>
                <a:gd name="connsiteY583" fmla="*/ 1223379 h 1254409"/>
                <a:gd name="connsiteX584" fmla="*/ 319991 w 385657"/>
                <a:gd name="connsiteY584" fmla="*/ 1223704 h 1254409"/>
                <a:gd name="connsiteX585" fmla="*/ 317387 w 385657"/>
                <a:gd name="connsiteY585" fmla="*/ 1227935 h 1254409"/>
                <a:gd name="connsiteX586" fmla="*/ 321293 w 385657"/>
                <a:gd name="connsiteY586" fmla="*/ 1230213 h 1254409"/>
                <a:gd name="connsiteX587" fmla="*/ 323896 w 385657"/>
                <a:gd name="connsiteY587" fmla="*/ 1226633 h 1254409"/>
                <a:gd name="connsiteX588" fmla="*/ 330405 w 385657"/>
                <a:gd name="connsiteY588" fmla="*/ 1226308 h 1254409"/>
                <a:gd name="connsiteX589" fmla="*/ 326500 w 385657"/>
                <a:gd name="connsiteY589" fmla="*/ 1223379 h 1254409"/>
                <a:gd name="connsiteX590" fmla="*/ 319991 w 385657"/>
                <a:gd name="connsiteY590" fmla="*/ 1223704 h 1254409"/>
                <a:gd name="connsiteX591" fmla="*/ 319991 w 385657"/>
                <a:gd name="connsiteY591" fmla="*/ 1223704 h 1254409"/>
                <a:gd name="connsiteX592" fmla="*/ 336589 w 385657"/>
                <a:gd name="connsiteY592" fmla="*/ 1229237 h 1254409"/>
                <a:gd name="connsiteX593" fmla="*/ 333009 w 385657"/>
                <a:gd name="connsiteY593" fmla="*/ 1234119 h 1254409"/>
                <a:gd name="connsiteX594" fmla="*/ 340495 w 385657"/>
                <a:gd name="connsiteY594" fmla="*/ 1232492 h 1254409"/>
                <a:gd name="connsiteX595" fmla="*/ 347654 w 385657"/>
                <a:gd name="connsiteY595" fmla="*/ 1232492 h 1254409"/>
                <a:gd name="connsiteX596" fmla="*/ 336589 w 385657"/>
                <a:gd name="connsiteY596" fmla="*/ 1229237 h 1254409"/>
                <a:gd name="connsiteX597" fmla="*/ 336589 w 385657"/>
                <a:gd name="connsiteY597" fmla="*/ 1229237 h 1254409"/>
                <a:gd name="connsiteX598" fmla="*/ 313156 w 385657"/>
                <a:gd name="connsiteY598" fmla="*/ 1232817 h 1254409"/>
                <a:gd name="connsiteX599" fmla="*/ 310227 w 385657"/>
                <a:gd name="connsiteY599" fmla="*/ 1236722 h 1254409"/>
                <a:gd name="connsiteX600" fmla="*/ 316736 w 385657"/>
                <a:gd name="connsiteY600" fmla="*/ 1242255 h 1254409"/>
                <a:gd name="connsiteX601" fmla="*/ 319991 w 385657"/>
                <a:gd name="connsiteY601" fmla="*/ 1237699 h 1254409"/>
                <a:gd name="connsiteX602" fmla="*/ 321618 w 385657"/>
                <a:gd name="connsiteY602" fmla="*/ 1236072 h 1254409"/>
                <a:gd name="connsiteX603" fmla="*/ 313156 w 385657"/>
                <a:gd name="connsiteY603" fmla="*/ 1232817 h 1254409"/>
                <a:gd name="connsiteX604" fmla="*/ 313156 w 385657"/>
                <a:gd name="connsiteY604" fmla="*/ 1232817 h 1254409"/>
                <a:gd name="connsiteX605" fmla="*/ 374342 w 385657"/>
                <a:gd name="connsiteY605" fmla="*/ 1246161 h 1254409"/>
                <a:gd name="connsiteX606" fmla="*/ 371738 w 385657"/>
                <a:gd name="connsiteY606" fmla="*/ 1250392 h 1254409"/>
                <a:gd name="connsiteX607" fmla="*/ 379223 w 385657"/>
                <a:gd name="connsiteY607" fmla="*/ 1254297 h 1254409"/>
                <a:gd name="connsiteX608" fmla="*/ 378247 w 385657"/>
                <a:gd name="connsiteY608" fmla="*/ 1248764 h 1254409"/>
                <a:gd name="connsiteX609" fmla="*/ 374342 w 385657"/>
                <a:gd name="connsiteY609" fmla="*/ 1246161 h 1254409"/>
                <a:gd name="connsiteX610" fmla="*/ 374342 w 385657"/>
                <a:gd name="connsiteY610" fmla="*/ 1246161 h 1254409"/>
                <a:gd name="connsiteX611" fmla="*/ 351235 w 385657"/>
                <a:gd name="connsiteY611" fmla="*/ 1238675 h 1254409"/>
                <a:gd name="connsiteX612" fmla="*/ 346027 w 385657"/>
                <a:gd name="connsiteY612" fmla="*/ 1239326 h 1254409"/>
                <a:gd name="connsiteX613" fmla="*/ 351560 w 385657"/>
                <a:gd name="connsiteY613" fmla="*/ 1246161 h 1254409"/>
                <a:gd name="connsiteX614" fmla="*/ 359696 w 385657"/>
                <a:gd name="connsiteY614" fmla="*/ 1251693 h 1254409"/>
                <a:gd name="connsiteX615" fmla="*/ 360673 w 385657"/>
                <a:gd name="connsiteY615" fmla="*/ 1244208 h 1254409"/>
                <a:gd name="connsiteX616" fmla="*/ 351235 w 385657"/>
                <a:gd name="connsiteY616" fmla="*/ 1238675 h 1254409"/>
                <a:gd name="connsiteX617" fmla="*/ 351235 w 385657"/>
                <a:gd name="connsiteY617" fmla="*/ 1238675 h 1254409"/>
                <a:gd name="connsiteX618" fmla="*/ 299487 w 385657"/>
                <a:gd name="connsiteY618" fmla="*/ 1132903 h 1254409"/>
                <a:gd name="connsiteX619" fmla="*/ 292653 w 385657"/>
                <a:gd name="connsiteY619" fmla="*/ 1136483 h 1254409"/>
                <a:gd name="connsiteX620" fmla="*/ 298836 w 385657"/>
                <a:gd name="connsiteY620" fmla="*/ 1141690 h 1254409"/>
                <a:gd name="connsiteX621" fmla="*/ 299162 w 385657"/>
                <a:gd name="connsiteY621" fmla="*/ 1145921 h 1254409"/>
                <a:gd name="connsiteX622" fmla="*/ 292002 w 385657"/>
                <a:gd name="connsiteY622" fmla="*/ 1143968 h 1254409"/>
                <a:gd name="connsiteX623" fmla="*/ 291351 w 385657"/>
                <a:gd name="connsiteY623" fmla="*/ 1151128 h 1254409"/>
                <a:gd name="connsiteX624" fmla="*/ 291677 w 385657"/>
                <a:gd name="connsiteY624" fmla="*/ 1158939 h 1254409"/>
                <a:gd name="connsiteX625" fmla="*/ 297860 w 385657"/>
                <a:gd name="connsiteY625" fmla="*/ 1164146 h 1254409"/>
                <a:gd name="connsiteX626" fmla="*/ 305346 w 385657"/>
                <a:gd name="connsiteY626" fmla="*/ 1158939 h 1254409"/>
                <a:gd name="connsiteX627" fmla="*/ 317713 w 385657"/>
                <a:gd name="connsiteY627" fmla="*/ 1157637 h 1254409"/>
                <a:gd name="connsiteX628" fmla="*/ 321944 w 385657"/>
                <a:gd name="connsiteY628" fmla="*/ 1161868 h 1254409"/>
                <a:gd name="connsiteX629" fmla="*/ 312831 w 385657"/>
                <a:gd name="connsiteY629" fmla="*/ 1167726 h 1254409"/>
                <a:gd name="connsiteX630" fmla="*/ 302417 w 385657"/>
                <a:gd name="connsiteY630" fmla="*/ 1171306 h 1254409"/>
                <a:gd name="connsiteX631" fmla="*/ 299813 w 385657"/>
                <a:gd name="connsiteY631" fmla="*/ 1178466 h 1254409"/>
                <a:gd name="connsiteX632" fmla="*/ 303393 w 385657"/>
                <a:gd name="connsiteY632" fmla="*/ 1185301 h 1254409"/>
                <a:gd name="connsiteX633" fmla="*/ 312831 w 385657"/>
                <a:gd name="connsiteY633" fmla="*/ 1189206 h 1254409"/>
                <a:gd name="connsiteX634" fmla="*/ 329755 w 385657"/>
                <a:gd name="connsiteY634" fmla="*/ 1197993 h 1254409"/>
                <a:gd name="connsiteX635" fmla="*/ 332684 w 385657"/>
                <a:gd name="connsiteY635" fmla="*/ 1202224 h 1254409"/>
                <a:gd name="connsiteX636" fmla="*/ 319666 w 385657"/>
                <a:gd name="connsiteY636" fmla="*/ 1208733 h 1254409"/>
                <a:gd name="connsiteX637" fmla="*/ 324222 w 385657"/>
                <a:gd name="connsiteY637" fmla="*/ 1200922 h 1254409"/>
                <a:gd name="connsiteX638" fmla="*/ 317713 w 385657"/>
                <a:gd name="connsiteY638" fmla="*/ 1197993 h 1254409"/>
                <a:gd name="connsiteX639" fmla="*/ 314133 w 385657"/>
                <a:gd name="connsiteY639" fmla="*/ 1199946 h 1254409"/>
                <a:gd name="connsiteX640" fmla="*/ 308600 w 385657"/>
                <a:gd name="connsiteY640" fmla="*/ 1196041 h 1254409"/>
                <a:gd name="connsiteX641" fmla="*/ 310553 w 385657"/>
                <a:gd name="connsiteY641" fmla="*/ 1204828 h 1254409"/>
                <a:gd name="connsiteX642" fmla="*/ 301440 w 385657"/>
                <a:gd name="connsiteY642" fmla="*/ 1193763 h 1254409"/>
                <a:gd name="connsiteX643" fmla="*/ 298836 w 385657"/>
                <a:gd name="connsiteY643" fmla="*/ 1199295 h 1254409"/>
                <a:gd name="connsiteX644" fmla="*/ 291026 w 385657"/>
                <a:gd name="connsiteY644" fmla="*/ 1196366 h 1254409"/>
                <a:gd name="connsiteX645" fmla="*/ 295257 w 385657"/>
                <a:gd name="connsiteY645" fmla="*/ 1203526 h 1254409"/>
                <a:gd name="connsiteX646" fmla="*/ 286795 w 385657"/>
                <a:gd name="connsiteY646" fmla="*/ 1201574 h 1254409"/>
                <a:gd name="connsiteX647" fmla="*/ 282238 w 385657"/>
                <a:gd name="connsiteY647" fmla="*/ 1203852 h 1254409"/>
                <a:gd name="connsiteX648" fmla="*/ 280937 w 385657"/>
                <a:gd name="connsiteY648" fmla="*/ 1197668 h 1254409"/>
                <a:gd name="connsiteX649" fmla="*/ 272475 w 385657"/>
                <a:gd name="connsiteY649" fmla="*/ 1200597 h 1254409"/>
                <a:gd name="connsiteX650" fmla="*/ 262060 w 385657"/>
                <a:gd name="connsiteY650" fmla="*/ 1200922 h 1254409"/>
                <a:gd name="connsiteX651" fmla="*/ 253599 w 385657"/>
                <a:gd name="connsiteY651" fmla="*/ 1201248 h 1254409"/>
                <a:gd name="connsiteX652" fmla="*/ 249042 w 385657"/>
                <a:gd name="connsiteY652" fmla="*/ 1204828 h 1254409"/>
                <a:gd name="connsiteX653" fmla="*/ 250018 w 385657"/>
                <a:gd name="connsiteY653" fmla="*/ 1209710 h 1254409"/>
                <a:gd name="connsiteX654" fmla="*/ 258155 w 385657"/>
                <a:gd name="connsiteY654" fmla="*/ 1208083 h 1254409"/>
                <a:gd name="connsiteX655" fmla="*/ 262386 w 385657"/>
                <a:gd name="connsiteY655" fmla="*/ 1205479 h 1254409"/>
                <a:gd name="connsiteX656" fmla="*/ 267593 w 385657"/>
                <a:gd name="connsiteY656" fmla="*/ 1209059 h 1254409"/>
                <a:gd name="connsiteX657" fmla="*/ 272800 w 385657"/>
                <a:gd name="connsiteY657" fmla="*/ 1206130 h 1254409"/>
                <a:gd name="connsiteX658" fmla="*/ 274427 w 385657"/>
                <a:gd name="connsiteY658" fmla="*/ 1211663 h 1254409"/>
                <a:gd name="connsiteX659" fmla="*/ 278008 w 385657"/>
                <a:gd name="connsiteY659" fmla="*/ 1208733 h 1254409"/>
                <a:gd name="connsiteX660" fmla="*/ 287446 w 385657"/>
                <a:gd name="connsiteY660" fmla="*/ 1207757 h 1254409"/>
                <a:gd name="connsiteX661" fmla="*/ 282564 w 385657"/>
                <a:gd name="connsiteY661" fmla="*/ 1213290 h 1254409"/>
                <a:gd name="connsiteX662" fmla="*/ 295907 w 385657"/>
                <a:gd name="connsiteY662" fmla="*/ 1210035 h 1254409"/>
                <a:gd name="connsiteX663" fmla="*/ 296558 w 385657"/>
                <a:gd name="connsiteY663" fmla="*/ 1216544 h 1254409"/>
                <a:gd name="connsiteX664" fmla="*/ 303393 w 385657"/>
                <a:gd name="connsiteY664" fmla="*/ 1211011 h 1254409"/>
                <a:gd name="connsiteX665" fmla="*/ 307298 w 385657"/>
                <a:gd name="connsiteY665" fmla="*/ 1214917 h 1254409"/>
                <a:gd name="connsiteX666" fmla="*/ 311855 w 385657"/>
                <a:gd name="connsiteY666" fmla="*/ 1210686 h 1254409"/>
                <a:gd name="connsiteX667" fmla="*/ 315435 w 385657"/>
                <a:gd name="connsiteY667" fmla="*/ 1215568 h 1254409"/>
                <a:gd name="connsiteX668" fmla="*/ 327802 w 385657"/>
                <a:gd name="connsiteY668" fmla="*/ 1218497 h 1254409"/>
                <a:gd name="connsiteX669" fmla="*/ 333009 w 385657"/>
                <a:gd name="connsiteY669" fmla="*/ 1214266 h 1254409"/>
                <a:gd name="connsiteX670" fmla="*/ 342773 w 385657"/>
                <a:gd name="connsiteY670" fmla="*/ 1217195 h 1254409"/>
                <a:gd name="connsiteX671" fmla="*/ 352862 w 385657"/>
                <a:gd name="connsiteY671" fmla="*/ 1220450 h 1254409"/>
                <a:gd name="connsiteX672" fmla="*/ 356116 w 385657"/>
                <a:gd name="connsiteY672" fmla="*/ 1230213 h 1254409"/>
                <a:gd name="connsiteX673" fmla="*/ 362951 w 385657"/>
                <a:gd name="connsiteY673" fmla="*/ 1232166 h 1254409"/>
                <a:gd name="connsiteX674" fmla="*/ 370762 w 385657"/>
                <a:gd name="connsiteY674" fmla="*/ 1229563 h 1254409"/>
                <a:gd name="connsiteX675" fmla="*/ 376945 w 385657"/>
                <a:gd name="connsiteY675" fmla="*/ 1231841 h 1254409"/>
                <a:gd name="connsiteX676" fmla="*/ 383129 w 385657"/>
                <a:gd name="connsiteY676" fmla="*/ 1230539 h 1254409"/>
                <a:gd name="connsiteX677" fmla="*/ 384756 w 385657"/>
                <a:gd name="connsiteY677" fmla="*/ 1225657 h 1254409"/>
                <a:gd name="connsiteX678" fmla="*/ 379874 w 385657"/>
                <a:gd name="connsiteY678" fmla="*/ 1221752 h 1254409"/>
                <a:gd name="connsiteX679" fmla="*/ 381176 w 385657"/>
                <a:gd name="connsiteY679" fmla="*/ 1219148 h 1254409"/>
                <a:gd name="connsiteX680" fmla="*/ 377922 w 385657"/>
                <a:gd name="connsiteY680" fmla="*/ 1217846 h 1254409"/>
                <a:gd name="connsiteX681" fmla="*/ 366531 w 385657"/>
                <a:gd name="connsiteY681" fmla="*/ 1216870 h 1254409"/>
                <a:gd name="connsiteX682" fmla="*/ 366531 w 385657"/>
                <a:gd name="connsiteY682" fmla="*/ 1216870 h 1254409"/>
                <a:gd name="connsiteX683" fmla="*/ 355465 w 385657"/>
                <a:gd name="connsiteY683" fmla="*/ 1215893 h 1254409"/>
                <a:gd name="connsiteX684" fmla="*/ 347980 w 385657"/>
                <a:gd name="connsiteY684" fmla="*/ 1214592 h 1254409"/>
                <a:gd name="connsiteX685" fmla="*/ 343749 w 385657"/>
                <a:gd name="connsiteY685" fmla="*/ 1211011 h 1254409"/>
                <a:gd name="connsiteX686" fmla="*/ 342122 w 385657"/>
                <a:gd name="connsiteY686" fmla="*/ 1203526 h 1254409"/>
                <a:gd name="connsiteX687" fmla="*/ 341471 w 385657"/>
                <a:gd name="connsiteY687" fmla="*/ 1196692 h 1254409"/>
                <a:gd name="connsiteX688" fmla="*/ 340169 w 385657"/>
                <a:gd name="connsiteY688" fmla="*/ 1187904 h 1254409"/>
                <a:gd name="connsiteX689" fmla="*/ 338542 w 385657"/>
                <a:gd name="connsiteY689" fmla="*/ 1176188 h 1254409"/>
                <a:gd name="connsiteX690" fmla="*/ 338542 w 385657"/>
                <a:gd name="connsiteY690" fmla="*/ 1149826 h 1254409"/>
                <a:gd name="connsiteX691" fmla="*/ 338867 w 385657"/>
                <a:gd name="connsiteY691" fmla="*/ 1130625 h 1254409"/>
                <a:gd name="connsiteX692" fmla="*/ 336589 w 385657"/>
                <a:gd name="connsiteY692" fmla="*/ 1130950 h 1254409"/>
                <a:gd name="connsiteX693" fmla="*/ 323896 w 385657"/>
                <a:gd name="connsiteY693" fmla="*/ 1127695 h 1254409"/>
                <a:gd name="connsiteX694" fmla="*/ 318689 w 385657"/>
                <a:gd name="connsiteY694" fmla="*/ 1125417 h 1254409"/>
                <a:gd name="connsiteX695" fmla="*/ 316086 w 385657"/>
                <a:gd name="connsiteY695" fmla="*/ 1133879 h 1254409"/>
                <a:gd name="connsiteX696" fmla="*/ 308600 w 385657"/>
                <a:gd name="connsiteY696" fmla="*/ 1138761 h 1254409"/>
                <a:gd name="connsiteX697" fmla="*/ 299487 w 385657"/>
                <a:gd name="connsiteY697" fmla="*/ 1132903 h 1254409"/>
                <a:gd name="connsiteX698" fmla="*/ 299487 w 385657"/>
                <a:gd name="connsiteY698" fmla="*/ 1132903 h 1254409"/>
                <a:gd name="connsiteX699" fmla="*/ 288422 w 385657"/>
                <a:gd name="connsiteY699" fmla="*/ 1166750 h 1254409"/>
                <a:gd name="connsiteX700" fmla="*/ 282889 w 385657"/>
                <a:gd name="connsiteY700" fmla="*/ 1172283 h 1254409"/>
                <a:gd name="connsiteX701" fmla="*/ 282564 w 385657"/>
                <a:gd name="connsiteY701" fmla="*/ 1177165 h 1254409"/>
                <a:gd name="connsiteX702" fmla="*/ 278008 w 385657"/>
                <a:gd name="connsiteY702" fmla="*/ 1179117 h 1254409"/>
                <a:gd name="connsiteX703" fmla="*/ 278659 w 385657"/>
                <a:gd name="connsiteY703" fmla="*/ 1186277 h 1254409"/>
                <a:gd name="connsiteX704" fmla="*/ 285818 w 385657"/>
                <a:gd name="connsiteY704" fmla="*/ 1189532 h 1254409"/>
                <a:gd name="connsiteX705" fmla="*/ 290375 w 385657"/>
                <a:gd name="connsiteY705" fmla="*/ 1191810 h 1254409"/>
                <a:gd name="connsiteX706" fmla="*/ 286469 w 385657"/>
                <a:gd name="connsiteY706" fmla="*/ 1184975 h 1254409"/>
                <a:gd name="connsiteX707" fmla="*/ 285818 w 385657"/>
                <a:gd name="connsiteY707" fmla="*/ 1180745 h 1254409"/>
                <a:gd name="connsiteX708" fmla="*/ 290700 w 385657"/>
                <a:gd name="connsiteY708" fmla="*/ 1182046 h 1254409"/>
                <a:gd name="connsiteX709" fmla="*/ 290700 w 385657"/>
                <a:gd name="connsiteY709" fmla="*/ 1178141 h 1254409"/>
                <a:gd name="connsiteX710" fmla="*/ 289073 w 385657"/>
                <a:gd name="connsiteY710" fmla="*/ 1171306 h 1254409"/>
                <a:gd name="connsiteX711" fmla="*/ 288422 w 385657"/>
                <a:gd name="connsiteY711" fmla="*/ 1166750 h 1254409"/>
                <a:gd name="connsiteX712" fmla="*/ 288422 w 385657"/>
                <a:gd name="connsiteY712" fmla="*/ 1166750 h 1254409"/>
                <a:gd name="connsiteX713" fmla="*/ 266942 w 385657"/>
                <a:gd name="connsiteY713" fmla="*/ 1184324 h 1254409"/>
                <a:gd name="connsiteX714" fmla="*/ 259782 w 385657"/>
                <a:gd name="connsiteY714" fmla="*/ 1187254 h 1254409"/>
                <a:gd name="connsiteX715" fmla="*/ 259131 w 385657"/>
                <a:gd name="connsiteY715" fmla="*/ 1192135 h 1254409"/>
                <a:gd name="connsiteX716" fmla="*/ 264989 w 385657"/>
                <a:gd name="connsiteY716" fmla="*/ 1189857 h 1254409"/>
                <a:gd name="connsiteX717" fmla="*/ 269871 w 385657"/>
                <a:gd name="connsiteY717" fmla="*/ 1191484 h 1254409"/>
                <a:gd name="connsiteX718" fmla="*/ 266942 w 385657"/>
                <a:gd name="connsiteY718" fmla="*/ 1184324 h 1254409"/>
                <a:gd name="connsiteX719" fmla="*/ 266942 w 385657"/>
                <a:gd name="connsiteY719" fmla="*/ 1184324 h 1254409"/>
                <a:gd name="connsiteX720" fmla="*/ 245137 w 385657"/>
                <a:gd name="connsiteY720" fmla="*/ 1187904 h 1254409"/>
                <a:gd name="connsiteX721" fmla="*/ 251320 w 385657"/>
                <a:gd name="connsiteY721" fmla="*/ 1196692 h 1254409"/>
                <a:gd name="connsiteX722" fmla="*/ 251971 w 385657"/>
                <a:gd name="connsiteY722" fmla="*/ 1189532 h 1254409"/>
                <a:gd name="connsiteX723" fmla="*/ 253924 w 385657"/>
                <a:gd name="connsiteY723" fmla="*/ 1185952 h 1254409"/>
                <a:gd name="connsiteX724" fmla="*/ 256528 w 385657"/>
                <a:gd name="connsiteY724" fmla="*/ 1183348 h 1254409"/>
                <a:gd name="connsiteX725" fmla="*/ 252948 w 385657"/>
                <a:gd name="connsiteY725" fmla="*/ 1180745 h 1254409"/>
                <a:gd name="connsiteX726" fmla="*/ 247740 w 385657"/>
                <a:gd name="connsiteY726" fmla="*/ 1179768 h 1254409"/>
                <a:gd name="connsiteX727" fmla="*/ 244486 w 385657"/>
                <a:gd name="connsiteY727" fmla="*/ 1183999 h 1254409"/>
                <a:gd name="connsiteX728" fmla="*/ 245137 w 385657"/>
                <a:gd name="connsiteY728" fmla="*/ 1187904 h 1254409"/>
                <a:gd name="connsiteX729" fmla="*/ 245137 w 385657"/>
                <a:gd name="connsiteY729" fmla="*/ 1187904 h 1254409"/>
                <a:gd name="connsiteX730" fmla="*/ 204130 w 385657"/>
                <a:gd name="connsiteY730" fmla="*/ 1186277 h 1254409"/>
                <a:gd name="connsiteX731" fmla="*/ 209337 w 385657"/>
                <a:gd name="connsiteY731" fmla="*/ 1186602 h 1254409"/>
                <a:gd name="connsiteX732" fmla="*/ 212591 w 385657"/>
                <a:gd name="connsiteY732" fmla="*/ 1192135 h 1254409"/>
                <a:gd name="connsiteX733" fmla="*/ 204455 w 385657"/>
                <a:gd name="connsiteY733" fmla="*/ 1190183 h 1254409"/>
                <a:gd name="connsiteX734" fmla="*/ 204130 w 385657"/>
                <a:gd name="connsiteY734" fmla="*/ 1186277 h 1254409"/>
                <a:gd name="connsiteX735" fmla="*/ 204130 w 385657"/>
                <a:gd name="connsiteY735" fmla="*/ 1186277 h 1254409"/>
                <a:gd name="connsiteX736" fmla="*/ 232119 w 385657"/>
                <a:gd name="connsiteY736" fmla="*/ 1197668 h 1254409"/>
                <a:gd name="connsiteX737" fmla="*/ 231793 w 385657"/>
                <a:gd name="connsiteY737" fmla="*/ 1202875 h 1254409"/>
                <a:gd name="connsiteX738" fmla="*/ 236675 w 385657"/>
                <a:gd name="connsiteY738" fmla="*/ 1200272 h 1254409"/>
                <a:gd name="connsiteX739" fmla="*/ 232119 w 385657"/>
                <a:gd name="connsiteY739" fmla="*/ 1197668 h 1254409"/>
                <a:gd name="connsiteX740" fmla="*/ 232119 w 385657"/>
                <a:gd name="connsiteY740" fmla="*/ 1197668 h 1254409"/>
                <a:gd name="connsiteX741" fmla="*/ 196970 w 385657"/>
                <a:gd name="connsiteY741" fmla="*/ 1151454 h 1254409"/>
                <a:gd name="connsiteX742" fmla="*/ 200875 w 385657"/>
                <a:gd name="connsiteY742" fmla="*/ 1157312 h 1254409"/>
                <a:gd name="connsiteX743" fmla="*/ 203804 w 385657"/>
                <a:gd name="connsiteY743" fmla="*/ 1153732 h 1254409"/>
                <a:gd name="connsiteX744" fmla="*/ 201851 w 385657"/>
                <a:gd name="connsiteY744" fmla="*/ 1147548 h 1254409"/>
                <a:gd name="connsiteX745" fmla="*/ 196319 w 385657"/>
                <a:gd name="connsiteY745" fmla="*/ 1147874 h 1254409"/>
                <a:gd name="connsiteX746" fmla="*/ 196970 w 385657"/>
                <a:gd name="connsiteY746" fmla="*/ 1151454 h 1254409"/>
                <a:gd name="connsiteX747" fmla="*/ 196970 w 385657"/>
                <a:gd name="connsiteY747" fmla="*/ 1151454 h 1254409"/>
                <a:gd name="connsiteX748" fmla="*/ 177768 w 385657"/>
                <a:gd name="connsiteY748" fmla="*/ 1097754 h 1254409"/>
                <a:gd name="connsiteX749" fmla="*/ 186555 w 385657"/>
                <a:gd name="connsiteY749" fmla="*/ 1106541 h 1254409"/>
                <a:gd name="connsiteX750" fmla="*/ 190461 w 385657"/>
                <a:gd name="connsiteY750" fmla="*/ 1104588 h 1254409"/>
                <a:gd name="connsiteX751" fmla="*/ 181673 w 385657"/>
                <a:gd name="connsiteY751" fmla="*/ 1098405 h 1254409"/>
                <a:gd name="connsiteX752" fmla="*/ 177768 w 385657"/>
                <a:gd name="connsiteY752" fmla="*/ 1097754 h 1254409"/>
                <a:gd name="connsiteX753" fmla="*/ 177768 w 385657"/>
                <a:gd name="connsiteY753" fmla="*/ 1097754 h 1254409"/>
                <a:gd name="connsiteX754" fmla="*/ 170282 w 385657"/>
                <a:gd name="connsiteY754" fmla="*/ 1119885 h 1254409"/>
                <a:gd name="connsiteX755" fmla="*/ 173863 w 385657"/>
                <a:gd name="connsiteY755" fmla="*/ 1124116 h 1254409"/>
                <a:gd name="connsiteX756" fmla="*/ 178744 w 385657"/>
                <a:gd name="connsiteY756" fmla="*/ 1121186 h 1254409"/>
                <a:gd name="connsiteX757" fmla="*/ 175164 w 385657"/>
                <a:gd name="connsiteY757" fmla="*/ 1119559 h 1254409"/>
                <a:gd name="connsiteX758" fmla="*/ 170282 w 385657"/>
                <a:gd name="connsiteY758" fmla="*/ 1119885 h 1254409"/>
                <a:gd name="connsiteX759" fmla="*/ 170282 w 385657"/>
                <a:gd name="connsiteY759" fmla="*/ 1119885 h 1254409"/>
                <a:gd name="connsiteX760" fmla="*/ 149128 w 385657"/>
                <a:gd name="connsiteY760" fmla="*/ 1053492 h 1254409"/>
                <a:gd name="connsiteX761" fmla="*/ 148152 w 385657"/>
                <a:gd name="connsiteY761" fmla="*/ 1059350 h 1254409"/>
                <a:gd name="connsiteX762" fmla="*/ 154335 w 385657"/>
                <a:gd name="connsiteY762" fmla="*/ 1063907 h 1254409"/>
                <a:gd name="connsiteX763" fmla="*/ 155312 w 385657"/>
                <a:gd name="connsiteY763" fmla="*/ 1057723 h 1254409"/>
                <a:gd name="connsiteX764" fmla="*/ 158241 w 385657"/>
                <a:gd name="connsiteY764" fmla="*/ 1053492 h 1254409"/>
                <a:gd name="connsiteX765" fmla="*/ 153684 w 385657"/>
                <a:gd name="connsiteY765" fmla="*/ 1050889 h 1254409"/>
                <a:gd name="connsiteX766" fmla="*/ 149128 w 385657"/>
                <a:gd name="connsiteY766" fmla="*/ 1053492 h 1254409"/>
                <a:gd name="connsiteX767" fmla="*/ 149128 w 385657"/>
                <a:gd name="connsiteY767" fmla="*/ 1053492 h 1254409"/>
                <a:gd name="connsiteX768" fmla="*/ 183951 w 385657"/>
                <a:gd name="connsiteY768" fmla="*/ 1111097 h 1254409"/>
                <a:gd name="connsiteX769" fmla="*/ 189159 w 385657"/>
                <a:gd name="connsiteY769" fmla="*/ 1115979 h 1254409"/>
                <a:gd name="connsiteX770" fmla="*/ 194041 w 385657"/>
                <a:gd name="connsiteY770" fmla="*/ 1118908 h 1254409"/>
                <a:gd name="connsiteX771" fmla="*/ 190461 w 385657"/>
                <a:gd name="connsiteY771" fmla="*/ 1122814 h 1254409"/>
                <a:gd name="connsiteX772" fmla="*/ 185579 w 385657"/>
                <a:gd name="connsiteY772" fmla="*/ 1119885 h 1254409"/>
                <a:gd name="connsiteX773" fmla="*/ 185253 w 385657"/>
                <a:gd name="connsiteY773" fmla="*/ 1116630 h 1254409"/>
                <a:gd name="connsiteX774" fmla="*/ 181999 w 385657"/>
                <a:gd name="connsiteY774" fmla="*/ 1114352 h 1254409"/>
                <a:gd name="connsiteX775" fmla="*/ 183951 w 385657"/>
                <a:gd name="connsiteY775" fmla="*/ 1111097 h 1254409"/>
                <a:gd name="connsiteX776" fmla="*/ 183951 w 385657"/>
                <a:gd name="connsiteY776" fmla="*/ 1111097 h 1254409"/>
                <a:gd name="connsiteX777" fmla="*/ 171259 w 385657"/>
                <a:gd name="connsiteY777" fmla="*/ 1137784 h 1254409"/>
                <a:gd name="connsiteX778" fmla="*/ 175164 w 385657"/>
                <a:gd name="connsiteY778" fmla="*/ 1144294 h 1254409"/>
                <a:gd name="connsiteX779" fmla="*/ 180372 w 385657"/>
                <a:gd name="connsiteY779" fmla="*/ 1150152 h 1254409"/>
                <a:gd name="connsiteX780" fmla="*/ 187206 w 385657"/>
                <a:gd name="connsiteY780" fmla="*/ 1148525 h 1254409"/>
                <a:gd name="connsiteX781" fmla="*/ 190786 w 385657"/>
                <a:gd name="connsiteY781" fmla="*/ 1145921 h 1254409"/>
                <a:gd name="connsiteX782" fmla="*/ 182975 w 385657"/>
                <a:gd name="connsiteY782" fmla="*/ 1143317 h 1254409"/>
                <a:gd name="connsiteX783" fmla="*/ 178093 w 385657"/>
                <a:gd name="connsiteY783" fmla="*/ 1137459 h 1254409"/>
                <a:gd name="connsiteX784" fmla="*/ 168655 w 385657"/>
                <a:gd name="connsiteY784" fmla="*/ 1133228 h 1254409"/>
                <a:gd name="connsiteX785" fmla="*/ 171259 w 385657"/>
                <a:gd name="connsiteY785" fmla="*/ 1137784 h 1254409"/>
                <a:gd name="connsiteX786" fmla="*/ 171259 w 385657"/>
                <a:gd name="connsiteY786" fmla="*/ 1137784 h 1254409"/>
                <a:gd name="connsiteX787" fmla="*/ 197621 w 385657"/>
                <a:gd name="connsiteY787" fmla="*/ 1169028 h 1254409"/>
                <a:gd name="connsiteX788" fmla="*/ 199899 w 385657"/>
                <a:gd name="connsiteY788" fmla="*/ 1173910 h 1254409"/>
                <a:gd name="connsiteX789" fmla="*/ 204781 w 385657"/>
                <a:gd name="connsiteY789" fmla="*/ 1171957 h 1254409"/>
                <a:gd name="connsiteX790" fmla="*/ 202828 w 385657"/>
                <a:gd name="connsiteY790" fmla="*/ 1166750 h 1254409"/>
                <a:gd name="connsiteX791" fmla="*/ 197621 w 385657"/>
                <a:gd name="connsiteY791" fmla="*/ 1169028 h 1254409"/>
                <a:gd name="connsiteX792" fmla="*/ 197621 w 385657"/>
                <a:gd name="connsiteY792" fmla="*/ 1169028 h 1254409"/>
                <a:gd name="connsiteX793" fmla="*/ 218775 w 385657"/>
                <a:gd name="connsiteY793" fmla="*/ 1164472 h 1254409"/>
                <a:gd name="connsiteX794" fmla="*/ 228213 w 385657"/>
                <a:gd name="connsiteY794" fmla="*/ 1170004 h 1254409"/>
                <a:gd name="connsiteX795" fmla="*/ 233746 w 385657"/>
                <a:gd name="connsiteY795" fmla="*/ 1170004 h 1254409"/>
                <a:gd name="connsiteX796" fmla="*/ 236350 w 385657"/>
                <a:gd name="connsiteY796" fmla="*/ 1175212 h 1254409"/>
                <a:gd name="connsiteX797" fmla="*/ 239604 w 385657"/>
                <a:gd name="connsiteY797" fmla="*/ 1179117 h 1254409"/>
                <a:gd name="connsiteX798" fmla="*/ 235048 w 385657"/>
                <a:gd name="connsiteY798" fmla="*/ 1181395 h 1254409"/>
                <a:gd name="connsiteX799" fmla="*/ 236024 w 385657"/>
                <a:gd name="connsiteY799" fmla="*/ 1186928 h 1254409"/>
                <a:gd name="connsiteX800" fmla="*/ 231142 w 385657"/>
                <a:gd name="connsiteY800" fmla="*/ 1185952 h 1254409"/>
                <a:gd name="connsiteX801" fmla="*/ 224308 w 385657"/>
                <a:gd name="connsiteY801" fmla="*/ 1189532 h 1254409"/>
                <a:gd name="connsiteX802" fmla="*/ 217473 w 385657"/>
                <a:gd name="connsiteY802" fmla="*/ 1186277 h 1254409"/>
                <a:gd name="connsiteX803" fmla="*/ 226260 w 385657"/>
                <a:gd name="connsiteY803" fmla="*/ 1179443 h 1254409"/>
                <a:gd name="connsiteX804" fmla="*/ 218124 w 385657"/>
                <a:gd name="connsiteY804" fmla="*/ 1177165 h 1254409"/>
                <a:gd name="connsiteX805" fmla="*/ 213568 w 385657"/>
                <a:gd name="connsiteY805" fmla="*/ 1182697 h 1254409"/>
                <a:gd name="connsiteX806" fmla="*/ 211290 w 385657"/>
                <a:gd name="connsiteY806" fmla="*/ 1174235 h 1254409"/>
                <a:gd name="connsiteX807" fmla="*/ 217148 w 385657"/>
                <a:gd name="connsiteY807" fmla="*/ 1170656 h 1254409"/>
                <a:gd name="connsiteX808" fmla="*/ 210639 w 385657"/>
                <a:gd name="connsiteY808" fmla="*/ 1166750 h 1254409"/>
                <a:gd name="connsiteX809" fmla="*/ 218775 w 385657"/>
                <a:gd name="connsiteY809" fmla="*/ 1164472 h 1254409"/>
                <a:gd name="connsiteX810" fmla="*/ 218775 w 385657"/>
                <a:gd name="connsiteY810" fmla="*/ 1164472 h 1254409"/>
                <a:gd name="connsiteX811" fmla="*/ 213568 w 385657"/>
                <a:gd name="connsiteY811" fmla="*/ 1136157 h 1254409"/>
                <a:gd name="connsiteX812" fmla="*/ 207384 w 385657"/>
                <a:gd name="connsiteY812" fmla="*/ 1138761 h 1254409"/>
                <a:gd name="connsiteX813" fmla="*/ 209662 w 385657"/>
                <a:gd name="connsiteY813" fmla="*/ 1143317 h 1254409"/>
                <a:gd name="connsiteX814" fmla="*/ 206408 w 385657"/>
                <a:gd name="connsiteY814" fmla="*/ 1146897 h 1254409"/>
                <a:gd name="connsiteX815" fmla="*/ 212591 w 385657"/>
                <a:gd name="connsiteY815" fmla="*/ 1147874 h 1254409"/>
                <a:gd name="connsiteX816" fmla="*/ 216171 w 385657"/>
                <a:gd name="connsiteY816" fmla="*/ 1142992 h 1254409"/>
                <a:gd name="connsiteX817" fmla="*/ 217148 w 385657"/>
                <a:gd name="connsiteY817" fmla="*/ 1137459 h 1254409"/>
                <a:gd name="connsiteX818" fmla="*/ 218775 w 385657"/>
                <a:gd name="connsiteY818" fmla="*/ 1132577 h 1254409"/>
                <a:gd name="connsiteX819" fmla="*/ 216171 w 385657"/>
                <a:gd name="connsiteY819" fmla="*/ 1132577 h 1254409"/>
                <a:gd name="connsiteX820" fmla="*/ 213568 w 385657"/>
                <a:gd name="connsiteY820" fmla="*/ 1136157 h 1254409"/>
                <a:gd name="connsiteX821" fmla="*/ 213568 w 385657"/>
                <a:gd name="connsiteY821" fmla="*/ 1136157 h 1254409"/>
                <a:gd name="connsiteX822" fmla="*/ 204130 w 385657"/>
                <a:gd name="connsiteY822" fmla="*/ 1112074 h 1254409"/>
                <a:gd name="connsiteX823" fmla="*/ 202502 w 385657"/>
                <a:gd name="connsiteY823" fmla="*/ 1114677 h 1254409"/>
                <a:gd name="connsiteX824" fmla="*/ 201526 w 385657"/>
                <a:gd name="connsiteY824" fmla="*/ 1121512 h 1254409"/>
                <a:gd name="connsiteX825" fmla="*/ 204781 w 385657"/>
                <a:gd name="connsiteY825" fmla="*/ 1123790 h 1254409"/>
                <a:gd name="connsiteX826" fmla="*/ 200224 w 385657"/>
                <a:gd name="connsiteY826" fmla="*/ 1131601 h 1254409"/>
                <a:gd name="connsiteX827" fmla="*/ 207710 w 385657"/>
                <a:gd name="connsiteY827" fmla="*/ 1128997 h 1254409"/>
                <a:gd name="connsiteX828" fmla="*/ 211941 w 385657"/>
                <a:gd name="connsiteY828" fmla="*/ 1129648 h 1254409"/>
                <a:gd name="connsiteX829" fmla="*/ 214219 w 385657"/>
                <a:gd name="connsiteY829" fmla="*/ 1124766 h 1254409"/>
                <a:gd name="connsiteX830" fmla="*/ 219100 w 385657"/>
                <a:gd name="connsiteY830" fmla="*/ 1122814 h 1254409"/>
                <a:gd name="connsiteX831" fmla="*/ 227562 w 385657"/>
                <a:gd name="connsiteY831" fmla="*/ 1118257 h 1254409"/>
                <a:gd name="connsiteX832" fmla="*/ 227237 w 385657"/>
                <a:gd name="connsiteY832" fmla="*/ 1112725 h 1254409"/>
                <a:gd name="connsiteX833" fmla="*/ 222355 w 385657"/>
                <a:gd name="connsiteY833" fmla="*/ 1116630 h 1254409"/>
                <a:gd name="connsiteX834" fmla="*/ 215846 w 385657"/>
                <a:gd name="connsiteY834" fmla="*/ 1114352 h 1254409"/>
                <a:gd name="connsiteX835" fmla="*/ 209988 w 385657"/>
                <a:gd name="connsiteY835" fmla="*/ 1114027 h 1254409"/>
                <a:gd name="connsiteX836" fmla="*/ 204130 w 385657"/>
                <a:gd name="connsiteY836" fmla="*/ 1112074 h 1254409"/>
                <a:gd name="connsiteX837" fmla="*/ 204130 w 385657"/>
                <a:gd name="connsiteY837" fmla="*/ 1112074 h 1254409"/>
                <a:gd name="connsiteX838" fmla="*/ 155312 w 385657"/>
                <a:gd name="connsiteY838" fmla="*/ 1086038 h 1254409"/>
                <a:gd name="connsiteX839" fmla="*/ 151732 w 385657"/>
                <a:gd name="connsiteY839" fmla="*/ 1091570 h 1254409"/>
                <a:gd name="connsiteX840" fmla="*/ 150755 w 385657"/>
                <a:gd name="connsiteY840" fmla="*/ 1096127 h 1254409"/>
                <a:gd name="connsiteX841" fmla="*/ 157590 w 385657"/>
                <a:gd name="connsiteY841" fmla="*/ 1091570 h 1254409"/>
                <a:gd name="connsiteX842" fmla="*/ 157915 w 385657"/>
                <a:gd name="connsiteY842" fmla="*/ 1087665 h 1254409"/>
                <a:gd name="connsiteX843" fmla="*/ 159542 w 385657"/>
                <a:gd name="connsiteY843" fmla="*/ 1082783 h 1254409"/>
                <a:gd name="connsiteX844" fmla="*/ 155312 w 385657"/>
                <a:gd name="connsiteY844" fmla="*/ 1086038 h 1254409"/>
                <a:gd name="connsiteX845" fmla="*/ 155312 w 385657"/>
                <a:gd name="connsiteY845" fmla="*/ 1086038 h 1254409"/>
                <a:gd name="connsiteX846" fmla="*/ 168330 w 385657"/>
                <a:gd name="connsiteY846" fmla="*/ 1079854 h 1254409"/>
                <a:gd name="connsiteX847" fmla="*/ 165401 w 385657"/>
                <a:gd name="connsiteY847" fmla="*/ 1086038 h 1254409"/>
                <a:gd name="connsiteX848" fmla="*/ 170282 w 385657"/>
                <a:gd name="connsiteY848" fmla="*/ 1085061 h 1254409"/>
                <a:gd name="connsiteX849" fmla="*/ 175815 w 385657"/>
                <a:gd name="connsiteY849" fmla="*/ 1081807 h 1254409"/>
                <a:gd name="connsiteX850" fmla="*/ 168330 w 385657"/>
                <a:gd name="connsiteY850" fmla="*/ 1079854 h 1254409"/>
                <a:gd name="connsiteX851" fmla="*/ 168330 w 385657"/>
                <a:gd name="connsiteY851" fmla="*/ 1079854 h 1254409"/>
                <a:gd name="connsiteX852" fmla="*/ 167353 w 385657"/>
                <a:gd name="connsiteY852" fmla="*/ 1094174 h 1254409"/>
                <a:gd name="connsiteX853" fmla="*/ 164424 w 385657"/>
                <a:gd name="connsiteY853" fmla="*/ 1101008 h 1254409"/>
                <a:gd name="connsiteX854" fmla="*/ 161170 w 385657"/>
                <a:gd name="connsiteY854" fmla="*/ 1107843 h 1254409"/>
                <a:gd name="connsiteX855" fmla="*/ 164424 w 385657"/>
                <a:gd name="connsiteY855" fmla="*/ 1113050 h 1254409"/>
                <a:gd name="connsiteX856" fmla="*/ 169957 w 385657"/>
                <a:gd name="connsiteY856" fmla="*/ 1101008 h 1254409"/>
                <a:gd name="connsiteX857" fmla="*/ 167353 w 385657"/>
                <a:gd name="connsiteY857" fmla="*/ 1094174 h 1254409"/>
                <a:gd name="connsiteX858" fmla="*/ 167353 w 385657"/>
                <a:gd name="connsiteY858" fmla="*/ 1094174 h 1254409"/>
                <a:gd name="connsiteX859" fmla="*/ 194041 w 385657"/>
                <a:gd name="connsiteY859" fmla="*/ 1087990 h 1254409"/>
                <a:gd name="connsiteX860" fmla="*/ 197946 w 385657"/>
                <a:gd name="connsiteY860" fmla="*/ 1094174 h 1254409"/>
                <a:gd name="connsiteX861" fmla="*/ 198597 w 385657"/>
                <a:gd name="connsiteY861" fmla="*/ 1097103 h 1254409"/>
                <a:gd name="connsiteX862" fmla="*/ 193064 w 385657"/>
                <a:gd name="connsiteY862" fmla="*/ 1096777 h 1254409"/>
                <a:gd name="connsiteX863" fmla="*/ 190461 w 385657"/>
                <a:gd name="connsiteY863" fmla="*/ 1088641 h 1254409"/>
                <a:gd name="connsiteX864" fmla="*/ 194041 w 385657"/>
                <a:gd name="connsiteY864" fmla="*/ 1087990 h 1254409"/>
                <a:gd name="connsiteX865" fmla="*/ 194041 w 385657"/>
                <a:gd name="connsiteY865" fmla="*/ 1087990 h 1254409"/>
                <a:gd name="connsiteX866" fmla="*/ 167353 w 385657"/>
                <a:gd name="connsiteY866" fmla="*/ 1068789 h 1254409"/>
                <a:gd name="connsiteX867" fmla="*/ 170933 w 385657"/>
                <a:gd name="connsiteY867" fmla="*/ 1067161 h 1254409"/>
                <a:gd name="connsiteX868" fmla="*/ 175490 w 385657"/>
                <a:gd name="connsiteY868" fmla="*/ 1066511 h 1254409"/>
                <a:gd name="connsiteX869" fmla="*/ 179070 w 385657"/>
                <a:gd name="connsiteY869" fmla="*/ 1072694 h 1254409"/>
                <a:gd name="connsiteX870" fmla="*/ 172561 w 385657"/>
                <a:gd name="connsiteY870" fmla="*/ 1071392 h 1254409"/>
                <a:gd name="connsiteX871" fmla="*/ 168004 w 385657"/>
                <a:gd name="connsiteY871" fmla="*/ 1074321 h 1254409"/>
                <a:gd name="connsiteX872" fmla="*/ 167353 w 385657"/>
                <a:gd name="connsiteY872" fmla="*/ 1068789 h 1254409"/>
                <a:gd name="connsiteX873" fmla="*/ 167353 w 385657"/>
                <a:gd name="connsiteY873" fmla="*/ 1068789 h 1254409"/>
                <a:gd name="connsiteX874" fmla="*/ 173863 w 385657"/>
                <a:gd name="connsiteY874" fmla="*/ 1052841 h 1254409"/>
                <a:gd name="connsiteX875" fmla="*/ 178419 w 385657"/>
                <a:gd name="connsiteY875" fmla="*/ 1060001 h 1254409"/>
                <a:gd name="connsiteX876" fmla="*/ 181673 w 385657"/>
                <a:gd name="connsiteY876" fmla="*/ 1061629 h 1254409"/>
                <a:gd name="connsiteX877" fmla="*/ 181348 w 385657"/>
                <a:gd name="connsiteY877" fmla="*/ 1058048 h 1254409"/>
                <a:gd name="connsiteX878" fmla="*/ 181348 w 385657"/>
                <a:gd name="connsiteY878" fmla="*/ 1054469 h 1254409"/>
                <a:gd name="connsiteX879" fmla="*/ 175815 w 385657"/>
                <a:gd name="connsiteY879" fmla="*/ 1050238 h 1254409"/>
                <a:gd name="connsiteX880" fmla="*/ 173863 w 385657"/>
                <a:gd name="connsiteY880" fmla="*/ 1052841 h 1254409"/>
                <a:gd name="connsiteX881" fmla="*/ 173863 w 385657"/>
                <a:gd name="connsiteY881" fmla="*/ 1052841 h 1254409"/>
                <a:gd name="connsiteX882" fmla="*/ 167353 w 385657"/>
                <a:gd name="connsiteY882" fmla="*/ 1041450 h 1254409"/>
                <a:gd name="connsiteX883" fmla="*/ 162146 w 385657"/>
                <a:gd name="connsiteY883" fmla="*/ 1046983 h 1254409"/>
                <a:gd name="connsiteX884" fmla="*/ 157915 w 385657"/>
                <a:gd name="connsiteY884" fmla="*/ 1047959 h 1254409"/>
                <a:gd name="connsiteX885" fmla="*/ 151732 w 385657"/>
                <a:gd name="connsiteY885" fmla="*/ 1043078 h 1254409"/>
                <a:gd name="connsiteX886" fmla="*/ 156288 w 385657"/>
                <a:gd name="connsiteY886" fmla="*/ 1041450 h 1254409"/>
                <a:gd name="connsiteX887" fmla="*/ 158566 w 385657"/>
                <a:gd name="connsiteY887" fmla="*/ 1039172 h 1254409"/>
                <a:gd name="connsiteX888" fmla="*/ 165726 w 385657"/>
                <a:gd name="connsiteY888" fmla="*/ 1038847 h 1254409"/>
                <a:gd name="connsiteX889" fmla="*/ 167353 w 385657"/>
                <a:gd name="connsiteY889" fmla="*/ 1041450 h 1254409"/>
                <a:gd name="connsiteX890" fmla="*/ 167353 w 385657"/>
                <a:gd name="connsiteY890" fmla="*/ 1041450 h 1254409"/>
                <a:gd name="connsiteX891" fmla="*/ 144572 w 385657"/>
                <a:gd name="connsiteY891" fmla="*/ 1024202 h 1254409"/>
                <a:gd name="connsiteX892" fmla="*/ 149128 w 385657"/>
                <a:gd name="connsiteY892" fmla="*/ 1028107 h 1254409"/>
                <a:gd name="connsiteX893" fmla="*/ 151081 w 385657"/>
                <a:gd name="connsiteY893" fmla="*/ 1023550 h 1254409"/>
                <a:gd name="connsiteX894" fmla="*/ 144572 w 385657"/>
                <a:gd name="connsiteY894" fmla="*/ 1024202 h 1254409"/>
                <a:gd name="connsiteX895" fmla="*/ 144572 w 385657"/>
                <a:gd name="connsiteY895" fmla="*/ 1024202 h 1254409"/>
                <a:gd name="connsiteX896" fmla="*/ 144572 w 385657"/>
                <a:gd name="connsiteY896" fmla="*/ 1000443 h 1254409"/>
                <a:gd name="connsiteX897" fmla="*/ 140666 w 385657"/>
                <a:gd name="connsiteY897" fmla="*/ 1001745 h 1254409"/>
                <a:gd name="connsiteX898" fmla="*/ 143921 w 385657"/>
                <a:gd name="connsiteY898" fmla="*/ 1006302 h 1254409"/>
                <a:gd name="connsiteX899" fmla="*/ 149128 w 385657"/>
                <a:gd name="connsiteY899" fmla="*/ 1002396 h 1254409"/>
                <a:gd name="connsiteX900" fmla="*/ 144572 w 385657"/>
                <a:gd name="connsiteY900" fmla="*/ 1000443 h 1254409"/>
                <a:gd name="connsiteX901" fmla="*/ 144572 w 385657"/>
                <a:gd name="connsiteY901" fmla="*/ 1000443 h 1254409"/>
                <a:gd name="connsiteX902" fmla="*/ 145223 w 385657"/>
                <a:gd name="connsiteY902" fmla="*/ 991656 h 1254409"/>
                <a:gd name="connsiteX903" fmla="*/ 151081 w 385657"/>
                <a:gd name="connsiteY903" fmla="*/ 991330 h 1254409"/>
                <a:gd name="connsiteX904" fmla="*/ 155312 w 385657"/>
                <a:gd name="connsiteY904" fmla="*/ 996212 h 1254409"/>
                <a:gd name="connsiteX905" fmla="*/ 145223 w 385657"/>
                <a:gd name="connsiteY905" fmla="*/ 994585 h 1254409"/>
                <a:gd name="connsiteX906" fmla="*/ 145223 w 385657"/>
                <a:gd name="connsiteY906" fmla="*/ 991656 h 1254409"/>
                <a:gd name="connsiteX907" fmla="*/ 145223 w 385657"/>
                <a:gd name="connsiteY907" fmla="*/ 991656 h 1254409"/>
                <a:gd name="connsiteX908" fmla="*/ 175164 w 385657"/>
                <a:gd name="connsiteY908" fmla="*/ 996538 h 1254409"/>
                <a:gd name="connsiteX909" fmla="*/ 174839 w 385657"/>
                <a:gd name="connsiteY909" fmla="*/ 1007278 h 1254409"/>
                <a:gd name="connsiteX910" fmla="*/ 174188 w 385657"/>
                <a:gd name="connsiteY910" fmla="*/ 1013461 h 1254409"/>
                <a:gd name="connsiteX911" fmla="*/ 174513 w 385657"/>
                <a:gd name="connsiteY911" fmla="*/ 1018994 h 1254409"/>
                <a:gd name="connsiteX912" fmla="*/ 176466 w 385657"/>
                <a:gd name="connsiteY912" fmla="*/ 1025829 h 1254409"/>
                <a:gd name="connsiteX913" fmla="*/ 172561 w 385657"/>
                <a:gd name="connsiteY913" fmla="*/ 1030711 h 1254409"/>
                <a:gd name="connsiteX914" fmla="*/ 167028 w 385657"/>
                <a:gd name="connsiteY914" fmla="*/ 1028432 h 1254409"/>
                <a:gd name="connsiteX915" fmla="*/ 168655 w 385657"/>
                <a:gd name="connsiteY915" fmla="*/ 1024202 h 1254409"/>
                <a:gd name="connsiteX916" fmla="*/ 169632 w 385657"/>
                <a:gd name="connsiteY916" fmla="*/ 1018343 h 1254409"/>
                <a:gd name="connsiteX917" fmla="*/ 168330 w 385657"/>
                <a:gd name="connsiteY917" fmla="*/ 1014112 h 1254409"/>
                <a:gd name="connsiteX918" fmla="*/ 169306 w 385657"/>
                <a:gd name="connsiteY918" fmla="*/ 1010207 h 1254409"/>
                <a:gd name="connsiteX919" fmla="*/ 161821 w 385657"/>
                <a:gd name="connsiteY919" fmla="*/ 1012811 h 1254409"/>
                <a:gd name="connsiteX920" fmla="*/ 160193 w 385657"/>
                <a:gd name="connsiteY920" fmla="*/ 1024527 h 1254409"/>
                <a:gd name="connsiteX921" fmla="*/ 151406 w 385657"/>
                <a:gd name="connsiteY921" fmla="*/ 1008254 h 1254409"/>
                <a:gd name="connsiteX922" fmla="*/ 156288 w 385657"/>
                <a:gd name="connsiteY922" fmla="*/ 1005325 h 1254409"/>
                <a:gd name="connsiteX923" fmla="*/ 162146 w 385657"/>
                <a:gd name="connsiteY923" fmla="*/ 1004023 h 1254409"/>
                <a:gd name="connsiteX924" fmla="*/ 167353 w 385657"/>
                <a:gd name="connsiteY924" fmla="*/ 999141 h 1254409"/>
                <a:gd name="connsiteX925" fmla="*/ 164750 w 385657"/>
                <a:gd name="connsiteY925" fmla="*/ 992632 h 1254409"/>
                <a:gd name="connsiteX926" fmla="*/ 168330 w 385657"/>
                <a:gd name="connsiteY926" fmla="*/ 988076 h 1254409"/>
                <a:gd name="connsiteX927" fmla="*/ 174513 w 385657"/>
                <a:gd name="connsiteY927" fmla="*/ 991330 h 1254409"/>
                <a:gd name="connsiteX928" fmla="*/ 175164 w 385657"/>
                <a:gd name="connsiteY928" fmla="*/ 996538 h 1254409"/>
                <a:gd name="connsiteX929" fmla="*/ 175164 w 385657"/>
                <a:gd name="connsiteY929" fmla="*/ 996538 h 1254409"/>
                <a:gd name="connsiteX930" fmla="*/ 172235 w 385657"/>
                <a:gd name="connsiteY930" fmla="*/ 973756 h 1254409"/>
                <a:gd name="connsiteX931" fmla="*/ 177117 w 385657"/>
                <a:gd name="connsiteY931" fmla="*/ 985147 h 1254409"/>
                <a:gd name="connsiteX932" fmla="*/ 167679 w 385657"/>
                <a:gd name="connsiteY932" fmla="*/ 982543 h 1254409"/>
                <a:gd name="connsiteX933" fmla="*/ 165726 w 385657"/>
                <a:gd name="connsiteY933" fmla="*/ 978312 h 1254409"/>
                <a:gd name="connsiteX934" fmla="*/ 168004 w 385657"/>
                <a:gd name="connsiteY934" fmla="*/ 973431 h 1254409"/>
                <a:gd name="connsiteX935" fmla="*/ 172235 w 385657"/>
                <a:gd name="connsiteY935" fmla="*/ 973756 h 1254409"/>
                <a:gd name="connsiteX936" fmla="*/ 172235 w 385657"/>
                <a:gd name="connsiteY936" fmla="*/ 973756 h 1254409"/>
                <a:gd name="connsiteX937" fmla="*/ 171910 w 385657"/>
                <a:gd name="connsiteY937" fmla="*/ 949022 h 1254409"/>
                <a:gd name="connsiteX938" fmla="*/ 168981 w 385657"/>
                <a:gd name="connsiteY938" fmla="*/ 954555 h 1254409"/>
                <a:gd name="connsiteX939" fmla="*/ 177117 w 385657"/>
                <a:gd name="connsiteY939" fmla="*/ 953903 h 1254409"/>
                <a:gd name="connsiteX940" fmla="*/ 171910 w 385657"/>
                <a:gd name="connsiteY940" fmla="*/ 949022 h 1254409"/>
                <a:gd name="connsiteX941" fmla="*/ 171910 w 385657"/>
                <a:gd name="connsiteY941" fmla="*/ 949022 h 1254409"/>
                <a:gd name="connsiteX942" fmla="*/ 152382 w 385657"/>
                <a:gd name="connsiteY942" fmla="*/ 963016 h 1254409"/>
                <a:gd name="connsiteX943" fmla="*/ 155637 w 385657"/>
                <a:gd name="connsiteY943" fmla="*/ 969200 h 1254409"/>
                <a:gd name="connsiteX944" fmla="*/ 160519 w 385657"/>
                <a:gd name="connsiteY944" fmla="*/ 978312 h 1254409"/>
                <a:gd name="connsiteX945" fmla="*/ 159542 w 385657"/>
                <a:gd name="connsiteY945" fmla="*/ 985147 h 1254409"/>
                <a:gd name="connsiteX946" fmla="*/ 154010 w 385657"/>
                <a:gd name="connsiteY946" fmla="*/ 986449 h 1254409"/>
                <a:gd name="connsiteX947" fmla="*/ 154010 w 385657"/>
                <a:gd name="connsiteY947" fmla="*/ 976685 h 1254409"/>
                <a:gd name="connsiteX948" fmla="*/ 148803 w 385657"/>
                <a:gd name="connsiteY948" fmla="*/ 970176 h 1254409"/>
                <a:gd name="connsiteX949" fmla="*/ 147175 w 385657"/>
                <a:gd name="connsiteY949" fmla="*/ 963993 h 1254409"/>
                <a:gd name="connsiteX950" fmla="*/ 152382 w 385657"/>
                <a:gd name="connsiteY950" fmla="*/ 963016 h 1254409"/>
                <a:gd name="connsiteX951" fmla="*/ 152382 w 385657"/>
                <a:gd name="connsiteY951" fmla="*/ 963016 h 1254409"/>
                <a:gd name="connsiteX952" fmla="*/ 158566 w 385657"/>
                <a:gd name="connsiteY952" fmla="*/ 887837 h 1254409"/>
                <a:gd name="connsiteX953" fmla="*/ 157590 w 385657"/>
                <a:gd name="connsiteY953" fmla="*/ 893369 h 1254409"/>
                <a:gd name="connsiteX954" fmla="*/ 162146 w 385657"/>
                <a:gd name="connsiteY954" fmla="*/ 894020 h 1254409"/>
                <a:gd name="connsiteX955" fmla="*/ 163773 w 385657"/>
                <a:gd name="connsiteY955" fmla="*/ 887185 h 1254409"/>
                <a:gd name="connsiteX956" fmla="*/ 158566 w 385657"/>
                <a:gd name="connsiteY956" fmla="*/ 887837 h 1254409"/>
                <a:gd name="connsiteX957" fmla="*/ 158566 w 385657"/>
                <a:gd name="connsiteY957" fmla="*/ 887837 h 1254409"/>
                <a:gd name="connsiteX958" fmla="*/ 192413 w 385657"/>
                <a:gd name="connsiteY958" fmla="*/ 873517 h 1254409"/>
                <a:gd name="connsiteX959" fmla="*/ 192088 w 385657"/>
                <a:gd name="connsiteY959" fmla="*/ 878724 h 1254409"/>
                <a:gd name="connsiteX960" fmla="*/ 192088 w 385657"/>
                <a:gd name="connsiteY960" fmla="*/ 882629 h 1254409"/>
                <a:gd name="connsiteX961" fmla="*/ 197295 w 385657"/>
                <a:gd name="connsiteY961" fmla="*/ 877422 h 1254409"/>
                <a:gd name="connsiteX962" fmla="*/ 196644 w 385657"/>
                <a:gd name="connsiteY962" fmla="*/ 873517 h 1254409"/>
                <a:gd name="connsiteX963" fmla="*/ 192413 w 385657"/>
                <a:gd name="connsiteY963" fmla="*/ 873517 h 1254409"/>
                <a:gd name="connsiteX964" fmla="*/ 192413 w 385657"/>
                <a:gd name="connsiteY964" fmla="*/ 873517 h 1254409"/>
                <a:gd name="connsiteX965" fmla="*/ 180372 w 385657"/>
                <a:gd name="connsiteY965" fmla="*/ 873191 h 1254409"/>
                <a:gd name="connsiteX966" fmla="*/ 177117 w 385657"/>
                <a:gd name="connsiteY966" fmla="*/ 879375 h 1254409"/>
                <a:gd name="connsiteX967" fmla="*/ 184602 w 385657"/>
                <a:gd name="connsiteY967" fmla="*/ 878073 h 1254409"/>
                <a:gd name="connsiteX968" fmla="*/ 180372 w 385657"/>
                <a:gd name="connsiteY968" fmla="*/ 873191 h 1254409"/>
                <a:gd name="connsiteX969" fmla="*/ 180372 w 385657"/>
                <a:gd name="connsiteY969" fmla="*/ 873191 h 1254409"/>
                <a:gd name="connsiteX970" fmla="*/ 188182 w 385657"/>
                <a:gd name="connsiteY970" fmla="*/ 842924 h 1254409"/>
                <a:gd name="connsiteX971" fmla="*/ 181023 w 385657"/>
                <a:gd name="connsiteY971" fmla="*/ 843575 h 1254409"/>
                <a:gd name="connsiteX972" fmla="*/ 184602 w 385657"/>
                <a:gd name="connsiteY972" fmla="*/ 848131 h 1254409"/>
                <a:gd name="connsiteX973" fmla="*/ 190461 w 385657"/>
                <a:gd name="connsiteY973" fmla="*/ 848131 h 1254409"/>
                <a:gd name="connsiteX974" fmla="*/ 192739 w 385657"/>
                <a:gd name="connsiteY974" fmla="*/ 844226 h 1254409"/>
                <a:gd name="connsiteX975" fmla="*/ 188182 w 385657"/>
                <a:gd name="connsiteY975" fmla="*/ 842924 h 1254409"/>
                <a:gd name="connsiteX976" fmla="*/ 188182 w 385657"/>
                <a:gd name="connsiteY976" fmla="*/ 842924 h 1254409"/>
                <a:gd name="connsiteX977" fmla="*/ 194366 w 385657"/>
                <a:gd name="connsiteY977" fmla="*/ 857244 h 1254409"/>
                <a:gd name="connsiteX978" fmla="*/ 190786 w 385657"/>
                <a:gd name="connsiteY978" fmla="*/ 860173 h 1254409"/>
                <a:gd name="connsiteX979" fmla="*/ 199573 w 385657"/>
                <a:gd name="connsiteY979" fmla="*/ 865380 h 1254409"/>
                <a:gd name="connsiteX980" fmla="*/ 194366 w 385657"/>
                <a:gd name="connsiteY980" fmla="*/ 857244 h 1254409"/>
                <a:gd name="connsiteX981" fmla="*/ 194366 w 385657"/>
                <a:gd name="connsiteY981" fmla="*/ 857244 h 1254409"/>
                <a:gd name="connsiteX982" fmla="*/ 211615 w 385657"/>
                <a:gd name="connsiteY982" fmla="*/ 839995 h 1254409"/>
                <a:gd name="connsiteX983" fmla="*/ 208035 w 385657"/>
                <a:gd name="connsiteY983" fmla="*/ 844226 h 1254409"/>
                <a:gd name="connsiteX984" fmla="*/ 211290 w 385657"/>
                <a:gd name="connsiteY984" fmla="*/ 848131 h 1254409"/>
                <a:gd name="connsiteX985" fmla="*/ 211615 w 385657"/>
                <a:gd name="connsiteY985" fmla="*/ 851060 h 1254409"/>
                <a:gd name="connsiteX986" fmla="*/ 219751 w 385657"/>
                <a:gd name="connsiteY986" fmla="*/ 845202 h 1254409"/>
                <a:gd name="connsiteX987" fmla="*/ 218124 w 385657"/>
                <a:gd name="connsiteY987" fmla="*/ 842273 h 1254409"/>
                <a:gd name="connsiteX988" fmla="*/ 224308 w 385657"/>
                <a:gd name="connsiteY988" fmla="*/ 840646 h 1254409"/>
                <a:gd name="connsiteX989" fmla="*/ 218124 w 385657"/>
                <a:gd name="connsiteY989" fmla="*/ 838042 h 1254409"/>
                <a:gd name="connsiteX990" fmla="*/ 213568 w 385657"/>
                <a:gd name="connsiteY990" fmla="*/ 834462 h 1254409"/>
                <a:gd name="connsiteX991" fmla="*/ 211615 w 385657"/>
                <a:gd name="connsiteY991" fmla="*/ 839995 h 1254409"/>
                <a:gd name="connsiteX992" fmla="*/ 211615 w 385657"/>
                <a:gd name="connsiteY992" fmla="*/ 839995 h 1254409"/>
                <a:gd name="connsiteX993" fmla="*/ 190135 w 385657"/>
                <a:gd name="connsiteY993" fmla="*/ 828930 h 1254409"/>
                <a:gd name="connsiteX994" fmla="*/ 191437 w 385657"/>
                <a:gd name="connsiteY994" fmla="*/ 833160 h 1254409"/>
                <a:gd name="connsiteX995" fmla="*/ 194691 w 385657"/>
                <a:gd name="connsiteY995" fmla="*/ 828604 h 1254409"/>
                <a:gd name="connsiteX996" fmla="*/ 191762 w 385657"/>
                <a:gd name="connsiteY996" fmla="*/ 826326 h 1254409"/>
                <a:gd name="connsiteX997" fmla="*/ 190135 w 385657"/>
                <a:gd name="connsiteY997" fmla="*/ 828930 h 1254409"/>
                <a:gd name="connsiteX998" fmla="*/ 190135 w 385657"/>
                <a:gd name="connsiteY998" fmla="*/ 828930 h 1254409"/>
                <a:gd name="connsiteX999" fmla="*/ 192088 w 385657"/>
                <a:gd name="connsiteY999" fmla="*/ 813633 h 1254409"/>
                <a:gd name="connsiteX1000" fmla="*/ 186555 w 385657"/>
                <a:gd name="connsiteY1000" fmla="*/ 815260 h 1254409"/>
                <a:gd name="connsiteX1001" fmla="*/ 191762 w 385657"/>
                <a:gd name="connsiteY1001" fmla="*/ 820142 h 1254409"/>
                <a:gd name="connsiteX1002" fmla="*/ 195668 w 385657"/>
                <a:gd name="connsiteY1002" fmla="*/ 816562 h 1254409"/>
                <a:gd name="connsiteX1003" fmla="*/ 192088 w 385657"/>
                <a:gd name="connsiteY1003" fmla="*/ 813633 h 1254409"/>
                <a:gd name="connsiteX1004" fmla="*/ 192088 w 385657"/>
                <a:gd name="connsiteY1004" fmla="*/ 813633 h 1254409"/>
                <a:gd name="connsiteX1005" fmla="*/ 167353 w 385657"/>
                <a:gd name="connsiteY1005" fmla="*/ 806148 h 1254409"/>
                <a:gd name="connsiteX1006" fmla="*/ 168004 w 385657"/>
                <a:gd name="connsiteY1006" fmla="*/ 811030 h 1254409"/>
                <a:gd name="connsiteX1007" fmla="*/ 172886 w 385657"/>
                <a:gd name="connsiteY1007" fmla="*/ 807775 h 1254409"/>
                <a:gd name="connsiteX1008" fmla="*/ 167353 w 385657"/>
                <a:gd name="connsiteY1008" fmla="*/ 806148 h 1254409"/>
                <a:gd name="connsiteX1009" fmla="*/ 167353 w 385657"/>
                <a:gd name="connsiteY1009" fmla="*/ 806148 h 1254409"/>
                <a:gd name="connsiteX1010" fmla="*/ 188182 w 385657"/>
                <a:gd name="connsiteY1010" fmla="*/ 752448 h 1254409"/>
                <a:gd name="connsiteX1011" fmla="*/ 186555 w 385657"/>
                <a:gd name="connsiteY1011" fmla="*/ 764164 h 1254409"/>
                <a:gd name="connsiteX1012" fmla="*/ 188182 w 385657"/>
                <a:gd name="connsiteY1012" fmla="*/ 778159 h 1254409"/>
                <a:gd name="connsiteX1013" fmla="*/ 184928 w 385657"/>
                <a:gd name="connsiteY1013" fmla="*/ 787597 h 1254409"/>
                <a:gd name="connsiteX1014" fmla="*/ 181999 w 385657"/>
                <a:gd name="connsiteY1014" fmla="*/ 795408 h 1254409"/>
                <a:gd name="connsiteX1015" fmla="*/ 195017 w 385657"/>
                <a:gd name="connsiteY1015" fmla="*/ 800615 h 1254409"/>
                <a:gd name="connsiteX1016" fmla="*/ 195993 w 385657"/>
                <a:gd name="connsiteY1016" fmla="*/ 791177 h 1254409"/>
                <a:gd name="connsiteX1017" fmla="*/ 204455 w 385657"/>
                <a:gd name="connsiteY1017" fmla="*/ 789875 h 1254409"/>
                <a:gd name="connsiteX1018" fmla="*/ 197946 w 385657"/>
                <a:gd name="connsiteY1018" fmla="*/ 782064 h 1254409"/>
                <a:gd name="connsiteX1019" fmla="*/ 205432 w 385657"/>
                <a:gd name="connsiteY1019" fmla="*/ 780112 h 1254409"/>
                <a:gd name="connsiteX1020" fmla="*/ 194691 w 385657"/>
                <a:gd name="connsiteY1020" fmla="*/ 773603 h 1254409"/>
                <a:gd name="connsiteX1021" fmla="*/ 196319 w 385657"/>
                <a:gd name="connsiteY1021" fmla="*/ 769697 h 1254409"/>
                <a:gd name="connsiteX1022" fmla="*/ 200224 w 385657"/>
                <a:gd name="connsiteY1022" fmla="*/ 769697 h 1254409"/>
                <a:gd name="connsiteX1023" fmla="*/ 199573 w 385657"/>
                <a:gd name="connsiteY1023" fmla="*/ 765140 h 1254409"/>
                <a:gd name="connsiteX1024" fmla="*/ 208360 w 385657"/>
                <a:gd name="connsiteY1024" fmla="*/ 760910 h 1254409"/>
                <a:gd name="connsiteX1025" fmla="*/ 203479 w 385657"/>
                <a:gd name="connsiteY1025" fmla="*/ 752774 h 1254409"/>
                <a:gd name="connsiteX1026" fmla="*/ 201851 w 385657"/>
                <a:gd name="connsiteY1026" fmla="*/ 748868 h 1254409"/>
                <a:gd name="connsiteX1027" fmla="*/ 196970 w 385657"/>
                <a:gd name="connsiteY1027" fmla="*/ 750495 h 1254409"/>
                <a:gd name="connsiteX1028" fmla="*/ 191762 w 385657"/>
                <a:gd name="connsiteY1028" fmla="*/ 748217 h 1254409"/>
                <a:gd name="connsiteX1029" fmla="*/ 188182 w 385657"/>
                <a:gd name="connsiteY1029" fmla="*/ 752448 h 1254409"/>
                <a:gd name="connsiteX1030" fmla="*/ 188182 w 385657"/>
                <a:gd name="connsiteY1030" fmla="*/ 752448 h 125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385657" h="1254409">
                  <a:moveTo>
                    <a:pt x="324873" y="1116956"/>
                  </a:moveTo>
                  <a:cubicBezTo>
                    <a:pt x="320642" y="1117607"/>
                    <a:pt x="317387" y="1119559"/>
                    <a:pt x="315435" y="1121512"/>
                  </a:cubicBezTo>
                  <a:cubicBezTo>
                    <a:pt x="313156" y="1123790"/>
                    <a:pt x="315435" y="1127045"/>
                    <a:pt x="308275" y="1127695"/>
                  </a:cubicBezTo>
                  <a:cubicBezTo>
                    <a:pt x="301115" y="1128347"/>
                    <a:pt x="293629" y="1129648"/>
                    <a:pt x="288422" y="1130625"/>
                  </a:cubicBezTo>
                  <a:cubicBezTo>
                    <a:pt x="283215" y="1131927"/>
                    <a:pt x="278008" y="1133879"/>
                    <a:pt x="279309" y="1135181"/>
                  </a:cubicBezTo>
                  <a:cubicBezTo>
                    <a:pt x="280611" y="1136483"/>
                    <a:pt x="283215" y="1136157"/>
                    <a:pt x="282238" y="1138110"/>
                  </a:cubicBezTo>
                  <a:cubicBezTo>
                    <a:pt x="281262" y="1140063"/>
                    <a:pt x="276706" y="1139738"/>
                    <a:pt x="278008" y="1142341"/>
                  </a:cubicBezTo>
                  <a:cubicBezTo>
                    <a:pt x="279309" y="1144619"/>
                    <a:pt x="281913" y="1143317"/>
                    <a:pt x="280611" y="1146572"/>
                  </a:cubicBezTo>
                  <a:cubicBezTo>
                    <a:pt x="279309" y="1149826"/>
                    <a:pt x="277031" y="1146897"/>
                    <a:pt x="277031" y="1153081"/>
                  </a:cubicBezTo>
                  <a:cubicBezTo>
                    <a:pt x="277031" y="1159265"/>
                    <a:pt x="278659" y="1163170"/>
                    <a:pt x="277031" y="1166425"/>
                  </a:cubicBezTo>
                  <a:cubicBezTo>
                    <a:pt x="275404" y="1169679"/>
                    <a:pt x="277031" y="1171957"/>
                    <a:pt x="274753" y="1174235"/>
                  </a:cubicBezTo>
                  <a:cubicBezTo>
                    <a:pt x="272475" y="1176513"/>
                    <a:pt x="270848" y="1177165"/>
                    <a:pt x="268244" y="1177490"/>
                  </a:cubicBezTo>
                  <a:cubicBezTo>
                    <a:pt x="265640" y="1177815"/>
                    <a:pt x="259131" y="1175863"/>
                    <a:pt x="253924" y="1173910"/>
                  </a:cubicBezTo>
                  <a:cubicBezTo>
                    <a:pt x="248717" y="1171957"/>
                    <a:pt x="243184" y="1171632"/>
                    <a:pt x="241882" y="1169679"/>
                  </a:cubicBezTo>
                  <a:cubicBezTo>
                    <a:pt x="240255" y="1167726"/>
                    <a:pt x="238628" y="1164146"/>
                    <a:pt x="240255" y="1163170"/>
                  </a:cubicBezTo>
                  <a:cubicBezTo>
                    <a:pt x="241882" y="1162193"/>
                    <a:pt x="243184" y="1164146"/>
                    <a:pt x="245462" y="1162193"/>
                  </a:cubicBezTo>
                  <a:cubicBezTo>
                    <a:pt x="247740" y="1160241"/>
                    <a:pt x="246764" y="1156010"/>
                    <a:pt x="248391" y="1154383"/>
                  </a:cubicBezTo>
                  <a:cubicBezTo>
                    <a:pt x="250018" y="1153081"/>
                    <a:pt x="250995" y="1156336"/>
                    <a:pt x="250669" y="1158939"/>
                  </a:cubicBezTo>
                  <a:cubicBezTo>
                    <a:pt x="250344" y="1161543"/>
                    <a:pt x="245788" y="1163495"/>
                    <a:pt x="247740" y="1165123"/>
                  </a:cubicBezTo>
                  <a:cubicBezTo>
                    <a:pt x="249693" y="1166750"/>
                    <a:pt x="251971" y="1165448"/>
                    <a:pt x="252622" y="1163495"/>
                  </a:cubicBezTo>
                  <a:cubicBezTo>
                    <a:pt x="253273" y="1161543"/>
                    <a:pt x="251646" y="1157963"/>
                    <a:pt x="254575" y="1155359"/>
                  </a:cubicBezTo>
                  <a:cubicBezTo>
                    <a:pt x="257504" y="1152756"/>
                    <a:pt x="259131" y="1153732"/>
                    <a:pt x="263037" y="1152104"/>
                  </a:cubicBezTo>
                  <a:cubicBezTo>
                    <a:pt x="266942" y="1150477"/>
                    <a:pt x="270522" y="1143643"/>
                    <a:pt x="270197" y="1140714"/>
                  </a:cubicBezTo>
                  <a:cubicBezTo>
                    <a:pt x="269871" y="1138110"/>
                    <a:pt x="261409" y="1141365"/>
                    <a:pt x="258155" y="1141690"/>
                  </a:cubicBezTo>
                  <a:cubicBezTo>
                    <a:pt x="255226" y="1142016"/>
                    <a:pt x="251646" y="1146897"/>
                    <a:pt x="249693" y="1148525"/>
                  </a:cubicBezTo>
                  <a:cubicBezTo>
                    <a:pt x="247740" y="1150152"/>
                    <a:pt x="242533" y="1150477"/>
                    <a:pt x="239279" y="1149175"/>
                  </a:cubicBezTo>
                  <a:cubicBezTo>
                    <a:pt x="236024" y="1147874"/>
                    <a:pt x="230817" y="1145921"/>
                    <a:pt x="230817" y="1147874"/>
                  </a:cubicBezTo>
                  <a:cubicBezTo>
                    <a:pt x="230817" y="1149826"/>
                    <a:pt x="235048" y="1150477"/>
                    <a:pt x="234722" y="1151779"/>
                  </a:cubicBezTo>
                  <a:cubicBezTo>
                    <a:pt x="234722" y="1153406"/>
                    <a:pt x="230817" y="1151779"/>
                    <a:pt x="231142" y="1153732"/>
                  </a:cubicBezTo>
                  <a:cubicBezTo>
                    <a:pt x="231142" y="1155684"/>
                    <a:pt x="234071" y="1155684"/>
                    <a:pt x="231793" y="1157637"/>
                  </a:cubicBezTo>
                  <a:cubicBezTo>
                    <a:pt x="229515" y="1159590"/>
                    <a:pt x="230491" y="1161543"/>
                    <a:pt x="231468" y="1163170"/>
                  </a:cubicBezTo>
                  <a:cubicBezTo>
                    <a:pt x="232119" y="1164797"/>
                    <a:pt x="226911" y="1162845"/>
                    <a:pt x="223982" y="1160892"/>
                  </a:cubicBezTo>
                  <a:cubicBezTo>
                    <a:pt x="221053" y="1158614"/>
                    <a:pt x="213242" y="1154708"/>
                    <a:pt x="214544" y="1153406"/>
                  </a:cubicBezTo>
                  <a:cubicBezTo>
                    <a:pt x="215846" y="1152104"/>
                    <a:pt x="217473" y="1153406"/>
                    <a:pt x="220402" y="1154708"/>
                  </a:cubicBezTo>
                  <a:cubicBezTo>
                    <a:pt x="223331" y="1156010"/>
                    <a:pt x="226586" y="1156661"/>
                    <a:pt x="225935" y="1154057"/>
                  </a:cubicBezTo>
                  <a:cubicBezTo>
                    <a:pt x="225284" y="1151454"/>
                    <a:pt x="222030" y="1150803"/>
                    <a:pt x="222030" y="1147223"/>
                  </a:cubicBezTo>
                  <a:cubicBezTo>
                    <a:pt x="222030" y="1143643"/>
                    <a:pt x="221379" y="1138761"/>
                    <a:pt x="223657" y="1137459"/>
                  </a:cubicBezTo>
                  <a:cubicBezTo>
                    <a:pt x="226260" y="1136157"/>
                    <a:pt x="222681" y="1142666"/>
                    <a:pt x="225935" y="1141690"/>
                  </a:cubicBezTo>
                  <a:cubicBezTo>
                    <a:pt x="229190" y="1140714"/>
                    <a:pt x="227562" y="1138761"/>
                    <a:pt x="230817" y="1140063"/>
                  </a:cubicBezTo>
                  <a:cubicBezTo>
                    <a:pt x="234071" y="1141365"/>
                    <a:pt x="233420" y="1142016"/>
                    <a:pt x="237000" y="1138761"/>
                  </a:cubicBezTo>
                  <a:cubicBezTo>
                    <a:pt x="240580" y="1135506"/>
                    <a:pt x="237000" y="1134205"/>
                    <a:pt x="242208" y="1134856"/>
                  </a:cubicBezTo>
                  <a:cubicBezTo>
                    <a:pt x="247415" y="1135181"/>
                    <a:pt x="247415" y="1136483"/>
                    <a:pt x="251320" y="1135506"/>
                  </a:cubicBezTo>
                  <a:cubicBezTo>
                    <a:pt x="255226" y="1134530"/>
                    <a:pt x="258480" y="1134856"/>
                    <a:pt x="259131" y="1132252"/>
                  </a:cubicBezTo>
                  <a:cubicBezTo>
                    <a:pt x="259782" y="1129648"/>
                    <a:pt x="247089" y="1131927"/>
                    <a:pt x="242859" y="1131275"/>
                  </a:cubicBezTo>
                  <a:cubicBezTo>
                    <a:pt x="238302" y="1130625"/>
                    <a:pt x="234071" y="1132577"/>
                    <a:pt x="234722" y="1129648"/>
                  </a:cubicBezTo>
                  <a:cubicBezTo>
                    <a:pt x="235373" y="1127045"/>
                    <a:pt x="235048" y="1125417"/>
                    <a:pt x="232769" y="1126068"/>
                  </a:cubicBezTo>
                  <a:cubicBezTo>
                    <a:pt x="230491" y="1126719"/>
                    <a:pt x="227888" y="1129323"/>
                    <a:pt x="224959" y="1128021"/>
                  </a:cubicBezTo>
                  <a:cubicBezTo>
                    <a:pt x="222030" y="1126394"/>
                    <a:pt x="219426" y="1127370"/>
                    <a:pt x="223331" y="1125092"/>
                  </a:cubicBezTo>
                  <a:cubicBezTo>
                    <a:pt x="227237" y="1123139"/>
                    <a:pt x="229190" y="1125417"/>
                    <a:pt x="230817" y="1121512"/>
                  </a:cubicBezTo>
                  <a:cubicBezTo>
                    <a:pt x="232444" y="1117607"/>
                    <a:pt x="235373" y="1115329"/>
                    <a:pt x="233095" y="1113050"/>
                  </a:cubicBezTo>
                  <a:cubicBezTo>
                    <a:pt x="230817" y="1110772"/>
                    <a:pt x="226586" y="1111748"/>
                    <a:pt x="230166" y="1107843"/>
                  </a:cubicBezTo>
                  <a:cubicBezTo>
                    <a:pt x="233746" y="1103938"/>
                    <a:pt x="234071" y="1104914"/>
                    <a:pt x="234071" y="1101334"/>
                  </a:cubicBezTo>
                  <a:cubicBezTo>
                    <a:pt x="234071" y="1097754"/>
                    <a:pt x="231142" y="1092872"/>
                    <a:pt x="227888" y="1091245"/>
                  </a:cubicBezTo>
                  <a:cubicBezTo>
                    <a:pt x="224959" y="1089618"/>
                    <a:pt x="216171" y="1085061"/>
                    <a:pt x="214219" y="1085387"/>
                  </a:cubicBezTo>
                  <a:cubicBezTo>
                    <a:pt x="212266" y="1085387"/>
                    <a:pt x="205757" y="1085061"/>
                    <a:pt x="208360" y="1087339"/>
                  </a:cubicBezTo>
                  <a:cubicBezTo>
                    <a:pt x="211290" y="1089618"/>
                    <a:pt x="214219" y="1091245"/>
                    <a:pt x="219100" y="1092547"/>
                  </a:cubicBezTo>
                  <a:cubicBezTo>
                    <a:pt x="223982" y="1093848"/>
                    <a:pt x="227237" y="1096127"/>
                    <a:pt x="226260" y="1098079"/>
                  </a:cubicBezTo>
                  <a:cubicBezTo>
                    <a:pt x="225284" y="1100032"/>
                    <a:pt x="222030" y="1100357"/>
                    <a:pt x="219426" y="1098079"/>
                  </a:cubicBezTo>
                  <a:cubicBezTo>
                    <a:pt x="216822" y="1095801"/>
                    <a:pt x="209988" y="1090594"/>
                    <a:pt x="209337" y="1092547"/>
                  </a:cubicBezTo>
                  <a:cubicBezTo>
                    <a:pt x="208686" y="1094499"/>
                    <a:pt x="212266" y="1094174"/>
                    <a:pt x="211941" y="1097429"/>
                  </a:cubicBezTo>
                  <a:cubicBezTo>
                    <a:pt x="211941" y="1100683"/>
                    <a:pt x="209011" y="1100357"/>
                    <a:pt x="210639" y="1102961"/>
                  </a:cubicBezTo>
                  <a:cubicBezTo>
                    <a:pt x="212266" y="1105239"/>
                    <a:pt x="213242" y="1106216"/>
                    <a:pt x="211941" y="1107192"/>
                  </a:cubicBezTo>
                  <a:cubicBezTo>
                    <a:pt x="210639" y="1108168"/>
                    <a:pt x="208035" y="1106216"/>
                    <a:pt x="207059" y="1107192"/>
                  </a:cubicBezTo>
                  <a:cubicBezTo>
                    <a:pt x="205757" y="1108168"/>
                    <a:pt x="201851" y="1102961"/>
                    <a:pt x="201851" y="1100683"/>
                  </a:cubicBezTo>
                  <a:cubicBezTo>
                    <a:pt x="201851" y="1098405"/>
                    <a:pt x="206408" y="1097754"/>
                    <a:pt x="204455" y="1096127"/>
                  </a:cubicBezTo>
                  <a:cubicBezTo>
                    <a:pt x="202502" y="1094499"/>
                    <a:pt x="200224" y="1096452"/>
                    <a:pt x="200875" y="1092547"/>
                  </a:cubicBezTo>
                  <a:cubicBezTo>
                    <a:pt x="201526" y="1088641"/>
                    <a:pt x="203153" y="1087990"/>
                    <a:pt x="201526" y="1086038"/>
                  </a:cubicBezTo>
                  <a:cubicBezTo>
                    <a:pt x="199899" y="1084085"/>
                    <a:pt x="195668" y="1082457"/>
                    <a:pt x="197295" y="1080505"/>
                  </a:cubicBezTo>
                  <a:cubicBezTo>
                    <a:pt x="198922" y="1078552"/>
                    <a:pt x="199573" y="1075948"/>
                    <a:pt x="198922" y="1075948"/>
                  </a:cubicBezTo>
                  <a:cubicBezTo>
                    <a:pt x="198272" y="1075948"/>
                    <a:pt x="194366" y="1077250"/>
                    <a:pt x="193064" y="1076925"/>
                  </a:cubicBezTo>
                  <a:cubicBezTo>
                    <a:pt x="191762" y="1076599"/>
                    <a:pt x="191111" y="1073345"/>
                    <a:pt x="189484" y="1073670"/>
                  </a:cubicBezTo>
                  <a:cubicBezTo>
                    <a:pt x="187857" y="1073670"/>
                    <a:pt x="186230" y="1075298"/>
                    <a:pt x="185579" y="1073996"/>
                  </a:cubicBezTo>
                  <a:cubicBezTo>
                    <a:pt x="184928" y="1072694"/>
                    <a:pt x="184602" y="1069765"/>
                    <a:pt x="185579" y="1068789"/>
                  </a:cubicBezTo>
                  <a:cubicBezTo>
                    <a:pt x="186555" y="1067812"/>
                    <a:pt x="187857" y="1065859"/>
                    <a:pt x="189484" y="1066511"/>
                  </a:cubicBezTo>
                  <a:cubicBezTo>
                    <a:pt x="191111" y="1067161"/>
                    <a:pt x="191762" y="1070741"/>
                    <a:pt x="193715" y="1070741"/>
                  </a:cubicBezTo>
                  <a:cubicBezTo>
                    <a:pt x="195668" y="1070741"/>
                    <a:pt x="196319" y="1065859"/>
                    <a:pt x="197295" y="1062930"/>
                  </a:cubicBezTo>
                  <a:cubicBezTo>
                    <a:pt x="198272" y="1060327"/>
                    <a:pt x="199248" y="1059350"/>
                    <a:pt x="201526" y="1059350"/>
                  </a:cubicBezTo>
                  <a:cubicBezTo>
                    <a:pt x="203804" y="1059676"/>
                    <a:pt x="205106" y="1059350"/>
                    <a:pt x="204455" y="1058048"/>
                  </a:cubicBezTo>
                  <a:cubicBezTo>
                    <a:pt x="203804" y="1056747"/>
                    <a:pt x="199899" y="1056747"/>
                    <a:pt x="200550" y="1054143"/>
                  </a:cubicBezTo>
                  <a:cubicBezTo>
                    <a:pt x="201200" y="1051539"/>
                    <a:pt x="204781" y="1049261"/>
                    <a:pt x="202828" y="1048285"/>
                  </a:cubicBezTo>
                  <a:cubicBezTo>
                    <a:pt x="200875" y="1047309"/>
                    <a:pt x="195017" y="1051865"/>
                    <a:pt x="194691" y="1053167"/>
                  </a:cubicBezTo>
                  <a:cubicBezTo>
                    <a:pt x="194366" y="1054469"/>
                    <a:pt x="193390" y="1056747"/>
                    <a:pt x="193390" y="1058700"/>
                  </a:cubicBezTo>
                  <a:cubicBezTo>
                    <a:pt x="193390" y="1060652"/>
                    <a:pt x="190461" y="1062605"/>
                    <a:pt x="188833" y="1061629"/>
                  </a:cubicBezTo>
                  <a:cubicBezTo>
                    <a:pt x="187206" y="1060652"/>
                    <a:pt x="186230" y="1060327"/>
                    <a:pt x="185904" y="1058048"/>
                  </a:cubicBezTo>
                  <a:cubicBezTo>
                    <a:pt x="185579" y="1055770"/>
                    <a:pt x="187206" y="1053818"/>
                    <a:pt x="187857" y="1053818"/>
                  </a:cubicBezTo>
                  <a:cubicBezTo>
                    <a:pt x="188833" y="1053818"/>
                    <a:pt x="191111" y="1055120"/>
                    <a:pt x="191111" y="1053818"/>
                  </a:cubicBezTo>
                  <a:cubicBezTo>
                    <a:pt x="191111" y="1052516"/>
                    <a:pt x="188833" y="1051214"/>
                    <a:pt x="188508" y="1049587"/>
                  </a:cubicBezTo>
                  <a:cubicBezTo>
                    <a:pt x="187857" y="1047634"/>
                    <a:pt x="188833" y="1046658"/>
                    <a:pt x="187206" y="1046983"/>
                  </a:cubicBezTo>
                  <a:cubicBezTo>
                    <a:pt x="185579" y="1047309"/>
                    <a:pt x="183951" y="1050563"/>
                    <a:pt x="181673" y="1048611"/>
                  </a:cubicBezTo>
                  <a:cubicBezTo>
                    <a:pt x="179395" y="1046658"/>
                    <a:pt x="171259" y="1045030"/>
                    <a:pt x="173537" y="1042102"/>
                  </a:cubicBezTo>
                  <a:cubicBezTo>
                    <a:pt x="175815" y="1039172"/>
                    <a:pt x="176791" y="1036243"/>
                    <a:pt x="178419" y="1038521"/>
                  </a:cubicBezTo>
                  <a:cubicBezTo>
                    <a:pt x="180046" y="1040474"/>
                    <a:pt x="182975" y="1046658"/>
                    <a:pt x="184602" y="1046007"/>
                  </a:cubicBezTo>
                  <a:cubicBezTo>
                    <a:pt x="186230" y="1045356"/>
                    <a:pt x="186881" y="1044380"/>
                    <a:pt x="188182" y="1044054"/>
                  </a:cubicBezTo>
                  <a:cubicBezTo>
                    <a:pt x="189810" y="1043729"/>
                    <a:pt x="193715" y="1045681"/>
                    <a:pt x="193715" y="1044054"/>
                  </a:cubicBezTo>
                  <a:cubicBezTo>
                    <a:pt x="193715" y="1042427"/>
                    <a:pt x="188508" y="1042427"/>
                    <a:pt x="186555" y="1040800"/>
                  </a:cubicBezTo>
                  <a:cubicBezTo>
                    <a:pt x="184602" y="1039172"/>
                    <a:pt x="180697" y="1037545"/>
                    <a:pt x="181673" y="1035267"/>
                  </a:cubicBezTo>
                  <a:cubicBezTo>
                    <a:pt x="182975" y="1032989"/>
                    <a:pt x="187206" y="1036243"/>
                    <a:pt x="189484" y="1036894"/>
                  </a:cubicBezTo>
                  <a:cubicBezTo>
                    <a:pt x="191762" y="1037220"/>
                    <a:pt x="193064" y="1038196"/>
                    <a:pt x="193390" y="1036569"/>
                  </a:cubicBezTo>
                  <a:cubicBezTo>
                    <a:pt x="193715" y="1034941"/>
                    <a:pt x="190135" y="1034616"/>
                    <a:pt x="191437" y="1032989"/>
                  </a:cubicBezTo>
                  <a:cubicBezTo>
                    <a:pt x="192739" y="1031361"/>
                    <a:pt x="195342" y="1031036"/>
                    <a:pt x="192739" y="1030385"/>
                  </a:cubicBezTo>
                  <a:cubicBezTo>
                    <a:pt x="190135" y="1029734"/>
                    <a:pt x="187857" y="1031361"/>
                    <a:pt x="186555" y="1031036"/>
                  </a:cubicBezTo>
                  <a:cubicBezTo>
                    <a:pt x="185253" y="1030711"/>
                    <a:pt x="181023" y="1029409"/>
                    <a:pt x="182975" y="1028107"/>
                  </a:cubicBezTo>
                  <a:cubicBezTo>
                    <a:pt x="184928" y="1026805"/>
                    <a:pt x="192088" y="1026805"/>
                    <a:pt x="189159" y="1025178"/>
                  </a:cubicBezTo>
                  <a:cubicBezTo>
                    <a:pt x="186230" y="1023550"/>
                    <a:pt x="181348" y="1026154"/>
                    <a:pt x="182975" y="1022900"/>
                  </a:cubicBezTo>
                  <a:cubicBezTo>
                    <a:pt x="184602" y="1019971"/>
                    <a:pt x="185904" y="1019320"/>
                    <a:pt x="187857" y="1019320"/>
                  </a:cubicBezTo>
                  <a:cubicBezTo>
                    <a:pt x="189810" y="1018994"/>
                    <a:pt x="190461" y="1019320"/>
                    <a:pt x="192413" y="1021272"/>
                  </a:cubicBezTo>
                  <a:cubicBezTo>
                    <a:pt x="194366" y="1023225"/>
                    <a:pt x="196319" y="1023876"/>
                    <a:pt x="196644" y="1022574"/>
                  </a:cubicBezTo>
                  <a:cubicBezTo>
                    <a:pt x="196970" y="1021272"/>
                    <a:pt x="195017" y="1018018"/>
                    <a:pt x="194041" y="1017041"/>
                  </a:cubicBezTo>
                  <a:cubicBezTo>
                    <a:pt x="193064" y="1016065"/>
                    <a:pt x="187532" y="1017367"/>
                    <a:pt x="188508" y="1014763"/>
                  </a:cubicBezTo>
                  <a:cubicBezTo>
                    <a:pt x="189484" y="1012160"/>
                    <a:pt x="189484" y="1009230"/>
                    <a:pt x="192088" y="1009882"/>
                  </a:cubicBezTo>
                  <a:cubicBezTo>
                    <a:pt x="194691" y="1010532"/>
                    <a:pt x="197295" y="1011834"/>
                    <a:pt x="195668" y="1009230"/>
                  </a:cubicBezTo>
                  <a:cubicBezTo>
                    <a:pt x="194041" y="1006627"/>
                    <a:pt x="192413" y="1008254"/>
                    <a:pt x="192413" y="1005651"/>
                  </a:cubicBezTo>
                  <a:cubicBezTo>
                    <a:pt x="192739" y="1003047"/>
                    <a:pt x="191762" y="1002071"/>
                    <a:pt x="193715" y="1001420"/>
                  </a:cubicBezTo>
                  <a:cubicBezTo>
                    <a:pt x="195668" y="1000443"/>
                    <a:pt x="196970" y="999141"/>
                    <a:pt x="195993" y="998491"/>
                  </a:cubicBezTo>
                  <a:cubicBezTo>
                    <a:pt x="195017" y="997840"/>
                    <a:pt x="188833" y="997189"/>
                    <a:pt x="187532" y="998491"/>
                  </a:cubicBezTo>
                  <a:cubicBezTo>
                    <a:pt x="186230" y="999793"/>
                    <a:pt x="186881" y="1006952"/>
                    <a:pt x="186230" y="1008905"/>
                  </a:cubicBezTo>
                  <a:cubicBezTo>
                    <a:pt x="185904" y="1010858"/>
                    <a:pt x="183951" y="1016716"/>
                    <a:pt x="182650" y="1015739"/>
                  </a:cubicBezTo>
                  <a:cubicBezTo>
                    <a:pt x="181348" y="1015089"/>
                    <a:pt x="179395" y="1013136"/>
                    <a:pt x="179395" y="1010858"/>
                  </a:cubicBezTo>
                  <a:cubicBezTo>
                    <a:pt x="179395" y="1008580"/>
                    <a:pt x="178744" y="1000118"/>
                    <a:pt x="179070" y="996863"/>
                  </a:cubicBezTo>
                  <a:cubicBezTo>
                    <a:pt x="179070" y="993609"/>
                    <a:pt x="177117" y="992307"/>
                    <a:pt x="179070" y="991656"/>
                  </a:cubicBezTo>
                  <a:cubicBezTo>
                    <a:pt x="181023" y="991005"/>
                    <a:pt x="182975" y="991656"/>
                    <a:pt x="185579" y="991005"/>
                  </a:cubicBezTo>
                  <a:cubicBezTo>
                    <a:pt x="188182" y="990354"/>
                    <a:pt x="190461" y="989378"/>
                    <a:pt x="189159" y="988727"/>
                  </a:cubicBezTo>
                  <a:cubicBezTo>
                    <a:pt x="187532" y="988402"/>
                    <a:pt x="183301" y="990029"/>
                    <a:pt x="182650" y="988076"/>
                  </a:cubicBezTo>
                  <a:cubicBezTo>
                    <a:pt x="181999" y="986123"/>
                    <a:pt x="180697" y="985473"/>
                    <a:pt x="181348" y="983845"/>
                  </a:cubicBezTo>
                  <a:cubicBezTo>
                    <a:pt x="182324" y="982218"/>
                    <a:pt x="182650" y="982218"/>
                    <a:pt x="184602" y="982218"/>
                  </a:cubicBezTo>
                  <a:cubicBezTo>
                    <a:pt x="186881" y="982218"/>
                    <a:pt x="187206" y="985473"/>
                    <a:pt x="189810" y="984821"/>
                  </a:cubicBezTo>
                  <a:cubicBezTo>
                    <a:pt x="192413" y="984171"/>
                    <a:pt x="192413" y="980916"/>
                    <a:pt x="192088" y="978963"/>
                  </a:cubicBezTo>
                  <a:cubicBezTo>
                    <a:pt x="191762" y="977336"/>
                    <a:pt x="190135" y="977987"/>
                    <a:pt x="189159" y="976360"/>
                  </a:cubicBezTo>
                  <a:cubicBezTo>
                    <a:pt x="188182" y="974732"/>
                    <a:pt x="189159" y="972454"/>
                    <a:pt x="186881" y="972454"/>
                  </a:cubicBezTo>
                  <a:cubicBezTo>
                    <a:pt x="184602" y="972780"/>
                    <a:pt x="184277" y="974732"/>
                    <a:pt x="182650" y="972780"/>
                  </a:cubicBezTo>
                  <a:cubicBezTo>
                    <a:pt x="181023" y="970827"/>
                    <a:pt x="176791" y="967247"/>
                    <a:pt x="177117" y="965620"/>
                  </a:cubicBezTo>
                  <a:cubicBezTo>
                    <a:pt x="177442" y="963993"/>
                    <a:pt x="179070" y="965945"/>
                    <a:pt x="180372" y="967247"/>
                  </a:cubicBezTo>
                  <a:cubicBezTo>
                    <a:pt x="181673" y="968549"/>
                    <a:pt x="183626" y="969851"/>
                    <a:pt x="183951" y="968549"/>
                  </a:cubicBezTo>
                  <a:cubicBezTo>
                    <a:pt x="184277" y="966921"/>
                    <a:pt x="181999" y="964969"/>
                    <a:pt x="185253" y="964969"/>
                  </a:cubicBezTo>
                  <a:cubicBezTo>
                    <a:pt x="188508" y="964969"/>
                    <a:pt x="190135" y="963667"/>
                    <a:pt x="191111" y="965620"/>
                  </a:cubicBezTo>
                  <a:cubicBezTo>
                    <a:pt x="192413" y="967573"/>
                    <a:pt x="194366" y="968875"/>
                    <a:pt x="195668" y="968223"/>
                  </a:cubicBezTo>
                  <a:cubicBezTo>
                    <a:pt x="196970" y="967573"/>
                    <a:pt x="196970" y="966596"/>
                    <a:pt x="198272" y="968549"/>
                  </a:cubicBezTo>
                  <a:cubicBezTo>
                    <a:pt x="199899" y="970502"/>
                    <a:pt x="200224" y="975058"/>
                    <a:pt x="201851" y="972780"/>
                  </a:cubicBezTo>
                  <a:cubicBezTo>
                    <a:pt x="203479" y="970502"/>
                    <a:pt x="201526" y="968223"/>
                    <a:pt x="204130" y="969851"/>
                  </a:cubicBezTo>
                  <a:cubicBezTo>
                    <a:pt x="206733" y="971803"/>
                    <a:pt x="207059" y="974082"/>
                    <a:pt x="209011" y="971153"/>
                  </a:cubicBezTo>
                  <a:cubicBezTo>
                    <a:pt x="210639" y="968223"/>
                    <a:pt x="213568" y="965294"/>
                    <a:pt x="211290" y="965620"/>
                  </a:cubicBezTo>
                  <a:cubicBezTo>
                    <a:pt x="208686" y="965945"/>
                    <a:pt x="206408" y="967247"/>
                    <a:pt x="204781" y="965945"/>
                  </a:cubicBezTo>
                  <a:cubicBezTo>
                    <a:pt x="203153" y="964643"/>
                    <a:pt x="199899" y="962691"/>
                    <a:pt x="200875" y="962040"/>
                  </a:cubicBezTo>
                  <a:cubicBezTo>
                    <a:pt x="202177" y="961389"/>
                    <a:pt x="203153" y="963016"/>
                    <a:pt x="206082" y="962365"/>
                  </a:cubicBezTo>
                  <a:cubicBezTo>
                    <a:pt x="208686" y="961714"/>
                    <a:pt x="209988" y="960738"/>
                    <a:pt x="208686" y="960087"/>
                  </a:cubicBezTo>
                  <a:cubicBezTo>
                    <a:pt x="207384" y="959436"/>
                    <a:pt x="204130" y="960412"/>
                    <a:pt x="202177" y="958134"/>
                  </a:cubicBezTo>
                  <a:cubicBezTo>
                    <a:pt x="199899" y="956182"/>
                    <a:pt x="198597" y="956833"/>
                    <a:pt x="199248" y="953903"/>
                  </a:cubicBezTo>
                  <a:cubicBezTo>
                    <a:pt x="199899" y="950975"/>
                    <a:pt x="200224" y="945442"/>
                    <a:pt x="199248" y="946744"/>
                  </a:cubicBezTo>
                  <a:cubicBezTo>
                    <a:pt x="198272" y="948045"/>
                    <a:pt x="196319" y="953253"/>
                    <a:pt x="194366" y="953903"/>
                  </a:cubicBezTo>
                  <a:cubicBezTo>
                    <a:pt x="192413" y="954880"/>
                    <a:pt x="185904" y="956833"/>
                    <a:pt x="185579" y="954555"/>
                  </a:cubicBezTo>
                  <a:cubicBezTo>
                    <a:pt x="184928" y="952276"/>
                    <a:pt x="192088" y="950649"/>
                    <a:pt x="189159" y="949022"/>
                  </a:cubicBezTo>
                  <a:cubicBezTo>
                    <a:pt x="185904" y="947394"/>
                    <a:pt x="181999" y="948371"/>
                    <a:pt x="180372" y="946744"/>
                  </a:cubicBezTo>
                  <a:cubicBezTo>
                    <a:pt x="178744" y="945116"/>
                    <a:pt x="171584" y="946093"/>
                    <a:pt x="176141" y="941862"/>
                  </a:cubicBezTo>
                  <a:cubicBezTo>
                    <a:pt x="180697" y="937956"/>
                    <a:pt x="182650" y="931773"/>
                    <a:pt x="184277" y="935678"/>
                  </a:cubicBezTo>
                  <a:cubicBezTo>
                    <a:pt x="185904" y="939584"/>
                    <a:pt x="188182" y="940885"/>
                    <a:pt x="188833" y="939584"/>
                  </a:cubicBezTo>
                  <a:cubicBezTo>
                    <a:pt x="189484" y="938282"/>
                    <a:pt x="188182" y="937631"/>
                    <a:pt x="190786" y="936329"/>
                  </a:cubicBezTo>
                  <a:cubicBezTo>
                    <a:pt x="193390" y="935027"/>
                    <a:pt x="194366" y="929820"/>
                    <a:pt x="191762" y="928518"/>
                  </a:cubicBezTo>
                  <a:cubicBezTo>
                    <a:pt x="189159" y="927216"/>
                    <a:pt x="185904" y="927867"/>
                    <a:pt x="184928" y="924938"/>
                  </a:cubicBezTo>
                  <a:cubicBezTo>
                    <a:pt x="183951" y="922009"/>
                    <a:pt x="182324" y="917778"/>
                    <a:pt x="180372" y="917453"/>
                  </a:cubicBezTo>
                  <a:cubicBezTo>
                    <a:pt x="178419" y="917127"/>
                    <a:pt x="172235" y="916476"/>
                    <a:pt x="172235" y="917453"/>
                  </a:cubicBezTo>
                  <a:cubicBezTo>
                    <a:pt x="171910" y="918429"/>
                    <a:pt x="176791" y="920382"/>
                    <a:pt x="176141" y="921684"/>
                  </a:cubicBezTo>
                  <a:cubicBezTo>
                    <a:pt x="175490" y="922985"/>
                    <a:pt x="170608" y="922985"/>
                    <a:pt x="168981" y="921684"/>
                  </a:cubicBezTo>
                  <a:cubicBezTo>
                    <a:pt x="167353" y="920382"/>
                    <a:pt x="165401" y="921033"/>
                    <a:pt x="163123" y="918104"/>
                  </a:cubicBezTo>
                  <a:cubicBezTo>
                    <a:pt x="161170" y="915175"/>
                    <a:pt x="161495" y="910944"/>
                    <a:pt x="160519" y="910293"/>
                  </a:cubicBezTo>
                  <a:cubicBezTo>
                    <a:pt x="159542" y="909967"/>
                    <a:pt x="155963" y="911269"/>
                    <a:pt x="154010" y="911920"/>
                  </a:cubicBezTo>
                  <a:cubicBezTo>
                    <a:pt x="152057" y="912571"/>
                    <a:pt x="150104" y="912896"/>
                    <a:pt x="148477" y="914524"/>
                  </a:cubicBezTo>
                  <a:cubicBezTo>
                    <a:pt x="146850" y="915825"/>
                    <a:pt x="142294" y="919080"/>
                    <a:pt x="142944" y="916802"/>
                  </a:cubicBezTo>
                  <a:cubicBezTo>
                    <a:pt x="143270" y="914849"/>
                    <a:pt x="147175" y="910293"/>
                    <a:pt x="149128" y="908666"/>
                  </a:cubicBezTo>
                  <a:cubicBezTo>
                    <a:pt x="151081" y="907364"/>
                    <a:pt x="154335" y="904760"/>
                    <a:pt x="155963" y="904435"/>
                  </a:cubicBezTo>
                  <a:cubicBezTo>
                    <a:pt x="157590" y="904435"/>
                    <a:pt x="160193" y="905411"/>
                    <a:pt x="160844" y="904109"/>
                  </a:cubicBezTo>
                  <a:cubicBezTo>
                    <a:pt x="161495" y="902807"/>
                    <a:pt x="159217" y="902157"/>
                    <a:pt x="161495" y="900529"/>
                  </a:cubicBezTo>
                  <a:cubicBezTo>
                    <a:pt x="164099" y="898902"/>
                    <a:pt x="165401" y="900204"/>
                    <a:pt x="167028" y="898576"/>
                  </a:cubicBezTo>
                  <a:cubicBezTo>
                    <a:pt x="168655" y="896949"/>
                    <a:pt x="169306" y="895973"/>
                    <a:pt x="169306" y="893369"/>
                  </a:cubicBezTo>
                  <a:cubicBezTo>
                    <a:pt x="169306" y="890766"/>
                    <a:pt x="168004" y="888813"/>
                    <a:pt x="170282" y="887511"/>
                  </a:cubicBezTo>
                  <a:cubicBezTo>
                    <a:pt x="172561" y="886209"/>
                    <a:pt x="174188" y="886860"/>
                    <a:pt x="174513" y="888813"/>
                  </a:cubicBezTo>
                  <a:cubicBezTo>
                    <a:pt x="174839" y="890766"/>
                    <a:pt x="175490" y="893044"/>
                    <a:pt x="176791" y="891742"/>
                  </a:cubicBezTo>
                  <a:cubicBezTo>
                    <a:pt x="178093" y="890115"/>
                    <a:pt x="177117" y="887511"/>
                    <a:pt x="179721" y="886860"/>
                  </a:cubicBezTo>
                  <a:cubicBezTo>
                    <a:pt x="181999" y="886209"/>
                    <a:pt x="185253" y="884582"/>
                    <a:pt x="185904" y="886535"/>
                  </a:cubicBezTo>
                  <a:cubicBezTo>
                    <a:pt x="186881" y="888813"/>
                    <a:pt x="188508" y="891091"/>
                    <a:pt x="186881" y="893695"/>
                  </a:cubicBezTo>
                  <a:cubicBezTo>
                    <a:pt x="184928" y="896298"/>
                    <a:pt x="185253" y="897600"/>
                    <a:pt x="182975" y="897600"/>
                  </a:cubicBezTo>
                  <a:cubicBezTo>
                    <a:pt x="180372" y="897600"/>
                    <a:pt x="178093" y="894996"/>
                    <a:pt x="176791" y="896298"/>
                  </a:cubicBezTo>
                  <a:cubicBezTo>
                    <a:pt x="175815" y="897600"/>
                    <a:pt x="173863" y="899227"/>
                    <a:pt x="177117" y="900529"/>
                  </a:cubicBezTo>
                  <a:cubicBezTo>
                    <a:pt x="180046" y="901831"/>
                    <a:pt x="182324" y="901831"/>
                    <a:pt x="184277" y="901180"/>
                  </a:cubicBezTo>
                  <a:cubicBezTo>
                    <a:pt x="186230" y="900855"/>
                    <a:pt x="187857" y="901180"/>
                    <a:pt x="188182" y="902807"/>
                  </a:cubicBezTo>
                  <a:cubicBezTo>
                    <a:pt x="188508" y="904109"/>
                    <a:pt x="190461" y="902807"/>
                    <a:pt x="191111" y="904435"/>
                  </a:cubicBezTo>
                  <a:cubicBezTo>
                    <a:pt x="191762" y="906387"/>
                    <a:pt x="187857" y="909316"/>
                    <a:pt x="188182" y="910944"/>
                  </a:cubicBezTo>
                  <a:cubicBezTo>
                    <a:pt x="188508" y="912246"/>
                    <a:pt x="190786" y="913547"/>
                    <a:pt x="192088" y="913547"/>
                  </a:cubicBezTo>
                  <a:cubicBezTo>
                    <a:pt x="193390" y="913547"/>
                    <a:pt x="204455" y="905085"/>
                    <a:pt x="204455" y="902482"/>
                  </a:cubicBezTo>
                  <a:cubicBezTo>
                    <a:pt x="204130" y="900204"/>
                    <a:pt x="204455" y="898576"/>
                    <a:pt x="202502" y="898251"/>
                  </a:cubicBezTo>
                  <a:cubicBezTo>
                    <a:pt x="200550" y="898251"/>
                    <a:pt x="199248" y="895973"/>
                    <a:pt x="199573" y="894020"/>
                  </a:cubicBezTo>
                  <a:cubicBezTo>
                    <a:pt x="199573" y="892067"/>
                    <a:pt x="200224" y="891417"/>
                    <a:pt x="202502" y="888487"/>
                  </a:cubicBezTo>
                  <a:cubicBezTo>
                    <a:pt x="204781" y="885558"/>
                    <a:pt x="204781" y="884257"/>
                    <a:pt x="207059" y="883280"/>
                  </a:cubicBezTo>
                  <a:cubicBezTo>
                    <a:pt x="209337" y="881978"/>
                    <a:pt x="213568" y="883280"/>
                    <a:pt x="213893" y="881002"/>
                  </a:cubicBezTo>
                  <a:cubicBezTo>
                    <a:pt x="213893" y="878724"/>
                    <a:pt x="212591" y="876771"/>
                    <a:pt x="210313" y="877096"/>
                  </a:cubicBezTo>
                  <a:cubicBezTo>
                    <a:pt x="208035" y="877422"/>
                    <a:pt x="206733" y="880351"/>
                    <a:pt x="205757" y="878073"/>
                  </a:cubicBezTo>
                  <a:cubicBezTo>
                    <a:pt x="204455" y="875795"/>
                    <a:pt x="207710" y="871564"/>
                    <a:pt x="209662" y="870262"/>
                  </a:cubicBezTo>
                  <a:cubicBezTo>
                    <a:pt x="211290" y="868635"/>
                    <a:pt x="214219" y="869937"/>
                    <a:pt x="215846" y="871239"/>
                  </a:cubicBezTo>
                  <a:cubicBezTo>
                    <a:pt x="217148" y="872540"/>
                    <a:pt x="217473" y="873517"/>
                    <a:pt x="220077" y="873191"/>
                  </a:cubicBezTo>
                  <a:cubicBezTo>
                    <a:pt x="222681" y="872540"/>
                    <a:pt x="226260" y="872540"/>
                    <a:pt x="224959" y="870587"/>
                  </a:cubicBezTo>
                  <a:cubicBezTo>
                    <a:pt x="223657" y="868635"/>
                    <a:pt x="218775" y="866682"/>
                    <a:pt x="216171" y="866357"/>
                  </a:cubicBezTo>
                  <a:cubicBezTo>
                    <a:pt x="213568" y="866031"/>
                    <a:pt x="208035" y="866682"/>
                    <a:pt x="209337" y="864729"/>
                  </a:cubicBezTo>
                  <a:cubicBezTo>
                    <a:pt x="210639" y="862776"/>
                    <a:pt x="212917" y="862776"/>
                    <a:pt x="211941" y="861149"/>
                  </a:cubicBezTo>
                  <a:cubicBezTo>
                    <a:pt x="210639" y="859522"/>
                    <a:pt x="210639" y="857895"/>
                    <a:pt x="211941" y="856919"/>
                  </a:cubicBezTo>
                  <a:cubicBezTo>
                    <a:pt x="213568" y="856267"/>
                    <a:pt x="220402" y="853013"/>
                    <a:pt x="222681" y="851711"/>
                  </a:cubicBezTo>
                  <a:cubicBezTo>
                    <a:pt x="224959" y="850409"/>
                    <a:pt x="226911" y="849433"/>
                    <a:pt x="228213" y="847155"/>
                  </a:cubicBezTo>
                  <a:cubicBezTo>
                    <a:pt x="229515" y="844877"/>
                    <a:pt x="234071" y="840321"/>
                    <a:pt x="231468" y="838367"/>
                  </a:cubicBezTo>
                  <a:cubicBezTo>
                    <a:pt x="228864" y="836089"/>
                    <a:pt x="211941" y="830231"/>
                    <a:pt x="213242" y="828278"/>
                  </a:cubicBezTo>
                  <a:cubicBezTo>
                    <a:pt x="214544" y="826000"/>
                    <a:pt x="216171" y="823722"/>
                    <a:pt x="217799" y="821769"/>
                  </a:cubicBezTo>
                  <a:cubicBezTo>
                    <a:pt x="219426" y="819817"/>
                    <a:pt x="219426" y="817539"/>
                    <a:pt x="221053" y="816888"/>
                  </a:cubicBezTo>
                  <a:cubicBezTo>
                    <a:pt x="222355" y="816237"/>
                    <a:pt x="223657" y="817213"/>
                    <a:pt x="224633" y="815586"/>
                  </a:cubicBezTo>
                  <a:cubicBezTo>
                    <a:pt x="225609" y="813633"/>
                    <a:pt x="225935" y="813308"/>
                    <a:pt x="223657" y="810379"/>
                  </a:cubicBezTo>
                  <a:cubicBezTo>
                    <a:pt x="221379" y="807449"/>
                    <a:pt x="215195" y="804521"/>
                    <a:pt x="217148" y="802568"/>
                  </a:cubicBezTo>
                  <a:cubicBezTo>
                    <a:pt x="219100" y="800615"/>
                    <a:pt x="220077" y="797035"/>
                    <a:pt x="222030" y="793781"/>
                  </a:cubicBezTo>
                  <a:cubicBezTo>
                    <a:pt x="223982" y="790851"/>
                    <a:pt x="223657" y="789549"/>
                    <a:pt x="224959" y="789875"/>
                  </a:cubicBezTo>
                  <a:cubicBezTo>
                    <a:pt x="226260" y="790201"/>
                    <a:pt x="226260" y="793781"/>
                    <a:pt x="227888" y="790851"/>
                  </a:cubicBezTo>
                  <a:cubicBezTo>
                    <a:pt x="229190" y="787597"/>
                    <a:pt x="225935" y="781739"/>
                    <a:pt x="225284" y="778810"/>
                  </a:cubicBezTo>
                  <a:cubicBezTo>
                    <a:pt x="224633" y="776206"/>
                    <a:pt x="224308" y="774253"/>
                    <a:pt x="226911" y="773277"/>
                  </a:cubicBezTo>
                  <a:cubicBezTo>
                    <a:pt x="229515" y="772301"/>
                    <a:pt x="231468" y="775555"/>
                    <a:pt x="232119" y="773928"/>
                  </a:cubicBezTo>
                  <a:cubicBezTo>
                    <a:pt x="232769" y="772301"/>
                    <a:pt x="224633" y="767094"/>
                    <a:pt x="226586" y="764815"/>
                  </a:cubicBezTo>
                  <a:cubicBezTo>
                    <a:pt x="228213" y="762537"/>
                    <a:pt x="229841" y="760910"/>
                    <a:pt x="230817" y="762212"/>
                  </a:cubicBezTo>
                  <a:cubicBezTo>
                    <a:pt x="231793" y="763513"/>
                    <a:pt x="234397" y="770348"/>
                    <a:pt x="235373" y="769372"/>
                  </a:cubicBezTo>
                  <a:cubicBezTo>
                    <a:pt x="236675" y="768395"/>
                    <a:pt x="234397" y="762537"/>
                    <a:pt x="235048" y="759283"/>
                  </a:cubicBezTo>
                  <a:cubicBezTo>
                    <a:pt x="235699" y="756028"/>
                    <a:pt x="237977" y="752448"/>
                    <a:pt x="235373" y="752122"/>
                  </a:cubicBezTo>
                  <a:cubicBezTo>
                    <a:pt x="233095" y="751797"/>
                    <a:pt x="231142" y="756028"/>
                    <a:pt x="229515" y="754401"/>
                  </a:cubicBezTo>
                  <a:cubicBezTo>
                    <a:pt x="227562" y="752774"/>
                    <a:pt x="224308" y="752448"/>
                    <a:pt x="225609" y="750821"/>
                  </a:cubicBezTo>
                  <a:cubicBezTo>
                    <a:pt x="226911" y="749519"/>
                    <a:pt x="227237" y="746915"/>
                    <a:pt x="230166" y="746264"/>
                  </a:cubicBezTo>
                  <a:cubicBezTo>
                    <a:pt x="233095" y="745613"/>
                    <a:pt x="234071" y="746590"/>
                    <a:pt x="236350" y="744963"/>
                  </a:cubicBezTo>
                  <a:cubicBezTo>
                    <a:pt x="238953" y="743335"/>
                    <a:pt x="239929" y="743010"/>
                    <a:pt x="239604" y="740081"/>
                  </a:cubicBezTo>
                  <a:cubicBezTo>
                    <a:pt x="239279" y="736826"/>
                    <a:pt x="240580" y="732921"/>
                    <a:pt x="238302" y="731294"/>
                  </a:cubicBezTo>
                  <a:cubicBezTo>
                    <a:pt x="236024" y="729992"/>
                    <a:pt x="236675" y="737477"/>
                    <a:pt x="234722" y="739104"/>
                  </a:cubicBezTo>
                  <a:cubicBezTo>
                    <a:pt x="232769" y="740731"/>
                    <a:pt x="231142" y="741708"/>
                    <a:pt x="228864" y="741708"/>
                  </a:cubicBezTo>
                  <a:cubicBezTo>
                    <a:pt x="226260" y="741383"/>
                    <a:pt x="215846" y="736826"/>
                    <a:pt x="215520" y="737803"/>
                  </a:cubicBezTo>
                  <a:cubicBezTo>
                    <a:pt x="215195" y="739104"/>
                    <a:pt x="217148" y="741383"/>
                    <a:pt x="216171" y="742685"/>
                  </a:cubicBezTo>
                  <a:cubicBezTo>
                    <a:pt x="214870" y="743986"/>
                    <a:pt x="215195" y="745613"/>
                    <a:pt x="212266" y="745288"/>
                  </a:cubicBezTo>
                  <a:cubicBezTo>
                    <a:pt x="209337" y="745288"/>
                    <a:pt x="200875" y="747241"/>
                    <a:pt x="201851" y="744312"/>
                  </a:cubicBezTo>
                  <a:cubicBezTo>
                    <a:pt x="202828" y="741383"/>
                    <a:pt x="208360" y="737803"/>
                    <a:pt x="205757" y="737477"/>
                  </a:cubicBezTo>
                  <a:cubicBezTo>
                    <a:pt x="203153" y="737152"/>
                    <a:pt x="201200" y="739430"/>
                    <a:pt x="199573" y="738779"/>
                  </a:cubicBezTo>
                  <a:cubicBezTo>
                    <a:pt x="197946" y="738128"/>
                    <a:pt x="196644" y="738128"/>
                    <a:pt x="196319" y="736501"/>
                  </a:cubicBezTo>
                  <a:cubicBezTo>
                    <a:pt x="195993" y="734874"/>
                    <a:pt x="196970" y="731294"/>
                    <a:pt x="195668" y="728039"/>
                  </a:cubicBezTo>
                  <a:cubicBezTo>
                    <a:pt x="194366" y="724785"/>
                    <a:pt x="191762" y="721530"/>
                    <a:pt x="192739" y="718276"/>
                  </a:cubicBezTo>
                  <a:cubicBezTo>
                    <a:pt x="194041" y="715021"/>
                    <a:pt x="196970" y="711441"/>
                    <a:pt x="197295" y="706885"/>
                  </a:cubicBezTo>
                  <a:cubicBezTo>
                    <a:pt x="197621" y="702654"/>
                    <a:pt x="199248" y="697121"/>
                    <a:pt x="199573" y="692565"/>
                  </a:cubicBezTo>
                  <a:cubicBezTo>
                    <a:pt x="200224" y="688008"/>
                    <a:pt x="200550" y="685404"/>
                    <a:pt x="203479" y="684103"/>
                  </a:cubicBezTo>
                  <a:cubicBezTo>
                    <a:pt x="206082" y="682801"/>
                    <a:pt x="206408" y="682150"/>
                    <a:pt x="207059" y="682476"/>
                  </a:cubicBezTo>
                  <a:cubicBezTo>
                    <a:pt x="207710" y="682476"/>
                    <a:pt x="207059" y="687032"/>
                    <a:pt x="209011" y="686706"/>
                  </a:cubicBezTo>
                  <a:cubicBezTo>
                    <a:pt x="210639" y="686381"/>
                    <a:pt x="212266" y="684428"/>
                    <a:pt x="212266" y="681499"/>
                  </a:cubicBezTo>
                  <a:cubicBezTo>
                    <a:pt x="212266" y="678570"/>
                    <a:pt x="210964" y="676292"/>
                    <a:pt x="211615" y="674339"/>
                  </a:cubicBezTo>
                  <a:cubicBezTo>
                    <a:pt x="212266" y="672386"/>
                    <a:pt x="213568" y="672712"/>
                    <a:pt x="212591" y="665877"/>
                  </a:cubicBezTo>
                  <a:cubicBezTo>
                    <a:pt x="211615" y="659043"/>
                    <a:pt x="210964" y="658392"/>
                    <a:pt x="209662" y="652859"/>
                  </a:cubicBezTo>
                  <a:cubicBezTo>
                    <a:pt x="208035" y="647652"/>
                    <a:pt x="209011" y="646350"/>
                    <a:pt x="208360" y="642770"/>
                  </a:cubicBezTo>
                  <a:cubicBezTo>
                    <a:pt x="207710" y="638865"/>
                    <a:pt x="206082" y="640492"/>
                    <a:pt x="206082" y="637238"/>
                  </a:cubicBezTo>
                  <a:cubicBezTo>
                    <a:pt x="206082" y="633983"/>
                    <a:pt x="206733" y="624870"/>
                    <a:pt x="206408" y="621616"/>
                  </a:cubicBezTo>
                  <a:cubicBezTo>
                    <a:pt x="206082" y="618361"/>
                    <a:pt x="206082" y="617710"/>
                    <a:pt x="204781" y="615758"/>
                  </a:cubicBezTo>
                  <a:cubicBezTo>
                    <a:pt x="203479" y="613805"/>
                    <a:pt x="200550" y="614131"/>
                    <a:pt x="201526" y="609899"/>
                  </a:cubicBezTo>
                  <a:cubicBezTo>
                    <a:pt x="202502" y="605668"/>
                    <a:pt x="201851" y="600136"/>
                    <a:pt x="201851" y="598183"/>
                  </a:cubicBezTo>
                  <a:cubicBezTo>
                    <a:pt x="201851" y="596231"/>
                    <a:pt x="202502" y="595579"/>
                    <a:pt x="204455" y="594603"/>
                  </a:cubicBezTo>
                  <a:cubicBezTo>
                    <a:pt x="206733" y="593952"/>
                    <a:pt x="215195" y="596881"/>
                    <a:pt x="215520" y="594603"/>
                  </a:cubicBezTo>
                  <a:cubicBezTo>
                    <a:pt x="215846" y="592325"/>
                    <a:pt x="211941" y="585490"/>
                    <a:pt x="213568" y="583538"/>
                  </a:cubicBezTo>
                  <a:cubicBezTo>
                    <a:pt x="215195" y="581585"/>
                    <a:pt x="218124" y="582887"/>
                    <a:pt x="219426" y="580609"/>
                  </a:cubicBezTo>
                  <a:cubicBezTo>
                    <a:pt x="220728" y="578331"/>
                    <a:pt x="222030" y="562709"/>
                    <a:pt x="224633" y="559780"/>
                  </a:cubicBezTo>
                  <a:cubicBezTo>
                    <a:pt x="227237" y="556850"/>
                    <a:pt x="231793" y="554898"/>
                    <a:pt x="231793" y="551969"/>
                  </a:cubicBezTo>
                  <a:cubicBezTo>
                    <a:pt x="231793" y="549365"/>
                    <a:pt x="229190" y="548714"/>
                    <a:pt x="230817" y="544483"/>
                  </a:cubicBezTo>
                  <a:cubicBezTo>
                    <a:pt x="232769" y="540252"/>
                    <a:pt x="238628" y="534720"/>
                    <a:pt x="240580" y="529513"/>
                  </a:cubicBezTo>
                  <a:cubicBezTo>
                    <a:pt x="242533" y="524305"/>
                    <a:pt x="245137" y="516169"/>
                    <a:pt x="246113" y="509009"/>
                  </a:cubicBezTo>
                  <a:cubicBezTo>
                    <a:pt x="247089" y="502175"/>
                    <a:pt x="247415" y="498920"/>
                    <a:pt x="249368" y="494364"/>
                  </a:cubicBezTo>
                  <a:cubicBezTo>
                    <a:pt x="251646" y="489807"/>
                    <a:pt x="257178" y="487529"/>
                    <a:pt x="257178" y="483949"/>
                  </a:cubicBezTo>
                  <a:cubicBezTo>
                    <a:pt x="257178" y="480695"/>
                    <a:pt x="256853" y="473209"/>
                    <a:pt x="256202" y="470931"/>
                  </a:cubicBezTo>
                  <a:cubicBezTo>
                    <a:pt x="255551" y="468653"/>
                    <a:pt x="251320" y="468653"/>
                    <a:pt x="253273" y="465398"/>
                  </a:cubicBezTo>
                  <a:cubicBezTo>
                    <a:pt x="255226" y="461818"/>
                    <a:pt x="258480" y="459866"/>
                    <a:pt x="260759" y="455309"/>
                  </a:cubicBezTo>
                  <a:cubicBezTo>
                    <a:pt x="263037" y="451078"/>
                    <a:pt x="262386" y="443918"/>
                    <a:pt x="262060" y="441966"/>
                  </a:cubicBezTo>
                  <a:cubicBezTo>
                    <a:pt x="261735" y="440013"/>
                    <a:pt x="259131" y="440013"/>
                    <a:pt x="259457" y="435457"/>
                  </a:cubicBezTo>
                  <a:cubicBezTo>
                    <a:pt x="259457" y="430900"/>
                    <a:pt x="258806" y="424391"/>
                    <a:pt x="258806" y="422113"/>
                  </a:cubicBezTo>
                  <a:cubicBezTo>
                    <a:pt x="259131" y="419835"/>
                    <a:pt x="261084" y="412675"/>
                    <a:pt x="258480" y="404864"/>
                  </a:cubicBezTo>
                  <a:cubicBezTo>
                    <a:pt x="255551" y="397053"/>
                    <a:pt x="254900" y="390869"/>
                    <a:pt x="255226" y="387615"/>
                  </a:cubicBezTo>
                  <a:cubicBezTo>
                    <a:pt x="255551" y="384360"/>
                    <a:pt x="253924" y="381757"/>
                    <a:pt x="256853" y="379804"/>
                  </a:cubicBezTo>
                  <a:cubicBezTo>
                    <a:pt x="259782" y="377851"/>
                    <a:pt x="263688" y="378177"/>
                    <a:pt x="264664" y="374271"/>
                  </a:cubicBezTo>
                  <a:cubicBezTo>
                    <a:pt x="265640" y="370366"/>
                    <a:pt x="266942" y="369715"/>
                    <a:pt x="267268" y="366460"/>
                  </a:cubicBezTo>
                  <a:cubicBezTo>
                    <a:pt x="267268" y="363532"/>
                    <a:pt x="267268" y="351815"/>
                    <a:pt x="265966" y="349862"/>
                  </a:cubicBezTo>
                  <a:cubicBezTo>
                    <a:pt x="264664" y="347910"/>
                    <a:pt x="260759" y="348235"/>
                    <a:pt x="260759" y="344330"/>
                  </a:cubicBezTo>
                  <a:cubicBezTo>
                    <a:pt x="260433" y="340424"/>
                    <a:pt x="260108" y="337821"/>
                    <a:pt x="261409" y="335217"/>
                  </a:cubicBezTo>
                  <a:cubicBezTo>
                    <a:pt x="262711" y="332939"/>
                    <a:pt x="270197" y="323826"/>
                    <a:pt x="270522" y="319595"/>
                  </a:cubicBezTo>
                  <a:cubicBezTo>
                    <a:pt x="270848" y="315364"/>
                    <a:pt x="270848" y="309832"/>
                    <a:pt x="271824" y="307553"/>
                  </a:cubicBezTo>
                  <a:cubicBezTo>
                    <a:pt x="272800" y="305275"/>
                    <a:pt x="273126" y="305601"/>
                    <a:pt x="275729" y="301695"/>
                  </a:cubicBezTo>
                  <a:cubicBezTo>
                    <a:pt x="278659" y="298115"/>
                    <a:pt x="277682" y="299742"/>
                    <a:pt x="277357" y="295186"/>
                  </a:cubicBezTo>
                  <a:cubicBezTo>
                    <a:pt x="277031" y="290630"/>
                    <a:pt x="275078" y="287050"/>
                    <a:pt x="277682" y="282168"/>
                  </a:cubicBezTo>
                  <a:cubicBezTo>
                    <a:pt x="280286" y="277286"/>
                    <a:pt x="281913" y="272079"/>
                    <a:pt x="282889" y="266546"/>
                  </a:cubicBezTo>
                  <a:cubicBezTo>
                    <a:pt x="283866" y="261014"/>
                    <a:pt x="285818" y="253203"/>
                    <a:pt x="285818" y="249297"/>
                  </a:cubicBezTo>
                  <a:cubicBezTo>
                    <a:pt x="285818" y="245392"/>
                    <a:pt x="279309" y="244415"/>
                    <a:pt x="282564" y="240185"/>
                  </a:cubicBezTo>
                  <a:cubicBezTo>
                    <a:pt x="285818" y="235954"/>
                    <a:pt x="291351" y="231072"/>
                    <a:pt x="291351" y="228468"/>
                  </a:cubicBezTo>
                  <a:cubicBezTo>
                    <a:pt x="291351" y="225865"/>
                    <a:pt x="292002" y="217403"/>
                    <a:pt x="290049" y="215125"/>
                  </a:cubicBezTo>
                  <a:cubicBezTo>
                    <a:pt x="288097" y="212846"/>
                    <a:pt x="285493" y="211545"/>
                    <a:pt x="286144" y="208290"/>
                  </a:cubicBezTo>
                  <a:cubicBezTo>
                    <a:pt x="286795" y="205036"/>
                    <a:pt x="290700" y="193319"/>
                    <a:pt x="289724" y="187787"/>
                  </a:cubicBezTo>
                  <a:cubicBezTo>
                    <a:pt x="288422" y="182254"/>
                    <a:pt x="289073" y="173792"/>
                    <a:pt x="288422" y="172165"/>
                  </a:cubicBezTo>
                  <a:cubicBezTo>
                    <a:pt x="287771" y="170538"/>
                    <a:pt x="283866" y="172816"/>
                    <a:pt x="283866" y="169887"/>
                  </a:cubicBezTo>
                  <a:cubicBezTo>
                    <a:pt x="283866" y="166958"/>
                    <a:pt x="285493" y="162401"/>
                    <a:pt x="287120" y="160449"/>
                  </a:cubicBezTo>
                  <a:cubicBezTo>
                    <a:pt x="288747" y="158496"/>
                    <a:pt x="291026" y="162076"/>
                    <a:pt x="293955" y="157519"/>
                  </a:cubicBezTo>
                  <a:cubicBezTo>
                    <a:pt x="296884" y="152963"/>
                    <a:pt x="295257" y="142223"/>
                    <a:pt x="296884" y="133110"/>
                  </a:cubicBezTo>
                  <a:cubicBezTo>
                    <a:pt x="298836" y="123998"/>
                    <a:pt x="302417" y="118790"/>
                    <a:pt x="301440" y="109678"/>
                  </a:cubicBezTo>
                  <a:cubicBezTo>
                    <a:pt x="300789" y="100565"/>
                    <a:pt x="297209" y="81363"/>
                    <a:pt x="296233" y="69647"/>
                  </a:cubicBezTo>
                  <a:cubicBezTo>
                    <a:pt x="295257" y="57931"/>
                    <a:pt x="295582" y="46215"/>
                    <a:pt x="295257" y="41007"/>
                  </a:cubicBezTo>
                  <a:cubicBezTo>
                    <a:pt x="295257" y="36776"/>
                    <a:pt x="293304" y="27338"/>
                    <a:pt x="291351" y="22782"/>
                  </a:cubicBezTo>
                  <a:cubicBezTo>
                    <a:pt x="297535" y="20829"/>
                    <a:pt x="306973" y="17249"/>
                    <a:pt x="307949" y="16273"/>
                  </a:cubicBezTo>
                  <a:cubicBezTo>
                    <a:pt x="309251" y="14971"/>
                    <a:pt x="309251" y="10415"/>
                    <a:pt x="309251" y="6509"/>
                  </a:cubicBezTo>
                  <a:cubicBezTo>
                    <a:pt x="309251" y="4556"/>
                    <a:pt x="309251" y="3255"/>
                    <a:pt x="309251" y="2604"/>
                  </a:cubicBezTo>
                  <a:cubicBezTo>
                    <a:pt x="309251" y="2278"/>
                    <a:pt x="311204" y="1627"/>
                    <a:pt x="312831" y="651"/>
                  </a:cubicBezTo>
                  <a:cubicBezTo>
                    <a:pt x="313156" y="325"/>
                    <a:pt x="313807" y="325"/>
                    <a:pt x="314133" y="0"/>
                  </a:cubicBezTo>
                  <a:cubicBezTo>
                    <a:pt x="315760" y="2278"/>
                    <a:pt x="319015" y="7486"/>
                    <a:pt x="319340" y="10415"/>
                  </a:cubicBezTo>
                  <a:cubicBezTo>
                    <a:pt x="319666" y="14320"/>
                    <a:pt x="322269" y="13995"/>
                    <a:pt x="325198" y="13995"/>
                  </a:cubicBezTo>
                  <a:cubicBezTo>
                    <a:pt x="326500" y="13995"/>
                    <a:pt x="327802" y="13995"/>
                    <a:pt x="328778" y="14645"/>
                  </a:cubicBezTo>
                  <a:cubicBezTo>
                    <a:pt x="330405" y="15622"/>
                    <a:pt x="330080" y="24409"/>
                    <a:pt x="329755" y="30593"/>
                  </a:cubicBezTo>
                  <a:cubicBezTo>
                    <a:pt x="329755" y="33196"/>
                    <a:pt x="329755" y="35474"/>
                    <a:pt x="329755" y="37102"/>
                  </a:cubicBezTo>
                  <a:cubicBezTo>
                    <a:pt x="330080" y="41333"/>
                    <a:pt x="335938" y="45563"/>
                    <a:pt x="340169" y="48493"/>
                  </a:cubicBezTo>
                  <a:cubicBezTo>
                    <a:pt x="341796" y="49795"/>
                    <a:pt x="343098" y="50771"/>
                    <a:pt x="343749" y="51422"/>
                  </a:cubicBezTo>
                  <a:cubicBezTo>
                    <a:pt x="344725" y="52398"/>
                    <a:pt x="342447" y="55327"/>
                    <a:pt x="340495" y="57605"/>
                  </a:cubicBezTo>
                  <a:cubicBezTo>
                    <a:pt x="339844" y="58256"/>
                    <a:pt x="339193" y="59233"/>
                    <a:pt x="338867" y="59883"/>
                  </a:cubicBezTo>
                  <a:cubicBezTo>
                    <a:pt x="336915" y="62813"/>
                    <a:pt x="338542" y="64115"/>
                    <a:pt x="340495" y="65416"/>
                  </a:cubicBezTo>
                  <a:lnTo>
                    <a:pt x="340495" y="65416"/>
                  </a:lnTo>
                  <a:cubicBezTo>
                    <a:pt x="341145" y="65742"/>
                    <a:pt x="341796" y="66393"/>
                    <a:pt x="342122" y="67043"/>
                  </a:cubicBezTo>
                  <a:cubicBezTo>
                    <a:pt x="342122" y="67043"/>
                    <a:pt x="342122" y="67043"/>
                    <a:pt x="341796" y="67043"/>
                  </a:cubicBezTo>
                  <a:cubicBezTo>
                    <a:pt x="341145" y="67369"/>
                    <a:pt x="340495" y="67694"/>
                    <a:pt x="339844" y="68020"/>
                  </a:cubicBezTo>
                  <a:lnTo>
                    <a:pt x="339844" y="68020"/>
                  </a:lnTo>
                  <a:cubicBezTo>
                    <a:pt x="338542" y="68671"/>
                    <a:pt x="337565" y="68996"/>
                    <a:pt x="336589" y="69972"/>
                  </a:cubicBezTo>
                  <a:cubicBezTo>
                    <a:pt x="334311" y="71925"/>
                    <a:pt x="335287" y="75831"/>
                    <a:pt x="335938" y="78760"/>
                  </a:cubicBezTo>
                  <a:cubicBezTo>
                    <a:pt x="336264" y="79411"/>
                    <a:pt x="336264" y="80061"/>
                    <a:pt x="336264" y="80387"/>
                  </a:cubicBezTo>
                  <a:lnTo>
                    <a:pt x="336264" y="80387"/>
                  </a:lnTo>
                  <a:cubicBezTo>
                    <a:pt x="336589" y="82340"/>
                    <a:pt x="338216" y="83316"/>
                    <a:pt x="340169" y="84618"/>
                  </a:cubicBezTo>
                  <a:cubicBezTo>
                    <a:pt x="341145" y="85269"/>
                    <a:pt x="342122" y="85920"/>
                    <a:pt x="343098" y="86896"/>
                  </a:cubicBezTo>
                  <a:lnTo>
                    <a:pt x="343098" y="86896"/>
                  </a:lnTo>
                  <a:cubicBezTo>
                    <a:pt x="344075" y="87872"/>
                    <a:pt x="343749" y="88849"/>
                    <a:pt x="343424" y="90151"/>
                  </a:cubicBezTo>
                  <a:cubicBezTo>
                    <a:pt x="343098" y="91778"/>
                    <a:pt x="342447" y="93405"/>
                    <a:pt x="342447" y="96334"/>
                  </a:cubicBezTo>
                  <a:cubicBezTo>
                    <a:pt x="342447" y="101216"/>
                    <a:pt x="345702" y="103820"/>
                    <a:pt x="348631" y="105772"/>
                  </a:cubicBezTo>
                  <a:cubicBezTo>
                    <a:pt x="349607" y="106423"/>
                    <a:pt x="350584" y="107400"/>
                    <a:pt x="351235" y="108051"/>
                  </a:cubicBezTo>
                  <a:lnTo>
                    <a:pt x="351235" y="108051"/>
                  </a:lnTo>
                  <a:cubicBezTo>
                    <a:pt x="352211" y="109352"/>
                    <a:pt x="353838" y="115861"/>
                    <a:pt x="356116" y="122696"/>
                  </a:cubicBezTo>
                  <a:cubicBezTo>
                    <a:pt x="358069" y="129205"/>
                    <a:pt x="360022" y="136040"/>
                    <a:pt x="361649" y="139294"/>
                  </a:cubicBezTo>
                  <a:cubicBezTo>
                    <a:pt x="363276" y="142874"/>
                    <a:pt x="362625" y="144176"/>
                    <a:pt x="361974" y="145803"/>
                  </a:cubicBezTo>
                  <a:cubicBezTo>
                    <a:pt x="361649" y="147105"/>
                    <a:pt x="360998" y="148732"/>
                    <a:pt x="360998" y="151010"/>
                  </a:cubicBezTo>
                  <a:cubicBezTo>
                    <a:pt x="360998" y="155567"/>
                    <a:pt x="370762" y="156543"/>
                    <a:pt x="377922" y="157519"/>
                  </a:cubicBezTo>
                  <a:cubicBezTo>
                    <a:pt x="381502" y="157845"/>
                    <a:pt x="384105" y="157194"/>
                    <a:pt x="384105" y="157845"/>
                  </a:cubicBezTo>
                  <a:cubicBezTo>
                    <a:pt x="384105" y="158821"/>
                    <a:pt x="382478" y="163703"/>
                    <a:pt x="380851" y="168910"/>
                  </a:cubicBezTo>
                  <a:cubicBezTo>
                    <a:pt x="378898" y="175094"/>
                    <a:pt x="376945" y="181928"/>
                    <a:pt x="376294" y="184206"/>
                  </a:cubicBezTo>
                  <a:cubicBezTo>
                    <a:pt x="375969" y="186485"/>
                    <a:pt x="375644" y="186485"/>
                    <a:pt x="374993" y="186810"/>
                  </a:cubicBezTo>
                  <a:cubicBezTo>
                    <a:pt x="374342" y="187136"/>
                    <a:pt x="373365" y="187461"/>
                    <a:pt x="372063" y="188438"/>
                  </a:cubicBezTo>
                  <a:cubicBezTo>
                    <a:pt x="369785" y="189739"/>
                    <a:pt x="363927" y="192343"/>
                    <a:pt x="358720" y="194621"/>
                  </a:cubicBezTo>
                  <a:cubicBezTo>
                    <a:pt x="355140" y="196248"/>
                    <a:pt x="352211" y="197225"/>
                    <a:pt x="351235" y="197876"/>
                  </a:cubicBezTo>
                  <a:lnTo>
                    <a:pt x="351235" y="197876"/>
                  </a:lnTo>
                  <a:cubicBezTo>
                    <a:pt x="349933" y="198852"/>
                    <a:pt x="347004" y="201456"/>
                    <a:pt x="344725" y="204385"/>
                  </a:cubicBezTo>
                  <a:cubicBezTo>
                    <a:pt x="343098" y="206663"/>
                    <a:pt x="341796" y="208941"/>
                    <a:pt x="341471" y="210568"/>
                  </a:cubicBezTo>
                  <a:cubicBezTo>
                    <a:pt x="341145" y="213172"/>
                    <a:pt x="342447" y="214474"/>
                    <a:pt x="343749" y="216101"/>
                  </a:cubicBezTo>
                  <a:cubicBezTo>
                    <a:pt x="344725" y="217078"/>
                    <a:pt x="345376" y="218054"/>
                    <a:pt x="345376" y="219356"/>
                  </a:cubicBezTo>
                  <a:cubicBezTo>
                    <a:pt x="345376" y="220983"/>
                    <a:pt x="345051" y="221308"/>
                    <a:pt x="344075" y="221959"/>
                  </a:cubicBezTo>
                  <a:cubicBezTo>
                    <a:pt x="343098" y="222610"/>
                    <a:pt x="342122" y="223261"/>
                    <a:pt x="341145" y="225214"/>
                  </a:cubicBezTo>
                  <a:cubicBezTo>
                    <a:pt x="339518" y="227817"/>
                    <a:pt x="339518" y="243765"/>
                    <a:pt x="339844" y="253854"/>
                  </a:cubicBezTo>
                  <a:cubicBezTo>
                    <a:pt x="339844" y="258410"/>
                    <a:pt x="339844" y="261664"/>
                    <a:pt x="339844" y="262315"/>
                  </a:cubicBezTo>
                  <a:cubicBezTo>
                    <a:pt x="339518" y="264268"/>
                    <a:pt x="341796" y="266546"/>
                    <a:pt x="343749" y="268824"/>
                  </a:cubicBezTo>
                  <a:lnTo>
                    <a:pt x="343749" y="268824"/>
                  </a:lnTo>
                  <a:cubicBezTo>
                    <a:pt x="345051" y="270126"/>
                    <a:pt x="346027" y="271428"/>
                    <a:pt x="346353" y="271753"/>
                  </a:cubicBezTo>
                  <a:cubicBezTo>
                    <a:pt x="346353" y="272405"/>
                    <a:pt x="346678" y="273055"/>
                    <a:pt x="346678" y="273381"/>
                  </a:cubicBezTo>
                  <a:cubicBezTo>
                    <a:pt x="347004" y="274683"/>
                    <a:pt x="347329" y="276310"/>
                    <a:pt x="346678" y="277286"/>
                  </a:cubicBezTo>
                  <a:cubicBezTo>
                    <a:pt x="346027" y="278263"/>
                    <a:pt x="344075" y="278914"/>
                    <a:pt x="342773" y="279239"/>
                  </a:cubicBezTo>
                  <a:cubicBezTo>
                    <a:pt x="342122" y="279564"/>
                    <a:pt x="341796" y="279564"/>
                    <a:pt x="341471" y="279564"/>
                  </a:cubicBezTo>
                  <a:cubicBezTo>
                    <a:pt x="341471" y="279564"/>
                    <a:pt x="340495" y="279564"/>
                    <a:pt x="339844" y="279239"/>
                  </a:cubicBezTo>
                  <a:lnTo>
                    <a:pt x="339844" y="279239"/>
                  </a:lnTo>
                  <a:cubicBezTo>
                    <a:pt x="337891" y="278914"/>
                    <a:pt x="335938" y="278588"/>
                    <a:pt x="334962" y="280215"/>
                  </a:cubicBezTo>
                  <a:cubicBezTo>
                    <a:pt x="334636" y="280866"/>
                    <a:pt x="333009" y="283795"/>
                    <a:pt x="331056" y="287375"/>
                  </a:cubicBezTo>
                  <a:cubicBezTo>
                    <a:pt x="328778" y="291606"/>
                    <a:pt x="326175" y="296814"/>
                    <a:pt x="324547" y="299417"/>
                  </a:cubicBezTo>
                  <a:cubicBezTo>
                    <a:pt x="323245" y="301370"/>
                    <a:pt x="320642" y="304624"/>
                    <a:pt x="318038" y="307879"/>
                  </a:cubicBezTo>
                  <a:cubicBezTo>
                    <a:pt x="314458" y="311784"/>
                    <a:pt x="310878" y="316015"/>
                    <a:pt x="310227" y="318619"/>
                  </a:cubicBezTo>
                  <a:cubicBezTo>
                    <a:pt x="309577" y="320571"/>
                    <a:pt x="309251" y="322199"/>
                    <a:pt x="308926" y="323501"/>
                  </a:cubicBezTo>
                  <a:cubicBezTo>
                    <a:pt x="308600" y="325128"/>
                    <a:pt x="308275" y="326430"/>
                    <a:pt x="307624" y="328708"/>
                  </a:cubicBezTo>
                  <a:cubicBezTo>
                    <a:pt x="306973" y="330986"/>
                    <a:pt x="305671" y="334241"/>
                    <a:pt x="304369" y="337495"/>
                  </a:cubicBezTo>
                  <a:cubicBezTo>
                    <a:pt x="303068" y="340750"/>
                    <a:pt x="301440" y="343679"/>
                    <a:pt x="301115" y="344655"/>
                  </a:cubicBezTo>
                  <a:cubicBezTo>
                    <a:pt x="299813" y="346282"/>
                    <a:pt x="301115" y="351164"/>
                    <a:pt x="302091" y="355069"/>
                  </a:cubicBezTo>
                  <a:cubicBezTo>
                    <a:pt x="302417" y="356697"/>
                    <a:pt x="303068" y="358324"/>
                    <a:pt x="303068" y="358975"/>
                  </a:cubicBezTo>
                  <a:cubicBezTo>
                    <a:pt x="303068" y="360277"/>
                    <a:pt x="303068" y="361904"/>
                    <a:pt x="302742" y="363532"/>
                  </a:cubicBezTo>
                  <a:cubicBezTo>
                    <a:pt x="302742" y="364833"/>
                    <a:pt x="302417" y="366135"/>
                    <a:pt x="302417" y="367111"/>
                  </a:cubicBezTo>
                  <a:cubicBezTo>
                    <a:pt x="302417" y="368413"/>
                    <a:pt x="303068" y="369389"/>
                    <a:pt x="304044" y="370366"/>
                  </a:cubicBezTo>
                  <a:lnTo>
                    <a:pt x="304044" y="370366"/>
                  </a:lnTo>
                  <a:cubicBezTo>
                    <a:pt x="304369" y="371017"/>
                    <a:pt x="304695" y="371342"/>
                    <a:pt x="304695" y="371668"/>
                  </a:cubicBezTo>
                  <a:cubicBezTo>
                    <a:pt x="304695" y="371993"/>
                    <a:pt x="302091" y="373946"/>
                    <a:pt x="299813" y="375573"/>
                  </a:cubicBezTo>
                  <a:cubicBezTo>
                    <a:pt x="298511" y="376550"/>
                    <a:pt x="297209" y="377526"/>
                    <a:pt x="296558" y="377851"/>
                  </a:cubicBezTo>
                  <a:cubicBezTo>
                    <a:pt x="295582" y="378828"/>
                    <a:pt x="294606" y="382733"/>
                    <a:pt x="293955" y="385662"/>
                  </a:cubicBezTo>
                  <a:cubicBezTo>
                    <a:pt x="293629" y="387615"/>
                    <a:pt x="292978" y="389242"/>
                    <a:pt x="292978" y="389568"/>
                  </a:cubicBezTo>
                  <a:cubicBezTo>
                    <a:pt x="292327" y="390869"/>
                    <a:pt x="292978" y="392497"/>
                    <a:pt x="293304" y="394450"/>
                  </a:cubicBezTo>
                  <a:cubicBezTo>
                    <a:pt x="293629" y="396077"/>
                    <a:pt x="294280" y="398029"/>
                    <a:pt x="293955" y="398680"/>
                  </a:cubicBezTo>
                  <a:lnTo>
                    <a:pt x="293955" y="398680"/>
                  </a:lnTo>
                  <a:cubicBezTo>
                    <a:pt x="293629" y="399331"/>
                    <a:pt x="292653" y="399331"/>
                    <a:pt x="292002" y="399331"/>
                  </a:cubicBezTo>
                  <a:cubicBezTo>
                    <a:pt x="290700" y="399331"/>
                    <a:pt x="289398" y="399657"/>
                    <a:pt x="288422" y="400959"/>
                  </a:cubicBezTo>
                  <a:cubicBezTo>
                    <a:pt x="287771" y="401935"/>
                    <a:pt x="286795" y="403562"/>
                    <a:pt x="286469" y="405189"/>
                  </a:cubicBezTo>
                  <a:lnTo>
                    <a:pt x="286469" y="405189"/>
                  </a:lnTo>
                  <a:cubicBezTo>
                    <a:pt x="285818" y="407142"/>
                    <a:pt x="285493" y="409095"/>
                    <a:pt x="285493" y="410396"/>
                  </a:cubicBezTo>
                  <a:cubicBezTo>
                    <a:pt x="285493" y="412024"/>
                    <a:pt x="289398" y="418533"/>
                    <a:pt x="292327" y="423089"/>
                  </a:cubicBezTo>
                  <a:cubicBezTo>
                    <a:pt x="293629" y="425042"/>
                    <a:pt x="294606" y="426995"/>
                    <a:pt x="294606" y="426995"/>
                  </a:cubicBezTo>
                  <a:cubicBezTo>
                    <a:pt x="294606" y="427320"/>
                    <a:pt x="293955" y="427320"/>
                    <a:pt x="293304" y="427971"/>
                  </a:cubicBezTo>
                  <a:cubicBezTo>
                    <a:pt x="292653" y="428948"/>
                    <a:pt x="291677" y="429598"/>
                    <a:pt x="291026" y="430575"/>
                  </a:cubicBezTo>
                  <a:cubicBezTo>
                    <a:pt x="290049" y="432527"/>
                    <a:pt x="290700" y="433829"/>
                    <a:pt x="291026" y="435131"/>
                  </a:cubicBezTo>
                  <a:lnTo>
                    <a:pt x="291026" y="435131"/>
                  </a:lnTo>
                  <a:cubicBezTo>
                    <a:pt x="291026" y="435457"/>
                    <a:pt x="291351" y="435457"/>
                    <a:pt x="291351" y="435782"/>
                  </a:cubicBezTo>
                  <a:lnTo>
                    <a:pt x="291351" y="435782"/>
                  </a:lnTo>
                  <a:cubicBezTo>
                    <a:pt x="291677" y="436433"/>
                    <a:pt x="292327" y="437409"/>
                    <a:pt x="293304" y="438386"/>
                  </a:cubicBezTo>
                  <a:cubicBezTo>
                    <a:pt x="294280" y="439362"/>
                    <a:pt x="295257" y="440664"/>
                    <a:pt x="295582" y="440989"/>
                  </a:cubicBezTo>
                  <a:cubicBezTo>
                    <a:pt x="295582" y="441640"/>
                    <a:pt x="296233" y="443593"/>
                    <a:pt x="296884" y="445871"/>
                  </a:cubicBezTo>
                  <a:cubicBezTo>
                    <a:pt x="297860" y="448800"/>
                    <a:pt x="298836" y="452380"/>
                    <a:pt x="298836" y="453031"/>
                  </a:cubicBezTo>
                  <a:cubicBezTo>
                    <a:pt x="298836" y="453682"/>
                    <a:pt x="298836" y="454984"/>
                    <a:pt x="298836" y="456286"/>
                  </a:cubicBezTo>
                  <a:cubicBezTo>
                    <a:pt x="298836" y="458238"/>
                    <a:pt x="298836" y="460191"/>
                    <a:pt x="298511" y="461493"/>
                  </a:cubicBezTo>
                  <a:cubicBezTo>
                    <a:pt x="298186" y="463120"/>
                    <a:pt x="298836" y="464747"/>
                    <a:pt x="299487" y="466049"/>
                  </a:cubicBezTo>
                  <a:cubicBezTo>
                    <a:pt x="300138" y="467351"/>
                    <a:pt x="300789" y="468327"/>
                    <a:pt x="301440" y="469304"/>
                  </a:cubicBezTo>
                  <a:cubicBezTo>
                    <a:pt x="302091" y="470605"/>
                    <a:pt x="303718" y="470931"/>
                    <a:pt x="305020" y="471256"/>
                  </a:cubicBezTo>
                  <a:cubicBezTo>
                    <a:pt x="305996" y="471582"/>
                    <a:pt x="307298" y="471907"/>
                    <a:pt x="307298" y="472233"/>
                  </a:cubicBezTo>
                  <a:cubicBezTo>
                    <a:pt x="307624" y="473534"/>
                    <a:pt x="305671" y="480695"/>
                    <a:pt x="304369" y="485251"/>
                  </a:cubicBezTo>
                  <a:cubicBezTo>
                    <a:pt x="303718" y="487204"/>
                    <a:pt x="303393" y="488505"/>
                    <a:pt x="303393" y="489156"/>
                  </a:cubicBezTo>
                  <a:cubicBezTo>
                    <a:pt x="303068" y="490458"/>
                    <a:pt x="304044" y="492736"/>
                    <a:pt x="305020" y="494689"/>
                  </a:cubicBezTo>
                  <a:cubicBezTo>
                    <a:pt x="305671" y="496316"/>
                    <a:pt x="306322" y="497943"/>
                    <a:pt x="306322" y="498269"/>
                  </a:cubicBezTo>
                  <a:cubicBezTo>
                    <a:pt x="306322" y="498269"/>
                    <a:pt x="304695" y="498595"/>
                    <a:pt x="303068" y="498595"/>
                  </a:cubicBezTo>
                  <a:cubicBezTo>
                    <a:pt x="301766" y="498920"/>
                    <a:pt x="300464" y="498920"/>
                    <a:pt x="299813" y="499571"/>
                  </a:cubicBezTo>
                  <a:cubicBezTo>
                    <a:pt x="298836" y="500222"/>
                    <a:pt x="297535" y="504127"/>
                    <a:pt x="295907" y="509009"/>
                  </a:cubicBezTo>
                  <a:cubicBezTo>
                    <a:pt x="293955" y="514216"/>
                    <a:pt x="292002" y="520725"/>
                    <a:pt x="291026" y="522027"/>
                  </a:cubicBezTo>
                  <a:cubicBezTo>
                    <a:pt x="290375" y="522678"/>
                    <a:pt x="289724" y="523654"/>
                    <a:pt x="289073" y="524305"/>
                  </a:cubicBezTo>
                  <a:cubicBezTo>
                    <a:pt x="287446" y="526258"/>
                    <a:pt x="285818" y="528211"/>
                    <a:pt x="284842" y="530814"/>
                  </a:cubicBezTo>
                  <a:cubicBezTo>
                    <a:pt x="283866" y="533743"/>
                    <a:pt x="285818" y="536347"/>
                    <a:pt x="287771" y="538625"/>
                  </a:cubicBezTo>
                  <a:lnTo>
                    <a:pt x="287771" y="538625"/>
                  </a:lnTo>
                  <a:cubicBezTo>
                    <a:pt x="288747" y="539602"/>
                    <a:pt x="289398" y="540578"/>
                    <a:pt x="289398" y="541229"/>
                  </a:cubicBezTo>
                  <a:cubicBezTo>
                    <a:pt x="289398" y="542205"/>
                    <a:pt x="289724" y="546111"/>
                    <a:pt x="290049" y="550016"/>
                  </a:cubicBezTo>
                  <a:cubicBezTo>
                    <a:pt x="290375" y="553922"/>
                    <a:pt x="290375" y="557827"/>
                    <a:pt x="290049" y="558803"/>
                  </a:cubicBezTo>
                  <a:cubicBezTo>
                    <a:pt x="290049" y="559454"/>
                    <a:pt x="289398" y="559454"/>
                    <a:pt x="288422" y="559129"/>
                  </a:cubicBezTo>
                  <a:cubicBezTo>
                    <a:pt x="287120" y="559129"/>
                    <a:pt x="286144" y="559129"/>
                    <a:pt x="285168" y="560105"/>
                  </a:cubicBezTo>
                  <a:cubicBezTo>
                    <a:pt x="284191" y="561081"/>
                    <a:pt x="283540" y="563034"/>
                    <a:pt x="282889" y="564661"/>
                  </a:cubicBezTo>
                  <a:cubicBezTo>
                    <a:pt x="282564" y="565638"/>
                    <a:pt x="282238" y="566614"/>
                    <a:pt x="281913" y="566940"/>
                  </a:cubicBezTo>
                  <a:cubicBezTo>
                    <a:pt x="281913" y="566940"/>
                    <a:pt x="280937" y="566940"/>
                    <a:pt x="279960" y="566940"/>
                  </a:cubicBezTo>
                  <a:lnTo>
                    <a:pt x="279960" y="566940"/>
                  </a:lnTo>
                  <a:cubicBezTo>
                    <a:pt x="277031" y="566940"/>
                    <a:pt x="273451" y="566940"/>
                    <a:pt x="271824" y="570845"/>
                  </a:cubicBezTo>
                  <a:cubicBezTo>
                    <a:pt x="270848" y="573774"/>
                    <a:pt x="269546" y="578331"/>
                    <a:pt x="268895" y="583212"/>
                  </a:cubicBezTo>
                  <a:cubicBezTo>
                    <a:pt x="268244" y="587118"/>
                    <a:pt x="268244" y="591349"/>
                    <a:pt x="268569" y="594929"/>
                  </a:cubicBezTo>
                  <a:cubicBezTo>
                    <a:pt x="268895" y="597207"/>
                    <a:pt x="269546" y="601438"/>
                    <a:pt x="270848" y="606320"/>
                  </a:cubicBezTo>
                  <a:cubicBezTo>
                    <a:pt x="273126" y="618687"/>
                    <a:pt x="276706" y="635936"/>
                    <a:pt x="276055" y="640492"/>
                  </a:cubicBezTo>
                  <a:cubicBezTo>
                    <a:pt x="275729" y="643421"/>
                    <a:pt x="273126" y="643747"/>
                    <a:pt x="270522" y="644397"/>
                  </a:cubicBezTo>
                  <a:cubicBezTo>
                    <a:pt x="267918" y="644723"/>
                    <a:pt x="264989" y="645049"/>
                    <a:pt x="262711" y="647327"/>
                  </a:cubicBezTo>
                  <a:cubicBezTo>
                    <a:pt x="259457" y="650581"/>
                    <a:pt x="259782" y="658067"/>
                    <a:pt x="260108" y="663599"/>
                  </a:cubicBezTo>
                  <a:cubicBezTo>
                    <a:pt x="260108" y="666203"/>
                    <a:pt x="260433" y="668481"/>
                    <a:pt x="260108" y="669132"/>
                  </a:cubicBezTo>
                  <a:cubicBezTo>
                    <a:pt x="259782" y="669783"/>
                    <a:pt x="259131" y="669783"/>
                    <a:pt x="258806" y="670108"/>
                  </a:cubicBezTo>
                  <a:cubicBezTo>
                    <a:pt x="257504" y="670434"/>
                    <a:pt x="256202" y="670434"/>
                    <a:pt x="254900" y="672712"/>
                  </a:cubicBezTo>
                  <a:cubicBezTo>
                    <a:pt x="253599" y="675315"/>
                    <a:pt x="254250" y="680197"/>
                    <a:pt x="254575" y="683777"/>
                  </a:cubicBezTo>
                  <a:cubicBezTo>
                    <a:pt x="254900" y="685079"/>
                    <a:pt x="254900" y="686056"/>
                    <a:pt x="254900" y="686706"/>
                  </a:cubicBezTo>
                  <a:cubicBezTo>
                    <a:pt x="254900" y="686706"/>
                    <a:pt x="254575" y="686706"/>
                    <a:pt x="253924" y="687032"/>
                  </a:cubicBezTo>
                  <a:cubicBezTo>
                    <a:pt x="252622" y="687032"/>
                    <a:pt x="251320" y="687357"/>
                    <a:pt x="250018" y="688659"/>
                  </a:cubicBezTo>
                  <a:cubicBezTo>
                    <a:pt x="247740" y="690612"/>
                    <a:pt x="249693" y="692890"/>
                    <a:pt x="251646" y="694843"/>
                  </a:cubicBezTo>
                  <a:cubicBezTo>
                    <a:pt x="252622" y="695819"/>
                    <a:pt x="253599" y="697121"/>
                    <a:pt x="253599" y="697772"/>
                  </a:cubicBezTo>
                  <a:cubicBezTo>
                    <a:pt x="253599" y="698423"/>
                    <a:pt x="252622" y="699724"/>
                    <a:pt x="251320" y="701352"/>
                  </a:cubicBezTo>
                  <a:cubicBezTo>
                    <a:pt x="249693" y="702979"/>
                    <a:pt x="248066" y="704932"/>
                    <a:pt x="247089" y="707535"/>
                  </a:cubicBezTo>
                  <a:cubicBezTo>
                    <a:pt x="246113" y="710465"/>
                    <a:pt x="246764" y="712417"/>
                    <a:pt x="247415" y="714370"/>
                  </a:cubicBezTo>
                  <a:cubicBezTo>
                    <a:pt x="247740" y="715346"/>
                    <a:pt x="248066" y="716323"/>
                    <a:pt x="248066" y="717624"/>
                  </a:cubicBezTo>
                  <a:cubicBezTo>
                    <a:pt x="248066" y="719903"/>
                    <a:pt x="247415" y="726086"/>
                    <a:pt x="247089" y="731619"/>
                  </a:cubicBezTo>
                  <a:cubicBezTo>
                    <a:pt x="246764" y="735524"/>
                    <a:pt x="246439" y="739104"/>
                    <a:pt x="246113" y="740406"/>
                  </a:cubicBezTo>
                  <a:cubicBezTo>
                    <a:pt x="245462" y="743010"/>
                    <a:pt x="248391" y="746915"/>
                    <a:pt x="250669" y="750170"/>
                  </a:cubicBezTo>
                  <a:lnTo>
                    <a:pt x="250669" y="750170"/>
                  </a:lnTo>
                  <a:cubicBezTo>
                    <a:pt x="251646" y="751797"/>
                    <a:pt x="253273" y="752122"/>
                    <a:pt x="252948" y="752448"/>
                  </a:cubicBezTo>
                  <a:cubicBezTo>
                    <a:pt x="252622" y="752774"/>
                    <a:pt x="251320" y="753424"/>
                    <a:pt x="249693" y="754401"/>
                  </a:cubicBezTo>
                  <a:cubicBezTo>
                    <a:pt x="247740" y="755703"/>
                    <a:pt x="245137" y="757004"/>
                    <a:pt x="243509" y="758306"/>
                  </a:cubicBezTo>
                  <a:cubicBezTo>
                    <a:pt x="242208" y="759608"/>
                    <a:pt x="241231" y="764164"/>
                    <a:pt x="240906" y="769372"/>
                  </a:cubicBezTo>
                  <a:cubicBezTo>
                    <a:pt x="240255" y="776531"/>
                    <a:pt x="240580" y="784993"/>
                    <a:pt x="240906" y="786946"/>
                  </a:cubicBezTo>
                  <a:cubicBezTo>
                    <a:pt x="241557" y="789549"/>
                    <a:pt x="245788" y="791177"/>
                    <a:pt x="248717" y="792153"/>
                  </a:cubicBezTo>
                  <a:cubicBezTo>
                    <a:pt x="250018" y="792479"/>
                    <a:pt x="251320" y="791503"/>
                    <a:pt x="251320" y="792153"/>
                  </a:cubicBezTo>
                  <a:cubicBezTo>
                    <a:pt x="251320" y="792479"/>
                    <a:pt x="250018" y="794106"/>
                    <a:pt x="248717" y="796059"/>
                  </a:cubicBezTo>
                  <a:cubicBezTo>
                    <a:pt x="247415" y="798012"/>
                    <a:pt x="245788" y="799964"/>
                    <a:pt x="245462" y="800615"/>
                  </a:cubicBezTo>
                  <a:lnTo>
                    <a:pt x="245462" y="800615"/>
                  </a:lnTo>
                  <a:cubicBezTo>
                    <a:pt x="244486" y="802893"/>
                    <a:pt x="248066" y="804521"/>
                    <a:pt x="250669" y="805822"/>
                  </a:cubicBezTo>
                  <a:lnTo>
                    <a:pt x="250669" y="805822"/>
                  </a:lnTo>
                  <a:cubicBezTo>
                    <a:pt x="251320" y="806148"/>
                    <a:pt x="251971" y="806473"/>
                    <a:pt x="252297" y="806473"/>
                  </a:cubicBezTo>
                  <a:cubicBezTo>
                    <a:pt x="252622" y="806799"/>
                    <a:pt x="253599" y="808751"/>
                    <a:pt x="254250" y="810704"/>
                  </a:cubicBezTo>
                  <a:cubicBezTo>
                    <a:pt x="254900" y="812331"/>
                    <a:pt x="255226" y="813958"/>
                    <a:pt x="255226" y="814610"/>
                  </a:cubicBezTo>
                  <a:cubicBezTo>
                    <a:pt x="255226" y="815586"/>
                    <a:pt x="253924" y="816888"/>
                    <a:pt x="252622" y="818190"/>
                  </a:cubicBezTo>
                  <a:cubicBezTo>
                    <a:pt x="251971" y="818840"/>
                    <a:pt x="251320" y="819491"/>
                    <a:pt x="251320" y="820142"/>
                  </a:cubicBezTo>
                  <a:cubicBezTo>
                    <a:pt x="250995" y="820793"/>
                    <a:pt x="250018" y="824048"/>
                    <a:pt x="249693" y="827302"/>
                  </a:cubicBezTo>
                  <a:cubicBezTo>
                    <a:pt x="249368" y="830231"/>
                    <a:pt x="249042" y="833160"/>
                    <a:pt x="249042" y="834137"/>
                  </a:cubicBezTo>
                  <a:cubicBezTo>
                    <a:pt x="249368" y="836415"/>
                    <a:pt x="255551" y="835764"/>
                    <a:pt x="261409" y="835113"/>
                  </a:cubicBezTo>
                  <a:cubicBezTo>
                    <a:pt x="264989" y="834788"/>
                    <a:pt x="268244" y="834462"/>
                    <a:pt x="268895" y="834788"/>
                  </a:cubicBezTo>
                  <a:cubicBezTo>
                    <a:pt x="269220" y="834788"/>
                    <a:pt x="269546" y="835113"/>
                    <a:pt x="269546" y="835113"/>
                  </a:cubicBezTo>
                  <a:lnTo>
                    <a:pt x="269546" y="835113"/>
                  </a:lnTo>
                  <a:cubicBezTo>
                    <a:pt x="269871" y="835439"/>
                    <a:pt x="269871" y="835439"/>
                    <a:pt x="269871" y="835764"/>
                  </a:cubicBezTo>
                  <a:lnTo>
                    <a:pt x="269871" y="835764"/>
                  </a:lnTo>
                  <a:cubicBezTo>
                    <a:pt x="269871" y="835764"/>
                    <a:pt x="269871" y="836089"/>
                    <a:pt x="269871" y="836089"/>
                  </a:cubicBezTo>
                  <a:cubicBezTo>
                    <a:pt x="269546" y="836415"/>
                    <a:pt x="268569" y="837717"/>
                    <a:pt x="267593" y="838693"/>
                  </a:cubicBezTo>
                  <a:cubicBezTo>
                    <a:pt x="266942" y="839669"/>
                    <a:pt x="266291" y="840646"/>
                    <a:pt x="265640" y="841297"/>
                  </a:cubicBezTo>
                  <a:cubicBezTo>
                    <a:pt x="264989" y="842273"/>
                    <a:pt x="264664" y="842924"/>
                    <a:pt x="264664" y="843575"/>
                  </a:cubicBezTo>
                  <a:cubicBezTo>
                    <a:pt x="264338" y="844226"/>
                    <a:pt x="264338" y="844551"/>
                    <a:pt x="263688" y="844877"/>
                  </a:cubicBezTo>
                  <a:lnTo>
                    <a:pt x="263688" y="844877"/>
                  </a:lnTo>
                  <a:cubicBezTo>
                    <a:pt x="263362" y="845202"/>
                    <a:pt x="259457" y="844877"/>
                    <a:pt x="255226" y="844226"/>
                  </a:cubicBezTo>
                  <a:cubicBezTo>
                    <a:pt x="249368" y="843575"/>
                    <a:pt x="242859" y="843249"/>
                    <a:pt x="241882" y="844551"/>
                  </a:cubicBezTo>
                  <a:cubicBezTo>
                    <a:pt x="241231" y="845853"/>
                    <a:pt x="241231" y="847155"/>
                    <a:pt x="241557" y="848457"/>
                  </a:cubicBezTo>
                  <a:cubicBezTo>
                    <a:pt x="241557" y="848782"/>
                    <a:pt x="241557" y="849108"/>
                    <a:pt x="241557" y="849433"/>
                  </a:cubicBezTo>
                  <a:cubicBezTo>
                    <a:pt x="241231" y="851386"/>
                    <a:pt x="251971" y="853989"/>
                    <a:pt x="256202" y="855291"/>
                  </a:cubicBezTo>
                  <a:lnTo>
                    <a:pt x="257829" y="855617"/>
                  </a:lnTo>
                  <a:cubicBezTo>
                    <a:pt x="257829" y="855617"/>
                    <a:pt x="257829" y="855617"/>
                    <a:pt x="257829" y="855617"/>
                  </a:cubicBezTo>
                  <a:cubicBezTo>
                    <a:pt x="258806" y="856267"/>
                    <a:pt x="260433" y="857895"/>
                    <a:pt x="261735" y="859848"/>
                  </a:cubicBezTo>
                  <a:cubicBezTo>
                    <a:pt x="263037" y="861475"/>
                    <a:pt x="263688" y="863102"/>
                    <a:pt x="263688" y="863753"/>
                  </a:cubicBezTo>
                  <a:lnTo>
                    <a:pt x="263688" y="863753"/>
                  </a:lnTo>
                  <a:lnTo>
                    <a:pt x="263688" y="863753"/>
                  </a:lnTo>
                  <a:lnTo>
                    <a:pt x="263688" y="863753"/>
                  </a:lnTo>
                  <a:lnTo>
                    <a:pt x="263688" y="863753"/>
                  </a:lnTo>
                  <a:cubicBezTo>
                    <a:pt x="262711" y="865055"/>
                    <a:pt x="262386" y="866357"/>
                    <a:pt x="261735" y="867658"/>
                  </a:cubicBezTo>
                  <a:cubicBezTo>
                    <a:pt x="261409" y="868635"/>
                    <a:pt x="261084" y="869937"/>
                    <a:pt x="260433" y="870262"/>
                  </a:cubicBezTo>
                  <a:lnTo>
                    <a:pt x="260433" y="870262"/>
                  </a:lnTo>
                  <a:cubicBezTo>
                    <a:pt x="260108" y="870587"/>
                    <a:pt x="258806" y="871239"/>
                    <a:pt x="257504" y="871889"/>
                  </a:cubicBezTo>
                  <a:lnTo>
                    <a:pt x="257504" y="871889"/>
                  </a:lnTo>
                  <a:cubicBezTo>
                    <a:pt x="255226" y="872866"/>
                    <a:pt x="252948" y="873842"/>
                    <a:pt x="251971" y="875144"/>
                  </a:cubicBezTo>
                  <a:cubicBezTo>
                    <a:pt x="250669" y="876771"/>
                    <a:pt x="252297" y="880676"/>
                    <a:pt x="253599" y="884257"/>
                  </a:cubicBezTo>
                  <a:cubicBezTo>
                    <a:pt x="254250" y="886209"/>
                    <a:pt x="255226" y="887837"/>
                    <a:pt x="255226" y="888487"/>
                  </a:cubicBezTo>
                  <a:cubicBezTo>
                    <a:pt x="255226" y="889138"/>
                    <a:pt x="254250" y="890115"/>
                    <a:pt x="252948" y="891091"/>
                  </a:cubicBezTo>
                  <a:cubicBezTo>
                    <a:pt x="251971" y="892067"/>
                    <a:pt x="250669" y="893369"/>
                    <a:pt x="250018" y="894671"/>
                  </a:cubicBezTo>
                  <a:cubicBezTo>
                    <a:pt x="249042" y="896624"/>
                    <a:pt x="250344" y="900204"/>
                    <a:pt x="251320" y="904109"/>
                  </a:cubicBezTo>
                  <a:cubicBezTo>
                    <a:pt x="252297" y="907689"/>
                    <a:pt x="253599" y="910944"/>
                    <a:pt x="252948" y="911920"/>
                  </a:cubicBezTo>
                  <a:cubicBezTo>
                    <a:pt x="252622" y="912246"/>
                    <a:pt x="252297" y="912896"/>
                    <a:pt x="252297" y="913222"/>
                  </a:cubicBezTo>
                  <a:cubicBezTo>
                    <a:pt x="250669" y="915825"/>
                    <a:pt x="249042" y="918755"/>
                    <a:pt x="246439" y="920057"/>
                  </a:cubicBezTo>
                  <a:cubicBezTo>
                    <a:pt x="243184" y="922009"/>
                    <a:pt x="244811" y="924938"/>
                    <a:pt x="246439" y="928193"/>
                  </a:cubicBezTo>
                  <a:cubicBezTo>
                    <a:pt x="247089" y="929494"/>
                    <a:pt x="247740" y="930471"/>
                    <a:pt x="247740" y="931122"/>
                  </a:cubicBezTo>
                  <a:cubicBezTo>
                    <a:pt x="247740" y="932098"/>
                    <a:pt x="244160" y="934051"/>
                    <a:pt x="240580" y="935678"/>
                  </a:cubicBezTo>
                  <a:cubicBezTo>
                    <a:pt x="238628" y="936655"/>
                    <a:pt x="236675" y="937631"/>
                    <a:pt x="235373" y="938607"/>
                  </a:cubicBezTo>
                  <a:cubicBezTo>
                    <a:pt x="231468" y="941536"/>
                    <a:pt x="230166" y="949347"/>
                    <a:pt x="229841" y="953578"/>
                  </a:cubicBezTo>
                  <a:lnTo>
                    <a:pt x="229841" y="953578"/>
                  </a:lnTo>
                  <a:lnTo>
                    <a:pt x="229841" y="954555"/>
                  </a:lnTo>
                  <a:lnTo>
                    <a:pt x="229841" y="954555"/>
                  </a:lnTo>
                  <a:cubicBezTo>
                    <a:pt x="229515" y="957484"/>
                    <a:pt x="231468" y="959111"/>
                    <a:pt x="233420" y="960412"/>
                  </a:cubicBezTo>
                  <a:lnTo>
                    <a:pt x="233420" y="960412"/>
                  </a:lnTo>
                  <a:cubicBezTo>
                    <a:pt x="234397" y="961064"/>
                    <a:pt x="235048" y="961714"/>
                    <a:pt x="235373" y="962365"/>
                  </a:cubicBezTo>
                  <a:cubicBezTo>
                    <a:pt x="235699" y="963342"/>
                    <a:pt x="235699" y="964318"/>
                    <a:pt x="236024" y="965620"/>
                  </a:cubicBezTo>
                  <a:cubicBezTo>
                    <a:pt x="236350" y="967573"/>
                    <a:pt x="236350" y="969200"/>
                    <a:pt x="236350" y="969851"/>
                  </a:cubicBezTo>
                  <a:cubicBezTo>
                    <a:pt x="236350" y="970176"/>
                    <a:pt x="235699" y="969851"/>
                    <a:pt x="234722" y="970176"/>
                  </a:cubicBezTo>
                  <a:cubicBezTo>
                    <a:pt x="232769" y="970827"/>
                    <a:pt x="230817" y="971803"/>
                    <a:pt x="229841" y="973431"/>
                  </a:cubicBezTo>
                  <a:cubicBezTo>
                    <a:pt x="229190" y="974732"/>
                    <a:pt x="229190" y="977336"/>
                    <a:pt x="229515" y="979940"/>
                  </a:cubicBezTo>
                  <a:cubicBezTo>
                    <a:pt x="229841" y="982543"/>
                    <a:pt x="229841" y="985473"/>
                    <a:pt x="229190" y="986449"/>
                  </a:cubicBezTo>
                  <a:cubicBezTo>
                    <a:pt x="227888" y="988076"/>
                    <a:pt x="223331" y="993609"/>
                    <a:pt x="219426" y="997840"/>
                  </a:cubicBezTo>
                  <a:cubicBezTo>
                    <a:pt x="216822" y="1000769"/>
                    <a:pt x="214544" y="1003047"/>
                    <a:pt x="213568" y="1003698"/>
                  </a:cubicBezTo>
                  <a:cubicBezTo>
                    <a:pt x="212591" y="1004349"/>
                    <a:pt x="211615" y="1004349"/>
                    <a:pt x="210639" y="1004023"/>
                  </a:cubicBezTo>
                  <a:cubicBezTo>
                    <a:pt x="209337" y="1003698"/>
                    <a:pt x="208035" y="1003372"/>
                    <a:pt x="206082" y="1004674"/>
                  </a:cubicBezTo>
                  <a:cubicBezTo>
                    <a:pt x="203479" y="1006627"/>
                    <a:pt x="202828" y="1009230"/>
                    <a:pt x="201851" y="1012485"/>
                  </a:cubicBezTo>
                  <a:lnTo>
                    <a:pt x="201851" y="1012485"/>
                  </a:lnTo>
                  <a:cubicBezTo>
                    <a:pt x="201851" y="1012811"/>
                    <a:pt x="201851" y="1013136"/>
                    <a:pt x="201526" y="1013787"/>
                  </a:cubicBezTo>
                  <a:cubicBezTo>
                    <a:pt x="200875" y="1017041"/>
                    <a:pt x="201526" y="1027781"/>
                    <a:pt x="201526" y="1032012"/>
                  </a:cubicBezTo>
                  <a:cubicBezTo>
                    <a:pt x="201526" y="1032663"/>
                    <a:pt x="201526" y="1033314"/>
                    <a:pt x="201526" y="1033639"/>
                  </a:cubicBezTo>
                  <a:cubicBezTo>
                    <a:pt x="201526" y="1034616"/>
                    <a:pt x="204455" y="1037545"/>
                    <a:pt x="207059" y="1039823"/>
                  </a:cubicBezTo>
                  <a:cubicBezTo>
                    <a:pt x="208035" y="1040800"/>
                    <a:pt x="209011" y="1041776"/>
                    <a:pt x="209337" y="1042102"/>
                  </a:cubicBezTo>
                  <a:cubicBezTo>
                    <a:pt x="209662" y="1042427"/>
                    <a:pt x="209662" y="1044705"/>
                    <a:pt x="209988" y="1047309"/>
                  </a:cubicBezTo>
                  <a:cubicBezTo>
                    <a:pt x="210313" y="1050889"/>
                    <a:pt x="210639" y="1055120"/>
                    <a:pt x="211615" y="1057398"/>
                  </a:cubicBezTo>
                  <a:cubicBezTo>
                    <a:pt x="212591" y="1059676"/>
                    <a:pt x="214219" y="1060001"/>
                    <a:pt x="216171" y="1059025"/>
                  </a:cubicBezTo>
                  <a:lnTo>
                    <a:pt x="216171" y="1059025"/>
                  </a:lnTo>
                  <a:cubicBezTo>
                    <a:pt x="217473" y="1058374"/>
                    <a:pt x="219100" y="1057398"/>
                    <a:pt x="220728" y="1056421"/>
                  </a:cubicBezTo>
                  <a:cubicBezTo>
                    <a:pt x="222355" y="1055120"/>
                    <a:pt x="223982" y="1054143"/>
                    <a:pt x="224959" y="1053818"/>
                  </a:cubicBezTo>
                  <a:cubicBezTo>
                    <a:pt x="226911" y="1053492"/>
                    <a:pt x="229515" y="1053492"/>
                    <a:pt x="231468" y="1053818"/>
                  </a:cubicBezTo>
                  <a:cubicBezTo>
                    <a:pt x="233095" y="1054143"/>
                    <a:pt x="234071" y="1054794"/>
                    <a:pt x="234397" y="1055445"/>
                  </a:cubicBezTo>
                  <a:cubicBezTo>
                    <a:pt x="234722" y="1056421"/>
                    <a:pt x="235048" y="1058048"/>
                    <a:pt x="235373" y="1059676"/>
                  </a:cubicBezTo>
                  <a:cubicBezTo>
                    <a:pt x="235699" y="1061629"/>
                    <a:pt x="235699" y="1063256"/>
                    <a:pt x="235699" y="1064557"/>
                  </a:cubicBezTo>
                  <a:cubicBezTo>
                    <a:pt x="235699" y="1065534"/>
                    <a:pt x="235048" y="1066836"/>
                    <a:pt x="234397" y="1067812"/>
                  </a:cubicBezTo>
                  <a:cubicBezTo>
                    <a:pt x="233746" y="1069114"/>
                    <a:pt x="233095" y="1070416"/>
                    <a:pt x="232769" y="1071718"/>
                  </a:cubicBezTo>
                  <a:cubicBezTo>
                    <a:pt x="232444" y="1073996"/>
                    <a:pt x="233746" y="1074972"/>
                    <a:pt x="235373" y="1076274"/>
                  </a:cubicBezTo>
                  <a:lnTo>
                    <a:pt x="235373" y="1076274"/>
                  </a:lnTo>
                  <a:cubicBezTo>
                    <a:pt x="236024" y="1076925"/>
                    <a:pt x="237000" y="1077250"/>
                    <a:pt x="237000" y="1077901"/>
                  </a:cubicBezTo>
                  <a:cubicBezTo>
                    <a:pt x="237326" y="1078878"/>
                    <a:pt x="236350" y="1080505"/>
                    <a:pt x="235699" y="1082132"/>
                  </a:cubicBezTo>
                  <a:lnTo>
                    <a:pt x="235699" y="1082132"/>
                  </a:lnTo>
                  <a:cubicBezTo>
                    <a:pt x="235048" y="1083759"/>
                    <a:pt x="234397" y="1085061"/>
                    <a:pt x="234071" y="1086688"/>
                  </a:cubicBezTo>
                  <a:cubicBezTo>
                    <a:pt x="234071" y="1088966"/>
                    <a:pt x="236350" y="1090594"/>
                    <a:pt x="238953" y="1092221"/>
                  </a:cubicBezTo>
                  <a:cubicBezTo>
                    <a:pt x="240580" y="1093198"/>
                    <a:pt x="242208" y="1094174"/>
                    <a:pt x="243835" y="1095801"/>
                  </a:cubicBezTo>
                  <a:lnTo>
                    <a:pt x="243835" y="1095801"/>
                  </a:lnTo>
                  <a:cubicBezTo>
                    <a:pt x="245137" y="1097103"/>
                    <a:pt x="245462" y="1098079"/>
                    <a:pt x="245462" y="1099381"/>
                  </a:cubicBezTo>
                  <a:cubicBezTo>
                    <a:pt x="245788" y="1101985"/>
                    <a:pt x="246439" y="1104263"/>
                    <a:pt x="252297" y="1105890"/>
                  </a:cubicBezTo>
                  <a:cubicBezTo>
                    <a:pt x="257178" y="1107192"/>
                    <a:pt x="271498" y="1106216"/>
                    <a:pt x="284191" y="1105565"/>
                  </a:cubicBezTo>
                  <a:cubicBezTo>
                    <a:pt x="293955" y="1104914"/>
                    <a:pt x="302742" y="1104588"/>
                    <a:pt x="304695" y="1105239"/>
                  </a:cubicBezTo>
                  <a:cubicBezTo>
                    <a:pt x="308600" y="1108819"/>
                    <a:pt x="317062" y="1112725"/>
                    <a:pt x="324873" y="1116956"/>
                  </a:cubicBezTo>
                  <a:lnTo>
                    <a:pt x="324873" y="1116956"/>
                  </a:lnTo>
                  <a:close/>
                  <a:moveTo>
                    <a:pt x="1047" y="480369"/>
                  </a:moveTo>
                  <a:cubicBezTo>
                    <a:pt x="-581" y="481345"/>
                    <a:pt x="-581" y="487854"/>
                    <a:pt x="3000" y="487529"/>
                  </a:cubicBezTo>
                  <a:cubicBezTo>
                    <a:pt x="6579" y="486878"/>
                    <a:pt x="7230" y="480044"/>
                    <a:pt x="1047" y="480369"/>
                  </a:cubicBezTo>
                  <a:lnTo>
                    <a:pt x="1047" y="480369"/>
                  </a:lnTo>
                  <a:close/>
                  <a:moveTo>
                    <a:pt x="53445" y="479393"/>
                  </a:moveTo>
                  <a:cubicBezTo>
                    <a:pt x="51167" y="482973"/>
                    <a:pt x="49539" y="487529"/>
                    <a:pt x="52143" y="486878"/>
                  </a:cubicBezTo>
                  <a:cubicBezTo>
                    <a:pt x="55072" y="486227"/>
                    <a:pt x="59628" y="487529"/>
                    <a:pt x="59954" y="484600"/>
                  </a:cubicBezTo>
                  <a:cubicBezTo>
                    <a:pt x="60605" y="481671"/>
                    <a:pt x="57676" y="477766"/>
                    <a:pt x="53445" y="479393"/>
                  </a:cubicBezTo>
                  <a:lnTo>
                    <a:pt x="53445" y="479393"/>
                  </a:lnTo>
                  <a:close/>
                  <a:moveTo>
                    <a:pt x="279635" y="1223379"/>
                  </a:moveTo>
                  <a:cubicBezTo>
                    <a:pt x="286469" y="1227284"/>
                    <a:pt x="291351" y="1234119"/>
                    <a:pt x="292978" y="1231841"/>
                  </a:cubicBezTo>
                  <a:cubicBezTo>
                    <a:pt x="294931" y="1229563"/>
                    <a:pt x="296233" y="1228586"/>
                    <a:pt x="295582" y="1225657"/>
                  </a:cubicBezTo>
                  <a:cubicBezTo>
                    <a:pt x="294931" y="1222728"/>
                    <a:pt x="294606" y="1226308"/>
                    <a:pt x="289073" y="1224030"/>
                  </a:cubicBezTo>
                  <a:cubicBezTo>
                    <a:pt x="283866" y="1221752"/>
                    <a:pt x="284191" y="1220450"/>
                    <a:pt x="280286" y="1220450"/>
                  </a:cubicBezTo>
                  <a:cubicBezTo>
                    <a:pt x="276380" y="1220124"/>
                    <a:pt x="274102" y="1219799"/>
                    <a:pt x="279635" y="1223379"/>
                  </a:cubicBezTo>
                  <a:lnTo>
                    <a:pt x="279635" y="1223379"/>
                  </a:lnTo>
                  <a:close/>
                  <a:moveTo>
                    <a:pt x="319991" y="1223704"/>
                  </a:moveTo>
                  <a:cubicBezTo>
                    <a:pt x="317387" y="1224681"/>
                    <a:pt x="315760" y="1225983"/>
                    <a:pt x="317387" y="1227935"/>
                  </a:cubicBezTo>
                  <a:cubicBezTo>
                    <a:pt x="319015" y="1229888"/>
                    <a:pt x="319666" y="1231841"/>
                    <a:pt x="321293" y="1230213"/>
                  </a:cubicBezTo>
                  <a:cubicBezTo>
                    <a:pt x="322920" y="1228586"/>
                    <a:pt x="320642" y="1226959"/>
                    <a:pt x="323896" y="1226633"/>
                  </a:cubicBezTo>
                  <a:cubicBezTo>
                    <a:pt x="327151" y="1226308"/>
                    <a:pt x="330405" y="1228911"/>
                    <a:pt x="330405" y="1226308"/>
                  </a:cubicBezTo>
                  <a:cubicBezTo>
                    <a:pt x="330080" y="1223704"/>
                    <a:pt x="329429" y="1223379"/>
                    <a:pt x="326500" y="1223379"/>
                  </a:cubicBezTo>
                  <a:cubicBezTo>
                    <a:pt x="323571" y="1223379"/>
                    <a:pt x="324222" y="1222402"/>
                    <a:pt x="319991" y="1223704"/>
                  </a:cubicBezTo>
                  <a:lnTo>
                    <a:pt x="319991" y="1223704"/>
                  </a:lnTo>
                  <a:close/>
                  <a:moveTo>
                    <a:pt x="336589" y="1229237"/>
                  </a:moveTo>
                  <a:cubicBezTo>
                    <a:pt x="333986" y="1231515"/>
                    <a:pt x="329429" y="1234119"/>
                    <a:pt x="333009" y="1234119"/>
                  </a:cubicBezTo>
                  <a:cubicBezTo>
                    <a:pt x="336589" y="1234119"/>
                    <a:pt x="337565" y="1233142"/>
                    <a:pt x="340495" y="1232492"/>
                  </a:cubicBezTo>
                  <a:cubicBezTo>
                    <a:pt x="343749" y="1232166"/>
                    <a:pt x="346678" y="1235746"/>
                    <a:pt x="347654" y="1232492"/>
                  </a:cubicBezTo>
                  <a:cubicBezTo>
                    <a:pt x="348956" y="1229237"/>
                    <a:pt x="340495" y="1227610"/>
                    <a:pt x="336589" y="1229237"/>
                  </a:cubicBezTo>
                  <a:lnTo>
                    <a:pt x="336589" y="1229237"/>
                  </a:lnTo>
                  <a:close/>
                  <a:moveTo>
                    <a:pt x="313156" y="1232817"/>
                  </a:moveTo>
                  <a:cubicBezTo>
                    <a:pt x="310878" y="1233468"/>
                    <a:pt x="309251" y="1235420"/>
                    <a:pt x="310227" y="1236722"/>
                  </a:cubicBezTo>
                  <a:cubicBezTo>
                    <a:pt x="311204" y="1238024"/>
                    <a:pt x="313807" y="1243231"/>
                    <a:pt x="316736" y="1242255"/>
                  </a:cubicBezTo>
                  <a:cubicBezTo>
                    <a:pt x="319991" y="1241279"/>
                    <a:pt x="319015" y="1239001"/>
                    <a:pt x="319991" y="1237699"/>
                  </a:cubicBezTo>
                  <a:cubicBezTo>
                    <a:pt x="320967" y="1236397"/>
                    <a:pt x="324547" y="1238350"/>
                    <a:pt x="321618" y="1236072"/>
                  </a:cubicBezTo>
                  <a:cubicBezTo>
                    <a:pt x="319340" y="1233468"/>
                    <a:pt x="317713" y="1232492"/>
                    <a:pt x="313156" y="1232817"/>
                  </a:cubicBezTo>
                  <a:lnTo>
                    <a:pt x="313156" y="1232817"/>
                  </a:lnTo>
                  <a:close/>
                  <a:moveTo>
                    <a:pt x="374342" y="1246161"/>
                  </a:moveTo>
                  <a:cubicBezTo>
                    <a:pt x="371738" y="1248439"/>
                    <a:pt x="369785" y="1248113"/>
                    <a:pt x="371738" y="1250392"/>
                  </a:cubicBezTo>
                  <a:cubicBezTo>
                    <a:pt x="373691" y="1252670"/>
                    <a:pt x="375644" y="1254948"/>
                    <a:pt x="379223" y="1254297"/>
                  </a:cubicBezTo>
                  <a:cubicBezTo>
                    <a:pt x="382804" y="1253646"/>
                    <a:pt x="380525" y="1252670"/>
                    <a:pt x="378247" y="1248764"/>
                  </a:cubicBezTo>
                  <a:cubicBezTo>
                    <a:pt x="375969" y="1244859"/>
                    <a:pt x="376945" y="1244533"/>
                    <a:pt x="374342" y="1246161"/>
                  </a:cubicBezTo>
                  <a:lnTo>
                    <a:pt x="374342" y="1246161"/>
                  </a:lnTo>
                  <a:close/>
                  <a:moveTo>
                    <a:pt x="351235" y="1238675"/>
                  </a:moveTo>
                  <a:cubicBezTo>
                    <a:pt x="347980" y="1238675"/>
                    <a:pt x="346353" y="1237373"/>
                    <a:pt x="346027" y="1239326"/>
                  </a:cubicBezTo>
                  <a:cubicBezTo>
                    <a:pt x="345702" y="1241279"/>
                    <a:pt x="347654" y="1242581"/>
                    <a:pt x="351560" y="1246161"/>
                  </a:cubicBezTo>
                  <a:cubicBezTo>
                    <a:pt x="355140" y="1250066"/>
                    <a:pt x="357418" y="1255599"/>
                    <a:pt x="359696" y="1251693"/>
                  </a:cubicBezTo>
                  <a:cubicBezTo>
                    <a:pt x="360673" y="1247788"/>
                    <a:pt x="361974" y="1246811"/>
                    <a:pt x="360673" y="1244208"/>
                  </a:cubicBezTo>
                  <a:cubicBezTo>
                    <a:pt x="359371" y="1241604"/>
                    <a:pt x="357418" y="1239001"/>
                    <a:pt x="351235" y="1238675"/>
                  </a:cubicBezTo>
                  <a:lnTo>
                    <a:pt x="351235" y="1238675"/>
                  </a:lnTo>
                  <a:close/>
                  <a:moveTo>
                    <a:pt x="299487" y="1132903"/>
                  </a:moveTo>
                  <a:cubicBezTo>
                    <a:pt x="294931" y="1133554"/>
                    <a:pt x="291351" y="1134530"/>
                    <a:pt x="292653" y="1136483"/>
                  </a:cubicBezTo>
                  <a:cubicBezTo>
                    <a:pt x="293955" y="1138436"/>
                    <a:pt x="297535" y="1139738"/>
                    <a:pt x="298836" y="1141690"/>
                  </a:cubicBezTo>
                  <a:cubicBezTo>
                    <a:pt x="300138" y="1143643"/>
                    <a:pt x="301440" y="1144945"/>
                    <a:pt x="299162" y="1145921"/>
                  </a:cubicBezTo>
                  <a:cubicBezTo>
                    <a:pt x="296884" y="1146897"/>
                    <a:pt x="293629" y="1142666"/>
                    <a:pt x="292002" y="1143968"/>
                  </a:cubicBezTo>
                  <a:cubicBezTo>
                    <a:pt x="290375" y="1145270"/>
                    <a:pt x="290049" y="1147223"/>
                    <a:pt x="291351" y="1151128"/>
                  </a:cubicBezTo>
                  <a:cubicBezTo>
                    <a:pt x="292653" y="1155034"/>
                    <a:pt x="290375" y="1156986"/>
                    <a:pt x="291677" y="1158939"/>
                  </a:cubicBezTo>
                  <a:cubicBezTo>
                    <a:pt x="292978" y="1161217"/>
                    <a:pt x="295582" y="1165774"/>
                    <a:pt x="297860" y="1164146"/>
                  </a:cubicBezTo>
                  <a:cubicBezTo>
                    <a:pt x="300138" y="1162519"/>
                    <a:pt x="301440" y="1160892"/>
                    <a:pt x="305346" y="1158939"/>
                  </a:cubicBezTo>
                  <a:cubicBezTo>
                    <a:pt x="309251" y="1156986"/>
                    <a:pt x="314133" y="1157963"/>
                    <a:pt x="317713" y="1157637"/>
                  </a:cubicBezTo>
                  <a:cubicBezTo>
                    <a:pt x="320967" y="1157312"/>
                    <a:pt x="321944" y="1160566"/>
                    <a:pt x="321944" y="1161868"/>
                  </a:cubicBezTo>
                  <a:cubicBezTo>
                    <a:pt x="321618" y="1163170"/>
                    <a:pt x="316086" y="1167401"/>
                    <a:pt x="312831" y="1167726"/>
                  </a:cubicBezTo>
                  <a:cubicBezTo>
                    <a:pt x="309577" y="1168052"/>
                    <a:pt x="304044" y="1169028"/>
                    <a:pt x="302417" y="1171306"/>
                  </a:cubicBezTo>
                  <a:cubicBezTo>
                    <a:pt x="300789" y="1173910"/>
                    <a:pt x="299487" y="1176188"/>
                    <a:pt x="299813" y="1178466"/>
                  </a:cubicBezTo>
                  <a:cubicBezTo>
                    <a:pt x="300464" y="1180745"/>
                    <a:pt x="300789" y="1183348"/>
                    <a:pt x="303393" y="1185301"/>
                  </a:cubicBezTo>
                  <a:cubicBezTo>
                    <a:pt x="305996" y="1187254"/>
                    <a:pt x="306322" y="1186928"/>
                    <a:pt x="312831" y="1189206"/>
                  </a:cubicBezTo>
                  <a:cubicBezTo>
                    <a:pt x="319666" y="1191810"/>
                    <a:pt x="327151" y="1195715"/>
                    <a:pt x="329755" y="1197993"/>
                  </a:cubicBezTo>
                  <a:cubicBezTo>
                    <a:pt x="332033" y="1200272"/>
                    <a:pt x="333335" y="1201248"/>
                    <a:pt x="332684" y="1202224"/>
                  </a:cubicBezTo>
                  <a:cubicBezTo>
                    <a:pt x="332033" y="1203526"/>
                    <a:pt x="319666" y="1211337"/>
                    <a:pt x="319666" y="1208733"/>
                  </a:cubicBezTo>
                  <a:cubicBezTo>
                    <a:pt x="319340" y="1205804"/>
                    <a:pt x="326826" y="1203526"/>
                    <a:pt x="324222" y="1200922"/>
                  </a:cubicBezTo>
                  <a:cubicBezTo>
                    <a:pt x="321618" y="1198319"/>
                    <a:pt x="319666" y="1197017"/>
                    <a:pt x="317713" y="1197993"/>
                  </a:cubicBezTo>
                  <a:cubicBezTo>
                    <a:pt x="316086" y="1198970"/>
                    <a:pt x="316086" y="1201248"/>
                    <a:pt x="314133" y="1199946"/>
                  </a:cubicBezTo>
                  <a:cubicBezTo>
                    <a:pt x="311855" y="1198319"/>
                    <a:pt x="309902" y="1193437"/>
                    <a:pt x="308600" y="1196041"/>
                  </a:cubicBezTo>
                  <a:cubicBezTo>
                    <a:pt x="307298" y="1198319"/>
                    <a:pt x="313156" y="1204828"/>
                    <a:pt x="310553" y="1204828"/>
                  </a:cubicBezTo>
                  <a:cubicBezTo>
                    <a:pt x="307949" y="1205154"/>
                    <a:pt x="304044" y="1192461"/>
                    <a:pt x="301440" y="1193763"/>
                  </a:cubicBezTo>
                  <a:cubicBezTo>
                    <a:pt x="298836" y="1195065"/>
                    <a:pt x="304369" y="1201574"/>
                    <a:pt x="298836" y="1199295"/>
                  </a:cubicBezTo>
                  <a:cubicBezTo>
                    <a:pt x="292978" y="1197017"/>
                    <a:pt x="290700" y="1194739"/>
                    <a:pt x="291026" y="1196366"/>
                  </a:cubicBezTo>
                  <a:cubicBezTo>
                    <a:pt x="291351" y="1198319"/>
                    <a:pt x="295907" y="1202550"/>
                    <a:pt x="295257" y="1203526"/>
                  </a:cubicBezTo>
                  <a:cubicBezTo>
                    <a:pt x="294606" y="1204828"/>
                    <a:pt x="289398" y="1201248"/>
                    <a:pt x="286795" y="1201574"/>
                  </a:cubicBezTo>
                  <a:cubicBezTo>
                    <a:pt x="284191" y="1201899"/>
                    <a:pt x="284517" y="1205804"/>
                    <a:pt x="282238" y="1203852"/>
                  </a:cubicBezTo>
                  <a:cubicBezTo>
                    <a:pt x="279960" y="1201899"/>
                    <a:pt x="284842" y="1197668"/>
                    <a:pt x="280937" y="1197668"/>
                  </a:cubicBezTo>
                  <a:cubicBezTo>
                    <a:pt x="277031" y="1197343"/>
                    <a:pt x="278984" y="1200272"/>
                    <a:pt x="272475" y="1200597"/>
                  </a:cubicBezTo>
                  <a:cubicBezTo>
                    <a:pt x="265966" y="1200922"/>
                    <a:pt x="268244" y="1201248"/>
                    <a:pt x="262060" y="1200922"/>
                  </a:cubicBezTo>
                  <a:cubicBezTo>
                    <a:pt x="255877" y="1200272"/>
                    <a:pt x="253273" y="1198970"/>
                    <a:pt x="253599" y="1201248"/>
                  </a:cubicBezTo>
                  <a:cubicBezTo>
                    <a:pt x="253924" y="1203526"/>
                    <a:pt x="250995" y="1202875"/>
                    <a:pt x="249042" y="1204828"/>
                  </a:cubicBezTo>
                  <a:cubicBezTo>
                    <a:pt x="247089" y="1206781"/>
                    <a:pt x="246113" y="1209384"/>
                    <a:pt x="250018" y="1209710"/>
                  </a:cubicBezTo>
                  <a:cubicBezTo>
                    <a:pt x="253924" y="1210035"/>
                    <a:pt x="256528" y="1210361"/>
                    <a:pt x="258155" y="1208083"/>
                  </a:cubicBezTo>
                  <a:cubicBezTo>
                    <a:pt x="260108" y="1206130"/>
                    <a:pt x="260759" y="1206130"/>
                    <a:pt x="262386" y="1205479"/>
                  </a:cubicBezTo>
                  <a:cubicBezTo>
                    <a:pt x="264013" y="1204828"/>
                    <a:pt x="265315" y="1209710"/>
                    <a:pt x="267593" y="1209059"/>
                  </a:cubicBezTo>
                  <a:cubicBezTo>
                    <a:pt x="269871" y="1208408"/>
                    <a:pt x="271498" y="1203852"/>
                    <a:pt x="272800" y="1206130"/>
                  </a:cubicBezTo>
                  <a:cubicBezTo>
                    <a:pt x="274102" y="1208408"/>
                    <a:pt x="272475" y="1212639"/>
                    <a:pt x="274427" y="1211663"/>
                  </a:cubicBezTo>
                  <a:cubicBezTo>
                    <a:pt x="276380" y="1210686"/>
                    <a:pt x="274753" y="1210035"/>
                    <a:pt x="278008" y="1208733"/>
                  </a:cubicBezTo>
                  <a:cubicBezTo>
                    <a:pt x="281587" y="1207432"/>
                    <a:pt x="288422" y="1205804"/>
                    <a:pt x="287446" y="1207757"/>
                  </a:cubicBezTo>
                  <a:cubicBezTo>
                    <a:pt x="286144" y="1209710"/>
                    <a:pt x="279309" y="1212639"/>
                    <a:pt x="282564" y="1213290"/>
                  </a:cubicBezTo>
                  <a:cubicBezTo>
                    <a:pt x="285818" y="1213941"/>
                    <a:pt x="294280" y="1209059"/>
                    <a:pt x="295907" y="1210035"/>
                  </a:cubicBezTo>
                  <a:cubicBezTo>
                    <a:pt x="297860" y="1211011"/>
                    <a:pt x="293304" y="1216544"/>
                    <a:pt x="296558" y="1216544"/>
                  </a:cubicBezTo>
                  <a:cubicBezTo>
                    <a:pt x="299487" y="1216219"/>
                    <a:pt x="300464" y="1210686"/>
                    <a:pt x="303393" y="1211011"/>
                  </a:cubicBezTo>
                  <a:cubicBezTo>
                    <a:pt x="306322" y="1211337"/>
                    <a:pt x="305020" y="1215893"/>
                    <a:pt x="307298" y="1214917"/>
                  </a:cubicBezTo>
                  <a:cubicBezTo>
                    <a:pt x="309577" y="1213941"/>
                    <a:pt x="309577" y="1208083"/>
                    <a:pt x="311855" y="1210686"/>
                  </a:cubicBezTo>
                  <a:cubicBezTo>
                    <a:pt x="314133" y="1213290"/>
                    <a:pt x="309251" y="1213290"/>
                    <a:pt x="315435" y="1215568"/>
                  </a:cubicBezTo>
                  <a:cubicBezTo>
                    <a:pt x="321618" y="1217846"/>
                    <a:pt x="325524" y="1220124"/>
                    <a:pt x="327802" y="1218497"/>
                  </a:cubicBezTo>
                  <a:cubicBezTo>
                    <a:pt x="330080" y="1216544"/>
                    <a:pt x="329104" y="1214592"/>
                    <a:pt x="333009" y="1214266"/>
                  </a:cubicBezTo>
                  <a:cubicBezTo>
                    <a:pt x="336915" y="1213615"/>
                    <a:pt x="338542" y="1215568"/>
                    <a:pt x="342773" y="1217195"/>
                  </a:cubicBezTo>
                  <a:cubicBezTo>
                    <a:pt x="347004" y="1219148"/>
                    <a:pt x="351560" y="1215893"/>
                    <a:pt x="352862" y="1220450"/>
                  </a:cubicBezTo>
                  <a:cubicBezTo>
                    <a:pt x="354164" y="1225006"/>
                    <a:pt x="353838" y="1229237"/>
                    <a:pt x="356116" y="1230213"/>
                  </a:cubicBezTo>
                  <a:cubicBezTo>
                    <a:pt x="358395" y="1231190"/>
                    <a:pt x="360347" y="1232817"/>
                    <a:pt x="362951" y="1232166"/>
                  </a:cubicBezTo>
                  <a:cubicBezTo>
                    <a:pt x="365554" y="1231515"/>
                    <a:pt x="369134" y="1231841"/>
                    <a:pt x="370762" y="1229563"/>
                  </a:cubicBezTo>
                  <a:cubicBezTo>
                    <a:pt x="372389" y="1227284"/>
                    <a:pt x="373365" y="1231190"/>
                    <a:pt x="376945" y="1231841"/>
                  </a:cubicBezTo>
                  <a:cubicBezTo>
                    <a:pt x="380200" y="1232492"/>
                    <a:pt x="381502" y="1234119"/>
                    <a:pt x="383129" y="1230539"/>
                  </a:cubicBezTo>
                  <a:cubicBezTo>
                    <a:pt x="384431" y="1226959"/>
                    <a:pt x="387034" y="1227610"/>
                    <a:pt x="384756" y="1225657"/>
                  </a:cubicBezTo>
                  <a:cubicBezTo>
                    <a:pt x="382478" y="1223704"/>
                    <a:pt x="377596" y="1223704"/>
                    <a:pt x="379874" y="1221752"/>
                  </a:cubicBezTo>
                  <a:cubicBezTo>
                    <a:pt x="381502" y="1220124"/>
                    <a:pt x="379874" y="1219474"/>
                    <a:pt x="381176" y="1219148"/>
                  </a:cubicBezTo>
                  <a:cubicBezTo>
                    <a:pt x="379874" y="1218497"/>
                    <a:pt x="378898" y="1217846"/>
                    <a:pt x="377922" y="1217846"/>
                  </a:cubicBezTo>
                  <a:cubicBezTo>
                    <a:pt x="376294" y="1217846"/>
                    <a:pt x="371413" y="1217195"/>
                    <a:pt x="366531" y="1216870"/>
                  </a:cubicBezTo>
                  <a:lnTo>
                    <a:pt x="366531" y="1216870"/>
                  </a:lnTo>
                  <a:cubicBezTo>
                    <a:pt x="361649" y="1216219"/>
                    <a:pt x="357093" y="1215893"/>
                    <a:pt x="355465" y="1215893"/>
                  </a:cubicBezTo>
                  <a:cubicBezTo>
                    <a:pt x="353513" y="1215893"/>
                    <a:pt x="350584" y="1215568"/>
                    <a:pt x="347980" y="1214592"/>
                  </a:cubicBezTo>
                  <a:cubicBezTo>
                    <a:pt x="346027" y="1213941"/>
                    <a:pt x="344400" y="1212639"/>
                    <a:pt x="343749" y="1211011"/>
                  </a:cubicBezTo>
                  <a:cubicBezTo>
                    <a:pt x="343098" y="1209384"/>
                    <a:pt x="342447" y="1206455"/>
                    <a:pt x="342122" y="1203526"/>
                  </a:cubicBezTo>
                  <a:cubicBezTo>
                    <a:pt x="341796" y="1201248"/>
                    <a:pt x="341471" y="1198970"/>
                    <a:pt x="341471" y="1196692"/>
                  </a:cubicBezTo>
                  <a:cubicBezTo>
                    <a:pt x="341471" y="1194413"/>
                    <a:pt x="340820" y="1191159"/>
                    <a:pt x="340169" y="1187904"/>
                  </a:cubicBezTo>
                  <a:cubicBezTo>
                    <a:pt x="339518" y="1184324"/>
                    <a:pt x="338867" y="1180419"/>
                    <a:pt x="338542" y="1176188"/>
                  </a:cubicBezTo>
                  <a:cubicBezTo>
                    <a:pt x="338542" y="1172608"/>
                    <a:pt x="338216" y="1160892"/>
                    <a:pt x="338542" y="1149826"/>
                  </a:cubicBezTo>
                  <a:cubicBezTo>
                    <a:pt x="338542" y="1142666"/>
                    <a:pt x="338542" y="1135181"/>
                    <a:pt x="338867" y="1130625"/>
                  </a:cubicBezTo>
                  <a:cubicBezTo>
                    <a:pt x="338216" y="1130625"/>
                    <a:pt x="337565" y="1130950"/>
                    <a:pt x="336589" y="1130950"/>
                  </a:cubicBezTo>
                  <a:cubicBezTo>
                    <a:pt x="332358" y="1131927"/>
                    <a:pt x="326826" y="1131275"/>
                    <a:pt x="323896" y="1127695"/>
                  </a:cubicBezTo>
                  <a:cubicBezTo>
                    <a:pt x="321293" y="1124766"/>
                    <a:pt x="319340" y="1123465"/>
                    <a:pt x="318689" y="1125417"/>
                  </a:cubicBezTo>
                  <a:cubicBezTo>
                    <a:pt x="318038" y="1127370"/>
                    <a:pt x="318689" y="1131601"/>
                    <a:pt x="316086" y="1133879"/>
                  </a:cubicBezTo>
                  <a:cubicBezTo>
                    <a:pt x="313807" y="1136157"/>
                    <a:pt x="313807" y="1140063"/>
                    <a:pt x="308600" y="1138761"/>
                  </a:cubicBezTo>
                  <a:cubicBezTo>
                    <a:pt x="303393" y="1137784"/>
                    <a:pt x="305996" y="1131927"/>
                    <a:pt x="299487" y="1132903"/>
                  </a:cubicBezTo>
                  <a:lnTo>
                    <a:pt x="299487" y="1132903"/>
                  </a:lnTo>
                  <a:close/>
                  <a:moveTo>
                    <a:pt x="288422" y="1166750"/>
                  </a:moveTo>
                  <a:cubicBezTo>
                    <a:pt x="287446" y="1168377"/>
                    <a:pt x="283215" y="1170330"/>
                    <a:pt x="282889" y="1172283"/>
                  </a:cubicBezTo>
                  <a:cubicBezTo>
                    <a:pt x="282564" y="1174235"/>
                    <a:pt x="284842" y="1176188"/>
                    <a:pt x="282564" y="1177165"/>
                  </a:cubicBezTo>
                  <a:cubicBezTo>
                    <a:pt x="280611" y="1178141"/>
                    <a:pt x="278008" y="1177490"/>
                    <a:pt x="278008" y="1179117"/>
                  </a:cubicBezTo>
                  <a:cubicBezTo>
                    <a:pt x="278008" y="1180745"/>
                    <a:pt x="276706" y="1184975"/>
                    <a:pt x="278659" y="1186277"/>
                  </a:cubicBezTo>
                  <a:cubicBezTo>
                    <a:pt x="280286" y="1187579"/>
                    <a:pt x="283540" y="1188555"/>
                    <a:pt x="285818" y="1189532"/>
                  </a:cubicBezTo>
                  <a:cubicBezTo>
                    <a:pt x="288097" y="1190508"/>
                    <a:pt x="290049" y="1193112"/>
                    <a:pt x="290375" y="1191810"/>
                  </a:cubicBezTo>
                  <a:cubicBezTo>
                    <a:pt x="291026" y="1190834"/>
                    <a:pt x="288422" y="1188230"/>
                    <a:pt x="286469" y="1184975"/>
                  </a:cubicBezTo>
                  <a:cubicBezTo>
                    <a:pt x="284517" y="1181721"/>
                    <a:pt x="284517" y="1180419"/>
                    <a:pt x="285818" y="1180745"/>
                  </a:cubicBezTo>
                  <a:cubicBezTo>
                    <a:pt x="287446" y="1181070"/>
                    <a:pt x="290049" y="1183674"/>
                    <a:pt x="290700" y="1182046"/>
                  </a:cubicBezTo>
                  <a:cubicBezTo>
                    <a:pt x="291351" y="1180745"/>
                    <a:pt x="292978" y="1183023"/>
                    <a:pt x="290700" y="1178141"/>
                  </a:cubicBezTo>
                  <a:cubicBezTo>
                    <a:pt x="288422" y="1173259"/>
                    <a:pt x="287446" y="1174561"/>
                    <a:pt x="289073" y="1171306"/>
                  </a:cubicBezTo>
                  <a:cubicBezTo>
                    <a:pt x="290700" y="1168052"/>
                    <a:pt x="292002" y="1164797"/>
                    <a:pt x="288422" y="1166750"/>
                  </a:cubicBezTo>
                  <a:lnTo>
                    <a:pt x="288422" y="1166750"/>
                  </a:lnTo>
                  <a:close/>
                  <a:moveTo>
                    <a:pt x="266942" y="1184324"/>
                  </a:moveTo>
                  <a:cubicBezTo>
                    <a:pt x="264664" y="1184324"/>
                    <a:pt x="260433" y="1184975"/>
                    <a:pt x="259782" y="1187254"/>
                  </a:cubicBezTo>
                  <a:cubicBezTo>
                    <a:pt x="259457" y="1189532"/>
                    <a:pt x="257504" y="1192135"/>
                    <a:pt x="259131" y="1192135"/>
                  </a:cubicBezTo>
                  <a:cubicBezTo>
                    <a:pt x="260759" y="1192461"/>
                    <a:pt x="263362" y="1189857"/>
                    <a:pt x="264989" y="1189857"/>
                  </a:cubicBezTo>
                  <a:cubicBezTo>
                    <a:pt x="266617" y="1189532"/>
                    <a:pt x="269871" y="1193112"/>
                    <a:pt x="269871" y="1191484"/>
                  </a:cubicBezTo>
                  <a:cubicBezTo>
                    <a:pt x="269871" y="1189857"/>
                    <a:pt x="269546" y="1184975"/>
                    <a:pt x="266942" y="1184324"/>
                  </a:cubicBezTo>
                  <a:lnTo>
                    <a:pt x="266942" y="1184324"/>
                  </a:lnTo>
                  <a:close/>
                  <a:moveTo>
                    <a:pt x="245137" y="1187904"/>
                  </a:moveTo>
                  <a:cubicBezTo>
                    <a:pt x="247089" y="1191484"/>
                    <a:pt x="250018" y="1197668"/>
                    <a:pt x="251320" y="1196692"/>
                  </a:cubicBezTo>
                  <a:cubicBezTo>
                    <a:pt x="252622" y="1195390"/>
                    <a:pt x="252622" y="1192786"/>
                    <a:pt x="251971" y="1189532"/>
                  </a:cubicBezTo>
                  <a:cubicBezTo>
                    <a:pt x="251320" y="1186277"/>
                    <a:pt x="251646" y="1185626"/>
                    <a:pt x="253924" y="1185952"/>
                  </a:cubicBezTo>
                  <a:cubicBezTo>
                    <a:pt x="255877" y="1186277"/>
                    <a:pt x="257504" y="1186277"/>
                    <a:pt x="256528" y="1183348"/>
                  </a:cubicBezTo>
                  <a:cubicBezTo>
                    <a:pt x="255551" y="1180093"/>
                    <a:pt x="255226" y="1179768"/>
                    <a:pt x="252948" y="1180745"/>
                  </a:cubicBezTo>
                  <a:cubicBezTo>
                    <a:pt x="250669" y="1181721"/>
                    <a:pt x="250018" y="1180093"/>
                    <a:pt x="247740" y="1179768"/>
                  </a:cubicBezTo>
                  <a:cubicBezTo>
                    <a:pt x="245137" y="1179443"/>
                    <a:pt x="244160" y="1182697"/>
                    <a:pt x="244486" y="1183999"/>
                  </a:cubicBezTo>
                  <a:cubicBezTo>
                    <a:pt x="244486" y="1184975"/>
                    <a:pt x="244486" y="1185952"/>
                    <a:pt x="245137" y="1187904"/>
                  </a:cubicBezTo>
                  <a:lnTo>
                    <a:pt x="245137" y="1187904"/>
                  </a:lnTo>
                  <a:close/>
                  <a:moveTo>
                    <a:pt x="204130" y="1186277"/>
                  </a:moveTo>
                  <a:cubicBezTo>
                    <a:pt x="206408" y="1185626"/>
                    <a:pt x="208686" y="1185301"/>
                    <a:pt x="209337" y="1186602"/>
                  </a:cubicBezTo>
                  <a:cubicBezTo>
                    <a:pt x="209988" y="1187904"/>
                    <a:pt x="213568" y="1191159"/>
                    <a:pt x="212591" y="1192135"/>
                  </a:cubicBezTo>
                  <a:cubicBezTo>
                    <a:pt x="211615" y="1193112"/>
                    <a:pt x="205106" y="1191484"/>
                    <a:pt x="204455" y="1190183"/>
                  </a:cubicBezTo>
                  <a:cubicBezTo>
                    <a:pt x="203804" y="1188555"/>
                    <a:pt x="201200" y="1186928"/>
                    <a:pt x="204130" y="1186277"/>
                  </a:cubicBezTo>
                  <a:lnTo>
                    <a:pt x="204130" y="1186277"/>
                  </a:lnTo>
                  <a:close/>
                  <a:moveTo>
                    <a:pt x="232119" y="1197668"/>
                  </a:moveTo>
                  <a:cubicBezTo>
                    <a:pt x="230166" y="1198644"/>
                    <a:pt x="230166" y="1202224"/>
                    <a:pt x="231793" y="1202875"/>
                  </a:cubicBezTo>
                  <a:cubicBezTo>
                    <a:pt x="233420" y="1203526"/>
                    <a:pt x="236024" y="1203852"/>
                    <a:pt x="236675" y="1200272"/>
                  </a:cubicBezTo>
                  <a:cubicBezTo>
                    <a:pt x="237326" y="1196692"/>
                    <a:pt x="235699" y="1196692"/>
                    <a:pt x="232119" y="1197668"/>
                  </a:cubicBezTo>
                  <a:lnTo>
                    <a:pt x="232119" y="1197668"/>
                  </a:lnTo>
                  <a:close/>
                  <a:moveTo>
                    <a:pt x="196970" y="1151454"/>
                  </a:moveTo>
                  <a:cubicBezTo>
                    <a:pt x="198922" y="1154383"/>
                    <a:pt x="198597" y="1157637"/>
                    <a:pt x="200875" y="1157312"/>
                  </a:cubicBezTo>
                  <a:cubicBezTo>
                    <a:pt x="203153" y="1156986"/>
                    <a:pt x="203804" y="1156661"/>
                    <a:pt x="203804" y="1153732"/>
                  </a:cubicBezTo>
                  <a:cubicBezTo>
                    <a:pt x="203804" y="1150803"/>
                    <a:pt x="206733" y="1149501"/>
                    <a:pt x="201851" y="1147548"/>
                  </a:cubicBezTo>
                  <a:cubicBezTo>
                    <a:pt x="197295" y="1145595"/>
                    <a:pt x="196319" y="1146897"/>
                    <a:pt x="196319" y="1147874"/>
                  </a:cubicBezTo>
                  <a:cubicBezTo>
                    <a:pt x="196319" y="1149501"/>
                    <a:pt x="195993" y="1149826"/>
                    <a:pt x="196970" y="1151454"/>
                  </a:cubicBezTo>
                  <a:lnTo>
                    <a:pt x="196970" y="1151454"/>
                  </a:lnTo>
                  <a:close/>
                  <a:moveTo>
                    <a:pt x="177768" y="1097754"/>
                  </a:moveTo>
                  <a:cubicBezTo>
                    <a:pt x="180046" y="1101008"/>
                    <a:pt x="185579" y="1107843"/>
                    <a:pt x="186555" y="1106541"/>
                  </a:cubicBezTo>
                  <a:cubicBezTo>
                    <a:pt x="187532" y="1104914"/>
                    <a:pt x="190135" y="1105890"/>
                    <a:pt x="190461" y="1104588"/>
                  </a:cubicBezTo>
                  <a:cubicBezTo>
                    <a:pt x="191111" y="1103287"/>
                    <a:pt x="182975" y="1101659"/>
                    <a:pt x="181673" y="1098405"/>
                  </a:cubicBezTo>
                  <a:cubicBezTo>
                    <a:pt x="180372" y="1094825"/>
                    <a:pt x="174513" y="1094499"/>
                    <a:pt x="177768" y="1097754"/>
                  </a:cubicBezTo>
                  <a:lnTo>
                    <a:pt x="177768" y="1097754"/>
                  </a:lnTo>
                  <a:close/>
                  <a:moveTo>
                    <a:pt x="170282" y="1119885"/>
                  </a:moveTo>
                  <a:cubicBezTo>
                    <a:pt x="172235" y="1121838"/>
                    <a:pt x="171910" y="1124766"/>
                    <a:pt x="173863" y="1124116"/>
                  </a:cubicBezTo>
                  <a:cubicBezTo>
                    <a:pt x="175815" y="1123790"/>
                    <a:pt x="178744" y="1122163"/>
                    <a:pt x="178744" y="1121186"/>
                  </a:cubicBezTo>
                  <a:cubicBezTo>
                    <a:pt x="178744" y="1120210"/>
                    <a:pt x="178093" y="1122163"/>
                    <a:pt x="175164" y="1119559"/>
                  </a:cubicBezTo>
                  <a:cubicBezTo>
                    <a:pt x="171910" y="1117281"/>
                    <a:pt x="169306" y="1118257"/>
                    <a:pt x="170282" y="1119885"/>
                  </a:cubicBezTo>
                  <a:lnTo>
                    <a:pt x="170282" y="1119885"/>
                  </a:lnTo>
                  <a:close/>
                  <a:moveTo>
                    <a:pt x="149128" y="1053492"/>
                  </a:moveTo>
                  <a:cubicBezTo>
                    <a:pt x="148152" y="1055120"/>
                    <a:pt x="146850" y="1057723"/>
                    <a:pt x="148152" y="1059350"/>
                  </a:cubicBezTo>
                  <a:cubicBezTo>
                    <a:pt x="149454" y="1060978"/>
                    <a:pt x="152708" y="1066511"/>
                    <a:pt x="154335" y="1063907"/>
                  </a:cubicBezTo>
                  <a:cubicBezTo>
                    <a:pt x="155963" y="1061629"/>
                    <a:pt x="154335" y="1060652"/>
                    <a:pt x="155312" y="1057723"/>
                  </a:cubicBezTo>
                  <a:cubicBezTo>
                    <a:pt x="156288" y="1054794"/>
                    <a:pt x="159217" y="1054794"/>
                    <a:pt x="158241" y="1053492"/>
                  </a:cubicBezTo>
                  <a:cubicBezTo>
                    <a:pt x="157264" y="1052191"/>
                    <a:pt x="156614" y="1051214"/>
                    <a:pt x="153684" y="1050889"/>
                  </a:cubicBezTo>
                  <a:cubicBezTo>
                    <a:pt x="150755" y="1050563"/>
                    <a:pt x="151406" y="1050889"/>
                    <a:pt x="149128" y="1053492"/>
                  </a:cubicBezTo>
                  <a:lnTo>
                    <a:pt x="149128" y="1053492"/>
                  </a:lnTo>
                  <a:close/>
                  <a:moveTo>
                    <a:pt x="183951" y="1111097"/>
                  </a:moveTo>
                  <a:cubicBezTo>
                    <a:pt x="184928" y="1113375"/>
                    <a:pt x="187206" y="1115329"/>
                    <a:pt x="189159" y="1115979"/>
                  </a:cubicBezTo>
                  <a:cubicBezTo>
                    <a:pt x="191111" y="1116630"/>
                    <a:pt x="193715" y="1117932"/>
                    <a:pt x="194041" y="1118908"/>
                  </a:cubicBezTo>
                  <a:cubicBezTo>
                    <a:pt x="194041" y="1120210"/>
                    <a:pt x="192413" y="1123139"/>
                    <a:pt x="190461" y="1122814"/>
                  </a:cubicBezTo>
                  <a:cubicBezTo>
                    <a:pt x="188508" y="1122488"/>
                    <a:pt x="185579" y="1121186"/>
                    <a:pt x="185579" y="1119885"/>
                  </a:cubicBezTo>
                  <a:cubicBezTo>
                    <a:pt x="185579" y="1118583"/>
                    <a:pt x="186230" y="1117607"/>
                    <a:pt x="185253" y="1116630"/>
                  </a:cubicBezTo>
                  <a:cubicBezTo>
                    <a:pt x="184277" y="1115654"/>
                    <a:pt x="183301" y="1115654"/>
                    <a:pt x="181999" y="1114352"/>
                  </a:cubicBezTo>
                  <a:cubicBezTo>
                    <a:pt x="180372" y="1113050"/>
                    <a:pt x="181999" y="1109470"/>
                    <a:pt x="183951" y="1111097"/>
                  </a:cubicBezTo>
                  <a:lnTo>
                    <a:pt x="183951" y="1111097"/>
                  </a:lnTo>
                  <a:close/>
                  <a:moveTo>
                    <a:pt x="171259" y="1137784"/>
                  </a:moveTo>
                  <a:cubicBezTo>
                    <a:pt x="172886" y="1139738"/>
                    <a:pt x="173863" y="1141690"/>
                    <a:pt x="175164" y="1144294"/>
                  </a:cubicBezTo>
                  <a:cubicBezTo>
                    <a:pt x="176466" y="1146572"/>
                    <a:pt x="178093" y="1150477"/>
                    <a:pt x="180372" y="1150152"/>
                  </a:cubicBezTo>
                  <a:cubicBezTo>
                    <a:pt x="182650" y="1149826"/>
                    <a:pt x="185904" y="1149501"/>
                    <a:pt x="187206" y="1148525"/>
                  </a:cubicBezTo>
                  <a:cubicBezTo>
                    <a:pt x="188508" y="1147548"/>
                    <a:pt x="190461" y="1148199"/>
                    <a:pt x="190786" y="1145921"/>
                  </a:cubicBezTo>
                  <a:cubicBezTo>
                    <a:pt x="190786" y="1143643"/>
                    <a:pt x="187206" y="1147223"/>
                    <a:pt x="182975" y="1143317"/>
                  </a:cubicBezTo>
                  <a:cubicBezTo>
                    <a:pt x="178744" y="1139412"/>
                    <a:pt x="178744" y="1139412"/>
                    <a:pt x="178093" y="1137459"/>
                  </a:cubicBezTo>
                  <a:cubicBezTo>
                    <a:pt x="177442" y="1135506"/>
                    <a:pt x="169306" y="1131275"/>
                    <a:pt x="168655" y="1133228"/>
                  </a:cubicBezTo>
                  <a:cubicBezTo>
                    <a:pt x="168330" y="1135181"/>
                    <a:pt x="169632" y="1136157"/>
                    <a:pt x="171259" y="1137784"/>
                  </a:cubicBezTo>
                  <a:lnTo>
                    <a:pt x="171259" y="1137784"/>
                  </a:lnTo>
                  <a:close/>
                  <a:moveTo>
                    <a:pt x="197621" y="1169028"/>
                  </a:moveTo>
                  <a:cubicBezTo>
                    <a:pt x="197295" y="1170330"/>
                    <a:pt x="198597" y="1174561"/>
                    <a:pt x="199899" y="1173910"/>
                  </a:cubicBezTo>
                  <a:cubicBezTo>
                    <a:pt x="201200" y="1173584"/>
                    <a:pt x="203804" y="1174886"/>
                    <a:pt x="204781" y="1171957"/>
                  </a:cubicBezTo>
                  <a:cubicBezTo>
                    <a:pt x="205757" y="1169028"/>
                    <a:pt x="205106" y="1167726"/>
                    <a:pt x="202828" y="1166750"/>
                  </a:cubicBezTo>
                  <a:cubicBezTo>
                    <a:pt x="200224" y="1166099"/>
                    <a:pt x="198272" y="1167401"/>
                    <a:pt x="197621" y="1169028"/>
                  </a:cubicBezTo>
                  <a:lnTo>
                    <a:pt x="197621" y="1169028"/>
                  </a:lnTo>
                  <a:close/>
                  <a:moveTo>
                    <a:pt x="218775" y="1164472"/>
                  </a:moveTo>
                  <a:cubicBezTo>
                    <a:pt x="222030" y="1166750"/>
                    <a:pt x="226260" y="1170004"/>
                    <a:pt x="228213" y="1170004"/>
                  </a:cubicBezTo>
                  <a:cubicBezTo>
                    <a:pt x="230166" y="1170004"/>
                    <a:pt x="232769" y="1166750"/>
                    <a:pt x="233746" y="1170004"/>
                  </a:cubicBezTo>
                  <a:cubicBezTo>
                    <a:pt x="235048" y="1173259"/>
                    <a:pt x="232119" y="1173584"/>
                    <a:pt x="236350" y="1175212"/>
                  </a:cubicBezTo>
                  <a:cubicBezTo>
                    <a:pt x="240580" y="1176839"/>
                    <a:pt x="243184" y="1177165"/>
                    <a:pt x="239604" y="1179117"/>
                  </a:cubicBezTo>
                  <a:cubicBezTo>
                    <a:pt x="236024" y="1180745"/>
                    <a:pt x="233746" y="1177815"/>
                    <a:pt x="235048" y="1181395"/>
                  </a:cubicBezTo>
                  <a:cubicBezTo>
                    <a:pt x="236350" y="1184975"/>
                    <a:pt x="237977" y="1186602"/>
                    <a:pt x="236024" y="1186928"/>
                  </a:cubicBezTo>
                  <a:cubicBezTo>
                    <a:pt x="234071" y="1186928"/>
                    <a:pt x="232119" y="1184650"/>
                    <a:pt x="231142" y="1185952"/>
                  </a:cubicBezTo>
                  <a:cubicBezTo>
                    <a:pt x="230166" y="1187254"/>
                    <a:pt x="225284" y="1189532"/>
                    <a:pt x="224308" y="1189532"/>
                  </a:cubicBezTo>
                  <a:cubicBezTo>
                    <a:pt x="223331" y="1189532"/>
                    <a:pt x="214544" y="1190183"/>
                    <a:pt x="217473" y="1186277"/>
                  </a:cubicBezTo>
                  <a:cubicBezTo>
                    <a:pt x="220728" y="1182697"/>
                    <a:pt x="227888" y="1181070"/>
                    <a:pt x="226260" y="1179443"/>
                  </a:cubicBezTo>
                  <a:cubicBezTo>
                    <a:pt x="224633" y="1177815"/>
                    <a:pt x="219751" y="1174561"/>
                    <a:pt x="218124" y="1177165"/>
                  </a:cubicBezTo>
                  <a:cubicBezTo>
                    <a:pt x="216497" y="1179768"/>
                    <a:pt x="216171" y="1183674"/>
                    <a:pt x="213568" y="1182697"/>
                  </a:cubicBezTo>
                  <a:cubicBezTo>
                    <a:pt x="210964" y="1181721"/>
                    <a:pt x="209662" y="1176188"/>
                    <a:pt x="211290" y="1174235"/>
                  </a:cubicBezTo>
                  <a:cubicBezTo>
                    <a:pt x="212917" y="1171957"/>
                    <a:pt x="218124" y="1171957"/>
                    <a:pt x="217148" y="1170656"/>
                  </a:cubicBezTo>
                  <a:cubicBezTo>
                    <a:pt x="216171" y="1169354"/>
                    <a:pt x="210313" y="1170004"/>
                    <a:pt x="210639" y="1166750"/>
                  </a:cubicBezTo>
                  <a:cubicBezTo>
                    <a:pt x="211615" y="1163170"/>
                    <a:pt x="213568" y="1160892"/>
                    <a:pt x="218775" y="1164472"/>
                  </a:cubicBezTo>
                  <a:lnTo>
                    <a:pt x="218775" y="1164472"/>
                  </a:lnTo>
                  <a:close/>
                  <a:moveTo>
                    <a:pt x="213568" y="1136157"/>
                  </a:moveTo>
                  <a:cubicBezTo>
                    <a:pt x="212591" y="1138761"/>
                    <a:pt x="207710" y="1136483"/>
                    <a:pt x="207384" y="1138761"/>
                  </a:cubicBezTo>
                  <a:cubicBezTo>
                    <a:pt x="207059" y="1141039"/>
                    <a:pt x="211615" y="1141365"/>
                    <a:pt x="209662" y="1143317"/>
                  </a:cubicBezTo>
                  <a:cubicBezTo>
                    <a:pt x="207710" y="1145270"/>
                    <a:pt x="205106" y="1146247"/>
                    <a:pt x="206408" y="1146897"/>
                  </a:cubicBezTo>
                  <a:cubicBezTo>
                    <a:pt x="208035" y="1147548"/>
                    <a:pt x="210313" y="1149175"/>
                    <a:pt x="212591" y="1147874"/>
                  </a:cubicBezTo>
                  <a:cubicBezTo>
                    <a:pt x="214870" y="1146572"/>
                    <a:pt x="216822" y="1145595"/>
                    <a:pt x="216171" y="1142992"/>
                  </a:cubicBezTo>
                  <a:cubicBezTo>
                    <a:pt x="215520" y="1140388"/>
                    <a:pt x="215846" y="1139412"/>
                    <a:pt x="217148" y="1137459"/>
                  </a:cubicBezTo>
                  <a:cubicBezTo>
                    <a:pt x="218450" y="1135506"/>
                    <a:pt x="219100" y="1135506"/>
                    <a:pt x="218775" y="1132577"/>
                  </a:cubicBezTo>
                  <a:cubicBezTo>
                    <a:pt x="218124" y="1129648"/>
                    <a:pt x="217473" y="1131275"/>
                    <a:pt x="216171" y="1132577"/>
                  </a:cubicBezTo>
                  <a:cubicBezTo>
                    <a:pt x="215195" y="1133879"/>
                    <a:pt x="214544" y="1133554"/>
                    <a:pt x="213568" y="1136157"/>
                  </a:cubicBezTo>
                  <a:lnTo>
                    <a:pt x="213568" y="1136157"/>
                  </a:lnTo>
                  <a:close/>
                  <a:moveTo>
                    <a:pt x="204130" y="1112074"/>
                  </a:moveTo>
                  <a:cubicBezTo>
                    <a:pt x="201526" y="1111748"/>
                    <a:pt x="201526" y="1111097"/>
                    <a:pt x="202502" y="1114677"/>
                  </a:cubicBezTo>
                  <a:cubicBezTo>
                    <a:pt x="203153" y="1118257"/>
                    <a:pt x="201200" y="1119559"/>
                    <a:pt x="201526" y="1121512"/>
                  </a:cubicBezTo>
                  <a:cubicBezTo>
                    <a:pt x="202177" y="1123465"/>
                    <a:pt x="205432" y="1122488"/>
                    <a:pt x="204781" y="1123790"/>
                  </a:cubicBezTo>
                  <a:cubicBezTo>
                    <a:pt x="204130" y="1125092"/>
                    <a:pt x="197946" y="1130299"/>
                    <a:pt x="200224" y="1131601"/>
                  </a:cubicBezTo>
                  <a:cubicBezTo>
                    <a:pt x="202502" y="1132903"/>
                    <a:pt x="206082" y="1129974"/>
                    <a:pt x="207710" y="1128997"/>
                  </a:cubicBezTo>
                  <a:cubicBezTo>
                    <a:pt x="209337" y="1128021"/>
                    <a:pt x="210964" y="1131275"/>
                    <a:pt x="211941" y="1129648"/>
                  </a:cubicBezTo>
                  <a:cubicBezTo>
                    <a:pt x="212917" y="1128021"/>
                    <a:pt x="212591" y="1126068"/>
                    <a:pt x="214219" y="1124766"/>
                  </a:cubicBezTo>
                  <a:cubicBezTo>
                    <a:pt x="215846" y="1123139"/>
                    <a:pt x="217799" y="1123139"/>
                    <a:pt x="219100" y="1122814"/>
                  </a:cubicBezTo>
                  <a:cubicBezTo>
                    <a:pt x="220402" y="1122488"/>
                    <a:pt x="226586" y="1119559"/>
                    <a:pt x="227562" y="1118257"/>
                  </a:cubicBezTo>
                  <a:cubicBezTo>
                    <a:pt x="228539" y="1116630"/>
                    <a:pt x="229190" y="1114352"/>
                    <a:pt x="227237" y="1112725"/>
                  </a:cubicBezTo>
                  <a:cubicBezTo>
                    <a:pt x="225284" y="1111097"/>
                    <a:pt x="225284" y="1115654"/>
                    <a:pt x="222355" y="1116630"/>
                  </a:cubicBezTo>
                  <a:cubicBezTo>
                    <a:pt x="219426" y="1117607"/>
                    <a:pt x="218450" y="1116305"/>
                    <a:pt x="215846" y="1114352"/>
                  </a:cubicBezTo>
                  <a:cubicBezTo>
                    <a:pt x="213242" y="1112399"/>
                    <a:pt x="213893" y="1114352"/>
                    <a:pt x="209988" y="1114027"/>
                  </a:cubicBezTo>
                  <a:cubicBezTo>
                    <a:pt x="206733" y="1113375"/>
                    <a:pt x="207710" y="1112725"/>
                    <a:pt x="204130" y="1112074"/>
                  </a:cubicBezTo>
                  <a:lnTo>
                    <a:pt x="204130" y="1112074"/>
                  </a:lnTo>
                  <a:close/>
                  <a:moveTo>
                    <a:pt x="155312" y="1086038"/>
                  </a:moveTo>
                  <a:cubicBezTo>
                    <a:pt x="154986" y="1087339"/>
                    <a:pt x="152057" y="1088641"/>
                    <a:pt x="151732" y="1091570"/>
                  </a:cubicBezTo>
                  <a:cubicBezTo>
                    <a:pt x="151406" y="1094499"/>
                    <a:pt x="149454" y="1096452"/>
                    <a:pt x="150755" y="1096127"/>
                  </a:cubicBezTo>
                  <a:cubicBezTo>
                    <a:pt x="152057" y="1096127"/>
                    <a:pt x="157590" y="1093523"/>
                    <a:pt x="157590" y="1091570"/>
                  </a:cubicBezTo>
                  <a:cubicBezTo>
                    <a:pt x="157590" y="1089943"/>
                    <a:pt x="156288" y="1088316"/>
                    <a:pt x="157915" y="1087665"/>
                  </a:cubicBezTo>
                  <a:cubicBezTo>
                    <a:pt x="159542" y="1086688"/>
                    <a:pt x="160844" y="1084085"/>
                    <a:pt x="159542" y="1082783"/>
                  </a:cubicBezTo>
                  <a:cubicBezTo>
                    <a:pt x="158241" y="1081156"/>
                    <a:pt x="155963" y="1082783"/>
                    <a:pt x="155312" y="1086038"/>
                  </a:cubicBezTo>
                  <a:lnTo>
                    <a:pt x="155312" y="1086038"/>
                  </a:lnTo>
                  <a:close/>
                  <a:moveTo>
                    <a:pt x="168330" y="1079854"/>
                  </a:moveTo>
                  <a:cubicBezTo>
                    <a:pt x="166703" y="1081481"/>
                    <a:pt x="164099" y="1085061"/>
                    <a:pt x="165401" y="1086038"/>
                  </a:cubicBezTo>
                  <a:cubicBezTo>
                    <a:pt x="166703" y="1087014"/>
                    <a:pt x="167353" y="1087665"/>
                    <a:pt x="170282" y="1085061"/>
                  </a:cubicBezTo>
                  <a:cubicBezTo>
                    <a:pt x="173212" y="1082457"/>
                    <a:pt x="177117" y="1084736"/>
                    <a:pt x="175815" y="1081807"/>
                  </a:cubicBezTo>
                  <a:cubicBezTo>
                    <a:pt x="174188" y="1079203"/>
                    <a:pt x="170933" y="1078552"/>
                    <a:pt x="168330" y="1079854"/>
                  </a:cubicBezTo>
                  <a:lnTo>
                    <a:pt x="168330" y="1079854"/>
                  </a:lnTo>
                  <a:close/>
                  <a:moveTo>
                    <a:pt x="167353" y="1094174"/>
                  </a:moveTo>
                  <a:cubicBezTo>
                    <a:pt x="164099" y="1094825"/>
                    <a:pt x="167028" y="1099056"/>
                    <a:pt x="164424" y="1101008"/>
                  </a:cubicBezTo>
                  <a:cubicBezTo>
                    <a:pt x="161495" y="1102961"/>
                    <a:pt x="160519" y="1106866"/>
                    <a:pt x="161170" y="1107843"/>
                  </a:cubicBezTo>
                  <a:cubicBezTo>
                    <a:pt x="161821" y="1109145"/>
                    <a:pt x="162146" y="1115654"/>
                    <a:pt x="164424" y="1113050"/>
                  </a:cubicBezTo>
                  <a:cubicBezTo>
                    <a:pt x="166703" y="1110121"/>
                    <a:pt x="169632" y="1104914"/>
                    <a:pt x="169957" y="1101008"/>
                  </a:cubicBezTo>
                  <a:cubicBezTo>
                    <a:pt x="169632" y="1097103"/>
                    <a:pt x="172235" y="1094174"/>
                    <a:pt x="167353" y="1094174"/>
                  </a:cubicBezTo>
                  <a:lnTo>
                    <a:pt x="167353" y="1094174"/>
                  </a:lnTo>
                  <a:close/>
                  <a:moveTo>
                    <a:pt x="194041" y="1087990"/>
                  </a:moveTo>
                  <a:cubicBezTo>
                    <a:pt x="194691" y="1089943"/>
                    <a:pt x="197295" y="1093198"/>
                    <a:pt x="197946" y="1094174"/>
                  </a:cubicBezTo>
                  <a:cubicBezTo>
                    <a:pt x="198597" y="1094825"/>
                    <a:pt x="201200" y="1095801"/>
                    <a:pt x="198597" y="1097103"/>
                  </a:cubicBezTo>
                  <a:cubicBezTo>
                    <a:pt x="195993" y="1098405"/>
                    <a:pt x="194691" y="1098730"/>
                    <a:pt x="193064" y="1096777"/>
                  </a:cubicBezTo>
                  <a:cubicBezTo>
                    <a:pt x="191762" y="1094825"/>
                    <a:pt x="189810" y="1089943"/>
                    <a:pt x="190461" y="1088641"/>
                  </a:cubicBezTo>
                  <a:cubicBezTo>
                    <a:pt x="191111" y="1087339"/>
                    <a:pt x="193715" y="1085387"/>
                    <a:pt x="194041" y="1087990"/>
                  </a:cubicBezTo>
                  <a:lnTo>
                    <a:pt x="194041" y="1087990"/>
                  </a:lnTo>
                  <a:close/>
                  <a:moveTo>
                    <a:pt x="167353" y="1068789"/>
                  </a:moveTo>
                  <a:cubicBezTo>
                    <a:pt x="168330" y="1066836"/>
                    <a:pt x="167679" y="1066836"/>
                    <a:pt x="170933" y="1067161"/>
                  </a:cubicBezTo>
                  <a:cubicBezTo>
                    <a:pt x="174188" y="1067487"/>
                    <a:pt x="173863" y="1066185"/>
                    <a:pt x="175490" y="1066511"/>
                  </a:cubicBezTo>
                  <a:cubicBezTo>
                    <a:pt x="177442" y="1066836"/>
                    <a:pt x="180372" y="1073345"/>
                    <a:pt x="179070" y="1072694"/>
                  </a:cubicBezTo>
                  <a:cubicBezTo>
                    <a:pt x="177768" y="1072043"/>
                    <a:pt x="174839" y="1069765"/>
                    <a:pt x="172561" y="1071392"/>
                  </a:cubicBezTo>
                  <a:cubicBezTo>
                    <a:pt x="170608" y="1073020"/>
                    <a:pt x="169306" y="1074972"/>
                    <a:pt x="168004" y="1074321"/>
                  </a:cubicBezTo>
                  <a:cubicBezTo>
                    <a:pt x="166703" y="1073670"/>
                    <a:pt x="166377" y="1071718"/>
                    <a:pt x="167353" y="1068789"/>
                  </a:cubicBezTo>
                  <a:lnTo>
                    <a:pt x="167353" y="1068789"/>
                  </a:lnTo>
                  <a:close/>
                  <a:moveTo>
                    <a:pt x="173863" y="1052841"/>
                  </a:moveTo>
                  <a:cubicBezTo>
                    <a:pt x="174188" y="1054469"/>
                    <a:pt x="177442" y="1059350"/>
                    <a:pt x="178419" y="1060001"/>
                  </a:cubicBezTo>
                  <a:cubicBezTo>
                    <a:pt x="179070" y="1060652"/>
                    <a:pt x="180046" y="1061954"/>
                    <a:pt x="181673" y="1061629"/>
                  </a:cubicBezTo>
                  <a:cubicBezTo>
                    <a:pt x="183301" y="1061303"/>
                    <a:pt x="181673" y="1060327"/>
                    <a:pt x="181348" y="1058048"/>
                  </a:cubicBezTo>
                  <a:cubicBezTo>
                    <a:pt x="181023" y="1055770"/>
                    <a:pt x="182324" y="1056747"/>
                    <a:pt x="181348" y="1054469"/>
                  </a:cubicBezTo>
                  <a:cubicBezTo>
                    <a:pt x="180372" y="1052191"/>
                    <a:pt x="178093" y="1050238"/>
                    <a:pt x="175815" y="1050238"/>
                  </a:cubicBezTo>
                  <a:cubicBezTo>
                    <a:pt x="173537" y="1050238"/>
                    <a:pt x="172886" y="1050563"/>
                    <a:pt x="173863" y="1052841"/>
                  </a:cubicBezTo>
                  <a:lnTo>
                    <a:pt x="173863" y="1052841"/>
                  </a:lnTo>
                  <a:close/>
                  <a:moveTo>
                    <a:pt x="167353" y="1041450"/>
                  </a:moveTo>
                  <a:cubicBezTo>
                    <a:pt x="165726" y="1043403"/>
                    <a:pt x="163448" y="1046007"/>
                    <a:pt x="162146" y="1046983"/>
                  </a:cubicBezTo>
                  <a:cubicBezTo>
                    <a:pt x="160844" y="1047959"/>
                    <a:pt x="159542" y="1048936"/>
                    <a:pt x="157915" y="1047959"/>
                  </a:cubicBezTo>
                  <a:cubicBezTo>
                    <a:pt x="156288" y="1046983"/>
                    <a:pt x="151406" y="1044380"/>
                    <a:pt x="151732" y="1043078"/>
                  </a:cubicBezTo>
                  <a:cubicBezTo>
                    <a:pt x="152057" y="1041450"/>
                    <a:pt x="153033" y="1041776"/>
                    <a:pt x="156288" y="1041450"/>
                  </a:cubicBezTo>
                  <a:cubicBezTo>
                    <a:pt x="159542" y="1041125"/>
                    <a:pt x="158566" y="1040474"/>
                    <a:pt x="158566" y="1039172"/>
                  </a:cubicBezTo>
                  <a:cubicBezTo>
                    <a:pt x="158566" y="1037870"/>
                    <a:pt x="164099" y="1038847"/>
                    <a:pt x="165726" y="1038847"/>
                  </a:cubicBezTo>
                  <a:cubicBezTo>
                    <a:pt x="167679" y="1038521"/>
                    <a:pt x="169957" y="1040148"/>
                    <a:pt x="167353" y="1041450"/>
                  </a:cubicBezTo>
                  <a:lnTo>
                    <a:pt x="167353" y="1041450"/>
                  </a:lnTo>
                  <a:close/>
                  <a:moveTo>
                    <a:pt x="144572" y="1024202"/>
                  </a:moveTo>
                  <a:cubicBezTo>
                    <a:pt x="144572" y="1026154"/>
                    <a:pt x="147175" y="1029083"/>
                    <a:pt x="149128" y="1028107"/>
                  </a:cubicBezTo>
                  <a:cubicBezTo>
                    <a:pt x="151081" y="1027130"/>
                    <a:pt x="152382" y="1024852"/>
                    <a:pt x="151081" y="1023550"/>
                  </a:cubicBezTo>
                  <a:cubicBezTo>
                    <a:pt x="149779" y="1021598"/>
                    <a:pt x="144897" y="1019971"/>
                    <a:pt x="144572" y="1024202"/>
                  </a:cubicBezTo>
                  <a:lnTo>
                    <a:pt x="144572" y="1024202"/>
                  </a:lnTo>
                  <a:close/>
                  <a:moveTo>
                    <a:pt x="144572" y="1000443"/>
                  </a:moveTo>
                  <a:cubicBezTo>
                    <a:pt x="142944" y="1000769"/>
                    <a:pt x="140666" y="1000118"/>
                    <a:pt x="140666" y="1001745"/>
                  </a:cubicBezTo>
                  <a:cubicBezTo>
                    <a:pt x="140992" y="1003372"/>
                    <a:pt x="142294" y="1006627"/>
                    <a:pt x="143921" y="1006302"/>
                  </a:cubicBezTo>
                  <a:cubicBezTo>
                    <a:pt x="145873" y="1005976"/>
                    <a:pt x="148803" y="1004349"/>
                    <a:pt x="149128" y="1002396"/>
                  </a:cubicBezTo>
                  <a:cubicBezTo>
                    <a:pt x="149779" y="1000443"/>
                    <a:pt x="149779" y="1000769"/>
                    <a:pt x="144572" y="1000443"/>
                  </a:cubicBezTo>
                  <a:lnTo>
                    <a:pt x="144572" y="1000443"/>
                  </a:lnTo>
                  <a:close/>
                  <a:moveTo>
                    <a:pt x="145223" y="991656"/>
                  </a:moveTo>
                  <a:cubicBezTo>
                    <a:pt x="147501" y="991330"/>
                    <a:pt x="148803" y="989703"/>
                    <a:pt x="151081" y="991330"/>
                  </a:cubicBezTo>
                  <a:cubicBezTo>
                    <a:pt x="153033" y="993284"/>
                    <a:pt x="155312" y="994911"/>
                    <a:pt x="155312" y="996212"/>
                  </a:cubicBezTo>
                  <a:cubicBezTo>
                    <a:pt x="155312" y="997514"/>
                    <a:pt x="146199" y="996212"/>
                    <a:pt x="145223" y="994585"/>
                  </a:cubicBezTo>
                  <a:cubicBezTo>
                    <a:pt x="144246" y="993609"/>
                    <a:pt x="144246" y="991656"/>
                    <a:pt x="145223" y="991656"/>
                  </a:cubicBezTo>
                  <a:lnTo>
                    <a:pt x="145223" y="991656"/>
                  </a:lnTo>
                  <a:close/>
                  <a:moveTo>
                    <a:pt x="175164" y="996538"/>
                  </a:moveTo>
                  <a:cubicBezTo>
                    <a:pt x="174188" y="1000443"/>
                    <a:pt x="174188" y="1004349"/>
                    <a:pt x="174839" y="1007278"/>
                  </a:cubicBezTo>
                  <a:cubicBezTo>
                    <a:pt x="175815" y="1009882"/>
                    <a:pt x="174839" y="1012160"/>
                    <a:pt x="174188" y="1013461"/>
                  </a:cubicBezTo>
                  <a:cubicBezTo>
                    <a:pt x="173537" y="1014763"/>
                    <a:pt x="173537" y="1017367"/>
                    <a:pt x="174513" y="1018994"/>
                  </a:cubicBezTo>
                  <a:cubicBezTo>
                    <a:pt x="175490" y="1020621"/>
                    <a:pt x="177442" y="1024202"/>
                    <a:pt x="176466" y="1025829"/>
                  </a:cubicBezTo>
                  <a:cubicBezTo>
                    <a:pt x="175815" y="1027456"/>
                    <a:pt x="174188" y="1030711"/>
                    <a:pt x="172561" y="1030711"/>
                  </a:cubicBezTo>
                  <a:cubicBezTo>
                    <a:pt x="170933" y="1030711"/>
                    <a:pt x="166703" y="1030385"/>
                    <a:pt x="167028" y="1028432"/>
                  </a:cubicBezTo>
                  <a:cubicBezTo>
                    <a:pt x="167353" y="1026480"/>
                    <a:pt x="170282" y="1027781"/>
                    <a:pt x="168655" y="1024202"/>
                  </a:cubicBezTo>
                  <a:cubicBezTo>
                    <a:pt x="167028" y="1020621"/>
                    <a:pt x="169306" y="1020296"/>
                    <a:pt x="169632" y="1018343"/>
                  </a:cubicBezTo>
                  <a:cubicBezTo>
                    <a:pt x="169957" y="1016716"/>
                    <a:pt x="168004" y="1015414"/>
                    <a:pt x="168330" y="1014112"/>
                  </a:cubicBezTo>
                  <a:cubicBezTo>
                    <a:pt x="168655" y="1012811"/>
                    <a:pt x="172235" y="1010207"/>
                    <a:pt x="169306" y="1010207"/>
                  </a:cubicBezTo>
                  <a:cubicBezTo>
                    <a:pt x="166377" y="1010207"/>
                    <a:pt x="162146" y="1009556"/>
                    <a:pt x="161821" y="1012811"/>
                  </a:cubicBezTo>
                  <a:cubicBezTo>
                    <a:pt x="161495" y="1016391"/>
                    <a:pt x="163773" y="1027130"/>
                    <a:pt x="160193" y="1024527"/>
                  </a:cubicBezTo>
                  <a:cubicBezTo>
                    <a:pt x="156614" y="1022249"/>
                    <a:pt x="149128" y="1009556"/>
                    <a:pt x="151406" y="1008254"/>
                  </a:cubicBezTo>
                  <a:cubicBezTo>
                    <a:pt x="153684" y="1006952"/>
                    <a:pt x="154335" y="1006952"/>
                    <a:pt x="156288" y="1005325"/>
                  </a:cubicBezTo>
                  <a:cubicBezTo>
                    <a:pt x="158241" y="1003698"/>
                    <a:pt x="160844" y="1005325"/>
                    <a:pt x="162146" y="1004023"/>
                  </a:cubicBezTo>
                  <a:cubicBezTo>
                    <a:pt x="163123" y="1003047"/>
                    <a:pt x="167028" y="1001420"/>
                    <a:pt x="167353" y="999141"/>
                  </a:cubicBezTo>
                  <a:cubicBezTo>
                    <a:pt x="167679" y="996863"/>
                    <a:pt x="165401" y="994911"/>
                    <a:pt x="164750" y="992632"/>
                  </a:cubicBezTo>
                  <a:cubicBezTo>
                    <a:pt x="164099" y="990680"/>
                    <a:pt x="164099" y="988727"/>
                    <a:pt x="168330" y="988076"/>
                  </a:cubicBezTo>
                  <a:cubicBezTo>
                    <a:pt x="172561" y="987425"/>
                    <a:pt x="174188" y="990029"/>
                    <a:pt x="174513" y="991330"/>
                  </a:cubicBezTo>
                  <a:cubicBezTo>
                    <a:pt x="174839" y="993934"/>
                    <a:pt x="175815" y="994585"/>
                    <a:pt x="175164" y="996538"/>
                  </a:cubicBezTo>
                  <a:lnTo>
                    <a:pt x="175164" y="996538"/>
                  </a:lnTo>
                  <a:close/>
                  <a:moveTo>
                    <a:pt x="172235" y="973756"/>
                  </a:moveTo>
                  <a:cubicBezTo>
                    <a:pt x="174188" y="977987"/>
                    <a:pt x="178093" y="984496"/>
                    <a:pt x="177117" y="985147"/>
                  </a:cubicBezTo>
                  <a:cubicBezTo>
                    <a:pt x="176141" y="985798"/>
                    <a:pt x="169957" y="984171"/>
                    <a:pt x="167679" y="982543"/>
                  </a:cubicBezTo>
                  <a:cubicBezTo>
                    <a:pt x="165401" y="980916"/>
                    <a:pt x="163773" y="980265"/>
                    <a:pt x="165726" y="978312"/>
                  </a:cubicBezTo>
                  <a:cubicBezTo>
                    <a:pt x="167679" y="976685"/>
                    <a:pt x="167679" y="976360"/>
                    <a:pt x="168004" y="973431"/>
                  </a:cubicBezTo>
                  <a:cubicBezTo>
                    <a:pt x="168655" y="970502"/>
                    <a:pt x="171584" y="971478"/>
                    <a:pt x="172235" y="973756"/>
                  </a:cubicBezTo>
                  <a:lnTo>
                    <a:pt x="172235" y="973756"/>
                  </a:lnTo>
                  <a:close/>
                  <a:moveTo>
                    <a:pt x="171910" y="949022"/>
                  </a:moveTo>
                  <a:cubicBezTo>
                    <a:pt x="168655" y="951625"/>
                    <a:pt x="164424" y="954229"/>
                    <a:pt x="168981" y="954555"/>
                  </a:cubicBezTo>
                  <a:cubicBezTo>
                    <a:pt x="173537" y="954880"/>
                    <a:pt x="177117" y="958460"/>
                    <a:pt x="177117" y="953903"/>
                  </a:cubicBezTo>
                  <a:cubicBezTo>
                    <a:pt x="176791" y="949347"/>
                    <a:pt x="175164" y="948045"/>
                    <a:pt x="171910" y="949022"/>
                  </a:cubicBezTo>
                  <a:lnTo>
                    <a:pt x="171910" y="949022"/>
                  </a:lnTo>
                  <a:close/>
                  <a:moveTo>
                    <a:pt x="152382" y="963016"/>
                  </a:moveTo>
                  <a:cubicBezTo>
                    <a:pt x="153033" y="966271"/>
                    <a:pt x="153359" y="966921"/>
                    <a:pt x="155637" y="969200"/>
                  </a:cubicBezTo>
                  <a:cubicBezTo>
                    <a:pt x="157915" y="971803"/>
                    <a:pt x="159868" y="975709"/>
                    <a:pt x="160519" y="978312"/>
                  </a:cubicBezTo>
                  <a:cubicBezTo>
                    <a:pt x="161170" y="980916"/>
                    <a:pt x="161495" y="984821"/>
                    <a:pt x="159542" y="985147"/>
                  </a:cubicBezTo>
                  <a:cubicBezTo>
                    <a:pt x="157590" y="985473"/>
                    <a:pt x="154661" y="988076"/>
                    <a:pt x="154010" y="986449"/>
                  </a:cubicBezTo>
                  <a:cubicBezTo>
                    <a:pt x="153359" y="985147"/>
                    <a:pt x="154986" y="980591"/>
                    <a:pt x="154010" y="976685"/>
                  </a:cubicBezTo>
                  <a:cubicBezTo>
                    <a:pt x="153033" y="972780"/>
                    <a:pt x="150755" y="971153"/>
                    <a:pt x="148803" y="970176"/>
                  </a:cubicBezTo>
                  <a:cubicBezTo>
                    <a:pt x="146850" y="969525"/>
                    <a:pt x="145548" y="967247"/>
                    <a:pt x="147175" y="963993"/>
                  </a:cubicBezTo>
                  <a:cubicBezTo>
                    <a:pt x="149128" y="960738"/>
                    <a:pt x="152382" y="959436"/>
                    <a:pt x="152382" y="963016"/>
                  </a:cubicBezTo>
                  <a:lnTo>
                    <a:pt x="152382" y="963016"/>
                  </a:lnTo>
                  <a:close/>
                  <a:moveTo>
                    <a:pt x="158566" y="887837"/>
                  </a:moveTo>
                  <a:cubicBezTo>
                    <a:pt x="158892" y="890115"/>
                    <a:pt x="156288" y="892067"/>
                    <a:pt x="157590" y="893369"/>
                  </a:cubicBezTo>
                  <a:cubicBezTo>
                    <a:pt x="159217" y="894346"/>
                    <a:pt x="160844" y="897275"/>
                    <a:pt x="162146" y="894020"/>
                  </a:cubicBezTo>
                  <a:cubicBezTo>
                    <a:pt x="163448" y="890766"/>
                    <a:pt x="164424" y="890115"/>
                    <a:pt x="163773" y="887185"/>
                  </a:cubicBezTo>
                  <a:cubicBezTo>
                    <a:pt x="163123" y="884257"/>
                    <a:pt x="158241" y="883606"/>
                    <a:pt x="158566" y="887837"/>
                  </a:cubicBezTo>
                  <a:lnTo>
                    <a:pt x="158566" y="887837"/>
                  </a:lnTo>
                  <a:close/>
                  <a:moveTo>
                    <a:pt x="192413" y="873517"/>
                  </a:moveTo>
                  <a:cubicBezTo>
                    <a:pt x="191437" y="875144"/>
                    <a:pt x="192088" y="876120"/>
                    <a:pt x="192088" y="878724"/>
                  </a:cubicBezTo>
                  <a:cubicBezTo>
                    <a:pt x="192088" y="881328"/>
                    <a:pt x="189484" y="883280"/>
                    <a:pt x="192088" y="882629"/>
                  </a:cubicBezTo>
                  <a:cubicBezTo>
                    <a:pt x="194691" y="881978"/>
                    <a:pt x="197621" y="879700"/>
                    <a:pt x="197295" y="877422"/>
                  </a:cubicBezTo>
                  <a:cubicBezTo>
                    <a:pt x="196970" y="875144"/>
                    <a:pt x="198922" y="874493"/>
                    <a:pt x="196644" y="873517"/>
                  </a:cubicBezTo>
                  <a:cubicBezTo>
                    <a:pt x="194366" y="872540"/>
                    <a:pt x="194041" y="871889"/>
                    <a:pt x="192413" y="873517"/>
                  </a:cubicBezTo>
                  <a:lnTo>
                    <a:pt x="192413" y="873517"/>
                  </a:lnTo>
                  <a:close/>
                  <a:moveTo>
                    <a:pt x="180372" y="873191"/>
                  </a:moveTo>
                  <a:cubicBezTo>
                    <a:pt x="179721" y="874818"/>
                    <a:pt x="175490" y="878073"/>
                    <a:pt x="177117" y="879375"/>
                  </a:cubicBezTo>
                  <a:cubicBezTo>
                    <a:pt x="179070" y="880676"/>
                    <a:pt x="181999" y="881978"/>
                    <a:pt x="184602" y="878073"/>
                  </a:cubicBezTo>
                  <a:cubicBezTo>
                    <a:pt x="187206" y="874167"/>
                    <a:pt x="182650" y="869611"/>
                    <a:pt x="180372" y="873191"/>
                  </a:cubicBezTo>
                  <a:lnTo>
                    <a:pt x="180372" y="873191"/>
                  </a:lnTo>
                  <a:close/>
                  <a:moveTo>
                    <a:pt x="188182" y="842924"/>
                  </a:moveTo>
                  <a:cubicBezTo>
                    <a:pt x="183301" y="843249"/>
                    <a:pt x="180372" y="841297"/>
                    <a:pt x="181023" y="843575"/>
                  </a:cubicBezTo>
                  <a:cubicBezTo>
                    <a:pt x="181673" y="845853"/>
                    <a:pt x="180697" y="845528"/>
                    <a:pt x="184602" y="848131"/>
                  </a:cubicBezTo>
                  <a:cubicBezTo>
                    <a:pt x="188508" y="850735"/>
                    <a:pt x="189159" y="851060"/>
                    <a:pt x="190461" y="848131"/>
                  </a:cubicBezTo>
                  <a:cubicBezTo>
                    <a:pt x="191762" y="845202"/>
                    <a:pt x="194691" y="845202"/>
                    <a:pt x="192739" y="844226"/>
                  </a:cubicBezTo>
                  <a:cubicBezTo>
                    <a:pt x="190461" y="843249"/>
                    <a:pt x="191111" y="842924"/>
                    <a:pt x="188182" y="842924"/>
                  </a:cubicBezTo>
                  <a:lnTo>
                    <a:pt x="188182" y="842924"/>
                  </a:lnTo>
                  <a:close/>
                  <a:moveTo>
                    <a:pt x="194366" y="857244"/>
                  </a:moveTo>
                  <a:cubicBezTo>
                    <a:pt x="191111" y="858220"/>
                    <a:pt x="187532" y="857895"/>
                    <a:pt x="190786" y="860173"/>
                  </a:cubicBezTo>
                  <a:cubicBezTo>
                    <a:pt x="194041" y="862451"/>
                    <a:pt x="197295" y="869286"/>
                    <a:pt x="199573" y="865380"/>
                  </a:cubicBezTo>
                  <a:cubicBezTo>
                    <a:pt x="201526" y="861800"/>
                    <a:pt x="200224" y="857244"/>
                    <a:pt x="194366" y="857244"/>
                  </a:cubicBezTo>
                  <a:lnTo>
                    <a:pt x="194366" y="857244"/>
                  </a:lnTo>
                  <a:close/>
                  <a:moveTo>
                    <a:pt x="211615" y="839995"/>
                  </a:moveTo>
                  <a:cubicBezTo>
                    <a:pt x="208360" y="841297"/>
                    <a:pt x="204455" y="842599"/>
                    <a:pt x="208035" y="844226"/>
                  </a:cubicBezTo>
                  <a:cubicBezTo>
                    <a:pt x="211615" y="845853"/>
                    <a:pt x="212591" y="846504"/>
                    <a:pt x="211290" y="848131"/>
                  </a:cubicBezTo>
                  <a:cubicBezTo>
                    <a:pt x="209988" y="849758"/>
                    <a:pt x="209662" y="851711"/>
                    <a:pt x="211615" y="851060"/>
                  </a:cubicBezTo>
                  <a:cubicBezTo>
                    <a:pt x="213242" y="850409"/>
                    <a:pt x="220402" y="847155"/>
                    <a:pt x="219751" y="845202"/>
                  </a:cubicBezTo>
                  <a:cubicBezTo>
                    <a:pt x="219100" y="843249"/>
                    <a:pt x="215846" y="843249"/>
                    <a:pt x="218124" y="842273"/>
                  </a:cubicBezTo>
                  <a:cubicBezTo>
                    <a:pt x="220402" y="841297"/>
                    <a:pt x="225609" y="843575"/>
                    <a:pt x="224308" y="840646"/>
                  </a:cubicBezTo>
                  <a:cubicBezTo>
                    <a:pt x="223006" y="837717"/>
                    <a:pt x="220728" y="839669"/>
                    <a:pt x="218124" y="838042"/>
                  </a:cubicBezTo>
                  <a:cubicBezTo>
                    <a:pt x="215520" y="836415"/>
                    <a:pt x="216822" y="833160"/>
                    <a:pt x="213568" y="834462"/>
                  </a:cubicBezTo>
                  <a:cubicBezTo>
                    <a:pt x="210313" y="835764"/>
                    <a:pt x="213893" y="839019"/>
                    <a:pt x="211615" y="839995"/>
                  </a:cubicBezTo>
                  <a:lnTo>
                    <a:pt x="211615" y="839995"/>
                  </a:lnTo>
                  <a:close/>
                  <a:moveTo>
                    <a:pt x="190135" y="828930"/>
                  </a:moveTo>
                  <a:cubicBezTo>
                    <a:pt x="190786" y="831858"/>
                    <a:pt x="188508" y="834462"/>
                    <a:pt x="191437" y="833160"/>
                  </a:cubicBezTo>
                  <a:cubicBezTo>
                    <a:pt x="194366" y="831858"/>
                    <a:pt x="194691" y="831858"/>
                    <a:pt x="194691" y="828604"/>
                  </a:cubicBezTo>
                  <a:cubicBezTo>
                    <a:pt x="194691" y="825349"/>
                    <a:pt x="193064" y="825675"/>
                    <a:pt x="191762" y="826326"/>
                  </a:cubicBezTo>
                  <a:cubicBezTo>
                    <a:pt x="190461" y="826651"/>
                    <a:pt x="190135" y="827302"/>
                    <a:pt x="190135" y="828930"/>
                  </a:cubicBezTo>
                  <a:lnTo>
                    <a:pt x="190135" y="828930"/>
                  </a:lnTo>
                  <a:close/>
                  <a:moveTo>
                    <a:pt x="192088" y="813633"/>
                  </a:moveTo>
                  <a:cubicBezTo>
                    <a:pt x="188508" y="813958"/>
                    <a:pt x="183626" y="812331"/>
                    <a:pt x="186555" y="815260"/>
                  </a:cubicBezTo>
                  <a:cubicBezTo>
                    <a:pt x="189484" y="818515"/>
                    <a:pt x="190461" y="823397"/>
                    <a:pt x="191762" y="820142"/>
                  </a:cubicBezTo>
                  <a:cubicBezTo>
                    <a:pt x="193064" y="816888"/>
                    <a:pt x="192413" y="817864"/>
                    <a:pt x="195668" y="816562"/>
                  </a:cubicBezTo>
                  <a:cubicBezTo>
                    <a:pt x="198922" y="815586"/>
                    <a:pt x="194691" y="813308"/>
                    <a:pt x="192088" y="813633"/>
                  </a:cubicBezTo>
                  <a:lnTo>
                    <a:pt x="192088" y="813633"/>
                  </a:lnTo>
                  <a:close/>
                  <a:moveTo>
                    <a:pt x="167353" y="806148"/>
                  </a:moveTo>
                  <a:cubicBezTo>
                    <a:pt x="167353" y="808426"/>
                    <a:pt x="164750" y="812657"/>
                    <a:pt x="168004" y="811030"/>
                  </a:cubicBezTo>
                  <a:cubicBezTo>
                    <a:pt x="171584" y="809402"/>
                    <a:pt x="172235" y="811030"/>
                    <a:pt x="172886" y="807775"/>
                  </a:cubicBezTo>
                  <a:cubicBezTo>
                    <a:pt x="173863" y="804195"/>
                    <a:pt x="168004" y="802242"/>
                    <a:pt x="167353" y="806148"/>
                  </a:cubicBezTo>
                  <a:lnTo>
                    <a:pt x="167353" y="806148"/>
                  </a:lnTo>
                  <a:close/>
                  <a:moveTo>
                    <a:pt x="188182" y="752448"/>
                  </a:moveTo>
                  <a:cubicBezTo>
                    <a:pt x="188508" y="759283"/>
                    <a:pt x="186555" y="759283"/>
                    <a:pt x="186555" y="764164"/>
                  </a:cubicBezTo>
                  <a:cubicBezTo>
                    <a:pt x="186230" y="769046"/>
                    <a:pt x="187857" y="774253"/>
                    <a:pt x="188182" y="778159"/>
                  </a:cubicBezTo>
                  <a:cubicBezTo>
                    <a:pt x="188508" y="782064"/>
                    <a:pt x="187206" y="784668"/>
                    <a:pt x="184928" y="787597"/>
                  </a:cubicBezTo>
                  <a:cubicBezTo>
                    <a:pt x="182650" y="790851"/>
                    <a:pt x="178419" y="792804"/>
                    <a:pt x="181999" y="795408"/>
                  </a:cubicBezTo>
                  <a:cubicBezTo>
                    <a:pt x="185579" y="798012"/>
                    <a:pt x="191437" y="804195"/>
                    <a:pt x="195017" y="800615"/>
                  </a:cubicBezTo>
                  <a:cubicBezTo>
                    <a:pt x="198597" y="797035"/>
                    <a:pt x="193064" y="794106"/>
                    <a:pt x="195993" y="791177"/>
                  </a:cubicBezTo>
                  <a:cubicBezTo>
                    <a:pt x="198597" y="788248"/>
                    <a:pt x="205432" y="793130"/>
                    <a:pt x="204455" y="789875"/>
                  </a:cubicBezTo>
                  <a:cubicBezTo>
                    <a:pt x="203479" y="786621"/>
                    <a:pt x="195017" y="783040"/>
                    <a:pt x="197946" y="782064"/>
                  </a:cubicBezTo>
                  <a:cubicBezTo>
                    <a:pt x="200875" y="780762"/>
                    <a:pt x="207710" y="783040"/>
                    <a:pt x="205432" y="780112"/>
                  </a:cubicBezTo>
                  <a:cubicBezTo>
                    <a:pt x="203153" y="777182"/>
                    <a:pt x="194691" y="776857"/>
                    <a:pt x="194691" y="773603"/>
                  </a:cubicBezTo>
                  <a:cubicBezTo>
                    <a:pt x="194691" y="770348"/>
                    <a:pt x="194691" y="769697"/>
                    <a:pt x="196319" y="769697"/>
                  </a:cubicBezTo>
                  <a:cubicBezTo>
                    <a:pt x="197946" y="769697"/>
                    <a:pt x="199573" y="771975"/>
                    <a:pt x="200224" y="769697"/>
                  </a:cubicBezTo>
                  <a:cubicBezTo>
                    <a:pt x="200875" y="767419"/>
                    <a:pt x="197295" y="767094"/>
                    <a:pt x="199573" y="765140"/>
                  </a:cubicBezTo>
                  <a:cubicBezTo>
                    <a:pt x="201851" y="763188"/>
                    <a:pt x="210313" y="763839"/>
                    <a:pt x="208360" y="760910"/>
                  </a:cubicBezTo>
                  <a:cubicBezTo>
                    <a:pt x="206408" y="758306"/>
                    <a:pt x="204455" y="754726"/>
                    <a:pt x="203479" y="752774"/>
                  </a:cubicBezTo>
                  <a:cubicBezTo>
                    <a:pt x="202177" y="751146"/>
                    <a:pt x="203479" y="749844"/>
                    <a:pt x="201851" y="748868"/>
                  </a:cubicBezTo>
                  <a:cubicBezTo>
                    <a:pt x="200224" y="747892"/>
                    <a:pt x="199573" y="751146"/>
                    <a:pt x="196970" y="750495"/>
                  </a:cubicBezTo>
                  <a:cubicBezTo>
                    <a:pt x="194366" y="749844"/>
                    <a:pt x="193390" y="747892"/>
                    <a:pt x="191762" y="748217"/>
                  </a:cubicBezTo>
                  <a:cubicBezTo>
                    <a:pt x="190135" y="748868"/>
                    <a:pt x="188182" y="750821"/>
                    <a:pt x="188182" y="752448"/>
                  </a:cubicBezTo>
                  <a:lnTo>
                    <a:pt x="188182" y="75244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3" name="Freeform: Shape 2682">
              <a:extLst>
                <a:ext uri="{FF2B5EF4-FFF2-40B4-BE49-F238E27FC236}">
                  <a16:creationId xmlns:a16="http://schemas.microsoft.com/office/drawing/2014/main" id="{5D739873-6594-41E7-85A0-A9BB321D049E}"/>
                </a:ext>
              </a:extLst>
            </p:cNvPr>
            <p:cNvSpPr/>
            <p:nvPr/>
          </p:nvSpPr>
          <p:spPr>
            <a:xfrm>
              <a:off x="3701189" y="5069577"/>
              <a:ext cx="554654" cy="1101995"/>
            </a:xfrm>
            <a:custGeom>
              <a:avLst/>
              <a:gdLst>
                <a:gd name="connsiteX0" fmla="*/ 425743 w 554654"/>
                <a:gd name="connsiteY0" fmla="*/ 343353 h 1101995"/>
                <a:gd name="connsiteX1" fmla="*/ 418909 w 554654"/>
                <a:gd name="connsiteY1" fmla="*/ 349536 h 1101995"/>
                <a:gd name="connsiteX2" fmla="*/ 416956 w 554654"/>
                <a:gd name="connsiteY2" fmla="*/ 367111 h 1101995"/>
                <a:gd name="connsiteX3" fmla="*/ 419885 w 554654"/>
                <a:gd name="connsiteY3" fmla="*/ 380780 h 1101995"/>
                <a:gd name="connsiteX4" fmla="*/ 419885 w 554654"/>
                <a:gd name="connsiteY4" fmla="*/ 388591 h 1101995"/>
                <a:gd name="connsiteX5" fmla="*/ 436158 w 554654"/>
                <a:gd name="connsiteY5" fmla="*/ 396727 h 1101995"/>
                <a:gd name="connsiteX6" fmla="*/ 451454 w 554654"/>
                <a:gd name="connsiteY6" fmla="*/ 408769 h 1101995"/>
                <a:gd name="connsiteX7" fmla="*/ 458289 w 554654"/>
                <a:gd name="connsiteY7" fmla="*/ 414627 h 1101995"/>
                <a:gd name="connsiteX8" fmla="*/ 451779 w 554654"/>
                <a:gd name="connsiteY8" fmla="*/ 427645 h 1101995"/>
                <a:gd name="connsiteX9" fmla="*/ 453081 w 554654"/>
                <a:gd name="connsiteY9" fmla="*/ 439036 h 1101995"/>
                <a:gd name="connsiteX10" fmla="*/ 458939 w 554654"/>
                <a:gd name="connsiteY10" fmla="*/ 444244 h 1101995"/>
                <a:gd name="connsiteX11" fmla="*/ 469028 w 554654"/>
                <a:gd name="connsiteY11" fmla="*/ 444894 h 1101995"/>
                <a:gd name="connsiteX12" fmla="*/ 472609 w 554654"/>
                <a:gd name="connsiteY12" fmla="*/ 462144 h 1101995"/>
                <a:gd name="connsiteX13" fmla="*/ 456010 w 554654"/>
                <a:gd name="connsiteY13" fmla="*/ 485576 h 1101995"/>
                <a:gd name="connsiteX14" fmla="*/ 439412 w 554654"/>
                <a:gd name="connsiteY14" fmla="*/ 506405 h 1101995"/>
                <a:gd name="connsiteX15" fmla="*/ 417281 w 554654"/>
                <a:gd name="connsiteY15" fmla="*/ 516169 h 1101995"/>
                <a:gd name="connsiteX16" fmla="*/ 370416 w 554654"/>
                <a:gd name="connsiteY16" fmla="*/ 529187 h 1101995"/>
                <a:gd name="connsiteX17" fmla="*/ 342753 w 554654"/>
                <a:gd name="connsiteY17" fmla="*/ 530489 h 1101995"/>
                <a:gd name="connsiteX18" fmla="*/ 312160 w 554654"/>
                <a:gd name="connsiteY18" fmla="*/ 525281 h 1101995"/>
                <a:gd name="connsiteX19" fmla="*/ 314764 w 554654"/>
                <a:gd name="connsiteY19" fmla="*/ 539276 h 1101995"/>
                <a:gd name="connsiteX20" fmla="*/ 321273 w 554654"/>
                <a:gd name="connsiteY20" fmla="*/ 543832 h 1101995"/>
                <a:gd name="connsiteX21" fmla="*/ 317367 w 554654"/>
                <a:gd name="connsiteY21" fmla="*/ 547087 h 1101995"/>
                <a:gd name="connsiteX22" fmla="*/ 319645 w 554654"/>
                <a:gd name="connsiteY22" fmla="*/ 553271 h 1101995"/>
                <a:gd name="connsiteX23" fmla="*/ 314113 w 554654"/>
                <a:gd name="connsiteY23" fmla="*/ 558152 h 1101995"/>
                <a:gd name="connsiteX24" fmla="*/ 307929 w 554654"/>
                <a:gd name="connsiteY24" fmla="*/ 572798 h 1101995"/>
                <a:gd name="connsiteX25" fmla="*/ 316391 w 554654"/>
                <a:gd name="connsiteY25" fmla="*/ 582887 h 1101995"/>
                <a:gd name="connsiteX26" fmla="*/ 313136 w 554654"/>
                <a:gd name="connsiteY26" fmla="*/ 592325 h 1101995"/>
                <a:gd name="connsiteX27" fmla="*/ 295236 w 554654"/>
                <a:gd name="connsiteY27" fmla="*/ 600787 h 1101995"/>
                <a:gd name="connsiteX28" fmla="*/ 278964 w 554654"/>
                <a:gd name="connsiteY28" fmla="*/ 601763 h 1101995"/>
                <a:gd name="connsiteX29" fmla="*/ 270502 w 554654"/>
                <a:gd name="connsiteY29" fmla="*/ 601763 h 1101995"/>
                <a:gd name="connsiteX30" fmla="*/ 246093 w 554654"/>
                <a:gd name="connsiteY30" fmla="*/ 591674 h 1101995"/>
                <a:gd name="connsiteX31" fmla="*/ 241537 w 554654"/>
                <a:gd name="connsiteY31" fmla="*/ 590046 h 1101995"/>
                <a:gd name="connsiteX32" fmla="*/ 239584 w 554654"/>
                <a:gd name="connsiteY32" fmla="*/ 586467 h 1101995"/>
                <a:gd name="connsiteX33" fmla="*/ 233400 w 554654"/>
                <a:gd name="connsiteY33" fmla="*/ 592650 h 1101995"/>
                <a:gd name="connsiteX34" fmla="*/ 237957 w 554654"/>
                <a:gd name="connsiteY34" fmla="*/ 612503 h 1101995"/>
                <a:gd name="connsiteX35" fmla="*/ 236329 w 554654"/>
                <a:gd name="connsiteY35" fmla="*/ 630728 h 1101995"/>
                <a:gd name="connsiteX36" fmla="*/ 248046 w 554654"/>
                <a:gd name="connsiteY36" fmla="*/ 641794 h 1101995"/>
                <a:gd name="connsiteX37" fmla="*/ 251626 w 554654"/>
                <a:gd name="connsiteY37" fmla="*/ 644397 h 1101995"/>
                <a:gd name="connsiteX38" fmla="*/ 262691 w 554654"/>
                <a:gd name="connsiteY38" fmla="*/ 644397 h 1101995"/>
                <a:gd name="connsiteX39" fmla="*/ 263017 w 554654"/>
                <a:gd name="connsiteY39" fmla="*/ 640166 h 1101995"/>
                <a:gd name="connsiteX40" fmla="*/ 257809 w 554654"/>
                <a:gd name="connsiteY40" fmla="*/ 639516 h 1101995"/>
                <a:gd name="connsiteX41" fmla="*/ 269526 w 554654"/>
                <a:gd name="connsiteY41" fmla="*/ 634959 h 1101995"/>
                <a:gd name="connsiteX42" fmla="*/ 277011 w 554654"/>
                <a:gd name="connsiteY42" fmla="*/ 639190 h 1101995"/>
                <a:gd name="connsiteX43" fmla="*/ 276686 w 554654"/>
                <a:gd name="connsiteY43" fmla="*/ 649605 h 1101995"/>
                <a:gd name="connsiteX44" fmla="*/ 277011 w 554654"/>
                <a:gd name="connsiteY44" fmla="*/ 655788 h 1101995"/>
                <a:gd name="connsiteX45" fmla="*/ 261715 w 554654"/>
                <a:gd name="connsiteY45" fmla="*/ 654486 h 1101995"/>
                <a:gd name="connsiteX46" fmla="*/ 256833 w 554654"/>
                <a:gd name="connsiteY46" fmla="*/ 647977 h 1101995"/>
                <a:gd name="connsiteX47" fmla="*/ 248046 w 554654"/>
                <a:gd name="connsiteY47" fmla="*/ 648628 h 1101995"/>
                <a:gd name="connsiteX48" fmla="*/ 238282 w 554654"/>
                <a:gd name="connsiteY48" fmla="*/ 654812 h 1101995"/>
                <a:gd name="connsiteX49" fmla="*/ 247395 w 554654"/>
                <a:gd name="connsiteY49" fmla="*/ 659694 h 1101995"/>
                <a:gd name="connsiteX50" fmla="*/ 257809 w 554654"/>
                <a:gd name="connsiteY50" fmla="*/ 662623 h 1101995"/>
                <a:gd name="connsiteX51" fmla="*/ 239909 w 554654"/>
                <a:gd name="connsiteY51" fmla="*/ 672386 h 1101995"/>
                <a:gd name="connsiteX52" fmla="*/ 233075 w 554654"/>
                <a:gd name="connsiteY52" fmla="*/ 681499 h 1101995"/>
                <a:gd name="connsiteX53" fmla="*/ 228193 w 554654"/>
                <a:gd name="connsiteY53" fmla="*/ 687357 h 1101995"/>
                <a:gd name="connsiteX54" fmla="*/ 231773 w 554654"/>
                <a:gd name="connsiteY54" fmla="*/ 695819 h 1101995"/>
                <a:gd name="connsiteX55" fmla="*/ 231773 w 554654"/>
                <a:gd name="connsiteY55" fmla="*/ 704932 h 1101995"/>
                <a:gd name="connsiteX56" fmla="*/ 231773 w 554654"/>
                <a:gd name="connsiteY56" fmla="*/ 708512 h 1101995"/>
                <a:gd name="connsiteX57" fmla="*/ 221033 w 554654"/>
                <a:gd name="connsiteY57" fmla="*/ 716648 h 1101995"/>
                <a:gd name="connsiteX58" fmla="*/ 220057 w 554654"/>
                <a:gd name="connsiteY58" fmla="*/ 722180 h 1101995"/>
                <a:gd name="connsiteX59" fmla="*/ 223311 w 554654"/>
                <a:gd name="connsiteY59" fmla="*/ 729666 h 1101995"/>
                <a:gd name="connsiteX60" fmla="*/ 220057 w 554654"/>
                <a:gd name="connsiteY60" fmla="*/ 733246 h 1101995"/>
                <a:gd name="connsiteX61" fmla="*/ 203784 w 554654"/>
                <a:gd name="connsiteY61" fmla="*/ 730643 h 1101995"/>
                <a:gd name="connsiteX62" fmla="*/ 183931 w 554654"/>
                <a:gd name="connsiteY62" fmla="*/ 741708 h 1101995"/>
                <a:gd name="connsiteX63" fmla="*/ 173192 w 554654"/>
                <a:gd name="connsiteY63" fmla="*/ 757330 h 1101995"/>
                <a:gd name="connsiteX64" fmla="*/ 164730 w 554654"/>
                <a:gd name="connsiteY64" fmla="*/ 766442 h 1101995"/>
                <a:gd name="connsiteX65" fmla="*/ 167984 w 554654"/>
                <a:gd name="connsiteY65" fmla="*/ 773928 h 1101995"/>
                <a:gd name="connsiteX66" fmla="*/ 168310 w 554654"/>
                <a:gd name="connsiteY66" fmla="*/ 783040 h 1101995"/>
                <a:gd name="connsiteX67" fmla="*/ 179701 w 554654"/>
                <a:gd name="connsiteY67" fmla="*/ 794431 h 1101995"/>
                <a:gd name="connsiteX68" fmla="*/ 187837 w 554654"/>
                <a:gd name="connsiteY68" fmla="*/ 803218 h 1101995"/>
                <a:gd name="connsiteX69" fmla="*/ 212897 w 554654"/>
                <a:gd name="connsiteY69" fmla="*/ 808100 h 1101995"/>
                <a:gd name="connsiteX70" fmla="*/ 216802 w 554654"/>
                <a:gd name="connsiteY70" fmla="*/ 812331 h 1101995"/>
                <a:gd name="connsiteX71" fmla="*/ 217779 w 554654"/>
                <a:gd name="connsiteY71" fmla="*/ 821444 h 1101995"/>
                <a:gd name="connsiteX72" fmla="*/ 213873 w 554654"/>
                <a:gd name="connsiteY72" fmla="*/ 826651 h 1101995"/>
                <a:gd name="connsiteX73" fmla="*/ 201506 w 554654"/>
                <a:gd name="connsiteY73" fmla="*/ 831533 h 1101995"/>
                <a:gd name="connsiteX74" fmla="*/ 199553 w 554654"/>
                <a:gd name="connsiteY74" fmla="*/ 834136 h 1101995"/>
                <a:gd name="connsiteX75" fmla="*/ 207039 w 554654"/>
                <a:gd name="connsiteY75" fmla="*/ 832835 h 1101995"/>
                <a:gd name="connsiteX76" fmla="*/ 214199 w 554654"/>
                <a:gd name="connsiteY76" fmla="*/ 833486 h 1101995"/>
                <a:gd name="connsiteX77" fmla="*/ 216477 w 554654"/>
                <a:gd name="connsiteY77" fmla="*/ 837066 h 1101995"/>
                <a:gd name="connsiteX78" fmla="*/ 212571 w 554654"/>
                <a:gd name="connsiteY78" fmla="*/ 842598 h 1101995"/>
                <a:gd name="connsiteX79" fmla="*/ 187837 w 554654"/>
                <a:gd name="connsiteY79" fmla="*/ 857244 h 1101995"/>
                <a:gd name="connsiteX80" fmla="*/ 178073 w 554654"/>
                <a:gd name="connsiteY80" fmla="*/ 866356 h 1101995"/>
                <a:gd name="connsiteX81" fmla="*/ 167008 w 554654"/>
                <a:gd name="connsiteY81" fmla="*/ 874818 h 1101995"/>
                <a:gd name="connsiteX82" fmla="*/ 163753 w 554654"/>
                <a:gd name="connsiteY82" fmla="*/ 882304 h 1101995"/>
                <a:gd name="connsiteX83" fmla="*/ 157895 w 554654"/>
                <a:gd name="connsiteY83" fmla="*/ 888813 h 1101995"/>
                <a:gd name="connsiteX84" fmla="*/ 165381 w 554654"/>
                <a:gd name="connsiteY84" fmla="*/ 886534 h 1101995"/>
                <a:gd name="connsiteX85" fmla="*/ 164730 w 554654"/>
                <a:gd name="connsiteY85" fmla="*/ 894345 h 1101995"/>
                <a:gd name="connsiteX86" fmla="*/ 161801 w 554654"/>
                <a:gd name="connsiteY86" fmla="*/ 907363 h 1101995"/>
                <a:gd name="connsiteX87" fmla="*/ 146504 w 554654"/>
                <a:gd name="connsiteY87" fmla="*/ 913872 h 1101995"/>
                <a:gd name="connsiteX88" fmla="*/ 140321 w 554654"/>
                <a:gd name="connsiteY88" fmla="*/ 904109 h 1101995"/>
                <a:gd name="connsiteX89" fmla="*/ 132835 w 554654"/>
                <a:gd name="connsiteY89" fmla="*/ 899878 h 1101995"/>
                <a:gd name="connsiteX90" fmla="*/ 136741 w 554654"/>
                <a:gd name="connsiteY90" fmla="*/ 907689 h 1101995"/>
                <a:gd name="connsiteX91" fmla="*/ 126001 w 554654"/>
                <a:gd name="connsiteY91" fmla="*/ 910618 h 1101995"/>
                <a:gd name="connsiteX92" fmla="*/ 139344 w 554654"/>
                <a:gd name="connsiteY92" fmla="*/ 912896 h 1101995"/>
                <a:gd name="connsiteX93" fmla="*/ 143250 w 554654"/>
                <a:gd name="connsiteY93" fmla="*/ 917778 h 1101995"/>
                <a:gd name="connsiteX94" fmla="*/ 132184 w 554654"/>
                <a:gd name="connsiteY94" fmla="*/ 923311 h 1101995"/>
                <a:gd name="connsiteX95" fmla="*/ 126326 w 554654"/>
                <a:gd name="connsiteY95" fmla="*/ 932749 h 1101995"/>
                <a:gd name="connsiteX96" fmla="*/ 123397 w 554654"/>
                <a:gd name="connsiteY96" fmla="*/ 942512 h 1101995"/>
                <a:gd name="connsiteX97" fmla="*/ 117214 w 554654"/>
                <a:gd name="connsiteY97" fmla="*/ 948370 h 1101995"/>
                <a:gd name="connsiteX98" fmla="*/ 114935 w 554654"/>
                <a:gd name="connsiteY98" fmla="*/ 953578 h 1101995"/>
                <a:gd name="connsiteX99" fmla="*/ 122746 w 554654"/>
                <a:gd name="connsiteY99" fmla="*/ 950649 h 1101995"/>
                <a:gd name="connsiteX100" fmla="*/ 123723 w 554654"/>
                <a:gd name="connsiteY100" fmla="*/ 960738 h 1101995"/>
                <a:gd name="connsiteX101" fmla="*/ 126326 w 554654"/>
                <a:gd name="connsiteY101" fmla="*/ 966270 h 1101995"/>
                <a:gd name="connsiteX102" fmla="*/ 114284 w 554654"/>
                <a:gd name="connsiteY102" fmla="*/ 968874 h 1101995"/>
                <a:gd name="connsiteX103" fmla="*/ 109403 w 554654"/>
                <a:gd name="connsiteY103" fmla="*/ 973431 h 1101995"/>
                <a:gd name="connsiteX104" fmla="*/ 120143 w 554654"/>
                <a:gd name="connsiteY104" fmla="*/ 972454 h 1101995"/>
                <a:gd name="connsiteX105" fmla="*/ 127302 w 554654"/>
                <a:gd name="connsiteY105" fmla="*/ 972779 h 1101995"/>
                <a:gd name="connsiteX106" fmla="*/ 133161 w 554654"/>
                <a:gd name="connsiteY106" fmla="*/ 983194 h 1101995"/>
                <a:gd name="connsiteX107" fmla="*/ 141623 w 554654"/>
                <a:gd name="connsiteY107" fmla="*/ 994260 h 1101995"/>
                <a:gd name="connsiteX108" fmla="*/ 126326 w 554654"/>
                <a:gd name="connsiteY108" fmla="*/ 994910 h 1101995"/>
                <a:gd name="connsiteX109" fmla="*/ 125350 w 554654"/>
                <a:gd name="connsiteY109" fmla="*/ 994585 h 1101995"/>
                <a:gd name="connsiteX110" fmla="*/ 103219 w 554654"/>
                <a:gd name="connsiteY110" fmla="*/ 983845 h 1101995"/>
                <a:gd name="connsiteX111" fmla="*/ 81739 w 554654"/>
                <a:gd name="connsiteY111" fmla="*/ 984170 h 1101995"/>
                <a:gd name="connsiteX112" fmla="*/ 50496 w 554654"/>
                <a:gd name="connsiteY112" fmla="*/ 984496 h 1101995"/>
                <a:gd name="connsiteX113" fmla="*/ 45614 w 554654"/>
                <a:gd name="connsiteY113" fmla="*/ 980265 h 1101995"/>
                <a:gd name="connsiteX114" fmla="*/ 43010 w 554654"/>
                <a:gd name="connsiteY114" fmla="*/ 975058 h 1101995"/>
                <a:gd name="connsiteX115" fmla="*/ 43010 w 554654"/>
                <a:gd name="connsiteY115" fmla="*/ 975058 h 1101995"/>
                <a:gd name="connsiteX116" fmla="*/ 37803 w 554654"/>
                <a:gd name="connsiteY116" fmla="*/ 971152 h 1101995"/>
                <a:gd name="connsiteX117" fmla="*/ 33898 w 554654"/>
                <a:gd name="connsiteY117" fmla="*/ 967898 h 1101995"/>
                <a:gd name="connsiteX118" fmla="*/ 35199 w 554654"/>
                <a:gd name="connsiteY118" fmla="*/ 964318 h 1101995"/>
                <a:gd name="connsiteX119" fmla="*/ 35199 w 554654"/>
                <a:gd name="connsiteY119" fmla="*/ 964318 h 1101995"/>
                <a:gd name="connsiteX120" fmla="*/ 36501 w 554654"/>
                <a:gd name="connsiteY120" fmla="*/ 958460 h 1101995"/>
                <a:gd name="connsiteX121" fmla="*/ 33898 w 554654"/>
                <a:gd name="connsiteY121" fmla="*/ 955531 h 1101995"/>
                <a:gd name="connsiteX122" fmla="*/ 33898 w 554654"/>
                <a:gd name="connsiteY122" fmla="*/ 955531 h 1101995"/>
                <a:gd name="connsiteX123" fmla="*/ 32270 w 554654"/>
                <a:gd name="connsiteY123" fmla="*/ 953578 h 1101995"/>
                <a:gd name="connsiteX124" fmla="*/ 33572 w 554654"/>
                <a:gd name="connsiteY124" fmla="*/ 950323 h 1101995"/>
                <a:gd name="connsiteX125" fmla="*/ 34874 w 554654"/>
                <a:gd name="connsiteY125" fmla="*/ 946092 h 1101995"/>
                <a:gd name="connsiteX126" fmla="*/ 34548 w 554654"/>
                <a:gd name="connsiteY126" fmla="*/ 940560 h 1101995"/>
                <a:gd name="connsiteX127" fmla="*/ 33572 w 554654"/>
                <a:gd name="connsiteY127" fmla="*/ 936003 h 1101995"/>
                <a:gd name="connsiteX128" fmla="*/ 28690 w 554654"/>
                <a:gd name="connsiteY128" fmla="*/ 932749 h 1101995"/>
                <a:gd name="connsiteX129" fmla="*/ 20879 w 554654"/>
                <a:gd name="connsiteY129" fmla="*/ 932749 h 1101995"/>
                <a:gd name="connsiteX130" fmla="*/ 15672 w 554654"/>
                <a:gd name="connsiteY130" fmla="*/ 935678 h 1101995"/>
                <a:gd name="connsiteX131" fmla="*/ 11767 w 554654"/>
                <a:gd name="connsiteY131" fmla="*/ 937956 h 1101995"/>
                <a:gd name="connsiteX132" fmla="*/ 11767 w 554654"/>
                <a:gd name="connsiteY132" fmla="*/ 937956 h 1101995"/>
                <a:gd name="connsiteX133" fmla="*/ 10465 w 554654"/>
                <a:gd name="connsiteY133" fmla="*/ 937631 h 1101995"/>
                <a:gd name="connsiteX134" fmla="*/ 8838 w 554654"/>
                <a:gd name="connsiteY134" fmla="*/ 928192 h 1101995"/>
                <a:gd name="connsiteX135" fmla="*/ 7536 w 554654"/>
                <a:gd name="connsiteY135" fmla="*/ 921683 h 1101995"/>
                <a:gd name="connsiteX136" fmla="*/ 4932 w 554654"/>
                <a:gd name="connsiteY136" fmla="*/ 919080 h 1101995"/>
                <a:gd name="connsiteX137" fmla="*/ 376 w 554654"/>
                <a:gd name="connsiteY137" fmla="*/ 914849 h 1101995"/>
                <a:gd name="connsiteX138" fmla="*/ 376 w 554654"/>
                <a:gd name="connsiteY138" fmla="*/ 913222 h 1101995"/>
                <a:gd name="connsiteX139" fmla="*/ 376 w 554654"/>
                <a:gd name="connsiteY139" fmla="*/ 895647 h 1101995"/>
                <a:gd name="connsiteX140" fmla="*/ 701 w 554654"/>
                <a:gd name="connsiteY140" fmla="*/ 894345 h 1101995"/>
                <a:gd name="connsiteX141" fmla="*/ 701 w 554654"/>
                <a:gd name="connsiteY141" fmla="*/ 894345 h 1101995"/>
                <a:gd name="connsiteX142" fmla="*/ 3630 w 554654"/>
                <a:gd name="connsiteY142" fmla="*/ 888162 h 1101995"/>
                <a:gd name="connsiteX143" fmla="*/ 5908 w 554654"/>
                <a:gd name="connsiteY143" fmla="*/ 887836 h 1101995"/>
                <a:gd name="connsiteX144" fmla="*/ 10790 w 554654"/>
                <a:gd name="connsiteY144" fmla="*/ 887185 h 1101995"/>
                <a:gd name="connsiteX145" fmla="*/ 17299 w 554654"/>
                <a:gd name="connsiteY145" fmla="*/ 880676 h 1101995"/>
                <a:gd name="connsiteX146" fmla="*/ 27063 w 554654"/>
                <a:gd name="connsiteY146" fmla="*/ 868960 h 1101995"/>
                <a:gd name="connsiteX147" fmla="*/ 28039 w 554654"/>
                <a:gd name="connsiteY147" fmla="*/ 860498 h 1101995"/>
                <a:gd name="connsiteX148" fmla="*/ 28039 w 554654"/>
                <a:gd name="connsiteY148" fmla="*/ 855616 h 1101995"/>
                <a:gd name="connsiteX149" fmla="*/ 31619 w 554654"/>
                <a:gd name="connsiteY149" fmla="*/ 853338 h 1101995"/>
                <a:gd name="connsiteX150" fmla="*/ 34874 w 554654"/>
                <a:gd name="connsiteY150" fmla="*/ 850734 h 1101995"/>
                <a:gd name="connsiteX151" fmla="*/ 34548 w 554654"/>
                <a:gd name="connsiteY151" fmla="*/ 846178 h 1101995"/>
                <a:gd name="connsiteX152" fmla="*/ 33898 w 554654"/>
                <a:gd name="connsiteY152" fmla="*/ 842273 h 1101995"/>
                <a:gd name="connsiteX153" fmla="*/ 30968 w 554654"/>
                <a:gd name="connsiteY153" fmla="*/ 839018 h 1101995"/>
                <a:gd name="connsiteX154" fmla="*/ 30968 w 554654"/>
                <a:gd name="connsiteY154" fmla="*/ 839018 h 1101995"/>
                <a:gd name="connsiteX155" fmla="*/ 28365 w 554654"/>
                <a:gd name="connsiteY155" fmla="*/ 835438 h 1101995"/>
                <a:gd name="connsiteX156" fmla="*/ 28365 w 554654"/>
                <a:gd name="connsiteY156" fmla="*/ 835438 h 1101995"/>
                <a:gd name="connsiteX157" fmla="*/ 28365 w 554654"/>
                <a:gd name="connsiteY157" fmla="*/ 834462 h 1101995"/>
                <a:gd name="connsiteX158" fmla="*/ 28365 w 554654"/>
                <a:gd name="connsiteY158" fmla="*/ 834462 h 1101995"/>
                <a:gd name="connsiteX159" fmla="*/ 32921 w 554654"/>
                <a:gd name="connsiteY159" fmla="*/ 821118 h 1101995"/>
                <a:gd name="connsiteX160" fmla="*/ 38128 w 554654"/>
                <a:gd name="connsiteY160" fmla="*/ 818189 h 1101995"/>
                <a:gd name="connsiteX161" fmla="*/ 46590 w 554654"/>
                <a:gd name="connsiteY161" fmla="*/ 811029 h 1101995"/>
                <a:gd name="connsiteX162" fmla="*/ 45288 w 554654"/>
                <a:gd name="connsiteY162" fmla="*/ 806798 h 1101995"/>
                <a:gd name="connsiteX163" fmla="*/ 44312 w 554654"/>
                <a:gd name="connsiteY163" fmla="*/ 802242 h 1101995"/>
                <a:gd name="connsiteX164" fmla="*/ 50821 w 554654"/>
                <a:gd name="connsiteY164" fmla="*/ 794431 h 1101995"/>
                <a:gd name="connsiteX165" fmla="*/ 51472 w 554654"/>
                <a:gd name="connsiteY165" fmla="*/ 793129 h 1101995"/>
                <a:gd name="connsiteX166" fmla="*/ 50170 w 554654"/>
                <a:gd name="connsiteY166" fmla="*/ 783040 h 1101995"/>
                <a:gd name="connsiteX167" fmla="*/ 48543 w 554654"/>
                <a:gd name="connsiteY167" fmla="*/ 775555 h 1101995"/>
                <a:gd name="connsiteX168" fmla="*/ 51147 w 554654"/>
                <a:gd name="connsiteY168" fmla="*/ 772300 h 1101995"/>
                <a:gd name="connsiteX169" fmla="*/ 54075 w 554654"/>
                <a:gd name="connsiteY169" fmla="*/ 768070 h 1101995"/>
                <a:gd name="connsiteX170" fmla="*/ 54075 w 554654"/>
                <a:gd name="connsiteY170" fmla="*/ 768070 h 1101995"/>
                <a:gd name="connsiteX171" fmla="*/ 52448 w 554654"/>
                <a:gd name="connsiteY171" fmla="*/ 762537 h 1101995"/>
                <a:gd name="connsiteX172" fmla="*/ 50170 w 554654"/>
                <a:gd name="connsiteY172" fmla="*/ 756028 h 1101995"/>
                <a:gd name="connsiteX173" fmla="*/ 54726 w 554654"/>
                <a:gd name="connsiteY173" fmla="*/ 753424 h 1101995"/>
                <a:gd name="connsiteX174" fmla="*/ 54726 w 554654"/>
                <a:gd name="connsiteY174" fmla="*/ 753424 h 1101995"/>
                <a:gd name="connsiteX175" fmla="*/ 58632 w 554654"/>
                <a:gd name="connsiteY175" fmla="*/ 751146 h 1101995"/>
                <a:gd name="connsiteX176" fmla="*/ 58632 w 554654"/>
                <a:gd name="connsiteY176" fmla="*/ 751146 h 1101995"/>
                <a:gd name="connsiteX177" fmla="*/ 60585 w 554654"/>
                <a:gd name="connsiteY177" fmla="*/ 747566 h 1101995"/>
                <a:gd name="connsiteX178" fmla="*/ 62212 w 554654"/>
                <a:gd name="connsiteY178" fmla="*/ 744311 h 1101995"/>
                <a:gd name="connsiteX179" fmla="*/ 62537 w 554654"/>
                <a:gd name="connsiteY179" fmla="*/ 743661 h 1101995"/>
                <a:gd name="connsiteX180" fmla="*/ 62537 w 554654"/>
                <a:gd name="connsiteY180" fmla="*/ 743661 h 1101995"/>
                <a:gd name="connsiteX181" fmla="*/ 60259 w 554654"/>
                <a:gd name="connsiteY181" fmla="*/ 737477 h 1101995"/>
                <a:gd name="connsiteX182" fmla="*/ 55703 w 554654"/>
                <a:gd name="connsiteY182" fmla="*/ 732921 h 1101995"/>
                <a:gd name="connsiteX183" fmla="*/ 54726 w 554654"/>
                <a:gd name="connsiteY183" fmla="*/ 732595 h 1101995"/>
                <a:gd name="connsiteX184" fmla="*/ 53099 w 554654"/>
                <a:gd name="connsiteY184" fmla="*/ 732270 h 1101995"/>
                <a:gd name="connsiteX185" fmla="*/ 40732 w 554654"/>
                <a:gd name="connsiteY185" fmla="*/ 729341 h 1101995"/>
                <a:gd name="connsiteX186" fmla="*/ 40732 w 554654"/>
                <a:gd name="connsiteY186" fmla="*/ 727713 h 1101995"/>
                <a:gd name="connsiteX187" fmla="*/ 40732 w 554654"/>
                <a:gd name="connsiteY187" fmla="*/ 725435 h 1101995"/>
                <a:gd name="connsiteX188" fmla="*/ 51472 w 554654"/>
                <a:gd name="connsiteY188" fmla="*/ 726411 h 1101995"/>
                <a:gd name="connsiteX189" fmla="*/ 61236 w 554654"/>
                <a:gd name="connsiteY189" fmla="*/ 726737 h 1101995"/>
                <a:gd name="connsiteX190" fmla="*/ 61236 w 554654"/>
                <a:gd name="connsiteY190" fmla="*/ 726737 h 1101995"/>
                <a:gd name="connsiteX191" fmla="*/ 63514 w 554654"/>
                <a:gd name="connsiteY191" fmla="*/ 723808 h 1101995"/>
                <a:gd name="connsiteX192" fmla="*/ 64490 w 554654"/>
                <a:gd name="connsiteY192" fmla="*/ 721855 h 1101995"/>
                <a:gd name="connsiteX193" fmla="*/ 66117 w 554654"/>
                <a:gd name="connsiteY193" fmla="*/ 719252 h 1101995"/>
                <a:gd name="connsiteX194" fmla="*/ 68396 w 554654"/>
                <a:gd name="connsiteY194" fmla="*/ 716648 h 1101995"/>
                <a:gd name="connsiteX195" fmla="*/ 68721 w 554654"/>
                <a:gd name="connsiteY195" fmla="*/ 715671 h 1101995"/>
                <a:gd name="connsiteX196" fmla="*/ 68721 w 554654"/>
                <a:gd name="connsiteY196" fmla="*/ 713719 h 1101995"/>
                <a:gd name="connsiteX197" fmla="*/ 68721 w 554654"/>
                <a:gd name="connsiteY197" fmla="*/ 713719 h 1101995"/>
                <a:gd name="connsiteX198" fmla="*/ 67745 w 554654"/>
                <a:gd name="connsiteY198" fmla="*/ 711766 h 1101995"/>
                <a:gd name="connsiteX199" fmla="*/ 67745 w 554654"/>
                <a:gd name="connsiteY199" fmla="*/ 711766 h 1101995"/>
                <a:gd name="connsiteX200" fmla="*/ 65792 w 554654"/>
                <a:gd name="connsiteY200" fmla="*/ 710790 h 1101995"/>
                <a:gd name="connsiteX201" fmla="*/ 57005 w 554654"/>
                <a:gd name="connsiteY201" fmla="*/ 711115 h 1101995"/>
                <a:gd name="connsiteX202" fmla="*/ 47566 w 554654"/>
                <a:gd name="connsiteY202" fmla="*/ 712091 h 1101995"/>
                <a:gd name="connsiteX203" fmla="*/ 48217 w 554654"/>
                <a:gd name="connsiteY203" fmla="*/ 706234 h 1101995"/>
                <a:gd name="connsiteX204" fmla="*/ 49519 w 554654"/>
                <a:gd name="connsiteY204" fmla="*/ 700050 h 1101995"/>
                <a:gd name="connsiteX205" fmla="*/ 50821 w 554654"/>
                <a:gd name="connsiteY205" fmla="*/ 698423 h 1101995"/>
                <a:gd name="connsiteX206" fmla="*/ 53750 w 554654"/>
                <a:gd name="connsiteY206" fmla="*/ 693541 h 1101995"/>
                <a:gd name="connsiteX207" fmla="*/ 52448 w 554654"/>
                <a:gd name="connsiteY207" fmla="*/ 688334 h 1101995"/>
                <a:gd name="connsiteX208" fmla="*/ 49519 w 554654"/>
                <a:gd name="connsiteY208" fmla="*/ 682801 h 1101995"/>
                <a:gd name="connsiteX209" fmla="*/ 47566 w 554654"/>
                <a:gd name="connsiteY209" fmla="*/ 681825 h 1101995"/>
                <a:gd name="connsiteX210" fmla="*/ 47566 w 554654"/>
                <a:gd name="connsiteY210" fmla="*/ 681825 h 1101995"/>
                <a:gd name="connsiteX211" fmla="*/ 43661 w 554654"/>
                <a:gd name="connsiteY211" fmla="*/ 680197 h 1101995"/>
                <a:gd name="connsiteX212" fmla="*/ 43661 w 554654"/>
                <a:gd name="connsiteY212" fmla="*/ 680197 h 1101995"/>
                <a:gd name="connsiteX213" fmla="*/ 46590 w 554654"/>
                <a:gd name="connsiteY213" fmla="*/ 675966 h 1101995"/>
                <a:gd name="connsiteX214" fmla="*/ 49845 w 554654"/>
                <a:gd name="connsiteY214" fmla="*/ 671410 h 1101995"/>
                <a:gd name="connsiteX215" fmla="*/ 45939 w 554654"/>
                <a:gd name="connsiteY215" fmla="*/ 668155 h 1101995"/>
                <a:gd name="connsiteX216" fmla="*/ 39756 w 554654"/>
                <a:gd name="connsiteY216" fmla="*/ 664575 h 1101995"/>
                <a:gd name="connsiteX217" fmla="*/ 39756 w 554654"/>
                <a:gd name="connsiteY217" fmla="*/ 647977 h 1101995"/>
                <a:gd name="connsiteX218" fmla="*/ 41383 w 554654"/>
                <a:gd name="connsiteY218" fmla="*/ 638864 h 1101995"/>
                <a:gd name="connsiteX219" fmla="*/ 46916 w 554654"/>
                <a:gd name="connsiteY219" fmla="*/ 635285 h 1101995"/>
                <a:gd name="connsiteX220" fmla="*/ 50821 w 554654"/>
                <a:gd name="connsiteY220" fmla="*/ 632681 h 1101995"/>
                <a:gd name="connsiteX221" fmla="*/ 48543 w 554654"/>
                <a:gd name="connsiteY221" fmla="*/ 627148 h 1101995"/>
                <a:gd name="connsiteX222" fmla="*/ 48543 w 554654"/>
                <a:gd name="connsiteY222" fmla="*/ 627148 h 1101995"/>
                <a:gd name="connsiteX223" fmla="*/ 44312 w 554654"/>
                <a:gd name="connsiteY223" fmla="*/ 619663 h 1101995"/>
                <a:gd name="connsiteX224" fmla="*/ 45288 w 554654"/>
                <a:gd name="connsiteY224" fmla="*/ 610550 h 1101995"/>
                <a:gd name="connsiteX225" fmla="*/ 46265 w 554654"/>
                <a:gd name="connsiteY225" fmla="*/ 596556 h 1101995"/>
                <a:gd name="connsiteX226" fmla="*/ 45288 w 554654"/>
                <a:gd name="connsiteY226" fmla="*/ 592325 h 1101995"/>
                <a:gd name="connsiteX227" fmla="*/ 44963 w 554654"/>
                <a:gd name="connsiteY227" fmla="*/ 587117 h 1101995"/>
                <a:gd name="connsiteX228" fmla="*/ 48543 w 554654"/>
                <a:gd name="connsiteY228" fmla="*/ 581910 h 1101995"/>
                <a:gd name="connsiteX229" fmla="*/ 51472 w 554654"/>
                <a:gd name="connsiteY229" fmla="*/ 576378 h 1101995"/>
                <a:gd name="connsiteX230" fmla="*/ 48868 w 554654"/>
                <a:gd name="connsiteY230" fmla="*/ 571821 h 1101995"/>
                <a:gd name="connsiteX231" fmla="*/ 47241 w 554654"/>
                <a:gd name="connsiteY231" fmla="*/ 569217 h 1101995"/>
                <a:gd name="connsiteX232" fmla="*/ 49519 w 554654"/>
                <a:gd name="connsiteY232" fmla="*/ 568567 h 1101995"/>
                <a:gd name="connsiteX233" fmla="*/ 52774 w 554654"/>
                <a:gd name="connsiteY233" fmla="*/ 565638 h 1101995"/>
                <a:gd name="connsiteX234" fmla="*/ 52448 w 554654"/>
                <a:gd name="connsiteY234" fmla="*/ 562058 h 1101995"/>
                <a:gd name="connsiteX235" fmla="*/ 52448 w 554654"/>
                <a:gd name="connsiteY235" fmla="*/ 552619 h 1101995"/>
                <a:gd name="connsiteX236" fmla="*/ 54401 w 554654"/>
                <a:gd name="connsiteY236" fmla="*/ 551317 h 1101995"/>
                <a:gd name="connsiteX237" fmla="*/ 57981 w 554654"/>
                <a:gd name="connsiteY237" fmla="*/ 548714 h 1101995"/>
                <a:gd name="connsiteX238" fmla="*/ 58307 w 554654"/>
                <a:gd name="connsiteY238" fmla="*/ 541880 h 1101995"/>
                <a:gd name="connsiteX239" fmla="*/ 60259 w 554654"/>
                <a:gd name="connsiteY239" fmla="*/ 527885 h 1101995"/>
                <a:gd name="connsiteX240" fmla="*/ 66443 w 554654"/>
                <a:gd name="connsiteY240" fmla="*/ 525607 h 1101995"/>
                <a:gd name="connsiteX241" fmla="*/ 74254 w 554654"/>
                <a:gd name="connsiteY241" fmla="*/ 519423 h 1101995"/>
                <a:gd name="connsiteX242" fmla="*/ 69046 w 554654"/>
                <a:gd name="connsiteY242" fmla="*/ 484274 h 1101995"/>
                <a:gd name="connsiteX243" fmla="*/ 67094 w 554654"/>
                <a:gd name="connsiteY243" fmla="*/ 472883 h 1101995"/>
                <a:gd name="connsiteX244" fmla="*/ 67419 w 554654"/>
                <a:gd name="connsiteY244" fmla="*/ 462144 h 1101995"/>
                <a:gd name="connsiteX245" fmla="*/ 70023 w 554654"/>
                <a:gd name="connsiteY245" fmla="*/ 450427 h 1101995"/>
                <a:gd name="connsiteX246" fmla="*/ 75881 w 554654"/>
                <a:gd name="connsiteY246" fmla="*/ 448149 h 1101995"/>
                <a:gd name="connsiteX247" fmla="*/ 75881 w 554654"/>
                <a:gd name="connsiteY247" fmla="*/ 448149 h 1101995"/>
                <a:gd name="connsiteX248" fmla="*/ 80112 w 554654"/>
                <a:gd name="connsiteY248" fmla="*/ 446847 h 1101995"/>
                <a:gd name="connsiteX249" fmla="*/ 81414 w 554654"/>
                <a:gd name="connsiteY249" fmla="*/ 443918 h 1101995"/>
                <a:gd name="connsiteX250" fmla="*/ 83041 w 554654"/>
                <a:gd name="connsiteY250" fmla="*/ 440663 h 1101995"/>
                <a:gd name="connsiteX251" fmla="*/ 84343 w 554654"/>
                <a:gd name="connsiteY251" fmla="*/ 440663 h 1101995"/>
                <a:gd name="connsiteX252" fmla="*/ 88574 w 554654"/>
                <a:gd name="connsiteY252" fmla="*/ 438060 h 1101995"/>
                <a:gd name="connsiteX253" fmla="*/ 88574 w 554654"/>
                <a:gd name="connsiteY253" fmla="*/ 428296 h 1101995"/>
                <a:gd name="connsiteX254" fmla="*/ 87923 w 554654"/>
                <a:gd name="connsiteY254" fmla="*/ 419509 h 1101995"/>
                <a:gd name="connsiteX255" fmla="*/ 85645 w 554654"/>
                <a:gd name="connsiteY255" fmla="*/ 415604 h 1101995"/>
                <a:gd name="connsiteX256" fmla="*/ 85645 w 554654"/>
                <a:gd name="connsiteY256" fmla="*/ 415604 h 1101995"/>
                <a:gd name="connsiteX257" fmla="*/ 83041 w 554654"/>
                <a:gd name="connsiteY257" fmla="*/ 410396 h 1101995"/>
                <a:gd name="connsiteX258" fmla="*/ 86946 w 554654"/>
                <a:gd name="connsiteY258" fmla="*/ 404538 h 1101995"/>
                <a:gd name="connsiteX259" fmla="*/ 88899 w 554654"/>
                <a:gd name="connsiteY259" fmla="*/ 401935 h 1101995"/>
                <a:gd name="connsiteX260" fmla="*/ 94432 w 554654"/>
                <a:gd name="connsiteY260" fmla="*/ 388265 h 1101995"/>
                <a:gd name="connsiteX261" fmla="*/ 97361 w 554654"/>
                <a:gd name="connsiteY261" fmla="*/ 380129 h 1101995"/>
                <a:gd name="connsiteX262" fmla="*/ 99314 w 554654"/>
                <a:gd name="connsiteY262" fmla="*/ 379804 h 1101995"/>
                <a:gd name="connsiteX263" fmla="*/ 104521 w 554654"/>
                <a:gd name="connsiteY263" fmla="*/ 377200 h 1101995"/>
                <a:gd name="connsiteX264" fmla="*/ 103219 w 554654"/>
                <a:gd name="connsiteY264" fmla="*/ 372318 h 1101995"/>
                <a:gd name="connsiteX265" fmla="*/ 101917 w 554654"/>
                <a:gd name="connsiteY265" fmla="*/ 368088 h 1101995"/>
                <a:gd name="connsiteX266" fmla="*/ 102893 w 554654"/>
                <a:gd name="connsiteY266" fmla="*/ 364508 h 1101995"/>
                <a:gd name="connsiteX267" fmla="*/ 105823 w 554654"/>
                <a:gd name="connsiteY267" fmla="*/ 349862 h 1101995"/>
                <a:gd name="connsiteX268" fmla="*/ 101592 w 554654"/>
                <a:gd name="connsiteY268" fmla="*/ 346933 h 1101995"/>
                <a:gd name="connsiteX269" fmla="*/ 99639 w 554654"/>
                <a:gd name="connsiteY269" fmla="*/ 346282 h 1101995"/>
                <a:gd name="connsiteX270" fmla="*/ 97686 w 554654"/>
                <a:gd name="connsiteY270" fmla="*/ 343353 h 1101995"/>
                <a:gd name="connsiteX271" fmla="*/ 97035 w 554654"/>
                <a:gd name="connsiteY271" fmla="*/ 340424 h 1101995"/>
                <a:gd name="connsiteX272" fmla="*/ 97361 w 554654"/>
                <a:gd name="connsiteY272" fmla="*/ 334891 h 1101995"/>
                <a:gd name="connsiteX273" fmla="*/ 97361 w 554654"/>
                <a:gd name="connsiteY273" fmla="*/ 331962 h 1101995"/>
                <a:gd name="connsiteX274" fmla="*/ 95408 w 554654"/>
                <a:gd name="connsiteY274" fmla="*/ 323826 h 1101995"/>
                <a:gd name="connsiteX275" fmla="*/ 94106 w 554654"/>
                <a:gd name="connsiteY275" fmla="*/ 319595 h 1101995"/>
                <a:gd name="connsiteX276" fmla="*/ 91177 w 554654"/>
                <a:gd name="connsiteY276" fmla="*/ 315364 h 1101995"/>
                <a:gd name="connsiteX277" fmla="*/ 89875 w 554654"/>
                <a:gd name="connsiteY277" fmla="*/ 313737 h 1101995"/>
                <a:gd name="connsiteX278" fmla="*/ 89875 w 554654"/>
                <a:gd name="connsiteY278" fmla="*/ 313737 h 1101995"/>
                <a:gd name="connsiteX279" fmla="*/ 89550 w 554654"/>
                <a:gd name="connsiteY279" fmla="*/ 312760 h 1101995"/>
                <a:gd name="connsiteX280" fmla="*/ 89550 w 554654"/>
                <a:gd name="connsiteY280" fmla="*/ 312760 h 1101995"/>
                <a:gd name="connsiteX281" fmla="*/ 89550 w 554654"/>
                <a:gd name="connsiteY281" fmla="*/ 310808 h 1101995"/>
                <a:gd name="connsiteX282" fmla="*/ 91177 w 554654"/>
                <a:gd name="connsiteY282" fmla="*/ 308529 h 1101995"/>
                <a:gd name="connsiteX283" fmla="*/ 93130 w 554654"/>
                <a:gd name="connsiteY283" fmla="*/ 304950 h 1101995"/>
                <a:gd name="connsiteX284" fmla="*/ 90526 w 554654"/>
                <a:gd name="connsiteY284" fmla="*/ 300393 h 1101995"/>
                <a:gd name="connsiteX285" fmla="*/ 84017 w 554654"/>
                <a:gd name="connsiteY285" fmla="*/ 289328 h 1101995"/>
                <a:gd name="connsiteX286" fmla="*/ 84994 w 554654"/>
                <a:gd name="connsiteY286" fmla="*/ 285097 h 1101995"/>
                <a:gd name="connsiteX287" fmla="*/ 84994 w 554654"/>
                <a:gd name="connsiteY287" fmla="*/ 285097 h 1101995"/>
                <a:gd name="connsiteX288" fmla="*/ 86621 w 554654"/>
                <a:gd name="connsiteY288" fmla="*/ 281517 h 1101995"/>
                <a:gd name="connsiteX289" fmla="*/ 88574 w 554654"/>
                <a:gd name="connsiteY289" fmla="*/ 280866 h 1101995"/>
                <a:gd name="connsiteX290" fmla="*/ 92805 w 554654"/>
                <a:gd name="connsiteY290" fmla="*/ 278588 h 1101995"/>
                <a:gd name="connsiteX291" fmla="*/ 92805 w 554654"/>
                <a:gd name="connsiteY291" fmla="*/ 278588 h 1101995"/>
                <a:gd name="connsiteX292" fmla="*/ 92479 w 554654"/>
                <a:gd name="connsiteY292" fmla="*/ 272404 h 1101995"/>
                <a:gd name="connsiteX293" fmla="*/ 91828 w 554654"/>
                <a:gd name="connsiteY293" fmla="*/ 269475 h 1101995"/>
                <a:gd name="connsiteX294" fmla="*/ 93130 w 554654"/>
                <a:gd name="connsiteY294" fmla="*/ 264919 h 1101995"/>
                <a:gd name="connsiteX295" fmla="*/ 95083 w 554654"/>
                <a:gd name="connsiteY295" fmla="*/ 258410 h 1101995"/>
                <a:gd name="connsiteX296" fmla="*/ 98012 w 554654"/>
                <a:gd name="connsiteY296" fmla="*/ 256132 h 1101995"/>
                <a:gd name="connsiteX297" fmla="*/ 103870 w 554654"/>
                <a:gd name="connsiteY297" fmla="*/ 250924 h 1101995"/>
                <a:gd name="connsiteX298" fmla="*/ 102568 w 554654"/>
                <a:gd name="connsiteY298" fmla="*/ 247344 h 1101995"/>
                <a:gd name="connsiteX299" fmla="*/ 102568 w 554654"/>
                <a:gd name="connsiteY299" fmla="*/ 247344 h 1101995"/>
                <a:gd name="connsiteX300" fmla="*/ 101592 w 554654"/>
                <a:gd name="connsiteY300" fmla="*/ 245391 h 1101995"/>
                <a:gd name="connsiteX301" fmla="*/ 101917 w 554654"/>
                <a:gd name="connsiteY301" fmla="*/ 242463 h 1101995"/>
                <a:gd name="connsiteX302" fmla="*/ 102243 w 554654"/>
                <a:gd name="connsiteY302" fmla="*/ 237255 h 1101995"/>
                <a:gd name="connsiteX303" fmla="*/ 101266 w 554654"/>
                <a:gd name="connsiteY303" fmla="*/ 232699 h 1101995"/>
                <a:gd name="connsiteX304" fmla="*/ 99639 w 554654"/>
                <a:gd name="connsiteY304" fmla="*/ 224563 h 1101995"/>
                <a:gd name="connsiteX305" fmla="*/ 103219 w 554654"/>
                <a:gd name="connsiteY305" fmla="*/ 216752 h 1101995"/>
                <a:gd name="connsiteX306" fmla="*/ 106474 w 554654"/>
                <a:gd name="connsiteY306" fmla="*/ 207639 h 1101995"/>
                <a:gd name="connsiteX307" fmla="*/ 107775 w 554654"/>
                <a:gd name="connsiteY307" fmla="*/ 202106 h 1101995"/>
                <a:gd name="connsiteX308" fmla="*/ 109077 w 554654"/>
                <a:gd name="connsiteY308" fmla="*/ 197550 h 1101995"/>
                <a:gd name="connsiteX309" fmla="*/ 116237 w 554654"/>
                <a:gd name="connsiteY309" fmla="*/ 188112 h 1101995"/>
                <a:gd name="connsiteX310" fmla="*/ 123072 w 554654"/>
                <a:gd name="connsiteY310" fmla="*/ 179325 h 1101995"/>
                <a:gd name="connsiteX311" fmla="*/ 129581 w 554654"/>
                <a:gd name="connsiteY311" fmla="*/ 166957 h 1101995"/>
                <a:gd name="connsiteX312" fmla="*/ 133486 w 554654"/>
                <a:gd name="connsiteY312" fmla="*/ 159797 h 1101995"/>
                <a:gd name="connsiteX313" fmla="*/ 135764 w 554654"/>
                <a:gd name="connsiteY313" fmla="*/ 160123 h 1101995"/>
                <a:gd name="connsiteX314" fmla="*/ 135764 w 554654"/>
                <a:gd name="connsiteY314" fmla="*/ 160123 h 1101995"/>
                <a:gd name="connsiteX315" fmla="*/ 139019 w 554654"/>
                <a:gd name="connsiteY315" fmla="*/ 160123 h 1101995"/>
                <a:gd name="connsiteX316" fmla="*/ 139995 w 554654"/>
                <a:gd name="connsiteY316" fmla="*/ 159797 h 1101995"/>
                <a:gd name="connsiteX317" fmla="*/ 145528 w 554654"/>
                <a:gd name="connsiteY317" fmla="*/ 156543 h 1101995"/>
                <a:gd name="connsiteX318" fmla="*/ 145853 w 554654"/>
                <a:gd name="connsiteY318" fmla="*/ 150685 h 1101995"/>
                <a:gd name="connsiteX319" fmla="*/ 145528 w 554654"/>
                <a:gd name="connsiteY319" fmla="*/ 149383 h 1101995"/>
                <a:gd name="connsiteX320" fmla="*/ 142273 w 554654"/>
                <a:gd name="connsiteY320" fmla="*/ 144827 h 1101995"/>
                <a:gd name="connsiteX321" fmla="*/ 142273 w 554654"/>
                <a:gd name="connsiteY321" fmla="*/ 144827 h 1101995"/>
                <a:gd name="connsiteX322" fmla="*/ 139019 w 554654"/>
                <a:gd name="connsiteY322" fmla="*/ 140596 h 1101995"/>
                <a:gd name="connsiteX323" fmla="*/ 139019 w 554654"/>
                <a:gd name="connsiteY323" fmla="*/ 131483 h 1101995"/>
                <a:gd name="connsiteX324" fmla="*/ 139995 w 554654"/>
                <a:gd name="connsiteY324" fmla="*/ 104145 h 1101995"/>
                <a:gd name="connsiteX325" fmla="*/ 142273 w 554654"/>
                <a:gd name="connsiteY325" fmla="*/ 101867 h 1101995"/>
                <a:gd name="connsiteX326" fmla="*/ 144552 w 554654"/>
                <a:gd name="connsiteY326" fmla="*/ 96985 h 1101995"/>
                <a:gd name="connsiteX327" fmla="*/ 142273 w 554654"/>
                <a:gd name="connsiteY327" fmla="*/ 92103 h 1101995"/>
                <a:gd name="connsiteX328" fmla="*/ 140646 w 554654"/>
                <a:gd name="connsiteY328" fmla="*/ 88523 h 1101995"/>
                <a:gd name="connsiteX329" fmla="*/ 143250 w 554654"/>
                <a:gd name="connsiteY329" fmla="*/ 83641 h 1101995"/>
                <a:gd name="connsiteX330" fmla="*/ 148783 w 554654"/>
                <a:gd name="connsiteY330" fmla="*/ 77783 h 1101995"/>
                <a:gd name="connsiteX331" fmla="*/ 148783 w 554654"/>
                <a:gd name="connsiteY331" fmla="*/ 77783 h 1101995"/>
                <a:gd name="connsiteX332" fmla="*/ 155943 w 554654"/>
                <a:gd name="connsiteY332" fmla="*/ 74528 h 1101995"/>
                <a:gd name="connsiteX333" fmla="*/ 169611 w 554654"/>
                <a:gd name="connsiteY333" fmla="*/ 68345 h 1101995"/>
                <a:gd name="connsiteX334" fmla="*/ 172215 w 554654"/>
                <a:gd name="connsiteY334" fmla="*/ 67043 h 1101995"/>
                <a:gd name="connsiteX335" fmla="*/ 175144 w 554654"/>
                <a:gd name="connsiteY335" fmla="*/ 62487 h 1101995"/>
                <a:gd name="connsiteX336" fmla="*/ 179375 w 554654"/>
                <a:gd name="connsiteY336" fmla="*/ 47516 h 1101995"/>
                <a:gd name="connsiteX337" fmla="*/ 182630 w 554654"/>
                <a:gd name="connsiteY337" fmla="*/ 35800 h 1101995"/>
                <a:gd name="connsiteX338" fmla="*/ 176446 w 554654"/>
                <a:gd name="connsiteY338" fmla="*/ 32871 h 1101995"/>
                <a:gd name="connsiteX339" fmla="*/ 178399 w 554654"/>
                <a:gd name="connsiteY339" fmla="*/ 29291 h 1101995"/>
                <a:gd name="connsiteX340" fmla="*/ 180677 w 554654"/>
                <a:gd name="connsiteY340" fmla="*/ 25385 h 1101995"/>
                <a:gd name="connsiteX341" fmla="*/ 184257 w 554654"/>
                <a:gd name="connsiteY341" fmla="*/ 21154 h 1101995"/>
                <a:gd name="connsiteX342" fmla="*/ 187511 w 554654"/>
                <a:gd name="connsiteY342" fmla="*/ 17574 h 1101995"/>
                <a:gd name="connsiteX343" fmla="*/ 193370 w 554654"/>
                <a:gd name="connsiteY343" fmla="*/ 14971 h 1101995"/>
                <a:gd name="connsiteX344" fmla="*/ 202808 w 554654"/>
                <a:gd name="connsiteY344" fmla="*/ 10089 h 1101995"/>
                <a:gd name="connsiteX345" fmla="*/ 204435 w 554654"/>
                <a:gd name="connsiteY345" fmla="*/ 3255 h 1101995"/>
                <a:gd name="connsiteX346" fmla="*/ 204761 w 554654"/>
                <a:gd name="connsiteY346" fmla="*/ 0 h 1101995"/>
                <a:gd name="connsiteX347" fmla="*/ 211920 w 554654"/>
                <a:gd name="connsiteY347" fmla="*/ 6183 h 1101995"/>
                <a:gd name="connsiteX348" fmla="*/ 214524 w 554654"/>
                <a:gd name="connsiteY348" fmla="*/ 8462 h 1101995"/>
                <a:gd name="connsiteX349" fmla="*/ 226240 w 554654"/>
                <a:gd name="connsiteY349" fmla="*/ 9764 h 1101995"/>
                <a:gd name="connsiteX350" fmla="*/ 232749 w 554654"/>
                <a:gd name="connsiteY350" fmla="*/ 9764 h 1101995"/>
                <a:gd name="connsiteX351" fmla="*/ 232749 w 554654"/>
                <a:gd name="connsiteY351" fmla="*/ 9764 h 1101995"/>
                <a:gd name="connsiteX352" fmla="*/ 234702 w 554654"/>
                <a:gd name="connsiteY352" fmla="*/ 9764 h 1101995"/>
                <a:gd name="connsiteX353" fmla="*/ 248697 w 554654"/>
                <a:gd name="connsiteY353" fmla="*/ 11391 h 1101995"/>
                <a:gd name="connsiteX354" fmla="*/ 255857 w 554654"/>
                <a:gd name="connsiteY354" fmla="*/ 26687 h 1101995"/>
                <a:gd name="connsiteX355" fmla="*/ 257158 w 554654"/>
                <a:gd name="connsiteY355" fmla="*/ 31894 h 1101995"/>
                <a:gd name="connsiteX356" fmla="*/ 259437 w 554654"/>
                <a:gd name="connsiteY356" fmla="*/ 32871 h 1101995"/>
                <a:gd name="connsiteX357" fmla="*/ 259437 w 554654"/>
                <a:gd name="connsiteY357" fmla="*/ 32871 h 1101995"/>
                <a:gd name="connsiteX358" fmla="*/ 262040 w 554654"/>
                <a:gd name="connsiteY358" fmla="*/ 24409 h 1101995"/>
                <a:gd name="connsiteX359" fmla="*/ 262040 w 554654"/>
                <a:gd name="connsiteY359" fmla="*/ 24409 h 1101995"/>
                <a:gd name="connsiteX360" fmla="*/ 263342 w 554654"/>
                <a:gd name="connsiteY360" fmla="*/ 17574 h 1101995"/>
                <a:gd name="connsiteX361" fmla="*/ 265946 w 554654"/>
                <a:gd name="connsiteY361" fmla="*/ 10740 h 1101995"/>
                <a:gd name="connsiteX362" fmla="*/ 267898 w 554654"/>
                <a:gd name="connsiteY362" fmla="*/ 7160 h 1101995"/>
                <a:gd name="connsiteX363" fmla="*/ 287751 w 554654"/>
                <a:gd name="connsiteY363" fmla="*/ 5858 h 1101995"/>
                <a:gd name="connsiteX364" fmla="*/ 299793 w 554654"/>
                <a:gd name="connsiteY364" fmla="*/ 7160 h 1101995"/>
                <a:gd name="connsiteX365" fmla="*/ 301746 w 554654"/>
                <a:gd name="connsiteY365" fmla="*/ 8787 h 1101995"/>
                <a:gd name="connsiteX366" fmla="*/ 303698 w 554654"/>
                <a:gd name="connsiteY366" fmla="*/ 10740 h 1101995"/>
                <a:gd name="connsiteX367" fmla="*/ 307278 w 554654"/>
                <a:gd name="connsiteY367" fmla="*/ 15622 h 1101995"/>
                <a:gd name="connsiteX368" fmla="*/ 310858 w 554654"/>
                <a:gd name="connsiteY368" fmla="*/ 20178 h 1101995"/>
                <a:gd name="connsiteX369" fmla="*/ 318995 w 554654"/>
                <a:gd name="connsiteY369" fmla="*/ 29942 h 1101995"/>
                <a:gd name="connsiteX370" fmla="*/ 324527 w 554654"/>
                <a:gd name="connsiteY370" fmla="*/ 39054 h 1101995"/>
                <a:gd name="connsiteX371" fmla="*/ 342753 w 554654"/>
                <a:gd name="connsiteY371" fmla="*/ 55001 h 1101995"/>
                <a:gd name="connsiteX372" fmla="*/ 350238 w 554654"/>
                <a:gd name="connsiteY372" fmla="*/ 60534 h 1101995"/>
                <a:gd name="connsiteX373" fmla="*/ 371392 w 554654"/>
                <a:gd name="connsiteY373" fmla="*/ 64440 h 1101995"/>
                <a:gd name="connsiteX374" fmla="*/ 374973 w 554654"/>
                <a:gd name="connsiteY374" fmla="*/ 64440 h 1101995"/>
                <a:gd name="connsiteX375" fmla="*/ 392222 w 554654"/>
                <a:gd name="connsiteY375" fmla="*/ 76156 h 1101995"/>
                <a:gd name="connsiteX376" fmla="*/ 397754 w 554654"/>
                <a:gd name="connsiteY376" fmla="*/ 80387 h 1101995"/>
                <a:gd name="connsiteX377" fmla="*/ 415329 w 554654"/>
                <a:gd name="connsiteY377" fmla="*/ 89500 h 1101995"/>
                <a:gd name="connsiteX378" fmla="*/ 442667 w 554654"/>
                <a:gd name="connsiteY378" fmla="*/ 104145 h 1101995"/>
                <a:gd name="connsiteX379" fmla="*/ 444294 w 554654"/>
                <a:gd name="connsiteY379" fmla="*/ 107074 h 1101995"/>
                <a:gd name="connsiteX380" fmla="*/ 444945 w 554654"/>
                <a:gd name="connsiteY380" fmla="*/ 112281 h 1101995"/>
                <a:gd name="connsiteX381" fmla="*/ 436158 w 554654"/>
                <a:gd name="connsiteY381" fmla="*/ 125625 h 1101995"/>
                <a:gd name="connsiteX382" fmla="*/ 432578 w 554654"/>
                <a:gd name="connsiteY382" fmla="*/ 130832 h 1101995"/>
                <a:gd name="connsiteX383" fmla="*/ 429323 w 554654"/>
                <a:gd name="connsiteY383" fmla="*/ 138318 h 1101995"/>
                <a:gd name="connsiteX384" fmla="*/ 425418 w 554654"/>
                <a:gd name="connsiteY384" fmla="*/ 147105 h 1101995"/>
                <a:gd name="connsiteX385" fmla="*/ 420210 w 554654"/>
                <a:gd name="connsiteY385" fmla="*/ 152963 h 1101995"/>
                <a:gd name="connsiteX386" fmla="*/ 416631 w 554654"/>
                <a:gd name="connsiteY386" fmla="*/ 156868 h 1101995"/>
                <a:gd name="connsiteX387" fmla="*/ 415654 w 554654"/>
                <a:gd name="connsiteY387" fmla="*/ 159797 h 1101995"/>
                <a:gd name="connsiteX388" fmla="*/ 415980 w 554654"/>
                <a:gd name="connsiteY388" fmla="*/ 161425 h 1101995"/>
                <a:gd name="connsiteX389" fmla="*/ 416956 w 554654"/>
                <a:gd name="connsiteY389" fmla="*/ 162727 h 1101995"/>
                <a:gd name="connsiteX390" fmla="*/ 418583 w 554654"/>
                <a:gd name="connsiteY390" fmla="*/ 163052 h 1101995"/>
                <a:gd name="connsiteX391" fmla="*/ 424116 w 554654"/>
                <a:gd name="connsiteY391" fmla="*/ 163377 h 1101995"/>
                <a:gd name="connsiteX392" fmla="*/ 440714 w 554654"/>
                <a:gd name="connsiteY392" fmla="*/ 164679 h 1101995"/>
                <a:gd name="connsiteX393" fmla="*/ 451779 w 554654"/>
                <a:gd name="connsiteY393" fmla="*/ 168259 h 1101995"/>
                <a:gd name="connsiteX394" fmla="*/ 452105 w 554654"/>
                <a:gd name="connsiteY394" fmla="*/ 168585 h 1101995"/>
                <a:gd name="connsiteX395" fmla="*/ 452430 w 554654"/>
                <a:gd name="connsiteY395" fmla="*/ 168585 h 1101995"/>
                <a:gd name="connsiteX396" fmla="*/ 467727 w 554654"/>
                <a:gd name="connsiteY396" fmla="*/ 168585 h 1101995"/>
                <a:gd name="connsiteX397" fmla="*/ 475212 w 554654"/>
                <a:gd name="connsiteY397" fmla="*/ 170863 h 1101995"/>
                <a:gd name="connsiteX398" fmla="*/ 482372 w 554654"/>
                <a:gd name="connsiteY398" fmla="*/ 172816 h 1101995"/>
                <a:gd name="connsiteX399" fmla="*/ 488556 w 554654"/>
                <a:gd name="connsiteY399" fmla="*/ 168259 h 1101995"/>
                <a:gd name="connsiteX400" fmla="*/ 490508 w 554654"/>
                <a:gd name="connsiteY400" fmla="*/ 166632 h 1101995"/>
                <a:gd name="connsiteX401" fmla="*/ 490508 w 554654"/>
                <a:gd name="connsiteY401" fmla="*/ 166632 h 1101995"/>
                <a:gd name="connsiteX402" fmla="*/ 495065 w 554654"/>
                <a:gd name="connsiteY402" fmla="*/ 167608 h 1101995"/>
                <a:gd name="connsiteX403" fmla="*/ 495390 w 554654"/>
                <a:gd name="connsiteY403" fmla="*/ 167608 h 1101995"/>
                <a:gd name="connsiteX404" fmla="*/ 495716 w 554654"/>
                <a:gd name="connsiteY404" fmla="*/ 167608 h 1101995"/>
                <a:gd name="connsiteX405" fmla="*/ 504503 w 554654"/>
                <a:gd name="connsiteY405" fmla="*/ 165005 h 1101995"/>
                <a:gd name="connsiteX406" fmla="*/ 504828 w 554654"/>
                <a:gd name="connsiteY406" fmla="*/ 161425 h 1101995"/>
                <a:gd name="connsiteX407" fmla="*/ 505154 w 554654"/>
                <a:gd name="connsiteY407" fmla="*/ 157845 h 1101995"/>
                <a:gd name="connsiteX408" fmla="*/ 511337 w 554654"/>
                <a:gd name="connsiteY408" fmla="*/ 154265 h 1101995"/>
                <a:gd name="connsiteX409" fmla="*/ 517521 w 554654"/>
                <a:gd name="connsiteY409" fmla="*/ 150359 h 1101995"/>
                <a:gd name="connsiteX410" fmla="*/ 520776 w 554654"/>
                <a:gd name="connsiteY410" fmla="*/ 147755 h 1101995"/>
                <a:gd name="connsiteX411" fmla="*/ 527936 w 554654"/>
                <a:gd name="connsiteY411" fmla="*/ 140921 h 1101995"/>
                <a:gd name="connsiteX412" fmla="*/ 531190 w 554654"/>
                <a:gd name="connsiteY412" fmla="*/ 129856 h 1101995"/>
                <a:gd name="connsiteX413" fmla="*/ 532817 w 554654"/>
                <a:gd name="connsiteY413" fmla="*/ 119767 h 1101995"/>
                <a:gd name="connsiteX414" fmla="*/ 532817 w 554654"/>
                <a:gd name="connsiteY414" fmla="*/ 117163 h 1101995"/>
                <a:gd name="connsiteX415" fmla="*/ 539977 w 554654"/>
                <a:gd name="connsiteY415" fmla="*/ 114885 h 1101995"/>
                <a:gd name="connsiteX416" fmla="*/ 541930 w 554654"/>
                <a:gd name="connsiteY416" fmla="*/ 113257 h 1101995"/>
                <a:gd name="connsiteX417" fmla="*/ 544208 w 554654"/>
                <a:gd name="connsiteY417" fmla="*/ 113583 h 1101995"/>
                <a:gd name="connsiteX418" fmla="*/ 545836 w 554654"/>
                <a:gd name="connsiteY418" fmla="*/ 113909 h 1101995"/>
                <a:gd name="connsiteX419" fmla="*/ 545836 w 554654"/>
                <a:gd name="connsiteY419" fmla="*/ 113909 h 1101995"/>
                <a:gd name="connsiteX420" fmla="*/ 553646 w 554654"/>
                <a:gd name="connsiteY420" fmla="*/ 129530 h 1101995"/>
                <a:gd name="connsiteX421" fmla="*/ 553972 w 554654"/>
                <a:gd name="connsiteY421" fmla="*/ 131809 h 1101995"/>
                <a:gd name="connsiteX422" fmla="*/ 554623 w 554654"/>
                <a:gd name="connsiteY422" fmla="*/ 140596 h 1101995"/>
                <a:gd name="connsiteX423" fmla="*/ 554623 w 554654"/>
                <a:gd name="connsiteY423" fmla="*/ 145803 h 1101995"/>
                <a:gd name="connsiteX424" fmla="*/ 551043 w 554654"/>
                <a:gd name="connsiteY424" fmla="*/ 156543 h 1101995"/>
                <a:gd name="connsiteX425" fmla="*/ 550392 w 554654"/>
                <a:gd name="connsiteY425" fmla="*/ 157519 h 1101995"/>
                <a:gd name="connsiteX426" fmla="*/ 545185 w 554654"/>
                <a:gd name="connsiteY426" fmla="*/ 161750 h 1101995"/>
                <a:gd name="connsiteX427" fmla="*/ 537699 w 554654"/>
                <a:gd name="connsiteY427" fmla="*/ 165981 h 1101995"/>
                <a:gd name="connsiteX428" fmla="*/ 529888 w 554654"/>
                <a:gd name="connsiteY428" fmla="*/ 168259 h 1101995"/>
                <a:gd name="connsiteX429" fmla="*/ 529888 w 554654"/>
                <a:gd name="connsiteY429" fmla="*/ 168259 h 1101995"/>
                <a:gd name="connsiteX430" fmla="*/ 522403 w 554654"/>
                <a:gd name="connsiteY430" fmla="*/ 170537 h 1101995"/>
                <a:gd name="connsiteX431" fmla="*/ 514267 w 554654"/>
                <a:gd name="connsiteY431" fmla="*/ 178674 h 1101995"/>
                <a:gd name="connsiteX432" fmla="*/ 506130 w 554654"/>
                <a:gd name="connsiteY432" fmla="*/ 187136 h 1101995"/>
                <a:gd name="connsiteX433" fmla="*/ 506130 w 554654"/>
                <a:gd name="connsiteY433" fmla="*/ 187136 h 1101995"/>
                <a:gd name="connsiteX434" fmla="*/ 502225 w 554654"/>
                <a:gd name="connsiteY434" fmla="*/ 189088 h 1101995"/>
                <a:gd name="connsiteX435" fmla="*/ 497343 w 554654"/>
                <a:gd name="connsiteY435" fmla="*/ 192343 h 1101995"/>
                <a:gd name="connsiteX436" fmla="*/ 497343 w 554654"/>
                <a:gd name="connsiteY436" fmla="*/ 197875 h 1101995"/>
                <a:gd name="connsiteX437" fmla="*/ 497668 w 554654"/>
                <a:gd name="connsiteY437" fmla="*/ 199503 h 1101995"/>
                <a:gd name="connsiteX438" fmla="*/ 493112 w 554654"/>
                <a:gd name="connsiteY438" fmla="*/ 203083 h 1101995"/>
                <a:gd name="connsiteX439" fmla="*/ 485952 w 554654"/>
                <a:gd name="connsiteY439" fmla="*/ 208941 h 1101995"/>
                <a:gd name="connsiteX440" fmla="*/ 479769 w 554654"/>
                <a:gd name="connsiteY440" fmla="*/ 216101 h 1101995"/>
                <a:gd name="connsiteX441" fmla="*/ 466750 w 554654"/>
                <a:gd name="connsiteY441" fmla="*/ 231072 h 1101995"/>
                <a:gd name="connsiteX442" fmla="*/ 466750 w 554654"/>
                <a:gd name="connsiteY442" fmla="*/ 231072 h 1101995"/>
                <a:gd name="connsiteX443" fmla="*/ 465123 w 554654"/>
                <a:gd name="connsiteY443" fmla="*/ 232699 h 1101995"/>
                <a:gd name="connsiteX444" fmla="*/ 448850 w 554654"/>
                <a:gd name="connsiteY444" fmla="*/ 247344 h 1101995"/>
                <a:gd name="connsiteX445" fmla="*/ 442667 w 554654"/>
                <a:gd name="connsiteY445" fmla="*/ 254830 h 1101995"/>
                <a:gd name="connsiteX446" fmla="*/ 438110 w 554654"/>
                <a:gd name="connsiteY446" fmla="*/ 261664 h 1101995"/>
                <a:gd name="connsiteX447" fmla="*/ 437460 w 554654"/>
                <a:gd name="connsiteY447" fmla="*/ 267197 h 1101995"/>
                <a:gd name="connsiteX448" fmla="*/ 438110 w 554654"/>
                <a:gd name="connsiteY448" fmla="*/ 270452 h 1101995"/>
                <a:gd name="connsiteX449" fmla="*/ 436809 w 554654"/>
                <a:gd name="connsiteY449" fmla="*/ 282819 h 1101995"/>
                <a:gd name="connsiteX450" fmla="*/ 434530 w 554654"/>
                <a:gd name="connsiteY450" fmla="*/ 290955 h 1101995"/>
                <a:gd name="connsiteX451" fmla="*/ 433880 w 554654"/>
                <a:gd name="connsiteY451" fmla="*/ 296813 h 1101995"/>
                <a:gd name="connsiteX452" fmla="*/ 434530 w 554654"/>
                <a:gd name="connsiteY452" fmla="*/ 300068 h 1101995"/>
                <a:gd name="connsiteX453" fmla="*/ 432578 w 554654"/>
                <a:gd name="connsiteY453" fmla="*/ 302346 h 1101995"/>
                <a:gd name="connsiteX454" fmla="*/ 428347 w 554654"/>
                <a:gd name="connsiteY454" fmla="*/ 304624 h 1101995"/>
                <a:gd name="connsiteX455" fmla="*/ 428021 w 554654"/>
                <a:gd name="connsiteY455" fmla="*/ 318293 h 1101995"/>
                <a:gd name="connsiteX456" fmla="*/ 428998 w 554654"/>
                <a:gd name="connsiteY456" fmla="*/ 321873 h 1101995"/>
                <a:gd name="connsiteX457" fmla="*/ 430300 w 554654"/>
                <a:gd name="connsiteY457" fmla="*/ 330986 h 1101995"/>
                <a:gd name="connsiteX458" fmla="*/ 429974 w 554654"/>
                <a:gd name="connsiteY458" fmla="*/ 338797 h 1101995"/>
                <a:gd name="connsiteX459" fmla="*/ 425743 w 554654"/>
                <a:gd name="connsiteY459" fmla="*/ 343353 h 1101995"/>
                <a:gd name="connsiteX460" fmla="*/ 425743 w 554654"/>
                <a:gd name="connsiteY460" fmla="*/ 343353 h 1101995"/>
                <a:gd name="connsiteX461" fmla="*/ 249022 w 554654"/>
                <a:gd name="connsiteY461" fmla="*/ 1087339 h 1101995"/>
                <a:gd name="connsiteX462" fmla="*/ 245442 w 554654"/>
                <a:gd name="connsiteY462" fmla="*/ 1089943 h 1101995"/>
                <a:gd name="connsiteX463" fmla="*/ 246093 w 554654"/>
                <a:gd name="connsiteY463" fmla="*/ 1093848 h 1101995"/>
                <a:gd name="connsiteX464" fmla="*/ 252928 w 554654"/>
                <a:gd name="connsiteY464" fmla="*/ 1095150 h 1101995"/>
                <a:gd name="connsiteX465" fmla="*/ 269200 w 554654"/>
                <a:gd name="connsiteY465" fmla="*/ 1091896 h 1101995"/>
                <a:gd name="connsiteX466" fmla="*/ 274733 w 554654"/>
                <a:gd name="connsiteY466" fmla="*/ 1088641 h 1101995"/>
                <a:gd name="connsiteX467" fmla="*/ 262366 w 554654"/>
                <a:gd name="connsiteY467" fmla="*/ 1089292 h 1101995"/>
                <a:gd name="connsiteX468" fmla="*/ 249022 w 554654"/>
                <a:gd name="connsiteY468" fmla="*/ 1087339 h 1101995"/>
                <a:gd name="connsiteX469" fmla="*/ 249022 w 554654"/>
                <a:gd name="connsiteY469" fmla="*/ 1087339 h 1101995"/>
                <a:gd name="connsiteX470" fmla="*/ 180026 w 554654"/>
                <a:gd name="connsiteY470" fmla="*/ 1096452 h 1101995"/>
                <a:gd name="connsiteX471" fmla="*/ 192068 w 554654"/>
                <a:gd name="connsiteY471" fmla="*/ 1099706 h 1101995"/>
                <a:gd name="connsiteX472" fmla="*/ 199228 w 554654"/>
                <a:gd name="connsiteY472" fmla="*/ 1101659 h 1101995"/>
                <a:gd name="connsiteX473" fmla="*/ 207689 w 554654"/>
                <a:gd name="connsiteY473" fmla="*/ 1099381 h 1101995"/>
                <a:gd name="connsiteX474" fmla="*/ 221684 w 554654"/>
                <a:gd name="connsiteY474" fmla="*/ 1098730 h 1101995"/>
                <a:gd name="connsiteX475" fmla="*/ 230146 w 554654"/>
                <a:gd name="connsiteY475" fmla="*/ 1095801 h 1101995"/>
                <a:gd name="connsiteX476" fmla="*/ 234702 w 554654"/>
                <a:gd name="connsiteY476" fmla="*/ 1087339 h 1101995"/>
                <a:gd name="connsiteX477" fmla="*/ 222010 w 554654"/>
                <a:gd name="connsiteY477" fmla="*/ 1088966 h 1101995"/>
                <a:gd name="connsiteX478" fmla="*/ 207689 w 554654"/>
                <a:gd name="connsiteY478" fmla="*/ 1085061 h 1101995"/>
                <a:gd name="connsiteX479" fmla="*/ 188488 w 554654"/>
                <a:gd name="connsiteY479" fmla="*/ 1071717 h 1101995"/>
                <a:gd name="connsiteX480" fmla="*/ 170262 w 554654"/>
                <a:gd name="connsiteY480" fmla="*/ 1060652 h 1101995"/>
                <a:gd name="connsiteX481" fmla="*/ 155292 w 554654"/>
                <a:gd name="connsiteY481" fmla="*/ 1043078 h 1101995"/>
                <a:gd name="connsiteX482" fmla="*/ 145528 w 554654"/>
                <a:gd name="connsiteY482" fmla="*/ 1033965 h 1101995"/>
                <a:gd name="connsiteX483" fmla="*/ 137717 w 554654"/>
                <a:gd name="connsiteY483" fmla="*/ 1031361 h 1101995"/>
                <a:gd name="connsiteX484" fmla="*/ 142599 w 554654"/>
                <a:gd name="connsiteY484" fmla="*/ 1025503 h 1101995"/>
                <a:gd name="connsiteX485" fmla="*/ 147806 w 554654"/>
                <a:gd name="connsiteY485" fmla="*/ 1028106 h 1101995"/>
                <a:gd name="connsiteX486" fmla="*/ 145528 w 554654"/>
                <a:gd name="connsiteY486" fmla="*/ 1022899 h 1101995"/>
                <a:gd name="connsiteX487" fmla="*/ 141297 w 554654"/>
                <a:gd name="connsiteY487" fmla="*/ 1015088 h 1101995"/>
                <a:gd name="connsiteX488" fmla="*/ 137066 w 554654"/>
                <a:gd name="connsiteY488" fmla="*/ 1009230 h 1101995"/>
                <a:gd name="connsiteX489" fmla="*/ 135439 w 554654"/>
                <a:gd name="connsiteY489" fmla="*/ 1007929 h 1101995"/>
                <a:gd name="connsiteX490" fmla="*/ 135113 w 554654"/>
                <a:gd name="connsiteY490" fmla="*/ 1026805 h 1101995"/>
                <a:gd name="connsiteX491" fmla="*/ 135113 w 554654"/>
                <a:gd name="connsiteY491" fmla="*/ 1053167 h 1101995"/>
                <a:gd name="connsiteX492" fmla="*/ 136741 w 554654"/>
                <a:gd name="connsiteY492" fmla="*/ 1064557 h 1101995"/>
                <a:gd name="connsiteX493" fmla="*/ 138043 w 554654"/>
                <a:gd name="connsiteY493" fmla="*/ 1073670 h 1101995"/>
                <a:gd name="connsiteX494" fmla="*/ 138693 w 554654"/>
                <a:gd name="connsiteY494" fmla="*/ 1079854 h 1101995"/>
                <a:gd name="connsiteX495" fmla="*/ 140321 w 554654"/>
                <a:gd name="connsiteY495" fmla="*/ 1087014 h 1101995"/>
                <a:gd name="connsiteX496" fmla="*/ 142924 w 554654"/>
                <a:gd name="connsiteY496" fmla="*/ 1088966 h 1101995"/>
                <a:gd name="connsiteX497" fmla="*/ 149433 w 554654"/>
                <a:gd name="connsiteY497" fmla="*/ 1090268 h 1101995"/>
                <a:gd name="connsiteX498" fmla="*/ 160824 w 554654"/>
                <a:gd name="connsiteY498" fmla="*/ 1091244 h 1101995"/>
                <a:gd name="connsiteX499" fmla="*/ 160824 w 554654"/>
                <a:gd name="connsiteY499" fmla="*/ 1091244 h 1101995"/>
                <a:gd name="connsiteX500" fmla="*/ 171890 w 554654"/>
                <a:gd name="connsiteY500" fmla="*/ 1092221 h 1101995"/>
                <a:gd name="connsiteX501" fmla="*/ 180026 w 554654"/>
                <a:gd name="connsiteY501" fmla="*/ 1096452 h 1101995"/>
                <a:gd name="connsiteX502" fmla="*/ 180026 w 554654"/>
                <a:gd name="connsiteY502" fmla="*/ 1096452 h 110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Lst>
              <a:rect l="l" t="t" r="r" b="b"/>
              <a:pathLst>
                <a:path w="554654" h="1101995">
                  <a:moveTo>
                    <a:pt x="425743" y="343353"/>
                  </a:moveTo>
                  <a:cubicBezTo>
                    <a:pt x="423140" y="344004"/>
                    <a:pt x="420210" y="346608"/>
                    <a:pt x="418909" y="349536"/>
                  </a:cubicBezTo>
                  <a:cubicBezTo>
                    <a:pt x="417281" y="353768"/>
                    <a:pt x="415329" y="361904"/>
                    <a:pt x="416956" y="367111"/>
                  </a:cubicBezTo>
                  <a:cubicBezTo>
                    <a:pt x="418583" y="372318"/>
                    <a:pt x="419885" y="376224"/>
                    <a:pt x="419885" y="380780"/>
                  </a:cubicBezTo>
                  <a:cubicBezTo>
                    <a:pt x="419885" y="385336"/>
                    <a:pt x="413376" y="383709"/>
                    <a:pt x="419885" y="388591"/>
                  </a:cubicBezTo>
                  <a:cubicBezTo>
                    <a:pt x="426069" y="393473"/>
                    <a:pt x="429649" y="393147"/>
                    <a:pt x="436158" y="396727"/>
                  </a:cubicBezTo>
                  <a:cubicBezTo>
                    <a:pt x="442667" y="400307"/>
                    <a:pt x="447549" y="404538"/>
                    <a:pt x="451454" y="408769"/>
                  </a:cubicBezTo>
                  <a:cubicBezTo>
                    <a:pt x="455360" y="413000"/>
                    <a:pt x="458289" y="410396"/>
                    <a:pt x="458289" y="414627"/>
                  </a:cubicBezTo>
                  <a:cubicBezTo>
                    <a:pt x="458289" y="419184"/>
                    <a:pt x="452105" y="423089"/>
                    <a:pt x="451779" y="427645"/>
                  </a:cubicBezTo>
                  <a:cubicBezTo>
                    <a:pt x="451454" y="432202"/>
                    <a:pt x="451128" y="434805"/>
                    <a:pt x="453081" y="439036"/>
                  </a:cubicBezTo>
                  <a:cubicBezTo>
                    <a:pt x="455034" y="442942"/>
                    <a:pt x="455360" y="443593"/>
                    <a:pt x="458939" y="444244"/>
                  </a:cubicBezTo>
                  <a:cubicBezTo>
                    <a:pt x="462194" y="444894"/>
                    <a:pt x="466425" y="443918"/>
                    <a:pt x="469028" y="444894"/>
                  </a:cubicBezTo>
                  <a:cubicBezTo>
                    <a:pt x="471307" y="445871"/>
                    <a:pt x="473585" y="458889"/>
                    <a:pt x="472609" y="462144"/>
                  </a:cubicBezTo>
                  <a:cubicBezTo>
                    <a:pt x="471632" y="465398"/>
                    <a:pt x="461543" y="478742"/>
                    <a:pt x="456010" y="485576"/>
                  </a:cubicBezTo>
                  <a:cubicBezTo>
                    <a:pt x="450478" y="492411"/>
                    <a:pt x="445921" y="503151"/>
                    <a:pt x="439412" y="506405"/>
                  </a:cubicBezTo>
                  <a:cubicBezTo>
                    <a:pt x="433229" y="509660"/>
                    <a:pt x="427696" y="513890"/>
                    <a:pt x="417281" y="516169"/>
                  </a:cubicBezTo>
                  <a:cubicBezTo>
                    <a:pt x="406867" y="518447"/>
                    <a:pt x="379529" y="527560"/>
                    <a:pt x="370416" y="529187"/>
                  </a:cubicBezTo>
                  <a:cubicBezTo>
                    <a:pt x="361303" y="530489"/>
                    <a:pt x="355120" y="533092"/>
                    <a:pt x="342753" y="530489"/>
                  </a:cubicBezTo>
                  <a:cubicBezTo>
                    <a:pt x="330385" y="528210"/>
                    <a:pt x="314113" y="522027"/>
                    <a:pt x="312160" y="525281"/>
                  </a:cubicBezTo>
                  <a:cubicBezTo>
                    <a:pt x="310207" y="528536"/>
                    <a:pt x="311509" y="537649"/>
                    <a:pt x="314764" y="539276"/>
                  </a:cubicBezTo>
                  <a:cubicBezTo>
                    <a:pt x="318018" y="540903"/>
                    <a:pt x="322900" y="541880"/>
                    <a:pt x="321273" y="543832"/>
                  </a:cubicBezTo>
                  <a:cubicBezTo>
                    <a:pt x="319645" y="545785"/>
                    <a:pt x="316065" y="544483"/>
                    <a:pt x="317367" y="547087"/>
                  </a:cubicBezTo>
                  <a:cubicBezTo>
                    <a:pt x="318669" y="549690"/>
                    <a:pt x="321273" y="551969"/>
                    <a:pt x="319645" y="553271"/>
                  </a:cubicBezTo>
                  <a:cubicBezTo>
                    <a:pt x="317693" y="554572"/>
                    <a:pt x="315740" y="555549"/>
                    <a:pt x="314113" y="558152"/>
                  </a:cubicBezTo>
                  <a:cubicBezTo>
                    <a:pt x="312485" y="560756"/>
                    <a:pt x="307278" y="569869"/>
                    <a:pt x="307929" y="572798"/>
                  </a:cubicBezTo>
                  <a:cubicBezTo>
                    <a:pt x="308580" y="575726"/>
                    <a:pt x="313787" y="578981"/>
                    <a:pt x="316391" y="582887"/>
                  </a:cubicBezTo>
                  <a:cubicBezTo>
                    <a:pt x="318669" y="586792"/>
                    <a:pt x="317042" y="590372"/>
                    <a:pt x="313136" y="592325"/>
                  </a:cubicBezTo>
                  <a:cubicBezTo>
                    <a:pt x="309231" y="594278"/>
                    <a:pt x="296213" y="598508"/>
                    <a:pt x="295236" y="600787"/>
                  </a:cubicBezTo>
                  <a:cubicBezTo>
                    <a:pt x="294260" y="603065"/>
                    <a:pt x="282544" y="601437"/>
                    <a:pt x="278964" y="601763"/>
                  </a:cubicBezTo>
                  <a:cubicBezTo>
                    <a:pt x="275384" y="602089"/>
                    <a:pt x="275058" y="604692"/>
                    <a:pt x="270502" y="601763"/>
                  </a:cubicBezTo>
                  <a:cubicBezTo>
                    <a:pt x="266271" y="598508"/>
                    <a:pt x="249347" y="591348"/>
                    <a:pt x="246093" y="591674"/>
                  </a:cubicBezTo>
                  <a:cubicBezTo>
                    <a:pt x="242838" y="591999"/>
                    <a:pt x="239909" y="591674"/>
                    <a:pt x="241537" y="590046"/>
                  </a:cubicBezTo>
                  <a:cubicBezTo>
                    <a:pt x="243164" y="588419"/>
                    <a:pt x="242513" y="586141"/>
                    <a:pt x="239584" y="586467"/>
                  </a:cubicBezTo>
                  <a:cubicBezTo>
                    <a:pt x="236655" y="586792"/>
                    <a:pt x="233726" y="589396"/>
                    <a:pt x="233400" y="592650"/>
                  </a:cubicBezTo>
                  <a:cubicBezTo>
                    <a:pt x="233400" y="595905"/>
                    <a:pt x="238608" y="604692"/>
                    <a:pt x="237957" y="612503"/>
                  </a:cubicBezTo>
                  <a:cubicBezTo>
                    <a:pt x="236980" y="620314"/>
                    <a:pt x="232749" y="628125"/>
                    <a:pt x="236329" y="630728"/>
                  </a:cubicBezTo>
                  <a:cubicBezTo>
                    <a:pt x="239909" y="633332"/>
                    <a:pt x="247720" y="640166"/>
                    <a:pt x="248046" y="641794"/>
                  </a:cubicBezTo>
                  <a:cubicBezTo>
                    <a:pt x="248697" y="643421"/>
                    <a:pt x="249347" y="644072"/>
                    <a:pt x="251626" y="644397"/>
                  </a:cubicBezTo>
                  <a:cubicBezTo>
                    <a:pt x="253904" y="644723"/>
                    <a:pt x="262040" y="646675"/>
                    <a:pt x="262691" y="644397"/>
                  </a:cubicBezTo>
                  <a:cubicBezTo>
                    <a:pt x="263342" y="642119"/>
                    <a:pt x="264318" y="640492"/>
                    <a:pt x="263017" y="640166"/>
                  </a:cubicBezTo>
                  <a:cubicBezTo>
                    <a:pt x="261389" y="639841"/>
                    <a:pt x="256182" y="643096"/>
                    <a:pt x="257809" y="639516"/>
                  </a:cubicBezTo>
                  <a:cubicBezTo>
                    <a:pt x="259437" y="635935"/>
                    <a:pt x="265295" y="636586"/>
                    <a:pt x="269526" y="634959"/>
                  </a:cubicBezTo>
                  <a:cubicBezTo>
                    <a:pt x="273756" y="633657"/>
                    <a:pt x="275384" y="636261"/>
                    <a:pt x="277011" y="639190"/>
                  </a:cubicBezTo>
                  <a:cubicBezTo>
                    <a:pt x="278638" y="642444"/>
                    <a:pt x="276686" y="645699"/>
                    <a:pt x="276686" y="649605"/>
                  </a:cubicBezTo>
                  <a:cubicBezTo>
                    <a:pt x="276686" y="653510"/>
                    <a:pt x="278964" y="654812"/>
                    <a:pt x="277011" y="655788"/>
                  </a:cubicBezTo>
                  <a:cubicBezTo>
                    <a:pt x="275058" y="656764"/>
                    <a:pt x="263667" y="656114"/>
                    <a:pt x="261715" y="654486"/>
                  </a:cubicBezTo>
                  <a:cubicBezTo>
                    <a:pt x="259762" y="652859"/>
                    <a:pt x="259762" y="648303"/>
                    <a:pt x="256833" y="647977"/>
                  </a:cubicBezTo>
                  <a:cubicBezTo>
                    <a:pt x="253904" y="647977"/>
                    <a:pt x="251300" y="646350"/>
                    <a:pt x="248046" y="648628"/>
                  </a:cubicBezTo>
                  <a:cubicBezTo>
                    <a:pt x="244791" y="650906"/>
                    <a:pt x="235353" y="652208"/>
                    <a:pt x="238282" y="654812"/>
                  </a:cubicBezTo>
                  <a:cubicBezTo>
                    <a:pt x="241537" y="657416"/>
                    <a:pt x="243164" y="659043"/>
                    <a:pt x="247395" y="659694"/>
                  </a:cubicBezTo>
                  <a:cubicBezTo>
                    <a:pt x="251626" y="660670"/>
                    <a:pt x="258135" y="660670"/>
                    <a:pt x="257809" y="662623"/>
                  </a:cubicBezTo>
                  <a:cubicBezTo>
                    <a:pt x="257484" y="664575"/>
                    <a:pt x="242838" y="669457"/>
                    <a:pt x="239909" y="672386"/>
                  </a:cubicBezTo>
                  <a:cubicBezTo>
                    <a:pt x="236980" y="675315"/>
                    <a:pt x="235679" y="678895"/>
                    <a:pt x="233075" y="681499"/>
                  </a:cubicBezTo>
                  <a:cubicBezTo>
                    <a:pt x="230797" y="684103"/>
                    <a:pt x="227217" y="684753"/>
                    <a:pt x="228193" y="687357"/>
                  </a:cubicBezTo>
                  <a:cubicBezTo>
                    <a:pt x="228844" y="689961"/>
                    <a:pt x="231448" y="694517"/>
                    <a:pt x="231773" y="695819"/>
                  </a:cubicBezTo>
                  <a:cubicBezTo>
                    <a:pt x="232098" y="697121"/>
                    <a:pt x="231773" y="702979"/>
                    <a:pt x="231773" y="704932"/>
                  </a:cubicBezTo>
                  <a:cubicBezTo>
                    <a:pt x="231773" y="706884"/>
                    <a:pt x="234377" y="705908"/>
                    <a:pt x="231773" y="708512"/>
                  </a:cubicBezTo>
                  <a:cubicBezTo>
                    <a:pt x="228844" y="711115"/>
                    <a:pt x="223311" y="714044"/>
                    <a:pt x="221033" y="716648"/>
                  </a:cubicBezTo>
                  <a:cubicBezTo>
                    <a:pt x="219080" y="719252"/>
                    <a:pt x="219406" y="720228"/>
                    <a:pt x="220057" y="722180"/>
                  </a:cubicBezTo>
                  <a:cubicBezTo>
                    <a:pt x="220382" y="724133"/>
                    <a:pt x="222986" y="728039"/>
                    <a:pt x="223311" y="729666"/>
                  </a:cubicBezTo>
                  <a:cubicBezTo>
                    <a:pt x="223637" y="731293"/>
                    <a:pt x="226240" y="734873"/>
                    <a:pt x="220057" y="733246"/>
                  </a:cubicBezTo>
                  <a:cubicBezTo>
                    <a:pt x="213873" y="731619"/>
                    <a:pt x="206062" y="729666"/>
                    <a:pt x="203784" y="730643"/>
                  </a:cubicBezTo>
                  <a:cubicBezTo>
                    <a:pt x="201506" y="731619"/>
                    <a:pt x="189139" y="737802"/>
                    <a:pt x="183931" y="741708"/>
                  </a:cubicBezTo>
                  <a:cubicBezTo>
                    <a:pt x="178724" y="745613"/>
                    <a:pt x="178399" y="752448"/>
                    <a:pt x="173192" y="757330"/>
                  </a:cubicBezTo>
                  <a:cubicBezTo>
                    <a:pt x="167984" y="762211"/>
                    <a:pt x="164404" y="763513"/>
                    <a:pt x="164730" y="766442"/>
                  </a:cubicBezTo>
                  <a:cubicBezTo>
                    <a:pt x="165055" y="769046"/>
                    <a:pt x="167659" y="769371"/>
                    <a:pt x="167984" y="773928"/>
                  </a:cubicBezTo>
                  <a:cubicBezTo>
                    <a:pt x="167984" y="778484"/>
                    <a:pt x="164730" y="778484"/>
                    <a:pt x="168310" y="783040"/>
                  </a:cubicBezTo>
                  <a:cubicBezTo>
                    <a:pt x="171890" y="787597"/>
                    <a:pt x="174493" y="788573"/>
                    <a:pt x="179701" y="794431"/>
                  </a:cubicBezTo>
                  <a:cubicBezTo>
                    <a:pt x="184908" y="800289"/>
                    <a:pt x="177422" y="800940"/>
                    <a:pt x="187837" y="803218"/>
                  </a:cubicBezTo>
                  <a:cubicBezTo>
                    <a:pt x="198577" y="805497"/>
                    <a:pt x="209968" y="806148"/>
                    <a:pt x="212897" y="808100"/>
                  </a:cubicBezTo>
                  <a:cubicBezTo>
                    <a:pt x="215826" y="810053"/>
                    <a:pt x="216802" y="809727"/>
                    <a:pt x="216802" y="812331"/>
                  </a:cubicBezTo>
                  <a:cubicBezTo>
                    <a:pt x="216802" y="814609"/>
                    <a:pt x="218755" y="819491"/>
                    <a:pt x="217779" y="821444"/>
                  </a:cubicBezTo>
                  <a:cubicBezTo>
                    <a:pt x="216802" y="823397"/>
                    <a:pt x="215826" y="825349"/>
                    <a:pt x="213873" y="826651"/>
                  </a:cubicBezTo>
                  <a:cubicBezTo>
                    <a:pt x="211595" y="827627"/>
                    <a:pt x="203133" y="830557"/>
                    <a:pt x="201506" y="831533"/>
                  </a:cubicBezTo>
                  <a:cubicBezTo>
                    <a:pt x="199553" y="832509"/>
                    <a:pt x="197926" y="833811"/>
                    <a:pt x="199553" y="834136"/>
                  </a:cubicBezTo>
                  <a:cubicBezTo>
                    <a:pt x="201180" y="834462"/>
                    <a:pt x="202808" y="832835"/>
                    <a:pt x="207039" y="832835"/>
                  </a:cubicBezTo>
                  <a:cubicBezTo>
                    <a:pt x="211270" y="832835"/>
                    <a:pt x="213548" y="832509"/>
                    <a:pt x="214199" y="833486"/>
                  </a:cubicBezTo>
                  <a:cubicBezTo>
                    <a:pt x="214849" y="834462"/>
                    <a:pt x="216477" y="835113"/>
                    <a:pt x="216477" y="837066"/>
                  </a:cubicBezTo>
                  <a:cubicBezTo>
                    <a:pt x="216477" y="839018"/>
                    <a:pt x="214199" y="840645"/>
                    <a:pt x="212571" y="842598"/>
                  </a:cubicBezTo>
                  <a:cubicBezTo>
                    <a:pt x="210619" y="844877"/>
                    <a:pt x="192393" y="854640"/>
                    <a:pt x="187837" y="857244"/>
                  </a:cubicBezTo>
                  <a:cubicBezTo>
                    <a:pt x="183280" y="859847"/>
                    <a:pt x="181979" y="863102"/>
                    <a:pt x="178073" y="866356"/>
                  </a:cubicBezTo>
                  <a:cubicBezTo>
                    <a:pt x="174168" y="869611"/>
                    <a:pt x="169611" y="869611"/>
                    <a:pt x="167008" y="874818"/>
                  </a:cubicBezTo>
                  <a:cubicBezTo>
                    <a:pt x="164404" y="880025"/>
                    <a:pt x="165706" y="879700"/>
                    <a:pt x="163753" y="882304"/>
                  </a:cubicBezTo>
                  <a:cubicBezTo>
                    <a:pt x="161801" y="884907"/>
                    <a:pt x="155943" y="886534"/>
                    <a:pt x="157895" y="888813"/>
                  </a:cubicBezTo>
                  <a:cubicBezTo>
                    <a:pt x="159848" y="891091"/>
                    <a:pt x="164079" y="884256"/>
                    <a:pt x="165381" y="886534"/>
                  </a:cubicBezTo>
                  <a:cubicBezTo>
                    <a:pt x="166682" y="888813"/>
                    <a:pt x="165055" y="891416"/>
                    <a:pt x="164730" y="894345"/>
                  </a:cubicBezTo>
                  <a:cubicBezTo>
                    <a:pt x="164404" y="897274"/>
                    <a:pt x="164730" y="904760"/>
                    <a:pt x="161801" y="907363"/>
                  </a:cubicBezTo>
                  <a:cubicBezTo>
                    <a:pt x="158871" y="909967"/>
                    <a:pt x="148132" y="915500"/>
                    <a:pt x="146504" y="913872"/>
                  </a:cubicBezTo>
                  <a:cubicBezTo>
                    <a:pt x="144877" y="912245"/>
                    <a:pt x="142599" y="906387"/>
                    <a:pt x="140321" y="904109"/>
                  </a:cubicBezTo>
                  <a:cubicBezTo>
                    <a:pt x="138043" y="901831"/>
                    <a:pt x="133161" y="896949"/>
                    <a:pt x="132835" y="899878"/>
                  </a:cubicBezTo>
                  <a:cubicBezTo>
                    <a:pt x="132510" y="902807"/>
                    <a:pt x="138368" y="906061"/>
                    <a:pt x="136741" y="907689"/>
                  </a:cubicBezTo>
                  <a:cubicBezTo>
                    <a:pt x="135113" y="909316"/>
                    <a:pt x="124699" y="908665"/>
                    <a:pt x="126001" y="910618"/>
                  </a:cubicBezTo>
                  <a:cubicBezTo>
                    <a:pt x="127302" y="912896"/>
                    <a:pt x="136090" y="911269"/>
                    <a:pt x="139344" y="912896"/>
                  </a:cubicBezTo>
                  <a:cubicBezTo>
                    <a:pt x="142599" y="914849"/>
                    <a:pt x="142924" y="916476"/>
                    <a:pt x="143250" y="917778"/>
                  </a:cubicBezTo>
                  <a:cubicBezTo>
                    <a:pt x="143575" y="919080"/>
                    <a:pt x="133812" y="921683"/>
                    <a:pt x="132184" y="923311"/>
                  </a:cubicBezTo>
                  <a:cubicBezTo>
                    <a:pt x="130557" y="924938"/>
                    <a:pt x="128604" y="930145"/>
                    <a:pt x="126326" y="932749"/>
                  </a:cubicBezTo>
                  <a:cubicBezTo>
                    <a:pt x="124048" y="935352"/>
                    <a:pt x="123723" y="939909"/>
                    <a:pt x="123397" y="942512"/>
                  </a:cubicBezTo>
                  <a:cubicBezTo>
                    <a:pt x="123072" y="944791"/>
                    <a:pt x="119166" y="945767"/>
                    <a:pt x="117214" y="948370"/>
                  </a:cubicBezTo>
                  <a:cubicBezTo>
                    <a:pt x="115261" y="950974"/>
                    <a:pt x="113308" y="953252"/>
                    <a:pt x="114935" y="953578"/>
                  </a:cubicBezTo>
                  <a:cubicBezTo>
                    <a:pt x="116563" y="953903"/>
                    <a:pt x="120143" y="947069"/>
                    <a:pt x="122746" y="950649"/>
                  </a:cubicBezTo>
                  <a:cubicBezTo>
                    <a:pt x="125350" y="953903"/>
                    <a:pt x="122095" y="957809"/>
                    <a:pt x="123723" y="960738"/>
                  </a:cubicBezTo>
                  <a:cubicBezTo>
                    <a:pt x="125350" y="963992"/>
                    <a:pt x="126977" y="964318"/>
                    <a:pt x="126326" y="966270"/>
                  </a:cubicBezTo>
                  <a:cubicBezTo>
                    <a:pt x="125675" y="968223"/>
                    <a:pt x="116888" y="968223"/>
                    <a:pt x="114284" y="968874"/>
                  </a:cubicBezTo>
                  <a:cubicBezTo>
                    <a:pt x="111681" y="969525"/>
                    <a:pt x="105823" y="973105"/>
                    <a:pt x="109403" y="973431"/>
                  </a:cubicBezTo>
                  <a:cubicBezTo>
                    <a:pt x="113308" y="973756"/>
                    <a:pt x="116888" y="973105"/>
                    <a:pt x="120143" y="972454"/>
                  </a:cubicBezTo>
                  <a:cubicBezTo>
                    <a:pt x="123723" y="971803"/>
                    <a:pt x="126001" y="970501"/>
                    <a:pt x="127302" y="972779"/>
                  </a:cubicBezTo>
                  <a:cubicBezTo>
                    <a:pt x="128930" y="975058"/>
                    <a:pt x="129581" y="977010"/>
                    <a:pt x="133161" y="983194"/>
                  </a:cubicBezTo>
                  <a:cubicBezTo>
                    <a:pt x="136741" y="989378"/>
                    <a:pt x="140972" y="991005"/>
                    <a:pt x="141623" y="994260"/>
                  </a:cubicBezTo>
                  <a:cubicBezTo>
                    <a:pt x="142273" y="996863"/>
                    <a:pt x="132835" y="995236"/>
                    <a:pt x="126326" y="994910"/>
                  </a:cubicBezTo>
                  <a:lnTo>
                    <a:pt x="125350" y="994585"/>
                  </a:lnTo>
                  <a:cubicBezTo>
                    <a:pt x="116563" y="990029"/>
                    <a:pt x="105823" y="984496"/>
                    <a:pt x="103219" y="983845"/>
                  </a:cubicBezTo>
                  <a:cubicBezTo>
                    <a:pt x="100941" y="983194"/>
                    <a:pt x="92154" y="983520"/>
                    <a:pt x="81739" y="984170"/>
                  </a:cubicBezTo>
                  <a:cubicBezTo>
                    <a:pt x="69372" y="984821"/>
                    <a:pt x="55052" y="985472"/>
                    <a:pt x="50496" y="984496"/>
                  </a:cubicBezTo>
                  <a:cubicBezTo>
                    <a:pt x="46265" y="983520"/>
                    <a:pt x="45939" y="981892"/>
                    <a:pt x="45614" y="980265"/>
                  </a:cubicBezTo>
                  <a:cubicBezTo>
                    <a:pt x="45288" y="978638"/>
                    <a:pt x="44963" y="977010"/>
                    <a:pt x="43010" y="975058"/>
                  </a:cubicBezTo>
                  <a:lnTo>
                    <a:pt x="43010" y="975058"/>
                  </a:lnTo>
                  <a:cubicBezTo>
                    <a:pt x="41383" y="973431"/>
                    <a:pt x="39430" y="972454"/>
                    <a:pt x="37803" y="971152"/>
                  </a:cubicBezTo>
                  <a:cubicBezTo>
                    <a:pt x="35525" y="969851"/>
                    <a:pt x="33898" y="968874"/>
                    <a:pt x="33898" y="967898"/>
                  </a:cubicBezTo>
                  <a:cubicBezTo>
                    <a:pt x="33898" y="966921"/>
                    <a:pt x="34548" y="965620"/>
                    <a:pt x="35199" y="964318"/>
                  </a:cubicBezTo>
                  <a:lnTo>
                    <a:pt x="35199" y="964318"/>
                  </a:lnTo>
                  <a:cubicBezTo>
                    <a:pt x="36176" y="962365"/>
                    <a:pt x="37152" y="960087"/>
                    <a:pt x="36501" y="958460"/>
                  </a:cubicBezTo>
                  <a:cubicBezTo>
                    <a:pt x="36176" y="956833"/>
                    <a:pt x="34874" y="956181"/>
                    <a:pt x="33898" y="955531"/>
                  </a:cubicBezTo>
                  <a:lnTo>
                    <a:pt x="33898" y="955531"/>
                  </a:lnTo>
                  <a:cubicBezTo>
                    <a:pt x="32921" y="954879"/>
                    <a:pt x="32270" y="954229"/>
                    <a:pt x="32270" y="953578"/>
                  </a:cubicBezTo>
                  <a:cubicBezTo>
                    <a:pt x="32596" y="952601"/>
                    <a:pt x="32921" y="951300"/>
                    <a:pt x="33572" y="950323"/>
                  </a:cubicBezTo>
                  <a:cubicBezTo>
                    <a:pt x="34223" y="949022"/>
                    <a:pt x="34874" y="947394"/>
                    <a:pt x="34874" y="946092"/>
                  </a:cubicBezTo>
                  <a:cubicBezTo>
                    <a:pt x="34874" y="944791"/>
                    <a:pt x="34874" y="942838"/>
                    <a:pt x="34548" y="940560"/>
                  </a:cubicBezTo>
                  <a:cubicBezTo>
                    <a:pt x="34223" y="938933"/>
                    <a:pt x="33898" y="937305"/>
                    <a:pt x="33572" y="936003"/>
                  </a:cubicBezTo>
                  <a:cubicBezTo>
                    <a:pt x="32921" y="934376"/>
                    <a:pt x="30968" y="933400"/>
                    <a:pt x="28690" y="932749"/>
                  </a:cubicBezTo>
                  <a:cubicBezTo>
                    <a:pt x="26087" y="932098"/>
                    <a:pt x="23157" y="932098"/>
                    <a:pt x="20879" y="932749"/>
                  </a:cubicBezTo>
                  <a:cubicBezTo>
                    <a:pt x="19252" y="933074"/>
                    <a:pt x="17299" y="934376"/>
                    <a:pt x="15672" y="935678"/>
                  </a:cubicBezTo>
                  <a:cubicBezTo>
                    <a:pt x="14370" y="936654"/>
                    <a:pt x="12743" y="937631"/>
                    <a:pt x="11767" y="937956"/>
                  </a:cubicBezTo>
                  <a:lnTo>
                    <a:pt x="11767" y="937956"/>
                  </a:lnTo>
                  <a:cubicBezTo>
                    <a:pt x="11116" y="938281"/>
                    <a:pt x="10790" y="938281"/>
                    <a:pt x="10465" y="937631"/>
                  </a:cubicBezTo>
                  <a:cubicBezTo>
                    <a:pt x="9489" y="935678"/>
                    <a:pt x="9163" y="931447"/>
                    <a:pt x="8838" y="928192"/>
                  </a:cubicBezTo>
                  <a:cubicBezTo>
                    <a:pt x="8512" y="924938"/>
                    <a:pt x="8187" y="922334"/>
                    <a:pt x="7536" y="921683"/>
                  </a:cubicBezTo>
                  <a:cubicBezTo>
                    <a:pt x="7210" y="921358"/>
                    <a:pt x="6234" y="920382"/>
                    <a:pt x="4932" y="919080"/>
                  </a:cubicBezTo>
                  <a:cubicBezTo>
                    <a:pt x="2979" y="917127"/>
                    <a:pt x="376" y="914849"/>
                    <a:pt x="376" y="914849"/>
                  </a:cubicBezTo>
                  <a:cubicBezTo>
                    <a:pt x="376" y="914849"/>
                    <a:pt x="376" y="914198"/>
                    <a:pt x="376" y="913222"/>
                  </a:cubicBezTo>
                  <a:cubicBezTo>
                    <a:pt x="50" y="908991"/>
                    <a:pt x="-275" y="898576"/>
                    <a:pt x="376" y="895647"/>
                  </a:cubicBezTo>
                  <a:lnTo>
                    <a:pt x="701" y="894345"/>
                  </a:lnTo>
                  <a:lnTo>
                    <a:pt x="701" y="894345"/>
                  </a:lnTo>
                  <a:cubicBezTo>
                    <a:pt x="1352" y="891742"/>
                    <a:pt x="1678" y="889463"/>
                    <a:pt x="3630" y="888162"/>
                  </a:cubicBezTo>
                  <a:cubicBezTo>
                    <a:pt x="4607" y="887511"/>
                    <a:pt x="5258" y="887836"/>
                    <a:pt x="5908" y="887836"/>
                  </a:cubicBezTo>
                  <a:cubicBezTo>
                    <a:pt x="7210" y="888162"/>
                    <a:pt x="8838" y="888487"/>
                    <a:pt x="10790" y="887185"/>
                  </a:cubicBezTo>
                  <a:cubicBezTo>
                    <a:pt x="12092" y="886209"/>
                    <a:pt x="14696" y="883931"/>
                    <a:pt x="17299" y="880676"/>
                  </a:cubicBezTo>
                  <a:cubicBezTo>
                    <a:pt x="21205" y="876120"/>
                    <a:pt x="26087" y="870587"/>
                    <a:pt x="27063" y="868960"/>
                  </a:cubicBezTo>
                  <a:cubicBezTo>
                    <a:pt x="28365" y="867007"/>
                    <a:pt x="28365" y="863753"/>
                    <a:pt x="28039" y="860498"/>
                  </a:cubicBezTo>
                  <a:cubicBezTo>
                    <a:pt x="28039" y="858220"/>
                    <a:pt x="27714" y="856267"/>
                    <a:pt x="28039" y="855616"/>
                  </a:cubicBezTo>
                  <a:cubicBezTo>
                    <a:pt x="28690" y="854640"/>
                    <a:pt x="30317" y="853989"/>
                    <a:pt x="31619" y="853338"/>
                  </a:cubicBezTo>
                  <a:cubicBezTo>
                    <a:pt x="33247" y="852687"/>
                    <a:pt x="34874" y="852036"/>
                    <a:pt x="34874" y="850734"/>
                  </a:cubicBezTo>
                  <a:cubicBezTo>
                    <a:pt x="34874" y="850084"/>
                    <a:pt x="34874" y="848131"/>
                    <a:pt x="34548" y="846178"/>
                  </a:cubicBezTo>
                  <a:cubicBezTo>
                    <a:pt x="34223" y="844877"/>
                    <a:pt x="34223" y="843575"/>
                    <a:pt x="33898" y="842273"/>
                  </a:cubicBezTo>
                  <a:cubicBezTo>
                    <a:pt x="33572" y="840971"/>
                    <a:pt x="32270" y="839995"/>
                    <a:pt x="30968" y="839018"/>
                  </a:cubicBezTo>
                  <a:lnTo>
                    <a:pt x="30968" y="839018"/>
                  </a:lnTo>
                  <a:cubicBezTo>
                    <a:pt x="29667" y="838042"/>
                    <a:pt x="28365" y="837066"/>
                    <a:pt x="28365" y="835438"/>
                  </a:cubicBezTo>
                  <a:lnTo>
                    <a:pt x="28365" y="835438"/>
                  </a:lnTo>
                  <a:lnTo>
                    <a:pt x="28365" y="834462"/>
                  </a:lnTo>
                  <a:lnTo>
                    <a:pt x="28365" y="834462"/>
                  </a:lnTo>
                  <a:cubicBezTo>
                    <a:pt x="29016" y="830557"/>
                    <a:pt x="29667" y="823397"/>
                    <a:pt x="32921" y="821118"/>
                  </a:cubicBezTo>
                  <a:cubicBezTo>
                    <a:pt x="34223" y="820142"/>
                    <a:pt x="36176" y="819166"/>
                    <a:pt x="38128" y="818189"/>
                  </a:cubicBezTo>
                  <a:cubicBezTo>
                    <a:pt x="42359" y="815911"/>
                    <a:pt x="46590" y="813633"/>
                    <a:pt x="46590" y="811029"/>
                  </a:cubicBezTo>
                  <a:cubicBezTo>
                    <a:pt x="46590" y="809727"/>
                    <a:pt x="45939" y="808426"/>
                    <a:pt x="45288" y="806798"/>
                  </a:cubicBezTo>
                  <a:cubicBezTo>
                    <a:pt x="44312" y="804846"/>
                    <a:pt x="43336" y="802893"/>
                    <a:pt x="44312" y="802242"/>
                  </a:cubicBezTo>
                  <a:cubicBezTo>
                    <a:pt x="47241" y="800615"/>
                    <a:pt x="49194" y="797035"/>
                    <a:pt x="50821" y="794431"/>
                  </a:cubicBezTo>
                  <a:cubicBezTo>
                    <a:pt x="51147" y="794106"/>
                    <a:pt x="51147" y="793780"/>
                    <a:pt x="51472" y="793129"/>
                  </a:cubicBezTo>
                  <a:cubicBezTo>
                    <a:pt x="52774" y="791177"/>
                    <a:pt x="51472" y="787271"/>
                    <a:pt x="50170" y="783040"/>
                  </a:cubicBezTo>
                  <a:cubicBezTo>
                    <a:pt x="49194" y="779786"/>
                    <a:pt x="48217" y="776531"/>
                    <a:pt x="48543" y="775555"/>
                  </a:cubicBezTo>
                  <a:cubicBezTo>
                    <a:pt x="49194" y="774579"/>
                    <a:pt x="50170" y="773277"/>
                    <a:pt x="51147" y="772300"/>
                  </a:cubicBezTo>
                  <a:cubicBezTo>
                    <a:pt x="52448" y="770998"/>
                    <a:pt x="53750" y="769371"/>
                    <a:pt x="54075" y="768070"/>
                  </a:cubicBezTo>
                  <a:lnTo>
                    <a:pt x="54075" y="768070"/>
                  </a:lnTo>
                  <a:cubicBezTo>
                    <a:pt x="54075" y="767093"/>
                    <a:pt x="53425" y="764815"/>
                    <a:pt x="52448" y="762537"/>
                  </a:cubicBezTo>
                  <a:cubicBezTo>
                    <a:pt x="51147" y="759608"/>
                    <a:pt x="49845" y="756353"/>
                    <a:pt x="50170" y="756028"/>
                  </a:cubicBezTo>
                  <a:cubicBezTo>
                    <a:pt x="50821" y="755377"/>
                    <a:pt x="52774" y="754400"/>
                    <a:pt x="54726" y="753424"/>
                  </a:cubicBezTo>
                  <a:lnTo>
                    <a:pt x="54726" y="753424"/>
                  </a:lnTo>
                  <a:cubicBezTo>
                    <a:pt x="56354" y="752773"/>
                    <a:pt x="57981" y="752122"/>
                    <a:pt x="58632" y="751146"/>
                  </a:cubicBezTo>
                  <a:lnTo>
                    <a:pt x="58632" y="751146"/>
                  </a:lnTo>
                  <a:cubicBezTo>
                    <a:pt x="59283" y="750495"/>
                    <a:pt x="59934" y="749193"/>
                    <a:pt x="60585" y="747566"/>
                  </a:cubicBezTo>
                  <a:cubicBezTo>
                    <a:pt x="60910" y="746264"/>
                    <a:pt x="61561" y="744962"/>
                    <a:pt x="62212" y="744311"/>
                  </a:cubicBezTo>
                  <a:cubicBezTo>
                    <a:pt x="62212" y="743986"/>
                    <a:pt x="62537" y="743661"/>
                    <a:pt x="62537" y="743661"/>
                  </a:cubicBezTo>
                  <a:lnTo>
                    <a:pt x="62537" y="743661"/>
                  </a:lnTo>
                  <a:cubicBezTo>
                    <a:pt x="62863" y="742033"/>
                    <a:pt x="61886" y="739755"/>
                    <a:pt x="60259" y="737477"/>
                  </a:cubicBezTo>
                  <a:cubicBezTo>
                    <a:pt x="58632" y="735524"/>
                    <a:pt x="57005" y="733571"/>
                    <a:pt x="55703" y="732921"/>
                  </a:cubicBezTo>
                  <a:cubicBezTo>
                    <a:pt x="55377" y="732595"/>
                    <a:pt x="55052" y="732595"/>
                    <a:pt x="54726" y="732595"/>
                  </a:cubicBezTo>
                  <a:cubicBezTo>
                    <a:pt x="54075" y="732595"/>
                    <a:pt x="53750" y="732270"/>
                    <a:pt x="53099" y="732270"/>
                  </a:cubicBezTo>
                  <a:cubicBezTo>
                    <a:pt x="49519" y="731293"/>
                    <a:pt x="40407" y="729666"/>
                    <a:pt x="40732" y="729341"/>
                  </a:cubicBezTo>
                  <a:cubicBezTo>
                    <a:pt x="40732" y="728689"/>
                    <a:pt x="40732" y="728364"/>
                    <a:pt x="40732" y="727713"/>
                  </a:cubicBezTo>
                  <a:cubicBezTo>
                    <a:pt x="40732" y="727062"/>
                    <a:pt x="40407" y="726086"/>
                    <a:pt x="40732" y="725435"/>
                  </a:cubicBezTo>
                  <a:cubicBezTo>
                    <a:pt x="40732" y="725435"/>
                    <a:pt x="46265" y="726086"/>
                    <a:pt x="51472" y="726411"/>
                  </a:cubicBezTo>
                  <a:cubicBezTo>
                    <a:pt x="56028" y="726737"/>
                    <a:pt x="60259" y="727062"/>
                    <a:pt x="61236" y="726737"/>
                  </a:cubicBezTo>
                  <a:lnTo>
                    <a:pt x="61236" y="726737"/>
                  </a:lnTo>
                  <a:cubicBezTo>
                    <a:pt x="62863" y="726086"/>
                    <a:pt x="63188" y="725110"/>
                    <a:pt x="63514" y="723808"/>
                  </a:cubicBezTo>
                  <a:cubicBezTo>
                    <a:pt x="63839" y="723157"/>
                    <a:pt x="63839" y="722506"/>
                    <a:pt x="64490" y="721855"/>
                  </a:cubicBezTo>
                  <a:cubicBezTo>
                    <a:pt x="65141" y="721204"/>
                    <a:pt x="65466" y="720228"/>
                    <a:pt x="66117" y="719252"/>
                  </a:cubicBezTo>
                  <a:cubicBezTo>
                    <a:pt x="67094" y="717950"/>
                    <a:pt x="68070" y="716973"/>
                    <a:pt x="68396" y="716648"/>
                  </a:cubicBezTo>
                  <a:cubicBezTo>
                    <a:pt x="68721" y="716323"/>
                    <a:pt x="68721" y="716323"/>
                    <a:pt x="68721" y="715671"/>
                  </a:cubicBezTo>
                  <a:cubicBezTo>
                    <a:pt x="68721" y="715346"/>
                    <a:pt x="69046" y="714370"/>
                    <a:pt x="68721" y="713719"/>
                  </a:cubicBezTo>
                  <a:lnTo>
                    <a:pt x="68721" y="713719"/>
                  </a:lnTo>
                  <a:cubicBezTo>
                    <a:pt x="68721" y="713068"/>
                    <a:pt x="68396" y="712417"/>
                    <a:pt x="67745" y="711766"/>
                  </a:cubicBezTo>
                  <a:lnTo>
                    <a:pt x="67745" y="711766"/>
                  </a:lnTo>
                  <a:cubicBezTo>
                    <a:pt x="67419" y="711441"/>
                    <a:pt x="66768" y="710790"/>
                    <a:pt x="65792" y="710790"/>
                  </a:cubicBezTo>
                  <a:cubicBezTo>
                    <a:pt x="64490" y="710464"/>
                    <a:pt x="60910" y="710790"/>
                    <a:pt x="57005" y="711115"/>
                  </a:cubicBezTo>
                  <a:cubicBezTo>
                    <a:pt x="52448" y="711441"/>
                    <a:pt x="47566" y="712417"/>
                    <a:pt x="47566" y="712091"/>
                  </a:cubicBezTo>
                  <a:cubicBezTo>
                    <a:pt x="47566" y="711441"/>
                    <a:pt x="47892" y="708837"/>
                    <a:pt x="48217" y="706234"/>
                  </a:cubicBezTo>
                  <a:cubicBezTo>
                    <a:pt x="48543" y="703304"/>
                    <a:pt x="49194" y="700701"/>
                    <a:pt x="49519" y="700050"/>
                  </a:cubicBezTo>
                  <a:cubicBezTo>
                    <a:pt x="49845" y="699724"/>
                    <a:pt x="50170" y="699073"/>
                    <a:pt x="50821" y="698423"/>
                  </a:cubicBezTo>
                  <a:cubicBezTo>
                    <a:pt x="52123" y="696795"/>
                    <a:pt x="53750" y="695168"/>
                    <a:pt x="53750" y="693541"/>
                  </a:cubicBezTo>
                  <a:cubicBezTo>
                    <a:pt x="54075" y="692564"/>
                    <a:pt x="53425" y="690286"/>
                    <a:pt x="52448" y="688334"/>
                  </a:cubicBezTo>
                  <a:cubicBezTo>
                    <a:pt x="51472" y="685730"/>
                    <a:pt x="50170" y="683452"/>
                    <a:pt x="49519" y="682801"/>
                  </a:cubicBezTo>
                  <a:cubicBezTo>
                    <a:pt x="49194" y="682475"/>
                    <a:pt x="48217" y="682150"/>
                    <a:pt x="47566" y="681825"/>
                  </a:cubicBezTo>
                  <a:lnTo>
                    <a:pt x="47566" y="681825"/>
                  </a:lnTo>
                  <a:cubicBezTo>
                    <a:pt x="45939" y="681173"/>
                    <a:pt x="43661" y="680523"/>
                    <a:pt x="43661" y="680197"/>
                  </a:cubicBezTo>
                  <a:lnTo>
                    <a:pt x="43661" y="680197"/>
                  </a:lnTo>
                  <a:cubicBezTo>
                    <a:pt x="43987" y="679546"/>
                    <a:pt x="45288" y="677919"/>
                    <a:pt x="46590" y="675966"/>
                  </a:cubicBezTo>
                  <a:cubicBezTo>
                    <a:pt x="48217" y="674014"/>
                    <a:pt x="49519" y="672061"/>
                    <a:pt x="49845" y="671410"/>
                  </a:cubicBezTo>
                  <a:cubicBezTo>
                    <a:pt x="50496" y="669783"/>
                    <a:pt x="48217" y="669132"/>
                    <a:pt x="45939" y="668155"/>
                  </a:cubicBezTo>
                  <a:cubicBezTo>
                    <a:pt x="43336" y="667179"/>
                    <a:pt x="40081" y="665877"/>
                    <a:pt x="39756" y="664575"/>
                  </a:cubicBezTo>
                  <a:cubicBezTo>
                    <a:pt x="39430" y="662948"/>
                    <a:pt x="39105" y="654812"/>
                    <a:pt x="39756" y="647977"/>
                  </a:cubicBezTo>
                  <a:cubicBezTo>
                    <a:pt x="40081" y="643421"/>
                    <a:pt x="40732" y="639516"/>
                    <a:pt x="41383" y="638864"/>
                  </a:cubicBezTo>
                  <a:cubicBezTo>
                    <a:pt x="42685" y="637888"/>
                    <a:pt x="44963" y="636261"/>
                    <a:pt x="46916" y="635285"/>
                  </a:cubicBezTo>
                  <a:cubicBezTo>
                    <a:pt x="48868" y="634308"/>
                    <a:pt x="50496" y="633332"/>
                    <a:pt x="50821" y="632681"/>
                  </a:cubicBezTo>
                  <a:cubicBezTo>
                    <a:pt x="51797" y="631379"/>
                    <a:pt x="50170" y="629426"/>
                    <a:pt x="48543" y="627148"/>
                  </a:cubicBezTo>
                  <a:lnTo>
                    <a:pt x="48543" y="627148"/>
                  </a:lnTo>
                  <a:cubicBezTo>
                    <a:pt x="46590" y="624544"/>
                    <a:pt x="43987" y="620965"/>
                    <a:pt x="44312" y="619663"/>
                  </a:cubicBezTo>
                  <a:cubicBezTo>
                    <a:pt x="44637" y="618361"/>
                    <a:pt x="44963" y="614455"/>
                    <a:pt x="45288" y="610550"/>
                  </a:cubicBezTo>
                  <a:cubicBezTo>
                    <a:pt x="45939" y="605017"/>
                    <a:pt x="46265" y="598508"/>
                    <a:pt x="46265" y="596556"/>
                  </a:cubicBezTo>
                  <a:cubicBezTo>
                    <a:pt x="46265" y="594928"/>
                    <a:pt x="45939" y="593626"/>
                    <a:pt x="45288" y="592325"/>
                  </a:cubicBezTo>
                  <a:cubicBezTo>
                    <a:pt x="44637" y="591023"/>
                    <a:pt x="44312" y="589396"/>
                    <a:pt x="44963" y="587117"/>
                  </a:cubicBezTo>
                  <a:cubicBezTo>
                    <a:pt x="45614" y="585165"/>
                    <a:pt x="47241" y="583537"/>
                    <a:pt x="48543" y="581910"/>
                  </a:cubicBezTo>
                  <a:cubicBezTo>
                    <a:pt x="50170" y="579958"/>
                    <a:pt x="51797" y="578330"/>
                    <a:pt x="51472" y="576378"/>
                  </a:cubicBezTo>
                  <a:cubicBezTo>
                    <a:pt x="51472" y="574750"/>
                    <a:pt x="50170" y="573448"/>
                    <a:pt x="48868" y="571821"/>
                  </a:cubicBezTo>
                  <a:cubicBezTo>
                    <a:pt x="47892" y="570519"/>
                    <a:pt x="46916" y="569543"/>
                    <a:pt x="47241" y="569217"/>
                  </a:cubicBezTo>
                  <a:cubicBezTo>
                    <a:pt x="47892" y="568567"/>
                    <a:pt x="48868" y="568567"/>
                    <a:pt x="49519" y="568567"/>
                  </a:cubicBezTo>
                  <a:cubicBezTo>
                    <a:pt x="51472" y="568241"/>
                    <a:pt x="52774" y="568241"/>
                    <a:pt x="52774" y="565638"/>
                  </a:cubicBezTo>
                  <a:cubicBezTo>
                    <a:pt x="52774" y="564987"/>
                    <a:pt x="52448" y="563685"/>
                    <a:pt x="52448" y="562058"/>
                  </a:cubicBezTo>
                  <a:cubicBezTo>
                    <a:pt x="52123" y="558803"/>
                    <a:pt x="51472" y="554247"/>
                    <a:pt x="52448" y="552619"/>
                  </a:cubicBezTo>
                  <a:cubicBezTo>
                    <a:pt x="53099" y="551643"/>
                    <a:pt x="53750" y="551643"/>
                    <a:pt x="54401" y="551317"/>
                  </a:cubicBezTo>
                  <a:cubicBezTo>
                    <a:pt x="55703" y="550992"/>
                    <a:pt x="57005" y="550992"/>
                    <a:pt x="57981" y="548714"/>
                  </a:cubicBezTo>
                  <a:cubicBezTo>
                    <a:pt x="58632" y="547412"/>
                    <a:pt x="58307" y="544808"/>
                    <a:pt x="58307" y="541880"/>
                  </a:cubicBezTo>
                  <a:cubicBezTo>
                    <a:pt x="57981" y="536672"/>
                    <a:pt x="57656" y="530163"/>
                    <a:pt x="60259" y="527885"/>
                  </a:cubicBezTo>
                  <a:cubicBezTo>
                    <a:pt x="61886" y="526258"/>
                    <a:pt x="64165" y="525932"/>
                    <a:pt x="66443" y="525607"/>
                  </a:cubicBezTo>
                  <a:cubicBezTo>
                    <a:pt x="70348" y="524956"/>
                    <a:pt x="73928" y="524630"/>
                    <a:pt x="74254" y="519423"/>
                  </a:cubicBezTo>
                  <a:cubicBezTo>
                    <a:pt x="74905" y="514216"/>
                    <a:pt x="71325" y="496642"/>
                    <a:pt x="69046" y="484274"/>
                  </a:cubicBezTo>
                  <a:cubicBezTo>
                    <a:pt x="68070" y="479067"/>
                    <a:pt x="67094" y="474836"/>
                    <a:pt x="67094" y="472883"/>
                  </a:cubicBezTo>
                  <a:cubicBezTo>
                    <a:pt x="66768" y="469629"/>
                    <a:pt x="66768" y="465724"/>
                    <a:pt x="67419" y="462144"/>
                  </a:cubicBezTo>
                  <a:cubicBezTo>
                    <a:pt x="68070" y="457587"/>
                    <a:pt x="69046" y="453031"/>
                    <a:pt x="70023" y="450427"/>
                  </a:cubicBezTo>
                  <a:cubicBezTo>
                    <a:pt x="70999" y="448149"/>
                    <a:pt x="73603" y="448149"/>
                    <a:pt x="75881" y="448149"/>
                  </a:cubicBezTo>
                  <a:lnTo>
                    <a:pt x="75881" y="448149"/>
                  </a:lnTo>
                  <a:cubicBezTo>
                    <a:pt x="77834" y="448149"/>
                    <a:pt x="79461" y="448149"/>
                    <a:pt x="80112" y="446847"/>
                  </a:cubicBezTo>
                  <a:cubicBezTo>
                    <a:pt x="80437" y="446196"/>
                    <a:pt x="80763" y="444894"/>
                    <a:pt x="81414" y="443918"/>
                  </a:cubicBezTo>
                  <a:cubicBezTo>
                    <a:pt x="81739" y="442616"/>
                    <a:pt x="82390" y="440989"/>
                    <a:pt x="83041" y="440663"/>
                  </a:cubicBezTo>
                  <a:cubicBezTo>
                    <a:pt x="83366" y="440338"/>
                    <a:pt x="83692" y="440663"/>
                    <a:pt x="84343" y="440663"/>
                  </a:cubicBezTo>
                  <a:cubicBezTo>
                    <a:pt x="86295" y="440663"/>
                    <a:pt x="87923" y="440663"/>
                    <a:pt x="88574" y="438060"/>
                  </a:cubicBezTo>
                  <a:cubicBezTo>
                    <a:pt x="88899" y="436433"/>
                    <a:pt x="88899" y="432527"/>
                    <a:pt x="88574" y="428296"/>
                  </a:cubicBezTo>
                  <a:cubicBezTo>
                    <a:pt x="88248" y="424391"/>
                    <a:pt x="87923" y="420485"/>
                    <a:pt x="87923" y="419509"/>
                  </a:cubicBezTo>
                  <a:cubicBezTo>
                    <a:pt x="87923" y="418207"/>
                    <a:pt x="86946" y="416906"/>
                    <a:pt x="85645" y="415604"/>
                  </a:cubicBezTo>
                  <a:lnTo>
                    <a:pt x="85645" y="415604"/>
                  </a:lnTo>
                  <a:cubicBezTo>
                    <a:pt x="84343" y="413651"/>
                    <a:pt x="82716" y="411698"/>
                    <a:pt x="83041" y="410396"/>
                  </a:cubicBezTo>
                  <a:cubicBezTo>
                    <a:pt x="84017" y="408118"/>
                    <a:pt x="85319" y="406491"/>
                    <a:pt x="86946" y="404538"/>
                  </a:cubicBezTo>
                  <a:cubicBezTo>
                    <a:pt x="87597" y="403887"/>
                    <a:pt x="88248" y="402911"/>
                    <a:pt x="88899" y="401935"/>
                  </a:cubicBezTo>
                  <a:cubicBezTo>
                    <a:pt x="90201" y="399982"/>
                    <a:pt x="92479" y="393798"/>
                    <a:pt x="94432" y="388265"/>
                  </a:cubicBezTo>
                  <a:cubicBezTo>
                    <a:pt x="95734" y="384035"/>
                    <a:pt x="97035" y="380455"/>
                    <a:pt x="97361" y="380129"/>
                  </a:cubicBezTo>
                  <a:cubicBezTo>
                    <a:pt x="97361" y="380129"/>
                    <a:pt x="98337" y="379804"/>
                    <a:pt x="99314" y="379804"/>
                  </a:cubicBezTo>
                  <a:cubicBezTo>
                    <a:pt x="101592" y="379478"/>
                    <a:pt x="104195" y="378827"/>
                    <a:pt x="104521" y="377200"/>
                  </a:cubicBezTo>
                  <a:cubicBezTo>
                    <a:pt x="104846" y="376224"/>
                    <a:pt x="103870" y="374271"/>
                    <a:pt x="103219" y="372318"/>
                  </a:cubicBezTo>
                  <a:cubicBezTo>
                    <a:pt x="102568" y="370366"/>
                    <a:pt x="101592" y="368738"/>
                    <a:pt x="101917" y="368088"/>
                  </a:cubicBezTo>
                  <a:cubicBezTo>
                    <a:pt x="101917" y="367762"/>
                    <a:pt x="102243" y="366460"/>
                    <a:pt x="102893" y="364508"/>
                  </a:cubicBezTo>
                  <a:cubicBezTo>
                    <a:pt x="104195" y="359626"/>
                    <a:pt x="106148" y="351815"/>
                    <a:pt x="105823" y="349862"/>
                  </a:cubicBezTo>
                  <a:cubicBezTo>
                    <a:pt x="105172" y="347909"/>
                    <a:pt x="103544" y="347258"/>
                    <a:pt x="101592" y="346933"/>
                  </a:cubicBezTo>
                  <a:cubicBezTo>
                    <a:pt x="100615" y="346608"/>
                    <a:pt x="99965" y="346608"/>
                    <a:pt x="99639" y="346282"/>
                  </a:cubicBezTo>
                  <a:cubicBezTo>
                    <a:pt x="98988" y="345631"/>
                    <a:pt x="98337" y="344329"/>
                    <a:pt x="97686" y="343353"/>
                  </a:cubicBezTo>
                  <a:cubicBezTo>
                    <a:pt x="97361" y="342377"/>
                    <a:pt x="97035" y="341400"/>
                    <a:pt x="97035" y="340424"/>
                  </a:cubicBezTo>
                  <a:cubicBezTo>
                    <a:pt x="97361" y="338797"/>
                    <a:pt x="97361" y="336518"/>
                    <a:pt x="97361" y="334891"/>
                  </a:cubicBezTo>
                  <a:cubicBezTo>
                    <a:pt x="97361" y="333590"/>
                    <a:pt x="97361" y="332613"/>
                    <a:pt x="97361" y="331962"/>
                  </a:cubicBezTo>
                  <a:cubicBezTo>
                    <a:pt x="97361" y="330660"/>
                    <a:pt x="96384" y="327081"/>
                    <a:pt x="95408" y="323826"/>
                  </a:cubicBezTo>
                  <a:cubicBezTo>
                    <a:pt x="94757" y="321873"/>
                    <a:pt x="94106" y="319920"/>
                    <a:pt x="94106" y="319595"/>
                  </a:cubicBezTo>
                  <a:cubicBezTo>
                    <a:pt x="94106" y="318293"/>
                    <a:pt x="92479" y="316666"/>
                    <a:pt x="91177" y="315364"/>
                  </a:cubicBezTo>
                  <a:cubicBezTo>
                    <a:pt x="90526" y="314713"/>
                    <a:pt x="89875" y="314062"/>
                    <a:pt x="89875" y="313737"/>
                  </a:cubicBezTo>
                  <a:lnTo>
                    <a:pt x="89875" y="313737"/>
                  </a:lnTo>
                  <a:cubicBezTo>
                    <a:pt x="89875" y="313411"/>
                    <a:pt x="89550" y="313086"/>
                    <a:pt x="89550" y="312760"/>
                  </a:cubicBezTo>
                  <a:lnTo>
                    <a:pt x="89550" y="312760"/>
                  </a:lnTo>
                  <a:cubicBezTo>
                    <a:pt x="89225" y="312109"/>
                    <a:pt x="88899" y="311459"/>
                    <a:pt x="89550" y="310808"/>
                  </a:cubicBezTo>
                  <a:cubicBezTo>
                    <a:pt x="89875" y="310157"/>
                    <a:pt x="90526" y="309506"/>
                    <a:pt x="91177" y="308529"/>
                  </a:cubicBezTo>
                  <a:cubicBezTo>
                    <a:pt x="92479" y="307228"/>
                    <a:pt x="93455" y="306251"/>
                    <a:pt x="93130" y="304950"/>
                  </a:cubicBezTo>
                  <a:cubicBezTo>
                    <a:pt x="93130" y="304299"/>
                    <a:pt x="91828" y="302672"/>
                    <a:pt x="90526" y="300393"/>
                  </a:cubicBezTo>
                  <a:cubicBezTo>
                    <a:pt x="87923" y="296162"/>
                    <a:pt x="84017" y="289979"/>
                    <a:pt x="84017" y="289328"/>
                  </a:cubicBezTo>
                  <a:cubicBezTo>
                    <a:pt x="84017" y="288351"/>
                    <a:pt x="84343" y="286724"/>
                    <a:pt x="84994" y="285097"/>
                  </a:cubicBezTo>
                  <a:lnTo>
                    <a:pt x="84994" y="285097"/>
                  </a:lnTo>
                  <a:cubicBezTo>
                    <a:pt x="85319" y="283795"/>
                    <a:pt x="85970" y="282493"/>
                    <a:pt x="86621" y="281517"/>
                  </a:cubicBezTo>
                  <a:cubicBezTo>
                    <a:pt x="86946" y="281191"/>
                    <a:pt x="87597" y="280866"/>
                    <a:pt x="88574" y="280866"/>
                  </a:cubicBezTo>
                  <a:cubicBezTo>
                    <a:pt x="90201" y="280866"/>
                    <a:pt x="91503" y="280541"/>
                    <a:pt x="92805" y="278588"/>
                  </a:cubicBezTo>
                  <a:lnTo>
                    <a:pt x="92805" y="278588"/>
                  </a:lnTo>
                  <a:cubicBezTo>
                    <a:pt x="93781" y="276961"/>
                    <a:pt x="93130" y="274357"/>
                    <a:pt x="92479" y="272404"/>
                  </a:cubicBezTo>
                  <a:cubicBezTo>
                    <a:pt x="92154" y="271102"/>
                    <a:pt x="91828" y="269800"/>
                    <a:pt x="91828" y="269475"/>
                  </a:cubicBezTo>
                  <a:cubicBezTo>
                    <a:pt x="92154" y="268499"/>
                    <a:pt x="92479" y="266872"/>
                    <a:pt x="93130" y="264919"/>
                  </a:cubicBezTo>
                  <a:cubicBezTo>
                    <a:pt x="93781" y="261990"/>
                    <a:pt x="94432" y="258735"/>
                    <a:pt x="95083" y="258410"/>
                  </a:cubicBezTo>
                  <a:cubicBezTo>
                    <a:pt x="95408" y="258084"/>
                    <a:pt x="96710" y="257108"/>
                    <a:pt x="98012" y="256132"/>
                  </a:cubicBezTo>
                  <a:cubicBezTo>
                    <a:pt x="100615" y="254504"/>
                    <a:pt x="103544" y="252226"/>
                    <a:pt x="103870" y="250924"/>
                  </a:cubicBezTo>
                  <a:cubicBezTo>
                    <a:pt x="104195" y="249622"/>
                    <a:pt x="103544" y="248646"/>
                    <a:pt x="102568" y="247344"/>
                  </a:cubicBezTo>
                  <a:lnTo>
                    <a:pt x="102568" y="247344"/>
                  </a:lnTo>
                  <a:cubicBezTo>
                    <a:pt x="102243" y="246693"/>
                    <a:pt x="101592" y="246043"/>
                    <a:pt x="101592" y="245391"/>
                  </a:cubicBezTo>
                  <a:cubicBezTo>
                    <a:pt x="101592" y="244741"/>
                    <a:pt x="101592" y="243439"/>
                    <a:pt x="101917" y="242463"/>
                  </a:cubicBezTo>
                  <a:cubicBezTo>
                    <a:pt x="102243" y="240835"/>
                    <a:pt x="102243" y="238882"/>
                    <a:pt x="102243" y="237255"/>
                  </a:cubicBezTo>
                  <a:cubicBezTo>
                    <a:pt x="102243" y="236279"/>
                    <a:pt x="101592" y="234652"/>
                    <a:pt x="101266" y="232699"/>
                  </a:cubicBezTo>
                  <a:cubicBezTo>
                    <a:pt x="100290" y="229445"/>
                    <a:pt x="99314" y="224888"/>
                    <a:pt x="99639" y="224563"/>
                  </a:cubicBezTo>
                  <a:cubicBezTo>
                    <a:pt x="100290" y="223586"/>
                    <a:pt x="101917" y="220332"/>
                    <a:pt x="103219" y="216752"/>
                  </a:cubicBezTo>
                  <a:cubicBezTo>
                    <a:pt x="104521" y="213497"/>
                    <a:pt x="105823" y="209917"/>
                    <a:pt x="106474" y="207639"/>
                  </a:cubicBezTo>
                  <a:cubicBezTo>
                    <a:pt x="107125" y="205361"/>
                    <a:pt x="107450" y="203734"/>
                    <a:pt x="107775" y="202106"/>
                  </a:cubicBezTo>
                  <a:cubicBezTo>
                    <a:pt x="108101" y="200804"/>
                    <a:pt x="108426" y="199177"/>
                    <a:pt x="109077" y="197550"/>
                  </a:cubicBezTo>
                  <a:cubicBezTo>
                    <a:pt x="109728" y="195597"/>
                    <a:pt x="112983" y="191692"/>
                    <a:pt x="116237" y="188112"/>
                  </a:cubicBezTo>
                  <a:cubicBezTo>
                    <a:pt x="119166" y="184857"/>
                    <a:pt x="121770" y="181603"/>
                    <a:pt x="123072" y="179325"/>
                  </a:cubicBezTo>
                  <a:cubicBezTo>
                    <a:pt x="124374" y="176721"/>
                    <a:pt x="127302" y="171514"/>
                    <a:pt x="129581" y="166957"/>
                  </a:cubicBezTo>
                  <a:cubicBezTo>
                    <a:pt x="131534" y="163377"/>
                    <a:pt x="133161" y="160448"/>
                    <a:pt x="133486" y="159797"/>
                  </a:cubicBezTo>
                  <a:cubicBezTo>
                    <a:pt x="133486" y="159797"/>
                    <a:pt x="134788" y="160123"/>
                    <a:pt x="135764" y="160123"/>
                  </a:cubicBezTo>
                  <a:lnTo>
                    <a:pt x="135764" y="160123"/>
                  </a:lnTo>
                  <a:cubicBezTo>
                    <a:pt x="137066" y="160448"/>
                    <a:pt x="138043" y="160448"/>
                    <a:pt x="139019" y="160123"/>
                  </a:cubicBezTo>
                  <a:cubicBezTo>
                    <a:pt x="139344" y="160123"/>
                    <a:pt x="139670" y="159797"/>
                    <a:pt x="139995" y="159797"/>
                  </a:cubicBezTo>
                  <a:cubicBezTo>
                    <a:pt x="141623" y="159146"/>
                    <a:pt x="144226" y="158496"/>
                    <a:pt x="145528" y="156543"/>
                  </a:cubicBezTo>
                  <a:cubicBezTo>
                    <a:pt x="146830" y="154590"/>
                    <a:pt x="146179" y="152637"/>
                    <a:pt x="145853" y="150685"/>
                  </a:cubicBezTo>
                  <a:cubicBezTo>
                    <a:pt x="145853" y="150034"/>
                    <a:pt x="145528" y="149708"/>
                    <a:pt x="145528" y="149383"/>
                  </a:cubicBezTo>
                  <a:cubicBezTo>
                    <a:pt x="145528" y="148081"/>
                    <a:pt x="143901" y="146779"/>
                    <a:pt x="142273" y="144827"/>
                  </a:cubicBezTo>
                  <a:lnTo>
                    <a:pt x="142273" y="144827"/>
                  </a:lnTo>
                  <a:cubicBezTo>
                    <a:pt x="140646" y="143199"/>
                    <a:pt x="138693" y="141246"/>
                    <a:pt x="139019" y="140596"/>
                  </a:cubicBezTo>
                  <a:cubicBezTo>
                    <a:pt x="139019" y="139619"/>
                    <a:pt x="139019" y="136365"/>
                    <a:pt x="139019" y="131483"/>
                  </a:cubicBezTo>
                  <a:cubicBezTo>
                    <a:pt x="139019" y="121394"/>
                    <a:pt x="138693" y="106423"/>
                    <a:pt x="139995" y="104145"/>
                  </a:cubicBezTo>
                  <a:cubicBezTo>
                    <a:pt x="140646" y="102843"/>
                    <a:pt x="141623" y="102192"/>
                    <a:pt x="142273" y="101867"/>
                  </a:cubicBezTo>
                  <a:cubicBezTo>
                    <a:pt x="143575" y="100891"/>
                    <a:pt x="144552" y="99914"/>
                    <a:pt x="144552" y="96985"/>
                  </a:cubicBezTo>
                  <a:cubicBezTo>
                    <a:pt x="144552" y="94707"/>
                    <a:pt x="143250" y="93405"/>
                    <a:pt x="142273" y="92103"/>
                  </a:cubicBezTo>
                  <a:cubicBezTo>
                    <a:pt x="141297" y="91127"/>
                    <a:pt x="140646" y="90150"/>
                    <a:pt x="140646" y="88523"/>
                  </a:cubicBezTo>
                  <a:cubicBezTo>
                    <a:pt x="140646" y="87221"/>
                    <a:pt x="141948" y="85269"/>
                    <a:pt x="143250" y="83641"/>
                  </a:cubicBezTo>
                  <a:cubicBezTo>
                    <a:pt x="145202" y="81038"/>
                    <a:pt x="147806" y="78434"/>
                    <a:pt x="148783" y="77783"/>
                  </a:cubicBezTo>
                  <a:lnTo>
                    <a:pt x="148783" y="77783"/>
                  </a:lnTo>
                  <a:cubicBezTo>
                    <a:pt x="149433" y="77458"/>
                    <a:pt x="152688" y="76156"/>
                    <a:pt x="155943" y="74528"/>
                  </a:cubicBezTo>
                  <a:cubicBezTo>
                    <a:pt x="161150" y="72250"/>
                    <a:pt x="167333" y="69647"/>
                    <a:pt x="169611" y="68345"/>
                  </a:cubicBezTo>
                  <a:cubicBezTo>
                    <a:pt x="170913" y="67694"/>
                    <a:pt x="171564" y="67369"/>
                    <a:pt x="172215" y="67043"/>
                  </a:cubicBezTo>
                  <a:cubicBezTo>
                    <a:pt x="174168" y="66392"/>
                    <a:pt x="174493" y="66067"/>
                    <a:pt x="175144" y="62487"/>
                  </a:cubicBezTo>
                  <a:cubicBezTo>
                    <a:pt x="175470" y="60209"/>
                    <a:pt x="177748" y="53374"/>
                    <a:pt x="179375" y="47516"/>
                  </a:cubicBezTo>
                  <a:cubicBezTo>
                    <a:pt x="181002" y="41983"/>
                    <a:pt x="182630" y="36776"/>
                    <a:pt x="182630" y="35800"/>
                  </a:cubicBezTo>
                  <a:cubicBezTo>
                    <a:pt x="182630" y="34173"/>
                    <a:pt x="180026" y="33521"/>
                    <a:pt x="176446" y="32871"/>
                  </a:cubicBezTo>
                  <a:cubicBezTo>
                    <a:pt x="177097" y="31569"/>
                    <a:pt x="178073" y="30267"/>
                    <a:pt x="178399" y="29291"/>
                  </a:cubicBezTo>
                  <a:cubicBezTo>
                    <a:pt x="179375" y="27338"/>
                    <a:pt x="180026" y="26362"/>
                    <a:pt x="180677" y="25385"/>
                  </a:cubicBezTo>
                  <a:cubicBezTo>
                    <a:pt x="181328" y="24409"/>
                    <a:pt x="182304" y="23432"/>
                    <a:pt x="184257" y="21154"/>
                  </a:cubicBezTo>
                  <a:cubicBezTo>
                    <a:pt x="185233" y="20178"/>
                    <a:pt x="186210" y="19201"/>
                    <a:pt x="187511" y="17574"/>
                  </a:cubicBezTo>
                  <a:cubicBezTo>
                    <a:pt x="187837" y="17249"/>
                    <a:pt x="190441" y="15947"/>
                    <a:pt x="193370" y="14971"/>
                  </a:cubicBezTo>
                  <a:cubicBezTo>
                    <a:pt x="197275" y="13344"/>
                    <a:pt x="201831" y="11391"/>
                    <a:pt x="202808" y="10089"/>
                  </a:cubicBezTo>
                  <a:cubicBezTo>
                    <a:pt x="203784" y="8787"/>
                    <a:pt x="204110" y="5858"/>
                    <a:pt x="204435" y="3255"/>
                  </a:cubicBezTo>
                  <a:cubicBezTo>
                    <a:pt x="204435" y="1953"/>
                    <a:pt x="204761" y="976"/>
                    <a:pt x="204761" y="0"/>
                  </a:cubicBezTo>
                  <a:cubicBezTo>
                    <a:pt x="206388" y="976"/>
                    <a:pt x="209642" y="4231"/>
                    <a:pt x="211920" y="6183"/>
                  </a:cubicBezTo>
                  <a:cubicBezTo>
                    <a:pt x="212897" y="7160"/>
                    <a:pt x="213873" y="8136"/>
                    <a:pt x="214524" y="8462"/>
                  </a:cubicBezTo>
                  <a:cubicBezTo>
                    <a:pt x="216477" y="10089"/>
                    <a:pt x="220708" y="10089"/>
                    <a:pt x="226240" y="9764"/>
                  </a:cubicBezTo>
                  <a:cubicBezTo>
                    <a:pt x="228193" y="9764"/>
                    <a:pt x="230146" y="9764"/>
                    <a:pt x="232749" y="9764"/>
                  </a:cubicBezTo>
                  <a:lnTo>
                    <a:pt x="232749" y="9764"/>
                  </a:lnTo>
                  <a:lnTo>
                    <a:pt x="234702" y="9764"/>
                  </a:lnTo>
                  <a:cubicBezTo>
                    <a:pt x="240886" y="9764"/>
                    <a:pt x="242513" y="9764"/>
                    <a:pt x="248697" y="11391"/>
                  </a:cubicBezTo>
                  <a:cubicBezTo>
                    <a:pt x="252928" y="12367"/>
                    <a:pt x="254880" y="21154"/>
                    <a:pt x="255857" y="26687"/>
                  </a:cubicBezTo>
                  <a:cubicBezTo>
                    <a:pt x="256507" y="28965"/>
                    <a:pt x="256833" y="30918"/>
                    <a:pt x="257158" y="31894"/>
                  </a:cubicBezTo>
                  <a:cubicBezTo>
                    <a:pt x="257809" y="33196"/>
                    <a:pt x="258460" y="33196"/>
                    <a:pt x="259437" y="32871"/>
                  </a:cubicBezTo>
                  <a:lnTo>
                    <a:pt x="259437" y="32871"/>
                  </a:lnTo>
                  <a:cubicBezTo>
                    <a:pt x="260738" y="32220"/>
                    <a:pt x="261389" y="28314"/>
                    <a:pt x="262040" y="24409"/>
                  </a:cubicBezTo>
                  <a:lnTo>
                    <a:pt x="262040" y="24409"/>
                  </a:lnTo>
                  <a:cubicBezTo>
                    <a:pt x="262366" y="21805"/>
                    <a:pt x="263017" y="19201"/>
                    <a:pt x="263342" y="17574"/>
                  </a:cubicBezTo>
                  <a:cubicBezTo>
                    <a:pt x="263993" y="15296"/>
                    <a:pt x="264969" y="12692"/>
                    <a:pt x="265946" y="10740"/>
                  </a:cubicBezTo>
                  <a:cubicBezTo>
                    <a:pt x="266597" y="8787"/>
                    <a:pt x="267573" y="7485"/>
                    <a:pt x="267898" y="7160"/>
                  </a:cubicBezTo>
                  <a:cubicBezTo>
                    <a:pt x="268875" y="6834"/>
                    <a:pt x="278638" y="5858"/>
                    <a:pt x="287751" y="5858"/>
                  </a:cubicBezTo>
                  <a:cubicBezTo>
                    <a:pt x="293284" y="5858"/>
                    <a:pt x="297840" y="6183"/>
                    <a:pt x="299793" y="7160"/>
                  </a:cubicBezTo>
                  <a:cubicBezTo>
                    <a:pt x="300444" y="7485"/>
                    <a:pt x="301095" y="8136"/>
                    <a:pt x="301746" y="8787"/>
                  </a:cubicBezTo>
                  <a:cubicBezTo>
                    <a:pt x="302397" y="9438"/>
                    <a:pt x="303047" y="10089"/>
                    <a:pt x="303698" y="10740"/>
                  </a:cubicBezTo>
                  <a:cubicBezTo>
                    <a:pt x="305000" y="12367"/>
                    <a:pt x="306302" y="13994"/>
                    <a:pt x="307278" y="15622"/>
                  </a:cubicBezTo>
                  <a:cubicBezTo>
                    <a:pt x="308580" y="17574"/>
                    <a:pt x="309556" y="19201"/>
                    <a:pt x="310858" y="20178"/>
                  </a:cubicBezTo>
                  <a:cubicBezTo>
                    <a:pt x="312485" y="21480"/>
                    <a:pt x="315740" y="25385"/>
                    <a:pt x="318995" y="29942"/>
                  </a:cubicBezTo>
                  <a:cubicBezTo>
                    <a:pt x="321273" y="33196"/>
                    <a:pt x="323225" y="36451"/>
                    <a:pt x="324527" y="39054"/>
                  </a:cubicBezTo>
                  <a:cubicBezTo>
                    <a:pt x="326480" y="43936"/>
                    <a:pt x="335593" y="50119"/>
                    <a:pt x="342753" y="55001"/>
                  </a:cubicBezTo>
                  <a:cubicBezTo>
                    <a:pt x="346007" y="57280"/>
                    <a:pt x="348936" y="59232"/>
                    <a:pt x="350238" y="60534"/>
                  </a:cubicBezTo>
                  <a:cubicBezTo>
                    <a:pt x="353818" y="64114"/>
                    <a:pt x="365209" y="64440"/>
                    <a:pt x="371392" y="64440"/>
                  </a:cubicBezTo>
                  <a:cubicBezTo>
                    <a:pt x="373020" y="64440"/>
                    <a:pt x="374322" y="64440"/>
                    <a:pt x="374973" y="64440"/>
                  </a:cubicBezTo>
                  <a:cubicBezTo>
                    <a:pt x="377251" y="64765"/>
                    <a:pt x="386038" y="71274"/>
                    <a:pt x="392222" y="76156"/>
                  </a:cubicBezTo>
                  <a:cubicBezTo>
                    <a:pt x="394825" y="78109"/>
                    <a:pt x="396778" y="79736"/>
                    <a:pt x="397754" y="80387"/>
                  </a:cubicBezTo>
                  <a:cubicBezTo>
                    <a:pt x="399056" y="81363"/>
                    <a:pt x="406867" y="85269"/>
                    <a:pt x="415329" y="89500"/>
                  </a:cubicBezTo>
                  <a:cubicBezTo>
                    <a:pt x="427370" y="95683"/>
                    <a:pt x="441365" y="103169"/>
                    <a:pt x="442667" y="104145"/>
                  </a:cubicBezTo>
                  <a:cubicBezTo>
                    <a:pt x="443318" y="104796"/>
                    <a:pt x="443969" y="105772"/>
                    <a:pt x="444294" y="107074"/>
                  </a:cubicBezTo>
                  <a:cubicBezTo>
                    <a:pt x="444945" y="109027"/>
                    <a:pt x="444945" y="110979"/>
                    <a:pt x="444945" y="112281"/>
                  </a:cubicBezTo>
                  <a:cubicBezTo>
                    <a:pt x="444945" y="113257"/>
                    <a:pt x="439738" y="120418"/>
                    <a:pt x="436158" y="125625"/>
                  </a:cubicBezTo>
                  <a:cubicBezTo>
                    <a:pt x="434530" y="127903"/>
                    <a:pt x="432903" y="129856"/>
                    <a:pt x="432578" y="130832"/>
                  </a:cubicBezTo>
                  <a:cubicBezTo>
                    <a:pt x="431927" y="132134"/>
                    <a:pt x="430625" y="135063"/>
                    <a:pt x="429323" y="138318"/>
                  </a:cubicBezTo>
                  <a:cubicBezTo>
                    <a:pt x="428021" y="141898"/>
                    <a:pt x="426394" y="145477"/>
                    <a:pt x="425418" y="147105"/>
                  </a:cubicBezTo>
                  <a:cubicBezTo>
                    <a:pt x="424441" y="148732"/>
                    <a:pt x="422163" y="151010"/>
                    <a:pt x="420210" y="152963"/>
                  </a:cubicBezTo>
                  <a:cubicBezTo>
                    <a:pt x="418583" y="154590"/>
                    <a:pt x="417281" y="155892"/>
                    <a:pt x="416631" y="156868"/>
                  </a:cubicBezTo>
                  <a:cubicBezTo>
                    <a:pt x="415980" y="157845"/>
                    <a:pt x="415654" y="158821"/>
                    <a:pt x="415654" y="159797"/>
                  </a:cubicBezTo>
                  <a:cubicBezTo>
                    <a:pt x="415654" y="160448"/>
                    <a:pt x="415654" y="161099"/>
                    <a:pt x="415980" y="161425"/>
                  </a:cubicBezTo>
                  <a:cubicBezTo>
                    <a:pt x="416305" y="162075"/>
                    <a:pt x="416631" y="162401"/>
                    <a:pt x="416956" y="162727"/>
                  </a:cubicBezTo>
                  <a:cubicBezTo>
                    <a:pt x="417281" y="163052"/>
                    <a:pt x="417932" y="163052"/>
                    <a:pt x="418583" y="163052"/>
                  </a:cubicBezTo>
                  <a:cubicBezTo>
                    <a:pt x="418909" y="163052"/>
                    <a:pt x="421187" y="163377"/>
                    <a:pt x="424116" y="163377"/>
                  </a:cubicBezTo>
                  <a:cubicBezTo>
                    <a:pt x="429323" y="164028"/>
                    <a:pt x="436809" y="164679"/>
                    <a:pt x="440714" y="164679"/>
                  </a:cubicBezTo>
                  <a:cubicBezTo>
                    <a:pt x="446247" y="164679"/>
                    <a:pt x="451454" y="168259"/>
                    <a:pt x="451779" y="168259"/>
                  </a:cubicBezTo>
                  <a:lnTo>
                    <a:pt x="452105" y="168585"/>
                  </a:lnTo>
                  <a:lnTo>
                    <a:pt x="452430" y="168585"/>
                  </a:lnTo>
                  <a:lnTo>
                    <a:pt x="467727" y="168585"/>
                  </a:lnTo>
                  <a:cubicBezTo>
                    <a:pt x="469354" y="168585"/>
                    <a:pt x="472283" y="169886"/>
                    <a:pt x="475212" y="170863"/>
                  </a:cubicBezTo>
                  <a:cubicBezTo>
                    <a:pt x="478141" y="172164"/>
                    <a:pt x="481070" y="173141"/>
                    <a:pt x="482372" y="172816"/>
                  </a:cubicBezTo>
                  <a:cubicBezTo>
                    <a:pt x="483674" y="172490"/>
                    <a:pt x="486603" y="169886"/>
                    <a:pt x="488556" y="168259"/>
                  </a:cubicBezTo>
                  <a:cubicBezTo>
                    <a:pt x="489532" y="167608"/>
                    <a:pt x="490183" y="166957"/>
                    <a:pt x="490508" y="166632"/>
                  </a:cubicBezTo>
                  <a:lnTo>
                    <a:pt x="490508" y="166632"/>
                  </a:lnTo>
                  <a:cubicBezTo>
                    <a:pt x="491159" y="166307"/>
                    <a:pt x="495065" y="167608"/>
                    <a:pt x="495065" y="167608"/>
                  </a:cubicBezTo>
                  <a:lnTo>
                    <a:pt x="495390" y="167608"/>
                  </a:lnTo>
                  <a:lnTo>
                    <a:pt x="495716" y="167608"/>
                  </a:lnTo>
                  <a:cubicBezTo>
                    <a:pt x="495716" y="167608"/>
                    <a:pt x="503527" y="166957"/>
                    <a:pt x="504503" y="165005"/>
                  </a:cubicBezTo>
                  <a:cubicBezTo>
                    <a:pt x="504828" y="164028"/>
                    <a:pt x="504828" y="162727"/>
                    <a:pt x="504828" y="161425"/>
                  </a:cubicBezTo>
                  <a:cubicBezTo>
                    <a:pt x="504828" y="160123"/>
                    <a:pt x="504828" y="158496"/>
                    <a:pt x="505154" y="157845"/>
                  </a:cubicBezTo>
                  <a:cubicBezTo>
                    <a:pt x="505479" y="157194"/>
                    <a:pt x="508408" y="155892"/>
                    <a:pt x="511337" y="154265"/>
                  </a:cubicBezTo>
                  <a:cubicBezTo>
                    <a:pt x="513941" y="152963"/>
                    <a:pt x="516545" y="151336"/>
                    <a:pt x="517521" y="150359"/>
                  </a:cubicBezTo>
                  <a:cubicBezTo>
                    <a:pt x="518172" y="149708"/>
                    <a:pt x="519474" y="148732"/>
                    <a:pt x="520776" y="147755"/>
                  </a:cubicBezTo>
                  <a:cubicBezTo>
                    <a:pt x="523705" y="145477"/>
                    <a:pt x="526959" y="142548"/>
                    <a:pt x="527936" y="140921"/>
                  </a:cubicBezTo>
                  <a:cubicBezTo>
                    <a:pt x="528587" y="139619"/>
                    <a:pt x="529888" y="134737"/>
                    <a:pt x="531190" y="129856"/>
                  </a:cubicBezTo>
                  <a:cubicBezTo>
                    <a:pt x="532166" y="125950"/>
                    <a:pt x="532817" y="121719"/>
                    <a:pt x="532817" y="119767"/>
                  </a:cubicBezTo>
                  <a:cubicBezTo>
                    <a:pt x="532817" y="119116"/>
                    <a:pt x="532817" y="118139"/>
                    <a:pt x="532817" y="117163"/>
                  </a:cubicBezTo>
                  <a:cubicBezTo>
                    <a:pt x="534445" y="116837"/>
                    <a:pt x="537374" y="116187"/>
                    <a:pt x="539977" y="114885"/>
                  </a:cubicBezTo>
                  <a:cubicBezTo>
                    <a:pt x="541279" y="114234"/>
                    <a:pt x="541605" y="113583"/>
                    <a:pt x="541930" y="113257"/>
                  </a:cubicBezTo>
                  <a:cubicBezTo>
                    <a:pt x="542255" y="113257"/>
                    <a:pt x="542906" y="113583"/>
                    <a:pt x="544208" y="113583"/>
                  </a:cubicBezTo>
                  <a:lnTo>
                    <a:pt x="545836" y="113909"/>
                  </a:lnTo>
                  <a:lnTo>
                    <a:pt x="545836" y="113909"/>
                  </a:lnTo>
                  <a:cubicBezTo>
                    <a:pt x="551368" y="114885"/>
                    <a:pt x="552670" y="123672"/>
                    <a:pt x="553646" y="129530"/>
                  </a:cubicBezTo>
                  <a:cubicBezTo>
                    <a:pt x="553646" y="130181"/>
                    <a:pt x="553972" y="131157"/>
                    <a:pt x="553972" y="131809"/>
                  </a:cubicBezTo>
                  <a:cubicBezTo>
                    <a:pt x="554623" y="135388"/>
                    <a:pt x="554623" y="137666"/>
                    <a:pt x="554623" y="140596"/>
                  </a:cubicBezTo>
                  <a:cubicBezTo>
                    <a:pt x="554623" y="142223"/>
                    <a:pt x="554623" y="143850"/>
                    <a:pt x="554623" y="145803"/>
                  </a:cubicBezTo>
                  <a:cubicBezTo>
                    <a:pt x="554948" y="150359"/>
                    <a:pt x="552670" y="153939"/>
                    <a:pt x="551043" y="156543"/>
                  </a:cubicBezTo>
                  <a:cubicBezTo>
                    <a:pt x="550717" y="156868"/>
                    <a:pt x="550717" y="157194"/>
                    <a:pt x="550392" y="157519"/>
                  </a:cubicBezTo>
                  <a:cubicBezTo>
                    <a:pt x="549741" y="158496"/>
                    <a:pt x="547463" y="160123"/>
                    <a:pt x="545185" y="161750"/>
                  </a:cubicBezTo>
                  <a:cubicBezTo>
                    <a:pt x="542581" y="163377"/>
                    <a:pt x="539652" y="165005"/>
                    <a:pt x="537699" y="165981"/>
                  </a:cubicBezTo>
                  <a:cubicBezTo>
                    <a:pt x="535746" y="166957"/>
                    <a:pt x="532817" y="167608"/>
                    <a:pt x="529888" y="168259"/>
                  </a:cubicBezTo>
                  <a:lnTo>
                    <a:pt x="529888" y="168259"/>
                  </a:lnTo>
                  <a:cubicBezTo>
                    <a:pt x="526634" y="168910"/>
                    <a:pt x="523705" y="169561"/>
                    <a:pt x="522403" y="170537"/>
                  </a:cubicBezTo>
                  <a:cubicBezTo>
                    <a:pt x="521101" y="171514"/>
                    <a:pt x="517846" y="175094"/>
                    <a:pt x="514267" y="178674"/>
                  </a:cubicBezTo>
                  <a:cubicBezTo>
                    <a:pt x="511012" y="182254"/>
                    <a:pt x="507432" y="186159"/>
                    <a:pt x="506130" y="187136"/>
                  </a:cubicBezTo>
                  <a:lnTo>
                    <a:pt x="506130" y="187136"/>
                  </a:lnTo>
                  <a:cubicBezTo>
                    <a:pt x="505154" y="187786"/>
                    <a:pt x="503527" y="188437"/>
                    <a:pt x="502225" y="189088"/>
                  </a:cubicBezTo>
                  <a:cubicBezTo>
                    <a:pt x="500272" y="190064"/>
                    <a:pt x="498319" y="190716"/>
                    <a:pt x="497343" y="192343"/>
                  </a:cubicBezTo>
                  <a:cubicBezTo>
                    <a:pt x="496041" y="194295"/>
                    <a:pt x="496692" y="196248"/>
                    <a:pt x="497343" y="197875"/>
                  </a:cubicBezTo>
                  <a:cubicBezTo>
                    <a:pt x="497668" y="198526"/>
                    <a:pt x="497668" y="199177"/>
                    <a:pt x="497668" y="199503"/>
                  </a:cubicBezTo>
                  <a:cubicBezTo>
                    <a:pt x="497668" y="199828"/>
                    <a:pt x="495716" y="201130"/>
                    <a:pt x="493112" y="203083"/>
                  </a:cubicBezTo>
                  <a:cubicBezTo>
                    <a:pt x="490508" y="205036"/>
                    <a:pt x="487905" y="206988"/>
                    <a:pt x="485952" y="208941"/>
                  </a:cubicBezTo>
                  <a:cubicBezTo>
                    <a:pt x="484650" y="210243"/>
                    <a:pt x="482372" y="213172"/>
                    <a:pt x="479769" y="216101"/>
                  </a:cubicBezTo>
                  <a:cubicBezTo>
                    <a:pt x="474887" y="221634"/>
                    <a:pt x="469354" y="228793"/>
                    <a:pt x="466750" y="231072"/>
                  </a:cubicBezTo>
                  <a:lnTo>
                    <a:pt x="466750" y="231072"/>
                  </a:lnTo>
                  <a:lnTo>
                    <a:pt x="465123" y="232699"/>
                  </a:lnTo>
                  <a:cubicBezTo>
                    <a:pt x="460567" y="236930"/>
                    <a:pt x="452756" y="243439"/>
                    <a:pt x="448850" y="247344"/>
                  </a:cubicBezTo>
                  <a:cubicBezTo>
                    <a:pt x="446572" y="249622"/>
                    <a:pt x="444294" y="252226"/>
                    <a:pt x="442667" y="254830"/>
                  </a:cubicBezTo>
                  <a:cubicBezTo>
                    <a:pt x="440714" y="257433"/>
                    <a:pt x="439412" y="259711"/>
                    <a:pt x="438110" y="261664"/>
                  </a:cubicBezTo>
                  <a:cubicBezTo>
                    <a:pt x="436483" y="264593"/>
                    <a:pt x="436809" y="265570"/>
                    <a:pt x="437460" y="267197"/>
                  </a:cubicBezTo>
                  <a:cubicBezTo>
                    <a:pt x="437785" y="267848"/>
                    <a:pt x="438110" y="268824"/>
                    <a:pt x="438110" y="270452"/>
                  </a:cubicBezTo>
                  <a:cubicBezTo>
                    <a:pt x="438110" y="273055"/>
                    <a:pt x="437785" y="278263"/>
                    <a:pt x="436809" y="282819"/>
                  </a:cubicBezTo>
                  <a:cubicBezTo>
                    <a:pt x="436158" y="286073"/>
                    <a:pt x="435507" y="289328"/>
                    <a:pt x="434530" y="290955"/>
                  </a:cubicBezTo>
                  <a:cubicBezTo>
                    <a:pt x="432903" y="294209"/>
                    <a:pt x="433229" y="295186"/>
                    <a:pt x="433880" y="296813"/>
                  </a:cubicBezTo>
                  <a:cubicBezTo>
                    <a:pt x="434205" y="297464"/>
                    <a:pt x="434530" y="298440"/>
                    <a:pt x="434530" y="300068"/>
                  </a:cubicBezTo>
                  <a:cubicBezTo>
                    <a:pt x="434530" y="302020"/>
                    <a:pt x="433554" y="302020"/>
                    <a:pt x="432578" y="302346"/>
                  </a:cubicBezTo>
                  <a:cubicBezTo>
                    <a:pt x="431276" y="302672"/>
                    <a:pt x="429649" y="302997"/>
                    <a:pt x="428347" y="304624"/>
                  </a:cubicBezTo>
                  <a:cubicBezTo>
                    <a:pt x="425418" y="307553"/>
                    <a:pt x="426719" y="312760"/>
                    <a:pt x="428021" y="318293"/>
                  </a:cubicBezTo>
                  <a:cubicBezTo>
                    <a:pt x="428347" y="319595"/>
                    <a:pt x="428672" y="320897"/>
                    <a:pt x="428998" y="321873"/>
                  </a:cubicBezTo>
                  <a:cubicBezTo>
                    <a:pt x="429649" y="324802"/>
                    <a:pt x="429974" y="328057"/>
                    <a:pt x="430300" y="330986"/>
                  </a:cubicBezTo>
                  <a:cubicBezTo>
                    <a:pt x="430300" y="333915"/>
                    <a:pt x="430300" y="336518"/>
                    <a:pt x="429974" y="338797"/>
                  </a:cubicBezTo>
                  <a:cubicBezTo>
                    <a:pt x="427370" y="340424"/>
                    <a:pt x="426719" y="342051"/>
                    <a:pt x="425743" y="343353"/>
                  </a:cubicBezTo>
                  <a:lnTo>
                    <a:pt x="425743" y="343353"/>
                  </a:lnTo>
                  <a:close/>
                  <a:moveTo>
                    <a:pt x="249022" y="1087339"/>
                  </a:moveTo>
                  <a:cubicBezTo>
                    <a:pt x="246744" y="1089292"/>
                    <a:pt x="246093" y="1088641"/>
                    <a:pt x="245442" y="1089943"/>
                  </a:cubicBezTo>
                  <a:cubicBezTo>
                    <a:pt x="244791" y="1091570"/>
                    <a:pt x="244140" y="1091570"/>
                    <a:pt x="246093" y="1093848"/>
                  </a:cubicBezTo>
                  <a:cubicBezTo>
                    <a:pt x="248371" y="1095801"/>
                    <a:pt x="249347" y="1096777"/>
                    <a:pt x="252928" y="1095150"/>
                  </a:cubicBezTo>
                  <a:cubicBezTo>
                    <a:pt x="256507" y="1093523"/>
                    <a:pt x="265620" y="1093197"/>
                    <a:pt x="269200" y="1091896"/>
                  </a:cubicBezTo>
                  <a:cubicBezTo>
                    <a:pt x="272455" y="1090594"/>
                    <a:pt x="276035" y="1089617"/>
                    <a:pt x="274733" y="1088641"/>
                  </a:cubicBezTo>
                  <a:cubicBezTo>
                    <a:pt x="273431" y="1087665"/>
                    <a:pt x="268224" y="1090594"/>
                    <a:pt x="262366" y="1089292"/>
                  </a:cubicBezTo>
                  <a:cubicBezTo>
                    <a:pt x="256182" y="1087990"/>
                    <a:pt x="252602" y="1086037"/>
                    <a:pt x="249022" y="1087339"/>
                  </a:cubicBezTo>
                  <a:lnTo>
                    <a:pt x="249022" y="1087339"/>
                  </a:lnTo>
                  <a:close/>
                  <a:moveTo>
                    <a:pt x="180026" y="1096452"/>
                  </a:moveTo>
                  <a:cubicBezTo>
                    <a:pt x="184908" y="1096777"/>
                    <a:pt x="189464" y="1098079"/>
                    <a:pt x="192068" y="1099706"/>
                  </a:cubicBezTo>
                  <a:cubicBezTo>
                    <a:pt x="195322" y="1101333"/>
                    <a:pt x="196299" y="1102635"/>
                    <a:pt x="199228" y="1101659"/>
                  </a:cubicBezTo>
                  <a:cubicBezTo>
                    <a:pt x="202157" y="1100683"/>
                    <a:pt x="202157" y="1100032"/>
                    <a:pt x="207689" y="1099381"/>
                  </a:cubicBezTo>
                  <a:cubicBezTo>
                    <a:pt x="213222" y="1098405"/>
                    <a:pt x="219080" y="1099381"/>
                    <a:pt x="221684" y="1098730"/>
                  </a:cubicBezTo>
                  <a:cubicBezTo>
                    <a:pt x="224288" y="1098079"/>
                    <a:pt x="228193" y="1099055"/>
                    <a:pt x="230146" y="1095801"/>
                  </a:cubicBezTo>
                  <a:cubicBezTo>
                    <a:pt x="232098" y="1092546"/>
                    <a:pt x="235353" y="1089943"/>
                    <a:pt x="234702" y="1087339"/>
                  </a:cubicBezTo>
                  <a:cubicBezTo>
                    <a:pt x="234051" y="1084735"/>
                    <a:pt x="230471" y="1088966"/>
                    <a:pt x="222010" y="1088966"/>
                  </a:cubicBezTo>
                  <a:cubicBezTo>
                    <a:pt x="213548" y="1088641"/>
                    <a:pt x="214524" y="1090919"/>
                    <a:pt x="207689" y="1085061"/>
                  </a:cubicBezTo>
                  <a:cubicBezTo>
                    <a:pt x="200855" y="1079203"/>
                    <a:pt x="193370" y="1074321"/>
                    <a:pt x="188488" y="1071717"/>
                  </a:cubicBezTo>
                  <a:cubicBezTo>
                    <a:pt x="183931" y="1069439"/>
                    <a:pt x="178399" y="1067161"/>
                    <a:pt x="170262" y="1060652"/>
                  </a:cubicBezTo>
                  <a:cubicBezTo>
                    <a:pt x="162126" y="1054143"/>
                    <a:pt x="158546" y="1047308"/>
                    <a:pt x="155292" y="1043078"/>
                  </a:cubicBezTo>
                  <a:cubicBezTo>
                    <a:pt x="152362" y="1039172"/>
                    <a:pt x="150410" y="1035592"/>
                    <a:pt x="145528" y="1033965"/>
                  </a:cubicBezTo>
                  <a:cubicBezTo>
                    <a:pt x="140646" y="1032012"/>
                    <a:pt x="137392" y="1033639"/>
                    <a:pt x="137717" y="1031361"/>
                  </a:cubicBezTo>
                  <a:cubicBezTo>
                    <a:pt x="138043" y="1029083"/>
                    <a:pt x="141948" y="1025828"/>
                    <a:pt x="142599" y="1025503"/>
                  </a:cubicBezTo>
                  <a:cubicBezTo>
                    <a:pt x="143575" y="1025178"/>
                    <a:pt x="146830" y="1029083"/>
                    <a:pt x="147806" y="1028106"/>
                  </a:cubicBezTo>
                  <a:cubicBezTo>
                    <a:pt x="148457" y="1027130"/>
                    <a:pt x="147806" y="1025828"/>
                    <a:pt x="145528" y="1022899"/>
                  </a:cubicBezTo>
                  <a:cubicBezTo>
                    <a:pt x="143250" y="1019970"/>
                    <a:pt x="144877" y="1018669"/>
                    <a:pt x="141297" y="1015088"/>
                  </a:cubicBezTo>
                  <a:cubicBezTo>
                    <a:pt x="137717" y="1011508"/>
                    <a:pt x="139344" y="1011183"/>
                    <a:pt x="137066" y="1009230"/>
                  </a:cubicBezTo>
                  <a:cubicBezTo>
                    <a:pt x="136415" y="1008579"/>
                    <a:pt x="135764" y="1008254"/>
                    <a:pt x="135439" y="1007929"/>
                  </a:cubicBezTo>
                  <a:cubicBezTo>
                    <a:pt x="135439" y="1012485"/>
                    <a:pt x="135113" y="1019645"/>
                    <a:pt x="135113" y="1026805"/>
                  </a:cubicBezTo>
                  <a:cubicBezTo>
                    <a:pt x="135113" y="1037870"/>
                    <a:pt x="135113" y="1049261"/>
                    <a:pt x="135113" y="1053167"/>
                  </a:cubicBezTo>
                  <a:cubicBezTo>
                    <a:pt x="135439" y="1057072"/>
                    <a:pt x="136090" y="1060978"/>
                    <a:pt x="136741" y="1064557"/>
                  </a:cubicBezTo>
                  <a:cubicBezTo>
                    <a:pt x="137392" y="1068137"/>
                    <a:pt x="138043" y="1071067"/>
                    <a:pt x="138043" y="1073670"/>
                  </a:cubicBezTo>
                  <a:cubicBezTo>
                    <a:pt x="138043" y="1075623"/>
                    <a:pt x="138368" y="1077901"/>
                    <a:pt x="138693" y="1079854"/>
                  </a:cubicBezTo>
                  <a:cubicBezTo>
                    <a:pt x="139344" y="1082783"/>
                    <a:pt x="139995" y="1085387"/>
                    <a:pt x="140321" y="1087014"/>
                  </a:cubicBezTo>
                  <a:cubicBezTo>
                    <a:pt x="140646" y="1087665"/>
                    <a:pt x="141623" y="1088315"/>
                    <a:pt x="142924" y="1088966"/>
                  </a:cubicBezTo>
                  <a:cubicBezTo>
                    <a:pt x="144877" y="1089943"/>
                    <a:pt x="147481" y="1090268"/>
                    <a:pt x="149433" y="1090268"/>
                  </a:cubicBezTo>
                  <a:cubicBezTo>
                    <a:pt x="151061" y="1090268"/>
                    <a:pt x="155943" y="1090919"/>
                    <a:pt x="160824" y="1091244"/>
                  </a:cubicBezTo>
                  <a:lnTo>
                    <a:pt x="160824" y="1091244"/>
                  </a:lnTo>
                  <a:cubicBezTo>
                    <a:pt x="165706" y="1091896"/>
                    <a:pt x="170262" y="1092221"/>
                    <a:pt x="171890" y="1092221"/>
                  </a:cubicBezTo>
                  <a:cubicBezTo>
                    <a:pt x="174493" y="1092546"/>
                    <a:pt x="177422" y="1094499"/>
                    <a:pt x="180026" y="1096452"/>
                  </a:cubicBezTo>
                  <a:lnTo>
                    <a:pt x="180026" y="109645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4" name="Freeform: Shape 2683">
              <a:extLst>
                <a:ext uri="{FF2B5EF4-FFF2-40B4-BE49-F238E27FC236}">
                  <a16:creationId xmlns:a16="http://schemas.microsoft.com/office/drawing/2014/main" id="{B9D85B18-866C-4E58-A1E9-3136CB4B1814}"/>
                </a:ext>
              </a:extLst>
            </p:cNvPr>
            <p:cNvSpPr/>
            <p:nvPr/>
          </p:nvSpPr>
          <p:spPr>
            <a:xfrm>
              <a:off x="4125748" y="5321477"/>
              <a:ext cx="138850" cy="149145"/>
            </a:xfrm>
            <a:custGeom>
              <a:avLst/>
              <a:gdLst>
                <a:gd name="connsiteX0" fmla="*/ 138851 w 138850"/>
                <a:gd name="connsiteY0" fmla="*/ 111631 h 149145"/>
                <a:gd name="connsiteX1" fmla="*/ 128436 w 138850"/>
                <a:gd name="connsiteY1" fmla="*/ 129531 h 149145"/>
                <a:gd name="connsiteX2" fmla="*/ 112814 w 138850"/>
                <a:gd name="connsiteY2" fmla="*/ 135714 h 149145"/>
                <a:gd name="connsiteX3" fmla="*/ 112164 w 138850"/>
                <a:gd name="connsiteY3" fmla="*/ 141247 h 149145"/>
                <a:gd name="connsiteX4" fmla="*/ 95891 w 138850"/>
                <a:gd name="connsiteY4" fmla="*/ 149058 h 149145"/>
                <a:gd name="connsiteX5" fmla="*/ 82873 w 138850"/>
                <a:gd name="connsiteY5" fmla="*/ 144176 h 149145"/>
                <a:gd name="connsiteX6" fmla="*/ 63996 w 138850"/>
                <a:gd name="connsiteY6" fmla="*/ 147105 h 149145"/>
                <a:gd name="connsiteX7" fmla="*/ 34706 w 138850"/>
                <a:gd name="connsiteY7" fmla="*/ 134087 h 149145"/>
                <a:gd name="connsiteX8" fmla="*/ 15504 w 138850"/>
                <a:gd name="connsiteY8" fmla="*/ 134087 h 149145"/>
                <a:gd name="connsiteX9" fmla="*/ 533 w 138850"/>
                <a:gd name="connsiteY9" fmla="*/ 118140 h 149145"/>
                <a:gd name="connsiteX10" fmla="*/ 1184 w 138850"/>
                <a:gd name="connsiteY10" fmla="*/ 103820 h 149145"/>
                <a:gd name="connsiteX11" fmla="*/ 4438 w 138850"/>
                <a:gd name="connsiteY11" fmla="*/ 92429 h 149145"/>
                <a:gd name="connsiteX12" fmla="*/ 4113 w 138850"/>
                <a:gd name="connsiteY12" fmla="*/ 92429 h 149145"/>
                <a:gd name="connsiteX13" fmla="*/ 5740 w 138850"/>
                <a:gd name="connsiteY13" fmla="*/ 87872 h 149145"/>
                <a:gd name="connsiteX14" fmla="*/ 6066 w 138850"/>
                <a:gd name="connsiteY14" fmla="*/ 79411 h 149145"/>
                <a:gd name="connsiteX15" fmla="*/ 4764 w 138850"/>
                <a:gd name="connsiteY15" fmla="*/ 69972 h 149145"/>
                <a:gd name="connsiteX16" fmla="*/ 3788 w 138850"/>
                <a:gd name="connsiteY16" fmla="*/ 66067 h 149145"/>
                <a:gd name="connsiteX17" fmla="*/ 3462 w 138850"/>
                <a:gd name="connsiteY17" fmla="*/ 55002 h 149145"/>
                <a:gd name="connsiteX18" fmla="*/ 6717 w 138850"/>
                <a:gd name="connsiteY18" fmla="*/ 53700 h 149145"/>
                <a:gd name="connsiteX19" fmla="*/ 10622 w 138850"/>
                <a:gd name="connsiteY19" fmla="*/ 48818 h 149145"/>
                <a:gd name="connsiteX20" fmla="*/ 9646 w 138850"/>
                <a:gd name="connsiteY20" fmla="*/ 44587 h 149145"/>
                <a:gd name="connsiteX21" fmla="*/ 10297 w 138850"/>
                <a:gd name="connsiteY21" fmla="*/ 41007 h 149145"/>
                <a:gd name="connsiteX22" fmla="*/ 12900 w 138850"/>
                <a:gd name="connsiteY22" fmla="*/ 31895 h 149145"/>
                <a:gd name="connsiteX23" fmla="*/ 14202 w 138850"/>
                <a:gd name="connsiteY23" fmla="*/ 19202 h 149145"/>
                <a:gd name="connsiteX24" fmla="*/ 13226 w 138850"/>
                <a:gd name="connsiteY24" fmla="*/ 14971 h 149145"/>
                <a:gd name="connsiteX25" fmla="*/ 13551 w 138850"/>
                <a:gd name="connsiteY25" fmla="*/ 11717 h 149145"/>
                <a:gd name="connsiteX26" fmla="*/ 18108 w 138850"/>
                <a:gd name="connsiteY26" fmla="*/ 4882 h 149145"/>
                <a:gd name="connsiteX27" fmla="*/ 20711 w 138850"/>
                <a:gd name="connsiteY27" fmla="*/ 1627 h 149145"/>
                <a:gd name="connsiteX28" fmla="*/ 33404 w 138850"/>
                <a:gd name="connsiteY28" fmla="*/ 5858 h 149145"/>
                <a:gd name="connsiteX29" fmla="*/ 36984 w 138850"/>
                <a:gd name="connsiteY29" fmla="*/ 977 h 149145"/>
                <a:gd name="connsiteX30" fmla="*/ 37309 w 138850"/>
                <a:gd name="connsiteY30" fmla="*/ 0 h 149145"/>
                <a:gd name="connsiteX31" fmla="*/ 37309 w 138850"/>
                <a:gd name="connsiteY31" fmla="*/ 0 h 149145"/>
                <a:gd name="connsiteX32" fmla="*/ 43493 w 138850"/>
                <a:gd name="connsiteY32" fmla="*/ 651 h 149145"/>
                <a:gd name="connsiteX33" fmla="*/ 45120 w 138850"/>
                <a:gd name="connsiteY33" fmla="*/ 651 h 149145"/>
                <a:gd name="connsiteX34" fmla="*/ 52606 w 138850"/>
                <a:gd name="connsiteY34" fmla="*/ 7811 h 149145"/>
                <a:gd name="connsiteX35" fmla="*/ 62695 w 138850"/>
                <a:gd name="connsiteY35" fmla="*/ 18551 h 149145"/>
                <a:gd name="connsiteX36" fmla="*/ 63671 w 138850"/>
                <a:gd name="connsiteY36" fmla="*/ 23107 h 149145"/>
                <a:gd name="connsiteX37" fmla="*/ 66926 w 138850"/>
                <a:gd name="connsiteY37" fmla="*/ 29617 h 149145"/>
                <a:gd name="connsiteX38" fmla="*/ 72133 w 138850"/>
                <a:gd name="connsiteY38" fmla="*/ 27338 h 149145"/>
                <a:gd name="connsiteX39" fmla="*/ 78316 w 138850"/>
                <a:gd name="connsiteY39" fmla="*/ 21480 h 149145"/>
                <a:gd name="connsiteX40" fmla="*/ 78316 w 138850"/>
                <a:gd name="connsiteY40" fmla="*/ 22131 h 149145"/>
                <a:gd name="connsiteX41" fmla="*/ 80595 w 138850"/>
                <a:gd name="connsiteY41" fmla="*/ 24735 h 149145"/>
                <a:gd name="connsiteX42" fmla="*/ 86127 w 138850"/>
                <a:gd name="connsiteY42" fmla="*/ 33847 h 149145"/>
                <a:gd name="connsiteX43" fmla="*/ 101749 w 138850"/>
                <a:gd name="connsiteY43" fmla="*/ 39380 h 149145"/>
                <a:gd name="connsiteX44" fmla="*/ 105004 w 138850"/>
                <a:gd name="connsiteY44" fmla="*/ 40031 h 149145"/>
                <a:gd name="connsiteX45" fmla="*/ 107282 w 138850"/>
                <a:gd name="connsiteY45" fmla="*/ 42960 h 149145"/>
                <a:gd name="connsiteX46" fmla="*/ 108909 w 138850"/>
                <a:gd name="connsiteY46" fmla="*/ 46865 h 149145"/>
                <a:gd name="connsiteX47" fmla="*/ 117371 w 138850"/>
                <a:gd name="connsiteY47" fmla="*/ 52073 h 149145"/>
                <a:gd name="connsiteX48" fmla="*/ 123554 w 138850"/>
                <a:gd name="connsiteY48" fmla="*/ 55327 h 149145"/>
                <a:gd name="connsiteX49" fmla="*/ 126483 w 138850"/>
                <a:gd name="connsiteY49" fmla="*/ 58582 h 149145"/>
                <a:gd name="connsiteX50" fmla="*/ 128436 w 138850"/>
                <a:gd name="connsiteY50" fmla="*/ 61836 h 149145"/>
                <a:gd name="connsiteX51" fmla="*/ 131691 w 138850"/>
                <a:gd name="connsiteY51" fmla="*/ 70298 h 149145"/>
                <a:gd name="connsiteX52" fmla="*/ 134620 w 138850"/>
                <a:gd name="connsiteY52" fmla="*/ 86245 h 149145"/>
                <a:gd name="connsiteX53" fmla="*/ 134294 w 138850"/>
                <a:gd name="connsiteY53" fmla="*/ 97311 h 149145"/>
                <a:gd name="connsiteX54" fmla="*/ 133969 w 138850"/>
                <a:gd name="connsiteY54" fmla="*/ 105122 h 149145"/>
                <a:gd name="connsiteX55" fmla="*/ 138851 w 138850"/>
                <a:gd name="connsiteY55" fmla="*/ 111631 h 149145"/>
                <a:gd name="connsiteX56" fmla="*/ 138851 w 138850"/>
                <a:gd name="connsiteY56" fmla="*/ 111631 h 14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50" h="149145">
                  <a:moveTo>
                    <a:pt x="138851" y="111631"/>
                  </a:moveTo>
                  <a:cubicBezTo>
                    <a:pt x="135922" y="117489"/>
                    <a:pt x="133643" y="127578"/>
                    <a:pt x="128436" y="129531"/>
                  </a:cubicBezTo>
                  <a:cubicBezTo>
                    <a:pt x="122253" y="131809"/>
                    <a:pt x="112814" y="131809"/>
                    <a:pt x="112814" y="135714"/>
                  </a:cubicBezTo>
                  <a:cubicBezTo>
                    <a:pt x="112814" y="139620"/>
                    <a:pt x="118022" y="139945"/>
                    <a:pt x="112164" y="141247"/>
                  </a:cubicBezTo>
                  <a:cubicBezTo>
                    <a:pt x="106305" y="142549"/>
                    <a:pt x="100773" y="150034"/>
                    <a:pt x="95891" y="149058"/>
                  </a:cubicBezTo>
                  <a:cubicBezTo>
                    <a:pt x="91009" y="148081"/>
                    <a:pt x="87755" y="143851"/>
                    <a:pt x="82873" y="144176"/>
                  </a:cubicBezTo>
                  <a:cubicBezTo>
                    <a:pt x="77665" y="144501"/>
                    <a:pt x="68227" y="149058"/>
                    <a:pt x="63996" y="147105"/>
                  </a:cubicBezTo>
                  <a:cubicBezTo>
                    <a:pt x="59766" y="144827"/>
                    <a:pt x="43167" y="134738"/>
                    <a:pt x="34706" y="134087"/>
                  </a:cubicBezTo>
                  <a:cubicBezTo>
                    <a:pt x="26569" y="133436"/>
                    <a:pt x="18758" y="138969"/>
                    <a:pt x="15504" y="134087"/>
                  </a:cubicBezTo>
                  <a:cubicBezTo>
                    <a:pt x="12249" y="129531"/>
                    <a:pt x="859" y="121394"/>
                    <a:pt x="533" y="118140"/>
                  </a:cubicBezTo>
                  <a:cubicBezTo>
                    <a:pt x="208" y="114560"/>
                    <a:pt x="-769" y="107074"/>
                    <a:pt x="1184" y="103820"/>
                  </a:cubicBezTo>
                  <a:cubicBezTo>
                    <a:pt x="3137" y="100565"/>
                    <a:pt x="7693" y="94381"/>
                    <a:pt x="4438" y="92429"/>
                  </a:cubicBezTo>
                  <a:lnTo>
                    <a:pt x="4113" y="92429"/>
                  </a:lnTo>
                  <a:cubicBezTo>
                    <a:pt x="4764" y="91127"/>
                    <a:pt x="5415" y="89825"/>
                    <a:pt x="5740" y="87872"/>
                  </a:cubicBezTo>
                  <a:cubicBezTo>
                    <a:pt x="6066" y="85269"/>
                    <a:pt x="6391" y="82665"/>
                    <a:pt x="6066" y="79411"/>
                  </a:cubicBezTo>
                  <a:cubicBezTo>
                    <a:pt x="6066" y="76482"/>
                    <a:pt x="5415" y="73227"/>
                    <a:pt x="4764" y="69972"/>
                  </a:cubicBezTo>
                  <a:cubicBezTo>
                    <a:pt x="4438" y="68671"/>
                    <a:pt x="4113" y="67369"/>
                    <a:pt x="3788" y="66067"/>
                  </a:cubicBezTo>
                  <a:cubicBezTo>
                    <a:pt x="2486" y="61511"/>
                    <a:pt x="1510" y="56954"/>
                    <a:pt x="3462" y="55002"/>
                  </a:cubicBezTo>
                  <a:cubicBezTo>
                    <a:pt x="4438" y="54026"/>
                    <a:pt x="5415" y="53700"/>
                    <a:pt x="6717" y="53700"/>
                  </a:cubicBezTo>
                  <a:cubicBezTo>
                    <a:pt x="8995" y="53049"/>
                    <a:pt x="10622" y="52724"/>
                    <a:pt x="10622" y="48818"/>
                  </a:cubicBezTo>
                  <a:cubicBezTo>
                    <a:pt x="10622" y="46540"/>
                    <a:pt x="10297" y="45563"/>
                    <a:pt x="9646" y="44587"/>
                  </a:cubicBezTo>
                  <a:cubicBezTo>
                    <a:pt x="9320" y="43611"/>
                    <a:pt x="8995" y="42960"/>
                    <a:pt x="10297" y="41007"/>
                  </a:cubicBezTo>
                  <a:cubicBezTo>
                    <a:pt x="11273" y="39054"/>
                    <a:pt x="12249" y="35474"/>
                    <a:pt x="12900" y="31895"/>
                  </a:cubicBezTo>
                  <a:cubicBezTo>
                    <a:pt x="13877" y="27013"/>
                    <a:pt x="14202" y="21806"/>
                    <a:pt x="14202" y="19202"/>
                  </a:cubicBezTo>
                  <a:cubicBezTo>
                    <a:pt x="14202" y="17249"/>
                    <a:pt x="13877" y="15947"/>
                    <a:pt x="13226" y="14971"/>
                  </a:cubicBezTo>
                  <a:cubicBezTo>
                    <a:pt x="12900" y="13995"/>
                    <a:pt x="12575" y="13669"/>
                    <a:pt x="13551" y="11717"/>
                  </a:cubicBezTo>
                  <a:cubicBezTo>
                    <a:pt x="14853" y="9764"/>
                    <a:pt x="16155" y="7486"/>
                    <a:pt x="18108" y="4882"/>
                  </a:cubicBezTo>
                  <a:cubicBezTo>
                    <a:pt x="18758" y="3906"/>
                    <a:pt x="19735" y="2604"/>
                    <a:pt x="20711" y="1627"/>
                  </a:cubicBezTo>
                  <a:cubicBezTo>
                    <a:pt x="23966" y="2929"/>
                    <a:pt x="31777" y="6184"/>
                    <a:pt x="33404" y="5858"/>
                  </a:cubicBezTo>
                  <a:cubicBezTo>
                    <a:pt x="35031" y="5208"/>
                    <a:pt x="36333" y="2604"/>
                    <a:pt x="36984" y="977"/>
                  </a:cubicBezTo>
                  <a:cubicBezTo>
                    <a:pt x="36984" y="651"/>
                    <a:pt x="37309" y="326"/>
                    <a:pt x="37309" y="0"/>
                  </a:cubicBezTo>
                  <a:lnTo>
                    <a:pt x="37309" y="0"/>
                  </a:lnTo>
                  <a:cubicBezTo>
                    <a:pt x="37309" y="0"/>
                    <a:pt x="41540" y="326"/>
                    <a:pt x="43493" y="651"/>
                  </a:cubicBezTo>
                  <a:cubicBezTo>
                    <a:pt x="44144" y="651"/>
                    <a:pt x="44795" y="651"/>
                    <a:pt x="45120" y="651"/>
                  </a:cubicBezTo>
                  <a:cubicBezTo>
                    <a:pt x="45120" y="651"/>
                    <a:pt x="48700" y="4231"/>
                    <a:pt x="52606" y="7811"/>
                  </a:cubicBezTo>
                  <a:cubicBezTo>
                    <a:pt x="57162" y="12367"/>
                    <a:pt x="61718" y="17249"/>
                    <a:pt x="62695" y="18551"/>
                  </a:cubicBezTo>
                  <a:cubicBezTo>
                    <a:pt x="63346" y="19202"/>
                    <a:pt x="63346" y="21154"/>
                    <a:pt x="63671" y="23107"/>
                  </a:cubicBezTo>
                  <a:cubicBezTo>
                    <a:pt x="63996" y="26362"/>
                    <a:pt x="63996" y="29617"/>
                    <a:pt x="66926" y="29617"/>
                  </a:cubicBezTo>
                  <a:cubicBezTo>
                    <a:pt x="68227" y="29617"/>
                    <a:pt x="70180" y="28640"/>
                    <a:pt x="72133" y="27338"/>
                  </a:cubicBezTo>
                  <a:cubicBezTo>
                    <a:pt x="74736" y="25386"/>
                    <a:pt x="77015" y="22782"/>
                    <a:pt x="78316" y="21480"/>
                  </a:cubicBezTo>
                  <a:cubicBezTo>
                    <a:pt x="78316" y="21480"/>
                    <a:pt x="78316" y="21806"/>
                    <a:pt x="78316" y="22131"/>
                  </a:cubicBezTo>
                  <a:cubicBezTo>
                    <a:pt x="78967" y="22782"/>
                    <a:pt x="79618" y="23758"/>
                    <a:pt x="80595" y="24735"/>
                  </a:cubicBezTo>
                  <a:cubicBezTo>
                    <a:pt x="82873" y="27664"/>
                    <a:pt x="85151" y="32220"/>
                    <a:pt x="86127" y="33847"/>
                  </a:cubicBezTo>
                  <a:cubicBezTo>
                    <a:pt x="87755" y="37102"/>
                    <a:pt x="96216" y="38404"/>
                    <a:pt x="101749" y="39380"/>
                  </a:cubicBezTo>
                  <a:cubicBezTo>
                    <a:pt x="103051" y="39706"/>
                    <a:pt x="104027" y="39706"/>
                    <a:pt x="105004" y="40031"/>
                  </a:cubicBezTo>
                  <a:cubicBezTo>
                    <a:pt x="106305" y="40356"/>
                    <a:pt x="106631" y="41658"/>
                    <a:pt x="107282" y="42960"/>
                  </a:cubicBezTo>
                  <a:cubicBezTo>
                    <a:pt x="107607" y="44262"/>
                    <a:pt x="107933" y="45563"/>
                    <a:pt x="108909" y="46865"/>
                  </a:cubicBezTo>
                  <a:cubicBezTo>
                    <a:pt x="110211" y="48493"/>
                    <a:pt x="113791" y="50445"/>
                    <a:pt x="117371" y="52073"/>
                  </a:cubicBezTo>
                  <a:cubicBezTo>
                    <a:pt x="119974" y="53374"/>
                    <a:pt x="122253" y="54351"/>
                    <a:pt x="123554" y="55327"/>
                  </a:cubicBezTo>
                  <a:cubicBezTo>
                    <a:pt x="125507" y="56629"/>
                    <a:pt x="125832" y="57280"/>
                    <a:pt x="126483" y="58582"/>
                  </a:cubicBezTo>
                  <a:cubicBezTo>
                    <a:pt x="126809" y="59233"/>
                    <a:pt x="127460" y="60209"/>
                    <a:pt x="128436" y="61836"/>
                  </a:cubicBezTo>
                  <a:cubicBezTo>
                    <a:pt x="129413" y="63463"/>
                    <a:pt x="130714" y="66718"/>
                    <a:pt x="131691" y="70298"/>
                  </a:cubicBezTo>
                  <a:cubicBezTo>
                    <a:pt x="132993" y="75831"/>
                    <a:pt x="133969" y="82014"/>
                    <a:pt x="134620" y="86245"/>
                  </a:cubicBezTo>
                  <a:cubicBezTo>
                    <a:pt x="135271" y="90151"/>
                    <a:pt x="134620" y="94056"/>
                    <a:pt x="134294" y="97311"/>
                  </a:cubicBezTo>
                  <a:cubicBezTo>
                    <a:pt x="133969" y="100240"/>
                    <a:pt x="133643" y="102844"/>
                    <a:pt x="133969" y="105122"/>
                  </a:cubicBezTo>
                  <a:cubicBezTo>
                    <a:pt x="133643" y="108051"/>
                    <a:pt x="135596" y="109353"/>
                    <a:pt x="138851" y="111631"/>
                  </a:cubicBezTo>
                  <a:lnTo>
                    <a:pt x="138851" y="11163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5" name="Freeform: Shape 2684">
              <a:extLst>
                <a:ext uri="{FF2B5EF4-FFF2-40B4-BE49-F238E27FC236}">
                  <a16:creationId xmlns:a16="http://schemas.microsoft.com/office/drawing/2014/main" id="{20E6F5C2-E541-4CF5-9BF7-38799720967F}"/>
                </a:ext>
              </a:extLst>
            </p:cNvPr>
            <p:cNvSpPr/>
            <p:nvPr/>
          </p:nvSpPr>
          <p:spPr>
            <a:xfrm>
              <a:off x="3690174" y="4300530"/>
              <a:ext cx="1094892" cy="1129973"/>
            </a:xfrm>
            <a:custGeom>
              <a:avLst/>
              <a:gdLst>
                <a:gd name="connsiteX0" fmla="*/ 624220 w 1094892"/>
                <a:gd name="connsiteY0" fmla="*/ 30267 h 1129973"/>
                <a:gd name="connsiteX1" fmla="*/ 627149 w 1094892"/>
                <a:gd name="connsiteY1" fmla="*/ 24409 h 1129973"/>
                <a:gd name="connsiteX2" fmla="*/ 634959 w 1094892"/>
                <a:gd name="connsiteY2" fmla="*/ 33847 h 1129973"/>
                <a:gd name="connsiteX3" fmla="*/ 635285 w 1094892"/>
                <a:gd name="connsiteY3" fmla="*/ 45563 h 1129973"/>
                <a:gd name="connsiteX4" fmla="*/ 639190 w 1094892"/>
                <a:gd name="connsiteY4" fmla="*/ 39705 h 1129973"/>
                <a:gd name="connsiteX5" fmla="*/ 641143 w 1094892"/>
                <a:gd name="connsiteY5" fmla="*/ 46214 h 1129973"/>
                <a:gd name="connsiteX6" fmla="*/ 642119 w 1094892"/>
                <a:gd name="connsiteY6" fmla="*/ 58907 h 1129973"/>
                <a:gd name="connsiteX7" fmla="*/ 646350 w 1094892"/>
                <a:gd name="connsiteY7" fmla="*/ 78109 h 1129973"/>
                <a:gd name="connsiteX8" fmla="*/ 647652 w 1094892"/>
                <a:gd name="connsiteY8" fmla="*/ 87872 h 1129973"/>
                <a:gd name="connsiteX9" fmla="*/ 651883 w 1094892"/>
                <a:gd name="connsiteY9" fmla="*/ 88523 h 1129973"/>
                <a:gd name="connsiteX10" fmla="*/ 655463 w 1094892"/>
                <a:gd name="connsiteY10" fmla="*/ 92429 h 1129973"/>
                <a:gd name="connsiteX11" fmla="*/ 658067 w 1094892"/>
                <a:gd name="connsiteY11" fmla="*/ 87547 h 1129973"/>
                <a:gd name="connsiteX12" fmla="*/ 662948 w 1094892"/>
                <a:gd name="connsiteY12" fmla="*/ 94056 h 1129973"/>
                <a:gd name="connsiteX13" fmla="*/ 657416 w 1094892"/>
                <a:gd name="connsiteY13" fmla="*/ 95683 h 1129973"/>
                <a:gd name="connsiteX14" fmla="*/ 666528 w 1094892"/>
                <a:gd name="connsiteY14" fmla="*/ 98938 h 1129973"/>
                <a:gd name="connsiteX15" fmla="*/ 672061 w 1094892"/>
                <a:gd name="connsiteY15" fmla="*/ 101216 h 1129973"/>
                <a:gd name="connsiteX16" fmla="*/ 672387 w 1094892"/>
                <a:gd name="connsiteY16" fmla="*/ 110003 h 1129973"/>
                <a:gd name="connsiteX17" fmla="*/ 665552 w 1094892"/>
                <a:gd name="connsiteY17" fmla="*/ 113258 h 1129973"/>
                <a:gd name="connsiteX18" fmla="*/ 671736 w 1094892"/>
                <a:gd name="connsiteY18" fmla="*/ 115861 h 1129973"/>
                <a:gd name="connsiteX19" fmla="*/ 660345 w 1094892"/>
                <a:gd name="connsiteY19" fmla="*/ 125950 h 1129973"/>
                <a:gd name="connsiteX20" fmla="*/ 644072 w 1094892"/>
                <a:gd name="connsiteY20" fmla="*/ 143525 h 1129973"/>
                <a:gd name="connsiteX21" fmla="*/ 635610 w 1094892"/>
                <a:gd name="connsiteY21" fmla="*/ 150034 h 1129973"/>
                <a:gd name="connsiteX22" fmla="*/ 622592 w 1094892"/>
                <a:gd name="connsiteY22" fmla="*/ 167283 h 1129973"/>
                <a:gd name="connsiteX23" fmla="*/ 613805 w 1094892"/>
                <a:gd name="connsiteY23" fmla="*/ 183556 h 1129973"/>
                <a:gd name="connsiteX24" fmla="*/ 605343 w 1094892"/>
                <a:gd name="connsiteY24" fmla="*/ 184206 h 1129973"/>
                <a:gd name="connsiteX25" fmla="*/ 590698 w 1094892"/>
                <a:gd name="connsiteY25" fmla="*/ 192017 h 1129973"/>
                <a:gd name="connsiteX26" fmla="*/ 601438 w 1094892"/>
                <a:gd name="connsiteY26" fmla="*/ 191041 h 1129973"/>
                <a:gd name="connsiteX27" fmla="*/ 605994 w 1094892"/>
                <a:gd name="connsiteY27" fmla="*/ 197550 h 1129973"/>
                <a:gd name="connsiteX28" fmla="*/ 614781 w 1094892"/>
                <a:gd name="connsiteY28" fmla="*/ 192017 h 1129973"/>
                <a:gd name="connsiteX29" fmla="*/ 625521 w 1094892"/>
                <a:gd name="connsiteY29" fmla="*/ 186485 h 1129973"/>
                <a:gd name="connsiteX30" fmla="*/ 633658 w 1094892"/>
                <a:gd name="connsiteY30" fmla="*/ 182579 h 1129973"/>
                <a:gd name="connsiteX31" fmla="*/ 641469 w 1094892"/>
                <a:gd name="connsiteY31" fmla="*/ 174768 h 1129973"/>
                <a:gd name="connsiteX32" fmla="*/ 643747 w 1094892"/>
                <a:gd name="connsiteY32" fmla="*/ 183230 h 1129973"/>
                <a:gd name="connsiteX33" fmla="*/ 648303 w 1094892"/>
                <a:gd name="connsiteY33" fmla="*/ 196574 h 1129973"/>
                <a:gd name="connsiteX34" fmla="*/ 654812 w 1094892"/>
                <a:gd name="connsiteY34" fmla="*/ 199177 h 1129973"/>
                <a:gd name="connsiteX35" fmla="*/ 662297 w 1094892"/>
                <a:gd name="connsiteY35" fmla="*/ 202106 h 1129973"/>
                <a:gd name="connsiteX36" fmla="*/ 669457 w 1094892"/>
                <a:gd name="connsiteY36" fmla="*/ 199828 h 1129973"/>
                <a:gd name="connsiteX37" fmla="*/ 674990 w 1094892"/>
                <a:gd name="connsiteY37" fmla="*/ 203734 h 1129973"/>
                <a:gd name="connsiteX38" fmla="*/ 686056 w 1094892"/>
                <a:gd name="connsiteY38" fmla="*/ 196574 h 1129973"/>
                <a:gd name="connsiteX39" fmla="*/ 684103 w 1094892"/>
                <a:gd name="connsiteY39" fmla="*/ 207965 h 1129973"/>
                <a:gd name="connsiteX40" fmla="*/ 681825 w 1094892"/>
                <a:gd name="connsiteY40" fmla="*/ 219356 h 1129973"/>
                <a:gd name="connsiteX41" fmla="*/ 687683 w 1094892"/>
                <a:gd name="connsiteY41" fmla="*/ 209266 h 1129973"/>
                <a:gd name="connsiteX42" fmla="*/ 691588 w 1094892"/>
                <a:gd name="connsiteY42" fmla="*/ 200805 h 1129973"/>
                <a:gd name="connsiteX43" fmla="*/ 698748 w 1094892"/>
                <a:gd name="connsiteY43" fmla="*/ 194621 h 1129973"/>
                <a:gd name="connsiteX44" fmla="*/ 707861 w 1094892"/>
                <a:gd name="connsiteY44" fmla="*/ 189414 h 1129973"/>
                <a:gd name="connsiteX45" fmla="*/ 712417 w 1094892"/>
                <a:gd name="connsiteY45" fmla="*/ 194947 h 1129973"/>
                <a:gd name="connsiteX46" fmla="*/ 713068 w 1094892"/>
                <a:gd name="connsiteY46" fmla="*/ 190390 h 1129973"/>
                <a:gd name="connsiteX47" fmla="*/ 719903 w 1094892"/>
                <a:gd name="connsiteY47" fmla="*/ 189414 h 1129973"/>
                <a:gd name="connsiteX48" fmla="*/ 713068 w 1094892"/>
                <a:gd name="connsiteY48" fmla="*/ 186485 h 1129973"/>
                <a:gd name="connsiteX49" fmla="*/ 716974 w 1094892"/>
                <a:gd name="connsiteY49" fmla="*/ 180952 h 1129973"/>
                <a:gd name="connsiteX50" fmla="*/ 716323 w 1094892"/>
                <a:gd name="connsiteY50" fmla="*/ 175094 h 1129973"/>
                <a:gd name="connsiteX51" fmla="*/ 722181 w 1094892"/>
                <a:gd name="connsiteY51" fmla="*/ 168259 h 1129973"/>
                <a:gd name="connsiteX52" fmla="*/ 739755 w 1094892"/>
                <a:gd name="connsiteY52" fmla="*/ 164679 h 1129973"/>
                <a:gd name="connsiteX53" fmla="*/ 749519 w 1094892"/>
                <a:gd name="connsiteY53" fmla="*/ 170538 h 1129973"/>
                <a:gd name="connsiteX54" fmla="*/ 753424 w 1094892"/>
                <a:gd name="connsiteY54" fmla="*/ 168585 h 1129973"/>
                <a:gd name="connsiteX55" fmla="*/ 755377 w 1094892"/>
                <a:gd name="connsiteY55" fmla="*/ 171514 h 1129973"/>
                <a:gd name="connsiteX56" fmla="*/ 758632 w 1094892"/>
                <a:gd name="connsiteY56" fmla="*/ 167934 h 1129973"/>
                <a:gd name="connsiteX57" fmla="*/ 759283 w 1094892"/>
                <a:gd name="connsiteY57" fmla="*/ 174443 h 1129973"/>
                <a:gd name="connsiteX58" fmla="*/ 763188 w 1094892"/>
                <a:gd name="connsiteY58" fmla="*/ 171514 h 1129973"/>
                <a:gd name="connsiteX59" fmla="*/ 764164 w 1094892"/>
                <a:gd name="connsiteY59" fmla="*/ 176070 h 1129973"/>
                <a:gd name="connsiteX60" fmla="*/ 770674 w 1094892"/>
                <a:gd name="connsiteY60" fmla="*/ 177697 h 1129973"/>
                <a:gd name="connsiteX61" fmla="*/ 775881 w 1094892"/>
                <a:gd name="connsiteY61" fmla="*/ 174443 h 1129973"/>
                <a:gd name="connsiteX62" fmla="*/ 777508 w 1094892"/>
                <a:gd name="connsiteY62" fmla="*/ 180627 h 1129973"/>
                <a:gd name="connsiteX63" fmla="*/ 783366 w 1094892"/>
                <a:gd name="connsiteY63" fmla="*/ 179976 h 1129973"/>
                <a:gd name="connsiteX64" fmla="*/ 787597 w 1094892"/>
                <a:gd name="connsiteY64" fmla="*/ 183881 h 1129973"/>
                <a:gd name="connsiteX65" fmla="*/ 792479 w 1094892"/>
                <a:gd name="connsiteY65" fmla="*/ 183881 h 1129973"/>
                <a:gd name="connsiteX66" fmla="*/ 794106 w 1094892"/>
                <a:gd name="connsiteY66" fmla="*/ 188763 h 1129973"/>
                <a:gd name="connsiteX67" fmla="*/ 798988 w 1094892"/>
                <a:gd name="connsiteY67" fmla="*/ 186485 h 1129973"/>
                <a:gd name="connsiteX68" fmla="*/ 800940 w 1094892"/>
                <a:gd name="connsiteY68" fmla="*/ 193970 h 1129973"/>
                <a:gd name="connsiteX69" fmla="*/ 807449 w 1094892"/>
                <a:gd name="connsiteY69" fmla="*/ 188112 h 1129973"/>
                <a:gd name="connsiteX70" fmla="*/ 810379 w 1094892"/>
                <a:gd name="connsiteY70" fmla="*/ 190390 h 1129973"/>
                <a:gd name="connsiteX71" fmla="*/ 814935 w 1094892"/>
                <a:gd name="connsiteY71" fmla="*/ 192343 h 1129973"/>
                <a:gd name="connsiteX72" fmla="*/ 815260 w 1094892"/>
                <a:gd name="connsiteY72" fmla="*/ 196248 h 1129973"/>
                <a:gd name="connsiteX73" fmla="*/ 814284 w 1094892"/>
                <a:gd name="connsiteY73" fmla="*/ 199177 h 1129973"/>
                <a:gd name="connsiteX74" fmla="*/ 820793 w 1094892"/>
                <a:gd name="connsiteY74" fmla="*/ 196899 h 1129973"/>
                <a:gd name="connsiteX75" fmla="*/ 818515 w 1094892"/>
                <a:gd name="connsiteY75" fmla="*/ 205361 h 1129973"/>
                <a:gd name="connsiteX76" fmla="*/ 816237 w 1094892"/>
                <a:gd name="connsiteY76" fmla="*/ 208941 h 1129973"/>
                <a:gd name="connsiteX77" fmla="*/ 810704 w 1094892"/>
                <a:gd name="connsiteY77" fmla="*/ 211870 h 1129973"/>
                <a:gd name="connsiteX78" fmla="*/ 822095 w 1094892"/>
                <a:gd name="connsiteY78" fmla="*/ 209592 h 1129973"/>
                <a:gd name="connsiteX79" fmla="*/ 820793 w 1094892"/>
                <a:gd name="connsiteY79" fmla="*/ 215775 h 1129973"/>
                <a:gd name="connsiteX80" fmla="*/ 817864 w 1094892"/>
                <a:gd name="connsiteY80" fmla="*/ 220332 h 1129973"/>
                <a:gd name="connsiteX81" fmla="*/ 819817 w 1094892"/>
                <a:gd name="connsiteY81" fmla="*/ 222935 h 1129973"/>
                <a:gd name="connsiteX82" fmla="*/ 817213 w 1094892"/>
                <a:gd name="connsiteY82" fmla="*/ 232699 h 1129973"/>
                <a:gd name="connsiteX83" fmla="*/ 813959 w 1094892"/>
                <a:gd name="connsiteY83" fmla="*/ 238883 h 1129973"/>
                <a:gd name="connsiteX84" fmla="*/ 826326 w 1094892"/>
                <a:gd name="connsiteY84" fmla="*/ 228468 h 1129973"/>
                <a:gd name="connsiteX85" fmla="*/ 826651 w 1094892"/>
                <a:gd name="connsiteY85" fmla="*/ 220006 h 1129973"/>
                <a:gd name="connsiteX86" fmla="*/ 835439 w 1094892"/>
                <a:gd name="connsiteY86" fmla="*/ 214799 h 1129973"/>
                <a:gd name="connsiteX87" fmla="*/ 831533 w 1094892"/>
                <a:gd name="connsiteY87" fmla="*/ 222610 h 1129973"/>
                <a:gd name="connsiteX88" fmla="*/ 833812 w 1094892"/>
                <a:gd name="connsiteY88" fmla="*/ 225539 h 1129973"/>
                <a:gd name="connsiteX89" fmla="*/ 841297 w 1094892"/>
                <a:gd name="connsiteY89" fmla="*/ 217728 h 1129973"/>
                <a:gd name="connsiteX90" fmla="*/ 852688 w 1094892"/>
                <a:gd name="connsiteY90" fmla="*/ 213172 h 1129973"/>
                <a:gd name="connsiteX91" fmla="*/ 873517 w 1094892"/>
                <a:gd name="connsiteY91" fmla="*/ 220006 h 1129973"/>
                <a:gd name="connsiteX92" fmla="*/ 886535 w 1094892"/>
                <a:gd name="connsiteY92" fmla="*/ 226841 h 1129973"/>
                <a:gd name="connsiteX93" fmla="*/ 900529 w 1094892"/>
                <a:gd name="connsiteY93" fmla="*/ 224888 h 1129973"/>
                <a:gd name="connsiteX94" fmla="*/ 914198 w 1094892"/>
                <a:gd name="connsiteY94" fmla="*/ 232048 h 1129973"/>
                <a:gd name="connsiteX95" fmla="*/ 919731 w 1094892"/>
                <a:gd name="connsiteY95" fmla="*/ 225214 h 1129973"/>
                <a:gd name="connsiteX96" fmla="*/ 938607 w 1094892"/>
                <a:gd name="connsiteY96" fmla="*/ 225865 h 1129973"/>
                <a:gd name="connsiteX97" fmla="*/ 962366 w 1094892"/>
                <a:gd name="connsiteY97" fmla="*/ 234001 h 1129973"/>
                <a:gd name="connsiteX98" fmla="*/ 983520 w 1094892"/>
                <a:gd name="connsiteY98" fmla="*/ 246694 h 1129973"/>
                <a:gd name="connsiteX99" fmla="*/ 1003047 w 1094892"/>
                <a:gd name="connsiteY99" fmla="*/ 263292 h 1129973"/>
                <a:gd name="connsiteX100" fmla="*/ 1018343 w 1094892"/>
                <a:gd name="connsiteY100" fmla="*/ 275333 h 1129973"/>
                <a:gd name="connsiteX101" fmla="*/ 1032989 w 1094892"/>
                <a:gd name="connsiteY101" fmla="*/ 286399 h 1129973"/>
                <a:gd name="connsiteX102" fmla="*/ 1045030 w 1094892"/>
                <a:gd name="connsiteY102" fmla="*/ 290955 h 1129973"/>
                <a:gd name="connsiteX103" fmla="*/ 1064232 w 1094892"/>
                <a:gd name="connsiteY103" fmla="*/ 289328 h 1129973"/>
                <a:gd name="connsiteX104" fmla="*/ 1079854 w 1094892"/>
                <a:gd name="connsiteY104" fmla="*/ 295837 h 1129973"/>
                <a:gd name="connsiteX105" fmla="*/ 1084736 w 1094892"/>
                <a:gd name="connsiteY105" fmla="*/ 312110 h 1129973"/>
                <a:gd name="connsiteX106" fmla="*/ 1089292 w 1094892"/>
                <a:gd name="connsiteY106" fmla="*/ 329033 h 1129973"/>
                <a:gd name="connsiteX107" fmla="*/ 1094825 w 1094892"/>
                <a:gd name="connsiteY107" fmla="*/ 344655 h 1129973"/>
                <a:gd name="connsiteX108" fmla="*/ 1091896 w 1094892"/>
                <a:gd name="connsiteY108" fmla="*/ 358649 h 1129973"/>
                <a:gd name="connsiteX109" fmla="*/ 1093523 w 1094892"/>
                <a:gd name="connsiteY109" fmla="*/ 368088 h 1129973"/>
                <a:gd name="connsiteX110" fmla="*/ 1090268 w 1094892"/>
                <a:gd name="connsiteY110" fmla="*/ 388266 h 1129973"/>
                <a:gd name="connsiteX111" fmla="*/ 1086363 w 1094892"/>
                <a:gd name="connsiteY111" fmla="*/ 398355 h 1129973"/>
                <a:gd name="connsiteX112" fmla="*/ 1075623 w 1094892"/>
                <a:gd name="connsiteY112" fmla="*/ 413326 h 1129973"/>
                <a:gd name="connsiteX113" fmla="*/ 1061629 w 1094892"/>
                <a:gd name="connsiteY113" fmla="*/ 416580 h 1129973"/>
                <a:gd name="connsiteX114" fmla="*/ 1068463 w 1094892"/>
                <a:gd name="connsiteY114" fmla="*/ 423089 h 1129973"/>
                <a:gd name="connsiteX115" fmla="*/ 1057723 w 1094892"/>
                <a:gd name="connsiteY115" fmla="*/ 431551 h 1129973"/>
                <a:gd name="connsiteX116" fmla="*/ 1050889 w 1094892"/>
                <a:gd name="connsiteY116" fmla="*/ 442616 h 1129973"/>
                <a:gd name="connsiteX117" fmla="*/ 1042752 w 1094892"/>
                <a:gd name="connsiteY117" fmla="*/ 445546 h 1129973"/>
                <a:gd name="connsiteX118" fmla="*/ 1037545 w 1094892"/>
                <a:gd name="connsiteY118" fmla="*/ 452380 h 1129973"/>
                <a:gd name="connsiteX119" fmla="*/ 1032663 w 1094892"/>
                <a:gd name="connsiteY119" fmla="*/ 452055 h 1129973"/>
                <a:gd name="connsiteX120" fmla="*/ 1027456 w 1094892"/>
                <a:gd name="connsiteY120" fmla="*/ 450102 h 1129973"/>
                <a:gd name="connsiteX121" fmla="*/ 1028107 w 1094892"/>
                <a:gd name="connsiteY121" fmla="*/ 454984 h 1129973"/>
                <a:gd name="connsiteX122" fmla="*/ 1025178 w 1094892"/>
                <a:gd name="connsiteY122" fmla="*/ 457587 h 1129973"/>
                <a:gd name="connsiteX123" fmla="*/ 1029083 w 1094892"/>
                <a:gd name="connsiteY123" fmla="*/ 461818 h 1129973"/>
                <a:gd name="connsiteX124" fmla="*/ 1023225 w 1094892"/>
                <a:gd name="connsiteY124" fmla="*/ 463771 h 1129973"/>
                <a:gd name="connsiteX125" fmla="*/ 1022574 w 1094892"/>
                <a:gd name="connsiteY125" fmla="*/ 468978 h 1129973"/>
                <a:gd name="connsiteX126" fmla="*/ 1018994 w 1094892"/>
                <a:gd name="connsiteY126" fmla="*/ 472558 h 1129973"/>
                <a:gd name="connsiteX127" fmla="*/ 1018994 w 1094892"/>
                <a:gd name="connsiteY127" fmla="*/ 477440 h 1129973"/>
                <a:gd name="connsiteX128" fmla="*/ 1012485 w 1094892"/>
                <a:gd name="connsiteY128" fmla="*/ 488180 h 1129973"/>
                <a:gd name="connsiteX129" fmla="*/ 1009556 w 1094892"/>
                <a:gd name="connsiteY129" fmla="*/ 495991 h 1129973"/>
                <a:gd name="connsiteX130" fmla="*/ 999142 w 1094892"/>
                <a:gd name="connsiteY130" fmla="*/ 506731 h 1129973"/>
                <a:gd name="connsiteX131" fmla="*/ 993934 w 1094892"/>
                <a:gd name="connsiteY131" fmla="*/ 513565 h 1129973"/>
                <a:gd name="connsiteX132" fmla="*/ 991982 w 1094892"/>
                <a:gd name="connsiteY132" fmla="*/ 505103 h 1129973"/>
                <a:gd name="connsiteX133" fmla="*/ 986123 w 1094892"/>
                <a:gd name="connsiteY133" fmla="*/ 501198 h 1129973"/>
                <a:gd name="connsiteX134" fmla="*/ 983845 w 1094892"/>
                <a:gd name="connsiteY134" fmla="*/ 505103 h 1129973"/>
                <a:gd name="connsiteX135" fmla="*/ 976034 w 1094892"/>
                <a:gd name="connsiteY135" fmla="*/ 505754 h 1129973"/>
                <a:gd name="connsiteX136" fmla="*/ 982218 w 1094892"/>
                <a:gd name="connsiteY136" fmla="*/ 509009 h 1129973"/>
                <a:gd name="connsiteX137" fmla="*/ 982544 w 1094892"/>
                <a:gd name="connsiteY137" fmla="*/ 513891 h 1129973"/>
                <a:gd name="connsiteX138" fmla="*/ 976685 w 1094892"/>
                <a:gd name="connsiteY138" fmla="*/ 525932 h 1129973"/>
                <a:gd name="connsiteX139" fmla="*/ 976685 w 1094892"/>
                <a:gd name="connsiteY139" fmla="*/ 531791 h 1129973"/>
                <a:gd name="connsiteX140" fmla="*/ 970827 w 1094892"/>
                <a:gd name="connsiteY140" fmla="*/ 535045 h 1129973"/>
                <a:gd name="connsiteX141" fmla="*/ 979614 w 1094892"/>
                <a:gd name="connsiteY141" fmla="*/ 539276 h 1129973"/>
                <a:gd name="connsiteX142" fmla="*/ 975709 w 1094892"/>
                <a:gd name="connsiteY142" fmla="*/ 548389 h 1129973"/>
                <a:gd name="connsiteX143" fmla="*/ 976360 w 1094892"/>
                <a:gd name="connsiteY143" fmla="*/ 560105 h 1129973"/>
                <a:gd name="connsiteX144" fmla="*/ 978638 w 1094892"/>
                <a:gd name="connsiteY144" fmla="*/ 598509 h 1129973"/>
                <a:gd name="connsiteX145" fmla="*/ 970827 w 1094892"/>
                <a:gd name="connsiteY145" fmla="*/ 632681 h 1129973"/>
                <a:gd name="connsiteX146" fmla="*/ 974407 w 1094892"/>
                <a:gd name="connsiteY146" fmla="*/ 646675 h 1129973"/>
                <a:gd name="connsiteX147" fmla="*/ 959436 w 1094892"/>
                <a:gd name="connsiteY147" fmla="*/ 666528 h 1129973"/>
                <a:gd name="connsiteX148" fmla="*/ 957158 w 1094892"/>
                <a:gd name="connsiteY148" fmla="*/ 697446 h 1129973"/>
                <a:gd name="connsiteX149" fmla="*/ 944791 w 1094892"/>
                <a:gd name="connsiteY149" fmla="*/ 715021 h 1129973"/>
                <a:gd name="connsiteX150" fmla="*/ 942838 w 1094892"/>
                <a:gd name="connsiteY150" fmla="*/ 722181 h 1129973"/>
                <a:gd name="connsiteX151" fmla="*/ 936329 w 1094892"/>
                <a:gd name="connsiteY151" fmla="*/ 724459 h 1129973"/>
                <a:gd name="connsiteX152" fmla="*/ 936655 w 1094892"/>
                <a:gd name="connsiteY152" fmla="*/ 731944 h 1129973"/>
                <a:gd name="connsiteX153" fmla="*/ 925589 w 1094892"/>
                <a:gd name="connsiteY153" fmla="*/ 743661 h 1129973"/>
                <a:gd name="connsiteX154" fmla="*/ 920057 w 1094892"/>
                <a:gd name="connsiteY154" fmla="*/ 758306 h 1129973"/>
                <a:gd name="connsiteX155" fmla="*/ 921033 w 1094892"/>
                <a:gd name="connsiteY155" fmla="*/ 771650 h 1129973"/>
                <a:gd name="connsiteX156" fmla="*/ 900204 w 1094892"/>
                <a:gd name="connsiteY156" fmla="*/ 784017 h 1129973"/>
                <a:gd name="connsiteX157" fmla="*/ 892718 w 1094892"/>
                <a:gd name="connsiteY157" fmla="*/ 792479 h 1129973"/>
                <a:gd name="connsiteX158" fmla="*/ 894020 w 1094892"/>
                <a:gd name="connsiteY158" fmla="*/ 796710 h 1129973"/>
                <a:gd name="connsiteX159" fmla="*/ 897926 w 1094892"/>
                <a:gd name="connsiteY159" fmla="*/ 798337 h 1129973"/>
                <a:gd name="connsiteX160" fmla="*/ 893695 w 1094892"/>
                <a:gd name="connsiteY160" fmla="*/ 803870 h 1129973"/>
                <a:gd name="connsiteX161" fmla="*/ 876446 w 1094892"/>
                <a:gd name="connsiteY161" fmla="*/ 802242 h 1129973"/>
                <a:gd name="connsiteX162" fmla="*/ 866031 w 1094892"/>
                <a:gd name="connsiteY162" fmla="*/ 799964 h 1129973"/>
                <a:gd name="connsiteX163" fmla="*/ 865380 w 1094892"/>
                <a:gd name="connsiteY163" fmla="*/ 792153 h 1129973"/>
                <a:gd name="connsiteX164" fmla="*/ 859197 w 1094892"/>
                <a:gd name="connsiteY164" fmla="*/ 797686 h 1129973"/>
                <a:gd name="connsiteX165" fmla="*/ 858871 w 1094892"/>
                <a:gd name="connsiteY165" fmla="*/ 803219 h 1129973"/>
                <a:gd name="connsiteX166" fmla="*/ 843249 w 1094892"/>
                <a:gd name="connsiteY166" fmla="*/ 799964 h 1129973"/>
                <a:gd name="connsiteX167" fmla="*/ 834462 w 1094892"/>
                <a:gd name="connsiteY167" fmla="*/ 804195 h 1129973"/>
                <a:gd name="connsiteX168" fmla="*/ 837066 w 1094892"/>
                <a:gd name="connsiteY168" fmla="*/ 810379 h 1129973"/>
                <a:gd name="connsiteX169" fmla="*/ 827953 w 1094892"/>
                <a:gd name="connsiteY169" fmla="*/ 809728 h 1129973"/>
                <a:gd name="connsiteX170" fmla="*/ 829580 w 1094892"/>
                <a:gd name="connsiteY170" fmla="*/ 804520 h 1129973"/>
                <a:gd name="connsiteX171" fmla="*/ 826651 w 1094892"/>
                <a:gd name="connsiteY171" fmla="*/ 798988 h 1129973"/>
                <a:gd name="connsiteX172" fmla="*/ 818190 w 1094892"/>
                <a:gd name="connsiteY172" fmla="*/ 803870 h 1129973"/>
                <a:gd name="connsiteX173" fmla="*/ 821119 w 1094892"/>
                <a:gd name="connsiteY173" fmla="*/ 810053 h 1129973"/>
                <a:gd name="connsiteX174" fmla="*/ 816562 w 1094892"/>
                <a:gd name="connsiteY174" fmla="*/ 812006 h 1129973"/>
                <a:gd name="connsiteX175" fmla="*/ 804846 w 1094892"/>
                <a:gd name="connsiteY175" fmla="*/ 820468 h 1129973"/>
                <a:gd name="connsiteX176" fmla="*/ 805497 w 1094892"/>
                <a:gd name="connsiteY176" fmla="*/ 824373 h 1129973"/>
                <a:gd name="connsiteX177" fmla="*/ 805497 w 1094892"/>
                <a:gd name="connsiteY177" fmla="*/ 833811 h 1129973"/>
                <a:gd name="connsiteX178" fmla="*/ 797361 w 1094892"/>
                <a:gd name="connsiteY178" fmla="*/ 829255 h 1129973"/>
                <a:gd name="connsiteX179" fmla="*/ 797686 w 1094892"/>
                <a:gd name="connsiteY179" fmla="*/ 823722 h 1129973"/>
                <a:gd name="connsiteX180" fmla="*/ 785970 w 1094892"/>
                <a:gd name="connsiteY180" fmla="*/ 825349 h 1129973"/>
                <a:gd name="connsiteX181" fmla="*/ 772301 w 1094892"/>
                <a:gd name="connsiteY181" fmla="*/ 829255 h 1129973"/>
                <a:gd name="connsiteX182" fmla="*/ 770348 w 1094892"/>
                <a:gd name="connsiteY182" fmla="*/ 837066 h 1129973"/>
                <a:gd name="connsiteX183" fmla="*/ 748868 w 1094892"/>
                <a:gd name="connsiteY183" fmla="*/ 848131 h 1129973"/>
                <a:gd name="connsiteX184" fmla="*/ 725435 w 1094892"/>
                <a:gd name="connsiteY184" fmla="*/ 862776 h 1129973"/>
                <a:gd name="connsiteX185" fmla="*/ 730643 w 1094892"/>
                <a:gd name="connsiteY185" fmla="*/ 866356 h 1129973"/>
                <a:gd name="connsiteX186" fmla="*/ 724785 w 1094892"/>
                <a:gd name="connsiteY186" fmla="*/ 872540 h 1129973"/>
                <a:gd name="connsiteX187" fmla="*/ 717624 w 1094892"/>
                <a:gd name="connsiteY187" fmla="*/ 873191 h 1129973"/>
                <a:gd name="connsiteX188" fmla="*/ 716974 w 1094892"/>
                <a:gd name="connsiteY188" fmla="*/ 868635 h 1129973"/>
                <a:gd name="connsiteX189" fmla="*/ 711441 w 1094892"/>
                <a:gd name="connsiteY189" fmla="*/ 873191 h 1129973"/>
                <a:gd name="connsiteX190" fmla="*/ 703304 w 1094892"/>
                <a:gd name="connsiteY190" fmla="*/ 871564 h 1129973"/>
                <a:gd name="connsiteX191" fmla="*/ 708837 w 1094892"/>
                <a:gd name="connsiteY191" fmla="*/ 879049 h 1129973"/>
                <a:gd name="connsiteX192" fmla="*/ 716974 w 1094892"/>
                <a:gd name="connsiteY192" fmla="*/ 880026 h 1129973"/>
                <a:gd name="connsiteX193" fmla="*/ 706559 w 1094892"/>
                <a:gd name="connsiteY193" fmla="*/ 885884 h 1129973"/>
                <a:gd name="connsiteX194" fmla="*/ 702654 w 1094892"/>
                <a:gd name="connsiteY194" fmla="*/ 888813 h 1129973"/>
                <a:gd name="connsiteX195" fmla="*/ 709163 w 1094892"/>
                <a:gd name="connsiteY195" fmla="*/ 889789 h 1129973"/>
                <a:gd name="connsiteX196" fmla="*/ 706885 w 1094892"/>
                <a:gd name="connsiteY196" fmla="*/ 896949 h 1129973"/>
                <a:gd name="connsiteX197" fmla="*/ 701677 w 1094892"/>
                <a:gd name="connsiteY197" fmla="*/ 894346 h 1129973"/>
                <a:gd name="connsiteX198" fmla="*/ 703956 w 1094892"/>
                <a:gd name="connsiteY198" fmla="*/ 900855 h 1129973"/>
                <a:gd name="connsiteX199" fmla="*/ 705583 w 1094892"/>
                <a:gd name="connsiteY199" fmla="*/ 904760 h 1129973"/>
                <a:gd name="connsiteX200" fmla="*/ 710790 w 1094892"/>
                <a:gd name="connsiteY200" fmla="*/ 899878 h 1129973"/>
                <a:gd name="connsiteX201" fmla="*/ 707536 w 1094892"/>
                <a:gd name="connsiteY201" fmla="*/ 910618 h 1129973"/>
                <a:gd name="connsiteX202" fmla="*/ 707536 w 1094892"/>
                <a:gd name="connsiteY202" fmla="*/ 923962 h 1129973"/>
                <a:gd name="connsiteX203" fmla="*/ 713394 w 1094892"/>
                <a:gd name="connsiteY203" fmla="*/ 927542 h 1129973"/>
                <a:gd name="connsiteX204" fmla="*/ 707861 w 1094892"/>
                <a:gd name="connsiteY204" fmla="*/ 930146 h 1129973"/>
                <a:gd name="connsiteX205" fmla="*/ 708512 w 1094892"/>
                <a:gd name="connsiteY205" fmla="*/ 943164 h 1129973"/>
                <a:gd name="connsiteX206" fmla="*/ 707861 w 1094892"/>
                <a:gd name="connsiteY206" fmla="*/ 956833 h 1129973"/>
                <a:gd name="connsiteX207" fmla="*/ 704932 w 1094892"/>
                <a:gd name="connsiteY207" fmla="*/ 965945 h 1129973"/>
                <a:gd name="connsiteX208" fmla="*/ 700376 w 1094892"/>
                <a:gd name="connsiteY208" fmla="*/ 960412 h 1129973"/>
                <a:gd name="connsiteX209" fmla="*/ 701352 w 1094892"/>
                <a:gd name="connsiteY209" fmla="*/ 969200 h 1129973"/>
                <a:gd name="connsiteX210" fmla="*/ 702003 w 1094892"/>
                <a:gd name="connsiteY210" fmla="*/ 974407 h 1129973"/>
                <a:gd name="connsiteX211" fmla="*/ 676943 w 1094892"/>
                <a:gd name="connsiteY211" fmla="*/ 994260 h 1129973"/>
                <a:gd name="connsiteX212" fmla="*/ 672061 w 1094892"/>
                <a:gd name="connsiteY212" fmla="*/ 1010207 h 1129973"/>
                <a:gd name="connsiteX213" fmla="*/ 663925 w 1094892"/>
                <a:gd name="connsiteY213" fmla="*/ 1026480 h 1129973"/>
                <a:gd name="connsiteX214" fmla="*/ 646025 w 1094892"/>
                <a:gd name="connsiteY214" fmla="*/ 1053167 h 1129973"/>
                <a:gd name="connsiteX215" fmla="*/ 627474 w 1094892"/>
                <a:gd name="connsiteY215" fmla="*/ 1069439 h 1129973"/>
                <a:gd name="connsiteX216" fmla="*/ 615107 w 1094892"/>
                <a:gd name="connsiteY216" fmla="*/ 1079203 h 1129973"/>
                <a:gd name="connsiteX217" fmla="*/ 613479 w 1094892"/>
                <a:gd name="connsiteY217" fmla="*/ 1070090 h 1129973"/>
                <a:gd name="connsiteX218" fmla="*/ 620639 w 1094892"/>
                <a:gd name="connsiteY218" fmla="*/ 1070741 h 1129973"/>
                <a:gd name="connsiteX219" fmla="*/ 632030 w 1094892"/>
                <a:gd name="connsiteY219" fmla="*/ 1061303 h 1129973"/>
                <a:gd name="connsiteX220" fmla="*/ 636912 w 1094892"/>
                <a:gd name="connsiteY220" fmla="*/ 1050237 h 1129973"/>
                <a:gd name="connsiteX221" fmla="*/ 642770 w 1094892"/>
                <a:gd name="connsiteY221" fmla="*/ 1048285 h 1129973"/>
                <a:gd name="connsiteX222" fmla="*/ 644397 w 1094892"/>
                <a:gd name="connsiteY222" fmla="*/ 1040800 h 1129973"/>
                <a:gd name="connsiteX223" fmla="*/ 650256 w 1094892"/>
                <a:gd name="connsiteY223" fmla="*/ 1036569 h 1129973"/>
                <a:gd name="connsiteX224" fmla="*/ 649605 w 1094892"/>
                <a:gd name="connsiteY224" fmla="*/ 1027456 h 1129973"/>
                <a:gd name="connsiteX225" fmla="*/ 655788 w 1094892"/>
                <a:gd name="connsiteY225" fmla="*/ 1023876 h 1129973"/>
                <a:gd name="connsiteX226" fmla="*/ 646350 w 1094892"/>
                <a:gd name="connsiteY226" fmla="*/ 1020947 h 1129973"/>
                <a:gd name="connsiteX227" fmla="*/ 635285 w 1094892"/>
                <a:gd name="connsiteY227" fmla="*/ 1017041 h 1129973"/>
                <a:gd name="connsiteX228" fmla="*/ 634959 w 1094892"/>
                <a:gd name="connsiteY228" fmla="*/ 1022249 h 1129973"/>
                <a:gd name="connsiteX229" fmla="*/ 634959 w 1094892"/>
                <a:gd name="connsiteY229" fmla="*/ 1029734 h 1129973"/>
                <a:gd name="connsiteX230" fmla="*/ 634634 w 1094892"/>
                <a:gd name="connsiteY230" fmla="*/ 1039172 h 1129973"/>
                <a:gd name="connsiteX231" fmla="*/ 628125 w 1094892"/>
                <a:gd name="connsiteY231" fmla="*/ 1032989 h 1129973"/>
                <a:gd name="connsiteX232" fmla="*/ 626498 w 1094892"/>
                <a:gd name="connsiteY232" fmla="*/ 1048285 h 1129973"/>
                <a:gd name="connsiteX233" fmla="*/ 614781 w 1094892"/>
                <a:gd name="connsiteY233" fmla="*/ 1055445 h 1129973"/>
                <a:gd name="connsiteX234" fmla="*/ 613154 w 1094892"/>
                <a:gd name="connsiteY234" fmla="*/ 1063907 h 1129973"/>
                <a:gd name="connsiteX235" fmla="*/ 605343 w 1094892"/>
                <a:gd name="connsiteY235" fmla="*/ 1068137 h 1129973"/>
                <a:gd name="connsiteX236" fmla="*/ 606970 w 1094892"/>
                <a:gd name="connsiteY236" fmla="*/ 1079528 h 1129973"/>
                <a:gd name="connsiteX237" fmla="*/ 606645 w 1094892"/>
                <a:gd name="connsiteY237" fmla="*/ 1087339 h 1129973"/>
                <a:gd name="connsiteX238" fmla="*/ 600136 w 1094892"/>
                <a:gd name="connsiteY238" fmla="*/ 1100032 h 1129973"/>
                <a:gd name="connsiteX239" fmla="*/ 591349 w 1094892"/>
                <a:gd name="connsiteY239" fmla="*/ 1115979 h 1129973"/>
                <a:gd name="connsiteX240" fmla="*/ 576052 w 1094892"/>
                <a:gd name="connsiteY240" fmla="*/ 1129648 h 1129973"/>
                <a:gd name="connsiteX241" fmla="*/ 575727 w 1094892"/>
                <a:gd name="connsiteY241" fmla="*/ 1129974 h 1129973"/>
                <a:gd name="connsiteX242" fmla="*/ 571496 w 1094892"/>
                <a:gd name="connsiteY242" fmla="*/ 1124766 h 1129973"/>
                <a:gd name="connsiteX243" fmla="*/ 571821 w 1094892"/>
                <a:gd name="connsiteY243" fmla="*/ 1117607 h 1129973"/>
                <a:gd name="connsiteX244" fmla="*/ 572147 w 1094892"/>
                <a:gd name="connsiteY244" fmla="*/ 1105890 h 1129973"/>
                <a:gd name="connsiteX245" fmla="*/ 569218 w 1094892"/>
                <a:gd name="connsiteY245" fmla="*/ 1089618 h 1129973"/>
                <a:gd name="connsiteX246" fmla="*/ 565638 w 1094892"/>
                <a:gd name="connsiteY246" fmla="*/ 1080179 h 1129973"/>
                <a:gd name="connsiteX247" fmla="*/ 563685 w 1094892"/>
                <a:gd name="connsiteY247" fmla="*/ 1077250 h 1129973"/>
                <a:gd name="connsiteX248" fmla="*/ 560105 w 1094892"/>
                <a:gd name="connsiteY248" fmla="*/ 1073019 h 1129973"/>
                <a:gd name="connsiteX249" fmla="*/ 553596 w 1094892"/>
                <a:gd name="connsiteY249" fmla="*/ 1069439 h 1129973"/>
                <a:gd name="connsiteX250" fmla="*/ 546111 w 1094892"/>
                <a:gd name="connsiteY250" fmla="*/ 1065209 h 1129973"/>
                <a:gd name="connsiteX251" fmla="*/ 544809 w 1094892"/>
                <a:gd name="connsiteY251" fmla="*/ 1062279 h 1129973"/>
                <a:gd name="connsiteX252" fmla="*/ 540578 w 1094892"/>
                <a:gd name="connsiteY252" fmla="*/ 1057398 h 1129973"/>
                <a:gd name="connsiteX253" fmla="*/ 537323 w 1094892"/>
                <a:gd name="connsiteY253" fmla="*/ 1056747 h 1129973"/>
                <a:gd name="connsiteX254" fmla="*/ 523654 w 1094892"/>
                <a:gd name="connsiteY254" fmla="*/ 1052516 h 1129973"/>
                <a:gd name="connsiteX255" fmla="*/ 518122 w 1094892"/>
                <a:gd name="connsiteY255" fmla="*/ 1043078 h 1129973"/>
                <a:gd name="connsiteX256" fmla="*/ 515518 w 1094892"/>
                <a:gd name="connsiteY256" fmla="*/ 1040148 h 1129973"/>
                <a:gd name="connsiteX257" fmla="*/ 512264 w 1094892"/>
                <a:gd name="connsiteY257" fmla="*/ 1039498 h 1129973"/>
                <a:gd name="connsiteX258" fmla="*/ 511938 w 1094892"/>
                <a:gd name="connsiteY258" fmla="*/ 1039823 h 1129973"/>
                <a:gd name="connsiteX259" fmla="*/ 506080 w 1094892"/>
                <a:gd name="connsiteY259" fmla="*/ 1045356 h 1129973"/>
                <a:gd name="connsiteX260" fmla="*/ 502500 w 1094892"/>
                <a:gd name="connsiteY260" fmla="*/ 1047309 h 1129973"/>
                <a:gd name="connsiteX261" fmla="*/ 501849 w 1094892"/>
                <a:gd name="connsiteY261" fmla="*/ 1043403 h 1129973"/>
                <a:gd name="connsiteX262" fmla="*/ 500547 w 1094892"/>
                <a:gd name="connsiteY262" fmla="*/ 1037545 h 1129973"/>
                <a:gd name="connsiteX263" fmla="*/ 490133 w 1094892"/>
                <a:gd name="connsiteY263" fmla="*/ 1026480 h 1129973"/>
                <a:gd name="connsiteX264" fmla="*/ 481020 w 1094892"/>
                <a:gd name="connsiteY264" fmla="*/ 1018343 h 1129973"/>
                <a:gd name="connsiteX265" fmla="*/ 479718 w 1094892"/>
                <a:gd name="connsiteY265" fmla="*/ 1018343 h 1129973"/>
                <a:gd name="connsiteX266" fmla="*/ 470931 w 1094892"/>
                <a:gd name="connsiteY266" fmla="*/ 1019319 h 1129973"/>
                <a:gd name="connsiteX267" fmla="*/ 470931 w 1094892"/>
                <a:gd name="connsiteY267" fmla="*/ 1019319 h 1129973"/>
                <a:gd name="connsiteX268" fmla="*/ 470280 w 1094892"/>
                <a:gd name="connsiteY268" fmla="*/ 1020621 h 1129973"/>
                <a:gd name="connsiteX269" fmla="*/ 468653 w 1094892"/>
                <a:gd name="connsiteY269" fmla="*/ 1023876 h 1129973"/>
                <a:gd name="connsiteX270" fmla="*/ 458564 w 1094892"/>
                <a:gd name="connsiteY270" fmla="*/ 1020296 h 1129973"/>
                <a:gd name="connsiteX271" fmla="*/ 460191 w 1094892"/>
                <a:gd name="connsiteY271" fmla="*/ 1018669 h 1129973"/>
                <a:gd name="connsiteX272" fmla="*/ 476464 w 1094892"/>
                <a:gd name="connsiteY272" fmla="*/ 1004023 h 1129973"/>
                <a:gd name="connsiteX273" fmla="*/ 478091 w 1094892"/>
                <a:gd name="connsiteY273" fmla="*/ 1002396 h 1129973"/>
                <a:gd name="connsiteX274" fmla="*/ 478091 w 1094892"/>
                <a:gd name="connsiteY274" fmla="*/ 1002396 h 1129973"/>
                <a:gd name="connsiteX275" fmla="*/ 491434 w 1094892"/>
                <a:gd name="connsiteY275" fmla="*/ 987100 h 1129973"/>
                <a:gd name="connsiteX276" fmla="*/ 497618 w 1094892"/>
                <a:gd name="connsiteY276" fmla="*/ 979940 h 1129973"/>
                <a:gd name="connsiteX277" fmla="*/ 504453 w 1094892"/>
                <a:gd name="connsiteY277" fmla="*/ 974407 h 1129973"/>
                <a:gd name="connsiteX278" fmla="*/ 509985 w 1094892"/>
                <a:gd name="connsiteY278" fmla="*/ 968549 h 1129973"/>
                <a:gd name="connsiteX279" fmla="*/ 509334 w 1094892"/>
                <a:gd name="connsiteY279" fmla="*/ 965945 h 1129973"/>
                <a:gd name="connsiteX280" fmla="*/ 509009 w 1094892"/>
                <a:gd name="connsiteY280" fmla="*/ 963016 h 1129973"/>
                <a:gd name="connsiteX281" fmla="*/ 512914 w 1094892"/>
                <a:gd name="connsiteY281" fmla="*/ 960738 h 1129973"/>
                <a:gd name="connsiteX282" fmla="*/ 517145 w 1094892"/>
                <a:gd name="connsiteY282" fmla="*/ 958460 h 1129973"/>
                <a:gd name="connsiteX283" fmla="*/ 517145 w 1094892"/>
                <a:gd name="connsiteY283" fmla="*/ 958460 h 1129973"/>
                <a:gd name="connsiteX284" fmla="*/ 525933 w 1094892"/>
                <a:gd name="connsiteY284" fmla="*/ 949673 h 1129973"/>
                <a:gd name="connsiteX285" fmla="*/ 533418 w 1094892"/>
                <a:gd name="connsiteY285" fmla="*/ 941862 h 1129973"/>
                <a:gd name="connsiteX286" fmla="*/ 539927 w 1094892"/>
                <a:gd name="connsiteY286" fmla="*/ 939909 h 1129973"/>
                <a:gd name="connsiteX287" fmla="*/ 539927 w 1094892"/>
                <a:gd name="connsiteY287" fmla="*/ 939909 h 1129973"/>
                <a:gd name="connsiteX288" fmla="*/ 548714 w 1094892"/>
                <a:gd name="connsiteY288" fmla="*/ 937305 h 1129973"/>
                <a:gd name="connsiteX289" fmla="*/ 556525 w 1094892"/>
                <a:gd name="connsiteY289" fmla="*/ 933074 h 1129973"/>
                <a:gd name="connsiteX290" fmla="*/ 562709 w 1094892"/>
                <a:gd name="connsiteY290" fmla="*/ 928192 h 1129973"/>
                <a:gd name="connsiteX291" fmla="*/ 563360 w 1094892"/>
                <a:gd name="connsiteY291" fmla="*/ 927216 h 1129973"/>
                <a:gd name="connsiteX292" fmla="*/ 567591 w 1094892"/>
                <a:gd name="connsiteY292" fmla="*/ 914849 h 1129973"/>
                <a:gd name="connsiteX293" fmla="*/ 567591 w 1094892"/>
                <a:gd name="connsiteY293" fmla="*/ 909642 h 1129973"/>
                <a:gd name="connsiteX294" fmla="*/ 567591 w 1094892"/>
                <a:gd name="connsiteY294" fmla="*/ 909642 h 1129973"/>
                <a:gd name="connsiteX295" fmla="*/ 566940 w 1094892"/>
                <a:gd name="connsiteY295" fmla="*/ 900529 h 1129973"/>
                <a:gd name="connsiteX296" fmla="*/ 566614 w 1094892"/>
                <a:gd name="connsiteY296" fmla="*/ 898576 h 1129973"/>
                <a:gd name="connsiteX297" fmla="*/ 556525 w 1094892"/>
                <a:gd name="connsiteY297" fmla="*/ 880676 h 1129973"/>
                <a:gd name="connsiteX298" fmla="*/ 556525 w 1094892"/>
                <a:gd name="connsiteY298" fmla="*/ 880676 h 1129973"/>
                <a:gd name="connsiteX299" fmla="*/ 554898 w 1094892"/>
                <a:gd name="connsiteY299" fmla="*/ 880351 h 1129973"/>
                <a:gd name="connsiteX300" fmla="*/ 551318 w 1094892"/>
                <a:gd name="connsiteY300" fmla="*/ 880026 h 1129973"/>
                <a:gd name="connsiteX301" fmla="*/ 550016 w 1094892"/>
                <a:gd name="connsiteY301" fmla="*/ 881002 h 1129973"/>
                <a:gd name="connsiteX302" fmla="*/ 550016 w 1094892"/>
                <a:gd name="connsiteY302" fmla="*/ 881002 h 1129973"/>
                <a:gd name="connsiteX303" fmla="*/ 548714 w 1094892"/>
                <a:gd name="connsiteY303" fmla="*/ 881978 h 1129973"/>
                <a:gd name="connsiteX304" fmla="*/ 543182 w 1094892"/>
                <a:gd name="connsiteY304" fmla="*/ 883606 h 1129973"/>
                <a:gd name="connsiteX305" fmla="*/ 543833 w 1094892"/>
                <a:gd name="connsiteY305" fmla="*/ 876446 h 1129973"/>
                <a:gd name="connsiteX306" fmla="*/ 550342 w 1094892"/>
                <a:gd name="connsiteY306" fmla="*/ 849108 h 1129973"/>
                <a:gd name="connsiteX307" fmla="*/ 552294 w 1094892"/>
                <a:gd name="connsiteY307" fmla="*/ 837066 h 1129973"/>
                <a:gd name="connsiteX308" fmla="*/ 552294 w 1094892"/>
                <a:gd name="connsiteY308" fmla="*/ 837066 h 1129973"/>
                <a:gd name="connsiteX309" fmla="*/ 546111 w 1094892"/>
                <a:gd name="connsiteY309" fmla="*/ 833811 h 1129973"/>
                <a:gd name="connsiteX310" fmla="*/ 534394 w 1094892"/>
                <a:gd name="connsiteY310" fmla="*/ 831858 h 1129973"/>
                <a:gd name="connsiteX311" fmla="*/ 531465 w 1094892"/>
                <a:gd name="connsiteY311" fmla="*/ 831858 h 1129973"/>
                <a:gd name="connsiteX312" fmla="*/ 521702 w 1094892"/>
                <a:gd name="connsiteY312" fmla="*/ 830882 h 1129973"/>
                <a:gd name="connsiteX313" fmla="*/ 519098 w 1094892"/>
                <a:gd name="connsiteY313" fmla="*/ 823397 h 1129973"/>
                <a:gd name="connsiteX314" fmla="*/ 515193 w 1094892"/>
                <a:gd name="connsiteY314" fmla="*/ 804195 h 1129973"/>
                <a:gd name="connsiteX315" fmla="*/ 515193 w 1094892"/>
                <a:gd name="connsiteY315" fmla="*/ 804195 h 1129973"/>
                <a:gd name="connsiteX316" fmla="*/ 515193 w 1094892"/>
                <a:gd name="connsiteY316" fmla="*/ 803219 h 1129973"/>
                <a:gd name="connsiteX317" fmla="*/ 509985 w 1094892"/>
                <a:gd name="connsiteY317" fmla="*/ 785970 h 1129973"/>
                <a:gd name="connsiteX318" fmla="*/ 499896 w 1094892"/>
                <a:gd name="connsiteY318" fmla="*/ 783040 h 1129973"/>
                <a:gd name="connsiteX319" fmla="*/ 496642 w 1094892"/>
                <a:gd name="connsiteY319" fmla="*/ 782715 h 1129973"/>
                <a:gd name="connsiteX320" fmla="*/ 494689 w 1094892"/>
                <a:gd name="connsiteY320" fmla="*/ 779786 h 1129973"/>
                <a:gd name="connsiteX321" fmla="*/ 493713 w 1094892"/>
                <a:gd name="connsiteY321" fmla="*/ 778159 h 1129973"/>
                <a:gd name="connsiteX322" fmla="*/ 488831 w 1094892"/>
                <a:gd name="connsiteY322" fmla="*/ 775881 h 1129973"/>
                <a:gd name="connsiteX323" fmla="*/ 475162 w 1094892"/>
                <a:gd name="connsiteY323" fmla="*/ 782715 h 1129973"/>
                <a:gd name="connsiteX324" fmla="*/ 449126 w 1094892"/>
                <a:gd name="connsiteY324" fmla="*/ 775229 h 1129973"/>
                <a:gd name="connsiteX325" fmla="*/ 452706 w 1094892"/>
                <a:gd name="connsiteY325" fmla="*/ 751797 h 1129973"/>
                <a:gd name="connsiteX326" fmla="*/ 454658 w 1094892"/>
                <a:gd name="connsiteY326" fmla="*/ 740406 h 1129973"/>
                <a:gd name="connsiteX327" fmla="*/ 449776 w 1094892"/>
                <a:gd name="connsiteY327" fmla="*/ 728039 h 1129973"/>
                <a:gd name="connsiteX328" fmla="*/ 446522 w 1094892"/>
                <a:gd name="connsiteY328" fmla="*/ 720879 h 1129973"/>
                <a:gd name="connsiteX329" fmla="*/ 446197 w 1094892"/>
                <a:gd name="connsiteY329" fmla="*/ 709163 h 1129973"/>
                <a:gd name="connsiteX330" fmla="*/ 455960 w 1094892"/>
                <a:gd name="connsiteY330" fmla="*/ 677268 h 1129973"/>
                <a:gd name="connsiteX331" fmla="*/ 459215 w 1094892"/>
                <a:gd name="connsiteY331" fmla="*/ 670434 h 1129973"/>
                <a:gd name="connsiteX332" fmla="*/ 462144 w 1094892"/>
                <a:gd name="connsiteY332" fmla="*/ 665552 h 1129973"/>
                <a:gd name="connsiteX333" fmla="*/ 456611 w 1094892"/>
                <a:gd name="connsiteY333" fmla="*/ 657416 h 1129973"/>
                <a:gd name="connsiteX334" fmla="*/ 454658 w 1094892"/>
                <a:gd name="connsiteY334" fmla="*/ 656114 h 1129973"/>
                <a:gd name="connsiteX335" fmla="*/ 454658 w 1094892"/>
                <a:gd name="connsiteY335" fmla="*/ 656114 h 1129973"/>
                <a:gd name="connsiteX336" fmla="*/ 453031 w 1094892"/>
                <a:gd name="connsiteY336" fmla="*/ 644397 h 1129973"/>
                <a:gd name="connsiteX337" fmla="*/ 453031 w 1094892"/>
                <a:gd name="connsiteY337" fmla="*/ 643747 h 1129973"/>
                <a:gd name="connsiteX338" fmla="*/ 452380 w 1094892"/>
                <a:gd name="connsiteY338" fmla="*/ 643421 h 1129973"/>
                <a:gd name="connsiteX339" fmla="*/ 435457 w 1094892"/>
                <a:gd name="connsiteY339" fmla="*/ 633983 h 1129973"/>
                <a:gd name="connsiteX340" fmla="*/ 433178 w 1094892"/>
                <a:gd name="connsiteY340" fmla="*/ 625521 h 1129973"/>
                <a:gd name="connsiteX341" fmla="*/ 433178 w 1094892"/>
                <a:gd name="connsiteY341" fmla="*/ 620965 h 1129973"/>
                <a:gd name="connsiteX342" fmla="*/ 434480 w 1094892"/>
                <a:gd name="connsiteY342" fmla="*/ 615432 h 1129973"/>
                <a:gd name="connsiteX343" fmla="*/ 434480 w 1094892"/>
                <a:gd name="connsiteY343" fmla="*/ 615432 h 1129973"/>
                <a:gd name="connsiteX344" fmla="*/ 435782 w 1094892"/>
                <a:gd name="connsiteY344" fmla="*/ 606970 h 1129973"/>
                <a:gd name="connsiteX345" fmla="*/ 402260 w 1094892"/>
                <a:gd name="connsiteY345" fmla="*/ 605343 h 1129973"/>
                <a:gd name="connsiteX346" fmla="*/ 386964 w 1094892"/>
                <a:gd name="connsiteY346" fmla="*/ 605668 h 1129973"/>
                <a:gd name="connsiteX347" fmla="*/ 383709 w 1094892"/>
                <a:gd name="connsiteY347" fmla="*/ 596556 h 1129973"/>
                <a:gd name="connsiteX348" fmla="*/ 384686 w 1094892"/>
                <a:gd name="connsiteY348" fmla="*/ 589070 h 1129973"/>
                <a:gd name="connsiteX349" fmla="*/ 385011 w 1094892"/>
                <a:gd name="connsiteY349" fmla="*/ 585165 h 1129973"/>
                <a:gd name="connsiteX350" fmla="*/ 385011 w 1094892"/>
                <a:gd name="connsiteY350" fmla="*/ 585165 h 1129973"/>
                <a:gd name="connsiteX351" fmla="*/ 380455 w 1094892"/>
                <a:gd name="connsiteY351" fmla="*/ 578656 h 1129973"/>
                <a:gd name="connsiteX352" fmla="*/ 376224 w 1094892"/>
                <a:gd name="connsiteY352" fmla="*/ 573448 h 1129973"/>
                <a:gd name="connsiteX353" fmla="*/ 380130 w 1094892"/>
                <a:gd name="connsiteY353" fmla="*/ 571821 h 1129973"/>
                <a:gd name="connsiteX354" fmla="*/ 384360 w 1094892"/>
                <a:gd name="connsiteY354" fmla="*/ 569218 h 1129973"/>
                <a:gd name="connsiteX355" fmla="*/ 382733 w 1094892"/>
                <a:gd name="connsiteY355" fmla="*/ 547738 h 1129973"/>
                <a:gd name="connsiteX356" fmla="*/ 379479 w 1094892"/>
                <a:gd name="connsiteY356" fmla="*/ 536998 h 1129973"/>
                <a:gd name="connsiteX357" fmla="*/ 370366 w 1094892"/>
                <a:gd name="connsiteY357" fmla="*/ 531465 h 1129973"/>
                <a:gd name="connsiteX358" fmla="*/ 359626 w 1094892"/>
                <a:gd name="connsiteY358" fmla="*/ 526909 h 1129973"/>
                <a:gd name="connsiteX359" fmla="*/ 345306 w 1094892"/>
                <a:gd name="connsiteY359" fmla="*/ 527234 h 1129973"/>
                <a:gd name="connsiteX360" fmla="*/ 339122 w 1094892"/>
                <a:gd name="connsiteY360" fmla="*/ 527885 h 1129973"/>
                <a:gd name="connsiteX361" fmla="*/ 334892 w 1094892"/>
                <a:gd name="connsiteY361" fmla="*/ 522678 h 1129973"/>
                <a:gd name="connsiteX362" fmla="*/ 329684 w 1094892"/>
                <a:gd name="connsiteY362" fmla="*/ 514867 h 1129973"/>
                <a:gd name="connsiteX363" fmla="*/ 317643 w 1094892"/>
                <a:gd name="connsiteY363" fmla="*/ 512263 h 1129973"/>
                <a:gd name="connsiteX364" fmla="*/ 313086 w 1094892"/>
                <a:gd name="connsiteY364" fmla="*/ 512263 h 1129973"/>
                <a:gd name="connsiteX365" fmla="*/ 308204 w 1094892"/>
                <a:gd name="connsiteY365" fmla="*/ 506080 h 1129973"/>
                <a:gd name="connsiteX366" fmla="*/ 306252 w 1094892"/>
                <a:gd name="connsiteY366" fmla="*/ 501849 h 1129973"/>
                <a:gd name="connsiteX367" fmla="*/ 296813 w 1094892"/>
                <a:gd name="connsiteY367" fmla="*/ 497293 h 1129973"/>
                <a:gd name="connsiteX368" fmla="*/ 283795 w 1094892"/>
                <a:gd name="connsiteY368" fmla="*/ 495340 h 1129973"/>
                <a:gd name="connsiteX369" fmla="*/ 275659 w 1094892"/>
                <a:gd name="connsiteY369" fmla="*/ 495340 h 1129973"/>
                <a:gd name="connsiteX370" fmla="*/ 268174 w 1094892"/>
                <a:gd name="connsiteY370" fmla="*/ 494689 h 1129973"/>
                <a:gd name="connsiteX371" fmla="*/ 257759 w 1094892"/>
                <a:gd name="connsiteY371" fmla="*/ 485251 h 1129973"/>
                <a:gd name="connsiteX372" fmla="*/ 252552 w 1094892"/>
                <a:gd name="connsiteY372" fmla="*/ 479718 h 1129973"/>
                <a:gd name="connsiteX373" fmla="*/ 247019 w 1094892"/>
                <a:gd name="connsiteY373" fmla="*/ 471907 h 1129973"/>
                <a:gd name="connsiteX374" fmla="*/ 240510 w 1094892"/>
                <a:gd name="connsiteY374" fmla="*/ 458889 h 1129973"/>
                <a:gd name="connsiteX375" fmla="*/ 240510 w 1094892"/>
                <a:gd name="connsiteY375" fmla="*/ 444569 h 1129973"/>
                <a:gd name="connsiteX376" fmla="*/ 240835 w 1094892"/>
                <a:gd name="connsiteY376" fmla="*/ 439687 h 1129973"/>
                <a:gd name="connsiteX377" fmla="*/ 243439 w 1094892"/>
                <a:gd name="connsiteY377" fmla="*/ 432527 h 1129973"/>
                <a:gd name="connsiteX378" fmla="*/ 245066 w 1094892"/>
                <a:gd name="connsiteY378" fmla="*/ 427646 h 1129973"/>
                <a:gd name="connsiteX379" fmla="*/ 242788 w 1094892"/>
                <a:gd name="connsiteY379" fmla="*/ 422764 h 1129973"/>
                <a:gd name="connsiteX380" fmla="*/ 238883 w 1094892"/>
                <a:gd name="connsiteY380" fmla="*/ 418207 h 1129973"/>
                <a:gd name="connsiteX381" fmla="*/ 234326 w 1094892"/>
                <a:gd name="connsiteY381" fmla="*/ 420485 h 1129973"/>
                <a:gd name="connsiteX382" fmla="*/ 232374 w 1094892"/>
                <a:gd name="connsiteY382" fmla="*/ 422113 h 1129973"/>
                <a:gd name="connsiteX383" fmla="*/ 230746 w 1094892"/>
                <a:gd name="connsiteY383" fmla="*/ 420811 h 1129973"/>
                <a:gd name="connsiteX384" fmla="*/ 228468 w 1094892"/>
                <a:gd name="connsiteY384" fmla="*/ 418858 h 1129973"/>
                <a:gd name="connsiteX385" fmla="*/ 212847 w 1094892"/>
                <a:gd name="connsiteY385" fmla="*/ 420160 h 1129973"/>
                <a:gd name="connsiteX386" fmla="*/ 200479 w 1094892"/>
                <a:gd name="connsiteY386" fmla="*/ 424066 h 1129973"/>
                <a:gd name="connsiteX387" fmla="*/ 190716 w 1094892"/>
                <a:gd name="connsiteY387" fmla="*/ 430575 h 1129973"/>
                <a:gd name="connsiteX388" fmla="*/ 179650 w 1094892"/>
                <a:gd name="connsiteY388" fmla="*/ 438060 h 1129973"/>
                <a:gd name="connsiteX389" fmla="*/ 166958 w 1094892"/>
                <a:gd name="connsiteY389" fmla="*/ 446847 h 1129973"/>
                <a:gd name="connsiteX390" fmla="*/ 150034 w 1094892"/>
                <a:gd name="connsiteY390" fmla="*/ 458564 h 1129973"/>
                <a:gd name="connsiteX391" fmla="*/ 132134 w 1094892"/>
                <a:gd name="connsiteY391" fmla="*/ 456611 h 1129973"/>
                <a:gd name="connsiteX392" fmla="*/ 124649 w 1094892"/>
                <a:gd name="connsiteY392" fmla="*/ 455309 h 1129973"/>
                <a:gd name="connsiteX393" fmla="*/ 124323 w 1094892"/>
                <a:gd name="connsiteY393" fmla="*/ 454984 h 1129973"/>
                <a:gd name="connsiteX394" fmla="*/ 119441 w 1094892"/>
                <a:gd name="connsiteY394" fmla="*/ 454007 h 1129973"/>
                <a:gd name="connsiteX395" fmla="*/ 116512 w 1094892"/>
                <a:gd name="connsiteY395" fmla="*/ 454007 h 1129973"/>
                <a:gd name="connsiteX396" fmla="*/ 113583 w 1094892"/>
                <a:gd name="connsiteY396" fmla="*/ 453357 h 1129973"/>
                <a:gd name="connsiteX397" fmla="*/ 109678 w 1094892"/>
                <a:gd name="connsiteY397" fmla="*/ 452705 h 1129973"/>
                <a:gd name="connsiteX398" fmla="*/ 102518 w 1094892"/>
                <a:gd name="connsiteY398" fmla="*/ 455635 h 1129973"/>
                <a:gd name="connsiteX399" fmla="*/ 100565 w 1094892"/>
                <a:gd name="connsiteY399" fmla="*/ 456936 h 1129973"/>
                <a:gd name="connsiteX400" fmla="*/ 97636 w 1094892"/>
                <a:gd name="connsiteY400" fmla="*/ 456936 h 1129973"/>
                <a:gd name="connsiteX401" fmla="*/ 93731 w 1094892"/>
                <a:gd name="connsiteY401" fmla="*/ 454658 h 1129973"/>
                <a:gd name="connsiteX402" fmla="*/ 93731 w 1094892"/>
                <a:gd name="connsiteY402" fmla="*/ 435131 h 1129973"/>
                <a:gd name="connsiteX403" fmla="*/ 93731 w 1094892"/>
                <a:gd name="connsiteY403" fmla="*/ 427320 h 1129973"/>
                <a:gd name="connsiteX404" fmla="*/ 94707 w 1094892"/>
                <a:gd name="connsiteY404" fmla="*/ 425042 h 1129973"/>
                <a:gd name="connsiteX405" fmla="*/ 94707 w 1094892"/>
                <a:gd name="connsiteY405" fmla="*/ 425042 h 1129973"/>
                <a:gd name="connsiteX406" fmla="*/ 96009 w 1094892"/>
                <a:gd name="connsiteY406" fmla="*/ 419184 h 1129973"/>
                <a:gd name="connsiteX407" fmla="*/ 96660 w 1094892"/>
                <a:gd name="connsiteY407" fmla="*/ 414628 h 1129973"/>
                <a:gd name="connsiteX408" fmla="*/ 97311 w 1094892"/>
                <a:gd name="connsiteY408" fmla="*/ 412349 h 1129973"/>
                <a:gd name="connsiteX409" fmla="*/ 97311 w 1094892"/>
                <a:gd name="connsiteY409" fmla="*/ 412349 h 1129973"/>
                <a:gd name="connsiteX410" fmla="*/ 95358 w 1094892"/>
                <a:gd name="connsiteY410" fmla="*/ 409746 h 1129973"/>
                <a:gd name="connsiteX411" fmla="*/ 95358 w 1094892"/>
                <a:gd name="connsiteY411" fmla="*/ 409746 h 1129973"/>
                <a:gd name="connsiteX412" fmla="*/ 81363 w 1094892"/>
                <a:gd name="connsiteY412" fmla="*/ 419509 h 1129973"/>
                <a:gd name="connsiteX413" fmla="*/ 81363 w 1094892"/>
                <a:gd name="connsiteY413" fmla="*/ 419509 h 1129973"/>
                <a:gd name="connsiteX414" fmla="*/ 73553 w 1094892"/>
                <a:gd name="connsiteY414" fmla="*/ 425693 h 1129973"/>
                <a:gd name="connsiteX415" fmla="*/ 66718 w 1094892"/>
                <a:gd name="connsiteY415" fmla="*/ 426018 h 1129973"/>
                <a:gd name="connsiteX416" fmla="*/ 50445 w 1094892"/>
                <a:gd name="connsiteY416" fmla="*/ 426669 h 1129973"/>
                <a:gd name="connsiteX417" fmla="*/ 49795 w 1094892"/>
                <a:gd name="connsiteY417" fmla="*/ 426344 h 1129973"/>
                <a:gd name="connsiteX418" fmla="*/ 49795 w 1094892"/>
                <a:gd name="connsiteY418" fmla="*/ 426344 h 1129973"/>
                <a:gd name="connsiteX419" fmla="*/ 49795 w 1094892"/>
                <a:gd name="connsiteY419" fmla="*/ 425367 h 1129973"/>
                <a:gd name="connsiteX420" fmla="*/ 49795 w 1094892"/>
                <a:gd name="connsiteY420" fmla="*/ 423415 h 1129973"/>
                <a:gd name="connsiteX421" fmla="*/ 49144 w 1094892"/>
                <a:gd name="connsiteY421" fmla="*/ 421787 h 1129973"/>
                <a:gd name="connsiteX422" fmla="*/ 48493 w 1094892"/>
                <a:gd name="connsiteY422" fmla="*/ 419835 h 1129973"/>
                <a:gd name="connsiteX423" fmla="*/ 47516 w 1094892"/>
                <a:gd name="connsiteY423" fmla="*/ 416255 h 1129973"/>
                <a:gd name="connsiteX424" fmla="*/ 45238 w 1094892"/>
                <a:gd name="connsiteY424" fmla="*/ 413000 h 1129973"/>
                <a:gd name="connsiteX425" fmla="*/ 33196 w 1094892"/>
                <a:gd name="connsiteY425" fmla="*/ 411048 h 1129973"/>
                <a:gd name="connsiteX426" fmla="*/ 21805 w 1094892"/>
                <a:gd name="connsiteY426" fmla="*/ 409746 h 1129973"/>
                <a:gd name="connsiteX427" fmla="*/ 24735 w 1094892"/>
                <a:gd name="connsiteY427" fmla="*/ 406491 h 1129973"/>
                <a:gd name="connsiteX428" fmla="*/ 28640 w 1094892"/>
                <a:gd name="connsiteY428" fmla="*/ 400958 h 1129973"/>
                <a:gd name="connsiteX429" fmla="*/ 17249 w 1094892"/>
                <a:gd name="connsiteY429" fmla="*/ 386639 h 1129973"/>
                <a:gd name="connsiteX430" fmla="*/ 13018 w 1094892"/>
                <a:gd name="connsiteY430" fmla="*/ 382082 h 1129973"/>
                <a:gd name="connsiteX431" fmla="*/ 8462 w 1094892"/>
                <a:gd name="connsiteY431" fmla="*/ 370366 h 1129973"/>
                <a:gd name="connsiteX432" fmla="*/ 6509 w 1094892"/>
                <a:gd name="connsiteY432" fmla="*/ 364182 h 1129973"/>
                <a:gd name="connsiteX433" fmla="*/ 2929 w 1094892"/>
                <a:gd name="connsiteY433" fmla="*/ 360277 h 1129973"/>
                <a:gd name="connsiteX434" fmla="*/ 0 w 1094892"/>
                <a:gd name="connsiteY434" fmla="*/ 356697 h 1129973"/>
                <a:gd name="connsiteX435" fmla="*/ 2604 w 1094892"/>
                <a:gd name="connsiteY435" fmla="*/ 355069 h 1129973"/>
                <a:gd name="connsiteX436" fmla="*/ 6509 w 1094892"/>
                <a:gd name="connsiteY436" fmla="*/ 350839 h 1129973"/>
                <a:gd name="connsiteX437" fmla="*/ 6509 w 1094892"/>
                <a:gd name="connsiteY437" fmla="*/ 350839 h 1129973"/>
                <a:gd name="connsiteX438" fmla="*/ 5207 w 1094892"/>
                <a:gd name="connsiteY438" fmla="*/ 347584 h 1129973"/>
                <a:gd name="connsiteX439" fmla="*/ 5207 w 1094892"/>
                <a:gd name="connsiteY439" fmla="*/ 347584 h 1129973"/>
                <a:gd name="connsiteX440" fmla="*/ 4556 w 1094892"/>
                <a:gd name="connsiteY440" fmla="*/ 345957 h 1129973"/>
                <a:gd name="connsiteX441" fmla="*/ 6184 w 1094892"/>
                <a:gd name="connsiteY441" fmla="*/ 342051 h 1129973"/>
                <a:gd name="connsiteX442" fmla="*/ 8462 w 1094892"/>
                <a:gd name="connsiteY442" fmla="*/ 337495 h 1129973"/>
                <a:gd name="connsiteX443" fmla="*/ 15947 w 1094892"/>
                <a:gd name="connsiteY443" fmla="*/ 332288 h 1129973"/>
                <a:gd name="connsiteX444" fmla="*/ 23758 w 1094892"/>
                <a:gd name="connsiteY444" fmla="*/ 325779 h 1129973"/>
                <a:gd name="connsiteX445" fmla="*/ 23107 w 1094892"/>
                <a:gd name="connsiteY445" fmla="*/ 323175 h 1129973"/>
                <a:gd name="connsiteX446" fmla="*/ 21805 w 1094892"/>
                <a:gd name="connsiteY446" fmla="*/ 317968 h 1129973"/>
                <a:gd name="connsiteX447" fmla="*/ 24084 w 1094892"/>
                <a:gd name="connsiteY447" fmla="*/ 313412 h 1129973"/>
                <a:gd name="connsiteX448" fmla="*/ 24084 w 1094892"/>
                <a:gd name="connsiteY448" fmla="*/ 313412 h 1129973"/>
                <a:gd name="connsiteX449" fmla="*/ 27338 w 1094892"/>
                <a:gd name="connsiteY449" fmla="*/ 307553 h 1129973"/>
                <a:gd name="connsiteX450" fmla="*/ 28640 w 1094892"/>
                <a:gd name="connsiteY450" fmla="*/ 300719 h 1129973"/>
                <a:gd name="connsiteX451" fmla="*/ 30918 w 1094892"/>
                <a:gd name="connsiteY451" fmla="*/ 290630 h 1129973"/>
                <a:gd name="connsiteX452" fmla="*/ 49795 w 1094892"/>
                <a:gd name="connsiteY452" fmla="*/ 278913 h 1129973"/>
                <a:gd name="connsiteX453" fmla="*/ 55978 w 1094892"/>
                <a:gd name="connsiteY453" fmla="*/ 275333 h 1129973"/>
                <a:gd name="connsiteX454" fmla="*/ 60209 w 1094892"/>
                <a:gd name="connsiteY454" fmla="*/ 273706 h 1129973"/>
                <a:gd name="connsiteX455" fmla="*/ 65742 w 1094892"/>
                <a:gd name="connsiteY455" fmla="*/ 273055 h 1129973"/>
                <a:gd name="connsiteX456" fmla="*/ 72902 w 1094892"/>
                <a:gd name="connsiteY456" fmla="*/ 271103 h 1129973"/>
                <a:gd name="connsiteX457" fmla="*/ 72902 w 1094892"/>
                <a:gd name="connsiteY457" fmla="*/ 271103 h 1129973"/>
                <a:gd name="connsiteX458" fmla="*/ 74204 w 1094892"/>
                <a:gd name="connsiteY458" fmla="*/ 270452 h 1129973"/>
                <a:gd name="connsiteX459" fmla="*/ 80387 w 1094892"/>
                <a:gd name="connsiteY459" fmla="*/ 270126 h 1129973"/>
                <a:gd name="connsiteX460" fmla="*/ 83642 w 1094892"/>
                <a:gd name="connsiteY460" fmla="*/ 270126 h 1129973"/>
                <a:gd name="connsiteX461" fmla="*/ 90802 w 1094892"/>
                <a:gd name="connsiteY461" fmla="*/ 264919 h 1129973"/>
                <a:gd name="connsiteX462" fmla="*/ 92103 w 1094892"/>
                <a:gd name="connsiteY462" fmla="*/ 263292 h 1129973"/>
                <a:gd name="connsiteX463" fmla="*/ 94707 w 1094892"/>
                <a:gd name="connsiteY463" fmla="*/ 262966 h 1129973"/>
                <a:gd name="connsiteX464" fmla="*/ 99589 w 1094892"/>
                <a:gd name="connsiteY464" fmla="*/ 263617 h 1129973"/>
                <a:gd name="connsiteX465" fmla="*/ 100240 w 1094892"/>
                <a:gd name="connsiteY465" fmla="*/ 264919 h 1129973"/>
                <a:gd name="connsiteX466" fmla="*/ 100240 w 1094892"/>
                <a:gd name="connsiteY466" fmla="*/ 264919 h 1129973"/>
                <a:gd name="connsiteX467" fmla="*/ 102518 w 1094892"/>
                <a:gd name="connsiteY467" fmla="*/ 268174 h 1129973"/>
                <a:gd name="connsiteX468" fmla="*/ 107074 w 1094892"/>
                <a:gd name="connsiteY468" fmla="*/ 268824 h 1129973"/>
                <a:gd name="connsiteX469" fmla="*/ 111956 w 1094892"/>
                <a:gd name="connsiteY469" fmla="*/ 266546 h 1129973"/>
                <a:gd name="connsiteX470" fmla="*/ 118790 w 1094892"/>
                <a:gd name="connsiteY470" fmla="*/ 227817 h 1129973"/>
                <a:gd name="connsiteX471" fmla="*/ 126927 w 1094892"/>
                <a:gd name="connsiteY471" fmla="*/ 176721 h 1129973"/>
                <a:gd name="connsiteX472" fmla="*/ 125625 w 1094892"/>
                <a:gd name="connsiteY472" fmla="*/ 167608 h 1129973"/>
                <a:gd name="connsiteX473" fmla="*/ 122696 w 1094892"/>
                <a:gd name="connsiteY473" fmla="*/ 159147 h 1129973"/>
                <a:gd name="connsiteX474" fmla="*/ 122696 w 1094892"/>
                <a:gd name="connsiteY474" fmla="*/ 159147 h 1129973"/>
                <a:gd name="connsiteX475" fmla="*/ 115861 w 1094892"/>
                <a:gd name="connsiteY475" fmla="*/ 151661 h 1129973"/>
                <a:gd name="connsiteX476" fmla="*/ 111305 w 1094892"/>
                <a:gd name="connsiteY476" fmla="*/ 146779 h 1129973"/>
                <a:gd name="connsiteX477" fmla="*/ 112607 w 1094892"/>
                <a:gd name="connsiteY477" fmla="*/ 137341 h 1129973"/>
                <a:gd name="connsiteX478" fmla="*/ 113909 w 1094892"/>
                <a:gd name="connsiteY478" fmla="*/ 132134 h 1129973"/>
                <a:gd name="connsiteX479" fmla="*/ 119441 w 1094892"/>
                <a:gd name="connsiteY479" fmla="*/ 129856 h 1129973"/>
                <a:gd name="connsiteX480" fmla="*/ 126927 w 1094892"/>
                <a:gd name="connsiteY480" fmla="*/ 128554 h 1129973"/>
                <a:gd name="connsiteX481" fmla="*/ 131809 w 1094892"/>
                <a:gd name="connsiteY481" fmla="*/ 129856 h 1129973"/>
                <a:gd name="connsiteX482" fmla="*/ 136365 w 1094892"/>
                <a:gd name="connsiteY482" fmla="*/ 129856 h 1129973"/>
                <a:gd name="connsiteX483" fmla="*/ 135389 w 1094892"/>
                <a:gd name="connsiteY483" fmla="*/ 123998 h 1129973"/>
                <a:gd name="connsiteX484" fmla="*/ 132460 w 1094892"/>
                <a:gd name="connsiteY484" fmla="*/ 115861 h 1129973"/>
                <a:gd name="connsiteX485" fmla="*/ 132460 w 1094892"/>
                <a:gd name="connsiteY485" fmla="*/ 115861 h 1129973"/>
                <a:gd name="connsiteX486" fmla="*/ 122371 w 1094892"/>
                <a:gd name="connsiteY486" fmla="*/ 114234 h 1129973"/>
                <a:gd name="connsiteX487" fmla="*/ 116512 w 1094892"/>
                <a:gd name="connsiteY487" fmla="*/ 113909 h 1129973"/>
                <a:gd name="connsiteX488" fmla="*/ 116512 w 1094892"/>
                <a:gd name="connsiteY488" fmla="*/ 113909 h 1129973"/>
                <a:gd name="connsiteX489" fmla="*/ 115861 w 1094892"/>
                <a:gd name="connsiteY489" fmla="*/ 109352 h 1129973"/>
                <a:gd name="connsiteX490" fmla="*/ 114560 w 1094892"/>
                <a:gd name="connsiteY490" fmla="*/ 98938 h 1129973"/>
                <a:gd name="connsiteX491" fmla="*/ 120092 w 1094892"/>
                <a:gd name="connsiteY491" fmla="*/ 99589 h 1129973"/>
                <a:gd name="connsiteX492" fmla="*/ 134412 w 1094892"/>
                <a:gd name="connsiteY492" fmla="*/ 99914 h 1129973"/>
                <a:gd name="connsiteX493" fmla="*/ 140596 w 1094892"/>
                <a:gd name="connsiteY493" fmla="*/ 100240 h 1129973"/>
                <a:gd name="connsiteX494" fmla="*/ 149058 w 1094892"/>
                <a:gd name="connsiteY494" fmla="*/ 101216 h 1129973"/>
                <a:gd name="connsiteX495" fmla="*/ 159798 w 1094892"/>
                <a:gd name="connsiteY495" fmla="*/ 100891 h 1129973"/>
                <a:gd name="connsiteX496" fmla="*/ 159798 w 1094892"/>
                <a:gd name="connsiteY496" fmla="*/ 100891 h 1129973"/>
                <a:gd name="connsiteX497" fmla="*/ 158821 w 1094892"/>
                <a:gd name="connsiteY497" fmla="*/ 96334 h 1129973"/>
                <a:gd name="connsiteX498" fmla="*/ 158170 w 1094892"/>
                <a:gd name="connsiteY498" fmla="*/ 95032 h 1129973"/>
                <a:gd name="connsiteX499" fmla="*/ 160123 w 1094892"/>
                <a:gd name="connsiteY499" fmla="*/ 93080 h 1129973"/>
                <a:gd name="connsiteX500" fmla="*/ 160123 w 1094892"/>
                <a:gd name="connsiteY500" fmla="*/ 93080 h 1129973"/>
                <a:gd name="connsiteX501" fmla="*/ 162076 w 1094892"/>
                <a:gd name="connsiteY501" fmla="*/ 91778 h 1129973"/>
                <a:gd name="connsiteX502" fmla="*/ 165330 w 1094892"/>
                <a:gd name="connsiteY502" fmla="*/ 96009 h 1129973"/>
                <a:gd name="connsiteX503" fmla="*/ 169561 w 1094892"/>
                <a:gd name="connsiteY503" fmla="*/ 100565 h 1129973"/>
                <a:gd name="connsiteX504" fmla="*/ 177047 w 1094892"/>
                <a:gd name="connsiteY504" fmla="*/ 94381 h 1129973"/>
                <a:gd name="connsiteX505" fmla="*/ 179325 w 1094892"/>
                <a:gd name="connsiteY505" fmla="*/ 91778 h 1129973"/>
                <a:gd name="connsiteX506" fmla="*/ 183230 w 1094892"/>
                <a:gd name="connsiteY506" fmla="*/ 89825 h 1129973"/>
                <a:gd name="connsiteX507" fmla="*/ 188112 w 1094892"/>
                <a:gd name="connsiteY507" fmla="*/ 89174 h 1129973"/>
                <a:gd name="connsiteX508" fmla="*/ 188763 w 1094892"/>
                <a:gd name="connsiteY508" fmla="*/ 92429 h 1129973"/>
                <a:gd name="connsiteX509" fmla="*/ 195272 w 1094892"/>
                <a:gd name="connsiteY509" fmla="*/ 113258 h 1129973"/>
                <a:gd name="connsiteX510" fmla="*/ 202758 w 1094892"/>
                <a:gd name="connsiteY510" fmla="*/ 120092 h 1129973"/>
                <a:gd name="connsiteX511" fmla="*/ 211870 w 1094892"/>
                <a:gd name="connsiteY511" fmla="*/ 125950 h 1129973"/>
                <a:gd name="connsiteX512" fmla="*/ 211870 w 1094892"/>
                <a:gd name="connsiteY512" fmla="*/ 125950 h 1129973"/>
                <a:gd name="connsiteX513" fmla="*/ 218705 w 1094892"/>
                <a:gd name="connsiteY513" fmla="*/ 124649 h 1129973"/>
                <a:gd name="connsiteX514" fmla="*/ 231723 w 1094892"/>
                <a:gd name="connsiteY514" fmla="*/ 122370 h 1129973"/>
                <a:gd name="connsiteX515" fmla="*/ 232374 w 1094892"/>
                <a:gd name="connsiteY515" fmla="*/ 123998 h 1129973"/>
                <a:gd name="connsiteX516" fmla="*/ 232048 w 1094892"/>
                <a:gd name="connsiteY516" fmla="*/ 126601 h 1129973"/>
                <a:gd name="connsiteX517" fmla="*/ 232048 w 1094892"/>
                <a:gd name="connsiteY517" fmla="*/ 126601 h 1129973"/>
                <a:gd name="connsiteX518" fmla="*/ 232048 w 1094892"/>
                <a:gd name="connsiteY518" fmla="*/ 130181 h 1129973"/>
                <a:gd name="connsiteX519" fmla="*/ 234652 w 1094892"/>
                <a:gd name="connsiteY519" fmla="*/ 131158 h 1129973"/>
                <a:gd name="connsiteX520" fmla="*/ 241812 w 1094892"/>
                <a:gd name="connsiteY520" fmla="*/ 123347 h 1129973"/>
                <a:gd name="connsiteX521" fmla="*/ 249948 w 1094892"/>
                <a:gd name="connsiteY521" fmla="*/ 114560 h 1129973"/>
                <a:gd name="connsiteX522" fmla="*/ 256457 w 1094892"/>
                <a:gd name="connsiteY522" fmla="*/ 111956 h 1129973"/>
                <a:gd name="connsiteX523" fmla="*/ 265244 w 1094892"/>
                <a:gd name="connsiteY523" fmla="*/ 108701 h 1129973"/>
                <a:gd name="connsiteX524" fmla="*/ 272079 w 1094892"/>
                <a:gd name="connsiteY524" fmla="*/ 101541 h 1129973"/>
                <a:gd name="connsiteX525" fmla="*/ 275985 w 1094892"/>
                <a:gd name="connsiteY525" fmla="*/ 96334 h 1129973"/>
                <a:gd name="connsiteX526" fmla="*/ 283470 w 1094892"/>
                <a:gd name="connsiteY526" fmla="*/ 92103 h 1129973"/>
                <a:gd name="connsiteX527" fmla="*/ 297790 w 1094892"/>
                <a:gd name="connsiteY527" fmla="*/ 82014 h 1129973"/>
                <a:gd name="connsiteX528" fmla="*/ 289003 w 1094892"/>
                <a:gd name="connsiteY528" fmla="*/ 79736 h 1129973"/>
                <a:gd name="connsiteX529" fmla="*/ 280215 w 1094892"/>
                <a:gd name="connsiteY529" fmla="*/ 78434 h 1129973"/>
                <a:gd name="connsiteX530" fmla="*/ 280215 w 1094892"/>
                <a:gd name="connsiteY530" fmla="*/ 75180 h 1129973"/>
                <a:gd name="connsiteX531" fmla="*/ 280541 w 1094892"/>
                <a:gd name="connsiteY531" fmla="*/ 69972 h 1129973"/>
                <a:gd name="connsiteX532" fmla="*/ 277937 w 1094892"/>
                <a:gd name="connsiteY532" fmla="*/ 59558 h 1129973"/>
                <a:gd name="connsiteX533" fmla="*/ 272404 w 1094892"/>
                <a:gd name="connsiteY533" fmla="*/ 47191 h 1129973"/>
                <a:gd name="connsiteX534" fmla="*/ 272404 w 1094892"/>
                <a:gd name="connsiteY534" fmla="*/ 47191 h 1129973"/>
                <a:gd name="connsiteX535" fmla="*/ 261990 w 1094892"/>
                <a:gd name="connsiteY535" fmla="*/ 36776 h 1129973"/>
                <a:gd name="connsiteX536" fmla="*/ 257759 w 1094892"/>
                <a:gd name="connsiteY536" fmla="*/ 31569 h 1129973"/>
                <a:gd name="connsiteX537" fmla="*/ 257759 w 1094892"/>
                <a:gd name="connsiteY537" fmla="*/ 31569 h 1129973"/>
                <a:gd name="connsiteX538" fmla="*/ 259386 w 1094892"/>
                <a:gd name="connsiteY538" fmla="*/ 30918 h 1129973"/>
                <a:gd name="connsiteX539" fmla="*/ 259386 w 1094892"/>
                <a:gd name="connsiteY539" fmla="*/ 30918 h 1129973"/>
                <a:gd name="connsiteX540" fmla="*/ 262641 w 1094892"/>
                <a:gd name="connsiteY540" fmla="*/ 30918 h 1129973"/>
                <a:gd name="connsiteX541" fmla="*/ 262641 w 1094892"/>
                <a:gd name="connsiteY541" fmla="*/ 30918 h 1129973"/>
                <a:gd name="connsiteX542" fmla="*/ 262966 w 1094892"/>
                <a:gd name="connsiteY542" fmla="*/ 30918 h 1129973"/>
                <a:gd name="connsiteX543" fmla="*/ 269801 w 1094892"/>
                <a:gd name="connsiteY543" fmla="*/ 34824 h 1129973"/>
                <a:gd name="connsiteX544" fmla="*/ 275985 w 1094892"/>
                <a:gd name="connsiteY544" fmla="*/ 38403 h 1129973"/>
                <a:gd name="connsiteX545" fmla="*/ 281843 w 1094892"/>
                <a:gd name="connsiteY545" fmla="*/ 37752 h 1129973"/>
                <a:gd name="connsiteX546" fmla="*/ 286074 w 1094892"/>
                <a:gd name="connsiteY546" fmla="*/ 37102 h 1129973"/>
                <a:gd name="connsiteX547" fmla="*/ 286074 w 1094892"/>
                <a:gd name="connsiteY547" fmla="*/ 37102 h 1129973"/>
                <a:gd name="connsiteX548" fmla="*/ 288352 w 1094892"/>
                <a:gd name="connsiteY548" fmla="*/ 39054 h 1129973"/>
                <a:gd name="connsiteX549" fmla="*/ 293559 w 1094892"/>
                <a:gd name="connsiteY549" fmla="*/ 41333 h 1129973"/>
                <a:gd name="connsiteX550" fmla="*/ 293559 w 1094892"/>
                <a:gd name="connsiteY550" fmla="*/ 41333 h 1129973"/>
                <a:gd name="connsiteX551" fmla="*/ 295186 w 1094892"/>
                <a:gd name="connsiteY551" fmla="*/ 38729 h 1129973"/>
                <a:gd name="connsiteX552" fmla="*/ 295837 w 1094892"/>
                <a:gd name="connsiteY552" fmla="*/ 38078 h 1129973"/>
                <a:gd name="connsiteX553" fmla="*/ 302021 w 1094892"/>
                <a:gd name="connsiteY553" fmla="*/ 43285 h 1129973"/>
                <a:gd name="connsiteX554" fmla="*/ 308204 w 1094892"/>
                <a:gd name="connsiteY554" fmla="*/ 47842 h 1129973"/>
                <a:gd name="connsiteX555" fmla="*/ 308204 w 1094892"/>
                <a:gd name="connsiteY555" fmla="*/ 47842 h 1129973"/>
                <a:gd name="connsiteX556" fmla="*/ 310157 w 1094892"/>
                <a:gd name="connsiteY556" fmla="*/ 43285 h 1129973"/>
                <a:gd name="connsiteX557" fmla="*/ 313086 w 1094892"/>
                <a:gd name="connsiteY557" fmla="*/ 35149 h 1129973"/>
                <a:gd name="connsiteX558" fmla="*/ 331962 w 1094892"/>
                <a:gd name="connsiteY558" fmla="*/ 31569 h 1129973"/>
                <a:gd name="connsiteX559" fmla="*/ 343679 w 1094892"/>
                <a:gd name="connsiteY559" fmla="*/ 29616 h 1129973"/>
                <a:gd name="connsiteX560" fmla="*/ 350513 w 1094892"/>
                <a:gd name="connsiteY560" fmla="*/ 24734 h 1129973"/>
                <a:gd name="connsiteX561" fmla="*/ 353117 w 1094892"/>
                <a:gd name="connsiteY561" fmla="*/ 22456 h 1129973"/>
                <a:gd name="connsiteX562" fmla="*/ 355070 w 1094892"/>
                <a:gd name="connsiteY562" fmla="*/ 22456 h 1129973"/>
                <a:gd name="connsiteX563" fmla="*/ 362230 w 1094892"/>
                <a:gd name="connsiteY563" fmla="*/ 21480 h 1129973"/>
                <a:gd name="connsiteX564" fmla="*/ 369064 w 1094892"/>
                <a:gd name="connsiteY564" fmla="*/ 15622 h 1129973"/>
                <a:gd name="connsiteX565" fmla="*/ 372319 w 1094892"/>
                <a:gd name="connsiteY565" fmla="*/ 11716 h 1129973"/>
                <a:gd name="connsiteX566" fmla="*/ 372319 w 1094892"/>
                <a:gd name="connsiteY566" fmla="*/ 11716 h 1129973"/>
                <a:gd name="connsiteX567" fmla="*/ 372319 w 1094892"/>
                <a:gd name="connsiteY567" fmla="*/ 11065 h 1129973"/>
                <a:gd name="connsiteX568" fmla="*/ 372319 w 1094892"/>
                <a:gd name="connsiteY568" fmla="*/ 11065 h 1129973"/>
                <a:gd name="connsiteX569" fmla="*/ 372970 w 1094892"/>
                <a:gd name="connsiteY569" fmla="*/ 5533 h 1129973"/>
                <a:gd name="connsiteX570" fmla="*/ 371017 w 1094892"/>
                <a:gd name="connsiteY570" fmla="*/ 1302 h 1129973"/>
                <a:gd name="connsiteX571" fmla="*/ 379153 w 1094892"/>
                <a:gd name="connsiteY571" fmla="*/ 325 h 1129973"/>
                <a:gd name="connsiteX572" fmla="*/ 381431 w 1094892"/>
                <a:gd name="connsiteY572" fmla="*/ 0 h 1129973"/>
                <a:gd name="connsiteX573" fmla="*/ 385011 w 1094892"/>
                <a:gd name="connsiteY573" fmla="*/ 651 h 1129973"/>
                <a:gd name="connsiteX574" fmla="*/ 388266 w 1094892"/>
                <a:gd name="connsiteY574" fmla="*/ 2604 h 1129973"/>
                <a:gd name="connsiteX575" fmla="*/ 388266 w 1094892"/>
                <a:gd name="connsiteY575" fmla="*/ 2604 h 1129973"/>
                <a:gd name="connsiteX576" fmla="*/ 388917 w 1094892"/>
                <a:gd name="connsiteY576" fmla="*/ 5207 h 1129973"/>
                <a:gd name="connsiteX577" fmla="*/ 388917 w 1094892"/>
                <a:gd name="connsiteY577" fmla="*/ 9438 h 1129973"/>
                <a:gd name="connsiteX578" fmla="*/ 388917 w 1094892"/>
                <a:gd name="connsiteY578" fmla="*/ 9438 h 1129973"/>
                <a:gd name="connsiteX579" fmla="*/ 387940 w 1094892"/>
                <a:gd name="connsiteY579" fmla="*/ 12042 h 1129973"/>
                <a:gd name="connsiteX580" fmla="*/ 387289 w 1094892"/>
                <a:gd name="connsiteY580" fmla="*/ 20178 h 1129973"/>
                <a:gd name="connsiteX581" fmla="*/ 391846 w 1094892"/>
                <a:gd name="connsiteY581" fmla="*/ 21480 h 1129973"/>
                <a:gd name="connsiteX582" fmla="*/ 397704 w 1094892"/>
                <a:gd name="connsiteY582" fmla="*/ 23433 h 1129973"/>
                <a:gd name="connsiteX583" fmla="*/ 397379 w 1094892"/>
                <a:gd name="connsiteY583" fmla="*/ 26362 h 1129973"/>
                <a:gd name="connsiteX584" fmla="*/ 397704 w 1094892"/>
                <a:gd name="connsiteY584" fmla="*/ 31569 h 1129973"/>
                <a:gd name="connsiteX585" fmla="*/ 397704 w 1094892"/>
                <a:gd name="connsiteY585" fmla="*/ 31569 h 1129973"/>
                <a:gd name="connsiteX586" fmla="*/ 399982 w 1094892"/>
                <a:gd name="connsiteY586" fmla="*/ 35149 h 1129973"/>
                <a:gd name="connsiteX587" fmla="*/ 401609 w 1094892"/>
                <a:gd name="connsiteY587" fmla="*/ 38078 h 1129973"/>
                <a:gd name="connsiteX588" fmla="*/ 399982 w 1094892"/>
                <a:gd name="connsiteY588" fmla="*/ 40031 h 1129973"/>
                <a:gd name="connsiteX589" fmla="*/ 396402 w 1094892"/>
                <a:gd name="connsiteY589" fmla="*/ 46214 h 1129973"/>
                <a:gd name="connsiteX590" fmla="*/ 393798 w 1094892"/>
                <a:gd name="connsiteY590" fmla="*/ 56303 h 1129973"/>
                <a:gd name="connsiteX591" fmla="*/ 390870 w 1094892"/>
                <a:gd name="connsiteY591" fmla="*/ 67043 h 1129973"/>
                <a:gd name="connsiteX592" fmla="*/ 392171 w 1094892"/>
                <a:gd name="connsiteY592" fmla="*/ 74854 h 1129973"/>
                <a:gd name="connsiteX593" fmla="*/ 392171 w 1094892"/>
                <a:gd name="connsiteY593" fmla="*/ 74854 h 1129973"/>
                <a:gd name="connsiteX594" fmla="*/ 394775 w 1094892"/>
                <a:gd name="connsiteY594" fmla="*/ 80712 h 1129973"/>
                <a:gd name="connsiteX595" fmla="*/ 394775 w 1094892"/>
                <a:gd name="connsiteY595" fmla="*/ 80712 h 1129973"/>
                <a:gd name="connsiteX596" fmla="*/ 397053 w 1094892"/>
                <a:gd name="connsiteY596" fmla="*/ 82014 h 1129973"/>
                <a:gd name="connsiteX597" fmla="*/ 398030 w 1094892"/>
                <a:gd name="connsiteY597" fmla="*/ 83642 h 1129973"/>
                <a:gd name="connsiteX598" fmla="*/ 397704 w 1094892"/>
                <a:gd name="connsiteY598" fmla="*/ 88849 h 1129973"/>
                <a:gd name="connsiteX599" fmla="*/ 398030 w 1094892"/>
                <a:gd name="connsiteY599" fmla="*/ 94707 h 1129973"/>
                <a:gd name="connsiteX600" fmla="*/ 404539 w 1094892"/>
                <a:gd name="connsiteY600" fmla="*/ 99914 h 1129973"/>
                <a:gd name="connsiteX601" fmla="*/ 409746 w 1094892"/>
                <a:gd name="connsiteY601" fmla="*/ 103494 h 1129973"/>
                <a:gd name="connsiteX602" fmla="*/ 411373 w 1094892"/>
                <a:gd name="connsiteY602" fmla="*/ 106098 h 1129973"/>
                <a:gd name="connsiteX603" fmla="*/ 415278 w 1094892"/>
                <a:gd name="connsiteY603" fmla="*/ 109678 h 1129973"/>
                <a:gd name="connsiteX604" fmla="*/ 415278 w 1094892"/>
                <a:gd name="connsiteY604" fmla="*/ 109678 h 1129973"/>
                <a:gd name="connsiteX605" fmla="*/ 422439 w 1094892"/>
                <a:gd name="connsiteY605" fmla="*/ 112607 h 1129973"/>
                <a:gd name="connsiteX606" fmla="*/ 427320 w 1094892"/>
                <a:gd name="connsiteY606" fmla="*/ 113909 h 1129973"/>
                <a:gd name="connsiteX607" fmla="*/ 433178 w 1094892"/>
                <a:gd name="connsiteY607" fmla="*/ 111630 h 1129973"/>
                <a:gd name="connsiteX608" fmla="*/ 433178 w 1094892"/>
                <a:gd name="connsiteY608" fmla="*/ 106749 h 1129973"/>
                <a:gd name="connsiteX609" fmla="*/ 432527 w 1094892"/>
                <a:gd name="connsiteY609" fmla="*/ 105447 h 1129973"/>
                <a:gd name="connsiteX610" fmla="*/ 442616 w 1094892"/>
                <a:gd name="connsiteY610" fmla="*/ 103494 h 1129973"/>
                <a:gd name="connsiteX611" fmla="*/ 460842 w 1094892"/>
                <a:gd name="connsiteY611" fmla="*/ 99589 h 1129973"/>
                <a:gd name="connsiteX612" fmla="*/ 465398 w 1094892"/>
                <a:gd name="connsiteY612" fmla="*/ 93405 h 1129973"/>
                <a:gd name="connsiteX613" fmla="*/ 465724 w 1094892"/>
                <a:gd name="connsiteY613" fmla="*/ 92429 h 1129973"/>
                <a:gd name="connsiteX614" fmla="*/ 467676 w 1094892"/>
                <a:gd name="connsiteY614" fmla="*/ 92103 h 1129973"/>
                <a:gd name="connsiteX615" fmla="*/ 471907 w 1094892"/>
                <a:gd name="connsiteY615" fmla="*/ 91778 h 1129973"/>
                <a:gd name="connsiteX616" fmla="*/ 472558 w 1094892"/>
                <a:gd name="connsiteY616" fmla="*/ 92429 h 1129973"/>
                <a:gd name="connsiteX617" fmla="*/ 477440 w 1094892"/>
                <a:gd name="connsiteY617" fmla="*/ 94707 h 1129973"/>
                <a:gd name="connsiteX618" fmla="*/ 481996 w 1094892"/>
                <a:gd name="connsiteY618" fmla="*/ 94381 h 1129973"/>
                <a:gd name="connsiteX619" fmla="*/ 481996 w 1094892"/>
                <a:gd name="connsiteY619" fmla="*/ 94381 h 1129973"/>
                <a:gd name="connsiteX620" fmla="*/ 482647 w 1094892"/>
                <a:gd name="connsiteY620" fmla="*/ 94381 h 1129973"/>
                <a:gd name="connsiteX621" fmla="*/ 486878 w 1094892"/>
                <a:gd name="connsiteY621" fmla="*/ 92429 h 1129973"/>
                <a:gd name="connsiteX622" fmla="*/ 490784 w 1094892"/>
                <a:gd name="connsiteY622" fmla="*/ 93405 h 1129973"/>
                <a:gd name="connsiteX623" fmla="*/ 495991 w 1094892"/>
                <a:gd name="connsiteY623" fmla="*/ 94381 h 1129973"/>
                <a:gd name="connsiteX624" fmla="*/ 504127 w 1094892"/>
                <a:gd name="connsiteY624" fmla="*/ 94056 h 1129973"/>
                <a:gd name="connsiteX625" fmla="*/ 504453 w 1094892"/>
                <a:gd name="connsiteY625" fmla="*/ 87547 h 1129973"/>
                <a:gd name="connsiteX626" fmla="*/ 503151 w 1094892"/>
                <a:gd name="connsiteY626" fmla="*/ 82991 h 1129973"/>
                <a:gd name="connsiteX627" fmla="*/ 503802 w 1094892"/>
                <a:gd name="connsiteY627" fmla="*/ 78109 h 1129973"/>
                <a:gd name="connsiteX628" fmla="*/ 505104 w 1094892"/>
                <a:gd name="connsiteY628" fmla="*/ 76807 h 1129973"/>
                <a:gd name="connsiteX629" fmla="*/ 507707 w 1094892"/>
                <a:gd name="connsiteY629" fmla="*/ 77458 h 1129973"/>
                <a:gd name="connsiteX630" fmla="*/ 517145 w 1094892"/>
                <a:gd name="connsiteY630" fmla="*/ 78760 h 1129973"/>
                <a:gd name="connsiteX631" fmla="*/ 525607 w 1094892"/>
                <a:gd name="connsiteY631" fmla="*/ 76482 h 1129973"/>
                <a:gd name="connsiteX632" fmla="*/ 530489 w 1094892"/>
                <a:gd name="connsiteY632" fmla="*/ 75180 h 1129973"/>
                <a:gd name="connsiteX633" fmla="*/ 540578 w 1094892"/>
                <a:gd name="connsiteY633" fmla="*/ 81363 h 1129973"/>
                <a:gd name="connsiteX634" fmla="*/ 540578 w 1094892"/>
                <a:gd name="connsiteY634" fmla="*/ 81363 h 1129973"/>
                <a:gd name="connsiteX635" fmla="*/ 541880 w 1094892"/>
                <a:gd name="connsiteY635" fmla="*/ 82340 h 1129973"/>
                <a:gd name="connsiteX636" fmla="*/ 541880 w 1094892"/>
                <a:gd name="connsiteY636" fmla="*/ 82340 h 1129973"/>
                <a:gd name="connsiteX637" fmla="*/ 550342 w 1094892"/>
                <a:gd name="connsiteY637" fmla="*/ 86896 h 1129973"/>
                <a:gd name="connsiteX638" fmla="*/ 557176 w 1094892"/>
                <a:gd name="connsiteY638" fmla="*/ 87872 h 1129973"/>
                <a:gd name="connsiteX639" fmla="*/ 564987 w 1094892"/>
                <a:gd name="connsiteY639" fmla="*/ 85594 h 1129973"/>
                <a:gd name="connsiteX640" fmla="*/ 575727 w 1094892"/>
                <a:gd name="connsiteY640" fmla="*/ 82665 h 1129973"/>
                <a:gd name="connsiteX641" fmla="*/ 578656 w 1094892"/>
                <a:gd name="connsiteY641" fmla="*/ 84943 h 1129973"/>
                <a:gd name="connsiteX642" fmla="*/ 580609 w 1094892"/>
                <a:gd name="connsiteY642" fmla="*/ 87221 h 1129973"/>
                <a:gd name="connsiteX643" fmla="*/ 583863 w 1094892"/>
                <a:gd name="connsiteY643" fmla="*/ 87221 h 1129973"/>
                <a:gd name="connsiteX644" fmla="*/ 588420 w 1094892"/>
                <a:gd name="connsiteY644" fmla="*/ 86245 h 1129973"/>
                <a:gd name="connsiteX645" fmla="*/ 594929 w 1094892"/>
                <a:gd name="connsiteY645" fmla="*/ 81363 h 1129973"/>
                <a:gd name="connsiteX646" fmla="*/ 596556 w 1094892"/>
                <a:gd name="connsiteY646" fmla="*/ 80061 h 1129973"/>
                <a:gd name="connsiteX647" fmla="*/ 601112 w 1094892"/>
                <a:gd name="connsiteY647" fmla="*/ 70623 h 1129973"/>
                <a:gd name="connsiteX648" fmla="*/ 607621 w 1094892"/>
                <a:gd name="connsiteY648" fmla="*/ 57605 h 1129973"/>
                <a:gd name="connsiteX649" fmla="*/ 612829 w 1094892"/>
                <a:gd name="connsiteY649" fmla="*/ 51096 h 1129973"/>
                <a:gd name="connsiteX650" fmla="*/ 623569 w 1094892"/>
                <a:gd name="connsiteY650" fmla="*/ 36451 h 1129973"/>
                <a:gd name="connsiteX651" fmla="*/ 624220 w 1094892"/>
                <a:gd name="connsiteY651" fmla="*/ 30267 h 1129973"/>
                <a:gd name="connsiteX652" fmla="*/ 624220 w 1094892"/>
                <a:gd name="connsiteY652" fmla="*/ 30267 h 1129973"/>
                <a:gd name="connsiteX653" fmla="*/ 669783 w 1094892"/>
                <a:gd name="connsiteY653" fmla="*/ 127578 h 1129973"/>
                <a:gd name="connsiteX654" fmla="*/ 662623 w 1094892"/>
                <a:gd name="connsiteY654" fmla="*/ 131158 h 1129973"/>
                <a:gd name="connsiteX655" fmla="*/ 660670 w 1094892"/>
                <a:gd name="connsiteY655" fmla="*/ 136039 h 1129973"/>
                <a:gd name="connsiteX656" fmla="*/ 670108 w 1094892"/>
                <a:gd name="connsiteY656" fmla="*/ 132134 h 1129973"/>
                <a:gd name="connsiteX657" fmla="*/ 669783 w 1094892"/>
                <a:gd name="connsiteY657" fmla="*/ 127578 h 1129973"/>
                <a:gd name="connsiteX658" fmla="*/ 669783 w 1094892"/>
                <a:gd name="connsiteY658" fmla="*/ 127578 h 1129973"/>
                <a:gd name="connsiteX659" fmla="*/ 641794 w 1094892"/>
                <a:gd name="connsiteY659" fmla="*/ 154590 h 1129973"/>
                <a:gd name="connsiteX660" fmla="*/ 646025 w 1094892"/>
                <a:gd name="connsiteY660" fmla="*/ 156543 h 1129973"/>
                <a:gd name="connsiteX661" fmla="*/ 651232 w 1094892"/>
                <a:gd name="connsiteY661" fmla="*/ 151987 h 1129973"/>
                <a:gd name="connsiteX662" fmla="*/ 645374 w 1094892"/>
                <a:gd name="connsiteY662" fmla="*/ 150685 h 1129973"/>
                <a:gd name="connsiteX663" fmla="*/ 641794 w 1094892"/>
                <a:gd name="connsiteY663" fmla="*/ 154590 h 1129973"/>
                <a:gd name="connsiteX664" fmla="*/ 641794 w 1094892"/>
                <a:gd name="connsiteY664" fmla="*/ 154590 h 1129973"/>
                <a:gd name="connsiteX665" fmla="*/ 628125 w 1094892"/>
                <a:gd name="connsiteY665" fmla="*/ 166957 h 1129973"/>
                <a:gd name="connsiteX666" fmla="*/ 621941 w 1094892"/>
                <a:gd name="connsiteY666" fmla="*/ 180301 h 1129973"/>
                <a:gd name="connsiteX667" fmla="*/ 632681 w 1094892"/>
                <a:gd name="connsiteY667" fmla="*/ 175419 h 1129973"/>
                <a:gd name="connsiteX668" fmla="*/ 635610 w 1094892"/>
                <a:gd name="connsiteY668" fmla="*/ 164354 h 1129973"/>
                <a:gd name="connsiteX669" fmla="*/ 628125 w 1094892"/>
                <a:gd name="connsiteY669" fmla="*/ 166957 h 1129973"/>
                <a:gd name="connsiteX670" fmla="*/ 628125 w 1094892"/>
                <a:gd name="connsiteY670" fmla="*/ 166957 h 1129973"/>
                <a:gd name="connsiteX671" fmla="*/ 677919 w 1094892"/>
                <a:gd name="connsiteY671" fmla="*/ 141247 h 1129973"/>
                <a:gd name="connsiteX672" fmla="*/ 671085 w 1094892"/>
                <a:gd name="connsiteY672" fmla="*/ 146779 h 1129973"/>
                <a:gd name="connsiteX673" fmla="*/ 660996 w 1094892"/>
                <a:gd name="connsiteY673" fmla="*/ 146129 h 1129973"/>
                <a:gd name="connsiteX674" fmla="*/ 662623 w 1094892"/>
                <a:gd name="connsiteY674" fmla="*/ 142223 h 1129973"/>
                <a:gd name="connsiteX675" fmla="*/ 673038 w 1094892"/>
                <a:gd name="connsiteY675" fmla="*/ 139620 h 1129973"/>
                <a:gd name="connsiteX676" fmla="*/ 677919 w 1094892"/>
                <a:gd name="connsiteY676" fmla="*/ 141247 h 1129973"/>
                <a:gd name="connsiteX677" fmla="*/ 677919 w 1094892"/>
                <a:gd name="connsiteY677" fmla="*/ 141247 h 1129973"/>
                <a:gd name="connsiteX678" fmla="*/ 681825 w 1094892"/>
                <a:gd name="connsiteY678" fmla="*/ 154916 h 1129973"/>
                <a:gd name="connsiteX679" fmla="*/ 660670 w 1094892"/>
                <a:gd name="connsiteY679" fmla="*/ 152638 h 1129973"/>
                <a:gd name="connsiteX680" fmla="*/ 651883 w 1094892"/>
                <a:gd name="connsiteY680" fmla="*/ 158496 h 1129973"/>
                <a:gd name="connsiteX681" fmla="*/ 655788 w 1094892"/>
                <a:gd name="connsiteY681" fmla="*/ 166632 h 1129973"/>
                <a:gd name="connsiteX682" fmla="*/ 649605 w 1094892"/>
                <a:gd name="connsiteY682" fmla="*/ 169561 h 1129973"/>
                <a:gd name="connsiteX683" fmla="*/ 654161 w 1094892"/>
                <a:gd name="connsiteY683" fmla="*/ 174768 h 1129973"/>
                <a:gd name="connsiteX684" fmla="*/ 656439 w 1094892"/>
                <a:gd name="connsiteY684" fmla="*/ 177697 h 1129973"/>
                <a:gd name="connsiteX685" fmla="*/ 650581 w 1094892"/>
                <a:gd name="connsiteY685" fmla="*/ 181603 h 1129973"/>
                <a:gd name="connsiteX686" fmla="*/ 658392 w 1094892"/>
                <a:gd name="connsiteY686" fmla="*/ 195597 h 1129973"/>
                <a:gd name="connsiteX687" fmla="*/ 665227 w 1094892"/>
                <a:gd name="connsiteY687" fmla="*/ 194947 h 1129973"/>
                <a:gd name="connsiteX688" fmla="*/ 673688 w 1094892"/>
                <a:gd name="connsiteY688" fmla="*/ 196248 h 1129973"/>
                <a:gd name="connsiteX689" fmla="*/ 680197 w 1094892"/>
                <a:gd name="connsiteY689" fmla="*/ 194621 h 1129973"/>
                <a:gd name="connsiteX690" fmla="*/ 681825 w 1094892"/>
                <a:gd name="connsiteY690" fmla="*/ 190065 h 1129973"/>
                <a:gd name="connsiteX691" fmla="*/ 688659 w 1094892"/>
                <a:gd name="connsiteY691" fmla="*/ 192668 h 1129973"/>
                <a:gd name="connsiteX692" fmla="*/ 700701 w 1094892"/>
                <a:gd name="connsiteY692" fmla="*/ 189088 h 1129973"/>
                <a:gd name="connsiteX693" fmla="*/ 711767 w 1094892"/>
                <a:gd name="connsiteY693" fmla="*/ 165005 h 1129973"/>
                <a:gd name="connsiteX694" fmla="*/ 714695 w 1094892"/>
                <a:gd name="connsiteY694" fmla="*/ 156218 h 1129973"/>
                <a:gd name="connsiteX695" fmla="*/ 699399 w 1094892"/>
                <a:gd name="connsiteY695" fmla="*/ 154265 h 1129973"/>
                <a:gd name="connsiteX696" fmla="*/ 681825 w 1094892"/>
                <a:gd name="connsiteY696" fmla="*/ 154916 h 1129973"/>
                <a:gd name="connsiteX697" fmla="*/ 681825 w 1094892"/>
                <a:gd name="connsiteY697" fmla="*/ 154916 h 112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Lst>
              <a:rect l="l" t="t" r="r" b="b"/>
              <a:pathLst>
                <a:path w="1094892" h="1129973">
                  <a:moveTo>
                    <a:pt x="624220" y="30267"/>
                  </a:moveTo>
                  <a:cubicBezTo>
                    <a:pt x="625847" y="28640"/>
                    <a:pt x="626172" y="25385"/>
                    <a:pt x="627149" y="24409"/>
                  </a:cubicBezTo>
                  <a:cubicBezTo>
                    <a:pt x="628125" y="23758"/>
                    <a:pt x="635285" y="32220"/>
                    <a:pt x="634959" y="33847"/>
                  </a:cubicBezTo>
                  <a:cubicBezTo>
                    <a:pt x="634634" y="35800"/>
                    <a:pt x="632356" y="45563"/>
                    <a:pt x="635285" y="45563"/>
                  </a:cubicBezTo>
                  <a:cubicBezTo>
                    <a:pt x="638214" y="45563"/>
                    <a:pt x="638539" y="39380"/>
                    <a:pt x="639190" y="39705"/>
                  </a:cubicBezTo>
                  <a:cubicBezTo>
                    <a:pt x="639841" y="40031"/>
                    <a:pt x="641143" y="41984"/>
                    <a:pt x="641143" y="46214"/>
                  </a:cubicBezTo>
                  <a:cubicBezTo>
                    <a:pt x="641143" y="50445"/>
                    <a:pt x="642119" y="53049"/>
                    <a:pt x="642119" y="58907"/>
                  </a:cubicBezTo>
                  <a:cubicBezTo>
                    <a:pt x="642119" y="64765"/>
                    <a:pt x="644397" y="74203"/>
                    <a:pt x="646350" y="78109"/>
                  </a:cubicBezTo>
                  <a:cubicBezTo>
                    <a:pt x="647978" y="82340"/>
                    <a:pt x="645699" y="85920"/>
                    <a:pt x="647652" y="87872"/>
                  </a:cubicBezTo>
                  <a:cubicBezTo>
                    <a:pt x="649605" y="89825"/>
                    <a:pt x="651232" y="88198"/>
                    <a:pt x="651883" y="88523"/>
                  </a:cubicBezTo>
                  <a:cubicBezTo>
                    <a:pt x="652859" y="88523"/>
                    <a:pt x="654487" y="93080"/>
                    <a:pt x="655463" y="92429"/>
                  </a:cubicBezTo>
                  <a:cubicBezTo>
                    <a:pt x="656439" y="91778"/>
                    <a:pt x="657416" y="87872"/>
                    <a:pt x="658067" y="87547"/>
                  </a:cubicBezTo>
                  <a:cubicBezTo>
                    <a:pt x="659043" y="87221"/>
                    <a:pt x="664901" y="93405"/>
                    <a:pt x="662948" y="94056"/>
                  </a:cubicBezTo>
                  <a:cubicBezTo>
                    <a:pt x="661321" y="94707"/>
                    <a:pt x="654487" y="92754"/>
                    <a:pt x="657416" y="95683"/>
                  </a:cubicBezTo>
                  <a:cubicBezTo>
                    <a:pt x="660345" y="98287"/>
                    <a:pt x="662948" y="98287"/>
                    <a:pt x="666528" y="98938"/>
                  </a:cubicBezTo>
                  <a:cubicBezTo>
                    <a:pt x="670108" y="99589"/>
                    <a:pt x="671736" y="99263"/>
                    <a:pt x="672061" y="101216"/>
                  </a:cubicBezTo>
                  <a:cubicBezTo>
                    <a:pt x="672387" y="103494"/>
                    <a:pt x="674339" y="108701"/>
                    <a:pt x="672387" y="110003"/>
                  </a:cubicBezTo>
                  <a:cubicBezTo>
                    <a:pt x="670434" y="111305"/>
                    <a:pt x="664901" y="111956"/>
                    <a:pt x="665552" y="113258"/>
                  </a:cubicBezTo>
                  <a:cubicBezTo>
                    <a:pt x="666203" y="114560"/>
                    <a:pt x="672387" y="113909"/>
                    <a:pt x="671736" y="115861"/>
                  </a:cubicBezTo>
                  <a:cubicBezTo>
                    <a:pt x="671085" y="117814"/>
                    <a:pt x="663925" y="123347"/>
                    <a:pt x="660345" y="125950"/>
                  </a:cubicBezTo>
                  <a:cubicBezTo>
                    <a:pt x="656439" y="128554"/>
                    <a:pt x="646350" y="141898"/>
                    <a:pt x="644072" y="143525"/>
                  </a:cubicBezTo>
                  <a:cubicBezTo>
                    <a:pt x="641794" y="145152"/>
                    <a:pt x="639190" y="148081"/>
                    <a:pt x="635610" y="150034"/>
                  </a:cubicBezTo>
                  <a:cubicBezTo>
                    <a:pt x="632030" y="151987"/>
                    <a:pt x="626172" y="161099"/>
                    <a:pt x="622592" y="167283"/>
                  </a:cubicBezTo>
                  <a:cubicBezTo>
                    <a:pt x="619012" y="173467"/>
                    <a:pt x="616734" y="181603"/>
                    <a:pt x="613805" y="183556"/>
                  </a:cubicBezTo>
                  <a:cubicBezTo>
                    <a:pt x="610876" y="185508"/>
                    <a:pt x="609574" y="184532"/>
                    <a:pt x="605343" y="184206"/>
                  </a:cubicBezTo>
                  <a:cubicBezTo>
                    <a:pt x="601112" y="183881"/>
                    <a:pt x="587769" y="190716"/>
                    <a:pt x="590698" y="192017"/>
                  </a:cubicBezTo>
                  <a:cubicBezTo>
                    <a:pt x="593627" y="193319"/>
                    <a:pt x="596881" y="190390"/>
                    <a:pt x="601438" y="191041"/>
                  </a:cubicBezTo>
                  <a:cubicBezTo>
                    <a:pt x="605994" y="191692"/>
                    <a:pt x="601763" y="197550"/>
                    <a:pt x="605994" y="197550"/>
                  </a:cubicBezTo>
                  <a:cubicBezTo>
                    <a:pt x="610225" y="197550"/>
                    <a:pt x="611852" y="194947"/>
                    <a:pt x="614781" y="192017"/>
                  </a:cubicBezTo>
                  <a:cubicBezTo>
                    <a:pt x="617710" y="189088"/>
                    <a:pt x="619012" y="188112"/>
                    <a:pt x="625521" y="186485"/>
                  </a:cubicBezTo>
                  <a:cubicBezTo>
                    <a:pt x="632030" y="184857"/>
                    <a:pt x="630729" y="186485"/>
                    <a:pt x="633658" y="182579"/>
                  </a:cubicBezTo>
                  <a:cubicBezTo>
                    <a:pt x="636587" y="178674"/>
                    <a:pt x="639516" y="176396"/>
                    <a:pt x="641469" y="174768"/>
                  </a:cubicBezTo>
                  <a:cubicBezTo>
                    <a:pt x="643747" y="173467"/>
                    <a:pt x="642770" y="178999"/>
                    <a:pt x="643747" y="183230"/>
                  </a:cubicBezTo>
                  <a:cubicBezTo>
                    <a:pt x="644723" y="187136"/>
                    <a:pt x="645699" y="193970"/>
                    <a:pt x="648303" y="196574"/>
                  </a:cubicBezTo>
                  <a:cubicBezTo>
                    <a:pt x="650581" y="199177"/>
                    <a:pt x="650581" y="198201"/>
                    <a:pt x="654812" y="199177"/>
                  </a:cubicBezTo>
                  <a:cubicBezTo>
                    <a:pt x="658718" y="200154"/>
                    <a:pt x="658718" y="202432"/>
                    <a:pt x="662297" y="202106"/>
                  </a:cubicBezTo>
                  <a:cubicBezTo>
                    <a:pt x="665878" y="201781"/>
                    <a:pt x="665227" y="196574"/>
                    <a:pt x="669457" y="199828"/>
                  </a:cubicBezTo>
                  <a:cubicBezTo>
                    <a:pt x="673688" y="203083"/>
                    <a:pt x="671736" y="204710"/>
                    <a:pt x="674990" y="203734"/>
                  </a:cubicBezTo>
                  <a:cubicBezTo>
                    <a:pt x="678245" y="202757"/>
                    <a:pt x="682801" y="196899"/>
                    <a:pt x="686056" y="196574"/>
                  </a:cubicBezTo>
                  <a:cubicBezTo>
                    <a:pt x="689310" y="196248"/>
                    <a:pt x="685730" y="203734"/>
                    <a:pt x="684103" y="207965"/>
                  </a:cubicBezTo>
                  <a:cubicBezTo>
                    <a:pt x="682476" y="212196"/>
                    <a:pt x="677919" y="220332"/>
                    <a:pt x="681825" y="219356"/>
                  </a:cubicBezTo>
                  <a:cubicBezTo>
                    <a:pt x="685405" y="218705"/>
                    <a:pt x="687032" y="212846"/>
                    <a:pt x="687683" y="209266"/>
                  </a:cubicBezTo>
                  <a:cubicBezTo>
                    <a:pt x="688334" y="206012"/>
                    <a:pt x="688659" y="202432"/>
                    <a:pt x="691588" y="200805"/>
                  </a:cubicBezTo>
                  <a:cubicBezTo>
                    <a:pt x="694192" y="199177"/>
                    <a:pt x="694517" y="197225"/>
                    <a:pt x="698748" y="194621"/>
                  </a:cubicBezTo>
                  <a:cubicBezTo>
                    <a:pt x="702979" y="191692"/>
                    <a:pt x="706559" y="187136"/>
                    <a:pt x="707861" y="189414"/>
                  </a:cubicBezTo>
                  <a:cubicBezTo>
                    <a:pt x="709488" y="191692"/>
                    <a:pt x="712092" y="196248"/>
                    <a:pt x="712417" y="194947"/>
                  </a:cubicBezTo>
                  <a:cubicBezTo>
                    <a:pt x="712743" y="193319"/>
                    <a:pt x="711115" y="190390"/>
                    <a:pt x="713068" y="190390"/>
                  </a:cubicBezTo>
                  <a:cubicBezTo>
                    <a:pt x="715021" y="190065"/>
                    <a:pt x="720554" y="191692"/>
                    <a:pt x="719903" y="189414"/>
                  </a:cubicBezTo>
                  <a:cubicBezTo>
                    <a:pt x="719252" y="187136"/>
                    <a:pt x="712743" y="189414"/>
                    <a:pt x="713068" y="186485"/>
                  </a:cubicBezTo>
                  <a:cubicBezTo>
                    <a:pt x="713719" y="183556"/>
                    <a:pt x="716974" y="182905"/>
                    <a:pt x="716974" y="180952"/>
                  </a:cubicBezTo>
                  <a:cubicBezTo>
                    <a:pt x="716974" y="178999"/>
                    <a:pt x="714045" y="178674"/>
                    <a:pt x="716323" y="175094"/>
                  </a:cubicBezTo>
                  <a:cubicBezTo>
                    <a:pt x="718601" y="171839"/>
                    <a:pt x="717950" y="171188"/>
                    <a:pt x="722181" y="168259"/>
                  </a:cubicBezTo>
                  <a:cubicBezTo>
                    <a:pt x="726737" y="165656"/>
                    <a:pt x="736826" y="164679"/>
                    <a:pt x="739755" y="164679"/>
                  </a:cubicBezTo>
                  <a:cubicBezTo>
                    <a:pt x="742685" y="164679"/>
                    <a:pt x="746915" y="171839"/>
                    <a:pt x="749519" y="170538"/>
                  </a:cubicBezTo>
                  <a:cubicBezTo>
                    <a:pt x="752122" y="169236"/>
                    <a:pt x="752774" y="166957"/>
                    <a:pt x="753424" y="168585"/>
                  </a:cubicBezTo>
                  <a:cubicBezTo>
                    <a:pt x="754075" y="170212"/>
                    <a:pt x="754726" y="171839"/>
                    <a:pt x="755377" y="171514"/>
                  </a:cubicBezTo>
                  <a:cubicBezTo>
                    <a:pt x="756028" y="171188"/>
                    <a:pt x="757981" y="168910"/>
                    <a:pt x="758632" y="167934"/>
                  </a:cubicBezTo>
                  <a:cubicBezTo>
                    <a:pt x="759608" y="166957"/>
                    <a:pt x="758306" y="174443"/>
                    <a:pt x="759283" y="174443"/>
                  </a:cubicBezTo>
                  <a:cubicBezTo>
                    <a:pt x="759933" y="174443"/>
                    <a:pt x="762537" y="170538"/>
                    <a:pt x="763188" y="171514"/>
                  </a:cubicBezTo>
                  <a:cubicBezTo>
                    <a:pt x="763839" y="172490"/>
                    <a:pt x="760585" y="174768"/>
                    <a:pt x="764164" y="176070"/>
                  </a:cubicBezTo>
                  <a:cubicBezTo>
                    <a:pt x="767744" y="177372"/>
                    <a:pt x="769046" y="177697"/>
                    <a:pt x="770674" y="177697"/>
                  </a:cubicBezTo>
                  <a:cubicBezTo>
                    <a:pt x="772301" y="177697"/>
                    <a:pt x="774253" y="174117"/>
                    <a:pt x="775881" y="174443"/>
                  </a:cubicBezTo>
                  <a:cubicBezTo>
                    <a:pt x="777508" y="175094"/>
                    <a:pt x="775555" y="179976"/>
                    <a:pt x="777508" y="180627"/>
                  </a:cubicBezTo>
                  <a:cubicBezTo>
                    <a:pt x="779461" y="181277"/>
                    <a:pt x="781413" y="179976"/>
                    <a:pt x="783366" y="179976"/>
                  </a:cubicBezTo>
                  <a:cubicBezTo>
                    <a:pt x="785319" y="179976"/>
                    <a:pt x="784668" y="181277"/>
                    <a:pt x="787597" y="183881"/>
                  </a:cubicBezTo>
                  <a:cubicBezTo>
                    <a:pt x="790526" y="186485"/>
                    <a:pt x="790851" y="184206"/>
                    <a:pt x="792479" y="183881"/>
                  </a:cubicBezTo>
                  <a:cubicBezTo>
                    <a:pt x="794106" y="183556"/>
                    <a:pt x="792479" y="189739"/>
                    <a:pt x="794106" y="188763"/>
                  </a:cubicBezTo>
                  <a:cubicBezTo>
                    <a:pt x="795733" y="188112"/>
                    <a:pt x="797686" y="184857"/>
                    <a:pt x="798988" y="186485"/>
                  </a:cubicBezTo>
                  <a:cubicBezTo>
                    <a:pt x="800290" y="188112"/>
                    <a:pt x="798337" y="194947"/>
                    <a:pt x="800940" y="193970"/>
                  </a:cubicBezTo>
                  <a:cubicBezTo>
                    <a:pt x="803544" y="192994"/>
                    <a:pt x="805822" y="187787"/>
                    <a:pt x="807449" y="188112"/>
                  </a:cubicBezTo>
                  <a:cubicBezTo>
                    <a:pt x="809077" y="188438"/>
                    <a:pt x="809403" y="189088"/>
                    <a:pt x="810379" y="190390"/>
                  </a:cubicBezTo>
                  <a:cubicBezTo>
                    <a:pt x="811355" y="191692"/>
                    <a:pt x="812657" y="191692"/>
                    <a:pt x="814935" y="192343"/>
                  </a:cubicBezTo>
                  <a:cubicBezTo>
                    <a:pt x="817213" y="192994"/>
                    <a:pt x="816888" y="194947"/>
                    <a:pt x="815260" y="196248"/>
                  </a:cubicBezTo>
                  <a:cubicBezTo>
                    <a:pt x="813633" y="197550"/>
                    <a:pt x="812657" y="198526"/>
                    <a:pt x="814284" y="199177"/>
                  </a:cubicBezTo>
                  <a:cubicBezTo>
                    <a:pt x="816237" y="199503"/>
                    <a:pt x="818515" y="193970"/>
                    <a:pt x="820793" y="196899"/>
                  </a:cubicBezTo>
                  <a:cubicBezTo>
                    <a:pt x="822746" y="199503"/>
                    <a:pt x="818840" y="202757"/>
                    <a:pt x="818515" y="205361"/>
                  </a:cubicBezTo>
                  <a:cubicBezTo>
                    <a:pt x="818190" y="207965"/>
                    <a:pt x="817864" y="208615"/>
                    <a:pt x="816237" y="208941"/>
                  </a:cubicBezTo>
                  <a:cubicBezTo>
                    <a:pt x="814284" y="209266"/>
                    <a:pt x="807449" y="209592"/>
                    <a:pt x="810704" y="211870"/>
                  </a:cubicBezTo>
                  <a:cubicBezTo>
                    <a:pt x="813959" y="214148"/>
                    <a:pt x="819492" y="210568"/>
                    <a:pt x="822095" y="209592"/>
                  </a:cubicBezTo>
                  <a:cubicBezTo>
                    <a:pt x="824699" y="208615"/>
                    <a:pt x="822746" y="212846"/>
                    <a:pt x="820793" y="215775"/>
                  </a:cubicBezTo>
                  <a:cubicBezTo>
                    <a:pt x="818515" y="218705"/>
                    <a:pt x="817539" y="219356"/>
                    <a:pt x="817864" y="220332"/>
                  </a:cubicBezTo>
                  <a:cubicBezTo>
                    <a:pt x="818515" y="221634"/>
                    <a:pt x="820142" y="220332"/>
                    <a:pt x="819817" y="222935"/>
                  </a:cubicBezTo>
                  <a:cubicBezTo>
                    <a:pt x="819492" y="225539"/>
                    <a:pt x="819166" y="231072"/>
                    <a:pt x="817213" y="232699"/>
                  </a:cubicBezTo>
                  <a:cubicBezTo>
                    <a:pt x="815260" y="234326"/>
                    <a:pt x="810379" y="238883"/>
                    <a:pt x="813959" y="238883"/>
                  </a:cubicBezTo>
                  <a:cubicBezTo>
                    <a:pt x="817864" y="238883"/>
                    <a:pt x="826326" y="231723"/>
                    <a:pt x="826326" y="228468"/>
                  </a:cubicBezTo>
                  <a:cubicBezTo>
                    <a:pt x="826326" y="225539"/>
                    <a:pt x="825349" y="222285"/>
                    <a:pt x="826651" y="220006"/>
                  </a:cubicBezTo>
                  <a:cubicBezTo>
                    <a:pt x="828279" y="217728"/>
                    <a:pt x="834788" y="214148"/>
                    <a:pt x="835439" y="214799"/>
                  </a:cubicBezTo>
                  <a:cubicBezTo>
                    <a:pt x="836415" y="215125"/>
                    <a:pt x="831208" y="220983"/>
                    <a:pt x="831533" y="222610"/>
                  </a:cubicBezTo>
                  <a:cubicBezTo>
                    <a:pt x="831858" y="224237"/>
                    <a:pt x="830231" y="226515"/>
                    <a:pt x="833812" y="225539"/>
                  </a:cubicBezTo>
                  <a:cubicBezTo>
                    <a:pt x="837391" y="224563"/>
                    <a:pt x="837066" y="219356"/>
                    <a:pt x="841297" y="217728"/>
                  </a:cubicBezTo>
                  <a:cubicBezTo>
                    <a:pt x="845528" y="216101"/>
                    <a:pt x="849758" y="211870"/>
                    <a:pt x="852688" y="213172"/>
                  </a:cubicBezTo>
                  <a:cubicBezTo>
                    <a:pt x="855942" y="214474"/>
                    <a:pt x="868960" y="216426"/>
                    <a:pt x="873517" y="220006"/>
                  </a:cubicBezTo>
                  <a:cubicBezTo>
                    <a:pt x="878073" y="223586"/>
                    <a:pt x="878724" y="228468"/>
                    <a:pt x="886535" y="226841"/>
                  </a:cubicBezTo>
                  <a:cubicBezTo>
                    <a:pt x="894020" y="225214"/>
                    <a:pt x="894997" y="222285"/>
                    <a:pt x="900529" y="224888"/>
                  </a:cubicBezTo>
                  <a:cubicBezTo>
                    <a:pt x="906062" y="227492"/>
                    <a:pt x="910293" y="236605"/>
                    <a:pt x="914198" y="232048"/>
                  </a:cubicBezTo>
                  <a:cubicBezTo>
                    <a:pt x="918104" y="227492"/>
                    <a:pt x="909967" y="225214"/>
                    <a:pt x="919731" y="225214"/>
                  </a:cubicBezTo>
                  <a:cubicBezTo>
                    <a:pt x="929494" y="225539"/>
                    <a:pt x="930471" y="225865"/>
                    <a:pt x="938607" y="225865"/>
                  </a:cubicBezTo>
                  <a:cubicBezTo>
                    <a:pt x="946744" y="225865"/>
                    <a:pt x="952602" y="229770"/>
                    <a:pt x="962366" y="234001"/>
                  </a:cubicBezTo>
                  <a:cubicBezTo>
                    <a:pt x="972455" y="237906"/>
                    <a:pt x="972780" y="239208"/>
                    <a:pt x="983520" y="246694"/>
                  </a:cubicBezTo>
                  <a:cubicBezTo>
                    <a:pt x="994260" y="254179"/>
                    <a:pt x="997840" y="259061"/>
                    <a:pt x="1003047" y="263292"/>
                  </a:cubicBezTo>
                  <a:cubicBezTo>
                    <a:pt x="1008254" y="267197"/>
                    <a:pt x="1006953" y="267523"/>
                    <a:pt x="1018343" y="275333"/>
                  </a:cubicBezTo>
                  <a:cubicBezTo>
                    <a:pt x="1029734" y="283144"/>
                    <a:pt x="1026154" y="283470"/>
                    <a:pt x="1032989" y="286399"/>
                  </a:cubicBezTo>
                  <a:cubicBezTo>
                    <a:pt x="1039823" y="289328"/>
                    <a:pt x="1037220" y="291932"/>
                    <a:pt x="1045030" y="290955"/>
                  </a:cubicBezTo>
                  <a:cubicBezTo>
                    <a:pt x="1052841" y="290304"/>
                    <a:pt x="1057723" y="289328"/>
                    <a:pt x="1064232" y="289328"/>
                  </a:cubicBezTo>
                  <a:cubicBezTo>
                    <a:pt x="1070741" y="289328"/>
                    <a:pt x="1078878" y="294210"/>
                    <a:pt x="1079854" y="295837"/>
                  </a:cubicBezTo>
                  <a:cubicBezTo>
                    <a:pt x="1080830" y="297464"/>
                    <a:pt x="1084411" y="306251"/>
                    <a:pt x="1084736" y="312110"/>
                  </a:cubicBezTo>
                  <a:cubicBezTo>
                    <a:pt x="1085387" y="317968"/>
                    <a:pt x="1087339" y="321222"/>
                    <a:pt x="1089292" y="329033"/>
                  </a:cubicBezTo>
                  <a:cubicBezTo>
                    <a:pt x="1091245" y="336844"/>
                    <a:pt x="1095476" y="339448"/>
                    <a:pt x="1094825" y="344655"/>
                  </a:cubicBezTo>
                  <a:cubicBezTo>
                    <a:pt x="1093848" y="350188"/>
                    <a:pt x="1092221" y="355395"/>
                    <a:pt x="1091896" y="358649"/>
                  </a:cubicBezTo>
                  <a:cubicBezTo>
                    <a:pt x="1091245" y="361904"/>
                    <a:pt x="1093523" y="364182"/>
                    <a:pt x="1093523" y="368088"/>
                  </a:cubicBezTo>
                  <a:cubicBezTo>
                    <a:pt x="1093523" y="371993"/>
                    <a:pt x="1091570" y="383709"/>
                    <a:pt x="1090268" y="388266"/>
                  </a:cubicBezTo>
                  <a:cubicBezTo>
                    <a:pt x="1088641" y="392822"/>
                    <a:pt x="1088641" y="394775"/>
                    <a:pt x="1086363" y="398355"/>
                  </a:cubicBezTo>
                  <a:cubicBezTo>
                    <a:pt x="1084085" y="401935"/>
                    <a:pt x="1080830" y="412675"/>
                    <a:pt x="1075623" y="413326"/>
                  </a:cubicBezTo>
                  <a:cubicBezTo>
                    <a:pt x="1070416" y="413976"/>
                    <a:pt x="1063256" y="413326"/>
                    <a:pt x="1061629" y="416580"/>
                  </a:cubicBezTo>
                  <a:cubicBezTo>
                    <a:pt x="1060002" y="419835"/>
                    <a:pt x="1068463" y="419509"/>
                    <a:pt x="1068463" y="423089"/>
                  </a:cubicBezTo>
                  <a:cubicBezTo>
                    <a:pt x="1068138" y="426669"/>
                    <a:pt x="1060327" y="427971"/>
                    <a:pt x="1057723" y="431551"/>
                  </a:cubicBezTo>
                  <a:cubicBezTo>
                    <a:pt x="1055445" y="435131"/>
                    <a:pt x="1053818" y="440338"/>
                    <a:pt x="1050889" y="442616"/>
                  </a:cubicBezTo>
                  <a:cubicBezTo>
                    <a:pt x="1047960" y="444894"/>
                    <a:pt x="1046007" y="443593"/>
                    <a:pt x="1042752" y="445546"/>
                  </a:cubicBezTo>
                  <a:cubicBezTo>
                    <a:pt x="1039498" y="447498"/>
                    <a:pt x="1039823" y="450753"/>
                    <a:pt x="1037545" y="452380"/>
                  </a:cubicBezTo>
                  <a:cubicBezTo>
                    <a:pt x="1035267" y="454007"/>
                    <a:pt x="1032663" y="454658"/>
                    <a:pt x="1032663" y="452055"/>
                  </a:cubicBezTo>
                  <a:cubicBezTo>
                    <a:pt x="1032663" y="449451"/>
                    <a:pt x="1027456" y="449125"/>
                    <a:pt x="1027456" y="450102"/>
                  </a:cubicBezTo>
                  <a:cubicBezTo>
                    <a:pt x="1027456" y="450753"/>
                    <a:pt x="1029083" y="453357"/>
                    <a:pt x="1028107" y="454984"/>
                  </a:cubicBezTo>
                  <a:cubicBezTo>
                    <a:pt x="1027456" y="456611"/>
                    <a:pt x="1024852" y="456285"/>
                    <a:pt x="1025178" y="457587"/>
                  </a:cubicBezTo>
                  <a:cubicBezTo>
                    <a:pt x="1025503" y="458889"/>
                    <a:pt x="1029409" y="460516"/>
                    <a:pt x="1029083" y="461818"/>
                  </a:cubicBezTo>
                  <a:cubicBezTo>
                    <a:pt x="1028758" y="463120"/>
                    <a:pt x="1025178" y="461818"/>
                    <a:pt x="1023225" y="463771"/>
                  </a:cubicBezTo>
                  <a:cubicBezTo>
                    <a:pt x="1020947" y="465724"/>
                    <a:pt x="1024202" y="467676"/>
                    <a:pt x="1022574" y="468978"/>
                  </a:cubicBezTo>
                  <a:cubicBezTo>
                    <a:pt x="1020947" y="470605"/>
                    <a:pt x="1018994" y="470280"/>
                    <a:pt x="1018994" y="472558"/>
                  </a:cubicBezTo>
                  <a:cubicBezTo>
                    <a:pt x="1018994" y="474836"/>
                    <a:pt x="1020621" y="473860"/>
                    <a:pt x="1018994" y="477440"/>
                  </a:cubicBezTo>
                  <a:cubicBezTo>
                    <a:pt x="1017367" y="481345"/>
                    <a:pt x="1013462" y="485251"/>
                    <a:pt x="1012485" y="488180"/>
                  </a:cubicBezTo>
                  <a:cubicBezTo>
                    <a:pt x="1011184" y="490784"/>
                    <a:pt x="1013136" y="492736"/>
                    <a:pt x="1009556" y="495991"/>
                  </a:cubicBezTo>
                  <a:cubicBezTo>
                    <a:pt x="1005976" y="498920"/>
                    <a:pt x="1000769" y="503476"/>
                    <a:pt x="999142" y="506731"/>
                  </a:cubicBezTo>
                  <a:cubicBezTo>
                    <a:pt x="997514" y="509985"/>
                    <a:pt x="995887" y="513891"/>
                    <a:pt x="993934" y="513565"/>
                  </a:cubicBezTo>
                  <a:cubicBezTo>
                    <a:pt x="992307" y="513240"/>
                    <a:pt x="993934" y="507707"/>
                    <a:pt x="991982" y="505103"/>
                  </a:cubicBezTo>
                  <a:cubicBezTo>
                    <a:pt x="990029" y="502500"/>
                    <a:pt x="987425" y="499896"/>
                    <a:pt x="986123" y="501198"/>
                  </a:cubicBezTo>
                  <a:cubicBezTo>
                    <a:pt x="985147" y="502500"/>
                    <a:pt x="988076" y="505103"/>
                    <a:pt x="983845" y="505103"/>
                  </a:cubicBezTo>
                  <a:cubicBezTo>
                    <a:pt x="979614" y="505103"/>
                    <a:pt x="975709" y="503151"/>
                    <a:pt x="976034" y="505754"/>
                  </a:cubicBezTo>
                  <a:cubicBezTo>
                    <a:pt x="976360" y="508358"/>
                    <a:pt x="979940" y="507382"/>
                    <a:pt x="982218" y="509009"/>
                  </a:cubicBezTo>
                  <a:cubicBezTo>
                    <a:pt x="984496" y="510636"/>
                    <a:pt x="983194" y="511612"/>
                    <a:pt x="982544" y="513891"/>
                  </a:cubicBezTo>
                  <a:cubicBezTo>
                    <a:pt x="981893" y="516169"/>
                    <a:pt x="977011" y="523980"/>
                    <a:pt x="976685" y="525932"/>
                  </a:cubicBezTo>
                  <a:cubicBezTo>
                    <a:pt x="976360" y="527885"/>
                    <a:pt x="977011" y="530489"/>
                    <a:pt x="976685" y="531791"/>
                  </a:cubicBezTo>
                  <a:cubicBezTo>
                    <a:pt x="976360" y="533418"/>
                    <a:pt x="971153" y="534069"/>
                    <a:pt x="970827" y="535045"/>
                  </a:cubicBezTo>
                  <a:cubicBezTo>
                    <a:pt x="970827" y="536021"/>
                    <a:pt x="978964" y="536672"/>
                    <a:pt x="979614" y="539276"/>
                  </a:cubicBezTo>
                  <a:cubicBezTo>
                    <a:pt x="980265" y="541880"/>
                    <a:pt x="975709" y="546111"/>
                    <a:pt x="975709" y="548389"/>
                  </a:cubicBezTo>
                  <a:cubicBezTo>
                    <a:pt x="976034" y="550667"/>
                    <a:pt x="975709" y="554572"/>
                    <a:pt x="976360" y="560105"/>
                  </a:cubicBezTo>
                  <a:cubicBezTo>
                    <a:pt x="977011" y="565638"/>
                    <a:pt x="978312" y="592325"/>
                    <a:pt x="978638" y="598509"/>
                  </a:cubicBezTo>
                  <a:cubicBezTo>
                    <a:pt x="978964" y="604692"/>
                    <a:pt x="970502" y="628125"/>
                    <a:pt x="970827" y="632681"/>
                  </a:cubicBezTo>
                  <a:cubicBezTo>
                    <a:pt x="971153" y="637238"/>
                    <a:pt x="974407" y="644723"/>
                    <a:pt x="974407" y="646675"/>
                  </a:cubicBezTo>
                  <a:cubicBezTo>
                    <a:pt x="974407" y="648628"/>
                    <a:pt x="961064" y="662948"/>
                    <a:pt x="959436" y="666528"/>
                  </a:cubicBezTo>
                  <a:cubicBezTo>
                    <a:pt x="957809" y="670434"/>
                    <a:pt x="960087" y="691588"/>
                    <a:pt x="957158" y="697446"/>
                  </a:cubicBezTo>
                  <a:cubicBezTo>
                    <a:pt x="954229" y="703630"/>
                    <a:pt x="946418" y="711441"/>
                    <a:pt x="944791" y="715021"/>
                  </a:cubicBezTo>
                  <a:cubicBezTo>
                    <a:pt x="943164" y="718275"/>
                    <a:pt x="945442" y="721204"/>
                    <a:pt x="942838" y="722181"/>
                  </a:cubicBezTo>
                  <a:cubicBezTo>
                    <a:pt x="940235" y="723157"/>
                    <a:pt x="936655" y="722181"/>
                    <a:pt x="936329" y="724459"/>
                  </a:cubicBezTo>
                  <a:cubicBezTo>
                    <a:pt x="935678" y="726411"/>
                    <a:pt x="937305" y="729341"/>
                    <a:pt x="936655" y="731944"/>
                  </a:cubicBezTo>
                  <a:cubicBezTo>
                    <a:pt x="936004" y="734548"/>
                    <a:pt x="926891" y="741057"/>
                    <a:pt x="925589" y="743661"/>
                  </a:cubicBezTo>
                  <a:cubicBezTo>
                    <a:pt x="923962" y="746264"/>
                    <a:pt x="919405" y="751797"/>
                    <a:pt x="920057" y="758306"/>
                  </a:cubicBezTo>
                  <a:cubicBezTo>
                    <a:pt x="920707" y="764490"/>
                    <a:pt x="921358" y="769372"/>
                    <a:pt x="921033" y="771650"/>
                  </a:cubicBezTo>
                  <a:cubicBezTo>
                    <a:pt x="921033" y="773928"/>
                    <a:pt x="904760" y="781413"/>
                    <a:pt x="900204" y="784017"/>
                  </a:cubicBezTo>
                  <a:cubicBezTo>
                    <a:pt x="895648" y="786620"/>
                    <a:pt x="892393" y="790851"/>
                    <a:pt x="892718" y="792479"/>
                  </a:cubicBezTo>
                  <a:cubicBezTo>
                    <a:pt x="892718" y="794106"/>
                    <a:pt x="892393" y="795408"/>
                    <a:pt x="894020" y="796710"/>
                  </a:cubicBezTo>
                  <a:cubicBezTo>
                    <a:pt x="895648" y="797686"/>
                    <a:pt x="897926" y="795082"/>
                    <a:pt x="897926" y="798337"/>
                  </a:cubicBezTo>
                  <a:cubicBezTo>
                    <a:pt x="897926" y="801266"/>
                    <a:pt x="896624" y="803544"/>
                    <a:pt x="893695" y="803870"/>
                  </a:cubicBezTo>
                  <a:cubicBezTo>
                    <a:pt x="890766" y="804195"/>
                    <a:pt x="879375" y="803544"/>
                    <a:pt x="876446" y="802242"/>
                  </a:cubicBezTo>
                  <a:cubicBezTo>
                    <a:pt x="873517" y="801266"/>
                    <a:pt x="866682" y="802242"/>
                    <a:pt x="866031" y="799964"/>
                  </a:cubicBezTo>
                  <a:cubicBezTo>
                    <a:pt x="865380" y="797686"/>
                    <a:pt x="867333" y="793781"/>
                    <a:pt x="865380" y="792153"/>
                  </a:cubicBezTo>
                  <a:cubicBezTo>
                    <a:pt x="863428" y="790526"/>
                    <a:pt x="859522" y="796710"/>
                    <a:pt x="859197" y="797686"/>
                  </a:cubicBezTo>
                  <a:cubicBezTo>
                    <a:pt x="858871" y="798988"/>
                    <a:pt x="860824" y="802242"/>
                    <a:pt x="858871" y="803219"/>
                  </a:cubicBezTo>
                  <a:cubicBezTo>
                    <a:pt x="856919" y="804195"/>
                    <a:pt x="846830" y="798662"/>
                    <a:pt x="843249" y="799964"/>
                  </a:cubicBezTo>
                  <a:cubicBezTo>
                    <a:pt x="839669" y="801266"/>
                    <a:pt x="834788" y="802242"/>
                    <a:pt x="834462" y="804195"/>
                  </a:cubicBezTo>
                  <a:cubicBezTo>
                    <a:pt x="834137" y="806148"/>
                    <a:pt x="842924" y="810053"/>
                    <a:pt x="837066" y="810379"/>
                  </a:cubicBezTo>
                  <a:cubicBezTo>
                    <a:pt x="831208" y="810704"/>
                    <a:pt x="827302" y="811029"/>
                    <a:pt x="827953" y="809728"/>
                  </a:cubicBezTo>
                  <a:cubicBezTo>
                    <a:pt x="828604" y="808426"/>
                    <a:pt x="830882" y="806148"/>
                    <a:pt x="829580" y="804520"/>
                  </a:cubicBezTo>
                  <a:cubicBezTo>
                    <a:pt x="828279" y="802893"/>
                    <a:pt x="826651" y="798988"/>
                    <a:pt x="826651" y="798988"/>
                  </a:cubicBezTo>
                  <a:cubicBezTo>
                    <a:pt x="826651" y="798988"/>
                    <a:pt x="816562" y="799313"/>
                    <a:pt x="818190" y="803870"/>
                  </a:cubicBezTo>
                  <a:cubicBezTo>
                    <a:pt x="819492" y="808426"/>
                    <a:pt x="821119" y="807775"/>
                    <a:pt x="821119" y="810053"/>
                  </a:cubicBezTo>
                  <a:cubicBezTo>
                    <a:pt x="821119" y="812331"/>
                    <a:pt x="819166" y="810704"/>
                    <a:pt x="816562" y="812006"/>
                  </a:cubicBezTo>
                  <a:cubicBezTo>
                    <a:pt x="814284" y="812982"/>
                    <a:pt x="807124" y="818840"/>
                    <a:pt x="804846" y="820468"/>
                  </a:cubicBezTo>
                  <a:cubicBezTo>
                    <a:pt x="802568" y="822095"/>
                    <a:pt x="802568" y="823722"/>
                    <a:pt x="805497" y="824373"/>
                  </a:cubicBezTo>
                  <a:cubicBezTo>
                    <a:pt x="808426" y="825024"/>
                    <a:pt x="807449" y="832184"/>
                    <a:pt x="805497" y="833811"/>
                  </a:cubicBezTo>
                  <a:cubicBezTo>
                    <a:pt x="803544" y="835438"/>
                    <a:pt x="796710" y="831533"/>
                    <a:pt x="797361" y="829255"/>
                  </a:cubicBezTo>
                  <a:cubicBezTo>
                    <a:pt x="798012" y="826977"/>
                    <a:pt x="799964" y="823722"/>
                    <a:pt x="797686" y="823722"/>
                  </a:cubicBezTo>
                  <a:cubicBezTo>
                    <a:pt x="795408" y="823722"/>
                    <a:pt x="788573" y="825024"/>
                    <a:pt x="785970" y="825349"/>
                  </a:cubicBezTo>
                  <a:cubicBezTo>
                    <a:pt x="783692" y="825675"/>
                    <a:pt x="773277" y="825349"/>
                    <a:pt x="772301" y="829255"/>
                  </a:cubicBezTo>
                  <a:cubicBezTo>
                    <a:pt x="771324" y="833160"/>
                    <a:pt x="773603" y="835113"/>
                    <a:pt x="770348" y="837066"/>
                  </a:cubicBezTo>
                  <a:cubicBezTo>
                    <a:pt x="767094" y="839019"/>
                    <a:pt x="753424" y="845528"/>
                    <a:pt x="748868" y="848131"/>
                  </a:cubicBezTo>
                  <a:cubicBezTo>
                    <a:pt x="744312" y="850735"/>
                    <a:pt x="723483" y="860173"/>
                    <a:pt x="725435" y="862776"/>
                  </a:cubicBezTo>
                  <a:cubicBezTo>
                    <a:pt x="727063" y="865380"/>
                    <a:pt x="731294" y="864404"/>
                    <a:pt x="730643" y="866356"/>
                  </a:cubicBezTo>
                  <a:cubicBezTo>
                    <a:pt x="729992" y="868635"/>
                    <a:pt x="726737" y="871238"/>
                    <a:pt x="724785" y="872540"/>
                  </a:cubicBezTo>
                  <a:cubicBezTo>
                    <a:pt x="722832" y="873842"/>
                    <a:pt x="718601" y="874167"/>
                    <a:pt x="717624" y="873191"/>
                  </a:cubicBezTo>
                  <a:cubicBezTo>
                    <a:pt x="716974" y="872215"/>
                    <a:pt x="718601" y="868635"/>
                    <a:pt x="716974" y="868635"/>
                  </a:cubicBezTo>
                  <a:cubicBezTo>
                    <a:pt x="715346" y="868635"/>
                    <a:pt x="713719" y="870913"/>
                    <a:pt x="711441" y="873191"/>
                  </a:cubicBezTo>
                  <a:cubicBezTo>
                    <a:pt x="709163" y="875469"/>
                    <a:pt x="702328" y="867658"/>
                    <a:pt x="703304" y="871564"/>
                  </a:cubicBezTo>
                  <a:cubicBezTo>
                    <a:pt x="704281" y="875469"/>
                    <a:pt x="705908" y="878398"/>
                    <a:pt x="708837" y="879049"/>
                  </a:cubicBezTo>
                  <a:cubicBezTo>
                    <a:pt x="711767" y="879700"/>
                    <a:pt x="717299" y="878398"/>
                    <a:pt x="716974" y="880026"/>
                  </a:cubicBezTo>
                  <a:cubicBezTo>
                    <a:pt x="716648" y="881653"/>
                    <a:pt x="708512" y="885233"/>
                    <a:pt x="706559" y="885884"/>
                  </a:cubicBezTo>
                  <a:cubicBezTo>
                    <a:pt x="704606" y="886535"/>
                    <a:pt x="699725" y="887837"/>
                    <a:pt x="702654" y="888813"/>
                  </a:cubicBezTo>
                  <a:cubicBezTo>
                    <a:pt x="705583" y="890115"/>
                    <a:pt x="708837" y="887837"/>
                    <a:pt x="709163" y="889789"/>
                  </a:cubicBezTo>
                  <a:cubicBezTo>
                    <a:pt x="709814" y="891742"/>
                    <a:pt x="707861" y="897274"/>
                    <a:pt x="706885" y="896949"/>
                  </a:cubicBezTo>
                  <a:cubicBezTo>
                    <a:pt x="705908" y="896949"/>
                    <a:pt x="702003" y="892393"/>
                    <a:pt x="701677" y="894346"/>
                  </a:cubicBezTo>
                  <a:cubicBezTo>
                    <a:pt x="701352" y="896298"/>
                    <a:pt x="702979" y="899553"/>
                    <a:pt x="703956" y="900855"/>
                  </a:cubicBezTo>
                  <a:cubicBezTo>
                    <a:pt x="704932" y="901831"/>
                    <a:pt x="705257" y="904109"/>
                    <a:pt x="705583" y="904760"/>
                  </a:cubicBezTo>
                  <a:cubicBezTo>
                    <a:pt x="705908" y="905411"/>
                    <a:pt x="709814" y="899227"/>
                    <a:pt x="710790" y="899878"/>
                  </a:cubicBezTo>
                  <a:cubicBezTo>
                    <a:pt x="712092" y="900529"/>
                    <a:pt x="708512" y="907038"/>
                    <a:pt x="707536" y="910618"/>
                  </a:cubicBezTo>
                  <a:cubicBezTo>
                    <a:pt x="706234" y="914198"/>
                    <a:pt x="705908" y="921683"/>
                    <a:pt x="707536" y="923962"/>
                  </a:cubicBezTo>
                  <a:cubicBezTo>
                    <a:pt x="709163" y="926240"/>
                    <a:pt x="713068" y="926240"/>
                    <a:pt x="713394" y="927542"/>
                  </a:cubicBezTo>
                  <a:cubicBezTo>
                    <a:pt x="713719" y="928844"/>
                    <a:pt x="708837" y="927867"/>
                    <a:pt x="707861" y="930146"/>
                  </a:cubicBezTo>
                  <a:cubicBezTo>
                    <a:pt x="706885" y="932424"/>
                    <a:pt x="708512" y="937956"/>
                    <a:pt x="708512" y="943164"/>
                  </a:cubicBezTo>
                  <a:cubicBezTo>
                    <a:pt x="708512" y="948371"/>
                    <a:pt x="708512" y="952601"/>
                    <a:pt x="707861" y="956833"/>
                  </a:cubicBezTo>
                  <a:cubicBezTo>
                    <a:pt x="707210" y="961064"/>
                    <a:pt x="705583" y="965294"/>
                    <a:pt x="704932" y="965945"/>
                  </a:cubicBezTo>
                  <a:cubicBezTo>
                    <a:pt x="704281" y="966596"/>
                    <a:pt x="702654" y="958785"/>
                    <a:pt x="700376" y="960412"/>
                  </a:cubicBezTo>
                  <a:cubicBezTo>
                    <a:pt x="698097" y="962040"/>
                    <a:pt x="699399" y="966596"/>
                    <a:pt x="701352" y="969200"/>
                  </a:cubicBezTo>
                  <a:cubicBezTo>
                    <a:pt x="703304" y="972129"/>
                    <a:pt x="703630" y="972454"/>
                    <a:pt x="702003" y="974407"/>
                  </a:cubicBezTo>
                  <a:cubicBezTo>
                    <a:pt x="700376" y="976034"/>
                    <a:pt x="679872" y="989378"/>
                    <a:pt x="676943" y="994260"/>
                  </a:cubicBezTo>
                  <a:cubicBezTo>
                    <a:pt x="674014" y="999141"/>
                    <a:pt x="676617" y="1001745"/>
                    <a:pt x="672061" y="1010207"/>
                  </a:cubicBezTo>
                  <a:cubicBezTo>
                    <a:pt x="667505" y="1018669"/>
                    <a:pt x="667505" y="1022574"/>
                    <a:pt x="663925" y="1026480"/>
                  </a:cubicBezTo>
                  <a:cubicBezTo>
                    <a:pt x="660019" y="1030385"/>
                    <a:pt x="651232" y="1046658"/>
                    <a:pt x="646025" y="1053167"/>
                  </a:cubicBezTo>
                  <a:cubicBezTo>
                    <a:pt x="640818" y="1060001"/>
                    <a:pt x="632356" y="1065534"/>
                    <a:pt x="627474" y="1069439"/>
                  </a:cubicBezTo>
                  <a:cubicBezTo>
                    <a:pt x="622592" y="1073019"/>
                    <a:pt x="617060" y="1080505"/>
                    <a:pt x="615107" y="1079203"/>
                  </a:cubicBezTo>
                  <a:cubicBezTo>
                    <a:pt x="613154" y="1077576"/>
                    <a:pt x="608598" y="1069765"/>
                    <a:pt x="613479" y="1070090"/>
                  </a:cubicBezTo>
                  <a:cubicBezTo>
                    <a:pt x="618687" y="1070416"/>
                    <a:pt x="618036" y="1073019"/>
                    <a:pt x="620639" y="1070741"/>
                  </a:cubicBezTo>
                  <a:cubicBezTo>
                    <a:pt x="623569" y="1068463"/>
                    <a:pt x="629752" y="1065209"/>
                    <a:pt x="632030" y="1061303"/>
                  </a:cubicBezTo>
                  <a:cubicBezTo>
                    <a:pt x="634309" y="1057398"/>
                    <a:pt x="633983" y="1052841"/>
                    <a:pt x="636912" y="1050237"/>
                  </a:cubicBezTo>
                  <a:cubicBezTo>
                    <a:pt x="639841" y="1047634"/>
                    <a:pt x="640167" y="1051865"/>
                    <a:pt x="642770" y="1048285"/>
                  </a:cubicBezTo>
                  <a:cubicBezTo>
                    <a:pt x="645374" y="1044705"/>
                    <a:pt x="641469" y="1044380"/>
                    <a:pt x="644397" y="1040800"/>
                  </a:cubicBezTo>
                  <a:cubicBezTo>
                    <a:pt x="647327" y="1037219"/>
                    <a:pt x="648629" y="1042101"/>
                    <a:pt x="650256" y="1036569"/>
                  </a:cubicBezTo>
                  <a:cubicBezTo>
                    <a:pt x="651883" y="1031036"/>
                    <a:pt x="646676" y="1029409"/>
                    <a:pt x="649605" y="1027456"/>
                  </a:cubicBezTo>
                  <a:cubicBezTo>
                    <a:pt x="652208" y="1025503"/>
                    <a:pt x="655138" y="1026805"/>
                    <a:pt x="655788" y="1023876"/>
                  </a:cubicBezTo>
                  <a:cubicBezTo>
                    <a:pt x="656439" y="1021272"/>
                    <a:pt x="649605" y="1020947"/>
                    <a:pt x="646350" y="1020947"/>
                  </a:cubicBezTo>
                  <a:cubicBezTo>
                    <a:pt x="643096" y="1021272"/>
                    <a:pt x="639516" y="1016716"/>
                    <a:pt x="635285" y="1017041"/>
                  </a:cubicBezTo>
                  <a:cubicBezTo>
                    <a:pt x="631054" y="1017367"/>
                    <a:pt x="630729" y="1018343"/>
                    <a:pt x="634959" y="1022249"/>
                  </a:cubicBezTo>
                  <a:cubicBezTo>
                    <a:pt x="639190" y="1026154"/>
                    <a:pt x="634959" y="1023876"/>
                    <a:pt x="634959" y="1029734"/>
                  </a:cubicBezTo>
                  <a:cubicBezTo>
                    <a:pt x="634959" y="1035592"/>
                    <a:pt x="636912" y="1038521"/>
                    <a:pt x="634634" y="1039172"/>
                  </a:cubicBezTo>
                  <a:cubicBezTo>
                    <a:pt x="632356" y="1039823"/>
                    <a:pt x="630078" y="1031361"/>
                    <a:pt x="628125" y="1032989"/>
                  </a:cubicBezTo>
                  <a:cubicBezTo>
                    <a:pt x="626498" y="1034616"/>
                    <a:pt x="631379" y="1046007"/>
                    <a:pt x="626498" y="1048285"/>
                  </a:cubicBezTo>
                  <a:cubicBezTo>
                    <a:pt x="621941" y="1050563"/>
                    <a:pt x="615758" y="1051214"/>
                    <a:pt x="614781" y="1055445"/>
                  </a:cubicBezTo>
                  <a:cubicBezTo>
                    <a:pt x="613805" y="1059676"/>
                    <a:pt x="616734" y="1062279"/>
                    <a:pt x="613154" y="1063907"/>
                  </a:cubicBezTo>
                  <a:cubicBezTo>
                    <a:pt x="609574" y="1065534"/>
                    <a:pt x="605994" y="1063581"/>
                    <a:pt x="605343" y="1068137"/>
                  </a:cubicBezTo>
                  <a:cubicBezTo>
                    <a:pt x="604692" y="1072694"/>
                    <a:pt x="604692" y="1076599"/>
                    <a:pt x="606970" y="1079528"/>
                  </a:cubicBezTo>
                  <a:cubicBezTo>
                    <a:pt x="609249" y="1082783"/>
                    <a:pt x="608923" y="1083434"/>
                    <a:pt x="606645" y="1087339"/>
                  </a:cubicBezTo>
                  <a:cubicBezTo>
                    <a:pt x="604367" y="1091245"/>
                    <a:pt x="605669" y="1088641"/>
                    <a:pt x="600136" y="1100032"/>
                  </a:cubicBezTo>
                  <a:cubicBezTo>
                    <a:pt x="594603" y="1111423"/>
                    <a:pt x="595580" y="1112074"/>
                    <a:pt x="591349" y="1115979"/>
                  </a:cubicBezTo>
                  <a:cubicBezTo>
                    <a:pt x="586792" y="1119885"/>
                    <a:pt x="580283" y="1124766"/>
                    <a:pt x="576052" y="1129648"/>
                  </a:cubicBezTo>
                  <a:cubicBezTo>
                    <a:pt x="576052" y="1129648"/>
                    <a:pt x="575727" y="1129974"/>
                    <a:pt x="575727" y="1129974"/>
                  </a:cubicBezTo>
                  <a:cubicBezTo>
                    <a:pt x="573123" y="1128346"/>
                    <a:pt x="571821" y="1127370"/>
                    <a:pt x="571496" y="1124766"/>
                  </a:cubicBezTo>
                  <a:cubicBezTo>
                    <a:pt x="571171" y="1122814"/>
                    <a:pt x="571496" y="1120536"/>
                    <a:pt x="571821" y="1117607"/>
                  </a:cubicBezTo>
                  <a:cubicBezTo>
                    <a:pt x="572147" y="1114027"/>
                    <a:pt x="572798" y="1110121"/>
                    <a:pt x="572147" y="1105890"/>
                  </a:cubicBezTo>
                  <a:cubicBezTo>
                    <a:pt x="571496" y="1101659"/>
                    <a:pt x="570520" y="1095150"/>
                    <a:pt x="569218" y="1089618"/>
                  </a:cubicBezTo>
                  <a:cubicBezTo>
                    <a:pt x="568242" y="1085712"/>
                    <a:pt x="566940" y="1082132"/>
                    <a:pt x="565638" y="1080179"/>
                  </a:cubicBezTo>
                  <a:cubicBezTo>
                    <a:pt x="564661" y="1078878"/>
                    <a:pt x="564011" y="1077901"/>
                    <a:pt x="563685" y="1077250"/>
                  </a:cubicBezTo>
                  <a:cubicBezTo>
                    <a:pt x="562709" y="1075623"/>
                    <a:pt x="562058" y="1074972"/>
                    <a:pt x="560105" y="1073019"/>
                  </a:cubicBezTo>
                  <a:cubicBezTo>
                    <a:pt x="558803" y="1072043"/>
                    <a:pt x="556200" y="1070741"/>
                    <a:pt x="553596" y="1069439"/>
                  </a:cubicBezTo>
                  <a:cubicBezTo>
                    <a:pt x="550342" y="1067812"/>
                    <a:pt x="547087" y="1066185"/>
                    <a:pt x="546111" y="1065209"/>
                  </a:cubicBezTo>
                  <a:cubicBezTo>
                    <a:pt x="545460" y="1064557"/>
                    <a:pt x="545134" y="1063256"/>
                    <a:pt x="544809" y="1062279"/>
                  </a:cubicBezTo>
                  <a:cubicBezTo>
                    <a:pt x="544158" y="1060001"/>
                    <a:pt x="543507" y="1058048"/>
                    <a:pt x="540578" y="1057398"/>
                  </a:cubicBezTo>
                  <a:cubicBezTo>
                    <a:pt x="539927" y="1057072"/>
                    <a:pt x="538625" y="1057072"/>
                    <a:pt x="537323" y="1056747"/>
                  </a:cubicBezTo>
                  <a:cubicBezTo>
                    <a:pt x="532442" y="1055770"/>
                    <a:pt x="524631" y="1054469"/>
                    <a:pt x="523654" y="1052516"/>
                  </a:cubicBezTo>
                  <a:cubicBezTo>
                    <a:pt x="522678" y="1050563"/>
                    <a:pt x="520400" y="1046332"/>
                    <a:pt x="518122" y="1043078"/>
                  </a:cubicBezTo>
                  <a:cubicBezTo>
                    <a:pt x="517145" y="1041776"/>
                    <a:pt x="516169" y="1040800"/>
                    <a:pt x="515518" y="1040148"/>
                  </a:cubicBezTo>
                  <a:cubicBezTo>
                    <a:pt x="514216" y="1039172"/>
                    <a:pt x="513240" y="1038847"/>
                    <a:pt x="512264" y="1039498"/>
                  </a:cubicBezTo>
                  <a:cubicBezTo>
                    <a:pt x="511938" y="1039498"/>
                    <a:pt x="511938" y="1039823"/>
                    <a:pt x="511938" y="1039823"/>
                  </a:cubicBezTo>
                  <a:cubicBezTo>
                    <a:pt x="510962" y="1041125"/>
                    <a:pt x="508358" y="1043728"/>
                    <a:pt x="506080" y="1045356"/>
                  </a:cubicBezTo>
                  <a:cubicBezTo>
                    <a:pt x="504778" y="1046332"/>
                    <a:pt x="503476" y="1047309"/>
                    <a:pt x="502500" y="1047309"/>
                  </a:cubicBezTo>
                  <a:cubicBezTo>
                    <a:pt x="502175" y="1047309"/>
                    <a:pt x="502175" y="1045356"/>
                    <a:pt x="501849" y="1043403"/>
                  </a:cubicBezTo>
                  <a:cubicBezTo>
                    <a:pt x="501849" y="1041125"/>
                    <a:pt x="501524" y="1038847"/>
                    <a:pt x="500547" y="1037545"/>
                  </a:cubicBezTo>
                  <a:cubicBezTo>
                    <a:pt x="499571" y="1036243"/>
                    <a:pt x="494689" y="1031036"/>
                    <a:pt x="490133" y="1026480"/>
                  </a:cubicBezTo>
                  <a:cubicBezTo>
                    <a:pt x="485902" y="1022249"/>
                    <a:pt x="481671" y="1018343"/>
                    <a:pt x="481020" y="1018343"/>
                  </a:cubicBezTo>
                  <a:cubicBezTo>
                    <a:pt x="481020" y="1018343"/>
                    <a:pt x="480369" y="1018343"/>
                    <a:pt x="479718" y="1018343"/>
                  </a:cubicBezTo>
                  <a:cubicBezTo>
                    <a:pt x="477115" y="1018018"/>
                    <a:pt x="471582" y="1017692"/>
                    <a:pt x="470931" y="1019319"/>
                  </a:cubicBezTo>
                  <a:lnTo>
                    <a:pt x="470931" y="1019319"/>
                  </a:lnTo>
                  <a:cubicBezTo>
                    <a:pt x="470931" y="1019645"/>
                    <a:pt x="470606" y="1019971"/>
                    <a:pt x="470280" y="1020621"/>
                  </a:cubicBezTo>
                  <a:cubicBezTo>
                    <a:pt x="469955" y="1021923"/>
                    <a:pt x="468978" y="1023876"/>
                    <a:pt x="468653" y="1023876"/>
                  </a:cubicBezTo>
                  <a:cubicBezTo>
                    <a:pt x="468002" y="1024201"/>
                    <a:pt x="461818" y="1021598"/>
                    <a:pt x="458564" y="1020296"/>
                  </a:cubicBezTo>
                  <a:cubicBezTo>
                    <a:pt x="459215" y="1019645"/>
                    <a:pt x="459540" y="1018994"/>
                    <a:pt x="460191" y="1018669"/>
                  </a:cubicBezTo>
                  <a:cubicBezTo>
                    <a:pt x="464096" y="1014763"/>
                    <a:pt x="471907" y="1008254"/>
                    <a:pt x="476464" y="1004023"/>
                  </a:cubicBezTo>
                  <a:lnTo>
                    <a:pt x="478091" y="1002396"/>
                  </a:lnTo>
                  <a:lnTo>
                    <a:pt x="478091" y="1002396"/>
                  </a:lnTo>
                  <a:cubicBezTo>
                    <a:pt x="481020" y="999792"/>
                    <a:pt x="486878" y="992958"/>
                    <a:pt x="491434" y="987100"/>
                  </a:cubicBezTo>
                  <a:cubicBezTo>
                    <a:pt x="494038" y="983845"/>
                    <a:pt x="496316" y="981242"/>
                    <a:pt x="497618" y="979940"/>
                  </a:cubicBezTo>
                  <a:cubicBezTo>
                    <a:pt x="499245" y="977987"/>
                    <a:pt x="501849" y="976034"/>
                    <a:pt x="504453" y="974407"/>
                  </a:cubicBezTo>
                  <a:cubicBezTo>
                    <a:pt x="507382" y="972129"/>
                    <a:pt x="509985" y="970176"/>
                    <a:pt x="509985" y="968549"/>
                  </a:cubicBezTo>
                  <a:cubicBezTo>
                    <a:pt x="509985" y="967573"/>
                    <a:pt x="509660" y="966921"/>
                    <a:pt x="509334" y="965945"/>
                  </a:cubicBezTo>
                  <a:cubicBezTo>
                    <a:pt x="509009" y="964969"/>
                    <a:pt x="508358" y="963667"/>
                    <a:pt x="509009" y="963016"/>
                  </a:cubicBezTo>
                  <a:cubicBezTo>
                    <a:pt x="509660" y="962040"/>
                    <a:pt x="511287" y="961389"/>
                    <a:pt x="512914" y="960738"/>
                  </a:cubicBezTo>
                  <a:cubicBezTo>
                    <a:pt x="514216" y="960087"/>
                    <a:pt x="515843" y="959436"/>
                    <a:pt x="517145" y="958460"/>
                  </a:cubicBezTo>
                  <a:lnTo>
                    <a:pt x="517145" y="958460"/>
                  </a:lnTo>
                  <a:cubicBezTo>
                    <a:pt x="518773" y="957483"/>
                    <a:pt x="522353" y="953578"/>
                    <a:pt x="525933" y="949673"/>
                  </a:cubicBezTo>
                  <a:cubicBezTo>
                    <a:pt x="529187" y="946092"/>
                    <a:pt x="532442" y="942838"/>
                    <a:pt x="533418" y="941862"/>
                  </a:cubicBezTo>
                  <a:cubicBezTo>
                    <a:pt x="534394" y="941211"/>
                    <a:pt x="536998" y="940560"/>
                    <a:pt x="539927" y="939909"/>
                  </a:cubicBezTo>
                  <a:lnTo>
                    <a:pt x="539927" y="939909"/>
                  </a:lnTo>
                  <a:cubicBezTo>
                    <a:pt x="542856" y="939258"/>
                    <a:pt x="546436" y="938607"/>
                    <a:pt x="548714" y="937305"/>
                  </a:cubicBezTo>
                  <a:cubicBezTo>
                    <a:pt x="550667" y="936329"/>
                    <a:pt x="553922" y="934702"/>
                    <a:pt x="556525" y="933074"/>
                  </a:cubicBezTo>
                  <a:cubicBezTo>
                    <a:pt x="559454" y="931447"/>
                    <a:pt x="561732" y="929494"/>
                    <a:pt x="562709" y="928192"/>
                  </a:cubicBezTo>
                  <a:cubicBezTo>
                    <a:pt x="562709" y="927867"/>
                    <a:pt x="563034" y="927542"/>
                    <a:pt x="563360" y="927216"/>
                  </a:cubicBezTo>
                  <a:cubicBezTo>
                    <a:pt x="564987" y="924613"/>
                    <a:pt x="567591" y="920382"/>
                    <a:pt x="567591" y="914849"/>
                  </a:cubicBezTo>
                  <a:cubicBezTo>
                    <a:pt x="567591" y="912896"/>
                    <a:pt x="567591" y="911269"/>
                    <a:pt x="567591" y="909642"/>
                  </a:cubicBezTo>
                  <a:lnTo>
                    <a:pt x="567591" y="909642"/>
                  </a:lnTo>
                  <a:cubicBezTo>
                    <a:pt x="567591" y="906713"/>
                    <a:pt x="567591" y="904109"/>
                    <a:pt x="566940" y="900529"/>
                  </a:cubicBezTo>
                  <a:cubicBezTo>
                    <a:pt x="566940" y="899878"/>
                    <a:pt x="566614" y="899227"/>
                    <a:pt x="566614" y="898576"/>
                  </a:cubicBezTo>
                  <a:cubicBezTo>
                    <a:pt x="565638" y="892067"/>
                    <a:pt x="564011" y="882304"/>
                    <a:pt x="556525" y="880676"/>
                  </a:cubicBezTo>
                  <a:lnTo>
                    <a:pt x="556525" y="880676"/>
                  </a:lnTo>
                  <a:lnTo>
                    <a:pt x="554898" y="880351"/>
                  </a:lnTo>
                  <a:cubicBezTo>
                    <a:pt x="552945" y="880026"/>
                    <a:pt x="551969" y="879700"/>
                    <a:pt x="551318" y="880026"/>
                  </a:cubicBezTo>
                  <a:cubicBezTo>
                    <a:pt x="550667" y="880026"/>
                    <a:pt x="550342" y="880351"/>
                    <a:pt x="550016" y="881002"/>
                  </a:cubicBezTo>
                  <a:lnTo>
                    <a:pt x="550016" y="881002"/>
                  </a:lnTo>
                  <a:cubicBezTo>
                    <a:pt x="550016" y="881328"/>
                    <a:pt x="549691" y="881653"/>
                    <a:pt x="548714" y="881978"/>
                  </a:cubicBezTo>
                  <a:cubicBezTo>
                    <a:pt x="546762" y="882955"/>
                    <a:pt x="544483" y="883606"/>
                    <a:pt x="543182" y="883606"/>
                  </a:cubicBezTo>
                  <a:cubicBezTo>
                    <a:pt x="543182" y="880676"/>
                    <a:pt x="543507" y="878073"/>
                    <a:pt x="543833" y="876446"/>
                  </a:cubicBezTo>
                  <a:cubicBezTo>
                    <a:pt x="544158" y="874818"/>
                    <a:pt x="548063" y="859847"/>
                    <a:pt x="550342" y="849108"/>
                  </a:cubicBezTo>
                  <a:cubicBezTo>
                    <a:pt x="551643" y="843249"/>
                    <a:pt x="552620" y="838367"/>
                    <a:pt x="552294" y="837066"/>
                  </a:cubicBezTo>
                  <a:lnTo>
                    <a:pt x="552294" y="837066"/>
                  </a:lnTo>
                  <a:cubicBezTo>
                    <a:pt x="551643" y="835764"/>
                    <a:pt x="549365" y="834462"/>
                    <a:pt x="546111" y="833811"/>
                  </a:cubicBezTo>
                  <a:cubicBezTo>
                    <a:pt x="541880" y="832835"/>
                    <a:pt x="536673" y="831858"/>
                    <a:pt x="534394" y="831858"/>
                  </a:cubicBezTo>
                  <a:cubicBezTo>
                    <a:pt x="533743" y="831858"/>
                    <a:pt x="532767" y="831858"/>
                    <a:pt x="531465" y="831858"/>
                  </a:cubicBezTo>
                  <a:cubicBezTo>
                    <a:pt x="527885" y="831858"/>
                    <a:pt x="523329" y="831858"/>
                    <a:pt x="521702" y="830882"/>
                  </a:cubicBezTo>
                  <a:cubicBezTo>
                    <a:pt x="521051" y="830557"/>
                    <a:pt x="520074" y="827302"/>
                    <a:pt x="519098" y="823397"/>
                  </a:cubicBezTo>
                  <a:cubicBezTo>
                    <a:pt x="517145" y="816237"/>
                    <a:pt x="515518" y="807124"/>
                    <a:pt x="515193" y="804195"/>
                  </a:cubicBezTo>
                  <a:lnTo>
                    <a:pt x="515193" y="804195"/>
                  </a:lnTo>
                  <a:lnTo>
                    <a:pt x="515193" y="803219"/>
                  </a:lnTo>
                  <a:cubicBezTo>
                    <a:pt x="514542" y="798337"/>
                    <a:pt x="512914" y="789224"/>
                    <a:pt x="509985" y="785970"/>
                  </a:cubicBezTo>
                  <a:cubicBezTo>
                    <a:pt x="507707" y="783692"/>
                    <a:pt x="503476" y="783366"/>
                    <a:pt x="499896" y="783040"/>
                  </a:cubicBezTo>
                  <a:cubicBezTo>
                    <a:pt x="498594" y="783040"/>
                    <a:pt x="497293" y="783040"/>
                    <a:pt x="496642" y="782715"/>
                  </a:cubicBezTo>
                  <a:cubicBezTo>
                    <a:pt x="495991" y="782390"/>
                    <a:pt x="495340" y="781088"/>
                    <a:pt x="494689" y="779786"/>
                  </a:cubicBezTo>
                  <a:cubicBezTo>
                    <a:pt x="494364" y="779135"/>
                    <a:pt x="494038" y="778810"/>
                    <a:pt x="493713" y="778159"/>
                  </a:cubicBezTo>
                  <a:cubicBezTo>
                    <a:pt x="492411" y="775881"/>
                    <a:pt x="490784" y="774579"/>
                    <a:pt x="488831" y="775881"/>
                  </a:cubicBezTo>
                  <a:cubicBezTo>
                    <a:pt x="486553" y="777182"/>
                    <a:pt x="477115" y="781739"/>
                    <a:pt x="475162" y="782715"/>
                  </a:cubicBezTo>
                  <a:cubicBezTo>
                    <a:pt x="471907" y="782064"/>
                    <a:pt x="450427" y="777833"/>
                    <a:pt x="449126" y="775229"/>
                  </a:cubicBezTo>
                  <a:cubicBezTo>
                    <a:pt x="448149" y="773602"/>
                    <a:pt x="450753" y="761235"/>
                    <a:pt x="452706" y="751797"/>
                  </a:cubicBezTo>
                  <a:cubicBezTo>
                    <a:pt x="453682" y="746590"/>
                    <a:pt x="454658" y="742033"/>
                    <a:pt x="454658" y="740406"/>
                  </a:cubicBezTo>
                  <a:cubicBezTo>
                    <a:pt x="454658" y="737477"/>
                    <a:pt x="452380" y="732595"/>
                    <a:pt x="449776" y="728039"/>
                  </a:cubicBezTo>
                  <a:cubicBezTo>
                    <a:pt x="448475" y="725435"/>
                    <a:pt x="446848" y="722832"/>
                    <a:pt x="446522" y="720879"/>
                  </a:cubicBezTo>
                  <a:cubicBezTo>
                    <a:pt x="445220" y="716648"/>
                    <a:pt x="445871" y="710139"/>
                    <a:pt x="446197" y="709163"/>
                  </a:cubicBezTo>
                  <a:cubicBezTo>
                    <a:pt x="446848" y="707210"/>
                    <a:pt x="455960" y="680848"/>
                    <a:pt x="455960" y="677268"/>
                  </a:cubicBezTo>
                  <a:cubicBezTo>
                    <a:pt x="455960" y="675315"/>
                    <a:pt x="457587" y="673037"/>
                    <a:pt x="459215" y="670434"/>
                  </a:cubicBezTo>
                  <a:cubicBezTo>
                    <a:pt x="460191" y="668806"/>
                    <a:pt x="461493" y="667179"/>
                    <a:pt x="462144" y="665552"/>
                  </a:cubicBezTo>
                  <a:cubicBezTo>
                    <a:pt x="463771" y="661647"/>
                    <a:pt x="459540" y="659368"/>
                    <a:pt x="456611" y="657416"/>
                  </a:cubicBezTo>
                  <a:cubicBezTo>
                    <a:pt x="455635" y="656765"/>
                    <a:pt x="454984" y="656439"/>
                    <a:pt x="454658" y="656114"/>
                  </a:cubicBezTo>
                  <a:lnTo>
                    <a:pt x="454658" y="656114"/>
                  </a:lnTo>
                  <a:cubicBezTo>
                    <a:pt x="453682" y="654812"/>
                    <a:pt x="453031" y="644397"/>
                    <a:pt x="453031" y="644397"/>
                  </a:cubicBezTo>
                  <a:lnTo>
                    <a:pt x="453031" y="643747"/>
                  </a:lnTo>
                  <a:lnTo>
                    <a:pt x="452380" y="643421"/>
                  </a:lnTo>
                  <a:cubicBezTo>
                    <a:pt x="452380" y="643421"/>
                    <a:pt x="441315" y="636912"/>
                    <a:pt x="435457" y="633983"/>
                  </a:cubicBezTo>
                  <a:cubicBezTo>
                    <a:pt x="432202" y="632356"/>
                    <a:pt x="432853" y="628776"/>
                    <a:pt x="433178" y="625521"/>
                  </a:cubicBezTo>
                  <a:cubicBezTo>
                    <a:pt x="433504" y="623894"/>
                    <a:pt x="433504" y="622266"/>
                    <a:pt x="433178" y="620965"/>
                  </a:cubicBezTo>
                  <a:cubicBezTo>
                    <a:pt x="432853" y="619988"/>
                    <a:pt x="433504" y="617710"/>
                    <a:pt x="434480" y="615432"/>
                  </a:cubicBezTo>
                  <a:lnTo>
                    <a:pt x="434480" y="615432"/>
                  </a:lnTo>
                  <a:cubicBezTo>
                    <a:pt x="435457" y="612503"/>
                    <a:pt x="436433" y="609248"/>
                    <a:pt x="435782" y="606970"/>
                  </a:cubicBezTo>
                  <a:cubicBezTo>
                    <a:pt x="434806" y="603716"/>
                    <a:pt x="416580" y="604692"/>
                    <a:pt x="402260" y="605343"/>
                  </a:cubicBezTo>
                  <a:cubicBezTo>
                    <a:pt x="395426" y="605668"/>
                    <a:pt x="389242" y="605994"/>
                    <a:pt x="386964" y="605668"/>
                  </a:cubicBezTo>
                  <a:cubicBezTo>
                    <a:pt x="384035" y="605343"/>
                    <a:pt x="383709" y="601112"/>
                    <a:pt x="383709" y="596556"/>
                  </a:cubicBezTo>
                  <a:cubicBezTo>
                    <a:pt x="384035" y="593952"/>
                    <a:pt x="384360" y="591348"/>
                    <a:pt x="384686" y="589070"/>
                  </a:cubicBezTo>
                  <a:cubicBezTo>
                    <a:pt x="385011" y="587443"/>
                    <a:pt x="385337" y="585816"/>
                    <a:pt x="385011" y="585165"/>
                  </a:cubicBezTo>
                  <a:lnTo>
                    <a:pt x="385011" y="585165"/>
                  </a:lnTo>
                  <a:cubicBezTo>
                    <a:pt x="385011" y="583538"/>
                    <a:pt x="382733" y="580934"/>
                    <a:pt x="380455" y="578656"/>
                  </a:cubicBezTo>
                  <a:cubicBezTo>
                    <a:pt x="378502" y="576378"/>
                    <a:pt x="376224" y="574100"/>
                    <a:pt x="376224" y="573448"/>
                  </a:cubicBezTo>
                  <a:cubicBezTo>
                    <a:pt x="376224" y="572798"/>
                    <a:pt x="378177" y="572472"/>
                    <a:pt x="380130" y="571821"/>
                  </a:cubicBezTo>
                  <a:cubicBezTo>
                    <a:pt x="382082" y="571170"/>
                    <a:pt x="384035" y="570845"/>
                    <a:pt x="384360" y="569218"/>
                  </a:cubicBezTo>
                  <a:cubicBezTo>
                    <a:pt x="384360" y="568241"/>
                    <a:pt x="384035" y="556525"/>
                    <a:pt x="382733" y="547738"/>
                  </a:cubicBezTo>
                  <a:cubicBezTo>
                    <a:pt x="382082" y="542530"/>
                    <a:pt x="381106" y="538300"/>
                    <a:pt x="379479" y="536998"/>
                  </a:cubicBezTo>
                  <a:cubicBezTo>
                    <a:pt x="377526" y="535371"/>
                    <a:pt x="374271" y="533418"/>
                    <a:pt x="370366" y="531465"/>
                  </a:cubicBezTo>
                  <a:cubicBezTo>
                    <a:pt x="366461" y="529512"/>
                    <a:pt x="362230" y="527885"/>
                    <a:pt x="359626" y="526909"/>
                  </a:cubicBezTo>
                  <a:cubicBezTo>
                    <a:pt x="355721" y="525932"/>
                    <a:pt x="350188" y="526584"/>
                    <a:pt x="345306" y="527234"/>
                  </a:cubicBezTo>
                  <a:cubicBezTo>
                    <a:pt x="342702" y="527560"/>
                    <a:pt x="340750" y="527885"/>
                    <a:pt x="339122" y="527885"/>
                  </a:cubicBezTo>
                  <a:cubicBezTo>
                    <a:pt x="337495" y="527885"/>
                    <a:pt x="336193" y="525282"/>
                    <a:pt x="334892" y="522678"/>
                  </a:cubicBezTo>
                  <a:cubicBezTo>
                    <a:pt x="333590" y="520074"/>
                    <a:pt x="331962" y="516820"/>
                    <a:pt x="329684" y="514867"/>
                  </a:cubicBezTo>
                  <a:cubicBezTo>
                    <a:pt x="325779" y="511612"/>
                    <a:pt x="321873" y="511938"/>
                    <a:pt x="317643" y="512263"/>
                  </a:cubicBezTo>
                  <a:cubicBezTo>
                    <a:pt x="316341" y="512263"/>
                    <a:pt x="314713" y="512263"/>
                    <a:pt x="313086" y="512263"/>
                  </a:cubicBezTo>
                  <a:cubicBezTo>
                    <a:pt x="309832" y="512263"/>
                    <a:pt x="308855" y="509009"/>
                    <a:pt x="308204" y="506080"/>
                  </a:cubicBezTo>
                  <a:cubicBezTo>
                    <a:pt x="307553" y="504453"/>
                    <a:pt x="307228" y="502825"/>
                    <a:pt x="306252" y="501849"/>
                  </a:cubicBezTo>
                  <a:cubicBezTo>
                    <a:pt x="304950" y="500221"/>
                    <a:pt x="301370" y="498594"/>
                    <a:pt x="296813" y="497293"/>
                  </a:cubicBezTo>
                  <a:cubicBezTo>
                    <a:pt x="292908" y="496316"/>
                    <a:pt x="288352" y="495340"/>
                    <a:pt x="283795" y="495340"/>
                  </a:cubicBezTo>
                  <a:cubicBezTo>
                    <a:pt x="280215" y="495340"/>
                    <a:pt x="277612" y="495340"/>
                    <a:pt x="275659" y="495340"/>
                  </a:cubicBezTo>
                  <a:cubicBezTo>
                    <a:pt x="272730" y="495340"/>
                    <a:pt x="271103" y="495340"/>
                    <a:pt x="268174" y="494689"/>
                  </a:cubicBezTo>
                  <a:cubicBezTo>
                    <a:pt x="265570" y="494038"/>
                    <a:pt x="261339" y="489156"/>
                    <a:pt x="257759" y="485251"/>
                  </a:cubicBezTo>
                  <a:cubicBezTo>
                    <a:pt x="255806" y="482973"/>
                    <a:pt x="254179" y="481020"/>
                    <a:pt x="252552" y="479718"/>
                  </a:cubicBezTo>
                  <a:cubicBezTo>
                    <a:pt x="251250" y="478742"/>
                    <a:pt x="248972" y="475487"/>
                    <a:pt x="247019" y="471907"/>
                  </a:cubicBezTo>
                  <a:cubicBezTo>
                    <a:pt x="244090" y="466700"/>
                    <a:pt x="241161" y="460516"/>
                    <a:pt x="240510" y="458889"/>
                  </a:cubicBezTo>
                  <a:cubicBezTo>
                    <a:pt x="239859" y="456936"/>
                    <a:pt x="240185" y="450102"/>
                    <a:pt x="240510" y="444569"/>
                  </a:cubicBezTo>
                  <a:cubicBezTo>
                    <a:pt x="240510" y="442616"/>
                    <a:pt x="240835" y="440989"/>
                    <a:pt x="240835" y="439687"/>
                  </a:cubicBezTo>
                  <a:cubicBezTo>
                    <a:pt x="240835" y="437084"/>
                    <a:pt x="242463" y="434480"/>
                    <a:pt x="243439" y="432527"/>
                  </a:cubicBezTo>
                  <a:cubicBezTo>
                    <a:pt x="244741" y="430575"/>
                    <a:pt x="245392" y="428948"/>
                    <a:pt x="245066" y="427646"/>
                  </a:cubicBezTo>
                  <a:cubicBezTo>
                    <a:pt x="244741" y="426669"/>
                    <a:pt x="243765" y="424716"/>
                    <a:pt x="242788" y="422764"/>
                  </a:cubicBezTo>
                  <a:cubicBezTo>
                    <a:pt x="241812" y="420811"/>
                    <a:pt x="240185" y="418533"/>
                    <a:pt x="238883" y="418207"/>
                  </a:cubicBezTo>
                  <a:cubicBezTo>
                    <a:pt x="236930" y="417882"/>
                    <a:pt x="235628" y="419184"/>
                    <a:pt x="234326" y="420485"/>
                  </a:cubicBezTo>
                  <a:cubicBezTo>
                    <a:pt x="233676" y="421137"/>
                    <a:pt x="233025" y="421787"/>
                    <a:pt x="232374" y="422113"/>
                  </a:cubicBezTo>
                  <a:cubicBezTo>
                    <a:pt x="232048" y="422113"/>
                    <a:pt x="231397" y="421462"/>
                    <a:pt x="230746" y="420811"/>
                  </a:cubicBezTo>
                  <a:cubicBezTo>
                    <a:pt x="230096" y="420160"/>
                    <a:pt x="229445" y="419184"/>
                    <a:pt x="228468" y="418858"/>
                  </a:cubicBezTo>
                  <a:cubicBezTo>
                    <a:pt x="227167" y="418207"/>
                    <a:pt x="220007" y="418858"/>
                    <a:pt x="212847" y="420160"/>
                  </a:cubicBezTo>
                  <a:cubicBezTo>
                    <a:pt x="207639" y="421137"/>
                    <a:pt x="202758" y="422438"/>
                    <a:pt x="200479" y="424066"/>
                  </a:cubicBezTo>
                  <a:cubicBezTo>
                    <a:pt x="197876" y="425693"/>
                    <a:pt x="194621" y="427971"/>
                    <a:pt x="190716" y="430575"/>
                  </a:cubicBezTo>
                  <a:cubicBezTo>
                    <a:pt x="186810" y="433178"/>
                    <a:pt x="182905" y="435782"/>
                    <a:pt x="179650" y="438060"/>
                  </a:cubicBezTo>
                  <a:cubicBezTo>
                    <a:pt x="177047" y="439687"/>
                    <a:pt x="171839" y="443267"/>
                    <a:pt x="166958" y="446847"/>
                  </a:cubicBezTo>
                  <a:cubicBezTo>
                    <a:pt x="159798" y="452055"/>
                    <a:pt x="151987" y="457587"/>
                    <a:pt x="150034" y="458564"/>
                  </a:cubicBezTo>
                  <a:cubicBezTo>
                    <a:pt x="148081" y="459540"/>
                    <a:pt x="138969" y="457913"/>
                    <a:pt x="132134" y="456611"/>
                  </a:cubicBezTo>
                  <a:cubicBezTo>
                    <a:pt x="128880" y="455960"/>
                    <a:pt x="126276" y="455635"/>
                    <a:pt x="124649" y="455309"/>
                  </a:cubicBezTo>
                  <a:cubicBezTo>
                    <a:pt x="124649" y="454984"/>
                    <a:pt x="124323" y="454984"/>
                    <a:pt x="124323" y="454984"/>
                  </a:cubicBezTo>
                  <a:cubicBezTo>
                    <a:pt x="123347" y="453682"/>
                    <a:pt x="121720" y="453682"/>
                    <a:pt x="119441" y="454007"/>
                  </a:cubicBezTo>
                  <a:cubicBezTo>
                    <a:pt x="118790" y="454007"/>
                    <a:pt x="117814" y="454007"/>
                    <a:pt x="116512" y="454007"/>
                  </a:cubicBezTo>
                  <a:cubicBezTo>
                    <a:pt x="114885" y="454007"/>
                    <a:pt x="114234" y="453682"/>
                    <a:pt x="113583" y="453357"/>
                  </a:cubicBezTo>
                  <a:cubicBezTo>
                    <a:pt x="112607" y="453031"/>
                    <a:pt x="111956" y="452380"/>
                    <a:pt x="109678" y="452705"/>
                  </a:cubicBezTo>
                  <a:cubicBezTo>
                    <a:pt x="106749" y="453031"/>
                    <a:pt x="104471" y="454333"/>
                    <a:pt x="102518" y="455635"/>
                  </a:cubicBezTo>
                  <a:cubicBezTo>
                    <a:pt x="101867" y="455960"/>
                    <a:pt x="101216" y="456611"/>
                    <a:pt x="100565" y="456936"/>
                  </a:cubicBezTo>
                  <a:cubicBezTo>
                    <a:pt x="99914" y="457262"/>
                    <a:pt x="98938" y="457262"/>
                    <a:pt x="97636" y="456936"/>
                  </a:cubicBezTo>
                  <a:cubicBezTo>
                    <a:pt x="95683" y="456285"/>
                    <a:pt x="94056" y="455309"/>
                    <a:pt x="93731" y="454658"/>
                  </a:cubicBezTo>
                  <a:cubicBezTo>
                    <a:pt x="93405" y="454333"/>
                    <a:pt x="93731" y="443267"/>
                    <a:pt x="93731" y="435131"/>
                  </a:cubicBezTo>
                  <a:cubicBezTo>
                    <a:pt x="93731" y="431226"/>
                    <a:pt x="93731" y="428296"/>
                    <a:pt x="93731" y="427320"/>
                  </a:cubicBezTo>
                  <a:cubicBezTo>
                    <a:pt x="93731" y="426344"/>
                    <a:pt x="94381" y="425693"/>
                    <a:pt x="94707" y="425042"/>
                  </a:cubicBezTo>
                  <a:lnTo>
                    <a:pt x="94707" y="425042"/>
                  </a:lnTo>
                  <a:cubicBezTo>
                    <a:pt x="95683" y="423415"/>
                    <a:pt x="96985" y="421787"/>
                    <a:pt x="96009" y="419184"/>
                  </a:cubicBezTo>
                  <a:cubicBezTo>
                    <a:pt x="95358" y="417882"/>
                    <a:pt x="96334" y="415929"/>
                    <a:pt x="96660" y="414628"/>
                  </a:cubicBezTo>
                  <a:cubicBezTo>
                    <a:pt x="96985" y="413651"/>
                    <a:pt x="97311" y="413000"/>
                    <a:pt x="97311" y="412349"/>
                  </a:cubicBezTo>
                  <a:lnTo>
                    <a:pt x="97311" y="412349"/>
                  </a:lnTo>
                  <a:cubicBezTo>
                    <a:pt x="97636" y="411048"/>
                    <a:pt x="96985" y="410071"/>
                    <a:pt x="95358" y="409746"/>
                  </a:cubicBezTo>
                  <a:lnTo>
                    <a:pt x="95358" y="409746"/>
                  </a:lnTo>
                  <a:cubicBezTo>
                    <a:pt x="93405" y="409420"/>
                    <a:pt x="86896" y="414953"/>
                    <a:pt x="81363" y="419509"/>
                  </a:cubicBezTo>
                  <a:lnTo>
                    <a:pt x="81363" y="419509"/>
                  </a:lnTo>
                  <a:cubicBezTo>
                    <a:pt x="77458" y="422764"/>
                    <a:pt x="73878" y="425693"/>
                    <a:pt x="73553" y="425693"/>
                  </a:cubicBezTo>
                  <a:cubicBezTo>
                    <a:pt x="72902" y="425693"/>
                    <a:pt x="70298" y="425693"/>
                    <a:pt x="66718" y="426018"/>
                  </a:cubicBezTo>
                  <a:cubicBezTo>
                    <a:pt x="60860" y="426344"/>
                    <a:pt x="52723" y="426669"/>
                    <a:pt x="50445" y="426669"/>
                  </a:cubicBezTo>
                  <a:cubicBezTo>
                    <a:pt x="49795" y="426669"/>
                    <a:pt x="49469" y="426344"/>
                    <a:pt x="49795" y="426344"/>
                  </a:cubicBezTo>
                  <a:lnTo>
                    <a:pt x="49795" y="426344"/>
                  </a:lnTo>
                  <a:cubicBezTo>
                    <a:pt x="49795" y="426018"/>
                    <a:pt x="49795" y="425693"/>
                    <a:pt x="49795" y="425367"/>
                  </a:cubicBezTo>
                  <a:cubicBezTo>
                    <a:pt x="49795" y="424716"/>
                    <a:pt x="50120" y="424066"/>
                    <a:pt x="49795" y="423415"/>
                  </a:cubicBezTo>
                  <a:cubicBezTo>
                    <a:pt x="49795" y="422764"/>
                    <a:pt x="49469" y="422113"/>
                    <a:pt x="49144" y="421787"/>
                  </a:cubicBezTo>
                  <a:cubicBezTo>
                    <a:pt x="48818" y="421462"/>
                    <a:pt x="48818" y="420811"/>
                    <a:pt x="48493" y="419835"/>
                  </a:cubicBezTo>
                  <a:cubicBezTo>
                    <a:pt x="48493" y="418533"/>
                    <a:pt x="47842" y="417557"/>
                    <a:pt x="47516" y="416255"/>
                  </a:cubicBezTo>
                  <a:cubicBezTo>
                    <a:pt x="46865" y="414953"/>
                    <a:pt x="46214" y="413976"/>
                    <a:pt x="45238" y="413000"/>
                  </a:cubicBezTo>
                  <a:cubicBezTo>
                    <a:pt x="44262" y="411698"/>
                    <a:pt x="38729" y="411373"/>
                    <a:pt x="33196" y="411048"/>
                  </a:cubicBezTo>
                  <a:cubicBezTo>
                    <a:pt x="27664" y="410722"/>
                    <a:pt x="21805" y="410396"/>
                    <a:pt x="21805" y="409746"/>
                  </a:cubicBezTo>
                  <a:cubicBezTo>
                    <a:pt x="21805" y="409420"/>
                    <a:pt x="23107" y="408118"/>
                    <a:pt x="24735" y="406491"/>
                  </a:cubicBezTo>
                  <a:cubicBezTo>
                    <a:pt x="26687" y="404539"/>
                    <a:pt x="28640" y="402585"/>
                    <a:pt x="28640" y="400958"/>
                  </a:cubicBezTo>
                  <a:cubicBezTo>
                    <a:pt x="28640" y="398680"/>
                    <a:pt x="22131" y="391846"/>
                    <a:pt x="17249" y="386639"/>
                  </a:cubicBezTo>
                  <a:cubicBezTo>
                    <a:pt x="15622" y="384686"/>
                    <a:pt x="13995" y="383058"/>
                    <a:pt x="13018" y="382082"/>
                  </a:cubicBezTo>
                  <a:cubicBezTo>
                    <a:pt x="11065" y="379804"/>
                    <a:pt x="9764" y="374597"/>
                    <a:pt x="8462" y="370366"/>
                  </a:cubicBezTo>
                  <a:cubicBezTo>
                    <a:pt x="7811" y="367762"/>
                    <a:pt x="7160" y="365484"/>
                    <a:pt x="6509" y="364182"/>
                  </a:cubicBezTo>
                  <a:cubicBezTo>
                    <a:pt x="5858" y="362880"/>
                    <a:pt x="4231" y="361578"/>
                    <a:pt x="2929" y="360277"/>
                  </a:cubicBezTo>
                  <a:cubicBezTo>
                    <a:pt x="1302" y="358975"/>
                    <a:pt x="0" y="357673"/>
                    <a:pt x="0" y="356697"/>
                  </a:cubicBezTo>
                  <a:cubicBezTo>
                    <a:pt x="0" y="356371"/>
                    <a:pt x="1302" y="355721"/>
                    <a:pt x="2604" y="355069"/>
                  </a:cubicBezTo>
                  <a:cubicBezTo>
                    <a:pt x="4882" y="354093"/>
                    <a:pt x="6835" y="352791"/>
                    <a:pt x="6509" y="350839"/>
                  </a:cubicBezTo>
                  <a:lnTo>
                    <a:pt x="6509" y="350839"/>
                  </a:lnTo>
                  <a:cubicBezTo>
                    <a:pt x="6184" y="349537"/>
                    <a:pt x="5858" y="348560"/>
                    <a:pt x="5207" y="347584"/>
                  </a:cubicBezTo>
                  <a:lnTo>
                    <a:pt x="5207" y="347584"/>
                  </a:lnTo>
                  <a:cubicBezTo>
                    <a:pt x="4882" y="346933"/>
                    <a:pt x="4556" y="346282"/>
                    <a:pt x="4556" y="345957"/>
                  </a:cubicBezTo>
                  <a:cubicBezTo>
                    <a:pt x="4556" y="345631"/>
                    <a:pt x="5207" y="344004"/>
                    <a:pt x="6184" y="342051"/>
                  </a:cubicBezTo>
                  <a:cubicBezTo>
                    <a:pt x="6835" y="340424"/>
                    <a:pt x="7811" y="338471"/>
                    <a:pt x="8462" y="337495"/>
                  </a:cubicBezTo>
                  <a:cubicBezTo>
                    <a:pt x="9113" y="336519"/>
                    <a:pt x="12367" y="334566"/>
                    <a:pt x="15947" y="332288"/>
                  </a:cubicBezTo>
                  <a:cubicBezTo>
                    <a:pt x="19853" y="329684"/>
                    <a:pt x="23758" y="327406"/>
                    <a:pt x="23758" y="325779"/>
                  </a:cubicBezTo>
                  <a:cubicBezTo>
                    <a:pt x="23758" y="325128"/>
                    <a:pt x="23433" y="324151"/>
                    <a:pt x="23107" y="323175"/>
                  </a:cubicBezTo>
                  <a:cubicBezTo>
                    <a:pt x="22456" y="321548"/>
                    <a:pt x="21805" y="319270"/>
                    <a:pt x="21805" y="317968"/>
                  </a:cubicBezTo>
                  <a:cubicBezTo>
                    <a:pt x="21805" y="316992"/>
                    <a:pt x="22782" y="315364"/>
                    <a:pt x="24084" y="313412"/>
                  </a:cubicBezTo>
                  <a:lnTo>
                    <a:pt x="24084" y="313412"/>
                  </a:lnTo>
                  <a:cubicBezTo>
                    <a:pt x="25386" y="311459"/>
                    <a:pt x="26687" y="309506"/>
                    <a:pt x="27338" y="307553"/>
                  </a:cubicBezTo>
                  <a:cubicBezTo>
                    <a:pt x="27664" y="306251"/>
                    <a:pt x="27989" y="303648"/>
                    <a:pt x="28640" y="300719"/>
                  </a:cubicBezTo>
                  <a:cubicBezTo>
                    <a:pt x="29291" y="296488"/>
                    <a:pt x="30267" y="291281"/>
                    <a:pt x="30918" y="290630"/>
                  </a:cubicBezTo>
                  <a:cubicBezTo>
                    <a:pt x="31895" y="289653"/>
                    <a:pt x="42634" y="283144"/>
                    <a:pt x="49795" y="278913"/>
                  </a:cubicBezTo>
                  <a:cubicBezTo>
                    <a:pt x="53049" y="276961"/>
                    <a:pt x="55327" y="275659"/>
                    <a:pt x="55978" y="275333"/>
                  </a:cubicBezTo>
                  <a:cubicBezTo>
                    <a:pt x="56629" y="274683"/>
                    <a:pt x="58256" y="274032"/>
                    <a:pt x="60209" y="273706"/>
                  </a:cubicBezTo>
                  <a:cubicBezTo>
                    <a:pt x="61836" y="273381"/>
                    <a:pt x="63789" y="273055"/>
                    <a:pt x="65742" y="273055"/>
                  </a:cubicBezTo>
                  <a:cubicBezTo>
                    <a:pt x="69322" y="273055"/>
                    <a:pt x="71274" y="271753"/>
                    <a:pt x="72902" y="271103"/>
                  </a:cubicBezTo>
                  <a:lnTo>
                    <a:pt x="72902" y="271103"/>
                  </a:lnTo>
                  <a:cubicBezTo>
                    <a:pt x="73553" y="270777"/>
                    <a:pt x="73878" y="270452"/>
                    <a:pt x="74204" y="270452"/>
                  </a:cubicBezTo>
                  <a:cubicBezTo>
                    <a:pt x="75180" y="270126"/>
                    <a:pt x="77783" y="270126"/>
                    <a:pt x="80387" y="270126"/>
                  </a:cubicBezTo>
                  <a:cubicBezTo>
                    <a:pt x="81689" y="270126"/>
                    <a:pt x="82665" y="270126"/>
                    <a:pt x="83642" y="270126"/>
                  </a:cubicBezTo>
                  <a:cubicBezTo>
                    <a:pt x="86571" y="270126"/>
                    <a:pt x="88849" y="267197"/>
                    <a:pt x="90802" y="264919"/>
                  </a:cubicBezTo>
                  <a:cubicBezTo>
                    <a:pt x="91452" y="264268"/>
                    <a:pt x="92103" y="263617"/>
                    <a:pt x="92103" y="263292"/>
                  </a:cubicBezTo>
                  <a:cubicBezTo>
                    <a:pt x="92429" y="262966"/>
                    <a:pt x="93405" y="262966"/>
                    <a:pt x="94707" y="262966"/>
                  </a:cubicBezTo>
                  <a:cubicBezTo>
                    <a:pt x="96334" y="262966"/>
                    <a:pt x="98613" y="263292"/>
                    <a:pt x="99589" y="263617"/>
                  </a:cubicBezTo>
                  <a:cubicBezTo>
                    <a:pt x="99914" y="263617"/>
                    <a:pt x="99914" y="264268"/>
                    <a:pt x="100240" y="264919"/>
                  </a:cubicBezTo>
                  <a:lnTo>
                    <a:pt x="100240" y="264919"/>
                  </a:lnTo>
                  <a:cubicBezTo>
                    <a:pt x="100565" y="266221"/>
                    <a:pt x="100891" y="267523"/>
                    <a:pt x="102518" y="268174"/>
                  </a:cubicBezTo>
                  <a:cubicBezTo>
                    <a:pt x="103494" y="268499"/>
                    <a:pt x="105447" y="268824"/>
                    <a:pt x="107074" y="268824"/>
                  </a:cubicBezTo>
                  <a:cubicBezTo>
                    <a:pt x="109352" y="268824"/>
                    <a:pt x="111305" y="268499"/>
                    <a:pt x="111956" y="266546"/>
                  </a:cubicBezTo>
                  <a:cubicBezTo>
                    <a:pt x="112281" y="265570"/>
                    <a:pt x="115536" y="247344"/>
                    <a:pt x="118790" y="227817"/>
                  </a:cubicBezTo>
                  <a:cubicBezTo>
                    <a:pt x="122696" y="204385"/>
                    <a:pt x="126927" y="178348"/>
                    <a:pt x="126927" y="176721"/>
                  </a:cubicBezTo>
                  <a:cubicBezTo>
                    <a:pt x="126927" y="174768"/>
                    <a:pt x="126276" y="171188"/>
                    <a:pt x="125625" y="167608"/>
                  </a:cubicBezTo>
                  <a:cubicBezTo>
                    <a:pt x="124649" y="164354"/>
                    <a:pt x="123672" y="161099"/>
                    <a:pt x="122696" y="159147"/>
                  </a:cubicBezTo>
                  <a:lnTo>
                    <a:pt x="122696" y="159147"/>
                  </a:lnTo>
                  <a:cubicBezTo>
                    <a:pt x="121394" y="156869"/>
                    <a:pt x="118465" y="154265"/>
                    <a:pt x="115861" y="151661"/>
                  </a:cubicBezTo>
                  <a:cubicBezTo>
                    <a:pt x="113583" y="149383"/>
                    <a:pt x="111305" y="147430"/>
                    <a:pt x="111305" y="146779"/>
                  </a:cubicBezTo>
                  <a:cubicBezTo>
                    <a:pt x="111305" y="145803"/>
                    <a:pt x="111956" y="141247"/>
                    <a:pt x="112607" y="137341"/>
                  </a:cubicBezTo>
                  <a:cubicBezTo>
                    <a:pt x="113258" y="134738"/>
                    <a:pt x="113583" y="132460"/>
                    <a:pt x="113909" y="132134"/>
                  </a:cubicBezTo>
                  <a:cubicBezTo>
                    <a:pt x="114234" y="131809"/>
                    <a:pt x="116838" y="130832"/>
                    <a:pt x="119441" y="129856"/>
                  </a:cubicBezTo>
                  <a:cubicBezTo>
                    <a:pt x="122371" y="129205"/>
                    <a:pt x="125625" y="128554"/>
                    <a:pt x="126927" y="128554"/>
                  </a:cubicBezTo>
                  <a:cubicBezTo>
                    <a:pt x="128554" y="128554"/>
                    <a:pt x="130181" y="129205"/>
                    <a:pt x="131809" y="129856"/>
                  </a:cubicBezTo>
                  <a:cubicBezTo>
                    <a:pt x="134087" y="130832"/>
                    <a:pt x="135389" y="131483"/>
                    <a:pt x="136365" y="129856"/>
                  </a:cubicBezTo>
                  <a:cubicBezTo>
                    <a:pt x="136690" y="129205"/>
                    <a:pt x="136040" y="126601"/>
                    <a:pt x="135389" y="123998"/>
                  </a:cubicBezTo>
                  <a:cubicBezTo>
                    <a:pt x="134412" y="120418"/>
                    <a:pt x="132785" y="116512"/>
                    <a:pt x="132460" y="115861"/>
                  </a:cubicBezTo>
                  <a:lnTo>
                    <a:pt x="132460" y="115861"/>
                  </a:lnTo>
                  <a:cubicBezTo>
                    <a:pt x="131809" y="114885"/>
                    <a:pt x="126927" y="114560"/>
                    <a:pt x="122371" y="114234"/>
                  </a:cubicBezTo>
                  <a:cubicBezTo>
                    <a:pt x="119441" y="114234"/>
                    <a:pt x="116512" y="113909"/>
                    <a:pt x="116512" y="113909"/>
                  </a:cubicBezTo>
                  <a:lnTo>
                    <a:pt x="116512" y="113909"/>
                  </a:lnTo>
                  <a:cubicBezTo>
                    <a:pt x="116512" y="113909"/>
                    <a:pt x="116187" y="111956"/>
                    <a:pt x="115861" y="109352"/>
                  </a:cubicBezTo>
                  <a:cubicBezTo>
                    <a:pt x="115211" y="105121"/>
                    <a:pt x="114560" y="99914"/>
                    <a:pt x="114560" y="98938"/>
                  </a:cubicBezTo>
                  <a:cubicBezTo>
                    <a:pt x="114560" y="98612"/>
                    <a:pt x="116838" y="99589"/>
                    <a:pt x="120092" y="99589"/>
                  </a:cubicBezTo>
                  <a:cubicBezTo>
                    <a:pt x="124649" y="99589"/>
                    <a:pt x="130181" y="99914"/>
                    <a:pt x="134412" y="99914"/>
                  </a:cubicBezTo>
                  <a:cubicBezTo>
                    <a:pt x="137341" y="99914"/>
                    <a:pt x="139620" y="100240"/>
                    <a:pt x="140596" y="100240"/>
                  </a:cubicBezTo>
                  <a:cubicBezTo>
                    <a:pt x="142549" y="100240"/>
                    <a:pt x="145803" y="100891"/>
                    <a:pt x="149058" y="101216"/>
                  </a:cubicBezTo>
                  <a:cubicBezTo>
                    <a:pt x="154265" y="102192"/>
                    <a:pt x="159472" y="102843"/>
                    <a:pt x="159798" y="100891"/>
                  </a:cubicBezTo>
                  <a:lnTo>
                    <a:pt x="159798" y="100891"/>
                  </a:lnTo>
                  <a:cubicBezTo>
                    <a:pt x="160123" y="99589"/>
                    <a:pt x="159472" y="97961"/>
                    <a:pt x="158821" y="96334"/>
                  </a:cubicBezTo>
                  <a:cubicBezTo>
                    <a:pt x="158496" y="95683"/>
                    <a:pt x="158170" y="95032"/>
                    <a:pt x="158170" y="95032"/>
                  </a:cubicBezTo>
                  <a:cubicBezTo>
                    <a:pt x="158170" y="95032"/>
                    <a:pt x="159147" y="94056"/>
                    <a:pt x="160123" y="93080"/>
                  </a:cubicBezTo>
                  <a:lnTo>
                    <a:pt x="160123" y="93080"/>
                  </a:lnTo>
                  <a:cubicBezTo>
                    <a:pt x="160774" y="92429"/>
                    <a:pt x="161750" y="91778"/>
                    <a:pt x="162076" y="91778"/>
                  </a:cubicBezTo>
                  <a:cubicBezTo>
                    <a:pt x="162076" y="91778"/>
                    <a:pt x="164029" y="94056"/>
                    <a:pt x="165330" y="96009"/>
                  </a:cubicBezTo>
                  <a:cubicBezTo>
                    <a:pt x="166958" y="98287"/>
                    <a:pt x="168585" y="100240"/>
                    <a:pt x="169561" y="100565"/>
                  </a:cubicBezTo>
                  <a:cubicBezTo>
                    <a:pt x="171189" y="100891"/>
                    <a:pt x="174443" y="97311"/>
                    <a:pt x="177047" y="94381"/>
                  </a:cubicBezTo>
                  <a:cubicBezTo>
                    <a:pt x="178023" y="93405"/>
                    <a:pt x="178999" y="92429"/>
                    <a:pt x="179325" y="91778"/>
                  </a:cubicBezTo>
                  <a:cubicBezTo>
                    <a:pt x="180301" y="90802"/>
                    <a:pt x="181603" y="90151"/>
                    <a:pt x="183230" y="89825"/>
                  </a:cubicBezTo>
                  <a:cubicBezTo>
                    <a:pt x="184858" y="89500"/>
                    <a:pt x="186485" y="89174"/>
                    <a:pt x="188112" y="89174"/>
                  </a:cubicBezTo>
                  <a:cubicBezTo>
                    <a:pt x="188438" y="90151"/>
                    <a:pt x="188438" y="91127"/>
                    <a:pt x="188763" y="92429"/>
                  </a:cubicBezTo>
                  <a:cubicBezTo>
                    <a:pt x="190390" y="99263"/>
                    <a:pt x="192994" y="110329"/>
                    <a:pt x="195272" y="113258"/>
                  </a:cubicBezTo>
                  <a:cubicBezTo>
                    <a:pt x="196574" y="114885"/>
                    <a:pt x="199503" y="117489"/>
                    <a:pt x="202758" y="120092"/>
                  </a:cubicBezTo>
                  <a:cubicBezTo>
                    <a:pt x="206663" y="123021"/>
                    <a:pt x="210894" y="125950"/>
                    <a:pt x="211870" y="125950"/>
                  </a:cubicBezTo>
                  <a:lnTo>
                    <a:pt x="211870" y="125950"/>
                  </a:lnTo>
                  <a:cubicBezTo>
                    <a:pt x="212521" y="125950"/>
                    <a:pt x="215450" y="125299"/>
                    <a:pt x="218705" y="124649"/>
                  </a:cubicBezTo>
                  <a:cubicBezTo>
                    <a:pt x="223261" y="123672"/>
                    <a:pt x="229119" y="122370"/>
                    <a:pt x="231723" y="122370"/>
                  </a:cubicBezTo>
                  <a:cubicBezTo>
                    <a:pt x="232374" y="122370"/>
                    <a:pt x="232374" y="123021"/>
                    <a:pt x="232374" y="123998"/>
                  </a:cubicBezTo>
                  <a:cubicBezTo>
                    <a:pt x="232374" y="124649"/>
                    <a:pt x="232374" y="125625"/>
                    <a:pt x="232048" y="126601"/>
                  </a:cubicBezTo>
                  <a:lnTo>
                    <a:pt x="232048" y="126601"/>
                  </a:lnTo>
                  <a:cubicBezTo>
                    <a:pt x="232048" y="127903"/>
                    <a:pt x="231723" y="129205"/>
                    <a:pt x="232048" y="130181"/>
                  </a:cubicBezTo>
                  <a:cubicBezTo>
                    <a:pt x="232374" y="131158"/>
                    <a:pt x="233350" y="131483"/>
                    <a:pt x="234652" y="131158"/>
                  </a:cubicBezTo>
                  <a:cubicBezTo>
                    <a:pt x="236279" y="130507"/>
                    <a:pt x="238883" y="126927"/>
                    <a:pt x="241812" y="123347"/>
                  </a:cubicBezTo>
                  <a:cubicBezTo>
                    <a:pt x="245066" y="119441"/>
                    <a:pt x="248321" y="114885"/>
                    <a:pt x="249948" y="114560"/>
                  </a:cubicBezTo>
                  <a:cubicBezTo>
                    <a:pt x="251250" y="114234"/>
                    <a:pt x="253854" y="112932"/>
                    <a:pt x="256457" y="111956"/>
                  </a:cubicBezTo>
                  <a:cubicBezTo>
                    <a:pt x="260037" y="110329"/>
                    <a:pt x="263617" y="108701"/>
                    <a:pt x="265244" y="108701"/>
                  </a:cubicBezTo>
                  <a:cubicBezTo>
                    <a:pt x="267523" y="108376"/>
                    <a:pt x="269801" y="104796"/>
                    <a:pt x="272079" y="101541"/>
                  </a:cubicBezTo>
                  <a:cubicBezTo>
                    <a:pt x="273706" y="99263"/>
                    <a:pt x="275008" y="96985"/>
                    <a:pt x="275985" y="96334"/>
                  </a:cubicBezTo>
                  <a:cubicBezTo>
                    <a:pt x="276961" y="95683"/>
                    <a:pt x="279890" y="94056"/>
                    <a:pt x="283470" y="92103"/>
                  </a:cubicBezTo>
                  <a:cubicBezTo>
                    <a:pt x="290304" y="88523"/>
                    <a:pt x="298766" y="84292"/>
                    <a:pt x="297790" y="82014"/>
                  </a:cubicBezTo>
                  <a:cubicBezTo>
                    <a:pt x="297139" y="80387"/>
                    <a:pt x="293234" y="80061"/>
                    <a:pt x="289003" y="79736"/>
                  </a:cubicBezTo>
                  <a:cubicBezTo>
                    <a:pt x="284772" y="79411"/>
                    <a:pt x="280215" y="78760"/>
                    <a:pt x="280215" y="78434"/>
                  </a:cubicBezTo>
                  <a:cubicBezTo>
                    <a:pt x="280215" y="77132"/>
                    <a:pt x="280215" y="76156"/>
                    <a:pt x="280215" y="75180"/>
                  </a:cubicBezTo>
                  <a:cubicBezTo>
                    <a:pt x="280541" y="73878"/>
                    <a:pt x="280541" y="72251"/>
                    <a:pt x="280541" y="69972"/>
                  </a:cubicBezTo>
                  <a:cubicBezTo>
                    <a:pt x="280541" y="67694"/>
                    <a:pt x="279564" y="63789"/>
                    <a:pt x="277937" y="59558"/>
                  </a:cubicBezTo>
                  <a:cubicBezTo>
                    <a:pt x="275985" y="53700"/>
                    <a:pt x="273381" y="47516"/>
                    <a:pt x="272404" y="47191"/>
                  </a:cubicBezTo>
                  <a:lnTo>
                    <a:pt x="272404" y="47191"/>
                  </a:lnTo>
                  <a:cubicBezTo>
                    <a:pt x="272079" y="46865"/>
                    <a:pt x="266221" y="41333"/>
                    <a:pt x="261990" y="36776"/>
                  </a:cubicBezTo>
                  <a:cubicBezTo>
                    <a:pt x="259712" y="34173"/>
                    <a:pt x="257759" y="31894"/>
                    <a:pt x="257759" y="31569"/>
                  </a:cubicBezTo>
                  <a:lnTo>
                    <a:pt x="257759" y="31569"/>
                  </a:lnTo>
                  <a:cubicBezTo>
                    <a:pt x="257759" y="31243"/>
                    <a:pt x="258410" y="31243"/>
                    <a:pt x="259386" y="30918"/>
                  </a:cubicBezTo>
                  <a:lnTo>
                    <a:pt x="259386" y="30918"/>
                  </a:lnTo>
                  <a:cubicBezTo>
                    <a:pt x="260688" y="30593"/>
                    <a:pt x="261990" y="30593"/>
                    <a:pt x="262641" y="30918"/>
                  </a:cubicBezTo>
                  <a:lnTo>
                    <a:pt x="262641" y="30918"/>
                  </a:lnTo>
                  <a:lnTo>
                    <a:pt x="262966" y="30918"/>
                  </a:lnTo>
                  <a:cubicBezTo>
                    <a:pt x="263943" y="30918"/>
                    <a:pt x="266872" y="33196"/>
                    <a:pt x="269801" y="34824"/>
                  </a:cubicBezTo>
                  <a:cubicBezTo>
                    <a:pt x="272404" y="36451"/>
                    <a:pt x="274683" y="38078"/>
                    <a:pt x="275985" y="38403"/>
                  </a:cubicBezTo>
                  <a:cubicBezTo>
                    <a:pt x="277612" y="39054"/>
                    <a:pt x="279564" y="38403"/>
                    <a:pt x="281843" y="37752"/>
                  </a:cubicBezTo>
                  <a:cubicBezTo>
                    <a:pt x="283470" y="37427"/>
                    <a:pt x="285423" y="36776"/>
                    <a:pt x="286074" y="37102"/>
                  </a:cubicBezTo>
                  <a:lnTo>
                    <a:pt x="286074" y="37102"/>
                  </a:lnTo>
                  <a:cubicBezTo>
                    <a:pt x="286724" y="37427"/>
                    <a:pt x="287701" y="38403"/>
                    <a:pt x="288352" y="39054"/>
                  </a:cubicBezTo>
                  <a:cubicBezTo>
                    <a:pt x="289979" y="40682"/>
                    <a:pt x="291606" y="42634"/>
                    <a:pt x="293559" y="41333"/>
                  </a:cubicBezTo>
                  <a:lnTo>
                    <a:pt x="293559" y="41333"/>
                  </a:lnTo>
                  <a:cubicBezTo>
                    <a:pt x="294861" y="40682"/>
                    <a:pt x="295186" y="39705"/>
                    <a:pt x="295186" y="38729"/>
                  </a:cubicBezTo>
                  <a:cubicBezTo>
                    <a:pt x="295186" y="38403"/>
                    <a:pt x="295186" y="38078"/>
                    <a:pt x="295837" y="38078"/>
                  </a:cubicBezTo>
                  <a:cubicBezTo>
                    <a:pt x="296162" y="38078"/>
                    <a:pt x="299417" y="41007"/>
                    <a:pt x="302021" y="43285"/>
                  </a:cubicBezTo>
                  <a:cubicBezTo>
                    <a:pt x="304624" y="45889"/>
                    <a:pt x="306903" y="48167"/>
                    <a:pt x="308204" y="47842"/>
                  </a:cubicBezTo>
                  <a:lnTo>
                    <a:pt x="308204" y="47842"/>
                  </a:lnTo>
                  <a:cubicBezTo>
                    <a:pt x="309832" y="47516"/>
                    <a:pt x="309832" y="45889"/>
                    <a:pt x="310157" y="43285"/>
                  </a:cubicBezTo>
                  <a:cubicBezTo>
                    <a:pt x="310483" y="40356"/>
                    <a:pt x="310808" y="36125"/>
                    <a:pt x="313086" y="35149"/>
                  </a:cubicBezTo>
                  <a:cubicBezTo>
                    <a:pt x="315690" y="33847"/>
                    <a:pt x="324477" y="32545"/>
                    <a:pt x="331962" y="31569"/>
                  </a:cubicBezTo>
                  <a:cubicBezTo>
                    <a:pt x="337170" y="30918"/>
                    <a:pt x="341726" y="30267"/>
                    <a:pt x="343679" y="29616"/>
                  </a:cubicBezTo>
                  <a:cubicBezTo>
                    <a:pt x="346608" y="28640"/>
                    <a:pt x="348886" y="26687"/>
                    <a:pt x="350513" y="24734"/>
                  </a:cubicBezTo>
                  <a:cubicBezTo>
                    <a:pt x="351815" y="23433"/>
                    <a:pt x="352466" y="22456"/>
                    <a:pt x="353117" y="22456"/>
                  </a:cubicBezTo>
                  <a:cubicBezTo>
                    <a:pt x="353768" y="22456"/>
                    <a:pt x="354419" y="22456"/>
                    <a:pt x="355070" y="22456"/>
                  </a:cubicBezTo>
                  <a:cubicBezTo>
                    <a:pt x="357348" y="22782"/>
                    <a:pt x="360277" y="23107"/>
                    <a:pt x="362230" y="21480"/>
                  </a:cubicBezTo>
                  <a:cubicBezTo>
                    <a:pt x="363531" y="20504"/>
                    <a:pt x="366786" y="17900"/>
                    <a:pt x="369064" y="15622"/>
                  </a:cubicBezTo>
                  <a:cubicBezTo>
                    <a:pt x="370691" y="13994"/>
                    <a:pt x="371993" y="12693"/>
                    <a:pt x="372319" y="11716"/>
                  </a:cubicBezTo>
                  <a:lnTo>
                    <a:pt x="372319" y="11716"/>
                  </a:lnTo>
                  <a:lnTo>
                    <a:pt x="372319" y="11065"/>
                  </a:lnTo>
                  <a:lnTo>
                    <a:pt x="372319" y="11065"/>
                  </a:lnTo>
                  <a:cubicBezTo>
                    <a:pt x="372644" y="9764"/>
                    <a:pt x="372970" y="9113"/>
                    <a:pt x="372970" y="5533"/>
                  </a:cubicBezTo>
                  <a:cubicBezTo>
                    <a:pt x="372970" y="4556"/>
                    <a:pt x="372319" y="2929"/>
                    <a:pt x="371017" y="1302"/>
                  </a:cubicBezTo>
                  <a:cubicBezTo>
                    <a:pt x="373621" y="651"/>
                    <a:pt x="376875" y="325"/>
                    <a:pt x="379153" y="325"/>
                  </a:cubicBezTo>
                  <a:cubicBezTo>
                    <a:pt x="380130" y="325"/>
                    <a:pt x="381106" y="0"/>
                    <a:pt x="381431" y="0"/>
                  </a:cubicBezTo>
                  <a:cubicBezTo>
                    <a:pt x="382408" y="0"/>
                    <a:pt x="383709" y="325"/>
                    <a:pt x="385011" y="651"/>
                  </a:cubicBezTo>
                  <a:cubicBezTo>
                    <a:pt x="386639" y="1302"/>
                    <a:pt x="387615" y="1953"/>
                    <a:pt x="388266" y="2604"/>
                  </a:cubicBezTo>
                  <a:lnTo>
                    <a:pt x="388266" y="2604"/>
                  </a:lnTo>
                  <a:cubicBezTo>
                    <a:pt x="388591" y="2929"/>
                    <a:pt x="388591" y="3905"/>
                    <a:pt x="388917" y="5207"/>
                  </a:cubicBezTo>
                  <a:cubicBezTo>
                    <a:pt x="388917" y="6834"/>
                    <a:pt x="388917" y="8462"/>
                    <a:pt x="388917" y="9438"/>
                  </a:cubicBezTo>
                  <a:lnTo>
                    <a:pt x="388917" y="9438"/>
                  </a:lnTo>
                  <a:cubicBezTo>
                    <a:pt x="388917" y="9764"/>
                    <a:pt x="388591" y="10740"/>
                    <a:pt x="387940" y="12042"/>
                  </a:cubicBezTo>
                  <a:cubicBezTo>
                    <a:pt x="386639" y="14971"/>
                    <a:pt x="385337" y="18876"/>
                    <a:pt x="387289" y="20178"/>
                  </a:cubicBezTo>
                  <a:cubicBezTo>
                    <a:pt x="387940" y="20829"/>
                    <a:pt x="389893" y="21154"/>
                    <a:pt x="391846" y="21480"/>
                  </a:cubicBezTo>
                  <a:cubicBezTo>
                    <a:pt x="394449" y="22131"/>
                    <a:pt x="397704" y="22782"/>
                    <a:pt x="397704" y="23433"/>
                  </a:cubicBezTo>
                  <a:cubicBezTo>
                    <a:pt x="398030" y="24084"/>
                    <a:pt x="397704" y="25060"/>
                    <a:pt x="397379" y="26362"/>
                  </a:cubicBezTo>
                  <a:cubicBezTo>
                    <a:pt x="397053" y="27989"/>
                    <a:pt x="396728" y="29942"/>
                    <a:pt x="397704" y="31569"/>
                  </a:cubicBezTo>
                  <a:lnTo>
                    <a:pt x="397704" y="31569"/>
                  </a:lnTo>
                  <a:cubicBezTo>
                    <a:pt x="398355" y="32545"/>
                    <a:pt x="399006" y="33847"/>
                    <a:pt x="399982" y="35149"/>
                  </a:cubicBezTo>
                  <a:cubicBezTo>
                    <a:pt x="400958" y="36451"/>
                    <a:pt x="401609" y="37752"/>
                    <a:pt x="401609" y="38078"/>
                  </a:cubicBezTo>
                  <a:cubicBezTo>
                    <a:pt x="401609" y="38078"/>
                    <a:pt x="400958" y="39054"/>
                    <a:pt x="399982" y="40031"/>
                  </a:cubicBezTo>
                  <a:cubicBezTo>
                    <a:pt x="398355" y="41984"/>
                    <a:pt x="396402" y="44913"/>
                    <a:pt x="396402" y="46214"/>
                  </a:cubicBezTo>
                  <a:cubicBezTo>
                    <a:pt x="396402" y="46865"/>
                    <a:pt x="395100" y="51747"/>
                    <a:pt x="393798" y="56303"/>
                  </a:cubicBezTo>
                  <a:cubicBezTo>
                    <a:pt x="392497" y="61185"/>
                    <a:pt x="391195" y="65742"/>
                    <a:pt x="390870" y="67043"/>
                  </a:cubicBezTo>
                  <a:cubicBezTo>
                    <a:pt x="390870" y="68345"/>
                    <a:pt x="391195" y="71925"/>
                    <a:pt x="392171" y="74854"/>
                  </a:cubicBezTo>
                  <a:lnTo>
                    <a:pt x="392171" y="74854"/>
                  </a:lnTo>
                  <a:cubicBezTo>
                    <a:pt x="392822" y="77458"/>
                    <a:pt x="393798" y="80061"/>
                    <a:pt x="394775" y="80712"/>
                  </a:cubicBezTo>
                  <a:lnTo>
                    <a:pt x="394775" y="80712"/>
                  </a:lnTo>
                  <a:cubicBezTo>
                    <a:pt x="395426" y="81363"/>
                    <a:pt x="396402" y="81689"/>
                    <a:pt x="397053" y="82014"/>
                  </a:cubicBezTo>
                  <a:cubicBezTo>
                    <a:pt x="397379" y="82014"/>
                    <a:pt x="397704" y="82340"/>
                    <a:pt x="398030" y="83642"/>
                  </a:cubicBezTo>
                  <a:cubicBezTo>
                    <a:pt x="398355" y="85269"/>
                    <a:pt x="398030" y="87221"/>
                    <a:pt x="397704" y="88849"/>
                  </a:cubicBezTo>
                  <a:cubicBezTo>
                    <a:pt x="397379" y="91127"/>
                    <a:pt x="397053" y="93080"/>
                    <a:pt x="398030" y="94707"/>
                  </a:cubicBezTo>
                  <a:cubicBezTo>
                    <a:pt x="398680" y="96334"/>
                    <a:pt x="401609" y="98287"/>
                    <a:pt x="404539" y="99914"/>
                  </a:cubicBezTo>
                  <a:cubicBezTo>
                    <a:pt x="406491" y="101216"/>
                    <a:pt x="408769" y="102518"/>
                    <a:pt x="409746" y="103494"/>
                  </a:cubicBezTo>
                  <a:cubicBezTo>
                    <a:pt x="410397" y="104470"/>
                    <a:pt x="411048" y="105121"/>
                    <a:pt x="411373" y="106098"/>
                  </a:cubicBezTo>
                  <a:cubicBezTo>
                    <a:pt x="412349" y="107725"/>
                    <a:pt x="413000" y="109027"/>
                    <a:pt x="415278" y="109678"/>
                  </a:cubicBezTo>
                  <a:lnTo>
                    <a:pt x="415278" y="109678"/>
                  </a:lnTo>
                  <a:cubicBezTo>
                    <a:pt x="417882" y="110329"/>
                    <a:pt x="421137" y="110979"/>
                    <a:pt x="422439" y="112607"/>
                  </a:cubicBezTo>
                  <a:cubicBezTo>
                    <a:pt x="423415" y="113909"/>
                    <a:pt x="425367" y="114234"/>
                    <a:pt x="427320" y="113909"/>
                  </a:cubicBezTo>
                  <a:cubicBezTo>
                    <a:pt x="429598" y="113583"/>
                    <a:pt x="432202" y="112607"/>
                    <a:pt x="433178" y="111630"/>
                  </a:cubicBezTo>
                  <a:cubicBezTo>
                    <a:pt x="434806" y="110329"/>
                    <a:pt x="434155" y="108701"/>
                    <a:pt x="433178" y="106749"/>
                  </a:cubicBezTo>
                  <a:cubicBezTo>
                    <a:pt x="432853" y="106098"/>
                    <a:pt x="432527" y="105447"/>
                    <a:pt x="432527" y="105447"/>
                  </a:cubicBezTo>
                  <a:cubicBezTo>
                    <a:pt x="433178" y="105121"/>
                    <a:pt x="437409" y="104470"/>
                    <a:pt x="442616" y="103494"/>
                  </a:cubicBezTo>
                  <a:cubicBezTo>
                    <a:pt x="450102" y="102192"/>
                    <a:pt x="458889" y="100891"/>
                    <a:pt x="460842" y="99589"/>
                  </a:cubicBezTo>
                  <a:cubicBezTo>
                    <a:pt x="463446" y="97961"/>
                    <a:pt x="464422" y="95032"/>
                    <a:pt x="465398" y="93405"/>
                  </a:cubicBezTo>
                  <a:cubicBezTo>
                    <a:pt x="465724" y="92754"/>
                    <a:pt x="465724" y="92429"/>
                    <a:pt x="465724" y="92429"/>
                  </a:cubicBezTo>
                  <a:cubicBezTo>
                    <a:pt x="465724" y="92429"/>
                    <a:pt x="466700" y="92103"/>
                    <a:pt x="467676" y="92103"/>
                  </a:cubicBezTo>
                  <a:cubicBezTo>
                    <a:pt x="469304" y="91778"/>
                    <a:pt x="471256" y="91452"/>
                    <a:pt x="471907" y="91778"/>
                  </a:cubicBezTo>
                  <a:cubicBezTo>
                    <a:pt x="471907" y="91778"/>
                    <a:pt x="472233" y="92103"/>
                    <a:pt x="472558" y="92429"/>
                  </a:cubicBezTo>
                  <a:cubicBezTo>
                    <a:pt x="473535" y="93405"/>
                    <a:pt x="474836" y="94707"/>
                    <a:pt x="477440" y="94707"/>
                  </a:cubicBezTo>
                  <a:cubicBezTo>
                    <a:pt x="480044" y="94707"/>
                    <a:pt x="481345" y="94707"/>
                    <a:pt x="481996" y="94381"/>
                  </a:cubicBezTo>
                  <a:lnTo>
                    <a:pt x="481996" y="94381"/>
                  </a:lnTo>
                  <a:cubicBezTo>
                    <a:pt x="482322" y="94381"/>
                    <a:pt x="482322" y="94381"/>
                    <a:pt x="482647" y="94381"/>
                  </a:cubicBezTo>
                  <a:cubicBezTo>
                    <a:pt x="483624" y="94381"/>
                    <a:pt x="485902" y="93080"/>
                    <a:pt x="486878" y="92429"/>
                  </a:cubicBezTo>
                  <a:cubicBezTo>
                    <a:pt x="487855" y="93080"/>
                    <a:pt x="489482" y="93405"/>
                    <a:pt x="490784" y="93405"/>
                  </a:cubicBezTo>
                  <a:cubicBezTo>
                    <a:pt x="492736" y="93730"/>
                    <a:pt x="494689" y="94056"/>
                    <a:pt x="495991" y="94381"/>
                  </a:cubicBezTo>
                  <a:cubicBezTo>
                    <a:pt x="499245" y="95032"/>
                    <a:pt x="501524" y="95358"/>
                    <a:pt x="504127" y="94056"/>
                  </a:cubicBezTo>
                  <a:cubicBezTo>
                    <a:pt x="507056" y="92429"/>
                    <a:pt x="505754" y="90151"/>
                    <a:pt x="504453" y="87547"/>
                  </a:cubicBezTo>
                  <a:cubicBezTo>
                    <a:pt x="503802" y="85920"/>
                    <a:pt x="502825" y="84292"/>
                    <a:pt x="503151" y="82991"/>
                  </a:cubicBezTo>
                  <a:cubicBezTo>
                    <a:pt x="503151" y="81038"/>
                    <a:pt x="503476" y="79411"/>
                    <a:pt x="503802" y="78109"/>
                  </a:cubicBezTo>
                  <a:cubicBezTo>
                    <a:pt x="504127" y="77458"/>
                    <a:pt x="504453" y="76807"/>
                    <a:pt x="505104" y="76807"/>
                  </a:cubicBezTo>
                  <a:cubicBezTo>
                    <a:pt x="505754" y="76807"/>
                    <a:pt x="506731" y="77132"/>
                    <a:pt x="507707" y="77458"/>
                  </a:cubicBezTo>
                  <a:cubicBezTo>
                    <a:pt x="509660" y="78109"/>
                    <a:pt x="512589" y="79085"/>
                    <a:pt x="517145" y="78760"/>
                  </a:cubicBezTo>
                  <a:cubicBezTo>
                    <a:pt x="520725" y="78434"/>
                    <a:pt x="523654" y="77458"/>
                    <a:pt x="525607" y="76482"/>
                  </a:cubicBezTo>
                  <a:cubicBezTo>
                    <a:pt x="527560" y="75831"/>
                    <a:pt x="528862" y="75180"/>
                    <a:pt x="530489" y="75180"/>
                  </a:cubicBezTo>
                  <a:cubicBezTo>
                    <a:pt x="533418" y="75180"/>
                    <a:pt x="537974" y="79411"/>
                    <a:pt x="540578" y="81363"/>
                  </a:cubicBezTo>
                  <a:lnTo>
                    <a:pt x="540578" y="81363"/>
                  </a:lnTo>
                  <a:cubicBezTo>
                    <a:pt x="541229" y="81689"/>
                    <a:pt x="541554" y="82340"/>
                    <a:pt x="541880" y="82340"/>
                  </a:cubicBezTo>
                  <a:lnTo>
                    <a:pt x="541880" y="82340"/>
                  </a:lnTo>
                  <a:cubicBezTo>
                    <a:pt x="543182" y="83316"/>
                    <a:pt x="546762" y="85594"/>
                    <a:pt x="550342" y="86896"/>
                  </a:cubicBezTo>
                  <a:cubicBezTo>
                    <a:pt x="552945" y="87872"/>
                    <a:pt x="555223" y="88198"/>
                    <a:pt x="557176" y="87872"/>
                  </a:cubicBezTo>
                  <a:cubicBezTo>
                    <a:pt x="558803" y="87547"/>
                    <a:pt x="561732" y="86570"/>
                    <a:pt x="564987" y="85594"/>
                  </a:cubicBezTo>
                  <a:cubicBezTo>
                    <a:pt x="568892" y="84292"/>
                    <a:pt x="573449" y="82991"/>
                    <a:pt x="575727" y="82665"/>
                  </a:cubicBezTo>
                  <a:cubicBezTo>
                    <a:pt x="577680" y="82340"/>
                    <a:pt x="578331" y="83967"/>
                    <a:pt x="578656" y="84943"/>
                  </a:cubicBezTo>
                  <a:cubicBezTo>
                    <a:pt x="578981" y="86245"/>
                    <a:pt x="579632" y="87221"/>
                    <a:pt x="580609" y="87221"/>
                  </a:cubicBezTo>
                  <a:cubicBezTo>
                    <a:pt x="581260" y="87221"/>
                    <a:pt x="582561" y="87221"/>
                    <a:pt x="583863" y="87221"/>
                  </a:cubicBezTo>
                  <a:cubicBezTo>
                    <a:pt x="585165" y="86896"/>
                    <a:pt x="586792" y="86570"/>
                    <a:pt x="588420" y="86245"/>
                  </a:cubicBezTo>
                  <a:cubicBezTo>
                    <a:pt x="591023" y="85594"/>
                    <a:pt x="593301" y="83316"/>
                    <a:pt x="594929" y="81363"/>
                  </a:cubicBezTo>
                  <a:cubicBezTo>
                    <a:pt x="595580" y="80712"/>
                    <a:pt x="595905" y="80387"/>
                    <a:pt x="596556" y="80061"/>
                  </a:cubicBezTo>
                  <a:cubicBezTo>
                    <a:pt x="597532" y="79085"/>
                    <a:pt x="599485" y="75180"/>
                    <a:pt x="601112" y="70623"/>
                  </a:cubicBezTo>
                  <a:cubicBezTo>
                    <a:pt x="603065" y="65742"/>
                    <a:pt x="605669" y="60209"/>
                    <a:pt x="607621" y="57605"/>
                  </a:cubicBezTo>
                  <a:cubicBezTo>
                    <a:pt x="608923" y="55978"/>
                    <a:pt x="610550" y="53700"/>
                    <a:pt x="612829" y="51096"/>
                  </a:cubicBezTo>
                  <a:cubicBezTo>
                    <a:pt x="617385" y="45563"/>
                    <a:pt x="622592" y="38729"/>
                    <a:pt x="623569" y="36451"/>
                  </a:cubicBezTo>
                  <a:cubicBezTo>
                    <a:pt x="622592" y="36125"/>
                    <a:pt x="623569" y="33196"/>
                    <a:pt x="624220" y="30267"/>
                  </a:cubicBezTo>
                  <a:lnTo>
                    <a:pt x="624220" y="30267"/>
                  </a:lnTo>
                  <a:close/>
                  <a:moveTo>
                    <a:pt x="669783" y="127578"/>
                  </a:moveTo>
                  <a:cubicBezTo>
                    <a:pt x="665878" y="128229"/>
                    <a:pt x="663274" y="129856"/>
                    <a:pt x="662623" y="131158"/>
                  </a:cubicBezTo>
                  <a:cubicBezTo>
                    <a:pt x="661647" y="132134"/>
                    <a:pt x="659043" y="135063"/>
                    <a:pt x="660670" y="136039"/>
                  </a:cubicBezTo>
                  <a:cubicBezTo>
                    <a:pt x="662623" y="136690"/>
                    <a:pt x="668806" y="134087"/>
                    <a:pt x="670108" y="132134"/>
                  </a:cubicBezTo>
                  <a:cubicBezTo>
                    <a:pt x="671736" y="130507"/>
                    <a:pt x="672712" y="127578"/>
                    <a:pt x="669783" y="127578"/>
                  </a:cubicBezTo>
                  <a:lnTo>
                    <a:pt x="669783" y="127578"/>
                  </a:lnTo>
                  <a:close/>
                  <a:moveTo>
                    <a:pt x="641794" y="154590"/>
                  </a:moveTo>
                  <a:cubicBezTo>
                    <a:pt x="644723" y="156218"/>
                    <a:pt x="643096" y="158170"/>
                    <a:pt x="646025" y="156543"/>
                  </a:cubicBezTo>
                  <a:cubicBezTo>
                    <a:pt x="648629" y="154916"/>
                    <a:pt x="650581" y="153288"/>
                    <a:pt x="651232" y="151987"/>
                  </a:cubicBezTo>
                  <a:cubicBezTo>
                    <a:pt x="651883" y="150685"/>
                    <a:pt x="648303" y="150359"/>
                    <a:pt x="645374" y="150685"/>
                  </a:cubicBezTo>
                  <a:cubicBezTo>
                    <a:pt x="642119" y="151010"/>
                    <a:pt x="640492" y="153939"/>
                    <a:pt x="641794" y="154590"/>
                  </a:cubicBezTo>
                  <a:lnTo>
                    <a:pt x="641794" y="154590"/>
                  </a:lnTo>
                  <a:close/>
                  <a:moveTo>
                    <a:pt x="628125" y="166957"/>
                  </a:moveTo>
                  <a:cubicBezTo>
                    <a:pt x="627149" y="168585"/>
                    <a:pt x="620314" y="179650"/>
                    <a:pt x="621941" y="180301"/>
                  </a:cubicBezTo>
                  <a:cubicBezTo>
                    <a:pt x="623569" y="180952"/>
                    <a:pt x="630729" y="179325"/>
                    <a:pt x="632681" y="175419"/>
                  </a:cubicBezTo>
                  <a:cubicBezTo>
                    <a:pt x="634959" y="171514"/>
                    <a:pt x="633007" y="167283"/>
                    <a:pt x="635610" y="164354"/>
                  </a:cubicBezTo>
                  <a:cubicBezTo>
                    <a:pt x="638214" y="161099"/>
                    <a:pt x="631705" y="160123"/>
                    <a:pt x="628125" y="166957"/>
                  </a:cubicBezTo>
                  <a:lnTo>
                    <a:pt x="628125" y="166957"/>
                  </a:lnTo>
                  <a:close/>
                  <a:moveTo>
                    <a:pt x="677919" y="141247"/>
                  </a:moveTo>
                  <a:cubicBezTo>
                    <a:pt x="674990" y="143525"/>
                    <a:pt x="673688" y="146779"/>
                    <a:pt x="671085" y="146779"/>
                  </a:cubicBezTo>
                  <a:cubicBezTo>
                    <a:pt x="668481" y="146779"/>
                    <a:pt x="662297" y="148732"/>
                    <a:pt x="660996" y="146129"/>
                  </a:cubicBezTo>
                  <a:cubicBezTo>
                    <a:pt x="659694" y="143525"/>
                    <a:pt x="659043" y="142874"/>
                    <a:pt x="662623" y="142223"/>
                  </a:cubicBezTo>
                  <a:cubicBezTo>
                    <a:pt x="666203" y="141572"/>
                    <a:pt x="669132" y="142223"/>
                    <a:pt x="673038" y="139620"/>
                  </a:cubicBezTo>
                  <a:cubicBezTo>
                    <a:pt x="676943" y="137341"/>
                    <a:pt x="678896" y="140270"/>
                    <a:pt x="677919" y="141247"/>
                  </a:cubicBezTo>
                  <a:lnTo>
                    <a:pt x="677919" y="141247"/>
                  </a:lnTo>
                  <a:close/>
                  <a:moveTo>
                    <a:pt x="681825" y="154916"/>
                  </a:moveTo>
                  <a:cubicBezTo>
                    <a:pt x="674014" y="154916"/>
                    <a:pt x="664576" y="152963"/>
                    <a:pt x="660670" y="152638"/>
                  </a:cubicBezTo>
                  <a:cubicBezTo>
                    <a:pt x="656439" y="152312"/>
                    <a:pt x="652208" y="155241"/>
                    <a:pt x="651883" y="158496"/>
                  </a:cubicBezTo>
                  <a:cubicBezTo>
                    <a:pt x="651558" y="161750"/>
                    <a:pt x="657741" y="166307"/>
                    <a:pt x="655788" y="166632"/>
                  </a:cubicBezTo>
                  <a:cubicBezTo>
                    <a:pt x="653510" y="167283"/>
                    <a:pt x="649279" y="166632"/>
                    <a:pt x="649605" y="169561"/>
                  </a:cubicBezTo>
                  <a:cubicBezTo>
                    <a:pt x="649930" y="172490"/>
                    <a:pt x="651883" y="174117"/>
                    <a:pt x="654161" y="174768"/>
                  </a:cubicBezTo>
                  <a:cubicBezTo>
                    <a:pt x="656765" y="175419"/>
                    <a:pt x="658067" y="176396"/>
                    <a:pt x="656439" y="177697"/>
                  </a:cubicBezTo>
                  <a:cubicBezTo>
                    <a:pt x="654812" y="178999"/>
                    <a:pt x="650256" y="179650"/>
                    <a:pt x="650581" y="181603"/>
                  </a:cubicBezTo>
                  <a:cubicBezTo>
                    <a:pt x="650907" y="183556"/>
                    <a:pt x="654487" y="195272"/>
                    <a:pt x="658392" y="195597"/>
                  </a:cubicBezTo>
                  <a:cubicBezTo>
                    <a:pt x="662297" y="195923"/>
                    <a:pt x="660996" y="194947"/>
                    <a:pt x="665227" y="194947"/>
                  </a:cubicBezTo>
                  <a:cubicBezTo>
                    <a:pt x="669457" y="194947"/>
                    <a:pt x="670759" y="196248"/>
                    <a:pt x="673688" y="196248"/>
                  </a:cubicBezTo>
                  <a:cubicBezTo>
                    <a:pt x="676617" y="196248"/>
                    <a:pt x="678896" y="195923"/>
                    <a:pt x="680197" y="194621"/>
                  </a:cubicBezTo>
                  <a:cubicBezTo>
                    <a:pt x="681825" y="193319"/>
                    <a:pt x="679547" y="190716"/>
                    <a:pt x="681825" y="190065"/>
                  </a:cubicBezTo>
                  <a:cubicBezTo>
                    <a:pt x="684428" y="189739"/>
                    <a:pt x="684754" y="192668"/>
                    <a:pt x="688659" y="192668"/>
                  </a:cubicBezTo>
                  <a:cubicBezTo>
                    <a:pt x="692565" y="192668"/>
                    <a:pt x="699399" y="191041"/>
                    <a:pt x="700701" y="189088"/>
                  </a:cubicBezTo>
                  <a:cubicBezTo>
                    <a:pt x="702003" y="187136"/>
                    <a:pt x="709814" y="170863"/>
                    <a:pt x="711767" y="165005"/>
                  </a:cubicBezTo>
                  <a:cubicBezTo>
                    <a:pt x="714045" y="158821"/>
                    <a:pt x="717950" y="156869"/>
                    <a:pt x="714695" y="156218"/>
                  </a:cubicBezTo>
                  <a:cubicBezTo>
                    <a:pt x="711767" y="155567"/>
                    <a:pt x="705583" y="155567"/>
                    <a:pt x="699399" y="154265"/>
                  </a:cubicBezTo>
                  <a:cubicBezTo>
                    <a:pt x="692890" y="152963"/>
                    <a:pt x="686706" y="155241"/>
                    <a:pt x="681825" y="154916"/>
                  </a:cubicBezTo>
                  <a:lnTo>
                    <a:pt x="681825" y="1549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6" name="Freeform: Shape 2685">
              <a:extLst>
                <a:ext uri="{FF2B5EF4-FFF2-40B4-BE49-F238E27FC236}">
                  <a16:creationId xmlns:a16="http://schemas.microsoft.com/office/drawing/2014/main" id="{C60A9170-4BBD-4C89-A254-945C3D6F7D1F}"/>
                </a:ext>
              </a:extLst>
            </p:cNvPr>
            <p:cNvSpPr/>
            <p:nvPr/>
          </p:nvSpPr>
          <p:spPr>
            <a:xfrm>
              <a:off x="4233355" y="4286536"/>
              <a:ext cx="79410" cy="101012"/>
            </a:xfrm>
            <a:custGeom>
              <a:avLst/>
              <a:gdLst>
                <a:gd name="connsiteX0" fmla="*/ 17575 w 79410"/>
                <a:gd name="connsiteY0" fmla="*/ 0 h 101012"/>
                <a:gd name="connsiteX1" fmla="*/ 25711 w 79410"/>
                <a:gd name="connsiteY1" fmla="*/ 3905 h 101012"/>
                <a:gd name="connsiteX2" fmla="*/ 35149 w 79410"/>
                <a:gd name="connsiteY2" fmla="*/ 6183 h 101012"/>
                <a:gd name="connsiteX3" fmla="*/ 47191 w 79410"/>
                <a:gd name="connsiteY3" fmla="*/ 11065 h 101012"/>
                <a:gd name="connsiteX4" fmla="*/ 58907 w 79410"/>
                <a:gd name="connsiteY4" fmla="*/ 21805 h 101012"/>
                <a:gd name="connsiteX5" fmla="*/ 59883 w 79410"/>
                <a:gd name="connsiteY5" fmla="*/ 27989 h 101012"/>
                <a:gd name="connsiteX6" fmla="*/ 66067 w 79410"/>
                <a:gd name="connsiteY6" fmla="*/ 27013 h 101012"/>
                <a:gd name="connsiteX7" fmla="*/ 68671 w 79410"/>
                <a:gd name="connsiteY7" fmla="*/ 33196 h 101012"/>
                <a:gd name="connsiteX8" fmla="*/ 68996 w 79410"/>
                <a:gd name="connsiteY8" fmla="*/ 39705 h 101012"/>
                <a:gd name="connsiteX9" fmla="*/ 74203 w 79410"/>
                <a:gd name="connsiteY9" fmla="*/ 35474 h 101012"/>
                <a:gd name="connsiteX10" fmla="*/ 74529 w 79410"/>
                <a:gd name="connsiteY10" fmla="*/ 30918 h 101012"/>
                <a:gd name="connsiteX11" fmla="*/ 79411 w 79410"/>
                <a:gd name="connsiteY11" fmla="*/ 35474 h 101012"/>
                <a:gd name="connsiteX12" fmla="*/ 79085 w 79410"/>
                <a:gd name="connsiteY12" fmla="*/ 41007 h 101012"/>
                <a:gd name="connsiteX13" fmla="*/ 79085 w 79410"/>
                <a:gd name="connsiteY13" fmla="*/ 41333 h 101012"/>
                <a:gd name="connsiteX14" fmla="*/ 76156 w 79410"/>
                <a:gd name="connsiteY14" fmla="*/ 50445 h 101012"/>
                <a:gd name="connsiteX15" fmla="*/ 66067 w 79410"/>
                <a:gd name="connsiteY15" fmla="*/ 64440 h 101012"/>
                <a:gd name="connsiteX16" fmla="*/ 60860 w 79410"/>
                <a:gd name="connsiteY16" fmla="*/ 70949 h 101012"/>
                <a:gd name="connsiteX17" fmla="*/ 54025 w 79410"/>
                <a:gd name="connsiteY17" fmla="*/ 84618 h 101012"/>
                <a:gd name="connsiteX18" fmla="*/ 50120 w 79410"/>
                <a:gd name="connsiteY18" fmla="*/ 93080 h 101012"/>
                <a:gd name="connsiteX19" fmla="*/ 48493 w 79410"/>
                <a:gd name="connsiteY19" fmla="*/ 94707 h 101012"/>
                <a:gd name="connsiteX20" fmla="*/ 42960 w 79410"/>
                <a:gd name="connsiteY20" fmla="*/ 98938 h 101012"/>
                <a:gd name="connsiteX21" fmla="*/ 38403 w 79410"/>
                <a:gd name="connsiteY21" fmla="*/ 99914 h 101012"/>
                <a:gd name="connsiteX22" fmla="*/ 36125 w 79410"/>
                <a:gd name="connsiteY22" fmla="*/ 99914 h 101012"/>
                <a:gd name="connsiteX23" fmla="*/ 36125 w 79410"/>
                <a:gd name="connsiteY23" fmla="*/ 99263 h 101012"/>
                <a:gd name="connsiteX24" fmla="*/ 29942 w 79410"/>
                <a:gd name="connsiteY24" fmla="*/ 95358 h 101012"/>
                <a:gd name="connsiteX25" fmla="*/ 18876 w 79410"/>
                <a:gd name="connsiteY25" fmla="*/ 98612 h 101012"/>
                <a:gd name="connsiteX26" fmla="*/ 11391 w 79410"/>
                <a:gd name="connsiteY26" fmla="*/ 100891 h 101012"/>
                <a:gd name="connsiteX27" fmla="*/ 5858 w 79410"/>
                <a:gd name="connsiteY27" fmla="*/ 99914 h 101012"/>
                <a:gd name="connsiteX28" fmla="*/ 0 w 79410"/>
                <a:gd name="connsiteY28" fmla="*/ 97310 h 101012"/>
                <a:gd name="connsiteX29" fmla="*/ 6184 w 79410"/>
                <a:gd name="connsiteY29" fmla="*/ 89500 h 101012"/>
                <a:gd name="connsiteX30" fmla="*/ 9764 w 79410"/>
                <a:gd name="connsiteY30" fmla="*/ 82340 h 101012"/>
                <a:gd name="connsiteX31" fmla="*/ 12042 w 79410"/>
                <a:gd name="connsiteY31" fmla="*/ 75180 h 101012"/>
                <a:gd name="connsiteX32" fmla="*/ 11716 w 79410"/>
                <a:gd name="connsiteY32" fmla="*/ 56303 h 101012"/>
                <a:gd name="connsiteX33" fmla="*/ 9113 w 79410"/>
                <a:gd name="connsiteY33" fmla="*/ 43285 h 101012"/>
                <a:gd name="connsiteX34" fmla="*/ 4882 w 79410"/>
                <a:gd name="connsiteY34" fmla="*/ 35800 h 101012"/>
                <a:gd name="connsiteX35" fmla="*/ 2929 w 79410"/>
                <a:gd name="connsiteY35" fmla="*/ 32545 h 101012"/>
                <a:gd name="connsiteX36" fmla="*/ 3255 w 79410"/>
                <a:gd name="connsiteY36" fmla="*/ 26036 h 101012"/>
                <a:gd name="connsiteX37" fmla="*/ 4556 w 79410"/>
                <a:gd name="connsiteY37" fmla="*/ 20829 h 101012"/>
                <a:gd name="connsiteX38" fmla="*/ 8787 w 79410"/>
                <a:gd name="connsiteY38" fmla="*/ 16598 h 101012"/>
                <a:gd name="connsiteX39" fmla="*/ 13018 w 79410"/>
                <a:gd name="connsiteY39" fmla="*/ 12367 h 101012"/>
                <a:gd name="connsiteX40" fmla="*/ 15947 w 79410"/>
                <a:gd name="connsiteY40" fmla="*/ 5207 h 101012"/>
                <a:gd name="connsiteX41" fmla="*/ 17575 w 79410"/>
                <a:gd name="connsiteY41" fmla="*/ 0 h 101012"/>
                <a:gd name="connsiteX42" fmla="*/ 17575 w 79410"/>
                <a:gd name="connsiteY42" fmla="*/ 0 h 10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9410" h="101012">
                  <a:moveTo>
                    <a:pt x="17575" y="0"/>
                  </a:moveTo>
                  <a:cubicBezTo>
                    <a:pt x="20178" y="976"/>
                    <a:pt x="23107" y="2278"/>
                    <a:pt x="25711" y="3905"/>
                  </a:cubicBezTo>
                  <a:cubicBezTo>
                    <a:pt x="30593" y="6509"/>
                    <a:pt x="33847" y="6183"/>
                    <a:pt x="35149" y="6183"/>
                  </a:cubicBezTo>
                  <a:cubicBezTo>
                    <a:pt x="36451" y="6183"/>
                    <a:pt x="42960" y="8787"/>
                    <a:pt x="47191" y="11065"/>
                  </a:cubicBezTo>
                  <a:cubicBezTo>
                    <a:pt x="51422" y="13344"/>
                    <a:pt x="57280" y="19202"/>
                    <a:pt x="58907" y="21805"/>
                  </a:cubicBezTo>
                  <a:cubicBezTo>
                    <a:pt x="60534" y="24409"/>
                    <a:pt x="56303" y="26036"/>
                    <a:pt x="59883" y="27989"/>
                  </a:cubicBezTo>
                  <a:cubicBezTo>
                    <a:pt x="63138" y="29942"/>
                    <a:pt x="63463" y="26036"/>
                    <a:pt x="66067" y="27013"/>
                  </a:cubicBezTo>
                  <a:cubicBezTo>
                    <a:pt x="68345" y="27664"/>
                    <a:pt x="68671" y="32545"/>
                    <a:pt x="68671" y="33196"/>
                  </a:cubicBezTo>
                  <a:cubicBezTo>
                    <a:pt x="68671" y="34173"/>
                    <a:pt x="66393" y="38729"/>
                    <a:pt x="68996" y="39705"/>
                  </a:cubicBezTo>
                  <a:cubicBezTo>
                    <a:pt x="71600" y="40682"/>
                    <a:pt x="74203" y="37427"/>
                    <a:pt x="74203" y="35474"/>
                  </a:cubicBezTo>
                  <a:cubicBezTo>
                    <a:pt x="74203" y="33847"/>
                    <a:pt x="73552" y="32220"/>
                    <a:pt x="74529" y="30918"/>
                  </a:cubicBezTo>
                  <a:cubicBezTo>
                    <a:pt x="75505" y="29616"/>
                    <a:pt x="79411" y="33522"/>
                    <a:pt x="79411" y="35474"/>
                  </a:cubicBezTo>
                  <a:cubicBezTo>
                    <a:pt x="79411" y="37427"/>
                    <a:pt x="79085" y="39054"/>
                    <a:pt x="79085" y="41007"/>
                  </a:cubicBezTo>
                  <a:lnTo>
                    <a:pt x="79085" y="41333"/>
                  </a:lnTo>
                  <a:cubicBezTo>
                    <a:pt x="78109" y="44913"/>
                    <a:pt x="76807" y="48818"/>
                    <a:pt x="76156" y="50445"/>
                  </a:cubicBezTo>
                  <a:cubicBezTo>
                    <a:pt x="75505" y="52398"/>
                    <a:pt x="70298" y="58907"/>
                    <a:pt x="66067" y="64440"/>
                  </a:cubicBezTo>
                  <a:cubicBezTo>
                    <a:pt x="64114" y="67043"/>
                    <a:pt x="62161" y="69322"/>
                    <a:pt x="60860" y="70949"/>
                  </a:cubicBezTo>
                  <a:cubicBezTo>
                    <a:pt x="58907" y="73878"/>
                    <a:pt x="56303" y="79410"/>
                    <a:pt x="54025" y="84618"/>
                  </a:cubicBezTo>
                  <a:cubicBezTo>
                    <a:pt x="52073" y="88849"/>
                    <a:pt x="50771" y="92429"/>
                    <a:pt x="50120" y="93080"/>
                  </a:cubicBezTo>
                  <a:cubicBezTo>
                    <a:pt x="49469" y="93405"/>
                    <a:pt x="49143" y="94056"/>
                    <a:pt x="48493" y="94707"/>
                  </a:cubicBezTo>
                  <a:cubicBezTo>
                    <a:pt x="46865" y="96334"/>
                    <a:pt x="44913" y="98287"/>
                    <a:pt x="42960" y="98938"/>
                  </a:cubicBezTo>
                  <a:cubicBezTo>
                    <a:pt x="41333" y="99263"/>
                    <a:pt x="39705" y="99589"/>
                    <a:pt x="38403" y="99914"/>
                  </a:cubicBezTo>
                  <a:cubicBezTo>
                    <a:pt x="37427" y="100240"/>
                    <a:pt x="36451" y="100240"/>
                    <a:pt x="36125" y="99914"/>
                  </a:cubicBezTo>
                  <a:cubicBezTo>
                    <a:pt x="35800" y="99914"/>
                    <a:pt x="36125" y="99589"/>
                    <a:pt x="36125" y="99263"/>
                  </a:cubicBezTo>
                  <a:cubicBezTo>
                    <a:pt x="35149" y="97310"/>
                    <a:pt x="34173" y="94381"/>
                    <a:pt x="29942" y="95358"/>
                  </a:cubicBezTo>
                  <a:cubicBezTo>
                    <a:pt x="27338" y="96009"/>
                    <a:pt x="22782" y="97310"/>
                    <a:pt x="18876" y="98612"/>
                  </a:cubicBezTo>
                  <a:cubicBezTo>
                    <a:pt x="15947" y="99589"/>
                    <a:pt x="13018" y="100240"/>
                    <a:pt x="11391" y="100891"/>
                  </a:cubicBezTo>
                  <a:cubicBezTo>
                    <a:pt x="10089" y="101216"/>
                    <a:pt x="8136" y="100891"/>
                    <a:pt x="5858" y="99914"/>
                  </a:cubicBezTo>
                  <a:cubicBezTo>
                    <a:pt x="3580" y="99263"/>
                    <a:pt x="1627" y="97961"/>
                    <a:pt x="0" y="97310"/>
                  </a:cubicBezTo>
                  <a:cubicBezTo>
                    <a:pt x="1627" y="95683"/>
                    <a:pt x="4556" y="92429"/>
                    <a:pt x="6184" y="89500"/>
                  </a:cubicBezTo>
                  <a:cubicBezTo>
                    <a:pt x="7160" y="87547"/>
                    <a:pt x="8787" y="84943"/>
                    <a:pt x="9764" y="82340"/>
                  </a:cubicBezTo>
                  <a:cubicBezTo>
                    <a:pt x="11065" y="79736"/>
                    <a:pt x="12042" y="77132"/>
                    <a:pt x="12042" y="75180"/>
                  </a:cubicBezTo>
                  <a:cubicBezTo>
                    <a:pt x="12367" y="72901"/>
                    <a:pt x="12367" y="64114"/>
                    <a:pt x="11716" y="56303"/>
                  </a:cubicBezTo>
                  <a:cubicBezTo>
                    <a:pt x="11391" y="51096"/>
                    <a:pt x="10415" y="46214"/>
                    <a:pt x="9113" y="43285"/>
                  </a:cubicBezTo>
                  <a:cubicBezTo>
                    <a:pt x="7485" y="39705"/>
                    <a:pt x="5858" y="37427"/>
                    <a:pt x="4882" y="35800"/>
                  </a:cubicBezTo>
                  <a:cubicBezTo>
                    <a:pt x="3905" y="34498"/>
                    <a:pt x="3255" y="33196"/>
                    <a:pt x="2929" y="32545"/>
                  </a:cubicBezTo>
                  <a:cubicBezTo>
                    <a:pt x="2604" y="31569"/>
                    <a:pt x="2929" y="28640"/>
                    <a:pt x="3255" y="26036"/>
                  </a:cubicBezTo>
                  <a:cubicBezTo>
                    <a:pt x="3580" y="23758"/>
                    <a:pt x="4231" y="21805"/>
                    <a:pt x="4556" y="20829"/>
                  </a:cubicBezTo>
                  <a:cubicBezTo>
                    <a:pt x="5207" y="19853"/>
                    <a:pt x="7160" y="18225"/>
                    <a:pt x="8787" y="16598"/>
                  </a:cubicBezTo>
                  <a:cubicBezTo>
                    <a:pt x="10740" y="14971"/>
                    <a:pt x="12367" y="13344"/>
                    <a:pt x="13018" y="12367"/>
                  </a:cubicBezTo>
                  <a:cubicBezTo>
                    <a:pt x="13669" y="11391"/>
                    <a:pt x="14645" y="8462"/>
                    <a:pt x="15947" y="5207"/>
                  </a:cubicBezTo>
                  <a:cubicBezTo>
                    <a:pt x="16924" y="2604"/>
                    <a:pt x="17249" y="1302"/>
                    <a:pt x="17575" y="0"/>
                  </a:cubicBezTo>
                  <a:lnTo>
                    <a:pt x="17575"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7" name="Freeform: Shape 2686">
              <a:extLst>
                <a:ext uri="{FF2B5EF4-FFF2-40B4-BE49-F238E27FC236}">
                  <a16:creationId xmlns:a16="http://schemas.microsoft.com/office/drawing/2014/main" id="{01151DA8-7602-48CA-8ED1-5F7B0DF130F2}"/>
                </a:ext>
              </a:extLst>
            </p:cNvPr>
            <p:cNvSpPr/>
            <p:nvPr/>
          </p:nvSpPr>
          <p:spPr>
            <a:xfrm>
              <a:off x="4135977" y="4280784"/>
              <a:ext cx="112674" cy="113116"/>
            </a:xfrm>
            <a:custGeom>
              <a:avLst/>
              <a:gdLst>
                <a:gd name="connsiteX0" fmla="*/ 22524 w 112674"/>
                <a:gd name="connsiteY0" fmla="*/ 9006 h 113116"/>
                <a:gd name="connsiteX1" fmla="*/ 26429 w 112674"/>
                <a:gd name="connsiteY1" fmla="*/ 2172 h 113116"/>
                <a:gd name="connsiteX2" fmla="*/ 36844 w 112674"/>
                <a:gd name="connsiteY2" fmla="*/ 544 h 113116"/>
                <a:gd name="connsiteX3" fmla="*/ 45305 w 112674"/>
                <a:gd name="connsiteY3" fmla="*/ 4124 h 113116"/>
                <a:gd name="connsiteX4" fmla="*/ 57673 w 112674"/>
                <a:gd name="connsiteY4" fmla="*/ 9006 h 113116"/>
                <a:gd name="connsiteX5" fmla="*/ 60276 w 112674"/>
                <a:gd name="connsiteY5" fmla="*/ 1521 h 113116"/>
                <a:gd name="connsiteX6" fmla="*/ 72318 w 112674"/>
                <a:gd name="connsiteY6" fmla="*/ 1846 h 113116"/>
                <a:gd name="connsiteX7" fmla="*/ 79803 w 112674"/>
                <a:gd name="connsiteY7" fmla="*/ 5752 h 113116"/>
                <a:gd name="connsiteX8" fmla="*/ 81431 w 112674"/>
                <a:gd name="connsiteY8" fmla="*/ 219 h 113116"/>
                <a:gd name="connsiteX9" fmla="*/ 92822 w 112674"/>
                <a:gd name="connsiteY9" fmla="*/ 870 h 113116"/>
                <a:gd name="connsiteX10" fmla="*/ 108118 w 112674"/>
                <a:gd name="connsiteY10" fmla="*/ 3799 h 113116"/>
                <a:gd name="connsiteX11" fmla="*/ 112674 w 112674"/>
                <a:gd name="connsiteY11" fmla="*/ 5426 h 113116"/>
                <a:gd name="connsiteX12" fmla="*/ 111372 w 112674"/>
                <a:gd name="connsiteY12" fmla="*/ 9332 h 113116"/>
                <a:gd name="connsiteX13" fmla="*/ 108769 w 112674"/>
                <a:gd name="connsiteY13" fmla="*/ 16166 h 113116"/>
                <a:gd name="connsiteX14" fmla="*/ 105189 w 112674"/>
                <a:gd name="connsiteY14" fmla="*/ 19746 h 113116"/>
                <a:gd name="connsiteX15" fmla="*/ 100632 w 112674"/>
                <a:gd name="connsiteY15" fmla="*/ 24628 h 113116"/>
                <a:gd name="connsiteX16" fmla="*/ 99005 w 112674"/>
                <a:gd name="connsiteY16" fmla="*/ 31137 h 113116"/>
                <a:gd name="connsiteX17" fmla="*/ 98680 w 112674"/>
                <a:gd name="connsiteY17" fmla="*/ 38622 h 113116"/>
                <a:gd name="connsiteX18" fmla="*/ 100958 w 112674"/>
                <a:gd name="connsiteY18" fmla="*/ 42853 h 113116"/>
                <a:gd name="connsiteX19" fmla="*/ 105189 w 112674"/>
                <a:gd name="connsiteY19" fmla="*/ 50013 h 113116"/>
                <a:gd name="connsiteX20" fmla="*/ 107467 w 112674"/>
                <a:gd name="connsiteY20" fmla="*/ 62055 h 113116"/>
                <a:gd name="connsiteX21" fmla="*/ 107793 w 112674"/>
                <a:gd name="connsiteY21" fmla="*/ 80280 h 113116"/>
                <a:gd name="connsiteX22" fmla="*/ 105514 w 112674"/>
                <a:gd name="connsiteY22" fmla="*/ 86789 h 113116"/>
                <a:gd name="connsiteX23" fmla="*/ 101934 w 112674"/>
                <a:gd name="connsiteY23" fmla="*/ 93624 h 113116"/>
                <a:gd name="connsiteX24" fmla="*/ 96076 w 112674"/>
                <a:gd name="connsiteY24" fmla="*/ 101109 h 113116"/>
                <a:gd name="connsiteX25" fmla="*/ 95425 w 112674"/>
                <a:gd name="connsiteY25" fmla="*/ 100459 h 113116"/>
                <a:gd name="connsiteX26" fmla="*/ 95425 w 112674"/>
                <a:gd name="connsiteY26" fmla="*/ 100459 h 113116"/>
                <a:gd name="connsiteX27" fmla="*/ 83709 w 112674"/>
                <a:gd name="connsiteY27" fmla="*/ 93299 h 113116"/>
                <a:gd name="connsiteX28" fmla="*/ 77525 w 112674"/>
                <a:gd name="connsiteY28" fmla="*/ 94926 h 113116"/>
                <a:gd name="connsiteX29" fmla="*/ 69714 w 112674"/>
                <a:gd name="connsiteY29" fmla="*/ 97204 h 113116"/>
                <a:gd name="connsiteX30" fmla="*/ 61578 w 112674"/>
                <a:gd name="connsiteY30" fmla="*/ 95902 h 113116"/>
                <a:gd name="connsiteX31" fmla="*/ 57998 w 112674"/>
                <a:gd name="connsiteY31" fmla="*/ 94926 h 113116"/>
                <a:gd name="connsiteX32" fmla="*/ 54093 w 112674"/>
                <a:gd name="connsiteY32" fmla="*/ 97855 h 113116"/>
                <a:gd name="connsiteX33" fmla="*/ 53116 w 112674"/>
                <a:gd name="connsiteY33" fmla="*/ 103388 h 113116"/>
                <a:gd name="connsiteX34" fmla="*/ 54744 w 112674"/>
                <a:gd name="connsiteY34" fmla="*/ 109246 h 113116"/>
                <a:gd name="connsiteX35" fmla="*/ 55394 w 112674"/>
                <a:gd name="connsiteY35" fmla="*/ 112500 h 113116"/>
                <a:gd name="connsiteX36" fmla="*/ 49211 w 112674"/>
                <a:gd name="connsiteY36" fmla="*/ 112500 h 113116"/>
                <a:gd name="connsiteX37" fmla="*/ 43678 w 112674"/>
                <a:gd name="connsiteY37" fmla="*/ 111524 h 113116"/>
                <a:gd name="connsiteX38" fmla="*/ 35867 w 112674"/>
                <a:gd name="connsiteY38" fmla="*/ 105991 h 113116"/>
                <a:gd name="connsiteX39" fmla="*/ 33264 w 112674"/>
                <a:gd name="connsiteY39" fmla="*/ 103062 h 113116"/>
                <a:gd name="connsiteX40" fmla="*/ 26755 w 112674"/>
                <a:gd name="connsiteY40" fmla="*/ 92973 h 113116"/>
                <a:gd name="connsiteX41" fmla="*/ 26755 w 112674"/>
                <a:gd name="connsiteY41" fmla="*/ 92973 h 113116"/>
                <a:gd name="connsiteX42" fmla="*/ 22849 w 112674"/>
                <a:gd name="connsiteY42" fmla="*/ 86464 h 113116"/>
                <a:gd name="connsiteX43" fmla="*/ 21222 w 112674"/>
                <a:gd name="connsiteY43" fmla="*/ 80931 h 113116"/>
                <a:gd name="connsiteX44" fmla="*/ 19595 w 112674"/>
                <a:gd name="connsiteY44" fmla="*/ 74097 h 113116"/>
                <a:gd name="connsiteX45" fmla="*/ 13085 w 112674"/>
                <a:gd name="connsiteY45" fmla="*/ 71493 h 113116"/>
                <a:gd name="connsiteX46" fmla="*/ 10157 w 112674"/>
                <a:gd name="connsiteY46" fmla="*/ 71168 h 113116"/>
                <a:gd name="connsiteX47" fmla="*/ 7553 w 112674"/>
                <a:gd name="connsiteY47" fmla="*/ 66937 h 113116"/>
                <a:gd name="connsiteX48" fmla="*/ 6251 w 112674"/>
                <a:gd name="connsiteY48" fmla="*/ 64333 h 113116"/>
                <a:gd name="connsiteX49" fmla="*/ 6251 w 112674"/>
                <a:gd name="connsiteY49" fmla="*/ 64333 h 113116"/>
                <a:gd name="connsiteX50" fmla="*/ 5600 w 112674"/>
                <a:gd name="connsiteY50" fmla="*/ 63031 h 113116"/>
                <a:gd name="connsiteX51" fmla="*/ 67 w 112674"/>
                <a:gd name="connsiteY51" fmla="*/ 49688 h 113116"/>
                <a:gd name="connsiteX52" fmla="*/ 3322 w 112674"/>
                <a:gd name="connsiteY52" fmla="*/ 43830 h 113116"/>
                <a:gd name="connsiteX53" fmla="*/ 3973 w 112674"/>
                <a:gd name="connsiteY53" fmla="*/ 42853 h 113116"/>
                <a:gd name="connsiteX54" fmla="*/ 4949 w 112674"/>
                <a:gd name="connsiteY54" fmla="*/ 36344 h 113116"/>
                <a:gd name="connsiteX55" fmla="*/ 5926 w 112674"/>
                <a:gd name="connsiteY55" fmla="*/ 30161 h 113116"/>
                <a:gd name="connsiteX56" fmla="*/ 12760 w 112674"/>
                <a:gd name="connsiteY56" fmla="*/ 29184 h 113116"/>
                <a:gd name="connsiteX57" fmla="*/ 19595 w 112674"/>
                <a:gd name="connsiteY57" fmla="*/ 27557 h 113116"/>
                <a:gd name="connsiteX58" fmla="*/ 21222 w 112674"/>
                <a:gd name="connsiteY58" fmla="*/ 15515 h 113116"/>
                <a:gd name="connsiteX59" fmla="*/ 21222 w 112674"/>
                <a:gd name="connsiteY59" fmla="*/ 14539 h 113116"/>
                <a:gd name="connsiteX60" fmla="*/ 22524 w 112674"/>
                <a:gd name="connsiteY60" fmla="*/ 9006 h 113116"/>
                <a:gd name="connsiteX61" fmla="*/ 22524 w 112674"/>
                <a:gd name="connsiteY61" fmla="*/ 9006 h 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2674" h="113116">
                  <a:moveTo>
                    <a:pt x="22524" y="9006"/>
                  </a:moveTo>
                  <a:cubicBezTo>
                    <a:pt x="24151" y="7704"/>
                    <a:pt x="25127" y="3148"/>
                    <a:pt x="26429" y="2172"/>
                  </a:cubicBezTo>
                  <a:cubicBezTo>
                    <a:pt x="28056" y="544"/>
                    <a:pt x="34240" y="-432"/>
                    <a:pt x="36844" y="544"/>
                  </a:cubicBezTo>
                  <a:cubicBezTo>
                    <a:pt x="39773" y="1521"/>
                    <a:pt x="42702" y="3148"/>
                    <a:pt x="45305" y="4124"/>
                  </a:cubicBezTo>
                  <a:cubicBezTo>
                    <a:pt x="47584" y="5101"/>
                    <a:pt x="56371" y="11284"/>
                    <a:pt x="57673" y="9006"/>
                  </a:cubicBezTo>
                  <a:cubicBezTo>
                    <a:pt x="58975" y="6728"/>
                    <a:pt x="58975" y="2823"/>
                    <a:pt x="60276" y="1521"/>
                  </a:cubicBezTo>
                  <a:cubicBezTo>
                    <a:pt x="61578" y="219"/>
                    <a:pt x="69063" y="1846"/>
                    <a:pt x="72318" y="1846"/>
                  </a:cubicBezTo>
                  <a:cubicBezTo>
                    <a:pt x="75573" y="1846"/>
                    <a:pt x="76549" y="6728"/>
                    <a:pt x="79803" y="5752"/>
                  </a:cubicBezTo>
                  <a:cubicBezTo>
                    <a:pt x="83058" y="4775"/>
                    <a:pt x="78502" y="870"/>
                    <a:pt x="81431" y="219"/>
                  </a:cubicBezTo>
                  <a:cubicBezTo>
                    <a:pt x="84360" y="-432"/>
                    <a:pt x="87289" y="544"/>
                    <a:pt x="92822" y="870"/>
                  </a:cubicBezTo>
                  <a:cubicBezTo>
                    <a:pt x="98354" y="1195"/>
                    <a:pt x="104212" y="2497"/>
                    <a:pt x="108118" y="3799"/>
                  </a:cubicBezTo>
                  <a:cubicBezTo>
                    <a:pt x="109420" y="4124"/>
                    <a:pt x="111047" y="4775"/>
                    <a:pt x="112674" y="5426"/>
                  </a:cubicBezTo>
                  <a:cubicBezTo>
                    <a:pt x="112349" y="6728"/>
                    <a:pt x="111698" y="8030"/>
                    <a:pt x="111372" y="9332"/>
                  </a:cubicBezTo>
                  <a:cubicBezTo>
                    <a:pt x="110396" y="12586"/>
                    <a:pt x="109094" y="15515"/>
                    <a:pt x="108769" y="16166"/>
                  </a:cubicBezTo>
                  <a:cubicBezTo>
                    <a:pt x="108443" y="16817"/>
                    <a:pt x="106816" y="18119"/>
                    <a:pt x="105189" y="19746"/>
                  </a:cubicBezTo>
                  <a:cubicBezTo>
                    <a:pt x="103236" y="21373"/>
                    <a:pt x="101283" y="23001"/>
                    <a:pt x="100632" y="24628"/>
                  </a:cubicBezTo>
                  <a:cubicBezTo>
                    <a:pt x="99982" y="25930"/>
                    <a:pt x="99331" y="28533"/>
                    <a:pt x="99005" y="31137"/>
                  </a:cubicBezTo>
                  <a:cubicBezTo>
                    <a:pt x="98680" y="34066"/>
                    <a:pt x="98354" y="37321"/>
                    <a:pt x="98680" y="38622"/>
                  </a:cubicBezTo>
                  <a:cubicBezTo>
                    <a:pt x="99005" y="39924"/>
                    <a:pt x="99656" y="41226"/>
                    <a:pt x="100958" y="42853"/>
                  </a:cubicBezTo>
                  <a:cubicBezTo>
                    <a:pt x="101934" y="44481"/>
                    <a:pt x="103562" y="46759"/>
                    <a:pt x="105189" y="50013"/>
                  </a:cubicBezTo>
                  <a:cubicBezTo>
                    <a:pt x="106165" y="52292"/>
                    <a:pt x="107142" y="57173"/>
                    <a:pt x="107467" y="62055"/>
                  </a:cubicBezTo>
                  <a:cubicBezTo>
                    <a:pt x="108118" y="69866"/>
                    <a:pt x="108118" y="78002"/>
                    <a:pt x="107793" y="80280"/>
                  </a:cubicBezTo>
                  <a:cubicBezTo>
                    <a:pt x="107467" y="81908"/>
                    <a:pt x="106816" y="84511"/>
                    <a:pt x="105514" y="86789"/>
                  </a:cubicBezTo>
                  <a:cubicBezTo>
                    <a:pt x="104538" y="89393"/>
                    <a:pt x="102911" y="91671"/>
                    <a:pt x="101934" y="93624"/>
                  </a:cubicBezTo>
                  <a:cubicBezTo>
                    <a:pt x="100307" y="96553"/>
                    <a:pt x="97378" y="99808"/>
                    <a:pt x="96076" y="101109"/>
                  </a:cubicBezTo>
                  <a:lnTo>
                    <a:pt x="95425" y="100459"/>
                  </a:lnTo>
                  <a:lnTo>
                    <a:pt x="95425" y="100459"/>
                  </a:lnTo>
                  <a:cubicBezTo>
                    <a:pt x="92822" y="97855"/>
                    <a:pt x="87614" y="93299"/>
                    <a:pt x="83709" y="93299"/>
                  </a:cubicBezTo>
                  <a:cubicBezTo>
                    <a:pt x="81431" y="93299"/>
                    <a:pt x="79803" y="93949"/>
                    <a:pt x="77525" y="94926"/>
                  </a:cubicBezTo>
                  <a:cubicBezTo>
                    <a:pt x="75573" y="95902"/>
                    <a:pt x="72969" y="96879"/>
                    <a:pt x="69714" y="97204"/>
                  </a:cubicBezTo>
                  <a:cubicBezTo>
                    <a:pt x="65809" y="97530"/>
                    <a:pt x="63531" y="96879"/>
                    <a:pt x="61578" y="95902"/>
                  </a:cubicBezTo>
                  <a:cubicBezTo>
                    <a:pt x="60276" y="95577"/>
                    <a:pt x="59300" y="94926"/>
                    <a:pt x="57998" y="94926"/>
                  </a:cubicBezTo>
                  <a:cubicBezTo>
                    <a:pt x="56045" y="94926"/>
                    <a:pt x="54744" y="96228"/>
                    <a:pt x="54093" y="97855"/>
                  </a:cubicBezTo>
                  <a:cubicBezTo>
                    <a:pt x="53442" y="99482"/>
                    <a:pt x="53442" y="101435"/>
                    <a:pt x="53116" y="103388"/>
                  </a:cubicBezTo>
                  <a:cubicBezTo>
                    <a:pt x="52791" y="105340"/>
                    <a:pt x="53767" y="107619"/>
                    <a:pt x="54744" y="109246"/>
                  </a:cubicBezTo>
                  <a:cubicBezTo>
                    <a:pt x="55394" y="110873"/>
                    <a:pt x="56045" y="112175"/>
                    <a:pt x="55394" y="112500"/>
                  </a:cubicBezTo>
                  <a:cubicBezTo>
                    <a:pt x="53767" y="113477"/>
                    <a:pt x="51815" y="113151"/>
                    <a:pt x="49211" y="112500"/>
                  </a:cubicBezTo>
                  <a:cubicBezTo>
                    <a:pt x="47584" y="112175"/>
                    <a:pt x="45956" y="111849"/>
                    <a:pt x="43678" y="111524"/>
                  </a:cubicBezTo>
                  <a:cubicBezTo>
                    <a:pt x="39773" y="111198"/>
                    <a:pt x="37494" y="108595"/>
                    <a:pt x="35867" y="105991"/>
                  </a:cubicBezTo>
                  <a:cubicBezTo>
                    <a:pt x="35216" y="105015"/>
                    <a:pt x="34240" y="104039"/>
                    <a:pt x="33264" y="103062"/>
                  </a:cubicBezTo>
                  <a:cubicBezTo>
                    <a:pt x="31636" y="101435"/>
                    <a:pt x="29033" y="96879"/>
                    <a:pt x="26755" y="92973"/>
                  </a:cubicBezTo>
                  <a:lnTo>
                    <a:pt x="26755" y="92973"/>
                  </a:lnTo>
                  <a:cubicBezTo>
                    <a:pt x="25127" y="90370"/>
                    <a:pt x="23826" y="87766"/>
                    <a:pt x="22849" y="86464"/>
                  </a:cubicBezTo>
                  <a:cubicBezTo>
                    <a:pt x="21873" y="85162"/>
                    <a:pt x="21547" y="83210"/>
                    <a:pt x="21222" y="80931"/>
                  </a:cubicBezTo>
                  <a:cubicBezTo>
                    <a:pt x="20896" y="78653"/>
                    <a:pt x="20571" y="76050"/>
                    <a:pt x="19595" y="74097"/>
                  </a:cubicBezTo>
                  <a:cubicBezTo>
                    <a:pt x="17967" y="71168"/>
                    <a:pt x="15364" y="71493"/>
                    <a:pt x="13085" y="71493"/>
                  </a:cubicBezTo>
                  <a:cubicBezTo>
                    <a:pt x="11784" y="71493"/>
                    <a:pt x="10807" y="71493"/>
                    <a:pt x="10157" y="71168"/>
                  </a:cubicBezTo>
                  <a:cubicBezTo>
                    <a:pt x="8855" y="70191"/>
                    <a:pt x="8204" y="68564"/>
                    <a:pt x="7553" y="66937"/>
                  </a:cubicBezTo>
                  <a:cubicBezTo>
                    <a:pt x="7227" y="65961"/>
                    <a:pt x="6902" y="65310"/>
                    <a:pt x="6251" y="64333"/>
                  </a:cubicBezTo>
                  <a:lnTo>
                    <a:pt x="6251" y="64333"/>
                  </a:lnTo>
                  <a:lnTo>
                    <a:pt x="5600" y="63031"/>
                  </a:lnTo>
                  <a:cubicBezTo>
                    <a:pt x="3647" y="59452"/>
                    <a:pt x="-583" y="51641"/>
                    <a:pt x="67" y="49688"/>
                  </a:cubicBezTo>
                  <a:cubicBezTo>
                    <a:pt x="718" y="47735"/>
                    <a:pt x="2346" y="45131"/>
                    <a:pt x="3322" y="43830"/>
                  </a:cubicBezTo>
                  <a:cubicBezTo>
                    <a:pt x="3647" y="43504"/>
                    <a:pt x="3973" y="43179"/>
                    <a:pt x="3973" y="42853"/>
                  </a:cubicBezTo>
                  <a:cubicBezTo>
                    <a:pt x="4624" y="41877"/>
                    <a:pt x="4624" y="39273"/>
                    <a:pt x="4949" y="36344"/>
                  </a:cubicBezTo>
                  <a:cubicBezTo>
                    <a:pt x="5275" y="33741"/>
                    <a:pt x="5600" y="31137"/>
                    <a:pt x="5926" y="30161"/>
                  </a:cubicBezTo>
                  <a:cubicBezTo>
                    <a:pt x="5926" y="29835"/>
                    <a:pt x="9506" y="29510"/>
                    <a:pt x="12760" y="29184"/>
                  </a:cubicBezTo>
                  <a:cubicBezTo>
                    <a:pt x="16015" y="28859"/>
                    <a:pt x="18944" y="28859"/>
                    <a:pt x="19595" y="27557"/>
                  </a:cubicBezTo>
                  <a:cubicBezTo>
                    <a:pt x="20571" y="25930"/>
                    <a:pt x="21222" y="18770"/>
                    <a:pt x="21222" y="15515"/>
                  </a:cubicBezTo>
                  <a:lnTo>
                    <a:pt x="21222" y="14539"/>
                  </a:lnTo>
                  <a:cubicBezTo>
                    <a:pt x="21547" y="13888"/>
                    <a:pt x="22198" y="11284"/>
                    <a:pt x="22524" y="9006"/>
                  </a:cubicBezTo>
                  <a:lnTo>
                    <a:pt x="22524" y="900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8" name="Freeform: Shape 2687">
              <a:extLst>
                <a:ext uri="{FF2B5EF4-FFF2-40B4-BE49-F238E27FC236}">
                  <a16:creationId xmlns:a16="http://schemas.microsoft.com/office/drawing/2014/main" id="{C45B6548-3687-4E53-970E-ED7328DB5E45}"/>
                </a:ext>
              </a:extLst>
            </p:cNvPr>
            <p:cNvSpPr/>
            <p:nvPr/>
          </p:nvSpPr>
          <p:spPr>
            <a:xfrm>
              <a:off x="4041663" y="4214611"/>
              <a:ext cx="130181" cy="200153"/>
            </a:xfrm>
            <a:custGeom>
              <a:avLst/>
              <a:gdLst>
                <a:gd name="connsiteX0" fmla="*/ 44262 w 130181"/>
                <a:gd name="connsiteY0" fmla="*/ 0 h 200153"/>
                <a:gd name="connsiteX1" fmla="*/ 45563 w 130181"/>
                <a:gd name="connsiteY1" fmla="*/ 651 h 200153"/>
                <a:gd name="connsiteX2" fmla="*/ 60860 w 130181"/>
                <a:gd name="connsiteY2" fmla="*/ 7160 h 200153"/>
                <a:gd name="connsiteX3" fmla="*/ 72251 w 130181"/>
                <a:gd name="connsiteY3" fmla="*/ 16924 h 200153"/>
                <a:gd name="connsiteX4" fmla="*/ 79736 w 130181"/>
                <a:gd name="connsiteY4" fmla="*/ 26036 h 200153"/>
                <a:gd name="connsiteX5" fmla="*/ 80062 w 130181"/>
                <a:gd name="connsiteY5" fmla="*/ 32871 h 200153"/>
                <a:gd name="connsiteX6" fmla="*/ 78109 w 130181"/>
                <a:gd name="connsiteY6" fmla="*/ 40031 h 200153"/>
                <a:gd name="connsiteX7" fmla="*/ 75505 w 130181"/>
                <a:gd name="connsiteY7" fmla="*/ 49795 h 200153"/>
                <a:gd name="connsiteX8" fmla="*/ 76482 w 130181"/>
                <a:gd name="connsiteY8" fmla="*/ 55978 h 200153"/>
                <a:gd name="connsiteX9" fmla="*/ 80713 w 130181"/>
                <a:gd name="connsiteY9" fmla="*/ 44262 h 200153"/>
                <a:gd name="connsiteX10" fmla="*/ 85269 w 130181"/>
                <a:gd name="connsiteY10" fmla="*/ 41658 h 200153"/>
                <a:gd name="connsiteX11" fmla="*/ 89500 w 130181"/>
                <a:gd name="connsiteY11" fmla="*/ 44913 h 200153"/>
                <a:gd name="connsiteX12" fmla="*/ 94707 w 130181"/>
                <a:gd name="connsiteY12" fmla="*/ 44913 h 200153"/>
                <a:gd name="connsiteX13" fmla="*/ 103494 w 130181"/>
                <a:gd name="connsiteY13" fmla="*/ 54351 h 200153"/>
                <a:gd name="connsiteX14" fmla="*/ 106423 w 130181"/>
                <a:gd name="connsiteY14" fmla="*/ 60209 h 200153"/>
                <a:gd name="connsiteX15" fmla="*/ 112607 w 130181"/>
                <a:gd name="connsiteY15" fmla="*/ 61185 h 200153"/>
                <a:gd name="connsiteX16" fmla="*/ 114885 w 130181"/>
                <a:gd name="connsiteY16" fmla="*/ 66393 h 200153"/>
                <a:gd name="connsiteX17" fmla="*/ 113909 w 130181"/>
                <a:gd name="connsiteY17" fmla="*/ 75505 h 200153"/>
                <a:gd name="connsiteX18" fmla="*/ 112607 w 130181"/>
                <a:gd name="connsiteY18" fmla="*/ 82014 h 200153"/>
                <a:gd name="connsiteX19" fmla="*/ 112607 w 130181"/>
                <a:gd name="connsiteY19" fmla="*/ 82014 h 200153"/>
                <a:gd name="connsiteX20" fmla="*/ 112607 w 130181"/>
                <a:gd name="connsiteY20" fmla="*/ 82991 h 200153"/>
                <a:gd name="connsiteX21" fmla="*/ 111305 w 130181"/>
                <a:gd name="connsiteY21" fmla="*/ 93731 h 200153"/>
                <a:gd name="connsiteX22" fmla="*/ 106423 w 130181"/>
                <a:gd name="connsiteY22" fmla="*/ 94056 h 200153"/>
                <a:gd name="connsiteX23" fmla="*/ 97311 w 130181"/>
                <a:gd name="connsiteY23" fmla="*/ 96660 h 200153"/>
                <a:gd name="connsiteX24" fmla="*/ 96334 w 130181"/>
                <a:gd name="connsiteY24" fmla="*/ 103494 h 200153"/>
                <a:gd name="connsiteX25" fmla="*/ 95683 w 130181"/>
                <a:gd name="connsiteY25" fmla="*/ 108701 h 200153"/>
                <a:gd name="connsiteX26" fmla="*/ 95032 w 130181"/>
                <a:gd name="connsiteY26" fmla="*/ 109678 h 200153"/>
                <a:gd name="connsiteX27" fmla="*/ 91452 w 130181"/>
                <a:gd name="connsiteY27" fmla="*/ 116512 h 200153"/>
                <a:gd name="connsiteX28" fmla="*/ 97311 w 130181"/>
                <a:gd name="connsiteY28" fmla="*/ 131809 h 200153"/>
                <a:gd name="connsiteX29" fmla="*/ 97962 w 130181"/>
                <a:gd name="connsiteY29" fmla="*/ 133110 h 200153"/>
                <a:gd name="connsiteX30" fmla="*/ 98938 w 130181"/>
                <a:gd name="connsiteY30" fmla="*/ 135714 h 200153"/>
                <a:gd name="connsiteX31" fmla="*/ 102192 w 130181"/>
                <a:gd name="connsiteY31" fmla="*/ 140921 h 200153"/>
                <a:gd name="connsiteX32" fmla="*/ 107074 w 130181"/>
                <a:gd name="connsiteY32" fmla="*/ 141898 h 200153"/>
                <a:gd name="connsiteX33" fmla="*/ 110980 w 130181"/>
                <a:gd name="connsiteY33" fmla="*/ 143199 h 200153"/>
                <a:gd name="connsiteX34" fmla="*/ 112281 w 130181"/>
                <a:gd name="connsiteY34" fmla="*/ 149058 h 200153"/>
                <a:gd name="connsiteX35" fmla="*/ 114234 w 130181"/>
                <a:gd name="connsiteY35" fmla="*/ 155892 h 200153"/>
                <a:gd name="connsiteX36" fmla="*/ 117814 w 130181"/>
                <a:gd name="connsiteY36" fmla="*/ 162076 h 200153"/>
                <a:gd name="connsiteX37" fmla="*/ 117814 w 130181"/>
                <a:gd name="connsiteY37" fmla="*/ 162076 h 200153"/>
                <a:gd name="connsiteX38" fmla="*/ 124649 w 130181"/>
                <a:gd name="connsiteY38" fmla="*/ 173141 h 200153"/>
                <a:gd name="connsiteX39" fmla="*/ 126927 w 130181"/>
                <a:gd name="connsiteY39" fmla="*/ 175745 h 200153"/>
                <a:gd name="connsiteX40" fmla="*/ 130181 w 130181"/>
                <a:gd name="connsiteY40" fmla="*/ 179650 h 200153"/>
                <a:gd name="connsiteX41" fmla="*/ 128229 w 130181"/>
                <a:gd name="connsiteY41" fmla="*/ 180627 h 200153"/>
                <a:gd name="connsiteX42" fmla="*/ 127578 w 130181"/>
                <a:gd name="connsiteY42" fmla="*/ 180627 h 200153"/>
                <a:gd name="connsiteX43" fmla="*/ 127578 w 130181"/>
                <a:gd name="connsiteY43" fmla="*/ 180627 h 200153"/>
                <a:gd name="connsiteX44" fmla="*/ 123347 w 130181"/>
                <a:gd name="connsiteY44" fmla="*/ 180627 h 200153"/>
                <a:gd name="connsiteX45" fmla="*/ 120418 w 130181"/>
                <a:gd name="connsiteY45" fmla="*/ 178999 h 200153"/>
                <a:gd name="connsiteX46" fmla="*/ 118140 w 130181"/>
                <a:gd name="connsiteY46" fmla="*/ 177698 h 200153"/>
                <a:gd name="connsiteX47" fmla="*/ 118140 w 130181"/>
                <a:gd name="connsiteY47" fmla="*/ 177698 h 200153"/>
                <a:gd name="connsiteX48" fmla="*/ 113258 w 130181"/>
                <a:gd name="connsiteY48" fmla="*/ 178349 h 200153"/>
                <a:gd name="connsiteX49" fmla="*/ 109678 w 130181"/>
                <a:gd name="connsiteY49" fmla="*/ 179650 h 200153"/>
                <a:gd name="connsiteX50" fmla="*/ 108701 w 130181"/>
                <a:gd name="connsiteY50" fmla="*/ 181603 h 200153"/>
                <a:gd name="connsiteX51" fmla="*/ 105122 w 130181"/>
                <a:gd name="connsiteY51" fmla="*/ 186810 h 200153"/>
                <a:gd name="connsiteX52" fmla="*/ 87872 w 130181"/>
                <a:gd name="connsiteY52" fmla="*/ 190390 h 200153"/>
                <a:gd name="connsiteX53" fmla="*/ 77132 w 130181"/>
                <a:gd name="connsiteY53" fmla="*/ 192343 h 200153"/>
                <a:gd name="connsiteX54" fmla="*/ 76807 w 130181"/>
                <a:gd name="connsiteY54" fmla="*/ 197225 h 200153"/>
                <a:gd name="connsiteX55" fmla="*/ 77458 w 130181"/>
                <a:gd name="connsiteY55" fmla="*/ 198526 h 200153"/>
                <a:gd name="connsiteX56" fmla="*/ 72902 w 130181"/>
                <a:gd name="connsiteY56" fmla="*/ 200154 h 200153"/>
                <a:gd name="connsiteX57" fmla="*/ 70623 w 130181"/>
                <a:gd name="connsiteY57" fmla="*/ 199828 h 200153"/>
                <a:gd name="connsiteX58" fmla="*/ 61836 w 130181"/>
                <a:gd name="connsiteY58" fmla="*/ 195923 h 200153"/>
                <a:gd name="connsiteX59" fmla="*/ 61836 w 130181"/>
                <a:gd name="connsiteY59" fmla="*/ 195923 h 200153"/>
                <a:gd name="connsiteX60" fmla="*/ 59883 w 130181"/>
                <a:gd name="connsiteY60" fmla="*/ 193970 h 200153"/>
                <a:gd name="connsiteX61" fmla="*/ 57931 w 130181"/>
                <a:gd name="connsiteY61" fmla="*/ 191041 h 200153"/>
                <a:gd name="connsiteX62" fmla="*/ 52398 w 130181"/>
                <a:gd name="connsiteY62" fmla="*/ 186810 h 200153"/>
                <a:gd name="connsiteX63" fmla="*/ 47191 w 130181"/>
                <a:gd name="connsiteY63" fmla="*/ 182905 h 200153"/>
                <a:gd name="connsiteX64" fmla="*/ 47191 w 130181"/>
                <a:gd name="connsiteY64" fmla="*/ 178349 h 200153"/>
                <a:gd name="connsiteX65" fmla="*/ 47516 w 130181"/>
                <a:gd name="connsiteY65" fmla="*/ 172490 h 200153"/>
                <a:gd name="connsiteX66" fmla="*/ 44587 w 130181"/>
                <a:gd name="connsiteY66" fmla="*/ 168585 h 200153"/>
                <a:gd name="connsiteX67" fmla="*/ 43611 w 130181"/>
                <a:gd name="connsiteY67" fmla="*/ 168259 h 200153"/>
                <a:gd name="connsiteX68" fmla="*/ 43611 w 130181"/>
                <a:gd name="connsiteY68" fmla="*/ 168259 h 200153"/>
                <a:gd name="connsiteX69" fmla="*/ 41658 w 130181"/>
                <a:gd name="connsiteY69" fmla="*/ 163378 h 200153"/>
                <a:gd name="connsiteX70" fmla="*/ 41658 w 130181"/>
                <a:gd name="connsiteY70" fmla="*/ 163378 h 200153"/>
                <a:gd name="connsiteX71" fmla="*/ 40356 w 130181"/>
                <a:gd name="connsiteY71" fmla="*/ 156543 h 200153"/>
                <a:gd name="connsiteX72" fmla="*/ 42960 w 130181"/>
                <a:gd name="connsiteY72" fmla="*/ 146129 h 200153"/>
                <a:gd name="connsiteX73" fmla="*/ 45889 w 130181"/>
                <a:gd name="connsiteY73" fmla="*/ 135063 h 200153"/>
                <a:gd name="connsiteX74" fmla="*/ 48818 w 130181"/>
                <a:gd name="connsiteY74" fmla="*/ 130507 h 200153"/>
                <a:gd name="connsiteX75" fmla="*/ 51096 w 130181"/>
                <a:gd name="connsiteY75" fmla="*/ 126927 h 200153"/>
                <a:gd name="connsiteX76" fmla="*/ 48818 w 130181"/>
                <a:gd name="connsiteY76" fmla="*/ 122696 h 200153"/>
                <a:gd name="connsiteX77" fmla="*/ 46865 w 130181"/>
                <a:gd name="connsiteY77" fmla="*/ 119116 h 200153"/>
                <a:gd name="connsiteX78" fmla="*/ 46865 w 130181"/>
                <a:gd name="connsiteY78" fmla="*/ 119116 h 200153"/>
                <a:gd name="connsiteX79" fmla="*/ 46865 w 130181"/>
                <a:gd name="connsiteY79" fmla="*/ 115861 h 200153"/>
                <a:gd name="connsiteX80" fmla="*/ 46865 w 130181"/>
                <a:gd name="connsiteY80" fmla="*/ 111631 h 200153"/>
                <a:gd name="connsiteX81" fmla="*/ 38729 w 130181"/>
                <a:gd name="connsiteY81" fmla="*/ 107725 h 200153"/>
                <a:gd name="connsiteX82" fmla="*/ 35149 w 130181"/>
                <a:gd name="connsiteY82" fmla="*/ 106749 h 200153"/>
                <a:gd name="connsiteX83" fmla="*/ 36776 w 130181"/>
                <a:gd name="connsiteY83" fmla="*/ 101541 h 200153"/>
                <a:gd name="connsiteX84" fmla="*/ 37753 w 130181"/>
                <a:gd name="connsiteY84" fmla="*/ 98612 h 200153"/>
                <a:gd name="connsiteX85" fmla="*/ 37753 w 130181"/>
                <a:gd name="connsiteY85" fmla="*/ 98612 h 200153"/>
                <a:gd name="connsiteX86" fmla="*/ 37753 w 130181"/>
                <a:gd name="connsiteY86" fmla="*/ 93731 h 200153"/>
                <a:gd name="connsiteX87" fmla="*/ 36776 w 130181"/>
                <a:gd name="connsiteY87" fmla="*/ 89825 h 200153"/>
                <a:gd name="connsiteX88" fmla="*/ 36776 w 130181"/>
                <a:gd name="connsiteY88" fmla="*/ 89825 h 200153"/>
                <a:gd name="connsiteX89" fmla="*/ 32545 w 130181"/>
                <a:gd name="connsiteY89" fmla="*/ 86896 h 200153"/>
                <a:gd name="connsiteX90" fmla="*/ 27664 w 130181"/>
                <a:gd name="connsiteY90" fmla="*/ 85920 h 200153"/>
                <a:gd name="connsiteX91" fmla="*/ 25386 w 130181"/>
                <a:gd name="connsiteY91" fmla="*/ 86245 h 200153"/>
                <a:gd name="connsiteX92" fmla="*/ 15622 w 130181"/>
                <a:gd name="connsiteY92" fmla="*/ 87547 h 200153"/>
                <a:gd name="connsiteX93" fmla="*/ 5533 w 130181"/>
                <a:gd name="connsiteY93" fmla="*/ 76156 h 200153"/>
                <a:gd name="connsiteX94" fmla="*/ 0 w 130181"/>
                <a:gd name="connsiteY94" fmla="*/ 70623 h 200153"/>
                <a:gd name="connsiteX95" fmla="*/ 2278 w 130181"/>
                <a:gd name="connsiteY95" fmla="*/ 66393 h 200153"/>
                <a:gd name="connsiteX96" fmla="*/ 4556 w 130181"/>
                <a:gd name="connsiteY96" fmla="*/ 63789 h 200153"/>
                <a:gd name="connsiteX97" fmla="*/ 6184 w 130181"/>
                <a:gd name="connsiteY97" fmla="*/ 55653 h 200153"/>
                <a:gd name="connsiteX98" fmla="*/ 7160 w 130181"/>
                <a:gd name="connsiteY98" fmla="*/ 47516 h 200153"/>
                <a:gd name="connsiteX99" fmla="*/ 16924 w 130181"/>
                <a:gd name="connsiteY99" fmla="*/ 45563 h 200153"/>
                <a:gd name="connsiteX100" fmla="*/ 27013 w 130181"/>
                <a:gd name="connsiteY100" fmla="*/ 43285 h 200153"/>
                <a:gd name="connsiteX101" fmla="*/ 29291 w 130181"/>
                <a:gd name="connsiteY101" fmla="*/ 40356 h 200153"/>
                <a:gd name="connsiteX102" fmla="*/ 29616 w 130181"/>
                <a:gd name="connsiteY102" fmla="*/ 37427 h 200153"/>
                <a:gd name="connsiteX103" fmla="*/ 28640 w 130181"/>
                <a:gd name="connsiteY103" fmla="*/ 34824 h 200153"/>
                <a:gd name="connsiteX104" fmla="*/ 27338 w 130181"/>
                <a:gd name="connsiteY104" fmla="*/ 33847 h 200153"/>
                <a:gd name="connsiteX105" fmla="*/ 27338 w 130181"/>
                <a:gd name="connsiteY105" fmla="*/ 33847 h 200153"/>
                <a:gd name="connsiteX106" fmla="*/ 24735 w 130181"/>
                <a:gd name="connsiteY106" fmla="*/ 33847 h 200153"/>
                <a:gd name="connsiteX107" fmla="*/ 21480 w 130181"/>
                <a:gd name="connsiteY107" fmla="*/ 33196 h 200153"/>
                <a:gd name="connsiteX108" fmla="*/ 20504 w 130181"/>
                <a:gd name="connsiteY108" fmla="*/ 30918 h 200153"/>
                <a:gd name="connsiteX109" fmla="*/ 18876 w 130181"/>
                <a:gd name="connsiteY109" fmla="*/ 24409 h 200153"/>
                <a:gd name="connsiteX110" fmla="*/ 20178 w 130181"/>
                <a:gd name="connsiteY110" fmla="*/ 21480 h 200153"/>
                <a:gd name="connsiteX111" fmla="*/ 22782 w 130181"/>
                <a:gd name="connsiteY111" fmla="*/ 16924 h 200153"/>
                <a:gd name="connsiteX112" fmla="*/ 25711 w 130181"/>
                <a:gd name="connsiteY112" fmla="*/ 16273 h 200153"/>
                <a:gd name="connsiteX113" fmla="*/ 31244 w 130181"/>
                <a:gd name="connsiteY113" fmla="*/ 14320 h 200153"/>
                <a:gd name="connsiteX114" fmla="*/ 41007 w 130181"/>
                <a:gd name="connsiteY114" fmla="*/ 4556 h 200153"/>
                <a:gd name="connsiteX115" fmla="*/ 44262 w 130181"/>
                <a:gd name="connsiteY115" fmla="*/ 0 h 200153"/>
                <a:gd name="connsiteX116" fmla="*/ 44262 w 130181"/>
                <a:gd name="connsiteY116" fmla="*/ 0 h 20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0181" h="200153">
                  <a:moveTo>
                    <a:pt x="44262" y="0"/>
                  </a:moveTo>
                  <a:cubicBezTo>
                    <a:pt x="44587" y="326"/>
                    <a:pt x="45238" y="326"/>
                    <a:pt x="45563" y="651"/>
                  </a:cubicBezTo>
                  <a:cubicBezTo>
                    <a:pt x="49795" y="2604"/>
                    <a:pt x="56304" y="5207"/>
                    <a:pt x="60860" y="7160"/>
                  </a:cubicBezTo>
                  <a:cubicBezTo>
                    <a:pt x="65416" y="9113"/>
                    <a:pt x="69972" y="12693"/>
                    <a:pt x="72251" y="16924"/>
                  </a:cubicBezTo>
                  <a:cubicBezTo>
                    <a:pt x="74854" y="21154"/>
                    <a:pt x="79411" y="24084"/>
                    <a:pt x="79736" y="26036"/>
                  </a:cubicBezTo>
                  <a:cubicBezTo>
                    <a:pt x="80062" y="27989"/>
                    <a:pt x="80387" y="31244"/>
                    <a:pt x="80062" y="32871"/>
                  </a:cubicBezTo>
                  <a:cubicBezTo>
                    <a:pt x="79736" y="34498"/>
                    <a:pt x="79411" y="37753"/>
                    <a:pt x="78109" y="40031"/>
                  </a:cubicBezTo>
                  <a:cubicBezTo>
                    <a:pt x="76807" y="41984"/>
                    <a:pt x="75831" y="46540"/>
                    <a:pt x="75505" y="49795"/>
                  </a:cubicBezTo>
                  <a:cubicBezTo>
                    <a:pt x="75180" y="53049"/>
                    <a:pt x="74854" y="56304"/>
                    <a:pt x="76482" y="55978"/>
                  </a:cubicBezTo>
                  <a:cubicBezTo>
                    <a:pt x="78109" y="55327"/>
                    <a:pt x="79085" y="45889"/>
                    <a:pt x="80713" y="44262"/>
                  </a:cubicBezTo>
                  <a:cubicBezTo>
                    <a:pt x="82014" y="42634"/>
                    <a:pt x="82991" y="40682"/>
                    <a:pt x="85269" y="41658"/>
                  </a:cubicBezTo>
                  <a:cubicBezTo>
                    <a:pt x="87547" y="42634"/>
                    <a:pt x="87222" y="45238"/>
                    <a:pt x="89500" y="44913"/>
                  </a:cubicBezTo>
                  <a:cubicBezTo>
                    <a:pt x="92103" y="44587"/>
                    <a:pt x="91127" y="42309"/>
                    <a:pt x="94707" y="44913"/>
                  </a:cubicBezTo>
                  <a:cubicBezTo>
                    <a:pt x="98287" y="47516"/>
                    <a:pt x="101867" y="51747"/>
                    <a:pt x="103494" y="54351"/>
                  </a:cubicBezTo>
                  <a:cubicBezTo>
                    <a:pt x="105122" y="56954"/>
                    <a:pt x="101867" y="59233"/>
                    <a:pt x="106423" y="60209"/>
                  </a:cubicBezTo>
                  <a:cubicBezTo>
                    <a:pt x="110980" y="61185"/>
                    <a:pt x="110980" y="59558"/>
                    <a:pt x="112607" y="61185"/>
                  </a:cubicBezTo>
                  <a:cubicBezTo>
                    <a:pt x="114234" y="62813"/>
                    <a:pt x="114885" y="63463"/>
                    <a:pt x="114885" y="66393"/>
                  </a:cubicBezTo>
                  <a:cubicBezTo>
                    <a:pt x="114885" y="68996"/>
                    <a:pt x="112281" y="73553"/>
                    <a:pt x="113909" y="75505"/>
                  </a:cubicBezTo>
                  <a:cubicBezTo>
                    <a:pt x="113258" y="77783"/>
                    <a:pt x="112607" y="80387"/>
                    <a:pt x="112607" y="82014"/>
                  </a:cubicBezTo>
                  <a:lnTo>
                    <a:pt x="112607" y="82014"/>
                  </a:lnTo>
                  <a:lnTo>
                    <a:pt x="112607" y="82991"/>
                  </a:lnTo>
                  <a:cubicBezTo>
                    <a:pt x="112281" y="85920"/>
                    <a:pt x="111956" y="92754"/>
                    <a:pt x="111305" y="93731"/>
                  </a:cubicBezTo>
                  <a:cubicBezTo>
                    <a:pt x="111305" y="93731"/>
                    <a:pt x="109027" y="94056"/>
                    <a:pt x="106423" y="94056"/>
                  </a:cubicBezTo>
                  <a:cubicBezTo>
                    <a:pt x="102518" y="94381"/>
                    <a:pt x="98287" y="94707"/>
                    <a:pt x="97311" y="96660"/>
                  </a:cubicBezTo>
                  <a:cubicBezTo>
                    <a:pt x="96660" y="97962"/>
                    <a:pt x="96660" y="100891"/>
                    <a:pt x="96334" y="103494"/>
                  </a:cubicBezTo>
                  <a:cubicBezTo>
                    <a:pt x="96009" y="106098"/>
                    <a:pt x="95683" y="108376"/>
                    <a:pt x="95683" y="108701"/>
                  </a:cubicBezTo>
                  <a:cubicBezTo>
                    <a:pt x="95683" y="109027"/>
                    <a:pt x="95358" y="109352"/>
                    <a:pt x="95032" y="109678"/>
                  </a:cubicBezTo>
                  <a:cubicBezTo>
                    <a:pt x="94056" y="111305"/>
                    <a:pt x="92103" y="113909"/>
                    <a:pt x="91452" y="116512"/>
                  </a:cubicBezTo>
                  <a:cubicBezTo>
                    <a:pt x="90476" y="119441"/>
                    <a:pt x="95358" y="127903"/>
                    <a:pt x="97311" y="131809"/>
                  </a:cubicBezTo>
                  <a:lnTo>
                    <a:pt x="97962" y="133110"/>
                  </a:lnTo>
                  <a:cubicBezTo>
                    <a:pt x="98287" y="134087"/>
                    <a:pt x="98613" y="134738"/>
                    <a:pt x="98938" y="135714"/>
                  </a:cubicBezTo>
                  <a:cubicBezTo>
                    <a:pt x="99589" y="137667"/>
                    <a:pt x="100565" y="139294"/>
                    <a:pt x="102192" y="140921"/>
                  </a:cubicBezTo>
                  <a:cubicBezTo>
                    <a:pt x="103494" y="141898"/>
                    <a:pt x="105122" y="141898"/>
                    <a:pt x="107074" y="141898"/>
                  </a:cubicBezTo>
                  <a:cubicBezTo>
                    <a:pt x="108701" y="141898"/>
                    <a:pt x="110329" y="141898"/>
                    <a:pt x="110980" y="143199"/>
                  </a:cubicBezTo>
                  <a:cubicBezTo>
                    <a:pt x="111956" y="144827"/>
                    <a:pt x="111956" y="146780"/>
                    <a:pt x="112281" y="149058"/>
                  </a:cubicBezTo>
                  <a:cubicBezTo>
                    <a:pt x="112607" y="151661"/>
                    <a:pt x="112932" y="154265"/>
                    <a:pt x="114234" y="155892"/>
                  </a:cubicBezTo>
                  <a:cubicBezTo>
                    <a:pt x="114885" y="156869"/>
                    <a:pt x="116187" y="159147"/>
                    <a:pt x="117814" y="162076"/>
                  </a:cubicBezTo>
                  <a:lnTo>
                    <a:pt x="117814" y="162076"/>
                  </a:lnTo>
                  <a:cubicBezTo>
                    <a:pt x="120092" y="166307"/>
                    <a:pt x="122696" y="171189"/>
                    <a:pt x="124649" y="173141"/>
                  </a:cubicBezTo>
                  <a:cubicBezTo>
                    <a:pt x="125300" y="173792"/>
                    <a:pt x="125950" y="174768"/>
                    <a:pt x="126927" y="175745"/>
                  </a:cubicBezTo>
                  <a:cubicBezTo>
                    <a:pt x="127903" y="177047"/>
                    <a:pt x="128880" y="178349"/>
                    <a:pt x="130181" y="179650"/>
                  </a:cubicBezTo>
                  <a:cubicBezTo>
                    <a:pt x="129205" y="179976"/>
                    <a:pt x="128554" y="180627"/>
                    <a:pt x="128229" y="180627"/>
                  </a:cubicBezTo>
                  <a:cubicBezTo>
                    <a:pt x="127903" y="180627"/>
                    <a:pt x="127903" y="180627"/>
                    <a:pt x="127578" y="180627"/>
                  </a:cubicBezTo>
                  <a:lnTo>
                    <a:pt x="127578" y="180627"/>
                  </a:lnTo>
                  <a:cubicBezTo>
                    <a:pt x="126927" y="180627"/>
                    <a:pt x="125625" y="180952"/>
                    <a:pt x="123347" y="180627"/>
                  </a:cubicBezTo>
                  <a:cubicBezTo>
                    <a:pt x="121720" y="180627"/>
                    <a:pt x="121069" y="179650"/>
                    <a:pt x="120418" y="178999"/>
                  </a:cubicBezTo>
                  <a:cubicBezTo>
                    <a:pt x="119767" y="178349"/>
                    <a:pt x="119116" y="177698"/>
                    <a:pt x="118140" y="177698"/>
                  </a:cubicBezTo>
                  <a:lnTo>
                    <a:pt x="118140" y="177698"/>
                  </a:lnTo>
                  <a:cubicBezTo>
                    <a:pt x="117489" y="177698"/>
                    <a:pt x="115211" y="178023"/>
                    <a:pt x="113258" y="178349"/>
                  </a:cubicBezTo>
                  <a:cubicBezTo>
                    <a:pt x="111631" y="178674"/>
                    <a:pt x="110329" y="178999"/>
                    <a:pt x="109678" y="179650"/>
                  </a:cubicBezTo>
                  <a:cubicBezTo>
                    <a:pt x="109352" y="179976"/>
                    <a:pt x="109027" y="180627"/>
                    <a:pt x="108701" y="181603"/>
                  </a:cubicBezTo>
                  <a:cubicBezTo>
                    <a:pt x="108051" y="183230"/>
                    <a:pt x="107074" y="185508"/>
                    <a:pt x="105122" y="186810"/>
                  </a:cubicBezTo>
                  <a:cubicBezTo>
                    <a:pt x="103494" y="187787"/>
                    <a:pt x="95032" y="189088"/>
                    <a:pt x="87872" y="190390"/>
                  </a:cubicBezTo>
                  <a:cubicBezTo>
                    <a:pt x="82665" y="191367"/>
                    <a:pt x="78109" y="192017"/>
                    <a:pt x="77132" y="192343"/>
                  </a:cubicBezTo>
                  <a:cubicBezTo>
                    <a:pt x="74854" y="193645"/>
                    <a:pt x="75831" y="195272"/>
                    <a:pt x="76807" y="197225"/>
                  </a:cubicBezTo>
                  <a:lnTo>
                    <a:pt x="77458" y="198526"/>
                  </a:lnTo>
                  <a:cubicBezTo>
                    <a:pt x="76482" y="199177"/>
                    <a:pt x="74529" y="199828"/>
                    <a:pt x="72902" y="200154"/>
                  </a:cubicBezTo>
                  <a:cubicBezTo>
                    <a:pt x="71925" y="200154"/>
                    <a:pt x="70949" y="200154"/>
                    <a:pt x="70623" y="199828"/>
                  </a:cubicBezTo>
                  <a:cubicBezTo>
                    <a:pt x="68671" y="197550"/>
                    <a:pt x="64765" y="196574"/>
                    <a:pt x="61836" y="195923"/>
                  </a:cubicBezTo>
                  <a:lnTo>
                    <a:pt x="61836" y="195923"/>
                  </a:lnTo>
                  <a:cubicBezTo>
                    <a:pt x="60534" y="195598"/>
                    <a:pt x="60209" y="194947"/>
                    <a:pt x="59883" y="193970"/>
                  </a:cubicBezTo>
                  <a:cubicBezTo>
                    <a:pt x="59558" y="192994"/>
                    <a:pt x="58907" y="192017"/>
                    <a:pt x="57931" y="191041"/>
                  </a:cubicBezTo>
                  <a:cubicBezTo>
                    <a:pt x="56954" y="189739"/>
                    <a:pt x="54676" y="188438"/>
                    <a:pt x="52398" y="186810"/>
                  </a:cubicBezTo>
                  <a:cubicBezTo>
                    <a:pt x="49795" y="185183"/>
                    <a:pt x="47516" y="183881"/>
                    <a:pt x="47191" y="182905"/>
                  </a:cubicBezTo>
                  <a:cubicBezTo>
                    <a:pt x="46865" y="181928"/>
                    <a:pt x="46865" y="180301"/>
                    <a:pt x="47191" y="178349"/>
                  </a:cubicBezTo>
                  <a:cubicBezTo>
                    <a:pt x="47516" y="176396"/>
                    <a:pt x="47516" y="174443"/>
                    <a:pt x="47516" y="172490"/>
                  </a:cubicBezTo>
                  <a:cubicBezTo>
                    <a:pt x="47191" y="169236"/>
                    <a:pt x="45889" y="168910"/>
                    <a:pt x="44587" y="168585"/>
                  </a:cubicBezTo>
                  <a:cubicBezTo>
                    <a:pt x="44262" y="168585"/>
                    <a:pt x="43936" y="168259"/>
                    <a:pt x="43611" y="168259"/>
                  </a:cubicBezTo>
                  <a:lnTo>
                    <a:pt x="43611" y="168259"/>
                  </a:lnTo>
                  <a:cubicBezTo>
                    <a:pt x="42960" y="167608"/>
                    <a:pt x="42309" y="165656"/>
                    <a:pt x="41658" y="163378"/>
                  </a:cubicBezTo>
                  <a:lnTo>
                    <a:pt x="41658" y="163378"/>
                  </a:lnTo>
                  <a:cubicBezTo>
                    <a:pt x="41007" y="160774"/>
                    <a:pt x="40356" y="157845"/>
                    <a:pt x="40356" y="156543"/>
                  </a:cubicBezTo>
                  <a:cubicBezTo>
                    <a:pt x="40356" y="155567"/>
                    <a:pt x="41658" y="151010"/>
                    <a:pt x="42960" y="146129"/>
                  </a:cubicBezTo>
                  <a:cubicBezTo>
                    <a:pt x="44262" y="141247"/>
                    <a:pt x="45889" y="136365"/>
                    <a:pt x="45889" y="135063"/>
                  </a:cubicBezTo>
                  <a:cubicBezTo>
                    <a:pt x="45889" y="134412"/>
                    <a:pt x="47516" y="132134"/>
                    <a:pt x="48818" y="130507"/>
                  </a:cubicBezTo>
                  <a:cubicBezTo>
                    <a:pt x="50120" y="128880"/>
                    <a:pt x="51096" y="127578"/>
                    <a:pt x="51096" y="126927"/>
                  </a:cubicBezTo>
                  <a:cubicBezTo>
                    <a:pt x="51096" y="125950"/>
                    <a:pt x="50120" y="124323"/>
                    <a:pt x="48818" y="122696"/>
                  </a:cubicBezTo>
                  <a:cubicBezTo>
                    <a:pt x="48167" y="121394"/>
                    <a:pt x="47191" y="120092"/>
                    <a:pt x="46865" y="119116"/>
                  </a:cubicBezTo>
                  <a:lnTo>
                    <a:pt x="46865" y="119116"/>
                  </a:lnTo>
                  <a:cubicBezTo>
                    <a:pt x="46540" y="118140"/>
                    <a:pt x="46540" y="116838"/>
                    <a:pt x="46865" y="115861"/>
                  </a:cubicBezTo>
                  <a:cubicBezTo>
                    <a:pt x="47191" y="114560"/>
                    <a:pt x="47516" y="112932"/>
                    <a:pt x="46865" y="111631"/>
                  </a:cubicBezTo>
                  <a:cubicBezTo>
                    <a:pt x="46214" y="109352"/>
                    <a:pt x="42309" y="108701"/>
                    <a:pt x="38729" y="107725"/>
                  </a:cubicBezTo>
                  <a:cubicBezTo>
                    <a:pt x="37102" y="107400"/>
                    <a:pt x="35800" y="107074"/>
                    <a:pt x="35149" y="106749"/>
                  </a:cubicBezTo>
                  <a:cubicBezTo>
                    <a:pt x="34824" y="106749"/>
                    <a:pt x="36125" y="103820"/>
                    <a:pt x="36776" y="101541"/>
                  </a:cubicBezTo>
                  <a:cubicBezTo>
                    <a:pt x="37102" y="100240"/>
                    <a:pt x="37753" y="99263"/>
                    <a:pt x="37753" y="98612"/>
                  </a:cubicBezTo>
                  <a:lnTo>
                    <a:pt x="37753" y="98612"/>
                  </a:lnTo>
                  <a:cubicBezTo>
                    <a:pt x="38078" y="97636"/>
                    <a:pt x="38078" y="95358"/>
                    <a:pt x="37753" y="93731"/>
                  </a:cubicBezTo>
                  <a:cubicBezTo>
                    <a:pt x="37753" y="92103"/>
                    <a:pt x="37427" y="90802"/>
                    <a:pt x="36776" y="89825"/>
                  </a:cubicBezTo>
                  <a:lnTo>
                    <a:pt x="36776" y="89825"/>
                  </a:lnTo>
                  <a:cubicBezTo>
                    <a:pt x="36125" y="88849"/>
                    <a:pt x="34498" y="87547"/>
                    <a:pt x="32545" y="86896"/>
                  </a:cubicBezTo>
                  <a:cubicBezTo>
                    <a:pt x="30918" y="86245"/>
                    <a:pt x="28965" y="85920"/>
                    <a:pt x="27664" y="85920"/>
                  </a:cubicBezTo>
                  <a:cubicBezTo>
                    <a:pt x="27013" y="85920"/>
                    <a:pt x="26036" y="86245"/>
                    <a:pt x="25386" y="86245"/>
                  </a:cubicBezTo>
                  <a:cubicBezTo>
                    <a:pt x="22456" y="86571"/>
                    <a:pt x="18551" y="86896"/>
                    <a:pt x="15622" y="87547"/>
                  </a:cubicBezTo>
                  <a:cubicBezTo>
                    <a:pt x="12693" y="83967"/>
                    <a:pt x="8787" y="79736"/>
                    <a:pt x="5533" y="76156"/>
                  </a:cubicBezTo>
                  <a:cubicBezTo>
                    <a:pt x="2604" y="72902"/>
                    <a:pt x="0" y="70623"/>
                    <a:pt x="0" y="70623"/>
                  </a:cubicBezTo>
                  <a:cubicBezTo>
                    <a:pt x="0" y="69972"/>
                    <a:pt x="977" y="68020"/>
                    <a:pt x="2278" y="66393"/>
                  </a:cubicBezTo>
                  <a:cubicBezTo>
                    <a:pt x="2929" y="65091"/>
                    <a:pt x="3905" y="64114"/>
                    <a:pt x="4556" y="63789"/>
                  </a:cubicBezTo>
                  <a:cubicBezTo>
                    <a:pt x="6184" y="62813"/>
                    <a:pt x="6184" y="59233"/>
                    <a:pt x="6184" y="55653"/>
                  </a:cubicBezTo>
                  <a:cubicBezTo>
                    <a:pt x="6184" y="52073"/>
                    <a:pt x="6184" y="48493"/>
                    <a:pt x="7160" y="47516"/>
                  </a:cubicBezTo>
                  <a:cubicBezTo>
                    <a:pt x="8136" y="46540"/>
                    <a:pt x="12693" y="45889"/>
                    <a:pt x="16924" y="45563"/>
                  </a:cubicBezTo>
                  <a:cubicBezTo>
                    <a:pt x="21154" y="44913"/>
                    <a:pt x="25386" y="44587"/>
                    <a:pt x="27013" y="43285"/>
                  </a:cubicBezTo>
                  <a:cubicBezTo>
                    <a:pt x="27989" y="42634"/>
                    <a:pt x="28640" y="41658"/>
                    <a:pt x="29291" y="40356"/>
                  </a:cubicBezTo>
                  <a:cubicBezTo>
                    <a:pt x="29616" y="39380"/>
                    <a:pt x="29942" y="38078"/>
                    <a:pt x="29616" y="37427"/>
                  </a:cubicBezTo>
                  <a:cubicBezTo>
                    <a:pt x="29616" y="36451"/>
                    <a:pt x="29291" y="35474"/>
                    <a:pt x="28640" y="34824"/>
                  </a:cubicBezTo>
                  <a:cubicBezTo>
                    <a:pt x="28314" y="34498"/>
                    <a:pt x="27989" y="34173"/>
                    <a:pt x="27338" y="33847"/>
                  </a:cubicBezTo>
                  <a:lnTo>
                    <a:pt x="27338" y="33847"/>
                  </a:lnTo>
                  <a:cubicBezTo>
                    <a:pt x="26687" y="33522"/>
                    <a:pt x="25711" y="33847"/>
                    <a:pt x="24735" y="33847"/>
                  </a:cubicBezTo>
                  <a:cubicBezTo>
                    <a:pt x="23433" y="34173"/>
                    <a:pt x="21805" y="34173"/>
                    <a:pt x="21480" y="33196"/>
                  </a:cubicBezTo>
                  <a:cubicBezTo>
                    <a:pt x="21154" y="32545"/>
                    <a:pt x="20829" y="31895"/>
                    <a:pt x="20504" y="30918"/>
                  </a:cubicBezTo>
                  <a:cubicBezTo>
                    <a:pt x="19527" y="28640"/>
                    <a:pt x="18226" y="26036"/>
                    <a:pt x="18876" y="24409"/>
                  </a:cubicBezTo>
                  <a:cubicBezTo>
                    <a:pt x="19202" y="23433"/>
                    <a:pt x="19853" y="22456"/>
                    <a:pt x="20178" y="21480"/>
                  </a:cubicBezTo>
                  <a:cubicBezTo>
                    <a:pt x="20829" y="19527"/>
                    <a:pt x="21480" y="17575"/>
                    <a:pt x="22782" y="16924"/>
                  </a:cubicBezTo>
                  <a:cubicBezTo>
                    <a:pt x="23433" y="16598"/>
                    <a:pt x="24735" y="16273"/>
                    <a:pt x="25711" y="16273"/>
                  </a:cubicBezTo>
                  <a:cubicBezTo>
                    <a:pt x="27664" y="15947"/>
                    <a:pt x="29616" y="15622"/>
                    <a:pt x="31244" y="14320"/>
                  </a:cubicBezTo>
                  <a:cubicBezTo>
                    <a:pt x="32545" y="13018"/>
                    <a:pt x="37102" y="8787"/>
                    <a:pt x="41007" y="4556"/>
                  </a:cubicBezTo>
                  <a:cubicBezTo>
                    <a:pt x="42634" y="1627"/>
                    <a:pt x="43611" y="651"/>
                    <a:pt x="44262" y="0"/>
                  </a:cubicBezTo>
                  <a:lnTo>
                    <a:pt x="44262"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89" name="Freeform: Shape 2688">
              <a:extLst>
                <a:ext uri="{FF2B5EF4-FFF2-40B4-BE49-F238E27FC236}">
                  <a16:creationId xmlns:a16="http://schemas.microsoft.com/office/drawing/2014/main" id="{6828D6E9-9575-4239-AF32-6F36CD3130DF}"/>
                </a:ext>
              </a:extLst>
            </p:cNvPr>
            <p:cNvSpPr/>
            <p:nvPr/>
          </p:nvSpPr>
          <p:spPr>
            <a:xfrm>
              <a:off x="3704650" y="4104046"/>
              <a:ext cx="378996" cy="325038"/>
            </a:xfrm>
            <a:custGeom>
              <a:avLst/>
              <a:gdLst>
                <a:gd name="connsiteX0" fmla="*/ 40200 w 378996"/>
                <a:gd name="connsiteY0" fmla="*/ 24320 h 325038"/>
                <a:gd name="connsiteX1" fmla="*/ 42153 w 378996"/>
                <a:gd name="connsiteY1" fmla="*/ 27249 h 325038"/>
                <a:gd name="connsiteX2" fmla="*/ 47035 w 378996"/>
                <a:gd name="connsiteY2" fmla="*/ 33107 h 325038"/>
                <a:gd name="connsiteX3" fmla="*/ 43455 w 378996"/>
                <a:gd name="connsiteY3" fmla="*/ 35060 h 325038"/>
                <a:gd name="connsiteX4" fmla="*/ 46384 w 378996"/>
                <a:gd name="connsiteY4" fmla="*/ 41569 h 325038"/>
                <a:gd name="connsiteX5" fmla="*/ 46384 w 378996"/>
                <a:gd name="connsiteY5" fmla="*/ 51007 h 325038"/>
                <a:gd name="connsiteX6" fmla="*/ 38247 w 378996"/>
                <a:gd name="connsiteY6" fmla="*/ 60445 h 325038"/>
                <a:gd name="connsiteX7" fmla="*/ 35318 w 378996"/>
                <a:gd name="connsiteY7" fmla="*/ 69558 h 325038"/>
                <a:gd name="connsiteX8" fmla="*/ 42153 w 378996"/>
                <a:gd name="connsiteY8" fmla="*/ 79321 h 325038"/>
                <a:gd name="connsiteX9" fmla="*/ 46384 w 378996"/>
                <a:gd name="connsiteY9" fmla="*/ 81274 h 325038"/>
                <a:gd name="connsiteX10" fmla="*/ 47035 w 378996"/>
                <a:gd name="connsiteY10" fmla="*/ 89085 h 325038"/>
                <a:gd name="connsiteX11" fmla="*/ 53544 w 378996"/>
                <a:gd name="connsiteY11" fmla="*/ 88434 h 325038"/>
                <a:gd name="connsiteX12" fmla="*/ 58425 w 378996"/>
                <a:gd name="connsiteY12" fmla="*/ 87783 h 325038"/>
                <a:gd name="connsiteX13" fmla="*/ 62331 w 378996"/>
                <a:gd name="connsiteY13" fmla="*/ 82576 h 325038"/>
                <a:gd name="connsiteX14" fmla="*/ 64284 w 378996"/>
                <a:gd name="connsiteY14" fmla="*/ 74114 h 325038"/>
                <a:gd name="connsiteX15" fmla="*/ 60378 w 378996"/>
                <a:gd name="connsiteY15" fmla="*/ 67605 h 325038"/>
                <a:gd name="connsiteX16" fmla="*/ 52567 w 378996"/>
                <a:gd name="connsiteY16" fmla="*/ 49380 h 325038"/>
                <a:gd name="connsiteX17" fmla="*/ 51265 w 378996"/>
                <a:gd name="connsiteY17" fmla="*/ 42220 h 325038"/>
                <a:gd name="connsiteX18" fmla="*/ 51916 w 378996"/>
                <a:gd name="connsiteY18" fmla="*/ 36362 h 325038"/>
                <a:gd name="connsiteX19" fmla="*/ 58100 w 378996"/>
                <a:gd name="connsiteY19" fmla="*/ 35711 h 325038"/>
                <a:gd name="connsiteX20" fmla="*/ 66887 w 378996"/>
                <a:gd name="connsiteY20" fmla="*/ 30829 h 325038"/>
                <a:gd name="connsiteX21" fmla="*/ 79905 w 378996"/>
                <a:gd name="connsiteY21" fmla="*/ 26598 h 325038"/>
                <a:gd name="connsiteX22" fmla="*/ 89018 w 378996"/>
                <a:gd name="connsiteY22" fmla="*/ 24645 h 325038"/>
                <a:gd name="connsiteX23" fmla="*/ 94551 w 378996"/>
                <a:gd name="connsiteY23" fmla="*/ 20740 h 325038"/>
                <a:gd name="connsiteX24" fmla="*/ 103338 w 378996"/>
                <a:gd name="connsiteY24" fmla="*/ 20740 h 325038"/>
                <a:gd name="connsiteX25" fmla="*/ 122540 w 378996"/>
                <a:gd name="connsiteY25" fmla="*/ 23669 h 325038"/>
                <a:gd name="connsiteX26" fmla="*/ 130351 w 378996"/>
                <a:gd name="connsiteY26" fmla="*/ 25622 h 325038"/>
                <a:gd name="connsiteX27" fmla="*/ 140440 w 378996"/>
                <a:gd name="connsiteY27" fmla="*/ 33107 h 325038"/>
                <a:gd name="connsiteX28" fmla="*/ 143369 w 378996"/>
                <a:gd name="connsiteY28" fmla="*/ 47101 h 325038"/>
                <a:gd name="connsiteX29" fmla="*/ 154434 w 378996"/>
                <a:gd name="connsiteY29" fmla="*/ 50682 h 325038"/>
                <a:gd name="connsiteX30" fmla="*/ 164198 w 378996"/>
                <a:gd name="connsiteY30" fmla="*/ 48078 h 325038"/>
                <a:gd name="connsiteX31" fmla="*/ 180145 w 378996"/>
                <a:gd name="connsiteY31" fmla="*/ 49054 h 325038"/>
                <a:gd name="connsiteX32" fmla="*/ 197068 w 378996"/>
                <a:gd name="connsiteY32" fmla="*/ 47101 h 325038"/>
                <a:gd name="connsiteX33" fmla="*/ 207158 w 378996"/>
                <a:gd name="connsiteY33" fmla="*/ 48729 h 325038"/>
                <a:gd name="connsiteX34" fmla="*/ 209761 w 378996"/>
                <a:gd name="connsiteY34" fmla="*/ 56214 h 325038"/>
                <a:gd name="connsiteX35" fmla="*/ 223430 w 378996"/>
                <a:gd name="connsiteY35" fmla="*/ 60120 h 325038"/>
                <a:gd name="connsiteX36" fmla="*/ 239052 w 378996"/>
                <a:gd name="connsiteY36" fmla="*/ 61096 h 325038"/>
                <a:gd name="connsiteX37" fmla="*/ 249792 w 378996"/>
                <a:gd name="connsiteY37" fmla="*/ 55563 h 325038"/>
                <a:gd name="connsiteX38" fmla="*/ 258579 w 378996"/>
                <a:gd name="connsiteY38" fmla="*/ 53285 h 325038"/>
                <a:gd name="connsiteX39" fmla="*/ 271923 w 378996"/>
                <a:gd name="connsiteY39" fmla="*/ 51007 h 325038"/>
                <a:gd name="connsiteX40" fmla="*/ 262159 w 378996"/>
                <a:gd name="connsiteY40" fmla="*/ 49054 h 325038"/>
                <a:gd name="connsiteX41" fmla="*/ 255325 w 378996"/>
                <a:gd name="connsiteY41" fmla="*/ 46451 h 325038"/>
                <a:gd name="connsiteX42" fmla="*/ 259556 w 378996"/>
                <a:gd name="connsiteY42" fmla="*/ 44823 h 325038"/>
                <a:gd name="connsiteX43" fmla="*/ 272899 w 378996"/>
                <a:gd name="connsiteY43" fmla="*/ 46125 h 325038"/>
                <a:gd name="connsiteX44" fmla="*/ 288521 w 378996"/>
                <a:gd name="connsiteY44" fmla="*/ 43522 h 325038"/>
                <a:gd name="connsiteX45" fmla="*/ 306421 w 378996"/>
                <a:gd name="connsiteY45" fmla="*/ 44172 h 325038"/>
                <a:gd name="connsiteX46" fmla="*/ 319764 w 378996"/>
                <a:gd name="connsiteY46" fmla="*/ 42545 h 325038"/>
                <a:gd name="connsiteX47" fmla="*/ 317812 w 378996"/>
                <a:gd name="connsiteY47" fmla="*/ 46125 h 325038"/>
                <a:gd name="connsiteX48" fmla="*/ 307723 w 378996"/>
                <a:gd name="connsiteY48" fmla="*/ 49380 h 325038"/>
                <a:gd name="connsiteX49" fmla="*/ 293728 w 378996"/>
                <a:gd name="connsiteY49" fmla="*/ 48078 h 325038"/>
                <a:gd name="connsiteX50" fmla="*/ 290474 w 378996"/>
                <a:gd name="connsiteY50" fmla="*/ 50356 h 325038"/>
                <a:gd name="connsiteX51" fmla="*/ 291776 w 378996"/>
                <a:gd name="connsiteY51" fmla="*/ 54261 h 325038"/>
                <a:gd name="connsiteX52" fmla="*/ 289497 w 378996"/>
                <a:gd name="connsiteY52" fmla="*/ 57191 h 325038"/>
                <a:gd name="connsiteX53" fmla="*/ 296657 w 378996"/>
                <a:gd name="connsiteY53" fmla="*/ 55563 h 325038"/>
                <a:gd name="connsiteX54" fmla="*/ 298285 w 378996"/>
                <a:gd name="connsiteY54" fmla="*/ 59469 h 325038"/>
                <a:gd name="connsiteX55" fmla="*/ 290474 w 378996"/>
                <a:gd name="connsiteY55" fmla="*/ 61096 h 325038"/>
                <a:gd name="connsiteX56" fmla="*/ 296006 w 378996"/>
                <a:gd name="connsiteY56" fmla="*/ 65652 h 325038"/>
                <a:gd name="connsiteX57" fmla="*/ 302515 w 378996"/>
                <a:gd name="connsiteY57" fmla="*/ 61096 h 325038"/>
                <a:gd name="connsiteX58" fmla="*/ 307072 w 378996"/>
                <a:gd name="connsiteY58" fmla="*/ 66303 h 325038"/>
                <a:gd name="connsiteX59" fmla="*/ 309024 w 378996"/>
                <a:gd name="connsiteY59" fmla="*/ 73463 h 325038"/>
                <a:gd name="connsiteX60" fmla="*/ 311628 w 378996"/>
                <a:gd name="connsiteY60" fmla="*/ 69558 h 325038"/>
                <a:gd name="connsiteX61" fmla="*/ 314557 w 378996"/>
                <a:gd name="connsiteY61" fmla="*/ 73789 h 325038"/>
                <a:gd name="connsiteX62" fmla="*/ 315208 w 378996"/>
                <a:gd name="connsiteY62" fmla="*/ 67280 h 325038"/>
                <a:gd name="connsiteX63" fmla="*/ 321717 w 378996"/>
                <a:gd name="connsiteY63" fmla="*/ 71510 h 325038"/>
                <a:gd name="connsiteX64" fmla="*/ 325297 w 378996"/>
                <a:gd name="connsiteY64" fmla="*/ 77043 h 325038"/>
                <a:gd name="connsiteX65" fmla="*/ 329203 w 378996"/>
                <a:gd name="connsiteY65" fmla="*/ 67931 h 325038"/>
                <a:gd name="connsiteX66" fmla="*/ 339943 w 378996"/>
                <a:gd name="connsiteY66" fmla="*/ 74440 h 325038"/>
                <a:gd name="connsiteX67" fmla="*/ 351333 w 378996"/>
                <a:gd name="connsiteY67" fmla="*/ 82251 h 325038"/>
                <a:gd name="connsiteX68" fmla="*/ 344173 w 378996"/>
                <a:gd name="connsiteY68" fmla="*/ 89085 h 325038"/>
                <a:gd name="connsiteX69" fmla="*/ 341244 w 378996"/>
                <a:gd name="connsiteY69" fmla="*/ 98523 h 325038"/>
                <a:gd name="connsiteX70" fmla="*/ 340594 w 378996"/>
                <a:gd name="connsiteY70" fmla="*/ 103405 h 325038"/>
                <a:gd name="connsiteX71" fmla="*/ 329203 w 378996"/>
                <a:gd name="connsiteY71" fmla="*/ 101452 h 325038"/>
                <a:gd name="connsiteX72" fmla="*/ 326599 w 378996"/>
                <a:gd name="connsiteY72" fmla="*/ 104381 h 325038"/>
                <a:gd name="connsiteX73" fmla="*/ 335712 w 378996"/>
                <a:gd name="connsiteY73" fmla="*/ 107310 h 325038"/>
                <a:gd name="connsiteX74" fmla="*/ 345801 w 378996"/>
                <a:gd name="connsiteY74" fmla="*/ 108287 h 325038"/>
                <a:gd name="connsiteX75" fmla="*/ 357517 w 378996"/>
                <a:gd name="connsiteY75" fmla="*/ 103730 h 325038"/>
                <a:gd name="connsiteX76" fmla="*/ 366955 w 378996"/>
                <a:gd name="connsiteY76" fmla="*/ 103079 h 325038"/>
                <a:gd name="connsiteX77" fmla="*/ 378997 w 378996"/>
                <a:gd name="connsiteY77" fmla="*/ 109589 h 325038"/>
                <a:gd name="connsiteX78" fmla="*/ 377044 w 378996"/>
                <a:gd name="connsiteY78" fmla="*/ 111541 h 325038"/>
                <a:gd name="connsiteX79" fmla="*/ 367281 w 378996"/>
                <a:gd name="connsiteY79" fmla="*/ 120979 h 325038"/>
                <a:gd name="connsiteX80" fmla="*/ 363375 w 378996"/>
                <a:gd name="connsiteY80" fmla="*/ 122281 h 325038"/>
                <a:gd name="connsiteX81" fmla="*/ 359470 w 378996"/>
                <a:gd name="connsiteY81" fmla="*/ 123258 h 325038"/>
                <a:gd name="connsiteX82" fmla="*/ 355890 w 378996"/>
                <a:gd name="connsiteY82" fmla="*/ 129116 h 325038"/>
                <a:gd name="connsiteX83" fmla="*/ 354913 w 378996"/>
                <a:gd name="connsiteY83" fmla="*/ 132045 h 325038"/>
                <a:gd name="connsiteX84" fmla="*/ 356215 w 378996"/>
                <a:gd name="connsiteY84" fmla="*/ 140832 h 325038"/>
                <a:gd name="connsiteX85" fmla="*/ 357192 w 378996"/>
                <a:gd name="connsiteY85" fmla="*/ 142785 h 325038"/>
                <a:gd name="connsiteX86" fmla="*/ 363375 w 378996"/>
                <a:gd name="connsiteY86" fmla="*/ 145063 h 325038"/>
                <a:gd name="connsiteX87" fmla="*/ 364677 w 378996"/>
                <a:gd name="connsiteY87" fmla="*/ 145063 h 325038"/>
                <a:gd name="connsiteX88" fmla="*/ 365003 w 378996"/>
                <a:gd name="connsiteY88" fmla="*/ 146365 h 325038"/>
                <a:gd name="connsiteX89" fmla="*/ 364677 w 378996"/>
                <a:gd name="connsiteY89" fmla="*/ 148318 h 325038"/>
                <a:gd name="connsiteX90" fmla="*/ 363375 w 378996"/>
                <a:gd name="connsiteY90" fmla="*/ 149945 h 325038"/>
                <a:gd name="connsiteX91" fmla="*/ 354588 w 378996"/>
                <a:gd name="connsiteY91" fmla="*/ 151572 h 325038"/>
                <a:gd name="connsiteX92" fmla="*/ 343197 w 378996"/>
                <a:gd name="connsiteY92" fmla="*/ 154176 h 325038"/>
                <a:gd name="connsiteX93" fmla="*/ 341570 w 378996"/>
                <a:gd name="connsiteY93" fmla="*/ 164265 h 325038"/>
                <a:gd name="connsiteX94" fmla="*/ 341244 w 378996"/>
                <a:gd name="connsiteY94" fmla="*/ 170123 h 325038"/>
                <a:gd name="connsiteX95" fmla="*/ 337990 w 378996"/>
                <a:gd name="connsiteY95" fmla="*/ 173703 h 325038"/>
                <a:gd name="connsiteX96" fmla="*/ 335386 w 378996"/>
                <a:gd name="connsiteY96" fmla="*/ 179236 h 325038"/>
                <a:gd name="connsiteX97" fmla="*/ 341570 w 378996"/>
                <a:gd name="connsiteY97" fmla="*/ 187046 h 325038"/>
                <a:gd name="connsiteX98" fmla="*/ 354913 w 378996"/>
                <a:gd name="connsiteY98" fmla="*/ 202994 h 325038"/>
                <a:gd name="connsiteX99" fmla="*/ 354588 w 378996"/>
                <a:gd name="connsiteY99" fmla="*/ 207875 h 325038"/>
                <a:gd name="connsiteX100" fmla="*/ 354588 w 378996"/>
                <a:gd name="connsiteY100" fmla="*/ 207875 h 325038"/>
                <a:gd name="connsiteX101" fmla="*/ 354263 w 378996"/>
                <a:gd name="connsiteY101" fmla="*/ 208526 h 325038"/>
                <a:gd name="connsiteX102" fmla="*/ 354263 w 378996"/>
                <a:gd name="connsiteY102" fmla="*/ 208526 h 325038"/>
                <a:gd name="connsiteX103" fmla="*/ 351659 w 378996"/>
                <a:gd name="connsiteY103" fmla="*/ 211130 h 325038"/>
                <a:gd name="connsiteX104" fmla="*/ 345150 w 378996"/>
                <a:gd name="connsiteY104" fmla="*/ 216663 h 325038"/>
                <a:gd name="connsiteX105" fmla="*/ 339943 w 378996"/>
                <a:gd name="connsiteY105" fmla="*/ 217314 h 325038"/>
                <a:gd name="connsiteX106" fmla="*/ 337664 w 378996"/>
                <a:gd name="connsiteY106" fmla="*/ 216988 h 325038"/>
                <a:gd name="connsiteX107" fmla="*/ 333108 w 378996"/>
                <a:gd name="connsiteY107" fmla="*/ 220243 h 325038"/>
                <a:gd name="connsiteX108" fmla="*/ 327575 w 378996"/>
                <a:gd name="connsiteY108" fmla="*/ 224473 h 325038"/>
                <a:gd name="connsiteX109" fmla="*/ 316185 w 378996"/>
                <a:gd name="connsiteY109" fmla="*/ 226426 h 325038"/>
                <a:gd name="connsiteX110" fmla="*/ 296657 w 378996"/>
                <a:gd name="connsiteY110" fmla="*/ 230332 h 325038"/>
                <a:gd name="connsiteX111" fmla="*/ 292101 w 378996"/>
                <a:gd name="connsiteY111" fmla="*/ 240746 h 325038"/>
                <a:gd name="connsiteX112" fmla="*/ 292426 w 378996"/>
                <a:gd name="connsiteY112" fmla="*/ 242699 h 325038"/>
                <a:gd name="connsiteX113" fmla="*/ 292426 w 378996"/>
                <a:gd name="connsiteY113" fmla="*/ 242699 h 325038"/>
                <a:gd name="connsiteX114" fmla="*/ 288521 w 378996"/>
                <a:gd name="connsiteY114" fmla="*/ 238793 h 325038"/>
                <a:gd name="connsiteX115" fmla="*/ 279734 w 378996"/>
                <a:gd name="connsiteY115" fmla="*/ 232935 h 325038"/>
                <a:gd name="connsiteX116" fmla="*/ 277455 w 378996"/>
                <a:gd name="connsiteY116" fmla="*/ 235539 h 325038"/>
                <a:gd name="connsiteX117" fmla="*/ 277130 w 378996"/>
                <a:gd name="connsiteY117" fmla="*/ 236515 h 325038"/>
                <a:gd name="connsiteX118" fmla="*/ 277130 w 378996"/>
                <a:gd name="connsiteY118" fmla="*/ 236515 h 325038"/>
                <a:gd name="connsiteX119" fmla="*/ 275177 w 378996"/>
                <a:gd name="connsiteY119" fmla="*/ 234563 h 325038"/>
                <a:gd name="connsiteX120" fmla="*/ 271923 w 378996"/>
                <a:gd name="connsiteY120" fmla="*/ 231959 h 325038"/>
                <a:gd name="connsiteX121" fmla="*/ 271923 w 378996"/>
                <a:gd name="connsiteY121" fmla="*/ 231959 h 325038"/>
                <a:gd name="connsiteX122" fmla="*/ 265739 w 378996"/>
                <a:gd name="connsiteY122" fmla="*/ 232284 h 325038"/>
                <a:gd name="connsiteX123" fmla="*/ 261508 w 378996"/>
                <a:gd name="connsiteY123" fmla="*/ 232935 h 325038"/>
                <a:gd name="connsiteX124" fmla="*/ 255976 w 378996"/>
                <a:gd name="connsiteY124" fmla="*/ 229681 h 325038"/>
                <a:gd name="connsiteX125" fmla="*/ 248165 w 378996"/>
                <a:gd name="connsiteY125" fmla="*/ 225124 h 325038"/>
                <a:gd name="connsiteX126" fmla="*/ 248165 w 378996"/>
                <a:gd name="connsiteY126" fmla="*/ 225124 h 325038"/>
                <a:gd name="connsiteX127" fmla="*/ 247839 w 378996"/>
                <a:gd name="connsiteY127" fmla="*/ 225124 h 325038"/>
                <a:gd name="connsiteX128" fmla="*/ 247839 w 378996"/>
                <a:gd name="connsiteY128" fmla="*/ 225124 h 325038"/>
                <a:gd name="connsiteX129" fmla="*/ 243608 w 378996"/>
                <a:gd name="connsiteY129" fmla="*/ 225124 h 325038"/>
                <a:gd name="connsiteX130" fmla="*/ 243608 w 378996"/>
                <a:gd name="connsiteY130" fmla="*/ 225124 h 325038"/>
                <a:gd name="connsiteX131" fmla="*/ 240028 w 378996"/>
                <a:gd name="connsiteY131" fmla="*/ 227728 h 325038"/>
                <a:gd name="connsiteX132" fmla="*/ 240028 w 378996"/>
                <a:gd name="connsiteY132" fmla="*/ 227728 h 325038"/>
                <a:gd name="connsiteX133" fmla="*/ 240028 w 378996"/>
                <a:gd name="connsiteY133" fmla="*/ 227728 h 325038"/>
                <a:gd name="connsiteX134" fmla="*/ 240028 w 378996"/>
                <a:gd name="connsiteY134" fmla="*/ 227728 h 325038"/>
                <a:gd name="connsiteX135" fmla="*/ 245236 w 378996"/>
                <a:gd name="connsiteY135" fmla="*/ 234888 h 325038"/>
                <a:gd name="connsiteX136" fmla="*/ 256627 w 378996"/>
                <a:gd name="connsiteY136" fmla="*/ 245954 h 325038"/>
                <a:gd name="connsiteX137" fmla="*/ 256627 w 378996"/>
                <a:gd name="connsiteY137" fmla="*/ 245954 h 325038"/>
                <a:gd name="connsiteX138" fmla="*/ 260532 w 378996"/>
                <a:gd name="connsiteY138" fmla="*/ 256693 h 325038"/>
                <a:gd name="connsiteX139" fmla="*/ 262810 w 378996"/>
                <a:gd name="connsiteY139" fmla="*/ 266457 h 325038"/>
                <a:gd name="connsiteX140" fmla="*/ 262485 w 378996"/>
                <a:gd name="connsiteY140" fmla="*/ 271339 h 325038"/>
                <a:gd name="connsiteX141" fmla="*/ 262485 w 378996"/>
                <a:gd name="connsiteY141" fmla="*/ 275244 h 325038"/>
                <a:gd name="connsiteX142" fmla="*/ 273550 w 378996"/>
                <a:gd name="connsiteY142" fmla="*/ 278824 h 325038"/>
                <a:gd name="connsiteX143" fmla="*/ 280385 w 378996"/>
                <a:gd name="connsiteY143" fmla="*/ 279801 h 325038"/>
                <a:gd name="connsiteX144" fmla="*/ 267367 w 378996"/>
                <a:gd name="connsiteY144" fmla="*/ 286635 h 325038"/>
                <a:gd name="connsiteX145" fmla="*/ 259230 w 378996"/>
                <a:gd name="connsiteY145" fmla="*/ 290866 h 325038"/>
                <a:gd name="connsiteX146" fmla="*/ 254674 w 378996"/>
                <a:gd name="connsiteY146" fmla="*/ 296724 h 325038"/>
                <a:gd name="connsiteX147" fmla="*/ 249792 w 378996"/>
                <a:gd name="connsiteY147" fmla="*/ 302908 h 325038"/>
                <a:gd name="connsiteX148" fmla="*/ 240354 w 378996"/>
                <a:gd name="connsiteY148" fmla="*/ 306488 h 325038"/>
                <a:gd name="connsiteX149" fmla="*/ 234170 w 378996"/>
                <a:gd name="connsiteY149" fmla="*/ 309091 h 325038"/>
                <a:gd name="connsiteX150" fmla="*/ 224732 w 378996"/>
                <a:gd name="connsiteY150" fmla="*/ 318855 h 325038"/>
                <a:gd name="connsiteX151" fmla="*/ 219525 w 378996"/>
                <a:gd name="connsiteY151" fmla="*/ 325039 h 325038"/>
                <a:gd name="connsiteX152" fmla="*/ 219525 w 378996"/>
                <a:gd name="connsiteY152" fmla="*/ 324388 h 325038"/>
                <a:gd name="connsiteX153" fmla="*/ 219525 w 378996"/>
                <a:gd name="connsiteY153" fmla="*/ 324388 h 325038"/>
                <a:gd name="connsiteX154" fmla="*/ 219850 w 378996"/>
                <a:gd name="connsiteY154" fmla="*/ 321459 h 325038"/>
                <a:gd name="connsiteX155" fmla="*/ 216270 w 378996"/>
                <a:gd name="connsiteY155" fmla="*/ 316902 h 325038"/>
                <a:gd name="connsiteX156" fmla="*/ 202601 w 378996"/>
                <a:gd name="connsiteY156" fmla="*/ 319180 h 325038"/>
                <a:gd name="connsiteX157" fmla="*/ 196743 w 378996"/>
                <a:gd name="connsiteY157" fmla="*/ 320482 h 325038"/>
                <a:gd name="connsiteX158" fmla="*/ 196743 w 378996"/>
                <a:gd name="connsiteY158" fmla="*/ 320482 h 325038"/>
                <a:gd name="connsiteX159" fmla="*/ 189258 w 378996"/>
                <a:gd name="connsiteY159" fmla="*/ 314950 h 325038"/>
                <a:gd name="connsiteX160" fmla="*/ 182423 w 378996"/>
                <a:gd name="connsiteY160" fmla="*/ 308766 h 325038"/>
                <a:gd name="connsiteX161" fmla="*/ 176565 w 378996"/>
                <a:gd name="connsiteY161" fmla="*/ 289239 h 325038"/>
                <a:gd name="connsiteX162" fmla="*/ 175263 w 378996"/>
                <a:gd name="connsiteY162" fmla="*/ 284357 h 325038"/>
                <a:gd name="connsiteX163" fmla="*/ 170381 w 378996"/>
                <a:gd name="connsiteY163" fmla="*/ 274919 h 325038"/>
                <a:gd name="connsiteX164" fmla="*/ 170381 w 378996"/>
                <a:gd name="connsiteY164" fmla="*/ 274919 h 325038"/>
                <a:gd name="connsiteX165" fmla="*/ 162896 w 378996"/>
                <a:gd name="connsiteY165" fmla="*/ 265155 h 325038"/>
                <a:gd name="connsiteX166" fmla="*/ 158665 w 378996"/>
                <a:gd name="connsiteY166" fmla="*/ 264504 h 325038"/>
                <a:gd name="connsiteX167" fmla="*/ 157038 w 378996"/>
                <a:gd name="connsiteY167" fmla="*/ 264504 h 325038"/>
                <a:gd name="connsiteX168" fmla="*/ 165174 w 378996"/>
                <a:gd name="connsiteY168" fmla="*/ 256042 h 325038"/>
                <a:gd name="connsiteX169" fmla="*/ 172334 w 378996"/>
                <a:gd name="connsiteY169" fmla="*/ 247255 h 325038"/>
                <a:gd name="connsiteX170" fmla="*/ 167778 w 378996"/>
                <a:gd name="connsiteY170" fmla="*/ 241723 h 325038"/>
                <a:gd name="connsiteX171" fmla="*/ 163872 w 378996"/>
                <a:gd name="connsiteY171" fmla="*/ 237492 h 325038"/>
                <a:gd name="connsiteX172" fmla="*/ 159641 w 378996"/>
                <a:gd name="connsiteY172" fmla="*/ 227403 h 325038"/>
                <a:gd name="connsiteX173" fmla="*/ 155736 w 378996"/>
                <a:gd name="connsiteY173" fmla="*/ 216012 h 325038"/>
                <a:gd name="connsiteX174" fmla="*/ 157363 w 378996"/>
                <a:gd name="connsiteY174" fmla="*/ 201692 h 325038"/>
                <a:gd name="connsiteX175" fmla="*/ 158340 w 378996"/>
                <a:gd name="connsiteY175" fmla="*/ 193230 h 325038"/>
                <a:gd name="connsiteX176" fmla="*/ 163221 w 378996"/>
                <a:gd name="connsiteY176" fmla="*/ 185419 h 325038"/>
                <a:gd name="connsiteX177" fmla="*/ 167778 w 378996"/>
                <a:gd name="connsiteY177" fmla="*/ 177934 h 325038"/>
                <a:gd name="connsiteX178" fmla="*/ 167778 w 378996"/>
                <a:gd name="connsiteY178" fmla="*/ 177283 h 325038"/>
                <a:gd name="connsiteX179" fmla="*/ 167778 w 378996"/>
                <a:gd name="connsiteY179" fmla="*/ 177283 h 325038"/>
                <a:gd name="connsiteX180" fmla="*/ 164849 w 378996"/>
                <a:gd name="connsiteY180" fmla="*/ 170123 h 325038"/>
                <a:gd name="connsiteX181" fmla="*/ 162896 w 378996"/>
                <a:gd name="connsiteY181" fmla="*/ 169146 h 325038"/>
                <a:gd name="connsiteX182" fmla="*/ 155736 w 378996"/>
                <a:gd name="connsiteY182" fmla="*/ 166217 h 325038"/>
                <a:gd name="connsiteX183" fmla="*/ 124167 w 378996"/>
                <a:gd name="connsiteY183" fmla="*/ 170448 h 325038"/>
                <a:gd name="connsiteX184" fmla="*/ 110498 w 378996"/>
                <a:gd name="connsiteY184" fmla="*/ 172401 h 325038"/>
                <a:gd name="connsiteX185" fmla="*/ 99758 w 378996"/>
                <a:gd name="connsiteY185" fmla="*/ 158407 h 325038"/>
                <a:gd name="connsiteX186" fmla="*/ 90971 w 378996"/>
                <a:gd name="connsiteY186" fmla="*/ 147992 h 325038"/>
                <a:gd name="connsiteX187" fmla="*/ 89018 w 378996"/>
                <a:gd name="connsiteY187" fmla="*/ 147341 h 325038"/>
                <a:gd name="connsiteX188" fmla="*/ 73722 w 378996"/>
                <a:gd name="connsiteY188" fmla="*/ 144087 h 325038"/>
                <a:gd name="connsiteX189" fmla="*/ 67213 w 378996"/>
                <a:gd name="connsiteY189" fmla="*/ 146039 h 325038"/>
                <a:gd name="connsiteX190" fmla="*/ 63633 w 378996"/>
                <a:gd name="connsiteY190" fmla="*/ 147341 h 325038"/>
                <a:gd name="connsiteX191" fmla="*/ 52567 w 378996"/>
                <a:gd name="connsiteY191" fmla="*/ 146039 h 325038"/>
                <a:gd name="connsiteX192" fmla="*/ 48337 w 378996"/>
                <a:gd name="connsiteY192" fmla="*/ 145388 h 325038"/>
                <a:gd name="connsiteX193" fmla="*/ 44756 w 378996"/>
                <a:gd name="connsiteY193" fmla="*/ 145714 h 325038"/>
                <a:gd name="connsiteX194" fmla="*/ 39224 w 378996"/>
                <a:gd name="connsiteY194" fmla="*/ 146039 h 325038"/>
                <a:gd name="connsiteX195" fmla="*/ 36295 w 378996"/>
                <a:gd name="connsiteY195" fmla="*/ 141158 h 325038"/>
                <a:gd name="connsiteX196" fmla="*/ 33366 w 378996"/>
                <a:gd name="connsiteY196" fmla="*/ 136927 h 325038"/>
                <a:gd name="connsiteX197" fmla="*/ 31087 w 378996"/>
                <a:gd name="connsiteY197" fmla="*/ 136276 h 325038"/>
                <a:gd name="connsiteX198" fmla="*/ 28158 w 378996"/>
                <a:gd name="connsiteY198" fmla="*/ 135299 h 325038"/>
                <a:gd name="connsiteX199" fmla="*/ 27833 w 378996"/>
                <a:gd name="connsiteY199" fmla="*/ 133347 h 325038"/>
                <a:gd name="connsiteX200" fmla="*/ 27833 w 378996"/>
                <a:gd name="connsiteY200" fmla="*/ 133347 h 325038"/>
                <a:gd name="connsiteX201" fmla="*/ 27507 w 378996"/>
                <a:gd name="connsiteY201" fmla="*/ 131394 h 325038"/>
                <a:gd name="connsiteX202" fmla="*/ 27182 w 378996"/>
                <a:gd name="connsiteY202" fmla="*/ 127814 h 325038"/>
                <a:gd name="connsiteX203" fmla="*/ 27833 w 378996"/>
                <a:gd name="connsiteY203" fmla="*/ 123258 h 325038"/>
                <a:gd name="connsiteX204" fmla="*/ 29135 w 378996"/>
                <a:gd name="connsiteY204" fmla="*/ 120003 h 325038"/>
                <a:gd name="connsiteX205" fmla="*/ 30437 w 378996"/>
                <a:gd name="connsiteY205" fmla="*/ 115447 h 325038"/>
                <a:gd name="connsiteX206" fmla="*/ 29135 w 378996"/>
                <a:gd name="connsiteY206" fmla="*/ 111216 h 325038"/>
                <a:gd name="connsiteX207" fmla="*/ 25880 w 378996"/>
                <a:gd name="connsiteY207" fmla="*/ 107310 h 325038"/>
                <a:gd name="connsiteX208" fmla="*/ 25880 w 378996"/>
                <a:gd name="connsiteY208" fmla="*/ 107310 h 325038"/>
                <a:gd name="connsiteX209" fmla="*/ 22626 w 378996"/>
                <a:gd name="connsiteY209" fmla="*/ 97547 h 325038"/>
                <a:gd name="connsiteX210" fmla="*/ 20673 w 378996"/>
                <a:gd name="connsiteY210" fmla="*/ 91038 h 325038"/>
                <a:gd name="connsiteX211" fmla="*/ 14489 w 378996"/>
                <a:gd name="connsiteY211" fmla="*/ 88109 h 325038"/>
                <a:gd name="connsiteX212" fmla="*/ 13513 w 378996"/>
                <a:gd name="connsiteY212" fmla="*/ 88109 h 325038"/>
                <a:gd name="connsiteX213" fmla="*/ 13187 w 378996"/>
                <a:gd name="connsiteY213" fmla="*/ 86156 h 325038"/>
                <a:gd name="connsiteX214" fmla="*/ 10909 w 378996"/>
                <a:gd name="connsiteY214" fmla="*/ 82251 h 325038"/>
                <a:gd name="connsiteX215" fmla="*/ 10909 w 378996"/>
                <a:gd name="connsiteY215" fmla="*/ 82251 h 325038"/>
                <a:gd name="connsiteX216" fmla="*/ 6028 w 378996"/>
                <a:gd name="connsiteY216" fmla="*/ 83552 h 325038"/>
                <a:gd name="connsiteX217" fmla="*/ 169 w 378996"/>
                <a:gd name="connsiteY217" fmla="*/ 85180 h 325038"/>
                <a:gd name="connsiteX218" fmla="*/ 2773 w 378996"/>
                <a:gd name="connsiteY218" fmla="*/ 80298 h 325038"/>
                <a:gd name="connsiteX219" fmla="*/ 7980 w 378996"/>
                <a:gd name="connsiteY219" fmla="*/ 74114 h 325038"/>
                <a:gd name="connsiteX220" fmla="*/ 10584 w 378996"/>
                <a:gd name="connsiteY220" fmla="*/ 70860 h 325038"/>
                <a:gd name="connsiteX221" fmla="*/ 10584 w 378996"/>
                <a:gd name="connsiteY221" fmla="*/ 70860 h 325038"/>
                <a:gd name="connsiteX222" fmla="*/ 13187 w 378996"/>
                <a:gd name="connsiteY222" fmla="*/ 60771 h 325038"/>
                <a:gd name="connsiteX223" fmla="*/ 14489 w 378996"/>
                <a:gd name="connsiteY223" fmla="*/ 51983 h 325038"/>
                <a:gd name="connsiteX224" fmla="*/ 16442 w 378996"/>
                <a:gd name="connsiteY224" fmla="*/ 46776 h 325038"/>
                <a:gd name="connsiteX225" fmla="*/ 18395 w 378996"/>
                <a:gd name="connsiteY225" fmla="*/ 42545 h 325038"/>
                <a:gd name="connsiteX226" fmla="*/ 22626 w 378996"/>
                <a:gd name="connsiteY226" fmla="*/ 37663 h 325038"/>
                <a:gd name="connsiteX227" fmla="*/ 24904 w 378996"/>
                <a:gd name="connsiteY227" fmla="*/ 35711 h 325038"/>
                <a:gd name="connsiteX228" fmla="*/ 28809 w 378996"/>
                <a:gd name="connsiteY228" fmla="*/ 34734 h 325038"/>
                <a:gd name="connsiteX229" fmla="*/ 34667 w 378996"/>
                <a:gd name="connsiteY229" fmla="*/ 32782 h 325038"/>
                <a:gd name="connsiteX230" fmla="*/ 38573 w 378996"/>
                <a:gd name="connsiteY230" fmla="*/ 27574 h 325038"/>
                <a:gd name="connsiteX231" fmla="*/ 40200 w 378996"/>
                <a:gd name="connsiteY231" fmla="*/ 24320 h 325038"/>
                <a:gd name="connsiteX232" fmla="*/ 40200 w 378996"/>
                <a:gd name="connsiteY232" fmla="*/ 24320 h 325038"/>
                <a:gd name="connsiteX233" fmla="*/ 343197 w 378996"/>
                <a:gd name="connsiteY233" fmla="*/ 39942 h 325038"/>
                <a:gd name="connsiteX234" fmla="*/ 332783 w 378996"/>
                <a:gd name="connsiteY234" fmla="*/ 42220 h 325038"/>
                <a:gd name="connsiteX235" fmla="*/ 329528 w 378996"/>
                <a:gd name="connsiteY235" fmla="*/ 45149 h 325038"/>
                <a:gd name="connsiteX236" fmla="*/ 333759 w 378996"/>
                <a:gd name="connsiteY236" fmla="*/ 51658 h 325038"/>
                <a:gd name="connsiteX237" fmla="*/ 329528 w 378996"/>
                <a:gd name="connsiteY237" fmla="*/ 56214 h 325038"/>
                <a:gd name="connsiteX238" fmla="*/ 320741 w 378996"/>
                <a:gd name="connsiteY238" fmla="*/ 60771 h 325038"/>
                <a:gd name="connsiteX239" fmla="*/ 336037 w 378996"/>
                <a:gd name="connsiteY239" fmla="*/ 59469 h 325038"/>
                <a:gd name="connsiteX240" fmla="*/ 345801 w 378996"/>
                <a:gd name="connsiteY240" fmla="*/ 57516 h 325038"/>
                <a:gd name="connsiteX241" fmla="*/ 347103 w 378996"/>
                <a:gd name="connsiteY241" fmla="*/ 52309 h 325038"/>
                <a:gd name="connsiteX242" fmla="*/ 345475 w 378996"/>
                <a:gd name="connsiteY242" fmla="*/ 44172 h 325038"/>
                <a:gd name="connsiteX243" fmla="*/ 349706 w 378996"/>
                <a:gd name="connsiteY243" fmla="*/ 38965 h 325038"/>
                <a:gd name="connsiteX244" fmla="*/ 343197 w 378996"/>
                <a:gd name="connsiteY244" fmla="*/ 39942 h 325038"/>
                <a:gd name="connsiteX245" fmla="*/ 343197 w 378996"/>
                <a:gd name="connsiteY245" fmla="*/ 39942 h 325038"/>
                <a:gd name="connsiteX246" fmla="*/ 264763 w 378996"/>
                <a:gd name="connsiteY246" fmla="*/ 30829 h 325038"/>
                <a:gd name="connsiteX247" fmla="*/ 269319 w 378996"/>
                <a:gd name="connsiteY247" fmla="*/ 34409 h 325038"/>
                <a:gd name="connsiteX248" fmla="*/ 264112 w 378996"/>
                <a:gd name="connsiteY248" fmla="*/ 37989 h 325038"/>
                <a:gd name="connsiteX249" fmla="*/ 262810 w 378996"/>
                <a:gd name="connsiteY249" fmla="*/ 40918 h 325038"/>
                <a:gd name="connsiteX250" fmla="*/ 252070 w 378996"/>
                <a:gd name="connsiteY250" fmla="*/ 34083 h 325038"/>
                <a:gd name="connsiteX251" fmla="*/ 259230 w 378996"/>
                <a:gd name="connsiteY251" fmla="*/ 33433 h 325038"/>
                <a:gd name="connsiteX252" fmla="*/ 264763 w 378996"/>
                <a:gd name="connsiteY252" fmla="*/ 30829 h 325038"/>
                <a:gd name="connsiteX253" fmla="*/ 264763 w 378996"/>
                <a:gd name="connsiteY253" fmla="*/ 30829 h 325038"/>
                <a:gd name="connsiteX254" fmla="*/ 91296 w 378996"/>
                <a:gd name="connsiteY254" fmla="*/ 887 h 325038"/>
                <a:gd name="connsiteX255" fmla="*/ 87065 w 378996"/>
                <a:gd name="connsiteY255" fmla="*/ 6745 h 325038"/>
                <a:gd name="connsiteX256" fmla="*/ 89018 w 378996"/>
                <a:gd name="connsiteY256" fmla="*/ 14556 h 325038"/>
                <a:gd name="connsiteX257" fmla="*/ 97480 w 378996"/>
                <a:gd name="connsiteY257" fmla="*/ 13905 h 325038"/>
                <a:gd name="connsiteX258" fmla="*/ 100409 w 378996"/>
                <a:gd name="connsiteY258" fmla="*/ 5769 h 325038"/>
                <a:gd name="connsiteX259" fmla="*/ 91296 w 378996"/>
                <a:gd name="connsiteY259" fmla="*/ 887 h 325038"/>
                <a:gd name="connsiteX260" fmla="*/ 91296 w 378996"/>
                <a:gd name="connsiteY260" fmla="*/ 887 h 32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78996" h="325038">
                  <a:moveTo>
                    <a:pt x="40200" y="24320"/>
                  </a:moveTo>
                  <a:cubicBezTo>
                    <a:pt x="40851" y="25296"/>
                    <a:pt x="41502" y="26273"/>
                    <a:pt x="42153" y="27249"/>
                  </a:cubicBezTo>
                  <a:cubicBezTo>
                    <a:pt x="43455" y="29202"/>
                    <a:pt x="46709" y="31154"/>
                    <a:pt x="47035" y="33107"/>
                  </a:cubicBezTo>
                  <a:cubicBezTo>
                    <a:pt x="47360" y="35060"/>
                    <a:pt x="44756" y="33758"/>
                    <a:pt x="43455" y="35060"/>
                  </a:cubicBezTo>
                  <a:cubicBezTo>
                    <a:pt x="42153" y="36362"/>
                    <a:pt x="44105" y="38314"/>
                    <a:pt x="46384" y="41569"/>
                  </a:cubicBezTo>
                  <a:cubicBezTo>
                    <a:pt x="48662" y="44823"/>
                    <a:pt x="48011" y="49380"/>
                    <a:pt x="46384" y="51007"/>
                  </a:cubicBezTo>
                  <a:cubicBezTo>
                    <a:pt x="44756" y="52634"/>
                    <a:pt x="39875" y="58167"/>
                    <a:pt x="38247" y="60445"/>
                  </a:cubicBezTo>
                  <a:cubicBezTo>
                    <a:pt x="36620" y="62723"/>
                    <a:pt x="34016" y="66303"/>
                    <a:pt x="35318" y="69558"/>
                  </a:cubicBezTo>
                  <a:cubicBezTo>
                    <a:pt x="36946" y="72812"/>
                    <a:pt x="39549" y="78670"/>
                    <a:pt x="42153" y="79321"/>
                  </a:cubicBezTo>
                  <a:cubicBezTo>
                    <a:pt x="44756" y="79972"/>
                    <a:pt x="45407" y="78345"/>
                    <a:pt x="46384" y="81274"/>
                  </a:cubicBezTo>
                  <a:cubicBezTo>
                    <a:pt x="47360" y="84203"/>
                    <a:pt x="45733" y="88109"/>
                    <a:pt x="47035" y="89085"/>
                  </a:cubicBezTo>
                  <a:cubicBezTo>
                    <a:pt x="48337" y="90061"/>
                    <a:pt x="51265" y="89085"/>
                    <a:pt x="53544" y="88434"/>
                  </a:cubicBezTo>
                  <a:cubicBezTo>
                    <a:pt x="55822" y="87783"/>
                    <a:pt x="57124" y="89410"/>
                    <a:pt x="58425" y="87783"/>
                  </a:cubicBezTo>
                  <a:cubicBezTo>
                    <a:pt x="59727" y="86156"/>
                    <a:pt x="61029" y="84203"/>
                    <a:pt x="62331" y="82576"/>
                  </a:cubicBezTo>
                  <a:cubicBezTo>
                    <a:pt x="63633" y="80949"/>
                    <a:pt x="65911" y="76067"/>
                    <a:pt x="64284" y="74114"/>
                  </a:cubicBezTo>
                  <a:cubicBezTo>
                    <a:pt x="62656" y="71836"/>
                    <a:pt x="62005" y="71185"/>
                    <a:pt x="60378" y="67605"/>
                  </a:cubicBezTo>
                  <a:cubicBezTo>
                    <a:pt x="58751" y="64025"/>
                    <a:pt x="53218" y="51983"/>
                    <a:pt x="52567" y="49380"/>
                  </a:cubicBezTo>
                  <a:cubicBezTo>
                    <a:pt x="51591" y="46776"/>
                    <a:pt x="50615" y="45149"/>
                    <a:pt x="51265" y="42220"/>
                  </a:cubicBezTo>
                  <a:cubicBezTo>
                    <a:pt x="51916" y="39291"/>
                    <a:pt x="50615" y="37338"/>
                    <a:pt x="51916" y="36362"/>
                  </a:cubicBezTo>
                  <a:cubicBezTo>
                    <a:pt x="53544" y="35385"/>
                    <a:pt x="55496" y="37338"/>
                    <a:pt x="58100" y="35711"/>
                  </a:cubicBezTo>
                  <a:cubicBezTo>
                    <a:pt x="61029" y="34083"/>
                    <a:pt x="63633" y="32782"/>
                    <a:pt x="66887" y="30829"/>
                  </a:cubicBezTo>
                  <a:cubicBezTo>
                    <a:pt x="70142" y="28551"/>
                    <a:pt x="74698" y="26924"/>
                    <a:pt x="79905" y="26598"/>
                  </a:cubicBezTo>
                  <a:cubicBezTo>
                    <a:pt x="85113" y="26273"/>
                    <a:pt x="86414" y="26273"/>
                    <a:pt x="89018" y="24645"/>
                  </a:cubicBezTo>
                  <a:cubicBezTo>
                    <a:pt x="91296" y="23018"/>
                    <a:pt x="92923" y="21065"/>
                    <a:pt x="94551" y="20740"/>
                  </a:cubicBezTo>
                  <a:cubicBezTo>
                    <a:pt x="96178" y="20414"/>
                    <a:pt x="98782" y="20089"/>
                    <a:pt x="103338" y="20740"/>
                  </a:cubicBezTo>
                  <a:cubicBezTo>
                    <a:pt x="107894" y="21391"/>
                    <a:pt x="116031" y="21716"/>
                    <a:pt x="122540" y="23669"/>
                  </a:cubicBezTo>
                  <a:cubicBezTo>
                    <a:pt x="128723" y="25622"/>
                    <a:pt x="126445" y="23669"/>
                    <a:pt x="130351" y="25622"/>
                  </a:cubicBezTo>
                  <a:cubicBezTo>
                    <a:pt x="134256" y="27574"/>
                    <a:pt x="139138" y="30503"/>
                    <a:pt x="140440" y="33107"/>
                  </a:cubicBezTo>
                  <a:cubicBezTo>
                    <a:pt x="141416" y="35711"/>
                    <a:pt x="141091" y="45474"/>
                    <a:pt x="143369" y="47101"/>
                  </a:cubicBezTo>
                  <a:cubicBezTo>
                    <a:pt x="145647" y="48729"/>
                    <a:pt x="150529" y="51658"/>
                    <a:pt x="154434" y="50682"/>
                  </a:cubicBezTo>
                  <a:cubicBezTo>
                    <a:pt x="158665" y="49705"/>
                    <a:pt x="160618" y="48403"/>
                    <a:pt x="164198" y="48078"/>
                  </a:cubicBezTo>
                  <a:cubicBezTo>
                    <a:pt x="167778" y="47752"/>
                    <a:pt x="172659" y="49054"/>
                    <a:pt x="180145" y="49054"/>
                  </a:cubicBezTo>
                  <a:cubicBezTo>
                    <a:pt x="187630" y="49054"/>
                    <a:pt x="192838" y="47752"/>
                    <a:pt x="197068" y="47101"/>
                  </a:cubicBezTo>
                  <a:cubicBezTo>
                    <a:pt x="201300" y="46451"/>
                    <a:pt x="205856" y="47427"/>
                    <a:pt x="207158" y="48729"/>
                  </a:cubicBezTo>
                  <a:cubicBezTo>
                    <a:pt x="208459" y="50031"/>
                    <a:pt x="205856" y="54261"/>
                    <a:pt x="209761" y="56214"/>
                  </a:cubicBezTo>
                  <a:cubicBezTo>
                    <a:pt x="213667" y="58167"/>
                    <a:pt x="215294" y="58492"/>
                    <a:pt x="223430" y="60120"/>
                  </a:cubicBezTo>
                  <a:cubicBezTo>
                    <a:pt x="231567" y="61747"/>
                    <a:pt x="235472" y="61421"/>
                    <a:pt x="239052" y="61096"/>
                  </a:cubicBezTo>
                  <a:cubicBezTo>
                    <a:pt x="242632" y="60771"/>
                    <a:pt x="245236" y="57191"/>
                    <a:pt x="249792" y="55563"/>
                  </a:cubicBezTo>
                  <a:cubicBezTo>
                    <a:pt x="254348" y="53936"/>
                    <a:pt x="254674" y="53936"/>
                    <a:pt x="258579" y="53285"/>
                  </a:cubicBezTo>
                  <a:cubicBezTo>
                    <a:pt x="262485" y="52634"/>
                    <a:pt x="271597" y="52634"/>
                    <a:pt x="271923" y="51007"/>
                  </a:cubicBezTo>
                  <a:cubicBezTo>
                    <a:pt x="272248" y="49380"/>
                    <a:pt x="266065" y="49705"/>
                    <a:pt x="262159" y="49054"/>
                  </a:cubicBezTo>
                  <a:cubicBezTo>
                    <a:pt x="258254" y="48403"/>
                    <a:pt x="254348" y="47752"/>
                    <a:pt x="255325" y="46451"/>
                  </a:cubicBezTo>
                  <a:cubicBezTo>
                    <a:pt x="256301" y="45149"/>
                    <a:pt x="255325" y="44172"/>
                    <a:pt x="259556" y="44823"/>
                  </a:cubicBezTo>
                  <a:cubicBezTo>
                    <a:pt x="264112" y="45800"/>
                    <a:pt x="266065" y="46776"/>
                    <a:pt x="272899" y="46125"/>
                  </a:cubicBezTo>
                  <a:cubicBezTo>
                    <a:pt x="279734" y="45474"/>
                    <a:pt x="282988" y="43522"/>
                    <a:pt x="288521" y="43522"/>
                  </a:cubicBezTo>
                  <a:cubicBezTo>
                    <a:pt x="294379" y="43196"/>
                    <a:pt x="302190" y="44823"/>
                    <a:pt x="306421" y="44172"/>
                  </a:cubicBezTo>
                  <a:cubicBezTo>
                    <a:pt x="310652" y="43847"/>
                    <a:pt x="316185" y="42545"/>
                    <a:pt x="319764" y="42545"/>
                  </a:cubicBezTo>
                  <a:cubicBezTo>
                    <a:pt x="323345" y="42220"/>
                    <a:pt x="321066" y="45149"/>
                    <a:pt x="317812" y="46125"/>
                  </a:cubicBezTo>
                  <a:cubicBezTo>
                    <a:pt x="314557" y="47101"/>
                    <a:pt x="311303" y="48403"/>
                    <a:pt x="307723" y="49380"/>
                  </a:cubicBezTo>
                  <a:cubicBezTo>
                    <a:pt x="304143" y="50031"/>
                    <a:pt x="296006" y="48078"/>
                    <a:pt x="293728" y="48078"/>
                  </a:cubicBezTo>
                  <a:cubicBezTo>
                    <a:pt x="291450" y="48403"/>
                    <a:pt x="289172" y="49054"/>
                    <a:pt x="290474" y="50356"/>
                  </a:cubicBezTo>
                  <a:cubicBezTo>
                    <a:pt x="291776" y="51658"/>
                    <a:pt x="293728" y="52634"/>
                    <a:pt x="291776" y="54261"/>
                  </a:cubicBezTo>
                  <a:cubicBezTo>
                    <a:pt x="289823" y="55563"/>
                    <a:pt x="286568" y="56214"/>
                    <a:pt x="289497" y="57191"/>
                  </a:cubicBezTo>
                  <a:cubicBezTo>
                    <a:pt x="292426" y="57842"/>
                    <a:pt x="295355" y="54587"/>
                    <a:pt x="296657" y="55563"/>
                  </a:cubicBezTo>
                  <a:cubicBezTo>
                    <a:pt x="297959" y="56540"/>
                    <a:pt x="298936" y="58492"/>
                    <a:pt x="298285" y="59469"/>
                  </a:cubicBezTo>
                  <a:cubicBezTo>
                    <a:pt x="297634" y="60445"/>
                    <a:pt x="290148" y="59469"/>
                    <a:pt x="290474" y="61096"/>
                  </a:cubicBezTo>
                  <a:cubicBezTo>
                    <a:pt x="290799" y="62723"/>
                    <a:pt x="293403" y="65978"/>
                    <a:pt x="296006" y="65652"/>
                  </a:cubicBezTo>
                  <a:cubicBezTo>
                    <a:pt x="298610" y="65327"/>
                    <a:pt x="301539" y="61421"/>
                    <a:pt x="302515" y="61096"/>
                  </a:cubicBezTo>
                  <a:cubicBezTo>
                    <a:pt x="303817" y="60771"/>
                    <a:pt x="306746" y="64351"/>
                    <a:pt x="307072" y="66303"/>
                  </a:cubicBezTo>
                  <a:cubicBezTo>
                    <a:pt x="307397" y="68256"/>
                    <a:pt x="308048" y="73789"/>
                    <a:pt x="309024" y="73463"/>
                  </a:cubicBezTo>
                  <a:cubicBezTo>
                    <a:pt x="310326" y="72812"/>
                    <a:pt x="310326" y="67931"/>
                    <a:pt x="311628" y="69558"/>
                  </a:cubicBezTo>
                  <a:cubicBezTo>
                    <a:pt x="312930" y="71510"/>
                    <a:pt x="313581" y="74440"/>
                    <a:pt x="314557" y="73789"/>
                  </a:cubicBezTo>
                  <a:cubicBezTo>
                    <a:pt x="315859" y="73138"/>
                    <a:pt x="314557" y="69558"/>
                    <a:pt x="315208" y="67280"/>
                  </a:cubicBezTo>
                  <a:cubicBezTo>
                    <a:pt x="315859" y="65001"/>
                    <a:pt x="320741" y="69883"/>
                    <a:pt x="321717" y="71510"/>
                  </a:cubicBezTo>
                  <a:cubicBezTo>
                    <a:pt x="323019" y="73138"/>
                    <a:pt x="322368" y="79972"/>
                    <a:pt x="325297" y="77043"/>
                  </a:cubicBezTo>
                  <a:cubicBezTo>
                    <a:pt x="328226" y="74440"/>
                    <a:pt x="325948" y="68907"/>
                    <a:pt x="329203" y="67931"/>
                  </a:cubicBezTo>
                  <a:cubicBezTo>
                    <a:pt x="332132" y="67280"/>
                    <a:pt x="337990" y="72161"/>
                    <a:pt x="339943" y="74440"/>
                  </a:cubicBezTo>
                  <a:cubicBezTo>
                    <a:pt x="341895" y="76718"/>
                    <a:pt x="351659" y="79972"/>
                    <a:pt x="351333" y="82251"/>
                  </a:cubicBezTo>
                  <a:cubicBezTo>
                    <a:pt x="351008" y="84529"/>
                    <a:pt x="345150" y="86481"/>
                    <a:pt x="344173" y="89085"/>
                  </a:cubicBezTo>
                  <a:cubicBezTo>
                    <a:pt x="343197" y="91689"/>
                    <a:pt x="341244" y="95269"/>
                    <a:pt x="341244" y="98523"/>
                  </a:cubicBezTo>
                  <a:cubicBezTo>
                    <a:pt x="341244" y="101778"/>
                    <a:pt x="342872" y="103079"/>
                    <a:pt x="340594" y="103405"/>
                  </a:cubicBezTo>
                  <a:cubicBezTo>
                    <a:pt x="337990" y="103730"/>
                    <a:pt x="331806" y="102103"/>
                    <a:pt x="329203" y="101452"/>
                  </a:cubicBezTo>
                  <a:cubicBezTo>
                    <a:pt x="326924" y="100801"/>
                    <a:pt x="324321" y="103079"/>
                    <a:pt x="326599" y="104381"/>
                  </a:cubicBezTo>
                  <a:cubicBezTo>
                    <a:pt x="328877" y="105683"/>
                    <a:pt x="332132" y="104707"/>
                    <a:pt x="335712" y="107310"/>
                  </a:cubicBezTo>
                  <a:cubicBezTo>
                    <a:pt x="339292" y="109914"/>
                    <a:pt x="341895" y="109914"/>
                    <a:pt x="345801" y="108287"/>
                  </a:cubicBezTo>
                  <a:cubicBezTo>
                    <a:pt x="349381" y="106660"/>
                    <a:pt x="352310" y="105032"/>
                    <a:pt x="357517" y="103730"/>
                  </a:cubicBezTo>
                  <a:cubicBezTo>
                    <a:pt x="362724" y="102429"/>
                    <a:pt x="363050" y="101452"/>
                    <a:pt x="366955" y="103079"/>
                  </a:cubicBezTo>
                  <a:cubicBezTo>
                    <a:pt x="369884" y="104381"/>
                    <a:pt x="374766" y="107310"/>
                    <a:pt x="378997" y="109589"/>
                  </a:cubicBezTo>
                  <a:cubicBezTo>
                    <a:pt x="378346" y="110239"/>
                    <a:pt x="377695" y="110890"/>
                    <a:pt x="377044" y="111541"/>
                  </a:cubicBezTo>
                  <a:cubicBezTo>
                    <a:pt x="373139" y="115447"/>
                    <a:pt x="368582" y="120003"/>
                    <a:pt x="367281" y="120979"/>
                  </a:cubicBezTo>
                  <a:cubicBezTo>
                    <a:pt x="366304" y="121956"/>
                    <a:pt x="364677" y="121956"/>
                    <a:pt x="363375" y="122281"/>
                  </a:cubicBezTo>
                  <a:cubicBezTo>
                    <a:pt x="362073" y="122607"/>
                    <a:pt x="360446" y="122607"/>
                    <a:pt x="359470" y="123258"/>
                  </a:cubicBezTo>
                  <a:cubicBezTo>
                    <a:pt x="357517" y="124559"/>
                    <a:pt x="356866" y="126837"/>
                    <a:pt x="355890" y="129116"/>
                  </a:cubicBezTo>
                  <a:cubicBezTo>
                    <a:pt x="355564" y="130092"/>
                    <a:pt x="355239" y="131069"/>
                    <a:pt x="354913" y="132045"/>
                  </a:cubicBezTo>
                  <a:cubicBezTo>
                    <a:pt x="353612" y="134648"/>
                    <a:pt x="354913" y="137903"/>
                    <a:pt x="356215" y="140832"/>
                  </a:cubicBezTo>
                  <a:cubicBezTo>
                    <a:pt x="356541" y="141483"/>
                    <a:pt x="356866" y="142134"/>
                    <a:pt x="357192" y="142785"/>
                  </a:cubicBezTo>
                  <a:cubicBezTo>
                    <a:pt x="358493" y="145714"/>
                    <a:pt x="361097" y="145388"/>
                    <a:pt x="363375" y="145063"/>
                  </a:cubicBezTo>
                  <a:cubicBezTo>
                    <a:pt x="364026" y="145063"/>
                    <a:pt x="364352" y="145063"/>
                    <a:pt x="364677" y="145063"/>
                  </a:cubicBezTo>
                  <a:cubicBezTo>
                    <a:pt x="365003" y="145388"/>
                    <a:pt x="365003" y="145714"/>
                    <a:pt x="365003" y="146365"/>
                  </a:cubicBezTo>
                  <a:cubicBezTo>
                    <a:pt x="365003" y="147016"/>
                    <a:pt x="365003" y="147667"/>
                    <a:pt x="364677" y="148318"/>
                  </a:cubicBezTo>
                  <a:cubicBezTo>
                    <a:pt x="364352" y="148968"/>
                    <a:pt x="364026" y="149294"/>
                    <a:pt x="363375" y="149945"/>
                  </a:cubicBezTo>
                  <a:cubicBezTo>
                    <a:pt x="362399" y="150596"/>
                    <a:pt x="358493" y="151246"/>
                    <a:pt x="354588" y="151572"/>
                  </a:cubicBezTo>
                  <a:cubicBezTo>
                    <a:pt x="349706" y="152223"/>
                    <a:pt x="344824" y="152874"/>
                    <a:pt x="343197" y="154176"/>
                  </a:cubicBezTo>
                  <a:cubicBezTo>
                    <a:pt x="341570" y="155803"/>
                    <a:pt x="341570" y="160359"/>
                    <a:pt x="341570" y="164265"/>
                  </a:cubicBezTo>
                  <a:cubicBezTo>
                    <a:pt x="341570" y="167194"/>
                    <a:pt x="341570" y="169797"/>
                    <a:pt x="341244" y="170123"/>
                  </a:cubicBezTo>
                  <a:cubicBezTo>
                    <a:pt x="340268" y="170774"/>
                    <a:pt x="338966" y="172076"/>
                    <a:pt x="337990" y="173703"/>
                  </a:cubicBezTo>
                  <a:cubicBezTo>
                    <a:pt x="336688" y="175655"/>
                    <a:pt x="335712" y="178259"/>
                    <a:pt x="335386" y="179236"/>
                  </a:cubicBezTo>
                  <a:cubicBezTo>
                    <a:pt x="335386" y="180212"/>
                    <a:pt x="337990" y="183141"/>
                    <a:pt x="341570" y="187046"/>
                  </a:cubicBezTo>
                  <a:cubicBezTo>
                    <a:pt x="347103" y="192905"/>
                    <a:pt x="354913" y="201041"/>
                    <a:pt x="354913" y="202994"/>
                  </a:cubicBezTo>
                  <a:cubicBezTo>
                    <a:pt x="354913" y="206248"/>
                    <a:pt x="354913" y="206574"/>
                    <a:pt x="354588" y="207875"/>
                  </a:cubicBezTo>
                  <a:lnTo>
                    <a:pt x="354588" y="207875"/>
                  </a:lnTo>
                  <a:lnTo>
                    <a:pt x="354263" y="208526"/>
                  </a:lnTo>
                  <a:lnTo>
                    <a:pt x="354263" y="208526"/>
                  </a:lnTo>
                  <a:cubicBezTo>
                    <a:pt x="354263" y="208852"/>
                    <a:pt x="353286" y="210154"/>
                    <a:pt x="351659" y="211130"/>
                  </a:cubicBezTo>
                  <a:cubicBezTo>
                    <a:pt x="349381" y="213083"/>
                    <a:pt x="346452" y="215686"/>
                    <a:pt x="345150" y="216663"/>
                  </a:cubicBezTo>
                  <a:cubicBezTo>
                    <a:pt x="343848" y="217639"/>
                    <a:pt x="341570" y="217314"/>
                    <a:pt x="339943" y="217314"/>
                  </a:cubicBezTo>
                  <a:cubicBezTo>
                    <a:pt x="338966" y="217314"/>
                    <a:pt x="338315" y="216988"/>
                    <a:pt x="337664" y="216988"/>
                  </a:cubicBezTo>
                  <a:cubicBezTo>
                    <a:pt x="336037" y="216988"/>
                    <a:pt x="334735" y="218290"/>
                    <a:pt x="333108" y="220243"/>
                  </a:cubicBezTo>
                  <a:cubicBezTo>
                    <a:pt x="331481" y="221870"/>
                    <a:pt x="329854" y="223823"/>
                    <a:pt x="327575" y="224473"/>
                  </a:cubicBezTo>
                  <a:cubicBezTo>
                    <a:pt x="325623" y="225124"/>
                    <a:pt x="321066" y="225775"/>
                    <a:pt x="316185" y="226426"/>
                  </a:cubicBezTo>
                  <a:cubicBezTo>
                    <a:pt x="308374" y="227728"/>
                    <a:pt x="299586" y="229030"/>
                    <a:pt x="296657" y="230332"/>
                  </a:cubicBezTo>
                  <a:cubicBezTo>
                    <a:pt x="292752" y="231959"/>
                    <a:pt x="292426" y="237166"/>
                    <a:pt x="292101" y="240746"/>
                  </a:cubicBezTo>
                  <a:cubicBezTo>
                    <a:pt x="292101" y="242048"/>
                    <a:pt x="293077" y="242699"/>
                    <a:pt x="292426" y="242699"/>
                  </a:cubicBezTo>
                  <a:lnTo>
                    <a:pt x="292426" y="242699"/>
                  </a:lnTo>
                  <a:lnTo>
                    <a:pt x="288521" y="238793"/>
                  </a:lnTo>
                  <a:cubicBezTo>
                    <a:pt x="285266" y="235539"/>
                    <a:pt x="281686" y="232284"/>
                    <a:pt x="279734" y="232935"/>
                  </a:cubicBezTo>
                  <a:cubicBezTo>
                    <a:pt x="277781" y="233586"/>
                    <a:pt x="277455" y="234563"/>
                    <a:pt x="277455" y="235539"/>
                  </a:cubicBezTo>
                  <a:cubicBezTo>
                    <a:pt x="277455" y="235864"/>
                    <a:pt x="277455" y="236190"/>
                    <a:pt x="277130" y="236515"/>
                  </a:cubicBezTo>
                  <a:lnTo>
                    <a:pt x="277130" y="236515"/>
                  </a:lnTo>
                  <a:cubicBezTo>
                    <a:pt x="277130" y="236515"/>
                    <a:pt x="276154" y="235539"/>
                    <a:pt x="275177" y="234563"/>
                  </a:cubicBezTo>
                  <a:cubicBezTo>
                    <a:pt x="274201" y="233586"/>
                    <a:pt x="273225" y="232610"/>
                    <a:pt x="271923" y="231959"/>
                  </a:cubicBezTo>
                  <a:lnTo>
                    <a:pt x="271923" y="231959"/>
                  </a:lnTo>
                  <a:cubicBezTo>
                    <a:pt x="270295" y="231308"/>
                    <a:pt x="268017" y="231633"/>
                    <a:pt x="265739" y="232284"/>
                  </a:cubicBezTo>
                  <a:cubicBezTo>
                    <a:pt x="264112" y="232610"/>
                    <a:pt x="262485" y="233261"/>
                    <a:pt x="261508" y="232935"/>
                  </a:cubicBezTo>
                  <a:cubicBezTo>
                    <a:pt x="260532" y="232610"/>
                    <a:pt x="258254" y="230983"/>
                    <a:pt x="255976" y="229681"/>
                  </a:cubicBezTo>
                  <a:cubicBezTo>
                    <a:pt x="252721" y="227728"/>
                    <a:pt x="249467" y="225450"/>
                    <a:pt x="248165" y="225124"/>
                  </a:cubicBezTo>
                  <a:lnTo>
                    <a:pt x="248165" y="225124"/>
                  </a:lnTo>
                  <a:lnTo>
                    <a:pt x="247839" y="225124"/>
                  </a:lnTo>
                  <a:lnTo>
                    <a:pt x="247839" y="225124"/>
                  </a:lnTo>
                  <a:cubicBezTo>
                    <a:pt x="246863" y="225124"/>
                    <a:pt x="244910" y="225124"/>
                    <a:pt x="243608" y="225124"/>
                  </a:cubicBezTo>
                  <a:lnTo>
                    <a:pt x="243608" y="225124"/>
                  </a:lnTo>
                  <a:cubicBezTo>
                    <a:pt x="241656" y="225450"/>
                    <a:pt x="240354" y="226426"/>
                    <a:pt x="240028" y="227728"/>
                  </a:cubicBezTo>
                  <a:lnTo>
                    <a:pt x="240028" y="227728"/>
                  </a:lnTo>
                  <a:lnTo>
                    <a:pt x="240028" y="227728"/>
                  </a:lnTo>
                  <a:lnTo>
                    <a:pt x="240028" y="227728"/>
                  </a:lnTo>
                  <a:cubicBezTo>
                    <a:pt x="240028" y="229030"/>
                    <a:pt x="242307" y="231959"/>
                    <a:pt x="245236" y="234888"/>
                  </a:cubicBezTo>
                  <a:cubicBezTo>
                    <a:pt x="249792" y="239770"/>
                    <a:pt x="255976" y="245628"/>
                    <a:pt x="256627" y="245954"/>
                  </a:cubicBezTo>
                  <a:lnTo>
                    <a:pt x="256627" y="245954"/>
                  </a:lnTo>
                  <a:cubicBezTo>
                    <a:pt x="256952" y="245954"/>
                    <a:pt x="258579" y="251161"/>
                    <a:pt x="260532" y="256693"/>
                  </a:cubicBezTo>
                  <a:cubicBezTo>
                    <a:pt x="261834" y="260599"/>
                    <a:pt x="262810" y="264504"/>
                    <a:pt x="262810" y="266457"/>
                  </a:cubicBezTo>
                  <a:cubicBezTo>
                    <a:pt x="262810" y="268735"/>
                    <a:pt x="262485" y="270037"/>
                    <a:pt x="262485" y="271339"/>
                  </a:cubicBezTo>
                  <a:cubicBezTo>
                    <a:pt x="262159" y="272641"/>
                    <a:pt x="262159" y="273942"/>
                    <a:pt x="262485" y="275244"/>
                  </a:cubicBezTo>
                  <a:cubicBezTo>
                    <a:pt x="262810" y="277848"/>
                    <a:pt x="268343" y="278499"/>
                    <a:pt x="273550" y="278824"/>
                  </a:cubicBezTo>
                  <a:cubicBezTo>
                    <a:pt x="277130" y="279150"/>
                    <a:pt x="280059" y="279475"/>
                    <a:pt x="280385" y="279801"/>
                  </a:cubicBezTo>
                  <a:cubicBezTo>
                    <a:pt x="280385" y="279801"/>
                    <a:pt x="273225" y="283381"/>
                    <a:pt x="267367" y="286635"/>
                  </a:cubicBezTo>
                  <a:cubicBezTo>
                    <a:pt x="263786" y="288588"/>
                    <a:pt x="260532" y="290215"/>
                    <a:pt x="259230" y="290866"/>
                  </a:cubicBezTo>
                  <a:cubicBezTo>
                    <a:pt x="257928" y="291842"/>
                    <a:pt x="256301" y="294446"/>
                    <a:pt x="254674" y="296724"/>
                  </a:cubicBezTo>
                  <a:cubicBezTo>
                    <a:pt x="252721" y="299653"/>
                    <a:pt x="250768" y="302582"/>
                    <a:pt x="249792" y="302908"/>
                  </a:cubicBezTo>
                  <a:cubicBezTo>
                    <a:pt x="247839" y="303233"/>
                    <a:pt x="243934" y="304860"/>
                    <a:pt x="240354" y="306488"/>
                  </a:cubicBezTo>
                  <a:cubicBezTo>
                    <a:pt x="237750" y="307464"/>
                    <a:pt x="235472" y="308441"/>
                    <a:pt x="234170" y="309091"/>
                  </a:cubicBezTo>
                  <a:cubicBezTo>
                    <a:pt x="232218" y="309742"/>
                    <a:pt x="228312" y="314299"/>
                    <a:pt x="224732" y="318855"/>
                  </a:cubicBezTo>
                  <a:cubicBezTo>
                    <a:pt x="222779" y="321459"/>
                    <a:pt x="220827" y="323737"/>
                    <a:pt x="219525" y="325039"/>
                  </a:cubicBezTo>
                  <a:lnTo>
                    <a:pt x="219525" y="324388"/>
                  </a:lnTo>
                  <a:lnTo>
                    <a:pt x="219525" y="324388"/>
                  </a:lnTo>
                  <a:cubicBezTo>
                    <a:pt x="219525" y="323411"/>
                    <a:pt x="219850" y="322435"/>
                    <a:pt x="219850" y="321459"/>
                  </a:cubicBezTo>
                  <a:cubicBezTo>
                    <a:pt x="219850" y="319180"/>
                    <a:pt x="219199" y="316902"/>
                    <a:pt x="216270" y="316902"/>
                  </a:cubicBezTo>
                  <a:cubicBezTo>
                    <a:pt x="213341" y="316902"/>
                    <a:pt x="207483" y="318204"/>
                    <a:pt x="202601" y="319180"/>
                  </a:cubicBezTo>
                  <a:cubicBezTo>
                    <a:pt x="199672" y="319831"/>
                    <a:pt x="197068" y="320482"/>
                    <a:pt x="196743" y="320482"/>
                  </a:cubicBezTo>
                  <a:lnTo>
                    <a:pt x="196743" y="320482"/>
                  </a:lnTo>
                  <a:cubicBezTo>
                    <a:pt x="196092" y="320482"/>
                    <a:pt x="192838" y="317879"/>
                    <a:pt x="189258" y="314950"/>
                  </a:cubicBezTo>
                  <a:cubicBezTo>
                    <a:pt x="186329" y="312671"/>
                    <a:pt x="183400" y="310068"/>
                    <a:pt x="182423" y="308766"/>
                  </a:cubicBezTo>
                  <a:cubicBezTo>
                    <a:pt x="180470" y="306162"/>
                    <a:pt x="178192" y="295748"/>
                    <a:pt x="176565" y="289239"/>
                  </a:cubicBezTo>
                  <a:cubicBezTo>
                    <a:pt x="175914" y="287286"/>
                    <a:pt x="175589" y="285333"/>
                    <a:pt x="175263" y="284357"/>
                  </a:cubicBezTo>
                  <a:cubicBezTo>
                    <a:pt x="174612" y="282404"/>
                    <a:pt x="172659" y="278499"/>
                    <a:pt x="170381" y="274919"/>
                  </a:cubicBezTo>
                  <a:lnTo>
                    <a:pt x="170381" y="274919"/>
                  </a:lnTo>
                  <a:cubicBezTo>
                    <a:pt x="167452" y="270363"/>
                    <a:pt x="164198" y="265806"/>
                    <a:pt x="162896" y="265155"/>
                  </a:cubicBezTo>
                  <a:cubicBezTo>
                    <a:pt x="161594" y="264179"/>
                    <a:pt x="160292" y="264504"/>
                    <a:pt x="158665" y="264504"/>
                  </a:cubicBezTo>
                  <a:cubicBezTo>
                    <a:pt x="157689" y="264504"/>
                    <a:pt x="157038" y="264504"/>
                    <a:pt x="157038" y="264504"/>
                  </a:cubicBezTo>
                  <a:cubicBezTo>
                    <a:pt x="157038" y="264179"/>
                    <a:pt x="161269" y="259948"/>
                    <a:pt x="165174" y="256042"/>
                  </a:cubicBezTo>
                  <a:cubicBezTo>
                    <a:pt x="169080" y="252137"/>
                    <a:pt x="172659" y="248557"/>
                    <a:pt x="172334" y="247255"/>
                  </a:cubicBezTo>
                  <a:cubicBezTo>
                    <a:pt x="172009" y="245954"/>
                    <a:pt x="170056" y="244001"/>
                    <a:pt x="167778" y="241723"/>
                  </a:cubicBezTo>
                  <a:cubicBezTo>
                    <a:pt x="166150" y="240095"/>
                    <a:pt x="164523" y="238468"/>
                    <a:pt x="163872" y="237492"/>
                  </a:cubicBezTo>
                  <a:cubicBezTo>
                    <a:pt x="163221" y="236515"/>
                    <a:pt x="161269" y="231959"/>
                    <a:pt x="159641" y="227403"/>
                  </a:cubicBezTo>
                  <a:cubicBezTo>
                    <a:pt x="157689" y="222195"/>
                    <a:pt x="156061" y="216988"/>
                    <a:pt x="155736" y="216012"/>
                  </a:cubicBezTo>
                  <a:cubicBezTo>
                    <a:pt x="155736" y="214710"/>
                    <a:pt x="156387" y="207875"/>
                    <a:pt x="157363" y="201692"/>
                  </a:cubicBezTo>
                  <a:cubicBezTo>
                    <a:pt x="158014" y="197461"/>
                    <a:pt x="158340" y="193881"/>
                    <a:pt x="158340" y="193230"/>
                  </a:cubicBezTo>
                  <a:cubicBezTo>
                    <a:pt x="158340" y="192905"/>
                    <a:pt x="160943" y="188999"/>
                    <a:pt x="163221" y="185419"/>
                  </a:cubicBezTo>
                  <a:cubicBezTo>
                    <a:pt x="165500" y="182165"/>
                    <a:pt x="167778" y="178910"/>
                    <a:pt x="167778" y="177934"/>
                  </a:cubicBezTo>
                  <a:cubicBezTo>
                    <a:pt x="167778" y="177934"/>
                    <a:pt x="167778" y="177608"/>
                    <a:pt x="167778" y="177283"/>
                  </a:cubicBezTo>
                  <a:lnTo>
                    <a:pt x="167778" y="177283"/>
                  </a:lnTo>
                  <a:cubicBezTo>
                    <a:pt x="168103" y="175330"/>
                    <a:pt x="168754" y="172076"/>
                    <a:pt x="164849" y="170123"/>
                  </a:cubicBezTo>
                  <a:cubicBezTo>
                    <a:pt x="164523" y="169797"/>
                    <a:pt x="163547" y="169472"/>
                    <a:pt x="162896" y="169146"/>
                  </a:cubicBezTo>
                  <a:cubicBezTo>
                    <a:pt x="160292" y="167845"/>
                    <a:pt x="158014" y="166543"/>
                    <a:pt x="155736" y="166217"/>
                  </a:cubicBezTo>
                  <a:cubicBezTo>
                    <a:pt x="153783" y="165892"/>
                    <a:pt x="136860" y="168496"/>
                    <a:pt x="124167" y="170448"/>
                  </a:cubicBezTo>
                  <a:cubicBezTo>
                    <a:pt x="117007" y="171425"/>
                    <a:pt x="111149" y="172401"/>
                    <a:pt x="110498" y="172401"/>
                  </a:cubicBezTo>
                  <a:cubicBezTo>
                    <a:pt x="110173" y="172401"/>
                    <a:pt x="104640" y="164916"/>
                    <a:pt x="99758" y="158407"/>
                  </a:cubicBezTo>
                  <a:cubicBezTo>
                    <a:pt x="95853" y="152874"/>
                    <a:pt x="92273" y="147992"/>
                    <a:pt x="90971" y="147992"/>
                  </a:cubicBezTo>
                  <a:cubicBezTo>
                    <a:pt x="90645" y="147992"/>
                    <a:pt x="89994" y="147667"/>
                    <a:pt x="89018" y="147341"/>
                  </a:cubicBezTo>
                  <a:cubicBezTo>
                    <a:pt x="85438" y="146039"/>
                    <a:pt x="78604" y="143761"/>
                    <a:pt x="73722" y="144087"/>
                  </a:cubicBezTo>
                  <a:cubicBezTo>
                    <a:pt x="70142" y="144412"/>
                    <a:pt x="68514" y="145063"/>
                    <a:pt x="67213" y="146039"/>
                  </a:cubicBezTo>
                  <a:cubicBezTo>
                    <a:pt x="66236" y="146690"/>
                    <a:pt x="65260" y="147016"/>
                    <a:pt x="63633" y="147341"/>
                  </a:cubicBezTo>
                  <a:cubicBezTo>
                    <a:pt x="60704" y="147992"/>
                    <a:pt x="56147" y="146690"/>
                    <a:pt x="52567" y="146039"/>
                  </a:cubicBezTo>
                  <a:cubicBezTo>
                    <a:pt x="50615" y="145714"/>
                    <a:pt x="49313" y="145388"/>
                    <a:pt x="48337" y="145388"/>
                  </a:cubicBezTo>
                  <a:cubicBezTo>
                    <a:pt x="47360" y="145388"/>
                    <a:pt x="46058" y="145388"/>
                    <a:pt x="44756" y="145714"/>
                  </a:cubicBezTo>
                  <a:cubicBezTo>
                    <a:pt x="42804" y="146039"/>
                    <a:pt x="40526" y="146039"/>
                    <a:pt x="39224" y="146039"/>
                  </a:cubicBezTo>
                  <a:cubicBezTo>
                    <a:pt x="38573" y="146039"/>
                    <a:pt x="37271" y="143110"/>
                    <a:pt x="36295" y="141158"/>
                  </a:cubicBezTo>
                  <a:cubicBezTo>
                    <a:pt x="35318" y="139205"/>
                    <a:pt x="34342" y="137252"/>
                    <a:pt x="33366" y="136927"/>
                  </a:cubicBezTo>
                  <a:cubicBezTo>
                    <a:pt x="32715" y="136601"/>
                    <a:pt x="32064" y="136601"/>
                    <a:pt x="31087" y="136276"/>
                  </a:cubicBezTo>
                  <a:cubicBezTo>
                    <a:pt x="30111" y="135950"/>
                    <a:pt x="29135" y="135950"/>
                    <a:pt x="28158" y="135299"/>
                  </a:cubicBezTo>
                  <a:cubicBezTo>
                    <a:pt x="27833" y="134974"/>
                    <a:pt x="27833" y="134323"/>
                    <a:pt x="27833" y="133347"/>
                  </a:cubicBezTo>
                  <a:lnTo>
                    <a:pt x="27833" y="133347"/>
                  </a:lnTo>
                  <a:cubicBezTo>
                    <a:pt x="27833" y="132696"/>
                    <a:pt x="27833" y="132045"/>
                    <a:pt x="27507" y="131394"/>
                  </a:cubicBezTo>
                  <a:cubicBezTo>
                    <a:pt x="27182" y="130418"/>
                    <a:pt x="27182" y="129441"/>
                    <a:pt x="27182" y="127814"/>
                  </a:cubicBezTo>
                  <a:cubicBezTo>
                    <a:pt x="27182" y="126512"/>
                    <a:pt x="27507" y="124885"/>
                    <a:pt x="27833" y="123258"/>
                  </a:cubicBezTo>
                  <a:cubicBezTo>
                    <a:pt x="28158" y="121956"/>
                    <a:pt x="28484" y="120979"/>
                    <a:pt x="29135" y="120003"/>
                  </a:cubicBezTo>
                  <a:cubicBezTo>
                    <a:pt x="29786" y="118701"/>
                    <a:pt x="30437" y="117399"/>
                    <a:pt x="30437" y="115447"/>
                  </a:cubicBezTo>
                  <a:cubicBezTo>
                    <a:pt x="30437" y="113819"/>
                    <a:pt x="29786" y="112518"/>
                    <a:pt x="29135" y="111216"/>
                  </a:cubicBezTo>
                  <a:cubicBezTo>
                    <a:pt x="28484" y="109914"/>
                    <a:pt x="27182" y="108612"/>
                    <a:pt x="25880" y="107310"/>
                  </a:cubicBezTo>
                  <a:lnTo>
                    <a:pt x="25880" y="107310"/>
                  </a:lnTo>
                  <a:cubicBezTo>
                    <a:pt x="24578" y="106009"/>
                    <a:pt x="23602" y="101452"/>
                    <a:pt x="22626" y="97547"/>
                  </a:cubicBezTo>
                  <a:cubicBezTo>
                    <a:pt x="21975" y="94943"/>
                    <a:pt x="21324" y="92340"/>
                    <a:pt x="20673" y="91038"/>
                  </a:cubicBezTo>
                  <a:cubicBezTo>
                    <a:pt x="19046" y="87458"/>
                    <a:pt x="16442" y="87783"/>
                    <a:pt x="14489" y="88109"/>
                  </a:cubicBezTo>
                  <a:cubicBezTo>
                    <a:pt x="14164" y="88109"/>
                    <a:pt x="13838" y="88109"/>
                    <a:pt x="13513" y="88109"/>
                  </a:cubicBezTo>
                  <a:cubicBezTo>
                    <a:pt x="13513" y="88109"/>
                    <a:pt x="13513" y="87132"/>
                    <a:pt x="13187" y="86156"/>
                  </a:cubicBezTo>
                  <a:cubicBezTo>
                    <a:pt x="12862" y="84529"/>
                    <a:pt x="12211" y="82901"/>
                    <a:pt x="10909" y="82251"/>
                  </a:cubicBezTo>
                  <a:lnTo>
                    <a:pt x="10909" y="82251"/>
                  </a:lnTo>
                  <a:cubicBezTo>
                    <a:pt x="9607" y="81600"/>
                    <a:pt x="7980" y="82576"/>
                    <a:pt x="6028" y="83552"/>
                  </a:cubicBezTo>
                  <a:cubicBezTo>
                    <a:pt x="4075" y="84854"/>
                    <a:pt x="1471" y="86156"/>
                    <a:pt x="169" y="85180"/>
                  </a:cubicBezTo>
                  <a:cubicBezTo>
                    <a:pt x="-481" y="84854"/>
                    <a:pt x="820" y="82576"/>
                    <a:pt x="2773" y="80298"/>
                  </a:cubicBezTo>
                  <a:cubicBezTo>
                    <a:pt x="4400" y="78020"/>
                    <a:pt x="6353" y="75741"/>
                    <a:pt x="7980" y="74114"/>
                  </a:cubicBezTo>
                  <a:cubicBezTo>
                    <a:pt x="9282" y="72487"/>
                    <a:pt x="10258" y="71510"/>
                    <a:pt x="10584" y="70860"/>
                  </a:cubicBezTo>
                  <a:lnTo>
                    <a:pt x="10584" y="70860"/>
                  </a:lnTo>
                  <a:cubicBezTo>
                    <a:pt x="11235" y="69883"/>
                    <a:pt x="12211" y="65327"/>
                    <a:pt x="13187" y="60771"/>
                  </a:cubicBezTo>
                  <a:cubicBezTo>
                    <a:pt x="13838" y="57191"/>
                    <a:pt x="14489" y="53611"/>
                    <a:pt x="14489" y="51983"/>
                  </a:cubicBezTo>
                  <a:cubicBezTo>
                    <a:pt x="14489" y="50356"/>
                    <a:pt x="15466" y="48729"/>
                    <a:pt x="16442" y="46776"/>
                  </a:cubicBezTo>
                  <a:cubicBezTo>
                    <a:pt x="17093" y="45474"/>
                    <a:pt x="18069" y="44172"/>
                    <a:pt x="18395" y="42545"/>
                  </a:cubicBezTo>
                  <a:cubicBezTo>
                    <a:pt x="18720" y="40592"/>
                    <a:pt x="20998" y="38965"/>
                    <a:pt x="22626" y="37663"/>
                  </a:cubicBezTo>
                  <a:cubicBezTo>
                    <a:pt x="23602" y="37012"/>
                    <a:pt x="24253" y="36362"/>
                    <a:pt x="24904" y="35711"/>
                  </a:cubicBezTo>
                  <a:cubicBezTo>
                    <a:pt x="25555" y="35060"/>
                    <a:pt x="27182" y="35060"/>
                    <a:pt x="28809" y="34734"/>
                  </a:cubicBezTo>
                  <a:cubicBezTo>
                    <a:pt x="31087" y="34409"/>
                    <a:pt x="33366" y="34409"/>
                    <a:pt x="34667" y="32782"/>
                  </a:cubicBezTo>
                  <a:cubicBezTo>
                    <a:pt x="35644" y="31805"/>
                    <a:pt x="36946" y="29852"/>
                    <a:pt x="38573" y="27574"/>
                  </a:cubicBezTo>
                  <a:cubicBezTo>
                    <a:pt x="38573" y="26273"/>
                    <a:pt x="39549" y="25296"/>
                    <a:pt x="40200" y="24320"/>
                  </a:cubicBezTo>
                  <a:lnTo>
                    <a:pt x="40200" y="24320"/>
                  </a:lnTo>
                  <a:close/>
                  <a:moveTo>
                    <a:pt x="343197" y="39942"/>
                  </a:moveTo>
                  <a:cubicBezTo>
                    <a:pt x="337664" y="39942"/>
                    <a:pt x="336363" y="41569"/>
                    <a:pt x="332783" y="42220"/>
                  </a:cubicBezTo>
                  <a:cubicBezTo>
                    <a:pt x="329203" y="42871"/>
                    <a:pt x="325948" y="42871"/>
                    <a:pt x="329528" y="45149"/>
                  </a:cubicBezTo>
                  <a:cubicBezTo>
                    <a:pt x="333108" y="47752"/>
                    <a:pt x="334084" y="49054"/>
                    <a:pt x="333759" y="51658"/>
                  </a:cubicBezTo>
                  <a:cubicBezTo>
                    <a:pt x="333433" y="54261"/>
                    <a:pt x="333759" y="54912"/>
                    <a:pt x="329528" y="56214"/>
                  </a:cubicBezTo>
                  <a:cubicBezTo>
                    <a:pt x="325297" y="57842"/>
                    <a:pt x="316510" y="60445"/>
                    <a:pt x="320741" y="60771"/>
                  </a:cubicBezTo>
                  <a:cubicBezTo>
                    <a:pt x="324972" y="60771"/>
                    <a:pt x="330179" y="59143"/>
                    <a:pt x="336037" y="59469"/>
                  </a:cubicBezTo>
                  <a:cubicBezTo>
                    <a:pt x="341895" y="60120"/>
                    <a:pt x="344824" y="60771"/>
                    <a:pt x="345801" y="57516"/>
                  </a:cubicBezTo>
                  <a:cubicBezTo>
                    <a:pt x="346777" y="54261"/>
                    <a:pt x="348730" y="56214"/>
                    <a:pt x="347103" y="52309"/>
                  </a:cubicBezTo>
                  <a:cubicBezTo>
                    <a:pt x="345475" y="48403"/>
                    <a:pt x="342872" y="47427"/>
                    <a:pt x="345475" y="44172"/>
                  </a:cubicBezTo>
                  <a:cubicBezTo>
                    <a:pt x="348079" y="40918"/>
                    <a:pt x="351008" y="39616"/>
                    <a:pt x="349706" y="38965"/>
                  </a:cubicBezTo>
                  <a:cubicBezTo>
                    <a:pt x="348404" y="38640"/>
                    <a:pt x="346126" y="38965"/>
                    <a:pt x="343197" y="39942"/>
                  </a:cubicBezTo>
                  <a:lnTo>
                    <a:pt x="343197" y="39942"/>
                  </a:lnTo>
                  <a:close/>
                  <a:moveTo>
                    <a:pt x="264763" y="30829"/>
                  </a:moveTo>
                  <a:cubicBezTo>
                    <a:pt x="267367" y="30503"/>
                    <a:pt x="269645" y="33107"/>
                    <a:pt x="269319" y="34409"/>
                  </a:cubicBezTo>
                  <a:cubicBezTo>
                    <a:pt x="269319" y="35711"/>
                    <a:pt x="265088" y="36362"/>
                    <a:pt x="264112" y="37989"/>
                  </a:cubicBezTo>
                  <a:cubicBezTo>
                    <a:pt x="263136" y="39942"/>
                    <a:pt x="265739" y="42871"/>
                    <a:pt x="262810" y="40918"/>
                  </a:cubicBezTo>
                  <a:cubicBezTo>
                    <a:pt x="259881" y="39291"/>
                    <a:pt x="252396" y="35060"/>
                    <a:pt x="252070" y="34083"/>
                  </a:cubicBezTo>
                  <a:cubicBezTo>
                    <a:pt x="251745" y="33107"/>
                    <a:pt x="255650" y="34083"/>
                    <a:pt x="259230" y="33433"/>
                  </a:cubicBezTo>
                  <a:cubicBezTo>
                    <a:pt x="263461" y="32782"/>
                    <a:pt x="262159" y="31154"/>
                    <a:pt x="264763" y="30829"/>
                  </a:cubicBezTo>
                  <a:lnTo>
                    <a:pt x="264763" y="30829"/>
                  </a:lnTo>
                  <a:close/>
                  <a:moveTo>
                    <a:pt x="91296" y="887"/>
                  </a:moveTo>
                  <a:cubicBezTo>
                    <a:pt x="88367" y="3165"/>
                    <a:pt x="86740" y="3491"/>
                    <a:pt x="87065" y="6745"/>
                  </a:cubicBezTo>
                  <a:cubicBezTo>
                    <a:pt x="87065" y="10000"/>
                    <a:pt x="84462" y="13580"/>
                    <a:pt x="89018" y="14556"/>
                  </a:cubicBezTo>
                  <a:cubicBezTo>
                    <a:pt x="93574" y="15533"/>
                    <a:pt x="94551" y="14556"/>
                    <a:pt x="97480" y="13905"/>
                  </a:cubicBezTo>
                  <a:cubicBezTo>
                    <a:pt x="100409" y="13254"/>
                    <a:pt x="103013" y="9674"/>
                    <a:pt x="100409" y="5769"/>
                  </a:cubicBezTo>
                  <a:cubicBezTo>
                    <a:pt x="97480" y="1864"/>
                    <a:pt x="98782" y="-1717"/>
                    <a:pt x="91296" y="887"/>
                  </a:cubicBezTo>
                  <a:lnTo>
                    <a:pt x="91296" y="88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0" name="Freeform: Shape 2689">
              <a:extLst>
                <a:ext uri="{FF2B5EF4-FFF2-40B4-BE49-F238E27FC236}">
                  <a16:creationId xmlns:a16="http://schemas.microsoft.com/office/drawing/2014/main" id="{3E7D3795-007E-4D92-B1B9-D8A18B439D82}"/>
                </a:ext>
              </a:extLst>
            </p:cNvPr>
            <p:cNvSpPr/>
            <p:nvPr/>
          </p:nvSpPr>
          <p:spPr>
            <a:xfrm>
              <a:off x="3544815" y="4098053"/>
              <a:ext cx="331843" cy="462839"/>
            </a:xfrm>
            <a:custGeom>
              <a:avLst/>
              <a:gdLst>
                <a:gd name="connsiteX0" fmla="*/ 47072 w 331843"/>
                <a:gd name="connsiteY0" fmla="*/ 108421 h 462839"/>
                <a:gd name="connsiteX1" fmla="*/ 50652 w 331843"/>
                <a:gd name="connsiteY1" fmla="*/ 110699 h 462839"/>
                <a:gd name="connsiteX2" fmla="*/ 57486 w 331843"/>
                <a:gd name="connsiteY2" fmla="*/ 116883 h 462839"/>
                <a:gd name="connsiteX3" fmla="*/ 60090 w 331843"/>
                <a:gd name="connsiteY3" fmla="*/ 121114 h 462839"/>
                <a:gd name="connsiteX4" fmla="*/ 63019 w 331843"/>
                <a:gd name="connsiteY4" fmla="*/ 128599 h 462839"/>
                <a:gd name="connsiteX5" fmla="*/ 64972 w 331843"/>
                <a:gd name="connsiteY5" fmla="*/ 119161 h 462839"/>
                <a:gd name="connsiteX6" fmla="*/ 59765 w 331843"/>
                <a:gd name="connsiteY6" fmla="*/ 111025 h 462839"/>
                <a:gd name="connsiteX7" fmla="*/ 69203 w 331843"/>
                <a:gd name="connsiteY7" fmla="*/ 105817 h 462839"/>
                <a:gd name="connsiteX8" fmla="*/ 79292 w 331843"/>
                <a:gd name="connsiteY8" fmla="*/ 97356 h 462839"/>
                <a:gd name="connsiteX9" fmla="*/ 84825 w 331843"/>
                <a:gd name="connsiteY9" fmla="*/ 87266 h 462839"/>
                <a:gd name="connsiteX10" fmla="*/ 88730 w 331843"/>
                <a:gd name="connsiteY10" fmla="*/ 85314 h 462839"/>
                <a:gd name="connsiteX11" fmla="*/ 95239 w 331843"/>
                <a:gd name="connsiteY11" fmla="*/ 86290 h 462839"/>
                <a:gd name="connsiteX12" fmla="*/ 98168 w 331843"/>
                <a:gd name="connsiteY12" fmla="*/ 79130 h 462839"/>
                <a:gd name="connsiteX13" fmla="*/ 94588 w 331843"/>
                <a:gd name="connsiteY13" fmla="*/ 76526 h 462839"/>
                <a:gd name="connsiteX14" fmla="*/ 97843 w 331843"/>
                <a:gd name="connsiteY14" fmla="*/ 67739 h 462839"/>
                <a:gd name="connsiteX15" fmla="*/ 99470 w 331843"/>
                <a:gd name="connsiteY15" fmla="*/ 61556 h 462839"/>
                <a:gd name="connsiteX16" fmla="*/ 95239 w 331843"/>
                <a:gd name="connsiteY16" fmla="*/ 61230 h 462839"/>
                <a:gd name="connsiteX17" fmla="*/ 100446 w 331843"/>
                <a:gd name="connsiteY17" fmla="*/ 51467 h 462839"/>
                <a:gd name="connsiteX18" fmla="*/ 107606 w 331843"/>
                <a:gd name="connsiteY18" fmla="*/ 49189 h 462839"/>
                <a:gd name="connsiteX19" fmla="*/ 110210 w 331843"/>
                <a:gd name="connsiteY19" fmla="*/ 43981 h 462839"/>
                <a:gd name="connsiteX20" fmla="*/ 118021 w 331843"/>
                <a:gd name="connsiteY20" fmla="*/ 37798 h 462839"/>
                <a:gd name="connsiteX21" fmla="*/ 126808 w 331843"/>
                <a:gd name="connsiteY21" fmla="*/ 40727 h 462839"/>
                <a:gd name="connsiteX22" fmla="*/ 124204 w 331843"/>
                <a:gd name="connsiteY22" fmla="*/ 46910 h 462839"/>
                <a:gd name="connsiteX23" fmla="*/ 130713 w 331843"/>
                <a:gd name="connsiteY23" fmla="*/ 48863 h 462839"/>
                <a:gd name="connsiteX24" fmla="*/ 132341 w 331843"/>
                <a:gd name="connsiteY24" fmla="*/ 42029 h 462839"/>
                <a:gd name="connsiteX25" fmla="*/ 135921 w 331843"/>
                <a:gd name="connsiteY25" fmla="*/ 37798 h 462839"/>
                <a:gd name="connsiteX26" fmla="*/ 139501 w 331843"/>
                <a:gd name="connsiteY26" fmla="*/ 30963 h 462839"/>
                <a:gd name="connsiteX27" fmla="*/ 149590 w 331843"/>
                <a:gd name="connsiteY27" fmla="*/ 32916 h 462839"/>
                <a:gd name="connsiteX28" fmla="*/ 157726 w 331843"/>
                <a:gd name="connsiteY28" fmla="*/ 31939 h 462839"/>
                <a:gd name="connsiteX29" fmla="*/ 164561 w 331843"/>
                <a:gd name="connsiteY29" fmla="*/ 30312 h 462839"/>
                <a:gd name="connsiteX30" fmla="*/ 176277 w 331843"/>
                <a:gd name="connsiteY30" fmla="*/ 21525 h 462839"/>
                <a:gd name="connsiteX31" fmla="*/ 187342 w 331843"/>
                <a:gd name="connsiteY31" fmla="*/ 16318 h 462839"/>
                <a:gd name="connsiteX32" fmla="*/ 192875 w 331843"/>
                <a:gd name="connsiteY32" fmla="*/ 6229 h 462839"/>
                <a:gd name="connsiteX33" fmla="*/ 202639 w 331843"/>
                <a:gd name="connsiteY33" fmla="*/ 696 h 462839"/>
                <a:gd name="connsiteX34" fmla="*/ 214030 w 331843"/>
                <a:gd name="connsiteY34" fmla="*/ 1021 h 462839"/>
                <a:gd name="connsiteX35" fmla="*/ 221515 w 331843"/>
                <a:gd name="connsiteY35" fmla="*/ 6880 h 462839"/>
                <a:gd name="connsiteX36" fmla="*/ 221190 w 331843"/>
                <a:gd name="connsiteY36" fmla="*/ 13714 h 462839"/>
                <a:gd name="connsiteX37" fmla="*/ 202964 w 331843"/>
                <a:gd name="connsiteY37" fmla="*/ 21199 h 462839"/>
                <a:gd name="connsiteX38" fmla="*/ 198082 w 331843"/>
                <a:gd name="connsiteY38" fmla="*/ 27383 h 462839"/>
                <a:gd name="connsiteX39" fmla="*/ 198408 w 331843"/>
                <a:gd name="connsiteY39" fmla="*/ 28034 h 462839"/>
                <a:gd name="connsiteX40" fmla="*/ 195479 w 331843"/>
                <a:gd name="connsiteY40" fmla="*/ 31939 h 462839"/>
                <a:gd name="connsiteX41" fmla="*/ 191573 w 331843"/>
                <a:gd name="connsiteY41" fmla="*/ 36821 h 462839"/>
                <a:gd name="connsiteX42" fmla="*/ 187342 w 331843"/>
                <a:gd name="connsiteY42" fmla="*/ 37798 h 462839"/>
                <a:gd name="connsiteX43" fmla="*/ 181810 w 331843"/>
                <a:gd name="connsiteY43" fmla="*/ 39425 h 462839"/>
                <a:gd name="connsiteX44" fmla="*/ 179857 w 331843"/>
                <a:gd name="connsiteY44" fmla="*/ 41378 h 462839"/>
                <a:gd name="connsiteX45" fmla="*/ 174650 w 331843"/>
                <a:gd name="connsiteY45" fmla="*/ 47561 h 462839"/>
                <a:gd name="connsiteX46" fmla="*/ 173022 w 331843"/>
                <a:gd name="connsiteY46" fmla="*/ 51141 h 462839"/>
                <a:gd name="connsiteX47" fmla="*/ 170744 w 331843"/>
                <a:gd name="connsiteY47" fmla="*/ 57650 h 462839"/>
                <a:gd name="connsiteX48" fmla="*/ 169768 w 331843"/>
                <a:gd name="connsiteY48" fmla="*/ 65787 h 462839"/>
                <a:gd name="connsiteX49" fmla="*/ 167490 w 331843"/>
                <a:gd name="connsiteY49" fmla="*/ 75225 h 462839"/>
                <a:gd name="connsiteX50" fmla="*/ 167490 w 331843"/>
                <a:gd name="connsiteY50" fmla="*/ 75225 h 462839"/>
                <a:gd name="connsiteX51" fmla="*/ 165212 w 331843"/>
                <a:gd name="connsiteY51" fmla="*/ 77828 h 462839"/>
                <a:gd name="connsiteX52" fmla="*/ 159679 w 331843"/>
                <a:gd name="connsiteY52" fmla="*/ 84337 h 462839"/>
                <a:gd name="connsiteX53" fmla="*/ 157726 w 331843"/>
                <a:gd name="connsiteY53" fmla="*/ 93125 h 462839"/>
                <a:gd name="connsiteX54" fmla="*/ 166513 w 331843"/>
                <a:gd name="connsiteY54" fmla="*/ 91497 h 462839"/>
                <a:gd name="connsiteX55" fmla="*/ 168792 w 331843"/>
                <a:gd name="connsiteY55" fmla="*/ 90196 h 462839"/>
                <a:gd name="connsiteX56" fmla="*/ 168792 w 331843"/>
                <a:gd name="connsiteY56" fmla="*/ 90196 h 462839"/>
                <a:gd name="connsiteX57" fmla="*/ 169768 w 331843"/>
                <a:gd name="connsiteY57" fmla="*/ 92474 h 462839"/>
                <a:gd name="connsiteX58" fmla="*/ 172697 w 331843"/>
                <a:gd name="connsiteY58" fmla="*/ 96054 h 462839"/>
                <a:gd name="connsiteX59" fmla="*/ 174324 w 331843"/>
                <a:gd name="connsiteY59" fmla="*/ 95728 h 462839"/>
                <a:gd name="connsiteX60" fmla="*/ 177579 w 331843"/>
                <a:gd name="connsiteY60" fmla="*/ 97030 h 462839"/>
                <a:gd name="connsiteX61" fmla="*/ 179206 w 331843"/>
                <a:gd name="connsiteY61" fmla="*/ 102888 h 462839"/>
                <a:gd name="connsiteX62" fmla="*/ 183112 w 331843"/>
                <a:gd name="connsiteY62" fmla="*/ 113954 h 462839"/>
                <a:gd name="connsiteX63" fmla="*/ 183112 w 331843"/>
                <a:gd name="connsiteY63" fmla="*/ 113954 h 462839"/>
                <a:gd name="connsiteX64" fmla="*/ 186041 w 331843"/>
                <a:gd name="connsiteY64" fmla="*/ 117534 h 462839"/>
                <a:gd name="connsiteX65" fmla="*/ 187017 w 331843"/>
                <a:gd name="connsiteY65" fmla="*/ 120463 h 462839"/>
                <a:gd name="connsiteX66" fmla="*/ 186041 w 331843"/>
                <a:gd name="connsiteY66" fmla="*/ 123717 h 462839"/>
                <a:gd name="connsiteX67" fmla="*/ 184739 w 331843"/>
                <a:gd name="connsiteY67" fmla="*/ 127623 h 462839"/>
                <a:gd name="connsiteX68" fmla="*/ 184088 w 331843"/>
                <a:gd name="connsiteY68" fmla="*/ 132504 h 462839"/>
                <a:gd name="connsiteX69" fmla="*/ 184413 w 331843"/>
                <a:gd name="connsiteY69" fmla="*/ 136735 h 462839"/>
                <a:gd name="connsiteX70" fmla="*/ 184739 w 331843"/>
                <a:gd name="connsiteY70" fmla="*/ 138363 h 462839"/>
                <a:gd name="connsiteX71" fmla="*/ 186691 w 331843"/>
                <a:gd name="connsiteY71" fmla="*/ 142593 h 462839"/>
                <a:gd name="connsiteX72" fmla="*/ 189946 w 331843"/>
                <a:gd name="connsiteY72" fmla="*/ 143570 h 462839"/>
                <a:gd name="connsiteX73" fmla="*/ 191899 w 331843"/>
                <a:gd name="connsiteY73" fmla="*/ 144221 h 462839"/>
                <a:gd name="connsiteX74" fmla="*/ 193201 w 331843"/>
                <a:gd name="connsiteY74" fmla="*/ 147150 h 462839"/>
                <a:gd name="connsiteX75" fmla="*/ 198408 w 331843"/>
                <a:gd name="connsiteY75" fmla="*/ 153659 h 462839"/>
                <a:gd name="connsiteX76" fmla="*/ 204591 w 331843"/>
                <a:gd name="connsiteY76" fmla="*/ 153334 h 462839"/>
                <a:gd name="connsiteX77" fmla="*/ 207846 w 331843"/>
                <a:gd name="connsiteY77" fmla="*/ 153008 h 462839"/>
                <a:gd name="connsiteX78" fmla="*/ 211426 w 331843"/>
                <a:gd name="connsiteY78" fmla="*/ 153659 h 462839"/>
                <a:gd name="connsiteX79" fmla="*/ 223793 w 331843"/>
                <a:gd name="connsiteY79" fmla="*/ 154961 h 462839"/>
                <a:gd name="connsiteX80" fmla="*/ 228349 w 331843"/>
                <a:gd name="connsiteY80" fmla="*/ 153334 h 462839"/>
                <a:gd name="connsiteX81" fmla="*/ 233882 w 331843"/>
                <a:gd name="connsiteY81" fmla="*/ 151706 h 462839"/>
                <a:gd name="connsiteX82" fmla="*/ 248202 w 331843"/>
                <a:gd name="connsiteY82" fmla="*/ 154961 h 462839"/>
                <a:gd name="connsiteX83" fmla="*/ 250480 w 331843"/>
                <a:gd name="connsiteY83" fmla="*/ 155612 h 462839"/>
                <a:gd name="connsiteX84" fmla="*/ 257640 w 331843"/>
                <a:gd name="connsiteY84" fmla="*/ 165050 h 462839"/>
                <a:gd name="connsiteX85" fmla="*/ 270333 w 331843"/>
                <a:gd name="connsiteY85" fmla="*/ 180021 h 462839"/>
                <a:gd name="connsiteX86" fmla="*/ 284327 w 331843"/>
                <a:gd name="connsiteY86" fmla="*/ 178068 h 462839"/>
                <a:gd name="connsiteX87" fmla="*/ 315246 w 331843"/>
                <a:gd name="connsiteY87" fmla="*/ 173837 h 462839"/>
                <a:gd name="connsiteX88" fmla="*/ 321755 w 331843"/>
                <a:gd name="connsiteY88" fmla="*/ 176441 h 462839"/>
                <a:gd name="connsiteX89" fmla="*/ 323707 w 331843"/>
                <a:gd name="connsiteY89" fmla="*/ 177417 h 462839"/>
                <a:gd name="connsiteX90" fmla="*/ 325009 w 331843"/>
                <a:gd name="connsiteY90" fmla="*/ 181648 h 462839"/>
                <a:gd name="connsiteX91" fmla="*/ 325009 w 331843"/>
                <a:gd name="connsiteY91" fmla="*/ 181648 h 462839"/>
                <a:gd name="connsiteX92" fmla="*/ 325009 w 331843"/>
                <a:gd name="connsiteY92" fmla="*/ 182624 h 462839"/>
                <a:gd name="connsiteX93" fmla="*/ 320778 w 331843"/>
                <a:gd name="connsiteY93" fmla="*/ 188808 h 462839"/>
                <a:gd name="connsiteX94" fmla="*/ 315246 w 331843"/>
                <a:gd name="connsiteY94" fmla="*/ 197920 h 462839"/>
                <a:gd name="connsiteX95" fmla="*/ 314269 w 331843"/>
                <a:gd name="connsiteY95" fmla="*/ 206057 h 462839"/>
                <a:gd name="connsiteX96" fmla="*/ 312642 w 331843"/>
                <a:gd name="connsiteY96" fmla="*/ 220702 h 462839"/>
                <a:gd name="connsiteX97" fmla="*/ 316547 w 331843"/>
                <a:gd name="connsiteY97" fmla="*/ 232744 h 462839"/>
                <a:gd name="connsiteX98" fmla="*/ 321104 w 331843"/>
                <a:gd name="connsiteY98" fmla="*/ 243484 h 462839"/>
                <a:gd name="connsiteX99" fmla="*/ 325335 w 331843"/>
                <a:gd name="connsiteY99" fmla="*/ 248040 h 462839"/>
                <a:gd name="connsiteX100" fmla="*/ 329240 w 331843"/>
                <a:gd name="connsiteY100" fmla="*/ 252271 h 462839"/>
                <a:gd name="connsiteX101" fmla="*/ 322731 w 331843"/>
                <a:gd name="connsiteY101" fmla="*/ 258780 h 462839"/>
                <a:gd name="connsiteX102" fmla="*/ 313944 w 331843"/>
                <a:gd name="connsiteY102" fmla="*/ 269846 h 462839"/>
                <a:gd name="connsiteX103" fmla="*/ 318500 w 331843"/>
                <a:gd name="connsiteY103" fmla="*/ 271798 h 462839"/>
                <a:gd name="connsiteX104" fmla="*/ 320778 w 331843"/>
                <a:gd name="connsiteY104" fmla="*/ 272124 h 462839"/>
                <a:gd name="connsiteX105" fmla="*/ 327613 w 331843"/>
                <a:gd name="connsiteY105" fmla="*/ 281237 h 462839"/>
                <a:gd name="connsiteX106" fmla="*/ 327613 w 331843"/>
                <a:gd name="connsiteY106" fmla="*/ 281237 h 462839"/>
                <a:gd name="connsiteX107" fmla="*/ 331844 w 331843"/>
                <a:gd name="connsiteY107" fmla="*/ 288722 h 462839"/>
                <a:gd name="connsiteX108" fmla="*/ 327287 w 331843"/>
                <a:gd name="connsiteY108" fmla="*/ 289373 h 462839"/>
                <a:gd name="connsiteX109" fmla="*/ 322080 w 331843"/>
                <a:gd name="connsiteY109" fmla="*/ 291977 h 462839"/>
                <a:gd name="connsiteX110" fmla="*/ 319476 w 331843"/>
                <a:gd name="connsiteY110" fmla="*/ 294906 h 462839"/>
                <a:gd name="connsiteX111" fmla="*/ 314595 w 331843"/>
                <a:gd name="connsiteY111" fmla="*/ 300438 h 462839"/>
                <a:gd name="connsiteX112" fmla="*/ 311991 w 331843"/>
                <a:gd name="connsiteY112" fmla="*/ 296858 h 462839"/>
                <a:gd name="connsiteX113" fmla="*/ 306458 w 331843"/>
                <a:gd name="connsiteY113" fmla="*/ 291651 h 462839"/>
                <a:gd name="connsiteX114" fmla="*/ 302878 w 331843"/>
                <a:gd name="connsiteY114" fmla="*/ 293604 h 462839"/>
                <a:gd name="connsiteX115" fmla="*/ 302878 w 331843"/>
                <a:gd name="connsiteY115" fmla="*/ 293604 h 462839"/>
                <a:gd name="connsiteX116" fmla="*/ 299949 w 331843"/>
                <a:gd name="connsiteY116" fmla="*/ 297509 h 462839"/>
                <a:gd name="connsiteX117" fmla="*/ 300600 w 331843"/>
                <a:gd name="connsiteY117" fmla="*/ 299788 h 462839"/>
                <a:gd name="connsiteX118" fmla="*/ 301576 w 331843"/>
                <a:gd name="connsiteY118" fmla="*/ 302716 h 462839"/>
                <a:gd name="connsiteX119" fmla="*/ 301576 w 331843"/>
                <a:gd name="connsiteY119" fmla="*/ 302716 h 462839"/>
                <a:gd name="connsiteX120" fmla="*/ 293766 w 331843"/>
                <a:gd name="connsiteY120" fmla="*/ 301089 h 462839"/>
                <a:gd name="connsiteX121" fmla="*/ 284978 w 331843"/>
                <a:gd name="connsiteY121" fmla="*/ 299788 h 462839"/>
                <a:gd name="connsiteX122" fmla="*/ 278795 w 331843"/>
                <a:gd name="connsiteY122" fmla="*/ 299462 h 462839"/>
                <a:gd name="connsiteX123" fmla="*/ 264475 w 331843"/>
                <a:gd name="connsiteY123" fmla="*/ 299137 h 462839"/>
                <a:gd name="connsiteX124" fmla="*/ 256339 w 331843"/>
                <a:gd name="connsiteY124" fmla="*/ 301415 h 462839"/>
                <a:gd name="connsiteX125" fmla="*/ 257640 w 331843"/>
                <a:gd name="connsiteY125" fmla="*/ 312480 h 462839"/>
                <a:gd name="connsiteX126" fmla="*/ 259268 w 331843"/>
                <a:gd name="connsiteY126" fmla="*/ 318664 h 462839"/>
                <a:gd name="connsiteX127" fmla="*/ 259268 w 331843"/>
                <a:gd name="connsiteY127" fmla="*/ 318664 h 462839"/>
                <a:gd name="connsiteX128" fmla="*/ 266753 w 331843"/>
                <a:gd name="connsiteY128" fmla="*/ 319640 h 462839"/>
                <a:gd name="connsiteX129" fmla="*/ 274564 w 331843"/>
                <a:gd name="connsiteY129" fmla="*/ 319965 h 462839"/>
                <a:gd name="connsiteX130" fmla="*/ 274564 w 331843"/>
                <a:gd name="connsiteY130" fmla="*/ 319965 h 462839"/>
                <a:gd name="connsiteX131" fmla="*/ 277167 w 331843"/>
                <a:gd name="connsiteY131" fmla="*/ 327451 h 462839"/>
                <a:gd name="connsiteX132" fmla="*/ 278469 w 331843"/>
                <a:gd name="connsiteY132" fmla="*/ 331682 h 462839"/>
                <a:gd name="connsiteX133" fmla="*/ 277493 w 331843"/>
                <a:gd name="connsiteY133" fmla="*/ 330380 h 462839"/>
                <a:gd name="connsiteX134" fmla="*/ 271635 w 331843"/>
                <a:gd name="connsiteY134" fmla="*/ 328753 h 462839"/>
                <a:gd name="connsiteX135" fmla="*/ 263173 w 331843"/>
                <a:gd name="connsiteY135" fmla="*/ 330380 h 462839"/>
                <a:gd name="connsiteX136" fmla="*/ 256339 w 331843"/>
                <a:gd name="connsiteY136" fmla="*/ 333309 h 462839"/>
                <a:gd name="connsiteX137" fmla="*/ 254386 w 331843"/>
                <a:gd name="connsiteY137" fmla="*/ 339818 h 462839"/>
                <a:gd name="connsiteX138" fmla="*/ 253084 w 331843"/>
                <a:gd name="connsiteY138" fmla="*/ 349907 h 462839"/>
                <a:gd name="connsiteX139" fmla="*/ 258617 w 331843"/>
                <a:gd name="connsiteY139" fmla="*/ 356416 h 462839"/>
                <a:gd name="connsiteX140" fmla="*/ 264800 w 331843"/>
                <a:gd name="connsiteY140" fmla="*/ 363251 h 462839"/>
                <a:gd name="connsiteX141" fmla="*/ 264800 w 331843"/>
                <a:gd name="connsiteY141" fmla="*/ 363251 h 462839"/>
                <a:gd name="connsiteX142" fmla="*/ 267404 w 331843"/>
                <a:gd name="connsiteY142" fmla="*/ 371387 h 462839"/>
                <a:gd name="connsiteX143" fmla="*/ 268706 w 331843"/>
                <a:gd name="connsiteY143" fmla="*/ 379849 h 462839"/>
                <a:gd name="connsiteX144" fmla="*/ 260569 w 331843"/>
                <a:gd name="connsiteY144" fmla="*/ 430620 h 462839"/>
                <a:gd name="connsiteX145" fmla="*/ 255037 w 331843"/>
                <a:gd name="connsiteY145" fmla="*/ 462840 h 462839"/>
                <a:gd name="connsiteX146" fmla="*/ 253084 w 331843"/>
                <a:gd name="connsiteY146" fmla="*/ 459910 h 462839"/>
                <a:gd name="connsiteX147" fmla="*/ 248202 w 331843"/>
                <a:gd name="connsiteY147" fmla="*/ 454052 h 462839"/>
                <a:gd name="connsiteX148" fmla="*/ 242019 w 331843"/>
                <a:gd name="connsiteY148" fmla="*/ 453727 h 462839"/>
                <a:gd name="connsiteX149" fmla="*/ 239740 w 331843"/>
                <a:gd name="connsiteY149" fmla="*/ 454052 h 462839"/>
                <a:gd name="connsiteX150" fmla="*/ 237788 w 331843"/>
                <a:gd name="connsiteY150" fmla="*/ 453401 h 462839"/>
                <a:gd name="connsiteX151" fmla="*/ 245273 w 331843"/>
                <a:gd name="connsiteY151" fmla="*/ 440709 h 462839"/>
                <a:gd name="connsiteX152" fmla="*/ 252758 w 331843"/>
                <a:gd name="connsiteY152" fmla="*/ 425087 h 462839"/>
                <a:gd name="connsiteX153" fmla="*/ 239415 w 331843"/>
                <a:gd name="connsiteY153" fmla="*/ 416951 h 462839"/>
                <a:gd name="connsiteX154" fmla="*/ 226397 w 331843"/>
                <a:gd name="connsiteY154" fmla="*/ 411743 h 462839"/>
                <a:gd name="connsiteX155" fmla="*/ 221515 w 331843"/>
                <a:gd name="connsiteY155" fmla="*/ 413696 h 462839"/>
                <a:gd name="connsiteX156" fmla="*/ 215006 w 331843"/>
                <a:gd name="connsiteY156" fmla="*/ 415974 h 462839"/>
                <a:gd name="connsiteX157" fmla="*/ 202964 w 331843"/>
                <a:gd name="connsiteY157" fmla="*/ 411743 h 462839"/>
                <a:gd name="connsiteX158" fmla="*/ 201662 w 331843"/>
                <a:gd name="connsiteY158" fmla="*/ 411418 h 462839"/>
                <a:gd name="connsiteX159" fmla="*/ 201337 w 331843"/>
                <a:gd name="connsiteY159" fmla="*/ 412720 h 462839"/>
                <a:gd name="connsiteX160" fmla="*/ 198408 w 331843"/>
                <a:gd name="connsiteY160" fmla="*/ 418252 h 462839"/>
                <a:gd name="connsiteX161" fmla="*/ 189295 w 331843"/>
                <a:gd name="connsiteY161" fmla="*/ 416951 h 462839"/>
                <a:gd name="connsiteX162" fmla="*/ 184739 w 331843"/>
                <a:gd name="connsiteY162" fmla="*/ 416300 h 462839"/>
                <a:gd name="connsiteX163" fmla="*/ 175626 w 331843"/>
                <a:gd name="connsiteY163" fmla="*/ 418252 h 462839"/>
                <a:gd name="connsiteX164" fmla="*/ 168141 w 331843"/>
                <a:gd name="connsiteY164" fmla="*/ 401654 h 462839"/>
                <a:gd name="connsiteX165" fmla="*/ 164235 w 331843"/>
                <a:gd name="connsiteY165" fmla="*/ 401654 h 462839"/>
                <a:gd name="connsiteX166" fmla="*/ 158703 w 331843"/>
                <a:gd name="connsiteY166" fmla="*/ 401654 h 462839"/>
                <a:gd name="connsiteX167" fmla="*/ 159028 w 331843"/>
                <a:gd name="connsiteY167" fmla="*/ 400027 h 462839"/>
                <a:gd name="connsiteX168" fmla="*/ 159028 w 331843"/>
                <a:gd name="connsiteY168" fmla="*/ 400027 h 462839"/>
                <a:gd name="connsiteX169" fmla="*/ 154146 w 331843"/>
                <a:gd name="connsiteY169" fmla="*/ 386033 h 462839"/>
                <a:gd name="connsiteX170" fmla="*/ 145684 w 331843"/>
                <a:gd name="connsiteY170" fmla="*/ 382453 h 462839"/>
                <a:gd name="connsiteX171" fmla="*/ 137223 w 331843"/>
                <a:gd name="connsiteY171" fmla="*/ 377571 h 462839"/>
                <a:gd name="connsiteX172" fmla="*/ 136572 w 331843"/>
                <a:gd name="connsiteY172" fmla="*/ 371387 h 462839"/>
                <a:gd name="connsiteX173" fmla="*/ 133317 w 331843"/>
                <a:gd name="connsiteY173" fmla="*/ 362925 h 462839"/>
                <a:gd name="connsiteX174" fmla="*/ 128761 w 331843"/>
                <a:gd name="connsiteY174" fmla="*/ 359671 h 462839"/>
                <a:gd name="connsiteX175" fmla="*/ 117695 w 331843"/>
                <a:gd name="connsiteY175" fmla="*/ 353487 h 462839"/>
                <a:gd name="connsiteX176" fmla="*/ 108583 w 331843"/>
                <a:gd name="connsiteY176" fmla="*/ 352511 h 462839"/>
                <a:gd name="connsiteX177" fmla="*/ 102074 w 331843"/>
                <a:gd name="connsiteY177" fmla="*/ 350884 h 462839"/>
                <a:gd name="connsiteX178" fmla="*/ 97517 w 331843"/>
                <a:gd name="connsiteY178" fmla="*/ 347955 h 462839"/>
                <a:gd name="connsiteX179" fmla="*/ 76688 w 331843"/>
                <a:gd name="connsiteY179" fmla="*/ 337215 h 462839"/>
                <a:gd name="connsiteX180" fmla="*/ 73759 w 331843"/>
                <a:gd name="connsiteY180" fmla="*/ 337865 h 462839"/>
                <a:gd name="connsiteX181" fmla="*/ 64972 w 331843"/>
                <a:gd name="connsiteY181" fmla="*/ 338842 h 462839"/>
                <a:gd name="connsiteX182" fmla="*/ 61718 w 331843"/>
                <a:gd name="connsiteY182" fmla="*/ 338842 h 462839"/>
                <a:gd name="connsiteX183" fmla="*/ 48048 w 331843"/>
                <a:gd name="connsiteY183" fmla="*/ 335587 h 462839"/>
                <a:gd name="connsiteX184" fmla="*/ 46747 w 331843"/>
                <a:gd name="connsiteY184" fmla="*/ 330706 h 462839"/>
                <a:gd name="connsiteX185" fmla="*/ 41865 w 331843"/>
                <a:gd name="connsiteY185" fmla="*/ 323546 h 462839"/>
                <a:gd name="connsiteX186" fmla="*/ 38936 w 331843"/>
                <a:gd name="connsiteY186" fmla="*/ 323546 h 462839"/>
                <a:gd name="connsiteX187" fmla="*/ 25918 w 331843"/>
                <a:gd name="connsiteY187" fmla="*/ 321267 h 462839"/>
                <a:gd name="connsiteX188" fmla="*/ 19734 w 331843"/>
                <a:gd name="connsiteY188" fmla="*/ 316711 h 462839"/>
                <a:gd name="connsiteX189" fmla="*/ 13550 w 331843"/>
                <a:gd name="connsiteY189" fmla="*/ 312480 h 462839"/>
                <a:gd name="connsiteX190" fmla="*/ 6390 w 331843"/>
                <a:gd name="connsiteY190" fmla="*/ 311504 h 462839"/>
                <a:gd name="connsiteX191" fmla="*/ 5740 w 331843"/>
                <a:gd name="connsiteY191" fmla="*/ 309226 h 462839"/>
                <a:gd name="connsiteX192" fmla="*/ 207 w 331843"/>
                <a:gd name="connsiteY192" fmla="*/ 304344 h 462839"/>
                <a:gd name="connsiteX193" fmla="*/ 12249 w 331843"/>
                <a:gd name="connsiteY193" fmla="*/ 299462 h 462839"/>
                <a:gd name="connsiteX194" fmla="*/ 16154 w 331843"/>
                <a:gd name="connsiteY194" fmla="*/ 294580 h 462839"/>
                <a:gd name="connsiteX195" fmla="*/ 11598 w 331843"/>
                <a:gd name="connsiteY195" fmla="*/ 287095 h 462839"/>
                <a:gd name="connsiteX196" fmla="*/ 14527 w 331843"/>
                <a:gd name="connsiteY196" fmla="*/ 281237 h 462839"/>
                <a:gd name="connsiteX197" fmla="*/ 22989 w 331843"/>
                <a:gd name="connsiteY197" fmla="*/ 277657 h 462839"/>
                <a:gd name="connsiteX198" fmla="*/ 28521 w 331843"/>
                <a:gd name="connsiteY198" fmla="*/ 278307 h 462839"/>
                <a:gd name="connsiteX199" fmla="*/ 41865 w 331843"/>
                <a:gd name="connsiteY199" fmla="*/ 267568 h 462839"/>
                <a:gd name="connsiteX200" fmla="*/ 40237 w 331843"/>
                <a:gd name="connsiteY200" fmla="*/ 261384 h 462839"/>
                <a:gd name="connsiteX201" fmla="*/ 47398 w 331843"/>
                <a:gd name="connsiteY201" fmla="*/ 256828 h 462839"/>
                <a:gd name="connsiteX202" fmla="*/ 52605 w 331843"/>
                <a:gd name="connsiteY202" fmla="*/ 247715 h 462839"/>
                <a:gd name="connsiteX203" fmla="*/ 59114 w 331843"/>
                <a:gd name="connsiteY203" fmla="*/ 237951 h 462839"/>
                <a:gd name="connsiteX204" fmla="*/ 54883 w 331843"/>
                <a:gd name="connsiteY204" fmla="*/ 237951 h 462839"/>
                <a:gd name="connsiteX205" fmla="*/ 53907 w 331843"/>
                <a:gd name="connsiteY205" fmla="*/ 233395 h 462839"/>
                <a:gd name="connsiteX206" fmla="*/ 50001 w 331843"/>
                <a:gd name="connsiteY206" fmla="*/ 235348 h 462839"/>
                <a:gd name="connsiteX207" fmla="*/ 46096 w 331843"/>
                <a:gd name="connsiteY207" fmla="*/ 231117 h 462839"/>
                <a:gd name="connsiteX208" fmla="*/ 52279 w 331843"/>
                <a:gd name="connsiteY208" fmla="*/ 228513 h 462839"/>
                <a:gd name="connsiteX209" fmla="*/ 50001 w 331843"/>
                <a:gd name="connsiteY209" fmla="*/ 224608 h 462839"/>
                <a:gd name="connsiteX210" fmla="*/ 50977 w 331843"/>
                <a:gd name="connsiteY210" fmla="*/ 213542 h 462839"/>
                <a:gd name="connsiteX211" fmla="*/ 50001 w 331843"/>
                <a:gd name="connsiteY211" fmla="*/ 201175 h 462839"/>
                <a:gd name="connsiteX212" fmla="*/ 46096 w 331843"/>
                <a:gd name="connsiteY212" fmla="*/ 190761 h 462839"/>
                <a:gd name="connsiteX213" fmla="*/ 52930 w 331843"/>
                <a:gd name="connsiteY213" fmla="*/ 185879 h 462839"/>
                <a:gd name="connsiteX214" fmla="*/ 46421 w 331843"/>
                <a:gd name="connsiteY214" fmla="*/ 172535 h 462839"/>
                <a:gd name="connsiteX215" fmla="*/ 49350 w 331843"/>
                <a:gd name="connsiteY215" fmla="*/ 162121 h 462839"/>
                <a:gd name="connsiteX216" fmla="*/ 39587 w 331843"/>
                <a:gd name="connsiteY216" fmla="*/ 152683 h 462839"/>
                <a:gd name="connsiteX217" fmla="*/ 35356 w 331843"/>
                <a:gd name="connsiteY217" fmla="*/ 144872 h 462839"/>
                <a:gd name="connsiteX218" fmla="*/ 35681 w 331843"/>
                <a:gd name="connsiteY218" fmla="*/ 144221 h 462839"/>
                <a:gd name="connsiteX219" fmla="*/ 38936 w 331843"/>
                <a:gd name="connsiteY219" fmla="*/ 137386 h 462839"/>
                <a:gd name="connsiteX220" fmla="*/ 38936 w 331843"/>
                <a:gd name="connsiteY220" fmla="*/ 137386 h 462839"/>
                <a:gd name="connsiteX221" fmla="*/ 38610 w 331843"/>
                <a:gd name="connsiteY221" fmla="*/ 135434 h 462839"/>
                <a:gd name="connsiteX222" fmla="*/ 38285 w 331843"/>
                <a:gd name="connsiteY222" fmla="*/ 130552 h 462839"/>
                <a:gd name="connsiteX223" fmla="*/ 40563 w 331843"/>
                <a:gd name="connsiteY223" fmla="*/ 131854 h 462839"/>
                <a:gd name="connsiteX224" fmla="*/ 46421 w 331843"/>
                <a:gd name="connsiteY224" fmla="*/ 132504 h 462839"/>
                <a:gd name="connsiteX225" fmla="*/ 51954 w 331843"/>
                <a:gd name="connsiteY225" fmla="*/ 125019 h 462839"/>
                <a:gd name="connsiteX226" fmla="*/ 55859 w 331843"/>
                <a:gd name="connsiteY226" fmla="*/ 122090 h 462839"/>
                <a:gd name="connsiteX227" fmla="*/ 52279 w 331843"/>
                <a:gd name="connsiteY227" fmla="*/ 117208 h 462839"/>
                <a:gd name="connsiteX228" fmla="*/ 47072 w 331843"/>
                <a:gd name="connsiteY228" fmla="*/ 110699 h 462839"/>
                <a:gd name="connsiteX229" fmla="*/ 47072 w 331843"/>
                <a:gd name="connsiteY229" fmla="*/ 108421 h 462839"/>
                <a:gd name="connsiteX230" fmla="*/ 47072 w 331843"/>
                <a:gd name="connsiteY230" fmla="*/ 108421 h 4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331843" h="462839">
                  <a:moveTo>
                    <a:pt x="47072" y="108421"/>
                  </a:moveTo>
                  <a:cubicBezTo>
                    <a:pt x="48048" y="109072"/>
                    <a:pt x="49025" y="109723"/>
                    <a:pt x="50652" y="110699"/>
                  </a:cubicBezTo>
                  <a:cubicBezTo>
                    <a:pt x="54883" y="113303"/>
                    <a:pt x="57486" y="115581"/>
                    <a:pt x="57486" y="116883"/>
                  </a:cubicBezTo>
                  <a:cubicBezTo>
                    <a:pt x="57486" y="118184"/>
                    <a:pt x="58788" y="118184"/>
                    <a:pt x="60090" y="121114"/>
                  </a:cubicBezTo>
                  <a:cubicBezTo>
                    <a:pt x="61392" y="123717"/>
                    <a:pt x="61392" y="128925"/>
                    <a:pt x="63019" y="128599"/>
                  </a:cubicBezTo>
                  <a:cubicBezTo>
                    <a:pt x="64646" y="128274"/>
                    <a:pt x="65948" y="121765"/>
                    <a:pt x="64972" y="119161"/>
                  </a:cubicBezTo>
                  <a:cubicBezTo>
                    <a:pt x="63996" y="116557"/>
                    <a:pt x="59114" y="113628"/>
                    <a:pt x="59765" y="111025"/>
                  </a:cubicBezTo>
                  <a:cubicBezTo>
                    <a:pt x="60090" y="108421"/>
                    <a:pt x="67250" y="107445"/>
                    <a:pt x="69203" y="105817"/>
                  </a:cubicBezTo>
                  <a:cubicBezTo>
                    <a:pt x="71156" y="103865"/>
                    <a:pt x="77339" y="101261"/>
                    <a:pt x="79292" y="97356"/>
                  </a:cubicBezTo>
                  <a:cubicBezTo>
                    <a:pt x="81245" y="93450"/>
                    <a:pt x="83848" y="88243"/>
                    <a:pt x="84825" y="87266"/>
                  </a:cubicBezTo>
                  <a:cubicBezTo>
                    <a:pt x="86127" y="86290"/>
                    <a:pt x="87103" y="85639"/>
                    <a:pt x="88730" y="85314"/>
                  </a:cubicBezTo>
                  <a:cubicBezTo>
                    <a:pt x="90683" y="84988"/>
                    <a:pt x="94263" y="87917"/>
                    <a:pt x="95239" y="86290"/>
                  </a:cubicBezTo>
                  <a:cubicBezTo>
                    <a:pt x="96215" y="84988"/>
                    <a:pt x="98494" y="80757"/>
                    <a:pt x="98168" y="79130"/>
                  </a:cubicBezTo>
                  <a:cubicBezTo>
                    <a:pt x="97843" y="77177"/>
                    <a:pt x="94263" y="79130"/>
                    <a:pt x="94588" y="76526"/>
                  </a:cubicBezTo>
                  <a:cubicBezTo>
                    <a:pt x="94914" y="73923"/>
                    <a:pt x="97192" y="69692"/>
                    <a:pt x="97843" y="67739"/>
                  </a:cubicBezTo>
                  <a:cubicBezTo>
                    <a:pt x="98494" y="66112"/>
                    <a:pt x="101423" y="61556"/>
                    <a:pt x="99470" y="61556"/>
                  </a:cubicBezTo>
                  <a:cubicBezTo>
                    <a:pt x="97517" y="61556"/>
                    <a:pt x="95565" y="63834"/>
                    <a:pt x="95239" y="61230"/>
                  </a:cubicBezTo>
                  <a:cubicBezTo>
                    <a:pt x="95239" y="58301"/>
                    <a:pt x="98494" y="52443"/>
                    <a:pt x="100446" y="51467"/>
                  </a:cubicBezTo>
                  <a:cubicBezTo>
                    <a:pt x="102399" y="50490"/>
                    <a:pt x="105979" y="52443"/>
                    <a:pt x="107606" y="49189"/>
                  </a:cubicBezTo>
                  <a:cubicBezTo>
                    <a:pt x="109234" y="45934"/>
                    <a:pt x="108257" y="45934"/>
                    <a:pt x="110210" y="43981"/>
                  </a:cubicBezTo>
                  <a:cubicBezTo>
                    <a:pt x="112488" y="42029"/>
                    <a:pt x="116394" y="38774"/>
                    <a:pt x="118021" y="37798"/>
                  </a:cubicBezTo>
                  <a:cubicBezTo>
                    <a:pt x="119323" y="36821"/>
                    <a:pt x="125506" y="39099"/>
                    <a:pt x="126808" y="40727"/>
                  </a:cubicBezTo>
                  <a:cubicBezTo>
                    <a:pt x="128110" y="42354"/>
                    <a:pt x="123228" y="44632"/>
                    <a:pt x="124204" y="46910"/>
                  </a:cubicBezTo>
                  <a:cubicBezTo>
                    <a:pt x="125181" y="49189"/>
                    <a:pt x="128761" y="50816"/>
                    <a:pt x="130713" y="48863"/>
                  </a:cubicBezTo>
                  <a:cubicBezTo>
                    <a:pt x="132666" y="46910"/>
                    <a:pt x="132341" y="43981"/>
                    <a:pt x="132341" y="42029"/>
                  </a:cubicBezTo>
                  <a:cubicBezTo>
                    <a:pt x="132341" y="40076"/>
                    <a:pt x="134619" y="39425"/>
                    <a:pt x="135921" y="37798"/>
                  </a:cubicBezTo>
                  <a:cubicBezTo>
                    <a:pt x="137223" y="36170"/>
                    <a:pt x="136897" y="31939"/>
                    <a:pt x="139501" y="30963"/>
                  </a:cubicBezTo>
                  <a:cubicBezTo>
                    <a:pt x="142104" y="30312"/>
                    <a:pt x="145684" y="32590"/>
                    <a:pt x="149590" y="32916"/>
                  </a:cubicBezTo>
                  <a:cubicBezTo>
                    <a:pt x="153495" y="33241"/>
                    <a:pt x="155448" y="32916"/>
                    <a:pt x="157726" y="31939"/>
                  </a:cubicBezTo>
                  <a:cubicBezTo>
                    <a:pt x="160004" y="30963"/>
                    <a:pt x="161306" y="33241"/>
                    <a:pt x="164561" y="30312"/>
                  </a:cubicBezTo>
                  <a:cubicBezTo>
                    <a:pt x="167815" y="27383"/>
                    <a:pt x="172697" y="23152"/>
                    <a:pt x="176277" y="21525"/>
                  </a:cubicBezTo>
                  <a:cubicBezTo>
                    <a:pt x="179857" y="20223"/>
                    <a:pt x="185064" y="18596"/>
                    <a:pt x="187342" y="16318"/>
                  </a:cubicBezTo>
                  <a:cubicBezTo>
                    <a:pt x="189621" y="14039"/>
                    <a:pt x="190272" y="8181"/>
                    <a:pt x="192875" y="6229"/>
                  </a:cubicBezTo>
                  <a:cubicBezTo>
                    <a:pt x="195479" y="3950"/>
                    <a:pt x="199059" y="1672"/>
                    <a:pt x="202639" y="696"/>
                  </a:cubicBezTo>
                  <a:cubicBezTo>
                    <a:pt x="206544" y="45"/>
                    <a:pt x="209799" y="-606"/>
                    <a:pt x="214030" y="1021"/>
                  </a:cubicBezTo>
                  <a:cubicBezTo>
                    <a:pt x="218260" y="2649"/>
                    <a:pt x="220864" y="4601"/>
                    <a:pt x="221515" y="6880"/>
                  </a:cubicBezTo>
                  <a:cubicBezTo>
                    <a:pt x="222166" y="9158"/>
                    <a:pt x="222491" y="12087"/>
                    <a:pt x="221190" y="13714"/>
                  </a:cubicBezTo>
                  <a:cubicBezTo>
                    <a:pt x="219562" y="15341"/>
                    <a:pt x="207521" y="20223"/>
                    <a:pt x="202964" y="21199"/>
                  </a:cubicBezTo>
                  <a:cubicBezTo>
                    <a:pt x="198408" y="22176"/>
                    <a:pt x="197106" y="25756"/>
                    <a:pt x="198082" y="27383"/>
                  </a:cubicBezTo>
                  <a:cubicBezTo>
                    <a:pt x="198082" y="27383"/>
                    <a:pt x="198408" y="27708"/>
                    <a:pt x="198408" y="28034"/>
                  </a:cubicBezTo>
                  <a:cubicBezTo>
                    <a:pt x="197431" y="29336"/>
                    <a:pt x="196455" y="30638"/>
                    <a:pt x="195479" y="31939"/>
                  </a:cubicBezTo>
                  <a:cubicBezTo>
                    <a:pt x="193851" y="33892"/>
                    <a:pt x="192550" y="35845"/>
                    <a:pt x="191573" y="36821"/>
                  </a:cubicBezTo>
                  <a:cubicBezTo>
                    <a:pt x="190922" y="37472"/>
                    <a:pt x="189295" y="37798"/>
                    <a:pt x="187342" y="37798"/>
                  </a:cubicBezTo>
                  <a:cubicBezTo>
                    <a:pt x="185064" y="38123"/>
                    <a:pt x="183112" y="38123"/>
                    <a:pt x="181810" y="39425"/>
                  </a:cubicBezTo>
                  <a:cubicBezTo>
                    <a:pt x="181159" y="40076"/>
                    <a:pt x="180508" y="40727"/>
                    <a:pt x="179857" y="41378"/>
                  </a:cubicBezTo>
                  <a:cubicBezTo>
                    <a:pt x="177904" y="43005"/>
                    <a:pt x="175301" y="44957"/>
                    <a:pt x="174650" y="47561"/>
                  </a:cubicBezTo>
                  <a:cubicBezTo>
                    <a:pt x="174324" y="48538"/>
                    <a:pt x="173673" y="49839"/>
                    <a:pt x="173022" y="51141"/>
                  </a:cubicBezTo>
                  <a:cubicBezTo>
                    <a:pt x="171721" y="53094"/>
                    <a:pt x="170744" y="55372"/>
                    <a:pt x="170744" y="57650"/>
                  </a:cubicBezTo>
                  <a:cubicBezTo>
                    <a:pt x="170744" y="58952"/>
                    <a:pt x="170419" y="62532"/>
                    <a:pt x="169768" y="65787"/>
                  </a:cubicBezTo>
                  <a:cubicBezTo>
                    <a:pt x="168792" y="70017"/>
                    <a:pt x="167815" y="74248"/>
                    <a:pt x="167490" y="75225"/>
                  </a:cubicBezTo>
                  <a:lnTo>
                    <a:pt x="167490" y="75225"/>
                  </a:lnTo>
                  <a:cubicBezTo>
                    <a:pt x="167490" y="75550"/>
                    <a:pt x="166513" y="76526"/>
                    <a:pt x="165212" y="77828"/>
                  </a:cubicBezTo>
                  <a:cubicBezTo>
                    <a:pt x="163584" y="79781"/>
                    <a:pt x="161306" y="82059"/>
                    <a:pt x="159679" y="84337"/>
                  </a:cubicBezTo>
                  <a:cubicBezTo>
                    <a:pt x="157075" y="87917"/>
                    <a:pt x="155448" y="91497"/>
                    <a:pt x="157726" y="93125"/>
                  </a:cubicBezTo>
                  <a:cubicBezTo>
                    <a:pt x="160655" y="95077"/>
                    <a:pt x="163910" y="93125"/>
                    <a:pt x="166513" y="91497"/>
                  </a:cubicBezTo>
                  <a:lnTo>
                    <a:pt x="168792" y="90196"/>
                  </a:lnTo>
                  <a:lnTo>
                    <a:pt x="168792" y="90196"/>
                  </a:lnTo>
                  <a:cubicBezTo>
                    <a:pt x="169117" y="90196"/>
                    <a:pt x="169442" y="91497"/>
                    <a:pt x="169768" y="92474"/>
                  </a:cubicBezTo>
                  <a:cubicBezTo>
                    <a:pt x="170419" y="94426"/>
                    <a:pt x="171070" y="96054"/>
                    <a:pt x="172697" y="96054"/>
                  </a:cubicBezTo>
                  <a:cubicBezTo>
                    <a:pt x="173022" y="96054"/>
                    <a:pt x="173673" y="96054"/>
                    <a:pt x="174324" y="95728"/>
                  </a:cubicBezTo>
                  <a:cubicBezTo>
                    <a:pt x="175626" y="95403"/>
                    <a:pt x="176928" y="95403"/>
                    <a:pt x="177579" y="97030"/>
                  </a:cubicBezTo>
                  <a:cubicBezTo>
                    <a:pt x="178230" y="98332"/>
                    <a:pt x="178555" y="100610"/>
                    <a:pt x="179206" y="102888"/>
                  </a:cubicBezTo>
                  <a:cubicBezTo>
                    <a:pt x="180182" y="107119"/>
                    <a:pt x="181484" y="112326"/>
                    <a:pt x="183112" y="113954"/>
                  </a:cubicBezTo>
                  <a:lnTo>
                    <a:pt x="183112" y="113954"/>
                  </a:lnTo>
                  <a:cubicBezTo>
                    <a:pt x="184413" y="115255"/>
                    <a:pt x="185390" y="116232"/>
                    <a:pt x="186041" y="117534"/>
                  </a:cubicBezTo>
                  <a:cubicBezTo>
                    <a:pt x="186691" y="118510"/>
                    <a:pt x="187017" y="119486"/>
                    <a:pt x="187017" y="120463"/>
                  </a:cubicBezTo>
                  <a:cubicBezTo>
                    <a:pt x="187017" y="121439"/>
                    <a:pt x="186691" y="122741"/>
                    <a:pt x="186041" y="123717"/>
                  </a:cubicBezTo>
                  <a:cubicBezTo>
                    <a:pt x="185390" y="125019"/>
                    <a:pt x="185064" y="125995"/>
                    <a:pt x="184739" y="127623"/>
                  </a:cubicBezTo>
                  <a:cubicBezTo>
                    <a:pt x="184413" y="129250"/>
                    <a:pt x="184088" y="130877"/>
                    <a:pt x="184088" y="132504"/>
                  </a:cubicBezTo>
                  <a:cubicBezTo>
                    <a:pt x="184088" y="134132"/>
                    <a:pt x="184088" y="135434"/>
                    <a:pt x="184413" y="136735"/>
                  </a:cubicBezTo>
                  <a:cubicBezTo>
                    <a:pt x="184413" y="137386"/>
                    <a:pt x="184413" y="137712"/>
                    <a:pt x="184739" y="138363"/>
                  </a:cubicBezTo>
                  <a:cubicBezTo>
                    <a:pt x="184739" y="139990"/>
                    <a:pt x="185064" y="141617"/>
                    <a:pt x="186691" y="142593"/>
                  </a:cubicBezTo>
                  <a:cubicBezTo>
                    <a:pt x="187668" y="143244"/>
                    <a:pt x="188970" y="143244"/>
                    <a:pt x="189946" y="143570"/>
                  </a:cubicBezTo>
                  <a:cubicBezTo>
                    <a:pt x="190597" y="143895"/>
                    <a:pt x="191248" y="143895"/>
                    <a:pt x="191899" y="144221"/>
                  </a:cubicBezTo>
                  <a:cubicBezTo>
                    <a:pt x="191899" y="144221"/>
                    <a:pt x="192550" y="145523"/>
                    <a:pt x="193201" y="147150"/>
                  </a:cubicBezTo>
                  <a:cubicBezTo>
                    <a:pt x="194502" y="150079"/>
                    <a:pt x="196130" y="153334"/>
                    <a:pt x="198408" y="153659"/>
                  </a:cubicBezTo>
                  <a:cubicBezTo>
                    <a:pt x="200035" y="153984"/>
                    <a:pt x="202313" y="153659"/>
                    <a:pt x="204591" y="153334"/>
                  </a:cubicBezTo>
                  <a:cubicBezTo>
                    <a:pt x="205893" y="153334"/>
                    <a:pt x="207195" y="153008"/>
                    <a:pt x="207846" y="153008"/>
                  </a:cubicBezTo>
                  <a:cubicBezTo>
                    <a:pt x="208497" y="153008"/>
                    <a:pt x="209799" y="153334"/>
                    <a:pt x="211426" y="153659"/>
                  </a:cubicBezTo>
                  <a:cubicBezTo>
                    <a:pt x="215006" y="154635"/>
                    <a:pt x="220213" y="155612"/>
                    <a:pt x="223793" y="154961"/>
                  </a:cubicBezTo>
                  <a:cubicBezTo>
                    <a:pt x="226071" y="154635"/>
                    <a:pt x="227048" y="153984"/>
                    <a:pt x="228349" y="153334"/>
                  </a:cubicBezTo>
                  <a:cubicBezTo>
                    <a:pt x="229651" y="152683"/>
                    <a:pt x="230628" y="152032"/>
                    <a:pt x="233882" y="151706"/>
                  </a:cubicBezTo>
                  <a:cubicBezTo>
                    <a:pt x="238113" y="151381"/>
                    <a:pt x="244622" y="153659"/>
                    <a:pt x="248202" y="154961"/>
                  </a:cubicBezTo>
                  <a:cubicBezTo>
                    <a:pt x="249179" y="155286"/>
                    <a:pt x="250155" y="155612"/>
                    <a:pt x="250480" y="155612"/>
                  </a:cubicBezTo>
                  <a:cubicBezTo>
                    <a:pt x="250480" y="155612"/>
                    <a:pt x="253735" y="160168"/>
                    <a:pt x="257640" y="165050"/>
                  </a:cubicBezTo>
                  <a:cubicBezTo>
                    <a:pt x="262848" y="172210"/>
                    <a:pt x="268706" y="180021"/>
                    <a:pt x="270333" y="180021"/>
                  </a:cubicBezTo>
                  <a:cubicBezTo>
                    <a:pt x="270984" y="180021"/>
                    <a:pt x="276842" y="179044"/>
                    <a:pt x="284327" y="178068"/>
                  </a:cubicBezTo>
                  <a:cubicBezTo>
                    <a:pt x="297020" y="176115"/>
                    <a:pt x="313618" y="173837"/>
                    <a:pt x="315246" y="173837"/>
                  </a:cubicBezTo>
                  <a:cubicBezTo>
                    <a:pt x="317198" y="174162"/>
                    <a:pt x="319151" y="175139"/>
                    <a:pt x="321755" y="176441"/>
                  </a:cubicBezTo>
                  <a:cubicBezTo>
                    <a:pt x="322406" y="176766"/>
                    <a:pt x="322731" y="177092"/>
                    <a:pt x="323707" y="177417"/>
                  </a:cubicBezTo>
                  <a:cubicBezTo>
                    <a:pt x="325660" y="178393"/>
                    <a:pt x="325335" y="180346"/>
                    <a:pt x="325009" y="181648"/>
                  </a:cubicBezTo>
                  <a:lnTo>
                    <a:pt x="325009" y="181648"/>
                  </a:lnTo>
                  <a:cubicBezTo>
                    <a:pt x="325009" y="181973"/>
                    <a:pt x="325009" y="182299"/>
                    <a:pt x="325009" y="182624"/>
                  </a:cubicBezTo>
                  <a:cubicBezTo>
                    <a:pt x="325009" y="182950"/>
                    <a:pt x="323056" y="185879"/>
                    <a:pt x="320778" y="188808"/>
                  </a:cubicBezTo>
                  <a:cubicBezTo>
                    <a:pt x="318175" y="192713"/>
                    <a:pt x="315246" y="196619"/>
                    <a:pt x="315246" y="197920"/>
                  </a:cubicBezTo>
                  <a:cubicBezTo>
                    <a:pt x="315246" y="198571"/>
                    <a:pt x="314920" y="202152"/>
                    <a:pt x="314269" y="206057"/>
                  </a:cubicBezTo>
                  <a:cubicBezTo>
                    <a:pt x="313618" y="212241"/>
                    <a:pt x="312642" y="219401"/>
                    <a:pt x="312642" y="220702"/>
                  </a:cubicBezTo>
                  <a:cubicBezTo>
                    <a:pt x="312642" y="222004"/>
                    <a:pt x="314595" y="227537"/>
                    <a:pt x="316547" y="232744"/>
                  </a:cubicBezTo>
                  <a:cubicBezTo>
                    <a:pt x="318175" y="237626"/>
                    <a:pt x="320127" y="242182"/>
                    <a:pt x="321104" y="243484"/>
                  </a:cubicBezTo>
                  <a:cubicBezTo>
                    <a:pt x="322080" y="244786"/>
                    <a:pt x="323707" y="246413"/>
                    <a:pt x="325335" y="248040"/>
                  </a:cubicBezTo>
                  <a:cubicBezTo>
                    <a:pt x="327287" y="249993"/>
                    <a:pt x="329240" y="251620"/>
                    <a:pt x="329240" y="252271"/>
                  </a:cubicBezTo>
                  <a:cubicBezTo>
                    <a:pt x="329240" y="252271"/>
                    <a:pt x="326311" y="255200"/>
                    <a:pt x="322731" y="258780"/>
                  </a:cubicBezTo>
                  <a:cubicBezTo>
                    <a:pt x="318175" y="263337"/>
                    <a:pt x="313618" y="268219"/>
                    <a:pt x="313944" y="269846"/>
                  </a:cubicBezTo>
                  <a:cubicBezTo>
                    <a:pt x="314595" y="272124"/>
                    <a:pt x="316547" y="271798"/>
                    <a:pt x="318500" y="271798"/>
                  </a:cubicBezTo>
                  <a:cubicBezTo>
                    <a:pt x="319476" y="271798"/>
                    <a:pt x="320453" y="271798"/>
                    <a:pt x="320778" y="272124"/>
                  </a:cubicBezTo>
                  <a:cubicBezTo>
                    <a:pt x="321755" y="272775"/>
                    <a:pt x="324684" y="277006"/>
                    <a:pt x="327613" y="281237"/>
                  </a:cubicBezTo>
                  <a:lnTo>
                    <a:pt x="327613" y="281237"/>
                  </a:lnTo>
                  <a:cubicBezTo>
                    <a:pt x="329566" y="284166"/>
                    <a:pt x="331193" y="286769"/>
                    <a:pt x="331844" y="288722"/>
                  </a:cubicBezTo>
                  <a:cubicBezTo>
                    <a:pt x="330216" y="288722"/>
                    <a:pt x="328589" y="289047"/>
                    <a:pt x="327287" y="289373"/>
                  </a:cubicBezTo>
                  <a:cubicBezTo>
                    <a:pt x="325335" y="290024"/>
                    <a:pt x="323382" y="290675"/>
                    <a:pt x="322080" y="291977"/>
                  </a:cubicBezTo>
                  <a:cubicBezTo>
                    <a:pt x="321429" y="292628"/>
                    <a:pt x="320453" y="293604"/>
                    <a:pt x="319476" y="294906"/>
                  </a:cubicBezTo>
                  <a:cubicBezTo>
                    <a:pt x="317198" y="297509"/>
                    <a:pt x="314595" y="300438"/>
                    <a:pt x="314595" y="300438"/>
                  </a:cubicBezTo>
                  <a:cubicBezTo>
                    <a:pt x="314595" y="300438"/>
                    <a:pt x="313293" y="298811"/>
                    <a:pt x="311991" y="296858"/>
                  </a:cubicBezTo>
                  <a:cubicBezTo>
                    <a:pt x="310038" y="294255"/>
                    <a:pt x="308085" y="291651"/>
                    <a:pt x="306458" y="291651"/>
                  </a:cubicBezTo>
                  <a:cubicBezTo>
                    <a:pt x="305482" y="291651"/>
                    <a:pt x="303855" y="292628"/>
                    <a:pt x="302878" y="293604"/>
                  </a:cubicBezTo>
                  <a:lnTo>
                    <a:pt x="302878" y="293604"/>
                  </a:lnTo>
                  <a:cubicBezTo>
                    <a:pt x="301251" y="294906"/>
                    <a:pt x="299949" y="296858"/>
                    <a:pt x="299949" y="297509"/>
                  </a:cubicBezTo>
                  <a:cubicBezTo>
                    <a:pt x="299949" y="298160"/>
                    <a:pt x="300275" y="298811"/>
                    <a:pt x="300600" y="299788"/>
                  </a:cubicBezTo>
                  <a:cubicBezTo>
                    <a:pt x="300926" y="300764"/>
                    <a:pt x="301576" y="302391"/>
                    <a:pt x="301576" y="302716"/>
                  </a:cubicBezTo>
                  <a:lnTo>
                    <a:pt x="301576" y="302716"/>
                  </a:lnTo>
                  <a:cubicBezTo>
                    <a:pt x="301576" y="303042"/>
                    <a:pt x="297671" y="301740"/>
                    <a:pt x="293766" y="301089"/>
                  </a:cubicBezTo>
                  <a:cubicBezTo>
                    <a:pt x="290186" y="300438"/>
                    <a:pt x="286931" y="299788"/>
                    <a:pt x="284978" y="299788"/>
                  </a:cubicBezTo>
                  <a:cubicBezTo>
                    <a:pt x="283677" y="299788"/>
                    <a:pt x="281398" y="299788"/>
                    <a:pt x="278795" y="299462"/>
                  </a:cubicBezTo>
                  <a:cubicBezTo>
                    <a:pt x="274238" y="299137"/>
                    <a:pt x="268706" y="299137"/>
                    <a:pt x="264475" y="299137"/>
                  </a:cubicBezTo>
                  <a:cubicBezTo>
                    <a:pt x="259593" y="299137"/>
                    <a:pt x="256339" y="299788"/>
                    <a:pt x="256339" y="301415"/>
                  </a:cubicBezTo>
                  <a:cubicBezTo>
                    <a:pt x="256339" y="302391"/>
                    <a:pt x="256989" y="307924"/>
                    <a:pt x="257640" y="312480"/>
                  </a:cubicBezTo>
                  <a:cubicBezTo>
                    <a:pt x="257966" y="315735"/>
                    <a:pt x="258617" y="318338"/>
                    <a:pt x="259268" y="318664"/>
                  </a:cubicBezTo>
                  <a:lnTo>
                    <a:pt x="259268" y="318664"/>
                  </a:lnTo>
                  <a:cubicBezTo>
                    <a:pt x="259918" y="319315"/>
                    <a:pt x="263173" y="319315"/>
                    <a:pt x="266753" y="319640"/>
                  </a:cubicBezTo>
                  <a:lnTo>
                    <a:pt x="274564" y="319965"/>
                  </a:lnTo>
                  <a:lnTo>
                    <a:pt x="274564" y="319965"/>
                  </a:lnTo>
                  <a:cubicBezTo>
                    <a:pt x="274889" y="320616"/>
                    <a:pt x="276191" y="324197"/>
                    <a:pt x="277167" y="327451"/>
                  </a:cubicBezTo>
                  <a:cubicBezTo>
                    <a:pt x="277818" y="329729"/>
                    <a:pt x="278469" y="331356"/>
                    <a:pt x="278469" y="331682"/>
                  </a:cubicBezTo>
                  <a:cubicBezTo>
                    <a:pt x="278144" y="332333"/>
                    <a:pt x="278144" y="330706"/>
                    <a:pt x="277493" y="330380"/>
                  </a:cubicBezTo>
                  <a:cubicBezTo>
                    <a:pt x="275866" y="329729"/>
                    <a:pt x="273588" y="328753"/>
                    <a:pt x="271635" y="328753"/>
                  </a:cubicBezTo>
                  <a:cubicBezTo>
                    <a:pt x="269682" y="328753"/>
                    <a:pt x="266428" y="329404"/>
                    <a:pt x="263173" y="330380"/>
                  </a:cubicBezTo>
                  <a:cubicBezTo>
                    <a:pt x="259918" y="331356"/>
                    <a:pt x="256989" y="332333"/>
                    <a:pt x="256339" y="333309"/>
                  </a:cubicBezTo>
                  <a:cubicBezTo>
                    <a:pt x="255688" y="333960"/>
                    <a:pt x="255037" y="336889"/>
                    <a:pt x="254386" y="339818"/>
                  </a:cubicBezTo>
                  <a:cubicBezTo>
                    <a:pt x="253735" y="343724"/>
                    <a:pt x="253084" y="348606"/>
                    <a:pt x="253084" y="349907"/>
                  </a:cubicBezTo>
                  <a:cubicBezTo>
                    <a:pt x="253084" y="351534"/>
                    <a:pt x="255688" y="353813"/>
                    <a:pt x="258617" y="356416"/>
                  </a:cubicBezTo>
                  <a:cubicBezTo>
                    <a:pt x="261220" y="358694"/>
                    <a:pt x="263824" y="361298"/>
                    <a:pt x="264800" y="363251"/>
                  </a:cubicBezTo>
                  <a:lnTo>
                    <a:pt x="264800" y="363251"/>
                  </a:lnTo>
                  <a:cubicBezTo>
                    <a:pt x="265777" y="364878"/>
                    <a:pt x="266753" y="368133"/>
                    <a:pt x="267404" y="371387"/>
                  </a:cubicBezTo>
                  <a:cubicBezTo>
                    <a:pt x="268380" y="374642"/>
                    <a:pt x="268706" y="378222"/>
                    <a:pt x="268706" y="379849"/>
                  </a:cubicBezTo>
                  <a:cubicBezTo>
                    <a:pt x="268706" y="381476"/>
                    <a:pt x="264475" y="407512"/>
                    <a:pt x="260569" y="430620"/>
                  </a:cubicBezTo>
                  <a:cubicBezTo>
                    <a:pt x="258291" y="443638"/>
                    <a:pt x="256339" y="456005"/>
                    <a:pt x="255037" y="462840"/>
                  </a:cubicBezTo>
                  <a:cubicBezTo>
                    <a:pt x="254386" y="461863"/>
                    <a:pt x="253735" y="460887"/>
                    <a:pt x="253084" y="459910"/>
                  </a:cubicBezTo>
                  <a:cubicBezTo>
                    <a:pt x="251131" y="457307"/>
                    <a:pt x="249179" y="455029"/>
                    <a:pt x="248202" y="454052"/>
                  </a:cubicBezTo>
                  <a:cubicBezTo>
                    <a:pt x="246900" y="452751"/>
                    <a:pt x="244622" y="453401"/>
                    <a:pt x="242019" y="453727"/>
                  </a:cubicBezTo>
                  <a:cubicBezTo>
                    <a:pt x="241368" y="453727"/>
                    <a:pt x="240391" y="454052"/>
                    <a:pt x="239740" y="454052"/>
                  </a:cubicBezTo>
                  <a:cubicBezTo>
                    <a:pt x="238764" y="454052"/>
                    <a:pt x="237788" y="454052"/>
                    <a:pt x="237788" y="453401"/>
                  </a:cubicBezTo>
                  <a:cubicBezTo>
                    <a:pt x="237788" y="452100"/>
                    <a:pt x="241368" y="446241"/>
                    <a:pt x="245273" y="440709"/>
                  </a:cubicBezTo>
                  <a:cubicBezTo>
                    <a:pt x="249829" y="433874"/>
                    <a:pt x="254386" y="427040"/>
                    <a:pt x="252758" y="425087"/>
                  </a:cubicBezTo>
                  <a:cubicBezTo>
                    <a:pt x="251457" y="423785"/>
                    <a:pt x="245599" y="419880"/>
                    <a:pt x="239415" y="416951"/>
                  </a:cubicBezTo>
                  <a:cubicBezTo>
                    <a:pt x="233557" y="414022"/>
                    <a:pt x="227699" y="411418"/>
                    <a:pt x="226397" y="411743"/>
                  </a:cubicBezTo>
                  <a:cubicBezTo>
                    <a:pt x="225095" y="411743"/>
                    <a:pt x="223468" y="412720"/>
                    <a:pt x="221515" y="413696"/>
                  </a:cubicBezTo>
                  <a:cubicBezTo>
                    <a:pt x="218586" y="414998"/>
                    <a:pt x="215331" y="416625"/>
                    <a:pt x="215006" y="415974"/>
                  </a:cubicBezTo>
                  <a:cubicBezTo>
                    <a:pt x="212728" y="414347"/>
                    <a:pt x="202964" y="411743"/>
                    <a:pt x="202964" y="411743"/>
                  </a:cubicBezTo>
                  <a:lnTo>
                    <a:pt x="201662" y="411418"/>
                  </a:lnTo>
                  <a:lnTo>
                    <a:pt x="201337" y="412720"/>
                  </a:lnTo>
                  <a:cubicBezTo>
                    <a:pt x="201337" y="412720"/>
                    <a:pt x="199710" y="417601"/>
                    <a:pt x="198408" y="418252"/>
                  </a:cubicBezTo>
                  <a:cubicBezTo>
                    <a:pt x="197431" y="418578"/>
                    <a:pt x="192875" y="417601"/>
                    <a:pt x="189295" y="416951"/>
                  </a:cubicBezTo>
                  <a:cubicBezTo>
                    <a:pt x="187342" y="416625"/>
                    <a:pt x="185390" y="416300"/>
                    <a:pt x="184739" y="416300"/>
                  </a:cubicBezTo>
                  <a:cubicBezTo>
                    <a:pt x="183112" y="416300"/>
                    <a:pt x="178230" y="417601"/>
                    <a:pt x="175626" y="418252"/>
                  </a:cubicBezTo>
                  <a:cubicBezTo>
                    <a:pt x="174650" y="414022"/>
                    <a:pt x="172046" y="401980"/>
                    <a:pt x="168141" y="401654"/>
                  </a:cubicBezTo>
                  <a:cubicBezTo>
                    <a:pt x="167164" y="401654"/>
                    <a:pt x="165537" y="401654"/>
                    <a:pt x="164235" y="401654"/>
                  </a:cubicBezTo>
                  <a:cubicBezTo>
                    <a:pt x="161632" y="401654"/>
                    <a:pt x="158703" y="401980"/>
                    <a:pt x="158703" y="401654"/>
                  </a:cubicBezTo>
                  <a:cubicBezTo>
                    <a:pt x="158703" y="401329"/>
                    <a:pt x="158703" y="400678"/>
                    <a:pt x="159028" y="400027"/>
                  </a:cubicBezTo>
                  <a:lnTo>
                    <a:pt x="159028" y="400027"/>
                  </a:lnTo>
                  <a:cubicBezTo>
                    <a:pt x="159679" y="396447"/>
                    <a:pt x="160981" y="389938"/>
                    <a:pt x="154146" y="386033"/>
                  </a:cubicBezTo>
                  <a:cubicBezTo>
                    <a:pt x="151217" y="384405"/>
                    <a:pt x="148288" y="383429"/>
                    <a:pt x="145684" y="382453"/>
                  </a:cubicBezTo>
                  <a:cubicBezTo>
                    <a:pt x="141779" y="381151"/>
                    <a:pt x="138199" y="380174"/>
                    <a:pt x="137223" y="377571"/>
                  </a:cubicBezTo>
                  <a:cubicBezTo>
                    <a:pt x="136572" y="375618"/>
                    <a:pt x="136572" y="373665"/>
                    <a:pt x="136572" y="371387"/>
                  </a:cubicBezTo>
                  <a:cubicBezTo>
                    <a:pt x="136572" y="367807"/>
                    <a:pt x="136572" y="364878"/>
                    <a:pt x="133317" y="362925"/>
                  </a:cubicBezTo>
                  <a:cubicBezTo>
                    <a:pt x="132015" y="362274"/>
                    <a:pt x="130388" y="360973"/>
                    <a:pt x="128761" y="359671"/>
                  </a:cubicBezTo>
                  <a:cubicBezTo>
                    <a:pt x="124855" y="356742"/>
                    <a:pt x="120624" y="353487"/>
                    <a:pt x="117695" y="353487"/>
                  </a:cubicBezTo>
                  <a:cubicBezTo>
                    <a:pt x="115743" y="353487"/>
                    <a:pt x="111837" y="353162"/>
                    <a:pt x="108583" y="352511"/>
                  </a:cubicBezTo>
                  <a:cubicBezTo>
                    <a:pt x="105654" y="352185"/>
                    <a:pt x="103050" y="351534"/>
                    <a:pt x="102074" y="350884"/>
                  </a:cubicBezTo>
                  <a:cubicBezTo>
                    <a:pt x="101423" y="350558"/>
                    <a:pt x="99795" y="349582"/>
                    <a:pt x="97517" y="347955"/>
                  </a:cubicBezTo>
                  <a:cubicBezTo>
                    <a:pt x="91008" y="343724"/>
                    <a:pt x="79943" y="336564"/>
                    <a:pt x="76688" y="337215"/>
                  </a:cubicBezTo>
                  <a:cubicBezTo>
                    <a:pt x="75712" y="337540"/>
                    <a:pt x="74736" y="337540"/>
                    <a:pt x="73759" y="337865"/>
                  </a:cubicBezTo>
                  <a:cubicBezTo>
                    <a:pt x="70830" y="338516"/>
                    <a:pt x="67901" y="339167"/>
                    <a:pt x="64972" y="338842"/>
                  </a:cubicBezTo>
                  <a:cubicBezTo>
                    <a:pt x="63996" y="338842"/>
                    <a:pt x="63019" y="338842"/>
                    <a:pt x="61718" y="338842"/>
                  </a:cubicBezTo>
                  <a:cubicBezTo>
                    <a:pt x="56836" y="338842"/>
                    <a:pt x="49350" y="338842"/>
                    <a:pt x="48048" y="335587"/>
                  </a:cubicBezTo>
                  <a:cubicBezTo>
                    <a:pt x="47398" y="333960"/>
                    <a:pt x="47072" y="332333"/>
                    <a:pt x="46747" y="330706"/>
                  </a:cubicBezTo>
                  <a:cubicBezTo>
                    <a:pt x="46096" y="327125"/>
                    <a:pt x="45445" y="323871"/>
                    <a:pt x="41865" y="323546"/>
                  </a:cubicBezTo>
                  <a:cubicBezTo>
                    <a:pt x="41214" y="323546"/>
                    <a:pt x="39912" y="323546"/>
                    <a:pt x="38936" y="323546"/>
                  </a:cubicBezTo>
                  <a:cubicBezTo>
                    <a:pt x="35030" y="323220"/>
                    <a:pt x="29498" y="323220"/>
                    <a:pt x="25918" y="321267"/>
                  </a:cubicBezTo>
                  <a:cubicBezTo>
                    <a:pt x="23965" y="320291"/>
                    <a:pt x="21687" y="318338"/>
                    <a:pt x="19734" y="316711"/>
                  </a:cubicBezTo>
                  <a:cubicBezTo>
                    <a:pt x="17456" y="314758"/>
                    <a:pt x="15178" y="313131"/>
                    <a:pt x="13550" y="312480"/>
                  </a:cubicBezTo>
                  <a:cubicBezTo>
                    <a:pt x="12249" y="312155"/>
                    <a:pt x="9319" y="311829"/>
                    <a:pt x="6390" y="311504"/>
                  </a:cubicBezTo>
                  <a:cubicBezTo>
                    <a:pt x="6390" y="310853"/>
                    <a:pt x="6065" y="309876"/>
                    <a:pt x="5740" y="309226"/>
                  </a:cubicBezTo>
                  <a:cubicBezTo>
                    <a:pt x="4112" y="306947"/>
                    <a:pt x="-1095" y="306622"/>
                    <a:pt x="207" y="304344"/>
                  </a:cubicBezTo>
                  <a:cubicBezTo>
                    <a:pt x="1509" y="302066"/>
                    <a:pt x="9645" y="300764"/>
                    <a:pt x="12249" y="299462"/>
                  </a:cubicBezTo>
                  <a:cubicBezTo>
                    <a:pt x="14527" y="298486"/>
                    <a:pt x="16805" y="297835"/>
                    <a:pt x="16154" y="294580"/>
                  </a:cubicBezTo>
                  <a:cubicBezTo>
                    <a:pt x="15503" y="291326"/>
                    <a:pt x="10621" y="290024"/>
                    <a:pt x="11598" y="287095"/>
                  </a:cubicBezTo>
                  <a:cubicBezTo>
                    <a:pt x="12249" y="284166"/>
                    <a:pt x="11923" y="282864"/>
                    <a:pt x="14527" y="281237"/>
                  </a:cubicBezTo>
                  <a:cubicBezTo>
                    <a:pt x="17130" y="279609"/>
                    <a:pt x="20710" y="277982"/>
                    <a:pt x="22989" y="277657"/>
                  </a:cubicBezTo>
                  <a:cubicBezTo>
                    <a:pt x="24941" y="277331"/>
                    <a:pt x="24290" y="279935"/>
                    <a:pt x="28521" y="278307"/>
                  </a:cubicBezTo>
                  <a:cubicBezTo>
                    <a:pt x="32427" y="276680"/>
                    <a:pt x="41865" y="269520"/>
                    <a:pt x="41865" y="267568"/>
                  </a:cubicBezTo>
                  <a:cubicBezTo>
                    <a:pt x="41865" y="265615"/>
                    <a:pt x="38285" y="264313"/>
                    <a:pt x="40237" y="261384"/>
                  </a:cubicBezTo>
                  <a:cubicBezTo>
                    <a:pt x="42190" y="258455"/>
                    <a:pt x="45770" y="259431"/>
                    <a:pt x="47398" y="256828"/>
                  </a:cubicBezTo>
                  <a:cubicBezTo>
                    <a:pt x="49025" y="254224"/>
                    <a:pt x="50327" y="250644"/>
                    <a:pt x="52605" y="247715"/>
                  </a:cubicBezTo>
                  <a:cubicBezTo>
                    <a:pt x="54883" y="244786"/>
                    <a:pt x="59765" y="239904"/>
                    <a:pt x="59114" y="237951"/>
                  </a:cubicBezTo>
                  <a:cubicBezTo>
                    <a:pt x="58463" y="235999"/>
                    <a:pt x="55859" y="239253"/>
                    <a:pt x="54883" y="237951"/>
                  </a:cubicBezTo>
                  <a:cubicBezTo>
                    <a:pt x="53907" y="236650"/>
                    <a:pt x="55859" y="233395"/>
                    <a:pt x="53907" y="233395"/>
                  </a:cubicBezTo>
                  <a:cubicBezTo>
                    <a:pt x="51954" y="233395"/>
                    <a:pt x="53581" y="236324"/>
                    <a:pt x="50001" y="235348"/>
                  </a:cubicBezTo>
                  <a:cubicBezTo>
                    <a:pt x="46747" y="234371"/>
                    <a:pt x="42190" y="233070"/>
                    <a:pt x="46096" y="231117"/>
                  </a:cubicBezTo>
                  <a:cubicBezTo>
                    <a:pt x="50001" y="229164"/>
                    <a:pt x="52930" y="230140"/>
                    <a:pt x="52279" y="228513"/>
                  </a:cubicBezTo>
                  <a:cubicBezTo>
                    <a:pt x="51628" y="226886"/>
                    <a:pt x="50001" y="228188"/>
                    <a:pt x="50001" y="224608"/>
                  </a:cubicBezTo>
                  <a:cubicBezTo>
                    <a:pt x="49676" y="221353"/>
                    <a:pt x="51954" y="217448"/>
                    <a:pt x="50977" y="213542"/>
                  </a:cubicBezTo>
                  <a:cubicBezTo>
                    <a:pt x="50001" y="209637"/>
                    <a:pt x="52279" y="205081"/>
                    <a:pt x="50001" y="201175"/>
                  </a:cubicBezTo>
                  <a:cubicBezTo>
                    <a:pt x="47723" y="196944"/>
                    <a:pt x="42841" y="193364"/>
                    <a:pt x="46096" y="190761"/>
                  </a:cubicBezTo>
                  <a:cubicBezTo>
                    <a:pt x="49350" y="188157"/>
                    <a:pt x="54558" y="189133"/>
                    <a:pt x="52930" y="185879"/>
                  </a:cubicBezTo>
                  <a:cubicBezTo>
                    <a:pt x="51303" y="182950"/>
                    <a:pt x="45119" y="174813"/>
                    <a:pt x="46421" y="172535"/>
                  </a:cubicBezTo>
                  <a:cubicBezTo>
                    <a:pt x="47723" y="170257"/>
                    <a:pt x="53256" y="166677"/>
                    <a:pt x="49350" y="162121"/>
                  </a:cubicBezTo>
                  <a:cubicBezTo>
                    <a:pt x="45445" y="157564"/>
                    <a:pt x="42190" y="157564"/>
                    <a:pt x="39587" y="152683"/>
                  </a:cubicBezTo>
                  <a:cubicBezTo>
                    <a:pt x="37634" y="149428"/>
                    <a:pt x="36332" y="146824"/>
                    <a:pt x="35356" y="144872"/>
                  </a:cubicBezTo>
                  <a:lnTo>
                    <a:pt x="35681" y="144221"/>
                  </a:lnTo>
                  <a:cubicBezTo>
                    <a:pt x="37634" y="141617"/>
                    <a:pt x="39261" y="139014"/>
                    <a:pt x="38936" y="137386"/>
                  </a:cubicBezTo>
                  <a:lnTo>
                    <a:pt x="38936" y="137386"/>
                  </a:lnTo>
                  <a:cubicBezTo>
                    <a:pt x="38936" y="136735"/>
                    <a:pt x="38610" y="136084"/>
                    <a:pt x="38610" y="135434"/>
                  </a:cubicBezTo>
                  <a:cubicBezTo>
                    <a:pt x="38285" y="133481"/>
                    <a:pt x="37634" y="130877"/>
                    <a:pt x="38285" y="130552"/>
                  </a:cubicBezTo>
                  <a:cubicBezTo>
                    <a:pt x="38285" y="130552"/>
                    <a:pt x="39587" y="131203"/>
                    <a:pt x="40563" y="131854"/>
                  </a:cubicBezTo>
                  <a:cubicBezTo>
                    <a:pt x="42841" y="133155"/>
                    <a:pt x="44794" y="134783"/>
                    <a:pt x="46421" y="132504"/>
                  </a:cubicBezTo>
                  <a:cubicBezTo>
                    <a:pt x="47723" y="130877"/>
                    <a:pt x="50977" y="126321"/>
                    <a:pt x="51954" y="125019"/>
                  </a:cubicBezTo>
                  <a:cubicBezTo>
                    <a:pt x="53256" y="124694"/>
                    <a:pt x="55859" y="123717"/>
                    <a:pt x="55859" y="122090"/>
                  </a:cubicBezTo>
                  <a:cubicBezTo>
                    <a:pt x="56185" y="120788"/>
                    <a:pt x="54232" y="119161"/>
                    <a:pt x="52279" y="117208"/>
                  </a:cubicBezTo>
                  <a:cubicBezTo>
                    <a:pt x="50001" y="114930"/>
                    <a:pt x="47072" y="112001"/>
                    <a:pt x="47072" y="110699"/>
                  </a:cubicBezTo>
                  <a:cubicBezTo>
                    <a:pt x="45119" y="112652"/>
                    <a:pt x="46096" y="110699"/>
                    <a:pt x="47072" y="108421"/>
                  </a:cubicBezTo>
                  <a:lnTo>
                    <a:pt x="47072" y="10842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1" name="Freeform: Shape 2690">
              <a:extLst>
                <a:ext uri="{FF2B5EF4-FFF2-40B4-BE49-F238E27FC236}">
                  <a16:creationId xmlns:a16="http://schemas.microsoft.com/office/drawing/2014/main" id="{7D0D01E2-7E7F-42F2-9D5A-4D5C8A8132D8}"/>
                </a:ext>
              </a:extLst>
            </p:cNvPr>
            <p:cNvSpPr/>
            <p:nvPr/>
          </p:nvSpPr>
          <p:spPr>
            <a:xfrm>
              <a:off x="3435995" y="4179548"/>
              <a:ext cx="160123" cy="67742"/>
            </a:xfrm>
            <a:custGeom>
              <a:avLst/>
              <a:gdLst>
                <a:gd name="connsiteX0" fmla="*/ 9438 w 160123"/>
                <a:gd name="connsiteY0" fmla="*/ 890 h 67742"/>
                <a:gd name="connsiteX1" fmla="*/ 14645 w 160123"/>
                <a:gd name="connsiteY1" fmla="*/ 5772 h 67742"/>
                <a:gd name="connsiteX2" fmla="*/ 19853 w 160123"/>
                <a:gd name="connsiteY2" fmla="*/ 10980 h 67742"/>
                <a:gd name="connsiteX3" fmla="*/ 19202 w 160123"/>
                <a:gd name="connsiteY3" fmla="*/ 14885 h 67742"/>
                <a:gd name="connsiteX4" fmla="*/ 27664 w 160123"/>
                <a:gd name="connsiteY4" fmla="*/ 17489 h 67742"/>
                <a:gd name="connsiteX5" fmla="*/ 31569 w 160123"/>
                <a:gd name="connsiteY5" fmla="*/ 13258 h 67742"/>
                <a:gd name="connsiteX6" fmla="*/ 43285 w 160123"/>
                <a:gd name="connsiteY6" fmla="*/ 19116 h 67742"/>
                <a:gd name="connsiteX7" fmla="*/ 50445 w 160123"/>
                <a:gd name="connsiteY7" fmla="*/ 22371 h 67742"/>
                <a:gd name="connsiteX8" fmla="*/ 66393 w 160123"/>
                <a:gd name="connsiteY8" fmla="*/ 16187 h 67742"/>
                <a:gd name="connsiteX9" fmla="*/ 80061 w 160123"/>
                <a:gd name="connsiteY9" fmla="*/ 10329 h 67742"/>
                <a:gd name="connsiteX10" fmla="*/ 86245 w 160123"/>
                <a:gd name="connsiteY10" fmla="*/ 5772 h 67742"/>
                <a:gd name="connsiteX11" fmla="*/ 95358 w 160123"/>
                <a:gd name="connsiteY11" fmla="*/ 890 h 67742"/>
                <a:gd name="connsiteX12" fmla="*/ 109027 w 160123"/>
                <a:gd name="connsiteY12" fmla="*/ 890 h 67742"/>
                <a:gd name="connsiteX13" fmla="*/ 124649 w 160123"/>
                <a:gd name="connsiteY13" fmla="*/ 6423 h 67742"/>
                <a:gd name="connsiteX14" fmla="*/ 139945 w 160123"/>
                <a:gd name="connsiteY14" fmla="*/ 11631 h 67742"/>
                <a:gd name="connsiteX15" fmla="*/ 151010 w 160123"/>
                <a:gd name="connsiteY15" fmla="*/ 21069 h 67742"/>
                <a:gd name="connsiteX16" fmla="*/ 153614 w 160123"/>
                <a:gd name="connsiteY16" fmla="*/ 25299 h 67742"/>
                <a:gd name="connsiteX17" fmla="*/ 151010 w 160123"/>
                <a:gd name="connsiteY17" fmla="*/ 32785 h 67742"/>
                <a:gd name="connsiteX18" fmla="*/ 157194 w 160123"/>
                <a:gd name="connsiteY18" fmla="*/ 40921 h 67742"/>
                <a:gd name="connsiteX19" fmla="*/ 160123 w 160123"/>
                <a:gd name="connsiteY19" fmla="*/ 43525 h 67742"/>
                <a:gd name="connsiteX20" fmla="*/ 157519 w 160123"/>
                <a:gd name="connsiteY20" fmla="*/ 44176 h 67742"/>
                <a:gd name="connsiteX21" fmla="*/ 156869 w 160123"/>
                <a:gd name="connsiteY21" fmla="*/ 44176 h 67742"/>
                <a:gd name="connsiteX22" fmla="*/ 156543 w 160123"/>
                <a:gd name="connsiteY22" fmla="*/ 44501 h 67742"/>
                <a:gd name="connsiteX23" fmla="*/ 151010 w 160123"/>
                <a:gd name="connsiteY23" fmla="*/ 52312 h 67742"/>
                <a:gd name="connsiteX24" fmla="*/ 148732 w 160123"/>
                <a:gd name="connsiteY24" fmla="*/ 51010 h 67742"/>
                <a:gd name="connsiteX25" fmla="*/ 143525 w 160123"/>
                <a:gd name="connsiteY25" fmla="*/ 49708 h 67742"/>
                <a:gd name="connsiteX26" fmla="*/ 142874 w 160123"/>
                <a:gd name="connsiteY26" fmla="*/ 57519 h 67742"/>
                <a:gd name="connsiteX27" fmla="*/ 143199 w 160123"/>
                <a:gd name="connsiteY27" fmla="*/ 59147 h 67742"/>
                <a:gd name="connsiteX28" fmla="*/ 143199 w 160123"/>
                <a:gd name="connsiteY28" fmla="*/ 59147 h 67742"/>
                <a:gd name="connsiteX29" fmla="*/ 140596 w 160123"/>
                <a:gd name="connsiteY29" fmla="*/ 63703 h 67742"/>
                <a:gd name="connsiteX30" fmla="*/ 132134 w 160123"/>
                <a:gd name="connsiteY30" fmla="*/ 54265 h 67742"/>
                <a:gd name="connsiteX31" fmla="*/ 127252 w 160123"/>
                <a:gd name="connsiteY31" fmla="*/ 42874 h 67742"/>
                <a:gd name="connsiteX32" fmla="*/ 132134 w 160123"/>
                <a:gd name="connsiteY32" fmla="*/ 35389 h 67742"/>
                <a:gd name="connsiteX33" fmla="*/ 138643 w 160123"/>
                <a:gd name="connsiteY33" fmla="*/ 37016 h 67742"/>
                <a:gd name="connsiteX34" fmla="*/ 143850 w 160123"/>
                <a:gd name="connsiteY34" fmla="*/ 38969 h 67742"/>
                <a:gd name="connsiteX35" fmla="*/ 137992 w 160123"/>
                <a:gd name="connsiteY35" fmla="*/ 31483 h 67742"/>
                <a:gd name="connsiteX36" fmla="*/ 135714 w 160123"/>
                <a:gd name="connsiteY36" fmla="*/ 26601 h 67742"/>
                <a:gd name="connsiteX37" fmla="*/ 132460 w 160123"/>
                <a:gd name="connsiteY37" fmla="*/ 30181 h 67742"/>
                <a:gd name="connsiteX38" fmla="*/ 128554 w 160123"/>
                <a:gd name="connsiteY38" fmla="*/ 27252 h 67742"/>
                <a:gd name="connsiteX39" fmla="*/ 127252 w 160123"/>
                <a:gd name="connsiteY39" fmla="*/ 32785 h 67742"/>
                <a:gd name="connsiteX40" fmla="*/ 123672 w 160123"/>
                <a:gd name="connsiteY40" fmla="*/ 24649 h 67742"/>
                <a:gd name="connsiteX41" fmla="*/ 116838 w 160123"/>
                <a:gd name="connsiteY41" fmla="*/ 20418 h 67742"/>
                <a:gd name="connsiteX42" fmla="*/ 112607 w 160123"/>
                <a:gd name="connsiteY42" fmla="*/ 17163 h 67742"/>
                <a:gd name="connsiteX43" fmla="*/ 112281 w 160123"/>
                <a:gd name="connsiteY43" fmla="*/ 11631 h 67742"/>
                <a:gd name="connsiteX44" fmla="*/ 108051 w 160123"/>
                <a:gd name="connsiteY44" fmla="*/ 15211 h 67742"/>
                <a:gd name="connsiteX45" fmla="*/ 100891 w 160123"/>
                <a:gd name="connsiteY45" fmla="*/ 14885 h 67742"/>
                <a:gd name="connsiteX46" fmla="*/ 95032 w 160123"/>
                <a:gd name="connsiteY46" fmla="*/ 17163 h 67742"/>
                <a:gd name="connsiteX47" fmla="*/ 89500 w 160123"/>
                <a:gd name="connsiteY47" fmla="*/ 20418 h 67742"/>
                <a:gd name="connsiteX48" fmla="*/ 87547 w 160123"/>
                <a:gd name="connsiteY48" fmla="*/ 25299 h 67742"/>
                <a:gd name="connsiteX49" fmla="*/ 91127 w 160123"/>
                <a:gd name="connsiteY49" fmla="*/ 25625 h 67742"/>
                <a:gd name="connsiteX50" fmla="*/ 85594 w 160123"/>
                <a:gd name="connsiteY50" fmla="*/ 30181 h 67742"/>
                <a:gd name="connsiteX51" fmla="*/ 79736 w 160123"/>
                <a:gd name="connsiteY51" fmla="*/ 33761 h 67742"/>
                <a:gd name="connsiteX52" fmla="*/ 72576 w 160123"/>
                <a:gd name="connsiteY52" fmla="*/ 35063 h 67742"/>
                <a:gd name="connsiteX53" fmla="*/ 69647 w 160123"/>
                <a:gd name="connsiteY53" fmla="*/ 37992 h 67742"/>
                <a:gd name="connsiteX54" fmla="*/ 70623 w 160123"/>
                <a:gd name="connsiteY54" fmla="*/ 43850 h 67742"/>
                <a:gd name="connsiteX55" fmla="*/ 76482 w 160123"/>
                <a:gd name="connsiteY55" fmla="*/ 48081 h 67742"/>
                <a:gd name="connsiteX56" fmla="*/ 82340 w 160123"/>
                <a:gd name="connsiteY56" fmla="*/ 55892 h 67742"/>
                <a:gd name="connsiteX57" fmla="*/ 81689 w 160123"/>
                <a:gd name="connsiteY57" fmla="*/ 60123 h 67742"/>
                <a:gd name="connsiteX58" fmla="*/ 74529 w 160123"/>
                <a:gd name="connsiteY58" fmla="*/ 60774 h 67742"/>
                <a:gd name="connsiteX59" fmla="*/ 67043 w 160123"/>
                <a:gd name="connsiteY59" fmla="*/ 65656 h 67742"/>
                <a:gd name="connsiteX60" fmla="*/ 57280 w 160123"/>
                <a:gd name="connsiteY60" fmla="*/ 64679 h 67742"/>
                <a:gd name="connsiteX61" fmla="*/ 55002 w 160123"/>
                <a:gd name="connsiteY61" fmla="*/ 57519 h 67742"/>
                <a:gd name="connsiteX62" fmla="*/ 49143 w 160123"/>
                <a:gd name="connsiteY62" fmla="*/ 59147 h 67742"/>
                <a:gd name="connsiteX63" fmla="*/ 53700 w 160123"/>
                <a:gd name="connsiteY63" fmla="*/ 53289 h 67742"/>
                <a:gd name="connsiteX64" fmla="*/ 51747 w 160123"/>
                <a:gd name="connsiteY64" fmla="*/ 46780 h 67742"/>
                <a:gd name="connsiteX65" fmla="*/ 47842 w 160123"/>
                <a:gd name="connsiteY65" fmla="*/ 48081 h 67742"/>
                <a:gd name="connsiteX66" fmla="*/ 46865 w 160123"/>
                <a:gd name="connsiteY66" fmla="*/ 54265 h 67742"/>
                <a:gd name="connsiteX67" fmla="*/ 40031 w 160123"/>
                <a:gd name="connsiteY67" fmla="*/ 51661 h 67742"/>
                <a:gd name="connsiteX68" fmla="*/ 34173 w 160123"/>
                <a:gd name="connsiteY68" fmla="*/ 39294 h 67742"/>
                <a:gd name="connsiteX69" fmla="*/ 29942 w 160123"/>
                <a:gd name="connsiteY69" fmla="*/ 39294 h 67742"/>
                <a:gd name="connsiteX70" fmla="*/ 27338 w 160123"/>
                <a:gd name="connsiteY70" fmla="*/ 37667 h 67742"/>
                <a:gd name="connsiteX71" fmla="*/ 21480 w 160123"/>
                <a:gd name="connsiteY71" fmla="*/ 38969 h 67742"/>
                <a:gd name="connsiteX72" fmla="*/ 18551 w 160123"/>
                <a:gd name="connsiteY72" fmla="*/ 35063 h 67742"/>
                <a:gd name="connsiteX73" fmla="*/ 6834 w 160123"/>
                <a:gd name="connsiteY73" fmla="*/ 35389 h 67742"/>
                <a:gd name="connsiteX74" fmla="*/ 1953 w 160123"/>
                <a:gd name="connsiteY74" fmla="*/ 43850 h 67742"/>
                <a:gd name="connsiteX75" fmla="*/ 0 w 160123"/>
                <a:gd name="connsiteY75" fmla="*/ 33436 h 67742"/>
                <a:gd name="connsiteX76" fmla="*/ 3580 w 160123"/>
                <a:gd name="connsiteY76" fmla="*/ 26601 h 67742"/>
                <a:gd name="connsiteX77" fmla="*/ 3580 w 160123"/>
                <a:gd name="connsiteY77" fmla="*/ 26601 h 67742"/>
                <a:gd name="connsiteX78" fmla="*/ 4882 w 160123"/>
                <a:gd name="connsiteY78" fmla="*/ 25299 h 67742"/>
                <a:gd name="connsiteX79" fmla="*/ 4882 w 160123"/>
                <a:gd name="connsiteY79" fmla="*/ 25299 h 67742"/>
                <a:gd name="connsiteX80" fmla="*/ 7811 w 160123"/>
                <a:gd name="connsiteY80" fmla="*/ 19441 h 67742"/>
                <a:gd name="connsiteX81" fmla="*/ 3255 w 160123"/>
                <a:gd name="connsiteY81" fmla="*/ 15211 h 67742"/>
                <a:gd name="connsiteX82" fmla="*/ 0 w 160123"/>
                <a:gd name="connsiteY82" fmla="*/ 10003 h 67742"/>
                <a:gd name="connsiteX83" fmla="*/ 0 w 160123"/>
                <a:gd name="connsiteY83" fmla="*/ 8050 h 67742"/>
                <a:gd name="connsiteX84" fmla="*/ 1302 w 160123"/>
                <a:gd name="connsiteY84" fmla="*/ 3820 h 67742"/>
                <a:gd name="connsiteX85" fmla="*/ 6509 w 160123"/>
                <a:gd name="connsiteY85" fmla="*/ 2192 h 67742"/>
                <a:gd name="connsiteX86" fmla="*/ 9438 w 160123"/>
                <a:gd name="connsiteY86" fmla="*/ 890 h 67742"/>
                <a:gd name="connsiteX87" fmla="*/ 9438 w 160123"/>
                <a:gd name="connsiteY87" fmla="*/ 890 h 67742"/>
                <a:gd name="connsiteX88" fmla="*/ 110654 w 160123"/>
                <a:gd name="connsiteY88" fmla="*/ 35714 h 67742"/>
                <a:gd name="connsiteX89" fmla="*/ 114885 w 160123"/>
                <a:gd name="connsiteY89" fmla="*/ 41572 h 67742"/>
                <a:gd name="connsiteX90" fmla="*/ 115861 w 160123"/>
                <a:gd name="connsiteY90" fmla="*/ 32785 h 67742"/>
                <a:gd name="connsiteX91" fmla="*/ 110654 w 160123"/>
                <a:gd name="connsiteY91" fmla="*/ 35714 h 67742"/>
                <a:gd name="connsiteX92" fmla="*/ 110654 w 160123"/>
                <a:gd name="connsiteY92" fmla="*/ 35714 h 67742"/>
                <a:gd name="connsiteX93" fmla="*/ 30593 w 160123"/>
                <a:gd name="connsiteY93" fmla="*/ 54916 h 67742"/>
                <a:gd name="connsiteX94" fmla="*/ 28640 w 160123"/>
                <a:gd name="connsiteY94" fmla="*/ 61425 h 67742"/>
                <a:gd name="connsiteX95" fmla="*/ 35800 w 160123"/>
                <a:gd name="connsiteY95" fmla="*/ 65981 h 67742"/>
                <a:gd name="connsiteX96" fmla="*/ 30593 w 160123"/>
                <a:gd name="connsiteY96" fmla="*/ 54916 h 67742"/>
                <a:gd name="connsiteX97" fmla="*/ 30593 w 160123"/>
                <a:gd name="connsiteY97" fmla="*/ 54916 h 6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60123" h="67742">
                  <a:moveTo>
                    <a:pt x="9438" y="890"/>
                  </a:moveTo>
                  <a:cubicBezTo>
                    <a:pt x="11391" y="2518"/>
                    <a:pt x="12042" y="3169"/>
                    <a:pt x="14645" y="5772"/>
                  </a:cubicBezTo>
                  <a:cubicBezTo>
                    <a:pt x="17900" y="9352"/>
                    <a:pt x="19853" y="9678"/>
                    <a:pt x="19853" y="10980"/>
                  </a:cubicBezTo>
                  <a:cubicBezTo>
                    <a:pt x="19853" y="12607"/>
                    <a:pt x="12367" y="11631"/>
                    <a:pt x="19202" y="14885"/>
                  </a:cubicBezTo>
                  <a:cubicBezTo>
                    <a:pt x="26036" y="18140"/>
                    <a:pt x="25060" y="17814"/>
                    <a:pt x="27664" y="17489"/>
                  </a:cubicBezTo>
                  <a:cubicBezTo>
                    <a:pt x="30267" y="16838"/>
                    <a:pt x="31894" y="16838"/>
                    <a:pt x="31569" y="13258"/>
                  </a:cubicBezTo>
                  <a:cubicBezTo>
                    <a:pt x="31243" y="9678"/>
                    <a:pt x="40682" y="16187"/>
                    <a:pt x="43285" y="19116"/>
                  </a:cubicBezTo>
                  <a:cubicBezTo>
                    <a:pt x="46214" y="22045"/>
                    <a:pt x="46865" y="23672"/>
                    <a:pt x="50445" y="22371"/>
                  </a:cubicBezTo>
                  <a:cubicBezTo>
                    <a:pt x="54025" y="20743"/>
                    <a:pt x="62812" y="19767"/>
                    <a:pt x="66393" y="16187"/>
                  </a:cubicBezTo>
                  <a:cubicBezTo>
                    <a:pt x="69972" y="12607"/>
                    <a:pt x="77783" y="12607"/>
                    <a:pt x="80061" y="10329"/>
                  </a:cubicBezTo>
                  <a:cubicBezTo>
                    <a:pt x="82340" y="8050"/>
                    <a:pt x="83316" y="8050"/>
                    <a:pt x="86245" y="5772"/>
                  </a:cubicBezTo>
                  <a:cubicBezTo>
                    <a:pt x="89174" y="3494"/>
                    <a:pt x="90151" y="1541"/>
                    <a:pt x="95358" y="890"/>
                  </a:cubicBezTo>
                  <a:cubicBezTo>
                    <a:pt x="100565" y="240"/>
                    <a:pt x="103820" y="-737"/>
                    <a:pt x="109027" y="890"/>
                  </a:cubicBezTo>
                  <a:cubicBezTo>
                    <a:pt x="114560" y="2518"/>
                    <a:pt x="115861" y="3820"/>
                    <a:pt x="124649" y="6423"/>
                  </a:cubicBezTo>
                  <a:cubicBezTo>
                    <a:pt x="133761" y="9027"/>
                    <a:pt x="136039" y="10003"/>
                    <a:pt x="139945" y="11631"/>
                  </a:cubicBezTo>
                  <a:cubicBezTo>
                    <a:pt x="143850" y="13258"/>
                    <a:pt x="148407" y="16187"/>
                    <a:pt x="151010" y="21069"/>
                  </a:cubicBezTo>
                  <a:cubicBezTo>
                    <a:pt x="151987" y="23021"/>
                    <a:pt x="152963" y="24323"/>
                    <a:pt x="153614" y="25299"/>
                  </a:cubicBezTo>
                  <a:cubicBezTo>
                    <a:pt x="152312" y="27903"/>
                    <a:pt x="151010" y="31158"/>
                    <a:pt x="151010" y="32785"/>
                  </a:cubicBezTo>
                  <a:cubicBezTo>
                    <a:pt x="151336" y="35063"/>
                    <a:pt x="154590" y="38318"/>
                    <a:pt x="157194" y="40921"/>
                  </a:cubicBezTo>
                  <a:cubicBezTo>
                    <a:pt x="158821" y="42549"/>
                    <a:pt x="160123" y="43199"/>
                    <a:pt x="160123" y="43525"/>
                  </a:cubicBezTo>
                  <a:cubicBezTo>
                    <a:pt x="160123" y="43850"/>
                    <a:pt x="157519" y="44176"/>
                    <a:pt x="157519" y="44176"/>
                  </a:cubicBezTo>
                  <a:lnTo>
                    <a:pt x="156869" y="44176"/>
                  </a:lnTo>
                  <a:lnTo>
                    <a:pt x="156543" y="44501"/>
                  </a:lnTo>
                  <a:cubicBezTo>
                    <a:pt x="156543" y="44501"/>
                    <a:pt x="152312" y="50359"/>
                    <a:pt x="151010" y="52312"/>
                  </a:cubicBezTo>
                  <a:cubicBezTo>
                    <a:pt x="151010" y="52312"/>
                    <a:pt x="150034" y="51661"/>
                    <a:pt x="148732" y="51010"/>
                  </a:cubicBezTo>
                  <a:cubicBezTo>
                    <a:pt x="146779" y="49708"/>
                    <a:pt x="145152" y="48407"/>
                    <a:pt x="143525" y="49708"/>
                  </a:cubicBezTo>
                  <a:cubicBezTo>
                    <a:pt x="141247" y="51010"/>
                    <a:pt x="142223" y="54590"/>
                    <a:pt x="142874" y="57519"/>
                  </a:cubicBezTo>
                  <a:cubicBezTo>
                    <a:pt x="142874" y="58170"/>
                    <a:pt x="143199" y="58821"/>
                    <a:pt x="143199" y="59147"/>
                  </a:cubicBezTo>
                  <a:lnTo>
                    <a:pt x="143199" y="59147"/>
                  </a:lnTo>
                  <a:cubicBezTo>
                    <a:pt x="143199" y="59798"/>
                    <a:pt x="141898" y="61750"/>
                    <a:pt x="140596" y="63703"/>
                  </a:cubicBezTo>
                  <a:cubicBezTo>
                    <a:pt x="138969" y="61750"/>
                    <a:pt x="135063" y="59472"/>
                    <a:pt x="132134" y="54265"/>
                  </a:cubicBezTo>
                  <a:cubicBezTo>
                    <a:pt x="128879" y="48732"/>
                    <a:pt x="125950" y="46129"/>
                    <a:pt x="127252" y="42874"/>
                  </a:cubicBezTo>
                  <a:cubicBezTo>
                    <a:pt x="128554" y="39619"/>
                    <a:pt x="127903" y="36690"/>
                    <a:pt x="132134" y="35389"/>
                  </a:cubicBezTo>
                  <a:cubicBezTo>
                    <a:pt x="136365" y="34087"/>
                    <a:pt x="135063" y="35389"/>
                    <a:pt x="138643" y="37016"/>
                  </a:cubicBezTo>
                  <a:cubicBezTo>
                    <a:pt x="141898" y="38643"/>
                    <a:pt x="142874" y="41247"/>
                    <a:pt x="143850" y="38969"/>
                  </a:cubicBezTo>
                  <a:cubicBezTo>
                    <a:pt x="144827" y="36690"/>
                    <a:pt x="138643" y="34087"/>
                    <a:pt x="137992" y="31483"/>
                  </a:cubicBezTo>
                  <a:cubicBezTo>
                    <a:pt x="137341" y="28880"/>
                    <a:pt x="137667" y="24974"/>
                    <a:pt x="135714" y="26601"/>
                  </a:cubicBezTo>
                  <a:cubicBezTo>
                    <a:pt x="133761" y="28229"/>
                    <a:pt x="134412" y="33110"/>
                    <a:pt x="132460" y="30181"/>
                  </a:cubicBezTo>
                  <a:cubicBezTo>
                    <a:pt x="130181" y="27252"/>
                    <a:pt x="128879" y="26601"/>
                    <a:pt x="128554" y="27252"/>
                  </a:cubicBezTo>
                  <a:cubicBezTo>
                    <a:pt x="128229" y="27903"/>
                    <a:pt x="129205" y="34412"/>
                    <a:pt x="127252" y="32785"/>
                  </a:cubicBezTo>
                  <a:cubicBezTo>
                    <a:pt x="125300" y="31158"/>
                    <a:pt x="126601" y="26927"/>
                    <a:pt x="123672" y="24649"/>
                  </a:cubicBezTo>
                  <a:cubicBezTo>
                    <a:pt x="120743" y="22371"/>
                    <a:pt x="119116" y="21720"/>
                    <a:pt x="116838" y="20418"/>
                  </a:cubicBezTo>
                  <a:cubicBezTo>
                    <a:pt x="114560" y="19116"/>
                    <a:pt x="112932" y="19767"/>
                    <a:pt x="112607" y="17163"/>
                  </a:cubicBezTo>
                  <a:cubicBezTo>
                    <a:pt x="112607" y="14560"/>
                    <a:pt x="113909" y="12607"/>
                    <a:pt x="112281" y="11631"/>
                  </a:cubicBezTo>
                  <a:cubicBezTo>
                    <a:pt x="110654" y="10654"/>
                    <a:pt x="109352" y="14234"/>
                    <a:pt x="108051" y="15211"/>
                  </a:cubicBezTo>
                  <a:cubicBezTo>
                    <a:pt x="107074" y="16187"/>
                    <a:pt x="104470" y="14560"/>
                    <a:pt x="100891" y="14885"/>
                  </a:cubicBezTo>
                  <a:cubicBezTo>
                    <a:pt x="96985" y="14885"/>
                    <a:pt x="95683" y="15211"/>
                    <a:pt x="95032" y="17163"/>
                  </a:cubicBezTo>
                  <a:cubicBezTo>
                    <a:pt x="94381" y="19116"/>
                    <a:pt x="91127" y="17163"/>
                    <a:pt x="89500" y="20418"/>
                  </a:cubicBezTo>
                  <a:cubicBezTo>
                    <a:pt x="87872" y="23672"/>
                    <a:pt x="85920" y="24974"/>
                    <a:pt x="87547" y="25299"/>
                  </a:cubicBezTo>
                  <a:cubicBezTo>
                    <a:pt x="89174" y="25625"/>
                    <a:pt x="91778" y="24323"/>
                    <a:pt x="91127" y="25625"/>
                  </a:cubicBezTo>
                  <a:cubicBezTo>
                    <a:pt x="90476" y="27252"/>
                    <a:pt x="87872" y="29205"/>
                    <a:pt x="85594" y="30181"/>
                  </a:cubicBezTo>
                  <a:cubicBezTo>
                    <a:pt x="83316" y="30832"/>
                    <a:pt x="82014" y="33110"/>
                    <a:pt x="79736" y="33761"/>
                  </a:cubicBezTo>
                  <a:cubicBezTo>
                    <a:pt x="77132" y="34087"/>
                    <a:pt x="74203" y="33436"/>
                    <a:pt x="72576" y="35063"/>
                  </a:cubicBezTo>
                  <a:cubicBezTo>
                    <a:pt x="70949" y="36365"/>
                    <a:pt x="69972" y="36365"/>
                    <a:pt x="69647" y="37992"/>
                  </a:cubicBezTo>
                  <a:cubicBezTo>
                    <a:pt x="69322" y="39619"/>
                    <a:pt x="68020" y="42549"/>
                    <a:pt x="70623" y="43850"/>
                  </a:cubicBezTo>
                  <a:cubicBezTo>
                    <a:pt x="73227" y="44827"/>
                    <a:pt x="73878" y="45152"/>
                    <a:pt x="76482" y="48081"/>
                  </a:cubicBezTo>
                  <a:cubicBezTo>
                    <a:pt x="79085" y="51010"/>
                    <a:pt x="81038" y="52638"/>
                    <a:pt x="82340" y="55892"/>
                  </a:cubicBezTo>
                  <a:cubicBezTo>
                    <a:pt x="83642" y="59147"/>
                    <a:pt x="83642" y="60449"/>
                    <a:pt x="81689" y="60123"/>
                  </a:cubicBezTo>
                  <a:cubicBezTo>
                    <a:pt x="79736" y="59798"/>
                    <a:pt x="77783" y="57519"/>
                    <a:pt x="74529" y="60774"/>
                  </a:cubicBezTo>
                  <a:cubicBezTo>
                    <a:pt x="71600" y="63703"/>
                    <a:pt x="69647" y="66307"/>
                    <a:pt x="67043" y="65656"/>
                  </a:cubicBezTo>
                  <a:cubicBezTo>
                    <a:pt x="64765" y="65330"/>
                    <a:pt x="58256" y="68585"/>
                    <a:pt x="57280" y="64679"/>
                  </a:cubicBezTo>
                  <a:cubicBezTo>
                    <a:pt x="56303" y="60774"/>
                    <a:pt x="57605" y="56868"/>
                    <a:pt x="55002" y="57519"/>
                  </a:cubicBezTo>
                  <a:cubicBezTo>
                    <a:pt x="52398" y="58170"/>
                    <a:pt x="48818" y="60449"/>
                    <a:pt x="49143" y="59147"/>
                  </a:cubicBezTo>
                  <a:cubicBezTo>
                    <a:pt x="49469" y="57519"/>
                    <a:pt x="54351" y="55892"/>
                    <a:pt x="53700" y="53289"/>
                  </a:cubicBezTo>
                  <a:cubicBezTo>
                    <a:pt x="53374" y="51010"/>
                    <a:pt x="53700" y="47105"/>
                    <a:pt x="51747" y="46780"/>
                  </a:cubicBezTo>
                  <a:cubicBezTo>
                    <a:pt x="49794" y="46454"/>
                    <a:pt x="47516" y="46129"/>
                    <a:pt x="47842" y="48081"/>
                  </a:cubicBezTo>
                  <a:cubicBezTo>
                    <a:pt x="48167" y="50034"/>
                    <a:pt x="48167" y="54916"/>
                    <a:pt x="46865" y="54265"/>
                  </a:cubicBezTo>
                  <a:cubicBezTo>
                    <a:pt x="45563" y="53940"/>
                    <a:pt x="41333" y="54590"/>
                    <a:pt x="40031" y="51661"/>
                  </a:cubicBezTo>
                  <a:cubicBezTo>
                    <a:pt x="39054" y="48732"/>
                    <a:pt x="36125" y="39619"/>
                    <a:pt x="34173" y="39294"/>
                  </a:cubicBezTo>
                  <a:cubicBezTo>
                    <a:pt x="32220" y="39294"/>
                    <a:pt x="31569" y="40596"/>
                    <a:pt x="29942" y="39294"/>
                  </a:cubicBezTo>
                  <a:cubicBezTo>
                    <a:pt x="28314" y="37992"/>
                    <a:pt x="29616" y="37341"/>
                    <a:pt x="27338" y="37667"/>
                  </a:cubicBezTo>
                  <a:cubicBezTo>
                    <a:pt x="25060" y="37992"/>
                    <a:pt x="23433" y="41572"/>
                    <a:pt x="21480" y="38969"/>
                  </a:cubicBezTo>
                  <a:cubicBezTo>
                    <a:pt x="19527" y="36365"/>
                    <a:pt x="20504" y="35063"/>
                    <a:pt x="18551" y="35063"/>
                  </a:cubicBezTo>
                  <a:cubicBezTo>
                    <a:pt x="16598" y="35063"/>
                    <a:pt x="8462" y="34412"/>
                    <a:pt x="6834" y="35389"/>
                  </a:cubicBezTo>
                  <a:cubicBezTo>
                    <a:pt x="5533" y="36365"/>
                    <a:pt x="3580" y="42549"/>
                    <a:pt x="1953" y="43850"/>
                  </a:cubicBezTo>
                  <a:cubicBezTo>
                    <a:pt x="976" y="39619"/>
                    <a:pt x="0" y="34738"/>
                    <a:pt x="0" y="33436"/>
                  </a:cubicBezTo>
                  <a:cubicBezTo>
                    <a:pt x="0" y="30832"/>
                    <a:pt x="976" y="29531"/>
                    <a:pt x="3580" y="26601"/>
                  </a:cubicBezTo>
                  <a:lnTo>
                    <a:pt x="3580" y="26601"/>
                  </a:lnTo>
                  <a:lnTo>
                    <a:pt x="4882" y="25299"/>
                  </a:lnTo>
                  <a:lnTo>
                    <a:pt x="4882" y="25299"/>
                  </a:lnTo>
                  <a:cubicBezTo>
                    <a:pt x="7160" y="22696"/>
                    <a:pt x="8136" y="21069"/>
                    <a:pt x="7811" y="19441"/>
                  </a:cubicBezTo>
                  <a:cubicBezTo>
                    <a:pt x="7485" y="17814"/>
                    <a:pt x="6184" y="16838"/>
                    <a:pt x="3255" y="15211"/>
                  </a:cubicBezTo>
                  <a:cubicBezTo>
                    <a:pt x="0" y="13258"/>
                    <a:pt x="0" y="12281"/>
                    <a:pt x="0" y="10003"/>
                  </a:cubicBezTo>
                  <a:cubicBezTo>
                    <a:pt x="0" y="9352"/>
                    <a:pt x="0" y="8701"/>
                    <a:pt x="0" y="8050"/>
                  </a:cubicBezTo>
                  <a:cubicBezTo>
                    <a:pt x="0" y="6098"/>
                    <a:pt x="325" y="4796"/>
                    <a:pt x="1302" y="3820"/>
                  </a:cubicBezTo>
                  <a:cubicBezTo>
                    <a:pt x="2278" y="2843"/>
                    <a:pt x="3905" y="2192"/>
                    <a:pt x="6509" y="2192"/>
                  </a:cubicBezTo>
                  <a:cubicBezTo>
                    <a:pt x="8136" y="1216"/>
                    <a:pt x="8787" y="1216"/>
                    <a:pt x="9438" y="890"/>
                  </a:cubicBezTo>
                  <a:lnTo>
                    <a:pt x="9438" y="890"/>
                  </a:lnTo>
                  <a:close/>
                  <a:moveTo>
                    <a:pt x="110654" y="35714"/>
                  </a:moveTo>
                  <a:cubicBezTo>
                    <a:pt x="112281" y="40596"/>
                    <a:pt x="113258" y="45478"/>
                    <a:pt x="114885" y="41572"/>
                  </a:cubicBezTo>
                  <a:cubicBezTo>
                    <a:pt x="116512" y="37667"/>
                    <a:pt x="117489" y="34087"/>
                    <a:pt x="115861" y="32785"/>
                  </a:cubicBezTo>
                  <a:cubicBezTo>
                    <a:pt x="114234" y="31158"/>
                    <a:pt x="110003" y="32459"/>
                    <a:pt x="110654" y="35714"/>
                  </a:cubicBezTo>
                  <a:lnTo>
                    <a:pt x="110654" y="35714"/>
                  </a:lnTo>
                  <a:close/>
                  <a:moveTo>
                    <a:pt x="30593" y="54916"/>
                  </a:moveTo>
                  <a:cubicBezTo>
                    <a:pt x="27338" y="57194"/>
                    <a:pt x="24409" y="58496"/>
                    <a:pt x="28640" y="61425"/>
                  </a:cubicBezTo>
                  <a:cubicBezTo>
                    <a:pt x="32871" y="64354"/>
                    <a:pt x="35474" y="70863"/>
                    <a:pt x="35800" y="65981"/>
                  </a:cubicBezTo>
                  <a:cubicBezTo>
                    <a:pt x="36776" y="61425"/>
                    <a:pt x="35149" y="53614"/>
                    <a:pt x="30593" y="54916"/>
                  </a:cubicBezTo>
                  <a:lnTo>
                    <a:pt x="30593" y="549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2" name="Freeform: Shape 2691">
              <a:extLst>
                <a:ext uri="{FF2B5EF4-FFF2-40B4-BE49-F238E27FC236}">
                  <a16:creationId xmlns:a16="http://schemas.microsoft.com/office/drawing/2014/main" id="{A414244D-7DFB-4888-80DE-5873F79C12C1}"/>
                </a:ext>
              </a:extLst>
            </p:cNvPr>
            <p:cNvSpPr/>
            <p:nvPr/>
          </p:nvSpPr>
          <p:spPr>
            <a:xfrm>
              <a:off x="3351148" y="4133573"/>
              <a:ext cx="91681" cy="90150"/>
            </a:xfrm>
            <a:custGeom>
              <a:avLst/>
              <a:gdLst>
                <a:gd name="connsiteX0" fmla="*/ 67273 w 91681"/>
                <a:gd name="connsiteY0" fmla="*/ 10089 h 90150"/>
                <a:gd name="connsiteX1" fmla="*/ 71178 w 91681"/>
                <a:gd name="connsiteY1" fmla="*/ 17574 h 90150"/>
                <a:gd name="connsiteX2" fmla="*/ 76060 w 91681"/>
                <a:gd name="connsiteY2" fmla="*/ 29291 h 90150"/>
                <a:gd name="connsiteX3" fmla="*/ 91682 w 91681"/>
                <a:gd name="connsiteY3" fmla="*/ 44587 h 90150"/>
                <a:gd name="connsiteX4" fmla="*/ 85173 w 91681"/>
                <a:gd name="connsiteY4" fmla="*/ 46865 h 90150"/>
                <a:gd name="connsiteX5" fmla="*/ 82894 w 91681"/>
                <a:gd name="connsiteY5" fmla="*/ 53049 h 90150"/>
                <a:gd name="connsiteX6" fmla="*/ 82894 w 91681"/>
                <a:gd name="connsiteY6" fmla="*/ 55001 h 90150"/>
                <a:gd name="connsiteX7" fmla="*/ 87451 w 91681"/>
                <a:gd name="connsiteY7" fmla="*/ 62812 h 90150"/>
                <a:gd name="connsiteX8" fmla="*/ 90705 w 91681"/>
                <a:gd name="connsiteY8" fmla="*/ 65416 h 90150"/>
                <a:gd name="connsiteX9" fmla="*/ 88427 w 91681"/>
                <a:gd name="connsiteY9" fmla="*/ 68996 h 90150"/>
                <a:gd name="connsiteX10" fmla="*/ 87125 w 91681"/>
                <a:gd name="connsiteY10" fmla="*/ 70298 h 90150"/>
                <a:gd name="connsiteX11" fmla="*/ 87125 w 91681"/>
                <a:gd name="connsiteY11" fmla="*/ 70298 h 90150"/>
                <a:gd name="connsiteX12" fmla="*/ 82894 w 91681"/>
                <a:gd name="connsiteY12" fmla="*/ 79085 h 90150"/>
                <a:gd name="connsiteX13" fmla="*/ 84847 w 91681"/>
                <a:gd name="connsiteY13" fmla="*/ 90151 h 90150"/>
                <a:gd name="connsiteX14" fmla="*/ 82244 w 91681"/>
                <a:gd name="connsiteY14" fmla="*/ 86896 h 90150"/>
                <a:gd name="connsiteX15" fmla="*/ 80291 w 91681"/>
                <a:gd name="connsiteY15" fmla="*/ 79085 h 90150"/>
                <a:gd name="connsiteX16" fmla="*/ 78989 w 91681"/>
                <a:gd name="connsiteY16" fmla="*/ 73227 h 90150"/>
                <a:gd name="connsiteX17" fmla="*/ 73131 w 91681"/>
                <a:gd name="connsiteY17" fmla="*/ 70623 h 90150"/>
                <a:gd name="connsiteX18" fmla="*/ 70202 w 91681"/>
                <a:gd name="connsiteY18" fmla="*/ 71600 h 90150"/>
                <a:gd name="connsiteX19" fmla="*/ 73456 w 91681"/>
                <a:gd name="connsiteY19" fmla="*/ 77458 h 90150"/>
                <a:gd name="connsiteX20" fmla="*/ 68900 w 91681"/>
                <a:gd name="connsiteY20" fmla="*/ 78434 h 90150"/>
                <a:gd name="connsiteX21" fmla="*/ 62391 w 91681"/>
                <a:gd name="connsiteY21" fmla="*/ 73227 h 90150"/>
                <a:gd name="connsiteX22" fmla="*/ 64344 w 91681"/>
                <a:gd name="connsiteY22" fmla="*/ 60534 h 90150"/>
                <a:gd name="connsiteX23" fmla="*/ 52302 w 91681"/>
                <a:gd name="connsiteY23" fmla="*/ 50771 h 90150"/>
                <a:gd name="connsiteX24" fmla="*/ 35704 w 91681"/>
                <a:gd name="connsiteY24" fmla="*/ 44262 h 90150"/>
                <a:gd name="connsiteX25" fmla="*/ 35704 w 91681"/>
                <a:gd name="connsiteY25" fmla="*/ 34173 h 90150"/>
                <a:gd name="connsiteX26" fmla="*/ 26916 w 91681"/>
                <a:gd name="connsiteY26" fmla="*/ 29616 h 90150"/>
                <a:gd name="connsiteX27" fmla="*/ 19756 w 91681"/>
                <a:gd name="connsiteY27" fmla="*/ 24734 h 90150"/>
                <a:gd name="connsiteX28" fmla="*/ 19106 w 91681"/>
                <a:gd name="connsiteY28" fmla="*/ 29942 h 90150"/>
                <a:gd name="connsiteX29" fmla="*/ 25289 w 91681"/>
                <a:gd name="connsiteY29" fmla="*/ 34498 h 90150"/>
                <a:gd name="connsiteX30" fmla="*/ 31147 w 91681"/>
                <a:gd name="connsiteY30" fmla="*/ 39380 h 90150"/>
                <a:gd name="connsiteX31" fmla="*/ 23011 w 91681"/>
                <a:gd name="connsiteY31" fmla="*/ 46214 h 90150"/>
                <a:gd name="connsiteX32" fmla="*/ 17153 w 91681"/>
                <a:gd name="connsiteY32" fmla="*/ 39054 h 90150"/>
                <a:gd name="connsiteX33" fmla="*/ 7715 w 91681"/>
                <a:gd name="connsiteY33" fmla="*/ 34824 h 90150"/>
                <a:gd name="connsiteX34" fmla="*/ 4786 w 91681"/>
                <a:gd name="connsiteY34" fmla="*/ 20504 h 90150"/>
                <a:gd name="connsiteX35" fmla="*/ 10318 w 91681"/>
                <a:gd name="connsiteY35" fmla="*/ 14971 h 90150"/>
                <a:gd name="connsiteX36" fmla="*/ 5436 w 91681"/>
                <a:gd name="connsiteY36" fmla="*/ 9113 h 90150"/>
                <a:gd name="connsiteX37" fmla="*/ 555 w 91681"/>
                <a:gd name="connsiteY37" fmla="*/ 7485 h 90150"/>
                <a:gd name="connsiteX38" fmla="*/ 6738 w 91681"/>
                <a:gd name="connsiteY38" fmla="*/ 2278 h 90150"/>
                <a:gd name="connsiteX39" fmla="*/ 5762 w 91681"/>
                <a:gd name="connsiteY39" fmla="*/ 1302 h 90150"/>
                <a:gd name="connsiteX40" fmla="*/ 8366 w 91681"/>
                <a:gd name="connsiteY40" fmla="*/ 0 h 90150"/>
                <a:gd name="connsiteX41" fmla="*/ 14875 w 91681"/>
                <a:gd name="connsiteY41" fmla="*/ 2929 h 90150"/>
                <a:gd name="connsiteX42" fmla="*/ 24638 w 91681"/>
                <a:gd name="connsiteY42" fmla="*/ 7485 h 90150"/>
                <a:gd name="connsiteX43" fmla="*/ 34077 w 91681"/>
                <a:gd name="connsiteY43" fmla="*/ 7160 h 90150"/>
                <a:gd name="connsiteX44" fmla="*/ 37331 w 91681"/>
                <a:gd name="connsiteY44" fmla="*/ 6509 h 90150"/>
                <a:gd name="connsiteX45" fmla="*/ 43515 w 91681"/>
                <a:gd name="connsiteY45" fmla="*/ 8787 h 90150"/>
                <a:gd name="connsiteX46" fmla="*/ 50349 w 91681"/>
                <a:gd name="connsiteY46" fmla="*/ 12042 h 90150"/>
                <a:gd name="connsiteX47" fmla="*/ 57835 w 91681"/>
                <a:gd name="connsiteY47" fmla="*/ 13669 h 90150"/>
                <a:gd name="connsiteX48" fmla="*/ 60764 w 91681"/>
                <a:gd name="connsiteY48" fmla="*/ 13669 h 90150"/>
                <a:gd name="connsiteX49" fmla="*/ 67273 w 91681"/>
                <a:gd name="connsiteY49" fmla="*/ 10089 h 90150"/>
                <a:gd name="connsiteX50" fmla="*/ 67273 w 91681"/>
                <a:gd name="connsiteY50" fmla="*/ 10089 h 9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1681" h="90150">
                  <a:moveTo>
                    <a:pt x="67273" y="10089"/>
                  </a:moveTo>
                  <a:cubicBezTo>
                    <a:pt x="68574" y="12042"/>
                    <a:pt x="69876" y="14645"/>
                    <a:pt x="71178" y="17574"/>
                  </a:cubicBezTo>
                  <a:cubicBezTo>
                    <a:pt x="73782" y="25060"/>
                    <a:pt x="69551" y="25060"/>
                    <a:pt x="76060" y="29291"/>
                  </a:cubicBezTo>
                  <a:cubicBezTo>
                    <a:pt x="81918" y="33196"/>
                    <a:pt x="88102" y="41333"/>
                    <a:pt x="91682" y="44587"/>
                  </a:cubicBezTo>
                  <a:cubicBezTo>
                    <a:pt x="88753" y="44913"/>
                    <a:pt x="86474" y="45563"/>
                    <a:pt x="85173" y="46865"/>
                  </a:cubicBezTo>
                  <a:cubicBezTo>
                    <a:pt x="83545" y="48167"/>
                    <a:pt x="82894" y="50445"/>
                    <a:pt x="82894" y="53049"/>
                  </a:cubicBezTo>
                  <a:cubicBezTo>
                    <a:pt x="82894" y="54025"/>
                    <a:pt x="82894" y="54351"/>
                    <a:pt x="82894" y="55001"/>
                  </a:cubicBezTo>
                  <a:cubicBezTo>
                    <a:pt x="82569" y="58582"/>
                    <a:pt x="82569" y="59883"/>
                    <a:pt x="87451" y="62812"/>
                  </a:cubicBezTo>
                  <a:cubicBezTo>
                    <a:pt x="89404" y="64114"/>
                    <a:pt x="90705" y="64765"/>
                    <a:pt x="90705" y="65416"/>
                  </a:cubicBezTo>
                  <a:cubicBezTo>
                    <a:pt x="90705" y="66067"/>
                    <a:pt x="90054" y="67043"/>
                    <a:pt x="88427" y="68996"/>
                  </a:cubicBezTo>
                  <a:lnTo>
                    <a:pt x="87125" y="70298"/>
                  </a:lnTo>
                  <a:lnTo>
                    <a:pt x="87125" y="70298"/>
                  </a:lnTo>
                  <a:cubicBezTo>
                    <a:pt x="83871" y="73878"/>
                    <a:pt x="82894" y="75180"/>
                    <a:pt x="82894" y="79085"/>
                  </a:cubicBezTo>
                  <a:cubicBezTo>
                    <a:pt x="82894" y="80712"/>
                    <a:pt x="83871" y="85594"/>
                    <a:pt x="84847" y="90151"/>
                  </a:cubicBezTo>
                  <a:cubicBezTo>
                    <a:pt x="83871" y="89825"/>
                    <a:pt x="82894" y="88849"/>
                    <a:pt x="82244" y="86896"/>
                  </a:cubicBezTo>
                  <a:cubicBezTo>
                    <a:pt x="80942" y="82991"/>
                    <a:pt x="80942" y="82340"/>
                    <a:pt x="80291" y="79085"/>
                  </a:cubicBezTo>
                  <a:cubicBezTo>
                    <a:pt x="79965" y="76156"/>
                    <a:pt x="82569" y="76482"/>
                    <a:pt x="78989" y="73227"/>
                  </a:cubicBezTo>
                  <a:cubicBezTo>
                    <a:pt x="75409" y="70298"/>
                    <a:pt x="74433" y="70298"/>
                    <a:pt x="73131" y="70623"/>
                  </a:cubicBezTo>
                  <a:cubicBezTo>
                    <a:pt x="71829" y="70623"/>
                    <a:pt x="70202" y="69972"/>
                    <a:pt x="70202" y="71600"/>
                  </a:cubicBezTo>
                  <a:cubicBezTo>
                    <a:pt x="70202" y="73227"/>
                    <a:pt x="73131" y="76156"/>
                    <a:pt x="73456" y="77458"/>
                  </a:cubicBezTo>
                  <a:cubicBezTo>
                    <a:pt x="73782" y="78434"/>
                    <a:pt x="71178" y="79736"/>
                    <a:pt x="68900" y="78434"/>
                  </a:cubicBezTo>
                  <a:cubicBezTo>
                    <a:pt x="66622" y="77132"/>
                    <a:pt x="62065" y="77783"/>
                    <a:pt x="62391" y="73227"/>
                  </a:cubicBezTo>
                  <a:cubicBezTo>
                    <a:pt x="62716" y="68671"/>
                    <a:pt x="66296" y="63138"/>
                    <a:pt x="64344" y="60534"/>
                  </a:cubicBezTo>
                  <a:cubicBezTo>
                    <a:pt x="62391" y="58256"/>
                    <a:pt x="57184" y="53049"/>
                    <a:pt x="52302" y="50771"/>
                  </a:cubicBezTo>
                  <a:cubicBezTo>
                    <a:pt x="47420" y="48492"/>
                    <a:pt x="35704" y="46865"/>
                    <a:pt x="35704" y="44262"/>
                  </a:cubicBezTo>
                  <a:cubicBezTo>
                    <a:pt x="35704" y="41658"/>
                    <a:pt x="37982" y="36451"/>
                    <a:pt x="35704" y="34173"/>
                  </a:cubicBezTo>
                  <a:cubicBezTo>
                    <a:pt x="33100" y="31894"/>
                    <a:pt x="28218" y="31569"/>
                    <a:pt x="26916" y="29616"/>
                  </a:cubicBezTo>
                  <a:cubicBezTo>
                    <a:pt x="25615" y="27664"/>
                    <a:pt x="22360" y="24409"/>
                    <a:pt x="19756" y="24734"/>
                  </a:cubicBezTo>
                  <a:cubicBezTo>
                    <a:pt x="17153" y="25060"/>
                    <a:pt x="16827" y="27989"/>
                    <a:pt x="19106" y="29942"/>
                  </a:cubicBezTo>
                  <a:cubicBezTo>
                    <a:pt x="21384" y="31894"/>
                    <a:pt x="22035" y="33522"/>
                    <a:pt x="25289" y="34498"/>
                  </a:cubicBezTo>
                  <a:cubicBezTo>
                    <a:pt x="28218" y="35474"/>
                    <a:pt x="32775" y="38078"/>
                    <a:pt x="31147" y="39380"/>
                  </a:cubicBezTo>
                  <a:cubicBezTo>
                    <a:pt x="29520" y="41007"/>
                    <a:pt x="24964" y="47842"/>
                    <a:pt x="23011" y="46214"/>
                  </a:cubicBezTo>
                  <a:cubicBezTo>
                    <a:pt x="21058" y="44587"/>
                    <a:pt x="20733" y="40682"/>
                    <a:pt x="17153" y="39054"/>
                  </a:cubicBezTo>
                  <a:cubicBezTo>
                    <a:pt x="13898" y="37427"/>
                    <a:pt x="9017" y="39705"/>
                    <a:pt x="7715" y="34824"/>
                  </a:cubicBezTo>
                  <a:cubicBezTo>
                    <a:pt x="6413" y="30267"/>
                    <a:pt x="2182" y="23758"/>
                    <a:pt x="4786" y="20504"/>
                  </a:cubicBezTo>
                  <a:cubicBezTo>
                    <a:pt x="7389" y="17574"/>
                    <a:pt x="11295" y="17900"/>
                    <a:pt x="10318" y="14971"/>
                  </a:cubicBezTo>
                  <a:cubicBezTo>
                    <a:pt x="9342" y="12042"/>
                    <a:pt x="8691" y="9113"/>
                    <a:pt x="5436" y="9113"/>
                  </a:cubicBezTo>
                  <a:cubicBezTo>
                    <a:pt x="2182" y="8787"/>
                    <a:pt x="-1398" y="10089"/>
                    <a:pt x="555" y="7485"/>
                  </a:cubicBezTo>
                  <a:cubicBezTo>
                    <a:pt x="2507" y="5207"/>
                    <a:pt x="9342" y="5207"/>
                    <a:pt x="6738" y="2278"/>
                  </a:cubicBezTo>
                  <a:cubicBezTo>
                    <a:pt x="6413" y="1953"/>
                    <a:pt x="6087" y="1627"/>
                    <a:pt x="5762" y="1302"/>
                  </a:cubicBezTo>
                  <a:cubicBezTo>
                    <a:pt x="6738" y="651"/>
                    <a:pt x="8040" y="0"/>
                    <a:pt x="8366" y="0"/>
                  </a:cubicBezTo>
                  <a:cubicBezTo>
                    <a:pt x="8691" y="0"/>
                    <a:pt x="11620" y="1302"/>
                    <a:pt x="14875" y="2929"/>
                  </a:cubicBezTo>
                  <a:cubicBezTo>
                    <a:pt x="18129" y="4556"/>
                    <a:pt x="22035" y="6509"/>
                    <a:pt x="24638" y="7485"/>
                  </a:cubicBezTo>
                  <a:cubicBezTo>
                    <a:pt x="28869" y="9113"/>
                    <a:pt x="31473" y="8136"/>
                    <a:pt x="34077" y="7160"/>
                  </a:cubicBezTo>
                  <a:cubicBezTo>
                    <a:pt x="35378" y="6834"/>
                    <a:pt x="36355" y="6509"/>
                    <a:pt x="37331" y="6509"/>
                  </a:cubicBezTo>
                  <a:cubicBezTo>
                    <a:pt x="38958" y="6509"/>
                    <a:pt x="40911" y="7485"/>
                    <a:pt x="43515" y="8787"/>
                  </a:cubicBezTo>
                  <a:cubicBezTo>
                    <a:pt x="45467" y="9764"/>
                    <a:pt x="47745" y="11065"/>
                    <a:pt x="50349" y="12042"/>
                  </a:cubicBezTo>
                  <a:cubicBezTo>
                    <a:pt x="55231" y="13994"/>
                    <a:pt x="55556" y="13994"/>
                    <a:pt x="57835" y="13669"/>
                  </a:cubicBezTo>
                  <a:cubicBezTo>
                    <a:pt x="58486" y="13669"/>
                    <a:pt x="59462" y="13669"/>
                    <a:pt x="60764" y="13669"/>
                  </a:cubicBezTo>
                  <a:cubicBezTo>
                    <a:pt x="63693" y="13344"/>
                    <a:pt x="65645" y="12042"/>
                    <a:pt x="67273" y="10089"/>
                  </a:cubicBezTo>
                  <a:lnTo>
                    <a:pt x="67273" y="1008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3" name="Freeform: Shape 2692">
              <a:extLst>
                <a:ext uri="{FF2B5EF4-FFF2-40B4-BE49-F238E27FC236}">
                  <a16:creationId xmlns:a16="http://schemas.microsoft.com/office/drawing/2014/main" id="{96C67A82-08E2-4934-82FC-11A456BF532F}"/>
                </a:ext>
              </a:extLst>
            </p:cNvPr>
            <p:cNvSpPr/>
            <p:nvPr/>
          </p:nvSpPr>
          <p:spPr>
            <a:xfrm>
              <a:off x="3303049" y="4030079"/>
              <a:ext cx="127863" cy="114234"/>
            </a:xfrm>
            <a:custGeom>
              <a:avLst/>
              <a:gdLst>
                <a:gd name="connsiteX0" fmla="*/ 120253 w 127863"/>
                <a:gd name="connsiteY0" fmla="*/ 0 h 114234"/>
                <a:gd name="connsiteX1" fmla="*/ 120579 w 127863"/>
                <a:gd name="connsiteY1" fmla="*/ 651 h 114234"/>
                <a:gd name="connsiteX2" fmla="*/ 124484 w 127863"/>
                <a:gd name="connsiteY2" fmla="*/ 7485 h 114234"/>
                <a:gd name="connsiteX3" fmla="*/ 126112 w 127863"/>
                <a:gd name="connsiteY3" fmla="*/ 19853 h 114234"/>
                <a:gd name="connsiteX4" fmla="*/ 118626 w 127863"/>
                <a:gd name="connsiteY4" fmla="*/ 41658 h 114234"/>
                <a:gd name="connsiteX5" fmla="*/ 117650 w 127863"/>
                <a:gd name="connsiteY5" fmla="*/ 61185 h 114234"/>
                <a:gd name="connsiteX6" fmla="*/ 116673 w 127863"/>
                <a:gd name="connsiteY6" fmla="*/ 69322 h 114234"/>
                <a:gd name="connsiteX7" fmla="*/ 114070 w 127863"/>
                <a:gd name="connsiteY7" fmla="*/ 64765 h 114234"/>
                <a:gd name="connsiteX8" fmla="*/ 111141 w 127863"/>
                <a:gd name="connsiteY8" fmla="*/ 63138 h 114234"/>
                <a:gd name="connsiteX9" fmla="*/ 109513 w 127863"/>
                <a:gd name="connsiteY9" fmla="*/ 68996 h 114234"/>
                <a:gd name="connsiteX10" fmla="*/ 113419 w 127863"/>
                <a:gd name="connsiteY10" fmla="*/ 73552 h 114234"/>
                <a:gd name="connsiteX11" fmla="*/ 113419 w 127863"/>
                <a:gd name="connsiteY11" fmla="*/ 80712 h 114234"/>
                <a:gd name="connsiteX12" fmla="*/ 109188 w 127863"/>
                <a:gd name="connsiteY12" fmla="*/ 77132 h 114234"/>
                <a:gd name="connsiteX13" fmla="*/ 107561 w 127863"/>
                <a:gd name="connsiteY13" fmla="*/ 84618 h 114234"/>
                <a:gd name="connsiteX14" fmla="*/ 112768 w 127863"/>
                <a:gd name="connsiteY14" fmla="*/ 91452 h 114234"/>
                <a:gd name="connsiteX15" fmla="*/ 106585 w 127863"/>
                <a:gd name="connsiteY15" fmla="*/ 99589 h 114234"/>
                <a:gd name="connsiteX16" fmla="*/ 111792 w 127863"/>
                <a:gd name="connsiteY16" fmla="*/ 107074 h 114234"/>
                <a:gd name="connsiteX17" fmla="*/ 114070 w 127863"/>
                <a:gd name="connsiteY17" fmla="*/ 111305 h 114234"/>
                <a:gd name="connsiteX18" fmla="*/ 108863 w 127863"/>
                <a:gd name="connsiteY18" fmla="*/ 114234 h 114234"/>
                <a:gd name="connsiteX19" fmla="*/ 105934 w 127863"/>
                <a:gd name="connsiteY19" fmla="*/ 114234 h 114234"/>
                <a:gd name="connsiteX20" fmla="*/ 99424 w 127863"/>
                <a:gd name="connsiteY20" fmla="*/ 112607 h 114234"/>
                <a:gd name="connsiteX21" fmla="*/ 92915 w 127863"/>
                <a:gd name="connsiteY21" fmla="*/ 109678 h 114234"/>
                <a:gd name="connsiteX22" fmla="*/ 85430 w 127863"/>
                <a:gd name="connsiteY22" fmla="*/ 107074 h 114234"/>
                <a:gd name="connsiteX23" fmla="*/ 81199 w 127863"/>
                <a:gd name="connsiteY23" fmla="*/ 108050 h 114234"/>
                <a:gd name="connsiteX24" fmla="*/ 73388 w 127863"/>
                <a:gd name="connsiteY24" fmla="*/ 108376 h 114234"/>
                <a:gd name="connsiteX25" fmla="*/ 63950 w 127863"/>
                <a:gd name="connsiteY25" fmla="*/ 104145 h 114234"/>
                <a:gd name="connsiteX26" fmla="*/ 56139 w 127863"/>
                <a:gd name="connsiteY26" fmla="*/ 100891 h 114234"/>
                <a:gd name="connsiteX27" fmla="*/ 51908 w 127863"/>
                <a:gd name="connsiteY27" fmla="*/ 102843 h 114234"/>
                <a:gd name="connsiteX28" fmla="*/ 43772 w 127863"/>
                <a:gd name="connsiteY28" fmla="*/ 95683 h 114234"/>
                <a:gd name="connsiteX29" fmla="*/ 32056 w 127863"/>
                <a:gd name="connsiteY29" fmla="*/ 85920 h 114234"/>
                <a:gd name="connsiteX30" fmla="*/ 24245 w 127863"/>
                <a:gd name="connsiteY30" fmla="*/ 72901 h 114234"/>
                <a:gd name="connsiteX31" fmla="*/ 11552 w 127863"/>
                <a:gd name="connsiteY31" fmla="*/ 64440 h 114234"/>
                <a:gd name="connsiteX32" fmla="*/ 161 w 127863"/>
                <a:gd name="connsiteY32" fmla="*/ 54025 h 114234"/>
                <a:gd name="connsiteX33" fmla="*/ 3090 w 127863"/>
                <a:gd name="connsiteY33" fmla="*/ 49794 h 114234"/>
                <a:gd name="connsiteX34" fmla="*/ 12854 w 127863"/>
                <a:gd name="connsiteY34" fmla="*/ 54676 h 114234"/>
                <a:gd name="connsiteX35" fmla="*/ 16434 w 127863"/>
                <a:gd name="connsiteY35" fmla="*/ 55001 h 114234"/>
                <a:gd name="connsiteX36" fmla="*/ 20665 w 127863"/>
                <a:gd name="connsiteY36" fmla="*/ 54025 h 114234"/>
                <a:gd name="connsiteX37" fmla="*/ 21316 w 127863"/>
                <a:gd name="connsiteY37" fmla="*/ 51096 h 114234"/>
                <a:gd name="connsiteX38" fmla="*/ 21641 w 127863"/>
                <a:gd name="connsiteY38" fmla="*/ 47516 h 114234"/>
                <a:gd name="connsiteX39" fmla="*/ 24896 w 127863"/>
                <a:gd name="connsiteY39" fmla="*/ 45889 h 114234"/>
                <a:gd name="connsiteX40" fmla="*/ 29126 w 127863"/>
                <a:gd name="connsiteY40" fmla="*/ 43936 h 114234"/>
                <a:gd name="connsiteX41" fmla="*/ 28801 w 127863"/>
                <a:gd name="connsiteY41" fmla="*/ 38078 h 114234"/>
                <a:gd name="connsiteX42" fmla="*/ 28150 w 127863"/>
                <a:gd name="connsiteY42" fmla="*/ 31894 h 114234"/>
                <a:gd name="connsiteX43" fmla="*/ 33032 w 127863"/>
                <a:gd name="connsiteY43" fmla="*/ 30918 h 114234"/>
                <a:gd name="connsiteX44" fmla="*/ 38890 w 127863"/>
                <a:gd name="connsiteY44" fmla="*/ 31894 h 114234"/>
                <a:gd name="connsiteX45" fmla="*/ 47677 w 127863"/>
                <a:gd name="connsiteY45" fmla="*/ 27013 h 114234"/>
                <a:gd name="connsiteX46" fmla="*/ 48654 w 127863"/>
                <a:gd name="connsiteY46" fmla="*/ 25711 h 114234"/>
                <a:gd name="connsiteX47" fmla="*/ 51257 w 127863"/>
                <a:gd name="connsiteY47" fmla="*/ 27989 h 114234"/>
                <a:gd name="connsiteX48" fmla="*/ 55814 w 127863"/>
                <a:gd name="connsiteY48" fmla="*/ 30918 h 114234"/>
                <a:gd name="connsiteX49" fmla="*/ 55814 w 127863"/>
                <a:gd name="connsiteY49" fmla="*/ 30918 h 114234"/>
                <a:gd name="connsiteX50" fmla="*/ 60370 w 127863"/>
                <a:gd name="connsiteY50" fmla="*/ 27013 h 114234"/>
                <a:gd name="connsiteX51" fmla="*/ 60370 w 127863"/>
                <a:gd name="connsiteY51" fmla="*/ 27013 h 114234"/>
                <a:gd name="connsiteX52" fmla="*/ 61672 w 127863"/>
                <a:gd name="connsiteY52" fmla="*/ 25060 h 114234"/>
                <a:gd name="connsiteX53" fmla="*/ 64926 w 127863"/>
                <a:gd name="connsiteY53" fmla="*/ 21805 h 114234"/>
                <a:gd name="connsiteX54" fmla="*/ 71435 w 127863"/>
                <a:gd name="connsiteY54" fmla="*/ 14320 h 114234"/>
                <a:gd name="connsiteX55" fmla="*/ 74039 w 127863"/>
                <a:gd name="connsiteY55" fmla="*/ 10089 h 114234"/>
                <a:gd name="connsiteX56" fmla="*/ 76643 w 127863"/>
                <a:gd name="connsiteY56" fmla="*/ 7811 h 114234"/>
                <a:gd name="connsiteX57" fmla="*/ 76643 w 127863"/>
                <a:gd name="connsiteY57" fmla="*/ 7811 h 114234"/>
                <a:gd name="connsiteX58" fmla="*/ 81525 w 127863"/>
                <a:gd name="connsiteY58" fmla="*/ 1953 h 114234"/>
                <a:gd name="connsiteX59" fmla="*/ 81525 w 127863"/>
                <a:gd name="connsiteY59" fmla="*/ 1953 h 114234"/>
                <a:gd name="connsiteX60" fmla="*/ 81850 w 127863"/>
                <a:gd name="connsiteY60" fmla="*/ 1302 h 114234"/>
                <a:gd name="connsiteX61" fmla="*/ 87057 w 127863"/>
                <a:gd name="connsiteY61" fmla="*/ 4556 h 114234"/>
                <a:gd name="connsiteX62" fmla="*/ 93241 w 127863"/>
                <a:gd name="connsiteY62" fmla="*/ 7160 h 114234"/>
                <a:gd name="connsiteX63" fmla="*/ 106585 w 127863"/>
                <a:gd name="connsiteY63" fmla="*/ 4231 h 114234"/>
                <a:gd name="connsiteX64" fmla="*/ 110490 w 127863"/>
                <a:gd name="connsiteY64" fmla="*/ 3255 h 114234"/>
                <a:gd name="connsiteX65" fmla="*/ 119277 w 127863"/>
                <a:gd name="connsiteY65" fmla="*/ 1302 h 114234"/>
                <a:gd name="connsiteX66" fmla="*/ 120253 w 127863"/>
                <a:gd name="connsiteY66" fmla="*/ 0 h 114234"/>
                <a:gd name="connsiteX67" fmla="*/ 120253 w 127863"/>
                <a:gd name="connsiteY67" fmla="*/ 0 h 1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7863" h="114234">
                  <a:moveTo>
                    <a:pt x="120253" y="0"/>
                  </a:moveTo>
                  <a:cubicBezTo>
                    <a:pt x="120253" y="0"/>
                    <a:pt x="120579" y="325"/>
                    <a:pt x="120579" y="651"/>
                  </a:cubicBezTo>
                  <a:cubicBezTo>
                    <a:pt x="123833" y="4231"/>
                    <a:pt x="121881" y="-326"/>
                    <a:pt x="124484" y="7485"/>
                  </a:cubicBezTo>
                  <a:cubicBezTo>
                    <a:pt x="127088" y="15296"/>
                    <a:pt x="129692" y="11716"/>
                    <a:pt x="126112" y="19853"/>
                  </a:cubicBezTo>
                  <a:cubicBezTo>
                    <a:pt x="122206" y="27989"/>
                    <a:pt x="119603" y="33847"/>
                    <a:pt x="118626" y="41658"/>
                  </a:cubicBezTo>
                  <a:cubicBezTo>
                    <a:pt x="117650" y="49469"/>
                    <a:pt x="117650" y="54025"/>
                    <a:pt x="117650" y="61185"/>
                  </a:cubicBezTo>
                  <a:cubicBezTo>
                    <a:pt x="117650" y="68671"/>
                    <a:pt x="117975" y="69972"/>
                    <a:pt x="116673" y="69322"/>
                  </a:cubicBezTo>
                  <a:cubicBezTo>
                    <a:pt x="115372" y="68671"/>
                    <a:pt x="115372" y="66718"/>
                    <a:pt x="114070" y="64765"/>
                  </a:cubicBezTo>
                  <a:cubicBezTo>
                    <a:pt x="112443" y="62812"/>
                    <a:pt x="112117" y="62161"/>
                    <a:pt x="111141" y="63138"/>
                  </a:cubicBezTo>
                  <a:cubicBezTo>
                    <a:pt x="110164" y="64114"/>
                    <a:pt x="106585" y="65741"/>
                    <a:pt x="109513" y="68996"/>
                  </a:cubicBezTo>
                  <a:cubicBezTo>
                    <a:pt x="112443" y="71925"/>
                    <a:pt x="113744" y="71925"/>
                    <a:pt x="113419" y="73552"/>
                  </a:cubicBezTo>
                  <a:cubicBezTo>
                    <a:pt x="113094" y="75180"/>
                    <a:pt x="114721" y="79736"/>
                    <a:pt x="113419" y="80712"/>
                  </a:cubicBezTo>
                  <a:cubicBezTo>
                    <a:pt x="112443" y="81689"/>
                    <a:pt x="110815" y="75831"/>
                    <a:pt x="109188" y="77132"/>
                  </a:cubicBezTo>
                  <a:cubicBezTo>
                    <a:pt x="107561" y="78109"/>
                    <a:pt x="106910" y="82665"/>
                    <a:pt x="107561" y="84618"/>
                  </a:cubicBezTo>
                  <a:cubicBezTo>
                    <a:pt x="108212" y="86570"/>
                    <a:pt x="113094" y="88198"/>
                    <a:pt x="112768" y="91452"/>
                  </a:cubicBezTo>
                  <a:cubicBezTo>
                    <a:pt x="112768" y="94707"/>
                    <a:pt x="105608" y="97310"/>
                    <a:pt x="106585" y="99589"/>
                  </a:cubicBezTo>
                  <a:cubicBezTo>
                    <a:pt x="107561" y="101867"/>
                    <a:pt x="111141" y="104470"/>
                    <a:pt x="111792" y="107074"/>
                  </a:cubicBezTo>
                  <a:cubicBezTo>
                    <a:pt x="112117" y="108050"/>
                    <a:pt x="113094" y="109678"/>
                    <a:pt x="114070" y="111305"/>
                  </a:cubicBezTo>
                  <a:cubicBezTo>
                    <a:pt x="112768" y="112932"/>
                    <a:pt x="111141" y="114234"/>
                    <a:pt x="108863" y="114234"/>
                  </a:cubicBezTo>
                  <a:cubicBezTo>
                    <a:pt x="107561" y="114234"/>
                    <a:pt x="106585" y="114234"/>
                    <a:pt x="105934" y="114234"/>
                  </a:cubicBezTo>
                  <a:cubicBezTo>
                    <a:pt x="104306" y="114234"/>
                    <a:pt x="103981" y="114234"/>
                    <a:pt x="99424" y="112607"/>
                  </a:cubicBezTo>
                  <a:cubicBezTo>
                    <a:pt x="96821" y="111630"/>
                    <a:pt x="94868" y="110654"/>
                    <a:pt x="92915" y="109678"/>
                  </a:cubicBezTo>
                  <a:cubicBezTo>
                    <a:pt x="89986" y="108050"/>
                    <a:pt x="88034" y="107074"/>
                    <a:pt x="85430" y="107074"/>
                  </a:cubicBezTo>
                  <a:cubicBezTo>
                    <a:pt x="84128" y="107074"/>
                    <a:pt x="82826" y="107400"/>
                    <a:pt x="81199" y="108050"/>
                  </a:cubicBezTo>
                  <a:cubicBezTo>
                    <a:pt x="78921" y="108701"/>
                    <a:pt x="76643" y="109678"/>
                    <a:pt x="73388" y="108376"/>
                  </a:cubicBezTo>
                  <a:cubicBezTo>
                    <a:pt x="70785" y="107400"/>
                    <a:pt x="67205" y="105447"/>
                    <a:pt x="63950" y="104145"/>
                  </a:cubicBezTo>
                  <a:cubicBezTo>
                    <a:pt x="60370" y="102192"/>
                    <a:pt x="57116" y="100891"/>
                    <a:pt x="56139" y="100891"/>
                  </a:cubicBezTo>
                  <a:cubicBezTo>
                    <a:pt x="55163" y="100891"/>
                    <a:pt x="53535" y="101867"/>
                    <a:pt x="51908" y="102843"/>
                  </a:cubicBezTo>
                  <a:cubicBezTo>
                    <a:pt x="49305" y="100565"/>
                    <a:pt x="46376" y="97961"/>
                    <a:pt x="43772" y="95683"/>
                  </a:cubicBezTo>
                  <a:cubicBezTo>
                    <a:pt x="39867" y="92429"/>
                    <a:pt x="35961" y="91452"/>
                    <a:pt x="32056" y="85920"/>
                  </a:cubicBezTo>
                  <a:cubicBezTo>
                    <a:pt x="28150" y="80387"/>
                    <a:pt x="30103" y="76482"/>
                    <a:pt x="24245" y="72901"/>
                  </a:cubicBezTo>
                  <a:cubicBezTo>
                    <a:pt x="18387" y="69322"/>
                    <a:pt x="17410" y="68671"/>
                    <a:pt x="11552" y="64440"/>
                  </a:cubicBezTo>
                  <a:cubicBezTo>
                    <a:pt x="5694" y="60209"/>
                    <a:pt x="-1141" y="56629"/>
                    <a:pt x="161" y="54025"/>
                  </a:cubicBezTo>
                  <a:cubicBezTo>
                    <a:pt x="1463" y="51422"/>
                    <a:pt x="-815" y="48492"/>
                    <a:pt x="3090" y="49794"/>
                  </a:cubicBezTo>
                  <a:cubicBezTo>
                    <a:pt x="6670" y="51096"/>
                    <a:pt x="11227" y="55978"/>
                    <a:pt x="12854" y="54676"/>
                  </a:cubicBezTo>
                  <a:cubicBezTo>
                    <a:pt x="13830" y="55001"/>
                    <a:pt x="15132" y="55001"/>
                    <a:pt x="16434" y="55001"/>
                  </a:cubicBezTo>
                  <a:cubicBezTo>
                    <a:pt x="18387" y="55001"/>
                    <a:pt x="20014" y="55001"/>
                    <a:pt x="20665" y="54025"/>
                  </a:cubicBezTo>
                  <a:cubicBezTo>
                    <a:pt x="21641" y="53049"/>
                    <a:pt x="21316" y="52073"/>
                    <a:pt x="21316" y="51096"/>
                  </a:cubicBezTo>
                  <a:cubicBezTo>
                    <a:pt x="21316" y="50120"/>
                    <a:pt x="20990" y="49143"/>
                    <a:pt x="21641" y="47516"/>
                  </a:cubicBezTo>
                  <a:cubicBezTo>
                    <a:pt x="22292" y="46214"/>
                    <a:pt x="23594" y="46214"/>
                    <a:pt x="24896" y="45889"/>
                  </a:cubicBezTo>
                  <a:cubicBezTo>
                    <a:pt x="26523" y="45563"/>
                    <a:pt x="28150" y="45563"/>
                    <a:pt x="29126" y="43936"/>
                  </a:cubicBezTo>
                  <a:cubicBezTo>
                    <a:pt x="30103" y="42309"/>
                    <a:pt x="29452" y="40356"/>
                    <a:pt x="28801" y="38078"/>
                  </a:cubicBezTo>
                  <a:cubicBezTo>
                    <a:pt x="28150" y="36125"/>
                    <a:pt x="27174" y="33522"/>
                    <a:pt x="28150" y="31894"/>
                  </a:cubicBezTo>
                  <a:cubicBezTo>
                    <a:pt x="29126" y="30267"/>
                    <a:pt x="30754" y="30592"/>
                    <a:pt x="33032" y="30918"/>
                  </a:cubicBezTo>
                  <a:cubicBezTo>
                    <a:pt x="34659" y="31243"/>
                    <a:pt x="36612" y="31894"/>
                    <a:pt x="38890" y="31894"/>
                  </a:cubicBezTo>
                  <a:cubicBezTo>
                    <a:pt x="43446" y="31894"/>
                    <a:pt x="45725" y="28965"/>
                    <a:pt x="47677" y="27013"/>
                  </a:cubicBezTo>
                  <a:cubicBezTo>
                    <a:pt x="48328" y="26362"/>
                    <a:pt x="48654" y="25711"/>
                    <a:pt x="48654" y="25711"/>
                  </a:cubicBezTo>
                  <a:cubicBezTo>
                    <a:pt x="48979" y="25711"/>
                    <a:pt x="50281" y="26687"/>
                    <a:pt x="51257" y="27989"/>
                  </a:cubicBezTo>
                  <a:cubicBezTo>
                    <a:pt x="52885" y="29616"/>
                    <a:pt x="54512" y="30918"/>
                    <a:pt x="55814" y="30918"/>
                  </a:cubicBezTo>
                  <a:lnTo>
                    <a:pt x="55814" y="30918"/>
                  </a:lnTo>
                  <a:cubicBezTo>
                    <a:pt x="58092" y="30918"/>
                    <a:pt x="59068" y="28965"/>
                    <a:pt x="60370" y="27013"/>
                  </a:cubicBezTo>
                  <a:lnTo>
                    <a:pt x="60370" y="27013"/>
                  </a:lnTo>
                  <a:cubicBezTo>
                    <a:pt x="60695" y="26362"/>
                    <a:pt x="61021" y="25711"/>
                    <a:pt x="61672" y="25060"/>
                  </a:cubicBezTo>
                  <a:cubicBezTo>
                    <a:pt x="62323" y="24409"/>
                    <a:pt x="63299" y="23107"/>
                    <a:pt x="64926" y="21805"/>
                  </a:cubicBezTo>
                  <a:cubicBezTo>
                    <a:pt x="67530" y="19202"/>
                    <a:pt x="70785" y="16273"/>
                    <a:pt x="71435" y="14320"/>
                  </a:cubicBezTo>
                  <a:cubicBezTo>
                    <a:pt x="71761" y="13344"/>
                    <a:pt x="72737" y="11716"/>
                    <a:pt x="74039" y="10089"/>
                  </a:cubicBezTo>
                  <a:cubicBezTo>
                    <a:pt x="75015" y="8787"/>
                    <a:pt x="75992" y="7811"/>
                    <a:pt x="76643" y="7811"/>
                  </a:cubicBezTo>
                  <a:lnTo>
                    <a:pt x="76643" y="7811"/>
                  </a:lnTo>
                  <a:cubicBezTo>
                    <a:pt x="78921" y="7160"/>
                    <a:pt x="80548" y="3580"/>
                    <a:pt x="81525" y="1953"/>
                  </a:cubicBezTo>
                  <a:lnTo>
                    <a:pt x="81525" y="1953"/>
                  </a:lnTo>
                  <a:lnTo>
                    <a:pt x="81850" y="1302"/>
                  </a:lnTo>
                  <a:cubicBezTo>
                    <a:pt x="82176" y="651"/>
                    <a:pt x="84454" y="3255"/>
                    <a:pt x="87057" y="4556"/>
                  </a:cubicBezTo>
                  <a:cubicBezTo>
                    <a:pt x="89661" y="5858"/>
                    <a:pt x="92264" y="6834"/>
                    <a:pt x="93241" y="7160"/>
                  </a:cubicBezTo>
                  <a:cubicBezTo>
                    <a:pt x="95194" y="7485"/>
                    <a:pt x="101377" y="5858"/>
                    <a:pt x="106585" y="4231"/>
                  </a:cubicBezTo>
                  <a:cubicBezTo>
                    <a:pt x="107886" y="3905"/>
                    <a:pt x="108863" y="3580"/>
                    <a:pt x="110490" y="3255"/>
                  </a:cubicBezTo>
                  <a:cubicBezTo>
                    <a:pt x="112768" y="2604"/>
                    <a:pt x="116023" y="1953"/>
                    <a:pt x="119277" y="1302"/>
                  </a:cubicBezTo>
                  <a:lnTo>
                    <a:pt x="120253" y="0"/>
                  </a:lnTo>
                  <a:lnTo>
                    <a:pt x="120253"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4" name="Freeform: Shape 2693">
              <a:extLst>
                <a:ext uri="{FF2B5EF4-FFF2-40B4-BE49-F238E27FC236}">
                  <a16:creationId xmlns:a16="http://schemas.microsoft.com/office/drawing/2014/main" id="{2FAAE6AD-6CAA-4AEB-8181-5EC0F8770ECD}"/>
                </a:ext>
              </a:extLst>
            </p:cNvPr>
            <p:cNvSpPr/>
            <p:nvPr/>
          </p:nvSpPr>
          <p:spPr>
            <a:xfrm>
              <a:off x="3259925" y="3994124"/>
              <a:ext cx="167664" cy="88823"/>
            </a:xfrm>
            <a:custGeom>
              <a:avLst/>
              <a:gdLst>
                <a:gd name="connsiteX0" fmla="*/ 29291 w 167664"/>
                <a:gd name="connsiteY0" fmla="*/ 8292 h 88823"/>
                <a:gd name="connsiteX1" fmla="*/ 35149 w 167664"/>
                <a:gd name="connsiteY1" fmla="*/ 7315 h 88823"/>
                <a:gd name="connsiteX2" fmla="*/ 41983 w 167664"/>
                <a:gd name="connsiteY2" fmla="*/ 4712 h 88823"/>
                <a:gd name="connsiteX3" fmla="*/ 56629 w 167664"/>
                <a:gd name="connsiteY3" fmla="*/ 7966 h 88823"/>
                <a:gd name="connsiteX4" fmla="*/ 77132 w 167664"/>
                <a:gd name="connsiteY4" fmla="*/ 8292 h 88823"/>
                <a:gd name="connsiteX5" fmla="*/ 85594 w 167664"/>
                <a:gd name="connsiteY5" fmla="*/ 5363 h 88823"/>
                <a:gd name="connsiteX6" fmla="*/ 91127 w 167664"/>
                <a:gd name="connsiteY6" fmla="*/ 4712 h 88823"/>
                <a:gd name="connsiteX7" fmla="*/ 91127 w 167664"/>
                <a:gd name="connsiteY7" fmla="*/ 155 h 88823"/>
                <a:gd name="connsiteX8" fmla="*/ 102843 w 167664"/>
                <a:gd name="connsiteY8" fmla="*/ 4061 h 88823"/>
                <a:gd name="connsiteX9" fmla="*/ 112932 w 167664"/>
                <a:gd name="connsiteY9" fmla="*/ 4061 h 88823"/>
                <a:gd name="connsiteX10" fmla="*/ 119116 w 167664"/>
                <a:gd name="connsiteY10" fmla="*/ 1783 h 88823"/>
                <a:gd name="connsiteX11" fmla="*/ 130507 w 167664"/>
                <a:gd name="connsiteY11" fmla="*/ 8943 h 88823"/>
                <a:gd name="connsiteX12" fmla="*/ 140921 w 167664"/>
                <a:gd name="connsiteY12" fmla="*/ 8617 h 88823"/>
                <a:gd name="connsiteX13" fmla="*/ 152312 w 167664"/>
                <a:gd name="connsiteY13" fmla="*/ 17079 h 88823"/>
                <a:gd name="connsiteX14" fmla="*/ 154590 w 167664"/>
                <a:gd name="connsiteY14" fmla="*/ 20008 h 88823"/>
                <a:gd name="connsiteX15" fmla="*/ 144827 w 167664"/>
                <a:gd name="connsiteY15" fmla="*/ 16753 h 88823"/>
                <a:gd name="connsiteX16" fmla="*/ 146454 w 167664"/>
                <a:gd name="connsiteY16" fmla="*/ 22612 h 88823"/>
                <a:gd name="connsiteX17" fmla="*/ 154265 w 167664"/>
                <a:gd name="connsiteY17" fmla="*/ 24564 h 88823"/>
                <a:gd name="connsiteX18" fmla="*/ 160448 w 167664"/>
                <a:gd name="connsiteY18" fmla="*/ 22937 h 88823"/>
                <a:gd name="connsiteX19" fmla="*/ 160448 w 167664"/>
                <a:gd name="connsiteY19" fmla="*/ 27819 h 88823"/>
                <a:gd name="connsiteX20" fmla="*/ 167608 w 167664"/>
                <a:gd name="connsiteY20" fmla="*/ 30097 h 88823"/>
                <a:gd name="connsiteX21" fmla="*/ 164028 w 167664"/>
                <a:gd name="connsiteY21" fmla="*/ 33677 h 88823"/>
                <a:gd name="connsiteX22" fmla="*/ 161425 w 167664"/>
                <a:gd name="connsiteY22" fmla="*/ 34328 h 88823"/>
                <a:gd name="connsiteX23" fmla="*/ 152312 w 167664"/>
                <a:gd name="connsiteY23" fmla="*/ 36281 h 88823"/>
                <a:gd name="connsiteX24" fmla="*/ 148407 w 167664"/>
                <a:gd name="connsiteY24" fmla="*/ 37257 h 88823"/>
                <a:gd name="connsiteX25" fmla="*/ 136039 w 167664"/>
                <a:gd name="connsiteY25" fmla="*/ 40186 h 88823"/>
                <a:gd name="connsiteX26" fmla="*/ 130832 w 167664"/>
                <a:gd name="connsiteY26" fmla="*/ 37908 h 88823"/>
                <a:gd name="connsiteX27" fmla="*/ 122045 w 167664"/>
                <a:gd name="connsiteY27" fmla="*/ 35955 h 88823"/>
                <a:gd name="connsiteX28" fmla="*/ 122045 w 167664"/>
                <a:gd name="connsiteY28" fmla="*/ 35955 h 88823"/>
                <a:gd name="connsiteX29" fmla="*/ 121719 w 167664"/>
                <a:gd name="connsiteY29" fmla="*/ 36606 h 88823"/>
                <a:gd name="connsiteX30" fmla="*/ 121719 w 167664"/>
                <a:gd name="connsiteY30" fmla="*/ 36606 h 88823"/>
                <a:gd name="connsiteX31" fmla="*/ 118465 w 167664"/>
                <a:gd name="connsiteY31" fmla="*/ 41162 h 88823"/>
                <a:gd name="connsiteX32" fmla="*/ 118465 w 167664"/>
                <a:gd name="connsiteY32" fmla="*/ 41162 h 88823"/>
                <a:gd name="connsiteX33" fmla="*/ 114559 w 167664"/>
                <a:gd name="connsiteY33" fmla="*/ 44417 h 88823"/>
                <a:gd name="connsiteX34" fmla="*/ 111630 w 167664"/>
                <a:gd name="connsiteY34" fmla="*/ 49624 h 88823"/>
                <a:gd name="connsiteX35" fmla="*/ 106098 w 167664"/>
                <a:gd name="connsiteY35" fmla="*/ 55808 h 88823"/>
                <a:gd name="connsiteX36" fmla="*/ 102518 w 167664"/>
                <a:gd name="connsiteY36" fmla="*/ 59388 h 88823"/>
                <a:gd name="connsiteX37" fmla="*/ 101216 w 167664"/>
                <a:gd name="connsiteY37" fmla="*/ 61341 h 88823"/>
                <a:gd name="connsiteX38" fmla="*/ 101216 w 167664"/>
                <a:gd name="connsiteY38" fmla="*/ 61341 h 88823"/>
                <a:gd name="connsiteX39" fmla="*/ 98938 w 167664"/>
                <a:gd name="connsiteY39" fmla="*/ 63944 h 88823"/>
                <a:gd name="connsiteX40" fmla="*/ 96009 w 167664"/>
                <a:gd name="connsiteY40" fmla="*/ 61666 h 88823"/>
                <a:gd name="connsiteX41" fmla="*/ 91452 w 167664"/>
                <a:gd name="connsiteY41" fmla="*/ 58737 h 88823"/>
                <a:gd name="connsiteX42" fmla="*/ 88198 w 167664"/>
                <a:gd name="connsiteY42" fmla="*/ 61015 h 88823"/>
                <a:gd name="connsiteX43" fmla="*/ 81689 w 167664"/>
                <a:gd name="connsiteY43" fmla="*/ 64921 h 88823"/>
                <a:gd name="connsiteX44" fmla="*/ 76482 w 167664"/>
                <a:gd name="connsiteY44" fmla="*/ 64270 h 88823"/>
                <a:gd name="connsiteX45" fmla="*/ 68671 w 167664"/>
                <a:gd name="connsiteY45" fmla="*/ 66548 h 88823"/>
                <a:gd name="connsiteX46" fmla="*/ 68996 w 167664"/>
                <a:gd name="connsiteY46" fmla="*/ 75010 h 88823"/>
                <a:gd name="connsiteX47" fmla="*/ 69647 w 167664"/>
                <a:gd name="connsiteY47" fmla="*/ 78590 h 88823"/>
                <a:gd name="connsiteX48" fmla="*/ 67369 w 167664"/>
                <a:gd name="connsiteY48" fmla="*/ 79566 h 88823"/>
                <a:gd name="connsiteX49" fmla="*/ 62161 w 167664"/>
                <a:gd name="connsiteY49" fmla="*/ 82820 h 88823"/>
                <a:gd name="connsiteX50" fmla="*/ 61511 w 167664"/>
                <a:gd name="connsiteY50" fmla="*/ 87702 h 88823"/>
                <a:gd name="connsiteX51" fmla="*/ 61511 w 167664"/>
                <a:gd name="connsiteY51" fmla="*/ 88679 h 88823"/>
                <a:gd name="connsiteX52" fmla="*/ 59232 w 167664"/>
                <a:gd name="connsiteY52" fmla="*/ 88679 h 88823"/>
                <a:gd name="connsiteX53" fmla="*/ 55327 w 167664"/>
                <a:gd name="connsiteY53" fmla="*/ 88028 h 88823"/>
                <a:gd name="connsiteX54" fmla="*/ 49143 w 167664"/>
                <a:gd name="connsiteY54" fmla="*/ 80542 h 88823"/>
                <a:gd name="connsiteX55" fmla="*/ 51747 w 167664"/>
                <a:gd name="connsiteY55" fmla="*/ 76311 h 88823"/>
                <a:gd name="connsiteX56" fmla="*/ 43936 w 167664"/>
                <a:gd name="connsiteY56" fmla="*/ 73382 h 88823"/>
                <a:gd name="connsiteX57" fmla="*/ 43611 w 167664"/>
                <a:gd name="connsiteY57" fmla="*/ 67199 h 88823"/>
                <a:gd name="connsiteX58" fmla="*/ 36451 w 167664"/>
                <a:gd name="connsiteY58" fmla="*/ 62968 h 88823"/>
                <a:gd name="connsiteX59" fmla="*/ 36451 w 167664"/>
                <a:gd name="connsiteY59" fmla="*/ 62968 h 88823"/>
                <a:gd name="connsiteX60" fmla="*/ 35800 w 167664"/>
                <a:gd name="connsiteY60" fmla="*/ 62642 h 88823"/>
                <a:gd name="connsiteX61" fmla="*/ 33196 w 167664"/>
                <a:gd name="connsiteY61" fmla="*/ 61341 h 88823"/>
                <a:gd name="connsiteX62" fmla="*/ 29291 w 167664"/>
                <a:gd name="connsiteY62" fmla="*/ 60039 h 88823"/>
                <a:gd name="connsiteX63" fmla="*/ 25385 w 167664"/>
                <a:gd name="connsiteY63" fmla="*/ 61666 h 88823"/>
                <a:gd name="connsiteX64" fmla="*/ 23107 w 167664"/>
                <a:gd name="connsiteY64" fmla="*/ 62968 h 88823"/>
                <a:gd name="connsiteX65" fmla="*/ 22131 w 167664"/>
                <a:gd name="connsiteY65" fmla="*/ 61666 h 88823"/>
                <a:gd name="connsiteX66" fmla="*/ 18876 w 167664"/>
                <a:gd name="connsiteY66" fmla="*/ 59388 h 88823"/>
                <a:gd name="connsiteX67" fmla="*/ 14320 w 167664"/>
                <a:gd name="connsiteY67" fmla="*/ 58086 h 88823"/>
                <a:gd name="connsiteX68" fmla="*/ 11391 w 167664"/>
                <a:gd name="connsiteY68" fmla="*/ 55482 h 88823"/>
                <a:gd name="connsiteX69" fmla="*/ 6183 w 167664"/>
                <a:gd name="connsiteY69" fmla="*/ 50601 h 88823"/>
                <a:gd name="connsiteX70" fmla="*/ 4231 w 167664"/>
                <a:gd name="connsiteY70" fmla="*/ 48973 h 88823"/>
                <a:gd name="connsiteX71" fmla="*/ 0 w 167664"/>
                <a:gd name="connsiteY71" fmla="*/ 44417 h 88823"/>
                <a:gd name="connsiteX72" fmla="*/ 1627 w 167664"/>
                <a:gd name="connsiteY72" fmla="*/ 41162 h 88823"/>
                <a:gd name="connsiteX73" fmla="*/ 1627 w 167664"/>
                <a:gd name="connsiteY73" fmla="*/ 37583 h 88823"/>
                <a:gd name="connsiteX74" fmla="*/ 2604 w 167664"/>
                <a:gd name="connsiteY74" fmla="*/ 33352 h 88823"/>
                <a:gd name="connsiteX75" fmla="*/ 5533 w 167664"/>
                <a:gd name="connsiteY75" fmla="*/ 27819 h 88823"/>
                <a:gd name="connsiteX76" fmla="*/ 5533 w 167664"/>
                <a:gd name="connsiteY76" fmla="*/ 27819 h 88823"/>
                <a:gd name="connsiteX77" fmla="*/ 10089 w 167664"/>
                <a:gd name="connsiteY77" fmla="*/ 24890 h 88823"/>
                <a:gd name="connsiteX78" fmla="*/ 25385 w 167664"/>
                <a:gd name="connsiteY78" fmla="*/ 14475 h 88823"/>
                <a:gd name="connsiteX79" fmla="*/ 29291 w 167664"/>
                <a:gd name="connsiteY79" fmla="*/ 8292 h 88823"/>
                <a:gd name="connsiteX80" fmla="*/ 29291 w 167664"/>
                <a:gd name="connsiteY80" fmla="*/ 8292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7664" h="88823">
                  <a:moveTo>
                    <a:pt x="29291" y="8292"/>
                  </a:moveTo>
                  <a:cubicBezTo>
                    <a:pt x="30918" y="8943"/>
                    <a:pt x="32545" y="8943"/>
                    <a:pt x="35149" y="7315"/>
                  </a:cubicBezTo>
                  <a:cubicBezTo>
                    <a:pt x="39054" y="5037"/>
                    <a:pt x="37427" y="4061"/>
                    <a:pt x="41983" y="4712"/>
                  </a:cubicBezTo>
                  <a:cubicBezTo>
                    <a:pt x="46540" y="5037"/>
                    <a:pt x="49143" y="7641"/>
                    <a:pt x="56629" y="7966"/>
                  </a:cubicBezTo>
                  <a:cubicBezTo>
                    <a:pt x="64440" y="8292"/>
                    <a:pt x="71600" y="10244"/>
                    <a:pt x="77132" y="8292"/>
                  </a:cubicBezTo>
                  <a:cubicBezTo>
                    <a:pt x="82665" y="6339"/>
                    <a:pt x="83316" y="5363"/>
                    <a:pt x="85594" y="5363"/>
                  </a:cubicBezTo>
                  <a:cubicBezTo>
                    <a:pt x="87872" y="5363"/>
                    <a:pt x="90150" y="6990"/>
                    <a:pt x="91127" y="4712"/>
                  </a:cubicBezTo>
                  <a:cubicBezTo>
                    <a:pt x="91778" y="2433"/>
                    <a:pt x="88198" y="1132"/>
                    <a:pt x="91127" y="155"/>
                  </a:cubicBezTo>
                  <a:cubicBezTo>
                    <a:pt x="94056" y="-821"/>
                    <a:pt x="98612" y="3084"/>
                    <a:pt x="102843" y="4061"/>
                  </a:cubicBezTo>
                  <a:cubicBezTo>
                    <a:pt x="107074" y="4712"/>
                    <a:pt x="110329" y="5363"/>
                    <a:pt x="112932" y="4061"/>
                  </a:cubicBezTo>
                  <a:cubicBezTo>
                    <a:pt x="115536" y="2433"/>
                    <a:pt x="116512" y="481"/>
                    <a:pt x="119116" y="1783"/>
                  </a:cubicBezTo>
                  <a:cubicBezTo>
                    <a:pt x="121719" y="3084"/>
                    <a:pt x="123998" y="8617"/>
                    <a:pt x="130507" y="8943"/>
                  </a:cubicBezTo>
                  <a:cubicBezTo>
                    <a:pt x="136690" y="9268"/>
                    <a:pt x="135388" y="7641"/>
                    <a:pt x="140921" y="8617"/>
                  </a:cubicBezTo>
                  <a:cubicBezTo>
                    <a:pt x="146454" y="9268"/>
                    <a:pt x="150359" y="15126"/>
                    <a:pt x="152312" y="17079"/>
                  </a:cubicBezTo>
                  <a:cubicBezTo>
                    <a:pt x="154590" y="19032"/>
                    <a:pt x="155892" y="19683"/>
                    <a:pt x="154590" y="20008"/>
                  </a:cubicBezTo>
                  <a:cubicBezTo>
                    <a:pt x="152963" y="20333"/>
                    <a:pt x="146779" y="14801"/>
                    <a:pt x="144827" y="16753"/>
                  </a:cubicBezTo>
                  <a:cubicBezTo>
                    <a:pt x="142874" y="18706"/>
                    <a:pt x="143199" y="21310"/>
                    <a:pt x="146454" y="22612"/>
                  </a:cubicBezTo>
                  <a:cubicBezTo>
                    <a:pt x="149709" y="23913"/>
                    <a:pt x="151010" y="25541"/>
                    <a:pt x="154265" y="24564"/>
                  </a:cubicBezTo>
                  <a:cubicBezTo>
                    <a:pt x="157519" y="23263"/>
                    <a:pt x="160123" y="20008"/>
                    <a:pt x="160448" y="22937"/>
                  </a:cubicBezTo>
                  <a:cubicBezTo>
                    <a:pt x="160774" y="25866"/>
                    <a:pt x="157845" y="26517"/>
                    <a:pt x="160448" y="27819"/>
                  </a:cubicBezTo>
                  <a:cubicBezTo>
                    <a:pt x="163052" y="29121"/>
                    <a:pt x="168259" y="27168"/>
                    <a:pt x="167608" y="30097"/>
                  </a:cubicBezTo>
                  <a:cubicBezTo>
                    <a:pt x="167283" y="31724"/>
                    <a:pt x="165005" y="32701"/>
                    <a:pt x="164028" y="33677"/>
                  </a:cubicBezTo>
                  <a:cubicBezTo>
                    <a:pt x="163052" y="34002"/>
                    <a:pt x="162076" y="34002"/>
                    <a:pt x="161425" y="34328"/>
                  </a:cubicBezTo>
                  <a:cubicBezTo>
                    <a:pt x="158170" y="34979"/>
                    <a:pt x="154590" y="35630"/>
                    <a:pt x="152312" y="36281"/>
                  </a:cubicBezTo>
                  <a:cubicBezTo>
                    <a:pt x="151336" y="36606"/>
                    <a:pt x="150034" y="36932"/>
                    <a:pt x="148407" y="37257"/>
                  </a:cubicBezTo>
                  <a:cubicBezTo>
                    <a:pt x="143199" y="38559"/>
                    <a:pt x="137341" y="40186"/>
                    <a:pt x="136039" y="40186"/>
                  </a:cubicBezTo>
                  <a:cubicBezTo>
                    <a:pt x="135388" y="40186"/>
                    <a:pt x="133110" y="38884"/>
                    <a:pt x="130832" y="37908"/>
                  </a:cubicBezTo>
                  <a:cubicBezTo>
                    <a:pt x="126927" y="35955"/>
                    <a:pt x="123021" y="34328"/>
                    <a:pt x="122045" y="35955"/>
                  </a:cubicBezTo>
                  <a:lnTo>
                    <a:pt x="122045" y="35955"/>
                  </a:lnTo>
                  <a:lnTo>
                    <a:pt x="121719" y="36606"/>
                  </a:lnTo>
                  <a:lnTo>
                    <a:pt x="121719" y="36606"/>
                  </a:lnTo>
                  <a:cubicBezTo>
                    <a:pt x="121068" y="37908"/>
                    <a:pt x="119441" y="40837"/>
                    <a:pt x="118465" y="41162"/>
                  </a:cubicBezTo>
                  <a:lnTo>
                    <a:pt x="118465" y="41162"/>
                  </a:lnTo>
                  <a:cubicBezTo>
                    <a:pt x="117163" y="41488"/>
                    <a:pt x="115861" y="42790"/>
                    <a:pt x="114559" y="44417"/>
                  </a:cubicBezTo>
                  <a:cubicBezTo>
                    <a:pt x="113258" y="46044"/>
                    <a:pt x="111956" y="47997"/>
                    <a:pt x="111630" y="49624"/>
                  </a:cubicBezTo>
                  <a:cubicBezTo>
                    <a:pt x="111305" y="50926"/>
                    <a:pt x="108376" y="53530"/>
                    <a:pt x="106098" y="55808"/>
                  </a:cubicBezTo>
                  <a:cubicBezTo>
                    <a:pt x="104470" y="57110"/>
                    <a:pt x="103169" y="58411"/>
                    <a:pt x="102518" y="59388"/>
                  </a:cubicBezTo>
                  <a:cubicBezTo>
                    <a:pt x="101867" y="60039"/>
                    <a:pt x="101541" y="60690"/>
                    <a:pt x="101216" y="61341"/>
                  </a:cubicBezTo>
                  <a:lnTo>
                    <a:pt x="101216" y="61341"/>
                  </a:lnTo>
                  <a:cubicBezTo>
                    <a:pt x="100565" y="62642"/>
                    <a:pt x="99589" y="63944"/>
                    <a:pt x="98938" y="63944"/>
                  </a:cubicBezTo>
                  <a:cubicBezTo>
                    <a:pt x="98612" y="63944"/>
                    <a:pt x="97310" y="62642"/>
                    <a:pt x="96009" y="61666"/>
                  </a:cubicBezTo>
                  <a:cubicBezTo>
                    <a:pt x="94381" y="60039"/>
                    <a:pt x="92754" y="58737"/>
                    <a:pt x="91452" y="58737"/>
                  </a:cubicBezTo>
                  <a:cubicBezTo>
                    <a:pt x="90150" y="58737"/>
                    <a:pt x="89174" y="59713"/>
                    <a:pt x="88198" y="61015"/>
                  </a:cubicBezTo>
                  <a:cubicBezTo>
                    <a:pt x="86896" y="62642"/>
                    <a:pt x="84943" y="64921"/>
                    <a:pt x="81689" y="64921"/>
                  </a:cubicBezTo>
                  <a:cubicBezTo>
                    <a:pt x="79736" y="64921"/>
                    <a:pt x="77783" y="64595"/>
                    <a:pt x="76482" y="64270"/>
                  </a:cubicBezTo>
                  <a:cubicBezTo>
                    <a:pt x="73227" y="63619"/>
                    <a:pt x="70949" y="62968"/>
                    <a:pt x="68671" y="66548"/>
                  </a:cubicBezTo>
                  <a:cubicBezTo>
                    <a:pt x="67043" y="69477"/>
                    <a:pt x="68020" y="72406"/>
                    <a:pt x="68996" y="75010"/>
                  </a:cubicBezTo>
                  <a:cubicBezTo>
                    <a:pt x="69647" y="76637"/>
                    <a:pt x="69972" y="77939"/>
                    <a:pt x="69647" y="78590"/>
                  </a:cubicBezTo>
                  <a:cubicBezTo>
                    <a:pt x="69322" y="79241"/>
                    <a:pt x="68345" y="79241"/>
                    <a:pt x="67369" y="79566"/>
                  </a:cubicBezTo>
                  <a:cubicBezTo>
                    <a:pt x="65416" y="79891"/>
                    <a:pt x="63138" y="80217"/>
                    <a:pt x="62161" y="82820"/>
                  </a:cubicBezTo>
                  <a:cubicBezTo>
                    <a:pt x="61185" y="85099"/>
                    <a:pt x="61511" y="86726"/>
                    <a:pt x="61511" y="87702"/>
                  </a:cubicBezTo>
                  <a:cubicBezTo>
                    <a:pt x="61511" y="88353"/>
                    <a:pt x="61511" y="88679"/>
                    <a:pt x="61511" y="88679"/>
                  </a:cubicBezTo>
                  <a:cubicBezTo>
                    <a:pt x="61511" y="88679"/>
                    <a:pt x="60534" y="89004"/>
                    <a:pt x="59232" y="88679"/>
                  </a:cubicBezTo>
                  <a:cubicBezTo>
                    <a:pt x="57931" y="88679"/>
                    <a:pt x="56303" y="88353"/>
                    <a:pt x="55327" y="88028"/>
                  </a:cubicBezTo>
                  <a:cubicBezTo>
                    <a:pt x="53374" y="85099"/>
                    <a:pt x="47516" y="82495"/>
                    <a:pt x="49143" y="80542"/>
                  </a:cubicBezTo>
                  <a:cubicBezTo>
                    <a:pt x="50771" y="78264"/>
                    <a:pt x="54351" y="78264"/>
                    <a:pt x="51747" y="76311"/>
                  </a:cubicBezTo>
                  <a:cubicBezTo>
                    <a:pt x="49794" y="74684"/>
                    <a:pt x="46540" y="73382"/>
                    <a:pt x="43936" y="73382"/>
                  </a:cubicBezTo>
                  <a:cubicBezTo>
                    <a:pt x="44262" y="70779"/>
                    <a:pt x="44262" y="68501"/>
                    <a:pt x="43611" y="67199"/>
                  </a:cubicBezTo>
                  <a:cubicBezTo>
                    <a:pt x="42309" y="64595"/>
                    <a:pt x="39705" y="63619"/>
                    <a:pt x="36451" y="62968"/>
                  </a:cubicBezTo>
                  <a:lnTo>
                    <a:pt x="36451" y="62968"/>
                  </a:lnTo>
                  <a:lnTo>
                    <a:pt x="35800" y="62642"/>
                  </a:lnTo>
                  <a:cubicBezTo>
                    <a:pt x="34498" y="62317"/>
                    <a:pt x="33847" y="61666"/>
                    <a:pt x="33196" y="61341"/>
                  </a:cubicBezTo>
                  <a:cubicBezTo>
                    <a:pt x="31894" y="60690"/>
                    <a:pt x="30918" y="60039"/>
                    <a:pt x="29291" y="60039"/>
                  </a:cubicBezTo>
                  <a:cubicBezTo>
                    <a:pt x="27989" y="60039"/>
                    <a:pt x="26687" y="61015"/>
                    <a:pt x="25385" y="61666"/>
                  </a:cubicBezTo>
                  <a:cubicBezTo>
                    <a:pt x="24409" y="62317"/>
                    <a:pt x="23432" y="62968"/>
                    <a:pt x="23107" y="62968"/>
                  </a:cubicBezTo>
                  <a:cubicBezTo>
                    <a:pt x="22782" y="62642"/>
                    <a:pt x="22456" y="62317"/>
                    <a:pt x="22131" y="61666"/>
                  </a:cubicBezTo>
                  <a:cubicBezTo>
                    <a:pt x="21480" y="60364"/>
                    <a:pt x="21154" y="59388"/>
                    <a:pt x="18876" y="59388"/>
                  </a:cubicBezTo>
                  <a:cubicBezTo>
                    <a:pt x="17574" y="59388"/>
                    <a:pt x="15947" y="59062"/>
                    <a:pt x="14320" y="58086"/>
                  </a:cubicBezTo>
                  <a:cubicBezTo>
                    <a:pt x="13344" y="57435"/>
                    <a:pt x="12042" y="56784"/>
                    <a:pt x="11391" y="55482"/>
                  </a:cubicBezTo>
                  <a:cubicBezTo>
                    <a:pt x="9764" y="53204"/>
                    <a:pt x="7811" y="51902"/>
                    <a:pt x="6183" y="50601"/>
                  </a:cubicBezTo>
                  <a:cubicBezTo>
                    <a:pt x="5207" y="49950"/>
                    <a:pt x="4556" y="49299"/>
                    <a:pt x="4231" y="48973"/>
                  </a:cubicBezTo>
                  <a:cubicBezTo>
                    <a:pt x="3580" y="47997"/>
                    <a:pt x="1302" y="45719"/>
                    <a:pt x="0" y="44417"/>
                  </a:cubicBezTo>
                  <a:cubicBezTo>
                    <a:pt x="651" y="43441"/>
                    <a:pt x="1302" y="42464"/>
                    <a:pt x="1627" y="41162"/>
                  </a:cubicBezTo>
                  <a:cubicBezTo>
                    <a:pt x="1953" y="39861"/>
                    <a:pt x="1953" y="38884"/>
                    <a:pt x="1627" y="37583"/>
                  </a:cubicBezTo>
                  <a:cubicBezTo>
                    <a:pt x="1302" y="36932"/>
                    <a:pt x="1953" y="35304"/>
                    <a:pt x="2604" y="33352"/>
                  </a:cubicBezTo>
                  <a:cubicBezTo>
                    <a:pt x="3580" y="30748"/>
                    <a:pt x="4882" y="28470"/>
                    <a:pt x="5533" y="27819"/>
                  </a:cubicBezTo>
                  <a:lnTo>
                    <a:pt x="5533" y="27819"/>
                  </a:lnTo>
                  <a:cubicBezTo>
                    <a:pt x="5858" y="27493"/>
                    <a:pt x="7811" y="26517"/>
                    <a:pt x="10089" y="24890"/>
                  </a:cubicBezTo>
                  <a:cubicBezTo>
                    <a:pt x="15622" y="21635"/>
                    <a:pt x="24083" y="16428"/>
                    <a:pt x="25385" y="14475"/>
                  </a:cubicBezTo>
                  <a:cubicBezTo>
                    <a:pt x="26362" y="13499"/>
                    <a:pt x="27989" y="10570"/>
                    <a:pt x="29291" y="8292"/>
                  </a:cubicBezTo>
                  <a:lnTo>
                    <a:pt x="29291" y="829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5" name="Freeform: Shape 2694">
              <a:extLst>
                <a:ext uri="{FF2B5EF4-FFF2-40B4-BE49-F238E27FC236}">
                  <a16:creationId xmlns:a16="http://schemas.microsoft.com/office/drawing/2014/main" id="{4DC45A01-17D6-4769-9E71-27C0DBD95420}"/>
                </a:ext>
              </a:extLst>
            </p:cNvPr>
            <p:cNvSpPr/>
            <p:nvPr/>
          </p:nvSpPr>
          <p:spPr>
            <a:xfrm>
              <a:off x="3176283" y="3944991"/>
              <a:ext cx="110328" cy="114378"/>
            </a:xfrm>
            <a:custGeom>
              <a:avLst/>
              <a:gdLst>
                <a:gd name="connsiteX0" fmla="*/ 94381 w 110328"/>
                <a:gd name="connsiteY0" fmla="*/ 54821 h 114378"/>
                <a:gd name="connsiteX1" fmla="*/ 99263 w 110328"/>
                <a:gd name="connsiteY1" fmla="*/ 57424 h 114378"/>
                <a:gd name="connsiteX2" fmla="*/ 102843 w 110328"/>
                <a:gd name="connsiteY2" fmla="*/ 55472 h 114378"/>
                <a:gd name="connsiteX3" fmla="*/ 102518 w 110328"/>
                <a:gd name="connsiteY3" fmla="*/ 51892 h 114378"/>
                <a:gd name="connsiteX4" fmla="*/ 110329 w 110328"/>
                <a:gd name="connsiteY4" fmla="*/ 56448 h 114378"/>
                <a:gd name="connsiteX5" fmla="*/ 106423 w 110328"/>
                <a:gd name="connsiteY5" fmla="*/ 61981 h 114378"/>
                <a:gd name="connsiteX6" fmla="*/ 91778 w 110328"/>
                <a:gd name="connsiteY6" fmla="*/ 71744 h 114378"/>
                <a:gd name="connsiteX7" fmla="*/ 86896 w 110328"/>
                <a:gd name="connsiteY7" fmla="*/ 74673 h 114378"/>
                <a:gd name="connsiteX8" fmla="*/ 86896 w 110328"/>
                <a:gd name="connsiteY8" fmla="*/ 74673 h 114378"/>
                <a:gd name="connsiteX9" fmla="*/ 83316 w 110328"/>
                <a:gd name="connsiteY9" fmla="*/ 81183 h 114378"/>
                <a:gd name="connsiteX10" fmla="*/ 82340 w 110328"/>
                <a:gd name="connsiteY10" fmla="*/ 87041 h 114378"/>
                <a:gd name="connsiteX11" fmla="*/ 82340 w 110328"/>
                <a:gd name="connsiteY11" fmla="*/ 89319 h 114378"/>
                <a:gd name="connsiteX12" fmla="*/ 81038 w 110328"/>
                <a:gd name="connsiteY12" fmla="*/ 91922 h 114378"/>
                <a:gd name="connsiteX13" fmla="*/ 75831 w 110328"/>
                <a:gd name="connsiteY13" fmla="*/ 94852 h 114378"/>
                <a:gd name="connsiteX14" fmla="*/ 72251 w 110328"/>
                <a:gd name="connsiteY14" fmla="*/ 96479 h 114378"/>
                <a:gd name="connsiteX15" fmla="*/ 72251 w 110328"/>
                <a:gd name="connsiteY15" fmla="*/ 96479 h 114378"/>
                <a:gd name="connsiteX16" fmla="*/ 70623 w 110328"/>
                <a:gd name="connsiteY16" fmla="*/ 100384 h 114378"/>
                <a:gd name="connsiteX17" fmla="*/ 70623 w 110328"/>
                <a:gd name="connsiteY17" fmla="*/ 102011 h 114378"/>
                <a:gd name="connsiteX18" fmla="*/ 68671 w 110328"/>
                <a:gd name="connsiteY18" fmla="*/ 104615 h 114378"/>
                <a:gd name="connsiteX19" fmla="*/ 67043 w 110328"/>
                <a:gd name="connsiteY19" fmla="*/ 105917 h 114378"/>
                <a:gd name="connsiteX20" fmla="*/ 64765 w 110328"/>
                <a:gd name="connsiteY20" fmla="*/ 106893 h 114378"/>
                <a:gd name="connsiteX21" fmla="*/ 60860 w 110328"/>
                <a:gd name="connsiteY21" fmla="*/ 108195 h 114378"/>
                <a:gd name="connsiteX22" fmla="*/ 56954 w 110328"/>
                <a:gd name="connsiteY22" fmla="*/ 114379 h 114378"/>
                <a:gd name="connsiteX23" fmla="*/ 44913 w 110328"/>
                <a:gd name="connsiteY23" fmla="*/ 109822 h 114378"/>
                <a:gd name="connsiteX24" fmla="*/ 24083 w 110328"/>
                <a:gd name="connsiteY24" fmla="*/ 109822 h 114378"/>
                <a:gd name="connsiteX25" fmla="*/ 4556 w 110328"/>
                <a:gd name="connsiteY25" fmla="*/ 95177 h 114378"/>
                <a:gd name="connsiteX26" fmla="*/ 0 w 110328"/>
                <a:gd name="connsiteY26" fmla="*/ 92248 h 114378"/>
                <a:gd name="connsiteX27" fmla="*/ 325 w 110328"/>
                <a:gd name="connsiteY27" fmla="*/ 91922 h 114378"/>
                <a:gd name="connsiteX28" fmla="*/ 5858 w 110328"/>
                <a:gd name="connsiteY28" fmla="*/ 82159 h 114378"/>
                <a:gd name="connsiteX29" fmla="*/ 10740 w 110328"/>
                <a:gd name="connsiteY29" fmla="*/ 63934 h 114378"/>
                <a:gd name="connsiteX30" fmla="*/ 10740 w 110328"/>
                <a:gd name="connsiteY30" fmla="*/ 63934 h 114378"/>
                <a:gd name="connsiteX31" fmla="*/ 13344 w 110328"/>
                <a:gd name="connsiteY31" fmla="*/ 53193 h 114378"/>
                <a:gd name="connsiteX32" fmla="*/ 29291 w 110328"/>
                <a:gd name="connsiteY32" fmla="*/ 49288 h 114378"/>
                <a:gd name="connsiteX33" fmla="*/ 32220 w 110328"/>
                <a:gd name="connsiteY33" fmla="*/ 49288 h 114378"/>
                <a:gd name="connsiteX34" fmla="*/ 40031 w 110328"/>
                <a:gd name="connsiteY34" fmla="*/ 49614 h 114378"/>
                <a:gd name="connsiteX35" fmla="*/ 47516 w 110328"/>
                <a:gd name="connsiteY35" fmla="*/ 48637 h 114378"/>
                <a:gd name="connsiteX36" fmla="*/ 47516 w 110328"/>
                <a:gd name="connsiteY36" fmla="*/ 48637 h 114378"/>
                <a:gd name="connsiteX37" fmla="*/ 51422 w 110328"/>
                <a:gd name="connsiteY37" fmla="*/ 44406 h 114378"/>
                <a:gd name="connsiteX38" fmla="*/ 49469 w 110328"/>
                <a:gd name="connsiteY38" fmla="*/ 38223 h 114378"/>
                <a:gd name="connsiteX39" fmla="*/ 42960 w 110328"/>
                <a:gd name="connsiteY39" fmla="*/ 33341 h 114378"/>
                <a:gd name="connsiteX40" fmla="*/ 22456 w 110328"/>
                <a:gd name="connsiteY40" fmla="*/ 15766 h 114378"/>
                <a:gd name="connsiteX41" fmla="*/ 27664 w 110328"/>
                <a:gd name="connsiteY41" fmla="*/ 15116 h 114378"/>
                <a:gd name="connsiteX42" fmla="*/ 35800 w 110328"/>
                <a:gd name="connsiteY42" fmla="*/ 13814 h 114378"/>
                <a:gd name="connsiteX43" fmla="*/ 37427 w 110328"/>
                <a:gd name="connsiteY43" fmla="*/ 5352 h 114378"/>
                <a:gd name="connsiteX44" fmla="*/ 37427 w 110328"/>
                <a:gd name="connsiteY44" fmla="*/ 1121 h 114378"/>
                <a:gd name="connsiteX45" fmla="*/ 37427 w 110328"/>
                <a:gd name="connsiteY45" fmla="*/ 1121 h 114378"/>
                <a:gd name="connsiteX46" fmla="*/ 46214 w 110328"/>
                <a:gd name="connsiteY46" fmla="*/ 145 h 114378"/>
                <a:gd name="connsiteX47" fmla="*/ 63789 w 110328"/>
                <a:gd name="connsiteY47" fmla="*/ 145 h 114378"/>
                <a:gd name="connsiteX48" fmla="*/ 71274 w 110328"/>
                <a:gd name="connsiteY48" fmla="*/ 470 h 114378"/>
                <a:gd name="connsiteX49" fmla="*/ 82340 w 110328"/>
                <a:gd name="connsiteY49" fmla="*/ 796 h 114378"/>
                <a:gd name="connsiteX50" fmla="*/ 83967 w 110328"/>
                <a:gd name="connsiteY50" fmla="*/ 9257 h 114378"/>
                <a:gd name="connsiteX51" fmla="*/ 83642 w 110328"/>
                <a:gd name="connsiteY51" fmla="*/ 19672 h 114378"/>
                <a:gd name="connsiteX52" fmla="*/ 83967 w 110328"/>
                <a:gd name="connsiteY52" fmla="*/ 53844 h 114378"/>
                <a:gd name="connsiteX53" fmla="*/ 94381 w 110328"/>
                <a:gd name="connsiteY53" fmla="*/ 54495 h 114378"/>
                <a:gd name="connsiteX54" fmla="*/ 94381 w 110328"/>
                <a:gd name="connsiteY54" fmla="*/ 54821 h 114378"/>
                <a:gd name="connsiteX55" fmla="*/ 94381 w 110328"/>
                <a:gd name="connsiteY55" fmla="*/ 54821 h 11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0328" h="114378">
                  <a:moveTo>
                    <a:pt x="94381" y="54821"/>
                  </a:moveTo>
                  <a:cubicBezTo>
                    <a:pt x="95683" y="56448"/>
                    <a:pt x="96660" y="58075"/>
                    <a:pt x="99263" y="57424"/>
                  </a:cubicBezTo>
                  <a:cubicBezTo>
                    <a:pt x="101867" y="56774"/>
                    <a:pt x="102843" y="56774"/>
                    <a:pt x="102843" y="55472"/>
                  </a:cubicBezTo>
                  <a:cubicBezTo>
                    <a:pt x="102843" y="54170"/>
                    <a:pt x="101216" y="52868"/>
                    <a:pt x="102518" y="51892"/>
                  </a:cubicBezTo>
                  <a:cubicBezTo>
                    <a:pt x="103819" y="50915"/>
                    <a:pt x="107400" y="55797"/>
                    <a:pt x="110329" y="56448"/>
                  </a:cubicBezTo>
                  <a:cubicBezTo>
                    <a:pt x="109027" y="58401"/>
                    <a:pt x="107400" y="60679"/>
                    <a:pt x="106423" y="61981"/>
                  </a:cubicBezTo>
                  <a:cubicBezTo>
                    <a:pt x="105447" y="63283"/>
                    <a:pt x="96985" y="68490"/>
                    <a:pt x="91778" y="71744"/>
                  </a:cubicBezTo>
                  <a:cubicBezTo>
                    <a:pt x="89174" y="73372"/>
                    <a:pt x="87547" y="74348"/>
                    <a:pt x="86896" y="74673"/>
                  </a:cubicBezTo>
                  <a:lnTo>
                    <a:pt x="86896" y="74673"/>
                  </a:lnTo>
                  <a:cubicBezTo>
                    <a:pt x="85920" y="75324"/>
                    <a:pt x="84292" y="78253"/>
                    <a:pt x="83316" y="81183"/>
                  </a:cubicBezTo>
                  <a:cubicBezTo>
                    <a:pt x="82340" y="83461"/>
                    <a:pt x="81689" y="85739"/>
                    <a:pt x="82340" y="87041"/>
                  </a:cubicBezTo>
                  <a:cubicBezTo>
                    <a:pt x="82665" y="88017"/>
                    <a:pt x="82665" y="88668"/>
                    <a:pt x="82340" y="89319"/>
                  </a:cubicBezTo>
                  <a:cubicBezTo>
                    <a:pt x="82014" y="89970"/>
                    <a:pt x="81689" y="90946"/>
                    <a:pt x="81038" y="91922"/>
                  </a:cubicBezTo>
                  <a:cubicBezTo>
                    <a:pt x="80387" y="92899"/>
                    <a:pt x="77783" y="93875"/>
                    <a:pt x="75831" y="94852"/>
                  </a:cubicBezTo>
                  <a:cubicBezTo>
                    <a:pt x="74529" y="95502"/>
                    <a:pt x="73227" y="95828"/>
                    <a:pt x="72251" y="96479"/>
                  </a:cubicBezTo>
                  <a:lnTo>
                    <a:pt x="72251" y="96479"/>
                  </a:lnTo>
                  <a:cubicBezTo>
                    <a:pt x="70298" y="97781"/>
                    <a:pt x="70298" y="98757"/>
                    <a:pt x="70623" y="100384"/>
                  </a:cubicBezTo>
                  <a:cubicBezTo>
                    <a:pt x="70623" y="101035"/>
                    <a:pt x="70623" y="101361"/>
                    <a:pt x="70623" y="102011"/>
                  </a:cubicBezTo>
                  <a:cubicBezTo>
                    <a:pt x="70298" y="103313"/>
                    <a:pt x="69647" y="103639"/>
                    <a:pt x="68671" y="104615"/>
                  </a:cubicBezTo>
                  <a:cubicBezTo>
                    <a:pt x="68020" y="104941"/>
                    <a:pt x="67694" y="105592"/>
                    <a:pt x="67043" y="105917"/>
                  </a:cubicBezTo>
                  <a:cubicBezTo>
                    <a:pt x="66067" y="106893"/>
                    <a:pt x="65416" y="106893"/>
                    <a:pt x="64765" y="106893"/>
                  </a:cubicBezTo>
                  <a:cubicBezTo>
                    <a:pt x="63789" y="107219"/>
                    <a:pt x="62487" y="107219"/>
                    <a:pt x="60860" y="108195"/>
                  </a:cubicBezTo>
                  <a:cubicBezTo>
                    <a:pt x="58582" y="109497"/>
                    <a:pt x="57605" y="111775"/>
                    <a:pt x="56954" y="114379"/>
                  </a:cubicBezTo>
                  <a:cubicBezTo>
                    <a:pt x="52073" y="111775"/>
                    <a:pt x="49143" y="109822"/>
                    <a:pt x="44913" y="109822"/>
                  </a:cubicBezTo>
                  <a:cubicBezTo>
                    <a:pt x="40031" y="109822"/>
                    <a:pt x="35800" y="114379"/>
                    <a:pt x="24083" y="109822"/>
                  </a:cubicBezTo>
                  <a:cubicBezTo>
                    <a:pt x="12367" y="105266"/>
                    <a:pt x="8462" y="98432"/>
                    <a:pt x="4556" y="95177"/>
                  </a:cubicBezTo>
                  <a:cubicBezTo>
                    <a:pt x="3255" y="94201"/>
                    <a:pt x="1627" y="93224"/>
                    <a:pt x="0" y="92248"/>
                  </a:cubicBezTo>
                  <a:lnTo>
                    <a:pt x="325" y="91922"/>
                  </a:lnTo>
                  <a:cubicBezTo>
                    <a:pt x="2278" y="89644"/>
                    <a:pt x="3905" y="86390"/>
                    <a:pt x="5858" y="82159"/>
                  </a:cubicBezTo>
                  <a:cubicBezTo>
                    <a:pt x="8136" y="77277"/>
                    <a:pt x="9438" y="70117"/>
                    <a:pt x="10740" y="63934"/>
                  </a:cubicBezTo>
                  <a:lnTo>
                    <a:pt x="10740" y="63934"/>
                  </a:lnTo>
                  <a:cubicBezTo>
                    <a:pt x="11716" y="59377"/>
                    <a:pt x="12367" y="55146"/>
                    <a:pt x="13344" y="53193"/>
                  </a:cubicBezTo>
                  <a:cubicBezTo>
                    <a:pt x="14971" y="49939"/>
                    <a:pt x="22456" y="49614"/>
                    <a:pt x="29291" y="49288"/>
                  </a:cubicBezTo>
                  <a:cubicBezTo>
                    <a:pt x="30267" y="49288"/>
                    <a:pt x="31243" y="49288"/>
                    <a:pt x="32220" y="49288"/>
                  </a:cubicBezTo>
                  <a:cubicBezTo>
                    <a:pt x="35474" y="49288"/>
                    <a:pt x="38078" y="49288"/>
                    <a:pt x="40031" y="49614"/>
                  </a:cubicBezTo>
                  <a:cubicBezTo>
                    <a:pt x="43285" y="49939"/>
                    <a:pt x="45563" y="50264"/>
                    <a:pt x="47516" y="48637"/>
                  </a:cubicBezTo>
                  <a:lnTo>
                    <a:pt x="47516" y="48637"/>
                  </a:lnTo>
                  <a:cubicBezTo>
                    <a:pt x="49143" y="47661"/>
                    <a:pt x="50771" y="46034"/>
                    <a:pt x="51422" y="44406"/>
                  </a:cubicBezTo>
                  <a:cubicBezTo>
                    <a:pt x="52398" y="42454"/>
                    <a:pt x="52073" y="40501"/>
                    <a:pt x="49469" y="38223"/>
                  </a:cubicBezTo>
                  <a:cubicBezTo>
                    <a:pt x="48492" y="37246"/>
                    <a:pt x="46214" y="35619"/>
                    <a:pt x="42960" y="33341"/>
                  </a:cubicBezTo>
                  <a:cubicBezTo>
                    <a:pt x="34824" y="27157"/>
                    <a:pt x="21805" y="17394"/>
                    <a:pt x="22456" y="15766"/>
                  </a:cubicBezTo>
                  <a:cubicBezTo>
                    <a:pt x="22782" y="14790"/>
                    <a:pt x="25060" y="14790"/>
                    <a:pt x="27664" y="15116"/>
                  </a:cubicBezTo>
                  <a:cubicBezTo>
                    <a:pt x="30592" y="15441"/>
                    <a:pt x="33522" y="15441"/>
                    <a:pt x="35800" y="13814"/>
                  </a:cubicBezTo>
                  <a:cubicBezTo>
                    <a:pt x="38078" y="11861"/>
                    <a:pt x="37753" y="8281"/>
                    <a:pt x="37427" y="5352"/>
                  </a:cubicBezTo>
                  <a:cubicBezTo>
                    <a:pt x="37102" y="3399"/>
                    <a:pt x="37102" y="1447"/>
                    <a:pt x="37427" y="1121"/>
                  </a:cubicBezTo>
                  <a:lnTo>
                    <a:pt x="37427" y="1121"/>
                  </a:lnTo>
                  <a:cubicBezTo>
                    <a:pt x="38403" y="470"/>
                    <a:pt x="41983" y="470"/>
                    <a:pt x="46214" y="145"/>
                  </a:cubicBezTo>
                  <a:cubicBezTo>
                    <a:pt x="52073" y="-181"/>
                    <a:pt x="58907" y="145"/>
                    <a:pt x="63789" y="145"/>
                  </a:cubicBezTo>
                  <a:cubicBezTo>
                    <a:pt x="66067" y="145"/>
                    <a:pt x="68671" y="470"/>
                    <a:pt x="71274" y="470"/>
                  </a:cubicBezTo>
                  <a:cubicBezTo>
                    <a:pt x="75505" y="796"/>
                    <a:pt x="79410" y="1121"/>
                    <a:pt x="82340" y="796"/>
                  </a:cubicBezTo>
                  <a:cubicBezTo>
                    <a:pt x="82991" y="2423"/>
                    <a:pt x="83967" y="5677"/>
                    <a:pt x="83967" y="9257"/>
                  </a:cubicBezTo>
                  <a:cubicBezTo>
                    <a:pt x="83967" y="10885"/>
                    <a:pt x="83967" y="14790"/>
                    <a:pt x="83642" y="19672"/>
                  </a:cubicBezTo>
                  <a:cubicBezTo>
                    <a:pt x="83316" y="33016"/>
                    <a:pt x="82665" y="53193"/>
                    <a:pt x="83967" y="53844"/>
                  </a:cubicBezTo>
                  <a:cubicBezTo>
                    <a:pt x="84943" y="54495"/>
                    <a:pt x="89825" y="54495"/>
                    <a:pt x="94381" y="54495"/>
                  </a:cubicBezTo>
                  <a:lnTo>
                    <a:pt x="94381" y="54821"/>
                  </a:lnTo>
                  <a:lnTo>
                    <a:pt x="94381" y="5482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6" name="Freeform: Shape 2695">
              <a:extLst>
                <a:ext uri="{FF2B5EF4-FFF2-40B4-BE49-F238E27FC236}">
                  <a16:creationId xmlns:a16="http://schemas.microsoft.com/office/drawing/2014/main" id="{24CDC721-DD1B-499F-B74E-3A11F508B241}"/>
                </a:ext>
              </a:extLst>
            </p:cNvPr>
            <p:cNvSpPr/>
            <p:nvPr/>
          </p:nvSpPr>
          <p:spPr>
            <a:xfrm>
              <a:off x="3260575" y="3928537"/>
              <a:ext cx="29676" cy="68815"/>
            </a:xfrm>
            <a:custGeom>
              <a:avLst/>
              <a:gdLst>
                <a:gd name="connsiteX0" fmla="*/ 21805 w 29676"/>
                <a:gd name="connsiteY0" fmla="*/ 0 h 68815"/>
                <a:gd name="connsiteX1" fmla="*/ 26036 w 29676"/>
                <a:gd name="connsiteY1" fmla="*/ 325 h 68815"/>
                <a:gd name="connsiteX2" fmla="*/ 29616 w 29676"/>
                <a:gd name="connsiteY2" fmla="*/ 5533 h 68815"/>
                <a:gd name="connsiteX3" fmla="*/ 28314 w 29676"/>
                <a:gd name="connsiteY3" fmla="*/ 13994 h 68815"/>
                <a:gd name="connsiteX4" fmla="*/ 25060 w 29676"/>
                <a:gd name="connsiteY4" fmla="*/ 34498 h 68815"/>
                <a:gd name="connsiteX5" fmla="*/ 27013 w 29676"/>
                <a:gd name="connsiteY5" fmla="*/ 41333 h 68815"/>
                <a:gd name="connsiteX6" fmla="*/ 21480 w 29676"/>
                <a:gd name="connsiteY6" fmla="*/ 54025 h 68815"/>
                <a:gd name="connsiteX7" fmla="*/ 13018 w 29676"/>
                <a:gd name="connsiteY7" fmla="*/ 66067 h 68815"/>
                <a:gd name="connsiteX8" fmla="*/ 10089 w 29676"/>
                <a:gd name="connsiteY8" fmla="*/ 68671 h 68815"/>
                <a:gd name="connsiteX9" fmla="*/ 9438 w 29676"/>
                <a:gd name="connsiteY9" fmla="*/ 68671 h 68815"/>
                <a:gd name="connsiteX10" fmla="*/ 651 w 29676"/>
                <a:gd name="connsiteY10" fmla="*/ 68671 h 68815"/>
                <a:gd name="connsiteX11" fmla="*/ 1302 w 29676"/>
                <a:gd name="connsiteY11" fmla="*/ 36451 h 68815"/>
                <a:gd name="connsiteX12" fmla="*/ 1627 w 29676"/>
                <a:gd name="connsiteY12" fmla="*/ 25711 h 68815"/>
                <a:gd name="connsiteX13" fmla="*/ 0 w 29676"/>
                <a:gd name="connsiteY13" fmla="*/ 16598 h 68815"/>
                <a:gd name="connsiteX14" fmla="*/ 977 w 29676"/>
                <a:gd name="connsiteY14" fmla="*/ 15622 h 68815"/>
                <a:gd name="connsiteX15" fmla="*/ 1953 w 29676"/>
                <a:gd name="connsiteY15" fmla="*/ 12042 h 68815"/>
                <a:gd name="connsiteX16" fmla="*/ 2929 w 29676"/>
                <a:gd name="connsiteY16" fmla="*/ 8787 h 68815"/>
                <a:gd name="connsiteX17" fmla="*/ 8136 w 29676"/>
                <a:gd name="connsiteY17" fmla="*/ 9438 h 68815"/>
                <a:gd name="connsiteX18" fmla="*/ 10740 w 29676"/>
                <a:gd name="connsiteY18" fmla="*/ 9764 h 68815"/>
                <a:gd name="connsiteX19" fmla="*/ 16273 w 29676"/>
                <a:gd name="connsiteY19" fmla="*/ 4882 h 68815"/>
                <a:gd name="connsiteX20" fmla="*/ 21805 w 29676"/>
                <a:gd name="connsiteY20" fmla="*/ 0 h 68815"/>
                <a:gd name="connsiteX21" fmla="*/ 21805 w 29676"/>
                <a:gd name="connsiteY21" fmla="*/ 0 h 68815"/>
                <a:gd name="connsiteX22" fmla="*/ 21805 w 29676"/>
                <a:gd name="connsiteY22" fmla="*/ 0 h 6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 h="68815">
                  <a:moveTo>
                    <a:pt x="21805" y="0"/>
                  </a:moveTo>
                  <a:cubicBezTo>
                    <a:pt x="22782" y="325"/>
                    <a:pt x="24409" y="0"/>
                    <a:pt x="26036" y="325"/>
                  </a:cubicBezTo>
                  <a:cubicBezTo>
                    <a:pt x="28965" y="976"/>
                    <a:pt x="29942" y="3905"/>
                    <a:pt x="29616" y="5533"/>
                  </a:cubicBezTo>
                  <a:cubicBezTo>
                    <a:pt x="29291" y="7160"/>
                    <a:pt x="29291" y="10089"/>
                    <a:pt x="28314" y="13994"/>
                  </a:cubicBezTo>
                  <a:cubicBezTo>
                    <a:pt x="27338" y="17900"/>
                    <a:pt x="24735" y="32220"/>
                    <a:pt x="25060" y="34498"/>
                  </a:cubicBezTo>
                  <a:cubicBezTo>
                    <a:pt x="25386" y="36776"/>
                    <a:pt x="27989" y="38729"/>
                    <a:pt x="27013" y="41333"/>
                  </a:cubicBezTo>
                  <a:cubicBezTo>
                    <a:pt x="26036" y="43936"/>
                    <a:pt x="24084" y="51096"/>
                    <a:pt x="21480" y="54025"/>
                  </a:cubicBezTo>
                  <a:cubicBezTo>
                    <a:pt x="18876" y="56954"/>
                    <a:pt x="14971" y="63138"/>
                    <a:pt x="13018" y="66067"/>
                  </a:cubicBezTo>
                  <a:cubicBezTo>
                    <a:pt x="12042" y="67369"/>
                    <a:pt x="10740" y="68020"/>
                    <a:pt x="10089" y="68671"/>
                  </a:cubicBezTo>
                  <a:lnTo>
                    <a:pt x="9438" y="68671"/>
                  </a:lnTo>
                  <a:cubicBezTo>
                    <a:pt x="5533" y="68671"/>
                    <a:pt x="977" y="68996"/>
                    <a:pt x="651" y="68671"/>
                  </a:cubicBezTo>
                  <a:cubicBezTo>
                    <a:pt x="651" y="68671"/>
                    <a:pt x="977" y="49143"/>
                    <a:pt x="1302" y="36451"/>
                  </a:cubicBezTo>
                  <a:cubicBezTo>
                    <a:pt x="1302" y="31243"/>
                    <a:pt x="1627" y="27013"/>
                    <a:pt x="1627" y="25711"/>
                  </a:cubicBezTo>
                  <a:cubicBezTo>
                    <a:pt x="1627" y="22131"/>
                    <a:pt x="651" y="18551"/>
                    <a:pt x="0" y="16598"/>
                  </a:cubicBezTo>
                  <a:cubicBezTo>
                    <a:pt x="651" y="16273"/>
                    <a:pt x="977" y="15947"/>
                    <a:pt x="977" y="15622"/>
                  </a:cubicBezTo>
                  <a:cubicBezTo>
                    <a:pt x="1627" y="14645"/>
                    <a:pt x="1627" y="13344"/>
                    <a:pt x="1953" y="12042"/>
                  </a:cubicBezTo>
                  <a:cubicBezTo>
                    <a:pt x="2278" y="10740"/>
                    <a:pt x="2278" y="9113"/>
                    <a:pt x="2929" y="8787"/>
                  </a:cubicBezTo>
                  <a:cubicBezTo>
                    <a:pt x="3905" y="8136"/>
                    <a:pt x="6184" y="9113"/>
                    <a:pt x="8136" y="9438"/>
                  </a:cubicBezTo>
                  <a:cubicBezTo>
                    <a:pt x="9113" y="9764"/>
                    <a:pt x="10089" y="10089"/>
                    <a:pt x="10740" y="9764"/>
                  </a:cubicBezTo>
                  <a:cubicBezTo>
                    <a:pt x="11716" y="9764"/>
                    <a:pt x="13995" y="7160"/>
                    <a:pt x="16273" y="4882"/>
                  </a:cubicBezTo>
                  <a:cubicBezTo>
                    <a:pt x="18551" y="2929"/>
                    <a:pt x="20504" y="651"/>
                    <a:pt x="21805" y="0"/>
                  </a:cubicBezTo>
                  <a:lnTo>
                    <a:pt x="21805" y="0"/>
                  </a:lnTo>
                  <a:lnTo>
                    <a:pt x="21805"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7" name="Freeform: Shape 2696">
              <a:extLst>
                <a:ext uri="{FF2B5EF4-FFF2-40B4-BE49-F238E27FC236}">
                  <a16:creationId xmlns:a16="http://schemas.microsoft.com/office/drawing/2014/main" id="{CB096795-2571-4E05-90F1-040943C66A5E}"/>
                </a:ext>
              </a:extLst>
            </p:cNvPr>
            <p:cNvSpPr/>
            <p:nvPr/>
          </p:nvSpPr>
          <p:spPr>
            <a:xfrm>
              <a:off x="2479488" y="3501217"/>
              <a:ext cx="854417" cy="534394"/>
            </a:xfrm>
            <a:custGeom>
              <a:avLst/>
              <a:gdLst>
                <a:gd name="connsiteX0" fmla="*/ 555549 w 854417"/>
                <a:gd name="connsiteY0" fmla="*/ 206663 h 534394"/>
                <a:gd name="connsiteX1" fmla="*/ 554898 w 854417"/>
                <a:gd name="connsiteY1" fmla="*/ 211219 h 534394"/>
                <a:gd name="connsiteX2" fmla="*/ 550992 w 854417"/>
                <a:gd name="connsiteY2" fmla="*/ 219355 h 534394"/>
                <a:gd name="connsiteX3" fmla="*/ 546761 w 854417"/>
                <a:gd name="connsiteY3" fmla="*/ 217403 h 534394"/>
                <a:gd name="connsiteX4" fmla="*/ 547087 w 854417"/>
                <a:gd name="connsiteY4" fmla="*/ 223912 h 534394"/>
                <a:gd name="connsiteX5" fmla="*/ 540903 w 854417"/>
                <a:gd name="connsiteY5" fmla="*/ 220332 h 534394"/>
                <a:gd name="connsiteX6" fmla="*/ 543832 w 854417"/>
                <a:gd name="connsiteY6" fmla="*/ 232699 h 534394"/>
                <a:gd name="connsiteX7" fmla="*/ 543182 w 854417"/>
                <a:gd name="connsiteY7" fmla="*/ 238883 h 534394"/>
                <a:gd name="connsiteX8" fmla="*/ 538951 w 854417"/>
                <a:gd name="connsiteY8" fmla="*/ 246368 h 534394"/>
                <a:gd name="connsiteX9" fmla="*/ 541554 w 854417"/>
                <a:gd name="connsiteY9" fmla="*/ 263292 h 534394"/>
                <a:gd name="connsiteX10" fmla="*/ 540903 w 854417"/>
                <a:gd name="connsiteY10" fmla="*/ 276310 h 534394"/>
                <a:gd name="connsiteX11" fmla="*/ 540578 w 854417"/>
                <a:gd name="connsiteY11" fmla="*/ 288677 h 534394"/>
                <a:gd name="connsiteX12" fmla="*/ 538951 w 854417"/>
                <a:gd name="connsiteY12" fmla="*/ 300068 h 534394"/>
                <a:gd name="connsiteX13" fmla="*/ 541880 w 854417"/>
                <a:gd name="connsiteY13" fmla="*/ 311459 h 534394"/>
                <a:gd name="connsiteX14" fmla="*/ 541880 w 854417"/>
                <a:gd name="connsiteY14" fmla="*/ 317642 h 534394"/>
                <a:gd name="connsiteX15" fmla="*/ 551969 w 854417"/>
                <a:gd name="connsiteY15" fmla="*/ 329359 h 534394"/>
                <a:gd name="connsiteX16" fmla="*/ 553270 w 854417"/>
                <a:gd name="connsiteY16" fmla="*/ 335217 h 534394"/>
                <a:gd name="connsiteX17" fmla="*/ 547087 w 854417"/>
                <a:gd name="connsiteY17" fmla="*/ 328708 h 534394"/>
                <a:gd name="connsiteX18" fmla="*/ 542205 w 854417"/>
                <a:gd name="connsiteY18" fmla="*/ 329359 h 534394"/>
                <a:gd name="connsiteX19" fmla="*/ 549691 w 854417"/>
                <a:gd name="connsiteY19" fmla="*/ 339448 h 534394"/>
                <a:gd name="connsiteX20" fmla="*/ 554898 w 854417"/>
                <a:gd name="connsiteY20" fmla="*/ 352140 h 534394"/>
                <a:gd name="connsiteX21" fmla="*/ 559454 w 854417"/>
                <a:gd name="connsiteY21" fmla="*/ 359951 h 534394"/>
                <a:gd name="connsiteX22" fmla="*/ 574425 w 854417"/>
                <a:gd name="connsiteY22" fmla="*/ 377526 h 534394"/>
                <a:gd name="connsiteX23" fmla="*/ 579632 w 854417"/>
                <a:gd name="connsiteY23" fmla="*/ 385987 h 534394"/>
                <a:gd name="connsiteX24" fmla="*/ 580609 w 854417"/>
                <a:gd name="connsiteY24" fmla="*/ 397378 h 534394"/>
                <a:gd name="connsiteX25" fmla="*/ 590047 w 854417"/>
                <a:gd name="connsiteY25" fmla="*/ 406817 h 534394"/>
                <a:gd name="connsiteX26" fmla="*/ 589721 w 854417"/>
                <a:gd name="connsiteY26" fmla="*/ 413000 h 534394"/>
                <a:gd name="connsiteX27" fmla="*/ 593301 w 854417"/>
                <a:gd name="connsiteY27" fmla="*/ 417231 h 534394"/>
                <a:gd name="connsiteX28" fmla="*/ 589070 w 854417"/>
                <a:gd name="connsiteY28" fmla="*/ 425367 h 534394"/>
                <a:gd name="connsiteX29" fmla="*/ 595905 w 854417"/>
                <a:gd name="connsiteY29" fmla="*/ 423415 h 534394"/>
                <a:gd name="connsiteX30" fmla="*/ 598183 w 854417"/>
                <a:gd name="connsiteY30" fmla="*/ 417882 h 534394"/>
                <a:gd name="connsiteX31" fmla="*/ 608923 w 854417"/>
                <a:gd name="connsiteY31" fmla="*/ 416580 h 534394"/>
                <a:gd name="connsiteX32" fmla="*/ 618361 w 854417"/>
                <a:gd name="connsiteY32" fmla="*/ 422113 h 534394"/>
                <a:gd name="connsiteX33" fmla="*/ 625196 w 854417"/>
                <a:gd name="connsiteY33" fmla="*/ 423089 h 534394"/>
                <a:gd name="connsiteX34" fmla="*/ 631379 w 854417"/>
                <a:gd name="connsiteY34" fmla="*/ 431551 h 534394"/>
                <a:gd name="connsiteX35" fmla="*/ 641794 w 854417"/>
                <a:gd name="connsiteY35" fmla="*/ 432853 h 534394"/>
                <a:gd name="connsiteX36" fmla="*/ 651232 w 854417"/>
                <a:gd name="connsiteY36" fmla="*/ 430575 h 534394"/>
                <a:gd name="connsiteX37" fmla="*/ 660019 w 854417"/>
                <a:gd name="connsiteY37" fmla="*/ 425693 h 534394"/>
                <a:gd name="connsiteX38" fmla="*/ 675641 w 854417"/>
                <a:gd name="connsiteY38" fmla="*/ 424066 h 534394"/>
                <a:gd name="connsiteX39" fmla="*/ 683452 w 854417"/>
                <a:gd name="connsiteY39" fmla="*/ 420811 h 534394"/>
                <a:gd name="connsiteX40" fmla="*/ 686381 w 854417"/>
                <a:gd name="connsiteY40" fmla="*/ 425693 h 534394"/>
                <a:gd name="connsiteX41" fmla="*/ 690937 w 854417"/>
                <a:gd name="connsiteY41" fmla="*/ 418533 h 534394"/>
                <a:gd name="connsiteX42" fmla="*/ 701352 w 854417"/>
                <a:gd name="connsiteY42" fmla="*/ 417231 h 534394"/>
                <a:gd name="connsiteX43" fmla="*/ 702654 w 854417"/>
                <a:gd name="connsiteY43" fmla="*/ 420485 h 534394"/>
                <a:gd name="connsiteX44" fmla="*/ 708512 w 854417"/>
                <a:gd name="connsiteY44" fmla="*/ 417882 h 534394"/>
                <a:gd name="connsiteX45" fmla="*/ 713394 w 854417"/>
                <a:gd name="connsiteY45" fmla="*/ 415929 h 534394"/>
                <a:gd name="connsiteX46" fmla="*/ 708512 w 854417"/>
                <a:gd name="connsiteY46" fmla="*/ 423089 h 534394"/>
                <a:gd name="connsiteX47" fmla="*/ 715346 w 854417"/>
                <a:gd name="connsiteY47" fmla="*/ 423415 h 534394"/>
                <a:gd name="connsiteX48" fmla="*/ 725110 w 854417"/>
                <a:gd name="connsiteY48" fmla="*/ 417882 h 534394"/>
                <a:gd name="connsiteX49" fmla="*/ 722181 w 854417"/>
                <a:gd name="connsiteY49" fmla="*/ 414302 h 534394"/>
                <a:gd name="connsiteX50" fmla="*/ 723483 w 854417"/>
                <a:gd name="connsiteY50" fmla="*/ 411373 h 534394"/>
                <a:gd name="connsiteX51" fmla="*/ 720554 w 854417"/>
                <a:gd name="connsiteY51" fmla="*/ 410396 h 534394"/>
                <a:gd name="connsiteX52" fmla="*/ 728690 w 854417"/>
                <a:gd name="connsiteY52" fmla="*/ 404864 h 534394"/>
                <a:gd name="connsiteX53" fmla="*/ 738128 w 854417"/>
                <a:gd name="connsiteY53" fmla="*/ 398029 h 534394"/>
                <a:gd name="connsiteX54" fmla="*/ 740406 w 854417"/>
                <a:gd name="connsiteY54" fmla="*/ 385011 h 534394"/>
                <a:gd name="connsiteX55" fmla="*/ 744963 w 854417"/>
                <a:gd name="connsiteY55" fmla="*/ 376875 h 534394"/>
                <a:gd name="connsiteX56" fmla="*/ 745939 w 854417"/>
                <a:gd name="connsiteY56" fmla="*/ 366135 h 534394"/>
                <a:gd name="connsiteX57" fmla="*/ 748217 w 854417"/>
                <a:gd name="connsiteY57" fmla="*/ 356371 h 534394"/>
                <a:gd name="connsiteX58" fmla="*/ 749193 w 854417"/>
                <a:gd name="connsiteY58" fmla="*/ 351490 h 534394"/>
                <a:gd name="connsiteX59" fmla="*/ 761561 w 854417"/>
                <a:gd name="connsiteY59" fmla="*/ 342702 h 534394"/>
                <a:gd name="connsiteX60" fmla="*/ 783041 w 854417"/>
                <a:gd name="connsiteY60" fmla="*/ 338797 h 534394"/>
                <a:gd name="connsiteX61" fmla="*/ 802242 w 854417"/>
                <a:gd name="connsiteY61" fmla="*/ 332613 h 534394"/>
                <a:gd name="connsiteX62" fmla="*/ 821119 w 854417"/>
                <a:gd name="connsiteY62" fmla="*/ 333264 h 534394"/>
                <a:gd name="connsiteX63" fmla="*/ 832184 w 854417"/>
                <a:gd name="connsiteY63" fmla="*/ 335542 h 534394"/>
                <a:gd name="connsiteX64" fmla="*/ 836415 w 854417"/>
                <a:gd name="connsiteY64" fmla="*/ 334240 h 534394"/>
                <a:gd name="connsiteX65" fmla="*/ 844877 w 854417"/>
                <a:gd name="connsiteY65" fmla="*/ 332939 h 534394"/>
                <a:gd name="connsiteX66" fmla="*/ 848131 w 854417"/>
                <a:gd name="connsiteY66" fmla="*/ 336844 h 534394"/>
                <a:gd name="connsiteX67" fmla="*/ 851060 w 854417"/>
                <a:gd name="connsiteY67" fmla="*/ 344329 h 534394"/>
                <a:gd name="connsiteX68" fmla="*/ 843900 w 854417"/>
                <a:gd name="connsiteY68" fmla="*/ 357673 h 534394"/>
                <a:gd name="connsiteX69" fmla="*/ 831859 w 854417"/>
                <a:gd name="connsiteY69" fmla="*/ 371993 h 534394"/>
                <a:gd name="connsiteX70" fmla="*/ 830882 w 854417"/>
                <a:gd name="connsiteY70" fmla="*/ 382733 h 534394"/>
                <a:gd name="connsiteX71" fmla="*/ 826000 w 854417"/>
                <a:gd name="connsiteY71" fmla="*/ 384360 h 534394"/>
                <a:gd name="connsiteX72" fmla="*/ 823071 w 854417"/>
                <a:gd name="connsiteY72" fmla="*/ 389567 h 534394"/>
                <a:gd name="connsiteX73" fmla="*/ 831859 w 854417"/>
                <a:gd name="connsiteY73" fmla="*/ 391846 h 534394"/>
                <a:gd name="connsiteX74" fmla="*/ 825024 w 854417"/>
                <a:gd name="connsiteY74" fmla="*/ 400307 h 534394"/>
                <a:gd name="connsiteX75" fmla="*/ 830557 w 854417"/>
                <a:gd name="connsiteY75" fmla="*/ 401284 h 534394"/>
                <a:gd name="connsiteX76" fmla="*/ 826977 w 854417"/>
                <a:gd name="connsiteY76" fmla="*/ 408444 h 534394"/>
                <a:gd name="connsiteX77" fmla="*/ 823722 w 854417"/>
                <a:gd name="connsiteY77" fmla="*/ 422113 h 534394"/>
                <a:gd name="connsiteX78" fmla="*/ 819817 w 854417"/>
                <a:gd name="connsiteY78" fmla="*/ 431551 h 534394"/>
                <a:gd name="connsiteX79" fmla="*/ 818190 w 854417"/>
                <a:gd name="connsiteY79" fmla="*/ 438385 h 534394"/>
                <a:gd name="connsiteX80" fmla="*/ 814935 w 854417"/>
                <a:gd name="connsiteY80" fmla="*/ 440989 h 534394"/>
                <a:gd name="connsiteX81" fmla="*/ 816888 w 854417"/>
                <a:gd name="connsiteY81" fmla="*/ 433178 h 534394"/>
                <a:gd name="connsiteX82" fmla="*/ 815586 w 854417"/>
                <a:gd name="connsiteY82" fmla="*/ 425367 h 534394"/>
                <a:gd name="connsiteX83" fmla="*/ 814284 w 854417"/>
                <a:gd name="connsiteY83" fmla="*/ 418207 h 534394"/>
                <a:gd name="connsiteX84" fmla="*/ 814284 w 854417"/>
                <a:gd name="connsiteY84" fmla="*/ 412675 h 534394"/>
                <a:gd name="connsiteX85" fmla="*/ 808426 w 854417"/>
                <a:gd name="connsiteY85" fmla="*/ 419835 h 534394"/>
                <a:gd name="connsiteX86" fmla="*/ 802893 w 854417"/>
                <a:gd name="connsiteY86" fmla="*/ 424716 h 534394"/>
                <a:gd name="connsiteX87" fmla="*/ 802568 w 854417"/>
                <a:gd name="connsiteY87" fmla="*/ 424716 h 534394"/>
                <a:gd name="connsiteX88" fmla="*/ 797035 w 854417"/>
                <a:gd name="connsiteY88" fmla="*/ 430249 h 534394"/>
                <a:gd name="connsiteX89" fmla="*/ 793130 w 854417"/>
                <a:gd name="connsiteY89" fmla="*/ 434480 h 534394"/>
                <a:gd name="connsiteX90" fmla="*/ 791502 w 854417"/>
                <a:gd name="connsiteY90" fmla="*/ 434155 h 534394"/>
                <a:gd name="connsiteX91" fmla="*/ 784342 w 854417"/>
                <a:gd name="connsiteY91" fmla="*/ 433829 h 534394"/>
                <a:gd name="connsiteX92" fmla="*/ 782064 w 854417"/>
                <a:gd name="connsiteY92" fmla="*/ 439036 h 534394"/>
                <a:gd name="connsiteX93" fmla="*/ 781413 w 854417"/>
                <a:gd name="connsiteY93" fmla="*/ 441640 h 534394"/>
                <a:gd name="connsiteX94" fmla="*/ 769372 w 854417"/>
                <a:gd name="connsiteY94" fmla="*/ 441315 h 534394"/>
                <a:gd name="connsiteX95" fmla="*/ 761886 w 854417"/>
                <a:gd name="connsiteY95" fmla="*/ 440989 h 534394"/>
                <a:gd name="connsiteX96" fmla="*/ 743986 w 854417"/>
                <a:gd name="connsiteY96" fmla="*/ 440989 h 534394"/>
                <a:gd name="connsiteX97" fmla="*/ 734223 w 854417"/>
                <a:gd name="connsiteY97" fmla="*/ 442291 h 534394"/>
                <a:gd name="connsiteX98" fmla="*/ 734223 w 854417"/>
                <a:gd name="connsiteY98" fmla="*/ 442291 h 534394"/>
                <a:gd name="connsiteX99" fmla="*/ 732595 w 854417"/>
                <a:gd name="connsiteY99" fmla="*/ 449125 h 534394"/>
                <a:gd name="connsiteX100" fmla="*/ 731944 w 854417"/>
                <a:gd name="connsiteY100" fmla="*/ 455635 h 534394"/>
                <a:gd name="connsiteX101" fmla="*/ 725761 w 854417"/>
                <a:gd name="connsiteY101" fmla="*/ 456285 h 534394"/>
                <a:gd name="connsiteX102" fmla="*/ 725761 w 854417"/>
                <a:gd name="connsiteY102" fmla="*/ 456285 h 534394"/>
                <a:gd name="connsiteX103" fmla="*/ 717950 w 854417"/>
                <a:gd name="connsiteY103" fmla="*/ 458563 h 534394"/>
                <a:gd name="connsiteX104" fmla="*/ 739104 w 854417"/>
                <a:gd name="connsiteY104" fmla="*/ 479393 h 534394"/>
                <a:gd name="connsiteX105" fmla="*/ 745288 w 854417"/>
                <a:gd name="connsiteY105" fmla="*/ 484274 h 534394"/>
                <a:gd name="connsiteX106" fmla="*/ 746590 w 854417"/>
                <a:gd name="connsiteY106" fmla="*/ 487203 h 534394"/>
                <a:gd name="connsiteX107" fmla="*/ 743661 w 854417"/>
                <a:gd name="connsiteY107" fmla="*/ 490132 h 534394"/>
                <a:gd name="connsiteX108" fmla="*/ 743661 w 854417"/>
                <a:gd name="connsiteY108" fmla="*/ 490132 h 534394"/>
                <a:gd name="connsiteX109" fmla="*/ 737803 w 854417"/>
                <a:gd name="connsiteY109" fmla="*/ 490458 h 534394"/>
                <a:gd name="connsiteX110" fmla="*/ 729666 w 854417"/>
                <a:gd name="connsiteY110" fmla="*/ 490132 h 534394"/>
                <a:gd name="connsiteX111" fmla="*/ 726737 w 854417"/>
                <a:gd name="connsiteY111" fmla="*/ 490132 h 534394"/>
                <a:gd name="connsiteX112" fmla="*/ 708512 w 854417"/>
                <a:gd name="connsiteY112" fmla="*/ 495340 h 534394"/>
                <a:gd name="connsiteX113" fmla="*/ 705583 w 854417"/>
                <a:gd name="connsiteY113" fmla="*/ 506731 h 534394"/>
                <a:gd name="connsiteX114" fmla="*/ 705583 w 854417"/>
                <a:gd name="connsiteY114" fmla="*/ 506731 h 534394"/>
                <a:gd name="connsiteX115" fmla="*/ 701026 w 854417"/>
                <a:gd name="connsiteY115" fmla="*/ 524305 h 534394"/>
                <a:gd name="connsiteX116" fmla="*/ 695819 w 854417"/>
                <a:gd name="connsiteY116" fmla="*/ 533743 h 534394"/>
                <a:gd name="connsiteX117" fmla="*/ 695494 w 854417"/>
                <a:gd name="connsiteY117" fmla="*/ 534394 h 534394"/>
                <a:gd name="connsiteX118" fmla="*/ 688334 w 854417"/>
                <a:gd name="connsiteY118" fmla="*/ 528536 h 534394"/>
                <a:gd name="connsiteX119" fmla="*/ 682475 w 854417"/>
                <a:gd name="connsiteY119" fmla="*/ 518447 h 534394"/>
                <a:gd name="connsiteX120" fmla="*/ 669132 w 854417"/>
                <a:gd name="connsiteY120" fmla="*/ 509009 h 534394"/>
                <a:gd name="connsiteX121" fmla="*/ 649279 w 854417"/>
                <a:gd name="connsiteY121" fmla="*/ 493387 h 534394"/>
                <a:gd name="connsiteX122" fmla="*/ 637563 w 854417"/>
                <a:gd name="connsiteY122" fmla="*/ 486553 h 534394"/>
                <a:gd name="connsiteX123" fmla="*/ 640817 w 854417"/>
                <a:gd name="connsiteY123" fmla="*/ 491760 h 534394"/>
                <a:gd name="connsiteX124" fmla="*/ 628450 w 854417"/>
                <a:gd name="connsiteY124" fmla="*/ 489156 h 534394"/>
                <a:gd name="connsiteX125" fmla="*/ 628776 w 854417"/>
                <a:gd name="connsiteY125" fmla="*/ 484274 h 534394"/>
                <a:gd name="connsiteX126" fmla="*/ 619988 w 854417"/>
                <a:gd name="connsiteY126" fmla="*/ 484274 h 534394"/>
                <a:gd name="connsiteX127" fmla="*/ 618687 w 854417"/>
                <a:gd name="connsiteY127" fmla="*/ 488505 h 534394"/>
                <a:gd name="connsiteX128" fmla="*/ 615432 w 854417"/>
                <a:gd name="connsiteY128" fmla="*/ 491109 h 534394"/>
                <a:gd name="connsiteX129" fmla="*/ 606970 w 854417"/>
                <a:gd name="connsiteY129" fmla="*/ 494689 h 534394"/>
                <a:gd name="connsiteX130" fmla="*/ 596881 w 854417"/>
                <a:gd name="connsiteY130" fmla="*/ 497943 h 534394"/>
                <a:gd name="connsiteX131" fmla="*/ 583212 w 854417"/>
                <a:gd name="connsiteY131" fmla="*/ 503151 h 534394"/>
                <a:gd name="connsiteX132" fmla="*/ 567916 w 854417"/>
                <a:gd name="connsiteY132" fmla="*/ 502825 h 534394"/>
                <a:gd name="connsiteX133" fmla="*/ 555874 w 854417"/>
                <a:gd name="connsiteY133" fmla="*/ 497293 h 534394"/>
                <a:gd name="connsiteX134" fmla="*/ 541229 w 854417"/>
                <a:gd name="connsiteY134" fmla="*/ 494689 h 534394"/>
                <a:gd name="connsiteX135" fmla="*/ 531465 w 854417"/>
                <a:gd name="connsiteY135" fmla="*/ 488831 h 534394"/>
                <a:gd name="connsiteX136" fmla="*/ 520074 w 854417"/>
                <a:gd name="connsiteY136" fmla="*/ 486227 h 534394"/>
                <a:gd name="connsiteX137" fmla="*/ 514542 w 854417"/>
                <a:gd name="connsiteY137" fmla="*/ 478091 h 534394"/>
                <a:gd name="connsiteX138" fmla="*/ 491434 w 854417"/>
                <a:gd name="connsiteY138" fmla="*/ 473534 h 534394"/>
                <a:gd name="connsiteX139" fmla="*/ 471582 w 854417"/>
                <a:gd name="connsiteY139" fmla="*/ 465073 h 534394"/>
                <a:gd name="connsiteX140" fmla="*/ 446196 w 854417"/>
                <a:gd name="connsiteY140" fmla="*/ 454007 h 534394"/>
                <a:gd name="connsiteX141" fmla="*/ 422764 w 854417"/>
                <a:gd name="connsiteY141" fmla="*/ 437409 h 534394"/>
                <a:gd name="connsiteX142" fmla="*/ 415278 w 854417"/>
                <a:gd name="connsiteY142" fmla="*/ 439036 h 534394"/>
                <a:gd name="connsiteX143" fmla="*/ 380455 w 854417"/>
                <a:gd name="connsiteY143" fmla="*/ 426669 h 534394"/>
                <a:gd name="connsiteX144" fmla="*/ 371017 w 854417"/>
                <a:gd name="connsiteY144" fmla="*/ 414953 h 534394"/>
                <a:gd name="connsiteX145" fmla="*/ 344655 w 854417"/>
                <a:gd name="connsiteY145" fmla="*/ 400307 h 534394"/>
                <a:gd name="connsiteX146" fmla="*/ 331637 w 854417"/>
                <a:gd name="connsiteY146" fmla="*/ 386638 h 534394"/>
                <a:gd name="connsiteX147" fmla="*/ 324802 w 854417"/>
                <a:gd name="connsiteY147" fmla="*/ 374597 h 534394"/>
                <a:gd name="connsiteX148" fmla="*/ 319595 w 854417"/>
                <a:gd name="connsiteY148" fmla="*/ 368413 h 534394"/>
                <a:gd name="connsiteX149" fmla="*/ 325453 w 854417"/>
                <a:gd name="connsiteY149" fmla="*/ 363857 h 534394"/>
                <a:gd name="connsiteX150" fmla="*/ 332939 w 854417"/>
                <a:gd name="connsiteY150" fmla="*/ 361253 h 534394"/>
                <a:gd name="connsiteX151" fmla="*/ 330986 w 854417"/>
                <a:gd name="connsiteY151" fmla="*/ 357022 h 534394"/>
                <a:gd name="connsiteX152" fmla="*/ 323826 w 854417"/>
                <a:gd name="connsiteY152" fmla="*/ 354418 h 534394"/>
                <a:gd name="connsiteX153" fmla="*/ 330010 w 854417"/>
                <a:gd name="connsiteY153" fmla="*/ 347258 h 534394"/>
                <a:gd name="connsiteX154" fmla="*/ 332939 w 854417"/>
                <a:gd name="connsiteY154" fmla="*/ 336519 h 534394"/>
                <a:gd name="connsiteX155" fmla="*/ 320897 w 854417"/>
                <a:gd name="connsiteY155" fmla="*/ 319920 h 534394"/>
                <a:gd name="connsiteX156" fmla="*/ 321548 w 854417"/>
                <a:gd name="connsiteY156" fmla="*/ 309181 h 534394"/>
                <a:gd name="connsiteX157" fmla="*/ 317642 w 854417"/>
                <a:gd name="connsiteY157" fmla="*/ 302021 h 534394"/>
                <a:gd name="connsiteX158" fmla="*/ 306903 w 854417"/>
                <a:gd name="connsiteY158" fmla="*/ 291606 h 534394"/>
                <a:gd name="connsiteX159" fmla="*/ 301044 w 854417"/>
                <a:gd name="connsiteY159" fmla="*/ 284772 h 534394"/>
                <a:gd name="connsiteX160" fmla="*/ 291606 w 854417"/>
                <a:gd name="connsiteY160" fmla="*/ 275984 h 534394"/>
                <a:gd name="connsiteX161" fmla="*/ 273706 w 854417"/>
                <a:gd name="connsiteY161" fmla="*/ 256132 h 534394"/>
                <a:gd name="connsiteX162" fmla="*/ 266872 w 854417"/>
                <a:gd name="connsiteY162" fmla="*/ 250924 h 534394"/>
                <a:gd name="connsiteX163" fmla="*/ 269801 w 854417"/>
                <a:gd name="connsiteY163" fmla="*/ 246694 h 534394"/>
                <a:gd name="connsiteX164" fmla="*/ 265570 w 854417"/>
                <a:gd name="connsiteY164" fmla="*/ 244415 h 534394"/>
                <a:gd name="connsiteX165" fmla="*/ 261990 w 854417"/>
                <a:gd name="connsiteY165" fmla="*/ 246368 h 534394"/>
                <a:gd name="connsiteX166" fmla="*/ 256457 w 854417"/>
                <a:gd name="connsiteY166" fmla="*/ 243439 h 534394"/>
                <a:gd name="connsiteX167" fmla="*/ 255155 w 854417"/>
                <a:gd name="connsiteY167" fmla="*/ 236279 h 534394"/>
                <a:gd name="connsiteX168" fmla="*/ 254830 w 854417"/>
                <a:gd name="connsiteY168" fmla="*/ 231072 h 534394"/>
                <a:gd name="connsiteX169" fmla="*/ 244415 w 854417"/>
                <a:gd name="connsiteY169" fmla="*/ 223261 h 534394"/>
                <a:gd name="connsiteX170" fmla="*/ 226841 w 854417"/>
                <a:gd name="connsiteY170" fmla="*/ 219030 h 534394"/>
                <a:gd name="connsiteX171" fmla="*/ 229445 w 854417"/>
                <a:gd name="connsiteY171" fmla="*/ 212521 h 534394"/>
                <a:gd name="connsiteX172" fmla="*/ 220332 w 854417"/>
                <a:gd name="connsiteY172" fmla="*/ 211219 h 534394"/>
                <a:gd name="connsiteX173" fmla="*/ 215775 w 854417"/>
                <a:gd name="connsiteY173" fmla="*/ 212521 h 534394"/>
                <a:gd name="connsiteX174" fmla="*/ 215450 w 854417"/>
                <a:gd name="connsiteY174" fmla="*/ 207965 h 534394"/>
                <a:gd name="connsiteX175" fmla="*/ 215125 w 854417"/>
                <a:gd name="connsiteY175" fmla="*/ 203083 h 534394"/>
                <a:gd name="connsiteX176" fmla="*/ 218705 w 854417"/>
                <a:gd name="connsiteY176" fmla="*/ 194621 h 534394"/>
                <a:gd name="connsiteX177" fmla="*/ 223261 w 854417"/>
                <a:gd name="connsiteY177" fmla="*/ 193970 h 534394"/>
                <a:gd name="connsiteX178" fmla="*/ 226190 w 854417"/>
                <a:gd name="connsiteY178" fmla="*/ 195272 h 534394"/>
                <a:gd name="connsiteX179" fmla="*/ 223261 w 854417"/>
                <a:gd name="connsiteY179" fmla="*/ 188112 h 534394"/>
                <a:gd name="connsiteX180" fmla="*/ 214799 w 854417"/>
                <a:gd name="connsiteY180" fmla="*/ 180952 h 534394"/>
                <a:gd name="connsiteX181" fmla="*/ 206988 w 854417"/>
                <a:gd name="connsiteY181" fmla="*/ 177372 h 534394"/>
                <a:gd name="connsiteX182" fmla="*/ 202757 w 854417"/>
                <a:gd name="connsiteY182" fmla="*/ 176070 h 534394"/>
                <a:gd name="connsiteX183" fmla="*/ 199828 w 854417"/>
                <a:gd name="connsiteY183" fmla="*/ 168259 h 534394"/>
                <a:gd name="connsiteX184" fmla="*/ 191692 w 854417"/>
                <a:gd name="connsiteY184" fmla="*/ 167283 h 534394"/>
                <a:gd name="connsiteX185" fmla="*/ 183230 w 854417"/>
                <a:gd name="connsiteY185" fmla="*/ 160448 h 534394"/>
                <a:gd name="connsiteX186" fmla="*/ 182254 w 854417"/>
                <a:gd name="connsiteY186" fmla="*/ 151661 h 534394"/>
                <a:gd name="connsiteX187" fmla="*/ 183881 w 854417"/>
                <a:gd name="connsiteY187" fmla="*/ 144176 h 534394"/>
                <a:gd name="connsiteX188" fmla="*/ 174443 w 854417"/>
                <a:gd name="connsiteY188" fmla="*/ 144176 h 534394"/>
                <a:gd name="connsiteX189" fmla="*/ 163377 w 854417"/>
                <a:gd name="connsiteY189" fmla="*/ 136690 h 534394"/>
                <a:gd name="connsiteX190" fmla="*/ 149383 w 854417"/>
                <a:gd name="connsiteY190" fmla="*/ 123021 h 534394"/>
                <a:gd name="connsiteX191" fmla="*/ 139294 w 854417"/>
                <a:gd name="connsiteY191" fmla="*/ 112281 h 534394"/>
                <a:gd name="connsiteX192" fmla="*/ 137667 w 854417"/>
                <a:gd name="connsiteY192" fmla="*/ 103169 h 534394"/>
                <a:gd name="connsiteX193" fmla="*/ 132459 w 854417"/>
                <a:gd name="connsiteY193" fmla="*/ 99914 h 534394"/>
                <a:gd name="connsiteX194" fmla="*/ 129856 w 854417"/>
                <a:gd name="connsiteY194" fmla="*/ 92103 h 534394"/>
                <a:gd name="connsiteX195" fmla="*/ 124323 w 854417"/>
                <a:gd name="connsiteY195" fmla="*/ 81363 h 534394"/>
                <a:gd name="connsiteX196" fmla="*/ 119767 w 854417"/>
                <a:gd name="connsiteY196" fmla="*/ 65741 h 534394"/>
                <a:gd name="connsiteX197" fmla="*/ 112932 w 854417"/>
                <a:gd name="connsiteY197" fmla="*/ 55001 h 534394"/>
                <a:gd name="connsiteX198" fmla="*/ 115536 w 854417"/>
                <a:gd name="connsiteY198" fmla="*/ 46214 h 534394"/>
                <a:gd name="connsiteX199" fmla="*/ 101541 w 854417"/>
                <a:gd name="connsiteY199" fmla="*/ 37752 h 534394"/>
                <a:gd name="connsiteX200" fmla="*/ 90476 w 854417"/>
                <a:gd name="connsiteY200" fmla="*/ 27989 h 534394"/>
                <a:gd name="connsiteX201" fmla="*/ 88849 w 854417"/>
                <a:gd name="connsiteY201" fmla="*/ 31894 h 534394"/>
                <a:gd name="connsiteX202" fmla="*/ 83641 w 854417"/>
                <a:gd name="connsiteY202" fmla="*/ 34173 h 534394"/>
                <a:gd name="connsiteX203" fmla="*/ 75831 w 854417"/>
                <a:gd name="connsiteY203" fmla="*/ 28314 h 534394"/>
                <a:gd name="connsiteX204" fmla="*/ 66067 w 854417"/>
                <a:gd name="connsiteY204" fmla="*/ 21805 h 534394"/>
                <a:gd name="connsiteX205" fmla="*/ 65742 w 854417"/>
                <a:gd name="connsiteY205" fmla="*/ 25711 h 534394"/>
                <a:gd name="connsiteX206" fmla="*/ 65091 w 854417"/>
                <a:gd name="connsiteY206" fmla="*/ 27338 h 534394"/>
                <a:gd name="connsiteX207" fmla="*/ 61185 w 854417"/>
                <a:gd name="connsiteY207" fmla="*/ 26036 h 534394"/>
                <a:gd name="connsiteX208" fmla="*/ 63463 w 854417"/>
                <a:gd name="connsiteY208" fmla="*/ 29942 h 534394"/>
                <a:gd name="connsiteX209" fmla="*/ 66392 w 854417"/>
                <a:gd name="connsiteY209" fmla="*/ 31894 h 534394"/>
                <a:gd name="connsiteX210" fmla="*/ 64765 w 854417"/>
                <a:gd name="connsiteY210" fmla="*/ 37427 h 534394"/>
                <a:gd name="connsiteX211" fmla="*/ 64114 w 854417"/>
                <a:gd name="connsiteY211" fmla="*/ 49469 h 534394"/>
                <a:gd name="connsiteX212" fmla="*/ 68345 w 854417"/>
                <a:gd name="connsiteY212" fmla="*/ 64440 h 534394"/>
                <a:gd name="connsiteX213" fmla="*/ 71274 w 854417"/>
                <a:gd name="connsiteY213" fmla="*/ 82014 h 534394"/>
                <a:gd name="connsiteX214" fmla="*/ 83967 w 854417"/>
                <a:gd name="connsiteY214" fmla="*/ 89500 h 534394"/>
                <a:gd name="connsiteX215" fmla="*/ 95032 w 854417"/>
                <a:gd name="connsiteY215" fmla="*/ 106423 h 534394"/>
                <a:gd name="connsiteX216" fmla="*/ 108701 w 854417"/>
                <a:gd name="connsiteY216" fmla="*/ 119767 h 534394"/>
                <a:gd name="connsiteX217" fmla="*/ 118790 w 854417"/>
                <a:gd name="connsiteY217" fmla="*/ 127903 h 534394"/>
                <a:gd name="connsiteX218" fmla="*/ 120743 w 854417"/>
                <a:gd name="connsiteY218" fmla="*/ 139294 h 534394"/>
                <a:gd name="connsiteX219" fmla="*/ 126927 w 854417"/>
                <a:gd name="connsiteY219" fmla="*/ 148732 h 534394"/>
                <a:gd name="connsiteX220" fmla="*/ 134087 w 854417"/>
                <a:gd name="connsiteY220" fmla="*/ 161750 h 534394"/>
                <a:gd name="connsiteX221" fmla="*/ 142548 w 854417"/>
                <a:gd name="connsiteY221" fmla="*/ 166632 h 534394"/>
                <a:gd name="connsiteX222" fmla="*/ 145152 w 854417"/>
                <a:gd name="connsiteY222" fmla="*/ 175745 h 534394"/>
                <a:gd name="connsiteX223" fmla="*/ 149058 w 854417"/>
                <a:gd name="connsiteY223" fmla="*/ 183556 h 534394"/>
                <a:gd name="connsiteX224" fmla="*/ 150685 w 854417"/>
                <a:gd name="connsiteY224" fmla="*/ 175419 h 534394"/>
                <a:gd name="connsiteX225" fmla="*/ 157845 w 854417"/>
                <a:gd name="connsiteY225" fmla="*/ 184857 h 534394"/>
                <a:gd name="connsiteX226" fmla="*/ 161750 w 854417"/>
                <a:gd name="connsiteY226" fmla="*/ 193970 h 534394"/>
                <a:gd name="connsiteX227" fmla="*/ 164679 w 854417"/>
                <a:gd name="connsiteY227" fmla="*/ 200479 h 534394"/>
                <a:gd name="connsiteX228" fmla="*/ 164679 w 854417"/>
                <a:gd name="connsiteY228" fmla="*/ 207314 h 534394"/>
                <a:gd name="connsiteX229" fmla="*/ 170537 w 854417"/>
                <a:gd name="connsiteY229" fmla="*/ 210568 h 534394"/>
                <a:gd name="connsiteX230" fmla="*/ 172816 w 854417"/>
                <a:gd name="connsiteY230" fmla="*/ 221634 h 534394"/>
                <a:gd name="connsiteX231" fmla="*/ 178999 w 854417"/>
                <a:gd name="connsiteY231" fmla="*/ 234977 h 534394"/>
                <a:gd name="connsiteX232" fmla="*/ 178999 w 854417"/>
                <a:gd name="connsiteY232" fmla="*/ 245066 h 534394"/>
                <a:gd name="connsiteX233" fmla="*/ 181277 w 854417"/>
                <a:gd name="connsiteY233" fmla="*/ 252552 h 534394"/>
                <a:gd name="connsiteX234" fmla="*/ 186810 w 854417"/>
                <a:gd name="connsiteY234" fmla="*/ 254830 h 534394"/>
                <a:gd name="connsiteX235" fmla="*/ 189088 w 854417"/>
                <a:gd name="connsiteY235" fmla="*/ 258735 h 534394"/>
                <a:gd name="connsiteX236" fmla="*/ 192343 w 854417"/>
                <a:gd name="connsiteY236" fmla="*/ 250924 h 534394"/>
                <a:gd name="connsiteX237" fmla="*/ 200154 w 854417"/>
                <a:gd name="connsiteY237" fmla="*/ 259386 h 534394"/>
                <a:gd name="connsiteX238" fmla="*/ 206012 w 854417"/>
                <a:gd name="connsiteY238" fmla="*/ 260037 h 534394"/>
                <a:gd name="connsiteX239" fmla="*/ 208290 w 854417"/>
                <a:gd name="connsiteY239" fmla="*/ 269475 h 534394"/>
                <a:gd name="connsiteX240" fmla="*/ 215775 w 854417"/>
                <a:gd name="connsiteY240" fmla="*/ 275659 h 534394"/>
                <a:gd name="connsiteX241" fmla="*/ 215775 w 854417"/>
                <a:gd name="connsiteY241" fmla="*/ 282819 h 534394"/>
                <a:gd name="connsiteX242" fmla="*/ 209917 w 854417"/>
                <a:gd name="connsiteY242" fmla="*/ 287375 h 534394"/>
                <a:gd name="connsiteX243" fmla="*/ 204710 w 854417"/>
                <a:gd name="connsiteY243" fmla="*/ 294535 h 534394"/>
                <a:gd name="connsiteX244" fmla="*/ 200479 w 854417"/>
                <a:gd name="connsiteY244" fmla="*/ 287701 h 534394"/>
                <a:gd name="connsiteX245" fmla="*/ 192343 w 854417"/>
                <a:gd name="connsiteY245" fmla="*/ 273381 h 534394"/>
                <a:gd name="connsiteX246" fmla="*/ 176070 w 854417"/>
                <a:gd name="connsiteY246" fmla="*/ 261013 h 534394"/>
                <a:gd name="connsiteX247" fmla="*/ 161750 w 854417"/>
                <a:gd name="connsiteY247" fmla="*/ 249622 h 534394"/>
                <a:gd name="connsiteX248" fmla="*/ 144176 w 854417"/>
                <a:gd name="connsiteY248" fmla="*/ 237581 h 534394"/>
                <a:gd name="connsiteX249" fmla="*/ 141898 w 854417"/>
                <a:gd name="connsiteY249" fmla="*/ 241486 h 534394"/>
                <a:gd name="connsiteX250" fmla="*/ 140921 w 854417"/>
                <a:gd name="connsiteY250" fmla="*/ 245392 h 534394"/>
                <a:gd name="connsiteX251" fmla="*/ 135714 w 854417"/>
                <a:gd name="connsiteY251" fmla="*/ 236604 h 534394"/>
                <a:gd name="connsiteX252" fmla="*/ 141572 w 854417"/>
                <a:gd name="connsiteY252" fmla="*/ 225539 h 534394"/>
                <a:gd name="connsiteX253" fmla="*/ 141572 w 854417"/>
                <a:gd name="connsiteY253" fmla="*/ 215125 h 534394"/>
                <a:gd name="connsiteX254" fmla="*/ 138643 w 854417"/>
                <a:gd name="connsiteY254" fmla="*/ 205361 h 534394"/>
                <a:gd name="connsiteX255" fmla="*/ 136690 w 854417"/>
                <a:gd name="connsiteY255" fmla="*/ 200804 h 534394"/>
                <a:gd name="connsiteX256" fmla="*/ 111956 w 854417"/>
                <a:gd name="connsiteY256" fmla="*/ 179650 h 534394"/>
                <a:gd name="connsiteX257" fmla="*/ 111630 w 854417"/>
                <a:gd name="connsiteY257" fmla="*/ 170537 h 534394"/>
                <a:gd name="connsiteX258" fmla="*/ 107725 w 854417"/>
                <a:gd name="connsiteY258" fmla="*/ 177372 h 534394"/>
                <a:gd name="connsiteX259" fmla="*/ 96660 w 854417"/>
                <a:gd name="connsiteY259" fmla="*/ 177697 h 534394"/>
                <a:gd name="connsiteX260" fmla="*/ 76156 w 854417"/>
                <a:gd name="connsiteY260" fmla="*/ 165656 h 534394"/>
                <a:gd name="connsiteX261" fmla="*/ 60860 w 854417"/>
                <a:gd name="connsiteY261" fmla="*/ 148407 h 534394"/>
                <a:gd name="connsiteX262" fmla="*/ 72576 w 854417"/>
                <a:gd name="connsiteY262" fmla="*/ 147105 h 534394"/>
                <a:gd name="connsiteX263" fmla="*/ 82665 w 854417"/>
                <a:gd name="connsiteY263" fmla="*/ 151010 h 534394"/>
                <a:gd name="connsiteX264" fmla="*/ 86896 w 854417"/>
                <a:gd name="connsiteY264" fmla="*/ 153614 h 534394"/>
                <a:gd name="connsiteX265" fmla="*/ 91778 w 854417"/>
                <a:gd name="connsiteY265" fmla="*/ 157519 h 534394"/>
                <a:gd name="connsiteX266" fmla="*/ 90801 w 854417"/>
                <a:gd name="connsiteY266" fmla="*/ 148732 h 534394"/>
                <a:gd name="connsiteX267" fmla="*/ 86571 w 854417"/>
                <a:gd name="connsiteY267" fmla="*/ 148407 h 534394"/>
                <a:gd name="connsiteX268" fmla="*/ 82991 w 854417"/>
                <a:gd name="connsiteY268" fmla="*/ 144827 h 534394"/>
                <a:gd name="connsiteX269" fmla="*/ 83641 w 854417"/>
                <a:gd name="connsiteY269" fmla="*/ 136365 h 534394"/>
                <a:gd name="connsiteX270" fmla="*/ 86245 w 854417"/>
                <a:gd name="connsiteY270" fmla="*/ 124649 h 534394"/>
                <a:gd name="connsiteX271" fmla="*/ 71925 w 854417"/>
                <a:gd name="connsiteY271" fmla="*/ 110979 h 534394"/>
                <a:gd name="connsiteX272" fmla="*/ 61185 w 854417"/>
                <a:gd name="connsiteY272" fmla="*/ 100240 h 534394"/>
                <a:gd name="connsiteX273" fmla="*/ 46865 w 854417"/>
                <a:gd name="connsiteY273" fmla="*/ 90150 h 534394"/>
                <a:gd name="connsiteX274" fmla="*/ 39705 w 854417"/>
                <a:gd name="connsiteY274" fmla="*/ 86245 h 534394"/>
                <a:gd name="connsiteX275" fmla="*/ 38729 w 854417"/>
                <a:gd name="connsiteY275" fmla="*/ 75831 h 534394"/>
                <a:gd name="connsiteX276" fmla="*/ 35474 w 854417"/>
                <a:gd name="connsiteY276" fmla="*/ 69322 h 534394"/>
                <a:gd name="connsiteX277" fmla="*/ 30267 w 854417"/>
                <a:gd name="connsiteY277" fmla="*/ 65091 h 534394"/>
                <a:gd name="connsiteX278" fmla="*/ 30918 w 854417"/>
                <a:gd name="connsiteY278" fmla="*/ 55327 h 534394"/>
                <a:gd name="connsiteX279" fmla="*/ 22456 w 854417"/>
                <a:gd name="connsiteY279" fmla="*/ 49794 h 534394"/>
                <a:gd name="connsiteX280" fmla="*/ 11391 w 854417"/>
                <a:gd name="connsiteY280" fmla="*/ 19853 h 534394"/>
                <a:gd name="connsiteX281" fmla="*/ 0 w 854417"/>
                <a:gd name="connsiteY281" fmla="*/ 3580 h 534394"/>
                <a:gd name="connsiteX282" fmla="*/ 28314 w 854417"/>
                <a:gd name="connsiteY282" fmla="*/ 1953 h 534394"/>
                <a:gd name="connsiteX283" fmla="*/ 67369 w 854417"/>
                <a:gd name="connsiteY283" fmla="*/ 0 h 534394"/>
                <a:gd name="connsiteX284" fmla="*/ 66718 w 854417"/>
                <a:gd name="connsiteY284" fmla="*/ 651 h 534394"/>
                <a:gd name="connsiteX285" fmla="*/ 69972 w 854417"/>
                <a:gd name="connsiteY285" fmla="*/ 7160 h 534394"/>
                <a:gd name="connsiteX286" fmla="*/ 136039 w 854417"/>
                <a:gd name="connsiteY286" fmla="*/ 30592 h 534394"/>
                <a:gd name="connsiteX287" fmla="*/ 166307 w 854417"/>
                <a:gd name="connsiteY287" fmla="*/ 40356 h 534394"/>
                <a:gd name="connsiteX288" fmla="*/ 172165 w 854417"/>
                <a:gd name="connsiteY288" fmla="*/ 40682 h 534394"/>
                <a:gd name="connsiteX289" fmla="*/ 177698 w 854417"/>
                <a:gd name="connsiteY289" fmla="*/ 41007 h 534394"/>
                <a:gd name="connsiteX290" fmla="*/ 181928 w 854417"/>
                <a:gd name="connsiteY290" fmla="*/ 41007 h 534394"/>
                <a:gd name="connsiteX291" fmla="*/ 248646 w 854417"/>
                <a:gd name="connsiteY291" fmla="*/ 39705 h 534394"/>
                <a:gd name="connsiteX292" fmla="*/ 249623 w 854417"/>
                <a:gd name="connsiteY292" fmla="*/ 35149 h 534394"/>
                <a:gd name="connsiteX293" fmla="*/ 251250 w 854417"/>
                <a:gd name="connsiteY293" fmla="*/ 27989 h 534394"/>
                <a:gd name="connsiteX294" fmla="*/ 275008 w 854417"/>
                <a:gd name="connsiteY294" fmla="*/ 26362 h 534394"/>
                <a:gd name="connsiteX295" fmla="*/ 296162 w 854417"/>
                <a:gd name="connsiteY295" fmla="*/ 27013 h 534394"/>
                <a:gd name="connsiteX296" fmla="*/ 299742 w 854417"/>
                <a:gd name="connsiteY296" fmla="*/ 30592 h 534394"/>
                <a:gd name="connsiteX297" fmla="*/ 305601 w 854417"/>
                <a:gd name="connsiteY297" fmla="*/ 36451 h 534394"/>
                <a:gd name="connsiteX298" fmla="*/ 312761 w 854417"/>
                <a:gd name="connsiteY298" fmla="*/ 40682 h 534394"/>
                <a:gd name="connsiteX299" fmla="*/ 312761 w 854417"/>
                <a:gd name="connsiteY299" fmla="*/ 40682 h 534394"/>
                <a:gd name="connsiteX300" fmla="*/ 314713 w 854417"/>
                <a:gd name="connsiteY300" fmla="*/ 41658 h 534394"/>
                <a:gd name="connsiteX301" fmla="*/ 327731 w 854417"/>
                <a:gd name="connsiteY301" fmla="*/ 51422 h 534394"/>
                <a:gd name="connsiteX302" fmla="*/ 340750 w 854417"/>
                <a:gd name="connsiteY302" fmla="*/ 61836 h 534394"/>
                <a:gd name="connsiteX303" fmla="*/ 343679 w 854417"/>
                <a:gd name="connsiteY303" fmla="*/ 68345 h 534394"/>
                <a:gd name="connsiteX304" fmla="*/ 346608 w 854417"/>
                <a:gd name="connsiteY304" fmla="*/ 74854 h 534394"/>
                <a:gd name="connsiteX305" fmla="*/ 347584 w 854417"/>
                <a:gd name="connsiteY305" fmla="*/ 80061 h 534394"/>
                <a:gd name="connsiteX306" fmla="*/ 352140 w 854417"/>
                <a:gd name="connsiteY306" fmla="*/ 90801 h 534394"/>
                <a:gd name="connsiteX307" fmla="*/ 366786 w 854417"/>
                <a:gd name="connsiteY307" fmla="*/ 99589 h 534394"/>
                <a:gd name="connsiteX308" fmla="*/ 391846 w 854417"/>
                <a:gd name="connsiteY308" fmla="*/ 111956 h 534394"/>
                <a:gd name="connsiteX309" fmla="*/ 396402 w 854417"/>
                <a:gd name="connsiteY309" fmla="*/ 108050 h 534394"/>
                <a:gd name="connsiteX310" fmla="*/ 400958 w 854417"/>
                <a:gd name="connsiteY310" fmla="*/ 100240 h 534394"/>
                <a:gd name="connsiteX311" fmla="*/ 403562 w 854417"/>
                <a:gd name="connsiteY311" fmla="*/ 94707 h 534394"/>
                <a:gd name="connsiteX312" fmla="*/ 406491 w 854417"/>
                <a:gd name="connsiteY312" fmla="*/ 90476 h 534394"/>
                <a:gd name="connsiteX313" fmla="*/ 410397 w 854417"/>
                <a:gd name="connsiteY313" fmla="*/ 87872 h 534394"/>
                <a:gd name="connsiteX314" fmla="*/ 415278 w 854417"/>
                <a:gd name="connsiteY314" fmla="*/ 85920 h 534394"/>
                <a:gd name="connsiteX315" fmla="*/ 415278 w 854417"/>
                <a:gd name="connsiteY315" fmla="*/ 85920 h 534394"/>
                <a:gd name="connsiteX316" fmla="*/ 434155 w 854417"/>
                <a:gd name="connsiteY316" fmla="*/ 88849 h 534394"/>
                <a:gd name="connsiteX317" fmla="*/ 438711 w 854417"/>
                <a:gd name="connsiteY317" fmla="*/ 89500 h 534394"/>
                <a:gd name="connsiteX318" fmla="*/ 444569 w 854417"/>
                <a:gd name="connsiteY318" fmla="*/ 93730 h 534394"/>
                <a:gd name="connsiteX319" fmla="*/ 456936 w 854417"/>
                <a:gd name="connsiteY319" fmla="*/ 104470 h 534394"/>
                <a:gd name="connsiteX320" fmla="*/ 467025 w 854417"/>
                <a:gd name="connsiteY320" fmla="*/ 119441 h 534394"/>
                <a:gd name="connsiteX321" fmla="*/ 472233 w 854417"/>
                <a:gd name="connsiteY321" fmla="*/ 127578 h 534394"/>
                <a:gd name="connsiteX322" fmla="*/ 479718 w 854417"/>
                <a:gd name="connsiteY322" fmla="*/ 138968 h 534394"/>
                <a:gd name="connsiteX323" fmla="*/ 487203 w 854417"/>
                <a:gd name="connsiteY323" fmla="*/ 150359 h 534394"/>
                <a:gd name="connsiteX324" fmla="*/ 490784 w 854417"/>
                <a:gd name="connsiteY324" fmla="*/ 152312 h 534394"/>
                <a:gd name="connsiteX325" fmla="*/ 494364 w 854417"/>
                <a:gd name="connsiteY325" fmla="*/ 154916 h 534394"/>
                <a:gd name="connsiteX326" fmla="*/ 494038 w 854417"/>
                <a:gd name="connsiteY326" fmla="*/ 161425 h 534394"/>
                <a:gd name="connsiteX327" fmla="*/ 493713 w 854417"/>
                <a:gd name="connsiteY327" fmla="*/ 164679 h 534394"/>
                <a:gd name="connsiteX328" fmla="*/ 499245 w 854417"/>
                <a:gd name="connsiteY328" fmla="*/ 178674 h 534394"/>
                <a:gd name="connsiteX329" fmla="*/ 505754 w 854417"/>
                <a:gd name="connsiteY329" fmla="*/ 190716 h 534394"/>
                <a:gd name="connsiteX330" fmla="*/ 508684 w 854417"/>
                <a:gd name="connsiteY330" fmla="*/ 191041 h 534394"/>
                <a:gd name="connsiteX331" fmla="*/ 518122 w 854417"/>
                <a:gd name="connsiteY331" fmla="*/ 193645 h 534394"/>
                <a:gd name="connsiteX332" fmla="*/ 525607 w 854417"/>
                <a:gd name="connsiteY332" fmla="*/ 198201 h 534394"/>
                <a:gd name="connsiteX333" fmla="*/ 533093 w 854417"/>
                <a:gd name="connsiteY333" fmla="*/ 201455 h 534394"/>
                <a:gd name="connsiteX334" fmla="*/ 537649 w 854417"/>
                <a:gd name="connsiteY334" fmla="*/ 201130 h 534394"/>
                <a:gd name="connsiteX335" fmla="*/ 541880 w 854417"/>
                <a:gd name="connsiteY335" fmla="*/ 201455 h 534394"/>
                <a:gd name="connsiteX336" fmla="*/ 544483 w 854417"/>
                <a:gd name="connsiteY336" fmla="*/ 203083 h 534394"/>
                <a:gd name="connsiteX337" fmla="*/ 554898 w 854417"/>
                <a:gd name="connsiteY337" fmla="*/ 208290 h 534394"/>
                <a:gd name="connsiteX338" fmla="*/ 555549 w 854417"/>
                <a:gd name="connsiteY338" fmla="*/ 206663 h 534394"/>
                <a:gd name="connsiteX339" fmla="*/ 555549 w 854417"/>
                <a:gd name="connsiteY339" fmla="*/ 206663 h 534394"/>
                <a:gd name="connsiteX340" fmla="*/ 62162 w 854417"/>
                <a:gd name="connsiteY340" fmla="*/ 422764 h 534394"/>
                <a:gd name="connsiteX341" fmla="*/ 58256 w 854417"/>
                <a:gd name="connsiteY341" fmla="*/ 428947 h 534394"/>
                <a:gd name="connsiteX342" fmla="*/ 65091 w 854417"/>
                <a:gd name="connsiteY342" fmla="*/ 432853 h 534394"/>
                <a:gd name="connsiteX343" fmla="*/ 68996 w 854417"/>
                <a:gd name="connsiteY343" fmla="*/ 428947 h 534394"/>
                <a:gd name="connsiteX344" fmla="*/ 62162 w 854417"/>
                <a:gd name="connsiteY344" fmla="*/ 422764 h 534394"/>
                <a:gd name="connsiteX345" fmla="*/ 62162 w 854417"/>
                <a:gd name="connsiteY345" fmla="*/ 422764 h 534394"/>
                <a:gd name="connsiteX346" fmla="*/ 99589 w 854417"/>
                <a:gd name="connsiteY346" fmla="*/ 93080 h 534394"/>
                <a:gd name="connsiteX347" fmla="*/ 100565 w 854417"/>
                <a:gd name="connsiteY347" fmla="*/ 101867 h 534394"/>
                <a:gd name="connsiteX348" fmla="*/ 110003 w 854417"/>
                <a:gd name="connsiteY348" fmla="*/ 108701 h 534394"/>
                <a:gd name="connsiteX349" fmla="*/ 109027 w 854417"/>
                <a:gd name="connsiteY349" fmla="*/ 100240 h 534394"/>
                <a:gd name="connsiteX350" fmla="*/ 103169 w 854417"/>
                <a:gd name="connsiteY350" fmla="*/ 96985 h 534394"/>
                <a:gd name="connsiteX351" fmla="*/ 99589 w 854417"/>
                <a:gd name="connsiteY351" fmla="*/ 93080 h 534394"/>
                <a:gd name="connsiteX352" fmla="*/ 99589 w 854417"/>
                <a:gd name="connsiteY352" fmla="*/ 93080 h 534394"/>
                <a:gd name="connsiteX353" fmla="*/ 33196 w 854417"/>
                <a:gd name="connsiteY353" fmla="*/ 227492 h 534394"/>
                <a:gd name="connsiteX354" fmla="*/ 32545 w 854417"/>
                <a:gd name="connsiteY354" fmla="*/ 235628 h 534394"/>
                <a:gd name="connsiteX355" fmla="*/ 42309 w 854417"/>
                <a:gd name="connsiteY355" fmla="*/ 238883 h 534394"/>
                <a:gd name="connsiteX356" fmla="*/ 40031 w 854417"/>
                <a:gd name="connsiteY356" fmla="*/ 228143 h 534394"/>
                <a:gd name="connsiteX357" fmla="*/ 33196 w 854417"/>
                <a:gd name="connsiteY357" fmla="*/ 227492 h 534394"/>
                <a:gd name="connsiteX358" fmla="*/ 33196 w 854417"/>
                <a:gd name="connsiteY358" fmla="*/ 227492 h 534394"/>
                <a:gd name="connsiteX359" fmla="*/ 843249 w 854417"/>
                <a:gd name="connsiteY359" fmla="*/ 365484 h 534394"/>
                <a:gd name="connsiteX360" fmla="*/ 844551 w 854417"/>
                <a:gd name="connsiteY360" fmla="*/ 376224 h 534394"/>
                <a:gd name="connsiteX361" fmla="*/ 854315 w 854417"/>
                <a:gd name="connsiteY361" fmla="*/ 361578 h 534394"/>
                <a:gd name="connsiteX362" fmla="*/ 843249 w 854417"/>
                <a:gd name="connsiteY362" fmla="*/ 365484 h 534394"/>
                <a:gd name="connsiteX363" fmla="*/ 843249 w 854417"/>
                <a:gd name="connsiteY363" fmla="*/ 365484 h 53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854417" h="534394">
                  <a:moveTo>
                    <a:pt x="555549" y="206663"/>
                  </a:moveTo>
                  <a:cubicBezTo>
                    <a:pt x="555549" y="208290"/>
                    <a:pt x="555223" y="209917"/>
                    <a:pt x="554898" y="211219"/>
                  </a:cubicBezTo>
                  <a:cubicBezTo>
                    <a:pt x="553921" y="215450"/>
                    <a:pt x="552620" y="219681"/>
                    <a:pt x="550992" y="219355"/>
                  </a:cubicBezTo>
                  <a:cubicBezTo>
                    <a:pt x="549365" y="219355"/>
                    <a:pt x="546761" y="214799"/>
                    <a:pt x="546761" y="217403"/>
                  </a:cubicBezTo>
                  <a:cubicBezTo>
                    <a:pt x="546761" y="220006"/>
                    <a:pt x="548714" y="223912"/>
                    <a:pt x="547087" y="223912"/>
                  </a:cubicBezTo>
                  <a:cubicBezTo>
                    <a:pt x="545460" y="223912"/>
                    <a:pt x="542205" y="218704"/>
                    <a:pt x="540903" y="220332"/>
                  </a:cubicBezTo>
                  <a:cubicBezTo>
                    <a:pt x="539602" y="221959"/>
                    <a:pt x="542856" y="230095"/>
                    <a:pt x="543832" y="232699"/>
                  </a:cubicBezTo>
                  <a:cubicBezTo>
                    <a:pt x="544809" y="235303"/>
                    <a:pt x="544809" y="236279"/>
                    <a:pt x="543182" y="238883"/>
                  </a:cubicBezTo>
                  <a:cubicBezTo>
                    <a:pt x="541554" y="241486"/>
                    <a:pt x="539602" y="243439"/>
                    <a:pt x="538951" y="246368"/>
                  </a:cubicBezTo>
                  <a:cubicBezTo>
                    <a:pt x="538300" y="249297"/>
                    <a:pt x="539927" y="258410"/>
                    <a:pt x="541554" y="263292"/>
                  </a:cubicBezTo>
                  <a:cubicBezTo>
                    <a:pt x="543182" y="267848"/>
                    <a:pt x="540903" y="271753"/>
                    <a:pt x="540903" y="276310"/>
                  </a:cubicBezTo>
                  <a:cubicBezTo>
                    <a:pt x="540903" y="280866"/>
                    <a:pt x="540578" y="285748"/>
                    <a:pt x="540578" y="288677"/>
                  </a:cubicBezTo>
                  <a:cubicBezTo>
                    <a:pt x="540578" y="291606"/>
                    <a:pt x="537974" y="295512"/>
                    <a:pt x="538951" y="300068"/>
                  </a:cubicBezTo>
                  <a:cubicBezTo>
                    <a:pt x="539927" y="304624"/>
                    <a:pt x="541554" y="307553"/>
                    <a:pt x="541880" y="311459"/>
                  </a:cubicBezTo>
                  <a:cubicBezTo>
                    <a:pt x="541880" y="315364"/>
                    <a:pt x="537974" y="314062"/>
                    <a:pt x="541880" y="317642"/>
                  </a:cubicBezTo>
                  <a:cubicBezTo>
                    <a:pt x="545785" y="321222"/>
                    <a:pt x="550667" y="326430"/>
                    <a:pt x="551969" y="329359"/>
                  </a:cubicBezTo>
                  <a:cubicBezTo>
                    <a:pt x="552945" y="332288"/>
                    <a:pt x="553921" y="334566"/>
                    <a:pt x="553270" y="335217"/>
                  </a:cubicBezTo>
                  <a:cubicBezTo>
                    <a:pt x="552620" y="335868"/>
                    <a:pt x="550016" y="330660"/>
                    <a:pt x="547087" y="328708"/>
                  </a:cubicBezTo>
                  <a:cubicBezTo>
                    <a:pt x="544158" y="326755"/>
                    <a:pt x="542205" y="328057"/>
                    <a:pt x="542205" y="329359"/>
                  </a:cubicBezTo>
                  <a:cubicBezTo>
                    <a:pt x="542205" y="330986"/>
                    <a:pt x="546436" y="334891"/>
                    <a:pt x="549691" y="339448"/>
                  </a:cubicBezTo>
                  <a:cubicBezTo>
                    <a:pt x="552945" y="343679"/>
                    <a:pt x="553921" y="349211"/>
                    <a:pt x="554898" y="352140"/>
                  </a:cubicBezTo>
                  <a:cubicBezTo>
                    <a:pt x="555549" y="355069"/>
                    <a:pt x="556200" y="357022"/>
                    <a:pt x="559454" y="359951"/>
                  </a:cubicBezTo>
                  <a:cubicBezTo>
                    <a:pt x="562383" y="362555"/>
                    <a:pt x="570520" y="373295"/>
                    <a:pt x="574425" y="377526"/>
                  </a:cubicBezTo>
                  <a:cubicBezTo>
                    <a:pt x="578330" y="381431"/>
                    <a:pt x="579307" y="381431"/>
                    <a:pt x="579632" y="385987"/>
                  </a:cubicBezTo>
                  <a:cubicBezTo>
                    <a:pt x="579958" y="390544"/>
                    <a:pt x="576052" y="393798"/>
                    <a:pt x="580609" y="397378"/>
                  </a:cubicBezTo>
                  <a:cubicBezTo>
                    <a:pt x="585165" y="401284"/>
                    <a:pt x="587118" y="401609"/>
                    <a:pt x="590047" y="406817"/>
                  </a:cubicBezTo>
                  <a:cubicBezTo>
                    <a:pt x="592650" y="412349"/>
                    <a:pt x="589721" y="410396"/>
                    <a:pt x="589721" y="413000"/>
                  </a:cubicBezTo>
                  <a:cubicBezTo>
                    <a:pt x="589721" y="415604"/>
                    <a:pt x="593627" y="414627"/>
                    <a:pt x="593301" y="417231"/>
                  </a:cubicBezTo>
                  <a:cubicBezTo>
                    <a:pt x="592976" y="419835"/>
                    <a:pt x="586141" y="424716"/>
                    <a:pt x="589070" y="425367"/>
                  </a:cubicBezTo>
                  <a:cubicBezTo>
                    <a:pt x="591999" y="426018"/>
                    <a:pt x="593952" y="423740"/>
                    <a:pt x="595905" y="423415"/>
                  </a:cubicBezTo>
                  <a:cubicBezTo>
                    <a:pt x="597858" y="422764"/>
                    <a:pt x="597858" y="419835"/>
                    <a:pt x="598183" y="417882"/>
                  </a:cubicBezTo>
                  <a:cubicBezTo>
                    <a:pt x="598509" y="415604"/>
                    <a:pt x="604041" y="415929"/>
                    <a:pt x="608923" y="416580"/>
                  </a:cubicBezTo>
                  <a:cubicBezTo>
                    <a:pt x="613805" y="417231"/>
                    <a:pt x="614456" y="421462"/>
                    <a:pt x="618361" y="422113"/>
                  </a:cubicBezTo>
                  <a:cubicBezTo>
                    <a:pt x="622267" y="422764"/>
                    <a:pt x="622267" y="419835"/>
                    <a:pt x="625196" y="423089"/>
                  </a:cubicBezTo>
                  <a:cubicBezTo>
                    <a:pt x="628125" y="426344"/>
                    <a:pt x="628125" y="431226"/>
                    <a:pt x="631379" y="431551"/>
                  </a:cubicBezTo>
                  <a:cubicBezTo>
                    <a:pt x="634959" y="431876"/>
                    <a:pt x="637888" y="433829"/>
                    <a:pt x="641794" y="432853"/>
                  </a:cubicBezTo>
                  <a:cubicBezTo>
                    <a:pt x="645699" y="431876"/>
                    <a:pt x="647977" y="432202"/>
                    <a:pt x="651232" y="430575"/>
                  </a:cubicBezTo>
                  <a:cubicBezTo>
                    <a:pt x="654487" y="428947"/>
                    <a:pt x="654812" y="427645"/>
                    <a:pt x="660019" y="425693"/>
                  </a:cubicBezTo>
                  <a:cubicBezTo>
                    <a:pt x="665226" y="423740"/>
                    <a:pt x="672386" y="425042"/>
                    <a:pt x="675641" y="424066"/>
                  </a:cubicBezTo>
                  <a:cubicBezTo>
                    <a:pt x="678896" y="423415"/>
                    <a:pt x="681825" y="421787"/>
                    <a:pt x="683452" y="420811"/>
                  </a:cubicBezTo>
                  <a:cubicBezTo>
                    <a:pt x="685079" y="420160"/>
                    <a:pt x="684428" y="428296"/>
                    <a:pt x="686381" y="425693"/>
                  </a:cubicBezTo>
                  <a:cubicBezTo>
                    <a:pt x="688659" y="423089"/>
                    <a:pt x="687032" y="419835"/>
                    <a:pt x="690937" y="418533"/>
                  </a:cubicBezTo>
                  <a:cubicBezTo>
                    <a:pt x="694843" y="417231"/>
                    <a:pt x="699399" y="416255"/>
                    <a:pt x="701352" y="417231"/>
                  </a:cubicBezTo>
                  <a:cubicBezTo>
                    <a:pt x="703630" y="418207"/>
                    <a:pt x="700701" y="418533"/>
                    <a:pt x="702654" y="420485"/>
                  </a:cubicBezTo>
                  <a:cubicBezTo>
                    <a:pt x="704606" y="422764"/>
                    <a:pt x="707210" y="418858"/>
                    <a:pt x="708512" y="417882"/>
                  </a:cubicBezTo>
                  <a:cubicBezTo>
                    <a:pt x="709814" y="416906"/>
                    <a:pt x="714370" y="414302"/>
                    <a:pt x="713394" y="415929"/>
                  </a:cubicBezTo>
                  <a:cubicBezTo>
                    <a:pt x="712417" y="417556"/>
                    <a:pt x="707535" y="421787"/>
                    <a:pt x="708512" y="423089"/>
                  </a:cubicBezTo>
                  <a:cubicBezTo>
                    <a:pt x="709163" y="424716"/>
                    <a:pt x="711441" y="425042"/>
                    <a:pt x="715346" y="423415"/>
                  </a:cubicBezTo>
                  <a:cubicBezTo>
                    <a:pt x="719252" y="421787"/>
                    <a:pt x="725435" y="419509"/>
                    <a:pt x="725110" y="417882"/>
                  </a:cubicBezTo>
                  <a:cubicBezTo>
                    <a:pt x="724784" y="416255"/>
                    <a:pt x="721204" y="415929"/>
                    <a:pt x="722181" y="414302"/>
                  </a:cubicBezTo>
                  <a:cubicBezTo>
                    <a:pt x="723157" y="412349"/>
                    <a:pt x="724459" y="411698"/>
                    <a:pt x="723483" y="411373"/>
                  </a:cubicBezTo>
                  <a:cubicBezTo>
                    <a:pt x="722506" y="410722"/>
                    <a:pt x="720228" y="412024"/>
                    <a:pt x="720554" y="410396"/>
                  </a:cubicBezTo>
                  <a:cubicBezTo>
                    <a:pt x="720879" y="408769"/>
                    <a:pt x="725435" y="408118"/>
                    <a:pt x="728690" y="404864"/>
                  </a:cubicBezTo>
                  <a:cubicBezTo>
                    <a:pt x="731944" y="401935"/>
                    <a:pt x="737477" y="399982"/>
                    <a:pt x="738128" y="398029"/>
                  </a:cubicBezTo>
                  <a:cubicBezTo>
                    <a:pt x="738779" y="396402"/>
                    <a:pt x="738128" y="388917"/>
                    <a:pt x="740406" y="385011"/>
                  </a:cubicBezTo>
                  <a:cubicBezTo>
                    <a:pt x="742684" y="381106"/>
                    <a:pt x="745288" y="382082"/>
                    <a:pt x="744963" y="376875"/>
                  </a:cubicBezTo>
                  <a:cubicBezTo>
                    <a:pt x="744637" y="371667"/>
                    <a:pt x="744963" y="371017"/>
                    <a:pt x="745939" y="366135"/>
                  </a:cubicBezTo>
                  <a:cubicBezTo>
                    <a:pt x="746590" y="361253"/>
                    <a:pt x="748217" y="358975"/>
                    <a:pt x="748217" y="356371"/>
                  </a:cubicBezTo>
                  <a:cubicBezTo>
                    <a:pt x="748217" y="353768"/>
                    <a:pt x="748217" y="352791"/>
                    <a:pt x="749193" y="351490"/>
                  </a:cubicBezTo>
                  <a:cubicBezTo>
                    <a:pt x="750495" y="350188"/>
                    <a:pt x="758957" y="343679"/>
                    <a:pt x="761561" y="342702"/>
                  </a:cubicBezTo>
                  <a:cubicBezTo>
                    <a:pt x="764164" y="341726"/>
                    <a:pt x="777182" y="339773"/>
                    <a:pt x="783041" y="338797"/>
                  </a:cubicBezTo>
                  <a:cubicBezTo>
                    <a:pt x="788899" y="337820"/>
                    <a:pt x="798011" y="334240"/>
                    <a:pt x="802242" y="332613"/>
                  </a:cubicBezTo>
                  <a:cubicBezTo>
                    <a:pt x="806473" y="330660"/>
                    <a:pt x="816237" y="332613"/>
                    <a:pt x="821119" y="333264"/>
                  </a:cubicBezTo>
                  <a:cubicBezTo>
                    <a:pt x="826000" y="333915"/>
                    <a:pt x="830231" y="335217"/>
                    <a:pt x="832184" y="335542"/>
                  </a:cubicBezTo>
                  <a:cubicBezTo>
                    <a:pt x="834137" y="335868"/>
                    <a:pt x="834137" y="335542"/>
                    <a:pt x="836415" y="334240"/>
                  </a:cubicBezTo>
                  <a:cubicBezTo>
                    <a:pt x="838693" y="332939"/>
                    <a:pt x="842599" y="331637"/>
                    <a:pt x="844877" y="332939"/>
                  </a:cubicBezTo>
                  <a:cubicBezTo>
                    <a:pt x="846829" y="334240"/>
                    <a:pt x="847155" y="335217"/>
                    <a:pt x="848131" y="336844"/>
                  </a:cubicBezTo>
                  <a:cubicBezTo>
                    <a:pt x="849108" y="338471"/>
                    <a:pt x="851060" y="341075"/>
                    <a:pt x="851060" y="344329"/>
                  </a:cubicBezTo>
                  <a:cubicBezTo>
                    <a:pt x="850735" y="347258"/>
                    <a:pt x="846504" y="354744"/>
                    <a:pt x="843900" y="357673"/>
                  </a:cubicBezTo>
                  <a:cubicBezTo>
                    <a:pt x="841622" y="360602"/>
                    <a:pt x="831859" y="369715"/>
                    <a:pt x="831859" y="371993"/>
                  </a:cubicBezTo>
                  <a:cubicBezTo>
                    <a:pt x="831859" y="374271"/>
                    <a:pt x="832184" y="381106"/>
                    <a:pt x="830882" y="382733"/>
                  </a:cubicBezTo>
                  <a:cubicBezTo>
                    <a:pt x="829255" y="384360"/>
                    <a:pt x="827302" y="382733"/>
                    <a:pt x="826000" y="384360"/>
                  </a:cubicBezTo>
                  <a:cubicBezTo>
                    <a:pt x="824373" y="385987"/>
                    <a:pt x="822420" y="388266"/>
                    <a:pt x="823071" y="389567"/>
                  </a:cubicBezTo>
                  <a:cubicBezTo>
                    <a:pt x="823722" y="390869"/>
                    <a:pt x="829255" y="390544"/>
                    <a:pt x="831859" y="391846"/>
                  </a:cubicBezTo>
                  <a:cubicBezTo>
                    <a:pt x="834462" y="392822"/>
                    <a:pt x="824048" y="399006"/>
                    <a:pt x="825024" y="400307"/>
                  </a:cubicBezTo>
                  <a:cubicBezTo>
                    <a:pt x="826000" y="401609"/>
                    <a:pt x="829580" y="399657"/>
                    <a:pt x="830557" y="401284"/>
                  </a:cubicBezTo>
                  <a:cubicBezTo>
                    <a:pt x="831208" y="402911"/>
                    <a:pt x="828929" y="402911"/>
                    <a:pt x="826977" y="408444"/>
                  </a:cubicBezTo>
                  <a:cubicBezTo>
                    <a:pt x="825024" y="413976"/>
                    <a:pt x="824373" y="419835"/>
                    <a:pt x="823722" y="422113"/>
                  </a:cubicBezTo>
                  <a:cubicBezTo>
                    <a:pt x="823071" y="424391"/>
                    <a:pt x="820142" y="427971"/>
                    <a:pt x="819817" y="431551"/>
                  </a:cubicBezTo>
                  <a:cubicBezTo>
                    <a:pt x="819491" y="435131"/>
                    <a:pt x="819491" y="437084"/>
                    <a:pt x="818190" y="438385"/>
                  </a:cubicBezTo>
                  <a:cubicBezTo>
                    <a:pt x="817213" y="439687"/>
                    <a:pt x="815260" y="442942"/>
                    <a:pt x="814935" y="440989"/>
                  </a:cubicBezTo>
                  <a:cubicBezTo>
                    <a:pt x="814610" y="439036"/>
                    <a:pt x="816562" y="435456"/>
                    <a:pt x="816888" y="433178"/>
                  </a:cubicBezTo>
                  <a:cubicBezTo>
                    <a:pt x="816888" y="430900"/>
                    <a:pt x="816888" y="427320"/>
                    <a:pt x="815586" y="425367"/>
                  </a:cubicBezTo>
                  <a:cubicBezTo>
                    <a:pt x="814284" y="423415"/>
                    <a:pt x="813959" y="420811"/>
                    <a:pt x="814284" y="418207"/>
                  </a:cubicBezTo>
                  <a:cubicBezTo>
                    <a:pt x="814610" y="415604"/>
                    <a:pt x="815260" y="413651"/>
                    <a:pt x="814284" y="412675"/>
                  </a:cubicBezTo>
                  <a:cubicBezTo>
                    <a:pt x="812982" y="411698"/>
                    <a:pt x="811680" y="416255"/>
                    <a:pt x="808426" y="419835"/>
                  </a:cubicBezTo>
                  <a:cubicBezTo>
                    <a:pt x="805822" y="422764"/>
                    <a:pt x="803544" y="423415"/>
                    <a:pt x="802893" y="424716"/>
                  </a:cubicBezTo>
                  <a:lnTo>
                    <a:pt x="802568" y="424716"/>
                  </a:lnTo>
                  <a:cubicBezTo>
                    <a:pt x="801266" y="425367"/>
                    <a:pt x="798988" y="427971"/>
                    <a:pt x="797035" y="430249"/>
                  </a:cubicBezTo>
                  <a:cubicBezTo>
                    <a:pt x="795082" y="432527"/>
                    <a:pt x="793130" y="434480"/>
                    <a:pt x="793130" y="434480"/>
                  </a:cubicBezTo>
                  <a:cubicBezTo>
                    <a:pt x="793130" y="434480"/>
                    <a:pt x="792479" y="434155"/>
                    <a:pt x="791502" y="434155"/>
                  </a:cubicBezTo>
                  <a:cubicBezTo>
                    <a:pt x="789224" y="433504"/>
                    <a:pt x="785970" y="432853"/>
                    <a:pt x="784342" y="433829"/>
                  </a:cubicBezTo>
                  <a:cubicBezTo>
                    <a:pt x="782715" y="434805"/>
                    <a:pt x="782390" y="437084"/>
                    <a:pt x="782064" y="439036"/>
                  </a:cubicBezTo>
                  <a:cubicBezTo>
                    <a:pt x="782064" y="440013"/>
                    <a:pt x="781739" y="440989"/>
                    <a:pt x="781413" y="441640"/>
                  </a:cubicBezTo>
                  <a:cubicBezTo>
                    <a:pt x="781088" y="442291"/>
                    <a:pt x="775230" y="441965"/>
                    <a:pt x="769372" y="441315"/>
                  </a:cubicBezTo>
                  <a:cubicBezTo>
                    <a:pt x="766768" y="440989"/>
                    <a:pt x="764490" y="440989"/>
                    <a:pt x="761886" y="440989"/>
                  </a:cubicBezTo>
                  <a:cubicBezTo>
                    <a:pt x="757004" y="440664"/>
                    <a:pt x="749844" y="440664"/>
                    <a:pt x="743986" y="440989"/>
                  </a:cubicBezTo>
                  <a:cubicBezTo>
                    <a:pt x="739430" y="441315"/>
                    <a:pt x="735850" y="441640"/>
                    <a:pt x="734223" y="442291"/>
                  </a:cubicBezTo>
                  <a:lnTo>
                    <a:pt x="734223" y="442291"/>
                  </a:lnTo>
                  <a:cubicBezTo>
                    <a:pt x="731944" y="443267"/>
                    <a:pt x="732270" y="446196"/>
                    <a:pt x="732595" y="449125"/>
                  </a:cubicBezTo>
                  <a:cubicBezTo>
                    <a:pt x="732921" y="451729"/>
                    <a:pt x="733246" y="454333"/>
                    <a:pt x="731944" y="455635"/>
                  </a:cubicBezTo>
                  <a:cubicBezTo>
                    <a:pt x="730643" y="456611"/>
                    <a:pt x="728364" y="456611"/>
                    <a:pt x="725761" y="456285"/>
                  </a:cubicBezTo>
                  <a:lnTo>
                    <a:pt x="725761" y="456285"/>
                  </a:lnTo>
                  <a:cubicBezTo>
                    <a:pt x="722506" y="455960"/>
                    <a:pt x="719252" y="455960"/>
                    <a:pt x="717950" y="458563"/>
                  </a:cubicBezTo>
                  <a:cubicBezTo>
                    <a:pt x="716323" y="462144"/>
                    <a:pt x="730317" y="472884"/>
                    <a:pt x="739104" y="479393"/>
                  </a:cubicBezTo>
                  <a:cubicBezTo>
                    <a:pt x="742033" y="481671"/>
                    <a:pt x="744312" y="483298"/>
                    <a:pt x="745288" y="484274"/>
                  </a:cubicBezTo>
                  <a:cubicBezTo>
                    <a:pt x="746590" y="485576"/>
                    <a:pt x="746915" y="486553"/>
                    <a:pt x="746590" y="487203"/>
                  </a:cubicBezTo>
                  <a:cubicBezTo>
                    <a:pt x="746264" y="488180"/>
                    <a:pt x="744963" y="489156"/>
                    <a:pt x="743661" y="490132"/>
                  </a:cubicBezTo>
                  <a:lnTo>
                    <a:pt x="743661" y="490132"/>
                  </a:lnTo>
                  <a:cubicBezTo>
                    <a:pt x="742359" y="491109"/>
                    <a:pt x="740406" y="490783"/>
                    <a:pt x="737803" y="490458"/>
                  </a:cubicBezTo>
                  <a:cubicBezTo>
                    <a:pt x="735524" y="490132"/>
                    <a:pt x="732921" y="490132"/>
                    <a:pt x="729666" y="490132"/>
                  </a:cubicBezTo>
                  <a:cubicBezTo>
                    <a:pt x="728690" y="490132"/>
                    <a:pt x="727714" y="490132"/>
                    <a:pt x="726737" y="490132"/>
                  </a:cubicBezTo>
                  <a:cubicBezTo>
                    <a:pt x="718926" y="490458"/>
                    <a:pt x="710790" y="490783"/>
                    <a:pt x="708512" y="495340"/>
                  </a:cubicBezTo>
                  <a:cubicBezTo>
                    <a:pt x="707535" y="497618"/>
                    <a:pt x="706559" y="501849"/>
                    <a:pt x="705583" y="506731"/>
                  </a:cubicBezTo>
                  <a:lnTo>
                    <a:pt x="705583" y="506731"/>
                  </a:lnTo>
                  <a:cubicBezTo>
                    <a:pt x="704606" y="512589"/>
                    <a:pt x="703305" y="519749"/>
                    <a:pt x="701026" y="524305"/>
                  </a:cubicBezTo>
                  <a:cubicBezTo>
                    <a:pt x="699074" y="528536"/>
                    <a:pt x="697446" y="531465"/>
                    <a:pt x="695819" y="533743"/>
                  </a:cubicBezTo>
                  <a:cubicBezTo>
                    <a:pt x="695819" y="534069"/>
                    <a:pt x="695494" y="534069"/>
                    <a:pt x="695494" y="534394"/>
                  </a:cubicBezTo>
                  <a:cubicBezTo>
                    <a:pt x="691914" y="532441"/>
                    <a:pt x="688659" y="530163"/>
                    <a:pt x="688334" y="528536"/>
                  </a:cubicBezTo>
                  <a:cubicBezTo>
                    <a:pt x="688008" y="525607"/>
                    <a:pt x="687357" y="521376"/>
                    <a:pt x="682475" y="518447"/>
                  </a:cubicBezTo>
                  <a:cubicBezTo>
                    <a:pt x="677594" y="515518"/>
                    <a:pt x="673037" y="512589"/>
                    <a:pt x="669132" y="509009"/>
                  </a:cubicBezTo>
                  <a:cubicBezTo>
                    <a:pt x="665552" y="505429"/>
                    <a:pt x="654161" y="497293"/>
                    <a:pt x="649279" y="493387"/>
                  </a:cubicBezTo>
                  <a:cubicBezTo>
                    <a:pt x="644397" y="489482"/>
                    <a:pt x="637238" y="484925"/>
                    <a:pt x="637563" y="486553"/>
                  </a:cubicBezTo>
                  <a:cubicBezTo>
                    <a:pt x="637888" y="488180"/>
                    <a:pt x="643421" y="491760"/>
                    <a:pt x="640817" y="491760"/>
                  </a:cubicBezTo>
                  <a:cubicBezTo>
                    <a:pt x="638214" y="491760"/>
                    <a:pt x="631379" y="488505"/>
                    <a:pt x="628450" y="489156"/>
                  </a:cubicBezTo>
                  <a:cubicBezTo>
                    <a:pt x="625521" y="489482"/>
                    <a:pt x="630729" y="484925"/>
                    <a:pt x="628776" y="484274"/>
                  </a:cubicBezTo>
                  <a:cubicBezTo>
                    <a:pt x="626497" y="483298"/>
                    <a:pt x="621941" y="482322"/>
                    <a:pt x="619988" y="484274"/>
                  </a:cubicBezTo>
                  <a:cubicBezTo>
                    <a:pt x="618036" y="486227"/>
                    <a:pt x="615758" y="487203"/>
                    <a:pt x="618687" y="488505"/>
                  </a:cubicBezTo>
                  <a:cubicBezTo>
                    <a:pt x="621616" y="489807"/>
                    <a:pt x="619012" y="490783"/>
                    <a:pt x="615432" y="491109"/>
                  </a:cubicBezTo>
                  <a:cubicBezTo>
                    <a:pt x="612178" y="491434"/>
                    <a:pt x="609574" y="492736"/>
                    <a:pt x="606970" y="494689"/>
                  </a:cubicBezTo>
                  <a:cubicBezTo>
                    <a:pt x="604041" y="496642"/>
                    <a:pt x="600787" y="497618"/>
                    <a:pt x="596881" y="497943"/>
                  </a:cubicBezTo>
                  <a:cubicBezTo>
                    <a:pt x="593301" y="498269"/>
                    <a:pt x="589396" y="501849"/>
                    <a:pt x="583212" y="503151"/>
                  </a:cubicBezTo>
                  <a:cubicBezTo>
                    <a:pt x="577029" y="504453"/>
                    <a:pt x="572472" y="505103"/>
                    <a:pt x="567916" y="502825"/>
                  </a:cubicBezTo>
                  <a:cubicBezTo>
                    <a:pt x="563360" y="500547"/>
                    <a:pt x="565312" y="499245"/>
                    <a:pt x="555874" y="497293"/>
                  </a:cubicBezTo>
                  <a:cubicBezTo>
                    <a:pt x="546436" y="495665"/>
                    <a:pt x="545460" y="496967"/>
                    <a:pt x="541229" y="494689"/>
                  </a:cubicBezTo>
                  <a:cubicBezTo>
                    <a:pt x="536998" y="492736"/>
                    <a:pt x="537323" y="489807"/>
                    <a:pt x="531465" y="488831"/>
                  </a:cubicBezTo>
                  <a:cubicBezTo>
                    <a:pt x="525607" y="487529"/>
                    <a:pt x="522352" y="489807"/>
                    <a:pt x="520074" y="486227"/>
                  </a:cubicBezTo>
                  <a:cubicBezTo>
                    <a:pt x="517796" y="482647"/>
                    <a:pt x="516494" y="478416"/>
                    <a:pt x="514542" y="478091"/>
                  </a:cubicBezTo>
                  <a:cubicBezTo>
                    <a:pt x="512589" y="477765"/>
                    <a:pt x="498594" y="476138"/>
                    <a:pt x="491434" y="473534"/>
                  </a:cubicBezTo>
                  <a:cubicBezTo>
                    <a:pt x="484600" y="470931"/>
                    <a:pt x="479067" y="466700"/>
                    <a:pt x="471582" y="465073"/>
                  </a:cubicBezTo>
                  <a:cubicBezTo>
                    <a:pt x="464096" y="463445"/>
                    <a:pt x="452380" y="458563"/>
                    <a:pt x="446196" y="454007"/>
                  </a:cubicBezTo>
                  <a:cubicBezTo>
                    <a:pt x="440013" y="449451"/>
                    <a:pt x="426018" y="436758"/>
                    <a:pt x="422764" y="437409"/>
                  </a:cubicBezTo>
                  <a:cubicBezTo>
                    <a:pt x="419835" y="437735"/>
                    <a:pt x="418207" y="440338"/>
                    <a:pt x="415278" y="439036"/>
                  </a:cubicBezTo>
                  <a:cubicBezTo>
                    <a:pt x="412675" y="437735"/>
                    <a:pt x="383058" y="429598"/>
                    <a:pt x="380455" y="426669"/>
                  </a:cubicBezTo>
                  <a:cubicBezTo>
                    <a:pt x="377851" y="423740"/>
                    <a:pt x="375248" y="419835"/>
                    <a:pt x="371017" y="414953"/>
                  </a:cubicBezTo>
                  <a:cubicBezTo>
                    <a:pt x="366460" y="410071"/>
                    <a:pt x="347259" y="402585"/>
                    <a:pt x="344655" y="400307"/>
                  </a:cubicBezTo>
                  <a:cubicBezTo>
                    <a:pt x="342051" y="398029"/>
                    <a:pt x="335217" y="390869"/>
                    <a:pt x="331637" y="386638"/>
                  </a:cubicBezTo>
                  <a:cubicBezTo>
                    <a:pt x="328057" y="382733"/>
                    <a:pt x="327406" y="378177"/>
                    <a:pt x="324802" y="374597"/>
                  </a:cubicBezTo>
                  <a:cubicBezTo>
                    <a:pt x="322199" y="371017"/>
                    <a:pt x="318944" y="371342"/>
                    <a:pt x="319595" y="368413"/>
                  </a:cubicBezTo>
                  <a:cubicBezTo>
                    <a:pt x="320246" y="365484"/>
                    <a:pt x="320897" y="365158"/>
                    <a:pt x="325453" y="363857"/>
                  </a:cubicBezTo>
                  <a:cubicBezTo>
                    <a:pt x="330010" y="362880"/>
                    <a:pt x="332613" y="363206"/>
                    <a:pt x="332939" y="361253"/>
                  </a:cubicBezTo>
                  <a:cubicBezTo>
                    <a:pt x="333264" y="359300"/>
                    <a:pt x="334240" y="357348"/>
                    <a:pt x="330986" y="357022"/>
                  </a:cubicBezTo>
                  <a:cubicBezTo>
                    <a:pt x="327731" y="356371"/>
                    <a:pt x="321873" y="357999"/>
                    <a:pt x="323826" y="354418"/>
                  </a:cubicBezTo>
                  <a:cubicBezTo>
                    <a:pt x="325779" y="350839"/>
                    <a:pt x="328708" y="351815"/>
                    <a:pt x="330010" y="347258"/>
                  </a:cubicBezTo>
                  <a:cubicBezTo>
                    <a:pt x="331311" y="342702"/>
                    <a:pt x="335542" y="340099"/>
                    <a:pt x="332939" y="336519"/>
                  </a:cubicBezTo>
                  <a:cubicBezTo>
                    <a:pt x="330661" y="332939"/>
                    <a:pt x="323501" y="327731"/>
                    <a:pt x="320897" y="319920"/>
                  </a:cubicBezTo>
                  <a:cubicBezTo>
                    <a:pt x="317968" y="312110"/>
                    <a:pt x="323175" y="312760"/>
                    <a:pt x="321548" y="309181"/>
                  </a:cubicBezTo>
                  <a:cubicBezTo>
                    <a:pt x="319921" y="305600"/>
                    <a:pt x="321222" y="304299"/>
                    <a:pt x="317642" y="302021"/>
                  </a:cubicBezTo>
                  <a:cubicBezTo>
                    <a:pt x="314388" y="299742"/>
                    <a:pt x="308530" y="295186"/>
                    <a:pt x="306903" y="291606"/>
                  </a:cubicBezTo>
                  <a:cubicBezTo>
                    <a:pt x="305275" y="287701"/>
                    <a:pt x="303322" y="284772"/>
                    <a:pt x="301044" y="284772"/>
                  </a:cubicBezTo>
                  <a:cubicBezTo>
                    <a:pt x="298766" y="284772"/>
                    <a:pt x="293233" y="280541"/>
                    <a:pt x="291606" y="275984"/>
                  </a:cubicBezTo>
                  <a:cubicBezTo>
                    <a:pt x="289979" y="271428"/>
                    <a:pt x="280215" y="260363"/>
                    <a:pt x="273706" y="256132"/>
                  </a:cubicBezTo>
                  <a:cubicBezTo>
                    <a:pt x="267523" y="251901"/>
                    <a:pt x="265244" y="252877"/>
                    <a:pt x="266872" y="250924"/>
                  </a:cubicBezTo>
                  <a:cubicBezTo>
                    <a:pt x="268499" y="248972"/>
                    <a:pt x="270777" y="248646"/>
                    <a:pt x="269801" y="246694"/>
                  </a:cubicBezTo>
                  <a:cubicBezTo>
                    <a:pt x="268824" y="244741"/>
                    <a:pt x="266546" y="244090"/>
                    <a:pt x="265570" y="244415"/>
                  </a:cubicBezTo>
                  <a:cubicBezTo>
                    <a:pt x="264594" y="244415"/>
                    <a:pt x="264268" y="247019"/>
                    <a:pt x="261990" y="246368"/>
                  </a:cubicBezTo>
                  <a:cubicBezTo>
                    <a:pt x="259712" y="245717"/>
                    <a:pt x="256783" y="245717"/>
                    <a:pt x="256457" y="243439"/>
                  </a:cubicBezTo>
                  <a:cubicBezTo>
                    <a:pt x="256132" y="240835"/>
                    <a:pt x="254830" y="239859"/>
                    <a:pt x="255155" y="236279"/>
                  </a:cubicBezTo>
                  <a:cubicBezTo>
                    <a:pt x="255481" y="232699"/>
                    <a:pt x="256783" y="232699"/>
                    <a:pt x="254830" y="231072"/>
                  </a:cubicBezTo>
                  <a:cubicBezTo>
                    <a:pt x="252877" y="229445"/>
                    <a:pt x="247019" y="224237"/>
                    <a:pt x="244415" y="223261"/>
                  </a:cubicBezTo>
                  <a:cubicBezTo>
                    <a:pt x="241812" y="222285"/>
                    <a:pt x="226190" y="223586"/>
                    <a:pt x="226841" y="219030"/>
                  </a:cubicBezTo>
                  <a:cubicBezTo>
                    <a:pt x="227492" y="214474"/>
                    <a:pt x="232699" y="214474"/>
                    <a:pt x="229445" y="212521"/>
                  </a:cubicBezTo>
                  <a:cubicBezTo>
                    <a:pt x="226190" y="210568"/>
                    <a:pt x="221308" y="211219"/>
                    <a:pt x="220332" y="211219"/>
                  </a:cubicBezTo>
                  <a:cubicBezTo>
                    <a:pt x="219355" y="211545"/>
                    <a:pt x="216752" y="214148"/>
                    <a:pt x="215775" y="212521"/>
                  </a:cubicBezTo>
                  <a:cubicBezTo>
                    <a:pt x="214799" y="210894"/>
                    <a:pt x="216101" y="209266"/>
                    <a:pt x="215450" y="207965"/>
                  </a:cubicBezTo>
                  <a:cubicBezTo>
                    <a:pt x="214799" y="206663"/>
                    <a:pt x="214474" y="206012"/>
                    <a:pt x="215125" y="203083"/>
                  </a:cubicBezTo>
                  <a:cubicBezTo>
                    <a:pt x="215775" y="200154"/>
                    <a:pt x="216752" y="195597"/>
                    <a:pt x="218705" y="194621"/>
                  </a:cubicBezTo>
                  <a:cubicBezTo>
                    <a:pt x="220332" y="193645"/>
                    <a:pt x="222610" y="192343"/>
                    <a:pt x="223261" y="193970"/>
                  </a:cubicBezTo>
                  <a:cubicBezTo>
                    <a:pt x="223912" y="195597"/>
                    <a:pt x="225539" y="196899"/>
                    <a:pt x="226190" y="195272"/>
                  </a:cubicBezTo>
                  <a:cubicBezTo>
                    <a:pt x="226841" y="193319"/>
                    <a:pt x="224237" y="189414"/>
                    <a:pt x="223261" y="188112"/>
                  </a:cubicBezTo>
                  <a:cubicBezTo>
                    <a:pt x="222285" y="186810"/>
                    <a:pt x="216752" y="182579"/>
                    <a:pt x="214799" y="180952"/>
                  </a:cubicBezTo>
                  <a:cubicBezTo>
                    <a:pt x="212846" y="179325"/>
                    <a:pt x="209266" y="178348"/>
                    <a:pt x="206988" y="177372"/>
                  </a:cubicBezTo>
                  <a:cubicBezTo>
                    <a:pt x="204710" y="176395"/>
                    <a:pt x="204059" y="178348"/>
                    <a:pt x="202757" y="176070"/>
                  </a:cubicBezTo>
                  <a:cubicBezTo>
                    <a:pt x="201130" y="174117"/>
                    <a:pt x="204059" y="169561"/>
                    <a:pt x="199828" y="168259"/>
                  </a:cubicBezTo>
                  <a:cubicBezTo>
                    <a:pt x="195597" y="167283"/>
                    <a:pt x="192668" y="168259"/>
                    <a:pt x="191692" y="167283"/>
                  </a:cubicBezTo>
                  <a:cubicBezTo>
                    <a:pt x="190716" y="166307"/>
                    <a:pt x="183881" y="163377"/>
                    <a:pt x="183230" y="160448"/>
                  </a:cubicBezTo>
                  <a:cubicBezTo>
                    <a:pt x="182579" y="157194"/>
                    <a:pt x="181928" y="153939"/>
                    <a:pt x="182254" y="151661"/>
                  </a:cubicBezTo>
                  <a:cubicBezTo>
                    <a:pt x="182579" y="149383"/>
                    <a:pt x="187136" y="145477"/>
                    <a:pt x="183881" y="144176"/>
                  </a:cubicBezTo>
                  <a:cubicBezTo>
                    <a:pt x="180627" y="142548"/>
                    <a:pt x="176721" y="145477"/>
                    <a:pt x="174443" y="144176"/>
                  </a:cubicBezTo>
                  <a:cubicBezTo>
                    <a:pt x="172490" y="142874"/>
                    <a:pt x="166957" y="139619"/>
                    <a:pt x="163377" y="136690"/>
                  </a:cubicBezTo>
                  <a:cubicBezTo>
                    <a:pt x="159798" y="133761"/>
                    <a:pt x="154265" y="127252"/>
                    <a:pt x="149383" y="123021"/>
                  </a:cubicBezTo>
                  <a:cubicBezTo>
                    <a:pt x="144501" y="118790"/>
                    <a:pt x="138968" y="113258"/>
                    <a:pt x="139294" y="112281"/>
                  </a:cubicBezTo>
                  <a:cubicBezTo>
                    <a:pt x="139294" y="111630"/>
                    <a:pt x="139294" y="105121"/>
                    <a:pt x="137667" y="103169"/>
                  </a:cubicBezTo>
                  <a:cubicBezTo>
                    <a:pt x="135714" y="101216"/>
                    <a:pt x="134412" y="102843"/>
                    <a:pt x="132459" y="99914"/>
                  </a:cubicBezTo>
                  <a:cubicBezTo>
                    <a:pt x="130507" y="96985"/>
                    <a:pt x="131158" y="96334"/>
                    <a:pt x="129856" y="92103"/>
                  </a:cubicBezTo>
                  <a:cubicBezTo>
                    <a:pt x="128554" y="87872"/>
                    <a:pt x="124974" y="83641"/>
                    <a:pt x="124323" y="81363"/>
                  </a:cubicBezTo>
                  <a:cubicBezTo>
                    <a:pt x="123672" y="79085"/>
                    <a:pt x="123998" y="70623"/>
                    <a:pt x="119767" y="65741"/>
                  </a:cubicBezTo>
                  <a:cubicBezTo>
                    <a:pt x="115536" y="60860"/>
                    <a:pt x="112607" y="58907"/>
                    <a:pt x="112932" y="55001"/>
                  </a:cubicBezTo>
                  <a:cubicBezTo>
                    <a:pt x="113258" y="51096"/>
                    <a:pt x="117163" y="48167"/>
                    <a:pt x="115536" y="46214"/>
                  </a:cubicBezTo>
                  <a:cubicBezTo>
                    <a:pt x="113909" y="43936"/>
                    <a:pt x="105772" y="40682"/>
                    <a:pt x="101541" y="37752"/>
                  </a:cubicBezTo>
                  <a:cubicBezTo>
                    <a:pt x="97311" y="34823"/>
                    <a:pt x="91778" y="28640"/>
                    <a:pt x="90476" y="27989"/>
                  </a:cubicBezTo>
                  <a:cubicBezTo>
                    <a:pt x="88849" y="27338"/>
                    <a:pt x="90150" y="29291"/>
                    <a:pt x="88849" y="31894"/>
                  </a:cubicBezTo>
                  <a:cubicBezTo>
                    <a:pt x="87872" y="34173"/>
                    <a:pt x="85269" y="34498"/>
                    <a:pt x="83641" y="34173"/>
                  </a:cubicBezTo>
                  <a:cubicBezTo>
                    <a:pt x="81689" y="33847"/>
                    <a:pt x="78109" y="31243"/>
                    <a:pt x="75831" y="28314"/>
                  </a:cubicBezTo>
                  <a:cubicBezTo>
                    <a:pt x="73552" y="25711"/>
                    <a:pt x="69647" y="24409"/>
                    <a:pt x="66067" y="21805"/>
                  </a:cubicBezTo>
                  <a:cubicBezTo>
                    <a:pt x="62487" y="18876"/>
                    <a:pt x="65416" y="24734"/>
                    <a:pt x="65742" y="25711"/>
                  </a:cubicBezTo>
                  <a:cubicBezTo>
                    <a:pt x="66067" y="26687"/>
                    <a:pt x="66392" y="27664"/>
                    <a:pt x="65091" y="27338"/>
                  </a:cubicBezTo>
                  <a:cubicBezTo>
                    <a:pt x="63789" y="27013"/>
                    <a:pt x="61511" y="25060"/>
                    <a:pt x="61185" y="26036"/>
                  </a:cubicBezTo>
                  <a:cubicBezTo>
                    <a:pt x="60860" y="26687"/>
                    <a:pt x="61511" y="28965"/>
                    <a:pt x="63463" y="29942"/>
                  </a:cubicBezTo>
                  <a:cubicBezTo>
                    <a:pt x="65742" y="30918"/>
                    <a:pt x="66392" y="30267"/>
                    <a:pt x="66392" y="31894"/>
                  </a:cubicBezTo>
                  <a:cubicBezTo>
                    <a:pt x="66392" y="33522"/>
                    <a:pt x="64765" y="31243"/>
                    <a:pt x="64765" y="37427"/>
                  </a:cubicBezTo>
                  <a:cubicBezTo>
                    <a:pt x="64765" y="43611"/>
                    <a:pt x="62162" y="46214"/>
                    <a:pt x="64114" y="49469"/>
                  </a:cubicBezTo>
                  <a:cubicBezTo>
                    <a:pt x="66067" y="52723"/>
                    <a:pt x="66392" y="57605"/>
                    <a:pt x="68345" y="64440"/>
                  </a:cubicBezTo>
                  <a:cubicBezTo>
                    <a:pt x="70298" y="71274"/>
                    <a:pt x="64114" y="78109"/>
                    <a:pt x="71274" y="82014"/>
                  </a:cubicBezTo>
                  <a:cubicBezTo>
                    <a:pt x="78434" y="85920"/>
                    <a:pt x="79736" y="85269"/>
                    <a:pt x="83967" y="89500"/>
                  </a:cubicBezTo>
                  <a:cubicBezTo>
                    <a:pt x="88198" y="93730"/>
                    <a:pt x="87872" y="100891"/>
                    <a:pt x="95032" y="106423"/>
                  </a:cubicBezTo>
                  <a:cubicBezTo>
                    <a:pt x="101867" y="111956"/>
                    <a:pt x="106098" y="115536"/>
                    <a:pt x="108701" y="119767"/>
                  </a:cubicBezTo>
                  <a:cubicBezTo>
                    <a:pt x="111305" y="123998"/>
                    <a:pt x="114559" y="125625"/>
                    <a:pt x="118790" y="127903"/>
                  </a:cubicBezTo>
                  <a:cubicBezTo>
                    <a:pt x="123021" y="130181"/>
                    <a:pt x="117814" y="133110"/>
                    <a:pt x="120743" y="139294"/>
                  </a:cubicBezTo>
                  <a:cubicBezTo>
                    <a:pt x="123672" y="145477"/>
                    <a:pt x="123998" y="145152"/>
                    <a:pt x="126927" y="148732"/>
                  </a:cubicBezTo>
                  <a:cubicBezTo>
                    <a:pt x="129856" y="152637"/>
                    <a:pt x="132134" y="159472"/>
                    <a:pt x="134087" y="161750"/>
                  </a:cubicBezTo>
                  <a:cubicBezTo>
                    <a:pt x="136365" y="164028"/>
                    <a:pt x="138643" y="165656"/>
                    <a:pt x="142548" y="166632"/>
                  </a:cubicBezTo>
                  <a:cubicBezTo>
                    <a:pt x="146454" y="167608"/>
                    <a:pt x="144827" y="173792"/>
                    <a:pt x="145152" y="175745"/>
                  </a:cubicBezTo>
                  <a:cubicBezTo>
                    <a:pt x="145478" y="177372"/>
                    <a:pt x="147105" y="183230"/>
                    <a:pt x="149058" y="183556"/>
                  </a:cubicBezTo>
                  <a:cubicBezTo>
                    <a:pt x="151010" y="183556"/>
                    <a:pt x="148407" y="176395"/>
                    <a:pt x="150685" y="175419"/>
                  </a:cubicBezTo>
                  <a:cubicBezTo>
                    <a:pt x="152963" y="174443"/>
                    <a:pt x="154916" y="181603"/>
                    <a:pt x="157845" y="184857"/>
                  </a:cubicBezTo>
                  <a:cubicBezTo>
                    <a:pt x="160774" y="187786"/>
                    <a:pt x="161099" y="188763"/>
                    <a:pt x="161750" y="193970"/>
                  </a:cubicBezTo>
                  <a:cubicBezTo>
                    <a:pt x="162401" y="199177"/>
                    <a:pt x="163052" y="200804"/>
                    <a:pt x="164679" y="200479"/>
                  </a:cubicBezTo>
                  <a:cubicBezTo>
                    <a:pt x="166307" y="200479"/>
                    <a:pt x="162401" y="205036"/>
                    <a:pt x="164679" y="207314"/>
                  </a:cubicBezTo>
                  <a:cubicBezTo>
                    <a:pt x="166957" y="209592"/>
                    <a:pt x="169887" y="206988"/>
                    <a:pt x="170537" y="210568"/>
                  </a:cubicBezTo>
                  <a:cubicBezTo>
                    <a:pt x="171188" y="214148"/>
                    <a:pt x="169887" y="218054"/>
                    <a:pt x="172816" y="221634"/>
                  </a:cubicBezTo>
                  <a:cubicBezTo>
                    <a:pt x="176070" y="225213"/>
                    <a:pt x="178999" y="230095"/>
                    <a:pt x="178999" y="234977"/>
                  </a:cubicBezTo>
                  <a:cubicBezTo>
                    <a:pt x="178999" y="239859"/>
                    <a:pt x="178348" y="242788"/>
                    <a:pt x="178999" y="245066"/>
                  </a:cubicBezTo>
                  <a:cubicBezTo>
                    <a:pt x="179650" y="247344"/>
                    <a:pt x="178348" y="252552"/>
                    <a:pt x="181277" y="252552"/>
                  </a:cubicBezTo>
                  <a:cubicBezTo>
                    <a:pt x="184207" y="252552"/>
                    <a:pt x="186485" y="250924"/>
                    <a:pt x="186810" y="254830"/>
                  </a:cubicBezTo>
                  <a:cubicBezTo>
                    <a:pt x="186810" y="258735"/>
                    <a:pt x="187461" y="259712"/>
                    <a:pt x="189088" y="258735"/>
                  </a:cubicBezTo>
                  <a:cubicBezTo>
                    <a:pt x="191041" y="257759"/>
                    <a:pt x="190390" y="251901"/>
                    <a:pt x="192343" y="250924"/>
                  </a:cubicBezTo>
                  <a:cubicBezTo>
                    <a:pt x="194296" y="249948"/>
                    <a:pt x="196248" y="259061"/>
                    <a:pt x="200154" y="259386"/>
                  </a:cubicBezTo>
                  <a:cubicBezTo>
                    <a:pt x="203734" y="259712"/>
                    <a:pt x="204385" y="254830"/>
                    <a:pt x="206012" y="260037"/>
                  </a:cubicBezTo>
                  <a:cubicBezTo>
                    <a:pt x="207639" y="264919"/>
                    <a:pt x="203408" y="267522"/>
                    <a:pt x="208290" y="269475"/>
                  </a:cubicBezTo>
                  <a:cubicBezTo>
                    <a:pt x="213172" y="271428"/>
                    <a:pt x="215450" y="274031"/>
                    <a:pt x="215775" y="275659"/>
                  </a:cubicBezTo>
                  <a:cubicBezTo>
                    <a:pt x="215775" y="277286"/>
                    <a:pt x="218054" y="280541"/>
                    <a:pt x="215775" y="282819"/>
                  </a:cubicBezTo>
                  <a:cubicBezTo>
                    <a:pt x="213497" y="285097"/>
                    <a:pt x="211545" y="284446"/>
                    <a:pt x="209917" y="287375"/>
                  </a:cubicBezTo>
                  <a:cubicBezTo>
                    <a:pt x="207965" y="290304"/>
                    <a:pt x="206337" y="294210"/>
                    <a:pt x="204710" y="294535"/>
                  </a:cubicBezTo>
                  <a:cubicBezTo>
                    <a:pt x="203083" y="294861"/>
                    <a:pt x="200479" y="289979"/>
                    <a:pt x="200479" y="287701"/>
                  </a:cubicBezTo>
                  <a:cubicBezTo>
                    <a:pt x="200479" y="285422"/>
                    <a:pt x="193970" y="275659"/>
                    <a:pt x="192343" y="273381"/>
                  </a:cubicBezTo>
                  <a:cubicBezTo>
                    <a:pt x="190716" y="271103"/>
                    <a:pt x="181277" y="265244"/>
                    <a:pt x="176070" y="261013"/>
                  </a:cubicBezTo>
                  <a:cubicBezTo>
                    <a:pt x="170537" y="257108"/>
                    <a:pt x="165005" y="252226"/>
                    <a:pt x="161750" y="249622"/>
                  </a:cubicBezTo>
                  <a:cubicBezTo>
                    <a:pt x="158821" y="247019"/>
                    <a:pt x="145803" y="239208"/>
                    <a:pt x="144176" y="237581"/>
                  </a:cubicBezTo>
                  <a:cubicBezTo>
                    <a:pt x="142548" y="235954"/>
                    <a:pt x="141898" y="238883"/>
                    <a:pt x="141898" y="241486"/>
                  </a:cubicBezTo>
                  <a:cubicBezTo>
                    <a:pt x="142223" y="244090"/>
                    <a:pt x="144176" y="248646"/>
                    <a:pt x="140921" y="245392"/>
                  </a:cubicBezTo>
                  <a:cubicBezTo>
                    <a:pt x="137992" y="242137"/>
                    <a:pt x="134738" y="240184"/>
                    <a:pt x="135714" y="236604"/>
                  </a:cubicBezTo>
                  <a:cubicBezTo>
                    <a:pt x="136690" y="233024"/>
                    <a:pt x="140921" y="229770"/>
                    <a:pt x="141572" y="225539"/>
                  </a:cubicBezTo>
                  <a:cubicBezTo>
                    <a:pt x="142548" y="221308"/>
                    <a:pt x="141572" y="218379"/>
                    <a:pt x="141572" y="215125"/>
                  </a:cubicBezTo>
                  <a:cubicBezTo>
                    <a:pt x="141572" y="211870"/>
                    <a:pt x="138968" y="207965"/>
                    <a:pt x="138643" y="205361"/>
                  </a:cubicBezTo>
                  <a:cubicBezTo>
                    <a:pt x="138318" y="202757"/>
                    <a:pt x="140596" y="205361"/>
                    <a:pt x="136690" y="200804"/>
                  </a:cubicBezTo>
                  <a:cubicBezTo>
                    <a:pt x="132785" y="196248"/>
                    <a:pt x="112281" y="182254"/>
                    <a:pt x="111956" y="179650"/>
                  </a:cubicBezTo>
                  <a:cubicBezTo>
                    <a:pt x="111630" y="177046"/>
                    <a:pt x="113909" y="169561"/>
                    <a:pt x="111630" y="170537"/>
                  </a:cubicBezTo>
                  <a:cubicBezTo>
                    <a:pt x="109352" y="171514"/>
                    <a:pt x="110003" y="177046"/>
                    <a:pt x="107725" y="177372"/>
                  </a:cubicBezTo>
                  <a:cubicBezTo>
                    <a:pt x="105447" y="177697"/>
                    <a:pt x="99914" y="179325"/>
                    <a:pt x="96660" y="177697"/>
                  </a:cubicBezTo>
                  <a:cubicBezTo>
                    <a:pt x="93080" y="175745"/>
                    <a:pt x="80712" y="170537"/>
                    <a:pt x="76156" y="165656"/>
                  </a:cubicBezTo>
                  <a:cubicBezTo>
                    <a:pt x="71600" y="160774"/>
                    <a:pt x="58907" y="151010"/>
                    <a:pt x="60860" y="148407"/>
                  </a:cubicBezTo>
                  <a:cubicBezTo>
                    <a:pt x="62487" y="145803"/>
                    <a:pt x="67369" y="147105"/>
                    <a:pt x="72576" y="147105"/>
                  </a:cubicBezTo>
                  <a:cubicBezTo>
                    <a:pt x="77458" y="147105"/>
                    <a:pt x="81038" y="148407"/>
                    <a:pt x="82665" y="151010"/>
                  </a:cubicBezTo>
                  <a:cubicBezTo>
                    <a:pt x="84292" y="153288"/>
                    <a:pt x="84618" y="153288"/>
                    <a:pt x="86896" y="153614"/>
                  </a:cubicBezTo>
                  <a:cubicBezTo>
                    <a:pt x="89174" y="153939"/>
                    <a:pt x="89500" y="159147"/>
                    <a:pt x="91778" y="157519"/>
                  </a:cubicBezTo>
                  <a:cubicBezTo>
                    <a:pt x="94056" y="155892"/>
                    <a:pt x="92103" y="151010"/>
                    <a:pt x="90801" y="148732"/>
                  </a:cubicBezTo>
                  <a:cubicBezTo>
                    <a:pt x="89174" y="146454"/>
                    <a:pt x="89500" y="150034"/>
                    <a:pt x="86571" y="148407"/>
                  </a:cubicBezTo>
                  <a:cubicBezTo>
                    <a:pt x="83641" y="146779"/>
                    <a:pt x="81689" y="146779"/>
                    <a:pt x="82991" y="144827"/>
                  </a:cubicBezTo>
                  <a:cubicBezTo>
                    <a:pt x="84292" y="142874"/>
                    <a:pt x="83316" y="138968"/>
                    <a:pt x="83641" y="136365"/>
                  </a:cubicBezTo>
                  <a:cubicBezTo>
                    <a:pt x="83967" y="133761"/>
                    <a:pt x="87872" y="126276"/>
                    <a:pt x="86245" y="124649"/>
                  </a:cubicBezTo>
                  <a:cubicBezTo>
                    <a:pt x="84618" y="123021"/>
                    <a:pt x="76482" y="115210"/>
                    <a:pt x="71925" y="110979"/>
                  </a:cubicBezTo>
                  <a:cubicBezTo>
                    <a:pt x="67369" y="106749"/>
                    <a:pt x="65091" y="104145"/>
                    <a:pt x="61185" y="100240"/>
                  </a:cubicBezTo>
                  <a:cubicBezTo>
                    <a:pt x="57280" y="96334"/>
                    <a:pt x="50445" y="91127"/>
                    <a:pt x="46865" y="90150"/>
                  </a:cubicBezTo>
                  <a:cubicBezTo>
                    <a:pt x="43285" y="89174"/>
                    <a:pt x="40356" y="89500"/>
                    <a:pt x="39705" y="86245"/>
                  </a:cubicBezTo>
                  <a:cubicBezTo>
                    <a:pt x="39054" y="82665"/>
                    <a:pt x="40356" y="78434"/>
                    <a:pt x="38729" y="75831"/>
                  </a:cubicBezTo>
                  <a:cubicBezTo>
                    <a:pt x="37102" y="72901"/>
                    <a:pt x="40031" y="70949"/>
                    <a:pt x="35474" y="69322"/>
                  </a:cubicBezTo>
                  <a:cubicBezTo>
                    <a:pt x="30918" y="67694"/>
                    <a:pt x="30267" y="67369"/>
                    <a:pt x="30267" y="65091"/>
                  </a:cubicBezTo>
                  <a:cubicBezTo>
                    <a:pt x="30267" y="63138"/>
                    <a:pt x="32220" y="56954"/>
                    <a:pt x="30918" y="55327"/>
                  </a:cubicBezTo>
                  <a:cubicBezTo>
                    <a:pt x="29942" y="53700"/>
                    <a:pt x="22782" y="54351"/>
                    <a:pt x="22456" y="49794"/>
                  </a:cubicBezTo>
                  <a:cubicBezTo>
                    <a:pt x="22131" y="45563"/>
                    <a:pt x="15947" y="26687"/>
                    <a:pt x="11391" y="19853"/>
                  </a:cubicBezTo>
                  <a:cubicBezTo>
                    <a:pt x="6835" y="13344"/>
                    <a:pt x="3580" y="12042"/>
                    <a:pt x="0" y="3580"/>
                  </a:cubicBezTo>
                  <a:cubicBezTo>
                    <a:pt x="5858" y="3255"/>
                    <a:pt x="16924" y="2604"/>
                    <a:pt x="28314" y="1953"/>
                  </a:cubicBezTo>
                  <a:cubicBezTo>
                    <a:pt x="47191" y="976"/>
                    <a:pt x="67043" y="0"/>
                    <a:pt x="67369" y="0"/>
                  </a:cubicBezTo>
                  <a:cubicBezTo>
                    <a:pt x="68020" y="0"/>
                    <a:pt x="66718" y="325"/>
                    <a:pt x="66718" y="651"/>
                  </a:cubicBezTo>
                  <a:cubicBezTo>
                    <a:pt x="66718" y="2929"/>
                    <a:pt x="67043" y="5858"/>
                    <a:pt x="69972" y="7160"/>
                  </a:cubicBezTo>
                  <a:cubicBezTo>
                    <a:pt x="71925" y="8136"/>
                    <a:pt x="108701" y="21154"/>
                    <a:pt x="136039" y="30592"/>
                  </a:cubicBezTo>
                  <a:cubicBezTo>
                    <a:pt x="151987" y="36125"/>
                    <a:pt x="165005" y="40356"/>
                    <a:pt x="166307" y="40356"/>
                  </a:cubicBezTo>
                  <a:cubicBezTo>
                    <a:pt x="168259" y="40356"/>
                    <a:pt x="170212" y="40682"/>
                    <a:pt x="172165" y="40682"/>
                  </a:cubicBezTo>
                  <a:cubicBezTo>
                    <a:pt x="174118" y="41007"/>
                    <a:pt x="176070" y="41007"/>
                    <a:pt x="177698" y="41007"/>
                  </a:cubicBezTo>
                  <a:cubicBezTo>
                    <a:pt x="178674" y="41007"/>
                    <a:pt x="179976" y="41007"/>
                    <a:pt x="181928" y="41007"/>
                  </a:cubicBezTo>
                  <a:cubicBezTo>
                    <a:pt x="197225" y="41007"/>
                    <a:pt x="247344" y="41658"/>
                    <a:pt x="248646" y="39705"/>
                  </a:cubicBezTo>
                  <a:cubicBezTo>
                    <a:pt x="249297" y="39054"/>
                    <a:pt x="249297" y="37102"/>
                    <a:pt x="249623" y="35149"/>
                  </a:cubicBezTo>
                  <a:cubicBezTo>
                    <a:pt x="249948" y="32220"/>
                    <a:pt x="250274" y="28640"/>
                    <a:pt x="251250" y="27989"/>
                  </a:cubicBezTo>
                  <a:cubicBezTo>
                    <a:pt x="252552" y="27338"/>
                    <a:pt x="263943" y="26687"/>
                    <a:pt x="275008" y="26362"/>
                  </a:cubicBezTo>
                  <a:cubicBezTo>
                    <a:pt x="285097" y="26036"/>
                    <a:pt x="295186" y="26362"/>
                    <a:pt x="296162" y="27013"/>
                  </a:cubicBezTo>
                  <a:cubicBezTo>
                    <a:pt x="297464" y="27664"/>
                    <a:pt x="298441" y="29291"/>
                    <a:pt x="299742" y="30592"/>
                  </a:cubicBezTo>
                  <a:cubicBezTo>
                    <a:pt x="301370" y="32545"/>
                    <a:pt x="302997" y="34498"/>
                    <a:pt x="305601" y="36451"/>
                  </a:cubicBezTo>
                  <a:cubicBezTo>
                    <a:pt x="308855" y="38729"/>
                    <a:pt x="310808" y="39705"/>
                    <a:pt x="312761" y="40682"/>
                  </a:cubicBezTo>
                  <a:lnTo>
                    <a:pt x="312761" y="40682"/>
                  </a:lnTo>
                  <a:cubicBezTo>
                    <a:pt x="313412" y="41007"/>
                    <a:pt x="314062" y="41332"/>
                    <a:pt x="314713" y="41658"/>
                  </a:cubicBezTo>
                  <a:cubicBezTo>
                    <a:pt x="316015" y="42309"/>
                    <a:pt x="321873" y="46865"/>
                    <a:pt x="327731" y="51422"/>
                  </a:cubicBezTo>
                  <a:cubicBezTo>
                    <a:pt x="333915" y="56303"/>
                    <a:pt x="340099" y="61185"/>
                    <a:pt x="340750" y="61836"/>
                  </a:cubicBezTo>
                  <a:cubicBezTo>
                    <a:pt x="341075" y="62487"/>
                    <a:pt x="342377" y="65091"/>
                    <a:pt x="343679" y="68345"/>
                  </a:cubicBezTo>
                  <a:cubicBezTo>
                    <a:pt x="344655" y="70623"/>
                    <a:pt x="345631" y="72901"/>
                    <a:pt x="346608" y="74854"/>
                  </a:cubicBezTo>
                  <a:cubicBezTo>
                    <a:pt x="347259" y="76482"/>
                    <a:pt x="347584" y="78109"/>
                    <a:pt x="347584" y="80061"/>
                  </a:cubicBezTo>
                  <a:cubicBezTo>
                    <a:pt x="347910" y="83641"/>
                    <a:pt x="348235" y="87547"/>
                    <a:pt x="352140" y="90801"/>
                  </a:cubicBezTo>
                  <a:cubicBezTo>
                    <a:pt x="354093" y="92754"/>
                    <a:pt x="359951" y="96009"/>
                    <a:pt x="366786" y="99589"/>
                  </a:cubicBezTo>
                  <a:cubicBezTo>
                    <a:pt x="377851" y="105447"/>
                    <a:pt x="390869" y="111630"/>
                    <a:pt x="391846" y="111956"/>
                  </a:cubicBezTo>
                  <a:cubicBezTo>
                    <a:pt x="393148" y="112281"/>
                    <a:pt x="394775" y="110329"/>
                    <a:pt x="396402" y="108050"/>
                  </a:cubicBezTo>
                  <a:cubicBezTo>
                    <a:pt x="398355" y="105121"/>
                    <a:pt x="400633" y="101541"/>
                    <a:pt x="400958" y="100240"/>
                  </a:cubicBezTo>
                  <a:cubicBezTo>
                    <a:pt x="401284" y="99263"/>
                    <a:pt x="402260" y="96985"/>
                    <a:pt x="403562" y="94707"/>
                  </a:cubicBezTo>
                  <a:cubicBezTo>
                    <a:pt x="404538" y="93080"/>
                    <a:pt x="405515" y="91127"/>
                    <a:pt x="406491" y="90476"/>
                  </a:cubicBezTo>
                  <a:cubicBezTo>
                    <a:pt x="407142" y="89825"/>
                    <a:pt x="408769" y="88849"/>
                    <a:pt x="410397" y="87872"/>
                  </a:cubicBezTo>
                  <a:cubicBezTo>
                    <a:pt x="412024" y="86896"/>
                    <a:pt x="413977" y="86245"/>
                    <a:pt x="415278" y="85920"/>
                  </a:cubicBezTo>
                  <a:lnTo>
                    <a:pt x="415278" y="85920"/>
                  </a:lnTo>
                  <a:cubicBezTo>
                    <a:pt x="416906" y="85594"/>
                    <a:pt x="427971" y="87547"/>
                    <a:pt x="434155" y="88849"/>
                  </a:cubicBezTo>
                  <a:cubicBezTo>
                    <a:pt x="436433" y="89174"/>
                    <a:pt x="438060" y="89500"/>
                    <a:pt x="438711" y="89500"/>
                  </a:cubicBezTo>
                  <a:cubicBezTo>
                    <a:pt x="439036" y="89500"/>
                    <a:pt x="441640" y="91452"/>
                    <a:pt x="444569" y="93730"/>
                  </a:cubicBezTo>
                  <a:cubicBezTo>
                    <a:pt x="449125" y="97636"/>
                    <a:pt x="454984" y="102518"/>
                    <a:pt x="456936" y="104470"/>
                  </a:cubicBezTo>
                  <a:cubicBezTo>
                    <a:pt x="458889" y="106423"/>
                    <a:pt x="463445" y="113583"/>
                    <a:pt x="467025" y="119441"/>
                  </a:cubicBezTo>
                  <a:cubicBezTo>
                    <a:pt x="469304" y="123021"/>
                    <a:pt x="471256" y="126276"/>
                    <a:pt x="472233" y="127578"/>
                  </a:cubicBezTo>
                  <a:cubicBezTo>
                    <a:pt x="473534" y="129205"/>
                    <a:pt x="476464" y="134087"/>
                    <a:pt x="479718" y="138968"/>
                  </a:cubicBezTo>
                  <a:cubicBezTo>
                    <a:pt x="482973" y="144176"/>
                    <a:pt x="486227" y="149383"/>
                    <a:pt x="487203" y="150359"/>
                  </a:cubicBezTo>
                  <a:cubicBezTo>
                    <a:pt x="488180" y="151336"/>
                    <a:pt x="489482" y="151661"/>
                    <a:pt x="490784" y="152312"/>
                  </a:cubicBezTo>
                  <a:cubicBezTo>
                    <a:pt x="492411" y="152963"/>
                    <a:pt x="494364" y="153614"/>
                    <a:pt x="494364" y="154916"/>
                  </a:cubicBezTo>
                  <a:cubicBezTo>
                    <a:pt x="494364" y="157194"/>
                    <a:pt x="494038" y="159472"/>
                    <a:pt x="494038" y="161425"/>
                  </a:cubicBezTo>
                  <a:cubicBezTo>
                    <a:pt x="494038" y="162727"/>
                    <a:pt x="493713" y="164028"/>
                    <a:pt x="493713" y="164679"/>
                  </a:cubicBezTo>
                  <a:cubicBezTo>
                    <a:pt x="493713" y="165656"/>
                    <a:pt x="496316" y="172165"/>
                    <a:pt x="499245" y="178674"/>
                  </a:cubicBezTo>
                  <a:cubicBezTo>
                    <a:pt x="501849" y="184532"/>
                    <a:pt x="504778" y="190065"/>
                    <a:pt x="505754" y="190716"/>
                  </a:cubicBezTo>
                  <a:cubicBezTo>
                    <a:pt x="507382" y="192017"/>
                    <a:pt x="507382" y="191041"/>
                    <a:pt x="508684" y="191041"/>
                  </a:cubicBezTo>
                  <a:cubicBezTo>
                    <a:pt x="510311" y="191041"/>
                    <a:pt x="512914" y="191041"/>
                    <a:pt x="518122" y="193645"/>
                  </a:cubicBezTo>
                  <a:cubicBezTo>
                    <a:pt x="521702" y="195597"/>
                    <a:pt x="523980" y="197225"/>
                    <a:pt x="525607" y="198201"/>
                  </a:cubicBezTo>
                  <a:cubicBezTo>
                    <a:pt x="528536" y="200154"/>
                    <a:pt x="530163" y="201455"/>
                    <a:pt x="533093" y="201455"/>
                  </a:cubicBezTo>
                  <a:cubicBezTo>
                    <a:pt x="535371" y="201455"/>
                    <a:pt x="536672" y="201455"/>
                    <a:pt x="537649" y="201130"/>
                  </a:cubicBezTo>
                  <a:cubicBezTo>
                    <a:pt x="538951" y="200804"/>
                    <a:pt x="539927" y="200804"/>
                    <a:pt x="541880" y="201455"/>
                  </a:cubicBezTo>
                  <a:cubicBezTo>
                    <a:pt x="542856" y="201781"/>
                    <a:pt x="543832" y="202432"/>
                    <a:pt x="544483" y="203083"/>
                  </a:cubicBezTo>
                  <a:cubicBezTo>
                    <a:pt x="548389" y="206337"/>
                    <a:pt x="549040" y="209917"/>
                    <a:pt x="554898" y="208290"/>
                  </a:cubicBezTo>
                  <a:cubicBezTo>
                    <a:pt x="553270" y="207639"/>
                    <a:pt x="554572" y="206988"/>
                    <a:pt x="555549" y="206663"/>
                  </a:cubicBezTo>
                  <a:lnTo>
                    <a:pt x="555549" y="206663"/>
                  </a:lnTo>
                  <a:close/>
                  <a:moveTo>
                    <a:pt x="62162" y="422764"/>
                  </a:moveTo>
                  <a:cubicBezTo>
                    <a:pt x="59232" y="425367"/>
                    <a:pt x="56303" y="426994"/>
                    <a:pt x="58256" y="428947"/>
                  </a:cubicBezTo>
                  <a:cubicBezTo>
                    <a:pt x="60209" y="430575"/>
                    <a:pt x="61836" y="431876"/>
                    <a:pt x="65091" y="432853"/>
                  </a:cubicBezTo>
                  <a:cubicBezTo>
                    <a:pt x="68345" y="433829"/>
                    <a:pt x="69322" y="433178"/>
                    <a:pt x="68996" y="428947"/>
                  </a:cubicBezTo>
                  <a:cubicBezTo>
                    <a:pt x="68671" y="425042"/>
                    <a:pt x="66067" y="421136"/>
                    <a:pt x="62162" y="422764"/>
                  </a:cubicBezTo>
                  <a:lnTo>
                    <a:pt x="62162" y="422764"/>
                  </a:lnTo>
                  <a:close/>
                  <a:moveTo>
                    <a:pt x="99589" y="93080"/>
                  </a:moveTo>
                  <a:cubicBezTo>
                    <a:pt x="98287" y="97310"/>
                    <a:pt x="96985" y="98612"/>
                    <a:pt x="100565" y="101867"/>
                  </a:cubicBezTo>
                  <a:cubicBezTo>
                    <a:pt x="104471" y="105447"/>
                    <a:pt x="107400" y="110329"/>
                    <a:pt x="110003" y="108701"/>
                  </a:cubicBezTo>
                  <a:cubicBezTo>
                    <a:pt x="112607" y="107074"/>
                    <a:pt x="113583" y="102518"/>
                    <a:pt x="109027" y="100240"/>
                  </a:cubicBezTo>
                  <a:cubicBezTo>
                    <a:pt x="104471" y="97961"/>
                    <a:pt x="103169" y="99589"/>
                    <a:pt x="103169" y="96985"/>
                  </a:cubicBezTo>
                  <a:cubicBezTo>
                    <a:pt x="103169" y="93730"/>
                    <a:pt x="101541" y="86245"/>
                    <a:pt x="99589" y="93080"/>
                  </a:cubicBezTo>
                  <a:lnTo>
                    <a:pt x="99589" y="93080"/>
                  </a:lnTo>
                  <a:close/>
                  <a:moveTo>
                    <a:pt x="33196" y="227492"/>
                  </a:moveTo>
                  <a:cubicBezTo>
                    <a:pt x="29942" y="231397"/>
                    <a:pt x="29616" y="233675"/>
                    <a:pt x="32545" y="235628"/>
                  </a:cubicBezTo>
                  <a:cubicBezTo>
                    <a:pt x="35474" y="237906"/>
                    <a:pt x="41007" y="243113"/>
                    <a:pt x="42309" y="238883"/>
                  </a:cubicBezTo>
                  <a:cubicBezTo>
                    <a:pt x="43611" y="234652"/>
                    <a:pt x="42634" y="230746"/>
                    <a:pt x="40031" y="228143"/>
                  </a:cubicBezTo>
                  <a:cubicBezTo>
                    <a:pt x="37753" y="225213"/>
                    <a:pt x="40031" y="222935"/>
                    <a:pt x="33196" y="227492"/>
                  </a:cubicBezTo>
                  <a:lnTo>
                    <a:pt x="33196" y="227492"/>
                  </a:lnTo>
                  <a:close/>
                  <a:moveTo>
                    <a:pt x="843249" y="365484"/>
                  </a:moveTo>
                  <a:cubicBezTo>
                    <a:pt x="842924" y="370040"/>
                    <a:pt x="839995" y="377526"/>
                    <a:pt x="844551" y="376224"/>
                  </a:cubicBezTo>
                  <a:cubicBezTo>
                    <a:pt x="849108" y="375248"/>
                    <a:pt x="855291" y="361904"/>
                    <a:pt x="854315" y="361578"/>
                  </a:cubicBezTo>
                  <a:cubicBezTo>
                    <a:pt x="853338" y="360928"/>
                    <a:pt x="849108" y="360602"/>
                    <a:pt x="843249" y="365484"/>
                  </a:cubicBezTo>
                  <a:lnTo>
                    <a:pt x="843249" y="36548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8" name="Freeform: Shape 2697">
              <a:extLst>
                <a:ext uri="{FF2B5EF4-FFF2-40B4-BE49-F238E27FC236}">
                  <a16:creationId xmlns:a16="http://schemas.microsoft.com/office/drawing/2014/main" id="{4AD48022-5460-427B-81F5-56427E9BB0F8}"/>
                </a:ext>
              </a:extLst>
            </p:cNvPr>
            <p:cNvSpPr/>
            <p:nvPr/>
          </p:nvSpPr>
          <p:spPr>
            <a:xfrm>
              <a:off x="2267907" y="2939485"/>
              <a:ext cx="1614284" cy="796229"/>
            </a:xfrm>
            <a:custGeom>
              <a:avLst/>
              <a:gdLst>
                <a:gd name="connsiteX0" fmla="*/ 1613959 w 1614284"/>
                <a:gd name="connsiteY0" fmla="*/ 153614 h 796229"/>
                <a:gd name="connsiteX1" fmla="*/ 1613308 w 1614284"/>
                <a:gd name="connsiteY1" fmla="*/ 155241 h 796229"/>
                <a:gd name="connsiteX2" fmla="*/ 1613308 w 1614284"/>
                <a:gd name="connsiteY2" fmla="*/ 160448 h 796229"/>
                <a:gd name="connsiteX3" fmla="*/ 1612006 w 1614284"/>
                <a:gd name="connsiteY3" fmla="*/ 165005 h 796229"/>
                <a:gd name="connsiteX4" fmla="*/ 1606799 w 1614284"/>
                <a:gd name="connsiteY4" fmla="*/ 167283 h 796229"/>
                <a:gd name="connsiteX5" fmla="*/ 1601917 w 1614284"/>
                <a:gd name="connsiteY5" fmla="*/ 165981 h 796229"/>
                <a:gd name="connsiteX6" fmla="*/ 1592479 w 1614284"/>
                <a:gd name="connsiteY6" fmla="*/ 169236 h 796229"/>
                <a:gd name="connsiteX7" fmla="*/ 1585970 w 1614284"/>
                <a:gd name="connsiteY7" fmla="*/ 176721 h 796229"/>
                <a:gd name="connsiteX8" fmla="*/ 1581088 w 1614284"/>
                <a:gd name="connsiteY8" fmla="*/ 171839 h 796229"/>
                <a:gd name="connsiteX9" fmla="*/ 1573928 w 1614284"/>
                <a:gd name="connsiteY9" fmla="*/ 173141 h 796229"/>
                <a:gd name="connsiteX10" fmla="*/ 1572627 w 1614284"/>
                <a:gd name="connsiteY10" fmla="*/ 181603 h 796229"/>
                <a:gd name="connsiteX11" fmla="*/ 1565141 w 1614284"/>
                <a:gd name="connsiteY11" fmla="*/ 178674 h 796229"/>
                <a:gd name="connsiteX12" fmla="*/ 1567094 w 1614284"/>
                <a:gd name="connsiteY12" fmla="*/ 174768 h 796229"/>
                <a:gd name="connsiteX13" fmla="*/ 1564490 w 1614284"/>
                <a:gd name="connsiteY13" fmla="*/ 170538 h 796229"/>
                <a:gd name="connsiteX14" fmla="*/ 1555703 w 1614284"/>
                <a:gd name="connsiteY14" fmla="*/ 187787 h 796229"/>
                <a:gd name="connsiteX15" fmla="*/ 1550496 w 1614284"/>
                <a:gd name="connsiteY15" fmla="*/ 189088 h 796229"/>
                <a:gd name="connsiteX16" fmla="*/ 1549194 w 1614284"/>
                <a:gd name="connsiteY16" fmla="*/ 187461 h 796229"/>
                <a:gd name="connsiteX17" fmla="*/ 1546265 w 1614284"/>
                <a:gd name="connsiteY17" fmla="*/ 192017 h 796229"/>
                <a:gd name="connsiteX18" fmla="*/ 1543987 w 1614284"/>
                <a:gd name="connsiteY18" fmla="*/ 188763 h 796229"/>
                <a:gd name="connsiteX19" fmla="*/ 1541708 w 1614284"/>
                <a:gd name="connsiteY19" fmla="*/ 193645 h 796229"/>
                <a:gd name="connsiteX20" fmla="*/ 1538454 w 1614284"/>
                <a:gd name="connsiteY20" fmla="*/ 190065 h 796229"/>
                <a:gd name="connsiteX21" fmla="*/ 1536501 w 1614284"/>
                <a:gd name="connsiteY21" fmla="*/ 188112 h 796229"/>
                <a:gd name="connsiteX22" fmla="*/ 1536827 w 1614284"/>
                <a:gd name="connsiteY22" fmla="*/ 196899 h 796229"/>
                <a:gd name="connsiteX23" fmla="*/ 1531619 w 1614284"/>
                <a:gd name="connsiteY23" fmla="*/ 195272 h 796229"/>
                <a:gd name="connsiteX24" fmla="*/ 1526412 w 1614284"/>
                <a:gd name="connsiteY24" fmla="*/ 199177 h 796229"/>
                <a:gd name="connsiteX25" fmla="*/ 1525110 w 1614284"/>
                <a:gd name="connsiteY25" fmla="*/ 205686 h 796229"/>
                <a:gd name="connsiteX26" fmla="*/ 1518927 w 1614284"/>
                <a:gd name="connsiteY26" fmla="*/ 213172 h 796229"/>
                <a:gd name="connsiteX27" fmla="*/ 1509489 w 1614284"/>
                <a:gd name="connsiteY27" fmla="*/ 223586 h 796229"/>
                <a:gd name="connsiteX28" fmla="*/ 1508838 w 1614284"/>
                <a:gd name="connsiteY28" fmla="*/ 230421 h 796229"/>
                <a:gd name="connsiteX29" fmla="*/ 1510139 w 1614284"/>
                <a:gd name="connsiteY29" fmla="*/ 234977 h 796229"/>
                <a:gd name="connsiteX30" fmla="*/ 1515672 w 1614284"/>
                <a:gd name="connsiteY30" fmla="*/ 235954 h 796229"/>
                <a:gd name="connsiteX31" fmla="*/ 1507210 w 1614284"/>
                <a:gd name="connsiteY31" fmla="*/ 239534 h 796229"/>
                <a:gd name="connsiteX32" fmla="*/ 1502329 w 1614284"/>
                <a:gd name="connsiteY32" fmla="*/ 246368 h 796229"/>
                <a:gd name="connsiteX33" fmla="*/ 1510465 w 1614284"/>
                <a:gd name="connsiteY33" fmla="*/ 252226 h 796229"/>
                <a:gd name="connsiteX34" fmla="*/ 1514045 w 1614284"/>
                <a:gd name="connsiteY34" fmla="*/ 259061 h 796229"/>
                <a:gd name="connsiteX35" fmla="*/ 1517299 w 1614284"/>
                <a:gd name="connsiteY35" fmla="*/ 264919 h 796229"/>
                <a:gd name="connsiteX36" fmla="*/ 1524134 w 1614284"/>
                <a:gd name="connsiteY36" fmla="*/ 267197 h 796229"/>
                <a:gd name="connsiteX37" fmla="*/ 1528365 w 1614284"/>
                <a:gd name="connsiteY37" fmla="*/ 264268 h 796229"/>
                <a:gd name="connsiteX38" fmla="*/ 1525436 w 1614284"/>
                <a:gd name="connsiteY38" fmla="*/ 257759 h 796229"/>
                <a:gd name="connsiteX39" fmla="*/ 1529341 w 1614284"/>
                <a:gd name="connsiteY39" fmla="*/ 258084 h 796229"/>
                <a:gd name="connsiteX40" fmla="*/ 1533247 w 1614284"/>
                <a:gd name="connsiteY40" fmla="*/ 268825 h 796229"/>
                <a:gd name="connsiteX41" fmla="*/ 1521530 w 1614284"/>
                <a:gd name="connsiteY41" fmla="*/ 269475 h 796229"/>
                <a:gd name="connsiteX42" fmla="*/ 1511116 w 1614284"/>
                <a:gd name="connsiteY42" fmla="*/ 267848 h 796229"/>
                <a:gd name="connsiteX43" fmla="*/ 1500376 w 1614284"/>
                <a:gd name="connsiteY43" fmla="*/ 273706 h 796229"/>
                <a:gd name="connsiteX44" fmla="*/ 1498098 w 1614284"/>
                <a:gd name="connsiteY44" fmla="*/ 269475 h 796229"/>
                <a:gd name="connsiteX45" fmla="*/ 1501352 w 1614284"/>
                <a:gd name="connsiteY45" fmla="*/ 265895 h 796229"/>
                <a:gd name="connsiteX46" fmla="*/ 1495494 w 1614284"/>
                <a:gd name="connsiteY46" fmla="*/ 266546 h 796229"/>
                <a:gd name="connsiteX47" fmla="*/ 1491589 w 1614284"/>
                <a:gd name="connsiteY47" fmla="*/ 263617 h 796229"/>
                <a:gd name="connsiteX48" fmla="*/ 1488660 w 1614284"/>
                <a:gd name="connsiteY48" fmla="*/ 279239 h 796229"/>
                <a:gd name="connsiteX49" fmla="*/ 1480849 w 1614284"/>
                <a:gd name="connsiteY49" fmla="*/ 281843 h 796229"/>
                <a:gd name="connsiteX50" fmla="*/ 1450582 w 1614284"/>
                <a:gd name="connsiteY50" fmla="*/ 281517 h 796229"/>
                <a:gd name="connsiteX51" fmla="*/ 1433333 w 1614284"/>
                <a:gd name="connsiteY51" fmla="*/ 288352 h 796229"/>
                <a:gd name="connsiteX52" fmla="*/ 1424220 w 1614284"/>
                <a:gd name="connsiteY52" fmla="*/ 295512 h 796229"/>
                <a:gd name="connsiteX53" fmla="*/ 1421942 w 1614284"/>
                <a:gd name="connsiteY53" fmla="*/ 289328 h 796229"/>
                <a:gd name="connsiteX54" fmla="*/ 1419989 w 1614284"/>
                <a:gd name="connsiteY54" fmla="*/ 280866 h 796229"/>
                <a:gd name="connsiteX55" fmla="*/ 1418687 w 1614284"/>
                <a:gd name="connsiteY55" fmla="*/ 290304 h 796229"/>
                <a:gd name="connsiteX56" fmla="*/ 1417385 w 1614284"/>
                <a:gd name="connsiteY56" fmla="*/ 299092 h 796229"/>
                <a:gd name="connsiteX57" fmla="*/ 1412178 w 1614284"/>
                <a:gd name="connsiteY57" fmla="*/ 307553 h 796229"/>
                <a:gd name="connsiteX58" fmla="*/ 1417385 w 1614284"/>
                <a:gd name="connsiteY58" fmla="*/ 311133 h 796229"/>
                <a:gd name="connsiteX59" fmla="*/ 1420640 w 1614284"/>
                <a:gd name="connsiteY59" fmla="*/ 314062 h 796229"/>
                <a:gd name="connsiteX60" fmla="*/ 1416735 w 1614284"/>
                <a:gd name="connsiteY60" fmla="*/ 331637 h 796229"/>
                <a:gd name="connsiteX61" fmla="*/ 1410225 w 1614284"/>
                <a:gd name="connsiteY61" fmla="*/ 341075 h 796229"/>
                <a:gd name="connsiteX62" fmla="*/ 1405994 w 1614284"/>
                <a:gd name="connsiteY62" fmla="*/ 345957 h 796229"/>
                <a:gd name="connsiteX63" fmla="*/ 1401113 w 1614284"/>
                <a:gd name="connsiteY63" fmla="*/ 348561 h 796229"/>
                <a:gd name="connsiteX64" fmla="*/ 1398509 w 1614284"/>
                <a:gd name="connsiteY64" fmla="*/ 356697 h 796229"/>
                <a:gd name="connsiteX65" fmla="*/ 1394278 w 1614284"/>
                <a:gd name="connsiteY65" fmla="*/ 359300 h 796229"/>
                <a:gd name="connsiteX66" fmla="*/ 1394278 w 1614284"/>
                <a:gd name="connsiteY66" fmla="*/ 352140 h 796229"/>
                <a:gd name="connsiteX67" fmla="*/ 1383864 w 1614284"/>
                <a:gd name="connsiteY67" fmla="*/ 348235 h 796229"/>
                <a:gd name="connsiteX68" fmla="*/ 1380935 w 1614284"/>
                <a:gd name="connsiteY68" fmla="*/ 343028 h 796229"/>
                <a:gd name="connsiteX69" fmla="*/ 1378982 w 1614284"/>
                <a:gd name="connsiteY69" fmla="*/ 337495 h 796229"/>
                <a:gd name="connsiteX70" fmla="*/ 1384515 w 1614284"/>
                <a:gd name="connsiteY70" fmla="*/ 331311 h 796229"/>
                <a:gd name="connsiteX71" fmla="*/ 1389722 w 1614284"/>
                <a:gd name="connsiteY71" fmla="*/ 325128 h 796229"/>
                <a:gd name="connsiteX72" fmla="*/ 1384840 w 1614284"/>
                <a:gd name="connsiteY72" fmla="*/ 327081 h 796229"/>
                <a:gd name="connsiteX73" fmla="*/ 1377029 w 1614284"/>
                <a:gd name="connsiteY73" fmla="*/ 333264 h 796229"/>
                <a:gd name="connsiteX74" fmla="*/ 1374751 w 1614284"/>
                <a:gd name="connsiteY74" fmla="*/ 339773 h 796229"/>
                <a:gd name="connsiteX75" fmla="*/ 1378006 w 1614284"/>
                <a:gd name="connsiteY75" fmla="*/ 348561 h 796229"/>
                <a:gd name="connsiteX76" fmla="*/ 1380609 w 1614284"/>
                <a:gd name="connsiteY76" fmla="*/ 356371 h 796229"/>
                <a:gd name="connsiteX77" fmla="*/ 1389071 w 1614284"/>
                <a:gd name="connsiteY77" fmla="*/ 363857 h 796229"/>
                <a:gd name="connsiteX78" fmla="*/ 1386793 w 1614284"/>
                <a:gd name="connsiteY78" fmla="*/ 371017 h 796229"/>
                <a:gd name="connsiteX79" fmla="*/ 1389722 w 1614284"/>
                <a:gd name="connsiteY79" fmla="*/ 372644 h 796229"/>
                <a:gd name="connsiteX80" fmla="*/ 1382562 w 1614284"/>
                <a:gd name="connsiteY80" fmla="*/ 387289 h 796229"/>
                <a:gd name="connsiteX81" fmla="*/ 1378331 w 1614284"/>
                <a:gd name="connsiteY81" fmla="*/ 397704 h 796229"/>
                <a:gd name="connsiteX82" fmla="*/ 1372147 w 1614284"/>
                <a:gd name="connsiteY82" fmla="*/ 409095 h 796229"/>
                <a:gd name="connsiteX83" fmla="*/ 1364987 w 1614284"/>
                <a:gd name="connsiteY83" fmla="*/ 417231 h 796229"/>
                <a:gd name="connsiteX84" fmla="*/ 1365638 w 1614284"/>
                <a:gd name="connsiteY84" fmla="*/ 405515 h 796229"/>
                <a:gd name="connsiteX85" fmla="*/ 1374100 w 1614284"/>
                <a:gd name="connsiteY85" fmla="*/ 392171 h 796229"/>
                <a:gd name="connsiteX86" fmla="*/ 1368893 w 1614284"/>
                <a:gd name="connsiteY86" fmla="*/ 392497 h 796229"/>
                <a:gd name="connsiteX87" fmla="*/ 1370520 w 1614284"/>
                <a:gd name="connsiteY87" fmla="*/ 387940 h 796229"/>
                <a:gd name="connsiteX88" fmla="*/ 1366940 w 1614284"/>
                <a:gd name="connsiteY88" fmla="*/ 386638 h 796229"/>
                <a:gd name="connsiteX89" fmla="*/ 1368893 w 1614284"/>
                <a:gd name="connsiteY89" fmla="*/ 381757 h 796229"/>
                <a:gd name="connsiteX90" fmla="*/ 1367266 w 1614284"/>
                <a:gd name="connsiteY90" fmla="*/ 377851 h 796229"/>
                <a:gd name="connsiteX91" fmla="*/ 1365313 w 1614284"/>
                <a:gd name="connsiteY91" fmla="*/ 381106 h 796229"/>
                <a:gd name="connsiteX92" fmla="*/ 1363035 w 1614284"/>
                <a:gd name="connsiteY92" fmla="*/ 379153 h 796229"/>
                <a:gd name="connsiteX93" fmla="*/ 1359455 w 1614284"/>
                <a:gd name="connsiteY93" fmla="*/ 380129 h 796229"/>
                <a:gd name="connsiteX94" fmla="*/ 1356200 w 1614284"/>
                <a:gd name="connsiteY94" fmla="*/ 375248 h 796229"/>
                <a:gd name="connsiteX95" fmla="*/ 1359780 w 1614284"/>
                <a:gd name="connsiteY95" fmla="*/ 371342 h 796229"/>
                <a:gd name="connsiteX96" fmla="*/ 1365638 w 1614284"/>
                <a:gd name="connsiteY96" fmla="*/ 371017 h 796229"/>
                <a:gd name="connsiteX97" fmla="*/ 1359780 w 1614284"/>
                <a:gd name="connsiteY97" fmla="*/ 367111 h 796229"/>
                <a:gd name="connsiteX98" fmla="*/ 1356200 w 1614284"/>
                <a:gd name="connsiteY98" fmla="*/ 368088 h 796229"/>
                <a:gd name="connsiteX99" fmla="*/ 1356200 w 1614284"/>
                <a:gd name="connsiteY99" fmla="*/ 365159 h 796229"/>
                <a:gd name="connsiteX100" fmla="*/ 1359780 w 1614284"/>
                <a:gd name="connsiteY100" fmla="*/ 363531 h 796229"/>
                <a:gd name="connsiteX101" fmla="*/ 1357827 w 1614284"/>
                <a:gd name="connsiteY101" fmla="*/ 360277 h 796229"/>
                <a:gd name="connsiteX102" fmla="*/ 1354573 w 1614284"/>
                <a:gd name="connsiteY102" fmla="*/ 357348 h 796229"/>
                <a:gd name="connsiteX103" fmla="*/ 1361082 w 1614284"/>
                <a:gd name="connsiteY103" fmla="*/ 356697 h 796229"/>
                <a:gd name="connsiteX104" fmla="*/ 1361733 w 1614284"/>
                <a:gd name="connsiteY104" fmla="*/ 353442 h 796229"/>
                <a:gd name="connsiteX105" fmla="*/ 1357502 w 1614284"/>
                <a:gd name="connsiteY105" fmla="*/ 351164 h 796229"/>
                <a:gd name="connsiteX106" fmla="*/ 1360757 w 1614284"/>
                <a:gd name="connsiteY106" fmla="*/ 346933 h 796229"/>
                <a:gd name="connsiteX107" fmla="*/ 1367917 w 1614284"/>
                <a:gd name="connsiteY107" fmla="*/ 346282 h 796229"/>
                <a:gd name="connsiteX108" fmla="*/ 1364336 w 1614284"/>
                <a:gd name="connsiteY108" fmla="*/ 343353 h 796229"/>
                <a:gd name="connsiteX109" fmla="*/ 1368242 w 1614284"/>
                <a:gd name="connsiteY109" fmla="*/ 340099 h 796229"/>
                <a:gd name="connsiteX110" fmla="*/ 1360106 w 1614284"/>
                <a:gd name="connsiteY110" fmla="*/ 340424 h 796229"/>
                <a:gd name="connsiteX111" fmla="*/ 1353271 w 1614284"/>
                <a:gd name="connsiteY111" fmla="*/ 345306 h 796229"/>
                <a:gd name="connsiteX112" fmla="*/ 1346762 w 1614284"/>
                <a:gd name="connsiteY112" fmla="*/ 348886 h 796229"/>
                <a:gd name="connsiteX113" fmla="*/ 1350993 w 1614284"/>
                <a:gd name="connsiteY113" fmla="*/ 355720 h 796229"/>
                <a:gd name="connsiteX114" fmla="*/ 1347413 w 1614284"/>
                <a:gd name="connsiteY114" fmla="*/ 356697 h 796229"/>
                <a:gd name="connsiteX115" fmla="*/ 1350342 w 1614284"/>
                <a:gd name="connsiteY115" fmla="*/ 360928 h 796229"/>
                <a:gd name="connsiteX116" fmla="*/ 1349691 w 1614284"/>
                <a:gd name="connsiteY116" fmla="*/ 367762 h 796229"/>
                <a:gd name="connsiteX117" fmla="*/ 1349040 w 1614284"/>
                <a:gd name="connsiteY117" fmla="*/ 373620 h 796229"/>
                <a:gd name="connsiteX118" fmla="*/ 1347087 w 1614284"/>
                <a:gd name="connsiteY118" fmla="*/ 372970 h 796229"/>
                <a:gd name="connsiteX119" fmla="*/ 1344809 w 1614284"/>
                <a:gd name="connsiteY119" fmla="*/ 368088 h 796229"/>
                <a:gd name="connsiteX120" fmla="*/ 1343508 w 1614284"/>
                <a:gd name="connsiteY120" fmla="*/ 376224 h 796229"/>
                <a:gd name="connsiteX121" fmla="*/ 1350667 w 1614284"/>
                <a:gd name="connsiteY121" fmla="*/ 378502 h 796229"/>
                <a:gd name="connsiteX122" fmla="*/ 1353922 w 1614284"/>
                <a:gd name="connsiteY122" fmla="*/ 385011 h 796229"/>
                <a:gd name="connsiteX123" fmla="*/ 1353922 w 1614284"/>
                <a:gd name="connsiteY123" fmla="*/ 387615 h 796229"/>
                <a:gd name="connsiteX124" fmla="*/ 1346437 w 1614284"/>
                <a:gd name="connsiteY124" fmla="*/ 382408 h 796229"/>
                <a:gd name="connsiteX125" fmla="*/ 1339927 w 1614284"/>
                <a:gd name="connsiteY125" fmla="*/ 379153 h 796229"/>
                <a:gd name="connsiteX126" fmla="*/ 1336348 w 1614284"/>
                <a:gd name="connsiteY126" fmla="*/ 377526 h 796229"/>
                <a:gd name="connsiteX127" fmla="*/ 1332442 w 1614284"/>
                <a:gd name="connsiteY127" fmla="*/ 375248 h 796229"/>
                <a:gd name="connsiteX128" fmla="*/ 1333744 w 1614284"/>
                <a:gd name="connsiteY128" fmla="*/ 370040 h 796229"/>
                <a:gd name="connsiteX129" fmla="*/ 1329838 w 1614284"/>
                <a:gd name="connsiteY129" fmla="*/ 370040 h 796229"/>
                <a:gd name="connsiteX130" fmla="*/ 1325608 w 1614284"/>
                <a:gd name="connsiteY130" fmla="*/ 377200 h 796229"/>
                <a:gd name="connsiteX131" fmla="*/ 1323329 w 1614284"/>
                <a:gd name="connsiteY131" fmla="*/ 380780 h 796229"/>
                <a:gd name="connsiteX132" fmla="*/ 1333418 w 1614284"/>
                <a:gd name="connsiteY132" fmla="*/ 380129 h 796229"/>
                <a:gd name="connsiteX133" fmla="*/ 1337324 w 1614284"/>
                <a:gd name="connsiteY133" fmla="*/ 384360 h 796229"/>
                <a:gd name="connsiteX134" fmla="*/ 1349366 w 1614284"/>
                <a:gd name="connsiteY134" fmla="*/ 389893 h 796229"/>
                <a:gd name="connsiteX135" fmla="*/ 1357502 w 1614284"/>
                <a:gd name="connsiteY135" fmla="*/ 394449 h 796229"/>
                <a:gd name="connsiteX136" fmla="*/ 1354247 w 1614284"/>
                <a:gd name="connsiteY136" fmla="*/ 399331 h 796229"/>
                <a:gd name="connsiteX137" fmla="*/ 1345135 w 1614284"/>
                <a:gd name="connsiteY137" fmla="*/ 393798 h 796229"/>
                <a:gd name="connsiteX138" fmla="*/ 1336348 w 1614284"/>
                <a:gd name="connsiteY138" fmla="*/ 390219 h 796229"/>
                <a:gd name="connsiteX139" fmla="*/ 1340904 w 1614284"/>
                <a:gd name="connsiteY139" fmla="*/ 395751 h 796229"/>
                <a:gd name="connsiteX140" fmla="*/ 1350993 w 1614284"/>
                <a:gd name="connsiteY140" fmla="*/ 403562 h 796229"/>
                <a:gd name="connsiteX141" fmla="*/ 1356526 w 1614284"/>
                <a:gd name="connsiteY141" fmla="*/ 409095 h 796229"/>
                <a:gd name="connsiteX142" fmla="*/ 1354898 w 1614284"/>
                <a:gd name="connsiteY142" fmla="*/ 413326 h 796229"/>
                <a:gd name="connsiteX143" fmla="*/ 1350667 w 1614284"/>
                <a:gd name="connsiteY143" fmla="*/ 411047 h 796229"/>
                <a:gd name="connsiteX144" fmla="*/ 1343833 w 1614284"/>
                <a:gd name="connsiteY144" fmla="*/ 405840 h 796229"/>
                <a:gd name="connsiteX145" fmla="*/ 1338626 w 1614284"/>
                <a:gd name="connsiteY145" fmla="*/ 407467 h 796229"/>
                <a:gd name="connsiteX146" fmla="*/ 1342857 w 1614284"/>
                <a:gd name="connsiteY146" fmla="*/ 409420 h 796229"/>
                <a:gd name="connsiteX147" fmla="*/ 1348389 w 1614284"/>
                <a:gd name="connsiteY147" fmla="*/ 414302 h 796229"/>
                <a:gd name="connsiteX148" fmla="*/ 1353271 w 1614284"/>
                <a:gd name="connsiteY148" fmla="*/ 418207 h 796229"/>
                <a:gd name="connsiteX149" fmla="*/ 1351644 w 1614284"/>
                <a:gd name="connsiteY149" fmla="*/ 421137 h 796229"/>
                <a:gd name="connsiteX150" fmla="*/ 1344809 w 1614284"/>
                <a:gd name="connsiteY150" fmla="*/ 416580 h 796229"/>
                <a:gd name="connsiteX151" fmla="*/ 1334720 w 1614284"/>
                <a:gd name="connsiteY151" fmla="*/ 413651 h 796229"/>
                <a:gd name="connsiteX152" fmla="*/ 1327886 w 1614284"/>
                <a:gd name="connsiteY152" fmla="*/ 413977 h 796229"/>
                <a:gd name="connsiteX153" fmla="*/ 1336673 w 1614284"/>
                <a:gd name="connsiteY153" fmla="*/ 416906 h 796229"/>
                <a:gd name="connsiteX154" fmla="*/ 1344484 w 1614284"/>
                <a:gd name="connsiteY154" fmla="*/ 419835 h 796229"/>
                <a:gd name="connsiteX155" fmla="*/ 1347738 w 1614284"/>
                <a:gd name="connsiteY155" fmla="*/ 428297 h 796229"/>
                <a:gd name="connsiteX156" fmla="*/ 1356851 w 1614284"/>
                <a:gd name="connsiteY156" fmla="*/ 426018 h 796229"/>
                <a:gd name="connsiteX157" fmla="*/ 1364662 w 1614284"/>
                <a:gd name="connsiteY157" fmla="*/ 425693 h 796229"/>
                <a:gd name="connsiteX158" fmla="*/ 1367917 w 1614284"/>
                <a:gd name="connsiteY158" fmla="*/ 434806 h 796229"/>
                <a:gd name="connsiteX159" fmla="*/ 1363685 w 1614284"/>
                <a:gd name="connsiteY159" fmla="*/ 437409 h 796229"/>
                <a:gd name="connsiteX160" fmla="*/ 1366289 w 1614284"/>
                <a:gd name="connsiteY160" fmla="*/ 442942 h 796229"/>
                <a:gd name="connsiteX161" fmla="*/ 1365638 w 1614284"/>
                <a:gd name="connsiteY161" fmla="*/ 447498 h 796229"/>
                <a:gd name="connsiteX162" fmla="*/ 1361407 w 1614284"/>
                <a:gd name="connsiteY162" fmla="*/ 447498 h 796229"/>
                <a:gd name="connsiteX163" fmla="*/ 1357502 w 1614284"/>
                <a:gd name="connsiteY163" fmla="*/ 444569 h 796229"/>
                <a:gd name="connsiteX164" fmla="*/ 1357502 w 1614284"/>
                <a:gd name="connsiteY164" fmla="*/ 449125 h 796229"/>
                <a:gd name="connsiteX165" fmla="*/ 1354573 w 1614284"/>
                <a:gd name="connsiteY165" fmla="*/ 449776 h 796229"/>
                <a:gd name="connsiteX166" fmla="*/ 1351644 w 1614284"/>
                <a:gd name="connsiteY166" fmla="*/ 448475 h 796229"/>
                <a:gd name="connsiteX167" fmla="*/ 1351318 w 1614284"/>
                <a:gd name="connsiteY167" fmla="*/ 451404 h 796229"/>
                <a:gd name="connsiteX168" fmla="*/ 1350342 w 1614284"/>
                <a:gd name="connsiteY168" fmla="*/ 453356 h 796229"/>
                <a:gd name="connsiteX169" fmla="*/ 1346111 w 1614284"/>
                <a:gd name="connsiteY169" fmla="*/ 453031 h 796229"/>
                <a:gd name="connsiteX170" fmla="*/ 1344484 w 1614284"/>
                <a:gd name="connsiteY170" fmla="*/ 445546 h 796229"/>
                <a:gd name="connsiteX171" fmla="*/ 1342206 w 1614284"/>
                <a:gd name="connsiteY171" fmla="*/ 451078 h 796229"/>
                <a:gd name="connsiteX172" fmla="*/ 1343508 w 1614284"/>
                <a:gd name="connsiteY172" fmla="*/ 457262 h 796229"/>
                <a:gd name="connsiteX173" fmla="*/ 1355549 w 1614284"/>
                <a:gd name="connsiteY173" fmla="*/ 455960 h 796229"/>
                <a:gd name="connsiteX174" fmla="*/ 1361082 w 1614284"/>
                <a:gd name="connsiteY174" fmla="*/ 455635 h 796229"/>
                <a:gd name="connsiteX175" fmla="*/ 1362058 w 1614284"/>
                <a:gd name="connsiteY175" fmla="*/ 461818 h 796229"/>
                <a:gd name="connsiteX176" fmla="*/ 1362709 w 1614284"/>
                <a:gd name="connsiteY176" fmla="*/ 465724 h 796229"/>
                <a:gd name="connsiteX177" fmla="*/ 1366615 w 1614284"/>
                <a:gd name="connsiteY177" fmla="*/ 459215 h 796229"/>
                <a:gd name="connsiteX178" fmla="*/ 1370845 w 1614284"/>
                <a:gd name="connsiteY178" fmla="*/ 461167 h 796229"/>
                <a:gd name="connsiteX179" fmla="*/ 1369869 w 1614284"/>
                <a:gd name="connsiteY179" fmla="*/ 466700 h 796229"/>
                <a:gd name="connsiteX180" fmla="*/ 1361407 w 1614284"/>
                <a:gd name="connsiteY180" fmla="*/ 471582 h 796229"/>
                <a:gd name="connsiteX181" fmla="*/ 1355549 w 1614284"/>
                <a:gd name="connsiteY181" fmla="*/ 473860 h 796229"/>
                <a:gd name="connsiteX182" fmla="*/ 1353271 w 1614284"/>
                <a:gd name="connsiteY182" fmla="*/ 471256 h 796229"/>
                <a:gd name="connsiteX183" fmla="*/ 1349691 w 1614284"/>
                <a:gd name="connsiteY183" fmla="*/ 471256 h 796229"/>
                <a:gd name="connsiteX184" fmla="*/ 1348064 w 1614284"/>
                <a:gd name="connsiteY184" fmla="*/ 468002 h 796229"/>
                <a:gd name="connsiteX185" fmla="*/ 1345135 w 1614284"/>
                <a:gd name="connsiteY185" fmla="*/ 471907 h 796229"/>
                <a:gd name="connsiteX186" fmla="*/ 1337324 w 1614284"/>
                <a:gd name="connsiteY186" fmla="*/ 469629 h 796229"/>
                <a:gd name="connsiteX187" fmla="*/ 1333744 w 1614284"/>
                <a:gd name="connsiteY187" fmla="*/ 471582 h 796229"/>
                <a:gd name="connsiteX188" fmla="*/ 1341555 w 1614284"/>
                <a:gd name="connsiteY188" fmla="*/ 473860 h 796229"/>
                <a:gd name="connsiteX189" fmla="*/ 1349040 w 1614284"/>
                <a:gd name="connsiteY189" fmla="*/ 478742 h 796229"/>
                <a:gd name="connsiteX190" fmla="*/ 1346437 w 1614284"/>
                <a:gd name="connsiteY190" fmla="*/ 482647 h 796229"/>
                <a:gd name="connsiteX191" fmla="*/ 1340578 w 1614284"/>
                <a:gd name="connsiteY191" fmla="*/ 483624 h 796229"/>
                <a:gd name="connsiteX192" fmla="*/ 1333093 w 1614284"/>
                <a:gd name="connsiteY192" fmla="*/ 480369 h 796229"/>
                <a:gd name="connsiteX193" fmla="*/ 1337324 w 1614284"/>
                <a:gd name="connsiteY193" fmla="*/ 487529 h 796229"/>
                <a:gd name="connsiteX194" fmla="*/ 1345135 w 1614284"/>
                <a:gd name="connsiteY194" fmla="*/ 489482 h 796229"/>
                <a:gd name="connsiteX195" fmla="*/ 1350993 w 1614284"/>
                <a:gd name="connsiteY195" fmla="*/ 487204 h 796229"/>
                <a:gd name="connsiteX196" fmla="*/ 1353271 w 1614284"/>
                <a:gd name="connsiteY196" fmla="*/ 489482 h 796229"/>
                <a:gd name="connsiteX197" fmla="*/ 1357176 w 1614284"/>
                <a:gd name="connsiteY197" fmla="*/ 488831 h 796229"/>
                <a:gd name="connsiteX198" fmla="*/ 1351318 w 1614284"/>
                <a:gd name="connsiteY198" fmla="*/ 497293 h 796229"/>
                <a:gd name="connsiteX199" fmla="*/ 1351969 w 1614284"/>
                <a:gd name="connsiteY199" fmla="*/ 492411 h 796229"/>
                <a:gd name="connsiteX200" fmla="*/ 1344484 w 1614284"/>
                <a:gd name="connsiteY200" fmla="*/ 493062 h 796229"/>
                <a:gd name="connsiteX201" fmla="*/ 1336022 w 1614284"/>
                <a:gd name="connsiteY201" fmla="*/ 495665 h 796229"/>
                <a:gd name="connsiteX202" fmla="*/ 1334069 w 1614284"/>
                <a:gd name="connsiteY202" fmla="*/ 493387 h 796229"/>
                <a:gd name="connsiteX203" fmla="*/ 1328537 w 1614284"/>
                <a:gd name="connsiteY203" fmla="*/ 495340 h 796229"/>
                <a:gd name="connsiteX204" fmla="*/ 1324306 w 1614284"/>
                <a:gd name="connsiteY204" fmla="*/ 494038 h 796229"/>
                <a:gd name="connsiteX205" fmla="*/ 1324306 w 1614284"/>
                <a:gd name="connsiteY205" fmla="*/ 498269 h 796229"/>
                <a:gd name="connsiteX206" fmla="*/ 1324306 w 1614284"/>
                <a:gd name="connsiteY206" fmla="*/ 503151 h 796229"/>
                <a:gd name="connsiteX207" fmla="*/ 1319099 w 1614284"/>
                <a:gd name="connsiteY207" fmla="*/ 506080 h 796229"/>
                <a:gd name="connsiteX208" fmla="*/ 1316820 w 1614284"/>
                <a:gd name="connsiteY208" fmla="*/ 509660 h 796229"/>
                <a:gd name="connsiteX209" fmla="*/ 1312264 w 1614284"/>
                <a:gd name="connsiteY209" fmla="*/ 512914 h 796229"/>
                <a:gd name="connsiteX210" fmla="*/ 1307708 w 1614284"/>
                <a:gd name="connsiteY210" fmla="*/ 510962 h 796229"/>
                <a:gd name="connsiteX211" fmla="*/ 1307382 w 1614284"/>
                <a:gd name="connsiteY211" fmla="*/ 519423 h 796229"/>
                <a:gd name="connsiteX212" fmla="*/ 1307708 w 1614284"/>
                <a:gd name="connsiteY212" fmla="*/ 522678 h 796229"/>
                <a:gd name="connsiteX213" fmla="*/ 1295991 w 1614284"/>
                <a:gd name="connsiteY213" fmla="*/ 522027 h 796229"/>
                <a:gd name="connsiteX214" fmla="*/ 1290459 w 1614284"/>
                <a:gd name="connsiteY214" fmla="*/ 523980 h 796229"/>
                <a:gd name="connsiteX215" fmla="*/ 1280370 w 1614284"/>
                <a:gd name="connsiteY215" fmla="*/ 531791 h 796229"/>
                <a:gd name="connsiteX216" fmla="*/ 1275813 w 1614284"/>
                <a:gd name="connsiteY216" fmla="*/ 541554 h 796229"/>
                <a:gd name="connsiteX217" fmla="*/ 1272233 w 1614284"/>
                <a:gd name="connsiteY217" fmla="*/ 538300 h 796229"/>
                <a:gd name="connsiteX218" fmla="*/ 1272233 w 1614284"/>
                <a:gd name="connsiteY218" fmla="*/ 545785 h 796229"/>
                <a:gd name="connsiteX219" fmla="*/ 1265399 w 1614284"/>
                <a:gd name="connsiteY219" fmla="*/ 550667 h 796229"/>
                <a:gd name="connsiteX220" fmla="*/ 1258239 w 1614284"/>
                <a:gd name="connsiteY220" fmla="*/ 556851 h 796229"/>
                <a:gd name="connsiteX221" fmla="*/ 1252381 w 1614284"/>
                <a:gd name="connsiteY221" fmla="*/ 554572 h 796229"/>
                <a:gd name="connsiteX222" fmla="*/ 1250428 w 1614284"/>
                <a:gd name="connsiteY222" fmla="*/ 560756 h 796229"/>
                <a:gd name="connsiteX223" fmla="*/ 1240664 w 1614284"/>
                <a:gd name="connsiteY223" fmla="*/ 562383 h 796229"/>
                <a:gd name="connsiteX224" fmla="*/ 1233504 w 1614284"/>
                <a:gd name="connsiteY224" fmla="*/ 564661 h 796229"/>
                <a:gd name="connsiteX225" fmla="*/ 1231877 w 1614284"/>
                <a:gd name="connsiteY225" fmla="*/ 566289 h 796229"/>
                <a:gd name="connsiteX226" fmla="*/ 1227321 w 1614284"/>
                <a:gd name="connsiteY226" fmla="*/ 563034 h 796229"/>
                <a:gd name="connsiteX227" fmla="*/ 1228948 w 1614284"/>
                <a:gd name="connsiteY227" fmla="*/ 569543 h 796229"/>
                <a:gd name="connsiteX228" fmla="*/ 1232853 w 1614284"/>
                <a:gd name="connsiteY228" fmla="*/ 574100 h 796229"/>
                <a:gd name="connsiteX229" fmla="*/ 1224717 w 1614284"/>
                <a:gd name="connsiteY229" fmla="*/ 581910 h 796229"/>
                <a:gd name="connsiteX230" fmla="*/ 1222113 w 1614284"/>
                <a:gd name="connsiteY230" fmla="*/ 588419 h 796229"/>
                <a:gd name="connsiteX231" fmla="*/ 1214954 w 1614284"/>
                <a:gd name="connsiteY231" fmla="*/ 587443 h 796229"/>
                <a:gd name="connsiteX232" fmla="*/ 1215604 w 1614284"/>
                <a:gd name="connsiteY232" fmla="*/ 594928 h 796229"/>
                <a:gd name="connsiteX233" fmla="*/ 1219510 w 1614284"/>
                <a:gd name="connsiteY233" fmla="*/ 594928 h 796229"/>
                <a:gd name="connsiteX234" fmla="*/ 1215279 w 1614284"/>
                <a:gd name="connsiteY234" fmla="*/ 599485 h 796229"/>
                <a:gd name="connsiteX235" fmla="*/ 1209746 w 1614284"/>
                <a:gd name="connsiteY235" fmla="*/ 599810 h 796229"/>
                <a:gd name="connsiteX236" fmla="*/ 1213977 w 1614284"/>
                <a:gd name="connsiteY236" fmla="*/ 603065 h 796229"/>
                <a:gd name="connsiteX237" fmla="*/ 1209746 w 1614284"/>
                <a:gd name="connsiteY237" fmla="*/ 608598 h 796229"/>
                <a:gd name="connsiteX238" fmla="*/ 1211048 w 1614284"/>
                <a:gd name="connsiteY238" fmla="*/ 618687 h 796229"/>
                <a:gd name="connsiteX239" fmla="*/ 1214303 w 1614284"/>
                <a:gd name="connsiteY239" fmla="*/ 635285 h 796229"/>
                <a:gd name="connsiteX240" fmla="*/ 1220161 w 1614284"/>
                <a:gd name="connsiteY240" fmla="*/ 654487 h 796229"/>
                <a:gd name="connsiteX241" fmla="*/ 1228297 w 1614284"/>
                <a:gd name="connsiteY241" fmla="*/ 671085 h 796229"/>
                <a:gd name="connsiteX242" fmla="*/ 1237735 w 1614284"/>
                <a:gd name="connsiteY242" fmla="*/ 686055 h 796229"/>
                <a:gd name="connsiteX243" fmla="*/ 1237084 w 1614284"/>
                <a:gd name="connsiteY243" fmla="*/ 692239 h 796229"/>
                <a:gd name="connsiteX244" fmla="*/ 1232528 w 1614284"/>
                <a:gd name="connsiteY244" fmla="*/ 684428 h 796229"/>
                <a:gd name="connsiteX245" fmla="*/ 1227646 w 1614284"/>
                <a:gd name="connsiteY245" fmla="*/ 683452 h 796229"/>
                <a:gd name="connsiteX246" fmla="*/ 1232528 w 1614284"/>
                <a:gd name="connsiteY246" fmla="*/ 693866 h 796229"/>
                <a:gd name="connsiteX247" fmla="*/ 1242617 w 1614284"/>
                <a:gd name="connsiteY247" fmla="*/ 714044 h 796229"/>
                <a:gd name="connsiteX248" fmla="*/ 1246197 w 1614284"/>
                <a:gd name="connsiteY248" fmla="*/ 724133 h 796229"/>
                <a:gd name="connsiteX249" fmla="*/ 1241641 w 1614284"/>
                <a:gd name="connsiteY249" fmla="*/ 727063 h 796229"/>
                <a:gd name="connsiteX250" fmla="*/ 1248150 w 1614284"/>
                <a:gd name="connsiteY250" fmla="*/ 730317 h 796229"/>
                <a:gd name="connsiteX251" fmla="*/ 1251730 w 1614284"/>
                <a:gd name="connsiteY251" fmla="*/ 739755 h 796229"/>
                <a:gd name="connsiteX252" fmla="*/ 1250428 w 1614284"/>
                <a:gd name="connsiteY252" fmla="*/ 753424 h 796229"/>
                <a:gd name="connsiteX253" fmla="*/ 1250102 w 1614284"/>
                <a:gd name="connsiteY253" fmla="*/ 767093 h 796229"/>
                <a:gd name="connsiteX254" fmla="*/ 1246197 w 1614284"/>
                <a:gd name="connsiteY254" fmla="*/ 777182 h 796229"/>
                <a:gd name="connsiteX255" fmla="*/ 1244570 w 1614284"/>
                <a:gd name="connsiteY255" fmla="*/ 783366 h 796229"/>
                <a:gd name="connsiteX256" fmla="*/ 1243268 w 1614284"/>
                <a:gd name="connsiteY256" fmla="*/ 788573 h 796229"/>
                <a:gd name="connsiteX257" fmla="*/ 1236759 w 1614284"/>
                <a:gd name="connsiteY257" fmla="*/ 796059 h 796229"/>
                <a:gd name="connsiteX258" fmla="*/ 1239362 w 1614284"/>
                <a:gd name="connsiteY258" fmla="*/ 786621 h 796229"/>
                <a:gd name="connsiteX259" fmla="*/ 1235457 w 1614284"/>
                <a:gd name="connsiteY259" fmla="*/ 787271 h 796229"/>
                <a:gd name="connsiteX260" fmla="*/ 1230575 w 1614284"/>
                <a:gd name="connsiteY260" fmla="*/ 789875 h 796229"/>
                <a:gd name="connsiteX261" fmla="*/ 1221788 w 1614284"/>
                <a:gd name="connsiteY261" fmla="*/ 789224 h 796229"/>
                <a:gd name="connsiteX262" fmla="*/ 1227321 w 1614284"/>
                <a:gd name="connsiteY262" fmla="*/ 785644 h 796229"/>
                <a:gd name="connsiteX263" fmla="*/ 1216255 w 1614284"/>
                <a:gd name="connsiteY263" fmla="*/ 776532 h 796229"/>
                <a:gd name="connsiteX264" fmla="*/ 1208119 w 1614284"/>
                <a:gd name="connsiteY264" fmla="*/ 766768 h 796229"/>
                <a:gd name="connsiteX265" fmla="*/ 1203563 w 1614284"/>
                <a:gd name="connsiteY265" fmla="*/ 765791 h 796229"/>
                <a:gd name="connsiteX266" fmla="*/ 1200308 w 1614284"/>
                <a:gd name="connsiteY266" fmla="*/ 750821 h 796229"/>
                <a:gd name="connsiteX267" fmla="*/ 1198681 w 1614284"/>
                <a:gd name="connsiteY267" fmla="*/ 749844 h 796229"/>
                <a:gd name="connsiteX268" fmla="*/ 1203888 w 1614284"/>
                <a:gd name="connsiteY268" fmla="*/ 742684 h 796229"/>
                <a:gd name="connsiteX269" fmla="*/ 1196728 w 1614284"/>
                <a:gd name="connsiteY269" fmla="*/ 746590 h 796229"/>
                <a:gd name="connsiteX270" fmla="*/ 1195426 w 1614284"/>
                <a:gd name="connsiteY270" fmla="*/ 737152 h 796229"/>
                <a:gd name="connsiteX271" fmla="*/ 1197704 w 1614284"/>
                <a:gd name="connsiteY271" fmla="*/ 733246 h 796229"/>
                <a:gd name="connsiteX272" fmla="*/ 1189243 w 1614284"/>
                <a:gd name="connsiteY272" fmla="*/ 735199 h 796229"/>
                <a:gd name="connsiteX273" fmla="*/ 1181432 w 1614284"/>
                <a:gd name="connsiteY273" fmla="*/ 725435 h 796229"/>
                <a:gd name="connsiteX274" fmla="*/ 1178503 w 1614284"/>
                <a:gd name="connsiteY274" fmla="*/ 716648 h 796229"/>
                <a:gd name="connsiteX275" fmla="*/ 1185988 w 1614284"/>
                <a:gd name="connsiteY275" fmla="*/ 710139 h 796229"/>
                <a:gd name="connsiteX276" fmla="*/ 1185012 w 1614284"/>
                <a:gd name="connsiteY276" fmla="*/ 703955 h 796229"/>
                <a:gd name="connsiteX277" fmla="*/ 1182083 w 1614284"/>
                <a:gd name="connsiteY277" fmla="*/ 706884 h 796229"/>
                <a:gd name="connsiteX278" fmla="*/ 1178177 w 1614284"/>
                <a:gd name="connsiteY278" fmla="*/ 704932 h 796229"/>
                <a:gd name="connsiteX279" fmla="*/ 1179479 w 1614284"/>
                <a:gd name="connsiteY279" fmla="*/ 709488 h 796229"/>
                <a:gd name="connsiteX280" fmla="*/ 1175899 w 1614284"/>
                <a:gd name="connsiteY280" fmla="*/ 713719 h 796229"/>
                <a:gd name="connsiteX281" fmla="*/ 1172645 w 1614284"/>
                <a:gd name="connsiteY281" fmla="*/ 704932 h 796229"/>
                <a:gd name="connsiteX282" fmla="*/ 1179154 w 1614284"/>
                <a:gd name="connsiteY282" fmla="*/ 683126 h 796229"/>
                <a:gd name="connsiteX283" fmla="*/ 1174272 w 1614284"/>
                <a:gd name="connsiteY283" fmla="*/ 668155 h 796229"/>
                <a:gd name="connsiteX284" fmla="*/ 1158325 w 1614284"/>
                <a:gd name="connsiteY284" fmla="*/ 656439 h 796229"/>
                <a:gd name="connsiteX285" fmla="*/ 1157348 w 1614284"/>
                <a:gd name="connsiteY285" fmla="*/ 651232 h 796229"/>
                <a:gd name="connsiteX286" fmla="*/ 1141076 w 1614284"/>
                <a:gd name="connsiteY286" fmla="*/ 638865 h 796229"/>
                <a:gd name="connsiteX287" fmla="*/ 1114063 w 1614284"/>
                <a:gd name="connsiteY287" fmla="*/ 648954 h 796229"/>
                <a:gd name="connsiteX288" fmla="*/ 1105601 w 1614284"/>
                <a:gd name="connsiteY288" fmla="*/ 650581 h 796229"/>
                <a:gd name="connsiteX289" fmla="*/ 1098116 w 1614284"/>
                <a:gd name="connsiteY289" fmla="*/ 642119 h 796229"/>
                <a:gd name="connsiteX290" fmla="*/ 1103648 w 1614284"/>
                <a:gd name="connsiteY290" fmla="*/ 641143 h 796229"/>
                <a:gd name="connsiteX291" fmla="*/ 1096814 w 1614284"/>
                <a:gd name="connsiteY291" fmla="*/ 636587 h 796229"/>
                <a:gd name="connsiteX292" fmla="*/ 1096814 w 1614284"/>
                <a:gd name="connsiteY292" fmla="*/ 630403 h 796229"/>
                <a:gd name="connsiteX293" fmla="*/ 1087701 w 1614284"/>
                <a:gd name="connsiteY293" fmla="*/ 634308 h 796229"/>
                <a:gd name="connsiteX294" fmla="*/ 1080541 w 1614284"/>
                <a:gd name="connsiteY294" fmla="*/ 630728 h 796229"/>
                <a:gd name="connsiteX295" fmla="*/ 1082168 w 1614284"/>
                <a:gd name="connsiteY295" fmla="*/ 625521 h 796229"/>
                <a:gd name="connsiteX296" fmla="*/ 1070127 w 1614284"/>
                <a:gd name="connsiteY296" fmla="*/ 630078 h 796229"/>
                <a:gd name="connsiteX297" fmla="*/ 1060689 w 1614284"/>
                <a:gd name="connsiteY297" fmla="*/ 628125 h 796229"/>
                <a:gd name="connsiteX298" fmla="*/ 1056783 w 1614284"/>
                <a:gd name="connsiteY298" fmla="*/ 621616 h 796229"/>
                <a:gd name="connsiteX299" fmla="*/ 1053854 w 1614284"/>
                <a:gd name="connsiteY299" fmla="*/ 625196 h 796229"/>
                <a:gd name="connsiteX300" fmla="*/ 1050925 w 1614284"/>
                <a:gd name="connsiteY300" fmla="*/ 622918 h 796229"/>
                <a:gd name="connsiteX301" fmla="*/ 1049949 w 1614284"/>
                <a:gd name="connsiteY301" fmla="*/ 628125 h 796229"/>
                <a:gd name="connsiteX302" fmla="*/ 1045067 w 1614284"/>
                <a:gd name="connsiteY302" fmla="*/ 630728 h 796229"/>
                <a:gd name="connsiteX303" fmla="*/ 1046043 w 1614284"/>
                <a:gd name="connsiteY303" fmla="*/ 625847 h 796229"/>
                <a:gd name="connsiteX304" fmla="*/ 1041812 w 1614284"/>
                <a:gd name="connsiteY304" fmla="*/ 628450 h 796229"/>
                <a:gd name="connsiteX305" fmla="*/ 1036605 w 1614284"/>
                <a:gd name="connsiteY305" fmla="*/ 633007 h 796229"/>
                <a:gd name="connsiteX306" fmla="*/ 1032374 w 1614284"/>
                <a:gd name="connsiteY306" fmla="*/ 626497 h 796229"/>
                <a:gd name="connsiteX307" fmla="*/ 1028143 w 1614284"/>
                <a:gd name="connsiteY307" fmla="*/ 618361 h 796229"/>
                <a:gd name="connsiteX308" fmla="*/ 1026191 w 1614284"/>
                <a:gd name="connsiteY308" fmla="*/ 627474 h 796229"/>
                <a:gd name="connsiteX309" fmla="*/ 1024563 w 1614284"/>
                <a:gd name="connsiteY309" fmla="*/ 633332 h 796229"/>
                <a:gd name="connsiteX310" fmla="*/ 1018380 w 1614284"/>
                <a:gd name="connsiteY310" fmla="*/ 634308 h 796229"/>
                <a:gd name="connsiteX311" fmla="*/ 1020332 w 1614284"/>
                <a:gd name="connsiteY311" fmla="*/ 629427 h 796229"/>
                <a:gd name="connsiteX312" fmla="*/ 1006663 w 1614284"/>
                <a:gd name="connsiteY312" fmla="*/ 629752 h 796229"/>
                <a:gd name="connsiteX313" fmla="*/ 996900 w 1614284"/>
                <a:gd name="connsiteY313" fmla="*/ 629752 h 796229"/>
                <a:gd name="connsiteX314" fmla="*/ 989414 w 1614284"/>
                <a:gd name="connsiteY314" fmla="*/ 631054 h 796229"/>
                <a:gd name="connsiteX315" fmla="*/ 985834 w 1614284"/>
                <a:gd name="connsiteY315" fmla="*/ 634634 h 796229"/>
                <a:gd name="connsiteX316" fmla="*/ 971514 w 1614284"/>
                <a:gd name="connsiteY316" fmla="*/ 631705 h 796229"/>
                <a:gd name="connsiteX317" fmla="*/ 959798 w 1614284"/>
                <a:gd name="connsiteY317" fmla="*/ 636912 h 796229"/>
                <a:gd name="connsiteX318" fmla="*/ 967934 w 1614284"/>
                <a:gd name="connsiteY318" fmla="*/ 639516 h 796229"/>
                <a:gd name="connsiteX319" fmla="*/ 979000 w 1614284"/>
                <a:gd name="connsiteY319" fmla="*/ 639190 h 796229"/>
                <a:gd name="connsiteX320" fmla="*/ 978674 w 1614284"/>
                <a:gd name="connsiteY320" fmla="*/ 643421 h 796229"/>
                <a:gd name="connsiteX321" fmla="*/ 983556 w 1614284"/>
                <a:gd name="connsiteY321" fmla="*/ 643746 h 796229"/>
                <a:gd name="connsiteX322" fmla="*/ 986160 w 1614284"/>
                <a:gd name="connsiteY322" fmla="*/ 639841 h 796229"/>
                <a:gd name="connsiteX323" fmla="*/ 990716 w 1614284"/>
                <a:gd name="connsiteY323" fmla="*/ 647652 h 796229"/>
                <a:gd name="connsiteX324" fmla="*/ 983556 w 1614284"/>
                <a:gd name="connsiteY324" fmla="*/ 648954 h 796229"/>
                <a:gd name="connsiteX325" fmla="*/ 987136 w 1614284"/>
                <a:gd name="connsiteY325" fmla="*/ 652859 h 796229"/>
                <a:gd name="connsiteX326" fmla="*/ 980302 w 1614284"/>
                <a:gd name="connsiteY326" fmla="*/ 653185 h 796229"/>
                <a:gd name="connsiteX327" fmla="*/ 986811 w 1614284"/>
                <a:gd name="connsiteY327" fmla="*/ 660019 h 796229"/>
                <a:gd name="connsiteX328" fmla="*/ 992669 w 1614284"/>
                <a:gd name="connsiteY328" fmla="*/ 660670 h 796229"/>
                <a:gd name="connsiteX329" fmla="*/ 999829 w 1614284"/>
                <a:gd name="connsiteY329" fmla="*/ 664901 h 796229"/>
                <a:gd name="connsiteX330" fmla="*/ 996574 w 1614284"/>
                <a:gd name="connsiteY330" fmla="*/ 671410 h 796229"/>
                <a:gd name="connsiteX331" fmla="*/ 989089 w 1614284"/>
                <a:gd name="connsiteY331" fmla="*/ 673037 h 796229"/>
                <a:gd name="connsiteX332" fmla="*/ 993645 w 1614284"/>
                <a:gd name="connsiteY332" fmla="*/ 666854 h 796229"/>
                <a:gd name="connsiteX333" fmla="*/ 985183 w 1614284"/>
                <a:gd name="connsiteY333" fmla="*/ 664250 h 796229"/>
                <a:gd name="connsiteX334" fmla="*/ 979000 w 1614284"/>
                <a:gd name="connsiteY334" fmla="*/ 657090 h 796229"/>
                <a:gd name="connsiteX335" fmla="*/ 968911 w 1614284"/>
                <a:gd name="connsiteY335" fmla="*/ 653510 h 796229"/>
                <a:gd name="connsiteX336" fmla="*/ 971514 w 1614284"/>
                <a:gd name="connsiteY336" fmla="*/ 658066 h 796229"/>
                <a:gd name="connsiteX337" fmla="*/ 970538 w 1614284"/>
                <a:gd name="connsiteY337" fmla="*/ 664901 h 796229"/>
                <a:gd name="connsiteX338" fmla="*/ 966307 w 1614284"/>
                <a:gd name="connsiteY338" fmla="*/ 668481 h 796229"/>
                <a:gd name="connsiteX339" fmla="*/ 965982 w 1614284"/>
                <a:gd name="connsiteY339" fmla="*/ 661972 h 796229"/>
                <a:gd name="connsiteX340" fmla="*/ 958496 w 1614284"/>
                <a:gd name="connsiteY340" fmla="*/ 661646 h 796229"/>
                <a:gd name="connsiteX341" fmla="*/ 951987 w 1614284"/>
                <a:gd name="connsiteY341" fmla="*/ 666854 h 796229"/>
                <a:gd name="connsiteX342" fmla="*/ 940271 w 1614284"/>
                <a:gd name="connsiteY342" fmla="*/ 657741 h 796229"/>
                <a:gd name="connsiteX343" fmla="*/ 938969 w 1614284"/>
                <a:gd name="connsiteY343" fmla="*/ 651232 h 796229"/>
                <a:gd name="connsiteX344" fmla="*/ 934413 w 1614284"/>
                <a:gd name="connsiteY344" fmla="*/ 653836 h 796229"/>
                <a:gd name="connsiteX345" fmla="*/ 922696 w 1614284"/>
                <a:gd name="connsiteY345" fmla="*/ 645699 h 796229"/>
                <a:gd name="connsiteX346" fmla="*/ 911956 w 1614284"/>
                <a:gd name="connsiteY346" fmla="*/ 647978 h 796229"/>
                <a:gd name="connsiteX347" fmla="*/ 914235 w 1614284"/>
                <a:gd name="connsiteY347" fmla="*/ 651232 h 796229"/>
                <a:gd name="connsiteX348" fmla="*/ 920744 w 1614284"/>
                <a:gd name="connsiteY348" fmla="*/ 650581 h 796229"/>
                <a:gd name="connsiteX349" fmla="*/ 924324 w 1614284"/>
                <a:gd name="connsiteY349" fmla="*/ 655137 h 796229"/>
                <a:gd name="connsiteX350" fmla="*/ 911631 w 1614284"/>
                <a:gd name="connsiteY350" fmla="*/ 654487 h 796229"/>
                <a:gd name="connsiteX351" fmla="*/ 904796 w 1614284"/>
                <a:gd name="connsiteY351" fmla="*/ 653510 h 796229"/>
                <a:gd name="connsiteX352" fmla="*/ 882666 w 1614284"/>
                <a:gd name="connsiteY352" fmla="*/ 642770 h 796229"/>
                <a:gd name="connsiteX353" fmla="*/ 879411 w 1614284"/>
                <a:gd name="connsiteY353" fmla="*/ 635285 h 796229"/>
                <a:gd name="connsiteX354" fmla="*/ 876157 w 1614284"/>
                <a:gd name="connsiteY354" fmla="*/ 643746 h 796229"/>
                <a:gd name="connsiteX355" fmla="*/ 878760 w 1614284"/>
                <a:gd name="connsiteY355" fmla="*/ 647652 h 796229"/>
                <a:gd name="connsiteX356" fmla="*/ 867369 w 1614284"/>
                <a:gd name="connsiteY356" fmla="*/ 648628 h 796229"/>
                <a:gd name="connsiteX357" fmla="*/ 867369 w 1614284"/>
                <a:gd name="connsiteY357" fmla="*/ 641794 h 796229"/>
                <a:gd name="connsiteX358" fmla="*/ 864115 w 1614284"/>
                <a:gd name="connsiteY358" fmla="*/ 642445 h 796229"/>
                <a:gd name="connsiteX359" fmla="*/ 863789 w 1614284"/>
                <a:gd name="connsiteY359" fmla="*/ 648628 h 796229"/>
                <a:gd name="connsiteX360" fmla="*/ 850771 w 1614284"/>
                <a:gd name="connsiteY360" fmla="*/ 653836 h 796229"/>
                <a:gd name="connsiteX361" fmla="*/ 845238 w 1614284"/>
                <a:gd name="connsiteY361" fmla="*/ 653185 h 796229"/>
                <a:gd name="connsiteX362" fmla="*/ 839380 w 1614284"/>
                <a:gd name="connsiteY362" fmla="*/ 653185 h 796229"/>
                <a:gd name="connsiteX363" fmla="*/ 839380 w 1614284"/>
                <a:gd name="connsiteY363" fmla="*/ 645374 h 796229"/>
                <a:gd name="connsiteX364" fmla="*/ 834173 w 1614284"/>
                <a:gd name="connsiteY364" fmla="*/ 649930 h 796229"/>
                <a:gd name="connsiteX365" fmla="*/ 828640 w 1614284"/>
                <a:gd name="connsiteY365" fmla="*/ 649930 h 796229"/>
                <a:gd name="connsiteX366" fmla="*/ 833848 w 1614284"/>
                <a:gd name="connsiteY366" fmla="*/ 657090 h 796229"/>
                <a:gd name="connsiteX367" fmla="*/ 839380 w 1614284"/>
                <a:gd name="connsiteY367" fmla="*/ 658717 h 796229"/>
                <a:gd name="connsiteX368" fmla="*/ 833197 w 1614284"/>
                <a:gd name="connsiteY368" fmla="*/ 665552 h 796229"/>
                <a:gd name="connsiteX369" fmla="*/ 832546 w 1614284"/>
                <a:gd name="connsiteY369" fmla="*/ 660996 h 796229"/>
                <a:gd name="connsiteX370" fmla="*/ 826688 w 1614284"/>
                <a:gd name="connsiteY370" fmla="*/ 664250 h 796229"/>
                <a:gd name="connsiteX371" fmla="*/ 821806 w 1614284"/>
                <a:gd name="connsiteY371" fmla="*/ 672712 h 796229"/>
                <a:gd name="connsiteX372" fmla="*/ 811066 w 1614284"/>
                <a:gd name="connsiteY372" fmla="*/ 677919 h 796229"/>
                <a:gd name="connsiteX373" fmla="*/ 806184 w 1614284"/>
                <a:gd name="connsiteY373" fmla="*/ 680197 h 796229"/>
                <a:gd name="connsiteX374" fmla="*/ 808462 w 1614284"/>
                <a:gd name="connsiteY374" fmla="*/ 682150 h 796229"/>
                <a:gd name="connsiteX375" fmla="*/ 803906 w 1614284"/>
                <a:gd name="connsiteY375" fmla="*/ 684103 h 796229"/>
                <a:gd name="connsiteX376" fmla="*/ 799024 w 1614284"/>
                <a:gd name="connsiteY376" fmla="*/ 682475 h 796229"/>
                <a:gd name="connsiteX377" fmla="*/ 798699 w 1614284"/>
                <a:gd name="connsiteY377" fmla="*/ 679546 h 796229"/>
                <a:gd name="connsiteX378" fmla="*/ 794142 w 1614284"/>
                <a:gd name="connsiteY378" fmla="*/ 680523 h 796229"/>
                <a:gd name="connsiteX379" fmla="*/ 791864 w 1614284"/>
                <a:gd name="connsiteY379" fmla="*/ 677919 h 796229"/>
                <a:gd name="connsiteX380" fmla="*/ 790562 w 1614284"/>
                <a:gd name="connsiteY380" fmla="*/ 680523 h 796229"/>
                <a:gd name="connsiteX381" fmla="*/ 786006 w 1614284"/>
                <a:gd name="connsiteY381" fmla="*/ 679221 h 796229"/>
                <a:gd name="connsiteX382" fmla="*/ 790562 w 1614284"/>
                <a:gd name="connsiteY382" fmla="*/ 685405 h 796229"/>
                <a:gd name="connsiteX383" fmla="*/ 787633 w 1614284"/>
                <a:gd name="connsiteY383" fmla="*/ 690612 h 796229"/>
                <a:gd name="connsiteX384" fmla="*/ 781775 w 1614284"/>
                <a:gd name="connsiteY384" fmla="*/ 685730 h 796229"/>
                <a:gd name="connsiteX385" fmla="*/ 780148 w 1614284"/>
                <a:gd name="connsiteY385" fmla="*/ 690286 h 796229"/>
                <a:gd name="connsiteX386" fmla="*/ 776568 w 1614284"/>
                <a:gd name="connsiteY386" fmla="*/ 694517 h 796229"/>
                <a:gd name="connsiteX387" fmla="*/ 771686 w 1614284"/>
                <a:gd name="connsiteY387" fmla="*/ 694843 h 796229"/>
                <a:gd name="connsiteX388" fmla="*/ 772988 w 1614284"/>
                <a:gd name="connsiteY388" fmla="*/ 698423 h 796229"/>
                <a:gd name="connsiteX389" fmla="*/ 770710 w 1614284"/>
                <a:gd name="connsiteY389" fmla="*/ 705257 h 796229"/>
                <a:gd name="connsiteX390" fmla="*/ 760946 w 1614284"/>
                <a:gd name="connsiteY390" fmla="*/ 705908 h 796229"/>
                <a:gd name="connsiteX391" fmla="*/ 768106 w 1614284"/>
                <a:gd name="connsiteY391" fmla="*/ 710464 h 796229"/>
                <a:gd name="connsiteX392" fmla="*/ 765177 w 1614284"/>
                <a:gd name="connsiteY392" fmla="*/ 719252 h 796229"/>
                <a:gd name="connsiteX393" fmla="*/ 759970 w 1614284"/>
                <a:gd name="connsiteY393" fmla="*/ 720554 h 796229"/>
                <a:gd name="connsiteX394" fmla="*/ 754437 w 1614284"/>
                <a:gd name="connsiteY394" fmla="*/ 714695 h 796229"/>
                <a:gd name="connsiteX395" fmla="*/ 754437 w 1614284"/>
                <a:gd name="connsiteY395" fmla="*/ 726412 h 796229"/>
                <a:gd name="connsiteX396" fmla="*/ 762248 w 1614284"/>
                <a:gd name="connsiteY396" fmla="*/ 726412 h 796229"/>
                <a:gd name="connsiteX397" fmla="*/ 759970 w 1614284"/>
                <a:gd name="connsiteY397" fmla="*/ 735524 h 796229"/>
                <a:gd name="connsiteX398" fmla="*/ 764201 w 1614284"/>
                <a:gd name="connsiteY398" fmla="*/ 749844 h 796229"/>
                <a:gd name="connsiteX399" fmla="*/ 768432 w 1614284"/>
                <a:gd name="connsiteY399" fmla="*/ 758632 h 796229"/>
                <a:gd name="connsiteX400" fmla="*/ 769733 w 1614284"/>
                <a:gd name="connsiteY400" fmla="*/ 763188 h 796229"/>
                <a:gd name="connsiteX401" fmla="*/ 766479 w 1614284"/>
                <a:gd name="connsiteY401" fmla="*/ 764490 h 796229"/>
                <a:gd name="connsiteX402" fmla="*/ 757692 w 1614284"/>
                <a:gd name="connsiteY402" fmla="*/ 759933 h 796229"/>
                <a:gd name="connsiteX403" fmla="*/ 754437 w 1614284"/>
                <a:gd name="connsiteY403" fmla="*/ 757981 h 796229"/>
                <a:gd name="connsiteX404" fmla="*/ 748904 w 1614284"/>
                <a:gd name="connsiteY404" fmla="*/ 757655 h 796229"/>
                <a:gd name="connsiteX405" fmla="*/ 744999 w 1614284"/>
                <a:gd name="connsiteY405" fmla="*/ 757981 h 796229"/>
                <a:gd name="connsiteX406" fmla="*/ 738815 w 1614284"/>
                <a:gd name="connsiteY406" fmla="*/ 755052 h 796229"/>
                <a:gd name="connsiteX407" fmla="*/ 731004 w 1614284"/>
                <a:gd name="connsiteY407" fmla="*/ 750170 h 796229"/>
                <a:gd name="connsiteX408" fmla="*/ 719614 w 1614284"/>
                <a:gd name="connsiteY408" fmla="*/ 747566 h 796229"/>
                <a:gd name="connsiteX409" fmla="*/ 718963 w 1614284"/>
                <a:gd name="connsiteY409" fmla="*/ 747241 h 796229"/>
                <a:gd name="connsiteX410" fmla="*/ 713430 w 1614284"/>
                <a:gd name="connsiteY410" fmla="*/ 736175 h 796229"/>
                <a:gd name="connsiteX411" fmla="*/ 707897 w 1614284"/>
                <a:gd name="connsiteY411" fmla="*/ 723483 h 796229"/>
                <a:gd name="connsiteX412" fmla="*/ 708223 w 1614284"/>
                <a:gd name="connsiteY412" fmla="*/ 720554 h 796229"/>
                <a:gd name="connsiteX413" fmla="*/ 708548 w 1614284"/>
                <a:gd name="connsiteY413" fmla="*/ 713719 h 796229"/>
                <a:gd name="connsiteX414" fmla="*/ 703015 w 1614284"/>
                <a:gd name="connsiteY414" fmla="*/ 708512 h 796229"/>
                <a:gd name="connsiteX415" fmla="*/ 700412 w 1614284"/>
                <a:gd name="connsiteY415" fmla="*/ 707210 h 796229"/>
                <a:gd name="connsiteX416" fmla="*/ 693252 w 1614284"/>
                <a:gd name="connsiteY416" fmla="*/ 696145 h 796229"/>
                <a:gd name="connsiteX417" fmla="*/ 685766 w 1614284"/>
                <a:gd name="connsiteY417" fmla="*/ 684754 h 796229"/>
                <a:gd name="connsiteX418" fmla="*/ 680885 w 1614284"/>
                <a:gd name="connsiteY418" fmla="*/ 676943 h 796229"/>
                <a:gd name="connsiteX419" fmla="*/ 670470 w 1614284"/>
                <a:gd name="connsiteY419" fmla="*/ 661646 h 796229"/>
                <a:gd name="connsiteX420" fmla="*/ 658103 w 1614284"/>
                <a:gd name="connsiteY420" fmla="*/ 650906 h 796229"/>
                <a:gd name="connsiteX421" fmla="*/ 650943 w 1614284"/>
                <a:gd name="connsiteY421" fmla="*/ 646025 h 796229"/>
                <a:gd name="connsiteX422" fmla="*/ 646712 w 1614284"/>
                <a:gd name="connsiteY422" fmla="*/ 645374 h 796229"/>
                <a:gd name="connsiteX423" fmla="*/ 626534 w 1614284"/>
                <a:gd name="connsiteY423" fmla="*/ 642445 h 796229"/>
                <a:gd name="connsiteX424" fmla="*/ 626534 w 1614284"/>
                <a:gd name="connsiteY424" fmla="*/ 642445 h 796229"/>
                <a:gd name="connsiteX425" fmla="*/ 621001 w 1614284"/>
                <a:gd name="connsiteY425" fmla="*/ 644723 h 796229"/>
                <a:gd name="connsiteX426" fmla="*/ 616445 w 1614284"/>
                <a:gd name="connsiteY426" fmla="*/ 647978 h 796229"/>
                <a:gd name="connsiteX427" fmla="*/ 613190 w 1614284"/>
                <a:gd name="connsiteY427" fmla="*/ 652859 h 796229"/>
                <a:gd name="connsiteX428" fmla="*/ 610261 w 1614284"/>
                <a:gd name="connsiteY428" fmla="*/ 659043 h 796229"/>
                <a:gd name="connsiteX429" fmla="*/ 606356 w 1614284"/>
                <a:gd name="connsiteY429" fmla="*/ 665877 h 796229"/>
                <a:gd name="connsiteX430" fmla="*/ 604403 w 1614284"/>
                <a:gd name="connsiteY430" fmla="*/ 668481 h 796229"/>
                <a:gd name="connsiteX431" fmla="*/ 579994 w 1614284"/>
                <a:gd name="connsiteY431" fmla="*/ 656439 h 796229"/>
                <a:gd name="connsiteX432" fmla="*/ 566000 w 1614284"/>
                <a:gd name="connsiteY432" fmla="*/ 647978 h 796229"/>
                <a:gd name="connsiteX433" fmla="*/ 562420 w 1614284"/>
                <a:gd name="connsiteY433" fmla="*/ 638865 h 796229"/>
                <a:gd name="connsiteX434" fmla="*/ 561118 w 1614284"/>
                <a:gd name="connsiteY434" fmla="*/ 632681 h 796229"/>
                <a:gd name="connsiteX435" fmla="*/ 558189 w 1614284"/>
                <a:gd name="connsiteY435" fmla="*/ 626172 h 796229"/>
                <a:gd name="connsiteX436" fmla="*/ 554934 w 1614284"/>
                <a:gd name="connsiteY436" fmla="*/ 619337 h 796229"/>
                <a:gd name="connsiteX437" fmla="*/ 541591 w 1614284"/>
                <a:gd name="connsiteY437" fmla="*/ 608272 h 796229"/>
                <a:gd name="connsiteX438" fmla="*/ 528247 w 1614284"/>
                <a:gd name="connsiteY438" fmla="*/ 598183 h 796229"/>
                <a:gd name="connsiteX439" fmla="*/ 525969 w 1614284"/>
                <a:gd name="connsiteY439" fmla="*/ 597207 h 796229"/>
                <a:gd name="connsiteX440" fmla="*/ 525969 w 1614284"/>
                <a:gd name="connsiteY440" fmla="*/ 597207 h 796229"/>
                <a:gd name="connsiteX441" fmla="*/ 519134 w 1614284"/>
                <a:gd name="connsiteY441" fmla="*/ 593301 h 796229"/>
                <a:gd name="connsiteX442" fmla="*/ 513927 w 1614284"/>
                <a:gd name="connsiteY442" fmla="*/ 588094 h 796229"/>
                <a:gd name="connsiteX443" fmla="*/ 509696 w 1614284"/>
                <a:gd name="connsiteY443" fmla="*/ 583863 h 796229"/>
                <a:gd name="connsiteX444" fmla="*/ 486914 w 1614284"/>
                <a:gd name="connsiteY444" fmla="*/ 582887 h 796229"/>
                <a:gd name="connsiteX445" fmla="*/ 461855 w 1614284"/>
                <a:gd name="connsiteY445" fmla="*/ 584840 h 796229"/>
                <a:gd name="connsiteX446" fmla="*/ 458925 w 1614284"/>
                <a:gd name="connsiteY446" fmla="*/ 594278 h 796229"/>
                <a:gd name="connsiteX447" fmla="*/ 458600 w 1614284"/>
                <a:gd name="connsiteY447" fmla="*/ 597532 h 796229"/>
                <a:gd name="connsiteX448" fmla="*/ 394160 w 1614284"/>
                <a:gd name="connsiteY448" fmla="*/ 597532 h 796229"/>
                <a:gd name="connsiteX449" fmla="*/ 389929 w 1614284"/>
                <a:gd name="connsiteY449" fmla="*/ 597532 h 796229"/>
                <a:gd name="connsiteX450" fmla="*/ 384722 w 1614284"/>
                <a:gd name="connsiteY450" fmla="*/ 597207 h 796229"/>
                <a:gd name="connsiteX451" fmla="*/ 378538 w 1614284"/>
                <a:gd name="connsiteY451" fmla="*/ 596881 h 796229"/>
                <a:gd name="connsiteX452" fmla="*/ 348922 w 1614284"/>
                <a:gd name="connsiteY452" fmla="*/ 587443 h 796229"/>
                <a:gd name="connsiteX453" fmla="*/ 283181 w 1614284"/>
                <a:gd name="connsiteY453" fmla="*/ 564010 h 796229"/>
                <a:gd name="connsiteX454" fmla="*/ 281553 w 1614284"/>
                <a:gd name="connsiteY454" fmla="*/ 559780 h 796229"/>
                <a:gd name="connsiteX455" fmla="*/ 279926 w 1614284"/>
                <a:gd name="connsiteY455" fmla="*/ 556525 h 796229"/>
                <a:gd name="connsiteX456" fmla="*/ 240221 w 1614284"/>
                <a:gd name="connsiteY456" fmla="*/ 558478 h 796229"/>
                <a:gd name="connsiteX457" fmla="*/ 210930 w 1614284"/>
                <a:gd name="connsiteY457" fmla="*/ 560105 h 796229"/>
                <a:gd name="connsiteX458" fmla="*/ 206374 w 1614284"/>
                <a:gd name="connsiteY458" fmla="*/ 542531 h 796229"/>
                <a:gd name="connsiteX459" fmla="*/ 199539 w 1614284"/>
                <a:gd name="connsiteY459" fmla="*/ 533418 h 796229"/>
                <a:gd name="connsiteX460" fmla="*/ 186847 w 1614284"/>
                <a:gd name="connsiteY460" fmla="*/ 525282 h 796229"/>
                <a:gd name="connsiteX461" fmla="*/ 176757 w 1614284"/>
                <a:gd name="connsiteY461" fmla="*/ 523329 h 796229"/>
                <a:gd name="connsiteX462" fmla="*/ 172527 w 1614284"/>
                <a:gd name="connsiteY462" fmla="*/ 514542 h 796229"/>
                <a:gd name="connsiteX463" fmla="*/ 163088 w 1614284"/>
                <a:gd name="connsiteY463" fmla="*/ 514216 h 796229"/>
                <a:gd name="connsiteX464" fmla="*/ 153650 w 1614284"/>
                <a:gd name="connsiteY464" fmla="*/ 506080 h 796229"/>
                <a:gd name="connsiteX465" fmla="*/ 145189 w 1614284"/>
                <a:gd name="connsiteY465" fmla="*/ 502174 h 796229"/>
                <a:gd name="connsiteX466" fmla="*/ 126638 w 1614284"/>
                <a:gd name="connsiteY466" fmla="*/ 500547 h 796229"/>
                <a:gd name="connsiteX467" fmla="*/ 115247 w 1614284"/>
                <a:gd name="connsiteY467" fmla="*/ 497293 h 796229"/>
                <a:gd name="connsiteX468" fmla="*/ 115247 w 1614284"/>
                <a:gd name="connsiteY468" fmla="*/ 486553 h 796229"/>
                <a:gd name="connsiteX469" fmla="*/ 112643 w 1614284"/>
                <a:gd name="connsiteY469" fmla="*/ 479718 h 796229"/>
                <a:gd name="connsiteX470" fmla="*/ 96045 w 1614284"/>
                <a:gd name="connsiteY470" fmla="*/ 461493 h 796229"/>
                <a:gd name="connsiteX471" fmla="*/ 83352 w 1614284"/>
                <a:gd name="connsiteY471" fmla="*/ 445871 h 796229"/>
                <a:gd name="connsiteX472" fmla="*/ 78471 w 1614284"/>
                <a:gd name="connsiteY472" fmla="*/ 438711 h 796229"/>
                <a:gd name="connsiteX473" fmla="*/ 78471 w 1614284"/>
                <a:gd name="connsiteY473" fmla="*/ 432202 h 796229"/>
                <a:gd name="connsiteX474" fmla="*/ 82376 w 1614284"/>
                <a:gd name="connsiteY474" fmla="*/ 427320 h 796229"/>
                <a:gd name="connsiteX475" fmla="*/ 78796 w 1614284"/>
                <a:gd name="connsiteY475" fmla="*/ 420160 h 796229"/>
                <a:gd name="connsiteX476" fmla="*/ 65127 w 1614284"/>
                <a:gd name="connsiteY476" fmla="*/ 413651 h 796229"/>
                <a:gd name="connsiteX477" fmla="*/ 61872 w 1614284"/>
                <a:gd name="connsiteY477" fmla="*/ 405189 h 796229"/>
                <a:gd name="connsiteX478" fmla="*/ 62523 w 1614284"/>
                <a:gd name="connsiteY478" fmla="*/ 396402 h 796229"/>
                <a:gd name="connsiteX479" fmla="*/ 66429 w 1614284"/>
                <a:gd name="connsiteY479" fmla="*/ 400307 h 796229"/>
                <a:gd name="connsiteX480" fmla="*/ 76192 w 1614284"/>
                <a:gd name="connsiteY480" fmla="*/ 405840 h 796229"/>
                <a:gd name="connsiteX481" fmla="*/ 69358 w 1614284"/>
                <a:gd name="connsiteY481" fmla="*/ 395100 h 796229"/>
                <a:gd name="connsiteX482" fmla="*/ 67731 w 1614284"/>
                <a:gd name="connsiteY482" fmla="*/ 389242 h 796229"/>
                <a:gd name="connsiteX483" fmla="*/ 79121 w 1614284"/>
                <a:gd name="connsiteY483" fmla="*/ 388266 h 796229"/>
                <a:gd name="connsiteX484" fmla="*/ 86932 w 1614284"/>
                <a:gd name="connsiteY484" fmla="*/ 387289 h 796229"/>
                <a:gd name="connsiteX485" fmla="*/ 94418 w 1614284"/>
                <a:gd name="connsiteY485" fmla="*/ 388266 h 796229"/>
                <a:gd name="connsiteX486" fmla="*/ 84003 w 1614284"/>
                <a:gd name="connsiteY486" fmla="*/ 379804 h 796229"/>
                <a:gd name="connsiteX487" fmla="*/ 79447 w 1614284"/>
                <a:gd name="connsiteY487" fmla="*/ 383059 h 796229"/>
                <a:gd name="connsiteX488" fmla="*/ 72612 w 1614284"/>
                <a:gd name="connsiteY488" fmla="*/ 379804 h 796229"/>
                <a:gd name="connsiteX489" fmla="*/ 69683 w 1614284"/>
                <a:gd name="connsiteY489" fmla="*/ 382733 h 796229"/>
                <a:gd name="connsiteX490" fmla="*/ 61872 w 1614284"/>
                <a:gd name="connsiteY490" fmla="*/ 380455 h 796229"/>
                <a:gd name="connsiteX491" fmla="*/ 60896 w 1614284"/>
                <a:gd name="connsiteY491" fmla="*/ 388266 h 796229"/>
                <a:gd name="connsiteX492" fmla="*/ 54712 w 1614284"/>
                <a:gd name="connsiteY492" fmla="*/ 387940 h 796229"/>
                <a:gd name="connsiteX493" fmla="*/ 48529 w 1614284"/>
                <a:gd name="connsiteY493" fmla="*/ 388266 h 796229"/>
                <a:gd name="connsiteX494" fmla="*/ 46576 w 1614284"/>
                <a:gd name="connsiteY494" fmla="*/ 380455 h 796229"/>
                <a:gd name="connsiteX495" fmla="*/ 28676 w 1614284"/>
                <a:gd name="connsiteY495" fmla="*/ 357999 h 796229"/>
                <a:gd name="connsiteX496" fmla="*/ 27049 w 1614284"/>
                <a:gd name="connsiteY496" fmla="*/ 348235 h 796229"/>
                <a:gd name="connsiteX497" fmla="*/ 27049 w 1614284"/>
                <a:gd name="connsiteY497" fmla="*/ 337495 h 796229"/>
                <a:gd name="connsiteX498" fmla="*/ 21842 w 1614284"/>
                <a:gd name="connsiteY498" fmla="*/ 323826 h 796229"/>
                <a:gd name="connsiteX499" fmla="*/ 10451 w 1614284"/>
                <a:gd name="connsiteY499" fmla="*/ 305275 h 796229"/>
                <a:gd name="connsiteX500" fmla="*/ 18262 w 1614284"/>
                <a:gd name="connsiteY500" fmla="*/ 296162 h 796229"/>
                <a:gd name="connsiteX501" fmla="*/ 18262 w 1614284"/>
                <a:gd name="connsiteY501" fmla="*/ 291281 h 796229"/>
                <a:gd name="connsiteX502" fmla="*/ 12729 w 1614284"/>
                <a:gd name="connsiteY502" fmla="*/ 292257 h 796229"/>
                <a:gd name="connsiteX503" fmla="*/ 15658 w 1614284"/>
                <a:gd name="connsiteY503" fmla="*/ 279239 h 796229"/>
                <a:gd name="connsiteX504" fmla="*/ 14682 w 1614284"/>
                <a:gd name="connsiteY504" fmla="*/ 261990 h 796229"/>
                <a:gd name="connsiteX505" fmla="*/ 15007 w 1614284"/>
                <a:gd name="connsiteY505" fmla="*/ 255155 h 796229"/>
                <a:gd name="connsiteX506" fmla="*/ 8824 w 1614284"/>
                <a:gd name="connsiteY506" fmla="*/ 245717 h 796229"/>
                <a:gd name="connsiteX507" fmla="*/ 9800 w 1614284"/>
                <a:gd name="connsiteY507" fmla="*/ 233350 h 796229"/>
                <a:gd name="connsiteX508" fmla="*/ 4593 w 1614284"/>
                <a:gd name="connsiteY508" fmla="*/ 224888 h 796229"/>
                <a:gd name="connsiteX509" fmla="*/ 15658 w 1614284"/>
                <a:gd name="connsiteY509" fmla="*/ 210243 h 796229"/>
                <a:gd name="connsiteX510" fmla="*/ 10451 w 1614284"/>
                <a:gd name="connsiteY510" fmla="*/ 209592 h 796229"/>
                <a:gd name="connsiteX511" fmla="*/ 14682 w 1614284"/>
                <a:gd name="connsiteY511" fmla="*/ 201130 h 796229"/>
                <a:gd name="connsiteX512" fmla="*/ 18913 w 1614284"/>
                <a:gd name="connsiteY512" fmla="*/ 168585 h 796229"/>
                <a:gd name="connsiteX513" fmla="*/ 21191 w 1614284"/>
                <a:gd name="connsiteY513" fmla="*/ 139945 h 796229"/>
                <a:gd name="connsiteX514" fmla="*/ 20214 w 1614284"/>
                <a:gd name="connsiteY514" fmla="*/ 115211 h 796229"/>
                <a:gd name="connsiteX515" fmla="*/ 26398 w 1614284"/>
                <a:gd name="connsiteY515" fmla="*/ 115536 h 796229"/>
                <a:gd name="connsiteX516" fmla="*/ 40393 w 1614284"/>
                <a:gd name="connsiteY516" fmla="*/ 113909 h 796229"/>
                <a:gd name="connsiteX517" fmla="*/ 38765 w 1614284"/>
                <a:gd name="connsiteY517" fmla="*/ 110329 h 796229"/>
                <a:gd name="connsiteX518" fmla="*/ 26723 w 1614284"/>
                <a:gd name="connsiteY518" fmla="*/ 109027 h 796229"/>
                <a:gd name="connsiteX519" fmla="*/ 18913 w 1614284"/>
                <a:gd name="connsiteY519" fmla="*/ 105447 h 796229"/>
                <a:gd name="connsiteX520" fmla="*/ 22493 w 1614284"/>
                <a:gd name="connsiteY520" fmla="*/ 100891 h 796229"/>
                <a:gd name="connsiteX521" fmla="*/ 23469 w 1614284"/>
                <a:gd name="connsiteY521" fmla="*/ 95683 h 796229"/>
                <a:gd name="connsiteX522" fmla="*/ 26398 w 1614284"/>
                <a:gd name="connsiteY522" fmla="*/ 93405 h 796229"/>
                <a:gd name="connsiteX523" fmla="*/ 18262 w 1614284"/>
                <a:gd name="connsiteY523" fmla="*/ 89825 h 796229"/>
                <a:gd name="connsiteX524" fmla="*/ 22167 w 1614284"/>
                <a:gd name="connsiteY524" fmla="*/ 86245 h 796229"/>
                <a:gd name="connsiteX525" fmla="*/ 25747 w 1614284"/>
                <a:gd name="connsiteY525" fmla="*/ 82665 h 796229"/>
                <a:gd name="connsiteX526" fmla="*/ 17936 w 1614284"/>
                <a:gd name="connsiteY526" fmla="*/ 81038 h 796229"/>
                <a:gd name="connsiteX527" fmla="*/ 15333 w 1614284"/>
                <a:gd name="connsiteY527" fmla="*/ 84618 h 796229"/>
                <a:gd name="connsiteX528" fmla="*/ 15007 w 1614284"/>
                <a:gd name="connsiteY528" fmla="*/ 74854 h 796229"/>
                <a:gd name="connsiteX529" fmla="*/ 9149 w 1614284"/>
                <a:gd name="connsiteY529" fmla="*/ 63138 h 796229"/>
                <a:gd name="connsiteX530" fmla="*/ 1338 w 1614284"/>
                <a:gd name="connsiteY530" fmla="*/ 45238 h 796229"/>
                <a:gd name="connsiteX531" fmla="*/ 1013 w 1614284"/>
                <a:gd name="connsiteY531" fmla="*/ 34824 h 796229"/>
                <a:gd name="connsiteX532" fmla="*/ 15658 w 1614284"/>
                <a:gd name="connsiteY532" fmla="*/ 40031 h 796229"/>
                <a:gd name="connsiteX533" fmla="*/ 28676 w 1614284"/>
                <a:gd name="connsiteY533" fmla="*/ 42309 h 796229"/>
                <a:gd name="connsiteX534" fmla="*/ 42345 w 1614284"/>
                <a:gd name="connsiteY534" fmla="*/ 40682 h 796229"/>
                <a:gd name="connsiteX535" fmla="*/ 49505 w 1614284"/>
                <a:gd name="connsiteY535" fmla="*/ 45563 h 796229"/>
                <a:gd name="connsiteX536" fmla="*/ 54387 w 1614284"/>
                <a:gd name="connsiteY536" fmla="*/ 44262 h 796229"/>
                <a:gd name="connsiteX537" fmla="*/ 56665 w 1614284"/>
                <a:gd name="connsiteY537" fmla="*/ 49794 h 796229"/>
                <a:gd name="connsiteX538" fmla="*/ 52760 w 1614284"/>
                <a:gd name="connsiteY538" fmla="*/ 54351 h 796229"/>
                <a:gd name="connsiteX539" fmla="*/ 47878 w 1614284"/>
                <a:gd name="connsiteY539" fmla="*/ 53374 h 796229"/>
                <a:gd name="connsiteX540" fmla="*/ 42345 w 1614284"/>
                <a:gd name="connsiteY540" fmla="*/ 68996 h 796229"/>
                <a:gd name="connsiteX541" fmla="*/ 50807 w 1614284"/>
                <a:gd name="connsiteY541" fmla="*/ 68671 h 796229"/>
                <a:gd name="connsiteX542" fmla="*/ 46251 w 1614284"/>
                <a:gd name="connsiteY542" fmla="*/ 76807 h 796229"/>
                <a:gd name="connsiteX543" fmla="*/ 50156 w 1614284"/>
                <a:gd name="connsiteY543" fmla="*/ 79736 h 796229"/>
                <a:gd name="connsiteX544" fmla="*/ 57967 w 1614284"/>
                <a:gd name="connsiteY544" fmla="*/ 79085 h 796229"/>
                <a:gd name="connsiteX545" fmla="*/ 66429 w 1614284"/>
                <a:gd name="connsiteY545" fmla="*/ 69972 h 796229"/>
                <a:gd name="connsiteX546" fmla="*/ 64476 w 1614284"/>
                <a:gd name="connsiteY546" fmla="*/ 57931 h 796229"/>
                <a:gd name="connsiteX547" fmla="*/ 70334 w 1614284"/>
                <a:gd name="connsiteY547" fmla="*/ 46540 h 796229"/>
                <a:gd name="connsiteX548" fmla="*/ 65778 w 1614284"/>
                <a:gd name="connsiteY548" fmla="*/ 43611 h 796229"/>
                <a:gd name="connsiteX549" fmla="*/ 64151 w 1614284"/>
                <a:gd name="connsiteY549" fmla="*/ 36451 h 796229"/>
                <a:gd name="connsiteX550" fmla="*/ 57967 w 1614284"/>
                <a:gd name="connsiteY550" fmla="*/ 38403 h 796229"/>
                <a:gd name="connsiteX551" fmla="*/ 58943 w 1614284"/>
                <a:gd name="connsiteY551" fmla="*/ 32220 h 796229"/>
                <a:gd name="connsiteX552" fmla="*/ 63174 w 1614284"/>
                <a:gd name="connsiteY552" fmla="*/ 25385 h 796229"/>
                <a:gd name="connsiteX553" fmla="*/ 58292 w 1614284"/>
                <a:gd name="connsiteY553" fmla="*/ 21154 h 796229"/>
                <a:gd name="connsiteX554" fmla="*/ 56340 w 1614284"/>
                <a:gd name="connsiteY554" fmla="*/ 12693 h 796229"/>
                <a:gd name="connsiteX555" fmla="*/ 166668 w 1614284"/>
                <a:gd name="connsiteY555" fmla="*/ 12693 h 796229"/>
                <a:gd name="connsiteX556" fmla="*/ 303684 w 1614284"/>
                <a:gd name="connsiteY556" fmla="*/ 12693 h 796229"/>
                <a:gd name="connsiteX557" fmla="*/ 617096 w 1614284"/>
                <a:gd name="connsiteY557" fmla="*/ 12693 h 796229"/>
                <a:gd name="connsiteX558" fmla="*/ 826362 w 1614284"/>
                <a:gd name="connsiteY558" fmla="*/ 12693 h 796229"/>
                <a:gd name="connsiteX559" fmla="*/ 827664 w 1614284"/>
                <a:gd name="connsiteY559" fmla="*/ 12693 h 796229"/>
                <a:gd name="connsiteX560" fmla="*/ 827664 w 1614284"/>
                <a:gd name="connsiteY560" fmla="*/ 11391 h 796229"/>
                <a:gd name="connsiteX561" fmla="*/ 828966 w 1614284"/>
                <a:gd name="connsiteY561" fmla="*/ 0 h 796229"/>
                <a:gd name="connsiteX562" fmla="*/ 829942 w 1614284"/>
                <a:gd name="connsiteY562" fmla="*/ 0 h 796229"/>
                <a:gd name="connsiteX563" fmla="*/ 833197 w 1614284"/>
                <a:gd name="connsiteY563" fmla="*/ 976 h 796229"/>
                <a:gd name="connsiteX564" fmla="*/ 839055 w 1614284"/>
                <a:gd name="connsiteY564" fmla="*/ 3905 h 796229"/>
                <a:gd name="connsiteX565" fmla="*/ 839706 w 1614284"/>
                <a:gd name="connsiteY565" fmla="*/ 8787 h 796229"/>
                <a:gd name="connsiteX566" fmla="*/ 844262 w 1614284"/>
                <a:gd name="connsiteY566" fmla="*/ 22782 h 796229"/>
                <a:gd name="connsiteX567" fmla="*/ 855328 w 1614284"/>
                <a:gd name="connsiteY567" fmla="*/ 27664 h 796229"/>
                <a:gd name="connsiteX568" fmla="*/ 863789 w 1614284"/>
                <a:gd name="connsiteY568" fmla="*/ 29291 h 796229"/>
                <a:gd name="connsiteX569" fmla="*/ 869973 w 1614284"/>
                <a:gd name="connsiteY569" fmla="*/ 28314 h 796229"/>
                <a:gd name="connsiteX570" fmla="*/ 882340 w 1614284"/>
                <a:gd name="connsiteY570" fmla="*/ 26687 h 796229"/>
                <a:gd name="connsiteX571" fmla="*/ 891453 w 1614284"/>
                <a:gd name="connsiteY571" fmla="*/ 27989 h 796229"/>
                <a:gd name="connsiteX572" fmla="*/ 897311 w 1614284"/>
                <a:gd name="connsiteY572" fmla="*/ 30267 h 796229"/>
                <a:gd name="connsiteX573" fmla="*/ 897311 w 1614284"/>
                <a:gd name="connsiteY573" fmla="*/ 30267 h 796229"/>
                <a:gd name="connsiteX574" fmla="*/ 898938 w 1614284"/>
                <a:gd name="connsiteY574" fmla="*/ 34173 h 796229"/>
                <a:gd name="connsiteX575" fmla="*/ 903820 w 1614284"/>
                <a:gd name="connsiteY575" fmla="*/ 41658 h 796229"/>
                <a:gd name="connsiteX576" fmla="*/ 909353 w 1614284"/>
                <a:gd name="connsiteY576" fmla="*/ 38403 h 796229"/>
                <a:gd name="connsiteX577" fmla="*/ 910980 w 1614284"/>
                <a:gd name="connsiteY577" fmla="*/ 36776 h 796229"/>
                <a:gd name="connsiteX578" fmla="*/ 910980 w 1614284"/>
                <a:gd name="connsiteY578" fmla="*/ 36776 h 796229"/>
                <a:gd name="connsiteX579" fmla="*/ 913584 w 1614284"/>
                <a:gd name="connsiteY579" fmla="*/ 36451 h 796229"/>
                <a:gd name="connsiteX580" fmla="*/ 917814 w 1614284"/>
                <a:gd name="connsiteY580" fmla="*/ 37102 h 796229"/>
                <a:gd name="connsiteX581" fmla="*/ 920418 w 1614284"/>
                <a:gd name="connsiteY581" fmla="*/ 40682 h 796229"/>
                <a:gd name="connsiteX582" fmla="*/ 928880 w 1614284"/>
                <a:gd name="connsiteY582" fmla="*/ 48167 h 796229"/>
                <a:gd name="connsiteX583" fmla="*/ 934738 w 1614284"/>
                <a:gd name="connsiteY583" fmla="*/ 45563 h 796229"/>
                <a:gd name="connsiteX584" fmla="*/ 948082 w 1614284"/>
                <a:gd name="connsiteY584" fmla="*/ 40356 h 796229"/>
                <a:gd name="connsiteX585" fmla="*/ 949058 w 1614284"/>
                <a:gd name="connsiteY585" fmla="*/ 42309 h 796229"/>
                <a:gd name="connsiteX586" fmla="*/ 953614 w 1614284"/>
                <a:gd name="connsiteY586" fmla="*/ 47516 h 796229"/>
                <a:gd name="connsiteX587" fmla="*/ 974118 w 1614284"/>
                <a:gd name="connsiteY587" fmla="*/ 49469 h 796229"/>
                <a:gd name="connsiteX588" fmla="*/ 985834 w 1614284"/>
                <a:gd name="connsiteY588" fmla="*/ 49794 h 796229"/>
                <a:gd name="connsiteX589" fmla="*/ 1011871 w 1614284"/>
                <a:gd name="connsiteY589" fmla="*/ 42309 h 796229"/>
                <a:gd name="connsiteX590" fmla="*/ 1019356 w 1614284"/>
                <a:gd name="connsiteY590" fmla="*/ 40031 h 796229"/>
                <a:gd name="connsiteX591" fmla="*/ 1046043 w 1614284"/>
                <a:gd name="connsiteY591" fmla="*/ 52723 h 796229"/>
                <a:gd name="connsiteX592" fmla="*/ 1113086 w 1614284"/>
                <a:gd name="connsiteY592" fmla="*/ 86571 h 796229"/>
                <a:gd name="connsiteX593" fmla="*/ 1115690 w 1614284"/>
                <a:gd name="connsiteY593" fmla="*/ 89825 h 796229"/>
                <a:gd name="connsiteX594" fmla="*/ 1118945 w 1614284"/>
                <a:gd name="connsiteY594" fmla="*/ 96985 h 796229"/>
                <a:gd name="connsiteX595" fmla="*/ 1121874 w 1614284"/>
                <a:gd name="connsiteY595" fmla="*/ 102192 h 796229"/>
                <a:gd name="connsiteX596" fmla="*/ 1127406 w 1614284"/>
                <a:gd name="connsiteY596" fmla="*/ 104145 h 796229"/>
                <a:gd name="connsiteX597" fmla="*/ 1132288 w 1614284"/>
                <a:gd name="connsiteY597" fmla="*/ 102518 h 796229"/>
                <a:gd name="connsiteX598" fmla="*/ 1132288 w 1614284"/>
                <a:gd name="connsiteY598" fmla="*/ 102518 h 796229"/>
                <a:gd name="connsiteX599" fmla="*/ 1133590 w 1614284"/>
                <a:gd name="connsiteY599" fmla="*/ 101867 h 796229"/>
                <a:gd name="connsiteX600" fmla="*/ 1133590 w 1614284"/>
                <a:gd name="connsiteY600" fmla="*/ 101867 h 796229"/>
                <a:gd name="connsiteX601" fmla="*/ 1135217 w 1614284"/>
                <a:gd name="connsiteY601" fmla="*/ 101541 h 796229"/>
                <a:gd name="connsiteX602" fmla="*/ 1136194 w 1614284"/>
                <a:gd name="connsiteY602" fmla="*/ 107725 h 796229"/>
                <a:gd name="connsiteX603" fmla="*/ 1139123 w 1614284"/>
                <a:gd name="connsiteY603" fmla="*/ 116187 h 796229"/>
                <a:gd name="connsiteX604" fmla="*/ 1141401 w 1614284"/>
                <a:gd name="connsiteY604" fmla="*/ 116512 h 796229"/>
                <a:gd name="connsiteX605" fmla="*/ 1141401 w 1614284"/>
                <a:gd name="connsiteY605" fmla="*/ 116512 h 796229"/>
                <a:gd name="connsiteX606" fmla="*/ 1153768 w 1614284"/>
                <a:gd name="connsiteY606" fmla="*/ 119116 h 796229"/>
                <a:gd name="connsiteX607" fmla="*/ 1153768 w 1614284"/>
                <a:gd name="connsiteY607" fmla="*/ 121069 h 796229"/>
                <a:gd name="connsiteX608" fmla="*/ 1155070 w 1614284"/>
                <a:gd name="connsiteY608" fmla="*/ 126276 h 796229"/>
                <a:gd name="connsiteX609" fmla="*/ 1163857 w 1614284"/>
                <a:gd name="connsiteY609" fmla="*/ 131483 h 796229"/>
                <a:gd name="connsiteX610" fmla="*/ 1180455 w 1614284"/>
                <a:gd name="connsiteY610" fmla="*/ 141572 h 796229"/>
                <a:gd name="connsiteX611" fmla="*/ 1184035 w 1614284"/>
                <a:gd name="connsiteY611" fmla="*/ 158496 h 796229"/>
                <a:gd name="connsiteX612" fmla="*/ 1191521 w 1614284"/>
                <a:gd name="connsiteY612" fmla="*/ 200154 h 796229"/>
                <a:gd name="connsiteX613" fmla="*/ 1188266 w 1614284"/>
                <a:gd name="connsiteY613" fmla="*/ 213497 h 796229"/>
                <a:gd name="connsiteX614" fmla="*/ 1179154 w 1614284"/>
                <a:gd name="connsiteY614" fmla="*/ 235628 h 796229"/>
                <a:gd name="connsiteX615" fmla="*/ 1173621 w 1614284"/>
                <a:gd name="connsiteY615" fmla="*/ 238557 h 796229"/>
                <a:gd name="connsiteX616" fmla="*/ 1166461 w 1614284"/>
                <a:gd name="connsiteY616" fmla="*/ 243114 h 796229"/>
                <a:gd name="connsiteX617" fmla="*/ 1165810 w 1614284"/>
                <a:gd name="connsiteY617" fmla="*/ 244416 h 796229"/>
                <a:gd name="connsiteX618" fmla="*/ 1165810 w 1614284"/>
                <a:gd name="connsiteY618" fmla="*/ 244416 h 796229"/>
                <a:gd name="connsiteX619" fmla="*/ 1163857 w 1614284"/>
                <a:gd name="connsiteY619" fmla="*/ 253854 h 796229"/>
                <a:gd name="connsiteX620" fmla="*/ 1164183 w 1614284"/>
                <a:gd name="connsiteY620" fmla="*/ 256132 h 796229"/>
                <a:gd name="connsiteX621" fmla="*/ 1167437 w 1614284"/>
                <a:gd name="connsiteY621" fmla="*/ 262315 h 796229"/>
                <a:gd name="connsiteX622" fmla="*/ 1172970 w 1614284"/>
                <a:gd name="connsiteY622" fmla="*/ 265895 h 796229"/>
                <a:gd name="connsiteX623" fmla="*/ 1179154 w 1614284"/>
                <a:gd name="connsiteY623" fmla="*/ 266546 h 796229"/>
                <a:gd name="connsiteX624" fmla="*/ 1212675 w 1614284"/>
                <a:gd name="connsiteY624" fmla="*/ 254179 h 796229"/>
                <a:gd name="connsiteX625" fmla="*/ 1229599 w 1614284"/>
                <a:gd name="connsiteY625" fmla="*/ 247670 h 796229"/>
                <a:gd name="connsiteX626" fmla="*/ 1235457 w 1614284"/>
                <a:gd name="connsiteY626" fmla="*/ 246368 h 796229"/>
                <a:gd name="connsiteX627" fmla="*/ 1254008 w 1614284"/>
                <a:gd name="connsiteY627" fmla="*/ 242137 h 796229"/>
                <a:gd name="connsiteX628" fmla="*/ 1271582 w 1614284"/>
                <a:gd name="connsiteY628" fmla="*/ 234977 h 796229"/>
                <a:gd name="connsiteX629" fmla="*/ 1282973 w 1614284"/>
                <a:gd name="connsiteY629" fmla="*/ 228794 h 796229"/>
                <a:gd name="connsiteX630" fmla="*/ 1282648 w 1614284"/>
                <a:gd name="connsiteY630" fmla="*/ 222610 h 796229"/>
                <a:gd name="connsiteX631" fmla="*/ 1281997 w 1614284"/>
                <a:gd name="connsiteY631" fmla="*/ 219681 h 796229"/>
                <a:gd name="connsiteX632" fmla="*/ 1281997 w 1614284"/>
                <a:gd name="connsiteY632" fmla="*/ 218054 h 796229"/>
                <a:gd name="connsiteX633" fmla="*/ 1281997 w 1614284"/>
                <a:gd name="connsiteY633" fmla="*/ 218054 h 796229"/>
                <a:gd name="connsiteX634" fmla="*/ 1281020 w 1614284"/>
                <a:gd name="connsiteY634" fmla="*/ 211870 h 796229"/>
                <a:gd name="connsiteX635" fmla="*/ 1278091 w 1614284"/>
                <a:gd name="connsiteY635" fmla="*/ 207965 h 796229"/>
                <a:gd name="connsiteX636" fmla="*/ 1276790 w 1614284"/>
                <a:gd name="connsiteY636" fmla="*/ 206337 h 796229"/>
                <a:gd name="connsiteX637" fmla="*/ 1285902 w 1614284"/>
                <a:gd name="connsiteY637" fmla="*/ 202107 h 796229"/>
                <a:gd name="connsiteX638" fmla="*/ 1294039 w 1614284"/>
                <a:gd name="connsiteY638" fmla="*/ 200154 h 796229"/>
                <a:gd name="connsiteX639" fmla="*/ 1301849 w 1614284"/>
                <a:gd name="connsiteY639" fmla="*/ 200805 h 796229"/>
                <a:gd name="connsiteX640" fmla="*/ 1343833 w 1614284"/>
                <a:gd name="connsiteY640" fmla="*/ 201456 h 796229"/>
                <a:gd name="connsiteX641" fmla="*/ 1345786 w 1614284"/>
                <a:gd name="connsiteY641" fmla="*/ 197550 h 796229"/>
                <a:gd name="connsiteX642" fmla="*/ 1353922 w 1614284"/>
                <a:gd name="connsiteY642" fmla="*/ 184207 h 796229"/>
                <a:gd name="connsiteX643" fmla="*/ 1365964 w 1614284"/>
                <a:gd name="connsiteY643" fmla="*/ 175094 h 796229"/>
                <a:gd name="connsiteX644" fmla="*/ 1386467 w 1614284"/>
                <a:gd name="connsiteY644" fmla="*/ 159472 h 796229"/>
                <a:gd name="connsiteX645" fmla="*/ 1392326 w 1614284"/>
                <a:gd name="connsiteY645" fmla="*/ 156543 h 796229"/>
                <a:gd name="connsiteX646" fmla="*/ 1401113 w 1614284"/>
                <a:gd name="connsiteY646" fmla="*/ 154265 h 796229"/>
                <a:gd name="connsiteX647" fmla="*/ 1448303 w 1614284"/>
                <a:gd name="connsiteY647" fmla="*/ 153614 h 796229"/>
                <a:gd name="connsiteX648" fmla="*/ 1491914 w 1614284"/>
                <a:gd name="connsiteY648" fmla="*/ 152312 h 796229"/>
                <a:gd name="connsiteX649" fmla="*/ 1491914 w 1614284"/>
                <a:gd name="connsiteY649" fmla="*/ 152312 h 796229"/>
                <a:gd name="connsiteX650" fmla="*/ 1492565 w 1614284"/>
                <a:gd name="connsiteY650" fmla="*/ 149383 h 796229"/>
                <a:gd name="connsiteX651" fmla="*/ 1493541 w 1614284"/>
                <a:gd name="connsiteY651" fmla="*/ 144827 h 796229"/>
                <a:gd name="connsiteX652" fmla="*/ 1499074 w 1614284"/>
                <a:gd name="connsiteY652" fmla="*/ 143199 h 796229"/>
                <a:gd name="connsiteX653" fmla="*/ 1502329 w 1614284"/>
                <a:gd name="connsiteY653" fmla="*/ 142548 h 796229"/>
                <a:gd name="connsiteX654" fmla="*/ 1504932 w 1614284"/>
                <a:gd name="connsiteY654" fmla="*/ 143850 h 796229"/>
                <a:gd name="connsiteX655" fmla="*/ 1510465 w 1614284"/>
                <a:gd name="connsiteY655" fmla="*/ 145478 h 796229"/>
                <a:gd name="connsiteX656" fmla="*/ 1514045 w 1614284"/>
                <a:gd name="connsiteY656" fmla="*/ 143199 h 796229"/>
                <a:gd name="connsiteX657" fmla="*/ 1518927 w 1614284"/>
                <a:gd name="connsiteY657" fmla="*/ 138643 h 796229"/>
                <a:gd name="connsiteX658" fmla="*/ 1524134 w 1614284"/>
                <a:gd name="connsiteY658" fmla="*/ 130832 h 796229"/>
                <a:gd name="connsiteX659" fmla="*/ 1527389 w 1614284"/>
                <a:gd name="connsiteY659" fmla="*/ 123347 h 796229"/>
                <a:gd name="connsiteX660" fmla="*/ 1527389 w 1614284"/>
                <a:gd name="connsiteY660" fmla="*/ 123347 h 796229"/>
                <a:gd name="connsiteX661" fmla="*/ 1527389 w 1614284"/>
                <a:gd name="connsiteY661" fmla="*/ 119767 h 796229"/>
                <a:gd name="connsiteX662" fmla="*/ 1528039 w 1614284"/>
                <a:gd name="connsiteY662" fmla="*/ 113258 h 796229"/>
                <a:gd name="connsiteX663" fmla="*/ 1541708 w 1614284"/>
                <a:gd name="connsiteY663" fmla="*/ 92103 h 796229"/>
                <a:gd name="connsiteX664" fmla="*/ 1548868 w 1614284"/>
                <a:gd name="connsiteY664" fmla="*/ 81038 h 796229"/>
                <a:gd name="connsiteX665" fmla="*/ 1552123 w 1614284"/>
                <a:gd name="connsiteY665" fmla="*/ 75831 h 796229"/>
                <a:gd name="connsiteX666" fmla="*/ 1556028 w 1614284"/>
                <a:gd name="connsiteY666" fmla="*/ 69972 h 796229"/>
                <a:gd name="connsiteX667" fmla="*/ 1556028 w 1614284"/>
                <a:gd name="connsiteY667" fmla="*/ 69972 h 796229"/>
                <a:gd name="connsiteX668" fmla="*/ 1556354 w 1614284"/>
                <a:gd name="connsiteY668" fmla="*/ 69647 h 796229"/>
                <a:gd name="connsiteX669" fmla="*/ 1558632 w 1614284"/>
                <a:gd name="connsiteY669" fmla="*/ 68996 h 796229"/>
                <a:gd name="connsiteX670" fmla="*/ 1559934 w 1614284"/>
                <a:gd name="connsiteY670" fmla="*/ 69647 h 796229"/>
                <a:gd name="connsiteX671" fmla="*/ 1559934 w 1614284"/>
                <a:gd name="connsiteY671" fmla="*/ 69647 h 796229"/>
                <a:gd name="connsiteX672" fmla="*/ 1559934 w 1614284"/>
                <a:gd name="connsiteY672" fmla="*/ 69647 h 796229"/>
                <a:gd name="connsiteX673" fmla="*/ 1559934 w 1614284"/>
                <a:gd name="connsiteY673" fmla="*/ 71600 h 796229"/>
                <a:gd name="connsiteX674" fmla="*/ 1559934 w 1614284"/>
                <a:gd name="connsiteY674" fmla="*/ 71600 h 796229"/>
                <a:gd name="connsiteX675" fmla="*/ 1560910 w 1614284"/>
                <a:gd name="connsiteY675" fmla="*/ 75505 h 796229"/>
                <a:gd name="connsiteX676" fmla="*/ 1560910 w 1614284"/>
                <a:gd name="connsiteY676" fmla="*/ 75505 h 796229"/>
                <a:gd name="connsiteX677" fmla="*/ 1560910 w 1614284"/>
                <a:gd name="connsiteY677" fmla="*/ 75505 h 796229"/>
                <a:gd name="connsiteX678" fmla="*/ 1560910 w 1614284"/>
                <a:gd name="connsiteY678" fmla="*/ 75505 h 796229"/>
                <a:gd name="connsiteX679" fmla="*/ 1568070 w 1614284"/>
                <a:gd name="connsiteY679" fmla="*/ 78434 h 796229"/>
                <a:gd name="connsiteX680" fmla="*/ 1577183 w 1614284"/>
                <a:gd name="connsiteY680" fmla="*/ 74203 h 796229"/>
                <a:gd name="connsiteX681" fmla="*/ 1581739 w 1614284"/>
                <a:gd name="connsiteY681" fmla="*/ 72902 h 796229"/>
                <a:gd name="connsiteX682" fmla="*/ 1586947 w 1614284"/>
                <a:gd name="connsiteY682" fmla="*/ 75505 h 796229"/>
                <a:gd name="connsiteX683" fmla="*/ 1594107 w 1614284"/>
                <a:gd name="connsiteY683" fmla="*/ 81363 h 796229"/>
                <a:gd name="connsiteX684" fmla="*/ 1594757 w 1614284"/>
                <a:gd name="connsiteY684" fmla="*/ 102518 h 796229"/>
                <a:gd name="connsiteX685" fmla="*/ 1596385 w 1614284"/>
                <a:gd name="connsiteY685" fmla="*/ 130181 h 796229"/>
                <a:gd name="connsiteX686" fmla="*/ 1600616 w 1614284"/>
                <a:gd name="connsiteY686" fmla="*/ 131483 h 796229"/>
                <a:gd name="connsiteX687" fmla="*/ 1604521 w 1614284"/>
                <a:gd name="connsiteY687" fmla="*/ 133436 h 796229"/>
                <a:gd name="connsiteX688" fmla="*/ 1604521 w 1614284"/>
                <a:gd name="connsiteY688" fmla="*/ 135389 h 796229"/>
                <a:gd name="connsiteX689" fmla="*/ 1606474 w 1614284"/>
                <a:gd name="connsiteY689" fmla="*/ 147105 h 796229"/>
                <a:gd name="connsiteX690" fmla="*/ 1609077 w 1614284"/>
                <a:gd name="connsiteY690" fmla="*/ 147756 h 796229"/>
                <a:gd name="connsiteX691" fmla="*/ 1614284 w 1614284"/>
                <a:gd name="connsiteY691" fmla="*/ 148081 h 796229"/>
                <a:gd name="connsiteX692" fmla="*/ 1614284 w 1614284"/>
                <a:gd name="connsiteY692" fmla="*/ 148081 h 796229"/>
                <a:gd name="connsiteX693" fmla="*/ 1613959 w 1614284"/>
                <a:gd name="connsiteY693" fmla="*/ 153614 h 796229"/>
                <a:gd name="connsiteX694" fmla="*/ 1613959 w 1614284"/>
                <a:gd name="connsiteY694" fmla="*/ 153614 h 796229"/>
                <a:gd name="connsiteX695" fmla="*/ 1526412 w 1614284"/>
                <a:gd name="connsiteY695" fmla="*/ 279564 h 796229"/>
                <a:gd name="connsiteX696" fmla="*/ 1524134 w 1614284"/>
                <a:gd name="connsiteY696" fmla="*/ 284121 h 796229"/>
                <a:gd name="connsiteX697" fmla="*/ 1529667 w 1614284"/>
                <a:gd name="connsiteY697" fmla="*/ 285423 h 796229"/>
                <a:gd name="connsiteX698" fmla="*/ 1529667 w 1614284"/>
                <a:gd name="connsiteY698" fmla="*/ 279890 h 796229"/>
                <a:gd name="connsiteX699" fmla="*/ 1526412 w 1614284"/>
                <a:gd name="connsiteY699" fmla="*/ 279564 h 796229"/>
                <a:gd name="connsiteX700" fmla="*/ 1526412 w 1614284"/>
                <a:gd name="connsiteY700" fmla="*/ 279564 h 796229"/>
                <a:gd name="connsiteX701" fmla="*/ 1511767 w 1614284"/>
                <a:gd name="connsiteY701" fmla="*/ 276635 h 796229"/>
                <a:gd name="connsiteX702" fmla="*/ 1505258 w 1614284"/>
                <a:gd name="connsiteY702" fmla="*/ 281517 h 796229"/>
                <a:gd name="connsiteX703" fmla="*/ 1512743 w 1614284"/>
                <a:gd name="connsiteY703" fmla="*/ 281192 h 796229"/>
                <a:gd name="connsiteX704" fmla="*/ 1516323 w 1614284"/>
                <a:gd name="connsiteY704" fmla="*/ 280215 h 796229"/>
                <a:gd name="connsiteX705" fmla="*/ 1511767 w 1614284"/>
                <a:gd name="connsiteY705" fmla="*/ 276635 h 796229"/>
                <a:gd name="connsiteX706" fmla="*/ 1511767 w 1614284"/>
                <a:gd name="connsiteY706" fmla="*/ 276635 h 796229"/>
                <a:gd name="connsiteX707" fmla="*/ 1430403 w 1614284"/>
                <a:gd name="connsiteY707" fmla="*/ 294861 h 796229"/>
                <a:gd name="connsiteX708" fmla="*/ 1424545 w 1614284"/>
                <a:gd name="connsiteY708" fmla="*/ 300393 h 796229"/>
                <a:gd name="connsiteX709" fmla="*/ 1425196 w 1614284"/>
                <a:gd name="connsiteY709" fmla="*/ 304299 h 796229"/>
                <a:gd name="connsiteX710" fmla="*/ 1436587 w 1614284"/>
                <a:gd name="connsiteY710" fmla="*/ 302346 h 796229"/>
                <a:gd name="connsiteX711" fmla="*/ 1449605 w 1614284"/>
                <a:gd name="connsiteY711" fmla="*/ 299743 h 796229"/>
                <a:gd name="connsiteX712" fmla="*/ 1460996 w 1614284"/>
                <a:gd name="connsiteY712" fmla="*/ 296162 h 796229"/>
                <a:gd name="connsiteX713" fmla="*/ 1475641 w 1614284"/>
                <a:gd name="connsiteY713" fmla="*/ 290630 h 796229"/>
                <a:gd name="connsiteX714" fmla="*/ 1464251 w 1614284"/>
                <a:gd name="connsiteY714" fmla="*/ 290955 h 796229"/>
                <a:gd name="connsiteX715" fmla="*/ 1464902 w 1614284"/>
                <a:gd name="connsiteY715" fmla="*/ 286073 h 796229"/>
                <a:gd name="connsiteX716" fmla="*/ 1456114 w 1614284"/>
                <a:gd name="connsiteY716" fmla="*/ 290630 h 796229"/>
                <a:gd name="connsiteX717" fmla="*/ 1442771 w 1614284"/>
                <a:gd name="connsiteY717" fmla="*/ 293884 h 796229"/>
                <a:gd name="connsiteX718" fmla="*/ 1430403 w 1614284"/>
                <a:gd name="connsiteY718" fmla="*/ 294861 h 796229"/>
                <a:gd name="connsiteX719" fmla="*/ 1430403 w 1614284"/>
                <a:gd name="connsiteY719" fmla="*/ 294861 h 796229"/>
                <a:gd name="connsiteX720" fmla="*/ 177083 w 1614284"/>
                <a:gd name="connsiteY720" fmla="*/ 554898 h 796229"/>
                <a:gd name="connsiteX721" fmla="*/ 171225 w 1614284"/>
                <a:gd name="connsiteY721" fmla="*/ 555223 h 796229"/>
                <a:gd name="connsiteX722" fmla="*/ 168947 w 1614284"/>
                <a:gd name="connsiteY722" fmla="*/ 549691 h 796229"/>
                <a:gd name="connsiteX723" fmla="*/ 177083 w 1614284"/>
                <a:gd name="connsiteY723" fmla="*/ 554898 h 796229"/>
                <a:gd name="connsiteX724" fmla="*/ 177083 w 1614284"/>
                <a:gd name="connsiteY724" fmla="*/ 554898 h 796229"/>
                <a:gd name="connsiteX725" fmla="*/ 125010 w 1614284"/>
                <a:gd name="connsiteY725" fmla="*/ 516169 h 796229"/>
                <a:gd name="connsiteX726" fmla="*/ 127939 w 1614284"/>
                <a:gd name="connsiteY726" fmla="*/ 520074 h 796229"/>
                <a:gd name="connsiteX727" fmla="*/ 121430 w 1614284"/>
                <a:gd name="connsiteY727" fmla="*/ 523329 h 796229"/>
                <a:gd name="connsiteX728" fmla="*/ 120780 w 1614284"/>
                <a:gd name="connsiteY728" fmla="*/ 515843 h 796229"/>
                <a:gd name="connsiteX729" fmla="*/ 125010 w 1614284"/>
                <a:gd name="connsiteY729" fmla="*/ 516169 h 796229"/>
                <a:gd name="connsiteX730" fmla="*/ 125010 w 1614284"/>
                <a:gd name="connsiteY730" fmla="*/ 516169 h 796229"/>
                <a:gd name="connsiteX731" fmla="*/ 135099 w 1614284"/>
                <a:gd name="connsiteY731" fmla="*/ 515518 h 796229"/>
                <a:gd name="connsiteX732" fmla="*/ 138029 w 1614284"/>
                <a:gd name="connsiteY732" fmla="*/ 520725 h 796229"/>
                <a:gd name="connsiteX733" fmla="*/ 147141 w 1614284"/>
                <a:gd name="connsiteY733" fmla="*/ 519423 h 796229"/>
                <a:gd name="connsiteX734" fmla="*/ 135099 w 1614284"/>
                <a:gd name="connsiteY734" fmla="*/ 515518 h 796229"/>
                <a:gd name="connsiteX735" fmla="*/ 135099 w 1614284"/>
                <a:gd name="connsiteY735" fmla="*/ 515518 h 79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Lst>
              <a:rect l="l" t="t" r="r" b="b"/>
              <a:pathLst>
                <a:path w="1614284" h="796229">
                  <a:moveTo>
                    <a:pt x="1613959" y="153614"/>
                  </a:moveTo>
                  <a:cubicBezTo>
                    <a:pt x="1613634" y="154265"/>
                    <a:pt x="1613634" y="154590"/>
                    <a:pt x="1613308" y="155241"/>
                  </a:cubicBezTo>
                  <a:cubicBezTo>
                    <a:pt x="1612983" y="156869"/>
                    <a:pt x="1612657" y="158821"/>
                    <a:pt x="1613308" y="160448"/>
                  </a:cubicBezTo>
                  <a:cubicBezTo>
                    <a:pt x="1613959" y="162076"/>
                    <a:pt x="1612983" y="163703"/>
                    <a:pt x="1612006" y="165005"/>
                  </a:cubicBezTo>
                  <a:cubicBezTo>
                    <a:pt x="1610705" y="165981"/>
                    <a:pt x="1609728" y="168585"/>
                    <a:pt x="1606799" y="167283"/>
                  </a:cubicBezTo>
                  <a:cubicBezTo>
                    <a:pt x="1603870" y="165981"/>
                    <a:pt x="1603545" y="165005"/>
                    <a:pt x="1601917" y="165981"/>
                  </a:cubicBezTo>
                  <a:cubicBezTo>
                    <a:pt x="1600290" y="166632"/>
                    <a:pt x="1595408" y="166632"/>
                    <a:pt x="1592479" y="169236"/>
                  </a:cubicBezTo>
                  <a:cubicBezTo>
                    <a:pt x="1589550" y="172165"/>
                    <a:pt x="1586621" y="175094"/>
                    <a:pt x="1585970" y="176721"/>
                  </a:cubicBezTo>
                  <a:cubicBezTo>
                    <a:pt x="1584994" y="178023"/>
                    <a:pt x="1583366" y="171839"/>
                    <a:pt x="1581088" y="171839"/>
                  </a:cubicBezTo>
                  <a:cubicBezTo>
                    <a:pt x="1578810" y="171839"/>
                    <a:pt x="1574254" y="172490"/>
                    <a:pt x="1573928" y="173141"/>
                  </a:cubicBezTo>
                  <a:cubicBezTo>
                    <a:pt x="1573277" y="174117"/>
                    <a:pt x="1576207" y="181928"/>
                    <a:pt x="1572627" y="181603"/>
                  </a:cubicBezTo>
                  <a:cubicBezTo>
                    <a:pt x="1569047" y="181277"/>
                    <a:pt x="1564490" y="180301"/>
                    <a:pt x="1565141" y="178674"/>
                  </a:cubicBezTo>
                  <a:cubicBezTo>
                    <a:pt x="1565792" y="177047"/>
                    <a:pt x="1568721" y="175745"/>
                    <a:pt x="1567094" y="174768"/>
                  </a:cubicBezTo>
                  <a:cubicBezTo>
                    <a:pt x="1565467" y="173792"/>
                    <a:pt x="1566117" y="170538"/>
                    <a:pt x="1564490" y="170538"/>
                  </a:cubicBezTo>
                  <a:cubicBezTo>
                    <a:pt x="1562863" y="170538"/>
                    <a:pt x="1559934" y="185834"/>
                    <a:pt x="1555703" y="187787"/>
                  </a:cubicBezTo>
                  <a:cubicBezTo>
                    <a:pt x="1551472" y="189739"/>
                    <a:pt x="1550821" y="189739"/>
                    <a:pt x="1550496" y="189088"/>
                  </a:cubicBezTo>
                  <a:cubicBezTo>
                    <a:pt x="1550170" y="188438"/>
                    <a:pt x="1550170" y="186810"/>
                    <a:pt x="1549194" y="187461"/>
                  </a:cubicBezTo>
                  <a:cubicBezTo>
                    <a:pt x="1548218" y="187787"/>
                    <a:pt x="1547567" y="192017"/>
                    <a:pt x="1546265" y="192017"/>
                  </a:cubicBezTo>
                  <a:cubicBezTo>
                    <a:pt x="1544963" y="192017"/>
                    <a:pt x="1544963" y="188763"/>
                    <a:pt x="1543987" y="188763"/>
                  </a:cubicBezTo>
                  <a:cubicBezTo>
                    <a:pt x="1543010" y="188763"/>
                    <a:pt x="1542685" y="193970"/>
                    <a:pt x="1541708" y="193645"/>
                  </a:cubicBezTo>
                  <a:cubicBezTo>
                    <a:pt x="1540732" y="193319"/>
                    <a:pt x="1539105" y="191692"/>
                    <a:pt x="1538454" y="190065"/>
                  </a:cubicBezTo>
                  <a:cubicBezTo>
                    <a:pt x="1537803" y="188438"/>
                    <a:pt x="1537152" y="187461"/>
                    <a:pt x="1536501" y="188112"/>
                  </a:cubicBezTo>
                  <a:cubicBezTo>
                    <a:pt x="1535850" y="188763"/>
                    <a:pt x="1539105" y="197225"/>
                    <a:pt x="1536827" y="196899"/>
                  </a:cubicBezTo>
                  <a:cubicBezTo>
                    <a:pt x="1534548" y="196574"/>
                    <a:pt x="1533898" y="194296"/>
                    <a:pt x="1531619" y="195272"/>
                  </a:cubicBezTo>
                  <a:cubicBezTo>
                    <a:pt x="1529341" y="195923"/>
                    <a:pt x="1526412" y="197225"/>
                    <a:pt x="1526412" y="199177"/>
                  </a:cubicBezTo>
                  <a:cubicBezTo>
                    <a:pt x="1526412" y="200805"/>
                    <a:pt x="1527063" y="203408"/>
                    <a:pt x="1525110" y="205686"/>
                  </a:cubicBezTo>
                  <a:cubicBezTo>
                    <a:pt x="1523158" y="207965"/>
                    <a:pt x="1522507" y="209592"/>
                    <a:pt x="1518927" y="213172"/>
                  </a:cubicBezTo>
                  <a:cubicBezTo>
                    <a:pt x="1515021" y="216426"/>
                    <a:pt x="1509489" y="220983"/>
                    <a:pt x="1509489" y="223586"/>
                  </a:cubicBezTo>
                  <a:cubicBezTo>
                    <a:pt x="1509489" y="226190"/>
                    <a:pt x="1508838" y="229119"/>
                    <a:pt x="1508838" y="230421"/>
                  </a:cubicBezTo>
                  <a:cubicBezTo>
                    <a:pt x="1509163" y="232048"/>
                    <a:pt x="1508838" y="234652"/>
                    <a:pt x="1510139" y="234977"/>
                  </a:cubicBezTo>
                  <a:cubicBezTo>
                    <a:pt x="1511441" y="234977"/>
                    <a:pt x="1515998" y="234326"/>
                    <a:pt x="1515672" y="235954"/>
                  </a:cubicBezTo>
                  <a:cubicBezTo>
                    <a:pt x="1515347" y="237581"/>
                    <a:pt x="1508187" y="238557"/>
                    <a:pt x="1507210" y="239534"/>
                  </a:cubicBezTo>
                  <a:cubicBezTo>
                    <a:pt x="1506234" y="240184"/>
                    <a:pt x="1502003" y="245066"/>
                    <a:pt x="1502329" y="246368"/>
                  </a:cubicBezTo>
                  <a:cubicBezTo>
                    <a:pt x="1502654" y="247344"/>
                    <a:pt x="1508187" y="251575"/>
                    <a:pt x="1510465" y="252226"/>
                  </a:cubicBezTo>
                  <a:cubicBezTo>
                    <a:pt x="1512743" y="252877"/>
                    <a:pt x="1513394" y="256783"/>
                    <a:pt x="1514045" y="259061"/>
                  </a:cubicBezTo>
                  <a:cubicBezTo>
                    <a:pt x="1514696" y="261339"/>
                    <a:pt x="1514371" y="262641"/>
                    <a:pt x="1517299" y="264919"/>
                  </a:cubicBezTo>
                  <a:cubicBezTo>
                    <a:pt x="1520229" y="267197"/>
                    <a:pt x="1521530" y="267848"/>
                    <a:pt x="1524134" y="267197"/>
                  </a:cubicBezTo>
                  <a:cubicBezTo>
                    <a:pt x="1526738" y="266546"/>
                    <a:pt x="1528365" y="266872"/>
                    <a:pt x="1528365" y="264268"/>
                  </a:cubicBezTo>
                  <a:cubicBezTo>
                    <a:pt x="1528365" y="261664"/>
                    <a:pt x="1525110" y="259386"/>
                    <a:pt x="1525436" y="257759"/>
                  </a:cubicBezTo>
                  <a:cubicBezTo>
                    <a:pt x="1525761" y="256132"/>
                    <a:pt x="1526738" y="255155"/>
                    <a:pt x="1529341" y="258084"/>
                  </a:cubicBezTo>
                  <a:cubicBezTo>
                    <a:pt x="1531945" y="261014"/>
                    <a:pt x="1534874" y="267848"/>
                    <a:pt x="1533247" y="268825"/>
                  </a:cubicBezTo>
                  <a:cubicBezTo>
                    <a:pt x="1531619" y="269801"/>
                    <a:pt x="1525110" y="270452"/>
                    <a:pt x="1521530" y="269475"/>
                  </a:cubicBezTo>
                  <a:cubicBezTo>
                    <a:pt x="1517625" y="268499"/>
                    <a:pt x="1512743" y="267197"/>
                    <a:pt x="1511116" y="267848"/>
                  </a:cubicBezTo>
                  <a:cubicBezTo>
                    <a:pt x="1509163" y="268499"/>
                    <a:pt x="1502003" y="273706"/>
                    <a:pt x="1500376" y="273706"/>
                  </a:cubicBezTo>
                  <a:cubicBezTo>
                    <a:pt x="1498749" y="273706"/>
                    <a:pt x="1496796" y="270777"/>
                    <a:pt x="1498098" y="269475"/>
                  </a:cubicBezTo>
                  <a:cubicBezTo>
                    <a:pt x="1499074" y="268174"/>
                    <a:pt x="1502329" y="266872"/>
                    <a:pt x="1501352" y="265895"/>
                  </a:cubicBezTo>
                  <a:cubicBezTo>
                    <a:pt x="1500050" y="264919"/>
                    <a:pt x="1497447" y="268174"/>
                    <a:pt x="1495494" y="266546"/>
                  </a:cubicBezTo>
                  <a:cubicBezTo>
                    <a:pt x="1493867" y="264919"/>
                    <a:pt x="1493216" y="262966"/>
                    <a:pt x="1491589" y="263617"/>
                  </a:cubicBezTo>
                  <a:cubicBezTo>
                    <a:pt x="1489962" y="264268"/>
                    <a:pt x="1489636" y="277286"/>
                    <a:pt x="1488660" y="279239"/>
                  </a:cubicBezTo>
                  <a:cubicBezTo>
                    <a:pt x="1487358" y="280866"/>
                    <a:pt x="1485405" y="281843"/>
                    <a:pt x="1480849" y="281843"/>
                  </a:cubicBezTo>
                  <a:cubicBezTo>
                    <a:pt x="1476618" y="281843"/>
                    <a:pt x="1455789" y="280866"/>
                    <a:pt x="1450582" y="281517"/>
                  </a:cubicBezTo>
                  <a:cubicBezTo>
                    <a:pt x="1445374" y="282168"/>
                    <a:pt x="1435285" y="287050"/>
                    <a:pt x="1433333" y="288352"/>
                  </a:cubicBezTo>
                  <a:cubicBezTo>
                    <a:pt x="1431380" y="289653"/>
                    <a:pt x="1425847" y="294210"/>
                    <a:pt x="1424220" y="295512"/>
                  </a:cubicBezTo>
                  <a:cubicBezTo>
                    <a:pt x="1422593" y="296813"/>
                    <a:pt x="1421942" y="291606"/>
                    <a:pt x="1421942" y="289328"/>
                  </a:cubicBezTo>
                  <a:cubicBezTo>
                    <a:pt x="1421942" y="287050"/>
                    <a:pt x="1421291" y="281843"/>
                    <a:pt x="1419989" y="280866"/>
                  </a:cubicBezTo>
                  <a:cubicBezTo>
                    <a:pt x="1418687" y="279890"/>
                    <a:pt x="1418362" y="287701"/>
                    <a:pt x="1418687" y="290304"/>
                  </a:cubicBezTo>
                  <a:cubicBezTo>
                    <a:pt x="1418687" y="292908"/>
                    <a:pt x="1419663" y="297139"/>
                    <a:pt x="1417385" y="299092"/>
                  </a:cubicBezTo>
                  <a:cubicBezTo>
                    <a:pt x="1415107" y="301044"/>
                    <a:pt x="1412829" y="305601"/>
                    <a:pt x="1412178" y="307553"/>
                  </a:cubicBezTo>
                  <a:cubicBezTo>
                    <a:pt x="1411527" y="309506"/>
                    <a:pt x="1414782" y="310482"/>
                    <a:pt x="1417385" y="311133"/>
                  </a:cubicBezTo>
                  <a:cubicBezTo>
                    <a:pt x="1419989" y="312110"/>
                    <a:pt x="1420640" y="313411"/>
                    <a:pt x="1420640" y="314062"/>
                  </a:cubicBezTo>
                  <a:cubicBezTo>
                    <a:pt x="1420640" y="314713"/>
                    <a:pt x="1418687" y="326104"/>
                    <a:pt x="1416735" y="331637"/>
                  </a:cubicBezTo>
                  <a:cubicBezTo>
                    <a:pt x="1414782" y="337170"/>
                    <a:pt x="1412829" y="339122"/>
                    <a:pt x="1410225" y="341075"/>
                  </a:cubicBezTo>
                  <a:cubicBezTo>
                    <a:pt x="1407296" y="343028"/>
                    <a:pt x="1405669" y="344004"/>
                    <a:pt x="1405994" y="345957"/>
                  </a:cubicBezTo>
                  <a:cubicBezTo>
                    <a:pt x="1406320" y="347910"/>
                    <a:pt x="1402089" y="346933"/>
                    <a:pt x="1401113" y="348561"/>
                  </a:cubicBezTo>
                  <a:cubicBezTo>
                    <a:pt x="1400136" y="350188"/>
                    <a:pt x="1399811" y="355395"/>
                    <a:pt x="1398509" y="356697"/>
                  </a:cubicBezTo>
                  <a:cubicBezTo>
                    <a:pt x="1397207" y="357999"/>
                    <a:pt x="1396556" y="360602"/>
                    <a:pt x="1394278" y="359300"/>
                  </a:cubicBezTo>
                  <a:cubicBezTo>
                    <a:pt x="1392000" y="358324"/>
                    <a:pt x="1397533" y="354744"/>
                    <a:pt x="1394278" y="352140"/>
                  </a:cubicBezTo>
                  <a:cubicBezTo>
                    <a:pt x="1391349" y="349537"/>
                    <a:pt x="1385816" y="350513"/>
                    <a:pt x="1383864" y="348235"/>
                  </a:cubicBezTo>
                  <a:cubicBezTo>
                    <a:pt x="1382236" y="345957"/>
                    <a:pt x="1383538" y="344655"/>
                    <a:pt x="1380935" y="343028"/>
                  </a:cubicBezTo>
                  <a:cubicBezTo>
                    <a:pt x="1378331" y="341401"/>
                    <a:pt x="1378006" y="339448"/>
                    <a:pt x="1378982" y="337495"/>
                  </a:cubicBezTo>
                  <a:cubicBezTo>
                    <a:pt x="1379958" y="335542"/>
                    <a:pt x="1381911" y="333590"/>
                    <a:pt x="1384515" y="331311"/>
                  </a:cubicBezTo>
                  <a:cubicBezTo>
                    <a:pt x="1387118" y="329033"/>
                    <a:pt x="1390373" y="329033"/>
                    <a:pt x="1389722" y="325128"/>
                  </a:cubicBezTo>
                  <a:cubicBezTo>
                    <a:pt x="1389071" y="321222"/>
                    <a:pt x="1389071" y="325128"/>
                    <a:pt x="1384840" y="327081"/>
                  </a:cubicBezTo>
                  <a:cubicBezTo>
                    <a:pt x="1380935" y="328708"/>
                    <a:pt x="1378656" y="331637"/>
                    <a:pt x="1377029" y="333264"/>
                  </a:cubicBezTo>
                  <a:cubicBezTo>
                    <a:pt x="1375402" y="334891"/>
                    <a:pt x="1374426" y="338471"/>
                    <a:pt x="1374751" y="339773"/>
                  </a:cubicBezTo>
                  <a:cubicBezTo>
                    <a:pt x="1374751" y="341075"/>
                    <a:pt x="1377029" y="344329"/>
                    <a:pt x="1378006" y="348561"/>
                  </a:cubicBezTo>
                  <a:cubicBezTo>
                    <a:pt x="1378982" y="352791"/>
                    <a:pt x="1378982" y="354093"/>
                    <a:pt x="1380609" y="356371"/>
                  </a:cubicBezTo>
                  <a:cubicBezTo>
                    <a:pt x="1382236" y="358650"/>
                    <a:pt x="1389722" y="361579"/>
                    <a:pt x="1389071" y="363857"/>
                  </a:cubicBezTo>
                  <a:cubicBezTo>
                    <a:pt x="1388420" y="366135"/>
                    <a:pt x="1386793" y="369715"/>
                    <a:pt x="1386793" y="371017"/>
                  </a:cubicBezTo>
                  <a:cubicBezTo>
                    <a:pt x="1386793" y="372319"/>
                    <a:pt x="1388094" y="371017"/>
                    <a:pt x="1389722" y="372644"/>
                  </a:cubicBezTo>
                  <a:cubicBezTo>
                    <a:pt x="1391349" y="374271"/>
                    <a:pt x="1385491" y="384360"/>
                    <a:pt x="1382562" y="387289"/>
                  </a:cubicBezTo>
                  <a:cubicBezTo>
                    <a:pt x="1379633" y="390219"/>
                    <a:pt x="1379633" y="395100"/>
                    <a:pt x="1378331" y="397704"/>
                  </a:cubicBezTo>
                  <a:cubicBezTo>
                    <a:pt x="1377029" y="400307"/>
                    <a:pt x="1373775" y="406817"/>
                    <a:pt x="1372147" y="409095"/>
                  </a:cubicBezTo>
                  <a:cubicBezTo>
                    <a:pt x="1370520" y="411373"/>
                    <a:pt x="1365964" y="418207"/>
                    <a:pt x="1364987" y="417231"/>
                  </a:cubicBezTo>
                  <a:cubicBezTo>
                    <a:pt x="1364011" y="416255"/>
                    <a:pt x="1363360" y="409420"/>
                    <a:pt x="1365638" y="405515"/>
                  </a:cubicBezTo>
                  <a:cubicBezTo>
                    <a:pt x="1367917" y="401609"/>
                    <a:pt x="1375402" y="393473"/>
                    <a:pt x="1374100" y="392171"/>
                  </a:cubicBezTo>
                  <a:cubicBezTo>
                    <a:pt x="1372798" y="390544"/>
                    <a:pt x="1369544" y="393798"/>
                    <a:pt x="1368893" y="392497"/>
                  </a:cubicBezTo>
                  <a:cubicBezTo>
                    <a:pt x="1368242" y="391195"/>
                    <a:pt x="1372147" y="388917"/>
                    <a:pt x="1370520" y="387940"/>
                  </a:cubicBezTo>
                  <a:cubicBezTo>
                    <a:pt x="1368893" y="387289"/>
                    <a:pt x="1365964" y="388917"/>
                    <a:pt x="1366940" y="386638"/>
                  </a:cubicBezTo>
                  <a:cubicBezTo>
                    <a:pt x="1367917" y="384360"/>
                    <a:pt x="1368893" y="383709"/>
                    <a:pt x="1368893" y="381757"/>
                  </a:cubicBezTo>
                  <a:cubicBezTo>
                    <a:pt x="1368893" y="380129"/>
                    <a:pt x="1368567" y="377526"/>
                    <a:pt x="1367266" y="377851"/>
                  </a:cubicBezTo>
                  <a:cubicBezTo>
                    <a:pt x="1365964" y="378177"/>
                    <a:pt x="1366615" y="381431"/>
                    <a:pt x="1365313" y="381106"/>
                  </a:cubicBezTo>
                  <a:cubicBezTo>
                    <a:pt x="1364336" y="380780"/>
                    <a:pt x="1364011" y="378828"/>
                    <a:pt x="1363035" y="379153"/>
                  </a:cubicBezTo>
                  <a:cubicBezTo>
                    <a:pt x="1362058" y="379479"/>
                    <a:pt x="1360431" y="381757"/>
                    <a:pt x="1359455" y="380129"/>
                  </a:cubicBezTo>
                  <a:cubicBezTo>
                    <a:pt x="1358478" y="378502"/>
                    <a:pt x="1355875" y="376549"/>
                    <a:pt x="1356200" y="375248"/>
                  </a:cubicBezTo>
                  <a:cubicBezTo>
                    <a:pt x="1356526" y="373946"/>
                    <a:pt x="1357176" y="371993"/>
                    <a:pt x="1359780" y="371342"/>
                  </a:cubicBezTo>
                  <a:cubicBezTo>
                    <a:pt x="1362058" y="370691"/>
                    <a:pt x="1365313" y="372970"/>
                    <a:pt x="1365638" y="371017"/>
                  </a:cubicBezTo>
                  <a:cubicBezTo>
                    <a:pt x="1365964" y="369389"/>
                    <a:pt x="1361733" y="367111"/>
                    <a:pt x="1359780" y="367111"/>
                  </a:cubicBezTo>
                  <a:cubicBezTo>
                    <a:pt x="1358153" y="367111"/>
                    <a:pt x="1357502" y="369389"/>
                    <a:pt x="1356200" y="368088"/>
                  </a:cubicBezTo>
                  <a:cubicBezTo>
                    <a:pt x="1354898" y="366460"/>
                    <a:pt x="1354573" y="365810"/>
                    <a:pt x="1356200" y="365159"/>
                  </a:cubicBezTo>
                  <a:cubicBezTo>
                    <a:pt x="1357827" y="364508"/>
                    <a:pt x="1361407" y="366460"/>
                    <a:pt x="1359780" y="363531"/>
                  </a:cubicBezTo>
                  <a:cubicBezTo>
                    <a:pt x="1358153" y="360928"/>
                    <a:pt x="1360106" y="360928"/>
                    <a:pt x="1357827" y="360277"/>
                  </a:cubicBezTo>
                  <a:cubicBezTo>
                    <a:pt x="1355224" y="359626"/>
                    <a:pt x="1353597" y="358324"/>
                    <a:pt x="1354573" y="357348"/>
                  </a:cubicBezTo>
                  <a:cubicBezTo>
                    <a:pt x="1355224" y="356371"/>
                    <a:pt x="1360757" y="358324"/>
                    <a:pt x="1361082" y="356697"/>
                  </a:cubicBezTo>
                  <a:cubicBezTo>
                    <a:pt x="1361733" y="355070"/>
                    <a:pt x="1363360" y="354093"/>
                    <a:pt x="1361733" y="353442"/>
                  </a:cubicBezTo>
                  <a:cubicBezTo>
                    <a:pt x="1360106" y="352791"/>
                    <a:pt x="1356526" y="352791"/>
                    <a:pt x="1357502" y="351164"/>
                  </a:cubicBezTo>
                  <a:cubicBezTo>
                    <a:pt x="1358478" y="349537"/>
                    <a:pt x="1356851" y="347910"/>
                    <a:pt x="1360757" y="346933"/>
                  </a:cubicBezTo>
                  <a:cubicBezTo>
                    <a:pt x="1364662" y="345957"/>
                    <a:pt x="1367917" y="347259"/>
                    <a:pt x="1367917" y="346282"/>
                  </a:cubicBezTo>
                  <a:cubicBezTo>
                    <a:pt x="1367917" y="344980"/>
                    <a:pt x="1363035" y="345631"/>
                    <a:pt x="1364336" y="343353"/>
                  </a:cubicBezTo>
                  <a:cubicBezTo>
                    <a:pt x="1365638" y="341075"/>
                    <a:pt x="1368893" y="341726"/>
                    <a:pt x="1368242" y="340099"/>
                  </a:cubicBezTo>
                  <a:cubicBezTo>
                    <a:pt x="1367591" y="338471"/>
                    <a:pt x="1362058" y="339122"/>
                    <a:pt x="1360106" y="340424"/>
                  </a:cubicBezTo>
                  <a:cubicBezTo>
                    <a:pt x="1357827" y="342051"/>
                    <a:pt x="1355224" y="344329"/>
                    <a:pt x="1353271" y="345306"/>
                  </a:cubicBezTo>
                  <a:cubicBezTo>
                    <a:pt x="1351318" y="346282"/>
                    <a:pt x="1347087" y="348235"/>
                    <a:pt x="1346762" y="348886"/>
                  </a:cubicBezTo>
                  <a:cubicBezTo>
                    <a:pt x="1346437" y="349537"/>
                    <a:pt x="1351969" y="355070"/>
                    <a:pt x="1350993" y="355720"/>
                  </a:cubicBezTo>
                  <a:cubicBezTo>
                    <a:pt x="1350017" y="356371"/>
                    <a:pt x="1347087" y="355720"/>
                    <a:pt x="1347413" y="356697"/>
                  </a:cubicBezTo>
                  <a:cubicBezTo>
                    <a:pt x="1347738" y="357673"/>
                    <a:pt x="1350342" y="358975"/>
                    <a:pt x="1350342" y="360928"/>
                  </a:cubicBezTo>
                  <a:cubicBezTo>
                    <a:pt x="1350342" y="362880"/>
                    <a:pt x="1349691" y="366460"/>
                    <a:pt x="1349691" y="367762"/>
                  </a:cubicBezTo>
                  <a:cubicBezTo>
                    <a:pt x="1349366" y="369064"/>
                    <a:pt x="1349691" y="372970"/>
                    <a:pt x="1349040" y="373620"/>
                  </a:cubicBezTo>
                  <a:cubicBezTo>
                    <a:pt x="1348389" y="374271"/>
                    <a:pt x="1347738" y="374922"/>
                    <a:pt x="1347087" y="372970"/>
                  </a:cubicBezTo>
                  <a:cubicBezTo>
                    <a:pt x="1346111" y="371017"/>
                    <a:pt x="1346111" y="367437"/>
                    <a:pt x="1344809" y="368088"/>
                  </a:cubicBezTo>
                  <a:cubicBezTo>
                    <a:pt x="1343508" y="368738"/>
                    <a:pt x="1341880" y="374922"/>
                    <a:pt x="1343508" y="376224"/>
                  </a:cubicBezTo>
                  <a:cubicBezTo>
                    <a:pt x="1345135" y="377526"/>
                    <a:pt x="1348715" y="377526"/>
                    <a:pt x="1350667" y="378502"/>
                  </a:cubicBezTo>
                  <a:cubicBezTo>
                    <a:pt x="1352620" y="379479"/>
                    <a:pt x="1353922" y="384035"/>
                    <a:pt x="1353922" y="385011"/>
                  </a:cubicBezTo>
                  <a:cubicBezTo>
                    <a:pt x="1353922" y="385988"/>
                    <a:pt x="1354898" y="387289"/>
                    <a:pt x="1353922" y="387615"/>
                  </a:cubicBezTo>
                  <a:cubicBezTo>
                    <a:pt x="1352946" y="387940"/>
                    <a:pt x="1349366" y="385011"/>
                    <a:pt x="1346437" y="382408"/>
                  </a:cubicBezTo>
                  <a:cubicBezTo>
                    <a:pt x="1343508" y="380129"/>
                    <a:pt x="1341229" y="378502"/>
                    <a:pt x="1339927" y="379153"/>
                  </a:cubicBezTo>
                  <a:cubicBezTo>
                    <a:pt x="1338626" y="379804"/>
                    <a:pt x="1337324" y="378828"/>
                    <a:pt x="1336348" y="377526"/>
                  </a:cubicBezTo>
                  <a:cubicBezTo>
                    <a:pt x="1335371" y="376224"/>
                    <a:pt x="1333093" y="375573"/>
                    <a:pt x="1332442" y="375248"/>
                  </a:cubicBezTo>
                  <a:cubicBezTo>
                    <a:pt x="1331791" y="374922"/>
                    <a:pt x="1334395" y="371993"/>
                    <a:pt x="1333744" y="370040"/>
                  </a:cubicBezTo>
                  <a:cubicBezTo>
                    <a:pt x="1333093" y="368088"/>
                    <a:pt x="1330815" y="368738"/>
                    <a:pt x="1329838" y="370040"/>
                  </a:cubicBezTo>
                  <a:cubicBezTo>
                    <a:pt x="1328862" y="371342"/>
                    <a:pt x="1327560" y="376224"/>
                    <a:pt x="1325608" y="377200"/>
                  </a:cubicBezTo>
                  <a:cubicBezTo>
                    <a:pt x="1323655" y="377851"/>
                    <a:pt x="1321051" y="380129"/>
                    <a:pt x="1323329" y="380780"/>
                  </a:cubicBezTo>
                  <a:cubicBezTo>
                    <a:pt x="1325282" y="381431"/>
                    <a:pt x="1331140" y="377851"/>
                    <a:pt x="1333418" y="380129"/>
                  </a:cubicBezTo>
                  <a:cubicBezTo>
                    <a:pt x="1335697" y="382408"/>
                    <a:pt x="1334069" y="383059"/>
                    <a:pt x="1337324" y="384360"/>
                  </a:cubicBezTo>
                  <a:cubicBezTo>
                    <a:pt x="1340253" y="385662"/>
                    <a:pt x="1347087" y="388917"/>
                    <a:pt x="1349366" y="389893"/>
                  </a:cubicBezTo>
                  <a:cubicBezTo>
                    <a:pt x="1351644" y="390869"/>
                    <a:pt x="1358153" y="392822"/>
                    <a:pt x="1357502" y="394449"/>
                  </a:cubicBezTo>
                  <a:cubicBezTo>
                    <a:pt x="1356851" y="396077"/>
                    <a:pt x="1356526" y="399982"/>
                    <a:pt x="1354247" y="399331"/>
                  </a:cubicBezTo>
                  <a:cubicBezTo>
                    <a:pt x="1351969" y="399006"/>
                    <a:pt x="1348389" y="396402"/>
                    <a:pt x="1345135" y="393798"/>
                  </a:cubicBezTo>
                  <a:cubicBezTo>
                    <a:pt x="1341880" y="391195"/>
                    <a:pt x="1336348" y="390219"/>
                    <a:pt x="1336348" y="390219"/>
                  </a:cubicBezTo>
                  <a:cubicBezTo>
                    <a:pt x="1336348" y="390219"/>
                    <a:pt x="1336673" y="392822"/>
                    <a:pt x="1340904" y="395751"/>
                  </a:cubicBezTo>
                  <a:cubicBezTo>
                    <a:pt x="1345135" y="398680"/>
                    <a:pt x="1346111" y="400958"/>
                    <a:pt x="1350993" y="403562"/>
                  </a:cubicBezTo>
                  <a:cubicBezTo>
                    <a:pt x="1355875" y="406491"/>
                    <a:pt x="1356526" y="407142"/>
                    <a:pt x="1356526" y="409095"/>
                  </a:cubicBezTo>
                  <a:cubicBezTo>
                    <a:pt x="1356526" y="410722"/>
                    <a:pt x="1356200" y="413000"/>
                    <a:pt x="1354898" y="413326"/>
                  </a:cubicBezTo>
                  <a:cubicBezTo>
                    <a:pt x="1353597" y="413326"/>
                    <a:pt x="1354247" y="414302"/>
                    <a:pt x="1350667" y="411047"/>
                  </a:cubicBezTo>
                  <a:cubicBezTo>
                    <a:pt x="1346762" y="407793"/>
                    <a:pt x="1346762" y="405840"/>
                    <a:pt x="1343833" y="405840"/>
                  </a:cubicBezTo>
                  <a:cubicBezTo>
                    <a:pt x="1340904" y="405840"/>
                    <a:pt x="1337649" y="406491"/>
                    <a:pt x="1338626" y="407467"/>
                  </a:cubicBezTo>
                  <a:cubicBezTo>
                    <a:pt x="1339602" y="408444"/>
                    <a:pt x="1339602" y="407793"/>
                    <a:pt x="1342857" y="409420"/>
                  </a:cubicBezTo>
                  <a:cubicBezTo>
                    <a:pt x="1346111" y="411047"/>
                    <a:pt x="1346437" y="412024"/>
                    <a:pt x="1348389" y="414302"/>
                  </a:cubicBezTo>
                  <a:cubicBezTo>
                    <a:pt x="1350667" y="416580"/>
                    <a:pt x="1353597" y="416580"/>
                    <a:pt x="1353271" y="418207"/>
                  </a:cubicBezTo>
                  <a:cubicBezTo>
                    <a:pt x="1352946" y="419835"/>
                    <a:pt x="1352620" y="420486"/>
                    <a:pt x="1351644" y="421137"/>
                  </a:cubicBezTo>
                  <a:cubicBezTo>
                    <a:pt x="1350667" y="421788"/>
                    <a:pt x="1348715" y="418858"/>
                    <a:pt x="1344809" y="416580"/>
                  </a:cubicBezTo>
                  <a:cubicBezTo>
                    <a:pt x="1340904" y="413977"/>
                    <a:pt x="1336673" y="413977"/>
                    <a:pt x="1334720" y="413651"/>
                  </a:cubicBezTo>
                  <a:cubicBezTo>
                    <a:pt x="1332767" y="413651"/>
                    <a:pt x="1327235" y="412349"/>
                    <a:pt x="1327886" y="413977"/>
                  </a:cubicBezTo>
                  <a:cubicBezTo>
                    <a:pt x="1328537" y="415604"/>
                    <a:pt x="1333418" y="416255"/>
                    <a:pt x="1336673" y="416906"/>
                  </a:cubicBezTo>
                  <a:cubicBezTo>
                    <a:pt x="1339927" y="417882"/>
                    <a:pt x="1343508" y="418207"/>
                    <a:pt x="1344484" y="419835"/>
                  </a:cubicBezTo>
                  <a:cubicBezTo>
                    <a:pt x="1345135" y="421462"/>
                    <a:pt x="1345135" y="427646"/>
                    <a:pt x="1347738" y="428297"/>
                  </a:cubicBezTo>
                  <a:cubicBezTo>
                    <a:pt x="1350342" y="428622"/>
                    <a:pt x="1354573" y="426669"/>
                    <a:pt x="1356851" y="426018"/>
                  </a:cubicBezTo>
                  <a:cubicBezTo>
                    <a:pt x="1359129" y="425042"/>
                    <a:pt x="1363035" y="424716"/>
                    <a:pt x="1364662" y="425693"/>
                  </a:cubicBezTo>
                  <a:cubicBezTo>
                    <a:pt x="1366615" y="426669"/>
                    <a:pt x="1366615" y="431226"/>
                    <a:pt x="1367917" y="434806"/>
                  </a:cubicBezTo>
                  <a:cubicBezTo>
                    <a:pt x="1369218" y="438386"/>
                    <a:pt x="1364011" y="436433"/>
                    <a:pt x="1363685" y="437409"/>
                  </a:cubicBezTo>
                  <a:cubicBezTo>
                    <a:pt x="1363360" y="438711"/>
                    <a:pt x="1364011" y="439687"/>
                    <a:pt x="1366289" y="442942"/>
                  </a:cubicBezTo>
                  <a:cubicBezTo>
                    <a:pt x="1368567" y="446197"/>
                    <a:pt x="1366289" y="446522"/>
                    <a:pt x="1365638" y="447498"/>
                  </a:cubicBezTo>
                  <a:cubicBezTo>
                    <a:pt x="1364987" y="448475"/>
                    <a:pt x="1362709" y="449125"/>
                    <a:pt x="1361407" y="447498"/>
                  </a:cubicBezTo>
                  <a:cubicBezTo>
                    <a:pt x="1360106" y="445871"/>
                    <a:pt x="1358153" y="443593"/>
                    <a:pt x="1357502" y="444569"/>
                  </a:cubicBezTo>
                  <a:cubicBezTo>
                    <a:pt x="1356851" y="445220"/>
                    <a:pt x="1358804" y="448475"/>
                    <a:pt x="1357502" y="449125"/>
                  </a:cubicBezTo>
                  <a:cubicBezTo>
                    <a:pt x="1355875" y="449776"/>
                    <a:pt x="1355549" y="449776"/>
                    <a:pt x="1354573" y="449776"/>
                  </a:cubicBezTo>
                  <a:cubicBezTo>
                    <a:pt x="1353597" y="449776"/>
                    <a:pt x="1353271" y="448475"/>
                    <a:pt x="1351644" y="448475"/>
                  </a:cubicBezTo>
                  <a:cubicBezTo>
                    <a:pt x="1350017" y="448475"/>
                    <a:pt x="1350993" y="450427"/>
                    <a:pt x="1351318" y="451404"/>
                  </a:cubicBezTo>
                  <a:cubicBezTo>
                    <a:pt x="1351969" y="452380"/>
                    <a:pt x="1351644" y="453356"/>
                    <a:pt x="1350342" y="453356"/>
                  </a:cubicBezTo>
                  <a:cubicBezTo>
                    <a:pt x="1349040" y="453682"/>
                    <a:pt x="1346762" y="454333"/>
                    <a:pt x="1346111" y="453031"/>
                  </a:cubicBezTo>
                  <a:cubicBezTo>
                    <a:pt x="1345460" y="451729"/>
                    <a:pt x="1346437" y="446197"/>
                    <a:pt x="1344484" y="445546"/>
                  </a:cubicBezTo>
                  <a:cubicBezTo>
                    <a:pt x="1342531" y="444895"/>
                    <a:pt x="1341880" y="449451"/>
                    <a:pt x="1342206" y="451078"/>
                  </a:cubicBezTo>
                  <a:cubicBezTo>
                    <a:pt x="1342206" y="453031"/>
                    <a:pt x="1338626" y="456611"/>
                    <a:pt x="1343508" y="457262"/>
                  </a:cubicBezTo>
                  <a:cubicBezTo>
                    <a:pt x="1348389" y="457913"/>
                    <a:pt x="1353597" y="456285"/>
                    <a:pt x="1355549" y="455960"/>
                  </a:cubicBezTo>
                  <a:cubicBezTo>
                    <a:pt x="1357502" y="455309"/>
                    <a:pt x="1360431" y="454984"/>
                    <a:pt x="1361082" y="455635"/>
                  </a:cubicBezTo>
                  <a:cubicBezTo>
                    <a:pt x="1362058" y="456285"/>
                    <a:pt x="1362058" y="459865"/>
                    <a:pt x="1362058" y="461818"/>
                  </a:cubicBezTo>
                  <a:cubicBezTo>
                    <a:pt x="1362058" y="463771"/>
                    <a:pt x="1361407" y="466700"/>
                    <a:pt x="1362709" y="465724"/>
                  </a:cubicBezTo>
                  <a:cubicBezTo>
                    <a:pt x="1364011" y="464747"/>
                    <a:pt x="1364987" y="460191"/>
                    <a:pt x="1366615" y="459215"/>
                  </a:cubicBezTo>
                  <a:cubicBezTo>
                    <a:pt x="1368242" y="458238"/>
                    <a:pt x="1370520" y="459540"/>
                    <a:pt x="1370845" y="461167"/>
                  </a:cubicBezTo>
                  <a:cubicBezTo>
                    <a:pt x="1370845" y="463120"/>
                    <a:pt x="1370845" y="465398"/>
                    <a:pt x="1369869" y="466700"/>
                  </a:cubicBezTo>
                  <a:cubicBezTo>
                    <a:pt x="1368893" y="468002"/>
                    <a:pt x="1364987" y="470606"/>
                    <a:pt x="1361407" y="471582"/>
                  </a:cubicBezTo>
                  <a:cubicBezTo>
                    <a:pt x="1357827" y="472884"/>
                    <a:pt x="1357502" y="475487"/>
                    <a:pt x="1355549" y="473860"/>
                  </a:cubicBezTo>
                  <a:cubicBezTo>
                    <a:pt x="1353597" y="472233"/>
                    <a:pt x="1355549" y="470931"/>
                    <a:pt x="1353271" y="471256"/>
                  </a:cubicBezTo>
                  <a:cubicBezTo>
                    <a:pt x="1351318" y="471582"/>
                    <a:pt x="1350017" y="472233"/>
                    <a:pt x="1349691" y="471256"/>
                  </a:cubicBezTo>
                  <a:cubicBezTo>
                    <a:pt x="1349366" y="469955"/>
                    <a:pt x="1349366" y="467025"/>
                    <a:pt x="1348064" y="468002"/>
                  </a:cubicBezTo>
                  <a:cubicBezTo>
                    <a:pt x="1346762" y="468978"/>
                    <a:pt x="1346437" y="471582"/>
                    <a:pt x="1345135" y="471907"/>
                  </a:cubicBezTo>
                  <a:cubicBezTo>
                    <a:pt x="1343833" y="472233"/>
                    <a:pt x="1340253" y="470280"/>
                    <a:pt x="1337324" y="469629"/>
                  </a:cubicBezTo>
                  <a:cubicBezTo>
                    <a:pt x="1334395" y="468978"/>
                    <a:pt x="1333093" y="471256"/>
                    <a:pt x="1333744" y="471582"/>
                  </a:cubicBezTo>
                  <a:cubicBezTo>
                    <a:pt x="1334395" y="471907"/>
                    <a:pt x="1337975" y="472233"/>
                    <a:pt x="1341555" y="473860"/>
                  </a:cubicBezTo>
                  <a:cubicBezTo>
                    <a:pt x="1345135" y="475487"/>
                    <a:pt x="1348715" y="477115"/>
                    <a:pt x="1349040" y="478742"/>
                  </a:cubicBezTo>
                  <a:cubicBezTo>
                    <a:pt x="1349366" y="480369"/>
                    <a:pt x="1350017" y="481671"/>
                    <a:pt x="1346437" y="482647"/>
                  </a:cubicBezTo>
                  <a:cubicBezTo>
                    <a:pt x="1342857" y="483624"/>
                    <a:pt x="1344484" y="485576"/>
                    <a:pt x="1340578" y="483624"/>
                  </a:cubicBezTo>
                  <a:cubicBezTo>
                    <a:pt x="1336673" y="481671"/>
                    <a:pt x="1333418" y="479067"/>
                    <a:pt x="1333093" y="480369"/>
                  </a:cubicBezTo>
                  <a:cubicBezTo>
                    <a:pt x="1332767" y="481996"/>
                    <a:pt x="1334720" y="486553"/>
                    <a:pt x="1337324" y="487529"/>
                  </a:cubicBezTo>
                  <a:cubicBezTo>
                    <a:pt x="1339602" y="488505"/>
                    <a:pt x="1342857" y="490133"/>
                    <a:pt x="1345135" y="489482"/>
                  </a:cubicBezTo>
                  <a:cubicBezTo>
                    <a:pt x="1347413" y="488831"/>
                    <a:pt x="1348715" y="486227"/>
                    <a:pt x="1350993" y="487204"/>
                  </a:cubicBezTo>
                  <a:cubicBezTo>
                    <a:pt x="1353271" y="487854"/>
                    <a:pt x="1352295" y="489482"/>
                    <a:pt x="1353271" y="489482"/>
                  </a:cubicBezTo>
                  <a:cubicBezTo>
                    <a:pt x="1354247" y="489482"/>
                    <a:pt x="1356851" y="487204"/>
                    <a:pt x="1357176" y="488831"/>
                  </a:cubicBezTo>
                  <a:cubicBezTo>
                    <a:pt x="1357502" y="490458"/>
                    <a:pt x="1352295" y="498920"/>
                    <a:pt x="1351318" y="497293"/>
                  </a:cubicBezTo>
                  <a:cubicBezTo>
                    <a:pt x="1350342" y="495340"/>
                    <a:pt x="1354573" y="493062"/>
                    <a:pt x="1351969" y="492411"/>
                  </a:cubicBezTo>
                  <a:cubicBezTo>
                    <a:pt x="1349366" y="491760"/>
                    <a:pt x="1346762" y="491760"/>
                    <a:pt x="1344484" y="493062"/>
                  </a:cubicBezTo>
                  <a:cubicBezTo>
                    <a:pt x="1342206" y="494364"/>
                    <a:pt x="1337324" y="496316"/>
                    <a:pt x="1336022" y="495665"/>
                  </a:cubicBezTo>
                  <a:cubicBezTo>
                    <a:pt x="1334720" y="495014"/>
                    <a:pt x="1336673" y="493387"/>
                    <a:pt x="1334069" y="493387"/>
                  </a:cubicBezTo>
                  <a:cubicBezTo>
                    <a:pt x="1331466" y="493713"/>
                    <a:pt x="1329513" y="495340"/>
                    <a:pt x="1328537" y="495340"/>
                  </a:cubicBezTo>
                  <a:cubicBezTo>
                    <a:pt x="1327560" y="495665"/>
                    <a:pt x="1326258" y="493387"/>
                    <a:pt x="1324306" y="494038"/>
                  </a:cubicBezTo>
                  <a:cubicBezTo>
                    <a:pt x="1322353" y="494364"/>
                    <a:pt x="1323655" y="496642"/>
                    <a:pt x="1324306" y="498269"/>
                  </a:cubicBezTo>
                  <a:cubicBezTo>
                    <a:pt x="1324957" y="499896"/>
                    <a:pt x="1327560" y="501198"/>
                    <a:pt x="1324306" y="503151"/>
                  </a:cubicBezTo>
                  <a:cubicBezTo>
                    <a:pt x="1321051" y="504778"/>
                    <a:pt x="1320075" y="505103"/>
                    <a:pt x="1319099" y="506080"/>
                  </a:cubicBezTo>
                  <a:cubicBezTo>
                    <a:pt x="1318122" y="507056"/>
                    <a:pt x="1318448" y="508033"/>
                    <a:pt x="1316820" y="509660"/>
                  </a:cubicBezTo>
                  <a:cubicBezTo>
                    <a:pt x="1315193" y="511287"/>
                    <a:pt x="1314217" y="512263"/>
                    <a:pt x="1312264" y="512914"/>
                  </a:cubicBezTo>
                  <a:cubicBezTo>
                    <a:pt x="1310311" y="513240"/>
                    <a:pt x="1308358" y="509009"/>
                    <a:pt x="1307708" y="510962"/>
                  </a:cubicBezTo>
                  <a:cubicBezTo>
                    <a:pt x="1307057" y="512914"/>
                    <a:pt x="1305755" y="517145"/>
                    <a:pt x="1307382" y="519423"/>
                  </a:cubicBezTo>
                  <a:cubicBezTo>
                    <a:pt x="1308684" y="521376"/>
                    <a:pt x="1309660" y="522352"/>
                    <a:pt x="1307708" y="522678"/>
                  </a:cubicBezTo>
                  <a:cubicBezTo>
                    <a:pt x="1305755" y="523003"/>
                    <a:pt x="1298920" y="522352"/>
                    <a:pt x="1295991" y="522027"/>
                  </a:cubicBezTo>
                  <a:cubicBezTo>
                    <a:pt x="1293062" y="521702"/>
                    <a:pt x="1292086" y="522352"/>
                    <a:pt x="1290459" y="523980"/>
                  </a:cubicBezTo>
                  <a:cubicBezTo>
                    <a:pt x="1288506" y="525933"/>
                    <a:pt x="1282322" y="531140"/>
                    <a:pt x="1280370" y="531791"/>
                  </a:cubicBezTo>
                  <a:cubicBezTo>
                    <a:pt x="1278742" y="532442"/>
                    <a:pt x="1277115" y="540903"/>
                    <a:pt x="1275813" y="541554"/>
                  </a:cubicBezTo>
                  <a:cubicBezTo>
                    <a:pt x="1274511" y="542205"/>
                    <a:pt x="1273860" y="537649"/>
                    <a:pt x="1272233" y="538300"/>
                  </a:cubicBezTo>
                  <a:cubicBezTo>
                    <a:pt x="1270606" y="538951"/>
                    <a:pt x="1272884" y="543507"/>
                    <a:pt x="1272233" y="545785"/>
                  </a:cubicBezTo>
                  <a:cubicBezTo>
                    <a:pt x="1271582" y="547738"/>
                    <a:pt x="1268653" y="548389"/>
                    <a:pt x="1265399" y="550667"/>
                  </a:cubicBezTo>
                  <a:cubicBezTo>
                    <a:pt x="1262144" y="552945"/>
                    <a:pt x="1261168" y="557176"/>
                    <a:pt x="1258239" y="556851"/>
                  </a:cubicBezTo>
                  <a:cubicBezTo>
                    <a:pt x="1255310" y="556525"/>
                    <a:pt x="1254008" y="552620"/>
                    <a:pt x="1252381" y="554572"/>
                  </a:cubicBezTo>
                  <a:cubicBezTo>
                    <a:pt x="1251079" y="556525"/>
                    <a:pt x="1252055" y="560105"/>
                    <a:pt x="1250428" y="560756"/>
                  </a:cubicBezTo>
                  <a:cubicBezTo>
                    <a:pt x="1248801" y="561732"/>
                    <a:pt x="1242617" y="562383"/>
                    <a:pt x="1240664" y="562383"/>
                  </a:cubicBezTo>
                  <a:cubicBezTo>
                    <a:pt x="1238712" y="562383"/>
                    <a:pt x="1233830" y="563360"/>
                    <a:pt x="1233504" y="564661"/>
                  </a:cubicBezTo>
                  <a:cubicBezTo>
                    <a:pt x="1232853" y="565638"/>
                    <a:pt x="1234155" y="568567"/>
                    <a:pt x="1231877" y="566289"/>
                  </a:cubicBezTo>
                  <a:cubicBezTo>
                    <a:pt x="1229599" y="564010"/>
                    <a:pt x="1228622" y="560756"/>
                    <a:pt x="1227321" y="563034"/>
                  </a:cubicBezTo>
                  <a:cubicBezTo>
                    <a:pt x="1226019" y="564987"/>
                    <a:pt x="1226344" y="567916"/>
                    <a:pt x="1228948" y="569543"/>
                  </a:cubicBezTo>
                  <a:cubicBezTo>
                    <a:pt x="1231552" y="571170"/>
                    <a:pt x="1233830" y="572472"/>
                    <a:pt x="1232853" y="574100"/>
                  </a:cubicBezTo>
                  <a:cubicBezTo>
                    <a:pt x="1231877" y="575727"/>
                    <a:pt x="1225042" y="578981"/>
                    <a:pt x="1224717" y="581910"/>
                  </a:cubicBezTo>
                  <a:cubicBezTo>
                    <a:pt x="1224392" y="584840"/>
                    <a:pt x="1224717" y="587443"/>
                    <a:pt x="1222113" y="588419"/>
                  </a:cubicBezTo>
                  <a:cubicBezTo>
                    <a:pt x="1219184" y="589396"/>
                    <a:pt x="1216255" y="586141"/>
                    <a:pt x="1214954" y="587443"/>
                  </a:cubicBezTo>
                  <a:cubicBezTo>
                    <a:pt x="1213652" y="588745"/>
                    <a:pt x="1214303" y="594278"/>
                    <a:pt x="1215604" y="594928"/>
                  </a:cubicBezTo>
                  <a:cubicBezTo>
                    <a:pt x="1216906" y="595579"/>
                    <a:pt x="1218859" y="592976"/>
                    <a:pt x="1219510" y="594928"/>
                  </a:cubicBezTo>
                  <a:cubicBezTo>
                    <a:pt x="1219835" y="596881"/>
                    <a:pt x="1216581" y="599160"/>
                    <a:pt x="1215279" y="599485"/>
                  </a:cubicBezTo>
                  <a:cubicBezTo>
                    <a:pt x="1213652" y="599810"/>
                    <a:pt x="1210397" y="597858"/>
                    <a:pt x="1209746" y="599810"/>
                  </a:cubicBezTo>
                  <a:cubicBezTo>
                    <a:pt x="1209095" y="601763"/>
                    <a:pt x="1211699" y="601438"/>
                    <a:pt x="1213977" y="603065"/>
                  </a:cubicBezTo>
                  <a:cubicBezTo>
                    <a:pt x="1216255" y="604692"/>
                    <a:pt x="1209746" y="606319"/>
                    <a:pt x="1209746" y="608598"/>
                  </a:cubicBezTo>
                  <a:cubicBezTo>
                    <a:pt x="1209746" y="610876"/>
                    <a:pt x="1211699" y="611852"/>
                    <a:pt x="1211048" y="618687"/>
                  </a:cubicBezTo>
                  <a:cubicBezTo>
                    <a:pt x="1210397" y="625521"/>
                    <a:pt x="1212024" y="628450"/>
                    <a:pt x="1214303" y="635285"/>
                  </a:cubicBezTo>
                  <a:cubicBezTo>
                    <a:pt x="1216581" y="642119"/>
                    <a:pt x="1218859" y="652859"/>
                    <a:pt x="1220161" y="654487"/>
                  </a:cubicBezTo>
                  <a:cubicBezTo>
                    <a:pt x="1221788" y="656114"/>
                    <a:pt x="1224392" y="665552"/>
                    <a:pt x="1228297" y="671085"/>
                  </a:cubicBezTo>
                  <a:cubicBezTo>
                    <a:pt x="1232202" y="676617"/>
                    <a:pt x="1236759" y="681825"/>
                    <a:pt x="1237735" y="686055"/>
                  </a:cubicBezTo>
                  <a:cubicBezTo>
                    <a:pt x="1238386" y="690286"/>
                    <a:pt x="1238386" y="692564"/>
                    <a:pt x="1237084" y="692239"/>
                  </a:cubicBezTo>
                  <a:cubicBezTo>
                    <a:pt x="1235457" y="691914"/>
                    <a:pt x="1234155" y="687032"/>
                    <a:pt x="1232528" y="684428"/>
                  </a:cubicBezTo>
                  <a:cubicBezTo>
                    <a:pt x="1230901" y="681825"/>
                    <a:pt x="1227646" y="682475"/>
                    <a:pt x="1227646" y="683452"/>
                  </a:cubicBezTo>
                  <a:cubicBezTo>
                    <a:pt x="1227646" y="684428"/>
                    <a:pt x="1229599" y="689961"/>
                    <a:pt x="1232528" y="693866"/>
                  </a:cubicBezTo>
                  <a:cubicBezTo>
                    <a:pt x="1235457" y="697772"/>
                    <a:pt x="1240339" y="708512"/>
                    <a:pt x="1242617" y="714044"/>
                  </a:cubicBezTo>
                  <a:cubicBezTo>
                    <a:pt x="1244895" y="719577"/>
                    <a:pt x="1247824" y="722181"/>
                    <a:pt x="1246197" y="724133"/>
                  </a:cubicBezTo>
                  <a:cubicBezTo>
                    <a:pt x="1244570" y="725761"/>
                    <a:pt x="1239362" y="725761"/>
                    <a:pt x="1241641" y="727063"/>
                  </a:cubicBezTo>
                  <a:cubicBezTo>
                    <a:pt x="1243919" y="728690"/>
                    <a:pt x="1246522" y="728039"/>
                    <a:pt x="1248150" y="730317"/>
                  </a:cubicBezTo>
                  <a:cubicBezTo>
                    <a:pt x="1249777" y="732595"/>
                    <a:pt x="1251730" y="735850"/>
                    <a:pt x="1251730" y="739755"/>
                  </a:cubicBezTo>
                  <a:cubicBezTo>
                    <a:pt x="1251730" y="743661"/>
                    <a:pt x="1251079" y="747566"/>
                    <a:pt x="1250428" y="753424"/>
                  </a:cubicBezTo>
                  <a:cubicBezTo>
                    <a:pt x="1249777" y="759608"/>
                    <a:pt x="1250102" y="761886"/>
                    <a:pt x="1250102" y="767093"/>
                  </a:cubicBezTo>
                  <a:cubicBezTo>
                    <a:pt x="1250102" y="772301"/>
                    <a:pt x="1248475" y="774253"/>
                    <a:pt x="1246197" y="777182"/>
                  </a:cubicBezTo>
                  <a:cubicBezTo>
                    <a:pt x="1243919" y="780111"/>
                    <a:pt x="1243919" y="781413"/>
                    <a:pt x="1244570" y="783366"/>
                  </a:cubicBezTo>
                  <a:cubicBezTo>
                    <a:pt x="1245221" y="784993"/>
                    <a:pt x="1245221" y="786295"/>
                    <a:pt x="1243268" y="788573"/>
                  </a:cubicBezTo>
                  <a:cubicBezTo>
                    <a:pt x="1241315" y="790851"/>
                    <a:pt x="1238061" y="797360"/>
                    <a:pt x="1236759" y="796059"/>
                  </a:cubicBezTo>
                  <a:cubicBezTo>
                    <a:pt x="1235457" y="794757"/>
                    <a:pt x="1240664" y="787271"/>
                    <a:pt x="1239362" y="786621"/>
                  </a:cubicBezTo>
                  <a:cubicBezTo>
                    <a:pt x="1238386" y="786295"/>
                    <a:pt x="1237084" y="785970"/>
                    <a:pt x="1235457" y="787271"/>
                  </a:cubicBezTo>
                  <a:cubicBezTo>
                    <a:pt x="1233830" y="788573"/>
                    <a:pt x="1233830" y="789875"/>
                    <a:pt x="1230575" y="789875"/>
                  </a:cubicBezTo>
                  <a:cubicBezTo>
                    <a:pt x="1227321" y="789875"/>
                    <a:pt x="1220812" y="791828"/>
                    <a:pt x="1221788" y="789224"/>
                  </a:cubicBezTo>
                  <a:cubicBezTo>
                    <a:pt x="1222764" y="786295"/>
                    <a:pt x="1226995" y="787597"/>
                    <a:pt x="1227321" y="785644"/>
                  </a:cubicBezTo>
                  <a:cubicBezTo>
                    <a:pt x="1227646" y="783691"/>
                    <a:pt x="1219184" y="779135"/>
                    <a:pt x="1216255" y="776532"/>
                  </a:cubicBezTo>
                  <a:cubicBezTo>
                    <a:pt x="1213326" y="773928"/>
                    <a:pt x="1212024" y="767093"/>
                    <a:pt x="1208119" y="766768"/>
                  </a:cubicBezTo>
                  <a:cubicBezTo>
                    <a:pt x="1204213" y="766442"/>
                    <a:pt x="1204539" y="769046"/>
                    <a:pt x="1203563" y="765791"/>
                  </a:cubicBezTo>
                  <a:cubicBezTo>
                    <a:pt x="1202261" y="762537"/>
                    <a:pt x="1201935" y="751146"/>
                    <a:pt x="1200308" y="750821"/>
                  </a:cubicBezTo>
                  <a:cubicBezTo>
                    <a:pt x="1198681" y="750170"/>
                    <a:pt x="1198355" y="751797"/>
                    <a:pt x="1198681" y="749844"/>
                  </a:cubicBezTo>
                  <a:cubicBezTo>
                    <a:pt x="1199006" y="747892"/>
                    <a:pt x="1205190" y="743335"/>
                    <a:pt x="1203888" y="742684"/>
                  </a:cubicBezTo>
                  <a:cubicBezTo>
                    <a:pt x="1202586" y="742033"/>
                    <a:pt x="1199006" y="747566"/>
                    <a:pt x="1196728" y="746590"/>
                  </a:cubicBezTo>
                  <a:cubicBezTo>
                    <a:pt x="1194775" y="745613"/>
                    <a:pt x="1193473" y="739430"/>
                    <a:pt x="1195426" y="737152"/>
                  </a:cubicBezTo>
                  <a:cubicBezTo>
                    <a:pt x="1197379" y="735199"/>
                    <a:pt x="1199657" y="733246"/>
                    <a:pt x="1197704" y="733246"/>
                  </a:cubicBezTo>
                  <a:cubicBezTo>
                    <a:pt x="1195752" y="732921"/>
                    <a:pt x="1193148" y="736826"/>
                    <a:pt x="1189243" y="735199"/>
                  </a:cubicBezTo>
                  <a:cubicBezTo>
                    <a:pt x="1185337" y="733572"/>
                    <a:pt x="1183710" y="729666"/>
                    <a:pt x="1181432" y="725435"/>
                  </a:cubicBezTo>
                  <a:cubicBezTo>
                    <a:pt x="1179154" y="721205"/>
                    <a:pt x="1174597" y="719903"/>
                    <a:pt x="1178503" y="716648"/>
                  </a:cubicBezTo>
                  <a:cubicBezTo>
                    <a:pt x="1182408" y="713394"/>
                    <a:pt x="1185988" y="712743"/>
                    <a:pt x="1185988" y="710139"/>
                  </a:cubicBezTo>
                  <a:cubicBezTo>
                    <a:pt x="1185988" y="707535"/>
                    <a:pt x="1186964" y="703955"/>
                    <a:pt x="1185012" y="703955"/>
                  </a:cubicBezTo>
                  <a:cubicBezTo>
                    <a:pt x="1182734" y="704281"/>
                    <a:pt x="1182408" y="706234"/>
                    <a:pt x="1182083" y="706884"/>
                  </a:cubicBezTo>
                  <a:cubicBezTo>
                    <a:pt x="1181432" y="707535"/>
                    <a:pt x="1179804" y="704606"/>
                    <a:pt x="1178177" y="704932"/>
                  </a:cubicBezTo>
                  <a:cubicBezTo>
                    <a:pt x="1176224" y="705257"/>
                    <a:pt x="1179479" y="708837"/>
                    <a:pt x="1179479" y="709488"/>
                  </a:cubicBezTo>
                  <a:cubicBezTo>
                    <a:pt x="1179154" y="710139"/>
                    <a:pt x="1176224" y="714370"/>
                    <a:pt x="1175899" y="713719"/>
                  </a:cubicBezTo>
                  <a:cubicBezTo>
                    <a:pt x="1175574" y="713068"/>
                    <a:pt x="1172319" y="707210"/>
                    <a:pt x="1172645" y="704932"/>
                  </a:cubicBezTo>
                  <a:cubicBezTo>
                    <a:pt x="1172970" y="702654"/>
                    <a:pt x="1179804" y="687357"/>
                    <a:pt x="1179154" y="683126"/>
                  </a:cubicBezTo>
                  <a:cubicBezTo>
                    <a:pt x="1178503" y="678896"/>
                    <a:pt x="1176550" y="669457"/>
                    <a:pt x="1174272" y="668155"/>
                  </a:cubicBezTo>
                  <a:cubicBezTo>
                    <a:pt x="1171994" y="667179"/>
                    <a:pt x="1158976" y="658717"/>
                    <a:pt x="1158325" y="656439"/>
                  </a:cubicBezTo>
                  <a:cubicBezTo>
                    <a:pt x="1157674" y="654161"/>
                    <a:pt x="1161579" y="654812"/>
                    <a:pt x="1157348" y="651232"/>
                  </a:cubicBezTo>
                  <a:cubicBezTo>
                    <a:pt x="1153117" y="647652"/>
                    <a:pt x="1144005" y="638865"/>
                    <a:pt x="1141076" y="638865"/>
                  </a:cubicBezTo>
                  <a:cubicBezTo>
                    <a:pt x="1138472" y="639190"/>
                    <a:pt x="1117318" y="647978"/>
                    <a:pt x="1114063" y="648954"/>
                  </a:cubicBezTo>
                  <a:cubicBezTo>
                    <a:pt x="1110808" y="649930"/>
                    <a:pt x="1109181" y="653185"/>
                    <a:pt x="1105601" y="650581"/>
                  </a:cubicBezTo>
                  <a:cubicBezTo>
                    <a:pt x="1102021" y="647978"/>
                    <a:pt x="1094861" y="643421"/>
                    <a:pt x="1098116" y="642119"/>
                  </a:cubicBezTo>
                  <a:cubicBezTo>
                    <a:pt x="1101696" y="641143"/>
                    <a:pt x="1103974" y="642770"/>
                    <a:pt x="1103648" y="641143"/>
                  </a:cubicBezTo>
                  <a:cubicBezTo>
                    <a:pt x="1103323" y="639516"/>
                    <a:pt x="1096814" y="639841"/>
                    <a:pt x="1096814" y="636587"/>
                  </a:cubicBezTo>
                  <a:cubicBezTo>
                    <a:pt x="1096814" y="633658"/>
                    <a:pt x="1099418" y="630403"/>
                    <a:pt x="1096814" y="630403"/>
                  </a:cubicBezTo>
                  <a:cubicBezTo>
                    <a:pt x="1094536" y="630403"/>
                    <a:pt x="1089003" y="634634"/>
                    <a:pt x="1087701" y="634308"/>
                  </a:cubicBezTo>
                  <a:cubicBezTo>
                    <a:pt x="1086399" y="633983"/>
                    <a:pt x="1079565" y="633658"/>
                    <a:pt x="1080541" y="630728"/>
                  </a:cubicBezTo>
                  <a:cubicBezTo>
                    <a:pt x="1081518" y="627799"/>
                    <a:pt x="1085098" y="625521"/>
                    <a:pt x="1082168" y="625521"/>
                  </a:cubicBezTo>
                  <a:cubicBezTo>
                    <a:pt x="1079239" y="625521"/>
                    <a:pt x="1074358" y="630078"/>
                    <a:pt x="1070127" y="630078"/>
                  </a:cubicBezTo>
                  <a:cubicBezTo>
                    <a:pt x="1065896" y="630078"/>
                    <a:pt x="1061665" y="629752"/>
                    <a:pt x="1060689" y="628125"/>
                  </a:cubicBezTo>
                  <a:cubicBezTo>
                    <a:pt x="1060038" y="626497"/>
                    <a:pt x="1057109" y="619988"/>
                    <a:pt x="1056783" y="621616"/>
                  </a:cubicBezTo>
                  <a:cubicBezTo>
                    <a:pt x="1056458" y="623243"/>
                    <a:pt x="1055156" y="625847"/>
                    <a:pt x="1053854" y="625196"/>
                  </a:cubicBezTo>
                  <a:cubicBezTo>
                    <a:pt x="1052552" y="624545"/>
                    <a:pt x="1052552" y="622592"/>
                    <a:pt x="1050925" y="622918"/>
                  </a:cubicBezTo>
                  <a:cubicBezTo>
                    <a:pt x="1049623" y="623243"/>
                    <a:pt x="1050925" y="627148"/>
                    <a:pt x="1049949" y="628125"/>
                  </a:cubicBezTo>
                  <a:cubicBezTo>
                    <a:pt x="1048647" y="629101"/>
                    <a:pt x="1046043" y="632356"/>
                    <a:pt x="1045067" y="630728"/>
                  </a:cubicBezTo>
                  <a:cubicBezTo>
                    <a:pt x="1044091" y="629101"/>
                    <a:pt x="1047996" y="626823"/>
                    <a:pt x="1046043" y="625847"/>
                  </a:cubicBezTo>
                  <a:cubicBezTo>
                    <a:pt x="1044091" y="624870"/>
                    <a:pt x="1043114" y="626823"/>
                    <a:pt x="1041812" y="628450"/>
                  </a:cubicBezTo>
                  <a:cubicBezTo>
                    <a:pt x="1040510" y="630078"/>
                    <a:pt x="1037907" y="633983"/>
                    <a:pt x="1036605" y="633007"/>
                  </a:cubicBezTo>
                  <a:cubicBezTo>
                    <a:pt x="1035303" y="632356"/>
                    <a:pt x="1034327" y="631054"/>
                    <a:pt x="1032374" y="626497"/>
                  </a:cubicBezTo>
                  <a:cubicBezTo>
                    <a:pt x="1030421" y="621616"/>
                    <a:pt x="1029445" y="617710"/>
                    <a:pt x="1028143" y="618361"/>
                  </a:cubicBezTo>
                  <a:cubicBezTo>
                    <a:pt x="1026516" y="619012"/>
                    <a:pt x="1027167" y="625847"/>
                    <a:pt x="1026191" y="627474"/>
                  </a:cubicBezTo>
                  <a:cubicBezTo>
                    <a:pt x="1025214" y="629101"/>
                    <a:pt x="1025865" y="632681"/>
                    <a:pt x="1024563" y="633332"/>
                  </a:cubicBezTo>
                  <a:cubicBezTo>
                    <a:pt x="1023261" y="633983"/>
                    <a:pt x="1018054" y="635936"/>
                    <a:pt x="1018380" y="634308"/>
                  </a:cubicBezTo>
                  <a:cubicBezTo>
                    <a:pt x="1018705" y="632681"/>
                    <a:pt x="1023261" y="630728"/>
                    <a:pt x="1020332" y="629427"/>
                  </a:cubicBezTo>
                  <a:cubicBezTo>
                    <a:pt x="1017403" y="627799"/>
                    <a:pt x="1010894" y="629101"/>
                    <a:pt x="1006663" y="629752"/>
                  </a:cubicBezTo>
                  <a:cubicBezTo>
                    <a:pt x="1002432" y="630403"/>
                    <a:pt x="999829" y="630403"/>
                    <a:pt x="996900" y="629752"/>
                  </a:cubicBezTo>
                  <a:cubicBezTo>
                    <a:pt x="994296" y="629101"/>
                    <a:pt x="990716" y="629427"/>
                    <a:pt x="989414" y="631054"/>
                  </a:cubicBezTo>
                  <a:cubicBezTo>
                    <a:pt x="988113" y="632681"/>
                    <a:pt x="988113" y="634308"/>
                    <a:pt x="985834" y="634634"/>
                  </a:cubicBezTo>
                  <a:cubicBezTo>
                    <a:pt x="983882" y="634959"/>
                    <a:pt x="973792" y="631379"/>
                    <a:pt x="971514" y="631705"/>
                  </a:cubicBezTo>
                  <a:cubicBezTo>
                    <a:pt x="969236" y="631705"/>
                    <a:pt x="959147" y="635610"/>
                    <a:pt x="959798" y="636912"/>
                  </a:cubicBezTo>
                  <a:cubicBezTo>
                    <a:pt x="960449" y="638539"/>
                    <a:pt x="962727" y="639841"/>
                    <a:pt x="967934" y="639516"/>
                  </a:cubicBezTo>
                  <a:cubicBezTo>
                    <a:pt x="973142" y="638865"/>
                    <a:pt x="979000" y="637563"/>
                    <a:pt x="979000" y="639190"/>
                  </a:cubicBezTo>
                  <a:cubicBezTo>
                    <a:pt x="979000" y="640818"/>
                    <a:pt x="976071" y="642119"/>
                    <a:pt x="978674" y="643421"/>
                  </a:cubicBezTo>
                  <a:cubicBezTo>
                    <a:pt x="981278" y="644723"/>
                    <a:pt x="982254" y="645699"/>
                    <a:pt x="983556" y="643746"/>
                  </a:cubicBezTo>
                  <a:cubicBezTo>
                    <a:pt x="984858" y="641794"/>
                    <a:pt x="985509" y="640167"/>
                    <a:pt x="986160" y="639841"/>
                  </a:cubicBezTo>
                  <a:cubicBezTo>
                    <a:pt x="986811" y="639516"/>
                    <a:pt x="992669" y="646350"/>
                    <a:pt x="990716" y="647652"/>
                  </a:cubicBezTo>
                  <a:cubicBezTo>
                    <a:pt x="988763" y="648954"/>
                    <a:pt x="982905" y="647327"/>
                    <a:pt x="983556" y="648954"/>
                  </a:cubicBezTo>
                  <a:cubicBezTo>
                    <a:pt x="984207" y="650581"/>
                    <a:pt x="988113" y="652208"/>
                    <a:pt x="987136" y="652859"/>
                  </a:cubicBezTo>
                  <a:cubicBezTo>
                    <a:pt x="986160" y="653510"/>
                    <a:pt x="978674" y="651557"/>
                    <a:pt x="980302" y="653185"/>
                  </a:cubicBezTo>
                  <a:cubicBezTo>
                    <a:pt x="981929" y="654812"/>
                    <a:pt x="984207" y="660996"/>
                    <a:pt x="986811" y="660019"/>
                  </a:cubicBezTo>
                  <a:cubicBezTo>
                    <a:pt x="989089" y="659368"/>
                    <a:pt x="990391" y="659368"/>
                    <a:pt x="992669" y="660670"/>
                  </a:cubicBezTo>
                  <a:cubicBezTo>
                    <a:pt x="994947" y="661972"/>
                    <a:pt x="999178" y="661972"/>
                    <a:pt x="999829" y="664901"/>
                  </a:cubicBezTo>
                  <a:cubicBezTo>
                    <a:pt x="1000154" y="667505"/>
                    <a:pt x="997876" y="670759"/>
                    <a:pt x="996574" y="671410"/>
                  </a:cubicBezTo>
                  <a:cubicBezTo>
                    <a:pt x="995273" y="672061"/>
                    <a:pt x="988113" y="675966"/>
                    <a:pt x="989089" y="673037"/>
                  </a:cubicBezTo>
                  <a:cubicBezTo>
                    <a:pt x="989740" y="670434"/>
                    <a:pt x="997225" y="668155"/>
                    <a:pt x="993645" y="666854"/>
                  </a:cubicBezTo>
                  <a:cubicBezTo>
                    <a:pt x="989740" y="665552"/>
                    <a:pt x="987462" y="666203"/>
                    <a:pt x="985183" y="664250"/>
                  </a:cubicBezTo>
                  <a:cubicBezTo>
                    <a:pt x="982905" y="662297"/>
                    <a:pt x="980952" y="658717"/>
                    <a:pt x="979000" y="657090"/>
                  </a:cubicBezTo>
                  <a:cubicBezTo>
                    <a:pt x="976722" y="655463"/>
                    <a:pt x="970538" y="652534"/>
                    <a:pt x="968911" y="653510"/>
                  </a:cubicBezTo>
                  <a:cubicBezTo>
                    <a:pt x="967283" y="654487"/>
                    <a:pt x="970538" y="656765"/>
                    <a:pt x="971514" y="658066"/>
                  </a:cubicBezTo>
                  <a:cubicBezTo>
                    <a:pt x="972491" y="659368"/>
                    <a:pt x="971189" y="662948"/>
                    <a:pt x="970538" y="664901"/>
                  </a:cubicBezTo>
                  <a:cubicBezTo>
                    <a:pt x="969887" y="666854"/>
                    <a:pt x="968260" y="668481"/>
                    <a:pt x="966307" y="668481"/>
                  </a:cubicBezTo>
                  <a:cubicBezTo>
                    <a:pt x="964680" y="668481"/>
                    <a:pt x="969887" y="663599"/>
                    <a:pt x="965982" y="661972"/>
                  </a:cubicBezTo>
                  <a:cubicBezTo>
                    <a:pt x="962402" y="660345"/>
                    <a:pt x="960449" y="659694"/>
                    <a:pt x="958496" y="661646"/>
                  </a:cubicBezTo>
                  <a:cubicBezTo>
                    <a:pt x="956544" y="663599"/>
                    <a:pt x="955242" y="667179"/>
                    <a:pt x="951987" y="666854"/>
                  </a:cubicBezTo>
                  <a:cubicBezTo>
                    <a:pt x="948407" y="666528"/>
                    <a:pt x="940922" y="660670"/>
                    <a:pt x="940271" y="657741"/>
                  </a:cubicBezTo>
                  <a:cubicBezTo>
                    <a:pt x="939620" y="654812"/>
                    <a:pt x="942549" y="651557"/>
                    <a:pt x="938969" y="651232"/>
                  </a:cubicBezTo>
                  <a:cubicBezTo>
                    <a:pt x="935389" y="650906"/>
                    <a:pt x="936365" y="654812"/>
                    <a:pt x="934413" y="653836"/>
                  </a:cubicBezTo>
                  <a:cubicBezTo>
                    <a:pt x="932460" y="653185"/>
                    <a:pt x="925625" y="645699"/>
                    <a:pt x="922696" y="645699"/>
                  </a:cubicBezTo>
                  <a:cubicBezTo>
                    <a:pt x="919767" y="645699"/>
                    <a:pt x="911956" y="646350"/>
                    <a:pt x="911956" y="647978"/>
                  </a:cubicBezTo>
                  <a:cubicBezTo>
                    <a:pt x="911956" y="649279"/>
                    <a:pt x="910004" y="651557"/>
                    <a:pt x="914235" y="651232"/>
                  </a:cubicBezTo>
                  <a:cubicBezTo>
                    <a:pt x="918140" y="650581"/>
                    <a:pt x="919442" y="649279"/>
                    <a:pt x="920744" y="650581"/>
                  </a:cubicBezTo>
                  <a:cubicBezTo>
                    <a:pt x="922046" y="651883"/>
                    <a:pt x="925625" y="653510"/>
                    <a:pt x="924324" y="655137"/>
                  </a:cubicBezTo>
                  <a:cubicBezTo>
                    <a:pt x="923022" y="656765"/>
                    <a:pt x="914235" y="654161"/>
                    <a:pt x="911631" y="654487"/>
                  </a:cubicBezTo>
                  <a:cubicBezTo>
                    <a:pt x="909353" y="654812"/>
                    <a:pt x="906424" y="655137"/>
                    <a:pt x="904796" y="653510"/>
                  </a:cubicBezTo>
                  <a:cubicBezTo>
                    <a:pt x="902844" y="651883"/>
                    <a:pt x="884944" y="645048"/>
                    <a:pt x="882666" y="642770"/>
                  </a:cubicBezTo>
                  <a:cubicBezTo>
                    <a:pt x="880387" y="640492"/>
                    <a:pt x="882666" y="635610"/>
                    <a:pt x="879411" y="635285"/>
                  </a:cubicBezTo>
                  <a:cubicBezTo>
                    <a:pt x="876482" y="634959"/>
                    <a:pt x="875506" y="642770"/>
                    <a:pt x="876157" y="643746"/>
                  </a:cubicBezTo>
                  <a:cubicBezTo>
                    <a:pt x="876807" y="644723"/>
                    <a:pt x="879086" y="645699"/>
                    <a:pt x="878760" y="647652"/>
                  </a:cubicBezTo>
                  <a:cubicBezTo>
                    <a:pt x="878435" y="649279"/>
                    <a:pt x="868020" y="650906"/>
                    <a:pt x="867369" y="648628"/>
                  </a:cubicBezTo>
                  <a:cubicBezTo>
                    <a:pt x="866718" y="646350"/>
                    <a:pt x="868996" y="644723"/>
                    <a:pt x="867369" y="641794"/>
                  </a:cubicBezTo>
                  <a:cubicBezTo>
                    <a:pt x="865742" y="638865"/>
                    <a:pt x="863789" y="640167"/>
                    <a:pt x="864115" y="642445"/>
                  </a:cubicBezTo>
                  <a:cubicBezTo>
                    <a:pt x="864440" y="644723"/>
                    <a:pt x="866068" y="647652"/>
                    <a:pt x="863789" y="648628"/>
                  </a:cubicBezTo>
                  <a:cubicBezTo>
                    <a:pt x="861511" y="649930"/>
                    <a:pt x="853049" y="653836"/>
                    <a:pt x="850771" y="653836"/>
                  </a:cubicBezTo>
                  <a:cubicBezTo>
                    <a:pt x="848493" y="653836"/>
                    <a:pt x="848819" y="653185"/>
                    <a:pt x="845238" y="653185"/>
                  </a:cubicBezTo>
                  <a:cubicBezTo>
                    <a:pt x="841659" y="653185"/>
                    <a:pt x="840357" y="656439"/>
                    <a:pt x="839380" y="653185"/>
                  </a:cubicBezTo>
                  <a:cubicBezTo>
                    <a:pt x="838729" y="649930"/>
                    <a:pt x="842309" y="645699"/>
                    <a:pt x="839380" y="645374"/>
                  </a:cubicBezTo>
                  <a:cubicBezTo>
                    <a:pt x="836451" y="645048"/>
                    <a:pt x="835475" y="649930"/>
                    <a:pt x="834173" y="649930"/>
                  </a:cubicBezTo>
                  <a:cubicBezTo>
                    <a:pt x="832871" y="649930"/>
                    <a:pt x="828966" y="647327"/>
                    <a:pt x="828640" y="649930"/>
                  </a:cubicBezTo>
                  <a:cubicBezTo>
                    <a:pt x="828315" y="652208"/>
                    <a:pt x="831569" y="655137"/>
                    <a:pt x="833848" y="657090"/>
                  </a:cubicBezTo>
                  <a:cubicBezTo>
                    <a:pt x="836126" y="659043"/>
                    <a:pt x="839706" y="655463"/>
                    <a:pt x="839380" y="658717"/>
                  </a:cubicBezTo>
                  <a:cubicBezTo>
                    <a:pt x="839055" y="661972"/>
                    <a:pt x="835800" y="665552"/>
                    <a:pt x="833197" y="665552"/>
                  </a:cubicBezTo>
                  <a:cubicBezTo>
                    <a:pt x="830593" y="665552"/>
                    <a:pt x="835149" y="661646"/>
                    <a:pt x="832546" y="660996"/>
                  </a:cubicBezTo>
                  <a:cubicBezTo>
                    <a:pt x="830268" y="660345"/>
                    <a:pt x="827989" y="662948"/>
                    <a:pt x="826688" y="664250"/>
                  </a:cubicBezTo>
                  <a:cubicBezTo>
                    <a:pt x="825386" y="665877"/>
                    <a:pt x="825060" y="671736"/>
                    <a:pt x="821806" y="672712"/>
                  </a:cubicBezTo>
                  <a:cubicBezTo>
                    <a:pt x="818877" y="673688"/>
                    <a:pt x="814320" y="677594"/>
                    <a:pt x="811066" y="677919"/>
                  </a:cubicBezTo>
                  <a:cubicBezTo>
                    <a:pt x="807811" y="678245"/>
                    <a:pt x="805533" y="679872"/>
                    <a:pt x="806184" y="680197"/>
                  </a:cubicBezTo>
                  <a:cubicBezTo>
                    <a:pt x="806510" y="680523"/>
                    <a:pt x="808462" y="680523"/>
                    <a:pt x="808462" y="682150"/>
                  </a:cubicBezTo>
                  <a:cubicBezTo>
                    <a:pt x="808462" y="683777"/>
                    <a:pt x="806184" y="684103"/>
                    <a:pt x="803906" y="684103"/>
                  </a:cubicBezTo>
                  <a:cubicBezTo>
                    <a:pt x="801628" y="684103"/>
                    <a:pt x="798699" y="683777"/>
                    <a:pt x="799024" y="682475"/>
                  </a:cubicBezTo>
                  <a:cubicBezTo>
                    <a:pt x="799350" y="680848"/>
                    <a:pt x="800977" y="679221"/>
                    <a:pt x="798699" y="679546"/>
                  </a:cubicBezTo>
                  <a:cubicBezTo>
                    <a:pt x="796420" y="679872"/>
                    <a:pt x="795119" y="681499"/>
                    <a:pt x="794142" y="680523"/>
                  </a:cubicBezTo>
                  <a:cubicBezTo>
                    <a:pt x="793491" y="679546"/>
                    <a:pt x="793491" y="677594"/>
                    <a:pt x="791864" y="677919"/>
                  </a:cubicBezTo>
                  <a:cubicBezTo>
                    <a:pt x="790237" y="678245"/>
                    <a:pt x="792841" y="680848"/>
                    <a:pt x="790562" y="680523"/>
                  </a:cubicBezTo>
                  <a:cubicBezTo>
                    <a:pt x="788284" y="680197"/>
                    <a:pt x="787308" y="678245"/>
                    <a:pt x="786006" y="679221"/>
                  </a:cubicBezTo>
                  <a:cubicBezTo>
                    <a:pt x="784704" y="680197"/>
                    <a:pt x="787633" y="682801"/>
                    <a:pt x="790562" y="685405"/>
                  </a:cubicBezTo>
                  <a:cubicBezTo>
                    <a:pt x="793491" y="688008"/>
                    <a:pt x="789911" y="690286"/>
                    <a:pt x="787633" y="690612"/>
                  </a:cubicBezTo>
                  <a:cubicBezTo>
                    <a:pt x="785355" y="690612"/>
                    <a:pt x="784704" y="686055"/>
                    <a:pt x="781775" y="685730"/>
                  </a:cubicBezTo>
                  <a:cubicBezTo>
                    <a:pt x="779171" y="685730"/>
                    <a:pt x="780473" y="688659"/>
                    <a:pt x="780148" y="690286"/>
                  </a:cubicBezTo>
                  <a:cubicBezTo>
                    <a:pt x="779822" y="691914"/>
                    <a:pt x="778195" y="693541"/>
                    <a:pt x="776568" y="694517"/>
                  </a:cubicBezTo>
                  <a:cubicBezTo>
                    <a:pt x="774941" y="695494"/>
                    <a:pt x="772662" y="693866"/>
                    <a:pt x="771686" y="694843"/>
                  </a:cubicBezTo>
                  <a:cubicBezTo>
                    <a:pt x="770384" y="695819"/>
                    <a:pt x="771686" y="695819"/>
                    <a:pt x="772988" y="698423"/>
                  </a:cubicBezTo>
                  <a:cubicBezTo>
                    <a:pt x="774290" y="700701"/>
                    <a:pt x="771686" y="703630"/>
                    <a:pt x="770710" y="705257"/>
                  </a:cubicBezTo>
                  <a:cubicBezTo>
                    <a:pt x="769733" y="707210"/>
                    <a:pt x="761272" y="703630"/>
                    <a:pt x="760946" y="705908"/>
                  </a:cubicBezTo>
                  <a:cubicBezTo>
                    <a:pt x="760621" y="708186"/>
                    <a:pt x="766804" y="708512"/>
                    <a:pt x="768106" y="710464"/>
                  </a:cubicBezTo>
                  <a:cubicBezTo>
                    <a:pt x="769083" y="712092"/>
                    <a:pt x="765828" y="718275"/>
                    <a:pt x="765177" y="719252"/>
                  </a:cubicBezTo>
                  <a:cubicBezTo>
                    <a:pt x="764526" y="720554"/>
                    <a:pt x="762248" y="721855"/>
                    <a:pt x="759970" y="720554"/>
                  </a:cubicBezTo>
                  <a:cubicBezTo>
                    <a:pt x="758017" y="719252"/>
                    <a:pt x="756064" y="714044"/>
                    <a:pt x="754437" y="714695"/>
                  </a:cubicBezTo>
                  <a:cubicBezTo>
                    <a:pt x="752810" y="715346"/>
                    <a:pt x="750857" y="726412"/>
                    <a:pt x="754437" y="726412"/>
                  </a:cubicBezTo>
                  <a:cubicBezTo>
                    <a:pt x="758017" y="726412"/>
                    <a:pt x="761272" y="724784"/>
                    <a:pt x="762248" y="726412"/>
                  </a:cubicBezTo>
                  <a:cubicBezTo>
                    <a:pt x="763224" y="728039"/>
                    <a:pt x="759970" y="733897"/>
                    <a:pt x="759970" y="735524"/>
                  </a:cubicBezTo>
                  <a:cubicBezTo>
                    <a:pt x="759970" y="737152"/>
                    <a:pt x="761922" y="745613"/>
                    <a:pt x="764201" y="749844"/>
                  </a:cubicBezTo>
                  <a:cubicBezTo>
                    <a:pt x="766479" y="754075"/>
                    <a:pt x="767130" y="757981"/>
                    <a:pt x="768432" y="758632"/>
                  </a:cubicBezTo>
                  <a:cubicBezTo>
                    <a:pt x="769083" y="758957"/>
                    <a:pt x="769408" y="760910"/>
                    <a:pt x="769733" y="763188"/>
                  </a:cubicBezTo>
                  <a:cubicBezTo>
                    <a:pt x="768432" y="763839"/>
                    <a:pt x="767455" y="764164"/>
                    <a:pt x="766479" y="764490"/>
                  </a:cubicBezTo>
                  <a:cubicBezTo>
                    <a:pt x="761597" y="766117"/>
                    <a:pt x="761272" y="762862"/>
                    <a:pt x="757692" y="759933"/>
                  </a:cubicBezTo>
                  <a:cubicBezTo>
                    <a:pt x="756715" y="758957"/>
                    <a:pt x="755739" y="758306"/>
                    <a:pt x="754437" y="757981"/>
                  </a:cubicBezTo>
                  <a:cubicBezTo>
                    <a:pt x="751833" y="757330"/>
                    <a:pt x="750532" y="757330"/>
                    <a:pt x="748904" y="757655"/>
                  </a:cubicBezTo>
                  <a:cubicBezTo>
                    <a:pt x="747928" y="757981"/>
                    <a:pt x="746626" y="757981"/>
                    <a:pt x="744999" y="757981"/>
                  </a:cubicBezTo>
                  <a:cubicBezTo>
                    <a:pt x="742721" y="757655"/>
                    <a:pt x="741093" y="756679"/>
                    <a:pt x="738815" y="755052"/>
                  </a:cubicBezTo>
                  <a:cubicBezTo>
                    <a:pt x="736863" y="753750"/>
                    <a:pt x="734584" y="752123"/>
                    <a:pt x="731004" y="750170"/>
                  </a:cubicBezTo>
                  <a:cubicBezTo>
                    <a:pt x="724821" y="746915"/>
                    <a:pt x="721566" y="747566"/>
                    <a:pt x="719614" y="747566"/>
                  </a:cubicBezTo>
                  <a:cubicBezTo>
                    <a:pt x="719288" y="747566"/>
                    <a:pt x="718963" y="747241"/>
                    <a:pt x="718963" y="747241"/>
                  </a:cubicBezTo>
                  <a:cubicBezTo>
                    <a:pt x="718637" y="746915"/>
                    <a:pt x="716033" y="741708"/>
                    <a:pt x="713430" y="736175"/>
                  </a:cubicBezTo>
                  <a:cubicBezTo>
                    <a:pt x="710826" y="730317"/>
                    <a:pt x="707897" y="724133"/>
                    <a:pt x="707897" y="723483"/>
                  </a:cubicBezTo>
                  <a:cubicBezTo>
                    <a:pt x="707897" y="722832"/>
                    <a:pt x="707897" y="721855"/>
                    <a:pt x="708223" y="720554"/>
                  </a:cubicBezTo>
                  <a:cubicBezTo>
                    <a:pt x="708548" y="718601"/>
                    <a:pt x="708548" y="715997"/>
                    <a:pt x="708548" y="713719"/>
                  </a:cubicBezTo>
                  <a:cubicBezTo>
                    <a:pt x="708548" y="710464"/>
                    <a:pt x="705619" y="709488"/>
                    <a:pt x="703015" y="708512"/>
                  </a:cubicBezTo>
                  <a:cubicBezTo>
                    <a:pt x="702039" y="708186"/>
                    <a:pt x="700737" y="707861"/>
                    <a:pt x="700412" y="707210"/>
                  </a:cubicBezTo>
                  <a:cubicBezTo>
                    <a:pt x="699761" y="706234"/>
                    <a:pt x="696506" y="701352"/>
                    <a:pt x="693252" y="696145"/>
                  </a:cubicBezTo>
                  <a:cubicBezTo>
                    <a:pt x="689997" y="691263"/>
                    <a:pt x="687068" y="686381"/>
                    <a:pt x="685766" y="684754"/>
                  </a:cubicBezTo>
                  <a:cubicBezTo>
                    <a:pt x="684790" y="683452"/>
                    <a:pt x="682837" y="680523"/>
                    <a:pt x="680885" y="676943"/>
                  </a:cubicBezTo>
                  <a:cubicBezTo>
                    <a:pt x="677305" y="671085"/>
                    <a:pt x="672748" y="663599"/>
                    <a:pt x="670470" y="661646"/>
                  </a:cubicBezTo>
                  <a:cubicBezTo>
                    <a:pt x="668517" y="659694"/>
                    <a:pt x="662659" y="654487"/>
                    <a:pt x="658103" y="650906"/>
                  </a:cubicBezTo>
                  <a:cubicBezTo>
                    <a:pt x="654848" y="648303"/>
                    <a:pt x="651919" y="646025"/>
                    <a:pt x="650943" y="646025"/>
                  </a:cubicBezTo>
                  <a:cubicBezTo>
                    <a:pt x="650617" y="646025"/>
                    <a:pt x="648990" y="645699"/>
                    <a:pt x="646712" y="645374"/>
                  </a:cubicBezTo>
                  <a:cubicBezTo>
                    <a:pt x="640203" y="644072"/>
                    <a:pt x="628812" y="642119"/>
                    <a:pt x="626534" y="642445"/>
                  </a:cubicBezTo>
                  <a:lnTo>
                    <a:pt x="626534" y="642445"/>
                  </a:lnTo>
                  <a:cubicBezTo>
                    <a:pt x="624907" y="642770"/>
                    <a:pt x="622954" y="643746"/>
                    <a:pt x="621001" y="644723"/>
                  </a:cubicBezTo>
                  <a:cubicBezTo>
                    <a:pt x="619048" y="645699"/>
                    <a:pt x="617421" y="647001"/>
                    <a:pt x="616445" y="647978"/>
                  </a:cubicBezTo>
                  <a:cubicBezTo>
                    <a:pt x="615469" y="648954"/>
                    <a:pt x="614167" y="650906"/>
                    <a:pt x="613190" y="652859"/>
                  </a:cubicBezTo>
                  <a:cubicBezTo>
                    <a:pt x="611888" y="655137"/>
                    <a:pt x="610587" y="657741"/>
                    <a:pt x="610261" y="659043"/>
                  </a:cubicBezTo>
                  <a:cubicBezTo>
                    <a:pt x="609936" y="660019"/>
                    <a:pt x="607983" y="663274"/>
                    <a:pt x="606356" y="665877"/>
                  </a:cubicBezTo>
                  <a:cubicBezTo>
                    <a:pt x="605379" y="667505"/>
                    <a:pt x="604403" y="668481"/>
                    <a:pt x="604403" y="668481"/>
                  </a:cubicBezTo>
                  <a:cubicBezTo>
                    <a:pt x="603427" y="668155"/>
                    <a:pt x="590734" y="662297"/>
                    <a:pt x="579994" y="656439"/>
                  </a:cubicBezTo>
                  <a:cubicBezTo>
                    <a:pt x="573485" y="652859"/>
                    <a:pt x="567952" y="649605"/>
                    <a:pt x="566000" y="647978"/>
                  </a:cubicBezTo>
                  <a:cubicBezTo>
                    <a:pt x="563070" y="645374"/>
                    <a:pt x="562745" y="642119"/>
                    <a:pt x="562420" y="638865"/>
                  </a:cubicBezTo>
                  <a:cubicBezTo>
                    <a:pt x="562094" y="636912"/>
                    <a:pt x="562094" y="634634"/>
                    <a:pt x="561118" y="632681"/>
                  </a:cubicBezTo>
                  <a:cubicBezTo>
                    <a:pt x="560141" y="630728"/>
                    <a:pt x="559165" y="628450"/>
                    <a:pt x="558189" y="626172"/>
                  </a:cubicBezTo>
                  <a:cubicBezTo>
                    <a:pt x="556887" y="622918"/>
                    <a:pt x="555585" y="619988"/>
                    <a:pt x="554934" y="619337"/>
                  </a:cubicBezTo>
                  <a:cubicBezTo>
                    <a:pt x="554283" y="618687"/>
                    <a:pt x="548100" y="613479"/>
                    <a:pt x="541591" y="608272"/>
                  </a:cubicBezTo>
                  <a:cubicBezTo>
                    <a:pt x="535732" y="603716"/>
                    <a:pt x="529549" y="599160"/>
                    <a:pt x="528247" y="598183"/>
                  </a:cubicBezTo>
                  <a:cubicBezTo>
                    <a:pt x="527271" y="597858"/>
                    <a:pt x="526620" y="597532"/>
                    <a:pt x="525969" y="597207"/>
                  </a:cubicBezTo>
                  <a:lnTo>
                    <a:pt x="525969" y="597207"/>
                  </a:lnTo>
                  <a:cubicBezTo>
                    <a:pt x="524342" y="596556"/>
                    <a:pt x="522389" y="595579"/>
                    <a:pt x="519134" y="593301"/>
                  </a:cubicBezTo>
                  <a:cubicBezTo>
                    <a:pt x="516856" y="591674"/>
                    <a:pt x="515229" y="589721"/>
                    <a:pt x="513927" y="588094"/>
                  </a:cubicBezTo>
                  <a:cubicBezTo>
                    <a:pt x="512625" y="586467"/>
                    <a:pt x="511323" y="584840"/>
                    <a:pt x="509696" y="583863"/>
                  </a:cubicBezTo>
                  <a:cubicBezTo>
                    <a:pt x="508069" y="582887"/>
                    <a:pt x="497654" y="582561"/>
                    <a:pt x="486914" y="582887"/>
                  </a:cubicBezTo>
                  <a:cubicBezTo>
                    <a:pt x="475524" y="583212"/>
                    <a:pt x="463482" y="583863"/>
                    <a:pt x="461855" y="584840"/>
                  </a:cubicBezTo>
                  <a:cubicBezTo>
                    <a:pt x="459576" y="586141"/>
                    <a:pt x="459251" y="590698"/>
                    <a:pt x="458925" y="594278"/>
                  </a:cubicBezTo>
                  <a:cubicBezTo>
                    <a:pt x="458925" y="595905"/>
                    <a:pt x="458600" y="597532"/>
                    <a:pt x="458600" y="597532"/>
                  </a:cubicBezTo>
                  <a:cubicBezTo>
                    <a:pt x="458275" y="598183"/>
                    <a:pt x="409131" y="597858"/>
                    <a:pt x="394160" y="597532"/>
                  </a:cubicBezTo>
                  <a:lnTo>
                    <a:pt x="389929" y="597532"/>
                  </a:lnTo>
                  <a:cubicBezTo>
                    <a:pt x="388302" y="597532"/>
                    <a:pt x="386349" y="597532"/>
                    <a:pt x="384722" y="597207"/>
                  </a:cubicBezTo>
                  <a:cubicBezTo>
                    <a:pt x="382769" y="596881"/>
                    <a:pt x="380817" y="596881"/>
                    <a:pt x="378538" y="596881"/>
                  </a:cubicBezTo>
                  <a:cubicBezTo>
                    <a:pt x="377237" y="596881"/>
                    <a:pt x="364544" y="592650"/>
                    <a:pt x="348922" y="587443"/>
                  </a:cubicBezTo>
                  <a:cubicBezTo>
                    <a:pt x="321584" y="578005"/>
                    <a:pt x="285133" y="564987"/>
                    <a:pt x="283181" y="564010"/>
                  </a:cubicBezTo>
                  <a:cubicBezTo>
                    <a:pt x="281879" y="563360"/>
                    <a:pt x="281879" y="561407"/>
                    <a:pt x="281553" y="559780"/>
                  </a:cubicBezTo>
                  <a:cubicBezTo>
                    <a:pt x="281553" y="558152"/>
                    <a:pt x="281228" y="556851"/>
                    <a:pt x="279926" y="556525"/>
                  </a:cubicBezTo>
                  <a:cubicBezTo>
                    <a:pt x="279275" y="556525"/>
                    <a:pt x="259097" y="557501"/>
                    <a:pt x="240221" y="558478"/>
                  </a:cubicBezTo>
                  <a:cubicBezTo>
                    <a:pt x="228179" y="559129"/>
                    <a:pt x="216788" y="559780"/>
                    <a:pt x="210930" y="560105"/>
                  </a:cubicBezTo>
                  <a:cubicBezTo>
                    <a:pt x="207676" y="550667"/>
                    <a:pt x="208326" y="548063"/>
                    <a:pt x="206374" y="542531"/>
                  </a:cubicBezTo>
                  <a:cubicBezTo>
                    <a:pt x="204421" y="536998"/>
                    <a:pt x="204421" y="537649"/>
                    <a:pt x="199539" y="533418"/>
                  </a:cubicBezTo>
                  <a:cubicBezTo>
                    <a:pt x="194332" y="529187"/>
                    <a:pt x="190427" y="526258"/>
                    <a:pt x="186847" y="525282"/>
                  </a:cubicBezTo>
                  <a:cubicBezTo>
                    <a:pt x="183592" y="524631"/>
                    <a:pt x="178059" y="526583"/>
                    <a:pt x="176757" y="523329"/>
                  </a:cubicBezTo>
                  <a:cubicBezTo>
                    <a:pt x="175456" y="520074"/>
                    <a:pt x="176757" y="514542"/>
                    <a:pt x="172527" y="514542"/>
                  </a:cubicBezTo>
                  <a:cubicBezTo>
                    <a:pt x="168296" y="514542"/>
                    <a:pt x="166018" y="516820"/>
                    <a:pt x="163088" y="514216"/>
                  </a:cubicBezTo>
                  <a:cubicBezTo>
                    <a:pt x="160159" y="511938"/>
                    <a:pt x="158207" y="507056"/>
                    <a:pt x="153650" y="506080"/>
                  </a:cubicBezTo>
                  <a:cubicBezTo>
                    <a:pt x="149094" y="505103"/>
                    <a:pt x="149745" y="503151"/>
                    <a:pt x="145189" y="502174"/>
                  </a:cubicBezTo>
                  <a:cubicBezTo>
                    <a:pt x="140632" y="501524"/>
                    <a:pt x="131519" y="501524"/>
                    <a:pt x="126638" y="500547"/>
                  </a:cubicBezTo>
                  <a:cubicBezTo>
                    <a:pt x="122081" y="499571"/>
                    <a:pt x="116549" y="500547"/>
                    <a:pt x="115247" y="497293"/>
                  </a:cubicBezTo>
                  <a:cubicBezTo>
                    <a:pt x="113945" y="493713"/>
                    <a:pt x="116223" y="489482"/>
                    <a:pt x="115247" y="486553"/>
                  </a:cubicBezTo>
                  <a:cubicBezTo>
                    <a:pt x="114270" y="483624"/>
                    <a:pt x="116223" y="484274"/>
                    <a:pt x="112643" y="479718"/>
                  </a:cubicBezTo>
                  <a:cubicBezTo>
                    <a:pt x="109063" y="475162"/>
                    <a:pt x="100927" y="466700"/>
                    <a:pt x="96045" y="461493"/>
                  </a:cubicBezTo>
                  <a:cubicBezTo>
                    <a:pt x="91163" y="456285"/>
                    <a:pt x="86281" y="448475"/>
                    <a:pt x="83352" y="445871"/>
                  </a:cubicBezTo>
                  <a:cubicBezTo>
                    <a:pt x="80423" y="443267"/>
                    <a:pt x="78471" y="442942"/>
                    <a:pt x="78471" y="438711"/>
                  </a:cubicBezTo>
                  <a:cubicBezTo>
                    <a:pt x="78471" y="434806"/>
                    <a:pt x="76192" y="435456"/>
                    <a:pt x="78471" y="432202"/>
                  </a:cubicBezTo>
                  <a:cubicBezTo>
                    <a:pt x="80749" y="428947"/>
                    <a:pt x="83352" y="430575"/>
                    <a:pt x="82376" y="427320"/>
                  </a:cubicBezTo>
                  <a:cubicBezTo>
                    <a:pt x="81400" y="423740"/>
                    <a:pt x="82051" y="422113"/>
                    <a:pt x="78796" y="420160"/>
                  </a:cubicBezTo>
                  <a:cubicBezTo>
                    <a:pt x="75541" y="418207"/>
                    <a:pt x="65778" y="416255"/>
                    <a:pt x="65127" y="413651"/>
                  </a:cubicBezTo>
                  <a:cubicBezTo>
                    <a:pt x="64476" y="411047"/>
                    <a:pt x="62198" y="408769"/>
                    <a:pt x="61872" y="405189"/>
                  </a:cubicBezTo>
                  <a:cubicBezTo>
                    <a:pt x="61872" y="401609"/>
                    <a:pt x="60896" y="397379"/>
                    <a:pt x="62523" y="396402"/>
                  </a:cubicBezTo>
                  <a:cubicBezTo>
                    <a:pt x="64151" y="395100"/>
                    <a:pt x="64151" y="397704"/>
                    <a:pt x="66429" y="400307"/>
                  </a:cubicBezTo>
                  <a:cubicBezTo>
                    <a:pt x="68707" y="403237"/>
                    <a:pt x="74891" y="407793"/>
                    <a:pt x="76192" y="405840"/>
                  </a:cubicBezTo>
                  <a:cubicBezTo>
                    <a:pt x="77169" y="403888"/>
                    <a:pt x="70660" y="397704"/>
                    <a:pt x="69358" y="395100"/>
                  </a:cubicBezTo>
                  <a:cubicBezTo>
                    <a:pt x="67731" y="392497"/>
                    <a:pt x="66429" y="390544"/>
                    <a:pt x="67731" y="389242"/>
                  </a:cubicBezTo>
                  <a:cubicBezTo>
                    <a:pt x="69358" y="387940"/>
                    <a:pt x="74565" y="387940"/>
                    <a:pt x="79121" y="388266"/>
                  </a:cubicBezTo>
                  <a:cubicBezTo>
                    <a:pt x="83678" y="388591"/>
                    <a:pt x="83352" y="386638"/>
                    <a:pt x="86932" y="387289"/>
                  </a:cubicBezTo>
                  <a:cubicBezTo>
                    <a:pt x="90512" y="387940"/>
                    <a:pt x="93767" y="390869"/>
                    <a:pt x="94418" y="388266"/>
                  </a:cubicBezTo>
                  <a:cubicBezTo>
                    <a:pt x="95069" y="385662"/>
                    <a:pt x="86932" y="378177"/>
                    <a:pt x="84003" y="379804"/>
                  </a:cubicBezTo>
                  <a:cubicBezTo>
                    <a:pt x="81074" y="381431"/>
                    <a:pt x="83678" y="385337"/>
                    <a:pt x="79447" y="383059"/>
                  </a:cubicBezTo>
                  <a:cubicBezTo>
                    <a:pt x="74891" y="380780"/>
                    <a:pt x="73589" y="378828"/>
                    <a:pt x="72612" y="379804"/>
                  </a:cubicBezTo>
                  <a:cubicBezTo>
                    <a:pt x="71636" y="380780"/>
                    <a:pt x="72287" y="384360"/>
                    <a:pt x="69683" y="382733"/>
                  </a:cubicBezTo>
                  <a:cubicBezTo>
                    <a:pt x="67080" y="381106"/>
                    <a:pt x="65127" y="378177"/>
                    <a:pt x="61872" y="380455"/>
                  </a:cubicBezTo>
                  <a:cubicBezTo>
                    <a:pt x="58618" y="382733"/>
                    <a:pt x="61547" y="386638"/>
                    <a:pt x="60896" y="388266"/>
                  </a:cubicBezTo>
                  <a:cubicBezTo>
                    <a:pt x="60245" y="389893"/>
                    <a:pt x="56991" y="390544"/>
                    <a:pt x="54712" y="387940"/>
                  </a:cubicBezTo>
                  <a:cubicBezTo>
                    <a:pt x="52434" y="385337"/>
                    <a:pt x="51458" y="389568"/>
                    <a:pt x="48529" y="388266"/>
                  </a:cubicBezTo>
                  <a:cubicBezTo>
                    <a:pt x="45600" y="386964"/>
                    <a:pt x="48854" y="384686"/>
                    <a:pt x="46576" y="380455"/>
                  </a:cubicBezTo>
                  <a:cubicBezTo>
                    <a:pt x="44298" y="376224"/>
                    <a:pt x="29978" y="362229"/>
                    <a:pt x="28676" y="357999"/>
                  </a:cubicBezTo>
                  <a:cubicBezTo>
                    <a:pt x="27374" y="353768"/>
                    <a:pt x="27700" y="352466"/>
                    <a:pt x="27049" y="348235"/>
                  </a:cubicBezTo>
                  <a:cubicBezTo>
                    <a:pt x="26398" y="344004"/>
                    <a:pt x="26723" y="340750"/>
                    <a:pt x="27049" y="337495"/>
                  </a:cubicBezTo>
                  <a:cubicBezTo>
                    <a:pt x="27374" y="334241"/>
                    <a:pt x="27049" y="332613"/>
                    <a:pt x="21842" y="323826"/>
                  </a:cubicBezTo>
                  <a:cubicBezTo>
                    <a:pt x="16634" y="315039"/>
                    <a:pt x="9149" y="308530"/>
                    <a:pt x="10451" y="305275"/>
                  </a:cubicBezTo>
                  <a:cubicBezTo>
                    <a:pt x="11753" y="302346"/>
                    <a:pt x="16634" y="298441"/>
                    <a:pt x="18262" y="296162"/>
                  </a:cubicBezTo>
                  <a:cubicBezTo>
                    <a:pt x="19889" y="293884"/>
                    <a:pt x="21191" y="291606"/>
                    <a:pt x="18262" y="291281"/>
                  </a:cubicBezTo>
                  <a:cubicBezTo>
                    <a:pt x="15333" y="290955"/>
                    <a:pt x="14031" y="296813"/>
                    <a:pt x="12729" y="292257"/>
                  </a:cubicBezTo>
                  <a:cubicBezTo>
                    <a:pt x="11427" y="288026"/>
                    <a:pt x="14682" y="285423"/>
                    <a:pt x="15658" y="279239"/>
                  </a:cubicBezTo>
                  <a:cubicBezTo>
                    <a:pt x="16634" y="272730"/>
                    <a:pt x="14356" y="266221"/>
                    <a:pt x="14682" y="261990"/>
                  </a:cubicBezTo>
                  <a:cubicBezTo>
                    <a:pt x="14682" y="257759"/>
                    <a:pt x="18262" y="258735"/>
                    <a:pt x="15007" y="255155"/>
                  </a:cubicBezTo>
                  <a:cubicBezTo>
                    <a:pt x="11753" y="251575"/>
                    <a:pt x="6545" y="251250"/>
                    <a:pt x="8824" y="245717"/>
                  </a:cubicBezTo>
                  <a:cubicBezTo>
                    <a:pt x="11102" y="239859"/>
                    <a:pt x="14356" y="239859"/>
                    <a:pt x="9800" y="233350"/>
                  </a:cubicBezTo>
                  <a:cubicBezTo>
                    <a:pt x="5244" y="227166"/>
                    <a:pt x="1013" y="228468"/>
                    <a:pt x="4593" y="224888"/>
                  </a:cubicBezTo>
                  <a:cubicBezTo>
                    <a:pt x="8498" y="221308"/>
                    <a:pt x="18262" y="213172"/>
                    <a:pt x="15658" y="210243"/>
                  </a:cubicBezTo>
                  <a:cubicBezTo>
                    <a:pt x="13380" y="207314"/>
                    <a:pt x="12078" y="212846"/>
                    <a:pt x="10451" y="209592"/>
                  </a:cubicBezTo>
                  <a:cubicBezTo>
                    <a:pt x="8824" y="206663"/>
                    <a:pt x="13054" y="207314"/>
                    <a:pt x="14682" y="201130"/>
                  </a:cubicBezTo>
                  <a:cubicBezTo>
                    <a:pt x="16309" y="194947"/>
                    <a:pt x="18913" y="179976"/>
                    <a:pt x="18913" y="168585"/>
                  </a:cubicBezTo>
                  <a:cubicBezTo>
                    <a:pt x="18913" y="157194"/>
                    <a:pt x="21191" y="151010"/>
                    <a:pt x="21191" y="139945"/>
                  </a:cubicBezTo>
                  <a:cubicBezTo>
                    <a:pt x="21191" y="128880"/>
                    <a:pt x="19238" y="121394"/>
                    <a:pt x="20214" y="115211"/>
                  </a:cubicBezTo>
                  <a:cubicBezTo>
                    <a:pt x="20865" y="109027"/>
                    <a:pt x="20865" y="114560"/>
                    <a:pt x="26398" y="115536"/>
                  </a:cubicBezTo>
                  <a:cubicBezTo>
                    <a:pt x="31931" y="116187"/>
                    <a:pt x="35836" y="116838"/>
                    <a:pt x="40393" y="113909"/>
                  </a:cubicBezTo>
                  <a:cubicBezTo>
                    <a:pt x="44623" y="110980"/>
                    <a:pt x="42671" y="110329"/>
                    <a:pt x="38765" y="110329"/>
                  </a:cubicBezTo>
                  <a:cubicBezTo>
                    <a:pt x="34860" y="110654"/>
                    <a:pt x="28676" y="110003"/>
                    <a:pt x="26723" y="109027"/>
                  </a:cubicBezTo>
                  <a:cubicBezTo>
                    <a:pt x="25096" y="108051"/>
                    <a:pt x="18262" y="107725"/>
                    <a:pt x="18913" y="105447"/>
                  </a:cubicBezTo>
                  <a:cubicBezTo>
                    <a:pt x="19564" y="103169"/>
                    <a:pt x="22493" y="103169"/>
                    <a:pt x="22493" y="100891"/>
                  </a:cubicBezTo>
                  <a:cubicBezTo>
                    <a:pt x="22167" y="98612"/>
                    <a:pt x="21842" y="96660"/>
                    <a:pt x="23469" y="95683"/>
                  </a:cubicBezTo>
                  <a:cubicBezTo>
                    <a:pt x="25422" y="94381"/>
                    <a:pt x="26398" y="94381"/>
                    <a:pt x="26398" y="93405"/>
                  </a:cubicBezTo>
                  <a:cubicBezTo>
                    <a:pt x="26398" y="92429"/>
                    <a:pt x="17936" y="91778"/>
                    <a:pt x="18262" y="89825"/>
                  </a:cubicBezTo>
                  <a:cubicBezTo>
                    <a:pt x="18587" y="87872"/>
                    <a:pt x="19564" y="87547"/>
                    <a:pt x="22167" y="86245"/>
                  </a:cubicBezTo>
                  <a:cubicBezTo>
                    <a:pt x="24771" y="84943"/>
                    <a:pt x="27049" y="83967"/>
                    <a:pt x="25747" y="82665"/>
                  </a:cubicBezTo>
                  <a:cubicBezTo>
                    <a:pt x="24445" y="81363"/>
                    <a:pt x="18587" y="79085"/>
                    <a:pt x="17936" y="81038"/>
                  </a:cubicBezTo>
                  <a:cubicBezTo>
                    <a:pt x="17285" y="82991"/>
                    <a:pt x="15658" y="88523"/>
                    <a:pt x="15333" y="84618"/>
                  </a:cubicBezTo>
                  <a:cubicBezTo>
                    <a:pt x="15007" y="80387"/>
                    <a:pt x="16309" y="78109"/>
                    <a:pt x="15007" y="74854"/>
                  </a:cubicBezTo>
                  <a:cubicBezTo>
                    <a:pt x="13705" y="71925"/>
                    <a:pt x="12729" y="71600"/>
                    <a:pt x="9149" y="63138"/>
                  </a:cubicBezTo>
                  <a:cubicBezTo>
                    <a:pt x="5569" y="54676"/>
                    <a:pt x="2314" y="52073"/>
                    <a:pt x="1338" y="45238"/>
                  </a:cubicBezTo>
                  <a:cubicBezTo>
                    <a:pt x="362" y="38403"/>
                    <a:pt x="-940" y="36776"/>
                    <a:pt x="1013" y="34824"/>
                  </a:cubicBezTo>
                  <a:cubicBezTo>
                    <a:pt x="2965" y="32871"/>
                    <a:pt x="8173" y="37753"/>
                    <a:pt x="15658" y="40031"/>
                  </a:cubicBezTo>
                  <a:cubicBezTo>
                    <a:pt x="23144" y="41984"/>
                    <a:pt x="21842" y="43936"/>
                    <a:pt x="28676" y="42309"/>
                  </a:cubicBezTo>
                  <a:cubicBezTo>
                    <a:pt x="35511" y="40682"/>
                    <a:pt x="39416" y="38403"/>
                    <a:pt x="42345" y="40682"/>
                  </a:cubicBezTo>
                  <a:cubicBezTo>
                    <a:pt x="45274" y="42960"/>
                    <a:pt x="46251" y="45238"/>
                    <a:pt x="49505" y="45563"/>
                  </a:cubicBezTo>
                  <a:cubicBezTo>
                    <a:pt x="52760" y="45889"/>
                    <a:pt x="52760" y="43611"/>
                    <a:pt x="54387" y="44262"/>
                  </a:cubicBezTo>
                  <a:cubicBezTo>
                    <a:pt x="56014" y="44913"/>
                    <a:pt x="56665" y="47842"/>
                    <a:pt x="56665" y="49794"/>
                  </a:cubicBezTo>
                  <a:cubicBezTo>
                    <a:pt x="56340" y="52073"/>
                    <a:pt x="54387" y="54676"/>
                    <a:pt x="52760" y="54351"/>
                  </a:cubicBezTo>
                  <a:cubicBezTo>
                    <a:pt x="51132" y="54025"/>
                    <a:pt x="48529" y="52073"/>
                    <a:pt x="47878" y="53374"/>
                  </a:cubicBezTo>
                  <a:cubicBezTo>
                    <a:pt x="47227" y="54676"/>
                    <a:pt x="38765" y="68671"/>
                    <a:pt x="42345" y="68996"/>
                  </a:cubicBezTo>
                  <a:cubicBezTo>
                    <a:pt x="45925" y="68996"/>
                    <a:pt x="51458" y="65416"/>
                    <a:pt x="50807" y="68671"/>
                  </a:cubicBezTo>
                  <a:cubicBezTo>
                    <a:pt x="50156" y="71925"/>
                    <a:pt x="46251" y="74854"/>
                    <a:pt x="46251" y="76807"/>
                  </a:cubicBezTo>
                  <a:cubicBezTo>
                    <a:pt x="46251" y="78760"/>
                    <a:pt x="48203" y="79736"/>
                    <a:pt x="50156" y="79736"/>
                  </a:cubicBezTo>
                  <a:cubicBezTo>
                    <a:pt x="51783" y="79736"/>
                    <a:pt x="55689" y="80712"/>
                    <a:pt x="57967" y="79085"/>
                  </a:cubicBezTo>
                  <a:cubicBezTo>
                    <a:pt x="60245" y="77458"/>
                    <a:pt x="65778" y="73878"/>
                    <a:pt x="66429" y="69972"/>
                  </a:cubicBezTo>
                  <a:cubicBezTo>
                    <a:pt x="67080" y="66067"/>
                    <a:pt x="63825" y="61836"/>
                    <a:pt x="64476" y="57931"/>
                  </a:cubicBezTo>
                  <a:cubicBezTo>
                    <a:pt x="65127" y="54025"/>
                    <a:pt x="70660" y="48818"/>
                    <a:pt x="70334" y="46540"/>
                  </a:cubicBezTo>
                  <a:cubicBezTo>
                    <a:pt x="69683" y="44262"/>
                    <a:pt x="67080" y="48167"/>
                    <a:pt x="65778" y="43611"/>
                  </a:cubicBezTo>
                  <a:cubicBezTo>
                    <a:pt x="64476" y="39054"/>
                    <a:pt x="67080" y="36125"/>
                    <a:pt x="64151" y="36451"/>
                  </a:cubicBezTo>
                  <a:cubicBezTo>
                    <a:pt x="61222" y="36776"/>
                    <a:pt x="60571" y="41007"/>
                    <a:pt x="57967" y="38403"/>
                  </a:cubicBezTo>
                  <a:cubicBezTo>
                    <a:pt x="55363" y="35800"/>
                    <a:pt x="56991" y="34173"/>
                    <a:pt x="58943" y="32220"/>
                  </a:cubicBezTo>
                  <a:cubicBezTo>
                    <a:pt x="61222" y="30267"/>
                    <a:pt x="63174" y="28314"/>
                    <a:pt x="63174" y="25385"/>
                  </a:cubicBezTo>
                  <a:cubicBezTo>
                    <a:pt x="63174" y="22782"/>
                    <a:pt x="60245" y="24735"/>
                    <a:pt x="58292" y="21154"/>
                  </a:cubicBezTo>
                  <a:cubicBezTo>
                    <a:pt x="56665" y="18226"/>
                    <a:pt x="57967" y="14320"/>
                    <a:pt x="56340" y="12693"/>
                  </a:cubicBezTo>
                  <a:lnTo>
                    <a:pt x="166668" y="12693"/>
                  </a:lnTo>
                  <a:lnTo>
                    <a:pt x="303684" y="12693"/>
                  </a:lnTo>
                  <a:lnTo>
                    <a:pt x="617096" y="12693"/>
                  </a:lnTo>
                  <a:lnTo>
                    <a:pt x="826362" y="12693"/>
                  </a:lnTo>
                  <a:lnTo>
                    <a:pt x="827664" y="12693"/>
                  </a:lnTo>
                  <a:lnTo>
                    <a:pt x="827664" y="11391"/>
                  </a:lnTo>
                  <a:cubicBezTo>
                    <a:pt x="827664" y="11391"/>
                    <a:pt x="827989" y="2604"/>
                    <a:pt x="828966" y="0"/>
                  </a:cubicBezTo>
                  <a:cubicBezTo>
                    <a:pt x="828966" y="0"/>
                    <a:pt x="829291" y="0"/>
                    <a:pt x="829942" y="0"/>
                  </a:cubicBezTo>
                  <a:cubicBezTo>
                    <a:pt x="830919" y="0"/>
                    <a:pt x="831895" y="326"/>
                    <a:pt x="833197" y="976"/>
                  </a:cubicBezTo>
                  <a:cubicBezTo>
                    <a:pt x="835800" y="1953"/>
                    <a:pt x="838404" y="3255"/>
                    <a:pt x="839055" y="3905"/>
                  </a:cubicBezTo>
                  <a:cubicBezTo>
                    <a:pt x="839055" y="3905"/>
                    <a:pt x="839380" y="6184"/>
                    <a:pt x="839706" y="8787"/>
                  </a:cubicBezTo>
                  <a:cubicBezTo>
                    <a:pt x="840357" y="13994"/>
                    <a:pt x="841333" y="20829"/>
                    <a:pt x="844262" y="22782"/>
                  </a:cubicBezTo>
                  <a:cubicBezTo>
                    <a:pt x="846540" y="24084"/>
                    <a:pt x="850771" y="26036"/>
                    <a:pt x="855328" y="27664"/>
                  </a:cubicBezTo>
                  <a:cubicBezTo>
                    <a:pt x="858582" y="28640"/>
                    <a:pt x="861511" y="29291"/>
                    <a:pt x="863789" y="29291"/>
                  </a:cubicBezTo>
                  <a:cubicBezTo>
                    <a:pt x="865417" y="28965"/>
                    <a:pt x="867695" y="28640"/>
                    <a:pt x="869973" y="28314"/>
                  </a:cubicBezTo>
                  <a:cubicBezTo>
                    <a:pt x="873878" y="27664"/>
                    <a:pt x="878109" y="27013"/>
                    <a:pt x="882340" y="26687"/>
                  </a:cubicBezTo>
                  <a:cubicBezTo>
                    <a:pt x="885595" y="26362"/>
                    <a:pt x="888849" y="27013"/>
                    <a:pt x="891453" y="27989"/>
                  </a:cubicBezTo>
                  <a:cubicBezTo>
                    <a:pt x="894382" y="28965"/>
                    <a:pt x="896335" y="29942"/>
                    <a:pt x="897311" y="30267"/>
                  </a:cubicBezTo>
                  <a:lnTo>
                    <a:pt x="897311" y="30267"/>
                  </a:lnTo>
                  <a:cubicBezTo>
                    <a:pt x="897637" y="30593"/>
                    <a:pt x="898287" y="32220"/>
                    <a:pt x="898938" y="34173"/>
                  </a:cubicBezTo>
                  <a:cubicBezTo>
                    <a:pt x="899915" y="37427"/>
                    <a:pt x="901216" y="41333"/>
                    <a:pt x="903820" y="41658"/>
                  </a:cubicBezTo>
                  <a:cubicBezTo>
                    <a:pt x="906424" y="41984"/>
                    <a:pt x="908051" y="40356"/>
                    <a:pt x="909353" y="38403"/>
                  </a:cubicBezTo>
                  <a:cubicBezTo>
                    <a:pt x="910004" y="37753"/>
                    <a:pt x="910655" y="36776"/>
                    <a:pt x="910980" y="36776"/>
                  </a:cubicBezTo>
                  <a:lnTo>
                    <a:pt x="910980" y="36776"/>
                  </a:lnTo>
                  <a:cubicBezTo>
                    <a:pt x="911631" y="36451"/>
                    <a:pt x="912607" y="36451"/>
                    <a:pt x="913584" y="36451"/>
                  </a:cubicBezTo>
                  <a:cubicBezTo>
                    <a:pt x="915211" y="36451"/>
                    <a:pt x="916838" y="36776"/>
                    <a:pt x="917814" y="37102"/>
                  </a:cubicBezTo>
                  <a:cubicBezTo>
                    <a:pt x="918140" y="37102"/>
                    <a:pt x="919116" y="38729"/>
                    <a:pt x="920418" y="40682"/>
                  </a:cubicBezTo>
                  <a:cubicBezTo>
                    <a:pt x="923022" y="44262"/>
                    <a:pt x="926276" y="48818"/>
                    <a:pt x="928880" y="48167"/>
                  </a:cubicBezTo>
                  <a:cubicBezTo>
                    <a:pt x="929856" y="47842"/>
                    <a:pt x="932135" y="46865"/>
                    <a:pt x="934738" y="45563"/>
                  </a:cubicBezTo>
                  <a:cubicBezTo>
                    <a:pt x="939945" y="43285"/>
                    <a:pt x="947105" y="40031"/>
                    <a:pt x="948082" y="40356"/>
                  </a:cubicBezTo>
                  <a:cubicBezTo>
                    <a:pt x="948407" y="40356"/>
                    <a:pt x="948733" y="41333"/>
                    <a:pt x="949058" y="42309"/>
                  </a:cubicBezTo>
                  <a:cubicBezTo>
                    <a:pt x="949709" y="44587"/>
                    <a:pt x="950360" y="46865"/>
                    <a:pt x="953614" y="47516"/>
                  </a:cubicBezTo>
                  <a:cubicBezTo>
                    <a:pt x="956218" y="47842"/>
                    <a:pt x="965982" y="48818"/>
                    <a:pt x="974118" y="49469"/>
                  </a:cubicBezTo>
                  <a:cubicBezTo>
                    <a:pt x="979651" y="49794"/>
                    <a:pt x="984207" y="50120"/>
                    <a:pt x="985834" y="49794"/>
                  </a:cubicBezTo>
                  <a:cubicBezTo>
                    <a:pt x="988438" y="49469"/>
                    <a:pt x="1002758" y="44913"/>
                    <a:pt x="1011871" y="42309"/>
                  </a:cubicBezTo>
                  <a:cubicBezTo>
                    <a:pt x="1015776" y="41007"/>
                    <a:pt x="1018705" y="40031"/>
                    <a:pt x="1019356" y="40031"/>
                  </a:cubicBezTo>
                  <a:cubicBezTo>
                    <a:pt x="1019682" y="40031"/>
                    <a:pt x="1031398" y="45563"/>
                    <a:pt x="1046043" y="52723"/>
                  </a:cubicBezTo>
                  <a:cubicBezTo>
                    <a:pt x="1073381" y="66067"/>
                    <a:pt x="1111785" y="85594"/>
                    <a:pt x="1113086" y="86571"/>
                  </a:cubicBezTo>
                  <a:cubicBezTo>
                    <a:pt x="1113737" y="86896"/>
                    <a:pt x="1114714" y="88198"/>
                    <a:pt x="1115690" y="89825"/>
                  </a:cubicBezTo>
                  <a:cubicBezTo>
                    <a:pt x="1116992" y="92103"/>
                    <a:pt x="1118294" y="95032"/>
                    <a:pt x="1118945" y="96985"/>
                  </a:cubicBezTo>
                  <a:cubicBezTo>
                    <a:pt x="1119596" y="98938"/>
                    <a:pt x="1120572" y="100891"/>
                    <a:pt x="1121874" y="102192"/>
                  </a:cubicBezTo>
                  <a:cubicBezTo>
                    <a:pt x="1123176" y="103494"/>
                    <a:pt x="1125128" y="104471"/>
                    <a:pt x="1127406" y="104145"/>
                  </a:cubicBezTo>
                  <a:cubicBezTo>
                    <a:pt x="1129034" y="104145"/>
                    <a:pt x="1130661" y="103169"/>
                    <a:pt x="1132288" y="102518"/>
                  </a:cubicBezTo>
                  <a:lnTo>
                    <a:pt x="1132288" y="102518"/>
                  </a:lnTo>
                  <a:cubicBezTo>
                    <a:pt x="1132614" y="102192"/>
                    <a:pt x="1133265" y="102192"/>
                    <a:pt x="1133590" y="101867"/>
                  </a:cubicBezTo>
                  <a:lnTo>
                    <a:pt x="1133590" y="101867"/>
                  </a:lnTo>
                  <a:cubicBezTo>
                    <a:pt x="1134567" y="101541"/>
                    <a:pt x="1135217" y="101216"/>
                    <a:pt x="1135217" y="101541"/>
                  </a:cubicBezTo>
                  <a:cubicBezTo>
                    <a:pt x="1135543" y="102518"/>
                    <a:pt x="1135868" y="105121"/>
                    <a:pt x="1136194" y="107725"/>
                  </a:cubicBezTo>
                  <a:cubicBezTo>
                    <a:pt x="1136519" y="111956"/>
                    <a:pt x="1136845" y="115861"/>
                    <a:pt x="1139123" y="116187"/>
                  </a:cubicBezTo>
                  <a:cubicBezTo>
                    <a:pt x="1139448" y="116187"/>
                    <a:pt x="1140425" y="116187"/>
                    <a:pt x="1141401" y="116512"/>
                  </a:cubicBezTo>
                  <a:lnTo>
                    <a:pt x="1141401" y="116512"/>
                  </a:lnTo>
                  <a:cubicBezTo>
                    <a:pt x="1145306" y="116838"/>
                    <a:pt x="1152466" y="117814"/>
                    <a:pt x="1153768" y="119116"/>
                  </a:cubicBezTo>
                  <a:cubicBezTo>
                    <a:pt x="1154094" y="119441"/>
                    <a:pt x="1153768" y="120418"/>
                    <a:pt x="1153768" y="121069"/>
                  </a:cubicBezTo>
                  <a:cubicBezTo>
                    <a:pt x="1153117" y="122696"/>
                    <a:pt x="1152792" y="124649"/>
                    <a:pt x="1155070" y="126276"/>
                  </a:cubicBezTo>
                  <a:cubicBezTo>
                    <a:pt x="1156046" y="126927"/>
                    <a:pt x="1159626" y="128880"/>
                    <a:pt x="1163857" y="131483"/>
                  </a:cubicBezTo>
                  <a:cubicBezTo>
                    <a:pt x="1171017" y="135714"/>
                    <a:pt x="1179804" y="140596"/>
                    <a:pt x="1180455" y="141572"/>
                  </a:cubicBezTo>
                  <a:cubicBezTo>
                    <a:pt x="1180781" y="141898"/>
                    <a:pt x="1182083" y="149383"/>
                    <a:pt x="1184035" y="158496"/>
                  </a:cubicBezTo>
                  <a:cubicBezTo>
                    <a:pt x="1186964" y="174443"/>
                    <a:pt x="1190870" y="196248"/>
                    <a:pt x="1191521" y="200154"/>
                  </a:cubicBezTo>
                  <a:cubicBezTo>
                    <a:pt x="1191846" y="202432"/>
                    <a:pt x="1190545" y="207639"/>
                    <a:pt x="1188266" y="213497"/>
                  </a:cubicBezTo>
                  <a:cubicBezTo>
                    <a:pt x="1185012" y="223261"/>
                    <a:pt x="1180130" y="234652"/>
                    <a:pt x="1179154" y="235628"/>
                  </a:cubicBezTo>
                  <a:cubicBezTo>
                    <a:pt x="1178503" y="236279"/>
                    <a:pt x="1176224" y="237255"/>
                    <a:pt x="1173621" y="238557"/>
                  </a:cubicBezTo>
                  <a:cubicBezTo>
                    <a:pt x="1170366" y="239859"/>
                    <a:pt x="1167112" y="241486"/>
                    <a:pt x="1166461" y="243114"/>
                  </a:cubicBezTo>
                  <a:cubicBezTo>
                    <a:pt x="1166461" y="243439"/>
                    <a:pt x="1166136" y="244090"/>
                    <a:pt x="1165810" y="244416"/>
                  </a:cubicBezTo>
                  <a:lnTo>
                    <a:pt x="1165810" y="244416"/>
                  </a:lnTo>
                  <a:cubicBezTo>
                    <a:pt x="1164834" y="246694"/>
                    <a:pt x="1163532" y="250274"/>
                    <a:pt x="1163857" y="253854"/>
                  </a:cubicBezTo>
                  <a:cubicBezTo>
                    <a:pt x="1163857" y="254830"/>
                    <a:pt x="1164183" y="255481"/>
                    <a:pt x="1164183" y="256132"/>
                  </a:cubicBezTo>
                  <a:cubicBezTo>
                    <a:pt x="1164183" y="258410"/>
                    <a:pt x="1164508" y="259061"/>
                    <a:pt x="1167437" y="262315"/>
                  </a:cubicBezTo>
                  <a:cubicBezTo>
                    <a:pt x="1169390" y="264268"/>
                    <a:pt x="1171017" y="265244"/>
                    <a:pt x="1172970" y="265895"/>
                  </a:cubicBezTo>
                  <a:cubicBezTo>
                    <a:pt x="1174923" y="266546"/>
                    <a:pt x="1176550" y="266546"/>
                    <a:pt x="1179154" y="266546"/>
                  </a:cubicBezTo>
                  <a:cubicBezTo>
                    <a:pt x="1182408" y="266546"/>
                    <a:pt x="1199332" y="259712"/>
                    <a:pt x="1212675" y="254179"/>
                  </a:cubicBezTo>
                  <a:cubicBezTo>
                    <a:pt x="1220812" y="250925"/>
                    <a:pt x="1227972" y="247995"/>
                    <a:pt x="1229599" y="247670"/>
                  </a:cubicBezTo>
                  <a:cubicBezTo>
                    <a:pt x="1230575" y="247344"/>
                    <a:pt x="1232853" y="247019"/>
                    <a:pt x="1235457" y="246368"/>
                  </a:cubicBezTo>
                  <a:cubicBezTo>
                    <a:pt x="1241641" y="245066"/>
                    <a:pt x="1250102" y="243114"/>
                    <a:pt x="1254008" y="242137"/>
                  </a:cubicBezTo>
                  <a:cubicBezTo>
                    <a:pt x="1256937" y="241161"/>
                    <a:pt x="1265073" y="237906"/>
                    <a:pt x="1271582" y="234977"/>
                  </a:cubicBezTo>
                  <a:cubicBezTo>
                    <a:pt x="1277440" y="232374"/>
                    <a:pt x="1282322" y="229770"/>
                    <a:pt x="1282973" y="228794"/>
                  </a:cubicBezTo>
                  <a:cubicBezTo>
                    <a:pt x="1283949" y="227166"/>
                    <a:pt x="1283299" y="224888"/>
                    <a:pt x="1282648" y="222610"/>
                  </a:cubicBezTo>
                  <a:cubicBezTo>
                    <a:pt x="1282322" y="221634"/>
                    <a:pt x="1281997" y="220332"/>
                    <a:pt x="1281997" y="219681"/>
                  </a:cubicBezTo>
                  <a:cubicBezTo>
                    <a:pt x="1281997" y="219030"/>
                    <a:pt x="1281997" y="218379"/>
                    <a:pt x="1281997" y="218054"/>
                  </a:cubicBezTo>
                  <a:lnTo>
                    <a:pt x="1281997" y="218054"/>
                  </a:lnTo>
                  <a:cubicBezTo>
                    <a:pt x="1281997" y="216426"/>
                    <a:pt x="1282322" y="214799"/>
                    <a:pt x="1281020" y="211870"/>
                  </a:cubicBezTo>
                  <a:cubicBezTo>
                    <a:pt x="1280370" y="210243"/>
                    <a:pt x="1279068" y="208941"/>
                    <a:pt x="1278091" y="207965"/>
                  </a:cubicBezTo>
                  <a:cubicBezTo>
                    <a:pt x="1277440" y="206988"/>
                    <a:pt x="1276790" y="206663"/>
                    <a:pt x="1276790" y="206337"/>
                  </a:cubicBezTo>
                  <a:cubicBezTo>
                    <a:pt x="1277766" y="205361"/>
                    <a:pt x="1281671" y="203734"/>
                    <a:pt x="1285902" y="202107"/>
                  </a:cubicBezTo>
                  <a:cubicBezTo>
                    <a:pt x="1289157" y="201130"/>
                    <a:pt x="1292411" y="200154"/>
                    <a:pt x="1294039" y="200154"/>
                  </a:cubicBezTo>
                  <a:cubicBezTo>
                    <a:pt x="1295015" y="200154"/>
                    <a:pt x="1297944" y="200479"/>
                    <a:pt x="1301849" y="200805"/>
                  </a:cubicBezTo>
                  <a:cubicBezTo>
                    <a:pt x="1315844" y="201781"/>
                    <a:pt x="1342531" y="203408"/>
                    <a:pt x="1343833" y="201456"/>
                  </a:cubicBezTo>
                  <a:cubicBezTo>
                    <a:pt x="1344158" y="200805"/>
                    <a:pt x="1344809" y="199503"/>
                    <a:pt x="1345786" y="197550"/>
                  </a:cubicBezTo>
                  <a:cubicBezTo>
                    <a:pt x="1348064" y="192994"/>
                    <a:pt x="1351644" y="186159"/>
                    <a:pt x="1353922" y="184207"/>
                  </a:cubicBezTo>
                  <a:cubicBezTo>
                    <a:pt x="1355224" y="183230"/>
                    <a:pt x="1360106" y="179325"/>
                    <a:pt x="1365964" y="175094"/>
                  </a:cubicBezTo>
                  <a:cubicBezTo>
                    <a:pt x="1374426" y="168585"/>
                    <a:pt x="1384515" y="160774"/>
                    <a:pt x="1386467" y="159472"/>
                  </a:cubicBezTo>
                  <a:cubicBezTo>
                    <a:pt x="1388094" y="158170"/>
                    <a:pt x="1390047" y="157519"/>
                    <a:pt x="1392326" y="156543"/>
                  </a:cubicBezTo>
                  <a:cubicBezTo>
                    <a:pt x="1394929" y="155567"/>
                    <a:pt x="1397858" y="154916"/>
                    <a:pt x="1401113" y="154265"/>
                  </a:cubicBezTo>
                  <a:cubicBezTo>
                    <a:pt x="1404367" y="153614"/>
                    <a:pt x="1426823" y="153614"/>
                    <a:pt x="1448303" y="153614"/>
                  </a:cubicBezTo>
                  <a:cubicBezTo>
                    <a:pt x="1470109" y="153614"/>
                    <a:pt x="1491263" y="153614"/>
                    <a:pt x="1491914" y="152312"/>
                  </a:cubicBezTo>
                  <a:lnTo>
                    <a:pt x="1491914" y="152312"/>
                  </a:lnTo>
                  <a:cubicBezTo>
                    <a:pt x="1492240" y="151661"/>
                    <a:pt x="1492240" y="150359"/>
                    <a:pt x="1492565" y="149383"/>
                  </a:cubicBezTo>
                  <a:cubicBezTo>
                    <a:pt x="1492890" y="147430"/>
                    <a:pt x="1493216" y="144827"/>
                    <a:pt x="1493541" y="144827"/>
                  </a:cubicBezTo>
                  <a:cubicBezTo>
                    <a:pt x="1494843" y="144501"/>
                    <a:pt x="1497121" y="143850"/>
                    <a:pt x="1499074" y="143199"/>
                  </a:cubicBezTo>
                  <a:cubicBezTo>
                    <a:pt x="1500376" y="142874"/>
                    <a:pt x="1501678" y="142548"/>
                    <a:pt x="1502329" y="142548"/>
                  </a:cubicBezTo>
                  <a:cubicBezTo>
                    <a:pt x="1502654" y="142548"/>
                    <a:pt x="1503630" y="143199"/>
                    <a:pt x="1504932" y="143850"/>
                  </a:cubicBezTo>
                  <a:cubicBezTo>
                    <a:pt x="1506885" y="144827"/>
                    <a:pt x="1508838" y="146129"/>
                    <a:pt x="1510465" y="145478"/>
                  </a:cubicBezTo>
                  <a:cubicBezTo>
                    <a:pt x="1511441" y="145152"/>
                    <a:pt x="1512743" y="144176"/>
                    <a:pt x="1514045" y="143199"/>
                  </a:cubicBezTo>
                  <a:cubicBezTo>
                    <a:pt x="1515998" y="141572"/>
                    <a:pt x="1517950" y="139945"/>
                    <a:pt x="1518927" y="138643"/>
                  </a:cubicBezTo>
                  <a:cubicBezTo>
                    <a:pt x="1520229" y="137341"/>
                    <a:pt x="1522507" y="134087"/>
                    <a:pt x="1524134" y="130832"/>
                  </a:cubicBezTo>
                  <a:cubicBezTo>
                    <a:pt x="1525761" y="127903"/>
                    <a:pt x="1527063" y="124974"/>
                    <a:pt x="1527389" y="123347"/>
                  </a:cubicBezTo>
                  <a:lnTo>
                    <a:pt x="1527389" y="123347"/>
                  </a:lnTo>
                  <a:cubicBezTo>
                    <a:pt x="1527389" y="122371"/>
                    <a:pt x="1527389" y="121069"/>
                    <a:pt x="1527389" y="119767"/>
                  </a:cubicBezTo>
                  <a:cubicBezTo>
                    <a:pt x="1527389" y="117163"/>
                    <a:pt x="1527063" y="113909"/>
                    <a:pt x="1528039" y="113258"/>
                  </a:cubicBezTo>
                  <a:cubicBezTo>
                    <a:pt x="1529667" y="111956"/>
                    <a:pt x="1536176" y="101216"/>
                    <a:pt x="1541708" y="92103"/>
                  </a:cubicBezTo>
                  <a:cubicBezTo>
                    <a:pt x="1544963" y="86896"/>
                    <a:pt x="1547567" y="82340"/>
                    <a:pt x="1548868" y="81038"/>
                  </a:cubicBezTo>
                  <a:cubicBezTo>
                    <a:pt x="1550170" y="79411"/>
                    <a:pt x="1551147" y="77458"/>
                    <a:pt x="1552123" y="75831"/>
                  </a:cubicBezTo>
                  <a:cubicBezTo>
                    <a:pt x="1553425" y="73227"/>
                    <a:pt x="1554727" y="70949"/>
                    <a:pt x="1556028" y="69972"/>
                  </a:cubicBezTo>
                  <a:lnTo>
                    <a:pt x="1556028" y="69972"/>
                  </a:lnTo>
                  <a:cubicBezTo>
                    <a:pt x="1556028" y="69972"/>
                    <a:pt x="1556354" y="69647"/>
                    <a:pt x="1556354" y="69647"/>
                  </a:cubicBezTo>
                  <a:cubicBezTo>
                    <a:pt x="1557330" y="69322"/>
                    <a:pt x="1557981" y="68996"/>
                    <a:pt x="1558632" y="68996"/>
                  </a:cubicBezTo>
                  <a:cubicBezTo>
                    <a:pt x="1559283" y="68996"/>
                    <a:pt x="1559608" y="69322"/>
                    <a:pt x="1559934" y="69647"/>
                  </a:cubicBezTo>
                  <a:lnTo>
                    <a:pt x="1559934" y="69647"/>
                  </a:lnTo>
                  <a:lnTo>
                    <a:pt x="1559934" y="69647"/>
                  </a:lnTo>
                  <a:cubicBezTo>
                    <a:pt x="1560259" y="69972"/>
                    <a:pt x="1559934" y="70949"/>
                    <a:pt x="1559934" y="71600"/>
                  </a:cubicBezTo>
                  <a:lnTo>
                    <a:pt x="1559934" y="71600"/>
                  </a:lnTo>
                  <a:cubicBezTo>
                    <a:pt x="1559934" y="72902"/>
                    <a:pt x="1559934" y="74529"/>
                    <a:pt x="1560910" y="75505"/>
                  </a:cubicBezTo>
                  <a:lnTo>
                    <a:pt x="1560910" y="75505"/>
                  </a:lnTo>
                  <a:lnTo>
                    <a:pt x="1560910" y="75505"/>
                  </a:lnTo>
                  <a:lnTo>
                    <a:pt x="1560910" y="75505"/>
                  </a:lnTo>
                  <a:cubicBezTo>
                    <a:pt x="1562212" y="77132"/>
                    <a:pt x="1564816" y="80062"/>
                    <a:pt x="1568070" y="78434"/>
                  </a:cubicBezTo>
                  <a:cubicBezTo>
                    <a:pt x="1569372" y="77783"/>
                    <a:pt x="1573603" y="75505"/>
                    <a:pt x="1577183" y="74203"/>
                  </a:cubicBezTo>
                  <a:cubicBezTo>
                    <a:pt x="1579136" y="73227"/>
                    <a:pt x="1581088" y="72902"/>
                    <a:pt x="1581739" y="72902"/>
                  </a:cubicBezTo>
                  <a:cubicBezTo>
                    <a:pt x="1582716" y="72902"/>
                    <a:pt x="1584668" y="74203"/>
                    <a:pt x="1586947" y="75505"/>
                  </a:cubicBezTo>
                  <a:cubicBezTo>
                    <a:pt x="1589876" y="77458"/>
                    <a:pt x="1592805" y="80062"/>
                    <a:pt x="1594107" y="81363"/>
                  </a:cubicBezTo>
                  <a:cubicBezTo>
                    <a:pt x="1594757" y="82014"/>
                    <a:pt x="1594757" y="92103"/>
                    <a:pt x="1594757" y="102518"/>
                  </a:cubicBezTo>
                  <a:cubicBezTo>
                    <a:pt x="1594757" y="115211"/>
                    <a:pt x="1594107" y="128880"/>
                    <a:pt x="1596385" y="130181"/>
                  </a:cubicBezTo>
                  <a:cubicBezTo>
                    <a:pt x="1597361" y="130832"/>
                    <a:pt x="1599314" y="131158"/>
                    <a:pt x="1600616" y="131483"/>
                  </a:cubicBezTo>
                  <a:cubicBezTo>
                    <a:pt x="1602568" y="132134"/>
                    <a:pt x="1604521" y="132460"/>
                    <a:pt x="1604521" y="133436"/>
                  </a:cubicBezTo>
                  <a:cubicBezTo>
                    <a:pt x="1604521" y="134087"/>
                    <a:pt x="1604521" y="134738"/>
                    <a:pt x="1604521" y="135389"/>
                  </a:cubicBezTo>
                  <a:cubicBezTo>
                    <a:pt x="1604521" y="139294"/>
                    <a:pt x="1604196" y="145803"/>
                    <a:pt x="1606474" y="147105"/>
                  </a:cubicBezTo>
                  <a:cubicBezTo>
                    <a:pt x="1607125" y="147430"/>
                    <a:pt x="1608101" y="147756"/>
                    <a:pt x="1609077" y="147756"/>
                  </a:cubicBezTo>
                  <a:cubicBezTo>
                    <a:pt x="1610054" y="147756"/>
                    <a:pt x="1613959" y="148081"/>
                    <a:pt x="1614284" y="148081"/>
                  </a:cubicBezTo>
                  <a:lnTo>
                    <a:pt x="1614284" y="148081"/>
                  </a:lnTo>
                  <a:cubicBezTo>
                    <a:pt x="1611356" y="150034"/>
                    <a:pt x="1612657" y="151987"/>
                    <a:pt x="1613959" y="153614"/>
                  </a:cubicBezTo>
                  <a:lnTo>
                    <a:pt x="1613959" y="153614"/>
                  </a:lnTo>
                  <a:close/>
                  <a:moveTo>
                    <a:pt x="1526412" y="279564"/>
                  </a:moveTo>
                  <a:cubicBezTo>
                    <a:pt x="1524459" y="281192"/>
                    <a:pt x="1521856" y="282819"/>
                    <a:pt x="1524134" y="284121"/>
                  </a:cubicBezTo>
                  <a:cubicBezTo>
                    <a:pt x="1526412" y="285097"/>
                    <a:pt x="1528365" y="287375"/>
                    <a:pt x="1529667" y="285423"/>
                  </a:cubicBezTo>
                  <a:cubicBezTo>
                    <a:pt x="1530969" y="283470"/>
                    <a:pt x="1530318" y="280215"/>
                    <a:pt x="1529667" y="279890"/>
                  </a:cubicBezTo>
                  <a:cubicBezTo>
                    <a:pt x="1529341" y="279564"/>
                    <a:pt x="1528039" y="279239"/>
                    <a:pt x="1526412" y="279564"/>
                  </a:cubicBezTo>
                  <a:lnTo>
                    <a:pt x="1526412" y="279564"/>
                  </a:lnTo>
                  <a:close/>
                  <a:moveTo>
                    <a:pt x="1511767" y="276635"/>
                  </a:moveTo>
                  <a:cubicBezTo>
                    <a:pt x="1507861" y="278913"/>
                    <a:pt x="1503956" y="280866"/>
                    <a:pt x="1505258" y="281517"/>
                  </a:cubicBezTo>
                  <a:cubicBezTo>
                    <a:pt x="1506560" y="282168"/>
                    <a:pt x="1511116" y="281192"/>
                    <a:pt x="1512743" y="281192"/>
                  </a:cubicBezTo>
                  <a:cubicBezTo>
                    <a:pt x="1514371" y="281192"/>
                    <a:pt x="1516323" y="282493"/>
                    <a:pt x="1516323" y="280215"/>
                  </a:cubicBezTo>
                  <a:cubicBezTo>
                    <a:pt x="1516323" y="277612"/>
                    <a:pt x="1514371" y="275008"/>
                    <a:pt x="1511767" y="276635"/>
                  </a:cubicBezTo>
                  <a:lnTo>
                    <a:pt x="1511767" y="276635"/>
                  </a:lnTo>
                  <a:close/>
                  <a:moveTo>
                    <a:pt x="1430403" y="294861"/>
                  </a:moveTo>
                  <a:cubicBezTo>
                    <a:pt x="1428451" y="297464"/>
                    <a:pt x="1424871" y="298441"/>
                    <a:pt x="1424545" y="300393"/>
                  </a:cubicBezTo>
                  <a:cubicBezTo>
                    <a:pt x="1424220" y="302346"/>
                    <a:pt x="1419989" y="303973"/>
                    <a:pt x="1425196" y="304299"/>
                  </a:cubicBezTo>
                  <a:cubicBezTo>
                    <a:pt x="1430403" y="304624"/>
                    <a:pt x="1433984" y="303322"/>
                    <a:pt x="1436587" y="302346"/>
                  </a:cubicBezTo>
                  <a:cubicBezTo>
                    <a:pt x="1439191" y="301370"/>
                    <a:pt x="1444723" y="300393"/>
                    <a:pt x="1449605" y="299743"/>
                  </a:cubicBezTo>
                  <a:cubicBezTo>
                    <a:pt x="1454487" y="299092"/>
                    <a:pt x="1455789" y="298441"/>
                    <a:pt x="1460996" y="296162"/>
                  </a:cubicBezTo>
                  <a:cubicBezTo>
                    <a:pt x="1466203" y="293884"/>
                    <a:pt x="1475316" y="292257"/>
                    <a:pt x="1475641" y="290630"/>
                  </a:cubicBezTo>
                  <a:cubicBezTo>
                    <a:pt x="1476292" y="289002"/>
                    <a:pt x="1465227" y="292583"/>
                    <a:pt x="1464251" y="290955"/>
                  </a:cubicBezTo>
                  <a:cubicBezTo>
                    <a:pt x="1463600" y="289328"/>
                    <a:pt x="1467180" y="285748"/>
                    <a:pt x="1464902" y="286073"/>
                  </a:cubicBezTo>
                  <a:cubicBezTo>
                    <a:pt x="1462623" y="286073"/>
                    <a:pt x="1461321" y="288352"/>
                    <a:pt x="1456114" y="290630"/>
                  </a:cubicBezTo>
                  <a:cubicBezTo>
                    <a:pt x="1450907" y="292908"/>
                    <a:pt x="1447002" y="294210"/>
                    <a:pt x="1442771" y="293884"/>
                  </a:cubicBezTo>
                  <a:cubicBezTo>
                    <a:pt x="1438540" y="293559"/>
                    <a:pt x="1435611" y="290304"/>
                    <a:pt x="1430403" y="294861"/>
                  </a:cubicBezTo>
                  <a:lnTo>
                    <a:pt x="1430403" y="294861"/>
                  </a:lnTo>
                  <a:close/>
                  <a:moveTo>
                    <a:pt x="177083" y="554898"/>
                  </a:moveTo>
                  <a:cubicBezTo>
                    <a:pt x="176757" y="555874"/>
                    <a:pt x="172201" y="555874"/>
                    <a:pt x="171225" y="555223"/>
                  </a:cubicBezTo>
                  <a:cubicBezTo>
                    <a:pt x="169923" y="554898"/>
                    <a:pt x="168621" y="550992"/>
                    <a:pt x="168947" y="549691"/>
                  </a:cubicBezTo>
                  <a:cubicBezTo>
                    <a:pt x="169598" y="545785"/>
                    <a:pt x="177734" y="553271"/>
                    <a:pt x="177083" y="554898"/>
                  </a:cubicBezTo>
                  <a:lnTo>
                    <a:pt x="177083" y="554898"/>
                  </a:lnTo>
                  <a:close/>
                  <a:moveTo>
                    <a:pt x="125010" y="516169"/>
                  </a:moveTo>
                  <a:cubicBezTo>
                    <a:pt x="127289" y="517796"/>
                    <a:pt x="128916" y="519098"/>
                    <a:pt x="127939" y="520074"/>
                  </a:cubicBezTo>
                  <a:cubicBezTo>
                    <a:pt x="127289" y="521376"/>
                    <a:pt x="122407" y="524305"/>
                    <a:pt x="121430" y="523329"/>
                  </a:cubicBezTo>
                  <a:cubicBezTo>
                    <a:pt x="120454" y="522352"/>
                    <a:pt x="119803" y="517471"/>
                    <a:pt x="120780" y="515843"/>
                  </a:cubicBezTo>
                  <a:cubicBezTo>
                    <a:pt x="121756" y="514542"/>
                    <a:pt x="122407" y="515518"/>
                    <a:pt x="125010" y="516169"/>
                  </a:cubicBezTo>
                  <a:lnTo>
                    <a:pt x="125010" y="516169"/>
                  </a:lnTo>
                  <a:close/>
                  <a:moveTo>
                    <a:pt x="135099" y="515518"/>
                  </a:moveTo>
                  <a:cubicBezTo>
                    <a:pt x="135750" y="518773"/>
                    <a:pt x="136076" y="520725"/>
                    <a:pt x="138029" y="520725"/>
                  </a:cubicBezTo>
                  <a:cubicBezTo>
                    <a:pt x="140307" y="520725"/>
                    <a:pt x="146490" y="520725"/>
                    <a:pt x="147141" y="519423"/>
                  </a:cubicBezTo>
                  <a:cubicBezTo>
                    <a:pt x="148118" y="518122"/>
                    <a:pt x="135750" y="510636"/>
                    <a:pt x="135099" y="515518"/>
                  </a:cubicBezTo>
                  <a:lnTo>
                    <a:pt x="135099" y="5155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699" name="Freeform: Shape 2698">
              <a:extLst>
                <a:ext uri="{FF2B5EF4-FFF2-40B4-BE49-F238E27FC236}">
                  <a16:creationId xmlns:a16="http://schemas.microsoft.com/office/drawing/2014/main" id="{8308C0EF-38D4-4CDF-802A-143F1FCD05F0}"/>
                </a:ext>
              </a:extLst>
            </p:cNvPr>
            <p:cNvSpPr/>
            <p:nvPr/>
          </p:nvSpPr>
          <p:spPr>
            <a:xfrm>
              <a:off x="1809379" y="1296578"/>
              <a:ext cx="2476424" cy="1907175"/>
            </a:xfrm>
            <a:custGeom>
              <a:avLst/>
              <a:gdLst>
                <a:gd name="connsiteX0" fmla="*/ 0 w 2476424"/>
                <a:gd name="connsiteY0" fmla="*/ 789569 h 1907175"/>
                <a:gd name="connsiteX1" fmla="*/ 45563 w 2476424"/>
                <a:gd name="connsiteY1" fmla="*/ 795101 h 1907175"/>
                <a:gd name="connsiteX2" fmla="*/ 50120 w 2476424"/>
                <a:gd name="connsiteY2" fmla="*/ 791196 h 1907175"/>
                <a:gd name="connsiteX3" fmla="*/ 62162 w 2476424"/>
                <a:gd name="connsiteY3" fmla="*/ 794125 h 1907175"/>
                <a:gd name="connsiteX4" fmla="*/ 62812 w 2476424"/>
                <a:gd name="connsiteY4" fmla="*/ 802587 h 1907175"/>
                <a:gd name="connsiteX5" fmla="*/ 160123 w 2476424"/>
                <a:gd name="connsiteY5" fmla="*/ 838061 h 1907175"/>
                <a:gd name="connsiteX6" fmla="*/ 158170 w 2476424"/>
                <a:gd name="connsiteY6" fmla="*/ 832203 h 1907175"/>
                <a:gd name="connsiteX7" fmla="*/ 168585 w 2476424"/>
                <a:gd name="connsiteY7" fmla="*/ 829274 h 1907175"/>
                <a:gd name="connsiteX8" fmla="*/ 182905 w 2476424"/>
                <a:gd name="connsiteY8" fmla="*/ 835132 h 1907175"/>
                <a:gd name="connsiteX9" fmla="*/ 190065 w 2476424"/>
                <a:gd name="connsiteY9" fmla="*/ 837410 h 1907175"/>
                <a:gd name="connsiteX10" fmla="*/ 179650 w 2476424"/>
                <a:gd name="connsiteY10" fmla="*/ 823416 h 1907175"/>
                <a:gd name="connsiteX11" fmla="*/ 194621 w 2476424"/>
                <a:gd name="connsiteY11" fmla="*/ 808445 h 1907175"/>
                <a:gd name="connsiteX12" fmla="*/ 225539 w 2476424"/>
                <a:gd name="connsiteY12" fmla="*/ 791847 h 1907175"/>
                <a:gd name="connsiteX13" fmla="*/ 238232 w 2476424"/>
                <a:gd name="connsiteY13" fmla="*/ 791521 h 1907175"/>
                <a:gd name="connsiteX14" fmla="*/ 239208 w 2476424"/>
                <a:gd name="connsiteY14" fmla="*/ 787616 h 1907175"/>
                <a:gd name="connsiteX15" fmla="*/ 249623 w 2476424"/>
                <a:gd name="connsiteY15" fmla="*/ 787942 h 1907175"/>
                <a:gd name="connsiteX16" fmla="*/ 268499 w 2476424"/>
                <a:gd name="connsiteY16" fmla="*/ 776551 h 1907175"/>
                <a:gd name="connsiteX17" fmla="*/ 275333 w 2476424"/>
                <a:gd name="connsiteY17" fmla="*/ 781107 h 1907175"/>
                <a:gd name="connsiteX18" fmla="*/ 283795 w 2476424"/>
                <a:gd name="connsiteY18" fmla="*/ 768414 h 1907175"/>
                <a:gd name="connsiteX19" fmla="*/ 307553 w 2476424"/>
                <a:gd name="connsiteY19" fmla="*/ 767763 h 1907175"/>
                <a:gd name="connsiteX20" fmla="*/ 315690 w 2476424"/>
                <a:gd name="connsiteY20" fmla="*/ 761580 h 1907175"/>
                <a:gd name="connsiteX21" fmla="*/ 322524 w 2476424"/>
                <a:gd name="connsiteY21" fmla="*/ 769391 h 1907175"/>
                <a:gd name="connsiteX22" fmla="*/ 293233 w 2476424"/>
                <a:gd name="connsiteY22" fmla="*/ 783060 h 1907175"/>
                <a:gd name="connsiteX23" fmla="*/ 282493 w 2476424"/>
                <a:gd name="connsiteY23" fmla="*/ 792172 h 1907175"/>
                <a:gd name="connsiteX24" fmla="*/ 274357 w 2476424"/>
                <a:gd name="connsiteY24" fmla="*/ 789894 h 1907175"/>
                <a:gd name="connsiteX25" fmla="*/ 251901 w 2476424"/>
                <a:gd name="connsiteY25" fmla="*/ 794776 h 1907175"/>
                <a:gd name="connsiteX26" fmla="*/ 242463 w 2476424"/>
                <a:gd name="connsiteY26" fmla="*/ 808120 h 1907175"/>
                <a:gd name="connsiteX27" fmla="*/ 235628 w 2476424"/>
                <a:gd name="connsiteY27" fmla="*/ 807469 h 1907175"/>
                <a:gd name="connsiteX28" fmla="*/ 229445 w 2476424"/>
                <a:gd name="connsiteY28" fmla="*/ 808770 h 1907175"/>
                <a:gd name="connsiteX29" fmla="*/ 226515 w 2476424"/>
                <a:gd name="connsiteY29" fmla="*/ 816907 h 1907175"/>
                <a:gd name="connsiteX30" fmla="*/ 216752 w 2476424"/>
                <a:gd name="connsiteY30" fmla="*/ 818860 h 1907175"/>
                <a:gd name="connsiteX31" fmla="*/ 208616 w 2476424"/>
                <a:gd name="connsiteY31" fmla="*/ 831878 h 1907175"/>
                <a:gd name="connsiteX32" fmla="*/ 223912 w 2476424"/>
                <a:gd name="connsiteY32" fmla="*/ 838061 h 1907175"/>
                <a:gd name="connsiteX33" fmla="*/ 222285 w 2476424"/>
                <a:gd name="connsiteY33" fmla="*/ 832529 h 1907175"/>
                <a:gd name="connsiteX34" fmla="*/ 238557 w 2476424"/>
                <a:gd name="connsiteY34" fmla="*/ 832203 h 1907175"/>
                <a:gd name="connsiteX35" fmla="*/ 236279 w 2476424"/>
                <a:gd name="connsiteY35" fmla="*/ 826345 h 1907175"/>
                <a:gd name="connsiteX36" fmla="*/ 230421 w 2476424"/>
                <a:gd name="connsiteY36" fmla="*/ 826670 h 1907175"/>
                <a:gd name="connsiteX37" fmla="*/ 231072 w 2476424"/>
                <a:gd name="connsiteY37" fmla="*/ 819185 h 1907175"/>
                <a:gd name="connsiteX38" fmla="*/ 246368 w 2476424"/>
                <a:gd name="connsiteY38" fmla="*/ 815605 h 1907175"/>
                <a:gd name="connsiteX39" fmla="*/ 256457 w 2476424"/>
                <a:gd name="connsiteY39" fmla="*/ 804214 h 1907175"/>
                <a:gd name="connsiteX40" fmla="*/ 265570 w 2476424"/>
                <a:gd name="connsiteY40" fmla="*/ 803238 h 1907175"/>
                <a:gd name="connsiteX41" fmla="*/ 267523 w 2476424"/>
                <a:gd name="connsiteY41" fmla="*/ 808120 h 1907175"/>
                <a:gd name="connsiteX42" fmla="*/ 274032 w 2476424"/>
                <a:gd name="connsiteY42" fmla="*/ 804214 h 1907175"/>
                <a:gd name="connsiteX43" fmla="*/ 275659 w 2476424"/>
                <a:gd name="connsiteY43" fmla="*/ 808770 h 1907175"/>
                <a:gd name="connsiteX44" fmla="*/ 279239 w 2476424"/>
                <a:gd name="connsiteY44" fmla="*/ 810398 h 1907175"/>
                <a:gd name="connsiteX45" fmla="*/ 278263 w 2476424"/>
                <a:gd name="connsiteY45" fmla="*/ 817883 h 1907175"/>
                <a:gd name="connsiteX46" fmla="*/ 289328 w 2476424"/>
                <a:gd name="connsiteY46" fmla="*/ 799983 h 1907175"/>
                <a:gd name="connsiteX47" fmla="*/ 299742 w 2476424"/>
                <a:gd name="connsiteY47" fmla="*/ 789894 h 1907175"/>
                <a:gd name="connsiteX48" fmla="*/ 325453 w 2476424"/>
                <a:gd name="connsiteY48" fmla="*/ 782734 h 1907175"/>
                <a:gd name="connsiteX49" fmla="*/ 336844 w 2476424"/>
                <a:gd name="connsiteY49" fmla="*/ 779480 h 1907175"/>
                <a:gd name="connsiteX50" fmla="*/ 332613 w 2476424"/>
                <a:gd name="connsiteY50" fmla="*/ 785012 h 1907175"/>
                <a:gd name="connsiteX51" fmla="*/ 332288 w 2476424"/>
                <a:gd name="connsiteY51" fmla="*/ 791196 h 1907175"/>
                <a:gd name="connsiteX52" fmla="*/ 339122 w 2476424"/>
                <a:gd name="connsiteY52" fmla="*/ 790220 h 1907175"/>
                <a:gd name="connsiteX53" fmla="*/ 353768 w 2476424"/>
                <a:gd name="connsiteY53" fmla="*/ 776876 h 1907175"/>
                <a:gd name="connsiteX54" fmla="*/ 355395 w 2476424"/>
                <a:gd name="connsiteY54" fmla="*/ 768740 h 1907175"/>
                <a:gd name="connsiteX55" fmla="*/ 373620 w 2476424"/>
                <a:gd name="connsiteY55" fmla="*/ 763533 h 1907175"/>
                <a:gd name="connsiteX56" fmla="*/ 365810 w 2476424"/>
                <a:gd name="connsiteY56" fmla="*/ 759627 h 1907175"/>
                <a:gd name="connsiteX57" fmla="*/ 365810 w 2476424"/>
                <a:gd name="connsiteY57" fmla="*/ 753769 h 1907175"/>
                <a:gd name="connsiteX58" fmla="*/ 358975 w 2476424"/>
                <a:gd name="connsiteY58" fmla="*/ 752467 h 1907175"/>
                <a:gd name="connsiteX59" fmla="*/ 361904 w 2476424"/>
                <a:gd name="connsiteY59" fmla="*/ 745633 h 1907175"/>
                <a:gd name="connsiteX60" fmla="*/ 376549 w 2476424"/>
                <a:gd name="connsiteY60" fmla="*/ 752793 h 1907175"/>
                <a:gd name="connsiteX61" fmla="*/ 396402 w 2476424"/>
                <a:gd name="connsiteY61" fmla="*/ 773947 h 1907175"/>
                <a:gd name="connsiteX62" fmla="*/ 399657 w 2476424"/>
                <a:gd name="connsiteY62" fmla="*/ 786314 h 1907175"/>
                <a:gd name="connsiteX63" fmla="*/ 413326 w 2476424"/>
                <a:gd name="connsiteY63" fmla="*/ 798681 h 1907175"/>
                <a:gd name="connsiteX64" fmla="*/ 432202 w 2476424"/>
                <a:gd name="connsiteY64" fmla="*/ 806818 h 1907175"/>
                <a:gd name="connsiteX65" fmla="*/ 441640 w 2476424"/>
                <a:gd name="connsiteY65" fmla="*/ 804214 h 1907175"/>
                <a:gd name="connsiteX66" fmla="*/ 437084 w 2476424"/>
                <a:gd name="connsiteY66" fmla="*/ 800309 h 1907175"/>
                <a:gd name="connsiteX67" fmla="*/ 443267 w 2476424"/>
                <a:gd name="connsiteY67" fmla="*/ 797380 h 1907175"/>
                <a:gd name="connsiteX68" fmla="*/ 439362 w 2476424"/>
                <a:gd name="connsiteY68" fmla="*/ 792172 h 1907175"/>
                <a:gd name="connsiteX69" fmla="*/ 434155 w 2476424"/>
                <a:gd name="connsiteY69" fmla="*/ 789894 h 1907175"/>
                <a:gd name="connsiteX70" fmla="*/ 440989 w 2476424"/>
                <a:gd name="connsiteY70" fmla="*/ 788267 h 1907175"/>
                <a:gd name="connsiteX71" fmla="*/ 448475 w 2476424"/>
                <a:gd name="connsiteY71" fmla="*/ 790871 h 1907175"/>
                <a:gd name="connsiteX72" fmla="*/ 448149 w 2476424"/>
                <a:gd name="connsiteY72" fmla="*/ 784036 h 1907175"/>
                <a:gd name="connsiteX73" fmla="*/ 441966 w 2476424"/>
                <a:gd name="connsiteY73" fmla="*/ 781758 h 1907175"/>
                <a:gd name="connsiteX74" fmla="*/ 448149 w 2476424"/>
                <a:gd name="connsiteY74" fmla="*/ 775249 h 1907175"/>
                <a:gd name="connsiteX75" fmla="*/ 444244 w 2476424"/>
                <a:gd name="connsiteY75" fmla="*/ 772320 h 1907175"/>
                <a:gd name="connsiteX76" fmla="*/ 454007 w 2476424"/>
                <a:gd name="connsiteY76" fmla="*/ 770367 h 1907175"/>
                <a:gd name="connsiteX77" fmla="*/ 455960 w 2476424"/>
                <a:gd name="connsiteY77" fmla="*/ 765811 h 1907175"/>
                <a:gd name="connsiteX78" fmla="*/ 462144 w 2476424"/>
                <a:gd name="connsiteY78" fmla="*/ 766462 h 1907175"/>
                <a:gd name="connsiteX79" fmla="*/ 461167 w 2476424"/>
                <a:gd name="connsiteY79" fmla="*/ 785012 h 1907175"/>
                <a:gd name="connsiteX80" fmla="*/ 469955 w 2476424"/>
                <a:gd name="connsiteY80" fmla="*/ 790545 h 1907175"/>
                <a:gd name="connsiteX81" fmla="*/ 459865 w 2476424"/>
                <a:gd name="connsiteY81" fmla="*/ 803238 h 1907175"/>
                <a:gd name="connsiteX82" fmla="*/ 464747 w 2476424"/>
                <a:gd name="connsiteY82" fmla="*/ 805841 h 1907175"/>
                <a:gd name="connsiteX83" fmla="*/ 482973 w 2476424"/>
                <a:gd name="connsiteY83" fmla="*/ 801285 h 1907175"/>
                <a:gd name="connsiteX84" fmla="*/ 498269 w 2476424"/>
                <a:gd name="connsiteY84" fmla="*/ 798356 h 1907175"/>
                <a:gd name="connsiteX85" fmla="*/ 498594 w 2476424"/>
                <a:gd name="connsiteY85" fmla="*/ 785989 h 1907175"/>
                <a:gd name="connsiteX86" fmla="*/ 504127 w 2476424"/>
                <a:gd name="connsiteY86" fmla="*/ 782409 h 1907175"/>
                <a:gd name="connsiteX87" fmla="*/ 543832 w 2476424"/>
                <a:gd name="connsiteY87" fmla="*/ 785338 h 1907175"/>
                <a:gd name="connsiteX88" fmla="*/ 586141 w 2476424"/>
                <a:gd name="connsiteY88" fmla="*/ 806167 h 1907175"/>
                <a:gd name="connsiteX89" fmla="*/ 619989 w 2476424"/>
                <a:gd name="connsiteY89" fmla="*/ 810398 h 1907175"/>
                <a:gd name="connsiteX90" fmla="*/ 643421 w 2476424"/>
                <a:gd name="connsiteY90" fmla="*/ 822765 h 1907175"/>
                <a:gd name="connsiteX91" fmla="*/ 665877 w 2476424"/>
                <a:gd name="connsiteY91" fmla="*/ 828623 h 1907175"/>
                <a:gd name="connsiteX92" fmla="*/ 695819 w 2476424"/>
                <a:gd name="connsiteY92" fmla="*/ 832529 h 1907175"/>
                <a:gd name="connsiteX93" fmla="*/ 690937 w 2476424"/>
                <a:gd name="connsiteY93" fmla="*/ 825694 h 1907175"/>
                <a:gd name="connsiteX94" fmla="*/ 700701 w 2476424"/>
                <a:gd name="connsiteY94" fmla="*/ 823416 h 1907175"/>
                <a:gd name="connsiteX95" fmla="*/ 731944 w 2476424"/>
                <a:gd name="connsiteY95" fmla="*/ 832854 h 1907175"/>
                <a:gd name="connsiteX96" fmla="*/ 747566 w 2476424"/>
                <a:gd name="connsiteY96" fmla="*/ 842618 h 1907175"/>
                <a:gd name="connsiteX97" fmla="*/ 753099 w 2476424"/>
                <a:gd name="connsiteY97" fmla="*/ 849452 h 1907175"/>
                <a:gd name="connsiteX98" fmla="*/ 750821 w 2476424"/>
                <a:gd name="connsiteY98" fmla="*/ 852381 h 1907175"/>
                <a:gd name="connsiteX99" fmla="*/ 756028 w 2476424"/>
                <a:gd name="connsiteY99" fmla="*/ 854334 h 1907175"/>
                <a:gd name="connsiteX100" fmla="*/ 753750 w 2476424"/>
                <a:gd name="connsiteY100" fmla="*/ 859216 h 1907175"/>
                <a:gd name="connsiteX101" fmla="*/ 733246 w 2476424"/>
                <a:gd name="connsiteY101" fmla="*/ 859867 h 1907175"/>
                <a:gd name="connsiteX102" fmla="*/ 729341 w 2476424"/>
                <a:gd name="connsiteY102" fmla="*/ 864098 h 1907175"/>
                <a:gd name="connsiteX103" fmla="*/ 720879 w 2476424"/>
                <a:gd name="connsiteY103" fmla="*/ 864748 h 1907175"/>
                <a:gd name="connsiteX104" fmla="*/ 719577 w 2476424"/>
                <a:gd name="connsiteY104" fmla="*/ 869305 h 1907175"/>
                <a:gd name="connsiteX105" fmla="*/ 723483 w 2476424"/>
                <a:gd name="connsiteY105" fmla="*/ 870932 h 1907175"/>
                <a:gd name="connsiteX106" fmla="*/ 714370 w 2476424"/>
                <a:gd name="connsiteY106" fmla="*/ 875488 h 1907175"/>
                <a:gd name="connsiteX107" fmla="*/ 726086 w 2476424"/>
                <a:gd name="connsiteY107" fmla="*/ 882323 h 1907175"/>
                <a:gd name="connsiteX108" fmla="*/ 779786 w 2476424"/>
                <a:gd name="connsiteY108" fmla="*/ 887530 h 1907175"/>
                <a:gd name="connsiteX109" fmla="*/ 827628 w 2476424"/>
                <a:gd name="connsiteY109" fmla="*/ 883950 h 1907175"/>
                <a:gd name="connsiteX110" fmla="*/ 870913 w 2476424"/>
                <a:gd name="connsiteY110" fmla="*/ 880370 h 1907175"/>
                <a:gd name="connsiteX111" fmla="*/ 878398 w 2476424"/>
                <a:gd name="connsiteY111" fmla="*/ 885577 h 1907175"/>
                <a:gd name="connsiteX112" fmla="*/ 892067 w 2476424"/>
                <a:gd name="connsiteY112" fmla="*/ 885903 h 1907175"/>
                <a:gd name="connsiteX113" fmla="*/ 896949 w 2476424"/>
                <a:gd name="connsiteY113" fmla="*/ 894039 h 1907175"/>
                <a:gd name="connsiteX114" fmla="*/ 894997 w 2476424"/>
                <a:gd name="connsiteY114" fmla="*/ 897619 h 1907175"/>
                <a:gd name="connsiteX115" fmla="*/ 900204 w 2476424"/>
                <a:gd name="connsiteY115" fmla="*/ 902176 h 1907175"/>
                <a:gd name="connsiteX116" fmla="*/ 903784 w 2476424"/>
                <a:gd name="connsiteY116" fmla="*/ 891110 h 1907175"/>
                <a:gd name="connsiteX117" fmla="*/ 907689 w 2476424"/>
                <a:gd name="connsiteY117" fmla="*/ 895341 h 1907175"/>
                <a:gd name="connsiteX118" fmla="*/ 909316 w 2476424"/>
                <a:gd name="connsiteY118" fmla="*/ 902826 h 1907175"/>
                <a:gd name="connsiteX119" fmla="*/ 923636 w 2476424"/>
                <a:gd name="connsiteY119" fmla="*/ 906732 h 1907175"/>
                <a:gd name="connsiteX120" fmla="*/ 926240 w 2476424"/>
                <a:gd name="connsiteY120" fmla="*/ 916496 h 1907175"/>
                <a:gd name="connsiteX121" fmla="*/ 918104 w 2476424"/>
                <a:gd name="connsiteY121" fmla="*/ 916496 h 1907175"/>
                <a:gd name="connsiteX122" fmla="*/ 907689 w 2476424"/>
                <a:gd name="connsiteY122" fmla="*/ 911614 h 1907175"/>
                <a:gd name="connsiteX123" fmla="*/ 907038 w 2476424"/>
                <a:gd name="connsiteY123" fmla="*/ 917146 h 1907175"/>
                <a:gd name="connsiteX124" fmla="*/ 918429 w 2476424"/>
                <a:gd name="connsiteY124" fmla="*/ 922354 h 1907175"/>
                <a:gd name="connsiteX125" fmla="*/ 914524 w 2476424"/>
                <a:gd name="connsiteY125" fmla="*/ 925934 h 1907175"/>
                <a:gd name="connsiteX126" fmla="*/ 923311 w 2476424"/>
                <a:gd name="connsiteY126" fmla="*/ 930165 h 1907175"/>
                <a:gd name="connsiteX127" fmla="*/ 927542 w 2476424"/>
                <a:gd name="connsiteY127" fmla="*/ 936023 h 1907175"/>
                <a:gd name="connsiteX128" fmla="*/ 944465 w 2476424"/>
                <a:gd name="connsiteY128" fmla="*/ 951319 h 1907175"/>
                <a:gd name="connsiteX129" fmla="*/ 931122 w 2476424"/>
                <a:gd name="connsiteY129" fmla="*/ 931792 h 1907175"/>
                <a:gd name="connsiteX130" fmla="*/ 932424 w 2476424"/>
                <a:gd name="connsiteY130" fmla="*/ 927561 h 1907175"/>
                <a:gd name="connsiteX131" fmla="*/ 931122 w 2476424"/>
                <a:gd name="connsiteY131" fmla="*/ 920401 h 1907175"/>
                <a:gd name="connsiteX132" fmla="*/ 936655 w 2476424"/>
                <a:gd name="connsiteY132" fmla="*/ 922354 h 1907175"/>
                <a:gd name="connsiteX133" fmla="*/ 936329 w 2476424"/>
                <a:gd name="connsiteY133" fmla="*/ 926259 h 1907175"/>
                <a:gd name="connsiteX134" fmla="*/ 939909 w 2476424"/>
                <a:gd name="connsiteY134" fmla="*/ 927561 h 1907175"/>
                <a:gd name="connsiteX135" fmla="*/ 944140 w 2476424"/>
                <a:gd name="connsiteY135" fmla="*/ 926910 h 1907175"/>
                <a:gd name="connsiteX136" fmla="*/ 949998 w 2476424"/>
                <a:gd name="connsiteY136" fmla="*/ 929514 h 1907175"/>
                <a:gd name="connsiteX137" fmla="*/ 942513 w 2476424"/>
                <a:gd name="connsiteY137" fmla="*/ 918123 h 1907175"/>
                <a:gd name="connsiteX138" fmla="*/ 947069 w 2476424"/>
                <a:gd name="connsiteY138" fmla="*/ 913241 h 1907175"/>
                <a:gd name="connsiteX139" fmla="*/ 938933 w 2476424"/>
                <a:gd name="connsiteY139" fmla="*/ 909661 h 1907175"/>
                <a:gd name="connsiteX140" fmla="*/ 933725 w 2476424"/>
                <a:gd name="connsiteY140" fmla="*/ 900874 h 1907175"/>
                <a:gd name="connsiteX141" fmla="*/ 936980 w 2476424"/>
                <a:gd name="connsiteY141" fmla="*/ 896317 h 1907175"/>
                <a:gd name="connsiteX142" fmla="*/ 925264 w 2476424"/>
                <a:gd name="connsiteY142" fmla="*/ 885577 h 1907175"/>
                <a:gd name="connsiteX143" fmla="*/ 926566 w 2476424"/>
                <a:gd name="connsiteY143" fmla="*/ 879719 h 1907175"/>
                <a:gd name="connsiteX144" fmla="*/ 933075 w 2476424"/>
                <a:gd name="connsiteY144" fmla="*/ 875163 h 1907175"/>
                <a:gd name="connsiteX145" fmla="*/ 933075 w 2476424"/>
                <a:gd name="connsiteY145" fmla="*/ 871583 h 1907175"/>
                <a:gd name="connsiteX146" fmla="*/ 956182 w 2476424"/>
                <a:gd name="connsiteY146" fmla="*/ 862145 h 1907175"/>
                <a:gd name="connsiteX147" fmla="*/ 960738 w 2476424"/>
                <a:gd name="connsiteY147" fmla="*/ 861819 h 1907175"/>
                <a:gd name="connsiteX148" fmla="*/ 967247 w 2476424"/>
                <a:gd name="connsiteY148" fmla="*/ 866050 h 1907175"/>
                <a:gd name="connsiteX149" fmla="*/ 969851 w 2476424"/>
                <a:gd name="connsiteY149" fmla="*/ 855961 h 1907175"/>
                <a:gd name="connsiteX150" fmla="*/ 985798 w 2476424"/>
                <a:gd name="connsiteY150" fmla="*/ 850754 h 1907175"/>
                <a:gd name="connsiteX151" fmla="*/ 988402 w 2476424"/>
                <a:gd name="connsiteY151" fmla="*/ 846198 h 1907175"/>
                <a:gd name="connsiteX152" fmla="*/ 991982 w 2476424"/>
                <a:gd name="connsiteY152" fmla="*/ 842943 h 1907175"/>
                <a:gd name="connsiteX153" fmla="*/ 998491 w 2476424"/>
                <a:gd name="connsiteY153" fmla="*/ 848476 h 1907175"/>
                <a:gd name="connsiteX154" fmla="*/ 993609 w 2476424"/>
                <a:gd name="connsiteY154" fmla="*/ 851730 h 1907175"/>
                <a:gd name="connsiteX155" fmla="*/ 1001420 w 2476424"/>
                <a:gd name="connsiteY155" fmla="*/ 855961 h 1907175"/>
                <a:gd name="connsiteX156" fmla="*/ 1007603 w 2476424"/>
                <a:gd name="connsiteY156" fmla="*/ 860843 h 1907175"/>
                <a:gd name="connsiteX157" fmla="*/ 1016716 w 2476424"/>
                <a:gd name="connsiteY157" fmla="*/ 861494 h 1907175"/>
                <a:gd name="connsiteX158" fmla="*/ 1016391 w 2476424"/>
                <a:gd name="connsiteY158" fmla="*/ 868328 h 1907175"/>
                <a:gd name="connsiteX159" fmla="*/ 1023225 w 2476424"/>
                <a:gd name="connsiteY159" fmla="*/ 871908 h 1907175"/>
                <a:gd name="connsiteX160" fmla="*/ 1053492 w 2476424"/>
                <a:gd name="connsiteY160" fmla="*/ 871583 h 1907175"/>
                <a:gd name="connsiteX161" fmla="*/ 1084085 w 2476424"/>
                <a:gd name="connsiteY161" fmla="*/ 887205 h 1907175"/>
                <a:gd name="connsiteX162" fmla="*/ 1107843 w 2476424"/>
                <a:gd name="connsiteY162" fmla="*/ 887856 h 1907175"/>
                <a:gd name="connsiteX163" fmla="*/ 1141365 w 2476424"/>
                <a:gd name="connsiteY163" fmla="*/ 880696 h 1907175"/>
                <a:gd name="connsiteX164" fmla="*/ 1177165 w 2476424"/>
                <a:gd name="connsiteY164" fmla="*/ 887530 h 1907175"/>
                <a:gd name="connsiteX165" fmla="*/ 1186603 w 2476424"/>
                <a:gd name="connsiteY165" fmla="*/ 876790 h 1907175"/>
                <a:gd name="connsiteX166" fmla="*/ 1184324 w 2476424"/>
                <a:gd name="connsiteY166" fmla="*/ 872559 h 1907175"/>
                <a:gd name="connsiteX167" fmla="*/ 1184975 w 2476424"/>
                <a:gd name="connsiteY167" fmla="*/ 868979 h 1907175"/>
                <a:gd name="connsiteX168" fmla="*/ 1190833 w 2476424"/>
                <a:gd name="connsiteY168" fmla="*/ 872234 h 1907175"/>
                <a:gd name="connsiteX169" fmla="*/ 1200272 w 2476424"/>
                <a:gd name="connsiteY169" fmla="*/ 883625 h 1907175"/>
                <a:gd name="connsiteX170" fmla="*/ 1214917 w 2476424"/>
                <a:gd name="connsiteY170" fmla="*/ 892412 h 1907175"/>
                <a:gd name="connsiteX171" fmla="*/ 1228261 w 2476424"/>
                <a:gd name="connsiteY171" fmla="*/ 889157 h 1907175"/>
                <a:gd name="connsiteX172" fmla="*/ 1226959 w 2476424"/>
                <a:gd name="connsiteY172" fmla="*/ 874837 h 1907175"/>
                <a:gd name="connsiteX173" fmla="*/ 1220775 w 2476424"/>
                <a:gd name="connsiteY173" fmla="*/ 876465 h 1907175"/>
                <a:gd name="connsiteX174" fmla="*/ 1213290 w 2476424"/>
                <a:gd name="connsiteY174" fmla="*/ 870607 h 1907175"/>
                <a:gd name="connsiteX175" fmla="*/ 1202224 w 2476424"/>
                <a:gd name="connsiteY175" fmla="*/ 875814 h 1907175"/>
                <a:gd name="connsiteX176" fmla="*/ 1194414 w 2476424"/>
                <a:gd name="connsiteY176" fmla="*/ 869305 h 1907175"/>
                <a:gd name="connsiteX177" fmla="*/ 1194739 w 2476424"/>
                <a:gd name="connsiteY177" fmla="*/ 862470 h 1907175"/>
                <a:gd name="connsiteX178" fmla="*/ 1188881 w 2476424"/>
                <a:gd name="connsiteY178" fmla="*/ 857914 h 1907175"/>
                <a:gd name="connsiteX179" fmla="*/ 1204503 w 2476424"/>
                <a:gd name="connsiteY179" fmla="*/ 857914 h 1907175"/>
                <a:gd name="connsiteX180" fmla="*/ 1209710 w 2476424"/>
                <a:gd name="connsiteY180" fmla="*/ 854985 h 1907175"/>
                <a:gd name="connsiteX181" fmla="*/ 1209710 w 2476424"/>
                <a:gd name="connsiteY181" fmla="*/ 850428 h 1907175"/>
                <a:gd name="connsiteX182" fmla="*/ 1217846 w 2476424"/>
                <a:gd name="connsiteY182" fmla="*/ 852707 h 1907175"/>
                <a:gd name="connsiteX183" fmla="*/ 1225983 w 2476424"/>
                <a:gd name="connsiteY183" fmla="*/ 852707 h 1907175"/>
                <a:gd name="connsiteX184" fmla="*/ 1228912 w 2476424"/>
                <a:gd name="connsiteY184" fmla="*/ 857914 h 1907175"/>
                <a:gd name="connsiteX185" fmla="*/ 1228912 w 2476424"/>
                <a:gd name="connsiteY185" fmla="*/ 861168 h 1907175"/>
                <a:gd name="connsiteX186" fmla="*/ 1237048 w 2476424"/>
                <a:gd name="connsiteY186" fmla="*/ 861819 h 1907175"/>
                <a:gd name="connsiteX187" fmla="*/ 1239001 w 2476424"/>
                <a:gd name="connsiteY187" fmla="*/ 864423 h 1907175"/>
                <a:gd name="connsiteX188" fmla="*/ 1242255 w 2476424"/>
                <a:gd name="connsiteY188" fmla="*/ 865725 h 1907175"/>
                <a:gd name="connsiteX189" fmla="*/ 1237373 w 2476424"/>
                <a:gd name="connsiteY189" fmla="*/ 872234 h 1907175"/>
                <a:gd name="connsiteX190" fmla="*/ 1245835 w 2476424"/>
                <a:gd name="connsiteY190" fmla="*/ 872559 h 1907175"/>
                <a:gd name="connsiteX191" fmla="*/ 1255599 w 2476424"/>
                <a:gd name="connsiteY191" fmla="*/ 867352 h 1907175"/>
                <a:gd name="connsiteX192" fmla="*/ 1254297 w 2476424"/>
                <a:gd name="connsiteY192" fmla="*/ 876465 h 1907175"/>
                <a:gd name="connsiteX193" fmla="*/ 1253321 w 2476424"/>
                <a:gd name="connsiteY193" fmla="*/ 884927 h 1907175"/>
                <a:gd name="connsiteX194" fmla="*/ 1249415 w 2476424"/>
                <a:gd name="connsiteY194" fmla="*/ 887205 h 1907175"/>
                <a:gd name="connsiteX195" fmla="*/ 1244859 w 2476424"/>
                <a:gd name="connsiteY195" fmla="*/ 898596 h 1907175"/>
                <a:gd name="connsiteX196" fmla="*/ 1255924 w 2476424"/>
                <a:gd name="connsiteY196" fmla="*/ 900874 h 1907175"/>
                <a:gd name="connsiteX197" fmla="*/ 1252019 w 2476424"/>
                <a:gd name="connsiteY197" fmla="*/ 908359 h 1907175"/>
                <a:gd name="connsiteX198" fmla="*/ 1257226 w 2476424"/>
                <a:gd name="connsiteY198" fmla="*/ 910637 h 1907175"/>
                <a:gd name="connsiteX199" fmla="*/ 1266990 w 2476424"/>
                <a:gd name="connsiteY199" fmla="*/ 903803 h 1907175"/>
                <a:gd name="connsiteX200" fmla="*/ 1269268 w 2476424"/>
                <a:gd name="connsiteY200" fmla="*/ 905430 h 1907175"/>
                <a:gd name="connsiteX201" fmla="*/ 1271220 w 2476424"/>
                <a:gd name="connsiteY201" fmla="*/ 905105 h 1907175"/>
                <a:gd name="connsiteX202" fmla="*/ 1265688 w 2476424"/>
                <a:gd name="connsiteY202" fmla="*/ 912265 h 1907175"/>
                <a:gd name="connsiteX203" fmla="*/ 1272197 w 2476424"/>
                <a:gd name="connsiteY203" fmla="*/ 912916 h 1907175"/>
                <a:gd name="connsiteX204" fmla="*/ 1276102 w 2476424"/>
                <a:gd name="connsiteY204" fmla="*/ 919099 h 1907175"/>
                <a:gd name="connsiteX205" fmla="*/ 1266339 w 2476424"/>
                <a:gd name="connsiteY205" fmla="*/ 920076 h 1907175"/>
                <a:gd name="connsiteX206" fmla="*/ 1261782 w 2476424"/>
                <a:gd name="connsiteY206" fmla="*/ 916821 h 1907175"/>
                <a:gd name="connsiteX207" fmla="*/ 1259830 w 2476424"/>
                <a:gd name="connsiteY207" fmla="*/ 921052 h 1907175"/>
                <a:gd name="connsiteX208" fmla="*/ 1255599 w 2476424"/>
                <a:gd name="connsiteY208" fmla="*/ 920076 h 1907175"/>
                <a:gd name="connsiteX209" fmla="*/ 1252995 w 2476424"/>
                <a:gd name="connsiteY209" fmla="*/ 916821 h 1907175"/>
                <a:gd name="connsiteX210" fmla="*/ 1247137 w 2476424"/>
                <a:gd name="connsiteY210" fmla="*/ 917472 h 1907175"/>
                <a:gd name="connsiteX211" fmla="*/ 1252670 w 2476424"/>
                <a:gd name="connsiteY211" fmla="*/ 925608 h 1907175"/>
                <a:gd name="connsiteX212" fmla="*/ 1261132 w 2476424"/>
                <a:gd name="connsiteY212" fmla="*/ 931792 h 1907175"/>
                <a:gd name="connsiteX213" fmla="*/ 1265688 w 2476424"/>
                <a:gd name="connsiteY213" fmla="*/ 941881 h 1907175"/>
                <a:gd name="connsiteX214" fmla="*/ 1266339 w 2476424"/>
                <a:gd name="connsiteY214" fmla="*/ 931792 h 1907175"/>
                <a:gd name="connsiteX215" fmla="*/ 1262759 w 2476424"/>
                <a:gd name="connsiteY215" fmla="*/ 926910 h 1907175"/>
                <a:gd name="connsiteX216" fmla="*/ 1278055 w 2476424"/>
                <a:gd name="connsiteY216" fmla="*/ 925608 h 1907175"/>
                <a:gd name="connsiteX217" fmla="*/ 1280984 w 2476424"/>
                <a:gd name="connsiteY217" fmla="*/ 920076 h 1907175"/>
                <a:gd name="connsiteX218" fmla="*/ 1278380 w 2476424"/>
                <a:gd name="connsiteY218" fmla="*/ 894039 h 1907175"/>
                <a:gd name="connsiteX219" fmla="*/ 1268617 w 2476424"/>
                <a:gd name="connsiteY219" fmla="*/ 885903 h 1907175"/>
                <a:gd name="connsiteX220" fmla="*/ 1274801 w 2476424"/>
                <a:gd name="connsiteY220" fmla="*/ 870932 h 1907175"/>
                <a:gd name="connsiteX221" fmla="*/ 1283588 w 2476424"/>
                <a:gd name="connsiteY221" fmla="*/ 868328 h 1907175"/>
                <a:gd name="connsiteX222" fmla="*/ 1295629 w 2476424"/>
                <a:gd name="connsiteY222" fmla="*/ 871258 h 1907175"/>
                <a:gd name="connsiteX223" fmla="*/ 1313855 w 2476424"/>
                <a:gd name="connsiteY223" fmla="*/ 853358 h 1907175"/>
                <a:gd name="connsiteX224" fmla="*/ 1325897 w 2476424"/>
                <a:gd name="connsiteY224" fmla="*/ 846198 h 1907175"/>
                <a:gd name="connsiteX225" fmla="*/ 1332406 w 2476424"/>
                <a:gd name="connsiteY225" fmla="*/ 842292 h 1907175"/>
                <a:gd name="connsiteX226" fmla="*/ 1324269 w 2476424"/>
                <a:gd name="connsiteY226" fmla="*/ 840990 h 1907175"/>
                <a:gd name="connsiteX227" fmla="*/ 1323619 w 2476424"/>
                <a:gd name="connsiteY227" fmla="*/ 825369 h 1907175"/>
                <a:gd name="connsiteX228" fmla="*/ 1321015 w 2476424"/>
                <a:gd name="connsiteY228" fmla="*/ 824392 h 1907175"/>
                <a:gd name="connsiteX229" fmla="*/ 1318411 w 2476424"/>
                <a:gd name="connsiteY229" fmla="*/ 822440 h 1907175"/>
                <a:gd name="connsiteX230" fmla="*/ 1313855 w 2476424"/>
                <a:gd name="connsiteY230" fmla="*/ 828949 h 1907175"/>
                <a:gd name="connsiteX231" fmla="*/ 1318086 w 2476424"/>
                <a:gd name="connsiteY231" fmla="*/ 830576 h 1907175"/>
                <a:gd name="connsiteX232" fmla="*/ 1314506 w 2476424"/>
                <a:gd name="connsiteY232" fmla="*/ 835132 h 1907175"/>
                <a:gd name="connsiteX233" fmla="*/ 1299860 w 2476424"/>
                <a:gd name="connsiteY233" fmla="*/ 836109 h 1907175"/>
                <a:gd name="connsiteX234" fmla="*/ 1299860 w 2476424"/>
                <a:gd name="connsiteY234" fmla="*/ 825694 h 1907175"/>
                <a:gd name="connsiteX235" fmla="*/ 1307346 w 2476424"/>
                <a:gd name="connsiteY235" fmla="*/ 817558 h 1907175"/>
                <a:gd name="connsiteX236" fmla="*/ 1307997 w 2476424"/>
                <a:gd name="connsiteY236" fmla="*/ 808770 h 1907175"/>
                <a:gd name="connsiteX237" fmla="*/ 1316784 w 2476424"/>
                <a:gd name="connsiteY237" fmla="*/ 811374 h 1907175"/>
                <a:gd name="connsiteX238" fmla="*/ 1320364 w 2476424"/>
                <a:gd name="connsiteY238" fmla="*/ 815930 h 1907175"/>
                <a:gd name="connsiteX239" fmla="*/ 1331429 w 2476424"/>
                <a:gd name="connsiteY239" fmla="*/ 805841 h 1907175"/>
                <a:gd name="connsiteX240" fmla="*/ 1328826 w 2476424"/>
                <a:gd name="connsiteY240" fmla="*/ 804214 h 1907175"/>
                <a:gd name="connsiteX241" fmla="*/ 1329477 w 2476424"/>
                <a:gd name="connsiteY241" fmla="*/ 799658 h 1907175"/>
                <a:gd name="connsiteX242" fmla="*/ 1322968 w 2476424"/>
                <a:gd name="connsiteY242" fmla="*/ 798356 h 1907175"/>
                <a:gd name="connsiteX243" fmla="*/ 1307346 w 2476424"/>
                <a:gd name="connsiteY243" fmla="*/ 801610 h 1907175"/>
                <a:gd name="connsiteX244" fmla="*/ 1297257 w 2476424"/>
                <a:gd name="connsiteY244" fmla="*/ 790545 h 1907175"/>
                <a:gd name="connsiteX245" fmla="*/ 1283913 w 2476424"/>
                <a:gd name="connsiteY245" fmla="*/ 792823 h 1907175"/>
                <a:gd name="connsiteX246" fmla="*/ 1268292 w 2476424"/>
                <a:gd name="connsiteY246" fmla="*/ 784687 h 1907175"/>
                <a:gd name="connsiteX247" fmla="*/ 1258528 w 2476424"/>
                <a:gd name="connsiteY247" fmla="*/ 784361 h 1907175"/>
                <a:gd name="connsiteX248" fmla="*/ 1252670 w 2476424"/>
                <a:gd name="connsiteY248" fmla="*/ 780456 h 1907175"/>
                <a:gd name="connsiteX249" fmla="*/ 1255599 w 2476424"/>
                <a:gd name="connsiteY249" fmla="*/ 776225 h 1907175"/>
                <a:gd name="connsiteX250" fmla="*/ 1244859 w 2476424"/>
                <a:gd name="connsiteY250" fmla="*/ 767763 h 1907175"/>
                <a:gd name="connsiteX251" fmla="*/ 1244859 w 2476424"/>
                <a:gd name="connsiteY251" fmla="*/ 756698 h 1907175"/>
                <a:gd name="connsiteX252" fmla="*/ 1254948 w 2476424"/>
                <a:gd name="connsiteY252" fmla="*/ 744331 h 1907175"/>
                <a:gd name="connsiteX253" fmla="*/ 1262433 w 2476424"/>
                <a:gd name="connsiteY253" fmla="*/ 738798 h 1907175"/>
                <a:gd name="connsiteX254" fmla="*/ 1252670 w 2476424"/>
                <a:gd name="connsiteY254" fmla="*/ 739774 h 1907175"/>
                <a:gd name="connsiteX255" fmla="*/ 1243232 w 2476424"/>
                <a:gd name="connsiteY255" fmla="*/ 733916 h 1907175"/>
                <a:gd name="connsiteX256" fmla="*/ 1248439 w 2476424"/>
                <a:gd name="connsiteY256" fmla="*/ 718620 h 1907175"/>
                <a:gd name="connsiteX257" fmla="*/ 1244533 w 2476424"/>
                <a:gd name="connsiteY257" fmla="*/ 716667 h 1907175"/>
                <a:gd name="connsiteX258" fmla="*/ 1246811 w 2476424"/>
                <a:gd name="connsiteY258" fmla="*/ 712762 h 1907175"/>
                <a:gd name="connsiteX259" fmla="*/ 1246486 w 2476424"/>
                <a:gd name="connsiteY259" fmla="*/ 709182 h 1907175"/>
                <a:gd name="connsiteX260" fmla="*/ 1253321 w 2476424"/>
                <a:gd name="connsiteY260" fmla="*/ 703975 h 1907175"/>
                <a:gd name="connsiteX261" fmla="*/ 1271546 w 2476424"/>
                <a:gd name="connsiteY261" fmla="*/ 708531 h 1907175"/>
                <a:gd name="connsiteX262" fmla="*/ 1272197 w 2476424"/>
                <a:gd name="connsiteY262" fmla="*/ 704625 h 1907175"/>
                <a:gd name="connsiteX263" fmla="*/ 1275777 w 2476424"/>
                <a:gd name="connsiteY263" fmla="*/ 702998 h 1907175"/>
                <a:gd name="connsiteX264" fmla="*/ 1274150 w 2476424"/>
                <a:gd name="connsiteY264" fmla="*/ 700395 h 1907175"/>
                <a:gd name="connsiteX265" fmla="*/ 1276753 w 2476424"/>
                <a:gd name="connsiteY265" fmla="*/ 696489 h 1907175"/>
                <a:gd name="connsiteX266" fmla="*/ 1266013 w 2476424"/>
                <a:gd name="connsiteY266" fmla="*/ 696489 h 1907175"/>
                <a:gd name="connsiteX267" fmla="*/ 1261132 w 2476424"/>
                <a:gd name="connsiteY267" fmla="*/ 693885 h 1907175"/>
                <a:gd name="connsiteX268" fmla="*/ 1262759 w 2476424"/>
                <a:gd name="connsiteY268" fmla="*/ 690956 h 1907175"/>
                <a:gd name="connsiteX269" fmla="*/ 1278706 w 2476424"/>
                <a:gd name="connsiteY269" fmla="*/ 685098 h 1907175"/>
                <a:gd name="connsiteX270" fmla="*/ 1281310 w 2476424"/>
                <a:gd name="connsiteY270" fmla="*/ 675335 h 1907175"/>
                <a:gd name="connsiteX271" fmla="*/ 1287168 w 2476424"/>
                <a:gd name="connsiteY271" fmla="*/ 668175 h 1907175"/>
                <a:gd name="connsiteX272" fmla="*/ 1292375 w 2476424"/>
                <a:gd name="connsiteY272" fmla="*/ 662642 h 1907175"/>
                <a:gd name="connsiteX273" fmla="*/ 1281960 w 2476424"/>
                <a:gd name="connsiteY273" fmla="*/ 662642 h 1907175"/>
                <a:gd name="connsiteX274" fmla="*/ 1281635 w 2476424"/>
                <a:gd name="connsiteY274" fmla="*/ 643440 h 1907175"/>
                <a:gd name="connsiteX275" fmla="*/ 1277730 w 2476424"/>
                <a:gd name="connsiteY275" fmla="*/ 641488 h 1907175"/>
                <a:gd name="connsiteX276" fmla="*/ 1276102 w 2476424"/>
                <a:gd name="connsiteY276" fmla="*/ 636280 h 1907175"/>
                <a:gd name="connsiteX277" fmla="*/ 1270570 w 2476424"/>
                <a:gd name="connsiteY277" fmla="*/ 633677 h 1907175"/>
                <a:gd name="connsiteX278" fmla="*/ 1269919 w 2476424"/>
                <a:gd name="connsiteY278" fmla="*/ 628144 h 1907175"/>
                <a:gd name="connsiteX279" fmla="*/ 1266990 w 2476424"/>
                <a:gd name="connsiteY279" fmla="*/ 620008 h 1907175"/>
                <a:gd name="connsiteX280" fmla="*/ 1270244 w 2476424"/>
                <a:gd name="connsiteY280" fmla="*/ 608942 h 1907175"/>
                <a:gd name="connsiteX281" fmla="*/ 1269268 w 2476424"/>
                <a:gd name="connsiteY281" fmla="*/ 594622 h 1907175"/>
                <a:gd name="connsiteX282" fmla="*/ 1266990 w 2476424"/>
                <a:gd name="connsiteY282" fmla="*/ 581604 h 1907175"/>
                <a:gd name="connsiteX283" fmla="*/ 1277079 w 2476424"/>
                <a:gd name="connsiteY283" fmla="*/ 581604 h 1907175"/>
                <a:gd name="connsiteX284" fmla="*/ 1295304 w 2476424"/>
                <a:gd name="connsiteY284" fmla="*/ 582906 h 1907175"/>
                <a:gd name="connsiteX285" fmla="*/ 1285215 w 2476424"/>
                <a:gd name="connsiteY285" fmla="*/ 576071 h 1907175"/>
                <a:gd name="connsiteX286" fmla="*/ 1287168 w 2476424"/>
                <a:gd name="connsiteY286" fmla="*/ 571190 h 1907175"/>
                <a:gd name="connsiteX287" fmla="*/ 1279682 w 2476424"/>
                <a:gd name="connsiteY287" fmla="*/ 571190 h 1907175"/>
                <a:gd name="connsiteX288" fmla="*/ 1277730 w 2476424"/>
                <a:gd name="connsiteY288" fmla="*/ 567284 h 1907175"/>
                <a:gd name="connsiteX289" fmla="*/ 1281310 w 2476424"/>
                <a:gd name="connsiteY289" fmla="*/ 561752 h 1907175"/>
                <a:gd name="connsiteX290" fmla="*/ 1293026 w 2476424"/>
                <a:gd name="connsiteY290" fmla="*/ 559473 h 1907175"/>
                <a:gd name="connsiteX291" fmla="*/ 1324269 w 2476424"/>
                <a:gd name="connsiteY291" fmla="*/ 559148 h 1907175"/>
                <a:gd name="connsiteX292" fmla="*/ 1351933 w 2476424"/>
                <a:gd name="connsiteY292" fmla="*/ 560450 h 1907175"/>
                <a:gd name="connsiteX293" fmla="*/ 1361696 w 2476424"/>
                <a:gd name="connsiteY293" fmla="*/ 563379 h 1907175"/>
                <a:gd name="connsiteX294" fmla="*/ 1364626 w 2476424"/>
                <a:gd name="connsiteY294" fmla="*/ 567935 h 1907175"/>
                <a:gd name="connsiteX295" fmla="*/ 1384478 w 2476424"/>
                <a:gd name="connsiteY295" fmla="*/ 563053 h 1907175"/>
                <a:gd name="connsiteX296" fmla="*/ 1419953 w 2476424"/>
                <a:gd name="connsiteY296" fmla="*/ 569237 h 1907175"/>
                <a:gd name="connsiteX297" fmla="*/ 1404656 w 2476424"/>
                <a:gd name="connsiteY297" fmla="*/ 587788 h 1907175"/>
                <a:gd name="connsiteX298" fmla="*/ 1399124 w 2476424"/>
                <a:gd name="connsiteY298" fmla="*/ 589090 h 1907175"/>
                <a:gd name="connsiteX299" fmla="*/ 1399775 w 2476424"/>
                <a:gd name="connsiteY299" fmla="*/ 592995 h 1907175"/>
                <a:gd name="connsiteX300" fmla="*/ 1391313 w 2476424"/>
                <a:gd name="connsiteY300" fmla="*/ 603735 h 1907175"/>
                <a:gd name="connsiteX301" fmla="*/ 1382526 w 2476424"/>
                <a:gd name="connsiteY301" fmla="*/ 604386 h 1907175"/>
                <a:gd name="connsiteX302" fmla="*/ 1387082 w 2476424"/>
                <a:gd name="connsiteY302" fmla="*/ 608617 h 1907175"/>
                <a:gd name="connsiteX303" fmla="*/ 1370158 w 2476424"/>
                <a:gd name="connsiteY303" fmla="*/ 629446 h 1907175"/>
                <a:gd name="connsiteX304" fmla="*/ 1360069 w 2476424"/>
                <a:gd name="connsiteY304" fmla="*/ 633026 h 1907175"/>
                <a:gd name="connsiteX305" fmla="*/ 1334033 w 2476424"/>
                <a:gd name="connsiteY305" fmla="*/ 626842 h 1907175"/>
                <a:gd name="connsiteX306" fmla="*/ 1305719 w 2476424"/>
                <a:gd name="connsiteY306" fmla="*/ 629771 h 1907175"/>
                <a:gd name="connsiteX307" fmla="*/ 1308648 w 2476424"/>
                <a:gd name="connsiteY307" fmla="*/ 633026 h 1907175"/>
                <a:gd name="connsiteX308" fmla="*/ 1319713 w 2476424"/>
                <a:gd name="connsiteY308" fmla="*/ 632700 h 1907175"/>
                <a:gd name="connsiteX309" fmla="*/ 1321340 w 2476424"/>
                <a:gd name="connsiteY309" fmla="*/ 638558 h 1907175"/>
                <a:gd name="connsiteX310" fmla="*/ 1328500 w 2476424"/>
                <a:gd name="connsiteY310" fmla="*/ 647671 h 1907175"/>
                <a:gd name="connsiteX311" fmla="*/ 1314506 w 2476424"/>
                <a:gd name="connsiteY311" fmla="*/ 661340 h 1907175"/>
                <a:gd name="connsiteX312" fmla="*/ 1313204 w 2476424"/>
                <a:gd name="connsiteY312" fmla="*/ 668500 h 1907175"/>
                <a:gd name="connsiteX313" fmla="*/ 1303766 w 2476424"/>
                <a:gd name="connsiteY313" fmla="*/ 673057 h 1907175"/>
                <a:gd name="connsiteX314" fmla="*/ 1298233 w 2476424"/>
                <a:gd name="connsiteY314" fmla="*/ 679240 h 1907175"/>
                <a:gd name="connsiteX315" fmla="*/ 1298233 w 2476424"/>
                <a:gd name="connsiteY315" fmla="*/ 682495 h 1907175"/>
                <a:gd name="connsiteX316" fmla="*/ 1303766 w 2476424"/>
                <a:gd name="connsiteY316" fmla="*/ 681193 h 1907175"/>
                <a:gd name="connsiteX317" fmla="*/ 1303766 w 2476424"/>
                <a:gd name="connsiteY317" fmla="*/ 687376 h 1907175"/>
                <a:gd name="connsiteX318" fmla="*/ 1310275 w 2476424"/>
                <a:gd name="connsiteY318" fmla="*/ 681844 h 1907175"/>
                <a:gd name="connsiteX319" fmla="*/ 1322968 w 2476424"/>
                <a:gd name="connsiteY319" fmla="*/ 682820 h 1907175"/>
                <a:gd name="connsiteX320" fmla="*/ 1321991 w 2476424"/>
                <a:gd name="connsiteY320" fmla="*/ 690956 h 1907175"/>
                <a:gd name="connsiteX321" fmla="*/ 1342495 w 2476424"/>
                <a:gd name="connsiteY321" fmla="*/ 704951 h 1907175"/>
                <a:gd name="connsiteX322" fmla="*/ 1343471 w 2476424"/>
                <a:gd name="connsiteY322" fmla="*/ 727082 h 1907175"/>
                <a:gd name="connsiteX323" fmla="*/ 1341193 w 2476424"/>
                <a:gd name="connsiteY323" fmla="*/ 730336 h 1907175"/>
                <a:gd name="connsiteX324" fmla="*/ 1352584 w 2476424"/>
                <a:gd name="connsiteY324" fmla="*/ 734567 h 1907175"/>
                <a:gd name="connsiteX325" fmla="*/ 1354211 w 2476424"/>
                <a:gd name="connsiteY325" fmla="*/ 740425 h 1907175"/>
                <a:gd name="connsiteX326" fmla="*/ 1365277 w 2476424"/>
                <a:gd name="connsiteY326" fmla="*/ 742378 h 1907175"/>
                <a:gd name="connsiteX327" fmla="*/ 1372762 w 2476424"/>
                <a:gd name="connsiteY327" fmla="*/ 759627 h 1907175"/>
                <a:gd name="connsiteX328" fmla="*/ 1376667 w 2476424"/>
                <a:gd name="connsiteY328" fmla="*/ 755071 h 1907175"/>
                <a:gd name="connsiteX329" fmla="*/ 1379596 w 2476424"/>
                <a:gd name="connsiteY329" fmla="*/ 755071 h 1907175"/>
                <a:gd name="connsiteX330" fmla="*/ 1379922 w 2476424"/>
                <a:gd name="connsiteY330" fmla="*/ 761254 h 1907175"/>
                <a:gd name="connsiteX331" fmla="*/ 1384804 w 2476424"/>
                <a:gd name="connsiteY331" fmla="*/ 765160 h 1907175"/>
                <a:gd name="connsiteX332" fmla="*/ 1374715 w 2476424"/>
                <a:gd name="connsiteY332" fmla="*/ 767763 h 1907175"/>
                <a:gd name="connsiteX333" fmla="*/ 1362022 w 2476424"/>
                <a:gd name="connsiteY333" fmla="*/ 761254 h 1907175"/>
                <a:gd name="connsiteX334" fmla="*/ 1360069 w 2476424"/>
                <a:gd name="connsiteY334" fmla="*/ 765160 h 1907175"/>
                <a:gd name="connsiteX335" fmla="*/ 1354211 w 2476424"/>
                <a:gd name="connsiteY335" fmla="*/ 769391 h 1907175"/>
                <a:gd name="connsiteX336" fmla="*/ 1367880 w 2476424"/>
                <a:gd name="connsiteY336" fmla="*/ 770367 h 1907175"/>
                <a:gd name="connsiteX337" fmla="*/ 1371786 w 2476424"/>
                <a:gd name="connsiteY337" fmla="*/ 773296 h 1907175"/>
                <a:gd name="connsiteX338" fmla="*/ 1345098 w 2476424"/>
                <a:gd name="connsiteY338" fmla="*/ 789894 h 1907175"/>
                <a:gd name="connsiteX339" fmla="*/ 1357466 w 2476424"/>
                <a:gd name="connsiteY339" fmla="*/ 788918 h 1907175"/>
                <a:gd name="connsiteX340" fmla="*/ 1377644 w 2476424"/>
                <a:gd name="connsiteY340" fmla="*/ 796729 h 1907175"/>
                <a:gd name="connsiteX341" fmla="*/ 1384804 w 2476424"/>
                <a:gd name="connsiteY341" fmla="*/ 789569 h 1907175"/>
                <a:gd name="connsiteX342" fmla="*/ 1394567 w 2476424"/>
                <a:gd name="connsiteY342" fmla="*/ 790871 h 1907175"/>
                <a:gd name="connsiteX343" fmla="*/ 1383176 w 2476424"/>
                <a:gd name="connsiteY343" fmla="*/ 798031 h 1907175"/>
                <a:gd name="connsiteX344" fmla="*/ 1396520 w 2476424"/>
                <a:gd name="connsiteY344" fmla="*/ 796078 h 1907175"/>
                <a:gd name="connsiteX345" fmla="*/ 1404005 w 2476424"/>
                <a:gd name="connsiteY345" fmla="*/ 798356 h 1907175"/>
                <a:gd name="connsiteX346" fmla="*/ 1407585 w 2476424"/>
                <a:gd name="connsiteY346" fmla="*/ 795427 h 1907175"/>
                <a:gd name="connsiteX347" fmla="*/ 1418325 w 2476424"/>
                <a:gd name="connsiteY347" fmla="*/ 800309 h 1907175"/>
                <a:gd name="connsiteX348" fmla="*/ 1405307 w 2476424"/>
                <a:gd name="connsiteY348" fmla="*/ 802587 h 1907175"/>
                <a:gd name="connsiteX349" fmla="*/ 1402704 w 2476424"/>
                <a:gd name="connsiteY349" fmla="*/ 810072 h 1907175"/>
                <a:gd name="connsiteX350" fmla="*/ 1399775 w 2476424"/>
                <a:gd name="connsiteY350" fmla="*/ 804865 h 1907175"/>
                <a:gd name="connsiteX351" fmla="*/ 1394893 w 2476424"/>
                <a:gd name="connsiteY351" fmla="*/ 806492 h 1907175"/>
                <a:gd name="connsiteX352" fmla="*/ 1386756 w 2476424"/>
                <a:gd name="connsiteY352" fmla="*/ 804865 h 1907175"/>
                <a:gd name="connsiteX353" fmla="*/ 1394893 w 2476424"/>
                <a:gd name="connsiteY353" fmla="*/ 812350 h 1907175"/>
                <a:gd name="connsiteX354" fmla="*/ 1408887 w 2476424"/>
                <a:gd name="connsiteY354" fmla="*/ 819510 h 1907175"/>
                <a:gd name="connsiteX355" fmla="*/ 1415071 w 2476424"/>
                <a:gd name="connsiteY355" fmla="*/ 830576 h 1907175"/>
                <a:gd name="connsiteX356" fmla="*/ 1410840 w 2476424"/>
                <a:gd name="connsiteY356" fmla="*/ 832529 h 1907175"/>
                <a:gd name="connsiteX357" fmla="*/ 1413118 w 2476424"/>
                <a:gd name="connsiteY357" fmla="*/ 836434 h 1907175"/>
                <a:gd name="connsiteX358" fmla="*/ 1414420 w 2476424"/>
                <a:gd name="connsiteY358" fmla="*/ 844570 h 1907175"/>
                <a:gd name="connsiteX359" fmla="*/ 1411491 w 2476424"/>
                <a:gd name="connsiteY359" fmla="*/ 848801 h 1907175"/>
                <a:gd name="connsiteX360" fmla="*/ 1419953 w 2476424"/>
                <a:gd name="connsiteY360" fmla="*/ 858565 h 1907175"/>
                <a:gd name="connsiteX361" fmla="*/ 1430693 w 2476424"/>
                <a:gd name="connsiteY361" fmla="*/ 848150 h 1907175"/>
                <a:gd name="connsiteX362" fmla="*/ 1430367 w 2476424"/>
                <a:gd name="connsiteY362" fmla="*/ 841316 h 1907175"/>
                <a:gd name="connsiteX363" fmla="*/ 1432645 w 2476424"/>
                <a:gd name="connsiteY363" fmla="*/ 837736 h 1907175"/>
                <a:gd name="connsiteX364" fmla="*/ 1435900 w 2476424"/>
                <a:gd name="connsiteY364" fmla="*/ 840339 h 1907175"/>
                <a:gd name="connsiteX365" fmla="*/ 1436225 w 2476424"/>
                <a:gd name="connsiteY365" fmla="*/ 820487 h 1907175"/>
                <a:gd name="connsiteX366" fmla="*/ 1446640 w 2476424"/>
                <a:gd name="connsiteY366" fmla="*/ 810072 h 1907175"/>
                <a:gd name="connsiteX367" fmla="*/ 1454125 w 2476424"/>
                <a:gd name="connsiteY367" fmla="*/ 808445 h 1907175"/>
                <a:gd name="connsiteX368" fmla="*/ 1484392 w 2476424"/>
                <a:gd name="connsiteY368" fmla="*/ 833179 h 1907175"/>
                <a:gd name="connsiteX369" fmla="*/ 1488949 w 2476424"/>
                <a:gd name="connsiteY369" fmla="*/ 853358 h 1907175"/>
                <a:gd name="connsiteX370" fmla="*/ 1482765 w 2476424"/>
                <a:gd name="connsiteY370" fmla="*/ 858565 h 1907175"/>
                <a:gd name="connsiteX371" fmla="*/ 1478860 w 2476424"/>
                <a:gd name="connsiteY371" fmla="*/ 858890 h 1907175"/>
                <a:gd name="connsiteX372" fmla="*/ 1478209 w 2476424"/>
                <a:gd name="connsiteY372" fmla="*/ 852056 h 1907175"/>
                <a:gd name="connsiteX373" fmla="*/ 1473652 w 2476424"/>
                <a:gd name="connsiteY373" fmla="*/ 856287 h 1907175"/>
                <a:gd name="connsiteX374" fmla="*/ 1475280 w 2476424"/>
                <a:gd name="connsiteY374" fmla="*/ 864098 h 1907175"/>
                <a:gd name="connsiteX375" fmla="*/ 1473978 w 2476424"/>
                <a:gd name="connsiteY375" fmla="*/ 872885 h 1907175"/>
                <a:gd name="connsiteX376" fmla="*/ 1480487 w 2476424"/>
                <a:gd name="connsiteY376" fmla="*/ 886554 h 1907175"/>
                <a:gd name="connsiteX377" fmla="*/ 1497410 w 2476424"/>
                <a:gd name="connsiteY377" fmla="*/ 900548 h 1907175"/>
                <a:gd name="connsiteX378" fmla="*/ 1503594 w 2476424"/>
                <a:gd name="connsiteY378" fmla="*/ 913566 h 1907175"/>
                <a:gd name="connsiteX379" fmla="*/ 1506523 w 2476424"/>
                <a:gd name="connsiteY379" fmla="*/ 908034 h 1907175"/>
                <a:gd name="connsiteX380" fmla="*/ 1510103 w 2476424"/>
                <a:gd name="connsiteY380" fmla="*/ 909661 h 1907175"/>
                <a:gd name="connsiteX381" fmla="*/ 1513358 w 2476424"/>
                <a:gd name="connsiteY381" fmla="*/ 906732 h 1907175"/>
                <a:gd name="connsiteX382" fmla="*/ 1511405 w 2476424"/>
                <a:gd name="connsiteY382" fmla="*/ 902501 h 1907175"/>
                <a:gd name="connsiteX383" fmla="*/ 1517589 w 2476424"/>
                <a:gd name="connsiteY383" fmla="*/ 898596 h 1907175"/>
                <a:gd name="connsiteX384" fmla="*/ 1525400 w 2476424"/>
                <a:gd name="connsiteY384" fmla="*/ 901850 h 1907175"/>
                <a:gd name="connsiteX385" fmla="*/ 1526376 w 2476424"/>
                <a:gd name="connsiteY385" fmla="*/ 885577 h 1907175"/>
                <a:gd name="connsiteX386" fmla="*/ 1538092 w 2476424"/>
                <a:gd name="connsiteY386" fmla="*/ 869956 h 1907175"/>
                <a:gd name="connsiteX387" fmla="*/ 1544276 w 2476424"/>
                <a:gd name="connsiteY387" fmla="*/ 868328 h 1907175"/>
                <a:gd name="connsiteX388" fmla="*/ 1545578 w 2476424"/>
                <a:gd name="connsiteY388" fmla="*/ 854985 h 1907175"/>
                <a:gd name="connsiteX389" fmla="*/ 1550134 w 2476424"/>
                <a:gd name="connsiteY389" fmla="*/ 849778 h 1907175"/>
                <a:gd name="connsiteX390" fmla="*/ 1548181 w 2476424"/>
                <a:gd name="connsiteY390" fmla="*/ 839038 h 1907175"/>
                <a:gd name="connsiteX391" fmla="*/ 1551436 w 2476424"/>
                <a:gd name="connsiteY391" fmla="*/ 835132 h 1907175"/>
                <a:gd name="connsiteX392" fmla="*/ 1556318 w 2476424"/>
                <a:gd name="connsiteY392" fmla="*/ 833179 h 1907175"/>
                <a:gd name="connsiteX393" fmla="*/ 1562176 w 2476424"/>
                <a:gd name="connsiteY393" fmla="*/ 835458 h 1907175"/>
                <a:gd name="connsiteX394" fmla="*/ 1565756 w 2476424"/>
                <a:gd name="connsiteY394" fmla="*/ 834156 h 1907175"/>
                <a:gd name="connsiteX395" fmla="*/ 1574218 w 2476424"/>
                <a:gd name="connsiteY395" fmla="*/ 835458 h 1907175"/>
                <a:gd name="connsiteX396" fmla="*/ 1570963 w 2476424"/>
                <a:gd name="connsiteY396" fmla="*/ 830901 h 1907175"/>
                <a:gd name="connsiteX397" fmla="*/ 1564128 w 2476424"/>
                <a:gd name="connsiteY397" fmla="*/ 829599 h 1907175"/>
                <a:gd name="connsiteX398" fmla="*/ 1564779 w 2476424"/>
                <a:gd name="connsiteY398" fmla="*/ 825694 h 1907175"/>
                <a:gd name="connsiteX399" fmla="*/ 1571939 w 2476424"/>
                <a:gd name="connsiteY399" fmla="*/ 825369 h 1907175"/>
                <a:gd name="connsiteX400" fmla="*/ 1571939 w 2476424"/>
                <a:gd name="connsiteY400" fmla="*/ 822440 h 1907175"/>
                <a:gd name="connsiteX401" fmla="*/ 1579425 w 2476424"/>
                <a:gd name="connsiteY401" fmla="*/ 821789 h 1907175"/>
                <a:gd name="connsiteX402" fmla="*/ 1570312 w 2476424"/>
                <a:gd name="connsiteY402" fmla="*/ 817883 h 1907175"/>
                <a:gd name="connsiteX403" fmla="*/ 1565430 w 2476424"/>
                <a:gd name="connsiteY403" fmla="*/ 813327 h 1907175"/>
                <a:gd name="connsiteX404" fmla="*/ 1555992 w 2476424"/>
                <a:gd name="connsiteY404" fmla="*/ 809747 h 1907175"/>
                <a:gd name="connsiteX405" fmla="*/ 1556318 w 2476424"/>
                <a:gd name="connsiteY405" fmla="*/ 799658 h 1907175"/>
                <a:gd name="connsiteX406" fmla="*/ 1552738 w 2476424"/>
                <a:gd name="connsiteY406" fmla="*/ 798356 h 1907175"/>
                <a:gd name="connsiteX407" fmla="*/ 1554365 w 2476424"/>
                <a:gd name="connsiteY407" fmla="*/ 792823 h 1907175"/>
                <a:gd name="connsiteX408" fmla="*/ 1553063 w 2476424"/>
                <a:gd name="connsiteY408" fmla="*/ 788592 h 1907175"/>
                <a:gd name="connsiteX409" fmla="*/ 1555992 w 2476424"/>
                <a:gd name="connsiteY409" fmla="*/ 784687 h 1907175"/>
                <a:gd name="connsiteX410" fmla="*/ 1553063 w 2476424"/>
                <a:gd name="connsiteY410" fmla="*/ 780456 h 1907175"/>
                <a:gd name="connsiteX411" fmla="*/ 1564454 w 2476424"/>
                <a:gd name="connsiteY411" fmla="*/ 784036 h 1907175"/>
                <a:gd name="connsiteX412" fmla="*/ 1582028 w 2476424"/>
                <a:gd name="connsiteY412" fmla="*/ 780131 h 1907175"/>
                <a:gd name="connsiteX413" fmla="*/ 1601230 w 2476424"/>
                <a:gd name="connsiteY413" fmla="*/ 787942 h 1907175"/>
                <a:gd name="connsiteX414" fmla="*/ 1632148 w 2476424"/>
                <a:gd name="connsiteY414" fmla="*/ 787616 h 1907175"/>
                <a:gd name="connsiteX415" fmla="*/ 1644841 w 2476424"/>
                <a:gd name="connsiteY415" fmla="*/ 790545 h 1907175"/>
                <a:gd name="connsiteX416" fmla="*/ 1636379 w 2476424"/>
                <a:gd name="connsiteY416" fmla="*/ 792172 h 1907175"/>
                <a:gd name="connsiteX417" fmla="*/ 1636379 w 2476424"/>
                <a:gd name="connsiteY417" fmla="*/ 797054 h 1907175"/>
                <a:gd name="connsiteX418" fmla="*/ 1617828 w 2476424"/>
                <a:gd name="connsiteY418" fmla="*/ 794125 h 1907175"/>
                <a:gd name="connsiteX419" fmla="*/ 1624012 w 2476424"/>
                <a:gd name="connsiteY419" fmla="*/ 797705 h 1907175"/>
                <a:gd name="connsiteX420" fmla="*/ 1637030 w 2476424"/>
                <a:gd name="connsiteY420" fmla="*/ 800960 h 1907175"/>
                <a:gd name="connsiteX421" fmla="*/ 1645166 w 2476424"/>
                <a:gd name="connsiteY421" fmla="*/ 802587 h 1907175"/>
                <a:gd name="connsiteX422" fmla="*/ 1648421 w 2476424"/>
                <a:gd name="connsiteY422" fmla="*/ 809421 h 1907175"/>
                <a:gd name="connsiteX423" fmla="*/ 1659161 w 2476424"/>
                <a:gd name="connsiteY423" fmla="*/ 810072 h 1907175"/>
                <a:gd name="connsiteX424" fmla="*/ 1668924 w 2476424"/>
                <a:gd name="connsiteY424" fmla="*/ 813978 h 1907175"/>
                <a:gd name="connsiteX425" fmla="*/ 1670552 w 2476424"/>
                <a:gd name="connsiteY425" fmla="*/ 816907 h 1907175"/>
                <a:gd name="connsiteX426" fmla="*/ 1663066 w 2476424"/>
                <a:gd name="connsiteY426" fmla="*/ 828949 h 1907175"/>
                <a:gd name="connsiteX427" fmla="*/ 1669250 w 2476424"/>
                <a:gd name="connsiteY427" fmla="*/ 828949 h 1907175"/>
                <a:gd name="connsiteX428" fmla="*/ 1672504 w 2476424"/>
                <a:gd name="connsiteY428" fmla="*/ 833179 h 1907175"/>
                <a:gd name="connsiteX429" fmla="*/ 1671854 w 2476424"/>
                <a:gd name="connsiteY429" fmla="*/ 839038 h 1907175"/>
                <a:gd name="connsiteX430" fmla="*/ 1654279 w 2476424"/>
                <a:gd name="connsiteY430" fmla="*/ 846849 h 1907175"/>
                <a:gd name="connsiteX431" fmla="*/ 1635728 w 2476424"/>
                <a:gd name="connsiteY431" fmla="*/ 845547 h 1907175"/>
                <a:gd name="connsiteX432" fmla="*/ 1634101 w 2476424"/>
                <a:gd name="connsiteY432" fmla="*/ 850103 h 1907175"/>
                <a:gd name="connsiteX433" fmla="*/ 1640936 w 2476424"/>
                <a:gd name="connsiteY433" fmla="*/ 853683 h 1907175"/>
                <a:gd name="connsiteX434" fmla="*/ 1638657 w 2476424"/>
                <a:gd name="connsiteY434" fmla="*/ 858239 h 1907175"/>
                <a:gd name="connsiteX435" fmla="*/ 1643214 w 2476424"/>
                <a:gd name="connsiteY435" fmla="*/ 858239 h 1907175"/>
                <a:gd name="connsiteX436" fmla="*/ 1641912 w 2476424"/>
                <a:gd name="connsiteY436" fmla="*/ 864098 h 1907175"/>
                <a:gd name="connsiteX437" fmla="*/ 1645817 w 2476424"/>
                <a:gd name="connsiteY437" fmla="*/ 865399 h 1907175"/>
                <a:gd name="connsiteX438" fmla="*/ 1651024 w 2476424"/>
                <a:gd name="connsiteY438" fmla="*/ 863121 h 1907175"/>
                <a:gd name="connsiteX439" fmla="*/ 1647445 w 2476424"/>
                <a:gd name="connsiteY439" fmla="*/ 872234 h 1907175"/>
                <a:gd name="connsiteX440" fmla="*/ 1650048 w 2476424"/>
                <a:gd name="connsiteY440" fmla="*/ 877767 h 1907175"/>
                <a:gd name="connsiteX441" fmla="*/ 1671528 w 2476424"/>
                <a:gd name="connsiteY441" fmla="*/ 896317 h 1907175"/>
                <a:gd name="connsiteX442" fmla="*/ 1663717 w 2476424"/>
                <a:gd name="connsiteY442" fmla="*/ 919425 h 1907175"/>
                <a:gd name="connsiteX443" fmla="*/ 1650699 w 2476424"/>
                <a:gd name="connsiteY443" fmla="*/ 924306 h 1907175"/>
                <a:gd name="connsiteX444" fmla="*/ 1647119 w 2476424"/>
                <a:gd name="connsiteY444" fmla="*/ 931141 h 1907175"/>
                <a:gd name="connsiteX445" fmla="*/ 1613923 w 2476424"/>
                <a:gd name="connsiteY445" fmla="*/ 948390 h 1907175"/>
                <a:gd name="connsiteX446" fmla="*/ 1597650 w 2476424"/>
                <a:gd name="connsiteY446" fmla="*/ 937975 h 1907175"/>
                <a:gd name="connsiteX447" fmla="*/ 1597976 w 2476424"/>
                <a:gd name="connsiteY447" fmla="*/ 926259 h 1907175"/>
                <a:gd name="connsiteX448" fmla="*/ 1590816 w 2476424"/>
                <a:gd name="connsiteY448" fmla="*/ 930815 h 1907175"/>
                <a:gd name="connsiteX449" fmla="*/ 1585283 w 2476424"/>
                <a:gd name="connsiteY449" fmla="*/ 926910 h 1907175"/>
                <a:gd name="connsiteX450" fmla="*/ 1585934 w 2476424"/>
                <a:gd name="connsiteY450" fmla="*/ 923981 h 1907175"/>
                <a:gd name="connsiteX451" fmla="*/ 1581377 w 2476424"/>
                <a:gd name="connsiteY451" fmla="*/ 920726 h 1907175"/>
                <a:gd name="connsiteX452" fmla="*/ 1577797 w 2476424"/>
                <a:gd name="connsiteY452" fmla="*/ 916821 h 1907175"/>
                <a:gd name="connsiteX453" fmla="*/ 1566081 w 2476424"/>
                <a:gd name="connsiteY453" fmla="*/ 915194 h 1907175"/>
                <a:gd name="connsiteX454" fmla="*/ 1570637 w 2476424"/>
                <a:gd name="connsiteY454" fmla="*/ 920401 h 1907175"/>
                <a:gd name="connsiteX455" fmla="*/ 1562176 w 2476424"/>
                <a:gd name="connsiteY455" fmla="*/ 926585 h 1907175"/>
                <a:gd name="connsiteX456" fmla="*/ 1576170 w 2476424"/>
                <a:gd name="connsiteY456" fmla="*/ 925283 h 1907175"/>
                <a:gd name="connsiteX457" fmla="*/ 1578774 w 2476424"/>
                <a:gd name="connsiteY457" fmla="*/ 929514 h 1907175"/>
                <a:gd name="connsiteX458" fmla="*/ 1582354 w 2476424"/>
                <a:gd name="connsiteY458" fmla="*/ 931792 h 1907175"/>
                <a:gd name="connsiteX459" fmla="*/ 1586910 w 2476424"/>
                <a:gd name="connsiteY459" fmla="*/ 935372 h 1907175"/>
                <a:gd name="connsiteX460" fmla="*/ 1589514 w 2476424"/>
                <a:gd name="connsiteY460" fmla="*/ 937975 h 1907175"/>
                <a:gd name="connsiteX461" fmla="*/ 1594396 w 2476424"/>
                <a:gd name="connsiteY461" fmla="*/ 944159 h 1907175"/>
                <a:gd name="connsiteX462" fmla="*/ 1603183 w 2476424"/>
                <a:gd name="connsiteY462" fmla="*/ 956526 h 1907175"/>
                <a:gd name="connsiteX463" fmla="*/ 1598627 w 2476424"/>
                <a:gd name="connsiteY463" fmla="*/ 957828 h 1907175"/>
                <a:gd name="connsiteX464" fmla="*/ 1580076 w 2476424"/>
                <a:gd name="connsiteY464" fmla="*/ 947739 h 1907175"/>
                <a:gd name="connsiteX465" fmla="*/ 1581703 w 2476424"/>
                <a:gd name="connsiteY465" fmla="*/ 953923 h 1907175"/>
                <a:gd name="connsiteX466" fmla="*/ 1581703 w 2476424"/>
                <a:gd name="connsiteY466" fmla="*/ 957503 h 1907175"/>
                <a:gd name="connsiteX467" fmla="*/ 1559247 w 2476424"/>
                <a:gd name="connsiteY467" fmla="*/ 951319 h 1907175"/>
                <a:gd name="connsiteX468" fmla="*/ 1552087 w 2476424"/>
                <a:gd name="connsiteY468" fmla="*/ 938952 h 1907175"/>
                <a:gd name="connsiteX469" fmla="*/ 1522796 w 2476424"/>
                <a:gd name="connsiteY469" fmla="*/ 940579 h 1907175"/>
                <a:gd name="connsiteX470" fmla="*/ 1519216 w 2476424"/>
                <a:gd name="connsiteY470" fmla="*/ 949366 h 1907175"/>
                <a:gd name="connsiteX471" fmla="*/ 1540045 w 2476424"/>
                <a:gd name="connsiteY471" fmla="*/ 958153 h 1907175"/>
                <a:gd name="connsiteX472" fmla="*/ 1539394 w 2476424"/>
                <a:gd name="connsiteY472" fmla="*/ 964988 h 1907175"/>
                <a:gd name="connsiteX473" fmla="*/ 1526701 w 2476424"/>
                <a:gd name="connsiteY473" fmla="*/ 971823 h 1907175"/>
                <a:gd name="connsiteX474" fmla="*/ 1523121 w 2476424"/>
                <a:gd name="connsiteY474" fmla="*/ 980935 h 1907175"/>
                <a:gd name="connsiteX475" fmla="*/ 1504245 w 2476424"/>
                <a:gd name="connsiteY475" fmla="*/ 994604 h 1907175"/>
                <a:gd name="connsiteX476" fmla="*/ 1480812 w 2476424"/>
                <a:gd name="connsiteY476" fmla="*/ 993628 h 1907175"/>
                <a:gd name="connsiteX477" fmla="*/ 1467143 w 2476424"/>
                <a:gd name="connsiteY477" fmla="*/ 983864 h 1907175"/>
                <a:gd name="connsiteX478" fmla="*/ 1472351 w 2476424"/>
                <a:gd name="connsiteY478" fmla="*/ 981261 h 1907175"/>
                <a:gd name="connsiteX479" fmla="*/ 1437853 w 2476424"/>
                <a:gd name="connsiteY479" fmla="*/ 969219 h 1907175"/>
                <a:gd name="connsiteX480" fmla="*/ 1430367 w 2476424"/>
                <a:gd name="connsiteY480" fmla="*/ 971823 h 1907175"/>
                <a:gd name="connsiteX481" fmla="*/ 1386431 w 2476424"/>
                <a:gd name="connsiteY481" fmla="*/ 969219 h 1907175"/>
                <a:gd name="connsiteX482" fmla="*/ 1394893 w 2476424"/>
                <a:gd name="connsiteY482" fmla="*/ 973450 h 1907175"/>
                <a:gd name="connsiteX483" fmla="*/ 1421905 w 2476424"/>
                <a:gd name="connsiteY483" fmla="*/ 976379 h 1907175"/>
                <a:gd name="connsiteX484" fmla="*/ 1441432 w 2476424"/>
                <a:gd name="connsiteY484" fmla="*/ 986142 h 1907175"/>
                <a:gd name="connsiteX485" fmla="*/ 1452173 w 2476424"/>
                <a:gd name="connsiteY485" fmla="*/ 998835 h 1907175"/>
                <a:gd name="connsiteX486" fmla="*/ 1485694 w 2476424"/>
                <a:gd name="connsiteY486" fmla="*/ 1001113 h 1907175"/>
                <a:gd name="connsiteX487" fmla="*/ 1509452 w 2476424"/>
                <a:gd name="connsiteY487" fmla="*/ 1002090 h 1907175"/>
                <a:gd name="connsiteX488" fmla="*/ 1511080 w 2476424"/>
                <a:gd name="connsiteY488" fmla="*/ 1008273 h 1907175"/>
                <a:gd name="connsiteX489" fmla="*/ 1483741 w 2476424"/>
                <a:gd name="connsiteY489" fmla="*/ 1046351 h 1907175"/>
                <a:gd name="connsiteX490" fmla="*/ 1463238 w 2476424"/>
                <a:gd name="connsiteY490" fmla="*/ 1057417 h 1907175"/>
                <a:gd name="connsiteX491" fmla="*/ 1442083 w 2476424"/>
                <a:gd name="connsiteY491" fmla="*/ 1058068 h 1907175"/>
                <a:gd name="connsiteX492" fmla="*/ 1432320 w 2476424"/>
                <a:gd name="connsiteY492" fmla="*/ 1048304 h 1907175"/>
                <a:gd name="connsiteX493" fmla="*/ 1426787 w 2476424"/>
                <a:gd name="connsiteY493" fmla="*/ 1053511 h 1907175"/>
                <a:gd name="connsiteX494" fmla="*/ 1431669 w 2476424"/>
                <a:gd name="connsiteY494" fmla="*/ 1060997 h 1907175"/>
                <a:gd name="connsiteX495" fmla="*/ 1419953 w 2476424"/>
                <a:gd name="connsiteY495" fmla="*/ 1058719 h 1907175"/>
                <a:gd name="connsiteX496" fmla="*/ 1426136 w 2476424"/>
                <a:gd name="connsiteY496" fmla="*/ 1066855 h 1907175"/>
                <a:gd name="connsiteX497" fmla="*/ 1416698 w 2476424"/>
                <a:gd name="connsiteY497" fmla="*/ 1074015 h 1907175"/>
                <a:gd name="connsiteX498" fmla="*/ 1409213 w 2476424"/>
                <a:gd name="connsiteY498" fmla="*/ 1070109 h 1907175"/>
                <a:gd name="connsiteX499" fmla="*/ 1408236 w 2476424"/>
                <a:gd name="connsiteY499" fmla="*/ 1075317 h 1907175"/>
                <a:gd name="connsiteX500" fmla="*/ 1400751 w 2476424"/>
                <a:gd name="connsiteY500" fmla="*/ 1076618 h 1907175"/>
                <a:gd name="connsiteX501" fmla="*/ 1381875 w 2476424"/>
                <a:gd name="connsiteY501" fmla="*/ 1069459 h 1907175"/>
                <a:gd name="connsiteX502" fmla="*/ 1378620 w 2476424"/>
                <a:gd name="connsiteY502" fmla="*/ 1066530 h 1907175"/>
                <a:gd name="connsiteX503" fmla="*/ 1374389 w 2476424"/>
                <a:gd name="connsiteY503" fmla="*/ 1067180 h 1907175"/>
                <a:gd name="connsiteX504" fmla="*/ 1371786 w 2476424"/>
                <a:gd name="connsiteY504" fmla="*/ 1065228 h 1907175"/>
                <a:gd name="connsiteX505" fmla="*/ 1366253 w 2476424"/>
                <a:gd name="connsiteY505" fmla="*/ 1067831 h 1907175"/>
                <a:gd name="connsiteX506" fmla="*/ 1337938 w 2476424"/>
                <a:gd name="connsiteY506" fmla="*/ 1058393 h 1907175"/>
                <a:gd name="connsiteX507" fmla="*/ 1323619 w 2476424"/>
                <a:gd name="connsiteY507" fmla="*/ 1048304 h 1907175"/>
                <a:gd name="connsiteX508" fmla="*/ 1324920 w 2476424"/>
                <a:gd name="connsiteY508" fmla="*/ 1057091 h 1907175"/>
                <a:gd name="connsiteX509" fmla="*/ 1321666 w 2476424"/>
                <a:gd name="connsiteY509" fmla="*/ 1060997 h 1907175"/>
                <a:gd name="connsiteX510" fmla="*/ 1326222 w 2476424"/>
                <a:gd name="connsiteY510" fmla="*/ 1064577 h 1907175"/>
                <a:gd name="connsiteX511" fmla="*/ 1334033 w 2476424"/>
                <a:gd name="connsiteY511" fmla="*/ 1065228 h 1907175"/>
                <a:gd name="connsiteX512" fmla="*/ 1337287 w 2476424"/>
                <a:gd name="connsiteY512" fmla="*/ 1062299 h 1907175"/>
                <a:gd name="connsiteX513" fmla="*/ 1362022 w 2476424"/>
                <a:gd name="connsiteY513" fmla="*/ 1070435 h 1907175"/>
                <a:gd name="connsiteX514" fmla="*/ 1356815 w 2476424"/>
                <a:gd name="connsiteY514" fmla="*/ 1077920 h 1907175"/>
                <a:gd name="connsiteX515" fmla="*/ 1368206 w 2476424"/>
                <a:gd name="connsiteY515" fmla="*/ 1076293 h 1907175"/>
                <a:gd name="connsiteX516" fmla="*/ 1376342 w 2476424"/>
                <a:gd name="connsiteY516" fmla="*/ 1072713 h 1907175"/>
                <a:gd name="connsiteX517" fmla="*/ 1390011 w 2476424"/>
                <a:gd name="connsiteY517" fmla="*/ 1083128 h 1907175"/>
                <a:gd name="connsiteX518" fmla="*/ 1401402 w 2476424"/>
                <a:gd name="connsiteY518" fmla="*/ 1083453 h 1907175"/>
                <a:gd name="connsiteX519" fmla="*/ 1408887 w 2476424"/>
                <a:gd name="connsiteY519" fmla="*/ 1088660 h 1907175"/>
                <a:gd name="connsiteX520" fmla="*/ 1410189 w 2476424"/>
                <a:gd name="connsiteY520" fmla="*/ 1099726 h 1907175"/>
                <a:gd name="connsiteX521" fmla="*/ 1386756 w 2476424"/>
                <a:gd name="connsiteY521" fmla="*/ 1111442 h 1907175"/>
                <a:gd name="connsiteX522" fmla="*/ 1367229 w 2476424"/>
                <a:gd name="connsiteY522" fmla="*/ 1107537 h 1907175"/>
                <a:gd name="connsiteX523" fmla="*/ 1358442 w 2476424"/>
                <a:gd name="connsiteY523" fmla="*/ 1109489 h 1907175"/>
                <a:gd name="connsiteX524" fmla="*/ 1362673 w 2476424"/>
                <a:gd name="connsiteY524" fmla="*/ 1115673 h 1907175"/>
                <a:gd name="connsiteX525" fmla="*/ 1374715 w 2476424"/>
                <a:gd name="connsiteY525" fmla="*/ 1118927 h 1907175"/>
                <a:gd name="connsiteX526" fmla="*/ 1361046 w 2476424"/>
                <a:gd name="connsiteY526" fmla="*/ 1122833 h 1907175"/>
                <a:gd name="connsiteX527" fmla="*/ 1354537 w 2476424"/>
                <a:gd name="connsiteY527" fmla="*/ 1118277 h 1907175"/>
                <a:gd name="connsiteX528" fmla="*/ 1354862 w 2476424"/>
                <a:gd name="connsiteY528" fmla="*/ 1125111 h 1907175"/>
                <a:gd name="connsiteX529" fmla="*/ 1349329 w 2476424"/>
                <a:gd name="connsiteY529" fmla="*/ 1126738 h 1907175"/>
                <a:gd name="connsiteX530" fmla="*/ 1358767 w 2476424"/>
                <a:gd name="connsiteY530" fmla="*/ 1140082 h 1907175"/>
                <a:gd name="connsiteX531" fmla="*/ 1345098 w 2476424"/>
                <a:gd name="connsiteY531" fmla="*/ 1131295 h 1907175"/>
                <a:gd name="connsiteX532" fmla="*/ 1336311 w 2476424"/>
                <a:gd name="connsiteY532" fmla="*/ 1130644 h 1907175"/>
                <a:gd name="connsiteX533" fmla="*/ 1342820 w 2476424"/>
                <a:gd name="connsiteY533" fmla="*/ 1135851 h 1907175"/>
                <a:gd name="connsiteX534" fmla="*/ 1338589 w 2476424"/>
                <a:gd name="connsiteY534" fmla="*/ 1139431 h 1907175"/>
                <a:gd name="connsiteX535" fmla="*/ 1341193 w 2476424"/>
                <a:gd name="connsiteY535" fmla="*/ 1143662 h 1907175"/>
                <a:gd name="connsiteX536" fmla="*/ 1334033 w 2476424"/>
                <a:gd name="connsiteY536" fmla="*/ 1144313 h 1907175"/>
                <a:gd name="connsiteX537" fmla="*/ 1333057 w 2476424"/>
                <a:gd name="connsiteY537" fmla="*/ 1149195 h 1907175"/>
                <a:gd name="connsiteX538" fmla="*/ 1327849 w 2476424"/>
                <a:gd name="connsiteY538" fmla="*/ 1149520 h 1907175"/>
                <a:gd name="connsiteX539" fmla="*/ 1334684 w 2476424"/>
                <a:gd name="connsiteY539" fmla="*/ 1156680 h 1907175"/>
                <a:gd name="connsiteX540" fmla="*/ 1321991 w 2476424"/>
                <a:gd name="connsiteY540" fmla="*/ 1163189 h 1907175"/>
                <a:gd name="connsiteX541" fmla="*/ 1317760 w 2476424"/>
                <a:gd name="connsiteY541" fmla="*/ 1167095 h 1907175"/>
                <a:gd name="connsiteX542" fmla="*/ 1320038 w 2476424"/>
                <a:gd name="connsiteY542" fmla="*/ 1174254 h 1907175"/>
                <a:gd name="connsiteX543" fmla="*/ 1312228 w 2476424"/>
                <a:gd name="connsiteY543" fmla="*/ 1173604 h 1907175"/>
                <a:gd name="connsiteX544" fmla="*/ 1315482 w 2476424"/>
                <a:gd name="connsiteY544" fmla="*/ 1182716 h 1907175"/>
                <a:gd name="connsiteX545" fmla="*/ 1309299 w 2476424"/>
                <a:gd name="connsiteY545" fmla="*/ 1189225 h 1907175"/>
                <a:gd name="connsiteX546" fmla="*/ 1298233 w 2476424"/>
                <a:gd name="connsiteY546" fmla="*/ 1207125 h 1907175"/>
                <a:gd name="connsiteX547" fmla="*/ 1292701 w 2476424"/>
                <a:gd name="connsiteY547" fmla="*/ 1209403 h 1907175"/>
                <a:gd name="connsiteX548" fmla="*/ 1298233 w 2476424"/>
                <a:gd name="connsiteY548" fmla="*/ 1214936 h 1907175"/>
                <a:gd name="connsiteX549" fmla="*/ 1292701 w 2476424"/>
                <a:gd name="connsiteY549" fmla="*/ 1229582 h 1907175"/>
                <a:gd name="connsiteX550" fmla="*/ 1294002 w 2476424"/>
                <a:gd name="connsiteY550" fmla="*/ 1247807 h 1907175"/>
                <a:gd name="connsiteX551" fmla="*/ 1295304 w 2476424"/>
                <a:gd name="connsiteY551" fmla="*/ 1256594 h 1907175"/>
                <a:gd name="connsiteX552" fmla="*/ 1293026 w 2476424"/>
                <a:gd name="connsiteY552" fmla="*/ 1267334 h 1907175"/>
                <a:gd name="connsiteX553" fmla="*/ 1286842 w 2476424"/>
                <a:gd name="connsiteY553" fmla="*/ 1269612 h 1907175"/>
                <a:gd name="connsiteX554" fmla="*/ 1294653 w 2476424"/>
                <a:gd name="connsiteY554" fmla="*/ 1278074 h 1907175"/>
                <a:gd name="connsiteX555" fmla="*/ 1306044 w 2476424"/>
                <a:gd name="connsiteY555" fmla="*/ 1280027 h 1907175"/>
                <a:gd name="connsiteX556" fmla="*/ 1306369 w 2476424"/>
                <a:gd name="connsiteY556" fmla="*/ 1293696 h 1907175"/>
                <a:gd name="connsiteX557" fmla="*/ 1304091 w 2476424"/>
                <a:gd name="connsiteY557" fmla="*/ 1304110 h 1907175"/>
                <a:gd name="connsiteX558" fmla="*/ 1311251 w 2476424"/>
                <a:gd name="connsiteY558" fmla="*/ 1295323 h 1907175"/>
                <a:gd name="connsiteX559" fmla="*/ 1312878 w 2476424"/>
                <a:gd name="connsiteY559" fmla="*/ 1283607 h 1907175"/>
                <a:gd name="connsiteX560" fmla="*/ 1337287 w 2476424"/>
                <a:gd name="connsiteY560" fmla="*/ 1283932 h 1907175"/>
                <a:gd name="connsiteX561" fmla="*/ 1348028 w 2476424"/>
                <a:gd name="connsiteY561" fmla="*/ 1307690 h 1907175"/>
                <a:gd name="connsiteX562" fmla="*/ 1349655 w 2476424"/>
                <a:gd name="connsiteY562" fmla="*/ 1322010 h 1907175"/>
                <a:gd name="connsiteX563" fmla="*/ 1358767 w 2476424"/>
                <a:gd name="connsiteY563" fmla="*/ 1336005 h 1907175"/>
                <a:gd name="connsiteX564" fmla="*/ 1358442 w 2476424"/>
                <a:gd name="connsiteY564" fmla="*/ 1344792 h 1907175"/>
                <a:gd name="connsiteX565" fmla="*/ 1351933 w 2476424"/>
                <a:gd name="connsiteY565" fmla="*/ 1351626 h 1907175"/>
                <a:gd name="connsiteX566" fmla="*/ 1346075 w 2476424"/>
                <a:gd name="connsiteY566" fmla="*/ 1357159 h 1907175"/>
                <a:gd name="connsiteX567" fmla="*/ 1359744 w 2476424"/>
                <a:gd name="connsiteY567" fmla="*/ 1349999 h 1907175"/>
                <a:gd name="connsiteX568" fmla="*/ 1364626 w 2476424"/>
                <a:gd name="connsiteY568" fmla="*/ 1351301 h 1907175"/>
                <a:gd name="connsiteX569" fmla="*/ 1360395 w 2476424"/>
                <a:gd name="connsiteY569" fmla="*/ 1355857 h 1907175"/>
                <a:gd name="connsiteX570" fmla="*/ 1368531 w 2476424"/>
                <a:gd name="connsiteY570" fmla="*/ 1355857 h 1907175"/>
                <a:gd name="connsiteX571" fmla="*/ 1382526 w 2476424"/>
                <a:gd name="connsiteY571" fmla="*/ 1348697 h 1907175"/>
                <a:gd name="connsiteX572" fmla="*/ 1399449 w 2476424"/>
                <a:gd name="connsiteY572" fmla="*/ 1343816 h 1907175"/>
                <a:gd name="connsiteX573" fmla="*/ 1439805 w 2476424"/>
                <a:gd name="connsiteY573" fmla="*/ 1357159 h 1907175"/>
                <a:gd name="connsiteX574" fmla="*/ 1455102 w 2476424"/>
                <a:gd name="connsiteY574" fmla="*/ 1359112 h 1907175"/>
                <a:gd name="connsiteX575" fmla="*/ 1473652 w 2476424"/>
                <a:gd name="connsiteY575" fmla="*/ 1369852 h 1907175"/>
                <a:gd name="connsiteX576" fmla="*/ 1486996 w 2476424"/>
                <a:gd name="connsiteY576" fmla="*/ 1376686 h 1907175"/>
                <a:gd name="connsiteX577" fmla="*/ 1494807 w 2476424"/>
                <a:gd name="connsiteY577" fmla="*/ 1392308 h 1907175"/>
                <a:gd name="connsiteX578" fmla="*/ 1514334 w 2476424"/>
                <a:gd name="connsiteY578" fmla="*/ 1397515 h 1907175"/>
                <a:gd name="connsiteX579" fmla="*/ 1550785 w 2476424"/>
                <a:gd name="connsiteY579" fmla="*/ 1413788 h 1907175"/>
                <a:gd name="connsiteX580" fmla="*/ 1562176 w 2476424"/>
                <a:gd name="connsiteY580" fmla="*/ 1417043 h 1907175"/>
                <a:gd name="connsiteX581" fmla="*/ 1555992 w 2476424"/>
                <a:gd name="connsiteY581" fmla="*/ 1433641 h 1907175"/>
                <a:gd name="connsiteX582" fmla="*/ 1566407 w 2476424"/>
                <a:gd name="connsiteY582" fmla="*/ 1422901 h 1907175"/>
                <a:gd name="connsiteX583" fmla="*/ 1579099 w 2476424"/>
                <a:gd name="connsiteY583" fmla="*/ 1422575 h 1907175"/>
                <a:gd name="connsiteX584" fmla="*/ 1591141 w 2476424"/>
                <a:gd name="connsiteY584" fmla="*/ 1420948 h 1907175"/>
                <a:gd name="connsiteX585" fmla="*/ 1605136 w 2476424"/>
                <a:gd name="connsiteY585" fmla="*/ 1425830 h 1907175"/>
                <a:gd name="connsiteX586" fmla="*/ 1605136 w 2476424"/>
                <a:gd name="connsiteY586" fmla="*/ 1420948 h 1907175"/>
                <a:gd name="connsiteX587" fmla="*/ 1626615 w 2476424"/>
                <a:gd name="connsiteY587" fmla="*/ 1423552 h 1907175"/>
                <a:gd name="connsiteX588" fmla="*/ 1628243 w 2476424"/>
                <a:gd name="connsiteY588" fmla="*/ 1429410 h 1907175"/>
                <a:gd name="connsiteX589" fmla="*/ 1645492 w 2476424"/>
                <a:gd name="connsiteY589" fmla="*/ 1427457 h 1907175"/>
                <a:gd name="connsiteX590" fmla="*/ 1645166 w 2476424"/>
                <a:gd name="connsiteY590" fmla="*/ 1436895 h 1907175"/>
                <a:gd name="connsiteX591" fmla="*/ 1638657 w 2476424"/>
                <a:gd name="connsiteY591" fmla="*/ 1463908 h 1907175"/>
                <a:gd name="connsiteX592" fmla="*/ 1642888 w 2476424"/>
                <a:gd name="connsiteY592" fmla="*/ 1467813 h 1907175"/>
                <a:gd name="connsiteX593" fmla="*/ 1647770 w 2476424"/>
                <a:gd name="connsiteY593" fmla="*/ 1486039 h 1907175"/>
                <a:gd name="connsiteX594" fmla="*/ 1648421 w 2476424"/>
                <a:gd name="connsiteY594" fmla="*/ 1498731 h 1907175"/>
                <a:gd name="connsiteX595" fmla="*/ 1644190 w 2476424"/>
                <a:gd name="connsiteY595" fmla="*/ 1509797 h 1907175"/>
                <a:gd name="connsiteX596" fmla="*/ 1649723 w 2476424"/>
                <a:gd name="connsiteY596" fmla="*/ 1515980 h 1907175"/>
                <a:gd name="connsiteX597" fmla="*/ 1662741 w 2476424"/>
                <a:gd name="connsiteY597" fmla="*/ 1531928 h 1907175"/>
                <a:gd name="connsiteX598" fmla="*/ 1665344 w 2476424"/>
                <a:gd name="connsiteY598" fmla="*/ 1536484 h 1907175"/>
                <a:gd name="connsiteX599" fmla="*/ 1655906 w 2476424"/>
                <a:gd name="connsiteY599" fmla="*/ 1539413 h 1907175"/>
                <a:gd name="connsiteX600" fmla="*/ 1663717 w 2476424"/>
                <a:gd name="connsiteY600" fmla="*/ 1540715 h 1907175"/>
                <a:gd name="connsiteX601" fmla="*/ 1668924 w 2476424"/>
                <a:gd name="connsiteY601" fmla="*/ 1542668 h 1907175"/>
                <a:gd name="connsiteX602" fmla="*/ 1678688 w 2476424"/>
                <a:gd name="connsiteY602" fmla="*/ 1546248 h 1907175"/>
                <a:gd name="connsiteX603" fmla="*/ 1694310 w 2476424"/>
                <a:gd name="connsiteY603" fmla="*/ 1565449 h 1907175"/>
                <a:gd name="connsiteX604" fmla="*/ 1692682 w 2476424"/>
                <a:gd name="connsiteY604" fmla="*/ 1571307 h 1907175"/>
                <a:gd name="connsiteX605" fmla="*/ 1681617 w 2476424"/>
                <a:gd name="connsiteY605" fmla="*/ 1580746 h 1907175"/>
                <a:gd name="connsiteX606" fmla="*/ 1697239 w 2476424"/>
                <a:gd name="connsiteY606" fmla="*/ 1573260 h 1907175"/>
                <a:gd name="connsiteX607" fmla="*/ 1706352 w 2476424"/>
                <a:gd name="connsiteY607" fmla="*/ 1574562 h 1907175"/>
                <a:gd name="connsiteX608" fmla="*/ 1721973 w 2476424"/>
                <a:gd name="connsiteY608" fmla="*/ 1588556 h 1907175"/>
                <a:gd name="connsiteX609" fmla="*/ 1722299 w 2476424"/>
                <a:gd name="connsiteY609" fmla="*/ 1584000 h 1907175"/>
                <a:gd name="connsiteX610" fmla="*/ 1716440 w 2476424"/>
                <a:gd name="connsiteY610" fmla="*/ 1575864 h 1907175"/>
                <a:gd name="connsiteX611" fmla="*/ 1717742 w 2476424"/>
                <a:gd name="connsiteY611" fmla="*/ 1569029 h 1907175"/>
                <a:gd name="connsiteX612" fmla="*/ 1726855 w 2476424"/>
                <a:gd name="connsiteY612" fmla="*/ 1563822 h 1907175"/>
                <a:gd name="connsiteX613" fmla="*/ 1732713 w 2476424"/>
                <a:gd name="connsiteY613" fmla="*/ 1564473 h 1907175"/>
                <a:gd name="connsiteX614" fmla="*/ 1737595 w 2476424"/>
                <a:gd name="connsiteY614" fmla="*/ 1573586 h 1907175"/>
                <a:gd name="connsiteX615" fmla="*/ 1741500 w 2476424"/>
                <a:gd name="connsiteY615" fmla="*/ 1576189 h 1907175"/>
                <a:gd name="connsiteX616" fmla="*/ 1741500 w 2476424"/>
                <a:gd name="connsiteY616" fmla="*/ 1570331 h 1907175"/>
                <a:gd name="connsiteX617" fmla="*/ 1748010 w 2476424"/>
                <a:gd name="connsiteY617" fmla="*/ 1565124 h 1907175"/>
                <a:gd name="connsiteX618" fmla="*/ 1743453 w 2476424"/>
                <a:gd name="connsiteY618" fmla="*/ 1563822 h 1907175"/>
                <a:gd name="connsiteX619" fmla="*/ 1744430 w 2476424"/>
                <a:gd name="connsiteY619" fmla="*/ 1559917 h 1907175"/>
                <a:gd name="connsiteX620" fmla="*/ 1739222 w 2476424"/>
                <a:gd name="connsiteY620" fmla="*/ 1556662 h 1907175"/>
                <a:gd name="connsiteX621" fmla="*/ 1748986 w 2476424"/>
                <a:gd name="connsiteY621" fmla="*/ 1544946 h 1907175"/>
                <a:gd name="connsiteX622" fmla="*/ 1752891 w 2476424"/>
                <a:gd name="connsiteY622" fmla="*/ 1538111 h 1907175"/>
                <a:gd name="connsiteX623" fmla="*/ 1748660 w 2476424"/>
                <a:gd name="connsiteY623" fmla="*/ 1526720 h 1907175"/>
                <a:gd name="connsiteX624" fmla="*/ 1744755 w 2476424"/>
                <a:gd name="connsiteY624" fmla="*/ 1525419 h 1907175"/>
                <a:gd name="connsiteX625" fmla="*/ 1745406 w 2476424"/>
                <a:gd name="connsiteY625" fmla="*/ 1513051 h 1907175"/>
                <a:gd name="connsiteX626" fmla="*/ 1738897 w 2476424"/>
                <a:gd name="connsiteY626" fmla="*/ 1508169 h 1907175"/>
                <a:gd name="connsiteX627" fmla="*/ 1740199 w 2476424"/>
                <a:gd name="connsiteY627" fmla="*/ 1498731 h 1907175"/>
                <a:gd name="connsiteX628" fmla="*/ 1734340 w 2476424"/>
                <a:gd name="connsiteY628" fmla="*/ 1488642 h 1907175"/>
                <a:gd name="connsiteX629" fmla="*/ 1738897 w 2476424"/>
                <a:gd name="connsiteY629" fmla="*/ 1486364 h 1907175"/>
                <a:gd name="connsiteX630" fmla="*/ 1733039 w 2476424"/>
                <a:gd name="connsiteY630" fmla="*/ 1479530 h 1907175"/>
                <a:gd name="connsiteX631" fmla="*/ 1735317 w 2476424"/>
                <a:gd name="connsiteY631" fmla="*/ 1476275 h 1907175"/>
                <a:gd name="connsiteX632" fmla="*/ 1739873 w 2476424"/>
                <a:gd name="connsiteY632" fmla="*/ 1476926 h 1907175"/>
                <a:gd name="connsiteX633" fmla="*/ 1735317 w 2476424"/>
                <a:gd name="connsiteY633" fmla="*/ 1471719 h 1907175"/>
                <a:gd name="connsiteX634" fmla="*/ 1738246 w 2476424"/>
                <a:gd name="connsiteY634" fmla="*/ 1467813 h 1907175"/>
                <a:gd name="connsiteX635" fmla="*/ 1731737 w 2476424"/>
                <a:gd name="connsiteY635" fmla="*/ 1466186 h 1907175"/>
                <a:gd name="connsiteX636" fmla="*/ 1734015 w 2476424"/>
                <a:gd name="connsiteY636" fmla="*/ 1461630 h 1907175"/>
                <a:gd name="connsiteX637" fmla="*/ 1725879 w 2476424"/>
                <a:gd name="connsiteY637" fmla="*/ 1459352 h 1907175"/>
                <a:gd name="connsiteX638" fmla="*/ 1721973 w 2476424"/>
                <a:gd name="connsiteY638" fmla="*/ 1447635 h 1907175"/>
                <a:gd name="connsiteX639" fmla="*/ 1715790 w 2476424"/>
                <a:gd name="connsiteY639" fmla="*/ 1443404 h 1907175"/>
                <a:gd name="connsiteX640" fmla="*/ 1751590 w 2476424"/>
                <a:gd name="connsiteY640" fmla="*/ 1429084 h 1907175"/>
                <a:gd name="connsiteX641" fmla="*/ 1770140 w 2476424"/>
                <a:gd name="connsiteY641" fmla="*/ 1419972 h 1907175"/>
                <a:gd name="connsiteX642" fmla="*/ 1793899 w 2476424"/>
                <a:gd name="connsiteY642" fmla="*/ 1399468 h 1907175"/>
                <a:gd name="connsiteX643" fmla="*/ 1806266 w 2476424"/>
                <a:gd name="connsiteY643" fmla="*/ 1381243 h 1907175"/>
                <a:gd name="connsiteX644" fmla="*/ 1806266 w 2476424"/>
                <a:gd name="connsiteY644" fmla="*/ 1346745 h 1907175"/>
                <a:gd name="connsiteX645" fmla="*/ 1797478 w 2476424"/>
                <a:gd name="connsiteY645" fmla="*/ 1323638 h 1907175"/>
                <a:gd name="connsiteX646" fmla="*/ 1783484 w 2476424"/>
                <a:gd name="connsiteY646" fmla="*/ 1305738 h 1907175"/>
                <a:gd name="connsiteX647" fmla="*/ 1754519 w 2476424"/>
                <a:gd name="connsiteY647" fmla="*/ 1289140 h 1907175"/>
                <a:gd name="connsiteX648" fmla="*/ 1751590 w 2476424"/>
                <a:gd name="connsiteY648" fmla="*/ 1284258 h 1907175"/>
                <a:gd name="connsiteX649" fmla="*/ 1749311 w 2476424"/>
                <a:gd name="connsiteY649" fmla="*/ 1273518 h 1907175"/>
                <a:gd name="connsiteX650" fmla="*/ 1755820 w 2476424"/>
                <a:gd name="connsiteY650" fmla="*/ 1273843 h 1907175"/>
                <a:gd name="connsiteX651" fmla="*/ 1761353 w 2476424"/>
                <a:gd name="connsiteY651" fmla="*/ 1263754 h 1907175"/>
                <a:gd name="connsiteX652" fmla="*/ 1770466 w 2476424"/>
                <a:gd name="connsiteY652" fmla="*/ 1256269 h 1907175"/>
                <a:gd name="connsiteX653" fmla="*/ 1772744 w 2476424"/>
                <a:gd name="connsiteY653" fmla="*/ 1253990 h 1907175"/>
                <a:gd name="connsiteX654" fmla="*/ 1768839 w 2476424"/>
                <a:gd name="connsiteY654" fmla="*/ 1252363 h 1907175"/>
                <a:gd name="connsiteX655" fmla="*/ 1772418 w 2476424"/>
                <a:gd name="connsiteY655" fmla="*/ 1247807 h 1907175"/>
                <a:gd name="connsiteX656" fmla="*/ 1771768 w 2476424"/>
                <a:gd name="connsiteY656" fmla="*/ 1242274 h 1907175"/>
                <a:gd name="connsiteX657" fmla="*/ 1776975 w 2476424"/>
                <a:gd name="connsiteY657" fmla="*/ 1243251 h 1907175"/>
                <a:gd name="connsiteX658" fmla="*/ 1784135 w 2476424"/>
                <a:gd name="connsiteY658" fmla="*/ 1248783 h 1907175"/>
                <a:gd name="connsiteX659" fmla="*/ 1780880 w 2476424"/>
                <a:gd name="connsiteY659" fmla="*/ 1243576 h 1907175"/>
                <a:gd name="connsiteX660" fmla="*/ 1780555 w 2476424"/>
                <a:gd name="connsiteY660" fmla="*/ 1239345 h 1907175"/>
                <a:gd name="connsiteX661" fmla="*/ 1785111 w 2476424"/>
                <a:gd name="connsiteY661" fmla="*/ 1237718 h 1907175"/>
                <a:gd name="connsiteX662" fmla="*/ 1782508 w 2476424"/>
                <a:gd name="connsiteY662" fmla="*/ 1232185 h 1907175"/>
                <a:gd name="connsiteX663" fmla="*/ 1786088 w 2476424"/>
                <a:gd name="connsiteY663" fmla="*/ 1229256 h 1907175"/>
                <a:gd name="connsiteX664" fmla="*/ 1776324 w 2476424"/>
                <a:gd name="connsiteY664" fmla="*/ 1225351 h 1907175"/>
                <a:gd name="connsiteX665" fmla="*/ 1772418 w 2476424"/>
                <a:gd name="connsiteY665" fmla="*/ 1211682 h 1907175"/>
                <a:gd name="connsiteX666" fmla="*/ 1780555 w 2476424"/>
                <a:gd name="connsiteY666" fmla="*/ 1205823 h 1907175"/>
                <a:gd name="connsiteX667" fmla="*/ 1772093 w 2476424"/>
                <a:gd name="connsiteY667" fmla="*/ 1201918 h 1907175"/>
                <a:gd name="connsiteX668" fmla="*/ 1777626 w 2476424"/>
                <a:gd name="connsiteY668" fmla="*/ 1194107 h 1907175"/>
                <a:gd name="connsiteX669" fmla="*/ 1760702 w 2476424"/>
                <a:gd name="connsiteY669" fmla="*/ 1195409 h 1907175"/>
                <a:gd name="connsiteX670" fmla="*/ 1750613 w 2476424"/>
                <a:gd name="connsiteY670" fmla="*/ 1198013 h 1907175"/>
                <a:gd name="connsiteX671" fmla="*/ 1752891 w 2476424"/>
                <a:gd name="connsiteY671" fmla="*/ 1194107 h 1907175"/>
                <a:gd name="connsiteX672" fmla="*/ 1762655 w 2476424"/>
                <a:gd name="connsiteY672" fmla="*/ 1191504 h 1907175"/>
                <a:gd name="connsiteX673" fmla="*/ 1770140 w 2476424"/>
                <a:gd name="connsiteY673" fmla="*/ 1184018 h 1907175"/>
                <a:gd name="connsiteX674" fmla="*/ 1771768 w 2476424"/>
                <a:gd name="connsiteY674" fmla="*/ 1175231 h 1907175"/>
                <a:gd name="connsiteX675" fmla="*/ 1771117 w 2476424"/>
                <a:gd name="connsiteY675" fmla="*/ 1168071 h 1907175"/>
                <a:gd name="connsiteX676" fmla="*/ 1775348 w 2476424"/>
                <a:gd name="connsiteY676" fmla="*/ 1167745 h 1907175"/>
                <a:gd name="connsiteX677" fmla="*/ 1775673 w 2476424"/>
                <a:gd name="connsiteY677" fmla="*/ 1163515 h 1907175"/>
                <a:gd name="connsiteX678" fmla="*/ 1779579 w 2476424"/>
                <a:gd name="connsiteY678" fmla="*/ 1163189 h 1907175"/>
                <a:gd name="connsiteX679" fmla="*/ 1771117 w 2476424"/>
                <a:gd name="connsiteY679" fmla="*/ 1157005 h 1907175"/>
                <a:gd name="connsiteX680" fmla="*/ 1761028 w 2476424"/>
                <a:gd name="connsiteY680" fmla="*/ 1132271 h 1907175"/>
                <a:gd name="connsiteX681" fmla="*/ 1779579 w 2476424"/>
                <a:gd name="connsiteY681" fmla="*/ 1118277 h 1907175"/>
                <a:gd name="connsiteX682" fmla="*/ 1825793 w 2476424"/>
                <a:gd name="connsiteY682" fmla="*/ 1130318 h 1907175"/>
                <a:gd name="connsiteX683" fmla="*/ 1823840 w 2476424"/>
                <a:gd name="connsiteY683" fmla="*/ 1136827 h 1907175"/>
                <a:gd name="connsiteX684" fmla="*/ 1840113 w 2476424"/>
                <a:gd name="connsiteY684" fmla="*/ 1131295 h 1907175"/>
                <a:gd name="connsiteX685" fmla="*/ 1857036 w 2476424"/>
                <a:gd name="connsiteY685" fmla="*/ 1138455 h 1907175"/>
                <a:gd name="connsiteX686" fmla="*/ 1861593 w 2476424"/>
                <a:gd name="connsiteY686" fmla="*/ 1138129 h 1907175"/>
                <a:gd name="connsiteX687" fmla="*/ 1859966 w 2476424"/>
                <a:gd name="connsiteY687" fmla="*/ 1133898 h 1907175"/>
                <a:gd name="connsiteX688" fmla="*/ 1884700 w 2476424"/>
                <a:gd name="connsiteY688" fmla="*/ 1123809 h 1907175"/>
                <a:gd name="connsiteX689" fmla="*/ 1892511 w 2476424"/>
                <a:gd name="connsiteY689" fmla="*/ 1128366 h 1907175"/>
                <a:gd name="connsiteX690" fmla="*/ 1900647 w 2476424"/>
                <a:gd name="connsiteY690" fmla="*/ 1132596 h 1907175"/>
                <a:gd name="connsiteX691" fmla="*/ 1914642 w 2476424"/>
                <a:gd name="connsiteY691" fmla="*/ 1137478 h 1907175"/>
                <a:gd name="connsiteX692" fmla="*/ 1912363 w 2476424"/>
                <a:gd name="connsiteY692" fmla="*/ 1145615 h 1907175"/>
                <a:gd name="connsiteX693" fmla="*/ 1916269 w 2476424"/>
                <a:gd name="connsiteY693" fmla="*/ 1152449 h 1907175"/>
                <a:gd name="connsiteX694" fmla="*/ 1918547 w 2476424"/>
                <a:gd name="connsiteY694" fmla="*/ 1146266 h 1907175"/>
                <a:gd name="connsiteX695" fmla="*/ 1926683 w 2476424"/>
                <a:gd name="connsiteY695" fmla="*/ 1149520 h 1907175"/>
                <a:gd name="connsiteX696" fmla="*/ 1930589 w 2476424"/>
                <a:gd name="connsiteY696" fmla="*/ 1155378 h 1907175"/>
                <a:gd name="connsiteX697" fmla="*/ 1924731 w 2476424"/>
                <a:gd name="connsiteY697" fmla="*/ 1161562 h 1907175"/>
                <a:gd name="connsiteX698" fmla="*/ 1939051 w 2476424"/>
                <a:gd name="connsiteY698" fmla="*/ 1156680 h 1907175"/>
                <a:gd name="connsiteX699" fmla="*/ 1947187 w 2476424"/>
                <a:gd name="connsiteY699" fmla="*/ 1161887 h 1907175"/>
                <a:gd name="connsiteX700" fmla="*/ 1937423 w 2476424"/>
                <a:gd name="connsiteY700" fmla="*/ 1162213 h 1907175"/>
                <a:gd name="connsiteX701" fmla="*/ 1940678 w 2476424"/>
                <a:gd name="connsiteY701" fmla="*/ 1166444 h 1907175"/>
                <a:gd name="connsiteX702" fmla="*/ 1946862 w 2476424"/>
                <a:gd name="connsiteY702" fmla="*/ 1168722 h 1907175"/>
                <a:gd name="connsiteX703" fmla="*/ 1939051 w 2476424"/>
                <a:gd name="connsiteY703" fmla="*/ 1171000 h 1907175"/>
                <a:gd name="connsiteX704" fmla="*/ 1950441 w 2476424"/>
                <a:gd name="connsiteY704" fmla="*/ 1179787 h 1907175"/>
                <a:gd name="connsiteX705" fmla="*/ 1972898 w 2476424"/>
                <a:gd name="connsiteY705" fmla="*/ 1185971 h 1907175"/>
                <a:gd name="connsiteX706" fmla="*/ 1983312 w 2476424"/>
                <a:gd name="connsiteY706" fmla="*/ 1183367 h 1907175"/>
                <a:gd name="connsiteX707" fmla="*/ 1989496 w 2476424"/>
                <a:gd name="connsiteY707" fmla="*/ 1193456 h 1907175"/>
                <a:gd name="connsiteX708" fmla="*/ 1993727 w 2476424"/>
                <a:gd name="connsiteY708" fmla="*/ 1192154 h 1907175"/>
                <a:gd name="connsiteX709" fmla="*/ 1996656 w 2476424"/>
                <a:gd name="connsiteY709" fmla="*/ 1191504 h 1907175"/>
                <a:gd name="connsiteX710" fmla="*/ 1998609 w 2476424"/>
                <a:gd name="connsiteY710" fmla="*/ 1187924 h 1907175"/>
                <a:gd name="connsiteX711" fmla="*/ 2002189 w 2476424"/>
                <a:gd name="connsiteY711" fmla="*/ 1184344 h 1907175"/>
                <a:gd name="connsiteX712" fmla="*/ 2006745 w 2476424"/>
                <a:gd name="connsiteY712" fmla="*/ 1194433 h 1907175"/>
                <a:gd name="connsiteX713" fmla="*/ 1998283 w 2476424"/>
                <a:gd name="connsiteY713" fmla="*/ 1199640 h 1907175"/>
                <a:gd name="connsiteX714" fmla="*/ 1998609 w 2476424"/>
                <a:gd name="connsiteY714" fmla="*/ 1204196 h 1907175"/>
                <a:gd name="connsiteX715" fmla="*/ 1994378 w 2476424"/>
                <a:gd name="connsiteY715" fmla="*/ 1207451 h 1907175"/>
                <a:gd name="connsiteX716" fmla="*/ 1995680 w 2476424"/>
                <a:gd name="connsiteY716" fmla="*/ 1215262 h 1907175"/>
                <a:gd name="connsiteX717" fmla="*/ 2001212 w 2476424"/>
                <a:gd name="connsiteY717" fmla="*/ 1219818 h 1907175"/>
                <a:gd name="connsiteX718" fmla="*/ 1999259 w 2476424"/>
                <a:gd name="connsiteY718" fmla="*/ 1225025 h 1907175"/>
                <a:gd name="connsiteX719" fmla="*/ 1993727 w 2476424"/>
                <a:gd name="connsiteY719" fmla="*/ 1225676 h 1907175"/>
                <a:gd name="connsiteX720" fmla="*/ 1992425 w 2476424"/>
                <a:gd name="connsiteY720" fmla="*/ 1228280 h 1907175"/>
                <a:gd name="connsiteX721" fmla="*/ 1973874 w 2476424"/>
                <a:gd name="connsiteY721" fmla="*/ 1228280 h 1907175"/>
                <a:gd name="connsiteX722" fmla="*/ 1977780 w 2476424"/>
                <a:gd name="connsiteY722" fmla="*/ 1230558 h 1907175"/>
                <a:gd name="connsiteX723" fmla="*/ 1995354 w 2476424"/>
                <a:gd name="connsiteY723" fmla="*/ 1231534 h 1907175"/>
                <a:gd name="connsiteX724" fmla="*/ 2000887 w 2476424"/>
                <a:gd name="connsiteY724" fmla="*/ 1234463 h 1907175"/>
                <a:gd name="connsiteX725" fmla="*/ 2001212 w 2476424"/>
                <a:gd name="connsiteY725" fmla="*/ 1242925 h 1907175"/>
                <a:gd name="connsiteX726" fmla="*/ 1995354 w 2476424"/>
                <a:gd name="connsiteY726" fmla="*/ 1248783 h 1907175"/>
                <a:gd name="connsiteX727" fmla="*/ 1997958 w 2476424"/>
                <a:gd name="connsiteY727" fmla="*/ 1253014 h 1907175"/>
                <a:gd name="connsiteX728" fmla="*/ 1993401 w 2476424"/>
                <a:gd name="connsiteY728" fmla="*/ 1257570 h 1907175"/>
                <a:gd name="connsiteX729" fmla="*/ 2009023 w 2476424"/>
                <a:gd name="connsiteY729" fmla="*/ 1256594 h 1907175"/>
                <a:gd name="connsiteX730" fmla="*/ 2009999 w 2476424"/>
                <a:gd name="connsiteY730" fmla="*/ 1260500 h 1907175"/>
                <a:gd name="connsiteX731" fmla="*/ 2006745 w 2476424"/>
                <a:gd name="connsiteY731" fmla="*/ 1262778 h 1907175"/>
                <a:gd name="connsiteX732" fmla="*/ 2006745 w 2476424"/>
                <a:gd name="connsiteY732" fmla="*/ 1267985 h 1907175"/>
                <a:gd name="connsiteX733" fmla="*/ 2003490 w 2476424"/>
                <a:gd name="connsiteY733" fmla="*/ 1267660 h 1907175"/>
                <a:gd name="connsiteX734" fmla="*/ 2002514 w 2476424"/>
                <a:gd name="connsiteY734" fmla="*/ 1274820 h 1907175"/>
                <a:gd name="connsiteX735" fmla="*/ 1994052 w 2476424"/>
                <a:gd name="connsiteY735" fmla="*/ 1268961 h 1907175"/>
                <a:gd name="connsiteX736" fmla="*/ 1994052 w 2476424"/>
                <a:gd name="connsiteY736" fmla="*/ 1275796 h 1907175"/>
                <a:gd name="connsiteX737" fmla="*/ 1987869 w 2476424"/>
                <a:gd name="connsiteY737" fmla="*/ 1276772 h 1907175"/>
                <a:gd name="connsiteX738" fmla="*/ 1982661 w 2476424"/>
                <a:gd name="connsiteY738" fmla="*/ 1280352 h 1907175"/>
                <a:gd name="connsiteX739" fmla="*/ 1988520 w 2476424"/>
                <a:gd name="connsiteY739" fmla="*/ 1281003 h 1907175"/>
                <a:gd name="connsiteX740" fmla="*/ 1995029 w 2476424"/>
                <a:gd name="connsiteY740" fmla="*/ 1286536 h 1907175"/>
                <a:gd name="connsiteX741" fmla="*/ 2001538 w 2476424"/>
                <a:gd name="connsiteY741" fmla="*/ 1280352 h 1907175"/>
                <a:gd name="connsiteX742" fmla="*/ 2007721 w 2476424"/>
                <a:gd name="connsiteY742" fmla="*/ 1277749 h 1907175"/>
                <a:gd name="connsiteX743" fmla="*/ 2015532 w 2476424"/>
                <a:gd name="connsiteY743" fmla="*/ 1276447 h 1907175"/>
                <a:gd name="connsiteX744" fmla="*/ 2030178 w 2476424"/>
                <a:gd name="connsiteY744" fmla="*/ 1277423 h 1907175"/>
                <a:gd name="connsiteX745" fmla="*/ 2037012 w 2476424"/>
                <a:gd name="connsiteY745" fmla="*/ 1286210 h 1907175"/>
                <a:gd name="connsiteX746" fmla="*/ 2036036 w 2476424"/>
                <a:gd name="connsiteY746" fmla="*/ 1295323 h 1907175"/>
                <a:gd name="connsiteX747" fmla="*/ 2031805 w 2476424"/>
                <a:gd name="connsiteY747" fmla="*/ 1305738 h 1907175"/>
                <a:gd name="connsiteX748" fmla="*/ 2018787 w 2476424"/>
                <a:gd name="connsiteY748" fmla="*/ 1312898 h 1907175"/>
                <a:gd name="connsiteX749" fmla="*/ 2007721 w 2476424"/>
                <a:gd name="connsiteY749" fmla="*/ 1322010 h 1907175"/>
                <a:gd name="connsiteX750" fmla="*/ 2017485 w 2476424"/>
                <a:gd name="connsiteY750" fmla="*/ 1317454 h 1907175"/>
                <a:gd name="connsiteX751" fmla="*/ 2026598 w 2476424"/>
                <a:gd name="connsiteY751" fmla="*/ 1312898 h 1907175"/>
                <a:gd name="connsiteX752" fmla="*/ 2034734 w 2476424"/>
                <a:gd name="connsiteY752" fmla="*/ 1308667 h 1907175"/>
                <a:gd name="connsiteX753" fmla="*/ 2039941 w 2476424"/>
                <a:gd name="connsiteY753" fmla="*/ 1294998 h 1907175"/>
                <a:gd name="connsiteX754" fmla="*/ 2045148 w 2476424"/>
                <a:gd name="connsiteY754" fmla="*/ 1290116 h 1907175"/>
                <a:gd name="connsiteX755" fmla="*/ 2047427 w 2476424"/>
                <a:gd name="connsiteY755" fmla="*/ 1295974 h 1907175"/>
                <a:gd name="connsiteX756" fmla="*/ 2042219 w 2476424"/>
                <a:gd name="connsiteY756" fmla="*/ 1306063 h 1907175"/>
                <a:gd name="connsiteX757" fmla="*/ 2040592 w 2476424"/>
                <a:gd name="connsiteY757" fmla="*/ 1310945 h 1907175"/>
                <a:gd name="connsiteX758" fmla="*/ 2048403 w 2476424"/>
                <a:gd name="connsiteY758" fmla="*/ 1305087 h 1907175"/>
                <a:gd name="connsiteX759" fmla="*/ 2052308 w 2476424"/>
                <a:gd name="connsiteY759" fmla="*/ 1298252 h 1907175"/>
                <a:gd name="connsiteX760" fmla="*/ 2054587 w 2476424"/>
                <a:gd name="connsiteY760" fmla="*/ 1299879 h 1907175"/>
                <a:gd name="connsiteX761" fmla="*/ 2052634 w 2476424"/>
                <a:gd name="connsiteY761" fmla="*/ 1309318 h 1907175"/>
                <a:gd name="connsiteX762" fmla="*/ 2053285 w 2476424"/>
                <a:gd name="connsiteY762" fmla="*/ 1315827 h 1907175"/>
                <a:gd name="connsiteX763" fmla="*/ 2058492 w 2476424"/>
                <a:gd name="connsiteY763" fmla="*/ 1304761 h 1907175"/>
                <a:gd name="connsiteX764" fmla="*/ 2066628 w 2476424"/>
                <a:gd name="connsiteY764" fmla="*/ 1299229 h 1907175"/>
                <a:gd name="connsiteX765" fmla="*/ 2083226 w 2476424"/>
                <a:gd name="connsiteY765" fmla="*/ 1292394 h 1907175"/>
                <a:gd name="connsiteX766" fmla="*/ 2084854 w 2476424"/>
                <a:gd name="connsiteY766" fmla="*/ 1288489 h 1907175"/>
                <a:gd name="connsiteX767" fmla="*/ 2089410 w 2476424"/>
                <a:gd name="connsiteY767" fmla="*/ 1279701 h 1907175"/>
                <a:gd name="connsiteX768" fmla="*/ 2093316 w 2476424"/>
                <a:gd name="connsiteY768" fmla="*/ 1278399 h 1907175"/>
                <a:gd name="connsiteX769" fmla="*/ 2096895 w 2476424"/>
                <a:gd name="connsiteY769" fmla="*/ 1282305 h 1907175"/>
                <a:gd name="connsiteX770" fmla="*/ 2100475 w 2476424"/>
                <a:gd name="connsiteY770" fmla="*/ 1287187 h 1907175"/>
                <a:gd name="connsiteX771" fmla="*/ 2098848 w 2476424"/>
                <a:gd name="connsiteY771" fmla="*/ 1298578 h 1907175"/>
                <a:gd name="connsiteX772" fmla="*/ 2103079 w 2476424"/>
                <a:gd name="connsiteY772" fmla="*/ 1292394 h 1907175"/>
                <a:gd name="connsiteX773" fmla="*/ 2106334 w 2476424"/>
                <a:gd name="connsiteY773" fmla="*/ 1288163 h 1907175"/>
                <a:gd name="connsiteX774" fmla="*/ 2104381 w 2476424"/>
                <a:gd name="connsiteY774" fmla="*/ 1283607 h 1907175"/>
                <a:gd name="connsiteX775" fmla="*/ 2107310 w 2476424"/>
                <a:gd name="connsiteY775" fmla="*/ 1280027 h 1907175"/>
                <a:gd name="connsiteX776" fmla="*/ 2104056 w 2476424"/>
                <a:gd name="connsiteY776" fmla="*/ 1275145 h 1907175"/>
                <a:gd name="connsiteX777" fmla="*/ 2106334 w 2476424"/>
                <a:gd name="connsiteY777" fmla="*/ 1271565 h 1907175"/>
                <a:gd name="connsiteX778" fmla="*/ 2110890 w 2476424"/>
                <a:gd name="connsiteY778" fmla="*/ 1274169 h 1907175"/>
                <a:gd name="connsiteX779" fmla="*/ 2111866 w 2476424"/>
                <a:gd name="connsiteY779" fmla="*/ 1270914 h 1907175"/>
                <a:gd name="connsiteX780" fmla="*/ 2119352 w 2476424"/>
                <a:gd name="connsiteY780" fmla="*/ 1269612 h 1907175"/>
                <a:gd name="connsiteX781" fmla="*/ 2111216 w 2476424"/>
                <a:gd name="connsiteY781" fmla="*/ 1266358 h 1907175"/>
                <a:gd name="connsiteX782" fmla="*/ 2109588 w 2476424"/>
                <a:gd name="connsiteY782" fmla="*/ 1262127 h 1907175"/>
                <a:gd name="connsiteX783" fmla="*/ 2113819 w 2476424"/>
                <a:gd name="connsiteY783" fmla="*/ 1262452 h 1907175"/>
                <a:gd name="connsiteX784" fmla="*/ 2115121 w 2476424"/>
                <a:gd name="connsiteY784" fmla="*/ 1258221 h 1907175"/>
                <a:gd name="connsiteX785" fmla="*/ 2119026 w 2476424"/>
                <a:gd name="connsiteY785" fmla="*/ 1258872 h 1907175"/>
                <a:gd name="connsiteX786" fmla="*/ 2120654 w 2476424"/>
                <a:gd name="connsiteY786" fmla="*/ 1253990 h 1907175"/>
                <a:gd name="connsiteX787" fmla="*/ 2128139 w 2476424"/>
                <a:gd name="connsiteY787" fmla="*/ 1254316 h 1907175"/>
                <a:gd name="connsiteX788" fmla="*/ 2119026 w 2476424"/>
                <a:gd name="connsiteY788" fmla="*/ 1247807 h 1907175"/>
                <a:gd name="connsiteX789" fmla="*/ 2118701 w 2476424"/>
                <a:gd name="connsiteY789" fmla="*/ 1242274 h 1907175"/>
                <a:gd name="connsiteX790" fmla="*/ 2117725 w 2476424"/>
                <a:gd name="connsiteY790" fmla="*/ 1238043 h 1907175"/>
                <a:gd name="connsiteX791" fmla="*/ 2123583 w 2476424"/>
                <a:gd name="connsiteY791" fmla="*/ 1237718 h 1907175"/>
                <a:gd name="connsiteX792" fmla="*/ 2129441 w 2476424"/>
                <a:gd name="connsiteY792" fmla="*/ 1239020 h 1907175"/>
                <a:gd name="connsiteX793" fmla="*/ 2125861 w 2476424"/>
                <a:gd name="connsiteY793" fmla="*/ 1233812 h 1907175"/>
                <a:gd name="connsiteX794" fmla="*/ 2130417 w 2476424"/>
                <a:gd name="connsiteY794" fmla="*/ 1222096 h 1907175"/>
                <a:gd name="connsiteX795" fmla="*/ 2134648 w 2476424"/>
                <a:gd name="connsiteY795" fmla="*/ 1213634 h 1907175"/>
                <a:gd name="connsiteX796" fmla="*/ 2134648 w 2476424"/>
                <a:gd name="connsiteY796" fmla="*/ 1209403 h 1907175"/>
                <a:gd name="connsiteX797" fmla="*/ 2143110 w 2476424"/>
                <a:gd name="connsiteY797" fmla="*/ 1213309 h 1907175"/>
                <a:gd name="connsiteX798" fmla="*/ 2140181 w 2476424"/>
                <a:gd name="connsiteY798" fmla="*/ 1217214 h 1907175"/>
                <a:gd name="connsiteX799" fmla="*/ 2141483 w 2476424"/>
                <a:gd name="connsiteY799" fmla="*/ 1220143 h 1907175"/>
                <a:gd name="connsiteX800" fmla="*/ 2138879 w 2476424"/>
                <a:gd name="connsiteY800" fmla="*/ 1223723 h 1907175"/>
                <a:gd name="connsiteX801" fmla="*/ 2138879 w 2476424"/>
                <a:gd name="connsiteY801" fmla="*/ 1227303 h 1907175"/>
                <a:gd name="connsiteX802" fmla="*/ 2144412 w 2476424"/>
                <a:gd name="connsiteY802" fmla="*/ 1228605 h 1907175"/>
                <a:gd name="connsiteX803" fmla="*/ 2143435 w 2476424"/>
                <a:gd name="connsiteY803" fmla="*/ 1233487 h 1907175"/>
                <a:gd name="connsiteX804" fmla="*/ 2149619 w 2476424"/>
                <a:gd name="connsiteY804" fmla="*/ 1230558 h 1907175"/>
                <a:gd name="connsiteX805" fmla="*/ 2150270 w 2476424"/>
                <a:gd name="connsiteY805" fmla="*/ 1234789 h 1907175"/>
                <a:gd name="connsiteX806" fmla="*/ 2152548 w 2476424"/>
                <a:gd name="connsiteY806" fmla="*/ 1236742 h 1907175"/>
                <a:gd name="connsiteX807" fmla="*/ 2152223 w 2476424"/>
                <a:gd name="connsiteY807" fmla="*/ 1240322 h 1907175"/>
                <a:gd name="connsiteX808" fmla="*/ 2155802 w 2476424"/>
                <a:gd name="connsiteY808" fmla="*/ 1242600 h 1907175"/>
                <a:gd name="connsiteX809" fmla="*/ 2154175 w 2476424"/>
                <a:gd name="connsiteY809" fmla="*/ 1248783 h 1907175"/>
                <a:gd name="connsiteX810" fmla="*/ 2159057 w 2476424"/>
                <a:gd name="connsiteY810" fmla="*/ 1247156 h 1907175"/>
                <a:gd name="connsiteX811" fmla="*/ 2158081 w 2476424"/>
                <a:gd name="connsiteY811" fmla="*/ 1250411 h 1907175"/>
                <a:gd name="connsiteX812" fmla="*/ 2163613 w 2476424"/>
                <a:gd name="connsiteY812" fmla="*/ 1252689 h 1907175"/>
                <a:gd name="connsiteX813" fmla="*/ 2157104 w 2476424"/>
                <a:gd name="connsiteY813" fmla="*/ 1254316 h 1907175"/>
                <a:gd name="connsiteX814" fmla="*/ 2157430 w 2476424"/>
                <a:gd name="connsiteY814" fmla="*/ 1257245 h 1907175"/>
                <a:gd name="connsiteX815" fmla="*/ 2163288 w 2476424"/>
                <a:gd name="connsiteY815" fmla="*/ 1257245 h 1907175"/>
                <a:gd name="connsiteX816" fmla="*/ 2162962 w 2476424"/>
                <a:gd name="connsiteY816" fmla="*/ 1261476 h 1907175"/>
                <a:gd name="connsiteX817" fmla="*/ 2167519 w 2476424"/>
                <a:gd name="connsiteY817" fmla="*/ 1260174 h 1907175"/>
                <a:gd name="connsiteX818" fmla="*/ 2168821 w 2476424"/>
                <a:gd name="connsiteY818" fmla="*/ 1263103 h 1907175"/>
                <a:gd name="connsiteX819" fmla="*/ 2172401 w 2476424"/>
                <a:gd name="connsiteY819" fmla="*/ 1264080 h 1907175"/>
                <a:gd name="connsiteX820" fmla="*/ 2169797 w 2476424"/>
                <a:gd name="connsiteY820" fmla="*/ 1265707 h 1907175"/>
                <a:gd name="connsiteX821" fmla="*/ 2158732 w 2476424"/>
                <a:gd name="connsiteY821" fmla="*/ 1266358 h 1907175"/>
                <a:gd name="connsiteX822" fmla="*/ 2157104 w 2476424"/>
                <a:gd name="connsiteY822" fmla="*/ 1269938 h 1907175"/>
                <a:gd name="connsiteX823" fmla="*/ 2162312 w 2476424"/>
                <a:gd name="connsiteY823" fmla="*/ 1272867 h 1907175"/>
                <a:gd name="connsiteX824" fmla="*/ 2164264 w 2476424"/>
                <a:gd name="connsiteY824" fmla="*/ 1270263 h 1907175"/>
                <a:gd name="connsiteX825" fmla="*/ 2172401 w 2476424"/>
                <a:gd name="connsiteY825" fmla="*/ 1269938 h 1907175"/>
                <a:gd name="connsiteX826" fmla="*/ 2176632 w 2476424"/>
                <a:gd name="connsiteY826" fmla="*/ 1267660 h 1907175"/>
                <a:gd name="connsiteX827" fmla="*/ 2179235 w 2476424"/>
                <a:gd name="connsiteY827" fmla="*/ 1268636 h 1907175"/>
                <a:gd name="connsiteX828" fmla="*/ 2176957 w 2476424"/>
                <a:gd name="connsiteY828" fmla="*/ 1271565 h 1907175"/>
                <a:gd name="connsiteX829" fmla="*/ 2177933 w 2476424"/>
                <a:gd name="connsiteY829" fmla="*/ 1274494 h 1907175"/>
                <a:gd name="connsiteX830" fmla="*/ 2176632 w 2476424"/>
                <a:gd name="connsiteY830" fmla="*/ 1277423 h 1907175"/>
                <a:gd name="connsiteX831" fmla="*/ 2185093 w 2476424"/>
                <a:gd name="connsiteY831" fmla="*/ 1278074 h 1907175"/>
                <a:gd name="connsiteX832" fmla="*/ 2184443 w 2476424"/>
                <a:gd name="connsiteY832" fmla="*/ 1282305 h 1907175"/>
                <a:gd name="connsiteX833" fmla="*/ 2187371 w 2476424"/>
                <a:gd name="connsiteY833" fmla="*/ 1284583 h 1907175"/>
                <a:gd name="connsiteX834" fmla="*/ 2182490 w 2476424"/>
                <a:gd name="connsiteY834" fmla="*/ 1289140 h 1907175"/>
                <a:gd name="connsiteX835" fmla="*/ 2171424 w 2476424"/>
                <a:gd name="connsiteY835" fmla="*/ 1289790 h 1907175"/>
                <a:gd name="connsiteX836" fmla="*/ 2173702 w 2476424"/>
                <a:gd name="connsiteY836" fmla="*/ 1293045 h 1907175"/>
                <a:gd name="connsiteX837" fmla="*/ 2169472 w 2476424"/>
                <a:gd name="connsiteY837" fmla="*/ 1299554 h 1907175"/>
                <a:gd name="connsiteX838" fmla="*/ 2180537 w 2476424"/>
                <a:gd name="connsiteY838" fmla="*/ 1293696 h 1907175"/>
                <a:gd name="connsiteX839" fmla="*/ 2183792 w 2476424"/>
                <a:gd name="connsiteY839" fmla="*/ 1296950 h 1907175"/>
                <a:gd name="connsiteX840" fmla="*/ 2190301 w 2476424"/>
                <a:gd name="connsiteY840" fmla="*/ 1293696 h 1907175"/>
                <a:gd name="connsiteX841" fmla="*/ 2197786 w 2476424"/>
                <a:gd name="connsiteY841" fmla="*/ 1292720 h 1907175"/>
                <a:gd name="connsiteX842" fmla="*/ 2196810 w 2476424"/>
                <a:gd name="connsiteY842" fmla="*/ 1298903 h 1907175"/>
                <a:gd name="connsiteX843" fmla="*/ 2186070 w 2476424"/>
                <a:gd name="connsiteY843" fmla="*/ 1303785 h 1907175"/>
                <a:gd name="connsiteX844" fmla="*/ 2177608 w 2476424"/>
                <a:gd name="connsiteY844" fmla="*/ 1310945 h 1907175"/>
                <a:gd name="connsiteX845" fmla="*/ 2184768 w 2476424"/>
                <a:gd name="connsiteY845" fmla="*/ 1311270 h 1907175"/>
                <a:gd name="connsiteX846" fmla="*/ 2190626 w 2476424"/>
                <a:gd name="connsiteY846" fmla="*/ 1306714 h 1907175"/>
                <a:gd name="connsiteX847" fmla="*/ 2200390 w 2476424"/>
                <a:gd name="connsiteY847" fmla="*/ 1305738 h 1907175"/>
                <a:gd name="connsiteX848" fmla="*/ 2200390 w 2476424"/>
                <a:gd name="connsiteY848" fmla="*/ 1308667 h 1907175"/>
                <a:gd name="connsiteX849" fmla="*/ 2201691 w 2476424"/>
                <a:gd name="connsiteY849" fmla="*/ 1310619 h 1907175"/>
                <a:gd name="connsiteX850" fmla="*/ 2196810 w 2476424"/>
                <a:gd name="connsiteY850" fmla="*/ 1312247 h 1907175"/>
                <a:gd name="connsiteX851" fmla="*/ 2196159 w 2476424"/>
                <a:gd name="connsiteY851" fmla="*/ 1315501 h 1907175"/>
                <a:gd name="connsiteX852" fmla="*/ 2199413 w 2476424"/>
                <a:gd name="connsiteY852" fmla="*/ 1313874 h 1907175"/>
                <a:gd name="connsiteX853" fmla="*/ 2203644 w 2476424"/>
                <a:gd name="connsiteY853" fmla="*/ 1317129 h 1907175"/>
                <a:gd name="connsiteX854" fmla="*/ 2206248 w 2476424"/>
                <a:gd name="connsiteY854" fmla="*/ 1314850 h 1907175"/>
                <a:gd name="connsiteX855" fmla="*/ 2213082 w 2476424"/>
                <a:gd name="connsiteY855" fmla="*/ 1322010 h 1907175"/>
                <a:gd name="connsiteX856" fmla="*/ 2216011 w 2476424"/>
                <a:gd name="connsiteY856" fmla="*/ 1325265 h 1907175"/>
                <a:gd name="connsiteX857" fmla="*/ 2209502 w 2476424"/>
                <a:gd name="connsiteY857" fmla="*/ 1328845 h 1907175"/>
                <a:gd name="connsiteX858" fmla="*/ 2205271 w 2476424"/>
                <a:gd name="connsiteY858" fmla="*/ 1331123 h 1907175"/>
                <a:gd name="connsiteX859" fmla="*/ 2199088 w 2476424"/>
                <a:gd name="connsiteY859" fmla="*/ 1328845 h 1907175"/>
                <a:gd name="connsiteX860" fmla="*/ 2199088 w 2476424"/>
                <a:gd name="connsiteY860" fmla="*/ 1333076 h 1907175"/>
                <a:gd name="connsiteX861" fmla="*/ 2204295 w 2476424"/>
                <a:gd name="connsiteY861" fmla="*/ 1335028 h 1907175"/>
                <a:gd name="connsiteX862" fmla="*/ 2213082 w 2476424"/>
                <a:gd name="connsiteY862" fmla="*/ 1333727 h 1907175"/>
                <a:gd name="connsiteX863" fmla="*/ 2217964 w 2476424"/>
                <a:gd name="connsiteY863" fmla="*/ 1336005 h 1907175"/>
                <a:gd name="connsiteX864" fmla="*/ 2214059 w 2476424"/>
                <a:gd name="connsiteY864" fmla="*/ 1341212 h 1907175"/>
                <a:gd name="connsiteX865" fmla="*/ 2219266 w 2476424"/>
                <a:gd name="connsiteY865" fmla="*/ 1345443 h 1907175"/>
                <a:gd name="connsiteX866" fmla="*/ 2224148 w 2476424"/>
                <a:gd name="connsiteY866" fmla="*/ 1345768 h 1907175"/>
                <a:gd name="connsiteX867" fmla="*/ 2227402 w 2476424"/>
                <a:gd name="connsiteY867" fmla="*/ 1348047 h 1907175"/>
                <a:gd name="connsiteX868" fmla="*/ 2231959 w 2476424"/>
                <a:gd name="connsiteY868" fmla="*/ 1349999 h 1907175"/>
                <a:gd name="connsiteX869" fmla="*/ 2228704 w 2476424"/>
                <a:gd name="connsiteY869" fmla="*/ 1352603 h 1907175"/>
                <a:gd name="connsiteX870" fmla="*/ 2221544 w 2476424"/>
                <a:gd name="connsiteY870" fmla="*/ 1358461 h 1907175"/>
                <a:gd name="connsiteX871" fmla="*/ 2216337 w 2476424"/>
                <a:gd name="connsiteY871" fmla="*/ 1362692 h 1907175"/>
                <a:gd name="connsiteX872" fmla="*/ 2209828 w 2476424"/>
                <a:gd name="connsiteY872" fmla="*/ 1361065 h 1907175"/>
                <a:gd name="connsiteX873" fmla="*/ 2216011 w 2476424"/>
                <a:gd name="connsiteY873" fmla="*/ 1357810 h 1907175"/>
                <a:gd name="connsiteX874" fmla="*/ 2202017 w 2476424"/>
                <a:gd name="connsiteY874" fmla="*/ 1357159 h 1907175"/>
                <a:gd name="connsiteX875" fmla="*/ 2196810 w 2476424"/>
                <a:gd name="connsiteY875" fmla="*/ 1359763 h 1907175"/>
                <a:gd name="connsiteX876" fmla="*/ 2206248 w 2476424"/>
                <a:gd name="connsiteY876" fmla="*/ 1364319 h 1907175"/>
                <a:gd name="connsiteX877" fmla="*/ 2207550 w 2476424"/>
                <a:gd name="connsiteY877" fmla="*/ 1368225 h 1907175"/>
                <a:gd name="connsiteX878" fmla="*/ 2217313 w 2476424"/>
                <a:gd name="connsiteY878" fmla="*/ 1370503 h 1907175"/>
                <a:gd name="connsiteX879" fmla="*/ 2210153 w 2476424"/>
                <a:gd name="connsiteY879" fmla="*/ 1372456 h 1907175"/>
                <a:gd name="connsiteX880" fmla="*/ 2209828 w 2476424"/>
                <a:gd name="connsiteY880" fmla="*/ 1375059 h 1907175"/>
                <a:gd name="connsiteX881" fmla="*/ 2215686 w 2476424"/>
                <a:gd name="connsiteY881" fmla="*/ 1375710 h 1907175"/>
                <a:gd name="connsiteX882" fmla="*/ 2220568 w 2476424"/>
                <a:gd name="connsiteY882" fmla="*/ 1378639 h 1907175"/>
                <a:gd name="connsiteX883" fmla="*/ 2212431 w 2476424"/>
                <a:gd name="connsiteY883" fmla="*/ 1379941 h 1907175"/>
                <a:gd name="connsiteX884" fmla="*/ 2216662 w 2476424"/>
                <a:gd name="connsiteY884" fmla="*/ 1383195 h 1907175"/>
                <a:gd name="connsiteX885" fmla="*/ 2229355 w 2476424"/>
                <a:gd name="connsiteY885" fmla="*/ 1384497 h 1907175"/>
                <a:gd name="connsiteX886" fmla="*/ 2230657 w 2476424"/>
                <a:gd name="connsiteY886" fmla="*/ 1387426 h 1907175"/>
                <a:gd name="connsiteX887" fmla="*/ 2229029 w 2476424"/>
                <a:gd name="connsiteY887" fmla="*/ 1391332 h 1907175"/>
                <a:gd name="connsiteX888" fmla="*/ 2234237 w 2476424"/>
                <a:gd name="connsiteY888" fmla="*/ 1391657 h 1907175"/>
                <a:gd name="connsiteX889" fmla="*/ 2236840 w 2476424"/>
                <a:gd name="connsiteY889" fmla="*/ 1393935 h 1907175"/>
                <a:gd name="connsiteX890" fmla="*/ 2239119 w 2476424"/>
                <a:gd name="connsiteY890" fmla="*/ 1397515 h 1907175"/>
                <a:gd name="connsiteX891" fmla="*/ 2243349 w 2476424"/>
                <a:gd name="connsiteY891" fmla="*/ 1397841 h 1907175"/>
                <a:gd name="connsiteX892" fmla="*/ 2246604 w 2476424"/>
                <a:gd name="connsiteY892" fmla="*/ 1399143 h 1907175"/>
                <a:gd name="connsiteX893" fmla="*/ 2246279 w 2476424"/>
                <a:gd name="connsiteY893" fmla="*/ 1402072 h 1907175"/>
                <a:gd name="connsiteX894" fmla="*/ 2251486 w 2476424"/>
                <a:gd name="connsiteY894" fmla="*/ 1400444 h 1907175"/>
                <a:gd name="connsiteX895" fmla="*/ 2253764 w 2476424"/>
                <a:gd name="connsiteY895" fmla="*/ 1404024 h 1907175"/>
                <a:gd name="connsiteX896" fmla="*/ 2254415 w 2476424"/>
                <a:gd name="connsiteY896" fmla="*/ 1407279 h 1907175"/>
                <a:gd name="connsiteX897" fmla="*/ 2257995 w 2476424"/>
                <a:gd name="connsiteY897" fmla="*/ 1402723 h 1907175"/>
                <a:gd name="connsiteX898" fmla="*/ 2260924 w 2476424"/>
                <a:gd name="connsiteY898" fmla="*/ 1402397 h 1907175"/>
                <a:gd name="connsiteX899" fmla="*/ 2258320 w 2476424"/>
                <a:gd name="connsiteY899" fmla="*/ 1406303 h 1907175"/>
                <a:gd name="connsiteX900" fmla="*/ 2257669 w 2476424"/>
                <a:gd name="connsiteY900" fmla="*/ 1409883 h 1907175"/>
                <a:gd name="connsiteX901" fmla="*/ 2259622 w 2476424"/>
                <a:gd name="connsiteY901" fmla="*/ 1411510 h 1907175"/>
                <a:gd name="connsiteX902" fmla="*/ 2257995 w 2476424"/>
                <a:gd name="connsiteY902" fmla="*/ 1415415 h 1907175"/>
                <a:gd name="connsiteX903" fmla="*/ 2258320 w 2476424"/>
                <a:gd name="connsiteY903" fmla="*/ 1418344 h 1907175"/>
                <a:gd name="connsiteX904" fmla="*/ 2254089 w 2476424"/>
                <a:gd name="connsiteY904" fmla="*/ 1422901 h 1907175"/>
                <a:gd name="connsiteX905" fmla="*/ 2255066 w 2476424"/>
                <a:gd name="connsiteY905" fmla="*/ 1425830 h 1907175"/>
                <a:gd name="connsiteX906" fmla="*/ 2251811 w 2476424"/>
                <a:gd name="connsiteY906" fmla="*/ 1431037 h 1907175"/>
                <a:gd name="connsiteX907" fmla="*/ 2255717 w 2476424"/>
                <a:gd name="connsiteY907" fmla="*/ 1431037 h 1907175"/>
                <a:gd name="connsiteX908" fmla="*/ 2263853 w 2476424"/>
                <a:gd name="connsiteY908" fmla="*/ 1423226 h 1907175"/>
                <a:gd name="connsiteX909" fmla="*/ 2266131 w 2476424"/>
                <a:gd name="connsiteY909" fmla="*/ 1424528 h 1907175"/>
                <a:gd name="connsiteX910" fmla="*/ 2262877 w 2476424"/>
                <a:gd name="connsiteY910" fmla="*/ 1430386 h 1907175"/>
                <a:gd name="connsiteX911" fmla="*/ 2268409 w 2476424"/>
                <a:gd name="connsiteY911" fmla="*/ 1427132 h 1907175"/>
                <a:gd name="connsiteX912" fmla="*/ 2274268 w 2476424"/>
                <a:gd name="connsiteY912" fmla="*/ 1421599 h 1907175"/>
                <a:gd name="connsiteX913" fmla="*/ 2278498 w 2476424"/>
                <a:gd name="connsiteY913" fmla="*/ 1420948 h 1907175"/>
                <a:gd name="connsiteX914" fmla="*/ 2275569 w 2476424"/>
                <a:gd name="connsiteY914" fmla="*/ 1425179 h 1907175"/>
                <a:gd name="connsiteX915" fmla="*/ 2277197 w 2476424"/>
                <a:gd name="connsiteY915" fmla="*/ 1426481 h 1907175"/>
                <a:gd name="connsiteX916" fmla="*/ 2285007 w 2476424"/>
                <a:gd name="connsiteY916" fmla="*/ 1426806 h 1907175"/>
                <a:gd name="connsiteX917" fmla="*/ 2280777 w 2476424"/>
                <a:gd name="connsiteY917" fmla="*/ 1430712 h 1907175"/>
                <a:gd name="connsiteX918" fmla="*/ 2275895 w 2476424"/>
                <a:gd name="connsiteY918" fmla="*/ 1434943 h 1907175"/>
                <a:gd name="connsiteX919" fmla="*/ 2274593 w 2476424"/>
                <a:gd name="connsiteY919" fmla="*/ 1441777 h 1907175"/>
                <a:gd name="connsiteX920" fmla="*/ 2280126 w 2476424"/>
                <a:gd name="connsiteY920" fmla="*/ 1435593 h 1907175"/>
                <a:gd name="connsiteX921" fmla="*/ 2287286 w 2476424"/>
                <a:gd name="connsiteY921" fmla="*/ 1430712 h 1907175"/>
                <a:gd name="connsiteX922" fmla="*/ 2289889 w 2476424"/>
                <a:gd name="connsiteY922" fmla="*/ 1432664 h 1907175"/>
                <a:gd name="connsiteX923" fmla="*/ 2295422 w 2476424"/>
                <a:gd name="connsiteY923" fmla="*/ 1427783 h 1907175"/>
                <a:gd name="connsiteX924" fmla="*/ 2301280 w 2476424"/>
                <a:gd name="connsiteY924" fmla="*/ 1425830 h 1907175"/>
                <a:gd name="connsiteX925" fmla="*/ 2303233 w 2476424"/>
                <a:gd name="connsiteY925" fmla="*/ 1432013 h 1907175"/>
                <a:gd name="connsiteX926" fmla="*/ 2300955 w 2476424"/>
                <a:gd name="connsiteY926" fmla="*/ 1434617 h 1907175"/>
                <a:gd name="connsiteX927" fmla="*/ 2317553 w 2476424"/>
                <a:gd name="connsiteY927" fmla="*/ 1440150 h 1907175"/>
                <a:gd name="connsiteX928" fmla="*/ 2321133 w 2476424"/>
                <a:gd name="connsiteY928" fmla="*/ 1438197 h 1907175"/>
                <a:gd name="connsiteX929" fmla="*/ 2328293 w 2476424"/>
                <a:gd name="connsiteY929" fmla="*/ 1439824 h 1907175"/>
                <a:gd name="connsiteX930" fmla="*/ 2334151 w 2476424"/>
                <a:gd name="connsiteY930" fmla="*/ 1441777 h 1907175"/>
                <a:gd name="connsiteX931" fmla="*/ 2345867 w 2476424"/>
                <a:gd name="connsiteY931" fmla="*/ 1447961 h 1907175"/>
                <a:gd name="connsiteX932" fmla="*/ 2336755 w 2476424"/>
                <a:gd name="connsiteY932" fmla="*/ 1450890 h 1907175"/>
                <a:gd name="connsiteX933" fmla="*/ 2339033 w 2476424"/>
                <a:gd name="connsiteY933" fmla="*/ 1454144 h 1907175"/>
                <a:gd name="connsiteX934" fmla="*/ 2325689 w 2476424"/>
                <a:gd name="connsiteY934" fmla="*/ 1454795 h 1907175"/>
                <a:gd name="connsiteX935" fmla="*/ 2321133 w 2476424"/>
                <a:gd name="connsiteY935" fmla="*/ 1459026 h 1907175"/>
                <a:gd name="connsiteX936" fmla="*/ 2304535 w 2476424"/>
                <a:gd name="connsiteY936" fmla="*/ 1461955 h 1907175"/>
                <a:gd name="connsiteX937" fmla="*/ 2282729 w 2476424"/>
                <a:gd name="connsiteY937" fmla="*/ 1467488 h 1907175"/>
                <a:gd name="connsiteX938" fmla="*/ 2293144 w 2476424"/>
                <a:gd name="connsiteY938" fmla="*/ 1468139 h 1907175"/>
                <a:gd name="connsiteX939" fmla="*/ 2299327 w 2476424"/>
                <a:gd name="connsiteY939" fmla="*/ 1469766 h 1907175"/>
                <a:gd name="connsiteX940" fmla="*/ 2291517 w 2476424"/>
                <a:gd name="connsiteY940" fmla="*/ 1473346 h 1907175"/>
                <a:gd name="connsiteX941" fmla="*/ 2281753 w 2476424"/>
                <a:gd name="connsiteY941" fmla="*/ 1475624 h 1907175"/>
                <a:gd name="connsiteX942" fmla="*/ 2271664 w 2476424"/>
                <a:gd name="connsiteY942" fmla="*/ 1477251 h 1907175"/>
                <a:gd name="connsiteX943" fmla="*/ 2268735 w 2476424"/>
                <a:gd name="connsiteY943" fmla="*/ 1486690 h 1907175"/>
                <a:gd name="connsiteX944" fmla="*/ 2258971 w 2476424"/>
                <a:gd name="connsiteY944" fmla="*/ 1480831 h 1907175"/>
                <a:gd name="connsiteX945" fmla="*/ 2246929 w 2476424"/>
                <a:gd name="connsiteY945" fmla="*/ 1474973 h 1907175"/>
                <a:gd name="connsiteX946" fmla="*/ 2245302 w 2476424"/>
                <a:gd name="connsiteY946" fmla="*/ 1481808 h 1907175"/>
                <a:gd name="connsiteX947" fmla="*/ 2252137 w 2476424"/>
                <a:gd name="connsiteY947" fmla="*/ 1480831 h 1907175"/>
                <a:gd name="connsiteX948" fmla="*/ 2261249 w 2476424"/>
                <a:gd name="connsiteY948" fmla="*/ 1485713 h 1907175"/>
                <a:gd name="connsiteX949" fmla="*/ 2268409 w 2476424"/>
                <a:gd name="connsiteY949" fmla="*/ 1489293 h 1907175"/>
                <a:gd name="connsiteX950" fmla="*/ 2262226 w 2476424"/>
                <a:gd name="connsiteY950" fmla="*/ 1493199 h 1907175"/>
                <a:gd name="connsiteX951" fmla="*/ 2260598 w 2476424"/>
                <a:gd name="connsiteY951" fmla="*/ 1497104 h 1907175"/>
                <a:gd name="connsiteX952" fmla="*/ 2270362 w 2476424"/>
                <a:gd name="connsiteY952" fmla="*/ 1497430 h 1907175"/>
                <a:gd name="connsiteX953" fmla="*/ 2270362 w 2476424"/>
                <a:gd name="connsiteY953" fmla="*/ 1492873 h 1907175"/>
                <a:gd name="connsiteX954" fmla="*/ 2275895 w 2476424"/>
                <a:gd name="connsiteY954" fmla="*/ 1489944 h 1907175"/>
                <a:gd name="connsiteX955" fmla="*/ 2276546 w 2476424"/>
                <a:gd name="connsiteY955" fmla="*/ 1487015 h 1907175"/>
                <a:gd name="connsiteX956" fmla="*/ 2283706 w 2476424"/>
                <a:gd name="connsiteY956" fmla="*/ 1486364 h 1907175"/>
                <a:gd name="connsiteX957" fmla="*/ 2291191 w 2476424"/>
                <a:gd name="connsiteY957" fmla="*/ 1481157 h 1907175"/>
                <a:gd name="connsiteX958" fmla="*/ 2298677 w 2476424"/>
                <a:gd name="connsiteY958" fmla="*/ 1481157 h 1907175"/>
                <a:gd name="connsiteX959" fmla="*/ 2299327 w 2476424"/>
                <a:gd name="connsiteY959" fmla="*/ 1474973 h 1907175"/>
                <a:gd name="connsiteX960" fmla="*/ 2307789 w 2476424"/>
                <a:gd name="connsiteY960" fmla="*/ 1470092 h 1907175"/>
                <a:gd name="connsiteX961" fmla="*/ 2317227 w 2476424"/>
                <a:gd name="connsiteY961" fmla="*/ 1467162 h 1907175"/>
                <a:gd name="connsiteX962" fmla="*/ 2330896 w 2476424"/>
                <a:gd name="connsiteY962" fmla="*/ 1466512 h 1907175"/>
                <a:gd name="connsiteX963" fmla="*/ 2320482 w 2476424"/>
                <a:gd name="connsiteY963" fmla="*/ 1463582 h 1907175"/>
                <a:gd name="connsiteX964" fmla="*/ 2329595 w 2476424"/>
                <a:gd name="connsiteY964" fmla="*/ 1461630 h 1907175"/>
                <a:gd name="connsiteX965" fmla="*/ 2338382 w 2476424"/>
                <a:gd name="connsiteY965" fmla="*/ 1462932 h 1907175"/>
                <a:gd name="connsiteX966" fmla="*/ 2352376 w 2476424"/>
                <a:gd name="connsiteY966" fmla="*/ 1472695 h 1907175"/>
                <a:gd name="connsiteX967" fmla="*/ 2346518 w 2476424"/>
                <a:gd name="connsiteY967" fmla="*/ 1481482 h 1907175"/>
                <a:gd name="connsiteX968" fmla="*/ 2344240 w 2476424"/>
                <a:gd name="connsiteY968" fmla="*/ 1486364 h 1907175"/>
                <a:gd name="connsiteX969" fmla="*/ 2354980 w 2476424"/>
                <a:gd name="connsiteY969" fmla="*/ 1480506 h 1907175"/>
                <a:gd name="connsiteX970" fmla="*/ 2362791 w 2476424"/>
                <a:gd name="connsiteY970" fmla="*/ 1481157 h 1907175"/>
                <a:gd name="connsiteX971" fmla="*/ 2367998 w 2476424"/>
                <a:gd name="connsiteY971" fmla="*/ 1477577 h 1907175"/>
                <a:gd name="connsiteX972" fmla="*/ 2372880 w 2476424"/>
                <a:gd name="connsiteY972" fmla="*/ 1480831 h 1907175"/>
                <a:gd name="connsiteX973" fmla="*/ 2369300 w 2476424"/>
                <a:gd name="connsiteY973" fmla="*/ 1483435 h 1907175"/>
                <a:gd name="connsiteX974" fmla="*/ 2379389 w 2476424"/>
                <a:gd name="connsiteY974" fmla="*/ 1485388 h 1907175"/>
                <a:gd name="connsiteX975" fmla="*/ 2384596 w 2476424"/>
                <a:gd name="connsiteY975" fmla="*/ 1486690 h 1907175"/>
                <a:gd name="connsiteX976" fmla="*/ 2381992 w 2476424"/>
                <a:gd name="connsiteY976" fmla="*/ 1488642 h 1907175"/>
                <a:gd name="connsiteX977" fmla="*/ 2382969 w 2476424"/>
                <a:gd name="connsiteY977" fmla="*/ 1492548 h 1907175"/>
                <a:gd name="connsiteX978" fmla="*/ 2389152 w 2476424"/>
                <a:gd name="connsiteY978" fmla="*/ 1494175 h 1907175"/>
                <a:gd name="connsiteX979" fmla="*/ 2391105 w 2476424"/>
                <a:gd name="connsiteY979" fmla="*/ 1499708 h 1907175"/>
                <a:gd name="connsiteX980" fmla="*/ 2389803 w 2476424"/>
                <a:gd name="connsiteY980" fmla="*/ 1503939 h 1907175"/>
                <a:gd name="connsiteX981" fmla="*/ 2382318 w 2476424"/>
                <a:gd name="connsiteY981" fmla="*/ 1507844 h 1907175"/>
                <a:gd name="connsiteX982" fmla="*/ 2387851 w 2476424"/>
                <a:gd name="connsiteY982" fmla="*/ 1510773 h 1907175"/>
                <a:gd name="connsiteX983" fmla="*/ 2389478 w 2476424"/>
                <a:gd name="connsiteY983" fmla="*/ 1514353 h 1907175"/>
                <a:gd name="connsiteX984" fmla="*/ 2382643 w 2476424"/>
                <a:gd name="connsiteY984" fmla="*/ 1515329 h 1907175"/>
                <a:gd name="connsiteX985" fmla="*/ 2390454 w 2476424"/>
                <a:gd name="connsiteY985" fmla="*/ 1520537 h 1907175"/>
                <a:gd name="connsiteX986" fmla="*/ 2384922 w 2476424"/>
                <a:gd name="connsiteY986" fmla="*/ 1521188 h 1907175"/>
                <a:gd name="connsiteX987" fmla="*/ 2383945 w 2476424"/>
                <a:gd name="connsiteY987" fmla="*/ 1524117 h 1907175"/>
                <a:gd name="connsiteX988" fmla="*/ 2372229 w 2476424"/>
                <a:gd name="connsiteY988" fmla="*/ 1522164 h 1907175"/>
                <a:gd name="connsiteX989" fmla="*/ 2380365 w 2476424"/>
                <a:gd name="connsiteY989" fmla="*/ 1525744 h 1907175"/>
                <a:gd name="connsiteX990" fmla="*/ 2394034 w 2476424"/>
                <a:gd name="connsiteY990" fmla="*/ 1528998 h 1907175"/>
                <a:gd name="connsiteX991" fmla="*/ 2391756 w 2476424"/>
                <a:gd name="connsiteY991" fmla="*/ 1533229 h 1907175"/>
                <a:gd name="connsiteX992" fmla="*/ 2381342 w 2476424"/>
                <a:gd name="connsiteY992" fmla="*/ 1529975 h 1907175"/>
                <a:gd name="connsiteX993" fmla="*/ 2386549 w 2476424"/>
                <a:gd name="connsiteY993" fmla="*/ 1534857 h 1907175"/>
                <a:gd name="connsiteX994" fmla="*/ 2393709 w 2476424"/>
                <a:gd name="connsiteY994" fmla="*/ 1537460 h 1907175"/>
                <a:gd name="connsiteX995" fmla="*/ 2389478 w 2476424"/>
                <a:gd name="connsiteY995" fmla="*/ 1539738 h 1907175"/>
                <a:gd name="connsiteX996" fmla="*/ 2386224 w 2476424"/>
                <a:gd name="connsiteY996" fmla="*/ 1546898 h 1907175"/>
                <a:gd name="connsiteX997" fmla="*/ 2369951 w 2476424"/>
                <a:gd name="connsiteY997" fmla="*/ 1555360 h 1907175"/>
                <a:gd name="connsiteX998" fmla="*/ 2353353 w 2476424"/>
                <a:gd name="connsiteY998" fmla="*/ 1565775 h 1907175"/>
                <a:gd name="connsiteX999" fmla="*/ 2334476 w 2476424"/>
                <a:gd name="connsiteY999" fmla="*/ 1564473 h 1907175"/>
                <a:gd name="connsiteX1000" fmla="*/ 2309416 w 2476424"/>
                <a:gd name="connsiteY1000" fmla="*/ 1571958 h 1907175"/>
                <a:gd name="connsiteX1001" fmla="*/ 2310067 w 2476424"/>
                <a:gd name="connsiteY1001" fmla="*/ 1576189 h 1907175"/>
                <a:gd name="connsiteX1002" fmla="*/ 2300955 w 2476424"/>
                <a:gd name="connsiteY1002" fmla="*/ 1581396 h 1907175"/>
                <a:gd name="connsiteX1003" fmla="*/ 2300955 w 2476424"/>
                <a:gd name="connsiteY1003" fmla="*/ 1586604 h 1907175"/>
                <a:gd name="connsiteX1004" fmla="*/ 2298026 w 2476424"/>
                <a:gd name="connsiteY1004" fmla="*/ 1592462 h 1907175"/>
                <a:gd name="connsiteX1005" fmla="*/ 2296398 w 2476424"/>
                <a:gd name="connsiteY1005" fmla="*/ 1586278 h 1907175"/>
                <a:gd name="connsiteX1006" fmla="*/ 2280451 w 2476424"/>
                <a:gd name="connsiteY1006" fmla="*/ 1598971 h 1907175"/>
                <a:gd name="connsiteX1007" fmla="*/ 2267758 w 2476424"/>
                <a:gd name="connsiteY1007" fmla="*/ 1611013 h 1907175"/>
                <a:gd name="connsiteX1008" fmla="*/ 2248882 w 2476424"/>
                <a:gd name="connsiteY1008" fmla="*/ 1610362 h 1907175"/>
                <a:gd name="connsiteX1009" fmla="*/ 2224148 w 2476424"/>
                <a:gd name="connsiteY1009" fmla="*/ 1614593 h 1907175"/>
                <a:gd name="connsiteX1010" fmla="*/ 2219591 w 2476424"/>
                <a:gd name="connsiteY1010" fmla="*/ 1610362 h 1907175"/>
                <a:gd name="connsiteX1011" fmla="*/ 2195833 w 2476424"/>
                <a:gd name="connsiteY1011" fmla="*/ 1608409 h 1907175"/>
                <a:gd name="connsiteX1012" fmla="*/ 2174028 w 2476424"/>
                <a:gd name="connsiteY1012" fmla="*/ 1610687 h 1907175"/>
                <a:gd name="connsiteX1013" fmla="*/ 2166868 w 2476424"/>
                <a:gd name="connsiteY1013" fmla="*/ 1608084 h 1907175"/>
                <a:gd name="connsiteX1014" fmla="*/ 2124559 w 2476424"/>
                <a:gd name="connsiteY1014" fmla="*/ 1608084 h 1907175"/>
                <a:gd name="connsiteX1015" fmla="*/ 2099499 w 2476424"/>
                <a:gd name="connsiteY1015" fmla="*/ 1612315 h 1907175"/>
                <a:gd name="connsiteX1016" fmla="*/ 2089735 w 2476424"/>
                <a:gd name="connsiteY1016" fmla="*/ 1609385 h 1907175"/>
                <a:gd name="connsiteX1017" fmla="*/ 2071510 w 2476424"/>
                <a:gd name="connsiteY1017" fmla="*/ 1625333 h 1907175"/>
                <a:gd name="connsiteX1018" fmla="*/ 2068256 w 2476424"/>
                <a:gd name="connsiteY1018" fmla="*/ 1638676 h 1907175"/>
                <a:gd name="connsiteX1019" fmla="*/ 2044823 w 2476424"/>
                <a:gd name="connsiteY1019" fmla="*/ 1644860 h 1907175"/>
                <a:gd name="connsiteX1020" fmla="*/ 2036361 w 2476424"/>
                <a:gd name="connsiteY1020" fmla="*/ 1652020 h 1907175"/>
                <a:gd name="connsiteX1021" fmla="*/ 2032781 w 2476424"/>
                <a:gd name="connsiteY1021" fmla="*/ 1648114 h 1907175"/>
                <a:gd name="connsiteX1022" fmla="*/ 2029201 w 2476424"/>
                <a:gd name="connsiteY1022" fmla="*/ 1655925 h 1907175"/>
                <a:gd name="connsiteX1023" fmla="*/ 2017485 w 2476424"/>
                <a:gd name="connsiteY1023" fmla="*/ 1664062 h 1907175"/>
                <a:gd name="connsiteX1024" fmla="*/ 2007721 w 2476424"/>
                <a:gd name="connsiteY1024" fmla="*/ 1679358 h 1907175"/>
                <a:gd name="connsiteX1025" fmla="*/ 1999585 w 2476424"/>
                <a:gd name="connsiteY1025" fmla="*/ 1684565 h 1907175"/>
                <a:gd name="connsiteX1026" fmla="*/ 1982661 w 2476424"/>
                <a:gd name="connsiteY1026" fmla="*/ 1677080 h 1907175"/>
                <a:gd name="connsiteX1027" fmla="*/ 1959880 w 2476424"/>
                <a:gd name="connsiteY1027" fmla="*/ 1674801 h 1907175"/>
                <a:gd name="connsiteX1028" fmla="*/ 1964436 w 2476424"/>
                <a:gd name="connsiteY1028" fmla="*/ 1679358 h 1907175"/>
                <a:gd name="connsiteX1029" fmla="*/ 1965087 w 2476424"/>
                <a:gd name="connsiteY1029" fmla="*/ 1683914 h 1907175"/>
                <a:gd name="connsiteX1030" fmla="*/ 1969969 w 2476424"/>
                <a:gd name="connsiteY1030" fmla="*/ 1680985 h 1907175"/>
                <a:gd name="connsiteX1031" fmla="*/ 1981360 w 2476424"/>
                <a:gd name="connsiteY1031" fmla="*/ 1680985 h 1907175"/>
                <a:gd name="connsiteX1032" fmla="*/ 1991774 w 2476424"/>
                <a:gd name="connsiteY1032" fmla="*/ 1686843 h 1907175"/>
                <a:gd name="connsiteX1033" fmla="*/ 1995680 w 2476424"/>
                <a:gd name="connsiteY1033" fmla="*/ 1692051 h 1907175"/>
                <a:gd name="connsiteX1034" fmla="*/ 1992099 w 2476424"/>
                <a:gd name="connsiteY1034" fmla="*/ 1699536 h 1907175"/>
                <a:gd name="connsiteX1035" fmla="*/ 1977454 w 2476424"/>
                <a:gd name="connsiteY1035" fmla="*/ 1710276 h 1907175"/>
                <a:gd name="connsiteX1036" fmla="*/ 1970294 w 2476424"/>
                <a:gd name="connsiteY1036" fmla="*/ 1722318 h 1907175"/>
                <a:gd name="connsiteX1037" fmla="*/ 1957601 w 2476424"/>
                <a:gd name="connsiteY1037" fmla="*/ 1733709 h 1907175"/>
                <a:gd name="connsiteX1038" fmla="*/ 1975501 w 2476424"/>
                <a:gd name="connsiteY1038" fmla="*/ 1726549 h 1907175"/>
                <a:gd name="connsiteX1039" fmla="*/ 1994703 w 2476424"/>
                <a:gd name="connsiteY1039" fmla="*/ 1707998 h 1907175"/>
                <a:gd name="connsiteX1040" fmla="*/ 2008047 w 2476424"/>
                <a:gd name="connsiteY1040" fmla="*/ 1696607 h 1907175"/>
                <a:gd name="connsiteX1041" fmla="*/ 2022692 w 2476424"/>
                <a:gd name="connsiteY1041" fmla="*/ 1679358 h 1907175"/>
                <a:gd name="connsiteX1042" fmla="*/ 2047752 w 2476424"/>
                <a:gd name="connsiteY1042" fmla="*/ 1667316 h 1907175"/>
                <a:gd name="connsiteX1043" fmla="*/ 2064350 w 2476424"/>
                <a:gd name="connsiteY1043" fmla="*/ 1659180 h 1907175"/>
                <a:gd name="connsiteX1044" fmla="*/ 2093966 w 2476424"/>
                <a:gd name="connsiteY1044" fmla="*/ 1649416 h 1907175"/>
                <a:gd name="connsiteX1045" fmla="*/ 2113168 w 2476424"/>
                <a:gd name="connsiteY1045" fmla="*/ 1645836 h 1907175"/>
                <a:gd name="connsiteX1046" fmla="*/ 2133997 w 2476424"/>
                <a:gd name="connsiteY1046" fmla="*/ 1648440 h 1907175"/>
                <a:gd name="connsiteX1047" fmla="*/ 2147015 w 2476424"/>
                <a:gd name="connsiteY1047" fmla="*/ 1654624 h 1907175"/>
                <a:gd name="connsiteX1048" fmla="*/ 2153850 w 2476424"/>
                <a:gd name="connsiteY1048" fmla="*/ 1660156 h 1907175"/>
                <a:gd name="connsiteX1049" fmla="*/ 2154175 w 2476424"/>
                <a:gd name="connsiteY1049" fmla="*/ 1664062 h 1907175"/>
                <a:gd name="connsiteX1050" fmla="*/ 2144737 w 2476424"/>
                <a:gd name="connsiteY1050" fmla="*/ 1660482 h 1907175"/>
                <a:gd name="connsiteX1051" fmla="*/ 2147666 w 2476424"/>
                <a:gd name="connsiteY1051" fmla="*/ 1665038 h 1907175"/>
                <a:gd name="connsiteX1052" fmla="*/ 2153524 w 2476424"/>
                <a:gd name="connsiteY1052" fmla="*/ 1669269 h 1907175"/>
                <a:gd name="connsiteX1053" fmla="*/ 2151246 w 2476424"/>
                <a:gd name="connsiteY1053" fmla="*/ 1673825 h 1907175"/>
                <a:gd name="connsiteX1054" fmla="*/ 2149293 w 2476424"/>
                <a:gd name="connsiteY1054" fmla="*/ 1677731 h 1907175"/>
                <a:gd name="connsiteX1055" fmla="*/ 2138879 w 2476424"/>
                <a:gd name="connsiteY1055" fmla="*/ 1680985 h 1907175"/>
                <a:gd name="connsiteX1056" fmla="*/ 2136275 w 2476424"/>
                <a:gd name="connsiteY1056" fmla="*/ 1685542 h 1907175"/>
                <a:gd name="connsiteX1057" fmla="*/ 2124234 w 2476424"/>
                <a:gd name="connsiteY1057" fmla="*/ 1690098 h 1907175"/>
                <a:gd name="connsiteX1058" fmla="*/ 2106008 w 2476424"/>
                <a:gd name="connsiteY1058" fmla="*/ 1685542 h 1907175"/>
                <a:gd name="connsiteX1059" fmla="*/ 2089410 w 2476424"/>
                <a:gd name="connsiteY1059" fmla="*/ 1687820 h 1907175"/>
                <a:gd name="connsiteX1060" fmla="*/ 2085830 w 2476424"/>
                <a:gd name="connsiteY1060" fmla="*/ 1691725 h 1907175"/>
                <a:gd name="connsiteX1061" fmla="*/ 2095919 w 2476424"/>
                <a:gd name="connsiteY1061" fmla="*/ 1691074 h 1907175"/>
                <a:gd name="connsiteX1062" fmla="*/ 2108286 w 2476424"/>
                <a:gd name="connsiteY1062" fmla="*/ 1694980 h 1907175"/>
                <a:gd name="connsiteX1063" fmla="*/ 2113819 w 2476424"/>
                <a:gd name="connsiteY1063" fmla="*/ 1705720 h 1907175"/>
                <a:gd name="connsiteX1064" fmla="*/ 2120328 w 2476424"/>
                <a:gd name="connsiteY1064" fmla="*/ 1702140 h 1907175"/>
                <a:gd name="connsiteX1065" fmla="*/ 2133346 w 2476424"/>
                <a:gd name="connsiteY1065" fmla="*/ 1701489 h 1907175"/>
                <a:gd name="connsiteX1066" fmla="*/ 2139530 w 2476424"/>
                <a:gd name="connsiteY1066" fmla="*/ 1701163 h 1907175"/>
                <a:gd name="connsiteX1067" fmla="*/ 2134648 w 2476424"/>
                <a:gd name="connsiteY1067" fmla="*/ 1706370 h 1907175"/>
                <a:gd name="connsiteX1068" fmla="*/ 2132044 w 2476424"/>
                <a:gd name="connsiteY1068" fmla="*/ 1715483 h 1907175"/>
                <a:gd name="connsiteX1069" fmla="*/ 2120654 w 2476424"/>
                <a:gd name="connsiteY1069" fmla="*/ 1722969 h 1907175"/>
                <a:gd name="connsiteX1070" fmla="*/ 2130092 w 2476424"/>
                <a:gd name="connsiteY1070" fmla="*/ 1723294 h 1907175"/>
                <a:gd name="connsiteX1071" fmla="*/ 2136926 w 2476424"/>
                <a:gd name="connsiteY1071" fmla="*/ 1724596 h 1907175"/>
                <a:gd name="connsiteX1072" fmla="*/ 2133672 w 2476424"/>
                <a:gd name="connsiteY1072" fmla="*/ 1730454 h 1907175"/>
                <a:gd name="connsiteX1073" fmla="*/ 2138228 w 2476424"/>
                <a:gd name="connsiteY1073" fmla="*/ 1736963 h 1907175"/>
                <a:gd name="connsiteX1074" fmla="*/ 2140181 w 2476424"/>
                <a:gd name="connsiteY1074" fmla="*/ 1742170 h 1907175"/>
                <a:gd name="connsiteX1075" fmla="*/ 2140181 w 2476424"/>
                <a:gd name="connsiteY1075" fmla="*/ 1747703 h 1907175"/>
                <a:gd name="connsiteX1076" fmla="*/ 2138879 w 2476424"/>
                <a:gd name="connsiteY1076" fmla="*/ 1752260 h 1907175"/>
                <a:gd name="connsiteX1077" fmla="*/ 2143435 w 2476424"/>
                <a:gd name="connsiteY1077" fmla="*/ 1750632 h 1907175"/>
                <a:gd name="connsiteX1078" fmla="*/ 2144412 w 2476424"/>
                <a:gd name="connsiteY1078" fmla="*/ 1754212 h 1907175"/>
                <a:gd name="connsiteX1079" fmla="*/ 2158732 w 2476424"/>
                <a:gd name="connsiteY1079" fmla="*/ 1756490 h 1907175"/>
                <a:gd name="connsiteX1080" fmla="*/ 2164590 w 2476424"/>
                <a:gd name="connsiteY1080" fmla="*/ 1759094 h 1907175"/>
                <a:gd name="connsiteX1081" fmla="*/ 2158406 w 2476424"/>
                <a:gd name="connsiteY1081" fmla="*/ 1763325 h 1907175"/>
                <a:gd name="connsiteX1082" fmla="*/ 2176957 w 2476424"/>
                <a:gd name="connsiteY1082" fmla="*/ 1768858 h 1907175"/>
                <a:gd name="connsiteX1083" fmla="*/ 2180211 w 2476424"/>
                <a:gd name="connsiteY1083" fmla="*/ 1772437 h 1907175"/>
                <a:gd name="connsiteX1084" fmla="*/ 2195833 w 2476424"/>
                <a:gd name="connsiteY1084" fmla="*/ 1771461 h 1907175"/>
                <a:gd name="connsiteX1085" fmla="*/ 2197135 w 2476424"/>
                <a:gd name="connsiteY1085" fmla="*/ 1776018 h 1907175"/>
                <a:gd name="connsiteX1086" fmla="*/ 2207875 w 2476424"/>
                <a:gd name="connsiteY1086" fmla="*/ 1771461 h 1907175"/>
                <a:gd name="connsiteX1087" fmla="*/ 2217313 w 2476424"/>
                <a:gd name="connsiteY1087" fmla="*/ 1767556 h 1907175"/>
                <a:gd name="connsiteX1088" fmla="*/ 2218940 w 2476424"/>
                <a:gd name="connsiteY1088" fmla="*/ 1773739 h 1907175"/>
                <a:gd name="connsiteX1089" fmla="*/ 2220568 w 2476424"/>
                <a:gd name="connsiteY1089" fmla="*/ 1775692 h 1907175"/>
                <a:gd name="connsiteX1090" fmla="*/ 2228379 w 2476424"/>
                <a:gd name="connsiteY1090" fmla="*/ 1774065 h 1907175"/>
                <a:gd name="connsiteX1091" fmla="*/ 2232284 w 2476424"/>
                <a:gd name="connsiteY1091" fmla="*/ 1777970 h 1907175"/>
                <a:gd name="connsiteX1092" fmla="*/ 2238793 w 2476424"/>
                <a:gd name="connsiteY1092" fmla="*/ 1782527 h 1907175"/>
                <a:gd name="connsiteX1093" fmla="*/ 2243024 w 2476424"/>
                <a:gd name="connsiteY1093" fmla="*/ 1787734 h 1907175"/>
                <a:gd name="connsiteX1094" fmla="*/ 2230657 w 2476424"/>
                <a:gd name="connsiteY1094" fmla="*/ 1791965 h 1907175"/>
                <a:gd name="connsiteX1095" fmla="*/ 2214384 w 2476424"/>
                <a:gd name="connsiteY1095" fmla="*/ 1799125 h 1907175"/>
                <a:gd name="connsiteX1096" fmla="*/ 2193881 w 2476424"/>
                <a:gd name="connsiteY1096" fmla="*/ 1805634 h 1907175"/>
                <a:gd name="connsiteX1097" fmla="*/ 2178910 w 2476424"/>
                <a:gd name="connsiteY1097" fmla="*/ 1810190 h 1907175"/>
                <a:gd name="connsiteX1098" fmla="*/ 2170122 w 2476424"/>
                <a:gd name="connsiteY1098" fmla="*/ 1806285 h 1907175"/>
                <a:gd name="connsiteX1099" fmla="*/ 2170122 w 2476424"/>
                <a:gd name="connsiteY1099" fmla="*/ 1810841 h 1907175"/>
                <a:gd name="connsiteX1100" fmla="*/ 2169146 w 2476424"/>
                <a:gd name="connsiteY1100" fmla="*/ 1816374 h 1907175"/>
                <a:gd name="connsiteX1101" fmla="*/ 2165241 w 2476424"/>
                <a:gd name="connsiteY1101" fmla="*/ 1814746 h 1907175"/>
                <a:gd name="connsiteX1102" fmla="*/ 2161661 w 2476424"/>
                <a:gd name="connsiteY1102" fmla="*/ 1813119 h 1907175"/>
                <a:gd name="connsiteX1103" fmla="*/ 2161661 w 2476424"/>
                <a:gd name="connsiteY1103" fmla="*/ 1808888 h 1907175"/>
                <a:gd name="connsiteX1104" fmla="*/ 2156779 w 2476424"/>
                <a:gd name="connsiteY1104" fmla="*/ 1814746 h 1907175"/>
                <a:gd name="connsiteX1105" fmla="*/ 2150270 w 2476424"/>
                <a:gd name="connsiteY1105" fmla="*/ 1812143 h 1907175"/>
                <a:gd name="connsiteX1106" fmla="*/ 2151246 w 2476424"/>
                <a:gd name="connsiteY1106" fmla="*/ 1821255 h 1907175"/>
                <a:gd name="connsiteX1107" fmla="*/ 2144737 w 2476424"/>
                <a:gd name="connsiteY1107" fmla="*/ 1819954 h 1907175"/>
                <a:gd name="connsiteX1108" fmla="*/ 2144737 w 2476424"/>
                <a:gd name="connsiteY1108" fmla="*/ 1826137 h 1907175"/>
                <a:gd name="connsiteX1109" fmla="*/ 2134974 w 2476424"/>
                <a:gd name="connsiteY1109" fmla="*/ 1834925 h 1907175"/>
                <a:gd name="connsiteX1110" fmla="*/ 2129766 w 2476424"/>
                <a:gd name="connsiteY1110" fmla="*/ 1841759 h 1907175"/>
                <a:gd name="connsiteX1111" fmla="*/ 2125210 w 2476424"/>
                <a:gd name="connsiteY1111" fmla="*/ 1838179 h 1907175"/>
                <a:gd name="connsiteX1112" fmla="*/ 2123583 w 2476424"/>
                <a:gd name="connsiteY1112" fmla="*/ 1841759 h 1907175"/>
                <a:gd name="connsiteX1113" fmla="*/ 2120003 w 2476424"/>
                <a:gd name="connsiteY1113" fmla="*/ 1841759 h 1907175"/>
                <a:gd name="connsiteX1114" fmla="*/ 2117399 w 2476424"/>
                <a:gd name="connsiteY1114" fmla="*/ 1849245 h 1907175"/>
                <a:gd name="connsiteX1115" fmla="*/ 2111541 w 2476424"/>
                <a:gd name="connsiteY1115" fmla="*/ 1847617 h 1907175"/>
                <a:gd name="connsiteX1116" fmla="*/ 2104706 w 2476424"/>
                <a:gd name="connsiteY1116" fmla="*/ 1837203 h 1907175"/>
                <a:gd name="connsiteX1117" fmla="*/ 2102428 w 2476424"/>
                <a:gd name="connsiteY1117" fmla="*/ 1841759 h 1907175"/>
                <a:gd name="connsiteX1118" fmla="*/ 2098523 w 2476424"/>
                <a:gd name="connsiteY1118" fmla="*/ 1827764 h 1907175"/>
                <a:gd name="connsiteX1119" fmla="*/ 2104056 w 2476424"/>
                <a:gd name="connsiteY1119" fmla="*/ 1815072 h 1907175"/>
                <a:gd name="connsiteX1120" fmla="*/ 2100475 w 2476424"/>
                <a:gd name="connsiteY1120" fmla="*/ 1814746 h 1907175"/>
                <a:gd name="connsiteX1121" fmla="*/ 2107310 w 2476424"/>
                <a:gd name="connsiteY1121" fmla="*/ 1810190 h 1907175"/>
                <a:gd name="connsiteX1122" fmla="*/ 2124234 w 2476424"/>
                <a:gd name="connsiteY1122" fmla="*/ 1800427 h 1907175"/>
                <a:gd name="connsiteX1123" fmla="*/ 2135950 w 2476424"/>
                <a:gd name="connsiteY1123" fmla="*/ 1791639 h 1907175"/>
                <a:gd name="connsiteX1124" fmla="*/ 2144737 w 2476424"/>
                <a:gd name="connsiteY1124" fmla="*/ 1787083 h 1907175"/>
                <a:gd name="connsiteX1125" fmla="*/ 2149944 w 2476424"/>
                <a:gd name="connsiteY1125" fmla="*/ 1787083 h 1907175"/>
                <a:gd name="connsiteX1126" fmla="*/ 2148968 w 2476424"/>
                <a:gd name="connsiteY1126" fmla="*/ 1792616 h 1907175"/>
                <a:gd name="connsiteX1127" fmla="*/ 2156453 w 2476424"/>
                <a:gd name="connsiteY1127" fmla="*/ 1795870 h 1907175"/>
                <a:gd name="connsiteX1128" fmla="*/ 2164590 w 2476424"/>
                <a:gd name="connsiteY1128" fmla="*/ 1791314 h 1907175"/>
                <a:gd name="connsiteX1129" fmla="*/ 2176306 w 2476424"/>
                <a:gd name="connsiteY1129" fmla="*/ 1785781 h 1907175"/>
                <a:gd name="connsiteX1130" fmla="*/ 2165241 w 2476424"/>
                <a:gd name="connsiteY1130" fmla="*/ 1783503 h 1907175"/>
                <a:gd name="connsiteX1131" fmla="*/ 2152223 w 2476424"/>
                <a:gd name="connsiteY1131" fmla="*/ 1782201 h 1907175"/>
                <a:gd name="connsiteX1132" fmla="*/ 2144412 w 2476424"/>
                <a:gd name="connsiteY1132" fmla="*/ 1782201 h 1907175"/>
                <a:gd name="connsiteX1133" fmla="*/ 2139855 w 2476424"/>
                <a:gd name="connsiteY1133" fmla="*/ 1784805 h 1907175"/>
                <a:gd name="connsiteX1134" fmla="*/ 2146039 w 2476424"/>
                <a:gd name="connsiteY1134" fmla="*/ 1776668 h 1907175"/>
                <a:gd name="connsiteX1135" fmla="*/ 2152548 w 2476424"/>
                <a:gd name="connsiteY1135" fmla="*/ 1768858 h 1907175"/>
                <a:gd name="connsiteX1136" fmla="*/ 2147341 w 2476424"/>
                <a:gd name="connsiteY1136" fmla="*/ 1769834 h 1907175"/>
                <a:gd name="connsiteX1137" fmla="*/ 2145713 w 2476424"/>
                <a:gd name="connsiteY1137" fmla="*/ 1766579 h 1907175"/>
                <a:gd name="connsiteX1138" fmla="*/ 2141483 w 2476424"/>
                <a:gd name="connsiteY1138" fmla="*/ 1760396 h 1907175"/>
                <a:gd name="connsiteX1139" fmla="*/ 2136926 w 2476424"/>
                <a:gd name="connsiteY1139" fmla="*/ 1758443 h 1907175"/>
                <a:gd name="connsiteX1140" fmla="*/ 2138879 w 2476424"/>
                <a:gd name="connsiteY1140" fmla="*/ 1764301 h 1907175"/>
                <a:gd name="connsiteX1141" fmla="*/ 2139530 w 2476424"/>
                <a:gd name="connsiteY1141" fmla="*/ 1768532 h 1907175"/>
                <a:gd name="connsiteX1142" fmla="*/ 2121955 w 2476424"/>
                <a:gd name="connsiteY1142" fmla="*/ 1779272 h 1907175"/>
                <a:gd name="connsiteX1143" fmla="*/ 2108286 w 2476424"/>
                <a:gd name="connsiteY1143" fmla="*/ 1788059 h 1907175"/>
                <a:gd name="connsiteX1144" fmla="*/ 2103730 w 2476424"/>
                <a:gd name="connsiteY1144" fmla="*/ 1787734 h 1907175"/>
                <a:gd name="connsiteX1145" fmla="*/ 2102103 w 2476424"/>
                <a:gd name="connsiteY1145" fmla="*/ 1785130 h 1907175"/>
                <a:gd name="connsiteX1146" fmla="*/ 2104056 w 2476424"/>
                <a:gd name="connsiteY1146" fmla="*/ 1780248 h 1907175"/>
                <a:gd name="connsiteX1147" fmla="*/ 2096244 w 2476424"/>
                <a:gd name="connsiteY1147" fmla="*/ 1786757 h 1907175"/>
                <a:gd name="connsiteX1148" fmla="*/ 2090386 w 2476424"/>
                <a:gd name="connsiteY1148" fmla="*/ 1793592 h 1907175"/>
                <a:gd name="connsiteX1149" fmla="*/ 2076392 w 2476424"/>
                <a:gd name="connsiteY1149" fmla="*/ 1794243 h 1907175"/>
                <a:gd name="connsiteX1150" fmla="*/ 2076392 w 2476424"/>
                <a:gd name="connsiteY1150" fmla="*/ 1794243 h 1907175"/>
                <a:gd name="connsiteX1151" fmla="*/ 2072812 w 2476424"/>
                <a:gd name="connsiteY1151" fmla="*/ 1789687 h 1907175"/>
                <a:gd name="connsiteX1152" fmla="*/ 2072812 w 2476424"/>
                <a:gd name="connsiteY1152" fmla="*/ 1789687 h 1907175"/>
                <a:gd name="connsiteX1153" fmla="*/ 2066628 w 2476424"/>
                <a:gd name="connsiteY1153" fmla="*/ 1788710 h 1907175"/>
                <a:gd name="connsiteX1154" fmla="*/ 2064675 w 2476424"/>
                <a:gd name="connsiteY1154" fmla="*/ 1788385 h 1907175"/>
                <a:gd name="connsiteX1155" fmla="*/ 2064025 w 2476424"/>
                <a:gd name="connsiteY1155" fmla="*/ 1778947 h 1907175"/>
                <a:gd name="connsiteX1156" fmla="*/ 2064025 w 2476424"/>
                <a:gd name="connsiteY1156" fmla="*/ 1776994 h 1907175"/>
                <a:gd name="connsiteX1157" fmla="*/ 2058166 w 2476424"/>
                <a:gd name="connsiteY1157" fmla="*/ 1772437 h 1907175"/>
                <a:gd name="connsiteX1158" fmla="*/ 2055237 w 2476424"/>
                <a:gd name="connsiteY1158" fmla="*/ 1771461 h 1907175"/>
                <a:gd name="connsiteX1159" fmla="*/ 2054261 w 2476424"/>
                <a:gd name="connsiteY1159" fmla="*/ 1746401 h 1907175"/>
                <a:gd name="connsiteX1160" fmla="*/ 2052959 w 2476424"/>
                <a:gd name="connsiteY1160" fmla="*/ 1723619 h 1907175"/>
                <a:gd name="connsiteX1161" fmla="*/ 2045474 w 2476424"/>
                <a:gd name="connsiteY1161" fmla="*/ 1717110 h 1907175"/>
                <a:gd name="connsiteX1162" fmla="*/ 2038639 w 2476424"/>
                <a:gd name="connsiteY1162" fmla="*/ 1713856 h 1907175"/>
                <a:gd name="connsiteX1163" fmla="*/ 2033107 w 2476424"/>
                <a:gd name="connsiteY1163" fmla="*/ 1715483 h 1907175"/>
                <a:gd name="connsiteX1164" fmla="*/ 2023994 w 2476424"/>
                <a:gd name="connsiteY1164" fmla="*/ 1719714 h 1907175"/>
                <a:gd name="connsiteX1165" fmla="*/ 2020089 w 2476424"/>
                <a:gd name="connsiteY1165" fmla="*/ 1717436 h 1907175"/>
                <a:gd name="connsiteX1166" fmla="*/ 2020089 w 2476424"/>
                <a:gd name="connsiteY1166" fmla="*/ 1717436 h 1907175"/>
                <a:gd name="connsiteX1167" fmla="*/ 2020089 w 2476424"/>
                <a:gd name="connsiteY1167" fmla="*/ 1717436 h 1907175"/>
                <a:gd name="connsiteX1168" fmla="*/ 2020089 w 2476424"/>
                <a:gd name="connsiteY1168" fmla="*/ 1717436 h 1907175"/>
                <a:gd name="connsiteX1169" fmla="*/ 2019763 w 2476424"/>
                <a:gd name="connsiteY1169" fmla="*/ 1715483 h 1907175"/>
                <a:gd name="connsiteX1170" fmla="*/ 2019438 w 2476424"/>
                <a:gd name="connsiteY1170" fmla="*/ 1712229 h 1907175"/>
                <a:gd name="connsiteX1171" fmla="*/ 2019438 w 2476424"/>
                <a:gd name="connsiteY1171" fmla="*/ 1712229 h 1907175"/>
                <a:gd name="connsiteX1172" fmla="*/ 2019438 w 2476424"/>
                <a:gd name="connsiteY1172" fmla="*/ 1712229 h 1907175"/>
                <a:gd name="connsiteX1173" fmla="*/ 2019438 w 2476424"/>
                <a:gd name="connsiteY1173" fmla="*/ 1712229 h 1907175"/>
                <a:gd name="connsiteX1174" fmla="*/ 2016508 w 2476424"/>
                <a:gd name="connsiteY1174" fmla="*/ 1710601 h 1907175"/>
                <a:gd name="connsiteX1175" fmla="*/ 2012603 w 2476424"/>
                <a:gd name="connsiteY1175" fmla="*/ 1711578 h 1907175"/>
                <a:gd name="connsiteX1176" fmla="*/ 2011952 w 2476424"/>
                <a:gd name="connsiteY1176" fmla="*/ 1711903 h 1907175"/>
                <a:gd name="connsiteX1177" fmla="*/ 2011952 w 2476424"/>
                <a:gd name="connsiteY1177" fmla="*/ 1711903 h 1907175"/>
                <a:gd name="connsiteX1178" fmla="*/ 2007070 w 2476424"/>
                <a:gd name="connsiteY1178" fmla="*/ 1718412 h 1907175"/>
                <a:gd name="connsiteX1179" fmla="*/ 2004141 w 2476424"/>
                <a:gd name="connsiteY1179" fmla="*/ 1723294 h 1907175"/>
                <a:gd name="connsiteX1180" fmla="*/ 1996981 w 2476424"/>
                <a:gd name="connsiteY1180" fmla="*/ 1734685 h 1907175"/>
                <a:gd name="connsiteX1181" fmla="*/ 1983638 w 2476424"/>
                <a:gd name="connsiteY1181" fmla="*/ 1755188 h 1907175"/>
                <a:gd name="connsiteX1182" fmla="*/ 1982010 w 2476424"/>
                <a:gd name="connsiteY1182" fmla="*/ 1763976 h 1907175"/>
                <a:gd name="connsiteX1183" fmla="*/ 1982010 w 2476424"/>
                <a:gd name="connsiteY1183" fmla="*/ 1767230 h 1907175"/>
                <a:gd name="connsiteX1184" fmla="*/ 1982010 w 2476424"/>
                <a:gd name="connsiteY1184" fmla="*/ 1767230 h 1907175"/>
                <a:gd name="connsiteX1185" fmla="*/ 1979081 w 2476424"/>
                <a:gd name="connsiteY1185" fmla="*/ 1773739 h 1907175"/>
                <a:gd name="connsiteX1186" fmla="*/ 1974200 w 2476424"/>
                <a:gd name="connsiteY1186" fmla="*/ 1780899 h 1907175"/>
                <a:gd name="connsiteX1187" fmla="*/ 1969318 w 2476424"/>
                <a:gd name="connsiteY1187" fmla="*/ 1785456 h 1907175"/>
                <a:gd name="connsiteX1188" fmla="*/ 1966389 w 2476424"/>
                <a:gd name="connsiteY1188" fmla="*/ 1787408 h 1907175"/>
                <a:gd name="connsiteX1189" fmla="*/ 1963134 w 2476424"/>
                <a:gd name="connsiteY1189" fmla="*/ 1786107 h 1907175"/>
                <a:gd name="connsiteX1190" fmla="*/ 1959229 w 2476424"/>
                <a:gd name="connsiteY1190" fmla="*/ 1784479 h 1907175"/>
                <a:gd name="connsiteX1191" fmla="*/ 1955323 w 2476424"/>
                <a:gd name="connsiteY1191" fmla="*/ 1785130 h 1907175"/>
                <a:gd name="connsiteX1192" fmla="*/ 1949791 w 2476424"/>
                <a:gd name="connsiteY1192" fmla="*/ 1786757 h 1907175"/>
                <a:gd name="connsiteX1193" fmla="*/ 1946862 w 2476424"/>
                <a:gd name="connsiteY1193" fmla="*/ 1793592 h 1907175"/>
                <a:gd name="connsiteX1194" fmla="*/ 1946536 w 2476424"/>
                <a:gd name="connsiteY1194" fmla="*/ 1795870 h 1907175"/>
                <a:gd name="connsiteX1195" fmla="*/ 1946536 w 2476424"/>
                <a:gd name="connsiteY1195" fmla="*/ 1795870 h 1907175"/>
                <a:gd name="connsiteX1196" fmla="*/ 1905529 w 2476424"/>
                <a:gd name="connsiteY1196" fmla="*/ 1795545 h 1907175"/>
                <a:gd name="connsiteX1197" fmla="*/ 1858013 w 2476424"/>
                <a:gd name="connsiteY1197" fmla="*/ 1796196 h 1907175"/>
                <a:gd name="connsiteX1198" fmla="*/ 1848900 w 2476424"/>
                <a:gd name="connsiteY1198" fmla="*/ 1798474 h 1907175"/>
                <a:gd name="connsiteX1199" fmla="*/ 1842066 w 2476424"/>
                <a:gd name="connsiteY1199" fmla="*/ 1801728 h 1907175"/>
                <a:gd name="connsiteX1200" fmla="*/ 1821562 w 2476424"/>
                <a:gd name="connsiteY1200" fmla="*/ 1817350 h 1907175"/>
                <a:gd name="connsiteX1201" fmla="*/ 1809520 w 2476424"/>
                <a:gd name="connsiteY1201" fmla="*/ 1826463 h 1907175"/>
                <a:gd name="connsiteX1202" fmla="*/ 1800733 w 2476424"/>
                <a:gd name="connsiteY1202" fmla="*/ 1840457 h 1907175"/>
                <a:gd name="connsiteX1203" fmla="*/ 1798780 w 2476424"/>
                <a:gd name="connsiteY1203" fmla="*/ 1844037 h 1907175"/>
                <a:gd name="connsiteX1204" fmla="*/ 1759075 w 2476424"/>
                <a:gd name="connsiteY1204" fmla="*/ 1842085 h 1907175"/>
                <a:gd name="connsiteX1205" fmla="*/ 1750939 w 2476424"/>
                <a:gd name="connsiteY1205" fmla="*/ 1841434 h 1907175"/>
                <a:gd name="connsiteX1206" fmla="*/ 1741826 w 2476424"/>
                <a:gd name="connsiteY1206" fmla="*/ 1843386 h 1907175"/>
                <a:gd name="connsiteX1207" fmla="*/ 1731737 w 2476424"/>
                <a:gd name="connsiteY1207" fmla="*/ 1847943 h 1907175"/>
                <a:gd name="connsiteX1208" fmla="*/ 1732713 w 2476424"/>
                <a:gd name="connsiteY1208" fmla="*/ 1853150 h 1907175"/>
                <a:gd name="connsiteX1209" fmla="*/ 1734991 w 2476424"/>
                <a:gd name="connsiteY1209" fmla="*/ 1856405 h 1907175"/>
                <a:gd name="connsiteX1210" fmla="*/ 1735642 w 2476424"/>
                <a:gd name="connsiteY1210" fmla="*/ 1861286 h 1907175"/>
                <a:gd name="connsiteX1211" fmla="*/ 1735642 w 2476424"/>
                <a:gd name="connsiteY1211" fmla="*/ 1863564 h 1907175"/>
                <a:gd name="connsiteX1212" fmla="*/ 1736293 w 2476424"/>
                <a:gd name="connsiteY1212" fmla="*/ 1867144 h 1907175"/>
                <a:gd name="connsiteX1213" fmla="*/ 1736944 w 2476424"/>
                <a:gd name="connsiteY1213" fmla="*/ 1871375 h 1907175"/>
                <a:gd name="connsiteX1214" fmla="*/ 1726855 w 2476424"/>
                <a:gd name="connsiteY1214" fmla="*/ 1876257 h 1907175"/>
                <a:gd name="connsiteX1215" fmla="*/ 1709606 w 2476424"/>
                <a:gd name="connsiteY1215" fmla="*/ 1883092 h 1907175"/>
                <a:gd name="connsiteX1216" fmla="*/ 1691381 w 2476424"/>
                <a:gd name="connsiteY1216" fmla="*/ 1887323 h 1907175"/>
                <a:gd name="connsiteX1217" fmla="*/ 1685522 w 2476424"/>
                <a:gd name="connsiteY1217" fmla="*/ 1888624 h 1907175"/>
                <a:gd name="connsiteX1218" fmla="*/ 1668273 w 2476424"/>
                <a:gd name="connsiteY1218" fmla="*/ 1895133 h 1907175"/>
                <a:gd name="connsiteX1219" fmla="*/ 1635728 w 2476424"/>
                <a:gd name="connsiteY1219" fmla="*/ 1907175 h 1907175"/>
                <a:gd name="connsiteX1220" fmla="*/ 1630195 w 2476424"/>
                <a:gd name="connsiteY1220" fmla="*/ 1906524 h 1907175"/>
                <a:gd name="connsiteX1221" fmla="*/ 1625639 w 2476424"/>
                <a:gd name="connsiteY1221" fmla="*/ 1903595 h 1907175"/>
                <a:gd name="connsiteX1222" fmla="*/ 1623036 w 2476424"/>
                <a:gd name="connsiteY1222" fmla="*/ 1899364 h 1907175"/>
                <a:gd name="connsiteX1223" fmla="*/ 1622710 w 2476424"/>
                <a:gd name="connsiteY1223" fmla="*/ 1896761 h 1907175"/>
                <a:gd name="connsiteX1224" fmla="*/ 1624337 w 2476424"/>
                <a:gd name="connsiteY1224" fmla="*/ 1888624 h 1907175"/>
                <a:gd name="connsiteX1225" fmla="*/ 1624337 w 2476424"/>
                <a:gd name="connsiteY1225" fmla="*/ 1888624 h 1907175"/>
                <a:gd name="connsiteX1226" fmla="*/ 1624988 w 2476424"/>
                <a:gd name="connsiteY1226" fmla="*/ 1886997 h 1907175"/>
                <a:gd name="connsiteX1227" fmla="*/ 1630521 w 2476424"/>
                <a:gd name="connsiteY1227" fmla="*/ 1884068 h 1907175"/>
                <a:gd name="connsiteX1228" fmla="*/ 1637030 w 2476424"/>
                <a:gd name="connsiteY1228" fmla="*/ 1880488 h 1907175"/>
                <a:gd name="connsiteX1229" fmla="*/ 1646468 w 2476424"/>
                <a:gd name="connsiteY1229" fmla="*/ 1857381 h 1907175"/>
                <a:gd name="connsiteX1230" fmla="*/ 1649723 w 2476424"/>
                <a:gd name="connsiteY1230" fmla="*/ 1842735 h 1907175"/>
                <a:gd name="connsiteX1231" fmla="*/ 1642237 w 2476424"/>
                <a:gd name="connsiteY1231" fmla="*/ 1801077 h 1907175"/>
                <a:gd name="connsiteX1232" fmla="*/ 1638332 w 2476424"/>
                <a:gd name="connsiteY1232" fmla="*/ 1783178 h 1907175"/>
                <a:gd name="connsiteX1233" fmla="*/ 1620757 w 2476424"/>
                <a:gd name="connsiteY1233" fmla="*/ 1772437 h 1907175"/>
                <a:gd name="connsiteX1234" fmla="*/ 1612295 w 2476424"/>
                <a:gd name="connsiteY1234" fmla="*/ 1767556 h 1907175"/>
                <a:gd name="connsiteX1235" fmla="*/ 1611970 w 2476424"/>
                <a:gd name="connsiteY1235" fmla="*/ 1765278 h 1907175"/>
                <a:gd name="connsiteX1236" fmla="*/ 1611645 w 2476424"/>
                <a:gd name="connsiteY1236" fmla="*/ 1760721 h 1907175"/>
                <a:gd name="connsiteX1237" fmla="*/ 1597650 w 2476424"/>
                <a:gd name="connsiteY1237" fmla="*/ 1757141 h 1907175"/>
                <a:gd name="connsiteX1238" fmla="*/ 1597650 w 2476424"/>
                <a:gd name="connsiteY1238" fmla="*/ 1757141 h 1907175"/>
                <a:gd name="connsiteX1239" fmla="*/ 1595697 w 2476424"/>
                <a:gd name="connsiteY1239" fmla="*/ 1756816 h 1907175"/>
                <a:gd name="connsiteX1240" fmla="*/ 1595046 w 2476424"/>
                <a:gd name="connsiteY1240" fmla="*/ 1750632 h 1907175"/>
                <a:gd name="connsiteX1241" fmla="*/ 1594070 w 2476424"/>
                <a:gd name="connsiteY1241" fmla="*/ 1743472 h 1907175"/>
                <a:gd name="connsiteX1242" fmla="*/ 1588863 w 2476424"/>
                <a:gd name="connsiteY1242" fmla="*/ 1742170 h 1907175"/>
                <a:gd name="connsiteX1243" fmla="*/ 1588863 w 2476424"/>
                <a:gd name="connsiteY1243" fmla="*/ 1742170 h 1907175"/>
                <a:gd name="connsiteX1244" fmla="*/ 1587561 w 2476424"/>
                <a:gd name="connsiteY1244" fmla="*/ 1742821 h 1907175"/>
                <a:gd name="connsiteX1245" fmla="*/ 1587561 w 2476424"/>
                <a:gd name="connsiteY1245" fmla="*/ 1742821 h 1907175"/>
                <a:gd name="connsiteX1246" fmla="*/ 1583656 w 2476424"/>
                <a:gd name="connsiteY1246" fmla="*/ 1744123 h 1907175"/>
                <a:gd name="connsiteX1247" fmla="*/ 1580401 w 2476424"/>
                <a:gd name="connsiteY1247" fmla="*/ 1742821 h 1907175"/>
                <a:gd name="connsiteX1248" fmla="*/ 1578123 w 2476424"/>
                <a:gd name="connsiteY1248" fmla="*/ 1738590 h 1907175"/>
                <a:gd name="connsiteX1249" fmla="*/ 1574543 w 2476424"/>
                <a:gd name="connsiteY1249" fmla="*/ 1731105 h 1907175"/>
                <a:gd name="connsiteX1250" fmla="*/ 1570963 w 2476424"/>
                <a:gd name="connsiteY1250" fmla="*/ 1726874 h 1907175"/>
                <a:gd name="connsiteX1251" fmla="*/ 1503594 w 2476424"/>
                <a:gd name="connsiteY1251" fmla="*/ 1693027 h 1907175"/>
                <a:gd name="connsiteX1252" fmla="*/ 1474954 w 2476424"/>
                <a:gd name="connsiteY1252" fmla="*/ 1680009 h 1907175"/>
                <a:gd name="connsiteX1253" fmla="*/ 1467469 w 2476424"/>
                <a:gd name="connsiteY1253" fmla="*/ 1682287 h 1907175"/>
                <a:gd name="connsiteX1254" fmla="*/ 1441758 w 2476424"/>
                <a:gd name="connsiteY1254" fmla="*/ 1689772 h 1907175"/>
                <a:gd name="connsiteX1255" fmla="*/ 1430693 w 2476424"/>
                <a:gd name="connsiteY1255" fmla="*/ 1689447 h 1907175"/>
                <a:gd name="connsiteX1256" fmla="*/ 1410189 w 2476424"/>
                <a:gd name="connsiteY1256" fmla="*/ 1687494 h 1907175"/>
                <a:gd name="connsiteX1257" fmla="*/ 1407911 w 2476424"/>
                <a:gd name="connsiteY1257" fmla="*/ 1684240 h 1907175"/>
                <a:gd name="connsiteX1258" fmla="*/ 1405633 w 2476424"/>
                <a:gd name="connsiteY1258" fmla="*/ 1680660 h 1907175"/>
                <a:gd name="connsiteX1259" fmla="*/ 1390011 w 2476424"/>
                <a:gd name="connsiteY1259" fmla="*/ 1685867 h 1907175"/>
                <a:gd name="connsiteX1260" fmla="*/ 1384478 w 2476424"/>
                <a:gd name="connsiteY1260" fmla="*/ 1688145 h 1907175"/>
                <a:gd name="connsiteX1261" fmla="*/ 1378946 w 2476424"/>
                <a:gd name="connsiteY1261" fmla="*/ 1681961 h 1907175"/>
                <a:gd name="connsiteX1262" fmla="*/ 1374715 w 2476424"/>
                <a:gd name="connsiteY1262" fmla="*/ 1677405 h 1907175"/>
                <a:gd name="connsiteX1263" fmla="*/ 1369833 w 2476424"/>
                <a:gd name="connsiteY1263" fmla="*/ 1676754 h 1907175"/>
                <a:gd name="connsiteX1264" fmla="*/ 1366253 w 2476424"/>
                <a:gd name="connsiteY1264" fmla="*/ 1677080 h 1907175"/>
                <a:gd name="connsiteX1265" fmla="*/ 1366253 w 2476424"/>
                <a:gd name="connsiteY1265" fmla="*/ 1677080 h 1907175"/>
                <a:gd name="connsiteX1266" fmla="*/ 1363324 w 2476424"/>
                <a:gd name="connsiteY1266" fmla="*/ 1679683 h 1907175"/>
                <a:gd name="connsiteX1267" fmla="*/ 1360395 w 2476424"/>
                <a:gd name="connsiteY1267" fmla="*/ 1681961 h 1907175"/>
                <a:gd name="connsiteX1268" fmla="*/ 1357791 w 2476424"/>
                <a:gd name="connsiteY1268" fmla="*/ 1676103 h 1907175"/>
                <a:gd name="connsiteX1269" fmla="*/ 1354862 w 2476424"/>
                <a:gd name="connsiteY1269" fmla="*/ 1670571 h 1907175"/>
                <a:gd name="connsiteX1270" fmla="*/ 1354862 w 2476424"/>
                <a:gd name="connsiteY1270" fmla="*/ 1670571 h 1907175"/>
                <a:gd name="connsiteX1271" fmla="*/ 1348353 w 2476424"/>
                <a:gd name="connsiteY1271" fmla="*/ 1667967 h 1907175"/>
                <a:gd name="connsiteX1272" fmla="*/ 1338264 w 2476424"/>
                <a:gd name="connsiteY1272" fmla="*/ 1666665 h 1907175"/>
                <a:gd name="connsiteX1273" fmla="*/ 1325897 w 2476424"/>
                <a:gd name="connsiteY1273" fmla="*/ 1668292 h 1907175"/>
                <a:gd name="connsiteX1274" fmla="*/ 1319713 w 2476424"/>
                <a:gd name="connsiteY1274" fmla="*/ 1669269 h 1907175"/>
                <a:gd name="connsiteX1275" fmla="*/ 1312553 w 2476424"/>
                <a:gd name="connsiteY1275" fmla="*/ 1667967 h 1907175"/>
                <a:gd name="connsiteX1276" fmla="*/ 1302139 w 2476424"/>
                <a:gd name="connsiteY1276" fmla="*/ 1663411 h 1907175"/>
                <a:gd name="connsiteX1277" fmla="*/ 1298884 w 2476424"/>
                <a:gd name="connsiteY1277" fmla="*/ 1651369 h 1907175"/>
                <a:gd name="connsiteX1278" fmla="*/ 1297257 w 2476424"/>
                <a:gd name="connsiteY1278" fmla="*/ 1644860 h 1907175"/>
                <a:gd name="connsiteX1279" fmla="*/ 1290748 w 2476424"/>
                <a:gd name="connsiteY1279" fmla="*/ 1641605 h 1907175"/>
                <a:gd name="connsiteX1280" fmla="*/ 1286842 w 2476424"/>
                <a:gd name="connsiteY1280" fmla="*/ 1640629 h 1907175"/>
                <a:gd name="connsiteX1281" fmla="*/ 1283262 w 2476424"/>
                <a:gd name="connsiteY1281" fmla="*/ 1641605 h 1907175"/>
                <a:gd name="connsiteX1282" fmla="*/ 1282937 w 2476424"/>
                <a:gd name="connsiteY1282" fmla="*/ 1642256 h 1907175"/>
                <a:gd name="connsiteX1283" fmla="*/ 1282937 w 2476424"/>
                <a:gd name="connsiteY1283" fmla="*/ 1642256 h 1907175"/>
                <a:gd name="connsiteX1284" fmla="*/ 1281635 w 2476424"/>
                <a:gd name="connsiteY1284" fmla="*/ 1653322 h 1907175"/>
                <a:gd name="connsiteX1285" fmla="*/ 1073670 w 2476424"/>
                <a:gd name="connsiteY1285" fmla="*/ 1653322 h 1907175"/>
                <a:gd name="connsiteX1286" fmla="*/ 760259 w 2476424"/>
                <a:gd name="connsiteY1286" fmla="*/ 1653322 h 1907175"/>
                <a:gd name="connsiteX1287" fmla="*/ 623243 w 2476424"/>
                <a:gd name="connsiteY1287" fmla="*/ 1653322 h 1907175"/>
                <a:gd name="connsiteX1288" fmla="*/ 503476 w 2476424"/>
                <a:gd name="connsiteY1288" fmla="*/ 1653322 h 1907175"/>
                <a:gd name="connsiteX1289" fmla="*/ 506731 w 2476424"/>
                <a:gd name="connsiteY1289" fmla="*/ 1646162 h 1907175"/>
                <a:gd name="connsiteX1290" fmla="*/ 509660 w 2476424"/>
                <a:gd name="connsiteY1290" fmla="*/ 1639327 h 1907175"/>
                <a:gd name="connsiteX1291" fmla="*/ 503151 w 2476424"/>
                <a:gd name="connsiteY1291" fmla="*/ 1643883 h 1907175"/>
                <a:gd name="connsiteX1292" fmla="*/ 498594 w 2476424"/>
                <a:gd name="connsiteY1292" fmla="*/ 1640629 h 1907175"/>
                <a:gd name="connsiteX1293" fmla="*/ 498920 w 2476424"/>
                <a:gd name="connsiteY1293" fmla="*/ 1631516 h 1907175"/>
                <a:gd name="connsiteX1294" fmla="*/ 490458 w 2476424"/>
                <a:gd name="connsiteY1294" fmla="*/ 1637049 h 1907175"/>
                <a:gd name="connsiteX1295" fmla="*/ 489807 w 2476424"/>
                <a:gd name="connsiteY1295" fmla="*/ 1640304 h 1907175"/>
                <a:gd name="connsiteX1296" fmla="*/ 481345 w 2476424"/>
                <a:gd name="connsiteY1296" fmla="*/ 1635747 h 1907175"/>
                <a:gd name="connsiteX1297" fmla="*/ 489807 w 2476424"/>
                <a:gd name="connsiteY1297" fmla="*/ 1628913 h 1907175"/>
                <a:gd name="connsiteX1298" fmla="*/ 481996 w 2476424"/>
                <a:gd name="connsiteY1298" fmla="*/ 1628262 h 1907175"/>
                <a:gd name="connsiteX1299" fmla="*/ 478091 w 2476424"/>
                <a:gd name="connsiteY1299" fmla="*/ 1625984 h 1907175"/>
                <a:gd name="connsiteX1300" fmla="*/ 479718 w 2476424"/>
                <a:gd name="connsiteY1300" fmla="*/ 1618824 h 1907175"/>
                <a:gd name="connsiteX1301" fmla="*/ 478416 w 2476424"/>
                <a:gd name="connsiteY1301" fmla="*/ 1610036 h 1907175"/>
                <a:gd name="connsiteX1302" fmla="*/ 477440 w 2476424"/>
                <a:gd name="connsiteY1302" fmla="*/ 1614267 h 1907175"/>
                <a:gd name="connsiteX1303" fmla="*/ 475813 w 2476424"/>
                <a:gd name="connsiteY1303" fmla="*/ 1617847 h 1907175"/>
                <a:gd name="connsiteX1304" fmla="*/ 473535 w 2476424"/>
                <a:gd name="connsiteY1304" fmla="*/ 1622729 h 1907175"/>
                <a:gd name="connsiteX1305" fmla="*/ 469629 w 2476424"/>
                <a:gd name="connsiteY1305" fmla="*/ 1625658 h 1907175"/>
                <a:gd name="connsiteX1306" fmla="*/ 459215 w 2476424"/>
                <a:gd name="connsiteY1306" fmla="*/ 1618498 h 1907175"/>
                <a:gd name="connsiteX1307" fmla="*/ 458889 w 2476424"/>
                <a:gd name="connsiteY1307" fmla="*/ 1613291 h 1907175"/>
                <a:gd name="connsiteX1308" fmla="*/ 457262 w 2476424"/>
                <a:gd name="connsiteY1308" fmla="*/ 1606782 h 1907175"/>
                <a:gd name="connsiteX1309" fmla="*/ 465724 w 2476424"/>
                <a:gd name="connsiteY1309" fmla="*/ 1600924 h 1907175"/>
                <a:gd name="connsiteX1310" fmla="*/ 461167 w 2476424"/>
                <a:gd name="connsiteY1310" fmla="*/ 1600924 h 1907175"/>
                <a:gd name="connsiteX1311" fmla="*/ 452705 w 2476424"/>
                <a:gd name="connsiteY1311" fmla="*/ 1604178 h 1907175"/>
                <a:gd name="connsiteX1312" fmla="*/ 449776 w 2476424"/>
                <a:gd name="connsiteY1312" fmla="*/ 1600598 h 1907175"/>
                <a:gd name="connsiteX1313" fmla="*/ 453682 w 2476424"/>
                <a:gd name="connsiteY1313" fmla="*/ 1596042 h 1907175"/>
                <a:gd name="connsiteX1314" fmla="*/ 452380 w 2476424"/>
                <a:gd name="connsiteY1314" fmla="*/ 1588882 h 1907175"/>
                <a:gd name="connsiteX1315" fmla="*/ 454984 w 2476424"/>
                <a:gd name="connsiteY1315" fmla="*/ 1582373 h 1907175"/>
                <a:gd name="connsiteX1316" fmla="*/ 447498 w 2476424"/>
                <a:gd name="connsiteY1316" fmla="*/ 1586604 h 1907175"/>
                <a:gd name="connsiteX1317" fmla="*/ 447824 w 2476424"/>
                <a:gd name="connsiteY1317" fmla="*/ 1594089 h 1907175"/>
                <a:gd name="connsiteX1318" fmla="*/ 443593 w 2476424"/>
                <a:gd name="connsiteY1318" fmla="*/ 1599947 h 1907175"/>
                <a:gd name="connsiteX1319" fmla="*/ 438386 w 2476424"/>
                <a:gd name="connsiteY1319" fmla="*/ 1597344 h 1907175"/>
                <a:gd name="connsiteX1320" fmla="*/ 434806 w 2476424"/>
                <a:gd name="connsiteY1320" fmla="*/ 1597669 h 1907175"/>
                <a:gd name="connsiteX1321" fmla="*/ 436758 w 2476424"/>
                <a:gd name="connsiteY1321" fmla="*/ 1590509 h 1907175"/>
                <a:gd name="connsiteX1322" fmla="*/ 431226 w 2476424"/>
                <a:gd name="connsiteY1322" fmla="*/ 1597018 h 1907175"/>
                <a:gd name="connsiteX1323" fmla="*/ 424717 w 2476424"/>
                <a:gd name="connsiteY1323" fmla="*/ 1597344 h 1907175"/>
                <a:gd name="connsiteX1324" fmla="*/ 418858 w 2476424"/>
                <a:gd name="connsiteY1324" fmla="*/ 1598646 h 1907175"/>
                <a:gd name="connsiteX1325" fmla="*/ 420160 w 2476424"/>
                <a:gd name="connsiteY1325" fmla="*/ 1595066 h 1907175"/>
                <a:gd name="connsiteX1326" fmla="*/ 427320 w 2476424"/>
                <a:gd name="connsiteY1326" fmla="*/ 1592136 h 1907175"/>
                <a:gd name="connsiteX1327" fmla="*/ 431226 w 2476424"/>
                <a:gd name="connsiteY1327" fmla="*/ 1587906 h 1907175"/>
                <a:gd name="connsiteX1328" fmla="*/ 433829 w 2476424"/>
                <a:gd name="connsiteY1328" fmla="*/ 1580746 h 1907175"/>
                <a:gd name="connsiteX1329" fmla="*/ 429598 w 2476424"/>
                <a:gd name="connsiteY1329" fmla="*/ 1576189 h 1907175"/>
                <a:gd name="connsiteX1330" fmla="*/ 428947 w 2476424"/>
                <a:gd name="connsiteY1330" fmla="*/ 1583675 h 1907175"/>
                <a:gd name="connsiteX1331" fmla="*/ 422438 w 2476424"/>
                <a:gd name="connsiteY1331" fmla="*/ 1589533 h 1907175"/>
                <a:gd name="connsiteX1332" fmla="*/ 417231 w 2476424"/>
                <a:gd name="connsiteY1332" fmla="*/ 1586278 h 1907175"/>
                <a:gd name="connsiteX1333" fmla="*/ 414302 w 2476424"/>
                <a:gd name="connsiteY1333" fmla="*/ 1583675 h 1907175"/>
                <a:gd name="connsiteX1334" fmla="*/ 417231 w 2476424"/>
                <a:gd name="connsiteY1334" fmla="*/ 1581071 h 1907175"/>
                <a:gd name="connsiteX1335" fmla="*/ 407793 w 2476424"/>
                <a:gd name="connsiteY1335" fmla="*/ 1578793 h 1907175"/>
                <a:gd name="connsiteX1336" fmla="*/ 405515 w 2476424"/>
                <a:gd name="connsiteY1336" fmla="*/ 1581722 h 1907175"/>
                <a:gd name="connsiteX1337" fmla="*/ 401935 w 2476424"/>
                <a:gd name="connsiteY1337" fmla="*/ 1584000 h 1907175"/>
                <a:gd name="connsiteX1338" fmla="*/ 399657 w 2476424"/>
                <a:gd name="connsiteY1338" fmla="*/ 1581071 h 1907175"/>
                <a:gd name="connsiteX1339" fmla="*/ 403237 w 2476424"/>
                <a:gd name="connsiteY1339" fmla="*/ 1573260 h 1907175"/>
                <a:gd name="connsiteX1340" fmla="*/ 401284 w 2476424"/>
                <a:gd name="connsiteY1340" fmla="*/ 1571633 h 1907175"/>
                <a:gd name="connsiteX1341" fmla="*/ 397378 w 2476424"/>
                <a:gd name="connsiteY1341" fmla="*/ 1575864 h 1907175"/>
                <a:gd name="connsiteX1342" fmla="*/ 384686 w 2476424"/>
                <a:gd name="connsiteY1342" fmla="*/ 1576515 h 1907175"/>
                <a:gd name="connsiteX1343" fmla="*/ 373295 w 2476424"/>
                <a:gd name="connsiteY1343" fmla="*/ 1573586 h 1907175"/>
                <a:gd name="connsiteX1344" fmla="*/ 384686 w 2476424"/>
                <a:gd name="connsiteY1344" fmla="*/ 1572284 h 1907175"/>
                <a:gd name="connsiteX1345" fmla="*/ 391520 w 2476424"/>
                <a:gd name="connsiteY1345" fmla="*/ 1566751 h 1907175"/>
                <a:gd name="connsiteX1346" fmla="*/ 382408 w 2476424"/>
                <a:gd name="connsiteY1346" fmla="*/ 1568053 h 1907175"/>
                <a:gd name="connsiteX1347" fmla="*/ 375248 w 2476424"/>
                <a:gd name="connsiteY1347" fmla="*/ 1567077 h 1907175"/>
                <a:gd name="connsiteX1348" fmla="*/ 381431 w 2476424"/>
                <a:gd name="connsiteY1348" fmla="*/ 1561544 h 1907175"/>
                <a:gd name="connsiteX1349" fmla="*/ 385011 w 2476424"/>
                <a:gd name="connsiteY1349" fmla="*/ 1558615 h 1907175"/>
                <a:gd name="connsiteX1350" fmla="*/ 396077 w 2476424"/>
                <a:gd name="connsiteY1350" fmla="*/ 1558615 h 1907175"/>
                <a:gd name="connsiteX1351" fmla="*/ 403562 w 2476424"/>
                <a:gd name="connsiteY1351" fmla="*/ 1557313 h 1907175"/>
                <a:gd name="connsiteX1352" fmla="*/ 403237 w 2476424"/>
                <a:gd name="connsiteY1352" fmla="*/ 1549502 h 1907175"/>
                <a:gd name="connsiteX1353" fmla="*/ 399657 w 2476424"/>
                <a:gd name="connsiteY1353" fmla="*/ 1554384 h 1907175"/>
                <a:gd name="connsiteX1354" fmla="*/ 390219 w 2476424"/>
                <a:gd name="connsiteY1354" fmla="*/ 1554384 h 1907175"/>
                <a:gd name="connsiteX1355" fmla="*/ 384686 w 2476424"/>
                <a:gd name="connsiteY1355" fmla="*/ 1554709 h 1907175"/>
                <a:gd name="connsiteX1356" fmla="*/ 384686 w 2476424"/>
                <a:gd name="connsiteY1356" fmla="*/ 1547875 h 1907175"/>
                <a:gd name="connsiteX1357" fmla="*/ 378828 w 2476424"/>
                <a:gd name="connsiteY1357" fmla="*/ 1554709 h 1907175"/>
                <a:gd name="connsiteX1358" fmla="*/ 376224 w 2476424"/>
                <a:gd name="connsiteY1358" fmla="*/ 1559917 h 1907175"/>
                <a:gd name="connsiteX1359" fmla="*/ 371342 w 2476424"/>
                <a:gd name="connsiteY1359" fmla="*/ 1557638 h 1907175"/>
                <a:gd name="connsiteX1360" fmla="*/ 371342 w 2476424"/>
                <a:gd name="connsiteY1360" fmla="*/ 1548526 h 1907175"/>
                <a:gd name="connsiteX1361" fmla="*/ 376875 w 2476424"/>
                <a:gd name="connsiteY1361" fmla="*/ 1544946 h 1907175"/>
                <a:gd name="connsiteX1362" fmla="*/ 382408 w 2476424"/>
                <a:gd name="connsiteY1362" fmla="*/ 1541366 h 1907175"/>
                <a:gd name="connsiteX1363" fmla="*/ 384360 w 2476424"/>
                <a:gd name="connsiteY1363" fmla="*/ 1536158 h 1907175"/>
                <a:gd name="connsiteX1364" fmla="*/ 388266 w 2476424"/>
                <a:gd name="connsiteY1364" fmla="*/ 1533555 h 1907175"/>
                <a:gd name="connsiteX1365" fmla="*/ 395426 w 2476424"/>
                <a:gd name="connsiteY1365" fmla="*/ 1540064 h 1907175"/>
                <a:gd name="connsiteX1366" fmla="*/ 402911 w 2476424"/>
                <a:gd name="connsiteY1366" fmla="*/ 1544295 h 1907175"/>
                <a:gd name="connsiteX1367" fmla="*/ 400308 w 2476424"/>
                <a:gd name="connsiteY1367" fmla="*/ 1537135 h 1907175"/>
                <a:gd name="connsiteX1368" fmla="*/ 398029 w 2476424"/>
                <a:gd name="connsiteY1368" fmla="*/ 1531928 h 1907175"/>
                <a:gd name="connsiteX1369" fmla="*/ 402260 w 2476424"/>
                <a:gd name="connsiteY1369" fmla="*/ 1528348 h 1907175"/>
                <a:gd name="connsiteX1370" fmla="*/ 395751 w 2476424"/>
                <a:gd name="connsiteY1370" fmla="*/ 1527697 h 1907175"/>
                <a:gd name="connsiteX1371" fmla="*/ 389242 w 2476424"/>
                <a:gd name="connsiteY1371" fmla="*/ 1525744 h 1907175"/>
                <a:gd name="connsiteX1372" fmla="*/ 395100 w 2476424"/>
                <a:gd name="connsiteY1372" fmla="*/ 1520862 h 1907175"/>
                <a:gd name="connsiteX1373" fmla="*/ 395100 w 2476424"/>
                <a:gd name="connsiteY1373" fmla="*/ 1514353 h 1907175"/>
                <a:gd name="connsiteX1374" fmla="*/ 392171 w 2476424"/>
                <a:gd name="connsiteY1374" fmla="*/ 1507844 h 1907175"/>
                <a:gd name="connsiteX1375" fmla="*/ 389893 w 2476424"/>
                <a:gd name="connsiteY1375" fmla="*/ 1511424 h 1907175"/>
                <a:gd name="connsiteX1376" fmla="*/ 391520 w 2476424"/>
                <a:gd name="connsiteY1376" fmla="*/ 1515329 h 1907175"/>
                <a:gd name="connsiteX1377" fmla="*/ 385011 w 2476424"/>
                <a:gd name="connsiteY1377" fmla="*/ 1521839 h 1907175"/>
                <a:gd name="connsiteX1378" fmla="*/ 377526 w 2476424"/>
                <a:gd name="connsiteY1378" fmla="*/ 1528998 h 1907175"/>
                <a:gd name="connsiteX1379" fmla="*/ 374271 w 2476424"/>
                <a:gd name="connsiteY1379" fmla="*/ 1528348 h 1907175"/>
                <a:gd name="connsiteX1380" fmla="*/ 370040 w 2476424"/>
                <a:gd name="connsiteY1380" fmla="*/ 1529649 h 1907175"/>
                <a:gd name="connsiteX1381" fmla="*/ 369715 w 2476424"/>
                <a:gd name="connsiteY1381" fmla="*/ 1520862 h 1907175"/>
                <a:gd name="connsiteX1382" fmla="*/ 361579 w 2476424"/>
                <a:gd name="connsiteY1382" fmla="*/ 1525744 h 1907175"/>
                <a:gd name="connsiteX1383" fmla="*/ 356371 w 2476424"/>
                <a:gd name="connsiteY1383" fmla="*/ 1527371 h 1907175"/>
                <a:gd name="connsiteX1384" fmla="*/ 362230 w 2476424"/>
                <a:gd name="connsiteY1384" fmla="*/ 1518910 h 1907175"/>
                <a:gd name="connsiteX1385" fmla="*/ 365159 w 2476424"/>
                <a:gd name="connsiteY1385" fmla="*/ 1507519 h 1907175"/>
                <a:gd name="connsiteX1386" fmla="*/ 358650 w 2476424"/>
                <a:gd name="connsiteY1386" fmla="*/ 1511424 h 1907175"/>
                <a:gd name="connsiteX1387" fmla="*/ 353442 w 2476424"/>
                <a:gd name="connsiteY1387" fmla="*/ 1510122 h 1907175"/>
                <a:gd name="connsiteX1388" fmla="*/ 352791 w 2476424"/>
                <a:gd name="connsiteY1388" fmla="*/ 1504264 h 1907175"/>
                <a:gd name="connsiteX1389" fmla="*/ 351815 w 2476424"/>
                <a:gd name="connsiteY1389" fmla="*/ 1498406 h 1907175"/>
                <a:gd name="connsiteX1390" fmla="*/ 342702 w 2476424"/>
                <a:gd name="connsiteY1390" fmla="*/ 1494501 h 1907175"/>
                <a:gd name="connsiteX1391" fmla="*/ 341401 w 2476424"/>
                <a:gd name="connsiteY1391" fmla="*/ 1487340 h 1907175"/>
                <a:gd name="connsiteX1392" fmla="*/ 348235 w 2476424"/>
                <a:gd name="connsiteY1392" fmla="*/ 1490921 h 1907175"/>
                <a:gd name="connsiteX1393" fmla="*/ 351164 w 2476424"/>
                <a:gd name="connsiteY1393" fmla="*/ 1493524 h 1907175"/>
                <a:gd name="connsiteX1394" fmla="*/ 355395 w 2476424"/>
                <a:gd name="connsiteY1394" fmla="*/ 1490595 h 1907175"/>
                <a:gd name="connsiteX1395" fmla="*/ 362880 w 2476424"/>
                <a:gd name="connsiteY1395" fmla="*/ 1491897 h 1907175"/>
                <a:gd name="connsiteX1396" fmla="*/ 362555 w 2476424"/>
                <a:gd name="connsiteY1396" fmla="*/ 1485713 h 1907175"/>
                <a:gd name="connsiteX1397" fmla="*/ 352791 w 2476424"/>
                <a:gd name="connsiteY1397" fmla="*/ 1486364 h 1907175"/>
                <a:gd name="connsiteX1398" fmla="*/ 346933 w 2476424"/>
                <a:gd name="connsiteY1398" fmla="*/ 1482459 h 1907175"/>
                <a:gd name="connsiteX1399" fmla="*/ 343353 w 2476424"/>
                <a:gd name="connsiteY1399" fmla="*/ 1479855 h 1907175"/>
                <a:gd name="connsiteX1400" fmla="*/ 344655 w 2476424"/>
                <a:gd name="connsiteY1400" fmla="*/ 1476601 h 1907175"/>
                <a:gd name="connsiteX1401" fmla="*/ 347910 w 2476424"/>
                <a:gd name="connsiteY1401" fmla="*/ 1474973 h 1907175"/>
                <a:gd name="connsiteX1402" fmla="*/ 351490 w 2476424"/>
                <a:gd name="connsiteY1402" fmla="*/ 1472370 h 1907175"/>
                <a:gd name="connsiteX1403" fmla="*/ 348560 w 2476424"/>
                <a:gd name="connsiteY1403" fmla="*/ 1470092 h 1907175"/>
                <a:gd name="connsiteX1404" fmla="*/ 348560 w 2476424"/>
                <a:gd name="connsiteY1404" fmla="*/ 1464884 h 1907175"/>
                <a:gd name="connsiteX1405" fmla="*/ 341401 w 2476424"/>
                <a:gd name="connsiteY1405" fmla="*/ 1471068 h 1907175"/>
                <a:gd name="connsiteX1406" fmla="*/ 336519 w 2476424"/>
                <a:gd name="connsiteY1406" fmla="*/ 1470092 h 1907175"/>
                <a:gd name="connsiteX1407" fmla="*/ 334566 w 2476424"/>
                <a:gd name="connsiteY1407" fmla="*/ 1473346 h 1907175"/>
                <a:gd name="connsiteX1408" fmla="*/ 333264 w 2476424"/>
                <a:gd name="connsiteY1408" fmla="*/ 1476275 h 1907175"/>
                <a:gd name="connsiteX1409" fmla="*/ 332288 w 2476424"/>
                <a:gd name="connsiteY1409" fmla="*/ 1478553 h 1907175"/>
                <a:gd name="connsiteX1410" fmla="*/ 328708 w 2476424"/>
                <a:gd name="connsiteY1410" fmla="*/ 1483110 h 1907175"/>
                <a:gd name="connsiteX1411" fmla="*/ 328382 w 2476424"/>
                <a:gd name="connsiteY1411" fmla="*/ 1485062 h 1907175"/>
                <a:gd name="connsiteX1412" fmla="*/ 321222 w 2476424"/>
                <a:gd name="connsiteY1412" fmla="*/ 1479530 h 1907175"/>
                <a:gd name="connsiteX1413" fmla="*/ 311133 w 2476424"/>
                <a:gd name="connsiteY1413" fmla="*/ 1473021 h 1907175"/>
                <a:gd name="connsiteX1414" fmla="*/ 308204 w 2476424"/>
                <a:gd name="connsiteY1414" fmla="*/ 1469766 h 1907175"/>
                <a:gd name="connsiteX1415" fmla="*/ 308855 w 2476424"/>
                <a:gd name="connsiteY1415" fmla="*/ 1464559 h 1907175"/>
                <a:gd name="connsiteX1416" fmla="*/ 312110 w 2476424"/>
                <a:gd name="connsiteY1416" fmla="*/ 1467162 h 1907175"/>
                <a:gd name="connsiteX1417" fmla="*/ 316341 w 2476424"/>
                <a:gd name="connsiteY1417" fmla="*/ 1470742 h 1907175"/>
                <a:gd name="connsiteX1418" fmla="*/ 317642 w 2476424"/>
                <a:gd name="connsiteY1418" fmla="*/ 1467162 h 1907175"/>
                <a:gd name="connsiteX1419" fmla="*/ 313412 w 2476424"/>
                <a:gd name="connsiteY1419" fmla="*/ 1462606 h 1907175"/>
                <a:gd name="connsiteX1420" fmla="*/ 319270 w 2476424"/>
                <a:gd name="connsiteY1420" fmla="*/ 1460328 h 1907175"/>
                <a:gd name="connsiteX1421" fmla="*/ 325128 w 2476424"/>
                <a:gd name="connsiteY1421" fmla="*/ 1458375 h 1907175"/>
                <a:gd name="connsiteX1422" fmla="*/ 320897 w 2476424"/>
                <a:gd name="connsiteY1422" fmla="*/ 1457073 h 1907175"/>
                <a:gd name="connsiteX1423" fmla="*/ 314388 w 2476424"/>
                <a:gd name="connsiteY1423" fmla="*/ 1458375 h 1907175"/>
                <a:gd name="connsiteX1424" fmla="*/ 308204 w 2476424"/>
                <a:gd name="connsiteY1424" fmla="*/ 1459026 h 1907175"/>
                <a:gd name="connsiteX1425" fmla="*/ 302346 w 2476424"/>
                <a:gd name="connsiteY1425" fmla="*/ 1458375 h 1907175"/>
                <a:gd name="connsiteX1426" fmla="*/ 302997 w 2476424"/>
                <a:gd name="connsiteY1426" fmla="*/ 1452842 h 1907175"/>
                <a:gd name="connsiteX1427" fmla="*/ 307553 w 2476424"/>
                <a:gd name="connsiteY1427" fmla="*/ 1456422 h 1907175"/>
                <a:gd name="connsiteX1428" fmla="*/ 307553 w 2476424"/>
                <a:gd name="connsiteY1428" fmla="*/ 1451541 h 1907175"/>
                <a:gd name="connsiteX1429" fmla="*/ 309506 w 2476424"/>
                <a:gd name="connsiteY1429" fmla="*/ 1448612 h 1907175"/>
                <a:gd name="connsiteX1430" fmla="*/ 305926 w 2476424"/>
                <a:gd name="connsiteY1430" fmla="*/ 1445357 h 1907175"/>
                <a:gd name="connsiteX1431" fmla="*/ 301044 w 2476424"/>
                <a:gd name="connsiteY1431" fmla="*/ 1442753 h 1907175"/>
                <a:gd name="connsiteX1432" fmla="*/ 305601 w 2476424"/>
                <a:gd name="connsiteY1432" fmla="*/ 1442428 h 1907175"/>
                <a:gd name="connsiteX1433" fmla="*/ 310808 w 2476424"/>
                <a:gd name="connsiteY1433" fmla="*/ 1443730 h 1907175"/>
                <a:gd name="connsiteX1434" fmla="*/ 312761 w 2476424"/>
                <a:gd name="connsiteY1434" fmla="*/ 1441126 h 1907175"/>
                <a:gd name="connsiteX1435" fmla="*/ 308530 w 2476424"/>
                <a:gd name="connsiteY1435" fmla="*/ 1439824 h 1907175"/>
                <a:gd name="connsiteX1436" fmla="*/ 305601 w 2476424"/>
                <a:gd name="connsiteY1436" fmla="*/ 1437546 h 1907175"/>
                <a:gd name="connsiteX1437" fmla="*/ 307553 w 2476424"/>
                <a:gd name="connsiteY1437" fmla="*/ 1434292 h 1907175"/>
                <a:gd name="connsiteX1438" fmla="*/ 308855 w 2476424"/>
                <a:gd name="connsiteY1438" fmla="*/ 1432013 h 1907175"/>
                <a:gd name="connsiteX1439" fmla="*/ 314713 w 2476424"/>
                <a:gd name="connsiteY1439" fmla="*/ 1431037 h 1907175"/>
                <a:gd name="connsiteX1440" fmla="*/ 319921 w 2476424"/>
                <a:gd name="connsiteY1440" fmla="*/ 1429410 h 1907175"/>
                <a:gd name="connsiteX1441" fmla="*/ 315364 w 2476424"/>
                <a:gd name="connsiteY1441" fmla="*/ 1427783 h 1907175"/>
                <a:gd name="connsiteX1442" fmla="*/ 311133 w 2476424"/>
                <a:gd name="connsiteY1442" fmla="*/ 1427132 h 1907175"/>
                <a:gd name="connsiteX1443" fmla="*/ 315690 w 2476424"/>
                <a:gd name="connsiteY1443" fmla="*/ 1418670 h 1907175"/>
                <a:gd name="connsiteX1444" fmla="*/ 319921 w 2476424"/>
                <a:gd name="connsiteY1444" fmla="*/ 1413137 h 1907175"/>
                <a:gd name="connsiteX1445" fmla="*/ 322850 w 2476424"/>
                <a:gd name="connsiteY1445" fmla="*/ 1411184 h 1907175"/>
                <a:gd name="connsiteX1446" fmla="*/ 319270 w 2476424"/>
                <a:gd name="connsiteY1446" fmla="*/ 1408906 h 1907175"/>
                <a:gd name="connsiteX1447" fmla="*/ 313412 w 2476424"/>
                <a:gd name="connsiteY1447" fmla="*/ 1404675 h 1907175"/>
                <a:gd name="connsiteX1448" fmla="*/ 312110 w 2476424"/>
                <a:gd name="connsiteY1448" fmla="*/ 1413463 h 1907175"/>
                <a:gd name="connsiteX1449" fmla="*/ 309832 w 2476424"/>
                <a:gd name="connsiteY1449" fmla="*/ 1417043 h 1907175"/>
                <a:gd name="connsiteX1450" fmla="*/ 309181 w 2476424"/>
                <a:gd name="connsiteY1450" fmla="*/ 1414439 h 1907175"/>
                <a:gd name="connsiteX1451" fmla="*/ 305926 w 2476424"/>
                <a:gd name="connsiteY1451" fmla="*/ 1402397 h 1907175"/>
                <a:gd name="connsiteX1452" fmla="*/ 307228 w 2476424"/>
                <a:gd name="connsiteY1452" fmla="*/ 1399143 h 1907175"/>
                <a:gd name="connsiteX1453" fmla="*/ 308530 w 2476424"/>
                <a:gd name="connsiteY1453" fmla="*/ 1394261 h 1907175"/>
                <a:gd name="connsiteX1454" fmla="*/ 308204 w 2476424"/>
                <a:gd name="connsiteY1454" fmla="*/ 1392634 h 1907175"/>
                <a:gd name="connsiteX1455" fmla="*/ 305601 w 2476424"/>
                <a:gd name="connsiteY1455" fmla="*/ 1385799 h 1907175"/>
                <a:gd name="connsiteX1456" fmla="*/ 303973 w 2476424"/>
                <a:gd name="connsiteY1456" fmla="*/ 1384497 h 1907175"/>
                <a:gd name="connsiteX1457" fmla="*/ 291606 w 2476424"/>
                <a:gd name="connsiteY1457" fmla="*/ 1376686 h 1907175"/>
                <a:gd name="connsiteX1458" fmla="*/ 276635 w 2476424"/>
                <a:gd name="connsiteY1458" fmla="*/ 1371479 h 1907175"/>
                <a:gd name="connsiteX1459" fmla="*/ 259061 w 2476424"/>
                <a:gd name="connsiteY1459" fmla="*/ 1365296 h 1907175"/>
                <a:gd name="connsiteX1460" fmla="*/ 252877 w 2476424"/>
                <a:gd name="connsiteY1460" fmla="*/ 1358786 h 1907175"/>
                <a:gd name="connsiteX1461" fmla="*/ 246043 w 2476424"/>
                <a:gd name="connsiteY1461" fmla="*/ 1347396 h 1907175"/>
                <a:gd name="connsiteX1462" fmla="*/ 246043 w 2476424"/>
                <a:gd name="connsiteY1462" fmla="*/ 1347396 h 1907175"/>
                <a:gd name="connsiteX1463" fmla="*/ 247670 w 2476424"/>
                <a:gd name="connsiteY1463" fmla="*/ 1344141 h 1907175"/>
                <a:gd name="connsiteX1464" fmla="*/ 249297 w 2476424"/>
                <a:gd name="connsiteY1464" fmla="*/ 1340561 h 1907175"/>
                <a:gd name="connsiteX1465" fmla="*/ 238883 w 2476424"/>
                <a:gd name="connsiteY1465" fmla="*/ 1323638 h 1907175"/>
                <a:gd name="connsiteX1466" fmla="*/ 216752 w 2476424"/>
                <a:gd name="connsiteY1466" fmla="*/ 1291418 h 1907175"/>
                <a:gd name="connsiteX1467" fmla="*/ 207639 w 2476424"/>
                <a:gd name="connsiteY1467" fmla="*/ 1283607 h 1907175"/>
                <a:gd name="connsiteX1468" fmla="*/ 190716 w 2476424"/>
                <a:gd name="connsiteY1468" fmla="*/ 1272541 h 1907175"/>
                <a:gd name="connsiteX1469" fmla="*/ 186159 w 2476424"/>
                <a:gd name="connsiteY1469" fmla="*/ 1265056 h 1907175"/>
                <a:gd name="connsiteX1470" fmla="*/ 184207 w 2476424"/>
                <a:gd name="connsiteY1470" fmla="*/ 1261151 h 1907175"/>
                <a:gd name="connsiteX1471" fmla="*/ 178348 w 2476424"/>
                <a:gd name="connsiteY1471" fmla="*/ 1257245 h 1907175"/>
                <a:gd name="connsiteX1472" fmla="*/ 170863 w 2476424"/>
                <a:gd name="connsiteY1472" fmla="*/ 1252363 h 1907175"/>
                <a:gd name="connsiteX1473" fmla="*/ 170863 w 2476424"/>
                <a:gd name="connsiteY1473" fmla="*/ 1252363 h 1907175"/>
                <a:gd name="connsiteX1474" fmla="*/ 165330 w 2476424"/>
                <a:gd name="connsiteY1474" fmla="*/ 1245854 h 1907175"/>
                <a:gd name="connsiteX1475" fmla="*/ 154265 w 2476424"/>
                <a:gd name="connsiteY1475" fmla="*/ 1234138 h 1907175"/>
                <a:gd name="connsiteX1476" fmla="*/ 140596 w 2476424"/>
                <a:gd name="connsiteY1476" fmla="*/ 1238694 h 1907175"/>
                <a:gd name="connsiteX1477" fmla="*/ 131483 w 2476424"/>
                <a:gd name="connsiteY1477" fmla="*/ 1241949 h 1907175"/>
                <a:gd name="connsiteX1478" fmla="*/ 130832 w 2476424"/>
                <a:gd name="connsiteY1478" fmla="*/ 1245203 h 1907175"/>
                <a:gd name="connsiteX1479" fmla="*/ 131483 w 2476424"/>
                <a:gd name="connsiteY1479" fmla="*/ 1246180 h 1907175"/>
                <a:gd name="connsiteX1480" fmla="*/ 132459 w 2476424"/>
                <a:gd name="connsiteY1480" fmla="*/ 1248132 h 1907175"/>
                <a:gd name="connsiteX1481" fmla="*/ 130181 w 2476424"/>
                <a:gd name="connsiteY1481" fmla="*/ 1248458 h 1907175"/>
                <a:gd name="connsiteX1482" fmla="*/ 125300 w 2476424"/>
                <a:gd name="connsiteY1482" fmla="*/ 1249760 h 1907175"/>
                <a:gd name="connsiteX1483" fmla="*/ 123021 w 2476424"/>
                <a:gd name="connsiteY1483" fmla="*/ 1258547 h 1907175"/>
                <a:gd name="connsiteX1484" fmla="*/ 123347 w 2476424"/>
                <a:gd name="connsiteY1484" fmla="*/ 1260825 h 1907175"/>
                <a:gd name="connsiteX1485" fmla="*/ 120743 w 2476424"/>
                <a:gd name="connsiteY1485" fmla="*/ 1259849 h 1907175"/>
                <a:gd name="connsiteX1486" fmla="*/ 117163 w 2476424"/>
                <a:gd name="connsiteY1486" fmla="*/ 1258872 h 1907175"/>
                <a:gd name="connsiteX1487" fmla="*/ 112281 w 2476424"/>
                <a:gd name="connsiteY1487" fmla="*/ 1260174 h 1907175"/>
                <a:gd name="connsiteX1488" fmla="*/ 106749 w 2476424"/>
                <a:gd name="connsiteY1488" fmla="*/ 1263103 h 1907175"/>
                <a:gd name="connsiteX1489" fmla="*/ 103169 w 2476424"/>
                <a:gd name="connsiteY1489" fmla="*/ 1266358 h 1907175"/>
                <a:gd name="connsiteX1490" fmla="*/ 98287 w 2476424"/>
                <a:gd name="connsiteY1490" fmla="*/ 1270914 h 1907175"/>
                <a:gd name="connsiteX1491" fmla="*/ 97961 w 2476424"/>
                <a:gd name="connsiteY1491" fmla="*/ 1267009 h 1907175"/>
                <a:gd name="connsiteX1492" fmla="*/ 95683 w 2476424"/>
                <a:gd name="connsiteY1492" fmla="*/ 1257570 h 1907175"/>
                <a:gd name="connsiteX1493" fmla="*/ 73552 w 2476424"/>
                <a:gd name="connsiteY1493" fmla="*/ 1240322 h 1907175"/>
                <a:gd name="connsiteX1494" fmla="*/ 60209 w 2476424"/>
                <a:gd name="connsiteY1494" fmla="*/ 1230232 h 1907175"/>
                <a:gd name="connsiteX1495" fmla="*/ 55978 w 2476424"/>
                <a:gd name="connsiteY1495" fmla="*/ 1226327 h 1907175"/>
                <a:gd name="connsiteX1496" fmla="*/ 52723 w 2476424"/>
                <a:gd name="connsiteY1496" fmla="*/ 1221771 h 1907175"/>
                <a:gd name="connsiteX1497" fmla="*/ 52723 w 2476424"/>
                <a:gd name="connsiteY1497" fmla="*/ 1221771 h 1907175"/>
                <a:gd name="connsiteX1498" fmla="*/ 54025 w 2476424"/>
                <a:gd name="connsiteY1498" fmla="*/ 1217865 h 1907175"/>
                <a:gd name="connsiteX1499" fmla="*/ 54351 w 2476424"/>
                <a:gd name="connsiteY1499" fmla="*/ 1212007 h 1907175"/>
                <a:gd name="connsiteX1500" fmla="*/ 54351 w 2476424"/>
                <a:gd name="connsiteY1500" fmla="*/ 1212007 h 1907175"/>
                <a:gd name="connsiteX1501" fmla="*/ 45563 w 2476424"/>
                <a:gd name="connsiteY1501" fmla="*/ 1211031 h 1907175"/>
                <a:gd name="connsiteX1502" fmla="*/ 37102 w 2476424"/>
                <a:gd name="connsiteY1502" fmla="*/ 1212007 h 1907175"/>
                <a:gd name="connsiteX1503" fmla="*/ 32871 w 2476424"/>
                <a:gd name="connsiteY1503" fmla="*/ 1215587 h 1907175"/>
                <a:gd name="connsiteX1504" fmla="*/ 29616 w 2476424"/>
                <a:gd name="connsiteY1504" fmla="*/ 1218842 h 1907175"/>
                <a:gd name="connsiteX1505" fmla="*/ 12042 w 2476424"/>
                <a:gd name="connsiteY1505" fmla="*/ 1216238 h 1907175"/>
                <a:gd name="connsiteX1506" fmla="*/ 976 w 2476424"/>
                <a:gd name="connsiteY1506" fmla="*/ 1213960 h 1907175"/>
                <a:gd name="connsiteX1507" fmla="*/ 976 w 2476424"/>
                <a:gd name="connsiteY1507" fmla="*/ 789569 h 1907175"/>
                <a:gd name="connsiteX1508" fmla="*/ 0 w 2476424"/>
                <a:gd name="connsiteY1508" fmla="*/ 789569 h 1907175"/>
                <a:gd name="connsiteX1509" fmla="*/ 255806 w 2476424"/>
                <a:gd name="connsiteY1509" fmla="*/ 1515980 h 1907175"/>
                <a:gd name="connsiteX1510" fmla="*/ 252877 w 2476424"/>
                <a:gd name="connsiteY1510" fmla="*/ 1521513 h 1907175"/>
                <a:gd name="connsiteX1511" fmla="*/ 259386 w 2476424"/>
                <a:gd name="connsiteY1511" fmla="*/ 1530626 h 1907175"/>
                <a:gd name="connsiteX1512" fmla="*/ 267197 w 2476424"/>
                <a:gd name="connsiteY1512" fmla="*/ 1537135 h 1907175"/>
                <a:gd name="connsiteX1513" fmla="*/ 274357 w 2476424"/>
                <a:gd name="connsiteY1513" fmla="*/ 1540715 h 1907175"/>
                <a:gd name="connsiteX1514" fmla="*/ 275008 w 2476424"/>
                <a:gd name="connsiteY1514" fmla="*/ 1535182 h 1907175"/>
                <a:gd name="connsiteX1515" fmla="*/ 262315 w 2476424"/>
                <a:gd name="connsiteY1515" fmla="*/ 1526069 h 1907175"/>
                <a:gd name="connsiteX1516" fmla="*/ 260688 w 2476424"/>
                <a:gd name="connsiteY1516" fmla="*/ 1517608 h 1907175"/>
                <a:gd name="connsiteX1517" fmla="*/ 255806 w 2476424"/>
                <a:gd name="connsiteY1517" fmla="*/ 1515980 h 1907175"/>
                <a:gd name="connsiteX1518" fmla="*/ 255806 w 2476424"/>
                <a:gd name="connsiteY1518" fmla="*/ 1515980 h 1907175"/>
                <a:gd name="connsiteX1519" fmla="*/ 245066 w 2476424"/>
                <a:gd name="connsiteY1519" fmla="*/ 1504589 h 1907175"/>
                <a:gd name="connsiteX1520" fmla="*/ 255806 w 2476424"/>
                <a:gd name="connsiteY1520" fmla="*/ 1502311 h 1907175"/>
                <a:gd name="connsiteX1521" fmla="*/ 256457 w 2476424"/>
                <a:gd name="connsiteY1521" fmla="*/ 1506868 h 1907175"/>
                <a:gd name="connsiteX1522" fmla="*/ 251901 w 2476424"/>
                <a:gd name="connsiteY1522" fmla="*/ 1510448 h 1907175"/>
                <a:gd name="connsiteX1523" fmla="*/ 250274 w 2476424"/>
                <a:gd name="connsiteY1523" fmla="*/ 1515980 h 1907175"/>
                <a:gd name="connsiteX1524" fmla="*/ 242463 w 2476424"/>
                <a:gd name="connsiteY1524" fmla="*/ 1516957 h 1907175"/>
                <a:gd name="connsiteX1525" fmla="*/ 241812 w 2476424"/>
                <a:gd name="connsiteY1525" fmla="*/ 1512400 h 1907175"/>
                <a:gd name="connsiteX1526" fmla="*/ 243765 w 2476424"/>
                <a:gd name="connsiteY1526" fmla="*/ 1508820 h 1907175"/>
                <a:gd name="connsiteX1527" fmla="*/ 236279 w 2476424"/>
                <a:gd name="connsiteY1527" fmla="*/ 1505891 h 1907175"/>
                <a:gd name="connsiteX1528" fmla="*/ 245066 w 2476424"/>
                <a:gd name="connsiteY1528" fmla="*/ 1504589 h 1907175"/>
                <a:gd name="connsiteX1529" fmla="*/ 245066 w 2476424"/>
                <a:gd name="connsiteY1529" fmla="*/ 1504589 h 1907175"/>
                <a:gd name="connsiteX1530" fmla="*/ 228143 w 2476424"/>
                <a:gd name="connsiteY1530" fmla="*/ 1464233 h 1907175"/>
                <a:gd name="connsiteX1531" fmla="*/ 220983 w 2476424"/>
                <a:gd name="connsiteY1531" fmla="*/ 1464559 h 1907175"/>
                <a:gd name="connsiteX1532" fmla="*/ 220657 w 2476424"/>
                <a:gd name="connsiteY1532" fmla="*/ 1475299 h 1907175"/>
                <a:gd name="connsiteX1533" fmla="*/ 221308 w 2476424"/>
                <a:gd name="connsiteY1533" fmla="*/ 1478879 h 1907175"/>
                <a:gd name="connsiteX1534" fmla="*/ 224563 w 2476424"/>
                <a:gd name="connsiteY1534" fmla="*/ 1482784 h 1907175"/>
                <a:gd name="connsiteX1535" fmla="*/ 227166 w 2476424"/>
                <a:gd name="connsiteY1535" fmla="*/ 1485388 h 1907175"/>
                <a:gd name="connsiteX1536" fmla="*/ 228143 w 2476424"/>
                <a:gd name="connsiteY1536" fmla="*/ 1489944 h 1907175"/>
                <a:gd name="connsiteX1537" fmla="*/ 239534 w 2476424"/>
                <a:gd name="connsiteY1537" fmla="*/ 1494826 h 1907175"/>
                <a:gd name="connsiteX1538" fmla="*/ 234001 w 2476424"/>
                <a:gd name="connsiteY1538" fmla="*/ 1497755 h 1907175"/>
                <a:gd name="connsiteX1539" fmla="*/ 235628 w 2476424"/>
                <a:gd name="connsiteY1539" fmla="*/ 1501010 h 1907175"/>
                <a:gd name="connsiteX1540" fmla="*/ 247995 w 2476424"/>
                <a:gd name="connsiteY1540" fmla="*/ 1499382 h 1907175"/>
                <a:gd name="connsiteX1541" fmla="*/ 253528 w 2476424"/>
                <a:gd name="connsiteY1541" fmla="*/ 1494826 h 1907175"/>
                <a:gd name="connsiteX1542" fmla="*/ 253203 w 2476424"/>
                <a:gd name="connsiteY1542" fmla="*/ 1484737 h 1907175"/>
                <a:gd name="connsiteX1543" fmla="*/ 256132 w 2476424"/>
                <a:gd name="connsiteY1543" fmla="*/ 1474322 h 1907175"/>
                <a:gd name="connsiteX1544" fmla="*/ 259712 w 2476424"/>
                <a:gd name="connsiteY1544" fmla="*/ 1465210 h 1907175"/>
                <a:gd name="connsiteX1545" fmla="*/ 252877 w 2476424"/>
                <a:gd name="connsiteY1545" fmla="*/ 1468790 h 1907175"/>
                <a:gd name="connsiteX1546" fmla="*/ 247670 w 2476424"/>
                <a:gd name="connsiteY1546" fmla="*/ 1469766 h 1907175"/>
                <a:gd name="connsiteX1547" fmla="*/ 249623 w 2476424"/>
                <a:gd name="connsiteY1547" fmla="*/ 1476926 h 1907175"/>
                <a:gd name="connsiteX1548" fmla="*/ 245717 w 2476424"/>
                <a:gd name="connsiteY1548" fmla="*/ 1483110 h 1907175"/>
                <a:gd name="connsiteX1549" fmla="*/ 236930 w 2476424"/>
                <a:gd name="connsiteY1549" fmla="*/ 1486039 h 1907175"/>
                <a:gd name="connsiteX1550" fmla="*/ 237906 w 2476424"/>
                <a:gd name="connsiteY1550" fmla="*/ 1481157 h 1907175"/>
                <a:gd name="connsiteX1551" fmla="*/ 244090 w 2476424"/>
                <a:gd name="connsiteY1551" fmla="*/ 1475299 h 1907175"/>
                <a:gd name="connsiteX1552" fmla="*/ 243439 w 2476424"/>
                <a:gd name="connsiteY1552" fmla="*/ 1468139 h 1907175"/>
                <a:gd name="connsiteX1553" fmla="*/ 238232 w 2476424"/>
                <a:gd name="connsiteY1553" fmla="*/ 1467162 h 1907175"/>
                <a:gd name="connsiteX1554" fmla="*/ 233025 w 2476424"/>
                <a:gd name="connsiteY1554" fmla="*/ 1465535 h 1907175"/>
                <a:gd name="connsiteX1555" fmla="*/ 228143 w 2476424"/>
                <a:gd name="connsiteY1555" fmla="*/ 1464233 h 1907175"/>
                <a:gd name="connsiteX1556" fmla="*/ 228143 w 2476424"/>
                <a:gd name="connsiteY1556" fmla="*/ 1464233 h 1907175"/>
                <a:gd name="connsiteX1557" fmla="*/ 384035 w 2476424"/>
                <a:gd name="connsiteY1557" fmla="*/ 1583024 h 1907175"/>
                <a:gd name="connsiteX1558" fmla="*/ 390869 w 2476424"/>
                <a:gd name="connsiteY1558" fmla="*/ 1584651 h 1907175"/>
                <a:gd name="connsiteX1559" fmla="*/ 390869 w 2476424"/>
                <a:gd name="connsiteY1559" fmla="*/ 1590509 h 1907175"/>
                <a:gd name="connsiteX1560" fmla="*/ 375899 w 2476424"/>
                <a:gd name="connsiteY1560" fmla="*/ 1583349 h 1907175"/>
                <a:gd name="connsiteX1561" fmla="*/ 384035 w 2476424"/>
                <a:gd name="connsiteY1561" fmla="*/ 1583024 h 1907175"/>
                <a:gd name="connsiteX1562" fmla="*/ 384035 w 2476424"/>
                <a:gd name="connsiteY1562" fmla="*/ 1583024 h 1907175"/>
                <a:gd name="connsiteX1563" fmla="*/ 362555 w 2476424"/>
                <a:gd name="connsiteY1563" fmla="*/ 1560242 h 1907175"/>
                <a:gd name="connsiteX1564" fmla="*/ 363531 w 2476424"/>
                <a:gd name="connsiteY1564" fmla="*/ 1568378 h 1907175"/>
                <a:gd name="connsiteX1565" fmla="*/ 355069 w 2476424"/>
                <a:gd name="connsiteY1565" fmla="*/ 1562195 h 1907175"/>
                <a:gd name="connsiteX1566" fmla="*/ 362555 w 2476424"/>
                <a:gd name="connsiteY1566" fmla="*/ 1560242 h 1907175"/>
                <a:gd name="connsiteX1567" fmla="*/ 362555 w 2476424"/>
                <a:gd name="connsiteY1567" fmla="*/ 1560242 h 1907175"/>
                <a:gd name="connsiteX1568" fmla="*/ 366786 w 2476424"/>
                <a:gd name="connsiteY1568" fmla="*/ 1538437 h 1907175"/>
                <a:gd name="connsiteX1569" fmla="*/ 372644 w 2476424"/>
                <a:gd name="connsiteY1569" fmla="*/ 1537135 h 1907175"/>
                <a:gd name="connsiteX1570" fmla="*/ 372319 w 2476424"/>
                <a:gd name="connsiteY1570" fmla="*/ 1541366 h 1907175"/>
                <a:gd name="connsiteX1571" fmla="*/ 365159 w 2476424"/>
                <a:gd name="connsiteY1571" fmla="*/ 1546248 h 1907175"/>
                <a:gd name="connsiteX1572" fmla="*/ 366786 w 2476424"/>
                <a:gd name="connsiteY1572" fmla="*/ 1538437 h 1907175"/>
                <a:gd name="connsiteX1573" fmla="*/ 366786 w 2476424"/>
                <a:gd name="connsiteY1573" fmla="*/ 1538437 h 1907175"/>
                <a:gd name="connsiteX1574" fmla="*/ 388266 w 2476424"/>
                <a:gd name="connsiteY1574" fmla="*/ 1630214 h 1907175"/>
                <a:gd name="connsiteX1575" fmla="*/ 393799 w 2476424"/>
                <a:gd name="connsiteY1575" fmla="*/ 1626960 h 1907175"/>
                <a:gd name="connsiteX1576" fmla="*/ 399006 w 2476424"/>
                <a:gd name="connsiteY1576" fmla="*/ 1633794 h 1907175"/>
                <a:gd name="connsiteX1577" fmla="*/ 388266 w 2476424"/>
                <a:gd name="connsiteY1577" fmla="*/ 1630214 h 1907175"/>
                <a:gd name="connsiteX1578" fmla="*/ 388266 w 2476424"/>
                <a:gd name="connsiteY1578" fmla="*/ 1630214 h 1907175"/>
                <a:gd name="connsiteX1579" fmla="*/ 370040 w 2476424"/>
                <a:gd name="connsiteY1579" fmla="*/ 1589533 h 1907175"/>
                <a:gd name="connsiteX1580" fmla="*/ 393799 w 2476424"/>
                <a:gd name="connsiteY1580" fmla="*/ 1598971 h 1907175"/>
                <a:gd name="connsiteX1581" fmla="*/ 423415 w 2476424"/>
                <a:gd name="connsiteY1581" fmla="*/ 1605480 h 1907175"/>
                <a:gd name="connsiteX1582" fmla="*/ 432853 w 2476424"/>
                <a:gd name="connsiteY1582" fmla="*/ 1607758 h 1907175"/>
                <a:gd name="connsiteX1583" fmla="*/ 443267 w 2476424"/>
                <a:gd name="connsiteY1583" fmla="*/ 1625007 h 1907175"/>
                <a:gd name="connsiteX1584" fmla="*/ 453031 w 2476424"/>
                <a:gd name="connsiteY1584" fmla="*/ 1638351 h 1907175"/>
                <a:gd name="connsiteX1585" fmla="*/ 478091 w 2476424"/>
                <a:gd name="connsiteY1585" fmla="*/ 1648440 h 1907175"/>
                <a:gd name="connsiteX1586" fmla="*/ 480369 w 2476424"/>
                <a:gd name="connsiteY1586" fmla="*/ 1657552 h 1907175"/>
                <a:gd name="connsiteX1587" fmla="*/ 486878 w 2476424"/>
                <a:gd name="connsiteY1587" fmla="*/ 1661783 h 1907175"/>
                <a:gd name="connsiteX1588" fmla="*/ 489807 w 2476424"/>
                <a:gd name="connsiteY1588" fmla="*/ 1668618 h 1907175"/>
                <a:gd name="connsiteX1589" fmla="*/ 495340 w 2476424"/>
                <a:gd name="connsiteY1589" fmla="*/ 1674801 h 1907175"/>
                <a:gd name="connsiteX1590" fmla="*/ 487529 w 2476424"/>
                <a:gd name="connsiteY1590" fmla="*/ 1679358 h 1907175"/>
                <a:gd name="connsiteX1591" fmla="*/ 456285 w 2476424"/>
                <a:gd name="connsiteY1591" fmla="*/ 1671222 h 1907175"/>
                <a:gd name="connsiteX1592" fmla="*/ 442942 w 2476424"/>
                <a:gd name="connsiteY1592" fmla="*/ 1665038 h 1907175"/>
                <a:gd name="connsiteX1593" fmla="*/ 451404 w 2476424"/>
                <a:gd name="connsiteY1593" fmla="*/ 1658203 h 1907175"/>
                <a:gd name="connsiteX1594" fmla="*/ 453031 w 2476424"/>
                <a:gd name="connsiteY1594" fmla="*/ 1649416 h 1907175"/>
                <a:gd name="connsiteX1595" fmla="*/ 446522 w 2476424"/>
                <a:gd name="connsiteY1595" fmla="*/ 1653322 h 1907175"/>
                <a:gd name="connsiteX1596" fmla="*/ 433504 w 2476424"/>
                <a:gd name="connsiteY1596" fmla="*/ 1655925 h 1907175"/>
                <a:gd name="connsiteX1597" fmla="*/ 430575 w 2476424"/>
                <a:gd name="connsiteY1597" fmla="*/ 1649091 h 1907175"/>
                <a:gd name="connsiteX1598" fmla="*/ 424066 w 2476424"/>
                <a:gd name="connsiteY1598" fmla="*/ 1646487 h 1907175"/>
                <a:gd name="connsiteX1599" fmla="*/ 419835 w 2476424"/>
                <a:gd name="connsiteY1599" fmla="*/ 1639653 h 1907175"/>
                <a:gd name="connsiteX1600" fmla="*/ 405515 w 2476424"/>
                <a:gd name="connsiteY1600" fmla="*/ 1639327 h 1907175"/>
                <a:gd name="connsiteX1601" fmla="*/ 412349 w 2476424"/>
                <a:gd name="connsiteY1601" fmla="*/ 1634120 h 1907175"/>
                <a:gd name="connsiteX1602" fmla="*/ 415929 w 2476424"/>
                <a:gd name="connsiteY1602" fmla="*/ 1631191 h 1907175"/>
                <a:gd name="connsiteX1603" fmla="*/ 405840 w 2476424"/>
                <a:gd name="connsiteY1603" fmla="*/ 1630214 h 1907175"/>
                <a:gd name="connsiteX1604" fmla="*/ 403562 w 2476424"/>
                <a:gd name="connsiteY1604" fmla="*/ 1625333 h 1907175"/>
                <a:gd name="connsiteX1605" fmla="*/ 397378 w 2476424"/>
                <a:gd name="connsiteY1605" fmla="*/ 1622404 h 1907175"/>
                <a:gd name="connsiteX1606" fmla="*/ 392497 w 2476424"/>
                <a:gd name="connsiteY1606" fmla="*/ 1620776 h 1907175"/>
                <a:gd name="connsiteX1607" fmla="*/ 386639 w 2476424"/>
                <a:gd name="connsiteY1607" fmla="*/ 1623055 h 1907175"/>
                <a:gd name="connsiteX1608" fmla="*/ 387940 w 2476424"/>
                <a:gd name="connsiteY1608" fmla="*/ 1614267 h 1907175"/>
                <a:gd name="connsiteX1609" fmla="*/ 380455 w 2476424"/>
                <a:gd name="connsiteY1609" fmla="*/ 1615895 h 1907175"/>
                <a:gd name="connsiteX1610" fmla="*/ 376549 w 2476424"/>
                <a:gd name="connsiteY1610" fmla="*/ 1612640 h 1907175"/>
                <a:gd name="connsiteX1611" fmla="*/ 368088 w 2476424"/>
                <a:gd name="connsiteY1611" fmla="*/ 1613616 h 1907175"/>
                <a:gd name="connsiteX1612" fmla="*/ 366460 w 2476424"/>
                <a:gd name="connsiteY1612" fmla="*/ 1608409 h 1907175"/>
                <a:gd name="connsiteX1613" fmla="*/ 368739 w 2476424"/>
                <a:gd name="connsiteY1613" fmla="*/ 1604178 h 1907175"/>
                <a:gd name="connsiteX1614" fmla="*/ 376549 w 2476424"/>
                <a:gd name="connsiteY1614" fmla="*/ 1606456 h 1907175"/>
                <a:gd name="connsiteX1615" fmla="*/ 377526 w 2476424"/>
                <a:gd name="connsiteY1615" fmla="*/ 1602225 h 1907175"/>
                <a:gd name="connsiteX1616" fmla="*/ 379153 w 2476424"/>
                <a:gd name="connsiteY1616" fmla="*/ 1598646 h 1907175"/>
                <a:gd name="connsiteX1617" fmla="*/ 369390 w 2476424"/>
                <a:gd name="connsiteY1617" fmla="*/ 1599947 h 1907175"/>
                <a:gd name="connsiteX1618" fmla="*/ 359300 w 2476424"/>
                <a:gd name="connsiteY1618" fmla="*/ 1601575 h 1907175"/>
                <a:gd name="connsiteX1619" fmla="*/ 354419 w 2476424"/>
                <a:gd name="connsiteY1619" fmla="*/ 1592787 h 1907175"/>
                <a:gd name="connsiteX1620" fmla="*/ 364182 w 2476424"/>
                <a:gd name="connsiteY1620" fmla="*/ 1588882 h 1907175"/>
                <a:gd name="connsiteX1621" fmla="*/ 370040 w 2476424"/>
                <a:gd name="connsiteY1621" fmla="*/ 1589533 h 1907175"/>
                <a:gd name="connsiteX1622" fmla="*/ 370040 w 2476424"/>
                <a:gd name="connsiteY1622" fmla="*/ 1589533 h 1907175"/>
                <a:gd name="connsiteX1623" fmla="*/ 336193 w 2476424"/>
                <a:gd name="connsiteY1623" fmla="*/ 1500359 h 1907175"/>
                <a:gd name="connsiteX1624" fmla="*/ 344981 w 2476424"/>
                <a:gd name="connsiteY1624" fmla="*/ 1504589 h 1907175"/>
                <a:gd name="connsiteX1625" fmla="*/ 345631 w 2476424"/>
                <a:gd name="connsiteY1625" fmla="*/ 1514028 h 1907175"/>
                <a:gd name="connsiteX1626" fmla="*/ 341401 w 2476424"/>
                <a:gd name="connsiteY1626" fmla="*/ 1512726 h 1907175"/>
                <a:gd name="connsiteX1627" fmla="*/ 338797 w 2476424"/>
                <a:gd name="connsiteY1627" fmla="*/ 1517933 h 1907175"/>
                <a:gd name="connsiteX1628" fmla="*/ 331962 w 2476424"/>
                <a:gd name="connsiteY1628" fmla="*/ 1512075 h 1907175"/>
                <a:gd name="connsiteX1629" fmla="*/ 338471 w 2476424"/>
                <a:gd name="connsiteY1629" fmla="*/ 1505891 h 1907175"/>
                <a:gd name="connsiteX1630" fmla="*/ 336193 w 2476424"/>
                <a:gd name="connsiteY1630" fmla="*/ 1500359 h 1907175"/>
                <a:gd name="connsiteX1631" fmla="*/ 336193 w 2476424"/>
                <a:gd name="connsiteY1631" fmla="*/ 1500359 h 1907175"/>
                <a:gd name="connsiteX1632" fmla="*/ 316666 w 2476424"/>
                <a:gd name="connsiteY1632" fmla="*/ 1487666 h 1907175"/>
                <a:gd name="connsiteX1633" fmla="*/ 322199 w 2476424"/>
                <a:gd name="connsiteY1633" fmla="*/ 1491897 h 1907175"/>
                <a:gd name="connsiteX1634" fmla="*/ 319270 w 2476424"/>
                <a:gd name="connsiteY1634" fmla="*/ 1498731 h 1907175"/>
                <a:gd name="connsiteX1635" fmla="*/ 309832 w 2476424"/>
                <a:gd name="connsiteY1635" fmla="*/ 1488642 h 1907175"/>
                <a:gd name="connsiteX1636" fmla="*/ 316666 w 2476424"/>
                <a:gd name="connsiteY1636" fmla="*/ 1487666 h 1907175"/>
                <a:gd name="connsiteX1637" fmla="*/ 316666 w 2476424"/>
                <a:gd name="connsiteY1637" fmla="*/ 1487666 h 1907175"/>
                <a:gd name="connsiteX1638" fmla="*/ 305601 w 2476424"/>
                <a:gd name="connsiteY1638" fmla="*/ 1477577 h 1907175"/>
                <a:gd name="connsiteX1639" fmla="*/ 310157 w 2476424"/>
                <a:gd name="connsiteY1639" fmla="*/ 1481157 h 1907175"/>
                <a:gd name="connsiteX1640" fmla="*/ 308530 w 2476424"/>
                <a:gd name="connsiteY1640" fmla="*/ 1483110 h 1907175"/>
                <a:gd name="connsiteX1641" fmla="*/ 301044 w 2476424"/>
                <a:gd name="connsiteY1641" fmla="*/ 1480506 h 1907175"/>
                <a:gd name="connsiteX1642" fmla="*/ 305601 w 2476424"/>
                <a:gd name="connsiteY1642" fmla="*/ 1477577 h 1907175"/>
                <a:gd name="connsiteX1643" fmla="*/ 305601 w 2476424"/>
                <a:gd name="connsiteY1643" fmla="*/ 1477577 h 1907175"/>
                <a:gd name="connsiteX1644" fmla="*/ 298766 w 2476424"/>
                <a:gd name="connsiteY1644" fmla="*/ 1467162 h 1907175"/>
                <a:gd name="connsiteX1645" fmla="*/ 300393 w 2476424"/>
                <a:gd name="connsiteY1645" fmla="*/ 1473346 h 1907175"/>
                <a:gd name="connsiteX1646" fmla="*/ 295512 w 2476424"/>
                <a:gd name="connsiteY1646" fmla="*/ 1475950 h 1907175"/>
                <a:gd name="connsiteX1647" fmla="*/ 286724 w 2476424"/>
                <a:gd name="connsiteY1647" fmla="*/ 1473671 h 1907175"/>
                <a:gd name="connsiteX1648" fmla="*/ 290955 w 2476424"/>
                <a:gd name="connsiteY1648" fmla="*/ 1467488 h 1907175"/>
                <a:gd name="connsiteX1649" fmla="*/ 298766 w 2476424"/>
                <a:gd name="connsiteY1649" fmla="*/ 1467162 h 1907175"/>
                <a:gd name="connsiteX1650" fmla="*/ 298766 w 2476424"/>
                <a:gd name="connsiteY1650" fmla="*/ 1467162 h 1907175"/>
                <a:gd name="connsiteX1651" fmla="*/ 297139 w 2476424"/>
                <a:gd name="connsiteY1651" fmla="*/ 1447635 h 1907175"/>
                <a:gd name="connsiteX1652" fmla="*/ 298766 w 2476424"/>
                <a:gd name="connsiteY1652" fmla="*/ 1451541 h 1907175"/>
                <a:gd name="connsiteX1653" fmla="*/ 293559 w 2476424"/>
                <a:gd name="connsiteY1653" fmla="*/ 1455121 h 1907175"/>
                <a:gd name="connsiteX1654" fmla="*/ 289653 w 2476424"/>
                <a:gd name="connsiteY1654" fmla="*/ 1452517 h 1907175"/>
                <a:gd name="connsiteX1655" fmla="*/ 297139 w 2476424"/>
                <a:gd name="connsiteY1655" fmla="*/ 1447635 h 1907175"/>
                <a:gd name="connsiteX1656" fmla="*/ 297139 w 2476424"/>
                <a:gd name="connsiteY1656" fmla="*/ 1447635 h 1907175"/>
                <a:gd name="connsiteX1657" fmla="*/ 1724577 w 2476424"/>
                <a:gd name="connsiteY1657" fmla="*/ 1542017 h 1907175"/>
                <a:gd name="connsiteX1658" fmla="*/ 1716766 w 2476424"/>
                <a:gd name="connsiteY1658" fmla="*/ 1545922 h 1907175"/>
                <a:gd name="connsiteX1659" fmla="*/ 1725553 w 2476424"/>
                <a:gd name="connsiteY1659" fmla="*/ 1548851 h 1907175"/>
                <a:gd name="connsiteX1660" fmla="*/ 1730761 w 2476424"/>
                <a:gd name="connsiteY1660" fmla="*/ 1542342 h 1907175"/>
                <a:gd name="connsiteX1661" fmla="*/ 1724577 w 2476424"/>
                <a:gd name="connsiteY1661" fmla="*/ 1542017 h 1907175"/>
                <a:gd name="connsiteX1662" fmla="*/ 1724577 w 2476424"/>
                <a:gd name="connsiteY1662" fmla="*/ 1542017 h 1907175"/>
                <a:gd name="connsiteX1663" fmla="*/ 1659486 w 2476424"/>
                <a:gd name="connsiteY1663" fmla="*/ 1500359 h 1907175"/>
                <a:gd name="connsiteX1664" fmla="*/ 1681292 w 2476424"/>
                <a:gd name="connsiteY1664" fmla="*/ 1503613 h 1907175"/>
                <a:gd name="connsiteX1665" fmla="*/ 1687475 w 2476424"/>
                <a:gd name="connsiteY1665" fmla="*/ 1515655 h 1907175"/>
                <a:gd name="connsiteX1666" fmla="*/ 1686824 w 2476424"/>
                <a:gd name="connsiteY1666" fmla="*/ 1522815 h 1907175"/>
                <a:gd name="connsiteX1667" fmla="*/ 1654604 w 2476424"/>
                <a:gd name="connsiteY1667" fmla="*/ 1508169 h 1907175"/>
                <a:gd name="connsiteX1668" fmla="*/ 1659486 w 2476424"/>
                <a:gd name="connsiteY1668" fmla="*/ 1500359 h 1907175"/>
                <a:gd name="connsiteX1669" fmla="*/ 1659486 w 2476424"/>
                <a:gd name="connsiteY1669" fmla="*/ 1500359 h 1907175"/>
                <a:gd name="connsiteX1670" fmla="*/ 1704724 w 2476424"/>
                <a:gd name="connsiteY1670" fmla="*/ 1390355 h 1907175"/>
                <a:gd name="connsiteX1671" fmla="*/ 1708955 w 2476424"/>
                <a:gd name="connsiteY1671" fmla="*/ 1394912 h 1907175"/>
                <a:gd name="connsiteX1672" fmla="*/ 1716115 w 2476424"/>
                <a:gd name="connsiteY1672" fmla="*/ 1386450 h 1907175"/>
                <a:gd name="connsiteX1673" fmla="*/ 1704724 w 2476424"/>
                <a:gd name="connsiteY1673" fmla="*/ 1390355 h 1907175"/>
                <a:gd name="connsiteX1674" fmla="*/ 1704724 w 2476424"/>
                <a:gd name="connsiteY1674" fmla="*/ 1390355 h 1907175"/>
                <a:gd name="connsiteX1675" fmla="*/ 1743779 w 2476424"/>
                <a:gd name="connsiteY1675" fmla="*/ 1375059 h 1907175"/>
                <a:gd name="connsiteX1676" fmla="*/ 1738897 w 2476424"/>
                <a:gd name="connsiteY1676" fmla="*/ 1385799 h 1907175"/>
                <a:gd name="connsiteX1677" fmla="*/ 1748335 w 2476424"/>
                <a:gd name="connsiteY1677" fmla="*/ 1384497 h 1907175"/>
                <a:gd name="connsiteX1678" fmla="*/ 1743779 w 2476424"/>
                <a:gd name="connsiteY1678" fmla="*/ 1375059 h 1907175"/>
                <a:gd name="connsiteX1679" fmla="*/ 1743779 w 2476424"/>
                <a:gd name="connsiteY1679" fmla="*/ 1375059 h 1907175"/>
                <a:gd name="connsiteX1680" fmla="*/ 1728808 w 2476424"/>
                <a:gd name="connsiteY1680" fmla="*/ 1368550 h 1907175"/>
                <a:gd name="connsiteX1681" fmla="*/ 1724251 w 2476424"/>
                <a:gd name="connsiteY1681" fmla="*/ 1383846 h 1907175"/>
                <a:gd name="connsiteX1682" fmla="*/ 1716766 w 2476424"/>
                <a:gd name="connsiteY1682" fmla="*/ 1399794 h 1907175"/>
                <a:gd name="connsiteX1683" fmla="*/ 1727181 w 2476424"/>
                <a:gd name="connsiteY1683" fmla="*/ 1396865 h 1907175"/>
                <a:gd name="connsiteX1684" fmla="*/ 1731411 w 2476424"/>
                <a:gd name="connsiteY1684" fmla="*/ 1385148 h 1907175"/>
                <a:gd name="connsiteX1685" fmla="*/ 1737595 w 2476424"/>
                <a:gd name="connsiteY1685" fmla="*/ 1375059 h 1907175"/>
                <a:gd name="connsiteX1686" fmla="*/ 1733039 w 2476424"/>
                <a:gd name="connsiteY1686" fmla="*/ 1372130 h 1907175"/>
                <a:gd name="connsiteX1687" fmla="*/ 1728808 w 2476424"/>
                <a:gd name="connsiteY1687" fmla="*/ 1368550 h 1907175"/>
                <a:gd name="connsiteX1688" fmla="*/ 1728808 w 2476424"/>
                <a:gd name="connsiteY1688" fmla="*/ 1368550 h 1907175"/>
                <a:gd name="connsiteX1689" fmla="*/ 2436669 w 2476424"/>
                <a:gd name="connsiteY1689" fmla="*/ 1633144 h 1907175"/>
                <a:gd name="connsiteX1690" fmla="*/ 2436669 w 2476424"/>
                <a:gd name="connsiteY1690" fmla="*/ 1629564 h 1907175"/>
                <a:gd name="connsiteX1691" fmla="*/ 2428532 w 2476424"/>
                <a:gd name="connsiteY1691" fmla="*/ 1634120 h 1907175"/>
                <a:gd name="connsiteX1692" fmla="*/ 2436669 w 2476424"/>
                <a:gd name="connsiteY1692" fmla="*/ 1633144 h 1907175"/>
                <a:gd name="connsiteX1693" fmla="*/ 2436669 w 2476424"/>
                <a:gd name="connsiteY1693" fmla="*/ 1633144 h 1907175"/>
                <a:gd name="connsiteX1694" fmla="*/ 2382318 w 2476424"/>
                <a:gd name="connsiteY1694" fmla="*/ 1560567 h 1907175"/>
                <a:gd name="connsiteX1695" fmla="*/ 2367998 w 2476424"/>
                <a:gd name="connsiteY1695" fmla="*/ 1567727 h 1907175"/>
                <a:gd name="connsiteX1696" fmla="*/ 2361815 w 2476424"/>
                <a:gd name="connsiteY1696" fmla="*/ 1573586 h 1907175"/>
                <a:gd name="connsiteX1697" fmla="*/ 2358560 w 2476424"/>
                <a:gd name="connsiteY1697" fmla="*/ 1580746 h 1907175"/>
                <a:gd name="connsiteX1698" fmla="*/ 2353353 w 2476424"/>
                <a:gd name="connsiteY1698" fmla="*/ 1583024 h 1907175"/>
                <a:gd name="connsiteX1699" fmla="*/ 2354980 w 2476424"/>
                <a:gd name="connsiteY1699" fmla="*/ 1588556 h 1907175"/>
                <a:gd name="connsiteX1700" fmla="*/ 2345542 w 2476424"/>
                <a:gd name="connsiteY1700" fmla="*/ 1592787 h 1907175"/>
                <a:gd name="connsiteX1701" fmla="*/ 2349122 w 2476424"/>
                <a:gd name="connsiteY1701" fmla="*/ 1598320 h 1907175"/>
                <a:gd name="connsiteX1702" fmla="*/ 2342287 w 2476424"/>
                <a:gd name="connsiteY1702" fmla="*/ 1603202 h 1907175"/>
                <a:gd name="connsiteX1703" fmla="*/ 2332198 w 2476424"/>
                <a:gd name="connsiteY1703" fmla="*/ 1625333 h 1907175"/>
                <a:gd name="connsiteX1704" fmla="*/ 2326991 w 2476424"/>
                <a:gd name="connsiteY1704" fmla="*/ 1635096 h 1907175"/>
                <a:gd name="connsiteX1705" fmla="*/ 2320156 w 2476424"/>
                <a:gd name="connsiteY1705" fmla="*/ 1642907 h 1907175"/>
                <a:gd name="connsiteX1706" fmla="*/ 2326015 w 2476424"/>
                <a:gd name="connsiteY1706" fmla="*/ 1646813 h 1907175"/>
                <a:gd name="connsiteX1707" fmla="*/ 2330571 w 2476424"/>
                <a:gd name="connsiteY1707" fmla="*/ 1650718 h 1907175"/>
                <a:gd name="connsiteX1708" fmla="*/ 2325038 w 2476424"/>
                <a:gd name="connsiteY1708" fmla="*/ 1652020 h 1907175"/>
                <a:gd name="connsiteX1709" fmla="*/ 2327642 w 2476424"/>
                <a:gd name="connsiteY1709" fmla="*/ 1657552 h 1907175"/>
                <a:gd name="connsiteX1710" fmla="*/ 2318204 w 2476424"/>
                <a:gd name="connsiteY1710" fmla="*/ 1656902 h 1907175"/>
                <a:gd name="connsiteX1711" fmla="*/ 2313973 w 2476424"/>
                <a:gd name="connsiteY1711" fmla="*/ 1652671 h 1907175"/>
                <a:gd name="connsiteX1712" fmla="*/ 2307464 w 2476424"/>
                <a:gd name="connsiteY1712" fmla="*/ 1671222 h 1907175"/>
                <a:gd name="connsiteX1713" fmla="*/ 2301931 w 2476424"/>
                <a:gd name="connsiteY1713" fmla="*/ 1671547 h 1907175"/>
                <a:gd name="connsiteX1714" fmla="*/ 2302582 w 2476424"/>
                <a:gd name="connsiteY1714" fmla="*/ 1663736 h 1907175"/>
                <a:gd name="connsiteX1715" fmla="*/ 2290215 w 2476424"/>
                <a:gd name="connsiteY1715" fmla="*/ 1674801 h 1907175"/>
                <a:gd name="connsiteX1716" fmla="*/ 2299002 w 2476424"/>
                <a:gd name="connsiteY1716" fmla="*/ 1676754 h 1907175"/>
                <a:gd name="connsiteX1717" fmla="*/ 2314624 w 2476424"/>
                <a:gd name="connsiteY1717" fmla="*/ 1676429 h 1907175"/>
                <a:gd name="connsiteX1718" fmla="*/ 2301931 w 2476424"/>
                <a:gd name="connsiteY1718" fmla="*/ 1684891 h 1907175"/>
                <a:gd name="connsiteX1719" fmla="*/ 2287286 w 2476424"/>
                <a:gd name="connsiteY1719" fmla="*/ 1695631 h 1907175"/>
                <a:gd name="connsiteX1720" fmla="*/ 2292167 w 2476424"/>
                <a:gd name="connsiteY1720" fmla="*/ 1707672 h 1907175"/>
                <a:gd name="connsiteX1721" fmla="*/ 2312997 w 2476424"/>
                <a:gd name="connsiteY1721" fmla="*/ 1704743 h 1907175"/>
                <a:gd name="connsiteX1722" fmla="*/ 2319831 w 2476424"/>
                <a:gd name="connsiteY1722" fmla="*/ 1698560 h 1907175"/>
                <a:gd name="connsiteX1723" fmla="*/ 2321458 w 2476424"/>
                <a:gd name="connsiteY1723" fmla="*/ 1704418 h 1907175"/>
                <a:gd name="connsiteX1724" fmla="*/ 2329269 w 2476424"/>
                <a:gd name="connsiteY1724" fmla="*/ 1703116 h 1907175"/>
                <a:gd name="connsiteX1725" fmla="*/ 2342287 w 2476424"/>
                <a:gd name="connsiteY1725" fmla="*/ 1705394 h 1907175"/>
                <a:gd name="connsiteX1726" fmla="*/ 2357583 w 2476424"/>
                <a:gd name="connsiteY1726" fmla="*/ 1708974 h 1907175"/>
                <a:gd name="connsiteX1727" fmla="*/ 2360838 w 2476424"/>
                <a:gd name="connsiteY1727" fmla="*/ 1705394 h 1907175"/>
                <a:gd name="connsiteX1728" fmla="*/ 2370927 w 2476424"/>
                <a:gd name="connsiteY1728" fmla="*/ 1705394 h 1907175"/>
                <a:gd name="connsiteX1729" fmla="*/ 2373205 w 2476424"/>
                <a:gd name="connsiteY1729" fmla="*/ 1699861 h 1907175"/>
                <a:gd name="connsiteX1730" fmla="*/ 2378413 w 2476424"/>
                <a:gd name="connsiteY1730" fmla="*/ 1701814 h 1907175"/>
                <a:gd name="connsiteX1731" fmla="*/ 2381342 w 2476424"/>
                <a:gd name="connsiteY1731" fmla="*/ 1698234 h 1907175"/>
                <a:gd name="connsiteX1732" fmla="*/ 2387851 w 2476424"/>
                <a:gd name="connsiteY1732" fmla="*/ 1694329 h 1907175"/>
                <a:gd name="connsiteX1733" fmla="*/ 2388502 w 2476424"/>
                <a:gd name="connsiteY1733" fmla="*/ 1703116 h 1907175"/>
                <a:gd name="connsiteX1734" fmla="*/ 2392082 w 2476424"/>
                <a:gd name="connsiteY1734" fmla="*/ 1704743 h 1907175"/>
                <a:gd name="connsiteX1735" fmla="*/ 2383945 w 2476424"/>
                <a:gd name="connsiteY1735" fmla="*/ 1709300 h 1907175"/>
                <a:gd name="connsiteX1736" fmla="*/ 2392407 w 2476424"/>
                <a:gd name="connsiteY1736" fmla="*/ 1708649 h 1907175"/>
                <a:gd name="connsiteX1737" fmla="*/ 2397289 w 2476424"/>
                <a:gd name="connsiteY1737" fmla="*/ 1710927 h 1907175"/>
                <a:gd name="connsiteX1738" fmla="*/ 2399567 w 2476424"/>
                <a:gd name="connsiteY1738" fmla="*/ 1701814 h 1907175"/>
                <a:gd name="connsiteX1739" fmla="*/ 2406727 w 2476424"/>
                <a:gd name="connsiteY1739" fmla="*/ 1706045 h 1907175"/>
                <a:gd name="connsiteX1740" fmla="*/ 2410958 w 2476424"/>
                <a:gd name="connsiteY1740" fmla="*/ 1700512 h 1907175"/>
                <a:gd name="connsiteX1741" fmla="*/ 2412585 w 2476424"/>
                <a:gd name="connsiteY1741" fmla="*/ 1704092 h 1907175"/>
                <a:gd name="connsiteX1742" fmla="*/ 2419745 w 2476424"/>
                <a:gd name="connsiteY1742" fmla="*/ 1705069 h 1907175"/>
                <a:gd name="connsiteX1743" fmla="*/ 2409331 w 2476424"/>
                <a:gd name="connsiteY1743" fmla="*/ 1710927 h 1907175"/>
                <a:gd name="connsiteX1744" fmla="*/ 2394685 w 2476424"/>
                <a:gd name="connsiteY1744" fmla="*/ 1720365 h 1907175"/>
                <a:gd name="connsiteX1745" fmla="*/ 2386874 w 2476424"/>
                <a:gd name="connsiteY1745" fmla="*/ 1725898 h 1907175"/>
                <a:gd name="connsiteX1746" fmla="*/ 2384596 w 2476424"/>
                <a:gd name="connsiteY1746" fmla="*/ 1730779 h 1907175"/>
                <a:gd name="connsiteX1747" fmla="*/ 2382969 w 2476424"/>
                <a:gd name="connsiteY1747" fmla="*/ 1734360 h 1907175"/>
                <a:gd name="connsiteX1748" fmla="*/ 2393383 w 2476424"/>
                <a:gd name="connsiteY1748" fmla="*/ 1732081 h 1907175"/>
                <a:gd name="connsiteX1749" fmla="*/ 2403147 w 2476424"/>
                <a:gd name="connsiteY1749" fmla="*/ 1731430 h 1907175"/>
                <a:gd name="connsiteX1750" fmla="*/ 2409331 w 2476424"/>
                <a:gd name="connsiteY1750" fmla="*/ 1720365 h 1907175"/>
                <a:gd name="connsiteX1751" fmla="*/ 2414863 w 2476424"/>
                <a:gd name="connsiteY1751" fmla="*/ 1713856 h 1907175"/>
                <a:gd name="connsiteX1752" fmla="*/ 2420396 w 2476424"/>
                <a:gd name="connsiteY1752" fmla="*/ 1713856 h 1907175"/>
                <a:gd name="connsiteX1753" fmla="*/ 2427556 w 2476424"/>
                <a:gd name="connsiteY1753" fmla="*/ 1710601 h 1907175"/>
                <a:gd name="connsiteX1754" fmla="*/ 2431461 w 2476424"/>
                <a:gd name="connsiteY1754" fmla="*/ 1696932 h 1907175"/>
                <a:gd name="connsiteX1755" fmla="*/ 2435367 w 2476424"/>
                <a:gd name="connsiteY1755" fmla="*/ 1697583 h 1907175"/>
                <a:gd name="connsiteX1756" fmla="*/ 2438947 w 2476424"/>
                <a:gd name="connsiteY1756" fmla="*/ 1705720 h 1907175"/>
                <a:gd name="connsiteX1757" fmla="*/ 2441876 w 2476424"/>
                <a:gd name="connsiteY1757" fmla="*/ 1712880 h 1907175"/>
                <a:gd name="connsiteX1758" fmla="*/ 2438621 w 2476424"/>
                <a:gd name="connsiteY1758" fmla="*/ 1716785 h 1907175"/>
                <a:gd name="connsiteX1759" fmla="*/ 2434065 w 2476424"/>
                <a:gd name="connsiteY1759" fmla="*/ 1730454 h 1907175"/>
                <a:gd name="connsiteX1760" fmla="*/ 2432438 w 2476424"/>
                <a:gd name="connsiteY1760" fmla="*/ 1734685 h 1907175"/>
                <a:gd name="connsiteX1761" fmla="*/ 2437970 w 2476424"/>
                <a:gd name="connsiteY1761" fmla="*/ 1734034 h 1907175"/>
                <a:gd name="connsiteX1762" fmla="*/ 2446758 w 2476424"/>
                <a:gd name="connsiteY1762" fmla="*/ 1722643 h 1907175"/>
                <a:gd name="connsiteX1763" fmla="*/ 2448385 w 2476424"/>
                <a:gd name="connsiteY1763" fmla="*/ 1731756 h 1907175"/>
                <a:gd name="connsiteX1764" fmla="*/ 2452616 w 2476424"/>
                <a:gd name="connsiteY1764" fmla="*/ 1732081 h 1907175"/>
                <a:gd name="connsiteX1765" fmla="*/ 2450012 w 2476424"/>
                <a:gd name="connsiteY1765" fmla="*/ 1738590 h 1907175"/>
                <a:gd name="connsiteX1766" fmla="*/ 2452616 w 2476424"/>
                <a:gd name="connsiteY1766" fmla="*/ 1741194 h 1907175"/>
                <a:gd name="connsiteX1767" fmla="*/ 2458149 w 2476424"/>
                <a:gd name="connsiteY1767" fmla="*/ 1737289 h 1907175"/>
                <a:gd name="connsiteX1768" fmla="*/ 2461078 w 2476424"/>
                <a:gd name="connsiteY1768" fmla="*/ 1740218 h 1907175"/>
                <a:gd name="connsiteX1769" fmla="*/ 2467912 w 2476424"/>
                <a:gd name="connsiteY1769" fmla="*/ 1735010 h 1907175"/>
                <a:gd name="connsiteX1770" fmla="*/ 2469865 w 2476424"/>
                <a:gd name="connsiteY1770" fmla="*/ 1722643 h 1907175"/>
                <a:gd name="connsiteX1771" fmla="*/ 2476374 w 2476424"/>
                <a:gd name="connsiteY1771" fmla="*/ 1711578 h 1907175"/>
                <a:gd name="connsiteX1772" fmla="*/ 2471167 w 2476424"/>
                <a:gd name="connsiteY1772" fmla="*/ 1705720 h 1907175"/>
                <a:gd name="connsiteX1773" fmla="*/ 2460427 w 2476424"/>
                <a:gd name="connsiteY1773" fmla="*/ 1713530 h 1907175"/>
                <a:gd name="connsiteX1774" fmla="*/ 2460427 w 2476424"/>
                <a:gd name="connsiteY1774" fmla="*/ 1703442 h 1907175"/>
                <a:gd name="connsiteX1775" fmla="*/ 2469539 w 2476424"/>
                <a:gd name="connsiteY1775" fmla="*/ 1688145 h 1907175"/>
                <a:gd name="connsiteX1776" fmla="*/ 2457498 w 2476424"/>
                <a:gd name="connsiteY1776" fmla="*/ 1692376 h 1907175"/>
                <a:gd name="connsiteX1777" fmla="*/ 2450338 w 2476424"/>
                <a:gd name="connsiteY1777" fmla="*/ 1708974 h 1907175"/>
                <a:gd name="connsiteX1778" fmla="*/ 2444154 w 2476424"/>
                <a:gd name="connsiteY1778" fmla="*/ 1703442 h 1907175"/>
                <a:gd name="connsiteX1779" fmla="*/ 2448060 w 2476424"/>
                <a:gd name="connsiteY1779" fmla="*/ 1692701 h 1907175"/>
                <a:gd name="connsiteX1780" fmla="*/ 2440574 w 2476424"/>
                <a:gd name="connsiteY1780" fmla="*/ 1691074 h 1907175"/>
                <a:gd name="connsiteX1781" fmla="*/ 2440574 w 2476424"/>
                <a:gd name="connsiteY1781" fmla="*/ 1686518 h 1907175"/>
                <a:gd name="connsiteX1782" fmla="*/ 2448060 w 2476424"/>
                <a:gd name="connsiteY1782" fmla="*/ 1687169 h 1907175"/>
                <a:gd name="connsiteX1783" fmla="*/ 2454569 w 2476424"/>
                <a:gd name="connsiteY1783" fmla="*/ 1682938 h 1907175"/>
                <a:gd name="connsiteX1784" fmla="*/ 2455870 w 2476424"/>
                <a:gd name="connsiteY1784" fmla="*/ 1678707 h 1907175"/>
                <a:gd name="connsiteX1785" fmla="*/ 2460752 w 2476424"/>
                <a:gd name="connsiteY1785" fmla="*/ 1679358 h 1907175"/>
                <a:gd name="connsiteX1786" fmla="*/ 2464332 w 2476424"/>
                <a:gd name="connsiteY1786" fmla="*/ 1672198 h 1907175"/>
                <a:gd name="connsiteX1787" fmla="*/ 2461403 w 2476424"/>
                <a:gd name="connsiteY1787" fmla="*/ 1669920 h 1907175"/>
                <a:gd name="connsiteX1788" fmla="*/ 2457823 w 2476424"/>
                <a:gd name="connsiteY1788" fmla="*/ 1673825 h 1907175"/>
                <a:gd name="connsiteX1789" fmla="*/ 2453267 w 2476424"/>
                <a:gd name="connsiteY1789" fmla="*/ 1671222 h 1907175"/>
                <a:gd name="connsiteX1790" fmla="*/ 2450338 w 2476424"/>
                <a:gd name="connsiteY1790" fmla="*/ 1677405 h 1907175"/>
                <a:gd name="connsiteX1791" fmla="*/ 2445781 w 2476424"/>
                <a:gd name="connsiteY1791" fmla="*/ 1676754 h 1907175"/>
                <a:gd name="connsiteX1792" fmla="*/ 2441225 w 2476424"/>
                <a:gd name="connsiteY1792" fmla="*/ 1680985 h 1907175"/>
                <a:gd name="connsiteX1793" fmla="*/ 2438296 w 2476424"/>
                <a:gd name="connsiteY1793" fmla="*/ 1679033 h 1907175"/>
                <a:gd name="connsiteX1794" fmla="*/ 2433740 w 2476424"/>
                <a:gd name="connsiteY1794" fmla="*/ 1680009 h 1907175"/>
                <a:gd name="connsiteX1795" fmla="*/ 2439598 w 2476424"/>
                <a:gd name="connsiteY1795" fmla="*/ 1673174 h 1907175"/>
                <a:gd name="connsiteX1796" fmla="*/ 2444805 w 2476424"/>
                <a:gd name="connsiteY1796" fmla="*/ 1670571 h 1907175"/>
                <a:gd name="connsiteX1797" fmla="*/ 2437970 w 2476424"/>
                <a:gd name="connsiteY1797" fmla="*/ 1666665 h 1907175"/>
                <a:gd name="connsiteX1798" fmla="*/ 2431461 w 2476424"/>
                <a:gd name="connsiteY1798" fmla="*/ 1665038 h 1907175"/>
                <a:gd name="connsiteX1799" fmla="*/ 2443178 w 2476424"/>
                <a:gd name="connsiteY1799" fmla="*/ 1659180 h 1907175"/>
                <a:gd name="connsiteX1800" fmla="*/ 2450338 w 2476424"/>
                <a:gd name="connsiteY1800" fmla="*/ 1654949 h 1907175"/>
                <a:gd name="connsiteX1801" fmla="*/ 2452616 w 2476424"/>
                <a:gd name="connsiteY1801" fmla="*/ 1648114 h 1907175"/>
                <a:gd name="connsiteX1802" fmla="*/ 2443829 w 2476424"/>
                <a:gd name="connsiteY1802" fmla="*/ 1641931 h 1907175"/>
                <a:gd name="connsiteX1803" fmla="*/ 2435042 w 2476424"/>
                <a:gd name="connsiteY1803" fmla="*/ 1640304 h 1907175"/>
                <a:gd name="connsiteX1804" fmla="*/ 2431787 w 2476424"/>
                <a:gd name="connsiteY1804" fmla="*/ 1643558 h 1907175"/>
                <a:gd name="connsiteX1805" fmla="*/ 2427556 w 2476424"/>
                <a:gd name="connsiteY1805" fmla="*/ 1642907 h 1907175"/>
                <a:gd name="connsiteX1806" fmla="*/ 2424301 w 2476424"/>
                <a:gd name="connsiteY1806" fmla="*/ 1647789 h 1907175"/>
                <a:gd name="connsiteX1807" fmla="*/ 2423000 w 2476424"/>
                <a:gd name="connsiteY1807" fmla="*/ 1639653 h 1907175"/>
                <a:gd name="connsiteX1808" fmla="*/ 2416165 w 2476424"/>
                <a:gd name="connsiteY1808" fmla="*/ 1645836 h 1907175"/>
                <a:gd name="connsiteX1809" fmla="*/ 2408354 w 2476424"/>
                <a:gd name="connsiteY1809" fmla="*/ 1648114 h 1907175"/>
                <a:gd name="connsiteX1810" fmla="*/ 2403473 w 2476424"/>
                <a:gd name="connsiteY1810" fmla="*/ 1655600 h 1907175"/>
                <a:gd name="connsiteX1811" fmla="*/ 2398265 w 2476424"/>
                <a:gd name="connsiteY1811" fmla="*/ 1656576 h 1907175"/>
                <a:gd name="connsiteX1812" fmla="*/ 2402171 w 2476424"/>
                <a:gd name="connsiteY1812" fmla="*/ 1645836 h 1907175"/>
                <a:gd name="connsiteX1813" fmla="*/ 2398916 w 2476424"/>
                <a:gd name="connsiteY1813" fmla="*/ 1641931 h 1907175"/>
                <a:gd name="connsiteX1814" fmla="*/ 2395011 w 2476424"/>
                <a:gd name="connsiteY1814" fmla="*/ 1642256 h 1907175"/>
                <a:gd name="connsiteX1815" fmla="*/ 2388502 w 2476424"/>
                <a:gd name="connsiteY1815" fmla="*/ 1640304 h 1907175"/>
                <a:gd name="connsiteX1816" fmla="*/ 2380365 w 2476424"/>
                <a:gd name="connsiteY1816" fmla="*/ 1642256 h 1907175"/>
                <a:gd name="connsiteX1817" fmla="*/ 2383620 w 2476424"/>
                <a:gd name="connsiteY1817" fmla="*/ 1635747 h 1907175"/>
                <a:gd name="connsiteX1818" fmla="*/ 2377111 w 2476424"/>
                <a:gd name="connsiteY1818" fmla="*/ 1637374 h 1907175"/>
                <a:gd name="connsiteX1819" fmla="*/ 2382643 w 2476424"/>
                <a:gd name="connsiteY1819" fmla="*/ 1631191 h 1907175"/>
                <a:gd name="connsiteX1820" fmla="*/ 2397614 w 2476424"/>
                <a:gd name="connsiteY1820" fmla="*/ 1621753 h 1907175"/>
                <a:gd name="connsiteX1821" fmla="*/ 2388502 w 2476424"/>
                <a:gd name="connsiteY1821" fmla="*/ 1622729 h 1907175"/>
                <a:gd name="connsiteX1822" fmla="*/ 2382643 w 2476424"/>
                <a:gd name="connsiteY1822" fmla="*/ 1619475 h 1907175"/>
                <a:gd name="connsiteX1823" fmla="*/ 2378413 w 2476424"/>
                <a:gd name="connsiteY1823" fmla="*/ 1622078 h 1907175"/>
                <a:gd name="connsiteX1824" fmla="*/ 2376785 w 2476424"/>
                <a:gd name="connsiteY1824" fmla="*/ 1615895 h 1907175"/>
                <a:gd name="connsiteX1825" fmla="*/ 2366045 w 2476424"/>
                <a:gd name="connsiteY1825" fmla="*/ 1630214 h 1907175"/>
                <a:gd name="connsiteX1826" fmla="*/ 2359211 w 2476424"/>
                <a:gd name="connsiteY1826" fmla="*/ 1634445 h 1907175"/>
                <a:gd name="connsiteX1827" fmla="*/ 2357909 w 2476424"/>
                <a:gd name="connsiteY1827" fmla="*/ 1627936 h 1907175"/>
                <a:gd name="connsiteX1828" fmla="*/ 2364743 w 2476424"/>
                <a:gd name="connsiteY1828" fmla="*/ 1615244 h 1907175"/>
                <a:gd name="connsiteX1829" fmla="*/ 2379389 w 2476424"/>
                <a:gd name="connsiteY1829" fmla="*/ 1596693 h 1907175"/>
                <a:gd name="connsiteX1830" fmla="*/ 2378087 w 2476424"/>
                <a:gd name="connsiteY1830" fmla="*/ 1587580 h 1907175"/>
                <a:gd name="connsiteX1831" fmla="*/ 2383294 w 2476424"/>
                <a:gd name="connsiteY1831" fmla="*/ 1591160 h 1907175"/>
                <a:gd name="connsiteX1832" fmla="*/ 2387200 w 2476424"/>
                <a:gd name="connsiteY1832" fmla="*/ 1586929 h 1907175"/>
                <a:gd name="connsiteX1833" fmla="*/ 2388176 w 2476424"/>
                <a:gd name="connsiteY1833" fmla="*/ 1577166 h 1907175"/>
                <a:gd name="connsiteX1834" fmla="*/ 2383294 w 2476424"/>
                <a:gd name="connsiteY1834" fmla="*/ 1576189 h 1907175"/>
                <a:gd name="connsiteX1835" fmla="*/ 2381016 w 2476424"/>
                <a:gd name="connsiteY1835" fmla="*/ 1570006 h 1907175"/>
                <a:gd name="connsiteX1836" fmla="*/ 2390129 w 2476424"/>
                <a:gd name="connsiteY1836" fmla="*/ 1571958 h 1907175"/>
                <a:gd name="connsiteX1837" fmla="*/ 2395662 w 2476424"/>
                <a:gd name="connsiteY1837" fmla="*/ 1570331 h 1907175"/>
                <a:gd name="connsiteX1838" fmla="*/ 2399242 w 2476424"/>
                <a:gd name="connsiteY1838" fmla="*/ 1562195 h 1907175"/>
                <a:gd name="connsiteX1839" fmla="*/ 2391431 w 2476424"/>
                <a:gd name="connsiteY1839" fmla="*/ 1560567 h 1907175"/>
                <a:gd name="connsiteX1840" fmla="*/ 2393058 w 2476424"/>
                <a:gd name="connsiteY1840" fmla="*/ 1564473 h 1907175"/>
                <a:gd name="connsiteX1841" fmla="*/ 2387525 w 2476424"/>
                <a:gd name="connsiteY1841" fmla="*/ 1565124 h 1907175"/>
                <a:gd name="connsiteX1842" fmla="*/ 2382318 w 2476424"/>
                <a:gd name="connsiteY1842" fmla="*/ 1560567 h 1907175"/>
                <a:gd name="connsiteX1843" fmla="*/ 2382318 w 2476424"/>
                <a:gd name="connsiteY1843" fmla="*/ 1560567 h 1907175"/>
                <a:gd name="connsiteX1844" fmla="*/ 2265806 w 2476424"/>
                <a:gd name="connsiteY1844" fmla="*/ 1753887 h 1907175"/>
                <a:gd name="connsiteX1845" fmla="*/ 2260598 w 2476424"/>
                <a:gd name="connsiteY1845" fmla="*/ 1757792 h 1907175"/>
                <a:gd name="connsiteX1846" fmla="*/ 2256693 w 2476424"/>
                <a:gd name="connsiteY1846" fmla="*/ 1762348 h 1907175"/>
                <a:gd name="connsiteX1847" fmla="*/ 2250835 w 2476424"/>
                <a:gd name="connsiteY1847" fmla="*/ 1765603 h 1907175"/>
                <a:gd name="connsiteX1848" fmla="*/ 2254415 w 2476424"/>
                <a:gd name="connsiteY1848" fmla="*/ 1767881 h 1907175"/>
                <a:gd name="connsiteX1849" fmla="*/ 2249859 w 2476424"/>
                <a:gd name="connsiteY1849" fmla="*/ 1775367 h 1907175"/>
                <a:gd name="connsiteX1850" fmla="*/ 2253113 w 2476424"/>
                <a:gd name="connsiteY1850" fmla="*/ 1777970 h 1907175"/>
                <a:gd name="connsiteX1851" fmla="*/ 2264829 w 2476424"/>
                <a:gd name="connsiteY1851" fmla="*/ 1769183 h 1907175"/>
                <a:gd name="connsiteX1852" fmla="*/ 2272966 w 2476424"/>
                <a:gd name="connsiteY1852" fmla="*/ 1764301 h 1907175"/>
                <a:gd name="connsiteX1853" fmla="*/ 2273291 w 2476424"/>
                <a:gd name="connsiteY1853" fmla="*/ 1757141 h 1907175"/>
                <a:gd name="connsiteX1854" fmla="*/ 2265806 w 2476424"/>
                <a:gd name="connsiteY1854" fmla="*/ 1753887 h 1907175"/>
                <a:gd name="connsiteX1855" fmla="*/ 2265806 w 2476424"/>
                <a:gd name="connsiteY1855" fmla="*/ 1753887 h 1907175"/>
                <a:gd name="connsiteX1856" fmla="*/ 2252788 w 2476424"/>
                <a:gd name="connsiteY1856" fmla="*/ 1727200 h 1907175"/>
                <a:gd name="connsiteX1857" fmla="*/ 2245302 w 2476424"/>
                <a:gd name="connsiteY1857" fmla="*/ 1737289 h 1907175"/>
                <a:gd name="connsiteX1858" fmla="*/ 2236840 w 2476424"/>
                <a:gd name="connsiteY1858" fmla="*/ 1748354 h 1907175"/>
                <a:gd name="connsiteX1859" fmla="*/ 2232610 w 2476424"/>
                <a:gd name="connsiteY1859" fmla="*/ 1755839 h 1907175"/>
                <a:gd name="connsiteX1860" fmla="*/ 2229029 w 2476424"/>
                <a:gd name="connsiteY1860" fmla="*/ 1764301 h 1907175"/>
                <a:gd name="connsiteX1861" fmla="*/ 2232284 w 2476424"/>
                <a:gd name="connsiteY1861" fmla="*/ 1771136 h 1907175"/>
                <a:gd name="connsiteX1862" fmla="*/ 2239770 w 2476424"/>
                <a:gd name="connsiteY1862" fmla="*/ 1774390 h 1907175"/>
                <a:gd name="connsiteX1863" fmla="*/ 2239119 w 2476424"/>
                <a:gd name="connsiteY1863" fmla="*/ 1770485 h 1907175"/>
                <a:gd name="connsiteX1864" fmla="*/ 2238468 w 2476424"/>
                <a:gd name="connsiteY1864" fmla="*/ 1762674 h 1907175"/>
                <a:gd name="connsiteX1865" fmla="*/ 2248557 w 2476424"/>
                <a:gd name="connsiteY1865" fmla="*/ 1758769 h 1907175"/>
                <a:gd name="connsiteX1866" fmla="*/ 2250835 w 2476424"/>
                <a:gd name="connsiteY1866" fmla="*/ 1752910 h 1907175"/>
                <a:gd name="connsiteX1867" fmla="*/ 2256042 w 2476424"/>
                <a:gd name="connsiteY1867" fmla="*/ 1742170 h 1907175"/>
                <a:gd name="connsiteX1868" fmla="*/ 2259297 w 2476424"/>
                <a:gd name="connsiteY1868" fmla="*/ 1734034 h 1907175"/>
                <a:gd name="connsiteX1869" fmla="*/ 2256042 w 2476424"/>
                <a:gd name="connsiteY1869" fmla="*/ 1731430 h 1907175"/>
                <a:gd name="connsiteX1870" fmla="*/ 2257669 w 2476424"/>
                <a:gd name="connsiteY1870" fmla="*/ 1725247 h 1907175"/>
                <a:gd name="connsiteX1871" fmla="*/ 2252788 w 2476424"/>
                <a:gd name="connsiteY1871" fmla="*/ 1727200 h 1907175"/>
                <a:gd name="connsiteX1872" fmla="*/ 2252788 w 2476424"/>
                <a:gd name="connsiteY1872" fmla="*/ 1727200 h 1907175"/>
                <a:gd name="connsiteX1873" fmla="*/ 2153850 w 2476424"/>
                <a:gd name="connsiteY1873" fmla="*/ 1724270 h 1907175"/>
                <a:gd name="connsiteX1874" fmla="*/ 2156779 w 2476424"/>
                <a:gd name="connsiteY1874" fmla="*/ 1727851 h 1907175"/>
                <a:gd name="connsiteX1875" fmla="*/ 2155152 w 2476424"/>
                <a:gd name="connsiteY1875" fmla="*/ 1734685 h 1907175"/>
                <a:gd name="connsiteX1876" fmla="*/ 2157430 w 2476424"/>
                <a:gd name="connsiteY1876" fmla="*/ 1740218 h 1907175"/>
                <a:gd name="connsiteX1877" fmla="*/ 2153850 w 2476424"/>
                <a:gd name="connsiteY1877" fmla="*/ 1745750 h 1907175"/>
                <a:gd name="connsiteX1878" fmla="*/ 2150595 w 2476424"/>
                <a:gd name="connsiteY1878" fmla="*/ 1738916 h 1907175"/>
                <a:gd name="connsiteX1879" fmla="*/ 2146690 w 2476424"/>
                <a:gd name="connsiteY1879" fmla="*/ 1736312 h 1907175"/>
                <a:gd name="connsiteX1880" fmla="*/ 2143435 w 2476424"/>
                <a:gd name="connsiteY1880" fmla="*/ 1733058 h 1907175"/>
                <a:gd name="connsiteX1881" fmla="*/ 2150595 w 2476424"/>
                <a:gd name="connsiteY1881" fmla="*/ 1729478 h 1907175"/>
                <a:gd name="connsiteX1882" fmla="*/ 2153850 w 2476424"/>
                <a:gd name="connsiteY1882" fmla="*/ 1724270 h 1907175"/>
                <a:gd name="connsiteX1883" fmla="*/ 2153850 w 2476424"/>
                <a:gd name="connsiteY1883" fmla="*/ 1724270 h 1907175"/>
                <a:gd name="connsiteX1884" fmla="*/ 2184443 w 2476424"/>
                <a:gd name="connsiteY1884" fmla="*/ 1747378 h 1907175"/>
                <a:gd name="connsiteX1885" fmla="*/ 2202342 w 2476424"/>
                <a:gd name="connsiteY1885" fmla="*/ 1746401 h 1907175"/>
                <a:gd name="connsiteX1886" fmla="*/ 2211455 w 2476424"/>
                <a:gd name="connsiteY1886" fmla="*/ 1746401 h 1907175"/>
                <a:gd name="connsiteX1887" fmla="*/ 2201041 w 2476424"/>
                <a:gd name="connsiteY1887" fmla="*/ 1752585 h 1907175"/>
                <a:gd name="connsiteX1888" fmla="*/ 2198762 w 2476424"/>
                <a:gd name="connsiteY1888" fmla="*/ 1757141 h 1907175"/>
                <a:gd name="connsiteX1889" fmla="*/ 2198762 w 2476424"/>
                <a:gd name="connsiteY1889" fmla="*/ 1762023 h 1907175"/>
                <a:gd name="connsiteX1890" fmla="*/ 2192904 w 2476424"/>
                <a:gd name="connsiteY1890" fmla="*/ 1764952 h 1907175"/>
                <a:gd name="connsiteX1891" fmla="*/ 2184117 w 2476424"/>
                <a:gd name="connsiteY1891" fmla="*/ 1760396 h 1907175"/>
                <a:gd name="connsiteX1892" fmla="*/ 2180211 w 2476424"/>
                <a:gd name="connsiteY1892" fmla="*/ 1754212 h 1907175"/>
                <a:gd name="connsiteX1893" fmla="*/ 2176957 w 2476424"/>
                <a:gd name="connsiteY1893" fmla="*/ 1757467 h 1907175"/>
                <a:gd name="connsiteX1894" fmla="*/ 2166868 w 2476424"/>
                <a:gd name="connsiteY1894" fmla="*/ 1753561 h 1907175"/>
                <a:gd name="connsiteX1895" fmla="*/ 2162962 w 2476424"/>
                <a:gd name="connsiteY1895" fmla="*/ 1746727 h 1907175"/>
                <a:gd name="connsiteX1896" fmla="*/ 2174353 w 2476424"/>
                <a:gd name="connsiteY1896" fmla="*/ 1746401 h 1907175"/>
                <a:gd name="connsiteX1897" fmla="*/ 2184443 w 2476424"/>
                <a:gd name="connsiteY1897" fmla="*/ 1747378 h 1907175"/>
                <a:gd name="connsiteX1898" fmla="*/ 2184443 w 2476424"/>
                <a:gd name="connsiteY1898" fmla="*/ 1747378 h 1907175"/>
                <a:gd name="connsiteX1899" fmla="*/ 2162962 w 2476424"/>
                <a:gd name="connsiteY1899" fmla="*/ 1625984 h 1907175"/>
                <a:gd name="connsiteX1900" fmla="*/ 2145713 w 2476424"/>
                <a:gd name="connsiteY1900" fmla="*/ 1625658 h 1907175"/>
                <a:gd name="connsiteX1901" fmla="*/ 2153199 w 2476424"/>
                <a:gd name="connsiteY1901" fmla="*/ 1631191 h 1907175"/>
                <a:gd name="connsiteX1902" fmla="*/ 2165566 w 2476424"/>
                <a:gd name="connsiteY1902" fmla="*/ 1639002 h 1907175"/>
                <a:gd name="connsiteX1903" fmla="*/ 2176632 w 2476424"/>
                <a:gd name="connsiteY1903" fmla="*/ 1646487 h 1907175"/>
                <a:gd name="connsiteX1904" fmla="*/ 2189650 w 2476424"/>
                <a:gd name="connsiteY1904" fmla="*/ 1650392 h 1907175"/>
                <a:gd name="connsiteX1905" fmla="*/ 2204295 w 2476424"/>
                <a:gd name="connsiteY1905" fmla="*/ 1653973 h 1907175"/>
                <a:gd name="connsiteX1906" fmla="*/ 2215361 w 2476424"/>
                <a:gd name="connsiteY1906" fmla="*/ 1654298 h 1907175"/>
                <a:gd name="connsiteX1907" fmla="*/ 2222195 w 2476424"/>
                <a:gd name="connsiteY1907" fmla="*/ 1651694 h 1907175"/>
                <a:gd name="connsiteX1908" fmla="*/ 2215686 w 2476424"/>
                <a:gd name="connsiteY1908" fmla="*/ 1644209 h 1907175"/>
                <a:gd name="connsiteX1909" fmla="*/ 2205597 w 2476424"/>
                <a:gd name="connsiteY1909" fmla="*/ 1642256 h 1907175"/>
                <a:gd name="connsiteX1910" fmla="*/ 2194857 w 2476424"/>
                <a:gd name="connsiteY1910" fmla="*/ 1634445 h 1907175"/>
                <a:gd name="connsiteX1911" fmla="*/ 2174353 w 2476424"/>
                <a:gd name="connsiteY1911" fmla="*/ 1625658 h 1907175"/>
                <a:gd name="connsiteX1912" fmla="*/ 2162962 w 2476424"/>
                <a:gd name="connsiteY1912" fmla="*/ 1625984 h 1907175"/>
                <a:gd name="connsiteX1913" fmla="*/ 2162962 w 2476424"/>
                <a:gd name="connsiteY1913" fmla="*/ 1625984 h 1907175"/>
                <a:gd name="connsiteX1914" fmla="*/ 2041894 w 2476424"/>
                <a:gd name="connsiteY1914" fmla="*/ 1206474 h 1907175"/>
                <a:gd name="connsiteX1915" fmla="*/ 2033432 w 2476424"/>
                <a:gd name="connsiteY1915" fmla="*/ 1219818 h 1907175"/>
                <a:gd name="connsiteX1916" fmla="*/ 2041894 w 2476424"/>
                <a:gd name="connsiteY1916" fmla="*/ 1219493 h 1907175"/>
                <a:gd name="connsiteX1917" fmla="*/ 2047752 w 2476424"/>
                <a:gd name="connsiteY1917" fmla="*/ 1213634 h 1907175"/>
                <a:gd name="connsiteX1918" fmla="*/ 2047101 w 2476424"/>
                <a:gd name="connsiteY1918" fmla="*/ 1206800 h 1907175"/>
                <a:gd name="connsiteX1919" fmla="*/ 2041894 w 2476424"/>
                <a:gd name="connsiteY1919" fmla="*/ 1206474 h 1907175"/>
                <a:gd name="connsiteX1920" fmla="*/ 2041894 w 2476424"/>
                <a:gd name="connsiteY1920" fmla="*/ 1206474 h 1907175"/>
                <a:gd name="connsiteX1921" fmla="*/ 180627 w 2476424"/>
                <a:gd name="connsiteY1921" fmla="*/ 786314 h 1907175"/>
                <a:gd name="connsiteX1922" fmla="*/ 174768 w 2476424"/>
                <a:gd name="connsiteY1922" fmla="*/ 794776 h 1907175"/>
                <a:gd name="connsiteX1923" fmla="*/ 163378 w 2476424"/>
                <a:gd name="connsiteY1923" fmla="*/ 796403 h 1907175"/>
                <a:gd name="connsiteX1924" fmla="*/ 158496 w 2476424"/>
                <a:gd name="connsiteY1924" fmla="*/ 802587 h 1907175"/>
                <a:gd name="connsiteX1925" fmla="*/ 154265 w 2476424"/>
                <a:gd name="connsiteY1925" fmla="*/ 805190 h 1907175"/>
                <a:gd name="connsiteX1926" fmla="*/ 149383 w 2476424"/>
                <a:gd name="connsiteY1926" fmla="*/ 809747 h 1907175"/>
                <a:gd name="connsiteX1927" fmla="*/ 151336 w 2476424"/>
                <a:gd name="connsiteY1927" fmla="*/ 816907 h 1907175"/>
                <a:gd name="connsiteX1928" fmla="*/ 140270 w 2476424"/>
                <a:gd name="connsiteY1928" fmla="*/ 814629 h 1907175"/>
                <a:gd name="connsiteX1929" fmla="*/ 141247 w 2476424"/>
                <a:gd name="connsiteY1929" fmla="*/ 823741 h 1907175"/>
                <a:gd name="connsiteX1930" fmla="*/ 155241 w 2476424"/>
                <a:gd name="connsiteY1930" fmla="*/ 821789 h 1907175"/>
                <a:gd name="connsiteX1931" fmla="*/ 168910 w 2476424"/>
                <a:gd name="connsiteY1931" fmla="*/ 822114 h 1907175"/>
                <a:gd name="connsiteX1932" fmla="*/ 171839 w 2476424"/>
                <a:gd name="connsiteY1932" fmla="*/ 816907 h 1907175"/>
                <a:gd name="connsiteX1933" fmla="*/ 177372 w 2476424"/>
                <a:gd name="connsiteY1933" fmla="*/ 804865 h 1907175"/>
                <a:gd name="connsiteX1934" fmla="*/ 195597 w 2476424"/>
                <a:gd name="connsiteY1934" fmla="*/ 798356 h 1907175"/>
                <a:gd name="connsiteX1935" fmla="*/ 199503 w 2476424"/>
                <a:gd name="connsiteY1935" fmla="*/ 789894 h 1907175"/>
                <a:gd name="connsiteX1936" fmla="*/ 186485 w 2476424"/>
                <a:gd name="connsiteY1936" fmla="*/ 791196 h 1907175"/>
                <a:gd name="connsiteX1937" fmla="*/ 183556 w 2476424"/>
                <a:gd name="connsiteY1937" fmla="*/ 779805 h 1907175"/>
                <a:gd name="connsiteX1938" fmla="*/ 180627 w 2476424"/>
                <a:gd name="connsiteY1938" fmla="*/ 786314 h 1907175"/>
                <a:gd name="connsiteX1939" fmla="*/ 180627 w 2476424"/>
                <a:gd name="connsiteY1939" fmla="*/ 786314 h 1907175"/>
                <a:gd name="connsiteX1940" fmla="*/ 920056 w 2476424"/>
                <a:gd name="connsiteY1940" fmla="*/ 886554 h 1907175"/>
                <a:gd name="connsiteX1941" fmla="*/ 919080 w 2476424"/>
                <a:gd name="connsiteY1941" fmla="*/ 893714 h 1907175"/>
                <a:gd name="connsiteX1942" fmla="*/ 924938 w 2476424"/>
                <a:gd name="connsiteY1942" fmla="*/ 891761 h 1907175"/>
                <a:gd name="connsiteX1943" fmla="*/ 920056 w 2476424"/>
                <a:gd name="connsiteY1943" fmla="*/ 886554 h 1907175"/>
                <a:gd name="connsiteX1944" fmla="*/ 920056 w 2476424"/>
                <a:gd name="connsiteY1944" fmla="*/ 886554 h 1907175"/>
                <a:gd name="connsiteX1945" fmla="*/ 947720 w 2476424"/>
                <a:gd name="connsiteY1945" fmla="*/ 832203 h 1907175"/>
                <a:gd name="connsiteX1946" fmla="*/ 963993 w 2476424"/>
                <a:gd name="connsiteY1946" fmla="*/ 826345 h 1907175"/>
                <a:gd name="connsiteX1947" fmla="*/ 973756 w 2476424"/>
                <a:gd name="connsiteY1947" fmla="*/ 825043 h 1907175"/>
                <a:gd name="connsiteX1948" fmla="*/ 984496 w 2476424"/>
                <a:gd name="connsiteY1948" fmla="*/ 828949 h 1907175"/>
                <a:gd name="connsiteX1949" fmla="*/ 990354 w 2476424"/>
                <a:gd name="connsiteY1949" fmla="*/ 833505 h 1907175"/>
                <a:gd name="connsiteX1950" fmla="*/ 983520 w 2476424"/>
                <a:gd name="connsiteY1950" fmla="*/ 839689 h 1907175"/>
                <a:gd name="connsiteX1951" fmla="*/ 965620 w 2476424"/>
                <a:gd name="connsiteY1951" fmla="*/ 844896 h 1907175"/>
                <a:gd name="connsiteX1952" fmla="*/ 962691 w 2476424"/>
                <a:gd name="connsiteY1952" fmla="*/ 851079 h 1907175"/>
                <a:gd name="connsiteX1953" fmla="*/ 955205 w 2476424"/>
                <a:gd name="connsiteY1953" fmla="*/ 850103 h 1907175"/>
                <a:gd name="connsiteX1954" fmla="*/ 945767 w 2476424"/>
                <a:gd name="connsiteY1954" fmla="*/ 855961 h 1907175"/>
                <a:gd name="connsiteX1955" fmla="*/ 930471 w 2476424"/>
                <a:gd name="connsiteY1955" fmla="*/ 853683 h 1907175"/>
                <a:gd name="connsiteX1956" fmla="*/ 932749 w 2476424"/>
                <a:gd name="connsiteY1956" fmla="*/ 862470 h 1907175"/>
                <a:gd name="connsiteX1957" fmla="*/ 913547 w 2476424"/>
                <a:gd name="connsiteY1957" fmla="*/ 859216 h 1907175"/>
                <a:gd name="connsiteX1958" fmla="*/ 910618 w 2476424"/>
                <a:gd name="connsiteY1958" fmla="*/ 854659 h 1907175"/>
                <a:gd name="connsiteX1959" fmla="*/ 902156 w 2476424"/>
                <a:gd name="connsiteY1959" fmla="*/ 856612 h 1907175"/>
                <a:gd name="connsiteX1960" fmla="*/ 912246 w 2476424"/>
                <a:gd name="connsiteY1960" fmla="*/ 841316 h 1907175"/>
                <a:gd name="connsiteX1961" fmla="*/ 926566 w 2476424"/>
                <a:gd name="connsiteY1961" fmla="*/ 836759 h 1907175"/>
                <a:gd name="connsiteX1962" fmla="*/ 947720 w 2476424"/>
                <a:gd name="connsiteY1962" fmla="*/ 832203 h 1907175"/>
                <a:gd name="connsiteX1963" fmla="*/ 947720 w 2476424"/>
                <a:gd name="connsiteY1963" fmla="*/ 832203 h 1907175"/>
                <a:gd name="connsiteX1964" fmla="*/ 1013787 w 2476424"/>
                <a:gd name="connsiteY1964" fmla="*/ 841967 h 1907175"/>
                <a:gd name="connsiteX1965" fmla="*/ 1005976 w 2476424"/>
                <a:gd name="connsiteY1965" fmla="*/ 843919 h 1907175"/>
                <a:gd name="connsiteX1966" fmla="*/ 1015089 w 2476424"/>
                <a:gd name="connsiteY1966" fmla="*/ 850754 h 1907175"/>
                <a:gd name="connsiteX1967" fmla="*/ 1026805 w 2476424"/>
                <a:gd name="connsiteY1967" fmla="*/ 848476 h 1907175"/>
                <a:gd name="connsiteX1968" fmla="*/ 1019970 w 2476424"/>
                <a:gd name="connsiteY1968" fmla="*/ 841967 h 1907175"/>
                <a:gd name="connsiteX1969" fmla="*/ 1013787 w 2476424"/>
                <a:gd name="connsiteY1969" fmla="*/ 841967 h 1907175"/>
                <a:gd name="connsiteX1970" fmla="*/ 1013787 w 2476424"/>
                <a:gd name="connsiteY1970" fmla="*/ 841967 h 1907175"/>
                <a:gd name="connsiteX1971" fmla="*/ 1087339 w 2476424"/>
                <a:gd name="connsiteY1971" fmla="*/ 834807 h 1907175"/>
                <a:gd name="connsiteX1972" fmla="*/ 1081807 w 2476424"/>
                <a:gd name="connsiteY1972" fmla="*/ 839038 h 1907175"/>
                <a:gd name="connsiteX1973" fmla="*/ 1093848 w 2476424"/>
                <a:gd name="connsiteY1973" fmla="*/ 842618 h 1907175"/>
                <a:gd name="connsiteX1974" fmla="*/ 1101008 w 2476424"/>
                <a:gd name="connsiteY1974" fmla="*/ 835783 h 1907175"/>
                <a:gd name="connsiteX1975" fmla="*/ 1094174 w 2476424"/>
                <a:gd name="connsiteY1975" fmla="*/ 830901 h 1907175"/>
                <a:gd name="connsiteX1976" fmla="*/ 1087339 w 2476424"/>
                <a:gd name="connsiteY1976" fmla="*/ 834807 h 1907175"/>
                <a:gd name="connsiteX1977" fmla="*/ 1087339 w 2476424"/>
                <a:gd name="connsiteY1977" fmla="*/ 834807 h 1907175"/>
                <a:gd name="connsiteX1978" fmla="*/ 1146247 w 2476424"/>
                <a:gd name="connsiteY1978" fmla="*/ 811374 h 1907175"/>
                <a:gd name="connsiteX1979" fmla="*/ 1145921 w 2476424"/>
                <a:gd name="connsiteY1979" fmla="*/ 818209 h 1907175"/>
                <a:gd name="connsiteX1980" fmla="*/ 1152756 w 2476424"/>
                <a:gd name="connsiteY1980" fmla="*/ 822440 h 1907175"/>
                <a:gd name="connsiteX1981" fmla="*/ 1146247 w 2476424"/>
                <a:gd name="connsiteY1981" fmla="*/ 811374 h 1907175"/>
                <a:gd name="connsiteX1982" fmla="*/ 1146247 w 2476424"/>
                <a:gd name="connsiteY1982" fmla="*/ 811374 h 1907175"/>
                <a:gd name="connsiteX1983" fmla="*/ 1130625 w 2476424"/>
                <a:gd name="connsiteY1983" fmla="*/ 823416 h 1907175"/>
                <a:gd name="connsiteX1984" fmla="*/ 1130625 w 2476424"/>
                <a:gd name="connsiteY1984" fmla="*/ 831552 h 1907175"/>
                <a:gd name="connsiteX1985" fmla="*/ 1135832 w 2476424"/>
                <a:gd name="connsiteY1985" fmla="*/ 835458 h 1907175"/>
                <a:gd name="connsiteX1986" fmla="*/ 1142992 w 2476424"/>
                <a:gd name="connsiteY1986" fmla="*/ 830576 h 1907175"/>
                <a:gd name="connsiteX1987" fmla="*/ 1139412 w 2476424"/>
                <a:gd name="connsiteY1987" fmla="*/ 821789 h 1907175"/>
                <a:gd name="connsiteX1988" fmla="*/ 1130625 w 2476424"/>
                <a:gd name="connsiteY1988" fmla="*/ 823416 h 1907175"/>
                <a:gd name="connsiteX1989" fmla="*/ 1130625 w 2476424"/>
                <a:gd name="connsiteY1989" fmla="*/ 823416 h 1907175"/>
                <a:gd name="connsiteX1990" fmla="*/ 1262433 w 2476424"/>
                <a:gd name="connsiteY1990" fmla="*/ 792498 h 1907175"/>
                <a:gd name="connsiteX1991" fmla="*/ 1259830 w 2476424"/>
                <a:gd name="connsiteY1991" fmla="*/ 800634 h 1907175"/>
                <a:gd name="connsiteX1992" fmla="*/ 1265688 w 2476424"/>
                <a:gd name="connsiteY1992" fmla="*/ 796729 h 1907175"/>
                <a:gd name="connsiteX1993" fmla="*/ 1269593 w 2476424"/>
                <a:gd name="connsiteY1993" fmla="*/ 801936 h 1907175"/>
                <a:gd name="connsiteX1994" fmla="*/ 1272848 w 2476424"/>
                <a:gd name="connsiteY1994" fmla="*/ 805516 h 1907175"/>
                <a:gd name="connsiteX1995" fmla="*/ 1278380 w 2476424"/>
                <a:gd name="connsiteY1995" fmla="*/ 798356 h 1907175"/>
                <a:gd name="connsiteX1996" fmla="*/ 1268617 w 2476424"/>
                <a:gd name="connsiteY1996" fmla="*/ 790871 h 1907175"/>
                <a:gd name="connsiteX1997" fmla="*/ 1262433 w 2476424"/>
                <a:gd name="connsiteY1997" fmla="*/ 792498 h 1907175"/>
                <a:gd name="connsiteX1998" fmla="*/ 1262433 w 2476424"/>
                <a:gd name="connsiteY1998" fmla="*/ 792498 h 1907175"/>
                <a:gd name="connsiteX1999" fmla="*/ 1200272 w 2476424"/>
                <a:gd name="connsiteY1999" fmla="*/ 776551 h 1907175"/>
                <a:gd name="connsiteX2000" fmla="*/ 1191159 w 2476424"/>
                <a:gd name="connsiteY2000" fmla="*/ 790871 h 1907175"/>
                <a:gd name="connsiteX2001" fmla="*/ 1187905 w 2476424"/>
                <a:gd name="connsiteY2001" fmla="*/ 802912 h 1907175"/>
                <a:gd name="connsiteX2002" fmla="*/ 1183348 w 2476424"/>
                <a:gd name="connsiteY2002" fmla="*/ 811049 h 1907175"/>
                <a:gd name="connsiteX2003" fmla="*/ 1166099 w 2476424"/>
                <a:gd name="connsiteY2003" fmla="*/ 813652 h 1907175"/>
                <a:gd name="connsiteX2004" fmla="*/ 1167075 w 2476424"/>
                <a:gd name="connsiteY2004" fmla="*/ 831552 h 1907175"/>
                <a:gd name="connsiteX2005" fmla="*/ 1178141 w 2476424"/>
                <a:gd name="connsiteY2005" fmla="*/ 826345 h 1907175"/>
                <a:gd name="connsiteX2006" fmla="*/ 1187579 w 2476424"/>
                <a:gd name="connsiteY2006" fmla="*/ 833179 h 1907175"/>
                <a:gd name="connsiteX2007" fmla="*/ 1196366 w 2476424"/>
                <a:gd name="connsiteY2007" fmla="*/ 828623 h 1907175"/>
                <a:gd name="connsiteX2008" fmla="*/ 1207757 w 2476424"/>
                <a:gd name="connsiteY2008" fmla="*/ 840014 h 1907175"/>
                <a:gd name="connsiteX2009" fmla="*/ 1217846 w 2476424"/>
                <a:gd name="connsiteY2009" fmla="*/ 839689 h 1907175"/>
                <a:gd name="connsiteX2010" fmla="*/ 1227610 w 2476424"/>
                <a:gd name="connsiteY2010" fmla="*/ 844245 h 1907175"/>
                <a:gd name="connsiteX2011" fmla="*/ 1240302 w 2476424"/>
                <a:gd name="connsiteY2011" fmla="*/ 843594 h 1907175"/>
                <a:gd name="connsiteX2012" fmla="*/ 1253321 w 2476424"/>
                <a:gd name="connsiteY2012" fmla="*/ 846198 h 1907175"/>
                <a:gd name="connsiteX2013" fmla="*/ 1264711 w 2476424"/>
                <a:gd name="connsiteY2013" fmla="*/ 838712 h 1907175"/>
                <a:gd name="connsiteX2014" fmla="*/ 1284239 w 2476424"/>
                <a:gd name="connsiteY2014" fmla="*/ 830250 h 1907175"/>
                <a:gd name="connsiteX2015" fmla="*/ 1271220 w 2476424"/>
                <a:gd name="connsiteY2015" fmla="*/ 827972 h 1907175"/>
                <a:gd name="connsiteX2016" fmla="*/ 1262759 w 2476424"/>
                <a:gd name="connsiteY2016" fmla="*/ 812025 h 1907175"/>
                <a:gd name="connsiteX2017" fmla="*/ 1252670 w 2476424"/>
                <a:gd name="connsiteY2017" fmla="*/ 817558 h 1907175"/>
                <a:gd name="connsiteX2018" fmla="*/ 1246811 w 2476424"/>
                <a:gd name="connsiteY2018" fmla="*/ 799983 h 1907175"/>
                <a:gd name="connsiteX2019" fmla="*/ 1222728 w 2476424"/>
                <a:gd name="connsiteY2019" fmla="*/ 791196 h 1907175"/>
                <a:gd name="connsiteX2020" fmla="*/ 1211988 w 2476424"/>
                <a:gd name="connsiteY2020" fmla="*/ 778178 h 1907175"/>
                <a:gd name="connsiteX2021" fmla="*/ 1200272 w 2476424"/>
                <a:gd name="connsiteY2021" fmla="*/ 776551 h 1907175"/>
                <a:gd name="connsiteX2022" fmla="*/ 1200272 w 2476424"/>
                <a:gd name="connsiteY2022" fmla="*/ 776551 h 1907175"/>
                <a:gd name="connsiteX2023" fmla="*/ 1125417 w 2476424"/>
                <a:gd name="connsiteY2023" fmla="*/ 737171 h 1907175"/>
                <a:gd name="connsiteX2024" fmla="*/ 1130950 w 2476424"/>
                <a:gd name="connsiteY2024" fmla="*/ 746934 h 1907175"/>
                <a:gd name="connsiteX2025" fmla="*/ 1142341 w 2476424"/>
                <a:gd name="connsiteY2025" fmla="*/ 750514 h 1907175"/>
                <a:gd name="connsiteX2026" fmla="*/ 1139087 w 2476424"/>
                <a:gd name="connsiteY2026" fmla="*/ 739124 h 1907175"/>
                <a:gd name="connsiteX2027" fmla="*/ 1125417 w 2476424"/>
                <a:gd name="connsiteY2027" fmla="*/ 737171 h 1907175"/>
                <a:gd name="connsiteX2028" fmla="*/ 1125417 w 2476424"/>
                <a:gd name="connsiteY2028" fmla="*/ 737171 h 1907175"/>
                <a:gd name="connsiteX2029" fmla="*/ 918755 w 2476424"/>
                <a:gd name="connsiteY2029" fmla="*/ 580953 h 1907175"/>
                <a:gd name="connsiteX2030" fmla="*/ 932749 w 2476424"/>
                <a:gd name="connsiteY2030" fmla="*/ 579000 h 1907175"/>
                <a:gd name="connsiteX2031" fmla="*/ 936004 w 2476424"/>
                <a:gd name="connsiteY2031" fmla="*/ 587137 h 1907175"/>
                <a:gd name="connsiteX2032" fmla="*/ 914849 w 2476424"/>
                <a:gd name="connsiteY2032" fmla="*/ 585184 h 1907175"/>
                <a:gd name="connsiteX2033" fmla="*/ 918755 w 2476424"/>
                <a:gd name="connsiteY2033" fmla="*/ 580953 h 1907175"/>
                <a:gd name="connsiteX2034" fmla="*/ 918755 w 2476424"/>
                <a:gd name="connsiteY2034" fmla="*/ 580953 h 1907175"/>
                <a:gd name="connsiteX2035" fmla="*/ 963016 w 2476424"/>
                <a:gd name="connsiteY2035" fmla="*/ 576722 h 1907175"/>
                <a:gd name="connsiteX2036" fmla="*/ 951300 w 2476424"/>
                <a:gd name="connsiteY2036" fmla="*/ 588113 h 1907175"/>
                <a:gd name="connsiteX2037" fmla="*/ 956833 w 2476424"/>
                <a:gd name="connsiteY2037" fmla="*/ 591042 h 1907175"/>
                <a:gd name="connsiteX2038" fmla="*/ 971478 w 2476424"/>
                <a:gd name="connsiteY2038" fmla="*/ 594948 h 1907175"/>
                <a:gd name="connsiteX2039" fmla="*/ 978963 w 2476424"/>
                <a:gd name="connsiteY2039" fmla="*/ 601457 h 1907175"/>
                <a:gd name="connsiteX2040" fmla="*/ 982218 w 2476424"/>
                <a:gd name="connsiteY2040" fmla="*/ 607640 h 1907175"/>
                <a:gd name="connsiteX2041" fmla="*/ 1000769 w 2476424"/>
                <a:gd name="connsiteY2041" fmla="*/ 618380 h 1907175"/>
                <a:gd name="connsiteX2042" fmla="*/ 1011509 w 2476424"/>
                <a:gd name="connsiteY2042" fmla="*/ 612197 h 1907175"/>
                <a:gd name="connsiteX2043" fmla="*/ 1019970 w 2476424"/>
                <a:gd name="connsiteY2043" fmla="*/ 599179 h 1907175"/>
                <a:gd name="connsiteX2044" fmla="*/ 1020947 w 2476424"/>
                <a:gd name="connsiteY2044" fmla="*/ 585510 h 1907175"/>
                <a:gd name="connsiteX2045" fmla="*/ 1001094 w 2476424"/>
                <a:gd name="connsiteY2045" fmla="*/ 575095 h 1907175"/>
                <a:gd name="connsiteX2046" fmla="*/ 978313 w 2476424"/>
                <a:gd name="connsiteY2046" fmla="*/ 576722 h 1907175"/>
                <a:gd name="connsiteX2047" fmla="*/ 963016 w 2476424"/>
                <a:gd name="connsiteY2047" fmla="*/ 576722 h 1907175"/>
                <a:gd name="connsiteX2048" fmla="*/ 963016 w 2476424"/>
                <a:gd name="connsiteY2048" fmla="*/ 576722 h 1907175"/>
                <a:gd name="connsiteX2049" fmla="*/ 736501 w 2476424"/>
                <a:gd name="connsiteY2049" fmla="*/ 596900 h 1907175"/>
                <a:gd name="connsiteX2050" fmla="*/ 691263 w 2476424"/>
                <a:gd name="connsiteY2050" fmla="*/ 612522 h 1907175"/>
                <a:gd name="connsiteX2051" fmla="*/ 660019 w 2476424"/>
                <a:gd name="connsiteY2051" fmla="*/ 621309 h 1907175"/>
                <a:gd name="connsiteX2052" fmla="*/ 628450 w 2476424"/>
                <a:gd name="connsiteY2052" fmla="*/ 644091 h 1907175"/>
                <a:gd name="connsiteX2053" fmla="*/ 630078 w 2476424"/>
                <a:gd name="connsiteY2053" fmla="*/ 650275 h 1907175"/>
                <a:gd name="connsiteX2054" fmla="*/ 640492 w 2476424"/>
                <a:gd name="connsiteY2054" fmla="*/ 654180 h 1907175"/>
                <a:gd name="connsiteX2055" fmla="*/ 627474 w 2476424"/>
                <a:gd name="connsiteY2055" fmla="*/ 661015 h 1907175"/>
                <a:gd name="connsiteX2056" fmla="*/ 614456 w 2476424"/>
                <a:gd name="connsiteY2056" fmla="*/ 674033 h 1907175"/>
                <a:gd name="connsiteX2057" fmla="*/ 615758 w 2476424"/>
                <a:gd name="connsiteY2057" fmla="*/ 687051 h 1907175"/>
                <a:gd name="connsiteX2058" fmla="*/ 629427 w 2476424"/>
                <a:gd name="connsiteY2058" fmla="*/ 689329 h 1907175"/>
                <a:gd name="connsiteX2059" fmla="*/ 645374 w 2476424"/>
                <a:gd name="connsiteY2059" fmla="*/ 687376 h 1907175"/>
                <a:gd name="connsiteX2060" fmla="*/ 636261 w 2476424"/>
                <a:gd name="connsiteY2060" fmla="*/ 698767 h 1907175"/>
                <a:gd name="connsiteX2061" fmla="*/ 640492 w 2476424"/>
                <a:gd name="connsiteY2061" fmla="*/ 702673 h 1907175"/>
                <a:gd name="connsiteX2062" fmla="*/ 655463 w 2476424"/>
                <a:gd name="connsiteY2062" fmla="*/ 702022 h 1907175"/>
                <a:gd name="connsiteX2063" fmla="*/ 657090 w 2476424"/>
                <a:gd name="connsiteY2063" fmla="*/ 695513 h 1907175"/>
                <a:gd name="connsiteX2064" fmla="*/ 663925 w 2476424"/>
                <a:gd name="connsiteY2064" fmla="*/ 702022 h 1907175"/>
                <a:gd name="connsiteX2065" fmla="*/ 693866 w 2476424"/>
                <a:gd name="connsiteY2065" fmla="*/ 697140 h 1907175"/>
                <a:gd name="connsiteX2066" fmla="*/ 665227 w 2476424"/>
                <a:gd name="connsiteY2066" fmla="*/ 712436 h 1907175"/>
                <a:gd name="connsiteX2067" fmla="*/ 633658 w 2476424"/>
                <a:gd name="connsiteY2067" fmla="*/ 723176 h 1907175"/>
                <a:gd name="connsiteX2068" fmla="*/ 639190 w 2476424"/>
                <a:gd name="connsiteY2068" fmla="*/ 730011 h 1907175"/>
                <a:gd name="connsiteX2069" fmla="*/ 655137 w 2476424"/>
                <a:gd name="connsiteY2069" fmla="*/ 741076 h 1907175"/>
                <a:gd name="connsiteX2070" fmla="*/ 665227 w 2476424"/>
                <a:gd name="connsiteY2070" fmla="*/ 742053 h 1907175"/>
                <a:gd name="connsiteX2071" fmla="*/ 690937 w 2476424"/>
                <a:gd name="connsiteY2071" fmla="*/ 741402 h 1907175"/>
                <a:gd name="connsiteX2072" fmla="*/ 699399 w 2476424"/>
                <a:gd name="connsiteY2072" fmla="*/ 744331 h 1907175"/>
                <a:gd name="connsiteX2073" fmla="*/ 713719 w 2476424"/>
                <a:gd name="connsiteY2073" fmla="*/ 744331 h 1907175"/>
                <a:gd name="connsiteX2074" fmla="*/ 743986 w 2476424"/>
                <a:gd name="connsiteY2074" fmla="*/ 739774 h 1907175"/>
                <a:gd name="connsiteX2075" fmla="*/ 757655 w 2476424"/>
                <a:gd name="connsiteY2075" fmla="*/ 738147 h 1907175"/>
                <a:gd name="connsiteX2076" fmla="*/ 773928 w 2476424"/>
                <a:gd name="connsiteY2076" fmla="*/ 739774 h 1907175"/>
                <a:gd name="connsiteX2077" fmla="*/ 785644 w 2476424"/>
                <a:gd name="connsiteY2077" fmla="*/ 744656 h 1907175"/>
                <a:gd name="connsiteX2078" fmla="*/ 806148 w 2476424"/>
                <a:gd name="connsiteY2078" fmla="*/ 747911 h 1907175"/>
                <a:gd name="connsiteX2079" fmla="*/ 811355 w 2476424"/>
                <a:gd name="connsiteY2079" fmla="*/ 752467 h 1907175"/>
                <a:gd name="connsiteX2080" fmla="*/ 824699 w 2476424"/>
                <a:gd name="connsiteY2080" fmla="*/ 754745 h 1907175"/>
                <a:gd name="connsiteX2081" fmla="*/ 827302 w 2476424"/>
                <a:gd name="connsiteY2081" fmla="*/ 759953 h 1907175"/>
                <a:gd name="connsiteX2082" fmla="*/ 805822 w 2476424"/>
                <a:gd name="connsiteY2082" fmla="*/ 759953 h 1907175"/>
                <a:gd name="connsiteX2083" fmla="*/ 795733 w 2476424"/>
                <a:gd name="connsiteY2083" fmla="*/ 765485 h 1907175"/>
                <a:gd name="connsiteX2084" fmla="*/ 765466 w 2476424"/>
                <a:gd name="connsiteY2084" fmla="*/ 759953 h 1907175"/>
                <a:gd name="connsiteX2085" fmla="*/ 739755 w 2476424"/>
                <a:gd name="connsiteY2085" fmla="*/ 758325 h 1907175"/>
                <a:gd name="connsiteX2086" fmla="*/ 698748 w 2476424"/>
                <a:gd name="connsiteY2086" fmla="*/ 762556 h 1907175"/>
                <a:gd name="connsiteX2087" fmla="*/ 674014 w 2476424"/>
                <a:gd name="connsiteY2087" fmla="*/ 770692 h 1907175"/>
                <a:gd name="connsiteX2088" fmla="*/ 660670 w 2476424"/>
                <a:gd name="connsiteY2088" fmla="*/ 773947 h 1907175"/>
                <a:gd name="connsiteX2089" fmla="*/ 664250 w 2476424"/>
                <a:gd name="connsiteY2089" fmla="*/ 785012 h 1907175"/>
                <a:gd name="connsiteX2090" fmla="*/ 675966 w 2476424"/>
                <a:gd name="connsiteY2090" fmla="*/ 790220 h 1907175"/>
                <a:gd name="connsiteX2091" fmla="*/ 675966 w 2476424"/>
                <a:gd name="connsiteY2091" fmla="*/ 796078 h 1907175"/>
                <a:gd name="connsiteX2092" fmla="*/ 699725 w 2476424"/>
                <a:gd name="connsiteY2092" fmla="*/ 807794 h 1907175"/>
                <a:gd name="connsiteX2093" fmla="*/ 736501 w 2476424"/>
                <a:gd name="connsiteY2093" fmla="*/ 811374 h 1907175"/>
                <a:gd name="connsiteX2094" fmla="*/ 756353 w 2476424"/>
                <a:gd name="connsiteY2094" fmla="*/ 813327 h 1907175"/>
                <a:gd name="connsiteX2095" fmla="*/ 768395 w 2476424"/>
                <a:gd name="connsiteY2095" fmla="*/ 813652 h 1907175"/>
                <a:gd name="connsiteX2096" fmla="*/ 767093 w 2476424"/>
                <a:gd name="connsiteY2096" fmla="*/ 818209 h 1907175"/>
                <a:gd name="connsiteX2097" fmla="*/ 768721 w 2476424"/>
                <a:gd name="connsiteY2097" fmla="*/ 822440 h 1907175"/>
                <a:gd name="connsiteX2098" fmla="*/ 766117 w 2476424"/>
                <a:gd name="connsiteY2098" fmla="*/ 830901 h 1907175"/>
                <a:gd name="connsiteX2099" fmla="*/ 775230 w 2476424"/>
                <a:gd name="connsiteY2099" fmla="*/ 841641 h 1907175"/>
                <a:gd name="connsiteX2100" fmla="*/ 779786 w 2476424"/>
                <a:gd name="connsiteY2100" fmla="*/ 849127 h 1907175"/>
                <a:gd name="connsiteX2101" fmla="*/ 800615 w 2476424"/>
                <a:gd name="connsiteY2101" fmla="*/ 846523 h 1907175"/>
                <a:gd name="connsiteX2102" fmla="*/ 832835 w 2476424"/>
                <a:gd name="connsiteY2102" fmla="*/ 843919 h 1907175"/>
                <a:gd name="connsiteX2103" fmla="*/ 859848 w 2476424"/>
                <a:gd name="connsiteY2103" fmla="*/ 842943 h 1907175"/>
                <a:gd name="connsiteX2104" fmla="*/ 882629 w 2476424"/>
                <a:gd name="connsiteY2104" fmla="*/ 839363 h 1907175"/>
                <a:gd name="connsiteX2105" fmla="*/ 895647 w 2476424"/>
                <a:gd name="connsiteY2105" fmla="*/ 837085 h 1907175"/>
                <a:gd name="connsiteX2106" fmla="*/ 909967 w 2476424"/>
                <a:gd name="connsiteY2106" fmla="*/ 827321 h 1907175"/>
                <a:gd name="connsiteX2107" fmla="*/ 930145 w 2476424"/>
                <a:gd name="connsiteY2107" fmla="*/ 824718 h 1907175"/>
                <a:gd name="connsiteX2108" fmla="*/ 937631 w 2476424"/>
                <a:gd name="connsiteY2108" fmla="*/ 823416 h 1907175"/>
                <a:gd name="connsiteX2109" fmla="*/ 953904 w 2476424"/>
                <a:gd name="connsiteY2109" fmla="*/ 813327 h 1907175"/>
                <a:gd name="connsiteX2110" fmla="*/ 954554 w 2476424"/>
                <a:gd name="connsiteY2110" fmla="*/ 808770 h 1907175"/>
                <a:gd name="connsiteX2111" fmla="*/ 964969 w 2476424"/>
                <a:gd name="connsiteY2111" fmla="*/ 798681 h 1907175"/>
                <a:gd name="connsiteX2112" fmla="*/ 971478 w 2476424"/>
                <a:gd name="connsiteY2112" fmla="*/ 802912 h 1907175"/>
                <a:gd name="connsiteX2113" fmla="*/ 973431 w 2476424"/>
                <a:gd name="connsiteY2113" fmla="*/ 809421 h 1907175"/>
                <a:gd name="connsiteX2114" fmla="*/ 973105 w 2476424"/>
                <a:gd name="connsiteY2114" fmla="*/ 814954 h 1907175"/>
                <a:gd name="connsiteX2115" fmla="*/ 994911 w 2476424"/>
                <a:gd name="connsiteY2115" fmla="*/ 816907 h 1907175"/>
                <a:gd name="connsiteX2116" fmla="*/ 1010207 w 2476424"/>
                <a:gd name="connsiteY2116" fmla="*/ 818860 h 1907175"/>
                <a:gd name="connsiteX2117" fmla="*/ 1003698 w 2476424"/>
                <a:gd name="connsiteY2117" fmla="*/ 826019 h 1907175"/>
                <a:gd name="connsiteX2118" fmla="*/ 1024852 w 2476424"/>
                <a:gd name="connsiteY2118" fmla="*/ 826019 h 1907175"/>
                <a:gd name="connsiteX2119" fmla="*/ 1034291 w 2476424"/>
                <a:gd name="connsiteY2119" fmla="*/ 829925 h 1907175"/>
                <a:gd name="connsiteX2120" fmla="*/ 1059350 w 2476424"/>
                <a:gd name="connsiteY2120" fmla="*/ 832203 h 1907175"/>
                <a:gd name="connsiteX2121" fmla="*/ 1070090 w 2476424"/>
                <a:gd name="connsiteY2121" fmla="*/ 832529 h 1907175"/>
                <a:gd name="connsiteX2122" fmla="*/ 1088316 w 2476424"/>
                <a:gd name="connsiteY2122" fmla="*/ 826345 h 1907175"/>
                <a:gd name="connsiteX2123" fmla="*/ 1098079 w 2476424"/>
                <a:gd name="connsiteY2123" fmla="*/ 824067 h 1907175"/>
                <a:gd name="connsiteX2124" fmla="*/ 1099707 w 2476424"/>
                <a:gd name="connsiteY2124" fmla="*/ 815930 h 1907175"/>
                <a:gd name="connsiteX2125" fmla="*/ 1089943 w 2476424"/>
                <a:gd name="connsiteY2125" fmla="*/ 814629 h 1907175"/>
                <a:gd name="connsiteX2126" fmla="*/ 1091570 w 2476424"/>
                <a:gd name="connsiteY2126" fmla="*/ 811049 h 1907175"/>
                <a:gd name="connsiteX2127" fmla="*/ 1088641 w 2476424"/>
                <a:gd name="connsiteY2127" fmla="*/ 808120 h 1907175"/>
                <a:gd name="connsiteX2128" fmla="*/ 1094174 w 2476424"/>
                <a:gd name="connsiteY2128" fmla="*/ 802587 h 1907175"/>
                <a:gd name="connsiteX2129" fmla="*/ 1082783 w 2476424"/>
                <a:gd name="connsiteY2129" fmla="*/ 800309 h 1907175"/>
                <a:gd name="connsiteX2130" fmla="*/ 1070090 w 2476424"/>
                <a:gd name="connsiteY2130" fmla="*/ 804865 h 1907175"/>
                <a:gd name="connsiteX2131" fmla="*/ 1060978 w 2476424"/>
                <a:gd name="connsiteY2131" fmla="*/ 818534 h 1907175"/>
                <a:gd name="connsiteX2132" fmla="*/ 1064883 w 2476424"/>
                <a:gd name="connsiteY2132" fmla="*/ 802587 h 1907175"/>
                <a:gd name="connsiteX2133" fmla="*/ 1054143 w 2476424"/>
                <a:gd name="connsiteY2133" fmla="*/ 794125 h 1907175"/>
                <a:gd name="connsiteX2134" fmla="*/ 1055120 w 2476424"/>
                <a:gd name="connsiteY2134" fmla="*/ 788918 h 1907175"/>
                <a:gd name="connsiteX2135" fmla="*/ 1062930 w 2476424"/>
                <a:gd name="connsiteY2135" fmla="*/ 792823 h 1907175"/>
                <a:gd name="connsiteX2136" fmla="*/ 1072694 w 2476424"/>
                <a:gd name="connsiteY2136" fmla="*/ 794776 h 1907175"/>
                <a:gd name="connsiteX2137" fmla="*/ 1078227 w 2476424"/>
                <a:gd name="connsiteY2137" fmla="*/ 794776 h 1907175"/>
                <a:gd name="connsiteX2138" fmla="*/ 1079203 w 2476424"/>
                <a:gd name="connsiteY2138" fmla="*/ 789894 h 1907175"/>
                <a:gd name="connsiteX2139" fmla="*/ 1074972 w 2476424"/>
                <a:gd name="connsiteY2139" fmla="*/ 787942 h 1907175"/>
                <a:gd name="connsiteX2140" fmla="*/ 1083109 w 2476424"/>
                <a:gd name="connsiteY2140" fmla="*/ 784036 h 1907175"/>
                <a:gd name="connsiteX2141" fmla="*/ 1087014 w 2476424"/>
                <a:gd name="connsiteY2141" fmla="*/ 777202 h 1907175"/>
                <a:gd name="connsiteX2142" fmla="*/ 1099056 w 2476424"/>
                <a:gd name="connsiteY2142" fmla="*/ 786965 h 1907175"/>
                <a:gd name="connsiteX2143" fmla="*/ 1102961 w 2476424"/>
                <a:gd name="connsiteY2143" fmla="*/ 789569 h 1907175"/>
                <a:gd name="connsiteX2144" fmla="*/ 1108819 w 2476424"/>
                <a:gd name="connsiteY2144" fmla="*/ 778503 h 1907175"/>
                <a:gd name="connsiteX2145" fmla="*/ 1111748 w 2476424"/>
                <a:gd name="connsiteY2145" fmla="*/ 786314 h 1907175"/>
                <a:gd name="connsiteX2146" fmla="*/ 1120861 w 2476424"/>
                <a:gd name="connsiteY2146" fmla="*/ 788918 h 1907175"/>
                <a:gd name="connsiteX2147" fmla="*/ 1123790 w 2476424"/>
                <a:gd name="connsiteY2147" fmla="*/ 781758 h 1907175"/>
                <a:gd name="connsiteX2148" fmla="*/ 1120536 w 2476424"/>
                <a:gd name="connsiteY2148" fmla="*/ 766136 h 1907175"/>
                <a:gd name="connsiteX2149" fmla="*/ 1114678 w 2476424"/>
                <a:gd name="connsiteY2149" fmla="*/ 767438 h 1907175"/>
                <a:gd name="connsiteX2150" fmla="*/ 1111423 w 2476424"/>
                <a:gd name="connsiteY2150" fmla="*/ 765485 h 1907175"/>
                <a:gd name="connsiteX2151" fmla="*/ 1106541 w 2476424"/>
                <a:gd name="connsiteY2151" fmla="*/ 768089 h 1907175"/>
                <a:gd name="connsiteX2152" fmla="*/ 1104914 w 2476424"/>
                <a:gd name="connsiteY2152" fmla="*/ 759953 h 1907175"/>
                <a:gd name="connsiteX2153" fmla="*/ 1101008 w 2476424"/>
                <a:gd name="connsiteY2153" fmla="*/ 758651 h 1907175"/>
                <a:gd name="connsiteX2154" fmla="*/ 1096452 w 2476424"/>
                <a:gd name="connsiteY2154" fmla="*/ 761254 h 1907175"/>
                <a:gd name="connsiteX2155" fmla="*/ 1073345 w 2476424"/>
                <a:gd name="connsiteY2155" fmla="*/ 749863 h 1907175"/>
                <a:gd name="connsiteX2156" fmla="*/ 1070416 w 2476424"/>
                <a:gd name="connsiteY2156" fmla="*/ 744005 h 1907175"/>
                <a:gd name="connsiteX2157" fmla="*/ 1061954 w 2476424"/>
                <a:gd name="connsiteY2157" fmla="*/ 741727 h 1907175"/>
                <a:gd name="connsiteX2158" fmla="*/ 1064558 w 2476424"/>
                <a:gd name="connsiteY2158" fmla="*/ 748887 h 1907175"/>
                <a:gd name="connsiteX2159" fmla="*/ 1049912 w 2476424"/>
                <a:gd name="connsiteY2159" fmla="*/ 743354 h 1907175"/>
                <a:gd name="connsiteX2160" fmla="*/ 1037545 w 2476424"/>
                <a:gd name="connsiteY2160" fmla="*/ 736520 h 1907175"/>
                <a:gd name="connsiteX2161" fmla="*/ 1030711 w 2476424"/>
                <a:gd name="connsiteY2161" fmla="*/ 724478 h 1907175"/>
                <a:gd name="connsiteX2162" fmla="*/ 1021923 w 2476424"/>
                <a:gd name="connsiteY2162" fmla="*/ 719922 h 1907175"/>
                <a:gd name="connsiteX2163" fmla="*/ 1030060 w 2476424"/>
                <a:gd name="connsiteY2163" fmla="*/ 704951 h 1907175"/>
                <a:gd name="connsiteX2164" fmla="*/ 1027130 w 2476424"/>
                <a:gd name="connsiteY2164" fmla="*/ 693235 h 1907175"/>
                <a:gd name="connsiteX2165" fmla="*/ 1015089 w 2476424"/>
                <a:gd name="connsiteY2165" fmla="*/ 678915 h 1907175"/>
                <a:gd name="connsiteX2166" fmla="*/ 1003047 w 2476424"/>
                <a:gd name="connsiteY2166" fmla="*/ 643115 h 1907175"/>
                <a:gd name="connsiteX2167" fmla="*/ 996538 w 2476424"/>
                <a:gd name="connsiteY2167" fmla="*/ 634002 h 1907175"/>
                <a:gd name="connsiteX2168" fmla="*/ 995236 w 2476424"/>
                <a:gd name="connsiteY2168" fmla="*/ 628469 h 1907175"/>
                <a:gd name="connsiteX2169" fmla="*/ 982218 w 2476424"/>
                <a:gd name="connsiteY2169" fmla="*/ 617079 h 1907175"/>
                <a:gd name="connsiteX2170" fmla="*/ 973105 w 2476424"/>
                <a:gd name="connsiteY2170" fmla="*/ 614800 h 1907175"/>
                <a:gd name="connsiteX2171" fmla="*/ 968224 w 2476424"/>
                <a:gd name="connsiteY2171" fmla="*/ 607966 h 1907175"/>
                <a:gd name="connsiteX2172" fmla="*/ 958134 w 2476424"/>
                <a:gd name="connsiteY2172" fmla="*/ 603409 h 1907175"/>
                <a:gd name="connsiteX2173" fmla="*/ 950975 w 2476424"/>
                <a:gd name="connsiteY2173" fmla="*/ 606339 h 1907175"/>
                <a:gd name="connsiteX2174" fmla="*/ 950975 w 2476424"/>
                <a:gd name="connsiteY2174" fmla="*/ 610244 h 1907175"/>
                <a:gd name="connsiteX2175" fmla="*/ 939909 w 2476424"/>
                <a:gd name="connsiteY2175" fmla="*/ 603084 h 1907175"/>
                <a:gd name="connsiteX2176" fmla="*/ 926566 w 2476424"/>
                <a:gd name="connsiteY2176" fmla="*/ 600806 h 1907175"/>
                <a:gd name="connsiteX2177" fmla="*/ 923636 w 2476424"/>
                <a:gd name="connsiteY2177" fmla="*/ 605362 h 1907175"/>
                <a:gd name="connsiteX2178" fmla="*/ 928193 w 2476424"/>
                <a:gd name="connsiteY2178" fmla="*/ 608942 h 1907175"/>
                <a:gd name="connsiteX2179" fmla="*/ 920382 w 2476424"/>
                <a:gd name="connsiteY2179" fmla="*/ 610569 h 1907175"/>
                <a:gd name="connsiteX2180" fmla="*/ 916802 w 2476424"/>
                <a:gd name="connsiteY2180" fmla="*/ 615126 h 1907175"/>
                <a:gd name="connsiteX2181" fmla="*/ 927542 w 2476424"/>
                <a:gd name="connsiteY2181" fmla="*/ 638884 h 1907175"/>
                <a:gd name="connsiteX2182" fmla="*/ 926240 w 2476424"/>
                <a:gd name="connsiteY2182" fmla="*/ 645718 h 1907175"/>
                <a:gd name="connsiteX2183" fmla="*/ 932749 w 2476424"/>
                <a:gd name="connsiteY2183" fmla="*/ 655807 h 1907175"/>
                <a:gd name="connsiteX2184" fmla="*/ 930145 w 2476424"/>
                <a:gd name="connsiteY2184" fmla="*/ 659387 h 1907175"/>
                <a:gd name="connsiteX2185" fmla="*/ 933075 w 2476424"/>
                <a:gd name="connsiteY2185" fmla="*/ 665571 h 1907175"/>
                <a:gd name="connsiteX2186" fmla="*/ 946418 w 2476424"/>
                <a:gd name="connsiteY2186" fmla="*/ 676962 h 1907175"/>
                <a:gd name="connsiteX2187" fmla="*/ 941536 w 2476424"/>
                <a:gd name="connsiteY2187" fmla="*/ 679566 h 1907175"/>
                <a:gd name="connsiteX2188" fmla="*/ 944140 w 2476424"/>
                <a:gd name="connsiteY2188" fmla="*/ 684447 h 1907175"/>
                <a:gd name="connsiteX2189" fmla="*/ 932424 w 2476424"/>
                <a:gd name="connsiteY2189" fmla="*/ 687702 h 1907175"/>
                <a:gd name="connsiteX2190" fmla="*/ 933075 w 2476424"/>
                <a:gd name="connsiteY2190" fmla="*/ 693235 h 1907175"/>
                <a:gd name="connsiteX2191" fmla="*/ 921684 w 2476424"/>
                <a:gd name="connsiteY2191" fmla="*/ 685749 h 1907175"/>
                <a:gd name="connsiteX2192" fmla="*/ 919406 w 2476424"/>
                <a:gd name="connsiteY2192" fmla="*/ 674033 h 1907175"/>
                <a:gd name="connsiteX2193" fmla="*/ 914524 w 2476424"/>
                <a:gd name="connsiteY2193" fmla="*/ 672406 h 1907175"/>
                <a:gd name="connsiteX2194" fmla="*/ 913547 w 2476424"/>
                <a:gd name="connsiteY2194" fmla="*/ 664269 h 1907175"/>
                <a:gd name="connsiteX2195" fmla="*/ 909642 w 2476424"/>
                <a:gd name="connsiteY2195" fmla="*/ 659062 h 1907175"/>
                <a:gd name="connsiteX2196" fmla="*/ 907689 w 2476424"/>
                <a:gd name="connsiteY2196" fmla="*/ 644417 h 1907175"/>
                <a:gd name="connsiteX2197" fmla="*/ 898576 w 2476424"/>
                <a:gd name="connsiteY2197" fmla="*/ 639860 h 1907175"/>
                <a:gd name="connsiteX2198" fmla="*/ 897275 w 2476424"/>
                <a:gd name="connsiteY2198" fmla="*/ 635304 h 1907175"/>
                <a:gd name="connsiteX2199" fmla="*/ 891091 w 2476424"/>
                <a:gd name="connsiteY2199" fmla="*/ 632375 h 1907175"/>
                <a:gd name="connsiteX2200" fmla="*/ 883606 w 2476424"/>
                <a:gd name="connsiteY2200" fmla="*/ 632049 h 1907175"/>
                <a:gd name="connsiteX2201" fmla="*/ 878398 w 2476424"/>
                <a:gd name="connsiteY2201" fmla="*/ 627168 h 1907175"/>
                <a:gd name="connsiteX2202" fmla="*/ 876446 w 2476424"/>
                <a:gd name="connsiteY2202" fmla="*/ 621960 h 1907175"/>
                <a:gd name="connsiteX2203" fmla="*/ 868309 w 2476424"/>
                <a:gd name="connsiteY2203" fmla="*/ 620008 h 1907175"/>
                <a:gd name="connsiteX2204" fmla="*/ 848782 w 2476424"/>
                <a:gd name="connsiteY2204" fmla="*/ 620333 h 1907175"/>
                <a:gd name="connsiteX2205" fmla="*/ 854315 w 2476424"/>
                <a:gd name="connsiteY2205" fmla="*/ 626517 h 1907175"/>
                <a:gd name="connsiteX2206" fmla="*/ 862126 w 2476424"/>
                <a:gd name="connsiteY2206" fmla="*/ 628469 h 1907175"/>
                <a:gd name="connsiteX2207" fmla="*/ 864729 w 2476424"/>
                <a:gd name="connsiteY2207" fmla="*/ 632375 h 1907175"/>
                <a:gd name="connsiteX2208" fmla="*/ 874167 w 2476424"/>
                <a:gd name="connsiteY2208" fmla="*/ 634002 h 1907175"/>
                <a:gd name="connsiteX2209" fmla="*/ 866682 w 2476424"/>
                <a:gd name="connsiteY2209" fmla="*/ 635955 h 1907175"/>
                <a:gd name="connsiteX2210" fmla="*/ 871564 w 2476424"/>
                <a:gd name="connsiteY2210" fmla="*/ 640837 h 1907175"/>
                <a:gd name="connsiteX2211" fmla="*/ 874167 w 2476424"/>
                <a:gd name="connsiteY2211" fmla="*/ 644742 h 1907175"/>
                <a:gd name="connsiteX2212" fmla="*/ 866682 w 2476424"/>
                <a:gd name="connsiteY2212" fmla="*/ 645393 h 1907175"/>
                <a:gd name="connsiteX2213" fmla="*/ 859848 w 2476424"/>
                <a:gd name="connsiteY2213" fmla="*/ 645718 h 1907175"/>
                <a:gd name="connsiteX2214" fmla="*/ 850735 w 2476424"/>
                <a:gd name="connsiteY2214" fmla="*/ 642464 h 1907175"/>
                <a:gd name="connsiteX2215" fmla="*/ 839669 w 2476424"/>
                <a:gd name="connsiteY2215" fmla="*/ 649949 h 1907175"/>
                <a:gd name="connsiteX2216" fmla="*/ 840320 w 2476424"/>
                <a:gd name="connsiteY2216" fmla="*/ 656458 h 1907175"/>
                <a:gd name="connsiteX2217" fmla="*/ 832835 w 2476424"/>
                <a:gd name="connsiteY2217" fmla="*/ 654180 h 1907175"/>
                <a:gd name="connsiteX2218" fmla="*/ 831208 w 2476424"/>
                <a:gd name="connsiteY2218" fmla="*/ 650275 h 1907175"/>
                <a:gd name="connsiteX2219" fmla="*/ 826651 w 2476424"/>
                <a:gd name="connsiteY2219" fmla="*/ 652878 h 1907175"/>
                <a:gd name="connsiteX2220" fmla="*/ 826651 w 2476424"/>
                <a:gd name="connsiteY2220" fmla="*/ 657760 h 1907175"/>
                <a:gd name="connsiteX2221" fmla="*/ 817864 w 2476424"/>
                <a:gd name="connsiteY2221" fmla="*/ 663293 h 1907175"/>
                <a:gd name="connsiteX2222" fmla="*/ 818840 w 2476424"/>
                <a:gd name="connsiteY2222" fmla="*/ 656458 h 1907175"/>
                <a:gd name="connsiteX2223" fmla="*/ 813308 w 2476424"/>
                <a:gd name="connsiteY2223" fmla="*/ 652227 h 1907175"/>
                <a:gd name="connsiteX2224" fmla="*/ 824048 w 2476424"/>
                <a:gd name="connsiteY2224" fmla="*/ 648322 h 1907175"/>
                <a:gd name="connsiteX2225" fmla="*/ 832509 w 2476424"/>
                <a:gd name="connsiteY2225" fmla="*/ 641162 h 1907175"/>
                <a:gd name="connsiteX2226" fmla="*/ 813959 w 2476424"/>
                <a:gd name="connsiteY2226" fmla="*/ 633351 h 1907175"/>
                <a:gd name="connsiteX2227" fmla="*/ 786295 w 2476424"/>
                <a:gd name="connsiteY2227" fmla="*/ 620008 h 1907175"/>
                <a:gd name="connsiteX2228" fmla="*/ 778159 w 2476424"/>
                <a:gd name="connsiteY2228" fmla="*/ 622611 h 1907175"/>
                <a:gd name="connsiteX2229" fmla="*/ 771324 w 2476424"/>
                <a:gd name="connsiteY2229" fmla="*/ 629771 h 1907175"/>
                <a:gd name="connsiteX2230" fmla="*/ 774579 w 2476424"/>
                <a:gd name="connsiteY2230" fmla="*/ 632700 h 1907175"/>
                <a:gd name="connsiteX2231" fmla="*/ 767744 w 2476424"/>
                <a:gd name="connsiteY2231" fmla="*/ 638884 h 1907175"/>
                <a:gd name="connsiteX2232" fmla="*/ 762537 w 2476424"/>
                <a:gd name="connsiteY2232" fmla="*/ 637908 h 1907175"/>
                <a:gd name="connsiteX2233" fmla="*/ 742359 w 2476424"/>
                <a:gd name="connsiteY2233" fmla="*/ 642789 h 1907175"/>
                <a:gd name="connsiteX2234" fmla="*/ 739430 w 2476424"/>
                <a:gd name="connsiteY2234" fmla="*/ 639535 h 1907175"/>
                <a:gd name="connsiteX2235" fmla="*/ 747241 w 2476424"/>
                <a:gd name="connsiteY2235" fmla="*/ 634978 h 1907175"/>
                <a:gd name="connsiteX2236" fmla="*/ 747241 w 2476424"/>
                <a:gd name="connsiteY2236" fmla="*/ 630748 h 1907175"/>
                <a:gd name="connsiteX2237" fmla="*/ 755702 w 2476424"/>
                <a:gd name="connsiteY2237" fmla="*/ 627818 h 1907175"/>
                <a:gd name="connsiteX2238" fmla="*/ 755052 w 2476424"/>
                <a:gd name="connsiteY2238" fmla="*/ 623913 h 1907175"/>
                <a:gd name="connsiteX2239" fmla="*/ 756679 w 2476424"/>
                <a:gd name="connsiteY2239" fmla="*/ 611546 h 1907175"/>
                <a:gd name="connsiteX2240" fmla="*/ 744637 w 2476424"/>
                <a:gd name="connsiteY2240" fmla="*/ 602759 h 1907175"/>
                <a:gd name="connsiteX2241" fmla="*/ 736501 w 2476424"/>
                <a:gd name="connsiteY2241" fmla="*/ 596900 h 1907175"/>
                <a:gd name="connsiteX2242" fmla="*/ 736501 w 2476424"/>
                <a:gd name="connsiteY2242" fmla="*/ 596900 h 1907175"/>
                <a:gd name="connsiteX2243" fmla="*/ 468327 w 2476424"/>
                <a:gd name="connsiteY2243" fmla="*/ 541573 h 1907175"/>
                <a:gd name="connsiteX2244" fmla="*/ 454007 w 2476424"/>
                <a:gd name="connsiteY2244" fmla="*/ 544177 h 1907175"/>
                <a:gd name="connsiteX2245" fmla="*/ 461818 w 2476424"/>
                <a:gd name="connsiteY2245" fmla="*/ 551012 h 1907175"/>
                <a:gd name="connsiteX2246" fmla="*/ 469955 w 2476424"/>
                <a:gd name="connsiteY2246" fmla="*/ 567935 h 1907175"/>
                <a:gd name="connsiteX2247" fmla="*/ 482647 w 2476424"/>
                <a:gd name="connsiteY2247" fmla="*/ 572491 h 1907175"/>
                <a:gd name="connsiteX2248" fmla="*/ 475813 w 2476424"/>
                <a:gd name="connsiteY2248" fmla="*/ 578350 h 1907175"/>
                <a:gd name="connsiteX2249" fmla="*/ 472884 w 2476424"/>
                <a:gd name="connsiteY2249" fmla="*/ 588113 h 1907175"/>
                <a:gd name="connsiteX2250" fmla="*/ 463445 w 2476424"/>
                <a:gd name="connsiteY2250" fmla="*/ 594948 h 1907175"/>
                <a:gd name="connsiteX2251" fmla="*/ 456936 w 2476424"/>
                <a:gd name="connsiteY2251" fmla="*/ 607966 h 1907175"/>
                <a:gd name="connsiteX2252" fmla="*/ 450102 w 2476424"/>
                <a:gd name="connsiteY2252" fmla="*/ 613499 h 1907175"/>
                <a:gd name="connsiteX2253" fmla="*/ 461493 w 2476424"/>
                <a:gd name="connsiteY2253" fmla="*/ 620659 h 1907175"/>
                <a:gd name="connsiteX2254" fmla="*/ 445220 w 2476424"/>
                <a:gd name="connsiteY2254" fmla="*/ 624239 h 1907175"/>
                <a:gd name="connsiteX2255" fmla="*/ 445220 w 2476424"/>
                <a:gd name="connsiteY2255" fmla="*/ 636606 h 1907175"/>
                <a:gd name="connsiteX2256" fmla="*/ 437409 w 2476424"/>
                <a:gd name="connsiteY2256" fmla="*/ 646695 h 1907175"/>
                <a:gd name="connsiteX2257" fmla="*/ 433504 w 2476424"/>
                <a:gd name="connsiteY2257" fmla="*/ 655807 h 1907175"/>
                <a:gd name="connsiteX2258" fmla="*/ 429273 w 2476424"/>
                <a:gd name="connsiteY2258" fmla="*/ 657435 h 1907175"/>
                <a:gd name="connsiteX2259" fmla="*/ 426018 w 2476424"/>
                <a:gd name="connsiteY2259" fmla="*/ 667849 h 1907175"/>
                <a:gd name="connsiteX2260" fmla="*/ 419184 w 2476424"/>
                <a:gd name="connsiteY2260" fmla="*/ 671429 h 1907175"/>
                <a:gd name="connsiteX2261" fmla="*/ 434480 w 2476424"/>
                <a:gd name="connsiteY2261" fmla="*/ 672080 h 1907175"/>
                <a:gd name="connsiteX2262" fmla="*/ 447498 w 2476424"/>
                <a:gd name="connsiteY2262" fmla="*/ 671104 h 1907175"/>
                <a:gd name="connsiteX2263" fmla="*/ 449126 w 2476424"/>
                <a:gd name="connsiteY2263" fmla="*/ 676311 h 1907175"/>
                <a:gd name="connsiteX2264" fmla="*/ 472884 w 2476424"/>
                <a:gd name="connsiteY2264" fmla="*/ 684447 h 1907175"/>
                <a:gd name="connsiteX2265" fmla="*/ 489807 w 2476424"/>
                <a:gd name="connsiteY2265" fmla="*/ 702998 h 1907175"/>
                <a:gd name="connsiteX2266" fmla="*/ 500547 w 2476424"/>
                <a:gd name="connsiteY2266" fmla="*/ 715365 h 1907175"/>
                <a:gd name="connsiteX2267" fmla="*/ 513565 w 2476424"/>
                <a:gd name="connsiteY2267" fmla="*/ 715365 h 1907175"/>
                <a:gd name="connsiteX2268" fmla="*/ 530489 w 2476424"/>
                <a:gd name="connsiteY2268" fmla="*/ 706904 h 1907175"/>
                <a:gd name="connsiteX2269" fmla="*/ 540252 w 2476424"/>
                <a:gd name="connsiteY2269" fmla="*/ 697791 h 1907175"/>
                <a:gd name="connsiteX2270" fmla="*/ 551643 w 2476424"/>
                <a:gd name="connsiteY2270" fmla="*/ 701696 h 1907175"/>
                <a:gd name="connsiteX2271" fmla="*/ 568567 w 2476424"/>
                <a:gd name="connsiteY2271" fmla="*/ 696164 h 1907175"/>
                <a:gd name="connsiteX2272" fmla="*/ 575727 w 2476424"/>
                <a:gd name="connsiteY2272" fmla="*/ 687051 h 1907175"/>
                <a:gd name="connsiteX2273" fmla="*/ 576703 w 2476424"/>
                <a:gd name="connsiteY2273" fmla="*/ 670127 h 1907175"/>
                <a:gd name="connsiteX2274" fmla="*/ 582887 w 2476424"/>
                <a:gd name="connsiteY2274" fmla="*/ 663293 h 1907175"/>
                <a:gd name="connsiteX2275" fmla="*/ 579632 w 2476424"/>
                <a:gd name="connsiteY2275" fmla="*/ 654831 h 1907175"/>
                <a:gd name="connsiteX2276" fmla="*/ 593301 w 2476424"/>
                <a:gd name="connsiteY2276" fmla="*/ 657435 h 1907175"/>
                <a:gd name="connsiteX2277" fmla="*/ 605018 w 2476424"/>
                <a:gd name="connsiteY2277" fmla="*/ 651902 h 1907175"/>
                <a:gd name="connsiteX2278" fmla="*/ 613479 w 2476424"/>
                <a:gd name="connsiteY2278" fmla="*/ 635955 h 1907175"/>
                <a:gd name="connsiteX2279" fmla="*/ 638214 w 2476424"/>
                <a:gd name="connsiteY2279" fmla="*/ 624564 h 1907175"/>
                <a:gd name="connsiteX2280" fmla="*/ 669783 w 2476424"/>
                <a:gd name="connsiteY2280" fmla="*/ 610569 h 1907175"/>
                <a:gd name="connsiteX2281" fmla="*/ 693541 w 2476424"/>
                <a:gd name="connsiteY2281" fmla="*/ 599830 h 1907175"/>
                <a:gd name="connsiteX2282" fmla="*/ 717950 w 2476424"/>
                <a:gd name="connsiteY2282" fmla="*/ 591368 h 1907175"/>
                <a:gd name="connsiteX2283" fmla="*/ 714695 w 2476424"/>
                <a:gd name="connsiteY2283" fmla="*/ 583557 h 1907175"/>
                <a:gd name="connsiteX2284" fmla="*/ 691914 w 2476424"/>
                <a:gd name="connsiteY2284" fmla="*/ 570213 h 1907175"/>
                <a:gd name="connsiteX2285" fmla="*/ 676617 w 2476424"/>
                <a:gd name="connsiteY2285" fmla="*/ 559148 h 1907175"/>
                <a:gd name="connsiteX2286" fmla="*/ 658392 w 2476424"/>
                <a:gd name="connsiteY2286" fmla="*/ 548408 h 1907175"/>
                <a:gd name="connsiteX2287" fmla="*/ 638539 w 2476424"/>
                <a:gd name="connsiteY2287" fmla="*/ 546781 h 1907175"/>
                <a:gd name="connsiteX2288" fmla="*/ 621290 w 2476424"/>
                <a:gd name="connsiteY2288" fmla="*/ 551988 h 1907175"/>
                <a:gd name="connsiteX2289" fmla="*/ 620639 w 2476424"/>
                <a:gd name="connsiteY2289" fmla="*/ 559473 h 1907175"/>
                <a:gd name="connsiteX2290" fmla="*/ 611201 w 2476424"/>
                <a:gd name="connsiteY2290" fmla="*/ 563053 h 1907175"/>
                <a:gd name="connsiteX2291" fmla="*/ 610550 w 2476424"/>
                <a:gd name="connsiteY2291" fmla="*/ 551012 h 1907175"/>
                <a:gd name="connsiteX2292" fmla="*/ 601763 w 2476424"/>
                <a:gd name="connsiteY2292" fmla="*/ 550361 h 1907175"/>
                <a:gd name="connsiteX2293" fmla="*/ 592650 w 2476424"/>
                <a:gd name="connsiteY2293" fmla="*/ 557521 h 1907175"/>
                <a:gd name="connsiteX2294" fmla="*/ 592976 w 2476424"/>
                <a:gd name="connsiteY2294" fmla="*/ 547757 h 1907175"/>
                <a:gd name="connsiteX2295" fmla="*/ 577354 w 2476424"/>
                <a:gd name="connsiteY2295" fmla="*/ 544502 h 1907175"/>
                <a:gd name="connsiteX2296" fmla="*/ 559454 w 2476424"/>
                <a:gd name="connsiteY2296" fmla="*/ 537343 h 1907175"/>
                <a:gd name="connsiteX2297" fmla="*/ 553596 w 2476424"/>
                <a:gd name="connsiteY2297" fmla="*/ 533112 h 1907175"/>
                <a:gd name="connsiteX2298" fmla="*/ 540252 w 2476424"/>
                <a:gd name="connsiteY2298" fmla="*/ 531810 h 1907175"/>
                <a:gd name="connsiteX2299" fmla="*/ 491434 w 2476424"/>
                <a:gd name="connsiteY2299" fmla="*/ 537668 h 1907175"/>
                <a:gd name="connsiteX2300" fmla="*/ 468327 w 2476424"/>
                <a:gd name="connsiteY2300" fmla="*/ 541573 h 1907175"/>
                <a:gd name="connsiteX2301" fmla="*/ 468327 w 2476424"/>
                <a:gd name="connsiteY2301" fmla="*/ 541573 h 1907175"/>
                <a:gd name="connsiteX2302" fmla="*/ 1238350 w 2476424"/>
                <a:gd name="connsiteY2302" fmla="*/ 608291 h 1907175"/>
                <a:gd name="connsiteX2303" fmla="*/ 1229237 w 2476424"/>
                <a:gd name="connsiteY2303" fmla="*/ 612197 h 1907175"/>
                <a:gd name="connsiteX2304" fmla="*/ 1233793 w 2476424"/>
                <a:gd name="connsiteY2304" fmla="*/ 620008 h 1907175"/>
                <a:gd name="connsiteX2305" fmla="*/ 1242906 w 2476424"/>
                <a:gd name="connsiteY2305" fmla="*/ 619682 h 1907175"/>
                <a:gd name="connsiteX2306" fmla="*/ 1244208 w 2476424"/>
                <a:gd name="connsiteY2306" fmla="*/ 611871 h 1907175"/>
                <a:gd name="connsiteX2307" fmla="*/ 1238350 w 2476424"/>
                <a:gd name="connsiteY2307" fmla="*/ 608291 h 1907175"/>
                <a:gd name="connsiteX2308" fmla="*/ 1238350 w 2476424"/>
                <a:gd name="connsiteY2308" fmla="*/ 608291 h 1907175"/>
                <a:gd name="connsiteX2309" fmla="*/ 1104263 w 2476424"/>
                <a:gd name="connsiteY2309" fmla="*/ 591042 h 1907175"/>
                <a:gd name="connsiteX2310" fmla="*/ 1114027 w 2476424"/>
                <a:gd name="connsiteY2310" fmla="*/ 597226 h 1907175"/>
                <a:gd name="connsiteX2311" fmla="*/ 1122488 w 2476424"/>
                <a:gd name="connsiteY2311" fmla="*/ 603084 h 1907175"/>
                <a:gd name="connsiteX2312" fmla="*/ 1130299 w 2476424"/>
                <a:gd name="connsiteY2312" fmla="*/ 599830 h 1907175"/>
                <a:gd name="connsiteX2313" fmla="*/ 1122814 w 2476424"/>
                <a:gd name="connsiteY2313" fmla="*/ 588113 h 1907175"/>
                <a:gd name="connsiteX2314" fmla="*/ 1104263 w 2476424"/>
                <a:gd name="connsiteY2314" fmla="*/ 591042 h 1907175"/>
                <a:gd name="connsiteX2315" fmla="*/ 1104263 w 2476424"/>
                <a:gd name="connsiteY2315" fmla="*/ 591042 h 1907175"/>
                <a:gd name="connsiteX2316" fmla="*/ 1153081 w 2476424"/>
                <a:gd name="connsiteY2316" fmla="*/ 571515 h 1907175"/>
                <a:gd name="connsiteX2317" fmla="*/ 1147548 w 2476424"/>
                <a:gd name="connsiteY2317" fmla="*/ 577373 h 1907175"/>
                <a:gd name="connsiteX2318" fmla="*/ 1136483 w 2476424"/>
                <a:gd name="connsiteY2318" fmla="*/ 572491 h 1907175"/>
                <a:gd name="connsiteX2319" fmla="*/ 1127370 w 2476424"/>
                <a:gd name="connsiteY2319" fmla="*/ 571841 h 1907175"/>
                <a:gd name="connsiteX2320" fmla="*/ 1120210 w 2476424"/>
                <a:gd name="connsiteY2320" fmla="*/ 574770 h 1907175"/>
                <a:gd name="connsiteX2321" fmla="*/ 1120210 w 2476424"/>
                <a:gd name="connsiteY2321" fmla="*/ 579651 h 1907175"/>
                <a:gd name="connsiteX2322" fmla="*/ 1133228 w 2476424"/>
                <a:gd name="connsiteY2322" fmla="*/ 584208 h 1907175"/>
                <a:gd name="connsiteX2323" fmla="*/ 1136483 w 2476424"/>
                <a:gd name="connsiteY2323" fmla="*/ 592344 h 1907175"/>
                <a:gd name="connsiteX2324" fmla="*/ 1141690 w 2476424"/>
                <a:gd name="connsiteY2324" fmla="*/ 596900 h 1907175"/>
                <a:gd name="connsiteX2325" fmla="*/ 1150152 w 2476424"/>
                <a:gd name="connsiteY2325" fmla="*/ 602433 h 1907175"/>
                <a:gd name="connsiteX2326" fmla="*/ 1157312 w 2476424"/>
                <a:gd name="connsiteY2326" fmla="*/ 606664 h 1907175"/>
                <a:gd name="connsiteX2327" fmla="*/ 1147548 w 2476424"/>
                <a:gd name="connsiteY2327" fmla="*/ 606339 h 1907175"/>
                <a:gd name="connsiteX2328" fmla="*/ 1138436 w 2476424"/>
                <a:gd name="connsiteY2328" fmla="*/ 603735 h 1907175"/>
                <a:gd name="connsiteX2329" fmla="*/ 1133554 w 2476424"/>
                <a:gd name="connsiteY2329" fmla="*/ 609268 h 1907175"/>
                <a:gd name="connsiteX2330" fmla="*/ 1135832 w 2476424"/>
                <a:gd name="connsiteY2330" fmla="*/ 612522 h 1907175"/>
                <a:gd name="connsiteX2331" fmla="*/ 1143643 w 2476424"/>
                <a:gd name="connsiteY2331" fmla="*/ 611871 h 1907175"/>
                <a:gd name="connsiteX2332" fmla="*/ 1146572 w 2476424"/>
                <a:gd name="connsiteY2332" fmla="*/ 622611 h 1907175"/>
                <a:gd name="connsiteX2333" fmla="*/ 1142015 w 2476424"/>
                <a:gd name="connsiteY2333" fmla="*/ 622937 h 1907175"/>
                <a:gd name="connsiteX2334" fmla="*/ 1137134 w 2476424"/>
                <a:gd name="connsiteY2334" fmla="*/ 620659 h 1907175"/>
                <a:gd name="connsiteX2335" fmla="*/ 1137785 w 2476424"/>
                <a:gd name="connsiteY2335" fmla="*/ 630097 h 1907175"/>
                <a:gd name="connsiteX2336" fmla="*/ 1125743 w 2476424"/>
                <a:gd name="connsiteY2336" fmla="*/ 631073 h 1907175"/>
                <a:gd name="connsiteX2337" fmla="*/ 1120210 w 2476424"/>
                <a:gd name="connsiteY2337" fmla="*/ 634328 h 1907175"/>
                <a:gd name="connsiteX2338" fmla="*/ 1110447 w 2476424"/>
                <a:gd name="connsiteY2338" fmla="*/ 624564 h 1907175"/>
                <a:gd name="connsiteX2339" fmla="*/ 1094174 w 2476424"/>
                <a:gd name="connsiteY2339" fmla="*/ 613824 h 1907175"/>
                <a:gd name="connsiteX2340" fmla="*/ 1083759 w 2476424"/>
                <a:gd name="connsiteY2340" fmla="*/ 613824 h 1907175"/>
                <a:gd name="connsiteX2341" fmla="*/ 1077250 w 2476424"/>
                <a:gd name="connsiteY2341" fmla="*/ 619031 h 1907175"/>
                <a:gd name="connsiteX2342" fmla="*/ 1073345 w 2476424"/>
                <a:gd name="connsiteY2342" fmla="*/ 631073 h 1907175"/>
                <a:gd name="connsiteX2343" fmla="*/ 1081156 w 2476424"/>
                <a:gd name="connsiteY2343" fmla="*/ 639535 h 1907175"/>
                <a:gd name="connsiteX2344" fmla="*/ 1092872 w 2476424"/>
                <a:gd name="connsiteY2344" fmla="*/ 642789 h 1907175"/>
                <a:gd name="connsiteX2345" fmla="*/ 1098405 w 2476424"/>
                <a:gd name="connsiteY2345" fmla="*/ 653529 h 1907175"/>
                <a:gd name="connsiteX2346" fmla="*/ 1106867 w 2476424"/>
                <a:gd name="connsiteY2346" fmla="*/ 656458 h 1907175"/>
                <a:gd name="connsiteX2347" fmla="*/ 1113701 w 2476424"/>
                <a:gd name="connsiteY2347" fmla="*/ 652553 h 1907175"/>
                <a:gd name="connsiteX2348" fmla="*/ 1120536 w 2476424"/>
                <a:gd name="connsiteY2348" fmla="*/ 660364 h 1907175"/>
                <a:gd name="connsiteX2349" fmla="*/ 1131601 w 2476424"/>
                <a:gd name="connsiteY2349" fmla="*/ 660689 h 1907175"/>
                <a:gd name="connsiteX2350" fmla="*/ 1144945 w 2476424"/>
                <a:gd name="connsiteY2350" fmla="*/ 675335 h 1907175"/>
                <a:gd name="connsiteX2351" fmla="*/ 1159265 w 2476424"/>
                <a:gd name="connsiteY2351" fmla="*/ 682495 h 1907175"/>
                <a:gd name="connsiteX2352" fmla="*/ 1170005 w 2476424"/>
                <a:gd name="connsiteY2352" fmla="*/ 703324 h 1907175"/>
                <a:gd name="connsiteX2353" fmla="*/ 1177815 w 2476424"/>
                <a:gd name="connsiteY2353" fmla="*/ 701371 h 1907175"/>
                <a:gd name="connsiteX2354" fmla="*/ 1184650 w 2476424"/>
                <a:gd name="connsiteY2354" fmla="*/ 707229 h 1907175"/>
                <a:gd name="connsiteX2355" fmla="*/ 1201899 w 2476424"/>
                <a:gd name="connsiteY2355" fmla="*/ 694862 h 1907175"/>
                <a:gd name="connsiteX2356" fmla="*/ 1195715 w 2476424"/>
                <a:gd name="connsiteY2356" fmla="*/ 689329 h 1907175"/>
                <a:gd name="connsiteX2357" fmla="*/ 1193437 w 2476424"/>
                <a:gd name="connsiteY2357" fmla="*/ 684122 h 1907175"/>
                <a:gd name="connsiteX2358" fmla="*/ 1197343 w 2476424"/>
                <a:gd name="connsiteY2358" fmla="*/ 675660 h 1907175"/>
                <a:gd name="connsiteX2359" fmla="*/ 1198970 w 2476424"/>
                <a:gd name="connsiteY2359" fmla="*/ 684122 h 1907175"/>
                <a:gd name="connsiteX2360" fmla="*/ 1205479 w 2476424"/>
                <a:gd name="connsiteY2360" fmla="*/ 689004 h 1907175"/>
                <a:gd name="connsiteX2361" fmla="*/ 1216544 w 2476424"/>
                <a:gd name="connsiteY2361" fmla="*/ 686075 h 1907175"/>
                <a:gd name="connsiteX2362" fmla="*/ 1246811 w 2476424"/>
                <a:gd name="connsiteY2362" fmla="*/ 674684 h 1907175"/>
                <a:gd name="connsiteX2363" fmla="*/ 1245835 w 2476424"/>
                <a:gd name="connsiteY2363" fmla="*/ 669476 h 1907175"/>
                <a:gd name="connsiteX2364" fmla="*/ 1242255 w 2476424"/>
                <a:gd name="connsiteY2364" fmla="*/ 669476 h 1907175"/>
                <a:gd name="connsiteX2365" fmla="*/ 1245510 w 2476424"/>
                <a:gd name="connsiteY2365" fmla="*/ 662642 h 1907175"/>
                <a:gd name="connsiteX2366" fmla="*/ 1243883 w 2476424"/>
                <a:gd name="connsiteY2366" fmla="*/ 656458 h 1907175"/>
                <a:gd name="connsiteX2367" fmla="*/ 1236072 w 2476424"/>
                <a:gd name="connsiteY2367" fmla="*/ 653529 h 1907175"/>
                <a:gd name="connsiteX2368" fmla="*/ 1246486 w 2476424"/>
                <a:gd name="connsiteY2368" fmla="*/ 647671 h 1907175"/>
                <a:gd name="connsiteX2369" fmla="*/ 1250066 w 2476424"/>
                <a:gd name="connsiteY2369" fmla="*/ 645718 h 1907175"/>
                <a:gd name="connsiteX2370" fmla="*/ 1244533 w 2476424"/>
                <a:gd name="connsiteY2370" fmla="*/ 630422 h 1907175"/>
                <a:gd name="connsiteX2371" fmla="*/ 1230539 w 2476424"/>
                <a:gd name="connsiteY2371" fmla="*/ 638233 h 1907175"/>
                <a:gd name="connsiteX2372" fmla="*/ 1230864 w 2476424"/>
                <a:gd name="connsiteY2372" fmla="*/ 631398 h 1907175"/>
                <a:gd name="connsiteX2373" fmla="*/ 1226308 w 2476424"/>
                <a:gd name="connsiteY2373" fmla="*/ 628469 h 1907175"/>
                <a:gd name="connsiteX2374" fmla="*/ 1222077 w 2476424"/>
                <a:gd name="connsiteY2374" fmla="*/ 619682 h 1907175"/>
                <a:gd name="connsiteX2375" fmla="*/ 1206455 w 2476424"/>
                <a:gd name="connsiteY2375" fmla="*/ 616428 h 1907175"/>
                <a:gd name="connsiteX2376" fmla="*/ 1196041 w 2476424"/>
                <a:gd name="connsiteY2376" fmla="*/ 620008 h 1907175"/>
                <a:gd name="connsiteX2377" fmla="*/ 1193112 w 2476424"/>
                <a:gd name="connsiteY2377" fmla="*/ 624889 h 1907175"/>
                <a:gd name="connsiteX2378" fmla="*/ 1189532 w 2476424"/>
                <a:gd name="connsiteY2378" fmla="*/ 617404 h 1907175"/>
                <a:gd name="connsiteX2379" fmla="*/ 1207432 w 2476424"/>
                <a:gd name="connsiteY2379" fmla="*/ 601457 h 1907175"/>
                <a:gd name="connsiteX2380" fmla="*/ 1225006 w 2476424"/>
                <a:gd name="connsiteY2380" fmla="*/ 595273 h 1907175"/>
                <a:gd name="connsiteX2381" fmla="*/ 1224030 w 2476424"/>
                <a:gd name="connsiteY2381" fmla="*/ 592019 h 1907175"/>
                <a:gd name="connsiteX2382" fmla="*/ 1216219 w 2476424"/>
                <a:gd name="connsiteY2382" fmla="*/ 592019 h 1907175"/>
                <a:gd name="connsiteX2383" fmla="*/ 1215242 w 2476424"/>
                <a:gd name="connsiteY2383" fmla="*/ 588439 h 1907175"/>
                <a:gd name="connsiteX2384" fmla="*/ 1225332 w 2476424"/>
                <a:gd name="connsiteY2384" fmla="*/ 586486 h 1907175"/>
                <a:gd name="connsiteX2385" fmla="*/ 1231190 w 2476424"/>
                <a:gd name="connsiteY2385" fmla="*/ 579000 h 1907175"/>
                <a:gd name="connsiteX2386" fmla="*/ 1225657 w 2476424"/>
                <a:gd name="connsiteY2386" fmla="*/ 572166 h 1907175"/>
                <a:gd name="connsiteX2387" fmla="*/ 1210686 w 2476424"/>
                <a:gd name="connsiteY2387" fmla="*/ 568911 h 1907175"/>
                <a:gd name="connsiteX2388" fmla="*/ 1199946 w 2476424"/>
                <a:gd name="connsiteY2388" fmla="*/ 574444 h 1907175"/>
                <a:gd name="connsiteX2389" fmla="*/ 1172934 w 2476424"/>
                <a:gd name="connsiteY2389" fmla="*/ 579000 h 1907175"/>
                <a:gd name="connsiteX2390" fmla="*/ 1158614 w 2476424"/>
                <a:gd name="connsiteY2390" fmla="*/ 571841 h 1907175"/>
                <a:gd name="connsiteX2391" fmla="*/ 1153081 w 2476424"/>
                <a:gd name="connsiteY2391" fmla="*/ 571515 h 1907175"/>
                <a:gd name="connsiteX2392" fmla="*/ 1153081 w 2476424"/>
                <a:gd name="connsiteY2392" fmla="*/ 571515 h 1907175"/>
                <a:gd name="connsiteX2393" fmla="*/ 1188555 w 2476424"/>
                <a:gd name="connsiteY2393" fmla="*/ 560775 h 1907175"/>
                <a:gd name="connsiteX2394" fmla="*/ 1167075 w 2476424"/>
                <a:gd name="connsiteY2394" fmla="*/ 567284 h 1907175"/>
                <a:gd name="connsiteX2395" fmla="*/ 1168703 w 2476424"/>
                <a:gd name="connsiteY2395" fmla="*/ 569562 h 1907175"/>
                <a:gd name="connsiteX2396" fmla="*/ 1183348 w 2476424"/>
                <a:gd name="connsiteY2396" fmla="*/ 571841 h 1907175"/>
                <a:gd name="connsiteX2397" fmla="*/ 1196041 w 2476424"/>
                <a:gd name="connsiteY2397" fmla="*/ 567935 h 1907175"/>
                <a:gd name="connsiteX2398" fmla="*/ 1212964 w 2476424"/>
                <a:gd name="connsiteY2398" fmla="*/ 558172 h 1907175"/>
                <a:gd name="connsiteX2399" fmla="*/ 1213615 w 2476424"/>
                <a:gd name="connsiteY2399" fmla="*/ 552313 h 1907175"/>
                <a:gd name="connsiteX2400" fmla="*/ 1188555 w 2476424"/>
                <a:gd name="connsiteY2400" fmla="*/ 560775 h 1907175"/>
                <a:gd name="connsiteX2401" fmla="*/ 1188555 w 2476424"/>
                <a:gd name="connsiteY2401" fmla="*/ 560775 h 1907175"/>
                <a:gd name="connsiteX2402" fmla="*/ 751146 w 2476424"/>
                <a:gd name="connsiteY2402" fmla="*/ 399025 h 1907175"/>
                <a:gd name="connsiteX2403" fmla="*/ 737152 w 2476424"/>
                <a:gd name="connsiteY2403" fmla="*/ 400327 h 1907175"/>
                <a:gd name="connsiteX2404" fmla="*/ 730317 w 2476424"/>
                <a:gd name="connsiteY2404" fmla="*/ 406836 h 1907175"/>
                <a:gd name="connsiteX2405" fmla="*/ 747566 w 2476424"/>
                <a:gd name="connsiteY2405" fmla="*/ 410090 h 1907175"/>
                <a:gd name="connsiteX2406" fmla="*/ 765466 w 2476424"/>
                <a:gd name="connsiteY2406" fmla="*/ 410090 h 1907175"/>
                <a:gd name="connsiteX2407" fmla="*/ 769372 w 2476424"/>
                <a:gd name="connsiteY2407" fmla="*/ 405859 h 1907175"/>
                <a:gd name="connsiteX2408" fmla="*/ 761235 w 2476424"/>
                <a:gd name="connsiteY2408" fmla="*/ 400327 h 1907175"/>
                <a:gd name="connsiteX2409" fmla="*/ 751146 w 2476424"/>
                <a:gd name="connsiteY2409" fmla="*/ 399025 h 1907175"/>
                <a:gd name="connsiteX2410" fmla="*/ 751146 w 2476424"/>
                <a:gd name="connsiteY2410" fmla="*/ 399025 h 1907175"/>
                <a:gd name="connsiteX2411" fmla="*/ 656439 w 2476424"/>
                <a:gd name="connsiteY2411" fmla="*/ 487874 h 1907175"/>
                <a:gd name="connsiteX2412" fmla="*/ 652534 w 2476424"/>
                <a:gd name="connsiteY2412" fmla="*/ 494708 h 1907175"/>
                <a:gd name="connsiteX2413" fmla="*/ 663274 w 2476424"/>
                <a:gd name="connsiteY2413" fmla="*/ 498614 h 1907175"/>
                <a:gd name="connsiteX2414" fmla="*/ 676292 w 2476424"/>
                <a:gd name="connsiteY2414" fmla="*/ 500241 h 1907175"/>
                <a:gd name="connsiteX2415" fmla="*/ 691588 w 2476424"/>
                <a:gd name="connsiteY2415" fmla="*/ 496010 h 1907175"/>
                <a:gd name="connsiteX2416" fmla="*/ 692565 w 2476424"/>
                <a:gd name="connsiteY2416" fmla="*/ 499915 h 1907175"/>
                <a:gd name="connsiteX2417" fmla="*/ 694192 w 2476424"/>
                <a:gd name="connsiteY2417" fmla="*/ 502194 h 1907175"/>
                <a:gd name="connsiteX2418" fmla="*/ 697121 w 2476424"/>
                <a:gd name="connsiteY2418" fmla="*/ 505448 h 1907175"/>
                <a:gd name="connsiteX2419" fmla="*/ 704606 w 2476424"/>
                <a:gd name="connsiteY2419" fmla="*/ 508052 h 1907175"/>
                <a:gd name="connsiteX2420" fmla="*/ 710139 w 2476424"/>
                <a:gd name="connsiteY2420" fmla="*/ 508703 h 1907175"/>
                <a:gd name="connsiteX2421" fmla="*/ 711766 w 2476424"/>
                <a:gd name="connsiteY2421" fmla="*/ 505123 h 1907175"/>
                <a:gd name="connsiteX2422" fmla="*/ 710139 w 2476424"/>
                <a:gd name="connsiteY2422" fmla="*/ 499264 h 1907175"/>
                <a:gd name="connsiteX2423" fmla="*/ 715021 w 2476424"/>
                <a:gd name="connsiteY2423" fmla="*/ 500241 h 1907175"/>
                <a:gd name="connsiteX2424" fmla="*/ 721204 w 2476424"/>
                <a:gd name="connsiteY2424" fmla="*/ 496661 h 1907175"/>
                <a:gd name="connsiteX2425" fmla="*/ 723157 w 2476424"/>
                <a:gd name="connsiteY2425" fmla="*/ 504472 h 1907175"/>
                <a:gd name="connsiteX2426" fmla="*/ 728039 w 2476424"/>
                <a:gd name="connsiteY2426" fmla="*/ 508052 h 1907175"/>
                <a:gd name="connsiteX2427" fmla="*/ 738454 w 2476424"/>
                <a:gd name="connsiteY2427" fmla="*/ 504146 h 1907175"/>
                <a:gd name="connsiteX2428" fmla="*/ 745613 w 2476424"/>
                <a:gd name="connsiteY2428" fmla="*/ 498614 h 1907175"/>
                <a:gd name="connsiteX2429" fmla="*/ 740732 w 2476424"/>
                <a:gd name="connsiteY2429" fmla="*/ 488850 h 1907175"/>
                <a:gd name="connsiteX2430" fmla="*/ 750170 w 2476424"/>
                <a:gd name="connsiteY2430" fmla="*/ 491454 h 1907175"/>
                <a:gd name="connsiteX2431" fmla="*/ 754726 w 2476424"/>
                <a:gd name="connsiteY2431" fmla="*/ 480063 h 1907175"/>
                <a:gd name="connsiteX2432" fmla="*/ 760584 w 2476424"/>
                <a:gd name="connsiteY2432" fmla="*/ 484619 h 1907175"/>
                <a:gd name="connsiteX2433" fmla="*/ 768395 w 2476424"/>
                <a:gd name="connsiteY2433" fmla="*/ 483968 h 1907175"/>
                <a:gd name="connsiteX2434" fmla="*/ 761235 w 2476424"/>
                <a:gd name="connsiteY2434" fmla="*/ 495684 h 1907175"/>
                <a:gd name="connsiteX2435" fmla="*/ 761886 w 2476424"/>
                <a:gd name="connsiteY2435" fmla="*/ 501543 h 1907175"/>
                <a:gd name="connsiteX2436" fmla="*/ 789550 w 2476424"/>
                <a:gd name="connsiteY2436" fmla="*/ 498614 h 1907175"/>
                <a:gd name="connsiteX2437" fmla="*/ 793130 w 2476424"/>
                <a:gd name="connsiteY2437" fmla="*/ 491128 h 1907175"/>
                <a:gd name="connsiteX2438" fmla="*/ 797035 w 2476424"/>
                <a:gd name="connsiteY2438" fmla="*/ 494057 h 1907175"/>
                <a:gd name="connsiteX2439" fmla="*/ 803219 w 2476424"/>
                <a:gd name="connsiteY2439" fmla="*/ 492755 h 1907175"/>
                <a:gd name="connsiteX2440" fmla="*/ 802893 w 2476424"/>
                <a:gd name="connsiteY2440" fmla="*/ 498939 h 1907175"/>
                <a:gd name="connsiteX2441" fmla="*/ 814935 w 2476424"/>
                <a:gd name="connsiteY2441" fmla="*/ 496010 h 1907175"/>
                <a:gd name="connsiteX2442" fmla="*/ 820793 w 2476424"/>
                <a:gd name="connsiteY2442" fmla="*/ 496986 h 1907175"/>
                <a:gd name="connsiteX2443" fmla="*/ 835439 w 2476424"/>
                <a:gd name="connsiteY2443" fmla="*/ 491128 h 1907175"/>
                <a:gd name="connsiteX2444" fmla="*/ 832835 w 2476424"/>
                <a:gd name="connsiteY2444" fmla="*/ 499915 h 1907175"/>
                <a:gd name="connsiteX2445" fmla="*/ 826000 w 2476424"/>
                <a:gd name="connsiteY2445" fmla="*/ 507075 h 1907175"/>
                <a:gd name="connsiteX2446" fmla="*/ 802893 w 2476424"/>
                <a:gd name="connsiteY2446" fmla="*/ 509354 h 1907175"/>
                <a:gd name="connsiteX2447" fmla="*/ 783041 w 2476424"/>
                <a:gd name="connsiteY2447" fmla="*/ 514886 h 1907175"/>
                <a:gd name="connsiteX2448" fmla="*/ 748868 w 2476424"/>
                <a:gd name="connsiteY2448" fmla="*/ 525626 h 1907175"/>
                <a:gd name="connsiteX2449" fmla="*/ 764490 w 2476424"/>
                <a:gd name="connsiteY2449" fmla="*/ 535715 h 1907175"/>
                <a:gd name="connsiteX2450" fmla="*/ 788248 w 2476424"/>
                <a:gd name="connsiteY2450" fmla="*/ 538970 h 1907175"/>
                <a:gd name="connsiteX2451" fmla="*/ 813633 w 2476424"/>
                <a:gd name="connsiteY2451" fmla="*/ 530508 h 1907175"/>
                <a:gd name="connsiteX2452" fmla="*/ 853013 w 2476424"/>
                <a:gd name="connsiteY2452" fmla="*/ 518466 h 1907175"/>
                <a:gd name="connsiteX2453" fmla="*/ 884907 w 2476424"/>
                <a:gd name="connsiteY2453" fmla="*/ 507726 h 1907175"/>
                <a:gd name="connsiteX2454" fmla="*/ 901506 w 2476424"/>
                <a:gd name="connsiteY2454" fmla="*/ 501868 h 1907175"/>
                <a:gd name="connsiteX2455" fmla="*/ 925589 w 2476424"/>
                <a:gd name="connsiteY2455" fmla="*/ 508703 h 1907175"/>
                <a:gd name="connsiteX2456" fmla="*/ 931773 w 2476424"/>
                <a:gd name="connsiteY2456" fmla="*/ 501217 h 1907175"/>
                <a:gd name="connsiteX2457" fmla="*/ 949347 w 2476424"/>
                <a:gd name="connsiteY2457" fmla="*/ 501217 h 1907175"/>
                <a:gd name="connsiteX2458" fmla="*/ 977336 w 2476424"/>
                <a:gd name="connsiteY2458" fmla="*/ 502844 h 1907175"/>
                <a:gd name="connsiteX2459" fmla="*/ 977987 w 2476424"/>
                <a:gd name="connsiteY2459" fmla="*/ 499590 h 1907175"/>
                <a:gd name="connsiteX2460" fmla="*/ 982218 w 2476424"/>
                <a:gd name="connsiteY2460" fmla="*/ 497637 h 1907175"/>
                <a:gd name="connsiteX2461" fmla="*/ 981893 w 2476424"/>
                <a:gd name="connsiteY2461" fmla="*/ 494057 h 1907175"/>
                <a:gd name="connsiteX2462" fmla="*/ 988727 w 2476424"/>
                <a:gd name="connsiteY2462" fmla="*/ 487548 h 1907175"/>
                <a:gd name="connsiteX2463" fmla="*/ 988076 w 2476424"/>
                <a:gd name="connsiteY2463" fmla="*/ 483643 h 1907175"/>
                <a:gd name="connsiteX2464" fmla="*/ 986774 w 2476424"/>
                <a:gd name="connsiteY2464" fmla="*/ 479737 h 1907175"/>
                <a:gd name="connsiteX2465" fmla="*/ 996212 w 2476424"/>
                <a:gd name="connsiteY2465" fmla="*/ 469648 h 1907175"/>
                <a:gd name="connsiteX2466" fmla="*/ 994260 w 2476424"/>
                <a:gd name="connsiteY2466" fmla="*/ 460861 h 1907175"/>
                <a:gd name="connsiteX2467" fmla="*/ 983520 w 2476424"/>
                <a:gd name="connsiteY2467" fmla="*/ 451748 h 1907175"/>
                <a:gd name="connsiteX2468" fmla="*/ 963667 w 2476424"/>
                <a:gd name="connsiteY2468" fmla="*/ 449796 h 1907175"/>
                <a:gd name="connsiteX2469" fmla="*/ 958134 w 2476424"/>
                <a:gd name="connsiteY2469" fmla="*/ 454026 h 1907175"/>
                <a:gd name="connsiteX2470" fmla="*/ 957809 w 2476424"/>
                <a:gd name="connsiteY2470" fmla="*/ 458257 h 1907175"/>
                <a:gd name="connsiteX2471" fmla="*/ 963993 w 2476424"/>
                <a:gd name="connsiteY2471" fmla="*/ 462163 h 1907175"/>
                <a:gd name="connsiteX2472" fmla="*/ 959111 w 2476424"/>
                <a:gd name="connsiteY2472" fmla="*/ 464116 h 1907175"/>
                <a:gd name="connsiteX2473" fmla="*/ 956182 w 2476424"/>
                <a:gd name="connsiteY2473" fmla="*/ 472903 h 1907175"/>
                <a:gd name="connsiteX2474" fmla="*/ 950649 w 2476424"/>
                <a:gd name="connsiteY2474" fmla="*/ 458583 h 1907175"/>
                <a:gd name="connsiteX2475" fmla="*/ 937631 w 2476424"/>
                <a:gd name="connsiteY2475" fmla="*/ 457606 h 1907175"/>
                <a:gd name="connsiteX2476" fmla="*/ 930145 w 2476424"/>
                <a:gd name="connsiteY2476" fmla="*/ 450446 h 1907175"/>
                <a:gd name="connsiteX2477" fmla="*/ 918429 w 2476424"/>
                <a:gd name="connsiteY2477" fmla="*/ 449470 h 1907175"/>
                <a:gd name="connsiteX2478" fmla="*/ 920382 w 2476424"/>
                <a:gd name="connsiteY2478" fmla="*/ 434499 h 1907175"/>
                <a:gd name="connsiteX2479" fmla="*/ 910293 w 2476424"/>
                <a:gd name="connsiteY2479" fmla="*/ 427014 h 1907175"/>
                <a:gd name="connsiteX2480" fmla="*/ 908340 w 2476424"/>
                <a:gd name="connsiteY2480" fmla="*/ 418877 h 1907175"/>
                <a:gd name="connsiteX2481" fmla="*/ 903458 w 2476424"/>
                <a:gd name="connsiteY2481" fmla="*/ 413019 h 1907175"/>
                <a:gd name="connsiteX2482" fmla="*/ 909642 w 2476424"/>
                <a:gd name="connsiteY2482" fmla="*/ 408138 h 1907175"/>
                <a:gd name="connsiteX2483" fmla="*/ 902482 w 2476424"/>
                <a:gd name="connsiteY2483" fmla="*/ 401303 h 1907175"/>
                <a:gd name="connsiteX2484" fmla="*/ 889138 w 2476424"/>
                <a:gd name="connsiteY2484" fmla="*/ 405208 h 1907175"/>
                <a:gd name="connsiteX2485" fmla="*/ 876771 w 2476424"/>
                <a:gd name="connsiteY2485" fmla="*/ 418227 h 1907175"/>
                <a:gd name="connsiteX2486" fmla="*/ 878398 w 2476424"/>
                <a:gd name="connsiteY2486" fmla="*/ 421481 h 1907175"/>
                <a:gd name="connsiteX2487" fmla="*/ 868960 w 2476424"/>
                <a:gd name="connsiteY2487" fmla="*/ 423434 h 1907175"/>
                <a:gd name="connsiteX2488" fmla="*/ 859848 w 2476424"/>
                <a:gd name="connsiteY2488" fmla="*/ 428967 h 1907175"/>
                <a:gd name="connsiteX2489" fmla="*/ 860173 w 2476424"/>
                <a:gd name="connsiteY2489" fmla="*/ 432221 h 1907175"/>
                <a:gd name="connsiteX2490" fmla="*/ 872540 w 2476424"/>
                <a:gd name="connsiteY2490" fmla="*/ 437754 h 1907175"/>
                <a:gd name="connsiteX2491" fmla="*/ 890115 w 2476424"/>
                <a:gd name="connsiteY2491" fmla="*/ 448494 h 1907175"/>
                <a:gd name="connsiteX2492" fmla="*/ 871238 w 2476424"/>
                <a:gd name="connsiteY2492" fmla="*/ 456956 h 1907175"/>
                <a:gd name="connsiteX2493" fmla="*/ 886209 w 2476424"/>
                <a:gd name="connsiteY2493" fmla="*/ 462488 h 1907175"/>
                <a:gd name="connsiteX2494" fmla="*/ 901506 w 2476424"/>
                <a:gd name="connsiteY2494" fmla="*/ 468021 h 1907175"/>
                <a:gd name="connsiteX2495" fmla="*/ 899227 w 2476424"/>
                <a:gd name="connsiteY2495" fmla="*/ 480063 h 1907175"/>
                <a:gd name="connsiteX2496" fmla="*/ 867984 w 2476424"/>
                <a:gd name="connsiteY2496" fmla="*/ 477134 h 1907175"/>
                <a:gd name="connsiteX2497" fmla="*/ 834462 w 2476424"/>
                <a:gd name="connsiteY2497" fmla="*/ 477459 h 1907175"/>
                <a:gd name="connsiteX2498" fmla="*/ 829255 w 2476424"/>
                <a:gd name="connsiteY2498" fmla="*/ 472252 h 1907175"/>
                <a:gd name="connsiteX2499" fmla="*/ 826326 w 2476424"/>
                <a:gd name="connsiteY2499" fmla="*/ 460861 h 1907175"/>
                <a:gd name="connsiteX2500" fmla="*/ 807124 w 2476424"/>
                <a:gd name="connsiteY2500" fmla="*/ 461512 h 1907175"/>
                <a:gd name="connsiteX2501" fmla="*/ 813308 w 2476424"/>
                <a:gd name="connsiteY2501" fmla="*/ 456305 h 1907175"/>
                <a:gd name="connsiteX2502" fmla="*/ 786621 w 2476424"/>
                <a:gd name="connsiteY2502" fmla="*/ 437103 h 1907175"/>
                <a:gd name="connsiteX2503" fmla="*/ 775230 w 2476424"/>
                <a:gd name="connsiteY2503" fmla="*/ 438405 h 1907175"/>
                <a:gd name="connsiteX2504" fmla="*/ 756028 w 2476424"/>
                <a:gd name="connsiteY2504" fmla="*/ 438405 h 1907175"/>
                <a:gd name="connsiteX2505" fmla="*/ 754075 w 2476424"/>
                <a:gd name="connsiteY2505" fmla="*/ 433848 h 1907175"/>
                <a:gd name="connsiteX2506" fmla="*/ 743986 w 2476424"/>
                <a:gd name="connsiteY2506" fmla="*/ 424736 h 1907175"/>
                <a:gd name="connsiteX2507" fmla="*/ 728039 w 2476424"/>
                <a:gd name="connsiteY2507" fmla="*/ 422132 h 1907175"/>
                <a:gd name="connsiteX2508" fmla="*/ 714370 w 2476424"/>
                <a:gd name="connsiteY2508" fmla="*/ 424736 h 1907175"/>
                <a:gd name="connsiteX2509" fmla="*/ 703955 w 2476424"/>
                <a:gd name="connsiteY2509" fmla="*/ 430594 h 1907175"/>
                <a:gd name="connsiteX2510" fmla="*/ 704932 w 2476424"/>
                <a:gd name="connsiteY2510" fmla="*/ 433848 h 1907175"/>
                <a:gd name="connsiteX2511" fmla="*/ 719252 w 2476424"/>
                <a:gd name="connsiteY2511" fmla="*/ 435801 h 1907175"/>
                <a:gd name="connsiteX2512" fmla="*/ 737477 w 2476424"/>
                <a:gd name="connsiteY2512" fmla="*/ 440032 h 1907175"/>
                <a:gd name="connsiteX2513" fmla="*/ 733572 w 2476424"/>
                <a:gd name="connsiteY2513" fmla="*/ 442636 h 1907175"/>
                <a:gd name="connsiteX2514" fmla="*/ 703305 w 2476424"/>
                <a:gd name="connsiteY2514" fmla="*/ 440357 h 1907175"/>
                <a:gd name="connsiteX2515" fmla="*/ 688659 w 2476424"/>
                <a:gd name="connsiteY2515" fmla="*/ 441008 h 1907175"/>
                <a:gd name="connsiteX2516" fmla="*/ 683126 w 2476424"/>
                <a:gd name="connsiteY2516" fmla="*/ 446216 h 1907175"/>
                <a:gd name="connsiteX2517" fmla="*/ 685079 w 2476424"/>
                <a:gd name="connsiteY2517" fmla="*/ 449470 h 1907175"/>
                <a:gd name="connsiteX2518" fmla="*/ 683452 w 2476424"/>
                <a:gd name="connsiteY2518" fmla="*/ 454352 h 1907175"/>
                <a:gd name="connsiteX2519" fmla="*/ 694192 w 2476424"/>
                <a:gd name="connsiteY2519" fmla="*/ 457281 h 1907175"/>
                <a:gd name="connsiteX2520" fmla="*/ 709488 w 2476424"/>
                <a:gd name="connsiteY2520" fmla="*/ 457606 h 1907175"/>
                <a:gd name="connsiteX2521" fmla="*/ 728039 w 2476424"/>
                <a:gd name="connsiteY2521" fmla="*/ 456956 h 1907175"/>
                <a:gd name="connsiteX2522" fmla="*/ 722506 w 2476424"/>
                <a:gd name="connsiteY2522" fmla="*/ 460861 h 1907175"/>
                <a:gd name="connsiteX2523" fmla="*/ 687357 w 2476424"/>
                <a:gd name="connsiteY2523" fmla="*/ 462488 h 1907175"/>
                <a:gd name="connsiteX2524" fmla="*/ 674339 w 2476424"/>
                <a:gd name="connsiteY2524" fmla="*/ 463790 h 1907175"/>
                <a:gd name="connsiteX2525" fmla="*/ 667830 w 2476424"/>
                <a:gd name="connsiteY2525" fmla="*/ 472903 h 1907175"/>
                <a:gd name="connsiteX2526" fmla="*/ 691914 w 2476424"/>
                <a:gd name="connsiteY2526" fmla="*/ 474855 h 1907175"/>
                <a:gd name="connsiteX2527" fmla="*/ 709163 w 2476424"/>
                <a:gd name="connsiteY2527" fmla="*/ 469974 h 1907175"/>
                <a:gd name="connsiteX2528" fmla="*/ 728364 w 2476424"/>
                <a:gd name="connsiteY2528" fmla="*/ 467695 h 1907175"/>
                <a:gd name="connsiteX2529" fmla="*/ 713068 w 2476424"/>
                <a:gd name="connsiteY2529" fmla="*/ 474855 h 1907175"/>
                <a:gd name="connsiteX2530" fmla="*/ 698423 w 2476424"/>
                <a:gd name="connsiteY2530" fmla="*/ 479086 h 1907175"/>
                <a:gd name="connsiteX2531" fmla="*/ 668481 w 2476424"/>
                <a:gd name="connsiteY2531" fmla="*/ 482992 h 1907175"/>
                <a:gd name="connsiteX2532" fmla="*/ 656439 w 2476424"/>
                <a:gd name="connsiteY2532" fmla="*/ 487874 h 1907175"/>
                <a:gd name="connsiteX2533" fmla="*/ 656439 w 2476424"/>
                <a:gd name="connsiteY2533" fmla="*/ 487874 h 1907175"/>
                <a:gd name="connsiteX2534" fmla="*/ 624870 w 2476424"/>
                <a:gd name="connsiteY2534" fmla="*/ 456305 h 1907175"/>
                <a:gd name="connsiteX2535" fmla="*/ 612503 w 2476424"/>
                <a:gd name="connsiteY2535" fmla="*/ 467045 h 1907175"/>
                <a:gd name="connsiteX2536" fmla="*/ 604692 w 2476424"/>
                <a:gd name="connsiteY2536" fmla="*/ 472252 h 1907175"/>
                <a:gd name="connsiteX2537" fmla="*/ 613805 w 2476424"/>
                <a:gd name="connsiteY2537" fmla="*/ 475181 h 1907175"/>
                <a:gd name="connsiteX2538" fmla="*/ 624545 w 2476424"/>
                <a:gd name="connsiteY2538" fmla="*/ 478761 h 1907175"/>
                <a:gd name="connsiteX2539" fmla="*/ 632681 w 2476424"/>
                <a:gd name="connsiteY2539" fmla="*/ 475832 h 1907175"/>
                <a:gd name="connsiteX2540" fmla="*/ 638865 w 2476424"/>
                <a:gd name="connsiteY2540" fmla="*/ 470299 h 1907175"/>
                <a:gd name="connsiteX2541" fmla="*/ 650907 w 2476424"/>
                <a:gd name="connsiteY2541" fmla="*/ 457606 h 1907175"/>
                <a:gd name="connsiteX2542" fmla="*/ 657741 w 2476424"/>
                <a:gd name="connsiteY2542" fmla="*/ 449796 h 1907175"/>
                <a:gd name="connsiteX2543" fmla="*/ 654812 w 2476424"/>
                <a:gd name="connsiteY2543" fmla="*/ 443612 h 1907175"/>
                <a:gd name="connsiteX2544" fmla="*/ 642119 w 2476424"/>
                <a:gd name="connsiteY2544" fmla="*/ 449470 h 1907175"/>
                <a:gd name="connsiteX2545" fmla="*/ 640167 w 2476424"/>
                <a:gd name="connsiteY2545" fmla="*/ 453376 h 1907175"/>
                <a:gd name="connsiteX2546" fmla="*/ 624870 w 2476424"/>
                <a:gd name="connsiteY2546" fmla="*/ 456305 h 1907175"/>
                <a:gd name="connsiteX2547" fmla="*/ 624870 w 2476424"/>
                <a:gd name="connsiteY2547" fmla="*/ 456305 h 1907175"/>
                <a:gd name="connsiteX2548" fmla="*/ 695494 w 2476424"/>
                <a:gd name="connsiteY2548" fmla="*/ 363225 h 1907175"/>
                <a:gd name="connsiteX2549" fmla="*/ 716974 w 2476424"/>
                <a:gd name="connsiteY2549" fmla="*/ 373640 h 1907175"/>
                <a:gd name="connsiteX2550" fmla="*/ 699399 w 2476424"/>
                <a:gd name="connsiteY2550" fmla="*/ 378196 h 1907175"/>
                <a:gd name="connsiteX2551" fmla="*/ 693541 w 2476424"/>
                <a:gd name="connsiteY2551" fmla="*/ 382427 h 1907175"/>
                <a:gd name="connsiteX2552" fmla="*/ 693216 w 2476424"/>
                <a:gd name="connsiteY2552" fmla="*/ 388610 h 1907175"/>
                <a:gd name="connsiteX2553" fmla="*/ 708837 w 2476424"/>
                <a:gd name="connsiteY2553" fmla="*/ 396096 h 1907175"/>
                <a:gd name="connsiteX2554" fmla="*/ 690612 w 2476424"/>
                <a:gd name="connsiteY2554" fmla="*/ 398049 h 1907175"/>
                <a:gd name="connsiteX2555" fmla="*/ 698423 w 2476424"/>
                <a:gd name="connsiteY2555" fmla="*/ 402279 h 1907175"/>
                <a:gd name="connsiteX2556" fmla="*/ 702328 w 2476424"/>
                <a:gd name="connsiteY2556" fmla="*/ 410090 h 1907175"/>
                <a:gd name="connsiteX2557" fmla="*/ 682476 w 2476424"/>
                <a:gd name="connsiteY2557" fmla="*/ 422783 h 1907175"/>
                <a:gd name="connsiteX2558" fmla="*/ 671410 w 2476424"/>
                <a:gd name="connsiteY2558" fmla="*/ 432547 h 1907175"/>
                <a:gd name="connsiteX2559" fmla="*/ 657741 w 2476424"/>
                <a:gd name="connsiteY2559" fmla="*/ 432872 h 1907175"/>
                <a:gd name="connsiteX2560" fmla="*/ 646350 w 2476424"/>
                <a:gd name="connsiteY2560" fmla="*/ 431896 h 1907175"/>
                <a:gd name="connsiteX2561" fmla="*/ 643096 w 2476424"/>
                <a:gd name="connsiteY2561" fmla="*/ 426363 h 1907175"/>
                <a:gd name="connsiteX2562" fmla="*/ 646025 w 2476424"/>
                <a:gd name="connsiteY2562" fmla="*/ 420505 h 1907175"/>
                <a:gd name="connsiteX2563" fmla="*/ 646676 w 2476424"/>
                <a:gd name="connsiteY2563" fmla="*/ 411718 h 1907175"/>
                <a:gd name="connsiteX2564" fmla="*/ 650581 w 2476424"/>
                <a:gd name="connsiteY2564" fmla="*/ 406185 h 1907175"/>
                <a:gd name="connsiteX2565" fmla="*/ 648303 w 2476424"/>
                <a:gd name="connsiteY2565" fmla="*/ 404232 h 1907175"/>
                <a:gd name="connsiteX2566" fmla="*/ 636912 w 2476424"/>
                <a:gd name="connsiteY2566" fmla="*/ 406510 h 1907175"/>
                <a:gd name="connsiteX2567" fmla="*/ 636912 w 2476424"/>
                <a:gd name="connsiteY2567" fmla="*/ 414321 h 1907175"/>
                <a:gd name="connsiteX2568" fmla="*/ 635285 w 2476424"/>
                <a:gd name="connsiteY2568" fmla="*/ 419528 h 1907175"/>
                <a:gd name="connsiteX2569" fmla="*/ 621290 w 2476424"/>
                <a:gd name="connsiteY2569" fmla="*/ 421807 h 1907175"/>
                <a:gd name="connsiteX2570" fmla="*/ 628450 w 2476424"/>
                <a:gd name="connsiteY2570" fmla="*/ 432547 h 1907175"/>
                <a:gd name="connsiteX2571" fmla="*/ 622918 w 2476424"/>
                <a:gd name="connsiteY2571" fmla="*/ 438079 h 1907175"/>
                <a:gd name="connsiteX2572" fmla="*/ 614456 w 2476424"/>
                <a:gd name="connsiteY2572" fmla="*/ 442310 h 1907175"/>
                <a:gd name="connsiteX2573" fmla="*/ 607947 w 2476424"/>
                <a:gd name="connsiteY2573" fmla="*/ 442961 h 1907175"/>
                <a:gd name="connsiteX2574" fmla="*/ 602739 w 2476424"/>
                <a:gd name="connsiteY2574" fmla="*/ 437428 h 1907175"/>
                <a:gd name="connsiteX2575" fmla="*/ 600787 w 2476424"/>
                <a:gd name="connsiteY2575" fmla="*/ 429617 h 1907175"/>
                <a:gd name="connsiteX2576" fmla="*/ 595580 w 2476424"/>
                <a:gd name="connsiteY2576" fmla="*/ 433197 h 1907175"/>
                <a:gd name="connsiteX2577" fmla="*/ 597532 w 2476424"/>
                <a:gd name="connsiteY2577" fmla="*/ 439056 h 1907175"/>
                <a:gd name="connsiteX2578" fmla="*/ 601763 w 2476424"/>
                <a:gd name="connsiteY2578" fmla="*/ 451097 h 1907175"/>
                <a:gd name="connsiteX2579" fmla="*/ 578656 w 2476424"/>
                <a:gd name="connsiteY2579" fmla="*/ 462163 h 1907175"/>
                <a:gd name="connsiteX2580" fmla="*/ 577029 w 2476424"/>
                <a:gd name="connsiteY2580" fmla="*/ 454026 h 1907175"/>
                <a:gd name="connsiteX2581" fmla="*/ 576052 w 2476424"/>
                <a:gd name="connsiteY2581" fmla="*/ 449470 h 1907175"/>
                <a:gd name="connsiteX2582" fmla="*/ 569218 w 2476424"/>
                <a:gd name="connsiteY2582" fmla="*/ 447517 h 1907175"/>
                <a:gd name="connsiteX2583" fmla="*/ 569543 w 2476424"/>
                <a:gd name="connsiteY2583" fmla="*/ 443286 h 1907175"/>
                <a:gd name="connsiteX2584" fmla="*/ 563360 w 2476424"/>
                <a:gd name="connsiteY2584" fmla="*/ 440357 h 1907175"/>
                <a:gd name="connsiteX2585" fmla="*/ 559780 w 2476424"/>
                <a:gd name="connsiteY2585" fmla="*/ 446216 h 1907175"/>
                <a:gd name="connsiteX2586" fmla="*/ 561081 w 2476424"/>
                <a:gd name="connsiteY2586" fmla="*/ 454026 h 1907175"/>
                <a:gd name="connsiteX2587" fmla="*/ 550667 w 2476424"/>
                <a:gd name="connsiteY2587" fmla="*/ 456630 h 1907175"/>
                <a:gd name="connsiteX2588" fmla="*/ 517796 w 2476424"/>
                <a:gd name="connsiteY2588" fmla="*/ 454677 h 1907175"/>
                <a:gd name="connsiteX2589" fmla="*/ 519423 w 2476424"/>
                <a:gd name="connsiteY2589" fmla="*/ 445565 h 1907175"/>
                <a:gd name="connsiteX2590" fmla="*/ 514542 w 2476424"/>
                <a:gd name="connsiteY2590" fmla="*/ 442961 h 1907175"/>
                <a:gd name="connsiteX2591" fmla="*/ 503802 w 2476424"/>
                <a:gd name="connsiteY2591" fmla="*/ 447192 h 1907175"/>
                <a:gd name="connsiteX2592" fmla="*/ 509009 w 2476424"/>
                <a:gd name="connsiteY2592" fmla="*/ 439381 h 1907175"/>
                <a:gd name="connsiteX2593" fmla="*/ 514867 w 2476424"/>
                <a:gd name="connsiteY2593" fmla="*/ 436452 h 1907175"/>
                <a:gd name="connsiteX2594" fmla="*/ 518122 w 2476424"/>
                <a:gd name="connsiteY2594" fmla="*/ 430919 h 1907175"/>
                <a:gd name="connsiteX2595" fmla="*/ 533092 w 2476424"/>
                <a:gd name="connsiteY2595" fmla="*/ 427665 h 1907175"/>
                <a:gd name="connsiteX2596" fmla="*/ 545460 w 2476424"/>
                <a:gd name="connsiteY2596" fmla="*/ 426688 h 1907175"/>
                <a:gd name="connsiteX2597" fmla="*/ 555223 w 2476424"/>
                <a:gd name="connsiteY2597" fmla="*/ 413996 h 1907175"/>
                <a:gd name="connsiteX2598" fmla="*/ 577354 w 2476424"/>
                <a:gd name="connsiteY2598" fmla="*/ 406836 h 1907175"/>
                <a:gd name="connsiteX2599" fmla="*/ 578981 w 2476424"/>
                <a:gd name="connsiteY2599" fmla="*/ 400652 h 1907175"/>
                <a:gd name="connsiteX2600" fmla="*/ 593301 w 2476424"/>
                <a:gd name="connsiteY2600" fmla="*/ 387309 h 1907175"/>
                <a:gd name="connsiteX2601" fmla="*/ 606645 w 2476424"/>
                <a:gd name="connsiteY2601" fmla="*/ 381125 h 1907175"/>
                <a:gd name="connsiteX2602" fmla="*/ 612178 w 2476424"/>
                <a:gd name="connsiteY2602" fmla="*/ 374616 h 1907175"/>
                <a:gd name="connsiteX2603" fmla="*/ 628450 w 2476424"/>
                <a:gd name="connsiteY2603" fmla="*/ 372012 h 1907175"/>
                <a:gd name="connsiteX2604" fmla="*/ 647652 w 2476424"/>
                <a:gd name="connsiteY2604" fmla="*/ 370385 h 1907175"/>
                <a:gd name="connsiteX2605" fmla="*/ 662948 w 2476424"/>
                <a:gd name="connsiteY2605" fmla="*/ 373640 h 1907175"/>
                <a:gd name="connsiteX2606" fmla="*/ 670108 w 2476424"/>
                <a:gd name="connsiteY2606" fmla="*/ 376569 h 1907175"/>
                <a:gd name="connsiteX2607" fmla="*/ 670434 w 2476424"/>
                <a:gd name="connsiteY2607" fmla="*/ 373314 h 1907175"/>
                <a:gd name="connsiteX2608" fmla="*/ 676943 w 2476424"/>
                <a:gd name="connsiteY2608" fmla="*/ 373640 h 1907175"/>
                <a:gd name="connsiteX2609" fmla="*/ 680523 w 2476424"/>
                <a:gd name="connsiteY2609" fmla="*/ 370385 h 1907175"/>
                <a:gd name="connsiteX2610" fmla="*/ 674990 w 2476424"/>
                <a:gd name="connsiteY2610" fmla="*/ 369409 h 1907175"/>
                <a:gd name="connsiteX2611" fmla="*/ 670759 w 2476424"/>
                <a:gd name="connsiteY2611" fmla="*/ 365829 h 1907175"/>
                <a:gd name="connsiteX2612" fmla="*/ 678570 w 2476424"/>
                <a:gd name="connsiteY2612" fmla="*/ 364201 h 1907175"/>
                <a:gd name="connsiteX2613" fmla="*/ 684754 w 2476424"/>
                <a:gd name="connsiteY2613" fmla="*/ 360621 h 1907175"/>
                <a:gd name="connsiteX2614" fmla="*/ 695494 w 2476424"/>
                <a:gd name="connsiteY2614" fmla="*/ 363225 h 1907175"/>
                <a:gd name="connsiteX2615" fmla="*/ 695494 w 2476424"/>
                <a:gd name="connsiteY2615" fmla="*/ 363225 h 1907175"/>
                <a:gd name="connsiteX2616" fmla="*/ 726737 w 2476424"/>
                <a:gd name="connsiteY2616" fmla="*/ 333609 h 1907175"/>
                <a:gd name="connsiteX2617" fmla="*/ 746590 w 2476424"/>
                <a:gd name="connsiteY2617" fmla="*/ 328402 h 1907175"/>
                <a:gd name="connsiteX2618" fmla="*/ 758957 w 2476424"/>
                <a:gd name="connsiteY2618" fmla="*/ 337514 h 1907175"/>
                <a:gd name="connsiteX2619" fmla="*/ 766443 w 2476424"/>
                <a:gd name="connsiteY2619" fmla="*/ 343698 h 1907175"/>
                <a:gd name="connsiteX2620" fmla="*/ 758306 w 2476424"/>
                <a:gd name="connsiteY2620" fmla="*/ 349881 h 1907175"/>
                <a:gd name="connsiteX2621" fmla="*/ 747566 w 2476424"/>
                <a:gd name="connsiteY2621" fmla="*/ 349881 h 1907175"/>
                <a:gd name="connsiteX2622" fmla="*/ 730643 w 2476424"/>
                <a:gd name="connsiteY2622" fmla="*/ 339141 h 1907175"/>
                <a:gd name="connsiteX2623" fmla="*/ 726737 w 2476424"/>
                <a:gd name="connsiteY2623" fmla="*/ 333609 h 1907175"/>
                <a:gd name="connsiteX2624" fmla="*/ 726737 w 2476424"/>
                <a:gd name="connsiteY2624" fmla="*/ 333609 h 1907175"/>
                <a:gd name="connsiteX2625" fmla="*/ 820142 w 2476424"/>
                <a:gd name="connsiteY2625" fmla="*/ 332632 h 1907175"/>
                <a:gd name="connsiteX2626" fmla="*/ 864404 w 2476424"/>
                <a:gd name="connsiteY2626" fmla="*/ 326449 h 1907175"/>
                <a:gd name="connsiteX2627" fmla="*/ 878073 w 2476424"/>
                <a:gd name="connsiteY2627" fmla="*/ 329052 h 1907175"/>
                <a:gd name="connsiteX2628" fmla="*/ 867984 w 2476424"/>
                <a:gd name="connsiteY2628" fmla="*/ 337514 h 1907175"/>
                <a:gd name="connsiteX2629" fmla="*/ 843900 w 2476424"/>
                <a:gd name="connsiteY2629" fmla="*/ 341094 h 1907175"/>
                <a:gd name="connsiteX2630" fmla="*/ 850084 w 2476424"/>
                <a:gd name="connsiteY2630" fmla="*/ 347278 h 1907175"/>
                <a:gd name="connsiteX2631" fmla="*/ 864078 w 2476424"/>
                <a:gd name="connsiteY2631" fmla="*/ 346952 h 1907175"/>
                <a:gd name="connsiteX2632" fmla="*/ 866682 w 2476424"/>
                <a:gd name="connsiteY2632" fmla="*/ 353787 h 1907175"/>
                <a:gd name="connsiteX2633" fmla="*/ 861800 w 2476424"/>
                <a:gd name="connsiteY2633" fmla="*/ 361923 h 1907175"/>
                <a:gd name="connsiteX2634" fmla="*/ 837717 w 2476424"/>
                <a:gd name="connsiteY2634" fmla="*/ 367781 h 1907175"/>
                <a:gd name="connsiteX2635" fmla="*/ 812006 w 2476424"/>
                <a:gd name="connsiteY2635" fmla="*/ 373640 h 1907175"/>
                <a:gd name="connsiteX2636" fmla="*/ 798988 w 2476424"/>
                <a:gd name="connsiteY2636" fmla="*/ 371361 h 1907175"/>
                <a:gd name="connsiteX2637" fmla="*/ 792479 w 2476424"/>
                <a:gd name="connsiteY2637" fmla="*/ 365829 h 1907175"/>
                <a:gd name="connsiteX2638" fmla="*/ 786946 w 2476424"/>
                <a:gd name="connsiteY2638" fmla="*/ 366154 h 1907175"/>
                <a:gd name="connsiteX2639" fmla="*/ 778810 w 2476424"/>
                <a:gd name="connsiteY2639" fmla="*/ 360947 h 1907175"/>
                <a:gd name="connsiteX2640" fmla="*/ 778810 w 2476424"/>
                <a:gd name="connsiteY2640" fmla="*/ 353136 h 1907175"/>
                <a:gd name="connsiteX2641" fmla="*/ 773928 w 2476424"/>
                <a:gd name="connsiteY2641" fmla="*/ 345000 h 1907175"/>
                <a:gd name="connsiteX2642" fmla="*/ 778484 w 2476424"/>
                <a:gd name="connsiteY2642" fmla="*/ 338816 h 1907175"/>
                <a:gd name="connsiteX2643" fmla="*/ 820142 w 2476424"/>
                <a:gd name="connsiteY2643" fmla="*/ 332632 h 1907175"/>
                <a:gd name="connsiteX2644" fmla="*/ 820142 w 2476424"/>
                <a:gd name="connsiteY2644" fmla="*/ 332632 h 1907175"/>
                <a:gd name="connsiteX2645" fmla="*/ 825024 w 2476424"/>
                <a:gd name="connsiteY2645" fmla="*/ 293578 h 1907175"/>
                <a:gd name="connsiteX2646" fmla="*/ 793455 w 2476424"/>
                <a:gd name="connsiteY2646" fmla="*/ 303667 h 1907175"/>
                <a:gd name="connsiteX2647" fmla="*/ 775881 w 2476424"/>
                <a:gd name="connsiteY2647" fmla="*/ 309851 h 1907175"/>
                <a:gd name="connsiteX2648" fmla="*/ 775555 w 2476424"/>
                <a:gd name="connsiteY2648" fmla="*/ 314407 h 1907175"/>
                <a:gd name="connsiteX2649" fmla="*/ 781088 w 2476424"/>
                <a:gd name="connsiteY2649" fmla="*/ 315709 h 1907175"/>
                <a:gd name="connsiteX2650" fmla="*/ 808100 w 2476424"/>
                <a:gd name="connsiteY2650" fmla="*/ 310176 h 1907175"/>
                <a:gd name="connsiteX2651" fmla="*/ 826977 w 2476424"/>
                <a:gd name="connsiteY2651" fmla="*/ 315709 h 1907175"/>
                <a:gd name="connsiteX2652" fmla="*/ 837066 w 2476424"/>
                <a:gd name="connsiteY2652" fmla="*/ 308874 h 1907175"/>
                <a:gd name="connsiteX2653" fmla="*/ 868635 w 2476424"/>
                <a:gd name="connsiteY2653" fmla="*/ 312780 h 1907175"/>
                <a:gd name="connsiteX2654" fmla="*/ 881978 w 2476424"/>
                <a:gd name="connsiteY2654" fmla="*/ 313105 h 1907175"/>
                <a:gd name="connsiteX2655" fmla="*/ 888487 w 2476424"/>
                <a:gd name="connsiteY2655" fmla="*/ 303993 h 1907175"/>
                <a:gd name="connsiteX2656" fmla="*/ 882629 w 2476424"/>
                <a:gd name="connsiteY2656" fmla="*/ 298785 h 1907175"/>
                <a:gd name="connsiteX2657" fmla="*/ 866031 w 2476424"/>
                <a:gd name="connsiteY2657" fmla="*/ 291300 h 1907175"/>
                <a:gd name="connsiteX2658" fmla="*/ 846504 w 2476424"/>
                <a:gd name="connsiteY2658" fmla="*/ 287394 h 1907175"/>
                <a:gd name="connsiteX2659" fmla="*/ 825024 w 2476424"/>
                <a:gd name="connsiteY2659" fmla="*/ 293578 h 1907175"/>
                <a:gd name="connsiteX2660" fmla="*/ 825024 w 2476424"/>
                <a:gd name="connsiteY2660" fmla="*/ 293578 h 1907175"/>
                <a:gd name="connsiteX2661" fmla="*/ 986123 w 2476424"/>
                <a:gd name="connsiteY2661" fmla="*/ 362900 h 1907175"/>
                <a:gd name="connsiteX2662" fmla="*/ 994911 w 2476424"/>
                <a:gd name="connsiteY2662" fmla="*/ 376569 h 1907175"/>
                <a:gd name="connsiteX2663" fmla="*/ 1012160 w 2476424"/>
                <a:gd name="connsiteY2663" fmla="*/ 385030 h 1907175"/>
                <a:gd name="connsiteX2664" fmla="*/ 1022249 w 2476424"/>
                <a:gd name="connsiteY2664" fmla="*/ 383729 h 1907175"/>
                <a:gd name="connsiteX2665" fmla="*/ 1025503 w 2476424"/>
                <a:gd name="connsiteY2665" fmla="*/ 377545 h 1907175"/>
                <a:gd name="connsiteX2666" fmla="*/ 1016391 w 2476424"/>
                <a:gd name="connsiteY2666" fmla="*/ 369083 h 1907175"/>
                <a:gd name="connsiteX2667" fmla="*/ 1009231 w 2476424"/>
                <a:gd name="connsiteY2667" fmla="*/ 369083 h 1907175"/>
                <a:gd name="connsiteX2668" fmla="*/ 1006952 w 2476424"/>
                <a:gd name="connsiteY2668" fmla="*/ 359645 h 1907175"/>
                <a:gd name="connsiteX2669" fmla="*/ 991656 w 2476424"/>
                <a:gd name="connsiteY2669" fmla="*/ 349556 h 1907175"/>
                <a:gd name="connsiteX2670" fmla="*/ 979940 w 2476424"/>
                <a:gd name="connsiteY2670" fmla="*/ 350858 h 1907175"/>
                <a:gd name="connsiteX2671" fmla="*/ 986123 w 2476424"/>
                <a:gd name="connsiteY2671" fmla="*/ 362900 h 1907175"/>
                <a:gd name="connsiteX2672" fmla="*/ 986123 w 2476424"/>
                <a:gd name="connsiteY2672" fmla="*/ 362900 h 1907175"/>
                <a:gd name="connsiteX2673" fmla="*/ 1101334 w 2476424"/>
                <a:gd name="connsiteY2673" fmla="*/ 338491 h 1907175"/>
                <a:gd name="connsiteX2674" fmla="*/ 1087665 w 2476424"/>
                <a:gd name="connsiteY2674" fmla="*/ 342071 h 1907175"/>
                <a:gd name="connsiteX2675" fmla="*/ 1078878 w 2476424"/>
                <a:gd name="connsiteY2675" fmla="*/ 344349 h 1907175"/>
                <a:gd name="connsiteX2676" fmla="*/ 1079854 w 2476424"/>
                <a:gd name="connsiteY2676" fmla="*/ 349556 h 1907175"/>
                <a:gd name="connsiteX2677" fmla="*/ 1091245 w 2476424"/>
                <a:gd name="connsiteY2677" fmla="*/ 351834 h 1907175"/>
                <a:gd name="connsiteX2678" fmla="*/ 1105565 w 2476424"/>
                <a:gd name="connsiteY2678" fmla="*/ 351183 h 1907175"/>
                <a:gd name="connsiteX2679" fmla="*/ 1121187 w 2476424"/>
                <a:gd name="connsiteY2679" fmla="*/ 348905 h 1907175"/>
                <a:gd name="connsiteX2680" fmla="*/ 1108494 w 2476424"/>
                <a:gd name="connsiteY2680" fmla="*/ 342721 h 1907175"/>
                <a:gd name="connsiteX2681" fmla="*/ 1101334 w 2476424"/>
                <a:gd name="connsiteY2681" fmla="*/ 338491 h 1907175"/>
                <a:gd name="connsiteX2682" fmla="*/ 1101334 w 2476424"/>
                <a:gd name="connsiteY2682" fmla="*/ 338491 h 1907175"/>
                <a:gd name="connsiteX2683" fmla="*/ 1008580 w 2476424"/>
                <a:gd name="connsiteY2683" fmla="*/ 250618 h 1907175"/>
                <a:gd name="connsiteX2684" fmla="*/ 995236 w 2476424"/>
                <a:gd name="connsiteY2684" fmla="*/ 251269 h 1907175"/>
                <a:gd name="connsiteX2685" fmla="*/ 995561 w 2476424"/>
                <a:gd name="connsiteY2685" fmla="*/ 257453 h 1907175"/>
                <a:gd name="connsiteX2686" fmla="*/ 990680 w 2476424"/>
                <a:gd name="connsiteY2686" fmla="*/ 262985 h 1907175"/>
                <a:gd name="connsiteX2687" fmla="*/ 992958 w 2476424"/>
                <a:gd name="connsiteY2687" fmla="*/ 269494 h 1907175"/>
                <a:gd name="connsiteX2688" fmla="*/ 1005976 w 2476424"/>
                <a:gd name="connsiteY2688" fmla="*/ 270145 h 1907175"/>
                <a:gd name="connsiteX2689" fmla="*/ 1017692 w 2476424"/>
                <a:gd name="connsiteY2689" fmla="*/ 270796 h 1907175"/>
                <a:gd name="connsiteX2690" fmla="*/ 1010207 w 2476424"/>
                <a:gd name="connsiteY2690" fmla="*/ 281862 h 1907175"/>
                <a:gd name="connsiteX2691" fmla="*/ 1021598 w 2476424"/>
                <a:gd name="connsiteY2691" fmla="*/ 279258 h 1907175"/>
                <a:gd name="connsiteX2692" fmla="*/ 1027130 w 2476424"/>
                <a:gd name="connsiteY2692" fmla="*/ 273725 h 1907175"/>
                <a:gd name="connsiteX2693" fmla="*/ 1032012 w 2476424"/>
                <a:gd name="connsiteY2693" fmla="*/ 272749 h 1907175"/>
                <a:gd name="connsiteX2694" fmla="*/ 1042427 w 2476424"/>
                <a:gd name="connsiteY2694" fmla="*/ 277631 h 1907175"/>
                <a:gd name="connsiteX2695" fmla="*/ 1034291 w 2476424"/>
                <a:gd name="connsiteY2695" fmla="*/ 285442 h 1907175"/>
                <a:gd name="connsiteX2696" fmla="*/ 1046007 w 2476424"/>
                <a:gd name="connsiteY2696" fmla="*/ 286743 h 1907175"/>
                <a:gd name="connsiteX2697" fmla="*/ 1053167 w 2476424"/>
                <a:gd name="connsiteY2697" fmla="*/ 284465 h 1907175"/>
                <a:gd name="connsiteX2698" fmla="*/ 1055770 w 2476424"/>
                <a:gd name="connsiteY2698" fmla="*/ 287394 h 1907175"/>
                <a:gd name="connsiteX2699" fmla="*/ 1049587 w 2476424"/>
                <a:gd name="connsiteY2699" fmla="*/ 290323 h 1907175"/>
                <a:gd name="connsiteX2700" fmla="*/ 1041125 w 2476424"/>
                <a:gd name="connsiteY2700" fmla="*/ 294229 h 1907175"/>
                <a:gd name="connsiteX2701" fmla="*/ 1051540 w 2476424"/>
                <a:gd name="connsiteY2701" fmla="*/ 295856 h 1907175"/>
                <a:gd name="connsiteX2702" fmla="*/ 1048611 w 2476424"/>
                <a:gd name="connsiteY2702" fmla="*/ 302691 h 1907175"/>
                <a:gd name="connsiteX2703" fmla="*/ 1022900 w 2476424"/>
                <a:gd name="connsiteY2703" fmla="*/ 298785 h 1907175"/>
                <a:gd name="connsiteX2704" fmla="*/ 1012160 w 2476424"/>
                <a:gd name="connsiteY2704" fmla="*/ 298785 h 1907175"/>
                <a:gd name="connsiteX2705" fmla="*/ 1007278 w 2476424"/>
                <a:gd name="connsiteY2705" fmla="*/ 303342 h 1907175"/>
                <a:gd name="connsiteX2706" fmla="*/ 1014438 w 2476424"/>
                <a:gd name="connsiteY2706" fmla="*/ 311803 h 1907175"/>
                <a:gd name="connsiteX2707" fmla="*/ 1023876 w 2476424"/>
                <a:gd name="connsiteY2707" fmla="*/ 316685 h 1907175"/>
                <a:gd name="connsiteX2708" fmla="*/ 1034616 w 2476424"/>
                <a:gd name="connsiteY2708" fmla="*/ 317662 h 1907175"/>
                <a:gd name="connsiteX2709" fmla="*/ 1043729 w 2476424"/>
                <a:gd name="connsiteY2709" fmla="*/ 313756 h 1907175"/>
                <a:gd name="connsiteX2710" fmla="*/ 1068138 w 2476424"/>
                <a:gd name="connsiteY2710" fmla="*/ 310827 h 1907175"/>
                <a:gd name="connsiteX2711" fmla="*/ 1068789 w 2476424"/>
                <a:gd name="connsiteY2711" fmla="*/ 315709 h 1907175"/>
                <a:gd name="connsiteX2712" fmla="*/ 1073996 w 2476424"/>
                <a:gd name="connsiteY2712" fmla="*/ 317987 h 1907175"/>
                <a:gd name="connsiteX2713" fmla="*/ 1084736 w 2476424"/>
                <a:gd name="connsiteY2713" fmla="*/ 316034 h 1907175"/>
                <a:gd name="connsiteX2714" fmla="*/ 1098730 w 2476424"/>
                <a:gd name="connsiteY2714" fmla="*/ 317662 h 1907175"/>
                <a:gd name="connsiteX2715" fmla="*/ 1118257 w 2476424"/>
                <a:gd name="connsiteY2715" fmla="*/ 319614 h 1907175"/>
                <a:gd name="connsiteX2716" fmla="*/ 1131601 w 2476424"/>
                <a:gd name="connsiteY2716" fmla="*/ 340118 h 1907175"/>
                <a:gd name="connsiteX2717" fmla="*/ 1146897 w 2476424"/>
                <a:gd name="connsiteY2717" fmla="*/ 344674 h 1907175"/>
                <a:gd name="connsiteX2718" fmla="*/ 1172934 w 2476424"/>
                <a:gd name="connsiteY2718" fmla="*/ 338816 h 1907175"/>
                <a:gd name="connsiteX2719" fmla="*/ 1175212 w 2476424"/>
                <a:gd name="connsiteY2719" fmla="*/ 329378 h 1907175"/>
                <a:gd name="connsiteX2720" fmla="*/ 1161543 w 2476424"/>
                <a:gd name="connsiteY2720" fmla="*/ 317011 h 1907175"/>
                <a:gd name="connsiteX2721" fmla="*/ 1155359 w 2476424"/>
                <a:gd name="connsiteY2721" fmla="*/ 316685 h 1907175"/>
                <a:gd name="connsiteX2722" fmla="*/ 1152430 w 2476424"/>
                <a:gd name="connsiteY2722" fmla="*/ 306596 h 1907175"/>
                <a:gd name="connsiteX2723" fmla="*/ 1159265 w 2476424"/>
                <a:gd name="connsiteY2723" fmla="*/ 296833 h 1907175"/>
                <a:gd name="connsiteX2724" fmla="*/ 1146897 w 2476424"/>
                <a:gd name="connsiteY2724" fmla="*/ 294880 h 1907175"/>
                <a:gd name="connsiteX2725" fmla="*/ 1148850 w 2476424"/>
                <a:gd name="connsiteY2725" fmla="*/ 288696 h 1907175"/>
                <a:gd name="connsiteX2726" fmla="*/ 1134530 w 2476424"/>
                <a:gd name="connsiteY2726" fmla="*/ 282513 h 1907175"/>
                <a:gd name="connsiteX2727" fmla="*/ 1121838 w 2476424"/>
                <a:gd name="connsiteY2727" fmla="*/ 286743 h 1907175"/>
                <a:gd name="connsiteX2728" fmla="*/ 1114678 w 2476424"/>
                <a:gd name="connsiteY2728" fmla="*/ 282838 h 1907175"/>
                <a:gd name="connsiteX2729" fmla="*/ 1116305 w 2476424"/>
                <a:gd name="connsiteY2729" fmla="*/ 273725 h 1907175"/>
                <a:gd name="connsiteX2730" fmla="*/ 1101985 w 2476424"/>
                <a:gd name="connsiteY2730" fmla="*/ 266240 h 1907175"/>
                <a:gd name="connsiteX2731" fmla="*/ 1091245 w 2476424"/>
                <a:gd name="connsiteY2731" fmla="*/ 266240 h 1907175"/>
                <a:gd name="connsiteX2732" fmla="*/ 1080179 w 2476424"/>
                <a:gd name="connsiteY2732" fmla="*/ 270471 h 1907175"/>
                <a:gd name="connsiteX2733" fmla="*/ 1080179 w 2476424"/>
                <a:gd name="connsiteY2733" fmla="*/ 276329 h 1907175"/>
                <a:gd name="connsiteX2734" fmla="*/ 1071067 w 2476424"/>
                <a:gd name="connsiteY2734" fmla="*/ 274702 h 1907175"/>
                <a:gd name="connsiteX2735" fmla="*/ 1070741 w 2476424"/>
                <a:gd name="connsiteY2735" fmla="*/ 267867 h 1907175"/>
                <a:gd name="connsiteX2736" fmla="*/ 1062279 w 2476424"/>
                <a:gd name="connsiteY2736" fmla="*/ 254849 h 1907175"/>
                <a:gd name="connsiteX2737" fmla="*/ 1041776 w 2476424"/>
                <a:gd name="connsiteY2737" fmla="*/ 248991 h 1907175"/>
                <a:gd name="connsiteX2738" fmla="*/ 1008580 w 2476424"/>
                <a:gd name="connsiteY2738" fmla="*/ 250618 h 1907175"/>
                <a:gd name="connsiteX2739" fmla="*/ 1008580 w 2476424"/>
                <a:gd name="connsiteY2739" fmla="*/ 250618 h 1907175"/>
                <a:gd name="connsiteX2740" fmla="*/ 1020296 w 2476424"/>
                <a:gd name="connsiteY2740" fmla="*/ 486572 h 1907175"/>
                <a:gd name="connsiteX2741" fmla="*/ 1030060 w 2476424"/>
                <a:gd name="connsiteY2741" fmla="*/ 482666 h 1907175"/>
                <a:gd name="connsiteX2742" fmla="*/ 1041451 w 2476424"/>
                <a:gd name="connsiteY2742" fmla="*/ 487223 h 1907175"/>
                <a:gd name="connsiteX2743" fmla="*/ 1047634 w 2476424"/>
                <a:gd name="connsiteY2743" fmla="*/ 498939 h 1907175"/>
                <a:gd name="connsiteX2744" fmla="*/ 1041125 w 2476424"/>
                <a:gd name="connsiteY2744" fmla="*/ 503495 h 1907175"/>
                <a:gd name="connsiteX2745" fmla="*/ 1027456 w 2476424"/>
                <a:gd name="connsiteY2745" fmla="*/ 506099 h 1907175"/>
                <a:gd name="connsiteX2746" fmla="*/ 1010532 w 2476424"/>
                <a:gd name="connsiteY2746" fmla="*/ 501543 h 1907175"/>
                <a:gd name="connsiteX2747" fmla="*/ 1020296 w 2476424"/>
                <a:gd name="connsiteY2747" fmla="*/ 486572 h 1907175"/>
                <a:gd name="connsiteX2748" fmla="*/ 1020296 w 2476424"/>
                <a:gd name="connsiteY2748" fmla="*/ 486572 h 1907175"/>
                <a:gd name="connsiteX2749" fmla="*/ 1054469 w 2476424"/>
                <a:gd name="connsiteY2749" fmla="*/ 434825 h 1907175"/>
                <a:gd name="connsiteX2750" fmla="*/ 1069439 w 2476424"/>
                <a:gd name="connsiteY2750" fmla="*/ 434174 h 1907175"/>
                <a:gd name="connsiteX2751" fmla="*/ 1074321 w 2476424"/>
                <a:gd name="connsiteY2751" fmla="*/ 438730 h 1907175"/>
                <a:gd name="connsiteX2752" fmla="*/ 1068138 w 2476424"/>
                <a:gd name="connsiteY2752" fmla="*/ 443937 h 1907175"/>
                <a:gd name="connsiteX2753" fmla="*/ 1051214 w 2476424"/>
                <a:gd name="connsiteY2753" fmla="*/ 447192 h 1907175"/>
                <a:gd name="connsiteX2754" fmla="*/ 1034616 w 2476424"/>
                <a:gd name="connsiteY2754" fmla="*/ 447192 h 1907175"/>
                <a:gd name="connsiteX2755" fmla="*/ 1023225 w 2476424"/>
                <a:gd name="connsiteY2755" fmla="*/ 441659 h 1907175"/>
                <a:gd name="connsiteX2756" fmla="*/ 1036894 w 2476424"/>
                <a:gd name="connsiteY2756" fmla="*/ 435801 h 1907175"/>
                <a:gd name="connsiteX2757" fmla="*/ 1054469 w 2476424"/>
                <a:gd name="connsiteY2757" fmla="*/ 434825 h 1907175"/>
                <a:gd name="connsiteX2758" fmla="*/ 1054469 w 2476424"/>
                <a:gd name="connsiteY2758" fmla="*/ 434825 h 1907175"/>
                <a:gd name="connsiteX2759" fmla="*/ 1032012 w 2476424"/>
                <a:gd name="connsiteY2759" fmla="*/ 409765 h 1907175"/>
                <a:gd name="connsiteX2760" fmla="*/ 1046007 w 2476424"/>
                <a:gd name="connsiteY2760" fmla="*/ 417576 h 1907175"/>
                <a:gd name="connsiteX2761" fmla="*/ 1058374 w 2476424"/>
                <a:gd name="connsiteY2761" fmla="*/ 423108 h 1907175"/>
                <a:gd name="connsiteX2762" fmla="*/ 1045356 w 2476424"/>
                <a:gd name="connsiteY2762" fmla="*/ 431570 h 1907175"/>
                <a:gd name="connsiteX2763" fmla="*/ 1026805 w 2476424"/>
                <a:gd name="connsiteY2763" fmla="*/ 430268 h 1907175"/>
                <a:gd name="connsiteX2764" fmla="*/ 1023876 w 2476424"/>
                <a:gd name="connsiteY2764" fmla="*/ 423434 h 1907175"/>
                <a:gd name="connsiteX2765" fmla="*/ 1017042 w 2476424"/>
                <a:gd name="connsiteY2765" fmla="*/ 417901 h 1907175"/>
                <a:gd name="connsiteX2766" fmla="*/ 1032012 w 2476424"/>
                <a:gd name="connsiteY2766" fmla="*/ 409765 h 1907175"/>
                <a:gd name="connsiteX2767" fmla="*/ 1032012 w 2476424"/>
                <a:gd name="connsiteY2767" fmla="*/ 409765 h 1907175"/>
                <a:gd name="connsiteX2768" fmla="*/ 1064232 w 2476424"/>
                <a:gd name="connsiteY2768" fmla="*/ 453701 h 1907175"/>
                <a:gd name="connsiteX2769" fmla="*/ 1079203 w 2476424"/>
                <a:gd name="connsiteY2769" fmla="*/ 451423 h 1907175"/>
                <a:gd name="connsiteX2770" fmla="*/ 1080179 w 2476424"/>
                <a:gd name="connsiteY2770" fmla="*/ 455979 h 1907175"/>
                <a:gd name="connsiteX2771" fmla="*/ 1063907 w 2476424"/>
                <a:gd name="connsiteY2771" fmla="*/ 461837 h 1907175"/>
                <a:gd name="connsiteX2772" fmla="*/ 1047960 w 2476424"/>
                <a:gd name="connsiteY2772" fmla="*/ 465743 h 1907175"/>
                <a:gd name="connsiteX2773" fmla="*/ 1055120 w 2476424"/>
                <a:gd name="connsiteY2773" fmla="*/ 458257 h 1907175"/>
                <a:gd name="connsiteX2774" fmla="*/ 1064232 w 2476424"/>
                <a:gd name="connsiteY2774" fmla="*/ 453701 h 1907175"/>
                <a:gd name="connsiteX2775" fmla="*/ 1064232 w 2476424"/>
                <a:gd name="connsiteY2775" fmla="*/ 453701 h 1907175"/>
                <a:gd name="connsiteX2776" fmla="*/ 1116956 w 2476424"/>
                <a:gd name="connsiteY2776" fmla="*/ 413996 h 1907175"/>
                <a:gd name="connsiteX2777" fmla="*/ 1129974 w 2476424"/>
                <a:gd name="connsiteY2777" fmla="*/ 411718 h 1907175"/>
                <a:gd name="connsiteX2778" fmla="*/ 1135181 w 2476424"/>
                <a:gd name="connsiteY2778" fmla="*/ 408463 h 1907175"/>
                <a:gd name="connsiteX2779" fmla="*/ 1112074 w 2476424"/>
                <a:gd name="connsiteY2779" fmla="*/ 411392 h 1907175"/>
                <a:gd name="connsiteX2780" fmla="*/ 1116956 w 2476424"/>
                <a:gd name="connsiteY2780" fmla="*/ 413996 h 1907175"/>
                <a:gd name="connsiteX2781" fmla="*/ 1116956 w 2476424"/>
                <a:gd name="connsiteY2781" fmla="*/ 413996 h 1907175"/>
                <a:gd name="connsiteX2782" fmla="*/ 1186928 w 2476424"/>
                <a:gd name="connsiteY2782" fmla="*/ 413996 h 1907175"/>
                <a:gd name="connsiteX2783" fmla="*/ 1193112 w 2476424"/>
                <a:gd name="connsiteY2783" fmla="*/ 411718 h 1907175"/>
                <a:gd name="connsiteX2784" fmla="*/ 1199295 w 2476424"/>
                <a:gd name="connsiteY2784" fmla="*/ 415948 h 1907175"/>
                <a:gd name="connsiteX2785" fmla="*/ 1196366 w 2476424"/>
                <a:gd name="connsiteY2785" fmla="*/ 419854 h 1907175"/>
                <a:gd name="connsiteX2786" fmla="*/ 1208733 w 2476424"/>
                <a:gd name="connsiteY2786" fmla="*/ 421481 h 1907175"/>
                <a:gd name="connsiteX2787" fmla="*/ 1213290 w 2476424"/>
                <a:gd name="connsiteY2787" fmla="*/ 423108 h 1907175"/>
                <a:gd name="connsiteX2788" fmla="*/ 1213941 w 2476424"/>
                <a:gd name="connsiteY2788" fmla="*/ 435476 h 1907175"/>
                <a:gd name="connsiteX2789" fmla="*/ 1219474 w 2476424"/>
                <a:gd name="connsiteY2789" fmla="*/ 442310 h 1907175"/>
                <a:gd name="connsiteX2790" fmla="*/ 1215893 w 2476424"/>
                <a:gd name="connsiteY2790" fmla="*/ 454026 h 1907175"/>
                <a:gd name="connsiteX2791" fmla="*/ 1215242 w 2476424"/>
                <a:gd name="connsiteY2791" fmla="*/ 466394 h 1907175"/>
                <a:gd name="connsiteX2792" fmla="*/ 1223704 w 2476424"/>
                <a:gd name="connsiteY2792" fmla="*/ 469648 h 1907175"/>
                <a:gd name="connsiteX2793" fmla="*/ 1222077 w 2476424"/>
                <a:gd name="connsiteY2793" fmla="*/ 477785 h 1907175"/>
                <a:gd name="connsiteX2794" fmla="*/ 1225332 w 2476424"/>
                <a:gd name="connsiteY2794" fmla="*/ 485270 h 1907175"/>
                <a:gd name="connsiteX2795" fmla="*/ 1212964 w 2476424"/>
                <a:gd name="connsiteY2795" fmla="*/ 476157 h 1907175"/>
                <a:gd name="connsiteX2796" fmla="*/ 1211988 w 2476424"/>
                <a:gd name="connsiteY2796" fmla="*/ 483968 h 1907175"/>
                <a:gd name="connsiteX2797" fmla="*/ 1205479 w 2476424"/>
                <a:gd name="connsiteY2797" fmla="*/ 489501 h 1907175"/>
                <a:gd name="connsiteX2798" fmla="*/ 1218172 w 2476424"/>
                <a:gd name="connsiteY2798" fmla="*/ 498939 h 1907175"/>
                <a:gd name="connsiteX2799" fmla="*/ 1204177 w 2476424"/>
                <a:gd name="connsiteY2799" fmla="*/ 496010 h 1907175"/>
                <a:gd name="connsiteX2800" fmla="*/ 1206781 w 2476424"/>
                <a:gd name="connsiteY2800" fmla="*/ 505448 h 1907175"/>
                <a:gd name="connsiteX2801" fmla="*/ 1185626 w 2476424"/>
                <a:gd name="connsiteY2801" fmla="*/ 503821 h 1907175"/>
                <a:gd name="connsiteX2802" fmla="*/ 1173259 w 2476424"/>
                <a:gd name="connsiteY2802" fmla="*/ 502844 h 1907175"/>
                <a:gd name="connsiteX2803" fmla="*/ 1170005 w 2476424"/>
                <a:gd name="connsiteY2803" fmla="*/ 498614 h 1907175"/>
                <a:gd name="connsiteX2804" fmla="*/ 1160892 w 2476424"/>
                <a:gd name="connsiteY2804" fmla="*/ 508052 h 1907175"/>
                <a:gd name="connsiteX2805" fmla="*/ 1148525 w 2476424"/>
                <a:gd name="connsiteY2805" fmla="*/ 506750 h 1907175"/>
                <a:gd name="connsiteX2806" fmla="*/ 1140388 w 2476424"/>
                <a:gd name="connsiteY2806" fmla="*/ 506424 h 1907175"/>
                <a:gd name="connsiteX2807" fmla="*/ 1136483 w 2476424"/>
                <a:gd name="connsiteY2807" fmla="*/ 497963 h 1907175"/>
                <a:gd name="connsiteX2808" fmla="*/ 1143317 w 2476424"/>
                <a:gd name="connsiteY2808" fmla="*/ 495684 h 1907175"/>
                <a:gd name="connsiteX2809" fmla="*/ 1149176 w 2476424"/>
                <a:gd name="connsiteY2809" fmla="*/ 494383 h 1907175"/>
                <a:gd name="connsiteX2810" fmla="*/ 1133879 w 2476424"/>
                <a:gd name="connsiteY2810" fmla="*/ 488850 h 1907175"/>
                <a:gd name="connsiteX2811" fmla="*/ 1137785 w 2476424"/>
                <a:gd name="connsiteY2811" fmla="*/ 485270 h 1907175"/>
                <a:gd name="connsiteX2812" fmla="*/ 1137785 w 2476424"/>
                <a:gd name="connsiteY2812" fmla="*/ 482992 h 1907175"/>
                <a:gd name="connsiteX2813" fmla="*/ 1144294 w 2476424"/>
                <a:gd name="connsiteY2813" fmla="*/ 481365 h 1907175"/>
                <a:gd name="connsiteX2814" fmla="*/ 1149176 w 2476424"/>
                <a:gd name="connsiteY2814" fmla="*/ 478435 h 1907175"/>
                <a:gd name="connsiteX2815" fmla="*/ 1155034 w 2476424"/>
                <a:gd name="connsiteY2815" fmla="*/ 475832 h 1907175"/>
                <a:gd name="connsiteX2816" fmla="*/ 1156986 w 2476424"/>
                <a:gd name="connsiteY2816" fmla="*/ 473228 h 1907175"/>
                <a:gd name="connsiteX2817" fmla="*/ 1175537 w 2476424"/>
                <a:gd name="connsiteY2817" fmla="*/ 470299 h 1907175"/>
                <a:gd name="connsiteX2818" fmla="*/ 1166750 w 2476424"/>
                <a:gd name="connsiteY2818" fmla="*/ 468672 h 1907175"/>
                <a:gd name="connsiteX2819" fmla="*/ 1146247 w 2476424"/>
                <a:gd name="connsiteY2819" fmla="*/ 470625 h 1907175"/>
                <a:gd name="connsiteX2820" fmla="*/ 1119559 w 2476424"/>
                <a:gd name="connsiteY2820" fmla="*/ 472903 h 1907175"/>
                <a:gd name="connsiteX2821" fmla="*/ 1100032 w 2476424"/>
                <a:gd name="connsiteY2821" fmla="*/ 474530 h 1907175"/>
                <a:gd name="connsiteX2822" fmla="*/ 1078552 w 2476424"/>
                <a:gd name="connsiteY2822" fmla="*/ 479086 h 1907175"/>
                <a:gd name="connsiteX2823" fmla="*/ 1069765 w 2476424"/>
                <a:gd name="connsiteY2823" fmla="*/ 472903 h 1907175"/>
                <a:gd name="connsiteX2824" fmla="*/ 1079529 w 2476424"/>
                <a:gd name="connsiteY2824" fmla="*/ 466394 h 1907175"/>
                <a:gd name="connsiteX2825" fmla="*/ 1092547 w 2476424"/>
                <a:gd name="connsiteY2825" fmla="*/ 468021 h 1907175"/>
                <a:gd name="connsiteX2826" fmla="*/ 1087990 w 2476424"/>
                <a:gd name="connsiteY2826" fmla="*/ 461186 h 1907175"/>
                <a:gd name="connsiteX2827" fmla="*/ 1095476 w 2476424"/>
                <a:gd name="connsiteY2827" fmla="*/ 456956 h 1907175"/>
                <a:gd name="connsiteX2828" fmla="*/ 1103287 w 2476424"/>
                <a:gd name="connsiteY2828" fmla="*/ 458908 h 1907175"/>
                <a:gd name="connsiteX2829" fmla="*/ 1109470 w 2476424"/>
                <a:gd name="connsiteY2829" fmla="*/ 463465 h 1907175"/>
                <a:gd name="connsiteX2830" fmla="*/ 1119234 w 2476424"/>
                <a:gd name="connsiteY2830" fmla="*/ 464441 h 1907175"/>
                <a:gd name="connsiteX2831" fmla="*/ 1124767 w 2476424"/>
                <a:gd name="connsiteY2831" fmla="*/ 461512 h 1907175"/>
                <a:gd name="connsiteX2832" fmla="*/ 1117606 w 2476424"/>
                <a:gd name="connsiteY2832" fmla="*/ 460861 h 1907175"/>
                <a:gd name="connsiteX2833" fmla="*/ 1109796 w 2476424"/>
                <a:gd name="connsiteY2833" fmla="*/ 456956 h 1907175"/>
                <a:gd name="connsiteX2834" fmla="*/ 1114027 w 2476424"/>
                <a:gd name="connsiteY2834" fmla="*/ 451423 h 1907175"/>
                <a:gd name="connsiteX2835" fmla="*/ 1105239 w 2476424"/>
                <a:gd name="connsiteY2835" fmla="*/ 449796 h 1907175"/>
                <a:gd name="connsiteX2836" fmla="*/ 1101008 w 2476424"/>
                <a:gd name="connsiteY2836" fmla="*/ 446866 h 1907175"/>
                <a:gd name="connsiteX2837" fmla="*/ 1102961 w 2476424"/>
                <a:gd name="connsiteY2837" fmla="*/ 442310 h 1907175"/>
                <a:gd name="connsiteX2838" fmla="*/ 1112399 w 2476424"/>
                <a:gd name="connsiteY2838" fmla="*/ 436452 h 1907175"/>
                <a:gd name="connsiteX2839" fmla="*/ 1100032 w 2476424"/>
                <a:gd name="connsiteY2839" fmla="*/ 436777 h 1907175"/>
                <a:gd name="connsiteX2840" fmla="*/ 1094499 w 2476424"/>
                <a:gd name="connsiteY2840" fmla="*/ 434499 h 1907175"/>
                <a:gd name="connsiteX2841" fmla="*/ 1098405 w 2476424"/>
                <a:gd name="connsiteY2841" fmla="*/ 428316 h 1907175"/>
                <a:gd name="connsiteX2842" fmla="*/ 1106867 w 2476424"/>
                <a:gd name="connsiteY2842" fmla="*/ 426037 h 1907175"/>
                <a:gd name="connsiteX2843" fmla="*/ 1113701 w 2476424"/>
                <a:gd name="connsiteY2843" fmla="*/ 430594 h 1907175"/>
                <a:gd name="connsiteX2844" fmla="*/ 1121512 w 2476424"/>
                <a:gd name="connsiteY2844" fmla="*/ 438730 h 1907175"/>
                <a:gd name="connsiteX2845" fmla="*/ 1129648 w 2476424"/>
                <a:gd name="connsiteY2845" fmla="*/ 444263 h 1907175"/>
                <a:gd name="connsiteX2846" fmla="*/ 1135181 w 2476424"/>
                <a:gd name="connsiteY2846" fmla="*/ 445565 h 1907175"/>
                <a:gd name="connsiteX2847" fmla="*/ 1138110 w 2476424"/>
                <a:gd name="connsiteY2847" fmla="*/ 448494 h 1907175"/>
                <a:gd name="connsiteX2848" fmla="*/ 1145921 w 2476424"/>
                <a:gd name="connsiteY2848" fmla="*/ 453050 h 1907175"/>
                <a:gd name="connsiteX2849" fmla="*/ 1152105 w 2476424"/>
                <a:gd name="connsiteY2849" fmla="*/ 458908 h 1907175"/>
                <a:gd name="connsiteX2850" fmla="*/ 1164797 w 2476424"/>
                <a:gd name="connsiteY2850" fmla="*/ 454677 h 1907175"/>
                <a:gd name="connsiteX2851" fmla="*/ 1158288 w 2476424"/>
                <a:gd name="connsiteY2851" fmla="*/ 452074 h 1907175"/>
                <a:gd name="connsiteX2852" fmla="*/ 1153081 w 2476424"/>
                <a:gd name="connsiteY2852" fmla="*/ 451423 h 1907175"/>
                <a:gd name="connsiteX2853" fmla="*/ 1148850 w 2476424"/>
                <a:gd name="connsiteY2853" fmla="*/ 444588 h 1907175"/>
                <a:gd name="connsiteX2854" fmla="*/ 1162194 w 2476424"/>
                <a:gd name="connsiteY2854" fmla="*/ 443612 h 1907175"/>
                <a:gd name="connsiteX2855" fmla="*/ 1166750 w 2476424"/>
                <a:gd name="connsiteY2855" fmla="*/ 441659 h 1907175"/>
                <a:gd name="connsiteX2856" fmla="*/ 1154383 w 2476424"/>
                <a:gd name="connsiteY2856" fmla="*/ 439707 h 1907175"/>
                <a:gd name="connsiteX2857" fmla="*/ 1142992 w 2476424"/>
                <a:gd name="connsiteY2857" fmla="*/ 437754 h 1907175"/>
                <a:gd name="connsiteX2858" fmla="*/ 1153081 w 2476424"/>
                <a:gd name="connsiteY2858" fmla="*/ 434825 h 1907175"/>
                <a:gd name="connsiteX2859" fmla="*/ 1144294 w 2476424"/>
                <a:gd name="connsiteY2859" fmla="*/ 428967 h 1907175"/>
                <a:gd name="connsiteX2860" fmla="*/ 1130299 w 2476424"/>
                <a:gd name="connsiteY2860" fmla="*/ 427665 h 1907175"/>
                <a:gd name="connsiteX2861" fmla="*/ 1126068 w 2476424"/>
                <a:gd name="connsiteY2861" fmla="*/ 422132 h 1907175"/>
                <a:gd name="connsiteX2862" fmla="*/ 1138110 w 2476424"/>
                <a:gd name="connsiteY2862" fmla="*/ 415948 h 1907175"/>
                <a:gd name="connsiteX2863" fmla="*/ 1156986 w 2476424"/>
                <a:gd name="connsiteY2863" fmla="*/ 415623 h 1907175"/>
                <a:gd name="connsiteX2864" fmla="*/ 1169679 w 2476424"/>
                <a:gd name="connsiteY2864" fmla="*/ 422457 h 1907175"/>
                <a:gd name="connsiteX2865" fmla="*/ 1169028 w 2476424"/>
                <a:gd name="connsiteY2865" fmla="*/ 426037 h 1907175"/>
                <a:gd name="connsiteX2866" fmla="*/ 1174235 w 2476424"/>
                <a:gd name="connsiteY2866" fmla="*/ 429617 h 1907175"/>
                <a:gd name="connsiteX2867" fmla="*/ 1177490 w 2476424"/>
                <a:gd name="connsiteY2867" fmla="*/ 426037 h 1907175"/>
                <a:gd name="connsiteX2868" fmla="*/ 1181395 w 2476424"/>
                <a:gd name="connsiteY2868" fmla="*/ 427665 h 1907175"/>
                <a:gd name="connsiteX2869" fmla="*/ 1179768 w 2476424"/>
                <a:gd name="connsiteY2869" fmla="*/ 419528 h 1907175"/>
                <a:gd name="connsiteX2870" fmla="*/ 1181395 w 2476424"/>
                <a:gd name="connsiteY2870" fmla="*/ 416599 h 1907175"/>
                <a:gd name="connsiteX2871" fmla="*/ 1186928 w 2476424"/>
                <a:gd name="connsiteY2871" fmla="*/ 413996 h 1907175"/>
                <a:gd name="connsiteX2872" fmla="*/ 1186928 w 2476424"/>
                <a:gd name="connsiteY2872" fmla="*/ 413996 h 1907175"/>
                <a:gd name="connsiteX2873" fmla="*/ 1292375 w 2476424"/>
                <a:gd name="connsiteY2873" fmla="*/ 472252 h 1907175"/>
                <a:gd name="connsiteX2874" fmla="*/ 1307020 w 2476424"/>
                <a:gd name="connsiteY2874" fmla="*/ 473879 h 1907175"/>
                <a:gd name="connsiteX2875" fmla="*/ 1319062 w 2476424"/>
                <a:gd name="connsiteY2875" fmla="*/ 485270 h 1907175"/>
                <a:gd name="connsiteX2876" fmla="*/ 1330778 w 2476424"/>
                <a:gd name="connsiteY2876" fmla="*/ 492430 h 1907175"/>
                <a:gd name="connsiteX2877" fmla="*/ 1330778 w 2476424"/>
                <a:gd name="connsiteY2877" fmla="*/ 500892 h 1907175"/>
                <a:gd name="connsiteX2878" fmla="*/ 1326548 w 2476424"/>
                <a:gd name="connsiteY2878" fmla="*/ 505773 h 1907175"/>
                <a:gd name="connsiteX2879" fmla="*/ 1332731 w 2476424"/>
                <a:gd name="connsiteY2879" fmla="*/ 509679 h 1907175"/>
                <a:gd name="connsiteX2880" fmla="*/ 1331755 w 2476424"/>
                <a:gd name="connsiteY2880" fmla="*/ 517815 h 1907175"/>
                <a:gd name="connsiteX2881" fmla="*/ 1326548 w 2476424"/>
                <a:gd name="connsiteY2881" fmla="*/ 525952 h 1907175"/>
                <a:gd name="connsiteX2882" fmla="*/ 1307997 w 2476424"/>
                <a:gd name="connsiteY2882" fmla="*/ 527253 h 1907175"/>
                <a:gd name="connsiteX2883" fmla="*/ 1297582 w 2476424"/>
                <a:gd name="connsiteY2883" fmla="*/ 528230 h 1907175"/>
                <a:gd name="connsiteX2884" fmla="*/ 1288469 w 2476424"/>
                <a:gd name="connsiteY2884" fmla="*/ 524975 h 1907175"/>
                <a:gd name="connsiteX2885" fmla="*/ 1279682 w 2476424"/>
                <a:gd name="connsiteY2885" fmla="*/ 518466 h 1907175"/>
                <a:gd name="connsiteX2886" fmla="*/ 1273499 w 2476424"/>
                <a:gd name="connsiteY2886" fmla="*/ 521395 h 1907175"/>
                <a:gd name="connsiteX2887" fmla="*/ 1267966 w 2476424"/>
                <a:gd name="connsiteY2887" fmla="*/ 516839 h 1907175"/>
                <a:gd name="connsiteX2888" fmla="*/ 1262759 w 2476424"/>
                <a:gd name="connsiteY2888" fmla="*/ 517164 h 1907175"/>
                <a:gd name="connsiteX2889" fmla="*/ 1256250 w 2476424"/>
                <a:gd name="connsiteY2889" fmla="*/ 509354 h 1907175"/>
                <a:gd name="connsiteX2890" fmla="*/ 1252019 w 2476424"/>
                <a:gd name="connsiteY2890" fmla="*/ 511632 h 1907175"/>
                <a:gd name="connsiteX2891" fmla="*/ 1246811 w 2476424"/>
                <a:gd name="connsiteY2891" fmla="*/ 508703 h 1907175"/>
                <a:gd name="connsiteX2892" fmla="*/ 1243232 w 2476424"/>
                <a:gd name="connsiteY2892" fmla="*/ 507401 h 1907175"/>
                <a:gd name="connsiteX2893" fmla="*/ 1248764 w 2476424"/>
                <a:gd name="connsiteY2893" fmla="*/ 496661 h 1907175"/>
                <a:gd name="connsiteX2894" fmla="*/ 1260481 w 2476424"/>
                <a:gd name="connsiteY2894" fmla="*/ 486897 h 1907175"/>
                <a:gd name="connsiteX2895" fmla="*/ 1257877 w 2476424"/>
                <a:gd name="connsiteY2895" fmla="*/ 483317 h 1907175"/>
                <a:gd name="connsiteX2896" fmla="*/ 1292375 w 2476424"/>
                <a:gd name="connsiteY2896" fmla="*/ 472252 h 1907175"/>
                <a:gd name="connsiteX2897" fmla="*/ 1292375 w 2476424"/>
                <a:gd name="connsiteY2897" fmla="*/ 472252 h 1907175"/>
                <a:gd name="connsiteX2898" fmla="*/ 1395544 w 2476424"/>
                <a:gd name="connsiteY2898" fmla="*/ 360621 h 1907175"/>
                <a:gd name="connsiteX2899" fmla="*/ 1395544 w 2476424"/>
                <a:gd name="connsiteY2899" fmla="*/ 370710 h 1907175"/>
                <a:gd name="connsiteX2900" fmla="*/ 1407585 w 2476424"/>
                <a:gd name="connsiteY2900" fmla="*/ 375267 h 1907175"/>
                <a:gd name="connsiteX2901" fmla="*/ 1417674 w 2476424"/>
                <a:gd name="connsiteY2901" fmla="*/ 381776 h 1907175"/>
                <a:gd name="connsiteX2902" fmla="*/ 1428089 w 2476424"/>
                <a:gd name="connsiteY2902" fmla="*/ 376243 h 1907175"/>
                <a:gd name="connsiteX2903" fmla="*/ 1436551 w 2476424"/>
                <a:gd name="connsiteY2903" fmla="*/ 374616 h 1907175"/>
                <a:gd name="connsiteX2904" fmla="*/ 1433296 w 2476424"/>
                <a:gd name="connsiteY2904" fmla="*/ 364527 h 1907175"/>
                <a:gd name="connsiteX2905" fmla="*/ 1418000 w 2476424"/>
                <a:gd name="connsiteY2905" fmla="*/ 355414 h 1907175"/>
                <a:gd name="connsiteX2906" fmla="*/ 1411165 w 2476424"/>
                <a:gd name="connsiteY2906" fmla="*/ 354763 h 1907175"/>
                <a:gd name="connsiteX2907" fmla="*/ 1401402 w 2476424"/>
                <a:gd name="connsiteY2907" fmla="*/ 354763 h 1907175"/>
                <a:gd name="connsiteX2908" fmla="*/ 1395544 w 2476424"/>
                <a:gd name="connsiteY2908" fmla="*/ 360621 h 1907175"/>
                <a:gd name="connsiteX2909" fmla="*/ 1395544 w 2476424"/>
                <a:gd name="connsiteY2909" fmla="*/ 360621 h 1907175"/>
                <a:gd name="connsiteX2910" fmla="*/ 1423858 w 2476424"/>
                <a:gd name="connsiteY2910" fmla="*/ 402605 h 1907175"/>
                <a:gd name="connsiteX2911" fmla="*/ 1412142 w 2476424"/>
                <a:gd name="connsiteY2911" fmla="*/ 405859 h 1907175"/>
                <a:gd name="connsiteX2912" fmla="*/ 1420278 w 2476424"/>
                <a:gd name="connsiteY2912" fmla="*/ 413996 h 1907175"/>
                <a:gd name="connsiteX2913" fmla="*/ 1426462 w 2476424"/>
                <a:gd name="connsiteY2913" fmla="*/ 422783 h 1907175"/>
                <a:gd name="connsiteX2914" fmla="*/ 1433947 w 2476424"/>
                <a:gd name="connsiteY2914" fmla="*/ 421807 h 1907175"/>
                <a:gd name="connsiteX2915" fmla="*/ 1431344 w 2476424"/>
                <a:gd name="connsiteY2915" fmla="*/ 415298 h 1907175"/>
                <a:gd name="connsiteX2916" fmla="*/ 1436876 w 2476424"/>
                <a:gd name="connsiteY2916" fmla="*/ 408463 h 1907175"/>
                <a:gd name="connsiteX2917" fmla="*/ 1423858 w 2476424"/>
                <a:gd name="connsiteY2917" fmla="*/ 402605 h 1907175"/>
                <a:gd name="connsiteX2918" fmla="*/ 1423858 w 2476424"/>
                <a:gd name="connsiteY2918" fmla="*/ 402605 h 1907175"/>
                <a:gd name="connsiteX2919" fmla="*/ 1263735 w 2476424"/>
                <a:gd name="connsiteY2919" fmla="*/ 347929 h 1907175"/>
                <a:gd name="connsiteX2920" fmla="*/ 1254297 w 2476424"/>
                <a:gd name="connsiteY2920" fmla="*/ 350858 h 1907175"/>
                <a:gd name="connsiteX2921" fmla="*/ 1252019 w 2476424"/>
                <a:gd name="connsiteY2921" fmla="*/ 356065 h 1907175"/>
                <a:gd name="connsiteX2922" fmla="*/ 1259179 w 2476424"/>
                <a:gd name="connsiteY2922" fmla="*/ 363550 h 1907175"/>
                <a:gd name="connsiteX2923" fmla="*/ 1270895 w 2476424"/>
                <a:gd name="connsiteY2923" fmla="*/ 364527 h 1907175"/>
                <a:gd name="connsiteX2924" fmla="*/ 1292701 w 2476424"/>
                <a:gd name="connsiteY2924" fmla="*/ 365178 h 1907175"/>
                <a:gd name="connsiteX2925" fmla="*/ 1319713 w 2476424"/>
                <a:gd name="connsiteY2925" fmla="*/ 365829 h 1907175"/>
                <a:gd name="connsiteX2926" fmla="*/ 1325571 w 2476424"/>
                <a:gd name="connsiteY2926" fmla="*/ 366154 h 1907175"/>
                <a:gd name="connsiteX2927" fmla="*/ 1338589 w 2476424"/>
                <a:gd name="connsiteY2927" fmla="*/ 351183 h 1907175"/>
                <a:gd name="connsiteX2928" fmla="*/ 1325897 w 2476424"/>
                <a:gd name="connsiteY2928" fmla="*/ 346952 h 1907175"/>
                <a:gd name="connsiteX2929" fmla="*/ 1317110 w 2476424"/>
                <a:gd name="connsiteY2929" fmla="*/ 349881 h 1907175"/>
                <a:gd name="connsiteX2930" fmla="*/ 1292701 w 2476424"/>
                <a:gd name="connsiteY2930" fmla="*/ 345976 h 1907175"/>
                <a:gd name="connsiteX2931" fmla="*/ 1277730 w 2476424"/>
                <a:gd name="connsiteY2931" fmla="*/ 349231 h 1907175"/>
                <a:gd name="connsiteX2932" fmla="*/ 1274801 w 2476424"/>
                <a:gd name="connsiteY2932" fmla="*/ 344674 h 1907175"/>
                <a:gd name="connsiteX2933" fmla="*/ 1263735 w 2476424"/>
                <a:gd name="connsiteY2933" fmla="*/ 347929 h 1907175"/>
                <a:gd name="connsiteX2934" fmla="*/ 1263735 w 2476424"/>
                <a:gd name="connsiteY2934" fmla="*/ 347929 h 1907175"/>
                <a:gd name="connsiteX2935" fmla="*/ 1210686 w 2476424"/>
                <a:gd name="connsiteY2935" fmla="*/ 283164 h 1907175"/>
                <a:gd name="connsiteX2936" fmla="*/ 1195390 w 2476424"/>
                <a:gd name="connsiteY2936" fmla="*/ 285767 h 1907175"/>
                <a:gd name="connsiteX2937" fmla="*/ 1196041 w 2476424"/>
                <a:gd name="connsiteY2937" fmla="*/ 293253 h 1907175"/>
                <a:gd name="connsiteX2938" fmla="*/ 1203852 w 2476424"/>
                <a:gd name="connsiteY2938" fmla="*/ 299111 h 1907175"/>
                <a:gd name="connsiteX2939" fmla="*/ 1195065 w 2476424"/>
                <a:gd name="connsiteY2939" fmla="*/ 303016 h 1907175"/>
                <a:gd name="connsiteX2940" fmla="*/ 1202224 w 2476424"/>
                <a:gd name="connsiteY2940" fmla="*/ 308874 h 1907175"/>
                <a:gd name="connsiteX2941" fmla="*/ 1205804 w 2476424"/>
                <a:gd name="connsiteY2941" fmla="*/ 318638 h 1907175"/>
                <a:gd name="connsiteX2942" fmla="*/ 1218823 w 2476424"/>
                <a:gd name="connsiteY2942" fmla="*/ 319289 h 1907175"/>
                <a:gd name="connsiteX2943" fmla="*/ 1235095 w 2476424"/>
                <a:gd name="connsiteY2943" fmla="*/ 326449 h 1907175"/>
                <a:gd name="connsiteX2944" fmla="*/ 1215893 w 2476424"/>
                <a:gd name="connsiteY2944" fmla="*/ 328076 h 1907175"/>
                <a:gd name="connsiteX2945" fmla="*/ 1209710 w 2476424"/>
                <a:gd name="connsiteY2945" fmla="*/ 332958 h 1907175"/>
                <a:gd name="connsiteX2946" fmla="*/ 1227935 w 2476424"/>
                <a:gd name="connsiteY2946" fmla="*/ 338491 h 1907175"/>
                <a:gd name="connsiteX2947" fmla="*/ 1230539 w 2476424"/>
                <a:gd name="connsiteY2947" fmla="*/ 345651 h 1907175"/>
                <a:gd name="connsiteX2948" fmla="*/ 1239651 w 2476424"/>
                <a:gd name="connsiteY2948" fmla="*/ 345000 h 1907175"/>
                <a:gd name="connsiteX2949" fmla="*/ 1264711 w 2476424"/>
                <a:gd name="connsiteY2949" fmla="*/ 339792 h 1907175"/>
                <a:gd name="connsiteX2950" fmla="*/ 1285540 w 2476424"/>
                <a:gd name="connsiteY2950" fmla="*/ 336212 h 1907175"/>
                <a:gd name="connsiteX2951" fmla="*/ 1290748 w 2476424"/>
                <a:gd name="connsiteY2951" fmla="*/ 328402 h 1907175"/>
                <a:gd name="connsiteX2952" fmla="*/ 1284564 w 2476424"/>
                <a:gd name="connsiteY2952" fmla="*/ 323194 h 1907175"/>
                <a:gd name="connsiteX2953" fmla="*/ 1292050 w 2476424"/>
                <a:gd name="connsiteY2953" fmla="*/ 310502 h 1907175"/>
                <a:gd name="connsiteX2954" fmla="*/ 1273173 w 2476424"/>
                <a:gd name="connsiteY2954" fmla="*/ 301714 h 1907175"/>
                <a:gd name="connsiteX2955" fmla="*/ 1258853 w 2476424"/>
                <a:gd name="connsiteY2955" fmla="*/ 303342 h 1907175"/>
                <a:gd name="connsiteX2956" fmla="*/ 1250066 w 2476424"/>
                <a:gd name="connsiteY2956" fmla="*/ 292602 h 1907175"/>
                <a:gd name="connsiteX2957" fmla="*/ 1225332 w 2476424"/>
                <a:gd name="connsiteY2957" fmla="*/ 286418 h 1907175"/>
                <a:gd name="connsiteX2958" fmla="*/ 1210686 w 2476424"/>
                <a:gd name="connsiteY2958" fmla="*/ 283164 h 1907175"/>
                <a:gd name="connsiteX2959" fmla="*/ 1210686 w 2476424"/>
                <a:gd name="connsiteY2959" fmla="*/ 283164 h 1907175"/>
                <a:gd name="connsiteX2960" fmla="*/ 1153406 w 2476424"/>
                <a:gd name="connsiteY2960" fmla="*/ 199522 h 1907175"/>
                <a:gd name="connsiteX2961" fmla="*/ 1141039 w 2476424"/>
                <a:gd name="connsiteY2961" fmla="*/ 206682 h 1907175"/>
                <a:gd name="connsiteX2962" fmla="*/ 1143317 w 2476424"/>
                <a:gd name="connsiteY2962" fmla="*/ 213517 h 1907175"/>
                <a:gd name="connsiteX2963" fmla="*/ 1154057 w 2476424"/>
                <a:gd name="connsiteY2963" fmla="*/ 219049 h 1907175"/>
                <a:gd name="connsiteX2964" fmla="*/ 1169354 w 2476424"/>
                <a:gd name="connsiteY2964" fmla="*/ 224907 h 1907175"/>
                <a:gd name="connsiteX2965" fmla="*/ 1179443 w 2476424"/>
                <a:gd name="connsiteY2965" fmla="*/ 229464 h 1907175"/>
                <a:gd name="connsiteX2966" fmla="*/ 1186928 w 2476424"/>
                <a:gd name="connsiteY2966" fmla="*/ 221978 h 1907175"/>
                <a:gd name="connsiteX2967" fmla="*/ 1180419 w 2476424"/>
                <a:gd name="connsiteY2967" fmla="*/ 206682 h 1907175"/>
                <a:gd name="connsiteX2968" fmla="*/ 1171957 w 2476424"/>
                <a:gd name="connsiteY2968" fmla="*/ 200173 h 1907175"/>
                <a:gd name="connsiteX2969" fmla="*/ 1161217 w 2476424"/>
                <a:gd name="connsiteY2969" fmla="*/ 201475 h 1907175"/>
                <a:gd name="connsiteX2970" fmla="*/ 1153406 w 2476424"/>
                <a:gd name="connsiteY2970" fmla="*/ 199522 h 1907175"/>
                <a:gd name="connsiteX2971" fmla="*/ 1153406 w 2476424"/>
                <a:gd name="connsiteY2971" fmla="*/ 199522 h 1907175"/>
                <a:gd name="connsiteX2972" fmla="*/ 1872658 w 2476424"/>
                <a:gd name="connsiteY2972" fmla="*/ 1033333 h 1907175"/>
                <a:gd name="connsiteX2973" fmla="*/ 1880794 w 2476424"/>
                <a:gd name="connsiteY2973" fmla="*/ 1033333 h 1907175"/>
                <a:gd name="connsiteX2974" fmla="*/ 1885351 w 2476424"/>
                <a:gd name="connsiteY2974" fmla="*/ 1037239 h 1907175"/>
                <a:gd name="connsiteX2975" fmla="*/ 1874936 w 2476424"/>
                <a:gd name="connsiteY2975" fmla="*/ 1042120 h 1907175"/>
                <a:gd name="connsiteX2976" fmla="*/ 1872658 w 2476424"/>
                <a:gd name="connsiteY2976" fmla="*/ 1033333 h 1907175"/>
                <a:gd name="connsiteX2977" fmla="*/ 1872658 w 2476424"/>
                <a:gd name="connsiteY2977" fmla="*/ 1033333 h 1907175"/>
                <a:gd name="connsiteX2978" fmla="*/ 2123908 w 2476424"/>
                <a:gd name="connsiteY2978" fmla="*/ 1146916 h 1907175"/>
                <a:gd name="connsiteX2979" fmla="*/ 2130743 w 2476424"/>
                <a:gd name="connsiteY2979" fmla="*/ 1148869 h 1907175"/>
                <a:gd name="connsiteX2980" fmla="*/ 2134323 w 2476424"/>
                <a:gd name="connsiteY2980" fmla="*/ 1154076 h 1907175"/>
                <a:gd name="connsiteX2981" fmla="*/ 2121955 w 2476424"/>
                <a:gd name="connsiteY2981" fmla="*/ 1152775 h 1907175"/>
                <a:gd name="connsiteX2982" fmla="*/ 2123908 w 2476424"/>
                <a:gd name="connsiteY2982" fmla="*/ 1146916 h 1907175"/>
                <a:gd name="connsiteX2983" fmla="*/ 2123908 w 2476424"/>
                <a:gd name="connsiteY2983" fmla="*/ 1146916 h 1907175"/>
                <a:gd name="connsiteX2984" fmla="*/ 2135625 w 2476424"/>
                <a:gd name="connsiteY2984" fmla="*/ 1120229 h 1907175"/>
                <a:gd name="connsiteX2985" fmla="*/ 2149293 w 2476424"/>
                <a:gd name="connsiteY2985" fmla="*/ 1120555 h 1907175"/>
                <a:gd name="connsiteX2986" fmla="*/ 2140832 w 2476424"/>
                <a:gd name="connsiteY2986" fmla="*/ 1128366 h 1907175"/>
                <a:gd name="connsiteX2987" fmla="*/ 2131393 w 2476424"/>
                <a:gd name="connsiteY2987" fmla="*/ 1125436 h 1907175"/>
                <a:gd name="connsiteX2988" fmla="*/ 2135625 w 2476424"/>
                <a:gd name="connsiteY2988" fmla="*/ 1120229 h 1907175"/>
                <a:gd name="connsiteX2989" fmla="*/ 2135625 w 2476424"/>
                <a:gd name="connsiteY2989" fmla="*/ 1120229 h 1907175"/>
                <a:gd name="connsiteX2990" fmla="*/ 2126186 w 2476424"/>
                <a:gd name="connsiteY2990" fmla="*/ 1109164 h 1907175"/>
                <a:gd name="connsiteX2991" fmla="*/ 2131393 w 2476424"/>
                <a:gd name="connsiteY2991" fmla="*/ 1116975 h 1907175"/>
                <a:gd name="connsiteX2992" fmla="*/ 2122606 w 2476424"/>
                <a:gd name="connsiteY2992" fmla="*/ 1120880 h 1907175"/>
                <a:gd name="connsiteX2993" fmla="*/ 2120654 w 2476424"/>
                <a:gd name="connsiteY2993" fmla="*/ 1113720 h 1907175"/>
                <a:gd name="connsiteX2994" fmla="*/ 2126186 w 2476424"/>
                <a:gd name="connsiteY2994" fmla="*/ 1109164 h 1907175"/>
                <a:gd name="connsiteX2995" fmla="*/ 2126186 w 2476424"/>
                <a:gd name="connsiteY2995" fmla="*/ 1109164 h 1907175"/>
                <a:gd name="connsiteX2996" fmla="*/ 2125210 w 2476424"/>
                <a:gd name="connsiteY2996" fmla="*/ 1159609 h 1907175"/>
                <a:gd name="connsiteX2997" fmla="*/ 2116097 w 2476424"/>
                <a:gd name="connsiteY2997" fmla="*/ 1162213 h 1907175"/>
                <a:gd name="connsiteX2998" fmla="*/ 2127488 w 2476424"/>
                <a:gd name="connsiteY2998" fmla="*/ 1169047 h 1907175"/>
                <a:gd name="connsiteX2999" fmla="*/ 2133021 w 2476424"/>
                <a:gd name="connsiteY2999" fmla="*/ 1173929 h 1907175"/>
                <a:gd name="connsiteX3000" fmla="*/ 2139530 w 2476424"/>
                <a:gd name="connsiteY3000" fmla="*/ 1163515 h 1907175"/>
                <a:gd name="connsiteX3001" fmla="*/ 2125210 w 2476424"/>
                <a:gd name="connsiteY3001" fmla="*/ 1159609 h 1907175"/>
                <a:gd name="connsiteX3002" fmla="*/ 2125210 w 2476424"/>
                <a:gd name="connsiteY3002" fmla="*/ 1159609 h 1907175"/>
                <a:gd name="connsiteX3003" fmla="*/ 1958252 w 2476424"/>
                <a:gd name="connsiteY3003" fmla="*/ 1107211 h 1907175"/>
                <a:gd name="connsiteX3004" fmla="*/ 1971921 w 2476424"/>
                <a:gd name="connsiteY3004" fmla="*/ 1110466 h 1907175"/>
                <a:gd name="connsiteX3005" fmla="*/ 1982010 w 2476424"/>
                <a:gd name="connsiteY3005" fmla="*/ 1119578 h 1907175"/>
                <a:gd name="connsiteX3006" fmla="*/ 1968667 w 2476424"/>
                <a:gd name="connsiteY3006" fmla="*/ 1122182 h 1907175"/>
                <a:gd name="connsiteX3007" fmla="*/ 1963460 w 2476424"/>
                <a:gd name="connsiteY3007" fmla="*/ 1113720 h 1907175"/>
                <a:gd name="connsiteX3008" fmla="*/ 1958252 w 2476424"/>
                <a:gd name="connsiteY3008" fmla="*/ 1107211 h 1907175"/>
                <a:gd name="connsiteX3009" fmla="*/ 1958252 w 2476424"/>
                <a:gd name="connsiteY3009" fmla="*/ 1107211 h 1907175"/>
                <a:gd name="connsiteX3010" fmla="*/ 1791946 w 2476424"/>
                <a:gd name="connsiteY3010" fmla="*/ 1070109 h 1907175"/>
                <a:gd name="connsiteX3011" fmla="*/ 1780555 w 2476424"/>
                <a:gd name="connsiteY3011" fmla="*/ 1071737 h 1907175"/>
                <a:gd name="connsiteX3012" fmla="*/ 1786088 w 2476424"/>
                <a:gd name="connsiteY3012" fmla="*/ 1077269 h 1907175"/>
                <a:gd name="connsiteX3013" fmla="*/ 1794549 w 2476424"/>
                <a:gd name="connsiteY3013" fmla="*/ 1082477 h 1907175"/>
                <a:gd name="connsiteX3014" fmla="*/ 1804313 w 2476424"/>
                <a:gd name="connsiteY3014" fmla="*/ 1082477 h 1907175"/>
                <a:gd name="connsiteX3015" fmla="*/ 1802686 w 2476424"/>
                <a:gd name="connsiteY3015" fmla="*/ 1078571 h 1907175"/>
                <a:gd name="connsiteX3016" fmla="*/ 1791946 w 2476424"/>
                <a:gd name="connsiteY3016" fmla="*/ 1070109 h 1907175"/>
                <a:gd name="connsiteX3017" fmla="*/ 1791946 w 2476424"/>
                <a:gd name="connsiteY3017" fmla="*/ 1070109 h 1907175"/>
                <a:gd name="connsiteX3018" fmla="*/ 1753542 w 2476424"/>
                <a:gd name="connsiteY3018" fmla="*/ 1080524 h 1907175"/>
                <a:gd name="connsiteX3019" fmla="*/ 1749637 w 2476424"/>
                <a:gd name="connsiteY3019" fmla="*/ 1084429 h 1907175"/>
                <a:gd name="connsiteX3020" fmla="*/ 1758749 w 2476424"/>
                <a:gd name="connsiteY3020" fmla="*/ 1089637 h 1907175"/>
                <a:gd name="connsiteX3021" fmla="*/ 1766235 w 2476424"/>
                <a:gd name="connsiteY3021" fmla="*/ 1096471 h 1907175"/>
                <a:gd name="connsiteX3022" fmla="*/ 1773395 w 2476424"/>
                <a:gd name="connsiteY3022" fmla="*/ 1093217 h 1907175"/>
                <a:gd name="connsiteX3023" fmla="*/ 1779253 w 2476424"/>
                <a:gd name="connsiteY3023" fmla="*/ 1089637 h 1907175"/>
                <a:gd name="connsiteX3024" fmla="*/ 1774046 w 2476424"/>
                <a:gd name="connsiteY3024" fmla="*/ 1081826 h 1907175"/>
                <a:gd name="connsiteX3025" fmla="*/ 1760702 w 2476424"/>
                <a:gd name="connsiteY3025" fmla="*/ 1078246 h 1907175"/>
                <a:gd name="connsiteX3026" fmla="*/ 1753542 w 2476424"/>
                <a:gd name="connsiteY3026" fmla="*/ 1080524 h 1907175"/>
                <a:gd name="connsiteX3027" fmla="*/ 1753542 w 2476424"/>
                <a:gd name="connsiteY3027" fmla="*/ 1080524 h 1907175"/>
                <a:gd name="connsiteX3028" fmla="*/ 1707328 w 2476424"/>
                <a:gd name="connsiteY3028" fmla="*/ 1130318 h 1907175"/>
                <a:gd name="connsiteX3029" fmla="*/ 1702121 w 2476424"/>
                <a:gd name="connsiteY3029" fmla="*/ 1137478 h 1907175"/>
                <a:gd name="connsiteX3030" fmla="*/ 1701795 w 2476424"/>
                <a:gd name="connsiteY3030" fmla="*/ 1153100 h 1907175"/>
                <a:gd name="connsiteX3031" fmla="*/ 1710257 w 2476424"/>
                <a:gd name="connsiteY3031" fmla="*/ 1158958 h 1907175"/>
                <a:gd name="connsiteX3032" fmla="*/ 1714162 w 2476424"/>
                <a:gd name="connsiteY3032" fmla="*/ 1162864 h 1907175"/>
                <a:gd name="connsiteX3033" fmla="*/ 1720021 w 2476424"/>
                <a:gd name="connsiteY3033" fmla="*/ 1153425 h 1907175"/>
                <a:gd name="connsiteX3034" fmla="*/ 1730110 w 2476424"/>
                <a:gd name="connsiteY3034" fmla="*/ 1142360 h 1907175"/>
                <a:gd name="connsiteX3035" fmla="*/ 1728808 w 2476424"/>
                <a:gd name="connsiteY3035" fmla="*/ 1133247 h 1907175"/>
                <a:gd name="connsiteX3036" fmla="*/ 1721322 w 2476424"/>
                <a:gd name="connsiteY3036" fmla="*/ 1127064 h 1907175"/>
                <a:gd name="connsiteX3037" fmla="*/ 1707328 w 2476424"/>
                <a:gd name="connsiteY3037" fmla="*/ 1130318 h 1907175"/>
                <a:gd name="connsiteX3038" fmla="*/ 1707328 w 2476424"/>
                <a:gd name="connsiteY3038" fmla="*/ 1130318 h 1907175"/>
                <a:gd name="connsiteX3039" fmla="*/ 1614574 w 2476424"/>
                <a:gd name="connsiteY3039" fmla="*/ 1103957 h 1907175"/>
                <a:gd name="connsiteX3040" fmla="*/ 1597650 w 2476424"/>
                <a:gd name="connsiteY3040" fmla="*/ 1123809 h 1907175"/>
                <a:gd name="connsiteX3041" fmla="*/ 1605786 w 2476424"/>
                <a:gd name="connsiteY3041" fmla="*/ 1137153 h 1907175"/>
                <a:gd name="connsiteX3042" fmla="*/ 1611970 w 2476424"/>
                <a:gd name="connsiteY3042" fmla="*/ 1135526 h 1907175"/>
                <a:gd name="connsiteX3043" fmla="*/ 1622059 w 2476424"/>
                <a:gd name="connsiteY3043" fmla="*/ 1135851 h 1907175"/>
                <a:gd name="connsiteX3044" fmla="*/ 1636054 w 2476424"/>
                <a:gd name="connsiteY3044" fmla="*/ 1124460 h 1907175"/>
                <a:gd name="connsiteX3045" fmla="*/ 1652977 w 2476424"/>
                <a:gd name="connsiteY3045" fmla="*/ 1113720 h 1907175"/>
                <a:gd name="connsiteX3046" fmla="*/ 1654604 w 2476424"/>
                <a:gd name="connsiteY3046" fmla="*/ 1105258 h 1907175"/>
                <a:gd name="connsiteX3047" fmla="*/ 1645817 w 2476424"/>
                <a:gd name="connsiteY3047" fmla="*/ 1102004 h 1907175"/>
                <a:gd name="connsiteX3048" fmla="*/ 1624337 w 2476424"/>
                <a:gd name="connsiteY3048" fmla="*/ 1107211 h 1907175"/>
                <a:gd name="connsiteX3049" fmla="*/ 1614574 w 2476424"/>
                <a:gd name="connsiteY3049" fmla="*/ 1103957 h 1907175"/>
                <a:gd name="connsiteX3050" fmla="*/ 1614574 w 2476424"/>
                <a:gd name="connsiteY3050" fmla="*/ 1103957 h 1907175"/>
                <a:gd name="connsiteX3051" fmla="*/ 1594721 w 2476424"/>
                <a:gd name="connsiteY3051" fmla="*/ 960757 h 1907175"/>
                <a:gd name="connsiteX3052" fmla="*/ 1585608 w 2476424"/>
                <a:gd name="connsiteY3052" fmla="*/ 960432 h 1907175"/>
                <a:gd name="connsiteX3053" fmla="*/ 1587236 w 2476424"/>
                <a:gd name="connsiteY3053" fmla="*/ 966941 h 1907175"/>
                <a:gd name="connsiteX3054" fmla="*/ 1592768 w 2476424"/>
                <a:gd name="connsiteY3054" fmla="*/ 969870 h 1907175"/>
                <a:gd name="connsiteX3055" fmla="*/ 1593419 w 2476424"/>
                <a:gd name="connsiteY3055" fmla="*/ 977030 h 1907175"/>
                <a:gd name="connsiteX3056" fmla="*/ 1602532 w 2476424"/>
                <a:gd name="connsiteY3056" fmla="*/ 976379 h 1907175"/>
                <a:gd name="connsiteX3057" fmla="*/ 1603508 w 2476424"/>
                <a:gd name="connsiteY3057" fmla="*/ 971172 h 1907175"/>
                <a:gd name="connsiteX3058" fmla="*/ 1594721 w 2476424"/>
                <a:gd name="connsiteY3058" fmla="*/ 960757 h 1907175"/>
                <a:gd name="connsiteX3059" fmla="*/ 1594721 w 2476424"/>
                <a:gd name="connsiteY3059" fmla="*/ 960757 h 1907175"/>
                <a:gd name="connsiteX3060" fmla="*/ 1571614 w 2476424"/>
                <a:gd name="connsiteY3060" fmla="*/ 964988 h 1907175"/>
                <a:gd name="connsiteX3061" fmla="*/ 1563803 w 2476424"/>
                <a:gd name="connsiteY3061" fmla="*/ 965639 h 1907175"/>
                <a:gd name="connsiteX3062" fmla="*/ 1567058 w 2476424"/>
                <a:gd name="connsiteY3062" fmla="*/ 975728 h 1907175"/>
                <a:gd name="connsiteX3063" fmla="*/ 1580727 w 2476424"/>
                <a:gd name="connsiteY3063" fmla="*/ 985166 h 1907175"/>
                <a:gd name="connsiteX3064" fmla="*/ 1579099 w 2476424"/>
                <a:gd name="connsiteY3064" fmla="*/ 974752 h 1907175"/>
                <a:gd name="connsiteX3065" fmla="*/ 1571614 w 2476424"/>
                <a:gd name="connsiteY3065" fmla="*/ 964988 h 1907175"/>
                <a:gd name="connsiteX3066" fmla="*/ 1571614 w 2476424"/>
                <a:gd name="connsiteY3066" fmla="*/ 964988 h 1907175"/>
                <a:gd name="connsiteX3067" fmla="*/ 1549809 w 2476424"/>
                <a:gd name="connsiteY3067" fmla="*/ 970521 h 1907175"/>
                <a:gd name="connsiteX3068" fmla="*/ 1554690 w 2476424"/>
                <a:gd name="connsiteY3068" fmla="*/ 974426 h 1907175"/>
                <a:gd name="connsiteX3069" fmla="*/ 1560223 w 2476424"/>
                <a:gd name="connsiteY3069" fmla="*/ 976053 h 1907175"/>
                <a:gd name="connsiteX3070" fmla="*/ 1565430 w 2476424"/>
                <a:gd name="connsiteY3070" fmla="*/ 983864 h 1907175"/>
                <a:gd name="connsiteX3071" fmla="*/ 1559898 w 2476424"/>
                <a:gd name="connsiteY3071" fmla="*/ 988421 h 1907175"/>
                <a:gd name="connsiteX3072" fmla="*/ 1567709 w 2476424"/>
                <a:gd name="connsiteY3072" fmla="*/ 993953 h 1907175"/>
                <a:gd name="connsiteX3073" fmla="*/ 1569987 w 2476424"/>
                <a:gd name="connsiteY3073" fmla="*/ 1002090 h 1907175"/>
                <a:gd name="connsiteX3074" fmla="*/ 1580076 w 2476424"/>
                <a:gd name="connsiteY3074" fmla="*/ 990699 h 1907175"/>
                <a:gd name="connsiteX3075" fmla="*/ 1592118 w 2476424"/>
                <a:gd name="connsiteY3075" fmla="*/ 1001764 h 1907175"/>
                <a:gd name="connsiteX3076" fmla="*/ 1610994 w 2476424"/>
                <a:gd name="connsiteY3076" fmla="*/ 1004693 h 1907175"/>
                <a:gd name="connsiteX3077" fmla="*/ 1630195 w 2476424"/>
                <a:gd name="connsiteY3077" fmla="*/ 1014782 h 1907175"/>
                <a:gd name="connsiteX3078" fmla="*/ 1645166 w 2476424"/>
                <a:gd name="connsiteY3078" fmla="*/ 1023244 h 1907175"/>
                <a:gd name="connsiteX3079" fmla="*/ 1657534 w 2476424"/>
                <a:gd name="connsiteY3079" fmla="*/ 1037890 h 1907175"/>
                <a:gd name="connsiteX3080" fmla="*/ 1663066 w 2476424"/>
                <a:gd name="connsiteY3080" fmla="*/ 1047328 h 1907175"/>
                <a:gd name="connsiteX3081" fmla="*/ 1654604 w 2476424"/>
                <a:gd name="connsiteY3081" fmla="*/ 1055789 h 1907175"/>
                <a:gd name="connsiteX3082" fmla="*/ 1667948 w 2476424"/>
                <a:gd name="connsiteY3082" fmla="*/ 1055139 h 1907175"/>
                <a:gd name="connsiteX3083" fmla="*/ 1670877 w 2476424"/>
                <a:gd name="connsiteY3083" fmla="*/ 1052209 h 1907175"/>
                <a:gd name="connsiteX3084" fmla="*/ 1679990 w 2476424"/>
                <a:gd name="connsiteY3084" fmla="*/ 1053837 h 1907175"/>
                <a:gd name="connsiteX3085" fmla="*/ 1683895 w 2476424"/>
                <a:gd name="connsiteY3085" fmla="*/ 1050908 h 1907175"/>
                <a:gd name="connsiteX3086" fmla="*/ 1690404 w 2476424"/>
                <a:gd name="connsiteY3086" fmla="*/ 1060997 h 1907175"/>
                <a:gd name="connsiteX3087" fmla="*/ 1703422 w 2476424"/>
                <a:gd name="connsiteY3087" fmla="*/ 1067831 h 1907175"/>
                <a:gd name="connsiteX3088" fmla="*/ 1685522 w 2476424"/>
                <a:gd name="connsiteY3088" fmla="*/ 1078246 h 1907175"/>
                <a:gd name="connsiteX3089" fmla="*/ 1665995 w 2476424"/>
                <a:gd name="connsiteY3089" fmla="*/ 1074666 h 1907175"/>
                <a:gd name="connsiteX3090" fmla="*/ 1638657 w 2476424"/>
                <a:gd name="connsiteY3090" fmla="*/ 1070109 h 1907175"/>
                <a:gd name="connsiteX3091" fmla="*/ 1641586 w 2476424"/>
                <a:gd name="connsiteY3091" fmla="*/ 1060997 h 1907175"/>
                <a:gd name="connsiteX3092" fmla="*/ 1622710 w 2476424"/>
                <a:gd name="connsiteY3092" fmla="*/ 1057417 h 1907175"/>
                <a:gd name="connsiteX3093" fmla="*/ 1624663 w 2476424"/>
                <a:gd name="connsiteY3093" fmla="*/ 1050582 h 1907175"/>
                <a:gd name="connsiteX3094" fmla="*/ 1616852 w 2476424"/>
                <a:gd name="connsiteY3094" fmla="*/ 1051233 h 1907175"/>
                <a:gd name="connsiteX3095" fmla="*/ 1605786 w 2476424"/>
                <a:gd name="connsiteY3095" fmla="*/ 1057742 h 1907175"/>
                <a:gd name="connsiteX3096" fmla="*/ 1605461 w 2476424"/>
                <a:gd name="connsiteY3096" fmla="*/ 1067180 h 1907175"/>
                <a:gd name="connsiteX3097" fmla="*/ 1586259 w 2476424"/>
                <a:gd name="connsiteY3097" fmla="*/ 1076618 h 1907175"/>
                <a:gd name="connsiteX3098" fmla="*/ 1580076 w 2476424"/>
                <a:gd name="connsiteY3098" fmla="*/ 1087359 h 1907175"/>
                <a:gd name="connsiteX3099" fmla="*/ 1560874 w 2476424"/>
                <a:gd name="connsiteY3099" fmla="*/ 1094844 h 1907175"/>
                <a:gd name="connsiteX3100" fmla="*/ 1551110 w 2476424"/>
                <a:gd name="connsiteY3100" fmla="*/ 1086057 h 1907175"/>
                <a:gd name="connsiteX3101" fmla="*/ 1551761 w 2476424"/>
                <a:gd name="connsiteY3101" fmla="*/ 1072713 h 1907175"/>
                <a:gd name="connsiteX3102" fmla="*/ 1545903 w 2476424"/>
                <a:gd name="connsiteY3102" fmla="*/ 1066530 h 1907175"/>
                <a:gd name="connsiteX3103" fmla="*/ 1506523 w 2476424"/>
                <a:gd name="connsiteY3103" fmla="*/ 1073364 h 1907175"/>
                <a:gd name="connsiteX3104" fmla="*/ 1514334 w 2476424"/>
                <a:gd name="connsiteY3104" fmla="*/ 1060671 h 1907175"/>
                <a:gd name="connsiteX3105" fmla="*/ 1534187 w 2476424"/>
                <a:gd name="connsiteY3105" fmla="*/ 1052209 h 1907175"/>
                <a:gd name="connsiteX3106" fmla="*/ 1530281 w 2476424"/>
                <a:gd name="connsiteY3106" fmla="*/ 1044073 h 1907175"/>
                <a:gd name="connsiteX3107" fmla="*/ 1528654 w 2476424"/>
                <a:gd name="connsiteY3107" fmla="*/ 1029428 h 1907175"/>
                <a:gd name="connsiteX3108" fmla="*/ 1535163 w 2476424"/>
                <a:gd name="connsiteY3108" fmla="*/ 1016084 h 1907175"/>
                <a:gd name="connsiteX3109" fmla="*/ 1536790 w 2476424"/>
                <a:gd name="connsiteY3109" fmla="*/ 989072 h 1907175"/>
                <a:gd name="connsiteX3110" fmla="*/ 1540696 w 2476424"/>
                <a:gd name="connsiteY3110" fmla="*/ 977681 h 1907175"/>
                <a:gd name="connsiteX3111" fmla="*/ 1549809 w 2476424"/>
                <a:gd name="connsiteY3111" fmla="*/ 970521 h 1907175"/>
                <a:gd name="connsiteX3112" fmla="*/ 1549809 w 2476424"/>
                <a:gd name="connsiteY3112" fmla="*/ 970521 h 1907175"/>
                <a:gd name="connsiteX3113" fmla="*/ 1518240 w 2476424"/>
                <a:gd name="connsiteY3113" fmla="*/ 858239 h 1907175"/>
                <a:gd name="connsiteX3114" fmla="*/ 1511731 w 2476424"/>
                <a:gd name="connsiteY3114" fmla="*/ 866376 h 1907175"/>
                <a:gd name="connsiteX3115" fmla="*/ 1514009 w 2476424"/>
                <a:gd name="connsiteY3115" fmla="*/ 872234 h 1907175"/>
                <a:gd name="connsiteX3116" fmla="*/ 1513683 w 2476424"/>
                <a:gd name="connsiteY3116" fmla="*/ 878743 h 1907175"/>
                <a:gd name="connsiteX3117" fmla="*/ 1518891 w 2476424"/>
                <a:gd name="connsiteY3117" fmla="*/ 881672 h 1907175"/>
                <a:gd name="connsiteX3118" fmla="*/ 1527352 w 2476424"/>
                <a:gd name="connsiteY3118" fmla="*/ 873210 h 1907175"/>
                <a:gd name="connsiteX3119" fmla="*/ 1527352 w 2476424"/>
                <a:gd name="connsiteY3119" fmla="*/ 864423 h 1907175"/>
                <a:gd name="connsiteX3120" fmla="*/ 1518240 w 2476424"/>
                <a:gd name="connsiteY3120" fmla="*/ 858239 h 1907175"/>
                <a:gd name="connsiteX3121" fmla="*/ 1518240 w 2476424"/>
                <a:gd name="connsiteY3121" fmla="*/ 858239 h 1907175"/>
                <a:gd name="connsiteX3122" fmla="*/ 1707002 w 2476424"/>
                <a:gd name="connsiteY3122" fmla="*/ 785989 h 1907175"/>
                <a:gd name="connsiteX3123" fmla="*/ 1719044 w 2476424"/>
                <a:gd name="connsiteY3123" fmla="*/ 784036 h 1907175"/>
                <a:gd name="connsiteX3124" fmla="*/ 1726204 w 2476424"/>
                <a:gd name="connsiteY3124" fmla="*/ 787616 h 1907175"/>
                <a:gd name="connsiteX3125" fmla="*/ 1708304 w 2476424"/>
                <a:gd name="connsiteY3125" fmla="*/ 790545 h 1907175"/>
                <a:gd name="connsiteX3126" fmla="*/ 1707328 w 2476424"/>
                <a:gd name="connsiteY3126" fmla="*/ 799658 h 1907175"/>
                <a:gd name="connsiteX3127" fmla="*/ 1701144 w 2476424"/>
                <a:gd name="connsiteY3127" fmla="*/ 797705 h 1907175"/>
                <a:gd name="connsiteX3128" fmla="*/ 1702772 w 2476424"/>
                <a:gd name="connsiteY3128" fmla="*/ 792172 h 1907175"/>
                <a:gd name="connsiteX3129" fmla="*/ 1696263 w 2476424"/>
                <a:gd name="connsiteY3129" fmla="*/ 792823 h 1907175"/>
                <a:gd name="connsiteX3130" fmla="*/ 1688126 w 2476424"/>
                <a:gd name="connsiteY3130" fmla="*/ 788592 h 1907175"/>
                <a:gd name="connsiteX3131" fmla="*/ 1696588 w 2476424"/>
                <a:gd name="connsiteY3131" fmla="*/ 785663 h 1907175"/>
                <a:gd name="connsiteX3132" fmla="*/ 1698215 w 2476424"/>
                <a:gd name="connsiteY3132" fmla="*/ 781107 h 1907175"/>
                <a:gd name="connsiteX3133" fmla="*/ 1707002 w 2476424"/>
                <a:gd name="connsiteY3133" fmla="*/ 785989 h 1907175"/>
                <a:gd name="connsiteX3134" fmla="*/ 1707002 w 2476424"/>
                <a:gd name="connsiteY3134" fmla="*/ 785989 h 1907175"/>
                <a:gd name="connsiteX3135" fmla="*/ 1740199 w 2476424"/>
                <a:gd name="connsiteY3135" fmla="*/ 813652 h 1907175"/>
                <a:gd name="connsiteX3136" fmla="*/ 1726530 w 2476424"/>
                <a:gd name="connsiteY3136" fmla="*/ 826345 h 1907175"/>
                <a:gd name="connsiteX3137" fmla="*/ 1728482 w 2476424"/>
                <a:gd name="connsiteY3137" fmla="*/ 830576 h 1907175"/>
                <a:gd name="connsiteX3138" fmla="*/ 1739222 w 2476424"/>
                <a:gd name="connsiteY3138" fmla="*/ 827647 h 1907175"/>
                <a:gd name="connsiteX3139" fmla="*/ 1745731 w 2476424"/>
                <a:gd name="connsiteY3139" fmla="*/ 821463 h 1907175"/>
                <a:gd name="connsiteX3140" fmla="*/ 1750939 w 2476424"/>
                <a:gd name="connsiteY3140" fmla="*/ 812350 h 1907175"/>
                <a:gd name="connsiteX3141" fmla="*/ 1756471 w 2476424"/>
                <a:gd name="connsiteY3141" fmla="*/ 812025 h 1907175"/>
                <a:gd name="connsiteX3142" fmla="*/ 1759400 w 2476424"/>
                <a:gd name="connsiteY3142" fmla="*/ 806167 h 1907175"/>
                <a:gd name="connsiteX3143" fmla="*/ 1754193 w 2476424"/>
                <a:gd name="connsiteY3143" fmla="*/ 803238 h 1907175"/>
                <a:gd name="connsiteX3144" fmla="*/ 1747684 w 2476424"/>
                <a:gd name="connsiteY3144" fmla="*/ 806818 h 1907175"/>
                <a:gd name="connsiteX3145" fmla="*/ 1740199 w 2476424"/>
                <a:gd name="connsiteY3145" fmla="*/ 813652 h 1907175"/>
                <a:gd name="connsiteX3146" fmla="*/ 1740199 w 2476424"/>
                <a:gd name="connsiteY3146" fmla="*/ 813652 h 1907175"/>
                <a:gd name="connsiteX3147" fmla="*/ 1753542 w 2476424"/>
                <a:gd name="connsiteY3147" fmla="*/ 789894 h 1907175"/>
                <a:gd name="connsiteX3148" fmla="*/ 1738571 w 2476424"/>
                <a:gd name="connsiteY3148" fmla="*/ 798356 h 1907175"/>
                <a:gd name="connsiteX3149" fmla="*/ 1756146 w 2476424"/>
                <a:gd name="connsiteY3149" fmla="*/ 795427 h 1907175"/>
                <a:gd name="connsiteX3150" fmla="*/ 1765584 w 2476424"/>
                <a:gd name="connsiteY3150" fmla="*/ 791847 h 1907175"/>
                <a:gd name="connsiteX3151" fmla="*/ 1762655 w 2476424"/>
                <a:gd name="connsiteY3151" fmla="*/ 785663 h 1907175"/>
                <a:gd name="connsiteX3152" fmla="*/ 1753542 w 2476424"/>
                <a:gd name="connsiteY3152" fmla="*/ 789894 h 1907175"/>
                <a:gd name="connsiteX3153" fmla="*/ 1753542 w 2476424"/>
                <a:gd name="connsiteY3153" fmla="*/ 789894 h 1907175"/>
                <a:gd name="connsiteX3154" fmla="*/ 1782182 w 2476424"/>
                <a:gd name="connsiteY3154" fmla="*/ 803238 h 1907175"/>
                <a:gd name="connsiteX3155" fmla="*/ 1782833 w 2476424"/>
                <a:gd name="connsiteY3155" fmla="*/ 811049 h 1907175"/>
                <a:gd name="connsiteX3156" fmla="*/ 1787715 w 2476424"/>
                <a:gd name="connsiteY3156" fmla="*/ 815930 h 1907175"/>
                <a:gd name="connsiteX3157" fmla="*/ 1794549 w 2476424"/>
                <a:gd name="connsiteY3157" fmla="*/ 816581 h 1907175"/>
                <a:gd name="connsiteX3158" fmla="*/ 1797478 w 2476424"/>
                <a:gd name="connsiteY3158" fmla="*/ 811049 h 1907175"/>
                <a:gd name="connsiteX3159" fmla="*/ 1802035 w 2476424"/>
                <a:gd name="connsiteY3159" fmla="*/ 806167 h 1907175"/>
                <a:gd name="connsiteX3160" fmla="*/ 1789993 w 2476424"/>
                <a:gd name="connsiteY3160" fmla="*/ 799983 h 1907175"/>
                <a:gd name="connsiteX3161" fmla="*/ 1782182 w 2476424"/>
                <a:gd name="connsiteY3161" fmla="*/ 803238 h 1907175"/>
                <a:gd name="connsiteX3162" fmla="*/ 1782182 w 2476424"/>
                <a:gd name="connsiteY3162" fmla="*/ 803238 h 1907175"/>
                <a:gd name="connsiteX3163" fmla="*/ 1840113 w 2476424"/>
                <a:gd name="connsiteY3163" fmla="*/ 836434 h 1907175"/>
                <a:gd name="connsiteX3164" fmla="*/ 1839462 w 2476424"/>
                <a:gd name="connsiteY3164" fmla="*/ 841641 h 1907175"/>
                <a:gd name="connsiteX3165" fmla="*/ 1848575 w 2476424"/>
                <a:gd name="connsiteY3165" fmla="*/ 854008 h 1907175"/>
                <a:gd name="connsiteX3166" fmla="*/ 1854758 w 2476424"/>
                <a:gd name="connsiteY3166" fmla="*/ 856287 h 1907175"/>
                <a:gd name="connsiteX3167" fmla="*/ 1855409 w 2476424"/>
                <a:gd name="connsiteY3167" fmla="*/ 848150 h 1907175"/>
                <a:gd name="connsiteX3168" fmla="*/ 1848900 w 2476424"/>
                <a:gd name="connsiteY3168" fmla="*/ 839689 h 1907175"/>
                <a:gd name="connsiteX3169" fmla="*/ 1840113 w 2476424"/>
                <a:gd name="connsiteY3169" fmla="*/ 836434 h 1907175"/>
                <a:gd name="connsiteX3170" fmla="*/ 1840113 w 2476424"/>
                <a:gd name="connsiteY3170" fmla="*/ 836434 h 1907175"/>
                <a:gd name="connsiteX3171" fmla="*/ 1864522 w 2476424"/>
                <a:gd name="connsiteY3171" fmla="*/ 864423 h 1907175"/>
                <a:gd name="connsiteX3172" fmla="*/ 1854758 w 2476424"/>
                <a:gd name="connsiteY3172" fmla="*/ 871908 h 1907175"/>
                <a:gd name="connsiteX3173" fmla="*/ 1862894 w 2476424"/>
                <a:gd name="connsiteY3173" fmla="*/ 881021 h 1907175"/>
                <a:gd name="connsiteX3174" fmla="*/ 1881445 w 2476424"/>
                <a:gd name="connsiteY3174" fmla="*/ 881347 h 1907175"/>
                <a:gd name="connsiteX3175" fmla="*/ 1895114 w 2476424"/>
                <a:gd name="connsiteY3175" fmla="*/ 881021 h 1907175"/>
                <a:gd name="connsiteX3176" fmla="*/ 1894463 w 2476424"/>
                <a:gd name="connsiteY3176" fmla="*/ 873536 h 1907175"/>
                <a:gd name="connsiteX3177" fmla="*/ 1874936 w 2476424"/>
                <a:gd name="connsiteY3177" fmla="*/ 866701 h 1907175"/>
                <a:gd name="connsiteX3178" fmla="*/ 1864522 w 2476424"/>
                <a:gd name="connsiteY3178" fmla="*/ 864423 h 1907175"/>
                <a:gd name="connsiteX3179" fmla="*/ 1864522 w 2476424"/>
                <a:gd name="connsiteY3179" fmla="*/ 864423 h 1907175"/>
                <a:gd name="connsiteX3180" fmla="*/ 1805289 w 2476424"/>
                <a:gd name="connsiteY3180" fmla="*/ 856612 h 1907175"/>
                <a:gd name="connsiteX3181" fmla="*/ 1820911 w 2476424"/>
                <a:gd name="connsiteY3181" fmla="*/ 854985 h 1907175"/>
                <a:gd name="connsiteX3182" fmla="*/ 1836858 w 2476424"/>
                <a:gd name="connsiteY3182" fmla="*/ 857263 h 1907175"/>
                <a:gd name="connsiteX3183" fmla="*/ 1844995 w 2476424"/>
                <a:gd name="connsiteY3183" fmla="*/ 860843 h 1907175"/>
                <a:gd name="connsiteX3184" fmla="*/ 1846622 w 2476424"/>
                <a:gd name="connsiteY3184" fmla="*/ 866050 h 1907175"/>
                <a:gd name="connsiteX3185" fmla="*/ 1843693 w 2476424"/>
                <a:gd name="connsiteY3185" fmla="*/ 874187 h 1907175"/>
                <a:gd name="connsiteX3186" fmla="*/ 1847598 w 2476424"/>
                <a:gd name="connsiteY3186" fmla="*/ 886879 h 1907175"/>
                <a:gd name="connsiteX3187" fmla="*/ 1839136 w 2476424"/>
                <a:gd name="connsiteY3187" fmla="*/ 898921 h 1907175"/>
                <a:gd name="connsiteX3188" fmla="*/ 1826444 w 2476424"/>
                <a:gd name="connsiteY3188" fmla="*/ 904454 h 1907175"/>
                <a:gd name="connsiteX3189" fmla="*/ 1803337 w 2476424"/>
                <a:gd name="connsiteY3189" fmla="*/ 907383 h 1907175"/>
                <a:gd name="connsiteX3190" fmla="*/ 1788040 w 2476424"/>
                <a:gd name="connsiteY3190" fmla="*/ 897619 h 1907175"/>
                <a:gd name="connsiteX3191" fmla="*/ 1785111 w 2476424"/>
                <a:gd name="connsiteY3191" fmla="*/ 884927 h 1907175"/>
                <a:gd name="connsiteX3192" fmla="*/ 1794875 w 2476424"/>
                <a:gd name="connsiteY3192" fmla="*/ 869956 h 1907175"/>
                <a:gd name="connsiteX3193" fmla="*/ 1805289 w 2476424"/>
                <a:gd name="connsiteY3193" fmla="*/ 856612 h 1907175"/>
                <a:gd name="connsiteX3194" fmla="*/ 1805289 w 2476424"/>
                <a:gd name="connsiteY3194" fmla="*/ 856612 h 1907175"/>
                <a:gd name="connsiteX3195" fmla="*/ 1709281 w 2476424"/>
                <a:gd name="connsiteY3195" fmla="*/ 639860 h 1907175"/>
                <a:gd name="connsiteX3196" fmla="*/ 1704724 w 2476424"/>
                <a:gd name="connsiteY3196" fmla="*/ 647346 h 1907175"/>
                <a:gd name="connsiteX3197" fmla="*/ 1708955 w 2476424"/>
                <a:gd name="connsiteY3197" fmla="*/ 654831 h 1907175"/>
                <a:gd name="connsiteX3198" fmla="*/ 1715139 w 2476424"/>
                <a:gd name="connsiteY3198" fmla="*/ 650275 h 1907175"/>
                <a:gd name="connsiteX3199" fmla="*/ 1709281 w 2476424"/>
                <a:gd name="connsiteY3199" fmla="*/ 639860 h 1907175"/>
                <a:gd name="connsiteX3200" fmla="*/ 1709281 w 2476424"/>
                <a:gd name="connsiteY3200" fmla="*/ 639860 h 1907175"/>
                <a:gd name="connsiteX3201" fmla="*/ 1726530 w 2476424"/>
                <a:gd name="connsiteY3201" fmla="*/ 583231 h 1907175"/>
                <a:gd name="connsiteX3202" fmla="*/ 1754193 w 2476424"/>
                <a:gd name="connsiteY3202" fmla="*/ 583882 h 1907175"/>
                <a:gd name="connsiteX3203" fmla="*/ 1768513 w 2476424"/>
                <a:gd name="connsiteY3203" fmla="*/ 583557 h 1907175"/>
                <a:gd name="connsiteX3204" fmla="*/ 1784786 w 2476424"/>
                <a:gd name="connsiteY3204" fmla="*/ 589740 h 1907175"/>
                <a:gd name="connsiteX3205" fmla="*/ 1790318 w 2476424"/>
                <a:gd name="connsiteY3205" fmla="*/ 596900 h 1907175"/>
                <a:gd name="connsiteX3206" fmla="*/ 1800408 w 2476424"/>
                <a:gd name="connsiteY3206" fmla="*/ 600155 h 1907175"/>
                <a:gd name="connsiteX3207" fmla="*/ 1804964 w 2476424"/>
                <a:gd name="connsiteY3207" fmla="*/ 609268 h 1907175"/>
                <a:gd name="connsiteX3208" fmla="*/ 1814727 w 2476424"/>
                <a:gd name="connsiteY3208" fmla="*/ 611546 h 1907175"/>
                <a:gd name="connsiteX3209" fmla="*/ 1814727 w 2476424"/>
                <a:gd name="connsiteY3209" fmla="*/ 619031 h 1907175"/>
                <a:gd name="connsiteX3210" fmla="*/ 1822538 w 2476424"/>
                <a:gd name="connsiteY3210" fmla="*/ 623262 h 1907175"/>
                <a:gd name="connsiteX3211" fmla="*/ 1807242 w 2476424"/>
                <a:gd name="connsiteY3211" fmla="*/ 623588 h 1907175"/>
                <a:gd name="connsiteX3212" fmla="*/ 1787389 w 2476424"/>
                <a:gd name="connsiteY3212" fmla="*/ 621309 h 1907175"/>
                <a:gd name="connsiteX3213" fmla="*/ 1757448 w 2476424"/>
                <a:gd name="connsiteY3213" fmla="*/ 621309 h 1907175"/>
                <a:gd name="connsiteX3214" fmla="*/ 1730761 w 2476424"/>
                <a:gd name="connsiteY3214" fmla="*/ 630097 h 1907175"/>
                <a:gd name="connsiteX3215" fmla="*/ 1710908 w 2476424"/>
                <a:gd name="connsiteY3215" fmla="*/ 624239 h 1907175"/>
                <a:gd name="connsiteX3216" fmla="*/ 1704073 w 2476424"/>
                <a:gd name="connsiteY3216" fmla="*/ 615451 h 1907175"/>
                <a:gd name="connsiteX3217" fmla="*/ 1703748 w 2476424"/>
                <a:gd name="connsiteY3217" fmla="*/ 605362 h 1907175"/>
                <a:gd name="connsiteX3218" fmla="*/ 1685522 w 2476424"/>
                <a:gd name="connsiteY3218" fmla="*/ 598528 h 1907175"/>
                <a:gd name="connsiteX3219" fmla="*/ 1686173 w 2476424"/>
                <a:gd name="connsiteY3219" fmla="*/ 593320 h 1907175"/>
                <a:gd name="connsiteX3220" fmla="*/ 1690404 w 2476424"/>
                <a:gd name="connsiteY3220" fmla="*/ 589740 h 1907175"/>
                <a:gd name="connsiteX3221" fmla="*/ 1685522 w 2476424"/>
                <a:gd name="connsiteY3221" fmla="*/ 583231 h 1907175"/>
                <a:gd name="connsiteX3222" fmla="*/ 1686499 w 2476424"/>
                <a:gd name="connsiteY3222" fmla="*/ 577373 h 1907175"/>
                <a:gd name="connsiteX3223" fmla="*/ 1696263 w 2476424"/>
                <a:gd name="connsiteY3223" fmla="*/ 575746 h 1907175"/>
                <a:gd name="connsiteX3224" fmla="*/ 1709281 w 2476424"/>
                <a:gd name="connsiteY3224" fmla="*/ 578675 h 1907175"/>
                <a:gd name="connsiteX3225" fmla="*/ 1726530 w 2476424"/>
                <a:gd name="connsiteY3225" fmla="*/ 583231 h 1907175"/>
                <a:gd name="connsiteX3226" fmla="*/ 1726530 w 2476424"/>
                <a:gd name="connsiteY3226" fmla="*/ 583231 h 1907175"/>
                <a:gd name="connsiteX3227" fmla="*/ 1555992 w 2476424"/>
                <a:gd name="connsiteY3227" fmla="*/ 609593 h 1907175"/>
                <a:gd name="connsiteX3228" fmla="*/ 1553063 w 2476424"/>
                <a:gd name="connsiteY3228" fmla="*/ 613173 h 1907175"/>
                <a:gd name="connsiteX3229" fmla="*/ 1558596 w 2476424"/>
                <a:gd name="connsiteY3229" fmla="*/ 615126 h 1907175"/>
                <a:gd name="connsiteX3230" fmla="*/ 1555992 w 2476424"/>
                <a:gd name="connsiteY3230" fmla="*/ 609593 h 1907175"/>
                <a:gd name="connsiteX3231" fmla="*/ 1555992 w 2476424"/>
                <a:gd name="connsiteY3231" fmla="*/ 609593 h 1907175"/>
                <a:gd name="connsiteX3232" fmla="*/ 1520192 w 2476424"/>
                <a:gd name="connsiteY3232" fmla="*/ 569888 h 1907175"/>
                <a:gd name="connsiteX3233" fmla="*/ 1493505 w 2476424"/>
                <a:gd name="connsiteY3233" fmla="*/ 577373 h 1907175"/>
                <a:gd name="connsiteX3234" fmla="*/ 1471700 w 2476424"/>
                <a:gd name="connsiteY3234" fmla="*/ 587788 h 1907175"/>
                <a:gd name="connsiteX3235" fmla="*/ 1462587 w 2476424"/>
                <a:gd name="connsiteY3235" fmla="*/ 597226 h 1907175"/>
                <a:gd name="connsiteX3236" fmla="*/ 1465841 w 2476424"/>
                <a:gd name="connsiteY3236" fmla="*/ 600806 h 1907175"/>
                <a:gd name="connsiteX3237" fmla="*/ 1455753 w 2476424"/>
                <a:gd name="connsiteY3237" fmla="*/ 601457 h 1907175"/>
                <a:gd name="connsiteX3238" fmla="*/ 1446965 w 2476424"/>
                <a:gd name="connsiteY3238" fmla="*/ 614800 h 1907175"/>
                <a:gd name="connsiteX3239" fmla="*/ 1445989 w 2476424"/>
                <a:gd name="connsiteY3239" fmla="*/ 628795 h 1907175"/>
                <a:gd name="connsiteX3240" fmla="*/ 1439154 w 2476424"/>
                <a:gd name="connsiteY3240" fmla="*/ 628795 h 1907175"/>
                <a:gd name="connsiteX3241" fmla="*/ 1440131 w 2476424"/>
                <a:gd name="connsiteY3241" fmla="*/ 635629 h 1907175"/>
                <a:gd name="connsiteX3242" fmla="*/ 1434923 w 2476424"/>
                <a:gd name="connsiteY3242" fmla="*/ 637582 h 1907175"/>
                <a:gd name="connsiteX3243" fmla="*/ 1430042 w 2476424"/>
                <a:gd name="connsiteY3243" fmla="*/ 651251 h 1907175"/>
                <a:gd name="connsiteX3244" fmla="*/ 1431344 w 2476424"/>
                <a:gd name="connsiteY3244" fmla="*/ 657435 h 1907175"/>
                <a:gd name="connsiteX3245" fmla="*/ 1439480 w 2476424"/>
                <a:gd name="connsiteY3245" fmla="*/ 660038 h 1907175"/>
                <a:gd name="connsiteX3246" fmla="*/ 1428414 w 2476424"/>
                <a:gd name="connsiteY3246" fmla="*/ 665571 h 1907175"/>
                <a:gd name="connsiteX3247" fmla="*/ 1425811 w 2476424"/>
                <a:gd name="connsiteY3247" fmla="*/ 673707 h 1907175"/>
                <a:gd name="connsiteX3248" fmla="*/ 1431669 w 2476424"/>
                <a:gd name="connsiteY3248" fmla="*/ 686726 h 1907175"/>
                <a:gd name="connsiteX3249" fmla="*/ 1428089 w 2476424"/>
                <a:gd name="connsiteY3249" fmla="*/ 693235 h 1907175"/>
                <a:gd name="connsiteX3250" fmla="*/ 1429716 w 2476424"/>
                <a:gd name="connsiteY3250" fmla="*/ 700069 h 1907175"/>
                <a:gd name="connsiteX3251" fmla="*/ 1433622 w 2476424"/>
                <a:gd name="connsiteY3251" fmla="*/ 702673 h 1907175"/>
                <a:gd name="connsiteX3252" fmla="*/ 1460960 w 2476424"/>
                <a:gd name="connsiteY3252" fmla="*/ 707229 h 1907175"/>
                <a:gd name="connsiteX3253" fmla="*/ 1480812 w 2476424"/>
                <a:gd name="connsiteY3253" fmla="*/ 709833 h 1907175"/>
                <a:gd name="connsiteX3254" fmla="*/ 1487322 w 2476424"/>
                <a:gd name="connsiteY3254" fmla="*/ 707880 h 1907175"/>
                <a:gd name="connsiteX3255" fmla="*/ 1499038 w 2476424"/>
                <a:gd name="connsiteY3255" fmla="*/ 715691 h 1907175"/>
                <a:gd name="connsiteX3256" fmla="*/ 1513358 w 2476424"/>
                <a:gd name="connsiteY3256" fmla="*/ 720247 h 1907175"/>
                <a:gd name="connsiteX3257" fmla="*/ 1490901 w 2476424"/>
                <a:gd name="connsiteY3257" fmla="*/ 722525 h 1907175"/>
                <a:gd name="connsiteX3258" fmla="*/ 1468445 w 2476424"/>
                <a:gd name="connsiteY3258" fmla="*/ 717969 h 1907175"/>
                <a:gd name="connsiteX3259" fmla="*/ 1453474 w 2476424"/>
                <a:gd name="connsiteY3259" fmla="*/ 719271 h 1907175"/>
                <a:gd name="connsiteX3260" fmla="*/ 1439805 w 2476424"/>
                <a:gd name="connsiteY3260" fmla="*/ 716016 h 1907175"/>
                <a:gd name="connsiteX3261" fmla="*/ 1444687 w 2476424"/>
                <a:gd name="connsiteY3261" fmla="*/ 722525 h 1907175"/>
                <a:gd name="connsiteX3262" fmla="*/ 1445989 w 2476424"/>
                <a:gd name="connsiteY3262" fmla="*/ 731638 h 1907175"/>
                <a:gd name="connsiteX3263" fmla="*/ 1461285 w 2476424"/>
                <a:gd name="connsiteY3263" fmla="*/ 741402 h 1907175"/>
                <a:gd name="connsiteX3264" fmla="*/ 1474303 w 2476424"/>
                <a:gd name="connsiteY3264" fmla="*/ 749863 h 1907175"/>
                <a:gd name="connsiteX3265" fmla="*/ 1484067 w 2476424"/>
                <a:gd name="connsiteY3265" fmla="*/ 753769 h 1907175"/>
                <a:gd name="connsiteX3266" fmla="*/ 1477558 w 2476424"/>
                <a:gd name="connsiteY3266" fmla="*/ 756047 h 1907175"/>
                <a:gd name="connsiteX3267" fmla="*/ 1488623 w 2476424"/>
                <a:gd name="connsiteY3267" fmla="*/ 759627 h 1907175"/>
                <a:gd name="connsiteX3268" fmla="*/ 1494807 w 2476424"/>
                <a:gd name="connsiteY3268" fmla="*/ 756698 h 1907175"/>
                <a:gd name="connsiteX3269" fmla="*/ 1510754 w 2476424"/>
                <a:gd name="connsiteY3269" fmla="*/ 758325 h 1907175"/>
                <a:gd name="connsiteX3270" fmla="*/ 1505547 w 2476424"/>
                <a:gd name="connsiteY3270" fmla="*/ 753118 h 1907175"/>
                <a:gd name="connsiteX3271" fmla="*/ 1513358 w 2476424"/>
                <a:gd name="connsiteY3271" fmla="*/ 747585 h 1907175"/>
                <a:gd name="connsiteX3272" fmla="*/ 1516938 w 2476424"/>
                <a:gd name="connsiteY3272" fmla="*/ 751816 h 1907175"/>
                <a:gd name="connsiteX3273" fmla="*/ 1518565 w 2476424"/>
                <a:gd name="connsiteY3273" fmla="*/ 755071 h 1907175"/>
                <a:gd name="connsiteX3274" fmla="*/ 1530932 w 2476424"/>
                <a:gd name="connsiteY3274" fmla="*/ 746283 h 1907175"/>
                <a:gd name="connsiteX3275" fmla="*/ 1527027 w 2476424"/>
                <a:gd name="connsiteY3275" fmla="*/ 757023 h 1907175"/>
                <a:gd name="connsiteX3276" fmla="*/ 1534187 w 2476424"/>
                <a:gd name="connsiteY3276" fmla="*/ 763533 h 1907175"/>
                <a:gd name="connsiteX3277" fmla="*/ 1545252 w 2476424"/>
                <a:gd name="connsiteY3277" fmla="*/ 771994 h 1907175"/>
                <a:gd name="connsiteX3278" fmla="*/ 1557294 w 2476424"/>
                <a:gd name="connsiteY3278" fmla="*/ 773622 h 1907175"/>
                <a:gd name="connsiteX3279" fmla="*/ 1552738 w 2476424"/>
                <a:gd name="connsiteY3279" fmla="*/ 769065 h 1907175"/>
                <a:gd name="connsiteX3280" fmla="*/ 1557619 w 2476424"/>
                <a:gd name="connsiteY3280" fmla="*/ 766462 h 1907175"/>
                <a:gd name="connsiteX3281" fmla="*/ 1567709 w 2476424"/>
                <a:gd name="connsiteY3281" fmla="*/ 767438 h 1907175"/>
                <a:gd name="connsiteX3282" fmla="*/ 1574543 w 2476424"/>
                <a:gd name="connsiteY3282" fmla="*/ 766787 h 1907175"/>
                <a:gd name="connsiteX3283" fmla="*/ 1584307 w 2476424"/>
                <a:gd name="connsiteY3283" fmla="*/ 773622 h 1907175"/>
                <a:gd name="connsiteX3284" fmla="*/ 1603183 w 2476424"/>
                <a:gd name="connsiteY3284" fmla="*/ 775900 h 1907175"/>
                <a:gd name="connsiteX3285" fmla="*/ 1620432 w 2476424"/>
                <a:gd name="connsiteY3285" fmla="*/ 771018 h 1907175"/>
                <a:gd name="connsiteX3286" fmla="*/ 1641912 w 2476424"/>
                <a:gd name="connsiteY3286" fmla="*/ 780456 h 1907175"/>
                <a:gd name="connsiteX3287" fmla="*/ 1647445 w 2476424"/>
                <a:gd name="connsiteY3287" fmla="*/ 782083 h 1907175"/>
                <a:gd name="connsiteX3288" fmla="*/ 1651350 w 2476424"/>
                <a:gd name="connsiteY3288" fmla="*/ 778829 h 1907175"/>
                <a:gd name="connsiteX3289" fmla="*/ 1658835 w 2476424"/>
                <a:gd name="connsiteY3289" fmla="*/ 777527 h 1907175"/>
                <a:gd name="connsiteX3290" fmla="*/ 1647445 w 2476424"/>
                <a:gd name="connsiteY3290" fmla="*/ 768740 h 1907175"/>
                <a:gd name="connsiteX3291" fmla="*/ 1623361 w 2476424"/>
                <a:gd name="connsiteY3291" fmla="*/ 757349 h 1907175"/>
                <a:gd name="connsiteX3292" fmla="*/ 1635728 w 2476424"/>
                <a:gd name="connsiteY3292" fmla="*/ 758976 h 1907175"/>
                <a:gd name="connsiteX3293" fmla="*/ 1653954 w 2476424"/>
                <a:gd name="connsiteY3293" fmla="*/ 767438 h 1907175"/>
                <a:gd name="connsiteX3294" fmla="*/ 1668599 w 2476424"/>
                <a:gd name="connsiteY3294" fmla="*/ 778178 h 1907175"/>
                <a:gd name="connsiteX3295" fmla="*/ 1683244 w 2476424"/>
                <a:gd name="connsiteY3295" fmla="*/ 785012 h 1907175"/>
                <a:gd name="connsiteX3296" fmla="*/ 1686499 w 2476424"/>
                <a:gd name="connsiteY3296" fmla="*/ 782734 h 1907175"/>
                <a:gd name="connsiteX3297" fmla="*/ 1675759 w 2476424"/>
                <a:gd name="connsiteY3297" fmla="*/ 771994 h 1907175"/>
                <a:gd name="connsiteX3298" fmla="*/ 1668273 w 2476424"/>
                <a:gd name="connsiteY3298" fmla="*/ 772320 h 1907175"/>
                <a:gd name="connsiteX3299" fmla="*/ 1661439 w 2476424"/>
                <a:gd name="connsiteY3299" fmla="*/ 766787 h 1907175"/>
                <a:gd name="connsiteX3300" fmla="*/ 1680315 w 2476424"/>
                <a:gd name="connsiteY3300" fmla="*/ 767438 h 1907175"/>
                <a:gd name="connsiteX3301" fmla="*/ 1705701 w 2476424"/>
                <a:gd name="connsiteY3301" fmla="*/ 770367 h 1907175"/>
                <a:gd name="connsiteX3302" fmla="*/ 1717417 w 2476424"/>
                <a:gd name="connsiteY3302" fmla="*/ 777852 h 1907175"/>
                <a:gd name="connsiteX3303" fmla="*/ 1741175 w 2476424"/>
                <a:gd name="connsiteY3303" fmla="*/ 777527 h 1907175"/>
                <a:gd name="connsiteX3304" fmla="*/ 1745081 w 2476424"/>
                <a:gd name="connsiteY3304" fmla="*/ 769716 h 1907175"/>
                <a:gd name="connsiteX3305" fmla="*/ 1738897 w 2476424"/>
                <a:gd name="connsiteY3305" fmla="*/ 758325 h 1907175"/>
                <a:gd name="connsiteX3306" fmla="*/ 1719695 w 2476424"/>
                <a:gd name="connsiteY3306" fmla="*/ 752467 h 1907175"/>
                <a:gd name="connsiteX3307" fmla="*/ 1725228 w 2476424"/>
                <a:gd name="connsiteY3307" fmla="*/ 746934 h 1907175"/>
                <a:gd name="connsiteX3308" fmla="*/ 1730435 w 2476424"/>
                <a:gd name="connsiteY3308" fmla="*/ 748236 h 1907175"/>
                <a:gd name="connsiteX3309" fmla="*/ 1733364 w 2476424"/>
                <a:gd name="connsiteY3309" fmla="*/ 743029 h 1907175"/>
                <a:gd name="connsiteX3310" fmla="*/ 1731086 w 2476424"/>
                <a:gd name="connsiteY3310" fmla="*/ 738473 h 1907175"/>
                <a:gd name="connsiteX3311" fmla="*/ 1737921 w 2476424"/>
                <a:gd name="connsiteY3311" fmla="*/ 735544 h 1907175"/>
                <a:gd name="connsiteX3312" fmla="*/ 1744430 w 2476424"/>
                <a:gd name="connsiteY3312" fmla="*/ 743029 h 1907175"/>
                <a:gd name="connsiteX3313" fmla="*/ 1739873 w 2476424"/>
                <a:gd name="connsiteY3313" fmla="*/ 744331 h 1907175"/>
                <a:gd name="connsiteX3314" fmla="*/ 1737921 w 2476424"/>
                <a:gd name="connsiteY3314" fmla="*/ 749538 h 1907175"/>
                <a:gd name="connsiteX3315" fmla="*/ 1744430 w 2476424"/>
                <a:gd name="connsiteY3315" fmla="*/ 750514 h 1907175"/>
                <a:gd name="connsiteX3316" fmla="*/ 1748010 w 2476424"/>
                <a:gd name="connsiteY3316" fmla="*/ 755071 h 1907175"/>
                <a:gd name="connsiteX3317" fmla="*/ 1754193 w 2476424"/>
                <a:gd name="connsiteY3317" fmla="*/ 755071 h 1907175"/>
                <a:gd name="connsiteX3318" fmla="*/ 1751915 w 2476424"/>
                <a:gd name="connsiteY3318" fmla="*/ 759627 h 1907175"/>
                <a:gd name="connsiteX3319" fmla="*/ 1754844 w 2476424"/>
                <a:gd name="connsiteY3319" fmla="*/ 762556 h 1907175"/>
                <a:gd name="connsiteX3320" fmla="*/ 1766886 w 2476424"/>
                <a:gd name="connsiteY3320" fmla="*/ 759627 h 1907175"/>
                <a:gd name="connsiteX3321" fmla="*/ 1772093 w 2476424"/>
                <a:gd name="connsiteY3321" fmla="*/ 763207 h 1907175"/>
                <a:gd name="connsiteX3322" fmla="*/ 1774371 w 2476424"/>
                <a:gd name="connsiteY3322" fmla="*/ 786314 h 1907175"/>
                <a:gd name="connsiteX3323" fmla="*/ 1779579 w 2476424"/>
                <a:gd name="connsiteY3323" fmla="*/ 783385 h 1907175"/>
                <a:gd name="connsiteX3324" fmla="*/ 1777626 w 2476424"/>
                <a:gd name="connsiteY3324" fmla="*/ 779154 h 1907175"/>
                <a:gd name="connsiteX3325" fmla="*/ 1791946 w 2476424"/>
                <a:gd name="connsiteY3325" fmla="*/ 773947 h 1907175"/>
                <a:gd name="connsiteX3326" fmla="*/ 1787715 w 2476424"/>
                <a:gd name="connsiteY3326" fmla="*/ 780131 h 1907175"/>
                <a:gd name="connsiteX3327" fmla="*/ 1797804 w 2476424"/>
                <a:gd name="connsiteY3327" fmla="*/ 779805 h 1907175"/>
                <a:gd name="connsiteX3328" fmla="*/ 1795851 w 2476424"/>
                <a:gd name="connsiteY3328" fmla="*/ 782734 h 1907175"/>
                <a:gd name="connsiteX3329" fmla="*/ 1797478 w 2476424"/>
                <a:gd name="connsiteY3329" fmla="*/ 785012 h 1907175"/>
                <a:gd name="connsiteX3330" fmla="*/ 1788040 w 2476424"/>
                <a:gd name="connsiteY3330" fmla="*/ 790220 h 1907175"/>
                <a:gd name="connsiteX3331" fmla="*/ 1793573 w 2476424"/>
                <a:gd name="connsiteY3331" fmla="*/ 791847 h 1907175"/>
                <a:gd name="connsiteX3332" fmla="*/ 1797478 w 2476424"/>
                <a:gd name="connsiteY3332" fmla="*/ 790220 h 1907175"/>
                <a:gd name="connsiteX3333" fmla="*/ 1800082 w 2476424"/>
                <a:gd name="connsiteY3333" fmla="*/ 792823 h 1907175"/>
                <a:gd name="connsiteX3334" fmla="*/ 1802035 w 2476424"/>
                <a:gd name="connsiteY3334" fmla="*/ 788267 h 1907175"/>
                <a:gd name="connsiteX3335" fmla="*/ 1814402 w 2476424"/>
                <a:gd name="connsiteY3335" fmla="*/ 788592 h 1907175"/>
                <a:gd name="connsiteX3336" fmla="*/ 1807242 w 2476424"/>
                <a:gd name="connsiteY3336" fmla="*/ 791847 h 1907175"/>
                <a:gd name="connsiteX3337" fmla="*/ 1804638 w 2476424"/>
                <a:gd name="connsiteY3337" fmla="*/ 796729 h 1907175"/>
                <a:gd name="connsiteX3338" fmla="*/ 1809195 w 2476424"/>
                <a:gd name="connsiteY3338" fmla="*/ 801285 h 1907175"/>
                <a:gd name="connsiteX3339" fmla="*/ 1817657 w 2476424"/>
                <a:gd name="connsiteY3339" fmla="*/ 801936 h 1907175"/>
                <a:gd name="connsiteX3340" fmla="*/ 1829047 w 2476424"/>
                <a:gd name="connsiteY3340" fmla="*/ 809747 h 1907175"/>
                <a:gd name="connsiteX3341" fmla="*/ 1820260 w 2476424"/>
                <a:gd name="connsiteY3341" fmla="*/ 821789 h 1907175"/>
                <a:gd name="connsiteX3342" fmla="*/ 1809195 w 2476424"/>
                <a:gd name="connsiteY3342" fmla="*/ 819510 h 1907175"/>
                <a:gd name="connsiteX3343" fmla="*/ 1803011 w 2476424"/>
                <a:gd name="connsiteY3343" fmla="*/ 821789 h 1907175"/>
                <a:gd name="connsiteX3344" fmla="*/ 1805289 w 2476424"/>
                <a:gd name="connsiteY3344" fmla="*/ 827647 h 1907175"/>
                <a:gd name="connsiteX3345" fmla="*/ 1801384 w 2476424"/>
                <a:gd name="connsiteY3345" fmla="*/ 833830 h 1907175"/>
                <a:gd name="connsiteX3346" fmla="*/ 1802360 w 2476424"/>
                <a:gd name="connsiteY3346" fmla="*/ 838061 h 1907175"/>
                <a:gd name="connsiteX3347" fmla="*/ 1830675 w 2476424"/>
                <a:gd name="connsiteY3347" fmla="*/ 827972 h 1907175"/>
                <a:gd name="connsiteX3348" fmla="*/ 1833929 w 2476424"/>
                <a:gd name="connsiteY3348" fmla="*/ 821789 h 1907175"/>
                <a:gd name="connsiteX3349" fmla="*/ 1843367 w 2476424"/>
                <a:gd name="connsiteY3349" fmla="*/ 827647 h 1907175"/>
                <a:gd name="connsiteX3350" fmla="*/ 1845320 w 2476424"/>
                <a:gd name="connsiteY3350" fmla="*/ 821789 h 1907175"/>
                <a:gd name="connsiteX3351" fmla="*/ 1853131 w 2476424"/>
                <a:gd name="connsiteY3351" fmla="*/ 817883 h 1907175"/>
                <a:gd name="connsiteX3352" fmla="*/ 1856711 w 2476424"/>
                <a:gd name="connsiteY3352" fmla="*/ 821463 h 1907175"/>
                <a:gd name="connsiteX3353" fmla="*/ 1850202 w 2476424"/>
                <a:gd name="connsiteY3353" fmla="*/ 824718 h 1907175"/>
                <a:gd name="connsiteX3354" fmla="*/ 1855409 w 2476424"/>
                <a:gd name="connsiteY3354" fmla="*/ 827321 h 1907175"/>
                <a:gd name="connsiteX3355" fmla="*/ 1849876 w 2476424"/>
                <a:gd name="connsiteY3355" fmla="*/ 831878 h 1907175"/>
                <a:gd name="connsiteX3356" fmla="*/ 1853782 w 2476424"/>
                <a:gd name="connsiteY3356" fmla="*/ 834156 h 1907175"/>
                <a:gd name="connsiteX3357" fmla="*/ 1858989 w 2476424"/>
                <a:gd name="connsiteY3357" fmla="*/ 830250 h 1907175"/>
                <a:gd name="connsiteX3358" fmla="*/ 1858664 w 2476424"/>
                <a:gd name="connsiteY3358" fmla="*/ 838712 h 1907175"/>
                <a:gd name="connsiteX3359" fmla="*/ 1861593 w 2476424"/>
                <a:gd name="connsiteY3359" fmla="*/ 842618 h 1907175"/>
                <a:gd name="connsiteX3360" fmla="*/ 1876238 w 2476424"/>
                <a:gd name="connsiteY3360" fmla="*/ 844570 h 1907175"/>
                <a:gd name="connsiteX3361" fmla="*/ 1871031 w 2476424"/>
                <a:gd name="connsiteY3361" fmla="*/ 836759 h 1907175"/>
                <a:gd name="connsiteX3362" fmla="*/ 1883073 w 2476424"/>
                <a:gd name="connsiteY3362" fmla="*/ 837085 h 1907175"/>
                <a:gd name="connsiteX3363" fmla="*/ 1880144 w 2476424"/>
                <a:gd name="connsiteY3363" fmla="*/ 854008 h 1907175"/>
                <a:gd name="connsiteX3364" fmla="*/ 1886327 w 2476424"/>
                <a:gd name="connsiteY3364" fmla="*/ 856938 h 1907175"/>
                <a:gd name="connsiteX3365" fmla="*/ 1886978 w 2476424"/>
                <a:gd name="connsiteY3365" fmla="*/ 860843 h 1907175"/>
                <a:gd name="connsiteX3366" fmla="*/ 1894138 w 2476424"/>
                <a:gd name="connsiteY3366" fmla="*/ 852056 h 1907175"/>
                <a:gd name="connsiteX3367" fmla="*/ 1896742 w 2476424"/>
                <a:gd name="connsiteY3367" fmla="*/ 859216 h 1907175"/>
                <a:gd name="connsiteX3368" fmla="*/ 1903576 w 2476424"/>
                <a:gd name="connsiteY3368" fmla="*/ 861168 h 1907175"/>
                <a:gd name="connsiteX3369" fmla="*/ 1904227 w 2476424"/>
                <a:gd name="connsiteY3369" fmla="*/ 874187 h 1907175"/>
                <a:gd name="connsiteX3370" fmla="*/ 1913014 w 2476424"/>
                <a:gd name="connsiteY3370" fmla="*/ 881672 h 1907175"/>
                <a:gd name="connsiteX3371" fmla="*/ 1914642 w 2476424"/>
                <a:gd name="connsiteY3371" fmla="*/ 889483 h 1907175"/>
                <a:gd name="connsiteX3372" fmla="*/ 1918222 w 2476424"/>
                <a:gd name="connsiteY3372" fmla="*/ 896968 h 1907175"/>
                <a:gd name="connsiteX3373" fmla="*/ 1921802 w 2476424"/>
                <a:gd name="connsiteY3373" fmla="*/ 903803 h 1907175"/>
                <a:gd name="connsiteX3374" fmla="*/ 1916920 w 2476424"/>
                <a:gd name="connsiteY3374" fmla="*/ 914543 h 1907175"/>
                <a:gd name="connsiteX3375" fmla="*/ 1907807 w 2476424"/>
                <a:gd name="connsiteY3375" fmla="*/ 925608 h 1907175"/>
                <a:gd name="connsiteX3376" fmla="*/ 1918872 w 2476424"/>
                <a:gd name="connsiteY3376" fmla="*/ 929188 h 1907175"/>
                <a:gd name="connsiteX3377" fmla="*/ 1949140 w 2476424"/>
                <a:gd name="connsiteY3377" fmla="*/ 934721 h 1907175"/>
                <a:gd name="connsiteX3378" fmla="*/ 1953371 w 2476424"/>
                <a:gd name="connsiteY3378" fmla="*/ 923981 h 1907175"/>
                <a:gd name="connsiteX3379" fmla="*/ 1960205 w 2476424"/>
                <a:gd name="connsiteY3379" fmla="*/ 917146 h 1907175"/>
                <a:gd name="connsiteX3380" fmla="*/ 1969643 w 2476424"/>
                <a:gd name="connsiteY3380" fmla="*/ 923981 h 1907175"/>
                <a:gd name="connsiteX3381" fmla="*/ 1975501 w 2476424"/>
                <a:gd name="connsiteY3381" fmla="*/ 932443 h 1907175"/>
                <a:gd name="connsiteX3382" fmla="*/ 1987543 w 2476424"/>
                <a:gd name="connsiteY3382" fmla="*/ 933094 h 1907175"/>
                <a:gd name="connsiteX3383" fmla="*/ 1998609 w 2476424"/>
                <a:gd name="connsiteY3383" fmla="*/ 938626 h 1907175"/>
                <a:gd name="connsiteX3384" fmla="*/ 2008698 w 2476424"/>
                <a:gd name="connsiteY3384" fmla="*/ 938301 h 1907175"/>
                <a:gd name="connsiteX3385" fmla="*/ 2006419 w 2476424"/>
                <a:gd name="connsiteY3385" fmla="*/ 946763 h 1907175"/>
                <a:gd name="connsiteX3386" fmla="*/ 2011627 w 2476424"/>
                <a:gd name="connsiteY3386" fmla="*/ 949366 h 1907175"/>
                <a:gd name="connsiteX3387" fmla="*/ 2001212 w 2476424"/>
                <a:gd name="connsiteY3387" fmla="*/ 954899 h 1907175"/>
                <a:gd name="connsiteX3388" fmla="*/ 2000236 w 2476424"/>
                <a:gd name="connsiteY3388" fmla="*/ 959781 h 1907175"/>
                <a:gd name="connsiteX3389" fmla="*/ 1989496 w 2476424"/>
                <a:gd name="connsiteY3389" fmla="*/ 954573 h 1907175"/>
                <a:gd name="connsiteX3390" fmla="*/ 1976803 w 2476424"/>
                <a:gd name="connsiteY3390" fmla="*/ 956526 h 1907175"/>
                <a:gd name="connsiteX3391" fmla="*/ 1969643 w 2476424"/>
                <a:gd name="connsiteY3391" fmla="*/ 951644 h 1907175"/>
                <a:gd name="connsiteX3392" fmla="*/ 1968667 w 2476424"/>
                <a:gd name="connsiteY3392" fmla="*/ 957828 h 1907175"/>
                <a:gd name="connsiteX3393" fmla="*/ 1955649 w 2476424"/>
                <a:gd name="connsiteY3393" fmla="*/ 968568 h 1907175"/>
                <a:gd name="connsiteX3394" fmla="*/ 1955649 w 2476424"/>
                <a:gd name="connsiteY3394" fmla="*/ 962059 h 1907175"/>
                <a:gd name="connsiteX3395" fmla="*/ 1949465 w 2476424"/>
                <a:gd name="connsiteY3395" fmla="*/ 962059 h 1907175"/>
                <a:gd name="connsiteX3396" fmla="*/ 1954998 w 2476424"/>
                <a:gd name="connsiteY3396" fmla="*/ 951970 h 1907175"/>
                <a:gd name="connsiteX3397" fmla="*/ 1945560 w 2476424"/>
                <a:gd name="connsiteY3397" fmla="*/ 941555 h 1907175"/>
                <a:gd name="connsiteX3398" fmla="*/ 1926358 w 2476424"/>
                <a:gd name="connsiteY3398" fmla="*/ 936999 h 1907175"/>
                <a:gd name="connsiteX3399" fmla="*/ 1904878 w 2476424"/>
                <a:gd name="connsiteY3399" fmla="*/ 936348 h 1907175"/>
                <a:gd name="connsiteX3400" fmla="*/ 1894789 w 2476424"/>
                <a:gd name="connsiteY3400" fmla="*/ 937325 h 1907175"/>
                <a:gd name="connsiteX3401" fmla="*/ 1882422 w 2476424"/>
                <a:gd name="connsiteY3401" fmla="*/ 947739 h 1907175"/>
                <a:gd name="connsiteX3402" fmla="*/ 1861918 w 2476424"/>
                <a:gd name="connsiteY3402" fmla="*/ 961408 h 1907175"/>
                <a:gd name="connsiteX3403" fmla="*/ 1874285 w 2476424"/>
                <a:gd name="connsiteY3403" fmla="*/ 969219 h 1907175"/>
                <a:gd name="connsiteX3404" fmla="*/ 1882747 w 2476424"/>
                <a:gd name="connsiteY3404" fmla="*/ 975728 h 1907175"/>
                <a:gd name="connsiteX3405" fmla="*/ 1889256 w 2476424"/>
                <a:gd name="connsiteY3405" fmla="*/ 989723 h 1907175"/>
                <a:gd name="connsiteX3406" fmla="*/ 1873960 w 2476424"/>
                <a:gd name="connsiteY3406" fmla="*/ 988095 h 1907175"/>
                <a:gd name="connsiteX3407" fmla="*/ 1859640 w 2476424"/>
                <a:gd name="connsiteY3407" fmla="*/ 998510 h 1907175"/>
                <a:gd name="connsiteX3408" fmla="*/ 1853782 w 2476424"/>
                <a:gd name="connsiteY3408" fmla="*/ 993303 h 1907175"/>
                <a:gd name="connsiteX3409" fmla="*/ 1846622 w 2476424"/>
                <a:gd name="connsiteY3409" fmla="*/ 995581 h 1907175"/>
                <a:gd name="connsiteX3410" fmla="*/ 1842717 w 2476424"/>
                <a:gd name="connsiteY3410" fmla="*/ 1000788 h 1907175"/>
                <a:gd name="connsiteX3411" fmla="*/ 1831651 w 2476424"/>
                <a:gd name="connsiteY3411" fmla="*/ 1000137 h 1907175"/>
                <a:gd name="connsiteX3412" fmla="*/ 1828071 w 2476424"/>
                <a:gd name="connsiteY3412" fmla="*/ 995581 h 1907175"/>
                <a:gd name="connsiteX3413" fmla="*/ 1822213 w 2476424"/>
                <a:gd name="connsiteY3413" fmla="*/ 998184 h 1907175"/>
                <a:gd name="connsiteX3414" fmla="*/ 1831651 w 2476424"/>
                <a:gd name="connsiteY3414" fmla="*/ 1005019 h 1907175"/>
                <a:gd name="connsiteX3415" fmla="*/ 1839787 w 2476424"/>
                <a:gd name="connsiteY3415" fmla="*/ 1010877 h 1907175"/>
                <a:gd name="connsiteX3416" fmla="*/ 1838160 w 2476424"/>
                <a:gd name="connsiteY3416" fmla="*/ 1018037 h 1907175"/>
                <a:gd name="connsiteX3417" fmla="*/ 1838485 w 2476424"/>
                <a:gd name="connsiteY3417" fmla="*/ 1024546 h 1907175"/>
                <a:gd name="connsiteX3418" fmla="*/ 1829373 w 2476424"/>
                <a:gd name="connsiteY3418" fmla="*/ 1016410 h 1907175"/>
                <a:gd name="connsiteX3419" fmla="*/ 1832627 w 2476424"/>
                <a:gd name="connsiteY3419" fmla="*/ 1011528 h 1907175"/>
                <a:gd name="connsiteX3420" fmla="*/ 1820911 w 2476424"/>
                <a:gd name="connsiteY3420" fmla="*/ 1003066 h 1907175"/>
                <a:gd name="connsiteX3421" fmla="*/ 1802686 w 2476424"/>
                <a:gd name="connsiteY3421" fmla="*/ 997533 h 1907175"/>
                <a:gd name="connsiteX3422" fmla="*/ 1783158 w 2476424"/>
                <a:gd name="connsiteY3422" fmla="*/ 991350 h 1907175"/>
                <a:gd name="connsiteX3423" fmla="*/ 1781531 w 2476424"/>
                <a:gd name="connsiteY3423" fmla="*/ 999161 h 1907175"/>
                <a:gd name="connsiteX3424" fmla="*/ 1783158 w 2476424"/>
                <a:gd name="connsiteY3424" fmla="*/ 1003391 h 1907175"/>
                <a:gd name="connsiteX3425" fmla="*/ 1764608 w 2476424"/>
                <a:gd name="connsiteY3425" fmla="*/ 1009575 h 1907175"/>
                <a:gd name="connsiteX3426" fmla="*/ 1758424 w 2476424"/>
                <a:gd name="connsiteY3426" fmla="*/ 1019664 h 1907175"/>
                <a:gd name="connsiteX3427" fmla="*/ 1755495 w 2476424"/>
                <a:gd name="connsiteY3427" fmla="*/ 1026824 h 1907175"/>
                <a:gd name="connsiteX3428" fmla="*/ 1763957 w 2476424"/>
                <a:gd name="connsiteY3428" fmla="*/ 1036588 h 1907175"/>
                <a:gd name="connsiteX3429" fmla="*/ 1770791 w 2476424"/>
                <a:gd name="connsiteY3429" fmla="*/ 1042120 h 1907175"/>
                <a:gd name="connsiteX3430" fmla="*/ 1785437 w 2476424"/>
                <a:gd name="connsiteY3430" fmla="*/ 1046026 h 1907175"/>
                <a:gd name="connsiteX3431" fmla="*/ 1799757 w 2476424"/>
                <a:gd name="connsiteY3431" fmla="*/ 1048304 h 1907175"/>
                <a:gd name="connsiteX3432" fmla="*/ 1799757 w 2476424"/>
                <a:gd name="connsiteY3432" fmla="*/ 1043422 h 1907175"/>
                <a:gd name="connsiteX3433" fmla="*/ 1811148 w 2476424"/>
                <a:gd name="connsiteY3433" fmla="*/ 1043748 h 1907175"/>
                <a:gd name="connsiteX3434" fmla="*/ 1811798 w 2476424"/>
                <a:gd name="connsiteY3434" fmla="*/ 1039842 h 1907175"/>
                <a:gd name="connsiteX3435" fmla="*/ 1825142 w 2476424"/>
                <a:gd name="connsiteY3435" fmla="*/ 1040168 h 1907175"/>
                <a:gd name="connsiteX3436" fmla="*/ 1821236 w 2476424"/>
                <a:gd name="connsiteY3436" fmla="*/ 1035937 h 1907175"/>
                <a:gd name="connsiteX3437" fmla="*/ 1826444 w 2476424"/>
                <a:gd name="connsiteY3437" fmla="*/ 1034310 h 1907175"/>
                <a:gd name="connsiteX3438" fmla="*/ 1825793 w 2476424"/>
                <a:gd name="connsiteY3438" fmla="*/ 1030079 h 1907175"/>
                <a:gd name="connsiteX3439" fmla="*/ 1842717 w 2476424"/>
                <a:gd name="connsiteY3439" fmla="*/ 1036913 h 1907175"/>
                <a:gd name="connsiteX3440" fmla="*/ 1857036 w 2476424"/>
                <a:gd name="connsiteY3440" fmla="*/ 1038866 h 1907175"/>
                <a:gd name="connsiteX3441" fmla="*/ 1857036 w 2476424"/>
                <a:gd name="connsiteY3441" fmla="*/ 1033984 h 1907175"/>
                <a:gd name="connsiteX3442" fmla="*/ 1858338 w 2476424"/>
                <a:gd name="connsiteY3442" fmla="*/ 1030404 h 1907175"/>
                <a:gd name="connsiteX3443" fmla="*/ 1846947 w 2476424"/>
                <a:gd name="connsiteY3443" fmla="*/ 1022919 h 1907175"/>
                <a:gd name="connsiteX3444" fmla="*/ 1852805 w 2476424"/>
                <a:gd name="connsiteY3444" fmla="*/ 1020315 h 1907175"/>
                <a:gd name="connsiteX3445" fmla="*/ 1858338 w 2476424"/>
                <a:gd name="connsiteY3445" fmla="*/ 1015433 h 1907175"/>
                <a:gd name="connsiteX3446" fmla="*/ 1858013 w 2476424"/>
                <a:gd name="connsiteY3446" fmla="*/ 1022268 h 1907175"/>
                <a:gd name="connsiteX3447" fmla="*/ 1860942 w 2476424"/>
                <a:gd name="connsiteY3447" fmla="*/ 1026824 h 1907175"/>
                <a:gd name="connsiteX3448" fmla="*/ 1869078 w 2476424"/>
                <a:gd name="connsiteY3448" fmla="*/ 1025848 h 1907175"/>
                <a:gd name="connsiteX3449" fmla="*/ 1872333 w 2476424"/>
                <a:gd name="connsiteY3449" fmla="*/ 1022593 h 1907175"/>
                <a:gd name="connsiteX3450" fmla="*/ 1876889 w 2476424"/>
                <a:gd name="connsiteY3450" fmla="*/ 1029753 h 1907175"/>
                <a:gd name="connsiteX3451" fmla="*/ 1883073 w 2476424"/>
                <a:gd name="connsiteY3451" fmla="*/ 1030404 h 1907175"/>
                <a:gd name="connsiteX3452" fmla="*/ 1886327 w 2476424"/>
                <a:gd name="connsiteY3452" fmla="*/ 1026824 h 1907175"/>
                <a:gd name="connsiteX3453" fmla="*/ 1890558 w 2476424"/>
                <a:gd name="connsiteY3453" fmla="*/ 1029428 h 1907175"/>
                <a:gd name="connsiteX3454" fmla="*/ 1895114 w 2476424"/>
                <a:gd name="connsiteY3454" fmla="*/ 1026499 h 1907175"/>
                <a:gd name="connsiteX3455" fmla="*/ 1896416 w 2476424"/>
                <a:gd name="connsiteY3455" fmla="*/ 1034960 h 1907175"/>
                <a:gd name="connsiteX3456" fmla="*/ 1892185 w 2476424"/>
                <a:gd name="connsiteY3456" fmla="*/ 1041144 h 1907175"/>
                <a:gd name="connsiteX3457" fmla="*/ 1898369 w 2476424"/>
                <a:gd name="connsiteY3457" fmla="*/ 1044073 h 1907175"/>
                <a:gd name="connsiteX3458" fmla="*/ 1908783 w 2476424"/>
                <a:gd name="connsiteY3458" fmla="*/ 1056115 h 1907175"/>
                <a:gd name="connsiteX3459" fmla="*/ 1913340 w 2476424"/>
                <a:gd name="connsiteY3459" fmla="*/ 1051559 h 1907175"/>
                <a:gd name="connsiteX3460" fmla="*/ 1914642 w 2476424"/>
                <a:gd name="connsiteY3460" fmla="*/ 1063926 h 1907175"/>
                <a:gd name="connsiteX3461" fmla="*/ 1918222 w 2476424"/>
                <a:gd name="connsiteY3461" fmla="*/ 1063600 h 1907175"/>
                <a:gd name="connsiteX3462" fmla="*/ 1924405 w 2476424"/>
                <a:gd name="connsiteY3462" fmla="*/ 1058068 h 1907175"/>
                <a:gd name="connsiteX3463" fmla="*/ 1925707 w 2476424"/>
                <a:gd name="connsiteY3463" fmla="*/ 1066204 h 1907175"/>
                <a:gd name="connsiteX3464" fmla="*/ 1932867 w 2476424"/>
                <a:gd name="connsiteY3464" fmla="*/ 1067831 h 1907175"/>
                <a:gd name="connsiteX3465" fmla="*/ 1934494 w 2476424"/>
                <a:gd name="connsiteY3465" fmla="*/ 1063600 h 1907175"/>
                <a:gd name="connsiteX3466" fmla="*/ 1944583 w 2476424"/>
                <a:gd name="connsiteY3466" fmla="*/ 1069784 h 1907175"/>
                <a:gd name="connsiteX3467" fmla="*/ 1944258 w 2476424"/>
                <a:gd name="connsiteY3467" fmla="*/ 1074340 h 1907175"/>
                <a:gd name="connsiteX3468" fmla="*/ 1953045 w 2476424"/>
                <a:gd name="connsiteY3468" fmla="*/ 1073364 h 1907175"/>
                <a:gd name="connsiteX3469" fmla="*/ 1942631 w 2476424"/>
                <a:gd name="connsiteY3469" fmla="*/ 1084104 h 1907175"/>
                <a:gd name="connsiteX3470" fmla="*/ 1930914 w 2476424"/>
                <a:gd name="connsiteY3470" fmla="*/ 1085080 h 1907175"/>
                <a:gd name="connsiteX3471" fmla="*/ 1941003 w 2476424"/>
                <a:gd name="connsiteY3471" fmla="*/ 1093542 h 1907175"/>
                <a:gd name="connsiteX3472" fmla="*/ 1957276 w 2476424"/>
                <a:gd name="connsiteY3472" fmla="*/ 1094844 h 1907175"/>
                <a:gd name="connsiteX3473" fmla="*/ 1963460 w 2476424"/>
                <a:gd name="connsiteY3473" fmla="*/ 1090939 h 1907175"/>
                <a:gd name="connsiteX3474" fmla="*/ 1962158 w 2476424"/>
                <a:gd name="connsiteY3474" fmla="*/ 1100051 h 1907175"/>
                <a:gd name="connsiteX3475" fmla="*/ 1958252 w 2476424"/>
                <a:gd name="connsiteY3475" fmla="*/ 1103631 h 1907175"/>
                <a:gd name="connsiteX3476" fmla="*/ 1991774 w 2476424"/>
                <a:gd name="connsiteY3476" fmla="*/ 1110791 h 1907175"/>
                <a:gd name="connsiteX3477" fmla="*/ 1998609 w 2476424"/>
                <a:gd name="connsiteY3477" fmla="*/ 1108187 h 1907175"/>
                <a:gd name="connsiteX3478" fmla="*/ 2007070 w 2476424"/>
                <a:gd name="connsiteY3478" fmla="*/ 1110466 h 1907175"/>
                <a:gd name="connsiteX3479" fmla="*/ 2002514 w 2476424"/>
                <a:gd name="connsiteY3479" fmla="*/ 1116649 h 1907175"/>
                <a:gd name="connsiteX3480" fmla="*/ 2005769 w 2476424"/>
                <a:gd name="connsiteY3480" fmla="*/ 1118927 h 1907175"/>
                <a:gd name="connsiteX3481" fmla="*/ 2009348 w 2476424"/>
                <a:gd name="connsiteY3481" fmla="*/ 1117626 h 1907175"/>
                <a:gd name="connsiteX3482" fmla="*/ 2010325 w 2476424"/>
                <a:gd name="connsiteY3482" fmla="*/ 1125436 h 1907175"/>
                <a:gd name="connsiteX3483" fmla="*/ 2020414 w 2476424"/>
                <a:gd name="connsiteY3483" fmla="*/ 1129667 h 1907175"/>
                <a:gd name="connsiteX3484" fmla="*/ 2064025 w 2476424"/>
                <a:gd name="connsiteY3484" fmla="*/ 1142035 h 1907175"/>
                <a:gd name="connsiteX3485" fmla="*/ 2092665 w 2476424"/>
                <a:gd name="connsiteY3485" fmla="*/ 1150171 h 1907175"/>
                <a:gd name="connsiteX3486" fmla="*/ 2098848 w 2476424"/>
                <a:gd name="connsiteY3486" fmla="*/ 1148544 h 1907175"/>
                <a:gd name="connsiteX3487" fmla="*/ 2092990 w 2476424"/>
                <a:gd name="connsiteY3487" fmla="*/ 1140733 h 1907175"/>
                <a:gd name="connsiteX3488" fmla="*/ 2099825 w 2476424"/>
                <a:gd name="connsiteY3488" fmla="*/ 1139756 h 1907175"/>
                <a:gd name="connsiteX3489" fmla="*/ 2097221 w 2476424"/>
                <a:gd name="connsiteY3489" fmla="*/ 1136502 h 1907175"/>
                <a:gd name="connsiteX3490" fmla="*/ 2091037 w 2476424"/>
                <a:gd name="connsiteY3490" fmla="*/ 1133573 h 1907175"/>
                <a:gd name="connsiteX3491" fmla="*/ 2085505 w 2476424"/>
                <a:gd name="connsiteY3491" fmla="*/ 1133247 h 1907175"/>
                <a:gd name="connsiteX3492" fmla="*/ 2084203 w 2476424"/>
                <a:gd name="connsiteY3492" fmla="*/ 1129016 h 1907175"/>
                <a:gd name="connsiteX3493" fmla="*/ 2079972 w 2476424"/>
                <a:gd name="connsiteY3493" fmla="*/ 1120555 h 1907175"/>
                <a:gd name="connsiteX3494" fmla="*/ 2070534 w 2476424"/>
                <a:gd name="connsiteY3494" fmla="*/ 1118927 h 1907175"/>
                <a:gd name="connsiteX3495" fmla="*/ 2058166 w 2476424"/>
                <a:gd name="connsiteY3495" fmla="*/ 1105909 h 1907175"/>
                <a:gd name="connsiteX3496" fmla="*/ 2052959 w 2476424"/>
                <a:gd name="connsiteY3496" fmla="*/ 1108187 h 1907175"/>
                <a:gd name="connsiteX3497" fmla="*/ 2051983 w 2476424"/>
                <a:gd name="connsiteY3497" fmla="*/ 1102329 h 1907175"/>
                <a:gd name="connsiteX3498" fmla="*/ 2047101 w 2476424"/>
                <a:gd name="connsiteY3498" fmla="*/ 1098749 h 1907175"/>
                <a:gd name="connsiteX3499" fmla="*/ 2044172 w 2476424"/>
                <a:gd name="connsiteY3499" fmla="*/ 1100051 h 1907175"/>
                <a:gd name="connsiteX3500" fmla="*/ 2040266 w 2476424"/>
                <a:gd name="connsiteY3500" fmla="*/ 1096146 h 1907175"/>
                <a:gd name="connsiteX3501" fmla="*/ 2033432 w 2476424"/>
                <a:gd name="connsiteY3501" fmla="*/ 1093542 h 1907175"/>
                <a:gd name="connsiteX3502" fmla="*/ 2013254 w 2476424"/>
                <a:gd name="connsiteY3502" fmla="*/ 1069784 h 1907175"/>
                <a:gd name="connsiteX3503" fmla="*/ 2022041 w 2476424"/>
                <a:gd name="connsiteY3503" fmla="*/ 1068157 h 1907175"/>
                <a:gd name="connsiteX3504" fmla="*/ 2033757 w 2476424"/>
                <a:gd name="connsiteY3504" fmla="*/ 1071737 h 1907175"/>
                <a:gd name="connsiteX3505" fmla="*/ 2049379 w 2476424"/>
                <a:gd name="connsiteY3505" fmla="*/ 1083128 h 1907175"/>
                <a:gd name="connsiteX3506" fmla="*/ 2044172 w 2476424"/>
                <a:gd name="connsiteY3506" fmla="*/ 1067831 h 1907175"/>
                <a:gd name="connsiteX3507" fmla="*/ 2064350 w 2476424"/>
                <a:gd name="connsiteY3507" fmla="*/ 1087684 h 1907175"/>
                <a:gd name="connsiteX3508" fmla="*/ 2073137 w 2476424"/>
                <a:gd name="connsiteY3508" fmla="*/ 1088660 h 1907175"/>
                <a:gd name="connsiteX3509" fmla="*/ 2076717 w 2476424"/>
                <a:gd name="connsiteY3509" fmla="*/ 1093868 h 1907175"/>
                <a:gd name="connsiteX3510" fmla="*/ 2081925 w 2476424"/>
                <a:gd name="connsiteY3510" fmla="*/ 1100377 h 1907175"/>
                <a:gd name="connsiteX3511" fmla="*/ 2080948 w 2476424"/>
                <a:gd name="connsiteY3511" fmla="*/ 1088660 h 1907175"/>
                <a:gd name="connsiteX3512" fmla="*/ 2085830 w 2476424"/>
                <a:gd name="connsiteY3512" fmla="*/ 1092566 h 1907175"/>
                <a:gd name="connsiteX3513" fmla="*/ 2089735 w 2476424"/>
                <a:gd name="connsiteY3513" fmla="*/ 1100377 h 1907175"/>
                <a:gd name="connsiteX3514" fmla="*/ 2093641 w 2476424"/>
                <a:gd name="connsiteY3514" fmla="*/ 1101678 h 1907175"/>
                <a:gd name="connsiteX3515" fmla="*/ 2093641 w 2476424"/>
                <a:gd name="connsiteY3515" fmla="*/ 1097773 h 1907175"/>
                <a:gd name="connsiteX3516" fmla="*/ 2098848 w 2476424"/>
                <a:gd name="connsiteY3516" fmla="*/ 1100051 h 1907175"/>
                <a:gd name="connsiteX3517" fmla="*/ 2104056 w 2476424"/>
                <a:gd name="connsiteY3517" fmla="*/ 1099726 h 1907175"/>
                <a:gd name="connsiteX3518" fmla="*/ 2104056 w 2476424"/>
                <a:gd name="connsiteY3518" fmla="*/ 1105584 h 1907175"/>
                <a:gd name="connsiteX3519" fmla="*/ 2108286 w 2476424"/>
                <a:gd name="connsiteY3519" fmla="*/ 1105584 h 1907175"/>
                <a:gd name="connsiteX3520" fmla="*/ 2109914 w 2476424"/>
                <a:gd name="connsiteY3520" fmla="*/ 1103306 h 1907175"/>
                <a:gd name="connsiteX3521" fmla="*/ 2112843 w 2476424"/>
                <a:gd name="connsiteY3521" fmla="*/ 1107862 h 1907175"/>
                <a:gd name="connsiteX3522" fmla="*/ 2119026 w 2476424"/>
                <a:gd name="connsiteY3522" fmla="*/ 1106560 h 1907175"/>
                <a:gd name="connsiteX3523" fmla="*/ 2120654 w 2476424"/>
                <a:gd name="connsiteY3523" fmla="*/ 1103306 h 1907175"/>
                <a:gd name="connsiteX3524" fmla="*/ 2125210 w 2476424"/>
                <a:gd name="connsiteY3524" fmla="*/ 1102655 h 1907175"/>
                <a:gd name="connsiteX3525" fmla="*/ 2131393 w 2476424"/>
                <a:gd name="connsiteY3525" fmla="*/ 1106235 h 1907175"/>
                <a:gd name="connsiteX3526" fmla="*/ 2136926 w 2476424"/>
                <a:gd name="connsiteY3526" fmla="*/ 1106560 h 1907175"/>
                <a:gd name="connsiteX3527" fmla="*/ 2132695 w 2476424"/>
                <a:gd name="connsiteY3527" fmla="*/ 1102329 h 1907175"/>
                <a:gd name="connsiteX3528" fmla="*/ 2131393 w 2476424"/>
                <a:gd name="connsiteY3528" fmla="*/ 1097122 h 1907175"/>
                <a:gd name="connsiteX3529" fmla="*/ 2125210 w 2476424"/>
                <a:gd name="connsiteY3529" fmla="*/ 1094844 h 1907175"/>
                <a:gd name="connsiteX3530" fmla="*/ 2122606 w 2476424"/>
                <a:gd name="connsiteY3530" fmla="*/ 1089637 h 1907175"/>
                <a:gd name="connsiteX3531" fmla="*/ 2126186 w 2476424"/>
                <a:gd name="connsiteY3531" fmla="*/ 1088986 h 1907175"/>
                <a:gd name="connsiteX3532" fmla="*/ 2123908 w 2476424"/>
                <a:gd name="connsiteY3532" fmla="*/ 1082802 h 1907175"/>
                <a:gd name="connsiteX3533" fmla="*/ 2126186 w 2476424"/>
                <a:gd name="connsiteY3533" fmla="*/ 1077269 h 1907175"/>
                <a:gd name="connsiteX3534" fmla="*/ 2118375 w 2476424"/>
                <a:gd name="connsiteY3534" fmla="*/ 1067180 h 1907175"/>
                <a:gd name="connsiteX3535" fmla="*/ 2127488 w 2476424"/>
                <a:gd name="connsiteY3535" fmla="*/ 1070109 h 1907175"/>
                <a:gd name="connsiteX3536" fmla="*/ 2133021 w 2476424"/>
                <a:gd name="connsiteY3536" fmla="*/ 1076944 h 1907175"/>
                <a:gd name="connsiteX3537" fmla="*/ 2139204 w 2476424"/>
                <a:gd name="connsiteY3537" fmla="*/ 1089311 h 1907175"/>
                <a:gd name="connsiteX3538" fmla="*/ 2139530 w 2476424"/>
                <a:gd name="connsiteY3538" fmla="*/ 1072713 h 1907175"/>
                <a:gd name="connsiteX3539" fmla="*/ 2129441 w 2476424"/>
                <a:gd name="connsiteY3539" fmla="*/ 1065228 h 1907175"/>
                <a:gd name="connsiteX3540" fmla="*/ 2133997 w 2476424"/>
                <a:gd name="connsiteY3540" fmla="*/ 1059044 h 1907175"/>
                <a:gd name="connsiteX3541" fmla="*/ 2120979 w 2476424"/>
                <a:gd name="connsiteY3541" fmla="*/ 1057742 h 1907175"/>
                <a:gd name="connsiteX3542" fmla="*/ 2123257 w 2476424"/>
                <a:gd name="connsiteY3542" fmla="*/ 1052860 h 1907175"/>
                <a:gd name="connsiteX3543" fmla="*/ 2116748 w 2476424"/>
                <a:gd name="connsiteY3543" fmla="*/ 1051233 h 1907175"/>
                <a:gd name="connsiteX3544" fmla="*/ 2112843 w 2476424"/>
                <a:gd name="connsiteY3544" fmla="*/ 1048955 h 1907175"/>
                <a:gd name="connsiteX3545" fmla="*/ 2107310 w 2476424"/>
                <a:gd name="connsiteY3545" fmla="*/ 1046026 h 1907175"/>
                <a:gd name="connsiteX3546" fmla="*/ 2111541 w 2476424"/>
                <a:gd name="connsiteY3546" fmla="*/ 1043422 h 1907175"/>
                <a:gd name="connsiteX3547" fmla="*/ 2120328 w 2476424"/>
                <a:gd name="connsiteY3547" fmla="*/ 1043097 h 1907175"/>
                <a:gd name="connsiteX3548" fmla="*/ 2124884 w 2476424"/>
                <a:gd name="connsiteY3548" fmla="*/ 1037564 h 1907175"/>
                <a:gd name="connsiteX3549" fmla="*/ 2112843 w 2476424"/>
                <a:gd name="connsiteY3549" fmla="*/ 1037890 h 1907175"/>
                <a:gd name="connsiteX3550" fmla="*/ 2107310 w 2476424"/>
                <a:gd name="connsiteY3550" fmla="*/ 1036262 h 1907175"/>
                <a:gd name="connsiteX3551" fmla="*/ 2110890 w 2476424"/>
                <a:gd name="connsiteY3551" fmla="*/ 1026499 h 1907175"/>
                <a:gd name="connsiteX3552" fmla="*/ 2107961 w 2476424"/>
                <a:gd name="connsiteY3552" fmla="*/ 1026173 h 1907175"/>
                <a:gd name="connsiteX3553" fmla="*/ 2103730 w 2476424"/>
                <a:gd name="connsiteY3553" fmla="*/ 1020966 h 1907175"/>
                <a:gd name="connsiteX3554" fmla="*/ 2103730 w 2476424"/>
                <a:gd name="connsiteY3554" fmla="*/ 1029753 h 1907175"/>
                <a:gd name="connsiteX3555" fmla="*/ 2097546 w 2476424"/>
                <a:gd name="connsiteY3555" fmla="*/ 1025522 h 1907175"/>
                <a:gd name="connsiteX3556" fmla="*/ 2093966 w 2476424"/>
                <a:gd name="connsiteY3556" fmla="*/ 1028126 h 1907175"/>
                <a:gd name="connsiteX3557" fmla="*/ 2090061 w 2476424"/>
                <a:gd name="connsiteY3557" fmla="*/ 1024221 h 1907175"/>
                <a:gd name="connsiteX3558" fmla="*/ 2093316 w 2476424"/>
                <a:gd name="connsiteY3558" fmla="*/ 1020966 h 1907175"/>
                <a:gd name="connsiteX3559" fmla="*/ 2089084 w 2476424"/>
                <a:gd name="connsiteY3559" fmla="*/ 1018688 h 1907175"/>
                <a:gd name="connsiteX3560" fmla="*/ 2087783 w 2476424"/>
                <a:gd name="connsiteY3560" fmla="*/ 1016735 h 1907175"/>
                <a:gd name="connsiteX3561" fmla="*/ 2082901 w 2476424"/>
                <a:gd name="connsiteY3561" fmla="*/ 1015433 h 1907175"/>
                <a:gd name="connsiteX3562" fmla="*/ 2081274 w 2476424"/>
                <a:gd name="connsiteY3562" fmla="*/ 1021942 h 1907175"/>
                <a:gd name="connsiteX3563" fmla="*/ 2079972 w 2476424"/>
                <a:gd name="connsiteY3563" fmla="*/ 1025522 h 1907175"/>
                <a:gd name="connsiteX3564" fmla="*/ 2073137 w 2476424"/>
                <a:gd name="connsiteY3564" fmla="*/ 1011853 h 1907175"/>
                <a:gd name="connsiteX3565" fmla="*/ 2067605 w 2476424"/>
                <a:gd name="connsiteY3565" fmla="*/ 1011528 h 1907175"/>
                <a:gd name="connsiteX3566" fmla="*/ 2070208 w 2476424"/>
                <a:gd name="connsiteY3566" fmla="*/ 1005995 h 1907175"/>
                <a:gd name="connsiteX3567" fmla="*/ 2065977 w 2476424"/>
                <a:gd name="connsiteY3567" fmla="*/ 1003717 h 1907175"/>
                <a:gd name="connsiteX3568" fmla="*/ 2065001 w 2476424"/>
                <a:gd name="connsiteY3568" fmla="*/ 999812 h 1907175"/>
                <a:gd name="connsiteX3569" fmla="*/ 2059794 w 2476424"/>
                <a:gd name="connsiteY3569" fmla="*/ 998835 h 1907175"/>
                <a:gd name="connsiteX3570" fmla="*/ 2065652 w 2476424"/>
                <a:gd name="connsiteY3570" fmla="*/ 993303 h 1907175"/>
                <a:gd name="connsiteX3571" fmla="*/ 2058166 w 2476424"/>
                <a:gd name="connsiteY3571" fmla="*/ 991024 h 1907175"/>
                <a:gd name="connsiteX3572" fmla="*/ 2059468 w 2476424"/>
                <a:gd name="connsiteY3572" fmla="*/ 984515 h 1907175"/>
                <a:gd name="connsiteX3573" fmla="*/ 2051007 w 2476424"/>
                <a:gd name="connsiteY3573" fmla="*/ 984841 h 1907175"/>
                <a:gd name="connsiteX3574" fmla="*/ 2042870 w 2476424"/>
                <a:gd name="connsiteY3574" fmla="*/ 991024 h 1907175"/>
                <a:gd name="connsiteX3575" fmla="*/ 2044823 w 2476424"/>
                <a:gd name="connsiteY3575" fmla="*/ 984190 h 1907175"/>
                <a:gd name="connsiteX3576" fmla="*/ 2043196 w 2476424"/>
                <a:gd name="connsiteY3576" fmla="*/ 980610 h 1907175"/>
                <a:gd name="connsiteX3577" fmla="*/ 2045474 w 2476424"/>
                <a:gd name="connsiteY3577" fmla="*/ 977030 h 1907175"/>
                <a:gd name="connsiteX3578" fmla="*/ 2037012 w 2476424"/>
                <a:gd name="connsiteY3578" fmla="*/ 977030 h 1907175"/>
                <a:gd name="connsiteX3579" fmla="*/ 2037338 w 2476424"/>
                <a:gd name="connsiteY3579" fmla="*/ 972799 h 1907175"/>
                <a:gd name="connsiteX3580" fmla="*/ 2033432 w 2476424"/>
                <a:gd name="connsiteY3580" fmla="*/ 970195 h 1907175"/>
                <a:gd name="connsiteX3581" fmla="*/ 2033432 w 2476424"/>
                <a:gd name="connsiteY3581" fmla="*/ 965964 h 1907175"/>
                <a:gd name="connsiteX3582" fmla="*/ 2037988 w 2476424"/>
                <a:gd name="connsiteY3582" fmla="*/ 965639 h 1907175"/>
                <a:gd name="connsiteX3583" fmla="*/ 2034408 w 2476424"/>
                <a:gd name="connsiteY3583" fmla="*/ 962710 h 1907175"/>
                <a:gd name="connsiteX3584" fmla="*/ 2018787 w 2476424"/>
                <a:gd name="connsiteY3584" fmla="*/ 959781 h 1907175"/>
                <a:gd name="connsiteX3585" fmla="*/ 2030828 w 2476424"/>
                <a:gd name="connsiteY3585" fmla="*/ 956852 h 1907175"/>
                <a:gd name="connsiteX3586" fmla="*/ 2039616 w 2476424"/>
                <a:gd name="connsiteY3586" fmla="*/ 960432 h 1907175"/>
                <a:gd name="connsiteX3587" fmla="*/ 2046776 w 2476424"/>
                <a:gd name="connsiteY3587" fmla="*/ 962710 h 1907175"/>
                <a:gd name="connsiteX3588" fmla="*/ 2046776 w 2476424"/>
                <a:gd name="connsiteY3588" fmla="*/ 968568 h 1907175"/>
                <a:gd name="connsiteX3589" fmla="*/ 2051332 w 2476424"/>
                <a:gd name="connsiteY3589" fmla="*/ 971823 h 1907175"/>
                <a:gd name="connsiteX3590" fmla="*/ 2065001 w 2476424"/>
                <a:gd name="connsiteY3590" fmla="*/ 972148 h 1907175"/>
                <a:gd name="connsiteX3591" fmla="*/ 2062397 w 2476424"/>
                <a:gd name="connsiteY3591" fmla="*/ 964663 h 1907175"/>
                <a:gd name="connsiteX3592" fmla="*/ 2051007 w 2476424"/>
                <a:gd name="connsiteY3592" fmla="*/ 958153 h 1907175"/>
                <a:gd name="connsiteX3593" fmla="*/ 2049054 w 2476424"/>
                <a:gd name="connsiteY3593" fmla="*/ 952295 h 1907175"/>
                <a:gd name="connsiteX3594" fmla="*/ 2042219 w 2476424"/>
                <a:gd name="connsiteY3594" fmla="*/ 944159 h 1907175"/>
                <a:gd name="connsiteX3595" fmla="*/ 2051332 w 2476424"/>
                <a:gd name="connsiteY3595" fmla="*/ 947414 h 1907175"/>
                <a:gd name="connsiteX3596" fmla="*/ 2061096 w 2476424"/>
                <a:gd name="connsiteY3596" fmla="*/ 952295 h 1907175"/>
                <a:gd name="connsiteX3597" fmla="*/ 2060445 w 2476424"/>
                <a:gd name="connsiteY3597" fmla="*/ 947414 h 1907175"/>
                <a:gd name="connsiteX3598" fmla="*/ 2064025 w 2476424"/>
                <a:gd name="connsiteY3598" fmla="*/ 946763 h 1907175"/>
                <a:gd name="connsiteX3599" fmla="*/ 2058817 w 2476424"/>
                <a:gd name="connsiteY3599" fmla="*/ 943183 h 1907175"/>
                <a:gd name="connsiteX3600" fmla="*/ 2051007 w 2476424"/>
                <a:gd name="connsiteY3600" fmla="*/ 942532 h 1907175"/>
                <a:gd name="connsiteX3601" fmla="*/ 2056214 w 2476424"/>
                <a:gd name="connsiteY3601" fmla="*/ 938952 h 1907175"/>
                <a:gd name="connsiteX3602" fmla="*/ 2067279 w 2476424"/>
                <a:gd name="connsiteY3602" fmla="*/ 940254 h 1907175"/>
                <a:gd name="connsiteX3603" fmla="*/ 2071185 w 2476424"/>
                <a:gd name="connsiteY3603" fmla="*/ 937975 h 1907175"/>
                <a:gd name="connsiteX3604" fmla="*/ 2082575 w 2476424"/>
                <a:gd name="connsiteY3604" fmla="*/ 940905 h 1907175"/>
                <a:gd name="connsiteX3605" fmla="*/ 2078670 w 2476424"/>
                <a:gd name="connsiteY3605" fmla="*/ 943834 h 1907175"/>
                <a:gd name="connsiteX3606" fmla="*/ 2079972 w 2476424"/>
                <a:gd name="connsiteY3606" fmla="*/ 949041 h 1907175"/>
                <a:gd name="connsiteX3607" fmla="*/ 2088759 w 2476424"/>
                <a:gd name="connsiteY3607" fmla="*/ 948390 h 1907175"/>
                <a:gd name="connsiteX3608" fmla="*/ 2087783 w 2476424"/>
                <a:gd name="connsiteY3608" fmla="*/ 952295 h 1907175"/>
                <a:gd name="connsiteX3609" fmla="*/ 2092990 w 2476424"/>
                <a:gd name="connsiteY3609" fmla="*/ 955224 h 1907175"/>
                <a:gd name="connsiteX3610" fmla="*/ 2098197 w 2476424"/>
                <a:gd name="connsiteY3610" fmla="*/ 954573 h 1907175"/>
                <a:gd name="connsiteX3611" fmla="*/ 2098197 w 2476424"/>
                <a:gd name="connsiteY3611" fmla="*/ 959130 h 1907175"/>
                <a:gd name="connsiteX3612" fmla="*/ 2103079 w 2476424"/>
                <a:gd name="connsiteY3612" fmla="*/ 961083 h 1907175"/>
                <a:gd name="connsiteX3613" fmla="*/ 2107635 w 2476424"/>
                <a:gd name="connsiteY3613" fmla="*/ 958804 h 1907175"/>
                <a:gd name="connsiteX3614" fmla="*/ 2114470 w 2476424"/>
                <a:gd name="connsiteY3614" fmla="*/ 950343 h 1907175"/>
                <a:gd name="connsiteX3615" fmla="*/ 2105357 w 2476424"/>
                <a:gd name="connsiteY3615" fmla="*/ 966615 h 1907175"/>
                <a:gd name="connsiteX3616" fmla="*/ 2105032 w 2476424"/>
                <a:gd name="connsiteY3616" fmla="*/ 970521 h 1907175"/>
                <a:gd name="connsiteX3617" fmla="*/ 2116423 w 2476424"/>
                <a:gd name="connsiteY3617" fmla="*/ 965314 h 1907175"/>
                <a:gd name="connsiteX3618" fmla="*/ 2128139 w 2476424"/>
                <a:gd name="connsiteY3618" fmla="*/ 961083 h 1907175"/>
                <a:gd name="connsiteX3619" fmla="*/ 2143110 w 2476424"/>
                <a:gd name="connsiteY3619" fmla="*/ 952946 h 1907175"/>
                <a:gd name="connsiteX3620" fmla="*/ 2136601 w 2476424"/>
                <a:gd name="connsiteY3620" fmla="*/ 962384 h 1907175"/>
                <a:gd name="connsiteX3621" fmla="*/ 2134974 w 2476424"/>
                <a:gd name="connsiteY3621" fmla="*/ 967917 h 1907175"/>
                <a:gd name="connsiteX3622" fmla="*/ 2136926 w 2476424"/>
                <a:gd name="connsiteY3622" fmla="*/ 971823 h 1907175"/>
                <a:gd name="connsiteX3623" fmla="*/ 2118701 w 2476424"/>
                <a:gd name="connsiteY3623" fmla="*/ 973450 h 1907175"/>
                <a:gd name="connsiteX3624" fmla="*/ 2116097 w 2476424"/>
                <a:gd name="connsiteY3624" fmla="*/ 979959 h 1907175"/>
                <a:gd name="connsiteX3625" fmla="*/ 2119026 w 2476424"/>
                <a:gd name="connsiteY3625" fmla="*/ 982237 h 1907175"/>
                <a:gd name="connsiteX3626" fmla="*/ 2122932 w 2476424"/>
                <a:gd name="connsiteY3626" fmla="*/ 984515 h 1907175"/>
                <a:gd name="connsiteX3627" fmla="*/ 2124559 w 2476424"/>
                <a:gd name="connsiteY3627" fmla="*/ 988095 h 1907175"/>
                <a:gd name="connsiteX3628" fmla="*/ 2133346 w 2476424"/>
                <a:gd name="connsiteY3628" fmla="*/ 989397 h 1907175"/>
                <a:gd name="connsiteX3629" fmla="*/ 2126186 w 2476424"/>
                <a:gd name="connsiteY3629" fmla="*/ 993303 h 1907175"/>
                <a:gd name="connsiteX3630" fmla="*/ 2127488 w 2476424"/>
                <a:gd name="connsiteY3630" fmla="*/ 996232 h 1907175"/>
                <a:gd name="connsiteX3631" fmla="*/ 2142134 w 2476424"/>
                <a:gd name="connsiteY3631" fmla="*/ 994279 h 1907175"/>
                <a:gd name="connsiteX3632" fmla="*/ 2135625 w 2476424"/>
                <a:gd name="connsiteY3632" fmla="*/ 1000137 h 1907175"/>
                <a:gd name="connsiteX3633" fmla="*/ 2137903 w 2476424"/>
                <a:gd name="connsiteY3633" fmla="*/ 1003717 h 1907175"/>
                <a:gd name="connsiteX3634" fmla="*/ 2138553 w 2476424"/>
                <a:gd name="connsiteY3634" fmla="*/ 1008273 h 1907175"/>
                <a:gd name="connsiteX3635" fmla="*/ 2147015 w 2476424"/>
                <a:gd name="connsiteY3635" fmla="*/ 997208 h 1907175"/>
                <a:gd name="connsiteX3636" fmla="*/ 2147015 w 2476424"/>
                <a:gd name="connsiteY3636" fmla="*/ 1005344 h 1907175"/>
                <a:gd name="connsiteX3637" fmla="*/ 2153524 w 2476424"/>
                <a:gd name="connsiteY3637" fmla="*/ 1005995 h 1907175"/>
                <a:gd name="connsiteX3638" fmla="*/ 2151897 w 2476424"/>
                <a:gd name="connsiteY3638" fmla="*/ 1010551 h 1907175"/>
                <a:gd name="connsiteX3639" fmla="*/ 2164264 w 2476424"/>
                <a:gd name="connsiteY3639" fmla="*/ 1011853 h 1907175"/>
                <a:gd name="connsiteX3640" fmla="*/ 2166868 w 2476424"/>
                <a:gd name="connsiteY3640" fmla="*/ 1015759 h 1907175"/>
                <a:gd name="connsiteX3641" fmla="*/ 2169797 w 2476424"/>
                <a:gd name="connsiteY3641" fmla="*/ 1006646 h 1907175"/>
                <a:gd name="connsiteX3642" fmla="*/ 2174028 w 2476424"/>
                <a:gd name="connsiteY3642" fmla="*/ 1005344 h 1907175"/>
                <a:gd name="connsiteX3643" fmla="*/ 2165566 w 2476424"/>
                <a:gd name="connsiteY3643" fmla="*/ 993628 h 1907175"/>
                <a:gd name="connsiteX3644" fmla="*/ 2173377 w 2476424"/>
                <a:gd name="connsiteY3644" fmla="*/ 994279 h 1907175"/>
                <a:gd name="connsiteX3645" fmla="*/ 2167193 w 2476424"/>
                <a:gd name="connsiteY3645" fmla="*/ 987770 h 1907175"/>
                <a:gd name="connsiteX3646" fmla="*/ 2172401 w 2476424"/>
                <a:gd name="connsiteY3646" fmla="*/ 987119 h 1907175"/>
                <a:gd name="connsiteX3647" fmla="*/ 2164264 w 2476424"/>
                <a:gd name="connsiteY3647" fmla="*/ 984190 h 1907175"/>
                <a:gd name="connsiteX3648" fmla="*/ 2170448 w 2476424"/>
                <a:gd name="connsiteY3648" fmla="*/ 982562 h 1907175"/>
                <a:gd name="connsiteX3649" fmla="*/ 2168821 w 2476424"/>
                <a:gd name="connsiteY3649" fmla="*/ 971823 h 1907175"/>
                <a:gd name="connsiteX3650" fmla="*/ 2178910 w 2476424"/>
                <a:gd name="connsiteY3650" fmla="*/ 983539 h 1907175"/>
                <a:gd name="connsiteX3651" fmla="*/ 2184117 w 2476424"/>
                <a:gd name="connsiteY3651" fmla="*/ 987444 h 1907175"/>
                <a:gd name="connsiteX3652" fmla="*/ 2185744 w 2476424"/>
                <a:gd name="connsiteY3652" fmla="*/ 980284 h 1907175"/>
                <a:gd name="connsiteX3653" fmla="*/ 2191602 w 2476424"/>
                <a:gd name="connsiteY3653" fmla="*/ 986142 h 1907175"/>
                <a:gd name="connsiteX3654" fmla="*/ 2191277 w 2476424"/>
                <a:gd name="connsiteY3654" fmla="*/ 979633 h 1907175"/>
                <a:gd name="connsiteX3655" fmla="*/ 2192253 w 2476424"/>
                <a:gd name="connsiteY3655" fmla="*/ 976379 h 1907175"/>
                <a:gd name="connsiteX3656" fmla="*/ 2188022 w 2476424"/>
                <a:gd name="connsiteY3656" fmla="*/ 971823 h 1907175"/>
                <a:gd name="connsiteX3657" fmla="*/ 2198437 w 2476424"/>
                <a:gd name="connsiteY3657" fmla="*/ 976053 h 1907175"/>
                <a:gd name="connsiteX3658" fmla="*/ 2200390 w 2476424"/>
                <a:gd name="connsiteY3658" fmla="*/ 974426 h 1907175"/>
                <a:gd name="connsiteX3659" fmla="*/ 2197786 w 2476424"/>
                <a:gd name="connsiteY3659" fmla="*/ 971172 h 1907175"/>
                <a:gd name="connsiteX3660" fmla="*/ 2190952 w 2476424"/>
                <a:gd name="connsiteY3660" fmla="*/ 970195 h 1907175"/>
                <a:gd name="connsiteX3661" fmla="*/ 2187371 w 2476424"/>
                <a:gd name="connsiteY3661" fmla="*/ 966615 h 1907175"/>
                <a:gd name="connsiteX3662" fmla="*/ 2181513 w 2476424"/>
                <a:gd name="connsiteY3662" fmla="*/ 964663 h 1907175"/>
                <a:gd name="connsiteX3663" fmla="*/ 2186395 w 2476424"/>
                <a:gd name="connsiteY3663" fmla="*/ 963035 h 1907175"/>
                <a:gd name="connsiteX3664" fmla="*/ 2194206 w 2476424"/>
                <a:gd name="connsiteY3664" fmla="*/ 966615 h 1907175"/>
                <a:gd name="connsiteX3665" fmla="*/ 2202017 w 2476424"/>
                <a:gd name="connsiteY3665" fmla="*/ 968568 h 1907175"/>
                <a:gd name="connsiteX3666" fmla="*/ 2209828 w 2476424"/>
                <a:gd name="connsiteY3666" fmla="*/ 967917 h 1907175"/>
                <a:gd name="connsiteX3667" fmla="*/ 2205271 w 2476424"/>
                <a:gd name="connsiteY3667" fmla="*/ 963361 h 1907175"/>
                <a:gd name="connsiteX3668" fmla="*/ 2196810 w 2476424"/>
                <a:gd name="connsiteY3668" fmla="*/ 962059 h 1907175"/>
                <a:gd name="connsiteX3669" fmla="*/ 2189650 w 2476424"/>
                <a:gd name="connsiteY3669" fmla="*/ 958479 h 1907175"/>
                <a:gd name="connsiteX3670" fmla="*/ 2187697 w 2476424"/>
                <a:gd name="connsiteY3670" fmla="*/ 953597 h 1907175"/>
                <a:gd name="connsiteX3671" fmla="*/ 2192253 w 2476424"/>
                <a:gd name="connsiteY3671" fmla="*/ 955875 h 1907175"/>
                <a:gd name="connsiteX3672" fmla="*/ 2196159 w 2476424"/>
                <a:gd name="connsiteY3672" fmla="*/ 953272 h 1907175"/>
                <a:gd name="connsiteX3673" fmla="*/ 2191928 w 2476424"/>
                <a:gd name="connsiteY3673" fmla="*/ 949692 h 1907175"/>
                <a:gd name="connsiteX3674" fmla="*/ 2198762 w 2476424"/>
                <a:gd name="connsiteY3674" fmla="*/ 949366 h 1907175"/>
                <a:gd name="connsiteX3675" fmla="*/ 2208526 w 2476424"/>
                <a:gd name="connsiteY3675" fmla="*/ 952621 h 1907175"/>
                <a:gd name="connsiteX3676" fmla="*/ 2216662 w 2476424"/>
                <a:gd name="connsiteY3676" fmla="*/ 954248 h 1907175"/>
                <a:gd name="connsiteX3677" fmla="*/ 2222195 w 2476424"/>
                <a:gd name="connsiteY3677" fmla="*/ 951319 h 1907175"/>
                <a:gd name="connsiteX3678" fmla="*/ 2215686 w 2476424"/>
                <a:gd name="connsiteY3678" fmla="*/ 950343 h 1907175"/>
                <a:gd name="connsiteX3679" fmla="*/ 2211780 w 2476424"/>
                <a:gd name="connsiteY3679" fmla="*/ 948715 h 1907175"/>
                <a:gd name="connsiteX3680" fmla="*/ 2219266 w 2476424"/>
                <a:gd name="connsiteY3680" fmla="*/ 945461 h 1907175"/>
                <a:gd name="connsiteX3681" fmla="*/ 2213408 w 2476424"/>
                <a:gd name="connsiteY3681" fmla="*/ 940254 h 1907175"/>
                <a:gd name="connsiteX3682" fmla="*/ 2207550 w 2476424"/>
                <a:gd name="connsiteY3682" fmla="*/ 941555 h 1907175"/>
                <a:gd name="connsiteX3683" fmla="*/ 2213082 w 2476424"/>
                <a:gd name="connsiteY3683" fmla="*/ 935372 h 1907175"/>
                <a:gd name="connsiteX3684" fmla="*/ 2225124 w 2476424"/>
                <a:gd name="connsiteY3684" fmla="*/ 941230 h 1907175"/>
                <a:gd name="connsiteX3685" fmla="*/ 2231633 w 2476424"/>
                <a:gd name="connsiteY3685" fmla="*/ 938952 h 1907175"/>
                <a:gd name="connsiteX3686" fmla="*/ 2220568 w 2476424"/>
                <a:gd name="connsiteY3686" fmla="*/ 926259 h 1907175"/>
                <a:gd name="connsiteX3687" fmla="*/ 2209828 w 2476424"/>
                <a:gd name="connsiteY3687" fmla="*/ 926910 h 1907175"/>
                <a:gd name="connsiteX3688" fmla="*/ 2209828 w 2476424"/>
                <a:gd name="connsiteY3688" fmla="*/ 923005 h 1907175"/>
                <a:gd name="connsiteX3689" fmla="*/ 2203319 w 2476424"/>
                <a:gd name="connsiteY3689" fmla="*/ 926585 h 1907175"/>
                <a:gd name="connsiteX3690" fmla="*/ 2204620 w 2476424"/>
                <a:gd name="connsiteY3690" fmla="*/ 934395 h 1907175"/>
                <a:gd name="connsiteX3691" fmla="*/ 2196484 w 2476424"/>
                <a:gd name="connsiteY3691" fmla="*/ 925608 h 1907175"/>
                <a:gd name="connsiteX3692" fmla="*/ 2188673 w 2476424"/>
                <a:gd name="connsiteY3692" fmla="*/ 938952 h 1907175"/>
                <a:gd name="connsiteX3693" fmla="*/ 2187046 w 2476424"/>
                <a:gd name="connsiteY3693" fmla="*/ 925608 h 1907175"/>
                <a:gd name="connsiteX3694" fmla="*/ 2176957 w 2476424"/>
                <a:gd name="connsiteY3694" fmla="*/ 927886 h 1907175"/>
                <a:gd name="connsiteX3695" fmla="*/ 2174028 w 2476424"/>
                <a:gd name="connsiteY3695" fmla="*/ 936348 h 1907175"/>
                <a:gd name="connsiteX3696" fmla="*/ 2171099 w 2476424"/>
                <a:gd name="connsiteY3696" fmla="*/ 930490 h 1907175"/>
                <a:gd name="connsiteX3697" fmla="*/ 2161661 w 2476424"/>
                <a:gd name="connsiteY3697" fmla="*/ 929839 h 1907175"/>
                <a:gd name="connsiteX3698" fmla="*/ 2175655 w 2476424"/>
                <a:gd name="connsiteY3698" fmla="*/ 922679 h 1907175"/>
                <a:gd name="connsiteX3699" fmla="*/ 2176957 w 2476424"/>
                <a:gd name="connsiteY3699" fmla="*/ 918123 h 1907175"/>
                <a:gd name="connsiteX3700" fmla="*/ 2182490 w 2476424"/>
                <a:gd name="connsiteY3700" fmla="*/ 912590 h 1907175"/>
                <a:gd name="connsiteX3701" fmla="*/ 2182815 w 2476424"/>
                <a:gd name="connsiteY3701" fmla="*/ 908359 h 1907175"/>
                <a:gd name="connsiteX3702" fmla="*/ 2175330 w 2476424"/>
                <a:gd name="connsiteY3702" fmla="*/ 911288 h 1907175"/>
                <a:gd name="connsiteX3703" fmla="*/ 2174353 w 2476424"/>
                <a:gd name="connsiteY3703" fmla="*/ 915519 h 1907175"/>
                <a:gd name="connsiteX3704" fmla="*/ 2163288 w 2476424"/>
                <a:gd name="connsiteY3704" fmla="*/ 923981 h 1907175"/>
                <a:gd name="connsiteX3705" fmla="*/ 2168495 w 2476424"/>
                <a:gd name="connsiteY3705" fmla="*/ 913241 h 1907175"/>
                <a:gd name="connsiteX3706" fmla="*/ 2160684 w 2476424"/>
                <a:gd name="connsiteY3706" fmla="*/ 912590 h 1907175"/>
                <a:gd name="connsiteX3707" fmla="*/ 2145063 w 2476424"/>
                <a:gd name="connsiteY3707" fmla="*/ 916170 h 1907175"/>
                <a:gd name="connsiteX3708" fmla="*/ 2137903 w 2476424"/>
                <a:gd name="connsiteY3708" fmla="*/ 922028 h 1907175"/>
                <a:gd name="connsiteX3709" fmla="*/ 2137577 w 2476424"/>
                <a:gd name="connsiteY3709" fmla="*/ 917146 h 1907175"/>
                <a:gd name="connsiteX3710" fmla="*/ 2142134 w 2476424"/>
                <a:gd name="connsiteY3710" fmla="*/ 912916 h 1907175"/>
                <a:gd name="connsiteX3711" fmla="*/ 2133672 w 2476424"/>
                <a:gd name="connsiteY3711" fmla="*/ 913566 h 1907175"/>
                <a:gd name="connsiteX3712" fmla="*/ 2142134 w 2476424"/>
                <a:gd name="connsiteY3712" fmla="*/ 909336 h 1907175"/>
                <a:gd name="connsiteX3713" fmla="*/ 2134974 w 2476424"/>
                <a:gd name="connsiteY3713" fmla="*/ 906081 h 1907175"/>
                <a:gd name="connsiteX3714" fmla="*/ 2143761 w 2476424"/>
                <a:gd name="connsiteY3714" fmla="*/ 905105 h 1907175"/>
                <a:gd name="connsiteX3715" fmla="*/ 2157755 w 2476424"/>
                <a:gd name="connsiteY3715" fmla="*/ 905430 h 1907175"/>
                <a:gd name="connsiteX3716" fmla="*/ 2154501 w 2476424"/>
                <a:gd name="connsiteY3716" fmla="*/ 892737 h 1907175"/>
                <a:gd name="connsiteX3717" fmla="*/ 2142134 w 2476424"/>
                <a:gd name="connsiteY3717" fmla="*/ 884276 h 1907175"/>
                <a:gd name="connsiteX3718" fmla="*/ 2133997 w 2476424"/>
                <a:gd name="connsiteY3718" fmla="*/ 888507 h 1907175"/>
                <a:gd name="connsiteX3719" fmla="*/ 2129766 w 2476424"/>
                <a:gd name="connsiteY3719" fmla="*/ 886554 h 1907175"/>
                <a:gd name="connsiteX3720" fmla="*/ 2126512 w 2476424"/>
                <a:gd name="connsiteY3720" fmla="*/ 888832 h 1907175"/>
                <a:gd name="connsiteX3721" fmla="*/ 2123908 w 2476424"/>
                <a:gd name="connsiteY3721" fmla="*/ 891761 h 1907175"/>
                <a:gd name="connsiteX3722" fmla="*/ 2123908 w 2476424"/>
                <a:gd name="connsiteY3722" fmla="*/ 887205 h 1907175"/>
                <a:gd name="connsiteX3723" fmla="*/ 2125861 w 2476424"/>
                <a:gd name="connsiteY3723" fmla="*/ 882974 h 1907175"/>
                <a:gd name="connsiteX3724" fmla="*/ 2124559 w 2476424"/>
                <a:gd name="connsiteY3724" fmla="*/ 879719 h 1907175"/>
                <a:gd name="connsiteX3725" fmla="*/ 2120654 w 2476424"/>
                <a:gd name="connsiteY3725" fmla="*/ 877767 h 1907175"/>
                <a:gd name="connsiteX3726" fmla="*/ 2116097 w 2476424"/>
                <a:gd name="connsiteY3726" fmla="*/ 881997 h 1907175"/>
                <a:gd name="connsiteX3727" fmla="*/ 2116748 w 2476424"/>
                <a:gd name="connsiteY3727" fmla="*/ 885577 h 1907175"/>
                <a:gd name="connsiteX3728" fmla="*/ 2119677 w 2476424"/>
                <a:gd name="connsiteY3728" fmla="*/ 891761 h 1907175"/>
                <a:gd name="connsiteX3729" fmla="*/ 2111541 w 2476424"/>
                <a:gd name="connsiteY3729" fmla="*/ 884276 h 1907175"/>
                <a:gd name="connsiteX3730" fmla="*/ 2113168 w 2476424"/>
                <a:gd name="connsiteY3730" fmla="*/ 878092 h 1907175"/>
                <a:gd name="connsiteX3731" fmla="*/ 2109914 w 2476424"/>
                <a:gd name="connsiteY3731" fmla="*/ 877116 h 1907175"/>
                <a:gd name="connsiteX3732" fmla="*/ 2103079 w 2476424"/>
                <a:gd name="connsiteY3732" fmla="*/ 883950 h 1907175"/>
                <a:gd name="connsiteX3733" fmla="*/ 2102428 w 2476424"/>
                <a:gd name="connsiteY3733" fmla="*/ 891761 h 1907175"/>
                <a:gd name="connsiteX3734" fmla="*/ 2099174 w 2476424"/>
                <a:gd name="connsiteY3734" fmla="*/ 887530 h 1907175"/>
                <a:gd name="connsiteX3735" fmla="*/ 2100475 w 2476424"/>
                <a:gd name="connsiteY3735" fmla="*/ 880370 h 1907175"/>
                <a:gd name="connsiteX3736" fmla="*/ 2098848 w 2476424"/>
                <a:gd name="connsiteY3736" fmla="*/ 875814 h 1907175"/>
                <a:gd name="connsiteX3737" fmla="*/ 2094617 w 2476424"/>
                <a:gd name="connsiteY3737" fmla="*/ 878417 h 1907175"/>
                <a:gd name="connsiteX3738" fmla="*/ 2091688 w 2476424"/>
                <a:gd name="connsiteY3738" fmla="*/ 885903 h 1907175"/>
                <a:gd name="connsiteX3739" fmla="*/ 2079321 w 2476424"/>
                <a:gd name="connsiteY3739" fmla="*/ 880696 h 1907175"/>
                <a:gd name="connsiteX3740" fmla="*/ 2084854 w 2476424"/>
                <a:gd name="connsiteY3740" fmla="*/ 879068 h 1907175"/>
                <a:gd name="connsiteX3741" fmla="*/ 2088759 w 2476424"/>
                <a:gd name="connsiteY3741" fmla="*/ 878417 h 1907175"/>
                <a:gd name="connsiteX3742" fmla="*/ 2093641 w 2476424"/>
                <a:gd name="connsiteY3742" fmla="*/ 873210 h 1907175"/>
                <a:gd name="connsiteX3743" fmla="*/ 2084854 w 2476424"/>
                <a:gd name="connsiteY3743" fmla="*/ 874187 h 1907175"/>
                <a:gd name="connsiteX3744" fmla="*/ 2080297 w 2476424"/>
                <a:gd name="connsiteY3744" fmla="*/ 875488 h 1907175"/>
                <a:gd name="connsiteX3745" fmla="*/ 2080297 w 2476424"/>
                <a:gd name="connsiteY3745" fmla="*/ 870607 h 1907175"/>
                <a:gd name="connsiteX3746" fmla="*/ 2073788 w 2476424"/>
                <a:gd name="connsiteY3746" fmla="*/ 874187 h 1907175"/>
                <a:gd name="connsiteX3747" fmla="*/ 2078019 w 2476424"/>
                <a:gd name="connsiteY3747" fmla="*/ 864098 h 1907175"/>
                <a:gd name="connsiteX3748" fmla="*/ 2065977 w 2476424"/>
                <a:gd name="connsiteY3748" fmla="*/ 863772 h 1907175"/>
                <a:gd name="connsiteX3749" fmla="*/ 2062397 w 2476424"/>
                <a:gd name="connsiteY3749" fmla="*/ 868003 h 1907175"/>
                <a:gd name="connsiteX3750" fmla="*/ 2055563 w 2476424"/>
                <a:gd name="connsiteY3750" fmla="*/ 866376 h 1907175"/>
                <a:gd name="connsiteX3751" fmla="*/ 2060445 w 2476424"/>
                <a:gd name="connsiteY3751" fmla="*/ 864748 h 1907175"/>
                <a:gd name="connsiteX3752" fmla="*/ 2064350 w 2476424"/>
                <a:gd name="connsiteY3752" fmla="*/ 859867 h 1907175"/>
                <a:gd name="connsiteX3753" fmla="*/ 2057190 w 2476424"/>
                <a:gd name="connsiteY3753" fmla="*/ 859541 h 1907175"/>
                <a:gd name="connsiteX3754" fmla="*/ 2053285 w 2476424"/>
                <a:gd name="connsiteY3754" fmla="*/ 862470 h 1907175"/>
                <a:gd name="connsiteX3755" fmla="*/ 2051332 w 2476424"/>
                <a:gd name="connsiteY3755" fmla="*/ 860843 h 1907175"/>
                <a:gd name="connsiteX3756" fmla="*/ 2048077 w 2476424"/>
                <a:gd name="connsiteY3756" fmla="*/ 860518 h 1907175"/>
                <a:gd name="connsiteX3757" fmla="*/ 2055237 w 2476424"/>
                <a:gd name="connsiteY3757" fmla="*/ 854008 h 1907175"/>
                <a:gd name="connsiteX3758" fmla="*/ 2054587 w 2476424"/>
                <a:gd name="connsiteY3758" fmla="*/ 850428 h 1907175"/>
                <a:gd name="connsiteX3759" fmla="*/ 2047101 w 2476424"/>
                <a:gd name="connsiteY3759" fmla="*/ 855310 h 1907175"/>
                <a:gd name="connsiteX3760" fmla="*/ 2044823 w 2476424"/>
                <a:gd name="connsiteY3760" fmla="*/ 849127 h 1907175"/>
                <a:gd name="connsiteX3761" fmla="*/ 2037012 w 2476424"/>
                <a:gd name="connsiteY3761" fmla="*/ 846849 h 1907175"/>
                <a:gd name="connsiteX3762" fmla="*/ 2025296 w 2476424"/>
                <a:gd name="connsiteY3762" fmla="*/ 847825 h 1907175"/>
                <a:gd name="connsiteX3763" fmla="*/ 2020089 w 2476424"/>
                <a:gd name="connsiteY3763" fmla="*/ 845547 h 1907175"/>
                <a:gd name="connsiteX3764" fmla="*/ 2024319 w 2476424"/>
                <a:gd name="connsiteY3764" fmla="*/ 842618 h 1907175"/>
                <a:gd name="connsiteX3765" fmla="*/ 2031479 w 2476424"/>
                <a:gd name="connsiteY3765" fmla="*/ 842943 h 1907175"/>
                <a:gd name="connsiteX3766" fmla="*/ 2038639 w 2476424"/>
                <a:gd name="connsiteY3766" fmla="*/ 841967 h 1907175"/>
                <a:gd name="connsiteX3767" fmla="*/ 2036036 w 2476424"/>
                <a:gd name="connsiteY3767" fmla="*/ 838712 h 1907175"/>
                <a:gd name="connsiteX3768" fmla="*/ 2024645 w 2476424"/>
                <a:gd name="connsiteY3768" fmla="*/ 838712 h 1907175"/>
                <a:gd name="connsiteX3769" fmla="*/ 2018461 w 2476424"/>
                <a:gd name="connsiteY3769" fmla="*/ 838061 h 1907175"/>
                <a:gd name="connsiteX3770" fmla="*/ 2013579 w 2476424"/>
                <a:gd name="connsiteY3770" fmla="*/ 835783 h 1907175"/>
                <a:gd name="connsiteX3771" fmla="*/ 2005769 w 2476424"/>
                <a:gd name="connsiteY3771" fmla="*/ 832854 h 1907175"/>
                <a:gd name="connsiteX3772" fmla="*/ 2018461 w 2476424"/>
                <a:gd name="connsiteY3772" fmla="*/ 832529 h 1907175"/>
                <a:gd name="connsiteX3773" fmla="*/ 2032456 w 2476424"/>
                <a:gd name="connsiteY3773" fmla="*/ 832854 h 1907175"/>
                <a:gd name="connsiteX3774" fmla="*/ 2032781 w 2476424"/>
                <a:gd name="connsiteY3774" fmla="*/ 830250 h 1907175"/>
                <a:gd name="connsiteX3775" fmla="*/ 2041243 w 2476424"/>
                <a:gd name="connsiteY3775" fmla="*/ 830250 h 1907175"/>
                <a:gd name="connsiteX3776" fmla="*/ 2035710 w 2476424"/>
                <a:gd name="connsiteY3776" fmla="*/ 827321 h 1907175"/>
                <a:gd name="connsiteX3777" fmla="*/ 2029201 w 2476424"/>
                <a:gd name="connsiteY3777" fmla="*/ 826019 h 1907175"/>
                <a:gd name="connsiteX3778" fmla="*/ 2039941 w 2476424"/>
                <a:gd name="connsiteY3778" fmla="*/ 824392 h 1907175"/>
                <a:gd name="connsiteX3779" fmla="*/ 2044498 w 2476424"/>
                <a:gd name="connsiteY3779" fmla="*/ 824392 h 1907175"/>
                <a:gd name="connsiteX3780" fmla="*/ 2032781 w 2476424"/>
                <a:gd name="connsiteY3780" fmla="*/ 818209 h 1907175"/>
                <a:gd name="connsiteX3781" fmla="*/ 2021716 w 2476424"/>
                <a:gd name="connsiteY3781" fmla="*/ 820812 h 1907175"/>
                <a:gd name="connsiteX3782" fmla="*/ 2014881 w 2476424"/>
                <a:gd name="connsiteY3782" fmla="*/ 821138 h 1907175"/>
                <a:gd name="connsiteX3783" fmla="*/ 2022692 w 2476424"/>
                <a:gd name="connsiteY3783" fmla="*/ 816581 h 1907175"/>
                <a:gd name="connsiteX3784" fmla="*/ 2018461 w 2476424"/>
                <a:gd name="connsiteY3784" fmla="*/ 814629 h 1907175"/>
                <a:gd name="connsiteX3785" fmla="*/ 2027248 w 2476424"/>
                <a:gd name="connsiteY3785" fmla="*/ 813001 h 1907175"/>
                <a:gd name="connsiteX3786" fmla="*/ 2033432 w 2476424"/>
                <a:gd name="connsiteY3786" fmla="*/ 813001 h 1907175"/>
                <a:gd name="connsiteX3787" fmla="*/ 2023668 w 2476424"/>
                <a:gd name="connsiteY3787" fmla="*/ 810398 h 1907175"/>
                <a:gd name="connsiteX3788" fmla="*/ 2012929 w 2476424"/>
                <a:gd name="connsiteY3788" fmla="*/ 812025 h 1907175"/>
                <a:gd name="connsiteX3789" fmla="*/ 2009999 w 2476424"/>
                <a:gd name="connsiteY3789" fmla="*/ 810398 h 1907175"/>
                <a:gd name="connsiteX3790" fmla="*/ 2017485 w 2476424"/>
                <a:gd name="connsiteY3790" fmla="*/ 806818 h 1907175"/>
                <a:gd name="connsiteX3791" fmla="*/ 2032456 w 2476424"/>
                <a:gd name="connsiteY3791" fmla="*/ 806818 h 1907175"/>
                <a:gd name="connsiteX3792" fmla="*/ 2041894 w 2476424"/>
                <a:gd name="connsiteY3792" fmla="*/ 809747 h 1907175"/>
                <a:gd name="connsiteX3793" fmla="*/ 2057190 w 2476424"/>
                <a:gd name="connsiteY3793" fmla="*/ 816581 h 1907175"/>
                <a:gd name="connsiteX3794" fmla="*/ 2074439 w 2476424"/>
                <a:gd name="connsiteY3794" fmla="*/ 816907 h 1907175"/>
                <a:gd name="connsiteX3795" fmla="*/ 2079321 w 2476424"/>
                <a:gd name="connsiteY3795" fmla="*/ 817232 h 1907175"/>
                <a:gd name="connsiteX3796" fmla="*/ 2079972 w 2476424"/>
                <a:gd name="connsiteY3796" fmla="*/ 810723 h 1907175"/>
                <a:gd name="connsiteX3797" fmla="*/ 2067605 w 2476424"/>
                <a:gd name="connsiteY3797" fmla="*/ 804540 h 1907175"/>
                <a:gd name="connsiteX3798" fmla="*/ 2043847 w 2476424"/>
                <a:gd name="connsiteY3798" fmla="*/ 804214 h 1907175"/>
                <a:gd name="connsiteX3799" fmla="*/ 2028225 w 2476424"/>
                <a:gd name="connsiteY3799" fmla="*/ 798356 h 1907175"/>
                <a:gd name="connsiteX3800" fmla="*/ 2007396 w 2476424"/>
                <a:gd name="connsiteY3800" fmla="*/ 802587 h 1907175"/>
                <a:gd name="connsiteX3801" fmla="*/ 1988194 w 2476424"/>
                <a:gd name="connsiteY3801" fmla="*/ 799658 h 1907175"/>
                <a:gd name="connsiteX3802" fmla="*/ 1994052 w 2476424"/>
                <a:gd name="connsiteY3802" fmla="*/ 797380 h 1907175"/>
                <a:gd name="connsiteX3803" fmla="*/ 2008372 w 2476424"/>
                <a:gd name="connsiteY3803" fmla="*/ 798031 h 1907175"/>
                <a:gd name="connsiteX3804" fmla="*/ 2020739 w 2476424"/>
                <a:gd name="connsiteY3804" fmla="*/ 794451 h 1907175"/>
                <a:gd name="connsiteX3805" fmla="*/ 2027248 w 2476424"/>
                <a:gd name="connsiteY3805" fmla="*/ 792498 h 1907175"/>
                <a:gd name="connsiteX3806" fmla="*/ 2035385 w 2476424"/>
                <a:gd name="connsiteY3806" fmla="*/ 793800 h 1907175"/>
                <a:gd name="connsiteX3807" fmla="*/ 2045474 w 2476424"/>
                <a:gd name="connsiteY3807" fmla="*/ 787291 h 1907175"/>
                <a:gd name="connsiteX3808" fmla="*/ 2059468 w 2476424"/>
                <a:gd name="connsiteY3808" fmla="*/ 787291 h 1907175"/>
                <a:gd name="connsiteX3809" fmla="*/ 2068907 w 2476424"/>
                <a:gd name="connsiteY3809" fmla="*/ 788267 h 1907175"/>
                <a:gd name="connsiteX3810" fmla="*/ 2067279 w 2476424"/>
                <a:gd name="connsiteY3810" fmla="*/ 782409 h 1907175"/>
                <a:gd name="connsiteX3811" fmla="*/ 2063699 w 2476424"/>
                <a:gd name="connsiteY3811" fmla="*/ 776876 h 1907175"/>
                <a:gd name="connsiteX3812" fmla="*/ 2055888 w 2476424"/>
                <a:gd name="connsiteY3812" fmla="*/ 768740 h 1907175"/>
                <a:gd name="connsiteX3813" fmla="*/ 2044823 w 2476424"/>
                <a:gd name="connsiteY3813" fmla="*/ 762882 h 1907175"/>
                <a:gd name="connsiteX3814" fmla="*/ 2041894 w 2476424"/>
                <a:gd name="connsiteY3814" fmla="*/ 771018 h 1907175"/>
                <a:gd name="connsiteX3815" fmla="*/ 2028876 w 2476424"/>
                <a:gd name="connsiteY3815" fmla="*/ 775249 h 1907175"/>
                <a:gd name="connsiteX3816" fmla="*/ 2009348 w 2476424"/>
                <a:gd name="connsiteY3816" fmla="*/ 786640 h 1907175"/>
                <a:gd name="connsiteX3817" fmla="*/ 2003165 w 2476424"/>
                <a:gd name="connsiteY3817" fmla="*/ 789569 h 1907175"/>
                <a:gd name="connsiteX3818" fmla="*/ 1991774 w 2476424"/>
                <a:gd name="connsiteY3818" fmla="*/ 788918 h 1907175"/>
                <a:gd name="connsiteX3819" fmla="*/ 1999585 w 2476424"/>
                <a:gd name="connsiteY3819" fmla="*/ 783060 h 1907175"/>
                <a:gd name="connsiteX3820" fmla="*/ 2007396 w 2476424"/>
                <a:gd name="connsiteY3820" fmla="*/ 783060 h 1907175"/>
                <a:gd name="connsiteX3821" fmla="*/ 2022041 w 2476424"/>
                <a:gd name="connsiteY3821" fmla="*/ 773947 h 1907175"/>
                <a:gd name="connsiteX3822" fmla="*/ 2024319 w 2476424"/>
                <a:gd name="connsiteY3822" fmla="*/ 767763 h 1907175"/>
                <a:gd name="connsiteX3823" fmla="*/ 2002189 w 2476424"/>
                <a:gd name="connsiteY3823" fmla="*/ 770367 h 1907175"/>
                <a:gd name="connsiteX3824" fmla="*/ 1999259 w 2476424"/>
                <a:gd name="connsiteY3824" fmla="*/ 778829 h 1907175"/>
                <a:gd name="connsiteX3825" fmla="*/ 1985916 w 2476424"/>
                <a:gd name="connsiteY3825" fmla="*/ 782734 h 1907175"/>
                <a:gd name="connsiteX3826" fmla="*/ 1977454 w 2476424"/>
                <a:gd name="connsiteY3826" fmla="*/ 785338 h 1907175"/>
                <a:gd name="connsiteX3827" fmla="*/ 1989821 w 2476424"/>
                <a:gd name="connsiteY3827" fmla="*/ 776551 h 1907175"/>
                <a:gd name="connsiteX3828" fmla="*/ 1985590 w 2476424"/>
                <a:gd name="connsiteY3828" fmla="*/ 774272 h 1907175"/>
                <a:gd name="connsiteX3829" fmla="*/ 1996981 w 2476424"/>
                <a:gd name="connsiteY3829" fmla="*/ 766462 h 1907175"/>
                <a:gd name="connsiteX3830" fmla="*/ 2011301 w 2476424"/>
                <a:gd name="connsiteY3830" fmla="*/ 762556 h 1907175"/>
                <a:gd name="connsiteX3831" fmla="*/ 2031805 w 2476424"/>
                <a:gd name="connsiteY3831" fmla="*/ 757023 h 1907175"/>
                <a:gd name="connsiteX3832" fmla="*/ 2035385 w 2476424"/>
                <a:gd name="connsiteY3832" fmla="*/ 748236 h 1907175"/>
                <a:gd name="connsiteX3833" fmla="*/ 2016183 w 2476424"/>
                <a:gd name="connsiteY3833" fmla="*/ 742053 h 1907175"/>
                <a:gd name="connsiteX3834" fmla="*/ 2006094 w 2476424"/>
                <a:gd name="connsiteY3834" fmla="*/ 738798 h 1907175"/>
                <a:gd name="connsiteX3835" fmla="*/ 1992099 w 2476424"/>
                <a:gd name="connsiteY3835" fmla="*/ 746283 h 1907175"/>
                <a:gd name="connsiteX3836" fmla="*/ 1983638 w 2476424"/>
                <a:gd name="connsiteY3836" fmla="*/ 746283 h 1907175"/>
                <a:gd name="connsiteX3837" fmla="*/ 1984614 w 2476424"/>
                <a:gd name="connsiteY3837" fmla="*/ 751165 h 1907175"/>
                <a:gd name="connsiteX3838" fmla="*/ 1976152 w 2476424"/>
                <a:gd name="connsiteY3838" fmla="*/ 746283 h 1907175"/>
                <a:gd name="connsiteX3839" fmla="*/ 1991123 w 2476424"/>
                <a:gd name="connsiteY3839" fmla="*/ 738147 h 1907175"/>
                <a:gd name="connsiteX3840" fmla="*/ 1995029 w 2476424"/>
                <a:gd name="connsiteY3840" fmla="*/ 734242 h 1907175"/>
                <a:gd name="connsiteX3841" fmla="*/ 1991123 w 2476424"/>
                <a:gd name="connsiteY3841" fmla="*/ 733591 h 1907175"/>
                <a:gd name="connsiteX3842" fmla="*/ 1966063 w 2476424"/>
                <a:gd name="connsiteY3842" fmla="*/ 745958 h 1907175"/>
                <a:gd name="connsiteX3843" fmla="*/ 1954672 w 2476424"/>
                <a:gd name="connsiteY3843" fmla="*/ 770692 h 1907175"/>
                <a:gd name="connsiteX3844" fmla="*/ 1954672 w 2476424"/>
                <a:gd name="connsiteY3844" fmla="*/ 759953 h 1907175"/>
                <a:gd name="connsiteX3845" fmla="*/ 1956951 w 2476424"/>
                <a:gd name="connsiteY3845" fmla="*/ 750840 h 1907175"/>
                <a:gd name="connsiteX3846" fmla="*/ 1949140 w 2476424"/>
                <a:gd name="connsiteY3846" fmla="*/ 749213 h 1907175"/>
                <a:gd name="connsiteX3847" fmla="*/ 1944909 w 2476424"/>
                <a:gd name="connsiteY3847" fmla="*/ 751816 h 1907175"/>
                <a:gd name="connsiteX3848" fmla="*/ 1934494 w 2476424"/>
                <a:gd name="connsiteY3848" fmla="*/ 756047 h 1907175"/>
                <a:gd name="connsiteX3849" fmla="*/ 1936772 w 2476424"/>
                <a:gd name="connsiteY3849" fmla="*/ 751165 h 1907175"/>
                <a:gd name="connsiteX3850" fmla="*/ 1942631 w 2476424"/>
                <a:gd name="connsiteY3850" fmla="*/ 745633 h 1907175"/>
                <a:gd name="connsiteX3851" fmla="*/ 1953371 w 2476424"/>
                <a:gd name="connsiteY3851" fmla="*/ 743680 h 1907175"/>
                <a:gd name="connsiteX3852" fmla="*/ 1961832 w 2476424"/>
                <a:gd name="connsiteY3852" fmla="*/ 742053 h 1907175"/>
                <a:gd name="connsiteX3853" fmla="*/ 1971271 w 2476424"/>
                <a:gd name="connsiteY3853" fmla="*/ 734893 h 1907175"/>
                <a:gd name="connsiteX3854" fmla="*/ 1974850 w 2476424"/>
                <a:gd name="connsiteY3854" fmla="*/ 728709 h 1907175"/>
                <a:gd name="connsiteX3855" fmla="*/ 1971921 w 2476424"/>
                <a:gd name="connsiteY3855" fmla="*/ 723502 h 1907175"/>
                <a:gd name="connsiteX3856" fmla="*/ 1966389 w 2476424"/>
                <a:gd name="connsiteY3856" fmla="*/ 721874 h 1907175"/>
                <a:gd name="connsiteX3857" fmla="*/ 1960530 w 2476424"/>
                <a:gd name="connsiteY3857" fmla="*/ 726756 h 1907175"/>
                <a:gd name="connsiteX3858" fmla="*/ 1959880 w 2476424"/>
                <a:gd name="connsiteY3858" fmla="*/ 732289 h 1907175"/>
                <a:gd name="connsiteX3859" fmla="*/ 1947512 w 2476424"/>
                <a:gd name="connsiteY3859" fmla="*/ 732940 h 1907175"/>
                <a:gd name="connsiteX3860" fmla="*/ 1934820 w 2476424"/>
                <a:gd name="connsiteY3860" fmla="*/ 736845 h 1907175"/>
                <a:gd name="connsiteX3861" fmla="*/ 1927985 w 2476424"/>
                <a:gd name="connsiteY3861" fmla="*/ 742053 h 1907175"/>
                <a:gd name="connsiteX3862" fmla="*/ 1918547 w 2476424"/>
                <a:gd name="connsiteY3862" fmla="*/ 746283 h 1907175"/>
                <a:gd name="connsiteX3863" fmla="*/ 1915293 w 2476424"/>
                <a:gd name="connsiteY3863" fmla="*/ 744331 h 1907175"/>
                <a:gd name="connsiteX3864" fmla="*/ 1922127 w 2476424"/>
                <a:gd name="connsiteY3864" fmla="*/ 741076 h 1907175"/>
                <a:gd name="connsiteX3865" fmla="*/ 1926683 w 2476424"/>
                <a:gd name="connsiteY3865" fmla="*/ 735869 h 1907175"/>
                <a:gd name="connsiteX3866" fmla="*/ 1916269 w 2476424"/>
                <a:gd name="connsiteY3866" fmla="*/ 736520 h 1907175"/>
                <a:gd name="connsiteX3867" fmla="*/ 1912689 w 2476424"/>
                <a:gd name="connsiteY3867" fmla="*/ 735544 h 1907175"/>
                <a:gd name="connsiteX3868" fmla="*/ 1917896 w 2476424"/>
                <a:gd name="connsiteY3868" fmla="*/ 731638 h 1907175"/>
                <a:gd name="connsiteX3869" fmla="*/ 1927660 w 2476424"/>
                <a:gd name="connsiteY3869" fmla="*/ 728709 h 1907175"/>
                <a:gd name="connsiteX3870" fmla="*/ 1936447 w 2476424"/>
                <a:gd name="connsiteY3870" fmla="*/ 719922 h 1907175"/>
                <a:gd name="connsiteX3871" fmla="*/ 1949791 w 2476424"/>
                <a:gd name="connsiteY3871" fmla="*/ 719922 h 1907175"/>
                <a:gd name="connsiteX3872" fmla="*/ 1957276 w 2476424"/>
                <a:gd name="connsiteY3872" fmla="*/ 714389 h 1907175"/>
                <a:gd name="connsiteX3873" fmla="*/ 1950116 w 2476424"/>
                <a:gd name="connsiteY3873" fmla="*/ 702022 h 1907175"/>
                <a:gd name="connsiteX3874" fmla="*/ 1936772 w 2476424"/>
                <a:gd name="connsiteY3874" fmla="*/ 697465 h 1907175"/>
                <a:gd name="connsiteX3875" fmla="*/ 1919849 w 2476424"/>
                <a:gd name="connsiteY3875" fmla="*/ 693235 h 1907175"/>
                <a:gd name="connsiteX3876" fmla="*/ 1914316 w 2476424"/>
                <a:gd name="connsiteY3876" fmla="*/ 698442 h 1907175"/>
                <a:gd name="connsiteX3877" fmla="*/ 1913991 w 2476424"/>
                <a:gd name="connsiteY3877" fmla="*/ 703975 h 1907175"/>
                <a:gd name="connsiteX3878" fmla="*/ 1907156 w 2476424"/>
                <a:gd name="connsiteY3878" fmla="*/ 706578 h 1907175"/>
                <a:gd name="connsiteX3879" fmla="*/ 1904878 w 2476424"/>
                <a:gd name="connsiteY3879" fmla="*/ 710158 h 1907175"/>
                <a:gd name="connsiteX3880" fmla="*/ 1906505 w 2476424"/>
                <a:gd name="connsiteY3880" fmla="*/ 714064 h 1907175"/>
                <a:gd name="connsiteX3881" fmla="*/ 1901298 w 2476424"/>
                <a:gd name="connsiteY3881" fmla="*/ 719596 h 1907175"/>
                <a:gd name="connsiteX3882" fmla="*/ 1896416 w 2476424"/>
                <a:gd name="connsiteY3882" fmla="*/ 725454 h 1907175"/>
                <a:gd name="connsiteX3883" fmla="*/ 1895114 w 2476424"/>
                <a:gd name="connsiteY3883" fmla="*/ 721224 h 1907175"/>
                <a:gd name="connsiteX3884" fmla="*/ 1900973 w 2476424"/>
                <a:gd name="connsiteY3884" fmla="*/ 713087 h 1907175"/>
                <a:gd name="connsiteX3885" fmla="*/ 1897393 w 2476424"/>
                <a:gd name="connsiteY3885" fmla="*/ 710484 h 1907175"/>
                <a:gd name="connsiteX3886" fmla="*/ 1884375 w 2476424"/>
                <a:gd name="connsiteY3886" fmla="*/ 723827 h 1907175"/>
                <a:gd name="connsiteX3887" fmla="*/ 1881445 w 2476424"/>
                <a:gd name="connsiteY3887" fmla="*/ 721549 h 1907175"/>
                <a:gd name="connsiteX3888" fmla="*/ 1892185 w 2476424"/>
                <a:gd name="connsiteY3888" fmla="*/ 705276 h 1907175"/>
                <a:gd name="connsiteX3889" fmla="*/ 1888605 w 2476424"/>
                <a:gd name="connsiteY3889" fmla="*/ 704625 h 1907175"/>
                <a:gd name="connsiteX3890" fmla="*/ 1887954 w 2476424"/>
                <a:gd name="connsiteY3890" fmla="*/ 698116 h 1907175"/>
                <a:gd name="connsiteX3891" fmla="*/ 1884375 w 2476424"/>
                <a:gd name="connsiteY3891" fmla="*/ 702998 h 1907175"/>
                <a:gd name="connsiteX3892" fmla="*/ 1873635 w 2476424"/>
                <a:gd name="connsiteY3892" fmla="*/ 716667 h 1907175"/>
                <a:gd name="connsiteX3893" fmla="*/ 1873635 w 2476424"/>
                <a:gd name="connsiteY3893" fmla="*/ 705602 h 1907175"/>
                <a:gd name="connsiteX3894" fmla="*/ 1868102 w 2476424"/>
                <a:gd name="connsiteY3894" fmla="*/ 704625 h 1907175"/>
                <a:gd name="connsiteX3895" fmla="*/ 1872984 w 2476424"/>
                <a:gd name="connsiteY3895" fmla="*/ 701696 h 1907175"/>
                <a:gd name="connsiteX3896" fmla="*/ 1877865 w 2476424"/>
                <a:gd name="connsiteY3896" fmla="*/ 700069 h 1907175"/>
                <a:gd name="connsiteX3897" fmla="*/ 1879818 w 2476424"/>
                <a:gd name="connsiteY3897" fmla="*/ 694862 h 1907175"/>
                <a:gd name="connsiteX3898" fmla="*/ 1886327 w 2476424"/>
                <a:gd name="connsiteY3898" fmla="*/ 688027 h 1907175"/>
                <a:gd name="connsiteX3899" fmla="*/ 1880144 w 2476424"/>
                <a:gd name="connsiteY3899" fmla="*/ 688027 h 1907175"/>
                <a:gd name="connsiteX3900" fmla="*/ 1873960 w 2476424"/>
                <a:gd name="connsiteY3900" fmla="*/ 695513 h 1907175"/>
                <a:gd name="connsiteX3901" fmla="*/ 1871682 w 2476424"/>
                <a:gd name="connsiteY3901" fmla="*/ 693885 h 1907175"/>
                <a:gd name="connsiteX3902" fmla="*/ 1871682 w 2476424"/>
                <a:gd name="connsiteY3902" fmla="*/ 690306 h 1907175"/>
                <a:gd name="connsiteX3903" fmla="*/ 1865498 w 2476424"/>
                <a:gd name="connsiteY3903" fmla="*/ 693560 h 1907175"/>
                <a:gd name="connsiteX3904" fmla="*/ 1861267 w 2476424"/>
                <a:gd name="connsiteY3904" fmla="*/ 697140 h 1907175"/>
                <a:gd name="connsiteX3905" fmla="*/ 1863220 w 2476424"/>
                <a:gd name="connsiteY3905" fmla="*/ 704625 h 1907175"/>
                <a:gd name="connsiteX3906" fmla="*/ 1850853 w 2476424"/>
                <a:gd name="connsiteY3906" fmla="*/ 715691 h 1907175"/>
                <a:gd name="connsiteX3907" fmla="*/ 1846947 w 2476424"/>
                <a:gd name="connsiteY3907" fmla="*/ 715365 h 1907175"/>
                <a:gd name="connsiteX3908" fmla="*/ 1856060 w 2476424"/>
                <a:gd name="connsiteY3908" fmla="*/ 705927 h 1907175"/>
                <a:gd name="connsiteX3909" fmla="*/ 1851504 w 2476424"/>
                <a:gd name="connsiteY3909" fmla="*/ 701045 h 1907175"/>
                <a:gd name="connsiteX3910" fmla="*/ 1846296 w 2476424"/>
                <a:gd name="connsiteY3910" fmla="*/ 701371 h 1907175"/>
                <a:gd name="connsiteX3911" fmla="*/ 1851829 w 2476424"/>
                <a:gd name="connsiteY3911" fmla="*/ 696815 h 1907175"/>
                <a:gd name="connsiteX3912" fmla="*/ 1857687 w 2476424"/>
                <a:gd name="connsiteY3912" fmla="*/ 692909 h 1907175"/>
                <a:gd name="connsiteX3913" fmla="*/ 1849551 w 2476424"/>
                <a:gd name="connsiteY3913" fmla="*/ 692584 h 1907175"/>
                <a:gd name="connsiteX3914" fmla="*/ 1842066 w 2476424"/>
                <a:gd name="connsiteY3914" fmla="*/ 696489 h 1907175"/>
                <a:gd name="connsiteX3915" fmla="*/ 1837835 w 2476424"/>
                <a:gd name="connsiteY3915" fmla="*/ 693560 h 1907175"/>
                <a:gd name="connsiteX3916" fmla="*/ 1842717 w 2476424"/>
                <a:gd name="connsiteY3916" fmla="*/ 689655 h 1907175"/>
                <a:gd name="connsiteX3917" fmla="*/ 1860291 w 2476424"/>
                <a:gd name="connsiteY3917" fmla="*/ 685424 h 1907175"/>
                <a:gd name="connsiteX3918" fmla="*/ 1871682 w 2476424"/>
                <a:gd name="connsiteY3918" fmla="*/ 683146 h 1907175"/>
                <a:gd name="connsiteX3919" fmla="*/ 1875587 w 2476424"/>
                <a:gd name="connsiteY3919" fmla="*/ 676636 h 1907175"/>
                <a:gd name="connsiteX3920" fmla="*/ 1872007 w 2476424"/>
                <a:gd name="connsiteY3920" fmla="*/ 670453 h 1907175"/>
                <a:gd name="connsiteX3921" fmla="*/ 1850853 w 2476424"/>
                <a:gd name="connsiteY3921" fmla="*/ 667849 h 1907175"/>
                <a:gd name="connsiteX3922" fmla="*/ 1843693 w 2476424"/>
                <a:gd name="connsiteY3922" fmla="*/ 674033 h 1907175"/>
                <a:gd name="connsiteX3923" fmla="*/ 1837184 w 2476424"/>
                <a:gd name="connsiteY3923" fmla="*/ 675660 h 1907175"/>
                <a:gd name="connsiteX3924" fmla="*/ 1830675 w 2476424"/>
                <a:gd name="connsiteY3924" fmla="*/ 688678 h 1907175"/>
                <a:gd name="connsiteX3925" fmla="*/ 1819935 w 2476424"/>
                <a:gd name="connsiteY3925" fmla="*/ 690631 h 1907175"/>
                <a:gd name="connsiteX3926" fmla="*/ 1821236 w 2476424"/>
                <a:gd name="connsiteY3926" fmla="*/ 688353 h 1907175"/>
                <a:gd name="connsiteX3927" fmla="*/ 1826769 w 2476424"/>
                <a:gd name="connsiteY3927" fmla="*/ 685098 h 1907175"/>
                <a:gd name="connsiteX3928" fmla="*/ 1830024 w 2476424"/>
                <a:gd name="connsiteY3928" fmla="*/ 681518 h 1907175"/>
                <a:gd name="connsiteX3929" fmla="*/ 1832627 w 2476424"/>
                <a:gd name="connsiteY3929" fmla="*/ 674033 h 1907175"/>
                <a:gd name="connsiteX3930" fmla="*/ 1838485 w 2476424"/>
                <a:gd name="connsiteY3930" fmla="*/ 671104 h 1907175"/>
                <a:gd name="connsiteX3931" fmla="*/ 1831000 w 2476424"/>
                <a:gd name="connsiteY3931" fmla="*/ 669802 h 1907175"/>
                <a:gd name="connsiteX3932" fmla="*/ 1820586 w 2476424"/>
                <a:gd name="connsiteY3932" fmla="*/ 676636 h 1907175"/>
                <a:gd name="connsiteX3933" fmla="*/ 1811798 w 2476424"/>
                <a:gd name="connsiteY3933" fmla="*/ 683146 h 1907175"/>
                <a:gd name="connsiteX3934" fmla="*/ 1816680 w 2476424"/>
                <a:gd name="connsiteY3934" fmla="*/ 673382 h 1907175"/>
                <a:gd name="connsiteX3935" fmla="*/ 1821887 w 2476424"/>
                <a:gd name="connsiteY3935" fmla="*/ 668500 h 1907175"/>
                <a:gd name="connsiteX3936" fmla="*/ 1829047 w 2476424"/>
                <a:gd name="connsiteY3936" fmla="*/ 665571 h 1907175"/>
                <a:gd name="connsiteX3937" fmla="*/ 1839136 w 2476424"/>
                <a:gd name="connsiteY3937" fmla="*/ 665246 h 1907175"/>
                <a:gd name="connsiteX3938" fmla="*/ 1845971 w 2476424"/>
                <a:gd name="connsiteY3938" fmla="*/ 664595 h 1907175"/>
                <a:gd name="connsiteX3939" fmla="*/ 1850853 w 2476424"/>
                <a:gd name="connsiteY3939" fmla="*/ 659062 h 1907175"/>
                <a:gd name="connsiteX3940" fmla="*/ 1845320 w 2476424"/>
                <a:gd name="connsiteY3940" fmla="*/ 649298 h 1907175"/>
                <a:gd name="connsiteX3941" fmla="*/ 1827746 w 2476424"/>
                <a:gd name="connsiteY3941" fmla="*/ 643766 h 1907175"/>
                <a:gd name="connsiteX3942" fmla="*/ 1817657 w 2476424"/>
                <a:gd name="connsiteY3942" fmla="*/ 647346 h 1907175"/>
                <a:gd name="connsiteX3943" fmla="*/ 1815378 w 2476424"/>
                <a:gd name="connsiteY3943" fmla="*/ 642138 h 1907175"/>
                <a:gd name="connsiteX3944" fmla="*/ 1804313 w 2476424"/>
                <a:gd name="connsiteY3944" fmla="*/ 641162 h 1907175"/>
                <a:gd name="connsiteX3945" fmla="*/ 1800082 w 2476424"/>
                <a:gd name="connsiteY3945" fmla="*/ 634002 h 1907175"/>
                <a:gd name="connsiteX3946" fmla="*/ 1778928 w 2476424"/>
                <a:gd name="connsiteY3946" fmla="*/ 634328 h 1907175"/>
                <a:gd name="connsiteX3947" fmla="*/ 1758099 w 2476424"/>
                <a:gd name="connsiteY3947" fmla="*/ 642138 h 1907175"/>
                <a:gd name="connsiteX3948" fmla="*/ 1753217 w 2476424"/>
                <a:gd name="connsiteY3948" fmla="*/ 647671 h 1907175"/>
                <a:gd name="connsiteX3949" fmla="*/ 1757122 w 2476424"/>
                <a:gd name="connsiteY3949" fmla="*/ 653204 h 1907175"/>
                <a:gd name="connsiteX3950" fmla="*/ 1773395 w 2476424"/>
                <a:gd name="connsiteY3950" fmla="*/ 657109 h 1907175"/>
                <a:gd name="connsiteX3951" fmla="*/ 1784460 w 2476424"/>
                <a:gd name="connsiteY3951" fmla="*/ 661991 h 1907175"/>
                <a:gd name="connsiteX3952" fmla="*/ 1795851 w 2476424"/>
                <a:gd name="connsiteY3952" fmla="*/ 665897 h 1907175"/>
                <a:gd name="connsiteX3953" fmla="*/ 1780555 w 2476424"/>
                <a:gd name="connsiteY3953" fmla="*/ 665571 h 1907175"/>
                <a:gd name="connsiteX3954" fmla="*/ 1777626 w 2476424"/>
                <a:gd name="connsiteY3954" fmla="*/ 670127 h 1907175"/>
                <a:gd name="connsiteX3955" fmla="*/ 1773395 w 2476424"/>
                <a:gd name="connsiteY3955" fmla="*/ 662967 h 1907175"/>
                <a:gd name="connsiteX3956" fmla="*/ 1756146 w 2476424"/>
                <a:gd name="connsiteY3956" fmla="*/ 658737 h 1907175"/>
                <a:gd name="connsiteX3957" fmla="*/ 1753868 w 2476424"/>
                <a:gd name="connsiteY3957" fmla="*/ 663618 h 1907175"/>
                <a:gd name="connsiteX3958" fmla="*/ 1750288 w 2476424"/>
                <a:gd name="connsiteY3958" fmla="*/ 656784 h 1907175"/>
                <a:gd name="connsiteX3959" fmla="*/ 1744430 w 2476424"/>
                <a:gd name="connsiteY3959" fmla="*/ 657435 h 1907175"/>
                <a:gd name="connsiteX3960" fmla="*/ 1746057 w 2476424"/>
                <a:gd name="connsiteY3960" fmla="*/ 663944 h 1907175"/>
                <a:gd name="connsiteX3961" fmla="*/ 1752240 w 2476424"/>
                <a:gd name="connsiteY3961" fmla="*/ 666222 h 1907175"/>
                <a:gd name="connsiteX3962" fmla="*/ 1758749 w 2476424"/>
                <a:gd name="connsiteY3962" fmla="*/ 672406 h 1907175"/>
                <a:gd name="connsiteX3963" fmla="*/ 1764933 w 2476424"/>
                <a:gd name="connsiteY3963" fmla="*/ 675335 h 1907175"/>
                <a:gd name="connsiteX3964" fmla="*/ 1774697 w 2476424"/>
                <a:gd name="connsiteY3964" fmla="*/ 684122 h 1907175"/>
                <a:gd name="connsiteX3965" fmla="*/ 1764608 w 2476424"/>
                <a:gd name="connsiteY3965" fmla="*/ 680216 h 1907175"/>
                <a:gd name="connsiteX3966" fmla="*/ 1765584 w 2476424"/>
                <a:gd name="connsiteY3966" fmla="*/ 687051 h 1907175"/>
                <a:gd name="connsiteX3967" fmla="*/ 1759726 w 2476424"/>
                <a:gd name="connsiteY3967" fmla="*/ 681518 h 1907175"/>
                <a:gd name="connsiteX3968" fmla="*/ 1756797 w 2476424"/>
                <a:gd name="connsiteY3968" fmla="*/ 675660 h 1907175"/>
                <a:gd name="connsiteX3969" fmla="*/ 1748660 w 2476424"/>
                <a:gd name="connsiteY3969" fmla="*/ 668826 h 1907175"/>
                <a:gd name="connsiteX3970" fmla="*/ 1742477 w 2476424"/>
                <a:gd name="connsiteY3970" fmla="*/ 668826 h 1907175"/>
                <a:gd name="connsiteX3971" fmla="*/ 1746382 w 2476424"/>
                <a:gd name="connsiteY3971" fmla="*/ 675335 h 1907175"/>
                <a:gd name="connsiteX3972" fmla="*/ 1751264 w 2476424"/>
                <a:gd name="connsiteY3972" fmla="*/ 679891 h 1907175"/>
                <a:gd name="connsiteX3973" fmla="*/ 1737270 w 2476424"/>
                <a:gd name="connsiteY3973" fmla="*/ 676636 h 1907175"/>
                <a:gd name="connsiteX3974" fmla="*/ 1731737 w 2476424"/>
                <a:gd name="connsiteY3974" fmla="*/ 674684 h 1907175"/>
                <a:gd name="connsiteX3975" fmla="*/ 1737270 w 2476424"/>
                <a:gd name="connsiteY3975" fmla="*/ 666222 h 1907175"/>
                <a:gd name="connsiteX3976" fmla="*/ 1736944 w 2476424"/>
                <a:gd name="connsiteY3976" fmla="*/ 658411 h 1907175"/>
                <a:gd name="connsiteX3977" fmla="*/ 1727831 w 2476424"/>
                <a:gd name="connsiteY3977" fmla="*/ 654180 h 1907175"/>
                <a:gd name="connsiteX3978" fmla="*/ 1719370 w 2476424"/>
                <a:gd name="connsiteY3978" fmla="*/ 662967 h 1907175"/>
                <a:gd name="connsiteX3979" fmla="*/ 1721973 w 2476424"/>
                <a:gd name="connsiteY3979" fmla="*/ 668175 h 1907175"/>
                <a:gd name="connsiteX3980" fmla="*/ 1709281 w 2476424"/>
                <a:gd name="connsiteY3980" fmla="*/ 665246 h 1907175"/>
                <a:gd name="connsiteX3981" fmla="*/ 1702121 w 2476424"/>
                <a:gd name="connsiteY3981" fmla="*/ 659062 h 1907175"/>
                <a:gd name="connsiteX3982" fmla="*/ 1702121 w 2476424"/>
                <a:gd name="connsiteY3982" fmla="*/ 665246 h 1907175"/>
                <a:gd name="connsiteX3983" fmla="*/ 1697239 w 2476424"/>
                <a:gd name="connsiteY3983" fmla="*/ 664595 h 1907175"/>
                <a:gd name="connsiteX3984" fmla="*/ 1698541 w 2476424"/>
                <a:gd name="connsiteY3984" fmla="*/ 671429 h 1907175"/>
                <a:gd name="connsiteX3985" fmla="*/ 1684546 w 2476424"/>
                <a:gd name="connsiteY3985" fmla="*/ 679891 h 1907175"/>
                <a:gd name="connsiteX3986" fmla="*/ 1685197 w 2476424"/>
                <a:gd name="connsiteY3986" fmla="*/ 672731 h 1907175"/>
                <a:gd name="connsiteX3987" fmla="*/ 1677712 w 2476424"/>
                <a:gd name="connsiteY3987" fmla="*/ 670778 h 1907175"/>
                <a:gd name="connsiteX3988" fmla="*/ 1691381 w 2476424"/>
                <a:gd name="connsiteY3988" fmla="*/ 667198 h 1907175"/>
                <a:gd name="connsiteX3989" fmla="*/ 1683895 w 2476424"/>
                <a:gd name="connsiteY3989" fmla="*/ 662642 h 1907175"/>
                <a:gd name="connsiteX3990" fmla="*/ 1695286 w 2476424"/>
                <a:gd name="connsiteY3990" fmla="*/ 655157 h 1907175"/>
                <a:gd name="connsiteX3991" fmla="*/ 1694961 w 2476424"/>
                <a:gd name="connsiteY3991" fmla="*/ 648648 h 1907175"/>
                <a:gd name="connsiteX3992" fmla="*/ 1686499 w 2476424"/>
                <a:gd name="connsiteY3992" fmla="*/ 651902 h 1907175"/>
                <a:gd name="connsiteX3993" fmla="*/ 1672504 w 2476424"/>
                <a:gd name="connsiteY3993" fmla="*/ 660689 h 1907175"/>
                <a:gd name="connsiteX3994" fmla="*/ 1673481 w 2476424"/>
                <a:gd name="connsiteY3994" fmla="*/ 655482 h 1907175"/>
                <a:gd name="connsiteX3995" fmla="*/ 1685848 w 2476424"/>
                <a:gd name="connsiteY3995" fmla="*/ 647020 h 1907175"/>
                <a:gd name="connsiteX3996" fmla="*/ 1701470 w 2476424"/>
                <a:gd name="connsiteY3996" fmla="*/ 634978 h 1907175"/>
                <a:gd name="connsiteX3997" fmla="*/ 1691055 w 2476424"/>
                <a:gd name="connsiteY3997" fmla="*/ 625540 h 1907175"/>
                <a:gd name="connsiteX3998" fmla="*/ 1691706 w 2476424"/>
                <a:gd name="connsiteY3998" fmla="*/ 613499 h 1907175"/>
                <a:gd name="connsiteX3999" fmla="*/ 1677061 w 2476424"/>
                <a:gd name="connsiteY3999" fmla="*/ 606664 h 1907175"/>
                <a:gd name="connsiteX4000" fmla="*/ 1675433 w 2476424"/>
                <a:gd name="connsiteY4000" fmla="*/ 592344 h 1907175"/>
                <a:gd name="connsiteX4001" fmla="*/ 1664368 w 2476424"/>
                <a:gd name="connsiteY4001" fmla="*/ 583231 h 1907175"/>
                <a:gd name="connsiteX4002" fmla="*/ 1629219 w 2476424"/>
                <a:gd name="connsiteY4002" fmla="*/ 581604 h 1907175"/>
                <a:gd name="connsiteX4003" fmla="*/ 1621408 w 2476424"/>
                <a:gd name="connsiteY4003" fmla="*/ 587137 h 1907175"/>
                <a:gd name="connsiteX4004" fmla="*/ 1600579 w 2476424"/>
                <a:gd name="connsiteY4004" fmla="*/ 592670 h 1907175"/>
                <a:gd name="connsiteX4005" fmla="*/ 1608716 w 2476424"/>
                <a:gd name="connsiteY4005" fmla="*/ 597877 h 1907175"/>
                <a:gd name="connsiteX4006" fmla="*/ 1606763 w 2476424"/>
                <a:gd name="connsiteY4006" fmla="*/ 603084 h 1907175"/>
                <a:gd name="connsiteX4007" fmla="*/ 1600579 w 2476424"/>
                <a:gd name="connsiteY4007" fmla="*/ 597551 h 1907175"/>
                <a:gd name="connsiteX4008" fmla="*/ 1589514 w 2476424"/>
                <a:gd name="connsiteY4008" fmla="*/ 596575 h 1907175"/>
                <a:gd name="connsiteX4009" fmla="*/ 1583005 w 2476424"/>
                <a:gd name="connsiteY4009" fmla="*/ 599179 h 1907175"/>
                <a:gd name="connsiteX4010" fmla="*/ 1588863 w 2476424"/>
                <a:gd name="connsiteY4010" fmla="*/ 608617 h 1907175"/>
                <a:gd name="connsiteX4011" fmla="*/ 1575194 w 2476424"/>
                <a:gd name="connsiteY4011" fmla="*/ 600480 h 1907175"/>
                <a:gd name="connsiteX4012" fmla="*/ 1569010 w 2476424"/>
                <a:gd name="connsiteY4012" fmla="*/ 602759 h 1907175"/>
                <a:gd name="connsiteX4013" fmla="*/ 1567709 w 2476424"/>
                <a:gd name="connsiteY4013" fmla="*/ 607966 h 1907175"/>
                <a:gd name="connsiteX4014" fmla="*/ 1607088 w 2476424"/>
                <a:gd name="connsiteY4014" fmla="*/ 620333 h 1907175"/>
                <a:gd name="connsiteX4015" fmla="*/ 1576821 w 2476424"/>
                <a:gd name="connsiteY4015" fmla="*/ 616102 h 1907175"/>
                <a:gd name="connsiteX4016" fmla="*/ 1565756 w 2476424"/>
                <a:gd name="connsiteY4016" fmla="*/ 615451 h 1907175"/>
                <a:gd name="connsiteX4017" fmla="*/ 1569336 w 2476424"/>
                <a:gd name="connsiteY4017" fmla="*/ 620333 h 1907175"/>
                <a:gd name="connsiteX4018" fmla="*/ 1584632 w 2476424"/>
                <a:gd name="connsiteY4018" fmla="*/ 625866 h 1907175"/>
                <a:gd name="connsiteX4019" fmla="*/ 1596348 w 2476424"/>
                <a:gd name="connsiteY4019" fmla="*/ 632049 h 1907175"/>
                <a:gd name="connsiteX4020" fmla="*/ 1581377 w 2476424"/>
                <a:gd name="connsiteY4020" fmla="*/ 629446 h 1907175"/>
                <a:gd name="connsiteX4021" fmla="*/ 1562501 w 2476424"/>
                <a:gd name="connsiteY4021" fmla="*/ 623262 h 1907175"/>
                <a:gd name="connsiteX4022" fmla="*/ 1554039 w 2476424"/>
                <a:gd name="connsiteY4022" fmla="*/ 623262 h 1907175"/>
                <a:gd name="connsiteX4023" fmla="*/ 1551110 w 2476424"/>
                <a:gd name="connsiteY4023" fmla="*/ 628469 h 1907175"/>
                <a:gd name="connsiteX4024" fmla="*/ 1550785 w 2476424"/>
                <a:gd name="connsiteY4024" fmla="*/ 640511 h 1907175"/>
                <a:gd name="connsiteX4025" fmla="*/ 1557945 w 2476424"/>
                <a:gd name="connsiteY4025" fmla="*/ 644091 h 1907175"/>
                <a:gd name="connsiteX4026" fmla="*/ 1555016 w 2476424"/>
                <a:gd name="connsiteY4026" fmla="*/ 647020 h 1907175"/>
                <a:gd name="connsiteX4027" fmla="*/ 1564454 w 2476424"/>
                <a:gd name="connsiteY4027" fmla="*/ 652227 h 1907175"/>
                <a:gd name="connsiteX4028" fmla="*/ 1573892 w 2476424"/>
                <a:gd name="connsiteY4028" fmla="*/ 650275 h 1907175"/>
                <a:gd name="connsiteX4029" fmla="*/ 1574543 w 2476424"/>
                <a:gd name="connsiteY4029" fmla="*/ 653855 h 1907175"/>
                <a:gd name="connsiteX4030" fmla="*/ 1582679 w 2476424"/>
                <a:gd name="connsiteY4030" fmla="*/ 654180 h 1907175"/>
                <a:gd name="connsiteX4031" fmla="*/ 1575845 w 2476424"/>
                <a:gd name="connsiteY4031" fmla="*/ 658737 h 1907175"/>
                <a:gd name="connsiteX4032" fmla="*/ 1593419 w 2476424"/>
                <a:gd name="connsiteY4032" fmla="*/ 671429 h 1907175"/>
                <a:gd name="connsiteX4033" fmla="*/ 1584307 w 2476424"/>
                <a:gd name="connsiteY4033" fmla="*/ 670127 h 1907175"/>
                <a:gd name="connsiteX4034" fmla="*/ 1569010 w 2476424"/>
                <a:gd name="connsiteY4034" fmla="*/ 661991 h 1907175"/>
                <a:gd name="connsiteX4035" fmla="*/ 1557294 w 2476424"/>
                <a:gd name="connsiteY4035" fmla="*/ 661340 h 1907175"/>
                <a:gd name="connsiteX4036" fmla="*/ 1555992 w 2476424"/>
                <a:gd name="connsiteY4036" fmla="*/ 669151 h 1907175"/>
                <a:gd name="connsiteX4037" fmla="*/ 1546228 w 2476424"/>
                <a:gd name="connsiteY4037" fmla="*/ 672406 h 1907175"/>
                <a:gd name="connsiteX4038" fmla="*/ 1542649 w 2476424"/>
                <a:gd name="connsiteY4038" fmla="*/ 674358 h 1907175"/>
                <a:gd name="connsiteX4039" fmla="*/ 1553388 w 2476424"/>
                <a:gd name="connsiteY4039" fmla="*/ 677613 h 1907175"/>
                <a:gd name="connsiteX4040" fmla="*/ 1557945 w 2476424"/>
                <a:gd name="connsiteY4040" fmla="*/ 682820 h 1907175"/>
                <a:gd name="connsiteX4041" fmla="*/ 1555341 w 2476424"/>
                <a:gd name="connsiteY4041" fmla="*/ 686075 h 1907175"/>
                <a:gd name="connsiteX4042" fmla="*/ 1564128 w 2476424"/>
                <a:gd name="connsiteY4042" fmla="*/ 691607 h 1907175"/>
                <a:gd name="connsiteX4043" fmla="*/ 1579099 w 2476424"/>
                <a:gd name="connsiteY4043" fmla="*/ 691607 h 1907175"/>
                <a:gd name="connsiteX4044" fmla="*/ 1581052 w 2476424"/>
                <a:gd name="connsiteY4044" fmla="*/ 696815 h 1907175"/>
                <a:gd name="connsiteX4045" fmla="*/ 1582354 w 2476424"/>
                <a:gd name="connsiteY4045" fmla="*/ 701696 h 1907175"/>
                <a:gd name="connsiteX4046" fmla="*/ 1577472 w 2476424"/>
                <a:gd name="connsiteY4046" fmla="*/ 703975 h 1907175"/>
                <a:gd name="connsiteX4047" fmla="*/ 1577472 w 2476424"/>
                <a:gd name="connsiteY4047" fmla="*/ 712111 h 1907175"/>
                <a:gd name="connsiteX4048" fmla="*/ 1577797 w 2476424"/>
                <a:gd name="connsiteY4048" fmla="*/ 718620 h 1907175"/>
                <a:gd name="connsiteX4049" fmla="*/ 1576496 w 2476424"/>
                <a:gd name="connsiteY4049" fmla="*/ 727082 h 1907175"/>
                <a:gd name="connsiteX4050" fmla="*/ 1570963 w 2476424"/>
                <a:gd name="connsiteY4050" fmla="*/ 729360 h 1907175"/>
                <a:gd name="connsiteX4051" fmla="*/ 1568685 w 2476424"/>
                <a:gd name="connsiteY4051" fmla="*/ 722525 h 1907175"/>
                <a:gd name="connsiteX4052" fmla="*/ 1567058 w 2476424"/>
                <a:gd name="connsiteY4052" fmla="*/ 719922 h 1907175"/>
                <a:gd name="connsiteX4053" fmla="*/ 1571614 w 2476424"/>
                <a:gd name="connsiteY4053" fmla="*/ 719271 h 1907175"/>
                <a:gd name="connsiteX4054" fmla="*/ 1567058 w 2476424"/>
                <a:gd name="connsiteY4054" fmla="*/ 715040 h 1907175"/>
                <a:gd name="connsiteX4055" fmla="*/ 1555667 w 2476424"/>
                <a:gd name="connsiteY4055" fmla="*/ 717318 h 1907175"/>
                <a:gd name="connsiteX4056" fmla="*/ 1544276 w 2476424"/>
                <a:gd name="connsiteY4056" fmla="*/ 719271 h 1907175"/>
                <a:gd name="connsiteX4057" fmla="*/ 1532234 w 2476424"/>
                <a:gd name="connsiteY4057" fmla="*/ 725454 h 1907175"/>
                <a:gd name="connsiteX4058" fmla="*/ 1520192 w 2476424"/>
                <a:gd name="connsiteY4058" fmla="*/ 725454 h 1907175"/>
                <a:gd name="connsiteX4059" fmla="*/ 1535814 w 2476424"/>
                <a:gd name="connsiteY4059" fmla="*/ 718945 h 1907175"/>
                <a:gd name="connsiteX4060" fmla="*/ 1544927 w 2476424"/>
                <a:gd name="connsiteY4060" fmla="*/ 714715 h 1907175"/>
                <a:gd name="connsiteX4061" fmla="*/ 1554690 w 2476424"/>
                <a:gd name="connsiteY4061" fmla="*/ 713087 h 1907175"/>
                <a:gd name="connsiteX4062" fmla="*/ 1565430 w 2476424"/>
                <a:gd name="connsiteY4062" fmla="*/ 709182 h 1907175"/>
                <a:gd name="connsiteX4063" fmla="*/ 1571939 w 2476424"/>
                <a:gd name="connsiteY4063" fmla="*/ 707555 h 1907175"/>
                <a:gd name="connsiteX4064" fmla="*/ 1568359 w 2476424"/>
                <a:gd name="connsiteY4064" fmla="*/ 702673 h 1907175"/>
                <a:gd name="connsiteX4065" fmla="*/ 1551436 w 2476424"/>
                <a:gd name="connsiteY4065" fmla="*/ 697465 h 1907175"/>
                <a:gd name="connsiteX4066" fmla="*/ 1540045 w 2476424"/>
                <a:gd name="connsiteY4066" fmla="*/ 686075 h 1907175"/>
                <a:gd name="connsiteX4067" fmla="*/ 1534187 w 2476424"/>
                <a:gd name="connsiteY4067" fmla="*/ 677613 h 1907175"/>
                <a:gd name="connsiteX4068" fmla="*/ 1530281 w 2476424"/>
                <a:gd name="connsiteY4068" fmla="*/ 670127 h 1907175"/>
                <a:gd name="connsiteX4069" fmla="*/ 1530932 w 2476424"/>
                <a:gd name="connsiteY4069" fmla="*/ 657435 h 1907175"/>
                <a:gd name="connsiteX4070" fmla="*/ 1535163 w 2476424"/>
                <a:gd name="connsiteY4070" fmla="*/ 650600 h 1907175"/>
                <a:gd name="connsiteX4071" fmla="*/ 1526701 w 2476424"/>
                <a:gd name="connsiteY4071" fmla="*/ 642138 h 1907175"/>
                <a:gd name="connsiteX4072" fmla="*/ 1521494 w 2476424"/>
                <a:gd name="connsiteY4072" fmla="*/ 632375 h 1907175"/>
                <a:gd name="connsiteX4073" fmla="*/ 1529630 w 2476424"/>
                <a:gd name="connsiteY4073" fmla="*/ 620333 h 1907175"/>
                <a:gd name="connsiteX4074" fmla="*/ 1543300 w 2476424"/>
                <a:gd name="connsiteY4074" fmla="*/ 601457 h 1907175"/>
                <a:gd name="connsiteX4075" fmla="*/ 1556968 w 2476424"/>
                <a:gd name="connsiteY4075" fmla="*/ 591693 h 1907175"/>
                <a:gd name="connsiteX4076" fmla="*/ 1572590 w 2476424"/>
                <a:gd name="connsiteY4076" fmla="*/ 579977 h 1907175"/>
                <a:gd name="connsiteX4077" fmla="*/ 1564128 w 2476424"/>
                <a:gd name="connsiteY4077" fmla="*/ 576722 h 1907175"/>
                <a:gd name="connsiteX4078" fmla="*/ 1544276 w 2476424"/>
                <a:gd name="connsiteY4078" fmla="*/ 574770 h 1907175"/>
                <a:gd name="connsiteX4079" fmla="*/ 1529305 w 2476424"/>
                <a:gd name="connsiteY4079" fmla="*/ 573793 h 1907175"/>
                <a:gd name="connsiteX4080" fmla="*/ 1520192 w 2476424"/>
                <a:gd name="connsiteY4080" fmla="*/ 569888 h 1907175"/>
                <a:gd name="connsiteX4081" fmla="*/ 1520192 w 2476424"/>
                <a:gd name="connsiteY4081" fmla="*/ 569888 h 1907175"/>
                <a:gd name="connsiteX4082" fmla="*/ 1268292 w 2476424"/>
                <a:gd name="connsiteY4082" fmla="*/ 388285 h 1907175"/>
                <a:gd name="connsiteX4083" fmla="*/ 1253646 w 2476424"/>
                <a:gd name="connsiteY4083" fmla="*/ 390238 h 1907175"/>
                <a:gd name="connsiteX4084" fmla="*/ 1252019 w 2476424"/>
                <a:gd name="connsiteY4084" fmla="*/ 394143 h 1907175"/>
                <a:gd name="connsiteX4085" fmla="*/ 1242581 w 2476424"/>
                <a:gd name="connsiteY4085" fmla="*/ 394143 h 1907175"/>
                <a:gd name="connsiteX4086" fmla="*/ 1239326 w 2476424"/>
                <a:gd name="connsiteY4086" fmla="*/ 397072 h 1907175"/>
                <a:gd name="connsiteX4087" fmla="*/ 1237699 w 2476424"/>
                <a:gd name="connsiteY4087" fmla="*/ 398374 h 1907175"/>
                <a:gd name="connsiteX4088" fmla="*/ 1244208 w 2476424"/>
                <a:gd name="connsiteY4088" fmla="*/ 402279 h 1907175"/>
                <a:gd name="connsiteX4089" fmla="*/ 1251042 w 2476424"/>
                <a:gd name="connsiteY4089" fmla="*/ 404883 h 1907175"/>
                <a:gd name="connsiteX4090" fmla="*/ 1246161 w 2476424"/>
                <a:gd name="connsiteY4090" fmla="*/ 407487 h 1907175"/>
                <a:gd name="connsiteX4091" fmla="*/ 1233793 w 2476424"/>
                <a:gd name="connsiteY4091" fmla="*/ 410416 h 1907175"/>
                <a:gd name="connsiteX4092" fmla="*/ 1247462 w 2476424"/>
                <a:gd name="connsiteY4092" fmla="*/ 413019 h 1907175"/>
                <a:gd name="connsiteX4093" fmla="*/ 1255599 w 2476424"/>
                <a:gd name="connsiteY4093" fmla="*/ 416925 h 1907175"/>
                <a:gd name="connsiteX4094" fmla="*/ 1261132 w 2476424"/>
                <a:gd name="connsiteY4094" fmla="*/ 419528 h 1907175"/>
                <a:gd name="connsiteX4095" fmla="*/ 1271220 w 2476424"/>
                <a:gd name="connsiteY4095" fmla="*/ 416925 h 1907175"/>
                <a:gd name="connsiteX4096" fmla="*/ 1262433 w 2476424"/>
                <a:gd name="connsiteY4096" fmla="*/ 422783 h 1907175"/>
                <a:gd name="connsiteX4097" fmla="*/ 1261457 w 2476424"/>
                <a:gd name="connsiteY4097" fmla="*/ 426363 h 1907175"/>
                <a:gd name="connsiteX4098" fmla="*/ 1283588 w 2476424"/>
                <a:gd name="connsiteY4098" fmla="*/ 429943 h 1907175"/>
                <a:gd name="connsiteX4099" fmla="*/ 1296606 w 2476424"/>
                <a:gd name="connsiteY4099" fmla="*/ 434499 h 1907175"/>
                <a:gd name="connsiteX4100" fmla="*/ 1317435 w 2476424"/>
                <a:gd name="connsiteY4100" fmla="*/ 436777 h 1907175"/>
                <a:gd name="connsiteX4101" fmla="*/ 1327524 w 2476424"/>
                <a:gd name="connsiteY4101" fmla="*/ 433197 h 1907175"/>
                <a:gd name="connsiteX4102" fmla="*/ 1340217 w 2476424"/>
                <a:gd name="connsiteY4102" fmla="*/ 431570 h 1907175"/>
                <a:gd name="connsiteX4103" fmla="*/ 1352258 w 2476424"/>
                <a:gd name="connsiteY4103" fmla="*/ 441985 h 1907175"/>
                <a:gd name="connsiteX4104" fmla="*/ 1355187 w 2476424"/>
                <a:gd name="connsiteY4104" fmla="*/ 451097 h 1907175"/>
                <a:gd name="connsiteX4105" fmla="*/ 1369833 w 2476424"/>
                <a:gd name="connsiteY4105" fmla="*/ 459559 h 1907175"/>
                <a:gd name="connsiteX4106" fmla="*/ 1369182 w 2476424"/>
                <a:gd name="connsiteY4106" fmla="*/ 467695 h 1907175"/>
                <a:gd name="connsiteX4107" fmla="*/ 1372437 w 2476424"/>
                <a:gd name="connsiteY4107" fmla="*/ 475506 h 1907175"/>
                <a:gd name="connsiteX4108" fmla="*/ 1362347 w 2476424"/>
                <a:gd name="connsiteY4108" fmla="*/ 483968 h 1907175"/>
                <a:gd name="connsiteX4109" fmla="*/ 1362022 w 2476424"/>
                <a:gd name="connsiteY4109" fmla="*/ 490477 h 1907175"/>
                <a:gd name="connsiteX4110" fmla="*/ 1360720 w 2476424"/>
                <a:gd name="connsiteY4110" fmla="*/ 496986 h 1907175"/>
                <a:gd name="connsiteX4111" fmla="*/ 1367555 w 2476424"/>
                <a:gd name="connsiteY4111" fmla="*/ 503170 h 1907175"/>
                <a:gd name="connsiteX4112" fmla="*/ 1371135 w 2476424"/>
                <a:gd name="connsiteY4112" fmla="*/ 514235 h 1907175"/>
                <a:gd name="connsiteX4113" fmla="*/ 1370809 w 2476424"/>
                <a:gd name="connsiteY4113" fmla="*/ 520419 h 1907175"/>
                <a:gd name="connsiteX4114" fmla="*/ 1382526 w 2476424"/>
                <a:gd name="connsiteY4114" fmla="*/ 525301 h 1907175"/>
                <a:gd name="connsiteX4115" fmla="*/ 1386431 w 2476424"/>
                <a:gd name="connsiteY4115" fmla="*/ 528230 h 1907175"/>
                <a:gd name="connsiteX4116" fmla="*/ 1391313 w 2476424"/>
                <a:gd name="connsiteY4116" fmla="*/ 523999 h 1907175"/>
                <a:gd name="connsiteX4117" fmla="*/ 1394242 w 2476424"/>
                <a:gd name="connsiteY4117" fmla="*/ 527579 h 1907175"/>
                <a:gd name="connsiteX4118" fmla="*/ 1397496 w 2476424"/>
                <a:gd name="connsiteY4118" fmla="*/ 519768 h 1907175"/>
                <a:gd name="connsiteX4119" fmla="*/ 1406935 w 2476424"/>
                <a:gd name="connsiteY4119" fmla="*/ 513910 h 1907175"/>
                <a:gd name="connsiteX4120" fmla="*/ 1401727 w 2476424"/>
                <a:gd name="connsiteY4120" fmla="*/ 524650 h 1907175"/>
                <a:gd name="connsiteX4121" fmla="*/ 1408562 w 2476424"/>
                <a:gd name="connsiteY4121" fmla="*/ 524650 h 1907175"/>
                <a:gd name="connsiteX4122" fmla="*/ 1412467 w 2476424"/>
                <a:gd name="connsiteY4122" fmla="*/ 529206 h 1907175"/>
                <a:gd name="connsiteX4123" fmla="*/ 1423858 w 2476424"/>
                <a:gd name="connsiteY4123" fmla="*/ 532461 h 1907175"/>
                <a:gd name="connsiteX4124" fmla="*/ 1429391 w 2476424"/>
                <a:gd name="connsiteY4124" fmla="*/ 529857 h 1907175"/>
                <a:gd name="connsiteX4125" fmla="*/ 1434273 w 2476424"/>
                <a:gd name="connsiteY4125" fmla="*/ 534413 h 1907175"/>
                <a:gd name="connsiteX4126" fmla="*/ 1445013 w 2476424"/>
                <a:gd name="connsiteY4126" fmla="*/ 532786 h 1907175"/>
                <a:gd name="connsiteX4127" fmla="*/ 1452173 w 2476424"/>
                <a:gd name="connsiteY4127" fmla="*/ 529857 h 1907175"/>
                <a:gd name="connsiteX4128" fmla="*/ 1449894 w 2476424"/>
                <a:gd name="connsiteY4128" fmla="*/ 521395 h 1907175"/>
                <a:gd name="connsiteX4129" fmla="*/ 1455102 w 2476424"/>
                <a:gd name="connsiteY4129" fmla="*/ 521721 h 1907175"/>
                <a:gd name="connsiteX4130" fmla="*/ 1456403 w 2476424"/>
                <a:gd name="connsiteY4130" fmla="*/ 516839 h 1907175"/>
                <a:gd name="connsiteX4131" fmla="*/ 1462262 w 2476424"/>
                <a:gd name="connsiteY4131" fmla="*/ 523999 h 1907175"/>
                <a:gd name="connsiteX4132" fmla="*/ 1469422 w 2476424"/>
                <a:gd name="connsiteY4132" fmla="*/ 512608 h 1907175"/>
                <a:gd name="connsiteX4133" fmla="*/ 1473327 w 2476424"/>
                <a:gd name="connsiteY4133" fmla="*/ 518792 h 1907175"/>
                <a:gd name="connsiteX4134" fmla="*/ 1477558 w 2476424"/>
                <a:gd name="connsiteY4134" fmla="*/ 520744 h 1907175"/>
                <a:gd name="connsiteX4135" fmla="*/ 1473327 w 2476424"/>
                <a:gd name="connsiteY4135" fmla="*/ 525626 h 1907175"/>
                <a:gd name="connsiteX4136" fmla="*/ 1473978 w 2476424"/>
                <a:gd name="connsiteY4136" fmla="*/ 534413 h 1907175"/>
                <a:gd name="connsiteX4137" fmla="*/ 1491227 w 2476424"/>
                <a:gd name="connsiteY4137" fmla="*/ 534088 h 1907175"/>
                <a:gd name="connsiteX4138" fmla="*/ 1498061 w 2476424"/>
                <a:gd name="connsiteY4138" fmla="*/ 536041 h 1907175"/>
                <a:gd name="connsiteX4139" fmla="*/ 1501967 w 2476424"/>
                <a:gd name="connsiteY4139" fmla="*/ 533112 h 1907175"/>
                <a:gd name="connsiteX4140" fmla="*/ 1507174 w 2476424"/>
                <a:gd name="connsiteY4140" fmla="*/ 536041 h 1907175"/>
                <a:gd name="connsiteX4141" fmla="*/ 1513358 w 2476424"/>
                <a:gd name="connsiteY4141" fmla="*/ 534413 h 1907175"/>
                <a:gd name="connsiteX4142" fmla="*/ 1518565 w 2476424"/>
                <a:gd name="connsiteY4142" fmla="*/ 537343 h 1907175"/>
                <a:gd name="connsiteX4143" fmla="*/ 1522145 w 2476424"/>
                <a:gd name="connsiteY4143" fmla="*/ 536041 h 1907175"/>
                <a:gd name="connsiteX4144" fmla="*/ 1518891 w 2476424"/>
                <a:gd name="connsiteY4144" fmla="*/ 530183 h 1907175"/>
                <a:gd name="connsiteX4145" fmla="*/ 1531258 w 2476424"/>
                <a:gd name="connsiteY4145" fmla="*/ 536366 h 1907175"/>
                <a:gd name="connsiteX4146" fmla="*/ 1535814 w 2476424"/>
                <a:gd name="connsiteY4146" fmla="*/ 529206 h 1907175"/>
                <a:gd name="connsiteX4147" fmla="*/ 1541021 w 2476424"/>
                <a:gd name="connsiteY4147" fmla="*/ 535390 h 1907175"/>
                <a:gd name="connsiteX4148" fmla="*/ 1552087 w 2476424"/>
                <a:gd name="connsiteY4148" fmla="*/ 534739 h 1907175"/>
                <a:gd name="connsiteX4149" fmla="*/ 1553714 w 2476424"/>
                <a:gd name="connsiteY4149" fmla="*/ 523673 h 1907175"/>
                <a:gd name="connsiteX4150" fmla="*/ 1562176 w 2476424"/>
                <a:gd name="connsiteY4150" fmla="*/ 534413 h 1907175"/>
                <a:gd name="connsiteX4151" fmla="*/ 1567383 w 2476424"/>
                <a:gd name="connsiteY4151" fmla="*/ 532786 h 1907175"/>
                <a:gd name="connsiteX4152" fmla="*/ 1569987 w 2476424"/>
                <a:gd name="connsiteY4152" fmla="*/ 527579 h 1907175"/>
                <a:gd name="connsiteX4153" fmla="*/ 1575519 w 2476424"/>
                <a:gd name="connsiteY4153" fmla="*/ 534413 h 1907175"/>
                <a:gd name="connsiteX4154" fmla="*/ 1591792 w 2476424"/>
                <a:gd name="connsiteY4154" fmla="*/ 534088 h 1907175"/>
                <a:gd name="connsiteX4155" fmla="*/ 1610994 w 2476424"/>
                <a:gd name="connsiteY4155" fmla="*/ 530183 h 1907175"/>
                <a:gd name="connsiteX4156" fmla="*/ 1613597 w 2476424"/>
                <a:gd name="connsiteY4156" fmla="*/ 523999 h 1907175"/>
                <a:gd name="connsiteX4157" fmla="*/ 1609692 w 2476424"/>
                <a:gd name="connsiteY4157" fmla="*/ 513259 h 1907175"/>
                <a:gd name="connsiteX4158" fmla="*/ 1624337 w 2476424"/>
                <a:gd name="connsiteY4158" fmla="*/ 518466 h 1907175"/>
                <a:gd name="connsiteX4159" fmla="*/ 1624012 w 2476424"/>
                <a:gd name="connsiteY4159" fmla="*/ 525952 h 1907175"/>
                <a:gd name="connsiteX4160" fmla="*/ 1630846 w 2476424"/>
                <a:gd name="connsiteY4160" fmla="*/ 532135 h 1907175"/>
                <a:gd name="connsiteX4161" fmla="*/ 1637681 w 2476424"/>
                <a:gd name="connsiteY4161" fmla="*/ 532135 h 1907175"/>
                <a:gd name="connsiteX4162" fmla="*/ 1644515 w 2476424"/>
                <a:gd name="connsiteY4162" fmla="*/ 535064 h 1907175"/>
                <a:gd name="connsiteX4163" fmla="*/ 1658835 w 2476424"/>
                <a:gd name="connsiteY4163" fmla="*/ 537017 h 1907175"/>
                <a:gd name="connsiteX4164" fmla="*/ 1677061 w 2476424"/>
                <a:gd name="connsiteY4164" fmla="*/ 534413 h 1907175"/>
                <a:gd name="connsiteX4165" fmla="*/ 1695286 w 2476424"/>
                <a:gd name="connsiteY4165" fmla="*/ 531484 h 1907175"/>
                <a:gd name="connsiteX4166" fmla="*/ 1701144 w 2476424"/>
                <a:gd name="connsiteY4166" fmla="*/ 529857 h 1907175"/>
                <a:gd name="connsiteX4167" fmla="*/ 1704724 w 2476424"/>
                <a:gd name="connsiteY4167" fmla="*/ 518141 h 1907175"/>
                <a:gd name="connsiteX4168" fmla="*/ 1698541 w 2476424"/>
                <a:gd name="connsiteY4168" fmla="*/ 512608 h 1907175"/>
                <a:gd name="connsiteX4169" fmla="*/ 1701470 w 2476424"/>
                <a:gd name="connsiteY4169" fmla="*/ 509354 h 1907175"/>
                <a:gd name="connsiteX4170" fmla="*/ 1695937 w 2476424"/>
                <a:gd name="connsiteY4170" fmla="*/ 506424 h 1907175"/>
                <a:gd name="connsiteX4171" fmla="*/ 1701144 w 2476424"/>
                <a:gd name="connsiteY4171" fmla="*/ 501868 h 1907175"/>
                <a:gd name="connsiteX4172" fmla="*/ 1714813 w 2476424"/>
                <a:gd name="connsiteY4172" fmla="*/ 496010 h 1907175"/>
                <a:gd name="connsiteX4173" fmla="*/ 1722624 w 2476424"/>
                <a:gd name="connsiteY4173" fmla="*/ 491779 h 1907175"/>
                <a:gd name="connsiteX4174" fmla="*/ 1718068 w 2476424"/>
                <a:gd name="connsiteY4174" fmla="*/ 483968 h 1907175"/>
                <a:gd name="connsiteX4175" fmla="*/ 1697239 w 2476424"/>
                <a:gd name="connsiteY4175" fmla="*/ 482015 h 1907175"/>
                <a:gd name="connsiteX4176" fmla="*/ 1704724 w 2476424"/>
                <a:gd name="connsiteY4176" fmla="*/ 477459 h 1907175"/>
                <a:gd name="connsiteX4177" fmla="*/ 1694310 w 2476424"/>
                <a:gd name="connsiteY4177" fmla="*/ 472903 h 1907175"/>
                <a:gd name="connsiteX4178" fmla="*/ 1679990 w 2476424"/>
                <a:gd name="connsiteY4178" fmla="*/ 472903 h 1907175"/>
                <a:gd name="connsiteX4179" fmla="*/ 1674783 w 2476424"/>
                <a:gd name="connsiteY4179" fmla="*/ 465417 h 1907175"/>
                <a:gd name="connsiteX4180" fmla="*/ 1642888 w 2476424"/>
                <a:gd name="connsiteY4180" fmla="*/ 462163 h 1907175"/>
                <a:gd name="connsiteX4181" fmla="*/ 1617177 w 2476424"/>
                <a:gd name="connsiteY4181" fmla="*/ 467045 h 1907175"/>
                <a:gd name="connsiteX4182" fmla="*/ 1597650 w 2476424"/>
                <a:gd name="connsiteY4182" fmla="*/ 462163 h 1907175"/>
                <a:gd name="connsiteX4183" fmla="*/ 1587886 w 2476424"/>
                <a:gd name="connsiteY4183" fmla="*/ 468997 h 1907175"/>
                <a:gd name="connsiteX4184" fmla="*/ 1581377 w 2476424"/>
                <a:gd name="connsiteY4184" fmla="*/ 469648 h 1907175"/>
                <a:gd name="connsiteX4185" fmla="*/ 1582028 w 2476424"/>
                <a:gd name="connsiteY4185" fmla="*/ 473554 h 1907175"/>
                <a:gd name="connsiteX4186" fmla="*/ 1567058 w 2476424"/>
                <a:gd name="connsiteY4186" fmla="*/ 472252 h 1907175"/>
                <a:gd name="connsiteX4187" fmla="*/ 1562827 w 2476424"/>
                <a:gd name="connsiteY4187" fmla="*/ 476483 h 1907175"/>
                <a:gd name="connsiteX4188" fmla="*/ 1553063 w 2476424"/>
                <a:gd name="connsiteY4188" fmla="*/ 474855 h 1907175"/>
                <a:gd name="connsiteX4189" fmla="*/ 1541998 w 2476424"/>
                <a:gd name="connsiteY4189" fmla="*/ 479737 h 1907175"/>
                <a:gd name="connsiteX4190" fmla="*/ 1554039 w 2476424"/>
                <a:gd name="connsiteY4190" fmla="*/ 482992 h 1907175"/>
                <a:gd name="connsiteX4191" fmla="*/ 1549809 w 2476424"/>
                <a:gd name="connsiteY4191" fmla="*/ 486246 h 1907175"/>
                <a:gd name="connsiteX4192" fmla="*/ 1535163 w 2476424"/>
                <a:gd name="connsiteY4192" fmla="*/ 485595 h 1907175"/>
                <a:gd name="connsiteX4193" fmla="*/ 1523447 w 2476424"/>
                <a:gd name="connsiteY4193" fmla="*/ 488199 h 1907175"/>
                <a:gd name="connsiteX4194" fmla="*/ 1510754 w 2476424"/>
                <a:gd name="connsiteY4194" fmla="*/ 477785 h 1907175"/>
                <a:gd name="connsiteX4195" fmla="*/ 1502943 w 2476424"/>
                <a:gd name="connsiteY4195" fmla="*/ 475506 h 1907175"/>
                <a:gd name="connsiteX4196" fmla="*/ 1498387 w 2476424"/>
                <a:gd name="connsiteY4196" fmla="*/ 479412 h 1907175"/>
                <a:gd name="connsiteX4197" fmla="*/ 1497085 w 2476424"/>
                <a:gd name="connsiteY4197" fmla="*/ 482666 h 1907175"/>
                <a:gd name="connsiteX4198" fmla="*/ 1490250 w 2476424"/>
                <a:gd name="connsiteY4198" fmla="*/ 477459 h 1907175"/>
                <a:gd name="connsiteX4199" fmla="*/ 1476256 w 2476424"/>
                <a:gd name="connsiteY4199" fmla="*/ 481690 h 1907175"/>
                <a:gd name="connsiteX4200" fmla="*/ 1463889 w 2476424"/>
                <a:gd name="connsiteY4200" fmla="*/ 471275 h 1907175"/>
                <a:gd name="connsiteX4201" fmla="*/ 1460960 w 2476424"/>
                <a:gd name="connsiteY4201" fmla="*/ 474530 h 1907175"/>
                <a:gd name="connsiteX4202" fmla="*/ 1461936 w 2476424"/>
                <a:gd name="connsiteY4202" fmla="*/ 477785 h 1907175"/>
                <a:gd name="connsiteX4203" fmla="*/ 1433947 w 2476424"/>
                <a:gd name="connsiteY4203" fmla="*/ 476483 h 1907175"/>
                <a:gd name="connsiteX4204" fmla="*/ 1436876 w 2476424"/>
                <a:gd name="connsiteY4204" fmla="*/ 472252 h 1907175"/>
                <a:gd name="connsiteX4205" fmla="*/ 1446640 w 2476424"/>
                <a:gd name="connsiteY4205" fmla="*/ 469974 h 1907175"/>
                <a:gd name="connsiteX4206" fmla="*/ 1441107 w 2476424"/>
                <a:gd name="connsiteY4206" fmla="*/ 462814 h 1907175"/>
                <a:gd name="connsiteX4207" fmla="*/ 1431994 w 2476424"/>
                <a:gd name="connsiteY4207" fmla="*/ 464766 h 1907175"/>
                <a:gd name="connsiteX4208" fmla="*/ 1432320 w 2476424"/>
                <a:gd name="connsiteY4208" fmla="*/ 458257 h 1907175"/>
                <a:gd name="connsiteX4209" fmla="*/ 1427113 w 2476424"/>
                <a:gd name="connsiteY4209" fmla="*/ 453701 h 1907175"/>
                <a:gd name="connsiteX4210" fmla="*/ 1421905 w 2476424"/>
                <a:gd name="connsiteY4210" fmla="*/ 455654 h 1907175"/>
                <a:gd name="connsiteX4211" fmla="*/ 1410189 w 2476424"/>
                <a:gd name="connsiteY4211" fmla="*/ 453376 h 1907175"/>
                <a:gd name="connsiteX4212" fmla="*/ 1404331 w 2476424"/>
                <a:gd name="connsiteY4212" fmla="*/ 453701 h 1907175"/>
                <a:gd name="connsiteX4213" fmla="*/ 1394567 w 2476424"/>
                <a:gd name="connsiteY4213" fmla="*/ 461186 h 1907175"/>
                <a:gd name="connsiteX4214" fmla="*/ 1394567 w 2476424"/>
                <a:gd name="connsiteY4214" fmla="*/ 455003 h 1907175"/>
                <a:gd name="connsiteX4215" fmla="*/ 1395869 w 2476424"/>
                <a:gd name="connsiteY4215" fmla="*/ 452399 h 1907175"/>
                <a:gd name="connsiteX4216" fmla="*/ 1393916 w 2476424"/>
                <a:gd name="connsiteY4216" fmla="*/ 449145 h 1907175"/>
                <a:gd name="connsiteX4217" fmla="*/ 1402704 w 2476424"/>
                <a:gd name="connsiteY4217" fmla="*/ 446866 h 1907175"/>
                <a:gd name="connsiteX4218" fmla="*/ 1390987 w 2476424"/>
                <a:gd name="connsiteY4218" fmla="*/ 444263 h 1907175"/>
                <a:gd name="connsiteX4219" fmla="*/ 1386105 w 2476424"/>
                <a:gd name="connsiteY4219" fmla="*/ 443612 h 1907175"/>
                <a:gd name="connsiteX4220" fmla="*/ 1384804 w 2476424"/>
                <a:gd name="connsiteY4220" fmla="*/ 440032 h 1907175"/>
                <a:gd name="connsiteX4221" fmla="*/ 1379596 w 2476424"/>
                <a:gd name="connsiteY4221" fmla="*/ 436452 h 1907175"/>
                <a:gd name="connsiteX4222" fmla="*/ 1381875 w 2476424"/>
                <a:gd name="connsiteY4222" fmla="*/ 434174 h 1907175"/>
                <a:gd name="connsiteX4223" fmla="*/ 1395218 w 2476424"/>
                <a:gd name="connsiteY4223" fmla="*/ 436452 h 1907175"/>
                <a:gd name="connsiteX4224" fmla="*/ 1412793 w 2476424"/>
                <a:gd name="connsiteY4224" fmla="*/ 440032 h 1907175"/>
                <a:gd name="connsiteX4225" fmla="*/ 1421255 w 2476424"/>
                <a:gd name="connsiteY4225" fmla="*/ 438405 h 1907175"/>
                <a:gd name="connsiteX4226" fmla="*/ 1435900 w 2476424"/>
                <a:gd name="connsiteY4226" fmla="*/ 438405 h 1907175"/>
                <a:gd name="connsiteX4227" fmla="*/ 1443711 w 2476424"/>
                <a:gd name="connsiteY4227" fmla="*/ 437103 h 1907175"/>
                <a:gd name="connsiteX4228" fmla="*/ 1439154 w 2476424"/>
                <a:gd name="connsiteY4228" fmla="*/ 434174 h 1907175"/>
                <a:gd name="connsiteX4229" fmla="*/ 1417023 w 2476424"/>
                <a:gd name="connsiteY4229" fmla="*/ 429617 h 1907175"/>
                <a:gd name="connsiteX4230" fmla="*/ 1394893 w 2476424"/>
                <a:gd name="connsiteY4230" fmla="*/ 426688 h 1907175"/>
                <a:gd name="connsiteX4231" fmla="*/ 1382526 w 2476424"/>
                <a:gd name="connsiteY4231" fmla="*/ 423434 h 1907175"/>
                <a:gd name="connsiteX4232" fmla="*/ 1385455 w 2476424"/>
                <a:gd name="connsiteY4232" fmla="*/ 419854 h 1907175"/>
                <a:gd name="connsiteX4233" fmla="*/ 1396520 w 2476424"/>
                <a:gd name="connsiteY4233" fmla="*/ 421156 h 1907175"/>
                <a:gd name="connsiteX4234" fmla="*/ 1405307 w 2476424"/>
                <a:gd name="connsiteY4234" fmla="*/ 422457 h 1907175"/>
                <a:gd name="connsiteX4235" fmla="*/ 1397822 w 2476424"/>
                <a:gd name="connsiteY4235" fmla="*/ 414321 h 1907175"/>
                <a:gd name="connsiteX4236" fmla="*/ 1382526 w 2476424"/>
                <a:gd name="connsiteY4236" fmla="*/ 413345 h 1907175"/>
                <a:gd name="connsiteX4237" fmla="*/ 1373413 w 2476424"/>
                <a:gd name="connsiteY4237" fmla="*/ 414647 h 1907175"/>
                <a:gd name="connsiteX4238" fmla="*/ 1361046 w 2476424"/>
                <a:gd name="connsiteY4238" fmla="*/ 417250 h 1907175"/>
                <a:gd name="connsiteX4239" fmla="*/ 1344447 w 2476424"/>
                <a:gd name="connsiteY4239" fmla="*/ 416925 h 1907175"/>
                <a:gd name="connsiteX4240" fmla="*/ 1340217 w 2476424"/>
                <a:gd name="connsiteY4240" fmla="*/ 417250 h 1907175"/>
                <a:gd name="connsiteX4241" fmla="*/ 1331755 w 2476424"/>
                <a:gd name="connsiteY4241" fmla="*/ 425061 h 1907175"/>
                <a:gd name="connsiteX4242" fmla="*/ 1328175 w 2476424"/>
                <a:gd name="connsiteY4242" fmla="*/ 427990 h 1907175"/>
                <a:gd name="connsiteX4243" fmla="*/ 1323293 w 2476424"/>
                <a:gd name="connsiteY4243" fmla="*/ 423759 h 1907175"/>
                <a:gd name="connsiteX4244" fmla="*/ 1331755 w 2476424"/>
                <a:gd name="connsiteY4244" fmla="*/ 419854 h 1907175"/>
                <a:gd name="connsiteX4245" fmla="*/ 1337613 w 2476424"/>
                <a:gd name="connsiteY4245" fmla="*/ 412694 h 1907175"/>
                <a:gd name="connsiteX4246" fmla="*/ 1328826 w 2476424"/>
                <a:gd name="connsiteY4246" fmla="*/ 404558 h 1907175"/>
                <a:gd name="connsiteX4247" fmla="*/ 1322317 w 2476424"/>
                <a:gd name="connsiteY4247" fmla="*/ 398699 h 1907175"/>
                <a:gd name="connsiteX4248" fmla="*/ 1305719 w 2476424"/>
                <a:gd name="connsiteY4248" fmla="*/ 397072 h 1907175"/>
                <a:gd name="connsiteX4249" fmla="*/ 1281635 w 2476424"/>
                <a:gd name="connsiteY4249" fmla="*/ 392516 h 1907175"/>
                <a:gd name="connsiteX4250" fmla="*/ 1268292 w 2476424"/>
                <a:gd name="connsiteY4250" fmla="*/ 388285 h 1907175"/>
                <a:gd name="connsiteX4251" fmla="*/ 1268292 w 2476424"/>
                <a:gd name="connsiteY4251" fmla="*/ 388285 h 1907175"/>
                <a:gd name="connsiteX4252" fmla="*/ 1333382 w 2476424"/>
                <a:gd name="connsiteY4252" fmla="*/ 117508 h 1907175"/>
                <a:gd name="connsiteX4253" fmla="*/ 1359093 w 2476424"/>
                <a:gd name="connsiteY4253" fmla="*/ 125644 h 1907175"/>
                <a:gd name="connsiteX4254" fmla="*/ 1371460 w 2476424"/>
                <a:gd name="connsiteY4254" fmla="*/ 131177 h 1907175"/>
                <a:gd name="connsiteX4255" fmla="*/ 1386431 w 2476424"/>
                <a:gd name="connsiteY4255" fmla="*/ 146473 h 1907175"/>
                <a:gd name="connsiteX4256" fmla="*/ 1399124 w 2476424"/>
                <a:gd name="connsiteY4256" fmla="*/ 158840 h 1907175"/>
                <a:gd name="connsiteX4257" fmla="*/ 1407260 w 2476424"/>
                <a:gd name="connsiteY4257" fmla="*/ 167628 h 1907175"/>
                <a:gd name="connsiteX4258" fmla="*/ 1407585 w 2476424"/>
                <a:gd name="connsiteY4258" fmla="*/ 173160 h 1907175"/>
                <a:gd name="connsiteX4259" fmla="*/ 1422882 w 2476424"/>
                <a:gd name="connsiteY4259" fmla="*/ 174462 h 1907175"/>
                <a:gd name="connsiteX4260" fmla="*/ 1434273 w 2476424"/>
                <a:gd name="connsiteY4260" fmla="*/ 177066 h 1907175"/>
                <a:gd name="connsiteX4261" fmla="*/ 1441758 w 2476424"/>
                <a:gd name="connsiteY4261" fmla="*/ 177391 h 1907175"/>
                <a:gd name="connsiteX4262" fmla="*/ 1448593 w 2476424"/>
                <a:gd name="connsiteY4262" fmla="*/ 175438 h 1907175"/>
                <a:gd name="connsiteX4263" fmla="*/ 1456403 w 2476424"/>
                <a:gd name="connsiteY4263" fmla="*/ 182273 h 1907175"/>
                <a:gd name="connsiteX4264" fmla="*/ 1454776 w 2476424"/>
                <a:gd name="connsiteY4264" fmla="*/ 188457 h 1907175"/>
                <a:gd name="connsiteX4265" fmla="*/ 1451847 w 2476424"/>
                <a:gd name="connsiteY4265" fmla="*/ 193338 h 1907175"/>
                <a:gd name="connsiteX4266" fmla="*/ 1463238 w 2476424"/>
                <a:gd name="connsiteY4266" fmla="*/ 199522 h 1907175"/>
                <a:gd name="connsiteX4267" fmla="*/ 1470398 w 2476424"/>
                <a:gd name="connsiteY4267" fmla="*/ 201149 h 1907175"/>
                <a:gd name="connsiteX4268" fmla="*/ 1477232 w 2476424"/>
                <a:gd name="connsiteY4268" fmla="*/ 202126 h 1907175"/>
                <a:gd name="connsiteX4269" fmla="*/ 1472025 w 2476424"/>
                <a:gd name="connsiteY4269" fmla="*/ 193664 h 1907175"/>
                <a:gd name="connsiteX4270" fmla="*/ 1466818 w 2476424"/>
                <a:gd name="connsiteY4270" fmla="*/ 185202 h 1907175"/>
                <a:gd name="connsiteX4271" fmla="*/ 1470398 w 2476424"/>
                <a:gd name="connsiteY4271" fmla="*/ 180971 h 1907175"/>
                <a:gd name="connsiteX4272" fmla="*/ 1478860 w 2476424"/>
                <a:gd name="connsiteY4272" fmla="*/ 179669 h 1907175"/>
                <a:gd name="connsiteX4273" fmla="*/ 1493180 w 2476424"/>
                <a:gd name="connsiteY4273" fmla="*/ 181622 h 1907175"/>
                <a:gd name="connsiteX4274" fmla="*/ 1496760 w 2476424"/>
                <a:gd name="connsiteY4274" fmla="*/ 192687 h 1907175"/>
                <a:gd name="connsiteX4275" fmla="*/ 1487972 w 2476424"/>
                <a:gd name="connsiteY4275" fmla="*/ 199197 h 1907175"/>
                <a:gd name="connsiteX4276" fmla="*/ 1487322 w 2476424"/>
                <a:gd name="connsiteY4276" fmla="*/ 204404 h 1907175"/>
                <a:gd name="connsiteX4277" fmla="*/ 1499689 w 2476424"/>
                <a:gd name="connsiteY4277" fmla="*/ 204729 h 1907175"/>
                <a:gd name="connsiteX4278" fmla="*/ 1506198 w 2476424"/>
                <a:gd name="connsiteY4278" fmla="*/ 204404 h 1907175"/>
                <a:gd name="connsiteX4279" fmla="*/ 1508801 w 2476424"/>
                <a:gd name="connsiteY4279" fmla="*/ 210262 h 1907175"/>
                <a:gd name="connsiteX4280" fmla="*/ 1498712 w 2476424"/>
                <a:gd name="connsiteY4280" fmla="*/ 217422 h 1907175"/>
                <a:gd name="connsiteX4281" fmla="*/ 1503269 w 2476424"/>
                <a:gd name="connsiteY4281" fmla="*/ 218398 h 1907175"/>
                <a:gd name="connsiteX4282" fmla="*/ 1513032 w 2476424"/>
                <a:gd name="connsiteY4282" fmla="*/ 216771 h 1907175"/>
                <a:gd name="connsiteX4283" fmla="*/ 1510103 w 2476424"/>
                <a:gd name="connsiteY4283" fmla="*/ 229464 h 1907175"/>
                <a:gd name="connsiteX4284" fmla="*/ 1500014 w 2476424"/>
                <a:gd name="connsiteY4284" fmla="*/ 234671 h 1907175"/>
                <a:gd name="connsiteX4285" fmla="*/ 1500665 w 2476424"/>
                <a:gd name="connsiteY4285" fmla="*/ 239878 h 1907175"/>
                <a:gd name="connsiteX4286" fmla="*/ 1513358 w 2476424"/>
                <a:gd name="connsiteY4286" fmla="*/ 233695 h 1907175"/>
                <a:gd name="connsiteX4287" fmla="*/ 1517914 w 2476424"/>
                <a:gd name="connsiteY4287" fmla="*/ 236949 h 1907175"/>
                <a:gd name="connsiteX4288" fmla="*/ 1523121 w 2476424"/>
                <a:gd name="connsiteY4288" fmla="*/ 231742 h 1907175"/>
                <a:gd name="connsiteX4289" fmla="*/ 1532234 w 2476424"/>
                <a:gd name="connsiteY4289" fmla="*/ 231091 h 1907175"/>
                <a:gd name="connsiteX4290" fmla="*/ 1539068 w 2476424"/>
                <a:gd name="connsiteY4290" fmla="*/ 235647 h 1907175"/>
                <a:gd name="connsiteX4291" fmla="*/ 1541347 w 2476424"/>
                <a:gd name="connsiteY4291" fmla="*/ 244435 h 1907175"/>
                <a:gd name="connsiteX4292" fmla="*/ 1546228 w 2476424"/>
                <a:gd name="connsiteY4292" fmla="*/ 234346 h 1907175"/>
                <a:gd name="connsiteX4293" fmla="*/ 1551110 w 2476424"/>
                <a:gd name="connsiteY4293" fmla="*/ 233369 h 1907175"/>
                <a:gd name="connsiteX4294" fmla="*/ 1561199 w 2476424"/>
                <a:gd name="connsiteY4294" fmla="*/ 245411 h 1907175"/>
                <a:gd name="connsiteX4295" fmla="*/ 1571939 w 2476424"/>
                <a:gd name="connsiteY4295" fmla="*/ 253873 h 1907175"/>
                <a:gd name="connsiteX4296" fmla="*/ 1562827 w 2476424"/>
                <a:gd name="connsiteY4296" fmla="*/ 259405 h 1907175"/>
                <a:gd name="connsiteX4297" fmla="*/ 1531909 w 2476424"/>
                <a:gd name="connsiteY4297" fmla="*/ 265264 h 1907175"/>
                <a:gd name="connsiteX4298" fmla="*/ 1523772 w 2476424"/>
                <a:gd name="connsiteY4298" fmla="*/ 273400 h 1907175"/>
                <a:gd name="connsiteX4299" fmla="*/ 1514659 w 2476424"/>
                <a:gd name="connsiteY4299" fmla="*/ 271773 h 1907175"/>
                <a:gd name="connsiteX4300" fmla="*/ 1514659 w 2476424"/>
                <a:gd name="connsiteY4300" fmla="*/ 279584 h 1907175"/>
                <a:gd name="connsiteX4301" fmla="*/ 1503920 w 2476424"/>
                <a:gd name="connsiteY4301" fmla="*/ 286418 h 1907175"/>
                <a:gd name="connsiteX4302" fmla="*/ 1496760 w 2476424"/>
                <a:gd name="connsiteY4302" fmla="*/ 292927 h 1907175"/>
                <a:gd name="connsiteX4303" fmla="*/ 1489274 w 2476424"/>
                <a:gd name="connsiteY4303" fmla="*/ 275027 h 1907175"/>
                <a:gd name="connsiteX4304" fmla="*/ 1492203 w 2476424"/>
                <a:gd name="connsiteY4304" fmla="*/ 266891 h 1907175"/>
                <a:gd name="connsiteX4305" fmla="*/ 1480162 w 2476424"/>
                <a:gd name="connsiteY4305" fmla="*/ 272424 h 1907175"/>
                <a:gd name="connsiteX4306" fmla="*/ 1479185 w 2476424"/>
                <a:gd name="connsiteY4306" fmla="*/ 282513 h 1907175"/>
                <a:gd name="connsiteX4307" fmla="*/ 1480487 w 2476424"/>
                <a:gd name="connsiteY4307" fmla="*/ 289347 h 1907175"/>
                <a:gd name="connsiteX4308" fmla="*/ 1475280 w 2476424"/>
                <a:gd name="connsiteY4308" fmla="*/ 291625 h 1907175"/>
                <a:gd name="connsiteX4309" fmla="*/ 1485369 w 2476424"/>
                <a:gd name="connsiteY4309" fmla="*/ 294554 h 1907175"/>
                <a:gd name="connsiteX4310" fmla="*/ 1486671 w 2476424"/>
                <a:gd name="connsiteY4310" fmla="*/ 302691 h 1907175"/>
                <a:gd name="connsiteX4311" fmla="*/ 1478209 w 2476424"/>
                <a:gd name="connsiteY4311" fmla="*/ 303993 h 1907175"/>
                <a:gd name="connsiteX4312" fmla="*/ 1470073 w 2476424"/>
                <a:gd name="connsiteY4312" fmla="*/ 296182 h 1907175"/>
                <a:gd name="connsiteX4313" fmla="*/ 1461936 w 2476424"/>
                <a:gd name="connsiteY4313" fmla="*/ 296182 h 1907175"/>
                <a:gd name="connsiteX4314" fmla="*/ 1469422 w 2476424"/>
                <a:gd name="connsiteY4314" fmla="*/ 307573 h 1907175"/>
                <a:gd name="connsiteX4315" fmla="*/ 1464540 w 2476424"/>
                <a:gd name="connsiteY4315" fmla="*/ 316360 h 1907175"/>
                <a:gd name="connsiteX4316" fmla="*/ 1461936 w 2476424"/>
                <a:gd name="connsiteY4316" fmla="*/ 323520 h 1907175"/>
                <a:gd name="connsiteX4317" fmla="*/ 1450871 w 2476424"/>
                <a:gd name="connsiteY4317" fmla="*/ 317987 h 1907175"/>
                <a:gd name="connsiteX4318" fmla="*/ 1439154 w 2476424"/>
                <a:gd name="connsiteY4318" fmla="*/ 305620 h 1907175"/>
                <a:gd name="connsiteX4319" fmla="*/ 1428740 w 2476424"/>
                <a:gd name="connsiteY4319" fmla="*/ 296182 h 1907175"/>
                <a:gd name="connsiteX4320" fmla="*/ 1427113 w 2476424"/>
                <a:gd name="connsiteY4320" fmla="*/ 301714 h 1907175"/>
                <a:gd name="connsiteX4321" fmla="*/ 1435900 w 2476424"/>
                <a:gd name="connsiteY4321" fmla="*/ 309525 h 1907175"/>
                <a:gd name="connsiteX4322" fmla="*/ 1442734 w 2476424"/>
                <a:gd name="connsiteY4322" fmla="*/ 322869 h 1907175"/>
                <a:gd name="connsiteX4323" fmla="*/ 1431669 w 2476424"/>
                <a:gd name="connsiteY4323" fmla="*/ 319614 h 1907175"/>
                <a:gd name="connsiteX4324" fmla="*/ 1422231 w 2476424"/>
                <a:gd name="connsiteY4324" fmla="*/ 312454 h 1907175"/>
                <a:gd name="connsiteX4325" fmla="*/ 1404005 w 2476424"/>
                <a:gd name="connsiteY4325" fmla="*/ 312129 h 1907175"/>
                <a:gd name="connsiteX4326" fmla="*/ 1409864 w 2476424"/>
                <a:gd name="connsiteY4326" fmla="*/ 315058 h 1907175"/>
                <a:gd name="connsiteX4327" fmla="*/ 1421905 w 2476424"/>
                <a:gd name="connsiteY4327" fmla="*/ 321242 h 1907175"/>
                <a:gd name="connsiteX4328" fmla="*/ 1415722 w 2476424"/>
                <a:gd name="connsiteY4328" fmla="*/ 325147 h 1907175"/>
                <a:gd name="connsiteX4329" fmla="*/ 1402704 w 2476424"/>
                <a:gd name="connsiteY4329" fmla="*/ 322869 h 1907175"/>
                <a:gd name="connsiteX4330" fmla="*/ 1386756 w 2476424"/>
                <a:gd name="connsiteY4330" fmla="*/ 322869 h 1907175"/>
                <a:gd name="connsiteX4331" fmla="*/ 1377644 w 2476424"/>
                <a:gd name="connsiteY4331" fmla="*/ 318638 h 1907175"/>
                <a:gd name="connsiteX4332" fmla="*/ 1369507 w 2476424"/>
                <a:gd name="connsiteY4332" fmla="*/ 318963 h 1907175"/>
                <a:gd name="connsiteX4333" fmla="*/ 1353886 w 2476424"/>
                <a:gd name="connsiteY4333" fmla="*/ 309525 h 1907175"/>
                <a:gd name="connsiteX4334" fmla="*/ 1347051 w 2476424"/>
                <a:gd name="connsiteY4334" fmla="*/ 304969 h 1907175"/>
                <a:gd name="connsiteX4335" fmla="*/ 1358442 w 2476424"/>
                <a:gd name="connsiteY4335" fmla="*/ 303342 h 1907175"/>
                <a:gd name="connsiteX4336" fmla="*/ 1376667 w 2476424"/>
                <a:gd name="connsiteY4336" fmla="*/ 301389 h 1907175"/>
                <a:gd name="connsiteX4337" fmla="*/ 1381224 w 2476424"/>
                <a:gd name="connsiteY4337" fmla="*/ 298785 h 1907175"/>
                <a:gd name="connsiteX4338" fmla="*/ 1368531 w 2476424"/>
                <a:gd name="connsiteY4338" fmla="*/ 296833 h 1907175"/>
                <a:gd name="connsiteX4339" fmla="*/ 1351282 w 2476424"/>
                <a:gd name="connsiteY4339" fmla="*/ 293253 h 1907175"/>
                <a:gd name="connsiteX4340" fmla="*/ 1336637 w 2476424"/>
                <a:gd name="connsiteY4340" fmla="*/ 296507 h 1907175"/>
                <a:gd name="connsiteX4341" fmla="*/ 1324595 w 2476424"/>
                <a:gd name="connsiteY4341" fmla="*/ 288371 h 1907175"/>
                <a:gd name="connsiteX4342" fmla="*/ 1341518 w 2476424"/>
                <a:gd name="connsiteY4342" fmla="*/ 286093 h 1907175"/>
                <a:gd name="connsiteX4343" fmla="*/ 1330778 w 2476424"/>
                <a:gd name="connsiteY4343" fmla="*/ 281862 h 1907175"/>
                <a:gd name="connsiteX4344" fmla="*/ 1318737 w 2476424"/>
                <a:gd name="connsiteY4344" fmla="*/ 281211 h 1907175"/>
                <a:gd name="connsiteX4345" fmla="*/ 1308648 w 2476424"/>
                <a:gd name="connsiteY4345" fmla="*/ 273400 h 1907175"/>
                <a:gd name="connsiteX4346" fmla="*/ 1323619 w 2476424"/>
                <a:gd name="connsiteY4346" fmla="*/ 267542 h 1907175"/>
                <a:gd name="connsiteX4347" fmla="*/ 1337287 w 2476424"/>
                <a:gd name="connsiteY4347" fmla="*/ 262009 h 1907175"/>
                <a:gd name="connsiteX4348" fmla="*/ 1354862 w 2476424"/>
                <a:gd name="connsiteY4348" fmla="*/ 262009 h 1907175"/>
                <a:gd name="connsiteX4349" fmla="*/ 1376342 w 2476424"/>
                <a:gd name="connsiteY4349" fmla="*/ 261358 h 1907175"/>
                <a:gd name="connsiteX4350" fmla="*/ 1408887 w 2476424"/>
                <a:gd name="connsiteY4350" fmla="*/ 257453 h 1907175"/>
                <a:gd name="connsiteX4351" fmla="*/ 1408236 w 2476424"/>
                <a:gd name="connsiteY4351" fmla="*/ 255500 h 1907175"/>
                <a:gd name="connsiteX4352" fmla="*/ 1392615 w 2476424"/>
                <a:gd name="connsiteY4352" fmla="*/ 256151 h 1907175"/>
                <a:gd name="connsiteX4353" fmla="*/ 1369507 w 2476424"/>
                <a:gd name="connsiteY4353" fmla="*/ 255500 h 1907175"/>
                <a:gd name="connsiteX4354" fmla="*/ 1358117 w 2476424"/>
                <a:gd name="connsiteY4354" fmla="*/ 254524 h 1907175"/>
                <a:gd name="connsiteX4355" fmla="*/ 1367555 w 2476424"/>
                <a:gd name="connsiteY4355" fmla="*/ 251269 h 1907175"/>
                <a:gd name="connsiteX4356" fmla="*/ 1392615 w 2476424"/>
                <a:gd name="connsiteY4356" fmla="*/ 248340 h 1907175"/>
                <a:gd name="connsiteX4357" fmla="*/ 1382526 w 2476424"/>
                <a:gd name="connsiteY4357" fmla="*/ 246713 h 1907175"/>
                <a:gd name="connsiteX4358" fmla="*/ 1367229 w 2476424"/>
                <a:gd name="connsiteY4358" fmla="*/ 247364 h 1907175"/>
                <a:gd name="connsiteX4359" fmla="*/ 1357466 w 2476424"/>
                <a:gd name="connsiteY4359" fmla="*/ 247038 h 1907175"/>
                <a:gd name="connsiteX4360" fmla="*/ 1356164 w 2476424"/>
                <a:gd name="connsiteY4360" fmla="*/ 242156 h 1907175"/>
                <a:gd name="connsiteX4361" fmla="*/ 1346400 w 2476424"/>
                <a:gd name="connsiteY4361" fmla="*/ 244109 h 1907175"/>
                <a:gd name="connsiteX4362" fmla="*/ 1340217 w 2476424"/>
                <a:gd name="connsiteY4362" fmla="*/ 241505 h 1907175"/>
                <a:gd name="connsiteX4363" fmla="*/ 1339891 w 2476424"/>
                <a:gd name="connsiteY4363" fmla="*/ 246387 h 1907175"/>
                <a:gd name="connsiteX4364" fmla="*/ 1334358 w 2476424"/>
                <a:gd name="connsiteY4364" fmla="*/ 247689 h 1907175"/>
                <a:gd name="connsiteX4365" fmla="*/ 1332080 w 2476424"/>
                <a:gd name="connsiteY4365" fmla="*/ 244109 h 1907175"/>
                <a:gd name="connsiteX4366" fmla="*/ 1323293 w 2476424"/>
                <a:gd name="connsiteY4366" fmla="*/ 250618 h 1907175"/>
                <a:gd name="connsiteX4367" fmla="*/ 1317435 w 2476424"/>
                <a:gd name="connsiteY4367" fmla="*/ 253873 h 1907175"/>
                <a:gd name="connsiteX4368" fmla="*/ 1309624 w 2476424"/>
                <a:gd name="connsiteY4368" fmla="*/ 253222 h 1907175"/>
                <a:gd name="connsiteX4369" fmla="*/ 1310275 w 2476424"/>
                <a:gd name="connsiteY4369" fmla="*/ 245411 h 1907175"/>
                <a:gd name="connsiteX4370" fmla="*/ 1304091 w 2476424"/>
                <a:gd name="connsiteY4370" fmla="*/ 244760 h 1907175"/>
                <a:gd name="connsiteX4371" fmla="*/ 1294002 w 2476424"/>
                <a:gd name="connsiteY4371" fmla="*/ 251269 h 1907175"/>
                <a:gd name="connsiteX4372" fmla="*/ 1281310 w 2476424"/>
                <a:gd name="connsiteY4372" fmla="*/ 252245 h 1907175"/>
                <a:gd name="connsiteX4373" fmla="*/ 1275126 w 2476424"/>
                <a:gd name="connsiteY4373" fmla="*/ 246062 h 1907175"/>
                <a:gd name="connsiteX4374" fmla="*/ 1265037 w 2476424"/>
                <a:gd name="connsiteY4374" fmla="*/ 245085 h 1907175"/>
                <a:gd name="connsiteX4375" fmla="*/ 1267966 w 2476424"/>
                <a:gd name="connsiteY4375" fmla="*/ 237275 h 1907175"/>
                <a:gd name="connsiteX4376" fmla="*/ 1282286 w 2476424"/>
                <a:gd name="connsiteY4376" fmla="*/ 234346 h 1907175"/>
                <a:gd name="connsiteX4377" fmla="*/ 1296606 w 2476424"/>
                <a:gd name="connsiteY4377" fmla="*/ 231416 h 1907175"/>
                <a:gd name="connsiteX4378" fmla="*/ 1303440 w 2476424"/>
                <a:gd name="connsiteY4378" fmla="*/ 224256 h 1907175"/>
                <a:gd name="connsiteX4379" fmla="*/ 1289446 w 2476424"/>
                <a:gd name="connsiteY4379" fmla="*/ 227836 h 1907175"/>
                <a:gd name="connsiteX4380" fmla="*/ 1279682 w 2476424"/>
                <a:gd name="connsiteY4380" fmla="*/ 229789 h 1907175"/>
                <a:gd name="connsiteX4381" fmla="*/ 1262433 w 2476424"/>
                <a:gd name="connsiteY4381" fmla="*/ 228813 h 1907175"/>
                <a:gd name="connsiteX4382" fmla="*/ 1244533 w 2476424"/>
                <a:gd name="connsiteY4382" fmla="*/ 217096 h 1907175"/>
                <a:gd name="connsiteX4383" fmla="*/ 1239977 w 2476424"/>
                <a:gd name="connsiteY4383" fmla="*/ 206357 h 1907175"/>
                <a:gd name="connsiteX4384" fmla="*/ 1235746 w 2476424"/>
                <a:gd name="connsiteY4384" fmla="*/ 201149 h 1907175"/>
                <a:gd name="connsiteX4385" fmla="*/ 1248764 w 2476424"/>
                <a:gd name="connsiteY4385" fmla="*/ 202126 h 1907175"/>
                <a:gd name="connsiteX4386" fmla="*/ 1265688 w 2476424"/>
                <a:gd name="connsiteY4386" fmla="*/ 203427 h 1907175"/>
                <a:gd name="connsiteX4387" fmla="*/ 1283262 w 2476424"/>
                <a:gd name="connsiteY4387" fmla="*/ 205055 h 1907175"/>
                <a:gd name="connsiteX4388" fmla="*/ 1293351 w 2476424"/>
                <a:gd name="connsiteY4388" fmla="*/ 205706 h 1907175"/>
                <a:gd name="connsiteX4389" fmla="*/ 1304091 w 2476424"/>
                <a:gd name="connsiteY4389" fmla="*/ 209937 h 1907175"/>
                <a:gd name="connsiteX4390" fmla="*/ 1299210 w 2476424"/>
                <a:gd name="connsiteY4390" fmla="*/ 201475 h 1907175"/>
                <a:gd name="connsiteX4391" fmla="*/ 1308322 w 2476424"/>
                <a:gd name="connsiteY4391" fmla="*/ 194966 h 1907175"/>
                <a:gd name="connsiteX4392" fmla="*/ 1296931 w 2476424"/>
                <a:gd name="connsiteY4392" fmla="*/ 192687 h 1907175"/>
                <a:gd name="connsiteX4393" fmla="*/ 1276753 w 2476424"/>
                <a:gd name="connsiteY4393" fmla="*/ 198546 h 1907175"/>
                <a:gd name="connsiteX4394" fmla="*/ 1271546 w 2476424"/>
                <a:gd name="connsiteY4394" fmla="*/ 196267 h 1907175"/>
                <a:gd name="connsiteX4395" fmla="*/ 1278055 w 2476424"/>
                <a:gd name="connsiteY4395" fmla="*/ 191386 h 1907175"/>
                <a:gd name="connsiteX4396" fmla="*/ 1271546 w 2476424"/>
                <a:gd name="connsiteY4396" fmla="*/ 189758 h 1907175"/>
                <a:gd name="connsiteX4397" fmla="*/ 1261457 w 2476424"/>
                <a:gd name="connsiteY4397" fmla="*/ 193338 h 1907175"/>
                <a:gd name="connsiteX4398" fmla="*/ 1250066 w 2476424"/>
                <a:gd name="connsiteY4398" fmla="*/ 190409 h 1907175"/>
                <a:gd name="connsiteX4399" fmla="*/ 1246161 w 2476424"/>
                <a:gd name="connsiteY4399" fmla="*/ 188131 h 1907175"/>
                <a:gd name="connsiteX4400" fmla="*/ 1245510 w 2476424"/>
                <a:gd name="connsiteY4400" fmla="*/ 184226 h 1907175"/>
                <a:gd name="connsiteX4401" fmla="*/ 1256575 w 2476424"/>
                <a:gd name="connsiteY4401" fmla="*/ 181297 h 1907175"/>
                <a:gd name="connsiteX4402" fmla="*/ 1266013 w 2476424"/>
                <a:gd name="connsiteY4402" fmla="*/ 178693 h 1907175"/>
                <a:gd name="connsiteX4403" fmla="*/ 1260806 w 2476424"/>
                <a:gd name="connsiteY4403" fmla="*/ 176415 h 1907175"/>
                <a:gd name="connsiteX4404" fmla="*/ 1262108 w 2476424"/>
                <a:gd name="connsiteY4404" fmla="*/ 170557 h 1907175"/>
                <a:gd name="connsiteX4405" fmla="*/ 1283588 w 2476424"/>
                <a:gd name="connsiteY4405" fmla="*/ 164699 h 1907175"/>
                <a:gd name="connsiteX4406" fmla="*/ 1306695 w 2476424"/>
                <a:gd name="connsiteY4406" fmla="*/ 160793 h 1907175"/>
                <a:gd name="connsiteX4407" fmla="*/ 1291399 w 2476424"/>
                <a:gd name="connsiteY4407" fmla="*/ 156562 h 1907175"/>
                <a:gd name="connsiteX4408" fmla="*/ 1288469 w 2476424"/>
                <a:gd name="connsiteY4408" fmla="*/ 152982 h 1907175"/>
                <a:gd name="connsiteX4409" fmla="*/ 1280333 w 2476424"/>
                <a:gd name="connsiteY4409" fmla="*/ 152331 h 1907175"/>
                <a:gd name="connsiteX4410" fmla="*/ 1283262 w 2476424"/>
                <a:gd name="connsiteY4410" fmla="*/ 149402 h 1907175"/>
                <a:gd name="connsiteX4411" fmla="*/ 1277730 w 2476424"/>
                <a:gd name="connsiteY4411" fmla="*/ 147450 h 1907175"/>
                <a:gd name="connsiteX4412" fmla="*/ 1284239 w 2476424"/>
                <a:gd name="connsiteY4412" fmla="*/ 141917 h 1907175"/>
                <a:gd name="connsiteX4413" fmla="*/ 1304742 w 2476424"/>
                <a:gd name="connsiteY4413" fmla="*/ 136384 h 1907175"/>
                <a:gd name="connsiteX4414" fmla="*/ 1327198 w 2476424"/>
                <a:gd name="connsiteY4414" fmla="*/ 137035 h 1907175"/>
                <a:gd name="connsiteX4415" fmla="*/ 1337938 w 2476424"/>
                <a:gd name="connsiteY4415" fmla="*/ 137035 h 1907175"/>
                <a:gd name="connsiteX4416" fmla="*/ 1341193 w 2476424"/>
                <a:gd name="connsiteY4416" fmla="*/ 130526 h 1907175"/>
                <a:gd name="connsiteX4417" fmla="*/ 1337613 w 2476424"/>
                <a:gd name="connsiteY4417" fmla="*/ 127597 h 1907175"/>
                <a:gd name="connsiteX4418" fmla="*/ 1323619 w 2476424"/>
                <a:gd name="connsiteY4418" fmla="*/ 127271 h 1907175"/>
                <a:gd name="connsiteX4419" fmla="*/ 1308973 w 2476424"/>
                <a:gd name="connsiteY4419" fmla="*/ 125644 h 1907175"/>
                <a:gd name="connsiteX4420" fmla="*/ 1310600 w 2476424"/>
                <a:gd name="connsiteY4420" fmla="*/ 120762 h 1907175"/>
                <a:gd name="connsiteX4421" fmla="*/ 1321340 w 2476424"/>
                <a:gd name="connsiteY4421" fmla="*/ 120762 h 1907175"/>
                <a:gd name="connsiteX4422" fmla="*/ 1328500 w 2476424"/>
                <a:gd name="connsiteY4422" fmla="*/ 121088 h 1907175"/>
                <a:gd name="connsiteX4423" fmla="*/ 1333382 w 2476424"/>
                <a:gd name="connsiteY4423" fmla="*/ 117508 h 1907175"/>
                <a:gd name="connsiteX4424" fmla="*/ 1333382 w 2476424"/>
                <a:gd name="connsiteY4424" fmla="*/ 117508 h 1907175"/>
                <a:gd name="connsiteX4425" fmla="*/ 1816680 w 2476424"/>
                <a:gd name="connsiteY4425" fmla="*/ 5226 h 1907175"/>
                <a:gd name="connsiteX4426" fmla="*/ 1848249 w 2476424"/>
                <a:gd name="connsiteY4426" fmla="*/ 5877 h 1907175"/>
                <a:gd name="connsiteX4427" fmla="*/ 1862244 w 2476424"/>
                <a:gd name="connsiteY4427" fmla="*/ 6203 h 1907175"/>
                <a:gd name="connsiteX4428" fmla="*/ 1874611 w 2476424"/>
                <a:gd name="connsiteY4428" fmla="*/ 11085 h 1907175"/>
                <a:gd name="connsiteX4429" fmla="*/ 1881445 w 2476424"/>
                <a:gd name="connsiteY4429" fmla="*/ 19221 h 1907175"/>
                <a:gd name="connsiteX4430" fmla="*/ 1899671 w 2476424"/>
                <a:gd name="connsiteY4430" fmla="*/ 25730 h 1907175"/>
                <a:gd name="connsiteX4431" fmla="*/ 1917571 w 2476424"/>
                <a:gd name="connsiteY4431" fmla="*/ 30286 h 1907175"/>
                <a:gd name="connsiteX4432" fmla="*/ 1909109 w 2476424"/>
                <a:gd name="connsiteY4432" fmla="*/ 23126 h 1907175"/>
                <a:gd name="connsiteX4433" fmla="*/ 1893813 w 2476424"/>
                <a:gd name="connsiteY4433" fmla="*/ 18245 h 1907175"/>
                <a:gd name="connsiteX4434" fmla="*/ 1904227 w 2476424"/>
                <a:gd name="connsiteY4434" fmla="*/ 12386 h 1907175"/>
                <a:gd name="connsiteX4435" fmla="*/ 1918872 w 2476424"/>
                <a:gd name="connsiteY4435" fmla="*/ 9457 h 1907175"/>
                <a:gd name="connsiteX4436" fmla="*/ 1940353 w 2476424"/>
                <a:gd name="connsiteY4436" fmla="*/ 1321 h 1907175"/>
                <a:gd name="connsiteX4437" fmla="*/ 1940027 w 2476424"/>
                <a:gd name="connsiteY4437" fmla="*/ 9457 h 1907175"/>
                <a:gd name="connsiteX4438" fmla="*/ 1951743 w 2476424"/>
                <a:gd name="connsiteY4438" fmla="*/ 14339 h 1907175"/>
                <a:gd name="connsiteX4439" fmla="*/ 1962483 w 2476424"/>
                <a:gd name="connsiteY4439" fmla="*/ 15641 h 1907175"/>
                <a:gd name="connsiteX4440" fmla="*/ 1953045 w 2476424"/>
                <a:gd name="connsiteY4440" fmla="*/ 7505 h 1907175"/>
                <a:gd name="connsiteX4441" fmla="*/ 1978430 w 2476424"/>
                <a:gd name="connsiteY4441" fmla="*/ 5552 h 1907175"/>
                <a:gd name="connsiteX4442" fmla="*/ 1996005 w 2476424"/>
                <a:gd name="connsiteY4442" fmla="*/ 19 h 1907175"/>
                <a:gd name="connsiteX4443" fmla="*/ 2001863 w 2476424"/>
                <a:gd name="connsiteY4443" fmla="*/ 4901 h 1907175"/>
                <a:gd name="connsiteX4444" fmla="*/ 1999585 w 2476424"/>
                <a:gd name="connsiteY4444" fmla="*/ 7830 h 1907175"/>
                <a:gd name="connsiteX4445" fmla="*/ 2010650 w 2476424"/>
                <a:gd name="connsiteY4445" fmla="*/ 8806 h 1907175"/>
                <a:gd name="connsiteX4446" fmla="*/ 2037988 w 2476424"/>
                <a:gd name="connsiteY4446" fmla="*/ 9457 h 1907175"/>
                <a:gd name="connsiteX4447" fmla="*/ 2069883 w 2476424"/>
                <a:gd name="connsiteY4447" fmla="*/ 12386 h 1907175"/>
                <a:gd name="connsiteX4448" fmla="*/ 2088108 w 2476424"/>
                <a:gd name="connsiteY4448" fmla="*/ 14990 h 1907175"/>
                <a:gd name="connsiteX4449" fmla="*/ 2069557 w 2476424"/>
                <a:gd name="connsiteY4449" fmla="*/ 20197 h 1907175"/>
                <a:gd name="connsiteX4450" fmla="*/ 2048728 w 2476424"/>
                <a:gd name="connsiteY4450" fmla="*/ 26706 h 1907175"/>
                <a:gd name="connsiteX4451" fmla="*/ 2026272 w 2476424"/>
                <a:gd name="connsiteY4451" fmla="*/ 33866 h 1907175"/>
                <a:gd name="connsiteX4452" fmla="*/ 2046450 w 2476424"/>
                <a:gd name="connsiteY4452" fmla="*/ 34517 h 1907175"/>
                <a:gd name="connsiteX4453" fmla="*/ 2065652 w 2476424"/>
                <a:gd name="connsiteY4453" fmla="*/ 31588 h 1907175"/>
                <a:gd name="connsiteX4454" fmla="*/ 2081925 w 2476424"/>
                <a:gd name="connsiteY4454" fmla="*/ 28008 h 1907175"/>
                <a:gd name="connsiteX4455" fmla="*/ 2086156 w 2476424"/>
                <a:gd name="connsiteY4455" fmla="*/ 22801 h 1907175"/>
                <a:gd name="connsiteX4456" fmla="*/ 2103079 w 2476424"/>
                <a:gd name="connsiteY4456" fmla="*/ 22801 h 1907175"/>
                <a:gd name="connsiteX4457" fmla="*/ 2125210 w 2476424"/>
                <a:gd name="connsiteY4457" fmla="*/ 24428 h 1907175"/>
                <a:gd name="connsiteX4458" fmla="*/ 2135950 w 2476424"/>
                <a:gd name="connsiteY4458" fmla="*/ 22150 h 1907175"/>
                <a:gd name="connsiteX4459" fmla="*/ 2158081 w 2476424"/>
                <a:gd name="connsiteY4459" fmla="*/ 21499 h 1907175"/>
                <a:gd name="connsiteX4460" fmla="*/ 2171424 w 2476424"/>
                <a:gd name="connsiteY4460" fmla="*/ 19221 h 1907175"/>
                <a:gd name="connsiteX4461" fmla="*/ 2174353 w 2476424"/>
                <a:gd name="connsiteY4461" fmla="*/ 24754 h 1907175"/>
                <a:gd name="connsiteX4462" fmla="*/ 2166543 w 2476424"/>
                <a:gd name="connsiteY4462" fmla="*/ 28008 h 1907175"/>
                <a:gd name="connsiteX4463" fmla="*/ 2187046 w 2476424"/>
                <a:gd name="connsiteY4463" fmla="*/ 37446 h 1907175"/>
                <a:gd name="connsiteX4464" fmla="*/ 2176306 w 2476424"/>
                <a:gd name="connsiteY4464" fmla="*/ 47210 h 1907175"/>
                <a:gd name="connsiteX4465" fmla="*/ 2189650 w 2476424"/>
                <a:gd name="connsiteY4465" fmla="*/ 44281 h 1907175"/>
                <a:gd name="connsiteX4466" fmla="*/ 2211130 w 2476424"/>
                <a:gd name="connsiteY4466" fmla="*/ 43630 h 1907175"/>
                <a:gd name="connsiteX4467" fmla="*/ 2225124 w 2476424"/>
                <a:gd name="connsiteY4467" fmla="*/ 44606 h 1907175"/>
                <a:gd name="connsiteX4468" fmla="*/ 2238468 w 2476424"/>
                <a:gd name="connsiteY4468" fmla="*/ 55021 h 1907175"/>
                <a:gd name="connsiteX4469" fmla="*/ 2224473 w 2476424"/>
                <a:gd name="connsiteY4469" fmla="*/ 61204 h 1907175"/>
                <a:gd name="connsiteX4470" fmla="*/ 2189650 w 2476424"/>
                <a:gd name="connsiteY4470" fmla="*/ 77477 h 1907175"/>
                <a:gd name="connsiteX4471" fmla="*/ 2164915 w 2476424"/>
                <a:gd name="connsiteY4471" fmla="*/ 86590 h 1907175"/>
                <a:gd name="connsiteX4472" fmla="*/ 2147015 w 2476424"/>
                <a:gd name="connsiteY4472" fmla="*/ 94075 h 1907175"/>
                <a:gd name="connsiteX4473" fmla="*/ 2128465 w 2476424"/>
                <a:gd name="connsiteY4473" fmla="*/ 96679 h 1907175"/>
                <a:gd name="connsiteX4474" fmla="*/ 2091363 w 2476424"/>
                <a:gd name="connsiteY4474" fmla="*/ 104164 h 1907175"/>
                <a:gd name="connsiteX4475" fmla="*/ 2076066 w 2476424"/>
                <a:gd name="connsiteY4475" fmla="*/ 101886 h 1907175"/>
                <a:gd name="connsiteX4476" fmla="*/ 2042545 w 2476424"/>
                <a:gd name="connsiteY4476" fmla="*/ 104815 h 1907175"/>
                <a:gd name="connsiteX4477" fmla="*/ 2011952 w 2476424"/>
                <a:gd name="connsiteY4477" fmla="*/ 94726 h 1907175"/>
                <a:gd name="connsiteX4478" fmla="*/ 2008698 w 2476424"/>
                <a:gd name="connsiteY4478" fmla="*/ 99608 h 1907175"/>
                <a:gd name="connsiteX4479" fmla="*/ 2023668 w 2476424"/>
                <a:gd name="connsiteY4479" fmla="*/ 105791 h 1907175"/>
                <a:gd name="connsiteX4480" fmla="*/ 2022367 w 2476424"/>
                <a:gd name="connsiteY4480" fmla="*/ 111975 h 1907175"/>
                <a:gd name="connsiteX4481" fmla="*/ 2044172 w 2476424"/>
                <a:gd name="connsiteY4481" fmla="*/ 109697 h 1907175"/>
                <a:gd name="connsiteX4482" fmla="*/ 2068581 w 2476424"/>
                <a:gd name="connsiteY4482" fmla="*/ 107419 h 1907175"/>
                <a:gd name="connsiteX4483" fmla="*/ 2077694 w 2476424"/>
                <a:gd name="connsiteY4483" fmla="*/ 111324 h 1907175"/>
                <a:gd name="connsiteX4484" fmla="*/ 2045148 w 2476424"/>
                <a:gd name="connsiteY4484" fmla="*/ 115881 h 1907175"/>
                <a:gd name="connsiteX4485" fmla="*/ 2017485 w 2476424"/>
                <a:gd name="connsiteY4485" fmla="*/ 122064 h 1907175"/>
                <a:gd name="connsiteX4486" fmla="*/ 1994052 w 2476424"/>
                <a:gd name="connsiteY4486" fmla="*/ 127922 h 1907175"/>
                <a:gd name="connsiteX4487" fmla="*/ 1979407 w 2476424"/>
                <a:gd name="connsiteY4487" fmla="*/ 131177 h 1907175"/>
                <a:gd name="connsiteX4488" fmla="*/ 1990147 w 2476424"/>
                <a:gd name="connsiteY4488" fmla="*/ 133780 h 1907175"/>
                <a:gd name="connsiteX4489" fmla="*/ 1989821 w 2476424"/>
                <a:gd name="connsiteY4489" fmla="*/ 141266 h 1907175"/>
                <a:gd name="connsiteX4490" fmla="*/ 2000561 w 2476424"/>
                <a:gd name="connsiteY4490" fmla="*/ 133455 h 1907175"/>
                <a:gd name="connsiteX4491" fmla="*/ 2016834 w 2476424"/>
                <a:gd name="connsiteY4491" fmla="*/ 129224 h 1907175"/>
                <a:gd name="connsiteX4492" fmla="*/ 2043847 w 2476424"/>
                <a:gd name="connsiteY4492" fmla="*/ 123691 h 1907175"/>
                <a:gd name="connsiteX4493" fmla="*/ 2071510 w 2476424"/>
                <a:gd name="connsiteY4493" fmla="*/ 118159 h 1907175"/>
                <a:gd name="connsiteX4494" fmla="*/ 2111541 w 2476424"/>
                <a:gd name="connsiteY4494" fmla="*/ 113277 h 1907175"/>
                <a:gd name="connsiteX4495" fmla="*/ 2142784 w 2476424"/>
                <a:gd name="connsiteY4495" fmla="*/ 109046 h 1907175"/>
                <a:gd name="connsiteX4496" fmla="*/ 2135299 w 2476424"/>
                <a:gd name="connsiteY4496" fmla="*/ 118810 h 1907175"/>
                <a:gd name="connsiteX4497" fmla="*/ 2115121 w 2476424"/>
                <a:gd name="connsiteY4497" fmla="*/ 126620 h 1907175"/>
                <a:gd name="connsiteX4498" fmla="*/ 2075090 w 2476424"/>
                <a:gd name="connsiteY4498" fmla="*/ 141266 h 1907175"/>
                <a:gd name="connsiteX4499" fmla="*/ 2048728 w 2476424"/>
                <a:gd name="connsiteY4499" fmla="*/ 153959 h 1907175"/>
                <a:gd name="connsiteX4500" fmla="*/ 2013254 w 2476424"/>
                <a:gd name="connsiteY4500" fmla="*/ 175113 h 1907175"/>
                <a:gd name="connsiteX4501" fmla="*/ 2000236 w 2476424"/>
                <a:gd name="connsiteY4501" fmla="*/ 183575 h 1907175"/>
                <a:gd name="connsiteX4502" fmla="*/ 1982661 w 2476424"/>
                <a:gd name="connsiteY4502" fmla="*/ 183900 h 1907175"/>
                <a:gd name="connsiteX4503" fmla="*/ 1981685 w 2476424"/>
                <a:gd name="connsiteY4503" fmla="*/ 177391 h 1907175"/>
                <a:gd name="connsiteX4504" fmla="*/ 1963134 w 2476424"/>
                <a:gd name="connsiteY4504" fmla="*/ 171533 h 1907175"/>
                <a:gd name="connsiteX4505" fmla="*/ 1971596 w 2476424"/>
                <a:gd name="connsiteY4505" fmla="*/ 179669 h 1907175"/>
                <a:gd name="connsiteX4506" fmla="*/ 1975501 w 2476424"/>
                <a:gd name="connsiteY4506" fmla="*/ 185853 h 1907175"/>
                <a:gd name="connsiteX4507" fmla="*/ 1980709 w 2476424"/>
                <a:gd name="connsiteY4507" fmla="*/ 190409 h 1907175"/>
                <a:gd name="connsiteX4508" fmla="*/ 1981360 w 2476424"/>
                <a:gd name="connsiteY4508" fmla="*/ 196918 h 1907175"/>
                <a:gd name="connsiteX4509" fmla="*/ 1964436 w 2476424"/>
                <a:gd name="connsiteY4509" fmla="*/ 194640 h 1907175"/>
                <a:gd name="connsiteX4510" fmla="*/ 1945560 w 2476424"/>
                <a:gd name="connsiteY4510" fmla="*/ 199197 h 1907175"/>
                <a:gd name="connsiteX4511" fmla="*/ 1931565 w 2476424"/>
                <a:gd name="connsiteY4511" fmla="*/ 196267 h 1907175"/>
                <a:gd name="connsiteX4512" fmla="*/ 1916920 w 2476424"/>
                <a:gd name="connsiteY4512" fmla="*/ 192362 h 1907175"/>
                <a:gd name="connsiteX4513" fmla="*/ 1922127 w 2476424"/>
                <a:gd name="connsiteY4513" fmla="*/ 198546 h 1907175"/>
                <a:gd name="connsiteX4514" fmla="*/ 1919849 w 2476424"/>
                <a:gd name="connsiteY4514" fmla="*/ 204729 h 1907175"/>
                <a:gd name="connsiteX4515" fmla="*/ 1931240 w 2476424"/>
                <a:gd name="connsiteY4515" fmla="*/ 205380 h 1907175"/>
                <a:gd name="connsiteX4516" fmla="*/ 1944258 w 2476424"/>
                <a:gd name="connsiteY4516" fmla="*/ 202777 h 1907175"/>
                <a:gd name="connsiteX4517" fmla="*/ 1962809 w 2476424"/>
                <a:gd name="connsiteY4517" fmla="*/ 203753 h 1907175"/>
                <a:gd name="connsiteX4518" fmla="*/ 1968992 w 2476424"/>
                <a:gd name="connsiteY4518" fmla="*/ 207658 h 1907175"/>
                <a:gd name="connsiteX4519" fmla="*/ 1959554 w 2476424"/>
                <a:gd name="connsiteY4519" fmla="*/ 212215 h 1907175"/>
                <a:gd name="connsiteX4520" fmla="*/ 1946211 w 2476424"/>
                <a:gd name="connsiteY4520" fmla="*/ 214167 h 1907175"/>
                <a:gd name="connsiteX4521" fmla="*/ 1954347 w 2476424"/>
                <a:gd name="connsiteY4521" fmla="*/ 218724 h 1907175"/>
                <a:gd name="connsiteX4522" fmla="*/ 1946211 w 2476424"/>
                <a:gd name="connsiteY4522" fmla="*/ 226209 h 1907175"/>
                <a:gd name="connsiteX4523" fmla="*/ 1926358 w 2476424"/>
                <a:gd name="connsiteY4523" fmla="*/ 229464 h 1907175"/>
                <a:gd name="connsiteX4524" fmla="*/ 1907807 w 2476424"/>
                <a:gd name="connsiteY4524" fmla="*/ 226860 h 1907175"/>
                <a:gd name="connsiteX4525" fmla="*/ 1905529 w 2476424"/>
                <a:gd name="connsiteY4525" fmla="*/ 223606 h 1907175"/>
                <a:gd name="connsiteX4526" fmla="*/ 1907807 w 2476424"/>
                <a:gd name="connsiteY4526" fmla="*/ 219049 h 1907175"/>
                <a:gd name="connsiteX4527" fmla="*/ 1886653 w 2476424"/>
                <a:gd name="connsiteY4527" fmla="*/ 218724 h 1907175"/>
                <a:gd name="connsiteX4528" fmla="*/ 1880794 w 2476424"/>
                <a:gd name="connsiteY4528" fmla="*/ 214493 h 1907175"/>
                <a:gd name="connsiteX4529" fmla="*/ 1863871 w 2476424"/>
                <a:gd name="connsiteY4529" fmla="*/ 217096 h 1907175"/>
                <a:gd name="connsiteX4530" fmla="*/ 1851504 w 2476424"/>
                <a:gd name="connsiteY4530" fmla="*/ 217422 h 1907175"/>
                <a:gd name="connsiteX4531" fmla="*/ 1856711 w 2476424"/>
                <a:gd name="connsiteY4531" fmla="*/ 224256 h 1907175"/>
                <a:gd name="connsiteX4532" fmla="*/ 1869404 w 2476424"/>
                <a:gd name="connsiteY4532" fmla="*/ 224256 h 1907175"/>
                <a:gd name="connsiteX4533" fmla="*/ 1881771 w 2476424"/>
                <a:gd name="connsiteY4533" fmla="*/ 223931 h 1907175"/>
                <a:gd name="connsiteX4534" fmla="*/ 1892836 w 2476424"/>
                <a:gd name="connsiteY4534" fmla="*/ 225233 h 1907175"/>
                <a:gd name="connsiteX4535" fmla="*/ 1897067 w 2476424"/>
                <a:gd name="connsiteY4535" fmla="*/ 233044 h 1907175"/>
                <a:gd name="connsiteX4536" fmla="*/ 1890884 w 2476424"/>
                <a:gd name="connsiteY4536" fmla="*/ 238902 h 1907175"/>
                <a:gd name="connsiteX4537" fmla="*/ 1868753 w 2476424"/>
                <a:gd name="connsiteY4537" fmla="*/ 243458 h 1907175"/>
                <a:gd name="connsiteX4538" fmla="*/ 1857036 w 2476424"/>
                <a:gd name="connsiteY4538" fmla="*/ 242156 h 1907175"/>
                <a:gd name="connsiteX4539" fmla="*/ 1846296 w 2476424"/>
                <a:gd name="connsiteY4539" fmla="*/ 239227 h 1907175"/>
                <a:gd name="connsiteX4540" fmla="*/ 1846622 w 2476424"/>
                <a:gd name="connsiteY4540" fmla="*/ 246387 h 1907175"/>
                <a:gd name="connsiteX4541" fmla="*/ 1830024 w 2476424"/>
                <a:gd name="connsiteY4541" fmla="*/ 243133 h 1907175"/>
                <a:gd name="connsiteX4542" fmla="*/ 1813100 w 2476424"/>
                <a:gd name="connsiteY4542" fmla="*/ 240204 h 1907175"/>
                <a:gd name="connsiteX4543" fmla="*/ 1786088 w 2476424"/>
                <a:gd name="connsiteY4543" fmla="*/ 235322 h 1907175"/>
                <a:gd name="connsiteX4544" fmla="*/ 1790644 w 2476424"/>
                <a:gd name="connsiteY4544" fmla="*/ 241505 h 1907175"/>
                <a:gd name="connsiteX4545" fmla="*/ 1808544 w 2476424"/>
                <a:gd name="connsiteY4545" fmla="*/ 242482 h 1907175"/>
                <a:gd name="connsiteX4546" fmla="*/ 1813426 w 2476424"/>
                <a:gd name="connsiteY4546" fmla="*/ 245411 h 1907175"/>
                <a:gd name="connsiteX4547" fmla="*/ 1811473 w 2476424"/>
                <a:gd name="connsiteY4547" fmla="*/ 249316 h 1907175"/>
                <a:gd name="connsiteX4548" fmla="*/ 1794549 w 2476424"/>
                <a:gd name="connsiteY4548" fmla="*/ 248015 h 1907175"/>
                <a:gd name="connsiteX4549" fmla="*/ 1781206 w 2476424"/>
                <a:gd name="connsiteY4549" fmla="*/ 242482 h 1907175"/>
                <a:gd name="connsiteX4550" fmla="*/ 1781531 w 2476424"/>
                <a:gd name="connsiteY4550" fmla="*/ 249642 h 1907175"/>
                <a:gd name="connsiteX4551" fmla="*/ 1761353 w 2476424"/>
                <a:gd name="connsiteY4551" fmla="*/ 248015 h 1907175"/>
                <a:gd name="connsiteX4552" fmla="*/ 1769815 w 2476424"/>
                <a:gd name="connsiteY4552" fmla="*/ 252571 h 1907175"/>
                <a:gd name="connsiteX4553" fmla="*/ 1776649 w 2476424"/>
                <a:gd name="connsiteY4553" fmla="*/ 254198 h 1907175"/>
                <a:gd name="connsiteX4554" fmla="*/ 1784786 w 2476424"/>
                <a:gd name="connsiteY4554" fmla="*/ 255825 h 1907175"/>
                <a:gd name="connsiteX4555" fmla="*/ 1795200 w 2476424"/>
                <a:gd name="connsiteY4555" fmla="*/ 253873 h 1907175"/>
                <a:gd name="connsiteX4556" fmla="*/ 1812449 w 2476424"/>
                <a:gd name="connsiteY4556" fmla="*/ 255500 h 1907175"/>
                <a:gd name="connsiteX4557" fmla="*/ 1829047 w 2476424"/>
                <a:gd name="connsiteY4557" fmla="*/ 256802 h 1907175"/>
                <a:gd name="connsiteX4558" fmla="*/ 1855084 w 2476424"/>
                <a:gd name="connsiteY4558" fmla="*/ 255500 h 1907175"/>
                <a:gd name="connsiteX4559" fmla="*/ 1855409 w 2476424"/>
                <a:gd name="connsiteY4559" fmla="*/ 261684 h 1907175"/>
                <a:gd name="connsiteX4560" fmla="*/ 1861593 w 2476424"/>
                <a:gd name="connsiteY4560" fmla="*/ 269169 h 1907175"/>
                <a:gd name="connsiteX4561" fmla="*/ 1841740 w 2476424"/>
                <a:gd name="connsiteY4561" fmla="*/ 267542 h 1907175"/>
                <a:gd name="connsiteX4562" fmla="*/ 1823840 w 2476424"/>
                <a:gd name="connsiteY4562" fmla="*/ 263636 h 1907175"/>
                <a:gd name="connsiteX4563" fmla="*/ 1807567 w 2476424"/>
                <a:gd name="connsiteY4563" fmla="*/ 259080 h 1907175"/>
                <a:gd name="connsiteX4564" fmla="*/ 1788366 w 2476424"/>
                <a:gd name="connsiteY4564" fmla="*/ 258429 h 1907175"/>
                <a:gd name="connsiteX4565" fmla="*/ 1775999 w 2476424"/>
                <a:gd name="connsiteY4565" fmla="*/ 260707 h 1907175"/>
                <a:gd name="connsiteX4566" fmla="*/ 1759075 w 2476424"/>
                <a:gd name="connsiteY4566" fmla="*/ 258429 h 1907175"/>
                <a:gd name="connsiteX4567" fmla="*/ 1762330 w 2476424"/>
                <a:gd name="connsiteY4567" fmla="*/ 262009 h 1907175"/>
                <a:gd name="connsiteX4568" fmla="*/ 1772744 w 2476424"/>
                <a:gd name="connsiteY4568" fmla="*/ 263636 h 1907175"/>
                <a:gd name="connsiteX4569" fmla="*/ 1785762 w 2476424"/>
                <a:gd name="connsiteY4569" fmla="*/ 264287 h 1907175"/>
                <a:gd name="connsiteX4570" fmla="*/ 1800082 w 2476424"/>
                <a:gd name="connsiteY4570" fmla="*/ 262660 h 1907175"/>
                <a:gd name="connsiteX4571" fmla="*/ 1800082 w 2476424"/>
                <a:gd name="connsiteY4571" fmla="*/ 267542 h 1907175"/>
                <a:gd name="connsiteX4572" fmla="*/ 1779904 w 2476424"/>
                <a:gd name="connsiteY4572" fmla="*/ 268518 h 1907175"/>
                <a:gd name="connsiteX4573" fmla="*/ 1765584 w 2476424"/>
                <a:gd name="connsiteY4573" fmla="*/ 266240 h 1907175"/>
                <a:gd name="connsiteX4574" fmla="*/ 1740849 w 2476424"/>
                <a:gd name="connsiteY4574" fmla="*/ 266565 h 1907175"/>
                <a:gd name="connsiteX4575" fmla="*/ 1746708 w 2476424"/>
                <a:gd name="connsiteY4575" fmla="*/ 270471 h 1907175"/>
                <a:gd name="connsiteX4576" fmla="*/ 1762655 w 2476424"/>
                <a:gd name="connsiteY4576" fmla="*/ 270145 h 1907175"/>
                <a:gd name="connsiteX4577" fmla="*/ 1755820 w 2476424"/>
                <a:gd name="connsiteY4577" fmla="*/ 279909 h 1907175"/>
                <a:gd name="connsiteX4578" fmla="*/ 1756146 w 2476424"/>
                <a:gd name="connsiteY4578" fmla="*/ 286418 h 1907175"/>
                <a:gd name="connsiteX4579" fmla="*/ 1767211 w 2476424"/>
                <a:gd name="connsiteY4579" fmla="*/ 277956 h 1907175"/>
                <a:gd name="connsiteX4580" fmla="*/ 1778602 w 2476424"/>
                <a:gd name="connsiteY4580" fmla="*/ 272098 h 1907175"/>
                <a:gd name="connsiteX4581" fmla="*/ 1790969 w 2476424"/>
                <a:gd name="connsiteY4581" fmla="*/ 272424 h 1907175"/>
                <a:gd name="connsiteX4582" fmla="*/ 1804638 w 2476424"/>
                <a:gd name="connsiteY4582" fmla="*/ 272424 h 1907175"/>
                <a:gd name="connsiteX4583" fmla="*/ 1817657 w 2476424"/>
                <a:gd name="connsiteY4583" fmla="*/ 271122 h 1907175"/>
                <a:gd name="connsiteX4584" fmla="*/ 1809846 w 2476424"/>
                <a:gd name="connsiteY4584" fmla="*/ 280560 h 1907175"/>
                <a:gd name="connsiteX4585" fmla="*/ 1826769 w 2476424"/>
                <a:gd name="connsiteY4585" fmla="*/ 278282 h 1907175"/>
                <a:gd name="connsiteX4586" fmla="*/ 1845971 w 2476424"/>
                <a:gd name="connsiteY4586" fmla="*/ 279909 h 1907175"/>
                <a:gd name="connsiteX4587" fmla="*/ 1851829 w 2476424"/>
                <a:gd name="connsiteY4587" fmla="*/ 281536 h 1907175"/>
                <a:gd name="connsiteX4588" fmla="*/ 1854107 w 2476424"/>
                <a:gd name="connsiteY4588" fmla="*/ 287394 h 1907175"/>
                <a:gd name="connsiteX4589" fmla="*/ 1854758 w 2476424"/>
                <a:gd name="connsiteY4589" fmla="*/ 294554 h 1907175"/>
                <a:gd name="connsiteX4590" fmla="*/ 1858013 w 2476424"/>
                <a:gd name="connsiteY4590" fmla="*/ 299111 h 1907175"/>
                <a:gd name="connsiteX4591" fmla="*/ 1841740 w 2476424"/>
                <a:gd name="connsiteY4591" fmla="*/ 299111 h 1907175"/>
                <a:gd name="connsiteX4592" fmla="*/ 1815053 w 2476424"/>
                <a:gd name="connsiteY4592" fmla="*/ 299111 h 1907175"/>
                <a:gd name="connsiteX4593" fmla="*/ 1803011 w 2476424"/>
                <a:gd name="connsiteY4593" fmla="*/ 302040 h 1907175"/>
                <a:gd name="connsiteX4594" fmla="*/ 1818958 w 2476424"/>
                <a:gd name="connsiteY4594" fmla="*/ 305620 h 1907175"/>
                <a:gd name="connsiteX4595" fmla="*/ 1835557 w 2476424"/>
                <a:gd name="connsiteY4595" fmla="*/ 307247 h 1907175"/>
                <a:gd name="connsiteX4596" fmla="*/ 1830024 w 2476424"/>
                <a:gd name="connsiteY4596" fmla="*/ 318312 h 1907175"/>
                <a:gd name="connsiteX4597" fmla="*/ 1817657 w 2476424"/>
                <a:gd name="connsiteY4597" fmla="*/ 317987 h 1907175"/>
                <a:gd name="connsiteX4598" fmla="*/ 1795526 w 2476424"/>
                <a:gd name="connsiteY4598" fmla="*/ 319289 h 1907175"/>
                <a:gd name="connsiteX4599" fmla="*/ 1804313 w 2476424"/>
                <a:gd name="connsiteY4599" fmla="*/ 322543 h 1907175"/>
                <a:gd name="connsiteX4600" fmla="*/ 1817331 w 2476424"/>
                <a:gd name="connsiteY4600" fmla="*/ 323194 h 1907175"/>
                <a:gd name="connsiteX4601" fmla="*/ 1823189 w 2476424"/>
                <a:gd name="connsiteY4601" fmla="*/ 326123 h 1907175"/>
                <a:gd name="connsiteX4602" fmla="*/ 1821236 w 2476424"/>
                <a:gd name="connsiteY4602" fmla="*/ 335887 h 1907175"/>
                <a:gd name="connsiteX4603" fmla="*/ 1812449 w 2476424"/>
                <a:gd name="connsiteY4603" fmla="*/ 333609 h 1907175"/>
                <a:gd name="connsiteX4604" fmla="*/ 1794875 w 2476424"/>
                <a:gd name="connsiteY4604" fmla="*/ 338816 h 1907175"/>
                <a:gd name="connsiteX4605" fmla="*/ 1776975 w 2476424"/>
                <a:gd name="connsiteY4605" fmla="*/ 336212 h 1907175"/>
                <a:gd name="connsiteX4606" fmla="*/ 1756797 w 2476424"/>
                <a:gd name="connsiteY4606" fmla="*/ 333609 h 1907175"/>
                <a:gd name="connsiteX4607" fmla="*/ 1752891 w 2476424"/>
                <a:gd name="connsiteY4607" fmla="*/ 340443 h 1907175"/>
                <a:gd name="connsiteX4608" fmla="*/ 1767537 w 2476424"/>
                <a:gd name="connsiteY4608" fmla="*/ 344674 h 1907175"/>
                <a:gd name="connsiteX4609" fmla="*/ 1762004 w 2476424"/>
                <a:gd name="connsiteY4609" fmla="*/ 352160 h 1907175"/>
                <a:gd name="connsiteX4610" fmla="*/ 1766235 w 2476424"/>
                <a:gd name="connsiteY4610" fmla="*/ 356390 h 1907175"/>
                <a:gd name="connsiteX4611" fmla="*/ 1741826 w 2476424"/>
                <a:gd name="connsiteY4611" fmla="*/ 373314 h 1907175"/>
                <a:gd name="connsiteX4612" fmla="*/ 1722624 w 2476424"/>
                <a:gd name="connsiteY4612" fmla="*/ 374290 h 1907175"/>
                <a:gd name="connsiteX4613" fmla="*/ 1703422 w 2476424"/>
                <a:gd name="connsiteY4613" fmla="*/ 373965 h 1907175"/>
                <a:gd name="connsiteX4614" fmla="*/ 1684546 w 2476424"/>
                <a:gd name="connsiteY4614" fmla="*/ 370060 h 1907175"/>
                <a:gd name="connsiteX4615" fmla="*/ 1670877 w 2476424"/>
                <a:gd name="connsiteY4615" fmla="*/ 363876 h 1907175"/>
                <a:gd name="connsiteX4616" fmla="*/ 1652001 w 2476424"/>
                <a:gd name="connsiteY4616" fmla="*/ 348580 h 1907175"/>
                <a:gd name="connsiteX4617" fmla="*/ 1651675 w 2476424"/>
                <a:gd name="connsiteY4617" fmla="*/ 357367 h 1907175"/>
                <a:gd name="connsiteX4618" fmla="*/ 1659486 w 2476424"/>
                <a:gd name="connsiteY4618" fmla="*/ 362574 h 1907175"/>
                <a:gd name="connsiteX4619" fmla="*/ 1658835 w 2476424"/>
                <a:gd name="connsiteY4619" fmla="*/ 367456 h 1907175"/>
                <a:gd name="connsiteX4620" fmla="*/ 1670877 w 2476424"/>
                <a:gd name="connsiteY4620" fmla="*/ 372338 h 1907175"/>
                <a:gd name="connsiteX4621" fmla="*/ 1645166 w 2476424"/>
                <a:gd name="connsiteY4621" fmla="*/ 374290 h 1907175"/>
                <a:gd name="connsiteX4622" fmla="*/ 1653628 w 2476424"/>
                <a:gd name="connsiteY4622" fmla="*/ 379823 h 1907175"/>
                <a:gd name="connsiteX4623" fmla="*/ 1657534 w 2476424"/>
                <a:gd name="connsiteY4623" fmla="*/ 386007 h 1907175"/>
                <a:gd name="connsiteX4624" fmla="*/ 1672504 w 2476424"/>
                <a:gd name="connsiteY4624" fmla="*/ 377870 h 1907175"/>
                <a:gd name="connsiteX4625" fmla="*/ 1680641 w 2476424"/>
                <a:gd name="connsiteY4625" fmla="*/ 375267 h 1907175"/>
                <a:gd name="connsiteX4626" fmla="*/ 1695286 w 2476424"/>
                <a:gd name="connsiteY4626" fmla="*/ 380474 h 1907175"/>
                <a:gd name="connsiteX4627" fmla="*/ 1698541 w 2476424"/>
                <a:gd name="connsiteY4627" fmla="*/ 388610 h 1907175"/>
                <a:gd name="connsiteX4628" fmla="*/ 1708630 w 2476424"/>
                <a:gd name="connsiteY4628" fmla="*/ 383729 h 1907175"/>
                <a:gd name="connsiteX4629" fmla="*/ 1715790 w 2476424"/>
                <a:gd name="connsiteY4629" fmla="*/ 378847 h 1907175"/>
                <a:gd name="connsiteX4630" fmla="*/ 1727506 w 2476424"/>
                <a:gd name="connsiteY4630" fmla="*/ 381125 h 1907175"/>
                <a:gd name="connsiteX4631" fmla="*/ 1733364 w 2476424"/>
                <a:gd name="connsiteY4631" fmla="*/ 384379 h 1907175"/>
                <a:gd name="connsiteX4632" fmla="*/ 1725553 w 2476424"/>
                <a:gd name="connsiteY4632" fmla="*/ 397072 h 1907175"/>
                <a:gd name="connsiteX4633" fmla="*/ 1738571 w 2476424"/>
                <a:gd name="connsiteY4633" fmla="*/ 396421 h 1907175"/>
                <a:gd name="connsiteX4634" fmla="*/ 1738571 w 2476424"/>
                <a:gd name="connsiteY4634" fmla="*/ 402279 h 1907175"/>
                <a:gd name="connsiteX4635" fmla="*/ 1751915 w 2476424"/>
                <a:gd name="connsiteY4635" fmla="*/ 393492 h 1907175"/>
                <a:gd name="connsiteX4636" fmla="*/ 1762655 w 2476424"/>
                <a:gd name="connsiteY4636" fmla="*/ 391865 h 1907175"/>
                <a:gd name="connsiteX4637" fmla="*/ 1769490 w 2476424"/>
                <a:gd name="connsiteY4637" fmla="*/ 400978 h 1907175"/>
                <a:gd name="connsiteX4638" fmla="*/ 1769490 w 2476424"/>
                <a:gd name="connsiteY4638" fmla="*/ 411067 h 1907175"/>
                <a:gd name="connsiteX4639" fmla="*/ 1764282 w 2476424"/>
                <a:gd name="connsiteY4639" fmla="*/ 415623 h 1907175"/>
                <a:gd name="connsiteX4640" fmla="*/ 1753217 w 2476424"/>
                <a:gd name="connsiteY4640" fmla="*/ 422783 h 1907175"/>
                <a:gd name="connsiteX4641" fmla="*/ 1740849 w 2476424"/>
                <a:gd name="connsiteY4641" fmla="*/ 417576 h 1907175"/>
                <a:gd name="connsiteX4642" fmla="*/ 1728157 w 2476424"/>
                <a:gd name="connsiteY4642" fmla="*/ 430594 h 1907175"/>
                <a:gd name="connsiteX4643" fmla="*/ 1716115 w 2476424"/>
                <a:gd name="connsiteY4643" fmla="*/ 434174 h 1907175"/>
                <a:gd name="connsiteX4644" fmla="*/ 1692357 w 2476424"/>
                <a:gd name="connsiteY4644" fmla="*/ 438405 h 1907175"/>
                <a:gd name="connsiteX4645" fmla="*/ 1680315 w 2476424"/>
                <a:gd name="connsiteY4645" fmla="*/ 441659 h 1907175"/>
                <a:gd name="connsiteX4646" fmla="*/ 1686499 w 2476424"/>
                <a:gd name="connsiteY4646" fmla="*/ 425387 h 1907175"/>
                <a:gd name="connsiteX4647" fmla="*/ 1675108 w 2476424"/>
                <a:gd name="connsiteY4647" fmla="*/ 418227 h 1907175"/>
                <a:gd name="connsiteX4648" fmla="*/ 1667297 w 2476424"/>
                <a:gd name="connsiteY4648" fmla="*/ 420830 h 1907175"/>
                <a:gd name="connsiteX4649" fmla="*/ 1657534 w 2476424"/>
                <a:gd name="connsiteY4649" fmla="*/ 419203 h 1907175"/>
                <a:gd name="connsiteX4650" fmla="*/ 1652001 w 2476424"/>
                <a:gd name="connsiteY4650" fmla="*/ 418552 h 1907175"/>
                <a:gd name="connsiteX4651" fmla="*/ 1652652 w 2476424"/>
                <a:gd name="connsiteY4651" fmla="*/ 414321 h 1907175"/>
                <a:gd name="connsiteX4652" fmla="*/ 1657534 w 2476424"/>
                <a:gd name="connsiteY4652" fmla="*/ 408788 h 1907175"/>
                <a:gd name="connsiteX4653" fmla="*/ 1651024 w 2476424"/>
                <a:gd name="connsiteY4653" fmla="*/ 409439 h 1907175"/>
                <a:gd name="connsiteX4654" fmla="*/ 1632148 w 2476424"/>
                <a:gd name="connsiteY4654" fmla="*/ 401628 h 1907175"/>
                <a:gd name="connsiteX4655" fmla="*/ 1636704 w 2476424"/>
                <a:gd name="connsiteY4655" fmla="*/ 408463 h 1907175"/>
                <a:gd name="connsiteX4656" fmla="*/ 1644515 w 2476424"/>
                <a:gd name="connsiteY4656" fmla="*/ 414647 h 1907175"/>
                <a:gd name="connsiteX4657" fmla="*/ 1645166 w 2476424"/>
                <a:gd name="connsiteY4657" fmla="*/ 422783 h 1907175"/>
                <a:gd name="connsiteX4658" fmla="*/ 1629545 w 2476424"/>
                <a:gd name="connsiteY4658" fmla="*/ 425712 h 1907175"/>
                <a:gd name="connsiteX4659" fmla="*/ 1624012 w 2476424"/>
                <a:gd name="connsiteY4659" fmla="*/ 423108 h 1907175"/>
                <a:gd name="connsiteX4660" fmla="*/ 1618479 w 2476424"/>
                <a:gd name="connsiteY4660" fmla="*/ 411718 h 1907175"/>
                <a:gd name="connsiteX4661" fmla="*/ 1607414 w 2476424"/>
                <a:gd name="connsiteY4661" fmla="*/ 408463 h 1907175"/>
                <a:gd name="connsiteX4662" fmla="*/ 1611970 w 2476424"/>
                <a:gd name="connsiteY4662" fmla="*/ 413345 h 1907175"/>
                <a:gd name="connsiteX4663" fmla="*/ 1612621 w 2476424"/>
                <a:gd name="connsiteY4663" fmla="*/ 423434 h 1907175"/>
                <a:gd name="connsiteX4664" fmla="*/ 1604485 w 2476424"/>
                <a:gd name="connsiteY4664" fmla="*/ 423108 h 1907175"/>
                <a:gd name="connsiteX4665" fmla="*/ 1593745 w 2476424"/>
                <a:gd name="connsiteY4665" fmla="*/ 414321 h 1907175"/>
                <a:gd name="connsiteX4666" fmla="*/ 1585934 w 2476424"/>
                <a:gd name="connsiteY4666" fmla="*/ 409439 h 1907175"/>
                <a:gd name="connsiteX4667" fmla="*/ 1587236 w 2476424"/>
                <a:gd name="connsiteY4667" fmla="*/ 415948 h 1907175"/>
                <a:gd name="connsiteX4668" fmla="*/ 1579750 w 2476424"/>
                <a:gd name="connsiteY4668" fmla="*/ 421481 h 1907175"/>
                <a:gd name="connsiteX4669" fmla="*/ 1566081 w 2476424"/>
                <a:gd name="connsiteY4669" fmla="*/ 413996 h 1907175"/>
                <a:gd name="connsiteX4670" fmla="*/ 1566081 w 2476424"/>
                <a:gd name="connsiteY4670" fmla="*/ 422457 h 1907175"/>
                <a:gd name="connsiteX4671" fmla="*/ 1578774 w 2476424"/>
                <a:gd name="connsiteY4671" fmla="*/ 430268 h 1907175"/>
                <a:gd name="connsiteX4672" fmla="*/ 1567058 w 2476424"/>
                <a:gd name="connsiteY4672" fmla="*/ 432547 h 1907175"/>
                <a:gd name="connsiteX4673" fmla="*/ 1537441 w 2476424"/>
                <a:gd name="connsiteY4673" fmla="*/ 428641 h 1907175"/>
                <a:gd name="connsiteX4674" fmla="*/ 1528979 w 2476424"/>
                <a:gd name="connsiteY4674" fmla="*/ 424736 h 1907175"/>
                <a:gd name="connsiteX4675" fmla="*/ 1535814 w 2476424"/>
                <a:gd name="connsiteY4675" fmla="*/ 419854 h 1907175"/>
                <a:gd name="connsiteX4676" fmla="*/ 1520843 w 2476424"/>
                <a:gd name="connsiteY4676" fmla="*/ 411392 h 1907175"/>
                <a:gd name="connsiteX4677" fmla="*/ 1523772 w 2476424"/>
                <a:gd name="connsiteY4677" fmla="*/ 418227 h 1907175"/>
                <a:gd name="connsiteX4678" fmla="*/ 1517589 w 2476424"/>
                <a:gd name="connsiteY4678" fmla="*/ 422132 h 1907175"/>
                <a:gd name="connsiteX4679" fmla="*/ 1516612 w 2476424"/>
                <a:gd name="connsiteY4679" fmla="*/ 426688 h 1907175"/>
                <a:gd name="connsiteX4680" fmla="*/ 1501641 w 2476424"/>
                <a:gd name="connsiteY4680" fmla="*/ 421156 h 1907175"/>
                <a:gd name="connsiteX4681" fmla="*/ 1493180 w 2476424"/>
                <a:gd name="connsiteY4681" fmla="*/ 411392 h 1907175"/>
                <a:gd name="connsiteX4682" fmla="*/ 1493180 w 2476424"/>
                <a:gd name="connsiteY4682" fmla="*/ 420830 h 1907175"/>
                <a:gd name="connsiteX4683" fmla="*/ 1485043 w 2476424"/>
                <a:gd name="connsiteY4683" fmla="*/ 426688 h 1907175"/>
                <a:gd name="connsiteX4684" fmla="*/ 1473327 w 2476424"/>
                <a:gd name="connsiteY4684" fmla="*/ 424410 h 1907175"/>
                <a:gd name="connsiteX4685" fmla="*/ 1472351 w 2476424"/>
                <a:gd name="connsiteY4685" fmla="*/ 415298 h 1907175"/>
                <a:gd name="connsiteX4686" fmla="*/ 1468445 w 2476424"/>
                <a:gd name="connsiteY4686" fmla="*/ 401628 h 1907175"/>
                <a:gd name="connsiteX4687" fmla="*/ 1461285 w 2476424"/>
                <a:gd name="connsiteY4687" fmla="*/ 407487 h 1907175"/>
                <a:gd name="connsiteX4688" fmla="*/ 1463563 w 2476424"/>
                <a:gd name="connsiteY4688" fmla="*/ 413019 h 1907175"/>
                <a:gd name="connsiteX4689" fmla="*/ 1454451 w 2476424"/>
                <a:gd name="connsiteY4689" fmla="*/ 423108 h 1907175"/>
                <a:gd name="connsiteX4690" fmla="*/ 1439154 w 2476424"/>
                <a:gd name="connsiteY4690" fmla="*/ 416274 h 1907175"/>
                <a:gd name="connsiteX4691" fmla="*/ 1443711 w 2476424"/>
                <a:gd name="connsiteY4691" fmla="*/ 410090 h 1907175"/>
                <a:gd name="connsiteX4692" fmla="*/ 1441432 w 2476424"/>
                <a:gd name="connsiteY4692" fmla="*/ 398699 h 1907175"/>
                <a:gd name="connsiteX4693" fmla="*/ 1461611 w 2476424"/>
                <a:gd name="connsiteY4693" fmla="*/ 391865 h 1907175"/>
                <a:gd name="connsiteX4694" fmla="*/ 1468445 w 2476424"/>
                <a:gd name="connsiteY4694" fmla="*/ 385681 h 1907175"/>
                <a:gd name="connsiteX4695" fmla="*/ 1497736 w 2476424"/>
                <a:gd name="connsiteY4695" fmla="*/ 385681 h 1907175"/>
                <a:gd name="connsiteX4696" fmla="*/ 1502943 w 2476424"/>
                <a:gd name="connsiteY4696" fmla="*/ 380474 h 1907175"/>
                <a:gd name="connsiteX4697" fmla="*/ 1515310 w 2476424"/>
                <a:gd name="connsiteY4697" fmla="*/ 383403 h 1907175"/>
                <a:gd name="connsiteX4698" fmla="*/ 1509127 w 2476424"/>
                <a:gd name="connsiteY4698" fmla="*/ 377219 h 1907175"/>
                <a:gd name="connsiteX4699" fmla="*/ 1508150 w 2476424"/>
                <a:gd name="connsiteY4699" fmla="*/ 373314 h 1907175"/>
                <a:gd name="connsiteX4700" fmla="*/ 1515310 w 2476424"/>
                <a:gd name="connsiteY4700" fmla="*/ 369083 h 1907175"/>
                <a:gd name="connsiteX4701" fmla="*/ 1499038 w 2476424"/>
                <a:gd name="connsiteY4701" fmla="*/ 367781 h 1907175"/>
                <a:gd name="connsiteX4702" fmla="*/ 1489274 w 2476424"/>
                <a:gd name="connsiteY4702" fmla="*/ 367130 h 1907175"/>
                <a:gd name="connsiteX4703" fmla="*/ 1477883 w 2476424"/>
                <a:gd name="connsiteY4703" fmla="*/ 352160 h 1907175"/>
                <a:gd name="connsiteX4704" fmla="*/ 1478860 w 2476424"/>
                <a:gd name="connsiteY4704" fmla="*/ 341094 h 1907175"/>
                <a:gd name="connsiteX4705" fmla="*/ 1485043 w 2476424"/>
                <a:gd name="connsiteY4705" fmla="*/ 344023 h 1907175"/>
                <a:gd name="connsiteX4706" fmla="*/ 1503594 w 2476424"/>
                <a:gd name="connsiteY4706" fmla="*/ 338165 h 1907175"/>
                <a:gd name="connsiteX4707" fmla="*/ 1520843 w 2476424"/>
                <a:gd name="connsiteY4707" fmla="*/ 340769 h 1907175"/>
                <a:gd name="connsiteX4708" fmla="*/ 1535489 w 2476424"/>
                <a:gd name="connsiteY4708" fmla="*/ 347929 h 1907175"/>
                <a:gd name="connsiteX4709" fmla="*/ 1544276 w 2476424"/>
                <a:gd name="connsiteY4709" fmla="*/ 367130 h 1907175"/>
                <a:gd name="connsiteX4710" fmla="*/ 1551110 w 2476424"/>
                <a:gd name="connsiteY4710" fmla="*/ 365829 h 1907175"/>
                <a:gd name="connsiteX4711" fmla="*/ 1555992 w 2476424"/>
                <a:gd name="connsiteY4711" fmla="*/ 369409 h 1907175"/>
                <a:gd name="connsiteX4712" fmla="*/ 1566081 w 2476424"/>
                <a:gd name="connsiteY4712" fmla="*/ 371036 h 1907175"/>
                <a:gd name="connsiteX4713" fmla="*/ 1573892 w 2476424"/>
                <a:gd name="connsiteY4713" fmla="*/ 373640 h 1907175"/>
                <a:gd name="connsiteX4714" fmla="*/ 1580076 w 2476424"/>
                <a:gd name="connsiteY4714" fmla="*/ 368107 h 1907175"/>
                <a:gd name="connsiteX4715" fmla="*/ 1596348 w 2476424"/>
                <a:gd name="connsiteY4715" fmla="*/ 370060 h 1907175"/>
                <a:gd name="connsiteX4716" fmla="*/ 1609366 w 2476424"/>
                <a:gd name="connsiteY4716" fmla="*/ 369734 h 1907175"/>
                <a:gd name="connsiteX4717" fmla="*/ 1605786 w 2476424"/>
                <a:gd name="connsiteY4717" fmla="*/ 364527 h 1907175"/>
                <a:gd name="connsiteX4718" fmla="*/ 1612621 w 2476424"/>
                <a:gd name="connsiteY4718" fmla="*/ 361598 h 1907175"/>
                <a:gd name="connsiteX4719" fmla="*/ 1628243 w 2476424"/>
                <a:gd name="connsiteY4719" fmla="*/ 348580 h 1907175"/>
                <a:gd name="connsiteX4720" fmla="*/ 1636054 w 2476424"/>
                <a:gd name="connsiteY4720" fmla="*/ 331331 h 1907175"/>
                <a:gd name="connsiteX4721" fmla="*/ 1643214 w 2476424"/>
                <a:gd name="connsiteY4721" fmla="*/ 326123 h 1907175"/>
                <a:gd name="connsiteX4722" fmla="*/ 1630521 w 2476424"/>
                <a:gd name="connsiteY4722" fmla="*/ 328076 h 1907175"/>
                <a:gd name="connsiteX4723" fmla="*/ 1626941 w 2476424"/>
                <a:gd name="connsiteY4723" fmla="*/ 332307 h 1907175"/>
                <a:gd name="connsiteX4724" fmla="*/ 1626941 w 2476424"/>
                <a:gd name="connsiteY4724" fmla="*/ 336212 h 1907175"/>
                <a:gd name="connsiteX4725" fmla="*/ 1616201 w 2476424"/>
                <a:gd name="connsiteY4725" fmla="*/ 345000 h 1907175"/>
                <a:gd name="connsiteX4726" fmla="*/ 1603834 w 2476424"/>
                <a:gd name="connsiteY4726" fmla="*/ 357041 h 1907175"/>
                <a:gd name="connsiteX4727" fmla="*/ 1584632 w 2476424"/>
                <a:gd name="connsiteY4727" fmla="*/ 357692 h 1907175"/>
                <a:gd name="connsiteX4728" fmla="*/ 1573241 w 2476424"/>
                <a:gd name="connsiteY4728" fmla="*/ 357041 h 1907175"/>
                <a:gd name="connsiteX4729" fmla="*/ 1581703 w 2476424"/>
                <a:gd name="connsiteY4729" fmla="*/ 350207 h 1907175"/>
                <a:gd name="connsiteX4730" fmla="*/ 1582028 w 2476424"/>
                <a:gd name="connsiteY4730" fmla="*/ 344674 h 1907175"/>
                <a:gd name="connsiteX4731" fmla="*/ 1575194 w 2476424"/>
                <a:gd name="connsiteY4731" fmla="*/ 350207 h 1907175"/>
                <a:gd name="connsiteX4732" fmla="*/ 1565105 w 2476424"/>
                <a:gd name="connsiteY4732" fmla="*/ 352485 h 1907175"/>
                <a:gd name="connsiteX4733" fmla="*/ 1559572 w 2476424"/>
                <a:gd name="connsiteY4733" fmla="*/ 348580 h 1907175"/>
                <a:gd name="connsiteX4734" fmla="*/ 1566081 w 2476424"/>
                <a:gd name="connsiteY4734" fmla="*/ 343047 h 1907175"/>
                <a:gd name="connsiteX4735" fmla="*/ 1571939 w 2476424"/>
                <a:gd name="connsiteY4735" fmla="*/ 341420 h 1907175"/>
                <a:gd name="connsiteX4736" fmla="*/ 1575519 w 2476424"/>
                <a:gd name="connsiteY4736" fmla="*/ 338165 h 1907175"/>
                <a:gd name="connsiteX4737" fmla="*/ 1585934 w 2476424"/>
                <a:gd name="connsiteY4737" fmla="*/ 337514 h 1907175"/>
                <a:gd name="connsiteX4738" fmla="*/ 1577147 w 2476424"/>
                <a:gd name="connsiteY4738" fmla="*/ 335561 h 1907175"/>
                <a:gd name="connsiteX4739" fmla="*/ 1565756 w 2476424"/>
                <a:gd name="connsiteY4739" fmla="*/ 335561 h 1907175"/>
                <a:gd name="connsiteX4740" fmla="*/ 1556643 w 2476424"/>
                <a:gd name="connsiteY4740" fmla="*/ 333934 h 1907175"/>
                <a:gd name="connsiteX4741" fmla="*/ 1566081 w 2476424"/>
                <a:gd name="connsiteY4741" fmla="*/ 329378 h 1907175"/>
                <a:gd name="connsiteX4742" fmla="*/ 1573567 w 2476424"/>
                <a:gd name="connsiteY4742" fmla="*/ 329703 h 1907175"/>
                <a:gd name="connsiteX4743" fmla="*/ 1586910 w 2476424"/>
                <a:gd name="connsiteY4743" fmla="*/ 326774 h 1907175"/>
                <a:gd name="connsiteX4744" fmla="*/ 1577797 w 2476424"/>
                <a:gd name="connsiteY4744" fmla="*/ 326123 h 1907175"/>
                <a:gd name="connsiteX4745" fmla="*/ 1568359 w 2476424"/>
                <a:gd name="connsiteY4745" fmla="*/ 325798 h 1907175"/>
                <a:gd name="connsiteX4746" fmla="*/ 1566732 w 2476424"/>
                <a:gd name="connsiteY4746" fmla="*/ 322218 h 1907175"/>
                <a:gd name="connsiteX4747" fmla="*/ 1576496 w 2476424"/>
                <a:gd name="connsiteY4747" fmla="*/ 322543 h 1907175"/>
                <a:gd name="connsiteX4748" fmla="*/ 1589839 w 2476424"/>
                <a:gd name="connsiteY4748" fmla="*/ 321892 h 1907175"/>
                <a:gd name="connsiteX4749" fmla="*/ 1591467 w 2476424"/>
                <a:gd name="connsiteY4749" fmla="*/ 318312 h 1907175"/>
                <a:gd name="connsiteX4750" fmla="*/ 1575519 w 2476424"/>
                <a:gd name="connsiteY4750" fmla="*/ 317662 h 1907175"/>
                <a:gd name="connsiteX4751" fmla="*/ 1569987 w 2476424"/>
                <a:gd name="connsiteY4751" fmla="*/ 316034 h 1907175"/>
                <a:gd name="connsiteX4752" fmla="*/ 1577472 w 2476424"/>
                <a:gd name="connsiteY4752" fmla="*/ 309200 h 1907175"/>
                <a:gd name="connsiteX4753" fmla="*/ 1571939 w 2476424"/>
                <a:gd name="connsiteY4753" fmla="*/ 307247 h 1907175"/>
                <a:gd name="connsiteX4754" fmla="*/ 1576496 w 2476424"/>
                <a:gd name="connsiteY4754" fmla="*/ 294229 h 1907175"/>
                <a:gd name="connsiteX4755" fmla="*/ 1565756 w 2476424"/>
                <a:gd name="connsiteY4755" fmla="*/ 305294 h 1907175"/>
                <a:gd name="connsiteX4756" fmla="*/ 1564779 w 2476424"/>
                <a:gd name="connsiteY4756" fmla="*/ 313431 h 1907175"/>
                <a:gd name="connsiteX4757" fmla="*/ 1553388 w 2476424"/>
                <a:gd name="connsiteY4757" fmla="*/ 322543 h 1907175"/>
                <a:gd name="connsiteX4758" fmla="*/ 1536465 w 2476424"/>
                <a:gd name="connsiteY4758" fmla="*/ 324822 h 1907175"/>
                <a:gd name="connsiteX4759" fmla="*/ 1531583 w 2476424"/>
                <a:gd name="connsiteY4759" fmla="*/ 325147 h 1907175"/>
                <a:gd name="connsiteX4760" fmla="*/ 1541021 w 2476424"/>
                <a:gd name="connsiteY4760" fmla="*/ 316360 h 1907175"/>
                <a:gd name="connsiteX4761" fmla="*/ 1541021 w 2476424"/>
                <a:gd name="connsiteY4761" fmla="*/ 306596 h 1907175"/>
                <a:gd name="connsiteX4762" fmla="*/ 1530932 w 2476424"/>
                <a:gd name="connsiteY4762" fmla="*/ 317987 h 1907175"/>
                <a:gd name="connsiteX4763" fmla="*/ 1521494 w 2476424"/>
                <a:gd name="connsiteY4763" fmla="*/ 317987 h 1907175"/>
                <a:gd name="connsiteX4764" fmla="*/ 1515961 w 2476424"/>
                <a:gd name="connsiteY4764" fmla="*/ 323520 h 1907175"/>
                <a:gd name="connsiteX4765" fmla="*/ 1502943 w 2476424"/>
                <a:gd name="connsiteY4765" fmla="*/ 322218 h 1907175"/>
                <a:gd name="connsiteX4766" fmla="*/ 1506849 w 2476424"/>
                <a:gd name="connsiteY4766" fmla="*/ 317336 h 1907175"/>
                <a:gd name="connsiteX4767" fmla="*/ 1497736 w 2476424"/>
                <a:gd name="connsiteY4767" fmla="*/ 315058 h 1907175"/>
                <a:gd name="connsiteX4768" fmla="*/ 1497085 w 2476424"/>
                <a:gd name="connsiteY4768" fmla="*/ 303993 h 1907175"/>
                <a:gd name="connsiteX4769" fmla="*/ 1509452 w 2476424"/>
                <a:gd name="connsiteY4769" fmla="*/ 294229 h 1907175"/>
                <a:gd name="connsiteX4770" fmla="*/ 1519216 w 2476424"/>
                <a:gd name="connsiteY4770" fmla="*/ 284465 h 1907175"/>
                <a:gd name="connsiteX4771" fmla="*/ 1543950 w 2476424"/>
                <a:gd name="connsiteY4771" fmla="*/ 279909 h 1907175"/>
                <a:gd name="connsiteX4772" fmla="*/ 1563477 w 2476424"/>
                <a:gd name="connsiteY4772" fmla="*/ 275678 h 1907175"/>
                <a:gd name="connsiteX4773" fmla="*/ 1578123 w 2476424"/>
                <a:gd name="connsiteY4773" fmla="*/ 278607 h 1907175"/>
                <a:gd name="connsiteX4774" fmla="*/ 1596999 w 2476424"/>
                <a:gd name="connsiteY4774" fmla="*/ 280234 h 1907175"/>
                <a:gd name="connsiteX4775" fmla="*/ 1607739 w 2476424"/>
                <a:gd name="connsiteY4775" fmla="*/ 284140 h 1907175"/>
                <a:gd name="connsiteX4776" fmla="*/ 1635077 w 2476424"/>
                <a:gd name="connsiteY4776" fmla="*/ 295856 h 1907175"/>
                <a:gd name="connsiteX4777" fmla="*/ 1642563 w 2476424"/>
                <a:gd name="connsiteY4777" fmla="*/ 297483 h 1907175"/>
                <a:gd name="connsiteX4778" fmla="*/ 1644190 w 2476424"/>
                <a:gd name="connsiteY4778" fmla="*/ 293578 h 1907175"/>
                <a:gd name="connsiteX4779" fmla="*/ 1638983 w 2476424"/>
                <a:gd name="connsiteY4779" fmla="*/ 289347 h 1907175"/>
                <a:gd name="connsiteX4780" fmla="*/ 1645817 w 2476424"/>
                <a:gd name="connsiteY4780" fmla="*/ 286418 h 1907175"/>
                <a:gd name="connsiteX4781" fmla="*/ 1635728 w 2476424"/>
                <a:gd name="connsiteY4781" fmla="*/ 285442 h 1907175"/>
                <a:gd name="connsiteX4782" fmla="*/ 1626615 w 2476424"/>
                <a:gd name="connsiteY4782" fmla="*/ 284791 h 1907175"/>
                <a:gd name="connsiteX4783" fmla="*/ 1623036 w 2476424"/>
                <a:gd name="connsiteY4783" fmla="*/ 281536 h 1907175"/>
                <a:gd name="connsiteX4784" fmla="*/ 1641261 w 2476424"/>
                <a:gd name="connsiteY4784" fmla="*/ 281536 h 1907175"/>
                <a:gd name="connsiteX4785" fmla="*/ 1658510 w 2476424"/>
                <a:gd name="connsiteY4785" fmla="*/ 280234 h 1907175"/>
                <a:gd name="connsiteX4786" fmla="*/ 1665670 w 2476424"/>
                <a:gd name="connsiteY4786" fmla="*/ 267216 h 1907175"/>
                <a:gd name="connsiteX4787" fmla="*/ 1656883 w 2476424"/>
                <a:gd name="connsiteY4787" fmla="*/ 268518 h 1907175"/>
                <a:gd name="connsiteX4788" fmla="*/ 1649723 w 2476424"/>
                <a:gd name="connsiteY4788" fmla="*/ 271122 h 1907175"/>
                <a:gd name="connsiteX4789" fmla="*/ 1644515 w 2476424"/>
                <a:gd name="connsiteY4789" fmla="*/ 274376 h 1907175"/>
                <a:gd name="connsiteX4790" fmla="*/ 1634752 w 2476424"/>
                <a:gd name="connsiteY4790" fmla="*/ 276329 h 1907175"/>
                <a:gd name="connsiteX4791" fmla="*/ 1626290 w 2476424"/>
                <a:gd name="connsiteY4791" fmla="*/ 273725 h 1907175"/>
                <a:gd name="connsiteX4792" fmla="*/ 1612621 w 2476424"/>
                <a:gd name="connsiteY4792" fmla="*/ 272424 h 1907175"/>
                <a:gd name="connsiteX4793" fmla="*/ 1592443 w 2476424"/>
                <a:gd name="connsiteY4793" fmla="*/ 272424 h 1907175"/>
                <a:gd name="connsiteX4794" fmla="*/ 1583656 w 2476424"/>
                <a:gd name="connsiteY4794" fmla="*/ 271122 h 1907175"/>
                <a:gd name="connsiteX4795" fmla="*/ 1575519 w 2476424"/>
                <a:gd name="connsiteY4795" fmla="*/ 265589 h 1907175"/>
                <a:gd name="connsiteX4796" fmla="*/ 1580401 w 2476424"/>
                <a:gd name="connsiteY4796" fmla="*/ 262009 h 1907175"/>
                <a:gd name="connsiteX4797" fmla="*/ 1589839 w 2476424"/>
                <a:gd name="connsiteY4797" fmla="*/ 263311 h 1907175"/>
                <a:gd name="connsiteX4798" fmla="*/ 1595372 w 2476424"/>
                <a:gd name="connsiteY4798" fmla="*/ 267867 h 1907175"/>
                <a:gd name="connsiteX4799" fmla="*/ 1614248 w 2476424"/>
                <a:gd name="connsiteY4799" fmla="*/ 267216 h 1907175"/>
                <a:gd name="connsiteX4800" fmla="*/ 1598952 w 2476424"/>
                <a:gd name="connsiteY4800" fmla="*/ 261358 h 1907175"/>
                <a:gd name="connsiteX4801" fmla="*/ 1596674 w 2476424"/>
                <a:gd name="connsiteY4801" fmla="*/ 255500 h 1907175"/>
                <a:gd name="connsiteX4802" fmla="*/ 1588863 w 2476424"/>
                <a:gd name="connsiteY4802" fmla="*/ 256802 h 1907175"/>
                <a:gd name="connsiteX4803" fmla="*/ 1581052 w 2476424"/>
                <a:gd name="connsiteY4803" fmla="*/ 241831 h 1907175"/>
                <a:gd name="connsiteX4804" fmla="*/ 1572590 w 2476424"/>
                <a:gd name="connsiteY4804" fmla="*/ 238576 h 1907175"/>
                <a:gd name="connsiteX4805" fmla="*/ 1566407 w 2476424"/>
                <a:gd name="connsiteY4805" fmla="*/ 231091 h 1907175"/>
                <a:gd name="connsiteX4806" fmla="*/ 1549809 w 2476424"/>
                <a:gd name="connsiteY4806" fmla="*/ 226209 h 1907175"/>
                <a:gd name="connsiteX4807" fmla="*/ 1530607 w 2476424"/>
                <a:gd name="connsiteY4807" fmla="*/ 221653 h 1907175"/>
                <a:gd name="connsiteX4808" fmla="*/ 1526701 w 2476424"/>
                <a:gd name="connsiteY4808" fmla="*/ 218073 h 1907175"/>
                <a:gd name="connsiteX4809" fmla="*/ 1529956 w 2476424"/>
                <a:gd name="connsiteY4809" fmla="*/ 209937 h 1907175"/>
                <a:gd name="connsiteX4810" fmla="*/ 1549483 w 2476424"/>
                <a:gd name="connsiteY4810" fmla="*/ 212215 h 1907175"/>
                <a:gd name="connsiteX4811" fmla="*/ 1557945 w 2476424"/>
                <a:gd name="connsiteY4811" fmla="*/ 211564 h 1907175"/>
                <a:gd name="connsiteX4812" fmla="*/ 1543950 w 2476424"/>
                <a:gd name="connsiteY4812" fmla="*/ 206682 h 1907175"/>
                <a:gd name="connsiteX4813" fmla="*/ 1527352 w 2476424"/>
                <a:gd name="connsiteY4813" fmla="*/ 203427 h 1907175"/>
                <a:gd name="connsiteX4814" fmla="*/ 1521494 w 2476424"/>
                <a:gd name="connsiteY4814" fmla="*/ 197895 h 1907175"/>
                <a:gd name="connsiteX4815" fmla="*/ 1527678 w 2476424"/>
                <a:gd name="connsiteY4815" fmla="*/ 188782 h 1907175"/>
                <a:gd name="connsiteX4816" fmla="*/ 1541672 w 2476424"/>
                <a:gd name="connsiteY4816" fmla="*/ 186504 h 1907175"/>
                <a:gd name="connsiteX4817" fmla="*/ 1554039 w 2476424"/>
                <a:gd name="connsiteY4817" fmla="*/ 189758 h 1907175"/>
                <a:gd name="connsiteX4818" fmla="*/ 1569661 w 2476424"/>
                <a:gd name="connsiteY4818" fmla="*/ 191060 h 1907175"/>
                <a:gd name="connsiteX4819" fmla="*/ 1588212 w 2476424"/>
                <a:gd name="connsiteY4819" fmla="*/ 190735 h 1907175"/>
                <a:gd name="connsiteX4820" fmla="*/ 1600254 w 2476424"/>
                <a:gd name="connsiteY4820" fmla="*/ 191060 h 1907175"/>
                <a:gd name="connsiteX4821" fmla="*/ 1611645 w 2476424"/>
                <a:gd name="connsiteY4821" fmla="*/ 197244 h 1907175"/>
                <a:gd name="connsiteX4822" fmla="*/ 1625639 w 2476424"/>
                <a:gd name="connsiteY4822" fmla="*/ 205055 h 1907175"/>
                <a:gd name="connsiteX4823" fmla="*/ 1643539 w 2476424"/>
                <a:gd name="connsiteY4823" fmla="*/ 214167 h 1907175"/>
                <a:gd name="connsiteX4824" fmla="*/ 1647770 w 2476424"/>
                <a:gd name="connsiteY4824" fmla="*/ 217747 h 1907175"/>
                <a:gd name="connsiteX4825" fmla="*/ 1651350 w 2476424"/>
                <a:gd name="connsiteY4825" fmla="*/ 225558 h 1907175"/>
                <a:gd name="connsiteX4826" fmla="*/ 1661113 w 2476424"/>
                <a:gd name="connsiteY4826" fmla="*/ 229464 h 1907175"/>
                <a:gd name="connsiteX4827" fmla="*/ 1658510 w 2476424"/>
                <a:gd name="connsiteY4827" fmla="*/ 234671 h 1907175"/>
                <a:gd name="connsiteX4828" fmla="*/ 1666972 w 2476424"/>
                <a:gd name="connsiteY4828" fmla="*/ 232067 h 1907175"/>
                <a:gd name="connsiteX4829" fmla="*/ 1682919 w 2476424"/>
                <a:gd name="connsiteY4829" fmla="*/ 233695 h 1907175"/>
                <a:gd name="connsiteX4830" fmla="*/ 1689753 w 2476424"/>
                <a:gd name="connsiteY4830" fmla="*/ 234346 h 1907175"/>
                <a:gd name="connsiteX4831" fmla="*/ 1702446 w 2476424"/>
                <a:gd name="connsiteY4831" fmla="*/ 230440 h 1907175"/>
                <a:gd name="connsiteX4832" fmla="*/ 1713186 w 2476424"/>
                <a:gd name="connsiteY4832" fmla="*/ 226535 h 1907175"/>
                <a:gd name="connsiteX4833" fmla="*/ 1704399 w 2476424"/>
                <a:gd name="connsiteY4833" fmla="*/ 225233 h 1907175"/>
                <a:gd name="connsiteX4834" fmla="*/ 1691381 w 2476424"/>
                <a:gd name="connsiteY4834" fmla="*/ 228162 h 1907175"/>
                <a:gd name="connsiteX4835" fmla="*/ 1679664 w 2476424"/>
                <a:gd name="connsiteY4835" fmla="*/ 226860 h 1907175"/>
                <a:gd name="connsiteX4836" fmla="*/ 1666321 w 2476424"/>
                <a:gd name="connsiteY4836" fmla="*/ 222955 h 1907175"/>
                <a:gd name="connsiteX4837" fmla="*/ 1663392 w 2476424"/>
                <a:gd name="connsiteY4837" fmla="*/ 212540 h 1907175"/>
                <a:gd name="connsiteX4838" fmla="*/ 1668273 w 2476424"/>
                <a:gd name="connsiteY4838" fmla="*/ 210262 h 1907175"/>
                <a:gd name="connsiteX4839" fmla="*/ 1646143 w 2476424"/>
                <a:gd name="connsiteY4839" fmla="*/ 204729 h 1907175"/>
                <a:gd name="connsiteX4840" fmla="*/ 1629870 w 2476424"/>
                <a:gd name="connsiteY4840" fmla="*/ 193338 h 1907175"/>
                <a:gd name="connsiteX4841" fmla="*/ 1620757 w 2476424"/>
                <a:gd name="connsiteY4841" fmla="*/ 186829 h 1907175"/>
                <a:gd name="connsiteX4842" fmla="*/ 1636054 w 2476424"/>
                <a:gd name="connsiteY4842" fmla="*/ 184551 h 1907175"/>
                <a:gd name="connsiteX4843" fmla="*/ 1662415 w 2476424"/>
                <a:gd name="connsiteY4843" fmla="*/ 181622 h 1907175"/>
                <a:gd name="connsiteX4844" fmla="*/ 1681292 w 2476424"/>
                <a:gd name="connsiteY4844" fmla="*/ 179344 h 1907175"/>
                <a:gd name="connsiteX4845" fmla="*/ 1695937 w 2476424"/>
                <a:gd name="connsiteY4845" fmla="*/ 177066 h 1907175"/>
                <a:gd name="connsiteX4846" fmla="*/ 1703748 w 2476424"/>
                <a:gd name="connsiteY4846" fmla="*/ 173160 h 1907175"/>
                <a:gd name="connsiteX4847" fmla="*/ 1730110 w 2476424"/>
                <a:gd name="connsiteY4847" fmla="*/ 171533 h 1907175"/>
                <a:gd name="connsiteX4848" fmla="*/ 1750939 w 2476424"/>
                <a:gd name="connsiteY4848" fmla="*/ 171208 h 1907175"/>
                <a:gd name="connsiteX4849" fmla="*/ 1763306 w 2476424"/>
                <a:gd name="connsiteY4849" fmla="*/ 167628 h 1907175"/>
                <a:gd name="connsiteX4850" fmla="*/ 1748010 w 2476424"/>
                <a:gd name="connsiteY4850" fmla="*/ 167302 h 1907175"/>
                <a:gd name="connsiteX4851" fmla="*/ 1725879 w 2476424"/>
                <a:gd name="connsiteY4851" fmla="*/ 166326 h 1907175"/>
                <a:gd name="connsiteX4852" fmla="*/ 1713512 w 2476424"/>
                <a:gd name="connsiteY4852" fmla="*/ 165675 h 1907175"/>
                <a:gd name="connsiteX4853" fmla="*/ 1739222 w 2476424"/>
                <a:gd name="connsiteY4853" fmla="*/ 158840 h 1907175"/>
                <a:gd name="connsiteX4854" fmla="*/ 1758099 w 2476424"/>
                <a:gd name="connsiteY4854" fmla="*/ 154609 h 1907175"/>
                <a:gd name="connsiteX4855" fmla="*/ 1787064 w 2476424"/>
                <a:gd name="connsiteY4855" fmla="*/ 152006 h 1907175"/>
                <a:gd name="connsiteX4856" fmla="*/ 1805289 w 2476424"/>
                <a:gd name="connsiteY4856" fmla="*/ 148751 h 1907175"/>
                <a:gd name="connsiteX4857" fmla="*/ 1782182 w 2476424"/>
                <a:gd name="connsiteY4857" fmla="*/ 146799 h 1907175"/>
                <a:gd name="connsiteX4858" fmla="*/ 1758424 w 2476424"/>
                <a:gd name="connsiteY4858" fmla="*/ 148100 h 1907175"/>
                <a:gd name="connsiteX4859" fmla="*/ 1739548 w 2476424"/>
                <a:gd name="connsiteY4859" fmla="*/ 149402 h 1907175"/>
                <a:gd name="connsiteX4860" fmla="*/ 1738246 w 2476424"/>
                <a:gd name="connsiteY4860" fmla="*/ 142242 h 1907175"/>
                <a:gd name="connsiteX4861" fmla="*/ 1749962 w 2476424"/>
                <a:gd name="connsiteY4861" fmla="*/ 132153 h 1907175"/>
                <a:gd name="connsiteX4862" fmla="*/ 1762330 w 2476424"/>
                <a:gd name="connsiteY4862" fmla="*/ 126295 h 1907175"/>
                <a:gd name="connsiteX4863" fmla="*/ 1773720 w 2476424"/>
                <a:gd name="connsiteY4863" fmla="*/ 120437 h 1907175"/>
                <a:gd name="connsiteX4864" fmla="*/ 1792922 w 2476424"/>
                <a:gd name="connsiteY4864" fmla="*/ 112626 h 1907175"/>
                <a:gd name="connsiteX4865" fmla="*/ 1768513 w 2476424"/>
                <a:gd name="connsiteY4865" fmla="*/ 118810 h 1907175"/>
                <a:gd name="connsiteX4866" fmla="*/ 1758099 w 2476424"/>
                <a:gd name="connsiteY4866" fmla="*/ 120437 h 1907175"/>
                <a:gd name="connsiteX4867" fmla="*/ 1745731 w 2476424"/>
                <a:gd name="connsiteY4867" fmla="*/ 127597 h 1907175"/>
                <a:gd name="connsiteX4868" fmla="*/ 1739873 w 2476424"/>
                <a:gd name="connsiteY4868" fmla="*/ 132153 h 1907175"/>
                <a:gd name="connsiteX4869" fmla="*/ 1730761 w 2476424"/>
                <a:gd name="connsiteY4869" fmla="*/ 131502 h 1907175"/>
                <a:gd name="connsiteX4870" fmla="*/ 1719370 w 2476424"/>
                <a:gd name="connsiteY4870" fmla="*/ 127271 h 1907175"/>
                <a:gd name="connsiteX4871" fmla="*/ 1724251 w 2476424"/>
                <a:gd name="connsiteY4871" fmla="*/ 134106 h 1907175"/>
                <a:gd name="connsiteX4872" fmla="*/ 1724251 w 2476424"/>
                <a:gd name="connsiteY4872" fmla="*/ 140615 h 1907175"/>
                <a:gd name="connsiteX4873" fmla="*/ 1727181 w 2476424"/>
                <a:gd name="connsiteY4873" fmla="*/ 144846 h 1907175"/>
                <a:gd name="connsiteX4874" fmla="*/ 1715790 w 2476424"/>
                <a:gd name="connsiteY4874" fmla="*/ 152006 h 1907175"/>
                <a:gd name="connsiteX4875" fmla="*/ 1683570 w 2476424"/>
                <a:gd name="connsiteY4875" fmla="*/ 161769 h 1907175"/>
                <a:gd name="connsiteX4876" fmla="*/ 1655906 w 2476424"/>
                <a:gd name="connsiteY4876" fmla="*/ 165675 h 1907175"/>
                <a:gd name="connsiteX4877" fmla="*/ 1624988 w 2476424"/>
                <a:gd name="connsiteY4877" fmla="*/ 171533 h 1907175"/>
                <a:gd name="connsiteX4878" fmla="*/ 1620432 w 2476424"/>
                <a:gd name="connsiteY4878" fmla="*/ 167628 h 1907175"/>
                <a:gd name="connsiteX4879" fmla="*/ 1626290 w 2476424"/>
                <a:gd name="connsiteY4879" fmla="*/ 164373 h 1907175"/>
                <a:gd name="connsiteX4880" fmla="*/ 1651350 w 2476424"/>
                <a:gd name="connsiteY4880" fmla="*/ 159166 h 1907175"/>
                <a:gd name="connsiteX4881" fmla="*/ 1658510 w 2476424"/>
                <a:gd name="connsiteY4881" fmla="*/ 151355 h 1907175"/>
                <a:gd name="connsiteX4882" fmla="*/ 1639634 w 2476424"/>
                <a:gd name="connsiteY4882" fmla="*/ 157864 h 1907175"/>
                <a:gd name="connsiteX4883" fmla="*/ 1613923 w 2476424"/>
                <a:gd name="connsiteY4883" fmla="*/ 162420 h 1907175"/>
                <a:gd name="connsiteX4884" fmla="*/ 1611319 w 2476424"/>
                <a:gd name="connsiteY4884" fmla="*/ 160142 h 1907175"/>
                <a:gd name="connsiteX4885" fmla="*/ 1618479 w 2476424"/>
                <a:gd name="connsiteY4885" fmla="*/ 152982 h 1907175"/>
                <a:gd name="connsiteX4886" fmla="*/ 1600905 w 2476424"/>
                <a:gd name="connsiteY4886" fmla="*/ 158515 h 1907175"/>
                <a:gd name="connsiteX4887" fmla="*/ 1601556 w 2476424"/>
                <a:gd name="connsiteY4887" fmla="*/ 166977 h 1907175"/>
                <a:gd name="connsiteX4888" fmla="*/ 1597325 w 2476424"/>
                <a:gd name="connsiteY4888" fmla="*/ 172509 h 1907175"/>
                <a:gd name="connsiteX4889" fmla="*/ 1575845 w 2476424"/>
                <a:gd name="connsiteY4889" fmla="*/ 173160 h 1907175"/>
                <a:gd name="connsiteX4890" fmla="*/ 1555016 w 2476424"/>
                <a:gd name="connsiteY4890" fmla="*/ 173811 h 1907175"/>
                <a:gd name="connsiteX4891" fmla="*/ 1546228 w 2476424"/>
                <a:gd name="connsiteY4891" fmla="*/ 171858 h 1907175"/>
                <a:gd name="connsiteX4892" fmla="*/ 1549158 w 2476424"/>
                <a:gd name="connsiteY4892" fmla="*/ 166326 h 1907175"/>
                <a:gd name="connsiteX4893" fmla="*/ 1535163 w 2476424"/>
                <a:gd name="connsiteY4893" fmla="*/ 172509 h 1907175"/>
                <a:gd name="connsiteX4894" fmla="*/ 1520518 w 2476424"/>
                <a:gd name="connsiteY4894" fmla="*/ 167953 h 1907175"/>
                <a:gd name="connsiteX4895" fmla="*/ 1528329 w 2476424"/>
                <a:gd name="connsiteY4895" fmla="*/ 158189 h 1907175"/>
                <a:gd name="connsiteX4896" fmla="*/ 1546879 w 2476424"/>
                <a:gd name="connsiteY4896" fmla="*/ 144195 h 1907175"/>
                <a:gd name="connsiteX4897" fmla="*/ 1567383 w 2476424"/>
                <a:gd name="connsiteY4897" fmla="*/ 139639 h 1907175"/>
                <a:gd name="connsiteX4898" fmla="*/ 1594721 w 2476424"/>
                <a:gd name="connsiteY4898" fmla="*/ 138011 h 1907175"/>
                <a:gd name="connsiteX4899" fmla="*/ 1626290 w 2476424"/>
                <a:gd name="connsiteY4899" fmla="*/ 133455 h 1907175"/>
                <a:gd name="connsiteX4900" fmla="*/ 1637681 w 2476424"/>
                <a:gd name="connsiteY4900" fmla="*/ 129224 h 1907175"/>
                <a:gd name="connsiteX4901" fmla="*/ 1625314 w 2476424"/>
                <a:gd name="connsiteY4901" fmla="*/ 130851 h 1907175"/>
                <a:gd name="connsiteX4902" fmla="*/ 1582679 w 2476424"/>
                <a:gd name="connsiteY4902" fmla="*/ 133455 h 1907175"/>
                <a:gd name="connsiteX4903" fmla="*/ 1555341 w 2476424"/>
                <a:gd name="connsiteY4903" fmla="*/ 135733 h 1907175"/>
                <a:gd name="connsiteX4904" fmla="*/ 1531258 w 2476424"/>
                <a:gd name="connsiteY4904" fmla="*/ 146473 h 1907175"/>
                <a:gd name="connsiteX4905" fmla="*/ 1506198 w 2476424"/>
                <a:gd name="connsiteY4905" fmla="*/ 165024 h 1907175"/>
                <a:gd name="connsiteX4906" fmla="*/ 1492529 w 2476424"/>
                <a:gd name="connsiteY4906" fmla="*/ 165675 h 1907175"/>
                <a:gd name="connsiteX4907" fmla="*/ 1460960 w 2476424"/>
                <a:gd name="connsiteY4907" fmla="*/ 154609 h 1907175"/>
                <a:gd name="connsiteX4908" fmla="*/ 1446640 w 2476424"/>
                <a:gd name="connsiteY4908" fmla="*/ 149077 h 1907175"/>
                <a:gd name="connsiteX4909" fmla="*/ 1466492 w 2476424"/>
                <a:gd name="connsiteY4909" fmla="*/ 144520 h 1907175"/>
                <a:gd name="connsiteX4910" fmla="*/ 1489600 w 2476424"/>
                <a:gd name="connsiteY4910" fmla="*/ 144846 h 1907175"/>
                <a:gd name="connsiteX4911" fmla="*/ 1514659 w 2476424"/>
                <a:gd name="connsiteY4911" fmla="*/ 144195 h 1907175"/>
                <a:gd name="connsiteX4912" fmla="*/ 1536140 w 2476424"/>
                <a:gd name="connsiteY4912" fmla="*/ 138011 h 1907175"/>
                <a:gd name="connsiteX4913" fmla="*/ 1569336 w 2476424"/>
                <a:gd name="connsiteY4913" fmla="*/ 124993 h 1907175"/>
                <a:gd name="connsiteX4914" fmla="*/ 1574543 w 2476424"/>
                <a:gd name="connsiteY4914" fmla="*/ 121413 h 1907175"/>
                <a:gd name="connsiteX4915" fmla="*/ 1555992 w 2476424"/>
                <a:gd name="connsiteY4915" fmla="*/ 123041 h 1907175"/>
                <a:gd name="connsiteX4916" fmla="*/ 1533536 w 2476424"/>
                <a:gd name="connsiteY4916" fmla="*/ 130851 h 1907175"/>
                <a:gd name="connsiteX4917" fmla="*/ 1521169 w 2476424"/>
                <a:gd name="connsiteY4917" fmla="*/ 135733 h 1907175"/>
                <a:gd name="connsiteX4918" fmla="*/ 1483741 w 2476424"/>
                <a:gd name="connsiteY4918" fmla="*/ 139313 h 1907175"/>
                <a:gd name="connsiteX4919" fmla="*/ 1455427 w 2476424"/>
                <a:gd name="connsiteY4919" fmla="*/ 138662 h 1907175"/>
                <a:gd name="connsiteX4920" fmla="*/ 1432971 w 2476424"/>
                <a:gd name="connsiteY4920" fmla="*/ 140940 h 1907175"/>
                <a:gd name="connsiteX4921" fmla="*/ 1419627 w 2476424"/>
                <a:gd name="connsiteY4921" fmla="*/ 131502 h 1907175"/>
                <a:gd name="connsiteX4922" fmla="*/ 1426787 w 2476424"/>
                <a:gd name="connsiteY4922" fmla="*/ 128573 h 1907175"/>
                <a:gd name="connsiteX4923" fmla="*/ 1438178 w 2476424"/>
                <a:gd name="connsiteY4923" fmla="*/ 128573 h 1907175"/>
                <a:gd name="connsiteX4924" fmla="*/ 1455102 w 2476424"/>
                <a:gd name="connsiteY4924" fmla="*/ 125970 h 1907175"/>
                <a:gd name="connsiteX4925" fmla="*/ 1442409 w 2476424"/>
                <a:gd name="connsiteY4925" fmla="*/ 124993 h 1907175"/>
                <a:gd name="connsiteX4926" fmla="*/ 1432971 w 2476424"/>
                <a:gd name="connsiteY4926" fmla="*/ 120762 h 1907175"/>
                <a:gd name="connsiteX4927" fmla="*/ 1453800 w 2476424"/>
                <a:gd name="connsiteY4927" fmla="*/ 114253 h 1907175"/>
                <a:gd name="connsiteX4928" fmla="*/ 1470398 w 2476424"/>
                <a:gd name="connsiteY4928" fmla="*/ 109371 h 1907175"/>
                <a:gd name="connsiteX4929" fmla="*/ 1503594 w 2476424"/>
                <a:gd name="connsiteY4929" fmla="*/ 110673 h 1907175"/>
                <a:gd name="connsiteX4930" fmla="*/ 1488949 w 2476424"/>
                <a:gd name="connsiteY4930" fmla="*/ 105141 h 1907175"/>
                <a:gd name="connsiteX4931" fmla="*/ 1468120 w 2476424"/>
                <a:gd name="connsiteY4931" fmla="*/ 103839 h 1907175"/>
                <a:gd name="connsiteX4932" fmla="*/ 1438504 w 2476424"/>
                <a:gd name="connsiteY4932" fmla="*/ 112951 h 1907175"/>
                <a:gd name="connsiteX4933" fmla="*/ 1416698 w 2476424"/>
                <a:gd name="connsiteY4933" fmla="*/ 117508 h 1907175"/>
                <a:gd name="connsiteX4934" fmla="*/ 1405633 w 2476424"/>
                <a:gd name="connsiteY4934" fmla="*/ 113277 h 1907175"/>
                <a:gd name="connsiteX4935" fmla="*/ 1423207 w 2476424"/>
                <a:gd name="connsiteY4935" fmla="*/ 105466 h 1907175"/>
                <a:gd name="connsiteX4936" fmla="*/ 1437202 w 2476424"/>
                <a:gd name="connsiteY4936" fmla="*/ 100910 h 1907175"/>
                <a:gd name="connsiteX4937" fmla="*/ 1418000 w 2476424"/>
                <a:gd name="connsiteY4937" fmla="*/ 95052 h 1907175"/>
                <a:gd name="connsiteX4938" fmla="*/ 1415722 w 2476424"/>
                <a:gd name="connsiteY4938" fmla="*/ 98957 h 1907175"/>
                <a:gd name="connsiteX4939" fmla="*/ 1404982 w 2476424"/>
                <a:gd name="connsiteY4939" fmla="*/ 97981 h 1907175"/>
                <a:gd name="connsiteX4940" fmla="*/ 1398798 w 2476424"/>
                <a:gd name="connsiteY4940" fmla="*/ 101235 h 1907175"/>
                <a:gd name="connsiteX4941" fmla="*/ 1398798 w 2476424"/>
                <a:gd name="connsiteY4941" fmla="*/ 105466 h 1907175"/>
                <a:gd name="connsiteX4942" fmla="*/ 1392615 w 2476424"/>
                <a:gd name="connsiteY4942" fmla="*/ 106768 h 1907175"/>
                <a:gd name="connsiteX4943" fmla="*/ 1373087 w 2476424"/>
                <a:gd name="connsiteY4943" fmla="*/ 98957 h 1907175"/>
                <a:gd name="connsiteX4944" fmla="*/ 1384804 w 2476424"/>
                <a:gd name="connsiteY4944" fmla="*/ 91146 h 1907175"/>
                <a:gd name="connsiteX4945" fmla="*/ 1393265 w 2476424"/>
                <a:gd name="connsiteY4945" fmla="*/ 91146 h 1907175"/>
                <a:gd name="connsiteX4946" fmla="*/ 1399775 w 2476424"/>
                <a:gd name="connsiteY4946" fmla="*/ 87241 h 1907175"/>
                <a:gd name="connsiteX4947" fmla="*/ 1413444 w 2476424"/>
                <a:gd name="connsiteY4947" fmla="*/ 83986 h 1907175"/>
                <a:gd name="connsiteX4948" fmla="*/ 1431344 w 2476424"/>
                <a:gd name="connsiteY4948" fmla="*/ 82359 h 1907175"/>
                <a:gd name="connsiteX4949" fmla="*/ 1444362 w 2476424"/>
                <a:gd name="connsiteY4949" fmla="*/ 88217 h 1907175"/>
                <a:gd name="connsiteX4950" fmla="*/ 1447616 w 2476424"/>
                <a:gd name="connsiteY4950" fmla="*/ 84637 h 1907175"/>
                <a:gd name="connsiteX4951" fmla="*/ 1445013 w 2476424"/>
                <a:gd name="connsiteY4951" fmla="*/ 80732 h 1907175"/>
                <a:gd name="connsiteX4952" fmla="*/ 1453474 w 2476424"/>
                <a:gd name="connsiteY4952" fmla="*/ 79430 h 1907175"/>
                <a:gd name="connsiteX4953" fmla="*/ 1458031 w 2476424"/>
                <a:gd name="connsiteY4953" fmla="*/ 74548 h 1907175"/>
                <a:gd name="connsiteX4954" fmla="*/ 1469096 w 2476424"/>
                <a:gd name="connsiteY4954" fmla="*/ 73246 h 1907175"/>
                <a:gd name="connsiteX4955" fmla="*/ 1482440 w 2476424"/>
                <a:gd name="connsiteY4955" fmla="*/ 69015 h 1907175"/>
                <a:gd name="connsiteX4956" fmla="*/ 1495132 w 2476424"/>
                <a:gd name="connsiteY4956" fmla="*/ 70968 h 1907175"/>
                <a:gd name="connsiteX4957" fmla="*/ 1504245 w 2476424"/>
                <a:gd name="connsiteY4957" fmla="*/ 75524 h 1907175"/>
                <a:gd name="connsiteX4958" fmla="*/ 1503269 w 2476424"/>
                <a:gd name="connsiteY4958" fmla="*/ 80081 h 1907175"/>
                <a:gd name="connsiteX4959" fmla="*/ 1515636 w 2476424"/>
                <a:gd name="connsiteY4959" fmla="*/ 83986 h 1907175"/>
                <a:gd name="connsiteX4960" fmla="*/ 1513032 w 2476424"/>
                <a:gd name="connsiteY4960" fmla="*/ 78779 h 1907175"/>
                <a:gd name="connsiteX4961" fmla="*/ 1514659 w 2476424"/>
                <a:gd name="connsiteY4961" fmla="*/ 74223 h 1907175"/>
                <a:gd name="connsiteX4962" fmla="*/ 1528979 w 2476424"/>
                <a:gd name="connsiteY4962" fmla="*/ 73572 h 1907175"/>
                <a:gd name="connsiteX4963" fmla="*/ 1539719 w 2476424"/>
                <a:gd name="connsiteY4963" fmla="*/ 77477 h 1907175"/>
                <a:gd name="connsiteX4964" fmla="*/ 1552087 w 2476424"/>
                <a:gd name="connsiteY4964" fmla="*/ 84962 h 1907175"/>
                <a:gd name="connsiteX4965" fmla="*/ 1549809 w 2476424"/>
                <a:gd name="connsiteY4965" fmla="*/ 78128 h 1907175"/>
                <a:gd name="connsiteX4966" fmla="*/ 1558270 w 2476424"/>
                <a:gd name="connsiteY4966" fmla="*/ 77477 h 1907175"/>
                <a:gd name="connsiteX4967" fmla="*/ 1568359 w 2476424"/>
                <a:gd name="connsiteY4967" fmla="*/ 83661 h 1907175"/>
                <a:gd name="connsiteX4968" fmla="*/ 1567058 w 2476424"/>
                <a:gd name="connsiteY4968" fmla="*/ 78779 h 1907175"/>
                <a:gd name="connsiteX4969" fmla="*/ 1574543 w 2476424"/>
                <a:gd name="connsiteY4969" fmla="*/ 80732 h 1907175"/>
                <a:gd name="connsiteX4970" fmla="*/ 1565756 w 2476424"/>
                <a:gd name="connsiteY4970" fmla="*/ 73246 h 1907175"/>
                <a:gd name="connsiteX4971" fmla="*/ 1556318 w 2476424"/>
                <a:gd name="connsiteY4971" fmla="*/ 73246 h 1907175"/>
                <a:gd name="connsiteX4972" fmla="*/ 1544927 w 2476424"/>
                <a:gd name="connsiteY4972" fmla="*/ 70317 h 1907175"/>
                <a:gd name="connsiteX4973" fmla="*/ 1520518 w 2476424"/>
                <a:gd name="connsiteY4973" fmla="*/ 68364 h 1907175"/>
                <a:gd name="connsiteX4974" fmla="*/ 1516612 w 2476424"/>
                <a:gd name="connsiteY4974" fmla="*/ 62832 h 1907175"/>
                <a:gd name="connsiteX4975" fmla="*/ 1526701 w 2476424"/>
                <a:gd name="connsiteY4975" fmla="*/ 62181 h 1907175"/>
                <a:gd name="connsiteX4976" fmla="*/ 1542974 w 2476424"/>
                <a:gd name="connsiteY4976" fmla="*/ 61530 h 1907175"/>
                <a:gd name="connsiteX4977" fmla="*/ 1555992 w 2476424"/>
                <a:gd name="connsiteY4977" fmla="*/ 57624 h 1907175"/>
                <a:gd name="connsiteX4978" fmla="*/ 1551436 w 2476424"/>
                <a:gd name="connsiteY4978" fmla="*/ 49488 h 1907175"/>
                <a:gd name="connsiteX4979" fmla="*/ 1543625 w 2476424"/>
                <a:gd name="connsiteY4979" fmla="*/ 46559 h 1907175"/>
                <a:gd name="connsiteX4980" fmla="*/ 1559898 w 2476424"/>
                <a:gd name="connsiteY4980" fmla="*/ 44932 h 1907175"/>
                <a:gd name="connsiteX4981" fmla="*/ 1575519 w 2476424"/>
                <a:gd name="connsiteY4981" fmla="*/ 46559 h 1907175"/>
                <a:gd name="connsiteX4982" fmla="*/ 1593419 w 2476424"/>
                <a:gd name="connsiteY4982" fmla="*/ 50790 h 1907175"/>
                <a:gd name="connsiteX4983" fmla="*/ 1608065 w 2476424"/>
                <a:gd name="connsiteY4983" fmla="*/ 55021 h 1907175"/>
                <a:gd name="connsiteX4984" fmla="*/ 1618805 w 2476424"/>
                <a:gd name="connsiteY4984" fmla="*/ 62832 h 1907175"/>
                <a:gd name="connsiteX4985" fmla="*/ 1621734 w 2476424"/>
                <a:gd name="connsiteY4985" fmla="*/ 68364 h 1907175"/>
                <a:gd name="connsiteX4986" fmla="*/ 1621734 w 2476424"/>
                <a:gd name="connsiteY4986" fmla="*/ 72921 h 1907175"/>
                <a:gd name="connsiteX4987" fmla="*/ 1632474 w 2476424"/>
                <a:gd name="connsiteY4987" fmla="*/ 72921 h 1907175"/>
                <a:gd name="connsiteX4988" fmla="*/ 1643214 w 2476424"/>
                <a:gd name="connsiteY4988" fmla="*/ 71619 h 1907175"/>
                <a:gd name="connsiteX4989" fmla="*/ 1667297 w 2476424"/>
                <a:gd name="connsiteY4989" fmla="*/ 77477 h 1907175"/>
                <a:gd name="connsiteX4990" fmla="*/ 1689428 w 2476424"/>
                <a:gd name="connsiteY4990" fmla="*/ 82033 h 1907175"/>
                <a:gd name="connsiteX4991" fmla="*/ 1711884 w 2476424"/>
                <a:gd name="connsiteY4991" fmla="*/ 85939 h 1907175"/>
                <a:gd name="connsiteX4992" fmla="*/ 1728157 w 2476424"/>
                <a:gd name="connsiteY4992" fmla="*/ 90495 h 1907175"/>
                <a:gd name="connsiteX4993" fmla="*/ 1710582 w 2476424"/>
                <a:gd name="connsiteY4993" fmla="*/ 79104 h 1907175"/>
                <a:gd name="connsiteX4994" fmla="*/ 1710582 w 2476424"/>
                <a:gd name="connsiteY4994" fmla="*/ 73572 h 1907175"/>
                <a:gd name="connsiteX4995" fmla="*/ 1700168 w 2476424"/>
                <a:gd name="connsiteY4995" fmla="*/ 73897 h 1907175"/>
                <a:gd name="connsiteX4996" fmla="*/ 1685522 w 2476424"/>
                <a:gd name="connsiteY4996" fmla="*/ 71944 h 1907175"/>
                <a:gd name="connsiteX4997" fmla="*/ 1680315 w 2476424"/>
                <a:gd name="connsiteY4997" fmla="*/ 68364 h 1907175"/>
                <a:gd name="connsiteX4998" fmla="*/ 1681943 w 2476424"/>
                <a:gd name="connsiteY4998" fmla="*/ 64784 h 1907175"/>
                <a:gd name="connsiteX4999" fmla="*/ 1667948 w 2476424"/>
                <a:gd name="connsiteY4999" fmla="*/ 63483 h 1907175"/>
                <a:gd name="connsiteX5000" fmla="*/ 1657208 w 2476424"/>
                <a:gd name="connsiteY5000" fmla="*/ 60879 h 1907175"/>
                <a:gd name="connsiteX5001" fmla="*/ 1645166 w 2476424"/>
                <a:gd name="connsiteY5001" fmla="*/ 55997 h 1907175"/>
                <a:gd name="connsiteX5002" fmla="*/ 1631497 w 2476424"/>
                <a:gd name="connsiteY5002" fmla="*/ 50139 h 1907175"/>
                <a:gd name="connsiteX5003" fmla="*/ 1636379 w 2476424"/>
                <a:gd name="connsiteY5003" fmla="*/ 44606 h 1907175"/>
                <a:gd name="connsiteX5004" fmla="*/ 1648095 w 2476424"/>
                <a:gd name="connsiteY5004" fmla="*/ 42328 h 1907175"/>
                <a:gd name="connsiteX5005" fmla="*/ 1664368 w 2476424"/>
                <a:gd name="connsiteY5005" fmla="*/ 43630 h 1907175"/>
                <a:gd name="connsiteX5006" fmla="*/ 1650374 w 2476424"/>
                <a:gd name="connsiteY5006" fmla="*/ 38423 h 1907175"/>
                <a:gd name="connsiteX5007" fmla="*/ 1649723 w 2476424"/>
                <a:gd name="connsiteY5007" fmla="*/ 32890 h 1907175"/>
                <a:gd name="connsiteX5008" fmla="*/ 1652001 w 2476424"/>
                <a:gd name="connsiteY5008" fmla="*/ 30612 h 1907175"/>
                <a:gd name="connsiteX5009" fmla="*/ 1671854 w 2476424"/>
                <a:gd name="connsiteY5009" fmla="*/ 36144 h 1907175"/>
                <a:gd name="connsiteX5010" fmla="*/ 1688452 w 2476424"/>
                <a:gd name="connsiteY5010" fmla="*/ 38748 h 1907175"/>
                <a:gd name="connsiteX5011" fmla="*/ 1675108 w 2476424"/>
                <a:gd name="connsiteY5011" fmla="*/ 28659 h 1907175"/>
                <a:gd name="connsiteX5012" fmla="*/ 1670877 w 2476424"/>
                <a:gd name="connsiteY5012" fmla="*/ 20848 h 1907175"/>
                <a:gd name="connsiteX5013" fmla="*/ 1680966 w 2476424"/>
                <a:gd name="connsiteY5013" fmla="*/ 20848 h 1907175"/>
                <a:gd name="connsiteX5014" fmla="*/ 1696263 w 2476424"/>
                <a:gd name="connsiteY5014" fmla="*/ 22475 h 1907175"/>
                <a:gd name="connsiteX5015" fmla="*/ 1701144 w 2476424"/>
                <a:gd name="connsiteY5015" fmla="*/ 28008 h 1907175"/>
                <a:gd name="connsiteX5016" fmla="*/ 1721648 w 2476424"/>
                <a:gd name="connsiteY5016" fmla="*/ 29310 h 1907175"/>
                <a:gd name="connsiteX5017" fmla="*/ 1746057 w 2476424"/>
                <a:gd name="connsiteY5017" fmla="*/ 32565 h 1907175"/>
                <a:gd name="connsiteX5018" fmla="*/ 1739873 w 2476424"/>
                <a:gd name="connsiteY5018" fmla="*/ 28985 h 1907175"/>
                <a:gd name="connsiteX5019" fmla="*/ 1721322 w 2476424"/>
                <a:gd name="connsiteY5019" fmla="*/ 25079 h 1907175"/>
                <a:gd name="connsiteX5020" fmla="*/ 1713837 w 2476424"/>
                <a:gd name="connsiteY5020" fmla="*/ 21174 h 1907175"/>
                <a:gd name="connsiteX5021" fmla="*/ 1726204 w 2476424"/>
                <a:gd name="connsiteY5021" fmla="*/ 10108 h 1907175"/>
                <a:gd name="connsiteX5022" fmla="*/ 1749962 w 2476424"/>
                <a:gd name="connsiteY5022" fmla="*/ 14339 h 1907175"/>
                <a:gd name="connsiteX5023" fmla="*/ 1770466 w 2476424"/>
                <a:gd name="connsiteY5023" fmla="*/ 15641 h 1907175"/>
                <a:gd name="connsiteX5024" fmla="*/ 1782508 w 2476424"/>
                <a:gd name="connsiteY5024" fmla="*/ 19221 h 1907175"/>
                <a:gd name="connsiteX5025" fmla="*/ 1793573 w 2476424"/>
                <a:gd name="connsiteY5025" fmla="*/ 29961 h 1907175"/>
                <a:gd name="connsiteX5026" fmla="*/ 1806266 w 2476424"/>
                <a:gd name="connsiteY5026" fmla="*/ 33866 h 1907175"/>
                <a:gd name="connsiteX5027" fmla="*/ 1815704 w 2476424"/>
                <a:gd name="connsiteY5027" fmla="*/ 36795 h 1907175"/>
                <a:gd name="connsiteX5028" fmla="*/ 1808869 w 2476424"/>
                <a:gd name="connsiteY5028" fmla="*/ 47210 h 1907175"/>
                <a:gd name="connsiteX5029" fmla="*/ 1831000 w 2476424"/>
                <a:gd name="connsiteY5029" fmla="*/ 34843 h 1907175"/>
                <a:gd name="connsiteX5030" fmla="*/ 1815053 w 2476424"/>
                <a:gd name="connsiteY5030" fmla="*/ 29635 h 1907175"/>
                <a:gd name="connsiteX5031" fmla="*/ 1808218 w 2476424"/>
                <a:gd name="connsiteY5031" fmla="*/ 26381 h 1907175"/>
                <a:gd name="connsiteX5032" fmla="*/ 1810822 w 2476424"/>
                <a:gd name="connsiteY5032" fmla="*/ 23126 h 1907175"/>
                <a:gd name="connsiteX5033" fmla="*/ 1797153 w 2476424"/>
                <a:gd name="connsiteY5033" fmla="*/ 20848 h 1907175"/>
                <a:gd name="connsiteX5034" fmla="*/ 1782833 w 2476424"/>
                <a:gd name="connsiteY5034" fmla="*/ 11085 h 1907175"/>
                <a:gd name="connsiteX5035" fmla="*/ 1779904 w 2476424"/>
                <a:gd name="connsiteY5035" fmla="*/ 5226 h 1907175"/>
                <a:gd name="connsiteX5036" fmla="*/ 1796827 w 2476424"/>
                <a:gd name="connsiteY5036" fmla="*/ 5552 h 1907175"/>
                <a:gd name="connsiteX5037" fmla="*/ 1816680 w 2476424"/>
                <a:gd name="connsiteY5037" fmla="*/ 5226 h 1907175"/>
                <a:gd name="connsiteX5038" fmla="*/ 1816680 w 2476424"/>
                <a:gd name="connsiteY5038" fmla="*/ 5226 h 190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Lst>
              <a:rect l="l" t="t" r="r" b="b"/>
              <a:pathLst>
                <a:path w="2476424" h="1907175">
                  <a:moveTo>
                    <a:pt x="0" y="789569"/>
                  </a:moveTo>
                  <a:cubicBezTo>
                    <a:pt x="17575" y="794125"/>
                    <a:pt x="41658" y="795101"/>
                    <a:pt x="45563" y="795101"/>
                  </a:cubicBezTo>
                  <a:cubicBezTo>
                    <a:pt x="49469" y="795101"/>
                    <a:pt x="45889" y="793474"/>
                    <a:pt x="50120" y="791196"/>
                  </a:cubicBezTo>
                  <a:cubicBezTo>
                    <a:pt x="54351" y="789243"/>
                    <a:pt x="62812" y="792172"/>
                    <a:pt x="62162" y="794125"/>
                  </a:cubicBezTo>
                  <a:cubicBezTo>
                    <a:pt x="61511" y="795752"/>
                    <a:pt x="55978" y="799658"/>
                    <a:pt x="62812" y="802587"/>
                  </a:cubicBezTo>
                  <a:cubicBezTo>
                    <a:pt x="69322" y="805516"/>
                    <a:pt x="156218" y="837085"/>
                    <a:pt x="160123" y="838061"/>
                  </a:cubicBezTo>
                  <a:cubicBezTo>
                    <a:pt x="164028" y="839038"/>
                    <a:pt x="156543" y="833830"/>
                    <a:pt x="158170" y="832203"/>
                  </a:cubicBezTo>
                  <a:cubicBezTo>
                    <a:pt x="159798" y="830901"/>
                    <a:pt x="165005" y="831878"/>
                    <a:pt x="168585" y="829274"/>
                  </a:cubicBezTo>
                  <a:cubicBezTo>
                    <a:pt x="172165" y="826996"/>
                    <a:pt x="177372" y="832203"/>
                    <a:pt x="182905" y="835132"/>
                  </a:cubicBezTo>
                  <a:cubicBezTo>
                    <a:pt x="188437" y="838061"/>
                    <a:pt x="190065" y="840665"/>
                    <a:pt x="190065" y="837410"/>
                  </a:cubicBezTo>
                  <a:cubicBezTo>
                    <a:pt x="190065" y="834156"/>
                    <a:pt x="177697" y="827647"/>
                    <a:pt x="179650" y="823416"/>
                  </a:cubicBezTo>
                  <a:cubicBezTo>
                    <a:pt x="181928" y="818860"/>
                    <a:pt x="184857" y="813001"/>
                    <a:pt x="194621" y="808445"/>
                  </a:cubicBezTo>
                  <a:cubicBezTo>
                    <a:pt x="204385" y="803889"/>
                    <a:pt x="217728" y="792172"/>
                    <a:pt x="225539" y="791847"/>
                  </a:cubicBezTo>
                  <a:cubicBezTo>
                    <a:pt x="233025" y="791196"/>
                    <a:pt x="235303" y="792172"/>
                    <a:pt x="238232" y="791521"/>
                  </a:cubicBezTo>
                  <a:cubicBezTo>
                    <a:pt x="241161" y="790871"/>
                    <a:pt x="236930" y="790220"/>
                    <a:pt x="239208" y="787616"/>
                  </a:cubicBezTo>
                  <a:cubicBezTo>
                    <a:pt x="241486" y="785012"/>
                    <a:pt x="245392" y="789894"/>
                    <a:pt x="249623" y="787942"/>
                  </a:cubicBezTo>
                  <a:cubicBezTo>
                    <a:pt x="253854" y="785989"/>
                    <a:pt x="264594" y="774598"/>
                    <a:pt x="268499" y="776551"/>
                  </a:cubicBezTo>
                  <a:cubicBezTo>
                    <a:pt x="272404" y="778178"/>
                    <a:pt x="272079" y="785012"/>
                    <a:pt x="275333" y="781107"/>
                  </a:cubicBezTo>
                  <a:cubicBezTo>
                    <a:pt x="278913" y="777202"/>
                    <a:pt x="278263" y="768414"/>
                    <a:pt x="283795" y="768414"/>
                  </a:cubicBezTo>
                  <a:cubicBezTo>
                    <a:pt x="289003" y="768414"/>
                    <a:pt x="302346" y="772320"/>
                    <a:pt x="307553" y="767763"/>
                  </a:cubicBezTo>
                  <a:cubicBezTo>
                    <a:pt x="312761" y="763533"/>
                    <a:pt x="312110" y="759627"/>
                    <a:pt x="315690" y="761580"/>
                  </a:cubicBezTo>
                  <a:cubicBezTo>
                    <a:pt x="319595" y="763207"/>
                    <a:pt x="324802" y="767763"/>
                    <a:pt x="322524" y="769391"/>
                  </a:cubicBezTo>
                  <a:cubicBezTo>
                    <a:pt x="320246" y="771018"/>
                    <a:pt x="298441" y="780131"/>
                    <a:pt x="293233" y="783060"/>
                  </a:cubicBezTo>
                  <a:cubicBezTo>
                    <a:pt x="288026" y="785989"/>
                    <a:pt x="285423" y="792172"/>
                    <a:pt x="282493" y="792172"/>
                  </a:cubicBezTo>
                  <a:cubicBezTo>
                    <a:pt x="279564" y="792172"/>
                    <a:pt x="277937" y="788918"/>
                    <a:pt x="274357" y="789894"/>
                  </a:cubicBezTo>
                  <a:cubicBezTo>
                    <a:pt x="270777" y="790871"/>
                    <a:pt x="253203" y="791847"/>
                    <a:pt x="251901" y="794776"/>
                  </a:cubicBezTo>
                  <a:cubicBezTo>
                    <a:pt x="250599" y="797705"/>
                    <a:pt x="247345" y="805516"/>
                    <a:pt x="242463" y="808120"/>
                  </a:cubicBezTo>
                  <a:cubicBezTo>
                    <a:pt x="237581" y="810398"/>
                    <a:pt x="237906" y="808770"/>
                    <a:pt x="235628" y="807469"/>
                  </a:cubicBezTo>
                  <a:cubicBezTo>
                    <a:pt x="233350" y="806167"/>
                    <a:pt x="230095" y="806818"/>
                    <a:pt x="229445" y="808770"/>
                  </a:cubicBezTo>
                  <a:cubicBezTo>
                    <a:pt x="228794" y="810723"/>
                    <a:pt x="229770" y="815605"/>
                    <a:pt x="226515" y="816907"/>
                  </a:cubicBezTo>
                  <a:cubicBezTo>
                    <a:pt x="222936" y="818209"/>
                    <a:pt x="220006" y="815280"/>
                    <a:pt x="216752" y="818860"/>
                  </a:cubicBezTo>
                  <a:cubicBezTo>
                    <a:pt x="213172" y="822440"/>
                    <a:pt x="204385" y="828298"/>
                    <a:pt x="208616" y="831878"/>
                  </a:cubicBezTo>
                  <a:cubicBezTo>
                    <a:pt x="212846" y="835458"/>
                    <a:pt x="221308" y="840014"/>
                    <a:pt x="223912" y="838061"/>
                  </a:cubicBezTo>
                  <a:cubicBezTo>
                    <a:pt x="226190" y="836109"/>
                    <a:pt x="218379" y="833179"/>
                    <a:pt x="222285" y="832529"/>
                  </a:cubicBezTo>
                  <a:cubicBezTo>
                    <a:pt x="226190" y="831878"/>
                    <a:pt x="238557" y="836434"/>
                    <a:pt x="238557" y="832203"/>
                  </a:cubicBezTo>
                  <a:cubicBezTo>
                    <a:pt x="238557" y="827972"/>
                    <a:pt x="238883" y="826019"/>
                    <a:pt x="236279" y="826345"/>
                  </a:cubicBezTo>
                  <a:cubicBezTo>
                    <a:pt x="233675" y="826345"/>
                    <a:pt x="230746" y="829925"/>
                    <a:pt x="230421" y="826670"/>
                  </a:cubicBezTo>
                  <a:cubicBezTo>
                    <a:pt x="229770" y="823090"/>
                    <a:pt x="226515" y="819510"/>
                    <a:pt x="231072" y="819185"/>
                  </a:cubicBezTo>
                  <a:cubicBezTo>
                    <a:pt x="235628" y="818534"/>
                    <a:pt x="241486" y="818534"/>
                    <a:pt x="246368" y="815605"/>
                  </a:cubicBezTo>
                  <a:cubicBezTo>
                    <a:pt x="251575" y="812676"/>
                    <a:pt x="251901" y="805841"/>
                    <a:pt x="256457" y="804214"/>
                  </a:cubicBezTo>
                  <a:cubicBezTo>
                    <a:pt x="261014" y="802587"/>
                    <a:pt x="265570" y="799983"/>
                    <a:pt x="265570" y="803238"/>
                  </a:cubicBezTo>
                  <a:cubicBezTo>
                    <a:pt x="265895" y="806492"/>
                    <a:pt x="263617" y="809096"/>
                    <a:pt x="267523" y="808120"/>
                  </a:cubicBezTo>
                  <a:cubicBezTo>
                    <a:pt x="271428" y="807143"/>
                    <a:pt x="270452" y="802261"/>
                    <a:pt x="274032" y="804214"/>
                  </a:cubicBezTo>
                  <a:cubicBezTo>
                    <a:pt x="277612" y="806167"/>
                    <a:pt x="273706" y="807794"/>
                    <a:pt x="275659" y="808770"/>
                  </a:cubicBezTo>
                  <a:cubicBezTo>
                    <a:pt x="277612" y="810072"/>
                    <a:pt x="279239" y="808120"/>
                    <a:pt x="279239" y="810398"/>
                  </a:cubicBezTo>
                  <a:cubicBezTo>
                    <a:pt x="279239" y="813001"/>
                    <a:pt x="275659" y="816907"/>
                    <a:pt x="278263" y="817883"/>
                  </a:cubicBezTo>
                  <a:cubicBezTo>
                    <a:pt x="280866" y="818860"/>
                    <a:pt x="287050" y="802912"/>
                    <a:pt x="289328" y="799983"/>
                  </a:cubicBezTo>
                  <a:cubicBezTo>
                    <a:pt x="291932" y="797380"/>
                    <a:pt x="294861" y="792498"/>
                    <a:pt x="299742" y="789894"/>
                  </a:cubicBezTo>
                  <a:cubicBezTo>
                    <a:pt x="304624" y="787291"/>
                    <a:pt x="320572" y="784036"/>
                    <a:pt x="325453" y="782734"/>
                  </a:cubicBezTo>
                  <a:cubicBezTo>
                    <a:pt x="330335" y="781432"/>
                    <a:pt x="334566" y="778829"/>
                    <a:pt x="336844" y="779480"/>
                  </a:cubicBezTo>
                  <a:cubicBezTo>
                    <a:pt x="339122" y="780131"/>
                    <a:pt x="333264" y="783060"/>
                    <a:pt x="332613" y="785012"/>
                  </a:cubicBezTo>
                  <a:cubicBezTo>
                    <a:pt x="331962" y="786965"/>
                    <a:pt x="330335" y="790871"/>
                    <a:pt x="332288" y="791196"/>
                  </a:cubicBezTo>
                  <a:cubicBezTo>
                    <a:pt x="334241" y="791521"/>
                    <a:pt x="336193" y="790545"/>
                    <a:pt x="339122" y="790220"/>
                  </a:cubicBezTo>
                  <a:cubicBezTo>
                    <a:pt x="342051" y="789894"/>
                    <a:pt x="352466" y="778503"/>
                    <a:pt x="353768" y="776876"/>
                  </a:cubicBezTo>
                  <a:cubicBezTo>
                    <a:pt x="355069" y="775249"/>
                    <a:pt x="351490" y="771018"/>
                    <a:pt x="355395" y="768740"/>
                  </a:cubicBezTo>
                  <a:cubicBezTo>
                    <a:pt x="359300" y="766462"/>
                    <a:pt x="372319" y="764834"/>
                    <a:pt x="373620" y="763533"/>
                  </a:cubicBezTo>
                  <a:cubicBezTo>
                    <a:pt x="374922" y="761905"/>
                    <a:pt x="367762" y="762882"/>
                    <a:pt x="365810" y="759627"/>
                  </a:cubicBezTo>
                  <a:cubicBezTo>
                    <a:pt x="363857" y="756372"/>
                    <a:pt x="366786" y="754745"/>
                    <a:pt x="365810" y="753769"/>
                  </a:cubicBezTo>
                  <a:cubicBezTo>
                    <a:pt x="364833" y="752793"/>
                    <a:pt x="358650" y="755396"/>
                    <a:pt x="358975" y="752467"/>
                  </a:cubicBezTo>
                  <a:cubicBezTo>
                    <a:pt x="359626" y="749863"/>
                    <a:pt x="360277" y="747585"/>
                    <a:pt x="361904" y="745633"/>
                  </a:cubicBezTo>
                  <a:cubicBezTo>
                    <a:pt x="363531" y="743680"/>
                    <a:pt x="373620" y="749213"/>
                    <a:pt x="376549" y="752793"/>
                  </a:cubicBezTo>
                  <a:cubicBezTo>
                    <a:pt x="379478" y="756372"/>
                    <a:pt x="394449" y="770367"/>
                    <a:pt x="396402" y="773947"/>
                  </a:cubicBezTo>
                  <a:cubicBezTo>
                    <a:pt x="398355" y="777527"/>
                    <a:pt x="395100" y="781432"/>
                    <a:pt x="399657" y="786314"/>
                  </a:cubicBezTo>
                  <a:cubicBezTo>
                    <a:pt x="403887" y="791196"/>
                    <a:pt x="408769" y="795752"/>
                    <a:pt x="413326" y="798681"/>
                  </a:cubicBezTo>
                  <a:cubicBezTo>
                    <a:pt x="417882" y="801610"/>
                    <a:pt x="426995" y="806818"/>
                    <a:pt x="432202" y="806818"/>
                  </a:cubicBezTo>
                  <a:cubicBezTo>
                    <a:pt x="437409" y="806818"/>
                    <a:pt x="441966" y="806818"/>
                    <a:pt x="441640" y="804214"/>
                  </a:cubicBezTo>
                  <a:cubicBezTo>
                    <a:pt x="441640" y="801285"/>
                    <a:pt x="438711" y="803238"/>
                    <a:pt x="437084" y="800309"/>
                  </a:cubicBezTo>
                  <a:cubicBezTo>
                    <a:pt x="435456" y="797380"/>
                    <a:pt x="442617" y="799007"/>
                    <a:pt x="443267" y="797380"/>
                  </a:cubicBezTo>
                  <a:cubicBezTo>
                    <a:pt x="443918" y="795752"/>
                    <a:pt x="443267" y="792823"/>
                    <a:pt x="439362" y="792172"/>
                  </a:cubicBezTo>
                  <a:cubicBezTo>
                    <a:pt x="435782" y="791196"/>
                    <a:pt x="434155" y="791521"/>
                    <a:pt x="434155" y="789894"/>
                  </a:cubicBezTo>
                  <a:cubicBezTo>
                    <a:pt x="434155" y="788267"/>
                    <a:pt x="437084" y="787616"/>
                    <a:pt x="440989" y="788267"/>
                  </a:cubicBezTo>
                  <a:cubicBezTo>
                    <a:pt x="444895" y="788592"/>
                    <a:pt x="447173" y="792498"/>
                    <a:pt x="448475" y="790871"/>
                  </a:cubicBezTo>
                  <a:cubicBezTo>
                    <a:pt x="449451" y="789243"/>
                    <a:pt x="449776" y="785663"/>
                    <a:pt x="448149" y="784036"/>
                  </a:cubicBezTo>
                  <a:cubicBezTo>
                    <a:pt x="446847" y="782409"/>
                    <a:pt x="441640" y="783711"/>
                    <a:pt x="441966" y="781758"/>
                  </a:cubicBezTo>
                  <a:cubicBezTo>
                    <a:pt x="442291" y="779805"/>
                    <a:pt x="448800" y="776225"/>
                    <a:pt x="448149" y="775249"/>
                  </a:cubicBezTo>
                  <a:cubicBezTo>
                    <a:pt x="447498" y="774272"/>
                    <a:pt x="443267" y="774923"/>
                    <a:pt x="444244" y="772320"/>
                  </a:cubicBezTo>
                  <a:cubicBezTo>
                    <a:pt x="445220" y="769716"/>
                    <a:pt x="453031" y="772320"/>
                    <a:pt x="454007" y="770367"/>
                  </a:cubicBezTo>
                  <a:cubicBezTo>
                    <a:pt x="455309" y="768089"/>
                    <a:pt x="454333" y="767763"/>
                    <a:pt x="455960" y="765811"/>
                  </a:cubicBezTo>
                  <a:cubicBezTo>
                    <a:pt x="457587" y="763858"/>
                    <a:pt x="462144" y="763533"/>
                    <a:pt x="462144" y="766462"/>
                  </a:cubicBezTo>
                  <a:cubicBezTo>
                    <a:pt x="462469" y="769391"/>
                    <a:pt x="457913" y="781758"/>
                    <a:pt x="461167" y="785012"/>
                  </a:cubicBezTo>
                  <a:cubicBezTo>
                    <a:pt x="464422" y="788267"/>
                    <a:pt x="468653" y="788267"/>
                    <a:pt x="469955" y="790545"/>
                  </a:cubicBezTo>
                  <a:cubicBezTo>
                    <a:pt x="471582" y="792823"/>
                    <a:pt x="457913" y="801936"/>
                    <a:pt x="459865" y="803238"/>
                  </a:cubicBezTo>
                  <a:cubicBezTo>
                    <a:pt x="461818" y="804865"/>
                    <a:pt x="461167" y="805841"/>
                    <a:pt x="464747" y="805841"/>
                  </a:cubicBezTo>
                  <a:cubicBezTo>
                    <a:pt x="468327" y="805841"/>
                    <a:pt x="478416" y="801936"/>
                    <a:pt x="482973" y="801285"/>
                  </a:cubicBezTo>
                  <a:cubicBezTo>
                    <a:pt x="487529" y="800309"/>
                    <a:pt x="497293" y="802261"/>
                    <a:pt x="498269" y="798356"/>
                  </a:cubicBezTo>
                  <a:cubicBezTo>
                    <a:pt x="499245" y="794451"/>
                    <a:pt x="497293" y="787616"/>
                    <a:pt x="498594" y="785989"/>
                  </a:cubicBezTo>
                  <a:cubicBezTo>
                    <a:pt x="499896" y="784361"/>
                    <a:pt x="500222" y="783711"/>
                    <a:pt x="504127" y="782409"/>
                  </a:cubicBezTo>
                  <a:cubicBezTo>
                    <a:pt x="508033" y="781107"/>
                    <a:pt x="539276" y="785012"/>
                    <a:pt x="543832" y="785338"/>
                  </a:cubicBezTo>
                  <a:cubicBezTo>
                    <a:pt x="548389" y="785989"/>
                    <a:pt x="580609" y="804214"/>
                    <a:pt x="586141" y="806167"/>
                  </a:cubicBezTo>
                  <a:cubicBezTo>
                    <a:pt x="591674" y="807794"/>
                    <a:pt x="613479" y="807794"/>
                    <a:pt x="619989" y="810398"/>
                  </a:cubicBezTo>
                  <a:cubicBezTo>
                    <a:pt x="626823" y="813327"/>
                    <a:pt x="637888" y="821789"/>
                    <a:pt x="643421" y="822765"/>
                  </a:cubicBezTo>
                  <a:cubicBezTo>
                    <a:pt x="648954" y="823741"/>
                    <a:pt x="654812" y="827321"/>
                    <a:pt x="665877" y="828623"/>
                  </a:cubicBezTo>
                  <a:cubicBezTo>
                    <a:pt x="676943" y="829925"/>
                    <a:pt x="692239" y="832854"/>
                    <a:pt x="695819" y="832529"/>
                  </a:cubicBezTo>
                  <a:cubicBezTo>
                    <a:pt x="699725" y="832203"/>
                    <a:pt x="690612" y="827647"/>
                    <a:pt x="690937" y="825694"/>
                  </a:cubicBezTo>
                  <a:cubicBezTo>
                    <a:pt x="691263" y="823741"/>
                    <a:pt x="697121" y="822440"/>
                    <a:pt x="700701" y="823416"/>
                  </a:cubicBezTo>
                  <a:cubicBezTo>
                    <a:pt x="704281" y="824392"/>
                    <a:pt x="727388" y="829599"/>
                    <a:pt x="731944" y="832854"/>
                  </a:cubicBezTo>
                  <a:cubicBezTo>
                    <a:pt x="736501" y="836109"/>
                    <a:pt x="743335" y="839363"/>
                    <a:pt x="747566" y="842618"/>
                  </a:cubicBezTo>
                  <a:cubicBezTo>
                    <a:pt x="751472" y="846198"/>
                    <a:pt x="753750" y="848476"/>
                    <a:pt x="753099" y="849452"/>
                  </a:cubicBezTo>
                  <a:cubicBezTo>
                    <a:pt x="752448" y="850754"/>
                    <a:pt x="749193" y="851079"/>
                    <a:pt x="750821" y="852381"/>
                  </a:cubicBezTo>
                  <a:cubicBezTo>
                    <a:pt x="752448" y="853683"/>
                    <a:pt x="755702" y="851405"/>
                    <a:pt x="756028" y="854334"/>
                  </a:cubicBezTo>
                  <a:cubicBezTo>
                    <a:pt x="756353" y="857263"/>
                    <a:pt x="755702" y="858565"/>
                    <a:pt x="753750" y="859216"/>
                  </a:cubicBezTo>
                  <a:cubicBezTo>
                    <a:pt x="751797" y="859867"/>
                    <a:pt x="734874" y="857263"/>
                    <a:pt x="733246" y="859867"/>
                  </a:cubicBezTo>
                  <a:cubicBezTo>
                    <a:pt x="731619" y="862470"/>
                    <a:pt x="732595" y="864098"/>
                    <a:pt x="729341" y="864098"/>
                  </a:cubicBezTo>
                  <a:cubicBezTo>
                    <a:pt x="726086" y="864098"/>
                    <a:pt x="721855" y="863121"/>
                    <a:pt x="720879" y="864748"/>
                  </a:cubicBezTo>
                  <a:cubicBezTo>
                    <a:pt x="719577" y="866376"/>
                    <a:pt x="718275" y="868328"/>
                    <a:pt x="719577" y="869305"/>
                  </a:cubicBezTo>
                  <a:cubicBezTo>
                    <a:pt x="720879" y="870607"/>
                    <a:pt x="724459" y="869305"/>
                    <a:pt x="723483" y="870932"/>
                  </a:cubicBezTo>
                  <a:cubicBezTo>
                    <a:pt x="722506" y="872559"/>
                    <a:pt x="714370" y="873210"/>
                    <a:pt x="714370" y="875488"/>
                  </a:cubicBezTo>
                  <a:cubicBezTo>
                    <a:pt x="714370" y="877441"/>
                    <a:pt x="718926" y="881672"/>
                    <a:pt x="726086" y="882323"/>
                  </a:cubicBezTo>
                  <a:cubicBezTo>
                    <a:pt x="733246" y="882974"/>
                    <a:pt x="773277" y="887856"/>
                    <a:pt x="779786" y="887530"/>
                  </a:cubicBezTo>
                  <a:cubicBezTo>
                    <a:pt x="786621" y="887205"/>
                    <a:pt x="812982" y="885577"/>
                    <a:pt x="827628" y="883950"/>
                  </a:cubicBezTo>
                  <a:cubicBezTo>
                    <a:pt x="842273" y="881997"/>
                    <a:pt x="866682" y="879394"/>
                    <a:pt x="870913" y="880370"/>
                  </a:cubicBezTo>
                  <a:cubicBezTo>
                    <a:pt x="875144" y="881347"/>
                    <a:pt x="872866" y="884276"/>
                    <a:pt x="878398" y="885577"/>
                  </a:cubicBezTo>
                  <a:cubicBezTo>
                    <a:pt x="883931" y="886879"/>
                    <a:pt x="889464" y="884601"/>
                    <a:pt x="892067" y="885903"/>
                  </a:cubicBezTo>
                  <a:cubicBezTo>
                    <a:pt x="894671" y="887205"/>
                    <a:pt x="897600" y="892412"/>
                    <a:pt x="896949" y="894039"/>
                  </a:cubicBezTo>
                  <a:cubicBezTo>
                    <a:pt x="896298" y="895667"/>
                    <a:pt x="893369" y="895341"/>
                    <a:pt x="894997" y="897619"/>
                  </a:cubicBezTo>
                  <a:cubicBezTo>
                    <a:pt x="896298" y="899897"/>
                    <a:pt x="897926" y="904128"/>
                    <a:pt x="900204" y="902176"/>
                  </a:cubicBezTo>
                  <a:cubicBezTo>
                    <a:pt x="902482" y="900548"/>
                    <a:pt x="901831" y="891761"/>
                    <a:pt x="903784" y="891110"/>
                  </a:cubicBezTo>
                  <a:cubicBezTo>
                    <a:pt x="905411" y="890785"/>
                    <a:pt x="906387" y="893063"/>
                    <a:pt x="907689" y="895341"/>
                  </a:cubicBezTo>
                  <a:cubicBezTo>
                    <a:pt x="908991" y="897619"/>
                    <a:pt x="906062" y="901850"/>
                    <a:pt x="909316" y="902826"/>
                  </a:cubicBezTo>
                  <a:cubicBezTo>
                    <a:pt x="912896" y="903803"/>
                    <a:pt x="922660" y="905105"/>
                    <a:pt x="923636" y="906732"/>
                  </a:cubicBezTo>
                  <a:cubicBezTo>
                    <a:pt x="924613" y="908034"/>
                    <a:pt x="926891" y="915194"/>
                    <a:pt x="926240" y="916496"/>
                  </a:cubicBezTo>
                  <a:cubicBezTo>
                    <a:pt x="925589" y="917797"/>
                    <a:pt x="920382" y="917797"/>
                    <a:pt x="918104" y="916496"/>
                  </a:cubicBezTo>
                  <a:cubicBezTo>
                    <a:pt x="915825" y="915194"/>
                    <a:pt x="910944" y="911614"/>
                    <a:pt x="907689" y="911614"/>
                  </a:cubicBezTo>
                  <a:cubicBezTo>
                    <a:pt x="904435" y="911614"/>
                    <a:pt x="901506" y="914543"/>
                    <a:pt x="907038" y="917146"/>
                  </a:cubicBezTo>
                  <a:cubicBezTo>
                    <a:pt x="912896" y="919750"/>
                    <a:pt x="918755" y="920076"/>
                    <a:pt x="918429" y="922354"/>
                  </a:cubicBezTo>
                  <a:cubicBezTo>
                    <a:pt x="918429" y="924632"/>
                    <a:pt x="913222" y="923005"/>
                    <a:pt x="914524" y="925934"/>
                  </a:cubicBezTo>
                  <a:cubicBezTo>
                    <a:pt x="915825" y="928863"/>
                    <a:pt x="921358" y="926910"/>
                    <a:pt x="923311" y="930165"/>
                  </a:cubicBezTo>
                  <a:cubicBezTo>
                    <a:pt x="924938" y="933419"/>
                    <a:pt x="924613" y="936348"/>
                    <a:pt x="927542" y="936023"/>
                  </a:cubicBezTo>
                  <a:cubicBezTo>
                    <a:pt x="930471" y="936023"/>
                    <a:pt x="940560" y="951970"/>
                    <a:pt x="944465" y="951319"/>
                  </a:cubicBezTo>
                  <a:cubicBezTo>
                    <a:pt x="948371" y="950668"/>
                    <a:pt x="930796" y="933745"/>
                    <a:pt x="931122" y="931792"/>
                  </a:cubicBezTo>
                  <a:cubicBezTo>
                    <a:pt x="931447" y="929839"/>
                    <a:pt x="932749" y="929839"/>
                    <a:pt x="932424" y="927561"/>
                  </a:cubicBezTo>
                  <a:cubicBezTo>
                    <a:pt x="932424" y="925283"/>
                    <a:pt x="929169" y="923005"/>
                    <a:pt x="931122" y="920401"/>
                  </a:cubicBezTo>
                  <a:cubicBezTo>
                    <a:pt x="933075" y="917797"/>
                    <a:pt x="936329" y="921052"/>
                    <a:pt x="936655" y="922354"/>
                  </a:cubicBezTo>
                  <a:cubicBezTo>
                    <a:pt x="936655" y="923981"/>
                    <a:pt x="935027" y="924957"/>
                    <a:pt x="936329" y="926259"/>
                  </a:cubicBezTo>
                  <a:cubicBezTo>
                    <a:pt x="937631" y="927561"/>
                    <a:pt x="938282" y="928863"/>
                    <a:pt x="939909" y="927561"/>
                  </a:cubicBezTo>
                  <a:cubicBezTo>
                    <a:pt x="941536" y="926259"/>
                    <a:pt x="940234" y="924306"/>
                    <a:pt x="944140" y="926910"/>
                  </a:cubicBezTo>
                  <a:cubicBezTo>
                    <a:pt x="948045" y="929188"/>
                    <a:pt x="949673" y="930490"/>
                    <a:pt x="949998" y="929514"/>
                  </a:cubicBezTo>
                  <a:cubicBezTo>
                    <a:pt x="950324" y="928537"/>
                    <a:pt x="940885" y="919099"/>
                    <a:pt x="942513" y="918123"/>
                  </a:cubicBezTo>
                  <a:cubicBezTo>
                    <a:pt x="944140" y="916821"/>
                    <a:pt x="947720" y="914868"/>
                    <a:pt x="947069" y="913241"/>
                  </a:cubicBezTo>
                  <a:cubicBezTo>
                    <a:pt x="946093" y="911614"/>
                    <a:pt x="940234" y="911288"/>
                    <a:pt x="938933" y="909661"/>
                  </a:cubicBezTo>
                  <a:cubicBezTo>
                    <a:pt x="937956" y="908034"/>
                    <a:pt x="933400" y="902501"/>
                    <a:pt x="933725" y="900874"/>
                  </a:cubicBezTo>
                  <a:cubicBezTo>
                    <a:pt x="934051" y="899246"/>
                    <a:pt x="937631" y="897945"/>
                    <a:pt x="936980" y="896317"/>
                  </a:cubicBezTo>
                  <a:cubicBezTo>
                    <a:pt x="936329" y="894690"/>
                    <a:pt x="925589" y="888181"/>
                    <a:pt x="925264" y="885577"/>
                  </a:cubicBezTo>
                  <a:cubicBezTo>
                    <a:pt x="924613" y="882974"/>
                    <a:pt x="924613" y="881347"/>
                    <a:pt x="926566" y="879719"/>
                  </a:cubicBezTo>
                  <a:cubicBezTo>
                    <a:pt x="928193" y="878092"/>
                    <a:pt x="933400" y="876790"/>
                    <a:pt x="933075" y="875163"/>
                  </a:cubicBezTo>
                  <a:cubicBezTo>
                    <a:pt x="932749" y="873536"/>
                    <a:pt x="931122" y="872559"/>
                    <a:pt x="933075" y="871583"/>
                  </a:cubicBezTo>
                  <a:cubicBezTo>
                    <a:pt x="935027" y="870607"/>
                    <a:pt x="953904" y="862470"/>
                    <a:pt x="956182" y="862145"/>
                  </a:cubicBezTo>
                  <a:cubicBezTo>
                    <a:pt x="958460" y="861819"/>
                    <a:pt x="959762" y="861819"/>
                    <a:pt x="960738" y="861819"/>
                  </a:cubicBezTo>
                  <a:cubicBezTo>
                    <a:pt x="961714" y="861819"/>
                    <a:pt x="965620" y="866376"/>
                    <a:pt x="967247" y="866050"/>
                  </a:cubicBezTo>
                  <a:cubicBezTo>
                    <a:pt x="968874" y="865725"/>
                    <a:pt x="967898" y="857263"/>
                    <a:pt x="969851" y="855961"/>
                  </a:cubicBezTo>
                  <a:cubicBezTo>
                    <a:pt x="972129" y="854659"/>
                    <a:pt x="983520" y="852056"/>
                    <a:pt x="985798" y="850754"/>
                  </a:cubicBezTo>
                  <a:cubicBezTo>
                    <a:pt x="988076" y="849452"/>
                    <a:pt x="987425" y="848476"/>
                    <a:pt x="988402" y="846198"/>
                  </a:cubicBezTo>
                  <a:cubicBezTo>
                    <a:pt x="989378" y="843919"/>
                    <a:pt x="990354" y="842943"/>
                    <a:pt x="991982" y="842943"/>
                  </a:cubicBezTo>
                  <a:cubicBezTo>
                    <a:pt x="993609" y="842943"/>
                    <a:pt x="999142" y="847174"/>
                    <a:pt x="998491" y="848476"/>
                  </a:cubicBezTo>
                  <a:cubicBezTo>
                    <a:pt x="997840" y="849778"/>
                    <a:pt x="991331" y="848150"/>
                    <a:pt x="993609" y="851730"/>
                  </a:cubicBezTo>
                  <a:cubicBezTo>
                    <a:pt x="995887" y="855310"/>
                    <a:pt x="999142" y="854334"/>
                    <a:pt x="1001420" y="855961"/>
                  </a:cubicBezTo>
                  <a:cubicBezTo>
                    <a:pt x="1003698" y="857588"/>
                    <a:pt x="1005325" y="860192"/>
                    <a:pt x="1007603" y="860843"/>
                  </a:cubicBezTo>
                  <a:cubicBezTo>
                    <a:pt x="1009556" y="861819"/>
                    <a:pt x="1015089" y="859867"/>
                    <a:pt x="1016716" y="861494"/>
                  </a:cubicBezTo>
                  <a:cubicBezTo>
                    <a:pt x="1018343" y="863121"/>
                    <a:pt x="1014112" y="865725"/>
                    <a:pt x="1016391" y="868328"/>
                  </a:cubicBezTo>
                  <a:cubicBezTo>
                    <a:pt x="1018994" y="870932"/>
                    <a:pt x="1016716" y="871258"/>
                    <a:pt x="1023225" y="871908"/>
                  </a:cubicBezTo>
                  <a:cubicBezTo>
                    <a:pt x="1029734" y="872234"/>
                    <a:pt x="1049587" y="870932"/>
                    <a:pt x="1053492" y="871583"/>
                  </a:cubicBezTo>
                  <a:cubicBezTo>
                    <a:pt x="1057072" y="872234"/>
                    <a:pt x="1077250" y="886554"/>
                    <a:pt x="1084085" y="887205"/>
                  </a:cubicBezTo>
                  <a:cubicBezTo>
                    <a:pt x="1090919" y="887856"/>
                    <a:pt x="1100032" y="889157"/>
                    <a:pt x="1107843" y="887856"/>
                  </a:cubicBezTo>
                  <a:cubicBezTo>
                    <a:pt x="1115979" y="886554"/>
                    <a:pt x="1133879" y="880696"/>
                    <a:pt x="1141365" y="880696"/>
                  </a:cubicBezTo>
                  <a:cubicBezTo>
                    <a:pt x="1148525" y="880696"/>
                    <a:pt x="1172934" y="888507"/>
                    <a:pt x="1177165" y="887530"/>
                  </a:cubicBezTo>
                  <a:cubicBezTo>
                    <a:pt x="1181070" y="886554"/>
                    <a:pt x="1186603" y="877767"/>
                    <a:pt x="1186603" y="876790"/>
                  </a:cubicBezTo>
                  <a:cubicBezTo>
                    <a:pt x="1186603" y="875488"/>
                    <a:pt x="1184324" y="874512"/>
                    <a:pt x="1184324" y="872559"/>
                  </a:cubicBezTo>
                  <a:cubicBezTo>
                    <a:pt x="1184324" y="870932"/>
                    <a:pt x="1184324" y="869630"/>
                    <a:pt x="1184975" y="868979"/>
                  </a:cubicBezTo>
                  <a:cubicBezTo>
                    <a:pt x="1185626" y="868328"/>
                    <a:pt x="1189532" y="869630"/>
                    <a:pt x="1190833" y="872234"/>
                  </a:cubicBezTo>
                  <a:cubicBezTo>
                    <a:pt x="1192461" y="874837"/>
                    <a:pt x="1194739" y="880045"/>
                    <a:pt x="1200272" y="883625"/>
                  </a:cubicBezTo>
                  <a:cubicBezTo>
                    <a:pt x="1205479" y="887205"/>
                    <a:pt x="1208083" y="892737"/>
                    <a:pt x="1214917" y="892412"/>
                  </a:cubicBezTo>
                  <a:cubicBezTo>
                    <a:pt x="1221752" y="892087"/>
                    <a:pt x="1226959" y="890785"/>
                    <a:pt x="1228261" y="889157"/>
                  </a:cubicBezTo>
                  <a:cubicBezTo>
                    <a:pt x="1229562" y="887530"/>
                    <a:pt x="1227935" y="877767"/>
                    <a:pt x="1226959" y="874837"/>
                  </a:cubicBezTo>
                  <a:cubicBezTo>
                    <a:pt x="1225983" y="871908"/>
                    <a:pt x="1223704" y="876465"/>
                    <a:pt x="1220775" y="876465"/>
                  </a:cubicBezTo>
                  <a:cubicBezTo>
                    <a:pt x="1217846" y="876465"/>
                    <a:pt x="1215242" y="870607"/>
                    <a:pt x="1213290" y="870607"/>
                  </a:cubicBezTo>
                  <a:cubicBezTo>
                    <a:pt x="1211337" y="870607"/>
                    <a:pt x="1203852" y="875814"/>
                    <a:pt x="1202224" y="875814"/>
                  </a:cubicBezTo>
                  <a:cubicBezTo>
                    <a:pt x="1200597" y="875814"/>
                    <a:pt x="1194739" y="872234"/>
                    <a:pt x="1194414" y="869305"/>
                  </a:cubicBezTo>
                  <a:cubicBezTo>
                    <a:pt x="1194088" y="866376"/>
                    <a:pt x="1197343" y="864098"/>
                    <a:pt x="1194739" y="862470"/>
                  </a:cubicBezTo>
                  <a:cubicBezTo>
                    <a:pt x="1192135" y="860518"/>
                    <a:pt x="1187254" y="860192"/>
                    <a:pt x="1188881" y="857914"/>
                  </a:cubicBezTo>
                  <a:cubicBezTo>
                    <a:pt x="1190508" y="855636"/>
                    <a:pt x="1199946" y="859867"/>
                    <a:pt x="1204503" y="857914"/>
                  </a:cubicBezTo>
                  <a:cubicBezTo>
                    <a:pt x="1209059" y="855961"/>
                    <a:pt x="1209384" y="856287"/>
                    <a:pt x="1209710" y="854985"/>
                  </a:cubicBezTo>
                  <a:cubicBezTo>
                    <a:pt x="1209710" y="854008"/>
                    <a:pt x="1206130" y="850754"/>
                    <a:pt x="1209710" y="850428"/>
                  </a:cubicBezTo>
                  <a:cubicBezTo>
                    <a:pt x="1212964" y="849778"/>
                    <a:pt x="1212639" y="852707"/>
                    <a:pt x="1217846" y="852707"/>
                  </a:cubicBezTo>
                  <a:cubicBezTo>
                    <a:pt x="1223053" y="852707"/>
                    <a:pt x="1224030" y="851079"/>
                    <a:pt x="1225983" y="852707"/>
                  </a:cubicBezTo>
                  <a:cubicBezTo>
                    <a:pt x="1227610" y="854334"/>
                    <a:pt x="1229562" y="856287"/>
                    <a:pt x="1228912" y="857914"/>
                  </a:cubicBezTo>
                  <a:cubicBezTo>
                    <a:pt x="1227935" y="859216"/>
                    <a:pt x="1226308" y="860518"/>
                    <a:pt x="1228912" y="861168"/>
                  </a:cubicBezTo>
                  <a:cubicBezTo>
                    <a:pt x="1231841" y="861819"/>
                    <a:pt x="1234770" y="860843"/>
                    <a:pt x="1237048" y="861819"/>
                  </a:cubicBezTo>
                  <a:cubicBezTo>
                    <a:pt x="1239326" y="862796"/>
                    <a:pt x="1237048" y="863772"/>
                    <a:pt x="1239001" y="864423"/>
                  </a:cubicBezTo>
                  <a:cubicBezTo>
                    <a:pt x="1240953" y="865074"/>
                    <a:pt x="1242906" y="864423"/>
                    <a:pt x="1242255" y="865725"/>
                  </a:cubicBezTo>
                  <a:cubicBezTo>
                    <a:pt x="1241604" y="866701"/>
                    <a:pt x="1235421" y="870932"/>
                    <a:pt x="1237373" y="872234"/>
                  </a:cubicBezTo>
                  <a:cubicBezTo>
                    <a:pt x="1239001" y="873536"/>
                    <a:pt x="1243232" y="873210"/>
                    <a:pt x="1245835" y="872559"/>
                  </a:cubicBezTo>
                  <a:cubicBezTo>
                    <a:pt x="1248113" y="871583"/>
                    <a:pt x="1252670" y="868979"/>
                    <a:pt x="1255599" y="867352"/>
                  </a:cubicBezTo>
                  <a:cubicBezTo>
                    <a:pt x="1258202" y="865725"/>
                    <a:pt x="1255924" y="873210"/>
                    <a:pt x="1254297" y="876465"/>
                  </a:cubicBezTo>
                  <a:cubicBezTo>
                    <a:pt x="1252670" y="879719"/>
                    <a:pt x="1252995" y="881997"/>
                    <a:pt x="1253321" y="884927"/>
                  </a:cubicBezTo>
                  <a:cubicBezTo>
                    <a:pt x="1253646" y="887856"/>
                    <a:pt x="1252344" y="887205"/>
                    <a:pt x="1249415" y="887205"/>
                  </a:cubicBezTo>
                  <a:cubicBezTo>
                    <a:pt x="1246486" y="887205"/>
                    <a:pt x="1241279" y="897619"/>
                    <a:pt x="1244859" y="898596"/>
                  </a:cubicBezTo>
                  <a:cubicBezTo>
                    <a:pt x="1248113" y="899897"/>
                    <a:pt x="1255599" y="899246"/>
                    <a:pt x="1255924" y="900874"/>
                  </a:cubicBezTo>
                  <a:cubicBezTo>
                    <a:pt x="1256250" y="902826"/>
                    <a:pt x="1251368" y="906081"/>
                    <a:pt x="1252019" y="908359"/>
                  </a:cubicBezTo>
                  <a:cubicBezTo>
                    <a:pt x="1252670" y="910963"/>
                    <a:pt x="1255273" y="912265"/>
                    <a:pt x="1257226" y="910637"/>
                  </a:cubicBezTo>
                  <a:cubicBezTo>
                    <a:pt x="1259179" y="909010"/>
                    <a:pt x="1265362" y="902501"/>
                    <a:pt x="1266990" y="903803"/>
                  </a:cubicBezTo>
                  <a:cubicBezTo>
                    <a:pt x="1268617" y="905105"/>
                    <a:pt x="1267966" y="905756"/>
                    <a:pt x="1269268" y="905430"/>
                  </a:cubicBezTo>
                  <a:cubicBezTo>
                    <a:pt x="1270570" y="905105"/>
                    <a:pt x="1271220" y="904779"/>
                    <a:pt x="1271220" y="905105"/>
                  </a:cubicBezTo>
                  <a:cubicBezTo>
                    <a:pt x="1271546" y="905756"/>
                    <a:pt x="1265688" y="911288"/>
                    <a:pt x="1265688" y="912265"/>
                  </a:cubicBezTo>
                  <a:cubicBezTo>
                    <a:pt x="1265688" y="913241"/>
                    <a:pt x="1269919" y="912265"/>
                    <a:pt x="1272197" y="912916"/>
                  </a:cubicBezTo>
                  <a:cubicBezTo>
                    <a:pt x="1274475" y="913566"/>
                    <a:pt x="1277404" y="918123"/>
                    <a:pt x="1276102" y="919099"/>
                  </a:cubicBezTo>
                  <a:cubicBezTo>
                    <a:pt x="1274475" y="920076"/>
                    <a:pt x="1268942" y="921052"/>
                    <a:pt x="1266339" y="920076"/>
                  </a:cubicBezTo>
                  <a:cubicBezTo>
                    <a:pt x="1263735" y="919099"/>
                    <a:pt x="1264060" y="916821"/>
                    <a:pt x="1261782" y="916821"/>
                  </a:cubicBezTo>
                  <a:cubicBezTo>
                    <a:pt x="1259504" y="916821"/>
                    <a:pt x="1259830" y="920076"/>
                    <a:pt x="1259830" y="921052"/>
                  </a:cubicBezTo>
                  <a:cubicBezTo>
                    <a:pt x="1259830" y="922354"/>
                    <a:pt x="1257226" y="922028"/>
                    <a:pt x="1255599" y="920076"/>
                  </a:cubicBezTo>
                  <a:cubicBezTo>
                    <a:pt x="1253971" y="918123"/>
                    <a:pt x="1256901" y="917472"/>
                    <a:pt x="1252995" y="916821"/>
                  </a:cubicBezTo>
                  <a:cubicBezTo>
                    <a:pt x="1249415" y="916170"/>
                    <a:pt x="1245510" y="913892"/>
                    <a:pt x="1247137" y="917472"/>
                  </a:cubicBezTo>
                  <a:cubicBezTo>
                    <a:pt x="1248764" y="921052"/>
                    <a:pt x="1249090" y="922354"/>
                    <a:pt x="1252670" y="925608"/>
                  </a:cubicBezTo>
                  <a:cubicBezTo>
                    <a:pt x="1256250" y="928863"/>
                    <a:pt x="1259504" y="929839"/>
                    <a:pt x="1261132" y="931792"/>
                  </a:cubicBezTo>
                  <a:cubicBezTo>
                    <a:pt x="1262759" y="934070"/>
                    <a:pt x="1262433" y="942206"/>
                    <a:pt x="1265688" y="941881"/>
                  </a:cubicBezTo>
                  <a:cubicBezTo>
                    <a:pt x="1268942" y="941555"/>
                    <a:pt x="1267641" y="934721"/>
                    <a:pt x="1266339" y="931792"/>
                  </a:cubicBezTo>
                  <a:cubicBezTo>
                    <a:pt x="1265037" y="929188"/>
                    <a:pt x="1262108" y="928863"/>
                    <a:pt x="1262759" y="926910"/>
                  </a:cubicBezTo>
                  <a:cubicBezTo>
                    <a:pt x="1263735" y="924957"/>
                    <a:pt x="1276102" y="926910"/>
                    <a:pt x="1278055" y="925608"/>
                  </a:cubicBezTo>
                  <a:cubicBezTo>
                    <a:pt x="1280333" y="924306"/>
                    <a:pt x="1280659" y="923330"/>
                    <a:pt x="1280984" y="920076"/>
                  </a:cubicBezTo>
                  <a:cubicBezTo>
                    <a:pt x="1281310" y="916821"/>
                    <a:pt x="1280008" y="895992"/>
                    <a:pt x="1278380" y="894039"/>
                  </a:cubicBezTo>
                  <a:cubicBezTo>
                    <a:pt x="1276428" y="892087"/>
                    <a:pt x="1268617" y="888181"/>
                    <a:pt x="1268617" y="885903"/>
                  </a:cubicBezTo>
                  <a:cubicBezTo>
                    <a:pt x="1268617" y="883625"/>
                    <a:pt x="1273824" y="872234"/>
                    <a:pt x="1274801" y="870932"/>
                  </a:cubicBezTo>
                  <a:cubicBezTo>
                    <a:pt x="1276102" y="869630"/>
                    <a:pt x="1279682" y="868328"/>
                    <a:pt x="1283588" y="868328"/>
                  </a:cubicBezTo>
                  <a:cubicBezTo>
                    <a:pt x="1287168" y="868328"/>
                    <a:pt x="1293351" y="872885"/>
                    <a:pt x="1295629" y="871258"/>
                  </a:cubicBezTo>
                  <a:cubicBezTo>
                    <a:pt x="1297908" y="869956"/>
                    <a:pt x="1309299" y="856612"/>
                    <a:pt x="1313855" y="853358"/>
                  </a:cubicBezTo>
                  <a:cubicBezTo>
                    <a:pt x="1318737" y="850103"/>
                    <a:pt x="1322968" y="847499"/>
                    <a:pt x="1325897" y="846198"/>
                  </a:cubicBezTo>
                  <a:cubicBezTo>
                    <a:pt x="1328826" y="844896"/>
                    <a:pt x="1331429" y="844245"/>
                    <a:pt x="1332406" y="842292"/>
                  </a:cubicBezTo>
                  <a:cubicBezTo>
                    <a:pt x="1333382" y="840665"/>
                    <a:pt x="1325246" y="843594"/>
                    <a:pt x="1324269" y="840990"/>
                  </a:cubicBezTo>
                  <a:cubicBezTo>
                    <a:pt x="1323293" y="838061"/>
                    <a:pt x="1323619" y="827647"/>
                    <a:pt x="1323619" y="825369"/>
                  </a:cubicBezTo>
                  <a:cubicBezTo>
                    <a:pt x="1323619" y="823416"/>
                    <a:pt x="1322642" y="825369"/>
                    <a:pt x="1321015" y="824392"/>
                  </a:cubicBezTo>
                  <a:cubicBezTo>
                    <a:pt x="1319388" y="823416"/>
                    <a:pt x="1319388" y="823741"/>
                    <a:pt x="1318411" y="822440"/>
                  </a:cubicBezTo>
                  <a:cubicBezTo>
                    <a:pt x="1317760" y="821138"/>
                    <a:pt x="1313855" y="826670"/>
                    <a:pt x="1313855" y="828949"/>
                  </a:cubicBezTo>
                  <a:cubicBezTo>
                    <a:pt x="1313855" y="830901"/>
                    <a:pt x="1317760" y="829599"/>
                    <a:pt x="1318086" y="830576"/>
                  </a:cubicBezTo>
                  <a:cubicBezTo>
                    <a:pt x="1318411" y="831552"/>
                    <a:pt x="1316459" y="834156"/>
                    <a:pt x="1314506" y="835132"/>
                  </a:cubicBezTo>
                  <a:cubicBezTo>
                    <a:pt x="1312553" y="836109"/>
                    <a:pt x="1302139" y="837410"/>
                    <a:pt x="1299860" y="836109"/>
                  </a:cubicBezTo>
                  <a:cubicBezTo>
                    <a:pt x="1297582" y="834807"/>
                    <a:pt x="1298233" y="828949"/>
                    <a:pt x="1299860" y="825694"/>
                  </a:cubicBezTo>
                  <a:cubicBezTo>
                    <a:pt x="1301813" y="822440"/>
                    <a:pt x="1307020" y="820812"/>
                    <a:pt x="1307346" y="817558"/>
                  </a:cubicBezTo>
                  <a:cubicBezTo>
                    <a:pt x="1307671" y="814303"/>
                    <a:pt x="1307997" y="810072"/>
                    <a:pt x="1307997" y="808770"/>
                  </a:cubicBezTo>
                  <a:cubicBezTo>
                    <a:pt x="1308322" y="807469"/>
                    <a:pt x="1315808" y="810072"/>
                    <a:pt x="1316784" y="811374"/>
                  </a:cubicBezTo>
                  <a:cubicBezTo>
                    <a:pt x="1317760" y="812676"/>
                    <a:pt x="1318411" y="816581"/>
                    <a:pt x="1320364" y="815930"/>
                  </a:cubicBezTo>
                  <a:cubicBezTo>
                    <a:pt x="1322317" y="815280"/>
                    <a:pt x="1331104" y="807469"/>
                    <a:pt x="1331429" y="805841"/>
                  </a:cubicBezTo>
                  <a:cubicBezTo>
                    <a:pt x="1331755" y="804214"/>
                    <a:pt x="1329477" y="806818"/>
                    <a:pt x="1328826" y="804214"/>
                  </a:cubicBezTo>
                  <a:cubicBezTo>
                    <a:pt x="1328175" y="801610"/>
                    <a:pt x="1330453" y="801936"/>
                    <a:pt x="1329477" y="799658"/>
                  </a:cubicBezTo>
                  <a:cubicBezTo>
                    <a:pt x="1328826" y="797705"/>
                    <a:pt x="1325897" y="797705"/>
                    <a:pt x="1322968" y="798356"/>
                  </a:cubicBezTo>
                  <a:cubicBezTo>
                    <a:pt x="1320038" y="798681"/>
                    <a:pt x="1310275" y="803238"/>
                    <a:pt x="1307346" y="801610"/>
                  </a:cubicBezTo>
                  <a:cubicBezTo>
                    <a:pt x="1304417" y="800309"/>
                    <a:pt x="1298884" y="790871"/>
                    <a:pt x="1297257" y="790545"/>
                  </a:cubicBezTo>
                  <a:cubicBezTo>
                    <a:pt x="1295629" y="790220"/>
                    <a:pt x="1287168" y="794125"/>
                    <a:pt x="1283913" y="792823"/>
                  </a:cubicBezTo>
                  <a:cubicBezTo>
                    <a:pt x="1280659" y="791521"/>
                    <a:pt x="1270570" y="784687"/>
                    <a:pt x="1268292" y="784687"/>
                  </a:cubicBezTo>
                  <a:cubicBezTo>
                    <a:pt x="1266013" y="784687"/>
                    <a:pt x="1260806" y="785663"/>
                    <a:pt x="1258528" y="784361"/>
                  </a:cubicBezTo>
                  <a:cubicBezTo>
                    <a:pt x="1256250" y="783060"/>
                    <a:pt x="1252019" y="783060"/>
                    <a:pt x="1252670" y="780456"/>
                  </a:cubicBezTo>
                  <a:cubicBezTo>
                    <a:pt x="1253321" y="777852"/>
                    <a:pt x="1255599" y="777527"/>
                    <a:pt x="1255599" y="776225"/>
                  </a:cubicBezTo>
                  <a:cubicBezTo>
                    <a:pt x="1255599" y="774923"/>
                    <a:pt x="1245510" y="772645"/>
                    <a:pt x="1244859" y="767763"/>
                  </a:cubicBezTo>
                  <a:cubicBezTo>
                    <a:pt x="1244208" y="762882"/>
                    <a:pt x="1244533" y="758000"/>
                    <a:pt x="1244859" y="756698"/>
                  </a:cubicBezTo>
                  <a:cubicBezTo>
                    <a:pt x="1245184" y="755396"/>
                    <a:pt x="1252019" y="746609"/>
                    <a:pt x="1254948" y="744331"/>
                  </a:cubicBezTo>
                  <a:cubicBezTo>
                    <a:pt x="1257877" y="742053"/>
                    <a:pt x="1261132" y="740425"/>
                    <a:pt x="1262433" y="738798"/>
                  </a:cubicBezTo>
                  <a:cubicBezTo>
                    <a:pt x="1263735" y="737171"/>
                    <a:pt x="1255924" y="740100"/>
                    <a:pt x="1252670" y="739774"/>
                  </a:cubicBezTo>
                  <a:cubicBezTo>
                    <a:pt x="1249741" y="739774"/>
                    <a:pt x="1244208" y="737496"/>
                    <a:pt x="1243232" y="733916"/>
                  </a:cubicBezTo>
                  <a:cubicBezTo>
                    <a:pt x="1242255" y="730336"/>
                    <a:pt x="1248764" y="719922"/>
                    <a:pt x="1248439" y="718620"/>
                  </a:cubicBezTo>
                  <a:cubicBezTo>
                    <a:pt x="1248113" y="717318"/>
                    <a:pt x="1243557" y="718945"/>
                    <a:pt x="1244533" y="716667"/>
                  </a:cubicBezTo>
                  <a:cubicBezTo>
                    <a:pt x="1245184" y="714389"/>
                    <a:pt x="1246811" y="714064"/>
                    <a:pt x="1246811" y="712762"/>
                  </a:cubicBezTo>
                  <a:cubicBezTo>
                    <a:pt x="1246811" y="711460"/>
                    <a:pt x="1244859" y="711785"/>
                    <a:pt x="1246486" y="709182"/>
                  </a:cubicBezTo>
                  <a:cubicBezTo>
                    <a:pt x="1248113" y="706578"/>
                    <a:pt x="1250066" y="705927"/>
                    <a:pt x="1253321" y="703975"/>
                  </a:cubicBezTo>
                  <a:cubicBezTo>
                    <a:pt x="1256575" y="702347"/>
                    <a:pt x="1269919" y="709182"/>
                    <a:pt x="1271546" y="708531"/>
                  </a:cubicBezTo>
                  <a:cubicBezTo>
                    <a:pt x="1272848" y="707880"/>
                    <a:pt x="1270570" y="705927"/>
                    <a:pt x="1272197" y="704625"/>
                  </a:cubicBezTo>
                  <a:cubicBezTo>
                    <a:pt x="1273824" y="703324"/>
                    <a:pt x="1275777" y="704300"/>
                    <a:pt x="1275777" y="702998"/>
                  </a:cubicBezTo>
                  <a:cubicBezTo>
                    <a:pt x="1275777" y="701696"/>
                    <a:pt x="1272522" y="702673"/>
                    <a:pt x="1274150" y="700395"/>
                  </a:cubicBezTo>
                  <a:cubicBezTo>
                    <a:pt x="1275777" y="698116"/>
                    <a:pt x="1276753" y="697465"/>
                    <a:pt x="1276753" y="696489"/>
                  </a:cubicBezTo>
                  <a:cubicBezTo>
                    <a:pt x="1276428" y="695513"/>
                    <a:pt x="1269919" y="697465"/>
                    <a:pt x="1266013" y="696489"/>
                  </a:cubicBezTo>
                  <a:cubicBezTo>
                    <a:pt x="1262108" y="695513"/>
                    <a:pt x="1261457" y="695513"/>
                    <a:pt x="1261132" y="693885"/>
                  </a:cubicBezTo>
                  <a:cubicBezTo>
                    <a:pt x="1260806" y="692584"/>
                    <a:pt x="1261132" y="692258"/>
                    <a:pt x="1262759" y="690956"/>
                  </a:cubicBezTo>
                  <a:cubicBezTo>
                    <a:pt x="1264386" y="689655"/>
                    <a:pt x="1277404" y="689004"/>
                    <a:pt x="1278706" y="685098"/>
                  </a:cubicBezTo>
                  <a:cubicBezTo>
                    <a:pt x="1280008" y="681193"/>
                    <a:pt x="1280333" y="678589"/>
                    <a:pt x="1281310" y="675335"/>
                  </a:cubicBezTo>
                  <a:cubicBezTo>
                    <a:pt x="1282286" y="672080"/>
                    <a:pt x="1284564" y="670778"/>
                    <a:pt x="1287168" y="668175"/>
                  </a:cubicBezTo>
                  <a:cubicBezTo>
                    <a:pt x="1289771" y="665571"/>
                    <a:pt x="1293351" y="663618"/>
                    <a:pt x="1292375" y="662642"/>
                  </a:cubicBezTo>
                  <a:cubicBezTo>
                    <a:pt x="1291399" y="661666"/>
                    <a:pt x="1282611" y="665571"/>
                    <a:pt x="1281960" y="662642"/>
                  </a:cubicBezTo>
                  <a:cubicBezTo>
                    <a:pt x="1281310" y="659713"/>
                    <a:pt x="1283262" y="644742"/>
                    <a:pt x="1281635" y="643440"/>
                  </a:cubicBezTo>
                  <a:cubicBezTo>
                    <a:pt x="1280008" y="642138"/>
                    <a:pt x="1278380" y="643440"/>
                    <a:pt x="1277730" y="641488"/>
                  </a:cubicBezTo>
                  <a:cubicBezTo>
                    <a:pt x="1277079" y="639535"/>
                    <a:pt x="1278380" y="637257"/>
                    <a:pt x="1276102" y="636280"/>
                  </a:cubicBezTo>
                  <a:cubicBezTo>
                    <a:pt x="1273824" y="635304"/>
                    <a:pt x="1270570" y="636606"/>
                    <a:pt x="1270570" y="633677"/>
                  </a:cubicBezTo>
                  <a:cubicBezTo>
                    <a:pt x="1270570" y="631073"/>
                    <a:pt x="1271546" y="630097"/>
                    <a:pt x="1269919" y="628144"/>
                  </a:cubicBezTo>
                  <a:cubicBezTo>
                    <a:pt x="1268292" y="626191"/>
                    <a:pt x="1266990" y="621960"/>
                    <a:pt x="1266990" y="620008"/>
                  </a:cubicBezTo>
                  <a:cubicBezTo>
                    <a:pt x="1266990" y="618055"/>
                    <a:pt x="1269919" y="614149"/>
                    <a:pt x="1270244" y="608942"/>
                  </a:cubicBezTo>
                  <a:cubicBezTo>
                    <a:pt x="1270570" y="603735"/>
                    <a:pt x="1268942" y="597551"/>
                    <a:pt x="1269268" y="594622"/>
                  </a:cubicBezTo>
                  <a:cubicBezTo>
                    <a:pt x="1269268" y="591693"/>
                    <a:pt x="1266990" y="583882"/>
                    <a:pt x="1266990" y="581604"/>
                  </a:cubicBezTo>
                  <a:cubicBezTo>
                    <a:pt x="1266990" y="579326"/>
                    <a:pt x="1272848" y="581279"/>
                    <a:pt x="1277079" y="581604"/>
                  </a:cubicBezTo>
                  <a:cubicBezTo>
                    <a:pt x="1281310" y="581930"/>
                    <a:pt x="1294328" y="584533"/>
                    <a:pt x="1295304" y="582906"/>
                  </a:cubicBezTo>
                  <a:cubicBezTo>
                    <a:pt x="1296280" y="581279"/>
                    <a:pt x="1284239" y="578350"/>
                    <a:pt x="1285215" y="576071"/>
                  </a:cubicBezTo>
                  <a:cubicBezTo>
                    <a:pt x="1285866" y="573793"/>
                    <a:pt x="1288795" y="571515"/>
                    <a:pt x="1287168" y="571190"/>
                  </a:cubicBezTo>
                  <a:cubicBezTo>
                    <a:pt x="1285540" y="570864"/>
                    <a:pt x="1282286" y="573468"/>
                    <a:pt x="1279682" y="571190"/>
                  </a:cubicBezTo>
                  <a:cubicBezTo>
                    <a:pt x="1277079" y="568911"/>
                    <a:pt x="1276753" y="570539"/>
                    <a:pt x="1277730" y="567284"/>
                  </a:cubicBezTo>
                  <a:cubicBezTo>
                    <a:pt x="1278706" y="564355"/>
                    <a:pt x="1279357" y="562728"/>
                    <a:pt x="1281310" y="561752"/>
                  </a:cubicBezTo>
                  <a:cubicBezTo>
                    <a:pt x="1283262" y="560775"/>
                    <a:pt x="1289446" y="559799"/>
                    <a:pt x="1293026" y="559473"/>
                  </a:cubicBezTo>
                  <a:cubicBezTo>
                    <a:pt x="1296606" y="559148"/>
                    <a:pt x="1317435" y="559148"/>
                    <a:pt x="1324269" y="559148"/>
                  </a:cubicBezTo>
                  <a:cubicBezTo>
                    <a:pt x="1331104" y="559148"/>
                    <a:pt x="1347051" y="560124"/>
                    <a:pt x="1351933" y="560450"/>
                  </a:cubicBezTo>
                  <a:cubicBezTo>
                    <a:pt x="1357140" y="560775"/>
                    <a:pt x="1360395" y="561752"/>
                    <a:pt x="1361696" y="563379"/>
                  </a:cubicBezTo>
                  <a:cubicBezTo>
                    <a:pt x="1362998" y="565006"/>
                    <a:pt x="1359093" y="567935"/>
                    <a:pt x="1364626" y="567935"/>
                  </a:cubicBezTo>
                  <a:cubicBezTo>
                    <a:pt x="1369833" y="567935"/>
                    <a:pt x="1378295" y="564030"/>
                    <a:pt x="1384478" y="563053"/>
                  </a:cubicBezTo>
                  <a:cubicBezTo>
                    <a:pt x="1390336" y="562077"/>
                    <a:pt x="1418651" y="568911"/>
                    <a:pt x="1419953" y="569237"/>
                  </a:cubicBezTo>
                  <a:cubicBezTo>
                    <a:pt x="1421255" y="569888"/>
                    <a:pt x="1405307" y="587137"/>
                    <a:pt x="1404656" y="587788"/>
                  </a:cubicBezTo>
                  <a:cubicBezTo>
                    <a:pt x="1404005" y="588439"/>
                    <a:pt x="1399775" y="587788"/>
                    <a:pt x="1399124" y="589090"/>
                  </a:cubicBezTo>
                  <a:cubicBezTo>
                    <a:pt x="1398798" y="590391"/>
                    <a:pt x="1400425" y="591368"/>
                    <a:pt x="1399775" y="592995"/>
                  </a:cubicBezTo>
                  <a:cubicBezTo>
                    <a:pt x="1399449" y="594622"/>
                    <a:pt x="1393591" y="603735"/>
                    <a:pt x="1391313" y="603735"/>
                  </a:cubicBezTo>
                  <a:cubicBezTo>
                    <a:pt x="1388709" y="603735"/>
                    <a:pt x="1382851" y="603409"/>
                    <a:pt x="1382526" y="604386"/>
                  </a:cubicBezTo>
                  <a:cubicBezTo>
                    <a:pt x="1382200" y="605362"/>
                    <a:pt x="1387082" y="606989"/>
                    <a:pt x="1387082" y="608617"/>
                  </a:cubicBezTo>
                  <a:cubicBezTo>
                    <a:pt x="1387407" y="610244"/>
                    <a:pt x="1371460" y="627818"/>
                    <a:pt x="1370158" y="629446"/>
                  </a:cubicBezTo>
                  <a:cubicBezTo>
                    <a:pt x="1368856" y="631073"/>
                    <a:pt x="1363649" y="633026"/>
                    <a:pt x="1360069" y="633026"/>
                  </a:cubicBezTo>
                  <a:cubicBezTo>
                    <a:pt x="1356489" y="633026"/>
                    <a:pt x="1339891" y="627493"/>
                    <a:pt x="1334033" y="626842"/>
                  </a:cubicBezTo>
                  <a:cubicBezTo>
                    <a:pt x="1328175" y="626191"/>
                    <a:pt x="1306695" y="627493"/>
                    <a:pt x="1305719" y="629771"/>
                  </a:cubicBezTo>
                  <a:cubicBezTo>
                    <a:pt x="1304742" y="632049"/>
                    <a:pt x="1302789" y="633351"/>
                    <a:pt x="1308648" y="633026"/>
                  </a:cubicBezTo>
                  <a:cubicBezTo>
                    <a:pt x="1314506" y="632375"/>
                    <a:pt x="1318411" y="630748"/>
                    <a:pt x="1319713" y="632700"/>
                  </a:cubicBezTo>
                  <a:cubicBezTo>
                    <a:pt x="1321340" y="634328"/>
                    <a:pt x="1315157" y="635629"/>
                    <a:pt x="1321340" y="638558"/>
                  </a:cubicBezTo>
                  <a:cubicBezTo>
                    <a:pt x="1327524" y="641488"/>
                    <a:pt x="1329802" y="644742"/>
                    <a:pt x="1328500" y="647671"/>
                  </a:cubicBezTo>
                  <a:cubicBezTo>
                    <a:pt x="1327198" y="650600"/>
                    <a:pt x="1315808" y="657760"/>
                    <a:pt x="1314506" y="661340"/>
                  </a:cubicBezTo>
                  <a:cubicBezTo>
                    <a:pt x="1313204" y="664920"/>
                    <a:pt x="1316784" y="665897"/>
                    <a:pt x="1313204" y="668500"/>
                  </a:cubicBezTo>
                  <a:cubicBezTo>
                    <a:pt x="1309624" y="670778"/>
                    <a:pt x="1305068" y="670778"/>
                    <a:pt x="1303766" y="673057"/>
                  </a:cubicBezTo>
                  <a:cubicBezTo>
                    <a:pt x="1302464" y="675335"/>
                    <a:pt x="1299860" y="678915"/>
                    <a:pt x="1298233" y="679240"/>
                  </a:cubicBezTo>
                  <a:cubicBezTo>
                    <a:pt x="1296606" y="679891"/>
                    <a:pt x="1297257" y="681518"/>
                    <a:pt x="1298233" y="682495"/>
                  </a:cubicBezTo>
                  <a:cubicBezTo>
                    <a:pt x="1299210" y="683471"/>
                    <a:pt x="1303115" y="679240"/>
                    <a:pt x="1303766" y="681193"/>
                  </a:cubicBezTo>
                  <a:cubicBezTo>
                    <a:pt x="1304742" y="683146"/>
                    <a:pt x="1302464" y="687376"/>
                    <a:pt x="1303766" y="687376"/>
                  </a:cubicBezTo>
                  <a:cubicBezTo>
                    <a:pt x="1305068" y="687376"/>
                    <a:pt x="1308648" y="681844"/>
                    <a:pt x="1310275" y="681844"/>
                  </a:cubicBezTo>
                  <a:cubicBezTo>
                    <a:pt x="1311902" y="681844"/>
                    <a:pt x="1322642" y="681193"/>
                    <a:pt x="1322968" y="682820"/>
                  </a:cubicBezTo>
                  <a:cubicBezTo>
                    <a:pt x="1323293" y="684447"/>
                    <a:pt x="1320364" y="689655"/>
                    <a:pt x="1321991" y="690956"/>
                  </a:cubicBezTo>
                  <a:cubicBezTo>
                    <a:pt x="1323944" y="691933"/>
                    <a:pt x="1341844" y="703975"/>
                    <a:pt x="1342495" y="704951"/>
                  </a:cubicBezTo>
                  <a:cubicBezTo>
                    <a:pt x="1343146" y="705927"/>
                    <a:pt x="1343797" y="725454"/>
                    <a:pt x="1343471" y="727082"/>
                  </a:cubicBezTo>
                  <a:cubicBezTo>
                    <a:pt x="1342820" y="728384"/>
                    <a:pt x="1340217" y="729360"/>
                    <a:pt x="1341193" y="730336"/>
                  </a:cubicBezTo>
                  <a:cubicBezTo>
                    <a:pt x="1342169" y="731313"/>
                    <a:pt x="1351607" y="733265"/>
                    <a:pt x="1352584" y="734567"/>
                  </a:cubicBezTo>
                  <a:cubicBezTo>
                    <a:pt x="1353560" y="735869"/>
                    <a:pt x="1349980" y="739449"/>
                    <a:pt x="1354211" y="740425"/>
                  </a:cubicBezTo>
                  <a:cubicBezTo>
                    <a:pt x="1358117" y="741402"/>
                    <a:pt x="1363324" y="739449"/>
                    <a:pt x="1365277" y="742378"/>
                  </a:cubicBezTo>
                  <a:cubicBezTo>
                    <a:pt x="1366904" y="745307"/>
                    <a:pt x="1369182" y="761905"/>
                    <a:pt x="1372762" y="759627"/>
                  </a:cubicBezTo>
                  <a:cubicBezTo>
                    <a:pt x="1376342" y="757349"/>
                    <a:pt x="1374715" y="754745"/>
                    <a:pt x="1376667" y="755071"/>
                  </a:cubicBezTo>
                  <a:cubicBezTo>
                    <a:pt x="1378620" y="755396"/>
                    <a:pt x="1378946" y="753769"/>
                    <a:pt x="1379596" y="755071"/>
                  </a:cubicBezTo>
                  <a:cubicBezTo>
                    <a:pt x="1380573" y="756372"/>
                    <a:pt x="1379271" y="759627"/>
                    <a:pt x="1379922" y="761254"/>
                  </a:cubicBezTo>
                  <a:cubicBezTo>
                    <a:pt x="1380573" y="762882"/>
                    <a:pt x="1383827" y="764183"/>
                    <a:pt x="1384804" y="765160"/>
                  </a:cubicBezTo>
                  <a:cubicBezTo>
                    <a:pt x="1385780" y="766136"/>
                    <a:pt x="1378620" y="767438"/>
                    <a:pt x="1374715" y="767763"/>
                  </a:cubicBezTo>
                  <a:cubicBezTo>
                    <a:pt x="1370809" y="767763"/>
                    <a:pt x="1363649" y="760603"/>
                    <a:pt x="1362022" y="761254"/>
                  </a:cubicBezTo>
                  <a:cubicBezTo>
                    <a:pt x="1360395" y="761905"/>
                    <a:pt x="1361371" y="764509"/>
                    <a:pt x="1360069" y="765160"/>
                  </a:cubicBezTo>
                  <a:cubicBezTo>
                    <a:pt x="1358767" y="765811"/>
                    <a:pt x="1356164" y="767438"/>
                    <a:pt x="1354211" y="769391"/>
                  </a:cubicBezTo>
                  <a:cubicBezTo>
                    <a:pt x="1352258" y="771669"/>
                    <a:pt x="1365277" y="769065"/>
                    <a:pt x="1367880" y="770367"/>
                  </a:cubicBezTo>
                  <a:cubicBezTo>
                    <a:pt x="1370158" y="771669"/>
                    <a:pt x="1371135" y="771669"/>
                    <a:pt x="1371786" y="773296"/>
                  </a:cubicBezTo>
                  <a:cubicBezTo>
                    <a:pt x="1372437" y="774923"/>
                    <a:pt x="1341518" y="789243"/>
                    <a:pt x="1345098" y="789894"/>
                  </a:cubicBezTo>
                  <a:cubicBezTo>
                    <a:pt x="1348678" y="790545"/>
                    <a:pt x="1353886" y="788918"/>
                    <a:pt x="1357466" y="788918"/>
                  </a:cubicBezTo>
                  <a:cubicBezTo>
                    <a:pt x="1361046" y="789243"/>
                    <a:pt x="1375691" y="798031"/>
                    <a:pt x="1377644" y="796729"/>
                  </a:cubicBezTo>
                  <a:cubicBezTo>
                    <a:pt x="1379922" y="795427"/>
                    <a:pt x="1382200" y="789894"/>
                    <a:pt x="1384804" y="789569"/>
                  </a:cubicBezTo>
                  <a:cubicBezTo>
                    <a:pt x="1387407" y="789569"/>
                    <a:pt x="1393916" y="790220"/>
                    <a:pt x="1394567" y="790871"/>
                  </a:cubicBezTo>
                  <a:cubicBezTo>
                    <a:pt x="1395218" y="791521"/>
                    <a:pt x="1381224" y="797380"/>
                    <a:pt x="1383176" y="798031"/>
                  </a:cubicBezTo>
                  <a:cubicBezTo>
                    <a:pt x="1385455" y="798681"/>
                    <a:pt x="1392940" y="795101"/>
                    <a:pt x="1396520" y="796078"/>
                  </a:cubicBezTo>
                  <a:cubicBezTo>
                    <a:pt x="1400425" y="797054"/>
                    <a:pt x="1402053" y="799983"/>
                    <a:pt x="1404005" y="798356"/>
                  </a:cubicBezTo>
                  <a:cubicBezTo>
                    <a:pt x="1405958" y="796729"/>
                    <a:pt x="1404331" y="795752"/>
                    <a:pt x="1407585" y="795427"/>
                  </a:cubicBezTo>
                  <a:cubicBezTo>
                    <a:pt x="1410840" y="795101"/>
                    <a:pt x="1418651" y="799007"/>
                    <a:pt x="1418325" y="800309"/>
                  </a:cubicBezTo>
                  <a:cubicBezTo>
                    <a:pt x="1418000" y="801610"/>
                    <a:pt x="1406935" y="799658"/>
                    <a:pt x="1405307" y="802587"/>
                  </a:cubicBezTo>
                  <a:cubicBezTo>
                    <a:pt x="1403680" y="805516"/>
                    <a:pt x="1404331" y="810723"/>
                    <a:pt x="1402704" y="810072"/>
                  </a:cubicBezTo>
                  <a:cubicBezTo>
                    <a:pt x="1400751" y="809421"/>
                    <a:pt x="1401076" y="805516"/>
                    <a:pt x="1399775" y="804865"/>
                  </a:cubicBezTo>
                  <a:cubicBezTo>
                    <a:pt x="1398473" y="804540"/>
                    <a:pt x="1398473" y="807143"/>
                    <a:pt x="1394893" y="806492"/>
                  </a:cubicBezTo>
                  <a:cubicBezTo>
                    <a:pt x="1391313" y="805841"/>
                    <a:pt x="1389035" y="803889"/>
                    <a:pt x="1386756" y="804865"/>
                  </a:cubicBezTo>
                  <a:cubicBezTo>
                    <a:pt x="1384478" y="805841"/>
                    <a:pt x="1389360" y="810072"/>
                    <a:pt x="1394893" y="812350"/>
                  </a:cubicBezTo>
                  <a:cubicBezTo>
                    <a:pt x="1400425" y="814954"/>
                    <a:pt x="1406935" y="816907"/>
                    <a:pt x="1408887" y="819510"/>
                  </a:cubicBezTo>
                  <a:cubicBezTo>
                    <a:pt x="1410840" y="822114"/>
                    <a:pt x="1415396" y="829599"/>
                    <a:pt x="1415071" y="830576"/>
                  </a:cubicBezTo>
                  <a:cubicBezTo>
                    <a:pt x="1414745" y="831552"/>
                    <a:pt x="1410189" y="830901"/>
                    <a:pt x="1410840" y="832529"/>
                  </a:cubicBezTo>
                  <a:cubicBezTo>
                    <a:pt x="1411491" y="834156"/>
                    <a:pt x="1411491" y="834807"/>
                    <a:pt x="1413118" y="836434"/>
                  </a:cubicBezTo>
                  <a:cubicBezTo>
                    <a:pt x="1414420" y="838061"/>
                    <a:pt x="1415722" y="842618"/>
                    <a:pt x="1414420" y="844570"/>
                  </a:cubicBezTo>
                  <a:cubicBezTo>
                    <a:pt x="1412793" y="846523"/>
                    <a:pt x="1410189" y="846198"/>
                    <a:pt x="1411491" y="848801"/>
                  </a:cubicBezTo>
                  <a:cubicBezTo>
                    <a:pt x="1412793" y="851405"/>
                    <a:pt x="1418000" y="858565"/>
                    <a:pt x="1419953" y="858565"/>
                  </a:cubicBezTo>
                  <a:cubicBezTo>
                    <a:pt x="1421580" y="858565"/>
                    <a:pt x="1430367" y="850428"/>
                    <a:pt x="1430693" y="848150"/>
                  </a:cubicBezTo>
                  <a:cubicBezTo>
                    <a:pt x="1431018" y="845872"/>
                    <a:pt x="1429065" y="843594"/>
                    <a:pt x="1430367" y="841316"/>
                  </a:cubicBezTo>
                  <a:cubicBezTo>
                    <a:pt x="1431669" y="838712"/>
                    <a:pt x="1431344" y="838061"/>
                    <a:pt x="1432645" y="837736"/>
                  </a:cubicBezTo>
                  <a:cubicBezTo>
                    <a:pt x="1433947" y="837410"/>
                    <a:pt x="1433947" y="840990"/>
                    <a:pt x="1435900" y="840339"/>
                  </a:cubicBezTo>
                  <a:cubicBezTo>
                    <a:pt x="1437527" y="840014"/>
                    <a:pt x="1434273" y="822765"/>
                    <a:pt x="1436225" y="820487"/>
                  </a:cubicBezTo>
                  <a:cubicBezTo>
                    <a:pt x="1438178" y="818209"/>
                    <a:pt x="1443711" y="811700"/>
                    <a:pt x="1446640" y="810072"/>
                  </a:cubicBezTo>
                  <a:cubicBezTo>
                    <a:pt x="1449569" y="808770"/>
                    <a:pt x="1450871" y="807469"/>
                    <a:pt x="1454125" y="808445"/>
                  </a:cubicBezTo>
                  <a:cubicBezTo>
                    <a:pt x="1457380" y="809421"/>
                    <a:pt x="1483741" y="831552"/>
                    <a:pt x="1484392" y="833179"/>
                  </a:cubicBezTo>
                  <a:cubicBezTo>
                    <a:pt x="1485043" y="834481"/>
                    <a:pt x="1488949" y="852381"/>
                    <a:pt x="1488949" y="853358"/>
                  </a:cubicBezTo>
                  <a:cubicBezTo>
                    <a:pt x="1488949" y="854334"/>
                    <a:pt x="1484392" y="858239"/>
                    <a:pt x="1482765" y="858565"/>
                  </a:cubicBezTo>
                  <a:cubicBezTo>
                    <a:pt x="1481138" y="859216"/>
                    <a:pt x="1479836" y="859216"/>
                    <a:pt x="1478860" y="858890"/>
                  </a:cubicBezTo>
                  <a:cubicBezTo>
                    <a:pt x="1477883" y="858565"/>
                    <a:pt x="1479511" y="852381"/>
                    <a:pt x="1478209" y="852056"/>
                  </a:cubicBezTo>
                  <a:cubicBezTo>
                    <a:pt x="1476907" y="851730"/>
                    <a:pt x="1473652" y="854008"/>
                    <a:pt x="1473652" y="856287"/>
                  </a:cubicBezTo>
                  <a:cubicBezTo>
                    <a:pt x="1473652" y="858239"/>
                    <a:pt x="1474629" y="862145"/>
                    <a:pt x="1475280" y="864098"/>
                  </a:cubicBezTo>
                  <a:cubicBezTo>
                    <a:pt x="1476256" y="866050"/>
                    <a:pt x="1473652" y="870932"/>
                    <a:pt x="1473978" y="872885"/>
                  </a:cubicBezTo>
                  <a:cubicBezTo>
                    <a:pt x="1473978" y="874837"/>
                    <a:pt x="1478209" y="885252"/>
                    <a:pt x="1480487" y="886554"/>
                  </a:cubicBezTo>
                  <a:cubicBezTo>
                    <a:pt x="1483091" y="887856"/>
                    <a:pt x="1495132" y="898270"/>
                    <a:pt x="1497410" y="900548"/>
                  </a:cubicBezTo>
                  <a:cubicBezTo>
                    <a:pt x="1499689" y="902826"/>
                    <a:pt x="1502292" y="913241"/>
                    <a:pt x="1503594" y="913566"/>
                  </a:cubicBezTo>
                  <a:cubicBezTo>
                    <a:pt x="1504896" y="913892"/>
                    <a:pt x="1504571" y="908359"/>
                    <a:pt x="1506523" y="908034"/>
                  </a:cubicBezTo>
                  <a:cubicBezTo>
                    <a:pt x="1508476" y="907708"/>
                    <a:pt x="1507825" y="910312"/>
                    <a:pt x="1510103" y="909661"/>
                  </a:cubicBezTo>
                  <a:cubicBezTo>
                    <a:pt x="1512381" y="908685"/>
                    <a:pt x="1513358" y="908034"/>
                    <a:pt x="1513358" y="906732"/>
                  </a:cubicBezTo>
                  <a:cubicBezTo>
                    <a:pt x="1513358" y="905430"/>
                    <a:pt x="1509778" y="905105"/>
                    <a:pt x="1511405" y="902501"/>
                  </a:cubicBezTo>
                  <a:cubicBezTo>
                    <a:pt x="1512707" y="899897"/>
                    <a:pt x="1516287" y="898596"/>
                    <a:pt x="1517589" y="898596"/>
                  </a:cubicBezTo>
                  <a:cubicBezTo>
                    <a:pt x="1518891" y="898270"/>
                    <a:pt x="1524423" y="905105"/>
                    <a:pt x="1525400" y="901850"/>
                  </a:cubicBezTo>
                  <a:cubicBezTo>
                    <a:pt x="1526376" y="898596"/>
                    <a:pt x="1523121" y="890134"/>
                    <a:pt x="1526376" y="885577"/>
                  </a:cubicBezTo>
                  <a:cubicBezTo>
                    <a:pt x="1529956" y="881021"/>
                    <a:pt x="1533861" y="870281"/>
                    <a:pt x="1538092" y="869956"/>
                  </a:cubicBezTo>
                  <a:cubicBezTo>
                    <a:pt x="1542323" y="869305"/>
                    <a:pt x="1544276" y="871908"/>
                    <a:pt x="1544276" y="868328"/>
                  </a:cubicBezTo>
                  <a:cubicBezTo>
                    <a:pt x="1544276" y="864748"/>
                    <a:pt x="1544601" y="856612"/>
                    <a:pt x="1545578" y="854985"/>
                  </a:cubicBezTo>
                  <a:cubicBezTo>
                    <a:pt x="1546554" y="853358"/>
                    <a:pt x="1550785" y="853683"/>
                    <a:pt x="1550134" y="849778"/>
                  </a:cubicBezTo>
                  <a:cubicBezTo>
                    <a:pt x="1549483" y="846198"/>
                    <a:pt x="1546228" y="841967"/>
                    <a:pt x="1548181" y="839038"/>
                  </a:cubicBezTo>
                  <a:cubicBezTo>
                    <a:pt x="1550459" y="836109"/>
                    <a:pt x="1549809" y="836109"/>
                    <a:pt x="1551436" y="835132"/>
                  </a:cubicBezTo>
                  <a:cubicBezTo>
                    <a:pt x="1553063" y="834481"/>
                    <a:pt x="1554365" y="833179"/>
                    <a:pt x="1556318" y="833179"/>
                  </a:cubicBezTo>
                  <a:cubicBezTo>
                    <a:pt x="1558596" y="833179"/>
                    <a:pt x="1560549" y="836109"/>
                    <a:pt x="1562176" y="835458"/>
                  </a:cubicBezTo>
                  <a:cubicBezTo>
                    <a:pt x="1563803" y="834807"/>
                    <a:pt x="1562827" y="834481"/>
                    <a:pt x="1565756" y="834156"/>
                  </a:cubicBezTo>
                  <a:cubicBezTo>
                    <a:pt x="1568685" y="833830"/>
                    <a:pt x="1573241" y="837410"/>
                    <a:pt x="1574218" y="835458"/>
                  </a:cubicBezTo>
                  <a:cubicBezTo>
                    <a:pt x="1575194" y="833830"/>
                    <a:pt x="1573241" y="830901"/>
                    <a:pt x="1570963" y="830901"/>
                  </a:cubicBezTo>
                  <a:cubicBezTo>
                    <a:pt x="1568685" y="830576"/>
                    <a:pt x="1564454" y="831552"/>
                    <a:pt x="1564128" y="829599"/>
                  </a:cubicBezTo>
                  <a:cubicBezTo>
                    <a:pt x="1563803" y="827647"/>
                    <a:pt x="1563803" y="826670"/>
                    <a:pt x="1564779" y="825694"/>
                  </a:cubicBezTo>
                  <a:cubicBezTo>
                    <a:pt x="1565756" y="824718"/>
                    <a:pt x="1571288" y="826996"/>
                    <a:pt x="1571939" y="825369"/>
                  </a:cubicBezTo>
                  <a:cubicBezTo>
                    <a:pt x="1572590" y="824067"/>
                    <a:pt x="1571288" y="823090"/>
                    <a:pt x="1571939" y="822440"/>
                  </a:cubicBezTo>
                  <a:cubicBezTo>
                    <a:pt x="1572916" y="821789"/>
                    <a:pt x="1580401" y="823741"/>
                    <a:pt x="1579425" y="821789"/>
                  </a:cubicBezTo>
                  <a:cubicBezTo>
                    <a:pt x="1578448" y="819836"/>
                    <a:pt x="1572590" y="820487"/>
                    <a:pt x="1570312" y="817883"/>
                  </a:cubicBezTo>
                  <a:cubicBezTo>
                    <a:pt x="1568359" y="815280"/>
                    <a:pt x="1569661" y="813001"/>
                    <a:pt x="1565430" y="813327"/>
                  </a:cubicBezTo>
                  <a:cubicBezTo>
                    <a:pt x="1561199" y="813327"/>
                    <a:pt x="1557294" y="812350"/>
                    <a:pt x="1555992" y="809747"/>
                  </a:cubicBezTo>
                  <a:cubicBezTo>
                    <a:pt x="1554690" y="807143"/>
                    <a:pt x="1557945" y="800634"/>
                    <a:pt x="1556318" y="799658"/>
                  </a:cubicBezTo>
                  <a:cubicBezTo>
                    <a:pt x="1554690" y="798681"/>
                    <a:pt x="1552412" y="800960"/>
                    <a:pt x="1552738" y="798356"/>
                  </a:cubicBezTo>
                  <a:cubicBezTo>
                    <a:pt x="1553063" y="795752"/>
                    <a:pt x="1555667" y="795101"/>
                    <a:pt x="1554365" y="792823"/>
                  </a:cubicBezTo>
                  <a:cubicBezTo>
                    <a:pt x="1553063" y="790545"/>
                    <a:pt x="1551436" y="790871"/>
                    <a:pt x="1553063" y="788592"/>
                  </a:cubicBezTo>
                  <a:cubicBezTo>
                    <a:pt x="1554690" y="786640"/>
                    <a:pt x="1557294" y="786965"/>
                    <a:pt x="1555992" y="784687"/>
                  </a:cubicBezTo>
                  <a:cubicBezTo>
                    <a:pt x="1554690" y="782409"/>
                    <a:pt x="1552087" y="781107"/>
                    <a:pt x="1553063" y="780456"/>
                  </a:cubicBezTo>
                  <a:cubicBezTo>
                    <a:pt x="1554039" y="779805"/>
                    <a:pt x="1559247" y="785012"/>
                    <a:pt x="1564454" y="784036"/>
                  </a:cubicBezTo>
                  <a:cubicBezTo>
                    <a:pt x="1569987" y="782734"/>
                    <a:pt x="1577797" y="780456"/>
                    <a:pt x="1582028" y="780131"/>
                  </a:cubicBezTo>
                  <a:cubicBezTo>
                    <a:pt x="1586259" y="779480"/>
                    <a:pt x="1596023" y="788267"/>
                    <a:pt x="1601230" y="787942"/>
                  </a:cubicBezTo>
                  <a:cubicBezTo>
                    <a:pt x="1606437" y="787616"/>
                    <a:pt x="1627592" y="788267"/>
                    <a:pt x="1632148" y="787616"/>
                  </a:cubicBezTo>
                  <a:cubicBezTo>
                    <a:pt x="1636704" y="786965"/>
                    <a:pt x="1644515" y="789569"/>
                    <a:pt x="1644841" y="790545"/>
                  </a:cubicBezTo>
                  <a:cubicBezTo>
                    <a:pt x="1645492" y="791521"/>
                    <a:pt x="1636704" y="790545"/>
                    <a:pt x="1636379" y="792172"/>
                  </a:cubicBezTo>
                  <a:cubicBezTo>
                    <a:pt x="1636054" y="793800"/>
                    <a:pt x="1636704" y="796729"/>
                    <a:pt x="1636379" y="797054"/>
                  </a:cubicBezTo>
                  <a:cubicBezTo>
                    <a:pt x="1636054" y="797380"/>
                    <a:pt x="1618479" y="793149"/>
                    <a:pt x="1617828" y="794125"/>
                  </a:cubicBezTo>
                  <a:cubicBezTo>
                    <a:pt x="1617177" y="795101"/>
                    <a:pt x="1620757" y="796729"/>
                    <a:pt x="1624012" y="797705"/>
                  </a:cubicBezTo>
                  <a:cubicBezTo>
                    <a:pt x="1627266" y="798681"/>
                    <a:pt x="1634101" y="800309"/>
                    <a:pt x="1637030" y="800960"/>
                  </a:cubicBezTo>
                  <a:cubicBezTo>
                    <a:pt x="1639959" y="801936"/>
                    <a:pt x="1643864" y="801285"/>
                    <a:pt x="1645166" y="802587"/>
                  </a:cubicBezTo>
                  <a:cubicBezTo>
                    <a:pt x="1646468" y="803889"/>
                    <a:pt x="1645166" y="808770"/>
                    <a:pt x="1648421" y="809421"/>
                  </a:cubicBezTo>
                  <a:cubicBezTo>
                    <a:pt x="1651675" y="810072"/>
                    <a:pt x="1655581" y="810398"/>
                    <a:pt x="1659161" y="810072"/>
                  </a:cubicBezTo>
                  <a:cubicBezTo>
                    <a:pt x="1662741" y="809747"/>
                    <a:pt x="1667297" y="813327"/>
                    <a:pt x="1668924" y="813978"/>
                  </a:cubicBezTo>
                  <a:cubicBezTo>
                    <a:pt x="1670552" y="814629"/>
                    <a:pt x="1670552" y="815930"/>
                    <a:pt x="1670552" y="816907"/>
                  </a:cubicBezTo>
                  <a:cubicBezTo>
                    <a:pt x="1670552" y="818209"/>
                    <a:pt x="1661764" y="827647"/>
                    <a:pt x="1663066" y="828949"/>
                  </a:cubicBezTo>
                  <a:cubicBezTo>
                    <a:pt x="1664368" y="830250"/>
                    <a:pt x="1668273" y="827972"/>
                    <a:pt x="1669250" y="828949"/>
                  </a:cubicBezTo>
                  <a:cubicBezTo>
                    <a:pt x="1670226" y="829925"/>
                    <a:pt x="1672179" y="830901"/>
                    <a:pt x="1672504" y="833179"/>
                  </a:cubicBezTo>
                  <a:cubicBezTo>
                    <a:pt x="1672830" y="835458"/>
                    <a:pt x="1672504" y="837410"/>
                    <a:pt x="1671854" y="839038"/>
                  </a:cubicBezTo>
                  <a:cubicBezTo>
                    <a:pt x="1670877" y="840665"/>
                    <a:pt x="1656557" y="846849"/>
                    <a:pt x="1654279" y="846849"/>
                  </a:cubicBezTo>
                  <a:cubicBezTo>
                    <a:pt x="1652001" y="846849"/>
                    <a:pt x="1638006" y="845221"/>
                    <a:pt x="1635728" y="845547"/>
                  </a:cubicBezTo>
                  <a:cubicBezTo>
                    <a:pt x="1633125" y="845872"/>
                    <a:pt x="1632474" y="849127"/>
                    <a:pt x="1634101" y="850103"/>
                  </a:cubicBezTo>
                  <a:cubicBezTo>
                    <a:pt x="1635728" y="851079"/>
                    <a:pt x="1641586" y="852381"/>
                    <a:pt x="1640936" y="853683"/>
                  </a:cubicBezTo>
                  <a:cubicBezTo>
                    <a:pt x="1639959" y="854985"/>
                    <a:pt x="1635728" y="857914"/>
                    <a:pt x="1638657" y="858239"/>
                  </a:cubicBezTo>
                  <a:cubicBezTo>
                    <a:pt x="1641586" y="858565"/>
                    <a:pt x="1642563" y="855961"/>
                    <a:pt x="1643214" y="858239"/>
                  </a:cubicBezTo>
                  <a:cubicBezTo>
                    <a:pt x="1643864" y="860518"/>
                    <a:pt x="1639959" y="862796"/>
                    <a:pt x="1641912" y="864098"/>
                  </a:cubicBezTo>
                  <a:cubicBezTo>
                    <a:pt x="1643864" y="865399"/>
                    <a:pt x="1644515" y="865725"/>
                    <a:pt x="1645817" y="865399"/>
                  </a:cubicBezTo>
                  <a:cubicBezTo>
                    <a:pt x="1647445" y="865074"/>
                    <a:pt x="1649397" y="861819"/>
                    <a:pt x="1651024" y="863121"/>
                  </a:cubicBezTo>
                  <a:cubicBezTo>
                    <a:pt x="1652652" y="864098"/>
                    <a:pt x="1647119" y="869956"/>
                    <a:pt x="1647445" y="872234"/>
                  </a:cubicBezTo>
                  <a:cubicBezTo>
                    <a:pt x="1647770" y="874512"/>
                    <a:pt x="1648421" y="876139"/>
                    <a:pt x="1650048" y="877767"/>
                  </a:cubicBezTo>
                  <a:cubicBezTo>
                    <a:pt x="1651675" y="879068"/>
                    <a:pt x="1671203" y="895341"/>
                    <a:pt x="1671528" y="896317"/>
                  </a:cubicBezTo>
                  <a:cubicBezTo>
                    <a:pt x="1672179" y="897294"/>
                    <a:pt x="1665995" y="917797"/>
                    <a:pt x="1663717" y="919425"/>
                  </a:cubicBezTo>
                  <a:cubicBezTo>
                    <a:pt x="1661764" y="921377"/>
                    <a:pt x="1652326" y="922028"/>
                    <a:pt x="1650699" y="924306"/>
                  </a:cubicBezTo>
                  <a:cubicBezTo>
                    <a:pt x="1649072" y="926585"/>
                    <a:pt x="1648421" y="929839"/>
                    <a:pt x="1647119" y="931141"/>
                  </a:cubicBezTo>
                  <a:cubicBezTo>
                    <a:pt x="1645817" y="932443"/>
                    <a:pt x="1618479" y="949692"/>
                    <a:pt x="1613923" y="948390"/>
                  </a:cubicBezTo>
                  <a:cubicBezTo>
                    <a:pt x="1609366" y="947088"/>
                    <a:pt x="1598952" y="942206"/>
                    <a:pt x="1597650" y="937975"/>
                  </a:cubicBezTo>
                  <a:cubicBezTo>
                    <a:pt x="1596348" y="934070"/>
                    <a:pt x="1598952" y="928863"/>
                    <a:pt x="1597976" y="926259"/>
                  </a:cubicBezTo>
                  <a:cubicBezTo>
                    <a:pt x="1596999" y="923655"/>
                    <a:pt x="1593094" y="933094"/>
                    <a:pt x="1590816" y="930815"/>
                  </a:cubicBezTo>
                  <a:cubicBezTo>
                    <a:pt x="1588537" y="928537"/>
                    <a:pt x="1585283" y="928212"/>
                    <a:pt x="1585283" y="926910"/>
                  </a:cubicBezTo>
                  <a:cubicBezTo>
                    <a:pt x="1585283" y="925283"/>
                    <a:pt x="1588212" y="925608"/>
                    <a:pt x="1585934" y="923981"/>
                  </a:cubicBezTo>
                  <a:cubicBezTo>
                    <a:pt x="1583656" y="922354"/>
                    <a:pt x="1581052" y="923655"/>
                    <a:pt x="1581377" y="920726"/>
                  </a:cubicBezTo>
                  <a:cubicBezTo>
                    <a:pt x="1581703" y="917797"/>
                    <a:pt x="1584307" y="918774"/>
                    <a:pt x="1577797" y="916821"/>
                  </a:cubicBezTo>
                  <a:cubicBezTo>
                    <a:pt x="1571288" y="915194"/>
                    <a:pt x="1565430" y="912916"/>
                    <a:pt x="1566081" y="915194"/>
                  </a:cubicBezTo>
                  <a:cubicBezTo>
                    <a:pt x="1566732" y="917472"/>
                    <a:pt x="1570963" y="918123"/>
                    <a:pt x="1570637" y="920401"/>
                  </a:cubicBezTo>
                  <a:cubicBezTo>
                    <a:pt x="1570312" y="922679"/>
                    <a:pt x="1560223" y="924632"/>
                    <a:pt x="1562176" y="926585"/>
                  </a:cubicBezTo>
                  <a:cubicBezTo>
                    <a:pt x="1564128" y="928537"/>
                    <a:pt x="1574218" y="922679"/>
                    <a:pt x="1576170" y="925283"/>
                  </a:cubicBezTo>
                  <a:cubicBezTo>
                    <a:pt x="1578123" y="928212"/>
                    <a:pt x="1576170" y="929188"/>
                    <a:pt x="1578774" y="929514"/>
                  </a:cubicBezTo>
                  <a:cubicBezTo>
                    <a:pt x="1581377" y="929514"/>
                    <a:pt x="1582354" y="929188"/>
                    <a:pt x="1582354" y="931792"/>
                  </a:cubicBezTo>
                  <a:cubicBezTo>
                    <a:pt x="1582354" y="934721"/>
                    <a:pt x="1584632" y="935372"/>
                    <a:pt x="1586910" y="935372"/>
                  </a:cubicBezTo>
                  <a:cubicBezTo>
                    <a:pt x="1589188" y="935372"/>
                    <a:pt x="1588863" y="934721"/>
                    <a:pt x="1589514" y="937975"/>
                  </a:cubicBezTo>
                  <a:cubicBezTo>
                    <a:pt x="1590165" y="941230"/>
                    <a:pt x="1591141" y="941881"/>
                    <a:pt x="1594396" y="944159"/>
                  </a:cubicBezTo>
                  <a:cubicBezTo>
                    <a:pt x="1597650" y="946437"/>
                    <a:pt x="1604810" y="954573"/>
                    <a:pt x="1603183" y="956526"/>
                  </a:cubicBezTo>
                  <a:cubicBezTo>
                    <a:pt x="1601556" y="958479"/>
                    <a:pt x="1602857" y="959455"/>
                    <a:pt x="1598627" y="957828"/>
                  </a:cubicBezTo>
                  <a:cubicBezTo>
                    <a:pt x="1594396" y="955875"/>
                    <a:pt x="1580076" y="944810"/>
                    <a:pt x="1580076" y="947739"/>
                  </a:cubicBezTo>
                  <a:cubicBezTo>
                    <a:pt x="1580076" y="950668"/>
                    <a:pt x="1580727" y="952295"/>
                    <a:pt x="1581703" y="953923"/>
                  </a:cubicBezTo>
                  <a:cubicBezTo>
                    <a:pt x="1582679" y="955550"/>
                    <a:pt x="1584632" y="957828"/>
                    <a:pt x="1581703" y="957503"/>
                  </a:cubicBezTo>
                  <a:cubicBezTo>
                    <a:pt x="1578774" y="956852"/>
                    <a:pt x="1562827" y="956526"/>
                    <a:pt x="1559247" y="951319"/>
                  </a:cubicBezTo>
                  <a:cubicBezTo>
                    <a:pt x="1555667" y="946112"/>
                    <a:pt x="1556968" y="939277"/>
                    <a:pt x="1552087" y="938952"/>
                  </a:cubicBezTo>
                  <a:cubicBezTo>
                    <a:pt x="1547205" y="938952"/>
                    <a:pt x="1525400" y="938952"/>
                    <a:pt x="1522796" y="940579"/>
                  </a:cubicBezTo>
                  <a:cubicBezTo>
                    <a:pt x="1520192" y="942532"/>
                    <a:pt x="1513683" y="945135"/>
                    <a:pt x="1519216" y="949366"/>
                  </a:cubicBezTo>
                  <a:cubicBezTo>
                    <a:pt x="1525074" y="953272"/>
                    <a:pt x="1538743" y="954573"/>
                    <a:pt x="1540045" y="958153"/>
                  </a:cubicBezTo>
                  <a:cubicBezTo>
                    <a:pt x="1541021" y="961408"/>
                    <a:pt x="1543625" y="962710"/>
                    <a:pt x="1539394" y="964988"/>
                  </a:cubicBezTo>
                  <a:cubicBezTo>
                    <a:pt x="1534838" y="967266"/>
                    <a:pt x="1527678" y="968568"/>
                    <a:pt x="1526701" y="971823"/>
                  </a:cubicBezTo>
                  <a:cubicBezTo>
                    <a:pt x="1526050" y="974752"/>
                    <a:pt x="1524098" y="978982"/>
                    <a:pt x="1523121" y="980935"/>
                  </a:cubicBezTo>
                  <a:cubicBezTo>
                    <a:pt x="1522145" y="982888"/>
                    <a:pt x="1507825" y="993628"/>
                    <a:pt x="1504245" y="994604"/>
                  </a:cubicBezTo>
                  <a:cubicBezTo>
                    <a:pt x="1500665" y="995581"/>
                    <a:pt x="1485043" y="995906"/>
                    <a:pt x="1480812" y="993628"/>
                  </a:cubicBezTo>
                  <a:cubicBezTo>
                    <a:pt x="1476582" y="991675"/>
                    <a:pt x="1464540" y="986468"/>
                    <a:pt x="1467143" y="983864"/>
                  </a:cubicBezTo>
                  <a:cubicBezTo>
                    <a:pt x="1469747" y="980935"/>
                    <a:pt x="1473978" y="984190"/>
                    <a:pt x="1472351" y="981261"/>
                  </a:cubicBezTo>
                  <a:cubicBezTo>
                    <a:pt x="1470723" y="978332"/>
                    <a:pt x="1442409" y="969219"/>
                    <a:pt x="1437853" y="969219"/>
                  </a:cubicBezTo>
                  <a:cubicBezTo>
                    <a:pt x="1433296" y="969219"/>
                    <a:pt x="1439480" y="973124"/>
                    <a:pt x="1430367" y="971823"/>
                  </a:cubicBezTo>
                  <a:cubicBezTo>
                    <a:pt x="1421255" y="970521"/>
                    <a:pt x="1391638" y="967592"/>
                    <a:pt x="1386431" y="969219"/>
                  </a:cubicBezTo>
                  <a:cubicBezTo>
                    <a:pt x="1381224" y="970846"/>
                    <a:pt x="1385455" y="972473"/>
                    <a:pt x="1394893" y="973450"/>
                  </a:cubicBezTo>
                  <a:cubicBezTo>
                    <a:pt x="1404331" y="974426"/>
                    <a:pt x="1414095" y="972799"/>
                    <a:pt x="1421905" y="976379"/>
                  </a:cubicBezTo>
                  <a:cubicBezTo>
                    <a:pt x="1429391" y="979633"/>
                    <a:pt x="1436876" y="980935"/>
                    <a:pt x="1441432" y="986142"/>
                  </a:cubicBezTo>
                  <a:cubicBezTo>
                    <a:pt x="1445989" y="991350"/>
                    <a:pt x="1444036" y="998184"/>
                    <a:pt x="1452173" y="998835"/>
                  </a:cubicBezTo>
                  <a:cubicBezTo>
                    <a:pt x="1460309" y="999486"/>
                    <a:pt x="1472676" y="1000462"/>
                    <a:pt x="1485694" y="1001113"/>
                  </a:cubicBezTo>
                  <a:cubicBezTo>
                    <a:pt x="1498712" y="1001764"/>
                    <a:pt x="1507825" y="999161"/>
                    <a:pt x="1509452" y="1002090"/>
                  </a:cubicBezTo>
                  <a:cubicBezTo>
                    <a:pt x="1511080" y="1005019"/>
                    <a:pt x="1512381" y="1006971"/>
                    <a:pt x="1511080" y="1008273"/>
                  </a:cubicBezTo>
                  <a:cubicBezTo>
                    <a:pt x="1509778" y="1009901"/>
                    <a:pt x="1486996" y="1044073"/>
                    <a:pt x="1483741" y="1046351"/>
                  </a:cubicBezTo>
                  <a:cubicBezTo>
                    <a:pt x="1480487" y="1048630"/>
                    <a:pt x="1466818" y="1057091"/>
                    <a:pt x="1463238" y="1057417"/>
                  </a:cubicBezTo>
                  <a:cubicBezTo>
                    <a:pt x="1459658" y="1058068"/>
                    <a:pt x="1445013" y="1059044"/>
                    <a:pt x="1442083" y="1058068"/>
                  </a:cubicBezTo>
                  <a:cubicBezTo>
                    <a:pt x="1439154" y="1057417"/>
                    <a:pt x="1436876" y="1048304"/>
                    <a:pt x="1432320" y="1048304"/>
                  </a:cubicBezTo>
                  <a:cubicBezTo>
                    <a:pt x="1427438" y="1047979"/>
                    <a:pt x="1425485" y="1051559"/>
                    <a:pt x="1426787" y="1053511"/>
                  </a:cubicBezTo>
                  <a:cubicBezTo>
                    <a:pt x="1428089" y="1055464"/>
                    <a:pt x="1431018" y="1059695"/>
                    <a:pt x="1431669" y="1060997"/>
                  </a:cubicBezTo>
                  <a:cubicBezTo>
                    <a:pt x="1432320" y="1062299"/>
                    <a:pt x="1420929" y="1057417"/>
                    <a:pt x="1419953" y="1058719"/>
                  </a:cubicBezTo>
                  <a:cubicBezTo>
                    <a:pt x="1418651" y="1060020"/>
                    <a:pt x="1426787" y="1064577"/>
                    <a:pt x="1426136" y="1066855"/>
                  </a:cubicBezTo>
                  <a:cubicBezTo>
                    <a:pt x="1425485" y="1069133"/>
                    <a:pt x="1418651" y="1074015"/>
                    <a:pt x="1416698" y="1074015"/>
                  </a:cubicBezTo>
                  <a:cubicBezTo>
                    <a:pt x="1414745" y="1074015"/>
                    <a:pt x="1409538" y="1067831"/>
                    <a:pt x="1409213" y="1070109"/>
                  </a:cubicBezTo>
                  <a:cubicBezTo>
                    <a:pt x="1408562" y="1072713"/>
                    <a:pt x="1411491" y="1074340"/>
                    <a:pt x="1408236" y="1075317"/>
                  </a:cubicBezTo>
                  <a:cubicBezTo>
                    <a:pt x="1404982" y="1075968"/>
                    <a:pt x="1403680" y="1077920"/>
                    <a:pt x="1400751" y="1076618"/>
                  </a:cubicBezTo>
                  <a:cubicBezTo>
                    <a:pt x="1397496" y="1075317"/>
                    <a:pt x="1382851" y="1070760"/>
                    <a:pt x="1381875" y="1069459"/>
                  </a:cubicBezTo>
                  <a:cubicBezTo>
                    <a:pt x="1380898" y="1068157"/>
                    <a:pt x="1380573" y="1066204"/>
                    <a:pt x="1378620" y="1066530"/>
                  </a:cubicBezTo>
                  <a:cubicBezTo>
                    <a:pt x="1376667" y="1066855"/>
                    <a:pt x="1376016" y="1067506"/>
                    <a:pt x="1374389" y="1067180"/>
                  </a:cubicBezTo>
                  <a:cubicBezTo>
                    <a:pt x="1373087" y="1066855"/>
                    <a:pt x="1373738" y="1064902"/>
                    <a:pt x="1371786" y="1065228"/>
                  </a:cubicBezTo>
                  <a:cubicBezTo>
                    <a:pt x="1369507" y="1065553"/>
                    <a:pt x="1367880" y="1068157"/>
                    <a:pt x="1366253" y="1067831"/>
                  </a:cubicBezTo>
                  <a:cubicBezTo>
                    <a:pt x="1364626" y="1067506"/>
                    <a:pt x="1341518" y="1060997"/>
                    <a:pt x="1337938" y="1058393"/>
                  </a:cubicBezTo>
                  <a:cubicBezTo>
                    <a:pt x="1334358" y="1055789"/>
                    <a:pt x="1327524" y="1050908"/>
                    <a:pt x="1323619" y="1048304"/>
                  </a:cubicBezTo>
                  <a:cubicBezTo>
                    <a:pt x="1319388" y="1045700"/>
                    <a:pt x="1326222" y="1055139"/>
                    <a:pt x="1324920" y="1057091"/>
                  </a:cubicBezTo>
                  <a:cubicBezTo>
                    <a:pt x="1323619" y="1059044"/>
                    <a:pt x="1320689" y="1059370"/>
                    <a:pt x="1321666" y="1060997"/>
                  </a:cubicBezTo>
                  <a:cubicBezTo>
                    <a:pt x="1322642" y="1062624"/>
                    <a:pt x="1323619" y="1063926"/>
                    <a:pt x="1326222" y="1064577"/>
                  </a:cubicBezTo>
                  <a:cubicBezTo>
                    <a:pt x="1328826" y="1065228"/>
                    <a:pt x="1332406" y="1066204"/>
                    <a:pt x="1334033" y="1065228"/>
                  </a:cubicBezTo>
                  <a:cubicBezTo>
                    <a:pt x="1335660" y="1063926"/>
                    <a:pt x="1332406" y="1060346"/>
                    <a:pt x="1337287" y="1062299"/>
                  </a:cubicBezTo>
                  <a:cubicBezTo>
                    <a:pt x="1342169" y="1064251"/>
                    <a:pt x="1360720" y="1068157"/>
                    <a:pt x="1362022" y="1070435"/>
                  </a:cubicBezTo>
                  <a:cubicBezTo>
                    <a:pt x="1363324" y="1072713"/>
                    <a:pt x="1350631" y="1075642"/>
                    <a:pt x="1356815" y="1077920"/>
                  </a:cubicBezTo>
                  <a:cubicBezTo>
                    <a:pt x="1362998" y="1080198"/>
                    <a:pt x="1364951" y="1079548"/>
                    <a:pt x="1368206" y="1076293"/>
                  </a:cubicBezTo>
                  <a:cubicBezTo>
                    <a:pt x="1371460" y="1072713"/>
                    <a:pt x="1372437" y="1072713"/>
                    <a:pt x="1376342" y="1072713"/>
                  </a:cubicBezTo>
                  <a:cubicBezTo>
                    <a:pt x="1379922" y="1072713"/>
                    <a:pt x="1385455" y="1083128"/>
                    <a:pt x="1390011" y="1083128"/>
                  </a:cubicBezTo>
                  <a:cubicBezTo>
                    <a:pt x="1394567" y="1082802"/>
                    <a:pt x="1396195" y="1080198"/>
                    <a:pt x="1401402" y="1083453"/>
                  </a:cubicBezTo>
                  <a:cubicBezTo>
                    <a:pt x="1406609" y="1086708"/>
                    <a:pt x="1408562" y="1087033"/>
                    <a:pt x="1408887" y="1088660"/>
                  </a:cubicBezTo>
                  <a:cubicBezTo>
                    <a:pt x="1408887" y="1090613"/>
                    <a:pt x="1412467" y="1096146"/>
                    <a:pt x="1410189" y="1099726"/>
                  </a:cubicBezTo>
                  <a:cubicBezTo>
                    <a:pt x="1407911" y="1103306"/>
                    <a:pt x="1395869" y="1113069"/>
                    <a:pt x="1386756" y="1111442"/>
                  </a:cubicBezTo>
                  <a:cubicBezTo>
                    <a:pt x="1377644" y="1109815"/>
                    <a:pt x="1373738" y="1106886"/>
                    <a:pt x="1367229" y="1107537"/>
                  </a:cubicBezTo>
                  <a:cubicBezTo>
                    <a:pt x="1360720" y="1108187"/>
                    <a:pt x="1359093" y="1107537"/>
                    <a:pt x="1358442" y="1109489"/>
                  </a:cubicBezTo>
                  <a:cubicBezTo>
                    <a:pt x="1358117" y="1111767"/>
                    <a:pt x="1358442" y="1114371"/>
                    <a:pt x="1362673" y="1115673"/>
                  </a:cubicBezTo>
                  <a:cubicBezTo>
                    <a:pt x="1366904" y="1116975"/>
                    <a:pt x="1374064" y="1116975"/>
                    <a:pt x="1374715" y="1118927"/>
                  </a:cubicBezTo>
                  <a:cubicBezTo>
                    <a:pt x="1375040" y="1121206"/>
                    <a:pt x="1363649" y="1124135"/>
                    <a:pt x="1361046" y="1122833"/>
                  </a:cubicBezTo>
                  <a:cubicBezTo>
                    <a:pt x="1358767" y="1121531"/>
                    <a:pt x="1355838" y="1116975"/>
                    <a:pt x="1354537" y="1118277"/>
                  </a:cubicBezTo>
                  <a:cubicBezTo>
                    <a:pt x="1353235" y="1119904"/>
                    <a:pt x="1357466" y="1124135"/>
                    <a:pt x="1354862" y="1125111"/>
                  </a:cubicBezTo>
                  <a:cubicBezTo>
                    <a:pt x="1352258" y="1126413"/>
                    <a:pt x="1349004" y="1125111"/>
                    <a:pt x="1349329" y="1126738"/>
                  </a:cubicBezTo>
                  <a:cubicBezTo>
                    <a:pt x="1349329" y="1128366"/>
                    <a:pt x="1359744" y="1138780"/>
                    <a:pt x="1358767" y="1140082"/>
                  </a:cubicBezTo>
                  <a:cubicBezTo>
                    <a:pt x="1357791" y="1141058"/>
                    <a:pt x="1347702" y="1131946"/>
                    <a:pt x="1345098" y="1131295"/>
                  </a:cubicBezTo>
                  <a:cubicBezTo>
                    <a:pt x="1342169" y="1130644"/>
                    <a:pt x="1336637" y="1129667"/>
                    <a:pt x="1336311" y="1130644"/>
                  </a:cubicBezTo>
                  <a:cubicBezTo>
                    <a:pt x="1336311" y="1131620"/>
                    <a:pt x="1341844" y="1134549"/>
                    <a:pt x="1342820" y="1135851"/>
                  </a:cubicBezTo>
                  <a:cubicBezTo>
                    <a:pt x="1343797" y="1137478"/>
                    <a:pt x="1336637" y="1137153"/>
                    <a:pt x="1338589" y="1139431"/>
                  </a:cubicBezTo>
                  <a:cubicBezTo>
                    <a:pt x="1340542" y="1141709"/>
                    <a:pt x="1343797" y="1142360"/>
                    <a:pt x="1341193" y="1143662"/>
                  </a:cubicBezTo>
                  <a:cubicBezTo>
                    <a:pt x="1338589" y="1144964"/>
                    <a:pt x="1337287" y="1144964"/>
                    <a:pt x="1334033" y="1144313"/>
                  </a:cubicBezTo>
                  <a:cubicBezTo>
                    <a:pt x="1330778" y="1143662"/>
                    <a:pt x="1335009" y="1148869"/>
                    <a:pt x="1333057" y="1149195"/>
                  </a:cubicBezTo>
                  <a:cubicBezTo>
                    <a:pt x="1330778" y="1149520"/>
                    <a:pt x="1327849" y="1148544"/>
                    <a:pt x="1327849" y="1149520"/>
                  </a:cubicBezTo>
                  <a:cubicBezTo>
                    <a:pt x="1327849" y="1150496"/>
                    <a:pt x="1336311" y="1154727"/>
                    <a:pt x="1334684" y="1156680"/>
                  </a:cubicBezTo>
                  <a:cubicBezTo>
                    <a:pt x="1333382" y="1158958"/>
                    <a:pt x="1323944" y="1162864"/>
                    <a:pt x="1321991" y="1163189"/>
                  </a:cubicBezTo>
                  <a:cubicBezTo>
                    <a:pt x="1320038" y="1163840"/>
                    <a:pt x="1317435" y="1165467"/>
                    <a:pt x="1317760" y="1167095"/>
                  </a:cubicBezTo>
                  <a:cubicBezTo>
                    <a:pt x="1318086" y="1168722"/>
                    <a:pt x="1321666" y="1172953"/>
                    <a:pt x="1320038" y="1174254"/>
                  </a:cubicBezTo>
                  <a:cubicBezTo>
                    <a:pt x="1318086" y="1175556"/>
                    <a:pt x="1312228" y="1171000"/>
                    <a:pt x="1312228" y="1173604"/>
                  </a:cubicBezTo>
                  <a:cubicBezTo>
                    <a:pt x="1312228" y="1176533"/>
                    <a:pt x="1315157" y="1178485"/>
                    <a:pt x="1315482" y="1182716"/>
                  </a:cubicBezTo>
                  <a:cubicBezTo>
                    <a:pt x="1315808" y="1186947"/>
                    <a:pt x="1311902" y="1185320"/>
                    <a:pt x="1309299" y="1189225"/>
                  </a:cubicBezTo>
                  <a:cubicBezTo>
                    <a:pt x="1306695" y="1193131"/>
                    <a:pt x="1301813" y="1206474"/>
                    <a:pt x="1298233" y="1207125"/>
                  </a:cubicBezTo>
                  <a:cubicBezTo>
                    <a:pt x="1294653" y="1207776"/>
                    <a:pt x="1293026" y="1208753"/>
                    <a:pt x="1292701" y="1209403"/>
                  </a:cubicBezTo>
                  <a:cubicBezTo>
                    <a:pt x="1292050" y="1210054"/>
                    <a:pt x="1298233" y="1212658"/>
                    <a:pt x="1298233" y="1214936"/>
                  </a:cubicBezTo>
                  <a:cubicBezTo>
                    <a:pt x="1297908" y="1216889"/>
                    <a:pt x="1292701" y="1228605"/>
                    <a:pt x="1292701" y="1229582"/>
                  </a:cubicBezTo>
                  <a:cubicBezTo>
                    <a:pt x="1292701" y="1230558"/>
                    <a:pt x="1293677" y="1244878"/>
                    <a:pt x="1294002" y="1247807"/>
                  </a:cubicBezTo>
                  <a:cubicBezTo>
                    <a:pt x="1294328" y="1250736"/>
                    <a:pt x="1295629" y="1253340"/>
                    <a:pt x="1295304" y="1256594"/>
                  </a:cubicBezTo>
                  <a:cubicBezTo>
                    <a:pt x="1294979" y="1259849"/>
                    <a:pt x="1295629" y="1265707"/>
                    <a:pt x="1293026" y="1267334"/>
                  </a:cubicBezTo>
                  <a:cubicBezTo>
                    <a:pt x="1290422" y="1268961"/>
                    <a:pt x="1286517" y="1267985"/>
                    <a:pt x="1286842" y="1269612"/>
                  </a:cubicBezTo>
                  <a:cubicBezTo>
                    <a:pt x="1287168" y="1271240"/>
                    <a:pt x="1287819" y="1275470"/>
                    <a:pt x="1294653" y="1278074"/>
                  </a:cubicBezTo>
                  <a:cubicBezTo>
                    <a:pt x="1301488" y="1280678"/>
                    <a:pt x="1305393" y="1279376"/>
                    <a:pt x="1306044" y="1280027"/>
                  </a:cubicBezTo>
                  <a:cubicBezTo>
                    <a:pt x="1307020" y="1280678"/>
                    <a:pt x="1307020" y="1289140"/>
                    <a:pt x="1306369" y="1293696"/>
                  </a:cubicBezTo>
                  <a:cubicBezTo>
                    <a:pt x="1305719" y="1298252"/>
                    <a:pt x="1302789" y="1303459"/>
                    <a:pt x="1304091" y="1304110"/>
                  </a:cubicBezTo>
                  <a:cubicBezTo>
                    <a:pt x="1305393" y="1304761"/>
                    <a:pt x="1310926" y="1299554"/>
                    <a:pt x="1311251" y="1295323"/>
                  </a:cubicBezTo>
                  <a:cubicBezTo>
                    <a:pt x="1311577" y="1291092"/>
                    <a:pt x="1311251" y="1286210"/>
                    <a:pt x="1312878" y="1283607"/>
                  </a:cubicBezTo>
                  <a:cubicBezTo>
                    <a:pt x="1314506" y="1281329"/>
                    <a:pt x="1334684" y="1282956"/>
                    <a:pt x="1337287" y="1283932"/>
                  </a:cubicBezTo>
                  <a:cubicBezTo>
                    <a:pt x="1339891" y="1284909"/>
                    <a:pt x="1345424" y="1302483"/>
                    <a:pt x="1348028" y="1307690"/>
                  </a:cubicBezTo>
                  <a:cubicBezTo>
                    <a:pt x="1350306" y="1312898"/>
                    <a:pt x="1344122" y="1316803"/>
                    <a:pt x="1349655" y="1322010"/>
                  </a:cubicBezTo>
                  <a:cubicBezTo>
                    <a:pt x="1355187" y="1327217"/>
                    <a:pt x="1355513" y="1331774"/>
                    <a:pt x="1358767" y="1336005"/>
                  </a:cubicBezTo>
                  <a:cubicBezTo>
                    <a:pt x="1362022" y="1340561"/>
                    <a:pt x="1360069" y="1342839"/>
                    <a:pt x="1358442" y="1344792"/>
                  </a:cubicBezTo>
                  <a:cubicBezTo>
                    <a:pt x="1356815" y="1347070"/>
                    <a:pt x="1356164" y="1348697"/>
                    <a:pt x="1351933" y="1351626"/>
                  </a:cubicBezTo>
                  <a:cubicBezTo>
                    <a:pt x="1348028" y="1354556"/>
                    <a:pt x="1344447" y="1356508"/>
                    <a:pt x="1346075" y="1357159"/>
                  </a:cubicBezTo>
                  <a:cubicBezTo>
                    <a:pt x="1347702" y="1357810"/>
                    <a:pt x="1357140" y="1350976"/>
                    <a:pt x="1359744" y="1349999"/>
                  </a:cubicBezTo>
                  <a:cubicBezTo>
                    <a:pt x="1362347" y="1349023"/>
                    <a:pt x="1365277" y="1350650"/>
                    <a:pt x="1364626" y="1351301"/>
                  </a:cubicBezTo>
                  <a:cubicBezTo>
                    <a:pt x="1363975" y="1351952"/>
                    <a:pt x="1358442" y="1353254"/>
                    <a:pt x="1360395" y="1355857"/>
                  </a:cubicBezTo>
                  <a:cubicBezTo>
                    <a:pt x="1362347" y="1358461"/>
                    <a:pt x="1365602" y="1357485"/>
                    <a:pt x="1368531" y="1355857"/>
                  </a:cubicBezTo>
                  <a:cubicBezTo>
                    <a:pt x="1371460" y="1354230"/>
                    <a:pt x="1376667" y="1351301"/>
                    <a:pt x="1382526" y="1348697"/>
                  </a:cubicBezTo>
                  <a:cubicBezTo>
                    <a:pt x="1388384" y="1346094"/>
                    <a:pt x="1393916" y="1344141"/>
                    <a:pt x="1399449" y="1343816"/>
                  </a:cubicBezTo>
                  <a:cubicBezTo>
                    <a:pt x="1404982" y="1343165"/>
                    <a:pt x="1431669" y="1356183"/>
                    <a:pt x="1439805" y="1357159"/>
                  </a:cubicBezTo>
                  <a:cubicBezTo>
                    <a:pt x="1448267" y="1357810"/>
                    <a:pt x="1444362" y="1354230"/>
                    <a:pt x="1455102" y="1359112"/>
                  </a:cubicBezTo>
                  <a:cubicBezTo>
                    <a:pt x="1465841" y="1363994"/>
                    <a:pt x="1467143" y="1365296"/>
                    <a:pt x="1473652" y="1369852"/>
                  </a:cubicBezTo>
                  <a:cubicBezTo>
                    <a:pt x="1479836" y="1374408"/>
                    <a:pt x="1482114" y="1368876"/>
                    <a:pt x="1486996" y="1376686"/>
                  </a:cubicBezTo>
                  <a:cubicBezTo>
                    <a:pt x="1491878" y="1384497"/>
                    <a:pt x="1485369" y="1390355"/>
                    <a:pt x="1494807" y="1392308"/>
                  </a:cubicBezTo>
                  <a:cubicBezTo>
                    <a:pt x="1504571" y="1394261"/>
                    <a:pt x="1501641" y="1392959"/>
                    <a:pt x="1514334" y="1397515"/>
                  </a:cubicBezTo>
                  <a:cubicBezTo>
                    <a:pt x="1527027" y="1401746"/>
                    <a:pt x="1545252" y="1412486"/>
                    <a:pt x="1550785" y="1413788"/>
                  </a:cubicBezTo>
                  <a:cubicBezTo>
                    <a:pt x="1556643" y="1415090"/>
                    <a:pt x="1561199" y="1414439"/>
                    <a:pt x="1562176" y="1417043"/>
                  </a:cubicBezTo>
                  <a:cubicBezTo>
                    <a:pt x="1563152" y="1419972"/>
                    <a:pt x="1554039" y="1433966"/>
                    <a:pt x="1555992" y="1433641"/>
                  </a:cubicBezTo>
                  <a:cubicBezTo>
                    <a:pt x="1558270" y="1433315"/>
                    <a:pt x="1564454" y="1424853"/>
                    <a:pt x="1566407" y="1422901"/>
                  </a:cubicBezTo>
                  <a:cubicBezTo>
                    <a:pt x="1568685" y="1420948"/>
                    <a:pt x="1570963" y="1423226"/>
                    <a:pt x="1579099" y="1422575"/>
                  </a:cubicBezTo>
                  <a:cubicBezTo>
                    <a:pt x="1587236" y="1421924"/>
                    <a:pt x="1586585" y="1419321"/>
                    <a:pt x="1591141" y="1420948"/>
                  </a:cubicBezTo>
                  <a:cubicBezTo>
                    <a:pt x="1595697" y="1422250"/>
                    <a:pt x="1600254" y="1427132"/>
                    <a:pt x="1605136" y="1425830"/>
                  </a:cubicBezTo>
                  <a:cubicBezTo>
                    <a:pt x="1610343" y="1424528"/>
                    <a:pt x="1602857" y="1422901"/>
                    <a:pt x="1605136" y="1420948"/>
                  </a:cubicBezTo>
                  <a:cubicBezTo>
                    <a:pt x="1607414" y="1418995"/>
                    <a:pt x="1624337" y="1421274"/>
                    <a:pt x="1626615" y="1423552"/>
                  </a:cubicBezTo>
                  <a:cubicBezTo>
                    <a:pt x="1628894" y="1425830"/>
                    <a:pt x="1623686" y="1429410"/>
                    <a:pt x="1628243" y="1429410"/>
                  </a:cubicBezTo>
                  <a:cubicBezTo>
                    <a:pt x="1632799" y="1429410"/>
                    <a:pt x="1643539" y="1425830"/>
                    <a:pt x="1645492" y="1427457"/>
                  </a:cubicBezTo>
                  <a:cubicBezTo>
                    <a:pt x="1647445" y="1429084"/>
                    <a:pt x="1645492" y="1432013"/>
                    <a:pt x="1645166" y="1436895"/>
                  </a:cubicBezTo>
                  <a:cubicBezTo>
                    <a:pt x="1644841" y="1442103"/>
                    <a:pt x="1637030" y="1462281"/>
                    <a:pt x="1638657" y="1463908"/>
                  </a:cubicBezTo>
                  <a:cubicBezTo>
                    <a:pt x="1640285" y="1465535"/>
                    <a:pt x="1642237" y="1465210"/>
                    <a:pt x="1642888" y="1467813"/>
                  </a:cubicBezTo>
                  <a:cubicBezTo>
                    <a:pt x="1643539" y="1470417"/>
                    <a:pt x="1647119" y="1482459"/>
                    <a:pt x="1647770" y="1486039"/>
                  </a:cubicBezTo>
                  <a:cubicBezTo>
                    <a:pt x="1648421" y="1489619"/>
                    <a:pt x="1649072" y="1495802"/>
                    <a:pt x="1648421" y="1498731"/>
                  </a:cubicBezTo>
                  <a:cubicBezTo>
                    <a:pt x="1647770" y="1501986"/>
                    <a:pt x="1643539" y="1504915"/>
                    <a:pt x="1644190" y="1509797"/>
                  </a:cubicBezTo>
                  <a:cubicBezTo>
                    <a:pt x="1644841" y="1514679"/>
                    <a:pt x="1646143" y="1511424"/>
                    <a:pt x="1649723" y="1515980"/>
                  </a:cubicBezTo>
                  <a:cubicBezTo>
                    <a:pt x="1653303" y="1520211"/>
                    <a:pt x="1659486" y="1528348"/>
                    <a:pt x="1662741" y="1531928"/>
                  </a:cubicBezTo>
                  <a:cubicBezTo>
                    <a:pt x="1665995" y="1535508"/>
                    <a:pt x="1666972" y="1536158"/>
                    <a:pt x="1665344" y="1536484"/>
                  </a:cubicBezTo>
                  <a:cubicBezTo>
                    <a:pt x="1663392" y="1536809"/>
                    <a:pt x="1655581" y="1536809"/>
                    <a:pt x="1655906" y="1539413"/>
                  </a:cubicBezTo>
                  <a:cubicBezTo>
                    <a:pt x="1656557" y="1541691"/>
                    <a:pt x="1660463" y="1539738"/>
                    <a:pt x="1663717" y="1540715"/>
                  </a:cubicBezTo>
                  <a:cubicBezTo>
                    <a:pt x="1666972" y="1541691"/>
                    <a:pt x="1666321" y="1539738"/>
                    <a:pt x="1668924" y="1542668"/>
                  </a:cubicBezTo>
                  <a:cubicBezTo>
                    <a:pt x="1671528" y="1545597"/>
                    <a:pt x="1673806" y="1545271"/>
                    <a:pt x="1678688" y="1546248"/>
                  </a:cubicBezTo>
                  <a:cubicBezTo>
                    <a:pt x="1683570" y="1547224"/>
                    <a:pt x="1694310" y="1562846"/>
                    <a:pt x="1694310" y="1565449"/>
                  </a:cubicBezTo>
                  <a:cubicBezTo>
                    <a:pt x="1694310" y="1568053"/>
                    <a:pt x="1693333" y="1570657"/>
                    <a:pt x="1692682" y="1571307"/>
                  </a:cubicBezTo>
                  <a:cubicBezTo>
                    <a:pt x="1692032" y="1571958"/>
                    <a:pt x="1680641" y="1578793"/>
                    <a:pt x="1681617" y="1580746"/>
                  </a:cubicBezTo>
                  <a:cubicBezTo>
                    <a:pt x="1682919" y="1582373"/>
                    <a:pt x="1693659" y="1573586"/>
                    <a:pt x="1697239" y="1573260"/>
                  </a:cubicBezTo>
                  <a:cubicBezTo>
                    <a:pt x="1700819" y="1572935"/>
                    <a:pt x="1703097" y="1572284"/>
                    <a:pt x="1706352" y="1574562"/>
                  </a:cubicBezTo>
                  <a:cubicBezTo>
                    <a:pt x="1709606" y="1576840"/>
                    <a:pt x="1715464" y="1584651"/>
                    <a:pt x="1721973" y="1588556"/>
                  </a:cubicBezTo>
                  <a:cubicBezTo>
                    <a:pt x="1728482" y="1592462"/>
                    <a:pt x="1724902" y="1587906"/>
                    <a:pt x="1722299" y="1584000"/>
                  </a:cubicBezTo>
                  <a:cubicBezTo>
                    <a:pt x="1719695" y="1580095"/>
                    <a:pt x="1716115" y="1579118"/>
                    <a:pt x="1716440" y="1575864"/>
                  </a:cubicBezTo>
                  <a:cubicBezTo>
                    <a:pt x="1716766" y="1572609"/>
                    <a:pt x="1715464" y="1570657"/>
                    <a:pt x="1717742" y="1569029"/>
                  </a:cubicBezTo>
                  <a:cubicBezTo>
                    <a:pt x="1720021" y="1567402"/>
                    <a:pt x="1721973" y="1566100"/>
                    <a:pt x="1726855" y="1563822"/>
                  </a:cubicBezTo>
                  <a:cubicBezTo>
                    <a:pt x="1731737" y="1561544"/>
                    <a:pt x="1730110" y="1561544"/>
                    <a:pt x="1732713" y="1564473"/>
                  </a:cubicBezTo>
                  <a:cubicBezTo>
                    <a:pt x="1734991" y="1567402"/>
                    <a:pt x="1734666" y="1568704"/>
                    <a:pt x="1737595" y="1573586"/>
                  </a:cubicBezTo>
                  <a:cubicBezTo>
                    <a:pt x="1740524" y="1578467"/>
                    <a:pt x="1741500" y="1579444"/>
                    <a:pt x="1741500" y="1576189"/>
                  </a:cubicBezTo>
                  <a:cubicBezTo>
                    <a:pt x="1741500" y="1573260"/>
                    <a:pt x="1739222" y="1572935"/>
                    <a:pt x="1741500" y="1570331"/>
                  </a:cubicBezTo>
                  <a:cubicBezTo>
                    <a:pt x="1743779" y="1567727"/>
                    <a:pt x="1748660" y="1566751"/>
                    <a:pt x="1748010" y="1565124"/>
                  </a:cubicBezTo>
                  <a:cubicBezTo>
                    <a:pt x="1747359" y="1563822"/>
                    <a:pt x="1742151" y="1566426"/>
                    <a:pt x="1743453" y="1563822"/>
                  </a:cubicBezTo>
                  <a:cubicBezTo>
                    <a:pt x="1744755" y="1561218"/>
                    <a:pt x="1745406" y="1560893"/>
                    <a:pt x="1744430" y="1559917"/>
                  </a:cubicBezTo>
                  <a:cubicBezTo>
                    <a:pt x="1743128" y="1558940"/>
                    <a:pt x="1739222" y="1558615"/>
                    <a:pt x="1739222" y="1556662"/>
                  </a:cubicBezTo>
                  <a:cubicBezTo>
                    <a:pt x="1739222" y="1554709"/>
                    <a:pt x="1747684" y="1547224"/>
                    <a:pt x="1748986" y="1544946"/>
                  </a:cubicBezTo>
                  <a:cubicBezTo>
                    <a:pt x="1750288" y="1542668"/>
                    <a:pt x="1752566" y="1540389"/>
                    <a:pt x="1752891" y="1538111"/>
                  </a:cubicBezTo>
                  <a:cubicBezTo>
                    <a:pt x="1753217" y="1535833"/>
                    <a:pt x="1749962" y="1527371"/>
                    <a:pt x="1748660" y="1526720"/>
                  </a:cubicBezTo>
                  <a:cubicBezTo>
                    <a:pt x="1747359" y="1526069"/>
                    <a:pt x="1744755" y="1528022"/>
                    <a:pt x="1744755" y="1525419"/>
                  </a:cubicBezTo>
                  <a:cubicBezTo>
                    <a:pt x="1745081" y="1522815"/>
                    <a:pt x="1747359" y="1515329"/>
                    <a:pt x="1745406" y="1513051"/>
                  </a:cubicBezTo>
                  <a:cubicBezTo>
                    <a:pt x="1743453" y="1510773"/>
                    <a:pt x="1738571" y="1510122"/>
                    <a:pt x="1738897" y="1508169"/>
                  </a:cubicBezTo>
                  <a:cubicBezTo>
                    <a:pt x="1739222" y="1505891"/>
                    <a:pt x="1741175" y="1501986"/>
                    <a:pt x="1740199" y="1498731"/>
                  </a:cubicBezTo>
                  <a:cubicBezTo>
                    <a:pt x="1739222" y="1495151"/>
                    <a:pt x="1732062" y="1490270"/>
                    <a:pt x="1734340" y="1488642"/>
                  </a:cubicBezTo>
                  <a:cubicBezTo>
                    <a:pt x="1736619" y="1487015"/>
                    <a:pt x="1739548" y="1487991"/>
                    <a:pt x="1738897" y="1486364"/>
                  </a:cubicBezTo>
                  <a:cubicBezTo>
                    <a:pt x="1738246" y="1484737"/>
                    <a:pt x="1732713" y="1481157"/>
                    <a:pt x="1733039" y="1479530"/>
                  </a:cubicBezTo>
                  <a:cubicBezTo>
                    <a:pt x="1733690" y="1477902"/>
                    <a:pt x="1732713" y="1475950"/>
                    <a:pt x="1735317" y="1476275"/>
                  </a:cubicBezTo>
                  <a:cubicBezTo>
                    <a:pt x="1737921" y="1476601"/>
                    <a:pt x="1740199" y="1478553"/>
                    <a:pt x="1739873" y="1476926"/>
                  </a:cubicBezTo>
                  <a:cubicBezTo>
                    <a:pt x="1739548" y="1475299"/>
                    <a:pt x="1734991" y="1473671"/>
                    <a:pt x="1735317" y="1471719"/>
                  </a:cubicBezTo>
                  <a:cubicBezTo>
                    <a:pt x="1735642" y="1469766"/>
                    <a:pt x="1738246" y="1469441"/>
                    <a:pt x="1738246" y="1467813"/>
                  </a:cubicBezTo>
                  <a:cubicBezTo>
                    <a:pt x="1738246" y="1466186"/>
                    <a:pt x="1731411" y="1468139"/>
                    <a:pt x="1731737" y="1466186"/>
                  </a:cubicBezTo>
                  <a:cubicBezTo>
                    <a:pt x="1732062" y="1464233"/>
                    <a:pt x="1734991" y="1463257"/>
                    <a:pt x="1734015" y="1461630"/>
                  </a:cubicBezTo>
                  <a:cubicBezTo>
                    <a:pt x="1733039" y="1460002"/>
                    <a:pt x="1726855" y="1461304"/>
                    <a:pt x="1725879" y="1459352"/>
                  </a:cubicBezTo>
                  <a:cubicBezTo>
                    <a:pt x="1724902" y="1457073"/>
                    <a:pt x="1724902" y="1449588"/>
                    <a:pt x="1721973" y="1447635"/>
                  </a:cubicBezTo>
                  <a:cubicBezTo>
                    <a:pt x="1719044" y="1445683"/>
                    <a:pt x="1713186" y="1445357"/>
                    <a:pt x="1715790" y="1443404"/>
                  </a:cubicBezTo>
                  <a:cubicBezTo>
                    <a:pt x="1718393" y="1441452"/>
                    <a:pt x="1746708" y="1431688"/>
                    <a:pt x="1751590" y="1429084"/>
                  </a:cubicBezTo>
                  <a:cubicBezTo>
                    <a:pt x="1756471" y="1426481"/>
                    <a:pt x="1764608" y="1423552"/>
                    <a:pt x="1770140" y="1419972"/>
                  </a:cubicBezTo>
                  <a:cubicBezTo>
                    <a:pt x="1775673" y="1416066"/>
                    <a:pt x="1787389" y="1405652"/>
                    <a:pt x="1793899" y="1399468"/>
                  </a:cubicBezTo>
                  <a:cubicBezTo>
                    <a:pt x="1800408" y="1393285"/>
                    <a:pt x="1806266" y="1385799"/>
                    <a:pt x="1806266" y="1381243"/>
                  </a:cubicBezTo>
                  <a:cubicBezTo>
                    <a:pt x="1806266" y="1376686"/>
                    <a:pt x="1806266" y="1351952"/>
                    <a:pt x="1806266" y="1346745"/>
                  </a:cubicBezTo>
                  <a:cubicBezTo>
                    <a:pt x="1806266" y="1341537"/>
                    <a:pt x="1801058" y="1331123"/>
                    <a:pt x="1797478" y="1323638"/>
                  </a:cubicBezTo>
                  <a:cubicBezTo>
                    <a:pt x="1793899" y="1316152"/>
                    <a:pt x="1791295" y="1312572"/>
                    <a:pt x="1783484" y="1305738"/>
                  </a:cubicBezTo>
                  <a:cubicBezTo>
                    <a:pt x="1775999" y="1298903"/>
                    <a:pt x="1758749" y="1292394"/>
                    <a:pt x="1754519" y="1289140"/>
                  </a:cubicBezTo>
                  <a:cubicBezTo>
                    <a:pt x="1750288" y="1285559"/>
                    <a:pt x="1752566" y="1288489"/>
                    <a:pt x="1751590" y="1284258"/>
                  </a:cubicBezTo>
                  <a:cubicBezTo>
                    <a:pt x="1750288" y="1280027"/>
                    <a:pt x="1748335" y="1275145"/>
                    <a:pt x="1749311" y="1273518"/>
                  </a:cubicBezTo>
                  <a:cubicBezTo>
                    <a:pt x="1750288" y="1271890"/>
                    <a:pt x="1754519" y="1275796"/>
                    <a:pt x="1755820" y="1273843"/>
                  </a:cubicBezTo>
                  <a:cubicBezTo>
                    <a:pt x="1757122" y="1271890"/>
                    <a:pt x="1759400" y="1266358"/>
                    <a:pt x="1761353" y="1263754"/>
                  </a:cubicBezTo>
                  <a:cubicBezTo>
                    <a:pt x="1763306" y="1261151"/>
                    <a:pt x="1768188" y="1258221"/>
                    <a:pt x="1770466" y="1256269"/>
                  </a:cubicBezTo>
                  <a:cubicBezTo>
                    <a:pt x="1772744" y="1254316"/>
                    <a:pt x="1774046" y="1254641"/>
                    <a:pt x="1772744" y="1253990"/>
                  </a:cubicBezTo>
                  <a:cubicBezTo>
                    <a:pt x="1771117" y="1253014"/>
                    <a:pt x="1767862" y="1254316"/>
                    <a:pt x="1768839" y="1252363"/>
                  </a:cubicBezTo>
                  <a:cubicBezTo>
                    <a:pt x="1769815" y="1250736"/>
                    <a:pt x="1772744" y="1250085"/>
                    <a:pt x="1772418" y="1247807"/>
                  </a:cubicBezTo>
                  <a:cubicBezTo>
                    <a:pt x="1772093" y="1245529"/>
                    <a:pt x="1769164" y="1243902"/>
                    <a:pt x="1771768" y="1242274"/>
                  </a:cubicBezTo>
                  <a:cubicBezTo>
                    <a:pt x="1774371" y="1240972"/>
                    <a:pt x="1776324" y="1241623"/>
                    <a:pt x="1776975" y="1243251"/>
                  </a:cubicBezTo>
                  <a:cubicBezTo>
                    <a:pt x="1777300" y="1244878"/>
                    <a:pt x="1783158" y="1250411"/>
                    <a:pt x="1784135" y="1248783"/>
                  </a:cubicBezTo>
                  <a:cubicBezTo>
                    <a:pt x="1785111" y="1247481"/>
                    <a:pt x="1781531" y="1245854"/>
                    <a:pt x="1780880" y="1243576"/>
                  </a:cubicBezTo>
                  <a:cubicBezTo>
                    <a:pt x="1780229" y="1241298"/>
                    <a:pt x="1778928" y="1239996"/>
                    <a:pt x="1780555" y="1239345"/>
                  </a:cubicBezTo>
                  <a:cubicBezTo>
                    <a:pt x="1782508" y="1238694"/>
                    <a:pt x="1785762" y="1239671"/>
                    <a:pt x="1785111" y="1237718"/>
                  </a:cubicBezTo>
                  <a:cubicBezTo>
                    <a:pt x="1784460" y="1235765"/>
                    <a:pt x="1781531" y="1233487"/>
                    <a:pt x="1782508" y="1232185"/>
                  </a:cubicBezTo>
                  <a:cubicBezTo>
                    <a:pt x="1783484" y="1230883"/>
                    <a:pt x="1788366" y="1230883"/>
                    <a:pt x="1786088" y="1229256"/>
                  </a:cubicBezTo>
                  <a:cubicBezTo>
                    <a:pt x="1783809" y="1227629"/>
                    <a:pt x="1777300" y="1228605"/>
                    <a:pt x="1776324" y="1225351"/>
                  </a:cubicBezTo>
                  <a:cubicBezTo>
                    <a:pt x="1775348" y="1222096"/>
                    <a:pt x="1770466" y="1213634"/>
                    <a:pt x="1772418" y="1211682"/>
                  </a:cubicBezTo>
                  <a:cubicBezTo>
                    <a:pt x="1774371" y="1209729"/>
                    <a:pt x="1782508" y="1208102"/>
                    <a:pt x="1780555" y="1205823"/>
                  </a:cubicBezTo>
                  <a:cubicBezTo>
                    <a:pt x="1778602" y="1203545"/>
                    <a:pt x="1771117" y="1203871"/>
                    <a:pt x="1772093" y="1201918"/>
                  </a:cubicBezTo>
                  <a:cubicBezTo>
                    <a:pt x="1772744" y="1199640"/>
                    <a:pt x="1779253" y="1195734"/>
                    <a:pt x="1777626" y="1194107"/>
                  </a:cubicBezTo>
                  <a:cubicBezTo>
                    <a:pt x="1775999" y="1192805"/>
                    <a:pt x="1763957" y="1195409"/>
                    <a:pt x="1760702" y="1195409"/>
                  </a:cubicBezTo>
                  <a:cubicBezTo>
                    <a:pt x="1757448" y="1195409"/>
                    <a:pt x="1751915" y="1199314"/>
                    <a:pt x="1750613" y="1198013"/>
                  </a:cubicBezTo>
                  <a:cubicBezTo>
                    <a:pt x="1749311" y="1196711"/>
                    <a:pt x="1749962" y="1195084"/>
                    <a:pt x="1752891" y="1194107"/>
                  </a:cubicBezTo>
                  <a:cubicBezTo>
                    <a:pt x="1755820" y="1193131"/>
                    <a:pt x="1760051" y="1193131"/>
                    <a:pt x="1762655" y="1191504"/>
                  </a:cubicBezTo>
                  <a:cubicBezTo>
                    <a:pt x="1764933" y="1189876"/>
                    <a:pt x="1769164" y="1187273"/>
                    <a:pt x="1770140" y="1184018"/>
                  </a:cubicBezTo>
                  <a:cubicBezTo>
                    <a:pt x="1771117" y="1180764"/>
                    <a:pt x="1771442" y="1177834"/>
                    <a:pt x="1771768" y="1175231"/>
                  </a:cubicBezTo>
                  <a:cubicBezTo>
                    <a:pt x="1772093" y="1172953"/>
                    <a:pt x="1769164" y="1169373"/>
                    <a:pt x="1771117" y="1168071"/>
                  </a:cubicBezTo>
                  <a:cubicBezTo>
                    <a:pt x="1773069" y="1166769"/>
                    <a:pt x="1775022" y="1170349"/>
                    <a:pt x="1775348" y="1167745"/>
                  </a:cubicBezTo>
                  <a:cubicBezTo>
                    <a:pt x="1775999" y="1165142"/>
                    <a:pt x="1774371" y="1163840"/>
                    <a:pt x="1775673" y="1163515"/>
                  </a:cubicBezTo>
                  <a:cubicBezTo>
                    <a:pt x="1776975" y="1162864"/>
                    <a:pt x="1778928" y="1166444"/>
                    <a:pt x="1779579" y="1163189"/>
                  </a:cubicBezTo>
                  <a:cubicBezTo>
                    <a:pt x="1780229" y="1160260"/>
                    <a:pt x="1772093" y="1159935"/>
                    <a:pt x="1771117" y="1157005"/>
                  </a:cubicBezTo>
                  <a:cubicBezTo>
                    <a:pt x="1770140" y="1154076"/>
                    <a:pt x="1761353" y="1136176"/>
                    <a:pt x="1761028" y="1132271"/>
                  </a:cubicBezTo>
                  <a:cubicBezTo>
                    <a:pt x="1760702" y="1128366"/>
                    <a:pt x="1776975" y="1120555"/>
                    <a:pt x="1779579" y="1118277"/>
                  </a:cubicBezTo>
                  <a:cubicBezTo>
                    <a:pt x="1781857" y="1115998"/>
                    <a:pt x="1821236" y="1129993"/>
                    <a:pt x="1825793" y="1130318"/>
                  </a:cubicBezTo>
                  <a:cubicBezTo>
                    <a:pt x="1830349" y="1130644"/>
                    <a:pt x="1821562" y="1136502"/>
                    <a:pt x="1823840" y="1136827"/>
                  </a:cubicBezTo>
                  <a:cubicBezTo>
                    <a:pt x="1826118" y="1136827"/>
                    <a:pt x="1836533" y="1132271"/>
                    <a:pt x="1840113" y="1131295"/>
                  </a:cubicBezTo>
                  <a:cubicBezTo>
                    <a:pt x="1843367" y="1130318"/>
                    <a:pt x="1852155" y="1136827"/>
                    <a:pt x="1857036" y="1138455"/>
                  </a:cubicBezTo>
                  <a:cubicBezTo>
                    <a:pt x="1862244" y="1140082"/>
                    <a:pt x="1861593" y="1140082"/>
                    <a:pt x="1861593" y="1138129"/>
                  </a:cubicBezTo>
                  <a:cubicBezTo>
                    <a:pt x="1861593" y="1136176"/>
                    <a:pt x="1858338" y="1136502"/>
                    <a:pt x="1859966" y="1133898"/>
                  </a:cubicBezTo>
                  <a:cubicBezTo>
                    <a:pt x="1861593" y="1131620"/>
                    <a:pt x="1881445" y="1126087"/>
                    <a:pt x="1884700" y="1123809"/>
                  </a:cubicBezTo>
                  <a:cubicBezTo>
                    <a:pt x="1887954" y="1121531"/>
                    <a:pt x="1889256" y="1126087"/>
                    <a:pt x="1892511" y="1128366"/>
                  </a:cubicBezTo>
                  <a:cubicBezTo>
                    <a:pt x="1895765" y="1130969"/>
                    <a:pt x="1896091" y="1131295"/>
                    <a:pt x="1900647" y="1132596"/>
                  </a:cubicBezTo>
                  <a:cubicBezTo>
                    <a:pt x="1905203" y="1133898"/>
                    <a:pt x="1913991" y="1135526"/>
                    <a:pt x="1914642" y="1137478"/>
                  </a:cubicBezTo>
                  <a:cubicBezTo>
                    <a:pt x="1915293" y="1139431"/>
                    <a:pt x="1911387" y="1143336"/>
                    <a:pt x="1912363" y="1145615"/>
                  </a:cubicBezTo>
                  <a:cubicBezTo>
                    <a:pt x="1913014" y="1147567"/>
                    <a:pt x="1914316" y="1155053"/>
                    <a:pt x="1916269" y="1152449"/>
                  </a:cubicBezTo>
                  <a:cubicBezTo>
                    <a:pt x="1918222" y="1149845"/>
                    <a:pt x="1915944" y="1146916"/>
                    <a:pt x="1918547" y="1146266"/>
                  </a:cubicBezTo>
                  <a:cubicBezTo>
                    <a:pt x="1921151" y="1145615"/>
                    <a:pt x="1926032" y="1146266"/>
                    <a:pt x="1926683" y="1149520"/>
                  </a:cubicBezTo>
                  <a:cubicBezTo>
                    <a:pt x="1927334" y="1152449"/>
                    <a:pt x="1928962" y="1153425"/>
                    <a:pt x="1930589" y="1155378"/>
                  </a:cubicBezTo>
                  <a:cubicBezTo>
                    <a:pt x="1932216" y="1157331"/>
                    <a:pt x="1922453" y="1160911"/>
                    <a:pt x="1924731" y="1161562"/>
                  </a:cubicBezTo>
                  <a:cubicBezTo>
                    <a:pt x="1927009" y="1162538"/>
                    <a:pt x="1935796" y="1155704"/>
                    <a:pt x="1939051" y="1156680"/>
                  </a:cubicBezTo>
                  <a:cubicBezTo>
                    <a:pt x="1942305" y="1157656"/>
                    <a:pt x="1950116" y="1161236"/>
                    <a:pt x="1947187" y="1161887"/>
                  </a:cubicBezTo>
                  <a:cubicBezTo>
                    <a:pt x="1944258" y="1162864"/>
                    <a:pt x="1936772" y="1160260"/>
                    <a:pt x="1937423" y="1162213"/>
                  </a:cubicBezTo>
                  <a:cubicBezTo>
                    <a:pt x="1938074" y="1164165"/>
                    <a:pt x="1937423" y="1166444"/>
                    <a:pt x="1940678" y="1166444"/>
                  </a:cubicBezTo>
                  <a:cubicBezTo>
                    <a:pt x="1943932" y="1166444"/>
                    <a:pt x="1947512" y="1167420"/>
                    <a:pt x="1946862" y="1168722"/>
                  </a:cubicBezTo>
                  <a:cubicBezTo>
                    <a:pt x="1946211" y="1170024"/>
                    <a:pt x="1936772" y="1169047"/>
                    <a:pt x="1939051" y="1171000"/>
                  </a:cubicBezTo>
                  <a:cubicBezTo>
                    <a:pt x="1941329" y="1172627"/>
                    <a:pt x="1946536" y="1179787"/>
                    <a:pt x="1950441" y="1179787"/>
                  </a:cubicBezTo>
                  <a:cubicBezTo>
                    <a:pt x="1954347" y="1179787"/>
                    <a:pt x="1968667" y="1187598"/>
                    <a:pt x="1972898" y="1185971"/>
                  </a:cubicBezTo>
                  <a:cubicBezTo>
                    <a:pt x="1977129" y="1184344"/>
                    <a:pt x="1979081" y="1183042"/>
                    <a:pt x="1983312" y="1183367"/>
                  </a:cubicBezTo>
                  <a:cubicBezTo>
                    <a:pt x="1987543" y="1183693"/>
                    <a:pt x="1988194" y="1191178"/>
                    <a:pt x="1989496" y="1193456"/>
                  </a:cubicBezTo>
                  <a:cubicBezTo>
                    <a:pt x="1990798" y="1195734"/>
                    <a:pt x="1993076" y="1192480"/>
                    <a:pt x="1993727" y="1192154"/>
                  </a:cubicBezTo>
                  <a:cubicBezTo>
                    <a:pt x="1994378" y="1191829"/>
                    <a:pt x="1994703" y="1192480"/>
                    <a:pt x="1996656" y="1191504"/>
                  </a:cubicBezTo>
                  <a:cubicBezTo>
                    <a:pt x="1998283" y="1190527"/>
                    <a:pt x="1997632" y="1189876"/>
                    <a:pt x="1998609" y="1187924"/>
                  </a:cubicBezTo>
                  <a:cubicBezTo>
                    <a:pt x="1999585" y="1185971"/>
                    <a:pt x="2000561" y="1184669"/>
                    <a:pt x="2002189" y="1184344"/>
                  </a:cubicBezTo>
                  <a:cubicBezTo>
                    <a:pt x="2003816" y="1183693"/>
                    <a:pt x="2007721" y="1193456"/>
                    <a:pt x="2006745" y="1194433"/>
                  </a:cubicBezTo>
                  <a:cubicBezTo>
                    <a:pt x="2005769" y="1195409"/>
                    <a:pt x="1998283" y="1198663"/>
                    <a:pt x="1998283" y="1199640"/>
                  </a:cubicBezTo>
                  <a:cubicBezTo>
                    <a:pt x="1998283" y="1200616"/>
                    <a:pt x="1998934" y="1202894"/>
                    <a:pt x="1998609" y="1204196"/>
                  </a:cubicBezTo>
                  <a:cubicBezTo>
                    <a:pt x="1998283" y="1205498"/>
                    <a:pt x="1994052" y="1206149"/>
                    <a:pt x="1994378" y="1207451"/>
                  </a:cubicBezTo>
                  <a:cubicBezTo>
                    <a:pt x="1994378" y="1208753"/>
                    <a:pt x="1993727" y="1213309"/>
                    <a:pt x="1995680" y="1215262"/>
                  </a:cubicBezTo>
                  <a:cubicBezTo>
                    <a:pt x="1997632" y="1217214"/>
                    <a:pt x="2001538" y="1217540"/>
                    <a:pt x="2001212" y="1219818"/>
                  </a:cubicBezTo>
                  <a:cubicBezTo>
                    <a:pt x="2000887" y="1222096"/>
                    <a:pt x="2000561" y="1224374"/>
                    <a:pt x="1999259" y="1225025"/>
                  </a:cubicBezTo>
                  <a:cubicBezTo>
                    <a:pt x="1997632" y="1225676"/>
                    <a:pt x="1994378" y="1224049"/>
                    <a:pt x="1993727" y="1225676"/>
                  </a:cubicBezTo>
                  <a:cubicBezTo>
                    <a:pt x="1993401" y="1227303"/>
                    <a:pt x="1994378" y="1227954"/>
                    <a:pt x="1992425" y="1228280"/>
                  </a:cubicBezTo>
                  <a:cubicBezTo>
                    <a:pt x="1990472" y="1228605"/>
                    <a:pt x="1976478" y="1226002"/>
                    <a:pt x="1973874" y="1228280"/>
                  </a:cubicBezTo>
                  <a:cubicBezTo>
                    <a:pt x="1970945" y="1230883"/>
                    <a:pt x="1972898" y="1229907"/>
                    <a:pt x="1977780" y="1230558"/>
                  </a:cubicBezTo>
                  <a:cubicBezTo>
                    <a:pt x="1982661" y="1231209"/>
                    <a:pt x="1992750" y="1231209"/>
                    <a:pt x="1995354" y="1231534"/>
                  </a:cubicBezTo>
                  <a:cubicBezTo>
                    <a:pt x="1997958" y="1231860"/>
                    <a:pt x="2000236" y="1233162"/>
                    <a:pt x="2000887" y="1234463"/>
                  </a:cubicBezTo>
                  <a:cubicBezTo>
                    <a:pt x="2001863" y="1235765"/>
                    <a:pt x="2001538" y="1241623"/>
                    <a:pt x="2001212" y="1242925"/>
                  </a:cubicBezTo>
                  <a:cubicBezTo>
                    <a:pt x="2001212" y="1243902"/>
                    <a:pt x="1994052" y="1246831"/>
                    <a:pt x="1995354" y="1248783"/>
                  </a:cubicBezTo>
                  <a:cubicBezTo>
                    <a:pt x="1996656" y="1250736"/>
                    <a:pt x="1998934" y="1251061"/>
                    <a:pt x="1997958" y="1253014"/>
                  </a:cubicBezTo>
                  <a:cubicBezTo>
                    <a:pt x="1997307" y="1254641"/>
                    <a:pt x="1990147" y="1256269"/>
                    <a:pt x="1993401" y="1257570"/>
                  </a:cubicBezTo>
                  <a:cubicBezTo>
                    <a:pt x="1996656" y="1258872"/>
                    <a:pt x="2007721" y="1255943"/>
                    <a:pt x="2009023" y="1256594"/>
                  </a:cubicBezTo>
                  <a:cubicBezTo>
                    <a:pt x="2009999" y="1257245"/>
                    <a:pt x="2009999" y="1259849"/>
                    <a:pt x="2009999" y="1260500"/>
                  </a:cubicBezTo>
                  <a:cubicBezTo>
                    <a:pt x="2009674" y="1261151"/>
                    <a:pt x="2006745" y="1260825"/>
                    <a:pt x="2006745" y="1262778"/>
                  </a:cubicBezTo>
                  <a:cubicBezTo>
                    <a:pt x="2006745" y="1264731"/>
                    <a:pt x="2008047" y="1267009"/>
                    <a:pt x="2006745" y="1267985"/>
                  </a:cubicBezTo>
                  <a:cubicBezTo>
                    <a:pt x="2005443" y="1268636"/>
                    <a:pt x="2004141" y="1266683"/>
                    <a:pt x="2003490" y="1267660"/>
                  </a:cubicBezTo>
                  <a:cubicBezTo>
                    <a:pt x="2002839" y="1268636"/>
                    <a:pt x="2004467" y="1275145"/>
                    <a:pt x="2002514" y="1274820"/>
                  </a:cubicBezTo>
                  <a:cubicBezTo>
                    <a:pt x="2000561" y="1274494"/>
                    <a:pt x="1995680" y="1267985"/>
                    <a:pt x="1994052" y="1268961"/>
                  </a:cubicBezTo>
                  <a:cubicBezTo>
                    <a:pt x="1992425" y="1269938"/>
                    <a:pt x="1995354" y="1274820"/>
                    <a:pt x="1994052" y="1275796"/>
                  </a:cubicBezTo>
                  <a:cubicBezTo>
                    <a:pt x="1992750" y="1276772"/>
                    <a:pt x="1990798" y="1276121"/>
                    <a:pt x="1987869" y="1276772"/>
                  </a:cubicBezTo>
                  <a:cubicBezTo>
                    <a:pt x="1984939" y="1277098"/>
                    <a:pt x="1982336" y="1279376"/>
                    <a:pt x="1982661" y="1280352"/>
                  </a:cubicBezTo>
                  <a:cubicBezTo>
                    <a:pt x="1982987" y="1281329"/>
                    <a:pt x="1986241" y="1280027"/>
                    <a:pt x="1988520" y="1281003"/>
                  </a:cubicBezTo>
                  <a:cubicBezTo>
                    <a:pt x="1990798" y="1281979"/>
                    <a:pt x="1990472" y="1286210"/>
                    <a:pt x="1995029" y="1286536"/>
                  </a:cubicBezTo>
                  <a:cubicBezTo>
                    <a:pt x="1999585" y="1286861"/>
                    <a:pt x="1999910" y="1282630"/>
                    <a:pt x="2001538" y="1280352"/>
                  </a:cubicBezTo>
                  <a:cubicBezTo>
                    <a:pt x="2003165" y="1278074"/>
                    <a:pt x="2004792" y="1277423"/>
                    <a:pt x="2007721" y="1277749"/>
                  </a:cubicBezTo>
                  <a:cubicBezTo>
                    <a:pt x="2010650" y="1278074"/>
                    <a:pt x="2010650" y="1277423"/>
                    <a:pt x="2015532" y="1276447"/>
                  </a:cubicBezTo>
                  <a:cubicBezTo>
                    <a:pt x="2020089" y="1275470"/>
                    <a:pt x="2025947" y="1275470"/>
                    <a:pt x="2030178" y="1277423"/>
                  </a:cubicBezTo>
                  <a:cubicBezTo>
                    <a:pt x="2034408" y="1279050"/>
                    <a:pt x="2036361" y="1283281"/>
                    <a:pt x="2037012" y="1286210"/>
                  </a:cubicBezTo>
                  <a:cubicBezTo>
                    <a:pt x="2037663" y="1289140"/>
                    <a:pt x="2037988" y="1290116"/>
                    <a:pt x="2036036" y="1295323"/>
                  </a:cubicBezTo>
                  <a:cubicBezTo>
                    <a:pt x="2034408" y="1300530"/>
                    <a:pt x="2035059" y="1304436"/>
                    <a:pt x="2031805" y="1305738"/>
                  </a:cubicBezTo>
                  <a:cubicBezTo>
                    <a:pt x="2028550" y="1307039"/>
                    <a:pt x="2022692" y="1311921"/>
                    <a:pt x="2018787" y="1312898"/>
                  </a:cubicBezTo>
                  <a:cubicBezTo>
                    <a:pt x="2014881" y="1314199"/>
                    <a:pt x="2007070" y="1318756"/>
                    <a:pt x="2007721" y="1322010"/>
                  </a:cubicBezTo>
                  <a:cubicBezTo>
                    <a:pt x="2008372" y="1325590"/>
                    <a:pt x="2013905" y="1319732"/>
                    <a:pt x="2017485" y="1317454"/>
                  </a:cubicBezTo>
                  <a:cubicBezTo>
                    <a:pt x="2021065" y="1315176"/>
                    <a:pt x="2023018" y="1314525"/>
                    <a:pt x="2026598" y="1312898"/>
                  </a:cubicBezTo>
                  <a:cubicBezTo>
                    <a:pt x="2030503" y="1311270"/>
                    <a:pt x="2033107" y="1311921"/>
                    <a:pt x="2034734" y="1308667"/>
                  </a:cubicBezTo>
                  <a:cubicBezTo>
                    <a:pt x="2036361" y="1305087"/>
                    <a:pt x="2037988" y="1297601"/>
                    <a:pt x="2039941" y="1294998"/>
                  </a:cubicBezTo>
                  <a:cubicBezTo>
                    <a:pt x="2041894" y="1292069"/>
                    <a:pt x="2043196" y="1290767"/>
                    <a:pt x="2045148" y="1290116"/>
                  </a:cubicBezTo>
                  <a:cubicBezTo>
                    <a:pt x="2047101" y="1289465"/>
                    <a:pt x="2047752" y="1293370"/>
                    <a:pt x="2047427" y="1295974"/>
                  </a:cubicBezTo>
                  <a:cubicBezTo>
                    <a:pt x="2046776" y="1298578"/>
                    <a:pt x="2044498" y="1304436"/>
                    <a:pt x="2042219" y="1306063"/>
                  </a:cubicBezTo>
                  <a:cubicBezTo>
                    <a:pt x="2039941" y="1307690"/>
                    <a:pt x="2039616" y="1310945"/>
                    <a:pt x="2040592" y="1310945"/>
                  </a:cubicBezTo>
                  <a:cubicBezTo>
                    <a:pt x="2041568" y="1310945"/>
                    <a:pt x="2046450" y="1308667"/>
                    <a:pt x="2048403" y="1305087"/>
                  </a:cubicBezTo>
                  <a:cubicBezTo>
                    <a:pt x="2050356" y="1301507"/>
                    <a:pt x="2051983" y="1299229"/>
                    <a:pt x="2052308" y="1298252"/>
                  </a:cubicBezTo>
                  <a:cubicBezTo>
                    <a:pt x="2052959" y="1297601"/>
                    <a:pt x="2054912" y="1297927"/>
                    <a:pt x="2054587" y="1299879"/>
                  </a:cubicBezTo>
                  <a:cubicBezTo>
                    <a:pt x="2054261" y="1301507"/>
                    <a:pt x="2052634" y="1306714"/>
                    <a:pt x="2052634" y="1309318"/>
                  </a:cubicBezTo>
                  <a:cubicBezTo>
                    <a:pt x="2052634" y="1311921"/>
                    <a:pt x="2051983" y="1314850"/>
                    <a:pt x="2053285" y="1315827"/>
                  </a:cubicBezTo>
                  <a:cubicBezTo>
                    <a:pt x="2054587" y="1316803"/>
                    <a:pt x="2054587" y="1307690"/>
                    <a:pt x="2058492" y="1304761"/>
                  </a:cubicBezTo>
                  <a:cubicBezTo>
                    <a:pt x="2062072" y="1301832"/>
                    <a:pt x="2058817" y="1301181"/>
                    <a:pt x="2066628" y="1299229"/>
                  </a:cubicBezTo>
                  <a:cubicBezTo>
                    <a:pt x="2074439" y="1297276"/>
                    <a:pt x="2082250" y="1293696"/>
                    <a:pt x="2083226" y="1292394"/>
                  </a:cubicBezTo>
                  <a:cubicBezTo>
                    <a:pt x="2084528" y="1291092"/>
                    <a:pt x="2084528" y="1290767"/>
                    <a:pt x="2084854" y="1288489"/>
                  </a:cubicBezTo>
                  <a:cubicBezTo>
                    <a:pt x="2085179" y="1286210"/>
                    <a:pt x="2086806" y="1281654"/>
                    <a:pt x="2089410" y="1279701"/>
                  </a:cubicBezTo>
                  <a:cubicBezTo>
                    <a:pt x="2092014" y="1277749"/>
                    <a:pt x="2092014" y="1277098"/>
                    <a:pt x="2093316" y="1278399"/>
                  </a:cubicBezTo>
                  <a:cubicBezTo>
                    <a:pt x="2094617" y="1279701"/>
                    <a:pt x="2094943" y="1279701"/>
                    <a:pt x="2096895" y="1282305"/>
                  </a:cubicBezTo>
                  <a:cubicBezTo>
                    <a:pt x="2098848" y="1284909"/>
                    <a:pt x="2100475" y="1284909"/>
                    <a:pt x="2100475" y="1287187"/>
                  </a:cubicBezTo>
                  <a:cubicBezTo>
                    <a:pt x="2100475" y="1289465"/>
                    <a:pt x="2097221" y="1298578"/>
                    <a:pt x="2098848" y="1298578"/>
                  </a:cubicBezTo>
                  <a:cubicBezTo>
                    <a:pt x="2100475" y="1298578"/>
                    <a:pt x="2101452" y="1294672"/>
                    <a:pt x="2103079" y="1292394"/>
                  </a:cubicBezTo>
                  <a:cubicBezTo>
                    <a:pt x="2105032" y="1290116"/>
                    <a:pt x="2106334" y="1289790"/>
                    <a:pt x="2106334" y="1288163"/>
                  </a:cubicBezTo>
                  <a:cubicBezTo>
                    <a:pt x="2106334" y="1286210"/>
                    <a:pt x="2103405" y="1285234"/>
                    <a:pt x="2104381" y="1283607"/>
                  </a:cubicBezTo>
                  <a:cubicBezTo>
                    <a:pt x="2105357" y="1281979"/>
                    <a:pt x="2107310" y="1281654"/>
                    <a:pt x="2107310" y="1280027"/>
                  </a:cubicBezTo>
                  <a:cubicBezTo>
                    <a:pt x="2107310" y="1278074"/>
                    <a:pt x="2103730" y="1277098"/>
                    <a:pt x="2104056" y="1275145"/>
                  </a:cubicBezTo>
                  <a:cubicBezTo>
                    <a:pt x="2104381" y="1273518"/>
                    <a:pt x="2105032" y="1271240"/>
                    <a:pt x="2106334" y="1271565"/>
                  </a:cubicBezTo>
                  <a:cubicBezTo>
                    <a:pt x="2107635" y="1271565"/>
                    <a:pt x="2110239" y="1275796"/>
                    <a:pt x="2110890" y="1274169"/>
                  </a:cubicBezTo>
                  <a:cubicBezTo>
                    <a:pt x="2111541" y="1272541"/>
                    <a:pt x="2110239" y="1271890"/>
                    <a:pt x="2111866" y="1270914"/>
                  </a:cubicBezTo>
                  <a:cubicBezTo>
                    <a:pt x="2113494" y="1269938"/>
                    <a:pt x="2118701" y="1270589"/>
                    <a:pt x="2119352" y="1269612"/>
                  </a:cubicBezTo>
                  <a:cubicBezTo>
                    <a:pt x="2120003" y="1268636"/>
                    <a:pt x="2112517" y="1267985"/>
                    <a:pt x="2111216" y="1266358"/>
                  </a:cubicBezTo>
                  <a:cubicBezTo>
                    <a:pt x="2109914" y="1264731"/>
                    <a:pt x="2108937" y="1263754"/>
                    <a:pt x="2109588" y="1262127"/>
                  </a:cubicBezTo>
                  <a:cubicBezTo>
                    <a:pt x="2110565" y="1260500"/>
                    <a:pt x="2111541" y="1263429"/>
                    <a:pt x="2113819" y="1262452"/>
                  </a:cubicBezTo>
                  <a:cubicBezTo>
                    <a:pt x="2116097" y="1261476"/>
                    <a:pt x="2114795" y="1259198"/>
                    <a:pt x="2115121" y="1258221"/>
                  </a:cubicBezTo>
                  <a:cubicBezTo>
                    <a:pt x="2115446" y="1257245"/>
                    <a:pt x="2116097" y="1260174"/>
                    <a:pt x="2119026" y="1258872"/>
                  </a:cubicBezTo>
                  <a:cubicBezTo>
                    <a:pt x="2121955" y="1257896"/>
                    <a:pt x="2119352" y="1255292"/>
                    <a:pt x="2120654" y="1253990"/>
                  </a:cubicBezTo>
                  <a:cubicBezTo>
                    <a:pt x="2121955" y="1252689"/>
                    <a:pt x="2126186" y="1255292"/>
                    <a:pt x="2128139" y="1254316"/>
                  </a:cubicBezTo>
                  <a:cubicBezTo>
                    <a:pt x="2129766" y="1253340"/>
                    <a:pt x="2119352" y="1250085"/>
                    <a:pt x="2119026" y="1247807"/>
                  </a:cubicBezTo>
                  <a:cubicBezTo>
                    <a:pt x="2118375" y="1245529"/>
                    <a:pt x="2119352" y="1244552"/>
                    <a:pt x="2118701" y="1242274"/>
                  </a:cubicBezTo>
                  <a:cubicBezTo>
                    <a:pt x="2118050" y="1239996"/>
                    <a:pt x="2116423" y="1239345"/>
                    <a:pt x="2117725" y="1238043"/>
                  </a:cubicBezTo>
                  <a:cubicBezTo>
                    <a:pt x="2119026" y="1236742"/>
                    <a:pt x="2120003" y="1236742"/>
                    <a:pt x="2123583" y="1237718"/>
                  </a:cubicBezTo>
                  <a:cubicBezTo>
                    <a:pt x="2127163" y="1238694"/>
                    <a:pt x="2129766" y="1240322"/>
                    <a:pt x="2129441" y="1239020"/>
                  </a:cubicBezTo>
                  <a:cubicBezTo>
                    <a:pt x="2128790" y="1237392"/>
                    <a:pt x="2125535" y="1236416"/>
                    <a:pt x="2125861" y="1233812"/>
                  </a:cubicBezTo>
                  <a:cubicBezTo>
                    <a:pt x="2126512" y="1231209"/>
                    <a:pt x="2128465" y="1226002"/>
                    <a:pt x="2130417" y="1222096"/>
                  </a:cubicBezTo>
                  <a:cubicBezTo>
                    <a:pt x="2132370" y="1218191"/>
                    <a:pt x="2134648" y="1215913"/>
                    <a:pt x="2134648" y="1213634"/>
                  </a:cubicBezTo>
                  <a:cubicBezTo>
                    <a:pt x="2134648" y="1211356"/>
                    <a:pt x="2132695" y="1210054"/>
                    <a:pt x="2134648" y="1209403"/>
                  </a:cubicBezTo>
                  <a:cubicBezTo>
                    <a:pt x="2136601" y="1208753"/>
                    <a:pt x="2143435" y="1211356"/>
                    <a:pt x="2143110" y="1213309"/>
                  </a:cubicBezTo>
                  <a:cubicBezTo>
                    <a:pt x="2142459" y="1215262"/>
                    <a:pt x="2138879" y="1215262"/>
                    <a:pt x="2140181" y="1217214"/>
                  </a:cubicBezTo>
                  <a:cubicBezTo>
                    <a:pt x="2141483" y="1219167"/>
                    <a:pt x="2143110" y="1217865"/>
                    <a:pt x="2141483" y="1220143"/>
                  </a:cubicBezTo>
                  <a:cubicBezTo>
                    <a:pt x="2139855" y="1222096"/>
                    <a:pt x="2138879" y="1221771"/>
                    <a:pt x="2138879" y="1223723"/>
                  </a:cubicBezTo>
                  <a:cubicBezTo>
                    <a:pt x="2138879" y="1225676"/>
                    <a:pt x="2136275" y="1225676"/>
                    <a:pt x="2138879" y="1227303"/>
                  </a:cubicBezTo>
                  <a:cubicBezTo>
                    <a:pt x="2141483" y="1228931"/>
                    <a:pt x="2144086" y="1226652"/>
                    <a:pt x="2144412" y="1228605"/>
                  </a:cubicBezTo>
                  <a:cubicBezTo>
                    <a:pt x="2144737" y="1230558"/>
                    <a:pt x="2140832" y="1233487"/>
                    <a:pt x="2143435" y="1233487"/>
                  </a:cubicBezTo>
                  <a:cubicBezTo>
                    <a:pt x="2146039" y="1233487"/>
                    <a:pt x="2147341" y="1231209"/>
                    <a:pt x="2149619" y="1230558"/>
                  </a:cubicBezTo>
                  <a:cubicBezTo>
                    <a:pt x="2151897" y="1229582"/>
                    <a:pt x="2148968" y="1233487"/>
                    <a:pt x="2150270" y="1234789"/>
                  </a:cubicBezTo>
                  <a:cubicBezTo>
                    <a:pt x="2151572" y="1236091"/>
                    <a:pt x="2152548" y="1235114"/>
                    <a:pt x="2152548" y="1236742"/>
                  </a:cubicBezTo>
                  <a:cubicBezTo>
                    <a:pt x="2152548" y="1238043"/>
                    <a:pt x="2149944" y="1238694"/>
                    <a:pt x="2152223" y="1240322"/>
                  </a:cubicBezTo>
                  <a:cubicBezTo>
                    <a:pt x="2154501" y="1241949"/>
                    <a:pt x="2155152" y="1241298"/>
                    <a:pt x="2155802" y="1242600"/>
                  </a:cubicBezTo>
                  <a:cubicBezTo>
                    <a:pt x="2156453" y="1243902"/>
                    <a:pt x="2152874" y="1247807"/>
                    <a:pt x="2154175" y="1248783"/>
                  </a:cubicBezTo>
                  <a:cubicBezTo>
                    <a:pt x="2155477" y="1249760"/>
                    <a:pt x="2158732" y="1245529"/>
                    <a:pt x="2159057" y="1247156"/>
                  </a:cubicBezTo>
                  <a:cubicBezTo>
                    <a:pt x="2159383" y="1248783"/>
                    <a:pt x="2154175" y="1248783"/>
                    <a:pt x="2158081" y="1250411"/>
                  </a:cubicBezTo>
                  <a:cubicBezTo>
                    <a:pt x="2161986" y="1252038"/>
                    <a:pt x="2164264" y="1251387"/>
                    <a:pt x="2163613" y="1252689"/>
                  </a:cubicBezTo>
                  <a:cubicBezTo>
                    <a:pt x="2162962" y="1253990"/>
                    <a:pt x="2157430" y="1252363"/>
                    <a:pt x="2157104" y="1254316"/>
                  </a:cubicBezTo>
                  <a:cubicBezTo>
                    <a:pt x="2156453" y="1256269"/>
                    <a:pt x="2155152" y="1257245"/>
                    <a:pt x="2157430" y="1257245"/>
                  </a:cubicBezTo>
                  <a:cubicBezTo>
                    <a:pt x="2159708" y="1257570"/>
                    <a:pt x="2162637" y="1254967"/>
                    <a:pt x="2163288" y="1257245"/>
                  </a:cubicBezTo>
                  <a:cubicBezTo>
                    <a:pt x="2163939" y="1259523"/>
                    <a:pt x="2160359" y="1261151"/>
                    <a:pt x="2162962" y="1261476"/>
                  </a:cubicBezTo>
                  <a:cubicBezTo>
                    <a:pt x="2165566" y="1261801"/>
                    <a:pt x="2166868" y="1258221"/>
                    <a:pt x="2167519" y="1260174"/>
                  </a:cubicBezTo>
                  <a:cubicBezTo>
                    <a:pt x="2168495" y="1262452"/>
                    <a:pt x="2166543" y="1262778"/>
                    <a:pt x="2168821" y="1263103"/>
                  </a:cubicBezTo>
                  <a:cubicBezTo>
                    <a:pt x="2171099" y="1263429"/>
                    <a:pt x="2172075" y="1262778"/>
                    <a:pt x="2172401" y="1264080"/>
                  </a:cubicBezTo>
                  <a:cubicBezTo>
                    <a:pt x="2172401" y="1265381"/>
                    <a:pt x="2171750" y="1265381"/>
                    <a:pt x="2169797" y="1265707"/>
                  </a:cubicBezTo>
                  <a:cubicBezTo>
                    <a:pt x="2167844" y="1266032"/>
                    <a:pt x="2160034" y="1265056"/>
                    <a:pt x="2158732" y="1266358"/>
                  </a:cubicBezTo>
                  <a:cubicBezTo>
                    <a:pt x="2157430" y="1267660"/>
                    <a:pt x="2154501" y="1267985"/>
                    <a:pt x="2157104" y="1269938"/>
                  </a:cubicBezTo>
                  <a:cubicBezTo>
                    <a:pt x="2159383" y="1271890"/>
                    <a:pt x="2161661" y="1273843"/>
                    <a:pt x="2162312" y="1272867"/>
                  </a:cubicBezTo>
                  <a:cubicBezTo>
                    <a:pt x="2162962" y="1271890"/>
                    <a:pt x="2161661" y="1270589"/>
                    <a:pt x="2164264" y="1270263"/>
                  </a:cubicBezTo>
                  <a:cubicBezTo>
                    <a:pt x="2166868" y="1270263"/>
                    <a:pt x="2171099" y="1270914"/>
                    <a:pt x="2172401" y="1269938"/>
                  </a:cubicBezTo>
                  <a:cubicBezTo>
                    <a:pt x="2173702" y="1268961"/>
                    <a:pt x="2175004" y="1267660"/>
                    <a:pt x="2176632" y="1267660"/>
                  </a:cubicBezTo>
                  <a:cubicBezTo>
                    <a:pt x="2177933" y="1267660"/>
                    <a:pt x="2179235" y="1267985"/>
                    <a:pt x="2179235" y="1268636"/>
                  </a:cubicBezTo>
                  <a:cubicBezTo>
                    <a:pt x="2179235" y="1269612"/>
                    <a:pt x="2176632" y="1270589"/>
                    <a:pt x="2176957" y="1271565"/>
                  </a:cubicBezTo>
                  <a:cubicBezTo>
                    <a:pt x="2177282" y="1272867"/>
                    <a:pt x="2178584" y="1272867"/>
                    <a:pt x="2177933" y="1274494"/>
                  </a:cubicBezTo>
                  <a:cubicBezTo>
                    <a:pt x="2177282" y="1276121"/>
                    <a:pt x="2175655" y="1277098"/>
                    <a:pt x="2176632" y="1277423"/>
                  </a:cubicBezTo>
                  <a:cubicBezTo>
                    <a:pt x="2177608" y="1277749"/>
                    <a:pt x="2184117" y="1276121"/>
                    <a:pt x="2185093" y="1278074"/>
                  </a:cubicBezTo>
                  <a:cubicBezTo>
                    <a:pt x="2186070" y="1280027"/>
                    <a:pt x="2183466" y="1281654"/>
                    <a:pt x="2184443" y="1282305"/>
                  </a:cubicBezTo>
                  <a:cubicBezTo>
                    <a:pt x="2185419" y="1282956"/>
                    <a:pt x="2187697" y="1283281"/>
                    <a:pt x="2187371" y="1284583"/>
                  </a:cubicBezTo>
                  <a:cubicBezTo>
                    <a:pt x="2187046" y="1285885"/>
                    <a:pt x="2185419" y="1288489"/>
                    <a:pt x="2182490" y="1289140"/>
                  </a:cubicBezTo>
                  <a:cubicBezTo>
                    <a:pt x="2179561" y="1289790"/>
                    <a:pt x="2172075" y="1288163"/>
                    <a:pt x="2171424" y="1289790"/>
                  </a:cubicBezTo>
                  <a:cubicBezTo>
                    <a:pt x="2170773" y="1291092"/>
                    <a:pt x="2173377" y="1292069"/>
                    <a:pt x="2173702" y="1293045"/>
                  </a:cubicBezTo>
                  <a:cubicBezTo>
                    <a:pt x="2174028" y="1294021"/>
                    <a:pt x="2167844" y="1298903"/>
                    <a:pt x="2169472" y="1299554"/>
                  </a:cubicBezTo>
                  <a:cubicBezTo>
                    <a:pt x="2171099" y="1300205"/>
                    <a:pt x="2179561" y="1294347"/>
                    <a:pt x="2180537" y="1293696"/>
                  </a:cubicBezTo>
                  <a:cubicBezTo>
                    <a:pt x="2181513" y="1293045"/>
                    <a:pt x="2181839" y="1297927"/>
                    <a:pt x="2183792" y="1296950"/>
                  </a:cubicBezTo>
                  <a:cubicBezTo>
                    <a:pt x="2185744" y="1295974"/>
                    <a:pt x="2185744" y="1294998"/>
                    <a:pt x="2190301" y="1293696"/>
                  </a:cubicBezTo>
                  <a:cubicBezTo>
                    <a:pt x="2194531" y="1292720"/>
                    <a:pt x="2195833" y="1290767"/>
                    <a:pt x="2197786" y="1292720"/>
                  </a:cubicBezTo>
                  <a:cubicBezTo>
                    <a:pt x="2199739" y="1294672"/>
                    <a:pt x="2198111" y="1297927"/>
                    <a:pt x="2196810" y="1298903"/>
                  </a:cubicBezTo>
                  <a:cubicBezTo>
                    <a:pt x="2195508" y="1299879"/>
                    <a:pt x="2188999" y="1302158"/>
                    <a:pt x="2186070" y="1303785"/>
                  </a:cubicBezTo>
                  <a:cubicBezTo>
                    <a:pt x="2183141" y="1305412"/>
                    <a:pt x="2175981" y="1308992"/>
                    <a:pt x="2177608" y="1310945"/>
                  </a:cubicBezTo>
                  <a:cubicBezTo>
                    <a:pt x="2179235" y="1312898"/>
                    <a:pt x="2183141" y="1311921"/>
                    <a:pt x="2184768" y="1311270"/>
                  </a:cubicBezTo>
                  <a:cubicBezTo>
                    <a:pt x="2186395" y="1310619"/>
                    <a:pt x="2188348" y="1307365"/>
                    <a:pt x="2190626" y="1306714"/>
                  </a:cubicBezTo>
                  <a:cubicBezTo>
                    <a:pt x="2192904" y="1305738"/>
                    <a:pt x="2199413" y="1304436"/>
                    <a:pt x="2200390" y="1305738"/>
                  </a:cubicBezTo>
                  <a:cubicBezTo>
                    <a:pt x="2201691" y="1307039"/>
                    <a:pt x="2199739" y="1307365"/>
                    <a:pt x="2200390" y="1308667"/>
                  </a:cubicBezTo>
                  <a:cubicBezTo>
                    <a:pt x="2201366" y="1309968"/>
                    <a:pt x="2202342" y="1309643"/>
                    <a:pt x="2201691" y="1310619"/>
                  </a:cubicBezTo>
                  <a:cubicBezTo>
                    <a:pt x="2201366" y="1311596"/>
                    <a:pt x="2198111" y="1310619"/>
                    <a:pt x="2196810" y="1312247"/>
                  </a:cubicBezTo>
                  <a:cubicBezTo>
                    <a:pt x="2195182" y="1313874"/>
                    <a:pt x="2194857" y="1315501"/>
                    <a:pt x="2196159" y="1315501"/>
                  </a:cubicBezTo>
                  <a:cubicBezTo>
                    <a:pt x="2197461" y="1315501"/>
                    <a:pt x="2197786" y="1313548"/>
                    <a:pt x="2199413" y="1313874"/>
                  </a:cubicBezTo>
                  <a:cubicBezTo>
                    <a:pt x="2201041" y="1314199"/>
                    <a:pt x="2202017" y="1317779"/>
                    <a:pt x="2203644" y="1317129"/>
                  </a:cubicBezTo>
                  <a:cubicBezTo>
                    <a:pt x="2205271" y="1316478"/>
                    <a:pt x="2203644" y="1314850"/>
                    <a:pt x="2206248" y="1314850"/>
                  </a:cubicBezTo>
                  <a:cubicBezTo>
                    <a:pt x="2208852" y="1314850"/>
                    <a:pt x="2211455" y="1320383"/>
                    <a:pt x="2213082" y="1322010"/>
                  </a:cubicBezTo>
                  <a:cubicBezTo>
                    <a:pt x="2214710" y="1323638"/>
                    <a:pt x="2216337" y="1323963"/>
                    <a:pt x="2216011" y="1325265"/>
                  </a:cubicBezTo>
                  <a:cubicBezTo>
                    <a:pt x="2215686" y="1326567"/>
                    <a:pt x="2211780" y="1327543"/>
                    <a:pt x="2209502" y="1328845"/>
                  </a:cubicBezTo>
                  <a:cubicBezTo>
                    <a:pt x="2206899" y="1330147"/>
                    <a:pt x="2207550" y="1331774"/>
                    <a:pt x="2205271" y="1331123"/>
                  </a:cubicBezTo>
                  <a:cubicBezTo>
                    <a:pt x="2202993" y="1330472"/>
                    <a:pt x="2200064" y="1327868"/>
                    <a:pt x="2199088" y="1328845"/>
                  </a:cubicBezTo>
                  <a:cubicBezTo>
                    <a:pt x="2198437" y="1329821"/>
                    <a:pt x="2196810" y="1331774"/>
                    <a:pt x="2199088" y="1333076"/>
                  </a:cubicBezTo>
                  <a:cubicBezTo>
                    <a:pt x="2201366" y="1334377"/>
                    <a:pt x="2202017" y="1335028"/>
                    <a:pt x="2204295" y="1335028"/>
                  </a:cubicBezTo>
                  <a:cubicBezTo>
                    <a:pt x="2206573" y="1335028"/>
                    <a:pt x="2211455" y="1333076"/>
                    <a:pt x="2213082" y="1333727"/>
                  </a:cubicBezTo>
                  <a:cubicBezTo>
                    <a:pt x="2214710" y="1334377"/>
                    <a:pt x="2218940" y="1334052"/>
                    <a:pt x="2217964" y="1336005"/>
                  </a:cubicBezTo>
                  <a:cubicBezTo>
                    <a:pt x="2217313" y="1337957"/>
                    <a:pt x="2213082" y="1338608"/>
                    <a:pt x="2214059" y="1341212"/>
                  </a:cubicBezTo>
                  <a:cubicBezTo>
                    <a:pt x="2215035" y="1343490"/>
                    <a:pt x="2217313" y="1344792"/>
                    <a:pt x="2219266" y="1345443"/>
                  </a:cubicBezTo>
                  <a:cubicBezTo>
                    <a:pt x="2221219" y="1346094"/>
                    <a:pt x="2222195" y="1344792"/>
                    <a:pt x="2224148" y="1345768"/>
                  </a:cubicBezTo>
                  <a:cubicBezTo>
                    <a:pt x="2226100" y="1346745"/>
                    <a:pt x="2224473" y="1347070"/>
                    <a:pt x="2227402" y="1348047"/>
                  </a:cubicBezTo>
                  <a:cubicBezTo>
                    <a:pt x="2230331" y="1348697"/>
                    <a:pt x="2232284" y="1349023"/>
                    <a:pt x="2231959" y="1349999"/>
                  </a:cubicBezTo>
                  <a:cubicBezTo>
                    <a:pt x="2231959" y="1350976"/>
                    <a:pt x="2231308" y="1352603"/>
                    <a:pt x="2228704" y="1352603"/>
                  </a:cubicBezTo>
                  <a:cubicBezTo>
                    <a:pt x="2226100" y="1352277"/>
                    <a:pt x="2222846" y="1356508"/>
                    <a:pt x="2221544" y="1358461"/>
                  </a:cubicBezTo>
                  <a:cubicBezTo>
                    <a:pt x="2220242" y="1360414"/>
                    <a:pt x="2218290" y="1362692"/>
                    <a:pt x="2216337" y="1362692"/>
                  </a:cubicBezTo>
                  <a:cubicBezTo>
                    <a:pt x="2214384" y="1362692"/>
                    <a:pt x="2207550" y="1362692"/>
                    <a:pt x="2209828" y="1361065"/>
                  </a:cubicBezTo>
                  <a:cubicBezTo>
                    <a:pt x="2212106" y="1359437"/>
                    <a:pt x="2218615" y="1359763"/>
                    <a:pt x="2216011" y="1357810"/>
                  </a:cubicBezTo>
                  <a:cubicBezTo>
                    <a:pt x="2213408" y="1355857"/>
                    <a:pt x="2204620" y="1356834"/>
                    <a:pt x="2202017" y="1357159"/>
                  </a:cubicBezTo>
                  <a:cubicBezTo>
                    <a:pt x="2199413" y="1357485"/>
                    <a:pt x="2193881" y="1357485"/>
                    <a:pt x="2196810" y="1359763"/>
                  </a:cubicBezTo>
                  <a:cubicBezTo>
                    <a:pt x="2200064" y="1362041"/>
                    <a:pt x="2205271" y="1361065"/>
                    <a:pt x="2206248" y="1364319"/>
                  </a:cubicBezTo>
                  <a:cubicBezTo>
                    <a:pt x="2207550" y="1367574"/>
                    <a:pt x="2204295" y="1367248"/>
                    <a:pt x="2207550" y="1368225"/>
                  </a:cubicBezTo>
                  <a:cubicBezTo>
                    <a:pt x="2210804" y="1369201"/>
                    <a:pt x="2216988" y="1369201"/>
                    <a:pt x="2217313" y="1370503"/>
                  </a:cubicBezTo>
                  <a:cubicBezTo>
                    <a:pt x="2217639" y="1371805"/>
                    <a:pt x="2211130" y="1371805"/>
                    <a:pt x="2210153" y="1372456"/>
                  </a:cubicBezTo>
                  <a:cubicBezTo>
                    <a:pt x="2208852" y="1373432"/>
                    <a:pt x="2207550" y="1374408"/>
                    <a:pt x="2209828" y="1375059"/>
                  </a:cubicBezTo>
                  <a:cubicBezTo>
                    <a:pt x="2212106" y="1375710"/>
                    <a:pt x="2213082" y="1373757"/>
                    <a:pt x="2215686" y="1375710"/>
                  </a:cubicBezTo>
                  <a:cubicBezTo>
                    <a:pt x="2218290" y="1377337"/>
                    <a:pt x="2220893" y="1377337"/>
                    <a:pt x="2220568" y="1378639"/>
                  </a:cubicBezTo>
                  <a:cubicBezTo>
                    <a:pt x="2220242" y="1379615"/>
                    <a:pt x="2211780" y="1377337"/>
                    <a:pt x="2212431" y="1379941"/>
                  </a:cubicBezTo>
                  <a:cubicBezTo>
                    <a:pt x="2213082" y="1382545"/>
                    <a:pt x="2212106" y="1381894"/>
                    <a:pt x="2216662" y="1383195"/>
                  </a:cubicBezTo>
                  <a:cubicBezTo>
                    <a:pt x="2221219" y="1384497"/>
                    <a:pt x="2226751" y="1384172"/>
                    <a:pt x="2229355" y="1384497"/>
                  </a:cubicBezTo>
                  <a:cubicBezTo>
                    <a:pt x="2231959" y="1384823"/>
                    <a:pt x="2231633" y="1386125"/>
                    <a:pt x="2230657" y="1387426"/>
                  </a:cubicBezTo>
                  <a:cubicBezTo>
                    <a:pt x="2229680" y="1388728"/>
                    <a:pt x="2226751" y="1390030"/>
                    <a:pt x="2229029" y="1391332"/>
                  </a:cubicBezTo>
                  <a:cubicBezTo>
                    <a:pt x="2231308" y="1392634"/>
                    <a:pt x="2232935" y="1390681"/>
                    <a:pt x="2234237" y="1391657"/>
                  </a:cubicBezTo>
                  <a:cubicBezTo>
                    <a:pt x="2235539" y="1392634"/>
                    <a:pt x="2234888" y="1393610"/>
                    <a:pt x="2236840" y="1393935"/>
                  </a:cubicBezTo>
                  <a:cubicBezTo>
                    <a:pt x="2238793" y="1394261"/>
                    <a:pt x="2237817" y="1396214"/>
                    <a:pt x="2239119" y="1397515"/>
                  </a:cubicBezTo>
                  <a:cubicBezTo>
                    <a:pt x="2240746" y="1398817"/>
                    <a:pt x="2240746" y="1397841"/>
                    <a:pt x="2243349" y="1397841"/>
                  </a:cubicBezTo>
                  <a:cubicBezTo>
                    <a:pt x="2245953" y="1397841"/>
                    <a:pt x="2246604" y="1397515"/>
                    <a:pt x="2246604" y="1399143"/>
                  </a:cubicBezTo>
                  <a:cubicBezTo>
                    <a:pt x="2246604" y="1400770"/>
                    <a:pt x="2243675" y="1402723"/>
                    <a:pt x="2246279" y="1402072"/>
                  </a:cubicBezTo>
                  <a:cubicBezTo>
                    <a:pt x="2248557" y="1401746"/>
                    <a:pt x="2249859" y="1400119"/>
                    <a:pt x="2251486" y="1400444"/>
                  </a:cubicBezTo>
                  <a:cubicBezTo>
                    <a:pt x="2253113" y="1400444"/>
                    <a:pt x="2253764" y="1401746"/>
                    <a:pt x="2253764" y="1404024"/>
                  </a:cubicBezTo>
                  <a:cubicBezTo>
                    <a:pt x="2253764" y="1406303"/>
                    <a:pt x="2253438" y="1408581"/>
                    <a:pt x="2254415" y="1407279"/>
                  </a:cubicBezTo>
                  <a:cubicBezTo>
                    <a:pt x="2255717" y="1405977"/>
                    <a:pt x="2257019" y="1404350"/>
                    <a:pt x="2257995" y="1402723"/>
                  </a:cubicBezTo>
                  <a:cubicBezTo>
                    <a:pt x="2258971" y="1401095"/>
                    <a:pt x="2261249" y="1401421"/>
                    <a:pt x="2260924" y="1402397"/>
                  </a:cubicBezTo>
                  <a:cubicBezTo>
                    <a:pt x="2260598" y="1403699"/>
                    <a:pt x="2259622" y="1404675"/>
                    <a:pt x="2258320" y="1406303"/>
                  </a:cubicBezTo>
                  <a:cubicBezTo>
                    <a:pt x="2257019" y="1407930"/>
                    <a:pt x="2257019" y="1407930"/>
                    <a:pt x="2257669" y="1409883"/>
                  </a:cubicBezTo>
                  <a:cubicBezTo>
                    <a:pt x="2258320" y="1411510"/>
                    <a:pt x="2258971" y="1410208"/>
                    <a:pt x="2259622" y="1411510"/>
                  </a:cubicBezTo>
                  <a:cubicBezTo>
                    <a:pt x="2260273" y="1412812"/>
                    <a:pt x="2258320" y="1414439"/>
                    <a:pt x="2257995" y="1415415"/>
                  </a:cubicBezTo>
                  <a:cubicBezTo>
                    <a:pt x="2257669" y="1416392"/>
                    <a:pt x="2258646" y="1417368"/>
                    <a:pt x="2258320" y="1418344"/>
                  </a:cubicBezTo>
                  <a:cubicBezTo>
                    <a:pt x="2257995" y="1419321"/>
                    <a:pt x="2254740" y="1420948"/>
                    <a:pt x="2254089" y="1422901"/>
                  </a:cubicBezTo>
                  <a:cubicBezTo>
                    <a:pt x="2253438" y="1424853"/>
                    <a:pt x="2255066" y="1424203"/>
                    <a:pt x="2255066" y="1425830"/>
                  </a:cubicBezTo>
                  <a:cubicBezTo>
                    <a:pt x="2255066" y="1427457"/>
                    <a:pt x="2251486" y="1429084"/>
                    <a:pt x="2251811" y="1431037"/>
                  </a:cubicBezTo>
                  <a:cubicBezTo>
                    <a:pt x="2252137" y="1432664"/>
                    <a:pt x="2254740" y="1432339"/>
                    <a:pt x="2255717" y="1431037"/>
                  </a:cubicBezTo>
                  <a:cubicBezTo>
                    <a:pt x="2256693" y="1429735"/>
                    <a:pt x="2261900" y="1424203"/>
                    <a:pt x="2263853" y="1423226"/>
                  </a:cubicBezTo>
                  <a:cubicBezTo>
                    <a:pt x="2265480" y="1422250"/>
                    <a:pt x="2266457" y="1423226"/>
                    <a:pt x="2266131" y="1424528"/>
                  </a:cubicBezTo>
                  <a:cubicBezTo>
                    <a:pt x="2265806" y="1425830"/>
                    <a:pt x="2261900" y="1429084"/>
                    <a:pt x="2262877" y="1430386"/>
                  </a:cubicBezTo>
                  <a:cubicBezTo>
                    <a:pt x="2263853" y="1431688"/>
                    <a:pt x="2267433" y="1429084"/>
                    <a:pt x="2268409" y="1427132"/>
                  </a:cubicBezTo>
                  <a:cubicBezTo>
                    <a:pt x="2269386" y="1425179"/>
                    <a:pt x="2272315" y="1422250"/>
                    <a:pt x="2274268" y="1421599"/>
                  </a:cubicBezTo>
                  <a:cubicBezTo>
                    <a:pt x="2276220" y="1420948"/>
                    <a:pt x="2278173" y="1419646"/>
                    <a:pt x="2278498" y="1420948"/>
                  </a:cubicBezTo>
                  <a:cubicBezTo>
                    <a:pt x="2278824" y="1422250"/>
                    <a:pt x="2277197" y="1423552"/>
                    <a:pt x="2275569" y="1425179"/>
                  </a:cubicBezTo>
                  <a:cubicBezTo>
                    <a:pt x="2273942" y="1426806"/>
                    <a:pt x="2274918" y="1426806"/>
                    <a:pt x="2277197" y="1426481"/>
                  </a:cubicBezTo>
                  <a:cubicBezTo>
                    <a:pt x="2279475" y="1426155"/>
                    <a:pt x="2285007" y="1425830"/>
                    <a:pt x="2285007" y="1426806"/>
                  </a:cubicBezTo>
                  <a:cubicBezTo>
                    <a:pt x="2285007" y="1427783"/>
                    <a:pt x="2282404" y="1429410"/>
                    <a:pt x="2280777" y="1430712"/>
                  </a:cubicBezTo>
                  <a:cubicBezTo>
                    <a:pt x="2278824" y="1432013"/>
                    <a:pt x="2277197" y="1432013"/>
                    <a:pt x="2275895" y="1434943"/>
                  </a:cubicBezTo>
                  <a:cubicBezTo>
                    <a:pt x="2274593" y="1437872"/>
                    <a:pt x="2272315" y="1442753"/>
                    <a:pt x="2274593" y="1441777"/>
                  </a:cubicBezTo>
                  <a:cubicBezTo>
                    <a:pt x="2276871" y="1440801"/>
                    <a:pt x="2278498" y="1436570"/>
                    <a:pt x="2280126" y="1435593"/>
                  </a:cubicBezTo>
                  <a:cubicBezTo>
                    <a:pt x="2281428" y="1434617"/>
                    <a:pt x="2285658" y="1431363"/>
                    <a:pt x="2287286" y="1430712"/>
                  </a:cubicBezTo>
                  <a:cubicBezTo>
                    <a:pt x="2288913" y="1430061"/>
                    <a:pt x="2287611" y="1433966"/>
                    <a:pt x="2289889" y="1432664"/>
                  </a:cubicBezTo>
                  <a:cubicBezTo>
                    <a:pt x="2292167" y="1431363"/>
                    <a:pt x="2292818" y="1429410"/>
                    <a:pt x="2295422" y="1427783"/>
                  </a:cubicBezTo>
                  <a:cubicBezTo>
                    <a:pt x="2298026" y="1426155"/>
                    <a:pt x="2300304" y="1425830"/>
                    <a:pt x="2301280" y="1425830"/>
                  </a:cubicBezTo>
                  <a:cubicBezTo>
                    <a:pt x="2302256" y="1425830"/>
                    <a:pt x="2303884" y="1430386"/>
                    <a:pt x="2303233" y="1432013"/>
                  </a:cubicBezTo>
                  <a:cubicBezTo>
                    <a:pt x="2302582" y="1433641"/>
                    <a:pt x="2298677" y="1432013"/>
                    <a:pt x="2300955" y="1434617"/>
                  </a:cubicBezTo>
                  <a:cubicBezTo>
                    <a:pt x="2303233" y="1437221"/>
                    <a:pt x="2314949" y="1441126"/>
                    <a:pt x="2317553" y="1440150"/>
                  </a:cubicBezTo>
                  <a:cubicBezTo>
                    <a:pt x="2320156" y="1438848"/>
                    <a:pt x="2318855" y="1438197"/>
                    <a:pt x="2321133" y="1438197"/>
                  </a:cubicBezTo>
                  <a:cubicBezTo>
                    <a:pt x="2323736" y="1438197"/>
                    <a:pt x="2325689" y="1438197"/>
                    <a:pt x="2328293" y="1439824"/>
                  </a:cubicBezTo>
                  <a:cubicBezTo>
                    <a:pt x="2330896" y="1441126"/>
                    <a:pt x="2330896" y="1440475"/>
                    <a:pt x="2334151" y="1441777"/>
                  </a:cubicBezTo>
                  <a:cubicBezTo>
                    <a:pt x="2337406" y="1443079"/>
                    <a:pt x="2345867" y="1446333"/>
                    <a:pt x="2345867" y="1447961"/>
                  </a:cubicBezTo>
                  <a:cubicBezTo>
                    <a:pt x="2345867" y="1449588"/>
                    <a:pt x="2336755" y="1449262"/>
                    <a:pt x="2336755" y="1450890"/>
                  </a:cubicBezTo>
                  <a:cubicBezTo>
                    <a:pt x="2336755" y="1452517"/>
                    <a:pt x="2339684" y="1452842"/>
                    <a:pt x="2339033" y="1454144"/>
                  </a:cubicBezTo>
                  <a:cubicBezTo>
                    <a:pt x="2338382" y="1455446"/>
                    <a:pt x="2328293" y="1455121"/>
                    <a:pt x="2325689" y="1454795"/>
                  </a:cubicBezTo>
                  <a:cubicBezTo>
                    <a:pt x="2323086" y="1454470"/>
                    <a:pt x="2322435" y="1458050"/>
                    <a:pt x="2321133" y="1459026"/>
                  </a:cubicBezTo>
                  <a:cubicBezTo>
                    <a:pt x="2319831" y="1460002"/>
                    <a:pt x="2308440" y="1461630"/>
                    <a:pt x="2304535" y="1461955"/>
                  </a:cubicBezTo>
                  <a:cubicBezTo>
                    <a:pt x="2300629" y="1462606"/>
                    <a:pt x="2281753" y="1465861"/>
                    <a:pt x="2282729" y="1467488"/>
                  </a:cubicBezTo>
                  <a:cubicBezTo>
                    <a:pt x="2283706" y="1469115"/>
                    <a:pt x="2286960" y="1467488"/>
                    <a:pt x="2293144" y="1468139"/>
                  </a:cubicBezTo>
                  <a:cubicBezTo>
                    <a:pt x="2299327" y="1468790"/>
                    <a:pt x="2299978" y="1468790"/>
                    <a:pt x="2299327" y="1469766"/>
                  </a:cubicBezTo>
                  <a:cubicBezTo>
                    <a:pt x="2298351" y="1471068"/>
                    <a:pt x="2293469" y="1472695"/>
                    <a:pt x="2291517" y="1473346"/>
                  </a:cubicBezTo>
                  <a:cubicBezTo>
                    <a:pt x="2289564" y="1473997"/>
                    <a:pt x="2285333" y="1475624"/>
                    <a:pt x="2281753" y="1475624"/>
                  </a:cubicBezTo>
                  <a:cubicBezTo>
                    <a:pt x="2278173" y="1475624"/>
                    <a:pt x="2272966" y="1474648"/>
                    <a:pt x="2271664" y="1477251"/>
                  </a:cubicBezTo>
                  <a:cubicBezTo>
                    <a:pt x="2270037" y="1479530"/>
                    <a:pt x="2269711" y="1487015"/>
                    <a:pt x="2268735" y="1486690"/>
                  </a:cubicBezTo>
                  <a:cubicBezTo>
                    <a:pt x="2267758" y="1486364"/>
                    <a:pt x="2262226" y="1483110"/>
                    <a:pt x="2258971" y="1480831"/>
                  </a:cubicBezTo>
                  <a:cubicBezTo>
                    <a:pt x="2255717" y="1478553"/>
                    <a:pt x="2248231" y="1473346"/>
                    <a:pt x="2246929" y="1474973"/>
                  </a:cubicBezTo>
                  <a:cubicBezTo>
                    <a:pt x="2245628" y="1476601"/>
                    <a:pt x="2243024" y="1481808"/>
                    <a:pt x="2245302" y="1481808"/>
                  </a:cubicBezTo>
                  <a:cubicBezTo>
                    <a:pt x="2247580" y="1481808"/>
                    <a:pt x="2247906" y="1479204"/>
                    <a:pt x="2252137" y="1480831"/>
                  </a:cubicBezTo>
                  <a:cubicBezTo>
                    <a:pt x="2256042" y="1482459"/>
                    <a:pt x="2258971" y="1482459"/>
                    <a:pt x="2261249" y="1485713"/>
                  </a:cubicBezTo>
                  <a:cubicBezTo>
                    <a:pt x="2263202" y="1488642"/>
                    <a:pt x="2265806" y="1488317"/>
                    <a:pt x="2268409" y="1489293"/>
                  </a:cubicBezTo>
                  <a:cubicBezTo>
                    <a:pt x="2270688" y="1490270"/>
                    <a:pt x="2263853" y="1491897"/>
                    <a:pt x="2262226" y="1493199"/>
                  </a:cubicBezTo>
                  <a:cubicBezTo>
                    <a:pt x="2260598" y="1494501"/>
                    <a:pt x="2257669" y="1495802"/>
                    <a:pt x="2260598" y="1497104"/>
                  </a:cubicBezTo>
                  <a:cubicBezTo>
                    <a:pt x="2263528" y="1498406"/>
                    <a:pt x="2270362" y="1499708"/>
                    <a:pt x="2270362" y="1497430"/>
                  </a:cubicBezTo>
                  <a:cubicBezTo>
                    <a:pt x="2270362" y="1495151"/>
                    <a:pt x="2267433" y="1494501"/>
                    <a:pt x="2270362" y="1492873"/>
                  </a:cubicBezTo>
                  <a:cubicBezTo>
                    <a:pt x="2273291" y="1491246"/>
                    <a:pt x="2275895" y="1492222"/>
                    <a:pt x="2275895" y="1489944"/>
                  </a:cubicBezTo>
                  <a:cubicBezTo>
                    <a:pt x="2275895" y="1487666"/>
                    <a:pt x="2272315" y="1487666"/>
                    <a:pt x="2276546" y="1487015"/>
                  </a:cubicBezTo>
                  <a:cubicBezTo>
                    <a:pt x="2280451" y="1486364"/>
                    <a:pt x="2279475" y="1489293"/>
                    <a:pt x="2283706" y="1486364"/>
                  </a:cubicBezTo>
                  <a:cubicBezTo>
                    <a:pt x="2287937" y="1483435"/>
                    <a:pt x="2285984" y="1481157"/>
                    <a:pt x="2291191" y="1481157"/>
                  </a:cubicBezTo>
                  <a:cubicBezTo>
                    <a:pt x="2296398" y="1481157"/>
                    <a:pt x="2298677" y="1484086"/>
                    <a:pt x="2298677" y="1481157"/>
                  </a:cubicBezTo>
                  <a:cubicBezTo>
                    <a:pt x="2299002" y="1478228"/>
                    <a:pt x="2292818" y="1478228"/>
                    <a:pt x="2299327" y="1474973"/>
                  </a:cubicBezTo>
                  <a:cubicBezTo>
                    <a:pt x="2305511" y="1471393"/>
                    <a:pt x="2307464" y="1472044"/>
                    <a:pt x="2307789" y="1470092"/>
                  </a:cubicBezTo>
                  <a:cubicBezTo>
                    <a:pt x="2308115" y="1468464"/>
                    <a:pt x="2312020" y="1467488"/>
                    <a:pt x="2317227" y="1467162"/>
                  </a:cubicBezTo>
                  <a:cubicBezTo>
                    <a:pt x="2322435" y="1466837"/>
                    <a:pt x="2328944" y="1467813"/>
                    <a:pt x="2330896" y="1466512"/>
                  </a:cubicBezTo>
                  <a:cubicBezTo>
                    <a:pt x="2332849" y="1465210"/>
                    <a:pt x="2318855" y="1465210"/>
                    <a:pt x="2320482" y="1463582"/>
                  </a:cubicBezTo>
                  <a:cubicBezTo>
                    <a:pt x="2322109" y="1461630"/>
                    <a:pt x="2326015" y="1461630"/>
                    <a:pt x="2329595" y="1461630"/>
                  </a:cubicBezTo>
                  <a:cubicBezTo>
                    <a:pt x="2333500" y="1461630"/>
                    <a:pt x="2335453" y="1461630"/>
                    <a:pt x="2338382" y="1462932"/>
                  </a:cubicBezTo>
                  <a:cubicBezTo>
                    <a:pt x="2341636" y="1464233"/>
                    <a:pt x="2352051" y="1468464"/>
                    <a:pt x="2352376" y="1472695"/>
                  </a:cubicBezTo>
                  <a:cubicBezTo>
                    <a:pt x="2352702" y="1476926"/>
                    <a:pt x="2350749" y="1478553"/>
                    <a:pt x="2346518" y="1481482"/>
                  </a:cubicBezTo>
                  <a:cubicBezTo>
                    <a:pt x="2342613" y="1484411"/>
                    <a:pt x="2339033" y="1485388"/>
                    <a:pt x="2344240" y="1486364"/>
                  </a:cubicBezTo>
                  <a:cubicBezTo>
                    <a:pt x="2349773" y="1487340"/>
                    <a:pt x="2352376" y="1481157"/>
                    <a:pt x="2354980" y="1480506"/>
                  </a:cubicBezTo>
                  <a:cubicBezTo>
                    <a:pt x="2357583" y="1479855"/>
                    <a:pt x="2359211" y="1483435"/>
                    <a:pt x="2362791" y="1481157"/>
                  </a:cubicBezTo>
                  <a:cubicBezTo>
                    <a:pt x="2366371" y="1478553"/>
                    <a:pt x="2364093" y="1477251"/>
                    <a:pt x="2367998" y="1477577"/>
                  </a:cubicBezTo>
                  <a:cubicBezTo>
                    <a:pt x="2371904" y="1477902"/>
                    <a:pt x="2374507" y="1480180"/>
                    <a:pt x="2372880" y="1480831"/>
                  </a:cubicBezTo>
                  <a:cubicBezTo>
                    <a:pt x="2371253" y="1481482"/>
                    <a:pt x="2366696" y="1482133"/>
                    <a:pt x="2369300" y="1483435"/>
                  </a:cubicBezTo>
                  <a:cubicBezTo>
                    <a:pt x="2371904" y="1484737"/>
                    <a:pt x="2375809" y="1485388"/>
                    <a:pt x="2379389" y="1485388"/>
                  </a:cubicBezTo>
                  <a:cubicBezTo>
                    <a:pt x="2382969" y="1485388"/>
                    <a:pt x="2383945" y="1484737"/>
                    <a:pt x="2384596" y="1486690"/>
                  </a:cubicBezTo>
                  <a:cubicBezTo>
                    <a:pt x="2385247" y="1488642"/>
                    <a:pt x="2384271" y="1487666"/>
                    <a:pt x="2381992" y="1488642"/>
                  </a:cubicBezTo>
                  <a:cubicBezTo>
                    <a:pt x="2379714" y="1489944"/>
                    <a:pt x="2379064" y="1489944"/>
                    <a:pt x="2382969" y="1492548"/>
                  </a:cubicBezTo>
                  <a:cubicBezTo>
                    <a:pt x="2386874" y="1495477"/>
                    <a:pt x="2387525" y="1494826"/>
                    <a:pt x="2389152" y="1494175"/>
                  </a:cubicBezTo>
                  <a:cubicBezTo>
                    <a:pt x="2390780" y="1493524"/>
                    <a:pt x="2390780" y="1498406"/>
                    <a:pt x="2391105" y="1499708"/>
                  </a:cubicBezTo>
                  <a:cubicBezTo>
                    <a:pt x="2391431" y="1501335"/>
                    <a:pt x="2390780" y="1503288"/>
                    <a:pt x="2389803" y="1503939"/>
                  </a:cubicBezTo>
                  <a:cubicBezTo>
                    <a:pt x="2388827" y="1504589"/>
                    <a:pt x="2381342" y="1507193"/>
                    <a:pt x="2382318" y="1507844"/>
                  </a:cubicBezTo>
                  <a:cubicBezTo>
                    <a:pt x="2382969" y="1508820"/>
                    <a:pt x="2386224" y="1509146"/>
                    <a:pt x="2387851" y="1510773"/>
                  </a:cubicBezTo>
                  <a:cubicBezTo>
                    <a:pt x="2389478" y="1512075"/>
                    <a:pt x="2390129" y="1513702"/>
                    <a:pt x="2389478" y="1514353"/>
                  </a:cubicBezTo>
                  <a:cubicBezTo>
                    <a:pt x="2388827" y="1515004"/>
                    <a:pt x="2381667" y="1514028"/>
                    <a:pt x="2382643" y="1515329"/>
                  </a:cubicBezTo>
                  <a:cubicBezTo>
                    <a:pt x="2383620" y="1516631"/>
                    <a:pt x="2390454" y="1519886"/>
                    <a:pt x="2390454" y="1520537"/>
                  </a:cubicBezTo>
                  <a:cubicBezTo>
                    <a:pt x="2390454" y="1521188"/>
                    <a:pt x="2385573" y="1519886"/>
                    <a:pt x="2384922" y="1521188"/>
                  </a:cubicBezTo>
                  <a:cubicBezTo>
                    <a:pt x="2384271" y="1522489"/>
                    <a:pt x="2385573" y="1523791"/>
                    <a:pt x="2383945" y="1524117"/>
                  </a:cubicBezTo>
                  <a:cubicBezTo>
                    <a:pt x="2382643" y="1524442"/>
                    <a:pt x="2372880" y="1521513"/>
                    <a:pt x="2372229" y="1522164"/>
                  </a:cubicBezTo>
                  <a:cubicBezTo>
                    <a:pt x="2371578" y="1522815"/>
                    <a:pt x="2376460" y="1524442"/>
                    <a:pt x="2380365" y="1525744"/>
                  </a:cubicBezTo>
                  <a:cubicBezTo>
                    <a:pt x="2384271" y="1527046"/>
                    <a:pt x="2393383" y="1526069"/>
                    <a:pt x="2394034" y="1528998"/>
                  </a:cubicBezTo>
                  <a:cubicBezTo>
                    <a:pt x="2394685" y="1531928"/>
                    <a:pt x="2394360" y="1534206"/>
                    <a:pt x="2391756" y="1533229"/>
                  </a:cubicBezTo>
                  <a:cubicBezTo>
                    <a:pt x="2389152" y="1532253"/>
                    <a:pt x="2381992" y="1528998"/>
                    <a:pt x="2381342" y="1529975"/>
                  </a:cubicBezTo>
                  <a:cubicBezTo>
                    <a:pt x="2380691" y="1530951"/>
                    <a:pt x="2382969" y="1533555"/>
                    <a:pt x="2386549" y="1534857"/>
                  </a:cubicBezTo>
                  <a:cubicBezTo>
                    <a:pt x="2390129" y="1536484"/>
                    <a:pt x="2393383" y="1535508"/>
                    <a:pt x="2393709" y="1537460"/>
                  </a:cubicBezTo>
                  <a:cubicBezTo>
                    <a:pt x="2393709" y="1539413"/>
                    <a:pt x="2390780" y="1538111"/>
                    <a:pt x="2389478" y="1539738"/>
                  </a:cubicBezTo>
                  <a:cubicBezTo>
                    <a:pt x="2388176" y="1541366"/>
                    <a:pt x="2387200" y="1545922"/>
                    <a:pt x="2386224" y="1546898"/>
                  </a:cubicBezTo>
                  <a:cubicBezTo>
                    <a:pt x="2384922" y="1547875"/>
                    <a:pt x="2373856" y="1553407"/>
                    <a:pt x="2369951" y="1555360"/>
                  </a:cubicBezTo>
                  <a:cubicBezTo>
                    <a:pt x="2366371" y="1557313"/>
                    <a:pt x="2357583" y="1565775"/>
                    <a:pt x="2353353" y="1565775"/>
                  </a:cubicBezTo>
                  <a:cubicBezTo>
                    <a:pt x="2349122" y="1565775"/>
                    <a:pt x="2336429" y="1563822"/>
                    <a:pt x="2334476" y="1564473"/>
                  </a:cubicBezTo>
                  <a:cubicBezTo>
                    <a:pt x="2332524" y="1565124"/>
                    <a:pt x="2309742" y="1570331"/>
                    <a:pt x="2309416" y="1571958"/>
                  </a:cubicBezTo>
                  <a:cubicBezTo>
                    <a:pt x="2309091" y="1573586"/>
                    <a:pt x="2310393" y="1574887"/>
                    <a:pt x="2310067" y="1576189"/>
                  </a:cubicBezTo>
                  <a:cubicBezTo>
                    <a:pt x="2309742" y="1577491"/>
                    <a:pt x="2301280" y="1579118"/>
                    <a:pt x="2300955" y="1581396"/>
                  </a:cubicBezTo>
                  <a:cubicBezTo>
                    <a:pt x="2300629" y="1583675"/>
                    <a:pt x="2301606" y="1584976"/>
                    <a:pt x="2300955" y="1586604"/>
                  </a:cubicBezTo>
                  <a:cubicBezTo>
                    <a:pt x="2300629" y="1588231"/>
                    <a:pt x="2300304" y="1591811"/>
                    <a:pt x="2298026" y="1592462"/>
                  </a:cubicBezTo>
                  <a:cubicBezTo>
                    <a:pt x="2295747" y="1593113"/>
                    <a:pt x="2299327" y="1586929"/>
                    <a:pt x="2296398" y="1586278"/>
                  </a:cubicBezTo>
                  <a:cubicBezTo>
                    <a:pt x="2293144" y="1585627"/>
                    <a:pt x="2282404" y="1595716"/>
                    <a:pt x="2280451" y="1598971"/>
                  </a:cubicBezTo>
                  <a:cubicBezTo>
                    <a:pt x="2278824" y="1602225"/>
                    <a:pt x="2271013" y="1610362"/>
                    <a:pt x="2267758" y="1611013"/>
                  </a:cubicBezTo>
                  <a:cubicBezTo>
                    <a:pt x="2264504" y="1611664"/>
                    <a:pt x="2259297" y="1609385"/>
                    <a:pt x="2248882" y="1610362"/>
                  </a:cubicBezTo>
                  <a:cubicBezTo>
                    <a:pt x="2238468" y="1611338"/>
                    <a:pt x="2226426" y="1614918"/>
                    <a:pt x="2224148" y="1614593"/>
                  </a:cubicBezTo>
                  <a:cubicBezTo>
                    <a:pt x="2221870" y="1614267"/>
                    <a:pt x="2227077" y="1612315"/>
                    <a:pt x="2219591" y="1610362"/>
                  </a:cubicBezTo>
                  <a:cubicBezTo>
                    <a:pt x="2211780" y="1608409"/>
                    <a:pt x="2199088" y="1607758"/>
                    <a:pt x="2195833" y="1608409"/>
                  </a:cubicBezTo>
                  <a:cubicBezTo>
                    <a:pt x="2192253" y="1609060"/>
                    <a:pt x="2176957" y="1611989"/>
                    <a:pt x="2174028" y="1610687"/>
                  </a:cubicBezTo>
                  <a:cubicBezTo>
                    <a:pt x="2171099" y="1609385"/>
                    <a:pt x="2172726" y="1608084"/>
                    <a:pt x="2166868" y="1608084"/>
                  </a:cubicBezTo>
                  <a:cubicBezTo>
                    <a:pt x="2161010" y="1608084"/>
                    <a:pt x="2129115" y="1607433"/>
                    <a:pt x="2124559" y="1608084"/>
                  </a:cubicBezTo>
                  <a:cubicBezTo>
                    <a:pt x="2120003" y="1608735"/>
                    <a:pt x="2104381" y="1614593"/>
                    <a:pt x="2099499" y="1612315"/>
                  </a:cubicBezTo>
                  <a:cubicBezTo>
                    <a:pt x="2094617" y="1610036"/>
                    <a:pt x="2092014" y="1607758"/>
                    <a:pt x="2089735" y="1609385"/>
                  </a:cubicBezTo>
                  <a:cubicBezTo>
                    <a:pt x="2087457" y="1611013"/>
                    <a:pt x="2071185" y="1622078"/>
                    <a:pt x="2071510" y="1625333"/>
                  </a:cubicBezTo>
                  <a:cubicBezTo>
                    <a:pt x="2071836" y="1628913"/>
                    <a:pt x="2070534" y="1637374"/>
                    <a:pt x="2068256" y="1638676"/>
                  </a:cubicBezTo>
                  <a:cubicBezTo>
                    <a:pt x="2065977" y="1639978"/>
                    <a:pt x="2049379" y="1641931"/>
                    <a:pt x="2044823" y="1644860"/>
                  </a:cubicBezTo>
                  <a:cubicBezTo>
                    <a:pt x="2040266" y="1647789"/>
                    <a:pt x="2038639" y="1653322"/>
                    <a:pt x="2036361" y="1652020"/>
                  </a:cubicBezTo>
                  <a:cubicBezTo>
                    <a:pt x="2034083" y="1650718"/>
                    <a:pt x="2036361" y="1647789"/>
                    <a:pt x="2032781" y="1648114"/>
                  </a:cubicBezTo>
                  <a:cubicBezTo>
                    <a:pt x="2029527" y="1648440"/>
                    <a:pt x="2030503" y="1653322"/>
                    <a:pt x="2029201" y="1655925"/>
                  </a:cubicBezTo>
                  <a:cubicBezTo>
                    <a:pt x="2027899" y="1658529"/>
                    <a:pt x="2019763" y="1660482"/>
                    <a:pt x="2017485" y="1664062"/>
                  </a:cubicBezTo>
                  <a:cubicBezTo>
                    <a:pt x="2015207" y="1667642"/>
                    <a:pt x="2010650" y="1678056"/>
                    <a:pt x="2007721" y="1679358"/>
                  </a:cubicBezTo>
                  <a:cubicBezTo>
                    <a:pt x="2004792" y="1680660"/>
                    <a:pt x="2002514" y="1685542"/>
                    <a:pt x="1999585" y="1684565"/>
                  </a:cubicBezTo>
                  <a:cubicBezTo>
                    <a:pt x="1996656" y="1683589"/>
                    <a:pt x="1985265" y="1677080"/>
                    <a:pt x="1982661" y="1677080"/>
                  </a:cubicBezTo>
                  <a:cubicBezTo>
                    <a:pt x="1980058" y="1677080"/>
                    <a:pt x="1961832" y="1673174"/>
                    <a:pt x="1959880" y="1674801"/>
                  </a:cubicBezTo>
                  <a:cubicBezTo>
                    <a:pt x="1957927" y="1676429"/>
                    <a:pt x="1962809" y="1678056"/>
                    <a:pt x="1964436" y="1679358"/>
                  </a:cubicBezTo>
                  <a:cubicBezTo>
                    <a:pt x="1966063" y="1680660"/>
                    <a:pt x="1962809" y="1683914"/>
                    <a:pt x="1965087" y="1683914"/>
                  </a:cubicBezTo>
                  <a:cubicBezTo>
                    <a:pt x="1967365" y="1683914"/>
                    <a:pt x="1964761" y="1680660"/>
                    <a:pt x="1969969" y="1680985"/>
                  </a:cubicBezTo>
                  <a:cubicBezTo>
                    <a:pt x="1975176" y="1680985"/>
                    <a:pt x="1976152" y="1679683"/>
                    <a:pt x="1981360" y="1680985"/>
                  </a:cubicBezTo>
                  <a:cubicBezTo>
                    <a:pt x="1986567" y="1682287"/>
                    <a:pt x="1988845" y="1683263"/>
                    <a:pt x="1991774" y="1686843"/>
                  </a:cubicBezTo>
                  <a:cubicBezTo>
                    <a:pt x="1994703" y="1690423"/>
                    <a:pt x="1996005" y="1689772"/>
                    <a:pt x="1995680" y="1692051"/>
                  </a:cubicBezTo>
                  <a:cubicBezTo>
                    <a:pt x="1995354" y="1694654"/>
                    <a:pt x="1994378" y="1696932"/>
                    <a:pt x="1992099" y="1699536"/>
                  </a:cubicBezTo>
                  <a:cubicBezTo>
                    <a:pt x="1989496" y="1702140"/>
                    <a:pt x="1978430" y="1705720"/>
                    <a:pt x="1977454" y="1710276"/>
                  </a:cubicBezTo>
                  <a:cubicBezTo>
                    <a:pt x="1976152" y="1714507"/>
                    <a:pt x="1973549" y="1720365"/>
                    <a:pt x="1970294" y="1722318"/>
                  </a:cubicBezTo>
                  <a:cubicBezTo>
                    <a:pt x="1967040" y="1724270"/>
                    <a:pt x="1954998" y="1732732"/>
                    <a:pt x="1957601" y="1733709"/>
                  </a:cubicBezTo>
                  <a:cubicBezTo>
                    <a:pt x="1960205" y="1734685"/>
                    <a:pt x="1970945" y="1730454"/>
                    <a:pt x="1975501" y="1726549"/>
                  </a:cubicBezTo>
                  <a:cubicBezTo>
                    <a:pt x="1980058" y="1722643"/>
                    <a:pt x="1991774" y="1710927"/>
                    <a:pt x="1994703" y="1707998"/>
                  </a:cubicBezTo>
                  <a:cubicBezTo>
                    <a:pt x="1997958" y="1705069"/>
                    <a:pt x="2005443" y="1700187"/>
                    <a:pt x="2008047" y="1696607"/>
                  </a:cubicBezTo>
                  <a:cubicBezTo>
                    <a:pt x="2010650" y="1693027"/>
                    <a:pt x="2019112" y="1682287"/>
                    <a:pt x="2022692" y="1679358"/>
                  </a:cubicBezTo>
                  <a:cubicBezTo>
                    <a:pt x="2026272" y="1676429"/>
                    <a:pt x="2041243" y="1671222"/>
                    <a:pt x="2047752" y="1667316"/>
                  </a:cubicBezTo>
                  <a:cubicBezTo>
                    <a:pt x="2054261" y="1663411"/>
                    <a:pt x="2053610" y="1662109"/>
                    <a:pt x="2064350" y="1659180"/>
                  </a:cubicBezTo>
                  <a:cubicBezTo>
                    <a:pt x="2075090" y="1656251"/>
                    <a:pt x="2085505" y="1651694"/>
                    <a:pt x="2093966" y="1649416"/>
                  </a:cubicBezTo>
                  <a:cubicBezTo>
                    <a:pt x="2102754" y="1647138"/>
                    <a:pt x="2105032" y="1645836"/>
                    <a:pt x="2113168" y="1645836"/>
                  </a:cubicBezTo>
                  <a:cubicBezTo>
                    <a:pt x="2121630" y="1645836"/>
                    <a:pt x="2129441" y="1647138"/>
                    <a:pt x="2133997" y="1648440"/>
                  </a:cubicBezTo>
                  <a:cubicBezTo>
                    <a:pt x="2138553" y="1649742"/>
                    <a:pt x="2143435" y="1652020"/>
                    <a:pt x="2147015" y="1654624"/>
                  </a:cubicBezTo>
                  <a:cubicBezTo>
                    <a:pt x="2150595" y="1657227"/>
                    <a:pt x="2153524" y="1657878"/>
                    <a:pt x="2153850" y="1660156"/>
                  </a:cubicBezTo>
                  <a:cubicBezTo>
                    <a:pt x="2154175" y="1662434"/>
                    <a:pt x="2156453" y="1664062"/>
                    <a:pt x="2154175" y="1664062"/>
                  </a:cubicBezTo>
                  <a:cubicBezTo>
                    <a:pt x="2151897" y="1664062"/>
                    <a:pt x="2146364" y="1659505"/>
                    <a:pt x="2144737" y="1660482"/>
                  </a:cubicBezTo>
                  <a:cubicBezTo>
                    <a:pt x="2143110" y="1661458"/>
                    <a:pt x="2145063" y="1663085"/>
                    <a:pt x="2147666" y="1665038"/>
                  </a:cubicBezTo>
                  <a:cubicBezTo>
                    <a:pt x="2150270" y="1666991"/>
                    <a:pt x="2155477" y="1667316"/>
                    <a:pt x="2153524" y="1669269"/>
                  </a:cubicBezTo>
                  <a:cubicBezTo>
                    <a:pt x="2151572" y="1671222"/>
                    <a:pt x="2150595" y="1672198"/>
                    <a:pt x="2151246" y="1673825"/>
                  </a:cubicBezTo>
                  <a:cubicBezTo>
                    <a:pt x="2151897" y="1675452"/>
                    <a:pt x="2152548" y="1676754"/>
                    <a:pt x="2149293" y="1677731"/>
                  </a:cubicBezTo>
                  <a:cubicBezTo>
                    <a:pt x="2145713" y="1679033"/>
                    <a:pt x="2139204" y="1678382"/>
                    <a:pt x="2138879" y="1680985"/>
                  </a:cubicBezTo>
                  <a:cubicBezTo>
                    <a:pt x="2138553" y="1683263"/>
                    <a:pt x="2138228" y="1683914"/>
                    <a:pt x="2136275" y="1685542"/>
                  </a:cubicBezTo>
                  <a:cubicBezTo>
                    <a:pt x="2134323" y="1686843"/>
                    <a:pt x="2129115" y="1690098"/>
                    <a:pt x="2124234" y="1690098"/>
                  </a:cubicBezTo>
                  <a:cubicBezTo>
                    <a:pt x="2119677" y="1690098"/>
                    <a:pt x="2110565" y="1684891"/>
                    <a:pt x="2106008" y="1685542"/>
                  </a:cubicBezTo>
                  <a:cubicBezTo>
                    <a:pt x="2101452" y="1686192"/>
                    <a:pt x="2092665" y="1685542"/>
                    <a:pt x="2089410" y="1687820"/>
                  </a:cubicBezTo>
                  <a:cubicBezTo>
                    <a:pt x="2086156" y="1690098"/>
                    <a:pt x="2083226" y="1691725"/>
                    <a:pt x="2085830" y="1691725"/>
                  </a:cubicBezTo>
                  <a:cubicBezTo>
                    <a:pt x="2088108" y="1691725"/>
                    <a:pt x="2093316" y="1690098"/>
                    <a:pt x="2095919" y="1691074"/>
                  </a:cubicBezTo>
                  <a:cubicBezTo>
                    <a:pt x="2098197" y="1692051"/>
                    <a:pt x="2106008" y="1691725"/>
                    <a:pt x="2108286" y="1694980"/>
                  </a:cubicBezTo>
                  <a:cubicBezTo>
                    <a:pt x="2110565" y="1698234"/>
                    <a:pt x="2110239" y="1707347"/>
                    <a:pt x="2113819" y="1705720"/>
                  </a:cubicBezTo>
                  <a:cubicBezTo>
                    <a:pt x="2117399" y="1704092"/>
                    <a:pt x="2115121" y="1702140"/>
                    <a:pt x="2120328" y="1702140"/>
                  </a:cubicBezTo>
                  <a:cubicBezTo>
                    <a:pt x="2125861" y="1701814"/>
                    <a:pt x="2129441" y="1701814"/>
                    <a:pt x="2133346" y="1701489"/>
                  </a:cubicBezTo>
                  <a:cubicBezTo>
                    <a:pt x="2137252" y="1701489"/>
                    <a:pt x="2139855" y="1698885"/>
                    <a:pt x="2139530" y="1701163"/>
                  </a:cubicBezTo>
                  <a:cubicBezTo>
                    <a:pt x="2139530" y="1703442"/>
                    <a:pt x="2136275" y="1705069"/>
                    <a:pt x="2134648" y="1706370"/>
                  </a:cubicBezTo>
                  <a:cubicBezTo>
                    <a:pt x="2133021" y="1707998"/>
                    <a:pt x="2133997" y="1712554"/>
                    <a:pt x="2132044" y="1715483"/>
                  </a:cubicBezTo>
                  <a:cubicBezTo>
                    <a:pt x="2130092" y="1718087"/>
                    <a:pt x="2120003" y="1721016"/>
                    <a:pt x="2120654" y="1722969"/>
                  </a:cubicBezTo>
                  <a:cubicBezTo>
                    <a:pt x="2121304" y="1724921"/>
                    <a:pt x="2126837" y="1723619"/>
                    <a:pt x="2130092" y="1723294"/>
                  </a:cubicBezTo>
                  <a:cubicBezTo>
                    <a:pt x="2133346" y="1722969"/>
                    <a:pt x="2136926" y="1722643"/>
                    <a:pt x="2136926" y="1724596"/>
                  </a:cubicBezTo>
                  <a:cubicBezTo>
                    <a:pt x="2136926" y="1726549"/>
                    <a:pt x="2133346" y="1727200"/>
                    <a:pt x="2133672" y="1730454"/>
                  </a:cubicBezTo>
                  <a:cubicBezTo>
                    <a:pt x="2133997" y="1733709"/>
                    <a:pt x="2137252" y="1735336"/>
                    <a:pt x="2138228" y="1736963"/>
                  </a:cubicBezTo>
                  <a:cubicBezTo>
                    <a:pt x="2139204" y="1738590"/>
                    <a:pt x="2139855" y="1739567"/>
                    <a:pt x="2140181" y="1742170"/>
                  </a:cubicBezTo>
                  <a:cubicBezTo>
                    <a:pt x="2140506" y="1744774"/>
                    <a:pt x="2141808" y="1744449"/>
                    <a:pt x="2140181" y="1747703"/>
                  </a:cubicBezTo>
                  <a:cubicBezTo>
                    <a:pt x="2138553" y="1750958"/>
                    <a:pt x="2137577" y="1752585"/>
                    <a:pt x="2138879" y="1752260"/>
                  </a:cubicBezTo>
                  <a:cubicBezTo>
                    <a:pt x="2140181" y="1751934"/>
                    <a:pt x="2142459" y="1749981"/>
                    <a:pt x="2143435" y="1750632"/>
                  </a:cubicBezTo>
                  <a:cubicBezTo>
                    <a:pt x="2144412" y="1751283"/>
                    <a:pt x="2141157" y="1752585"/>
                    <a:pt x="2144412" y="1754212"/>
                  </a:cubicBezTo>
                  <a:cubicBezTo>
                    <a:pt x="2147666" y="1755514"/>
                    <a:pt x="2153524" y="1755188"/>
                    <a:pt x="2158732" y="1756490"/>
                  </a:cubicBezTo>
                  <a:cubicBezTo>
                    <a:pt x="2163939" y="1757792"/>
                    <a:pt x="2164915" y="1757467"/>
                    <a:pt x="2164590" y="1759094"/>
                  </a:cubicBezTo>
                  <a:cubicBezTo>
                    <a:pt x="2164264" y="1760396"/>
                    <a:pt x="2151897" y="1760396"/>
                    <a:pt x="2158406" y="1763325"/>
                  </a:cubicBezTo>
                  <a:cubicBezTo>
                    <a:pt x="2164915" y="1766579"/>
                    <a:pt x="2175004" y="1766579"/>
                    <a:pt x="2176957" y="1768858"/>
                  </a:cubicBezTo>
                  <a:cubicBezTo>
                    <a:pt x="2178910" y="1771136"/>
                    <a:pt x="2173702" y="1773414"/>
                    <a:pt x="2180211" y="1772437"/>
                  </a:cubicBezTo>
                  <a:cubicBezTo>
                    <a:pt x="2186395" y="1771461"/>
                    <a:pt x="2194857" y="1770159"/>
                    <a:pt x="2195833" y="1771461"/>
                  </a:cubicBezTo>
                  <a:cubicBezTo>
                    <a:pt x="2196810" y="1772763"/>
                    <a:pt x="2192904" y="1774716"/>
                    <a:pt x="2197135" y="1776018"/>
                  </a:cubicBezTo>
                  <a:cubicBezTo>
                    <a:pt x="2201041" y="1777319"/>
                    <a:pt x="2204620" y="1773088"/>
                    <a:pt x="2207875" y="1771461"/>
                  </a:cubicBezTo>
                  <a:cubicBezTo>
                    <a:pt x="2211130" y="1769834"/>
                    <a:pt x="2215361" y="1767881"/>
                    <a:pt x="2217313" y="1767556"/>
                  </a:cubicBezTo>
                  <a:cubicBezTo>
                    <a:pt x="2219266" y="1767230"/>
                    <a:pt x="2218940" y="1772112"/>
                    <a:pt x="2218940" y="1773739"/>
                  </a:cubicBezTo>
                  <a:cubicBezTo>
                    <a:pt x="2218940" y="1775367"/>
                    <a:pt x="2216988" y="1776343"/>
                    <a:pt x="2220568" y="1775692"/>
                  </a:cubicBezTo>
                  <a:cubicBezTo>
                    <a:pt x="2224148" y="1775041"/>
                    <a:pt x="2226751" y="1774065"/>
                    <a:pt x="2228379" y="1774065"/>
                  </a:cubicBezTo>
                  <a:cubicBezTo>
                    <a:pt x="2230006" y="1774390"/>
                    <a:pt x="2230006" y="1775041"/>
                    <a:pt x="2232284" y="1777970"/>
                  </a:cubicBezTo>
                  <a:cubicBezTo>
                    <a:pt x="2234562" y="1780899"/>
                    <a:pt x="2235864" y="1779923"/>
                    <a:pt x="2238793" y="1782527"/>
                  </a:cubicBezTo>
                  <a:cubicBezTo>
                    <a:pt x="2241722" y="1785130"/>
                    <a:pt x="2244326" y="1786432"/>
                    <a:pt x="2243024" y="1787734"/>
                  </a:cubicBezTo>
                  <a:cubicBezTo>
                    <a:pt x="2241722" y="1789036"/>
                    <a:pt x="2236840" y="1790012"/>
                    <a:pt x="2230657" y="1791965"/>
                  </a:cubicBezTo>
                  <a:cubicBezTo>
                    <a:pt x="2224473" y="1793917"/>
                    <a:pt x="2219591" y="1796521"/>
                    <a:pt x="2214384" y="1799125"/>
                  </a:cubicBezTo>
                  <a:cubicBezTo>
                    <a:pt x="2209177" y="1801728"/>
                    <a:pt x="2200064" y="1804657"/>
                    <a:pt x="2193881" y="1805634"/>
                  </a:cubicBezTo>
                  <a:cubicBezTo>
                    <a:pt x="2187697" y="1806610"/>
                    <a:pt x="2181188" y="1809865"/>
                    <a:pt x="2178910" y="1810190"/>
                  </a:cubicBezTo>
                  <a:cubicBezTo>
                    <a:pt x="2176632" y="1810841"/>
                    <a:pt x="2172075" y="1805634"/>
                    <a:pt x="2170122" y="1806285"/>
                  </a:cubicBezTo>
                  <a:cubicBezTo>
                    <a:pt x="2168495" y="1806936"/>
                    <a:pt x="2169146" y="1808563"/>
                    <a:pt x="2170122" y="1810841"/>
                  </a:cubicBezTo>
                  <a:cubicBezTo>
                    <a:pt x="2171099" y="1813119"/>
                    <a:pt x="2170448" y="1816048"/>
                    <a:pt x="2169146" y="1816374"/>
                  </a:cubicBezTo>
                  <a:cubicBezTo>
                    <a:pt x="2167844" y="1816699"/>
                    <a:pt x="2167519" y="1815072"/>
                    <a:pt x="2165241" y="1814746"/>
                  </a:cubicBezTo>
                  <a:cubicBezTo>
                    <a:pt x="2162962" y="1814096"/>
                    <a:pt x="2161986" y="1814746"/>
                    <a:pt x="2161661" y="1813119"/>
                  </a:cubicBezTo>
                  <a:cubicBezTo>
                    <a:pt x="2161335" y="1811492"/>
                    <a:pt x="2164590" y="1809214"/>
                    <a:pt x="2161661" y="1808888"/>
                  </a:cubicBezTo>
                  <a:cubicBezTo>
                    <a:pt x="2158732" y="1808237"/>
                    <a:pt x="2160359" y="1813770"/>
                    <a:pt x="2156779" y="1814746"/>
                  </a:cubicBezTo>
                  <a:cubicBezTo>
                    <a:pt x="2153199" y="1815397"/>
                    <a:pt x="2151246" y="1809865"/>
                    <a:pt x="2150270" y="1812143"/>
                  </a:cubicBezTo>
                  <a:cubicBezTo>
                    <a:pt x="2149293" y="1814421"/>
                    <a:pt x="2153850" y="1820279"/>
                    <a:pt x="2151246" y="1821255"/>
                  </a:cubicBezTo>
                  <a:cubicBezTo>
                    <a:pt x="2148643" y="1822232"/>
                    <a:pt x="2145063" y="1818001"/>
                    <a:pt x="2144737" y="1819954"/>
                  </a:cubicBezTo>
                  <a:cubicBezTo>
                    <a:pt x="2144412" y="1821906"/>
                    <a:pt x="2146364" y="1823534"/>
                    <a:pt x="2144737" y="1826137"/>
                  </a:cubicBezTo>
                  <a:cubicBezTo>
                    <a:pt x="2142784" y="1829066"/>
                    <a:pt x="2136275" y="1831996"/>
                    <a:pt x="2134974" y="1834925"/>
                  </a:cubicBezTo>
                  <a:cubicBezTo>
                    <a:pt x="2133672" y="1837854"/>
                    <a:pt x="2131068" y="1841434"/>
                    <a:pt x="2129766" y="1841759"/>
                  </a:cubicBezTo>
                  <a:cubicBezTo>
                    <a:pt x="2128139" y="1842085"/>
                    <a:pt x="2125861" y="1836552"/>
                    <a:pt x="2125210" y="1838179"/>
                  </a:cubicBezTo>
                  <a:cubicBezTo>
                    <a:pt x="2124234" y="1840132"/>
                    <a:pt x="2124559" y="1842085"/>
                    <a:pt x="2123583" y="1841759"/>
                  </a:cubicBezTo>
                  <a:cubicBezTo>
                    <a:pt x="2122281" y="1841434"/>
                    <a:pt x="2120654" y="1840132"/>
                    <a:pt x="2120003" y="1841759"/>
                  </a:cubicBezTo>
                  <a:cubicBezTo>
                    <a:pt x="2119026" y="1843386"/>
                    <a:pt x="2119677" y="1849570"/>
                    <a:pt x="2117399" y="1849245"/>
                  </a:cubicBezTo>
                  <a:cubicBezTo>
                    <a:pt x="2115121" y="1848919"/>
                    <a:pt x="2114470" y="1851523"/>
                    <a:pt x="2111541" y="1847617"/>
                  </a:cubicBezTo>
                  <a:cubicBezTo>
                    <a:pt x="2108612" y="1843712"/>
                    <a:pt x="2106008" y="1836226"/>
                    <a:pt x="2104706" y="1837203"/>
                  </a:cubicBezTo>
                  <a:cubicBezTo>
                    <a:pt x="2103405" y="1838505"/>
                    <a:pt x="2105357" y="1844363"/>
                    <a:pt x="2102428" y="1841759"/>
                  </a:cubicBezTo>
                  <a:cubicBezTo>
                    <a:pt x="2099499" y="1839155"/>
                    <a:pt x="2097221" y="1832646"/>
                    <a:pt x="2098523" y="1827764"/>
                  </a:cubicBezTo>
                  <a:cubicBezTo>
                    <a:pt x="2099825" y="1822883"/>
                    <a:pt x="2104706" y="1815723"/>
                    <a:pt x="2104056" y="1815072"/>
                  </a:cubicBezTo>
                  <a:cubicBezTo>
                    <a:pt x="2103405" y="1814421"/>
                    <a:pt x="2100475" y="1816374"/>
                    <a:pt x="2100475" y="1814746"/>
                  </a:cubicBezTo>
                  <a:cubicBezTo>
                    <a:pt x="2100801" y="1813119"/>
                    <a:pt x="2104706" y="1811492"/>
                    <a:pt x="2107310" y="1810190"/>
                  </a:cubicBezTo>
                  <a:cubicBezTo>
                    <a:pt x="2109914" y="1808563"/>
                    <a:pt x="2122932" y="1803030"/>
                    <a:pt x="2124234" y="1800427"/>
                  </a:cubicBezTo>
                  <a:cubicBezTo>
                    <a:pt x="2125535" y="1798148"/>
                    <a:pt x="2133021" y="1792941"/>
                    <a:pt x="2135950" y="1791639"/>
                  </a:cubicBezTo>
                  <a:cubicBezTo>
                    <a:pt x="2138879" y="1790337"/>
                    <a:pt x="2142134" y="1787734"/>
                    <a:pt x="2144737" y="1787083"/>
                  </a:cubicBezTo>
                  <a:cubicBezTo>
                    <a:pt x="2147341" y="1786432"/>
                    <a:pt x="2149944" y="1785781"/>
                    <a:pt x="2149944" y="1787083"/>
                  </a:cubicBezTo>
                  <a:cubicBezTo>
                    <a:pt x="2149944" y="1788385"/>
                    <a:pt x="2147015" y="1791314"/>
                    <a:pt x="2148968" y="1792616"/>
                  </a:cubicBezTo>
                  <a:cubicBezTo>
                    <a:pt x="2150921" y="1793917"/>
                    <a:pt x="2153850" y="1797172"/>
                    <a:pt x="2156453" y="1795870"/>
                  </a:cubicBezTo>
                  <a:cubicBezTo>
                    <a:pt x="2159057" y="1794568"/>
                    <a:pt x="2159708" y="1794568"/>
                    <a:pt x="2164590" y="1791314"/>
                  </a:cubicBezTo>
                  <a:cubicBezTo>
                    <a:pt x="2169146" y="1788059"/>
                    <a:pt x="2173702" y="1787734"/>
                    <a:pt x="2176306" y="1785781"/>
                  </a:cubicBezTo>
                  <a:cubicBezTo>
                    <a:pt x="2178584" y="1783503"/>
                    <a:pt x="2170773" y="1783178"/>
                    <a:pt x="2165241" y="1783503"/>
                  </a:cubicBezTo>
                  <a:cubicBezTo>
                    <a:pt x="2159708" y="1784154"/>
                    <a:pt x="2156779" y="1782527"/>
                    <a:pt x="2152223" y="1782201"/>
                  </a:cubicBezTo>
                  <a:cubicBezTo>
                    <a:pt x="2147666" y="1781876"/>
                    <a:pt x="2145388" y="1781876"/>
                    <a:pt x="2144412" y="1782201"/>
                  </a:cubicBezTo>
                  <a:cubicBezTo>
                    <a:pt x="2143435" y="1782527"/>
                    <a:pt x="2140506" y="1786432"/>
                    <a:pt x="2139855" y="1784805"/>
                  </a:cubicBezTo>
                  <a:cubicBezTo>
                    <a:pt x="2139204" y="1783178"/>
                    <a:pt x="2144086" y="1779272"/>
                    <a:pt x="2146039" y="1776668"/>
                  </a:cubicBezTo>
                  <a:cubicBezTo>
                    <a:pt x="2147992" y="1774065"/>
                    <a:pt x="2152223" y="1770485"/>
                    <a:pt x="2152548" y="1768858"/>
                  </a:cubicBezTo>
                  <a:cubicBezTo>
                    <a:pt x="2152874" y="1767230"/>
                    <a:pt x="2148317" y="1769834"/>
                    <a:pt x="2147341" y="1769834"/>
                  </a:cubicBezTo>
                  <a:cubicBezTo>
                    <a:pt x="2146039" y="1769834"/>
                    <a:pt x="2145388" y="1768858"/>
                    <a:pt x="2145713" y="1766579"/>
                  </a:cubicBezTo>
                  <a:cubicBezTo>
                    <a:pt x="2146039" y="1764301"/>
                    <a:pt x="2142784" y="1762348"/>
                    <a:pt x="2141483" y="1760396"/>
                  </a:cubicBezTo>
                  <a:cubicBezTo>
                    <a:pt x="2140181" y="1758769"/>
                    <a:pt x="2137252" y="1756816"/>
                    <a:pt x="2136926" y="1758443"/>
                  </a:cubicBezTo>
                  <a:cubicBezTo>
                    <a:pt x="2136601" y="1760070"/>
                    <a:pt x="2137577" y="1762348"/>
                    <a:pt x="2138879" y="1764301"/>
                  </a:cubicBezTo>
                  <a:cubicBezTo>
                    <a:pt x="2140181" y="1766254"/>
                    <a:pt x="2141808" y="1765928"/>
                    <a:pt x="2139530" y="1768532"/>
                  </a:cubicBezTo>
                  <a:cubicBezTo>
                    <a:pt x="2137252" y="1771136"/>
                    <a:pt x="2125210" y="1777319"/>
                    <a:pt x="2121955" y="1779272"/>
                  </a:cubicBezTo>
                  <a:cubicBezTo>
                    <a:pt x="2118701" y="1781225"/>
                    <a:pt x="2110565" y="1787083"/>
                    <a:pt x="2108286" y="1788059"/>
                  </a:cubicBezTo>
                  <a:cubicBezTo>
                    <a:pt x="2106008" y="1788710"/>
                    <a:pt x="2105032" y="1788710"/>
                    <a:pt x="2103730" y="1787734"/>
                  </a:cubicBezTo>
                  <a:cubicBezTo>
                    <a:pt x="2102428" y="1786757"/>
                    <a:pt x="2100801" y="1787083"/>
                    <a:pt x="2102103" y="1785130"/>
                  </a:cubicBezTo>
                  <a:cubicBezTo>
                    <a:pt x="2103405" y="1783178"/>
                    <a:pt x="2105357" y="1780899"/>
                    <a:pt x="2104056" y="1780248"/>
                  </a:cubicBezTo>
                  <a:cubicBezTo>
                    <a:pt x="2103079" y="1779272"/>
                    <a:pt x="2097872" y="1784479"/>
                    <a:pt x="2096244" y="1786757"/>
                  </a:cubicBezTo>
                  <a:cubicBezTo>
                    <a:pt x="2094617" y="1789036"/>
                    <a:pt x="2094617" y="1792941"/>
                    <a:pt x="2090386" y="1793592"/>
                  </a:cubicBezTo>
                  <a:cubicBezTo>
                    <a:pt x="2086156" y="1794243"/>
                    <a:pt x="2078019" y="1794894"/>
                    <a:pt x="2076392" y="1794243"/>
                  </a:cubicBezTo>
                  <a:lnTo>
                    <a:pt x="2076392" y="1794243"/>
                  </a:lnTo>
                  <a:lnTo>
                    <a:pt x="2072812" y="1789687"/>
                  </a:lnTo>
                  <a:lnTo>
                    <a:pt x="2072812" y="1789687"/>
                  </a:lnTo>
                  <a:cubicBezTo>
                    <a:pt x="2071510" y="1788710"/>
                    <a:pt x="2068256" y="1789036"/>
                    <a:pt x="2066628" y="1788710"/>
                  </a:cubicBezTo>
                  <a:cubicBezTo>
                    <a:pt x="2065977" y="1788710"/>
                    <a:pt x="2065326" y="1788385"/>
                    <a:pt x="2064675" y="1788385"/>
                  </a:cubicBezTo>
                  <a:cubicBezTo>
                    <a:pt x="2063699" y="1787734"/>
                    <a:pt x="2064025" y="1782527"/>
                    <a:pt x="2064025" y="1778947"/>
                  </a:cubicBezTo>
                  <a:cubicBezTo>
                    <a:pt x="2064025" y="1777970"/>
                    <a:pt x="2064025" y="1777319"/>
                    <a:pt x="2064025" y="1776994"/>
                  </a:cubicBezTo>
                  <a:cubicBezTo>
                    <a:pt x="2064025" y="1773739"/>
                    <a:pt x="2061096" y="1773088"/>
                    <a:pt x="2058166" y="1772437"/>
                  </a:cubicBezTo>
                  <a:cubicBezTo>
                    <a:pt x="2057190" y="1772112"/>
                    <a:pt x="2055888" y="1771787"/>
                    <a:pt x="2055237" y="1771461"/>
                  </a:cubicBezTo>
                  <a:cubicBezTo>
                    <a:pt x="2054587" y="1771136"/>
                    <a:pt x="2054587" y="1758443"/>
                    <a:pt x="2054261" y="1746401"/>
                  </a:cubicBezTo>
                  <a:cubicBezTo>
                    <a:pt x="2054261" y="1735336"/>
                    <a:pt x="2054261" y="1724921"/>
                    <a:pt x="2052959" y="1723619"/>
                  </a:cubicBezTo>
                  <a:cubicBezTo>
                    <a:pt x="2051657" y="1721992"/>
                    <a:pt x="2048403" y="1719389"/>
                    <a:pt x="2045474" y="1717110"/>
                  </a:cubicBezTo>
                  <a:cubicBezTo>
                    <a:pt x="2042870" y="1715483"/>
                    <a:pt x="2040266" y="1713856"/>
                    <a:pt x="2038639" y="1713856"/>
                  </a:cubicBezTo>
                  <a:cubicBezTo>
                    <a:pt x="2037338" y="1713856"/>
                    <a:pt x="2035385" y="1714507"/>
                    <a:pt x="2033107" y="1715483"/>
                  </a:cubicBezTo>
                  <a:cubicBezTo>
                    <a:pt x="2029527" y="1717110"/>
                    <a:pt x="2025296" y="1719063"/>
                    <a:pt x="2023994" y="1719714"/>
                  </a:cubicBezTo>
                  <a:cubicBezTo>
                    <a:pt x="2022692" y="1720365"/>
                    <a:pt x="2021065" y="1718412"/>
                    <a:pt x="2020089" y="1717436"/>
                  </a:cubicBezTo>
                  <a:lnTo>
                    <a:pt x="2020089" y="1717436"/>
                  </a:lnTo>
                  <a:lnTo>
                    <a:pt x="2020089" y="1717436"/>
                  </a:lnTo>
                  <a:lnTo>
                    <a:pt x="2020089" y="1717436"/>
                  </a:lnTo>
                  <a:cubicBezTo>
                    <a:pt x="2019763" y="1717110"/>
                    <a:pt x="2019763" y="1716134"/>
                    <a:pt x="2019763" y="1715483"/>
                  </a:cubicBezTo>
                  <a:cubicBezTo>
                    <a:pt x="2019763" y="1714181"/>
                    <a:pt x="2019763" y="1713205"/>
                    <a:pt x="2019438" y="1712229"/>
                  </a:cubicBezTo>
                  <a:lnTo>
                    <a:pt x="2019438" y="1712229"/>
                  </a:lnTo>
                  <a:lnTo>
                    <a:pt x="2019438" y="1712229"/>
                  </a:lnTo>
                  <a:lnTo>
                    <a:pt x="2019438" y="1712229"/>
                  </a:lnTo>
                  <a:cubicBezTo>
                    <a:pt x="2018787" y="1711252"/>
                    <a:pt x="2017810" y="1710601"/>
                    <a:pt x="2016508" y="1710601"/>
                  </a:cubicBezTo>
                  <a:cubicBezTo>
                    <a:pt x="2015207" y="1710601"/>
                    <a:pt x="2013905" y="1710601"/>
                    <a:pt x="2012603" y="1711578"/>
                  </a:cubicBezTo>
                  <a:cubicBezTo>
                    <a:pt x="2012278" y="1711578"/>
                    <a:pt x="2012278" y="1711903"/>
                    <a:pt x="2011952" y="1711903"/>
                  </a:cubicBezTo>
                  <a:lnTo>
                    <a:pt x="2011952" y="1711903"/>
                  </a:lnTo>
                  <a:cubicBezTo>
                    <a:pt x="2009999" y="1713205"/>
                    <a:pt x="2008698" y="1715809"/>
                    <a:pt x="2007070" y="1718412"/>
                  </a:cubicBezTo>
                  <a:cubicBezTo>
                    <a:pt x="2006094" y="1720040"/>
                    <a:pt x="2005118" y="1721992"/>
                    <a:pt x="2004141" y="1723294"/>
                  </a:cubicBezTo>
                  <a:cubicBezTo>
                    <a:pt x="2003165" y="1724921"/>
                    <a:pt x="2000236" y="1729478"/>
                    <a:pt x="1996981" y="1734685"/>
                  </a:cubicBezTo>
                  <a:cubicBezTo>
                    <a:pt x="1991449" y="1743472"/>
                    <a:pt x="1984939" y="1754212"/>
                    <a:pt x="1983638" y="1755188"/>
                  </a:cubicBezTo>
                  <a:cubicBezTo>
                    <a:pt x="1981685" y="1756816"/>
                    <a:pt x="1981685" y="1760721"/>
                    <a:pt x="1982010" y="1763976"/>
                  </a:cubicBezTo>
                  <a:cubicBezTo>
                    <a:pt x="1982010" y="1765278"/>
                    <a:pt x="1982010" y="1766579"/>
                    <a:pt x="1982010" y="1767230"/>
                  </a:cubicBezTo>
                  <a:lnTo>
                    <a:pt x="1982010" y="1767230"/>
                  </a:lnTo>
                  <a:cubicBezTo>
                    <a:pt x="1982010" y="1768532"/>
                    <a:pt x="1980709" y="1771136"/>
                    <a:pt x="1979081" y="1773739"/>
                  </a:cubicBezTo>
                  <a:cubicBezTo>
                    <a:pt x="1977454" y="1776994"/>
                    <a:pt x="1975501" y="1779923"/>
                    <a:pt x="1974200" y="1780899"/>
                  </a:cubicBezTo>
                  <a:cubicBezTo>
                    <a:pt x="1972898" y="1782201"/>
                    <a:pt x="1970945" y="1783828"/>
                    <a:pt x="1969318" y="1785456"/>
                  </a:cubicBezTo>
                  <a:cubicBezTo>
                    <a:pt x="1968016" y="1786432"/>
                    <a:pt x="1967040" y="1787083"/>
                    <a:pt x="1966389" y="1787408"/>
                  </a:cubicBezTo>
                  <a:cubicBezTo>
                    <a:pt x="1966063" y="1787408"/>
                    <a:pt x="1964761" y="1786757"/>
                    <a:pt x="1963134" y="1786107"/>
                  </a:cubicBezTo>
                  <a:cubicBezTo>
                    <a:pt x="1961832" y="1785456"/>
                    <a:pt x="1960530" y="1784479"/>
                    <a:pt x="1959229" y="1784479"/>
                  </a:cubicBezTo>
                  <a:cubicBezTo>
                    <a:pt x="1958578" y="1784479"/>
                    <a:pt x="1956951" y="1784805"/>
                    <a:pt x="1955323" y="1785130"/>
                  </a:cubicBezTo>
                  <a:cubicBezTo>
                    <a:pt x="1953371" y="1785781"/>
                    <a:pt x="1950767" y="1786432"/>
                    <a:pt x="1949791" y="1786757"/>
                  </a:cubicBezTo>
                  <a:cubicBezTo>
                    <a:pt x="1947512" y="1787408"/>
                    <a:pt x="1947187" y="1790988"/>
                    <a:pt x="1946862" y="1793592"/>
                  </a:cubicBezTo>
                  <a:cubicBezTo>
                    <a:pt x="1946862" y="1794568"/>
                    <a:pt x="1946536" y="1795545"/>
                    <a:pt x="1946536" y="1795870"/>
                  </a:cubicBezTo>
                  <a:lnTo>
                    <a:pt x="1946536" y="1795870"/>
                  </a:lnTo>
                  <a:cubicBezTo>
                    <a:pt x="1946536" y="1795870"/>
                    <a:pt x="1926358" y="1795870"/>
                    <a:pt x="1905529" y="1795545"/>
                  </a:cubicBezTo>
                  <a:cubicBezTo>
                    <a:pt x="1884049" y="1795545"/>
                    <a:pt x="1861593" y="1795545"/>
                    <a:pt x="1858013" y="1796196"/>
                  </a:cubicBezTo>
                  <a:cubicBezTo>
                    <a:pt x="1854433" y="1796846"/>
                    <a:pt x="1851504" y="1797823"/>
                    <a:pt x="1848900" y="1798474"/>
                  </a:cubicBezTo>
                  <a:cubicBezTo>
                    <a:pt x="1846296" y="1799450"/>
                    <a:pt x="1844018" y="1800427"/>
                    <a:pt x="1842066" y="1801728"/>
                  </a:cubicBezTo>
                  <a:cubicBezTo>
                    <a:pt x="1840113" y="1803356"/>
                    <a:pt x="1829698" y="1811166"/>
                    <a:pt x="1821562" y="1817350"/>
                  </a:cubicBezTo>
                  <a:cubicBezTo>
                    <a:pt x="1816029" y="1821581"/>
                    <a:pt x="1811148" y="1825486"/>
                    <a:pt x="1809520" y="1826463"/>
                  </a:cubicBezTo>
                  <a:cubicBezTo>
                    <a:pt x="1806917" y="1828415"/>
                    <a:pt x="1803011" y="1835901"/>
                    <a:pt x="1800733" y="1840457"/>
                  </a:cubicBezTo>
                  <a:cubicBezTo>
                    <a:pt x="1799757" y="1842085"/>
                    <a:pt x="1799106" y="1843712"/>
                    <a:pt x="1798780" y="1844037"/>
                  </a:cubicBezTo>
                  <a:cubicBezTo>
                    <a:pt x="1798455" y="1844688"/>
                    <a:pt x="1772744" y="1843061"/>
                    <a:pt x="1759075" y="1842085"/>
                  </a:cubicBezTo>
                  <a:cubicBezTo>
                    <a:pt x="1755170" y="1841759"/>
                    <a:pt x="1752240" y="1841759"/>
                    <a:pt x="1750939" y="1841434"/>
                  </a:cubicBezTo>
                  <a:cubicBezTo>
                    <a:pt x="1748660" y="1841434"/>
                    <a:pt x="1745081" y="1842410"/>
                    <a:pt x="1741826" y="1843386"/>
                  </a:cubicBezTo>
                  <a:cubicBezTo>
                    <a:pt x="1737270" y="1845014"/>
                    <a:pt x="1733039" y="1846966"/>
                    <a:pt x="1731737" y="1847943"/>
                  </a:cubicBezTo>
                  <a:cubicBezTo>
                    <a:pt x="1729784" y="1849895"/>
                    <a:pt x="1730761" y="1851197"/>
                    <a:pt x="1732713" y="1853150"/>
                  </a:cubicBezTo>
                  <a:cubicBezTo>
                    <a:pt x="1733690" y="1854126"/>
                    <a:pt x="1734666" y="1855103"/>
                    <a:pt x="1734991" y="1856405"/>
                  </a:cubicBezTo>
                  <a:cubicBezTo>
                    <a:pt x="1735968" y="1858683"/>
                    <a:pt x="1735968" y="1859984"/>
                    <a:pt x="1735642" y="1861286"/>
                  </a:cubicBezTo>
                  <a:cubicBezTo>
                    <a:pt x="1735642" y="1861937"/>
                    <a:pt x="1735642" y="1862588"/>
                    <a:pt x="1735642" y="1863564"/>
                  </a:cubicBezTo>
                  <a:cubicBezTo>
                    <a:pt x="1735642" y="1864541"/>
                    <a:pt x="1735968" y="1865843"/>
                    <a:pt x="1736293" y="1867144"/>
                  </a:cubicBezTo>
                  <a:cubicBezTo>
                    <a:pt x="1736944" y="1868772"/>
                    <a:pt x="1737270" y="1870724"/>
                    <a:pt x="1736944" y="1871375"/>
                  </a:cubicBezTo>
                  <a:cubicBezTo>
                    <a:pt x="1736619" y="1872026"/>
                    <a:pt x="1732062" y="1873979"/>
                    <a:pt x="1726855" y="1876257"/>
                  </a:cubicBezTo>
                  <a:cubicBezTo>
                    <a:pt x="1720021" y="1879186"/>
                    <a:pt x="1712210" y="1882441"/>
                    <a:pt x="1709606" y="1883092"/>
                  </a:cubicBezTo>
                  <a:cubicBezTo>
                    <a:pt x="1706026" y="1884068"/>
                    <a:pt x="1697239" y="1886021"/>
                    <a:pt x="1691381" y="1887323"/>
                  </a:cubicBezTo>
                  <a:cubicBezTo>
                    <a:pt x="1689103" y="1887973"/>
                    <a:pt x="1687150" y="1888299"/>
                    <a:pt x="1685522" y="1888624"/>
                  </a:cubicBezTo>
                  <a:cubicBezTo>
                    <a:pt x="1683895" y="1888950"/>
                    <a:pt x="1676735" y="1891879"/>
                    <a:pt x="1668273" y="1895133"/>
                  </a:cubicBezTo>
                  <a:cubicBezTo>
                    <a:pt x="1654930" y="1900666"/>
                    <a:pt x="1638332" y="1907175"/>
                    <a:pt x="1635728" y="1907175"/>
                  </a:cubicBezTo>
                  <a:cubicBezTo>
                    <a:pt x="1633450" y="1907175"/>
                    <a:pt x="1631823" y="1907175"/>
                    <a:pt x="1630195" y="1906524"/>
                  </a:cubicBezTo>
                  <a:cubicBezTo>
                    <a:pt x="1628894" y="1905873"/>
                    <a:pt x="1627592" y="1905223"/>
                    <a:pt x="1625639" y="1903595"/>
                  </a:cubicBezTo>
                  <a:cubicBezTo>
                    <a:pt x="1623361" y="1901317"/>
                    <a:pt x="1623361" y="1900666"/>
                    <a:pt x="1623036" y="1899364"/>
                  </a:cubicBezTo>
                  <a:cubicBezTo>
                    <a:pt x="1623036" y="1898713"/>
                    <a:pt x="1623036" y="1898063"/>
                    <a:pt x="1622710" y="1896761"/>
                  </a:cubicBezTo>
                  <a:cubicBezTo>
                    <a:pt x="1622385" y="1893832"/>
                    <a:pt x="1623361" y="1890903"/>
                    <a:pt x="1624337" y="1888624"/>
                  </a:cubicBezTo>
                  <a:lnTo>
                    <a:pt x="1624337" y="1888624"/>
                  </a:lnTo>
                  <a:cubicBezTo>
                    <a:pt x="1624663" y="1887973"/>
                    <a:pt x="1624663" y="1887648"/>
                    <a:pt x="1624988" y="1886997"/>
                  </a:cubicBezTo>
                  <a:cubicBezTo>
                    <a:pt x="1625314" y="1886346"/>
                    <a:pt x="1627917" y="1885370"/>
                    <a:pt x="1630521" y="1884068"/>
                  </a:cubicBezTo>
                  <a:cubicBezTo>
                    <a:pt x="1633450" y="1882766"/>
                    <a:pt x="1636054" y="1881464"/>
                    <a:pt x="1637030" y="1880488"/>
                  </a:cubicBezTo>
                  <a:cubicBezTo>
                    <a:pt x="1638006" y="1879186"/>
                    <a:pt x="1643214" y="1867470"/>
                    <a:pt x="1646468" y="1857381"/>
                  </a:cubicBezTo>
                  <a:cubicBezTo>
                    <a:pt x="1648746" y="1851197"/>
                    <a:pt x="1650048" y="1845339"/>
                    <a:pt x="1649723" y="1842735"/>
                  </a:cubicBezTo>
                  <a:cubicBezTo>
                    <a:pt x="1649072" y="1838830"/>
                    <a:pt x="1645166" y="1817025"/>
                    <a:pt x="1642237" y="1801077"/>
                  </a:cubicBezTo>
                  <a:cubicBezTo>
                    <a:pt x="1640285" y="1791639"/>
                    <a:pt x="1638983" y="1783828"/>
                    <a:pt x="1638332" y="1783178"/>
                  </a:cubicBezTo>
                  <a:cubicBezTo>
                    <a:pt x="1637355" y="1781876"/>
                    <a:pt x="1628243" y="1776343"/>
                    <a:pt x="1620757" y="1772437"/>
                  </a:cubicBezTo>
                  <a:cubicBezTo>
                    <a:pt x="1616852" y="1770159"/>
                    <a:pt x="1613272" y="1768207"/>
                    <a:pt x="1612295" y="1767556"/>
                  </a:cubicBezTo>
                  <a:cubicBezTo>
                    <a:pt x="1611645" y="1766905"/>
                    <a:pt x="1611645" y="1766254"/>
                    <a:pt x="1611970" y="1765278"/>
                  </a:cubicBezTo>
                  <a:cubicBezTo>
                    <a:pt x="1612295" y="1763976"/>
                    <a:pt x="1612946" y="1762348"/>
                    <a:pt x="1611645" y="1760721"/>
                  </a:cubicBezTo>
                  <a:cubicBezTo>
                    <a:pt x="1609692" y="1758769"/>
                    <a:pt x="1601881" y="1757792"/>
                    <a:pt x="1597650" y="1757141"/>
                  </a:cubicBezTo>
                  <a:lnTo>
                    <a:pt x="1597650" y="1757141"/>
                  </a:lnTo>
                  <a:cubicBezTo>
                    <a:pt x="1596674" y="1757141"/>
                    <a:pt x="1596023" y="1756816"/>
                    <a:pt x="1595697" y="1756816"/>
                  </a:cubicBezTo>
                  <a:cubicBezTo>
                    <a:pt x="1595697" y="1756816"/>
                    <a:pt x="1595372" y="1753561"/>
                    <a:pt x="1595046" y="1750632"/>
                  </a:cubicBezTo>
                  <a:cubicBezTo>
                    <a:pt x="1594721" y="1747703"/>
                    <a:pt x="1594721" y="1745099"/>
                    <a:pt x="1594070" y="1743472"/>
                  </a:cubicBezTo>
                  <a:cubicBezTo>
                    <a:pt x="1593094" y="1740869"/>
                    <a:pt x="1591141" y="1741194"/>
                    <a:pt x="1588863" y="1742170"/>
                  </a:cubicBezTo>
                  <a:lnTo>
                    <a:pt x="1588863" y="1742170"/>
                  </a:lnTo>
                  <a:cubicBezTo>
                    <a:pt x="1588537" y="1742496"/>
                    <a:pt x="1587886" y="1742496"/>
                    <a:pt x="1587561" y="1742821"/>
                  </a:cubicBezTo>
                  <a:lnTo>
                    <a:pt x="1587561" y="1742821"/>
                  </a:lnTo>
                  <a:cubicBezTo>
                    <a:pt x="1586259" y="1743472"/>
                    <a:pt x="1584957" y="1744123"/>
                    <a:pt x="1583656" y="1744123"/>
                  </a:cubicBezTo>
                  <a:cubicBezTo>
                    <a:pt x="1582354" y="1744123"/>
                    <a:pt x="1581052" y="1743798"/>
                    <a:pt x="1580401" y="1742821"/>
                  </a:cubicBezTo>
                  <a:cubicBezTo>
                    <a:pt x="1579425" y="1741845"/>
                    <a:pt x="1578774" y="1740218"/>
                    <a:pt x="1578123" y="1738590"/>
                  </a:cubicBezTo>
                  <a:cubicBezTo>
                    <a:pt x="1577472" y="1736312"/>
                    <a:pt x="1576170" y="1733383"/>
                    <a:pt x="1574543" y="1731105"/>
                  </a:cubicBezTo>
                  <a:cubicBezTo>
                    <a:pt x="1573567" y="1729152"/>
                    <a:pt x="1572265" y="1727525"/>
                    <a:pt x="1570963" y="1726874"/>
                  </a:cubicBezTo>
                  <a:cubicBezTo>
                    <a:pt x="1569336" y="1725898"/>
                    <a:pt x="1531258" y="1706696"/>
                    <a:pt x="1503594" y="1693027"/>
                  </a:cubicBezTo>
                  <a:cubicBezTo>
                    <a:pt x="1488298" y="1685542"/>
                    <a:pt x="1476256" y="1679683"/>
                    <a:pt x="1474954" y="1680009"/>
                  </a:cubicBezTo>
                  <a:cubicBezTo>
                    <a:pt x="1474303" y="1680009"/>
                    <a:pt x="1471374" y="1680985"/>
                    <a:pt x="1467469" y="1682287"/>
                  </a:cubicBezTo>
                  <a:cubicBezTo>
                    <a:pt x="1458356" y="1685216"/>
                    <a:pt x="1444362" y="1689447"/>
                    <a:pt x="1441758" y="1689772"/>
                  </a:cubicBezTo>
                  <a:cubicBezTo>
                    <a:pt x="1440456" y="1690098"/>
                    <a:pt x="1435900" y="1689772"/>
                    <a:pt x="1430693" y="1689447"/>
                  </a:cubicBezTo>
                  <a:cubicBezTo>
                    <a:pt x="1422556" y="1688796"/>
                    <a:pt x="1412793" y="1687820"/>
                    <a:pt x="1410189" y="1687494"/>
                  </a:cubicBezTo>
                  <a:cubicBezTo>
                    <a:pt x="1408562" y="1687169"/>
                    <a:pt x="1408236" y="1685867"/>
                    <a:pt x="1407911" y="1684240"/>
                  </a:cubicBezTo>
                  <a:cubicBezTo>
                    <a:pt x="1407585" y="1682612"/>
                    <a:pt x="1406935" y="1681311"/>
                    <a:pt x="1405633" y="1680660"/>
                  </a:cubicBezTo>
                  <a:cubicBezTo>
                    <a:pt x="1403680" y="1679683"/>
                    <a:pt x="1395869" y="1683263"/>
                    <a:pt x="1390011" y="1685867"/>
                  </a:cubicBezTo>
                  <a:cubicBezTo>
                    <a:pt x="1387407" y="1687169"/>
                    <a:pt x="1385129" y="1688145"/>
                    <a:pt x="1384478" y="1688145"/>
                  </a:cubicBezTo>
                  <a:cubicBezTo>
                    <a:pt x="1383502" y="1688471"/>
                    <a:pt x="1380898" y="1684891"/>
                    <a:pt x="1378946" y="1681961"/>
                  </a:cubicBezTo>
                  <a:cubicBezTo>
                    <a:pt x="1377318" y="1679683"/>
                    <a:pt x="1376016" y="1677731"/>
                    <a:pt x="1374715" y="1677405"/>
                  </a:cubicBezTo>
                  <a:cubicBezTo>
                    <a:pt x="1373738" y="1677080"/>
                    <a:pt x="1371786" y="1676754"/>
                    <a:pt x="1369833" y="1676754"/>
                  </a:cubicBezTo>
                  <a:cubicBezTo>
                    <a:pt x="1368531" y="1676754"/>
                    <a:pt x="1367229" y="1676754"/>
                    <a:pt x="1366253" y="1677080"/>
                  </a:cubicBezTo>
                  <a:lnTo>
                    <a:pt x="1366253" y="1677080"/>
                  </a:lnTo>
                  <a:cubicBezTo>
                    <a:pt x="1364951" y="1677405"/>
                    <a:pt x="1364300" y="1678707"/>
                    <a:pt x="1363324" y="1679683"/>
                  </a:cubicBezTo>
                  <a:cubicBezTo>
                    <a:pt x="1362347" y="1680985"/>
                    <a:pt x="1361371" y="1681961"/>
                    <a:pt x="1360395" y="1681961"/>
                  </a:cubicBezTo>
                  <a:cubicBezTo>
                    <a:pt x="1359418" y="1681961"/>
                    <a:pt x="1358442" y="1679033"/>
                    <a:pt x="1357791" y="1676103"/>
                  </a:cubicBezTo>
                  <a:cubicBezTo>
                    <a:pt x="1357140" y="1673500"/>
                    <a:pt x="1356489" y="1671222"/>
                    <a:pt x="1354862" y="1670571"/>
                  </a:cubicBezTo>
                  <a:lnTo>
                    <a:pt x="1354862" y="1670571"/>
                  </a:lnTo>
                  <a:cubicBezTo>
                    <a:pt x="1353886" y="1669920"/>
                    <a:pt x="1351282" y="1668943"/>
                    <a:pt x="1348353" y="1667967"/>
                  </a:cubicBezTo>
                  <a:cubicBezTo>
                    <a:pt x="1345424" y="1666991"/>
                    <a:pt x="1341518" y="1666340"/>
                    <a:pt x="1338264" y="1666665"/>
                  </a:cubicBezTo>
                  <a:cubicBezTo>
                    <a:pt x="1334033" y="1666991"/>
                    <a:pt x="1329477" y="1667642"/>
                    <a:pt x="1325897" y="1668292"/>
                  </a:cubicBezTo>
                  <a:cubicBezTo>
                    <a:pt x="1323619" y="1668618"/>
                    <a:pt x="1321340" y="1668943"/>
                    <a:pt x="1319713" y="1669269"/>
                  </a:cubicBezTo>
                  <a:cubicBezTo>
                    <a:pt x="1318086" y="1669594"/>
                    <a:pt x="1315482" y="1668943"/>
                    <a:pt x="1312553" y="1667967"/>
                  </a:cubicBezTo>
                  <a:cubicBezTo>
                    <a:pt x="1308648" y="1666665"/>
                    <a:pt x="1304091" y="1664713"/>
                    <a:pt x="1302139" y="1663411"/>
                  </a:cubicBezTo>
                  <a:cubicBezTo>
                    <a:pt x="1300511" y="1662434"/>
                    <a:pt x="1299535" y="1656251"/>
                    <a:pt x="1298884" y="1651369"/>
                  </a:cubicBezTo>
                  <a:cubicBezTo>
                    <a:pt x="1298559" y="1648114"/>
                    <a:pt x="1298233" y="1645511"/>
                    <a:pt x="1297257" y="1644860"/>
                  </a:cubicBezTo>
                  <a:cubicBezTo>
                    <a:pt x="1296606" y="1644209"/>
                    <a:pt x="1293677" y="1642582"/>
                    <a:pt x="1290748" y="1641605"/>
                  </a:cubicBezTo>
                  <a:cubicBezTo>
                    <a:pt x="1289446" y="1640954"/>
                    <a:pt x="1288144" y="1640629"/>
                    <a:pt x="1286842" y="1640629"/>
                  </a:cubicBezTo>
                  <a:cubicBezTo>
                    <a:pt x="1285215" y="1640304"/>
                    <a:pt x="1283913" y="1640629"/>
                    <a:pt x="1283262" y="1641605"/>
                  </a:cubicBezTo>
                  <a:cubicBezTo>
                    <a:pt x="1283262" y="1641931"/>
                    <a:pt x="1282937" y="1641931"/>
                    <a:pt x="1282937" y="1642256"/>
                  </a:cubicBezTo>
                  <a:lnTo>
                    <a:pt x="1282937" y="1642256"/>
                  </a:lnTo>
                  <a:cubicBezTo>
                    <a:pt x="1281960" y="1644534"/>
                    <a:pt x="1281635" y="1650392"/>
                    <a:pt x="1281635" y="1653322"/>
                  </a:cubicBezTo>
                  <a:lnTo>
                    <a:pt x="1073670" y="1653322"/>
                  </a:lnTo>
                  <a:lnTo>
                    <a:pt x="760259" y="1653322"/>
                  </a:lnTo>
                  <a:lnTo>
                    <a:pt x="623243" y="1653322"/>
                  </a:lnTo>
                  <a:lnTo>
                    <a:pt x="503476" y="1653322"/>
                  </a:lnTo>
                  <a:cubicBezTo>
                    <a:pt x="503476" y="1649742"/>
                    <a:pt x="505429" y="1649091"/>
                    <a:pt x="506731" y="1646162"/>
                  </a:cubicBezTo>
                  <a:cubicBezTo>
                    <a:pt x="508033" y="1643233"/>
                    <a:pt x="511938" y="1639327"/>
                    <a:pt x="509660" y="1639327"/>
                  </a:cubicBezTo>
                  <a:cubicBezTo>
                    <a:pt x="507382" y="1639327"/>
                    <a:pt x="506731" y="1643883"/>
                    <a:pt x="503151" y="1643883"/>
                  </a:cubicBezTo>
                  <a:cubicBezTo>
                    <a:pt x="499571" y="1643883"/>
                    <a:pt x="498594" y="1642582"/>
                    <a:pt x="498594" y="1640629"/>
                  </a:cubicBezTo>
                  <a:cubicBezTo>
                    <a:pt x="498594" y="1638676"/>
                    <a:pt x="500873" y="1633144"/>
                    <a:pt x="498920" y="1631516"/>
                  </a:cubicBezTo>
                  <a:cubicBezTo>
                    <a:pt x="496642" y="1629889"/>
                    <a:pt x="490458" y="1635747"/>
                    <a:pt x="490458" y="1637049"/>
                  </a:cubicBezTo>
                  <a:cubicBezTo>
                    <a:pt x="490458" y="1638351"/>
                    <a:pt x="491434" y="1640954"/>
                    <a:pt x="489807" y="1640304"/>
                  </a:cubicBezTo>
                  <a:cubicBezTo>
                    <a:pt x="488180" y="1639978"/>
                    <a:pt x="478742" y="1639002"/>
                    <a:pt x="481345" y="1635747"/>
                  </a:cubicBezTo>
                  <a:cubicBezTo>
                    <a:pt x="483949" y="1632818"/>
                    <a:pt x="492085" y="1629238"/>
                    <a:pt x="489807" y="1628913"/>
                  </a:cubicBezTo>
                  <a:cubicBezTo>
                    <a:pt x="487204" y="1628587"/>
                    <a:pt x="482973" y="1627611"/>
                    <a:pt x="481996" y="1628262"/>
                  </a:cubicBezTo>
                  <a:cubicBezTo>
                    <a:pt x="481020" y="1628913"/>
                    <a:pt x="477440" y="1629238"/>
                    <a:pt x="478091" y="1625984"/>
                  </a:cubicBezTo>
                  <a:cubicBezTo>
                    <a:pt x="478742" y="1623055"/>
                    <a:pt x="477440" y="1621102"/>
                    <a:pt x="479718" y="1618824"/>
                  </a:cubicBezTo>
                  <a:cubicBezTo>
                    <a:pt x="481996" y="1616545"/>
                    <a:pt x="479718" y="1610362"/>
                    <a:pt x="478416" y="1610036"/>
                  </a:cubicBezTo>
                  <a:cubicBezTo>
                    <a:pt x="477114" y="1610036"/>
                    <a:pt x="477440" y="1612965"/>
                    <a:pt x="477440" y="1614267"/>
                  </a:cubicBezTo>
                  <a:cubicBezTo>
                    <a:pt x="477440" y="1615569"/>
                    <a:pt x="477765" y="1616871"/>
                    <a:pt x="475813" y="1617847"/>
                  </a:cubicBezTo>
                  <a:cubicBezTo>
                    <a:pt x="474185" y="1618824"/>
                    <a:pt x="473535" y="1621427"/>
                    <a:pt x="473535" y="1622729"/>
                  </a:cubicBezTo>
                  <a:cubicBezTo>
                    <a:pt x="473535" y="1624031"/>
                    <a:pt x="470605" y="1625658"/>
                    <a:pt x="469629" y="1625658"/>
                  </a:cubicBezTo>
                  <a:cubicBezTo>
                    <a:pt x="468653" y="1625658"/>
                    <a:pt x="460842" y="1620125"/>
                    <a:pt x="459215" y="1618498"/>
                  </a:cubicBezTo>
                  <a:cubicBezTo>
                    <a:pt x="457587" y="1616871"/>
                    <a:pt x="458889" y="1616871"/>
                    <a:pt x="458889" y="1613291"/>
                  </a:cubicBezTo>
                  <a:cubicBezTo>
                    <a:pt x="458889" y="1609711"/>
                    <a:pt x="455960" y="1607107"/>
                    <a:pt x="457262" y="1606782"/>
                  </a:cubicBezTo>
                  <a:cubicBezTo>
                    <a:pt x="458564" y="1606456"/>
                    <a:pt x="465073" y="1603527"/>
                    <a:pt x="465724" y="1600924"/>
                  </a:cubicBezTo>
                  <a:cubicBezTo>
                    <a:pt x="466375" y="1598320"/>
                    <a:pt x="463445" y="1600273"/>
                    <a:pt x="461167" y="1600924"/>
                  </a:cubicBezTo>
                  <a:cubicBezTo>
                    <a:pt x="458889" y="1601575"/>
                    <a:pt x="454658" y="1605480"/>
                    <a:pt x="452705" y="1604178"/>
                  </a:cubicBezTo>
                  <a:cubicBezTo>
                    <a:pt x="450753" y="1602876"/>
                    <a:pt x="448800" y="1602551"/>
                    <a:pt x="449776" y="1600598"/>
                  </a:cubicBezTo>
                  <a:cubicBezTo>
                    <a:pt x="450427" y="1598646"/>
                    <a:pt x="454007" y="1599296"/>
                    <a:pt x="453682" y="1596042"/>
                  </a:cubicBezTo>
                  <a:cubicBezTo>
                    <a:pt x="453031" y="1592787"/>
                    <a:pt x="451729" y="1591811"/>
                    <a:pt x="452380" y="1588882"/>
                  </a:cubicBezTo>
                  <a:cubicBezTo>
                    <a:pt x="453031" y="1585953"/>
                    <a:pt x="456285" y="1583675"/>
                    <a:pt x="454984" y="1582373"/>
                  </a:cubicBezTo>
                  <a:cubicBezTo>
                    <a:pt x="453682" y="1581071"/>
                    <a:pt x="448475" y="1585302"/>
                    <a:pt x="447498" y="1586604"/>
                  </a:cubicBezTo>
                  <a:cubicBezTo>
                    <a:pt x="446522" y="1587906"/>
                    <a:pt x="448149" y="1591811"/>
                    <a:pt x="447824" y="1594089"/>
                  </a:cubicBezTo>
                  <a:cubicBezTo>
                    <a:pt x="447498" y="1596367"/>
                    <a:pt x="445871" y="1601249"/>
                    <a:pt x="443593" y="1599947"/>
                  </a:cubicBezTo>
                  <a:cubicBezTo>
                    <a:pt x="441315" y="1598971"/>
                    <a:pt x="439362" y="1597344"/>
                    <a:pt x="438386" y="1597344"/>
                  </a:cubicBezTo>
                  <a:cubicBezTo>
                    <a:pt x="437084" y="1597344"/>
                    <a:pt x="434806" y="1600598"/>
                    <a:pt x="434806" y="1597669"/>
                  </a:cubicBezTo>
                  <a:cubicBezTo>
                    <a:pt x="434806" y="1594740"/>
                    <a:pt x="438711" y="1589858"/>
                    <a:pt x="436758" y="1590509"/>
                  </a:cubicBezTo>
                  <a:cubicBezTo>
                    <a:pt x="434806" y="1590835"/>
                    <a:pt x="432202" y="1596693"/>
                    <a:pt x="431226" y="1597018"/>
                  </a:cubicBezTo>
                  <a:cubicBezTo>
                    <a:pt x="430249" y="1597669"/>
                    <a:pt x="426669" y="1596693"/>
                    <a:pt x="424717" y="1597344"/>
                  </a:cubicBezTo>
                  <a:cubicBezTo>
                    <a:pt x="423089" y="1597995"/>
                    <a:pt x="421462" y="1599622"/>
                    <a:pt x="418858" y="1598646"/>
                  </a:cubicBezTo>
                  <a:cubicBezTo>
                    <a:pt x="416255" y="1597669"/>
                    <a:pt x="417557" y="1596042"/>
                    <a:pt x="420160" y="1595066"/>
                  </a:cubicBezTo>
                  <a:cubicBezTo>
                    <a:pt x="422438" y="1594089"/>
                    <a:pt x="425693" y="1593438"/>
                    <a:pt x="427320" y="1592136"/>
                  </a:cubicBezTo>
                  <a:cubicBezTo>
                    <a:pt x="428947" y="1590835"/>
                    <a:pt x="429598" y="1589533"/>
                    <a:pt x="431226" y="1587906"/>
                  </a:cubicBezTo>
                  <a:cubicBezTo>
                    <a:pt x="432853" y="1586278"/>
                    <a:pt x="435131" y="1583349"/>
                    <a:pt x="433829" y="1580746"/>
                  </a:cubicBezTo>
                  <a:cubicBezTo>
                    <a:pt x="432853" y="1578142"/>
                    <a:pt x="430249" y="1573260"/>
                    <a:pt x="429598" y="1576189"/>
                  </a:cubicBezTo>
                  <a:cubicBezTo>
                    <a:pt x="428947" y="1579118"/>
                    <a:pt x="429924" y="1581722"/>
                    <a:pt x="428947" y="1583675"/>
                  </a:cubicBezTo>
                  <a:cubicBezTo>
                    <a:pt x="427971" y="1585627"/>
                    <a:pt x="425042" y="1589207"/>
                    <a:pt x="422438" y="1589533"/>
                  </a:cubicBezTo>
                  <a:cubicBezTo>
                    <a:pt x="419835" y="1589858"/>
                    <a:pt x="418533" y="1586929"/>
                    <a:pt x="417231" y="1586278"/>
                  </a:cubicBezTo>
                  <a:cubicBezTo>
                    <a:pt x="415929" y="1585627"/>
                    <a:pt x="412675" y="1584976"/>
                    <a:pt x="414302" y="1583675"/>
                  </a:cubicBezTo>
                  <a:cubicBezTo>
                    <a:pt x="415929" y="1582373"/>
                    <a:pt x="419835" y="1582698"/>
                    <a:pt x="417231" y="1581071"/>
                  </a:cubicBezTo>
                  <a:cubicBezTo>
                    <a:pt x="414953" y="1579769"/>
                    <a:pt x="409746" y="1579769"/>
                    <a:pt x="407793" y="1578793"/>
                  </a:cubicBezTo>
                  <a:cubicBezTo>
                    <a:pt x="406166" y="1577816"/>
                    <a:pt x="405840" y="1580420"/>
                    <a:pt x="405515" y="1581722"/>
                  </a:cubicBezTo>
                  <a:cubicBezTo>
                    <a:pt x="405189" y="1583024"/>
                    <a:pt x="403562" y="1585302"/>
                    <a:pt x="401935" y="1584000"/>
                  </a:cubicBezTo>
                  <a:cubicBezTo>
                    <a:pt x="400308" y="1582698"/>
                    <a:pt x="397704" y="1583675"/>
                    <a:pt x="399657" y="1581071"/>
                  </a:cubicBezTo>
                  <a:cubicBezTo>
                    <a:pt x="401935" y="1578467"/>
                    <a:pt x="403562" y="1574562"/>
                    <a:pt x="403237" y="1573260"/>
                  </a:cubicBezTo>
                  <a:cubicBezTo>
                    <a:pt x="402911" y="1571633"/>
                    <a:pt x="402260" y="1570331"/>
                    <a:pt x="401284" y="1571633"/>
                  </a:cubicBezTo>
                  <a:cubicBezTo>
                    <a:pt x="400308" y="1572935"/>
                    <a:pt x="399982" y="1575538"/>
                    <a:pt x="397378" y="1575864"/>
                  </a:cubicBezTo>
                  <a:cubicBezTo>
                    <a:pt x="394775" y="1576189"/>
                    <a:pt x="387615" y="1577491"/>
                    <a:pt x="384686" y="1576515"/>
                  </a:cubicBezTo>
                  <a:cubicBezTo>
                    <a:pt x="381757" y="1575538"/>
                    <a:pt x="372319" y="1575213"/>
                    <a:pt x="373295" y="1573586"/>
                  </a:cubicBezTo>
                  <a:cubicBezTo>
                    <a:pt x="374271" y="1571958"/>
                    <a:pt x="381431" y="1573260"/>
                    <a:pt x="384686" y="1572284"/>
                  </a:cubicBezTo>
                  <a:cubicBezTo>
                    <a:pt x="387940" y="1571307"/>
                    <a:pt x="392497" y="1568378"/>
                    <a:pt x="391520" y="1566751"/>
                  </a:cubicBezTo>
                  <a:cubicBezTo>
                    <a:pt x="390544" y="1565124"/>
                    <a:pt x="383384" y="1568053"/>
                    <a:pt x="382408" y="1568053"/>
                  </a:cubicBezTo>
                  <a:cubicBezTo>
                    <a:pt x="381431" y="1568053"/>
                    <a:pt x="372644" y="1570006"/>
                    <a:pt x="375248" y="1567077"/>
                  </a:cubicBezTo>
                  <a:cubicBezTo>
                    <a:pt x="377851" y="1564473"/>
                    <a:pt x="380455" y="1563822"/>
                    <a:pt x="381431" y="1561544"/>
                  </a:cubicBezTo>
                  <a:cubicBezTo>
                    <a:pt x="382082" y="1559266"/>
                    <a:pt x="381431" y="1558615"/>
                    <a:pt x="385011" y="1558615"/>
                  </a:cubicBezTo>
                  <a:cubicBezTo>
                    <a:pt x="388917" y="1558615"/>
                    <a:pt x="391520" y="1558615"/>
                    <a:pt x="396077" y="1558615"/>
                  </a:cubicBezTo>
                  <a:cubicBezTo>
                    <a:pt x="400633" y="1558615"/>
                    <a:pt x="401609" y="1560567"/>
                    <a:pt x="403562" y="1557313"/>
                  </a:cubicBezTo>
                  <a:cubicBezTo>
                    <a:pt x="405515" y="1554058"/>
                    <a:pt x="404864" y="1548526"/>
                    <a:pt x="403237" y="1549502"/>
                  </a:cubicBezTo>
                  <a:cubicBezTo>
                    <a:pt x="401935" y="1550478"/>
                    <a:pt x="402260" y="1553733"/>
                    <a:pt x="399657" y="1554384"/>
                  </a:cubicBezTo>
                  <a:cubicBezTo>
                    <a:pt x="396728" y="1555035"/>
                    <a:pt x="392822" y="1554709"/>
                    <a:pt x="390219" y="1554384"/>
                  </a:cubicBezTo>
                  <a:cubicBezTo>
                    <a:pt x="387289" y="1554058"/>
                    <a:pt x="385337" y="1556662"/>
                    <a:pt x="384686" y="1554709"/>
                  </a:cubicBezTo>
                  <a:cubicBezTo>
                    <a:pt x="384035" y="1552757"/>
                    <a:pt x="386313" y="1547875"/>
                    <a:pt x="384686" y="1547875"/>
                  </a:cubicBezTo>
                  <a:cubicBezTo>
                    <a:pt x="383058" y="1547875"/>
                    <a:pt x="379153" y="1552757"/>
                    <a:pt x="378828" y="1554709"/>
                  </a:cubicBezTo>
                  <a:cubicBezTo>
                    <a:pt x="378502" y="1556662"/>
                    <a:pt x="377851" y="1559917"/>
                    <a:pt x="376224" y="1559917"/>
                  </a:cubicBezTo>
                  <a:cubicBezTo>
                    <a:pt x="374597" y="1559917"/>
                    <a:pt x="371668" y="1560242"/>
                    <a:pt x="371342" y="1557638"/>
                  </a:cubicBezTo>
                  <a:cubicBezTo>
                    <a:pt x="371017" y="1555035"/>
                    <a:pt x="368088" y="1550804"/>
                    <a:pt x="371342" y="1548526"/>
                  </a:cubicBezTo>
                  <a:cubicBezTo>
                    <a:pt x="374597" y="1546573"/>
                    <a:pt x="375899" y="1546573"/>
                    <a:pt x="376875" y="1544946"/>
                  </a:cubicBezTo>
                  <a:cubicBezTo>
                    <a:pt x="377851" y="1543318"/>
                    <a:pt x="380129" y="1542017"/>
                    <a:pt x="382408" y="1541366"/>
                  </a:cubicBezTo>
                  <a:cubicBezTo>
                    <a:pt x="384686" y="1540715"/>
                    <a:pt x="382733" y="1537460"/>
                    <a:pt x="384360" y="1536158"/>
                  </a:cubicBezTo>
                  <a:cubicBezTo>
                    <a:pt x="385988" y="1534531"/>
                    <a:pt x="385662" y="1532253"/>
                    <a:pt x="388266" y="1533555"/>
                  </a:cubicBezTo>
                  <a:cubicBezTo>
                    <a:pt x="390869" y="1534531"/>
                    <a:pt x="394124" y="1537786"/>
                    <a:pt x="395426" y="1540064"/>
                  </a:cubicBezTo>
                  <a:cubicBezTo>
                    <a:pt x="396728" y="1542342"/>
                    <a:pt x="402260" y="1546248"/>
                    <a:pt x="402911" y="1544295"/>
                  </a:cubicBezTo>
                  <a:cubicBezTo>
                    <a:pt x="403237" y="1542342"/>
                    <a:pt x="402260" y="1540389"/>
                    <a:pt x="400308" y="1537135"/>
                  </a:cubicBezTo>
                  <a:cubicBezTo>
                    <a:pt x="398355" y="1534206"/>
                    <a:pt x="397378" y="1532904"/>
                    <a:pt x="398029" y="1531928"/>
                  </a:cubicBezTo>
                  <a:cubicBezTo>
                    <a:pt x="399006" y="1531277"/>
                    <a:pt x="402911" y="1529975"/>
                    <a:pt x="402260" y="1528348"/>
                  </a:cubicBezTo>
                  <a:cubicBezTo>
                    <a:pt x="401609" y="1526720"/>
                    <a:pt x="399331" y="1528022"/>
                    <a:pt x="395751" y="1527697"/>
                  </a:cubicBezTo>
                  <a:cubicBezTo>
                    <a:pt x="392171" y="1527371"/>
                    <a:pt x="388917" y="1527371"/>
                    <a:pt x="389242" y="1525744"/>
                  </a:cubicBezTo>
                  <a:cubicBezTo>
                    <a:pt x="389568" y="1524117"/>
                    <a:pt x="393148" y="1522815"/>
                    <a:pt x="395100" y="1520862"/>
                  </a:cubicBezTo>
                  <a:cubicBezTo>
                    <a:pt x="397053" y="1518910"/>
                    <a:pt x="395426" y="1515980"/>
                    <a:pt x="395100" y="1514353"/>
                  </a:cubicBezTo>
                  <a:cubicBezTo>
                    <a:pt x="394775" y="1512726"/>
                    <a:pt x="394124" y="1507519"/>
                    <a:pt x="392171" y="1507844"/>
                  </a:cubicBezTo>
                  <a:cubicBezTo>
                    <a:pt x="390219" y="1508169"/>
                    <a:pt x="389242" y="1510122"/>
                    <a:pt x="389893" y="1511424"/>
                  </a:cubicBezTo>
                  <a:cubicBezTo>
                    <a:pt x="390869" y="1512726"/>
                    <a:pt x="392171" y="1514028"/>
                    <a:pt x="391520" y="1515329"/>
                  </a:cubicBezTo>
                  <a:cubicBezTo>
                    <a:pt x="390544" y="1516631"/>
                    <a:pt x="385988" y="1520862"/>
                    <a:pt x="385011" y="1521839"/>
                  </a:cubicBezTo>
                  <a:cubicBezTo>
                    <a:pt x="384035" y="1522815"/>
                    <a:pt x="379478" y="1528673"/>
                    <a:pt x="377526" y="1528998"/>
                  </a:cubicBezTo>
                  <a:cubicBezTo>
                    <a:pt x="375573" y="1529324"/>
                    <a:pt x="376224" y="1527697"/>
                    <a:pt x="374271" y="1528348"/>
                  </a:cubicBezTo>
                  <a:cubicBezTo>
                    <a:pt x="371993" y="1528673"/>
                    <a:pt x="371017" y="1530626"/>
                    <a:pt x="370040" y="1529649"/>
                  </a:cubicBezTo>
                  <a:cubicBezTo>
                    <a:pt x="369064" y="1528673"/>
                    <a:pt x="372644" y="1521513"/>
                    <a:pt x="369715" y="1520862"/>
                  </a:cubicBezTo>
                  <a:cubicBezTo>
                    <a:pt x="367111" y="1520211"/>
                    <a:pt x="363206" y="1524117"/>
                    <a:pt x="361579" y="1525744"/>
                  </a:cubicBezTo>
                  <a:cubicBezTo>
                    <a:pt x="359626" y="1527371"/>
                    <a:pt x="356371" y="1528673"/>
                    <a:pt x="356371" y="1527371"/>
                  </a:cubicBezTo>
                  <a:cubicBezTo>
                    <a:pt x="356371" y="1525744"/>
                    <a:pt x="361253" y="1521513"/>
                    <a:pt x="362230" y="1518910"/>
                  </a:cubicBezTo>
                  <a:cubicBezTo>
                    <a:pt x="363531" y="1516306"/>
                    <a:pt x="368413" y="1507844"/>
                    <a:pt x="365159" y="1507519"/>
                  </a:cubicBezTo>
                  <a:cubicBezTo>
                    <a:pt x="361904" y="1507193"/>
                    <a:pt x="361579" y="1511424"/>
                    <a:pt x="358650" y="1511424"/>
                  </a:cubicBezTo>
                  <a:cubicBezTo>
                    <a:pt x="355720" y="1511424"/>
                    <a:pt x="353117" y="1512400"/>
                    <a:pt x="353442" y="1510122"/>
                  </a:cubicBezTo>
                  <a:cubicBezTo>
                    <a:pt x="353768" y="1508169"/>
                    <a:pt x="352791" y="1506868"/>
                    <a:pt x="352791" y="1504264"/>
                  </a:cubicBezTo>
                  <a:cubicBezTo>
                    <a:pt x="352791" y="1501660"/>
                    <a:pt x="354744" y="1499708"/>
                    <a:pt x="351815" y="1498406"/>
                  </a:cubicBezTo>
                  <a:cubicBezTo>
                    <a:pt x="348560" y="1497104"/>
                    <a:pt x="343679" y="1496453"/>
                    <a:pt x="342702" y="1494501"/>
                  </a:cubicBezTo>
                  <a:cubicBezTo>
                    <a:pt x="341726" y="1492222"/>
                    <a:pt x="340099" y="1488317"/>
                    <a:pt x="341401" y="1487340"/>
                  </a:cubicBezTo>
                  <a:cubicBezTo>
                    <a:pt x="342702" y="1486364"/>
                    <a:pt x="347259" y="1488968"/>
                    <a:pt x="348235" y="1490921"/>
                  </a:cubicBezTo>
                  <a:cubicBezTo>
                    <a:pt x="349537" y="1492873"/>
                    <a:pt x="348560" y="1493524"/>
                    <a:pt x="351164" y="1493524"/>
                  </a:cubicBezTo>
                  <a:cubicBezTo>
                    <a:pt x="353768" y="1493199"/>
                    <a:pt x="352791" y="1490595"/>
                    <a:pt x="355395" y="1490595"/>
                  </a:cubicBezTo>
                  <a:cubicBezTo>
                    <a:pt x="358324" y="1490595"/>
                    <a:pt x="361253" y="1495151"/>
                    <a:pt x="362880" y="1491897"/>
                  </a:cubicBezTo>
                  <a:cubicBezTo>
                    <a:pt x="364508" y="1488642"/>
                    <a:pt x="365810" y="1485713"/>
                    <a:pt x="362555" y="1485713"/>
                  </a:cubicBezTo>
                  <a:cubicBezTo>
                    <a:pt x="358975" y="1485713"/>
                    <a:pt x="356371" y="1487991"/>
                    <a:pt x="352791" y="1486364"/>
                  </a:cubicBezTo>
                  <a:cubicBezTo>
                    <a:pt x="349211" y="1484737"/>
                    <a:pt x="349211" y="1483435"/>
                    <a:pt x="346933" y="1482459"/>
                  </a:cubicBezTo>
                  <a:cubicBezTo>
                    <a:pt x="344655" y="1481482"/>
                    <a:pt x="342702" y="1482133"/>
                    <a:pt x="343353" y="1479855"/>
                  </a:cubicBezTo>
                  <a:cubicBezTo>
                    <a:pt x="344004" y="1477902"/>
                    <a:pt x="344330" y="1477577"/>
                    <a:pt x="344655" y="1476601"/>
                  </a:cubicBezTo>
                  <a:cubicBezTo>
                    <a:pt x="344655" y="1475624"/>
                    <a:pt x="346282" y="1475299"/>
                    <a:pt x="347910" y="1474973"/>
                  </a:cubicBezTo>
                  <a:cubicBezTo>
                    <a:pt x="349537" y="1474322"/>
                    <a:pt x="352466" y="1473346"/>
                    <a:pt x="351490" y="1472370"/>
                  </a:cubicBezTo>
                  <a:cubicBezTo>
                    <a:pt x="350839" y="1471393"/>
                    <a:pt x="348560" y="1471719"/>
                    <a:pt x="348560" y="1470092"/>
                  </a:cubicBezTo>
                  <a:cubicBezTo>
                    <a:pt x="348560" y="1468464"/>
                    <a:pt x="350188" y="1465210"/>
                    <a:pt x="348560" y="1464884"/>
                  </a:cubicBezTo>
                  <a:cubicBezTo>
                    <a:pt x="346933" y="1464884"/>
                    <a:pt x="343353" y="1471068"/>
                    <a:pt x="341401" y="1471068"/>
                  </a:cubicBezTo>
                  <a:cubicBezTo>
                    <a:pt x="339448" y="1471068"/>
                    <a:pt x="338146" y="1468464"/>
                    <a:pt x="336519" y="1470092"/>
                  </a:cubicBezTo>
                  <a:cubicBezTo>
                    <a:pt x="335217" y="1471719"/>
                    <a:pt x="336193" y="1472695"/>
                    <a:pt x="334566" y="1473346"/>
                  </a:cubicBezTo>
                  <a:cubicBezTo>
                    <a:pt x="332939" y="1473997"/>
                    <a:pt x="332939" y="1474973"/>
                    <a:pt x="333264" y="1476275"/>
                  </a:cubicBezTo>
                  <a:cubicBezTo>
                    <a:pt x="333590" y="1477577"/>
                    <a:pt x="333590" y="1477577"/>
                    <a:pt x="332288" y="1478553"/>
                  </a:cubicBezTo>
                  <a:cubicBezTo>
                    <a:pt x="330986" y="1479204"/>
                    <a:pt x="328708" y="1481482"/>
                    <a:pt x="328708" y="1483110"/>
                  </a:cubicBezTo>
                  <a:cubicBezTo>
                    <a:pt x="328708" y="1484737"/>
                    <a:pt x="329684" y="1484737"/>
                    <a:pt x="328382" y="1485062"/>
                  </a:cubicBezTo>
                  <a:cubicBezTo>
                    <a:pt x="327406" y="1485388"/>
                    <a:pt x="323826" y="1481808"/>
                    <a:pt x="321222" y="1479530"/>
                  </a:cubicBezTo>
                  <a:cubicBezTo>
                    <a:pt x="318619" y="1477251"/>
                    <a:pt x="312761" y="1474322"/>
                    <a:pt x="311133" y="1473021"/>
                  </a:cubicBezTo>
                  <a:cubicBezTo>
                    <a:pt x="309506" y="1471393"/>
                    <a:pt x="308204" y="1471719"/>
                    <a:pt x="308204" y="1469766"/>
                  </a:cubicBezTo>
                  <a:cubicBezTo>
                    <a:pt x="308204" y="1467488"/>
                    <a:pt x="307879" y="1465535"/>
                    <a:pt x="308855" y="1464559"/>
                  </a:cubicBezTo>
                  <a:cubicBezTo>
                    <a:pt x="309832" y="1463908"/>
                    <a:pt x="311133" y="1465861"/>
                    <a:pt x="312110" y="1467162"/>
                  </a:cubicBezTo>
                  <a:cubicBezTo>
                    <a:pt x="313086" y="1468139"/>
                    <a:pt x="315039" y="1471393"/>
                    <a:pt x="316341" y="1470742"/>
                  </a:cubicBezTo>
                  <a:cubicBezTo>
                    <a:pt x="317642" y="1470092"/>
                    <a:pt x="318619" y="1468790"/>
                    <a:pt x="317642" y="1467162"/>
                  </a:cubicBezTo>
                  <a:cubicBezTo>
                    <a:pt x="316666" y="1465535"/>
                    <a:pt x="313086" y="1463908"/>
                    <a:pt x="313412" y="1462606"/>
                  </a:cubicBezTo>
                  <a:cubicBezTo>
                    <a:pt x="314062" y="1461304"/>
                    <a:pt x="315690" y="1460328"/>
                    <a:pt x="319270" y="1460328"/>
                  </a:cubicBezTo>
                  <a:cubicBezTo>
                    <a:pt x="323175" y="1460328"/>
                    <a:pt x="325779" y="1459352"/>
                    <a:pt x="325128" y="1458375"/>
                  </a:cubicBezTo>
                  <a:cubicBezTo>
                    <a:pt x="324802" y="1457399"/>
                    <a:pt x="322199" y="1456748"/>
                    <a:pt x="320897" y="1457073"/>
                  </a:cubicBezTo>
                  <a:cubicBezTo>
                    <a:pt x="319595" y="1457399"/>
                    <a:pt x="316015" y="1458375"/>
                    <a:pt x="314388" y="1458375"/>
                  </a:cubicBezTo>
                  <a:cubicBezTo>
                    <a:pt x="312761" y="1458375"/>
                    <a:pt x="310482" y="1459026"/>
                    <a:pt x="308204" y="1459026"/>
                  </a:cubicBezTo>
                  <a:cubicBezTo>
                    <a:pt x="305926" y="1459352"/>
                    <a:pt x="302997" y="1460002"/>
                    <a:pt x="302346" y="1458375"/>
                  </a:cubicBezTo>
                  <a:cubicBezTo>
                    <a:pt x="301695" y="1456748"/>
                    <a:pt x="301695" y="1453819"/>
                    <a:pt x="302997" y="1452842"/>
                  </a:cubicBezTo>
                  <a:cubicBezTo>
                    <a:pt x="304299" y="1451866"/>
                    <a:pt x="307228" y="1457724"/>
                    <a:pt x="307553" y="1456422"/>
                  </a:cubicBezTo>
                  <a:cubicBezTo>
                    <a:pt x="307879" y="1455121"/>
                    <a:pt x="307228" y="1452192"/>
                    <a:pt x="307553" y="1451541"/>
                  </a:cubicBezTo>
                  <a:cubicBezTo>
                    <a:pt x="307879" y="1450890"/>
                    <a:pt x="310157" y="1450239"/>
                    <a:pt x="309506" y="1448612"/>
                  </a:cubicBezTo>
                  <a:cubicBezTo>
                    <a:pt x="308855" y="1446659"/>
                    <a:pt x="309181" y="1446333"/>
                    <a:pt x="305926" y="1445357"/>
                  </a:cubicBezTo>
                  <a:cubicBezTo>
                    <a:pt x="302672" y="1444381"/>
                    <a:pt x="300068" y="1443404"/>
                    <a:pt x="301044" y="1442753"/>
                  </a:cubicBezTo>
                  <a:cubicBezTo>
                    <a:pt x="301695" y="1442103"/>
                    <a:pt x="303648" y="1441777"/>
                    <a:pt x="305601" y="1442428"/>
                  </a:cubicBezTo>
                  <a:cubicBezTo>
                    <a:pt x="307553" y="1443404"/>
                    <a:pt x="309181" y="1444706"/>
                    <a:pt x="310808" y="1443730"/>
                  </a:cubicBezTo>
                  <a:cubicBezTo>
                    <a:pt x="312435" y="1443079"/>
                    <a:pt x="313412" y="1442103"/>
                    <a:pt x="312761" y="1441126"/>
                  </a:cubicBezTo>
                  <a:cubicBezTo>
                    <a:pt x="312110" y="1440150"/>
                    <a:pt x="310482" y="1440475"/>
                    <a:pt x="308530" y="1439824"/>
                  </a:cubicBezTo>
                  <a:cubicBezTo>
                    <a:pt x="306252" y="1439173"/>
                    <a:pt x="305275" y="1438197"/>
                    <a:pt x="305601" y="1437546"/>
                  </a:cubicBezTo>
                  <a:cubicBezTo>
                    <a:pt x="305926" y="1436895"/>
                    <a:pt x="306902" y="1435593"/>
                    <a:pt x="307553" y="1434292"/>
                  </a:cubicBezTo>
                  <a:cubicBezTo>
                    <a:pt x="308204" y="1432990"/>
                    <a:pt x="308204" y="1432664"/>
                    <a:pt x="308855" y="1432013"/>
                  </a:cubicBezTo>
                  <a:cubicBezTo>
                    <a:pt x="309506" y="1431363"/>
                    <a:pt x="312435" y="1431363"/>
                    <a:pt x="314713" y="1431037"/>
                  </a:cubicBezTo>
                  <a:cubicBezTo>
                    <a:pt x="317317" y="1430712"/>
                    <a:pt x="320572" y="1430712"/>
                    <a:pt x="319921" y="1429410"/>
                  </a:cubicBezTo>
                  <a:cubicBezTo>
                    <a:pt x="319270" y="1427783"/>
                    <a:pt x="318293" y="1428108"/>
                    <a:pt x="315364" y="1427783"/>
                  </a:cubicBezTo>
                  <a:cubicBezTo>
                    <a:pt x="312435" y="1427457"/>
                    <a:pt x="310157" y="1428759"/>
                    <a:pt x="311133" y="1427132"/>
                  </a:cubicBezTo>
                  <a:cubicBezTo>
                    <a:pt x="312110" y="1425504"/>
                    <a:pt x="313737" y="1421599"/>
                    <a:pt x="315690" y="1418670"/>
                  </a:cubicBezTo>
                  <a:cubicBezTo>
                    <a:pt x="317642" y="1415741"/>
                    <a:pt x="318293" y="1414439"/>
                    <a:pt x="319921" y="1413137"/>
                  </a:cubicBezTo>
                  <a:cubicBezTo>
                    <a:pt x="321548" y="1412161"/>
                    <a:pt x="323501" y="1412486"/>
                    <a:pt x="322850" y="1411184"/>
                  </a:cubicBezTo>
                  <a:cubicBezTo>
                    <a:pt x="322199" y="1409557"/>
                    <a:pt x="321548" y="1410859"/>
                    <a:pt x="319270" y="1408906"/>
                  </a:cubicBezTo>
                  <a:cubicBezTo>
                    <a:pt x="316992" y="1406954"/>
                    <a:pt x="314713" y="1403374"/>
                    <a:pt x="313412" y="1404675"/>
                  </a:cubicBezTo>
                  <a:cubicBezTo>
                    <a:pt x="312110" y="1405977"/>
                    <a:pt x="313412" y="1410859"/>
                    <a:pt x="312110" y="1413463"/>
                  </a:cubicBezTo>
                  <a:cubicBezTo>
                    <a:pt x="311459" y="1415090"/>
                    <a:pt x="310808" y="1415741"/>
                    <a:pt x="309832" y="1417043"/>
                  </a:cubicBezTo>
                  <a:lnTo>
                    <a:pt x="309181" y="1414439"/>
                  </a:lnTo>
                  <a:cubicBezTo>
                    <a:pt x="307553" y="1409232"/>
                    <a:pt x="305926" y="1403048"/>
                    <a:pt x="305926" y="1402397"/>
                  </a:cubicBezTo>
                  <a:cubicBezTo>
                    <a:pt x="305926" y="1401746"/>
                    <a:pt x="306577" y="1400444"/>
                    <a:pt x="307228" y="1399143"/>
                  </a:cubicBezTo>
                  <a:cubicBezTo>
                    <a:pt x="308204" y="1397190"/>
                    <a:pt x="308855" y="1395563"/>
                    <a:pt x="308530" y="1394261"/>
                  </a:cubicBezTo>
                  <a:cubicBezTo>
                    <a:pt x="308530" y="1393935"/>
                    <a:pt x="308204" y="1393285"/>
                    <a:pt x="308204" y="1392634"/>
                  </a:cubicBezTo>
                  <a:cubicBezTo>
                    <a:pt x="307879" y="1390355"/>
                    <a:pt x="307228" y="1386775"/>
                    <a:pt x="305601" y="1385799"/>
                  </a:cubicBezTo>
                  <a:cubicBezTo>
                    <a:pt x="305275" y="1385474"/>
                    <a:pt x="304624" y="1385148"/>
                    <a:pt x="303973" y="1384497"/>
                  </a:cubicBezTo>
                  <a:cubicBezTo>
                    <a:pt x="301370" y="1382219"/>
                    <a:pt x="296813" y="1378639"/>
                    <a:pt x="291606" y="1376686"/>
                  </a:cubicBezTo>
                  <a:cubicBezTo>
                    <a:pt x="288677" y="1375710"/>
                    <a:pt x="282819" y="1373432"/>
                    <a:pt x="276635" y="1371479"/>
                  </a:cubicBezTo>
                  <a:cubicBezTo>
                    <a:pt x="269150" y="1368876"/>
                    <a:pt x="261339" y="1366272"/>
                    <a:pt x="259061" y="1365296"/>
                  </a:cubicBezTo>
                  <a:cubicBezTo>
                    <a:pt x="257759" y="1364645"/>
                    <a:pt x="255481" y="1362041"/>
                    <a:pt x="252877" y="1358786"/>
                  </a:cubicBezTo>
                  <a:cubicBezTo>
                    <a:pt x="249297" y="1353905"/>
                    <a:pt x="246043" y="1348372"/>
                    <a:pt x="246043" y="1347396"/>
                  </a:cubicBezTo>
                  <a:lnTo>
                    <a:pt x="246043" y="1347396"/>
                  </a:lnTo>
                  <a:cubicBezTo>
                    <a:pt x="246043" y="1346745"/>
                    <a:pt x="246694" y="1345443"/>
                    <a:pt x="247670" y="1344141"/>
                  </a:cubicBezTo>
                  <a:cubicBezTo>
                    <a:pt x="248646" y="1342839"/>
                    <a:pt x="249297" y="1341537"/>
                    <a:pt x="249297" y="1340561"/>
                  </a:cubicBezTo>
                  <a:cubicBezTo>
                    <a:pt x="249297" y="1339585"/>
                    <a:pt x="244741" y="1332425"/>
                    <a:pt x="238883" y="1323638"/>
                  </a:cubicBezTo>
                  <a:cubicBezTo>
                    <a:pt x="230095" y="1310619"/>
                    <a:pt x="219030" y="1294347"/>
                    <a:pt x="216752" y="1291418"/>
                  </a:cubicBezTo>
                  <a:cubicBezTo>
                    <a:pt x="215450" y="1289465"/>
                    <a:pt x="211870" y="1286536"/>
                    <a:pt x="207639" y="1283607"/>
                  </a:cubicBezTo>
                  <a:cubicBezTo>
                    <a:pt x="201130" y="1279050"/>
                    <a:pt x="193645" y="1274169"/>
                    <a:pt x="190716" y="1272541"/>
                  </a:cubicBezTo>
                  <a:cubicBezTo>
                    <a:pt x="188437" y="1271240"/>
                    <a:pt x="187136" y="1267660"/>
                    <a:pt x="186159" y="1265056"/>
                  </a:cubicBezTo>
                  <a:cubicBezTo>
                    <a:pt x="185508" y="1263429"/>
                    <a:pt x="184857" y="1261801"/>
                    <a:pt x="184207" y="1261151"/>
                  </a:cubicBezTo>
                  <a:cubicBezTo>
                    <a:pt x="183230" y="1260500"/>
                    <a:pt x="180952" y="1258872"/>
                    <a:pt x="178348" y="1257245"/>
                  </a:cubicBezTo>
                  <a:cubicBezTo>
                    <a:pt x="175419" y="1255292"/>
                    <a:pt x="171839" y="1253340"/>
                    <a:pt x="170863" y="1252363"/>
                  </a:cubicBezTo>
                  <a:lnTo>
                    <a:pt x="170863" y="1252363"/>
                  </a:lnTo>
                  <a:cubicBezTo>
                    <a:pt x="170212" y="1251712"/>
                    <a:pt x="167934" y="1248783"/>
                    <a:pt x="165330" y="1245854"/>
                  </a:cubicBezTo>
                  <a:cubicBezTo>
                    <a:pt x="161099" y="1240322"/>
                    <a:pt x="155567" y="1233812"/>
                    <a:pt x="154265" y="1234138"/>
                  </a:cubicBezTo>
                  <a:cubicBezTo>
                    <a:pt x="153614" y="1234138"/>
                    <a:pt x="146779" y="1236416"/>
                    <a:pt x="140596" y="1238694"/>
                  </a:cubicBezTo>
                  <a:cubicBezTo>
                    <a:pt x="136039" y="1240322"/>
                    <a:pt x="132134" y="1241623"/>
                    <a:pt x="131483" y="1241949"/>
                  </a:cubicBezTo>
                  <a:cubicBezTo>
                    <a:pt x="130181" y="1242600"/>
                    <a:pt x="130181" y="1243902"/>
                    <a:pt x="130832" y="1245203"/>
                  </a:cubicBezTo>
                  <a:cubicBezTo>
                    <a:pt x="131158" y="1245529"/>
                    <a:pt x="131158" y="1245854"/>
                    <a:pt x="131483" y="1246180"/>
                  </a:cubicBezTo>
                  <a:cubicBezTo>
                    <a:pt x="131809" y="1246831"/>
                    <a:pt x="132459" y="1247481"/>
                    <a:pt x="132459" y="1248132"/>
                  </a:cubicBezTo>
                  <a:cubicBezTo>
                    <a:pt x="132459" y="1248132"/>
                    <a:pt x="131483" y="1248132"/>
                    <a:pt x="130181" y="1248458"/>
                  </a:cubicBezTo>
                  <a:cubicBezTo>
                    <a:pt x="128554" y="1248783"/>
                    <a:pt x="126927" y="1249109"/>
                    <a:pt x="125300" y="1249760"/>
                  </a:cubicBezTo>
                  <a:cubicBezTo>
                    <a:pt x="122045" y="1251387"/>
                    <a:pt x="122696" y="1255618"/>
                    <a:pt x="123021" y="1258547"/>
                  </a:cubicBezTo>
                  <a:cubicBezTo>
                    <a:pt x="123021" y="1259849"/>
                    <a:pt x="123347" y="1260825"/>
                    <a:pt x="123347" y="1260825"/>
                  </a:cubicBezTo>
                  <a:cubicBezTo>
                    <a:pt x="123347" y="1260825"/>
                    <a:pt x="122045" y="1260174"/>
                    <a:pt x="120743" y="1259849"/>
                  </a:cubicBezTo>
                  <a:cubicBezTo>
                    <a:pt x="119441" y="1259523"/>
                    <a:pt x="118140" y="1258872"/>
                    <a:pt x="117163" y="1258872"/>
                  </a:cubicBezTo>
                  <a:cubicBezTo>
                    <a:pt x="116187" y="1258872"/>
                    <a:pt x="114234" y="1259523"/>
                    <a:pt x="112281" y="1260174"/>
                  </a:cubicBezTo>
                  <a:cubicBezTo>
                    <a:pt x="110003" y="1261151"/>
                    <a:pt x="108050" y="1262127"/>
                    <a:pt x="106749" y="1263103"/>
                  </a:cubicBezTo>
                  <a:cubicBezTo>
                    <a:pt x="105772" y="1263754"/>
                    <a:pt x="104796" y="1265056"/>
                    <a:pt x="103169" y="1266358"/>
                  </a:cubicBezTo>
                  <a:cubicBezTo>
                    <a:pt x="100891" y="1268636"/>
                    <a:pt x="98612" y="1270914"/>
                    <a:pt x="98287" y="1270914"/>
                  </a:cubicBezTo>
                  <a:lnTo>
                    <a:pt x="97961" y="1267009"/>
                  </a:lnTo>
                  <a:cubicBezTo>
                    <a:pt x="97636" y="1263429"/>
                    <a:pt x="97636" y="1259198"/>
                    <a:pt x="95683" y="1257570"/>
                  </a:cubicBezTo>
                  <a:cubicBezTo>
                    <a:pt x="94056" y="1256269"/>
                    <a:pt x="82991" y="1247481"/>
                    <a:pt x="73552" y="1240322"/>
                  </a:cubicBezTo>
                  <a:cubicBezTo>
                    <a:pt x="67369" y="1235440"/>
                    <a:pt x="61836" y="1231209"/>
                    <a:pt x="60209" y="1230232"/>
                  </a:cubicBezTo>
                  <a:cubicBezTo>
                    <a:pt x="58907" y="1229256"/>
                    <a:pt x="57280" y="1227954"/>
                    <a:pt x="55978" y="1226327"/>
                  </a:cubicBezTo>
                  <a:cubicBezTo>
                    <a:pt x="54676" y="1224700"/>
                    <a:pt x="53374" y="1223072"/>
                    <a:pt x="52723" y="1221771"/>
                  </a:cubicBezTo>
                  <a:lnTo>
                    <a:pt x="52723" y="1221771"/>
                  </a:lnTo>
                  <a:cubicBezTo>
                    <a:pt x="52398" y="1221120"/>
                    <a:pt x="53049" y="1219167"/>
                    <a:pt x="54025" y="1217865"/>
                  </a:cubicBezTo>
                  <a:cubicBezTo>
                    <a:pt x="55002" y="1215587"/>
                    <a:pt x="55978" y="1213309"/>
                    <a:pt x="54351" y="1212007"/>
                  </a:cubicBezTo>
                  <a:lnTo>
                    <a:pt x="54351" y="1212007"/>
                  </a:lnTo>
                  <a:cubicBezTo>
                    <a:pt x="53049" y="1211031"/>
                    <a:pt x="49469" y="1211031"/>
                    <a:pt x="45563" y="1211031"/>
                  </a:cubicBezTo>
                  <a:cubicBezTo>
                    <a:pt x="41984" y="1211356"/>
                    <a:pt x="38403" y="1211682"/>
                    <a:pt x="37102" y="1212007"/>
                  </a:cubicBezTo>
                  <a:cubicBezTo>
                    <a:pt x="35149" y="1212333"/>
                    <a:pt x="34173" y="1213634"/>
                    <a:pt x="32871" y="1215587"/>
                  </a:cubicBezTo>
                  <a:cubicBezTo>
                    <a:pt x="31894" y="1216889"/>
                    <a:pt x="30918" y="1218191"/>
                    <a:pt x="29616" y="1218842"/>
                  </a:cubicBezTo>
                  <a:cubicBezTo>
                    <a:pt x="27989" y="1219818"/>
                    <a:pt x="20178" y="1218191"/>
                    <a:pt x="12042" y="1216238"/>
                  </a:cubicBezTo>
                  <a:cubicBezTo>
                    <a:pt x="8136" y="1215262"/>
                    <a:pt x="4231" y="1214611"/>
                    <a:pt x="976" y="1213960"/>
                  </a:cubicBezTo>
                  <a:lnTo>
                    <a:pt x="976" y="789569"/>
                  </a:lnTo>
                  <a:lnTo>
                    <a:pt x="0" y="789569"/>
                  </a:lnTo>
                  <a:close/>
                  <a:moveTo>
                    <a:pt x="255806" y="1515980"/>
                  </a:moveTo>
                  <a:cubicBezTo>
                    <a:pt x="255155" y="1519235"/>
                    <a:pt x="251250" y="1517608"/>
                    <a:pt x="252877" y="1521513"/>
                  </a:cubicBezTo>
                  <a:cubicBezTo>
                    <a:pt x="254504" y="1525419"/>
                    <a:pt x="256132" y="1528348"/>
                    <a:pt x="259386" y="1530626"/>
                  </a:cubicBezTo>
                  <a:cubicBezTo>
                    <a:pt x="262641" y="1532904"/>
                    <a:pt x="263617" y="1532253"/>
                    <a:pt x="267197" y="1537135"/>
                  </a:cubicBezTo>
                  <a:cubicBezTo>
                    <a:pt x="270777" y="1541691"/>
                    <a:pt x="271754" y="1542668"/>
                    <a:pt x="274357" y="1540715"/>
                  </a:cubicBezTo>
                  <a:cubicBezTo>
                    <a:pt x="276635" y="1538437"/>
                    <a:pt x="280541" y="1537786"/>
                    <a:pt x="275008" y="1535182"/>
                  </a:cubicBezTo>
                  <a:cubicBezTo>
                    <a:pt x="269475" y="1532904"/>
                    <a:pt x="263943" y="1529649"/>
                    <a:pt x="262315" y="1526069"/>
                  </a:cubicBezTo>
                  <a:cubicBezTo>
                    <a:pt x="260688" y="1522164"/>
                    <a:pt x="262315" y="1519886"/>
                    <a:pt x="260688" y="1517608"/>
                  </a:cubicBezTo>
                  <a:cubicBezTo>
                    <a:pt x="259386" y="1515329"/>
                    <a:pt x="257759" y="1514028"/>
                    <a:pt x="255806" y="1515980"/>
                  </a:cubicBezTo>
                  <a:lnTo>
                    <a:pt x="255806" y="1515980"/>
                  </a:lnTo>
                  <a:close/>
                  <a:moveTo>
                    <a:pt x="245066" y="1504589"/>
                  </a:moveTo>
                  <a:cubicBezTo>
                    <a:pt x="248646" y="1504264"/>
                    <a:pt x="255155" y="1500684"/>
                    <a:pt x="255806" y="1502311"/>
                  </a:cubicBezTo>
                  <a:cubicBezTo>
                    <a:pt x="256457" y="1503939"/>
                    <a:pt x="257759" y="1505891"/>
                    <a:pt x="256457" y="1506868"/>
                  </a:cubicBezTo>
                  <a:cubicBezTo>
                    <a:pt x="255155" y="1507844"/>
                    <a:pt x="251901" y="1507519"/>
                    <a:pt x="251901" y="1510448"/>
                  </a:cubicBezTo>
                  <a:cubicBezTo>
                    <a:pt x="252226" y="1513377"/>
                    <a:pt x="253528" y="1514679"/>
                    <a:pt x="250274" y="1515980"/>
                  </a:cubicBezTo>
                  <a:cubicBezTo>
                    <a:pt x="247345" y="1517282"/>
                    <a:pt x="243439" y="1519235"/>
                    <a:pt x="242463" y="1516957"/>
                  </a:cubicBezTo>
                  <a:cubicBezTo>
                    <a:pt x="241486" y="1514679"/>
                    <a:pt x="239859" y="1513702"/>
                    <a:pt x="241812" y="1512400"/>
                  </a:cubicBezTo>
                  <a:cubicBezTo>
                    <a:pt x="243765" y="1511099"/>
                    <a:pt x="245392" y="1509797"/>
                    <a:pt x="243765" y="1508820"/>
                  </a:cubicBezTo>
                  <a:cubicBezTo>
                    <a:pt x="242137" y="1508169"/>
                    <a:pt x="235303" y="1507193"/>
                    <a:pt x="236279" y="1505891"/>
                  </a:cubicBezTo>
                  <a:cubicBezTo>
                    <a:pt x="237255" y="1504264"/>
                    <a:pt x="241812" y="1503939"/>
                    <a:pt x="245066" y="1504589"/>
                  </a:cubicBezTo>
                  <a:lnTo>
                    <a:pt x="245066" y="1504589"/>
                  </a:lnTo>
                  <a:close/>
                  <a:moveTo>
                    <a:pt x="228143" y="1464233"/>
                  </a:moveTo>
                  <a:cubicBezTo>
                    <a:pt x="225539" y="1464233"/>
                    <a:pt x="221308" y="1461304"/>
                    <a:pt x="220983" y="1464559"/>
                  </a:cubicBezTo>
                  <a:cubicBezTo>
                    <a:pt x="220983" y="1467488"/>
                    <a:pt x="221308" y="1472695"/>
                    <a:pt x="220657" y="1475299"/>
                  </a:cubicBezTo>
                  <a:cubicBezTo>
                    <a:pt x="220006" y="1477902"/>
                    <a:pt x="217728" y="1478553"/>
                    <a:pt x="221308" y="1478879"/>
                  </a:cubicBezTo>
                  <a:cubicBezTo>
                    <a:pt x="224888" y="1478879"/>
                    <a:pt x="224563" y="1480831"/>
                    <a:pt x="224563" y="1482784"/>
                  </a:cubicBezTo>
                  <a:cubicBezTo>
                    <a:pt x="224563" y="1484737"/>
                    <a:pt x="226190" y="1484086"/>
                    <a:pt x="227166" y="1485388"/>
                  </a:cubicBezTo>
                  <a:cubicBezTo>
                    <a:pt x="227817" y="1486690"/>
                    <a:pt x="224237" y="1487666"/>
                    <a:pt x="228143" y="1489944"/>
                  </a:cubicBezTo>
                  <a:cubicBezTo>
                    <a:pt x="232048" y="1491897"/>
                    <a:pt x="240510" y="1493850"/>
                    <a:pt x="239534" y="1494826"/>
                  </a:cubicBezTo>
                  <a:cubicBezTo>
                    <a:pt x="238883" y="1496128"/>
                    <a:pt x="234001" y="1495802"/>
                    <a:pt x="234001" y="1497755"/>
                  </a:cubicBezTo>
                  <a:cubicBezTo>
                    <a:pt x="234001" y="1499708"/>
                    <a:pt x="231723" y="1500684"/>
                    <a:pt x="235628" y="1501010"/>
                  </a:cubicBezTo>
                  <a:cubicBezTo>
                    <a:pt x="239534" y="1501335"/>
                    <a:pt x="244415" y="1500684"/>
                    <a:pt x="247995" y="1499382"/>
                  </a:cubicBezTo>
                  <a:cubicBezTo>
                    <a:pt x="251250" y="1498080"/>
                    <a:pt x="253854" y="1501986"/>
                    <a:pt x="253528" y="1494826"/>
                  </a:cubicBezTo>
                  <a:cubicBezTo>
                    <a:pt x="253203" y="1487666"/>
                    <a:pt x="252226" y="1490921"/>
                    <a:pt x="253203" y="1484737"/>
                  </a:cubicBezTo>
                  <a:cubicBezTo>
                    <a:pt x="254179" y="1478553"/>
                    <a:pt x="254179" y="1479204"/>
                    <a:pt x="256132" y="1474322"/>
                  </a:cubicBezTo>
                  <a:cubicBezTo>
                    <a:pt x="258084" y="1469441"/>
                    <a:pt x="262966" y="1463908"/>
                    <a:pt x="259712" y="1465210"/>
                  </a:cubicBezTo>
                  <a:cubicBezTo>
                    <a:pt x="256457" y="1466512"/>
                    <a:pt x="255806" y="1468464"/>
                    <a:pt x="252877" y="1468790"/>
                  </a:cubicBezTo>
                  <a:cubicBezTo>
                    <a:pt x="249623" y="1469115"/>
                    <a:pt x="247019" y="1465861"/>
                    <a:pt x="247670" y="1469766"/>
                  </a:cubicBezTo>
                  <a:cubicBezTo>
                    <a:pt x="248321" y="1473671"/>
                    <a:pt x="250274" y="1474648"/>
                    <a:pt x="249623" y="1476926"/>
                  </a:cubicBezTo>
                  <a:cubicBezTo>
                    <a:pt x="248972" y="1479204"/>
                    <a:pt x="247345" y="1482133"/>
                    <a:pt x="245717" y="1483110"/>
                  </a:cubicBezTo>
                  <a:cubicBezTo>
                    <a:pt x="244090" y="1484086"/>
                    <a:pt x="237255" y="1487666"/>
                    <a:pt x="236930" y="1486039"/>
                  </a:cubicBezTo>
                  <a:cubicBezTo>
                    <a:pt x="236605" y="1484411"/>
                    <a:pt x="234652" y="1483760"/>
                    <a:pt x="237906" y="1481157"/>
                  </a:cubicBezTo>
                  <a:cubicBezTo>
                    <a:pt x="241161" y="1478553"/>
                    <a:pt x="244090" y="1477577"/>
                    <a:pt x="244090" y="1475299"/>
                  </a:cubicBezTo>
                  <a:cubicBezTo>
                    <a:pt x="244090" y="1473021"/>
                    <a:pt x="245717" y="1469441"/>
                    <a:pt x="243439" y="1468139"/>
                  </a:cubicBezTo>
                  <a:cubicBezTo>
                    <a:pt x="241161" y="1466837"/>
                    <a:pt x="240510" y="1465861"/>
                    <a:pt x="238232" y="1467162"/>
                  </a:cubicBezTo>
                  <a:cubicBezTo>
                    <a:pt x="235954" y="1468790"/>
                    <a:pt x="235303" y="1465861"/>
                    <a:pt x="233025" y="1465535"/>
                  </a:cubicBezTo>
                  <a:cubicBezTo>
                    <a:pt x="230746" y="1464884"/>
                    <a:pt x="230421" y="1464884"/>
                    <a:pt x="228143" y="1464233"/>
                  </a:cubicBezTo>
                  <a:lnTo>
                    <a:pt x="228143" y="1464233"/>
                  </a:lnTo>
                  <a:close/>
                  <a:moveTo>
                    <a:pt x="384035" y="1583024"/>
                  </a:moveTo>
                  <a:cubicBezTo>
                    <a:pt x="386964" y="1584000"/>
                    <a:pt x="389893" y="1582698"/>
                    <a:pt x="390869" y="1584651"/>
                  </a:cubicBezTo>
                  <a:cubicBezTo>
                    <a:pt x="391846" y="1586604"/>
                    <a:pt x="392822" y="1590509"/>
                    <a:pt x="390869" y="1590509"/>
                  </a:cubicBezTo>
                  <a:cubicBezTo>
                    <a:pt x="388917" y="1590509"/>
                    <a:pt x="375573" y="1584326"/>
                    <a:pt x="375899" y="1583349"/>
                  </a:cubicBezTo>
                  <a:cubicBezTo>
                    <a:pt x="376549" y="1582047"/>
                    <a:pt x="381757" y="1582373"/>
                    <a:pt x="384035" y="1583024"/>
                  </a:cubicBezTo>
                  <a:lnTo>
                    <a:pt x="384035" y="1583024"/>
                  </a:lnTo>
                  <a:close/>
                  <a:moveTo>
                    <a:pt x="362555" y="1560242"/>
                  </a:moveTo>
                  <a:cubicBezTo>
                    <a:pt x="363206" y="1565124"/>
                    <a:pt x="363531" y="1568378"/>
                    <a:pt x="363531" y="1568378"/>
                  </a:cubicBezTo>
                  <a:cubicBezTo>
                    <a:pt x="363531" y="1568378"/>
                    <a:pt x="354419" y="1565775"/>
                    <a:pt x="355069" y="1562195"/>
                  </a:cubicBezTo>
                  <a:cubicBezTo>
                    <a:pt x="355395" y="1558615"/>
                    <a:pt x="359951" y="1554058"/>
                    <a:pt x="362555" y="1560242"/>
                  </a:cubicBezTo>
                  <a:lnTo>
                    <a:pt x="362555" y="1560242"/>
                  </a:lnTo>
                  <a:close/>
                  <a:moveTo>
                    <a:pt x="366786" y="1538437"/>
                  </a:moveTo>
                  <a:cubicBezTo>
                    <a:pt x="368088" y="1537460"/>
                    <a:pt x="371017" y="1537460"/>
                    <a:pt x="372644" y="1537135"/>
                  </a:cubicBezTo>
                  <a:cubicBezTo>
                    <a:pt x="374271" y="1536809"/>
                    <a:pt x="375573" y="1539413"/>
                    <a:pt x="372319" y="1541366"/>
                  </a:cubicBezTo>
                  <a:cubicBezTo>
                    <a:pt x="368739" y="1543318"/>
                    <a:pt x="367437" y="1544295"/>
                    <a:pt x="365159" y="1546248"/>
                  </a:cubicBezTo>
                  <a:cubicBezTo>
                    <a:pt x="362880" y="1548200"/>
                    <a:pt x="363857" y="1539738"/>
                    <a:pt x="366786" y="1538437"/>
                  </a:cubicBezTo>
                  <a:lnTo>
                    <a:pt x="366786" y="1538437"/>
                  </a:lnTo>
                  <a:close/>
                  <a:moveTo>
                    <a:pt x="388266" y="1630214"/>
                  </a:moveTo>
                  <a:cubicBezTo>
                    <a:pt x="390219" y="1628587"/>
                    <a:pt x="391195" y="1625007"/>
                    <a:pt x="393799" y="1626960"/>
                  </a:cubicBezTo>
                  <a:cubicBezTo>
                    <a:pt x="396402" y="1628587"/>
                    <a:pt x="400308" y="1631842"/>
                    <a:pt x="399006" y="1633794"/>
                  </a:cubicBezTo>
                  <a:cubicBezTo>
                    <a:pt x="398029" y="1635747"/>
                    <a:pt x="385988" y="1633469"/>
                    <a:pt x="388266" y="1630214"/>
                  </a:cubicBezTo>
                  <a:lnTo>
                    <a:pt x="388266" y="1630214"/>
                  </a:lnTo>
                  <a:close/>
                  <a:moveTo>
                    <a:pt x="370040" y="1589533"/>
                  </a:moveTo>
                  <a:cubicBezTo>
                    <a:pt x="375248" y="1592136"/>
                    <a:pt x="382408" y="1596367"/>
                    <a:pt x="393799" y="1598971"/>
                  </a:cubicBezTo>
                  <a:cubicBezTo>
                    <a:pt x="405189" y="1601575"/>
                    <a:pt x="419184" y="1605155"/>
                    <a:pt x="423415" y="1605480"/>
                  </a:cubicBezTo>
                  <a:cubicBezTo>
                    <a:pt x="427646" y="1605805"/>
                    <a:pt x="427971" y="1602225"/>
                    <a:pt x="432853" y="1607758"/>
                  </a:cubicBezTo>
                  <a:cubicBezTo>
                    <a:pt x="437735" y="1613291"/>
                    <a:pt x="440013" y="1619475"/>
                    <a:pt x="443267" y="1625007"/>
                  </a:cubicBezTo>
                  <a:cubicBezTo>
                    <a:pt x="446522" y="1630540"/>
                    <a:pt x="445220" y="1633469"/>
                    <a:pt x="453031" y="1638351"/>
                  </a:cubicBezTo>
                  <a:cubicBezTo>
                    <a:pt x="460842" y="1643233"/>
                    <a:pt x="475487" y="1646162"/>
                    <a:pt x="478091" y="1648440"/>
                  </a:cubicBezTo>
                  <a:cubicBezTo>
                    <a:pt x="480694" y="1650718"/>
                    <a:pt x="477440" y="1654624"/>
                    <a:pt x="480369" y="1657552"/>
                  </a:cubicBezTo>
                  <a:cubicBezTo>
                    <a:pt x="483298" y="1660482"/>
                    <a:pt x="485251" y="1658529"/>
                    <a:pt x="486878" y="1661783"/>
                  </a:cubicBezTo>
                  <a:cubicBezTo>
                    <a:pt x="488505" y="1664713"/>
                    <a:pt x="485251" y="1664713"/>
                    <a:pt x="489807" y="1668618"/>
                  </a:cubicBezTo>
                  <a:cubicBezTo>
                    <a:pt x="494364" y="1672523"/>
                    <a:pt x="496642" y="1672198"/>
                    <a:pt x="495340" y="1674801"/>
                  </a:cubicBezTo>
                  <a:cubicBezTo>
                    <a:pt x="494038" y="1677405"/>
                    <a:pt x="489807" y="1678382"/>
                    <a:pt x="487529" y="1679358"/>
                  </a:cubicBezTo>
                  <a:cubicBezTo>
                    <a:pt x="485251" y="1680660"/>
                    <a:pt x="462795" y="1673825"/>
                    <a:pt x="456285" y="1671222"/>
                  </a:cubicBezTo>
                  <a:cubicBezTo>
                    <a:pt x="450102" y="1668618"/>
                    <a:pt x="443267" y="1666991"/>
                    <a:pt x="442942" y="1665038"/>
                  </a:cubicBezTo>
                  <a:cubicBezTo>
                    <a:pt x="442617" y="1663085"/>
                    <a:pt x="449451" y="1660482"/>
                    <a:pt x="451404" y="1658203"/>
                  </a:cubicBezTo>
                  <a:cubicBezTo>
                    <a:pt x="453356" y="1655925"/>
                    <a:pt x="454984" y="1651369"/>
                    <a:pt x="453031" y="1649416"/>
                  </a:cubicBezTo>
                  <a:cubicBezTo>
                    <a:pt x="451404" y="1647464"/>
                    <a:pt x="449451" y="1650718"/>
                    <a:pt x="446522" y="1653322"/>
                  </a:cubicBezTo>
                  <a:cubicBezTo>
                    <a:pt x="443593" y="1655925"/>
                    <a:pt x="441640" y="1657227"/>
                    <a:pt x="433504" y="1655925"/>
                  </a:cubicBezTo>
                  <a:cubicBezTo>
                    <a:pt x="425042" y="1654624"/>
                    <a:pt x="431551" y="1651043"/>
                    <a:pt x="430575" y="1649091"/>
                  </a:cubicBezTo>
                  <a:cubicBezTo>
                    <a:pt x="429598" y="1647138"/>
                    <a:pt x="423740" y="1649742"/>
                    <a:pt x="424066" y="1646487"/>
                  </a:cubicBezTo>
                  <a:cubicBezTo>
                    <a:pt x="424391" y="1643558"/>
                    <a:pt x="423740" y="1639978"/>
                    <a:pt x="419835" y="1639653"/>
                  </a:cubicBezTo>
                  <a:cubicBezTo>
                    <a:pt x="415929" y="1639653"/>
                    <a:pt x="404864" y="1641931"/>
                    <a:pt x="405515" y="1639327"/>
                  </a:cubicBezTo>
                  <a:cubicBezTo>
                    <a:pt x="406166" y="1636398"/>
                    <a:pt x="409746" y="1634771"/>
                    <a:pt x="412349" y="1634120"/>
                  </a:cubicBezTo>
                  <a:cubicBezTo>
                    <a:pt x="414953" y="1633469"/>
                    <a:pt x="418858" y="1631842"/>
                    <a:pt x="415929" y="1631191"/>
                  </a:cubicBezTo>
                  <a:cubicBezTo>
                    <a:pt x="413000" y="1630214"/>
                    <a:pt x="406166" y="1632493"/>
                    <a:pt x="405840" y="1630214"/>
                  </a:cubicBezTo>
                  <a:cubicBezTo>
                    <a:pt x="405840" y="1627936"/>
                    <a:pt x="406166" y="1624356"/>
                    <a:pt x="403562" y="1625333"/>
                  </a:cubicBezTo>
                  <a:cubicBezTo>
                    <a:pt x="400958" y="1626309"/>
                    <a:pt x="399006" y="1623705"/>
                    <a:pt x="397378" y="1622404"/>
                  </a:cubicBezTo>
                  <a:cubicBezTo>
                    <a:pt x="395751" y="1621102"/>
                    <a:pt x="396077" y="1619149"/>
                    <a:pt x="392497" y="1620776"/>
                  </a:cubicBezTo>
                  <a:cubicBezTo>
                    <a:pt x="388591" y="1622404"/>
                    <a:pt x="387615" y="1626634"/>
                    <a:pt x="386639" y="1623055"/>
                  </a:cubicBezTo>
                  <a:cubicBezTo>
                    <a:pt x="385662" y="1619800"/>
                    <a:pt x="392497" y="1614918"/>
                    <a:pt x="387940" y="1614267"/>
                  </a:cubicBezTo>
                  <a:cubicBezTo>
                    <a:pt x="383384" y="1613616"/>
                    <a:pt x="381757" y="1614267"/>
                    <a:pt x="380455" y="1615895"/>
                  </a:cubicBezTo>
                  <a:cubicBezTo>
                    <a:pt x="379153" y="1617522"/>
                    <a:pt x="380455" y="1612965"/>
                    <a:pt x="376549" y="1612640"/>
                  </a:cubicBezTo>
                  <a:cubicBezTo>
                    <a:pt x="372644" y="1612640"/>
                    <a:pt x="368739" y="1615569"/>
                    <a:pt x="368088" y="1613616"/>
                  </a:cubicBezTo>
                  <a:cubicBezTo>
                    <a:pt x="367437" y="1611664"/>
                    <a:pt x="367437" y="1609711"/>
                    <a:pt x="366460" y="1608409"/>
                  </a:cubicBezTo>
                  <a:cubicBezTo>
                    <a:pt x="365810" y="1606782"/>
                    <a:pt x="365810" y="1603853"/>
                    <a:pt x="368739" y="1604178"/>
                  </a:cubicBezTo>
                  <a:cubicBezTo>
                    <a:pt x="371668" y="1604504"/>
                    <a:pt x="374922" y="1607433"/>
                    <a:pt x="376549" y="1606456"/>
                  </a:cubicBezTo>
                  <a:cubicBezTo>
                    <a:pt x="378177" y="1605480"/>
                    <a:pt x="375573" y="1605155"/>
                    <a:pt x="377526" y="1602225"/>
                  </a:cubicBezTo>
                  <a:cubicBezTo>
                    <a:pt x="379478" y="1599296"/>
                    <a:pt x="383058" y="1598646"/>
                    <a:pt x="379153" y="1598646"/>
                  </a:cubicBezTo>
                  <a:cubicBezTo>
                    <a:pt x="375248" y="1598646"/>
                    <a:pt x="373946" y="1598646"/>
                    <a:pt x="369390" y="1599947"/>
                  </a:cubicBezTo>
                  <a:cubicBezTo>
                    <a:pt x="364833" y="1601575"/>
                    <a:pt x="361579" y="1607107"/>
                    <a:pt x="359300" y="1601575"/>
                  </a:cubicBezTo>
                  <a:cubicBezTo>
                    <a:pt x="357022" y="1596042"/>
                    <a:pt x="349211" y="1595716"/>
                    <a:pt x="354419" y="1592787"/>
                  </a:cubicBezTo>
                  <a:cubicBezTo>
                    <a:pt x="359626" y="1589858"/>
                    <a:pt x="361253" y="1589207"/>
                    <a:pt x="364182" y="1588882"/>
                  </a:cubicBezTo>
                  <a:cubicBezTo>
                    <a:pt x="367437" y="1588556"/>
                    <a:pt x="368739" y="1588882"/>
                    <a:pt x="370040" y="1589533"/>
                  </a:cubicBezTo>
                  <a:lnTo>
                    <a:pt x="370040" y="1589533"/>
                  </a:lnTo>
                  <a:close/>
                  <a:moveTo>
                    <a:pt x="336193" y="1500359"/>
                  </a:moveTo>
                  <a:cubicBezTo>
                    <a:pt x="340750" y="1502311"/>
                    <a:pt x="344655" y="1502637"/>
                    <a:pt x="344981" y="1504589"/>
                  </a:cubicBezTo>
                  <a:cubicBezTo>
                    <a:pt x="345631" y="1506542"/>
                    <a:pt x="347584" y="1512075"/>
                    <a:pt x="345631" y="1514028"/>
                  </a:cubicBezTo>
                  <a:cubicBezTo>
                    <a:pt x="343679" y="1515980"/>
                    <a:pt x="342702" y="1511749"/>
                    <a:pt x="341401" y="1512726"/>
                  </a:cubicBezTo>
                  <a:cubicBezTo>
                    <a:pt x="340099" y="1514028"/>
                    <a:pt x="341726" y="1518584"/>
                    <a:pt x="338797" y="1517933"/>
                  </a:cubicBezTo>
                  <a:cubicBezTo>
                    <a:pt x="335868" y="1517282"/>
                    <a:pt x="329033" y="1514679"/>
                    <a:pt x="331962" y="1512075"/>
                  </a:cubicBezTo>
                  <a:cubicBezTo>
                    <a:pt x="334566" y="1509471"/>
                    <a:pt x="341726" y="1507844"/>
                    <a:pt x="338471" y="1505891"/>
                  </a:cubicBezTo>
                  <a:cubicBezTo>
                    <a:pt x="335217" y="1503939"/>
                    <a:pt x="330010" y="1499708"/>
                    <a:pt x="336193" y="1500359"/>
                  </a:cubicBezTo>
                  <a:lnTo>
                    <a:pt x="336193" y="1500359"/>
                  </a:lnTo>
                  <a:close/>
                  <a:moveTo>
                    <a:pt x="316666" y="1487666"/>
                  </a:moveTo>
                  <a:cubicBezTo>
                    <a:pt x="318944" y="1489619"/>
                    <a:pt x="321222" y="1490270"/>
                    <a:pt x="322199" y="1491897"/>
                  </a:cubicBezTo>
                  <a:cubicBezTo>
                    <a:pt x="322850" y="1493524"/>
                    <a:pt x="321873" y="1499057"/>
                    <a:pt x="319270" y="1498731"/>
                  </a:cubicBezTo>
                  <a:cubicBezTo>
                    <a:pt x="316666" y="1498406"/>
                    <a:pt x="308855" y="1490270"/>
                    <a:pt x="309832" y="1488642"/>
                  </a:cubicBezTo>
                  <a:cubicBezTo>
                    <a:pt x="310808" y="1487015"/>
                    <a:pt x="314062" y="1486690"/>
                    <a:pt x="316666" y="1487666"/>
                  </a:cubicBezTo>
                  <a:lnTo>
                    <a:pt x="316666" y="1487666"/>
                  </a:lnTo>
                  <a:close/>
                  <a:moveTo>
                    <a:pt x="305601" y="1477577"/>
                  </a:moveTo>
                  <a:cubicBezTo>
                    <a:pt x="307879" y="1478879"/>
                    <a:pt x="309506" y="1479530"/>
                    <a:pt x="310157" y="1481157"/>
                  </a:cubicBezTo>
                  <a:cubicBezTo>
                    <a:pt x="310808" y="1482784"/>
                    <a:pt x="311459" y="1483435"/>
                    <a:pt x="308530" y="1483110"/>
                  </a:cubicBezTo>
                  <a:cubicBezTo>
                    <a:pt x="305601" y="1482784"/>
                    <a:pt x="300393" y="1481482"/>
                    <a:pt x="301044" y="1480506"/>
                  </a:cubicBezTo>
                  <a:cubicBezTo>
                    <a:pt x="301695" y="1479530"/>
                    <a:pt x="302021" y="1476926"/>
                    <a:pt x="305601" y="1477577"/>
                  </a:cubicBezTo>
                  <a:lnTo>
                    <a:pt x="305601" y="1477577"/>
                  </a:lnTo>
                  <a:close/>
                  <a:moveTo>
                    <a:pt x="298766" y="1467162"/>
                  </a:moveTo>
                  <a:cubicBezTo>
                    <a:pt x="300719" y="1470092"/>
                    <a:pt x="301695" y="1471719"/>
                    <a:pt x="300393" y="1473346"/>
                  </a:cubicBezTo>
                  <a:cubicBezTo>
                    <a:pt x="299092" y="1475299"/>
                    <a:pt x="299417" y="1475950"/>
                    <a:pt x="295512" y="1475950"/>
                  </a:cubicBezTo>
                  <a:cubicBezTo>
                    <a:pt x="291606" y="1475950"/>
                    <a:pt x="284772" y="1477251"/>
                    <a:pt x="286724" y="1473671"/>
                  </a:cubicBezTo>
                  <a:cubicBezTo>
                    <a:pt x="288677" y="1470092"/>
                    <a:pt x="288352" y="1468790"/>
                    <a:pt x="290955" y="1467488"/>
                  </a:cubicBezTo>
                  <a:cubicBezTo>
                    <a:pt x="293559" y="1466186"/>
                    <a:pt x="297139" y="1463908"/>
                    <a:pt x="298766" y="1467162"/>
                  </a:cubicBezTo>
                  <a:lnTo>
                    <a:pt x="298766" y="1467162"/>
                  </a:lnTo>
                  <a:close/>
                  <a:moveTo>
                    <a:pt x="297139" y="1447635"/>
                  </a:moveTo>
                  <a:cubicBezTo>
                    <a:pt x="297790" y="1449588"/>
                    <a:pt x="299417" y="1450239"/>
                    <a:pt x="298766" y="1451541"/>
                  </a:cubicBezTo>
                  <a:cubicBezTo>
                    <a:pt x="298115" y="1452842"/>
                    <a:pt x="296488" y="1454795"/>
                    <a:pt x="293559" y="1455121"/>
                  </a:cubicBezTo>
                  <a:cubicBezTo>
                    <a:pt x="290630" y="1455121"/>
                    <a:pt x="288026" y="1456097"/>
                    <a:pt x="289653" y="1452517"/>
                  </a:cubicBezTo>
                  <a:cubicBezTo>
                    <a:pt x="291606" y="1448937"/>
                    <a:pt x="295512" y="1444381"/>
                    <a:pt x="297139" y="1447635"/>
                  </a:cubicBezTo>
                  <a:lnTo>
                    <a:pt x="297139" y="1447635"/>
                  </a:lnTo>
                  <a:close/>
                  <a:moveTo>
                    <a:pt x="1724577" y="1542017"/>
                  </a:moveTo>
                  <a:cubicBezTo>
                    <a:pt x="1722299" y="1542668"/>
                    <a:pt x="1716115" y="1544620"/>
                    <a:pt x="1716766" y="1545922"/>
                  </a:cubicBezTo>
                  <a:cubicBezTo>
                    <a:pt x="1717417" y="1547224"/>
                    <a:pt x="1722950" y="1549177"/>
                    <a:pt x="1725553" y="1548851"/>
                  </a:cubicBezTo>
                  <a:cubicBezTo>
                    <a:pt x="1727831" y="1548526"/>
                    <a:pt x="1731411" y="1543644"/>
                    <a:pt x="1730761" y="1542342"/>
                  </a:cubicBezTo>
                  <a:cubicBezTo>
                    <a:pt x="1730110" y="1541040"/>
                    <a:pt x="1726204" y="1541366"/>
                    <a:pt x="1724577" y="1542017"/>
                  </a:cubicBezTo>
                  <a:lnTo>
                    <a:pt x="1724577" y="1542017"/>
                  </a:lnTo>
                  <a:close/>
                  <a:moveTo>
                    <a:pt x="1659486" y="1500359"/>
                  </a:moveTo>
                  <a:cubicBezTo>
                    <a:pt x="1677712" y="1499708"/>
                    <a:pt x="1678037" y="1501010"/>
                    <a:pt x="1681292" y="1503613"/>
                  </a:cubicBezTo>
                  <a:cubicBezTo>
                    <a:pt x="1684546" y="1505891"/>
                    <a:pt x="1686499" y="1512400"/>
                    <a:pt x="1687475" y="1515655"/>
                  </a:cubicBezTo>
                  <a:cubicBezTo>
                    <a:pt x="1688126" y="1518910"/>
                    <a:pt x="1688452" y="1522489"/>
                    <a:pt x="1686824" y="1522815"/>
                  </a:cubicBezTo>
                  <a:cubicBezTo>
                    <a:pt x="1684872" y="1523466"/>
                    <a:pt x="1654279" y="1512075"/>
                    <a:pt x="1654604" y="1508169"/>
                  </a:cubicBezTo>
                  <a:cubicBezTo>
                    <a:pt x="1654604" y="1504915"/>
                    <a:pt x="1656883" y="1500359"/>
                    <a:pt x="1659486" y="1500359"/>
                  </a:cubicBezTo>
                  <a:lnTo>
                    <a:pt x="1659486" y="1500359"/>
                  </a:lnTo>
                  <a:close/>
                  <a:moveTo>
                    <a:pt x="1704724" y="1390355"/>
                  </a:moveTo>
                  <a:cubicBezTo>
                    <a:pt x="1706677" y="1394261"/>
                    <a:pt x="1707002" y="1395563"/>
                    <a:pt x="1708955" y="1394912"/>
                  </a:cubicBezTo>
                  <a:cubicBezTo>
                    <a:pt x="1710908" y="1394261"/>
                    <a:pt x="1715139" y="1390681"/>
                    <a:pt x="1716115" y="1386450"/>
                  </a:cubicBezTo>
                  <a:cubicBezTo>
                    <a:pt x="1717091" y="1382219"/>
                    <a:pt x="1710582" y="1383521"/>
                    <a:pt x="1704724" y="1390355"/>
                  </a:cubicBezTo>
                  <a:lnTo>
                    <a:pt x="1704724" y="1390355"/>
                  </a:lnTo>
                  <a:close/>
                  <a:moveTo>
                    <a:pt x="1743779" y="1375059"/>
                  </a:moveTo>
                  <a:cubicBezTo>
                    <a:pt x="1742151" y="1381243"/>
                    <a:pt x="1733690" y="1384497"/>
                    <a:pt x="1738897" y="1385799"/>
                  </a:cubicBezTo>
                  <a:cubicBezTo>
                    <a:pt x="1744104" y="1387101"/>
                    <a:pt x="1748010" y="1390030"/>
                    <a:pt x="1748335" y="1384497"/>
                  </a:cubicBezTo>
                  <a:cubicBezTo>
                    <a:pt x="1748660" y="1379290"/>
                    <a:pt x="1745081" y="1374408"/>
                    <a:pt x="1743779" y="1375059"/>
                  </a:cubicBezTo>
                  <a:lnTo>
                    <a:pt x="1743779" y="1375059"/>
                  </a:lnTo>
                  <a:close/>
                  <a:moveTo>
                    <a:pt x="1728808" y="1368550"/>
                  </a:moveTo>
                  <a:cubicBezTo>
                    <a:pt x="1727831" y="1374408"/>
                    <a:pt x="1726530" y="1379615"/>
                    <a:pt x="1724251" y="1383846"/>
                  </a:cubicBezTo>
                  <a:cubicBezTo>
                    <a:pt x="1721973" y="1388077"/>
                    <a:pt x="1715790" y="1398492"/>
                    <a:pt x="1716766" y="1399794"/>
                  </a:cubicBezTo>
                  <a:cubicBezTo>
                    <a:pt x="1717742" y="1401095"/>
                    <a:pt x="1726204" y="1397515"/>
                    <a:pt x="1727181" y="1396865"/>
                  </a:cubicBezTo>
                  <a:cubicBezTo>
                    <a:pt x="1728157" y="1396214"/>
                    <a:pt x="1727181" y="1391332"/>
                    <a:pt x="1731411" y="1385148"/>
                  </a:cubicBezTo>
                  <a:cubicBezTo>
                    <a:pt x="1735968" y="1378965"/>
                    <a:pt x="1737921" y="1376686"/>
                    <a:pt x="1737595" y="1375059"/>
                  </a:cubicBezTo>
                  <a:cubicBezTo>
                    <a:pt x="1737270" y="1373106"/>
                    <a:pt x="1734666" y="1376035"/>
                    <a:pt x="1733039" y="1372130"/>
                  </a:cubicBezTo>
                  <a:cubicBezTo>
                    <a:pt x="1731411" y="1368550"/>
                    <a:pt x="1729784" y="1365296"/>
                    <a:pt x="1728808" y="1368550"/>
                  </a:cubicBezTo>
                  <a:lnTo>
                    <a:pt x="1728808" y="1368550"/>
                  </a:lnTo>
                  <a:close/>
                  <a:moveTo>
                    <a:pt x="2436669" y="1633144"/>
                  </a:moveTo>
                  <a:cubicBezTo>
                    <a:pt x="2438947" y="1631191"/>
                    <a:pt x="2440900" y="1630214"/>
                    <a:pt x="2436669" y="1629564"/>
                  </a:cubicBezTo>
                  <a:cubicBezTo>
                    <a:pt x="2426580" y="1628587"/>
                    <a:pt x="2427556" y="1632818"/>
                    <a:pt x="2428532" y="1634120"/>
                  </a:cubicBezTo>
                  <a:cubicBezTo>
                    <a:pt x="2429834" y="1636073"/>
                    <a:pt x="2435367" y="1634445"/>
                    <a:pt x="2436669" y="1633144"/>
                  </a:cubicBezTo>
                  <a:lnTo>
                    <a:pt x="2436669" y="1633144"/>
                  </a:lnTo>
                  <a:close/>
                  <a:moveTo>
                    <a:pt x="2382318" y="1560567"/>
                  </a:moveTo>
                  <a:cubicBezTo>
                    <a:pt x="2378413" y="1563497"/>
                    <a:pt x="2370602" y="1565775"/>
                    <a:pt x="2367998" y="1567727"/>
                  </a:cubicBezTo>
                  <a:cubicBezTo>
                    <a:pt x="2365394" y="1569680"/>
                    <a:pt x="2362465" y="1569355"/>
                    <a:pt x="2361815" y="1573586"/>
                  </a:cubicBezTo>
                  <a:cubicBezTo>
                    <a:pt x="2361164" y="1578142"/>
                    <a:pt x="2361164" y="1580095"/>
                    <a:pt x="2358560" y="1580746"/>
                  </a:cubicBezTo>
                  <a:cubicBezTo>
                    <a:pt x="2355956" y="1581396"/>
                    <a:pt x="2353027" y="1579769"/>
                    <a:pt x="2353353" y="1583024"/>
                  </a:cubicBezTo>
                  <a:cubicBezTo>
                    <a:pt x="2354004" y="1585953"/>
                    <a:pt x="2356607" y="1586278"/>
                    <a:pt x="2354980" y="1588556"/>
                  </a:cubicBezTo>
                  <a:cubicBezTo>
                    <a:pt x="2353353" y="1590835"/>
                    <a:pt x="2345216" y="1589858"/>
                    <a:pt x="2345542" y="1592787"/>
                  </a:cubicBezTo>
                  <a:cubicBezTo>
                    <a:pt x="2345867" y="1595716"/>
                    <a:pt x="2349447" y="1596367"/>
                    <a:pt x="2349122" y="1598320"/>
                  </a:cubicBezTo>
                  <a:cubicBezTo>
                    <a:pt x="2348796" y="1599947"/>
                    <a:pt x="2344240" y="1599947"/>
                    <a:pt x="2342287" y="1603202"/>
                  </a:cubicBezTo>
                  <a:cubicBezTo>
                    <a:pt x="2340335" y="1606456"/>
                    <a:pt x="2334151" y="1621102"/>
                    <a:pt x="2332198" y="1625333"/>
                  </a:cubicBezTo>
                  <a:cubicBezTo>
                    <a:pt x="2330571" y="1629564"/>
                    <a:pt x="2329595" y="1632493"/>
                    <a:pt x="2326991" y="1635096"/>
                  </a:cubicBezTo>
                  <a:cubicBezTo>
                    <a:pt x="2324713" y="1637374"/>
                    <a:pt x="2319506" y="1641280"/>
                    <a:pt x="2320156" y="1642907"/>
                  </a:cubicBezTo>
                  <a:cubicBezTo>
                    <a:pt x="2320807" y="1644534"/>
                    <a:pt x="2322109" y="1645185"/>
                    <a:pt x="2326015" y="1646813"/>
                  </a:cubicBezTo>
                  <a:cubicBezTo>
                    <a:pt x="2329920" y="1648440"/>
                    <a:pt x="2331873" y="1650067"/>
                    <a:pt x="2330571" y="1650718"/>
                  </a:cubicBezTo>
                  <a:cubicBezTo>
                    <a:pt x="2329269" y="1651369"/>
                    <a:pt x="2324062" y="1650067"/>
                    <a:pt x="2325038" y="1652020"/>
                  </a:cubicBezTo>
                  <a:cubicBezTo>
                    <a:pt x="2326015" y="1653973"/>
                    <a:pt x="2329269" y="1656576"/>
                    <a:pt x="2327642" y="1657552"/>
                  </a:cubicBezTo>
                  <a:cubicBezTo>
                    <a:pt x="2326015" y="1658203"/>
                    <a:pt x="2319831" y="1657552"/>
                    <a:pt x="2318204" y="1656902"/>
                  </a:cubicBezTo>
                  <a:cubicBezTo>
                    <a:pt x="2316576" y="1656251"/>
                    <a:pt x="2315926" y="1650067"/>
                    <a:pt x="2313973" y="1652671"/>
                  </a:cubicBezTo>
                  <a:cubicBezTo>
                    <a:pt x="2312020" y="1654949"/>
                    <a:pt x="2307789" y="1669920"/>
                    <a:pt x="2307464" y="1671222"/>
                  </a:cubicBezTo>
                  <a:cubicBezTo>
                    <a:pt x="2307464" y="1672523"/>
                    <a:pt x="2302256" y="1673825"/>
                    <a:pt x="2301931" y="1671547"/>
                  </a:cubicBezTo>
                  <a:cubicBezTo>
                    <a:pt x="2301606" y="1669269"/>
                    <a:pt x="2307138" y="1662760"/>
                    <a:pt x="2302582" y="1663736"/>
                  </a:cubicBezTo>
                  <a:cubicBezTo>
                    <a:pt x="2298026" y="1665038"/>
                    <a:pt x="2286960" y="1673174"/>
                    <a:pt x="2290215" y="1674801"/>
                  </a:cubicBezTo>
                  <a:cubicBezTo>
                    <a:pt x="2293469" y="1676429"/>
                    <a:pt x="2296398" y="1677080"/>
                    <a:pt x="2299002" y="1676754"/>
                  </a:cubicBezTo>
                  <a:cubicBezTo>
                    <a:pt x="2301606" y="1676429"/>
                    <a:pt x="2315926" y="1674151"/>
                    <a:pt x="2314624" y="1676429"/>
                  </a:cubicBezTo>
                  <a:cubicBezTo>
                    <a:pt x="2312997" y="1678707"/>
                    <a:pt x="2306813" y="1681636"/>
                    <a:pt x="2301931" y="1684891"/>
                  </a:cubicBezTo>
                  <a:cubicBezTo>
                    <a:pt x="2297049" y="1688145"/>
                    <a:pt x="2285333" y="1691725"/>
                    <a:pt x="2287286" y="1695631"/>
                  </a:cubicBezTo>
                  <a:cubicBezTo>
                    <a:pt x="2289564" y="1699536"/>
                    <a:pt x="2287611" y="1707021"/>
                    <a:pt x="2292167" y="1707672"/>
                  </a:cubicBezTo>
                  <a:cubicBezTo>
                    <a:pt x="2296724" y="1708323"/>
                    <a:pt x="2309742" y="1707347"/>
                    <a:pt x="2312997" y="1704743"/>
                  </a:cubicBezTo>
                  <a:cubicBezTo>
                    <a:pt x="2316251" y="1702140"/>
                    <a:pt x="2318855" y="1695956"/>
                    <a:pt x="2319831" y="1698560"/>
                  </a:cubicBezTo>
                  <a:cubicBezTo>
                    <a:pt x="2320807" y="1701163"/>
                    <a:pt x="2317227" y="1705069"/>
                    <a:pt x="2321458" y="1704418"/>
                  </a:cubicBezTo>
                  <a:cubicBezTo>
                    <a:pt x="2325689" y="1703767"/>
                    <a:pt x="2325038" y="1702465"/>
                    <a:pt x="2329269" y="1703116"/>
                  </a:cubicBezTo>
                  <a:cubicBezTo>
                    <a:pt x="2333500" y="1703767"/>
                    <a:pt x="2337080" y="1703767"/>
                    <a:pt x="2342287" y="1705394"/>
                  </a:cubicBezTo>
                  <a:cubicBezTo>
                    <a:pt x="2347820" y="1707021"/>
                    <a:pt x="2354655" y="1710927"/>
                    <a:pt x="2357583" y="1708974"/>
                  </a:cubicBezTo>
                  <a:cubicBezTo>
                    <a:pt x="2360513" y="1707347"/>
                    <a:pt x="2354655" y="1705394"/>
                    <a:pt x="2360838" y="1705394"/>
                  </a:cubicBezTo>
                  <a:cubicBezTo>
                    <a:pt x="2367347" y="1705394"/>
                    <a:pt x="2369300" y="1708974"/>
                    <a:pt x="2370927" y="1705394"/>
                  </a:cubicBezTo>
                  <a:cubicBezTo>
                    <a:pt x="2372554" y="1701814"/>
                    <a:pt x="2370602" y="1697909"/>
                    <a:pt x="2373205" y="1699861"/>
                  </a:cubicBezTo>
                  <a:cubicBezTo>
                    <a:pt x="2375809" y="1701489"/>
                    <a:pt x="2377762" y="1704418"/>
                    <a:pt x="2378413" y="1701814"/>
                  </a:cubicBezTo>
                  <a:cubicBezTo>
                    <a:pt x="2379064" y="1699536"/>
                    <a:pt x="2378738" y="1697258"/>
                    <a:pt x="2381342" y="1698234"/>
                  </a:cubicBezTo>
                  <a:cubicBezTo>
                    <a:pt x="2383945" y="1699210"/>
                    <a:pt x="2385247" y="1697909"/>
                    <a:pt x="2387851" y="1694329"/>
                  </a:cubicBezTo>
                  <a:cubicBezTo>
                    <a:pt x="2390454" y="1690749"/>
                    <a:pt x="2386874" y="1702140"/>
                    <a:pt x="2388502" y="1703116"/>
                  </a:cubicBezTo>
                  <a:cubicBezTo>
                    <a:pt x="2390129" y="1704092"/>
                    <a:pt x="2394360" y="1703116"/>
                    <a:pt x="2392082" y="1704743"/>
                  </a:cubicBezTo>
                  <a:cubicBezTo>
                    <a:pt x="2389803" y="1706370"/>
                    <a:pt x="2381667" y="1707672"/>
                    <a:pt x="2383945" y="1709300"/>
                  </a:cubicBezTo>
                  <a:cubicBezTo>
                    <a:pt x="2386224" y="1710927"/>
                    <a:pt x="2390454" y="1707998"/>
                    <a:pt x="2392407" y="1708649"/>
                  </a:cubicBezTo>
                  <a:cubicBezTo>
                    <a:pt x="2394360" y="1709300"/>
                    <a:pt x="2395662" y="1711903"/>
                    <a:pt x="2397289" y="1710927"/>
                  </a:cubicBezTo>
                  <a:cubicBezTo>
                    <a:pt x="2398916" y="1709951"/>
                    <a:pt x="2395011" y="1700187"/>
                    <a:pt x="2399567" y="1701814"/>
                  </a:cubicBezTo>
                  <a:cubicBezTo>
                    <a:pt x="2404123" y="1703442"/>
                    <a:pt x="2404449" y="1707347"/>
                    <a:pt x="2406727" y="1706045"/>
                  </a:cubicBezTo>
                  <a:cubicBezTo>
                    <a:pt x="2409005" y="1704418"/>
                    <a:pt x="2409982" y="1699861"/>
                    <a:pt x="2410958" y="1700512"/>
                  </a:cubicBezTo>
                  <a:cubicBezTo>
                    <a:pt x="2411934" y="1701163"/>
                    <a:pt x="2409982" y="1702791"/>
                    <a:pt x="2412585" y="1704092"/>
                  </a:cubicBezTo>
                  <a:cubicBezTo>
                    <a:pt x="2414863" y="1705394"/>
                    <a:pt x="2420396" y="1702791"/>
                    <a:pt x="2419745" y="1705069"/>
                  </a:cubicBezTo>
                  <a:cubicBezTo>
                    <a:pt x="2419094" y="1707347"/>
                    <a:pt x="2413887" y="1707998"/>
                    <a:pt x="2409331" y="1710927"/>
                  </a:cubicBezTo>
                  <a:cubicBezTo>
                    <a:pt x="2404774" y="1713856"/>
                    <a:pt x="2397614" y="1717110"/>
                    <a:pt x="2394685" y="1720365"/>
                  </a:cubicBezTo>
                  <a:cubicBezTo>
                    <a:pt x="2391756" y="1723619"/>
                    <a:pt x="2386874" y="1723619"/>
                    <a:pt x="2386874" y="1725898"/>
                  </a:cubicBezTo>
                  <a:cubicBezTo>
                    <a:pt x="2386874" y="1728176"/>
                    <a:pt x="2386549" y="1728176"/>
                    <a:pt x="2384596" y="1730779"/>
                  </a:cubicBezTo>
                  <a:cubicBezTo>
                    <a:pt x="2382643" y="1733383"/>
                    <a:pt x="2380040" y="1734034"/>
                    <a:pt x="2382969" y="1734360"/>
                  </a:cubicBezTo>
                  <a:cubicBezTo>
                    <a:pt x="2385898" y="1734685"/>
                    <a:pt x="2389152" y="1732732"/>
                    <a:pt x="2393383" y="1732081"/>
                  </a:cubicBezTo>
                  <a:cubicBezTo>
                    <a:pt x="2397289" y="1731430"/>
                    <a:pt x="2401194" y="1733709"/>
                    <a:pt x="2403147" y="1731430"/>
                  </a:cubicBezTo>
                  <a:cubicBezTo>
                    <a:pt x="2405100" y="1729152"/>
                    <a:pt x="2407703" y="1722643"/>
                    <a:pt x="2409331" y="1720365"/>
                  </a:cubicBezTo>
                  <a:cubicBezTo>
                    <a:pt x="2411283" y="1718087"/>
                    <a:pt x="2411934" y="1713856"/>
                    <a:pt x="2414863" y="1713856"/>
                  </a:cubicBezTo>
                  <a:cubicBezTo>
                    <a:pt x="2417792" y="1713856"/>
                    <a:pt x="2416491" y="1713856"/>
                    <a:pt x="2420396" y="1713856"/>
                  </a:cubicBezTo>
                  <a:cubicBezTo>
                    <a:pt x="2424301" y="1713856"/>
                    <a:pt x="2426580" y="1715158"/>
                    <a:pt x="2427556" y="1710601"/>
                  </a:cubicBezTo>
                  <a:cubicBezTo>
                    <a:pt x="2428532" y="1706045"/>
                    <a:pt x="2429509" y="1697258"/>
                    <a:pt x="2431461" y="1696932"/>
                  </a:cubicBezTo>
                  <a:cubicBezTo>
                    <a:pt x="2433740" y="1696607"/>
                    <a:pt x="2434391" y="1696282"/>
                    <a:pt x="2435367" y="1697583"/>
                  </a:cubicBezTo>
                  <a:cubicBezTo>
                    <a:pt x="2436343" y="1698885"/>
                    <a:pt x="2437645" y="1702791"/>
                    <a:pt x="2438947" y="1705720"/>
                  </a:cubicBezTo>
                  <a:cubicBezTo>
                    <a:pt x="2440249" y="1708649"/>
                    <a:pt x="2442852" y="1711252"/>
                    <a:pt x="2441876" y="1712880"/>
                  </a:cubicBezTo>
                  <a:cubicBezTo>
                    <a:pt x="2441225" y="1714507"/>
                    <a:pt x="2439598" y="1714507"/>
                    <a:pt x="2438621" y="1716785"/>
                  </a:cubicBezTo>
                  <a:cubicBezTo>
                    <a:pt x="2437320" y="1719063"/>
                    <a:pt x="2435692" y="1727851"/>
                    <a:pt x="2434065" y="1730454"/>
                  </a:cubicBezTo>
                  <a:cubicBezTo>
                    <a:pt x="2432438" y="1733058"/>
                    <a:pt x="2430485" y="1734034"/>
                    <a:pt x="2432438" y="1734685"/>
                  </a:cubicBezTo>
                  <a:cubicBezTo>
                    <a:pt x="2434391" y="1735336"/>
                    <a:pt x="2435692" y="1736638"/>
                    <a:pt x="2437970" y="1734034"/>
                  </a:cubicBezTo>
                  <a:cubicBezTo>
                    <a:pt x="2440249" y="1731430"/>
                    <a:pt x="2444154" y="1724596"/>
                    <a:pt x="2446758" y="1722643"/>
                  </a:cubicBezTo>
                  <a:cubicBezTo>
                    <a:pt x="2449361" y="1720691"/>
                    <a:pt x="2448060" y="1729152"/>
                    <a:pt x="2448385" y="1731756"/>
                  </a:cubicBezTo>
                  <a:cubicBezTo>
                    <a:pt x="2448710" y="1734034"/>
                    <a:pt x="2451965" y="1731105"/>
                    <a:pt x="2452616" y="1732081"/>
                  </a:cubicBezTo>
                  <a:cubicBezTo>
                    <a:pt x="2453267" y="1733058"/>
                    <a:pt x="2449361" y="1737614"/>
                    <a:pt x="2450012" y="1738590"/>
                  </a:cubicBezTo>
                  <a:cubicBezTo>
                    <a:pt x="2450663" y="1739892"/>
                    <a:pt x="2450338" y="1743472"/>
                    <a:pt x="2452616" y="1741194"/>
                  </a:cubicBezTo>
                  <a:cubicBezTo>
                    <a:pt x="2454894" y="1738916"/>
                    <a:pt x="2457172" y="1735987"/>
                    <a:pt x="2458149" y="1737289"/>
                  </a:cubicBezTo>
                  <a:cubicBezTo>
                    <a:pt x="2459125" y="1738590"/>
                    <a:pt x="2456847" y="1743147"/>
                    <a:pt x="2461078" y="1740218"/>
                  </a:cubicBezTo>
                  <a:cubicBezTo>
                    <a:pt x="2464983" y="1737614"/>
                    <a:pt x="2467587" y="1739892"/>
                    <a:pt x="2467912" y="1735010"/>
                  </a:cubicBezTo>
                  <a:cubicBezTo>
                    <a:pt x="2468238" y="1730129"/>
                    <a:pt x="2468563" y="1727200"/>
                    <a:pt x="2469865" y="1722643"/>
                  </a:cubicBezTo>
                  <a:cubicBezTo>
                    <a:pt x="2471167" y="1718087"/>
                    <a:pt x="2477025" y="1714181"/>
                    <a:pt x="2476374" y="1711578"/>
                  </a:cubicBezTo>
                  <a:cubicBezTo>
                    <a:pt x="2475723" y="1708974"/>
                    <a:pt x="2475398" y="1704418"/>
                    <a:pt x="2471167" y="1705720"/>
                  </a:cubicBezTo>
                  <a:cubicBezTo>
                    <a:pt x="2467261" y="1707021"/>
                    <a:pt x="2460427" y="1716785"/>
                    <a:pt x="2460427" y="1713530"/>
                  </a:cubicBezTo>
                  <a:cubicBezTo>
                    <a:pt x="2460427" y="1710276"/>
                    <a:pt x="2457498" y="1707998"/>
                    <a:pt x="2460427" y="1703442"/>
                  </a:cubicBezTo>
                  <a:cubicBezTo>
                    <a:pt x="2463356" y="1698885"/>
                    <a:pt x="2472794" y="1688471"/>
                    <a:pt x="2469539" y="1688145"/>
                  </a:cubicBezTo>
                  <a:cubicBezTo>
                    <a:pt x="2466285" y="1687820"/>
                    <a:pt x="2458800" y="1688471"/>
                    <a:pt x="2457498" y="1692376"/>
                  </a:cubicBezTo>
                  <a:cubicBezTo>
                    <a:pt x="2456521" y="1696282"/>
                    <a:pt x="2451314" y="1709951"/>
                    <a:pt x="2450338" y="1708974"/>
                  </a:cubicBezTo>
                  <a:cubicBezTo>
                    <a:pt x="2449036" y="1707998"/>
                    <a:pt x="2442852" y="1707347"/>
                    <a:pt x="2444154" y="1703442"/>
                  </a:cubicBezTo>
                  <a:cubicBezTo>
                    <a:pt x="2445456" y="1699536"/>
                    <a:pt x="2450338" y="1693352"/>
                    <a:pt x="2448060" y="1692701"/>
                  </a:cubicBezTo>
                  <a:cubicBezTo>
                    <a:pt x="2445781" y="1692051"/>
                    <a:pt x="2439598" y="1693352"/>
                    <a:pt x="2440574" y="1691074"/>
                  </a:cubicBezTo>
                  <a:cubicBezTo>
                    <a:pt x="2441551" y="1688796"/>
                    <a:pt x="2441551" y="1688796"/>
                    <a:pt x="2440574" y="1686518"/>
                  </a:cubicBezTo>
                  <a:cubicBezTo>
                    <a:pt x="2439598" y="1684240"/>
                    <a:pt x="2445130" y="1688471"/>
                    <a:pt x="2448060" y="1687169"/>
                  </a:cubicBezTo>
                  <a:cubicBezTo>
                    <a:pt x="2450989" y="1685867"/>
                    <a:pt x="2454243" y="1685542"/>
                    <a:pt x="2454569" y="1682938"/>
                  </a:cubicBezTo>
                  <a:cubicBezTo>
                    <a:pt x="2454569" y="1680009"/>
                    <a:pt x="2453918" y="1678707"/>
                    <a:pt x="2455870" y="1678707"/>
                  </a:cubicBezTo>
                  <a:cubicBezTo>
                    <a:pt x="2457823" y="1678707"/>
                    <a:pt x="2459125" y="1681311"/>
                    <a:pt x="2460752" y="1679358"/>
                  </a:cubicBezTo>
                  <a:cubicBezTo>
                    <a:pt x="2462379" y="1677405"/>
                    <a:pt x="2464007" y="1674476"/>
                    <a:pt x="2464332" y="1672198"/>
                  </a:cubicBezTo>
                  <a:cubicBezTo>
                    <a:pt x="2464658" y="1669920"/>
                    <a:pt x="2463030" y="1668943"/>
                    <a:pt x="2461403" y="1669920"/>
                  </a:cubicBezTo>
                  <a:cubicBezTo>
                    <a:pt x="2459776" y="1670896"/>
                    <a:pt x="2460427" y="1675127"/>
                    <a:pt x="2457823" y="1673825"/>
                  </a:cubicBezTo>
                  <a:cubicBezTo>
                    <a:pt x="2455219" y="1672523"/>
                    <a:pt x="2453918" y="1669920"/>
                    <a:pt x="2453267" y="1671222"/>
                  </a:cubicBezTo>
                  <a:cubicBezTo>
                    <a:pt x="2452616" y="1672523"/>
                    <a:pt x="2451965" y="1676103"/>
                    <a:pt x="2450338" y="1677405"/>
                  </a:cubicBezTo>
                  <a:cubicBezTo>
                    <a:pt x="2448385" y="1678382"/>
                    <a:pt x="2447409" y="1676429"/>
                    <a:pt x="2445781" y="1676754"/>
                  </a:cubicBezTo>
                  <a:cubicBezTo>
                    <a:pt x="2444480" y="1677080"/>
                    <a:pt x="2443503" y="1681961"/>
                    <a:pt x="2441225" y="1680985"/>
                  </a:cubicBezTo>
                  <a:cubicBezTo>
                    <a:pt x="2438947" y="1680009"/>
                    <a:pt x="2440900" y="1678056"/>
                    <a:pt x="2438296" y="1679033"/>
                  </a:cubicBezTo>
                  <a:cubicBezTo>
                    <a:pt x="2435367" y="1680009"/>
                    <a:pt x="2431461" y="1684240"/>
                    <a:pt x="2433740" y="1680009"/>
                  </a:cubicBezTo>
                  <a:cubicBezTo>
                    <a:pt x="2436018" y="1675778"/>
                    <a:pt x="2439923" y="1675452"/>
                    <a:pt x="2439598" y="1673174"/>
                  </a:cubicBezTo>
                  <a:cubicBezTo>
                    <a:pt x="2439272" y="1670896"/>
                    <a:pt x="2444154" y="1672849"/>
                    <a:pt x="2444805" y="1670571"/>
                  </a:cubicBezTo>
                  <a:cubicBezTo>
                    <a:pt x="2445130" y="1668292"/>
                    <a:pt x="2439598" y="1667316"/>
                    <a:pt x="2437970" y="1666665"/>
                  </a:cubicBezTo>
                  <a:cubicBezTo>
                    <a:pt x="2436343" y="1666014"/>
                    <a:pt x="2429834" y="1666991"/>
                    <a:pt x="2431461" y="1665038"/>
                  </a:cubicBezTo>
                  <a:cubicBezTo>
                    <a:pt x="2433089" y="1662760"/>
                    <a:pt x="2439272" y="1661458"/>
                    <a:pt x="2443178" y="1659180"/>
                  </a:cubicBezTo>
                  <a:cubicBezTo>
                    <a:pt x="2447083" y="1656902"/>
                    <a:pt x="2449361" y="1657552"/>
                    <a:pt x="2450338" y="1654949"/>
                  </a:cubicBezTo>
                  <a:cubicBezTo>
                    <a:pt x="2451314" y="1652345"/>
                    <a:pt x="2454243" y="1652020"/>
                    <a:pt x="2452616" y="1648114"/>
                  </a:cubicBezTo>
                  <a:cubicBezTo>
                    <a:pt x="2450989" y="1644534"/>
                    <a:pt x="2447409" y="1643558"/>
                    <a:pt x="2443829" y="1641931"/>
                  </a:cubicBezTo>
                  <a:cubicBezTo>
                    <a:pt x="2440249" y="1640629"/>
                    <a:pt x="2436343" y="1638676"/>
                    <a:pt x="2435042" y="1640304"/>
                  </a:cubicBezTo>
                  <a:cubicBezTo>
                    <a:pt x="2433740" y="1641931"/>
                    <a:pt x="2433414" y="1644534"/>
                    <a:pt x="2431787" y="1643558"/>
                  </a:cubicBezTo>
                  <a:cubicBezTo>
                    <a:pt x="2430160" y="1642582"/>
                    <a:pt x="2428858" y="1640629"/>
                    <a:pt x="2427556" y="1642907"/>
                  </a:cubicBezTo>
                  <a:cubicBezTo>
                    <a:pt x="2426254" y="1645185"/>
                    <a:pt x="2425603" y="1649091"/>
                    <a:pt x="2424301" y="1647789"/>
                  </a:cubicBezTo>
                  <a:cubicBezTo>
                    <a:pt x="2423000" y="1646487"/>
                    <a:pt x="2424627" y="1639327"/>
                    <a:pt x="2423000" y="1639653"/>
                  </a:cubicBezTo>
                  <a:cubicBezTo>
                    <a:pt x="2421372" y="1639978"/>
                    <a:pt x="2418769" y="1644209"/>
                    <a:pt x="2416165" y="1645836"/>
                  </a:cubicBezTo>
                  <a:cubicBezTo>
                    <a:pt x="2413561" y="1647789"/>
                    <a:pt x="2412260" y="1646487"/>
                    <a:pt x="2408354" y="1648114"/>
                  </a:cubicBezTo>
                  <a:cubicBezTo>
                    <a:pt x="2404449" y="1649742"/>
                    <a:pt x="2404774" y="1654624"/>
                    <a:pt x="2403473" y="1655600"/>
                  </a:cubicBezTo>
                  <a:cubicBezTo>
                    <a:pt x="2401845" y="1656576"/>
                    <a:pt x="2395662" y="1662434"/>
                    <a:pt x="2398265" y="1656576"/>
                  </a:cubicBezTo>
                  <a:cubicBezTo>
                    <a:pt x="2400869" y="1650718"/>
                    <a:pt x="2403473" y="1647138"/>
                    <a:pt x="2402171" y="1645836"/>
                  </a:cubicBezTo>
                  <a:cubicBezTo>
                    <a:pt x="2400869" y="1644209"/>
                    <a:pt x="2400543" y="1644209"/>
                    <a:pt x="2398916" y="1641931"/>
                  </a:cubicBezTo>
                  <a:cubicBezTo>
                    <a:pt x="2397289" y="1639653"/>
                    <a:pt x="2398265" y="1641931"/>
                    <a:pt x="2395011" y="1642256"/>
                  </a:cubicBezTo>
                  <a:cubicBezTo>
                    <a:pt x="2391431" y="1642582"/>
                    <a:pt x="2392082" y="1640954"/>
                    <a:pt x="2388502" y="1640304"/>
                  </a:cubicBezTo>
                  <a:cubicBezTo>
                    <a:pt x="2385247" y="1639653"/>
                    <a:pt x="2377436" y="1646813"/>
                    <a:pt x="2380365" y="1642256"/>
                  </a:cubicBezTo>
                  <a:cubicBezTo>
                    <a:pt x="2383294" y="1637700"/>
                    <a:pt x="2387200" y="1635422"/>
                    <a:pt x="2383620" y="1635747"/>
                  </a:cubicBezTo>
                  <a:cubicBezTo>
                    <a:pt x="2380365" y="1636073"/>
                    <a:pt x="2377762" y="1639002"/>
                    <a:pt x="2377111" y="1637374"/>
                  </a:cubicBezTo>
                  <a:cubicBezTo>
                    <a:pt x="2376460" y="1635422"/>
                    <a:pt x="2379064" y="1633144"/>
                    <a:pt x="2382643" y="1631191"/>
                  </a:cubicBezTo>
                  <a:cubicBezTo>
                    <a:pt x="2386224" y="1629238"/>
                    <a:pt x="2401520" y="1623380"/>
                    <a:pt x="2397614" y="1621753"/>
                  </a:cubicBezTo>
                  <a:cubicBezTo>
                    <a:pt x="2393709" y="1620125"/>
                    <a:pt x="2391756" y="1625007"/>
                    <a:pt x="2388502" y="1622729"/>
                  </a:cubicBezTo>
                  <a:cubicBezTo>
                    <a:pt x="2385247" y="1620451"/>
                    <a:pt x="2385573" y="1617847"/>
                    <a:pt x="2382643" y="1619475"/>
                  </a:cubicBezTo>
                  <a:cubicBezTo>
                    <a:pt x="2380040" y="1621102"/>
                    <a:pt x="2378413" y="1624682"/>
                    <a:pt x="2378413" y="1622078"/>
                  </a:cubicBezTo>
                  <a:cubicBezTo>
                    <a:pt x="2378087" y="1619800"/>
                    <a:pt x="2381342" y="1613291"/>
                    <a:pt x="2376785" y="1615895"/>
                  </a:cubicBezTo>
                  <a:cubicBezTo>
                    <a:pt x="2372229" y="1618498"/>
                    <a:pt x="2369300" y="1627936"/>
                    <a:pt x="2366045" y="1630214"/>
                  </a:cubicBezTo>
                  <a:cubicBezTo>
                    <a:pt x="2362791" y="1632493"/>
                    <a:pt x="2359862" y="1634771"/>
                    <a:pt x="2359211" y="1634445"/>
                  </a:cubicBezTo>
                  <a:cubicBezTo>
                    <a:pt x="2358560" y="1634120"/>
                    <a:pt x="2356282" y="1632167"/>
                    <a:pt x="2357909" y="1627936"/>
                  </a:cubicBezTo>
                  <a:cubicBezTo>
                    <a:pt x="2359536" y="1623705"/>
                    <a:pt x="2358885" y="1622729"/>
                    <a:pt x="2364743" y="1615244"/>
                  </a:cubicBezTo>
                  <a:cubicBezTo>
                    <a:pt x="2370927" y="1607758"/>
                    <a:pt x="2379389" y="1600598"/>
                    <a:pt x="2379389" y="1596693"/>
                  </a:cubicBezTo>
                  <a:cubicBezTo>
                    <a:pt x="2379064" y="1593113"/>
                    <a:pt x="2375158" y="1588556"/>
                    <a:pt x="2378087" y="1587580"/>
                  </a:cubicBezTo>
                  <a:cubicBezTo>
                    <a:pt x="2381016" y="1586604"/>
                    <a:pt x="2380040" y="1592136"/>
                    <a:pt x="2383294" y="1591160"/>
                  </a:cubicBezTo>
                  <a:cubicBezTo>
                    <a:pt x="2386224" y="1590184"/>
                    <a:pt x="2386874" y="1588556"/>
                    <a:pt x="2387200" y="1586929"/>
                  </a:cubicBezTo>
                  <a:cubicBezTo>
                    <a:pt x="2387525" y="1585302"/>
                    <a:pt x="2388827" y="1579118"/>
                    <a:pt x="2388176" y="1577166"/>
                  </a:cubicBezTo>
                  <a:cubicBezTo>
                    <a:pt x="2387525" y="1575213"/>
                    <a:pt x="2384596" y="1578467"/>
                    <a:pt x="2383294" y="1576189"/>
                  </a:cubicBezTo>
                  <a:cubicBezTo>
                    <a:pt x="2381667" y="1573911"/>
                    <a:pt x="2378738" y="1571633"/>
                    <a:pt x="2381016" y="1570006"/>
                  </a:cubicBezTo>
                  <a:cubicBezTo>
                    <a:pt x="2383294" y="1568378"/>
                    <a:pt x="2385898" y="1571633"/>
                    <a:pt x="2390129" y="1571958"/>
                  </a:cubicBezTo>
                  <a:cubicBezTo>
                    <a:pt x="2394360" y="1572284"/>
                    <a:pt x="2394360" y="1573586"/>
                    <a:pt x="2395662" y="1570331"/>
                  </a:cubicBezTo>
                  <a:cubicBezTo>
                    <a:pt x="2396963" y="1567402"/>
                    <a:pt x="2398916" y="1563822"/>
                    <a:pt x="2399242" y="1562195"/>
                  </a:cubicBezTo>
                  <a:cubicBezTo>
                    <a:pt x="2399567" y="1560567"/>
                    <a:pt x="2391756" y="1559266"/>
                    <a:pt x="2391431" y="1560567"/>
                  </a:cubicBezTo>
                  <a:cubicBezTo>
                    <a:pt x="2391431" y="1561869"/>
                    <a:pt x="2395011" y="1563171"/>
                    <a:pt x="2393058" y="1564473"/>
                  </a:cubicBezTo>
                  <a:cubicBezTo>
                    <a:pt x="2391431" y="1565449"/>
                    <a:pt x="2387525" y="1568704"/>
                    <a:pt x="2387525" y="1565124"/>
                  </a:cubicBezTo>
                  <a:cubicBezTo>
                    <a:pt x="2385573" y="1561869"/>
                    <a:pt x="2385573" y="1559591"/>
                    <a:pt x="2382318" y="1560567"/>
                  </a:cubicBezTo>
                  <a:lnTo>
                    <a:pt x="2382318" y="1560567"/>
                  </a:lnTo>
                  <a:close/>
                  <a:moveTo>
                    <a:pt x="2265806" y="1753887"/>
                  </a:moveTo>
                  <a:cubicBezTo>
                    <a:pt x="2261900" y="1753236"/>
                    <a:pt x="2261900" y="1755188"/>
                    <a:pt x="2260598" y="1757792"/>
                  </a:cubicBezTo>
                  <a:cubicBezTo>
                    <a:pt x="2259297" y="1760396"/>
                    <a:pt x="2259622" y="1761372"/>
                    <a:pt x="2256693" y="1762348"/>
                  </a:cubicBezTo>
                  <a:cubicBezTo>
                    <a:pt x="2253764" y="1763325"/>
                    <a:pt x="2249859" y="1764301"/>
                    <a:pt x="2250835" y="1765603"/>
                  </a:cubicBezTo>
                  <a:cubicBezTo>
                    <a:pt x="2251811" y="1766905"/>
                    <a:pt x="2254415" y="1765928"/>
                    <a:pt x="2254415" y="1767881"/>
                  </a:cubicBezTo>
                  <a:cubicBezTo>
                    <a:pt x="2254415" y="1769834"/>
                    <a:pt x="2249859" y="1773414"/>
                    <a:pt x="2249859" y="1775367"/>
                  </a:cubicBezTo>
                  <a:cubicBezTo>
                    <a:pt x="2250184" y="1776994"/>
                    <a:pt x="2250184" y="1779272"/>
                    <a:pt x="2253113" y="1777970"/>
                  </a:cubicBezTo>
                  <a:cubicBezTo>
                    <a:pt x="2256042" y="1776343"/>
                    <a:pt x="2261249" y="1772763"/>
                    <a:pt x="2264829" y="1769183"/>
                  </a:cubicBezTo>
                  <a:cubicBezTo>
                    <a:pt x="2268409" y="1765278"/>
                    <a:pt x="2271338" y="1767230"/>
                    <a:pt x="2272966" y="1764301"/>
                  </a:cubicBezTo>
                  <a:cubicBezTo>
                    <a:pt x="2274593" y="1761372"/>
                    <a:pt x="2275569" y="1758443"/>
                    <a:pt x="2273291" y="1757141"/>
                  </a:cubicBezTo>
                  <a:cubicBezTo>
                    <a:pt x="2271338" y="1755514"/>
                    <a:pt x="2268409" y="1753887"/>
                    <a:pt x="2265806" y="1753887"/>
                  </a:cubicBezTo>
                  <a:lnTo>
                    <a:pt x="2265806" y="1753887"/>
                  </a:lnTo>
                  <a:close/>
                  <a:moveTo>
                    <a:pt x="2252788" y="1727200"/>
                  </a:moveTo>
                  <a:cubicBezTo>
                    <a:pt x="2250835" y="1729152"/>
                    <a:pt x="2247255" y="1735661"/>
                    <a:pt x="2245302" y="1737289"/>
                  </a:cubicBezTo>
                  <a:cubicBezTo>
                    <a:pt x="2243349" y="1739241"/>
                    <a:pt x="2239119" y="1746076"/>
                    <a:pt x="2236840" y="1748354"/>
                  </a:cubicBezTo>
                  <a:cubicBezTo>
                    <a:pt x="2234562" y="1750632"/>
                    <a:pt x="2233911" y="1753236"/>
                    <a:pt x="2232610" y="1755839"/>
                  </a:cubicBezTo>
                  <a:cubicBezTo>
                    <a:pt x="2230982" y="1758118"/>
                    <a:pt x="2227728" y="1762023"/>
                    <a:pt x="2229029" y="1764301"/>
                  </a:cubicBezTo>
                  <a:cubicBezTo>
                    <a:pt x="2230331" y="1766579"/>
                    <a:pt x="2229680" y="1769183"/>
                    <a:pt x="2232284" y="1771136"/>
                  </a:cubicBezTo>
                  <a:cubicBezTo>
                    <a:pt x="2234562" y="1772763"/>
                    <a:pt x="2237491" y="1775367"/>
                    <a:pt x="2239770" y="1774390"/>
                  </a:cubicBezTo>
                  <a:cubicBezTo>
                    <a:pt x="2242048" y="1773414"/>
                    <a:pt x="2239770" y="1773414"/>
                    <a:pt x="2239119" y="1770485"/>
                  </a:cubicBezTo>
                  <a:cubicBezTo>
                    <a:pt x="2238468" y="1767556"/>
                    <a:pt x="2238468" y="1765603"/>
                    <a:pt x="2238468" y="1762674"/>
                  </a:cubicBezTo>
                  <a:cubicBezTo>
                    <a:pt x="2238142" y="1760070"/>
                    <a:pt x="2246929" y="1760396"/>
                    <a:pt x="2248557" y="1758769"/>
                  </a:cubicBezTo>
                  <a:cubicBezTo>
                    <a:pt x="2250184" y="1757141"/>
                    <a:pt x="2250509" y="1758443"/>
                    <a:pt x="2250835" y="1752910"/>
                  </a:cubicBezTo>
                  <a:cubicBezTo>
                    <a:pt x="2251486" y="1747378"/>
                    <a:pt x="2254740" y="1744774"/>
                    <a:pt x="2256042" y="1742170"/>
                  </a:cubicBezTo>
                  <a:cubicBezTo>
                    <a:pt x="2257669" y="1739241"/>
                    <a:pt x="2260598" y="1735661"/>
                    <a:pt x="2259297" y="1734034"/>
                  </a:cubicBezTo>
                  <a:cubicBezTo>
                    <a:pt x="2257995" y="1732407"/>
                    <a:pt x="2256042" y="1734360"/>
                    <a:pt x="2256042" y="1731430"/>
                  </a:cubicBezTo>
                  <a:cubicBezTo>
                    <a:pt x="2256042" y="1728501"/>
                    <a:pt x="2257669" y="1726874"/>
                    <a:pt x="2257669" y="1725247"/>
                  </a:cubicBezTo>
                  <a:cubicBezTo>
                    <a:pt x="2257669" y="1723619"/>
                    <a:pt x="2254415" y="1724921"/>
                    <a:pt x="2252788" y="1727200"/>
                  </a:cubicBezTo>
                  <a:lnTo>
                    <a:pt x="2252788" y="1727200"/>
                  </a:lnTo>
                  <a:close/>
                  <a:moveTo>
                    <a:pt x="2153850" y="1724270"/>
                  </a:moveTo>
                  <a:cubicBezTo>
                    <a:pt x="2154826" y="1723619"/>
                    <a:pt x="2157755" y="1725898"/>
                    <a:pt x="2156779" y="1727851"/>
                  </a:cubicBezTo>
                  <a:cubicBezTo>
                    <a:pt x="2155802" y="1730129"/>
                    <a:pt x="2154501" y="1733383"/>
                    <a:pt x="2155152" y="1734685"/>
                  </a:cubicBezTo>
                  <a:cubicBezTo>
                    <a:pt x="2155802" y="1735661"/>
                    <a:pt x="2157430" y="1738916"/>
                    <a:pt x="2157430" y="1740218"/>
                  </a:cubicBezTo>
                  <a:cubicBezTo>
                    <a:pt x="2157430" y="1741519"/>
                    <a:pt x="2156128" y="1745750"/>
                    <a:pt x="2153850" y="1745750"/>
                  </a:cubicBezTo>
                  <a:cubicBezTo>
                    <a:pt x="2151572" y="1745750"/>
                    <a:pt x="2151246" y="1740869"/>
                    <a:pt x="2150595" y="1738916"/>
                  </a:cubicBezTo>
                  <a:cubicBezTo>
                    <a:pt x="2149944" y="1737289"/>
                    <a:pt x="2149944" y="1736638"/>
                    <a:pt x="2146690" y="1736312"/>
                  </a:cubicBezTo>
                  <a:cubicBezTo>
                    <a:pt x="2143435" y="1735987"/>
                    <a:pt x="2141808" y="1734360"/>
                    <a:pt x="2143435" y="1733058"/>
                  </a:cubicBezTo>
                  <a:cubicBezTo>
                    <a:pt x="2145063" y="1731756"/>
                    <a:pt x="2149293" y="1731756"/>
                    <a:pt x="2150595" y="1729478"/>
                  </a:cubicBezTo>
                  <a:cubicBezTo>
                    <a:pt x="2152223" y="1726874"/>
                    <a:pt x="2147992" y="1724596"/>
                    <a:pt x="2153850" y="1724270"/>
                  </a:cubicBezTo>
                  <a:lnTo>
                    <a:pt x="2153850" y="1724270"/>
                  </a:lnTo>
                  <a:close/>
                  <a:moveTo>
                    <a:pt x="2184443" y="1747378"/>
                  </a:moveTo>
                  <a:cubicBezTo>
                    <a:pt x="2192579" y="1747378"/>
                    <a:pt x="2197461" y="1747378"/>
                    <a:pt x="2202342" y="1746401"/>
                  </a:cubicBezTo>
                  <a:cubicBezTo>
                    <a:pt x="2207224" y="1745425"/>
                    <a:pt x="2212757" y="1744123"/>
                    <a:pt x="2211455" y="1746401"/>
                  </a:cubicBezTo>
                  <a:cubicBezTo>
                    <a:pt x="2209828" y="1748679"/>
                    <a:pt x="2201041" y="1750307"/>
                    <a:pt x="2201041" y="1752585"/>
                  </a:cubicBezTo>
                  <a:cubicBezTo>
                    <a:pt x="2201041" y="1754863"/>
                    <a:pt x="2200390" y="1756816"/>
                    <a:pt x="2198762" y="1757141"/>
                  </a:cubicBezTo>
                  <a:cubicBezTo>
                    <a:pt x="2197135" y="1757467"/>
                    <a:pt x="2199088" y="1760396"/>
                    <a:pt x="2198762" y="1762023"/>
                  </a:cubicBezTo>
                  <a:cubicBezTo>
                    <a:pt x="2198437" y="1763650"/>
                    <a:pt x="2197135" y="1765603"/>
                    <a:pt x="2192904" y="1764952"/>
                  </a:cubicBezTo>
                  <a:cubicBezTo>
                    <a:pt x="2188673" y="1764301"/>
                    <a:pt x="2184443" y="1763325"/>
                    <a:pt x="2184117" y="1760396"/>
                  </a:cubicBezTo>
                  <a:cubicBezTo>
                    <a:pt x="2183792" y="1757467"/>
                    <a:pt x="2182164" y="1753561"/>
                    <a:pt x="2180211" y="1754212"/>
                  </a:cubicBezTo>
                  <a:cubicBezTo>
                    <a:pt x="2178259" y="1754863"/>
                    <a:pt x="2181513" y="1759094"/>
                    <a:pt x="2176957" y="1757467"/>
                  </a:cubicBezTo>
                  <a:cubicBezTo>
                    <a:pt x="2172401" y="1755839"/>
                    <a:pt x="2168495" y="1755839"/>
                    <a:pt x="2166868" y="1753561"/>
                  </a:cubicBezTo>
                  <a:cubicBezTo>
                    <a:pt x="2165241" y="1751283"/>
                    <a:pt x="2160684" y="1748679"/>
                    <a:pt x="2162962" y="1746727"/>
                  </a:cubicBezTo>
                  <a:cubicBezTo>
                    <a:pt x="2165566" y="1745099"/>
                    <a:pt x="2169797" y="1745425"/>
                    <a:pt x="2174353" y="1746401"/>
                  </a:cubicBezTo>
                  <a:cubicBezTo>
                    <a:pt x="2179561" y="1747703"/>
                    <a:pt x="2181188" y="1747378"/>
                    <a:pt x="2184443" y="1747378"/>
                  </a:cubicBezTo>
                  <a:lnTo>
                    <a:pt x="2184443" y="1747378"/>
                  </a:lnTo>
                  <a:close/>
                  <a:moveTo>
                    <a:pt x="2162962" y="1625984"/>
                  </a:moveTo>
                  <a:cubicBezTo>
                    <a:pt x="2150921" y="1625984"/>
                    <a:pt x="2146364" y="1623380"/>
                    <a:pt x="2145713" y="1625658"/>
                  </a:cubicBezTo>
                  <a:cubicBezTo>
                    <a:pt x="2145063" y="1627936"/>
                    <a:pt x="2146039" y="1628587"/>
                    <a:pt x="2153199" y="1631191"/>
                  </a:cubicBezTo>
                  <a:cubicBezTo>
                    <a:pt x="2160034" y="1633794"/>
                    <a:pt x="2163613" y="1634445"/>
                    <a:pt x="2165566" y="1639002"/>
                  </a:cubicBezTo>
                  <a:cubicBezTo>
                    <a:pt x="2167844" y="1643233"/>
                    <a:pt x="2171424" y="1644534"/>
                    <a:pt x="2176632" y="1646487"/>
                  </a:cubicBezTo>
                  <a:cubicBezTo>
                    <a:pt x="2181839" y="1648440"/>
                    <a:pt x="2184443" y="1649416"/>
                    <a:pt x="2189650" y="1650392"/>
                  </a:cubicBezTo>
                  <a:cubicBezTo>
                    <a:pt x="2195182" y="1651369"/>
                    <a:pt x="2198762" y="1653647"/>
                    <a:pt x="2204295" y="1653973"/>
                  </a:cubicBezTo>
                  <a:cubicBezTo>
                    <a:pt x="2209828" y="1654298"/>
                    <a:pt x="2211455" y="1654949"/>
                    <a:pt x="2215361" y="1654298"/>
                  </a:cubicBezTo>
                  <a:cubicBezTo>
                    <a:pt x="2219266" y="1653647"/>
                    <a:pt x="2221870" y="1654624"/>
                    <a:pt x="2222195" y="1651694"/>
                  </a:cubicBezTo>
                  <a:cubicBezTo>
                    <a:pt x="2222846" y="1648765"/>
                    <a:pt x="2219917" y="1645836"/>
                    <a:pt x="2215686" y="1644209"/>
                  </a:cubicBezTo>
                  <a:cubicBezTo>
                    <a:pt x="2211455" y="1642582"/>
                    <a:pt x="2210153" y="1645836"/>
                    <a:pt x="2205597" y="1642256"/>
                  </a:cubicBezTo>
                  <a:cubicBezTo>
                    <a:pt x="2201041" y="1638351"/>
                    <a:pt x="2200715" y="1636073"/>
                    <a:pt x="2194857" y="1634445"/>
                  </a:cubicBezTo>
                  <a:cubicBezTo>
                    <a:pt x="2188999" y="1632818"/>
                    <a:pt x="2177608" y="1627611"/>
                    <a:pt x="2174353" y="1625658"/>
                  </a:cubicBezTo>
                  <a:cubicBezTo>
                    <a:pt x="2171424" y="1623055"/>
                    <a:pt x="2169146" y="1625658"/>
                    <a:pt x="2162962" y="1625984"/>
                  </a:cubicBezTo>
                  <a:lnTo>
                    <a:pt x="2162962" y="1625984"/>
                  </a:lnTo>
                  <a:close/>
                  <a:moveTo>
                    <a:pt x="2041894" y="1206474"/>
                  </a:moveTo>
                  <a:cubicBezTo>
                    <a:pt x="2039290" y="1209078"/>
                    <a:pt x="2030828" y="1218842"/>
                    <a:pt x="2033432" y="1219818"/>
                  </a:cubicBezTo>
                  <a:cubicBezTo>
                    <a:pt x="2035710" y="1220794"/>
                    <a:pt x="2039941" y="1220143"/>
                    <a:pt x="2041894" y="1219493"/>
                  </a:cubicBezTo>
                  <a:cubicBezTo>
                    <a:pt x="2043847" y="1218842"/>
                    <a:pt x="2047427" y="1215913"/>
                    <a:pt x="2047752" y="1213634"/>
                  </a:cubicBezTo>
                  <a:cubicBezTo>
                    <a:pt x="2048077" y="1211356"/>
                    <a:pt x="2048728" y="1208753"/>
                    <a:pt x="2047101" y="1206800"/>
                  </a:cubicBezTo>
                  <a:cubicBezTo>
                    <a:pt x="2045148" y="1205173"/>
                    <a:pt x="2043847" y="1205173"/>
                    <a:pt x="2041894" y="1206474"/>
                  </a:cubicBezTo>
                  <a:lnTo>
                    <a:pt x="2041894" y="1206474"/>
                  </a:lnTo>
                  <a:close/>
                  <a:moveTo>
                    <a:pt x="180627" y="786314"/>
                  </a:moveTo>
                  <a:cubicBezTo>
                    <a:pt x="178999" y="790871"/>
                    <a:pt x="178674" y="794125"/>
                    <a:pt x="174768" y="794776"/>
                  </a:cubicBezTo>
                  <a:cubicBezTo>
                    <a:pt x="170863" y="795427"/>
                    <a:pt x="165656" y="795101"/>
                    <a:pt x="163378" y="796403"/>
                  </a:cubicBezTo>
                  <a:cubicBezTo>
                    <a:pt x="161099" y="797705"/>
                    <a:pt x="157194" y="799983"/>
                    <a:pt x="158496" y="802587"/>
                  </a:cubicBezTo>
                  <a:cubicBezTo>
                    <a:pt x="159472" y="804865"/>
                    <a:pt x="156868" y="805190"/>
                    <a:pt x="154265" y="805190"/>
                  </a:cubicBezTo>
                  <a:cubicBezTo>
                    <a:pt x="151661" y="805190"/>
                    <a:pt x="148732" y="806818"/>
                    <a:pt x="149383" y="809747"/>
                  </a:cubicBezTo>
                  <a:cubicBezTo>
                    <a:pt x="150034" y="813001"/>
                    <a:pt x="156218" y="818209"/>
                    <a:pt x="151336" y="816907"/>
                  </a:cubicBezTo>
                  <a:cubicBezTo>
                    <a:pt x="146454" y="815605"/>
                    <a:pt x="140921" y="812025"/>
                    <a:pt x="140270" y="814629"/>
                  </a:cubicBezTo>
                  <a:cubicBezTo>
                    <a:pt x="139619" y="816907"/>
                    <a:pt x="135714" y="823416"/>
                    <a:pt x="141247" y="823741"/>
                  </a:cubicBezTo>
                  <a:cubicBezTo>
                    <a:pt x="146779" y="823741"/>
                    <a:pt x="151336" y="821789"/>
                    <a:pt x="155241" y="821789"/>
                  </a:cubicBezTo>
                  <a:cubicBezTo>
                    <a:pt x="159147" y="821789"/>
                    <a:pt x="167934" y="821463"/>
                    <a:pt x="168910" y="822114"/>
                  </a:cubicBezTo>
                  <a:cubicBezTo>
                    <a:pt x="169887" y="822765"/>
                    <a:pt x="172816" y="823090"/>
                    <a:pt x="171839" y="816907"/>
                  </a:cubicBezTo>
                  <a:cubicBezTo>
                    <a:pt x="170863" y="810723"/>
                    <a:pt x="172816" y="806818"/>
                    <a:pt x="177372" y="804865"/>
                  </a:cubicBezTo>
                  <a:cubicBezTo>
                    <a:pt x="181603" y="802912"/>
                    <a:pt x="194296" y="799983"/>
                    <a:pt x="195597" y="798356"/>
                  </a:cubicBezTo>
                  <a:cubicBezTo>
                    <a:pt x="196899" y="796729"/>
                    <a:pt x="200805" y="789894"/>
                    <a:pt x="199503" y="789894"/>
                  </a:cubicBezTo>
                  <a:cubicBezTo>
                    <a:pt x="198201" y="789894"/>
                    <a:pt x="188112" y="793149"/>
                    <a:pt x="186485" y="791196"/>
                  </a:cubicBezTo>
                  <a:cubicBezTo>
                    <a:pt x="185183" y="788918"/>
                    <a:pt x="184532" y="779480"/>
                    <a:pt x="183556" y="779805"/>
                  </a:cubicBezTo>
                  <a:cubicBezTo>
                    <a:pt x="182905" y="779805"/>
                    <a:pt x="181928" y="783385"/>
                    <a:pt x="180627" y="786314"/>
                  </a:cubicBezTo>
                  <a:lnTo>
                    <a:pt x="180627" y="786314"/>
                  </a:lnTo>
                  <a:close/>
                  <a:moveTo>
                    <a:pt x="920056" y="886554"/>
                  </a:moveTo>
                  <a:cubicBezTo>
                    <a:pt x="919080" y="891110"/>
                    <a:pt x="915825" y="894365"/>
                    <a:pt x="919080" y="893714"/>
                  </a:cubicBezTo>
                  <a:cubicBezTo>
                    <a:pt x="922335" y="893388"/>
                    <a:pt x="926566" y="895992"/>
                    <a:pt x="924938" y="891761"/>
                  </a:cubicBezTo>
                  <a:cubicBezTo>
                    <a:pt x="923311" y="887856"/>
                    <a:pt x="921684" y="883299"/>
                    <a:pt x="920056" y="886554"/>
                  </a:cubicBezTo>
                  <a:lnTo>
                    <a:pt x="920056" y="886554"/>
                  </a:lnTo>
                  <a:close/>
                  <a:moveTo>
                    <a:pt x="947720" y="832203"/>
                  </a:moveTo>
                  <a:cubicBezTo>
                    <a:pt x="954554" y="830250"/>
                    <a:pt x="958460" y="827321"/>
                    <a:pt x="963993" y="826345"/>
                  </a:cubicBezTo>
                  <a:cubicBezTo>
                    <a:pt x="969525" y="825369"/>
                    <a:pt x="969525" y="824067"/>
                    <a:pt x="973756" y="825043"/>
                  </a:cubicBezTo>
                  <a:cubicBezTo>
                    <a:pt x="977987" y="826019"/>
                    <a:pt x="980265" y="826996"/>
                    <a:pt x="984496" y="828949"/>
                  </a:cubicBezTo>
                  <a:cubicBezTo>
                    <a:pt x="988727" y="830901"/>
                    <a:pt x="991331" y="830576"/>
                    <a:pt x="990354" y="833505"/>
                  </a:cubicBezTo>
                  <a:cubicBezTo>
                    <a:pt x="989378" y="836434"/>
                    <a:pt x="988402" y="838061"/>
                    <a:pt x="983520" y="839689"/>
                  </a:cubicBezTo>
                  <a:cubicBezTo>
                    <a:pt x="978638" y="841316"/>
                    <a:pt x="967247" y="843594"/>
                    <a:pt x="965620" y="844896"/>
                  </a:cubicBezTo>
                  <a:cubicBezTo>
                    <a:pt x="963993" y="846198"/>
                    <a:pt x="964969" y="850103"/>
                    <a:pt x="962691" y="851079"/>
                  </a:cubicBezTo>
                  <a:cubicBezTo>
                    <a:pt x="960413" y="852056"/>
                    <a:pt x="958134" y="848801"/>
                    <a:pt x="955205" y="850103"/>
                  </a:cubicBezTo>
                  <a:cubicBezTo>
                    <a:pt x="952276" y="851405"/>
                    <a:pt x="949347" y="856938"/>
                    <a:pt x="945767" y="855961"/>
                  </a:cubicBezTo>
                  <a:cubicBezTo>
                    <a:pt x="941862" y="854985"/>
                    <a:pt x="932424" y="851079"/>
                    <a:pt x="930471" y="853683"/>
                  </a:cubicBezTo>
                  <a:cubicBezTo>
                    <a:pt x="928844" y="856287"/>
                    <a:pt x="934051" y="862145"/>
                    <a:pt x="932749" y="862470"/>
                  </a:cubicBezTo>
                  <a:cubicBezTo>
                    <a:pt x="931447" y="863121"/>
                    <a:pt x="913873" y="861168"/>
                    <a:pt x="913547" y="859216"/>
                  </a:cubicBezTo>
                  <a:cubicBezTo>
                    <a:pt x="913222" y="857263"/>
                    <a:pt x="913222" y="854334"/>
                    <a:pt x="910618" y="854659"/>
                  </a:cubicBezTo>
                  <a:cubicBezTo>
                    <a:pt x="908340" y="855310"/>
                    <a:pt x="901831" y="861494"/>
                    <a:pt x="902156" y="856612"/>
                  </a:cubicBezTo>
                  <a:cubicBezTo>
                    <a:pt x="902482" y="852056"/>
                    <a:pt x="910944" y="844245"/>
                    <a:pt x="912246" y="841316"/>
                  </a:cubicBezTo>
                  <a:cubicBezTo>
                    <a:pt x="913547" y="838387"/>
                    <a:pt x="919406" y="836759"/>
                    <a:pt x="926566" y="836759"/>
                  </a:cubicBezTo>
                  <a:cubicBezTo>
                    <a:pt x="934051" y="836759"/>
                    <a:pt x="940885" y="833179"/>
                    <a:pt x="947720" y="832203"/>
                  </a:cubicBezTo>
                  <a:lnTo>
                    <a:pt x="947720" y="832203"/>
                  </a:lnTo>
                  <a:close/>
                  <a:moveTo>
                    <a:pt x="1013787" y="841967"/>
                  </a:moveTo>
                  <a:cubicBezTo>
                    <a:pt x="1008580" y="842618"/>
                    <a:pt x="1004023" y="841316"/>
                    <a:pt x="1005976" y="843919"/>
                  </a:cubicBezTo>
                  <a:cubicBezTo>
                    <a:pt x="1007929" y="846523"/>
                    <a:pt x="1009231" y="851730"/>
                    <a:pt x="1015089" y="850754"/>
                  </a:cubicBezTo>
                  <a:cubicBezTo>
                    <a:pt x="1020621" y="850103"/>
                    <a:pt x="1027781" y="851079"/>
                    <a:pt x="1026805" y="848476"/>
                  </a:cubicBezTo>
                  <a:cubicBezTo>
                    <a:pt x="1025829" y="845872"/>
                    <a:pt x="1022249" y="842943"/>
                    <a:pt x="1019970" y="841967"/>
                  </a:cubicBezTo>
                  <a:cubicBezTo>
                    <a:pt x="1017692" y="841316"/>
                    <a:pt x="1015740" y="841316"/>
                    <a:pt x="1013787" y="841967"/>
                  </a:cubicBezTo>
                  <a:lnTo>
                    <a:pt x="1013787" y="841967"/>
                  </a:lnTo>
                  <a:close/>
                  <a:moveTo>
                    <a:pt x="1087339" y="834807"/>
                  </a:moveTo>
                  <a:cubicBezTo>
                    <a:pt x="1082783" y="837736"/>
                    <a:pt x="1080505" y="837085"/>
                    <a:pt x="1081807" y="839038"/>
                  </a:cubicBezTo>
                  <a:cubicBezTo>
                    <a:pt x="1083434" y="841316"/>
                    <a:pt x="1091896" y="841967"/>
                    <a:pt x="1093848" y="842618"/>
                  </a:cubicBezTo>
                  <a:cubicBezTo>
                    <a:pt x="1095476" y="842943"/>
                    <a:pt x="1101334" y="839689"/>
                    <a:pt x="1101008" y="835783"/>
                  </a:cubicBezTo>
                  <a:cubicBezTo>
                    <a:pt x="1101008" y="831878"/>
                    <a:pt x="1097429" y="831227"/>
                    <a:pt x="1094174" y="830901"/>
                  </a:cubicBezTo>
                  <a:cubicBezTo>
                    <a:pt x="1090594" y="830576"/>
                    <a:pt x="1089618" y="832203"/>
                    <a:pt x="1087339" y="834807"/>
                  </a:cubicBezTo>
                  <a:lnTo>
                    <a:pt x="1087339" y="834807"/>
                  </a:lnTo>
                  <a:close/>
                  <a:moveTo>
                    <a:pt x="1146247" y="811374"/>
                  </a:moveTo>
                  <a:cubicBezTo>
                    <a:pt x="1144619" y="813327"/>
                    <a:pt x="1142992" y="815605"/>
                    <a:pt x="1145921" y="818209"/>
                  </a:cubicBezTo>
                  <a:cubicBezTo>
                    <a:pt x="1148850" y="820812"/>
                    <a:pt x="1152430" y="825369"/>
                    <a:pt x="1152756" y="822440"/>
                  </a:cubicBezTo>
                  <a:cubicBezTo>
                    <a:pt x="1152756" y="819510"/>
                    <a:pt x="1151779" y="808770"/>
                    <a:pt x="1146247" y="811374"/>
                  </a:cubicBezTo>
                  <a:lnTo>
                    <a:pt x="1146247" y="811374"/>
                  </a:lnTo>
                  <a:close/>
                  <a:moveTo>
                    <a:pt x="1130625" y="823416"/>
                  </a:moveTo>
                  <a:cubicBezTo>
                    <a:pt x="1130625" y="826670"/>
                    <a:pt x="1127696" y="828949"/>
                    <a:pt x="1130625" y="831552"/>
                  </a:cubicBezTo>
                  <a:cubicBezTo>
                    <a:pt x="1133228" y="834156"/>
                    <a:pt x="1133228" y="836109"/>
                    <a:pt x="1135832" y="835458"/>
                  </a:cubicBezTo>
                  <a:cubicBezTo>
                    <a:pt x="1138436" y="834807"/>
                    <a:pt x="1142666" y="833505"/>
                    <a:pt x="1142992" y="830576"/>
                  </a:cubicBezTo>
                  <a:cubicBezTo>
                    <a:pt x="1143317" y="827972"/>
                    <a:pt x="1141039" y="822765"/>
                    <a:pt x="1139412" y="821789"/>
                  </a:cubicBezTo>
                  <a:cubicBezTo>
                    <a:pt x="1137459" y="820812"/>
                    <a:pt x="1130950" y="819836"/>
                    <a:pt x="1130625" y="823416"/>
                  </a:cubicBezTo>
                  <a:lnTo>
                    <a:pt x="1130625" y="823416"/>
                  </a:lnTo>
                  <a:close/>
                  <a:moveTo>
                    <a:pt x="1262433" y="792498"/>
                  </a:moveTo>
                  <a:cubicBezTo>
                    <a:pt x="1260155" y="796403"/>
                    <a:pt x="1257551" y="801610"/>
                    <a:pt x="1259830" y="800634"/>
                  </a:cubicBezTo>
                  <a:cubicBezTo>
                    <a:pt x="1262108" y="799658"/>
                    <a:pt x="1263410" y="795752"/>
                    <a:pt x="1265688" y="796729"/>
                  </a:cubicBezTo>
                  <a:cubicBezTo>
                    <a:pt x="1267966" y="797705"/>
                    <a:pt x="1270570" y="799658"/>
                    <a:pt x="1269593" y="801936"/>
                  </a:cubicBezTo>
                  <a:cubicBezTo>
                    <a:pt x="1268617" y="804214"/>
                    <a:pt x="1271220" y="806167"/>
                    <a:pt x="1272848" y="805516"/>
                  </a:cubicBezTo>
                  <a:cubicBezTo>
                    <a:pt x="1274475" y="804865"/>
                    <a:pt x="1279357" y="801610"/>
                    <a:pt x="1278380" y="798356"/>
                  </a:cubicBezTo>
                  <a:cubicBezTo>
                    <a:pt x="1277079" y="794776"/>
                    <a:pt x="1270895" y="791196"/>
                    <a:pt x="1268617" y="790871"/>
                  </a:cubicBezTo>
                  <a:cubicBezTo>
                    <a:pt x="1266339" y="790871"/>
                    <a:pt x="1263410" y="791196"/>
                    <a:pt x="1262433" y="792498"/>
                  </a:cubicBezTo>
                  <a:lnTo>
                    <a:pt x="1262433" y="792498"/>
                  </a:lnTo>
                  <a:close/>
                  <a:moveTo>
                    <a:pt x="1200272" y="776551"/>
                  </a:moveTo>
                  <a:cubicBezTo>
                    <a:pt x="1192786" y="783385"/>
                    <a:pt x="1197017" y="786640"/>
                    <a:pt x="1191159" y="790871"/>
                  </a:cubicBezTo>
                  <a:cubicBezTo>
                    <a:pt x="1185301" y="794776"/>
                    <a:pt x="1184975" y="800634"/>
                    <a:pt x="1187905" y="802912"/>
                  </a:cubicBezTo>
                  <a:cubicBezTo>
                    <a:pt x="1190833" y="805190"/>
                    <a:pt x="1190508" y="808445"/>
                    <a:pt x="1183348" y="811049"/>
                  </a:cubicBezTo>
                  <a:cubicBezTo>
                    <a:pt x="1176188" y="813327"/>
                    <a:pt x="1172283" y="808120"/>
                    <a:pt x="1166099" y="813652"/>
                  </a:cubicBezTo>
                  <a:cubicBezTo>
                    <a:pt x="1159915" y="819185"/>
                    <a:pt x="1163496" y="831227"/>
                    <a:pt x="1167075" y="831552"/>
                  </a:cubicBezTo>
                  <a:cubicBezTo>
                    <a:pt x="1170981" y="831878"/>
                    <a:pt x="1174886" y="826345"/>
                    <a:pt x="1178141" y="826345"/>
                  </a:cubicBezTo>
                  <a:cubicBezTo>
                    <a:pt x="1181395" y="826670"/>
                    <a:pt x="1183674" y="833830"/>
                    <a:pt x="1187579" y="833179"/>
                  </a:cubicBezTo>
                  <a:cubicBezTo>
                    <a:pt x="1191484" y="832529"/>
                    <a:pt x="1192461" y="826670"/>
                    <a:pt x="1196366" y="828623"/>
                  </a:cubicBezTo>
                  <a:cubicBezTo>
                    <a:pt x="1200272" y="830576"/>
                    <a:pt x="1202875" y="840014"/>
                    <a:pt x="1207757" y="840014"/>
                  </a:cubicBezTo>
                  <a:cubicBezTo>
                    <a:pt x="1212639" y="840014"/>
                    <a:pt x="1211012" y="835783"/>
                    <a:pt x="1217846" y="839689"/>
                  </a:cubicBezTo>
                  <a:cubicBezTo>
                    <a:pt x="1224681" y="843594"/>
                    <a:pt x="1224030" y="847825"/>
                    <a:pt x="1227610" y="844245"/>
                  </a:cubicBezTo>
                  <a:cubicBezTo>
                    <a:pt x="1231190" y="840665"/>
                    <a:pt x="1235421" y="840990"/>
                    <a:pt x="1240302" y="843594"/>
                  </a:cubicBezTo>
                  <a:cubicBezTo>
                    <a:pt x="1245184" y="845872"/>
                    <a:pt x="1249741" y="848150"/>
                    <a:pt x="1253321" y="846198"/>
                  </a:cubicBezTo>
                  <a:cubicBezTo>
                    <a:pt x="1256901" y="844245"/>
                    <a:pt x="1258853" y="841641"/>
                    <a:pt x="1264711" y="838712"/>
                  </a:cubicBezTo>
                  <a:cubicBezTo>
                    <a:pt x="1270244" y="835783"/>
                    <a:pt x="1284239" y="833179"/>
                    <a:pt x="1284239" y="830250"/>
                  </a:cubicBezTo>
                  <a:cubicBezTo>
                    <a:pt x="1284239" y="827321"/>
                    <a:pt x="1277079" y="831552"/>
                    <a:pt x="1271220" y="827972"/>
                  </a:cubicBezTo>
                  <a:cubicBezTo>
                    <a:pt x="1265688" y="824392"/>
                    <a:pt x="1270570" y="805190"/>
                    <a:pt x="1262759" y="812025"/>
                  </a:cubicBezTo>
                  <a:cubicBezTo>
                    <a:pt x="1254622" y="818860"/>
                    <a:pt x="1256250" y="828298"/>
                    <a:pt x="1252670" y="817558"/>
                  </a:cubicBezTo>
                  <a:cubicBezTo>
                    <a:pt x="1248764" y="807143"/>
                    <a:pt x="1256575" y="803889"/>
                    <a:pt x="1246811" y="799983"/>
                  </a:cubicBezTo>
                  <a:cubicBezTo>
                    <a:pt x="1236723" y="796078"/>
                    <a:pt x="1231190" y="801610"/>
                    <a:pt x="1222728" y="791196"/>
                  </a:cubicBezTo>
                  <a:cubicBezTo>
                    <a:pt x="1214266" y="780781"/>
                    <a:pt x="1214592" y="779154"/>
                    <a:pt x="1211988" y="778178"/>
                  </a:cubicBezTo>
                  <a:cubicBezTo>
                    <a:pt x="1208408" y="777202"/>
                    <a:pt x="1207106" y="773622"/>
                    <a:pt x="1200272" y="776551"/>
                  </a:cubicBezTo>
                  <a:lnTo>
                    <a:pt x="1200272" y="776551"/>
                  </a:lnTo>
                  <a:close/>
                  <a:moveTo>
                    <a:pt x="1125417" y="737171"/>
                  </a:moveTo>
                  <a:cubicBezTo>
                    <a:pt x="1126394" y="741076"/>
                    <a:pt x="1126719" y="745958"/>
                    <a:pt x="1130950" y="746934"/>
                  </a:cubicBezTo>
                  <a:cubicBezTo>
                    <a:pt x="1135181" y="747911"/>
                    <a:pt x="1141039" y="754745"/>
                    <a:pt x="1142341" y="750514"/>
                  </a:cubicBezTo>
                  <a:cubicBezTo>
                    <a:pt x="1143643" y="746283"/>
                    <a:pt x="1142666" y="741727"/>
                    <a:pt x="1139087" y="739124"/>
                  </a:cubicBezTo>
                  <a:cubicBezTo>
                    <a:pt x="1134856" y="736520"/>
                    <a:pt x="1125743" y="731964"/>
                    <a:pt x="1125417" y="737171"/>
                  </a:cubicBezTo>
                  <a:lnTo>
                    <a:pt x="1125417" y="737171"/>
                  </a:lnTo>
                  <a:close/>
                  <a:moveTo>
                    <a:pt x="918755" y="580953"/>
                  </a:moveTo>
                  <a:cubicBezTo>
                    <a:pt x="926891" y="579651"/>
                    <a:pt x="931773" y="578350"/>
                    <a:pt x="932749" y="579000"/>
                  </a:cubicBezTo>
                  <a:cubicBezTo>
                    <a:pt x="933725" y="579651"/>
                    <a:pt x="938607" y="586486"/>
                    <a:pt x="936004" y="587137"/>
                  </a:cubicBezTo>
                  <a:cubicBezTo>
                    <a:pt x="933725" y="587788"/>
                    <a:pt x="916802" y="587137"/>
                    <a:pt x="914849" y="585184"/>
                  </a:cubicBezTo>
                  <a:cubicBezTo>
                    <a:pt x="913547" y="583557"/>
                    <a:pt x="916476" y="581279"/>
                    <a:pt x="918755" y="580953"/>
                  </a:cubicBezTo>
                  <a:lnTo>
                    <a:pt x="918755" y="580953"/>
                  </a:lnTo>
                  <a:close/>
                  <a:moveTo>
                    <a:pt x="963016" y="576722"/>
                  </a:moveTo>
                  <a:cubicBezTo>
                    <a:pt x="960087" y="578675"/>
                    <a:pt x="952276" y="586811"/>
                    <a:pt x="951300" y="588113"/>
                  </a:cubicBezTo>
                  <a:cubicBezTo>
                    <a:pt x="950324" y="589740"/>
                    <a:pt x="952927" y="591042"/>
                    <a:pt x="956833" y="591042"/>
                  </a:cubicBezTo>
                  <a:cubicBezTo>
                    <a:pt x="960738" y="591368"/>
                    <a:pt x="969200" y="593320"/>
                    <a:pt x="971478" y="594948"/>
                  </a:cubicBezTo>
                  <a:cubicBezTo>
                    <a:pt x="973756" y="596575"/>
                    <a:pt x="978313" y="599504"/>
                    <a:pt x="978963" y="601457"/>
                  </a:cubicBezTo>
                  <a:cubicBezTo>
                    <a:pt x="979614" y="603409"/>
                    <a:pt x="975709" y="603084"/>
                    <a:pt x="982218" y="607640"/>
                  </a:cubicBezTo>
                  <a:cubicBezTo>
                    <a:pt x="988727" y="612197"/>
                    <a:pt x="996863" y="619031"/>
                    <a:pt x="1000769" y="618380"/>
                  </a:cubicBezTo>
                  <a:cubicBezTo>
                    <a:pt x="1004674" y="617729"/>
                    <a:pt x="1009231" y="614800"/>
                    <a:pt x="1011509" y="612197"/>
                  </a:cubicBezTo>
                  <a:cubicBezTo>
                    <a:pt x="1013787" y="609593"/>
                    <a:pt x="1018343" y="604060"/>
                    <a:pt x="1019970" y="599179"/>
                  </a:cubicBezTo>
                  <a:cubicBezTo>
                    <a:pt x="1021272" y="594622"/>
                    <a:pt x="1024527" y="589415"/>
                    <a:pt x="1020947" y="585510"/>
                  </a:cubicBezTo>
                  <a:cubicBezTo>
                    <a:pt x="1017367" y="581279"/>
                    <a:pt x="1006952" y="576397"/>
                    <a:pt x="1001094" y="575095"/>
                  </a:cubicBezTo>
                  <a:cubicBezTo>
                    <a:pt x="994911" y="574119"/>
                    <a:pt x="989052" y="578675"/>
                    <a:pt x="978313" y="576722"/>
                  </a:cubicBezTo>
                  <a:cubicBezTo>
                    <a:pt x="966922" y="575421"/>
                    <a:pt x="966922" y="574770"/>
                    <a:pt x="963016" y="576722"/>
                  </a:cubicBezTo>
                  <a:lnTo>
                    <a:pt x="963016" y="576722"/>
                  </a:lnTo>
                  <a:close/>
                  <a:moveTo>
                    <a:pt x="736501" y="596900"/>
                  </a:moveTo>
                  <a:cubicBezTo>
                    <a:pt x="729666" y="600480"/>
                    <a:pt x="700375" y="610244"/>
                    <a:pt x="691263" y="612522"/>
                  </a:cubicBezTo>
                  <a:cubicBezTo>
                    <a:pt x="681825" y="614800"/>
                    <a:pt x="663599" y="619031"/>
                    <a:pt x="660019" y="621309"/>
                  </a:cubicBezTo>
                  <a:cubicBezTo>
                    <a:pt x="656439" y="623588"/>
                    <a:pt x="628450" y="644091"/>
                    <a:pt x="628450" y="644091"/>
                  </a:cubicBezTo>
                  <a:cubicBezTo>
                    <a:pt x="628450" y="644091"/>
                    <a:pt x="627474" y="649624"/>
                    <a:pt x="630078" y="650275"/>
                  </a:cubicBezTo>
                  <a:cubicBezTo>
                    <a:pt x="632681" y="650926"/>
                    <a:pt x="641143" y="652553"/>
                    <a:pt x="640492" y="654180"/>
                  </a:cubicBezTo>
                  <a:cubicBezTo>
                    <a:pt x="639841" y="655482"/>
                    <a:pt x="628776" y="658737"/>
                    <a:pt x="627474" y="661015"/>
                  </a:cubicBezTo>
                  <a:cubicBezTo>
                    <a:pt x="626172" y="663293"/>
                    <a:pt x="614456" y="671755"/>
                    <a:pt x="614456" y="674033"/>
                  </a:cubicBezTo>
                  <a:cubicBezTo>
                    <a:pt x="614456" y="676311"/>
                    <a:pt x="607296" y="684773"/>
                    <a:pt x="615758" y="687051"/>
                  </a:cubicBezTo>
                  <a:cubicBezTo>
                    <a:pt x="624219" y="689329"/>
                    <a:pt x="627474" y="686075"/>
                    <a:pt x="629427" y="689329"/>
                  </a:cubicBezTo>
                  <a:cubicBezTo>
                    <a:pt x="631379" y="692584"/>
                    <a:pt x="643747" y="687702"/>
                    <a:pt x="645374" y="687376"/>
                  </a:cubicBezTo>
                  <a:cubicBezTo>
                    <a:pt x="647001" y="687051"/>
                    <a:pt x="635285" y="697140"/>
                    <a:pt x="636261" y="698767"/>
                  </a:cubicBezTo>
                  <a:cubicBezTo>
                    <a:pt x="637563" y="700395"/>
                    <a:pt x="638214" y="702998"/>
                    <a:pt x="640492" y="702673"/>
                  </a:cubicBezTo>
                  <a:cubicBezTo>
                    <a:pt x="642770" y="702347"/>
                    <a:pt x="654487" y="703649"/>
                    <a:pt x="655463" y="702022"/>
                  </a:cubicBezTo>
                  <a:cubicBezTo>
                    <a:pt x="656439" y="700395"/>
                    <a:pt x="655463" y="695187"/>
                    <a:pt x="657090" y="695513"/>
                  </a:cubicBezTo>
                  <a:cubicBezTo>
                    <a:pt x="658392" y="695513"/>
                    <a:pt x="661647" y="702347"/>
                    <a:pt x="663925" y="702022"/>
                  </a:cubicBezTo>
                  <a:cubicBezTo>
                    <a:pt x="666203" y="701371"/>
                    <a:pt x="687683" y="698767"/>
                    <a:pt x="693866" y="697140"/>
                  </a:cubicBezTo>
                  <a:cubicBezTo>
                    <a:pt x="700050" y="695513"/>
                    <a:pt x="671085" y="710158"/>
                    <a:pt x="665227" y="712436"/>
                  </a:cubicBezTo>
                  <a:cubicBezTo>
                    <a:pt x="659368" y="715040"/>
                    <a:pt x="634959" y="721549"/>
                    <a:pt x="633658" y="723176"/>
                  </a:cubicBezTo>
                  <a:cubicBezTo>
                    <a:pt x="632356" y="724804"/>
                    <a:pt x="635936" y="727733"/>
                    <a:pt x="639190" y="730011"/>
                  </a:cubicBezTo>
                  <a:cubicBezTo>
                    <a:pt x="642445" y="732289"/>
                    <a:pt x="652534" y="738473"/>
                    <a:pt x="655137" y="741076"/>
                  </a:cubicBezTo>
                  <a:cubicBezTo>
                    <a:pt x="657741" y="743354"/>
                    <a:pt x="662297" y="742053"/>
                    <a:pt x="665227" y="742053"/>
                  </a:cubicBezTo>
                  <a:cubicBezTo>
                    <a:pt x="668156" y="742053"/>
                    <a:pt x="685405" y="739774"/>
                    <a:pt x="690937" y="741402"/>
                  </a:cubicBezTo>
                  <a:cubicBezTo>
                    <a:pt x="696470" y="743029"/>
                    <a:pt x="694192" y="743680"/>
                    <a:pt x="699399" y="744331"/>
                  </a:cubicBezTo>
                  <a:cubicBezTo>
                    <a:pt x="704606" y="744982"/>
                    <a:pt x="707210" y="745307"/>
                    <a:pt x="713719" y="744331"/>
                  </a:cubicBezTo>
                  <a:cubicBezTo>
                    <a:pt x="720228" y="743680"/>
                    <a:pt x="738128" y="740751"/>
                    <a:pt x="743986" y="739774"/>
                  </a:cubicBezTo>
                  <a:cubicBezTo>
                    <a:pt x="749844" y="738798"/>
                    <a:pt x="751797" y="738473"/>
                    <a:pt x="757655" y="738147"/>
                  </a:cubicBezTo>
                  <a:cubicBezTo>
                    <a:pt x="763513" y="737822"/>
                    <a:pt x="769697" y="738798"/>
                    <a:pt x="773928" y="739774"/>
                  </a:cubicBezTo>
                  <a:cubicBezTo>
                    <a:pt x="778159" y="740751"/>
                    <a:pt x="779786" y="743680"/>
                    <a:pt x="785644" y="744656"/>
                  </a:cubicBezTo>
                  <a:cubicBezTo>
                    <a:pt x="791828" y="745958"/>
                    <a:pt x="802893" y="746609"/>
                    <a:pt x="806148" y="747911"/>
                  </a:cubicBezTo>
                  <a:cubicBezTo>
                    <a:pt x="809402" y="749538"/>
                    <a:pt x="807124" y="750840"/>
                    <a:pt x="811355" y="752467"/>
                  </a:cubicBezTo>
                  <a:cubicBezTo>
                    <a:pt x="815261" y="754094"/>
                    <a:pt x="824373" y="753769"/>
                    <a:pt x="824699" y="754745"/>
                  </a:cubicBezTo>
                  <a:cubicBezTo>
                    <a:pt x="825024" y="755722"/>
                    <a:pt x="829255" y="758325"/>
                    <a:pt x="827302" y="759953"/>
                  </a:cubicBezTo>
                  <a:cubicBezTo>
                    <a:pt x="825675" y="761580"/>
                    <a:pt x="808751" y="758325"/>
                    <a:pt x="805822" y="759953"/>
                  </a:cubicBezTo>
                  <a:cubicBezTo>
                    <a:pt x="802893" y="761580"/>
                    <a:pt x="799964" y="766136"/>
                    <a:pt x="795733" y="765485"/>
                  </a:cubicBezTo>
                  <a:cubicBezTo>
                    <a:pt x="791502" y="764834"/>
                    <a:pt x="772301" y="760603"/>
                    <a:pt x="765466" y="759953"/>
                  </a:cubicBezTo>
                  <a:cubicBezTo>
                    <a:pt x="758632" y="759302"/>
                    <a:pt x="744312" y="756372"/>
                    <a:pt x="739755" y="758325"/>
                  </a:cubicBezTo>
                  <a:cubicBezTo>
                    <a:pt x="735199" y="759953"/>
                    <a:pt x="702003" y="760929"/>
                    <a:pt x="698748" y="762556"/>
                  </a:cubicBezTo>
                  <a:cubicBezTo>
                    <a:pt x="695168" y="764183"/>
                    <a:pt x="678245" y="770042"/>
                    <a:pt x="674014" y="770692"/>
                  </a:cubicBezTo>
                  <a:cubicBezTo>
                    <a:pt x="669783" y="771343"/>
                    <a:pt x="660996" y="771994"/>
                    <a:pt x="660670" y="773947"/>
                  </a:cubicBezTo>
                  <a:cubicBezTo>
                    <a:pt x="660345" y="776225"/>
                    <a:pt x="660019" y="783385"/>
                    <a:pt x="664250" y="785012"/>
                  </a:cubicBezTo>
                  <a:cubicBezTo>
                    <a:pt x="668481" y="786640"/>
                    <a:pt x="676292" y="788267"/>
                    <a:pt x="675966" y="790220"/>
                  </a:cubicBezTo>
                  <a:cubicBezTo>
                    <a:pt x="675641" y="791847"/>
                    <a:pt x="673363" y="794451"/>
                    <a:pt x="675966" y="796078"/>
                  </a:cubicBezTo>
                  <a:cubicBezTo>
                    <a:pt x="678896" y="797705"/>
                    <a:pt x="694517" y="807469"/>
                    <a:pt x="699725" y="807794"/>
                  </a:cubicBezTo>
                  <a:cubicBezTo>
                    <a:pt x="704606" y="808120"/>
                    <a:pt x="726412" y="811374"/>
                    <a:pt x="736501" y="811374"/>
                  </a:cubicBezTo>
                  <a:cubicBezTo>
                    <a:pt x="746590" y="811374"/>
                    <a:pt x="752122" y="813327"/>
                    <a:pt x="756353" y="813327"/>
                  </a:cubicBezTo>
                  <a:cubicBezTo>
                    <a:pt x="760910" y="813327"/>
                    <a:pt x="768070" y="812676"/>
                    <a:pt x="768395" y="813652"/>
                  </a:cubicBezTo>
                  <a:cubicBezTo>
                    <a:pt x="768395" y="814629"/>
                    <a:pt x="766443" y="816907"/>
                    <a:pt x="767093" y="818209"/>
                  </a:cubicBezTo>
                  <a:cubicBezTo>
                    <a:pt x="767744" y="819510"/>
                    <a:pt x="769046" y="820812"/>
                    <a:pt x="768721" y="822440"/>
                  </a:cubicBezTo>
                  <a:cubicBezTo>
                    <a:pt x="768395" y="824067"/>
                    <a:pt x="764490" y="828949"/>
                    <a:pt x="766117" y="830901"/>
                  </a:cubicBezTo>
                  <a:cubicBezTo>
                    <a:pt x="767744" y="832854"/>
                    <a:pt x="773928" y="838712"/>
                    <a:pt x="775230" y="841641"/>
                  </a:cubicBezTo>
                  <a:cubicBezTo>
                    <a:pt x="776531" y="844570"/>
                    <a:pt x="777182" y="848801"/>
                    <a:pt x="779786" y="849127"/>
                  </a:cubicBezTo>
                  <a:cubicBezTo>
                    <a:pt x="782390" y="849452"/>
                    <a:pt x="794757" y="847174"/>
                    <a:pt x="800615" y="846523"/>
                  </a:cubicBezTo>
                  <a:cubicBezTo>
                    <a:pt x="806473" y="845872"/>
                    <a:pt x="817213" y="844245"/>
                    <a:pt x="832835" y="843919"/>
                  </a:cubicBezTo>
                  <a:cubicBezTo>
                    <a:pt x="848457" y="843594"/>
                    <a:pt x="853338" y="842943"/>
                    <a:pt x="859848" y="842943"/>
                  </a:cubicBezTo>
                  <a:cubicBezTo>
                    <a:pt x="866682" y="842943"/>
                    <a:pt x="876446" y="840665"/>
                    <a:pt x="882629" y="839363"/>
                  </a:cubicBezTo>
                  <a:cubicBezTo>
                    <a:pt x="888813" y="838387"/>
                    <a:pt x="891091" y="840990"/>
                    <a:pt x="895647" y="837085"/>
                  </a:cubicBezTo>
                  <a:cubicBezTo>
                    <a:pt x="900204" y="833179"/>
                    <a:pt x="903458" y="828623"/>
                    <a:pt x="909967" y="827321"/>
                  </a:cubicBezTo>
                  <a:cubicBezTo>
                    <a:pt x="916151" y="826019"/>
                    <a:pt x="926240" y="825694"/>
                    <a:pt x="930145" y="824718"/>
                  </a:cubicBezTo>
                  <a:cubicBezTo>
                    <a:pt x="934051" y="823741"/>
                    <a:pt x="935678" y="823416"/>
                    <a:pt x="937631" y="823416"/>
                  </a:cubicBezTo>
                  <a:cubicBezTo>
                    <a:pt x="939584" y="823416"/>
                    <a:pt x="952276" y="815930"/>
                    <a:pt x="953904" y="813327"/>
                  </a:cubicBezTo>
                  <a:cubicBezTo>
                    <a:pt x="955531" y="811049"/>
                    <a:pt x="953904" y="810398"/>
                    <a:pt x="954554" y="808770"/>
                  </a:cubicBezTo>
                  <a:cubicBezTo>
                    <a:pt x="955531" y="807143"/>
                    <a:pt x="963342" y="799007"/>
                    <a:pt x="964969" y="798681"/>
                  </a:cubicBezTo>
                  <a:cubicBezTo>
                    <a:pt x="966596" y="798356"/>
                    <a:pt x="969200" y="800634"/>
                    <a:pt x="971478" y="802912"/>
                  </a:cubicBezTo>
                  <a:cubicBezTo>
                    <a:pt x="973756" y="805190"/>
                    <a:pt x="973756" y="807794"/>
                    <a:pt x="973431" y="809421"/>
                  </a:cubicBezTo>
                  <a:cubicBezTo>
                    <a:pt x="973105" y="811374"/>
                    <a:pt x="966922" y="813978"/>
                    <a:pt x="973105" y="814954"/>
                  </a:cubicBezTo>
                  <a:cubicBezTo>
                    <a:pt x="979289" y="815930"/>
                    <a:pt x="989052" y="816581"/>
                    <a:pt x="994911" y="816907"/>
                  </a:cubicBezTo>
                  <a:cubicBezTo>
                    <a:pt x="1001094" y="817232"/>
                    <a:pt x="1010207" y="817558"/>
                    <a:pt x="1010207" y="818860"/>
                  </a:cubicBezTo>
                  <a:cubicBezTo>
                    <a:pt x="1009882" y="820161"/>
                    <a:pt x="1001420" y="825043"/>
                    <a:pt x="1003698" y="826019"/>
                  </a:cubicBezTo>
                  <a:cubicBezTo>
                    <a:pt x="1005976" y="826670"/>
                    <a:pt x="1020296" y="825694"/>
                    <a:pt x="1024852" y="826019"/>
                  </a:cubicBezTo>
                  <a:cubicBezTo>
                    <a:pt x="1029409" y="826019"/>
                    <a:pt x="1030711" y="828298"/>
                    <a:pt x="1034291" y="829925"/>
                  </a:cubicBezTo>
                  <a:cubicBezTo>
                    <a:pt x="1037870" y="831227"/>
                    <a:pt x="1055770" y="831878"/>
                    <a:pt x="1059350" y="832203"/>
                  </a:cubicBezTo>
                  <a:cubicBezTo>
                    <a:pt x="1062930" y="832529"/>
                    <a:pt x="1067487" y="833179"/>
                    <a:pt x="1070090" y="832529"/>
                  </a:cubicBezTo>
                  <a:cubicBezTo>
                    <a:pt x="1072694" y="831878"/>
                    <a:pt x="1084736" y="826670"/>
                    <a:pt x="1088316" y="826345"/>
                  </a:cubicBezTo>
                  <a:cubicBezTo>
                    <a:pt x="1091896" y="825694"/>
                    <a:pt x="1097429" y="825694"/>
                    <a:pt x="1098079" y="824067"/>
                  </a:cubicBezTo>
                  <a:cubicBezTo>
                    <a:pt x="1098730" y="822440"/>
                    <a:pt x="1099381" y="817232"/>
                    <a:pt x="1099707" y="815930"/>
                  </a:cubicBezTo>
                  <a:cubicBezTo>
                    <a:pt x="1099707" y="814303"/>
                    <a:pt x="1090594" y="816256"/>
                    <a:pt x="1089943" y="814629"/>
                  </a:cubicBezTo>
                  <a:cubicBezTo>
                    <a:pt x="1089292" y="813327"/>
                    <a:pt x="1092221" y="812350"/>
                    <a:pt x="1091570" y="811049"/>
                  </a:cubicBezTo>
                  <a:cubicBezTo>
                    <a:pt x="1091245" y="809747"/>
                    <a:pt x="1088316" y="808770"/>
                    <a:pt x="1088641" y="808120"/>
                  </a:cubicBezTo>
                  <a:cubicBezTo>
                    <a:pt x="1088967" y="807469"/>
                    <a:pt x="1094174" y="803563"/>
                    <a:pt x="1094174" y="802587"/>
                  </a:cubicBezTo>
                  <a:cubicBezTo>
                    <a:pt x="1094174" y="801610"/>
                    <a:pt x="1084736" y="800309"/>
                    <a:pt x="1082783" y="800309"/>
                  </a:cubicBezTo>
                  <a:cubicBezTo>
                    <a:pt x="1080830" y="800309"/>
                    <a:pt x="1071067" y="803563"/>
                    <a:pt x="1070090" y="804865"/>
                  </a:cubicBezTo>
                  <a:cubicBezTo>
                    <a:pt x="1068789" y="806167"/>
                    <a:pt x="1062930" y="820487"/>
                    <a:pt x="1060978" y="818534"/>
                  </a:cubicBezTo>
                  <a:cubicBezTo>
                    <a:pt x="1059025" y="816581"/>
                    <a:pt x="1065534" y="803889"/>
                    <a:pt x="1064883" y="802587"/>
                  </a:cubicBezTo>
                  <a:cubicBezTo>
                    <a:pt x="1064232" y="801285"/>
                    <a:pt x="1054143" y="796078"/>
                    <a:pt x="1054143" y="794125"/>
                  </a:cubicBezTo>
                  <a:cubicBezTo>
                    <a:pt x="1054143" y="792172"/>
                    <a:pt x="1053818" y="790220"/>
                    <a:pt x="1055120" y="788918"/>
                  </a:cubicBezTo>
                  <a:cubicBezTo>
                    <a:pt x="1056421" y="787616"/>
                    <a:pt x="1058700" y="791521"/>
                    <a:pt x="1062930" y="792823"/>
                  </a:cubicBezTo>
                  <a:cubicBezTo>
                    <a:pt x="1067161" y="794451"/>
                    <a:pt x="1068789" y="794451"/>
                    <a:pt x="1072694" y="794776"/>
                  </a:cubicBezTo>
                  <a:cubicBezTo>
                    <a:pt x="1076599" y="795101"/>
                    <a:pt x="1078227" y="796078"/>
                    <a:pt x="1078227" y="794776"/>
                  </a:cubicBezTo>
                  <a:cubicBezTo>
                    <a:pt x="1078552" y="793474"/>
                    <a:pt x="1080179" y="790220"/>
                    <a:pt x="1079203" y="789894"/>
                  </a:cubicBezTo>
                  <a:cubicBezTo>
                    <a:pt x="1078552" y="789569"/>
                    <a:pt x="1074321" y="789569"/>
                    <a:pt x="1074972" y="787942"/>
                  </a:cubicBezTo>
                  <a:cubicBezTo>
                    <a:pt x="1075623" y="786314"/>
                    <a:pt x="1082132" y="785663"/>
                    <a:pt x="1083109" y="784036"/>
                  </a:cubicBezTo>
                  <a:cubicBezTo>
                    <a:pt x="1084085" y="782409"/>
                    <a:pt x="1085712" y="778178"/>
                    <a:pt x="1087014" y="777202"/>
                  </a:cubicBezTo>
                  <a:cubicBezTo>
                    <a:pt x="1088316" y="776225"/>
                    <a:pt x="1096127" y="784036"/>
                    <a:pt x="1099056" y="786965"/>
                  </a:cubicBezTo>
                  <a:cubicBezTo>
                    <a:pt x="1101985" y="789894"/>
                    <a:pt x="1102310" y="790871"/>
                    <a:pt x="1102961" y="789569"/>
                  </a:cubicBezTo>
                  <a:cubicBezTo>
                    <a:pt x="1103612" y="788267"/>
                    <a:pt x="1106541" y="779805"/>
                    <a:pt x="1108819" y="778503"/>
                  </a:cubicBezTo>
                  <a:cubicBezTo>
                    <a:pt x="1110772" y="777202"/>
                    <a:pt x="1110447" y="785663"/>
                    <a:pt x="1111748" y="786314"/>
                  </a:cubicBezTo>
                  <a:cubicBezTo>
                    <a:pt x="1113050" y="786965"/>
                    <a:pt x="1119559" y="789569"/>
                    <a:pt x="1120861" y="788918"/>
                  </a:cubicBezTo>
                  <a:cubicBezTo>
                    <a:pt x="1122163" y="788267"/>
                    <a:pt x="1124116" y="784036"/>
                    <a:pt x="1123790" y="781758"/>
                  </a:cubicBezTo>
                  <a:cubicBezTo>
                    <a:pt x="1123465" y="779480"/>
                    <a:pt x="1124441" y="766462"/>
                    <a:pt x="1120536" y="766136"/>
                  </a:cubicBezTo>
                  <a:cubicBezTo>
                    <a:pt x="1116630" y="765811"/>
                    <a:pt x="1116305" y="768414"/>
                    <a:pt x="1114678" y="767438"/>
                  </a:cubicBezTo>
                  <a:cubicBezTo>
                    <a:pt x="1113050" y="766462"/>
                    <a:pt x="1113050" y="764509"/>
                    <a:pt x="1111423" y="765485"/>
                  </a:cubicBezTo>
                  <a:cubicBezTo>
                    <a:pt x="1109796" y="766462"/>
                    <a:pt x="1107843" y="768740"/>
                    <a:pt x="1106541" y="768089"/>
                  </a:cubicBezTo>
                  <a:cubicBezTo>
                    <a:pt x="1104914" y="767438"/>
                    <a:pt x="1106216" y="760929"/>
                    <a:pt x="1104914" y="759953"/>
                  </a:cubicBezTo>
                  <a:cubicBezTo>
                    <a:pt x="1103612" y="758976"/>
                    <a:pt x="1102636" y="757674"/>
                    <a:pt x="1101008" y="758651"/>
                  </a:cubicBezTo>
                  <a:cubicBezTo>
                    <a:pt x="1099381" y="759302"/>
                    <a:pt x="1099381" y="762556"/>
                    <a:pt x="1096452" y="761254"/>
                  </a:cubicBezTo>
                  <a:cubicBezTo>
                    <a:pt x="1093523" y="759953"/>
                    <a:pt x="1073670" y="751816"/>
                    <a:pt x="1073345" y="749863"/>
                  </a:cubicBezTo>
                  <a:cubicBezTo>
                    <a:pt x="1073020" y="748236"/>
                    <a:pt x="1071392" y="744331"/>
                    <a:pt x="1070416" y="744005"/>
                  </a:cubicBezTo>
                  <a:cubicBezTo>
                    <a:pt x="1069439" y="743680"/>
                    <a:pt x="1062279" y="740751"/>
                    <a:pt x="1061954" y="741727"/>
                  </a:cubicBezTo>
                  <a:cubicBezTo>
                    <a:pt x="1061629" y="742378"/>
                    <a:pt x="1065534" y="747911"/>
                    <a:pt x="1064558" y="748887"/>
                  </a:cubicBezTo>
                  <a:cubicBezTo>
                    <a:pt x="1063256" y="749863"/>
                    <a:pt x="1054469" y="746934"/>
                    <a:pt x="1049912" y="743354"/>
                  </a:cubicBezTo>
                  <a:cubicBezTo>
                    <a:pt x="1045356" y="739774"/>
                    <a:pt x="1039172" y="740751"/>
                    <a:pt x="1037545" y="736520"/>
                  </a:cubicBezTo>
                  <a:cubicBezTo>
                    <a:pt x="1035918" y="732289"/>
                    <a:pt x="1033965" y="725780"/>
                    <a:pt x="1030711" y="724478"/>
                  </a:cubicBezTo>
                  <a:cubicBezTo>
                    <a:pt x="1027781" y="723176"/>
                    <a:pt x="1020621" y="723176"/>
                    <a:pt x="1021923" y="719922"/>
                  </a:cubicBezTo>
                  <a:cubicBezTo>
                    <a:pt x="1023225" y="716993"/>
                    <a:pt x="1030385" y="708856"/>
                    <a:pt x="1030060" y="704951"/>
                  </a:cubicBezTo>
                  <a:cubicBezTo>
                    <a:pt x="1029734" y="700720"/>
                    <a:pt x="1028758" y="696489"/>
                    <a:pt x="1027130" y="693235"/>
                  </a:cubicBezTo>
                  <a:cubicBezTo>
                    <a:pt x="1025503" y="689655"/>
                    <a:pt x="1016391" y="684122"/>
                    <a:pt x="1015089" y="678915"/>
                  </a:cubicBezTo>
                  <a:cubicBezTo>
                    <a:pt x="1013787" y="674033"/>
                    <a:pt x="1005651" y="648322"/>
                    <a:pt x="1003047" y="643115"/>
                  </a:cubicBezTo>
                  <a:cubicBezTo>
                    <a:pt x="1000769" y="637908"/>
                    <a:pt x="997840" y="636606"/>
                    <a:pt x="996538" y="634002"/>
                  </a:cubicBezTo>
                  <a:cubicBezTo>
                    <a:pt x="995236" y="631073"/>
                    <a:pt x="996863" y="631073"/>
                    <a:pt x="995236" y="628469"/>
                  </a:cubicBezTo>
                  <a:cubicBezTo>
                    <a:pt x="993609" y="626191"/>
                    <a:pt x="985147" y="617404"/>
                    <a:pt x="982218" y="617079"/>
                  </a:cubicBezTo>
                  <a:cubicBezTo>
                    <a:pt x="979289" y="617079"/>
                    <a:pt x="974733" y="616428"/>
                    <a:pt x="973105" y="614800"/>
                  </a:cubicBezTo>
                  <a:cubicBezTo>
                    <a:pt x="971478" y="613173"/>
                    <a:pt x="970176" y="608617"/>
                    <a:pt x="968224" y="607966"/>
                  </a:cubicBezTo>
                  <a:cubicBezTo>
                    <a:pt x="966271" y="607315"/>
                    <a:pt x="961064" y="603084"/>
                    <a:pt x="958134" y="603409"/>
                  </a:cubicBezTo>
                  <a:cubicBezTo>
                    <a:pt x="955205" y="603735"/>
                    <a:pt x="950975" y="605037"/>
                    <a:pt x="950975" y="606339"/>
                  </a:cubicBezTo>
                  <a:cubicBezTo>
                    <a:pt x="950975" y="607640"/>
                    <a:pt x="953904" y="609593"/>
                    <a:pt x="950975" y="610244"/>
                  </a:cubicBezTo>
                  <a:cubicBezTo>
                    <a:pt x="948045" y="610895"/>
                    <a:pt x="943815" y="604060"/>
                    <a:pt x="939909" y="603084"/>
                  </a:cubicBezTo>
                  <a:cubicBezTo>
                    <a:pt x="936004" y="602108"/>
                    <a:pt x="929169" y="599179"/>
                    <a:pt x="926566" y="600806"/>
                  </a:cubicBezTo>
                  <a:cubicBezTo>
                    <a:pt x="924287" y="602433"/>
                    <a:pt x="922660" y="604711"/>
                    <a:pt x="923636" y="605362"/>
                  </a:cubicBezTo>
                  <a:cubicBezTo>
                    <a:pt x="924287" y="606013"/>
                    <a:pt x="928518" y="607640"/>
                    <a:pt x="928193" y="608942"/>
                  </a:cubicBezTo>
                  <a:cubicBezTo>
                    <a:pt x="927542" y="610244"/>
                    <a:pt x="921358" y="610244"/>
                    <a:pt x="920382" y="610569"/>
                  </a:cubicBezTo>
                  <a:cubicBezTo>
                    <a:pt x="919080" y="610895"/>
                    <a:pt x="916151" y="612848"/>
                    <a:pt x="916802" y="615126"/>
                  </a:cubicBezTo>
                  <a:cubicBezTo>
                    <a:pt x="917453" y="617404"/>
                    <a:pt x="927542" y="636931"/>
                    <a:pt x="927542" y="638884"/>
                  </a:cubicBezTo>
                  <a:cubicBezTo>
                    <a:pt x="927216" y="640837"/>
                    <a:pt x="925915" y="644091"/>
                    <a:pt x="926240" y="645718"/>
                  </a:cubicBezTo>
                  <a:cubicBezTo>
                    <a:pt x="926891" y="647020"/>
                    <a:pt x="933725" y="655157"/>
                    <a:pt x="932749" y="655807"/>
                  </a:cubicBezTo>
                  <a:cubicBezTo>
                    <a:pt x="932098" y="656458"/>
                    <a:pt x="930145" y="657760"/>
                    <a:pt x="930145" y="659387"/>
                  </a:cubicBezTo>
                  <a:cubicBezTo>
                    <a:pt x="930145" y="661015"/>
                    <a:pt x="932098" y="663944"/>
                    <a:pt x="933075" y="665571"/>
                  </a:cubicBezTo>
                  <a:cubicBezTo>
                    <a:pt x="934051" y="667198"/>
                    <a:pt x="946744" y="675335"/>
                    <a:pt x="946418" y="676962"/>
                  </a:cubicBezTo>
                  <a:cubicBezTo>
                    <a:pt x="946093" y="678589"/>
                    <a:pt x="940885" y="677938"/>
                    <a:pt x="941536" y="679566"/>
                  </a:cubicBezTo>
                  <a:cubicBezTo>
                    <a:pt x="942187" y="681193"/>
                    <a:pt x="944465" y="683471"/>
                    <a:pt x="944140" y="684447"/>
                  </a:cubicBezTo>
                  <a:cubicBezTo>
                    <a:pt x="943815" y="685424"/>
                    <a:pt x="932098" y="686075"/>
                    <a:pt x="932424" y="687702"/>
                  </a:cubicBezTo>
                  <a:cubicBezTo>
                    <a:pt x="932424" y="689329"/>
                    <a:pt x="934051" y="692258"/>
                    <a:pt x="933075" y="693235"/>
                  </a:cubicBezTo>
                  <a:cubicBezTo>
                    <a:pt x="932098" y="694211"/>
                    <a:pt x="922009" y="688027"/>
                    <a:pt x="921684" y="685749"/>
                  </a:cubicBezTo>
                  <a:cubicBezTo>
                    <a:pt x="921033" y="683471"/>
                    <a:pt x="922335" y="675335"/>
                    <a:pt x="919406" y="674033"/>
                  </a:cubicBezTo>
                  <a:cubicBezTo>
                    <a:pt x="916476" y="672731"/>
                    <a:pt x="914849" y="675660"/>
                    <a:pt x="914524" y="672406"/>
                  </a:cubicBezTo>
                  <a:cubicBezTo>
                    <a:pt x="914198" y="669151"/>
                    <a:pt x="916476" y="665571"/>
                    <a:pt x="913547" y="664269"/>
                  </a:cubicBezTo>
                  <a:cubicBezTo>
                    <a:pt x="910618" y="662642"/>
                    <a:pt x="910293" y="661340"/>
                    <a:pt x="909642" y="659062"/>
                  </a:cubicBezTo>
                  <a:cubicBezTo>
                    <a:pt x="909316" y="656784"/>
                    <a:pt x="909316" y="645393"/>
                    <a:pt x="907689" y="644417"/>
                  </a:cubicBezTo>
                  <a:cubicBezTo>
                    <a:pt x="906062" y="643440"/>
                    <a:pt x="898576" y="641162"/>
                    <a:pt x="898576" y="639860"/>
                  </a:cubicBezTo>
                  <a:cubicBezTo>
                    <a:pt x="898576" y="638884"/>
                    <a:pt x="899227" y="636606"/>
                    <a:pt x="897275" y="635304"/>
                  </a:cubicBezTo>
                  <a:cubicBezTo>
                    <a:pt x="894997" y="634328"/>
                    <a:pt x="893369" y="632375"/>
                    <a:pt x="891091" y="632375"/>
                  </a:cubicBezTo>
                  <a:cubicBezTo>
                    <a:pt x="888813" y="632375"/>
                    <a:pt x="886209" y="633677"/>
                    <a:pt x="883606" y="632049"/>
                  </a:cubicBezTo>
                  <a:cubicBezTo>
                    <a:pt x="881327" y="630422"/>
                    <a:pt x="878398" y="629120"/>
                    <a:pt x="878398" y="627168"/>
                  </a:cubicBezTo>
                  <a:cubicBezTo>
                    <a:pt x="878398" y="624889"/>
                    <a:pt x="878398" y="622937"/>
                    <a:pt x="876446" y="621960"/>
                  </a:cubicBezTo>
                  <a:cubicBezTo>
                    <a:pt x="874493" y="621309"/>
                    <a:pt x="872540" y="620333"/>
                    <a:pt x="868309" y="620008"/>
                  </a:cubicBezTo>
                  <a:cubicBezTo>
                    <a:pt x="864078" y="619682"/>
                    <a:pt x="847155" y="617729"/>
                    <a:pt x="848782" y="620333"/>
                  </a:cubicBezTo>
                  <a:cubicBezTo>
                    <a:pt x="850409" y="622611"/>
                    <a:pt x="851386" y="625215"/>
                    <a:pt x="854315" y="626517"/>
                  </a:cubicBezTo>
                  <a:cubicBezTo>
                    <a:pt x="856918" y="627818"/>
                    <a:pt x="861149" y="625866"/>
                    <a:pt x="862126" y="628469"/>
                  </a:cubicBezTo>
                  <a:cubicBezTo>
                    <a:pt x="863102" y="631073"/>
                    <a:pt x="863102" y="632375"/>
                    <a:pt x="864729" y="632375"/>
                  </a:cubicBezTo>
                  <a:cubicBezTo>
                    <a:pt x="866682" y="632375"/>
                    <a:pt x="874493" y="632049"/>
                    <a:pt x="874167" y="634002"/>
                  </a:cubicBezTo>
                  <a:cubicBezTo>
                    <a:pt x="874167" y="635955"/>
                    <a:pt x="867008" y="634653"/>
                    <a:pt x="866682" y="635955"/>
                  </a:cubicBezTo>
                  <a:cubicBezTo>
                    <a:pt x="866357" y="637257"/>
                    <a:pt x="869611" y="639535"/>
                    <a:pt x="871564" y="640837"/>
                  </a:cubicBezTo>
                  <a:cubicBezTo>
                    <a:pt x="873517" y="642138"/>
                    <a:pt x="876771" y="643766"/>
                    <a:pt x="874167" y="644742"/>
                  </a:cubicBezTo>
                  <a:cubicBezTo>
                    <a:pt x="871564" y="645718"/>
                    <a:pt x="867008" y="644091"/>
                    <a:pt x="866682" y="645393"/>
                  </a:cubicBezTo>
                  <a:cubicBezTo>
                    <a:pt x="866357" y="646695"/>
                    <a:pt x="861800" y="646369"/>
                    <a:pt x="859848" y="645718"/>
                  </a:cubicBezTo>
                  <a:cubicBezTo>
                    <a:pt x="857569" y="645068"/>
                    <a:pt x="851386" y="642464"/>
                    <a:pt x="850735" y="642464"/>
                  </a:cubicBezTo>
                  <a:cubicBezTo>
                    <a:pt x="849758" y="642464"/>
                    <a:pt x="839669" y="648973"/>
                    <a:pt x="839669" y="649949"/>
                  </a:cubicBezTo>
                  <a:cubicBezTo>
                    <a:pt x="839669" y="650600"/>
                    <a:pt x="841297" y="656133"/>
                    <a:pt x="840320" y="656458"/>
                  </a:cubicBezTo>
                  <a:cubicBezTo>
                    <a:pt x="839344" y="656784"/>
                    <a:pt x="833160" y="655807"/>
                    <a:pt x="832835" y="654180"/>
                  </a:cubicBezTo>
                  <a:cubicBezTo>
                    <a:pt x="832509" y="652878"/>
                    <a:pt x="832835" y="650600"/>
                    <a:pt x="831208" y="650275"/>
                  </a:cubicBezTo>
                  <a:cubicBezTo>
                    <a:pt x="829580" y="649949"/>
                    <a:pt x="826651" y="651251"/>
                    <a:pt x="826651" y="652878"/>
                  </a:cubicBezTo>
                  <a:cubicBezTo>
                    <a:pt x="826651" y="654506"/>
                    <a:pt x="828929" y="655807"/>
                    <a:pt x="826651" y="657760"/>
                  </a:cubicBezTo>
                  <a:cubicBezTo>
                    <a:pt x="824373" y="659713"/>
                    <a:pt x="818190" y="664595"/>
                    <a:pt x="817864" y="663293"/>
                  </a:cubicBezTo>
                  <a:cubicBezTo>
                    <a:pt x="817539" y="661991"/>
                    <a:pt x="822420" y="658411"/>
                    <a:pt x="818840" y="656458"/>
                  </a:cubicBezTo>
                  <a:cubicBezTo>
                    <a:pt x="815261" y="654506"/>
                    <a:pt x="812006" y="653204"/>
                    <a:pt x="813308" y="652227"/>
                  </a:cubicBezTo>
                  <a:cubicBezTo>
                    <a:pt x="814610" y="651251"/>
                    <a:pt x="822746" y="649298"/>
                    <a:pt x="824048" y="648322"/>
                  </a:cubicBezTo>
                  <a:cubicBezTo>
                    <a:pt x="825349" y="647346"/>
                    <a:pt x="834788" y="642138"/>
                    <a:pt x="832509" y="641162"/>
                  </a:cubicBezTo>
                  <a:cubicBezTo>
                    <a:pt x="830557" y="639860"/>
                    <a:pt x="821444" y="635955"/>
                    <a:pt x="813959" y="633351"/>
                  </a:cubicBezTo>
                  <a:cubicBezTo>
                    <a:pt x="806148" y="630748"/>
                    <a:pt x="789550" y="620333"/>
                    <a:pt x="786295" y="620008"/>
                  </a:cubicBezTo>
                  <a:cubicBezTo>
                    <a:pt x="783041" y="619682"/>
                    <a:pt x="781088" y="620659"/>
                    <a:pt x="778159" y="622611"/>
                  </a:cubicBezTo>
                  <a:cubicBezTo>
                    <a:pt x="775230" y="624564"/>
                    <a:pt x="770348" y="628795"/>
                    <a:pt x="771324" y="629771"/>
                  </a:cubicBezTo>
                  <a:cubicBezTo>
                    <a:pt x="771975" y="630748"/>
                    <a:pt x="774904" y="631073"/>
                    <a:pt x="774579" y="632700"/>
                  </a:cubicBezTo>
                  <a:cubicBezTo>
                    <a:pt x="774253" y="634328"/>
                    <a:pt x="769372" y="638558"/>
                    <a:pt x="767744" y="638884"/>
                  </a:cubicBezTo>
                  <a:cubicBezTo>
                    <a:pt x="766117" y="639209"/>
                    <a:pt x="767093" y="637257"/>
                    <a:pt x="762537" y="637908"/>
                  </a:cubicBezTo>
                  <a:cubicBezTo>
                    <a:pt x="757981" y="638558"/>
                    <a:pt x="743661" y="642789"/>
                    <a:pt x="742359" y="642789"/>
                  </a:cubicBezTo>
                  <a:cubicBezTo>
                    <a:pt x="740732" y="642789"/>
                    <a:pt x="737803" y="641813"/>
                    <a:pt x="739430" y="639535"/>
                  </a:cubicBezTo>
                  <a:cubicBezTo>
                    <a:pt x="741383" y="637257"/>
                    <a:pt x="746915" y="636931"/>
                    <a:pt x="747241" y="634978"/>
                  </a:cubicBezTo>
                  <a:cubicBezTo>
                    <a:pt x="747566" y="633351"/>
                    <a:pt x="744963" y="632700"/>
                    <a:pt x="747241" y="630748"/>
                  </a:cubicBezTo>
                  <a:cubicBezTo>
                    <a:pt x="749519" y="628795"/>
                    <a:pt x="755702" y="629120"/>
                    <a:pt x="755702" y="627818"/>
                  </a:cubicBezTo>
                  <a:cubicBezTo>
                    <a:pt x="756028" y="626191"/>
                    <a:pt x="754075" y="626191"/>
                    <a:pt x="755052" y="623913"/>
                  </a:cubicBezTo>
                  <a:cubicBezTo>
                    <a:pt x="756028" y="621309"/>
                    <a:pt x="758632" y="613499"/>
                    <a:pt x="756679" y="611546"/>
                  </a:cubicBezTo>
                  <a:cubicBezTo>
                    <a:pt x="754726" y="609593"/>
                    <a:pt x="746590" y="604711"/>
                    <a:pt x="744637" y="602759"/>
                  </a:cubicBezTo>
                  <a:cubicBezTo>
                    <a:pt x="741057" y="598528"/>
                    <a:pt x="738128" y="596575"/>
                    <a:pt x="736501" y="596900"/>
                  </a:cubicBezTo>
                  <a:lnTo>
                    <a:pt x="736501" y="596900"/>
                  </a:lnTo>
                  <a:close/>
                  <a:moveTo>
                    <a:pt x="468327" y="541573"/>
                  </a:moveTo>
                  <a:cubicBezTo>
                    <a:pt x="455960" y="541899"/>
                    <a:pt x="452380" y="541573"/>
                    <a:pt x="454007" y="544177"/>
                  </a:cubicBezTo>
                  <a:cubicBezTo>
                    <a:pt x="455635" y="546781"/>
                    <a:pt x="459865" y="546455"/>
                    <a:pt x="461818" y="551012"/>
                  </a:cubicBezTo>
                  <a:cubicBezTo>
                    <a:pt x="463771" y="555568"/>
                    <a:pt x="465724" y="565657"/>
                    <a:pt x="469955" y="567935"/>
                  </a:cubicBezTo>
                  <a:cubicBezTo>
                    <a:pt x="473860" y="570213"/>
                    <a:pt x="482973" y="569888"/>
                    <a:pt x="482647" y="572491"/>
                  </a:cubicBezTo>
                  <a:cubicBezTo>
                    <a:pt x="482322" y="575095"/>
                    <a:pt x="478416" y="576397"/>
                    <a:pt x="475813" y="578350"/>
                  </a:cubicBezTo>
                  <a:cubicBezTo>
                    <a:pt x="473209" y="580628"/>
                    <a:pt x="474511" y="584533"/>
                    <a:pt x="472884" y="588113"/>
                  </a:cubicBezTo>
                  <a:cubicBezTo>
                    <a:pt x="471256" y="591693"/>
                    <a:pt x="464422" y="592995"/>
                    <a:pt x="463445" y="594948"/>
                  </a:cubicBezTo>
                  <a:cubicBezTo>
                    <a:pt x="462469" y="597226"/>
                    <a:pt x="459215" y="605362"/>
                    <a:pt x="456936" y="607966"/>
                  </a:cubicBezTo>
                  <a:cubicBezTo>
                    <a:pt x="454658" y="610244"/>
                    <a:pt x="446522" y="610569"/>
                    <a:pt x="450102" y="613499"/>
                  </a:cubicBezTo>
                  <a:cubicBezTo>
                    <a:pt x="454007" y="616428"/>
                    <a:pt x="462144" y="619031"/>
                    <a:pt x="461493" y="620659"/>
                  </a:cubicBezTo>
                  <a:cubicBezTo>
                    <a:pt x="460842" y="622286"/>
                    <a:pt x="446522" y="621309"/>
                    <a:pt x="445220" y="624239"/>
                  </a:cubicBezTo>
                  <a:cubicBezTo>
                    <a:pt x="443918" y="627168"/>
                    <a:pt x="445546" y="633351"/>
                    <a:pt x="445220" y="636606"/>
                  </a:cubicBezTo>
                  <a:cubicBezTo>
                    <a:pt x="444895" y="639860"/>
                    <a:pt x="439687" y="644417"/>
                    <a:pt x="437409" y="646695"/>
                  </a:cubicBezTo>
                  <a:cubicBezTo>
                    <a:pt x="435131" y="648973"/>
                    <a:pt x="434806" y="654831"/>
                    <a:pt x="433504" y="655807"/>
                  </a:cubicBezTo>
                  <a:cubicBezTo>
                    <a:pt x="432202" y="657109"/>
                    <a:pt x="430575" y="655482"/>
                    <a:pt x="429273" y="657435"/>
                  </a:cubicBezTo>
                  <a:cubicBezTo>
                    <a:pt x="428296" y="659387"/>
                    <a:pt x="429273" y="665897"/>
                    <a:pt x="426018" y="667849"/>
                  </a:cubicBezTo>
                  <a:cubicBezTo>
                    <a:pt x="422438" y="670127"/>
                    <a:pt x="417557" y="670453"/>
                    <a:pt x="419184" y="671429"/>
                  </a:cubicBezTo>
                  <a:cubicBezTo>
                    <a:pt x="420486" y="672406"/>
                    <a:pt x="430249" y="673057"/>
                    <a:pt x="434480" y="672080"/>
                  </a:cubicBezTo>
                  <a:cubicBezTo>
                    <a:pt x="438711" y="671429"/>
                    <a:pt x="448475" y="668175"/>
                    <a:pt x="447498" y="671104"/>
                  </a:cubicBezTo>
                  <a:cubicBezTo>
                    <a:pt x="446522" y="674033"/>
                    <a:pt x="444569" y="675009"/>
                    <a:pt x="449126" y="676311"/>
                  </a:cubicBezTo>
                  <a:cubicBezTo>
                    <a:pt x="453356" y="677613"/>
                    <a:pt x="470605" y="682495"/>
                    <a:pt x="472884" y="684447"/>
                  </a:cubicBezTo>
                  <a:cubicBezTo>
                    <a:pt x="475162" y="686075"/>
                    <a:pt x="484925" y="696164"/>
                    <a:pt x="489807" y="702998"/>
                  </a:cubicBezTo>
                  <a:cubicBezTo>
                    <a:pt x="494689" y="709833"/>
                    <a:pt x="495014" y="712762"/>
                    <a:pt x="500547" y="715365"/>
                  </a:cubicBezTo>
                  <a:cubicBezTo>
                    <a:pt x="505754" y="717969"/>
                    <a:pt x="510636" y="717318"/>
                    <a:pt x="513565" y="715365"/>
                  </a:cubicBezTo>
                  <a:cubicBezTo>
                    <a:pt x="516494" y="713413"/>
                    <a:pt x="526583" y="709182"/>
                    <a:pt x="530489" y="706904"/>
                  </a:cubicBezTo>
                  <a:cubicBezTo>
                    <a:pt x="534394" y="704625"/>
                    <a:pt x="536998" y="698116"/>
                    <a:pt x="540252" y="697791"/>
                  </a:cubicBezTo>
                  <a:cubicBezTo>
                    <a:pt x="543182" y="697465"/>
                    <a:pt x="549040" y="701696"/>
                    <a:pt x="551643" y="701696"/>
                  </a:cubicBezTo>
                  <a:cubicBezTo>
                    <a:pt x="554247" y="701696"/>
                    <a:pt x="565638" y="698767"/>
                    <a:pt x="568567" y="696164"/>
                  </a:cubicBezTo>
                  <a:cubicBezTo>
                    <a:pt x="571496" y="693560"/>
                    <a:pt x="574425" y="690631"/>
                    <a:pt x="575727" y="687051"/>
                  </a:cubicBezTo>
                  <a:cubicBezTo>
                    <a:pt x="577354" y="683471"/>
                    <a:pt x="575401" y="673382"/>
                    <a:pt x="576703" y="670127"/>
                  </a:cubicBezTo>
                  <a:cubicBezTo>
                    <a:pt x="578330" y="667198"/>
                    <a:pt x="582887" y="665571"/>
                    <a:pt x="582887" y="663293"/>
                  </a:cubicBezTo>
                  <a:cubicBezTo>
                    <a:pt x="582887" y="661015"/>
                    <a:pt x="577354" y="655807"/>
                    <a:pt x="579632" y="654831"/>
                  </a:cubicBezTo>
                  <a:cubicBezTo>
                    <a:pt x="581910" y="654180"/>
                    <a:pt x="591023" y="658411"/>
                    <a:pt x="593301" y="657435"/>
                  </a:cubicBezTo>
                  <a:cubicBezTo>
                    <a:pt x="595580" y="656458"/>
                    <a:pt x="604367" y="654506"/>
                    <a:pt x="605018" y="651902"/>
                  </a:cubicBezTo>
                  <a:cubicBezTo>
                    <a:pt x="605669" y="649624"/>
                    <a:pt x="608598" y="640511"/>
                    <a:pt x="613479" y="635955"/>
                  </a:cubicBezTo>
                  <a:cubicBezTo>
                    <a:pt x="618361" y="631398"/>
                    <a:pt x="633332" y="627168"/>
                    <a:pt x="638214" y="624564"/>
                  </a:cubicBezTo>
                  <a:cubicBezTo>
                    <a:pt x="643096" y="621960"/>
                    <a:pt x="663599" y="614475"/>
                    <a:pt x="669783" y="610569"/>
                  </a:cubicBezTo>
                  <a:cubicBezTo>
                    <a:pt x="675966" y="606664"/>
                    <a:pt x="682801" y="603735"/>
                    <a:pt x="693541" y="599830"/>
                  </a:cubicBezTo>
                  <a:cubicBezTo>
                    <a:pt x="704281" y="595924"/>
                    <a:pt x="716974" y="593320"/>
                    <a:pt x="717950" y="591368"/>
                  </a:cubicBezTo>
                  <a:cubicBezTo>
                    <a:pt x="718926" y="589090"/>
                    <a:pt x="720554" y="587462"/>
                    <a:pt x="714695" y="583557"/>
                  </a:cubicBezTo>
                  <a:cubicBezTo>
                    <a:pt x="708512" y="579651"/>
                    <a:pt x="696145" y="574444"/>
                    <a:pt x="691914" y="570213"/>
                  </a:cubicBezTo>
                  <a:cubicBezTo>
                    <a:pt x="688008" y="565657"/>
                    <a:pt x="680848" y="560775"/>
                    <a:pt x="676617" y="559148"/>
                  </a:cubicBezTo>
                  <a:cubicBezTo>
                    <a:pt x="672386" y="557521"/>
                    <a:pt x="666854" y="549059"/>
                    <a:pt x="658392" y="548408"/>
                  </a:cubicBezTo>
                  <a:cubicBezTo>
                    <a:pt x="649930" y="547757"/>
                    <a:pt x="641468" y="546781"/>
                    <a:pt x="638539" y="546781"/>
                  </a:cubicBezTo>
                  <a:cubicBezTo>
                    <a:pt x="635610" y="547106"/>
                    <a:pt x="621290" y="548082"/>
                    <a:pt x="621290" y="551988"/>
                  </a:cubicBezTo>
                  <a:cubicBezTo>
                    <a:pt x="621290" y="555893"/>
                    <a:pt x="623568" y="558172"/>
                    <a:pt x="620639" y="559473"/>
                  </a:cubicBezTo>
                  <a:cubicBezTo>
                    <a:pt x="618036" y="560775"/>
                    <a:pt x="612829" y="565982"/>
                    <a:pt x="611201" y="563053"/>
                  </a:cubicBezTo>
                  <a:cubicBezTo>
                    <a:pt x="609249" y="560124"/>
                    <a:pt x="614781" y="551988"/>
                    <a:pt x="610550" y="551012"/>
                  </a:cubicBezTo>
                  <a:cubicBezTo>
                    <a:pt x="606319" y="550035"/>
                    <a:pt x="603716" y="548082"/>
                    <a:pt x="601763" y="550361"/>
                  </a:cubicBezTo>
                  <a:cubicBezTo>
                    <a:pt x="599810" y="552639"/>
                    <a:pt x="593952" y="560124"/>
                    <a:pt x="592650" y="557521"/>
                  </a:cubicBezTo>
                  <a:cubicBezTo>
                    <a:pt x="591349" y="554917"/>
                    <a:pt x="595580" y="548408"/>
                    <a:pt x="592976" y="547757"/>
                  </a:cubicBezTo>
                  <a:cubicBezTo>
                    <a:pt x="590372" y="547106"/>
                    <a:pt x="583538" y="547757"/>
                    <a:pt x="577354" y="544502"/>
                  </a:cubicBezTo>
                  <a:cubicBezTo>
                    <a:pt x="571171" y="540922"/>
                    <a:pt x="561407" y="539621"/>
                    <a:pt x="559454" y="537343"/>
                  </a:cubicBezTo>
                  <a:cubicBezTo>
                    <a:pt x="557176" y="535064"/>
                    <a:pt x="559454" y="534088"/>
                    <a:pt x="553596" y="533112"/>
                  </a:cubicBezTo>
                  <a:cubicBezTo>
                    <a:pt x="547412" y="532135"/>
                    <a:pt x="547738" y="530833"/>
                    <a:pt x="540252" y="531810"/>
                  </a:cubicBezTo>
                  <a:cubicBezTo>
                    <a:pt x="532767" y="532786"/>
                    <a:pt x="501198" y="537343"/>
                    <a:pt x="491434" y="537668"/>
                  </a:cubicBezTo>
                  <a:cubicBezTo>
                    <a:pt x="481020" y="538319"/>
                    <a:pt x="476789" y="541248"/>
                    <a:pt x="468327" y="541573"/>
                  </a:cubicBezTo>
                  <a:lnTo>
                    <a:pt x="468327" y="541573"/>
                  </a:lnTo>
                  <a:close/>
                  <a:moveTo>
                    <a:pt x="1238350" y="608291"/>
                  </a:moveTo>
                  <a:cubicBezTo>
                    <a:pt x="1234444" y="609919"/>
                    <a:pt x="1228586" y="609593"/>
                    <a:pt x="1229237" y="612197"/>
                  </a:cubicBezTo>
                  <a:cubicBezTo>
                    <a:pt x="1229888" y="614800"/>
                    <a:pt x="1229562" y="619357"/>
                    <a:pt x="1233793" y="620008"/>
                  </a:cubicBezTo>
                  <a:cubicBezTo>
                    <a:pt x="1238024" y="620659"/>
                    <a:pt x="1241604" y="621960"/>
                    <a:pt x="1242906" y="619682"/>
                  </a:cubicBezTo>
                  <a:cubicBezTo>
                    <a:pt x="1243883" y="617404"/>
                    <a:pt x="1245835" y="613499"/>
                    <a:pt x="1244208" y="611871"/>
                  </a:cubicBezTo>
                  <a:cubicBezTo>
                    <a:pt x="1242581" y="610569"/>
                    <a:pt x="1241930" y="607640"/>
                    <a:pt x="1238350" y="608291"/>
                  </a:cubicBezTo>
                  <a:lnTo>
                    <a:pt x="1238350" y="608291"/>
                  </a:lnTo>
                  <a:close/>
                  <a:moveTo>
                    <a:pt x="1104263" y="591042"/>
                  </a:moveTo>
                  <a:cubicBezTo>
                    <a:pt x="1105565" y="592995"/>
                    <a:pt x="1109470" y="594297"/>
                    <a:pt x="1114027" y="597226"/>
                  </a:cubicBezTo>
                  <a:cubicBezTo>
                    <a:pt x="1118583" y="600155"/>
                    <a:pt x="1120210" y="604060"/>
                    <a:pt x="1122488" y="603084"/>
                  </a:cubicBezTo>
                  <a:cubicBezTo>
                    <a:pt x="1124767" y="602108"/>
                    <a:pt x="1126719" y="601457"/>
                    <a:pt x="1130299" y="599830"/>
                  </a:cubicBezTo>
                  <a:cubicBezTo>
                    <a:pt x="1138110" y="595924"/>
                    <a:pt x="1132903" y="592995"/>
                    <a:pt x="1122814" y="588113"/>
                  </a:cubicBezTo>
                  <a:cubicBezTo>
                    <a:pt x="1117606" y="585510"/>
                    <a:pt x="1102310" y="587788"/>
                    <a:pt x="1104263" y="591042"/>
                  </a:cubicBezTo>
                  <a:lnTo>
                    <a:pt x="1104263" y="591042"/>
                  </a:lnTo>
                  <a:close/>
                  <a:moveTo>
                    <a:pt x="1153081" y="571515"/>
                  </a:moveTo>
                  <a:cubicBezTo>
                    <a:pt x="1151779" y="574444"/>
                    <a:pt x="1148850" y="577699"/>
                    <a:pt x="1147548" y="577373"/>
                  </a:cubicBezTo>
                  <a:cubicBezTo>
                    <a:pt x="1146572" y="577048"/>
                    <a:pt x="1139087" y="573142"/>
                    <a:pt x="1136483" y="572491"/>
                  </a:cubicBezTo>
                  <a:cubicBezTo>
                    <a:pt x="1133879" y="571841"/>
                    <a:pt x="1128672" y="571515"/>
                    <a:pt x="1127370" y="571841"/>
                  </a:cubicBezTo>
                  <a:cubicBezTo>
                    <a:pt x="1125743" y="572166"/>
                    <a:pt x="1120210" y="572817"/>
                    <a:pt x="1120210" y="574770"/>
                  </a:cubicBezTo>
                  <a:cubicBezTo>
                    <a:pt x="1120210" y="576722"/>
                    <a:pt x="1117932" y="578675"/>
                    <a:pt x="1120210" y="579651"/>
                  </a:cubicBezTo>
                  <a:cubicBezTo>
                    <a:pt x="1122488" y="580628"/>
                    <a:pt x="1131927" y="583231"/>
                    <a:pt x="1133228" y="584208"/>
                  </a:cubicBezTo>
                  <a:cubicBezTo>
                    <a:pt x="1134205" y="585184"/>
                    <a:pt x="1135506" y="590391"/>
                    <a:pt x="1136483" y="592344"/>
                  </a:cubicBezTo>
                  <a:cubicBezTo>
                    <a:pt x="1137459" y="593971"/>
                    <a:pt x="1139737" y="595924"/>
                    <a:pt x="1141690" y="596900"/>
                  </a:cubicBezTo>
                  <a:cubicBezTo>
                    <a:pt x="1143317" y="597551"/>
                    <a:pt x="1143968" y="600480"/>
                    <a:pt x="1150152" y="602433"/>
                  </a:cubicBezTo>
                  <a:cubicBezTo>
                    <a:pt x="1156336" y="604711"/>
                    <a:pt x="1157312" y="606664"/>
                    <a:pt x="1157312" y="606664"/>
                  </a:cubicBezTo>
                  <a:cubicBezTo>
                    <a:pt x="1157312" y="606664"/>
                    <a:pt x="1151128" y="607640"/>
                    <a:pt x="1147548" y="606339"/>
                  </a:cubicBezTo>
                  <a:cubicBezTo>
                    <a:pt x="1143968" y="604711"/>
                    <a:pt x="1139412" y="603409"/>
                    <a:pt x="1138436" y="603735"/>
                  </a:cubicBezTo>
                  <a:cubicBezTo>
                    <a:pt x="1137459" y="604060"/>
                    <a:pt x="1132903" y="606989"/>
                    <a:pt x="1133554" y="609268"/>
                  </a:cubicBezTo>
                  <a:cubicBezTo>
                    <a:pt x="1134205" y="611220"/>
                    <a:pt x="1134530" y="612522"/>
                    <a:pt x="1135832" y="612522"/>
                  </a:cubicBezTo>
                  <a:cubicBezTo>
                    <a:pt x="1137134" y="612522"/>
                    <a:pt x="1142666" y="610569"/>
                    <a:pt x="1143643" y="611871"/>
                  </a:cubicBezTo>
                  <a:cubicBezTo>
                    <a:pt x="1144294" y="613173"/>
                    <a:pt x="1146572" y="622611"/>
                    <a:pt x="1146572" y="622611"/>
                  </a:cubicBezTo>
                  <a:cubicBezTo>
                    <a:pt x="1146572" y="622611"/>
                    <a:pt x="1144294" y="623588"/>
                    <a:pt x="1142015" y="622937"/>
                  </a:cubicBezTo>
                  <a:cubicBezTo>
                    <a:pt x="1139737" y="622286"/>
                    <a:pt x="1138436" y="620008"/>
                    <a:pt x="1137134" y="620659"/>
                  </a:cubicBezTo>
                  <a:cubicBezTo>
                    <a:pt x="1135832" y="620984"/>
                    <a:pt x="1141365" y="628469"/>
                    <a:pt x="1137785" y="630097"/>
                  </a:cubicBezTo>
                  <a:cubicBezTo>
                    <a:pt x="1134205" y="631724"/>
                    <a:pt x="1126719" y="628469"/>
                    <a:pt x="1125743" y="631073"/>
                  </a:cubicBezTo>
                  <a:cubicBezTo>
                    <a:pt x="1124767" y="633677"/>
                    <a:pt x="1122814" y="635304"/>
                    <a:pt x="1120210" y="634328"/>
                  </a:cubicBezTo>
                  <a:cubicBezTo>
                    <a:pt x="1117606" y="633351"/>
                    <a:pt x="1115003" y="627168"/>
                    <a:pt x="1110447" y="624564"/>
                  </a:cubicBezTo>
                  <a:cubicBezTo>
                    <a:pt x="1105890" y="621960"/>
                    <a:pt x="1097429" y="614149"/>
                    <a:pt x="1094174" y="613824"/>
                  </a:cubicBezTo>
                  <a:cubicBezTo>
                    <a:pt x="1090594" y="613824"/>
                    <a:pt x="1084736" y="613173"/>
                    <a:pt x="1083759" y="613824"/>
                  </a:cubicBezTo>
                  <a:cubicBezTo>
                    <a:pt x="1082783" y="614475"/>
                    <a:pt x="1077901" y="617729"/>
                    <a:pt x="1077250" y="619031"/>
                  </a:cubicBezTo>
                  <a:cubicBezTo>
                    <a:pt x="1076599" y="620333"/>
                    <a:pt x="1072694" y="629771"/>
                    <a:pt x="1073345" y="631073"/>
                  </a:cubicBezTo>
                  <a:cubicBezTo>
                    <a:pt x="1073996" y="632375"/>
                    <a:pt x="1080179" y="638884"/>
                    <a:pt x="1081156" y="639535"/>
                  </a:cubicBezTo>
                  <a:cubicBezTo>
                    <a:pt x="1082458" y="640186"/>
                    <a:pt x="1091245" y="640186"/>
                    <a:pt x="1092872" y="642789"/>
                  </a:cubicBezTo>
                  <a:cubicBezTo>
                    <a:pt x="1094499" y="645393"/>
                    <a:pt x="1096127" y="652878"/>
                    <a:pt x="1098405" y="653529"/>
                  </a:cubicBezTo>
                  <a:cubicBezTo>
                    <a:pt x="1100683" y="654180"/>
                    <a:pt x="1106216" y="655482"/>
                    <a:pt x="1106867" y="656458"/>
                  </a:cubicBezTo>
                  <a:cubicBezTo>
                    <a:pt x="1107843" y="657760"/>
                    <a:pt x="1111423" y="653204"/>
                    <a:pt x="1113701" y="652553"/>
                  </a:cubicBezTo>
                  <a:cubicBezTo>
                    <a:pt x="1115654" y="651902"/>
                    <a:pt x="1115654" y="659713"/>
                    <a:pt x="1120536" y="660364"/>
                  </a:cubicBezTo>
                  <a:cubicBezTo>
                    <a:pt x="1125417" y="661015"/>
                    <a:pt x="1129648" y="659713"/>
                    <a:pt x="1131601" y="660689"/>
                  </a:cubicBezTo>
                  <a:cubicBezTo>
                    <a:pt x="1133228" y="661340"/>
                    <a:pt x="1141365" y="673382"/>
                    <a:pt x="1144945" y="675335"/>
                  </a:cubicBezTo>
                  <a:cubicBezTo>
                    <a:pt x="1148850" y="677287"/>
                    <a:pt x="1157637" y="678264"/>
                    <a:pt x="1159265" y="682495"/>
                  </a:cubicBezTo>
                  <a:cubicBezTo>
                    <a:pt x="1160892" y="686726"/>
                    <a:pt x="1169354" y="702998"/>
                    <a:pt x="1170005" y="703324"/>
                  </a:cubicBezTo>
                  <a:cubicBezTo>
                    <a:pt x="1170981" y="703324"/>
                    <a:pt x="1176514" y="701045"/>
                    <a:pt x="1177815" y="701371"/>
                  </a:cubicBezTo>
                  <a:cubicBezTo>
                    <a:pt x="1178792" y="701696"/>
                    <a:pt x="1182372" y="708205"/>
                    <a:pt x="1184650" y="707229"/>
                  </a:cubicBezTo>
                  <a:cubicBezTo>
                    <a:pt x="1186928" y="706253"/>
                    <a:pt x="1203201" y="696815"/>
                    <a:pt x="1201899" y="694862"/>
                  </a:cubicBezTo>
                  <a:cubicBezTo>
                    <a:pt x="1200597" y="692909"/>
                    <a:pt x="1195715" y="691933"/>
                    <a:pt x="1195715" y="689329"/>
                  </a:cubicBezTo>
                  <a:cubicBezTo>
                    <a:pt x="1195715" y="687051"/>
                    <a:pt x="1193437" y="687051"/>
                    <a:pt x="1193437" y="684122"/>
                  </a:cubicBezTo>
                  <a:cubicBezTo>
                    <a:pt x="1193437" y="681193"/>
                    <a:pt x="1196041" y="676636"/>
                    <a:pt x="1197343" y="675660"/>
                  </a:cubicBezTo>
                  <a:cubicBezTo>
                    <a:pt x="1198644" y="674684"/>
                    <a:pt x="1197017" y="681193"/>
                    <a:pt x="1198970" y="684122"/>
                  </a:cubicBezTo>
                  <a:cubicBezTo>
                    <a:pt x="1201248" y="686726"/>
                    <a:pt x="1201899" y="689655"/>
                    <a:pt x="1205479" y="689004"/>
                  </a:cubicBezTo>
                  <a:cubicBezTo>
                    <a:pt x="1209384" y="688353"/>
                    <a:pt x="1212314" y="686726"/>
                    <a:pt x="1216544" y="686075"/>
                  </a:cubicBezTo>
                  <a:cubicBezTo>
                    <a:pt x="1220775" y="685424"/>
                    <a:pt x="1246486" y="675335"/>
                    <a:pt x="1246811" y="674684"/>
                  </a:cubicBezTo>
                  <a:cubicBezTo>
                    <a:pt x="1247137" y="674033"/>
                    <a:pt x="1247137" y="668826"/>
                    <a:pt x="1245835" y="669476"/>
                  </a:cubicBezTo>
                  <a:cubicBezTo>
                    <a:pt x="1244208" y="670127"/>
                    <a:pt x="1241930" y="671104"/>
                    <a:pt x="1242255" y="669476"/>
                  </a:cubicBezTo>
                  <a:cubicBezTo>
                    <a:pt x="1242581" y="667849"/>
                    <a:pt x="1245510" y="663618"/>
                    <a:pt x="1245510" y="662642"/>
                  </a:cubicBezTo>
                  <a:cubicBezTo>
                    <a:pt x="1245510" y="661991"/>
                    <a:pt x="1245184" y="657109"/>
                    <a:pt x="1243883" y="656458"/>
                  </a:cubicBezTo>
                  <a:cubicBezTo>
                    <a:pt x="1242581" y="655807"/>
                    <a:pt x="1234770" y="654831"/>
                    <a:pt x="1236072" y="653529"/>
                  </a:cubicBezTo>
                  <a:cubicBezTo>
                    <a:pt x="1237373" y="652227"/>
                    <a:pt x="1245184" y="648322"/>
                    <a:pt x="1246486" y="647671"/>
                  </a:cubicBezTo>
                  <a:cubicBezTo>
                    <a:pt x="1247788" y="647020"/>
                    <a:pt x="1250066" y="646695"/>
                    <a:pt x="1250066" y="645718"/>
                  </a:cubicBezTo>
                  <a:cubicBezTo>
                    <a:pt x="1250066" y="644742"/>
                    <a:pt x="1245835" y="630097"/>
                    <a:pt x="1244533" y="630422"/>
                  </a:cubicBezTo>
                  <a:cubicBezTo>
                    <a:pt x="1243232" y="630748"/>
                    <a:pt x="1230539" y="639860"/>
                    <a:pt x="1230539" y="638233"/>
                  </a:cubicBezTo>
                  <a:cubicBezTo>
                    <a:pt x="1230539" y="636280"/>
                    <a:pt x="1233468" y="632375"/>
                    <a:pt x="1230864" y="631398"/>
                  </a:cubicBezTo>
                  <a:cubicBezTo>
                    <a:pt x="1228261" y="630422"/>
                    <a:pt x="1225657" y="631073"/>
                    <a:pt x="1226308" y="628469"/>
                  </a:cubicBezTo>
                  <a:cubicBezTo>
                    <a:pt x="1226959" y="625866"/>
                    <a:pt x="1223379" y="620333"/>
                    <a:pt x="1222077" y="619682"/>
                  </a:cubicBezTo>
                  <a:cubicBezTo>
                    <a:pt x="1221101" y="619031"/>
                    <a:pt x="1209384" y="616428"/>
                    <a:pt x="1206455" y="616428"/>
                  </a:cubicBezTo>
                  <a:cubicBezTo>
                    <a:pt x="1203526" y="616428"/>
                    <a:pt x="1196366" y="619031"/>
                    <a:pt x="1196041" y="620008"/>
                  </a:cubicBezTo>
                  <a:cubicBezTo>
                    <a:pt x="1195715" y="620659"/>
                    <a:pt x="1195065" y="624564"/>
                    <a:pt x="1193112" y="624889"/>
                  </a:cubicBezTo>
                  <a:cubicBezTo>
                    <a:pt x="1191159" y="625215"/>
                    <a:pt x="1188555" y="619031"/>
                    <a:pt x="1189532" y="617404"/>
                  </a:cubicBezTo>
                  <a:cubicBezTo>
                    <a:pt x="1190508" y="615777"/>
                    <a:pt x="1202875" y="602433"/>
                    <a:pt x="1207432" y="601457"/>
                  </a:cubicBezTo>
                  <a:cubicBezTo>
                    <a:pt x="1211988" y="600480"/>
                    <a:pt x="1224355" y="597551"/>
                    <a:pt x="1225006" y="595273"/>
                  </a:cubicBezTo>
                  <a:cubicBezTo>
                    <a:pt x="1225657" y="592670"/>
                    <a:pt x="1225332" y="592019"/>
                    <a:pt x="1224030" y="592019"/>
                  </a:cubicBezTo>
                  <a:cubicBezTo>
                    <a:pt x="1222402" y="592019"/>
                    <a:pt x="1216544" y="592670"/>
                    <a:pt x="1216219" y="592019"/>
                  </a:cubicBezTo>
                  <a:cubicBezTo>
                    <a:pt x="1215568" y="591368"/>
                    <a:pt x="1213941" y="590066"/>
                    <a:pt x="1215242" y="588439"/>
                  </a:cubicBezTo>
                  <a:cubicBezTo>
                    <a:pt x="1216219" y="586811"/>
                    <a:pt x="1223053" y="587788"/>
                    <a:pt x="1225332" y="586486"/>
                  </a:cubicBezTo>
                  <a:cubicBezTo>
                    <a:pt x="1227284" y="585510"/>
                    <a:pt x="1230864" y="581604"/>
                    <a:pt x="1231190" y="579000"/>
                  </a:cubicBezTo>
                  <a:cubicBezTo>
                    <a:pt x="1231515" y="576397"/>
                    <a:pt x="1229562" y="573793"/>
                    <a:pt x="1225657" y="572166"/>
                  </a:cubicBezTo>
                  <a:cubicBezTo>
                    <a:pt x="1221752" y="570213"/>
                    <a:pt x="1213941" y="568261"/>
                    <a:pt x="1210686" y="568911"/>
                  </a:cubicBezTo>
                  <a:cubicBezTo>
                    <a:pt x="1207432" y="569562"/>
                    <a:pt x="1202875" y="573468"/>
                    <a:pt x="1199946" y="574444"/>
                  </a:cubicBezTo>
                  <a:cubicBezTo>
                    <a:pt x="1197017" y="575421"/>
                    <a:pt x="1177165" y="580628"/>
                    <a:pt x="1172934" y="579000"/>
                  </a:cubicBezTo>
                  <a:cubicBezTo>
                    <a:pt x="1168703" y="577048"/>
                    <a:pt x="1160241" y="572817"/>
                    <a:pt x="1158614" y="571841"/>
                  </a:cubicBezTo>
                  <a:cubicBezTo>
                    <a:pt x="1157312" y="570539"/>
                    <a:pt x="1154708" y="569237"/>
                    <a:pt x="1153081" y="571515"/>
                  </a:cubicBezTo>
                  <a:lnTo>
                    <a:pt x="1153081" y="571515"/>
                  </a:lnTo>
                  <a:close/>
                  <a:moveTo>
                    <a:pt x="1188555" y="560775"/>
                  </a:moveTo>
                  <a:cubicBezTo>
                    <a:pt x="1180745" y="563053"/>
                    <a:pt x="1168052" y="566959"/>
                    <a:pt x="1167075" y="567284"/>
                  </a:cubicBezTo>
                  <a:cubicBezTo>
                    <a:pt x="1166099" y="567610"/>
                    <a:pt x="1163170" y="567935"/>
                    <a:pt x="1168703" y="569562"/>
                  </a:cubicBezTo>
                  <a:cubicBezTo>
                    <a:pt x="1174235" y="571190"/>
                    <a:pt x="1180745" y="572491"/>
                    <a:pt x="1183348" y="571841"/>
                  </a:cubicBezTo>
                  <a:cubicBezTo>
                    <a:pt x="1185952" y="571190"/>
                    <a:pt x="1193112" y="569237"/>
                    <a:pt x="1196041" y="567935"/>
                  </a:cubicBezTo>
                  <a:cubicBezTo>
                    <a:pt x="1198970" y="566633"/>
                    <a:pt x="1212964" y="559799"/>
                    <a:pt x="1212964" y="558172"/>
                  </a:cubicBezTo>
                  <a:cubicBezTo>
                    <a:pt x="1212964" y="556544"/>
                    <a:pt x="1213615" y="553615"/>
                    <a:pt x="1213615" y="552313"/>
                  </a:cubicBezTo>
                  <a:cubicBezTo>
                    <a:pt x="1213290" y="550686"/>
                    <a:pt x="1196041" y="557195"/>
                    <a:pt x="1188555" y="560775"/>
                  </a:cubicBezTo>
                  <a:lnTo>
                    <a:pt x="1188555" y="560775"/>
                  </a:lnTo>
                  <a:close/>
                  <a:moveTo>
                    <a:pt x="751146" y="399025"/>
                  </a:moveTo>
                  <a:cubicBezTo>
                    <a:pt x="747566" y="399025"/>
                    <a:pt x="738779" y="399350"/>
                    <a:pt x="737152" y="400327"/>
                  </a:cubicBezTo>
                  <a:cubicBezTo>
                    <a:pt x="735199" y="401628"/>
                    <a:pt x="727063" y="405534"/>
                    <a:pt x="730317" y="406836"/>
                  </a:cubicBezTo>
                  <a:cubicBezTo>
                    <a:pt x="733572" y="408138"/>
                    <a:pt x="740732" y="407812"/>
                    <a:pt x="747566" y="410090"/>
                  </a:cubicBezTo>
                  <a:cubicBezTo>
                    <a:pt x="754401" y="412368"/>
                    <a:pt x="764490" y="410741"/>
                    <a:pt x="765466" y="410090"/>
                  </a:cubicBezTo>
                  <a:cubicBezTo>
                    <a:pt x="766768" y="409114"/>
                    <a:pt x="770673" y="408138"/>
                    <a:pt x="769372" y="405859"/>
                  </a:cubicBezTo>
                  <a:cubicBezTo>
                    <a:pt x="768070" y="403581"/>
                    <a:pt x="763839" y="401303"/>
                    <a:pt x="761235" y="400327"/>
                  </a:cubicBezTo>
                  <a:cubicBezTo>
                    <a:pt x="758632" y="399350"/>
                    <a:pt x="753750" y="398699"/>
                    <a:pt x="751146" y="399025"/>
                  </a:cubicBezTo>
                  <a:lnTo>
                    <a:pt x="751146" y="399025"/>
                  </a:lnTo>
                  <a:close/>
                  <a:moveTo>
                    <a:pt x="656439" y="487874"/>
                  </a:moveTo>
                  <a:cubicBezTo>
                    <a:pt x="654487" y="490152"/>
                    <a:pt x="651232" y="493081"/>
                    <a:pt x="652534" y="494708"/>
                  </a:cubicBezTo>
                  <a:cubicBezTo>
                    <a:pt x="653836" y="496335"/>
                    <a:pt x="658717" y="497963"/>
                    <a:pt x="663274" y="498614"/>
                  </a:cubicBezTo>
                  <a:cubicBezTo>
                    <a:pt x="667830" y="499264"/>
                    <a:pt x="670759" y="500892"/>
                    <a:pt x="676292" y="500241"/>
                  </a:cubicBezTo>
                  <a:cubicBezTo>
                    <a:pt x="681825" y="499590"/>
                    <a:pt x="688659" y="497312"/>
                    <a:pt x="691588" y="496010"/>
                  </a:cubicBezTo>
                  <a:cubicBezTo>
                    <a:pt x="694517" y="495034"/>
                    <a:pt x="692565" y="498614"/>
                    <a:pt x="692565" y="499915"/>
                  </a:cubicBezTo>
                  <a:cubicBezTo>
                    <a:pt x="692239" y="501217"/>
                    <a:pt x="692890" y="502194"/>
                    <a:pt x="694192" y="502194"/>
                  </a:cubicBezTo>
                  <a:cubicBezTo>
                    <a:pt x="695819" y="502194"/>
                    <a:pt x="695494" y="504146"/>
                    <a:pt x="697121" y="505448"/>
                  </a:cubicBezTo>
                  <a:cubicBezTo>
                    <a:pt x="698748" y="506750"/>
                    <a:pt x="702654" y="507401"/>
                    <a:pt x="704606" y="508052"/>
                  </a:cubicBezTo>
                  <a:cubicBezTo>
                    <a:pt x="706559" y="508703"/>
                    <a:pt x="708837" y="509679"/>
                    <a:pt x="710139" y="508703"/>
                  </a:cubicBezTo>
                  <a:cubicBezTo>
                    <a:pt x="711441" y="508052"/>
                    <a:pt x="711766" y="506750"/>
                    <a:pt x="711766" y="505123"/>
                  </a:cubicBezTo>
                  <a:cubicBezTo>
                    <a:pt x="711766" y="503495"/>
                    <a:pt x="709163" y="500566"/>
                    <a:pt x="710139" y="499264"/>
                  </a:cubicBezTo>
                  <a:cubicBezTo>
                    <a:pt x="711115" y="497963"/>
                    <a:pt x="713068" y="501217"/>
                    <a:pt x="715021" y="500241"/>
                  </a:cubicBezTo>
                  <a:cubicBezTo>
                    <a:pt x="717299" y="499264"/>
                    <a:pt x="719252" y="496335"/>
                    <a:pt x="721204" y="496661"/>
                  </a:cubicBezTo>
                  <a:cubicBezTo>
                    <a:pt x="723157" y="496661"/>
                    <a:pt x="721855" y="503495"/>
                    <a:pt x="723157" y="504472"/>
                  </a:cubicBezTo>
                  <a:cubicBezTo>
                    <a:pt x="724134" y="505448"/>
                    <a:pt x="725435" y="509028"/>
                    <a:pt x="728039" y="508052"/>
                  </a:cubicBezTo>
                  <a:cubicBezTo>
                    <a:pt x="730643" y="507075"/>
                    <a:pt x="736175" y="505123"/>
                    <a:pt x="738454" y="504146"/>
                  </a:cubicBezTo>
                  <a:cubicBezTo>
                    <a:pt x="741057" y="503495"/>
                    <a:pt x="745939" y="500566"/>
                    <a:pt x="745613" y="498614"/>
                  </a:cubicBezTo>
                  <a:cubicBezTo>
                    <a:pt x="745613" y="496661"/>
                    <a:pt x="738779" y="490152"/>
                    <a:pt x="740732" y="488850"/>
                  </a:cubicBezTo>
                  <a:cubicBezTo>
                    <a:pt x="742359" y="487548"/>
                    <a:pt x="746915" y="491454"/>
                    <a:pt x="750170" y="491454"/>
                  </a:cubicBezTo>
                  <a:cubicBezTo>
                    <a:pt x="753099" y="491779"/>
                    <a:pt x="752773" y="481365"/>
                    <a:pt x="754726" y="480063"/>
                  </a:cubicBezTo>
                  <a:cubicBezTo>
                    <a:pt x="756679" y="478435"/>
                    <a:pt x="758957" y="484619"/>
                    <a:pt x="760584" y="484619"/>
                  </a:cubicBezTo>
                  <a:cubicBezTo>
                    <a:pt x="762212" y="484619"/>
                    <a:pt x="767093" y="483317"/>
                    <a:pt x="768395" y="483968"/>
                  </a:cubicBezTo>
                  <a:cubicBezTo>
                    <a:pt x="769697" y="484619"/>
                    <a:pt x="761561" y="494057"/>
                    <a:pt x="761235" y="495684"/>
                  </a:cubicBezTo>
                  <a:cubicBezTo>
                    <a:pt x="760910" y="497312"/>
                    <a:pt x="757981" y="501543"/>
                    <a:pt x="761886" y="501543"/>
                  </a:cubicBezTo>
                  <a:cubicBezTo>
                    <a:pt x="765792" y="501543"/>
                    <a:pt x="787922" y="499264"/>
                    <a:pt x="789550" y="498614"/>
                  </a:cubicBezTo>
                  <a:cubicBezTo>
                    <a:pt x="791177" y="497963"/>
                    <a:pt x="790852" y="493081"/>
                    <a:pt x="793130" y="491128"/>
                  </a:cubicBezTo>
                  <a:cubicBezTo>
                    <a:pt x="795408" y="489175"/>
                    <a:pt x="795082" y="494057"/>
                    <a:pt x="797035" y="494057"/>
                  </a:cubicBezTo>
                  <a:cubicBezTo>
                    <a:pt x="798988" y="494057"/>
                    <a:pt x="802568" y="491128"/>
                    <a:pt x="803219" y="492755"/>
                  </a:cubicBezTo>
                  <a:cubicBezTo>
                    <a:pt x="803870" y="494708"/>
                    <a:pt x="800940" y="498939"/>
                    <a:pt x="802893" y="498939"/>
                  </a:cubicBezTo>
                  <a:cubicBezTo>
                    <a:pt x="804846" y="498939"/>
                    <a:pt x="812982" y="497637"/>
                    <a:pt x="814935" y="496010"/>
                  </a:cubicBezTo>
                  <a:cubicBezTo>
                    <a:pt x="816888" y="494383"/>
                    <a:pt x="817539" y="496661"/>
                    <a:pt x="820793" y="496986"/>
                  </a:cubicBezTo>
                  <a:cubicBezTo>
                    <a:pt x="823722" y="497312"/>
                    <a:pt x="834137" y="491128"/>
                    <a:pt x="835439" y="491128"/>
                  </a:cubicBezTo>
                  <a:cubicBezTo>
                    <a:pt x="836740" y="491454"/>
                    <a:pt x="836415" y="496335"/>
                    <a:pt x="832835" y="499915"/>
                  </a:cubicBezTo>
                  <a:cubicBezTo>
                    <a:pt x="829255" y="503821"/>
                    <a:pt x="828929" y="506099"/>
                    <a:pt x="826000" y="507075"/>
                  </a:cubicBezTo>
                  <a:cubicBezTo>
                    <a:pt x="823071" y="508052"/>
                    <a:pt x="805171" y="507726"/>
                    <a:pt x="802893" y="509354"/>
                  </a:cubicBezTo>
                  <a:cubicBezTo>
                    <a:pt x="800615" y="510655"/>
                    <a:pt x="788573" y="512283"/>
                    <a:pt x="783041" y="514886"/>
                  </a:cubicBezTo>
                  <a:cubicBezTo>
                    <a:pt x="777833" y="517490"/>
                    <a:pt x="749844" y="523999"/>
                    <a:pt x="748868" y="525626"/>
                  </a:cubicBezTo>
                  <a:cubicBezTo>
                    <a:pt x="748217" y="527253"/>
                    <a:pt x="760259" y="533437"/>
                    <a:pt x="764490" y="535715"/>
                  </a:cubicBezTo>
                  <a:cubicBezTo>
                    <a:pt x="768721" y="537668"/>
                    <a:pt x="783691" y="540272"/>
                    <a:pt x="788248" y="538970"/>
                  </a:cubicBezTo>
                  <a:cubicBezTo>
                    <a:pt x="792804" y="537668"/>
                    <a:pt x="804195" y="534088"/>
                    <a:pt x="813633" y="530508"/>
                  </a:cubicBezTo>
                  <a:cubicBezTo>
                    <a:pt x="823071" y="526603"/>
                    <a:pt x="846179" y="520419"/>
                    <a:pt x="853013" y="518466"/>
                  </a:cubicBezTo>
                  <a:cubicBezTo>
                    <a:pt x="859848" y="516513"/>
                    <a:pt x="880026" y="510655"/>
                    <a:pt x="884907" y="507726"/>
                  </a:cubicBezTo>
                  <a:cubicBezTo>
                    <a:pt x="889789" y="504797"/>
                    <a:pt x="896624" y="501868"/>
                    <a:pt x="901506" y="501868"/>
                  </a:cubicBezTo>
                  <a:cubicBezTo>
                    <a:pt x="906387" y="501543"/>
                    <a:pt x="922985" y="510330"/>
                    <a:pt x="925589" y="508703"/>
                  </a:cubicBezTo>
                  <a:cubicBezTo>
                    <a:pt x="928193" y="507075"/>
                    <a:pt x="926240" y="502194"/>
                    <a:pt x="931773" y="501217"/>
                  </a:cubicBezTo>
                  <a:cubicBezTo>
                    <a:pt x="937305" y="500241"/>
                    <a:pt x="941536" y="501217"/>
                    <a:pt x="949347" y="501217"/>
                  </a:cubicBezTo>
                  <a:cubicBezTo>
                    <a:pt x="957158" y="501217"/>
                    <a:pt x="977011" y="503495"/>
                    <a:pt x="977336" y="502844"/>
                  </a:cubicBezTo>
                  <a:cubicBezTo>
                    <a:pt x="977662" y="502194"/>
                    <a:pt x="976034" y="500241"/>
                    <a:pt x="977987" y="499590"/>
                  </a:cubicBezTo>
                  <a:cubicBezTo>
                    <a:pt x="979614" y="498939"/>
                    <a:pt x="982218" y="498939"/>
                    <a:pt x="982218" y="497637"/>
                  </a:cubicBezTo>
                  <a:cubicBezTo>
                    <a:pt x="982218" y="496010"/>
                    <a:pt x="980265" y="496010"/>
                    <a:pt x="981893" y="494057"/>
                  </a:cubicBezTo>
                  <a:cubicBezTo>
                    <a:pt x="983520" y="492104"/>
                    <a:pt x="989378" y="489175"/>
                    <a:pt x="988727" y="487548"/>
                  </a:cubicBezTo>
                  <a:cubicBezTo>
                    <a:pt x="988076" y="485921"/>
                    <a:pt x="987100" y="484945"/>
                    <a:pt x="988076" y="483643"/>
                  </a:cubicBezTo>
                  <a:cubicBezTo>
                    <a:pt x="988727" y="482341"/>
                    <a:pt x="986449" y="481365"/>
                    <a:pt x="986774" y="479737"/>
                  </a:cubicBezTo>
                  <a:cubicBezTo>
                    <a:pt x="987100" y="478110"/>
                    <a:pt x="995887" y="471601"/>
                    <a:pt x="996212" y="469648"/>
                  </a:cubicBezTo>
                  <a:cubicBezTo>
                    <a:pt x="996538" y="467370"/>
                    <a:pt x="995561" y="463139"/>
                    <a:pt x="994260" y="460861"/>
                  </a:cubicBezTo>
                  <a:cubicBezTo>
                    <a:pt x="992958" y="458583"/>
                    <a:pt x="986774" y="452074"/>
                    <a:pt x="983520" y="451748"/>
                  </a:cubicBezTo>
                  <a:cubicBezTo>
                    <a:pt x="980265" y="451423"/>
                    <a:pt x="964969" y="449145"/>
                    <a:pt x="963667" y="449796"/>
                  </a:cubicBezTo>
                  <a:cubicBezTo>
                    <a:pt x="962365" y="450446"/>
                    <a:pt x="958460" y="452399"/>
                    <a:pt x="958134" y="454026"/>
                  </a:cubicBezTo>
                  <a:cubicBezTo>
                    <a:pt x="957809" y="455979"/>
                    <a:pt x="956182" y="456956"/>
                    <a:pt x="957809" y="458257"/>
                  </a:cubicBezTo>
                  <a:cubicBezTo>
                    <a:pt x="959436" y="459559"/>
                    <a:pt x="964969" y="460210"/>
                    <a:pt x="963993" y="462163"/>
                  </a:cubicBezTo>
                  <a:cubicBezTo>
                    <a:pt x="963016" y="463790"/>
                    <a:pt x="960413" y="461837"/>
                    <a:pt x="959111" y="464116"/>
                  </a:cubicBezTo>
                  <a:cubicBezTo>
                    <a:pt x="957809" y="466394"/>
                    <a:pt x="957158" y="473228"/>
                    <a:pt x="956182" y="472903"/>
                  </a:cubicBezTo>
                  <a:cubicBezTo>
                    <a:pt x="954880" y="472577"/>
                    <a:pt x="953578" y="459559"/>
                    <a:pt x="950649" y="458583"/>
                  </a:cubicBezTo>
                  <a:cubicBezTo>
                    <a:pt x="947720" y="457606"/>
                    <a:pt x="940234" y="459234"/>
                    <a:pt x="937631" y="457606"/>
                  </a:cubicBezTo>
                  <a:cubicBezTo>
                    <a:pt x="935027" y="455979"/>
                    <a:pt x="935678" y="450772"/>
                    <a:pt x="930145" y="450446"/>
                  </a:cubicBezTo>
                  <a:cubicBezTo>
                    <a:pt x="924613" y="450446"/>
                    <a:pt x="919731" y="451423"/>
                    <a:pt x="918429" y="449470"/>
                  </a:cubicBezTo>
                  <a:cubicBezTo>
                    <a:pt x="917127" y="447517"/>
                    <a:pt x="923962" y="437103"/>
                    <a:pt x="920382" y="434499"/>
                  </a:cubicBezTo>
                  <a:cubicBezTo>
                    <a:pt x="916476" y="432221"/>
                    <a:pt x="910293" y="429617"/>
                    <a:pt x="910293" y="427014"/>
                  </a:cubicBezTo>
                  <a:cubicBezTo>
                    <a:pt x="909967" y="424410"/>
                    <a:pt x="909642" y="419854"/>
                    <a:pt x="908340" y="418877"/>
                  </a:cubicBezTo>
                  <a:cubicBezTo>
                    <a:pt x="906713" y="417901"/>
                    <a:pt x="902807" y="414972"/>
                    <a:pt x="903458" y="413019"/>
                  </a:cubicBezTo>
                  <a:cubicBezTo>
                    <a:pt x="904109" y="411392"/>
                    <a:pt x="911269" y="410416"/>
                    <a:pt x="909642" y="408138"/>
                  </a:cubicBezTo>
                  <a:cubicBezTo>
                    <a:pt x="908015" y="405859"/>
                    <a:pt x="906387" y="400652"/>
                    <a:pt x="902482" y="401303"/>
                  </a:cubicBezTo>
                  <a:cubicBezTo>
                    <a:pt x="898576" y="401954"/>
                    <a:pt x="892393" y="402930"/>
                    <a:pt x="889138" y="405208"/>
                  </a:cubicBezTo>
                  <a:cubicBezTo>
                    <a:pt x="886209" y="407487"/>
                    <a:pt x="876446" y="417576"/>
                    <a:pt x="876771" y="418227"/>
                  </a:cubicBezTo>
                  <a:cubicBezTo>
                    <a:pt x="877097" y="418877"/>
                    <a:pt x="880351" y="420830"/>
                    <a:pt x="878398" y="421481"/>
                  </a:cubicBezTo>
                  <a:cubicBezTo>
                    <a:pt x="876771" y="422132"/>
                    <a:pt x="872215" y="421481"/>
                    <a:pt x="868960" y="423434"/>
                  </a:cubicBezTo>
                  <a:cubicBezTo>
                    <a:pt x="865706" y="425061"/>
                    <a:pt x="859848" y="427339"/>
                    <a:pt x="859848" y="428967"/>
                  </a:cubicBezTo>
                  <a:cubicBezTo>
                    <a:pt x="859848" y="430594"/>
                    <a:pt x="858546" y="431570"/>
                    <a:pt x="860173" y="432221"/>
                  </a:cubicBezTo>
                  <a:cubicBezTo>
                    <a:pt x="861800" y="432872"/>
                    <a:pt x="869611" y="436127"/>
                    <a:pt x="872540" y="437754"/>
                  </a:cubicBezTo>
                  <a:cubicBezTo>
                    <a:pt x="875469" y="439381"/>
                    <a:pt x="893695" y="446541"/>
                    <a:pt x="890115" y="448494"/>
                  </a:cubicBezTo>
                  <a:cubicBezTo>
                    <a:pt x="886209" y="450446"/>
                    <a:pt x="869611" y="455328"/>
                    <a:pt x="871238" y="456956"/>
                  </a:cubicBezTo>
                  <a:cubicBezTo>
                    <a:pt x="872866" y="458583"/>
                    <a:pt x="881653" y="460861"/>
                    <a:pt x="886209" y="462488"/>
                  </a:cubicBezTo>
                  <a:cubicBezTo>
                    <a:pt x="890766" y="464116"/>
                    <a:pt x="901506" y="466394"/>
                    <a:pt x="901506" y="468021"/>
                  </a:cubicBezTo>
                  <a:cubicBezTo>
                    <a:pt x="901506" y="469648"/>
                    <a:pt x="900855" y="479412"/>
                    <a:pt x="899227" y="480063"/>
                  </a:cubicBezTo>
                  <a:cubicBezTo>
                    <a:pt x="897926" y="480388"/>
                    <a:pt x="871564" y="477134"/>
                    <a:pt x="867984" y="477134"/>
                  </a:cubicBezTo>
                  <a:cubicBezTo>
                    <a:pt x="864404" y="477134"/>
                    <a:pt x="836740" y="478110"/>
                    <a:pt x="834462" y="477459"/>
                  </a:cubicBezTo>
                  <a:cubicBezTo>
                    <a:pt x="832184" y="477134"/>
                    <a:pt x="829906" y="475181"/>
                    <a:pt x="829255" y="472252"/>
                  </a:cubicBezTo>
                  <a:cubicBezTo>
                    <a:pt x="828604" y="469648"/>
                    <a:pt x="828279" y="461186"/>
                    <a:pt x="826326" y="460861"/>
                  </a:cubicBezTo>
                  <a:cubicBezTo>
                    <a:pt x="824373" y="460536"/>
                    <a:pt x="805822" y="463139"/>
                    <a:pt x="807124" y="461512"/>
                  </a:cubicBezTo>
                  <a:cubicBezTo>
                    <a:pt x="808426" y="459885"/>
                    <a:pt x="816237" y="458583"/>
                    <a:pt x="813308" y="456305"/>
                  </a:cubicBezTo>
                  <a:cubicBezTo>
                    <a:pt x="810704" y="454026"/>
                    <a:pt x="791177" y="437428"/>
                    <a:pt x="786621" y="437103"/>
                  </a:cubicBezTo>
                  <a:cubicBezTo>
                    <a:pt x="782064" y="437103"/>
                    <a:pt x="781088" y="438079"/>
                    <a:pt x="775230" y="438405"/>
                  </a:cubicBezTo>
                  <a:cubicBezTo>
                    <a:pt x="769372" y="438730"/>
                    <a:pt x="758306" y="439707"/>
                    <a:pt x="756028" y="438405"/>
                  </a:cubicBezTo>
                  <a:cubicBezTo>
                    <a:pt x="753750" y="437103"/>
                    <a:pt x="756353" y="435801"/>
                    <a:pt x="754075" y="433848"/>
                  </a:cubicBezTo>
                  <a:cubicBezTo>
                    <a:pt x="751797" y="431896"/>
                    <a:pt x="747892" y="425712"/>
                    <a:pt x="743986" y="424736"/>
                  </a:cubicBezTo>
                  <a:cubicBezTo>
                    <a:pt x="740081" y="423759"/>
                    <a:pt x="731294" y="422132"/>
                    <a:pt x="728039" y="422132"/>
                  </a:cubicBezTo>
                  <a:cubicBezTo>
                    <a:pt x="724784" y="422132"/>
                    <a:pt x="716974" y="423759"/>
                    <a:pt x="714370" y="424736"/>
                  </a:cubicBezTo>
                  <a:cubicBezTo>
                    <a:pt x="711766" y="425712"/>
                    <a:pt x="703955" y="429943"/>
                    <a:pt x="703955" y="430594"/>
                  </a:cubicBezTo>
                  <a:cubicBezTo>
                    <a:pt x="703955" y="431245"/>
                    <a:pt x="704281" y="433848"/>
                    <a:pt x="704932" y="433848"/>
                  </a:cubicBezTo>
                  <a:cubicBezTo>
                    <a:pt x="705583" y="433848"/>
                    <a:pt x="715021" y="433848"/>
                    <a:pt x="719252" y="435801"/>
                  </a:cubicBezTo>
                  <a:cubicBezTo>
                    <a:pt x="723483" y="437428"/>
                    <a:pt x="737477" y="440032"/>
                    <a:pt x="737477" y="440032"/>
                  </a:cubicBezTo>
                  <a:cubicBezTo>
                    <a:pt x="737477" y="440032"/>
                    <a:pt x="735850" y="442636"/>
                    <a:pt x="733572" y="442636"/>
                  </a:cubicBezTo>
                  <a:cubicBezTo>
                    <a:pt x="730968" y="442636"/>
                    <a:pt x="709488" y="441008"/>
                    <a:pt x="703305" y="440357"/>
                  </a:cubicBezTo>
                  <a:cubicBezTo>
                    <a:pt x="697121" y="439707"/>
                    <a:pt x="690937" y="439707"/>
                    <a:pt x="688659" y="441008"/>
                  </a:cubicBezTo>
                  <a:cubicBezTo>
                    <a:pt x="686381" y="441985"/>
                    <a:pt x="682801" y="445239"/>
                    <a:pt x="683126" y="446216"/>
                  </a:cubicBezTo>
                  <a:cubicBezTo>
                    <a:pt x="683452" y="447192"/>
                    <a:pt x="685730" y="448494"/>
                    <a:pt x="685079" y="449470"/>
                  </a:cubicBezTo>
                  <a:cubicBezTo>
                    <a:pt x="684428" y="450446"/>
                    <a:pt x="682801" y="453376"/>
                    <a:pt x="683452" y="454352"/>
                  </a:cubicBezTo>
                  <a:cubicBezTo>
                    <a:pt x="684103" y="455003"/>
                    <a:pt x="690612" y="456956"/>
                    <a:pt x="694192" y="457281"/>
                  </a:cubicBezTo>
                  <a:cubicBezTo>
                    <a:pt x="698097" y="457606"/>
                    <a:pt x="703955" y="458257"/>
                    <a:pt x="709488" y="457606"/>
                  </a:cubicBezTo>
                  <a:cubicBezTo>
                    <a:pt x="715346" y="456956"/>
                    <a:pt x="728039" y="455979"/>
                    <a:pt x="728039" y="456956"/>
                  </a:cubicBezTo>
                  <a:cubicBezTo>
                    <a:pt x="728039" y="458257"/>
                    <a:pt x="725761" y="460210"/>
                    <a:pt x="722506" y="460861"/>
                  </a:cubicBezTo>
                  <a:cubicBezTo>
                    <a:pt x="719252" y="461186"/>
                    <a:pt x="688334" y="462488"/>
                    <a:pt x="687357" y="462488"/>
                  </a:cubicBezTo>
                  <a:cubicBezTo>
                    <a:pt x="686381" y="462488"/>
                    <a:pt x="676617" y="461512"/>
                    <a:pt x="674339" y="463790"/>
                  </a:cubicBezTo>
                  <a:cubicBezTo>
                    <a:pt x="672061" y="466068"/>
                    <a:pt x="665877" y="472577"/>
                    <a:pt x="667830" y="472903"/>
                  </a:cubicBezTo>
                  <a:cubicBezTo>
                    <a:pt x="670108" y="473228"/>
                    <a:pt x="687032" y="476157"/>
                    <a:pt x="691914" y="474855"/>
                  </a:cubicBezTo>
                  <a:cubicBezTo>
                    <a:pt x="696795" y="473228"/>
                    <a:pt x="706234" y="470625"/>
                    <a:pt x="709163" y="469974"/>
                  </a:cubicBezTo>
                  <a:cubicBezTo>
                    <a:pt x="712092" y="469323"/>
                    <a:pt x="728364" y="467045"/>
                    <a:pt x="728364" y="467695"/>
                  </a:cubicBezTo>
                  <a:cubicBezTo>
                    <a:pt x="728039" y="468672"/>
                    <a:pt x="715672" y="473228"/>
                    <a:pt x="713068" y="474855"/>
                  </a:cubicBezTo>
                  <a:cubicBezTo>
                    <a:pt x="710465" y="476483"/>
                    <a:pt x="704281" y="478435"/>
                    <a:pt x="698423" y="479086"/>
                  </a:cubicBezTo>
                  <a:cubicBezTo>
                    <a:pt x="692565" y="479737"/>
                    <a:pt x="674014" y="482015"/>
                    <a:pt x="668481" y="482992"/>
                  </a:cubicBezTo>
                  <a:cubicBezTo>
                    <a:pt x="662623" y="483968"/>
                    <a:pt x="660670" y="483643"/>
                    <a:pt x="656439" y="487874"/>
                  </a:cubicBezTo>
                  <a:lnTo>
                    <a:pt x="656439" y="487874"/>
                  </a:lnTo>
                  <a:close/>
                  <a:moveTo>
                    <a:pt x="624870" y="456305"/>
                  </a:moveTo>
                  <a:cubicBezTo>
                    <a:pt x="622267" y="459559"/>
                    <a:pt x="617385" y="464441"/>
                    <a:pt x="612503" y="467045"/>
                  </a:cubicBezTo>
                  <a:cubicBezTo>
                    <a:pt x="607621" y="469648"/>
                    <a:pt x="603716" y="470950"/>
                    <a:pt x="604692" y="472252"/>
                  </a:cubicBezTo>
                  <a:cubicBezTo>
                    <a:pt x="605669" y="473554"/>
                    <a:pt x="609249" y="474855"/>
                    <a:pt x="613805" y="475181"/>
                  </a:cubicBezTo>
                  <a:cubicBezTo>
                    <a:pt x="618361" y="475832"/>
                    <a:pt x="619989" y="479412"/>
                    <a:pt x="624545" y="478761"/>
                  </a:cubicBezTo>
                  <a:cubicBezTo>
                    <a:pt x="629427" y="478110"/>
                    <a:pt x="630403" y="476483"/>
                    <a:pt x="632681" y="475832"/>
                  </a:cubicBezTo>
                  <a:cubicBezTo>
                    <a:pt x="634959" y="475181"/>
                    <a:pt x="636261" y="473554"/>
                    <a:pt x="638865" y="470299"/>
                  </a:cubicBezTo>
                  <a:cubicBezTo>
                    <a:pt x="641143" y="467045"/>
                    <a:pt x="648303" y="460210"/>
                    <a:pt x="650907" y="457606"/>
                  </a:cubicBezTo>
                  <a:cubicBezTo>
                    <a:pt x="653510" y="455003"/>
                    <a:pt x="658392" y="451423"/>
                    <a:pt x="657741" y="449796"/>
                  </a:cubicBezTo>
                  <a:cubicBezTo>
                    <a:pt x="657090" y="448168"/>
                    <a:pt x="657090" y="442636"/>
                    <a:pt x="654812" y="443612"/>
                  </a:cubicBezTo>
                  <a:cubicBezTo>
                    <a:pt x="652534" y="444588"/>
                    <a:pt x="643421" y="447192"/>
                    <a:pt x="642119" y="449470"/>
                  </a:cubicBezTo>
                  <a:cubicBezTo>
                    <a:pt x="640818" y="451748"/>
                    <a:pt x="644072" y="452399"/>
                    <a:pt x="640167" y="453376"/>
                  </a:cubicBezTo>
                  <a:cubicBezTo>
                    <a:pt x="636261" y="454026"/>
                    <a:pt x="630403" y="453701"/>
                    <a:pt x="624870" y="456305"/>
                  </a:cubicBezTo>
                  <a:lnTo>
                    <a:pt x="624870" y="456305"/>
                  </a:lnTo>
                  <a:close/>
                  <a:moveTo>
                    <a:pt x="695494" y="363225"/>
                  </a:moveTo>
                  <a:cubicBezTo>
                    <a:pt x="703955" y="368758"/>
                    <a:pt x="718601" y="369409"/>
                    <a:pt x="716974" y="373640"/>
                  </a:cubicBezTo>
                  <a:cubicBezTo>
                    <a:pt x="715346" y="377545"/>
                    <a:pt x="702003" y="377219"/>
                    <a:pt x="699399" y="378196"/>
                  </a:cubicBezTo>
                  <a:cubicBezTo>
                    <a:pt x="696795" y="379172"/>
                    <a:pt x="693866" y="381450"/>
                    <a:pt x="693541" y="382427"/>
                  </a:cubicBezTo>
                  <a:cubicBezTo>
                    <a:pt x="693216" y="383403"/>
                    <a:pt x="691914" y="386983"/>
                    <a:pt x="693216" y="388610"/>
                  </a:cubicBezTo>
                  <a:cubicBezTo>
                    <a:pt x="694192" y="390238"/>
                    <a:pt x="709814" y="395119"/>
                    <a:pt x="708837" y="396096"/>
                  </a:cubicBezTo>
                  <a:cubicBezTo>
                    <a:pt x="707861" y="397072"/>
                    <a:pt x="690937" y="395445"/>
                    <a:pt x="690612" y="398049"/>
                  </a:cubicBezTo>
                  <a:cubicBezTo>
                    <a:pt x="690612" y="400652"/>
                    <a:pt x="697446" y="400327"/>
                    <a:pt x="698423" y="402279"/>
                  </a:cubicBezTo>
                  <a:cubicBezTo>
                    <a:pt x="699399" y="404232"/>
                    <a:pt x="702654" y="408463"/>
                    <a:pt x="702328" y="410090"/>
                  </a:cubicBezTo>
                  <a:cubicBezTo>
                    <a:pt x="702003" y="411718"/>
                    <a:pt x="689310" y="417576"/>
                    <a:pt x="682476" y="422783"/>
                  </a:cubicBezTo>
                  <a:cubicBezTo>
                    <a:pt x="675641" y="427665"/>
                    <a:pt x="674339" y="431570"/>
                    <a:pt x="671410" y="432547"/>
                  </a:cubicBezTo>
                  <a:cubicBezTo>
                    <a:pt x="668481" y="433197"/>
                    <a:pt x="660996" y="432872"/>
                    <a:pt x="657741" y="432872"/>
                  </a:cubicBezTo>
                  <a:cubicBezTo>
                    <a:pt x="654487" y="432872"/>
                    <a:pt x="647652" y="433197"/>
                    <a:pt x="646350" y="431896"/>
                  </a:cubicBezTo>
                  <a:cubicBezTo>
                    <a:pt x="645048" y="430594"/>
                    <a:pt x="642119" y="427665"/>
                    <a:pt x="643096" y="426363"/>
                  </a:cubicBezTo>
                  <a:cubicBezTo>
                    <a:pt x="643747" y="425061"/>
                    <a:pt x="646350" y="424410"/>
                    <a:pt x="646025" y="420505"/>
                  </a:cubicBezTo>
                  <a:cubicBezTo>
                    <a:pt x="645699" y="416599"/>
                    <a:pt x="644723" y="414321"/>
                    <a:pt x="646676" y="411718"/>
                  </a:cubicBezTo>
                  <a:cubicBezTo>
                    <a:pt x="648628" y="409114"/>
                    <a:pt x="650907" y="407161"/>
                    <a:pt x="650581" y="406185"/>
                  </a:cubicBezTo>
                  <a:cubicBezTo>
                    <a:pt x="650256" y="405208"/>
                    <a:pt x="649930" y="404232"/>
                    <a:pt x="648303" y="404232"/>
                  </a:cubicBezTo>
                  <a:cubicBezTo>
                    <a:pt x="646676" y="404232"/>
                    <a:pt x="637563" y="404883"/>
                    <a:pt x="636912" y="406510"/>
                  </a:cubicBezTo>
                  <a:cubicBezTo>
                    <a:pt x="636261" y="408138"/>
                    <a:pt x="637563" y="410741"/>
                    <a:pt x="636912" y="414321"/>
                  </a:cubicBezTo>
                  <a:cubicBezTo>
                    <a:pt x="636261" y="417901"/>
                    <a:pt x="636261" y="419203"/>
                    <a:pt x="635285" y="419528"/>
                  </a:cubicBezTo>
                  <a:cubicBezTo>
                    <a:pt x="633983" y="419854"/>
                    <a:pt x="620965" y="419528"/>
                    <a:pt x="621290" y="421807"/>
                  </a:cubicBezTo>
                  <a:cubicBezTo>
                    <a:pt x="621616" y="424085"/>
                    <a:pt x="629101" y="431245"/>
                    <a:pt x="628450" y="432547"/>
                  </a:cubicBezTo>
                  <a:cubicBezTo>
                    <a:pt x="627799" y="433523"/>
                    <a:pt x="625196" y="436452"/>
                    <a:pt x="622918" y="438079"/>
                  </a:cubicBezTo>
                  <a:cubicBezTo>
                    <a:pt x="620639" y="439707"/>
                    <a:pt x="616734" y="441334"/>
                    <a:pt x="614456" y="442310"/>
                  </a:cubicBezTo>
                  <a:cubicBezTo>
                    <a:pt x="612503" y="442961"/>
                    <a:pt x="609899" y="443937"/>
                    <a:pt x="607947" y="442961"/>
                  </a:cubicBezTo>
                  <a:cubicBezTo>
                    <a:pt x="605994" y="442310"/>
                    <a:pt x="603065" y="439056"/>
                    <a:pt x="602739" y="437428"/>
                  </a:cubicBezTo>
                  <a:cubicBezTo>
                    <a:pt x="602414" y="435801"/>
                    <a:pt x="604041" y="429617"/>
                    <a:pt x="600787" y="429617"/>
                  </a:cubicBezTo>
                  <a:cubicBezTo>
                    <a:pt x="597858" y="429617"/>
                    <a:pt x="595580" y="431570"/>
                    <a:pt x="595580" y="433197"/>
                  </a:cubicBezTo>
                  <a:cubicBezTo>
                    <a:pt x="595580" y="434825"/>
                    <a:pt x="596230" y="436127"/>
                    <a:pt x="597532" y="439056"/>
                  </a:cubicBezTo>
                  <a:cubicBezTo>
                    <a:pt x="598834" y="441659"/>
                    <a:pt x="602414" y="449796"/>
                    <a:pt x="601763" y="451097"/>
                  </a:cubicBezTo>
                  <a:cubicBezTo>
                    <a:pt x="600787" y="452399"/>
                    <a:pt x="580283" y="462163"/>
                    <a:pt x="578656" y="462163"/>
                  </a:cubicBezTo>
                  <a:cubicBezTo>
                    <a:pt x="577029" y="462163"/>
                    <a:pt x="577029" y="455979"/>
                    <a:pt x="577029" y="454026"/>
                  </a:cubicBezTo>
                  <a:cubicBezTo>
                    <a:pt x="577029" y="452074"/>
                    <a:pt x="578005" y="449796"/>
                    <a:pt x="576052" y="449470"/>
                  </a:cubicBezTo>
                  <a:cubicBezTo>
                    <a:pt x="574100" y="449145"/>
                    <a:pt x="569218" y="448819"/>
                    <a:pt x="569218" y="447517"/>
                  </a:cubicBezTo>
                  <a:cubicBezTo>
                    <a:pt x="569218" y="445890"/>
                    <a:pt x="573449" y="445565"/>
                    <a:pt x="569543" y="443286"/>
                  </a:cubicBezTo>
                  <a:cubicBezTo>
                    <a:pt x="565638" y="441008"/>
                    <a:pt x="564011" y="439381"/>
                    <a:pt x="563360" y="440357"/>
                  </a:cubicBezTo>
                  <a:cubicBezTo>
                    <a:pt x="562383" y="441008"/>
                    <a:pt x="559780" y="444914"/>
                    <a:pt x="559780" y="446216"/>
                  </a:cubicBezTo>
                  <a:cubicBezTo>
                    <a:pt x="559780" y="447517"/>
                    <a:pt x="562709" y="453050"/>
                    <a:pt x="561081" y="454026"/>
                  </a:cubicBezTo>
                  <a:cubicBezTo>
                    <a:pt x="559454" y="455003"/>
                    <a:pt x="555874" y="456305"/>
                    <a:pt x="550667" y="456630"/>
                  </a:cubicBezTo>
                  <a:cubicBezTo>
                    <a:pt x="545460" y="456956"/>
                    <a:pt x="517796" y="457281"/>
                    <a:pt x="517796" y="454677"/>
                  </a:cubicBezTo>
                  <a:cubicBezTo>
                    <a:pt x="517796" y="452074"/>
                    <a:pt x="521702" y="447843"/>
                    <a:pt x="519423" y="445565"/>
                  </a:cubicBezTo>
                  <a:cubicBezTo>
                    <a:pt x="517145" y="443286"/>
                    <a:pt x="516169" y="442636"/>
                    <a:pt x="514542" y="442961"/>
                  </a:cubicBezTo>
                  <a:cubicBezTo>
                    <a:pt x="512914" y="443286"/>
                    <a:pt x="502500" y="449470"/>
                    <a:pt x="503802" y="447192"/>
                  </a:cubicBezTo>
                  <a:cubicBezTo>
                    <a:pt x="504778" y="444588"/>
                    <a:pt x="507707" y="440683"/>
                    <a:pt x="509009" y="439381"/>
                  </a:cubicBezTo>
                  <a:cubicBezTo>
                    <a:pt x="510311" y="438079"/>
                    <a:pt x="512914" y="438730"/>
                    <a:pt x="514867" y="436452"/>
                  </a:cubicBezTo>
                  <a:cubicBezTo>
                    <a:pt x="516494" y="434174"/>
                    <a:pt x="515518" y="432221"/>
                    <a:pt x="518122" y="430919"/>
                  </a:cubicBezTo>
                  <a:cubicBezTo>
                    <a:pt x="520725" y="429292"/>
                    <a:pt x="530814" y="428641"/>
                    <a:pt x="533092" y="427665"/>
                  </a:cubicBezTo>
                  <a:cubicBezTo>
                    <a:pt x="535045" y="426688"/>
                    <a:pt x="541554" y="428316"/>
                    <a:pt x="545460" y="426688"/>
                  </a:cubicBezTo>
                  <a:cubicBezTo>
                    <a:pt x="549365" y="425061"/>
                    <a:pt x="550667" y="416599"/>
                    <a:pt x="555223" y="413996"/>
                  </a:cubicBezTo>
                  <a:cubicBezTo>
                    <a:pt x="559454" y="411392"/>
                    <a:pt x="575401" y="409114"/>
                    <a:pt x="577354" y="406836"/>
                  </a:cubicBezTo>
                  <a:cubicBezTo>
                    <a:pt x="579307" y="404558"/>
                    <a:pt x="577680" y="403256"/>
                    <a:pt x="578981" y="400652"/>
                  </a:cubicBezTo>
                  <a:cubicBezTo>
                    <a:pt x="580283" y="398049"/>
                    <a:pt x="590372" y="388936"/>
                    <a:pt x="593301" y="387309"/>
                  </a:cubicBezTo>
                  <a:cubicBezTo>
                    <a:pt x="595905" y="385681"/>
                    <a:pt x="603390" y="384054"/>
                    <a:pt x="606645" y="381125"/>
                  </a:cubicBezTo>
                  <a:cubicBezTo>
                    <a:pt x="609574" y="378196"/>
                    <a:pt x="607621" y="376569"/>
                    <a:pt x="612178" y="374616"/>
                  </a:cubicBezTo>
                  <a:cubicBezTo>
                    <a:pt x="616734" y="372989"/>
                    <a:pt x="621616" y="372012"/>
                    <a:pt x="628450" y="372012"/>
                  </a:cubicBezTo>
                  <a:cubicBezTo>
                    <a:pt x="635285" y="372012"/>
                    <a:pt x="645374" y="370385"/>
                    <a:pt x="647652" y="370385"/>
                  </a:cubicBezTo>
                  <a:cubicBezTo>
                    <a:pt x="649930" y="370385"/>
                    <a:pt x="659694" y="372012"/>
                    <a:pt x="662948" y="373640"/>
                  </a:cubicBezTo>
                  <a:cubicBezTo>
                    <a:pt x="666528" y="375267"/>
                    <a:pt x="670108" y="377545"/>
                    <a:pt x="670108" y="376569"/>
                  </a:cubicBezTo>
                  <a:cubicBezTo>
                    <a:pt x="670434" y="375918"/>
                    <a:pt x="668156" y="373640"/>
                    <a:pt x="670434" y="373314"/>
                  </a:cubicBezTo>
                  <a:cubicBezTo>
                    <a:pt x="672712" y="372989"/>
                    <a:pt x="675641" y="373965"/>
                    <a:pt x="676943" y="373640"/>
                  </a:cubicBezTo>
                  <a:cubicBezTo>
                    <a:pt x="678245" y="373314"/>
                    <a:pt x="680523" y="371036"/>
                    <a:pt x="680523" y="370385"/>
                  </a:cubicBezTo>
                  <a:cubicBezTo>
                    <a:pt x="680523" y="369734"/>
                    <a:pt x="676943" y="370385"/>
                    <a:pt x="674990" y="369409"/>
                  </a:cubicBezTo>
                  <a:cubicBezTo>
                    <a:pt x="673037" y="368432"/>
                    <a:pt x="669132" y="366805"/>
                    <a:pt x="670759" y="365829"/>
                  </a:cubicBezTo>
                  <a:cubicBezTo>
                    <a:pt x="672386" y="364852"/>
                    <a:pt x="677594" y="365829"/>
                    <a:pt x="678570" y="364201"/>
                  </a:cubicBezTo>
                  <a:cubicBezTo>
                    <a:pt x="679221" y="362574"/>
                    <a:pt x="680848" y="360296"/>
                    <a:pt x="684754" y="360621"/>
                  </a:cubicBezTo>
                  <a:cubicBezTo>
                    <a:pt x="687683" y="359970"/>
                    <a:pt x="689636" y="359970"/>
                    <a:pt x="695494" y="363225"/>
                  </a:cubicBezTo>
                  <a:lnTo>
                    <a:pt x="695494" y="363225"/>
                  </a:lnTo>
                  <a:close/>
                  <a:moveTo>
                    <a:pt x="726737" y="333609"/>
                  </a:moveTo>
                  <a:cubicBezTo>
                    <a:pt x="733246" y="331981"/>
                    <a:pt x="744637" y="328727"/>
                    <a:pt x="746590" y="328402"/>
                  </a:cubicBezTo>
                  <a:cubicBezTo>
                    <a:pt x="748543" y="328076"/>
                    <a:pt x="755702" y="334911"/>
                    <a:pt x="758957" y="337514"/>
                  </a:cubicBezTo>
                  <a:cubicBezTo>
                    <a:pt x="761886" y="339792"/>
                    <a:pt x="768395" y="341420"/>
                    <a:pt x="766443" y="343698"/>
                  </a:cubicBezTo>
                  <a:cubicBezTo>
                    <a:pt x="764490" y="345976"/>
                    <a:pt x="759933" y="349556"/>
                    <a:pt x="758306" y="349881"/>
                  </a:cubicBezTo>
                  <a:cubicBezTo>
                    <a:pt x="756679" y="350207"/>
                    <a:pt x="748868" y="350858"/>
                    <a:pt x="747566" y="349881"/>
                  </a:cubicBezTo>
                  <a:cubicBezTo>
                    <a:pt x="745939" y="348905"/>
                    <a:pt x="734874" y="342071"/>
                    <a:pt x="730643" y="339141"/>
                  </a:cubicBezTo>
                  <a:cubicBezTo>
                    <a:pt x="726086" y="335887"/>
                    <a:pt x="724134" y="333609"/>
                    <a:pt x="726737" y="333609"/>
                  </a:cubicBezTo>
                  <a:lnTo>
                    <a:pt x="726737" y="333609"/>
                  </a:lnTo>
                  <a:close/>
                  <a:moveTo>
                    <a:pt x="820142" y="332632"/>
                  </a:moveTo>
                  <a:cubicBezTo>
                    <a:pt x="825349" y="331005"/>
                    <a:pt x="860498" y="326449"/>
                    <a:pt x="864404" y="326449"/>
                  </a:cubicBezTo>
                  <a:cubicBezTo>
                    <a:pt x="868309" y="326449"/>
                    <a:pt x="878724" y="327100"/>
                    <a:pt x="878073" y="329052"/>
                  </a:cubicBezTo>
                  <a:cubicBezTo>
                    <a:pt x="877747" y="331005"/>
                    <a:pt x="872866" y="336863"/>
                    <a:pt x="867984" y="337514"/>
                  </a:cubicBezTo>
                  <a:cubicBezTo>
                    <a:pt x="863102" y="338165"/>
                    <a:pt x="843249" y="339467"/>
                    <a:pt x="843900" y="341094"/>
                  </a:cubicBezTo>
                  <a:cubicBezTo>
                    <a:pt x="844551" y="342721"/>
                    <a:pt x="847480" y="346952"/>
                    <a:pt x="850084" y="347278"/>
                  </a:cubicBezTo>
                  <a:cubicBezTo>
                    <a:pt x="852362" y="347603"/>
                    <a:pt x="863428" y="346627"/>
                    <a:pt x="864078" y="346952"/>
                  </a:cubicBezTo>
                  <a:cubicBezTo>
                    <a:pt x="864729" y="347278"/>
                    <a:pt x="866682" y="353136"/>
                    <a:pt x="866682" y="353787"/>
                  </a:cubicBezTo>
                  <a:cubicBezTo>
                    <a:pt x="866682" y="354438"/>
                    <a:pt x="864078" y="359970"/>
                    <a:pt x="861800" y="361923"/>
                  </a:cubicBezTo>
                  <a:cubicBezTo>
                    <a:pt x="859522" y="363550"/>
                    <a:pt x="847480" y="365829"/>
                    <a:pt x="837717" y="367781"/>
                  </a:cubicBezTo>
                  <a:cubicBezTo>
                    <a:pt x="827953" y="369734"/>
                    <a:pt x="815261" y="373965"/>
                    <a:pt x="812006" y="373640"/>
                  </a:cubicBezTo>
                  <a:cubicBezTo>
                    <a:pt x="808751" y="373314"/>
                    <a:pt x="800940" y="372338"/>
                    <a:pt x="798988" y="371361"/>
                  </a:cubicBezTo>
                  <a:cubicBezTo>
                    <a:pt x="797361" y="370385"/>
                    <a:pt x="794106" y="365829"/>
                    <a:pt x="792479" y="365829"/>
                  </a:cubicBezTo>
                  <a:cubicBezTo>
                    <a:pt x="790852" y="365829"/>
                    <a:pt x="789875" y="367456"/>
                    <a:pt x="786946" y="366154"/>
                  </a:cubicBezTo>
                  <a:cubicBezTo>
                    <a:pt x="784342" y="364852"/>
                    <a:pt x="779135" y="363225"/>
                    <a:pt x="778810" y="360947"/>
                  </a:cubicBezTo>
                  <a:cubicBezTo>
                    <a:pt x="778484" y="358669"/>
                    <a:pt x="781413" y="355740"/>
                    <a:pt x="778810" y="353136"/>
                  </a:cubicBezTo>
                  <a:cubicBezTo>
                    <a:pt x="776531" y="350532"/>
                    <a:pt x="773277" y="347278"/>
                    <a:pt x="773928" y="345000"/>
                  </a:cubicBezTo>
                  <a:cubicBezTo>
                    <a:pt x="774579" y="342721"/>
                    <a:pt x="775230" y="340443"/>
                    <a:pt x="778484" y="338816"/>
                  </a:cubicBezTo>
                  <a:cubicBezTo>
                    <a:pt x="782715" y="336863"/>
                    <a:pt x="815911" y="334260"/>
                    <a:pt x="820142" y="332632"/>
                  </a:cubicBezTo>
                  <a:lnTo>
                    <a:pt x="820142" y="332632"/>
                  </a:lnTo>
                  <a:close/>
                  <a:moveTo>
                    <a:pt x="825024" y="293578"/>
                  </a:moveTo>
                  <a:cubicBezTo>
                    <a:pt x="814935" y="296833"/>
                    <a:pt x="800940" y="301063"/>
                    <a:pt x="793455" y="303667"/>
                  </a:cubicBezTo>
                  <a:cubicBezTo>
                    <a:pt x="786295" y="306271"/>
                    <a:pt x="775881" y="307573"/>
                    <a:pt x="775881" y="309851"/>
                  </a:cubicBezTo>
                  <a:cubicBezTo>
                    <a:pt x="775555" y="312129"/>
                    <a:pt x="774579" y="313105"/>
                    <a:pt x="775555" y="314407"/>
                  </a:cubicBezTo>
                  <a:cubicBezTo>
                    <a:pt x="776531" y="315709"/>
                    <a:pt x="777508" y="315709"/>
                    <a:pt x="781088" y="315709"/>
                  </a:cubicBezTo>
                  <a:cubicBezTo>
                    <a:pt x="784668" y="315709"/>
                    <a:pt x="802893" y="310176"/>
                    <a:pt x="808100" y="310176"/>
                  </a:cubicBezTo>
                  <a:cubicBezTo>
                    <a:pt x="813308" y="310502"/>
                    <a:pt x="822746" y="319289"/>
                    <a:pt x="826977" y="315709"/>
                  </a:cubicBezTo>
                  <a:cubicBezTo>
                    <a:pt x="831208" y="312129"/>
                    <a:pt x="830882" y="308874"/>
                    <a:pt x="837066" y="308874"/>
                  </a:cubicBezTo>
                  <a:cubicBezTo>
                    <a:pt x="843249" y="308874"/>
                    <a:pt x="863428" y="312780"/>
                    <a:pt x="868635" y="312780"/>
                  </a:cubicBezTo>
                  <a:cubicBezTo>
                    <a:pt x="874167" y="312780"/>
                    <a:pt x="880351" y="313431"/>
                    <a:pt x="881978" y="313105"/>
                  </a:cubicBezTo>
                  <a:cubicBezTo>
                    <a:pt x="883606" y="312454"/>
                    <a:pt x="888813" y="306596"/>
                    <a:pt x="888487" y="303993"/>
                  </a:cubicBezTo>
                  <a:cubicBezTo>
                    <a:pt x="888162" y="301389"/>
                    <a:pt x="888813" y="302040"/>
                    <a:pt x="882629" y="298785"/>
                  </a:cubicBezTo>
                  <a:cubicBezTo>
                    <a:pt x="876446" y="295531"/>
                    <a:pt x="871889" y="291951"/>
                    <a:pt x="866031" y="291300"/>
                  </a:cubicBezTo>
                  <a:cubicBezTo>
                    <a:pt x="860173" y="290649"/>
                    <a:pt x="853013" y="285442"/>
                    <a:pt x="846504" y="287394"/>
                  </a:cubicBezTo>
                  <a:cubicBezTo>
                    <a:pt x="839669" y="289998"/>
                    <a:pt x="829580" y="291300"/>
                    <a:pt x="825024" y="293578"/>
                  </a:cubicBezTo>
                  <a:lnTo>
                    <a:pt x="825024" y="293578"/>
                  </a:lnTo>
                  <a:close/>
                  <a:moveTo>
                    <a:pt x="986123" y="362900"/>
                  </a:moveTo>
                  <a:cubicBezTo>
                    <a:pt x="990354" y="369083"/>
                    <a:pt x="991331" y="373640"/>
                    <a:pt x="994911" y="376569"/>
                  </a:cubicBezTo>
                  <a:cubicBezTo>
                    <a:pt x="998816" y="379498"/>
                    <a:pt x="1006952" y="385030"/>
                    <a:pt x="1012160" y="385030"/>
                  </a:cubicBezTo>
                  <a:cubicBezTo>
                    <a:pt x="1017367" y="385030"/>
                    <a:pt x="1020621" y="385356"/>
                    <a:pt x="1022249" y="383729"/>
                  </a:cubicBezTo>
                  <a:cubicBezTo>
                    <a:pt x="1024202" y="382101"/>
                    <a:pt x="1026154" y="380474"/>
                    <a:pt x="1025503" y="377545"/>
                  </a:cubicBezTo>
                  <a:cubicBezTo>
                    <a:pt x="1024852" y="374616"/>
                    <a:pt x="1020621" y="369083"/>
                    <a:pt x="1016391" y="369083"/>
                  </a:cubicBezTo>
                  <a:cubicBezTo>
                    <a:pt x="1012160" y="369083"/>
                    <a:pt x="1010532" y="371687"/>
                    <a:pt x="1009231" y="369083"/>
                  </a:cubicBezTo>
                  <a:cubicBezTo>
                    <a:pt x="1007929" y="366154"/>
                    <a:pt x="1010858" y="362249"/>
                    <a:pt x="1006952" y="359645"/>
                  </a:cubicBezTo>
                  <a:cubicBezTo>
                    <a:pt x="1002722" y="357041"/>
                    <a:pt x="994260" y="349556"/>
                    <a:pt x="991656" y="349556"/>
                  </a:cubicBezTo>
                  <a:cubicBezTo>
                    <a:pt x="989052" y="349231"/>
                    <a:pt x="980916" y="349556"/>
                    <a:pt x="979940" y="350858"/>
                  </a:cubicBezTo>
                  <a:cubicBezTo>
                    <a:pt x="978963" y="351834"/>
                    <a:pt x="983845" y="357692"/>
                    <a:pt x="986123" y="362900"/>
                  </a:cubicBezTo>
                  <a:lnTo>
                    <a:pt x="986123" y="362900"/>
                  </a:lnTo>
                  <a:close/>
                  <a:moveTo>
                    <a:pt x="1101334" y="338491"/>
                  </a:moveTo>
                  <a:cubicBezTo>
                    <a:pt x="1099381" y="339467"/>
                    <a:pt x="1089618" y="341745"/>
                    <a:pt x="1087665" y="342071"/>
                  </a:cubicBezTo>
                  <a:cubicBezTo>
                    <a:pt x="1085712" y="342396"/>
                    <a:pt x="1081807" y="343047"/>
                    <a:pt x="1078878" y="344349"/>
                  </a:cubicBezTo>
                  <a:cubicBezTo>
                    <a:pt x="1075949" y="345325"/>
                    <a:pt x="1075949" y="348254"/>
                    <a:pt x="1079854" y="349556"/>
                  </a:cubicBezTo>
                  <a:cubicBezTo>
                    <a:pt x="1083759" y="350858"/>
                    <a:pt x="1085387" y="350858"/>
                    <a:pt x="1091245" y="351834"/>
                  </a:cubicBezTo>
                  <a:cubicBezTo>
                    <a:pt x="1096778" y="352811"/>
                    <a:pt x="1099381" y="353461"/>
                    <a:pt x="1105565" y="351183"/>
                  </a:cubicBezTo>
                  <a:cubicBezTo>
                    <a:pt x="1111748" y="348905"/>
                    <a:pt x="1121838" y="352160"/>
                    <a:pt x="1121187" y="348905"/>
                  </a:cubicBezTo>
                  <a:cubicBezTo>
                    <a:pt x="1120861" y="345651"/>
                    <a:pt x="1111423" y="345000"/>
                    <a:pt x="1108494" y="342721"/>
                  </a:cubicBezTo>
                  <a:cubicBezTo>
                    <a:pt x="1105239" y="340118"/>
                    <a:pt x="1102961" y="338491"/>
                    <a:pt x="1101334" y="338491"/>
                  </a:cubicBezTo>
                  <a:lnTo>
                    <a:pt x="1101334" y="338491"/>
                  </a:lnTo>
                  <a:close/>
                  <a:moveTo>
                    <a:pt x="1008580" y="250618"/>
                  </a:moveTo>
                  <a:cubicBezTo>
                    <a:pt x="1000443" y="250618"/>
                    <a:pt x="995236" y="248665"/>
                    <a:pt x="995236" y="251269"/>
                  </a:cubicBezTo>
                  <a:cubicBezTo>
                    <a:pt x="995236" y="254198"/>
                    <a:pt x="998816" y="255175"/>
                    <a:pt x="995561" y="257453"/>
                  </a:cubicBezTo>
                  <a:cubicBezTo>
                    <a:pt x="992307" y="259731"/>
                    <a:pt x="990029" y="259731"/>
                    <a:pt x="990680" y="262985"/>
                  </a:cubicBezTo>
                  <a:cubicBezTo>
                    <a:pt x="991005" y="266240"/>
                    <a:pt x="987425" y="269494"/>
                    <a:pt x="992958" y="269494"/>
                  </a:cubicBezTo>
                  <a:cubicBezTo>
                    <a:pt x="998491" y="269494"/>
                    <a:pt x="999142" y="269820"/>
                    <a:pt x="1005976" y="270145"/>
                  </a:cubicBezTo>
                  <a:cubicBezTo>
                    <a:pt x="1012811" y="270145"/>
                    <a:pt x="1019320" y="268193"/>
                    <a:pt x="1017692" y="270796"/>
                  </a:cubicBezTo>
                  <a:cubicBezTo>
                    <a:pt x="1016065" y="273074"/>
                    <a:pt x="1005325" y="281536"/>
                    <a:pt x="1010207" y="281862"/>
                  </a:cubicBezTo>
                  <a:cubicBezTo>
                    <a:pt x="1015089" y="282187"/>
                    <a:pt x="1019320" y="280885"/>
                    <a:pt x="1021598" y="279258"/>
                  </a:cubicBezTo>
                  <a:cubicBezTo>
                    <a:pt x="1023876" y="277631"/>
                    <a:pt x="1025503" y="274702"/>
                    <a:pt x="1027130" y="273725"/>
                  </a:cubicBezTo>
                  <a:cubicBezTo>
                    <a:pt x="1029083" y="272749"/>
                    <a:pt x="1029409" y="272424"/>
                    <a:pt x="1032012" y="272749"/>
                  </a:cubicBezTo>
                  <a:cubicBezTo>
                    <a:pt x="1034616" y="273074"/>
                    <a:pt x="1044379" y="276004"/>
                    <a:pt x="1042427" y="277631"/>
                  </a:cubicBezTo>
                  <a:cubicBezTo>
                    <a:pt x="1040149" y="279258"/>
                    <a:pt x="1032338" y="284465"/>
                    <a:pt x="1034291" y="285442"/>
                  </a:cubicBezTo>
                  <a:cubicBezTo>
                    <a:pt x="1035918" y="286418"/>
                    <a:pt x="1043729" y="287394"/>
                    <a:pt x="1046007" y="286743"/>
                  </a:cubicBezTo>
                  <a:cubicBezTo>
                    <a:pt x="1048285" y="286093"/>
                    <a:pt x="1051865" y="283814"/>
                    <a:pt x="1053167" y="284465"/>
                  </a:cubicBezTo>
                  <a:cubicBezTo>
                    <a:pt x="1054469" y="285116"/>
                    <a:pt x="1058374" y="286418"/>
                    <a:pt x="1055770" y="287394"/>
                  </a:cubicBezTo>
                  <a:cubicBezTo>
                    <a:pt x="1053167" y="288371"/>
                    <a:pt x="1049587" y="289347"/>
                    <a:pt x="1049587" y="290323"/>
                  </a:cubicBezTo>
                  <a:cubicBezTo>
                    <a:pt x="1049587" y="291300"/>
                    <a:pt x="1038847" y="293253"/>
                    <a:pt x="1041125" y="294229"/>
                  </a:cubicBezTo>
                  <a:cubicBezTo>
                    <a:pt x="1043403" y="295205"/>
                    <a:pt x="1051214" y="294229"/>
                    <a:pt x="1051540" y="295856"/>
                  </a:cubicBezTo>
                  <a:cubicBezTo>
                    <a:pt x="1051865" y="297483"/>
                    <a:pt x="1049587" y="302691"/>
                    <a:pt x="1048611" y="302691"/>
                  </a:cubicBezTo>
                  <a:cubicBezTo>
                    <a:pt x="1047634" y="302691"/>
                    <a:pt x="1025829" y="298785"/>
                    <a:pt x="1022900" y="298785"/>
                  </a:cubicBezTo>
                  <a:cubicBezTo>
                    <a:pt x="1019970" y="298785"/>
                    <a:pt x="1012811" y="298134"/>
                    <a:pt x="1012160" y="298785"/>
                  </a:cubicBezTo>
                  <a:cubicBezTo>
                    <a:pt x="1011509" y="299436"/>
                    <a:pt x="1006627" y="301714"/>
                    <a:pt x="1007278" y="303342"/>
                  </a:cubicBezTo>
                  <a:cubicBezTo>
                    <a:pt x="1007929" y="304969"/>
                    <a:pt x="1010532" y="309525"/>
                    <a:pt x="1014438" y="311803"/>
                  </a:cubicBezTo>
                  <a:cubicBezTo>
                    <a:pt x="1018343" y="313756"/>
                    <a:pt x="1021923" y="316360"/>
                    <a:pt x="1023876" y="316685"/>
                  </a:cubicBezTo>
                  <a:cubicBezTo>
                    <a:pt x="1026154" y="317011"/>
                    <a:pt x="1030385" y="318312"/>
                    <a:pt x="1034616" y="317662"/>
                  </a:cubicBezTo>
                  <a:cubicBezTo>
                    <a:pt x="1038847" y="317011"/>
                    <a:pt x="1040800" y="315383"/>
                    <a:pt x="1043729" y="313756"/>
                  </a:cubicBezTo>
                  <a:cubicBezTo>
                    <a:pt x="1046658" y="312129"/>
                    <a:pt x="1068138" y="308874"/>
                    <a:pt x="1068138" y="310827"/>
                  </a:cubicBezTo>
                  <a:cubicBezTo>
                    <a:pt x="1068138" y="312454"/>
                    <a:pt x="1066836" y="315383"/>
                    <a:pt x="1068789" y="315709"/>
                  </a:cubicBezTo>
                  <a:cubicBezTo>
                    <a:pt x="1070416" y="316034"/>
                    <a:pt x="1069765" y="317987"/>
                    <a:pt x="1073996" y="317987"/>
                  </a:cubicBezTo>
                  <a:cubicBezTo>
                    <a:pt x="1078227" y="317987"/>
                    <a:pt x="1080830" y="316360"/>
                    <a:pt x="1084736" y="316034"/>
                  </a:cubicBezTo>
                  <a:cubicBezTo>
                    <a:pt x="1088641" y="315709"/>
                    <a:pt x="1092547" y="316360"/>
                    <a:pt x="1098730" y="317662"/>
                  </a:cubicBezTo>
                  <a:cubicBezTo>
                    <a:pt x="1104914" y="318963"/>
                    <a:pt x="1114678" y="315709"/>
                    <a:pt x="1118257" y="319614"/>
                  </a:cubicBezTo>
                  <a:cubicBezTo>
                    <a:pt x="1121838" y="323520"/>
                    <a:pt x="1128672" y="338491"/>
                    <a:pt x="1131601" y="340118"/>
                  </a:cubicBezTo>
                  <a:cubicBezTo>
                    <a:pt x="1134530" y="341745"/>
                    <a:pt x="1142341" y="343047"/>
                    <a:pt x="1146897" y="344674"/>
                  </a:cubicBezTo>
                  <a:cubicBezTo>
                    <a:pt x="1151779" y="346301"/>
                    <a:pt x="1171306" y="339792"/>
                    <a:pt x="1172934" y="338816"/>
                  </a:cubicBezTo>
                  <a:cubicBezTo>
                    <a:pt x="1174561" y="337840"/>
                    <a:pt x="1176839" y="331331"/>
                    <a:pt x="1175212" y="329378"/>
                  </a:cubicBezTo>
                  <a:cubicBezTo>
                    <a:pt x="1173584" y="327425"/>
                    <a:pt x="1162519" y="317011"/>
                    <a:pt x="1161543" y="317011"/>
                  </a:cubicBezTo>
                  <a:cubicBezTo>
                    <a:pt x="1160566" y="317011"/>
                    <a:pt x="1156336" y="318312"/>
                    <a:pt x="1155359" y="316685"/>
                  </a:cubicBezTo>
                  <a:cubicBezTo>
                    <a:pt x="1154383" y="315058"/>
                    <a:pt x="1150477" y="308874"/>
                    <a:pt x="1152430" y="306596"/>
                  </a:cubicBezTo>
                  <a:cubicBezTo>
                    <a:pt x="1154383" y="304318"/>
                    <a:pt x="1159590" y="298134"/>
                    <a:pt x="1159265" y="296833"/>
                  </a:cubicBezTo>
                  <a:cubicBezTo>
                    <a:pt x="1158939" y="295531"/>
                    <a:pt x="1146572" y="297483"/>
                    <a:pt x="1146897" y="294880"/>
                  </a:cubicBezTo>
                  <a:cubicBezTo>
                    <a:pt x="1147223" y="292276"/>
                    <a:pt x="1153081" y="290649"/>
                    <a:pt x="1148850" y="288696"/>
                  </a:cubicBezTo>
                  <a:cubicBezTo>
                    <a:pt x="1144619" y="286743"/>
                    <a:pt x="1135832" y="281211"/>
                    <a:pt x="1134530" y="282513"/>
                  </a:cubicBezTo>
                  <a:cubicBezTo>
                    <a:pt x="1133228" y="283814"/>
                    <a:pt x="1124767" y="289022"/>
                    <a:pt x="1121838" y="286743"/>
                  </a:cubicBezTo>
                  <a:cubicBezTo>
                    <a:pt x="1118908" y="284465"/>
                    <a:pt x="1114678" y="285116"/>
                    <a:pt x="1114678" y="282838"/>
                  </a:cubicBezTo>
                  <a:cubicBezTo>
                    <a:pt x="1114678" y="280560"/>
                    <a:pt x="1119234" y="275353"/>
                    <a:pt x="1116305" y="273725"/>
                  </a:cubicBezTo>
                  <a:cubicBezTo>
                    <a:pt x="1113376" y="272098"/>
                    <a:pt x="1103938" y="266565"/>
                    <a:pt x="1101985" y="266240"/>
                  </a:cubicBezTo>
                  <a:cubicBezTo>
                    <a:pt x="1100032" y="265914"/>
                    <a:pt x="1093523" y="265589"/>
                    <a:pt x="1091245" y="266240"/>
                  </a:cubicBezTo>
                  <a:cubicBezTo>
                    <a:pt x="1088641" y="266891"/>
                    <a:pt x="1080179" y="269169"/>
                    <a:pt x="1080179" y="270471"/>
                  </a:cubicBezTo>
                  <a:cubicBezTo>
                    <a:pt x="1080179" y="272098"/>
                    <a:pt x="1080505" y="275678"/>
                    <a:pt x="1080179" y="276329"/>
                  </a:cubicBezTo>
                  <a:cubicBezTo>
                    <a:pt x="1079854" y="276980"/>
                    <a:pt x="1071392" y="275678"/>
                    <a:pt x="1071067" y="274702"/>
                  </a:cubicBezTo>
                  <a:cubicBezTo>
                    <a:pt x="1070741" y="273725"/>
                    <a:pt x="1071067" y="269169"/>
                    <a:pt x="1070741" y="267867"/>
                  </a:cubicBezTo>
                  <a:cubicBezTo>
                    <a:pt x="1070416" y="266240"/>
                    <a:pt x="1065860" y="256802"/>
                    <a:pt x="1062279" y="254849"/>
                  </a:cubicBezTo>
                  <a:cubicBezTo>
                    <a:pt x="1058700" y="252896"/>
                    <a:pt x="1043078" y="249316"/>
                    <a:pt x="1041776" y="248991"/>
                  </a:cubicBezTo>
                  <a:cubicBezTo>
                    <a:pt x="1040474" y="248991"/>
                    <a:pt x="1014763" y="250293"/>
                    <a:pt x="1008580" y="250618"/>
                  </a:cubicBezTo>
                  <a:lnTo>
                    <a:pt x="1008580" y="250618"/>
                  </a:lnTo>
                  <a:close/>
                  <a:moveTo>
                    <a:pt x="1020296" y="486572"/>
                  </a:moveTo>
                  <a:cubicBezTo>
                    <a:pt x="1027130" y="483968"/>
                    <a:pt x="1026805" y="483968"/>
                    <a:pt x="1030060" y="482666"/>
                  </a:cubicBezTo>
                  <a:cubicBezTo>
                    <a:pt x="1033314" y="481365"/>
                    <a:pt x="1039498" y="484945"/>
                    <a:pt x="1041451" y="487223"/>
                  </a:cubicBezTo>
                  <a:cubicBezTo>
                    <a:pt x="1043403" y="489501"/>
                    <a:pt x="1049261" y="496986"/>
                    <a:pt x="1047634" y="498939"/>
                  </a:cubicBezTo>
                  <a:cubicBezTo>
                    <a:pt x="1046007" y="501217"/>
                    <a:pt x="1045030" y="502844"/>
                    <a:pt x="1041125" y="503495"/>
                  </a:cubicBezTo>
                  <a:cubicBezTo>
                    <a:pt x="1037220" y="504146"/>
                    <a:pt x="1030385" y="506099"/>
                    <a:pt x="1027456" y="506099"/>
                  </a:cubicBezTo>
                  <a:cubicBezTo>
                    <a:pt x="1024527" y="506099"/>
                    <a:pt x="1012811" y="502844"/>
                    <a:pt x="1010532" y="501543"/>
                  </a:cubicBezTo>
                  <a:cubicBezTo>
                    <a:pt x="1008254" y="500241"/>
                    <a:pt x="1014438" y="490477"/>
                    <a:pt x="1020296" y="486572"/>
                  </a:cubicBezTo>
                  <a:lnTo>
                    <a:pt x="1020296" y="486572"/>
                  </a:lnTo>
                  <a:close/>
                  <a:moveTo>
                    <a:pt x="1054469" y="434825"/>
                  </a:moveTo>
                  <a:cubicBezTo>
                    <a:pt x="1060652" y="434825"/>
                    <a:pt x="1067812" y="434174"/>
                    <a:pt x="1069439" y="434174"/>
                  </a:cubicBezTo>
                  <a:cubicBezTo>
                    <a:pt x="1071067" y="434174"/>
                    <a:pt x="1073996" y="436777"/>
                    <a:pt x="1074321" y="438730"/>
                  </a:cubicBezTo>
                  <a:cubicBezTo>
                    <a:pt x="1074647" y="440683"/>
                    <a:pt x="1073670" y="442636"/>
                    <a:pt x="1068138" y="443937"/>
                  </a:cubicBezTo>
                  <a:cubicBezTo>
                    <a:pt x="1062605" y="444914"/>
                    <a:pt x="1057398" y="446866"/>
                    <a:pt x="1051214" y="447192"/>
                  </a:cubicBezTo>
                  <a:cubicBezTo>
                    <a:pt x="1045030" y="447517"/>
                    <a:pt x="1039172" y="448494"/>
                    <a:pt x="1034616" y="447192"/>
                  </a:cubicBezTo>
                  <a:cubicBezTo>
                    <a:pt x="1030060" y="445565"/>
                    <a:pt x="1019970" y="443937"/>
                    <a:pt x="1023225" y="441659"/>
                  </a:cubicBezTo>
                  <a:cubicBezTo>
                    <a:pt x="1026480" y="439381"/>
                    <a:pt x="1033640" y="436777"/>
                    <a:pt x="1036894" y="435801"/>
                  </a:cubicBezTo>
                  <a:cubicBezTo>
                    <a:pt x="1040149" y="435150"/>
                    <a:pt x="1050889" y="436452"/>
                    <a:pt x="1054469" y="434825"/>
                  </a:cubicBezTo>
                  <a:lnTo>
                    <a:pt x="1054469" y="434825"/>
                  </a:lnTo>
                  <a:close/>
                  <a:moveTo>
                    <a:pt x="1032012" y="409765"/>
                  </a:moveTo>
                  <a:cubicBezTo>
                    <a:pt x="1037870" y="413019"/>
                    <a:pt x="1040149" y="415298"/>
                    <a:pt x="1046007" y="417576"/>
                  </a:cubicBezTo>
                  <a:cubicBezTo>
                    <a:pt x="1051865" y="419854"/>
                    <a:pt x="1055120" y="421156"/>
                    <a:pt x="1058374" y="423108"/>
                  </a:cubicBezTo>
                  <a:cubicBezTo>
                    <a:pt x="1061954" y="425061"/>
                    <a:pt x="1046658" y="431570"/>
                    <a:pt x="1045356" y="431570"/>
                  </a:cubicBezTo>
                  <a:cubicBezTo>
                    <a:pt x="1044379" y="431570"/>
                    <a:pt x="1027456" y="433523"/>
                    <a:pt x="1026805" y="430268"/>
                  </a:cubicBezTo>
                  <a:cubicBezTo>
                    <a:pt x="1026154" y="427014"/>
                    <a:pt x="1026480" y="424085"/>
                    <a:pt x="1023876" y="423434"/>
                  </a:cubicBezTo>
                  <a:cubicBezTo>
                    <a:pt x="1021272" y="422783"/>
                    <a:pt x="1017042" y="421481"/>
                    <a:pt x="1017042" y="417901"/>
                  </a:cubicBezTo>
                  <a:cubicBezTo>
                    <a:pt x="1016716" y="414321"/>
                    <a:pt x="1028432" y="408788"/>
                    <a:pt x="1032012" y="409765"/>
                  </a:cubicBezTo>
                  <a:lnTo>
                    <a:pt x="1032012" y="409765"/>
                  </a:lnTo>
                  <a:close/>
                  <a:moveTo>
                    <a:pt x="1064232" y="453701"/>
                  </a:moveTo>
                  <a:cubicBezTo>
                    <a:pt x="1069765" y="452074"/>
                    <a:pt x="1078227" y="451423"/>
                    <a:pt x="1079203" y="451423"/>
                  </a:cubicBezTo>
                  <a:cubicBezTo>
                    <a:pt x="1080179" y="451423"/>
                    <a:pt x="1080505" y="454677"/>
                    <a:pt x="1080179" y="455979"/>
                  </a:cubicBezTo>
                  <a:cubicBezTo>
                    <a:pt x="1079854" y="457281"/>
                    <a:pt x="1067812" y="461186"/>
                    <a:pt x="1063907" y="461837"/>
                  </a:cubicBezTo>
                  <a:cubicBezTo>
                    <a:pt x="1060001" y="462488"/>
                    <a:pt x="1047960" y="465743"/>
                    <a:pt x="1047960" y="465743"/>
                  </a:cubicBezTo>
                  <a:cubicBezTo>
                    <a:pt x="1047960" y="465743"/>
                    <a:pt x="1052516" y="460210"/>
                    <a:pt x="1055120" y="458257"/>
                  </a:cubicBezTo>
                  <a:cubicBezTo>
                    <a:pt x="1058049" y="455654"/>
                    <a:pt x="1061629" y="454352"/>
                    <a:pt x="1064232" y="453701"/>
                  </a:cubicBezTo>
                  <a:lnTo>
                    <a:pt x="1064232" y="453701"/>
                  </a:lnTo>
                  <a:close/>
                  <a:moveTo>
                    <a:pt x="1116956" y="413996"/>
                  </a:moveTo>
                  <a:cubicBezTo>
                    <a:pt x="1123465" y="412694"/>
                    <a:pt x="1127045" y="413345"/>
                    <a:pt x="1129974" y="411718"/>
                  </a:cubicBezTo>
                  <a:cubicBezTo>
                    <a:pt x="1132903" y="410090"/>
                    <a:pt x="1142015" y="413345"/>
                    <a:pt x="1135181" y="408463"/>
                  </a:cubicBezTo>
                  <a:cubicBezTo>
                    <a:pt x="1128347" y="403256"/>
                    <a:pt x="1117932" y="407161"/>
                    <a:pt x="1112074" y="411392"/>
                  </a:cubicBezTo>
                  <a:cubicBezTo>
                    <a:pt x="1106541" y="414972"/>
                    <a:pt x="1112399" y="414321"/>
                    <a:pt x="1116956" y="413996"/>
                  </a:cubicBezTo>
                  <a:lnTo>
                    <a:pt x="1116956" y="413996"/>
                  </a:lnTo>
                  <a:close/>
                  <a:moveTo>
                    <a:pt x="1186928" y="413996"/>
                  </a:moveTo>
                  <a:cubicBezTo>
                    <a:pt x="1190183" y="412043"/>
                    <a:pt x="1190183" y="409114"/>
                    <a:pt x="1193112" y="411718"/>
                  </a:cubicBezTo>
                  <a:cubicBezTo>
                    <a:pt x="1195715" y="414321"/>
                    <a:pt x="1200923" y="414647"/>
                    <a:pt x="1199295" y="415948"/>
                  </a:cubicBezTo>
                  <a:cubicBezTo>
                    <a:pt x="1197343" y="417250"/>
                    <a:pt x="1193112" y="418877"/>
                    <a:pt x="1196366" y="419854"/>
                  </a:cubicBezTo>
                  <a:cubicBezTo>
                    <a:pt x="1199621" y="420830"/>
                    <a:pt x="1205804" y="421481"/>
                    <a:pt x="1208733" y="421481"/>
                  </a:cubicBezTo>
                  <a:cubicBezTo>
                    <a:pt x="1211337" y="421481"/>
                    <a:pt x="1213290" y="420830"/>
                    <a:pt x="1213290" y="423108"/>
                  </a:cubicBezTo>
                  <a:cubicBezTo>
                    <a:pt x="1213290" y="425061"/>
                    <a:pt x="1211988" y="433197"/>
                    <a:pt x="1213941" y="435476"/>
                  </a:cubicBezTo>
                  <a:cubicBezTo>
                    <a:pt x="1215568" y="437754"/>
                    <a:pt x="1221101" y="437754"/>
                    <a:pt x="1219474" y="442310"/>
                  </a:cubicBezTo>
                  <a:cubicBezTo>
                    <a:pt x="1217846" y="446866"/>
                    <a:pt x="1216870" y="449470"/>
                    <a:pt x="1215893" y="454026"/>
                  </a:cubicBezTo>
                  <a:cubicBezTo>
                    <a:pt x="1214592" y="458583"/>
                    <a:pt x="1211337" y="464116"/>
                    <a:pt x="1215242" y="466394"/>
                  </a:cubicBezTo>
                  <a:cubicBezTo>
                    <a:pt x="1219148" y="468672"/>
                    <a:pt x="1224681" y="465743"/>
                    <a:pt x="1223704" y="469648"/>
                  </a:cubicBezTo>
                  <a:cubicBezTo>
                    <a:pt x="1222728" y="473554"/>
                    <a:pt x="1219799" y="474855"/>
                    <a:pt x="1222077" y="477785"/>
                  </a:cubicBezTo>
                  <a:cubicBezTo>
                    <a:pt x="1224030" y="480714"/>
                    <a:pt x="1226959" y="484294"/>
                    <a:pt x="1225332" y="485270"/>
                  </a:cubicBezTo>
                  <a:cubicBezTo>
                    <a:pt x="1223704" y="486246"/>
                    <a:pt x="1215242" y="473879"/>
                    <a:pt x="1212964" y="476157"/>
                  </a:cubicBezTo>
                  <a:cubicBezTo>
                    <a:pt x="1210686" y="478435"/>
                    <a:pt x="1214592" y="481365"/>
                    <a:pt x="1211988" y="483968"/>
                  </a:cubicBezTo>
                  <a:cubicBezTo>
                    <a:pt x="1209059" y="486572"/>
                    <a:pt x="1203526" y="487548"/>
                    <a:pt x="1205479" y="489501"/>
                  </a:cubicBezTo>
                  <a:cubicBezTo>
                    <a:pt x="1207432" y="491779"/>
                    <a:pt x="1219799" y="497637"/>
                    <a:pt x="1218172" y="498939"/>
                  </a:cubicBezTo>
                  <a:cubicBezTo>
                    <a:pt x="1216544" y="500241"/>
                    <a:pt x="1205479" y="493081"/>
                    <a:pt x="1204177" y="496010"/>
                  </a:cubicBezTo>
                  <a:cubicBezTo>
                    <a:pt x="1202875" y="498939"/>
                    <a:pt x="1212639" y="504146"/>
                    <a:pt x="1206781" y="505448"/>
                  </a:cubicBezTo>
                  <a:cubicBezTo>
                    <a:pt x="1200923" y="506750"/>
                    <a:pt x="1189857" y="504146"/>
                    <a:pt x="1185626" y="503821"/>
                  </a:cubicBezTo>
                  <a:cubicBezTo>
                    <a:pt x="1181395" y="503495"/>
                    <a:pt x="1174886" y="504146"/>
                    <a:pt x="1173259" y="502844"/>
                  </a:cubicBezTo>
                  <a:cubicBezTo>
                    <a:pt x="1171632" y="501543"/>
                    <a:pt x="1171306" y="497312"/>
                    <a:pt x="1170005" y="498614"/>
                  </a:cubicBezTo>
                  <a:cubicBezTo>
                    <a:pt x="1168703" y="499590"/>
                    <a:pt x="1163821" y="507726"/>
                    <a:pt x="1160892" y="508052"/>
                  </a:cubicBezTo>
                  <a:cubicBezTo>
                    <a:pt x="1157963" y="508377"/>
                    <a:pt x="1152756" y="507075"/>
                    <a:pt x="1148525" y="506750"/>
                  </a:cubicBezTo>
                  <a:cubicBezTo>
                    <a:pt x="1144619" y="506424"/>
                    <a:pt x="1142015" y="508052"/>
                    <a:pt x="1140388" y="506424"/>
                  </a:cubicBezTo>
                  <a:cubicBezTo>
                    <a:pt x="1138761" y="504797"/>
                    <a:pt x="1135832" y="498939"/>
                    <a:pt x="1136483" y="497963"/>
                  </a:cubicBezTo>
                  <a:cubicBezTo>
                    <a:pt x="1137134" y="496986"/>
                    <a:pt x="1141690" y="496010"/>
                    <a:pt x="1143317" y="495684"/>
                  </a:cubicBezTo>
                  <a:cubicBezTo>
                    <a:pt x="1144945" y="495684"/>
                    <a:pt x="1149176" y="496661"/>
                    <a:pt x="1149176" y="494383"/>
                  </a:cubicBezTo>
                  <a:cubicBezTo>
                    <a:pt x="1149176" y="492104"/>
                    <a:pt x="1134530" y="490477"/>
                    <a:pt x="1133879" y="488850"/>
                  </a:cubicBezTo>
                  <a:cubicBezTo>
                    <a:pt x="1133554" y="487223"/>
                    <a:pt x="1137459" y="486897"/>
                    <a:pt x="1137785" y="485270"/>
                  </a:cubicBezTo>
                  <a:cubicBezTo>
                    <a:pt x="1137785" y="483643"/>
                    <a:pt x="1136483" y="484294"/>
                    <a:pt x="1137785" y="482992"/>
                  </a:cubicBezTo>
                  <a:cubicBezTo>
                    <a:pt x="1139087" y="481690"/>
                    <a:pt x="1142341" y="481690"/>
                    <a:pt x="1144294" y="481365"/>
                  </a:cubicBezTo>
                  <a:cubicBezTo>
                    <a:pt x="1146572" y="481039"/>
                    <a:pt x="1147548" y="479412"/>
                    <a:pt x="1149176" y="478435"/>
                  </a:cubicBezTo>
                  <a:cubicBezTo>
                    <a:pt x="1150803" y="477459"/>
                    <a:pt x="1153732" y="477459"/>
                    <a:pt x="1155034" y="475832"/>
                  </a:cubicBezTo>
                  <a:cubicBezTo>
                    <a:pt x="1156336" y="474205"/>
                    <a:pt x="1155359" y="473879"/>
                    <a:pt x="1156986" y="473228"/>
                  </a:cubicBezTo>
                  <a:cubicBezTo>
                    <a:pt x="1158614" y="472577"/>
                    <a:pt x="1174561" y="472577"/>
                    <a:pt x="1175537" y="470299"/>
                  </a:cubicBezTo>
                  <a:cubicBezTo>
                    <a:pt x="1176514" y="468021"/>
                    <a:pt x="1172934" y="468346"/>
                    <a:pt x="1166750" y="468672"/>
                  </a:cubicBezTo>
                  <a:cubicBezTo>
                    <a:pt x="1160566" y="468997"/>
                    <a:pt x="1157637" y="470299"/>
                    <a:pt x="1146247" y="470625"/>
                  </a:cubicBezTo>
                  <a:cubicBezTo>
                    <a:pt x="1135181" y="470625"/>
                    <a:pt x="1126394" y="472252"/>
                    <a:pt x="1119559" y="472903"/>
                  </a:cubicBezTo>
                  <a:cubicBezTo>
                    <a:pt x="1112725" y="473879"/>
                    <a:pt x="1105890" y="472252"/>
                    <a:pt x="1100032" y="474530"/>
                  </a:cubicBezTo>
                  <a:cubicBezTo>
                    <a:pt x="1093848" y="476808"/>
                    <a:pt x="1080830" y="479412"/>
                    <a:pt x="1078552" y="479086"/>
                  </a:cubicBezTo>
                  <a:cubicBezTo>
                    <a:pt x="1075949" y="479086"/>
                    <a:pt x="1067487" y="475832"/>
                    <a:pt x="1069765" y="472903"/>
                  </a:cubicBezTo>
                  <a:cubicBezTo>
                    <a:pt x="1072043" y="469974"/>
                    <a:pt x="1077576" y="467045"/>
                    <a:pt x="1079529" y="466394"/>
                  </a:cubicBezTo>
                  <a:cubicBezTo>
                    <a:pt x="1081481" y="465743"/>
                    <a:pt x="1092547" y="469323"/>
                    <a:pt x="1092547" y="468021"/>
                  </a:cubicBezTo>
                  <a:cubicBezTo>
                    <a:pt x="1092221" y="466394"/>
                    <a:pt x="1085061" y="464116"/>
                    <a:pt x="1087990" y="461186"/>
                  </a:cubicBezTo>
                  <a:cubicBezTo>
                    <a:pt x="1090919" y="458257"/>
                    <a:pt x="1092872" y="457281"/>
                    <a:pt x="1095476" y="456956"/>
                  </a:cubicBezTo>
                  <a:cubicBezTo>
                    <a:pt x="1098079" y="456630"/>
                    <a:pt x="1101008" y="456956"/>
                    <a:pt x="1103287" y="458908"/>
                  </a:cubicBezTo>
                  <a:cubicBezTo>
                    <a:pt x="1105565" y="461186"/>
                    <a:pt x="1105890" y="462488"/>
                    <a:pt x="1109470" y="463465"/>
                  </a:cubicBezTo>
                  <a:cubicBezTo>
                    <a:pt x="1113050" y="464441"/>
                    <a:pt x="1115328" y="465743"/>
                    <a:pt x="1119234" y="464441"/>
                  </a:cubicBezTo>
                  <a:cubicBezTo>
                    <a:pt x="1123139" y="463139"/>
                    <a:pt x="1126394" y="462163"/>
                    <a:pt x="1124767" y="461512"/>
                  </a:cubicBezTo>
                  <a:cubicBezTo>
                    <a:pt x="1123139" y="460536"/>
                    <a:pt x="1121838" y="461186"/>
                    <a:pt x="1117606" y="460861"/>
                  </a:cubicBezTo>
                  <a:cubicBezTo>
                    <a:pt x="1113376" y="460536"/>
                    <a:pt x="1109145" y="459234"/>
                    <a:pt x="1109796" y="456956"/>
                  </a:cubicBezTo>
                  <a:cubicBezTo>
                    <a:pt x="1110447" y="454677"/>
                    <a:pt x="1115328" y="453050"/>
                    <a:pt x="1114027" y="451423"/>
                  </a:cubicBezTo>
                  <a:cubicBezTo>
                    <a:pt x="1112725" y="449796"/>
                    <a:pt x="1108819" y="450446"/>
                    <a:pt x="1105239" y="449796"/>
                  </a:cubicBezTo>
                  <a:cubicBezTo>
                    <a:pt x="1101334" y="449145"/>
                    <a:pt x="1100683" y="448494"/>
                    <a:pt x="1101008" y="446866"/>
                  </a:cubicBezTo>
                  <a:cubicBezTo>
                    <a:pt x="1101334" y="445239"/>
                    <a:pt x="1100032" y="443612"/>
                    <a:pt x="1102961" y="442310"/>
                  </a:cubicBezTo>
                  <a:cubicBezTo>
                    <a:pt x="1105890" y="441008"/>
                    <a:pt x="1113701" y="437428"/>
                    <a:pt x="1112399" y="436452"/>
                  </a:cubicBezTo>
                  <a:cubicBezTo>
                    <a:pt x="1110772" y="435801"/>
                    <a:pt x="1105239" y="437428"/>
                    <a:pt x="1100032" y="436777"/>
                  </a:cubicBezTo>
                  <a:cubicBezTo>
                    <a:pt x="1094825" y="436127"/>
                    <a:pt x="1093848" y="436452"/>
                    <a:pt x="1094499" y="434499"/>
                  </a:cubicBezTo>
                  <a:cubicBezTo>
                    <a:pt x="1095150" y="432547"/>
                    <a:pt x="1095476" y="429943"/>
                    <a:pt x="1098405" y="428316"/>
                  </a:cubicBezTo>
                  <a:cubicBezTo>
                    <a:pt x="1101334" y="426688"/>
                    <a:pt x="1104588" y="425387"/>
                    <a:pt x="1106867" y="426037"/>
                  </a:cubicBezTo>
                  <a:cubicBezTo>
                    <a:pt x="1109145" y="426688"/>
                    <a:pt x="1110447" y="426688"/>
                    <a:pt x="1113701" y="430594"/>
                  </a:cubicBezTo>
                  <a:cubicBezTo>
                    <a:pt x="1117281" y="434499"/>
                    <a:pt x="1116630" y="435150"/>
                    <a:pt x="1121512" y="438730"/>
                  </a:cubicBezTo>
                  <a:cubicBezTo>
                    <a:pt x="1126394" y="442310"/>
                    <a:pt x="1126394" y="443286"/>
                    <a:pt x="1129648" y="444263"/>
                  </a:cubicBezTo>
                  <a:cubicBezTo>
                    <a:pt x="1132903" y="445239"/>
                    <a:pt x="1135181" y="444263"/>
                    <a:pt x="1135181" y="445565"/>
                  </a:cubicBezTo>
                  <a:cubicBezTo>
                    <a:pt x="1135181" y="446866"/>
                    <a:pt x="1135181" y="446866"/>
                    <a:pt x="1138110" y="448494"/>
                  </a:cubicBezTo>
                  <a:cubicBezTo>
                    <a:pt x="1141039" y="450121"/>
                    <a:pt x="1143968" y="451097"/>
                    <a:pt x="1145921" y="453050"/>
                  </a:cubicBezTo>
                  <a:cubicBezTo>
                    <a:pt x="1147874" y="455328"/>
                    <a:pt x="1148199" y="459559"/>
                    <a:pt x="1152105" y="458908"/>
                  </a:cubicBezTo>
                  <a:cubicBezTo>
                    <a:pt x="1156010" y="458257"/>
                    <a:pt x="1164472" y="457606"/>
                    <a:pt x="1164797" y="454677"/>
                  </a:cubicBezTo>
                  <a:cubicBezTo>
                    <a:pt x="1165448" y="451748"/>
                    <a:pt x="1161868" y="452074"/>
                    <a:pt x="1158288" y="452074"/>
                  </a:cubicBezTo>
                  <a:cubicBezTo>
                    <a:pt x="1154383" y="452074"/>
                    <a:pt x="1154383" y="453701"/>
                    <a:pt x="1153081" y="451423"/>
                  </a:cubicBezTo>
                  <a:cubicBezTo>
                    <a:pt x="1151779" y="449145"/>
                    <a:pt x="1146572" y="445239"/>
                    <a:pt x="1148850" y="444588"/>
                  </a:cubicBezTo>
                  <a:cubicBezTo>
                    <a:pt x="1151128" y="443612"/>
                    <a:pt x="1158939" y="443937"/>
                    <a:pt x="1162194" y="443612"/>
                  </a:cubicBezTo>
                  <a:cubicBezTo>
                    <a:pt x="1165448" y="443612"/>
                    <a:pt x="1167726" y="442961"/>
                    <a:pt x="1166750" y="441659"/>
                  </a:cubicBezTo>
                  <a:cubicBezTo>
                    <a:pt x="1165774" y="440357"/>
                    <a:pt x="1157963" y="439707"/>
                    <a:pt x="1154383" y="439707"/>
                  </a:cubicBezTo>
                  <a:cubicBezTo>
                    <a:pt x="1150803" y="439707"/>
                    <a:pt x="1141690" y="439056"/>
                    <a:pt x="1142992" y="437754"/>
                  </a:cubicBezTo>
                  <a:cubicBezTo>
                    <a:pt x="1144294" y="436452"/>
                    <a:pt x="1153081" y="435801"/>
                    <a:pt x="1153081" y="434825"/>
                  </a:cubicBezTo>
                  <a:cubicBezTo>
                    <a:pt x="1153081" y="433523"/>
                    <a:pt x="1149176" y="429617"/>
                    <a:pt x="1144294" y="428967"/>
                  </a:cubicBezTo>
                  <a:cubicBezTo>
                    <a:pt x="1139737" y="428641"/>
                    <a:pt x="1131276" y="429943"/>
                    <a:pt x="1130299" y="427665"/>
                  </a:cubicBezTo>
                  <a:cubicBezTo>
                    <a:pt x="1129323" y="425387"/>
                    <a:pt x="1121512" y="425387"/>
                    <a:pt x="1126068" y="422132"/>
                  </a:cubicBezTo>
                  <a:cubicBezTo>
                    <a:pt x="1130625" y="418877"/>
                    <a:pt x="1132903" y="417576"/>
                    <a:pt x="1138110" y="415948"/>
                  </a:cubicBezTo>
                  <a:cubicBezTo>
                    <a:pt x="1143317" y="414321"/>
                    <a:pt x="1155034" y="415298"/>
                    <a:pt x="1156986" y="415623"/>
                  </a:cubicBezTo>
                  <a:cubicBezTo>
                    <a:pt x="1158614" y="415948"/>
                    <a:pt x="1170656" y="420505"/>
                    <a:pt x="1169679" y="422457"/>
                  </a:cubicBezTo>
                  <a:cubicBezTo>
                    <a:pt x="1168703" y="424410"/>
                    <a:pt x="1167401" y="424410"/>
                    <a:pt x="1169028" y="426037"/>
                  </a:cubicBezTo>
                  <a:cubicBezTo>
                    <a:pt x="1170981" y="427665"/>
                    <a:pt x="1172934" y="430594"/>
                    <a:pt x="1174235" y="429617"/>
                  </a:cubicBezTo>
                  <a:cubicBezTo>
                    <a:pt x="1175212" y="428641"/>
                    <a:pt x="1175212" y="424410"/>
                    <a:pt x="1177490" y="426037"/>
                  </a:cubicBezTo>
                  <a:cubicBezTo>
                    <a:pt x="1179768" y="427665"/>
                    <a:pt x="1180419" y="429943"/>
                    <a:pt x="1181395" y="427665"/>
                  </a:cubicBezTo>
                  <a:cubicBezTo>
                    <a:pt x="1182697" y="425387"/>
                    <a:pt x="1180745" y="422132"/>
                    <a:pt x="1179768" y="419528"/>
                  </a:cubicBezTo>
                  <a:cubicBezTo>
                    <a:pt x="1179117" y="416925"/>
                    <a:pt x="1178141" y="416599"/>
                    <a:pt x="1181395" y="416599"/>
                  </a:cubicBezTo>
                  <a:cubicBezTo>
                    <a:pt x="1183674" y="415948"/>
                    <a:pt x="1186277" y="414972"/>
                    <a:pt x="1186928" y="413996"/>
                  </a:cubicBezTo>
                  <a:lnTo>
                    <a:pt x="1186928" y="413996"/>
                  </a:lnTo>
                  <a:close/>
                  <a:moveTo>
                    <a:pt x="1292375" y="472252"/>
                  </a:moveTo>
                  <a:cubicBezTo>
                    <a:pt x="1300186" y="472252"/>
                    <a:pt x="1304417" y="471601"/>
                    <a:pt x="1307020" y="473879"/>
                  </a:cubicBezTo>
                  <a:cubicBezTo>
                    <a:pt x="1309299" y="476157"/>
                    <a:pt x="1313529" y="481690"/>
                    <a:pt x="1319062" y="485270"/>
                  </a:cubicBezTo>
                  <a:cubicBezTo>
                    <a:pt x="1324595" y="488525"/>
                    <a:pt x="1330778" y="490152"/>
                    <a:pt x="1330778" y="492430"/>
                  </a:cubicBezTo>
                  <a:cubicBezTo>
                    <a:pt x="1330778" y="494708"/>
                    <a:pt x="1332406" y="499590"/>
                    <a:pt x="1330778" y="500892"/>
                  </a:cubicBezTo>
                  <a:cubicBezTo>
                    <a:pt x="1329151" y="502519"/>
                    <a:pt x="1323619" y="503821"/>
                    <a:pt x="1326548" y="505773"/>
                  </a:cubicBezTo>
                  <a:cubicBezTo>
                    <a:pt x="1329477" y="507726"/>
                    <a:pt x="1332731" y="506099"/>
                    <a:pt x="1332731" y="509679"/>
                  </a:cubicBezTo>
                  <a:cubicBezTo>
                    <a:pt x="1332731" y="513584"/>
                    <a:pt x="1333708" y="515212"/>
                    <a:pt x="1331755" y="517815"/>
                  </a:cubicBezTo>
                  <a:cubicBezTo>
                    <a:pt x="1329477" y="520419"/>
                    <a:pt x="1328500" y="524975"/>
                    <a:pt x="1326548" y="525952"/>
                  </a:cubicBezTo>
                  <a:cubicBezTo>
                    <a:pt x="1324595" y="526603"/>
                    <a:pt x="1313204" y="527579"/>
                    <a:pt x="1307997" y="527253"/>
                  </a:cubicBezTo>
                  <a:cubicBezTo>
                    <a:pt x="1302789" y="527253"/>
                    <a:pt x="1301162" y="529206"/>
                    <a:pt x="1297582" y="528230"/>
                  </a:cubicBezTo>
                  <a:cubicBezTo>
                    <a:pt x="1294002" y="527253"/>
                    <a:pt x="1289771" y="526928"/>
                    <a:pt x="1288469" y="524975"/>
                  </a:cubicBezTo>
                  <a:cubicBezTo>
                    <a:pt x="1286842" y="522697"/>
                    <a:pt x="1281310" y="516513"/>
                    <a:pt x="1279682" y="518466"/>
                  </a:cubicBezTo>
                  <a:cubicBezTo>
                    <a:pt x="1278055" y="520419"/>
                    <a:pt x="1276102" y="523999"/>
                    <a:pt x="1273499" y="521395"/>
                  </a:cubicBezTo>
                  <a:cubicBezTo>
                    <a:pt x="1270895" y="519117"/>
                    <a:pt x="1271871" y="516839"/>
                    <a:pt x="1267966" y="516839"/>
                  </a:cubicBezTo>
                  <a:cubicBezTo>
                    <a:pt x="1264060" y="516839"/>
                    <a:pt x="1264711" y="519443"/>
                    <a:pt x="1262759" y="517164"/>
                  </a:cubicBezTo>
                  <a:cubicBezTo>
                    <a:pt x="1260806" y="514886"/>
                    <a:pt x="1257877" y="508703"/>
                    <a:pt x="1256250" y="509354"/>
                  </a:cubicBezTo>
                  <a:cubicBezTo>
                    <a:pt x="1254622" y="510330"/>
                    <a:pt x="1253971" y="512283"/>
                    <a:pt x="1252019" y="511632"/>
                  </a:cubicBezTo>
                  <a:cubicBezTo>
                    <a:pt x="1249741" y="510981"/>
                    <a:pt x="1249415" y="508703"/>
                    <a:pt x="1246811" y="508703"/>
                  </a:cubicBezTo>
                  <a:cubicBezTo>
                    <a:pt x="1244533" y="508703"/>
                    <a:pt x="1242906" y="510004"/>
                    <a:pt x="1243232" y="507401"/>
                  </a:cubicBezTo>
                  <a:cubicBezTo>
                    <a:pt x="1243557" y="504797"/>
                    <a:pt x="1244208" y="500892"/>
                    <a:pt x="1248764" y="496661"/>
                  </a:cubicBezTo>
                  <a:cubicBezTo>
                    <a:pt x="1253321" y="492755"/>
                    <a:pt x="1261457" y="487874"/>
                    <a:pt x="1260481" y="486897"/>
                  </a:cubicBezTo>
                  <a:cubicBezTo>
                    <a:pt x="1259504" y="485921"/>
                    <a:pt x="1255273" y="486246"/>
                    <a:pt x="1257877" y="483317"/>
                  </a:cubicBezTo>
                  <a:cubicBezTo>
                    <a:pt x="1260155" y="480714"/>
                    <a:pt x="1280659" y="472577"/>
                    <a:pt x="1292375" y="472252"/>
                  </a:cubicBezTo>
                  <a:lnTo>
                    <a:pt x="1292375" y="472252"/>
                  </a:lnTo>
                  <a:close/>
                  <a:moveTo>
                    <a:pt x="1395544" y="360621"/>
                  </a:moveTo>
                  <a:cubicBezTo>
                    <a:pt x="1395544" y="366480"/>
                    <a:pt x="1393265" y="369409"/>
                    <a:pt x="1395544" y="370710"/>
                  </a:cubicBezTo>
                  <a:cubicBezTo>
                    <a:pt x="1397822" y="372012"/>
                    <a:pt x="1403680" y="372663"/>
                    <a:pt x="1407585" y="375267"/>
                  </a:cubicBezTo>
                  <a:cubicBezTo>
                    <a:pt x="1411491" y="377870"/>
                    <a:pt x="1413769" y="383078"/>
                    <a:pt x="1417674" y="381776"/>
                  </a:cubicBezTo>
                  <a:cubicBezTo>
                    <a:pt x="1421580" y="380799"/>
                    <a:pt x="1422882" y="377219"/>
                    <a:pt x="1428089" y="376243"/>
                  </a:cubicBezTo>
                  <a:cubicBezTo>
                    <a:pt x="1433622" y="375267"/>
                    <a:pt x="1436551" y="376243"/>
                    <a:pt x="1436551" y="374616"/>
                  </a:cubicBezTo>
                  <a:cubicBezTo>
                    <a:pt x="1436551" y="372989"/>
                    <a:pt x="1438829" y="365829"/>
                    <a:pt x="1433296" y="364527"/>
                  </a:cubicBezTo>
                  <a:cubicBezTo>
                    <a:pt x="1427764" y="362900"/>
                    <a:pt x="1421580" y="356065"/>
                    <a:pt x="1418000" y="355414"/>
                  </a:cubicBezTo>
                  <a:cubicBezTo>
                    <a:pt x="1414095" y="354763"/>
                    <a:pt x="1417023" y="356716"/>
                    <a:pt x="1411165" y="354763"/>
                  </a:cubicBezTo>
                  <a:cubicBezTo>
                    <a:pt x="1405307" y="352811"/>
                    <a:pt x="1403680" y="352811"/>
                    <a:pt x="1401402" y="354763"/>
                  </a:cubicBezTo>
                  <a:cubicBezTo>
                    <a:pt x="1399124" y="356716"/>
                    <a:pt x="1395869" y="357367"/>
                    <a:pt x="1395544" y="360621"/>
                  </a:cubicBezTo>
                  <a:lnTo>
                    <a:pt x="1395544" y="360621"/>
                  </a:lnTo>
                  <a:close/>
                  <a:moveTo>
                    <a:pt x="1423858" y="402605"/>
                  </a:moveTo>
                  <a:cubicBezTo>
                    <a:pt x="1415396" y="404558"/>
                    <a:pt x="1410189" y="401954"/>
                    <a:pt x="1412142" y="405859"/>
                  </a:cubicBezTo>
                  <a:cubicBezTo>
                    <a:pt x="1414095" y="409765"/>
                    <a:pt x="1417349" y="409439"/>
                    <a:pt x="1420278" y="413996"/>
                  </a:cubicBezTo>
                  <a:cubicBezTo>
                    <a:pt x="1423207" y="418552"/>
                    <a:pt x="1424184" y="422132"/>
                    <a:pt x="1426462" y="422783"/>
                  </a:cubicBezTo>
                  <a:cubicBezTo>
                    <a:pt x="1428740" y="423434"/>
                    <a:pt x="1434273" y="424736"/>
                    <a:pt x="1433947" y="421807"/>
                  </a:cubicBezTo>
                  <a:cubicBezTo>
                    <a:pt x="1433947" y="418877"/>
                    <a:pt x="1430367" y="417576"/>
                    <a:pt x="1431344" y="415298"/>
                  </a:cubicBezTo>
                  <a:cubicBezTo>
                    <a:pt x="1432320" y="413019"/>
                    <a:pt x="1438504" y="412043"/>
                    <a:pt x="1436876" y="408463"/>
                  </a:cubicBezTo>
                  <a:cubicBezTo>
                    <a:pt x="1435249" y="404883"/>
                    <a:pt x="1429065" y="400327"/>
                    <a:pt x="1423858" y="402605"/>
                  </a:cubicBezTo>
                  <a:lnTo>
                    <a:pt x="1423858" y="402605"/>
                  </a:lnTo>
                  <a:close/>
                  <a:moveTo>
                    <a:pt x="1263735" y="347929"/>
                  </a:moveTo>
                  <a:cubicBezTo>
                    <a:pt x="1258528" y="350207"/>
                    <a:pt x="1254622" y="349881"/>
                    <a:pt x="1254297" y="350858"/>
                  </a:cubicBezTo>
                  <a:cubicBezTo>
                    <a:pt x="1253646" y="351834"/>
                    <a:pt x="1251368" y="354763"/>
                    <a:pt x="1252019" y="356065"/>
                  </a:cubicBezTo>
                  <a:cubicBezTo>
                    <a:pt x="1252670" y="357041"/>
                    <a:pt x="1255599" y="363225"/>
                    <a:pt x="1259179" y="363550"/>
                  </a:cubicBezTo>
                  <a:cubicBezTo>
                    <a:pt x="1263084" y="363876"/>
                    <a:pt x="1264386" y="364201"/>
                    <a:pt x="1270895" y="364527"/>
                  </a:cubicBezTo>
                  <a:cubicBezTo>
                    <a:pt x="1277404" y="364852"/>
                    <a:pt x="1284564" y="365178"/>
                    <a:pt x="1292701" y="365178"/>
                  </a:cubicBezTo>
                  <a:cubicBezTo>
                    <a:pt x="1300837" y="365178"/>
                    <a:pt x="1318086" y="365503"/>
                    <a:pt x="1319713" y="365829"/>
                  </a:cubicBezTo>
                  <a:cubicBezTo>
                    <a:pt x="1321340" y="366154"/>
                    <a:pt x="1321340" y="368758"/>
                    <a:pt x="1325571" y="366154"/>
                  </a:cubicBezTo>
                  <a:cubicBezTo>
                    <a:pt x="1329802" y="363225"/>
                    <a:pt x="1342820" y="352485"/>
                    <a:pt x="1338589" y="351183"/>
                  </a:cubicBezTo>
                  <a:cubicBezTo>
                    <a:pt x="1334358" y="349881"/>
                    <a:pt x="1329802" y="345651"/>
                    <a:pt x="1325897" y="346952"/>
                  </a:cubicBezTo>
                  <a:cubicBezTo>
                    <a:pt x="1321991" y="348580"/>
                    <a:pt x="1321340" y="351834"/>
                    <a:pt x="1317110" y="349881"/>
                  </a:cubicBezTo>
                  <a:cubicBezTo>
                    <a:pt x="1312878" y="347929"/>
                    <a:pt x="1298884" y="344023"/>
                    <a:pt x="1292701" y="345976"/>
                  </a:cubicBezTo>
                  <a:cubicBezTo>
                    <a:pt x="1286517" y="347929"/>
                    <a:pt x="1279031" y="353136"/>
                    <a:pt x="1277730" y="349231"/>
                  </a:cubicBezTo>
                  <a:cubicBezTo>
                    <a:pt x="1276428" y="345325"/>
                    <a:pt x="1278706" y="344023"/>
                    <a:pt x="1274801" y="344674"/>
                  </a:cubicBezTo>
                  <a:cubicBezTo>
                    <a:pt x="1271220" y="345000"/>
                    <a:pt x="1266664" y="346627"/>
                    <a:pt x="1263735" y="347929"/>
                  </a:cubicBezTo>
                  <a:lnTo>
                    <a:pt x="1263735" y="347929"/>
                  </a:lnTo>
                  <a:close/>
                  <a:moveTo>
                    <a:pt x="1210686" y="283164"/>
                  </a:moveTo>
                  <a:cubicBezTo>
                    <a:pt x="1204503" y="284465"/>
                    <a:pt x="1196041" y="281536"/>
                    <a:pt x="1195390" y="285767"/>
                  </a:cubicBezTo>
                  <a:cubicBezTo>
                    <a:pt x="1194739" y="289998"/>
                    <a:pt x="1191484" y="291625"/>
                    <a:pt x="1196041" y="293253"/>
                  </a:cubicBezTo>
                  <a:cubicBezTo>
                    <a:pt x="1200597" y="294880"/>
                    <a:pt x="1205154" y="297483"/>
                    <a:pt x="1203852" y="299111"/>
                  </a:cubicBezTo>
                  <a:cubicBezTo>
                    <a:pt x="1202550" y="300738"/>
                    <a:pt x="1192461" y="299436"/>
                    <a:pt x="1195065" y="303016"/>
                  </a:cubicBezTo>
                  <a:cubicBezTo>
                    <a:pt x="1197668" y="306596"/>
                    <a:pt x="1201574" y="305620"/>
                    <a:pt x="1202224" y="308874"/>
                  </a:cubicBezTo>
                  <a:cubicBezTo>
                    <a:pt x="1202875" y="312129"/>
                    <a:pt x="1202224" y="317987"/>
                    <a:pt x="1205804" y="318638"/>
                  </a:cubicBezTo>
                  <a:cubicBezTo>
                    <a:pt x="1209384" y="319289"/>
                    <a:pt x="1214266" y="319289"/>
                    <a:pt x="1218823" y="319289"/>
                  </a:cubicBezTo>
                  <a:cubicBezTo>
                    <a:pt x="1223379" y="319289"/>
                    <a:pt x="1238675" y="324822"/>
                    <a:pt x="1235095" y="326449"/>
                  </a:cubicBezTo>
                  <a:cubicBezTo>
                    <a:pt x="1231515" y="328076"/>
                    <a:pt x="1218823" y="326449"/>
                    <a:pt x="1215893" y="328076"/>
                  </a:cubicBezTo>
                  <a:cubicBezTo>
                    <a:pt x="1212964" y="329703"/>
                    <a:pt x="1208408" y="332307"/>
                    <a:pt x="1209710" y="332958"/>
                  </a:cubicBezTo>
                  <a:cubicBezTo>
                    <a:pt x="1210686" y="333609"/>
                    <a:pt x="1226308" y="331656"/>
                    <a:pt x="1227935" y="338491"/>
                  </a:cubicBezTo>
                  <a:cubicBezTo>
                    <a:pt x="1229562" y="345325"/>
                    <a:pt x="1227284" y="345651"/>
                    <a:pt x="1230539" y="345651"/>
                  </a:cubicBezTo>
                  <a:cubicBezTo>
                    <a:pt x="1234119" y="345651"/>
                    <a:pt x="1234770" y="346301"/>
                    <a:pt x="1239651" y="345000"/>
                  </a:cubicBezTo>
                  <a:cubicBezTo>
                    <a:pt x="1244533" y="343698"/>
                    <a:pt x="1256901" y="342071"/>
                    <a:pt x="1264711" y="339792"/>
                  </a:cubicBezTo>
                  <a:cubicBezTo>
                    <a:pt x="1272522" y="337840"/>
                    <a:pt x="1282286" y="339141"/>
                    <a:pt x="1285540" y="336212"/>
                  </a:cubicBezTo>
                  <a:cubicBezTo>
                    <a:pt x="1288469" y="333283"/>
                    <a:pt x="1290422" y="331331"/>
                    <a:pt x="1290748" y="328402"/>
                  </a:cubicBezTo>
                  <a:cubicBezTo>
                    <a:pt x="1290748" y="325798"/>
                    <a:pt x="1282937" y="327751"/>
                    <a:pt x="1284564" y="323194"/>
                  </a:cubicBezTo>
                  <a:cubicBezTo>
                    <a:pt x="1286191" y="318638"/>
                    <a:pt x="1295955" y="313431"/>
                    <a:pt x="1292050" y="310502"/>
                  </a:cubicBezTo>
                  <a:cubicBezTo>
                    <a:pt x="1288144" y="307573"/>
                    <a:pt x="1277404" y="299762"/>
                    <a:pt x="1273173" y="301714"/>
                  </a:cubicBezTo>
                  <a:cubicBezTo>
                    <a:pt x="1268617" y="303342"/>
                    <a:pt x="1260806" y="306271"/>
                    <a:pt x="1258853" y="303342"/>
                  </a:cubicBezTo>
                  <a:cubicBezTo>
                    <a:pt x="1256901" y="300087"/>
                    <a:pt x="1253646" y="293903"/>
                    <a:pt x="1250066" y="292602"/>
                  </a:cubicBezTo>
                  <a:cubicBezTo>
                    <a:pt x="1246486" y="291300"/>
                    <a:pt x="1231515" y="288371"/>
                    <a:pt x="1225332" y="286418"/>
                  </a:cubicBezTo>
                  <a:cubicBezTo>
                    <a:pt x="1219148" y="284791"/>
                    <a:pt x="1218172" y="282838"/>
                    <a:pt x="1210686" y="283164"/>
                  </a:cubicBezTo>
                  <a:lnTo>
                    <a:pt x="1210686" y="283164"/>
                  </a:lnTo>
                  <a:close/>
                  <a:moveTo>
                    <a:pt x="1153406" y="199522"/>
                  </a:moveTo>
                  <a:cubicBezTo>
                    <a:pt x="1147548" y="203102"/>
                    <a:pt x="1141039" y="205055"/>
                    <a:pt x="1141039" y="206682"/>
                  </a:cubicBezTo>
                  <a:cubicBezTo>
                    <a:pt x="1141039" y="208309"/>
                    <a:pt x="1140388" y="209286"/>
                    <a:pt x="1143317" y="213517"/>
                  </a:cubicBezTo>
                  <a:cubicBezTo>
                    <a:pt x="1146247" y="217422"/>
                    <a:pt x="1148199" y="217422"/>
                    <a:pt x="1154057" y="219049"/>
                  </a:cubicBezTo>
                  <a:cubicBezTo>
                    <a:pt x="1159915" y="220676"/>
                    <a:pt x="1165774" y="222304"/>
                    <a:pt x="1169354" y="224907"/>
                  </a:cubicBezTo>
                  <a:cubicBezTo>
                    <a:pt x="1172934" y="227511"/>
                    <a:pt x="1176839" y="231091"/>
                    <a:pt x="1179443" y="229464"/>
                  </a:cubicBezTo>
                  <a:cubicBezTo>
                    <a:pt x="1182046" y="227836"/>
                    <a:pt x="1188555" y="227836"/>
                    <a:pt x="1186928" y="221978"/>
                  </a:cubicBezTo>
                  <a:cubicBezTo>
                    <a:pt x="1185301" y="216120"/>
                    <a:pt x="1181721" y="210913"/>
                    <a:pt x="1180419" y="206682"/>
                  </a:cubicBezTo>
                  <a:cubicBezTo>
                    <a:pt x="1179117" y="202451"/>
                    <a:pt x="1177490" y="200173"/>
                    <a:pt x="1171957" y="200173"/>
                  </a:cubicBezTo>
                  <a:cubicBezTo>
                    <a:pt x="1166424" y="200173"/>
                    <a:pt x="1164797" y="203753"/>
                    <a:pt x="1161217" y="201475"/>
                  </a:cubicBezTo>
                  <a:cubicBezTo>
                    <a:pt x="1157963" y="199522"/>
                    <a:pt x="1156661" y="197569"/>
                    <a:pt x="1153406" y="199522"/>
                  </a:cubicBezTo>
                  <a:lnTo>
                    <a:pt x="1153406" y="199522"/>
                  </a:lnTo>
                  <a:close/>
                  <a:moveTo>
                    <a:pt x="1872658" y="1033333"/>
                  </a:moveTo>
                  <a:cubicBezTo>
                    <a:pt x="1874285" y="1032357"/>
                    <a:pt x="1877214" y="1032031"/>
                    <a:pt x="1880794" y="1033333"/>
                  </a:cubicBezTo>
                  <a:cubicBezTo>
                    <a:pt x="1884375" y="1034635"/>
                    <a:pt x="1887954" y="1035937"/>
                    <a:pt x="1885351" y="1037239"/>
                  </a:cubicBezTo>
                  <a:cubicBezTo>
                    <a:pt x="1882747" y="1038540"/>
                    <a:pt x="1876564" y="1041795"/>
                    <a:pt x="1874936" y="1042120"/>
                  </a:cubicBezTo>
                  <a:cubicBezTo>
                    <a:pt x="1872984" y="1042120"/>
                    <a:pt x="1870054" y="1034310"/>
                    <a:pt x="1872658" y="1033333"/>
                  </a:cubicBezTo>
                  <a:lnTo>
                    <a:pt x="1872658" y="1033333"/>
                  </a:lnTo>
                  <a:close/>
                  <a:moveTo>
                    <a:pt x="2123908" y="1146916"/>
                  </a:moveTo>
                  <a:cubicBezTo>
                    <a:pt x="2127488" y="1146591"/>
                    <a:pt x="2130092" y="1147242"/>
                    <a:pt x="2130743" y="1148869"/>
                  </a:cubicBezTo>
                  <a:cubicBezTo>
                    <a:pt x="2131393" y="1150496"/>
                    <a:pt x="2134974" y="1153751"/>
                    <a:pt x="2134323" y="1154076"/>
                  </a:cubicBezTo>
                  <a:cubicBezTo>
                    <a:pt x="2133672" y="1154727"/>
                    <a:pt x="2123257" y="1154402"/>
                    <a:pt x="2121955" y="1152775"/>
                  </a:cubicBezTo>
                  <a:cubicBezTo>
                    <a:pt x="2120654" y="1151147"/>
                    <a:pt x="2118701" y="1147242"/>
                    <a:pt x="2123908" y="1146916"/>
                  </a:cubicBezTo>
                  <a:lnTo>
                    <a:pt x="2123908" y="1146916"/>
                  </a:lnTo>
                  <a:close/>
                  <a:moveTo>
                    <a:pt x="2135625" y="1120229"/>
                  </a:moveTo>
                  <a:cubicBezTo>
                    <a:pt x="2140506" y="1120229"/>
                    <a:pt x="2149944" y="1119578"/>
                    <a:pt x="2149293" y="1120555"/>
                  </a:cubicBezTo>
                  <a:cubicBezTo>
                    <a:pt x="2148968" y="1121857"/>
                    <a:pt x="2144412" y="1127715"/>
                    <a:pt x="2140832" y="1128366"/>
                  </a:cubicBezTo>
                  <a:cubicBezTo>
                    <a:pt x="2137577" y="1128691"/>
                    <a:pt x="2131719" y="1127064"/>
                    <a:pt x="2131393" y="1125436"/>
                  </a:cubicBezTo>
                  <a:cubicBezTo>
                    <a:pt x="2131068" y="1124135"/>
                    <a:pt x="2131068" y="1120555"/>
                    <a:pt x="2135625" y="1120229"/>
                  </a:cubicBezTo>
                  <a:lnTo>
                    <a:pt x="2135625" y="1120229"/>
                  </a:lnTo>
                  <a:close/>
                  <a:moveTo>
                    <a:pt x="2126186" y="1109164"/>
                  </a:moveTo>
                  <a:cubicBezTo>
                    <a:pt x="2127488" y="1111442"/>
                    <a:pt x="2133346" y="1115022"/>
                    <a:pt x="2131393" y="1116975"/>
                  </a:cubicBezTo>
                  <a:cubicBezTo>
                    <a:pt x="2129441" y="1118927"/>
                    <a:pt x="2124234" y="1120880"/>
                    <a:pt x="2122606" y="1120880"/>
                  </a:cubicBezTo>
                  <a:cubicBezTo>
                    <a:pt x="2120979" y="1120880"/>
                    <a:pt x="2120654" y="1115673"/>
                    <a:pt x="2120654" y="1113720"/>
                  </a:cubicBezTo>
                  <a:cubicBezTo>
                    <a:pt x="2120654" y="1112093"/>
                    <a:pt x="2123583" y="1107211"/>
                    <a:pt x="2126186" y="1109164"/>
                  </a:cubicBezTo>
                  <a:lnTo>
                    <a:pt x="2126186" y="1109164"/>
                  </a:lnTo>
                  <a:close/>
                  <a:moveTo>
                    <a:pt x="2125210" y="1159609"/>
                  </a:moveTo>
                  <a:cubicBezTo>
                    <a:pt x="2118701" y="1161562"/>
                    <a:pt x="2115121" y="1160911"/>
                    <a:pt x="2116097" y="1162213"/>
                  </a:cubicBezTo>
                  <a:cubicBezTo>
                    <a:pt x="2116748" y="1163840"/>
                    <a:pt x="2125210" y="1167095"/>
                    <a:pt x="2127488" y="1169047"/>
                  </a:cubicBezTo>
                  <a:cubicBezTo>
                    <a:pt x="2129766" y="1171000"/>
                    <a:pt x="2131068" y="1175231"/>
                    <a:pt x="2133021" y="1173929"/>
                  </a:cubicBezTo>
                  <a:cubicBezTo>
                    <a:pt x="2134648" y="1172302"/>
                    <a:pt x="2137903" y="1165793"/>
                    <a:pt x="2139530" y="1163515"/>
                  </a:cubicBezTo>
                  <a:cubicBezTo>
                    <a:pt x="2140506" y="1161236"/>
                    <a:pt x="2133021" y="1159935"/>
                    <a:pt x="2125210" y="1159609"/>
                  </a:cubicBezTo>
                  <a:lnTo>
                    <a:pt x="2125210" y="1159609"/>
                  </a:lnTo>
                  <a:close/>
                  <a:moveTo>
                    <a:pt x="1958252" y="1107211"/>
                  </a:moveTo>
                  <a:cubicBezTo>
                    <a:pt x="1962809" y="1108187"/>
                    <a:pt x="1969969" y="1109164"/>
                    <a:pt x="1971921" y="1110466"/>
                  </a:cubicBezTo>
                  <a:cubicBezTo>
                    <a:pt x="1974200" y="1111767"/>
                    <a:pt x="1982010" y="1117626"/>
                    <a:pt x="1982010" y="1119578"/>
                  </a:cubicBezTo>
                  <a:cubicBezTo>
                    <a:pt x="1982010" y="1121206"/>
                    <a:pt x="1973223" y="1123158"/>
                    <a:pt x="1968667" y="1122182"/>
                  </a:cubicBezTo>
                  <a:cubicBezTo>
                    <a:pt x="1964111" y="1121206"/>
                    <a:pt x="1967365" y="1115022"/>
                    <a:pt x="1963460" y="1113720"/>
                  </a:cubicBezTo>
                  <a:cubicBezTo>
                    <a:pt x="1959554" y="1112093"/>
                    <a:pt x="1953045" y="1107537"/>
                    <a:pt x="1958252" y="1107211"/>
                  </a:cubicBezTo>
                  <a:lnTo>
                    <a:pt x="1958252" y="1107211"/>
                  </a:lnTo>
                  <a:close/>
                  <a:moveTo>
                    <a:pt x="1791946" y="1070109"/>
                  </a:moveTo>
                  <a:cubicBezTo>
                    <a:pt x="1788040" y="1070760"/>
                    <a:pt x="1780555" y="1069459"/>
                    <a:pt x="1780555" y="1071737"/>
                  </a:cubicBezTo>
                  <a:cubicBezTo>
                    <a:pt x="1780880" y="1074015"/>
                    <a:pt x="1782182" y="1074666"/>
                    <a:pt x="1786088" y="1077269"/>
                  </a:cubicBezTo>
                  <a:cubicBezTo>
                    <a:pt x="1789667" y="1079873"/>
                    <a:pt x="1789993" y="1081826"/>
                    <a:pt x="1794549" y="1082477"/>
                  </a:cubicBezTo>
                  <a:cubicBezTo>
                    <a:pt x="1799106" y="1083128"/>
                    <a:pt x="1803011" y="1084755"/>
                    <a:pt x="1804313" y="1082477"/>
                  </a:cubicBezTo>
                  <a:cubicBezTo>
                    <a:pt x="1805615" y="1080524"/>
                    <a:pt x="1806591" y="1080198"/>
                    <a:pt x="1802686" y="1078571"/>
                  </a:cubicBezTo>
                  <a:cubicBezTo>
                    <a:pt x="1798780" y="1076618"/>
                    <a:pt x="1794875" y="1070109"/>
                    <a:pt x="1791946" y="1070109"/>
                  </a:cubicBezTo>
                  <a:lnTo>
                    <a:pt x="1791946" y="1070109"/>
                  </a:lnTo>
                  <a:close/>
                  <a:moveTo>
                    <a:pt x="1753542" y="1080524"/>
                  </a:moveTo>
                  <a:cubicBezTo>
                    <a:pt x="1749637" y="1082802"/>
                    <a:pt x="1748010" y="1082802"/>
                    <a:pt x="1749637" y="1084429"/>
                  </a:cubicBezTo>
                  <a:cubicBezTo>
                    <a:pt x="1751264" y="1086382"/>
                    <a:pt x="1756146" y="1087359"/>
                    <a:pt x="1758749" y="1089637"/>
                  </a:cubicBezTo>
                  <a:cubicBezTo>
                    <a:pt x="1761028" y="1091915"/>
                    <a:pt x="1764282" y="1097448"/>
                    <a:pt x="1766235" y="1096471"/>
                  </a:cubicBezTo>
                  <a:cubicBezTo>
                    <a:pt x="1768188" y="1095820"/>
                    <a:pt x="1769815" y="1094518"/>
                    <a:pt x="1773395" y="1093217"/>
                  </a:cubicBezTo>
                  <a:cubicBezTo>
                    <a:pt x="1776975" y="1091915"/>
                    <a:pt x="1779253" y="1091915"/>
                    <a:pt x="1779253" y="1089637"/>
                  </a:cubicBezTo>
                  <a:cubicBezTo>
                    <a:pt x="1779253" y="1087359"/>
                    <a:pt x="1777300" y="1083128"/>
                    <a:pt x="1774046" y="1081826"/>
                  </a:cubicBezTo>
                  <a:cubicBezTo>
                    <a:pt x="1770791" y="1080524"/>
                    <a:pt x="1762980" y="1078246"/>
                    <a:pt x="1760702" y="1078246"/>
                  </a:cubicBezTo>
                  <a:cubicBezTo>
                    <a:pt x="1758099" y="1078571"/>
                    <a:pt x="1757448" y="1078897"/>
                    <a:pt x="1753542" y="1080524"/>
                  </a:cubicBezTo>
                  <a:lnTo>
                    <a:pt x="1753542" y="1080524"/>
                  </a:lnTo>
                  <a:close/>
                  <a:moveTo>
                    <a:pt x="1707328" y="1130318"/>
                  </a:moveTo>
                  <a:cubicBezTo>
                    <a:pt x="1705050" y="1132922"/>
                    <a:pt x="1703422" y="1135526"/>
                    <a:pt x="1702121" y="1137478"/>
                  </a:cubicBezTo>
                  <a:cubicBezTo>
                    <a:pt x="1700819" y="1139756"/>
                    <a:pt x="1699842" y="1151798"/>
                    <a:pt x="1701795" y="1153100"/>
                  </a:cubicBezTo>
                  <a:cubicBezTo>
                    <a:pt x="1703748" y="1154402"/>
                    <a:pt x="1708630" y="1156029"/>
                    <a:pt x="1710257" y="1158958"/>
                  </a:cubicBezTo>
                  <a:cubicBezTo>
                    <a:pt x="1711884" y="1161887"/>
                    <a:pt x="1712861" y="1164165"/>
                    <a:pt x="1714162" y="1162864"/>
                  </a:cubicBezTo>
                  <a:cubicBezTo>
                    <a:pt x="1715464" y="1161562"/>
                    <a:pt x="1716440" y="1156355"/>
                    <a:pt x="1720021" y="1153425"/>
                  </a:cubicBezTo>
                  <a:cubicBezTo>
                    <a:pt x="1723275" y="1150496"/>
                    <a:pt x="1730110" y="1144313"/>
                    <a:pt x="1730110" y="1142360"/>
                  </a:cubicBezTo>
                  <a:cubicBezTo>
                    <a:pt x="1730110" y="1140407"/>
                    <a:pt x="1732062" y="1136176"/>
                    <a:pt x="1728808" y="1133247"/>
                  </a:cubicBezTo>
                  <a:cubicBezTo>
                    <a:pt x="1725553" y="1129993"/>
                    <a:pt x="1723926" y="1128040"/>
                    <a:pt x="1721322" y="1127064"/>
                  </a:cubicBezTo>
                  <a:cubicBezTo>
                    <a:pt x="1718719" y="1126087"/>
                    <a:pt x="1711233" y="1127715"/>
                    <a:pt x="1707328" y="1130318"/>
                  </a:cubicBezTo>
                  <a:lnTo>
                    <a:pt x="1707328" y="1130318"/>
                  </a:lnTo>
                  <a:close/>
                  <a:moveTo>
                    <a:pt x="1614574" y="1103957"/>
                  </a:moveTo>
                  <a:cubicBezTo>
                    <a:pt x="1612621" y="1107537"/>
                    <a:pt x="1596999" y="1121857"/>
                    <a:pt x="1597650" y="1123809"/>
                  </a:cubicBezTo>
                  <a:cubicBezTo>
                    <a:pt x="1598301" y="1125762"/>
                    <a:pt x="1602857" y="1138455"/>
                    <a:pt x="1605786" y="1137153"/>
                  </a:cubicBezTo>
                  <a:cubicBezTo>
                    <a:pt x="1608716" y="1135851"/>
                    <a:pt x="1608716" y="1135200"/>
                    <a:pt x="1611970" y="1135526"/>
                  </a:cubicBezTo>
                  <a:cubicBezTo>
                    <a:pt x="1615550" y="1135526"/>
                    <a:pt x="1619781" y="1137804"/>
                    <a:pt x="1622059" y="1135851"/>
                  </a:cubicBezTo>
                  <a:cubicBezTo>
                    <a:pt x="1624012" y="1134224"/>
                    <a:pt x="1630846" y="1126738"/>
                    <a:pt x="1636054" y="1124460"/>
                  </a:cubicBezTo>
                  <a:cubicBezTo>
                    <a:pt x="1641261" y="1122182"/>
                    <a:pt x="1652977" y="1115347"/>
                    <a:pt x="1652977" y="1113720"/>
                  </a:cubicBezTo>
                  <a:cubicBezTo>
                    <a:pt x="1653303" y="1112093"/>
                    <a:pt x="1656232" y="1107862"/>
                    <a:pt x="1654604" y="1105258"/>
                  </a:cubicBezTo>
                  <a:cubicBezTo>
                    <a:pt x="1652977" y="1102655"/>
                    <a:pt x="1652326" y="1102980"/>
                    <a:pt x="1645817" y="1102004"/>
                  </a:cubicBezTo>
                  <a:cubicBezTo>
                    <a:pt x="1638983" y="1101353"/>
                    <a:pt x="1628894" y="1108513"/>
                    <a:pt x="1624337" y="1107211"/>
                  </a:cubicBezTo>
                  <a:cubicBezTo>
                    <a:pt x="1620106" y="1106235"/>
                    <a:pt x="1617177" y="1102004"/>
                    <a:pt x="1614574" y="1103957"/>
                  </a:cubicBezTo>
                  <a:lnTo>
                    <a:pt x="1614574" y="1103957"/>
                  </a:lnTo>
                  <a:close/>
                  <a:moveTo>
                    <a:pt x="1594721" y="960757"/>
                  </a:moveTo>
                  <a:cubicBezTo>
                    <a:pt x="1587886" y="960432"/>
                    <a:pt x="1585283" y="957828"/>
                    <a:pt x="1585608" y="960432"/>
                  </a:cubicBezTo>
                  <a:cubicBezTo>
                    <a:pt x="1585934" y="963035"/>
                    <a:pt x="1585283" y="965964"/>
                    <a:pt x="1587236" y="966941"/>
                  </a:cubicBezTo>
                  <a:cubicBezTo>
                    <a:pt x="1589188" y="967917"/>
                    <a:pt x="1592768" y="966290"/>
                    <a:pt x="1592768" y="969870"/>
                  </a:cubicBezTo>
                  <a:cubicBezTo>
                    <a:pt x="1592768" y="973775"/>
                    <a:pt x="1589839" y="976704"/>
                    <a:pt x="1593419" y="977030"/>
                  </a:cubicBezTo>
                  <a:cubicBezTo>
                    <a:pt x="1597325" y="977355"/>
                    <a:pt x="1601881" y="978657"/>
                    <a:pt x="1602532" y="976379"/>
                  </a:cubicBezTo>
                  <a:cubicBezTo>
                    <a:pt x="1603183" y="973775"/>
                    <a:pt x="1601881" y="973124"/>
                    <a:pt x="1603508" y="971172"/>
                  </a:cubicBezTo>
                  <a:cubicBezTo>
                    <a:pt x="1605136" y="968894"/>
                    <a:pt x="1597650" y="962059"/>
                    <a:pt x="1594721" y="960757"/>
                  </a:cubicBezTo>
                  <a:lnTo>
                    <a:pt x="1594721" y="960757"/>
                  </a:lnTo>
                  <a:close/>
                  <a:moveTo>
                    <a:pt x="1571614" y="964988"/>
                  </a:moveTo>
                  <a:cubicBezTo>
                    <a:pt x="1567058" y="964988"/>
                    <a:pt x="1563152" y="963035"/>
                    <a:pt x="1563803" y="965639"/>
                  </a:cubicBezTo>
                  <a:cubicBezTo>
                    <a:pt x="1564128" y="968243"/>
                    <a:pt x="1564779" y="973775"/>
                    <a:pt x="1567058" y="975728"/>
                  </a:cubicBezTo>
                  <a:cubicBezTo>
                    <a:pt x="1569336" y="977681"/>
                    <a:pt x="1579425" y="987770"/>
                    <a:pt x="1580727" y="985166"/>
                  </a:cubicBezTo>
                  <a:cubicBezTo>
                    <a:pt x="1582028" y="982888"/>
                    <a:pt x="1580076" y="976704"/>
                    <a:pt x="1579099" y="974752"/>
                  </a:cubicBezTo>
                  <a:cubicBezTo>
                    <a:pt x="1578123" y="972473"/>
                    <a:pt x="1572916" y="965964"/>
                    <a:pt x="1571614" y="964988"/>
                  </a:cubicBezTo>
                  <a:lnTo>
                    <a:pt x="1571614" y="964988"/>
                  </a:lnTo>
                  <a:close/>
                  <a:moveTo>
                    <a:pt x="1549809" y="970521"/>
                  </a:moveTo>
                  <a:cubicBezTo>
                    <a:pt x="1553388" y="969219"/>
                    <a:pt x="1551761" y="973124"/>
                    <a:pt x="1554690" y="974426"/>
                  </a:cubicBezTo>
                  <a:cubicBezTo>
                    <a:pt x="1557619" y="976053"/>
                    <a:pt x="1556318" y="973124"/>
                    <a:pt x="1560223" y="976053"/>
                  </a:cubicBezTo>
                  <a:cubicBezTo>
                    <a:pt x="1564128" y="978657"/>
                    <a:pt x="1567058" y="981912"/>
                    <a:pt x="1565430" y="983864"/>
                  </a:cubicBezTo>
                  <a:cubicBezTo>
                    <a:pt x="1563477" y="985817"/>
                    <a:pt x="1555992" y="985492"/>
                    <a:pt x="1559898" y="988421"/>
                  </a:cubicBezTo>
                  <a:cubicBezTo>
                    <a:pt x="1564128" y="991350"/>
                    <a:pt x="1567709" y="989723"/>
                    <a:pt x="1567709" y="993953"/>
                  </a:cubicBezTo>
                  <a:cubicBezTo>
                    <a:pt x="1568034" y="998510"/>
                    <a:pt x="1566407" y="1005995"/>
                    <a:pt x="1569987" y="1002090"/>
                  </a:cubicBezTo>
                  <a:cubicBezTo>
                    <a:pt x="1573567" y="998184"/>
                    <a:pt x="1576496" y="989723"/>
                    <a:pt x="1580076" y="990699"/>
                  </a:cubicBezTo>
                  <a:cubicBezTo>
                    <a:pt x="1583656" y="991350"/>
                    <a:pt x="1581703" y="999486"/>
                    <a:pt x="1592118" y="1001764"/>
                  </a:cubicBezTo>
                  <a:cubicBezTo>
                    <a:pt x="1602532" y="1004042"/>
                    <a:pt x="1603183" y="1003066"/>
                    <a:pt x="1610994" y="1004693"/>
                  </a:cubicBezTo>
                  <a:cubicBezTo>
                    <a:pt x="1618805" y="1006321"/>
                    <a:pt x="1624663" y="1010226"/>
                    <a:pt x="1630195" y="1014782"/>
                  </a:cubicBezTo>
                  <a:cubicBezTo>
                    <a:pt x="1636054" y="1019339"/>
                    <a:pt x="1639959" y="1019339"/>
                    <a:pt x="1645166" y="1023244"/>
                  </a:cubicBezTo>
                  <a:cubicBezTo>
                    <a:pt x="1650374" y="1026824"/>
                    <a:pt x="1653628" y="1031706"/>
                    <a:pt x="1657534" y="1037890"/>
                  </a:cubicBezTo>
                  <a:cubicBezTo>
                    <a:pt x="1661439" y="1044073"/>
                    <a:pt x="1666321" y="1044073"/>
                    <a:pt x="1663066" y="1047328"/>
                  </a:cubicBezTo>
                  <a:cubicBezTo>
                    <a:pt x="1660137" y="1050582"/>
                    <a:pt x="1650699" y="1055139"/>
                    <a:pt x="1654604" y="1055789"/>
                  </a:cubicBezTo>
                  <a:cubicBezTo>
                    <a:pt x="1658510" y="1056766"/>
                    <a:pt x="1666972" y="1057091"/>
                    <a:pt x="1667948" y="1055139"/>
                  </a:cubicBezTo>
                  <a:cubicBezTo>
                    <a:pt x="1668924" y="1053186"/>
                    <a:pt x="1668924" y="1051559"/>
                    <a:pt x="1670877" y="1052209"/>
                  </a:cubicBezTo>
                  <a:cubicBezTo>
                    <a:pt x="1673155" y="1052860"/>
                    <a:pt x="1678037" y="1056115"/>
                    <a:pt x="1679990" y="1053837"/>
                  </a:cubicBezTo>
                  <a:cubicBezTo>
                    <a:pt x="1681943" y="1051559"/>
                    <a:pt x="1680966" y="1046677"/>
                    <a:pt x="1683895" y="1050908"/>
                  </a:cubicBezTo>
                  <a:cubicBezTo>
                    <a:pt x="1686824" y="1055139"/>
                    <a:pt x="1685522" y="1057742"/>
                    <a:pt x="1690404" y="1060997"/>
                  </a:cubicBezTo>
                  <a:cubicBezTo>
                    <a:pt x="1694961" y="1063926"/>
                    <a:pt x="1706026" y="1063926"/>
                    <a:pt x="1703422" y="1067831"/>
                  </a:cubicBezTo>
                  <a:cubicBezTo>
                    <a:pt x="1701144" y="1071411"/>
                    <a:pt x="1691381" y="1075317"/>
                    <a:pt x="1685522" y="1078246"/>
                  </a:cubicBezTo>
                  <a:cubicBezTo>
                    <a:pt x="1679664" y="1081175"/>
                    <a:pt x="1677061" y="1077595"/>
                    <a:pt x="1665995" y="1074666"/>
                  </a:cubicBezTo>
                  <a:cubicBezTo>
                    <a:pt x="1654930" y="1072062"/>
                    <a:pt x="1640610" y="1071086"/>
                    <a:pt x="1638657" y="1070109"/>
                  </a:cubicBezTo>
                  <a:cubicBezTo>
                    <a:pt x="1636379" y="1069133"/>
                    <a:pt x="1643539" y="1061973"/>
                    <a:pt x="1641586" y="1060997"/>
                  </a:cubicBezTo>
                  <a:cubicBezTo>
                    <a:pt x="1639308" y="1060020"/>
                    <a:pt x="1622385" y="1060346"/>
                    <a:pt x="1622710" y="1057417"/>
                  </a:cubicBezTo>
                  <a:cubicBezTo>
                    <a:pt x="1623361" y="1054488"/>
                    <a:pt x="1625965" y="1052535"/>
                    <a:pt x="1624663" y="1050582"/>
                  </a:cubicBezTo>
                  <a:cubicBezTo>
                    <a:pt x="1623361" y="1048630"/>
                    <a:pt x="1620432" y="1049606"/>
                    <a:pt x="1616852" y="1051233"/>
                  </a:cubicBezTo>
                  <a:cubicBezTo>
                    <a:pt x="1613272" y="1052860"/>
                    <a:pt x="1606112" y="1055789"/>
                    <a:pt x="1605786" y="1057742"/>
                  </a:cubicBezTo>
                  <a:cubicBezTo>
                    <a:pt x="1605461" y="1059695"/>
                    <a:pt x="1605461" y="1066204"/>
                    <a:pt x="1605461" y="1067180"/>
                  </a:cubicBezTo>
                  <a:cubicBezTo>
                    <a:pt x="1605461" y="1068157"/>
                    <a:pt x="1588863" y="1073039"/>
                    <a:pt x="1586259" y="1076618"/>
                  </a:cubicBezTo>
                  <a:cubicBezTo>
                    <a:pt x="1583981" y="1080198"/>
                    <a:pt x="1583330" y="1085406"/>
                    <a:pt x="1580076" y="1087359"/>
                  </a:cubicBezTo>
                  <a:cubicBezTo>
                    <a:pt x="1576821" y="1089311"/>
                    <a:pt x="1564128" y="1096471"/>
                    <a:pt x="1560874" y="1094844"/>
                  </a:cubicBezTo>
                  <a:cubicBezTo>
                    <a:pt x="1557619" y="1093217"/>
                    <a:pt x="1551436" y="1090613"/>
                    <a:pt x="1551110" y="1086057"/>
                  </a:cubicBezTo>
                  <a:cubicBezTo>
                    <a:pt x="1551110" y="1081500"/>
                    <a:pt x="1552738" y="1074340"/>
                    <a:pt x="1551761" y="1072713"/>
                  </a:cubicBezTo>
                  <a:cubicBezTo>
                    <a:pt x="1551110" y="1071086"/>
                    <a:pt x="1551110" y="1065879"/>
                    <a:pt x="1545903" y="1066530"/>
                  </a:cubicBezTo>
                  <a:cubicBezTo>
                    <a:pt x="1540696" y="1067180"/>
                    <a:pt x="1505872" y="1077595"/>
                    <a:pt x="1506523" y="1073364"/>
                  </a:cubicBezTo>
                  <a:cubicBezTo>
                    <a:pt x="1507174" y="1069133"/>
                    <a:pt x="1510103" y="1063275"/>
                    <a:pt x="1514334" y="1060671"/>
                  </a:cubicBezTo>
                  <a:cubicBezTo>
                    <a:pt x="1518891" y="1058068"/>
                    <a:pt x="1534838" y="1053837"/>
                    <a:pt x="1534187" y="1052209"/>
                  </a:cubicBezTo>
                  <a:cubicBezTo>
                    <a:pt x="1533861" y="1050257"/>
                    <a:pt x="1530932" y="1047653"/>
                    <a:pt x="1530281" y="1044073"/>
                  </a:cubicBezTo>
                  <a:cubicBezTo>
                    <a:pt x="1529630" y="1040493"/>
                    <a:pt x="1527352" y="1031380"/>
                    <a:pt x="1528654" y="1029428"/>
                  </a:cubicBezTo>
                  <a:cubicBezTo>
                    <a:pt x="1530281" y="1027475"/>
                    <a:pt x="1535163" y="1023570"/>
                    <a:pt x="1535163" y="1016084"/>
                  </a:cubicBezTo>
                  <a:cubicBezTo>
                    <a:pt x="1535163" y="1008599"/>
                    <a:pt x="1534838" y="992326"/>
                    <a:pt x="1536790" y="989072"/>
                  </a:cubicBezTo>
                  <a:cubicBezTo>
                    <a:pt x="1539068" y="985817"/>
                    <a:pt x="1537441" y="981261"/>
                    <a:pt x="1540696" y="977681"/>
                  </a:cubicBezTo>
                  <a:cubicBezTo>
                    <a:pt x="1544927" y="973450"/>
                    <a:pt x="1543300" y="971172"/>
                    <a:pt x="1549809" y="970521"/>
                  </a:cubicBezTo>
                  <a:lnTo>
                    <a:pt x="1549809" y="970521"/>
                  </a:lnTo>
                  <a:close/>
                  <a:moveTo>
                    <a:pt x="1518240" y="858239"/>
                  </a:moveTo>
                  <a:cubicBezTo>
                    <a:pt x="1515310" y="862796"/>
                    <a:pt x="1510429" y="864098"/>
                    <a:pt x="1511731" y="866376"/>
                  </a:cubicBezTo>
                  <a:cubicBezTo>
                    <a:pt x="1513032" y="868654"/>
                    <a:pt x="1514985" y="869305"/>
                    <a:pt x="1514009" y="872234"/>
                  </a:cubicBezTo>
                  <a:cubicBezTo>
                    <a:pt x="1513032" y="875163"/>
                    <a:pt x="1511731" y="876139"/>
                    <a:pt x="1513683" y="878743"/>
                  </a:cubicBezTo>
                  <a:cubicBezTo>
                    <a:pt x="1515961" y="881021"/>
                    <a:pt x="1516612" y="882974"/>
                    <a:pt x="1518891" y="881672"/>
                  </a:cubicBezTo>
                  <a:cubicBezTo>
                    <a:pt x="1521169" y="880370"/>
                    <a:pt x="1526701" y="876465"/>
                    <a:pt x="1527352" y="873210"/>
                  </a:cubicBezTo>
                  <a:cubicBezTo>
                    <a:pt x="1528003" y="870281"/>
                    <a:pt x="1528654" y="868328"/>
                    <a:pt x="1527352" y="864423"/>
                  </a:cubicBezTo>
                  <a:cubicBezTo>
                    <a:pt x="1526050" y="860518"/>
                    <a:pt x="1528003" y="852381"/>
                    <a:pt x="1518240" y="858239"/>
                  </a:cubicBezTo>
                  <a:lnTo>
                    <a:pt x="1518240" y="858239"/>
                  </a:lnTo>
                  <a:close/>
                  <a:moveTo>
                    <a:pt x="1707002" y="785989"/>
                  </a:moveTo>
                  <a:cubicBezTo>
                    <a:pt x="1712861" y="785012"/>
                    <a:pt x="1715464" y="784687"/>
                    <a:pt x="1719044" y="784036"/>
                  </a:cubicBezTo>
                  <a:cubicBezTo>
                    <a:pt x="1722299" y="783385"/>
                    <a:pt x="1725879" y="785989"/>
                    <a:pt x="1726204" y="787616"/>
                  </a:cubicBezTo>
                  <a:cubicBezTo>
                    <a:pt x="1726204" y="789243"/>
                    <a:pt x="1708955" y="787616"/>
                    <a:pt x="1708304" y="790545"/>
                  </a:cubicBezTo>
                  <a:cubicBezTo>
                    <a:pt x="1707653" y="793474"/>
                    <a:pt x="1708304" y="799332"/>
                    <a:pt x="1707328" y="799658"/>
                  </a:cubicBezTo>
                  <a:cubicBezTo>
                    <a:pt x="1706352" y="799658"/>
                    <a:pt x="1701795" y="799658"/>
                    <a:pt x="1701144" y="797705"/>
                  </a:cubicBezTo>
                  <a:cubicBezTo>
                    <a:pt x="1700819" y="795752"/>
                    <a:pt x="1704724" y="792498"/>
                    <a:pt x="1702772" y="792172"/>
                  </a:cubicBezTo>
                  <a:cubicBezTo>
                    <a:pt x="1700819" y="791847"/>
                    <a:pt x="1697564" y="795101"/>
                    <a:pt x="1696263" y="792823"/>
                  </a:cubicBezTo>
                  <a:cubicBezTo>
                    <a:pt x="1695286" y="790545"/>
                    <a:pt x="1685522" y="790545"/>
                    <a:pt x="1688126" y="788592"/>
                  </a:cubicBezTo>
                  <a:cubicBezTo>
                    <a:pt x="1690730" y="786314"/>
                    <a:pt x="1696588" y="787291"/>
                    <a:pt x="1696588" y="785663"/>
                  </a:cubicBezTo>
                  <a:cubicBezTo>
                    <a:pt x="1696913" y="784036"/>
                    <a:pt x="1694961" y="781758"/>
                    <a:pt x="1698215" y="781107"/>
                  </a:cubicBezTo>
                  <a:cubicBezTo>
                    <a:pt x="1701795" y="780456"/>
                    <a:pt x="1704073" y="786965"/>
                    <a:pt x="1707002" y="785989"/>
                  </a:cubicBezTo>
                  <a:lnTo>
                    <a:pt x="1707002" y="785989"/>
                  </a:lnTo>
                  <a:close/>
                  <a:moveTo>
                    <a:pt x="1740199" y="813652"/>
                  </a:moveTo>
                  <a:cubicBezTo>
                    <a:pt x="1737595" y="816581"/>
                    <a:pt x="1727831" y="824718"/>
                    <a:pt x="1726530" y="826345"/>
                  </a:cubicBezTo>
                  <a:cubicBezTo>
                    <a:pt x="1724902" y="827972"/>
                    <a:pt x="1725553" y="830576"/>
                    <a:pt x="1728482" y="830576"/>
                  </a:cubicBezTo>
                  <a:cubicBezTo>
                    <a:pt x="1731411" y="830576"/>
                    <a:pt x="1733690" y="830901"/>
                    <a:pt x="1739222" y="827647"/>
                  </a:cubicBezTo>
                  <a:cubicBezTo>
                    <a:pt x="1744755" y="824392"/>
                    <a:pt x="1743779" y="824718"/>
                    <a:pt x="1745731" y="821463"/>
                  </a:cubicBezTo>
                  <a:cubicBezTo>
                    <a:pt x="1747684" y="818209"/>
                    <a:pt x="1749311" y="813327"/>
                    <a:pt x="1750939" y="812350"/>
                  </a:cubicBezTo>
                  <a:cubicBezTo>
                    <a:pt x="1752891" y="811374"/>
                    <a:pt x="1754844" y="813652"/>
                    <a:pt x="1756471" y="812025"/>
                  </a:cubicBezTo>
                  <a:cubicBezTo>
                    <a:pt x="1758099" y="810398"/>
                    <a:pt x="1759400" y="807469"/>
                    <a:pt x="1759400" y="806167"/>
                  </a:cubicBezTo>
                  <a:cubicBezTo>
                    <a:pt x="1759400" y="804540"/>
                    <a:pt x="1756471" y="802912"/>
                    <a:pt x="1754193" y="803238"/>
                  </a:cubicBezTo>
                  <a:cubicBezTo>
                    <a:pt x="1751915" y="803563"/>
                    <a:pt x="1749637" y="804540"/>
                    <a:pt x="1747684" y="806818"/>
                  </a:cubicBezTo>
                  <a:cubicBezTo>
                    <a:pt x="1745731" y="808770"/>
                    <a:pt x="1743128" y="811049"/>
                    <a:pt x="1740199" y="813652"/>
                  </a:cubicBezTo>
                  <a:lnTo>
                    <a:pt x="1740199" y="813652"/>
                  </a:lnTo>
                  <a:close/>
                  <a:moveTo>
                    <a:pt x="1753542" y="789894"/>
                  </a:moveTo>
                  <a:cubicBezTo>
                    <a:pt x="1747684" y="792498"/>
                    <a:pt x="1734666" y="797380"/>
                    <a:pt x="1738571" y="798356"/>
                  </a:cubicBezTo>
                  <a:cubicBezTo>
                    <a:pt x="1742477" y="799332"/>
                    <a:pt x="1750288" y="796729"/>
                    <a:pt x="1756146" y="795427"/>
                  </a:cubicBezTo>
                  <a:cubicBezTo>
                    <a:pt x="1762004" y="794125"/>
                    <a:pt x="1763631" y="795427"/>
                    <a:pt x="1765584" y="791847"/>
                  </a:cubicBezTo>
                  <a:cubicBezTo>
                    <a:pt x="1767862" y="788592"/>
                    <a:pt x="1765584" y="786640"/>
                    <a:pt x="1762655" y="785663"/>
                  </a:cubicBezTo>
                  <a:cubicBezTo>
                    <a:pt x="1760051" y="784687"/>
                    <a:pt x="1757122" y="786965"/>
                    <a:pt x="1753542" y="789894"/>
                  </a:cubicBezTo>
                  <a:lnTo>
                    <a:pt x="1753542" y="789894"/>
                  </a:lnTo>
                  <a:close/>
                  <a:moveTo>
                    <a:pt x="1782182" y="803238"/>
                  </a:moveTo>
                  <a:cubicBezTo>
                    <a:pt x="1782182" y="805841"/>
                    <a:pt x="1781531" y="809747"/>
                    <a:pt x="1782833" y="811049"/>
                  </a:cubicBezTo>
                  <a:cubicBezTo>
                    <a:pt x="1784135" y="812350"/>
                    <a:pt x="1782833" y="815605"/>
                    <a:pt x="1787715" y="815930"/>
                  </a:cubicBezTo>
                  <a:cubicBezTo>
                    <a:pt x="1792597" y="816256"/>
                    <a:pt x="1792271" y="817558"/>
                    <a:pt x="1794549" y="816581"/>
                  </a:cubicBezTo>
                  <a:cubicBezTo>
                    <a:pt x="1796827" y="815930"/>
                    <a:pt x="1795200" y="813978"/>
                    <a:pt x="1797478" y="811049"/>
                  </a:cubicBezTo>
                  <a:cubicBezTo>
                    <a:pt x="1799757" y="808120"/>
                    <a:pt x="1802035" y="808120"/>
                    <a:pt x="1802035" y="806167"/>
                  </a:cubicBezTo>
                  <a:cubicBezTo>
                    <a:pt x="1802035" y="804214"/>
                    <a:pt x="1793573" y="799658"/>
                    <a:pt x="1789993" y="799983"/>
                  </a:cubicBezTo>
                  <a:cubicBezTo>
                    <a:pt x="1786088" y="800309"/>
                    <a:pt x="1784786" y="799658"/>
                    <a:pt x="1782182" y="803238"/>
                  </a:cubicBezTo>
                  <a:lnTo>
                    <a:pt x="1782182" y="803238"/>
                  </a:lnTo>
                  <a:close/>
                  <a:moveTo>
                    <a:pt x="1840113" y="836434"/>
                  </a:moveTo>
                  <a:cubicBezTo>
                    <a:pt x="1839136" y="838387"/>
                    <a:pt x="1836533" y="838712"/>
                    <a:pt x="1839462" y="841641"/>
                  </a:cubicBezTo>
                  <a:cubicBezTo>
                    <a:pt x="1842391" y="844570"/>
                    <a:pt x="1847598" y="852056"/>
                    <a:pt x="1848575" y="854008"/>
                  </a:cubicBezTo>
                  <a:cubicBezTo>
                    <a:pt x="1849551" y="855636"/>
                    <a:pt x="1854107" y="860518"/>
                    <a:pt x="1854758" y="856287"/>
                  </a:cubicBezTo>
                  <a:cubicBezTo>
                    <a:pt x="1855409" y="852056"/>
                    <a:pt x="1857036" y="851405"/>
                    <a:pt x="1855409" y="848150"/>
                  </a:cubicBezTo>
                  <a:cubicBezTo>
                    <a:pt x="1853782" y="844896"/>
                    <a:pt x="1851829" y="841316"/>
                    <a:pt x="1848900" y="839689"/>
                  </a:cubicBezTo>
                  <a:cubicBezTo>
                    <a:pt x="1845971" y="837410"/>
                    <a:pt x="1843367" y="835132"/>
                    <a:pt x="1840113" y="836434"/>
                  </a:cubicBezTo>
                  <a:lnTo>
                    <a:pt x="1840113" y="836434"/>
                  </a:lnTo>
                  <a:close/>
                  <a:moveTo>
                    <a:pt x="1864522" y="864423"/>
                  </a:moveTo>
                  <a:cubicBezTo>
                    <a:pt x="1860942" y="868328"/>
                    <a:pt x="1853456" y="868003"/>
                    <a:pt x="1854758" y="871908"/>
                  </a:cubicBezTo>
                  <a:cubicBezTo>
                    <a:pt x="1856385" y="875814"/>
                    <a:pt x="1857687" y="880370"/>
                    <a:pt x="1862894" y="881021"/>
                  </a:cubicBezTo>
                  <a:cubicBezTo>
                    <a:pt x="1868102" y="881672"/>
                    <a:pt x="1875913" y="881347"/>
                    <a:pt x="1881445" y="881347"/>
                  </a:cubicBezTo>
                  <a:cubicBezTo>
                    <a:pt x="1886978" y="881347"/>
                    <a:pt x="1895114" y="883299"/>
                    <a:pt x="1895114" y="881021"/>
                  </a:cubicBezTo>
                  <a:cubicBezTo>
                    <a:pt x="1895114" y="878743"/>
                    <a:pt x="1898044" y="877116"/>
                    <a:pt x="1894463" y="873536"/>
                  </a:cubicBezTo>
                  <a:cubicBezTo>
                    <a:pt x="1890558" y="870281"/>
                    <a:pt x="1878516" y="869630"/>
                    <a:pt x="1874936" y="866701"/>
                  </a:cubicBezTo>
                  <a:cubicBezTo>
                    <a:pt x="1871031" y="864098"/>
                    <a:pt x="1868102" y="861494"/>
                    <a:pt x="1864522" y="864423"/>
                  </a:cubicBezTo>
                  <a:lnTo>
                    <a:pt x="1864522" y="864423"/>
                  </a:lnTo>
                  <a:close/>
                  <a:moveTo>
                    <a:pt x="1805289" y="856612"/>
                  </a:moveTo>
                  <a:cubicBezTo>
                    <a:pt x="1810497" y="855310"/>
                    <a:pt x="1816029" y="855636"/>
                    <a:pt x="1820911" y="854985"/>
                  </a:cubicBezTo>
                  <a:cubicBezTo>
                    <a:pt x="1825793" y="854334"/>
                    <a:pt x="1831651" y="855636"/>
                    <a:pt x="1836858" y="857263"/>
                  </a:cubicBezTo>
                  <a:cubicBezTo>
                    <a:pt x="1842066" y="858890"/>
                    <a:pt x="1844344" y="859541"/>
                    <a:pt x="1844995" y="860843"/>
                  </a:cubicBezTo>
                  <a:cubicBezTo>
                    <a:pt x="1845645" y="862145"/>
                    <a:pt x="1846622" y="864423"/>
                    <a:pt x="1846622" y="866050"/>
                  </a:cubicBezTo>
                  <a:cubicBezTo>
                    <a:pt x="1846622" y="867678"/>
                    <a:pt x="1843693" y="871583"/>
                    <a:pt x="1843693" y="874187"/>
                  </a:cubicBezTo>
                  <a:cubicBezTo>
                    <a:pt x="1843693" y="876465"/>
                    <a:pt x="1847273" y="882648"/>
                    <a:pt x="1847598" y="886879"/>
                  </a:cubicBezTo>
                  <a:cubicBezTo>
                    <a:pt x="1847924" y="891110"/>
                    <a:pt x="1841089" y="897294"/>
                    <a:pt x="1839136" y="898921"/>
                  </a:cubicBezTo>
                  <a:cubicBezTo>
                    <a:pt x="1836858" y="900548"/>
                    <a:pt x="1831326" y="902501"/>
                    <a:pt x="1826444" y="904454"/>
                  </a:cubicBezTo>
                  <a:cubicBezTo>
                    <a:pt x="1821562" y="906406"/>
                    <a:pt x="1806266" y="907057"/>
                    <a:pt x="1803337" y="907383"/>
                  </a:cubicBezTo>
                  <a:cubicBezTo>
                    <a:pt x="1800408" y="907383"/>
                    <a:pt x="1790644" y="898921"/>
                    <a:pt x="1788040" y="897619"/>
                  </a:cubicBezTo>
                  <a:cubicBezTo>
                    <a:pt x="1785437" y="896317"/>
                    <a:pt x="1783809" y="890785"/>
                    <a:pt x="1785111" y="884927"/>
                  </a:cubicBezTo>
                  <a:cubicBezTo>
                    <a:pt x="1786413" y="879394"/>
                    <a:pt x="1791295" y="878092"/>
                    <a:pt x="1794875" y="869956"/>
                  </a:cubicBezTo>
                  <a:cubicBezTo>
                    <a:pt x="1798455" y="861168"/>
                    <a:pt x="1801709" y="856938"/>
                    <a:pt x="1805289" y="856612"/>
                  </a:cubicBezTo>
                  <a:lnTo>
                    <a:pt x="1805289" y="856612"/>
                  </a:lnTo>
                  <a:close/>
                  <a:moveTo>
                    <a:pt x="1709281" y="639860"/>
                  </a:moveTo>
                  <a:cubicBezTo>
                    <a:pt x="1706677" y="641813"/>
                    <a:pt x="1704073" y="644742"/>
                    <a:pt x="1704724" y="647346"/>
                  </a:cubicBezTo>
                  <a:cubicBezTo>
                    <a:pt x="1705375" y="649949"/>
                    <a:pt x="1707002" y="654180"/>
                    <a:pt x="1708955" y="654831"/>
                  </a:cubicBezTo>
                  <a:cubicBezTo>
                    <a:pt x="1710908" y="655482"/>
                    <a:pt x="1714488" y="654831"/>
                    <a:pt x="1715139" y="650275"/>
                  </a:cubicBezTo>
                  <a:cubicBezTo>
                    <a:pt x="1716115" y="645393"/>
                    <a:pt x="1713837" y="639209"/>
                    <a:pt x="1709281" y="639860"/>
                  </a:cubicBezTo>
                  <a:lnTo>
                    <a:pt x="1709281" y="639860"/>
                  </a:lnTo>
                  <a:close/>
                  <a:moveTo>
                    <a:pt x="1726530" y="583231"/>
                  </a:moveTo>
                  <a:cubicBezTo>
                    <a:pt x="1734666" y="583882"/>
                    <a:pt x="1748010" y="585184"/>
                    <a:pt x="1754193" y="583882"/>
                  </a:cubicBezTo>
                  <a:cubicBezTo>
                    <a:pt x="1760377" y="582580"/>
                    <a:pt x="1762980" y="581604"/>
                    <a:pt x="1768513" y="583557"/>
                  </a:cubicBezTo>
                  <a:cubicBezTo>
                    <a:pt x="1774046" y="585835"/>
                    <a:pt x="1781531" y="586811"/>
                    <a:pt x="1784786" y="589740"/>
                  </a:cubicBezTo>
                  <a:cubicBezTo>
                    <a:pt x="1788366" y="592670"/>
                    <a:pt x="1786413" y="594622"/>
                    <a:pt x="1790318" y="596900"/>
                  </a:cubicBezTo>
                  <a:cubicBezTo>
                    <a:pt x="1794224" y="599179"/>
                    <a:pt x="1799106" y="597226"/>
                    <a:pt x="1800408" y="600155"/>
                  </a:cubicBezTo>
                  <a:cubicBezTo>
                    <a:pt x="1801384" y="603084"/>
                    <a:pt x="1801058" y="607966"/>
                    <a:pt x="1804964" y="609268"/>
                  </a:cubicBezTo>
                  <a:cubicBezTo>
                    <a:pt x="1808869" y="610569"/>
                    <a:pt x="1814727" y="608617"/>
                    <a:pt x="1814727" y="611546"/>
                  </a:cubicBezTo>
                  <a:cubicBezTo>
                    <a:pt x="1814727" y="614475"/>
                    <a:pt x="1810822" y="616753"/>
                    <a:pt x="1814727" y="619031"/>
                  </a:cubicBezTo>
                  <a:cubicBezTo>
                    <a:pt x="1818633" y="621309"/>
                    <a:pt x="1823840" y="620659"/>
                    <a:pt x="1822538" y="623262"/>
                  </a:cubicBezTo>
                  <a:cubicBezTo>
                    <a:pt x="1821236" y="625866"/>
                    <a:pt x="1817657" y="625540"/>
                    <a:pt x="1807242" y="623588"/>
                  </a:cubicBezTo>
                  <a:cubicBezTo>
                    <a:pt x="1796827" y="621635"/>
                    <a:pt x="1796502" y="621309"/>
                    <a:pt x="1787389" y="621309"/>
                  </a:cubicBezTo>
                  <a:cubicBezTo>
                    <a:pt x="1778277" y="621309"/>
                    <a:pt x="1759726" y="619031"/>
                    <a:pt x="1757448" y="621309"/>
                  </a:cubicBezTo>
                  <a:cubicBezTo>
                    <a:pt x="1755170" y="623588"/>
                    <a:pt x="1736619" y="629771"/>
                    <a:pt x="1730761" y="630097"/>
                  </a:cubicBezTo>
                  <a:cubicBezTo>
                    <a:pt x="1725228" y="630748"/>
                    <a:pt x="1713512" y="626191"/>
                    <a:pt x="1710908" y="624239"/>
                  </a:cubicBezTo>
                  <a:cubicBezTo>
                    <a:pt x="1708304" y="621960"/>
                    <a:pt x="1705050" y="620333"/>
                    <a:pt x="1704073" y="615451"/>
                  </a:cubicBezTo>
                  <a:cubicBezTo>
                    <a:pt x="1703097" y="610569"/>
                    <a:pt x="1708304" y="608617"/>
                    <a:pt x="1703748" y="605362"/>
                  </a:cubicBezTo>
                  <a:cubicBezTo>
                    <a:pt x="1699192" y="601782"/>
                    <a:pt x="1686173" y="600806"/>
                    <a:pt x="1685522" y="598528"/>
                  </a:cubicBezTo>
                  <a:cubicBezTo>
                    <a:pt x="1684872" y="596250"/>
                    <a:pt x="1684221" y="595273"/>
                    <a:pt x="1686173" y="593320"/>
                  </a:cubicBezTo>
                  <a:cubicBezTo>
                    <a:pt x="1688452" y="591368"/>
                    <a:pt x="1691055" y="592344"/>
                    <a:pt x="1690404" y="589740"/>
                  </a:cubicBezTo>
                  <a:cubicBezTo>
                    <a:pt x="1689753" y="587462"/>
                    <a:pt x="1685522" y="585835"/>
                    <a:pt x="1685522" y="583231"/>
                  </a:cubicBezTo>
                  <a:cubicBezTo>
                    <a:pt x="1685522" y="580953"/>
                    <a:pt x="1683244" y="579000"/>
                    <a:pt x="1686499" y="577373"/>
                  </a:cubicBezTo>
                  <a:cubicBezTo>
                    <a:pt x="1689753" y="575746"/>
                    <a:pt x="1688126" y="576071"/>
                    <a:pt x="1696263" y="575746"/>
                  </a:cubicBezTo>
                  <a:cubicBezTo>
                    <a:pt x="1704399" y="575421"/>
                    <a:pt x="1701795" y="574770"/>
                    <a:pt x="1709281" y="578675"/>
                  </a:cubicBezTo>
                  <a:cubicBezTo>
                    <a:pt x="1717091" y="582906"/>
                    <a:pt x="1719044" y="581930"/>
                    <a:pt x="1726530" y="583231"/>
                  </a:cubicBezTo>
                  <a:lnTo>
                    <a:pt x="1726530" y="583231"/>
                  </a:lnTo>
                  <a:close/>
                  <a:moveTo>
                    <a:pt x="1555992" y="609593"/>
                  </a:moveTo>
                  <a:cubicBezTo>
                    <a:pt x="1554039" y="610895"/>
                    <a:pt x="1552412" y="612197"/>
                    <a:pt x="1553063" y="613173"/>
                  </a:cubicBezTo>
                  <a:cubicBezTo>
                    <a:pt x="1553714" y="614149"/>
                    <a:pt x="1557619" y="616428"/>
                    <a:pt x="1558596" y="615126"/>
                  </a:cubicBezTo>
                  <a:cubicBezTo>
                    <a:pt x="1559898" y="614149"/>
                    <a:pt x="1557619" y="608942"/>
                    <a:pt x="1555992" y="609593"/>
                  </a:cubicBezTo>
                  <a:lnTo>
                    <a:pt x="1555992" y="609593"/>
                  </a:lnTo>
                  <a:close/>
                  <a:moveTo>
                    <a:pt x="1520192" y="569888"/>
                  </a:moveTo>
                  <a:cubicBezTo>
                    <a:pt x="1505872" y="572817"/>
                    <a:pt x="1499689" y="575421"/>
                    <a:pt x="1493505" y="577373"/>
                  </a:cubicBezTo>
                  <a:cubicBezTo>
                    <a:pt x="1487322" y="579651"/>
                    <a:pt x="1473652" y="586160"/>
                    <a:pt x="1471700" y="587788"/>
                  </a:cubicBezTo>
                  <a:cubicBezTo>
                    <a:pt x="1469747" y="589415"/>
                    <a:pt x="1462587" y="595599"/>
                    <a:pt x="1462587" y="597226"/>
                  </a:cubicBezTo>
                  <a:cubicBezTo>
                    <a:pt x="1462587" y="598853"/>
                    <a:pt x="1465516" y="599179"/>
                    <a:pt x="1465841" y="600806"/>
                  </a:cubicBezTo>
                  <a:cubicBezTo>
                    <a:pt x="1466167" y="602433"/>
                    <a:pt x="1457705" y="599830"/>
                    <a:pt x="1455753" y="601457"/>
                  </a:cubicBezTo>
                  <a:cubicBezTo>
                    <a:pt x="1453800" y="603409"/>
                    <a:pt x="1446965" y="612848"/>
                    <a:pt x="1446965" y="614800"/>
                  </a:cubicBezTo>
                  <a:cubicBezTo>
                    <a:pt x="1446965" y="617079"/>
                    <a:pt x="1447616" y="627818"/>
                    <a:pt x="1445989" y="628795"/>
                  </a:cubicBezTo>
                  <a:cubicBezTo>
                    <a:pt x="1444362" y="629771"/>
                    <a:pt x="1439154" y="626191"/>
                    <a:pt x="1439154" y="628795"/>
                  </a:cubicBezTo>
                  <a:cubicBezTo>
                    <a:pt x="1439154" y="631724"/>
                    <a:pt x="1440782" y="633677"/>
                    <a:pt x="1440131" y="635629"/>
                  </a:cubicBezTo>
                  <a:cubicBezTo>
                    <a:pt x="1439480" y="637582"/>
                    <a:pt x="1435900" y="635304"/>
                    <a:pt x="1434923" y="637582"/>
                  </a:cubicBezTo>
                  <a:cubicBezTo>
                    <a:pt x="1433947" y="639860"/>
                    <a:pt x="1429391" y="648322"/>
                    <a:pt x="1430042" y="651251"/>
                  </a:cubicBezTo>
                  <a:cubicBezTo>
                    <a:pt x="1430367" y="654180"/>
                    <a:pt x="1428089" y="657109"/>
                    <a:pt x="1431344" y="657435"/>
                  </a:cubicBezTo>
                  <a:cubicBezTo>
                    <a:pt x="1434598" y="658086"/>
                    <a:pt x="1441432" y="658411"/>
                    <a:pt x="1439480" y="660038"/>
                  </a:cubicBezTo>
                  <a:cubicBezTo>
                    <a:pt x="1437853" y="661666"/>
                    <a:pt x="1429391" y="663618"/>
                    <a:pt x="1428414" y="665571"/>
                  </a:cubicBezTo>
                  <a:cubicBezTo>
                    <a:pt x="1427438" y="667524"/>
                    <a:pt x="1424184" y="670127"/>
                    <a:pt x="1425811" y="673707"/>
                  </a:cubicBezTo>
                  <a:cubicBezTo>
                    <a:pt x="1427438" y="677287"/>
                    <a:pt x="1434273" y="682820"/>
                    <a:pt x="1431669" y="686726"/>
                  </a:cubicBezTo>
                  <a:cubicBezTo>
                    <a:pt x="1429391" y="690631"/>
                    <a:pt x="1427113" y="690306"/>
                    <a:pt x="1428089" y="693235"/>
                  </a:cubicBezTo>
                  <a:cubicBezTo>
                    <a:pt x="1428740" y="696164"/>
                    <a:pt x="1428740" y="698767"/>
                    <a:pt x="1429716" y="700069"/>
                  </a:cubicBezTo>
                  <a:cubicBezTo>
                    <a:pt x="1430693" y="701371"/>
                    <a:pt x="1429716" y="701696"/>
                    <a:pt x="1433622" y="702673"/>
                  </a:cubicBezTo>
                  <a:cubicBezTo>
                    <a:pt x="1437527" y="703649"/>
                    <a:pt x="1454776" y="706578"/>
                    <a:pt x="1460960" y="707229"/>
                  </a:cubicBezTo>
                  <a:cubicBezTo>
                    <a:pt x="1467143" y="707880"/>
                    <a:pt x="1477232" y="710484"/>
                    <a:pt x="1480812" y="709833"/>
                  </a:cubicBezTo>
                  <a:cubicBezTo>
                    <a:pt x="1484392" y="709182"/>
                    <a:pt x="1483091" y="708531"/>
                    <a:pt x="1487322" y="707880"/>
                  </a:cubicBezTo>
                  <a:cubicBezTo>
                    <a:pt x="1491552" y="707229"/>
                    <a:pt x="1493831" y="713413"/>
                    <a:pt x="1499038" y="715691"/>
                  </a:cubicBezTo>
                  <a:cubicBezTo>
                    <a:pt x="1504245" y="717969"/>
                    <a:pt x="1514009" y="718945"/>
                    <a:pt x="1513358" y="720247"/>
                  </a:cubicBezTo>
                  <a:cubicBezTo>
                    <a:pt x="1512707" y="721224"/>
                    <a:pt x="1496434" y="722200"/>
                    <a:pt x="1490901" y="722525"/>
                  </a:cubicBezTo>
                  <a:cubicBezTo>
                    <a:pt x="1485369" y="722851"/>
                    <a:pt x="1473978" y="717969"/>
                    <a:pt x="1468445" y="717969"/>
                  </a:cubicBezTo>
                  <a:cubicBezTo>
                    <a:pt x="1462913" y="717969"/>
                    <a:pt x="1459983" y="720247"/>
                    <a:pt x="1453474" y="719271"/>
                  </a:cubicBezTo>
                  <a:cubicBezTo>
                    <a:pt x="1446965" y="718294"/>
                    <a:pt x="1439805" y="712762"/>
                    <a:pt x="1439805" y="716016"/>
                  </a:cubicBezTo>
                  <a:cubicBezTo>
                    <a:pt x="1440131" y="719271"/>
                    <a:pt x="1444036" y="718620"/>
                    <a:pt x="1444687" y="722525"/>
                  </a:cubicBezTo>
                  <a:cubicBezTo>
                    <a:pt x="1445338" y="726431"/>
                    <a:pt x="1441758" y="729360"/>
                    <a:pt x="1445989" y="731638"/>
                  </a:cubicBezTo>
                  <a:cubicBezTo>
                    <a:pt x="1450220" y="733916"/>
                    <a:pt x="1456078" y="737171"/>
                    <a:pt x="1461285" y="741402"/>
                  </a:cubicBezTo>
                  <a:cubicBezTo>
                    <a:pt x="1466492" y="745307"/>
                    <a:pt x="1469096" y="747585"/>
                    <a:pt x="1474303" y="749863"/>
                  </a:cubicBezTo>
                  <a:cubicBezTo>
                    <a:pt x="1479185" y="752142"/>
                    <a:pt x="1485369" y="752142"/>
                    <a:pt x="1484067" y="753769"/>
                  </a:cubicBezTo>
                  <a:cubicBezTo>
                    <a:pt x="1482765" y="755396"/>
                    <a:pt x="1475605" y="754094"/>
                    <a:pt x="1477558" y="756047"/>
                  </a:cubicBezTo>
                  <a:cubicBezTo>
                    <a:pt x="1479511" y="758000"/>
                    <a:pt x="1486996" y="759953"/>
                    <a:pt x="1488623" y="759627"/>
                  </a:cubicBezTo>
                  <a:cubicBezTo>
                    <a:pt x="1490250" y="759302"/>
                    <a:pt x="1489274" y="756372"/>
                    <a:pt x="1494807" y="756698"/>
                  </a:cubicBezTo>
                  <a:cubicBezTo>
                    <a:pt x="1500340" y="756698"/>
                    <a:pt x="1510754" y="760278"/>
                    <a:pt x="1510754" y="758325"/>
                  </a:cubicBezTo>
                  <a:cubicBezTo>
                    <a:pt x="1510754" y="756698"/>
                    <a:pt x="1504245" y="755396"/>
                    <a:pt x="1505547" y="753118"/>
                  </a:cubicBezTo>
                  <a:cubicBezTo>
                    <a:pt x="1506849" y="750840"/>
                    <a:pt x="1511080" y="747585"/>
                    <a:pt x="1513358" y="747585"/>
                  </a:cubicBezTo>
                  <a:cubicBezTo>
                    <a:pt x="1515636" y="747585"/>
                    <a:pt x="1517263" y="748887"/>
                    <a:pt x="1516938" y="751816"/>
                  </a:cubicBezTo>
                  <a:cubicBezTo>
                    <a:pt x="1516612" y="754745"/>
                    <a:pt x="1516612" y="756047"/>
                    <a:pt x="1518565" y="755071"/>
                  </a:cubicBezTo>
                  <a:cubicBezTo>
                    <a:pt x="1520518" y="754094"/>
                    <a:pt x="1529305" y="745633"/>
                    <a:pt x="1530932" y="746283"/>
                  </a:cubicBezTo>
                  <a:cubicBezTo>
                    <a:pt x="1532559" y="746934"/>
                    <a:pt x="1525725" y="753769"/>
                    <a:pt x="1527027" y="757023"/>
                  </a:cubicBezTo>
                  <a:cubicBezTo>
                    <a:pt x="1528654" y="760278"/>
                    <a:pt x="1529956" y="760929"/>
                    <a:pt x="1534187" y="763533"/>
                  </a:cubicBezTo>
                  <a:cubicBezTo>
                    <a:pt x="1538418" y="766136"/>
                    <a:pt x="1542323" y="770692"/>
                    <a:pt x="1545252" y="771994"/>
                  </a:cubicBezTo>
                  <a:cubicBezTo>
                    <a:pt x="1548181" y="773296"/>
                    <a:pt x="1556643" y="775900"/>
                    <a:pt x="1557294" y="773622"/>
                  </a:cubicBezTo>
                  <a:cubicBezTo>
                    <a:pt x="1557945" y="771343"/>
                    <a:pt x="1554690" y="771018"/>
                    <a:pt x="1552738" y="769065"/>
                  </a:cubicBezTo>
                  <a:cubicBezTo>
                    <a:pt x="1550785" y="767112"/>
                    <a:pt x="1553388" y="766136"/>
                    <a:pt x="1557619" y="766462"/>
                  </a:cubicBezTo>
                  <a:cubicBezTo>
                    <a:pt x="1561850" y="766787"/>
                    <a:pt x="1563803" y="768414"/>
                    <a:pt x="1567709" y="767438"/>
                  </a:cubicBezTo>
                  <a:cubicBezTo>
                    <a:pt x="1571614" y="766462"/>
                    <a:pt x="1569987" y="763533"/>
                    <a:pt x="1574543" y="766787"/>
                  </a:cubicBezTo>
                  <a:cubicBezTo>
                    <a:pt x="1579099" y="770042"/>
                    <a:pt x="1576170" y="772971"/>
                    <a:pt x="1584307" y="773622"/>
                  </a:cubicBezTo>
                  <a:cubicBezTo>
                    <a:pt x="1592443" y="773947"/>
                    <a:pt x="1598952" y="776551"/>
                    <a:pt x="1603183" y="775900"/>
                  </a:cubicBezTo>
                  <a:cubicBezTo>
                    <a:pt x="1607414" y="775249"/>
                    <a:pt x="1616201" y="771018"/>
                    <a:pt x="1620432" y="771018"/>
                  </a:cubicBezTo>
                  <a:cubicBezTo>
                    <a:pt x="1624988" y="771018"/>
                    <a:pt x="1638332" y="778178"/>
                    <a:pt x="1641912" y="780456"/>
                  </a:cubicBezTo>
                  <a:cubicBezTo>
                    <a:pt x="1645492" y="782734"/>
                    <a:pt x="1646143" y="782734"/>
                    <a:pt x="1647445" y="782083"/>
                  </a:cubicBezTo>
                  <a:cubicBezTo>
                    <a:pt x="1648746" y="781432"/>
                    <a:pt x="1646468" y="778829"/>
                    <a:pt x="1651350" y="778829"/>
                  </a:cubicBezTo>
                  <a:cubicBezTo>
                    <a:pt x="1656232" y="778829"/>
                    <a:pt x="1658835" y="779154"/>
                    <a:pt x="1658835" y="777527"/>
                  </a:cubicBezTo>
                  <a:cubicBezTo>
                    <a:pt x="1658835" y="775900"/>
                    <a:pt x="1650699" y="769716"/>
                    <a:pt x="1647445" y="768740"/>
                  </a:cubicBezTo>
                  <a:cubicBezTo>
                    <a:pt x="1644190" y="767763"/>
                    <a:pt x="1621083" y="758976"/>
                    <a:pt x="1623361" y="757349"/>
                  </a:cubicBezTo>
                  <a:cubicBezTo>
                    <a:pt x="1625639" y="755722"/>
                    <a:pt x="1630846" y="756372"/>
                    <a:pt x="1635728" y="758976"/>
                  </a:cubicBezTo>
                  <a:cubicBezTo>
                    <a:pt x="1640610" y="761580"/>
                    <a:pt x="1649072" y="763858"/>
                    <a:pt x="1653954" y="767438"/>
                  </a:cubicBezTo>
                  <a:cubicBezTo>
                    <a:pt x="1658835" y="771018"/>
                    <a:pt x="1665670" y="775900"/>
                    <a:pt x="1668599" y="778178"/>
                  </a:cubicBezTo>
                  <a:cubicBezTo>
                    <a:pt x="1671528" y="780456"/>
                    <a:pt x="1680966" y="785663"/>
                    <a:pt x="1683244" y="785012"/>
                  </a:cubicBezTo>
                  <a:cubicBezTo>
                    <a:pt x="1685522" y="784687"/>
                    <a:pt x="1686824" y="784036"/>
                    <a:pt x="1686499" y="782734"/>
                  </a:cubicBezTo>
                  <a:cubicBezTo>
                    <a:pt x="1686173" y="781107"/>
                    <a:pt x="1677712" y="771994"/>
                    <a:pt x="1675759" y="771994"/>
                  </a:cubicBezTo>
                  <a:cubicBezTo>
                    <a:pt x="1673806" y="771994"/>
                    <a:pt x="1670877" y="774923"/>
                    <a:pt x="1668273" y="772320"/>
                  </a:cubicBezTo>
                  <a:cubicBezTo>
                    <a:pt x="1665670" y="770042"/>
                    <a:pt x="1659812" y="768414"/>
                    <a:pt x="1661439" y="766787"/>
                  </a:cubicBezTo>
                  <a:cubicBezTo>
                    <a:pt x="1663392" y="765160"/>
                    <a:pt x="1674783" y="766787"/>
                    <a:pt x="1680315" y="767438"/>
                  </a:cubicBezTo>
                  <a:cubicBezTo>
                    <a:pt x="1685848" y="768089"/>
                    <a:pt x="1704724" y="769065"/>
                    <a:pt x="1705701" y="770367"/>
                  </a:cubicBezTo>
                  <a:cubicBezTo>
                    <a:pt x="1706677" y="771669"/>
                    <a:pt x="1712861" y="776876"/>
                    <a:pt x="1717417" y="777852"/>
                  </a:cubicBezTo>
                  <a:cubicBezTo>
                    <a:pt x="1721973" y="778829"/>
                    <a:pt x="1739548" y="778503"/>
                    <a:pt x="1741175" y="777527"/>
                  </a:cubicBezTo>
                  <a:cubicBezTo>
                    <a:pt x="1742802" y="776551"/>
                    <a:pt x="1746057" y="772645"/>
                    <a:pt x="1745081" y="769716"/>
                  </a:cubicBezTo>
                  <a:cubicBezTo>
                    <a:pt x="1744430" y="766787"/>
                    <a:pt x="1741175" y="759627"/>
                    <a:pt x="1738897" y="758325"/>
                  </a:cubicBezTo>
                  <a:cubicBezTo>
                    <a:pt x="1736619" y="756698"/>
                    <a:pt x="1719044" y="754420"/>
                    <a:pt x="1719695" y="752467"/>
                  </a:cubicBezTo>
                  <a:cubicBezTo>
                    <a:pt x="1720346" y="750514"/>
                    <a:pt x="1722624" y="746609"/>
                    <a:pt x="1725228" y="746934"/>
                  </a:cubicBezTo>
                  <a:cubicBezTo>
                    <a:pt x="1727831" y="747260"/>
                    <a:pt x="1729133" y="749863"/>
                    <a:pt x="1730435" y="748236"/>
                  </a:cubicBezTo>
                  <a:cubicBezTo>
                    <a:pt x="1732062" y="746609"/>
                    <a:pt x="1734991" y="744331"/>
                    <a:pt x="1733364" y="743029"/>
                  </a:cubicBezTo>
                  <a:cubicBezTo>
                    <a:pt x="1731737" y="741402"/>
                    <a:pt x="1727831" y="740751"/>
                    <a:pt x="1731086" y="738473"/>
                  </a:cubicBezTo>
                  <a:cubicBezTo>
                    <a:pt x="1734015" y="736194"/>
                    <a:pt x="1735968" y="733265"/>
                    <a:pt x="1737921" y="735544"/>
                  </a:cubicBezTo>
                  <a:cubicBezTo>
                    <a:pt x="1739873" y="737822"/>
                    <a:pt x="1744755" y="741727"/>
                    <a:pt x="1744430" y="743029"/>
                  </a:cubicBezTo>
                  <a:cubicBezTo>
                    <a:pt x="1743779" y="744331"/>
                    <a:pt x="1740849" y="742378"/>
                    <a:pt x="1739873" y="744331"/>
                  </a:cubicBezTo>
                  <a:cubicBezTo>
                    <a:pt x="1738897" y="745958"/>
                    <a:pt x="1735968" y="748562"/>
                    <a:pt x="1737921" y="749538"/>
                  </a:cubicBezTo>
                  <a:cubicBezTo>
                    <a:pt x="1739873" y="750514"/>
                    <a:pt x="1743128" y="748236"/>
                    <a:pt x="1744430" y="750514"/>
                  </a:cubicBezTo>
                  <a:cubicBezTo>
                    <a:pt x="1746057" y="752793"/>
                    <a:pt x="1745081" y="754420"/>
                    <a:pt x="1748010" y="755071"/>
                  </a:cubicBezTo>
                  <a:cubicBezTo>
                    <a:pt x="1750939" y="755722"/>
                    <a:pt x="1754193" y="753118"/>
                    <a:pt x="1754193" y="755071"/>
                  </a:cubicBezTo>
                  <a:cubicBezTo>
                    <a:pt x="1754193" y="756698"/>
                    <a:pt x="1750613" y="757674"/>
                    <a:pt x="1751915" y="759627"/>
                  </a:cubicBezTo>
                  <a:cubicBezTo>
                    <a:pt x="1753217" y="761905"/>
                    <a:pt x="1753217" y="763207"/>
                    <a:pt x="1754844" y="762556"/>
                  </a:cubicBezTo>
                  <a:cubicBezTo>
                    <a:pt x="1756471" y="762231"/>
                    <a:pt x="1765584" y="758976"/>
                    <a:pt x="1766886" y="759627"/>
                  </a:cubicBezTo>
                  <a:cubicBezTo>
                    <a:pt x="1768513" y="760278"/>
                    <a:pt x="1771768" y="760603"/>
                    <a:pt x="1772093" y="763207"/>
                  </a:cubicBezTo>
                  <a:cubicBezTo>
                    <a:pt x="1772093" y="765811"/>
                    <a:pt x="1773069" y="786314"/>
                    <a:pt x="1774371" y="786314"/>
                  </a:cubicBezTo>
                  <a:cubicBezTo>
                    <a:pt x="1775999" y="786314"/>
                    <a:pt x="1779904" y="785012"/>
                    <a:pt x="1779579" y="783385"/>
                  </a:cubicBezTo>
                  <a:cubicBezTo>
                    <a:pt x="1779253" y="781758"/>
                    <a:pt x="1776975" y="780456"/>
                    <a:pt x="1777626" y="779154"/>
                  </a:cubicBezTo>
                  <a:cubicBezTo>
                    <a:pt x="1778277" y="777852"/>
                    <a:pt x="1792597" y="772320"/>
                    <a:pt x="1791946" y="773947"/>
                  </a:cubicBezTo>
                  <a:cubicBezTo>
                    <a:pt x="1791295" y="775574"/>
                    <a:pt x="1786739" y="779805"/>
                    <a:pt x="1787715" y="780131"/>
                  </a:cubicBezTo>
                  <a:cubicBezTo>
                    <a:pt x="1788691" y="780456"/>
                    <a:pt x="1798780" y="778503"/>
                    <a:pt x="1797804" y="779805"/>
                  </a:cubicBezTo>
                  <a:cubicBezTo>
                    <a:pt x="1796827" y="781107"/>
                    <a:pt x="1794875" y="781107"/>
                    <a:pt x="1795851" y="782734"/>
                  </a:cubicBezTo>
                  <a:cubicBezTo>
                    <a:pt x="1796827" y="784361"/>
                    <a:pt x="1798129" y="784036"/>
                    <a:pt x="1797478" y="785012"/>
                  </a:cubicBezTo>
                  <a:cubicBezTo>
                    <a:pt x="1796827" y="785989"/>
                    <a:pt x="1786088" y="788592"/>
                    <a:pt x="1788040" y="790220"/>
                  </a:cubicBezTo>
                  <a:cubicBezTo>
                    <a:pt x="1789993" y="792172"/>
                    <a:pt x="1790644" y="792823"/>
                    <a:pt x="1793573" y="791847"/>
                  </a:cubicBezTo>
                  <a:cubicBezTo>
                    <a:pt x="1796502" y="790871"/>
                    <a:pt x="1795851" y="788267"/>
                    <a:pt x="1797478" y="790220"/>
                  </a:cubicBezTo>
                  <a:cubicBezTo>
                    <a:pt x="1799106" y="792172"/>
                    <a:pt x="1798780" y="794125"/>
                    <a:pt x="1800082" y="792823"/>
                  </a:cubicBezTo>
                  <a:cubicBezTo>
                    <a:pt x="1801384" y="791521"/>
                    <a:pt x="1800408" y="788918"/>
                    <a:pt x="1802035" y="788267"/>
                  </a:cubicBezTo>
                  <a:cubicBezTo>
                    <a:pt x="1803662" y="787616"/>
                    <a:pt x="1814727" y="787942"/>
                    <a:pt x="1814402" y="788592"/>
                  </a:cubicBezTo>
                  <a:cubicBezTo>
                    <a:pt x="1814402" y="789243"/>
                    <a:pt x="1808218" y="790545"/>
                    <a:pt x="1807242" y="791847"/>
                  </a:cubicBezTo>
                  <a:cubicBezTo>
                    <a:pt x="1806266" y="793149"/>
                    <a:pt x="1803988" y="794776"/>
                    <a:pt x="1804638" y="796729"/>
                  </a:cubicBezTo>
                  <a:cubicBezTo>
                    <a:pt x="1805289" y="798681"/>
                    <a:pt x="1807567" y="800960"/>
                    <a:pt x="1809195" y="801285"/>
                  </a:cubicBezTo>
                  <a:cubicBezTo>
                    <a:pt x="1810822" y="801936"/>
                    <a:pt x="1814402" y="799983"/>
                    <a:pt x="1817657" y="801936"/>
                  </a:cubicBezTo>
                  <a:cubicBezTo>
                    <a:pt x="1820911" y="803889"/>
                    <a:pt x="1828722" y="807469"/>
                    <a:pt x="1829047" y="809747"/>
                  </a:cubicBezTo>
                  <a:cubicBezTo>
                    <a:pt x="1829698" y="812025"/>
                    <a:pt x="1822538" y="820812"/>
                    <a:pt x="1820260" y="821789"/>
                  </a:cubicBezTo>
                  <a:cubicBezTo>
                    <a:pt x="1817982" y="822440"/>
                    <a:pt x="1811148" y="818860"/>
                    <a:pt x="1809195" y="819510"/>
                  </a:cubicBezTo>
                  <a:cubicBezTo>
                    <a:pt x="1807242" y="820161"/>
                    <a:pt x="1802035" y="819510"/>
                    <a:pt x="1803011" y="821789"/>
                  </a:cubicBezTo>
                  <a:cubicBezTo>
                    <a:pt x="1803662" y="823741"/>
                    <a:pt x="1806917" y="825369"/>
                    <a:pt x="1805289" y="827647"/>
                  </a:cubicBezTo>
                  <a:cubicBezTo>
                    <a:pt x="1803988" y="829925"/>
                    <a:pt x="1801384" y="830901"/>
                    <a:pt x="1801384" y="833830"/>
                  </a:cubicBezTo>
                  <a:cubicBezTo>
                    <a:pt x="1801384" y="836759"/>
                    <a:pt x="1801058" y="837736"/>
                    <a:pt x="1802360" y="838061"/>
                  </a:cubicBezTo>
                  <a:cubicBezTo>
                    <a:pt x="1803662" y="838387"/>
                    <a:pt x="1829373" y="829925"/>
                    <a:pt x="1830675" y="827972"/>
                  </a:cubicBezTo>
                  <a:cubicBezTo>
                    <a:pt x="1832302" y="825694"/>
                    <a:pt x="1832302" y="822440"/>
                    <a:pt x="1833929" y="821789"/>
                  </a:cubicBezTo>
                  <a:cubicBezTo>
                    <a:pt x="1835882" y="821138"/>
                    <a:pt x="1843042" y="829274"/>
                    <a:pt x="1843367" y="827647"/>
                  </a:cubicBezTo>
                  <a:cubicBezTo>
                    <a:pt x="1844018" y="826019"/>
                    <a:pt x="1844344" y="822765"/>
                    <a:pt x="1845320" y="821789"/>
                  </a:cubicBezTo>
                  <a:cubicBezTo>
                    <a:pt x="1846296" y="821138"/>
                    <a:pt x="1850202" y="817232"/>
                    <a:pt x="1853131" y="817883"/>
                  </a:cubicBezTo>
                  <a:cubicBezTo>
                    <a:pt x="1856060" y="818534"/>
                    <a:pt x="1856711" y="820161"/>
                    <a:pt x="1856711" y="821463"/>
                  </a:cubicBezTo>
                  <a:cubicBezTo>
                    <a:pt x="1856711" y="822765"/>
                    <a:pt x="1849876" y="823090"/>
                    <a:pt x="1850202" y="824718"/>
                  </a:cubicBezTo>
                  <a:cubicBezTo>
                    <a:pt x="1850202" y="826345"/>
                    <a:pt x="1855409" y="826019"/>
                    <a:pt x="1855409" y="827321"/>
                  </a:cubicBezTo>
                  <a:cubicBezTo>
                    <a:pt x="1855409" y="828623"/>
                    <a:pt x="1848575" y="830250"/>
                    <a:pt x="1849876" y="831878"/>
                  </a:cubicBezTo>
                  <a:cubicBezTo>
                    <a:pt x="1851178" y="833505"/>
                    <a:pt x="1853131" y="834807"/>
                    <a:pt x="1853782" y="834156"/>
                  </a:cubicBezTo>
                  <a:cubicBezTo>
                    <a:pt x="1854433" y="833505"/>
                    <a:pt x="1858338" y="828298"/>
                    <a:pt x="1858989" y="830250"/>
                  </a:cubicBezTo>
                  <a:cubicBezTo>
                    <a:pt x="1859966" y="832203"/>
                    <a:pt x="1857362" y="835458"/>
                    <a:pt x="1858664" y="838712"/>
                  </a:cubicBezTo>
                  <a:cubicBezTo>
                    <a:pt x="1859966" y="841641"/>
                    <a:pt x="1859640" y="842292"/>
                    <a:pt x="1861593" y="842618"/>
                  </a:cubicBezTo>
                  <a:cubicBezTo>
                    <a:pt x="1863220" y="843269"/>
                    <a:pt x="1875262" y="845221"/>
                    <a:pt x="1876238" y="844570"/>
                  </a:cubicBezTo>
                  <a:cubicBezTo>
                    <a:pt x="1877214" y="843919"/>
                    <a:pt x="1868102" y="838387"/>
                    <a:pt x="1871031" y="836759"/>
                  </a:cubicBezTo>
                  <a:cubicBezTo>
                    <a:pt x="1873960" y="835132"/>
                    <a:pt x="1883724" y="833179"/>
                    <a:pt x="1883073" y="837085"/>
                  </a:cubicBezTo>
                  <a:cubicBezTo>
                    <a:pt x="1882422" y="840990"/>
                    <a:pt x="1877540" y="852381"/>
                    <a:pt x="1880144" y="854008"/>
                  </a:cubicBezTo>
                  <a:cubicBezTo>
                    <a:pt x="1883073" y="855636"/>
                    <a:pt x="1886327" y="854985"/>
                    <a:pt x="1886327" y="856938"/>
                  </a:cubicBezTo>
                  <a:cubicBezTo>
                    <a:pt x="1886002" y="858890"/>
                    <a:pt x="1885025" y="861819"/>
                    <a:pt x="1886978" y="860843"/>
                  </a:cubicBezTo>
                  <a:cubicBezTo>
                    <a:pt x="1889256" y="859867"/>
                    <a:pt x="1892836" y="852707"/>
                    <a:pt x="1894138" y="852056"/>
                  </a:cubicBezTo>
                  <a:cubicBezTo>
                    <a:pt x="1895765" y="851405"/>
                    <a:pt x="1893487" y="857588"/>
                    <a:pt x="1896742" y="859216"/>
                  </a:cubicBezTo>
                  <a:cubicBezTo>
                    <a:pt x="1899996" y="860843"/>
                    <a:pt x="1903576" y="858239"/>
                    <a:pt x="1903576" y="861168"/>
                  </a:cubicBezTo>
                  <a:cubicBezTo>
                    <a:pt x="1903576" y="864098"/>
                    <a:pt x="1899345" y="868328"/>
                    <a:pt x="1904227" y="874187"/>
                  </a:cubicBezTo>
                  <a:cubicBezTo>
                    <a:pt x="1909109" y="880045"/>
                    <a:pt x="1913340" y="877116"/>
                    <a:pt x="1913014" y="881672"/>
                  </a:cubicBezTo>
                  <a:cubicBezTo>
                    <a:pt x="1913014" y="885903"/>
                    <a:pt x="1912038" y="888181"/>
                    <a:pt x="1914642" y="889483"/>
                  </a:cubicBezTo>
                  <a:cubicBezTo>
                    <a:pt x="1916920" y="890785"/>
                    <a:pt x="1917571" y="892412"/>
                    <a:pt x="1918222" y="896968"/>
                  </a:cubicBezTo>
                  <a:cubicBezTo>
                    <a:pt x="1918872" y="901525"/>
                    <a:pt x="1919198" y="900548"/>
                    <a:pt x="1921802" y="903803"/>
                  </a:cubicBezTo>
                  <a:cubicBezTo>
                    <a:pt x="1924080" y="907057"/>
                    <a:pt x="1921476" y="909336"/>
                    <a:pt x="1916920" y="914543"/>
                  </a:cubicBezTo>
                  <a:cubicBezTo>
                    <a:pt x="1912363" y="919750"/>
                    <a:pt x="1907807" y="923655"/>
                    <a:pt x="1907807" y="925608"/>
                  </a:cubicBezTo>
                  <a:cubicBezTo>
                    <a:pt x="1908133" y="927886"/>
                    <a:pt x="1905529" y="928863"/>
                    <a:pt x="1918872" y="929188"/>
                  </a:cubicBezTo>
                  <a:cubicBezTo>
                    <a:pt x="1932216" y="929514"/>
                    <a:pt x="1947187" y="937650"/>
                    <a:pt x="1949140" y="934721"/>
                  </a:cubicBezTo>
                  <a:cubicBezTo>
                    <a:pt x="1951092" y="931792"/>
                    <a:pt x="1953045" y="927886"/>
                    <a:pt x="1953371" y="923981"/>
                  </a:cubicBezTo>
                  <a:cubicBezTo>
                    <a:pt x="1953696" y="920076"/>
                    <a:pt x="1957276" y="917146"/>
                    <a:pt x="1960205" y="917146"/>
                  </a:cubicBezTo>
                  <a:cubicBezTo>
                    <a:pt x="1963134" y="917146"/>
                    <a:pt x="1969643" y="920076"/>
                    <a:pt x="1969643" y="923981"/>
                  </a:cubicBezTo>
                  <a:cubicBezTo>
                    <a:pt x="1969643" y="927886"/>
                    <a:pt x="1968992" y="932443"/>
                    <a:pt x="1975501" y="932443"/>
                  </a:cubicBezTo>
                  <a:cubicBezTo>
                    <a:pt x="1982010" y="932443"/>
                    <a:pt x="1983963" y="930165"/>
                    <a:pt x="1987543" y="933094"/>
                  </a:cubicBezTo>
                  <a:cubicBezTo>
                    <a:pt x="1991123" y="936023"/>
                    <a:pt x="1993076" y="937975"/>
                    <a:pt x="1998609" y="938626"/>
                  </a:cubicBezTo>
                  <a:cubicBezTo>
                    <a:pt x="2004141" y="939277"/>
                    <a:pt x="2010650" y="933094"/>
                    <a:pt x="2008698" y="938301"/>
                  </a:cubicBezTo>
                  <a:cubicBezTo>
                    <a:pt x="2006419" y="943508"/>
                    <a:pt x="2001538" y="945461"/>
                    <a:pt x="2006419" y="946763"/>
                  </a:cubicBezTo>
                  <a:cubicBezTo>
                    <a:pt x="2011627" y="947739"/>
                    <a:pt x="2012278" y="948390"/>
                    <a:pt x="2011627" y="949366"/>
                  </a:cubicBezTo>
                  <a:cubicBezTo>
                    <a:pt x="2010976" y="950017"/>
                    <a:pt x="2001538" y="952946"/>
                    <a:pt x="2001212" y="954899"/>
                  </a:cubicBezTo>
                  <a:cubicBezTo>
                    <a:pt x="2000561" y="956852"/>
                    <a:pt x="2001212" y="959455"/>
                    <a:pt x="2000236" y="959781"/>
                  </a:cubicBezTo>
                  <a:cubicBezTo>
                    <a:pt x="1999259" y="960106"/>
                    <a:pt x="1990798" y="953597"/>
                    <a:pt x="1989496" y="954573"/>
                  </a:cubicBezTo>
                  <a:cubicBezTo>
                    <a:pt x="1988194" y="955550"/>
                    <a:pt x="1979407" y="956852"/>
                    <a:pt x="1976803" y="956526"/>
                  </a:cubicBezTo>
                  <a:cubicBezTo>
                    <a:pt x="1973874" y="956526"/>
                    <a:pt x="1969643" y="949692"/>
                    <a:pt x="1969643" y="951644"/>
                  </a:cubicBezTo>
                  <a:cubicBezTo>
                    <a:pt x="1969643" y="953597"/>
                    <a:pt x="1970294" y="955550"/>
                    <a:pt x="1968667" y="957828"/>
                  </a:cubicBezTo>
                  <a:cubicBezTo>
                    <a:pt x="1967040" y="960106"/>
                    <a:pt x="1955974" y="969219"/>
                    <a:pt x="1955649" y="968568"/>
                  </a:cubicBezTo>
                  <a:cubicBezTo>
                    <a:pt x="1955323" y="967917"/>
                    <a:pt x="1957927" y="962059"/>
                    <a:pt x="1955649" y="962059"/>
                  </a:cubicBezTo>
                  <a:cubicBezTo>
                    <a:pt x="1953371" y="962059"/>
                    <a:pt x="1948163" y="964337"/>
                    <a:pt x="1949465" y="962059"/>
                  </a:cubicBezTo>
                  <a:cubicBezTo>
                    <a:pt x="1950441" y="959781"/>
                    <a:pt x="1955649" y="953923"/>
                    <a:pt x="1954998" y="951970"/>
                  </a:cubicBezTo>
                  <a:cubicBezTo>
                    <a:pt x="1954347" y="950017"/>
                    <a:pt x="1948814" y="941555"/>
                    <a:pt x="1945560" y="941555"/>
                  </a:cubicBezTo>
                  <a:cubicBezTo>
                    <a:pt x="1942305" y="941555"/>
                    <a:pt x="1930263" y="936999"/>
                    <a:pt x="1926358" y="936999"/>
                  </a:cubicBezTo>
                  <a:cubicBezTo>
                    <a:pt x="1922453" y="936999"/>
                    <a:pt x="1907156" y="935697"/>
                    <a:pt x="1904878" y="936348"/>
                  </a:cubicBezTo>
                  <a:cubicBezTo>
                    <a:pt x="1902274" y="936999"/>
                    <a:pt x="1897718" y="935372"/>
                    <a:pt x="1894789" y="937325"/>
                  </a:cubicBezTo>
                  <a:cubicBezTo>
                    <a:pt x="1891860" y="938952"/>
                    <a:pt x="1888605" y="944485"/>
                    <a:pt x="1882422" y="947739"/>
                  </a:cubicBezTo>
                  <a:cubicBezTo>
                    <a:pt x="1876238" y="950668"/>
                    <a:pt x="1861593" y="960106"/>
                    <a:pt x="1861918" y="961408"/>
                  </a:cubicBezTo>
                  <a:cubicBezTo>
                    <a:pt x="1862569" y="963035"/>
                    <a:pt x="1869078" y="965964"/>
                    <a:pt x="1874285" y="969219"/>
                  </a:cubicBezTo>
                  <a:cubicBezTo>
                    <a:pt x="1879493" y="972473"/>
                    <a:pt x="1878842" y="971497"/>
                    <a:pt x="1882747" y="975728"/>
                  </a:cubicBezTo>
                  <a:cubicBezTo>
                    <a:pt x="1886978" y="980284"/>
                    <a:pt x="1891209" y="988095"/>
                    <a:pt x="1889256" y="989723"/>
                  </a:cubicBezTo>
                  <a:cubicBezTo>
                    <a:pt x="1887629" y="991350"/>
                    <a:pt x="1877540" y="985817"/>
                    <a:pt x="1873960" y="988095"/>
                  </a:cubicBezTo>
                  <a:cubicBezTo>
                    <a:pt x="1870054" y="990048"/>
                    <a:pt x="1860942" y="999486"/>
                    <a:pt x="1859640" y="998510"/>
                  </a:cubicBezTo>
                  <a:cubicBezTo>
                    <a:pt x="1858338" y="997533"/>
                    <a:pt x="1857362" y="992977"/>
                    <a:pt x="1853782" y="993303"/>
                  </a:cubicBezTo>
                  <a:cubicBezTo>
                    <a:pt x="1850202" y="993953"/>
                    <a:pt x="1848249" y="995581"/>
                    <a:pt x="1846622" y="995581"/>
                  </a:cubicBezTo>
                  <a:cubicBezTo>
                    <a:pt x="1844995" y="995581"/>
                    <a:pt x="1844995" y="999812"/>
                    <a:pt x="1842717" y="1000788"/>
                  </a:cubicBezTo>
                  <a:cubicBezTo>
                    <a:pt x="1840438" y="1001764"/>
                    <a:pt x="1832953" y="1001439"/>
                    <a:pt x="1831651" y="1000137"/>
                  </a:cubicBezTo>
                  <a:cubicBezTo>
                    <a:pt x="1830349" y="999161"/>
                    <a:pt x="1831326" y="995581"/>
                    <a:pt x="1828071" y="995581"/>
                  </a:cubicBezTo>
                  <a:cubicBezTo>
                    <a:pt x="1824817" y="995581"/>
                    <a:pt x="1820260" y="996232"/>
                    <a:pt x="1822213" y="998184"/>
                  </a:cubicBezTo>
                  <a:cubicBezTo>
                    <a:pt x="1824166" y="1000137"/>
                    <a:pt x="1829047" y="1002741"/>
                    <a:pt x="1831651" y="1005019"/>
                  </a:cubicBezTo>
                  <a:cubicBezTo>
                    <a:pt x="1834255" y="1007297"/>
                    <a:pt x="1836207" y="1011202"/>
                    <a:pt x="1839787" y="1010877"/>
                  </a:cubicBezTo>
                  <a:cubicBezTo>
                    <a:pt x="1843042" y="1010551"/>
                    <a:pt x="1837509" y="1015759"/>
                    <a:pt x="1838160" y="1018037"/>
                  </a:cubicBezTo>
                  <a:cubicBezTo>
                    <a:pt x="1838811" y="1020315"/>
                    <a:pt x="1840764" y="1023570"/>
                    <a:pt x="1838485" y="1024546"/>
                  </a:cubicBezTo>
                  <a:cubicBezTo>
                    <a:pt x="1836207" y="1025522"/>
                    <a:pt x="1827746" y="1018362"/>
                    <a:pt x="1829373" y="1016410"/>
                  </a:cubicBezTo>
                  <a:cubicBezTo>
                    <a:pt x="1831000" y="1014131"/>
                    <a:pt x="1833929" y="1012830"/>
                    <a:pt x="1832627" y="1011528"/>
                  </a:cubicBezTo>
                  <a:cubicBezTo>
                    <a:pt x="1831326" y="1010226"/>
                    <a:pt x="1826118" y="1004368"/>
                    <a:pt x="1820911" y="1003066"/>
                  </a:cubicBezTo>
                  <a:cubicBezTo>
                    <a:pt x="1815704" y="1001764"/>
                    <a:pt x="1806917" y="999161"/>
                    <a:pt x="1802686" y="997533"/>
                  </a:cubicBezTo>
                  <a:cubicBezTo>
                    <a:pt x="1798455" y="995906"/>
                    <a:pt x="1784135" y="989723"/>
                    <a:pt x="1783158" y="991350"/>
                  </a:cubicBezTo>
                  <a:cubicBezTo>
                    <a:pt x="1782182" y="992977"/>
                    <a:pt x="1780880" y="997859"/>
                    <a:pt x="1781531" y="999161"/>
                  </a:cubicBezTo>
                  <a:cubicBezTo>
                    <a:pt x="1782182" y="1000462"/>
                    <a:pt x="1785762" y="1001439"/>
                    <a:pt x="1783158" y="1003391"/>
                  </a:cubicBezTo>
                  <a:cubicBezTo>
                    <a:pt x="1780555" y="1005344"/>
                    <a:pt x="1765258" y="1007622"/>
                    <a:pt x="1764608" y="1009575"/>
                  </a:cubicBezTo>
                  <a:cubicBezTo>
                    <a:pt x="1764282" y="1011528"/>
                    <a:pt x="1761028" y="1017061"/>
                    <a:pt x="1758424" y="1019664"/>
                  </a:cubicBezTo>
                  <a:cubicBezTo>
                    <a:pt x="1755820" y="1022268"/>
                    <a:pt x="1753542" y="1024546"/>
                    <a:pt x="1755495" y="1026824"/>
                  </a:cubicBezTo>
                  <a:cubicBezTo>
                    <a:pt x="1757773" y="1029102"/>
                    <a:pt x="1762655" y="1034310"/>
                    <a:pt x="1763957" y="1036588"/>
                  </a:cubicBezTo>
                  <a:cubicBezTo>
                    <a:pt x="1765584" y="1038866"/>
                    <a:pt x="1765584" y="1040493"/>
                    <a:pt x="1770791" y="1042120"/>
                  </a:cubicBezTo>
                  <a:cubicBezTo>
                    <a:pt x="1775673" y="1043748"/>
                    <a:pt x="1778602" y="1044399"/>
                    <a:pt x="1785437" y="1046026"/>
                  </a:cubicBezTo>
                  <a:cubicBezTo>
                    <a:pt x="1792271" y="1047653"/>
                    <a:pt x="1799431" y="1049606"/>
                    <a:pt x="1799757" y="1048304"/>
                  </a:cubicBezTo>
                  <a:cubicBezTo>
                    <a:pt x="1800082" y="1047002"/>
                    <a:pt x="1795200" y="1044399"/>
                    <a:pt x="1799757" y="1043422"/>
                  </a:cubicBezTo>
                  <a:cubicBezTo>
                    <a:pt x="1804313" y="1042446"/>
                    <a:pt x="1810822" y="1045700"/>
                    <a:pt x="1811148" y="1043748"/>
                  </a:cubicBezTo>
                  <a:cubicBezTo>
                    <a:pt x="1811798" y="1041470"/>
                    <a:pt x="1809195" y="1040168"/>
                    <a:pt x="1811798" y="1039842"/>
                  </a:cubicBezTo>
                  <a:cubicBezTo>
                    <a:pt x="1814402" y="1039517"/>
                    <a:pt x="1824166" y="1041795"/>
                    <a:pt x="1825142" y="1040168"/>
                  </a:cubicBezTo>
                  <a:cubicBezTo>
                    <a:pt x="1826118" y="1038540"/>
                    <a:pt x="1819935" y="1037890"/>
                    <a:pt x="1821236" y="1035937"/>
                  </a:cubicBezTo>
                  <a:cubicBezTo>
                    <a:pt x="1822538" y="1033984"/>
                    <a:pt x="1826769" y="1036588"/>
                    <a:pt x="1826444" y="1034310"/>
                  </a:cubicBezTo>
                  <a:cubicBezTo>
                    <a:pt x="1826118" y="1032031"/>
                    <a:pt x="1823840" y="1030079"/>
                    <a:pt x="1825793" y="1030079"/>
                  </a:cubicBezTo>
                  <a:cubicBezTo>
                    <a:pt x="1827746" y="1030079"/>
                    <a:pt x="1837835" y="1035937"/>
                    <a:pt x="1842717" y="1036913"/>
                  </a:cubicBezTo>
                  <a:cubicBezTo>
                    <a:pt x="1847598" y="1037890"/>
                    <a:pt x="1856385" y="1040493"/>
                    <a:pt x="1857036" y="1038866"/>
                  </a:cubicBezTo>
                  <a:cubicBezTo>
                    <a:pt x="1857687" y="1037239"/>
                    <a:pt x="1855409" y="1035286"/>
                    <a:pt x="1857036" y="1033984"/>
                  </a:cubicBezTo>
                  <a:cubicBezTo>
                    <a:pt x="1858664" y="1032357"/>
                    <a:pt x="1859966" y="1031380"/>
                    <a:pt x="1858338" y="1030404"/>
                  </a:cubicBezTo>
                  <a:cubicBezTo>
                    <a:pt x="1856711" y="1029428"/>
                    <a:pt x="1845320" y="1024871"/>
                    <a:pt x="1846947" y="1022919"/>
                  </a:cubicBezTo>
                  <a:cubicBezTo>
                    <a:pt x="1848575" y="1021291"/>
                    <a:pt x="1849226" y="1021617"/>
                    <a:pt x="1852805" y="1020315"/>
                  </a:cubicBezTo>
                  <a:cubicBezTo>
                    <a:pt x="1856711" y="1019013"/>
                    <a:pt x="1855735" y="1015433"/>
                    <a:pt x="1858338" y="1015433"/>
                  </a:cubicBezTo>
                  <a:cubicBezTo>
                    <a:pt x="1860942" y="1015433"/>
                    <a:pt x="1857687" y="1019990"/>
                    <a:pt x="1858013" y="1022268"/>
                  </a:cubicBezTo>
                  <a:cubicBezTo>
                    <a:pt x="1858013" y="1024546"/>
                    <a:pt x="1858664" y="1026824"/>
                    <a:pt x="1860942" y="1026824"/>
                  </a:cubicBezTo>
                  <a:cubicBezTo>
                    <a:pt x="1863220" y="1026824"/>
                    <a:pt x="1867776" y="1027800"/>
                    <a:pt x="1869078" y="1025848"/>
                  </a:cubicBezTo>
                  <a:cubicBezTo>
                    <a:pt x="1870380" y="1023895"/>
                    <a:pt x="1870705" y="1018688"/>
                    <a:pt x="1872333" y="1022593"/>
                  </a:cubicBezTo>
                  <a:cubicBezTo>
                    <a:pt x="1873960" y="1026499"/>
                    <a:pt x="1873309" y="1030404"/>
                    <a:pt x="1876889" y="1029753"/>
                  </a:cubicBezTo>
                  <a:cubicBezTo>
                    <a:pt x="1880469" y="1029102"/>
                    <a:pt x="1882096" y="1029753"/>
                    <a:pt x="1883073" y="1030404"/>
                  </a:cubicBezTo>
                  <a:cubicBezTo>
                    <a:pt x="1884049" y="1031055"/>
                    <a:pt x="1885351" y="1027150"/>
                    <a:pt x="1886327" y="1026824"/>
                  </a:cubicBezTo>
                  <a:cubicBezTo>
                    <a:pt x="1886978" y="1026499"/>
                    <a:pt x="1889582" y="1027475"/>
                    <a:pt x="1890558" y="1029428"/>
                  </a:cubicBezTo>
                  <a:cubicBezTo>
                    <a:pt x="1891535" y="1031055"/>
                    <a:pt x="1893162" y="1025848"/>
                    <a:pt x="1895114" y="1026499"/>
                  </a:cubicBezTo>
                  <a:cubicBezTo>
                    <a:pt x="1897067" y="1027150"/>
                    <a:pt x="1897718" y="1032682"/>
                    <a:pt x="1896416" y="1034960"/>
                  </a:cubicBezTo>
                  <a:cubicBezTo>
                    <a:pt x="1895114" y="1037239"/>
                    <a:pt x="1891209" y="1039191"/>
                    <a:pt x="1892185" y="1041144"/>
                  </a:cubicBezTo>
                  <a:cubicBezTo>
                    <a:pt x="1893162" y="1043097"/>
                    <a:pt x="1896091" y="1045050"/>
                    <a:pt x="1898369" y="1044073"/>
                  </a:cubicBezTo>
                  <a:cubicBezTo>
                    <a:pt x="1900647" y="1043422"/>
                    <a:pt x="1906831" y="1057417"/>
                    <a:pt x="1908783" y="1056115"/>
                  </a:cubicBezTo>
                  <a:cubicBezTo>
                    <a:pt x="1910736" y="1054488"/>
                    <a:pt x="1913014" y="1048304"/>
                    <a:pt x="1913340" y="1051559"/>
                  </a:cubicBezTo>
                  <a:cubicBezTo>
                    <a:pt x="1913991" y="1054813"/>
                    <a:pt x="1913014" y="1063926"/>
                    <a:pt x="1914642" y="1063926"/>
                  </a:cubicBezTo>
                  <a:cubicBezTo>
                    <a:pt x="1916269" y="1063926"/>
                    <a:pt x="1917245" y="1065553"/>
                    <a:pt x="1918222" y="1063600"/>
                  </a:cubicBezTo>
                  <a:cubicBezTo>
                    <a:pt x="1919198" y="1061973"/>
                    <a:pt x="1923754" y="1055139"/>
                    <a:pt x="1924405" y="1058068"/>
                  </a:cubicBezTo>
                  <a:cubicBezTo>
                    <a:pt x="1925056" y="1060671"/>
                    <a:pt x="1922778" y="1064577"/>
                    <a:pt x="1925707" y="1066204"/>
                  </a:cubicBezTo>
                  <a:cubicBezTo>
                    <a:pt x="1928636" y="1067831"/>
                    <a:pt x="1933192" y="1070435"/>
                    <a:pt x="1932867" y="1067831"/>
                  </a:cubicBezTo>
                  <a:cubicBezTo>
                    <a:pt x="1932542" y="1065228"/>
                    <a:pt x="1930589" y="1061648"/>
                    <a:pt x="1934494" y="1063600"/>
                  </a:cubicBezTo>
                  <a:cubicBezTo>
                    <a:pt x="1938400" y="1065553"/>
                    <a:pt x="1944583" y="1067506"/>
                    <a:pt x="1944583" y="1069784"/>
                  </a:cubicBezTo>
                  <a:cubicBezTo>
                    <a:pt x="1944583" y="1072062"/>
                    <a:pt x="1942305" y="1074340"/>
                    <a:pt x="1944258" y="1074340"/>
                  </a:cubicBezTo>
                  <a:cubicBezTo>
                    <a:pt x="1946211" y="1074340"/>
                    <a:pt x="1952720" y="1072062"/>
                    <a:pt x="1953045" y="1073364"/>
                  </a:cubicBezTo>
                  <a:cubicBezTo>
                    <a:pt x="1953371" y="1074666"/>
                    <a:pt x="1947187" y="1083128"/>
                    <a:pt x="1942631" y="1084104"/>
                  </a:cubicBezTo>
                  <a:cubicBezTo>
                    <a:pt x="1938074" y="1085080"/>
                    <a:pt x="1929612" y="1083128"/>
                    <a:pt x="1930914" y="1085080"/>
                  </a:cubicBezTo>
                  <a:cubicBezTo>
                    <a:pt x="1931891" y="1087033"/>
                    <a:pt x="1937098" y="1093542"/>
                    <a:pt x="1941003" y="1093542"/>
                  </a:cubicBezTo>
                  <a:cubicBezTo>
                    <a:pt x="1944909" y="1093542"/>
                    <a:pt x="1955649" y="1096471"/>
                    <a:pt x="1957276" y="1094844"/>
                  </a:cubicBezTo>
                  <a:cubicBezTo>
                    <a:pt x="1958903" y="1093217"/>
                    <a:pt x="1963134" y="1088660"/>
                    <a:pt x="1963460" y="1090939"/>
                  </a:cubicBezTo>
                  <a:cubicBezTo>
                    <a:pt x="1963460" y="1093542"/>
                    <a:pt x="1963460" y="1098749"/>
                    <a:pt x="1962158" y="1100051"/>
                  </a:cubicBezTo>
                  <a:cubicBezTo>
                    <a:pt x="1960856" y="1101353"/>
                    <a:pt x="1955323" y="1102329"/>
                    <a:pt x="1958252" y="1103631"/>
                  </a:cubicBezTo>
                  <a:cubicBezTo>
                    <a:pt x="1961181" y="1104933"/>
                    <a:pt x="1991774" y="1112744"/>
                    <a:pt x="1991774" y="1110791"/>
                  </a:cubicBezTo>
                  <a:cubicBezTo>
                    <a:pt x="1991774" y="1108838"/>
                    <a:pt x="1994703" y="1107211"/>
                    <a:pt x="1998609" y="1108187"/>
                  </a:cubicBezTo>
                  <a:cubicBezTo>
                    <a:pt x="2002514" y="1109164"/>
                    <a:pt x="2007070" y="1109815"/>
                    <a:pt x="2007070" y="1110466"/>
                  </a:cubicBezTo>
                  <a:cubicBezTo>
                    <a:pt x="2006745" y="1111117"/>
                    <a:pt x="2001538" y="1115347"/>
                    <a:pt x="2002514" y="1116649"/>
                  </a:cubicBezTo>
                  <a:cubicBezTo>
                    <a:pt x="2003490" y="1118277"/>
                    <a:pt x="2003816" y="1120555"/>
                    <a:pt x="2005769" y="1118927"/>
                  </a:cubicBezTo>
                  <a:cubicBezTo>
                    <a:pt x="2007721" y="1116975"/>
                    <a:pt x="2009348" y="1116324"/>
                    <a:pt x="2009348" y="1117626"/>
                  </a:cubicBezTo>
                  <a:cubicBezTo>
                    <a:pt x="2009348" y="1119253"/>
                    <a:pt x="2008698" y="1124786"/>
                    <a:pt x="2010325" y="1125436"/>
                  </a:cubicBezTo>
                  <a:cubicBezTo>
                    <a:pt x="2011952" y="1126087"/>
                    <a:pt x="2013254" y="1128366"/>
                    <a:pt x="2020414" y="1129667"/>
                  </a:cubicBezTo>
                  <a:cubicBezTo>
                    <a:pt x="2027899" y="1130969"/>
                    <a:pt x="2050030" y="1138455"/>
                    <a:pt x="2064025" y="1142035"/>
                  </a:cubicBezTo>
                  <a:cubicBezTo>
                    <a:pt x="2077694" y="1145615"/>
                    <a:pt x="2090386" y="1150171"/>
                    <a:pt x="2092665" y="1150171"/>
                  </a:cubicBezTo>
                  <a:cubicBezTo>
                    <a:pt x="2094943" y="1150171"/>
                    <a:pt x="2099174" y="1149845"/>
                    <a:pt x="2098848" y="1148544"/>
                  </a:cubicBezTo>
                  <a:cubicBezTo>
                    <a:pt x="2098523" y="1147242"/>
                    <a:pt x="2091363" y="1143011"/>
                    <a:pt x="2092990" y="1140733"/>
                  </a:cubicBezTo>
                  <a:cubicBezTo>
                    <a:pt x="2094617" y="1138780"/>
                    <a:pt x="2100150" y="1141384"/>
                    <a:pt x="2099825" y="1139756"/>
                  </a:cubicBezTo>
                  <a:cubicBezTo>
                    <a:pt x="2099499" y="1137804"/>
                    <a:pt x="2099499" y="1136827"/>
                    <a:pt x="2097221" y="1136502"/>
                  </a:cubicBezTo>
                  <a:cubicBezTo>
                    <a:pt x="2094943" y="1136176"/>
                    <a:pt x="2093316" y="1133898"/>
                    <a:pt x="2091037" y="1133573"/>
                  </a:cubicBezTo>
                  <a:cubicBezTo>
                    <a:pt x="2088434" y="1133247"/>
                    <a:pt x="2087457" y="1134549"/>
                    <a:pt x="2085505" y="1133247"/>
                  </a:cubicBezTo>
                  <a:cubicBezTo>
                    <a:pt x="2083226" y="1131946"/>
                    <a:pt x="2085505" y="1130969"/>
                    <a:pt x="2084203" y="1129016"/>
                  </a:cubicBezTo>
                  <a:cubicBezTo>
                    <a:pt x="2082575" y="1127064"/>
                    <a:pt x="2081925" y="1121206"/>
                    <a:pt x="2079972" y="1120555"/>
                  </a:cubicBezTo>
                  <a:cubicBezTo>
                    <a:pt x="2078345" y="1119904"/>
                    <a:pt x="2071510" y="1119253"/>
                    <a:pt x="2070534" y="1118927"/>
                  </a:cubicBezTo>
                  <a:cubicBezTo>
                    <a:pt x="2069557" y="1118602"/>
                    <a:pt x="2059468" y="1104607"/>
                    <a:pt x="2058166" y="1105909"/>
                  </a:cubicBezTo>
                  <a:cubicBezTo>
                    <a:pt x="2056865" y="1106886"/>
                    <a:pt x="2055237" y="1109489"/>
                    <a:pt x="2052959" y="1108187"/>
                  </a:cubicBezTo>
                  <a:cubicBezTo>
                    <a:pt x="2050681" y="1106886"/>
                    <a:pt x="2052959" y="1103631"/>
                    <a:pt x="2051983" y="1102329"/>
                  </a:cubicBezTo>
                  <a:cubicBezTo>
                    <a:pt x="2051007" y="1101353"/>
                    <a:pt x="2048403" y="1098749"/>
                    <a:pt x="2047101" y="1098749"/>
                  </a:cubicBezTo>
                  <a:cubicBezTo>
                    <a:pt x="2045799" y="1098749"/>
                    <a:pt x="2046450" y="1101678"/>
                    <a:pt x="2044172" y="1100051"/>
                  </a:cubicBezTo>
                  <a:cubicBezTo>
                    <a:pt x="2041894" y="1098424"/>
                    <a:pt x="2042545" y="1096146"/>
                    <a:pt x="2040266" y="1096146"/>
                  </a:cubicBezTo>
                  <a:cubicBezTo>
                    <a:pt x="2038314" y="1096146"/>
                    <a:pt x="2036687" y="1096797"/>
                    <a:pt x="2033432" y="1093542"/>
                  </a:cubicBezTo>
                  <a:cubicBezTo>
                    <a:pt x="2030503" y="1090288"/>
                    <a:pt x="2013254" y="1071086"/>
                    <a:pt x="2013254" y="1069784"/>
                  </a:cubicBezTo>
                  <a:cubicBezTo>
                    <a:pt x="2013254" y="1068157"/>
                    <a:pt x="2019438" y="1068482"/>
                    <a:pt x="2022041" y="1068157"/>
                  </a:cubicBezTo>
                  <a:cubicBezTo>
                    <a:pt x="2024645" y="1068157"/>
                    <a:pt x="2030828" y="1069459"/>
                    <a:pt x="2033757" y="1071737"/>
                  </a:cubicBezTo>
                  <a:cubicBezTo>
                    <a:pt x="2036687" y="1074015"/>
                    <a:pt x="2049379" y="1083128"/>
                    <a:pt x="2049379" y="1083128"/>
                  </a:cubicBezTo>
                  <a:cubicBezTo>
                    <a:pt x="2049379" y="1083128"/>
                    <a:pt x="2043196" y="1068808"/>
                    <a:pt x="2044172" y="1067831"/>
                  </a:cubicBezTo>
                  <a:cubicBezTo>
                    <a:pt x="2045148" y="1066855"/>
                    <a:pt x="2062072" y="1087684"/>
                    <a:pt x="2064350" y="1087684"/>
                  </a:cubicBezTo>
                  <a:cubicBezTo>
                    <a:pt x="2066628" y="1087684"/>
                    <a:pt x="2072486" y="1085731"/>
                    <a:pt x="2073137" y="1088660"/>
                  </a:cubicBezTo>
                  <a:cubicBezTo>
                    <a:pt x="2073788" y="1091589"/>
                    <a:pt x="2075416" y="1093868"/>
                    <a:pt x="2076717" y="1093868"/>
                  </a:cubicBezTo>
                  <a:cubicBezTo>
                    <a:pt x="2077694" y="1093868"/>
                    <a:pt x="2080948" y="1100377"/>
                    <a:pt x="2081925" y="1100377"/>
                  </a:cubicBezTo>
                  <a:cubicBezTo>
                    <a:pt x="2082901" y="1100377"/>
                    <a:pt x="2079646" y="1088986"/>
                    <a:pt x="2080948" y="1088660"/>
                  </a:cubicBezTo>
                  <a:cubicBezTo>
                    <a:pt x="2082250" y="1088335"/>
                    <a:pt x="2085505" y="1089962"/>
                    <a:pt x="2085830" y="1092566"/>
                  </a:cubicBezTo>
                  <a:cubicBezTo>
                    <a:pt x="2086156" y="1095169"/>
                    <a:pt x="2089084" y="1099726"/>
                    <a:pt x="2089735" y="1100377"/>
                  </a:cubicBezTo>
                  <a:cubicBezTo>
                    <a:pt x="2090386" y="1101027"/>
                    <a:pt x="2092990" y="1102329"/>
                    <a:pt x="2093641" y="1101678"/>
                  </a:cubicBezTo>
                  <a:cubicBezTo>
                    <a:pt x="2094292" y="1100702"/>
                    <a:pt x="2091363" y="1098424"/>
                    <a:pt x="2093641" y="1097773"/>
                  </a:cubicBezTo>
                  <a:cubicBezTo>
                    <a:pt x="2095919" y="1097122"/>
                    <a:pt x="2096244" y="1100051"/>
                    <a:pt x="2098848" y="1100051"/>
                  </a:cubicBezTo>
                  <a:cubicBezTo>
                    <a:pt x="2101452" y="1100377"/>
                    <a:pt x="2102428" y="1098424"/>
                    <a:pt x="2104056" y="1099726"/>
                  </a:cubicBezTo>
                  <a:cubicBezTo>
                    <a:pt x="2105683" y="1101027"/>
                    <a:pt x="2102428" y="1104282"/>
                    <a:pt x="2104056" y="1105584"/>
                  </a:cubicBezTo>
                  <a:cubicBezTo>
                    <a:pt x="2105357" y="1106560"/>
                    <a:pt x="2107635" y="1106886"/>
                    <a:pt x="2108286" y="1105584"/>
                  </a:cubicBezTo>
                  <a:cubicBezTo>
                    <a:pt x="2108937" y="1103957"/>
                    <a:pt x="2108286" y="1102004"/>
                    <a:pt x="2109914" y="1103306"/>
                  </a:cubicBezTo>
                  <a:cubicBezTo>
                    <a:pt x="2111541" y="1104282"/>
                    <a:pt x="2111216" y="1107862"/>
                    <a:pt x="2112843" y="1107862"/>
                  </a:cubicBezTo>
                  <a:cubicBezTo>
                    <a:pt x="2114470" y="1107862"/>
                    <a:pt x="2117725" y="1107537"/>
                    <a:pt x="2119026" y="1106560"/>
                  </a:cubicBezTo>
                  <a:cubicBezTo>
                    <a:pt x="2120328" y="1105584"/>
                    <a:pt x="2118050" y="1103306"/>
                    <a:pt x="2120654" y="1103306"/>
                  </a:cubicBezTo>
                  <a:cubicBezTo>
                    <a:pt x="2123257" y="1103306"/>
                    <a:pt x="2123583" y="1102655"/>
                    <a:pt x="2125210" y="1102655"/>
                  </a:cubicBezTo>
                  <a:cubicBezTo>
                    <a:pt x="2126837" y="1102655"/>
                    <a:pt x="2127814" y="1105584"/>
                    <a:pt x="2131393" y="1106235"/>
                  </a:cubicBezTo>
                  <a:cubicBezTo>
                    <a:pt x="2134974" y="1106886"/>
                    <a:pt x="2137252" y="1107862"/>
                    <a:pt x="2136926" y="1106560"/>
                  </a:cubicBezTo>
                  <a:cubicBezTo>
                    <a:pt x="2136601" y="1105258"/>
                    <a:pt x="2132695" y="1104933"/>
                    <a:pt x="2132695" y="1102329"/>
                  </a:cubicBezTo>
                  <a:cubicBezTo>
                    <a:pt x="2132695" y="1099726"/>
                    <a:pt x="2133021" y="1097773"/>
                    <a:pt x="2131393" y="1097122"/>
                  </a:cubicBezTo>
                  <a:cubicBezTo>
                    <a:pt x="2129766" y="1096471"/>
                    <a:pt x="2125210" y="1096797"/>
                    <a:pt x="2125210" y="1094844"/>
                  </a:cubicBezTo>
                  <a:cubicBezTo>
                    <a:pt x="2125210" y="1092891"/>
                    <a:pt x="2121630" y="1090613"/>
                    <a:pt x="2122606" y="1089637"/>
                  </a:cubicBezTo>
                  <a:cubicBezTo>
                    <a:pt x="2123583" y="1088986"/>
                    <a:pt x="2125535" y="1090288"/>
                    <a:pt x="2126186" y="1088986"/>
                  </a:cubicBezTo>
                  <a:cubicBezTo>
                    <a:pt x="2126837" y="1087684"/>
                    <a:pt x="2122932" y="1083778"/>
                    <a:pt x="2123908" y="1082802"/>
                  </a:cubicBezTo>
                  <a:cubicBezTo>
                    <a:pt x="2124884" y="1081500"/>
                    <a:pt x="2127814" y="1079222"/>
                    <a:pt x="2126186" y="1077269"/>
                  </a:cubicBezTo>
                  <a:cubicBezTo>
                    <a:pt x="2124559" y="1075317"/>
                    <a:pt x="2116097" y="1068808"/>
                    <a:pt x="2118375" y="1067180"/>
                  </a:cubicBezTo>
                  <a:cubicBezTo>
                    <a:pt x="2120654" y="1065553"/>
                    <a:pt x="2126186" y="1068808"/>
                    <a:pt x="2127488" y="1070109"/>
                  </a:cubicBezTo>
                  <a:cubicBezTo>
                    <a:pt x="2129115" y="1071737"/>
                    <a:pt x="2132044" y="1072388"/>
                    <a:pt x="2133021" y="1076944"/>
                  </a:cubicBezTo>
                  <a:cubicBezTo>
                    <a:pt x="2133997" y="1081500"/>
                    <a:pt x="2137903" y="1090288"/>
                    <a:pt x="2139204" y="1089311"/>
                  </a:cubicBezTo>
                  <a:cubicBezTo>
                    <a:pt x="2140506" y="1088335"/>
                    <a:pt x="2140832" y="1074991"/>
                    <a:pt x="2139530" y="1072713"/>
                  </a:cubicBezTo>
                  <a:cubicBezTo>
                    <a:pt x="2138228" y="1070435"/>
                    <a:pt x="2128465" y="1067180"/>
                    <a:pt x="2129441" y="1065228"/>
                  </a:cubicBezTo>
                  <a:cubicBezTo>
                    <a:pt x="2130417" y="1063275"/>
                    <a:pt x="2138879" y="1059695"/>
                    <a:pt x="2133997" y="1059044"/>
                  </a:cubicBezTo>
                  <a:cubicBezTo>
                    <a:pt x="2128790" y="1058068"/>
                    <a:pt x="2119677" y="1060346"/>
                    <a:pt x="2120979" y="1057742"/>
                  </a:cubicBezTo>
                  <a:cubicBezTo>
                    <a:pt x="2122281" y="1055139"/>
                    <a:pt x="2125535" y="1053837"/>
                    <a:pt x="2123257" y="1052860"/>
                  </a:cubicBezTo>
                  <a:cubicBezTo>
                    <a:pt x="2121304" y="1051884"/>
                    <a:pt x="2119677" y="1050908"/>
                    <a:pt x="2116748" y="1051233"/>
                  </a:cubicBezTo>
                  <a:cubicBezTo>
                    <a:pt x="2113819" y="1051559"/>
                    <a:pt x="2114795" y="1050908"/>
                    <a:pt x="2112843" y="1048955"/>
                  </a:cubicBezTo>
                  <a:cubicBezTo>
                    <a:pt x="2110890" y="1047002"/>
                    <a:pt x="2107310" y="1048304"/>
                    <a:pt x="2107310" y="1046026"/>
                  </a:cubicBezTo>
                  <a:cubicBezTo>
                    <a:pt x="2107310" y="1043748"/>
                    <a:pt x="2108612" y="1043748"/>
                    <a:pt x="2111541" y="1043422"/>
                  </a:cubicBezTo>
                  <a:cubicBezTo>
                    <a:pt x="2114144" y="1043422"/>
                    <a:pt x="2119026" y="1043422"/>
                    <a:pt x="2120328" y="1043097"/>
                  </a:cubicBezTo>
                  <a:cubicBezTo>
                    <a:pt x="2121630" y="1042771"/>
                    <a:pt x="2125210" y="1038866"/>
                    <a:pt x="2124884" y="1037564"/>
                  </a:cubicBezTo>
                  <a:cubicBezTo>
                    <a:pt x="2124559" y="1036262"/>
                    <a:pt x="2116423" y="1038215"/>
                    <a:pt x="2112843" y="1037890"/>
                  </a:cubicBezTo>
                  <a:cubicBezTo>
                    <a:pt x="2109263" y="1037564"/>
                    <a:pt x="2106984" y="1038215"/>
                    <a:pt x="2107310" y="1036262"/>
                  </a:cubicBezTo>
                  <a:cubicBezTo>
                    <a:pt x="2107635" y="1033984"/>
                    <a:pt x="2111866" y="1026824"/>
                    <a:pt x="2110890" y="1026499"/>
                  </a:cubicBezTo>
                  <a:cubicBezTo>
                    <a:pt x="2109914" y="1026173"/>
                    <a:pt x="2108937" y="1027800"/>
                    <a:pt x="2107961" y="1026173"/>
                  </a:cubicBezTo>
                  <a:cubicBezTo>
                    <a:pt x="2106984" y="1024871"/>
                    <a:pt x="2104381" y="1020315"/>
                    <a:pt x="2103730" y="1020966"/>
                  </a:cubicBezTo>
                  <a:cubicBezTo>
                    <a:pt x="2103405" y="1021942"/>
                    <a:pt x="2105032" y="1029428"/>
                    <a:pt x="2103730" y="1029753"/>
                  </a:cubicBezTo>
                  <a:cubicBezTo>
                    <a:pt x="2102428" y="1030079"/>
                    <a:pt x="2098523" y="1024871"/>
                    <a:pt x="2097546" y="1025522"/>
                  </a:cubicBezTo>
                  <a:cubicBezTo>
                    <a:pt x="2096570" y="1026173"/>
                    <a:pt x="2095919" y="1029753"/>
                    <a:pt x="2093966" y="1028126"/>
                  </a:cubicBezTo>
                  <a:cubicBezTo>
                    <a:pt x="2092014" y="1026173"/>
                    <a:pt x="2088108" y="1025522"/>
                    <a:pt x="2090061" y="1024221"/>
                  </a:cubicBezTo>
                  <a:cubicBezTo>
                    <a:pt x="2092014" y="1022919"/>
                    <a:pt x="2095268" y="1021617"/>
                    <a:pt x="2093316" y="1020966"/>
                  </a:cubicBezTo>
                  <a:cubicBezTo>
                    <a:pt x="2091363" y="1020315"/>
                    <a:pt x="2089735" y="1019339"/>
                    <a:pt x="2089084" y="1018688"/>
                  </a:cubicBezTo>
                  <a:cubicBezTo>
                    <a:pt x="2088434" y="1018037"/>
                    <a:pt x="2090061" y="1016735"/>
                    <a:pt x="2087783" y="1016735"/>
                  </a:cubicBezTo>
                  <a:cubicBezTo>
                    <a:pt x="2085179" y="1016735"/>
                    <a:pt x="2083877" y="1016410"/>
                    <a:pt x="2082901" y="1015433"/>
                  </a:cubicBezTo>
                  <a:cubicBezTo>
                    <a:pt x="2081925" y="1014457"/>
                    <a:pt x="2081599" y="1019664"/>
                    <a:pt x="2081274" y="1021942"/>
                  </a:cubicBezTo>
                  <a:cubicBezTo>
                    <a:pt x="2080948" y="1024221"/>
                    <a:pt x="2081925" y="1027800"/>
                    <a:pt x="2079972" y="1025522"/>
                  </a:cubicBezTo>
                  <a:cubicBezTo>
                    <a:pt x="2077694" y="1023244"/>
                    <a:pt x="2075741" y="1011853"/>
                    <a:pt x="2073137" y="1011853"/>
                  </a:cubicBezTo>
                  <a:cubicBezTo>
                    <a:pt x="2070534" y="1011528"/>
                    <a:pt x="2067605" y="1013155"/>
                    <a:pt x="2067605" y="1011528"/>
                  </a:cubicBezTo>
                  <a:cubicBezTo>
                    <a:pt x="2067605" y="1010226"/>
                    <a:pt x="2070534" y="1006321"/>
                    <a:pt x="2070208" y="1005995"/>
                  </a:cubicBezTo>
                  <a:cubicBezTo>
                    <a:pt x="2069883" y="1005344"/>
                    <a:pt x="2066303" y="1005344"/>
                    <a:pt x="2065977" y="1003717"/>
                  </a:cubicBezTo>
                  <a:cubicBezTo>
                    <a:pt x="2065652" y="1002090"/>
                    <a:pt x="2066303" y="1000137"/>
                    <a:pt x="2065001" y="999812"/>
                  </a:cubicBezTo>
                  <a:cubicBezTo>
                    <a:pt x="2063699" y="999812"/>
                    <a:pt x="2059794" y="1000462"/>
                    <a:pt x="2059794" y="998835"/>
                  </a:cubicBezTo>
                  <a:cubicBezTo>
                    <a:pt x="2059794" y="997208"/>
                    <a:pt x="2067605" y="994279"/>
                    <a:pt x="2065652" y="993303"/>
                  </a:cubicBezTo>
                  <a:cubicBezTo>
                    <a:pt x="2063699" y="992326"/>
                    <a:pt x="2058166" y="992977"/>
                    <a:pt x="2058166" y="991024"/>
                  </a:cubicBezTo>
                  <a:cubicBezTo>
                    <a:pt x="2058166" y="989072"/>
                    <a:pt x="2061421" y="985166"/>
                    <a:pt x="2059468" y="984515"/>
                  </a:cubicBezTo>
                  <a:cubicBezTo>
                    <a:pt x="2057190" y="983864"/>
                    <a:pt x="2052308" y="982888"/>
                    <a:pt x="2051007" y="984841"/>
                  </a:cubicBezTo>
                  <a:cubicBezTo>
                    <a:pt x="2049705" y="986468"/>
                    <a:pt x="2043521" y="992977"/>
                    <a:pt x="2042870" y="991024"/>
                  </a:cubicBezTo>
                  <a:cubicBezTo>
                    <a:pt x="2042219" y="989072"/>
                    <a:pt x="2046125" y="986468"/>
                    <a:pt x="2044823" y="984190"/>
                  </a:cubicBezTo>
                  <a:cubicBezTo>
                    <a:pt x="2043196" y="981912"/>
                    <a:pt x="2041894" y="982562"/>
                    <a:pt x="2043196" y="980610"/>
                  </a:cubicBezTo>
                  <a:cubicBezTo>
                    <a:pt x="2044172" y="978657"/>
                    <a:pt x="2050681" y="977681"/>
                    <a:pt x="2045474" y="977030"/>
                  </a:cubicBezTo>
                  <a:cubicBezTo>
                    <a:pt x="2040266" y="976379"/>
                    <a:pt x="2037012" y="978982"/>
                    <a:pt x="2037012" y="977030"/>
                  </a:cubicBezTo>
                  <a:cubicBezTo>
                    <a:pt x="2037012" y="975077"/>
                    <a:pt x="2040592" y="972799"/>
                    <a:pt x="2037338" y="972799"/>
                  </a:cubicBezTo>
                  <a:cubicBezTo>
                    <a:pt x="2034083" y="972799"/>
                    <a:pt x="2033432" y="972148"/>
                    <a:pt x="2033432" y="970195"/>
                  </a:cubicBezTo>
                  <a:cubicBezTo>
                    <a:pt x="2033432" y="968243"/>
                    <a:pt x="2031805" y="966615"/>
                    <a:pt x="2033432" y="965964"/>
                  </a:cubicBezTo>
                  <a:cubicBezTo>
                    <a:pt x="2035059" y="965314"/>
                    <a:pt x="2037338" y="966615"/>
                    <a:pt x="2037988" y="965639"/>
                  </a:cubicBezTo>
                  <a:cubicBezTo>
                    <a:pt x="2038639" y="964663"/>
                    <a:pt x="2036361" y="962710"/>
                    <a:pt x="2034408" y="962710"/>
                  </a:cubicBezTo>
                  <a:cubicBezTo>
                    <a:pt x="2032456" y="962710"/>
                    <a:pt x="2017810" y="961408"/>
                    <a:pt x="2018787" y="959781"/>
                  </a:cubicBezTo>
                  <a:cubicBezTo>
                    <a:pt x="2019763" y="958153"/>
                    <a:pt x="2026923" y="956526"/>
                    <a:pt x="2030828" y="956852"/>
                  </a:cubicBezTo>
                  <a:cubicBezTo>
                    <a:pt x="2034734" y="956852"/>
                    <a:pt x="2036036" y="959455"/>
                    <a:pt x="2039616" y="960432"/>
                  </a:cubicBezTo>
                  <a:cubicBezTo>
                    <a:pt x="2043521" y="961083"/>
                    <a:pt x="2046450" y="960432"/>
                    <a:pt x="2046776" y="962710"/>
                  </a:cubicBezTo>
                  <a:cubicBezTo>
                    <a:pt x="2046776" y="964663"/>
                    <a:pt x="2045148" y="967266"/>
                    <a:pt x="2046776" y="968568"/>
                  </a:cubicBezTo>
                  <a:cubicBezTo>
                    <a:pt x="2048403" y="969870"/>
                    <a:pt x="2048403" y="972473"/>
                    <a:pt x="2051332" y="971823"/>
                  </a:cubicBezTo>
                  <a:cubicBezTo>
                    <a:pt x="2054261" y="971172"/>
                    <a:pt x="2065001" y="973775"/>
                    <a:pt x="2065001" y="972148"/>
                  </a:cubicBezTo>
                  <a:cubicBezTo>
                    <a:pt x="2065326" y="970521"/>
                    <a:pt x="2065977" y="966941"/>
                    <a:pt x="2062397" y="964663"/>
                  </a:cubicBezTo>
                  <a:cubicBezTo>
                    <a:pt x="2058817" y="962384"/>
                    <a:pt x="2051332" y="959781"/>
                    <a:pt x="2051007" y="958153"/>
                  </a:cubicBezTo>
                  <a:cubicBezTo>
                    <a:pt x="2050681" y="956526"/>
                    <a:pt x="2052308" y="954248"/>
                    <a:pt x="2049054" y="952295"/>
                  </a:cubicBezTo>
                  <a:cubicBezTo>
                    <a:pt x="2046125" y="950017"/>
                    <a:pt x="2041568" y="945461"/>
                    <a:pt x="2042219" y="944159"/>
                  </a:cubicBezTo>
                  <a:cubicBezTo>
                    <a:pt x="2042870" y="942857"/>
                    <a:pt x="2049705" y="946437"/>
                    <a:pt x="2051332" y="947414"/>
                  </a:cubicBezTo>
                  <a:cubicBezTo>
                    <a:pt x="2053285" y="948715"/>
                    <a:pt x="2061096" y="954899"/>
                    <a:pt x="2061096" y="952295"/>
                  </a:cubicBezTo>
                  <a:cubicBezTo>
                    <a:pt x="2061096" y="950017"/>
                    <a:pt x="2058166" y="947739"/>
                    <a:pt x="2060445" y="947414"/>
                  </a:cubicBezTo>
                  <a:cubicBezTo>
                    <a:pt x="2062397" y="946763"/>
                    <a:pt x="2064675" y="948715"/>
                    <a:pt x="2064025" y="946763"/>
                  </a:cubicBezTo>
                  <a:cubicBezTo>
                    <a:pt x="2063374" y="944485"/>
                    <a:pt x="2062397" y="943183"/>
                    <a:pt x="2058817" y="943183"/>
                  </a:cubicBezTo>
                  <a:cubicBezTo>
                    <a:pt x="2054912" y="943183"/>
                    <a:pt x="2049379" y="944810"/>
                    <a:pt x="2051007" y="942532"/>
                  </a:cubicBezTo>
                  <a:cubicBezTo>
                    <a:pt x="2052634" y="940254"/>
                    <a:pt x="2051657" y="939277"/>
                    <a:pt x="2056214" y="938952"/>
                  </a:cubicBezTo>
                  <a:cubicBezTo>
                    <a:pt x="2060445" y="938626"/>
                    <a:pt x="2064025" y="940579"/>
                    <a:pt x="2067279" y="940254"/>
                  </a:cubicBezTo>
                  <a:cubicBezTo>
                    <a:pt x="2070534" y="939603"/>
                    <a:pt x="2068581" y="938626"/>
                    <a:pt x="2071185" y="937975"/>
                  </a:cubicBezTo>
                  <a:cubicBezTo>
                    <a:pt x="2074114" y="937325"/>
                    <a:pt x="2084528" y="939603"/>
                    <a:pt x="2082575" y="940905"/>
                  </a:cubicBezTo>
                  <a:cubicBezTo>
                    <a:pt x="2080297" y="942532"/>
                    <a:pt x="2078670" y="942206"/>
                    <a:pt x="2078670" y="943834"/>
                  </a:cubicBezTo>
                  <a:cubicBezTo>
                    <a:pt x="2078670" y="945461"/>
                    <a:pt x="2075741" y="949366"/>
                    <a:pt x="2079972" y="949041"/>
                  </a:cubicBezTo>
                  <a:cubicBezTo>
                    <a:pt x="2084203" y="948715"/>
                    <a:pt x="2089084" y="946763"/>
                    <a:pt x="2088759" y="948390"/>
                  </a:cubicBezTo>
                  <a:cubicBezTo>
                    <a:pt x="2088434" y="950017"/>
                    <a:pt x="2085505" y="950343"/>
                    <a:pt x="2087783" y="952295"/>
                  </a:cubicBezTo>
                  <a:cubicBezTo>
                    <a:pt x="2090061" y="954248"/>
                    <a:pt x="2092014" y="955550"/>
                    <a:pt x="2092990" y="955224"/>
                  </a:cubicBezTo>
                  <a:cubicBezTo>
                    <a:pt x="2093641" y="954573"/>
                    <a:pt x="2098197" y="953272"/>
                    <a:pt x="2098197" y="954573"/>
                  </a:cubicBezTo>
                  <a:cubicBezTo>
                    <a:pt x="2098197" y="955875"/>
                    <a:pt x="2095268" y="958153"/>
                    <a:pt x="2098197" y="959130"/>
                  </a:cubicBezTo>
                  <a:cubicBezTo>
                    <a:pt x="2100801" y="960106"/>
                    <a:pt x="2101126" y="963361"/>
                    <a:pt x="2103079" y="961083"/>
                  </a:cubicBezTo>
                  <a:cubicBezTo>
                    <a:pt x="2105357" y="958804"/>
                    <a:pt x="2105357" y="961734"/>
                    <a:pt x="2107635" y="958804"/>
                  </a:cubicBezTo>
                  <a:cubicBezTo>
                    <a:pt x="2109914" y="955875"/>
                    <a:pt x="2113494" y="950017"/>
                    <a:pt x="2114470" y="950343"/>
                  </a:cubicBezTo>
                  <a:cubicBezTo>
                    <a:pt x="2115446" y="950343"/>
                    <a:pt x="2106659" y="964988"/>
                    <a:pt x="2105357" y="966615"/>
                  </a:cubicBezTo>
                  <a:cubicBezTo>
                    <a:pt x="2103730" y="968243"/>
                    <a:pt x="2103079" y="970521"/>
                    <a:pt x="2105032" y="970521"/>
                  </a:cubicBezTo>
                  <a:cubicBezTo>
                    <a:pt x="2107310" y="970521"/>
                    <a:pt x="2113494" y="967266"/>
                    <a:pt x="2116423" y="965314"/>
                  </a:cubicBezTo>
                  <a:cubicBezTo>
                    <a:pt x="2119352" y="963686"/>
                    <a:pt x="2124234" y="963035"/>
                    <a:pt x="2128139" y="961083"/>
                  </a:cubicBezTo>
                  <a:cubicBezTo>
                    <a:pt x="2132044" y="959130"/>
                    <a:pt x="2141808" y="953597"/>
                    <a:pt x="2143110" y="952946"/>
                  </a:cubicBezTo>
                  <a:cubicBezTo>
                    <a:pt x="2144412" y="952295"/>
                    <a:pt x="2136926" y="960757"/>
                    <a:pt x="2136601" y="962384"/>
                  </a:cubicBezTo>
                  <a:cubicBezTo>
                    <a:pt x="2136275" y="964012"/>
                    <a:pt x="2134323" y="966615"/>
                    <a:pt x="2134974" y="967917"/>
                  </a:cubicBezTo>
                  <a:cubicBezTo>
                    <a:pt x="2135950" y="969219"/>
                    <a:pt x="2137252" y="971172"/>
                    <a:pt x="2136926" y="971823"/>
                  </a:cubicBezTo>
                  <a:cubicBezTo>
                    <a:pt x="2136601" y="972473"/>
                    <a:pt x="2119352" y="972473"/>
                    <a:pt x="2118701" y="973450"/>
                  </a:cubicBezTo>
                  <a:cubicBezTo>
                    <a:pt x="2118050" y="974426"/>
                    <a:pt x="2114144" y="978982"/>
                    <a:pt x="2116097" y="979959"/>
                  </a:cubicBezTo>
                  <a:cubicBezTo>
                    <a:pt x="2118050" y="980935"/>
                    <a:pt x="2119026" y="980935"/>
                    <a:pt x="2119026" y="982237"/>
                  </a:cubicBezTo>
                  <a:cubicBezTo>
                    <a:pt x="2119026" y="983539"/>
                    <a:pt x="2120979" y="984841"/>
                    <a:pt x="2122932" y="984515"/>
                  </a:cubicBezTo>
                  <a:cubicBezTo>
                    <a:pt x="2124884" y="984515"/>
                    <a:pt x="2123583" y="987770"/>
                    <a:pt x="2124559" y="988095"/>
                  </a:cubicBezTo>
                  <a:cubicBezTo>
                    <a:pt x="2125535" y="988421"/>
                    <a:pt x="2134648" y="987119"/>
                    <a:pt x="2133346" y="989397"/>
                  </a:cubicBezTo>
                  <a:cubicBezTo>
                    <a:pt x="2132044" y="991350"/>
                    <a:pt x="2126186" y="992652"/>
                    <a:pt x="2126186" y="993303"/>
                  </a:cubicBezTo>
                  <a:cubicBezTo>
                    <a:pt x="2126186" y="993953"/>
                    <a:pt x="2124884" y="996232"/>
                    <a:pt x="2127488" y="996232"/>
                  </a:cubicBezTo>
                  <a:cubicBezTo>
                    <a:pt x="2130092" y="996557"/>
                    <a:pt x="2142459" y="992652"/>
                    <a:pt x="2142134" y="994279"/>
                  </a:cubicBezTo>
                  <a:cubicBezTo>
                    <a:pt x="2141483" y="995581"/>
                    <a:pt x="2135299" y="998184"/>
                    <a:pt x="2135625" y="1000137"/>
                  </a:cubicBezTo>
                  <a:cubicBezTo>
                    <a:pt x="2135950" y="1002090"/>
                    <a:pt x="2137903" y="1001439"/>
                    <a:pt x="2137903" y="1003717"/>
                  </a:cubicBezTo>
                  <a:cubicBezTo>
                    <a:pt x="2137903" y="1005995"/>
                    <a:pt x="2136926" y="1006646"/>
                    <a:pt x="2138553" y="1008273"/>
                  </a:cubicBezTo>
                  <a:cubicBezTo>
                    <a:pt x="2140181" y="1009575"/>
                    <a:pt x="2146364" y="997208"/>
                    <a:pt x="2147015" y="997208"/>
                  </a:cubicBezTo>
                  <a:cubicBezTo>
                    <a:pt x="2147666" y="997208"/>
                    <a:pt x="2145063" y="1004042"/>
                    <a:pt x="2147015" y="1005344"/>
                  </a:cubicBezTo>
                  <a:cubicBezTo>
                    <a:pt x="2148968" y="1006321"/>
                    <a:pt x="2153524" y="1004693"/>
                    <a:pt x="2153524" y="1005995"/>
                  </a:cubicBezTo>
                  <a:cubicBezTo>
                    <a:pt x="2153524" y="1007297"/>
                    <a:pt x="2149293" y="1010551"/>
                    <a:pt x="2151897" y="1010551"/>
                  </a:cubicBezTo>
                  <a:cubicBezTo>
                    <a:pt x="2154826" y="1010551"/>
                    <a:pt x="2164264" y="1010877"/>
                    <a:pt x="2164264" y="1011853"/>
                  </a:cubicBezTo>
                  <a:cubicBezTo>
                    <a:pt x="2164264" y="1012504"/>
                    <a:pt x="2165566" y="1014457"/>
                    <a:pt x="2166868" y="1015759"/>
                  </a:cubicBezTo>
                  <a:cubicBezTo>
                    <a:pt x="2168170" y="1017061"/>
                    <a:pt x="2167844" y="1007622"/>
                    <a:pt x="2169797" y="1006646"/>
                  </a:cubicBezTo>
                  <a:cubicBezTo>
                    <a:pt x="2171750" y="1005995"/>
                    <a:pt x="2175004" y="1007297"/>
                    <a:pt x="2174028" y="1005344"/>
                  </a:cubicBezTo>
                  <a:cubicBezTo>
                    <a:pt x="2173377" y="1003391"/>
                    <a:pt x="2163613" y="994604"/>
                    <a:pt x="2165566" y="993628"/>
                  </a:cubicBezTo>
                  <a:cubicBezTo>
                    <a:pt x="2167519" y="992652"/>
                    <a:pt x="2174028" y="996232"/>
                    <a:pt x="2173377" y="994279"/>
                  </a:cubicBezTo>
                  <a:cubicBezTo>
                    <a:pt x="2172726" y="992326"/>
                    <a:pt x="2165566" y="988095"/>
                    <a:pt x="2167193" y="987770"/>
                  </a:cubicBezTo>
                  <a:cubicBezTo>
                    <a:pt x="2168821" y="987444"/>
                    <a:pt x="2172401" y="989072"/>
                    <a:pt x="2172401" y="987119"/>
                  </a:cubicBezTo>
                  <a:cubicBezTo>
                    <a:pt x="2172401" y="985166"/>
                    <a:pt x="2163613" y="985166"/>
                    <a:pt x="2164264" y="984190"/>
                  </a:cubicBezTo>
                  <a:cubicBezTo>
                    <a:pt x="2164915" y="982888"/>
                    <a:pt x="2168821" y="983539"/>
                    <a:pt x="2170448" y="982562"/>
                  </a:cubicBezTo>
                  <a:cubicBezTo>
                    <a:pt x="2172075" y="981586"/>
                    <a:pt x="2166868" y="972799"/>
                    <a:pt x="2168821" y="971823"/>
                  </a:cubicBezTo>
                  <a:cubicBezTo>
                    <a:pt x="2170773" y="970521"/>
                    <a:pt x="2177282" y="982237"/>
                    <a:pt x="2178910" y="983539"/>
                  </a:cubicBezTo>
                  <a:cubicBezTo>
                    <a:pt x="2180211" y="984841"/>
                    <a:pt x="2183141" y="990373"/>
                    <a:pt x="2184117" y="987444"/>
                  </a:cubicBezTo>
                  <a:cubicBezTo>
                    <a:pt x="2185093" y="984515"/>
                    <a:pt x="2183141" y="979633"/>
                    <a:pt x="2185744" y="980284"/>
                  </a:cubicBezTo>
                  <a:cubicBezTo>
                    <a:pt x="2188022" y="980610"/>
                    <a:pt x="2189650" y="988421"/>
                    <a:pt x="2191602" y="986142"/>
                  </a:cubicBezTo>
                  <a:cubicBezTo>
                    <a:pt x="2193230" y="983864"/>
                    <a:pt x="2189975" y="980935"/>
                    <a:pt x="2191277" y="979633"/>
                  </a:cubicBezTo>
                  <a:cubicBezTo>
                    <a:pt x="2192579" y="978332"/>
                    <a:pt x="2193881" y="978006"/>
                    <a:pt x="2192253" y="976379"/>
                  </a:cubicBezTo>
                  <a:cubicBezTo>
                    <a:pt x="2190626" y="974752"/>
                    <a:pt x="2186721" y="971823"/>
                    <a:pt x="2188022" y="971823"/>
                  </a:cubicBezTo>
                  <a:cubicBezTo>
                    <a:pt x="2189324" y="971823"/>
                    <a:pt x="2196484" y="975728"/>
                    <a:pt x="2198437" y="976053"/>
                  </a:cubicBezTo>
                  <a:cubicBezTo>
                    <a:pt x="2200390" y="976379"/>
                    <a:pt x="2201041" y="975728"/>
                    <a:pt x="2200390" y="974426"/>
                  </a:cubicBezTo>
                  <a:cubicBezTo>
                    <a:pt x="2199739" y="973124"/>
                    <a:pt x="2200064" y="971823"/>
                    <a:pt x="2197786" y="971172"/>
                  </a:cubicBezTo>
                  <a:cubicBezTo>
                    <a:pt x="2195508" y="970195"/>
                    <a:pt x="2192579" y="971172"/>
                    <a:pt x="2190952" y="970195"/>
                  </a:cubicBezTo>
                  <a:cubicBezTo>
                    <a:pt x="2189324" y="968894"/>
                    <a:pt x="2189324" y="967266"/>
                    <a:pt x="2187371" y="966615"/>
                  </a:cubicBezTo>
                  <a:cubicBezTo>
                    <a:pt x="2185419" y="965964"/>
                    <a:pt x="2180862" y="965964"/>
                    <a:pt x="2181513" y="964663"/>
                  </a:cubicBezTo>
                  <a:cubicBezTo>
                    <a:pt x="2182164" y="963361"/>
                    <a:pt x="2185744" y="962710"/>
                    <a:pt x="2186395" y="963035"/>
                  </a:cubicBezTo>
                  <a:cubicBezTo>
                    <a:pt x="2187371" y="963361"/>
                    <a:pt x="2191602" y="966290"/>
                    <a:pt x="2194206" y="966615"/>
                  </a:cubicBezTo>
                  <a:cubicBezTo>
                    <a:pt x="2196484" y="967266"/>
                    <a:pt x="2199413" y="968568"/>
                    <a:pt x="2202017" y="968568"/>
                  </a:cubicBezTo>
                  <a:cubicBezTo>
                    <a:pt x="2204295" y="968568"/>
                    <a:pt x="2209828" y="970195"/>
                    <a:pt x="2209828" y="967917"/>
                  </a:cubicBezTo>
                  <a:cubicBezTo>
                    <a:pt x="2209828" y="965964"/>
                    <a:pt x="2209177" y="964337"/>
                    <a:pt x="2205271" y="963361"/>
                  </a:cubicBezTo>
                  <a:cubicBezTo>
                    <a:pt x="2201366" y="962384"/>
                    <a:pt x="2199739" y="963035"/>
                    <a:pt x="2196810" y="962059"/>
                  </a:cubicBezTo>
                  <a:cubicBezTo>
                    <a:pt x="2193881" y="961083"/>
                    <a:pt x="2190301" y="959781"/>
                    <a:pt x="2189650" y="958479"/>
                  </a:cubicBezTo>
                  <a:cubicBezTo>
                    <a:pt x="2188999" y="957177"/>
                    <a:pt x="2186721" y="954248"/>
                    <a:pt x="2187697" y="953597"/>
                  </a:cubicBezTo>
                  <a:cubicBezTo>
                    <a:pt x="2188673" y="953272"/>
                    <a:pt x="2190301" y="956201"/>
                    <a:pt x="2192253" y="955875"/>
                  </a:cubicBezTo>
                  <a:cubicBezTo>
                    <a:pt x="2194206" y="955550"/>
                    <a:pt x="2196159" y="954248"/>
                    <a:pt x="2196159" y="953272"/>
                  </a:cubicBezTo>
                  <a:cubicBezTo>
                    <a:pt x="2196159" y="952295"/>
                    <a:pt x="2191277" y="951319"/>
                    <a:pt x="2191928" y="949692"/>
                  </a:cubicBezTo>
                  <a:cubicBezTo>
                    <a:pt x="2192579" y="948390"/>
                    <a:pt x="2197135" y="948715"/>
                    <a:pt x="2198762" y="949366"/>
                  </a:cubicBezTo>
                  <a:cubicBezTo>
                    <a:pt x="2200390" y="950017"/>
                    <a:pt x="2205597" y="951644"/>
                    <a:pt x="2208526" y="952621"/>
                  </a:cubicBezTo>
                  <a:cubicBezTo>
                    <a:pt x="2211455" y="953923"/>
                    <a:pt x="2215035" y="954573"/>
                    <a:pt x="2216662" y="954248"/>
                  </a:cubicBezTo>
                  <a:cubicBezTo>
                    <a:pt x="2217964" y="953597"/>
                    <a:pt x="2221870" y="952295"/>
                    <a:pt x="2222195" y="951319"/>
                  </a:cubicBezTo>
                  <a:cubicBezTo>
                    <a:pt x="2222195" y="950343"/>
                    <a:pt x="2219266" y="950668"/>
                    <a:pt x="2215686" y="950343"/>
                  </a:cubicBezTo>
                  <a:cubicBezTo>
                    <a:pt x="2212431" y="950017"/>
                    <a:pt x="2211130" y="949692"/>
                    <a:pt x="2211780" y="948715"/>
                  </a:cubicBezTo>
                  <a:cubicBezTo>
                    <a:pt x="2212106" y="947739"/>
                    <a:pt x="2220242" y="947088"/>
                    <a:pt x="2219266" y="945461"/>
                  </a:cubicBezTo>
                  <a:cubicBezTo>
                    <a:pt x="2218615" y="943834"/>
                    <a:pt x="2216011" y="939928"/>
                    <a:pt x="2213408" y="940254"/>
                  </a:cubicBezTo>
                  <a:cubicBezTo>
                    <a:pt x="2210804" y="940579"/>
                    <a:pt x="2208526" y="943183"/>
                    <a:pt x="2207550" y="941555"/>
                  </a:cubicBezTo>
                  <a:cubicBezTo>
                    <a:pt x="2206573" y="939603"/>
                    <a:pt x="2211130" y="935697"/>
                    <a:pt x="2213082" y="935372"/>
                  </a:cubicBezTo>
                  <a:cubicBezTo>
                    <a:pt x="2214710" y="935046"/>
                    <a:pt x="2222520" y="941230"/>
                    <a:pt x="2225124" y="941230"/>
                  </a:cubicBezTo>
                  <a:cubicBezTo>
                    <a:pt x="2227728" y="941230"/>
                    <a:pt x="2233911" y="941555"/>
                    <a:pt x="2231633" y="938952"/>
                  </a:cubicBezTo>
                  <a:cubicBezTo>
                    <a:pt x="2229355" y="936348"/>
                    <a:pt x="2224148" y="926259"/>
                    <a:pt x="2220568" y="926259"/>
                  </a:cubicBezTo>
                  <a:cubicBezTo>
                    <a:pt x="2216988" y="926259"/>
                    <a:pt x="2209828" y="928537"/>
                    <a:pt x="2209828" y="926910"/>
                  </a:cubicBezTo>
                  <a:cubicBezTo>
                    <a:pt x="2209828" y="925283"/>
                    <a:pt x="2211455" y="923005"/>
                    <a:pt x="2209828" y="923005"/>
                  </a:cubicBezTo>
                  <a:cubicBezTo>
                    <a:pt x="2208201" y="923005"/>
                    <a:pt x="2203319" y="924632"/>
                    <a:pt x="2203319" y="926585"/>
                  </a:cubicBezTo>
                  <a:cubicBezTo>
                    <a:pt x="2203644" y="928537"/>
                    <a:pt x="2207550" y="933419"/>
                    <a:pt x="2204620" y="934395"/>
                  </a:cubicBezTo>
                  <a:cubicBezTo>
                    <a:pt x="2202017" y="935046"/>
                    <a:pt x="2198762" y="924957"/>
                    <a:pt x="2196484" y="925608"/>
                  </a:cubicBezTo>
                  <a:cubicBezTo>
                    <a:pt x="2193881" y="926259"/>
                    <a:pt x="2190301" y="940254"/>
                    <a:pt x="2188673" y="938952"/>
                  </a:cubicBezTo>
                  <a:cubicBezTo>
                    <a:pt x="2187046" y="937650"/>
                    <a:pt x="2188999" y="925608"/>
                    <a:pt x="2187046" y="925608"/>
                  </a:cubicBezTo>
                  <a:cubicBezTo>
                    <a:pt x="2185093" y="925608"/>
                    <a:pt x="2177608" y="926910"/>
                    <a:pt x="2176957" y="927886"/>
                  </a:cubicBezTo>
                  <a:cubicBezTo>
                    <a:pt x="2176632" y="928863"/>
                    <a:pt x="2175330" y="936674"/>
                    <a:pt x="2174028" y="936348"/>
                  </a:cubicBezTo>
                  <a:cubicBezTo>
                    <a:pt x="2172401" y="936348"/>
                    <a:pt x="2174028" y="930815"/>
                    <a:pt x="2171099" y="930490"/>
                  </a:cubicBezTo>
                  <a:cubicBezTo>
                    <a:pt x="2168170" y="930165"/>
                    <a:pt x="2162637" y="930815"/>
                    <a:pt x="2161661" y="929839"/>
                  </a:cubicBezTo>
                  <a:cubicBezTo>
                    <a:pt x="2160684" y="929188"/>
                    <a:pt x="2174679" y="924306"/>
                    <a:pt x="2175655" y="922679"/>
                  </a:cubicBezTo>
                  <a:cubicBezTo>
                    <a:pt x="2176632" y="921052"/>
                    <a:pt x="2175981" y="920726"/>
                    <a:pt x="2176957" y="918123"/>
                  </a:cubicBezTo>
                  <a:cubicBezTo>
                    <a:pt x="2177933" y="915519"/>
                    <a:pt x="2181513" y="913566"/>
                    <a:pt x="2182490" y="912590"/>
                  </a:cubicBezTo>
                  <a:cubicBezTo>
                    <a:pt x="2183141" y="911614"/>
                    <a:pt x="2183792" y="908685"/>
                    <a:pt x="2182815" y="908359"/>
                  </a:cubicBezTo>
                  <a:cubicBezTo>
                    <a:pt x="2182164" y="908034"/>
                    <a:pt x="2175655" y="909986"/>
                    <a:pt x="2175330" y="911288"/>
                  </a:cubicBezTo>
                  <a:cubicBezTo>
                    <a:pt x="2175330" y="912590"/>
                    <a:pt x="2175004" y="914868"/>
                    <a:pt x="2174353" y="915519"/>
                  </a:cubicBezTo>
                  <a:cubicBezTo>
                    <a:pt x="2173702" y="916170"/>
                    <a:pt x="2163613" y="925283"/>
                    <a:pt x="2163288" y="923981"/>
                  </a:cubicBezTo>
                  <a:cubicBezTo>
                    <a:pt x="2162962" y="922679"/>
                    <a:pt x="2169146" y="913892"/>
                    <a:pt x="2168495" y="913241"/>
                  </a:cubicBezTo>
                  <a:cubicBezTo>
                    <a:pt x="2167844" y="912916"/>
                    <a:pt x="2163288" y="911939"/>
                    <a:pt x="2160684" y="912590"/>
                  </a:cubicBezTo>
                  <a:cubicBezTo>
                    <a:pt x="2158081" y="913241"/>
                    <a:pt x="2147015" y="915194"/>
                    <a:pt x="2145063" y="916170"/>
                  </a:cubicBezTo>
                  <a:cubicBezTo>
                    <a:pt x="2143110" y="917146"/>
                    <a:pt x="2138553" y="922028"/>
                    <a:pt x="2137903" y="922028"/>
                  </a:cubicBezTo>
                  <a:cubicBezTo>
                    <a:pt x="2137252" y="922354"/>
                    <a:pt x="2136601" y="919099"/>
                    <a:pt x="2137577" y="917146"/>
                  </a:cubicBezTo>
                  <a:cubicBezTo>
                    <a:pt x="2138553" y="915194"/>
                    <a:pt x="2142784" y="913566"/>
                    <a:pt x="2142134" y="912916"/>
                  </a:cubicBezTo>
                  <a:cubicBezTo>
                    <a:pt x="2141483" y="912265"/>
                    <a:pt x="2133997" y="914543"/>
                    <a:pt x="2133672" y="913566"/>
                  </a:cubicBezTo>
                  <a:cubicBezTo>
                    <a:pt x="2133346" y="912590"/>
                    <a:pt x="2142784" y="910637"/>
                    <a:pt x="2142134" y="909336"/>
                  </a:cubicBezTo>
                  <a:cubicBezTo>
                    <a:pt x="2141808" y="908034"/>
                    <a:pt x="2133672" y="907383"/>
                    <a:pt x="2134974" y="906081"/>
                  </a:cubicBezTo>
                  <a:cubicBezTo>
                    <a:pt x="2135950" y="904779"/>
                    <a:pt x="2139204" y="904454"/>
                    <a:pt x="2143761" y="905105"/>
                  </a:cubicBezTo>
                  <a:cubicBezTo>
                    <a:pt x="2148317" y="905430"/>
                    <a:pt x="2157755" y="907057"/>
                    <a:pt x="2157755" y="905430"/>
                  </a:cubicBezTo>
                  <a:cubicBezTo>
                    <a:pt x="2158081" y="904128"/>
                    <a:pt x="2156779" y="895341"/>
                    <a:pt x="2154501" y="892737"/>
                  </a:cubicBezTo>
                  <a:cubicBezTo>
                    <a:pt x="2152223" y="890134"/>
                    <a:pt x="2144737" y="884276"/>
                    <a:pt x="2142134" y="884276"/>
                  </a:cubicBezTo>
                  <a:cubicBezTo>
                    <a:pt x="2139530" y="884601"/>
                    <a:pt x="2135625" y="889483"/>
                    <a:pt x="2133997" y="888507"/>
                  </a:cubicBezTo>
                  <a:cubicBezTo>
                    <a:pt x="2132044" y="887530"/>
                    <a:pt x="2130743" y="886228"/>
                    <a:pt x="2129766" y="886554"/>
                  </a:cubicBezTo>
                  <a:cubicBezTo>
                    <a:pt x="2128790" y="886879"/>
                    <a:pt x="2126837" y="888181"/>
                    <a:pt x="2126512" y="888832"/>
                  </a:cubicBezTo>
                  <a:cubicBezTo>
                    <a:pt x="2126186" y="889483"/>
                    <a:pt x="2124559" y="892737"/>
                    <a:pt x="2123908" y="891761"/>
                  </a:cubicBezTo>
                  <a:cubicBezTo>
                    <a:pt x="2123257" y="890785"/>
                    <a:pt x="2122932" y="889157"/>
                    <a:pt x="2123908" y="887205"/>
                  </a:cubicBezTo>
                  <a:cubicBezTo>
                    <a:pt x="2125210" y="884927"/>
                    <a:pt x="2126512" y="884276"/>
                    <a:pt x="2125861" y="882974"/>
                  </a:cubicBezTo>
                  <a:cubicBezTo>
                    <a:pt x="2125210" y="881672"/>
                    <a:pt x="2124234" y="881347"/>
                    <a:pt x="2124559" y="879719"/>
                  </a:cubicBezTo>
                  <a:cubicBezTo>
                    <a:pt x="2124559" y="878092"/>
                    <a:pt x="2123583" y="876465"/>
                    <a:pt x="2120654" y="877767"/>
                  </a:cubicBezTo>
                  <a:cubicBezTo>
                    <a:pt x="2117725" y="879068"/>
                    <a:pt x="2116423" y="879394"/>
                    <a:pt x="2116097" y="881997"/>
                  </a:cubicBezTo>
                  <a:cubicBezTo>
                    <a:pt x="2115446" y="884601"/>
                    <a:pt x="2115772" y="883625"/>
                    <a:pt x="2116748" y="885577"/>
                  </a:cubicBezTo>
                  <a:cubicBezTo>
                    <a:pt x="2118050" y="887530"/>
                    <a:pt x="2119677" y="889483"/>
                    <a:pt x="2119677" y="891761"/>
                  </a:cubicBezTo>
                  <a:cubicBezTo>
                    <a:pt x="2119677" y="894039"/>
                    <a:pt x="2110890" y="887856"/>
                    <a:pt x="2111541" y="884276"/>
                  </a:cubicBezTo>
                  <a:cubicBezTo>
                    <a:pt x="2111866" y="880696"/>
                    <a:pt x="2113494" y="879719"/>
                    <a:pt x="2113168" y="878092"/>
                  </a:cubicBezTo>
                  <a:cubicBezTo>
                    <a:pt x="2112843" y="876790"/>
                    <a:pt x="2112517" y="875163"/>
                    <a:pt x="2109914" y="877116"/>
                  </a:cubicBezTo>
                  <a:cubicBezTo>
                    <a:pt x="2107310" y="879068"/>
                    <a:pt x="2103405" y="881347"/>
                    <a:pt x="2103079" y="883950"/>
                  </a:cubicBezTo>
                  <a:cubicBezTo>
                    <a:pt x="2102754" y="886554"/>
                    <a:pt x="2104056" y="891761"/>
                    <a:pt x="2102428" y="891761"/>
                  </a:cubicBezTo>
                  <a:cubicBezTo>
                    <a:pt x="2100475" y="892087"/>
                    <a:pt x="2099174" y="890134"/>
                    <a:pt x="2099174" y="887530"/>
                  </a:cubicBezTo>
                  <a:cubicBezTo>
                    <a:pt x="2099174" y="884927"/>
                    <a:pt x="2101452" y="882974"/>
                    <a:pt x="2100475" y="880370"/>
                  </a:cubicBezTo>
                  <a:cubicBezTo>
                    <a:pt x="2099499" y="877767"/>
                    <a:pt x="2101126" y="874837"/>
                    <a:pt x="2098848" y="875814"/>
                  </a:cubicBezTo>
                  <a:cubicBezTo>
                    <a:pt x="2096570" y="877116"/>
                    <a:pt x="2094943" y="875488"/>
                    <a:pt x="2094617" y="878417"/>
                  </a:cubicBezTo>
                  <a:cubicBezTo>
                    <a:pt x="2094292" y="881347"/>
                    <a:pt x="2096244" y="886554"/>
                    <a:pt x="2091688" y="885903"/>
                  </a:cubicBezTo>
                  <a:cubicBezTo>
                    <a:pt x="2087132" y="885252"/>
                    <a:pt x="2078670" y="882323"/>
                    <a:pt x="2079321" y="880696"/>
                  </a:cubicBezTo>
                  <a:cubicBezTo>
                    <a:pt x="2079972" y="879068"/>
                    <a:pt x="2082250" y="879068"/>
                    <a:pt x="2084854" y="879068"/>
                  </a:cubicBezTo>
                  <a:cubicBezTo>
                    <a:pt x="2087457" y="878743"/>
                    <a:pt x="2088108" y="878743"/>
                    <a:pt x="2088759" y="878417"/>
                  </a:cubicBezTo>
                  <a:cubicBezTo>
                    <a:pt x="2089410" y="877767"/>
                    <a:pt x="2093641" y="874512"/>
                    <a:pt x="2093641" y="873210"/>
                  </a:cubicBezTo>
                  <a:cubicBezTo>
                    <a:pt x="2093641" y="871583"/>
                    <a:pt x="2086806" y="873536"/>
                    <a:pt x="2084854" y="874187"/>
                  </a:cubicBezTo>
                  <a:cubicBezTo>
                    <a:pt x="2082901" y="874837"/>
                    <a:pt x="2080623" y="877116"/>
                    <a:pt x="2080297" y="875488"/>
                  </a:cubicBezTo>
                  <a:cubicBezTo>
                    <a:pt x="2079972" y="873861"/>
                    <a:pt x="2082901" y="869305"/>
                    <a:pt x="2080297" y="870607"/>
                  </a:cubicBezTo>
                  <a:cubicBezTo>
                    <a:pt x="2077694" y="871908"/>
                    <a:pt x="2074114" y="876465"/>
                    <a:pt x="2073788" y="874187"/>
                  </a:cubicBezTo>
                  <a:cubicBezTo>
                    <a:pt x="2073788" y="871583"/>
                    <a:pt x="2079321" y="864748"/>
                    <a:pt x="2078019" y="864098"/>
                  </a:cubicBezTo>
                  <a:cubicBezTo>
                    <a:pt x="2076717" y="863447"/>
                    <a:pt x="2067279" y="863121"/>
                    <a:pt x="2065977" y="863772"/>
                  </a:cubicBezTo>
                  <a:cubicBezTo>
                    <a:pt x="2064675" y="864423"/>
                    <a:pt x="2064350" y="867678"/>
                    <a:pt x="2062397" y="868003"/>
                  </a:cubicBezTo>
                  <a:cubicBezTo>
                    <a:pt x="2060445" y="868328"/>
                    <a:pt x="2053936" y="867678"/>
                    <a:pt x="2055563" y="866376"/>
                  </a:cubicBezTo>
                  <a:cubicBezTo>
                    <a:pt x="2057190" y="865074"/>
                    <a:pt x="2058817" y="866376"/>
                    <a:pt x="2060445" y="864748"/>
                  </a:cubicBezTo>
                  <a:cubicBezTo>
                    <a:pt x="2062397" y="863447"/>
                    <a:pt x="2065001" y="861819"/>
                    <a:pt x="2064350" y="859867"/>
                  </a:cubicBezTo>
                  <a:cubicBezTo>
                    <a:pt x="2063699" y="857914"/>
                    <a:pt x="2059143" y="857914"/>
                    <a:pt x="2057190" y="859541"/>
                  </a:cubicBezTo>
                  <a:cubicBezTo>
                    <a:pt x="2055237" y="861168"/>
                    <a:pt x="2054261" y="863447"/>
                    <a:pt x="2053285" y="862470"/>
                  </a:cubicBezTo>
                  <a:cubicBezTo>
                    <a:pt x="2052634" y="861819"/>
                    <a:pt x="2053285" y="860518"/>
                    <a:pt x="2051332" y="860843"/>
                  </a:cubicBezTo>
                  <a:cubicBezTo>
                    <a:pt x="2049054" y="860843"/>
                    <a:pt x="2047427" y="862796"/>
                    <a:pt x="2048077" y="860518"/>
                  </a:cubicBezTo>
                  <a:cubicBezTo>
                    <a:pt x="2048728" y="858565"/>
                    <a:pt x="2055563" y="856287"/>
                    <a:pt x="2055237" y="854008"/>
                  </a:cubicBezTo>
                  <a:cubicBezTo>
                    <a:pt x="2055237" y="851730"/>
                    <a:pt x="2056214" y="849778"/>
                    <a:pt x="2054587" y="850428"/>
                  </a:cubicBezTo>
                  <a:cubicBezTo>
                    <a:pt x="2052634" y="851079"/>
                    <a:pt x="2049054" y="856938"/>
                    <a:pt x="2047101" y="855310"/>
                  </a:cubicBezTo>
                  <a:cubicBezTo>
                    <a:pt x="2045148" y="853683"/>
                    <a:pt x="2046450" y="849778"/>
                    <a:pt x="2044823" y="849127"/>
                  </a:cubicBezTo>
                  <a:cubicBezTo>
                    <a:pt x="2043196" y="848150"/>
                    <a:pt x="2040917" y="846849"/>
                    <a:pt x="2037012" y="846849"/>
                  </a:cubicBezTo>
                  <a:cubicBezTo>
                    <a:pt x="2033107" y="846849"/>
                    <a:pt x="2028550" y="848150"/>
                    <a:pt x="2025296" y="847825"/>
                  </a:cubicBezTo>
                  <a:cubicBezTo>
                    <a:pt x="2022041" y="847499"/>
                    <a:pt x="2018787" y="846849"/>
                    <a:pt x="2020089" y="845547"/>
                  </a:cubicBezTo>
                  <a:cubicBezTo>
                    <a:pt x="2021390" y="844245"/>
                    <a:pt x="2022692" y="842292"/>
                    <a:pt x="2024319" y="842618"/>
                  </a:cubicBezTo>
                  <a:cubicBezTo>
                    <a:pt x="2026272" y="842943"/>
                    <a:pt x="2028225" y="842943"/>
                    <a:pt x="2031479" y="842943"/>
                  </a:cubicBezTo>
                  <a:cubicBezTo>
                    <a:pt x="2034408" y="842943"/>
                    <a:pt x="2038314" y="843919"/>
                    <a:pt x="2038639" y="841967"/>
                  </a:cubicBezTo>
                  <a:cubicBezTo>
                    <a:pt x="2038965" y="840014"/>
                    <a:pt x="2037663" y="839038"/>
                    <a:pt x="2036036" y="838712"/>
                  </a:cubicBezTo>
                  <a:cubicBezTo>
                    <a:pt x="2034083" y="838712"/>
                    <a:pt x="2026923" y="839689"/>
                    <a:pt x="2024645" y="838712"/>
                  </a:cubicBezTo>
                  <a:cubicBezTo>
                    <a:pt x="2022367" y="838061"/>
                    <a:pt x="2020414" y="839038"/>
                    <a:pt x="2018461" y="838061"/>
                  </a:cubicBezTo>
                  <a:cubicBezTo>
                    <a:pt x="2016508" y="837085"/>
                    <a:pt x="2016183" y="836434"/>
                    <a:pt x="2013579" y="835783"/>
                  </a:cubicBezTo>
                  <a:cubicBezTo>
                    <a:pt x="2010976" y="835458"/>
                    <a:pt x="2004141" y="834807"/>
                    <a:pt x="2005769" y="832854"/>
                  </a:cubicBezTo>
                  <a:cubicBezTo>
                    <a:pt x="2007721" y="831227"/>
                    <a:pt x="2013579" y="832203"/>
                    <a:pt x="2018461" y="832529"/>
                  </a:cubicBezTo>
                  <a:cubicBezTo>
                    <a:pt x="2023343" y="832854"/>
                    <a:pt x="2030828" y="833505"/>
                    <a:pt x="2032456" y="832854"/>
                  </a:cubicBezTo>
                  <a:cubicBezTo>
                    <a:pt x="2034083" y="832529"/>
                    <a:pt x="2031479" y="831227"/>
                    <a:pt x="2032781" y="830250"/>
                  </a:cubicBezTo>
                  <a:cubicBezTo>
                    <a:pt x="2034083" y="829274"/>
                    <a:pt x="2040917" y="830901"/>
                    <a:pt x="2041243" y="830250"/>
                  </a:cubicBezTo>
                  <a:cubicBezTo>
                    <a:pt x="2041568" y="829599"/>
                    <a:pt x="2038314" y="827321"/>
                    <a:pt x="2035710" y="827321"/>
                  </a:cubicBezTo>
                  <a:cubicBezTo>
                    <a:pt x="2033107" y="827321"/>
                    <a:pt x="2028550" y="827321"/>
                    <a:pt x="2029201" y="826019"/>
                  </a:cubicBezTo>
                  <a:cubicBezTo>
                    <a:pt x="2030178" y="824718"/>
                    <a:pt x="2037012" y="824067"/>
                    <a:pt x="2039941" y="824392"/>
                  </a:cubicBezTo>
                  <a:cubicBezTo>
                    <a:pt x="2042870" y="824718"/>
                    <a:pt x="2043521" y="825043"/>
                    <a:pt x="2044498" y="824392"/>
                  </a:cubicBezTo>
                  <a:cubicBezTo>
                    <a:pt x="2045474" y="823741"/>
                    <a:pt x="2035385" y="817558"/>
                    <a:pt x="2032781" y="818209"/>
                  </a:cubicBezTo>
                  <a:cubicBezTo>
                    <a:pt x="2029852" y="818534"/>
                    <a:pt x="2024319" y="820161"/>
                    <a:pt x="2021716" y="820812"/>
                  </a:cubicBezTo>
                  <a:cubicBezTo>
                    <a:pt x="2019112" y="821789"/>
                    <a:pt x="2014230" y="822440"/>
                    <a:pt x="2014881" y="821138"/>
                  </a:cubicBezTo>
                  <a:cubicBezTo>
                    <a:pt x="2015532" y="819836"/>
                    <a:pt x="2025621" y="817883"/>
                    <a:pt x="2022692" y="816581"/>
                  </a:cubicBezTo>
                  <a:cubicBezTo>
                    <a:pt x="2020089" y="815280"/>
                    <a:pt x="2017159" y="815605"/>
                    <a:pt x="2018461" y="814629"/>
                  </a:cubicBezTo>
                  <a:cubicBezTo>
                    <a:pt x="2019763" y="813327"/>
                    <a:pt x="2023668" y="812676"/>
                    <a:pt x="2027248" y="813001"/>
                  </a:cubicBezTo>
                  <a:cubicBezTo>
                    <a:pt x="2030828" y="813327"/>
                    <a:pt x="2033757" y="814629"/>
                    <a:pt x="2033432" y="813001"/>
                  </a:cubicBezTo>
                  <a:cubicBezTo>
                    <a:pt x="2033107" y="811374"/>
                    <a:pt x="2026272" y="810398"/>
                    <a:pt x="2023668" y="810398"/>
                  </a:cubicBezTo>
                  <a:cubicBezTo>
                    <a:pt x="2021065" y="810398"/>
                    <a:pt x="2015207" y="812025"/>
                    <a:pt x="2012929" y="812025"/>
                  </a:cubicBezTo>
                  <a:cubicBezTo>
                    <a:pt x="2010650" y="812025"/>
                    <a:pt x="2009348" y="811700"/>
                    <a:pt x="2009999" y="810398"/>
                  </a:cubicBezTo>
                  <a:cubicBezTo>
                    <a:pt x="2010325" y="809421"/>
                    <a:pt x="2014556" y="806818"/>
                    <a:pt x="2017485" y="806818"/>
                  </a:cubicBezTo>
                  <a:cubicBezTo>
                    <a:pt x="2020414" y="806818"/>
                    <a:pt x="2029852" y="806167"/>
                    <a:pt x="2032456" y="806818"/>
                  </a:cubicBezTo>
                  <a:cubicBezTo>
                    <a:pt x="2034734" y="807469"/>
                    <a:pt x="2037988" y="807794"/>
                    <a:pt x="2041894" y="809747"/>
                  </a:cubicBezTo>
                  <a:cubicBezTo>
                    <a:pt x="2045799" y="811700"/>
                    <a:pt x="2050356" y="816256"/>
                    <a:pt x="2057190" y="816581"/>
                  </a:cubicBezTo>
                  <a:cubicBezTo>
                    <a:pt x="2064025" y="816581"/>
                    <a:pt x="2072161" y="816581"/>
                    <a:pt x="2074439" y="816907"/>
                  </a:cubicBezTo>
                  <a:cubicBezTo>
                    <a:pt x="2076717" y="816907"/>
                    <a:pt x="2078670" y="819510"/>
                    <a:pt x="2079321" y="817232"/>
                  </a:cubicBezTo>
                  <a:cubicBezTo>
                    <a:pt x="2079646" y="814954"/>
                    <a:pt x="2081925" y="811700"/>
                    <a:pt x="2079972" y="810723"/>
                  </a:cubicBezTo>
                  <a:cubicBezTo>
                    <a:pt x="2078019" y="809421"/>
                    <a:pt x="2072486" y="804865"/>
                    <a:pt x="2067605" y="804540"/>
                  </a:cubicBezTo>
                  <a:cubicBezTo>
                    <a:pt x="2062723" y="804214"/>
                    <a:pt x="2046125" y="806492"/>
                    <a:pt x="2043847" y="804214"/>
                  </a:cubicBezTo>
                  <a:cubicBezTo>
                    <a:pt x="2041568" y="801936"/>
                    <a:pt x="2034734" y="798356"/>
                    <a:pt x="2028225" y="798356"/>
                  </a:cubicBezTo>
                  <a:cubicBezTo>
                    <a:pt x="2021390" y="798356"/>
                    <a:pt x="2009999" y="802587"/>
                    <a:pt x="2007396" y="802587"/>
                  </a:cubicBezTo>
                  <a:cubicBezTo>
                    <a:pt x="2004792" y="802587"/>
                    <a:pt x="1987869" y="801285"/>
                    <a:pt x="1988194" y="799658"/>
                  </a:cubicBezTo>
                  <a:cubicBezTo>
                    <a:pt x="1988520" y="798031"/>
                    <a:pt x="1990147" y="796729"/>
                    <a:pt x="1994052" y="797380"/>
                  </a:cubicBezTo>
                  <a:cubicBezTo>
                    <a:pt x="1997958" y="798031"/>
                    <a:pt x="2002839" y="799332"/>
                    <a:pt x="2008372" y="798031"/>
                  </a:cubicBezTo>
                  <a:cubicBezTo>
                    <a:pt x="2013905" y="796729"/>
                    <a:pt x="2017810" y="795752"/>
                    <a:pt x="2020739" y="794451"/>
                  </a:cubicBezTo>
                  <a:cubicBezTo>
                    <a:pt x="2023668" y="793149"/>
                    <a:pt x="2021716" y="791521"/>
                    <a:pt x="2027248" y="792498"/>
                  </a:cubicBezTo>
                  <a:cubicBezTo>
                    <a:pt x="2032456" y="793474"/>
                    <a:pt x="2032781" y="795101"/>
                    <a:pt x="2035385" y="793800"/>
                  </a:cubicBezTo>
                  <a:cubicBezTo>
                    <a:pt x="2037988" y="792498"/>
                    <a:pt x="2042545" y="787616"/>
                    <a:pt x="2045474" y="787291"/>
                  </a:cubicBezTo>
                  <a:cubicBezTo>
                    <a:pt x="2048077" y="786640"/>
                    <a:pt x="2056539" y="786640"/>
                    <a:pt x="2059468" y="787291"/>
                  </a:cubicBezTo>
                  <a:cubicBezTo>
                    <a:pt x="2062397" y="787942"/>
                    <a:pt x="2068907" y="789569"/>
                    <a:pt x="2068907" y="788267"/>
                  </a:cubicBezTo>
                  <a:cubicBezTo>
                    <a:pt x="2068907" y="786965"/>
                    <a:pt x="2067930" y="784361"/>
                    <a:pt x="2067279" y="782409"/>
                  </a:cubicBezTo>
                  <a:cubicBezTo>
                    <a:pt x="2066628" y="780456"/>
                    <a:pt x="2065326" y="778503"/>
                    <a:pt x="2063699" y="776876"/>
                  </a:cubicBezTo>
                  <a:cubicBezTo>
                    <a:pt x="2062072" y="775249"/>
                    <a:pt x="2058166" y="769716"/>
                    <a:pt x="2055888" y="768740"/>
                  </a:cubicBezTo>
                  <a:cubicBezTo>
                    <a:pt x="2053610" y="767763"/>
                    <a:pt x="2045799" y="762231"/>
                    <a:pt x="2044823" y="762882"/>
                  </a:cubicBezTo>
                  <a:cubicBezTo>
                    <a:pt x="2043847" y="763533"/>
                    <a:pt x="2043196" y="769391"/>
                    <a:pt x="2041894" y="771018"/>
                  </a:cubicBezTo>
                  <a:cubicBezTo>
                    <a:pt x="2040592" y="772320"/>
                    <a:pt x="2031154" y="774272"/>
                    <a:pt x="2028876" y="775249"/>
                  </a:cubicBezTo>
                  <a:cubicBezTo>
                    <a:pt x="2026598" y="776225"/>
                    <a:pt x="2010976" y="784036"/>
                    <a:pt x="2009348" y="786640"/>
                  </a:cubicBezTo>
                  <a:cubicBezTo>
                    <a:pt x="2007721" y="789243"/>
                    <a:pt x="2007721" y="789569"/>
                    <a:pt x="2003165" y="789569"/>
                  </a:cubicBezTo>
                  <a:cubicBezTo>
                    <a:pt x="1998609" y="789569"/>
                    <a:pt x="1989496" y="791847"/>
                    <a:pt x="1991774" y="788918"/>
                  </a:cubicBezTo>
                  <a:cubicBezTo>
                    <a:pt x="1993727" y="785989"/>
                    <a:pt x="1996005" y="783060"/>
                    <a:pt x="1999585" y="783060"/>
                  </a:cubicBezTo>
                  <a:cubicBezTo>
                    <a:pt x="2003165" y="783060"/>
                    <a:pt x="2005443" y="784361"/>
                    <a:pt x="2007396" y="783060"/>
                  </a:cubicBezTo>
                  <a:cubicBezTo>
                    <a:pt x="2009023" y="781758"/>
                    <a:pt x="2020089" y="776225"/>
                    <a:pt x="2022041" y="773947"/>
                  </a:cubicBezTo>
                  <a:cubicBezTo>
                    <a:pt x="2023668" y="771669"/>
                    <a:pt x="2024970" y="768414"/>
                    <a:pt x="2024319" y="767763"/>
                  </a:cubicBezTo>
                  <a:cubicBezTo>
                    <a:pt x="2023668" y="767112"/>
                    <a:pt x="2002839" y="767112"/>
                    <a:pt x="2002189" y="770367"/>
                  </a:cubicBezTo>
                  <a:cubicBezTo>
                    <a:pt x="2001863" y="773622"/>
                    <a:pt x="2002189" y="777852"/>
                    <a:pt x="1999259" y="778829"/>
                  </a:cubicBezTo>
                  <a:cubicBezTo>
                    <a:pt x="1996330" y="779805"/>
                    <a:pt x="1988520" y="781758"/>
                    <a:pt x="1985916" y="782734"/>
                  </a:cubicBezTo>
                  <a:cubicBezTo>
                    <a:pt x="1983638" y="784036"/>
                    <a:pt x="1976803" y="788267"/>
                    <a:pt x="1977454" y="785338"/>
                  </a:cubicBezTo>
                  <a:cubicBezTo>
                    <a:pt x="1978105" y="782409"/>
                    <a:pt x="1991123" y="777852"/>
                    <a:pt x="1989821" y="776551"/>
                  </a:cubicBezTo>
                  <a:cubicBezTo>
                    <a:pt x="1988520" y="774923"/>
                    <a:pt x="1983638" y="776876"/>
                    <a:pt x="1985590" y="774272"/>
                  </a:cubicBezTo>
                  <a:cubicBezTo>
                    <a:pt x="1987543" y="771994"/>
                    <a:pt x="1994052" y="768089"/>
                    <a:pt x="1996981" y="766462"/>
                  </a:cubicBezTo>
                  <a:cubicBezTo>
                    <a:pt x="1999910" y="764834"/>
                    <a:pt x="2005118" y="764509"/>
                    <a:pt x="2011301" y="762556"/>
                  </a:cubicBezTo>
                  <a:cubicBezTo>
                    <a:pt x="2017485" y="760603"/>
                    <a:pt x="2029852" y="758325"/>
                    <a:pt x="2031805" y="757023"/>
                  </a:cubicBezTo>
                  <a:cubicBezTo>
                    <a:pt x="2033757" y="755722"/>
                    <a:pt x="2037012" y="749213"/>
                    <a:pt x="2035385" y="748236"/>
                  </a:cubicBezTo>
                  <a:cubicBezTo>
                    <a:pt x="2033757" y="747260"/>
                    <a:pt x="2021065" y="743680"/>
                    <a:pt x="2016183" y="742053"/>
                  </a:cubicBezTo>
                  <a:cubicBezTo>
                    <a:pt x="2011301" y="740100"/>
                    <a:pt x="2008047" y="737822"/>
                    <a:pt x="2006094" y="738798"/>
                  </a:cubicBezTo>
                  <a:cubicBezTo>
                    <a:pt x="2003816" y="739774"/>
                    <a:pt x="1995354" y="746283"/>
                    <a:pt x="1992099" y="746283"/>
                  </a:cubicBezTo>
                  <a:cubicBezTo>
                    <a:pt x="1989170" y="746283"/>
                    <a:pt x="1983638" y="744656"/>
                    <a:pt x="1983638" y="746283"/>
                  </a:cubicBezTo>
                  <a:cubicBezTo>
                    <a:pt x="1983638" y="748236"/>
                    <a:pt x="1986241" y="750189"/>
                    <a:pt x="1984614" y="751165"/>
                  </a:cubicBezTo>
                  <a:cubicBezTo>
                    <a:pt x="1982987" y="752142"/>
                    <a:pt x="1974525" y="749538"/>
                    <a:pt x="1976152" y="746283"/>
                  </a:cubicBezTo>
                  <a:cubicBezTo>
                    <a:pt x="1977454" y="743029"/>
                    <a:pt x="1988845" y="739774"/>
                    <a:pt x="1991123" y="738147"/>
                  </a:cubicBezTo>
                  <a:cubicBezTo>
                    <a:pt x="1993401" y="736520"/>
                    <a:pt x="1995354" y="736520"/>
                    <a:pt x="1995029" y="734242"/>
                  </a:cubicBezTo>
                  <a:cubicBezTo>
                    <a:pt x="1995029" y="731964"/>
                    <a:pt x="1992750" y="732289"/>
                    <a:pt x="1991123" y="733591"/>
                  </a:cubicBezTo>
                  <a:cubicBezTo>
                    <a:pt x="1989496" y="734893"/>
                    <a:pt x="1966389" y="743680"/>
                    <a:pt x="1966063" y="745958"/>
                  </a:cubicBezTo>
                  <a:cubicBezTo>
                    <a:pt x="1965738" y="748562"/>
                    <a:pt x="1955649" y="771343"/>
                    <a:pt x="1954672" y="770692"/>
                  </a:cubicBezTo>
                  <a:cubicBezTo>
                    <a:pt x="1953696" y="770042"/>
                    <a:pt x="1954347" y="763858"/>
                    <a:pt x="1954672" y="759953"/>
                  </a:cubicBezTo>
                  <a:cubicBezTo>
                    <a:pt x="1955323" y="756047"/>
                    <a:pt x="1957927" y="751491"/>
                    <a:pt x="1956951" y="750840"/>
                  </a:cubicBezTo>
                  <a:cubicBezTo>
                    <a:pt x="1955974" y="750189"/>
                    <a:pt x="1950767" y="749213"/>
                    <a:pt x="1949140" y="749213"/>
                  </a:cubicBezTo>
                  <a:cubicBezTo>
                    <a:pt x="1947512" y="749538"/>
                    <a:pt x="1945234" y="749538"/>
                    <a:pt x="1944909" y="751816"/>
                  </a:cubicBezTo>
                  <a:cubicBezTo>
                    <a:pt x="1944583" y="754094"/>
                    <a:pt x="1935471" y="758000"/>
                    <a:pt x="1934494" y="756047"/>
                  </a:cubicBezTo>
                  <a:cubicBezTo>
                    <a:pt x="1933518" y="753769"/>
                    <a:pt x="1934169" y="753769"/>
                    <a:pt x="1936772" y="751165"/>
                  </a:cubicBezTo>
                  <a:cubicBezTo>
                    <a:pt x="1939376" y="748562"/>
                    <a:pt x="1942305" y="748236"/>
                    <a:pt x="1942631" y="745633"/>
                  </a:cubicBezTo>
                  <a:cubicBezTo>
                    <a:pt x="1943281" y="743029"/>
                    <a:pt x="1950116" y="743680"/>
                    <a:pt x="1953371" y="743680"/>
                  </a:cubicBezTo>
                  <a:cubicBezTo>
                    <a:pt x="1956300" y="743680"/>
                    <a:pt x="1958578" y="744982"/>
                    <a:pt x="1961832" y="742053"/>
                  </a:cubicBezTo>
                  <a:cubicBezTo>
                    <a:pt x="1965087" y="739124"/>
                    <a:pt x="1969969" y="737822"/>
                    <a:pt x="1971271" y="734893"/>
                  </a:cubicBezTo>
                  <a:cubicBezTo>
                    <a:pt x="1972572" y="731964"/>
                    <a:pt x="1974850" y="730662"/>
                    <a:pt x="1974850" y="728709"/>
                  </a:cubicBezTo>
                  <a:cubicBezTo>
                    <a:pt x="1974525" y="726756"/>
                    <a:pt x="1973223" y="723827"/>
                    <a:pt x="1971921" y="723502"/>
                  </a:cubicBezTo>
                  <a:cubicBezTo>
                    <a:pt x="1970945" y="722851"/>
                    <a:pt x="1966714" y="721874"/>
                    <a:pt x="1966389" y="721874"/>
                  </a:cubicBezTo>
                  <a:cubicBezTo>
                    <a:pt x="1966063" y="722200"/>
                    <a:pt x="1960530" y="724153"/>
                    <a:pt x="1960530" y="726756"/>
                  </a:cubicBezTo>
                  <a:cubicBezTo>
                    <a:pt x="1960530" y="729360"/>
                    <a:pt x="1961507" y="731638"/>
                    <a:pt x="1959880" y="732289"/>
                  </a:cubicBezTo>
                  <a:cubicBezTo>
                    <a:pt x="1958252" y="732940"/>
                    <a:pt x="1949465" y="732289"/>
                    <a:pt x="1947512" y="732940"/>
                  </a:cubicBezTo>
                  <a:cubicBezTo>
                    <a:pt x="1945560" y="733591"/>
                    <a:pt x="1935796" y="735869"/>
                    <a:pt x="1934820" y="736845"/>
                  </a:cubicBezTo>
                  <a:cubicBezTo>
                    <a:pt x="1933518" y="737496"/>
                    <a:pt x="1929287" y="740751"/>
                    <a:pt x="1927985" y="742053"/>
                  </a:cubicBezTo>
                  <a:cubicBezTo>
                    <a:pt x="1926683" y="743354"/>
                    <a:pt x="1919198" y="746283"/>
                    <a:pt x="1918547" y="746283"/>
                  </a:cubicBezTo>
                  <a:cubicBezTo>
                    <a:pt x="1918222" y="746283"/>
                    <a:pt x="1913991" y="745633"/>
                    <a:pt x="1915293" y="744331"/>
                  </a:cubicBezTo>
                  <a:cubicBezTo>
                    <a:pt x="1916594" y="743029"/>
                    <a:pt x="1919198" y="743029"/>
                    <a:pt x="1922127" y="741076"/>
                  </a:cubicBezTo>
                  <a:cubicBezTo>
                    <a:pt x="1925056" y="739124"/>
                    <a:pt x="1931240" y="736194"/>
                    <a:pt x="1926683" y="735869"/>
                  </a:cubicBezTo>
                  <a:cubicBezTo>
                    <a:pt x="1921802" y="735869"/>
                    <a:pt x="1917896" y="736520"/>
                    <a:pt x="1916269" y="736520"/>
                  </a:cubicBezTo>
                  <a:cubicBezTo>
                    <a:pt x="1914642" y="736520"/>
                    <a:pt x="1912038" y="737496"/>
                    <a:pt x="1912689" y="735544"/>
                  </a:cubicBezTo>
                  <a:cubicBezTo>
                    <a:pt x="1913340" y="733591"/>
                    <a:pt x="1913014" y="732289"/>
                    <a:pt x="1917896" y="731638"/>
                  </a:cubicBezTo>
                  <a:cubicBezTo>
                    <a:pt x="1922778" y="730987"/>
                    <a:pt x="1925056" y="730987"/>
                    <a:pt x="1927660" y="728709"/>
                  </a:cubicBezTo>
                  <a:cubicBezTo>
                    <a:pt x="1930263" y="726431"/>
                    <a:pt x="1933192" y="721549"/>
                    <a:pt x="1936447" y="719922"/>
                  </a:cubicBezTo>
                  <a:cubicBezTo>
                    <a:pt x="1939702" y="718294"/>
                    <a:pt x="1946211" y="720573"/>
                    <a:pt x="1949791" y="719922"/>
                  </a:cubicBezTo>
                  <a:cubicBezTo>
                    <a:pt x="1953045" y="719271"/>
                    <a:pt x="1955974" y="716667"/>
                    <a:pt x="1957276" y="714389"/>
                  </a:cubicBezTo>
                  <a:cubicBezTo>
                    <a:pt x="1958578" y="712111"/>
                    <a:pt x="1954347" y="703975"/>
                    <a:pt x="1950116" y="702022"/>
                  </a:cubicBezTo>
                  <a:cubicBezTo>
                    <a:pt x="1945885" y="700069"/>
                    <a:pt x="1944258" y="699093"/>
                    <a:pt x="1936772" y="697465"/>
                  </a:cubicBezTo>
                  <a:cubicBezTo>
                    <a:pt x="1929287" y="695838"/>
                    <a:pt x="1923754" y="692258"/>
                    <a:pt x="1919849" y="693235"/>
                  </a:cubicBezTo>
                  <a:cubicBezTo>
                    <a:pt x="1915944" y="694211"/>
                    <a:pt x="1914316" y="696489"/>
                    <a:pt x="1914316" y="698442"/>
                  </a:cubicBezTo>
                  <a:cubicBezTo>
                    <a:pt x="1914316" y="700395"/>
                    <a:pt x="1916594" y="702022"/>
                    <a:pt x="1913991" y="703975"/>
                  </a:cubicBezTo>
                  <a:cubicBezTo>
                    <a:pt x="1911712" y="705602"/>
                    <a:pt x="1908133" y="705602"/>
                    <a:pt x="1907156" y="706578"/>
                  </a:cubicBezTo>
                  <a:cubicBezTo>
                    <a:pt x="1906180" y="707555"/>
                    <a:pt x="1904227" y="709507"/>
                    <a:pt x="1904878" y="710158"/>
                  </a:cubicBezTo>
                  <a:cubicBezTo>
                    <a:pt x="1905529" y="710809"/>
                    <a:pt x="1907807" y="712762"/>
                    <a:pt x="1906505" y="714064"/>
                  </a:cubicBezTo>
                  <a:cubicBezTo>
                    <a:pt x="1905203" y="715365"/>
                    <a:pt x="1901623" y="716667"/>
                    <a:pt x="1901298" y="719596"/>
                  </a:cubicBezTo>
                  <a:cubicBezTo>
                    <a:pt x="1900973" y="722525"/>
                    <a:pt x="1897718" y="725454"/>
                    <a:pt x="1896416" y="725454"/>
                  </a:cubicBezTo>
                  <a:cubicBezTo>
                    <a:pt x="1895114" y="725454"/>
                    <a:pt x="1892836" y="724478"/>
                    <a:pt x="1895114" y="721224"/>
                  </a:cubicBezTo>
                  <a:cubicBezTo>
                    <a:pt x="1897393" y="717969"/>
                    <a:pt x="1900973" y="715040"/>
                    <a:pt x="1900973" y="713087"/>
                  </a:cubicBezTo>
                  <a:cubicBezTo>
                    <a:pt x="1900973" y="711135"/>
                    <a:pt x="1897393" y="710484"/>
                    <a:pt x="1897393" y="710484"/>
                  </a:cubicBezTo>
                  <a:cubicBezTo>
                    <a:pt x="1897393" y="710484"/>
                    <a:pt x="1886327" y="722851"/>
                    <a:pt x="1884375" y="723827"/>
                  </a:cubicBezTo>
                  <a:cubicBezTo>
                    <a:pt x="1882422" y="724478"/>
                    <a:pt x="1879818" y="723827"/>
                    <a:pt x="1881445" y="721549"/>
                  </a:cubicBezTo>
                  <a:cubicBezTo>
                    <a:pt x="1883073" y="719271"/>
                    <a:pt x="1892511" y="706253"/>
                    <a:pt x="1892185" y="705276"/>
                  </a:cubicBezTo>
                  <a:cubicBezTo>
                    <a:pt x="1891860" y="704625"/>
                    <a:pt x="1889256" y="705602"/>
                    <a:pt x="1888605" y="704625"/>
                  </a:cubicBezTo>
                  <a:cubicBezTo>
                    <a:pt x="1887954" y="703649"/>
                    <a:pt x="1889256" y="698116"/>
                    <a:pt x="1887954" y="698116"/>
                  </a:cubicBezTo>
                  <a:cubicBezTo>
                    <a:pt x="1886978" y="698116"/>
                    <a:pt x="1886978" y="698116"/>
                    <a:pt x="1884375" y="702998"/>
                  </a:cubicBezTo>
                  <a:cubicBezTo>
                    <a:pt x="1881771" y="707555"/>
                    <a:pt x="1875262" y="718294"/>
                    <a:pt x="1873635" y="716667"/>
                  </a:cubicBezTo>
                  <a:cubicBezTo>
                    <a:pt x="1872007" y="714715"/>
                    <a:pt x="1876564" y="706578"/>
                    <a:pt x="1873635" y="705602"/>
                  </a:cubicBezTo>
                  <a:cubicBezTo>
                    <a:pt x="1870705" y="704951"/>
                    <a:pt x="1867451" y="706904"/>
                    <a:pt x="1868102" y="704625"/>
                  </a:cubicBezTo>
                  <a:cubicBezTo>
                    <a:pt x="1868753" y="702347"/>
                    <a:pt x="1869729" y="702347"/>
                    <a:pt x="1872984" y="701696"/>
                  </a:cubicBezTo>
                  <a:cubicBezTo>
                    <a:pt x="1876238" y="701045"/>
                    <a:pt x="1877214" y="702022"/>
                    <a:pt x="1877865" y="700069"/>
                  </a:cubicBezTo>
                  <a:cubicBezTo>
                    <a:pt x="1878516" y="698116"/>
                    <a:pt x="1877540" y="697140"/>
                    <a:pt x="1879818" y="694862"/>
                  </a:cubicBezTo>
                  <a:cubicBezTo>
                    <a:pt x="1881771" y="692584"/>
                    <a:pt x="1886327" y="689329"/>
                    <a:pt x="1886327" y="688027"/>
                  </a:cubicBezTo>
                  <a:cubicBezTo>
                    <a:pt x="1886327" y="686726"/>
                    <a:pt x="1881120" y="687702"/>
                    <a:pt x="1880144" y="688027"/>
                  </a:cubicBezTo>
                  <a:cubicBezTo>
                    <a:pt x="1878842" y="688353"/>
                    <a:pt x="1875913" y="694862"/>
                    <a:pt x="1873960" y="695513"/>
                  </a:cubicBezTo>
                  <a:cubicBezTo>
                    <a:pt x="1872007" y="695838"/>
                    <a:pt x="1871356" y="695513"/>
                    <a:pt x="1871682" y="693885"/>
                  </a:cubicBezTo>
                  <a:cubicBezTo>
                    <a:pt x="1872007" y="692584"/>
                    <a:pt x="1872984" y="689329"/>
                    <a:pt x="1871682" y="690306"/>
                  </a:cubicBezTo>
                  <a:cubicBezTo>
                    <a:pt x="1870705" y="690956"/>
                    <a:pt x="1867451" y="692584"/>
                    <a:pt x="1865498" y="693560"/>
                  </a:cubicBezTo>
                  <a:cubicBezTo>
                    <a:pt x="1863220" y="694536"/>
                    <a:pt x="1860942" y="695513"/>
                    <a:pt x="1861267" y="697140"/>
                  </a:cubicBezTo>
                  <a:cubicBezTo>
                    <a:pt x="1861593" y="698767"/>
                    <a:pt x="1863220" y="703975"/>
                    <a:pt x="1863220" y="704625"/>
                  </a:cubicBezTo>
                  <a:cubicBezTo>
                    <a:pt x="1863220" y="705276"/>
                    <a:pt x="1853782" y="714389"/>
                    <a:pt x="1850853" y="715691"/>
                  </a:cubicBezTo>
                  <a:cubicBezTo>
                    <a:pt x="1847924" y="716993"/>
                    <a:pt x="1845971" y="717318"/>
                    <a:pt x="1846947" y="715365"/>
                  </a:cubicBezTo>
                  <a:cubicBezTo>
                    <a:pt x="1847924" y="713413"/>
                    <a:pt x="1856060" y="707555"/>
                    <a:pt x="1856060" y="705927"/>
                  </a:cubicBezTo>
                  <a:cubicBezTo>
                    <a:pt x="1855735" y="704300"/>
                    <a:pt x="1853131" y="700720"/>
                    <a:pt x="1851504" y="701045"/>
                  </a:cubicBezTo>
                  <a:cubicBezTo>
                    <a:pt x="1850202" y="701045"/>
                    <a:pt x="1845971" y="702347"/>
                    <a:pt x="1846296" y="701371"/>
                  </a:cubicBezTo>
                  <a:cubicBezTo>
                    <a:pt x="1846622" y="700395"/>
                    <a:pt x="1848900" y="697791"/>
                    <a:pt x="1851829" y="696815"/>
                  </a:cubicBezTo>
                  <a:cubicBezTo>
                    <a:pt x="1854758" y="695513"/>
                    <a:pt x="1859966" y="693885"/>
                    <a:pt x="1857687" y="692909"/>
                  </a:cubicBezTo>
                  <a:cubicBezTo>
                    <a:pt x="1855409" y="691933"/>
                    <a:pt x="1851829" y="691282"/>
                    <a:pt x="1849551" y="692584"/>
                  </a:cubicBezTo>
                  <a:cubicBezTo>
                    <a:pt x="1847273" y="693885"/>
                    <a:pt x="1844669" y="696489"/>
                    <a:pt x="1842066" y="696489"/>
                  </a:cubicBezTo>
                  <a:cubicBezTo>
                    <a:pt x="1839462" y="696164"/>
                    <a:pt x="1836858" y="694862"/>
                    <a:pt x="1837835" y="693560"/>
                  </a:cubicBezTo>
                  <a:cubicBezTo>
                    <a:pt x="1838811" y="691933"/>
                    <a:pt x="1839136" y="690631"/>
                    <a:pt x="1842717" y="689655"/>
                  </a:cubicBezTo>
                  <a:cubicBezTo>
                    <a:pt x="1846296" y="688678"/>
                    <a:pt x="1858989" y="685749"/>
                    <a:pt x="1860291" y="685424"/>
                  </a:cubicBezTo>
                  <a:cubicBezTo>
                    <a:pt x="1861918" y="685098"/>
                    <a:pt x="1870705" y="683796"/>
                    <a:pt x="1871682" y="683146"/>
                  </a:cubicBezTo>
                  <a:cubicBezTo>
                    <a:pt x="1872658" y="682495"/>
                    <a:pt x="1875587" y="678264"/>
                    <a:pt x="1875587" y="676636"/>
                  </a:cubicBezTo>
                  <a:cubicBezTo>
                    <a:pt x="1875587" y="675335"/>
                    <a:pt x="1873635" y="670453"/>
                    <a:pt x="1872007" y="670453"/>
                  </a:cubicBezTo>
                  <a:cubicBezTo>
                    <a:pt x="1870380" y="670127"/>
                    <a:pt x="1851504" y="667198"/>
                    <a:pt x="1850853" y="667849"/>
                  </a:cubicBezTo>
                  <a:cubicBezTo>
                    <a:pt x="1850202" y="668500"/>
                    <a:pt x="1846296" y="673707"/>
                    <a:pt x="1843693" y="674033"/>
                  </a:cubicBezTo>
                  <a:cubicBezTo>
                    <a:pt x="1841089" y="674358"/>
                    <a:pt x="1837835" y="674358"/>
                    <a:pt x="1837184" y="675660"/>
                  </a:cubicBezTo>
                  <a:cubicBezTo>
                    <a:pt x="1836533" y="676962"/>
                    <a:pt x="1831326" y="687702"/>
                    <a:pt x="1830675" y="688678"/>
                  </a:cubicBezTo>
                  <a:cubicBezTo>
                    <a:pt x="1830024" y="689655"/>
                    <a:pt x="1820586" y="691607"/>
                    <a:pt x="1819935" y="690631"/>
                  </a:cubicBezTo>
                  <a:cubicBezTo>
                    <a:pt x="1819284" y="689980"/>
                    <a:pt x="1819609" y="689329"/>
                    <a:pt x="1821236" y="688353"/>
                  </a:cubicBezTo>
                  <a:cubicBezTo>
                    <a:pt x="1822864" y="687376"/>
                    <a:pt x="1825467" y="685749"/>
                    <a:pt x="1826769" y="685098"/>
                  </a:cubicBezTo>
                  <a:cubicBezTo>
                    <a:pt x="1828071" y="684122"/>
                    <a:pt x="1829047" y="683471"/>
                    <a:pt x="1830024" y="681518"/>
                  </a:cubicBezTo>
                  <a:cubicBezTo>
                    <a:pt x="1831000" y="679566"/>
                    <a:pt x="1830024" y="675986"/>
                    <a:pt x="1832627" y="674033"/>
                  </a:cubicBezTo>
                  <a:cubicBezTo>
                    <a:pt x="1835231" y="672080"/>
                    <a:pt x="1838160" y="672080"/>
                    <a:pt x="1838485" y="671104"/>
                  </a:cubicBezTo>
                  <a:cubicBezTo>
                    <a:pt x="1838811" y="669802"/>
                    <a:pt x="1833278" y="668826"/>
                    <a:pt x="1831000" y="669802"/>
                  </a:cubicBezTo>
                  <a:cubicBezTo>
                    <a:pt x="1828722" y="671104"/>
                    <a:pt x="1822864" y="675335"/>
                    <a:pt x="1820586" y="676636"/>
                  </a:cubicBezTo>
                  <a:cubicBezTo>
                    <a:pt x="1818308" y="678264"/>
                    <a:pt x="1813751" y="684447"/>
                    <a:pt x="1811798" y="683146"/>
                  </a:cubicBezTo>
                  <a:cubicBezTo>
                    <a:pt x="1809846" y="681844"/>
                    <a:pt x="1815053" y="675335"/>
                    <a:pt x="1816680" y="673382"/>
                  </a:cubicBezTo>
                  <a:cubicBezTo>
                    <a:pt x="1818308" y="671429"/>
                    <a:pt x="1819609" y="670127"/>
                    <a:pt x="1821887" y="668500"/>
                  </a:cubicBezTo>
                  <a:cubicBezTo>
                    <a:pt x="1824166" y="666873"/>
                    <a:pt x="1826444" y="665897"/>
                    <a:pt x="1829047" y="665571"/>
                  </a:cubicBezTo>
                  <a:cubicBezTo>
                    <a:pt x="1831651" y="665246"/>
                    <a:pt x="1835557" y="665246"/>
                    <a:pt x="1839136" y="665246"/>
                  </a:cubicBezTo>
                  <a:cubicBezTo>
                    <a:pt x="1842717" y="665246"/>
                    <a:pt x="1844995" y="665571"/>
                    <a:pt x="1845971" y="664595"/>
                  </a:cubicBezTo>
                  <a:cubicBezTo>
                    <a:pt x="1846947" y="663618"/>
                    <a:pt x="1851504" y="661340"/>
                    <a:pt x="1850853" y="659062"/>
                  </a:cubicBezTo>
                  <a:cubicBezTo>
                    <a:pt x="1850202" y="656784"/>
                    <a:pt x="1848249" y="651251"/>
                    <a:pt x="1845320" y="649298"/>
                  </a:cubicBezTo>
                  <a:cubicBezTo>
                    <a:pt x="1842391" y="647346"/>
                    <a:pt x="1830675" y="643115"/>
                    <a:pt x="1827746" y="643766"/>
                  </a:cubicBezTo>
                  <a:cubicBezTo>
                    <a:pt x="1825142" y="644417"/>
                    <a:pt x="1819935" y="649298"/>
                    <a:pt x="1817657" y="647346"/>
                  </a:cubicBezTo>
                  <a:cubicBezTo>
                    <a:pt x="1815378" y="645393"/>
                    <a:pt x="1819284" y="642789"/>
                    <a:pt x="1815378" y="642138"/>
                  </a:cubicBezTo>
                  <a:cubicBezTo>
                    <a:pt x="1811473" y="641813"/>
                    <a:pt x="1805615" y="644417"/>
                    <a:pt x="1804313" y="641162"/>
                  </a:cubicBezTo>
                  <a:cubicBezTo>
                    <a:pt x="1803011" y="637908"/>
                    <a:pt x="1802686" y="634002"/>
                    <a:pt x="1800082" y="634002"/>
                  </a:cubicBezTo>
                  <a:cubicBezTo>
                    <a:pt x="1797804" y="634002"/>
                    <a:pt x="1782182" y="633677"/>
                    <a:pt x="1778928" y="634328"/>
                  </a:cubicBezTo>
                  <a:cubicBezTo>
                    <a:pt x="1775673" y="634978"/>
                    <a:pt x="1760702" y="640186"/>
                    <a:pt x="1758099" y="642138"/>
                  </a:cubicBezTo>
                  <a:cubicBezTo>
                    <a:pt x="1755495" y="644091"/>
                    <a:pt x="1752566" y="645718"/>
                    <a:pt x="1753217" y="647671"/>
                  </a:cubicBezTo>
                  <a:cubicBezTo>
                    <a:pt x="1753542" y="649624"/>
                    <a:pt x="1755170" y="652553"/>
                    <a:pt x="1757122" y="653204"/>
                  </a:cubicBezTo>
                  <a:cubicBezTo>
                    <a:pt x="1759075" y="653855"/>
                    <a:pt x="1771442" y="656133"/>
                    <a:pt x="1773395" y="657109"/>
                  </a:cubicBezTo>
                  <a:cubicBezTo>
                    <a:pt x="1775348" y="658086"/>
                    <a:pt x="1778928" y="660038"/>
                    <a:pt x="1784460" y="661991"/>
                  </a:cubicBezTo>
                  <a:cubicBezTo>
                    <a:pt x="1789993" y="663618"/>
                    <a:pt x="1795851" y="665246"/>
                    <a:pt x="1795851" y="665897"/>
                  </a:cubicBezTo>
                  <a:cubicBezTo>
                    <a:pt x="1795851" y="666547"/>
                    <a:pt x="1781531" y="664920"/>
                    <a:pt x="1780555" y="665571"/>
                  </a:cubicBezTo>
                  <a:cubicBezTo>
                    <a:pt x="1779579" y="666222"/>
                    <a:pt x="1779253" y="671104"/>
                    <a:pt x="1777626" y="670127"/>
                  </a:cubicBezTo>
                  <a:cubicBezTo>
                    <a:pt x="1775999" y="669476"/>
                    <a:pt x="1776324" y="663944"/>
                    <a:pt x="1773395" y="662967"/>
                  </a:cubicBezTo>
                  <a:cubicBezTo>
                    <a:pt x="1770466" y="661991"/>
                    <a:pt x="1756797" y="656784"/>
                    <a:pt x="1756146" y="658737"/>
                  </a:cubicBezTo>
                  <a:cubicBezTo>
                    <a:pt x="1755495" y="660689"/>
                    <a:pt x="1755495" y="666873"/>
                    <a:pt x="1753868" y="663618"/>
                  </a:cubicBezTo>
                  <a:cubicBezTo>
                    <a:pt x="1752240" y="660038"/>
                    <a:pt x="1752240" y="656784"/>
                    <a:pt x="1750288" y="656784"/>
                  </a:cubicBezTo>
                  <a:cubicBezTo>
                    <a:pt x="1748660" y="656784"/>
                    <a:pt x="1745081" y="656458"/>
                    <a:pt x="1744430" y="657435"/>
                  </a:cubicBezTo>
                  <a:cubicBezTo>
                    <a:pt x="1743779" y="658737"/>
                    <a:pt x="1744755" y="663618"/>
                    <a:pt x="1746057" y="663944"/>
                  </a:cubicBezTo>
                  <a:cubicBezTo>
                    <a:pt x="1747359" y="664269"/>
                    <a:pt x="1750613" y="664920"/>
                    <a:pt x="1752240" y="666222"/>
                  </a:cubicBezTo>
                  <a:cubicBezTo>
                    <a:pt x="1754193" y="667524"/>
                    <a:pt x="1758099" y="670127"/>
                    <a:pt x="1758749" y="672406"/>
                  </a:cubicBezTo>
                  <a:cubicBezTo>
                    <a:pt x="1759400" y="674684"/>
                    <a:pt x="1761028" y="672406"/>
                    <a:pt x="1764933" y="675335"/>
                  </a:cubicBezTo>
                  <a:cubicBezTo>
                    <a:pt x="1769164" y="678264"/>
                    <a:pt x="1775348" y="683146"/>
                    <a:pt x="1774697" y="684122"/>
                  </a:cubicBezTo>
                  <a:cubicBezTo>
                    <a:pt x="1774046" y="684773"/>
                    <a:pt x="1764608" y="677938"/>
                    <a:pt x="1764608" y="680216"/>
                  </a:cubicBezTo>
                  <a:cubicBezTo>
                    <a:pt x="1764933" y="682495"/>
                    <a:pt x="1767862" y="687376"/>
                    <a:pt x="1765584" y="687051"/>
                  </a:cubicBezTo>
                  <a:cubicBezTo>
                    <a:pt x="1763306" y="687051"/>
                    <a:pt x="1760377" y="684122"/>
                    <a:pt x="1759726" y="681518"/>
                  </a:cubicBezTo>
                  <a:cubicBezTo>
                    <a:pt x="1759075" y="678589"/>
                    <a:pt x="1758749" y="677287"/>
                    <a:pt x="1756797" y="675660"/>
                  </a:cubicBezTo>
                  <a:cubicBezTo>
                    <a:pt x="1754844" y="674033"/>
                    <a:pt x="1751915" y="669476"/>
                    <a:pt x="1748660" y="668826"/>
                  </a:cubicBezTo>
                  <a:cubicBezTo>
                    <a:pt x="1745406" y="667849"/>
                    <a:pt x="1742477" y="665571"/>
                    <a:pt x="1742477" y="668826"/>
                  </a:cubicBezTo>
                  <a:cubicBezTo>
                    <a:pt x="1742477" y="672080"/>
                    <a:pt x="1742802" y="673382"/>
                    <a:pt x="1746382" y="675335"/>
                  </a:cubicBezTo>
                  <a:cubicBezTo>
                    <a:pt x="1749962" y="676962"/>
                    <a:pt x="1752891" y="679566"/>
                    <a:pt x="1751264" y="679891"/>
                  </a:cubicBezTo>
                  <a:cubicBezTo>
                    <a:pt x="1749637" y="680216"/>
                    <a:pt x="1739873" y="676962"/>
                    <a:pt x="1737270" y="676636"/>
                  </a:cubicBezTo>
                  <a:cubicBezTo>
                    <a:pt x="1734340" y="676636"/>
                    <a:pt x="1731086" y="677287"/>
                    <a:pt x="1731737" y="674684"/>
                  </a:cubicBezTo>
                  <a:cubicBezTo>
                    <a:pt x="1732388" y="672080"/>
                    <a:pt x="1736944" y="669151"/>
                    <a:pt x="1737270" y="666222"/>
                  </a:cubicBezTo>
                  <a:cubicBezTo>
                    <a:pt x="1737595" y="663293"/>
                    <a:pt x="1739548" y="660038"/>
                    <a:pt x="1736944" y="658411"/>
                  </a:cubicBezTo>
                  <a:cubicBezTo>
                    <a:pt x="1734340" y="656784"/>
                    <a:pt x="1728482" y="653204"/>
                    <a:pt x="1727831" y="654180"/>
                  </a:cubicBezTo>
                  <a:cubicBezTo>
                    <a:pt x="1727181" y="655157"/>
                    <a:pt x="1717742" y="660364"/>
                    <a:pt x="1719370" y="662967"/>
                  </a:cubicBezTo>
                  <a:cubicBezTo>
                    <a:pt x="1720997" y="665897"/>
                    <a:pt x="1723601" y="667524"/>
                    <a:pt x="1721973" y="668175"/>
                  </a:cubicBezTo>
                  <a:cubicBezTo>
                    <a:pt x="1720346" y="668826"/>
                    <a:pt x="1711559" y="668826"/>
                    <a:pt x="1709281" y="665246"/>
                  </a:cubicBezTo>
                  <a:cubicBezTo>
                    <a:pt x="1707002" y="661991"/>
                    <a:pt x="1702446" y="656133"/>
                    <a:pt x="1702121" y="659062"/>
                  </a:cubicBezTo>
                  <a:cubicBezTo>
                    <a:pt x="1701470" y="661991"/>
                    <a:pt x="1703748" y="664920"/>
                    <a:pt x="1702121" y="665246"/>
                  </a:cubicBezTo>
                  <a:cubicBezTo>
                    <a:pt x="1700493" y="665571"/>
                    <a:pt x="1697239" y="662967"/>
                    <a:pt x="1697239" y="664595"/>
                  </a:cubicBezTo>
                  <a:cubicBezTo>
                    <a:pt x="1697239" y="665897"/>
                    <a:pt x="1700819" y="668826"/>
                    <a:pt x="1698541" y="671429"/>
                  </a:cubicBezTo>
                  <a:cubicBezTo>
                    <a:pt x="1696263" y="674033"/>
                    <a:pt x="1684221" y="682495"/>
                    <a:pt x="1684546" y="679891"/>
                  </a:cubicBezTo>
                  <a:cubicBezTo>
                    <a:pt x="1684872" y="676962"/>
                    <a:pt x="1689753" y="673057"/>
                    <a:pt x="1685197" y="672731"/>
                  </a:cubicBezTo>
                  <a:cubicBezTo>
                    <a:pt x="1680966" y="672406"/>
                    <a:pt x="1676084" y="671755"/>
                    <a:pt x="1677712" y="670778"/>
                  </a:cubicBezTo>
                  <a:cubicBezTo>
                    <a:pt x="1679339" y="669802"/>
                    <a:pt x="1693333" y="668500"/>
                    <a:pt x="1691381" y="667198"/>
                  </a:cubicBezTo>
                  <a:cubicBezTo>
                    <a:pt x="1689428" y="665897"/>
                    <a:pt x="1681617" y="664920"/>
                    <a:pt x="1683895" y="662642"/>
                  </a:cubicBezTo>
                  <a:cubicBezTo>
                    <a:pt x="1686173" y="660689"/>
                    <a:pt x="1694635" y="657435"/>
                    <a:pt x="1695286" y="655157"/>
                  </a:cubicBezTo>
                  <a:cubicBezTo>
                    <a:pt x="1695937" y="652878"/>
                    <a:pt x="1696913" y="648973"/>
                    <a:pt x="1694961" y="648648"/>
                  </a:cubicBezTo>
                  <a:cubicBezTo>
                    <a:pt x="1693008" y="648322"/>
                    <a:pt x="1687475" y="651251"/>
                    <a:pt x="1686499" y="651902"/>
                  </a:cubicBezTo>
                  <a:cubicBezTo>
                    <a:pt x="1685522" y="652553"/>
                    <a:pt x="1672504" y="662967"/>
                    <a:pt x="1672504" y="660689"/>
                  </a:cubicBezTo>
                  <a:cubicBezTo>
                    <a:pt x="1672504" y="658411"/>
                    <a:pt x="1670877" y="657760"/>
                    <a:pt x="1673481" y="655482"/>
                  </a:cubicBezTo>
                  <a:cubicBezTo>
                    <a:pt x="1676084" y="653529"/>
                    <a:pt x="1683570" y="648648"/>
                    <a:pt x="1685848" y="647020"/>
                  </a:cubicBezTo>
                  <a:cubicBezTo>
                    <a:pt x="1688126" y="645393"/>
                    <a:pt x="1700819" y="636280"/>
                    <a:pt x="1701470" y="634978"/>
                  </a:cubicBezTo>
                  <a:cubicBezTo>
                    <a:pt x="1702121" y="633677"/>
                    <a:pt x="1691706" y="629120"/>
                    <a:pt x="1691055" y="625540"/>
                  </a:cubicBezTo>
                  <a:cubicBezTo>
                    <a:pt x="1690404" y="621960"/>
                    <a:pt x="1694635" y="614800"/>
                    <a:pt x="1691706" y="613499"/>
                  </a:cubicBezTo>
                  <a:cubicBezTo>
                    <a:pt x="1688777" y="611871"/>
                    <a:pt x="1677712" y="612197"/>
                    <a:pt x="1677061" y="606664"/>
                  </a:cubicBezTo>
                  <a:cubicBezTo>
                    <a:pt x="1676084" y="600806"/>
                    <a:pt x="1677712" y="593971"/>
                    <a:pt x="1675433" y="592344"/>
                  </a:cubicBezTo>
                  <a:cubicBezTo>
                    <a:pt x="1673155" y="590717"/>
                    <a:pt x="1667297" y="583557"/>
                    <a:pt x="1664368" y="583231"/>
                  </a:cubicBezTo>
                  <a:cubicBezTo>
                    <a:pt x="1661439" y="582580"/>
                    <a:pt x="1634752" y="578675"/>
                    <a:pt x="1629219" y="581604"/>
                  </a:cubicBezTo>
                  <a:cubicBezTo>
                    <a:pt x="1623686" y="584533"/>
                    <a:pt x="1626941" y="586486"/>
                    <a:pt x="1621408" y="587137"/>
                  </a:cubicBezTo>
                  <a:cubicBezTo>
                    <a:pt x="1615876" y="587788"/>
                    <a:pt x="1602206" y="592344"/>
                    <a:pt x="1600579" y="592670"/>
                  </a:cubicBezTo>
                  <a:cubicBezTo>
                    <a:pt x="1598952" y="592995"/>
                    <a:pt x="1609366" y="595273"/>
                    <a:pt x="1608716" y="597877"/>
                  </a:cubicBezTo>
                  <a:cubicBezTo>
                    <a:pt x="1608065" y="600480"/>
                    <a:pt x="1608716" y="603409"/>
                    <a:pt x="1606763" y="603084"/>
                  </a:cubicBezTo>
                  <a:cubicBezTo>
                    <a:pt x="1604810" y="602759"/>
                    <a:pt x="1603183" y="598202"/>
                    <a:pt x="1600579" y="597551"/>
                  </a:cubicBezTo>
                  <a:cubicBezTo>
                    <a:pt x="1597976" y="596900"/>
                    <a:pt x="1592118" y="595599"/>
                    <a:pt x="1589514" y="596575"/>
                  </a:cubicBezTo>
                  <a:cubicBezTo>
                    <a:pt x="1586910" y="597551"/>
                    <a:pt x="1582354" y="597551"/>
                    <a:pt x="1583005" y="599179"/>
                  </a:cubicBezTo>
                  <a:cubicBezTo>
                    <a:pt x="1583656" y="601131"/>
                    <a:pt x="1589514" y="608291"/>
                    <a:pt x="1588863" y="608617"/>
                  </a:cubicBezTo>
                  <a:cubicBezTo>
                    <a:pt x="1588212" y="608942"/>
                    <a:pt x="1577797" y="600155"/>
                    <a:pt x="1575194" y="600480"/>
                  </a:cubicBezTo>
                  <a:cubicBezTo>
                    <a:pt x="1572590" y="600806"/>
                    <a:pt x="1569336" y="602433"/>
                    <a:pt x="1569010" y="602759"/>
                  </a:cubicBezTo>
                  <a:cubicBezTo>
                    <a:pt x="1568685" y="603084"/>
                    <a:pt x="1565430" y="606664"/>
                    <a:pt x="1567709" y="607966"/>
                  </a:cubicBezTo>
                  <a:cubicBezTo>
                    <a:pt x="1569987" y="609268"/>
                    <a:pt x="1608065" y="619357"/>
                    <a:pt x="1607088" y="620333"/>
                  </a:cubicBezTo>
                  <a:cubicBezTo>
                    <a:pt x="1606112" y="621635"/>
                    <a:pt x="1580401" y="616102"/>
                    <a:pt x="1576821" y="616102"/>
                  </a:cubicBezTo>
                  <a:cubicBezTo>
                    <a:pt x="1573241" y="616102"/>
                    <a:pt x="1566081" y="613824"/>
                    <a:pt x="1565756" y="615451"/>
                  </a:cubicBezTo>
                  <a:cubicBezTo>
                    <a:pt x="1565756" y="617079"/>
                    <a:pt x="1566407" y="619682"/>
                    <a:pt x="1569336" y="620333"/>
                  </a:cubicBezTo>
                  <a:cubicBezTo>
                    <a:pt x="1572265" y="620984"/>
                    <a:pt x="1581703" y="624239"/>
                    <a:pt x="1584632" y="625866"/>
                  </a:cubicBezTo>
                  <a:cubicBezTo>
                    <a:pt x="1587561" y="627493"/>
                    <a:pt x="1596674" y="630422"/>
                    <a:pt x="1596348" y="632049"/>
                  </a:cubicBezTo>
                  <a:cubicBezTo>
                    <a:pt x="1596348" y="633677"/>
                    <a:pt x="1585608" y="630422"/>
                    <a:pt x="1581377" y="629446"/>
                  </a:cubicBezTo>
                  <a:cubicBezTo>
                    <a:pt x="1577147" y="628795"/>
                    <a:pt x="1564454" y="623262"/>
                    <a:pt x="1562501" y="623262"/>
                  </a:cubicBezTo>
                  <a:cubicBezTo>
                    <a:pt x="1560549" y="623262"/>
                    <a:pt x="1554690" y="622286"/>
                    <a:pt x="1554039" y="623262"/>
                  </a:cubicBezTo>
                  <a:cubicBezTo>
                    <a:pt x="1553063" y="624239"/>
                    <a:pt x="1551761" y="627493"/>
                    <a:pt x="1551110" y="628469"/>
                  </a:cubicBezTo>
                  <a:cubicBezTo>
                    <a:pt x="1550459" y="629771"/>
                    <a:pt x="1547856" y="639209"/>
                    <a:pt x="1550785" y="640511"/>
                  </a:cubicBezTo>
                  <a:cubicBezTo>
                    <a:pt x="1553388" y="641813"/>
                    <a:pt x="1558596" y="643115"/>
                    <a:pt x="1557945" y="644091"/>
                  </a:cubicBezTo>
                  <a:cubicBezTo>
                    <a:pt x="1557294" y="645068"/>
                    <a:pt x="1554690" y="645393"/>
                    <a:pt x="1555016" y="647020"/>
                  </a:cubicBezTo>
                  <a:cubicBezTo>
                    <a:pt x="1555341" y="648648"/>
                    <a:pt x="1561850" y="651251"/>
                    <a:pt x="1564454" y="652227"/>
                  </a:cubicBezTo>
                  <a:cubicBezTo>
                    <a:pt x="1567383" y="653204"/>
                    <a:pt x="1572916" y="650600"/>
                    <a:pt x="1573892" y="650275"/>
                  </a:cubicBezTo>
                  <a:cubicBezTo>
                    <a:pt x="1574868" y="649949"/>
                    <a:pt x="1571939" y="653529"/>
                    <a:pt x="1574543" y="653855"/>
                  </a:cubicBezTo>
                  <a:cubicBezTo>
                    <a:pt x="1577147" y="654180"/>
                    <a:pt x="1581052" y="653204"/>
                    <a:pt x="1582679" y="654180"/>
                  </a:cubicBezTo>
                  <a:cubicBezTo>
                    <a:pt x="1584307" y="655157"/>
                    <a:pt x="1575519" y="657760"/>
                    <a:pt x="1575845" y="658737"/>
                  </a:cubicBezTo>
                  <a:cubicBezTo>
                    <a:pt x="1575845" y="659713"/>
                    <a:pt x="1594070" y="670778"/>
                    <a:pt x="1593419" y="671429"/>
                  </a:cubicBezTo>
                  <a:cubicBezTo>
                    <a:pt x="1592768" y="672080"/>
                    <a:pt x="1586910" y="670778"/>
                    <a:pt x="1584307" y="670127"/>
                  </a:cubicBezTo>
                  <a:cubicBezTo>
                    <a:pt x="1581703" y="669476"/>
                    <a:pt x="1571939" y="662967"/>
                    <a:pt x="1569010" y="661991"/>
                  </a:cubicBezTo>
                  <a:cubicBezTo>
                    <a:pt x="1565756" y="661340"/>
                    <a:pt x="1557945" y="661015"/>
                    <a:pt x="1557294" y="661340"/>
                  </a:cubicBezTo>
                  <a:cubicBezTo>
                    <a:pt x="1556643" y="661666"/>
                    <a:pt x="1556318" y="667849"/>
                    <a:pt x="1555992" y="669151"/>
                  </a:cubicBezTo>
                  <a:cubicBezTo>
                    <a:pt x="1555341" y="670453"/>
                    <a:pt x="1549809" y="671755"/>
                    <a:pt x="1546228" y="672406"/>
                  </a:cubicBezTo>
                  <a:cubicBezTo>
                    <a:pt x="1542974" y="673057"/>
                    <a:pt x="1541021" y="673382"/>
                    <a:pt x="1542649" y="674358"/>
                  </a:cubicBezTo>
                  <a:cubicBezTo>
                    <a:pt x="1544276" y="675335"/>
                    <a:pt x="1551436" y="675986"/>
                    <a:pt x="1553388" y="677613"/>
                  </a:cubicBezTo>
                  <a:cubicBezTo>
                    <a:pt x="1555016" y="679240"/>
                    <a:pt x="1557945" y="681844"/>
                    <a:pt x="1557945" y="682820"/>
                  </a:cubicBezTo>
                  <a:cubicBezTo>
                    <a:pt x="1557945" y="683796"/>
                    <a:pt x="1554690" y="685424"/>
                    <a:pt x="1555341" y="686075"/>
                  </a:cubicBezTo>
                  <a:cubicBezTo>
                    <a:pt x="1555992" y="686726"/>
                    <a:pt x="1562501" y="691607"/>
                    <a:pt x="1564128" y="691607"/>
                  </a:cubicBezTo>
                  <a:cubicBezTo>
                    <a:pt x="1565430" y="691933"/>
                    <a:pt x="1577147" y="690631"/>
                    <a:pt x="1579099" y="691607"/>
                  </a:cubicBezTo>
                  <a:cubicBezTo>
                    <a:pt x="1581052" y="692584"/>
                    <a:pt x="1580727" y="694536"/>
                    <a:pt x="1581052" y="696815"/>
                  </a:cubicBezTo>
                  <a:cubicBezTo>
                    <a:pt x="1581703" y="699093"/>
                    <a:pt x="1583005" y="701045"/>
                    <a:pt x="1582354" y="701696"/>
                  </a:cubicBezTo>
                  <a:cubicBezTo>
                    <a:pt x="1581703" y="702673"/>
                    <a:pt x="1577797" y="702347"/>
                    <a:pt x="1577472" y="703975"/>
                  </a:cubicBezTo>
                  <a:cubicBezTo>
                    <a:pt x="1577147" y="705602"/>
                    <a:pt x="1577472" y="710484"/>
                    <a:pt x="1577472" y="712111"/>
                  </a:cubicBezTo>
                  <a:cubicBezTo>
                    <a:pt x="1577797" y="713738"/>
                    <a:pt x="1577797" y="716667"/>
                    <a:pt x="1577797" y="718620"/>
                  </a:cubicBezTo>
                  <a:cubicBezTo>
                    <a:pt x="1577797" y="720898"/>
                    <a:pt x="1577472" y="726105"/>
                    <a:pt x="1576496" y="727082"/>
                  </a:cubicBezTo>
                  <a:cubicBezTo>
                    <a:pt x="1575519" y="727733"/>
                    <a:pt x="1572590" y="730662"/>
                    <a:pt x="1570963" y="729360"/>
                  </a:cubicBezTo>
                  <a:cubicBezTo>
                    <a:pt x="1569661" y="728058"/>
                    <a:pt x="1570312" y="723176"/>
                    <a:pt x="1568685" y="722525"/>
                  </a:cubicBezTo>
                  <a:cubicBezTo>
                    <a:pt x="1567058" y="721874"/>
                    <a:pt x="1565756" y="720247"/>
                    <a:pt x="1567058" y="719922"/>
                  </a:cubicBezTo>
                  <a:cubicBezTo>
                    <a:pt x="1568359" y="719596"/>
                    <a:pt x="1571614" y="720898"/>
                    <a:pt x="1571614" y="719271"/>
                  </a:cubicBezTo>
                  <a:cubicBezTo>
                    <a:pt x="1571614" y="717644"/>
                    <a:pt x="1569010" y="714715"/>
                    <a:pt x="1567058" y="715040"/>
                  </a:cubicBezTo>
                  <a:cubicBezTo>
                    <a:pt x="1565105" y="715365"/>
                    <a:pt x="1558270" y="716016"/>
                    <a:pt x="1555667" y="717318"/>
                  </a:cubicBezTo>
                  <a:cubicBezTo>
                    <a:pt x="1552738" y="718620"/>
                    <a:pt x="1547205" y="717969"/>
                    <a:pt x="1544276" y="719271"/>
                  </a:cubicBezTo>
                  <a:cubicBezTo>
                    <a:pt x="1541347" y="720573"/>
                    <a:pt x="1536140" y="725129"/>
                    <a:pt x="1532234" y="725454"/>
                  </a:cubicBezTo>
                  <a:cubicBezTo>
                    <a:pt x="1528329" y="725780"/>
                    <a:pt x="1517589" y="728058"/>
                    <a:pt x="1520192" y="725454"/>
                  </a:cubicBezTo>
                  <a:cubicBezTo>
                    <a:pt x="1522796" y="722851"/>
                    <a:pt x="1530932" y="720898"/>
                    <a:pt x="1535814" y="718945"/>
                  </a:cubicBezTo>
                  <a:cubicBezTo>
                    <a:pt x="1541021" y="716993"/>
                    <a:pt x="1542323" y="716342"/>
                    <a:pt x="1544927" y="714715"/>
                  </a:cubicBezTo>
                  <a:cubicBezTo>
                    <a:pt x="1547530" y="713087"/>
                    <a:pt x="1551110" y="713738"/>
                    <a:pt x="1554690" y="713087"/>
                  </a:cubicBezTo>
                  <a:cubicBezTo>
                    <a:pt x="1557945" y="712436"/>
                    <a:pt x="1564128" y="710158"/>
                    <a:pt x="1565430" y="709182"/>
                  </a:cubicBezTo>
                  <a:cubicBezTo>
                    <a:pt x="1566407" y="708205"/>
                    <a:pt x="1571939" y="707555"/>
                    <a:pt x="1571939" y="707555"/>
                  </a:cubicBezTo>
                  <a:cubicBezTo>
                    <a:pt x="1571939" y="707555"/>
                    <a:pt x="1572590" y="703649"/>
                    <a:pt x="1568359" y="702673"/>
                  </a:cubicBezTo>
                  <a:cubicBezTo>
                    <a:pt x="1564454" y="701696"/>
                    <a:pt x="1555992" y="702347"/>
                    <a:pt x="1551436" y="697465"/>
                  </a:cubicBezTo>
                  <a:cubicBezTo>
                    <a:pt x="1546879" y="692584"/>
                    <a:pt x="1542649" y="688027"/>
                    <a:pt x="1540045" y="686075"/>
                  </a:cubicBezTo>
                  <a:cubicBezTo>
                    <a:pt x="1537116" y="683796"/>
                    <a:pt x="1536140" y="680216"/>
                    <a:pt x="1534187" y="677613"/>
                  </a:cubicBezTo>
                  <a:cubicBezTo>
                    <a:pt x="1532234" y="675009"/>
                    <a:pt x="1530607" y="673057"/>
                    <a:pt x="1530281" y="670127"/>
                  </a:cubicBezTo>
                  <a:cubicBezTo>
                    <a:pt x="1529956" y="667198"/>
                    <a:pt x="1527678" y="662317"/>
                    <a:pt x="1530932" y="657435"/>
                  </a:cubicBezTo>
                  <a:cubicBezTo>
                    <a:pt x="1533861" y="652553"/>
                    <a:pt x="1536790" y="654506"/>
                    <a:pt x="1535163" y="650600"/>
                  </a:cubicBezTo>
                  <a:cubicBezTo>
                    <a:pt x="1533536" y="646369"/>
                    <a:pt x="1530281" y="644417"/>
                    <a:pt x="1526701" y="642138"/>
                  </a:cubicBezTo>
                  <a:cubicBezTo>
                    <a:pt x="1523121" y="639860"/>
                    <a:pt x="1518565" y="637582"/>
                    <a:pt x="1521494" y="632375"/>
                  </a:cubicBezTo>
                  <a:cubicBezTo>
                    <a:pt x="1524423" y="627493"/>
                    <a:pt x="1525074" y="625540"/>
                    <a:pt x="1529630" y="620333"/>
                  </a:cubicBezTo>
                  <a:cubicBezTo>
                    <a:pt x="1534187" y="615126"/>
                    <a:pt x="1539719" y="604711"/>
                    <a:pt x="1543300" y="601457"/>
                  </a:cubicBezTo>
                  <a:cubicBezTo>
                    <a:pt x="1546879" y="598202"/>
                    <a:pt x="1551761" y="595273"/>
                    <a:pt x="1556968" y="591693"/>
                  </a:cubicBezTo>
                  <a:cubicBezTo>
                    <a:pt x="1562176" y="588113"/>
                    <a:pt x="1572916" y="581279"/>
                    <a:pt x="1572590" y="579977"/>
                  </a:cubicBezTo>
                  <a:cubicBezTo>
                    <a:pt x="1572590" y="578675"/>
                    <a:pt x="1569661" y="578350"/>
                    <a:pt x="1564128" y="576722"/>
                  </a:cubicBezTo>
                  <a:cubicBezTo>
                    <a:pt x="1558596" y="575095"/>
                    <a:pt x="1552738" y="574770"/>
                    <a:pt x="1544276" y="574770"/>
                  </a:cubicBezTo>
                  <a:cubicBezTo>
                    <a:pt x="1535814" y="574770"/>
                    <a:pt x="1531258" y="574444"/>
                    <a:pt x="1529305" y="573793"/>
                  </a:cubicBezTo>
                  <a:cubicBezTo>
                    <a:pt x="1526050" y="569888"/>
                    <a:pt x="1522796" y="569237"/>
                    <a:pt x="1520192" y="569888"/>
                  </a:cubicBezTo>
                  <a:lnTo>
                    <a:pt x="1520192" y="569888"/>
                  </a:lnTo>
                  <a:close/>
                  <a:moveTo>
                    <a:pt x="1268292" y="388285"/>
                  </a:moveTo>
                  <a:cubicBezTo>
                    <a:pt x="1257551" y="387959"/>
                    <a:pt x="1255273" y="389261"/>
                    <a:pt x="1253646" y="390238"/>
                  </a:cubicBezTo>
                  <a:cubicBezTo>
                    <a:pt x="1252019" y="391214"/>
                    <a:pt x="1256575" y="393492"/>
                    <a:pt x="1252019" y="394143"/>
                  </a:cubicBezTo>
                  <a:cubicBezTo>
                    <a:pt x="1247137" y="394794"/>
                    <a:pt x="1245510" y="394469"/>
                    <a:pt x="1242581" y="394143"/>
                  </a:cubicBezTo>
                  <a:cubicBezTo>
                    <a:pt x="1239651" y="393818"/>
                    <a:pt x="1240302" y="396096"/>
                    <a:pt x="1239326" y="397072"/>
                  </a:cubicBezTo>
                  <a:cubicBezTo>
                    <a:pt x="1238024" y="397723"/>
                    <a:pt x="1237373" y="396421"/>
                    <a:pt x="1237699" y="398374"/>
                  </a:cubicBezTo>
                  <a:cubicBezTo>
                    <a:pt x="1238024" y="400327"/>
                    <a:pt x="1240302" y="401303"/>
                    <a:pt x="1244208" y="402279"/>
                  </a:cubicBezTo>
                  <a:cubicBezTo>
                    <a:pt x="1248113" y="402930"/>
                    <a:pt x="1251693" y="403256"/>
                    <a:pt x="1251042" y="404883"/>
                  </a:cubicBezTo>
                  <a:cubicBezTo>
                    <a:pt x="1250392" y="406510"/>
                    <a:pt x="1249415" y="406836"/>
                    <a:pt x="1246161" y="407487"/>
                  </a:cubicBezTo>
                  <a:cubicBezTo>
                    <a:pt x="1242906" y="408138"/>
                    <a:pt x="1230213" y="409114"/>
                    <a:pt x="1233793" y="410416"/>
                  </a:cubicBezTo>
                  <a:cubicBezTo>
                    <a:pt x="1237373" y="411718"/>
                    <a:pt x="1243883" y="413019"/>
                    <a:pt x="1247462" y="413019"/>
                  </a:cubicBezTo>
                  <a:cubicBezTo>
                    <a:pt x="1251368" y="413019"/>
                    <a:pt x="1252670" y="414647"/>
                    <a:pt x="1255599" y="416925"/>
                  </a:cubicBezTo>
                  <a:cubicBezTo>
                    <a:pt x="1258528" y="419203"/>
                    <a:pt x="1259504" y="420830"/>
                    <a:pt x="1261132" y="419528"/>
                  </a:cubicBezTo>
                  <a:cubicBezTo>
                    <a:pt x="1262759" y="418227"/>
                    <a:pt x="1271871" y="415298"/>
                    <a:pt x="1271220" y="416925"/>
                  </a:cubicBezTo>
                  <a:cubicBezTo>
                    <a:pt x="1270570" y="418552"/>
                    <a:pt x="1263735" y="420830"/>
                    <a:pt x="1262433" y="422783"/>
                  </a:cubicBezTo>
                  <a:cubicBezTo>
                    <a:pt x="1261132" y="424410"/>
                    <a:pt x="1259830" y="425712"/>
                    <a:pt x="1261457" y="426363"/>
                  </a:cubicBezTo>
                  <a:cubicBezTo>
                    <a:pt x="1263084" y="427014"/>
                    <a:pt x="1281310" y="429292"/>
                    <a:pt x="1283588" y="429943"/>
                  </a:cubicBezTo>
                  <a:cubicBezTo>
                    <a:pt x="1285866" y="430594"/>
                    <a:pt x="1289771" y="433197"/>
                    <a:pt x="1296606" y="434499"/>
                  </a:cubicBezTo>
                  <a:cubicBezTo>
                    <a:pt x="1303440" y="435801"/>
                    <a:pt x="1312878" y="436777"/>
                    <a:pt x="1317435" y="436777"/>
                  </a:cubicBezTo>
                  <a:cubicBezTo>
                    <a:pt x="1321991" y="436777"/>
                    <a:pt x="1323619" y="434174"/>
                    <a:pt x="1327524" y="433197"/>
                  </a:cubicBezTo>
                  <a:cubicBezTo>
                    <a:pt x="1331429" y="432221"/>
                    <a:pt x="1338915" y="430919"/>
                    <a:pt x="1340217" y="431570"/>
                  </a:cubicBezTo>
                  <a:cubicBezTo>
                    <a:pt x="1341518" y="431896"/>
                    <a:pt x="1350631" y="438079"/>
                    <a:pt x="1352258" y="441985"/>
                  </a:cubicBezTo>
                  <a:cubicBezTo>
                    <a:pt x="1353886" y="446216"/>
                    <a:pt x="1350306" y="448494"/>
                    <a:pt x="1355187" y="451097"/>
                  </a:cubicBezTo>
                  <a:cubicBezTo>
                    <a:pt x="1360395" y="453376"/>
                    <a:pt x="1369833" y="457932"/>
                    <a:pt x="1369833" y="459559"/>
                  </a:cubicBezTo>
                  <a:cubicBezTo>
                    <a:pt x="1369833" y="461186"/>
                    <a:pt x="1368206" y="466068"/>
                    <a:pt x="1369182" y="467695"/>
                  </a:cubicBezTo>
                  <a:cubicBezTo>
                    <a:pt x="1370158" y="469323"/>
                    <a:pt x="1374389" y="473554"/>
                    <a:pt x="1372437" y="475506"/>
                  </a:cubicBezTo>
                  <a:cubicBezTo>
                    <a:pt x="1370484" y="477134"/>
                    <a:pt x="1362347" y="481365"/>
                    <a:pt x="1362347" y="483968"/>
                  </a:cubicBezTo>
                  <a:cubicBezTo>
                    <a:pt x="1362347" y="486246"/>
                    <a:pt x="1364626" y="486246"/>
                    <a:pt x="1362022" y="490477"/>
                  </a:cubicBezTo>
                  <a:cubicBezTo>
                    <a:pt x="1359418" y="494708"/>
                    <a:pt x="1357791" y="494383"/>
                    <a:pt x="1360720" y="496986"/>
                  </a:cubicBezTo>
                  <a:cubicBezTo>
                    <a:pt x="1363649" y="499590"/>
                    <a:pt x="1365602" y="497312"/>
                    <a:pt x="1367555" y="503170"/>
                  </a:cubicBezTo>
                  <a:cubicBezTo>
                    <a:pt x="1369507" y="509028"/>
                    <a:pt x="1371786" y="510330"/>
                    <a:pt x="1371135" y="514235"/>
                  </a:cubicBezTo>
                  <a:cubicBezTo>
                    <a:pt x="1370484" y="518141"/>
                    <a:pt x="1366904" y="518792"/>
                    <a:pt x="1370809" y="520419"/>
                  </a:cubicBezTo>
                  <a:cubicBezTo>
                    <a:pt x="1374715" y="522372"/>
                    <a:pt x="1380247" y="523023"/>
                    <a:pt x="1382526" y="525301"/>
                  </a:cubicBezTo>
                  <a:cubicBezTo>
                    <a:pt x="1384804" y="527579"/>
                    <a:pt x="1384478" y="528881"/>
                    <a:pt x="1386431" y="528230"/>
                  </a:cubicBezTo>
                  <a:cubicBezTo>
                    <a:pt x="1388384" y="527904"/>
                    <a:pt x="1390336" y="524324"/>
                    <a:pt x="1391313" y="523999"/>
                  </a:cubicBezTo>
                  <a:cubicBezTo>
                    <a:pt x="1392289" y="523673"/>
                    <a:pt x="1392940" y="528555"/>
                    <a:pt x="1394242" y="527579"/>
                  </a:cubicBezTo>
                  <a:cubicBezTo>
                    <a:pt x="1395218" y="526603"/>
                    <a:pt x="1395869" y="521721"/>
                    <a:pt x="1397496" y="519768"/>
                  </a:cubicBezTo>
                  <a:cubicBezTo>
                    <a:pt x="1399124" y="517815"/>
                    <a:pt x="1408236" y="507401"/>
                    <a:pt x="1406935" y="513910"/>
                  </a:cubicBezTo>
                  <a:cubicBezTo>
                    <a:pt x="1405307" y="520093"/>
                    <a:pt x="1398473" y="523999"/>
                    <a:pt x="1401727" y="524650"/>
                  </a:cubicBezTo>
                  <a:cubicBezTo>
                    <a:pt x="1404982" y="525301"/>
                    <a:pt x="1407911" y="523348"/>
                    <a:pt x="1408562" y="524650"/>
                  </a:cubicBezTo>
                  <a:cubicBezTo>
                    <a:pt x="1409213" y="525952"/>
                    <a:pt x="1407260" y="528881"/>
                    <a:pt x="1412467" y="529206"/>
                  </a:cubicBezTo>
                  <a:cubicBezTo>
                    <a:pt x="1417349" y="529857"/>
                    <a:pt x="1421580" y="531810"/>
                    <a:pt x="1423858" y="532461"/>
                  </a:cubicBezTo>
                  <a:cubicBezTo>
                    <a:pt x="1426136" y="533112"/>
                    <a:pt x="1425811" y="526928"/>
                    <a:pt x="1429391" y="529857"/>
                  </a:cubicBezTo>
                  <a:cubicBezTo>
                    <a:pt x="1432645" y="532786"/>
                    <a:pt x="1429391" y="535064"/>
                    <a:pt x="1434273" y="534413"/>
                  </a:cubicBezTo>
                  <a:cubicBezTo>
                    <a:pt x="1439154" y="533763"/>
                    <a:pt x="1441432" y="533763"/>
                    <a:pt x="1445013" y="532786"/>
                  </a:cubicBezTo>
                  <a:cubicBezTo>
                    <a:pt x="1448593" y="531484"/>
                    <a:pt x="1452173" y="532786"/>
                    <a:pt x="1452173" y="529857"/>
                  </a:cubicBezTo>
                  <a:cubicBezTo>
                    <a:pt x="1452173" y="526928"/>
                    <a:pt x="1448267" y="522046"/>
                    <a:pt x="1449894" y="521395"/>
                  </a:cubicBezTo>
                  <a:cubicBezTo>
                    <a:pt x="1451522" y="520419"/>
                    <a:pt x="1454776" y="523348"/>
                    <a:pt x="1455102" y="521721"/>
                  </a:cubicBezTo>
                  <a:cubicBezTo>
                    <a:pt x="1455427" y="520093"/>
                    <a:pt x="1453800" y="516188"/>
                    <a:pt x="1456403" y="516839"/>
                  </a:cubicBezTo>
                  <a:cubicBezTo>
                    <a:pt x="1459007" y="517490"/>
                    <a:pt x="1461285" y="524324"/>
                    <a:pt x="1462262" y="523999"/>
                  </a:cubicBezTo>
                  <a:cubicBezTo>
                    <a:pt x="1463238" y="523673"/>
                    <a:pt x="1467794" y="512934"/>
                    <a:pt x="1469422" y="512608"/>
                  </a:cubicBezTo>
                  <a:cubicBezTo>
                    <a:pt x="1471049" y="512608"/>
                    <a:pt x="1470723" y="517490"/>
                    <a:pt x="1473327" y="518792"/>
                  </a:cubicBezTo>
                  <a:cubicBezTo>
                    <a:pt x="1475931" y="519768"/>
                    <a:pt x="1478534" y="518792"/>
                    <a:pt x="1477558" y="520744"/>
                  </a:cubicBezTo>
                  <a:cubicBezTo>
                    <a:pt x="1476256" y="522697"/>
                    <a:pt x="1473327" y="522046"/>
                    <a:pt x="1473327" y="525626"/>
                  </a:cubicBezTo>
                  <a:cubicBezTo>
                    <a:pt x="1473652" y="529206"/>
                    <a:pt x="1470398" y="534088"/>
                    <a:pt x="1473978" y="534413"/>
                  </a:cubicBezTo>
                  <a:cubicBezTo>
                    <a:pt x="1477558" y="534739"/>
                    <a:pt x="1486345" y="533763"/>
                    <a:pt x="1491227" y="534088"/>
                  </a:cubicBezTo>
                  <a:cubicBezTo>
                    <a:pt x="1495783" y="534413"/>
                    <a:pt x="1496434" y="537017"/>
                    <a:pt x="1498061" y="536041"/>
                  </a:cubicBezTo>
                  <a:cubicBezTo>
                    <a:pt x="1499689" y="535064"/>
                    <a:pt x="1499689" y="532461"/>
                    <a:pt x="1501967" y="533112"/>
                  </a:cubicBezTo>
                  <a:cubicBezTo>
                    <a:pt x="1504571" y="533437"/>
                    <a:pt x="1505547" y="536366"/>
                    <a:pt x="1507174" y="536041"/>
                  </a:cubicBezTo>
                  <a:cubicBezTo>
                    <a:pt x="1508801" y="536041"/>
                    <a:pt x="1511080" y="533763"/>
                    <a:pt x="1513358" y="534413"/>
                  </a:cubicBezTo>
                  <a:cubicBezTo>
                    <a:pt x="1515636" y="534739"/>
                    <a:pt x="1516938" y="537668"/>
                    <a:pt x="1518565" y="537343"/>
                  </a:cubicBezTo>
                  <a:cubicBezTo>
                    <a:pt x="1520192" y="537017"/>
                    <a:pt x="1522796" y="537343"/>
                    <a:pt x="1522145" y="536041"/>
                  </a:cubicBezTo>
                  <a:cubicBezTo>
                    <a:pt x="1521494" y="534739"/>
                    <a:pt x="1517589" y="531484"/>
                    <a:pt x="1518891" y="530183"/>
                  </a:cubicBezTo>
                  <a:cubicBezTo>
                    <a:pt x="1520192" y="528881"/>
                    <a:pt x="1529630" y="537668"/>
                    <a:pt x="1531258" y="536366"/>
                  </a:cubicBezTo>
                  <a:cubicBezTo>
                    <a:pt x="1532885" y="534739"/>
                    <a:pt x="1532885" y="528555"/>
                    <a:pt x="1535814" y="529206"/>
                  </a:cubicBezTo>
                  <a:cubicBezTo>
                    <a:pt x="1538743" y="529857"/>
                    <a:pt x="1537441" y="534739"/>
                    <a:pt x="1541021" y="535390"/>
                  </a:cubicBezTo>
                  <a:cubicBezTo>
                    <a:pt x="1544601" y="536041"/>
                    <a:pt x="1551110" y="536366"/>
                    <a:pt x="1552087" y="534739"/>
                  </a:cubicBezTo>
                  <a:cubicBezTo>
                    <a:pt x="1553388" y="533112"/>
                    <a:pt x="1550459" y="523999"/>
                    <a:pt x="1553714" y="523673"/>
                  </a:cubicBezTo>
                  <a:cubicBezTo>
                    <a:pt x="1556968" y="523348"/>
                    <a:pt x="1560223" y="534088"/>
                    <a:pt x="1562176" y="534413"/>
                  </a:cubicBezTo>
                  <a:cubicBezTo>
                    <a:pt x="1564128" y="534739"/>
                    <a:pt x="1566732" y="534739"/>
                    <a:pt x="1567383" y="532786"/>
                  </a:cubicBezTo>
                  <a:cubicBezTo>
                    <a:pt x="1568034" y="530833"/>
                    <a:pt x="1567709" y="527253"/>
                    <a:pt x="1569987" y="527579"/>
                  </a:cubicBezTo>
                  <a:cubicBezTo>
                    <a:pt x="1572265" y="527904"/>
                    <a:pt x="1570637" y="534088"/>
                    <a:pt x="1575519" y="534413"/>
                  </a:cubicBezTo>
                  <a:cubicBezTo>
                    <a:pt x="1580401" y="534739"/>
                    <a:pt x="1583005" y="534413"/>
                    <a:pt x="1591792" y="534088"/>
                  </a:cubicBezTo>
                  <a:cubicBezTo>
                    <a:pt x="1600579" y="534088"/>
                    <a:pt x="1609692" y="531810"/>
                    <a:pt x="1610994" y="530183"/>
                  </a:cubicBezTo>
                  <a:cubicBezTo>
                    <a:pt x="1612295" y="528555"/>
                    <a:pt x="1615550" y="527253"/>
                    <a:pt x="1613597" y="523999"/>
                  </a:cubicBezTo>
                  <a:cubicBezTo>
                    <a:pt x="1611645" y="520744"/>
                    <a:pt x="1606763" y="515537"/>
                    <a:pt x="1609692" y="513259"/>
                  </a:cubicBezTo>
                  <a:cubicBezTo>
                    <a:pt x="1612621" y="510981"/>
                    <a:pt x="1624663" y="515537"/>
                    <a:pt x="1624337" y="518466"/>
                  </a:cubicBezTo>
                  <a:cubicBezTo>
                    <a:pt x="1624012" y="521395"/>
                    <a:pt x="1620106" y="522372"/>
                    <a:pt x="1624012" y="525952"/>
                  </a:cubicBezTo>
                  <a:cubicBezTo>
                    <a:pt x="1627917" y="529206"/>
                    <a:pt x="1626615" y="531484"/>
                    <a:pt x="1630846" y="532135"/>
                  </a:cubicBezTo>
                  <a:cubicBezTo>
                    <a:pt x="1635403" y="532461"/>
                    <a:pt x="1635403" y="533763"/>
                    <a:pt x="1637681" y="532135"/>
                  </a:cubicBezTo>
                  <a:cubicBezTo>
                    <a:pt x="1639959" y="530508"/>
                    <a:pt x="1637681" y="533763"/>
                    <a:pt x="1644515" y="535064"/>
                  </a:cubicBezTo>
                  <a:cubicBezTo>
                    <a:pt x="1651350" y="536692"/>
                    <a:pt x="1652326" y="536692"/>
                    <a:pt x="1658835" y="537017"/>
                  </a:cubicBezTo>
                  <a:cubicBezTo>
                    <a:pt x="1665344" y="537668"/>
                    <a:pt x="1671854" y="535390"/>
                    <a:pt x="1677061" y="534413"/>
                  </a:cubicBezTo>
                  <a:cubicBezTo>
                    <a:pt x="1682268" y="533112"/>
                    <a:pt x="1690730" y="532135"/>
                    <a:pt x="1695286" y="531484"/>
                  </a:cubicBezTo>
                  <a:cubicBezTo>
                    <a:pt x="1699842" y="530833"/>
                    <a:pt x="1699842" y="530508"/>
                    <a:pt x="1701144" y="529857"/>
                  </a:cubicBezTo>
                  <a:cubicBezTo>
                    <a:pt x="1702446" y="529206"/>
                    <a:pt x="1706677" y="520093"/>
                    <a:pt x="1704724" y="518141"/>
                  </a:cubicBezTo>
                  <a:cubicBezTo>
                    <a:pt x="1702772" y="516513"/>
                    <a:pt x="1697564" y="514235"/>
                    <a:pt x="1698541" y="512608"/>
                  </a:cubicBezTo>
                  <a:cubicBezTo>
                    <a:pt x="1699842" y="511306"/>
                    <a:pt x="1704073" y="510655"/>
                    <a:pt x="1701470" y="509354"/>
                  </a:cubicBezTo>
                  <a:cubicBezTo>
                    <a:pt x="1699192" y="508052"/>
                    <a:pt x="1694635" y="507726"/>
                    <a:pt x="1695937" y="506424"/>
                  </a:cubicBezTo>
                  <a:cubicBezTo>
                    <a:pt x="1697239" y="505123"/>
                    <a:pt x="1696913" y="503495"/>
                    <a:pt x="1701144" y="501868"/>
                  </a:cubicBezTo>
                  <a:cubicBezTo>
                    <a:pt x="1705050" y="500241"/>
                    <a:pt x="1710257" y="497637"/>
                    <a:pt x="1714813" y="496010"/>
                  </a:cubicBezTo>
                  <a:cubicBezTo>
                    <a:pt x="1719370" y="494383"/>
                    <a:pt x="1722950" y="493406"/>
                    <a:pt x="1722624" y="491779"/>
                  </a:cubicBezTo>
                  <a:cubicBezTo>
                    <a:pt x="1722299" y="490152"/>
                    <a:pt x="1720997" y="484619"/>
                    <a:pt x="1718068" y="483968"/>
                  </a:cubicBezTo>
                  <a:cubicBezTo>
                    <a:pt x="1715139" y="483643"/>
                    <a:pt x="1696913" y="483643"/>
                    <a:pt x="1697239" y="482015"/>
                  </a:cubicBezTo>
                  <a:cubicBezTo>
                    <a:pt x="1697564" y="480388"/>
                    <a:pt x="1705050" y="478761"/>
                    <a:pt x="1704724" y="477459"/>
                  </a:cubicBezTo>
                  <a:cubicBezTo>
                    <a:pt x="1704073" y="476157"/>
                    <a:pt x="1698215" y="472903"/>
                    <a:pt x="1694310" y="472903"/>
                  </a:cubicBezTo>
                  <a:cubicBezTo>
                    <a:pt x="1690404" y="472903"/>
                    <a:pt x="1681943" y="474530"/>
                    <a:pt x="1679990" y="472903"/>
                  </a:cubicBezTo>
                  <a:cubicBezTo>
                    <a:pt x="1678363" y="471275"/>
                    <a:pt x="1677061" y="465743"/>
                    <a:pt x="1674783" y="465417"/>
                  </a:cubicBezTo>
                  <a:cubicBezTo>
                    <a:pt x="1672179" y="465092"/>
                    <a:pt x="1649072" y="460861"/>
                    <a:pt x="1642888" y="462163"/>
                  </a:cubicBezTo>
                  <a:cubicBezTo>
                    <a:pt x="1636704" y="463465"/>
                    <a:pt x="1620757" y="467370"/>
                    <a:pt x="1617177" y="467045"/>
                  </a:cubicBezTo>
                  <a:cubicBezTo>
                    <a:pt x="1613597" y="466719"/>
                    <a:pt x="1599277" y="461512"/>
                    <a:pt x="1597650" y="462163"/>
                  </a:cubicBezTo>
                  <a:cubicBezTo>
                    <a:pt x="1596023" y="462814"/>
                    <a:pt x="1588537" y="468672"/>
                    <a:pt x="1587886" y="468997"/>
                  </a:cubicBezTo>
                  <a:cubicBezTo>
                    <a:pt x="1586910" y="469323"/>
                    <a:pt x="1581703" y="468997"/>
                    <a:pt x="1581377" y="469648"/>
                  </a:cubicBezTo>
                  <a:cubicBezTo>
                    <a:pt x="1581052" y="470299"/>
                    <a:pt x="1582679" y="472577"/>
                    <a:pt x="1582028" y="473554"/>
                  </a:cubicBezTo>
                  <a:cubicBezTo>
                    <a:pt x="1581377" y="474205"/>
                    <a:pt x="1568685" y="471275"/>
                    <a:pt x="1567058" y="472252"/>
                  </a:cubicBezTo>
                  <a:cubicBezTo>
                    <a:pt x="1565756" y="472903"/>
                    <a:pt x="1567058" y="475832"/>
                    <a:pt x="1562827" y="476483"/>
                  </a:cubicBezTo>
                  <a:cubicBezTo>
                    <a:pt x="1558596" y="477459"/>
                    <a:pt x="1556643" y="474530"/>
                    <a:pt x="1553063" y="474855"/>
                  </a:cubicBezTo>
                  <a:cubicBezTo>
                    <a:pt x="1549483" y="475181"/>
                    <a:pt x="1541672" y="478435"/>
                    <a:pt x="1541998" y="479737"/>
                  </a:cubicBezTo>
                  <a:cubicBezTo>
                    <a:pt x="1542649" y="481039"/>
                    <a:pt x="1553388" y="481690"/>
                    <a:pt x="1554039" y="482992"/>
                  </a:cubicBezTo>
                  <a:cubicBezTo>
                    <a:pt x="1554690" y="484294"/>
                    <a:pt x="1554690" y="486246"/>
                    <a:pt x="1549809" y="486246"/>
                  </a:cubicBezTo>
                  <a:cubicBezTo>
                    <a:pt x="1544927" y="486246"/>
                    <a:pt x="1538743" y="484619"/>
                    <a:pt x="1535163" y="485595"/>
                  </a:cubicBezTo>
                  <a:cubicBezTo>
                    <a:pt x="1531583" y="486246"/>
                    <a:pt x="1526376" y="489826"/>
                    <a:pt x="1523447" y="488199"/>
                  </a:cubicBezTo>
                  <a:cubicBezTo>
                    <a:pt x="1520518" y="486572"/>
                    <a:pt x="1514659" y="479086"/>
                    <a:pt x="1510754" y="477785"/>
                  </a:cubicBezTo>
                  <a:cubicBezTo>
                    <a:pt x="1506849" y="476483"/>
                    <a:pt x="1504571" y="474530"/>
                    <a:pt x="1502943" y="475506"/>
                  </a:cubicBezTo>
                  <a:cubicBezTo>
                    <a:pt x="1501316" y="476157"/>
                    <a:pt x="1498712" y="477134"/>
                    <a:pt x="1498387" y="479412"/>
                  </a:cubicBezTo>
                  <a:cubicBezTo>
                    <a:pt x="1498061" y="481690"/>
                    <a:pt x="1498712" y="482666"/>
                    <a:pt x="1497085" y="482666"/>
                  </a:cubicBezTo>
                  <a:cubicBezTo>
                    <a:pt x="1495458" y="482666"/>
                    <a:pt x="1494807" y="477134"/>
                    <a:pt x="1490250" y="477459"/>
                  </a:cubicBezTo>
                  <a:cubicBezTo>
                    <a:pt x="1486020" y="477785"/>
                    <a:pt x="1479836" y="482341"/>
                    <a:pt x="1476256" y="481690"/>
                  </a:cubicBezTo>
                  <a:cubicBezTo>
                    <a:pt x="1472676" y="481039"/>
                    <a:pt x="1465841" y="470625"/>
                    <a:pt x="1463889" y="471275"/>
                  </a:cubicBezTo>
                  <a:cubicBezTo>
                    <a:pt x="1461936" y="471926"/>
                    <a:pt x="1460634" y="473228"/>
                    <a:pt x="1460960" y="474530"/>
                  </a:cubicBezTo>
                  <a:cubicBezTo>
                    <a:pt x="1461285" y="475832"/>
                    <a:pt x="1463889" y="476808"/>
                    <a:pt x="1461936" y="477785"/>
                  </a:cubicBezTo>
                  <a:cubicBezTo>
                    <a:pt x="1459983" y="479086"/>
                    <a:pt x="1433622" y="477785"/>
                    <a:pt x="1433947" y="476483"/>
                  </a:cubicBezTo>
                  <a:cubicBezTo>
                    <a:pt x="1434273" y="475181"/>
                    <a:pt x="1434598" y="473879"/>
                    <a:pt x="1436876" y="472252"/>
                  </a:cubicBezTo>
                  <a:cubicBezTo>
                    <a:pt x="1439154" y="470625"/>
                    <a:pt x="1445664" y="470950"/>
                    <a:pt x="1446640" y="469974"/>
                  </a:cubicBezTo>
                  <a:cubicBezTo>
                    <a:pt x="1447942" y="468997"/>
                    <a:pt x="1444362" y="462814"/>
                    <a:pt x="1441107" y="462814"/>
                  </a:cubicBezTo>
                  <a:cubicBezTo>
                    <a:pt x="1438178" y="462488"/>
                    <a:pt x="1433296" y="466394"/>
                    <a:pt x="1431994" y="464766"/>
                  </a:cubicBezTo>
                  <a:cubicBezTo>
                    <a:pt x="1430693" y="463139"/>
                    <a:pt x="1433296" y="459234"/>
                    <a:pt x="1432320" y="458257"/>
                  </a:cubicBezTo>
                  <a:cubicBezTo>
                    <a:pt x="1431344" y="457281"/>
                    <a:pt x="1429716" y="452074"/>
                    <a:pt x="1427113" y="453701"/>
                  </a:cubicBezTo>
                  <a:cubicBezTo>
                    <a:pt x="1424509" y="455328"/>
                    <a:pt x="1424509" y="456305"/>
                    <a:pt x="1421905" y="455654"/>
                  </a:cubicBezTo>
                  <a:cubicBezTo>
                    <a:pt x="1419302" y="455003"/>
                    <a:pt x="1412467" y="453376"/>
                    <a:pt x="1410189" y="453376"/>
                  </a:cubicBezTo>
                  <a:cubicBezTo>
                    <a:pt x="1407911" y="453376"/>
                    <a:pt x="1405958" y="452725"/>
                    <a:pt x="1404331" y="453701"/>
                  </a:cubicBezTo>
                  <a:cubicBezTo>
                    <a:pt x="1402704" y="454677"/>
                    <a:pt x="1395869" y="462814"/>
                    <a:pt x="1394567" y="461186"/>
                  </a:cubicBezTo>
                  <a:cubicBezTo>
                    <a:pt x="1393265" y="459559"/>
                    <a:pt x="1393591" y="456305"/>
                    <a:pt x="1394567" y="455003"/>
                  </a:cubicBezTo>
                  <a:cubicBezTo>
                    <a:pt x="1395869" y="453701"/>
                    <a:pt x="1396846" y="454026"/>
                    <a:pt x="1395869" y="452399"/>
                  </a:cubicBezTo>
                  <a:cubicBezTo>
                    <a:pt x="1394893" y="451097"/>
                    <a:pt x="1392940" y="450121"/>
                    <a:pt x="1393916" y="449145"/>
                  </a:cubicBezTo>
                  <a:cubicBezTo>
                    <a:pt x="1395218" y="447843"/>
                    <a:pt x="1402378" y="447843"/>
                    <a:pt x="1402704" y="446866"/>
                  </a:cubicBezTo>
                  <a:cubicBezTo>
                    <a:pt x="1403029" y="445890"/>
                    <a:pt x="1393916" y="444263"/>
                    <a:pt x="1390987" y="444263"/>
                  </a:cubicBezTo>
                  <a:cubicBezTo>
                    <a:pt x="1388058" y="444263"/>
                    <a:pt x="1386756" y="444914"/>
                    <a:pt x="1386105" y="443612"/>
                  </a:cubicBezTo>
                  <a:cubicBezTo>
                    <a:pt x="1385455" y="442310"/>
                    <a:pt x="1386756" y="441659"/>
                    <a:pt x="1384804" y="440032"/>
                  </a:cubicBezTo>
                  <a:cubicBezTo>
                    <a:pt x="1382851" y="438405"/>
                    <a:pt x="1379271" y="437754"/>
                    <a:pt x="1379596" y="436452"/>
                  </a:cubicBezTo>
                  <a:cubicBezTo>
                    <a:pt x="1379922" y="435150"/>
                    <a:pt x="1379596" y="434174"/>
                    <a:pt x="1381875" y="434174"/>
                  </a:cubicBezTo>
                  <a:cubicBezTo>
                    <a:pt x="1384153" y="434174"/>
                    <a:pt x="1390011" y="435476"/>
                    <a:pt x="1395218" y="436452"/>
                  </a:cubicBezTo>
                  <a:cubicBezTo>
                    <a:pt x="1400425" y="437754"/>
                    <a:pt x="1409213" y="440032"/>
                    <a:pt x="1412793" y="440032"/>
                  </a:cubicBezTo>
                  <a:cubicBezTo>
                    <a:pt x="1416373" y="439707"/>
                    <a:pt x="1418651" y="438730"/>
                    <a:pt x="1421255" y="438405"/>
                  </a:cubicBezTo>
                  <a:cubicBezTo>
                    <a:pt x="1423533" y="438405"/>
                    <a:pt x="1431994" y="438405"/>
                    <a:pt x="1435900" y="438405"/>
                  </a:cubicBezTo>
                  <a:cubicBezTo>
                    <a:pt x="1439805" y="438405"/>
                    <a:pt x="1443385" y="438730"/>
                    <a:pt x="1443711" y="437103"/>
                  </a:cubicBezTo>
                  <a:cubicBezTo>
                    <a:pt x="1444036" y="435476"/>
                    <a:pt x="1443060" y="434825"/>
                    <a:pt x="1439154" y="434174"/>
                  </a:cubicBezTo>
                  <a:cubicBezTo>
                    <a:pt x="1435249" y="433848"/>
                    <a:pt x="1425485" y="429943"/>
                    <a:pt x="1417023" y="429617"/>
                  </a:cubicBezTo>
                  <a:cubicBezTo>
                    <a:pt x="1408562" y="429617"/>
                    <a:pt x="1399124" y="426688"/>
                    <a:pt x="1394893" y="426688"/>
                  </a:cubicBezTo>
                  <a:cubicBezTo>
                    <a:pt x="1390662" y="426363"/>
                    <a:pt x="1382526" y="425061"/>
                    <a:pt x="1382526" y="423434"/>
                  </a:cubicBezTo>
                  <a:cubicBezTo>
                    <a:pt x="1382526" y="421807"/>
                    <a:pt x="1382200" y="419854"/>
                    <a:pt x="1385455" y="419854"/>
                  </a:cubicBezTo>
                  <a:cubicBezTo>
                    <a:pt x="1388709" y="419854"/>
                    <a:pt x="1392940" y="420179"/>
                    <a:pt x="1396520" y="421156"/>
                  </a:cubicBezTo>
                  <a:cubicBezTo>
                    <a:pt x="1400100" y="421807"/>
                    <a:pt x="1404331" y="423759"/>
                    <a:pt x="1405307" y="422457"/>
                  </a:cubicBezTo>
                  <a:cubicBezTo>
                    <a:pt x="1406284" y="421156"/>
                    <a:pt x="1401402" y="414321"/>
                    <a:pt x="1397822" y="414321"/>
                  </a:cubicBezTo>
                  <a:cubicBezTo>
                    <a:pt x="1394242" y="414321"/>
                    <a:pt x="1385455" y="413345"/>
                    <a:pt x="1382526" y="413345"/>
                  </a:cubicBezTo>
                  <a:cubicBezTo>
                    <a:pt x="1379596" y="413345"/>
                    <a:pt x="1378620" y="412694"/>
                    <a:pt x="1373413" y="414647"/>
                  </a:cubicBezTo>
                  <a:cubicBezTo>
                    <a:pt x="1367880" y="416925"/>
                    <a:pt x="1366253" y="417250"/>
                    <a:pt x="1361046" y="417250"/>
                  </a:cubicBezTo>
                  <a:cubicBezTo>
                    <a:pt x="1355838" y="417250"/>
                    <a:pt x="1345749" y="416925"/>
                    <a:pt x="1344447" y="416925"/>
                  </a:cubicBezTo>
                  <a:cubicBezTo>
                    <a:pt x="1342820" y="416925"/>
                    <a:pt x="1341844" y="415948"/>
                    <a:pt x="1340217" y="417250"/>
                  </a:cubicBezTo>
                  <a:cubicBezTo>
                    <a:pt x="1338264" y="418877"/>
                    <a:pt x="1333057" y="424410"/>
                    <a:pt x="1331755" y="425061"/>
                  </a:cubicBezTo>
                  <a:cubicBezTo>
                    <a:pt x="1330453" y="425712"/>
                    <a:pt x="1330128" y="429292"/>
                    <a:pt x="1328175" y="427990"/>
                  </a:cubicBezTo>
                  <a:cubicBezTo>
                    <a:pt x="1325897" y="426688"/>
                    <a:pt x="1322317" y="425061"/>
                    <a:pt x="1323293" y="423759"/>
                  </a:cubicBezTo>
                  <a:cubicBezTo>
                    <a:pt x="1324269" y="422783"/>
                    <a:pt x="1329477" y="421481"/>
                    <a:pt x="1331755" y="419854"/>
                  </a:cubicBezTo>
                  <a:cubicBezTo>
                    <a:pt x="1333708" y="418227"/>
                    <a:pt x="1337938" y="414321"/>
                    <a:pt x="1337613" y="412694"/>
                  </a:cubicBezTo>
                  <a:cubicBezTo>
                    <a:pt x="1337287" y="411067"/>
                    <a:pt x="1330778" y="406836"/>
                    <a:pt x="1328826" y="404558"/>
                  </a:cubicBezTo>
                  <a:cubicBezTo>
                    <a:pt x="1326548" y="402279"/>
                    <a:pt x="1325897" y="399350"/>
                    <a:pt x="1322317" y="398699"/>
                  </a:cubicBezTo>
                  <a:cubicBezTo>
                    <a:pt x="1318737" y="398049"/>
                    <a:pt x="1313529" y="398374"/>
                    <a:pt x="1305719" y="397072"/>
                  </a:cubicBezTo>
                  <a:cubicBezTo>
                    <a:pt x="1297908" y="395445"/>
                    <a:pt x="1287168" y="395119"/>
                    <a:pt x="1281635" y="392516"/>
                  </a:cubicBezTo>
                  <a:cubicBezTo>
                    <a:pt x="1276753" y="390238"/>
                    <a:pt x="1272848" y="388610"/>
                    <a:pt x="1268292" y="388285"/>
                  </a:cubicBezTo>
                  <a:lnTo>
                    <a:pt x="1268292" y="388285"/>
                  </a:lnTo>
                  <a:close/>
                  <a:moveTo>
                    <a:pt x="1333382" y="117508"/>
                  </a:moveTo>
                  <a:cubicBezTo>
                    <a:pt x="1344773" y="120111"/>
                    <a:pt x="1348028" y="124342"/>
                    <a:pt x="1359093" y="125644"/>
                  </a:cubicBezTo>
                  <a:cubicBezTo>
                    <a:pt x="1370158" y="126946"/>
                    <a:pt x="1364951" y="124993"/>
                    <a:pt x="1371460" y="131177"/>
                  </a:cubicBezTo>
                  <a:cubicBezTo>
                    <a:pt x="1377969" y="137686"/>
                    <a:pt x="1382200" y="141591"/>
                    <a:pt x="1386431" y="146473"/>
                  </a:cubicBezTo>
                  <a:cubicBezTo>
                    <a:pt x="1390662" y="151355"/>
                    <a:pt x="1394893" y="154284"/>
                    <a:pt x="1399124" y="158840"/>
                  </a:cubicBezTo>
                  <a:cubicBezTo>
                    <a:pt x="1403029" y="163397"/>
                    <a:pt x="1406935" y="164699"/>
                    <a:pt x="1407260" y="167628"/>
                  </a:cubicBezTo>
                  <a:cubicBezTo>
                    <a:pt x="1407585" y="170557"/>
                    <a:pt x="1402378" y="172509"/>
                    <a:pt x="1407585" y="173160"/>
                  </a:cubicBezTo>
                  <a:cubicBezTo>
                    <a:pt x="1412793" y="173811"/>
                    <a:pt x="1418976" y="174462"/>
                    <a:pt x="1422882" y="174462"/>
                  </a:cubicBezTo>
                  <a:cubicBezTo>
                    <a:pt x="1426787" y="174462"/>
                    <a:pt x="1433947" y="175438"/>
                    <a:pt x="1434273" y="177066"/>
                  </a:cubicBezTo>
                  <a:cubicBezTo>
                    <a:pt x="1434923" y="178693"/>
                    <a:pt x="1440131" y="179018"/>
                    <a:pt x="1441758" y="177391"/>
                  </a:cubicBezTo>
                  <a:cubicBezTo>
                    <a:pt x="1443385" y="175438"/>
                    <a:pt x="1445338" y="174788"/>
                    <a:pt x="1448593" y="175438"/>
                  </a:cubicBezTo>
                  <a:cubicBezTo>
                    <a:pt x="1451847" y="176089"/>
                    <a:pt x="1456078" y="180320"/>
                    <a:pt x="1456403" y="182273"/>
                  </a:cubicBezTo>
                  <a:cubicBezTo>
                    <a:pt x="1457054" y="184226"/>
                    <a:pt x="1455102" y="186829"/>
                    <a:pt x="1454776" y="188457"/>
                  </a:cubicBezTo>
                  <a:cubicBezTo>
                    <a:pt x="1454451" y="190084"/>
                    <a:pt x="1450220" y="191711"/>
                    <a:pt x="1451847" y="193338"/>
                  </a:cubicBezTo>
                  <a:cubicBezTo>
                    <a:pt x="1453474" y="194966"/>
                    <a:pt x="1460634" y="199197"/>
                    <a:pt x="1463238" y="199522"/>
                  </a:cubicBezTo>
                  <a:cubicBezTo>
                    <a:pt x="1465516" y="199847"/>
                    <a:pt x="1468771" y="204078"/>
                    <a:pt x="1470398" y="201149"/>
                  </a:cubicBezTo>
                  <a:cubicBezTo>
                    <a:pt x="1472025" y="198220"/>
                    <a:pt x="1476907" y="203427"/>
                    <a:pt x="1477232" y="202126"/>
                  </a:cubicBezTo>
                  <a:cubicBezTo>
                    <a:pt x="1477558" y="200498"/>
                    <a:pt x="1473327" y="195942"/>
                    <a:pt x="1472025" y="193664"/>
                  </a:cubicBezTo>
                  <a:cubicBezTo>
                    <a:pt x="1470398" y="191386"/>
                    <a:pt x="1466492" y="186178"/>
                    <a:pt x="1466818" y="185202"/>
                  </a:cubicBezTo>
                  <a:cubicBezTo>
                    <a:pt x="1466818" y="183900"/>
                    <a:pt x="1468120" y="182273"/>
                    <a:pt x="1470398" y="180971"/>
                  </a:cubicBezTo>
                  <a:cubicBezTo>
                    <a:pt x="1472676" y="179669"/>
                    <a:pt x="1474629" y="179669"/>
                    <a:pt x="1478860" y="179669"/>
                  </a:cubicBezTo>
                  <a:cubicBezTo>
                    <a:pt x="1483091" y="179669"/>
                    <a:pt x="1491552" y="179995"/>
                    <a:pt x="1493180" y="181622"/>
                  </a:cubicBezTo>
                  <a:cubicBezTo>
                    <a:pt x="1494807" y="183249"/>
                    <a:pt x="1497085" y="190084"/>
                    <a:pt x="1496760" y="192687"/>
                  </a:cubicBezTo>
                  <a:cubicBezTo>
                    <a:pt x="1496434" y="195291"/>
                    <a:pt x="1488949" y="197569"/>
                    <a:pt x="1487972" y="199197"/>
                  </a:cubicBezTo>
                  <a:cubicBezTo>
                    <a:pt x="1486671" y="200824"/>
                    <a:pt x="1483091" y="202777"/>
                    <a:pt x="1487322" y="204404"/>
                  </a:cubicBezTo>
                  <a:cubicBezTo>
                    <a:pt x="1491552" y="206031"/>
                    <a:pt x="1496109" y="205055"/>
                    <a:pt x="1499689" y="204729"/>
                  </a:cubicBezTo>
                  <a:cubicBezTo>
                    <a:pt x="1502943" y="204404"/>
                    <a:pt x="1505547" y="202777"/>
                    <a:pt x="1506198" y="204404"/>
                  </a:cubicBezTo>
                  <a:cubicBezTo>
                    <a:pt x="1506849" y="206031"/>
                    <a:pt x="1509452" y="209286"/>
                    <a:pt x="1508801" y="210262"/>
                  </a:cubicBezTo>
                  <a:cubicBezTo>
                    <a:pt x="1508150" y="211238"/>
                    <a:pt x="1498387" y="215469"/>
                    <a:pt x="1498712" y="217422"/>
                  </a:cubicBezTo>
                  <a:cubicBezTo>
                    <a:pt x="1499038" y="219375"/>
                    <a:pt x="1500665" y="219049"/>
                    <a:pt x="1503269" y="218398"/>
                  </a:cubicBezTo>
                  <a:cubicBezTo>
                    <a:pt x="1505547" y="217747"/>
                    <a:pt x="1513358" y="215469"/>
                    <a:pt x="1513032" y="216771"/>
                  </a:cubicBezTo>
                  <a:cubicBezTo>
                    <a:pt x="1513032" y="218398"/>
                    <a:pt x="1511405" y="228162"/>
                    <a:pt x="1510103" y="229464"/>
                  </a:cubicBezTo>
                  <a:cubicBezTo>
                    <a:pt x="1508801" y="230766"/>
                    <a:pt x="1500014" y="232393"/>
                    <a:pt x="1500014" y="234671"/>
                  </a:cubicBezTo>
                  <a:cubicBezTo>
                    <a:pt x="1500014" y="236949"/>
                    <a:pt x="1499363" y="240204"/>
                    <a:pt x="1500665" y="239878"/>
                  </a:cubicBezTo>
                  <a:cubicBezTo>
                    <a:pt x="1501967" y="239553"/>
                    <a:pt x="1510754" y="232718"/>
                    <a:pt x="1513358" y="233695"/>
                  </a:cubicBezTo>
                  <a:cubicBezTo>
                    <a:pt x="1515636" y="234671"/>
                    <a:pt x="1516287" y="237275"/>
                    <a:pt x="1517914" y="236949"/>
                  </a:cubicBezTo>
                  <a:cubicBezTo>
                    <a:pt x="1519541" y="236949"/>
                    <a:pt x="1520843" y="233044"/>
                    <a:pt x="1523121" y="231742"/>
                  </a:cubicBezTo>
                  <a:cubicBezTo>
                    <a:pt x="1525400" y="230440"/>
                    <a:pt x="1531258" y="230115"/>
                    <a:pt x="1532234" y="231091"/>
                  </a:cubicBezTo>
                  <a:cubicBezTo>
                    <a:pt x="1533210" y="232067"/>
                    <a:pt x="1538418" y="233369"/>
                    <a:pt x="1539068" y="235647"/>
                  </a:cubicBezTo>
                  <a:cubicBezTo>
                    <a:pt x="1539719" y="237925"/>
                    <a:pt x="1540370" y="245736"/>
                    <a:pt x="1541347" y="244435"/>
                  </a:cubicBezTo>
                  <a:cubicBezTo>
                    <a:pt x="1542649" y="243133"/>
                    <a:pt x="1544927" y="234996"/>
                    <a:pt x="1546228" y="234346"/>
                  </a:cubicBezTo>
                  <a:cubicBezTo>
                    <a:pt x="1547530" y="233695"/>
                    <a:pt x="1549483" y="231416"/>
                    <a:pt x="1551110" y="233369"/>
                  </a:cubicBezTo>
                  <a:cubicBezTo>
                    <a:pt x="1552738" y="235322"/>
                    <a:pt x="1554365" y="240204"/>
                    <a:pt x="1561199" y="245411"/>
                  </a:cubicBezTo>
                  <a:cubicBezTo>
                    <a:pt x="1567709" y="250293"/>
                    <a:pt x="1573567" y="251920"/>
                    <a:pt x="1571939" y="253873"/>
                  </a:cubicBezTo>
                  <a:cubicBezTo>
                    <a:pt x="1570312" y="255500"/>
                    <a:pt x="1566732" y="258755"/>
                    <a:pt x="1562827" y="259405"/>
                  </a:cubicBezTo>
                  <a:cubicBezTo>
                    <a:pt x="1558921" y="260056"/>
                    <a:pt x="1534512" y="263636"/>
                    <a:pt x="1531909" y="265264"/>
                  </a:cubicBezTo>
                  <a:cubicBezTo>
                    <a:pt x="1529630" y="266891"/>
                    <a:pt x="1526050" y="272749"/>
                    <a:pt x="1523772" y="273400"/>
                  </a:cubicBezTo>
                  <a:cubicBezTo>
                    <a:pt x="1521494" y="274051"/>
                    <a:pt x="1514659" y="268193"/>
                    <a:pt x="1514659" y="271773"/>
                  </a:cubicBezTo>
                  <a:cubicBezTo>
                    <a:pt x="1514659" y="275353"/>
                    <a:pt x="1516287" y="277956"/>
                    <a:pt x="1514659" y="279584"/>
                  </a:cubicBezTo>
                  <a:cubicBezTo>
                    <a:pt x="1513032" y="281211"/>
                    <a:pt x="1507174" y="283814"/>
                    <a:pt x="1503920" y="286418"/>
                  </a:cubicBezTo>
                  <a:cubicBezTo>
                    <a:pt x="1500991" y="288696"/>
                    <a:pt x="1498712" y="295531"/>
                    <a:pt x="1496760" y="292927"/>
                  </a:cubicBezTo>
                  <a:cubicBezTo>
                    <a:pt x="1494807" y="290649"/>
                    <a:pt x="1488949" y="278282"/>
                    <a:pt x="1489274" y="275027"/>
                  </a:cubicBezTo>
                  <a:cubicBezTo>
                    <a:pt x="1489925" y="271447"/>
                    <a:pt x="1495132" y="266565"/>
                    <a:pt x="1492203" y="266891"/>
                  </a:cubicBezTo>
                  <a:cubicBezTo>
                    <a:pt x="1489274" y="267216"/>
                    <a:pt x="1480812" y="269494"/>
                    <a:pt x="1480162" y="272424"/>
                  </a:cubicBezTo>
                  <a:cubicBezTo>
                    <a:pt x="1479511" y="275353"/>
                    <a:pt x="1478534" y="280234"/>
                    <a:pt x="1479185" y="282513"/>
                  </a:cubicBezTo>
                  <a:cubicBezTo>
                    <a:pt x="1479511" y="284791"/>
                    <a:pt x="1482765" y="287720"/>
                    <a:pt x="1480487" y="289347"/>
                  </a:cubicBezTo>
                  <a:cubicBezTo>
                    <a:pt x="1478209" y="290974"/>
                    <a:pt x="1473978" y="289347"/>
                    <a:pt x="1475280" y="291625"/>
                  </a:cubicBezTo>
                  <a:cubicBezTo>
                    <a:pt x="1476582" y="293903"/>
                    <a:pt x="1485369" y="291625"/>
                    <a:pt x="1485369" y="294554"/>
                  </a:cubicBezTo>
                  <a:cubicBezTo>
                    <a:pt x="1485694" y="297483"/>
                    <a:pt x="1488949" y="301714"/>
                    <a:pt x="1486671" y="302691"/>
                  </a:cubicBezTo>
                  <a:cubicBezTo>
                    <a:pt x="1484392" y="303667"/>
                    <a:pt x="1479185" y="303993"/>
                    <a:pt x="1478209" y="303993"/>
                  </a:cubicBezTo>
                  <a:cubicBezTo>
                    <a:pt x="1476907" y="303993"/>
                    <a:pt x="1473978" y="297483"/>
                    <a:pt x="1470073" y="296182"/>
                  </a:cubicBezTo>
                  <a:cubicBezTo>
                    <a:pt x="1466167" y="294880"/>
                    <a:pt x="1460634" y="292276"/>
                    <a:pt x="1461936" y="296182"/>
                  </a:cubicBezTo>
                  <a:cubicBezTo>
                    <a:pt x="1463238" y="300087"/>
                    <a:pt x="1469747" y="305620"/>
                    <a:pt x="1469422" y="307573"/>
                  </a:cubicBezTo>
                  <a:cubicBezTo>
                    <a:pt x="1469096" y="309525"/>
                    <a:pt x="1466167" y="313105"/>
                    <a:pt x="1464540" y="316360"/>
                  </a:cubicBezTo>
                  <a:cubicBezTo>
                    <a:pt x="1462913" y="319614"/>
                    <a:pt x="1464865" y="322543"/>
                    <a:pt x="1461936" y="323520"/>
                  </a:cubicBezTo>
                  <a:cubicBezTo>
                    <a:pt x="1459332" y="324171"/>
                    <a:pt x="1452498" y="319289"/>
                    <a:pt x="1450871" y="317987"/>
                  </a:cubicBezTo>
                  <a:cubicBezTo>
                    <a:pt x="1449243" y="316360"/>
                    <a:pt x="1443385" y="310176"/>
                    <a:pt x="1439154" y="305620"/>
                  </a:cubicBezTo>
                  <a:cubicBezTo>
                    <a:pt x="1434923" y="300738"/>
                    <a:pt x="1430367" y="294554"/>
                    <a:pt x="1428740" y="296182"/>
                  </a:cubicBezTo>
                  <a:cubicBezTo>
                    <a:pt x="1427113" y="297809"/>
                    <a:pt x="1425811" y="300087"/>
                    <a:pt x="1427113" y="301714"/>
                  </a:cubicBezTo>
                  <a:cubicBezTo>
                    <a:pt x="1428414" y="303342"/>
                    <a:pt x="1432971" y="305945"/>
                    <a:pt x="1435900" y="309525"/>
                  </a:cubicBezTo>
                  <a:cubicBezTo>
                    <a:pt x="1438829" y="313105"/>
                    <a:pt x="1443711" y="321242"/>
                    <a:pt x="1442734" y="322869"/>
                  </a:cubicBezTo>
                  <a:cubicBezTo>
                    <a:pt x="1441758" y="324496"/>
                    <a:pt x="1435249" y="322869"/>
                    <a:pt x="1431669" y="319614"/>
                  </a:cubicBezTo>
                  <a:cubicBezTo>
                    <a:pt x="1428089" y="316360"/>
                    <a:pt x="1428414" y="313431"/>
                    <a:pt x="1422231" y="312454"/>
                  </a:cubicBezTo>
                  <a:cubicBezTo>
                    <a:pt x="1416047" y="311152"/>
                    <a:pt x="1403355" y="309851"/>
                    <a:pt x="1404005" y="312129"/>
                  </a:cubicBezTo>
                  <a:cubicBezTo>
                    <a:pt x="1404656" y="314407"/>
                    <a:pt x="1404982" y="313431"/>
                    <a:pt x="1409864" y="315058"/>
                  </a:cubicBezTo>
                  <a:cubicBezTo>
                    <a:pt x="1414745" y="316685"/>
                    <a:pt x="1421905" y="319614"/>
                    <a:pt x="1421905" y="321242"/>
                  </a:cubicBezTo>
                  <a:cubicBezTo>
                    <a:pt x="1421905" y="322869"/>
                    <a:pt x="1417349" y="325147"/>
                    <a:pt x="1415722" y="325147"/>
                  </a:cubicBezTo>
                  <a:cubicBezTo>
                    <a:pt x="1414095" y="325472"/>
                    <a:pt x="1411165" y="322543"/>
                    <a:pt x="1402704" y="322869"/>
                  </a:cubicBezTo>
                  <a:cubicBezTo>
                    <a:pt x="1394242" y="323194"/>
                    <a:pt x="1390336" y="324496"/>
                    <a:pt x="1386756" y="322869"/>
                  </a:cubicBezTo>
                  <a:cubicBezTo>
                    <a:pt x="1383176" y="321242"/>
                    <a:pt x="1380573" y="317987"/>
                    <a:pt x="1377644" y="318638"/>
                  </a:cubicBezTo>
                  <a:cubicBezTo>
                    <a:pt x="1374715" y="319289"/>
                    <a:pt x="1378295" y="322218"/>
                    <a:pt x="1369507" y="318963"/>
                  </a:cubicBezTo>
                  <a:cubicBezTo>
                    <a:pt x="1360720" y="315709"/>
                    <a:pt x="1358442" y="312129"/>
                    <a:pt x="1353886" y="309525"/>
                  </a:cubicBezTo>
                  <a:cubicBezTo>
                    <a:pt x="1349329" y="307247"/>
                    <a:pt x="1345424" y="305945"/>
                    <a:pt x="1347051" y="304969"/>
                  </a:cubicBezTo>
                  <a:cubicBezTo>
                    <a:pt x="1348353" y="303667"/>
                    <a:pt x="1353886" y="303667"/>
                    <a:pt x="1358442" y="303342"/>
                  </a:cubicBezTo>
                  <a:cubicBezTo>
                    <a:pt x="1362998" y="303016"/>
                    <a:pt x="1373413" y="302365"/>
                    <a:pt x="1376667" y="301389"/>
                  </a:cubicBezTo>
                  <a:cubicBezTo>
                    <a:pt x="1379922" y="300738"/>
                    <a:pt x="1381549" y="300087"/>
                    <a:pt x="1381224" y="298785"/>
                  </a:cubicBezTo>
                  <a:cubicBezTo>
                    <a:pt x="1380898" y="297158"/>
                    <a:pt x="1373413" y="297158"/>
                    <a:pt x="1368531" y="296833"/>
                  </a:cubicBezTo>
                  <a:cubicBezTo>
                    <a:pt x="1363649" y="296507"/>
                    <a:pt x="1356164" y="292927"/>
                    <a:pt x="1351282" y="293253"/>
                  </a:cubicBezTo>
                  <a:cubicBezTo>
                    <a:pt x="1346400" y="293578"/>
                    <a:pt x="1339240" y="297809"/>
                    <a:pt x="1336637" y="296507"/>
                  </a:cubicBezTo>
                  <a:cubicBezTo>
                    <a:pt x="1334033" y="295531"/>
                    <a:pt x="1325246" y="290323"/>
                    <a:pt x="1324595" y="288371"/>
                  </a:cubicBezTo>
                  <a:cubicBezTo>
                    <a:pt x="1323944" y="286418"/>
                    <a:pt x="1341518" y="287394"/>
                    <a:pt x="1341518" y="286093"/>
                  </a:cubicBezTo>
                  <a:cubicBezTo>
                    <a:pt x="1341518" y="284791"/>
                    <a:pt x="1334358" y="282187"/>
                    <a:pt x="1330778" y="281862"/>
                  </a:cubicBezTo>
                  <a:cubicBezTo>
                    <a:pt x="1327198" y="281536"/>
                    <a:pt x="1321015" y="283164"/>
                    <a:pt x="1318737" y="281211"/>
                  </a:cubicBezTo>
                  <a:cubicBezTo>
                    <a:pt x="1316784" y="279258"/>
                    <a:pt x="1307671" y="275027"/>
                    <a:pt x="1308648" y="273400"/>
                  </a:cubicBezTo>
                  <a:cubicBezTo>
                    <a:pt x="1309949" y="271773"/>
                    <a:pt x="1319062" y="269494"/>
                    <a:pt x="1323619" y="267542"/>
                  </a:cubicBezTo>
                  <a:cubicBezTo>
                    <a:pt x="1328175" y="265264"/>
                    <a:pt x="1334033" y="263311"/>
                    <a:pt x="1337287" y="262009"/>
                  </a:cubicBezTo>
                  <a:cubicBezTo>
                    <a:pt x="1340542" y="260707"/>
                    <a:pt x="1347702" y="262009"/>
                    <a:pt x="1354862" y="262009"/>
                  </a:cubicBezTo>
                  <a:cubicBezTo>
                    <a:pt x="1361696" y="262009"/>
                    <a:pt x="1372437" y="262009"/>
                    <a:pt x="1376342" y="261358"/>
                  </a:cubicBezTo>
                  <a:cubicBezTo>
                    <a:pt x="1380247" y="261033"/>
                    <a:pt x="1404331" y="259405"/>
                    <a:pt x="1408887" y="257453"/>
                  </a:cubicBezTo>
                  <a:cubicBezTo>
                    <a:pt x="1413444" y="255175"/>
                    <a:pt x="1411816" y="255500"/>
                    <a:pt x="1408236" y="255500"/>
                  </a:cubicBezTo>
                  <a:cubicBezTo>
                    <a:pt x="1404656" y="255500"/>
                    <a:pt x="1399124" y="256151"/>
                    <a:pt x="1392615" y="256151"/>
                  </a:cubicBezTo>
                  <a:cubicBezTo>
                    <a:pt x="1386105" y="256151"/>
                    <a:pt x="1376667" y="255500"/>
                    <a:pt x="1369507" y="255500"/>
                  </a:cubicBezTo>
                  <a:cubicBezTo>
                    <a:pt x="1362673" y="255500"/>
                    <a:pt x="1355838" y="256151"/>
                    <a:pt x="1358117" y="254524"/>
                  </a:cubicBezTo>
                  <a:cubicBezTo>
                    <a:pt x="1360395" y="252896"/>
                    <a:pt x="1362673" y="251595"/>
                    <a:pt x="1367555" y="251269"/>
                  </a:cubicBezTo>
                  <a:cubicBezTo>
                    <a:pt x="1372762" y="251269"/>
                    <a:pt x="1393265" y="250618"/>
                    <a:pt x="1392615" y="248340"/>
                  </a:cubicBezTo>
                  <a:cubicBezTo>
                    <a:pt x="1391964" y="246062"/>
                    <a:pt x="1388384" y="246713"/>
                    <a:pt x="1382526" y="246713"/>
                  </a:cubicBezTo>
                  <a:cubicBezTo>
                    <a:pt x="1376667" y="246713"/>
                    <a:pt x="1372762" y="247364"/>
                    <a:pt x="1367229" y="247364"/>
                  </a:cubicBezTo>
                  <a:cubicBezTo>
                    <a:pt x="1361696" y="247364"/>
                    <a:pt x="1358117" y="248991"/>
                    <a:pt x="1357466" y="247038"/>
                  </a:cubicBezTo>
                  <a:cubicBezTo>
                    <a:pt x="1356815" y="245085"/>
                    <a:pt x="1360720" y="241505"/>
                    <a:pt x="1356164" y="242156"/>
                  </a:cubicBezTo>
                  <a:cubicBezTo>
                    <a:pt x="1351607" y="242807"/>
                    <a:pt x="1349980" y="245736"/>
                    <a:pt x="1346400" y="244109"/>
                  </a:cubicBezTo>
                  <a:cubicBezTo>
                    <a:pt x="1342820" y="242482"/>
                    <a:pt x="1340217" y="239227"/>
                    <a:pt x="1340217" y="241505"/>
                  </a:cubicBezTo>
                  <a:cubicBezTo>
                    <a:pt x="1340217" y="243784"/>
                    <a:pt x="1342169" y="245411"/>
                    <a:pt x="1339891" y="246387"/>
                  </a:cubicBezTo>
                  <a:cubicBezTo>
                    <a:pt x="1337613" y="247364"/>
                    <a:pt x="1335335" y="249642"/>
                    <a:pt x="1334358" y="247689"/>
                  </a:cubicBezTo>
                  <a:cubicBezTo>
                    <a:pt x="1333708" y="245736"/>
                    <a:pt x="1334358" y="242807"/>
                    <a:pt x="1332080" y="244109"/>
                  </a:cubicBezTo>
                  <a:cubicBezTo>
                    <a:pt x="1329802" y="245411"/>
                    <a:pt x="1325571" y="248665"/>
                    <a:pt x="1323293" y="250618"/>
                  </a:cubicBezTo>
                  <a:cubicBezTo>
                    <a:pt x="1321015" y="252896"/>
                    <a:pt x="1320038" y="253873"/>
                    <a:pt x="1317435" y="253873"/>
                  </a:cubicBezTo>
                  <a:cubicBezTo>
                    <a:pt x="1314831" y="253873"/>
                    <a:pt x="1308973" y="256802"/>
                    <a:pt x="1309624" y="253222"/>
                  </a:cubicBezTo>
                  <a:cubicBezTo>
                    <a:pt x="1310275" y="249316"/>
                    <a:pt x="1311902" y="245411"/>
                    <a:pt x="1310275" y="245411"/>
                  </a:cubicBezTo>
                  <a:cubicBezTo>
                    <a:pt x="1308648" y="245411"/>
                    <a:pt x="1305393" y="243458"/>
                    <a:pt x="1304091" y="244760"/>
                  </a:cubicBezTo>
                  <a:cubicBezTo>
                    <a:pt x="1302789" y="246062"/>
                    <a:pt x="1298559" y="250618"/>
                    <a:pt x="1294002" y="251269"/>
                  </a:cubicBezTo>
                  <a:cubicBezTo>
                    <a:pt x="1289446" y="251920"/>
                    <a:pt x="1283262" y="252896"/>
                    <a:pt x="1281310" y="252245"/>
                  </a:cubicBezTo>
                  <a:cubicBezTo>
                    <a:pt x="1279357" y="251595"/>
                    <a:pt x="1280333" y="246387"/>
                    <a:pt x="1275126" y="246062"/>
                  </a:cubicBezTo>
                  <a:cubicBezTo>
                    <a:pt x="1270244" y="245736"/>
                    <a:pt x="1264711" y="247689"/>
                    <a:pt x="1265037" y="245085"/>
                  </a:cubicBezTo>
                  <a:cubicBezTo>
                    <a:pt x="1265362" y="242482"/>
                    <a:pt x="1266013" y="238902"/>
                    <a:pt x="1267966" y="237275"/>
                  </a:cubicBezTo>
                  <a:cubicBezTo>
                    <a:pt x="1269919" y="235647"/>
                    <a:pt x="1274150" y="234346"/>
                    <a:pt x="1282286" y="234346"/>
                  </a:cubicBezTo>
                  <a:cubicBezTo>
                    <a:pt x="1290748" y="234346"/>
                    <a:pt x="1295304" y="232718"/>
                    <a:pt x="1296606" y="231416"/>
                  </a:cubicBezTo>
                  <a:cubicBezTo>
                    <a:pt x="1297908" y="230115"/>
                    <a:pt x="1303115" y="226209"/>
                    <a:pt x="1303440" y="224256"/>
                  </a:cubicBezTo>
                  <a:cubicBezTo>
                    <a:pt x="1303766" y="222304"/>
                    <a:pt x="1292701" y="226209"/>
                    <a:pt x="1289446" y="227836"/>
                  </a:cubicBezTo>
                  <a:cubicBezTo>
                    <a:pt x="1286191" y="229464"/>
                    <a:pt x="1283588" y="230115"/>
                    <a:pt x="1279682" y="229789"/>
                  </a:cubicBezTo>
                  <a:cubicBezTo>
                    <a:pt x="1275777" y="229789"/>
                    <a:pt x="1265688" y="230766"/>
                    <a:pt x="1262433" y="228813"/>
                  </a:cubicBezTo>
                  <a:cubicBezTo>
                    <a:pt x="1259504" y="226860"/>
                    <a:pt x="1244859" y="219700"/>
                    <a:pt x="1244533" y="217096"/>
                  </a:cubicBezTo>
                  <a:cubicBezTo>
                    <a:pt x="1244208" y="214818"/>
                    <a:pt x="1243557" y="207658"/>
                    <a:pt x="1239977" y="206357"/>
                  </a:cubicBezTo>
                  <a:cubicBezTo>
                    <a:pt x="1236072" y="204729"/>
                    <a:pt x="1233793" y="201475"/>
                    <a:pt x="1235746" y="201149"/>
                  </a:cubicBezTo>
                  <a:cubicBezTo>
                    <a:pt x="1237699" y="200824"/>
                    <a:pt x="1242255" y="201475"/>
                    <a:pt x="1248764" y="202126"/>
                  </a:cubicBezTo>
                  <a:cubicBezTo>
                    <a:pt x="1255273" y="202777"/>
                    <a:pt x="1261132" y="203427"/>
                    <a:pt x="1265688" y="203427"/>
                  </a:cubicBezTo>
                  <a:cubicBezTo>
                    <a:pt x="1270244" y="203427"/>
                    <a:pt x="1278055" y="205055"/>
                    <a:pt x="1283262" y="205055"/>
                  </a:cubicBezTo>
                  <a:cubicBezTo>
                    <a:pt x="1288469" y="205055"/>
                    <a:pt x="1288469" y="203102"/>
                    <a:pt x="1293351" y="205706"/>
                  </a:cubicBezTo>
                  <a:cubicBezTo>
                    <a:pt x="1297908" y="208309"/>
                    <a:pt x="1304091" y="211564"/>
                    <a:pt x="1304091" y="209937"/>
                  </a:cubicBezTo>
                  <a:cubicBezTo>
                    <a:pt x="1304091" y="208309"/>
                    <a:pt x="1297908" y="203102"/>
                    <a:pt x="1299210" y="201475"/>
                  </a:cubicBezTo>
                  <a:cubicBezTo>
                    <a:pt x="1300511" y="199847"/>
                    <a:pt x="1308322" y="195942"/>
                    <a:pt x="1308322" y="194966"/>
                  </a:cubicBezTo>
                  <a:cubicBezTo>
                    <a:pt x="1308322" y="193989"/>
                    <a:pt x="1301813" y="190735"/>
                    <a:pt x="1296931" y="192687"/>
                  </a:cubicBezTo>
                  <a:cubicBezTo>
                    <a:pt x="1292050" y="194640"/>
                    <a:pt x="1278706" y="198220"/>
                    <a:pt x="1276753" y="198546"/>
                  </a:cubicBezTo>
                  <a:cubicBezTo>
                    <a:pt x="1274801" y="198871"/>
                    <a:pt x="1269268" y="198546"/>
                    <a:pt x="1271546" y="196267"/>
                  </a:cubicBezTo>
                  <a:cubicBezTo>
                    <a:pt x="1273824" y="193989"/>
                    <a:pt x="1279357" y="192362"/>
                    <a:pt x="1278055" y="191386"/>
                  </a:cubicBezTo>
                  <a:cubicBezTo>
                    <a:pt x="1276753" y="190409"/>
                    <a:pt x="1273173" y="188457"/>
                    <a:pt x="1271546" y="189758"/>
                  </a:cubicBezTo>
                  <a:cubicBezTo>
                    <a:pt x="1269919" y="191386"/>
                    <a:pt x="1265688" y="193338"/>
                    <a:pt x="1261457" y="193338"/>
                  </a:cubicBezTo>
                  <a:cubicBezTo>
                    <a:pt x="1257551" y="193338"/>
                    <a:pt x="1252344" y="191060"/>
                    <a:pt x="1250066" y="190409"/>
                  </a:cubicBezTo>
                  <a:cubicBezTo>
                    <a:pt x="1247788" y="189758"/>
                    <a:pt x="1245184" y="189108"/>
                    <a:pt x="1246161" y="188131"/>
                  </a:cubicBezTo>
                  <a:cubicBezTo>
                    <a:pt x="1247137" y="187155"/>
                    <a:pt x="1245835" y="185528"/>
                    <a:pt x="1245510" y="184226"/>
                  </a:cubicBezTo>
                  <a:cubicBezTo>
                    <a:pt x="1245184" y="182598"/>
                    <a:pt x="1253321" y="181297"/>
                    <a:pt x="1256575" y="181297"/>
                  </a:cubicBezTo>
                  <a:cubicBezTo>
                    <a:pt x="1259504" y="181297"/>
                    <a:pt x="1268617" y="179669"/>
                    <a:pt x="1266013" y="178693"/>
                  </a:cubicBezTo>
                  <a:cubicBezTo>
                    <a:pt x="1263735" y="177717"/>
                    <a:pt x="1259504" y="178693"/>
                    <a:pt x="1260806" y="176415"/>
                  </a:cubicBezTo>
                  <a:cubicBezTo>
                    <a:pt x="1262108" y="174137"/>
                    <a:pt x="1261132" y="172509"/>
                    <a:pt x="1262108" y="170557"/>
                  </a:cubicBezTo>
                  <a:cubicBezTo>
                    <a:pt x="1263084" y="168604"/>
                    <a:pt x="1278706" y="166000"/>
                    <a:pt x="1283588" y="164699"/>
                  </a:cubicBezTo>
                  <a:cubicBezTo>
                    <a:pt x="1288795" y="163722"/>
                    <a:pt x="1308973" y="164048"/>
                    <a:pt x="1306695" y="160793"/>
                  </a:cubicBezTo>
                  <a:cubicBezTo>
                    <a:pt x="1304417" y="157864"/>
                    <a:pt x="1291399" y="159166"/>
                    <a:pt x="1291399" y="156562"/>
                  </a:cubicBezTo>
                  <a:cubicBezTo>
                    <a:pt x="1291399" y="153959"/>
                    <a:pt x="1291073" y="152982"/>
                    <a:pt x="1288469" y="152982"/>
                  </a:cubicBezTo>
                  <a:cubicBezTo>
                    <a:pt x="1285866" y="152982"/>
                    <a:pt x="1279357" y="153633"/>
                    <a:pt x="1280333" y="152331"/>
                  </a:cubicBezTo>
                  <a:cubicBezTo>
                    <a:pt x="1281310" y="151029"/>
                    <a:pt x="1286191" y="150704"/>
                    <a:pt x="1283262" y="149402"/>
                  </a:cubicBezTo>
                  <a:cubicBezTo>
                    <a:pt x="1280333" y="147775"/>
                    <a:pt x="1275777" y="149728"/>
                    <a:pt x="1277730" y="147450"/>
                  </a:cubicBezTo>
                  <a:cubicBezTo>
                    <a:pt x="1279682" y="145171"/>
                    <a:pt x="1280984" y="142893"/>
                    <a:pt x="1284239" y="141917"/>
                  </a:cubicBezTo>
                  <a:cubicBezTo>
                    <a:pt x="1287168" y="140940"/>
                    <a:pt x="1296606" y="137035"/>
                    <a:pt x="1304742" y="136384"/>
                  </a:cubicBezTo>
                  <a:cubicBezTo>
                    <a:pt x="1312553" y="135733"/>
                    <a:pt x="1322642" y="136710"/>
                    <a:pt x="1327198" y="137035"/>
                  </a:cubicBezTo>
                  <a:cubicBezTo>
                    <a:pt x="1331755" y="137360"/>
                    <a:pt x="1335986" y="138337"/>
                    <a:pt x="1337938" y="137035"/>
                  </a:cubicBezTo>
                  <a:cubicBezTo>
                    <a:pt x="1339891" y="135733"/>
                    <a:pt x="1341518" y="131177"/>
                    <a:pt x="1341193" y="130526"/>
                  </a:cubicBezTo>
                  <a:cubicBezTo>
                    <a:pt x="1340868" y="129875"/>
                    <a:pt x="1341844" y="127597"/>
                    <a:pt x="1337613" y="127597"/>
                  </a:cubicBezTo>
                  <a:cubicBezTo>
                    <a:pt x="1333382" y="127597"/>
                    <a:pt x="1330778" y="128248"/>
                    <a:pt x="1323619" y="127271"/>
                  </a:cubicBezTo>
                  <a:cubicBezTo>
                    <a:pt x="1316784" y="126295"/>
                    <a:pt x="1308973" y="128248"/>
                    <a:pt x="1308973" y="125644"/>
                  </a:cubicBezTo>
                  <a:cubicBezTo>
                    <a:pt x="1308973" y="123041"/>
                    <a:pt x="1306695" y="121088"/>
                    <a:pt x="1310600" y="120762"/>
                  </a:cubicBezTo>
                  <a:cubicBezTo>
                    <a:pt x="1314506" y="120437"/>
                    <a:pt x="1317435" y="120437"/>
                    <a:pt x="1321340" y="120762"/>
                  </a:cubicBezTo>
                  <a:cubicBezTo>
                    <a:pt x="1324920" y="121088"/>
                    <a:pt x="1327198" y="123041"/>
                    <a:pt x="1328500" y="121088"/>
                  </a:cubicBezTo>
                  <a:cubicBezTo>
                    <a:pt x="1331429" y="119786"/>
                    <a:pt x="1329477" y="117508"/>
                    <a:pt x="1333382" y="117508"/>
                  </a:cubicBezTo>
                  <a:lnTo>
                    <a:pt x="1333382" y="117508"/>
                  </a:lnTo>
                  <a:close/>
                  <a:moveTo>
                    <a:pt x="1816680" y="5226"/>
                  </a:moveTo>
                  <a:cubicBezTo>
                    <a:pt x="1831000" y="6854"/>
                    <a:pt x="1840113" y="5877"/>
                    <a:pt x="1848249" y="5877"/>
                  </a:cubicBezTo>
                  <a:cubicBezTo>
                    <a:pt x="1856385" y="5877"/>
                    <a:pt x="1856385" y="4250"/>
                    <a:pt x="1862244" y="6203"/>
                  </a:cubicBezTo>
                  <a:cubicBezTo>
                    <a:pt x="1868102" y="8156"/>
                    <a:pt x="1870705" y="8481"/>
                    <a:pt x="1874611" y="11085"/>
                  </a:cubicBezTo>
                  <a:cubicBezTo>
                    <a:pt x="1878516" y="14014"/>
                    <a:pt x="1874936" y="16943"/>
                    <a:pt x="1881445" y="19221"/>
                  </a:cubicBezTo>
                  <a:cubicBezTo>
                    <a:pt x="1887954" y="21499"/>
                    <a:pt x="1891860" y="21825"/>
                    <a:pt x="1899671" y="25730"/>
                  </a:cubicBezTo>
                  <a:cubicBezTo>
                    <a:pt x="1907482" y="29635"/>
                    <a:pt x="1918222" y="33541"/>
                    <a:pt x="1917571" y="30286"/>
                  </a:cubicBezTo>
                  <a:cubicBezTo>
                    <a:pt x="1916920" y="27032"/>
                    <a:pt x="1913991" y="24103"/>
                    <a:pt x="1909109" y="23126"/>
                  </a:cubicBezTo>
                  <a:cubicBezTo>
                    <a:pt x="1904227" y="22150"/>
                    <a:pt x="1893813" y="20523"/>
                    <a:pt x="1893813" y="18245"/>
                  </a:cubicBezTo>
                  <a:cubicBezTo>
                    <a:pt x="1893813" y="15966"/>
                    <a:pt x="1897718" y="13363"/>
                    <a:pt x="1904227" y="12386"/>
                  </a:cubicBezTo>
                  <a:cubicBezTo>
                    <a:pt x="1911062" y="11410"/>
                    <a:pt x="1911062" y="12386"/>
                    <a:pt x="1918872" y="9457"/>
                  </a:cubicBezTo>
                  <a:cubicBezTo>
                    <a:pt x="1926683" y="6528"/>
                    <a:pt x="1937098" y="670"/>
                    <a:pt x="1940353" y="1321"/>
                  </a:cubicBezTo>
                  <a:cubicBezTo>
                    <a:pt x="1943607" y="1646"/>
                    <a:pt x="1932867" y="4901"/>
                    <a:pt x="1940027" y="9457"/>
                  </a:cubicBezTo>
                  <a:cubicBezTo>
                    <a:pt x="1946862" y="14014"/>
                    <a:pt x="1944909" y="13037"/>
                    <a:pt x="1951743" y="14339"/>
                  </a:cubicBezTo>
                  <a:cubicBezTo>
                    <a:pt x="1958578" y="15641"/>
                    <a:pt x="1964436" y="18245"/>
                    <a:pt x="1962483" y="15641"/>
                  </a:cubicBezTo>
                  <a:cubicBezTo>
                    <a:pt x="1960530" y="12712"/>
                    <a:pt x="1950116" y="9132"/>
                    <a:pt x="1953045" y="7505"/>
                  </a:cubicBezTo>
                  <a:cubicBezTo>
                    <a:pt x="1955974" y="5877"/>
                    <a:pt x="1970620" y="8481"/>
                    <a:pt x="1978430" y="5552"/>
                  </a:cubicBezTo>
                  <a:cubicBezTo>
                    <a:pt x="1986567" y="2623"/>
                    <a:pt x="1992099" y="345"/>
                    <a:pt x="1996005" y="19"/>
                  </a:cubicBezTo>
                  <a:cubicBezTo>
                    <a:pt x="1999585" y="-306"/>
                    <a:pt x="2001863" y="3599"/>
                    <a:pt x="2001863" y="4901"/>
                  </a:cubicBezTo>
                  <a:cubicBezTo>
                    <a:pt x="2001863" y="6528"/>
                    <a:pt x="1996981" y="7505"/>
                    <a:pt x="1999585" y="7830"/>
                  </a:cubicBezTo>
                  <a:cubicBezTo>
                    <a:pt x="2002189" y="8156"/>
                    <a:pt x="2005118" y="9132"/>
                    <a:pt x="2010650" y="8806"/>
                  </a:cubicBezTo>
                  <a:cubicBezTo>
                    <a:pt x="2016183" y="8481"/>
                    <a:pt x="2019763" y="10108"/>
                    <a:pt x="2037988" y="9457"/>
                  </a:cubicBezTo>
                  <a:cubicBezTo>
                    <a:pt x="2055888" y="9132"/>
                    <a:pt x="2057841" y="10759"/>
                    <a:pt x="2069883" y="12386"/>
                  </a:cubicBezTo>
                  <a:cubicBezTo>
                    <a:pt x="2081599" y="14014"/>
                    <a:pt x="2089084" y="13037"/>
                    <a:pt x="2088108" y="14990"/>
                  </a:cubicBezTo>
                  <a:cubicBezTo>
                    <a:pt x="2087132" y="16943"/>
                    <a:pt x="2075741" y="18895"/>
                    <a:pt x="2069557" y="20197"/>
                  </a:cubicBezTo>
                  <a:cubicBezTo>
                    <a:pt x="2063374" y="21825"/>
                    <a:pt x="2061096" y="25730"/>
                    <a:pt x="2048728" y="26706"/>
                  </a:cubicBezTo>
                  <a:cubicBezTo>
                    <a:pt x="2036036" y="27683"/>
                    <a:pt x="2022367" y="33541"/>
                    <a:pt x="2026272" y="33866"/>
                  </a:cubicBezTo>
                  <a:cubicBezTo>
                    <a:pt x="2030178" y="34517"/>
                    <a:pt x="2039941" y="35168"/>
                    <a:pt x="2046450" y="34517"/>
                  </a:cubicBezTo>
                  <a:cubicBezTo>
                    <a:pt x="2052959" y="33866"/>
                    <a:pt x="2059143" y="32239"/>
                    <a:pt x="2065652" y="31588"/>
                  </a:cubicBezTo>
                  <a:cubicBezTo>
                    <a:pt x="2072161" y="30937"/>
                    <a:pt x="2080948" y="30612"/>
                    <a:pt x="2081925" y="28008"/>
                  </a:cubicBezTo>
                  <a:cubicBezTo>
                    <a:pt x="2082901" y="25405"/>
                    <a:pt x="2081925" y="23452"/>
                    <a:pt x="2086156" y="22801"/>
                  </a:cubicBezTo>
                  <a:cubicBezTo>
                    <a:pt x="2090712" y="22150"/>
                    <a:pt x="2093316" y="21499"/>
                    <a:pt x="2103079" y="22801"/>
                  </a:cubicBezTo>
                  <a:cubicBezTo>
                    <a:pt x="2112517" y="24428"/>
                    <a:pt x="2124234" y="26381"/>
                    <a:pt x="2125210" y="24428"/>
                  </a:cubicBezTo>
                  <a:cubicBezTo>
                    <a:pt x="2126186" y="22150"/>
                    <a:pt x="2132695" y="22150"/>
                    <a:pt x="2135950" y="22150"/>
                  </a:cubicBezTo>
                  <a:cubicBezTo>
                    <a:pt x="2139530" y="22150"/>
                    <a:pt x="2152223" y="22801"/>
                    <a:pt x="2158081" y="21499"/>
                  </a:cubicBezTo>
                  <a:cubicBezTo>
                    <a:pt x="2163939" y="20197"/>
                    <a:pt x="2168495" y="17594"/>
                    <a:pt x="2171424" y="19221"/>
                  </a:cubicBezTo>
                  <a:cubicBezTo>
                    <a:pt x="2174353" y="21174"/>
                    <a:pt x="2173702" y="23777"/>
                    <a:pt x="2174353" y="24754"/>
                  </a:cubicBezTo>
                  <a:cubicBezTo>
                    <a:pt x="2175004" y="25730"/>
                    <a:pt x="2164590" y="26381"/>
                    <a:pt x="2166543" y="28008"/>
                  </a:cubicBezTo>
                  <a:cubicBezTo>
                    <a:pt x="2168495" y="29635"/>
                    <a:pt x="2186721" y="35494"/>
                    <a:pt x="2187046" y="37446"/>
                  </a:cubicBezTo>
                  <a:cubicBezTo>
                    <a:pt x="2187371" y="39074"/>
                    <a:pt x="2174353" y="46559"/>
                    <a:pt x="2176306" y="47210"/>
                  </a:cubicBezTo>
                  <a:cubicBezTo>
                    <a:pt x="2178259" y="47861"/>
                    <a:pt x="2183792" y="45257"/>
                    <a:pt x="2189650" y="44281"/>
                  </a:cubicBezTo>
                  <a:cubicBezTo>
                    <a:pt x="2195508" y="43304"/>
                    <a:pt x="2204946" y="42654"/>
                    <a:pt x="2211130" y="43630"/>
                  </a:cubicBezTo>
                  <a:cubicBezTo>
                    <a:pt x="2217313" y="44606"/>
                    <a:pt x="2221544" y="43304"/>
                    <a:pt x="2225124" y="44606"/>
                  </a:cubicBezTo>
                  <a:cubicBezTo>
                    <a:pt x="2229029" y="45908"/>
                    <a:pt x="2240095" y="53719"/>
                    <a:pt x="2238468" y="55021"/>
                  </a:cubicBezTo>
                  <a:cubicBezTo>
                    <a:pt x="2236840" y="56648"/>
                    <a:pt x="2230331" y="57950"/>
                    <a:pt x="2224473" y="61204"/>
                  </a:cubicBezTo>
                  <a:cubicBezTo>
                    <a:pt x="2218615" y="64459"/>
                    <a:pt x="2195508" y="74548"/>
                    <a:pt x="2189650" y="77477"/>
                  </a:cubicBezTo>
                  <a:cubicBezTo>
                    <a:pt x="2183466" y="80406"/>
                    <a:pt x="2169797" y="84962"/>
                    <a:pt x="2164915" y="86590"/>
                  </a:cubicBezTo>
                  <a:cubicBezTo>
                    <a:pt x="2160359" y="88542"/>
                    <a:pt x="2150270" y="92773"/>
                    <a:pt x="2147015" y="94075"/>
                  </a:cubicBezTo>
                  <a:cubicBezTo>
                    <a:pt x="2143761" y="95377"/>
                    <a:pt x="2133997" y="96353"/>
                    <a:pt x="2128465" y="96679"/>
                  </a:cubicBezTo>
                  <a:cubicBezTo>
                    <a:pt x="2122932" y="97004"/>
                    <a:pt x="2096570" y="104815"/>
                    <a:pt x="2091363" y="104164"/>
                  </a:cubicBezTo>
                  <a:cubicBezTo>
                    <a:pt x="2085830" y="103513"/>
                    <a:pt x="2081274" y="102212"/>
                    <a:pt x="2076066" y="101886"/>
                  </a:cubicBezTo>
                  <a:cubicBezTo>
                    <a:pt x="2070534" y="101561"/>
                    <a:pt x="2050681" y="105141"/>
                    <a:pt x="2042545" y="104815"/>
                  </a:cubicBezTo>
                  <a:cubicBezTo>
                    <a:pt x="2034734" y="104164"/>
                    <a:pt x="2016508" y="94726"/>
                    <a:pt x="2011952" y="94726"/>
                  </a:cubicBezTo>
                  <a:cubicBezTo>
                    <a:pt x="2007396" y="94726"/>
                    <a:pt x="2004467" y="98306"/>
                    <a:pt x="2008698" y="99608"/>
                  </a:cubicBezTo>
                  <a:cubicBezTo>
                    <a:pt x="2012929" y="101235"/>
                    <a:pt x="2023994" y="103513"/>
                    <a:pt x="2023668" y="105791"/>
                  </a:cubicBezTo>
                  <a:cubicBezTo>
                    <a:pt x="2023343" y="108395"/>
                    <a:pt x="2018787" y="112301"/>
                    <a:pt x="2022367" y="111975"/>
                  </a:cubicBezTo>
                  <a:cubicBezTo>
                    <a:pt x="2025947" y="111650"/>
                    <a:pt x="2037338" y="111324"/>
                    <a:pt x="2044172" y="109697"/>
                  </a:cubicBezTo>
                  <a:cubicBezTo>
                    <a:pt x="2051007" y="108070"/>
                    <a:pt x="2065001" y="106442"/>
                    <a:pt x="2068581" y="107419"/>
                  </a:cubicBezTo>
                  <a:cubicBezTo>
                    <a:pt x="2071836" y="108395"/>
                    <a:pt x="2078996" y="110348"/>
                    <a:pt x="2077694" y="111324"/>
                  </a:cubicBezTo>
                  <a:cubicBezTo>
                    <a:pt x="2076717" y="112301"/>
                    <a:pt x="2051007" y="115230"/>
                    <a:pt x="2045148" y="115881"/>
                  </a:cubicBezTo>
                  <a:cubicBezTo>
                    <a:pt x="2039290" y="116531"/>
                    <a:pt x="2022041" y="119786"/>
                    <a:pt x="2017485" y="122064"/>
                  </a:cubicBezTo>
                  <a:cubicBezTo>
                    <a:pt x="2012929" y="124342"/>
                    <a:pt x="1998283" y="127922"/>
                    <a:pt x="1994052" y="127922"/>
                  </a:cubicBezTo>
                  <a:cubicBezTo>
                    <a:pt x="1989496" y="127922"/>
                    <a:pt x="1978430" y="129875"/>
                    <a:pt x="1979407" y="131177"/>
                  </a:cubicBezTo>
                  <a:cubicBezTo>
                    <a:pt x="1980383" y="132479"/>
                    <a:pt x="1990472" y="131828"/>
                    <a:pt x="1990147" y="133780"/>
                  </a:cubicBezTo>
                  <a:cubicBezTo>
                    <a:pt x="1990147" y="135408"/>
                    <a:pt x="1987869" y="140940"/>
                    <a:pt x="1989821" y="141266"/>
                  </a:cubicBezTo>
                  <a:cubicBezTo>
                    <a:pt x="1991774" y="141591"/>
                    <a:pt x="1998283" y="135082"/>
                    <a:pt x="2000561" y="133455"/>
                  </a:cubicBezTo>
                  <a:cubicBezTo>
                    <a:pt x="2002839" y="132153"/>
                    <a:pt x="2011301" y="129550"/>
                    <a:pt x="2016834" y="129224"/>
                  </a:cubicBezTo>
                  <a:cubicBezTo>
                    <a:pt x="2022367" y="128899"/>
                    <a:pt x="2035710" y="126295"/>
                    <a:pt x="2043847" y="123691"/>
                  </a:cubicBezTo>
                  <a:cubicBezTo>
                    <a:pt x="2051657" y="121088"/>
                    <a:pt x="2067279" y="118484"/>
                    <a:pt x="2071510" y="118159"/>
                  </a:cubicBezTo>
                  <a:cubicBezTo>
                    <a:pt x="2075741" y="117833"/>
                    <a:pt x="2107635" y="113602"/>
                    <a:pt x="2111541" y="113277"/>
                  </a:cubicBezTo>
                  <a:cubicBezTo>
                    <a:pt x="2115772" y="112951"/>
                    <a:pt x="2142134" y="109046"/>
                    <a:pt x="2142784" y="109046"/>
                  </a:cubicBezTo>
                  <a:cubicBezTo>
                    <a:pt x="2143435" y="109046"/>
                    <a:pt x="2135299" y="118810"/>
                    <a:pt x="2135299" y="118810"/>
                  </a:cubicBezTo>
                  <a:cubicBezTo>
                    <a:pt x="2135299" y="118810"/>
                    <a:pt x="2122932" y="124017"/>
                    <a:pt x="2115121" y="126620"/>
                  </a:cubicBezTo>
                  <a:cubicBezTo>
                    <a:pt x="2107310" y="129224"/>
                    <a:pt x="2083877" y="140290"/>
                    <a:pt x="2075090" y="141266"/>
                  </a:cubicBezTo>
                  <a:cubicBezTo>
                    <a:pt x="2066303" y="141917"/>
                    <a:pt x="2058166" y="149402"/>
                    <a:pt x="2048728" y="153959"/>
                  </a:cubicBezTo>
                  <a:cubicBezTo>
                    <a:pt x="2039290" y="158515"/>
                    <a:pt x="2020089" y="170882"/>
                    <a:pt x="2013254" y="175113"/>
                  </a:cubicBezTo>
                  <a:cubicBezTo>
                    <a:pt x="2006419" y="179344"/>
                    <a:pt x="2008047" y="182924"/>
                    <a:pt x="2000236" y="183575"/>
                  </a:cubicBezTo>
                  <a:cubicBezTo>
                    <a:pt x="1992425" y="184226"/>
                    <a:pt x="1983312" y="186504"/>
                    <a:pt x="1982661" y="183900"/>
                  </a:cubicBezTo>
                  <a:cubicBezTo>
                    <a:pt x="1982336" y="181622"/>
                    <a:pt x="1984289" y="179018"/>
                    <a:pt x="1981685" y="177391"/>
                  </a:cubicBezTo>
                  <a:cubicBezTo>
                    <a:pt x="1979081" y="175764"/>
                    <a:pt x="1965087" y="170231"/>
                    <a:pt x="1963134" y="171533"/>
                  </a:cubicBezTo>
                  <a:cubicBezTo>
                    <a:pt x="1960856" y="173160"/>
                    <a:pt x="1968667" y="177391"/>
                    <a:pt x="1971596" y="179669"/>
                  </a:cubicBezTo>
                  <a:cubicBezTo>
                    <a:pt x="1974525" y="181948"/>
                    <a:pt x="1974850" y="182598"/>
                    <a:pt x="1975501" y="185853"/>
                  </a:cubicBezTo>
                  <a:cubicBezTo>
                    <a:pt x="1976152" y="189108"/>
                    <a:pt x="1979407" y="188457"/>
                    <a:pt x="1980709" y="190409"/>
                  </a:cubicBezTo>
                  <a:cubicBezTo>
                    <a:pt x="1982010" y="192362"/>
                    <a:pt x="1982661" y="195942"/>
                    <a:pt x="1981360" y="196918"/>
                  </a:cubicBezTo>
                  <a:cubicBezTo>
                    <a:pt x="1980058" y="197895"/>
                    <a:pt x="1970620" y="193338"/>
                    <a:pt x="1964436" y="194640"/>
                  </a:cubicBezTo>
                  <a:cubicBezTo>
                    <a:pt x="1958252" y="195942"/>
                    <a:pt x="1950441" y="198546"/>
                    <a:pt x="1945560" y="199197"/>
                  </a:cubicBezTo>
                  <a:cubicBezTo>
                    <a:pt x="1940678" y="199847"/>
                    <a:pt x="1935145" y="197895"/>
                    <a:pt x="1931565" y="196267"/>
                  </a:cubicBezTo>
                  <a:cubicBezTo>
                    <a:pt x="1927985" y="194640"/>
                    <a:pt x="1916594" y="190084"/>
                    <a:pt x="1916920" y="192362"/>
                  </a:cubicBezTo>
                  <a:cubicBezTo>
                    <a:pt x="1917245" y="194640"/>
                    <a:pt x="1922778" y="195617"/>
                    <a:pt x="1922127" y="198546"/>
                  </a:cubicBezTo>
                  <a:cubicBezTo>
                    <a:pt x="1921476" y="201475"/>
                    <a:pt x="1917896" y="202451"/>
                    <a:pt x="1919849" y="204729"/>
                  </a:cubicBezTo>
                  <a:cubicBezTo>
                    <a:pt x="1921802" y="207007"/>
                    <a:pt x="1928636" y="206357"/>
                    <a:pt x="1931240" y="205380"/>
                  </a:cubicBezTo>
                  <a:cubicBezTo>
                    <a:pt x="1933843" y="204078"/>
                    <a:pt x="1940027" y="202777"/>
                    <a:pt x="1944258" y="202777"/>
                  </a:cubicBezTo>
                  <a:cubicBezTo>
                    <a:pt x="1948814" y="202777"/>
                    <a:pt x="1957601" y="204729"/>
                    <a:pt x="1962809" y="203753"/>
                  </a:cubicBezTo>
                  <a:cubicBezTo>
                    <a:pt x="1968016" y="202777"/>
                    <a:pt x="1968992" y="204404"/>
                    <a:pt x="1968992" y="207658"/>
                  </a:cubicBezTo>
                  <a:cubicBezTo>
                    <a:pt x="1968667" y="210587"/>
                    <a:pt x="1964111" y="212215"/>
                    <a:pt x="1959554" y="212215"/>
                  </a:cubicBezTo>
                  <a:cubicBezTo>
                    <a:pt x="1954998" y="212215"/>
                    <a:pt x="1945560" y="212215"/>
                    <a:pt x="1946211" y="214167"/>
                  </a:cubicBezTo>
                  <a:cubicBezTo>
                    <a:pt x="1946862" y="216120"/>
                    <a:pt x="1953696" y="214818"/>
                    <a:pt x="1954347" y="218724"/>
                  </a:cubicBezTo>
                  <a:cubicBezTo>
                    <a:pt x="1954998" y="222629"/>
                    <a:pt x="1950767" y="225233"/>
                    <a:pt x="1946211" y="226209"/>
                  </a:cubicBezTo>
                  <a:cubicBezTo>
                    <a:pt x="1941654" y="226860"/>
                    <a:pt x="1931565" y="229464"/>
                    <a:pt x="1926358" y="229464"/>
                  </a:cubicBezTo>
                  <a:cubicBezTo>
                    <a:pt x="1921151" y="229464"/>
                    <a:pt x="1909760" y="228162"/>
                    <a:pt x="1907807" y="226860"/>
                  </a:cubicBezTo>
                  <a:cubicBezTo>
                    <a:pt x="1906180" y="225558"/>
                    <a:pt x="1904553" y="225233"/>
                    <a:pt x="1905529" y="223606"/>
                  </a:cubicBezTo>
                  <a:cubicBezTo>
                    <a:pt x="1906505" y="221978"/>
                    <a:pt x="1909760" y="220026"/>
                    <a:pt x="1907807" y="219049"/>
                  </a:cubicBezTo>
                  <a:cubicBezTo>
                    <a:pt x="1905854" y="218073"/>
                    <a:pt x="1888280" y="221002"/>
                    <a:pt x="1886653" y="218724"/>
                  </a:cubicBezTo>
                  <a:cubicBezTo>
                    <a:pt x="1885025" y="216446"/>
                    <a:pt x="1885025" y="214493"/>
                    <a:pt x="1880794" y="214493"/>
                  </a:cubicBezTo>
                  <a:cubicBezTo>
                    <a:pt x="1876564" y="214493"/>
                    <a:pt x="1870705" y="217422"/>
                    <a:pt x="1863871" y="217096"/>
                  </a:cubicBezTo>
                  <a:cubicBezTo>
                    <a:pt x="1857036" y="217096"/>
                    <a:pt x="1851504" y="214818"/>
                    <a:pt x="1851504" y="217422"/>
                  </a:cubicBezTo>
                  <a:cubicBezTo>
                    <a:pt x="1851829" y="220026"/>
                    <a:pt x="1852480" y="223280"/>
                    <a:pt x="1856711" y="224256"/>
                  </a:cubicBezTo>
                  <a:cubicBezTo>
                    <a:pt x="1860942" y="225233"/>
                    <a:pt x="1863545" y="224256"/>
                    <a:pt x="1869404" y="224256"/>
                  </a:cubicBezTo>
                  <a:cubicBezTo>
                    <a:pt x="1875262" y="223931"/>
                    <a:pt x="1874611" y="222304"/>
                    <a:pt x="1881771" y="223931"/>
                  </a:cubicBezTo>
                  <a:cubicBezTo>
                    <a:pt x="1888605" y="225558"/>
                    <a:pt x="1891209" y="222629"/>
                    <a:pt x="1892836" y="225233"/>
                  </a:cubicBezTo>
                  <a:cubicBezTo>
                    <a:pt x="1894463" y="227511"/>
                    <a:pt x="1898044" y="231091"/>
                    <a:pt x="1897067" y="233044"/>
                  </a:cubicBezTo>
                  <a:cubicBezTo>
                    <a:pt x="1896091" y="235322"/>
                    <a:pt x="1897393" y="237600"/>
                    <a:pt x="1890884" y="238902"/>
                  </a:cubicBezTo>
                  <a:cubicBezTo>
                    <a:pt x="1884049" y="240204"/>
                    <a:pt x="1874285" y="243458"/>
                    <a:pt x="1868753" y="243458"/>
                  </a:cubicBezTo>
                  <a:cubicBezTo>
                    <a:pt x="1863220" y="243458"/>
                    <a:pt x="1860291" y="243458"/>
                    <a:pt x="1857036" y="242156"/>
                  </a:cubicBezTo>
                  <a:cubicBezTo>
                    <a:pt x="1853782" y="240855"/>
                    <a:pt x="1846622" y="236298"/>
                    <a:pt x="1846296" y="239227"/>
                  </a:cubicBezTo>
                  <a:cubicBezTo>
                    <a:pt x="1845645" y="242156"/>
                    <a:pt x="1850527" y="246387"/>
                    <a:pt x="1846622" y="246387"/>
                  </a:cubicBezTo>
                  <a:cubicBezTo>
                    <a:pt x="1842391" y="246387"/>
                    <a:pt x="1835882" y="245085"/>
                    <a:pt x="1830024" y="243133"/>
                  </a:cubicBezTo>
                  <a:cubicBezTo>
                    <a:pt x="1823840" y="241180"/>
                    <a:pt x="1819284" y="241505"/>
                    <a:pt x="1813100" y="240204"/>
                  </a:cubicBezTo>
                  <a:cubicBezTo>
                    <a:pt x="1806917" y="238902"/>
                    <a:pt x="1787389" y="232393"/>
                    <a:pt x="1786088" y="235322"/>
                  </a:cubicBezTo>
                  <a:cubicBezTo>
                    <a:pt x="1784786" y="238251"/>
                    <a:pt x="1785111" y="241180"/>
                    <a:pt x="1790644" y="241505"/>
                  </a:cubicBezTo>
                  <a:cubicBezTo>
                    <a:pt x="1796177" y="241831"/>
                    <a:pt x="1804638" y="241505"/>
                    <a:pt x="1808544" y="242482"/>
                  </a:cubicBezTo>
                  <a:cubicBezTo>
                    <a:pt x="1812449" y="243458"/>
                    <a:pt x="1812449" y="243784"/>
                    <a:pt x="1813426" y="245411"/>
                  </a:cubicBezTo>
                  <a:cubicBezTo>
                    <a:pt x="1814402" y="247038"/>
                    <a:pt x="1817982" y="249967"/>
                    <a:pt x="1811473" y="249316"/>
                  </a:cubicBezTo>
                  <a:cubicBezTo>
                    <a:pt x="1805289" y="248665"/>
                    <a:pt x="1800082" y="250944"/>
                    <a:pt x="1794549" y="248015"/>
                  </a:cubicBezTo>
                  <a:cubicBezTo>
                    <a:pt x="1789017" y="245411"/>
                    <a:pt x="1781206" y="239553"/>
                    <a:pt x="1781206" y="242482"/>
                  </a:cubicBezTo>
                  <a:cubicBezTo>
                    <a:pt x="1781206" y="245411"/>
                    <a:pt x="1789017" y="251269"/>
                    <a:pt x="1781531" y="249642"/>
                  </a:cubicBezTo>
                  <a:cubicBezTo>
                    <a:pt x="1774046" y="248015"/>
                    <a:pt x="1760702" y="246062"/>
                    <a:pt x="1761353" y="248015"/>
                  </a:cubicBezTo>
                  <a:cubicBezTo>
                    <a:pt x="1762004" y="250293"/>
                    <a:pt x="1766235" y="252896"/>
                    <a:pt x="1769815" y="252571"/>
                  </a:cubicBezTo>
                  <a:cubicBezTo>
                    <a:pt x="1773069" y="252571"/>
                    <a:pt x="1774697" y="252571"/>
                    <a:pt x="1776649" y="254198"/>
                  </a:cubicBezTo>
                  <a:cubicBezTo>
                    <a:pt x="1778277" y="256151"/>
                    <a:pt x="1779579" y="257127"/>
                    <a:pt x="1784786" y="255825"/>
                  </a:cubicBezTo>
                  <a:cubicBezTo>
                    <a:pt x="1789993" y="254524"/>
                    <a:pt x="1790969" y="253547"/>
                    <a:pt x="1795200" y="253873"/>
                  </a:cubicBezTo>
                  <a:cubicBezTo>
                    <a:pt x="1799431" y="253873"/>
                    <a:pt x="1807893" y="254198"/>
                    <a:pt x="1812449" y="255500"/>
                  </a:cubicBezTo>
                  <a:cubicBezTo>
                    <a:pt x="1817006" y="256802"/>
                    <a:pt x="1821887" y="257453"/>
                    <a:pt x="1829047" y="256802"/>
                  </a:cubicBezTo>
                  <a:cubicBezTo>
                    <a:pt x="1836207" y="256151"/>
                    <a:pt x="1855084" y="253222"/>
                    <a:pt x="1855084" y="255500"/>
                  </a:cubicBezTo>
                  <a:cubicBezTo>
                    <a:pt x="1855084" y="257778"/>
                    <a:pt x="1852155" y="260056"/>
                    <a:pt x="1855409" y="261684"/>
                  </a:cubicBezTo>
                  <a:cubicBezTo>
                    <a:pt x="1858989" y="262985"/>
                    <a:pt x="1861918" y="267216"/>
                    <a:pt x="1861593" y="269169"/>
                  </a:cubicBezTo>
                  <a:cubicBezTo>
                    <a:pt x="1861267" y="271122"/>
                    <a:pt x="1849551" y="267867"/>
                    <a:pt x="1841740" y="267542"/>
                  </a:cubicBezTo>
                  <a:cubicBezTo>
                    <a:pt x="1833929" y="267216"/>
                    <a:pt x="1828071" y="267216"/>
                    <a:pt x="1823840" y="263636"/>
                  </a:cubicBezTo>
                  <a:cubicBezTo>
                    <a:pt x="1819284" y="260056"/>
                    <a:pt x="1811473" y="259080"/>
                    <a:pt x="1807567" y="259080"/>
                  </a:cubicBezTo>
                  <a:cubicBezTo>
                    <a:pt x="1803662" y="259080"/>
                    <a:pt x="1792271" y="257127"/>
                    <a:pt x="1788366" y="258429"/>
                  </a:cubicBezTo>
                  <a:cubicBezTo>
                    <a:pt x="1784460" y="259731"/>
                    <a:pt x="1780555" y="261358"/>
                    <a:pt x="1775999" y="260707"/>
                  </a:cubicBezTo>
                  <a:cubicBezTo>
                    <a:pt x="1771442" y="260056"/>
                    <a:pt x="1762330" y="257127"/>
                    <a:pt x="1759075" y="258429"/>
                  </a:cubicBezTo>
                  <a:cubicBezTo>
                    <a:pt x="1755820" y="259731"/>
                    <a:pt x="1757122" y="261033"/>
                    <a:pt x="1762330" y="262009"/>
                  </a:cubicBezTo>
                  <a:cubicBezTo>
                    <a:pt x="1767537" y="262985"/>
                    <a:pt x="1767862" y="262660"/>
                    <a:pt x="1772744" y="263636"/>
                  </a:cubicBezTo>
                  <a:cubicBezTo>
                    <a:pt x="1777300" y="264613"/>
                    <a:pt x="1780880" y="264613"/>
                    <a:pt x="1785762" y="264287"/>
                  </a:cubicBezTo>
                  <a:cubicBezTo>
                    <a:pt x="1790644" y="263962"/>
                    <a:pt x="1794875" y="261033"/>
                    <a:pt x="1800082" y="262660"/>
                  </a:cubicBezTo>
                  <a:cubicBezTo>
                    <a:pt x="1805289" y="264287"/>
                    <a:pt x="1806266" y="267216"/>
                    <a:pt x="1800082" y="267542"/>
                  </a:cubicBezTo>
                  <a:cubicBezTo>
                    <a:pt x="1793899" y="267867"/>
                    <a:pt x="1784135" y="267216"/>
                    <a:pt x="1779904" y="268518"/>
                  </a:cubicBezTo>
                  <a:cubicBezTo>
                    <a:pt x="1775673" y="269820"/>
                    <a:pt x="1769815" y="266891"/>
                    <a:pt x="1765584" y="266240"/>
                  </a:cubicBezTo>
                  <a:cubicBezTo>
                    <a:pt x="1761353" y="265914"/>
                    <a:pt x="1740524" y="264938"/>
                    <a:pt x="1740849" y="266565"/>
                  </a:cubicBezTo>
                  <a:cubicBezTo>
                    <a:pt x="1740849" y="268193"/>
                    <a:pt x="1743453" y="270471"/>
                    <a:pt x="1746708" y="270471"/>
                  </a:cubicBezTo>
                  <a:cubicBezTo>
                    <a:pt x="1749962" y="270145"/>
                    <a:pt x="1760702" y="269820"/>
                    <a:pt x="1762655" y="270145"/>
                  </a:cubicBezTo>
                  <a:cubicBezTo>
                    <a:pt x="1764608" y="270145"/>
                    <a:pt x="1756797" y="277305"/>
                    <a:pt x="1755820" y="279909"/>
                  </a:cubicBezTo>
                  <a:cubicBezTo>
                    <a:pt x="1754844" y="282187"/>
                    <a:pt x="1753217" y="287720"/>
                    <a:pt x="1756146" y="286418"/>
                  </a:cubicBezTo>
                  <a:cubicBezTo>
                    <a:pt x="1759075" y="285116"/>
                    <a:pt x="1762330" y="280885"/>
                    <a:pt x="1767211" y="277956"/>
                  </a:cubicBezTo>
                  <a:cubicBezTo>
                    <a:pt x="1772093" y="275027"/>
                    <a:pt x="1775348" y="272098"/>
                    <a:pt x="1778602" y="272098"/>
                  </a:cubicBezTo>
                  <a:cubicBezTo>
                    <a:pt x="1781857" y="272098"/>
                    <a:pt x="1786088" y="272424"/>
                    <a:pt x="1790969" y="272424"/>
                  </a:cubicBezTo>
                  <a:cubicBezTo>
                    <a:pt x="1795851" y="272424"/>
                    <a:pt x="1799431" y="272749"/>
                    <a:pt x="1804638" y="272424"/>
                  </a:cubicBezTo>
                  <a:cubicBezTo>
                    <a:pt x="1809846" y="272424"/>
                    <a:pt x="1818308" y="268844"/>
                    <a:pt x="1817657" y="271122"/>
                  </a:cubicBezTo>
                  <a:cubicBezTo>
                    <a:pt x="1817006" y="273400"/>
                    <a:pt x="1807567" y="280234"/>
                    <a:pt x="1809846" y="280560"/>
                  </a:cubicBezTo>
                  <a:cubicBezTo>
                    <a:pt x="1812124" y="280885"/>
                    <a:pt x="1820260" y="278282"/>
                    <a:pt x="1826769" y="278282"/>
                  </a:cubicBezTo>
                  <a:cubicBezTo>
                    <a:pt x="1832953" y="278282"/>
                    <a:pt x="1843042" y="278607"/>
                    <a:pt x="1845971" y="279909"/>
                  </a:cubicBezTo>
                  <a:cubicBezTo>
                    <a:pt x="1848900" y="281211"/>
                    <a:pt x="1850202" y="279584"/>
                    <a:pt x="1851829" y="281536"/>
                  </a:cubicBezTo>
                  <a:cubicBezTo>
                    <a:pt x="1853456" y="283814"/>
                    <a:pt x="1854433" y="284465"/>
                    <a:pt x="1854107" y="287394"/>
                  </a:cubicBezTo>
                  <a:cubicBezTo>
                    <a:pt x="1854107" y="290323"/>
                    <a:pt x="1852805" y="292927"/>
                    <a:pt x="1854758" y="294554"/>
                  </a:cubicBezTo>
                  <a:cubicBezTo>
                    <a:pt x="1857036" y="296507"/>
                    <a:pt x="1860291" y="298134"/>
                    <a:pt x="1858013" y="299111"/>
                  </a:cubicBezTo>
                  <a:cubicBezTo>
                    <a:pt x="1855735" y="300087"/>
                    <a:pt x="1851504" y="299436"/>
                    <a:pt x="1841740" y="299111"/>
                  </a:cubicBezTo>
                  <a:cubicBezTo>
                    <a:pt x="1831976" y="298460"/>
                    <a:pt x="1819609" y="298460"/>
                    <a:pt x="1815053" y="299111"/>
                  </a:cubicBezTo>
                  <a:cubicBezTo>
                    <a:pt x="1810497" y="299762"/>
                    <a:pt x="1799757" y="300413"/>
                    <a:pt x="1803011" y="302040"/>
                  </a:cubicBezTo>
                  <a:cubicBezTo>
                    <a:pt x="1806266" y="303667"/>
                    <a:pt x="1813100" y="305620"/>
                    <a:pt x="1818958" y="305620"/>
                  </a:cubicBezTo>
                  <a:cubicBezTo>
                    <a:pt x="1824817" y="305620"/>
                    <a:pt x="1835231" y="302691"/>
                    <a:pt x="1835557" y="307247"/>
                  </a:cubicBezTo>
                  <a:cubicBezTo>
                    <a:pt x="1835882" y="311803"/>
                    <a:pt x="1833929" y="317336"/>
                    <a:pt x="1830024" y="318312"/>
                  </a:cubicBezTo>
                  <a:cubicBezTo>
                    <a:pt x="1826118" y="319289"/>
                    <a:pt x="1822538" y="317662"/>
                    <a:pt x="1817657" y="317987"/>
                  </a:cubicBezTo>
                  <a:cubicBezTo>
                    <a:pt x="1812775" y="318312"/>
                    <a:pt x="1794875" y="316685"/>
                    <a:pt x="1795526" y="319289"/>
                  </a:cubicBezTo>
                  <a:cubicBezTo>
                    <a:pt x="1796177" y="321892"/>
                    <a:pt x="1800082" y="322218"/>
                    <a:pt x="1804313" y="322543"/>
                  </a:cubicBezTo>
                  <a:cubicBezTo>
                    <a:pt x="1808544" y="322869"/>
                    <a:pt x="1815378" y="322869"/>
                    <a:pt x="1817331" y="323194"/>
                  </a:cubicBezTo>
                  <a:cubicBezTo>
                    <a:pt x="1819609" y="323520"/>
                    <a:pt x="1823189" y="322869"/>
                    <a:pt x="1823189" y="326123"/>
                  </a:cubicBezTo>
                  <a:cubicBezTo>
                    <a:pt x="1823189" y="329378"/>
                    <a:pt x="1823515" y="336538"/>
                    <a:pt x="1821236" y="335887"/>
                  </a:cubicBezTo>
                  <a:cubicBezTo>
                    <a:pt x="1818958" y="335561"/>
                    <a:pt x="1816355" y="331981"/>
                    <a:pt x="1812449" y="333609"/>
                  </a:cubicBezTo>
                  <a:cubicBezTo>
                    <a:pt x="1808544" y="335236"/>
                    <a:pt x="1797153" y="338816"/>
                    <a:pt x="1794875" y="338816"/>
                  </a:cubicBezTo>
                  <a:cubicBezTo>
                    <a:pt x="1792922" y="338816"/>
                    <a:pt x="1786739" y="338165"/>
                    <a:pt x="1776975" y="336212"/>
                  </a:cubicBezTo>
                  <a:cubicBezTo>
                    <a:pt x="1767211" y="334260"/>
                    <a:pt x="1758749" y="332632"/>
                    <a:pt x="1756797" y="333609"/>
                  </a:cubicBezTo>
                  <a:cubicBezTo>
                    <a:pt x="1754844" y="334585"/>
                    <a:pt x="1752240" y="339792"/>
                    <a:pt x="1752891" y="340443"/>
                  </a:cubicBezTo>
                  <a:cubicBezTo>
                    <a:pt x="1753542" y="341094"/>
                    <a:pt x="1769490" y="341420"/>
                    <a:pt x="1767537" y="344674"/>
                  </a:cubicBezTo>
                  <a:cubicBezTo>
                    <a:pt x="1765258" y="347929"/>
                    <a:pt x="1758749" y="349556"/>
                    <a:pt x="1762004" y="352160"/>
                  </a:cubicBezTo>
                  <a:cubicBezTo>
                    <a:pt x="1765258" y="354438"/>
                    <a:pt x="1771117" y="352485"/>
                    <a:pt x="1766235" y="356390"/>
                  </a:cubicBezTo>
                  <a:cubicBezTo>
                    <a:pt x="1761353" y="360296"/>
                    <a:pt x="1751915" y="371687"/>
                    <a:pt x="1741826" y="373314"/>
                  </a:cubicBezTo>
                  <a:cubicBezTo>
                    <a:pt x="1731737" y="374616"/>
                    <a:pt x="1727831" y="374941"/>
                    <a:pt x="1722624" y="374290"/>
                  </a:cubicBezTo>
                  <a:cubicBezTo>
                    <a:pt x="1717091" y="373640"/>
                    <a:pt x="1706677" y="373640"/>
                    <a:pt x="1703422" y="373965"/>
                  </a:cubicBezTo>
                  <a:cubicBezTo>
                    <a:pt x="1699842" y="374290"/>
                    <a:pt x="1692032" y="374616"/>
                    <a:pt x="1684546" y="370060"/>
                  </a:cubicBezTo>
                  <a:cubicBezTo>
                    <a:pt x="1677061" y="365503"/>
                    <a:pt x="1672830" y="365829"/>
                    <a:pt x="1670877" y="363876"/>
                  </a:cubicBezTo>
                  <a:cubicBezTo>
                    <a:pt x="1668924" y="361923"/>
                    <a:pt x="1653628" y="347278"/>
                    <a:pt x="1652001" y="348580"/>
                  </a:cubicBezTo>
                  <a:cubicBezTo>
                    <a:pt x="1650374" y="349881"/>
                    <a:pt x="1649397" y="355740"/>
                    <a:pt x="1651675" y="357367"/>
                  </a:cubicBezTo>
                  <a:cubicBezTo>
                    <a:pt x="1653954" y="358994"/>
                    <a:pt x="1659812" y="360296"/>
                    <a:pt x="1659486" y="362574"/>
                  </a:cubicBezTo>
                  <a:cubicBezTo>
                    <a:pt x="1659161" y="364852"/>
                    <a:pt x="1653303" y="366154"/>
                    <a:pt x="1658835" y="367456"/>
                  </a:cubicBezTo>
                  <a:cubicBezTo>
                    <a:pt x="1664368" y="369083"/>
                    <a:pt x="1674132" y="371036"/>
                    <a:pt x="1670877" y="372338"/>
                  </a:cubicBezTo>
                  <a:cubicBezTo>
                    <a:pt x="1667948" y="373640"/>
                    <a:pt x="1644841" y="371687"/>
                    <a:pt x="1645166" y="374290"/>
                  </a:cubicBezTo>
                  <a:cubicBezTo>
                    <a:pt x="1645492" y="376894"/>
                    <a:pt x="1650048" y="376894"/>
                    <a:pt x="1653628" y="379823"/>
                  </a:cubicBezTo>
                  <a:cubicBezTo>
                    <a:pt x="1656883" y="382752"/>
                    <a:pt x="1653303" y="387634"/>
                    <a:pt x="1657534" y="386007"/>
                  </a:cubicBezTo>
                  <a:cubicBezTo>
                    <a:pt x="1661439" y="384379"/>
                    <a:pt x="1666972" y="379823"/>
                    <a:pt x="1672504" y="377870"/>
                  </a:cubicBezTo>
                  <a:cubicBezTo>
                    <a:pt x="1678037" y="375918"/>
                    <a:pt x="1674783" y="373314"/>
                    <a:pt x="1680641" y="375267"/>
                  </a:cubicBezTo>
                  <a:cubicBezTo>
                    <a:pt x="1686499" y="377219"/>
                    <a:pt x="1689753" y="380474"/>
                    <a:pt x="1695286" y="380474"/>
                  </a:cubicBezTo>
                  <a:cubicBezTo>
                    <a:pt x="1700819" y="380474"/>
                    <a:pt x="1696588" y="386983"/>
                    <a:pt x="1698541" y="388610"/>
                  </a:cubicBezTo>
                  <a:cubicBezTo>
                    <a:pt x="1700493" y="390238"/>
                    <a:pt x="1703422" y="387959"/>
                    <a:pt x="1708630" y="383729"/>
                  </a:cubicBezTo>
                  <a:cubicBezTo>
                    <a:pt x="1713837" y="379498"/>
                    <a:pt x="1712210" y="378521"/>
                    <a:pt x="1715790" y="378847"/>
                  </a:cubicBezTo>
                  <a:cubicBezTo>
                    <a:pt x="1719370" y="379498"/>
                    <a:pt x="1723601" y="381450"/>
                    <a:pt x="1727506" y="381125"/>
                  </a:cubicBezTo>
                  <a:cubicBezTo>
                    <a:pt x="1731411" y="381125"/>
                    <a:pt x="1734015" y="383078"/>
                    <a:pt x="1733364" y="384379"/>
                  </a:cubicBezTo>
                  <a:cubicBezTo>
                    <a:pt x="1732713" y="385681"/>
                    <a:pt x="1720346" y="396747"/>
                    <a:pt x="1725553" y="397072"/>
                  </a:cubicBezTo>
                  <a:cubicBezTo>
                    <a:pt x="1730435" y="397072"/>
                    <a:pt x="1739222" y="393818"/>
                    <a:pt x="1738571" y="396421"/>
                  </a:cubicBezTo>
                  <a:cubicBezTo>
                    <a:pt x="1737921" y="399025"/>
                    <a:pt x="1735642" y="402605"/>
                    <a:pt x="1738571" y="402279"/>
                  </a:cubicBezTo>
                  <a:cubicBezTo>
                    <a:pt x="1741500" y="401954"/>
                    <a:pt x="1748335" y="395770"/>
                    <a:pt x="1751915" y="393492"/>
                  </a:cubicBezTo>
                  <a:cubicBezTo>
                    <a:pt x="1755820" y="391214"/>
                    <a:pt x="1759726" y="390238"/>
                    <a:pt x="1762655" y="391865"/>
                  </a:cubicBezTo>
                  <a:cubicBezTo>
                    <a:pt x="1765584" y="393492"/>
                    <a:pt x="1769490" y="397398"/>
                    <a:pt x="1769490" y="400978"/>
                  </a:cubicBezTo>
                  <a:cubicBezTo>
                    <a:pt x="1769490" y="404883"/>
                    <a:pt x="1769815" y="409114"/>
                    <a:pt x="1769490" y="411067"/>
                  </a:cubicBezTo>
                  <a:cubicBezTo>
                    <a:pt x="1769164" y="413019"/>
                    <a:pt x="1768839" y="413345"/>
                    <a:pt x="1764282" y="415623"/>
                  </a:cubicBezTo>
                  <a:cubicBezTo>
                    <a:pt x="1759726" y="417901"/>
                    <a:pt x="1757122" y="420505"/>
                    <a:pt x="1753217" y="422783"/>
                  </a:cubicBezTo>
                  <a:cubicBezTo>
                    <a:pt x="1749311" y="425061"/>
                    <a:pt x="1745406" y="415623"/>
                    <a:pt x="1740849" y="417576"/>
                  </a:cubicBezTo>
                  <a:cubicBezTo>
                    <a:pt x="1736293" y="419854"/>
                    <a:pt x="1730110" y="428967"/>
                    <a:pt x="1728157" y="430594"/>
                  </a:cubicBezTo>
                  <a:cubicBezTo>
                    <a:pt x="1726204" y="432547"/>
                    <a:pt x="1724577" y="433523"/>
                    <a:pt x="1716115" y="434174"/>
                  </a:cubicBezTo>
                  <a:cubicBezTo>
                    <a:pt x="1707653" y="434825"/>
                    <a:pt x="1697564" y="436777"/>
                    <a:pt x="1692357" y="438405"/>
                  </a:cubicBezTo>
                  <a:cubicBezTo>
                    <a:pt x="1686824" y="440032"/>
                    <a:pt x="1679990" y="446216"/>
                    <a:pt x="1680315" y="441659"/>
                  </a:cubicBezTo>
                  <a:cubicBezTo>
                    <a:pt x="1680966" y="437103"/>
                    <a:pt x="1690404" y="427990"/>
                    <a:pt x="1686499" y="425387"/>
                  </a:cubicBezTo>
                  <a:cubicBezTo>
                    <a:pt x="1682593" y="423108"/>
                    <a:pt x="1677712" y="419528"/>
                    <a:pt x="1675108" y="418227"/>
                  </a:cubicBezTo>
                  <a:cubicBezTo>
                    <a:pt x="1672504" y="416925"/>
                    <a:pt x="1670877" y="420179"/>
                    <a:pt x="1667297" y="420830"/>
                  </a:cubicBezTo>
                  <a:cubicBezTo>
                    <a:pt x="1663717" y="421481"/>
                    <a:pt x="1660137" y="419528"/>
                    <a:pt x="1657534" y="419203"/>
                  </a:cubicBezTo>
                  <a:cubicBezTo>
                    <a:pt x="1655255" y="418877"/>
                    <a:pt x="1652326" y="420830"/>
                    <a:pt x="1652001" y="418552"/>
                  </a:cubicBezTo>
                  <a:cubicBezTo>
                    <a:pt x="1651675" y="416274"/>
                    <a:pt x="1650374" y="416274"/>
                    <a:pt x="1652652" y="414321"/>
                  </a:cubicBezTo>
                  <a:cubicBezTo>
                    <a:pt x="1654930" y="412368"/>
                    <a:pt x="1659486" y="409439"/>
                    <a:pt x="1657534" y="408788"/>
                  </a:cubicBezTo>
                  <a:cubicBezTo>
                    <a:pt x="1655906" y="408138"/>
                    <a:pt x="1654930" y="410741"/>
                    <a:pt x="1651024" y="409439"/>
                  </a:cubicBezTo>
                  <a:cubicBezTo>
                    <a:pt x="1647119" y="408463"/>
                    <a:pt x="1632474" y="399025"/>
                    <a:pt x="1632148" y="401628"/>
                  </a:cubicBezTo>
                  <a:cubicBezTo>
                    <a:pt x="1631823" y="404232"/>
                    <a:pt x="1633125" y="406836"/>
                    <a:pt x="1636704" y="408463"/>
                  </a:cubicBezTo>
                  <a:cubicBezTo>
                    <a:pt x="1640285" y="410090"/>
                    <a:pt x="1642888" y="411392"/>
                    <a:pt x="1644515" y="414647"/>
                  </a:cubicBezTo>
                  <a:cubicBezTo>
                    <a:pt x="1646143" y="417901"/>
                    <a:pt x="1647119" y="421807"/>
                    <a:pt x="1645166" y="422783"/>
                  </a:cubicBezTo>
                  <a:cubicBezTo>
                    <a:pt x="1642888" y="423759"/>
                    <a:pt x="1631823" y="426363"/>
                    <a:pt x="1629545" y="425712"/>
                  </a:cubicBezTo>
                  <a:cubicBezTo>
                    <a:pt x="1627266" y="425061"/>
                    <a:pt x="1626290" y="426688"/>
                    <a:pt x="1624012" y="423108"/>
                  </a:cubicBezTo>
                  <a:cubicBezTo>
                    <a:pt x="1621734" y="419528"/>
                    <a:pt x="1624012" y="414321"/>
                    <a:pt x="1618479" y="411718"/>
                  </a:cubicBezTo>
                  <a:cubicBezTo>
                    <a:pt x="1612946" y="409439"/>
                    <a:pt x="1607088" y="406510"/>
                    <a:pt x="1607414" y="408463"/>
                  </a:cubicBezTo>
                  <a:cubicBezTo>
                    <a:pt x="1607739" y="410416"/>
                    <a:pt x="1611319" y="412694"/>
                    <a:pt x="1611970" y="413345"/>
                  </a:cubicBezTo>
                  <a:cubicBezTo>
                    <a:pt x="1612621" y="413996"/>
                    <a:pt x="1616201" y="423434"/>
                    <a:pt x="1612621" y="423434"/>
                  </a:cubicBezTo>
                  <a:cubicBezTo>
                    <a:pt x="1609041" y="423434"/>
                    <a:pt x="1608716" y="425712"/>
                    <a:pt x="1604485" y="423108"/>
                  </a:cubicBezTo>
                  <a:cubicBezTo>
                    <a:pt x="1600254" y="420505"/>
                    <a:pt x="1596348" y="416274"/>
                    <a:pt x="1593745" y="414321"/>
                  </a:cubicBezTo>
                  <a:cubicBezTo>
                    <a:pt x="1591141" y="412043"/>
                    <a:pt x="1586585" y="408463"/>
                    <a:pt x="1585934" y="409439"/>
                  </a:cubicBezTo>
                  <a:cubicBezTo>
                    <a:pt x="1585283" y="410416"/>
                    <a:pt x="1588537" y="414321"/>
                    <a:pt x="1587236" y="415948"/>
                  </a:cubicBezTo>
                  <a:cubicBezTo>
                    <a:pt x="1586259" y="417576"/>
                    <a:pt x="1581377" y="422132"/>
                    <a:pt x="1579750" y="421481"/>
                  </a:cubicBezTo>
                  <a:cubicBezTo>
                    <a:pt x="1578123" y="420830"/>
                    <a:pt x="1568359" y="412368"/>
                    <a:pt x="1566081" y="413996"/>
                  </a:cubicBezTo>
                  <a:cubicBezTo>
                    <a:pt x="1563803" y="415623"/>
                    <a:pt x="1563152" y="420505"/>
                    <a:pt x="1566081" y="422457"/>
                  </a:cubicBezTo>
                  <a:cubicBezTo>
                    <a:pt x="1569010" y="424410"/>
                    <a:pt x="1579750" y="428641"/>
                    <a:pt x="1578774" y="430268"/>
                  </a:cubicBezTo>
                  <a:cubicBezTo>
                    <a:pt x="1577797" y="431570"/>
                    <a:pt x="1573241" y="432547"/>
                    <a:pt x="1567058" y="432547"/>
                  </a:cubicBezTo>
                  <a:cubicBezTo>
                    <a:pt x="1560874" y="432547"/>
                    <a:pt x="1543300" y="429617"/>
                    <a:pt x="1537441" y="428641"/>
                  </a:cubicBezTo>
                  <a:cubicBezTo>
                    <a:pt x="1531258" y="427339"/>
                    <a:pt x="1528329" y="426037"/>
                    <a:pt x="1528979" y="424736"/>
                  </a:cubicBezTo>
                  <a:cubicBezTo>
                    <a:pt x="1529630" y="423434"/>
                    <a:pt x="1539068" y="423759"/>
                    <a:pt x="1535814" y="419854"/>
                  </a:cubicBezTo>
                  <a:cubicBezTo>
                    <a:pt x="1532885" y="415948"/>
                    <a:pt x="1520518" y="408138"/>
                    <a:pt x="1520843" y="411392"/>
                  </a:cubicBezTo>
                  <a:cubicBezTo>
                    <a:pt x="1521169" y="414647"/>
                    <a:pt x="1524423" y="416274"/>
                    <a:pt x="1523772" y="418227"/>
                  </a:cubicBezTo>
                  <a:cubicBezTo>
                    <a:pt x="1523121" y="420505"/>
                    <a:pt x="1516938" y="419528"/>
                    <a:pt x="1517589" y="422132"/>
                  </a:cubicBezTo>
                  <a:cubicBezTo>
                    <a:pt x="1518240" y="425061"/>
                    <a:pt x="1522145" y="427665"/>
                    <a:pt x="1516612" y="426688"/>
                  </a:cubicBezTo>
                  <a:cubicBezTo>
                    <a:pt x="1511080" y="426037"/>
                    <a:pt x="1504896" y="426037"/>
                    <a:pt x="1501641" y="421156"/>
                  </a:cubicBezTo>
                  <a:cubicBezTo>
                    <a:pt x="1498712" y="416599"/>
                    <a:pt x="1494482" y="408463"/>
                    <a:pt x="1493180" y="411392"/>
                  </a:cubicBezTo>
                  <a:cubicBezTo>
                    <a:pt x="1492203" y="414321"/>
                    <a:pt x="1497085" y="417901"/>
                    <a:pt x="1493180" y="420830"/>
                  </a:cubicBezTo>
                  <a:cubicBezTo>
                    <a:pt x="1489274" y="423759"/>
                    <a:pt x="1492854" y="427014"/>
                    <a:pt x="1485043" y="426688"/>
                  </a:cubicBezTo>
                  <a:cubicBezTo>
                    <a:pt x="1477558" y="426363"/>
                    <a:pt x="1472676" y="428316"/>
                    <a:pt x="1473327" y="424410"/>
                  </a:cubicBezTo>
                  <a:cubicBezTo>
                    <a:pt x="1473978" y="420505"/>
                    <a:pt x="1474954" y="417576"/>
                    <a:pt x="1472351" y="415298"/>
                  </a:cubicBezTo>
                  <a:cubicBezTo>
                    <a:pt x="1469747" y="413345"/>
                    <a:pt x="1472351" y="402279"/>
                    <a:pt x="1468445" y="401628"/>
                  </a:cubicBezTo>
                  <a:cubicBezTo>
                    <a:pt x="1464865" y="400652"/>
                    <a:pt x="1459658" y="404558"/>
                    <a:pt x="1461285" y="407487"/>
                  </a:cubicBezTo>
                  <a:cubicBezTo>
                    <a:pt x="1462913" y="410416"/>
                    <a:pt x="1468771" y="412043"/>
                    <a:pt x="1463563" y="413019"/>
                  </a:cubicBezTo>
                  <a:cubicBezTo>
                    <a:pt x="1458356" y="413996"/>
                    <a:pt x="1458682" y="423434"/>
                    <a:pt x="1454451" y="423108"/>
                  </a:cubicBezTo>
                  <a:cubicBezTo>
                    <a:pt x="1450545" y="422783"/>
                    <a:pt x="1437202" y="420179"/>
                    <a:pt x="1439154" y="416274"/>
                  </a:cubicBezTo>
                  <a:cubicBezTo>
                    <a:pt x="1441107" y="412368"/>
                    <a:pt x="1444362" y="414321"/>
                    <a:pt x="1443711" y="410090"/>
                  </a:cubicBezTo>
                  <a:cubicBezTo>
                    <a:pt x="1443060" y="405534"/>
                    <a:pt x="1438178" y="400652"/>
                    <a:pt x="1441432" y="398699"/>
                  </a:cubicBezTo>
                  <a:cubicBezTo>
                    <a:pt x="1444687" y="396747"/>
                    <a:pt x="1458356" y="394143"/>
                    <a:pt x="1461611" y="391865"/>
                  </a:cubicBezTo>
                  <a:cubicBezTo>
                    <a:pt x="1464865" y="389587"/>
                    <a:pt x="1462262" y="387309"/>
                    <a:pt x="1468445" y="385681"/>
                  </a:cubicBezTo>
                  <a:cubicBezTo>
                    <a:pt x="1474303" y="384054"/>
                    <a:pt x="1494482" y="388610"/>
                    <a:pt x="1497736" y="385681"/>
                  </a:cubicBezTo>
                  <a:cubicBezTo>
                    <a:pt x="1500991" y="382752"/>
                    <a:pt x="1500665" y="380474"/>
                    <a:pt x="1502943" y="380474"/>
                  </a:cubicBezTo>
                  <a:cubicBezTo>
                    <a:pt x="1505221" y="380474"/>
                    <a:pt x="1516287" y="387959"/>
                    <a:pt x="1515310" y="383403"/>
                  </a:cubicBezTo>
                  <a:cubicBezTo>
                    <a:pt x="1514009" y="378847"/>
                    <a:pt x="1509452" y="380149"/>
                    <a:pt x="1509127" y="377219"/>
                  </a:cubicBezTo>
                  <a:cubicBezTo>
                    <a:pt x="1508476" y="374290"/>
                    <a:pt x="1505221" y="374941"/>
                    <a:pt x="1508150" y="373314"/>
                  </a:cubicBezTo>
                  <a:cubicBezTo>
                    <a:pt x="1511080" y="371687"/>
                    <a:pt x="1516287" y="370060"/>
                    <a:pt x="1515310" y="369083"/>
                  </a:cubicBezTo>
                  <a:cubicBezTo>
                    <a:pt x="1514334" y="368107"/>
                    <a:pt x="1503269" y="366480"/>
                    <a:pt x="1499038" y="367781"/>
                  </a:cubicBezTo>
                  <a:cubicBezTo>
                    <a:pt x="1494807" y="369083"/>
                    <a:pt x="1489925" y="370710"/>
                    <a:pt x="1489274" y="367130"/>
                  </a:cubicBezTo>
                  <a:cubicBezTo>
                    <a:pt x="1488623" y="363550"/>
                    <a:pt x="1477883" y="358018"/>
                    <a:pt x="1477883" y="352160"/>
                  </a:cubicBezTo>
                  <a:cubicBezTo>
                    <a:pt x="1477883" y="346301"/>
                    <a:pt x="1476907" y="342396"/>
                    <a:pt x="1478860" y="341094"/>
                  </a:cubicBezTo>
                  <a:cubicBezTo>
                    <a:pt x="1480812" y="339792"/>
                    <a:pt x="1478209" y="344023"/>
                    <a:pt x="1485043" y="344023"/>
                  </a:cubicBezTo>
                  <a:cubicBezTo>
                    <a:pt x="1491878" y="344023"/>
                    <a:pt x="1500340" y="338165"/>
                    <a:pt x="1503594" y="338165"/>
                  </a:cubicBezTo>
                  <a:cubicBezTo>
                    <a:pt x="1506849" y="338165"/>
                    <a:pt x="1517263" y="340443"/>
                    <a:pt x="1520843" y="340769"/>
                  </a:cubicBezTo>
                  <a:cubicBezTo>
                    <a:pt x="1524423" y="341094"/>
                    <a:pt x="1533210" y="345325"/>
                    <a:pt x="1535489" y="347929"/>
                  </a:cubicBezTo>
                  <a:cubicBezTo>
                    <a:pt x="1537767" y="350532"/>
                    <a:pt x="1541998" y="367456"/>
                    <a:pt x="1544276" y="367130"/>
                  </a:cubicBezTo>
                  <a:cubicBezTo>
                    <a:pt x="1546554" y="366480"/>
                    <a:pt x="1548181" y="363225"/>
                    <a:pt x="1551110" y="365829"/>
                  </a:cubicBezTo>
                  <a:cubicBezTo>
                    <a:pt x="1554039" y="368107"/>
                    <a:pt x="1552738" y="368758"/>
                    <a:pt x="1555992" y="369409"/>
                  </a:cubicBezTo>
                  <a:cubicBezTo>
                    <a:pt x="1559572" y="370060"/>
                    <a:pt x="1562176" y="369734"/>
                    <a:pt x="1566081" y="371036"/>
                  </a:cubicBezTo>
                  <a:cubicBezTo>
                    <a:pt x="1569987" y="372338"/>
                    <a:pt x="1570637" y="375918"/>
                    <a:pt x="1573892" y="373640"/>
                  </a:cubicBezTo>
                  <a:cubicBezTo>
                    <a:pt x="1577147" y="371361"/>
                    <a:pt x="1575845" y="368107"/>
                    <a:pt x="1580076" y="368107"/>
                  </a:cubicBezTo>
                  <a:cubicBezTo>
                    <a:pt x="1584307" y="368107"/>
                    <a:pt x="1590165" y="369734"/>
                    <a:pt x="1596348" y="370060"/>
                  </a:cubicBezTo>
                  <a:cubicBezTo>
                    <a:pt x="1602532" y="370060"/>
                    <a:pt x="1608390" y="371687"/>
                    <a:pt x="1609366" y="369734"/>
                  </a:cubicBezTo>
                  <a:cubicBezTo>
                    <a:pt x="1610343" y="367781"/>
                    <a:pt x="1602532" y="367130"/>
                    <a:pt x="1605786" y="364527"/>
                  </a:cubicBezTo>
                  <a:cubicBezTo>
                    <a:pt x="1608716" y="361923"/>
                    <a:pt x="1608716" y="363225"/>
                    <a:pt x="1612621" y="361598"/>
                  </a:cubicBezTo>
                  <a:cubicBezTo>
                    <a:pt x="1616527" y="359970"/>
                    <a:pt x="1626941" y="352485"/>
                    <a:pt x="1628243" y="348580"/>
                  </a:cubicBezTo>
                  <a:cubicBezTo>
                    <a:pt x="1629870" y="344674"/>
                    <a:pt x="1633125" y="333283"/>
                    <a:pt x="1636054" y="331331"/>
                  </a:cubicBezTo>
                  <a:cubicBezTo>
                    <a:pt x="1638983" y="329378"/>
                    <a:pt x="1643214" y="327425"/>
                    <a:pt x="1643214" y="326123"/>
                  </a:cubicBezTo>
                  <a:cubicBezTo>
                    <a:pt x="1643214" y="324496"/>
                    <a:pt x="1632474" y="326774"/>
                    <a:pt x="1630521" y="328076"/>
                  </a:cubicBezTo>
                  <a:cubicBezTo>
                    <a:pt x="1628568" y="329052"/>
                    <a:pt x="1625965" y="331005"/>
                    <a:pt x="1626941" y="332307"/>
                  </a:cubicBezTo>
                  <a:cubicBezTo>
                    <a:pt x="1627917" y="333609"/>
                    <a:pt x="1628894" y="334911"/>
                    <a:pt x="1626941" y="336212"/>
                  </a:cubicBezTo>
                  <a:cubicBezTo>
                    <a:pt x="1624988" y="337514"/>
                    <a:pt x="1619130" y="341420"/>
                    <a:pt x="1616201" y="345000"/>
                  </a:cubicBezTo>
                  <a:cubicBezTo>
                    <a:pt x="1613272" y="348905"/>
                    <a:pt x="1606763" y="356065"/>
                    <a:pt x="1603834" y="357041"/>
                  </a:cubicBezTo>
                  <a:cubicBezTo>
                    <a:pt x="1600905" y="357692"/>
                    <a:pt x="1590165" y="357692"/>
                    <a:pt x="1584632" y="357692"/>
                  </a:cubicBezTo>
                  <a:cubicBezTo>
                    <a:pt x="1579099" y="357692"/>
                    <a:pt x="1571288" y="359320"/>
                    <a:pt x="1573241" y="357041"/>
                  </a:cubicBezTo>
                  <a:cubicBezTo>
                    <a:pt x="1575194" y="354763"/>
                    <a:pt x="1580727" y="353461"/>
                    <a:pt x="1581703" y="350207"/>
                  </a:cubicBezTo>
                  <a:cubicBezTo>
                    <a:pt x="1582679" y="346952"/>
                    <a:pt x="1584632" y="344674"/>
                    <a:pt x="1582028" y="344674"/>
                  </a:cubicBezTo>
                  <a:cubicBezTo>
                    <a:pt x="1579425" y="344674"/>
                    <a:pt x="1578123" y="348905"/>
                    <a:pt x="1575194" y="350207"/>
                  </a:cubicBezTo>
                  <a:cubicBezTo>
                    <a:pt x="1572265" y="351509"/>
                    <a:pt x="1566732" y="353461"/>
                    <a:pt x="1565105" y="352485"/>
                  </a:cubicBezTo>
                  <a:cubicBezTo>
                    <a:pt x="1563477" y="351834"/>
                    <a:pt x="1557619" y="350858"/>
                    <a:pt x="1559572" y="348580"/>
                  </a:cubicBezTo>
                  <a:cubicBezTo>
                    <a:pt x="1561525" y="346301"/>
                    <a:pt x="1563152" y="344023"/>
                    <a:pt x="1566081" y="343047"/>
                  </a:cubicBezTo>
                  <a:cubicBezTo>
                    <a:pt x="1569010" y="342071"/>
                    <a:pt x="1569661" y="343047"/>
                    <a:pt x="1571939" y="341420"/>
                  </a:cubicBezTo>
                  <a:cubicBezTo>
                    <a:pt x="1574218" y="339792"/>
                    <a:pt x="1570963" y="338491"/>
                    <a:pt x="1575519" y="338165"/>
                  </a:cubicBezTo>
                  <a:cubicBezTo>
                    <a:pt x="1580076" y="337514"/>
                    <a:pt x="1585934" y="339141"/>
                    <a:pt x="1585934" y="337514"/>
                  </a:cubicBezTo>
                  <a:cubicBezTo>
                    <a:pt x="1585934" y="335887"/>
                    <a:pt x="1581052" y="335561"/>
                    <a:pt x="1577147" y="335561"/>
                  </a:cubicBezTo>
                  <a:cubicBezTo>
                    <a:pt x="1573241" y="335561"/>
                    <a:pt x="1569336" y="335887"/>
                    <a:pt x="1565756" y="335561"/>
                  </a:cubicBezTo>
                  <a:cubicBezTo>
                    <a:pt x="1562176" y="335236"/>
                    <a:pt x="1554365" y="336212"/>
                    <a:pt x="1556643" y="333934"/>
                  </a:cubicBezTo>
                  <a:cubicBezTo>
                    <a:pt x="1558921" y="331656"/>
                    <a:pt x="1562827" y="329378"/>
                    <a:pt x="1566081" y="329378"/>
                  </a:cubicBezTo>
                  <a:cubicBezTo>
                    <a:pt x="1569336" y="329378"/>
                    <a:pt x="1568034" y="330029"/>
                    <a:pt x="1573567" y="329703"/>
                  </a:cubicBezTo>
                  <a:cubicBezTo>
                    <a:pt x="1579099" y="329378"/>
                    <a:pt x="1588212" y="327751"/>
                    <a:pt x="1586910" y="326774"/>
                  </a:cubicBezTo>
                  <a:cubicBezTo>
                    <a:pt x="1585608" y="325472"/>
                    <a:pt x="1580727" y="325472"/>
                    <a:pt x="1577797" y="326123"/>
                  </a:cubicBezTo>
                  <a:cubicBezTo>
                    <a:pt x="1574868" y="326774"/>
                    <a:pt x="1570312" y="327100"/>
                    <a:pt x="1568359" y="325798"/>
                  </a:cubicBezTo>
                  <a:cubicBezTo>
                    <a:pt x="1566732" y="324171"/>
                    <a:pt x="1564779" y="322869"/>
                    <a:pt x="1566732" y="322218"/>
                  </a:cubicBezTo>
                  <a:cubicBezTo>
                    <a:pt x="1568685" y="321567"/>
                    <a:pt x="1570637" y="322869"/>
                    <a:pt x="1576496" y="322543"/>
                  </a:cubicBezTo>
                  <a:cubicBezTo>
                    <a:pt x="1582354" y="322218"/>
                    <a:pt x="1586910" y="323194"/>
                    <a:pt x="1589839" y="321892"/>
                  </a:cubicBezTo>
                  <a:cubicBezTo>
                    <a:pt x="1592768" y="320591"/>
                    <a:pt x="1593419" y="318312"/>
                    <a:pt x="1591467" y="318312"/>
                  </a:cubicBezTo>
                  <a:cubicBezTo>
                    <a:pt x="1589514" y="318312"/>
                    <a:pt x="1580401" y="317987"/>
                    <a:pt x="1575519" y="317662"/>
                  </a:cubicBezTo>
                  <a:cubicBezTo>
                    <a:pt x="1570637" y="317336"/>
                    <a:pt x="1568359" y="318312"/>
                    <a:pt x="1569987" y="316034"/>
                  </a:cubicBezTo>
                  <a:cubicBezTo>
                    <a:pt x="1571614" y="313756"/>
                    <a:pt x="1578774" y="310502"/>
                    <a:pt x="1577472" y="309200"/>
                  </a:cubicBezTo>
                  <a:cubicBezTo>
                    <a:pt x="1576170" y="307573"/>
                    <a:pt x="1570963" y="310827"/>
                    <a:pt x="1571939" y="307247"/>
                  </a:cubicBezTo>
                  <a:cubicBezTo>
                    <a:pt x="1572916" y="303667"/>
                    <a:pt x="1578774" y="294880"/>
                    <a:pt x="1576496" y="294229"/>
                  </a:cubicBezTo>
                  <a:cubicBezTo>
                    <a:pt x="1574218" y="293903"/>
                    <a:pt x="1566081" y="302365"/>
                    <a:pt x="1565756" y="305294"/>
                  </a:cubicBezTo>
                  <a:cubicBezTo>
                    <a:pt x="1565430" y="308223"/>
                    <a:pt x="1568685" y="310827"/>
                    <a:pt x="1564779" y="313431"/>
                  </a:cubicBezTo>
                  <a:cubicBezTo>
                    <a:pt x="1560874" y="316034"/>
                    <a:pt x="1557945" y="321567"/>
                    <a:pt x="1553388" y="322543"/>
                  </a:cubicBezTo>
                  <a:cubicBezTo>
                    <a:pt x="1548832" y="323520"/>
                    <a:pt x="1537767" y="324171"/>
                    <a:pt x="1536465" y="324822"/>
                  </a:cubicBezTo>
                  <a:cubicBezTo>
                    <a:pt x="1535163" y="325472"/>
                    <a:pt x="1530607" y="327751"/>
                    <a:pt x="1531583" y="325147"/>
                  </a:cubicBezTo>
                  <a:cubicBezTo>
                    <a:pt x="1532234" y="322869"/>
                    <a:pt x="1540696" y="320591"/>
                    <a:pt x="1541021" y="316360"/>
                  </a:cubicBezTo>
                  <a:cubicBezTo>
                    <a:pt x="1541672" y="312454"/>
                    <a:pt x="1543625" y="305620"/>
                    <a:pt x="1541021" y="306596"/>
                  </a:cubicBezTo>
                  <a:cubicBezTo>
                    <a:pt x="1538743" y="307573"/>
                    <a:pt x="1534187" y="317336"/>
                    <a:pt x="1530932" y="317987"/>
                  </a:cubicBezTo>
                  <a:cubicBezTo>
                    <a:pt x="1527678" y="318638"/>
                    <a:pt x="1524749" y="315058"/>
                    <a:pt x="1521494" y="317987"/>
                  </a:cubicBezTo>
                  <a:cubicBezTo>
                    <a:pt x="1518240" y="320916"/>
                    <a:pt x="1519867" y="323520"/>
                    <a:pt x="1515961" y="323520"/>
                  </a:cubicBezTo>
                  <a:cubicBezTo>
                    <a:pt x="1512056" y="323520"/>
                    <a:pt x="1500665" y="324496"/>
                    <a:pt x="1502943" y="322218"/>
                  </a:cubicBezTo>
                  <a:cubicBezTo>
                    <a:pt x="1505221" y="319940"/>
                    <a:pt x="1510429" y="318963"/>
                    <a:pt x="1506849" y="317336"/>
                  </a:cubicBezTo>
                  <a:cubicBezTo>
                    <a:pt x="1502943" y="315709"/>
                    <a:pt x="1498387" y="318963"/>
                    <a:pt x="1497736" y="315058"/>
                  </a:cubicBezTo>
                  <a:cubicBezTo>
                    <a:pt x="1497085" y="311152"/>
                    <a:pt x="1492854" y="307898"/>
                    <a:pt x="1497085" y="303993"/>
                  </a:cubicBezTo>
                  <a:cubicBezTo>
                    <a:pt x="1501641" y="300087"/>
                    <a:pt x="1505221" y="298785"/>
                    <a:pt x="1509452" y="294229"/>
                  </a:cubicBezTo>
                  <a:cubicBezTo>
                    <a:pt x="1514009" y="289673"/>
                    <a:pt x="1514009" y="285767"/>
                    <a:pt x="1519216" y="284465"/>
                  </a:cubicBezTo>
                  <a:cubicBezTo>
                    <a:pt x="1524749" y="282838"/>
                    <a:pt x="1533536" y="281536"/>
                    <a:pt x="1543950" y="279909"/>
                  </a:cubicBezTo>
                  <a:cubicBezTo>
                    <a:pt x="1554365" y="278282"/>
                    <a:pt x="1558270" y="275353"/>
                    <a:pt x="1563477" y="275678"/>
                  </a:cubicBezTo>
                  <a:cubicBezTo>
                    <a:pt x="1568685" y="276004"/>
                    <a:pt x="1565430" y="277305"/>
                    <a:pt x="1578123" y="278607"/>
                  </a:cubicBezTo>
                  <a:cubicBezTo>
                    <a:pt x="1590816" y="279909"/>
                    <a:pt x="1593094" y="279258"/>
                    <a:pt x="1596999" y="280234"/>
                  </a:cubicBezTo>
                  <a:cubicBezTo>
                    <a:pt x="1600905" y="281211"/>
                    <a:pt x="1602532" y="281536"/>
                    <a:pt x="1607739" y="284140"/>
                  </a:cubicBezTo>
                  <a:cubicBezTo>
                    <a:pt x="1613272" y="286743"/>
                    <a:pt x="1631497" y="294880"/>
                    <a:pt x="1635077" y="295856"/>
                  </a:cubicBezTo>
                  <a:cubicBezTo>
                    <a:pt x="1638332" y="296833"/>
                    <a:pt x="1640936" y="299436"/>
                    <a:pt x="1642563" y="297483"/>
                  </a:cubicBezTo>
                  <a:cubicBezTo>
                    <a:pt x="1644190" y="295531"/>
                    <a:pt x="1644841" y="294880"/>
                    <a:pt x="1644190" y="293578"/>
                  </a:cubicBezTo>
                  <a:cubicBezTo>
                    <a:pt x="1643539" y="292602"/>
                    <a:pt x="1636379" y="289673"/>
                    <a:pt x="1638983" y="289347"/>
                  </a:cubicBezTo>
                  <a:cubicBezTo>
                    <a:pt x="1641261" y="289022"/>
                    <a:pt x="1645817" y="287720"/>
                    <a:pt x="1645817" y="286418"/>
                  </a:cubicBezTo>
                  <a:cubicBezTo>
                    <a:pt x="1645817" y="284791"/>
                    <a:pt x="1640610" y="285442"/>
                    <a:pt x="1635728" y="285442"/>
                  </a:cubicBezTo>
                  <a:cubicBezTo>
                    <a:pt x="1630846" y="285442"/>
                    <a:pt x="1628243" y="286418"/>
                    <a:pt x="1626615" y="284791"/>
                  </a:cubicBezTo>
                  <a:cubicBezTo>
                    <a:pt x="1624988" y="283164"/>
                    <a:pt x="1618479" y="282513"/>
                    <a:pt x="1623036" y="281536"/>
                  </a:cubicBezTo>
                  <a:cubicBezTo>
                    <a:pt x="1627592" y="280560"/>
                    <a:pt x="1635077" y="281862"/>
                    <a:pt x="1641261" y="281536"/>
                  </a:cubicBezTo>
                  <a:cubicBezTo>
                    <a:pt x="1647445" y="281211"/>
                    <a:pt x="1657534" y="283164"/>
                    <a:pt x="1658510" y="280234"/>
                  </a:cubicBezTo>
                  <a:cubicBezTo>
                    <a:pt x="1659486" y="277305"/>
                    <a:pt x="1666972" y="268844"/>
                    <a:pt x="1665670" y="267216"/>
                  </a:cubicBezTo>
                  <a:cubicBezTo>
                    <a:pt x="1664043" y="265589"/>
                    <a:pt x="1661113" y="267867"/>
                    <a:pt x="1656883" y="268518"/>
                  </a:cubicBezTo>
                  <a:cubicBezTo>
                    <a:pt x="1652652" y="268844"/>
                    <a:pt x="1651024" y="270145"/>
                    <a:pt x="1649723" y="271122"/>
                  </a:cubicBezTo>
                  <a:cubicBezTo>
                    <a:pt x="1648421" y="272424"/>
                    <a:pt x="1646794" y="274051"/>
                    <a:pt x="1644515" y="274376"/>
                  </a:cubicBezTo>
                  <a:cubicBezTo>
                    <a:pt x="1641912" y="274702"/>
                    <a:pt x="1638332" y="277631"/>
                    <a:pt x="1634752" y="276329"/>
                  </a:cubicBezTo>
                  <a:cubicBezTo>
                    <a:pt x="1631172" y="275027"/>
                    <a:pt x="1630521" y="274376"/>
                    <a:pt x="1626290" y="273725"/>
                  </a:cubicBezTo>
                  <a:cubicBezTo>
                    <a:pt x="1622059" y="273400"/>
                    <a:pt x="1615225" y="272098"/>
                    <a:pt x="1612621" y="272424"/>
                  </a:cubicBezTo>
                  <a:cubicBezTo>
                    <a:pt x="1610017" y="272749"/>
                    <a:pt x="1596674" y="272424"/>
                    <a:pt x="1592443" y="272424"/>
                  </a:cubicBezTo>
                  <a:cubicBezTo>
                    <a:pt x="1588212" y="272424"/>
                    <a:pt x="1586259" y="272749"/>
                    <a:pt x="1583656" y="271122"/>
                  </a:cubicBezTo>
                  <a:cubicBezTo>
                    <a:pt x="1581052" y="269494"/>
                    <a:pt x="1573241" y="268193"/>
                    <a:pt x="1575519" y="265589"/>
                  </a:cubicBezTo>
                  <a:cubicBezTo>
                    <a:pt x="1577797" y="263311"/>
                    <a:pt x="1577472" y="262009"/>
                    <a:pt x="1580401" y="262009"/>
                  </a:cubicBezTo>
                  <a:cubicBezTo>
                    <a:pt x="1583330" y="262009"/>
                    <a:pt x="1588537" y="261684"/>
                    <a:pt x="1589839" y="263311"/>
                  </a:cubicBezTo>
                  <a:cubicBezTo>
                    <a:pt x="1591141" y="264938"/>
                    <a:pt x="1591141" y="267542"/>
                    <a:pt x="1595372" y="267867"/>
                  </a:cubicBezTo>
                  <a:cubicBezTo>
                    <a:pt x="1599603" y="268193"/>
                    <a:pt x="1615876" y="268518"/>
                    <a:pt x="1614248" y="267216"/>
                  </a:cubicBezTo>
                  <a:cubicBezTo>
                    <a:pt x="1612621" y="265914"/>
                    <a:pt x="1600905" y="263636"/>
                    <a:pt x="1598952" y="261358"/>
                  </a:cubicBezTo>
                  <a:cubicBezTo>
                    <a:pt x="1596999" y="259080"/>
                    <a:pt x="1601230" y="256476"/>
                    <a:pt x="1596674" y="255500"/>
                  </a:cubicBezTo>
                  <a:cubicBezTo>
                    <a:pt x="1592118" y="254524"/>
                    <a:pt x="1590490" y="257778"/>
                    <a:pt x="1588863" y="256802"/>
                  </a:cubicBezTo>
                  <a:cubicBezTo>
                    <a:pt x="1587236" y="255825"/>
                    <a:pt x="1584632" y="243458"/>
                    <a:pt x="1581052" y="241831"/>
                  </a:cubicBezTo>
                  <a:cubicBezTo>
                    <a:pt x="1577472" y="240204"/>
                    <a:pt x="1576496" y="242482"/>
                    <a:pt x="1572590" y="238576"/>
                  </a:cubicBezTo>
                  <a:cubicBezTo>
                    <a:pt x="1568685" y="234671"/>
                    <a:pt x="1569336" y="232393"/>
                    <a:pt x="1566407" y="231091"/>
                  </a:cubicBezTo>
                  <a:cubicBezTo>
                    <a:pt x="1563477" y="229789"/>
                    <a:pt x="1554690" y="226860"/>
                    <a:pt x="1549809" y="226209"/>
                  </a:cubicBezTo>
                  <a:cubicBezTo>
                    <a:pt x="1544927" y="225558"/>
                    <a:pt x="1533536" y="223280"/>
                    <a:pt x="1530607" y="221653"/>
                  </a:cubicBezTo>
                  <a:cubicBezTo>
                    <a:pt x="1527678" y="220026"/>
                    <a:pt x="1525074" y="221327"/>
                    <a:pt x="1526701" y="218073"/>
                  </a:cubicBezTo>
                  <a:cubicBezTo>
                    <a:pt x="1528329" y="214818"/>
                    <a:pt x="1525400" y="209286"/>
                    <a:pt x="1529956" y="209937"/>
                  </a:cubicBezTo>
                  <a:cubicBezTo>
                    <a:pt x="1534512" y="210587"/>
                    <a:pt x="1543300" y="212540"/>
                    <a:pt x="1549483" y="212215"/>
                  </a:cubicBezTo>
                  <a:cubicBezTo>
                    <a:pt x="1555667" y="211889"/>
                    <a:pt x="1558596" y="213191"/>
                    <a:pt x="1557945" y="211564"/>
                  </a:cubicBezTo>
                  <a:cubicBezTo>
                    <a:pt x="1557294" y="209937"/>
                    <a:pt x="1551110" y="207658"/>
                    <a:pt x="1543950" y="206682"/>
                  </a:cubicBezTo>
                  <a:cubicBezTo>
                    <a:pt x="1536790" y="206031"/>
                    <a:pt x="1531583" y="206682"/>
                    <a:pt x="1527352" y="203427"/>
                  </a:cubicBezTo>
                  <a:cubicBezTo>
                    <a:pt x="1523121" y="200173"/>
                    <a:pt x="1519867" y="200498"/>
                    <a:pt x="1521494" y="197895"/>
                  </a:cubicBezTo>
                  <a:cubicBezTo>
                    <a:pt x="1523121" y="195617"/>
                    <a:pt x="1525074" y="189758"/>
                    <a:pt x="1527678" y="188782"/>
                  </a:cubicBezTo>
                  <a:cubicBezTo>
                    <a:pt x="1530281" y="187806"/>
                    <a:pt x="1537767" y="186504"/>
                    <a:pt x="1541672" y="186504"/>
                  </a:cubicBezTo>
                  <a:cubicBezTo>
                    <a:pt x="1545903" y="186504"/>
                    <a:pt x="1548507" y="187806"/>
                    <a:pt x="1554039" y="189758"/>
                  </a:cubicBezTo>
                  <a:cubicBezTo>
                    <a:pt x="1559898" y="192037"/>
                    <a:pt x="1558921" y="191386"/>
                    <a:pt x="1569661" y="191060"/>
                  </a:cubicBezTo>
                  <a:cubicBezTo>
                    <a:pt x="1580401" y="190735"/>
                    <a:pt x="1585283" y="190735"/>
                    <a:pt x="1588212" y="190735"/>
                  </a:cubicBezTo>
                  <a:cubicBezTo>
                    <a:pt x="1591141" y="190735"/>
                    <a:pt x="1598301" y="191060"/>
                    <a:pt x="1600254" y="191060"/>
                  </a:cubicBezTo>
                  <a:cubicBezTo>
                    <a:pt x="1602206" y="191060"/>
                    <a:pt x="1606112" y="193338"/>
                    <a:pt x="1611645" y="197244"/>
                  </a:cubicBezTo>
                  <a:cubicBezTo>
                    <a:pt x="1617177" y="201149"/>
                    <a:pt x="1620757" y="203102"/>
                    <a:pt x="1625639" y="205055"/>
                  </a:cubicBezTo>
                  <a:cubicBezTo>
                    <a:pt x="1630521" y="207007"/>
                    <a:pt x="1641586" y="212866"/>
                    <a:pt x="1643539" y="214167"/>
                  </a:cubicBezTo>
                  <a:cubicBezTo>
                    <a:pt x="1645492" y="215469"/>
                    <a:pt x="1646794" y="215469"/>
                    <a:pt x="1647770" y="217747"/>
                  </a:cubicBezTo>
                  <a:cubicBezTo>
                    <a:pt x="1648746" y="220026"/>
                    <a:pt x="1647119" y="223931"/>
                    <a:pt x="1651350" y="225558"/>
                  </a:cubicBezTo>
                  <a:cubicBezTo>
                    <a:pt x="1655581" y="227186"/>
                    <a:pt x="1661439" y="228162"/>
                    <a:pt x="1661113" y="229464"/>
                  </a:cubicBezTo>
                  <a:cubicBezTo>
                    <a:pt x="1660788" y="230766"/>
                    <a:pt x="1657208" y="234020"/>
                    <a:pt x="1658510" y="234671"/>
                  </a:cubicBezTo>
                  <a:cubicBezTo>
                    <a:pt x="1660137" y="235322"/>
                    <a:pt x="1663392" y="231742"/>
                    <a:pt x="1666972" y="232067"/>
                  </a:cubicBezTo>
                  <a:cubicBezTo>
                    <a:pt x="1670552" y="232393"/>
                    <a:pt x="1679990" y="233044"/>
                    <a:pt x="1682919" y="233695"/>
                  </a:cubicBezTo>
                  <a:cubicBezTo>
                    <a:pt x="1685848" y="234346"/>
                    <a:pt x="1685848" y="234996"/>
                    <a:pt x="1689753" y="234346"/>
                  </a:cubicBezTo>
                  <a:cubicBezTo>
                    <a:pt x="1693659" y="233695"/>
                    <a:pt x="1697564" y="232067"/>
                    <a:pt x="1702446" y="230440"/>
                  </a:cubicBezTo>
                  <a:cubicBezTo>
                    <a:pt x="1707328" y="228813"/>
                    <a:pt x="1712210" y="229138"/>
                    <a:pt x="1713186" y="226535"/>
                  </a:cubicBezTo>
                  <a:cubicBezTo>
                    <a:pt x="1714162" y="224256"/>
                    <a:pt x="1708304" y="224256"/>
                    <a:pt x="1704399" y="225233"/>
                  </a:cubicBezTo>
                  <a:cubicBezTo>
                    <a:pt x="1700493" y="226209"/>
                    <a:pt x="1696913" y="228162"/>
                    <a:pt x="1691381" y="228162"/>
                  </a:cubicBezTo>
                  <a:cubicBezTo>
                    <a:pt x="1685848" y="228162"/>
                    <a:pt x="1685197" y="228813"/>
                    <a:pt x="1679664" y="226860"/>
                  </a:cubicBezTo>
                  <a:cubicBezTo>
                    <a:pt x="1674132" y="225233"/>
                    <a:pt x="1667948" y="227511"/>
                    <a:pt x="1666321" y="222955"/>
                  </a:cubicBezTo>
                  <a:cubicBezTo>
                    <a:pt x="1664694" y="218724"/>
                    <a:pt x="1661439" y="212866"/>
                    <a:pt x="1663392" y="212540"/>
                  </a:cubicBezTo>
                  <a:cubicBezTo>
                    <a:pt x="1665670" y="212215"/>
                    <a:pt x="1669901" y="213191"/>
                    <a:pt x="1668273" y="210262"/>
                  </a:cubicBezTo>
                  <a:cubicBezTo>
                    <a:pt x="1666646" y="207333"/>
                    <a:pt x="1647770" y="206357"/>
                    <a:pt x="1646143" y="204729"/>
                  </a:cubicBezTo>
                  <a:cubicBezTo>
                    <a:pt x="1644515" y="203102"/>
                    <a:pt x="1636379" y="196918"/>
                    <a:pt x="1629870" y="193338"/>
                  </a:cubicBezTo>
                  <a:cubicBezTo>
                    <a:pt x="1623361" y="189433"/>
                    <a:pt x="1617503" y="188457"/>
                    <a:pt x="1620757" y="186829"/>
                  </a:cubicBezTo>
                  <a:cubicBezTo>
                    <a:pt x="1624012" y="185202"/>
                    <a:pt x="1629545" y="184551"/>
                    <a:pt x="1636054" y="184551"/>
                  </a:cubicBezTo>
                  <a:cubicBezTo>
                    <a:pt x="1642563" y="184551"/>
                    <a:pt x="1654604" y="183249"/>
                    <a:pt x="1662415" y="181622"/>
                  </a:cubicBezTo>
                  <a:cubicBezTo>
                    <a:pt x="1670226" y="179995"/>
                    <a:pt x="1673481" y="179669"/>
                    <a:pt x="1681292" y="179344"/>
                  </a:cubicBezTo>
                  <a:cubicBezTo>
                    <a:pt x="1689103" y="179344"/>
                    <a:pt x="1691381" y="179344"/>
                    <a:pt x="1695937" y="177066"/>
                  </a:cubicBezTo>
                  <a:cubicBezTo>
                    <a:pt x="1700493" y="174788"/>
                    <a:pt x="1697239" y="173811"/>
                    <a:pt x="1703748" y="173160"/>
                  </a:cubicBezTo>
                  <a:cubicBezTo>
                    <a:pt x="1709931" y="172509"/>
                    <a:pt x="1722624" y="170882"/>
                    <a:pt x="1730110" y="171533"/>
                  </a:cubicBezTo>
                  <a:cubicBezTo>
                    <a:pt x="1737270" y="172184"/>
                    <a:pt x="1746382" y="171858"/>
                    <a:pt x="1750939" y="171208"/>
                  </a:cubicBezTo>
                  <a:cubicBezTo>
                    <a:pt x="1755495" y="170557"/>
                    <a:pt x="1763306" y="169255"/>
                    <a:pt x="1763306" y="167628"/>
                  </a:cubicBezTo>
                  <a:cubicBezTo>
                    <a:pt x="1763306" y="166000"/>
                    <a:pt x="1756797" y="167953"/>
                    <a:pt x="1748010" y="167302"/>
                  </a:cubicBezTo>
                  <a:cubicBezTo>
                    <a:pt x="1739222" y="166651"/>
                    <a:pt x="1733039" y="166326"/>
                    <a:pt x="1725879" y="166326"/>
                  </a:cubicBezTo>
                  <a:cubicBezTo>
                    <a:pt x="1718719" y="166326"/>
                    <a:pt x="1708304" y="169255"/>
                    <a:pt x="1713512" y="165675"/>
                  </a:cubicBezTo>
                  <a:cubicBezTo>
                    <a:pt x="1718719" y="161769"/>
                    <a:pt x="1732062" y="160468"/>
                    <a:pt x="1739222" y="158840"/>
                  </a:cubicBezTo>
                  <a:cubicBezTo>
                    <a:pt x="1746057" y="157213"/>
                    <a:pt x="1751264" y="154935"/>
                    <a:pt x="1758099" y="154609"/>
                  </a:cubicBezTo>
                  <a:cubicBezTo>
                    <a:pt x="1764933" y="154284"/>
                    <a:pt x="1778277" y="152982"/>
                    <a:pt x="1787064" y="152006"/>
                  </a:cubicBezTo>
                  <a:cubicBezTo>
                    <a:pt x="1795851" y="151029"/>
                    <a:pt x="1810171" y="151355"/>
                    <a:pt x="1805289" y="148751"/>
                  </a:cubicBezTo>
                  <a:cubicBezTo>
                    <a:pt x="1800408" y="146473"/>
                    <a:pt x="1792922" y="146799"/>
                    <a:pt x="1782182" y="146799"/>
                  </a:cubicBezTo>
                  <a:cubicBezTo>
                    <a:pt x="1771442" y="146799"/>
                    <a:pt x="1766235" y="148100"/>
                    <a:pt x="1758424" y="148100"/>
                  </a:cubicBezTo>
                  <a:cubicBezTo>
                    <a:pt x="1750288" y="148100"/>
                    <a:pt x="1740849" y="151680"/>
                    <a:pt x="1739548" y="149402"/>
                  </a:cubicBezTo>
                  <a:cubicBezTo>
                    <a:pt x="1738246" y="147124"/>
                    <a:pt x="1735317" y="144846"/>
                    <a:pt x="1738246" y="142242"/>
                  </a:cubicBezTo>
                  <a:cubicBezTo>
                    <a:pt x="1741175" y="139639"/>
                    <a:pt x="1744755" y="133130"/>
                    <a:pt x="1749962" y="132153"/>
                  </a:cubicBezTo>
                  <a:cubicBezTo>
                    <a:pt x="1755170" y="131177"/>
                    <a:pt x="1761353" y="130526"/>
                    <a:pt x="1762330" y="126295"/>
                  </a:cubicBezTo>
                  <a:cubicBezTo>
                    <a:pt x="1763306" y="122064"/>
                    <a:pt x="1766886" y="121739"/>
                    <a:pt x="1773720" y="120437"/>
                  </a:cubicBezTo>
                  <a:cubicBezTo>
                    <a:pt x="1780555" y="119135"/>
                    <a:pt x="1798455" y="113277"/>
                    <a:pt x="1792922" y="112626"/>
                  </a:cubicBezTo>
                  <a:cubicBezTo>
                    <a:pt x="1787715" y="111975"/>
                    <a:pt x="1774046" y="118484"/>
                    <a:pt x="1768513" y="118810"/>
                  </a:cubicBezTo>
                  <a:cubicBezTo>
                    <a:pt x="1762980" y="119135"/>
                    <a:pt x="1761679" y="118159"/>
                    <a:pt x="1758099" y="120437"/>
                  </a:cubicBezTo>
                  <a:cubicBezTo>
                    <a:pt x="1754519" y="122715"/>
                    <a:pt x="1748010" y="127271"/>
                    <a:pt x="1745731" y="127597"/>
                  </a:cubicBezTo>
                  <a:cubicBezTo>
                    <a:pt x="1743453" y="127922"/>
                    <a:pt x="1741500" y="131177"/>
                    <a:pt x="1739873" y="132153"/>
                  </a:cubicBezTo>
                  <a:cubicBezTo>
                    <a:pt x="1738246" y="132804"/>
                    <a:pt x="1734666" y="133780"/>
                    <a:pt x="1730761" y="131502"/>
                  </a:cubicBezTo>
                  <a:cubicBezTo>
                    <a:pt x="1726855" y="129224"/>
                    <a:pt x="1719370" y="125319"/>
                    <a:pt x="1719370" y="127271"/>
                  </a:cubicBezTo>
                  <a:cubicBezTo>
                    <a:pt x="1719370" y="129550"/>
                    <a:pt x="1721322" y="130851"/>
                    <a:pt x="1724251" y="134106"/>
                  </a:cubicBezTo>
                  <a:cubicBezTo>
                    <a:pt x="1727181" y="137360"/>
                    <a:pt x="1724577" y="139313"/>
                    <a:pt x="1724251" y="140615"/>
                  </a:cubicBezTo>
                  <a:cubicBezTo>
                    <a:pt x="1723926" y="141917"/>
                    <a:pt x="1727506" y="143544"/>
                    <a:pt x="1727181" y="144846"/>
                  </a:cubicBezTo>
                  <a:cubicBezTo>
                    <a:pt x="1726855" y="146148"/>
                    <a:pt x="1719695" y="149077"/>
                    <a:pt x="1715790" y="152006"/>
                  </a:cubicBezTo>
                  <a:cubicBezTo>
                    <a:pt x="1711559" y="154935"/>
                    <a:pt x="1690079" y="160468"/>
                    <a:pt x="1683570" y="161769"/>
                  </a:cubicBezTo>
                  <a:cubicBezTo>
                    <a:pt x="1676735" y="163071"/>
                    <a:pt x="1668273" y="164048"/>
                    <a:pt x="1655906" y="165675"/>
                  </a:cubicBezTo>
                  <a:cubicBezTo>
                    <a:pt x="1643539" y="166977"/>
                    <a:pt x="1627592" y="171858"/>
                    <a:pt x="1624988" y="171533"/>
                  </a:cubicBezTo>
                  <a:cubicBezTo>
                    <a:pt x="1622710" y="171208"/>
                    <a:pt x="1620106" y="168929"/>
                    <a:pt x="1620432" y="167628"/>
                  </a:cubicBezTo>
                  <a:cubicBezTo>
                    <a:pt x="1621083" y="166326"/>
                    <a:pt x="1621408" y="165024"/>
                    <a:pt x="1626290" y="164373"/>
                  </a:cubicBezTo>
                  <a:cubicBezTo>
                    <a:pt x="1631172" y="163722"/>
                    <a:pt x="1649397" y="161769"/>
                    <a:pt x="1651350" y="159166"/>
                  </a:cubicBezTo>
                  <a:cubicBezTo>
                    <a:pt x="1653303" y="156562"/>
                    <a:pt x="1658835" y="153308"/>
                    <a:pt x="1658510" y="151355"/>
                  </a:cubicBezTo>
                  <a:cubicBezTo>
                    <a:pt x="1658510" y="149402"/>
                    <a:pt x="1644190" y="157539"/>
                    <a:pt x="1639634" y="157864"/>
                  </a:cubicBezTo>
                  <a:cubicBezTo>
                    <a:pt x="1635077" y="158515"/>
                    <a:pt x="1615225" y="163397"/>
                    <a:pt x="1613923" y="162420"/>
                  </a:cubicBezTo>
                  <a:cubicBezTo>
                    <a:pt x="1612295" y="161444"/>
                    <a:pt x="1607739" y="162746"/>
                    <a:pt x="1611319" y="160142"/>
                  </a:cubicBezTo>
                  <a:cubicBezTo>
                    <a:pt x="1614899" y="157213"/>
                    <a:pt x="1620106" y="154609"/>
                    <a:pt x="1618479" y="152982"/>
                  </a:cubicBezTo>
                  <a:cubicBezTo>
                    <a:pt x="1616852" y="151355"/>
                    <a:pt x="1599928" y="154609"/>
                    <a:pt x="1600905" y="158515"/>
                  </a:cubicBezTo>
                  <a:cubicBezTo>
                    <a:pt x="1601556" y="162420"/>
                    <a:pt x="1602532" y="164699"/>
                    <a:pt x="1601556" y="166977"/>
                  </a:cubicBezTo>
                  <a:cubicBezTo>
                    <a:pt x="1600579" y="169255"/>
                    <a:pt x="1600254" y="171533"/>
                    <a:pt x="1597325" y="172509"/>
                  </a:cubicBezTo>
                  <a:cubicBezTo>
                    <a:pt x="1594396" y="173160"/>
                    <a:pt x="1583005" y="172835"/>
                    <a:pt x="1575845" y="173160"/>
                  </a:cubicBezTo>
                  <a:cubicBezTo>
                    <a:pt x="1568685" y="173160"/>
                    <a:pt x="1560874" y="174788"/>
                    <a:pt x="1555016" y="173811"/>
                  </a:cubicBezTo>
                  <a:cubicBezTo>
                    <a:pt x="1549483" y="172835"/>
                    <a:pt x="1546554" y="173160"/>
                    <a:pt x="1546228" y="171858"/>
                  </a:cubicBezTo>
                  <a:cubicBezTo>
                    <a:pt x="1546228" y="170557"/>
                    <a:pt x="1552738" y="166326"/>
                    <a:pt x="1549158" y="166326"/>
                  </a:cubicBezTo>
                  <a:cubicBezTo>
                    <a:pt x="1545578" y="166326"/>
                    <a:pt x="1538418" y="172509"/>
                    <a:pt x="1535163" y="172509"/>
                  </a:cubicBezTo>
                  <a:cubicBezTo>
                    <a:pt x="1531583" y="172509"/>
                    <a:pt x="1518565" y="171533"/>
                    <a:pt x="1520518" y="167953"/>
                  </a:cubicBezTo>
                  <a:cubicBezTo>
                    <a:pt x="1522470" y="164048"/>
                    <a:pt x="1523447" y="161444"/>
                    <a:pt x="1528329" y="158189"/>
                  </a:cubicBezTo>
                  <a:cubicBezTo>
                    <a:pt x="1533210" y="154935"/>
                    <a:pt x="1542649" y="144846"/>
                    <a:pt x="1546879" y="144195"/>
                  </a:cubicBezTo>
                  <a:cubicBezTo>
                    <a:pt x="1551110" y="143544"/>
                    <a:pt x="1563803" y="139639"/>
                    <a:pt x="1567383" y="139639"/>
                  </a:cubicBezTo>
                  <a:cubicBezTo>
                    <a:pt x="1571288" y="139313"/>
                    <a:pt x="1585608" y="138337"/>
                    <a:pt x="1594721" y="138011"/>
                  </a:cubicBezTo>
                  <a:cubicBezTo>
                    <a:pt x="1603834" y="137686"/>
                    <a:pt x="1618479" y="135408"/>
                    <a:pt x="1626290" y="133455"/>
                  </a:cubicBezTo>
                  <a:cubicBezTo>
                    <a:pt x="1634101" y="131828"/>
                    <a:pt x="1637030" y="131828"/>
                    <a:pt x="1637681" y="129224"/>
                  </a:cubicBezTo>
                  <a:cubicBezTo>
                    <a:pt x="1638332" y="126620"/>
                    <a:pt x="1633450" y="129875"/>
                    <a:pt x="1625314" y="130851"/>
                  </a:cubicBezTo>
                  <a:cubicBezTo>
                    <a:pt x="1617177" y="131502"/>
                    <a:pt x="1593745" y="133130"/>
                    <a:pt x="1582679" y="133455"/>
                  </a:cubicBezTo>
                  <a:cubicBezTo>
                    <a:pt x="1571614" y="133780"/>
                    <a:pt x="1560549" y="134757"/>
                    <a:pt x="1555341" y="135733"/>
                  </a:cubicBezTo>
                  <a:cubicBezTo>
                    <a:pt x="1550134" y="136710"/>
                    <a:pt x="1540696" y="141591"/>
                    <a:pt x="1531258" y="146473"/>
                  </a:cubicBezTo>
                  <a:cubicBezTo>
                    <a:pt x="1521819" y="151680"/>
                    <a:pt x="1511405" y="164048"/>
                    <a:pt x="1506198" y="165024"/>
                  </a:cubicBezTo>
                  <a:cubicBezTo>
                    <a:pt x="1500991" y="166000"/>
                    <a:pt x="1497085" y="166326"/>
                    <a:pt x="1492529" y="165675"/>
                  </a:cubicBezTo>
                  <a:cubicBezTo>
                    <a:pt x="1487972" y="165024"/>
                    <a:pt x="1466167" y="154609"/>
                    <a:pt x="1460960" y="154609"/>
                  </a:cubicBezTo>
                  <a:cubicBezTo>
                    <a:pt x="1455753" y="154609"/>
                    <a:pt x="1445664" y="150704"/>
                    <a:pt x="1446640" y="149077"/>
                  </a:cubicBezTo>
                  <a:cubicBezTo>
                    <a:pt x="1447616" y="147450"/>
                    <a:pt x="1459007" y="144520"/>
                    <a:pt x="1466492" y="144520"/>
                  </a:cubicBezTo>
                  <a:cubicBezTo>
                    <a:pt x="1474303" y="144520"/>
                    <a:pt x="1482765" y="144520"/>
                    <a:pt x="1489600" y="144846"/>
                  </a:cubicBezTo>
                  <a:cubicBezTo>
                    <a:pt x="1496434" y="145171"/>
                    <a:pt x="1507825" y="145497"/>
                    <a:pt x="1514659" y="144195"/>
                  </a:cubicBezTo>
                  <a:cubicBezTo>
                    <a:pt x="1521494" y="142893"/>
                    <a:pt x="1531258" y="139964"/>
                    <a:pt x="1536140" y="138011"/>
                  </a:cubicBezTo>
                  <a:cubicBezTo>
                    <a:pt x="1541021" y="136059"/>
                    <a:pt x="1565105" y="126946"/>
                    <a:pt x="1569336" y="124993"/>
                  </a:cubicBezTo>
                  <a:cubicBezTo>
                    <a:pt x="1573567" y="123041"/>
                    <a:pt x="1574218" y="122715"/>
                    <a:pt x="1574543" y="121413"/>
                  </a:cubicBezTo>
                  <a:cubicBezTo>
                    <a:pt x="1574868" y="120111"/>
                    <a:pt x="1562176" y="122064"/>
                    <a:pt x="1555992" y="123041"/>
                  </a:cubicBezTo>
                  <a:cubicBezTo>
                    <a:pt x="1549809" y="123691"/>
                    <a:pt x="1537116" y="128573"/>
                    <a:pt x="1533536" y="130851"/>
                  </a:cubicBezTo>
                  <a:cubicBezTo>
                    <a:pt x="1529956" y="133130"/>
                    <a:pt x="1525725" y="135082"/>
                    <a:pt x="1521169" y="135733"/>
                  </a:cubicBezTo>
                  <a:cubicBezTo>
                    <a:pt x="1516612" y="136384"/>
                    <a:pt x="1492529" y="139964"/>
                    <a:pt x="1483741" y="139313"/>
                  </a:cubicBezTo>
                  <a:cubicBezTo>
                    <a:pt x="1474954" y="138662"/>
                    <a:pt x="1462587" y="137686"/>
                    <a:pt x="1455427" y="138662"/>
                  </a:cubicBezTo>
                  <a:cubicBezTo>
                    <a:pt x="1448267" y="139639"/>
                    <a:pt x="1435900" y="141591"/>
                    <a:pt x="1432971" y="140940"/>
                  </a:cubicBezTo>
                  <a:cubicBezTo>
                    <a:pt x="1430042" y="140290"/>
                    <a:pt x="1416373" y="133130"/>
                    <a:pt x="1419627" y="131502"/>
                  </a:cubicBezTo>
                  <a:cubicBezTo>
                    <a:pt x="1422882" y="129550"/>
                    <a:pt x="1424184" y="130526"/>
                    <a:pt x="1426787" y="128573"/>
                  </a:cubicBezTo>
                  <a:cubicBezTo>
                    <a:pt x="1429716" y="126620"/>
                    <a:pt x="1435574" y="128248"/>
                    <a:pt x="1438178" y="128573"/>
                  </a:cubicBezTo>
                  <a:cubicBezTo>
                    <a:pt x="1440782" y="128899"/>
                    <a:pt x="1455102" y="126946"/>
                    <a:pt x="1455102" y="125970"/>
                  </a:cubicBezTo>
                  <a:cubicBezTo>
                    <a:pt x="1455102" y="124993"/>
                    <a:pt x="1446965" y="126620"/>
                    <a:pt x="1442409" y="124993"/>
                  </a:cubicBezTo>
                  <a:cubicBezTo>
                    <a:pt x="1437853" y="123366"/>
                    <a:pt x="1428414" y="122715"/>
                    <a:pt x="1432971" y="120762"/>
                  </a:cubicBezTo>
                  <a:cubicBezTo>
                    <a:pt x="1437527" y="118810"/>
                    <a:pt x="1442409" y="117833"/>
                    <a:pt x="1453800" y="114253"/>
                  </a:cubicBezTo>
                  <a:cubicBezTo>
                    <a:pt x="1465191" y="110673"/>
                    <a:pt x="1466167" y="109371"/>
                    <a:pt x="1470398" y="109371"/>
                  </a:cubicBezTo>
                  <a:cubicBezTo>
                    <a:pt x="1474629" y="109371"/>
                    <a:pt x="1501641" y="112626"/>
                    <a:pt x="1503594" y="110673"/>
                  </a:cubicBezTo>
                  <a:cubicBezTo>
                    <a:pt x="1505872" y="108721"/>
                    <a:pt x="1495783" y="106442"/>
                    <a:pt x="1488949" y="105141"/>
                  </a:cubicBezTo>
                  <a:cubicBezTo>
                    <a:pt x="1482114" y="103839"/>
                    <a:pt x="1473001" y="102212"/>
                    <a:pt x="1468120" y="103839"/>
                  </a:cubicBezTo>
                  <a:cubicBezTo>
                    <a:pt x="1463563" y="105466"/>
                    <a:pt x="1444687" y="112301"/>
                    <a:pt x="1438504" y="112951"/>
                  </a:cubicBezTo>
                  <a:cubicBezTo>
                    <a:pt x="1432320" y="113602"/>
                    <a:pt x="1421905" y="118484"/>
                    <a:pt x="1416698" y="117508"/>
                  </a:cubicBezTo>
                  <a:cubicBezTo>
                    <a:pt x="1411491" y="116531"/>
                    <a:pt x="1397496" y="118159"/>
                    <a:pt x="1405633" y="113277"/>
                  </a:cubicBezTo>
                  <a:cubicBezTo>
                    <a:pt x="1413769" y="108395"/>
                    <a:pt x="1417674" y="107419"/>
                    <a:pt x="1423207" y="105466"/>
                  </a:cubicBezTo>
                  <a:cubicBezTo>
                    <a:pt x="1428740" y="103839"/>
                    <a:pt x="1437853" y="102212"/>
                    <a:pt x="1437202" y="100910"/>
                  </a:cubicBezTo>
                  <a:cubicBezTo>
                    <a:pt x="1436551" y="99608"/>
                    <a:pt x="1419627" y="92773"/>
                    <a:pt x="1418000" y="95052"/>
                  </a:cubicBezTo>
                  <a:cubicBezTo>
                    <a:pt x="1416373" y="97330"/>
                    <a:pt x="1420278" y="98957"/>
                    <a:pt x="1415722" y="98957"/>
                  </a:cubicBezTo>
                  <a:cubicBezTo>
                    <a:pt x="1411165" y="98957"/>
                    <a:pt x="1407585" y="96353"/>
                    <a:pt x="1404982" y="97981"/>
                  </a:cubicBezTo>
                  <a:cubicBezTo>
                    <a:pt x="1402378" y="99608"/>
                    <a:pt x="1399124" y="100259"/>
                    <a:pt x="1398798" y="101235"/>
                  </a:cubicBezTo>
                  <a:cubicBezTo>
                    <a:pt x="1398473" y="102537"/>
                    <a:pt x="1399124" y="104490"/>
                    <a:pt x="1398798" y="105466"/>
                  </a:cubicBezTo>
                  <a:cubicBezTo>
                    <a:pt x="1398473" y="106442"/>
                    <a:pt x="1393916" y="107093"/>
                    <a:pt x="1392615" y="106768"/>
                  </a:cubicBezTo>
                  <a:cubicBezTo>
                    <a:pt x="1391638" y="106442"/>
                    <a:pt x="1371786" y="102862"/>
                    <a:pt x="1373087" y="98957"/>
                  </a:cubicBezTo>
                  <a:cubicBezTo>
                    <a:pt x="1374064" y="95052"/>
                    <a:pt x="1380898" y="91797"/>
                    <a:pt x="1384804" y="91146"/>
                  </a:cubicBezTo>
                  <a:cubicBezTo>
                    <a:pt x="1388709" y="90495"/>
                    <a:pt x="1390662" y="92773"/>
                    <a:pt x="1393265" y="91146"/>
                  </a:cubicBezTo>
                  <a:cubicBezTo>
                    <a:pt x="1395869" y="89193"/>
                    <a:pt x="1395869" y="88542"/>
                    <a:pt x="1399775" y="87241"/>
                  </a:cubicBezTo>
                  <a:cubicBezTo>
                    <a:pt x="1403680" y="85939"/>
                    <a:pt x="1408236" y="84312"/>
                    <a:pt x="1413444" y="83986"/>
                  </a:cubicBezTo>
                  <a:cubicBezTo>
                    <a:pt x="1418651" y="83335"/>
                    <a:pt x="1426462" y="80732"/>
                    <a:pt x="1431344" y="82359"/>
                  </a:cubicBezTo>
                  <a:cubicBezTo>
                    <a:pt x="1436225" y="83986"/>
                    <a:pt x="1442083" y="90170"/>
                    <a:pt x="1444362" y="88217"/>
                  </a:cubicBezTo>
                  <a:cubicBezTo>
                    <a:pt x="1446640" y="86264"/>
                    <a:pt x="1448918" y="86264"/>
                    <a:pt x="1447616" y="84637"/>
                  </a:cubicBezTo>
                  <a:cubicBezTo>
                    <a:pt x="1446314" y="83010"/>
                    <a:pt x="1441107" y="82684"/>
                    <a:pt x="1445013" y="80732"/>
                  </a:cubicBezTo>
                  <a:cubicBezTo>
                    <a:pt x="1448918" y="78779"/>
                    <a:pt x="1451522" y="82684"/>
                    <a:pt x="1453474" y="79430"/>
                  </a:cubicBezTo>
                  <a:cubicBezTo>
                    <a:pt x="1455427" y="76175"/>
                    <a:pt x="1451847" y="75524"/>
                    <a:pt x="1458031" y="74548"/>
                  </a:cubicBezTo>
                  <a:cubicBezTo>
                    <a:pt x="1463889" y="73572"/>
                    <a:pt x="1463889" y="74873"/>
                    <a:pt x="1469096" y="73246"/>
                  </a:cubicBezTo>
                  <a:cubicBezTo>
                    <a:pt x="1474303" y="71619"/>
                    <a:pt x="1476907" y="68690"/>
                    <a:pt x="1482440" y="69015"/>
                  </a:cubicBezTo>
                  <a:cubicBezTo>
                    <a:pt x="1487972" y="69015"/>
                    <a:pt x="1490901" y="70643"/>
                    <a:pt x="1495132" y="70968"/>
                  </a:cubicBezTo>
                  <a:cubicBezTo>
                    <a:pt x="1499363" y="71293"/>
                    <a:pt x="1505547" y="73572"/>
                    <a:pt x="1504245" y="75524"/>
                  </a:cubicBezTo>
                  <a:cubicBezTo>
                    <a:pt x="1502943" y="77477"/>
                    <a:pt x="1501641" y="78128"/>
                    <a:pt x="1503269" y="80081"/>
                  </a:cubicBezTo>
                  <a:cubicBezTo>
                    <a:pt x="1504896" y="82033"/>
                    <a:pt x="1514659" y="84637"/>
                    <a:pt x="1515636" y="83986"/>
                  </a:cubicBezTo>
                  <a:cubicBezTo>
                    <a:pt x="1516938" y="83010"/>
                    <a:pt x="1512707" y="81382"/>
                    <a:pt x="1513032" y="78779"/>
                  </a:cubicBezTo>
                  <a:cubicBezTo>
                    <a:pt x="1513683" y="76175"/>
                    <a:pt x="1513358" y="75850"/>
                    <a:pt x="1514659" y="74223"/>
                  </a:cubicBezTo>
                  <a:cubicBezTo>
                    <a:pt x="1516287" y="72595"/>
                    <a:pt x="1524749" y="73572"/>
                    <a:pt x="1528979" y="73572"/>
                  </a:cubicBezTo>
                  <a:cubicBezTo>
                    <a:pt x="1532885" y="73897"/>
                    <a:pt x="1538092" y="75850"/>
                    <a:pt x="1539719" y="77477"/>
                  </a:cubicBezTo>
                  <a:cubicBezTo>
                    <a:pt x="1541347" y="79430"/>
                    <a:pt x="1551436" y="87566"/>
                    <a:pt x="1552087" y="84962"/>
                  </a:cubicBezTo>
                  <a:cubicBezTo>
                    <a:pt x="1552738" y="82684"/>
                    <a:pt x="1546879" y="79104"/>
                    <a:pt x="1549809" y="78128"/>
                  </a:cubicBezTo>
                  <a:cubicBezTo>
                    <a:pt x="1553063" y="76826"/>
                    <a:pt x="1555341" y="75850"/>
                    <a:pt x="1558270" y="77477"/>
                  </a:cubicBezTo>
                  <a:cubicBezTo>
                    <a:pt x="1561199" y="79104"/>
                    <a:pt x="1568034" y="85939"/>
                    <a:pt x="1568359" y="83661"/>
                  </a:cubicBezTo>
                  <a:cubicBezTo>
                    <a:pt x="1568685" y="81382"/>
                    <a:pt x="1566081" y="79755"/>
                    <a:pt x="1567058" y="78779"/>
                  </a:cubicBezTo>
                  <a:cubicBezTo>
                    <a:pt x="1568034" y="78128"/>
                    <a:pt x="1572590" y="81708"/>
                    <a:pt x="1574543" y="80732"/>
                  </a:cubicBezTo>
                  <a:cubicBezTo>
                    <a:pt x="1576496" y="79755"/>
                    <a:pt x="1569987" y="72921"/>
                    <a:pt x="1565756" y="73246"/>
                  </a:cubicBezTo>
                  <a:cubicBezTo>
                    <a:pt x="1561525" y="73246"/>
                    <a:pt x="1562827" y="75524"/>
                    <a:pt x="1556318" y="73246"/>
                  </a:cubicBezTo>
                  <a:cubicBezTo>
                    <a:pt x="1549809" y="71293"/>
                    <a:pt x="1549483" y="70317"/>
                    <a:pt x="1544927" y="70317"/>
                  </a:cubicBezTo>
                  <a:cubicBezTo>
                    <a:pt x="1540370" y="70317"/>
                    <a:pt x="1523121" y="70968"/>
                    <a:pt x="1520518" y="68364"/>
                  </a:cubicBezTo>
                  <a:cubicBezTo>
                    <a:pt x="1517914" y="65761"/>
                    <a:pt x="1513683" y="64133"/>
                    <a:pt x="1516612" y="62832"/>
                  </a:cubicBezTo>
                  <a:cubicBezTo>
                    <a:pt x="1519541" y="61204"/>
                    <a:pt x="1519867" y="62506"/>
                    <a:pt x="1526701" y="62181"/>
                  </a:cubicBezTo>
                  <a:cubicBezTo>
                    <a:pt x="1533210" y="61855"/>
                    <a:pt x="1536790" y="62832"/>
                    <a:pt x="1542974" y="61530"/>
                  </a:cubicBezTo>
                  <a:cubicBezTo>
                    <a:pt x="1549158" y="59903"/>
                    <a:pt x="1556643" y="60228"/>
                    <a:pt x="1555992" y="57624"/>
                  </a:cubicBezTo>
                  <a:cubicBezTo>
                    <a:pt x="1555341" y="55021"/>
                    <a:pt x="1556318" y="51115"/>
                    <a:pt x="1551436" y="49488"/>
                  </a:cubicBezTo>
                  <a:cubicBezTo>
                    <a:pt x="1546228" y="47861"/>
                    <a:pt x="1539719" y="50139"/>
                    <a:pt x="1543625" y="46559"/>
                  </a:cubicBezTo>
                  <a:cubicBezTo>
                    <a:pt x="1547530" y="42979"/>
                    <a:pt x="1552412" y="45908"/>
                    <a:pt x="1559898" y="44932"/>
                  </a:cubicBezTo>
                  <a:cubicBezTo>
                    <a:pt x="1567058" y="44281"/>
                    <a:pt x="1570637" y="43630"/>
                    <a:pt x="1575519" y="46559"/>
                  </a:cubicBezTo>
                  <a:cubicBezTo>
                    <a:pt x="1580401" y="49163"/>
                    <a:pt x="1584957" y="48186"/>
                    <a:pt x="1593419" y="50790"/>
                  </a:cubicBezTo>
                  <a:cubicBezTo>
                    <a:pt x="1601881" y="53394"/>
                    <a:pt x="1603834" y="53068"/>
                    <a:pt x="1608065" y="55021"/>
                  </a:cubicBezTo>
                  <a:cubicBezTo>
                    <a:pt x="1612295" y="57299"/>
                    <a:pt x="1616527" y="60228"/>
                    <a:pt x="1618805" y="62832"/>
                  </a:cubicBezTo>
                  <a:cubicBezTo>
                    <a:pt x="1621083" y="65435"/>
                    <a:pt x="1622385" y="65110"/>
                    <a:pt x="1621734" y="68364"/>
                  </a:cubicBezTo>
                  <a:cubicBezTo>
                    <a:pt x="1621083" y="71619"/>
                    <a:pt x="1616201" y="71619"/>
                    <a:pt x="1621734" y="72921"/>
                  </a:cubicBezTo>
                  <a:cubicBezTo>
                    <a:pt x="1627266" y="74223"/>
                    <a:pt x="1630521" y="77477"/>
                    <a:pt x="1632474" y="72921"/>
                  </a:cubicBezTo>
                  <a:cubicBezTo>
                    <a:pt x="1634426" y="68039"/>
                    <a:pt x="1638983" y="70643"/>
                    <a:pt x="1643214" y="71619"/>
                  </a:cubicBezTo>
                  <a:cubicBezTo>
                    <a:pt x="1647445" y="72595"/>
                    <a:pt x="1654930" y="74873"/>
                    <a:pt x="1667297" y="77477"/>
                  </a:cubicBezTo>
                  <a:cubicBezTo>
                    <a:pt x="1679990" y="80081"/>
                    <a:pt x="1678363" y="81057"/>
                    <a:pt x="1689428" y="82033"/>
                  </a:cubicBezTo>
                  <a:cubicBezTo>
                    <a:pt x="1700493" y="83010"/>
                    <a:pt x="1702121" y="83335"/>
                    <a:pt x="1711884" y="85939"/>
                  </a:cubicBezTo>
                  <a:cubicBezTo>
                    <a:pt x="1721973" y="88542"/>
                    <a:pt x="1728482" y="93099"/>
                    <a:pt x="1728157" y="90495"/>
                  </a:cubicBezTo>
                  <a:cubicBezTo>
                    <a:pt x="1727831" y="87892"/>
                    <a:pt x="1710582" y="82359"/>
                    <a:pt x="1710582" y="79104"/>
                  </a:cubicBezTo>
                  <a:cubicBezTo>
                    <a:pt x="1710582" y="75850"/>
                    <a:pt x="1714813" y="73897"/>
                    <a:pt x="1710582" y="73572"/>
                  </a:cubicBezTo>
                  <a:cubicBezTo>
                    <a:pt x="1706352" y="73572"/>
                    <a:pt x="1706352" y="73897"/>
                    <a:pt x="1700168" y="73897"/>
                  </a:cubicBezTo>
                  <a:cubicBezTo>
                    <a:pt x="1693984" y="73897"/>
                    <a:pt x="1687801" y="73246"/>
                    <a:pt x="1685522" y="71944"/>
                  </a:cubicBezTo>
                  <a:cubicBezTo>
                    <a:pt x="1682919" y="70643"/>
                    <a:pt x="1679013" y="70317"/>
                    <a:pt x="1680315" y="68364"/>
                  </a:cubicBezTo>
                  <a:cubicBezTo>
                    <a:pt x="1681292" y="66737"/>
                    <a:pt x="1684872" y="66737"/>
                    <a:pt x="1681943" y="64784"/>
                  </a:cubicBezTo>
                  <a:cubicBezTo>
                    <a:pt x="1679013" y="63157"/>
                    <a:pt x="1673806" y="64459"/>
                    <a:pt x="1667948" y="63483"/>
                  </a:cubicBezTo>
                  <a:cubicBezTo>
                    <a:pt x="1662090" y="62506"/>
                    <a:pt x="1659812" y="62506"/>
                    <a:pt x="1657208" y="60879"/>
                  </a:cubicBezTo>
                  <a:cubicBezTo>
                    <a:pt x="1654604" y="59252"/>
                    <a:pt x="1651350" y="57624"/>
                    <a:pt x="1645166" y="55997"/>
                  </a:cubicBezTo>
                  <a:cubicBezTo>
                    <a:pt x="1638983" y="54370"/>
                    <a:pt x="1629545" y="53719"/>
                    <a:pt x="1631497" y="50139"/>
                  </a:cubicBezTo>
                  <a:cubicBezTo>
                    <a:pt x="1633450" y="46234"/>
                    <a:pt x="1634426" y="45908"/>
                    <a:pt x="1636379" y="44606"/>
                  </a:cubicBezTo>
                  <a:cubicBezTo>
                    <a:pt x="1638657" y="43304"/>
                    <a:pt x="1641261" y="42328"/>
                    <a:pt x="1648095" y="42328"/>
                  </a:cubicBezTo>
                  <a:cubicBezTo>
                    <a:pt x="1654930" y="42654"/>
                    <a:pt x="1664694" y="44932"/>
                    <a:pt x="1664368" y="43630"/>
                  </a:cubicBezTo>
                  <a:cubicBezTo>
                    <a:pt x="1664043" y="42328"/>
                    <a:pt x="1650374" y="38423"/>
                    <a:pt x="1650374" y="38423"/>
                  </a:cubicBezTo>
                  <a:cubicBezTo>
                    <a:pt x="1650374" y="38423"/>
                    <a:pt x="1649072" y="34517"/>
                    <a:pt x="1649723" y="32890"/>
                  </a:cubicBezTo>
                  <a:cubicBezTo>
                    <a:pt x="1650374" y="31263"/>
                    <a:pt x="1647445" y="28985"/>
                    <a:pt x="1652001" y="30612"/>
                  </a:cubicBezTo>
                  <a:cubicBezTo>
                    <a:pt x="1656883" y="32239"/>
                    <a:pt x="1666321" y="34517"/>
                    <a:pt x="1671854" y="36144"/>
                  </a:cubicBezTo>
                  <a:cubicBezTo>
                    <a:pt x="1677386" y="37772"/>
                    <a:pt x="1690079" y="41677"/>
                    <a:pt x="1688452" y="38748"/>
                  </a:cubicBezTo>
                  <a:cubicBezTo>
                    <a:pt x="1686824" y="35819"/>
                    <a:pt x="1677061" y="30937"/>
                    <a:pt x="1675108" y="28659"/>
                  </a:cubicBezTo>
                  <a:cubicBezTo>
                    <a:pt x="1673155" y="26381"/>
                    <a:pt x="1669901" y="23126"/>
                    <a:pt x="1670877" y="20848"/>
                  </a:cubicBezTo>
                  <a:cubicBezTo>
                    <a:pt x="1672179" y="18570"/>
                    <a:pt x="1677061" y="20197"/>
                    <a:pt x="1680966" y="20848"/>
                  </a:cubicBezTo>
                  <a:cubicBezTo>
                    <a:pt x="1684872" y="21499"/>
                    <a:pt x="1695286" y="21825"/>
                    <a:pt x="1696263" y="22475"/>
                  </a:cubicBezTo>
                  <a:cubicBezTo>
                    <a:pt x="1697564" y="23126"/>
                    <a:pt x="1698215" y="26706"/>
                    <a:pt x="1701144" y="28008"/>
                  </a:cubicBezTo>
                  <a:cubicBezTo>
                    <a:pt x="1704399" y="29310"/>
                    <a:pt x="1715790" y="29310"/>
                    <a:pt x="1721648" y="29310"/>
                  </a:cubicBezTo>
                  <a:cubicBezTo>
                    <a:pt x="1727506" y="29310"/>
                    <a:pt x="1745081" y="33541"/>
                    <a:pt x="1746057" y="32565"/>
                  </a:cubicBezTo>
                  <a:cubicBezTo>
                    <a:pt x="1747033" y="31588"/>
                    <a:pt x="1745081" y="29635"/>
                    <a:pt x="1739873" y="28985"/>
                  </a:cubicBezTo>
                  <a:cubicBezTo>
                    <a:pt x="1734666" y="28334"/>
                    <a:pt x="1724577" y="25730"/>
                    <a:pt x="1721322" y="25079"/>
                  </a:cubicBezTo>
                  <a:cubicBezTo>
                    <a:pt x="1718068" y="24428"/>
                    <a:pt x="1714162" y="23126"/>
                    <a:pt x="1713837" y="21174"/>
                  </a:cubicBezTo>
                  <a:cubicBezTo>
                    <a:pt x="1713512" y="19221"/>
                    <a:pt x="1719695" y="9783"/>
                    <a:pt x="1726204" y="10108"/>
                  </a:cubicBezTo>
                  <a:cubicBezTo>
                    <a:pt x="1732713" y="10434"/>
                    <a:pt x="1739873" y="13688"/>
                    <a:pt x="1749962" y="14339"/>
                  </a:cubicBezTo>
                  <a:cubicBezTo>
                    <a:pt x="1760051" y="14990"/>
                    <a:pt x="1764282" y="14665"/>
                    <a:pt x="1770466" y="15641"/>
                  </a:cubicBezTo>
                  <a:cubicBezTo>
                    <a:pt x="1776649" y="16617"/>
                    <a:pt x="1779904" y="14014"/>
                    <a:pt x="1782508" y="19221"/>
                  </a:cubicBezTo>
                  <a:cubicBezTo>
                    <a:pt x="1785111" y="24428"/>
                    <a:pt x="1787715" y="27357"/>
                    <a:pt x="1793573" y="29961"/>
                  </a:cubicBezTo>
                  <a:cubicBezTo>
                    <a:pt x="1799431" y="32565"/>
                    <a:pt x="1801058" y="32239"/>
                    <a:pt x="1806266" y="33866"/>
                  </a:cubicBezTo>
                  <a:cubicBezTo>
                    <a:pt x="1811473" y="35168"/>
                    <a:pt x="1817006" y="35168"/>
                    <a:pt x="1815704" y="36795"/>
                  </a:cubicBezTo>
                  <a:cubicBezTo>
                    <a:pt x="1814402" y="38423"/>
                    <a:pt x="1805615" y="48837"/>
                    <a:pt x="1808869" y="47210"/>
                  </a:cubicBezTo>
                  <a:cubicBezTo>
                    <a:pt x="1812124" y="45583"/>
                    <a:pt x="1835557" y="37121"/>
                    <a:pt x="1831000" y="34843"/>
                  </a:cubicBezTo>
                  <a:cubicBezTo>
                    <a:pt x="1826444" y="32565"/>
                    <a:pt x="1819935" y="30937"/>
                    <a:pt x="1815053" y="29635"/>
                  </a:cubicBezTo>
                  <a:cubicBezTo>
                    <a:pt x="1810171" y="28334"/>
                    <a:pt x="1805940" y="28008"/>
                    <a:pt x="1808218" y="26381"/>
                  </a:cubicBezTo>
                  <a:cubicBezTo>
                    <a:pt x="1810497" y="24754"/>
                    <a:pt x="1816680" y="25079"/>
                    <a:pt x="1810822" y="23126"/>
                  </a:cubicBezTo>
                  <a:cubicBezTo>
                    <a:pt x="1805289" y="21174"/>
                    <a:pt x="1803662" y="23777"/>
                    <a:pt x="1797153" y="20848"/>
                  </a:cubicBezTo>
                  <a:cubicBezTo>
                    <a:pt x="1790644" y="17919"/>
                    <a:pt x="1784135" y="13363"/>
                    <a:pt x="1782833" y="11085"/>
                  </a:cubicBezTo>
                  <a:cubicBezTo>
                    <a:pt x="1781531" y="8806"/>
                    <a:pt x="1777626" y="5877"/>
                    <a:pt x="1779904" y="5226"/>
                  </a:cubicBezTo>
                  <a:cubicBezTo>
                    <a:pt x="1782182" y="4576"/>
                    <a:pt x="1789993" y="4901"/>
                    <a:pt x="1796827" y="5552"/>
                  </a:cubicBezTo>
                  <a:cubicBezTo>
                    <a:pt x="1806917" y="5877"/>
                    <a:pt x="1806917" y="3599"/>
                    <a:pt x="1816680" y="5226"/>
                  </a:cubicBezTo>
                  <a:lnTo>
                    <a:pt x="1816680" y="522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0" name="Freeform: Shape 2699">
              <a:extLst>
                <a:ext uri="{FF2B5EF4-FFF2-40B4-BE49-F238E27FC236}">
                  <a16:creationId xmlns:a16="http://schemas.microsoft.com/office/drawing/2014/main" id="{B8C559A6-2003-41D9-BB67-1EA88CD2AEF0}"/>
                </a:ext>
              </a:extLst>
            </p:cNvPr>
            <p:cNvSpPr/>
            <p:nvPr/>
          </p:nvSpPr>
          <p:spPr>
            <a:xfrm>
              <a:off x="1055978" y="1996960"/>
              <a:ext cx="1059652" cy="795365"/>
            </a:xfrm>
            <a:custGeom>
              <a:avLst/>
              <a:gdLst>
                <a:gd name="connsiteX0" fmla="*/ 46842 w 1059652"/>
                <a:gd name="connsiteY0" fmla="*/ 127916 h 795365"/>
                <a:gd name="connsiteX1" fmla="*/ 76133 w 1059652"/>
                <a:gd name="connsiteY1" fmla="*/ 127916 h 795365"/>
                <a:gd name="connsiteX2" fmla="*/ 109655 w 1059652"/>
                <a:gd name="connsiteY2" fmla="*/ 122383 h 795365"/>
                <a:gd name="connsiteX3" fmla="*/ 126253 w 1059652"/>
                <a:gd name="connsiteY3" fmla="*/ 107738 h 795365"/>
                <a:gd name="connsiteX4" fmla="*/ 137969 w 1059652"/>
                <a:gd name="connsiteY4" fmla="*/ 83329 h 795365"/>
                <a:gd name="connsiteX5" fmla="*/ 160426 w 1059652"/>
                <a:gd name="connsiteY5" fmla="*/ 57292 h 795365"/>
                <a:gd name="connsiteX6" fmla="*/ 171166 w 1059652"/>
                <a:gd name="connsiteY6" fmla="*/ 58594 h 795365"/>
                <a:gd name="connsiteX7" fmla="*/ 168562 w 1059652"/>
                <a:gd name="connsiteY7" fmla="*/ 63151 h 795365"/>
                <a:gd name="connsiteX8" fmla="*/ 183533 w 1059652"/>
                <a:gd name="connsiteY8" fmla="*/ 59245 h 795365"/>
                <a:gd name="connsiteX9" fmla="*/ 201107 w 1059652"/>
                <a:gd name="connsiteY9" fmla="*/ 50132 h 795365"/>
                <a:gd name="connsiteX10" fmla="*/ 215102 w 1059652"/>
                <a:gd name="connsiteY10" fmla="*/ 41996 h 795365"/>
                <a:gd name="connsiteX11" fmla="*/ 218356 w 1059652"/>
                <a:gd name="connsiteY11" fmla="*/ 45576 h 795365"/>
                <a:gd name="connsiteX12" fmla="*/ 213474 w 1059652"/>
                <a:gd name="connsiteY12" fmla="*/ 49481 h 795365"/>
                <a:gd name="connsiteX13" fmla="*/ 219333 w 1059652"/>
                <a:gd name="connsiteY13" fmla="*/ 49156 h 795365"/>
                <a:gd name="connsiteX14" fmla="*/ 216404 w 1059652"/>
                <a:gd name="connsiteY14" fmla="*/ 57618 h 795365"/>
                <a:gd name="connsiteX15" fmla="*/ 220960 w 1059652"/>
                <a:gd name="connsiteY15" fmla="*/ 54038 h 795365"/>
                <a:gd name="connsiteX16" fmla="*/ 227144 w 1059652"/>
                <a:gd name="connsiteY16" fmla="*/ 62500 h 795365"/>
                <a:gd name="connsiteX17" fmla="*/ 224540 w 1059652"/>
                <a:gd name="connsiteY17" fmla="*/ 53061 h 795365"/>
                <a:gd name="connsiteX18" fmla="*/ 226818 w 1059652"/>
                <a:gd name="connsiteY18" fmla="*/ 47854 h 795365"/>
                <a:gd name="connsiteX19" fmla="*/ 240487 w 1059652"/>
                <a:gd name="connsiteY19" fmla="*/ 45576 h 795365"/>
                <a:gd name="connsiteX20" fmla="*/ 226493 w 1059652"/>
                <a:gd name="connsiteY20" fmla="*/ 45576 h 795365"/>
                <a:gd name="connsiteX21" fmla="*/ 221936 w 1059652"/>
                <a:gd name="connsiteY21" fmla="*/ 40694 h 795365"/>
                <a:gd name="connsiteX22" fmla="*/ 217380 w 1059652"/>
                <a:gd name="connsiteY22" fmla="*/ 39067 h 795365"/>
                <a:gd name="connsiteX23" fmla="*/ 231049 w 1059652"/>
                <a:gd name="connsiteY23" fmla="*/ 30931 h 795365"/>
                <a:gd name="connsiteX24" fmla="*/ 237558 w 1059652"/>
                <a:gd name="connsiteY24" fmla="*/ 29629 h 795365"/>
                <a:gd name="connsiteX25" fmla="*/ 238860 w 1059652"/>
                <a:gd name="connsiteY25" fmla="*/ 32232 h 795365"/>
                <a:gd name="connsiteX26" fmla="*/ 262292 w 1059652"/>
                <a:gd name="connsiteY26" fmla="*/ 31582 h 795365"/>
                <a:gd name="connsiteX27" fmla="*/ 280518 w 1059652"/>
                <a:gd name="connsiteY27" fmla="*/ 27676 h 795365"/>
                <a:gd name="connsiteX28" fmla="*/ 316643 w 1059652"/>
                <a:gd name="connsiteY28" fmla="*/ 2291 h 795365"/>
                <a:gd name="connsiteX29" fmla="*/ 323152 w 1059652"/>
                <a:gd name="connsiteY29" fmla="*/ 663 h 795365"/>
                <a:gd name="connsiteX30" fmla="*/ 319898 w 1059652"/>
                <a:gd name="connsiteY30" fmla="*/ 4894 h 795365"/>
                <a:gd name="connsiteX31" fmla="*/ 329661 w 1059652"/>
                <a:gd name="connsiteY31" fmla="*/ 12054 h 795365"/>
                <a:gd name="connsiteX32" fmla="*/ 344307 w 1059652"/>
                <a:gd name="connsiteY32" fmla="*/ 15634 h 795365"/>
                <a:gd name="connsiteX33" fmla="*/ 334543 w 1059652"/>
                <a:gd name="connsiteY33" fmla="*/ 22143 h 795365"/>
                <a:gd name="connsiteX34" fmla="*/ 332916 w 1059652"/>
                <a:gd name="connsiteY34" fmla="*/ 33534 h 795365"/>
                <a:gd name="connsiteX35" fmla="*/ 338774 w 1059652"/>
                <a:gd name="connsiteY35" fmla="*/ 29629 h 795365"/>
                <a:gd name="connsiteX36" fmla="*/ 347236 w 1059652"/>
                <a:gd name="connsiteY36" fmla="*/ 24422 h 795365"/>
                <a:gd name="connsiteX37" fmla="*/ 356023 w 1059652"/>
                <a:gd name="connsiteY37" fmla="*/ 22794 h 795365"/>
                <a:gd name="connsiteX38" fmla="*/ 352118 w 1059652"/>
                <a:gd name="connsiteY38" fmla="*/ 16936 h 795365"/>
                <a:gd name="connsiteX39" fmla="*/ 359928 w 1059652"/>
                <a:gd name="connsiteY39" fmla="*/ 13356 h 795365"/>
                <a:gd name="connsiteX40" fmla="*/ 359928 w 1059652"/>
                <a:gd name="connsiteY40" fmla="*/ 20842 h 795365"/>
                <a:gd name="connsiteX41" fmla="*/ 367414 w 1059652"/>
                <a:gd name="connsiteY41" fmla="*/ 17587 h 795365"/>
                <a:gd name="connsiteX42" fmla="*/ 372947 w 1059652"/>
                <a:gd name="connsiteY42" fmla="*/ 22143 h 795365"/>
                <a:gd name="connsiteX43" fmla="*/ 374899 w 1059652"/>
                <a:gd name="connsiteY43" fmla="*/ 30605 h 795365"/>
                <a:gd name="connsiteX44" fmla="*/ 391172 w 1059652"/>
                <a:gd name="connsiteY44" fmla="*/ 27676 h 795365"/>
                <a:gd name="connsiteX45" fmla="*/ 436410 w 1059652"/>
                <a:gd name="connsiteY45" fmla="*/ 29629 h 795365"/>
                <a:gd name="connsiteX46" fmla="*/ 432505 w 1059652"/>
                <a:gd name="connsiteY46" fmla="*/ 36463 h 795365"/>
                <a:gd name="connsiteX47" fmla="*/ 440641 w 1059652"/>
                <a:gd name="connsiteY47" fmla="*/ 42647 h 795365"/>
                <a:gd name="connsiteX48" fmla="*/ 432505 w 1059652"/>
                <a:gd name="connsiteY48" fmla="*/ 45576 h 795365"/>
                <a:gd name="connsiteX49" fmla="*/ 452683 w 1059652"/>
                <a:gd name="connsiteY49" fmla="*/ 43623 h 795365"/>
                <a:gd name="connsiteX50" fmla="*/ 453008 w 1059652"/>
                <a:gd name="connsiteY50" fmla="*/ 49156 h 795365"/>
                <a:gd name="connsiteX51" fmla="*/ 465701 w 1059652"/>
                <a:gd name="connsiteY51" fmla="*/ 51760 h 795365"/>
                <a:gd name="connsiteX52" fmla="*/ 476766 w 1059652"/>
                <a:gd name="connsiteY52" fmla="*/ 49807 h 795365"/>
                <a:gd name="connsiteX53" fmla="*/ 503779 w 1059652"/>
                <a:gd name="connsiteY53" fmla="*/ 50132 h 795365"/>
                <a:gd name="connsiteX54" fmla="*/ 577982 w 1059652"/>
                <a:gd name="connsiteY54" fmla="*/ 63801 h 795365"/>
                <a:gd name="connsiteX55" fmla="*/ 615735 w 1059652"/>
                <a:gd name="connsiteY55" fmla="*/ 64127 h 795365"/>
                <a:gd name="connsiteX56" fmla="*/ 640795 w 1059652"/>
                <a:gd name="connsiteY56" fmla="*/ 73890 h 795365"/>
                <a:gd name="connsiteX57" fmla="*/ 665855 w 1059652"/>
                <a:gd name="connsiteY57" fmla="*/ 74216 h 795365"/>
                <a:gd name="connsiteX58" fmla="*/ 671713 w 1059652"/>
                <a:gd name="connsiteY58" fmla="*/ 70636 h 795365"/>
                <a:gd name="connsiteX59" fmla="*/ 711093 w 1059652"/>
                <a:gd name="connsiteY59" fmla="*/ 73890 h 795365"/>
                <a:gd name="connsiteX60" fmla="*/ 750472 w 1059652"/>
                <a:gd name="connsiteY60" fmla="*/ 88861 h 795365"/>
                <a:gd name="connsiteX61" fmla="*/ 750472 w 1059652"/>
                <a:gd name="connsiteY61" fmla="*/ 516832 h 795365"/>
                <a:gd name="connsiteX62" fmla="*/ 750472 w 1059652"/>
                <a:gd name="connsiteY62" fmla="*/ 518134 h 795365"/>
                <a:gd name="connsiteX63" fmla="*/ 751774 w 1059652"/>
                <a:gd name="connsiteY63" fmla="*/ 518460 h 795365"/>
                <a:gd name="connsiteX64" fmla="*/ 763491 w 1059652"/>
                <a:gd name="connsiteY64" fmla="*/ 520738 h 795365"/>
                <a:gd name="connsiteX65" fmla="*/ 783018 w 1059652"/>
                <a:gd name="connsiteY65" fmla="*/ 522690 h 795365"/>
                <a:gd name="connsiteX66" fmla="*/ 786923 w 1059652"/>
                <a:gd name="connsiteY66" fmla="*/ 518785 h 795365"/>
                <a:gd name="connsiteX67" fmla="*/ 789527 w 1059652"/>
                <a:gd name="connsiteY67" fmla="*/ 516181 h 795365"/>
                <a:gd name="connsiteX68" fmla="*/ 797989 w 1059652"/>
                <a:gd name="connsiteY68" fmla="*/ 515205 h 795365"/>
                <a:gd name="connsiteX69" fmla="*/ 804823 w 1059652"/>
                <a:gd name="connsiteY69" fmla="*/ 515531 h 795365"/>
                <a:gd name="connsiteX70" fmla="*/ 804823 w 1059652"/>
                <a:gd name="connsiteY70" fmla="*/ 515531 h 795365"/>
                <a:gd name="connsiteX71" fmla="*/ 803847 w 1059652"/>
                <a:gd name="connsiteY71" fmla="*/ 518134 h 795365"/>
                <a:gd name="connsiteX72" fmla="*/ 802870 w 1059652"/>
                <a:gd name="connsiteY72" fmla="*/ 524318 h 795365"/>
                <a:gd name="connsiteX73" fmla="*/ 802870 w 1059652"/>
                <a:gd name="connsiteY73" fmla="*/ 524318 h 795365"/>
                <a:gd name="connsiteX74" fmla="*/ 806450 w 1059652"/>
                <a:gd name="connsiteY74" fmla="*/ 529525 h 795365"/>
                <a:gd name="connsiteX75" fmla="*/ 811007 w 1059652"/>
                <a:gd name="connsiteY75" fmla="*/ 533756 h 795365"/>
                <a:gd name="connsiteX76" fmla="*/ 824025 w 1059652"/>
                <a:gd name="connsiteY76" fmla="*/ 543845 h 795365"/>
                <a:gd name="connsiteX77" fmla="*/ 846156 w 1059652"/>
                <a:gd name="connsiteY77" fmla="*/ 561094 h 795365"/>
                <a:gd name="connsiteX78" fmla="*/ 847457 w 1059652"/>
                <a:gd name="connsiteY78" fmla="*/ 568579 h 795365"/>
                <a:gd name="connsiteX79" fmla="*/ 849085 w 1059652"/>
                <a:gd name="connsiteY79" fmla="*/ 574763 h 795365"/>
                <a:gd name="connsiteX80" fmla="*/ 856896 w 1059652"/>
                <a:gd name="connsiteY80" fmla="*/ 569881 h 795365"/>
                <a:gd name="connsiteX81" fmla="*/ 859825 w 1059652"/>
                <a:gd name="connsiteY81" fmla="*/ 566952 h 795365"/>
                <a:gd name="connsiteX82" fmla="*/ 865032 w 1059652"/>
                <a:gd name="connsiteY82" fmla="*/ 564349 h 795365"/>
                <a:gd name="connsiteX83" fmla="*/ 868937 w 1059652"/>
                <a:gd name="connsiteY83" fmla="*/ 563047 h 795365"/>
                <a:gd name="connsiteX84" fmla="*/ 871541 w 1059652"/>
                <a:gd name="connsiteY84" fmla="*/ 563698 h 795365"/>
                <a:gd name="connsiteX85" fmla="*/ 877399 w 1059652"/>
                <a:gd name="connsiteY85" fmla="*/ 563698 h 795365"/>
                <a:gd name="connsiteX86" fmla="*/ 877725 w 1059652"/>
                <a:gd name="connsiteY86" fmla="*/ 559792 h 795365"/>
                <a:gd name="connsiteX87" fmla="*/ 878701 w 1059652"/>
                <a:gd name="connsiteY87" fmla="*/ 553609 h 795365"/>
                <a:gd name="connsiteX88" fmla="*/ 882932 w 1059652"/>
                <a:gd name="connsiteY88" fmla="*/ 552307 h 795365"/>
                <a:gd name="connsiteX89" fmla="*/ 887488 w 1059652"/>
                <a:gd name="connsiteY89" fmla="*/ 549378 h 795365"/>
                <a:gd name="connsiteX90" fmla="*/ 885861 w 1059652"/>
                <a:gd name="connsiteY90" fmla="*/ 546123 h 795365"/>
                <a:gd name="connsiteX91" fmla="*/ 885535 w 1059652"/>
                <a:gd name="connsiteY91" fmla="*/ 545472 h 795365"/>
                <a:gd name="connsiteX92" fmla="*/ 893672 w 1059652"/>
                <a:gd name="connsiteY92" fmla="*/ 542543 h 795365"/>
                <a:gd name="connsiteX93" fmla="*/ 907015 w 1059652"/>
                <a:gd name="connsiteY93" fmla="*/ 538312 h 795365"/>
                <a:gd name="connsiteX94" fmla="*/ 915477 w 1059652"/>
                <a:gd name="connsiteY94" fmla="*/ 549052 h 795365"/>
                <a:gd name="connsiteX95" fmla="*/ 921010 w 1059652"/>
                <a:gd name="connsiteY95" fmla="*/ 555887 h 795365"/>
                <a:gd name="connsiteX96" fmla="*/ 921010 w 1059652"/>
                <a:gd name="connsiteY96" fmla="*/ 555887 h 795365"/>
                <a:gd name="connsiteX97" fmla="*/ 928821 w 1059652"/>
                <a:gd name="connsiteY97" fmla="*/ 561094 h 795365"/>
                <a:gd name="connsiteX98" fmla="*/ 934353 w 1059652"/>
                <a:gd name="connsiteY98" fmla="*/ 564674 h 795365"/>
                <a:gd name="connsiteX99" fmla="*/ 935655 w 1059652"/>
                <a:gd name="connsiteY99" fmla="*/ 567603 h 795365"/>
                <a:gd name="connsiteX100" fmla="*/ 941513 w 1059652"/>
                <a:gd name="connsiteY100" fmla="*/ 576390 h 795365"/>
                <a:gd name="connsiteX101" fmla="*/ 958112 w 1059652"/>
                <a:gd name="connsiteY101" fmla="*/ 587456 h 795365"/>
                <a:gd name="connsiteX102" fmla="*/ 966573 w 1059652"/>
                <a:gd name="connsiteY102" fmla="*/ 594616 h 795365"/>
                <a:gd name="connsiteX103" fmla="*/ 988704 w 1059652"/>
                <a:gd name="connsiteY103" fmla="*/ 626510 h 795365"/>
                <a:gd name="connsiteX104" fmla="*/ 998793 w 1059652"/>
                <a:gd name="connsiteY104" fmla="*/ 641806 h 795365"/>
                <a:gd name="connsiteX105" fmla="*/ 997491 w 1059652"/>
                <a:gd name="connsiteY105" fmla="*/ 644085 h 795365"/>
                <a:gd name="connsiteX106" fmla="*/ 995539 w 1059652"/>
                <a:gd name="connsiteY106" fmla="*/ 648966 h 795365"/>
                <a:gd name="connsiteX107" fmla="*/ 995539 w 1059652"/>
                <a:gd name="connsiteY107" fmla="*/ 648966 h 795365"/>
                <a:gd name="connsiteX108" fmla="*/ 1003024 w 1059652"/>
                <a:gd name="connsiteY108" fmla="*/ 661659 h 795365"/>
                <a:gd name="connsiteX109" fmla="*/ 1010184 w 1059652"/>
                <a:gd name="connsiteY109" fmla="*/ 669144 h 795365"/>
                <a:gd name="connsiteX110" fmla="*/ 1027759 w 1059652"/>
                <a:gd name="connsiteY110" fmla="*/ 675328 h 795365"/>
                <a:gd name="connsiteX111" fmla="*/ 1042729 w 1059652"/>
                <a:gd name="connsiteY111" fmla="*/ 680535 h 795365"/>
                <a:gd name="connsiteX112" fmla="*/ 1054120 w 1059652"/>
                <a:gd name="connsiteY112" fmla="*/ 688021 h 795365"/>
                <a:gd name="connsiteX113" fmla="*/ 1056073 w 1059652"/>
                <a:gd name="connsiteY113" fmla="*/ 689648 h 795365"/>
                <a:gd name="connsiteX114" fmla="*/ 1057700 w 1059652"/>
                <a:gd name="connsiteY114" fmla="*/ 694855 h 795365"/>
                <a:gd name="connsiteX115" fmla="*/ 1058026 w 1059652"/>
                <a:gd name="connsiteY115" fmla="*/ 696808 h 795365"/>
                <a:gd name="connsiteX116" fmla="*/ 1056724 w 1059652"/>
                <a:gd name="connsiteY116" fmla="*/ 699412 h 795365"/>
                <a:gd name="connsiteX117" fmla="*/ 1055097 w 1059652"/>
                <a:gd name="connsiteY117" fmla="*/ 703642 h 795365"/>
                <a:gd name="connsiteX118" fmla="*/ 1058351 w 1059652"/>
                <a:gd name="connsiteY118" fmla="*/ 716661 h 795365"/>
                <a:gd name="connsiteX119" fmla="*/ 1059653 w 1059652"/>
                <a:gd name="connsiteY119" fmla="*/ 720892 h 795365"/>
                <a:gd name="connsiteX120" fmla="*/ 1052493 w 1059652"/>
                <a:gd name="connsiteY120" fmla="*/ 732933 h 795365"/>
                <a:gd name="connsiteX121" fmla="*/ 1046960 w 1059652"/>
                <a:gd name="connsiteY121" fmla="*/ 738466 h 795365"/>
                <a:gd name="connsiteX122" fmla="*/ 1037522 w 1059652"/>
                <a:gd name="connsiteY122" fmla="*/ 739442 h 795365"/>
                <a:gd name="connsiteX123" fmla="*/ 1033617 w 1059652"/>
                <a:gd name="connsiteY123" fmla="*/ 732933 h 795365"/>
                <a:gd name="connsiteX124" fmla="*/ 1041102 w 1059652"/>
                <a:gd name="connsiteY124" fmla="*/ 727401 h 795365"/>
                <a:gd name="connsiteX125" fmla="*/ 1035244 w 1059652"/>
                <a:gd name="connsiteY125" fmla="*/ 726750 h 795365"/>
                <a:gd name="connsiteX126" fmla="*/ 1032315 w 1059652"/>
                <a:gd name="connsiteY126" fmla="*/ 724797 h 795365"/>
                <a:gd name="connsiteX127" fmla="*/ 1036871 w 1059652"/>
                <a:gd name="connsiteY127" fmla="*/ 720241 h 795365"/>
                <a:gd name="connsiteX128" fmla="*/ 1044682 w 1059652"/>
                <a:gd name="connsiteY128" fmla="*/ 719590 h 795365"/>
                <a:gd name="connsiteX129" fmla="*/ 1038498 w 1059652"/>
                <a:gd name="connsiteY129" fmla="*/ 716335 h 795365"/>
                <a:gd name="connsiteX130" fmla="*/ 1036871 w 1059652"/>
                <a:gd name="connsiteY130" fmla="*/ 710477 h 795365"/>
                <a:gd name="connsiteX131" fmla="*/ 1036871 w 1059652"/>
                <a:gd name="connsiteY131" fmla="*/ 702341 h 795365"/>
                <a:gd name="connsiteX132" fmla="*/ 1029711 w 1059652"/>
                <a:gd name="connsiteY132" fmla="*/ 693879 h 795365"/>
                <a:gd name="connsiteX133" fmla="*/ 1031989 w 1059652"/>
                <a:gd name="connsiteY133" fmla="*/ 687044 h 795365"/>
                <a:gd name="connsiteX134" fmla="*/ 1020273 w 1059652"/>
                <a:gd name="connsiteY134" fmla="*/ 691926 h 795365"/>
                <a:gd name="connsiteX135" fmla="*/ 1009533 w 1059652"/>
                <a:gd name="connsiteY135" fmla="*/ 695506 h 795365"/>
                <a:gd name="connsiteX136" fmla="*/ 1007906 w 1059652"/>
                <a:gd name="connsiteY136" fmla="*/ 698435 h 795365"/>
                <a:gd name="connsiteX137" fmla="*/ 1009533 w 1059652"/>
                <a:gd name="connsiteY137" fmla="*/ 701039 h 795365"/>
                <a:gd name="connsiteX138" fmla="*/ 1004001 w 1059652"/>
                <a:gd name="connsiteY138" fmla="*/ 705270 h 795365"/>
                <a:gd name="connsiteX139" fmla="*/ 1004651 w 1059652"/>
                <a:gd name="connsiteY139" fmla="*/ 711128 h 795365"/>
                <a:gd name="connsiteX140" fmla="*/ 998142 w 1059652"/>
                <a:gd name="connsiteY140" fmla="*/ 702992 h 795365"/>
                <a:gd name="connsiteX141" fmla="*/ 1004001 w 1059652"/>
                <a:gd name="connsiteY141" fmla="*/ 699412 h 795365"/>
                <a:gd name="connsiteX142" fmla="*/ 1005628 w 1059652"/>
                <a:gd name="connsiteY142" fmla="*/ 692577 h 795365"/>
                <a:gd name="connsiteX143" fmla="*/ 1007255 w 1059652"/>
                <a:gd name="connsiteY143" fmla="*/ 686068 h 795365"/>
                <a:gd name="connsiteX144" fmla="*/ 1010184 w 1059652"/>
                <a:gd name="connsiteY144" fmla="*/ 683139 h 795365"/>
                <a:gd name="connsiteX145" fmla="*/ 999444 w 1059652"/>
                <a:gd name="connsiteY145" fmla="*/ 675653 h 795365"/>
                <a:gd name="connsiteX146" fmla="*/ 990982 w 1059652"/>
                <a:gd name="connsiteY146" fmla="*/ 667192 h 795365"/>
                <a:gd name="connsiteX147" fmla="*/ 993911 w 1059652"/>
                <a:gd name="connsiteY147" fmla="*/ 659381 h 795365"/>
                <a:gd name="connsiteX148" fmla="*/ 983171 w 1059652"/>
                <a:gd name="connsiteY148" fmla="*/ 657428 h 795365"/>
                <a:gd name="connsiteX149" fmla="*/ 980568 w 1059652"/>
                <a:gd name="connsiteY149" fmla="*/ 652872 h 795365"/>
                <a:gd name="connsiteX150" fmla="*/ 985124 w 1059652"/>
                <a:gd name="connsiteY150" fmla="*/ 652546 h 795365"/>
                <a:gd name="connsiteX151" fmla="*/ 982521 w 1059652"/>
                <a:gd name="connsiteY151" fmla="*/ 648641 h 795365"/>
                <a:gd name="connsiteX152" fmla="*/ 976662 w 1059652"/>
                <a:gd name="connsiteY152" fmla="*/ 646363 h 795365"/>
                <a:gd name="connsiteX153" fmla="*/ 968201 w 1059652"/>
                <a:gd name="connsiteY153" fmla="*/ 644085 h 795365"/>
                <a:gd name="connsiteX154" fmla="*/ 961366 w 1059652"/>
                <a:gd name="connsiteY154" fmla="*/ 642783 h 795365"/>
                <a:gd name="connsiteX155" fmla="*/ 968526 w 1059652"/>
                <a:gd name="connsiteY155" fmla="*/ 640179 h 795365"/>
                <a:gd name="connsiteX156" fmla="*/ 976337 w 1059652"/>
                <a:gd name="connsiteY156" fmla="*/ 636925 h 795365"/>
                <a:gd name="connsiteX157" fmla="*/ 967875 w 1059652"/>
                <a:gd name="connsiteY157" fmla="*/ 637250 h 795365"/>
                <a:gd name="connsiteX158" fmla="*/ 963970 w 1059652"/>
                <a:gd name="connsiteY158" fmla="*/ 635297 h 795365"/>
                <a:gd name="connsiteX159" fmla="*/ 964946 w 1059652"/>
                <a:gd name="connsiteY159" fmla="*/ 630741 h 795365"/>
                <a:gd name="connsiteX160" fmla="*/ 967875 w 1059652"/>
                <a:gd name="connsiteY160" fmla="*/ 626836 h 795365"/>
                <a:gd name="connsiteX161" fmla="*/ 963970 w 1059652"/>
                <a:gd name="connsiteY161" fmla="*/ 623256 h 795365"/>
                <a:gd name="connsiteX162" fmla="*/ 962342 w 1059652"/>
                <a:gd name="connsiteY162" fmla="*/ 619350 h 795365"/>
                <a:gd name="connsiteX163" fmla="*/ 963970 w 1059652"/>
                <a:gd name="connsiteY163" fmla="*/ 617397 h 795365"/>
                <a:gd name="connsiteX164" fmla="*/ 971130 w 1059652"/>
                <a:gd name="connsiteY164" fmla="*/ 616747 h 795365"/>
                <a:gd name="connsiteX165" fmla="*/ 964946 w 1059652"/>
                <a:gd name="connsiteY165" fmla="*/ 614794 h 795365"/>
                <a:gd name="connsiteX166" fmla="*/ 958112 w 1059652"/>
                <a:gd name="connsiteY166" fmla="*/ 616747 h 795365"/>
                <a:gd name="connsiteX167" fmla="*/ 955183 w 1059652"/>
                <a:gd name="connsiteY167" fmla="*/ 619025 h 795365"/>
                <a:gd name="connsiteX168" fmla="*/ 952579 w 1059652"/>
                <a:gd name="connsiteY168" fmla="*/ 614468 h 795365"/>
                <a:gd name="connsiteX169" fmla="*/ 956810 w 1059652"/>
                <a:gd name="connsiteY169" fmla="*/ 612841 h 795365"/>
                <a:gd name="connsiteX170" fmla="*/ 956159 w 1059652"/>
                <a:gd name="connsiteY170" fmla="*/ 609587 h 795365"/>
                <a:gd name="connsiteX171" fmla="*/ 957135 w 1059652"/>
                <a:gd name="connsiteY171" fmla="*/ 604705 h 795365"/>
                <a:gd name="connsiteX172" fmla="*/ 952253 w 1059652"/>
                <a:gd name="connsiteY172" fmla="*/ 607634 h 795365"/>
                <a:gd name="connsiteX173" fmla="*/ 947372 w 1059652"/>
                <a:gd name="connsiteY173" fmla="*/ 607634 h 795365"/>
                <a:gd name="connsiteX174" fmla="*/ 949324 w 1059652"/>
                <a:gd name="connsiteY174" fmla="*/ 601125 h 795365"/>
                <a:gd name="connsiteX175" fmla="*/ 948999 w 1059652"/>
                <a:gd name="connsiteY175" fmla="*/ 596243 h 795365"/>
                <a:gd name="connsiteX176" fmla="*/ 952904 w 1059652"/>
                <a:gd name="connsiteY176" fmla="*/ 591687 h 795365"/>
                <a:gd name="connsiteX177" fmla="*/ 948023 w 1059652"/>
                <a:gd name="connsiteY177" fmla="*/ 591036 h 795365"/>
                <a:gd name="connsiteX178" fmla="*/ 945093 w 1059652"/>
                <a:gd name="connsiteY178" fmla="*/ 595267 h 795365"/>
                <a:gd name="connsiteX179" fmla="*/ 943141 w 1059652"/>
                <a:gd name="connsiteY179" fmla="*/ 601450 h 795365"/>
                <a:gd name="connsiteX180" fmla="*/ 938584 w 1059652"/>
                <a:gd name="connsiteY180" fmla="*/ 601776 h 795365"/>
                <a:gd name="connsiteX181" fmla="*/ 929797 w 1059652"/>
                <a:gd name="connsiteY181" fmla="*/ 596243 h 795365"/>
                <a:gd name="connsiteX182" fmla="*/ 925241 w 1059652"/>
                <a:gd name="connsiteY182" fmla="*/ 594290 h 795365"/>
                <a:gd name="connsiteX183" fmla="*/ 922312 w 1059652"/>
                <a:gd name="connsiteY183" fmla="*/ 585828 h 795365"/>
                <a:gd name="connsiteX184" fmla="*/ 922963 w 1059652"/>
                <a:gd name="connsiteY184" fmla="*/ 580621 h 795365"/>
                <a:gd name="connsiteX185" fmla="*/ 918732 w 1059652"/>
                <a:gd name="connsiteY185" fmla="*/ 578994 h 795365"/>
                <a:gd name="connsiteX186" fmla="*/ 914826 w 1059652"/>
                <a:gd name="connsiteY186" fmla="*/ 575088 h 795365"/>
                <a:gd name="connsiteX187" fmla="*/ 911572 w 1059652"/>
                <a:gd name="connsiteY187" fmla="*/ 563372 h 795365"/>
                <a:gd name="connsiteX188" fmla="*/ 910595 w 1059652"/>
                <a:gd name="connsiteY188" fmla="*/ 556538 h 795365"/>
                <a:gd name="connsiteX189" fmla="*/ 909619 w 1059652"/>
                <a:gd name="connsiteY189" fmla="*/ 551330 h 795365"/>
                <a:gd name="connsiteX190" fmla="*/ 906365 w 1059652"/>
                <a:gd name="connsiteY190" fmla="*/ 557514 h 795365"/>
                <a:gd name="connsiteX191" fmla="*/ 901808 w 1059652"/>
                <a:gd name="connsiteY191" fmla="*/ 558165 h 795365"/>
                <a:gd name="connsiteX192" fmla="*/ 904412 w 1059652"/>
                <a:gd name="connsiteY192" fmla="*/ 560443 h 795365"/>
                <a:gd name="connsiteX193" fmla="*/ 902459 w 1059652"/>
                <a:gd name="connsiteY193" fmla="*/ 562721 h 795365"/>
                <a:gd name="connsiteX194" fmla="*/ 907341 w 1059652"/>
                <a:gd name="connsiteY194" fmla="*/ 566627 h 795365"/>
                <a:gd name="connsiteX195" fmla="*/ 907992 w 1059652"/>
                <a:gd name="connsiteY195" fmla="*/ 573136 h 795365"/>
                <a:gd name="connsiteX196" fmla="*/ 913850 w 1059652"/>
                <a:gd name="connsiteY196" fmla="*/ 584527 h 795365"/>
                <a:gd name="connsiteX197" fmla="*/ 911897 w 1059652"/>
                <a:gd name="connsiteY197" fmla="*/ 587456 h 795365"/>
                <a:gd name="connsiteX198" fmla="*/ 913850 w 1059652"/>
                <a:gd name="connsiteY198" fmla="*/ 593314 h 795365"/>
                <a:gd name="connsiteX199" fmla="*/ 915152 w 1059652"/>
                <a:gd name="connsiteY199" fmla="*/ 599497 h 795365"/>
                <a:gd name="connsiteX200" fmla="*/ 910595 w 1059652"/>
                <a:gd name="connsiteY200" fmla="*/ 599497 h 795365"/>
                <a:gd name="connsiteX201" fmla="*/ 907666 w 1059652"/>
                <a:gd name="connsiteY201" fmla="*/ 593314 h 795365"/>
                <a:gd name="connsiteX202" fmla="*/ 904412 w 1059652"/>
                <a:gd name="connsiteY202" fmla="*/ 591036 h 795365"/>
                <a:gd name="connsiteX203" fmla="*/ 903761 w 1059652"/>
                <a:gd name="connsiteY203" fmla="*/ 595592 h 795365"/>
                <a:gd name="connsiteX204" fmla="*/ 895299 w 1059652"/>
                <a:gd name="connsiteY204" fmla="*/ 594941 h 795365"/>
                <a:gd name="connsiteX205" fmla="*/ 897252 w 1059652"/>
                <a:gd name="connsiteY205" fmla="*/ 588107 h 795365"/>
                <a:gd name="connsiteX206" fmla="*/ 892695 w 1059652"/>
                <a:gd name="connsiteY206" fmla="*/ 579319 h 795365"/>
                <a:gd name="connsiteX207" fmla="*/ 898228 w 1059652"/>
                <a:gd name="connsiteY207" fmla="*/ 574438 h 795365"/>
                <a:gd name="connsiteX208" fmla="*/ 891394 w 1059652"/>
                <a:gd name="connsiteY208" fmla="*/ 574438 h 795365"/>
                <a:gd name="connsiteX209" fmla="*/ 886837 w 1059652"/>
                <a:gd name="connsiteY209" fmla="*/ 567603 h 795365"/>
                <a:gd name="connsiteX210" fmla="*/ 887488 w 1059652"/>
                <a:gd name="connsiteY210" fmla="*/ 577041 h 795365"/>
                <a:gd name="connsiteX211" fmla="*/ 879352 w 1059652"/>
                <a:gd name="connsiteY211" fmla="*/ 576390 h 795365"/>
                <a:gd name="connsiteX212" fmla="*/ 877399 w 1059652"/>
                <a:gd name="connsiteY212" fmla="*/ 571508 h 795365"/>
                <a:gd name="connsiteX213" fmla="*/ 873819 w 1059652"/>
                <a:gd name="connsiteY213" fmla="*/ 572485 h 795365"/>
                <a:gd name="connsiteX214" fmla="*/ 870890 w 1059652"/>
                <a:gd name="connsiteY214" fmla="*/ 569881 h 795365"/>
                <a:gd name="connsiteX215" fmla="*/ 866008 w 1059652"/>
                <a:gd name="connsiteY215" fmla="*/ 570532 h 795365"/>
                <a:gd name="connsiteX216" fmla="*/ 861777 w 1059652"/>
                <a:gd name="connsiteY216" fmla="*/ 571183 h 795365"/>
                <a:gd name="connsiteX217" fmla="*/ 861777 w 1059652"/>
                <a:gd name="connsiteY217" fmla="*/ 575088 h 795365"/>
                <a:gd name="connsiteX218" fmla="*/ 858523 w 1059652"/>
                <a:gd name="connsiteY218" fmla="*/ 579645 h 795365"/>
                <a:gd name="connsiteX219" fmla="*/ 866985 w 1059652"/>
                <a:gd name="connsiteY219" fmla="*/ 577041 h 795365"/>
                <a:gd name="connsiteX220" fmla="*/ 873168 w 1059652"/>
                <a:gd name="connsiteY220" fmla="*/ 578343 h 795365"/>
                <a:gd name="connsiteX221" fmla="*/ 878376 w 1059652"/>
                <a:gd name="connsiteY221" fmla="*/ 582574 h 795365"/>
                <a:gd name="connsiteX222" fmla="*/ 876097 w 1059652"/>
                <a:gd name="connsiteY222" fmla="*/ 587781 h 795365"/>
                <a:gd name="connsiteX223" fmla="*/ 882932 w 1059652"/>
                <a:gd name="connsiteY223" fmla="*/ 586154 h 795365"/>
                <a:gd name="connsiteX224" fmla="*/ 888139 w 1059652"/>
                <a:gd name="connsiteY224" fmla="*/ 591036 h 795365"/>
                <a:gd name="connsiteX225" fmla="*/ 887488 w 1059652"/>
                <a:gd name="connsiteY225" fmla="*/ 597870 h 795365"/>
                <a:gd name="connsiteX226" fmla="*/ 879352 w 1059652"/>
                <a:gd name="connsiteY226" fmla="*/ 593965 h 795365"/>
                <a:gd name="connsiteX227" fmla="*/ 875446 w 1059652"/>
                <a:gd name="connsiteY227" fmla="*/ 595267 h 795365"/>
                <a:gd name="connsiteX228" fmla="*/ 878050 w 1059652"/>
                <a:gd name="connsiteY228" fmla="*/ 598196 h 795365"/>
                <a:gd name="connsiteX229" fmla="*/ 871541 w 1059652"/>
                <a:gd name="connsiteY229" fmla="*/ 598521 h 795365"/>
                <a:gd name="connsiteX230" fmla="*/ 870890 w 1059652"/>
                <a:gd name="connsiteY230" fmla="*/ 603403 h 795365"/>
                <a:gd name="connsiteX231" fmla="*/ 862103 w 1059652"/>
                <a:gd name="connsiteY231" fmla="*/ 595592 h 795365"/>
                <a:gd name="connsiteX232" fmla="*/ 847132 w 1059652"/>
                <a:gd name="connsiteY232" fmla="*/ 587781 h 795365"/>
                <a:gd name="connsiteX233" fmla="*/ 837043 w 1059652"/>
                <a:gd name="connsiteY233" fmla="*/ 579319 h 795365"/>
                <a:gd name="connsiteX234" fmla="*/ 821747 w 1059652"/>
                <a:gd name="connsiteY234" fmla="*/ 569556 h 795365"/>
                <a:gd name="connsiteX235" fmla="*/ 822398 w 1059652"/>
                <a:gd name="connsiteY235" fmla="*/ 563698 h 795365"/>
                <a:gd name="connsiteX236" fmla="*/ 815238 w 1059652"/>
                <a:gd name="connsiteY236" fmla="*/ 564349 h 795365"/>
                <a:gd name="connsiteX237" fmla="*/ 801243 w 1059652"/>
                <a:gd name="connsiteY237" fmla="*/ 557839 h 795365"/>
                <a:gd name="connsiteX238" fmla="*/ 783669 w 1059652"/>
                <a:gd name="connsiteY238" fmla="*/ 549703 h 795365"/>
                <a:gd name="connsiteX239" fmla="*/ 790503 w 1059652"/>
                <a:gd name="connsiteY239" fmla="*/ 546774 h 795365"/>
                <a:gd name="connsiteX240" fmla="*/ 793107 w 1059652"/>
                <a:gd name="connsiteY240" fmla="*/ 542543 h 795365"/>
                <a:gd name="connsiteX241" fmla="*/ 790829 w 1059652"/>
                <a:gd name="connsiteY241" fmla="*/ 535058 h 795365"/>
                <a:gd name="connsiteX242" fmla="*/ 795385 w 1059652"/>
                <a:gd name="connsiteY242" fmla="*/ 534732 h 795365"/>
                <a:gd name="connsiteX243" fmla="*/ 797989 w 1059652"/>
                <a:gd name="connsiteY243" fmla="*/ 542218 h 795365"/>
                <a:gd name="connsiteX244" fmla="*/ 798314 w 1059652"/>
                <a:gd name="connsiteY244" fmla="*/ 547750 h 795365"/>
                <a:gd name="connsiteX245" fmla="*/ 801569 w 1059652"/>
                <a:gd name="connsiteY245" fmla="*/ 539289 h 795365"/>
                <a:gd name="connsiteX246" fmla="*/ 806450 w 1059652"/>
                <a:gd name="connsiteY246" fmla="*/ 537336 h 795365"/>
                <a:gd name="connsiteX247" fmla="*/ 800918 w 1059652"/>
                <a:gd name="connsiteY247" fmla="*/ 533105 h 795365"/>
                <a:gd name="connsiteX248" fmla="*/ 793432 w 1059652"/>
                <a:gd name="connsiteY248" fmla="*/ 528223 h 795365"/>
                <a:gd name="connsiteX249" fmla="*/ 784970 w 1059652"/>
                <a:gd name="connsiteY249" fmla="*/ 534407 h 795365"/>
                <a:gd name="connsiteX250" fmla="*/ 778461 w 1059652"/>
                <a:gd name="connsiteY250" fmla="*/ 537987 h 795365"/>
                <a:gd name="connsiteX251" fmla="*/ 769023 w 1059652"/>
                <a:gd name="connsiteY251" fmla="*/ 541567 h 795365"/>
                <a:gd name="connsiteX252" fmla="*/ 757632 w 1059652"/>
                <a:gd name="connsiteY252" fmla="*/ 538963 h 795365"/>
                <a:gd name="connsiteX253" fmla="*/ 743963 w 1059652"/>
                <a:gd name="connsiteY253" fmla="*/ 535709 h 795365"/>
                <a:gd name="connsiteX254" fmla="*/ 739082 w 1059652"/>
                <a:gd name="connsiteY254" fmla="*/ 533430 h 795365"/>
                <a:gd name="connsiteX255" fmla="*/ 743963 w 1059652"/>
                <a:gd name="connsiteY255" fmla="*/ 530176 h 795365"/>
                <a:gd name="connsiteX256" fmla="*/ 739082 w 1059652"/>
                <a:gd name="connsiteY256" fmla="*/ 522040 h 795365"/>
                <a:gd name="connsiteX257" fmla="*/ 735502 w 1059652"/>
                <a:gd name="connsiteY257" fmla="*/ 525945 h 795365"/>
                <a:gd name="connsiteX258" fmla="*/ 739082 w 1059652"/>
                <a:gd name="connsiteY258" fmla="*/ 528549 h 795365"/>
                <a:gd name="connsiteX259" fmla="*/ 730945 w 1059652"/>
                <a:gd name="connsiteY259" fmla="*/ 531478 h 795365"/>
                <a:gd name="connsiteX260" fmla="*/ 710767 w 1059652"/>
                <a:gd name="connsiteY260" fmla="*/ 525620 h 795365"/>
                <a:gd name="connsiteX261" fmla="*/ 689613 w 1059652"/>
                <a:gd name="connsiteY261" fmla="*/ 525945 h 795365"/>
                <a:gd name="connsiteX262" fmla="*/ 661949 w 1059652"/>
                <a:gd name="connsiteY262" fmla="*/ 528874 h 795365"/>
                <a:gd name="connsiteX263" fmla="*/ 662600 w 1059652"/>
                <a:gd name="connsiteY263" fmla="*/ 525620 h 795365"/>
                <a:gd name="connsiteX264" fmla="*/ 653813 w 1059652"/>
                <a:gd name="connsiteY264" fmla="*/ 521714 h 795365"/>
                <a:gd name="connsiteX265" fmla="*/ 640795 w 1059652"/>
                <a:gd name="connsiteY265" fmla="*/ 516832 h 795365"/>
                <a:gd name="connsiteX266" fmla="*/ 644700 w 1059652"/>
                <a:gd name="connsiteY266" fmla="*/ 506743 h 795365"/>
                <a:gd name="connsiteX267" fmla="*/ 650884 w 1059652"/>
                <a:gd name="connsiteY267" fmla="*/ 498607 h 795365"/>
                <a:gd name="connsiteX268" fmla="*/ 641120 w 1059652"/>
                <a:gd name="connsiteY268" fmla="*/ 504465 h 795365"/>
                <a:gd name="connsiteX269" fmla="*/ 632333 w 1059652"/>
                <a:gd name="connsiteY269" fmla="*/ 511300 h 795365"/>
                <a:gd name="connsiteX270" fmla="*/ 617362 w 1059652"/>
                <a:gd name="connsiteY270" fmla="*/ 510323 h 795365"/>
                <a:gd name="connsiteX271" fmla="*/ 611829 w 1059652"/>
                <a:gd name="connsiteY271" fmla="*/ 510323 h 795365"/>
                <a:gd name="connsiteX272" fmla="*/ 618664 w 1059652"/>
                <a:gd name="connsiteY272" fmla="*/ 504140 h 795365"/>
                <a:gd name="connsiteX273" fmla="*/ 620291 w 1059652"/>
                <a:gd name="connsiteY273" fmla="*/ 500560 h 795365"/>
                <a:gd name="connsiteX274" fmla="*/ 610528 w 1059652"/>
                <a:gd name="connsiteY274" fmla="*/ 501861 h 795365"/>
                <a:gd name="connsiteX275" fmla="*/ 603693 w 1059652"/>
                <a:gd name="connsiteY275" fmla="*/ 502187 h 795365"/>
                <a:gd name="connsiteX276" fmla="*/ 610202 w 1059652"/>
                <a:gd name="connsiteY276" fmla="*/ 495678 h 795365"/>
                <a:gd name="connsiteX277" fmla="*/ 603368 w 1059652"/>
                <a:gd name="connsiteY277" fmla="*/ 497305 h 795365"/>
                <a:gd name="connsiteX278" fmla="*/ 594255 w 1059652"/>
                <a:gd name="connsiteY278" fmla="*/ 499909 h 795365"/>
                <a:gd name="connsiteX279" fmla="*/ 598160 w 1059652"/>
                <a:gd name="connsiteY279" fmla="*/ 495678 h 795365"/>
                <a:gd name="connsiteX280" fmla="*/ 604344 w 1059652"/>
                <a:gd name="connsiteY280" fmla="*/ 491122 h 795365"/>
                <a:gd name="connsiteX281" fmla="*/ 593604 w 1059652"/>
                <a:gd name="connsiteY281" fmla="*/ 492423 h 795365"/>
                <a:gd name="connsiteX282" fmla="*/ 594255 w 1059652"/>
                <a:gd name="connsiteY282" fmla="*/ 487542 h 795365"/>
                <a:gd name="connsiteX283" fmla="*/ 597835 w 1059652"/>
                <a:gd name="connsiteY283" fmla="*/ 484287 h 795365"/>
                <a:gd name="connsiteX284" fmla="*/ 603042 w 1059652"/>
                <a:gd name="connsiteY284" fmla="*/ 481358 h 795365"/>
                <a:gd name="connsiteX285" fmla="*/ 593604 w 1059652"/>
                <a:gd name="connsiteY285" fmla="*/ 480707 h 795365"/>
                <a:gd name="connsiteX286" fmla="*/ 587746 w 1059652"/>
                <a:gd name="connsiteY286" fmla="*/ 486240 h 795365"/>
                <a:gd name="connsiteX287" fmla="*/ 578633 w 1059652"/>
                <a:gd name="connsiteY287" fmla="*/ 486565 h 795365"/>
                <a:gd name="connsiteX288" fmla="*/ 573426 w 1059652"/>
                <a:gd name="connsiteY288" fmla="*/ 488843 h 795365"/>
                <a:gd name="connsiteX289" fmla="*/ 570497 w 1059652"/>
                <a:gd name="connsiteY289" fmla="*/ 485914 h 795365"/>
                <a:gd name="connsiteX290" fmla="*/ 567568 w 1059652"/>
                <a:gd name="connsiteY290" fmla="*/ 484612 h 795365"/>
                <a:gd name="connsiteX291" fmla="*/ 567242 w 1059652"/>
                <a:gd name="connsiteY291" fmla="*/ 479405 h 795365"/>
                <a:gd name="connsiteX292" fmla="*/ 563337 w 1059652"/>
                <a:gd name="connsiteY292" fmla="*/ 485914 h 795365"/>
                <a:gd name="connsiteX293" fmla="*/ 563337 w 1059652"/>
                <a:gd name="connsiteY293" fmla="*/ 489169 h 795365"/>
                <a:gd name="connsiteX294" fmla="*/ 558455 w 1059652"/>
                <a:gd name="connsiteY294" fmla="*/ 490796 h 795365"/>
                <a:gd name="connsiteX295" fmla="*/ 554875 w 1059652"/>
                <a:gd name="connsiteY295" fmla="*/ 489169 h 795365"/>
                <a:gd name="connsiteX296" fmla="*/ 559106 w 1059652"/>
                <a:gd name="connsiteY296" fmla="*/ 481358 h 795365"/>
                <a:gd name="connsiteX297" fmla="*/ 562035 w 1059652"/>
                <a:gd name="connsiteY297" fmla="*/ 474523 h 795365"/>
                <a:gd name="connsiteX298" fmla="*/ 553899 w 1059652"/>
                <a:gd name="connsiteY298" fmla="*/ 480056 h 795365"/>
                <a:gd name="connsiteX299" fmla="*/ 541857 w 1059652"/>
                <a:gd name="connsiteY299" fmla="*/ 482985 h 795365"/>
                <a:gd name="connsiteX300" fmla="*/ 542833 w 1059652"/>
                <a:gd name="connsiteY300" fmla="*/ 487216 h 795365"/>
                <a:gd name="connsiteX301" fmla="*/ 546739 w 1059652"/>
                <a:gd name="connsiteY301" fmla="*/ 490471 h 795365"/>
                <a:gd name="connsiteX302" fmla="*/ 540880 w 1059652"/>
                <a:gd name="connsiteY302" fmla="*/ 493074 h 795365"/>
                <a:gd name="connsiteX303" fmla="*/ 534371 w 1059652"/>
                <a:gd name="connsiteY303" fmla="*/ 495352 h 795365"/>
                <a:gd name="connsiteX304" fmla="*/ 538277 w 1059652"/>
                <a:gd name="connsiteY304" fmla="*/ 497305 h 795365"/>
                <a:gd name="connsiteX305" fmla="*/ 534697 w 1059652"/>
                <a:gd name="connsiteY305" fmla="*/ 501861 h 795365"/>
                <a:gd name="connsiteX306" fmla="*/ 540880 w 1059652"/>
                <a:gd name="connsiteY306" fmla="*/ 500234 h 795365"/>
                <a:gd name="connsiteX307" fmla="*/ 539253 w 1059652"/>
                <a:gd name="connsiteY307" fmla="*/ 505116 h 795365"/>
                <a:gd name="connsiteX308" fmla="*/ 535348 w 1059652"/>
                <a:gd name="connsiteY308" fmla="*/ 510649 h 795365"/>
                <a:gd name="connsiteX309" fmla="*/ 543810 w 1059652"/>
                <a:gd name="connsiteY309" fmla="*/ 511625 h 795365"/>
                <a:gd name="connsiteX310" fmla="*/ 549342 w 1059652"/>
                <a:gd name="connsiteY310" fmla="*/ 508371 h 795365"/>
                <a:gd name="connsiteX311" fmla="*/ 554224 w 1059652"/>
                <a:gd name="connsiteY311" fmla="*/ 504465 h 795365"/>
                <a:gd name="connsiteX312" fmla="*/ 554550 w 1059652"/>
                <a:gd name="connsiteY312" fmla="*/ 510974 h 795365"/>
                <a:gd name="connsiteX313" fmla="*/ 543159 w 1059652"/>
                <a:gd name="connsiteY313" fmla="*/ 516507 h 795365"/>
                <a:gd name="connsiteX314" fmla="*/ 542508 w 1059652"/>
                <a:gd name="connsiteY314" fmla="*/ 518785 h 795365"/>
                <a:gd name="connsiteX315" fmla="*/ 548366 w 1059652"/>
                <a:gd name="connsiteY315" fmla="*/ 521063 h 795365"/>
                <a:gd name="connsiteX316" fmla="*/ 542833 w 1059652"/>
                <a:gd name="connsiteY316" fmla="*/ 523341 h 795365"/>
                <a:gd name="connsiteX317" fmla="*/ 541206 w 1059652"/>
                <a:gd name="connsiteY317" fmla="*/ 527572 h 795365"/>
                <a:gd name="connsiteX318" fmla="*/ 533721 w 1059652"/>
                <a:gd name="connsiteY318" fmla="*/ 530501 h 795365"/>
                <a:gd name="connsiteX319" fmla="*/ 522981 w 1059652"/>
                <a:gd name="connsiteY319" fmla="*/ 525945 h 795365"/>
                <a:gd name="connsiteX320" fmla="*/ 518750 w 1059652"/>
                <a:gd name="connsiteY320" fmla="*/ 530501 h 795365"/>
                <a:gd name="connsiteX321" fmla="*/ 514519 w 1059652"/>
                <a:gd name="connsiteY321" fmla="*/ 523341 h 795365"/>
                <a:gd name="connsiteX322" fmla="*/ 513217 w 1059652"/>
                <a:gd name="connsiteY322" fmla="*/ 528549 h 795365"/>
                <a:gd name="connsiteX323" fmla="*/ 509312 w 1059652"/>
                <a:gd name="connsiteY323" fmla="*/ 533430 h 795365"/>
                <a:gd name="connsiteX324" fmla="*/ 506708 w 1059652"/>
                <a:gd name="connsiteY324" fmla="*/ 530501 h 795365"/>
                <a:gd name="connsiteX325" fmla="*/ 503779 w 1059652"/>
                <a:gd name="connsiteY325" fmla="*/ 533756 h 795365"/>
                <a:gd name="connsiteX326" fmla="*/ 501175 w 1059652"/>
                <a:gd name="connsiteY326" fmla="*/ 535709 h 795365"/>
                <a:gd name="connsiteX327" fmla="*/ 502152 w 1059652"/>
                <a:gd name="connsiteY327" fmla="*/ 538963 h 795365"/>
                <a:gd name="connsiteX328" fmla="*/ 496293 w 1059652"/>
                <a:gd name="connsiteY328" fmla="*/ 537661 h 795365"/>
                <a:gd name="connsiteX329" fmla="*/ 496619 w 1059652"/>
                <a:gd name="connsiteY329" fmla="*/ 540265 h 795365"/>
                <a:gd name="connsiteX330" fmla="*/ 494015 w 1059652"/>
                <a:gd name="connsiteY330" fmla="*/ 541892 h 795365"/>
                <a:gd name="connsiteX331" fmla="*/ 493364 w 1059652"/>
                <a:gd name="connsiteY331" fmla="*/ 545147 h 795365"/>
                <a:gd name="connsiteX332" fmla="*/ 489784 w 1059652"/>
                <a:gd name="connsiteY332" fmla="*/ 544821 h 795365"/>
                <a:gd name="connsiteX333" fmla="*/ 488483 w 1059652"/>
                <a:gd name="connsiteY333" fmla="*/ 542869 h 795365"/>
                <a:gd name="connsiteX334" fmla="*/ 485553 w 1059652"/>
                <a:gd name="connsiteY334" fmla="*/ 547425 h 795365"/>
                <a:gd name="connsiteX335" fmla="*/ 482624 w 1059652"/>
                <a:gd name="connsiteY335" fmla="*/ 545798 h 795365"/>
                <a:gd name="connsiteX336" fmla="*/ 478068 w 1059652"/>
                <a:gd name="connsiteY336" fmla="*/ 552632 h 795365"/>
                <a:gd name="connsiteX337" fmla="*/ 471233 w 1059652"/>
                <a:gd name="connsiteY337" fmla="*/ 556863 h 795365"/>
                <a:gd name="connsiteX338" fmla="*/ 460819 w 1059652"/>
                <a:gd name="connsiteY338" fmla="*/ 559467 h 795365"/>
                <a:gd name="connsiteX339" fmla="*/ 449754 w 1059652"/>
                <a:gd name="connsiteY339" fmla="*/ 563698 h 795365"/>
                <a:gd name="connsiteX340" fmla="*/ 445523 w 1059652"/>
                <a:gd name="connsiteY340" fmla="*/ 559792 h 795365"/>
                <a:gd name="connsiteX341" fmla="*/ 448452 w 1059652"/>
                <a:gd name="connsiteY341" fmla="*/ 557189 h 795365"/>
                <a:gd name="connsiteX342" fmla="*/ 448452 w 1059652"/>
                <a:gd name="connsiteY342" fmla="*/ 554910 h 795365"/>
                <a:gd name="connsiteX343" fmla="*/ 452357 w 1059652"/>
                <a:gd name="connsiteY343" fmla="*/ 552632 h 795365"/>
                <a:gd name="connsiteX344" fmla="*/ 459192 w 1059652"/>
                <a:gd name="connsiteY344" fmla="*/ 553283 h 795365"/>
                <a:gd name="connsiteX345" fmla="*/ 460819 w 1059652"/>
                <a:gd name="connsiteY345" fmla="*/ 549378 h 795365"/>
                <a:gd name="connsiteX346" fmla="*/ 464399 w 1059652"/>
                <a:gd name="connsiteY346" fmla="*/ 548076 h 795365"/>
                <a:gd name="connsiteX347" fmla="*/ 467328 w 1059652"/>
                <a:gd name="connsiteY347" fmla="*/ 544170 h 795365"/>
                <a:gd name="connsiteX348" fmla="*/ 469606 w 1059652"/>
                <a:gd name="connsiteY348" fmla="*/ 537661 h 795365"/>
                <a:gd name="connsiteX349" fmla="*/ 463423 w 1059652"/>
                <a:gd name="connsiteY349" fmla="*/ 541892 h 795365"/>
                <a:gd name="connsiteX350" fmla="*/ 457890 w 1059652"/>
                <a:gd name="connsiteY350" fmla="*/ 544170 h 795365"/>
                <a:gd name="connsiteX351" fmla="*/ 452032 w 1059652"/>
                <a:gd name="connsiteY351" fmla="*/ 541241 h 795365"/>
                <a:gd name="connsiteX352" fmla="*/ 447475 w 1059652"/>
                <a:gd name="connsiteY352" fmla="*/ 539614 h 795365"/>
                <a:gd name="connsiteX353" fmla="*/ 454635 w 1059652"/>
                <a:gd name="connsiteY353" fmla="*/ 529525 h 795365"/>
                <a:gd name="connsiteX354" fmla="*/ 460168 w 1059652"/>
                <a:gd name="connsiteY354" fmla="*/ 519111 h 795365"/>
                <a:gd name="connsiteX355" fmla="*/ 464074 w 1059652"/>
                <a:gd name="connsiteY355" fmla="*/ 512276 h 795365"/>
                <a:gd name="connsiteX356" fmla="*/ 464074 w 1059652"/>
                <a:gd name="connsiteY356" fmla="*/ 506092 h 795365"/>
                <a:gd name="connsiteX357" fmla="*/ 461144 w 1059652"/>
                <a:gd name="connsiteY357" fmla="*/ 499258 h 795365"/>
                <a:gd name="connsiteX358" fmla="*/ 469281 w 1059652"/>
                <a:gd name="connsiteY358" fmla="*/ 497956 h 795365"/>
                <a:gd name="connsiteX359" fmla="*/ 477092 w 1059652"/>
                <a:gd name="connsiteY359" fmla="*/ 491772 h 795365"/>
                <a:gd name="connsiteX360" fmla="*/ 484903 w 1059652"/>
                <a:gd name="connsiteY360" fmla="*/ 488192 h 795365"/>
                <a:gd name="connsiteX361" fmla="*/ 497270 w 1059652"/>
                <a:gd name="connsiteY361" fmla="*/ 492098 h 795365"/>
                <a:gd name="connsiteX362" fmla="*/ 503779 w 1059652"/>
                <a:gd name="connsiteY362" fmla="*/ 488843 h 795365"/>
                <a:gd name="connsiteX363" fmla="*/ 516471 w 1059652"/>
                <a:gd name="connsiteY363" fmla="*/ 491772 h 795365"/>
                <a:gd name="connsiteX364" fmla="*/ 522655 w 1059652"/>
                <a:gd name="connsiteY364" fmla="*/ 491447 h 795365"/>
                <a:gd name="connsiteX365" fmla="*/ 508661 w 1059652"/>
                <a:gd name="connsiteY365" fmla="*/ 483636 h 795365"/>
                <a:gd name="connsiteX366" fmla="*/ 504755 w 1059652"/>
                <a:gd name="connsiteY366" fmla="*/ 477778 h 795365"/>
                <a:gd name="connsiteX367" fmla="*/ 508661 w 1059652"/>
                <a:gd name="connsiteY367" fmla="*/ 471920 h 795365"/>
                <a:gd name="connsiteX368" fmla="*/ 517122 w 1059652"/>
                <a:gd name="connsiteY368" fmla="*/ 468665 h 795365"/>
                <a:gd name="connsiteX369" fmla="*/ 521028 w 1059652"/>
                <a:gd name="connsiteY369" fmla="*/ 465736 h 795365"/>
                <a:gd name="connsiteX370" fmla="*/ 507359 w 1059652"/>
                <a:gd name="connsiteY370" fmla="*/ 465411 h 795365"/>
                <a:gd name="connsiteX371" fmla="*/ 502152 w 1059652"/>
                <a:gd name="connsiteY371" fmla="*/ 470943 h 795365"/>
                <a:gd name="connsiteX372" fmla="*/ 494015 w 1059652"/>
                <a:gd name="connsiteY372" fmla="*/ 471594 h 795365"/>
                <a:gd name="connsiteX373" fmla="*/ 482299 w 1059652"/>
                <a:gd name="connsiteY373" fmla="*/ 470943 h 795365"/>
                <a:gd name="connsiteX374" fmla="*/ 473837 w 1059652"/>
                <a:gd name="connsiteY374" fmla="*/ 477778 h 795365"/>
                <a:gd name="connsiteX375" fmla="*/ 468304 w 1059652"/>
                <a:gd name="connsiteY375" fmla="*/ 482660 h 795365"/>
                <a:gd name="connsiteX376" fmla="*/ 451706 w 1059652"/>
                <a:gd name="connsiteY376" fmla="*/ 488518 h 795365"/>
                <a:gd name="connsiteX377" fmla="*/ 448126 w 1059652"/>
                <a:gd name="connsiteY377" fmla="*/ 496329 h 795365"/>
                <a:gd name="connsiteX378" fmla="*/ 437386 w 1059652"/>
                <a:gd name="connsiteY378" fmla="*/ 504140 h 795365"/>
                <a:gd name="connsiteX379" fmla="*/ 433481 w 1059652"/>
                <a:gd name="connsiteY379" fmla="*/ 509672 h 795365"/>
                <a:gd name="connsiteX380" fmla="*/ 433481 w 1059652"/>
                <a:gd name="connsiteY380" fmla="*/ 512927 h 795365"/>
                <a:gd name="connsiteX381" fmla="*/ 417859 w 1059652"/>
                <a:gd name="connsiteY381" fmla="*/ 514554 h 795365"/>
                <a:gd name="connsiteX382" fmla="*/ 410048 w 1059652"/>
                <a:gd name="connsiteY382" fmla="*/ 517809 h 795365"/>
                <a:gd name="connsiteX383" fmla="*/ 418510 w 1059652"/>
                <a:gd name="connsiteY383" fmla="*/ 519761 h 795365"/>
                <a:gd name="connsiteX384" fmla="*/ 421765 w 1059652"/>
                <a:gd name="connsiteY384" fmla="*/ 524969 h 795365"/>
                <a:gd name="connsiteX385" fmla="*/ 422415 w 1059652"/>
                <a:gd name="connsiteY385" fmla="*/ 529200 h 795365"/>
                <a:gd name="connsiteX386" fmla="*/ 411676 w 1059652"/>
                <a:gd name="connsiteY386" fmla="*/ 532129 h 795365"/>
                <a:gd name="connsiteX387" fmla="*/ 407119 w 1059652"/>
                <a:gd name="connsiteY387" fmla="*/ 536034 h 795365"/>
                <a:gd name="connsiteX388" fmla="*/ 412326 w 1059652"/>
                <a:gd name="connsiteY388" fmla="*/ 538312 h 795365"/>
                <a:gd name="connsiteX389" fmla="*/ 406468 w 1059652"/>
                <a:gd name="connsiteY389" fmla="*/ 542869 h 795365"/>
                <a:gd name="connsiteX390" fmla="*/ 402888 w 1059652"/>
                <a:gd name="connsiteY390" fmla="*/ 542869 h 795365"/>
                <a:gd name="connsiteX391" fmla="*/ 400936 w 1059652"/>
                <a:gd name="connsiteY391" fmla="*/ 537987 h 795365"/>
                <a:gd name="connsiteX392" fmla="*/ 394752 w 1059652"/>
                <a:gd name="connsiteY392" fmla="*/ 543845 h 795365"/>
                <a:gd name="connsiteX393" fmla="*/ 397030 w 1059652"/>
                <a:gd name="connsiteY393" fmla="*/ 545798 h 795365"/>
                <a:gd name="connsiteX394" fmla="*/ 389545 w 1059652"/>
                <a:gd name="connsiteY394" fmla="*/ 547425 h 795365"/>
                <a:gd name="connsiteX395" fmla="*/ 391497 w 1059652"/>
                <a:gd name="connsiteY395" fmla="*/ 551005 h 795365"/>
                <a:gd name="connsiteX396" fmla="*/ 382059 w 1059652"/>
                <a:gd name="connsiteY396" fmla="*/ 554259 h 795365"/>
                <a:gd name="connsiteX397" fmla="*/ 380757 w 1059652"/>
                <a:gd name="connsiteY397" fmla="*/ 557514 h 795365"/>
                <a:gd name="connsiteX398" fmla="*/ 385639 w 1059652"/>
                <a:gd name="connsiteY398" fmla="*/ 558816 h 795365"/>
                <a:gd name="connsiteX399" fmla="*/ 379130 w 1059652"/>
                <a:gd name="connsiteY399" fmla="*/ 565325 h 795365"/>
                <a:gd name="connsiteX400" fmla="*/ 382710 w 1059652"/>
                <a:gd name="connsiteY400" fmla="*/ 569556 h 795365"/>
                <a:gd name="connsiteX401" fmla="*/ 393776 w 1059652"/>
                <a:gd name="connsiteY401" fmla="*/ 568579 h 795365"/>
                <a:gd name="connsiteX402" fmla="*/ 402888 w 1059652"/>
                <a:gd name="connsiteY402" fmla="*/ 574112 h 795365"/>
                <a:gd name="connsiteX403" fmla="*/ 405166 w 1059652"/>
                <a:gd name="connsiteY403" fmla="*/ 578994 h 795365"/>
                <a:gd name="connsiteX404" fmla="*/ 395728 w 1059652"/>
                <a:gd name="connsiteY404" fmla="*/ 584527 h 795365"/>
                <a:gd name="connsiteX405" fmla="*/ 384012 w 1059652"/>
                <a:gd name="connsiteY405" fmla="*/ 590710 h 795365"/>
                <a:gd name="connsiteX406" fmla="*/ 384663 w 1059652"/>
                <a:gd name="connsiteY406" fmla="*/ 595592 h 795365"/>
                <a:gd name="connsiteX407" fmla="*/ 376527 w 1059652"/>
                <a:gd name="connsiteY407" fmla="*/ 598196 h 795365"/>
                <a:gd name="connsiteX408" fmla="*/ 382059 w 1059652"/>
                <a:gd name="connsiteY408" fmla="*/ 600799 h 795365"/>
                <a:gd name="connsiteX409" fmla="*/ 375876 w 1059652"/>
                <a:gd name="connsiteY409" fmla="*/ 607308 h 795365"/>
                <a:gd name="connsiteX410" fmla="*/ 372296 w 1059652"/>
                <a:gd name="connsiteY410" fmla="*/ 602101 h 795365"/>
                <a:gd name="connsiteX411" fmla="*/ 359278 w 1059652"/>
                <a:gd name="connsiteY411" fmla="*/ 608936 h 795365"/>
                <a:gd name="connsiteX412" fmla="*/ 349189 w 1059652"/>
                <a:gd name="connsiteY412" fmla="*/ 620001 h 795365"/>
                <a:gd name="connsiteX413" fmla="*/ 341052 w 1059652"/>
                <a:gd name="connsiteY413" fmla="*/ 618374 h 795365"/>
                <a:gd name="connsiteX414" fmla="*/ 340076 w 1059652"/>
                <a:gd name="connsiteY414" fmla="*/ 623906 h 795365"/>
                <a:gd name="connsiteX415" fmla="*/ 329987 w 1059652"/>
                <a:gd name="connsiteY415" fmla="*/ 630090 h 795365"/>
                <a:gd name="connsiteX416" fmla="*/ 314365 w 1059652"/>
                <a:gd name="connsiteY416" fmla="*/ 639203 h 795365"/>
                <a:gd name="connsiteX417" fmla="*/ 318270 w 1059652"/>
                <a:gd name="connsiteY417" fmla="*/ 641156 h 795365"/>
                <a:gd name="connsiteX418" fmla="*/ 313389 w 1059652"/>
                <a:gd name="connsiteY418" fmla="*/ 648966 h 795365"/>
                <a:gd name="connsiteX419" fmla="*/ 315016 w 1059652"/>
                <a:gd name="connsiteY419" fmla="*/ 653197 h 795365"/>
                <a:gd name="connsiteX420" fmla="*/ 307856 w 1059652"/>
                <a:gd name="connsiteY420" fmla="*/ 651244 h 795365"/>
                <a:gd name="connsiteX421" fmla="*/ 305903 w 1059652"/>
                <a:gd name="connsiteY421" fmla="*/ 655801 h 795365"/>
                <a:gd name="connsiteX422" fmla="*/ 297441 w 1059652"/>
                <a:gd name="connsiteY422" fmla="*/ 659706 h 795365"/>
                <a:gd name="connsiteX423" fmla="*/ 288329 w 1059652"/>
                <a:gd name="connsiteY423" fmla="*/ 659706 h 795365"/>
                <a:gd name="connsiteX424" fmla="*/ 285074 w 1059652"/>
                <a:gd name="connsiteY424" fmla="*/ 662635 h 795365"/>
                <a:gd name="connsiteX425" fmla="*/ 287678 w 1059652"/>
                <a:gd name="connsiteY425" fmla="*/ 666541 h 795365"/>
                <a:gd name="connsiteX426" fmla="*/ 278565 w 1059652"/>
                <a:gd name="connsiteY426" fmla="*/ 664263 h 795365"/>
                <a:gd name="connsiteX427" fmla="*/ 263920 w 1059652"/>
                <a:gd name="connsiteY427" fmla="*/ 672399 h 795365"/>
                <a:gd name="connsiteX428" fmla="*/ 256760 w 1059652"/>
                <a:gd name="connsiteY428" fmla="*/ 679233 h 795365"/>
                <a:gd name="connsiteX429" fmla="*/ 265547 w 1059652"/>
                <a:gd name="connsiteY429" fmla="*/ 680535 h 795365"/>
                <a:gd name="connsiteX430" fmla="*/ 261316 w 1059652"/>
                <a:gd name="connsiteY430" fmla="*/ 688021 h 795365"/>
                <a:gd name="connsiteX431" fmla="*/ 262292 w 1059652"/>
                <a:gd name="connsiteY431" fmla="*/ 693553 h 795365"/>
                <a:gd name="connsiteX432" fmla="*/ 257736 w 1059652"/>
                <a:gd name="connsiteY432" fmla="*/ 689323 h 795365"/>
                <a:gd name="connsiteX433" fmla="*/ 254807 w 1059652"/>
                <a:gd name="connsiteY433" fmla="*/ 684441 h 795365"/>
                <a:gd name="connsiteX434" fmla="*/ 254156 w 1059652"/>
                <a:gd name="connsiteY434" fmla="*/ 692252 h 795365"/>
                <a:gd name="connsiteX435" fmla="*/ 236582 w 1059652"/>
                <a:gd name="connsiteY435" fmla="*/ 697459 h 795365"/>
                <a:gd name="connsiteX436" fmla="*/ 230073 w 1059652"/>
                <a:gd name="connsiteY436" fmla="*/ 695832 h 795365"/>
                <a:gd name="connsiteX437" fmla="*/ 232351 w 1059652"/>
                <a:gd name="connsiteY437" fmla="*/ 703968 h 795365"/>
                <a:gd name="connsiteX438" fmla="*/ 228771 w 1059652"/>
                <a:gd name="connsiteY438" fmla="*/ 708850 h 795365"/>
                <a:gd name="connsiteX439" fmla="*/ 227144 w 1059652"/>
                <a:gd name="connsiteY439" fmla="*/ 701039 h 795365"/>
                <a:gd name="connsiteX440" fmla="*/ 219333 w 1059652"/>
                <a:gd name="connsiteY440" fmla="*/ 701364 h 795365"/>
                <a:gd name="connsiteX441" fmla="*/ 206965 w 1059652"/>
                <a:gd name="connsiteY441" fmla="*/ 705270 h 795365"/>
                <a:gd name="connsiteX442" fmla="*/ 205013 w 1059652"/>
                <a:gd name="connsiteY442" fmla="*/ 711453 h 795365"/>
                <a:gd name="connsiteX443" fmla="*/ 200456 w 1059652"/>
                <a:gd name="connsiteY443" fmla="*/ 707548 h 795365"/>
                <a:gd name="connsiteX444" fmla="*/ 196876 w 1059652"/>
                <a:gd name="connsiteY444" fmla="*/ 710477 h 795365"/>
                <a:gd name="connsiteX445" fmla="*/ 197853 w 1059652"/>
                <a:gd name="connsiteY445" fmla="*/ 714057 h 795365"/>
                <a:gd name="connsiteX446" fmla="*/ 184509 w 1059652"/>
                <a:gd name="connsiteY446" fmla="*/ 716661 h 795365"/>
                <a:gd name="connsiteX447" fmla="*/ 177675 w 1059652"/>
                <a:gd name="connsiteY447" fmla="*/ 715359 h 795365"/>
                <a:gd name="connsiteX448" fmla="*/ 181255 w 1059652"/>
                <a:gd name="connsiteY448" fmla="*/ 711453 h 795365"/>
                <a:gd name="connsiteX449" fmla="*/ 186462 w 1059652"/>
                <a:gd name="connsiteY449" fmla="*/ 710477 h 795365"/>
                <a:gd name="connsiteX450" fmla="*/ 181580 w 1059652"/>
                <a:gd name="connsiteY450" fmla="*/ 707873 h 795365"/>
                <a:gd name="connsiteX451" fmla="*/ 171816 w 1059652"/>
                <a:gd name="connsiteY451" fmla="*/ 704944 h 795365"/>
                <a:gd name="connsiteX452" fmla="*/ 171491 w 1059652"/>
                <a:gd name="connsiteY452" fmla="*/ 712755 h 795365"/>
                <a:gd name="connsiteX453" fmla="*/ 164656 w 1059652"/>
                <a:gd name="connsiteY453" fmla="*/ 719264 h 795365"/>
                <a:gd name="connsiteX454" fmla="*/ 161727 w 1059652"/>
                <a:gd name="connsiteY454" fmla="*/ 725448 h 795365"/>
                <a:gd name="connsiteX455" fmla="*/ 157171 w 1059652"/>
                <a:gd name="connsiteY455" fmla="*/ 725773 h 795365"/>
                <a:gd name="connsiteX456" fmla="*/ 154567 w 1059652"/>
                <a:gd name="connsiteY456" fmla="*/ 729028 h 795365"/>
                <a:gd name="connsiteX457" fmla="*/ 150662 w 1059652"/>
                <a:gd name="connsiteY457" fmla="*/ 726424 h 795365"/>
                <a:gd name="connsiteX458" fmla="*/ 143827 w 1059652"/>
                <a:gd name="connsiteY458" fmla="*/ 720241 h 795365"/>
                <a:gd name="connsiteX459" fmla="*/ 145780 w 1059652"/>
                <a:gd name="connsiteY459" fmla="*/ 728051 h 795365"/>
                <a:gd name="connsiteX460" fmla="*/ 145455 w 1059652"/>
                <a:gd name="connsiteY460" fmla="*/ 732933 h 795365"/>
                <a:gd name="connsiteX461" fmla="*/ 139597 w 1059652"/>
                <a:gd name="connsiteY461" fmla="*/ 733259 h 795365"/>
                <a:gd name="connsiteX462" fmla="*/ 131786 w 1059652"/>
                <a:gd name="connsiteY462" fmla="*/ 727075 h 795365"/>
                <a:gd name="connsiteX463" fmla="*/ 130809 w 1059652"/>
                <a:gd name="connsiteY463" fmla="*/ 731631 h 795365"/>
                <a:gd name="connsiteX464" fmla="*/ 126578 w 1059652"/>
                <a:gd name="connsiteY464" fmla="*/ 735862 h 795365"/>
                <a:gd name="connsiteX465" fmla="*/ 127229 w 1059652"/>
                <a:gd name="connsiteY465" fmla="*/ 729028 h 795365"/>
                <a:gd name="connsiteX466" fmla="*/ 127880 w 1059652"/>
                <a:gd name="connsiteY466" fmla="*/ 724146 h 795365"/>
                <a:gd name="connsiteX467" fmla="*/ 132762 w 1059652"/>
                <a:gd name="connsiteY467" fmla="*/ 721542 h 795365"/>
                <a:gd name="connsiteX468" fmla="*/ 137969 w 1059652"/>
                <a:gd name="connsiteY468" fmla="*/ 720892 h 795365"/>
                <a:gd name="connsiteX469" fmla="*/ 148709 w 1059652"/>
                <a:gd name="connsiteY469" fmla="*/ 711128 h 795365"/>
                <a:gd name="connsiteX470" fmla="*/ 159449 w 1059652"/>
                <a:gd name="connsiteY470" fmla="*/ 702341 h 795365"/>
                <a:gd name="connsiteX471" fmla="*/ 172467 w 1059652"/>
                <a:gd name="connsiteY471" fmla="*/ 695832 h 795365"/>
                <a:gd name="connsiteX472" fmla="*/ 183533 w 1059652"/>
                <a:gd name="connsiteY472" fmla="*/ 692903 h 795365"/>
                <a:gd name="connsiteX473" fmla="*/ 194273 w 1059652"/>
                <a:gd name="connsiteY473" fmla="*/ 692577 h 795365"/>
                <a:gd name="connsiteX474" fmla="*/ 190693 w 1059652"/>
                <a:gd name="connsiteY474" fmla="*/ 697133 h 795365"/>
                <a:gd name="connsiteX475" fmla="*/ 198829 w 1059652"/>
                <a:gd name="connsiteY475" fmla="*/ 702666 h 795365"/>
                <a:gd name="connsiteX476" fmla="*/ 201758 w 1059652"/>
                <a:gd name="connsiteY476" fmla="*/ 703317 h 795365"/>
                <a:gd name="connsiteX477" fmla="*/ 200456 w 1059652"/>
                <a:gd name="connsiteY477" fmla="*/ 698761 h 795365"/>
                <a:gd name="connsiteX478" fmla="*/ 207616 w 1059652"/>
                <a:gd name="connsiteY478" fmla="*/ 700062 h 795365"/>
                <a:gd name="connsiteX479" fmla="*/ 212173 w 1059652"/>
                <a:gd name="connsiteY479" fmla="*/ 699086 h 795365"/>
                <a:gd name="connsiteX480" fmla="*/ 207291 w 1059652"/>
                <a:gd name="connsiteY480" fmla="*/ 694855 h 795365"/>
                <a:gd name="connsiteX481" fmla="*/ 205664 w 1059652"/>
                <a:gd name="connsiteY481" fmla="*/ 690624 h 795365"/>
                <a:gd name="connsiteX482" fmla="*/ 209244 w 1059652"/>
                <a:gd name="connsiteY482" fmla="*/ 682813 h 795365"/>
                <a:gd name="connsiteX483" fmla="*/ 222587 w 1059652"/>
                <a:gd name="connsiteY483" fmla="*/ 674677 h 795365"/>
                <a:gd name="connsiteX484" fmla="*/ 238860 w 1059652"/>
                <a:gd name="connsiteY484" fmla="*/ 663286 h 795365"/>
                <a:gd name="connsiteX485" fmla="*/ 250251 w 1059652"/>
                <a:gd name="connsiteY485" fmla="*/ 656777 h 795365"/>
                <a:gd name="connsiteX486" fmla="*/ 249600 w 1059652"/>
                <a:gd name="connsiteY486" fmla="*/ 661334 h 795365"/>
                <a:gd name="connsiteX487" fmla="*/ 257085 w 1059652"/>
                <a:gd name="connsiteY487" fmla="*/ 662635 h 795365"/>
                <a:gd name="connsiteX488" fmla="*/ 257736 w 1059652"/>
                <a:gd name="connsiteY488" fmla="*/ 650268 h 795365"/>
                <a:gd name="connsiteX489" fmla="*/ 270754 w 1059652"/>
                <a:gd name="connsiteY489" fmla="*/ 639528 h 795365"/>
                <a:gd name="connsiteX490" fmla="*/ 280518 w 1059652"/>
                <a:gd name="connsiteY490" fmla="*/ 630416 h 795365"/>
                <a:gd name="connsiteX491" fmla="*/ 285074 w 1059652"/>
                <a:gd name="connsiteY491" fmla="*/ 631392 h 795365"/>
                <a:gd name="connsiteX492" fmla="*/ 291258 w 1059652"/>
                <a:gd name="connsiteY492" fmla="*/ 633996 h 795365"/>
                <a:gd name="connsiteX493" fmla="*/ 295163 w 1059652"/>
                <a:gd name="connsiteY493" fmla="*/ 631717 h 795365"/>
                <a:gd name="connsiteX494" fmla="*/ 288329 w 1059652"/>
                <a:gd name="connsiteY494" fmla="*/ 630090 h 795365"/>
                <a:gd name="connsiteX495" fmla="*/ 287352 w 1059652"/>
                <a:gd name="connsiteY495" fmla="*/ 626510 h 795365"/>
                <a:gd name="connsiteX496" fmla="*/ 283121 w 1059652"/>
                <a:gd name="connsiteY496" fmla="*/ 623581 h 795365"/>
                <a:gd name="connsiteX497" fmla="*/ 286051 w 1059652"/>
                <a:gd name="connsiteY497" fmla="*/ 614468 h 795365"/>
                <a:gd name="connsiteX498" fmla="*/ 288003 w 1059652"/>
                <a:gd name="connsiteY498" fmla="*/ 606332 h 795365"/>
                <a:gd name="connsiteX499" fmla="*/ 301021 w 1059652"/>
                <a:gd name="connsiteY499" fmla="*/ 606332 h 795365"/>
                <a:gd name="connsiteX500" fmla="*/ 295163 w 1059652"/>
                <a:gd name="connsiteY500" fmla="*/ 602427 h 795365"/>
                <a:gd name="connsiteX501" fmla="*/ 288329 w 1059652"/>
                <a:gd name="connsiteY501" fmla="*/ 598847 h 795365"/>
                <a:gd name="connsiteX502" fmla="*/ 305903 w 1059652"/>
                <a:gd name="connsiteY502" fmla="*/ 581598 h 795365"/>
                <a:gd name="connsiteX503" fmla="*/ 303625 w 1059652"/>
                <a:gd name="connsiteY503" fmla="*/ 577692 h 795365"/>
                <a:gd name="connsiteX504" fmla="*/ 308832 w 1059652"/>
                <a:gd name="connsiteY504" fmla="*/ 564349 h 795365"/>
                <a:gd name="connsiteX505" fmla="*/ 299394 w 1059652"/>
                <a:gd name="connsiteY505" fmla="*/ 574438 h 795365"/>
                <a:gd name="connsiteX506" fmla="*/ 279216 w 1059652"/>
                <a:gd name="connsiteY506" fmla="*/ 581598 h 795365"/>
                <a:gd name="connsiteX507" fmla="*/ 268802 w 1059652"/>
                <a:gd name="connsiteY507" fmla="*/ 586479 h 795365"/>
                <a:gd name="connsiteX508" fmla="*/ 261967 w 1059652"/>
                <a:gd name="connsiteY508" fmla="*/ 578668 h 795365"/>
                <a:gd name="connsiteX509" fmla="*/ 262943 w 1059652"/>
                <a:gd name="connsiteY509" fmla="*/ 572485 h 795365"/>
                <a:gd name="connsiteX510" fmla="*/ 268802 w 1059652"/>
                <a:gd name="connsiteY510" fmla="*/ 572159 h 795365"/>
                <a:gd name="connsiteX511" fmla="*/ 275311 w 1059652"/>
                <a:gd name="connsiteY511" fmla="*/ 575739 h 795365"/>
                <a:gd name="connsiteX512" fmla="*/ 272707 w 1059652"/>
                <a:gd name="connsiteY512" fmla="*/ 567603 h 795365"/>
                <a:gd name="connsiteX513" fmla="*/ 258712 w 1059652"/>
                <a:gd name="connsiteY513" fmla="*/ 562396 h 795365"/>
                <a:gd name="connsiteX514" fmla="*/ 259363 w 1059652"/>
                <a:gd name="connsiteY514" fmla="*/ 567603 h 795365"/>
                <a:gd name="connsiteX515" fmla="*/ 255133 w 1059652"/>
                <a:gd name="connsiteY515" fmla="*/ 573787 h 795365"/>
                <a:gd name="connsiteX516" fmla="*/ 251227 w 1059652"/>
                <a:gd name="connsiteY516" fmla="*/ 570858 h 795365"/>
                <a:gd name="connsiteX517" fmla="*/ 250576 w 1059652"/>
                <a:gd name="connsiteY517" fmla="*/ 575739 h 795365"/>
                <a:gd name="connsiteX518" fmla="*/ 246996 w 1059652"/>
                <a:gd name="connsiteY518" fmla="*/ 579970 h 795365"/>
                <a:gd name="connsiteX519" fmla="*/ 253831 w 1059652"/>
                <a:gd name="connsiteY519" fmla="*/ 591036 h 795365"/>
                <a:gd name="connsiteX520" fmla="*/ 248298 w 1059652"/>
                <a:gd name="connsiteY520" fmla="*/ 593965 h 795365"/>
                <a:gd name="connsiteX521" fmla="*/ 239511 w 1059652"/>
                <a:gd name="connsiteY521" fmla="*/ 587130 h 795365"/>
                <a:gd name="connsiteX522" fmla="*/ 229422 w 1059652"/>
                <a:gd name="connsiteY522" fmla="*/ 570207 h 795365"/>
                <a:gd name="connsiteX523" fmla="*/ 220634 w 1059652"/>
                <a:gd name="connsiteY523" fmla="*/ 578343 h 795365"/>
                <a:gd name="connsiteX524" fmla="*/ 217054 w 1059652"/>
                <a:gd name="connsiteY524" fmla="*/ 573461 h 795365"/>
                <a:gd name="connsiteX525" fmla="*/ 210871 w 1059652"/>
                <a:gd name="connsiteY525" fmla="*/ 572485 h 795365"/>
                <a:gd name="connsiteX526" fmla="*/ 209244 w 1059652"/>
                <a:gd name="connsiteY526" fmla="*/ 566301 h 795365"/>
                <a:gd name="connsiteX527" fmla="*/ 193947 w 1059652"/>
                <a:gd name="connsiteY527" fmla="*/ 575414 h 795365"/>
                <a:gd name="connsiteX528" fmla="*/ 180929 w 1059652"/>
                <a:gd name="connsiteY528" fmla="*/ 577692 h 795365"/>
                <a:gd name="connsiteX529" fmla="*/ 180278 w 1059652"/>
                <a:gd name="connsiteY529" fmla="*/ 584201 h 795365"/>
                <a:gd name="connsiteX530" fmla="*/ 171166 w 1059652"/>
                <a:gd name="connsiteY530" fmla="*/ 586479 h 795365"/>
                <a:gd name="connsiteX531" fmla="*/ 166935 w 1059652"/>
                <a:gd name="connsiteY531" fmla="*/ 584852 h 795365"/>
                <a:gd name="connsiteX532" fmla="*/ 161402 w 1059652"/>
                <a:gd name="connsiteY532" fmla="*/ 584852 h 795365"/>
                <a:gd name="connsiteX533" fmla="*/ 171816 w 1059652"/>
                <a:gd name="connsiteY533" fmla="*/ 579645 h 795365"/>
                <a:gd name="connsiteX534" fmla="*/ 169864 w 1059652"/>
                <a:gd name="connsiteY534" fmla="*/ 576716 h 795365"/>
                <a:gd name="connsiteX535" fmla="*/ 170189 w 1059652"/>
                <a:gd name="connsiteY535" fmla="*/ 570858 h 795365"/>
                <a:gd name="connsiteX536" fmla="*/ 177349 w 1059652"/>
                <a:gd name="connsiteY536" fmla="*/ 565650 h 795365"/>
                <a:gd name="connsiteX537" fmla="*/ 170840 w 1059652"/>
                <a:gd name="connsiteY537" fmla="*/ 565650 h 795365"/>
                <a:gd name="connsiteX538" fmla="*/ 165307 w 1059652"/>
                <a:gd name="connsiteY538" fmla="*/ 565976 h 795365"/>
                <a:gd name="connsiteX539" fmla="*/ 163680 w 1059652"/>
                <a:gd name="connsiteY539" fmla="*/ 560118 h 795365"/>
                <a:gd name="connsiteX540" fmla="*/ 171491 w 1059652"/>
                <a:gd name="connsiteY540" fmla="*/ 551330 h 795365"/>
                <a:gd name="connsiteX541" fmla="*/ 162378 w 1059652"/>
                <a:gd name="connsiteY541" fmla="*/ 534407 h 795365"/>
                <a:gd name="connsiteX542" fmla="*/ 159449 w 1059652"/>
                <a:gd name="connsiteY542" fmla="*/ 517483 h 795365"/>
                <a:gd name="connsiteX543" fmla="*/ 153917 w 1059652"/>
                <a:gd name="connsiteY543" fmla="*/ 520087 h 795365"/>
                <a:gd name="connsiteX544" fmla="*/ 152615 w 1059652"/>
                <a:gd name="connsiteY544" fmla="*/ 514880 h 795365"/>
                <a:gd name="connsiteX545" fmla="*/ 159449 w 1059652"/>
                <a:gd name="connsiteY545" fmla="*/ 505441 h 795365"/>
                <a:gd name="connsiteX546" fmla="*/ 168236 w 1059652"/>
                <a:gd name="connsiteY546" fmla="*/ 498281 h 795365"/>
                <a:gd name="connsiteX547" fmla="*/ 155869 w 1059652"/>
                <a:gd name="connsiteY547" fmla="*/ 497305 h 795365"/>
                <a:gd name="connsiteX548" fmla="*/ 153917 w 1059652"/>
                <a:gd name="connsiteY548" fmla="*/ 504140 h 795365"/>
                <a:gd name="connsiteX549" fmla="*/ 149686 w 1059652"/>
                <a:gd name="connsiteY549" fmla="*/ 511300 h 795365"/>
                <a:gd name="connsiteX550" fmla="*/ 145455 w 1059652"/>
                <a:gd name="connsiteY550" fmla="*/ 513578 h 795365"/>
                <a:gd name="connsiteX551" fmla="*/ 141549 w 1059652"/>
                <a:gd name="connsiteY551" fmla="*/ 517483 h 795365"/>
                <a:gd name="connsiteX552" fmla="*/ 147407 w 1059652"/>
                <a:gd name="connsiteY552" fmla="*/ 521389 h 795365"/>
                <a:gd name="connsiteX553" fmla="*/ 148058 w 1059652"/>
                <a:gd name="connsiteY553" fmla="*/ 524318 h 795365"/>
                <a:gd name="connsiteX554" fmla="*/ 145455 w 1059652"/>
                <a:gd name="connsiteY554" fmla="*/ 527572 h 795365"/>
                <a:gd name="connsiteX555" fmla="*/ 139271 w 1059652"/>
                <a:gd name="connsiteY555" fmla="*/ 528223 h 795365"/>
                <a:gd name="connsiteX556" fmla="*/ 130158 w 1059652"/>
                <a:gd name="connsiteY556" fmla="*/ 532780 h 795365"/>
                <a:gd name="connsiteX557" fmla="*/ 114862 w 1059652"/>
                <a:gd name="connsiteY557" fmla="*/ 536360 h 795365"/>
                <a:gd name="connsiteX558" fmla="*/ 101844 w 1059652"/>
                <a:gd name="connsiteY558" fmla="*/ 533105 h 795365"/>
                <a:gd name="connsiteX559" fmla="*/ 89151 w 1059652"/>
                <a:gd name="connsiteY559" fmla="*/ 513903 h 795365"/>
                <a:gd name="connsiteX560" fmla="*/ 78086 w 1059652"/>
                <a:gd name="connsiteY560" fmla="*/ 510323 h 795365"/>
                <a:gd name="connsiteX561" fmla="*/ 78411 w 1059652"/>
                <a:gd name="connsiteY561" fmla="*/ 505116 h 795365"/>
                <a:gd name="connsiteX562" fmla="*/ 70926 w 1059652"/>
                <a:gd name="connsiteY562" fmla="*/ 504140 h 795365"/>
                <a:gd name="connsiteX563" fmla="*/ 78086 w 1059652"/>
                <a:gd name="connsiteY563" fmla="*/ 498932 h 795365"/>
                <a:gd name="connsiteX564" fmla="*/ 80690 w 1059652"/>
                <a:gd name="connsiteY564" fmla="*/ 491772 h 795365"/>
                <a:gd name="connsiteX565" fmla="*/ 88826 w 1059652"/>
                <a:gd name="connsiteY565" fmla="*/ 494376 h 795365"/>
                <a:gd name="connsiteX566" fmla="*/ 97939 w 1059652"/>
                <a:gd name="connsiteY566" fmla="*/ 496980 h 795365"/>
                <a:gd name="connsiteX567" fmla="*/ 93057 w 1059652"/>
                <a:gd name="connsiteY567" fmla="*/ 504791 h 795365"/>
                <a:gd name="connsiteX568" fmla="*/ 98589 w 1059652"/>
                <a:gd name="connsiteY568" fmla="*/ 504465 h 795365"/>
                <a:gd name="connsiteX569" fmla="*/ 107702 w 1059652"/>
                <a:gd name="connsiteY569" fmla="*/ 496329 h 795365"/>
                <a:gd name="connsiteX570" fmla="*/ 111608 w 1059652"/>
                <a:gd name="connsiteY570" fmla="*/ 503814 h 795365"/>
                <a:gd name="connsiteX571" fmla="*/ 117791 w 1059652"/>
                <a:gd name="connsiteY571" fmla="*/ 503489 h 795365"/>
                <a:gd name="connsiteX572" fmla="*/ 122998 w 1059652"/>
                <a:gd name="connsiteY572" fmla="*/ 496980 h 795365"/>
                <a:gd name="connsiteX573" fmla="*/ 114537 w 1059652"/>
                <a:gd name="connsiteY573" fmla="*/ 493400 h 795365"/>
                <a:gd name="connsiteX574" fmla="*/ 120069 w 1059652"/>
                <a:gd name="connsiteY574" fmla="*/ 489820 h 795365"/>
                <a:gd name="connsiteX575" fmla="*/ 112584 w 1059652"/>
                <a:gd name="connsiteY575" fmla="*/ 486240 h 795365"/>
                <a:gd name="connsiteX576" fmla="*/ 111282 w 1059652"/>
                <a:gd name="connsiteY576" fmla="*/ 491122 h 795365"/>
                <a:gd name="connsiteX577" fmla="*/ 103797 w 1059652"/>
                <a:gd name="connsiteY577" fmla="*/ 491772 h 795365"/>
                <a:gd name="connsiteX578" fmla="*/ 89151 w 1059652"/>
                <a:gd name="connsiteY578" fmla="*/ 490145 h 795365"/>
                <a:gd name="connsiteX579" fmla="*/ 80690 w 1059652"/>
                <a:gd name="connsiteY579" fmla="*/ 487216 h 795365"/>
                <a:gd name="connsiteX580" fmla="*/ 84920 w 1059652"/>
                <a:gd name="connsiteY580" fmla="*/ 482985 h 795365"/>
                <a:gd name="connsiteX581" fmla="*/ 83944 w 1059652"/>
                <a:gd name="connsiteY581" fmla="*/ 480707 h 795365"/>
                <a:gd name="connsiteX582" fmla="*/ 76459 w 1059652"/>
                <a:gd name="connsiteY582" fmla="*/ 480056 h 795365"/>
                <a:gd name="connsiteX583" fmla="*/ 78086 w 1059652"/>
                <a:gd name="connsiteY583" fmla="*/ 476476 h 795365"/>
                <a:gd name="connsiteX584" fmla="*/ 73530 w 1059652"/>
                <a:gd name="connsiteY584" fmla="*/ 478103 h 795365"/>
                <a:gd name="connsiteX585" fmla="*/ 75482 w 1059652"/>
                <a:gd name="connsiteY585" fmla="*/ 470943 h 795365"/>
                <a:gd name="connsiteX586" fmla="*/ 83293 w 1059652"/>
                <a:gd name="connsiteY586" fmla="*/ 467038 h 795365"/>
                <a:gd name="connsiteX587" fmla="*/ 87199 w 1059652"/>
                <a:gd name="connsiteY587" fmla="*/ 460529 h 795365"/>
                <a:gd name="connsiteX588" fmla="*/ 85246 w 1059652"/>
                <a:gd name="connsiteY588" fmla="*/ 458251 h 795365"/>
                <a:gd name="connsiteX589" fmla="*/ 79062 w 1059652"/>
                <a:gd name="connsiteY589" fmla="*/ 463458 h 795365"/>
                <a:gd name="connsiteX590" fmla="*/ 71577 w 1059652"/>
                <a:gd name="connsiteY590" fmla="*/ 468665 h 795365"/>
                <a:gd name="connsiteX591" fmla="*/ 70275 w 1059652"/>
                <a:gd name="connsiteY591" fmla="*/ 473872 h 795365"/>
                <a:gd name="connsiteX592" fmla="*/ 66695 w 1059652"/>
                <a:gd name="connsiteY592" fmla="*/ 476802 h 795365"/>
                <a:gd name="connsiteX593" fmla="*/ 67021 w 1059652"/>
                <a:gd name="connsiteY593" fmla="*/ 482660 h 795365"/>
                <a:gd name="connsiteX594" fmla="*/ 62139 w 1059652"/>
                <a:gd name="connsiteY594" fmla="*/ 481683 h 795365"/>
                <a:gd name="connsiteX595" fmla="*/ 61488 w 1059652"/>
                <a:gd name="connsiteY595" fmla="*/ 474849 h 795365"/>
                <a:gd name="connsiteX596" fmla="*/ 54002 w 1059652"/>
                <a:gd name="connsiteY596" fmla="*/ 471920 h 795365"/>
                <a:gd name="connsiteX597" fmla="*/ 54328 w 1059652"/>
                <a:gd name="connsiteY597" fmla="*/ 467038 h 795365"/>
                <a:gd name="connsiteX598" fmla="*/ 55630 w 1059652"/>
                <a:gd name="connsiteY598" fmla="*/ 463783 h 795365"/>
                <a:gd name="connsiteX599" fmla="*/ 46517 w 1059652"/>
                <a:gd name="connsiteY599" fmla="*/ 462156 h 795365"/>
                <a:gd name="connsiteX600" fmla="*/ 46192 w 1059652"/>
                <a:gd name="connsiteY600" fmla="*/ 457925 h 795365"/>
                <a:gd name="connsiteX601" fmla="*/ 55304 w 1059652"/>
                <a:gd name="connsiteY601" fmla="*/ 458576 h 795365"/>
                <a:gd name="connsiteX602" fmla="*/ 51073 w 1059652"/>
                <a:gd name="connsiteY602" fmla="*/ 453369 h 795365"/>
                <a:gd name="connsiteX603" fmla="*/ 59210 w 1059652"/>
                <a:gd name="connsiteY603" fmla="*/ 451091 h 795365"/>
                <a:gd name="connsiteX604" fmla="*/ 58233 w 1059652"/>
                <a:gd name="connsiteY604" fmla="*/ 442954 h 795365"/>
                <a:gd name="connsiteX605" fmla="*/ 65393 w 1059652"/>
                <a:gd name="connsiteY605" fmla="*/ 431889 h 795365"/>
                <a:gd name="connsiteX606" fmla="*/ 74831 w 1059652"/>
                <a:gd name="connsiteY606" fmla="*/ 422125 h 795365"/>
                <a:gd name="connsiteX607" fmla="*/ 81666 w 1059652"/>
                <a:gd name="connsiteY607" fmla="*/ 421475 h 795365"/>
                <a:gd name="connsiteX608" fmla="*/ 92406 w 1059652"/>
                <a:gd name="connsiteY608" fmla="*/ 427333 h 795365"/>
                <a:gd name="connsiteX609" fmla="*/ 87850 w 1059652"/>
                <a:gd name="connsiteY609" fmla="*/ 420824 h 795365"/>
                <a:gd name="connsiteX610" fmla="*/ 93382 w 1059652"/>
                <a:gd name="connsiteY610" fmla="*/ 411060 h 795365"/>
                <a:gd name="connsiteX611" fmla="*/ 84270 w 1059652"/>
                <a:gd name="connsiteY611" fmla="*/ 415942 h 795365"/>
                <a:gd name="connsiteX612" fmla="*/ 82642 w 1059652"/>
                <a:gd name="connsiteY612" fmla="*/ 409107 h 795365"/>
                <a:gd name="connsiteX613" fmla="*/ 86873 w 1059652"/>
                <a:gd name="connsiteY613" fmla="*/ 399669 h 795365"/>
                <a:gd name="connsiteX614" fmla="*/ 97939 w 1059652"/>
                <a:gd name="connsiteY614" fmla="*/ 399669 h 795365"/>
                <a:gd name="connsiteX615" fmla="*/ 92731 w 1059652"/>
                <a:gd name="connsiteY615" fmla="*/ 394462 h 795365"/>
                <a:gd name="connsiteX616" fmla="*/ 104773 w 1059652"/>
                <a:gd name="connsiteY616" fmla="*/ 391207 h 795365"/>
                <a:gd name="connsiteX617" fmla="*/ 113886 w 1059652"/>
                <a:gd name="connsiteY617" fmla="*/ 392184 h 795365"/>
                <a:gd name="connsiteX618" fmla="*/ 127229 w 1059652"/>
                <a:gd name="connsiteY618" fmla="*/ 398367 h 795365"/>
                <a:gd name="connsiteX619" fmla="*/ 137644 w 1059652"/>
                <a:gd name="connsiteY619" fmla="*/ 394136 h 795365"/>
                <a:gd name="connsiteX620" fmla="*/ 145780 w 1059652"/>
                <a:gd name="connsiteY620" fmla="*/ 387302 h 795365"/>
                <a:gd name="connsiteX621" fmla="*/ 154567 w 1059652"/>
                <a:gd name="connsiteY621" fmla="*/ 377538 h 795365"/>
                <a:gd name="connsiteX622" fmla="*/ 169864 w 1059652"/>
                <a:gd name="connsiteY622" fmla="*/ 376887 h 795365"/>
                <a:gd name="connsiteX623" fmla="*/ 187113 w 1059652"/>
                <a:gd name="connsiteY623" fmla="*/ 376562 h 795365"/>
                <a:gd name="connsiteX624" fmla="*/ 195575 w 1059652"/>
                <a:gd name="connsiteY624" fmla="*/ 368100 h 795365"/>
                <a:gd name="connsiteX625" fmla="*/ 196551 w 1059652"/>
                <a:gd name="connsiteY625" fmla="*/ 358988 h 795365"/>
                <a:gd name="connsiteX626" fmla="*/ 192645 w 1059652"/>
                <a:gd name="connsiteY626" fmla="*/ 348573 h 795365"/>
                <a:gd name="connsiteX627" fmla="*/ 191344 w 1059652"/>
                <a:gd name="connsiteY627" fmla="*/ 343366 h 795365"/>
                <a:gd name="connsiteX628" fmla="*/ 180604 w 1059652"/>
                <a:gd name="connsiteY628" fmla="*/ 334253 h 795365"/>
                <a:gd name="connsiteX629" fmla="*/ 189716 w 1059652"/>
                <a:gd name="connsiteY629" fmla="*/ 330348 h 795365"/>
                <a:gd name="connsiteX630" fmla="*/ 195575 w 1059652"/>
                <a:gd name="connsiteY630" fmla="*/ 323188 h 795365"/>
                <a:gd name="connsiteX631" fmla="*/ 189716 w 1059652"/>
                <a:gd name="connsiteY631" fmla="*/ 313750 h 795365"/>
                <a:gd name="connsiteX632" fmla="*/ 182556 w 1059652"/>
                <a:gd name="connsiteY632" fmla="*/ 313424 h 795365"/>
                <a:gd name="connsiteX633" fmla="*/ 177024 w 1059652"/>
                <a:gd name="connsiteY633" fmla="*/ 320584 h 795365"/>
                <a:gd name="connsiteX634" fmla="*/ 169538 w 1059652"/>
                <a:gd name="connsiteY634" fmla="*/ 318631 h 795365"/>
                <a:gd name="connsiteX635" fmla="*/ 163680 w 1059652"/>
                <a:gd name="connsiteY635" fmla="*/ 323513 h 795365"/>
                <a:gd name="connsiteX636" fmla="*/ 156195 w 1059652"/>
                <a:gd name="connsiteY636" fmla="*/ 324815 h 795365"/>
                <a:gd name="connsiteX637" fmla="*/ 145780 w 1059652"/>
                <a:gd name="connsiteY637" fmla="*/ 330673 h 795365"/>
                <a:gd name="connsiteX638" fmla="*/ 144804 w 1059652"/>
                <a:gd name="connsiteY638" fmla="*/ 337508 h 795365"/>
                <a:gd name="connsiteX639" fmla="*/ 139597 w 1059652"/>
                <a:gd name="connsiteY639" fmla="*/ 340437 h 795365"/>
                <a:gd name="connsiteX640" fmla="*/ 137644 w 1059652"/>
                <a:gd name="connsiteY640" fmla="*/ 331975 h 795365"/>
                <a:gd name="connsiteX641" fmla="*/ 127555 w 1059652"/>
                <a:gd name="connsiteY641" fmla="*/ 325140 h 795365"/>
                <a:gd name="connsiteX642" fmla="*/ 123975 w 1059652"/>
                <a:gd name="connsiteY642" fmla="*/ 329046 h 795365"/>
                <a:gd name="connsiteX643" fmla="*/ 131786 w 1059652"/>
                <a:gd name="connsiteY643" fmla="*/ 333928 h 795365"/>
                <a:gd name="connsiteX644" fmla="*/ 125277 w 1059652"/>
                <a:gd name="connsiteY644" fmla="*/ 337508 h 795365"/>
                <a:gd name="connsiteX645" fmla="*/ 121371 w 1059652"/>
                <a:gd name="connsiteY645" fmla="*/ 331649 h 795365"/>
                <a:gd name="connsiteX646" fmla="*/ 97613 w 1059652"/>
                <a:gd name="connsiteY646" fmla="*/ 329697 h 795365"/>
                <a:gd name="connsiteX647" fmla="*/ 77110 w 1059652"/>
                <a:gd name="connsiteY647" fmla="*/ 336206 h 795365"/>
                <a:gd name="connsiteX648" fmla="*/ 57257 w 1059652"/>
                <a:gd name="connsiteY648" fmla="*/ 331324 h 795365"/>
                <a:gd name="connsiteX649" fmla="*/ 43262 w 1059652"/>
                <a:gd name="connsiteY649" fmla="*/ 330348 h 795365"/>
                <a:gd name="connsiteX650" fmla="*/ 36753 w 1059652"/>
                <a:gd name="connsiteY650" fmla="*/ 322537 h 795365"/>
                <a:gd name="connsiteX651" fmla="*/ 37404 w 1059652"/>
                <a:gd name="connsiteY651" fmla="*/ 314726 h 795365"/>
                <a:gd name="connsiteX652" fmla="*/ 27641 w 1059652"/>
                <a:gd name="connsiteY652" fmla="*/ 308868 h 795365"/>
                <a:gd name="connsiteX653" fmla="*/ 22433 w 1059652"/>
                <a:gd name="connsiteY653" fmla="*/ 302359 h 795365"/>
                <a:gd name="connsiteX654" fmla="*/ 26990 w 1059652"/>
                <a:gd name="connsiteY654" fmla="*/ 298779 h 795365"/>
                <a:gd name="connsiteX655" fmla="*/ 28617 w 1059652"/>
                <a:gd name="connsiteY655" fmla="*/ 304637 h 795365"/>
                <a:gd name="connsiteX656" fmla="*/ 35452 w 1059652"/>
                <a:gd name="connsiteY656" fmla="*/ 303986 h 795365"/>
                <a:gd name="connsiteX657" fmla="*/ 39032 w 1059652"/>
                <a:gd name="connsiteY657" fmla="*/ 300080 h 795365"/>
                <a:gd name="connsiteX658" fmla="*/ 51724 w 1059652"/>
                <a:gd name="connsiteY658" fmla="*/ 298453 h 795365"/>
                <a:gd name="connsiteX659" fmla="*/ 34801 w 1059652"/>
                <a:gd name="connsiteY659" fmla="*/ 295850 h 795365"/>
                <a:gd name="connsiteX660" fmla="*/ 26339 w 1059652"/>
                <a:gd name="connsiteY660" fmla="*/ 292595 h 795365"/>
                <a:gd name="connsiteX661" fmla="*/ 11368 w 1059652"/>
                <a:gd name="connsiteY661" fmla="*/ 291944 h 795365"/>
                <a:gd name="connsiteX662" fmla="*/ 954 w 1059652"/>
                <a:gd name="connsiteY662" fmla="*/ 286086 h 795365"/>
                <a:gd name="connsiteX663" fmla="*/ 4533 w 1059652"/>
                <a:gd name="connsiteY663" fmla="*/ 279577 h 795365"/>
                <a:gd name="connsiteX664" fmla="*/ 12019 w 1059652"/>
                <a:gd name="connsiteY664" fmla="*/ 270464 h 795365"/>
                <a:gd name="connsiteX665" fmla="*/ 21132 w 1059652"/>
                <a:gd name="connsiteY665" fmla="*/ 270790 h 795365"/>
                <a:gd name="connsiteX666" fmla="*/ 26664 w 1059652"/>
                <a:gd name="connsiteY666" fmla="*/ 264606 h 795365"/>
                <a:gd name="connsiteX667" fmla="*/ 41310 w 1059652"/>
                <a:gd name="connsiteY667" fmla="*/ 257772 h 795365"/>
                <a:gd name="connsiteX668" fmla="*/ 53677 w 1059652"/>
                <a:gd name="connsiteY668" fmla="*/ 261026 h 795365"/>
                <a:gd name="connsiteX669" fmla="*/ 64091 w 1059652"/>
                <a:gd name="connsiteY669" fmla="*/ 258422 h 795365"/>
                <a:gd name="connsiteX670" fmla="*/ 55304 w 1059652"/>
                <a:gd name="connsiteY670" fmla="*/ 252890 h 795365"/>
                <a:gd name="connsiteX671" fmla="*/ 67997 w 1059652"/>
                <a:gd name="connsiteY671" fmla="*/ 246706 h 795365"/>
                <a:gd name="connsiteX672" fmla="*/ 74831 w 1059652"/>
                <a:gd name="connsiteY672" fmla="*/ 244753 h 795365"/>
                <a:gd name="connsiteX673" fmla="*/ 76459 w 1059652"/>
                <a:gd name="connsiteY673" fmla="*/ 248659 h 795365"/>
                <a:gd name="connsiteX674" fmla="*/ 82968 w 1059652"/>
                <a:gd name="connsiteY674" fmla="*/ 243777 h 795365"/>
                <a:gd name="connsiteX675" fmla="*/ 86873 w 1059652"/>
                <a:gd name="connsiteY675" fmla="*/ 239221 h 795365"/>
                <a:gd name="connsiteX676" fmla="*/ 105099 w 1059652"/>
                <a:gd name="connsiteY676" fmla="*/ 239221 h 795365"/>
                <a:gd name="connsiteX677" fmla="*/ 115513 w 1059652"/>
                <a:gd name="connsiteY677" fmla="*/ 237593 h 795365"/>
                <a:gd name="connsiteX678" fmla="*/ 112584 w 1059652"/>
                <a:gd name="connsiteY678" fmla="*/ 240523 h 795365"/>
                <a:gd name="connsiteX679" fmla="*/ 110957 w 1059652"/>
                <a:gd name="connsiteY679" fmla="*/ 245404 h 795365"/>
                <a:gd name="connsiteX680" fmla="*/ 110306 w 1059652"/>
                <a:gd name="connsiteY680" fmla="*/ 252239 h 795365"/>
                <a:gd name="connsiteX681" fmla="*/ 106400 w 1059652"/>
                <a:gd name="connsiteY681" fmla="*/ 255493 h 795365"/>
                <a:gd name="connsiteX682" fmla="*/ 114211 w 1059652"/>
                <a:gd name="connsiteY682" fmla="*/ 261352 h 795365"/>
                <a:gd name="connsiteX683" fmla="*/ 136017 w 1059652"/>
                <a:gd name="connsiteY683" fmla="*/ 263304 h 795365"/>
                <a:gd name="connsiteX684" fmla="*/ 162704 w 1059652"/>
                <a:gd name="connsiteY684" fmla="*/ 266559 h 795365"/>
                <a:gd name="connsiteX685" fmla="*/ 169538 w 1059652"/>
                <a:gd name="connsiteY685" fmla="*/ 263955 h 795365"/>
                <a:gd name="connsiteX686" fmla="*/ 173769 w 1059652"/>
                <a:gd name="connsiteY686" fmla="*/ 256144 h 795365"/>
                <a:gd name="connsiteX687" fmla="*/ 183533 w 1059652"/>
                <a:gd name="connsiteY687" fmla="*/ 255168 h 795365"/>
                <a:gd name="connsiteX688" fmla="*/ 185160 w 1059652"/>
                <a:gd name="connsiteY688" fmla="*/ 262002 h 795365"/>
                <a:gd name="connsiteX689" fmla="*/ 191018 w 1059652"/>
                <a:gd name="connsiteY689" fmla="*/ 253541 h 795365"/>
                <a:gd name="connsiteX690" fmla="*/ 183533 w 1059652"/>
                <a:gd name="connsiteY690" fmla="*/ 246706 h 795365"/>
                <a:gd name="connsiteX691" fmla="*/ 172467 w 1059652"/>
                <a:gd name="connsiteY691" fmla="*/ 245079 h 795365"/>
                <a:gd name="connsiteX692" fmla="*/ 166284 w 1059652"/>
                <a:gd name="connsiteY692" fmla="*/ 250612 h 795365"/>
                <a:gd name="connsiteX693" fmla="*/ 165958 w 1059652"/>
                <a:gd name="connsiteY693" fmla="*/ 241499 h 795365"/>
                <a:gd name="connsiteX694" fmla="*/ 172142 w 1059652"/>
                <a:gd name="connsiteY694" fmla="*/ 238570 h 795365"/>
                <a:gd name="connsiteX695" fmla="*/ 179627 w 1059652"/>
                <a:gd name="connsiteY695" fmla="*/ 240848 h 795365"/>
                <a:gd name="connsiteX696" fmla="*/ 187764 w 1059652"/>
                <a:gd name="connsiteY696" fmla="*/ 240523 h 795365"/>
                <a:gd name="connsiteX697" fmla="*/ 200131 w 1059652"/>
                <a:gd name="connsiteY697" fmla="*/ 247032 h 795365"/>
                <a:gd name="connsiteX698" fmla="*/ 213149 w 1059652"/>
                <a:gd name="connsiteY698" fmla="*/ 246055 h 795365"/>
                <a:gd name="connsiteX699" fmla="*/ 212824 w 1059652"/>
                <a:gd name="connsiteY699" fmla="*/ 238895 h 795365"/>
                <a:gd name="connsiteX700" fmla="*/ 210545 w 1059652"/>
                <a:gd name="connsiteY700" fmla="*/ 232386 h 795365"/>
                <a:gd name="connsiteX701" fmla="*/ 201433 w 1059652"/>
                <a:gd name="connsiteY701" fmla="*/ 237593 h 795365"/>
                <a:gd name="connsiteX702" fmla="*/ 194924 w 1059652"/>
                <a:gd name="connsiteY702" fmla="*/ 232386 h 795365"/>
                <a:gd name="connsiteX703" fmla="*/ 187438 w 1059652"/>
                <a:gd name="connsiteY703" fmla="*/ 234339 h 795365"/>
                <a:gd name="connsiteX704" fmla="*/ 176373 w 1059652"/>
                <a:gd name="connsiteY704" fmla="*/ 235315 h 795365"/>
                <a:gd name="connsiteX705" fmla="*/ 167911 w 1059652"/>
                <a:gd name="connsiteY705" fmla="*/ 229457 h 795365"/>
                <a:gd name="connsiteX706" fmla="*/ 171816 w 1059652"/>
                <a:gd name="connsiteY706" fmla="*/ 222948 h 795365"/>
                <a:gd name="connsiteX707" fmla="*/ 175722 w 1059652"/>
                <a:gd name="connsiteY707" fmla="*/ 218717 h 795365"/>
                <a:gd name="connsiteX708" fmla="*/ 165307 w 1059652"/>
                <a:gd name="connsiteY708" fmla="*/ 215788 h 795365"/>
                <a:gd name="connsiteX709" fmla="*/ 153917 w 1059652"/>
                <a:gd name="connsiteY709" fmla="*/ 216439 h 795365"/>
                <a:gd name="connsiteX710" fmla="*/ 153917 w 1059652"/>
                <a:gd name="connsiteY710" fmla="*/ 208303 h 795365"/>
                <a:gd name="connsiteX711" fmla="*/ 146757 w 1059652"/>
                <a:gd name="connsiteY711" fmla="*/ 214161 h 795365"/>
                <a:gd name="connsiteX712" fmla="*/ 141224 w 1059652"/>
                <a:gd name="connsiteY712" fmla="*/ 213835 h 795365"/>
                <a:gd name="connsiteX713" fmla="*/ 136668 w 1059652"/>
                <a:gd name="connsiteY713" fmla="*/ 216114 h 795365"/>
                <a:gd name="connsiteX714" fmla="*/ 124626 w 1059652"/>
                <a:gd name="connsiteY714" fmla="*/ 212534 h 795365"/>
                <a:gd name="connsiteX715" fmla="*/ 115513 w 1059652"/>
                <a:gd name="connsiteY715" fmla="*/ 211883 h 795365"/>
                <a:gd name="connsiteX716" fmla="*/ 112259 w 1059652"/>
                <a:gd name="connsiteY716" fmla="*/ 199190 h 795365"/>
                <a:gd name="connsiteX717" fmla="*/ 101519 w 1059652"/>
                <a:gd name="connsiteY717" fmla="*/ 188125 h 795365"/>
                <a:gd name="connsiteX718" fmla="*/ 83944 w 1059652"/>
                <a:gd name="connsiteY718" fmla="*/ 177059 h 795365"/>
                <a:gd name="connsiteX719" fmla="*/ 67671 w 1059652"/>
                <a:gd name="connsiteY719" fmla="*/ 167621 h 795365"/>
                <a:gd name="connsiteX720" fmla="*/ 51399 w 1059652"/>
                <a:gd name="connsiteY720" fmla="*/ 162414 h 795365"/>
                <a:gd name="connsiteX721" fmla="*/ 41635 w 1059652"/>
                <a:gd name="connsiteY721" fmla="*/ 154928 h 795365"/>
                <a:gd name="connsiteX722" fmla="*/ 28292 w 1059652"/>
                <a:gd name="connsiteY722" fmla="*/ 152976 h 795365"/>
                <a:gd name="connsiteX723" fmla="*/ 41310 w 1059652"/>
                <a:gd name="connsiteY723" fmla="*/ 148745 h 795365"/>
                <a:gd name="connsiteX724" fmla="*/ 44890 w 1059652"/>
                <a:gd name="connsiteY724" fmla="*/ 143537 h 795365"/>
                <a:gd name="connsiteX725" fmla="*/ 44239 w 1059652"/>
                <a:gd name="connsiteY725" fmla="*/ 132147 h 795365"/>
                <a:gd name="connsiteX726" fmla="*/ 46842 w 1059652"/>
                <a:gd name="connsiteY726" fmla="*/ 127916 h 795365"/>
                <a:gd name="connsiteX727" fmla="*/ 46842 w 1059652"/>
                <a:gd name="connsiteY727" fmla="*/ 127916 h 795365"/>
                <a:gd name="connsiteX728" fmla="*/ 197202 w 1059652"/>
                <a:gd name="connsiteY728" fmla="*/ 721217 h 795365"/>
                <a:gd name="connsiteX729" fmla="*/ 197527 w 1059652"/>
                <a:gd name="connsiteY729" fmla="*/ 727401 h 795365"/>
                <a:gd name="connsiteX730" fmla="*/ 204687 w 1059652"/>
                <a:gd name="connsiteY730" fmla="*/ 724797 h 795365"/>
                <a:gd name="connsiteX731" fmla="*/ 197202 w 1059652"/>
                <a:gd name="connsiteY731" fmla="*/ 721217 h 795365"/>
                <a:gd name="connsiteX732" fmla="*/ 197202 w 1059652"/>
                <a:gd name="connsiteY732" fmla="*/ 721217 h 795365"/>
                <a:gd name="connsiteX733" fmla="*/ 896926 w 1059652"/>
                <a:gd name="connsiteY733" fmla="*/ 644410 h 795365"/>
                <a:gd name="connsiteX734" fmla="*/ 895299 w 1059652"/>
                <a:gd name="connsiteY734" fmla="*/ 651570 h 795365"/>
                <a:gd name="connsiteX735" fmla="*/ 900832 w 1059652"/>
                <a:gd name="connsiteY735" fmla="*/ 654174 h 795365"/>
                <a:gd name="connsiteX736" fmla="*/ 903761 w 1059652"/>
                <a:gd name="connsiteY736" fmla="*/ 647014 h 795365"/>
                <a:gd name="connsiteX737" fmla="*/ 896926 w 1059652"/>
                <a:gd name="connsiteY737" fmla="*/ 644410 h 795365"/>
                <a:gd name="connsiteX738" fmla="*/ 896926 w 1059652"/>
                <a:gd name="connsiteY738" fmla="*/ 644410 h 795365"/>
                <a:gd name="connsiteX739" fmla="*/ 983822 w 1059652"/>
                <a:gd name="connsiteY739" fmla="*/ 663612 h 795365"/>
                <a:gd name="connsiteX740" fmla="*/ 986426 w 1059652"/>
                <a:gd name="connsiteY740" fmla="*/ 668168 h 795365"/>
                <a:gd name="connsiteX741" fmla="*/ 981219 w 1059652"/>
                <a:gd name="connsiteY741" fmla="*/ 671423 h 795365"/>
                <a:gd name="connsiteX742" fmla="*/ 979266 w 1059652"/>
                <a:gd name="connsiteY742" fmla="*/ 667843 h 795365"/>
                <a:gd name="connsiteX743" fmla="*/ 983822 w 1059652"/>
                <a:gd name="connsiteY743" fmla="*/ 663612 h 795365"/>
                <a:gd name="connsiteX744" fmla="*/ 983822 w 1059652"/>
                <a:gd name="connsiteY744" fmla="*/ 663612 h 795365"/>
                <a:gd name="connsiteX745" fmla="*/ 956159 w 1059652"/>
                <a:gd name="connsiteY745" fmla="*/ 688672 h 795365"/>
                <a:gd name="connsiteX746" fmla="*/ 963970 w 1059652"/>
                <a:gd name="connsiteY746" fmla="*/ 691275 h 795365"/>
                <a:gd name="connsiteX747" fmla="*/ 957786 w 1059652"/>
                <a:gd name="connsiteY747" fmla="*/ 696157 h 795365"/>
                <a:gd name="connsiteX748" fmla="*/ 956159 w 1059652"/>
                <a:gd name="connsiteY748" fmla="*/ 688672 h 795365"/>
                <a:gd name="connsiteX749" fmla="*/ 956159 w 1059652"/>
                <a:gd name="connsiteY749" fmla="*/ 688672 h 795365"/>
                <a:gd name="connsiteX750" fmla="*/ 976662 w 1059652"/>
                <a:gd name="connsiteY750" fmla="*/ 728377 h 795365"/>
                <a:gd name="connsiteX751" fmla="*/ 983822 w 1059652"/>
                <a:gd name="connsiteY751" fmla="*/ 737164 h 795365"/>
                <a:gd name="connsiteX752" fmla="*/ 986426 w 1059652"/>
                <a:gd name="connsiteY752" fmla="*/ 743348 h 795365"/>
                <a:gd name="connsiteX753" fmla="*/ 981219 w 1059652"/>
                <a:gd name="connsiteY753" fmla="*/ 741721 h 795365"/>
                <a:gd name="connsiteX754" fmla="*/ 978941 w 1059652"/>
                <a:gd name="connsiteY754" fmla="*/ 736188 h 795365"/>
                <a:gd name="connsiteX755" fmla="*/ 972757 w 1059652"/>
                <a:gd name="connsiteY755" fmla="*/ 732282 h 795365"/>
                <a:gd name="connsiteX756" fmla="*/ 972757 w 1059652"/>
                <a:gd name="connsiteY756" fmla="*/ 725448 h 795365"/>
                <a:gd name="connsiteX757" fmla="*/ 976662 w 1059652"/>
                <a:gd name="connsiteY757" fmla="*/ 728377 h 795365"/>
                <a:gd name="connsiteX758" fmla="*/ 976662 w 1059652"/>
                <a:gd name="connsiteY758" fmla="*/ 728377 h 795365"/>
                <a:gd name="connsiteX759" fmla="*/ 1016693 w 1059652"/>
                <a:gd name="connsiteY759" fmla="*/ 722519 h 795365"/>
                <a:gd name="connsiteX760" fmla="*/ 1015717 w 1059652"/>
                <a:gd name="connsiteY760" fmla="*/ 731631 h 795365"/>
                <a:gd name="connsiteX761" fmla="*/ 1021250 w 1059652"/>
                <a:gd name="connsiteY761" fmla="*/ 733259 h 795365"/>
                <a:gd name="connsiteX762" fmla="*/ 1020273 w 1059652"/>
                <a:gd name="connsiteY762" fmla="*/ 727075 h 795365"/>
                <a:gd name="connsiteX763" fmla="*/ 1016693 w 1059652"/>
                <a:gd name="connsiteY763" fmla="*/ 722519 h 795365"/>
                <a:gd name="connsiteX764" fmla="*/ 1016693 w 1059652"/>
                <a:gd name="connsiteY764" fmla="*/ 722519 h 795365"/>
                <a:gd name="connsiteX765" fmla="*/ 975686 w 1059652"/>
                <a:gd name="connsiteY765" fmla="*/ 688672 h 795365"/>
                <a:gd name="connsiteX766" fmla="*/ 983497 w 1059652"/>
                <a:gd name="connsiteY766" fmla="*/ 692577 h 795365"/>
                <a:gd name="connsiteX767" fmla="*/ 989355 w 1059652"/>
                <a:gd name="connsiteY767" fmla="*/ 701039 h 795365"/>
                <a:gd name="connsiteX768" fmla="*/ 991633 w 1059652"/>
                <a:gd name="connsiteY768" fmla="*/ 706246 h 795365"/>
                <a:gd name="connsiteX769" fmla="*/ 983822 w 1059652"/>
                <a:gd name="connsiteY769" fmla="*/ 707873 h 795365"/>
                <a:gd name="connsiteX770" fmla="*/ 983822 w 1059652"/>
                <a:gd name="connsiteY770" fmla="*/ 713406 h 795365"/>
                <a:gd name="connsiteX771" fmla="*/ 990657 w 1059652"/>
                <a:gd name="connsiteY771" fmla="*/ 713081 h 795365"/>
                <a:gd name="connsiteX772" fmla="*/ 993261 w 1059652"/>
                <a:gd name="connsiteY772" fmla="*/ 715684 h 795365"/>
                <a:gd name="connsiteX773" fmla="*/ 998793 w 1059652"/>
                <a:gd name="connsiteY773" fmla="*/ 716986 h 795365"/>
                <a:gd name="connsiteX774" fmla="*/ 1001722 w 1059652"/>
                <a:gd name="connsiteY774" fmla="*/ 721542 h 795365"/>
                <a:gd name="connsiteX775" fmla="*/ 1004326 w 1059652"/>
                <a:gd name="connsiteY775" fmla="*/ 726750 h 795365"/>
                <a:gd name="connsiteX776" fmla="*/ 1003024 w 1059652"/>
                <a:gd name="connsiteY776" fmla="*/ 732608 h 795365"/>
                <a:gd name="connsiteX777" fmla="*/ 1003024 w 1059652"/>
                <a:gd name="connsiteY777" fmla="*/ 741070 h 795365"/>
                <a:gd name="connsiteX778" fmla="*/ 998468 w 1059652"/>
                <a:gd name="connsiteY778" fmla="*/ 742697 h 795365"/>
                <a:gd name="connsiteX779" fmla="*/ 995539 w 1059652"/>
                <a:gd name="connsiteY779" fmla="*/ 736839 h 795365"/>
                <a:gd name="connsiteX780" fmla="*/ 987728 w 1059652"/>
                <a:gd name="connsiteY780" fmla="*/ 732608 h 795365"/>
                <a:gd name="connsiteX781" fmla="*/ 990331 w 1059652"/>
                <a:gd name="connsiteY781" fmla="*/ 728377 h 795365"/>
                <a:gd name="connsiteX782" fmla="*/ 985775 w 1059652"/>
                <a:gd name="connsiteY782" fmla="*/ 723170 h 795365"/>
                <a:gd name="connsiteX783" fmla="*/ 984148 w 1059652"/>
                <a:gd name="connsiteY783" fmla="*/ 720892 h 795365"/>
                <a:gd name="connsiteX784" fmla="*/ 974710 w 1059652"/>
                <a:gd name="connsiteY784" fmla="*/ 721868 h 795365"/>
                <a:gd name="connsiteX785" fmla="*/ 964621 w 1059652"/>
                <a:gd name="connsiteY785" fmla="*/ 719915 h 795365"/>
                <a:gd name="connsiteX786" fmla="*/ 976337 w 1059652"/>
                <a:gd name="connsiteY786" fmla="*/ 716986 h 795365"/>
                <a:gd name="connsiteX787" fmla="*/ 978615 w 1059652"/>
                <a:gd name="connsiteY787" fmla="*/ 715033 h 795365"/>
                <a:gd name="connsiteX788" fmla="*/ 973733 w 1059652"/>
                <a:gd name="connsiteY788" fmla="*/ 711128 h 795365"/>
                <a:gd name="connsiteX789" fmla="*/ 977964 w 1059652"/>
                <a:gd name="connsiteY789" fmla="*/ 706897 h 795365"/>
                <a:gd name="connsiteX790" fmla="*/ 966573 w 1059652"/>
                <a:gd name="connsiteY790" fmla="*/ 706246 h 795365"/>
                <a:gd name="connsiteX791" fmla="*/ 970804 w 1059652"/>
                <a:gd name="connsiteY791" fmla="*/ 699412 h 795365"/>
                <a:gd name="connsiteX792" fmla="*/ 972432 w 1059652"/>
                <a:gd name="connsiteY792" fmla="*/ 695832 h 795365"/>
                <a:gd name="connsiteX793" fmla="*/ 969502 w 1059652"/>
                <a:gd name="connsiteY793" fmla="*/ 689974 h 795365"/>
                <a:gd name="connsiteX794" fmla="*/ 967550 w 1059652"/>
                <a:gd name="connsiteY794" fmla="*/ 686068 h 795365"/>
                <a:gd name="connsiteX795" fmla="*/ 960390 w 1059652"/>
                <a:gd name="connsiteY795" fmla="*/ 683464 h 795365"/>
                <a:gd name="connsiteX796" fmla="*/ 961692 w 1059652"/>
                <a:gd name="connsiteY796" fmla="*/ 679233 h 795365"/>
                <a:gd name="connsiteX797" fmla="*/ 973082 w 1059652"/>
                <a:gd name="connsiteY797" fmla="*/ 680210 h 795365"/>
                <a:gd name="connsiteX798" fmla="*/ 974384 w 1059652"/>
                <a:gd name="connsiteY798" fmla="*/ 683790 h 795365"/>
                <a:gd name="connsiteX799" fmla="*/ 975686 w 1059652"/>
                <a:gd name="connsiteY799" fmla="*/ 688672 h 795365"/>
                <a:gd name="connsiteX800" fmla="*/ 975686 w 1059652"/>
                <a:gd name="connsiteY800" fmla="*/ 688672 h 795365"/>
                <a:gd name="connsiteX801" fmla="*/ 909944 w 1059652"/>
                <a:gd name="connsiteY801" fmla="*/ 633670 h 795365"/>
                <a:gd name="connsiteX802" fmla="*/ 915803 w 1059652"/>
                <a:gd name="connsiteY802" fmla="*/ 634321 h 795365"/>
                <a:gd name="connsiteX803" fmla="*/ 923614 w 1059652"/>
                <a:gd name="connsiteY803" fmla="*/ 641156 h 795365"/>
                <a:gd name="connsiteX804" fmla="*/ 927519 w 1059652"/>
                <a:gd name="connsiteY804" fmla="*/ 651895 h 795365"/>
                <a:gd name="connsiteX805" fmla="*/ 929472 w 1059652"/>
                <a:gd name="connsiteY805" fmla="*/ 661985 h 795365"/>
                <a:gd name="connsiteX806" fmla="*/ 929797 w 1059652"/>
                <a:gd name="connsiteY806" fmla="*/ 683790 h 795365"/>
                <a:gd name="connsiteX807" fmla="*/ 923288 w 1059652"/>
                <a:gd name="connsiteY807" fmla="*/ 668494 h 795365"/>
                <a:gd name="connsiteX808" fmla="*/ 924915 w 1059652"/>
                <a:gd name="connsiteY808" fmla="*/ 663612 h 795365"/>
                <a:gd name="connsiteX809" fmla="*/ 918406 w 1059652"/>
                <a:gd name="connsiteY809" fmla="*/ 663937 h 795365"/>
                <a:gd name="connsiteX810" fmla="*/ 916779 w 1059652"/>
                <a:gd name="connsiteY810" fmla="*/ 658405 h 795365"/>
                <a:gd name="connsiteX811" fmla="*/ 910595 w 1059652"/>
                <a:gd name="connsiteY811" fmla="*/ 657428 h 795365"/>
                <a:gd name="connsiteX812" fmla="*/ 913850 w 1059652"/>
                <a:gd name="connsiteY812" fmla="*/ 652221 h 795365"/>
                <a:gd name="connsiteX813" fmla="*/ 910595 w 1059652"/>
                <a:gd name="connsiteY813" fmla="*/ 646688 h 795365"/>
                <a:gd name="connsiteX814" fmla="*/ 910270 w 1059652"/>
                <a:gd name="connsiteY814" fmla="*/ 641806 h 795365"/>
                <a:gd name="connsiteX815" fmla="*/ 904086 w 1059652"/>
                <a:gd name="connsiteY815" fmla="*/ 639528 h 795365"/>
                <a:gd name="connsiteX816" fmla="*/ 905714 w 1059652"/>
                <a:gd name="connsiteY816" fmla="*/ 633996 h 795365"/>
                <a:gd name="connsiteX817" fmla="*/ 909944 w 1059652"/>
                <a:gd name="connsiteY817" fmla="*/ 633670 h 795365"/>
                <a:gd name="connsiteX818" fmla="*/ 909944 w 1059652"/>
                <a:gd name="connsiteY818" fmla="*/ 633670 h 795365"/>
                <a:gd name="connsiteX819" fmla="*/ 894974 w 1059652"/>
                <a:gd name="connsiteY819" fmla="*/ 600474 h 795365"/>
                <a:gd name="connsiteX820" fmla="*/ 899855 w 1059652"/>
                <a:gd name="connsiteY820" fmla="*/ 601776 h 795365"/>
                <a:gd name="connsiteX821" fmla="*/ 902134 w 1059652"/>
                <a:gd name="connsiteY821" fmla="*/ 604054 h 795365"/>
                <a:gd name="connsiteX822" fmla="*/ 897252 w 1059652"/>
                <a:gd name="connsiteY822" fmla="*/ 609261 h 795365"/>
                <a:gd name="connsiteX823" fmla="*/ 894648 w 1059652"/>
                <a:gd name="connsiteY823" fmla="*/ 611539 h 795365"/>
                <a:gd name="connsiteX824" fmla="*/ 899530 w 1059652"/>
                <a:gd name="connsiteY824" fmla="*/ 616096 h 795365"/>
                <a:gd name="connsiteX825" fmla="*/ 904737 w 1059652"/>
                <a:gd name="connsiteY825" fmla="*/ 620326 h 795365"/>
                <a:gd name="connsiteX826" fmla="*/ 911246 w 1059652"/>
                <a:gd name="connsiteY826" fmla="*/ 623906 h 795365"/>
                <a:gd name="connsiteX827" fmla="*/ 917104 w 1059652"/>
                <a:gd name="connsiteY827" fmla="*/ 624557 h 795365"/>
                <a:gd name="connsiteX828" fmla="*/ 923614 w 1059652"/>
                <a:gd name="connsiteY828" fmla="*/ 623581 h 795365"/>
                <a:gd name="connsiteX829" fmla="*/ 925566 w 1059652"/>
                <a:gd name="connsiteY829" fmla="*/ 630090 h 795365"/>
                <a:gd name="connsiteX830" fmla="*/ 916128 w 1059652"/>
                <a:gd name="connsiteY830" fmla="*/ 629439 h 795365"/>
                <a:gd name="connsiteX831" fmla="*/ 900181 w 1059652"/>
                <a:gd name="connsiteY831" fmla="*/ 621303 h 795365"/>
                <a:gd name="connsiteX832" fmla="*/ 898554 w 1059652"/>
                <a:gd name="connsiteY832" fmla="*/ 622605 h 795365"/>
                <a:gd name="connsiteX833" fmla="*/ 901808 w 1059652"/>
                <a:gd name="connsiteY833" fmla="*/ 629765 h 795365"/>
                <a:gd name="connsiteX834" fmla="*/ 893672 w 1059652"/>
                <a:gd name="connsiteY834" fmla="*/ 629439 h 795365"/>
                <a:gd name="connsiteX835" fmla="*/ 888465 w 1059652"/>
                <a:gd name="connsiteY835" fmla="*/ 622605 h 795365"/>
                <a:gd name="connsiteX836" fmla="*/ 883257 w 1059652"/>
                <a:gd name="connsiteY836" fmla="*/ 618048 h 795365"/>
                <a:gd name="connsiteX837" fmla="*/ 883583 w 1059652"/>
                <a:gd name="connsiteY837" fmla="*/ 613817 h 795365"/>
                <a:gd name="connsiteX838" fmla="*/ 888465 w 1059652"/>
                <a:gd name="connsiteY838" fmla="*/ 616747 h 795365"/>
                <a:gd name="connsiteX839" fmla="*/ 892045 w 1059652"/>
                <a:gd name="connsiteY839" fmla="*/ 615770 h 795365"/>
                <a:gd name="connsiteX840" fmla="*/ 886186 w 1059652"/>
                <a:gd name="connsiteY840" fmla="*/ 609912 h 795365"/>
                <a:gd name="connsiteX841" fmla="*/ 885535 w 1059652"/>
                <a:gd name="connsiteY841" fmla="*/ 606332 h 795365"/>
                <a:gd name="connsiteX842" fmla="*/ 889441 w 1059652"/>
                <a:gd name="connsiteY842" fmla="*/ 606332 h 795365"/>
                <a:gd name="connsiteX843" fmla="*/ 890417 w 1059652"/>
                <a:gd name="connsiteY843" fmla="*/ 602752 h 795365"/>
                <a:gd name="connsiteX844" fmla="*/ 893346 w 1059652"/>
                <a:gd name="connsiteY844" fmla="*/ 603077 h 795365"/>
                <a:gd name="connsiteX845" fmla="*/ 894974 w 1059652"/>
                <a:gd name="connsiteY845" fmla="*/ 600474 h 795365"/>
                <a:gd name="connsiteX846" fmla="*/ 894974 w 1059652"/>
                <a:gd name="connsiteY846" fmla="*/ 600474 h 795365"/>
                <a:gd name="connsiteX847" fmla="*/ 909944 w 1059652"/>
                <a:gd name="connsiteY847" fmla="*/ 606332 h 795365"/>
                <a:gd name="connsiteX848" fmla="*/ 905063 w 1059652"/>
                <a:gd name="connsiteY848" fmla="*/ 611865 h 795365"/>
                <a:gd name="connsiteX849" fmla="*/ 909944 w 1059652"/>
                <a:gd name="connsiteY849" fmla="*/ 616421 h 795365"/>
                <a:gd name="connsiteX850" fmla="*/ 916128 w 1059652"/>
                <a:gd name="connsiteY850" fmla="*/ 618374 h 795365"/>
                <a:gd name="connsiteX851" fmla="*/ 915152 w 1059652"/>
                <a:gd name="connsiteY851" fmla="*/ 613492 h 795365"/>
                <a:gd name="connsiteX852" fmla="*/ 921010 w 1059652"/>
                <a:gd name="connsiteY852" fmla="*/ 613167 h 795365"/>
                <a:gd name="connsiteX853" fmla="*/ 921010 w 1059652"/>
                <a:gd name="connsiteY853" fmla="*/ 609587 h 795365"/>
                <a:gd name="connsiteX854" fmla="*/ 917755 w 1059652"/>
                <a:gd name="connsiteY854" fmla="*/ 606657 h 795365"/>
                <a:gd name="connsiteX855" fmla="*/ 909944 w 1059652"/>
                <a:gd name="connsiteY855" fmla="*/ 606332 h 795365"/>
                <a:gd name="connsiteX856" fmla="*/ 909944 w 1059652"/>
                <a:gd name="connsiteY856" fmla="*/ 606332 h 795365"/>
                <a:gd name="connsiteX857" fmla="*/ 938584 w 1059652"/>
                <a:gd name="connsiteY857" fmla="*/ 657103 h 795365"/>
                <a:gd name="connsiteX858" fmla="*/ 945744 w 1059652"/>
                <a:gd name="connsiteY858" fmla="*/ 660032 h 795365"/>
                <a:gd name="connsiteX859" fmla="*/ 950301 w 1059652"/>
                <a:gd name="connsiteY859" fmla="*/ 668819 h 795365"/>
                <a:gd name="connsiteX860" fmla="*/ 949650 w 1059652"/>
                <a:gd name="connsiteY860" fmla="*/ 680535 h 795365"/>
                <a:gd name="connsiteX861" fmla="*/ 945093 w 1059652"/>
                <a:gd name="connsiteY861" fmla="*/ 675003 h 795365"/>
                <a:gd name="connsiteX862" fmla="*/ 940537 w 1059652"/>
                <a:gd name="connsiteY862" fmla="*/ 668168 h 795365"/>
                <a:gd name="connsiteX863" fmla="*/ 938259 w 1059652"/>
                <a:gd name="connsiteY863" fmla="*/ 662961 h 795365"/>
                <a:gd name="connsiteX864" fmla="*/ 935330 w 1059652"/>
                <a:gd name="connsiteY864" fmla="*/ 658405 h 795365"/>
                <a:gd name="connsiteX865" fmla="*/ 938584 w 1059652"/>
                <a:gd name="connsiteY865" fmla="*/ 657103 h 795365"/>
                <a:gd name="connsiteX866" fmla="*/ 938584 w 1059652"/>
                <a:gd name="connsiteY866" fmla="*/ 657103 h 795365"/>
                <a:gd name="connsiteX867" fmla="*/ 992610 w 1059652"/>
                <a:gd name="connsiteY867" fmla="*/ 675653 h 795365"/>
                <a:gd name="connsiteX868" fmla="*/ 995213 w 1059652"/>
                <a:gd name="connsiteY868" fmla="*/ 683139 h 795365"/>
                <a:gd name="connsiteX869" fmla="*/ 1001071 w 1059652"/>
                <a:gd name="connsiteY869" fmla="*/ 686068 h 795365"/>
                <a:gd name="connsiteX870" fmla="*/ 999444 w 1059652"/>
                <a:gd name="connsiteY870" fmla="*/ 692252 h 795365"/>
                <a:gd name="connsiteX871" fmla="*/ 994888 w 1059652"/>
                <a:gd name="connsiteY871" fmla="*/ 691926 h 795365"/>
                <a:gd name="connsiteX872" fmla="*/ 990331 w 1059652"/>
                <a:gd name="connsiteY872" fmla="*/ 686068 h 795365"/>
                <a:gd name="connsiteX873" fmla="*/ 985124 w 1059652"/>
                <a:gd name="connsiteY873" fmla="*/ 682813 h 795365"/>
                <a:gd name="connsiteX874" fmla="*/ 992610 w 1059652"/>
                <a:gd name="connsiteY874" fmla="*/ 675653 h 795365"/>
                <a:gd name="connsiteX875" fmla="*/ 992610 w 1059652"/>
                <a:gd name="connsiteY875" fmla="*/ 675653 h 795365"/>
                <a:gd name="connsiteX876" fmla="*/ 1025480 w 1059652"/>
                <a:gd name="connsiteY876" fmla="*/ 698110 h 795365"/>
                <a:gd name="connsiteX877" fmla="*/ 1031013 w 1059652"/>
                <a:gd name="connsiteY877" fmla="*/ 702992 h 795365"/>
                <a:gd name="connsiteX878" fmla="*/ 1032640 w 1059652"/>
                <a:gd name="connsiteY878" fmla="*/ 708850 h 795365"/>
                <a:gd name="connsiteX879" fmla="*/ 1031013 w 1059652"/>
                <a:gd name="connsiteY879" fmla="*/ 716661 h 795365"/>
                <a:gd name="connsiteX880" fmla="*/ 1026131 w 1059652"/>
                <a:gd name="connsiteY880" fmla="*/ 715359 h 795365"/>
                <a:gd name="connsiteX881" fmla="*/ 1024504 w 1059652"/>
                <a:gd name="connsiteY881" fmla="*/ 709501 h 795365"/>
                <a:gd name="connsiteX882" fmla="*/ 1023853 w 1059652"/>
                <a:gd name="connsiteY882" fmla="*/ 704944 h 795365"/>
                <a:gd name="connsiteX883" fmla="*/ 1020273 w 1059652"/>
                <a:gd name="connsiteY883" fmla="*/ 709826 h 795365"/>
                <a:gd name="connsiteX884" fmla="*/ 1013439 w 1059652"/>
                <a:gd name="connsiteY884" fmla="*/ 714057 h 795365"/>
                <a:gd name="connsiteX885" fmla="*/ 1010510 w 1059652"/>
                <a:gd name="connsiteY885" fmla="*/ 710802 h 795365"/>
                <a:gd name="connsiteX886" fmla="*/ 1016693 w 1059652"/>
                <a:gd name="connsiteY886" fmla="*/ 704293 h 795365"/>
                <a:gd name="connsiteX887" fmla="*/ 1018320 w 1059652"/>
                <a:gd name="connsiteY887" fmla="*/ 697459 h 795365"/>
                <a:gd name="connsiteX888" fmla="*/ 1025480 w 1059652"/>
                <a:gd name="connsiteY888" fmla="*/ 698110 h 795365"/>
                <a:gd name="connsiteX889" fmla="*/ 1025480 w 1059652"/>
                <a:gd name="connsiteY889" fmla="*/ 698110 h 795365"/>
                <a:gd name="connsiteX890" fmla="*/ 966899 w 1059652"/>
                <a:gd name="connsiteY890" fmla="*/ 651895 h 795365"/>
                <a:gd name="connsiteX891" fmla="*/ 951603 w 1059652"/>
                <a:gd name="connsiteY891" fmla="*/ 649292 h 795365"/>
                <a:gd name="connsiteX892" fmla="*/ 952253 w 1059652"/>
                <a:gd name="connsiteY892" fmla="*/ 653848 h 795365"/>
                <a:gd name="connsiteX893" fmla="*/ 958762 w 1059652"/>
                <a:gd name="connsiteY893" fmla="*/ 658730 h 795365"/>
                <a:gd name="connsiteX894" fmla="*/ 957135 w 1059652"/>
                <a:gd name="connsiteY894" fmla="*/ 666541 h 795365"/>
                <a:gd name="connsiteX895" fmla="*/ 961041 w 1059652"/>
                <a:gd name="connsiteY895" fmla="*/ 673701 h 795365"/>
                <a:gd name="connsiteX896" fmla="*/ 970804 w 1059652"/>
                <a:gd name="connsiteY896" fmla="*/ 670446 h 795365"/>
                <a:gd name="connsiteX897" fmla="*/ 966899 w 1059652"/>
                <a:gd name="connsiteY897" fmla="*/ 659055 h 795365"/>
                <a:gd name="connsiteX898" fmla="*/ 973408 w 1059652"/>
                <a:gd name="connsiteY898" fmla="*/ 662961 h 795365"/>
                <a:gd name="connsiteX899" fmla="*/ 976662 w 1059652"/>
                <a:gd name="connsiteY899" fmla="*/ 660683 h 795365"/>
                <a:gd name="connsiteX900" fmla="*/ 976012 w 1059652"/>
                <a:gd name="connsiteY900" fmla="*/ 653848 h 795365"/>
                <a:gd name="connsiteX901" fmla="*/ 966899 w 1059652"/>
                <a:gd name="connsiteY901" fmla="*/ 651895 h 795365"/>
                <a:gd name="connsiteX902" fmla="*/ 966899 w 1059652"/>
                <a:gd name="connsiteY902" fmla="*/ 651895 h 795365"/>
                <a:gd name="connsiteX903" fmla="*/ 931750 w 1059652"/>
                <a:gd name="connsiteY903" fmla="*/ 606332 h 795365"/>
                <a:gd name="connsiteX904" fmla="*/ 926543 w 1059652"/>
                <a:gd name="connsiteY904" fmla="*/ 611865 h 795365"/>
                <a:gd name="connsiteX905" fmla="*/ 929797 w 1059652"/>
                <a:gd name="connsiteY905" fmla="*/ 621628 h 795365"/>
                <a:gd name="connsiteX906" fmla="*/ 932726 w 1059652"/>
                <a:gd name="connsiteY906" fmla="*/ 630416 h 795365"/>
                <a:gd name="connsiteX907" fmla="*/ 938910 w 1059652"/>
                <a:gd name="connsiteY907" fmla="*/ 630741 h 795365"/>
                <a:gd name="connsiteX908" fmla="*/ 938584 w 1059652"/>
                <a:gd name="connsiteY908" fmla="*/ 637901 h 795365"/>
                <a:gd name="connsiteX909" fmla="*/ 932401 w 1059652"/>
                <a:gd name="connsiteY909" fmla="*/ 641156 h 795365"/>
                <a:gd name="connsiteX910" fmla="*/ 932401 w 1059652"/>
                <a:gd name="connsiteY910" fmla="*/ 651244 h 795365"/>
                <a:gd name="connsiteX911" fmla="*/ 945419 w 1059652"/>
                <a:gd name="connsiteY911" fmla="*/ 643434 h 795365"/>
                <a:gd name="connsiteX912" fmla="*/ 946721 w 1059652"/>
                <a:gd name="connsiteY912" fmla="*/ 637250 h 795365"/>
                <a:gd name="connsiteX913" fmla="*/ 952253 w 1059652"/>
                <a:gd name="connsiteY913" fmla="*/ 634321 h 795365"/>
                <a:gd name="connsiteX914" fmla="*/ 946721 w 1059652"/>
                <a:gd name="connsiteY914" fmla="*/ 622930 h 795365"/>
                <a:gd name="connsiteX915" fmla="*/ 939886 w 1059652"/>
                <a:gd name="connsiteY915" fmla="*/ 614143 h 795365"/>
                <a:gd name="connsiteX916" fmla="*/ 941513 w 1059652"/>
                <a:gd name="connsiteY916" fmla="*/ 609587 h 795365"/>
                <a:gd name="connsiteX917" fmla="*/ 947372 w 1059652"/>
                <a:gd name="connsiteY917" fmla="*/ 616421 h 795365"/>
                <a:gd name="connsiteX918" fmla="*/ 942815 w 1059652"/>
                <a:gd name="connsiteY918" fmla="*/ 606332 h 795365"/>
                <a:gd name="connsiteX919" fmla="*/ 931750 w 1059652"/>
                <a:gd name="connsiteY919" fmla="*/ 606332 h 795365"/>
                <a:gd name="connsiteX920" fmla="*/ 931750 w 1059652"/>
                <a:gd name="connsiteY920" fmla="*/ 606332 h 795365"/>
                <a:gd name="connsiteX921" fmla="*/ 189391 w 1059652"/>
                <a:gd name="connsiteY921" fmla="*/ 589734 h 795365"/>
                <a:gd name="connsiteX922" fmla="*/ 191018 w 1059652"/>
                <a:gd name="connsiteY922" fmla="*/ 583876 h 795365"/>
                <a:gd name="connsiteX923" fmla="*/ 202735 w 1059652"/>
                <a:gd name="connsiteY923" fmla="*/ 578994 h 795365"/>
                <a:gd name="connsiteX924" fmla="*/ 195249 w 1059652"/>
                <a:gd name="connsiteY924" fmla="*/ 589083 h 795365"/>
                <a:gd name="connsiteX925" fmla="*/ 189391 w 1059652"/>
                <a:gd name="connsiteY925" fmla="*/ 589734 h 795365"/>
                <a:gd name="connsiteX926" fmla="*/ 189391 w 1059652"/>
                <a:gd name="connsiteY926" fmla="*/ 589734 h 795365"/>
                <a:gd name="connsiteX927" fmla="*/ 218682 w 1059652"/>
                <a:gd name="connsiteY927" fmla="*/ 722519 h 795365"/>
                <a:gd name="connsiteX928" fmla="*/ 212824 w 1059652"/>
                <a:gd name="connsiteY928" fmla="*/ 730655 h 795365"/>
                <a:gd name="connsiteX929" fmla="*/ 213474 w 1059652"/>
                <a:gd name="connsiteY929" fmla="*/ 737815 h 795365"/>
                <a:gd name="connsiteX930" fmla="*/ 223564 w 1059652"/>
                <a:gd name="connsiteY930" fmla="*/ 725448 h 795365"/>
                <a:gd name="connsiteX931" fmla="*/ 218682 w 1059652"/>
                <a:gd name="connsiteY931" fmla="*/ 722519 h 795365"/>
                <a:gd name="connsiteX932" fmla="*/ 218682 w 1059652"/>
                <a:gd name="connsiteY932" fmla="*/ 722519 h 795365"/>
                <a:gd name="connsiteX933" fmla="*/ 577657 w 1059652"/>
                <a:gd name="connsiteY933" fmla="*/ 514554 h 795365"/>
                <a:gd name="connsiteX934" fmla="*/ 568869 w 1059652"/>
                <a:gd name="connsiteY934" fmla="*/ 526921 h 795365"/>
                <a:gd name="connsiteX935" fmla="*/ 558130 w 1059652"/>
                <a:gd name="connsiteY935" fmla="*/ 534732 h 795365"/>
                <a:gd name="connsiteX936" fmla="*/ 573426 w 1059652"/>
                <a:gd name="connsiteY936" fmla="*/ 530501 h 795365"/>
                <a:gd name="connsiteX937" fmla="*/ 587420 w 1059652"/>
                <a:gd name="connsiteY937" fmla="*/ 517158 h 795365"/>
                <a:gd name="connsiteX938" fmla="*/ 577657 w 1059652"/>
                <a:gd name="connsiteY938" fmla="*/ 514554 h 795365"/>
                <a:gd name="connsiteX939" fmla="*/ 577657 w 1059652"/>
                <a:gd name="connsiteY939" fmla="*/ 514554 h 795365"/>
                <a:gd name="connsiteX940" fmla="*/ 421765 w 1059652"/>
                <a:gd name="connsiteY940" fmla="*/ 608936 h 795365"/>
                <a:gd name="connsiteX941" fmla="*/ 427623 w 1059652"/>
                <a:gd name="connsiteY941" fmla="*/ 603728 h 795365"/>
                <a:gd name="connsiteX942" fmla="*/ 433481 w 1059652"/>
                <a:gd name="connsiteY942" fmla="*/ 604054 h 795365"/>
                <a:gd name="connsiteX943" fmla="*/ 438363 w 1059652"/>
                <a:gd name="connsiteY943" fmla="*/ 601776 h 795365"/>
                <a:gd name="connsiteX944" fmla="*/ 442919 w 1059652"/>
                <a:gd name="connsiteY944" fmla="*/ 602101 h 795365"/>
                <a:gd name="connsiteX945" fmla="*/ 444546 w 1059652"/>
                <a:gd name="connsiteY945" fmla="*/ 594290 h 795365"/>
                <a:gd name="connsiteX946" fmla="*/ 439990 w 1059652"/>
                <a:gd name="connsiteY946" fmla="*/ 596894 h 795365"/>
                <a:gd name="connsiteX947" fmla="*/ 435108 w 1059652"/>
                <a:gd name="connsiteY947" fmla="*/ 592988 h 795365"/>
                <a:gd name="connsiteX948" fmla="*/ 431203 w 1059652"/>
                <a:gd name="connsiteY948" fmla="*/ 596243 h 795365"/>
                <a:gd name="connsiteX949" fmla="*/ 426972 w 1059652"/>
                <a:gd name="connsiteY949" fmla="*/ 591361 h 795365"/>
                <a:gd name="connsiteX950" fmla="*/ 420137 w 1059652"/>
                <a:gd name="connsiteY950" fmla="*/ 594290 h 795365"/>
                <a:gd name="connsiteX951" fmla="*/ 422090 w 1059652"/>
                <a:gd name="connsiteY951" fmla="*/ 599497 h 795365"/>
                <a:gd name="connsiteX952" fmla="*/ 415581 w 1059652"/>
                <a:gd name="connsiteY952" fmla="*/ 599172 h 795365"/>
                <a:gd name="connsiteX953" fmla="*/ 416883 w 1059652"/>
                <a:gd name="connsiteY953" fmla="*/ 603403 h 795365"/>
                <a:gd name="connsiteX954" fmla="*/ 412001 w 1059652"/>
                <a:gd name="connsiteY954" fmla="*/ 602427 h 795365"/>
                <a:gd name="connsiteX955" fmla="*/ 412652 w 1059652"/>
                <a:gd name="connsiteY955" fmla="*/ 606657 h 795365"/>
                <a:gd name="connsiteX956" fmla="*/ 421765 w 1059652"/>
                <a:gd name="connsiteY956" fmla="*/ 608936 h 795365"/>
                <a:gd name="connsiteX957" fmla="*/ 421765 w 1059652"/>
                <a:gd name="connsiteY957" fmla="*/ 608936 h 795365"/>
                <a:gd name="connsiteX958" fmla="*/ 393450 w 1059652"/>
                <a:gd name="connsiteY958" fmla="*/ 652221 h 795365"/>
                <a:gd name="connsiteX959" fmla="*/ 400285 w 1059652"/>
                <a:gd name="connsiteY959" fmla="*/ 655801 h 795365"/>
                <a:gd name="connsiteX960" fmla="*/ 384988 w 1059652"/>
                <a:gd name="connsiteY960" fmla="*/ 664263 h 795365"/>
                <a:gd name="connsiteX961" fmla="*/ 389219 w 1059652"/>
                <a:gd name="connsiteY961" fmla="*/ 657428 h 795365"/>
                <a:gd name="connsiteX962" fmla="*/ 393450 w 1059652"/>
                <a:gd name="connsiteY962" fmla="*/ 652221 h 795365"/>
                <a:gd name="connsiteX963" fmla="*/ 393450 w 1059652"/>
                <a:gd name="connsiteY963" fmla="*/ 652221 h 795365"/>
                <a:gd name="connsiteX964" fmla="*/ 370018 w 1059652"/>
                <a:gd name="connsiteY964" fmla="*/ 654174 h 795365"/>
                <a:gd name="connsiteX965" fmla="*/ 375550 w 1059652"/>
                <a:gd name="connsiteY965" fmla="*/ 661334 h 795365"/>
                <a:gd name="connsiteX966" fmla="*/ 380107 w 1059652"/>
                <a:gd name="connsiteY966" fmla="*/ 655150 h 795365"/>
                <a:gd name="connsiteX967" fmla="*/ 370018 w 1059652"/>
                <a:gd name="connsiteY967" fmla="*/ 654174 h 795365"/>
                <a:gd name="connsiteX968" fmla="*/ 370018 w 1059652"/>
                <a:gd name="connsiteY968" fmla="*/ 654174 h 795365"/>
                <a:gd name="connsiteX969" fmla="*/ 383361 w 1059652"/>
                <a:gd name="connsiteY969" fmla="*/ 626185 h 795365"/>
                <a:gd name="connsiteX970" fmla="*/ 376527 w 1059652"/>
                <a:gd name="connsiteY970" fmla="*/ 628137 h 795365"/>
                <a:gd name="connsiteX971" fmla="*/ 370343 w 1059652"/>
                <a:gd name="connsiteY971" fmla="*/ 631066 h 795365"/>
                <a:gd name="connsiteX972" fmla="*/ 364810 w 1059652"/>
                <a:gd name="connsiteY972" fmla="*/ 638877 h 795365"/>
                <a:gd name="connsiteX973" fmla="*/ 370343 w 1059652"/>
                <a:gd name="connsiteY973" fmla="*/ 640179 h 795365"/>
                <a:gd name="connsiteX974" fmla="*/ 371970 w 1059652"/>
                <a:gd name="connsiteY974" fmla="*/ 646037 h 795365"/>
                <a:gd name="connsiteX975" fmla="*/ 385639 w 1059652"/>
                <a:gd name="connsiteY975" fmla="*/ 645712 h 795365"/>
                <a:gd name="connsiteX976" fmla="*/ 384663 w 1059652"/>
                <a:gd name="connsiteY976" fmla="*/ 650919 h 795365"/>
                <a:gd name="connsiteX977" fmla="*/ 393125 w 1059652"/>
                <a:gd name="connsiteY977" fmla="*/ 646363 h 795365"/>
                <a:gd name="connsiteX978" fmla="*/ 397356 w 1059652"/>
                <a:gd name="connsiteY978" fmla="*/ 648315 h 795365"/>
                <a:gd name="connsiteX979" fmla="*/ 401261 w 1059652"/>
                <a:gd name="connsiteY979" fmla="*/ 645386 h 795365"/>
                <a:gd name="connsiteX980" fmla="*/ 410699 w 1059652"/>
                <a:gd name="connsiteY980" fmla="*/ 644085 h 795365"/>
                <a:gd name="connsiteX981" fmla="*/ 414605 w 1059652"/>
                <a:gd name="connsiteY981" fmla="*/ 641806 h 795365"/>
                <a:gd name="connsiteX982" fmla="*/ 408096 w 1059652"/>
                <a:gd name="connsiteY982" fmla="*/ 638226 h 795365"/>
                <a:gd name="connsiteX983" fmla="*/ 422415 w 1059652"/>
                <a:gd name="connsiteY983" fmla="*/ 637250 h 795365"/>
                <a:gd name="connsiteX984" fmla="*/ 416883 w 1059652"/>
                <a:gd name="connsiteY984" fmla="*/ 631392 h 795365"/>
                <a:gd name="connsiteX985" fmla="*/ 434132 w 1059652"/>
                <a:gd name="connsiteY985" fmla="*/ 631717 h 795365"/>
                <a:gd name="connsiteX986" fmla="*/ 438037 w 1059652"/>
                <a:gd name="connsiteY986" fmla="*/ 627812 h 795365"/>
                <a:gd name="connsiteX987" fmla="*/ 428925 w 1059652"/>
                <a:gd name="connsiteY987" fmla="*/ 625534 h 795365"/>
                <a:gd name="connsiteX988" fmla="*/ 432830 w 1059652"/>
                <a:gd name="connsiteY988" fmla="*/ 616421 h 795365"/>
                <a:gd name="connsiteX989" fmla="*/ 424043 w 1059652"/>
                <a:gd name="connsiteY989" fmla="*/ 616096 h 795365"/>
                <a:gd name="connsiteX990" fmla="*/ 422090 w 1059652"/>
                <a:gd name="connsiteY990" fmla="*/ 620977 h 795365"/>
                <a:gd name="connsiteX991" fmla="*/ 412977 w 1059652"/>
                <a:gd name="connsiteY991" fmla="*/ 613817 h 795365"/>
                <a:gd name="connsiteX992" fmla="*/ 413628 w 1059652"/>
                <a:gd name="connsiteY992" fmla="*/ 620001 h 795365"/>
                <a:gd name="connsiteX993" fmla="*/ 407770 w 1059652"/>
                <a:gd name="connsiteY993" fmla="*/ 620652 h 795365"/>
                <a:gd name="connsiteX994" fmla="*/ 407119 w 1059652"/>
                <a:gd name="connsiteY994" fmla="*/ 624557 h 795365"/>
                <a:gd name="connsiteX995" fmla="*/ 400936 w 1059652"/>
                <a:gd name="connsiteY995" fmla="*/ 623581 h 795365"/>
                <a:gd name="connsiteX996" fmla="*/ 393450 w 1059652"/>
                <a:gd name="connsiteY996" fmla="*/ 616421 h 795365"/>
                <a:gd name="connsiteX997" fmla="*/ 389870 w 1059652"/>
                <a:gd name="connsiteY997" fmla="*/ 621954 h 795365"/>
                <a:gd name="connsiteX998" fmla="*/ 397356 w 1059652"/>
                <a:gd name="connsiteY998" fmla="*/ 627161 h 795365"/>
                <a:gd name="connsiteX999" fmla="*/ 392474 w 1059652"/>
                <a:gd name="connsiteY999" fmla="*/ 627812 h 795365"/>
                <a:gd name="connsiteX1000" fmla="*/ 392799 w 1059652"/>
                <a:gd name="connsiteY1000" fmla="*/ 631717 h 795365"/>
                <a:gd name="connsiteX1001" fmla="*/ 383361 w 1059652"/>
                <a:gd name="connsiteY1001" fmla="*/ 631392 h 795365"/>
                <a:gd name="connsiteX1002" fmla="*/ 383361 w 1059652"/>
                <a:gd name="connsiteY1002" fmla="*/ 626185 h 795365"/>
                <a:gd name="connsiteX1003" fmla="*/ 383361 w 1059652"/>
                <a:gd name="connsiteY1003" fmla="*/ 626185 h 795365"/>
                <a:gd name="connsiteX1004" fmla="*/ 30570 w 1059652"/>
                <a:gd name="connsiteY1004" fmla="*/ 770686 h 795365"/>
                <a:gd name="connsiteX1005" fmla="*/ 34475 w 1059652"/>
                <a:gd name="connsiteY1005" fmla="*/ 773615 h 795365"/>
                <a:gd name="connsiteX1006" fmla="*/ 40333 w 1059652"/>
                <a:gd name="connsiteY1006" fmla="*/ 771011 h 795365"/>
                <a:gd name="connsiteX1007" fmla="*/ 44890 w 1059652"/>
                <a:gd name="connsiteY1007" fmla="*/ 773615 h 795365"/>
                <a:gd name="connsiteX1008" fmla="*/ 38706 w 1059652"/>
                <a:gd name="connsiteY1008" fmla="*/ 778822 h 795365"/>
                <a:gd name="connsiteX1009" fmla="*/ 42612 w 1059652"/>
                <a:gd name="connsiteY1009" fmla="*/ 781426 h 795365"/>
                <a:gd name="connsiteX1010" fmla="*/ 33499 w 1059652"/>
                <a:gd name="connsiteY1010" fmla="*/ 786633 h 795365"/>
                <a:gd name="connsiteX1011" fmla="*/ 30570 w 1059652"/>
                <a:gd name="connsiteY1011" fmla="*/ 791189 h 795365"/>
                <a:gd name="connsiteX1012" fmla="*/ 23410 w 1059652"/>
                <a:gd name="connsiteY1012" fmla="*/ 788911 h 795365"/>
                <a:gd name="connsiteX1013" fmla="*/ 10392 w 1059652"/>
                <a:gd name="connsiteY1013" fmla="*/ 795095 h 795365"/>
                <a:gd name="connsiteX1014" fmla="*/ 13972 w 1059652"/>
                <a:gd name="connsiteY1014" fmla="*/ 787284 h 795365"/>
                <a:gd name="connsiteX1015" fmla="*/ 23084 w 1059652"/>
                <a:gd name="connsiteY1015" fmla="*/ 783053 h 795365"/>
                <a:gd name="connsiteX1016" fmla="*/ 30570 w 1059652"/>
                <a:gd name="connsiteY1016" fmla="*/ 780449 h 795365"/>
                <a:gd name="connsiteX1017" fmla="*/ 23084 w 1059652"/>
                <a:gd name="connsiteY1017" fmla="*/ 776544 h 795365"/>
                <a:gd name="connsiteX1018" fmla="*/ 23084 w 1059652"/>
                <a:gd name="connsiteY1018" fmla="*/ 771988 h 795365"/>
                <a:gd name="connsiteX1019" fmla="*/ 30570 w 1059652"/>
                <a:gd name="connsiteY1019" fmla="*/ 770686 h 795365"/>
                <a:gd name="connsiteX1020" fmla="*/ 30570 w 1059652"/>
                <a:gd name="connsiteY1020" fmla="*/ 770686 h 795365"/>
                <a:gd name="connsiteX1021" fmla="*/ 45215 w 1059652"/>
                <a:gd name="connsiteY1021" fmla="*/ 763851 h 795365"/>
                <a:gd name="connsiteX1022" fmla="*/ 50748 w 1059652"/>
                <a:gd name="connsiteY1022" fmla="*/ 767431 h 795365"/>
                <a:gd name="connsiteX1023" fmla="*/ 57257 w 1059652"/>
                <a:gd name="connsiteY1023" fmla="*/ 765804 h 795365"/>
                <a:gd name="connsiteX1024" fmla="*/ 51724 w 1059652"/>
                <a:gd name="connsiteY1024" fmla="*/ 761248 h 795365"/>
                <a:gd name="connsiteX1025" fmla="*/ 45215 w 1059652"/>
                <a:gd name="connsiteY1025" fmla="*/ 763851 h 795365"/>
                <a:gd name="connsiteX1026" fmla="*/ 45215 w 1059652"/>
                <a:gd name="connsiteY1026" fmla="*/ 763851 h 795365"/>
                <a:gd name="connsiteX1027" fmla="*/ 63766 w 1059652"/>
                <a:gd name="connsiteY1027" fmla="*/ 754739 h 795365"/>
                <a:gd name="connsiteX1028" fmla="*/ 63441 w 1059652"/>
                <a:gd name="connsiteY1028" fmla="*/ 761573 h 795365"/>
                <a:gd name="connsiteX1029" fmla="*/ 71902 w 1059652"/>
                <a:gd name="connsiteY1029" fmla="*/ 761248 h 795365"/>
                <a:gd name="connsiteX1030" fmla="*/ 63766 w 1059652"/>
                <a:gd name="connsiteY1030" fmla="*/ 754739 h 795365"/>
                <a:gd name="connsiteX1031" fmla="*/ 63766 w 1059652"/>
                <a:gd name="connsiteY1031" fmla="*/ 754739 h 795365"/>
                <a:gd name="connsiteX1032" fmla="*/ 141549 w 1059652"/>
                <a:gd name="connsiteY1032" fmla="*/ 750508 h 795365"/>
                <a:gd name="connsiteX1033" fmla="*/ 143177 w 1059652"/>
                <a:gd name="connsiteY1033" fmla="*/ 756040 h 795365"/>
                <a:gd name="connsiteX1034" fmla="*/ 148709 w 1059652"/>
                <a:gd name="connsiteY1034" fmla="*/ 755715 h 795365"/>
                <a:gd name="connsiteX1035" fmla="*/ 141549 w 1059652"/>
                <a:gd name="connsiteY1035" fmla="*/ 750508 h 795365"/>
                <a:gd name="connsiteX1036" fmla="*/ 141549 w 1059652"/>
                <a:gd name="connsiteY1036" fmla="*/ 750508 h 795365"/>
                <a:gd name="connsiteX1037" fmla="*/ 101519 w 1059652"/>
                <a:gd name="connsiteY1037" fmla="*/ 732608 h 795365"/>
                <a:gd name="connsiteX1038" fmla="*/ 91430 w 1059652"/>
                <a:gd name="connsiteY1038" fmla="*/ 735211 h 795365"/>
                <a:gd name="connsiteX1039" fmla="*/ 82317 w 1059652"/>
                <a:gd name="connsiteY1039" fmla="*/ 746602 h 795365"/>
                <a:gd name="connsiteX1040" fmla="*/ 83293 w 1059652"/>
                <a:gd name="connsiteY1040" fmla="*/ 753762 h 795365"/>
                <a:gd name="connsiteX1041" fmla="*/ 92731 w 1059652"/>
                <a:gd name="connsiteY1041" fmla="*/ 753111 h 795365"/>
                <a:gd name="connsiteX1042" fmla="*/ 97288 w 1059652"/>
                <a:gd name="connsiteY1042" fmla="*/ 748230 h 795365"/>
                <a:gd name="connsiteX1043" fmla="*/ 109655 w 1059652"/>
                <a:gd name="connsiteY1043" fmla="*/ 746928 h 795365"/>
                <a:gd name="connsiteX1044" fmla="*/ 118117 w 1059652"/>
                <a:gd name="connsiteY1044" fmla="*/ 745951 h 795365"/>
                <a:gd name="connsiteX1045" fmla="*/ 122998 w 1059652"/>
                <a:gd name="connsiteY1045" fmla="*/ 739768 h 795365"/>
                <a:gd name="connsiteX1046" fmla="*/ 120069 w 1059652"/>
                <a:gd name="connsiteY1046" fmla="*/ 730330 h 795365"/>
                <a:gd name="connsiteX1047" fmla="*/ 109004 w 1059652"/>
                <a:gd name="connsiteY1047" fmla="*/ 730004 h 795365"/>
                <a:gd name="connsiteX1048" fmla="*/ 101519 w 1059652"/>
                <a:gd name="connsiteY1048" fmla="*/ 732608 h 795365"/>
                <a:gd name="connsiteX1049" fmla="*/ 101519 w 1059652"/>
                <a:gd name="connsiteY1049" fmla="*/ 732608 h 79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1059652" h="795365">
                  <a:moveTo>
                    <a:pt x="46842" y="127916"/>
                  </a:moveTo>
                  <a:cubicBezTo>
                    <a:pt x="64742" y="128892"/>
                    <a:pt x="62139" y="130845"/>
                    <a:pt x="76133" y="127916"/>
                  </a:cubicBezTo>
                  <a:cubicBezTo>
                    <a:pt x="90453" y="124987"/>
                    <a:pt x="103146" y="124010"/>
                    <a:pt x="109655" y="122383"/>
                  </a:cubicBezTo>
                  <a:cubicBezTo>
                    <a:pt x="116164" y="120756"/>
                    <a:pt x="121697" y="116850"/>
                    <a:pt x="126253" y="107738"/>
                  </a:cubicBezTo>
                  <a:cubicBezTo>
                    <a:pt x="130809" y="98625"/>
                    <a:pt x="128206" y="94069"/>
                    <a:pt x="137969" y="83329"/>
                  </a:cubicBezTo>
                  <a:cubicBezTo>
                    <a:pt x="147733" y="72589"/>
                    <a:pt x="151313" y="62174"/>
                    <a:pt x="160426" y="57292"/>
                  </a:cubicBezTo>
                  <a:cubicBezTo>
                    <a:pt x="169538" y="52736"/>
                    <a:pt x="170189" y="57618"/>
                    <a:pt x="171166" y="58594"/>
                  </a:cubicBezTo>
                  <a:cubicBezTo>
                    <a:pt x="172142" y="59571"/>
                    <a:pt x="165958" y="62825"/>
                    <a:pt x="168562" y="63151"/>
                  </a:cubicBezTo>
                  <a:cubicBezTo>
                    <a:pt x="171166" y="63476"/>
                    <a:pt x="178651" y="61849"/>
                    <a:pt x="183533" y="59245"/>
                  </a:cubicBezTo>
                  <a:cubicBezTo>
                    <a:pt x="188415" y="56641"/>
                    <a:pt x="193947" y="54363"/>
                    <a:pt x="201107" y="50132"/>
                  </a:cubicBezTo>
                  <a:cubicBezTo>
                    <a:pt x="208267" y="46227"/>
                    <a:pt x="211847" y="41345"/>
                    <a:pt x="215102" y="41996"/>
                  </a:cubicBezTo>
                  <a:cubicBezTo>
                    <a:pt x="218682" y="42647"/>
                    <a:pt x="221285" y="44274"/>
                    <a:pt x="218356" y="45576"/>
                  </a:cubicBezTo>
                  <a:cubicBezTo>
                    <a:pt x="215427" y="46878"/>
                    <a:pt x="211522" y="49156"/>
                    <a:pt x="213474" y="49481"/>
                  </a:cubicBezTo>
                  <a:cubicBezTo>
                    <a:pt x="215753" y="49807"/>
                    <a:pt x="219333" y="47203"/>
                    <a:pt x="219333" y="49156"/>
                  </a:cubicBezTo>
                  <a:cubicBezTo>
                    <a:pt x="219333" y="51109"/>
                    <a:pt x="213149" y="59245"/>
                    <a:pt x="216404" y="57618"/>
                  </a:cubicBezTo>
                  <a:cubicBezTo>
                    <a:pt x="219333" y="55991"/>
                    <a:pt x="219984" y="51434"/>
                    <a:pt x="220960" y="54038"/>
                  </a:cubicBezTo>
                  <a:cubicBezTo>
                    <a:pt x="222262" y="56641"/>
                    <a:pt x="226493" y="65103"/>
                    <a:pt x="227144" y="62500"/>
                  </a:cubicBezTo>
                  <a:cubicBezTo>
                    <a:pt x="227794" y="59571"/>
                    <a:pt x="224214" y="55014"/>
                    <a:pt x="224540" y="53061"/>
                  </a:cubicBezTo>
                  <a:cubicBezTo>
                    <a:pt x="224865" y="51109"/>
                    <a:pt x="223889" y="48180"/>
                    <a:pt x="226818" y="47854"/>
                  </a:cubicBezTo>
                  <a:cubicBezTo>
                    <a:pt x="229747" y="47529"/>
                    <a:pt x="241138" y="47203"/>
                    <a:pt x="240487" y="45576"/>
                  </a:cubicBezTo>
                  <a:cubicBezTo>
                    <a:pt x="239836" y="43949"/>
                    <a:pt x="228120" y="47529"/>
                    <a:pt x="226493" y="45576"/>
                  </a:cubicBezTo>
                  <a:cubicBezTo>
                    <a:pt x="224865" y="43623"/>
                    <a:pt x="224214" y="41020"/>
                    <a:pt x="221936" y="40694"/>
                  </a:cubicBezTo>
                  <a:cubicBezTo>
                    <a:pt x="219658" y="40369"/>
                    <a:pt x="214451" y="41345"/>
                    <a:pt x="217380" y="39067"/>
                  </a:cubicBezTo>
                  <a:cubicBezTo>
                    <a:pt x="220309" y="36789"/>
                    <a:pt x="228120" y="31582"/>
                    <a:pt x="231049" y="30931"/>
                  </a:cubicBezTo>
                  <a:cubicBezTo>
                    <a:pt x="233978" y="30280"/>
                    <a:pt x="233327" y="30605"/>
                    <a:pt x="237558" y="29629"/>
                  </a:cubicBezTo>
                  <a:cubicBezTo>
                    <a:pt x="241789" y="28652"/>
                    <a:pt x="234303" y="31582"/>
                    <a:pt x="238860" y="32232"/>
                  </a:cubicBezTo>
                  <a:cubicBezTo>
                    <a:pt x="243416" y="32883"/>
                    <a:pt x="252854" y="33209"/>
                    <a:pt x="262292" y="31582"/>
                  </a:cubicBezTo>
                  <a:cubicBezTo>
                    <a:pt x="271731" y="29954"/>
                    <a:pt x="273683" y="31582"/>
                    <a:pt x="280518" y="27676"/>
                  </a:cubicBezTo>
                  <a:cubicBezTo>
                    <a:pt x="287352" y="23771"/>
                    <a:pt x="313389" y="4569"/>
                    <a:pt x="316643" y="2291"/>
                  </a:cubicBezTo>
                  <a:cubicBezTo>
                    <a:pt x="319898" y="13"/>
                    <a:pt x="322501" y="-638"/>
                    <a:pt x="323152" y="663"/>
                  </a:cubicBezTo>
                  <a:cubicBezTo>
                    <a:pt x="323803" y="1965"/>
                    <a:pt x="318921" y="2942"/>
                    <a:pt x="319898" y="4894"/>
                  </a:cubicBezTo>
                  <a:cubicBezTo>
                    <a:pt x="321200" y="6847"/>
                    <a:pt x="323803" y="11078"/>
                    <a:pt x="329661" y="12054"/>
                  </a:cubicBezTo>
                  <a:cubicBezTo>
                    <a:pt x="335519" y="13031"/>
                    <a:pt x="345609" y="13356"/>
                    <a:pt x="344307" y="15634"/>
                  </a:cubicBezTo>
                  <a:cubicBezTo>
                    <a:pt x="343005" y="17913"/>
                    <a:pt x="334869" y="17913"/>
                    <a:pt x="334543" y="22143"/>
                  </a:cubicBezTo>
                  <a:cubicBezTo>
                    <a:pt x="333892" y="26374"/>
                    <a:pt x="331614" y="33860"/>
                    <a:pt x="332916" y="33534"/>
                  </a:cubicBezTo>
                  <a:cubicBezTo>
                    <a:pt x="334218" y="33209"/>
                    <a:pt x="333241" y="30605"/>
                    <a:pt x="338774" y="29629"/>
                  </a:cubicBezTo>
                  <a:cubicBezTo>
                    <a:pt x="344307" y="28652"/>
                    <a:pt x="345934" y="25723"/>
                    <a:pt x="347236" y="24422"/>
                  </a:cubicBezTo>
                  <a:cubicBezTo>
                    <a:pt x="348538" y="23120"/>
                    <a:pt x="356999" y="24747"/>
                    <a:pt x="356023" y="22794"/>
                  </a:cubicBezTo>
                  <a:cubicBezTo>
                    <a:pt x="355047" y="21167"/>
                    <a:pt x="348212" y="19865"/>
                    <a:pt x="352118" y="16936"/>
                  </a:cubicBezTo>
                  <a:cubicBezTo>
                    <a:pt x="356023" y="14333"/>
                    <a:pt x="359603" y="11403"/>
                    <a:pt x="359928" y="13356"/>
                  </a:cubicBezTo>
                  <a:cubicBezTo>
                    <a:pt x="360579" y="14983"/>
                    <a:pt x="357650" y="21493"/>
                    <a:pt x="359928" y="20842"/>
                  </a:cubicBezTo>
                  <a:cubicBezTo>
                    <a:pt x="362207" y="20516"/>
                    <a:pt x="364485" y="16936"/>
                    <a:pt x="367414" y="17587"/>
                  </a:cubicBezTo>
                  <a:cubicBezTo>
                    <a:pt x="370018" y="18238"/>
                    <a:pt x="372947" y="19214"/>
                    <a:pt x="372947" y="22143"/>
                  </a:cubicBezTo>
                  <a:cubicBezTo>
                    <a:pt x="372947" y="25072"/>
                    <a:pt x="370018" y="28652"/>
                    <a:pt x="374899" y="30605"/>
                  </a:cubicBezTo>
                  <a:cubicBezTo>
                    <a:pt x="379456" y="32232"/>
                    <a:pt x="386941" y="28978"/>
                    <a:pt x="391172" y="27676"/>
                  </a:cubicBezTo>
                  <a:cubicBezTo>
                    <a:pt x="395077" y="26049"/>
                    <a:pt x="434457" y="28327"/>
                    <a:pt x="436410" y="29629"/>
                  </a:cubicBezTo>
                  <a:cubicBezTo>
                    <a:pt x="438037" y="30931"/>
                    <a:pt x="429575" y="33209"/>
                    <a:pt x="432505" y="36463"/>
                  </a:cubicBezTo>
                  <a:cubicBezTo>
                    <a:pt x="435434" y="39718"/>
                    <a:pt x="443570" y="41020"/>
                    <a:pt x="440641" y="42647"/>
                  </a:cubicBezTo>
                  <a:cubicBezTo>
                    <a:pt x="437386" y="43949"/>
                    <a:pt x="428599" y="44600"/>
                    <a:pt x="432505" y="45576"/>
                  </a:cubicBezTo>
                  <a:cubicBezTo>
                    <a:pt x="436410" y="46552"/>
                    <a:pt x="450404" y="43298"/>
                    <a:pt x="452683" y="43623"/>
                  </a:cubicBezTo>
                  <a:cubicBezTo>
                    <a:pt x="454961" y="43949"/>
                    <a:pt x="450079" y="48180"/>
                    <a:pt x="453008" y="49156"/>
                  </a:cubicBezTo>
                  <a:cubicBezTo>
                    <a:pt x="455937" y="50132"/>
                    <a:pt x="462121" y="52085"/>
                    <a:pt x="465701" y="51760"/>
                  </a:cubicBezTo>
                  <a:cubicBezTo>
                    <a:pt x="469281" y="51109"/>
                    <a:pt x="470908" y="50132"/>
                    <a:pt x="476766" y="49807"/>
                  </a:cubicBezTo>
                  <a:cubicBezTo>
                    <a:pt x="482950" y="49481"/>
                    <a:pt x="490110" y="46878"/>
                    <a:pt x="503779" y="50132"/>
                  </a:cubicBezTo>
                  <a:cubicBezTo>
                    <a:pt x="517773" y="53061"/>
                    <a:pt x="571473" y="62825"/>
                    <a:pt x="577982" y="63801"/>
                  </a:cubicBezTo>
                  <a:cubicBezTo>
                    <a:pt x="584491" y="64452"/>
                    <a:pt x="609226" y="63476"/>
                    <a:pt x="615735" y="64127"/>
                  </a:cubicBezTo>
                  <a:cubicBezTo>
                    <a:pt x="622244" y="64778"/>
                    <a:pt x="627126" y="72589"/>
                    <a:pt x="640795" y="73890"/>
                  </a:cubicBezTo>
                  <a:cubicBezTo>
                    <a:pt x="654464" y="75518"/>
                    <a:pt x="662925" y="76494"/>
                    <a:pt x="665855" y="74216"/>
                  </a:cubicBezTo>
                  <a:cubicBezTo>
                    <a:pt x="668784" y="71938"/>
                    <a:pt x="667482" y="70961"/>
                    <a:pt x="671713" y="70636"/>
                  </a:cubicBezTo>
                  <a:cubicBezTo>
                    <a:pt x="675944" y="70311"/>
                    <a:pt x="698074" y="70311"/>
                    <a:pt x="711093" y="73890"/>
                  </a:cubicBezTo>
                  <a:cubicBezTo>
                    <a:pt x="724111" y="77470"/>
                    <a:pt x="733549" y="84305"/>
                    <a:pt x="750472" y="88861"/>
                  </a:cubicBezTo>
                  <a:lnTo>
                    <a:pt x="750472" y="516832"/>
                  </a:lnTo>
                  <a:lnTo>
                    <a:pt x="750472" y="518134"/>
                  </a:lnTo>
                  <a:lnTo>
                    <a:pt x="751774" y="518460"/>
                  </a:lnTo>
                  <a:cubicBezTo>
                    <a:pt x="755029" y="518785"/>
                    <a:pt x="759260" y="519761"/>
                    <a:pt x="763491" y="520738"/>
                  </a:cubicBezTo>
                  <a:cubicBezTo>
                    <a:pt x="771952" y="522690"/>
                    <a:pt x="780414" y="524643"/>
                    <a:pt x="783018" y="522690"/>
                  </a:cubicBezTo>
                  <a:cubicBezTo>
                    <a:pt x="784645" y="521714"/>
                    <a:pt x="785947" y="520087"/>
                    <a:pt x="786923" y="518785"/>
                  </a:cubicBezTo>
                  <a:cubicBezTo>
                    <a:pt x="787900" y="517483"/>
                    <a:pt x="788550" y="516507"/>
                    <a:pt x="789527" y="516181"/>
                  </a:cubicBezTo>
                  <a:cubicBezTo>
                    <a:pt x="790829" y="515856"/>
                    <a:pt x="794409" y="515531"/>
                    <a:pt x="797989" y="515205"/>
                  </a:cubicBezTo>
                  <a:cubicBezTo>
                    <a:pt x="801243" y="514880"/>
                    <a:pt x="804498" y="514880"/>
                    <a:pt x="804823" y="515531"/>
                  </a:cubicBezTo>
                  <a:lnTo>
                    <a:pt x="804823" y="515531"/>
                  </a:lnTo>
                  <a:cubicBezTo>
                    <a:pt x="804823" y="515531"/>
                    <a:pt x="804498" y="516832"/>
                    <a:pt x="803847" y="518134"/>
                  </a:cubicBezTo>
                  <a:cubicBezTo>
                    <a:pt x="802870" y="520087"/>
                    <a:pt x="801894" y="522690"/>
                    <a:pt x="802870" y="524318"/>
                  </a:cubicBezTo>
                  <a:lnTo>
                    <a:pt x="802870" y="524318"/>
                  </a:lnTo>
                  <a:cubicBezTo>
                    <a:pt x="803521" y="525945"/>
                    <a:pt x="804823" y="527898"/>
                    <a:pt x="806450" y="529525"/>
                  </a:cubicBezTo>
                  <a:cubicBezTo>
                    <a:pt x="807752" y="531152"/>
                    <a:pt x="809379" y="532780"/>
                    <a:pt x="811007" y="533756"/>
                  </a:cubicBezTo>
                  <a:cubicBezTo>
                    <a:pt x="812309" y="534732"/>
                    <a:pt x="817841" y="538963"/>
                    <a:pt x="824025" y="543845"/>
                  </a:cubicBezTo>
                  <a:cubicBezTo>
                    <a:pt x="833463" y="551005"/>
                    <a:pt x="844528" y="559792"/>
                    <a:pt x="846156" y="561094"/>
                  </a:cubicBezTo>
                  <a:cubicBezTo>
                    <a:pt x="847132" y="562070"/>
                    <a:pt x="847457" y="565650"/>
                    <a:pt x="847457" y="568579"/>
                  </a:cubicBezTo>
                  <a:cubicBezTo>
                    <a:pt x="847457" y="571508"/>
                    <a:pt x="847783" y="574112"/>
                    <a:pt x="849085" y="574763"/>
                  </a:cubicBezTo>
                  <a:cubicBezTo>
                    <a:pt x="851037" y="575739"/>
                    <a:pt x="854292" y="572485"/>
                    <a:pt x="856896" y="569881"/>
                  </a:cubicBezTo>
                  <a:cubicBezTo>
                    <a:pt x="858197" y="568579"/>
                    <a:pt x="859174" y="567603"/>
                    <a:pt x="859825" y="566952"/>
                  </a:cubicBezTo>
                  <a:cubicBezTo>
                    <a:pt x="860801" y="566301"/>
                    <a:pt x="863079" y="564999"/>
                    <a:pt x="865032" y="564349"/>
                  </a:cubicBezTo>
                  <a:cubicBezTo>
                    <a:pt x="866659" y="563698"/>
                    <a:pt x="868286" y="563047"/>
                    <a:pt x="868937" y="563047"/>
                  </a:cubicBezTo>
                  <a:cubicBezTo>
                    <a:pt x="869588" y="563047"/>
                    <a:pt x="870565" y="563372"/>
                    <a:pt x="871541" y="563698"/>
                  </a:cubicBezTo>
                  <a:cubicBezTo>
                    <a:pt x="873819" y="564674"/>
                    <a:pt x="876097" y="565325"/>
                    <a:pt x="877399" y="563698"/>
                  </a:cubicBezTo>
                  <a:cubicBezTo>
                    <a:pt x="878050" y="562721"/>
                    <a:pt x="877725" y="561419"/>
                    <a:pt x="877725" y="559792"/>
                  </a:cubicBezTo>
                  <a:cubicBezTo>
                    <a:pt x="877399" y="557514"/>
                    <a:pt x="877074" y="554259"/>
                    <a:pt x="878701" y="553609"/>
                  </a:cubicBezTo>
                  <a:cubicBezTo>
                    <a:pt x="880003" y="552958"/>
                    <a:pt x="881630" y="552632"/>
                    <a:pt x="882932" y="552307"/>
                  </a:cubicBezTo>
                  <a:cubicBezTo>
                    <a:pt x="885535" y="551981"/>
                    <a:pt x="887488" y="551330"/>
                    <a:pt x="887488" y="549378"/>
                  </a:cubicBezTo>
                  <a:cubicBezTo>
                    <a:pt x="887488" y="548076"/>
                    <a:pt x="886837" y="547099"/>
                    <a:pt x="885861" y="546123"/>
                  </a:cubicBezTo>
                  <a:cubicBezTo>
                    <a:pt x="885861" y="545798"/>
                    <a:pt x="885535" y="545798"/>
                    <a:pt x="885535" y="545472"/>
                  </a:cubicBezTo>
                  <a:cubicBezTo>
                    <a:pt x="886837" y="544821"/>
                    <a:pt x="890092" y="543845"/>
                    <a:pt x="893672" y="542543"/>
                  </a:cubicBezTo>
                  <a:cubicBezTo>
                    <a:pt x="899530" y="540590"/>
                    <a:pt x="906365" y="538312"/>
                    <a:pt x="907015" y="538312"/>
                  </a:cubicBezTo>
                  <a:cubicBezTo>
                    <a:pt x="907341" y="538312"/>
                    <a:pt x="911572" y="544170"/>
                    <a:pt x="915477" y="549052"/>
                  </a:cubicBezTo>
                  <a:cubicBezTo>
                    <a:pt x="918081" y="552307"/>
                    <a:pt x="920359" y="555236"/>
                    <a:pt x="921010" y="555887"/>
                  </a:cubicBezTo>
                  <a:lnTo>
                    <a:pt x="921010" y="555887"/>
                  </a:lnTo>
                  <a:cubicBezTo>
                    <a:pt x="922312" y="557189"/>
                    <a:pt x="925566" y="559141"/>
                    <a:pt x="928821" y="561094"/>
                  </a:cubicBezTo>
                  <a:cubicBezTo>
                    <a:pt x="931424" y="562721"/>
                    <a:pt x="933703" y="564023"/>
                    <a:pt x="934353" y="564674"/>
                  </a:cubicBezTo>
                  <a:cubicBezTo>
                    <a:pt x="934679" y="564999"/>
                    <a:pt x="935004" y="565976"/>
                    <a:pt x="935655" y="567603"/>
                  </a:cubicBezTo>
                  <a:cubicBezTo>
                    <a:pt x="936632" y="570532"/>
                    <a:pt x="938259" y="574438"/>
                    <a:pt x="941513" y="576390"/>
                  </a:cubicBezTo>
                  <a:cubicBezTo>
                    <a:pt x="944117" y="578018"/>
                    <a:pt x="951603" y="582574"/>
                    <a:pt x="958112" y="587456"/>
                  </a:cubicBezTo>
                  <a:cubicBezTo>
                    <a:pt x="962017" y="590385"/>
                    <a:pt x="965272" y="592988"/>
                    <a:pt x="966573" y="594616"/>
                  </a:cubicBezTo>
                  <a:cubicBezTo>
                    <a:pt x="968526" y="597545"/>
                    <a:pt x="979917" y="613817"/>
                    <a:pt x="988704" y="626510"/>
                  </a:cubicBezTo>
                  <a:cubicBezTo>
                    <a:pt x="994237" y="634972"/>
                    <a:pt x="998793" y="641481"/>
                    <a:pt x="998793" y="641806"/>
                  </a:cubicBezTo>
                  <a:cubicBezTo>
                    <a:pt x="998793" y="642132"/>
                    <a:pt x="998142" y="643108"/>
                    <a:pt x="997491" y="644085"/>
                  </a:cubicBezTo>
                  <a:cubicBezTo>
                    <a:pt x="996515" y="645712"/>
                    <a:pt x="995539" y="647339"/>
                    <a:pt x="995539" y="648966"/>
                  </a:cubicBezTo>
                  <a:lnTo>
                    <a:pt x="995539" y="648966"/>
                  </a:lnTo>
                  <a:cubicBezTo>
                    <a:pt x="995864" y="650268"/>
                    <a:pt x="999119" y="656452"/>
                    <a:pt x="1003024" y="661659"/>
                  </a:cubicBezTo>
                  <a:cubicBezTo>
                    <a:pt x="1005628" y="665239"/>
                    <a:pt x="1008231" y="668168"/>
                    <a:pt x="1010184" y="669144"/>
                  </a:cubicBezTo>
                  <a:cubicBezTo>
                    <a:pt x="1012462" y="670121"/>
                    <a:pt x="1020273" y="672724"/>
                    <a:pt x="1027759" y="675328"/>
                  </a:cubicBezTo>
                  <a:cubicBezTo>
                    <a:pt x="1033942" y="677606"/>
                    <a:pt x="1040126" y="679559"/>
                    <a:pt x="1042729" y="680535"/>
                  </a:cubicBezTo>
                  <a:cubicBezTo>
                    <a:pt x="1047286" y="682163"/>
                    <a:pt x="1051842" y="685743"/>
                    <a:pt x="1054120" y="688021"/>
                  </a:cubicBezTo>
                  <a:cubicBezTo>
                    <a:pt x="1055097" y="688672"/>
                    <a:pt x="1055748" y="689323"/>
                    <a:pt x="1056073" y="689648"/>
                  </a:cubicBezTo>
                  <a:cubicBezTo>
                    <a:pt x="1056724" y="689974"/>
                    <a:pt x="1057375" y="692903"/>
                    <a:pt x="1057700" y="694855"/>
                  </a:cubicBezTo>
                  <a:cubicBezTo>
                    <a:pt x="1057700" y="695832"/>
                    <a:pt x="1058026" y="696483"/>
                    <a:pt x="1058026" y="696808"/>
                  </a:cubicBezTo>
                  <a:cubicBezTo>
                    <a:pt x="1058026" y="696808"/>
                    <a:pt x="1057375" y="698110"/>
                    <a:pt x="1056724" y="699412"/>
                  </a:cubicBezTo>
                  <a:cubicBezTo>
                    <a:pt x="1056073" y="701039"/>
                    <a:pt x="1055097" y="702341"/>
                    <a:pt x="1055097" y="703642"/>
                  </a:cubicBezTo>
                  <a:cubicBezTo>
                    <a:pt x="1055097" y="704944"/>
                    <a:pt x="1056724" y="711453"/>
                    <a:pt x="1058351" y="716661"/>
                  </a:cubicBezTo>
                  <a:cubicBezTo>
                    <a:pt x="1058677" y="718288"/>
                    <a:pt x="1059328" y="719590"/>
                    <a:pt x="1059653" y="720892"/>
                  </a:cubicBezTo>
                  <a:cubicBezTo>
                    <a:pt x="1057049" y="724146"/>
                    <a:pt x="1053795" y="730330"/>
                    <a:pt x="1052493" y="732933"/>
                  </a:cubicBezTo>
                  <a:cubicBezTo>
                    <a:pt x="1051191" y="735537"/>
                    <a:pt x="1049239" y="737490"/>
                    <a:pt x="1046960" y="738466"/>
                  </a:cubicBezTo>
                  <a:cubicBezTo>
                    <a:pt x="1044682" y="739442"/>
                    <a:pt x="1039800" y="740419"/>
                    <a:pt x="1037522" y="739442"/>
                  </a:cubicBezTo>
                  <a:cubicBezTo>
                    <a:pt x="1034919" y="738466"/>
                    <a:pt x="1033291" y="734886"/>
                    <a:pt x="1033617" y="732933"/>
                  </a:cubicBezTo>
                  <a:cubicBezTo>
                    <a:pt x="1033942" y="730655"/>
                    <a:pt x="1043380" y="728377"/>
                    <a:pt x="1041102" y="727401"/>
                  </a:cubicBezTo>
                  <a:cubicBezTo>
                    <a:pt x="1038824" y="726099"/>
                    <a:pt x="1037522" y="727401"/>
                    <a:pt x="1035244" y="726750"/>
                  </a:cubicBezTo>
                  <a:cubicBezTo>
                    <a:pt x="1032966" y="726424"/>
                    <a:pt x="1031339" y="726750"/>
                    <a:pt x="1032315" y="724797"/>
                  </a:cubicBezTo>
                  <a:cubicBezTo>
                    <a:pt x="1033291" y="722844"/>
                    <a:pt x="1033942" y="719590"/>
                    <a:pt x="1036871" y="720241"/>
                  </a:cubicBezTo>
                  <a:cubicBezTo>
                    <a:pt x="1039475" y="720566"/>
                    <a:pt x="1044682" y="721868"/>
                    <a:pt x="1044682" y="719590"/>
                  </a:cubicBezTo>
                  <a:cubicBezTo>
                    <a:pt x="1044682" y="717312"/>
                    <a:pt x="1038824" y="716986"/>
                    <a:pt x="1038498" y="716335"/>
                  </a:cubicBezTo>
                  <a:cubicBezTo>
                    <a:pt x="1037848" y="716010"/>
                    <a:pt x="1036220" y="713406"/>
                    <a:pt x="1036871" y="710477"/>
                  </a:cubicBezTo>
                  <a:cubicBezTo>
                    <a:pt x="1037522" y="707548"/>
                    <a:pt x="1038498" y="704944"/>
                    <a:pt x="1036871" y="702341"/>
                  </a:cubicBezTo>
                  <a:cubicBezTo>
                    <a:pt x="1034919" y="699737"/>
                    <a:pt x="1029060" y="696157"/>
                    <a:pt x="1029711" y="693879"/>
                  </a:cubicBezTo>
                  <a:cubicBezTo>
                    <a:pt x="1030362" y="691275"/>
                    <a:pt x="1034919" y="687695"/>
                    <a:pt x="1031989" y="687044"/>
                  </a:cubicBezTo>
                  <a:cubicBezTo>
                    <a:pt x="1029060" y="686394"/>
                    <a:pt x="1023528" y="691275"/>
                    <a:pt x="1020273" y="691926"/>
                  </a:cubicBezTo>
                  <a:cubicBezTo>
                    <a:pt x="1017019" y="692903"/>
                    <a:pt x="1010835" y="694530"/>
                    <a:pt x="1009533" y="695506"/>
                  </a:cubicBezTo>
                  <a:cubicBezTo>
                    <a:pt x="1008557" y="696483"/>
                    <a:pt x="1006930" y="697459"/>
                    <a:pt x="1007906" y="698435"/>
                  </a:cubicBezTo>
                  <a:cubicBezTo>
                    <a:pt x="1008882" y="699412"/>
                    <a:pt x="1010510" y="699737"/>
                    <a:pt x="1009533" y="701039"/>
                  </a:cubicBezTo>
                  <a:cubicBezTo>
                    <a:pt x="1008557" y="702341"/>
                    <a:pt x="1004326" y="704619"/>
                    <a:pt x="1004001" y="705270"/>
                  </a:cubicBezTo>
                  <a:cubicBezTo>
                    <a:pt x="1003675" y="705921"/>
                    <a:pt x="1006604" y="710802"/>
                    <a:pt x="1004651" y="711128"/>
                  </a:cubicBezTo>
                  <a:cubicBezTo>
                    <a:pt x="1003024" y="711453"/>
                    <a:pt x="996190" y="704944"/>
                    <a:pt x="998142" y="702992"/>
                  </a:cubicBezTo>
                  <a:cubicBezTo>
                    <a:pt x="1000095" y="701039"/>
                    <a:pt x="1003675" y="701690"/>
                    <a:pt x="1004001" y="699412"/>
                  </a:cubicBezTo>
                  <a:cubicBezTo>
                    <a:pt x="1004326" y="697133"/>
                    <a:pt x="1005628" y="695506"/>
                    <a:pt x="1005628" y="692577"/>
                  </a:cubicBezTo>
                  <a:cubicBezTo>
                    <a:pt x="1005628" y="689648"/>
                    <a:pt x="1004977" y="687370"/>
                    <a:pt x="1007255" y="686068"/>
                  </a:cubicBezTo>
                  <a:cubicBezTo>
                    <a:pt x="1009208" y="684766"/>
                    <a:pt x="1011160" y="684766"/>
                    <a:pt x="1010184" y="683139"/>
                  </a:cubicBezTo>
                  <a:cubicBezTo>
                    <a:pt x="1009208" y="681837"/>
                    <a:pt x="1000746" y="678583"/>
                    <a:pt x="999444" y="675653"/>
                  </a:cubicBezTo>
                  <a:cubicBezTo>
                    <a:pt x="998468" y="672724"/>
                    <a:pt x="990331" y="670121"/>
                    <a:pt x="990982" y="667192"/>
                  </a:cubicBezTo>
                  <a:cubicBezTo>
                    <a:pt x="991633" y="663937"/>
                    <a:pt x="996841" y="660683"/>
                    <a:pt x="993911" y="659381"/>
                  </a:cubicBezTo>
                  <a:cubicBezTo>
                    <a:pt x="990982" y="658079"/>
                    <a:pt x="984473" y="658730"/>
                    <a:pt x="983171" y="657428"/>
                  </a:cubicBezTo>
                  <a:cubicBezTo>
                    <a:pt x="981870" y="656126"/>
                    <a:pt x="979266" y="654174"/>
                    <a:pt x="980568" y="652872"/>
                  </a:cubicBezTo>
                  <a:cubicBezTo>
                    <a:pt x="981870" y="651895"/>
                    <a:pt x="985450" y="655150"/>
                    <a:pt x="985124" y="652546"/>
                  </a:cubicBezTo>
                  <a:cubicBezTo>
                    <a:pt x="984799" y="649943"/>
                    <a:pt x="982846" y="650594"/>
                    <a:pt x="982521" y="648641"/>
                  </a:cubicBezTo>
                  <a:cubicBezTo>
                    <a:pt x="982195" y="646688"/>
                    <a:pt x="980242" y="646688"/>
                    <a:pt x="976662" y="646363"/>
                  </a:cubicBezTo>
                  <a:cubicBezTo>
                    <a:pt x="973082" y="646037"/>
                    <a:pt x="970804" y="644410"/>
                    <a:pt x="968201" y="644085"/>
                  </a:cubicBezTo>
                  <a:cubicBezTo>
                    <a:pt x="965597" y="643759"/>
                    <a:pt x="961692" y="644735"/>
                    <a:pt x="961366" y="642783"/>
                  </a:cubicBezTo>
                  <a:cubicBezTo>
                    <a:pt x="961366" y="640830"/>
                    <a:pt x="964946" y="641156"/>
                    <a:pt x="968526" y="640179"/>
                  </a:cubicBezTo>
                  <a:cubicBezTo>
                    <a:pt x="972432" y="638877"/>
                    <a:pt x="977964" y="638226"/>
                    <a:pt x="976337" y="636925"/>
                  </a:cubicBezTo>
                  <a:cubicBezTo>
                    <a:pt x="974710" y="635623"/>
                    <a:pt x="970479" y="637250"/>
                    <a:pt x="967875" y="637250"/>
                  </a:cubicBezTo>
                  <a:cubicBezTo>
                    <a:pt x="965272" y="637250"/>
                    <a:pt x="963970" y="636599"/>
                    <a:pt x="963970" y="635297"/>
                  </a:cubicBezTo>
                  <a:cubicBezTo>
                    <a:pt x="963970" y="633996"/>
                    <a:pt x="962668" y="632694"/>
                    <a:pt x="964946" y="630741"/>
                  </a:cubicBezTo>
                  <a:cubicBezTo>
                    <a:pt x="967224" y="628788"/>
                    <a:pt x="967875" y="628463"/>
                    <a:pt x="967875" y="626836"/>
                  </a:cubicBezTo>
                  <a:cubicBezTo>
                    <a:pt x="967875" y="625208"/>
                    <a:pt x="965272" y="624557"/>
                    <a:pt x="963970" y="623256"/>
                  </a:cubicBezTo>
                  <a:cubicBezTo>
                    <a:pt x="962668" y="621954"/>
                    <a:pt x="962017" y="620977"/>
                    <a:pt x="962342" y="619350"/>
                  </a:cubicBezTo>
                  <a:cubicBezTo>
                    <a:pt x="962668" y="617723"/>
                    <a:pt x="961692" y="617723"/>
                    <a:pt x="963970" y="617397"/>
                  </a:cubicBezTo>
                  <a:cubicBezTo>
                    <a:pt x="966248" y="617072"/>
                    <a:pt x="971130" y="618374"/>
                    <a:pt x="971130" y="616747"/>
                  </a:cubicBezTo>
                  <a:cubicBezTo>
                    <a:pt x="970804" y="614794"/>
                    <a:pt x="969828" y="615119"/>
                    <a:pt x="964946" y="614794"/>
                  </a:cubicBezTo>
                  <a:cubicBezTo>
                    <a:pt x="960390" y="614468"/>
                    <a:pt x="959088" y="615119"/>
                    <a:pt x="958112" y="616747"/>
                  </a:cubicBezTo>
                  <a:cubicBezTo>
                    <a:pt x="957135" y="618374"/>
                    <a:pt x="956159" y="620977"/>
                    <a:pt x="955183" y="619025"/>
                  </a:cubicBezTo>
                  <a:cubicBezTo>
                    <a:pt x="954206" y="617072"/>
                    <a:pt x="951277" y="615770"/>
                    <a:pt x="952579" y="614468"/>
                  </a:cubicBezTo>
                  <a:cubicBezTo>
                    <a:pt x="954206" y="613167"/>
                    <a:pt x="956484" y="614468"/>
                    <a:pt x="956810" y="612841"/>
                  </a:cubicBezTo>
                  <a:cubicBezTo>
                    <a:pt x="957135" y="611214"/>
                    <a:pt x="954857" y="611214"/>
                    <a:pt x="956159" y="609587"/>
                  </a:cubicBezTo>
                  <a:cubicBezTo>
                    <a:pt x="957461" y="607959"/>
                    <a:pt x="959739" y="605030"/>
                    <a:pt x="957135" y="604705"/>
                  </a:cubicBezTo>
                  <a:cubicBezTo>
                    <a:pt x="954532" y="604379"/>
                    <a:pt x="954857" y="606983"/>
                    <a:pt x="952253" y="607634"/>
                  </a:cubicBezTo>
                  <a:cubicBezTo>
                    <a:pt x="949650" y="608285"/>
                    <a:pt x="947046" y="610237"/>
                    <a:pt x="947372" y="607634"/>
                  </a:cubicBezTo>
                  <a:cubicBezTo>
                    <a:pt x="947372" y="605030"/>
                    <a:pt x="949650" y="603728"/>
                    <a:pt x="949324" y="601125"/>
                  </a:cubicBezTo>
                  <a:cubicBezTo>
                    <a:pt x="948999" y="598521"/>
                    <a:pt x="946395" y="598847"/>
                    <a:pt x="948999" y="596243"/>
                  </a:cubicBezTo>
                  <a:cubicBezTo>
                    <a:pt x="951603" y="593639"/>
                    <a:pt x="952904" y="593639"/>
                    <a:pt x="952904" y="591687"/>
                  </a:cubicBezTo>
                  <a:cubicBezTo>
                    <a:pt x="952904" y="589734"/>
                    <a:pt x="950301" y="590059"/>
                    <a:pt x="948023" y="591036"/>
                  </a:cubicBezTo>
                  <a:cubicBezTo>
                    <a:pt x="945744" y="591687"/>
                    <a:pt x="945093" y="593314"/>
                    <a:pt x="945093" y="595267"/>
                  </a:cubicBezTo>
                  <a:cubicBezTo>
                    <a:pt x="945093" y="597219"/>
                    <a:pt x="944443" y="600474"/>
                    <a:pt x="943141" y="601450"/>
                  </a:cubicBezTo>
                  <a:cubicBezTo>
                    <a:pt x="941839" y="602101"/>
                    <a:pt x="942490" y="603728"/>
                    <a:pt x="938584" y="601776"/>
                  </a:cubicBezTo>
                  <a:cubicBezTo>
                    <a:pt x="934679" y="599823"/>
                    <a:pt x="931750" y="597219"/>
                    <a:pt x="929797" y="596243"/>
                  </a:cubicBezTo>
                  <a:cubicBezTo>
                    <a:pt x="927844" y="595267"/>
                    <a:pt x="925566" y="598196"/>
                    <a:pt x="925241" y="594290"/>
                  </a:cubicBezTo>
                  <a:cubicBezTo>
                    <a:pt x="924915" y="590385"/>
                    <a:pt x="922963" y="587781"/>
                    <a:pt x="922312" y="585828"/>
                  </a:cubicBezTo>
                  <a:cubicBezTo>
                    <a:pt x="921661" y="583876"/>
                    <a:pt x="923288" y="581923"/>
                    <a:pt x="922963" y="580621"/>
                  </a:cubicBezTo>
                  <a:cubicBezTo>
                    <a:pt x="922637" y="579319"/>
                    <a:pt x="920034" y="578994"/>
                    <a:pt x="918732" y="578994"/>
                  </a:cubicBezTo>
                  <a:cubicBezTo>
                    <a:pt x="917430" y="578668"/>
                    <a:pt x="915803" y="578018"/>
                    <a:pt x="914826" y="575088"/>
                  </a:cubicBezTo>
                  <a:cubicBezTo>
                    <a:pt x="914175" y="572159"/>
                    <a:pt x="911897" y="565976"/>
                    <a:pt x="911572" y="563372"/>
                  </a:cubicBezTo>
                  <a:cubicBezTo>
                    <a:pt x="910921" y="560769"/>
                    <a:pt x="910595" y="559141"/>
                    <a:pt x="910595" y="556538"/>
                  </a:cubicBezTo>
                  <a:cubicBezTo>
                    <a:pt x="910595" y="554259"/>
                    <a:pt x="911572" y="550679"/>
                    <a:pt x="909619" y="551330"/>
                  </a:cubicBezTo>
                  <a:cubicBezTo>
                    <a:pt x="907666" y="551981"/>
                    <a:pt x="910270" y="557839"/>
                    <a:pt x="906365" y="557514"/>
                  </a:cubicBezTo>
                  <a:cubicBezTo>
                    <a:pt x="902459" y="557189"/>
                    <a:pt x="901157" y="556863"/>
                    <a:pt x="901808" y="558165"/>
                  </a:cubicBezTo>
                  <a:cubicBezTo>
                    <a:pt x="902134" y="559467"/>
                    <a:pt x="904737" y="559792"/>
                    <a:pt x="904412" y="560443"/>
                  </a:cubicBezTo>
                  <a:cubicBezTo>
                    <a:pt x="904086" y="561419"/>
                    <a:pt x="901808" y="561745"/>
                    <a:pt x="902459" y="562721"/>
                  </a:cubicBezTo>
                  <a:cubicBezTo>
                    <a:pt x="903110" y="563698"/>
                    <a:pt x="906365" y="564999"/>
                    <a:pt x="907341" y="566627"/>
                  </a:cubicBezTo>
                  <a:cubicBezTo>
                    <a:pt x="908317" y="568254"/>
                    <a:pt x="907341" y="571834"/>
                    <a:pt x="907992" y="573136"/>
                  </a:cubicBezTo>
                  <a:cubicBezTo>
                    <a:pt x="908643" y="574438"/>
                    <a:pt x="914175" y="582899"/>
                    <a:pt x="913850" y="584527"/>
                  </a:cubicBezTo>
                  <a:cubicBezTo>
                    <a:pt x="913524" y="586479"/>
                    <a:pt x="910921" y="583876"/>
                    <a:pt x="911897" y="587456"/>
                  </a:cubicBezTo>
                  <a:cubicBezTo>
                    <a:pt x="912548" y="591036"/>
                    <a:pt x="912874" y="591361"/>
                    <a:pt x="913850" y="593314"/>
                  </a:cubicBezTo>
                  <a:cubicBezTo>
                    <a:pt x="914826" y="595592"/>
                    <a:pt x="915803" y="598847"/>
                    <a:pt x="915152" y="599497"/>
                  </a:cubicBezTo>
                  <a:cubicBezTo>
                    <a:pt x="914501" y="599823"/>
                    <a:pt x="911572" y="600148"/>
                    <a:pt x="910595" y="599497"/>
                  </a:cubicBezTo>
                  <a:cubicBezTo>
                    <a:pt x="909294" y="598847"/>
                    <a:pt x="908643" y="595267"/>
                    <a:pt x="907666" y="593314"/>
                  </a:cubicBezTo>
                  <a:cubicBezTo>
                    <a:pt x="906690" y="591361"/>
                    <a:pt x="905388" y="590059"/>
                    <a:pt x="904412" y="591036"/>
                  </a:cubicBezTo>
                  <a:cubicBezTo>
                    <a:pt x="903435" y="592012"/>
                    <a:pt x="905714" y="595267"/>
                    <a:pt x="903761" y="595592"/>
                  </a:cubicBezTo>
                  <a:cubicBezTo>
                    <a:pt x="901808" y="595917"/>
                    <a:pt x="895625" y="596894"/>
                    <a:pt x="895299" y="594941"/>
                  </a:cubicBezTo>
                  <a:cubicBezTo>
                    <a:pt x="894974" y="592988"/>
                    <a:pt x="898228" y="590385"/>
                    <a:pt x="897252" y="588107"/>
                  </a:cubicBezTo>
                  <a:cubicBezTo>
                    <a:pt x="895950" y="585828"/>
                    <a:pt x="891394" y="580296"/>
                    <a:pt x="892695" y="579319"/>
                  </a:cubicBezTo>
                  <a:cubicBezTo>
                    <a:pt x="893997" y="578343"/>
                    <a:pt x="900832" y="575088"/>
                    <a:pt x="898228" y="574438"/>
                  </a:cubicBezTo>
                  <a:cubicBezTo>
                    <a:pt x="895950" y="574112"/>
                    <a:pt x="892695" y="576065"/>
                    <a:pt x="891394" y="574438"/>
                  </a:cubicBezTo>
                  <a:cubicBezTo>
                    <a:pt x="890092" y="572485"/>
                    <a:pt x="887488" y="566301"/>
                    <a:pt x="886837" y="567603"/>
                  </a:cubicBezTo>
                  <a:cubicBezTo>
                    <a:pt x="886186" y="568905"/>
                    <a:pt x="889441" y="576065"/>
                    <a:pt x="887488" y="577041"/>
                  </a:cubicBezTo>
                  <a:cubicBezTo>
                    <a:pt x="885861" y="577692"/>
                    <a:pt x="880328" y="576716"/>
                    <a:pt x="879352" y="576390"/>
                  </a:cubicBezTo>
                  <a:cubicBezTo>
                    <a:pt x="878701" y="576065"/>
                    <a:pt x="879352" y="572810"/>
                    <a:pt x="877399" y="571508"/>
                  </a:cubicBezTo>
                  <a:cubicBezTo>
                    <a:pt x="875446" y="570207"/>
                    <a:pt x="875446" y="572159"/>
                    <a:pt x="873819" y="572485"/>
                  </a:cubicBezTo>
                  <a:cubicBezTo>
                    <a:pt x="872517" y="572810"/>
                    <a:pt x="874796" y="570532"/>
                    <a:pt x="870890" y="569881"/>
                  </a:cubicBezTo>
                  <a:cubicBezTo>
                    <a:pt x="866985" y="569556"/>
                    <a:pt x="869263" y="571183"/>
                    <a:pt x="866008" y="570532"/>
                  </a:cubicBezTo>
                  <a:cubicBezTo>
                    <a:pt x="862428" y="569881"/>
                    <a:pt x="861452" y="569556"/>
                    <a:pt x="861777" y="571183"/>
                  </a:cubicBezTo>
                  <a:cubicBezTo>
                    <a:pt x="862428" y="572485"/>
                    <a:pt x="865357" y="572485"/>
                    <a:pt x="861777" y="575088"/>
                  </a:cubicBezTo>
                  <a:cubicBezTo>
                    <a:pt x="858197" y="577692"/>
                    <a:pt x="856570" y="579645"/>
                    <a:pt x="858523" y="579645"/>
                  </a:cubicBezTo>
                  <a:cubicBezTo>
                    <a:pt x="860476" y="579645"/>
                    <a:pt x="864381" y="577367"/>
                    <a:pt x="866985" y="577041"/>
                  </a:cubicBezTo>
                  <a:cubicBezTo>
                    <a:pt x="869588" y="576716"/>
                    <a:pt x="870565" y="577041"/>
                    <a:pt x="873168" y="578343"/>
                  </a:cubicBezTo>
                  <a:cubicBezTo>
                    <a:pt x="875446" y="579645"/>
                    <a:pt x="879352" y="580947"/>
                    <a:pt x="878376" y="582574"/>
                  </a:cubicBezTo>
                  <a:cubicBezTo>
                    <a:pt x="877399" y="583876"/>
                    <a:pt x="874796" y="587130"/>
                    <a:pt x="876097" y="587781"/>
                  </a:cubicBezTo>
                  <a:cubicBezTo>
                    <a:pt x="877725" y="588432"/>
                    <a:pt x="880979" y="585828"/>
                    <a:pt x="882932" y="586154"/>
                  </a:cubicBezTo>
                  <a:cubicBezTo>
                    <a:pt x="884885" y="586479"/>
                    <a:pt x="887814" y="589734"/>
                    <a:pt x="888139" y="591036"/>
                  </a:cubicBezTo>
                  <a:cubicBezTo>
                    <a:pt x="888465" y="592338"/>
                    <a:pt x="888465" y="597545"/>
                    <a:pt x="887488" y="597870"/>
                  </a:cubicBezTo>
                  <a:cubicBezTo>
                    <a:pt x="886512" y="598196"/>
                    <a:pt x="882281" y="594616"/>
                    <a:pt x="879352" y="593965"/>
                  </a:cubicBezTo>
                  <a:cubicBezTo>
                    <a:pt x="876423" y="593314"/>
                    <a:pt x="874796" y="594616"/>
                    <a:pt x="875446" y="595267"/>
                  </a:cubicBezTo>
                  <a:cubicBezTo>
                    <a:pt x="876097" y="595917"/>
                    <a:pt x="879352" y="597219"/>
                    <a:pt x="878050" y="598196"/>
                  </a:cubicBezTo>
                  <a:cubicBezTo>
                    <a:pt x="877074" y="599172"/>
                    <a:pt x="872192" y="597870"/>
                    <a:pt x="871541" y="598521"/>
                  </a:cubicBezTo>
                  <a:cubicBezTo>
                    <a:pt x="870890" y="599172"/>
                    <a:pt x="873819" y="604054"/>
                    <a:pt x="870890" y="603403"/>
                  </a:cubicBezTo>
                  <a:cubicBezTo>
                    <a:pt x="867961" y="602752"/>
                    <a:pt x="864381" y="598196"/>
                    <a:pt x="862103" y="595592"/>
                  </a:cubicBezTo>
                  <a:cubicBezTo>
                    <a:pt x="859825" y="592663"/>
                    <a:pt x="851688" y="590385"/>
                    <a:pt x="847132" y="587781"/>
                  </a:cubicBezTo>
                  <a:cubicBezTo>
                    <a:pt x="842576" y="585178"/>
                    <a:pt x="840948" y="582574"/>
                    <a:pt x="837043" y="579319"/>
                  </a:cubicBezTo>
                  <a:cubicBezTo>
                    <a:pt x="833138" y="575739"/>
                    <a:pt x="824350" y="570207"/>
                    <a:pt x="821747" y="569556"/>
                  </a:cubicBezTo>
                  <a:cubicBezTo>
                    <a:pt x="818818" y="568905"/>
                    <a:pt x="823699" y="564999"/>
                    <a:pt x="822398" y="563698"/>
                  </a:cubicBezTo>
                  <a:cubicBezTo>
                    <a:pt x="821096" y="562070"/>
                    <a:pt x="821747" y="566301"/>
                    <a:pt x="815238" y="564349"/>
                  </a:cubicBezTo>
                  <a:cubicBezTo>
                    <a:pt x="808729" y="562396"/>
                    <a:pt x="806776" y="560118"/>
                    <a:pt x="801243" y="557839"/>
                  </a:cubicBezTo>
                  <a:cubicBezTo>
                    <a:pt x="795710" y="555561"/>
                    <a:pt x="784970" y="551656"/>
                    <a:pt x="783669" y="549703"/>
                  </a:cubicBezTo>
                  <a:cubicBezTo>
                    <a:pt x="782367" y="548076"/>
                    <a:pt x="788876" y="548727"/>
                    <a:pt x="790503" y="546774"/>
                  </a:cubicBezTo>
                  <a:cubicBezTo>
                    <a:pt x="792130" y="544821"/>
                    <a:pt x="793432" y="544821"/>
                    <a:pt x="793107" y="542543"/>
                  </a:cubicBezTo>
                  <a:cubicBezTo>
                    <a:pt x="792781" y="540265"/>
                    <a:pt x="789201" y="536360"/>
                    <a:pt x="790829" y="535058"/>
                  </a:cubicBezTo>
                  <a:cubicBezTo>
                    <a:pt x="792456" y="533756"/>
                    <a:pt x="793758" y="533105"/>
                    <a:pt x="795385" y="534732"/>
                  </a:cubicBezTo>
                  <a:cubicBezTo>
                    <a:pt x="797012" y="536360"/>
                    <a:pt x="798314" y="539614"/>
                    <a:pt x="797989" y="542218"/>
                  </a:cubicBezTo>
                  <a:cubicBezTo>
                    <a:pt x="797663" y="544821"/>
                    <a:pt x="796687" y="549052"/>
                    <a:pt x="798314" y="547750"/>
                  </a:cubicBezTo>
                  <a:cubicBezTo>
                    <a:pt x="799941" y="546449"/>
                    <a:pt x="800267" y="540916"/>
                    <a:pt x="801569" y="539289"/>
                  </a:cubicBezTo>
                  <a:cubicBezTo>
                    <a:pt x="802870" y="537987"/>
                    <a:pt x="805474" y="539289"/>
                    <a:pt x="806450" y="537336"/>
                  </a:cubicBezTo>
                  <a:cubicBezTo>
                    <a:pt x="807752" y="535383"/>
                    <a:pt x="803521" y="534732"/>
                    <a:pt x="800918" y="533105"/>
                  </a:cubicBezTo>
                  <a:cubicBezTo>
                    <a:pt x="798639" y="531478"/>
                    <a:pt x="795710" y="529850"/>
                    <a:pt x="793432" y="528223"/>
                  </a:cubicBezTo>
                  <a:cubicBezTo>
                    <a:pt x="791479" y="526270"/>
                    <a:pt x="786598" y="533105"/>
                    <a:pt x="784970" y="534407"/>
                  </a:cubicBezTo>
                  <a:cubicBezTo>
                    <a:pt x="783343" y="535709"/>
                    <a:pt x="781065" y="537987"/>
                    <a:pt x="778461" y="537987"/>
                  </a:cubicBezTo>
                  <a:cubicBezTo>
                    <a:pt x="775858" y="537987"/>
                    <a:pt x="770976" y="540590"/>
                    <a:pt x="769023" y="541567"/>
                  </a:cubicBezTo>
                  <a:cubicBezTo>
                    <a:pt x="767070" y="542869"/>
                    <a:pt x="761863" y="540590"/>
                    <a:pt x="757632" y="538963"/>
                  </a:cubicBezTo>
                  <a:cubicBezTo>
                    <a:pt x="753401" y="537010"/>
                    <a:pt x="746892" y="536685"/>
                    <a:pt x="743963" y="535709"/>
                  </a:cubicBezTo>
                  <a:cubicBezTo>
                    <a:pt x="741034" y="535058"/>
                    <a:pt x="737129" y="535058"/>
                    <a:pt x="739082" y="533430"/>
                  </a:cubicBezTo>
                  <a:cubicBezTo>
                    <a:pt x="741034" y="531803"/>
                    <a:pt x="744289" y="532454"/>
                    <a:pt x="743963" y="530176"/>
                  </a:cubicBezTo>
                  <a:cubicBezTo>
                    <a:pt x="743312" y="527572"/>
                    <a:pt x="741685" y="521714"/>
                    <a:pt x="739082" y="522040"/>
                  </a:cubicBezTo>
                  <a:cubicBezTo>
                    <a:pt x="736478" y="522365"/>
                    <a:pt x="734525" y="524969"/>
                    <a:pt x="735502" y="525945"/>
                  </a:cubicBezTo>
                  <a:cubicBezTo>
                    <a:pt x="736478" y="526921"/>
                    <a:pt x="741034" y="527572"/>
                    <a:pt x="739082" y="528549"/>
                  </a:cubicBezTo>
                  <a:cubicBezTo>
                    <a:pt x="736803" y="529850"/>
                    <a:pt x="734851" y="533430"/>
                    <a:pt x="730945" y="531478"/>
                  </a:cubicBezTo>
                  <a:cubicBezTo>
                    <a:pt x="727040" y="529525"/>
                    <a:pt x="714022" y="525620"/>
                    <a:pt x="710767" y="525620"/>
                  </a:cubicBezTo>
                  <a:cubicBezTo>
                    <a:pt x="707513" y="525620"/>
                    <a:pt x="695796" y="525294"/>
                    <a:pt x="689613" y="525945"/>
                  </a:cubicBezTo>
                  <a:cubicBezTo>
                    <a:pt x="683429" y="526596"/>
                    <a:pt x="662600" y="531478"/>
                    <a:pt x="661949" y="528874"/>
                  </a:cubicBezTo>
                  <a:cubicBezTo>
                    <a:pt x="661624" y="525945"/>
                    <a:pt x="663576" y="527247"/>
                    <a:pt x="662600" y="525620"/>
                  </a:cubicBezTo>
                  <a:cubicBezTo>
                    <a:pt x="661298" y="523992"/>
                    <a:pt x="658695" y="523016"/>
                    <a:pt x="653813" y="521714"/>
                  </a:cubicBezTo>
                  <a:cubicBezTo>
                    <a:pt x="648931" y="520412"/>
                    <a:pt x="639818" y="518785"/>
                    <a:pt x="640795" y="516832"/>
                  </a:cubicBezTo>
                  <a:cubicBezTo>
                    <a:pt x="641771" y="514880"/>
                    <a:pt x="641771" y="509347"/>
                    <a:pt x="644700" y="506743"/>
                  </a:cubicBezTo>
                  <a:cubicBezTo>
                    <a:pt x="647629" y="504140"/>
                    <a:pt x="653487" y="499909"/>
                    <a:pt x="650884" y="498607"/>
                  </a:cubicBezTo>
                  <a:cubicBezTo>
                    <a:pt x="648280" y="497305"/>
                    <a:pt x="644049" y="503489"/>
                    <a:pt x="641120" y="504465"/>
                  </a:cubicBezTo>
                  <a:cubicBezTo>
                    <a:pt x="638191" y="505441"/>
                    <a:pt x="635587" y="512276"/>
                    <a:pt x="632333" y="511300"/>
                  </a:cubicBezTo>
                  <a:cubicBezTo>
                    <a:pt x="629078" y="510649"/>
                    <a:pt x="620942" y="510323"/>
                    <a:pt x="617362" y="510323"/>
                  </a:cubicBezTo>
                  <a:cubicBezTo>
                    <a:pt x="613457" y="510323"/>
                    <a:pt x="610853" y="512601"/>
                    <a:pt x="611829" y="510323"/>
                  </a:cubicBezTo>
                  <a:cubicBezTo>
                    <a:pt x="612806" y="507720"/>
                    <a:pt x="617687" y="506092"/>
                    <a:pt x="618664" y="504140"/>
                  </a:cubicBezTo>
                  <a:cubicBezTo>
                    <a:pt x="619966" y="502187"/>
                    <a:pt x="622895" y="501211"/>
                    <a:pt x="620291" y="500560"/>
                  </a:cubicBezTo>
                  <a:cubicBezTo>
                    <a:pt x="617687" y="500234"/>
                    <a:pt x="614107" y="501536"/>
                    <a:pt x="610528" y="501861"/>
                  </a:cubicBezTo>
                  <a:cubicBezTo>
                    <a:pt x="606947" y="502187"/>
                    <a:pt x="601740" y="504465"/>
                    <a:pt x="603693" y="502187"/>
                  </a:cubicBezTo>
                  <a:cubicBezTo>
                    <a:pt x="605646" y="499909"/>
                    <a:pt x="612155" y="496329"/>
                    <a:pt x="610202" y="495678"/>
                  </a:cubicBezTo>
                  <a:cubicBezTo>
                    <a:pt x="608249" y="495027"/>
                    <a:pt x="605971" y="496329"/>
                    <a:pt x="603368" y="497305"/>
                  </a:cubicBezTo>
                  <a:cubicBezTo>
                    <a:pt x="600764" y="497956"/>
                    <a:pt x="595557" y="501536"/>
                    <a:pt x="594255" y="499909"/>
                  </a:cubicBezTo>
                  <a:cubicBezTo>
                    <a:pt x="592628" y="498607"/>
                    <a:pt x="595231" y="497305"/>
                    <a:pt x="598160" y="495678"/>
                  </a:cubicBezTo>
                  <a:cubicBezTo>
                    <a:pt x="601089" y="494376"/>
                    <a:pt x="605646" y="492098"/>
                    <a:pt x="604344" y="491122"/>
                  </a:cubicBezTo>
                  <a:cubicBezTo>
                    <a:pt x="603042" y="490145"/>
                    <a:pt x="594906" y="494051"/>
                    <a:pt x="593604" y="492423"/>
                  </a:cubicBezTo>
                  <a:cubicBezTo>
                    <a:pt x="592302" y="490471"/>
                    <a:pt x="592953" y="489169"/>
                    <a:pt x="594255" y="487542"/>
                  </a:cubicBezTo>
                  <a:cubicBezTo>
                    <a:pt x="595882" y="485914"/>
                    <a:pt x="595882" y="485263"/>
                    <a:pt x="597835" y="484287"/>
                  </a:cubicBezTo>
                  <a:cubicBezTo>
                    <a:pt x="600113" y="482985"/>
                    <a:pt x="603693" y="482334"/>
                    <a:pt x="603042" y="481358"/>
                  </a:cubicBezTo>
                  <a:cubicBezTo>
                    <a:pt x="602391" y="480382"/>
                    <a:pt x="595882" y="479731"/>
                    <a:pt x="593604" y="480707"/>
                  </a:cubicBezTo>
                  <a:cubicBezTo>
                    <a:pt x="591326" y="481358"/>
                    <a:pt x="589698" y="484612"/>
                    <a:pt x="587746" y="486240"/>
                  </a:cubicBezTo>
                  <a:cubicBezTo>
                    <a:pt x="585793" y="487542"/>
                    <a:pt x="582539" y="486891"/>
                    <a:pt x="578633" y="486565"/>
                  </a:cubicBezTo>
                  <a:cubicBezTo>
                    <a:pt x="574728" y="486240"/>
                    <a:pt x="574728" y="488518"/>
                    <a:pt x="573426" y="488843"/>
                  </a:cubicBezTo>
                  <a:cubicBezTo>
                    <a:pt x="572124" y="489169"/>
                    <a:pt x="571799" y="486891"/>
                    <a:pt x="570497" y="485914"/>
                  </a:cubicBezTo>
                  <a:cubicBezTo>
                    <a:pt x="569195" y="485263"/>
                    <a:pt x="567893" y="486891"/>
                    <a:pt x="567568" y="484612"/>
                  </a:cubicBezTo>
                  <a:cubicBezTo>
                    <a:pt x="567242" y="482334"/>
                    <a:pt x="569195" y="478754"/>
                    <a:pt x="567242" y="479405"/>
                  </a:cubicBezTo>
                  <a:cubicBezTo>
                    <a:pt x="565289" y="480056"/>
                    <a:pt x="563011" y="484612"/>
                    <a:pt x="563337" y="485914"/>
                  </a:cubicBezTo>
                  <a:cubicBezTo>
                    <a:pt x="563662" y="487216"/>
                    <a:pt x="565615" y="489169"/>
                    <a:pt x="563337" y="489169"/>
                  </a:cubicBezTo>
                  <a:cubicBezTo>
                    <a:pt x="561059" y="489169"/>
                    <a:pt x="559757" y="489494"/>
                    <a:pt x="558455" y="490796"/>
                  </a:cubicBezTo>
                  <a:cubicBezTo>
                    <a:pt x="557153" y="492098"/>
                    <a:pt x="554550" y="490796"/>
                    <a:pt x="554875" y="489169"/>
                  </a:cubicBezTo>
                  <a:cubicBezTo>
                    <a:pt x="555200" y="487542"/>
                    <a:pt x="557479" y="484287"/>
                    <a:pt x="559106" y="481358"/>
                  </a:cubicBezTo>
                  <a:cubicBezTo>
                    <a:pt x="560733" y="478754"/>
                    <a:pt x="563988" y="475174"/>
                    <a:pt x="562035" y="474523"/>
                  </a:cubicBezTo>
                  <a:cubicBezTo>
                    <a:pt x="560082" y="473872"/>
                    <a:pt x="558455" y="479080"/>
                    <a:pt x="553899" y="480056"/>
                  </a:cubicBezTo>
                  <a:cubicBezTo>
                    <a:pt x="549342" y="480707"/>
                    <a:pt x="541857" y="481032"/>
                    <a:pt x="541857" y="482985"/>
                  </a:cubicBezTo>
                  <a:cubicBezTo>
                    <a:pt x="541531" y="484938"/>
                    <a:pt x="540555" y="485589"/>
                    <a:pt x="542833" y="487216"/>
                  </a:cubicBezTo>
                  <a:cubicBezTo>
                    <a:pt x="544786" y="488843"/>
                    <a:pt x="547064" y="489169"/>
                    <a:pt x="546739" y="490471"/>
                  </a:cubicBezTo>
                  <a:cubicBezTo>
                    <a:pt x="546413" y="491772"/>
                    <a:pt x="544135" y="492749"/>
                    <a:pt x="540880" y="493074"/>
                  </a:cubicBezTo>
                  <a:cubicBezTo>
                    <a:pt x="537951" y="493400"/>
                    <a:pt x="533721" y="494051"/>
                    <a:pt x="534371" y="495352"/>
                  </a:cubicBezTo>
                  <a:cubicBezTo>
                    <a:pt x="535022" y="496654"/>
                    <a:pt x="537951" y="495678"/>
                    <a:pt x="538277" y="497305"/>
                  </a:cubicBezTo>
                  <a:cubicBezTo>
                    <a:pt x="538277" y="498932"/>
                    <a:pt x="533721" y="500885"/>
                    <a:pt x="534697" y="501861"/>
                  </a:cubicBezTo>
                  <a:cubicBezTo>
                    <a:pt x="535673" y="502838"/>
                    <a:pt x="539579" y="499583"/>
                    <a:pt x="540880" y="500234"/>
                  </a:cubicBezTo>
                  <a:cubicBezTo>
                    <a:pt x="542508" y="500885"/>
                    <a:pt x="540230" y="503814"/>
                    <a:pt x="539253" y="505116"/>
                  </a:cubicBezTo>
                  <a:cubicBezTo>
                    <a:pt x="538602" y="506418"/>
                    <a:pt x="533395" y="509021"/>
                    <a:pt x="535348" y="510649"/>
                  </a:cubicBezTo>
                  <a:cubicBezTo>
                    <a:pt x="537301" y="511951"/>
                    <a:pt x="541531" y="512276"/>
                    <a:pt x="543810" y="511625"/>
                  </a:cubicBezTo>
                  <a:cubicBezTo>
                    <a:pt x="546413" y="510974"/>
                    <a:pt x="547715" y="510974"/>
                    <a:pt x="549342" y="508371"/>
                  </a:cubicBezTo>
                  <a:cubicBezTo>
                    <a:pt x="550970" y="506092"/>
                    <a:pt x="553248" y="504791"/>
                    <a:pt x="554224" y="504465"/>
                  </a:cubicBezTo>
                  <a:cubicBezTo>
                    <a:pt x="554875" y="504465"/>
                    <a:pt x="554875" y="509347"/>
                    <a:pt x="554550" y="510974"/>
                  </a:cubicBezTo>
                  <a:cubicBezTo>
                    <a:pt x="554224" y="512276"/>
                    <a:pt x="544460" y="516507"/>
                    <a:pt x="543159" y="516507"/>
                  </a:cubicBezTo>
                  <a:cubicBezTo>
                    <a:pt x="541857" y="516507"/>
                    <a:pt x="541206" y="518134"/>
                    <a:pt x="542508" y="518785"/>
                  </a:cubicBezTo>
                  <a:cubicBezTo>
                    <a:pt x="543484" y="519436"/>
                    <a:pt x="548366" y="520087"/>
                    <a:pt x="548366" y="521063"/>
                  </a:cubicBezTo>
                  <a:cubicBezTo>
                    <a:pt x="548366" y="522040"/>
                    <a:pt x="543810" y="521389"/>
                    <a:pt x="542833" y="523341"/>
                  </a:cubicBezTo>
                  <a:cubicBezTo>
                    <a:pt x="541857" y="525294"/>
                    <a:pt x="542182" y="526270"/>
                    <a:pt x="541206" y="527572"/>
                  </a:cubicBezTo>
                  <a:cubicBezTo>
                    <a:pt x="540230" y="528549"/>
                    <a:pt x="535348" y="531152"/>
                    <a:pt x="533721" y="530501"/>
                  </a:cubicBezTo>
                  <a:cubicBezTo>
                    <a:pt x="532093" y="529850"/>
                    <a:pt x="524282" y="525294"/>
                    <a:pt x="522981" y="525945"/>
                  </a:cubicBezTo>
                  <a:cubicBezTo>
                    <a:pt x="521679" y="526596"/>
                    <a:pt x="520702" y="531803"/>
                    <a:pt x="518750" y="530501"/>
                  </a:cubicBezTo>
                  <a:cubicBezTo>
                    <a:pt x="516797" y="529200"/>
                    <a:pt x="515821" y="522690"/>
                    <a:pt x="514519" y="523341"/>
                  </a:cubicBezTo>
                  <a:cubicBezTo>
                    <a:pt x="513217" y="523992"/>
                    <a:pt x="513217" y="526921"/>
                    <a:pt x="513217" y="528549"/>
                  </a:cubicBezTo>
                  <a:cubicBezTo>
                    <a:pt x="512892" y="530176"/>
                    <a:pt x="510939" y="534081"/>
                    <a:pt x="509312" y="533430"/>
                  </a:cubicBezTo>
                  <a:cubicBezTo>
                    <a:pt x="507684" y="532780"/>
                    <a:pt x="508986" y="532129"/>
                    <a:pt x="506708" y="530501"/>
                  </a:cubicBezTo>
                  <a:cubicBezTo>
                    <a:pt x="504430" y="528874"/>
                    <a:pt x="504430" y="532454"/>
                    <a:pt x="503779" y="533756"/>
                  </a:cubicBezTo>
                  <a:cubicBezTo>
                    <a:pt x="503128" y="535058"/>
                    <a:pt x="501175" y="534732"/>
                    <a:pt x="501175" y="535709"/>
                  </a:cubicBezTo>
                  <a:cubicBezTo>
                    <a:pt x="501175" y="536360"/>
                    <a:pt x="503128" y="537987"/>
                    <a:pt x="502152" y="538963"/>
                  </a:cubicBezTo>
                  <a:cubicBezTo>
                    <a:pt x="501175" y="539940"/>
                    <a:pt x="496944" y="536034"/>
                    <a:pt x="496293" y="537661"/>
                  </a:cubicBezTo>
                  <a:cubicBezTo>
                    <a:pt x="495968" y="538963"/>
                    <a:pt x="496944" y="538963"/>
                    <a:pt x="496619" y="540265"/>
                  </a:cubicBezTo>
                  <a:cubicBezTo>
                    <a:pt x="496293" y="541892"/>
                    <a:pt x="494341" y="540590"/>
                    <a:pt x="494015" y="541892"/>
                  </a:cubicBezTo>
                  <a:cubicBezTo>
                    <a:pt x="493690" y="543194"/>
                    <a:pt x="494666" y="543845"/>
                    <a:pt x="493364" y="545147"/>
                  </a:cubicBezTo>
                  <a:cubicBezTo>
                    <a:pt x="492062" y="546449"/>
                    <a:pt x="489784" y="546774"/>
                    <a:pt x="489784" y="544821"/>
                  </a:cubicBezTo>
                  <a:cubicBezTo>
                    <a:pt x="489784" y="542869"/>
                    <a:pt x="489784" y="541567"/>
                    <a:pt x="488483" y="542869"/>
                  </a:cubicBezTo>
                  <a:cubicBezTo>
                    <a:pt x="487181" y="544170"/>
                    <a:pt x="487181" y="546449"/>
                    <a:pt x="485553" y="547425"/>
                  </a:cubicBezTo>
                  <a:cubicBezTo>
                    <a:pt x="483926" y="548076"/>
                    <a:pt x="484252" y="545798"/>
                    <a:pt x="482624" y="545798"/>
                  </a:cubicBezTo>
                  <a:cubicBezTo>
                    <a:pt x="480997" y="545798"/>
                    <a:pt x="479695" y="551330"/>
                    <a:pt x="478068" y="552632"/>
                  </a:cubicBezTo>
                  <a:cubicBezTo>
                    <a:pt x="476441" y="554259"/>
                    <a:pt x="473837" y="556863"/>
                    <a:pt x="471233" y="556863"/>
                  </a:cubicBezTo>
                  <a:cubicBezTo>
                    <a:pt x="468630" y="556863"/>
                    <a:pt x="463748" y="558165"/>
                    <a:pt x="460819" y="559467"/>
                  </a:cubicBezTo>
                  <a:cubicBezTo>
                    <a:pt x="457890" y="560769"/>
                    <a:pt x="451055" y="564349"/>
                    <a:pt x="449754" y="563698"/>
                  </a:cubicBezTo>
                  <a:cubicBezTo>
                    <a:pt x="448126" y="563047"/>
                    <a:pt x="445197" y="560769"/>
                    <a:pt x="445523" y="559792"/>
                  </a:cubicBezTo>
                  <a:cubicBezTo>
                    <a:pt x="446174" y="558816"/>
                    <a:pt x="448777" y="558490"/>
                    <a:pt x="448452" y="557189"/>
                  </a:cubicBezTo>
                  <a:cubicBezTo>
                    <a:pt x="448126" y="555561"/>
                    <a:pt x="447801" y="555887"/>
                    <a:pt x="448452" y="554910"/>
                  </a:cubicBezTo>
                  <a:cubicBezTo>
                    <a:pt x="449103" y="553934"/>
                    <a:pt x="449754" y="552632"/>
                    <a:pt x="452357" y="552632"/>
                  </a:cubicBezTo>
                  <a:cubicBezTo>
                    <a:pt x="454961" y="552632"/>
                    <a:pt x="456914" y="554585"/>
                    <a:pt x="459192" y="553283"/>
                  </a:cubicBezTo>
                  <a:cubicBezTo>
                    <a:pt x="461470" y="551981"/>
                    <a:pt x="459843" y="550354"/>
                    <a:pt x="460819" y="549378"/>
                  </a:cubicBezTo>
                  <a:cubicBezTo>
                    <a:pt x="461795" y="548401"/>
                    <a:pt x="463097" y="548401"/>
                    <a:pt x="464399" y="548076"/>
                  </a:cubicBezTo>
                  <a:cubicBezTo>
                    <a:pt x="465701" y="547750"/>
                    <a:pt x="467003" y="547099"/>
                    <a:pt x="467328" y="544170"/>
                  </a:cubicBezTo>
                  <a:cubicBezTo>
                    <a:pt x="467653" y="541241"/>
                    <a:pt x="471233" y="538963"/>
                    <a:pt x="469606" y="537661"/>
                  </a:cubicBezTo>
                  <a:cubicBezTo>
                    <a:pt x="467979" y="536360"/>
                    <a:pt x="466352" y="540265"/>
                    <a:pt x="463423" y="541892"/>
                  </a:cubicBezTo>
                  <a:cubicBezTo>
                    <a:pt x="460494" y="543520"/>
                    <a:pt x="460819" y="545472"/>
                    <a:pt x="457890" y="544170"/>
                  </a:cubicBezTo>
                  <a:cubicBezTo>
                    <a:pt x="454961" y="542869"/>
                    <a:pt x="454961" y="541892"/>
                    <a:pt x="452032" y="541241"/>
                  </a:cubicBezTo>
                  <a:cubicBezTo>
                    <a:pt x="449103" y="540590"/>
                    <a:pt x="446824" y="540916"/>
                    <a:pt x="447475" y="539614"/>
                  </a:cubicBezTo>
                  <a:cubicBezTo>
                    <a:pt x="448126" y="538312"/>
                    <a:pt x="452683" y="532454"/>
                    <a:pt x="454635" y="529525"/>
                  </a:cubicBezTo>
                  <a:cubicBezTo>
                    <a:pt x="456588" y="526596"/>
                    <a:pt x="458541" y="521714"/>
                    <a:pt x="460168" y="519111"/>
                  </a:cubicBezTo>
                  <a:cubicBezTo>
                    <a:pt x="461795" y="516507"/>
                    <a:pt x="464074" y="514880"/>
                    <a:pt x="464074" y="512276"/>
                  </a:cubicBezTo>
                  <a:cubicBezTo>
                    <a:pt x="464074" y="509672"/>
                    <a:pt x="465701" y="508371"/>
                    <a:pt x="464074" y="506092"/>
                  </a:cubicBezTo>
                  <a:cubicBezTo>
                    <a:pt x="462446" y="503489"/>
                    <a:pt x="458215" y="501211"/>
                    <a:pt x="461144" y="499258"/>
                  </a:cubicBezTo>
                  <a:cubicBezTo>
                    <a:pt x="464074" y="497631"/>
                    <a:pt x="465375" y="500885"/>
                    <a:pt x="469281" y="497956"/>
                  </a:cubicBezTo>
                  <a:cubicBezTo>
                    <a:pt x="473186" y="495027"/>
                    <a:pt x="472861" y="494702"/>
                    <a:pt x="477092" y="491772"/>
                  </a:cubicBezTo>
                  <a:cubicBezTo>
                    <a:pt x="481323" y="488843"/>
                    <a:pt x="482950" y="487542"/>
                    <a:pt x="484903" y="488192"/>
                  </a:cubicBezTo>
                  <a:cubicBezTo>
                    <a:pt x="486530" y="488843"/>
                    <a:pt x="494015" y="494376"/>
                    <a:pt x="497270" y="492098"/>
                  </a:cubicBezTo>
                  <a:cubicBezTo>
                    <a:pt x="500524" y="489820"/>
                    <a:pt x="501175" y="488518"/>
                    <a:pt x="503779" y="488843"/>
                  </a:cubicBezTo>
                  <a:cubicBezTo>
                    <a:pt x="506382" y="489169"/>
                    <a:pt x="513217" y="491772"/>
                    <a:pt x="516471" y="491772"/>
                  </a:cubicBezTo>
                  <a:cubicBezTo>
                    <a:pt x="519726" y="491772"/>
                    <a:pt x="523957" y="493400"/>
                    <a:pt x="522655" y="491447"/>
                  </a:cubicBezTo>
                  <a:cubicBezTo>
                    <a:pt x="521353" y="489494"/>
                    <a:pt x="510939" y="486565"/>
                    <a:pt x="508661" y="483636"/>
                  </a:cubicBezTo>
                  <a:cubicBezTo>
                    <a:pt x="506382" y="480707"/>
                    <a:pt x="503128" y="480056"/>
                    <a:pt x="504755" y="477778"/>
                  </a:cubicBezTo>
                  <a:cubicBezTo>
                    <a:pt x="506708" y="475500"/>
                    <a:pt x="506382" y="473222"/>
                    <a:pt x="508661" y="471920"/>
                  </a:cubicBezTo>
                  <a:cubicBezTo>
                    <a:pt x="510939" y="470618"/>
                    <a:pt x="515170" y="469642"/>
                    <a:pt x="517122" y="468665"/>
                  </a:cubicBezTo>
                  <a:cubicBezTo>
                    <a:pt x="519401" y="467689"/>
                    <a:pt x="521679" y="467038"/>
                    <a:pt x="521028" y="465736"/>
                  </a:cubicBezTo>
                  <a:cubicBezTo>
                    <a:pt x="520377" y="464434"/>
                    <a:pt x="509637" y="464434"/>
                    <a:pt x="507359" y="465411"/>
                  </a:cubicBezTo>
                  <a:cubicBezTo>
                    <a:pt x="505081" y="466387"/>
                    <a:pt x="505081" y="469967"/>
                    <a:pt x="502152" y="470943"/>
                  </a:cubicBezTo>
                  <a:cubicBezTo>
                    <a:pt x="498897" y="471594"/>
                    <a:pt x="500850" y="472245"/>
                    <a:pt x="494015" y="471594"/>
                  </a:cubicBezTo>
                  <a:cubicBezTo>
                    <a:pt x="487181" y="470943"/>
                    <a:pt x="483275" y="469316"/>
                    <a:pt x="482299" y="470943"/>
                  </a:cubicBezTo>
                  <a:cubicBezTo>
                    <a:pt x="481323" y="472571"/>
                    <a:pt x="477092" y="476151"/>
                    <a:pt x="473837" y="477778"/>
                  </a:cubicBezTo>
                  <a:cubicBezTo>
                    <a:pt x="470257" y="479405"/>
                    <a:pt x="472210" y="480707"/>
                    <a:pt x="468304" y="482660"/>
                  </a:cubicBezTo>
                  <a:cubicBezTo>
                    <a:pt x="464399" y="484938"/>
                    <a:pt x="452683" y="486891"/>
                    <a:pt x="451706" y="488518"/>
                  </a:cubicBezTo>
                  <a:cubicBezTo>
                    <a:pt x="450730" y="490145"/>
                    <a:pt x="450404" y="495352"/>
                    <a:pt x="448126" y="496329"/>
                  </a:cubicBezTo>
                  <a:cubicBezTo>
                    <a:pt x="445848" y="497631"/>
                    <a:pt x="439990" y="502838"/>
                    <a:pt x="437386" y="504140"/>
                  </a:cubicBezTo>
                  <a:cubicBezTo>
                    <a:pt x="435108" y="505441"/>
                    <a:pt x="433481" y="508371"/>
                    <a:pt x="433481" y="509672"/>
                  </a:cubicBezTo>
                  <a:cubicBezTo>
                    <a:pt x="433481" y="510974"/>
                    <a:pt x="436735" y="512276"/>
                    <a:pt x="433481" y="512927"/>
                  </a:cubicBezTo>
                  <a:cubicBezTo>
                    <a:pt x="430226" y="513578"/>
                    <a:pt x="423066" y="513578"/>
                    <a:pt x="417859" y="514554"/>
                  </a:cubicBezTo>
                  <a:cubicBezTo>
                    <a:pt x="412652" y="515531"/>
                    <a:pt x="408746" y="516181"/>
                    <a:pt x="410048" y="517809"/>
                  </a:cubicBezTo>
                  <a:cubicBezTo>
                    <a:pt x="411350" y="519436"/>
                    <a:pt x="417859" y="517809"/>
                    <a:pt x="418510" y="519761"/>
                  </a:cubicBezTo>
                  <a:cubicBezTo>
                    <a:pt x="419161" y="521714"/>
                    <a:pt x="419812" y="522690"/>
                    <a:pt x="421765" y="524969"/>
                  </a:cubicBezTo>
                  <a:cubicBezTo>
                    <a:pt x="424043" y="527247"/>
                    <a:pt x="424368" y="528549"/>
                    <a:pt x="422415" y="529200"/>
                  </a:cubicBezTo>
                  <a:cubicBezTo>
                    <a:pt x="420137" y="529850"/>
                    <a:pt x="414605" y="530827"/>
                    <a:pt x="411676" y="532129"/>
                  </a:cubicBezTo>
                  <a:cubicBezTo>
                    <a:pt x="408746" y="533756"/>
                    <a:pt x="406143" y="535709"/>
                    <a:pt x="407119" y="536034"/>
                  </a:cubicBezTo>
                  <a:cubicBezTo>
                    <a:pt x="408421" y="536685"/>
                    <a:pt x="413628" y="536360"/>
                    <a:pt x="412326" y="538312"/>
                  </a:cubicBezTo>
                  <a:cubicBezTo>
                    <a:pt x="411025" y="540265"/>
                    <a:pt x="407770" y="542869"/>
                    <a:pt x="406468" y="542869"/>
                  </a:cubicBezTo>
                  <a:cubicBezTo>
                    <a:pt x="405166" y="542869"/>
                    <a:pt x="403214" y="544496"/>
                    <a:pt x="402888" y="542869"/>
                  </a:cubicBezTo>
                  <a:cubicBezTo>
                    <a:pt x="402563" y="541241"/>
                    <a:pt x="403214" y="536685"/>
                    <a:pt x="400936" y="537987"/>
                  </a:cubicBezTo>
                  <a:cubicBezTo>
                    <a:pt x="398657" y="538963"/>
                    <a:pt x="394101" y="542869"/>
                    <a:pt x="394752" y="543845"/>
                  </a:cubicBezTo>
                  <a:cubicBezTo>
                    <a:pt x="395077" y="544821"/>
                    <a:pt x="398657" y="544821"/>
                    <a:pt x="397030" y="545798"/>
                  </a:cubicBezTo>
                  <a:cubicBezTo>
                    <a:pt x="395728" y="546774"/>
                    <a:pt x="389545" y="546449"/>
                    <a:pt x="389545" y="547425"/>
                  </a:cubicBezTo>
                  <a:cubicBezTo>
                    <a:pt x="389545" y="548401"/>
                    <a:pt x="392148" y="549378"/>
                    <a:pt x="391497" y="551005"/>
                  </a:cubicBezTo>
                  <a:cubicBezTo>
                    <a:pt x="390847" y="552632"/>
                    <a:pt x="384337" y="553609"/>
                    <a:pt x="382059" y="554259"/>
                  </a:cubicBezTo>
                  <a:cubicBezTo>
                    <a:pt x="379781" y="555236"/>
                    <a:pt x="379781" y="557189"/>
                    <a:pt x="380757" y="557514"/>
                  </a:cubicBezTo>
                  <a:cubicBezTo>
                    <a:pt x="381734" y="557839"/>
                    <a:pt x="386616" y="556212"/>
                    <a:pt x="385639" y="558816"/>
                  </a:cubicBezTo>
                  <a:cubicBezTo>
                    <a:pt x="384663" y="561419"/>
                    <a:pt x="378805" y="562721"/>
                    <a:pt x="379130" y="565325"/>
                  </a:cubicBezTo>
                  <a:cubicBezTo>
                    <a:pt x="379130" y="567929"/>
                    <a:pt x="380107" y="569230"/>
                    <a:pt x="382710" y="569556"/>
                  </a:cubicBezTo>
                  <a:cubicBezTo>
                    <a:pt x="385314" y="569881"/>
                    <a:pt x="391823" y="568579"/>
                    <a:pt x="393776" y="568579"/>
                  </a:cubicBezTo>
                  <a:cubicBezTo>
                    <a:pt x="395728" y="568579"/>
                    <a:pt x="400285" y="570858"/>
                    <a:pt x="402888" y="574112"/>
                  </a:cubicBezTo>
                  <a:cubicBezTo>
                    <a:pt x="405492" y="577041"/>
                    <a:pt x="406143" y="577041"/>
                    <a:pt x="405166" y="578994"/>
                  </a:cubicBezTo>
                  <a:cubicBezTo>
                    <a:pt x="404190" y="580947"/>
                    <a:pt x="400610" y="582574"/>
                    <a:pt x="395728" y="584527"/>
                  </a:cubicBezTo>
                  <a:cubicBezTo>
                    <a:pt x="390847" y="586805"/>
                    <a:pt x="383687" y="588432"/>
                    <a:pt x="384012" y="590710"/>
                  </a:cubicBezTo>
                  <a:cubicBezTo>
                    <a:pt x="384337" y="592988"/>
                    <a:pt x="387592" y="593965"/>
                    <a:pt x="384663" y="595592"/>
                  </a:cubicBezTo>
                  <a:cubicBezTo>
                    <a:pt x="381734" y="597219"/>
                    <a:pt x="375225" y="596243"/>
                    <a:pt x="376527" y="598196"/>
                  </a:cubicBezTo>
                  <a:cubicBezTo>
                    <a:pt x="377828" y="600148"/>
                    <a:pt x="382059" y="599172"/>
                    <a:pt x="382059" y="600799"/>
                  </a:cubicBezTo>
                  <a:cubicBezTo>
                    <a:pt x="382059" y="602427"/>
                    <a:pt x="376852" y="606657"/>
                    <a:pt x="375876" y="607308"/>
                  </a:cubicBezTo>
                  <a:cubicBezTo>
                    <a:pt x="375225" y="607959"/>
                    <a:pt x="374899" y="602427"/>
                    <a:pt x="372296" y="602101"/>
                  </a:cubicBezTo>
                  <a:cubicBezTo>
                    <a:pt x="370018" y="601776"/>
                    <a:pt x="360905" y="606983"/>
                    <a:pt x="359278" y="608936"/>
                  </a:cubicBezTo>
                  <a:cubicBezTo>
                    <a:pt x="357650" y="610888"/>
                    <a:pt x="350816" y="619025"/>
                    <a:pt x="349189" y="620001"/>
                  </a:cubicBezTo>
                  <a:cubicBezTo>
                    <a:pt x="347561" y="621303"/>
                    <a:pt x="342354" y="617072"/>
                    <a:pt x="341052" y="618374"/>
                  </a:cubicBezTo>
                  <a:cubicBezTo>
                    <a:pt x="339750" y="620001"/>
                    <a:pt x="341378" y="622279"/>
                    <a:pt x="340076" y="623906"/>
                  </a:cubicBezTo>
                  <a:cubicBezTo>
                    <a:pt x="338774" y="625534"/>
                    <a:pt x="334543" y="628788"/>
                    <a:pt x="329987" y="630090"/>
                  </a:cubicBezTo>
                  <a:cubicBezTo>
                    <a:pt x="325430" y="631392"/>
                    <a:pt x="313389" y="637901"/>
                    <a:pt x="314365" y="639203"/>
                  </a:cubicBezTo>
                  <a:cubicBezTo>
                    <a:pt x="315016" y="640830"/>
                    <a:pt x="317620" y="638226"/>
                    <a:pt x="318270" y="641156"/>
                  </a:cubicBezTo>
                  <a:cubicBezTo>
                    <a:pt x="318596" y="644085"/>
                    <a:pt x="313389" y="647990"/>
                    <a:pt x="313389" y="648966"/>
                  </a:cubicBezTo>
                  <a:cubicBezTo>
                    <a:pt x="313389" y="649617"/>
                    <a:pt x="316318" y="652872"/>
                    <a:pt x="315016" y="653197"/>
                  </a:cubicBezTo>
                  <a:cubicBezTo>
                    <a:pt x="313714" y="653523"/>
                    <a:pt x="308507" y="650268"/>
                    <a:pt x="307856" y="651244"/>
                  </a:cubicBezTo>
                  <a:cubicBezTo>
                    <a:pt x="307205" y="651895"/>
                    <a:pt x="307856" y="654825"/>
                    <a:pt x="305903" y="655801"/>
                  </a:cubicBezTo>
                  <a:cubicBezTo>
                    <a:pt x="303950" y="656777"/>
                    <a:pt x="298743" y="659706"/>
                    <a:pt x="297441" y="659706"/>
                  </a:cubicBezTo>
                  <a:cubicBezTo>
                    <a:pt x="296140" y="659706"/>
                    <a:pt x="289631" y="659055"/>
                    <a:pt x="288329" y="659706"/>
                  </a:cubicBezTo>
                  <a:cubicBezTo>
                    <a:pt x="287027" y="660683"/>
                    <a:pt x="284749" y="661659"/>
                    <a:pt x="285074" y="662635"/>
                  </a:cubicBezTo>
                  <a:cubicBezTo>
                    <a:pt x="285400" y="663612"/>
                    <a:pt x="288003" y="666215"/>
                    <a:pt x="287678" y="666541"/>
                  </a:cubicBezTo>
                  <a:cubicBezTo>
                    <a:pt x="287352" y="667192"/>
                    <a:pt x="281820" y="663612"/>
                    <a:pt x="278565" y="664263"/>
                  </a:cubicBezTo>
                  <a:cubicBezTo>
                    <a:pt x="275311" y="664914"/>
                    <a:pt x="265547" y="671423"/>
                    <a:pt x="263920" y="672399"/>
                  </a:cubicBezTo>
                  <a:cubicBezTo>
                    <a:pt x="262618" y="673050"/>
                    <a:pt x="255783" y="677932"/>
                    <a:pt x="256760" y="679233"/>
                  </a:cubicBezTo>
                  <a:cubicBezTo>
                    <a:pt x="257411" y="680535"/>
                    <a:pt x="266523" y="677281"/>
                    <a:pt x="265547" y="680535"/>
                  </a:cubicBezTo>
                  <a:cubicBezTo>
                    <a:pt x="264571" y="683464"/>
                    <a:pt x="260991" y="685743"/>
                    <a:pt x="261316" y="688021"/>
                  </a:cubicBezTo>
                  <a:cubicBezTo>
                    <a:pt x="261642" y="690299"/>
                    <a:pt x="263920" y="692577"/>
                    <a:pt x="262292" y="693553"/>
                  </a:cubicBezTo>
                  <a:cubicBezTo>
                    <a:pt x="260665" y="694204"/>
                    <a:pt x="257736" y="691926"/>
                    <a:pt x="257736" y="689323"/>
                  </a:cubicBezTo>
                  <a:cubicBezTo>
                    <a:pt x="257736" y="686719"/>
                    <a:pt x="255458" y="683790"/>
                    <a:pt x="254807" y="684441"/>
                  </a:cubicBezTo>
                  <a:cubicBezTo>
                    <a:pt x="254156" y="685092"/>
                    <a:pt x="256434" y="690624"/>
                    <a:pt x="254156" y="692252"/>
                  </a:cubicBezTo>
                  <a:cubicBezTo>
                    <a:pt x="251878" y="693879"/>
                    <a:pt x="238860" y="697784"/>
                    <a:pt x="236582" y="697459"/>
                  </a:cubicBezTo>
                  <a:cubicBezTo>
                    <a:pt x="234303" y="697459"/>
                    <a:pt x="230073" y="693553"/>
                    <a:pt x="230073" y="695832"/>
                  </a:cubicBezTo>
                  <a:cubicBezTo>
                    <a:pt x="230073" y="698110"/>
                    <a:pt x="232351" y="702015"/>
                    <a:pt x="232351" y="703968"/>
                  </a:cubicBezTo>
                  <a:cubicBezTo>
                    <a:pt x="232025" y="705921"/>
                    <a:pt x="230398" y="708850"/>
                    <a:pt x="228771" y="708850"/>
                  </a:cubicBezTo>
                  <a:cubicBezTo>
                    <a:pt x="227144" y="708850"/>
                    <a:pt x="228445" y="702341"/>
                    <a:pt x="227144" y="701039"/>
                  </a:cubicBezTo>
                  <a:cubicBezTo>
                    <a:pt x="225842" y="700062"/>
                    <a:pt x="223564" y="700388"/>
                    <a:pt x="219333" y="701364"/>
                  </a:cubicBezTo>
                  <a:cubicBezTo>
                    <a:pt x="215427" y="702666"/>
                    <a:pt x="208267" y="702992"/>
                    <a:pt x="206965" y="705270"/>
                  </a:cubicBezTo>
                  <a:cubicBezTo>
                    <a:pt x="205664" y="707873"/>
                    <a:pt x="206640" y="712104"/>
                    <a:pt x="205013" y="711453"/>
                  </a:cubicBezTo>
                  <a:cubicBezTo>
                    <a:pt x="203385" y="710802"/>
                    <a:pt x="201107" y="707222"/>
                    <a:pt x="200456" y="707548"/>
                  </a:cubicBezTo>
                  <a:cubicBezTo>
                    <a:pt x="199805" y="707873"/>
                    <a:pt x="196225" y="709501"/>
                    <a:pt x="196876" y="710477"/>
                  </a:cubicBezTo>
                  <a:cubicBezTo>
                    <a:pt x="197527" y="711779"/>
                    <a:pt x="200456" y="713081"/>
                    <a:pt x="197853" y="714057"/>
                  </a:cubicBezTo>
                  <a:cubicBezTo>
                    <a:pt x="195249" y="715033"/>
                    <a:pt x="188740" y="716661"/>
                    <a:pt x="184509" y="716661"/>
                  </a:cubicBezTo>
                  <a:cubicBezTo>
                    <a:pt x="180604" y="716661"/>
                    <a:pt x="177675" y="716010"/>
                    <a:pt x="177675" y="715359"/>
                  </a:cubicBezTo>
                  <a:cubicBezTo>
                    <a:pt x="177675" y="714383"/>
                    <a:pt x="179627" y="712104"/>
                    <a:pt x="181255" y="711453"/>
                  </a:cubicBezTo>
                  <a:cubicBezTo>
                    <a:pt x="182882" y="710802"/>
                    <a:pt x="185486" y="711453"/>
                    <a:pt x="186462" y="710477"/>
                  </a:cubicBezTo>
                  <a:cubicBezTo>
                    <a:pt x="187764" y="709501"/>
                    <a:pt x="183207" y="707873"/>
                    <a:pt x="181580" y="707873"/>
                  </a:cubicBezTo>
                  <a:cubicBezTo>
                    <a:pt x="179627" y="707548"/>
                    <a:pt x="173118" y="703968"/>
                    <a:pt x="171816" y="704944"/>
                  </a:cubicBezTo>
                  <a:cubicBezTo>
                    <a:pt x="170515" y="705595"/>
                    <a:pt x="171816" y="710152"/>
                    <a:pt x="171491" y="712755"/>
                  </a:cubicBezTo>
                  <a:cubicBezTo>
                    <a:pt x="171166" y="715359"/>
                    <a:pt x="168236" y="717312"/>
                    <a:pt x="164656" y="719264"/>
                  </a:cubicBezTo>
                  <a:cubicBezTo>
                    <a:pt x="161077" y="721217"/>
                    <a:pt x="161727" y="723495"/>
                    <a:pt x="161727" y="725448"/>
                  </a:cubicBezTo>
                  <a:cubicBezTo>
                    <a:pt x="161727" y="727401"/>
                    <a:pt x="157822" y="724471"/>
                    <a:pt x="157171" y="725773"/>
                  </a:cubicBezTo>
                  <a:cubicBezTo>
                    <a:pt x="156520" y="727075"/>
                    <a:pt x="156846" y="729353"/>
                    <a:pt x="154567" y="729028"/>
                  </a:cubicBezTo>
                  <a:cubicBezTo>
                    <a:pt x="152289" y="728702"/>
                    <a:pt x="151313" y="728377"/>
                    <a:pt x="150662" y="726424"/>
                  </a:cubicBezTo>
                  <a:cubicBezTo>
                    <a:pt x="150011" y="724471"/>
                    <a:pt x="144478" y="718613"/>
                    <a:pt x="143827" y="720241"/>
                  </a:cubicBezTo>
                  <a:cubicBezTo>
                    <a:pt x="143177" y="721868"/>
                    <a:pt x="145455" y="725122"/>
                    <a:pt x="145780" y="728051"/>
                  </a:cubicBezTo>
                  <a:cubicBezTo>
                    <a:pt x="146106" y="730981"/>
                    <a:pt x="147082" y="731306"/>
                    <a:pt x="145455" y="732933"/>
                  </a:cubicBezTo>
                  <a:cubicBezTo>
                    <a:pt x="143827" y="734561"/>
                    <a:pt x="140898" y="733910"/>
                    <a:pt x="139597" y="733259"/>
                  </a:cubicBezTo>
                  <a:cubicBezTo>
                    <a:pt x="137969" y="732608"/>
                    <a:pt x="132111" y="725773"/>
                    <a:pt x="131786" y="727075"/>
                  </a:cubicBezTo>
                  <a:cubicBezTo>
                    <a:pt x="131460" y="728377"/>
                    <a:pt x="131786" y="729353"/>
                    <a:pt x="130809" y="731631"/>
                  </a:cubicBezTo>
                  <a:cubicBezTo>
                    <a:pt x="129833" y="733584"/>
                    <a:pt x="126904" y="737164"/>
                    <a:pt x="126578" y="735862"/>
                  </a:cubicBezTo>
                  <a:cubicBezTo>
                    <a:pt x="126253" y="734561"/>
                    <a:pt x="127229" y="730981"/>
                    <a:pt x="127229" y="729028"/>
                  </a:cubicBezTo>
                  <a:cubicBezTo>
                    <a:pt x="126904" y="727075"/>
                    <a:pt x="125928" y="726099"/>
                    <a:pt x="127880" y="724146"/>
                  </a:cubicBezTo>
                  <a:cubicBezTo>
                    <a:pt x="129833" y="722519"/>
                    <a:pt x="131460" y="721217"/>
                    <a:pt x="132762" y="721542"/>
                  </a:cubicBezTo>
                  <a:cubicBezTo>
                    <a:pt x="134064" y="721868"/>
                    <a:pt x="135366" y="723170"/>
                    <a:pt x="137969" y="720892"/>
                  </a:cubicBezTo>
                  <a:cubicBezTo>
                    <a:pt x="140573" y="718613"/>
                    <a:pt x="145129" y="713732"/>
                    <a:pt x="148709" y="711128"/>
                  </a:cubicBezTo>
                  <a:cubicBezTo>
                    <a:pt x="152289" y="708524"/>
                    <a:pt x="153917" y="705270"/>
                    <a:pt x="159449" y="702341"/>
                  </a:cubicBezTo>
                  <a:cubicBezTo>
                    <a:pt x="164982" y="699086"/>
                    <a:pt x="165633" y="696808"/>
                    <a:pt x="172467" y="695832"/>
                  </a:cubicBezTo>
                  <a:cubicBezTo>
                    <a:pt x="179302" y="694855"/>
                    <a:pt x="180929" y="694530"/>
                    <a:pt x="183533" y="692903"/>
                  </a:cubicBezTo>
                  <a:cubicBezTo>
                    <a:pt x="186136" y="691275"/>
                    <a:pt x="193622" y="691926"/>
                    <a:pt x="194273" y="692577"/>
                  </a:cubicBezTo>
                  <a:cubicBezTo>
                    <a:pt x="194598" y="693228"/>
                    <a:pt x="189065" y="695506"/>
                    <a:pt x="190693" y="697133"/>
                  </a:cubicBezTo>
                  <a:cubicBezTo>
                    <a:pt x="192320" y="698761"/>
                    <a:pt x="197202" y="702015"/>
                    <a:pt x="198829" y="702666"/>
                  </a:cubicBezTo>
                  <a:cubicBezTo>
                    <a:pt x="200131" y="703317"/>
                    <a:pt x="201758" y="704293"/>
                    <a:pt x="201758" y="703317"/>
                  </a:cubicBezTo>
                  <a:cubicBezTo>
                    <a:pt x="201433" y="702015"/>
                    <a:pt x="199155" y="699086"/>
                    <a:pt x="200456" y="698761"/>
                  </a:cubicBezTo>
                  <a:cubicBezTo>
                    <a:pt x="201758" y="698110"/>
                    <a:pt x="205664" y="700062"/>
                    <a:pt x="207616" y="700062"/>
                  </a:cubicBezTo>
                  <a:cubicBezTo>
                    <a:pt x="209569" y="700062"/>
                    <a:pt x="212173" y="700713"/>
                    <a:pt x="212173" y="699086"/>
                  </a:cubicBezTo>
                  <a:cubicBezTo>
                    <a:pt x="212173" y="697784"/>
                    <a:pt x="207942" y="696483"/>
                    <a:pt x="207291" y="694855"/>
                  </a:cubicBezTo>
                  <a:cubicBezTo>
                    <a:pt x="206315" y="693228"/>
                    <a:pt x="205013" y="692577"/>
                    <a:pt x="205664" y="690624"/>
                  </a:cubicBezTo>
                  <a:cubicBezTo>
                    <a:pt x="206315" y="688346"/>
                    <a:pt x="206315" y="685417"/>
                    <a:pt x="209244" y="682813"/>
                  </a:cubicBezTo>
                  <a:cubicBezTo>
                    <a:pt x="212498" y="680210"/>
                    <a:pt x="214125" y="678583"/>
                    <a:pt x="222587" y="674677"/>
                  </a:cubicBezTo>
                  <a:cubicBezTo>
                    <a:pt x="231049" y="670772"/>
                    <a:pt x="234629" y="665890"/>
                    <a:pt x="238860" y="663286"/>
                  </a:cubicBezTo>
                  <a:cubicBezTo>
                    <a:pt x="243091" y="660683"/>
                    <a:pt x="247973" y="657428"/>
                    <a:pt x="250251" y="656777"/>
                  </a:cubicBezTo>
                  <a:cubicBezTo>
                    <a:pt x="252529" y="656126"/>
                    <a:pt x="246996" y="660357"/>
                    <a:pt x="249600" y="661334"/>
                  </a:cubicBezTo>
                  <a:cubicBezTo>
                    <a:pt x="252529" y="662635"/>
                    <a:pt x="255783" y="664263"/>
                    <a:pt x="257085" y="662635"/>
                  </a:cubicBezTo>
                  <a:cubicBezTo>
                    <a:pt x="258387" y="661008"/>
                    <a:pt x="254807" y="653848"/>
                    <a:pt x="257736" y="650268"/>
                  </a:cubicBezTo>
                  <a:cubicBezTo>
                    <a:pt x="260665" y="646688"/>
                    <a:pt x="265222" y="642457"/>
                    <a:pt x="270754" y="639528"/>
                  </a:cubicBezTo>
                  <a:cubicBezTo>
                    <a:pt x="276287" y="636599"/>
                    <a:pt x="278240" y="631066"/>
                    <a:pt x="280518" y="630416"/>
                  </a:cubicBezTo>
                  <a:cubicBezTo>
                    <a:pt x="282796" y="629765"/>
                    <a:pt x="284098" y="630416"/>
                    <a:pt x="285074" y="631392"/>
                  </a:cubicBezTo>
                  <a:cubicBezTo>
                    <a:pt x="286051" y="632368"/>
                    <a:pt x="288329" y="634321"/>
                    <a:pt x="291258" y="633996"/>
                  </a:cubicBezTo>
                  <a:cubicBezTo>
                    <a:pt x="294187" y="633670"/>
                    <a:pt x="296791" y="632043"/>
                    <a:pt x="295163" y="631717"/>
                  </a:cubicBezTo>
                  <a:cubicBezTo>
                    <a:pt x="293536" y="631392"/>
                    <a:pt x="288654" y="632043"/>
                    <a:pt x="288329" y="630090"/>
                  </a:cubicBezTo>
                  <a:cubicBezTo>
                    <a:pt x="288329" y="628137"/>
                    <a:pt x="288654" y="626836"/>
                    <a:pt x="287352" y="626510"/>
                  </a:cubicBezTo>
                  <a:cubicBezTo>
                    <a:pt x="286051" y="626185"/>
                    <a:pt x="283121" y="626510"/>
                    <a:pt x="283121" y="623581"/>
                  </a:cubicBezTo>
                  <a:cubicBezTo>
                    <a:pt x="283121" y="620652"/>
                    <a:pt x="285400" y="619350"/>
                    <a:pt x="286051" y="614468"/>
                  </a:cubicBezTo>
                  <a:cubicBezTo>
                    <a:pt x="286701" y="609587"/>
                    <a:pt x="286701" y="606657"/>
                    <a:pt x="288003" y="606332"/>
                  </a:cubicBezTo>
                  <a:cubicBezTo>
                    <a:pt x="289305" y="606007"/>
                    <a:pt x="299720" y="607634"/>
                    <a:pt x="301021" y="606332"/>
                  </a:cubicBezTo>
                  <a:cubicBezTo>
                    <a:pt x="302323" y="605030"/>
                    <a:pt x="298743" y="603728"/>
                    <a:pt x="295163" y="602427"/>
                  </a:cubicBezTo>
                  <a:cubicBezTo>
                    <a:pt x="291583" y="601450"/>
                    <a:pt x="288329" y="601125"/>
                    <a:pt x="288329" y="598847"/>
                  </a:cubicBezTo>
                  <a:cubicBezTo>
                    <a:pt x="288654" y="596568"/>
                    <a:pt x="306880" y="583225"/>
                    <a:pt x="305903" y="581598"/>
                  </a:cubicBezTo>
                  <a:cubicBezTo>
                    <a:pt x="304927" y="579970"/>
                    <a:pt x="302323" y="581272"/>
                    <a:pt x="303625" y="577692"/>
                  </a:cubicBezTo>
                  <a:cubicBezTo>
                    <a:pt x="305252" y="574112"/>
                    <a:pt x="310785" y="565650"/>
                    <a:pt x="308832" y="564349"/>
                  </a:cubicBezTo>
                  <a:cubicBezTo>
                    <a:pt x="306554" y="563047"/>
                    <a:pt x="303300" y="573461"/>
                    <a:pt x="299394" y="574438"/>
                  </a:cubicBezTo>
                  <a:cubicBezTo>
                    <a:pt x="295489" y="575414"/>
                    <a:pt x="281169" y="579970"/>
                    <a:pt x="279216" y="581598"/>
                  </a:cubicBezTo>
                  <a:cubicBezTo>
                    <a:pt x="277263" y="583225"/>
                    <a:pt x="270103" y="587781"/>
                    <a:pt x="268802" y="586479"/>
                  </a:cubicBezTo>
                  <a:cubicBezTo>
                    <a:pt x="267174" y="585503"/>
                    <a:pt x="261967" y="581272"/>
                    <a:pt x="261967" y="578668"/>
                  </a:cubicBezTo>
                  <a:cubicBezTo>
                    <a:pt x="261642" y="576390"/>
                    <a:pt x="260340" y="573787"/>
                    <a:pt x="262943" y="572485"/>
                  </a:cubicBezTo>
                  <a:cubicBezTo>
                    <a:pt x="265222" y="571183"/>
                    <a:pt x="266849" y="571508"/>
                    <a:pt x="268802" y="572159"/>
                  </a:cubicBezTo>
                  <a:cubicBezTo>
                    <a:pt x="270754" y="572810"/>
                    <a:pt x="272707" y="577367"/>
                    <a:pt x="275311" y="575739"/>
                  </a:cubicBezTo>
                  <a:cubicBezTo>
                    <a:pt x="277914" y="574112"/>
                    <a:pt x="275311" y="569556"/>
                    <a:pt x="272707" y="567603"/>
                  </a:cubicBezTo>
                  <a:cubicBezTo>
                    <a:pt x="270103" y="565976"/>
                    <a:pt x="259689" y="561094"/>
                    <a:pt x="258712" y="562396"/>
                  </a:cubicBezTo>
                  <a:cubicBezTo>
                    <a:pt x="257736" y="563698"/>
                    <a:pt x="259689" y="566627"/>
                    <a:pt x="259363" y="567603"/>
                  </a:cubicBezTo>
                  <a:cubicBezTo>
                    <a:pt x="259038" y="568905"/>
                    <a:pt x="256109" y="574438"/>
                    <a:pt x="255133" y="573787"/>
                  </a:cubicBezTo>
                  <a:cubicBezTo>
                    <a:pt x="254156" y="573136"/>
                    <a:pt x="251878" y="569556"/>
                    <a:pt x="251227" y="570858"/>
                  </a:cubicBezTo>
                  <a:cubicBezTo>
                    <a:pt x="250576" y="572159"/>
                    <a:pt x="251227" y="573787"/>
                    <a:pt x="250576" y="575739"/>
                  </a:cubicBezTo>
                  <a:cubicBezTo>
                    <a:pt x="249925" y="577692"/>
                    <a:pt x="246671" y="578018"/>
                    <a:pt x="246996" y="579970"/>
                  </a:cubicBezTo>
                  <a:cubicBezTo>
                    <a:pt x="247647" y="581923"/>
                    <a:pt x="253831" y="588432"/>
                    <a:pt x="253831" y="591036"/>
                  </a:cubicBezTo>
                  <a:cubicBezTo>
                    <a:pt x="253831" y="593314"/>
                    <a:pt x="249600" y="595592"/>
                    <a:pt x="248298" y="593965"/>
                  </a:cubicBezTo>
                  <a:cubicBezTo>
                    <a:pt x="246671" y="592663"/>
                    <a:pt x="242440" y="591036"/>
                    <a:pt x="239511" y="587130"/>
                  </a:cubicBezTo>
                  <a:cubicBezTo>
                    <a:pt x="236582" y="583225"/>
                    <a:pt x="230724" y="570532"/>
                    <a:pt x="229422" y="570207"/>
                  </a:cubicBezTo>
                  <a:cubicBezTo>
                    <a:pt x="228120" y="570207"/>
                    <a:pt x="222913" y="578994"/>
                    <a:pt x="220634" y="578343"/>
                  </a:cubicBezTo>
                  <a:cubicBezTo>
                    <a:pt x="218356" y="577692"/>
                    <a:pt x="219007" y="573787"/>
                    <a:pt x="217054" y="573461"/>
                  </a:cubicBezTo>
                  <a:cubicBezTo>
                    <a:pt x="215102" y="572810"/>
                    <a:pt x="211522" y="576065"/>
                    <a:pt x="210871" y="572485"/>
                  </a:cubicBezTo>
                  <a:cubicBezTo>
                    <a:pt x="210220" y="568905"/>
                    <a:pt x="211522" y="565650"/>
                    <a:pt x="209244" y="566301"/>
                  </a:cubicBezTo>
                  <a:cubicBezTo>
                    <a:pt x="206640" y="566952"/>
                    <a:pt x="196876" y="575414"/>
                    <a:pt x="193947" y="575414"/>
                  </a:cubicBezTo>
                  <a:cubicBezTo>
                    <a:pt x="191018" y="575414"/>
                    <a:pt x="180929" y="576716"/>
                    <a:pt x="180929" y="577692"/>
                  </a:cubicBezTo>
                  <a:cubicBezTo>
                    <a:pt x="180929" y="578668"/>
                    <a:pt x="183858" y="583550"/>
                    <a:pt x="180278" y="584201"/>
                  </a:cubicBezTo>
                  <a:cubicBezTo>
                    <a:pt x="176373" y="584852"/>
                    <a:pt x="173769" y="588758"/>
                    <a:pt x="171166" y="586479"/>
                  </a:cubicBezTo>
                  <a:cubicBezTo>
                    <a:pt x="168562" y="584201"/>
                    <a:pt x="168887" y="584852"/>
                    <a:pt x="166935" y="584852"/>
                  </a:cubicBezTo>
                  <a:cubicBezTo>
                    <a:pt x="165307" y="584852"/>
                    <a:pt x="161077" y="586479"/>
                    <a:pt x="161402" y="584852"/>
                  </a:cubicBezTo>
                  <a:cubicBezTo>
                    <a:pt x="161402" y="583225"/>
                    <a:pt x="172142" y="580947"/>
                    <a:pt x="171816" y="579645"/>
                  </a:cubicBezTo>
                  <a:cubicBezTo>
                    <a:pt x="171816" y="578343"/>
                    <a:pt x="169864" y="578994"/>
                    <a:pt x="169864" y="576716"/>
                  </a:cubicBezTo>
                  <a:cubicBezTo>
                    <a:pt x="169864" y="574438"/>
                    <a:pt x="168887" y="572485"/>
                    <a:pt x="170189" y="570858"/>
                  </a:cubicBezTo>
                  <a:cubicBezTo>
                    <a:pt x="171491" y="569556"/>
                    <a:pt x="178326" y="567603"/>
                    <a:pt x="177349" y="565650"/>
                  </a:cubicBezTo>
                  <a:cubicBezTo>
                    <a:pt x="176373" y="563698"/>
                    <a:pt x="173769" y="564999"/>
                    <a:pt x="170840" y="565650"/>
                  </a:cubicBezTo>
                  <a:cubicBezTo>
                    <a:pt x="168236" y="566301"/>
                    <a:pt x="166609" y="568254"/>
                    <a:pt x="165307" y="565976"/>
                  </a:cubicBezTo>
                  <a:cubicBezTo>
                    <a:pt x="164006" y="563698"/>
                    <a:pt x="161727" y="562396"/>
                    <a:pt x="163680" y="560118"/>
                  </a:cubicBezTo>
                  <a:cubicBezTo>
                    <a:pt x="165633" y="557839"/>
                    <a:pt x="171491" y="553283"/>
                    <a:pt x="171491" y="551330"/>
                  </a:cubicBezTo>
                  <a:cubicBezTo>
                    <a:pt x="171491" y="549378"/>
                    <a:pt x="164331" y="541892"/>
                    <a:pt x="162378" y="534407"/>
                  </a:cubicBezTo>
                  <a:cubicBezTo>
                    <a:pt x="160426" y="526921"/>
                    <a:pt x="162053" y="518785"/>
                    <a:pt x="159449" y="517483"/>
                  </a:cubicBezTo>
                  <a:cubicBezTo>
                    <a:pt x="157171" y="516181"/>
                    <a:pt x="155218" y="522690"/>
                    <a:pt x="153917" y="520087"/>
                  </a:cubicBezTo>
                  <a:cubicBezTo>
                    <a:pt x="152615" y="517483"/>
                    <a:pt x="150987" y="517158"/>
                    <a:pt x="152615" y="514880"/>
                  </a:cubicBezTo>
                  <a:cubicBezTo>
                    <a:pt x="154242" y="512927"/>
                    <a:pt x="154893" y="508696"/>
                    <a:pt x="159449" y="505441"/>
                  </a:cubicBezTo>
                  <a:cubicBezTo>
                    <a:pt x="164006" y="502187"/>
                    <a:pt x="167911" y="499909"/>
                    <a:pt x="168236" y="498281"/>
                  </a:cubicBezTo>
                  <a:cubicBezTo>
                    <a:pt x="168562" y="496654"/>
                    <a:pt x="157822" y="495352"/>
                    <a:pt x="155869" y="497305"/>
                  </a:cubicBezTo>
                  <a:cubicBezTo>
                    <a:pt x="154242" y="498932"/>
                    <a:pt x="153591" y="502838"/>
                    <a:pt x="153917" y="504140"/>
                  </a:cubicBezTo>
                  <a:cubicBezTo>
                    <a:pt x="154242" y="505441"/>
                    <a:pt x="152615" y="510323"/>
                    <a:pt x="149686" y="511300"/>
                  </a:cubicBezTo>
                  <a:cubicBezTo>
                    <a:pt x="146757" y="512276"/>
                    <a:pt x="144153" y="511300"/>
                    <a:pt x="145455" y="513578"/>
                  </a:cubicBezTo>
                  <a:cubicBezTo>
                    <a:pt x="146431" y="515856"/>
                    <a:pt x="141875" y="516181"/>
                    <a:pt x="141549" y="517483"/>
                  </a:cubicBezTo>
                  <a:cubicBezTo>
                    <a:pt x="141224" y="518785"/>
                    <a:pt x="146106" y="521389"/>
                    <a:pt x="147407" y="521389"/>
                  </a:cubicBezTo>
                  <a:cubicBezTo>
                    <a:pt x="149035" y="521389"/>
                    <a:pt x="149035" y="522365"/>
                    <a:pt x="148058" y="524318"/>
                  </a:cubicBezTo>
                  <a:cubicBezTo>
                    <a:pt x="147407" y="526270"/>
                    <a:pt x="147733" y="527898"/>
                    <a:pt x="145455" y="527572"/>
                  </a:cubicBezTo>
                  <a:cubicBezTo>
                    <a:pt x="143177" y="527247"/>
                    <a:pt x="140248" y="527572"/>
                    <a:pt x="139271" y="528223"/>
                  </a:cubicBezTo>
                  <a:cubicBezTo>
                    <a:pt x="138295" y="528874"/>
                    <a:pt x="132437" y="531478"/>
                    <a:pt x="130158" y="532780"/>
                  </a:cubicBezTo>
                  <a:cubicBezTo>
                    <a:pt x="128206" y="533756"/>
                    <a:pt x="121046" y="538312"/>
                    <a:pt x="114862" y="536360"/>
                  </a:cubicBezTo>
                  <a:cubicBezTo>
                    <a:pt x="109004" y="534081"/>
                    <a:pt x="103797" y="537010"/>
                    <a:pt x="101844" y="533105"/>
                  </a:cubicBezTo>
                  <a:cubicBezTo>
                    <a:pt x="99891" y="529200"/>
                    <a:pt x="92731" y="515531"/>
                    <a:pt x="89151" y="513903"/>
                  </a:cubicBezTo>
                  <a:cubicBezTo>
                    <a:pt x="85246" y="512276"/>
                    <a:pt x="79713" y="512276"/>
                    <a:pt x="78086" y="510323"/>
                  </a:cubicBezTo>
                  <a:cubicBezTo>
                    <a:pt x="76133" y="508371"/>
                    <a:pt x="81015" y="506092"/>
                    <a:pt x="78411" y="505116"/>
                  </a:cubicBezTo>
                  <a:cubicBezTo>
                    <a:pt x="75808" y="504140"/>
                    <a:pt x="69950" y="506743"/>
                    <a:pt x="70926" y="504140"/>
                  </a:cubicBezTo>
                  <a:cubicBezTo>
                    <a:pt x="71577" y="501536"/>
                    <a:pt x="77110" y="502838"/>
                    <a:pt x="78086" y="498932"/>
                  </a:cubicBezTo>
                  <a:cubicBezTo>
                    <a:pt x="79062" y="495027"/>
                    <a:pt x="78086" y="492098"/>
                    <a:pt x="80690" y="491772"/>
                  </a:cubicBezTo>
                  <a:cubicBezTo>
                    <a:pt x="82968" y="491122"/>
                    <a:pt x="85571" y="493400"/>
                    <a:pt x="88826" y="494376"/>
                  </a:cubicBezTo>
                  <a:cubicBezTo>
                    <a:pt x="91755" y="495678"/>
                    <a:pt x="96637" y="495352"/>
                    <a:pt x="97939" y="496980"/>
                  </a:cubicBezTo>
                  <a:cubicBezTo>
                    <a:pt x="99240" y="498607"/>
                    <a:pt x="92406" y="502838"/>
                    <a:pt x="93057" y="504791"/>
                  </a:cubicBezTo>
                  <a:cubicBezTo>
                    <a:pt x="93382" y="506743"/>
                    <a:pt x="96311" y="506743"/>
                    <a:pt x="98589" y="504465"/>
                  </a:cubicBezTo>
                  <a:cubicBezTo>
                    <a:pt x="100542" y="502187"/>
                    <a:pt x="106075" y="494376"/>
                    <a:pt x="107702" y="496329"/>
                  </a:cubicBezTo>
                  <a:cubicBezTo>
                    <a:pt x="109329" y="498281"/>
                    <a:pt x="109004" y="502838"/>
                    <a:pt x="111608" y="503814"/>
                  </a:cubicBezTo>
                  <a:cubicBezTo>
                    <a:pt x="114211" y="505116"/>
                    <a:pt x="116489" y="505116"/>
                    <a:pt x="117791" y="503489"/>
                  </a:cubicBezTo>
                  <a:cubicBezTo>
                    <a:pt x="119093" y="501861"/>
                    <a:pt x="124951" y="497956"/>
                    <a:pt x="122998" y="496980"/>
                  </a:cubicBezTo>
                  <a:cubicBezTo>
                    <a:pt x="121046" y="495678"/>
                    <a:pt x="112909" y="494376"/>
                    <a:pt x="114537" y="493400"/>
                  </a:cubicBezTo>
                  <a:cubicBezTo>
                    <a:pt x="116164" y="492423"/>
                    <a:pt x="121046" y="491122"/>
                    <a:pt x="120069" y="489820"/>
                  </a:cubicBezTo>
                  <a:cubicBezTo>
                    <a:pt x="119093" y="488518"/>
                    <a:pt x="113886" y="485914"/>
                    <a:pt x="112584" y="486240"/>
                  </a:cubicBezTo>
                  <a:cubicBezTo>
                    <a:pt x="111282" y="486565"/>
                    <a:pt x="111608" y="489494"/>
                    <a:pt x="111282" y="491122"/>
                  </a:cubicBezTo>
                  <a:cubicBezTo>
                    <a:pt x="110957" y="492749"/>
                    <a:pt x="107377" y="492423"/>
                    <a:pt x="103797" y="491772"/>
                  </a:cubicBezTo>
                  <a:cubicBezTo>
                    <a:pt x="100217" y="491122"/>
                    <a:pt x="92406" y="491122"/>
                    <a:pt x="89151" y="490145"/>
                  </a:cubicBezTo>
                  <a:cubicBezTo>
                    <a:pt x="86222" y="489169"/>
                    <a:pt x="82317" y="487216"/>
                    <a:pt x="80690" y="487216"/>
                  </a:cubicBezTo>
                  <a:cubicBezTo>
                    <a:pt x="78737" y="486891"/>
                    <a:pt x="83944" y="483962"/>
                    <a:pt x="84920" y="482985"/>
                  </a:cubicBezTo>
                  <a:cubicBezTo>
                    <a:pt x="85571" y="482009"/>
                    <a:pt x="84595" y="480707"/>
                    <a:pt x="83944" y="480707"/>
                  </a:cubicBezTo>
                  <a:cubicBezTo>
                    <a:pt x="83293" y="480707"/>
                    <a:pt x="76459" y="482009"/>
                    <a:pt x="76459" y="480056"/>
                  </a:cubicBezTo>
                  <a:cubicBezTo>
                    <a:pt x="76459" y="478103"/>
                    <a:pt x="79713" y="477127"/>
                    <a:pt x="78086" y="476476"/>
                  </a:cubicBezTo>
                  <a:cubicBezTo>
                    <a:pt x="76459" y="475825"/>
                    <a:pt x="74180" y="478429"/>
                    <a:pt x="73530" y="478103"/>
                  </a:cubicBezTo>
                  <a:cubicBezTo>
                    <a:pt x="72879" y="477778"/>
                    <a:pt x="74180" y="472571"/>
                    <a:pt x="75482" y="470943"/>
                  </a:cubicBezTo>
                  <a:cubicBezTo>
                    <a:pt x="76784" y="469316"/>
                    <a:pt x="82642" y="468014"/>
                    <a:pt x="83293" y="467038"/>
                  </a:cubicBezTo>
                  <a:cubicBezTo>
                    <a:pt x="83944" y="466062"/>
                    <a:pt x="87524" y="462156"/>
                    <a:pt x="87199" y="460529"/>
                  </a:cubicBezTo>
                  <a:cubicBezTo>
                    <a:pt x="86873" y="458902"/>
                    <a:pt x="86548" y="457274"/>
                    <a:pt x="85246" y="458251"/>
                  </a:cubicBezTo>
                  <a:cubicBezTo>
                    <a:pt x="83944" y="459227"/>
                    <a:pt x="81991" y="462156"/>
                    <a:pt x="79062" y="463458"/>
                  </a:cubicBezTo>
                  <a:cubicBezTo>
                    <a:pt x="76133" y="464434"/>
                    <a:pt x="72228" y="467363"/>
                    <a:pt x="71577" y="468665"/>
                  </a:cubicBezTo>
                  <a:cubicBezTo>
                    <a:pt x="70926" y="469967"/>
                    <a:pt x="70601" y="473222"/>
                    <a:pt x="70275" y="473872"/>
                  </a:cubicBezTo>
                  <a:cubicBezTo>
                    <a:pt x="69950" y="474523"/>
                    <a:pt x="67021" y="475174"/>
                    <a:pt x="66695" y="476802"/>
                  </a:cubicBezTo>
                  <a:cubicBezTo>
                    <a:pt x="66370" y="478429"/>
                    <a:pt x="68322" y="482334"/>
                    <a:pt x="67021" y="482660"/>
                  </a:cubicBezTo>
                  <a:cubicBezTo>
                    <a:pt x="65719" y="482985"/>
                    <a:pt x="62464" y="482334"/>
                    <a:pt x="62139" y="481683"/>
                  </a:cubicBezTo>
                  <a:cubicBezTo>
                    <a:pt x="61813" y="481032"/>
                    <a:pt x="63441" y="475825"/>
                    <a:pt x="61488" y="474849"/>
                  </a:cubicBezTo>
                  <a:cubicBezTo>
                    <a:pt x="59535" y="473547"/>
                    <a:pt x="54328" y="473222"/>
                    <a:pt x="54002" y="471920"/>
                  </a:cubicBezTo>
                  <a:cubicBezTo>
                    <a:pt x="53677" y="470618"/>
                    <a:pt x="53351" y="468991"/>
                    <a:pt x="54328" y="467038"/>
                  </a:cubicBezTo>
                  <a:cubicBezTo>
                    <a:pt x="55304" y="465085"/>
                    <a:pt x="57257" y="464760"/>
                    <a:pt x="55630" y="463783"/>
                  </a:cubicBezTo>
                  <a:cubicBezTo>
                    <a:pt x="53677" y="462807"/>
                    <a:pt x="48144" y="464109"/>
                    <a:pt x="46517" y="462156"/>
                  </a:cubicBezTo>
                  <a:cubicBezTo>
                    <a:pt x="44890" y="460203"/>
                    <a:pt x="45541" y="457925"/>
                    <a:pt x="46192" y="457925"/>
                  </a:cubicBezTo>
                  <a:cubicBezTo>
                    <a:pt x="46842" y="457925"/>
                    <a:pt x="53677" y="458902"/>
                    <a:pt x="55304" y="458576"/>
                  </a:cubicBezTo>
                  <a:cubicBezTo>
                    <a:pt x="56931" y="458251"/>
                    <a:pt x="51724" y="454671"/>
                    <a:pt x="51073" y="453369"/>
                  </a:cubicBezTo>
                  <a:cubicBezTo>
                    <a:pt x="50422" y="452067"/>
                    <a:pt x="57257" y="451742"/>
                    <a:pt x="59210" y="451091"/>
                  </a:cubicBezTo>
                  <a:cubicBezTo>
                    <a:pt x="61162" y="450114"/>
                    <a:pt x="57582" y="445233"/>
                    <a:pt x="58233" y="442954"/>
                  </a:cubicBezTo>
                  <a:cubicBezTo>
                    <a:pt x="58884" y="440676"/>
                    <a:pt x="62464" y="434818"/>
                    <a:pt x="65393" y="431889"/>
                  </a:cubicBezTo>
                  <a:cubicBezTo>
                    <a:pt x="68322" y="428960"/>
                    <a:pt x="72228" y="423753"/>
                    <a:pt x="74831" y="422125"/>
                  </a:cubicBezTo>
                  <a:cubicBezTo>
                    <a:pt x="77760" y="420498"/>
                    <a:pt x="80690" y="420498"/>
                    <a:pt x="81666" y="421475"/>
                  </a:cubicBezTo>
                  <a:cubicBezTo>
                    <a:pt x="82642" y="422776"/>
                    <a:pt x="91755" y="429285"/>
                    <a:pt x="92406" y="427333"/>
                  </a:cubicBezTo>
                  <a:cubicBezTo>
                    <a:pt x="93057" y="425054"/>
                    <a:pt x="87199" y="423427"/>
                    <a:pt x="87850" y="420824"/>
                  </a:cubicBezTo>
                  <a:cubicBezTo>
                    <a:pt x="88175" y="418220"/>
                    <a:pt x="95986" y="412036"/>
                    <a:pt x="93382" y="411060"/>
                  </a:cubicBezTo>
                  <a:cubicBezTo>
                    <a:pt x="91104" y="409758"/>
                    <a:pt x="86873" y="418871"/>
                    <a:pt x="84270" y="415942"/>
                  </a:cubicBezTo>
                  <a:cubicBezTo>
                    <a:pt x="81340" y="413013"/>
                    <a:pt x="81991" y="412036"/>
                    <a:pt x="82642" y="409107"/>
                  </a:cubicBezTo>
                  <a:cubicBezTo>
                    <a:pt x="82968" y="406178"/>
                    <a:pt x="85571" y="399669"/>
                    <a:pt x="86873" y="399669"/>
                  </a:cubicBezTo>
                  <a:cubicBezTo>
                    <a:pt x="88500" y="399669"/>
                    <a:pt x="98589" y="402598"/>
                    <a:pt x="97939" y="399669"/>
                  </a:cubicBezTo>
                  <a:cubicBezTo>
                    <a:pt x="97288" y="397066"/>
                    <a:pt x="91104" y="396740"/>
                    <a:pt x="92731" y="394462"/>
                  </a:cubicBezTo>
                  <a:cubicBezTo>
                    <a:pt x="94359" y="392184"/>
                    <a:pt x="101844" y="392184"/>
                    <a:pt x="104773" y="391207"/>
                  </a:cubicBezTo>
                  <a:cubicBezTo>
                    <a:pt x="107702" y="389906"/>
                    <a:pt x="112259" y="391207"/>
                    <a:pt x="113886" y="392184"/>
                  </a:cubicBezTo>
                  <a:cubicBezTo>
                    <a:pt x="115839" y="393160"/>
                    <a:pt x="124300" y="398042"/>
                    <a:pt x="127229" y="398367"/>
                  </a:cubicBezTo>
                  <a:cubicBezTo>
                    <a:pt x="130484" y="398693"/>
                    <a:pt x="133088" y="398367"/>
                    <a:pt x="137644" y="394136"/>
                  </a:cubicBezTo>
                  <a:cubicBezTo>
                    <a:pt x="142200" y="389906"/>
                    <a:pt x="143827" y="389580"/>
                    <a:pt x="145780" y="387302"/>
                  </a:cubicBezTo>
                  <a:cubicBezTo>
                    <a:pt x="147733" y="385024"/>
                    <a:pt x="150662" y="379491"/>
                    <a:pt x="154567" y="377538"/>
                  </a:cubicBezTo>
                  <a:cubicBezTo>
                    <a:pt x="158473" y="375586"/>
                    <a:pt x="162378" y="375586"/>
                    <a:pt x="169864" y="376887"/>
                  </a:cubicBezTo>
                  <a:cubicBezTo>
                    <a:pt x="177675" y="378189"/>
                    <a:pt x="185811" y="377864"/>
                    <a:pt x="187113" y="376562"/>
                  </a:cubicBezTo>
                  <a:cubicBezTo>
                    <a:pt x="188415" y="375260"/>
                    <a:pt x="194924" y="371355"/>
                    <a:pt x="195575" y="368100"/>
                  </a:cubicBezTo>
                  <a:cubicBezTo>
                    <a:pt x="195900" y="364520"/>
                    <a:pt x="198178" y="365822"/>
                    <a:pt x="196551" y="358988"/>
                  </a:cubicBezTo>
                  <a:cubicBezTo>
                    <a:pt x="194924" y="352153"/>
                    <a:pt x="192645" y="351828"/>
                    <a:pt x="192645" y="348573"/>
                  </a:cubicBezTo>
                  <a:cubicBezTo>
                    <a:pt x="192645" y="345318"/>
                    <a:pt x="194924" y="345318"/>
                    <a:pt x="191344" y="343366"/>
                  </a:cubicBezTo>
                  <a:cubicBezTo>
                    <a:pt x="187764" y="341088"/>
                    <a:pt x="179627" y="337182"/>
                    <a:pt x="180604" y="334253"/>
                  </a:cubicBezTo>
                  <a:cubicBezTo>
                    <a:pt x="181580" y="331324"/>
                    <a:pt x="186462" y="332626"/>
                    <a:pt x="189716" y="330348"/>
                  </a:cubicBezTo>
                  <a:cubicBezTo>
                    <a:pt x="193296" y="328069"/>
                    <a:pt x="196551" y="326442"/>
                    <a:pt x="195575" y="323188"/>
                  </a:cubicBezTo>
                  <a:cubicBezTo>
                    <a:pt x="194598" y="319933"/>
                    <a:pt x="191669" y="314400"/>
                    <a:pt x="189716" y="313750"/>
                  </a:cubicBezTo>
                  <a:cubicBezTo>
                    <a:pt x="187764" y="313099"/>
                    <a:pt x="183858" y="311146"/>
                    <a:pt x="182556" y="313424"/>
                  </a:cubicBezTo>
                  <a:cubicBezTo>
                    <a:pt x="181255" y="315702"/>
                    <a:pt x="179953" y="321235"/>
                    <a:pt x="177024" y="320584"/>
                  </a:cubicBezTo>
                  <a:cubicBezTo>
                    <a:pt x="174095" y="320259"/>
                    <a:pt x="170840" y="317655"/>
                    <a:pt x="169538" y="318631"/>
                  </a:cubicBezTo>
                  <a:cubicBezTo>
                    <a:pt x="167911" y="319933"/>
                    <a:pt x="167260" y="322862"/>
                    <a:pt x="163680" y="323513"/>
                  </a:cubicBezTo>
                  <a:cubicBezTo>
                    <a:pt x="160100" y="324164"/>
                    <a:pt x="158147" y="323188"/>
                    <a:pt x="156195" y="324815"/>
                  </a:cubicBezTo>
                  <a:cubicBezTo>
                    <a:pt x="153917" y="326442"/>
                    <a:pt x="146757" y="327744"/>
                    <a:pt x="145780" y="330673"/>
                  </a:cubicBezTo>
                  <a:cubicBezTo>
                    <a:pt x="144804" y="333602"/>
                    <a:pt x="146431" y="335880"/>
                    <a:pt x="144804" y="337508"/>
                  </a:cubicBezTo>
                  <a:cubicBezTo>
                    <a:pt x="143177" y="339135"/>
                    <a:pt x="141875" y="343366"/>
                    <a:pt x="139597" y="340437"/>
                  </a:cubicBezTo>
                  <a:cubicBezTo>
                    <a:pt x="137318" y="337508"/>
                    <a:pt x="140248" y="335555"/>
                    <a:pt x="137644" y="331975"/>
                  </a:cubicBezTo>
                  <a:cubicBezTo>
                    <a:pt x="134715" y="328720"/>
                    <a:pt x="130484" y="324164"/>
                    <a:pt x="127555" y="325140"/>
                  </a:cubicBezTo>
                  <a:cubicBezTo>
                    <a:pt x="124626" y="326117"/>
                    <a:pt x="122348" y="328069"/>
                    <a:pt x="123975" y="329046"/>
                  </a:cubicBezTo>
                  <a:cubicBezTo>
                    <a:pt x="125602" y="330022"/>
                    <a:pt x="133738" y="331975"/>
                    <a:pt x="131786" y="333928"/>
                  </a:cubicBezTo>
                  <a:cubicBezTo>
                    <a:pt x="129833" y="335880"/>
                    <a:pt x="126253" y="337508"/>
                    <a:pt x="125277" y="337508"/>
                  </a:cubicBezTo>
                  <a:cubicBezTo>
                    <a:pt x="123975" y="337508"/>
                    <a:pt x="125277" y="333277"/>
                    <a:pt x="121371" y="331649"/>
                  </a:cubicBezTo>
                  <a:cubicBezTo>
                    <a:pt x="117466" y="330022"/>
                    <a:pt x="101519" y="329046"/>
                    <a:pt x="97613" y="329697"/>
                  </a:cubicBezTo>
                  <a:cubicBezTo>
                    <a:pt x="93382" y="330348"/>
                    <a:pt x="81991" y="336531"/>
                    <a:pt x="77110" y="336206"/>
                  </a:cubicBezTo>
                  <a:cubicBezTo>
                    <a:pt x="72553" y="336206"/>
                    <a:pt x="63441" y="331649"/>
                    <a:pt x="57257" y="331324"/>
                  </a:cubicBezTo>
                  <a:cubicBezTo>
                    <a:pt x="51073" y="330999"/>
                    <a:pt x="45215" y="332300"/>
                    <a:pt x="43262" y="330348"/>
                  </a:cubicBezTo>
                  <a:cubicBezTo>
                    <a:pt x="41310" y="328069"/>
                    <a:pt x="36428" y="325791"/>
                    <a:pt x="36753" y="322537"/>
                  </a:cubicBezTo>
                  <a:cubicBezTo>
                    <a:pt x="37404" y="319282"/>
                    <a:pt x="41310" y="317004"/>
                    <a:pt x="37404" y="314726"/>
                  </a:cubicBezTo>
                  <a:cubicBezTo>
                    <a:pt x="33499" y="312448"/>
                    <a:pt x="32197" y="311471"/>
                    <a:pt x="27641" y="308868"/>
                  </a:cubicBezTo>
                  <a:cubicBezTo>
                    <a:pt x="23084" y="306264"/>
                    <a:pt x="20155" y="305613"/>
                    <a:pt x="22433" y="302359"/>
                  </a:cubicBezTo>
                  <a:cubicBezTo>
                    <a:pt x="24712" y="299104"/>
                    <a:pt x="26664" y="296500"/>
                    <a:pt x="26990" y="298779"/>
                  </a:cubicBezTo>
                  <a:cubicBezTo>
                    <a:pt x="27315" y="301057"/>
                    <a:pt x="25362" y="304311"/>
                    <a:pt x="28617" y="304637"/>
                  </a:cubicBezTo>
                  <a:cubicBezTo>
                    <a:pt x="31872" y="304637"/>
                    <a:pt x="33499" y="305939"/>
                    <a:pt x="35452" y="303986"/>
                  </a:cubicBezTo>
                  <a:cubicBezTo>
                    <a:pt x="37404" y="301708"/>
                    <a:pt x="35777" y="300080"/>
                    <a:pt x="39032" y="300080"/>
                  </a:cubicBezTo>
                  <a:cubicBezTo>
                    <a:pt x="42286" y="300080"/>
                    <a:pt x="54653" y="299755"/>
                    <a:pt x="51724" y="298453"/>
                  </a:cubicBezTo>
                  <a:cubicBezTo>
                    <a:pt x="48795" y="297477"/>
                    <a:pt x="36753" y="296826"/>
                    <a:pt x="34801" y="295850"/>
                  </a:cubicBezTo>
                  <a:cubicBezTo>
                    <a:pt x="32522" y="294873"/>
                    <a:pt x="29268" y="292595"/>
                    <a:pt x="26339" y="292595"/>
                  </a:cubicBezTo>
                  <a:cubicBezTo>
                    <a:pt x="23410" y="292595"/>
                    <a:pt x="13972" y="293246"/>
                    <a:pt x="11368" y="291944"/>
                  </a:cubicBezTo>
                  <a:cubicBezTo>
                    <a:pt x="8764" y="290642"/>
                    <a:pt x="2906" y="289015"/>
                    <a:pt x="954" y="286086"/>
                  </a:cubicBezTo>
                  <a:cubicBezTo>
                    <a:pt x="-999" y="283157"/>
                    <a:pt x="-23" y="282831"/>
                    <a:pt x="4533" y="279577"/>
                  </a:cubicBezTo>
                  <a:cubicBezTo>
                    <a:pt x="9090" y="276648"/>
                    <a:pt x="10717" y="271766"/>
                    <a:pt x="12019" y="270464"/>
                  </a:cubicBezTo>
                  <a:cubicBezTo>
                    <a:pt x="13321" y="269162"/>
                    <a:pt x="18203" y="273719"/>
                    <a:pt x="21132" y="270790"/>
                  </a:cubicBezTo>
                  <a:cubicBezTo>
                    <a:pt x="24386" y="267861"/>
                    <a:pt x="21457" y="267210"/>
                    <a:pt x="26664" y="264606"/>
                  </a:cubicBezTo>
                  <a:cubicBezTo>
                    <a:pt x="31872" y="261677"/>
                    <a:pt x="36753" y="258097"/>
                    <a:pt x="41310" y="257772"/>
                  </a:cubicBezTo>
                  <a:cubicBezTo>
                    <a:pt x="45866" y="257446"/>
                    <a:pt x="47493" y="261352"/>
                    <a:pt x="53677" y="261026"/>
                  </a:cubicBezTo>
                  <a:cubicBezTo>
                    <a:pt x="59861" y="260701"/>
                    <a:pt x="65068" y="260375"/>
                    <a:pt x="64091" y="258422"/>
                  </a:cubicBezTo>
                  <a:cubicBezTo>
                    <a:pt x="63115" y="256470"/>
                    <a:pt x="50097" y="256795"/>
                    <a:pt x="55304" y="252890"/>
                  </a:cubicBezTo>
                  <a:cubicBezTo>
                    <a:pt x="60511" y="249310"/>
                    <a:pt x="63766" y="248008"/>
                    <a:pt x="67997" y="246706"/>
                  </a:cubicBezTo>
                  <a:cubicBezTo>
                    <a:pt x="72228" y="245404"/>
                    <a:pt x="73530" y="244428"/>
                    <a:pt x="74831" y="244753"/>
                  </a:cubicBezTo>
                  <a:cubicBezTo>
                    <a:pt x="76133" y="245079"/>
                    <a:pt x="73855" y="249310"/>
                    <a:pt x="76459" y="248659"/>
                  </a:cubicBezTo>
                  <a:cubicBezTo>
                    <a:pt x="79062" y="248008"/>
                    <a:pt x="81666" y="246055"/>
                    <a:pt x="82968" y="243777"/>
                  </a:cubicBezTo>
                  <a:cubicBezTo>
                    <a:pt x="84270" y="241173"/>
                    <a:pt x="84270" y="239546"/>
                    <a:pt x="86873" y="239221"/>
                  </a:cubicBezTo>
                  <a:cubicBezTo>
                    <a:pt x="89477" y="238895"/>
                    <a:pt x="101193" y="239872"/>
                    <a:pt x="105099" y="239221"/>
                  </a:cubicBezTo>
                  <a:cubicBezTo>
                    <a:pt x="109004" y="238570"/>
                    <a:pt x="113886" y="235966"/>
                    <a:pt x="115513" y="237593"/>
                  </a:cubicBezTo>
                  <a:cubicBezTo>
                    <a:pt x="117140" y="239221"/>
                    <a:pt x="113235" y="238570"/>
                    <a:pt x="112584" y="240523"/>
                  </a:cubicBezTo>
                  <a:cubicBezTo>
                    <a:pt x="111933" y="242475"/>
                    <a:pt x="111933" y="244103"/>
                    <a:pt x="110957" y="245404"/>
                  </a:cubicBezTo>
                  <a:cubicBezTo>
                    <a:pt x="109980" y="246706"/>
                    <a:pt x="111282" y="250612"/>
                    <a:pt x="110306" y="252239"/>
                  </a:cubicBezTo>
                  <a:cubicBezTo>
                    <a:pt x="109329" y="253866"/>
                    <a:pt x="106075" y="253866"/>
                    <a:pt x="106400" y="255493"/>
                  </a:cubicBezTo>
                  <a:cubicBezTo>
                    <a:pt x="106726" y="257121"/>
                    <a:pt x="112259" y="261026"/>
                    <a:pt x="114211" y="261352"/>
                  </a:cubicBezTo>
                  <a:cubicBezTo>
                    <a:pt x="116489" y="261677"/>
                    <a:pt x="122348" y="262002"/>
                    <a:pt x="136017" y="263304"/>
                  </a:cubicBezTo>
                  <a:cubicBezTo>
                    <a:pt x="149686" y="264932"/>
                    <a:pt x="157497" y="266559"/>
                    <a:pt x="162704" y="266559"/>
                  </a:cubicBezTo>
                  <a:cubicBezTo>
                    <a:pt x="167586" y="266559"/>
                    <a:pt x="168236" y="267861"/>
                    <a:pt x="169538" y="263955"/>
                  </a:cubicBezTo>
                  <a:cubicBezTo>
                    <a:pt x="170840" y="260050"/>
                    <a:pt x="168887" y="256795"/>
                    <a:pt x="173769" y="256144"/>
                  </a:cubicBezTo>
                  <a:cubicBezTo>
                    <a:pt x="178651" y="255819"/>
                    <a:pt x="181906" y="251588"/>
                    <a:pt x="183533" y="255168"/>
                  </a:cubicBezTo>
                  <a:cubicBezTo>
                    <a:pt x="185160" y="259073"/>
                    <a:pt x="181580" y="262979"/>
                    <a:pt x="185160" y="262002"/>
                  </a:cubicBezTo>
                  <a:cubicBezTo>
                    <a:pt x="188415" y="261026"/>
                    <a:pt x="191995" y="256470"/>
                    <a:pt x="191018" y="253541"/>
                  </a:cubicBezTo>
                  <a:cubicBezTo>
                    <a:pt x="190042" y="250612"/>
                    <a:pt x="187113" y="246055"/>
                    <a:pt x="183533" y="246706"/>
                  </a:cubicBezTo>
                  <a:cubicBezTo>
                    <a:pt x="179953" y="247032"/>
                    <a:pt x="175396" y="242801"/>
                    <a:pt x="172467" y="245079"/>
                  </a:cubicBezTo>
                  <a:cubicBezTo>
                    <a:pt x="169538" y="247357"/>
                    <a:pt x="168887" y="252890"/>
                    <a:pt x="166284" y="250612"/>
                  </a:cubicBezTo>
                  <a:cubicBezTo>
                    <a:pt x="163680" y="248333"/>
                    <a:pt x="165633" y="243777"/>
                    <a:pt x="165958" y="241499"/>
                  </a:cubicBezTo>
                  <a:cubicBezTo>
                    <a:pt x="166284" y="239221"/>
                    <a:pt x="169538" y="236943"/>
                    <a:pt x="172142" y="238570"/>
                  </a:cubicBezTo>
                  <a:cubicBezTo>
                    <a:pt x="174746" y="240197"/>
                    <a:pt x="175722" y="241173"/>
                    <a:pt x="179627" y="240848"/>
                  </a:cubicBezTo>
                  <a:cubicBezTo>
                    <a:pt x="183533" y="240523"/>
                    <a:pt x="184184" y="238570"/>
                    <a:pt x="187764" y="240523"/>
                  </a:cubicBezTo>
                  <a:cubicBezTo>
                    <a:pt x="191669" y="242475"/>
                    <a:pt x="196876" y="247032"/>
                    <a:pt x="200131" y="247032"/>
                  </a:cubicBezTo>
                  <a:cubicBezTo>
                    <a:pt x="203385" y="247032"/>
                    <a:pt x="212824" y="248659"/>
                    <a:pt x="213149" y="246055"/>
                  </a:cubicBezTo>
                  <a:cubicBezTo>
                    <a:pt x="213149" y="243126"/>
                    <a:pt x="213800" y="241499"/>
                    <a:pt x="212824" y="238895"/>
                  </a:cubicBezTo>
                  <a:cubicBezTo>
                    <a:pt x="211847" y="236292"/>
                    <a:pt x="212498" y="231410"/>
                    <a:pt x="210545" y="232386"/>
                  </a:cubicBezTo>
                  <a:cubicBezTo>
                    <a:pt x="208593" y="233037"/>
                    <a:pt x="204036" y="239872"/>
                    <a:pt x="201433" y="237593"/>
                  </a:cubicBezTo>
                  <a:cubicBezTo>
                    <a:pt x="198829" y="235315"/>
                    <a:pt x="197527" y="232386"/>
                    <a:pt x="194924" y="232386"/>
                  </a:cubicBezTo>
                  <a:cubicBezTo>
                    <a:pt x="192320" y="232386"/>
                    <a:pt x="192320" y="233363"/>
                    <a:pt x="187438" y="234339"/>
                  </a:cubicBezTo>
                  <a:cubicBezTo>
                    <a:pt x="182556" y="234990"/>
                    <a:pt x="178976" y="236943"/>
                    <a:pt x="176373" y="235315"/>
                  </a:cubicBezTo>
                  <a:cubicBezTo>
                    <a:pt x="173769" y="233688"/>
                    <a:pt x="167911" y="231084"/>
                    <a:pt x="167911" y="229457"/>
                  </a:cubicBezTo>
                  <a:cubicBezTo>
                    <a:pt x="167911" y="227830"/>
                    <a:pt x="170189" y="224250"/>
                    <a:pt x="171816" y="222948"/>
                  </a:cubicBezTo>
                  <a:cubicBezTo>
                    <a:pt x="173118" y="221646"/>
                    <a:pt x="177349" y="220670"/>
                    <a:pt x="175722" y="218717"/>
                  </a:cubicBezTo>
                  <a:cubicBezTo>
                    <a:pt x="174095" y="216764"/>
                    <a:pt x="170189" y="216439"/>
                    <a:pt x="165307" y="215788"/>
                  </a:cubicBezTo>
                  <a:cubicBezTo>
                    <a:pt x="160751" y="215137"/>
                    <a:pt x="154893" y="215788"/>
                    <a:pt x="153917" y="216439"/>
                  </a:cubicBezTo>
                  <a:cubicBezTo>
                    <a:pt x="152940" y="217090"/>
                    <a:pt x="155218" y="209605"/>
                    <a:pt x="153917" y="208303"/>
                  </a:cubicBezTo>
                  <a:cubicBezTo>
                    <a:pt x="152615" y="207001"/>
                    <a:pt x="149686" y="214161"/>
                    <a:pt x="146757" y="214161"/>
                  </a:cubicBezTo>
                  <a:cubicBezTo>
                    <a:pt x="143827" y="214161"/>
                    <a:pt x="142851" y="212859"/>
                    <a:pt x="141224" y="213835"/>
                  </a:cubicBezTo>
                  <a:cubicBezTo>
                    <a:pt x="139597" y="214486"/>
                    <a:pt x="139271" y="217090"/>
                    <a:pt x="136668" y="216114"/>
                  </a:cubicBezTo>
                  <a:cubicBezTo>
                    <a:pt x="134064" y="215137"/>
                    <a:pt x="127555" y="212534"/>
                    <a:pt x="124626" y="212534"/>
                  </a:cubicBezTo>
                  <a:cubicBezTo>
                    <a:pt x="121697" y="212534"/>
                    <a:pt x="116815" y="215463"/>
                    <a:pt x="115513" y="211883"/>
                  </a:cubicBezTo>
                  <a:cubicBezTo>
                    <a:pt x="114211" y="208303"/>
                    <a:pt x="113560" y="201143"/>
                    <a:pt x="112259" y="199190"/>
                  </a:cubicBezTo>
                  <a:cubicBezTo>
                    <a:pt x="110957" y="196912"/>
                    <a:pt x="105099" y="190077"/>
                    <a:pt x="101519" y="188125"/>
                  </a:cubicBezTo>
                  <a:cubicBezTo>
                    <a:pt x="98264" y="186172"/>
                    <a:pt x="87524" y="179988"/>
                    <a:pt x="83944" y="177059"/>
                  </a:cubicBezTo>
                  <a:cubicBezTo>
                    <a:pt x="80039" y="174130"/>
                    <a:pt x="72879" y="168272"/>
                    <a:pt x="67671" y="167621"/>
                  </a:cubicBezTo>
                  <a:cubicBezTo>
                    <a:pt x="62464" y="166970"/>
                    <a:pt x="55304" y="166319"/>
                    <a:pt x="51399" y="162414"/>
                  </a:cubicBezTo>
                  <a:cubicBezTo>
                    <a:pt x="47493" y="158508"/>
                    <a:pt x="43913" y="155254"/>
                    <a:pt x="41635" y="154928"/>
                  </a:cubicBezTo>
                  <a:cubicBezTo>
                    <a:pt x="39357" y="154928"/>
                    <a:pt x="28617" y="154603"/>
                    <a:pt x="28292" y="152976"/>
                  </a:cubicBezTo>
                  <a:cubicBezTo>
                    <a:pt x="27966" y="151348"/>
                    <a:pt x="39357" y="151674"/>
                    <a:pt x="41310" y="148745"/>
                  </a:cubicBezTo>
                  <a:cubicBezTo>
                    <a:pt x="43262" y="145816"/>
                    <a:pt x="44890" y="146792"/>
                    <a:pt x="44890" y="143537"/>
                  </a:cubicBezTo>
                  <a:cubicBezTo>
                    <a:pt x="44890" y="140608"/>
                    <a:pt x="44239" y="136052"/>
                    <a:pt x="44239" y="132147"/>
                  </a:cubicBezTo>
                  <a:cubicBezTo>
                    <a:pt x="44239" y="128241"/>
                    <a:pt x="45541" y="127916"/>
                    <a:pt x="46842" y="127916"/>
                  </a:cubicBezTo>
                  <a:lnTo>
                    <a:pt x="46842" y="127916"/>
                  </a:lnTo>
                  <a:close/>
                  <a:moveTo>
                    <a:pt x="197202" y="721217"/>
                  </a:moveTo>
                  <a:cubicBezTo>
                    <a:pt x="196551" y="724146"/>
                    <a:pt x="194924" y="727401"/>
                    <a:pt x="197527" y="727401"/>
                  </a:cubicBezTo>
                  <a:cubicBezTo>
                    <a:pt x="200131" y="727401"/>
                    <a:pt x="204362" y="727726"/>
                    <a:pt x="204687" y="724797"/>
                  </a:cubicBezTo>
                  <a:cubicBezTo>
                    <a:pt x="205338" y="721868"/>
                    <a:pt x="200782" y="718939"/>
                    <a:pt x="197202" y="721217"/>
                  </a:cubicBezTo>
                  <a:lnTo>
                    <a:pt x="197202" y="721217"/>
                  </a:lnTo>
                  <a:close/>
                  <a:moveTo>
                    <a:pt x="896926" y="644410"/>
                  </a:moveTo>
                  <a:cubicBezTo>
                    <a:pt x="896926" y="646688"/>
                    <a:pt x="894648" y="649292"/>
                    <a:pt x="895299" y="651570"/>
                  </a:cubicBezTo>
                  <a:cubicBezTo>
                    <a:pt x="895950" y="653848"/>
                    <a:pt x="899205" y="656126"/>
                    <a:pt x="900832" y="654174"/>
                  </a:cubicBezTo>
                  <a:cubicBezTo>
                    <a:pt x="902459" y="652221"/>
                    <a:pt x="906365" y="649943"/>
                    <a:pt x="903761" y="647014"/>
                  </a:cubicBezTo>
                  <a:cubicBezTo>
                    <a:pt x="901157" y="644410"/>
                    <a:pt x="897577" y="638552"/>
                    <a:pt x="896926" y="644410"/>
                  </a:cubicBezTo>
                  <a:lnTo>
                    <a:pt x="896926" y="644410"/>
                  </a:lnTo>
                  <a:close/>
                  <a:moveTo>
                    <a:pt x="983822" y="663612"/>
                  </a:moveTo>
                  <a:cubicBezTo>
                    <a:pt x="985775" y="665890"/>
                    <a:pt x="988053" y="666541"/>
                    <a:pt x="986426" y="668168"/>
                  </a:cubicBezTo>
                  <a:cubicBezTo>
                    <a:pt x="984799" y="669795"/>
                    <a:pt x="983497" y="672724"/>
                    <a:pt x="981219" y="671423"/>
                  </a:cubicBezTo>
                  <a:cubicBezTo>
                    <a:pt x="978615" y="669795"/>
                    <a:pt x="978615" y="669470"/>
                    <a:pt x="979266" y="667843"/>
                  </a:cubicBezTo>
                  <a:cubicBezTo>
                    <a:pt x="980242" y="665890"/>
                    <a:pt x="982846" y="662310"/>
                    <a:pt x="983822" y="663612"/>
                  </a:cubicBezTo>
                  <a:lnTo>
                    <a:pt x="983822" y="663612"/>
                  </a:lnTo>
                  <a:close/>
                  <a:moveTo>
                    <a:pt x="956159" y="688672"/>
                  </a:moveTo>
                  <a:cubicBezTo>
                    <a:pt x="960064" y="688672"/>
                    <a:pt x="962993" y="688997"/>
                    <a:pt x="963970" y="691275"/>
                  </a:cubicBezTo>
                  <a:cubicBezTo>
                    <a:pt x="964621" y="693553"/>
                    <a:pt x="962342" y="695832"/>
                    <a:pt x="957786" y="696157"/>
                  </a:cubicBezTo>
                  <a:cubicBezTo>
                    <a:pt x="953230" y="696483"/>
                    <a:pt x="948673" y="690299"/>
                    <a:pt x="956159" y="688672"/>
                  </a:cubicBezTo>
                  <a:lnTo>
                    <a:pt x="956159" y="688672"/>
                  </a:lnTo>
                  <a:close/>
                  <a:moveTo>
                    <a:pt x="976662" y="728377"/>
                  </a:moveTo>
                  <a:cubicBezTo>
                    <a:pt x="978615" y="731957"/>
                    <a:pt x="982521" y="735211"/>
                    <a:pt x="983822" y="737164"/>
                  </a:cubicBezTo>
                  <a:cubicBezTo>
                    <a:pt x="985450" y="739117"/>
                    <a:pt x="987077" y="742046"/>
                    <a:pt x="986426" y="743348"/>
                  </a:cubicBezTo>
                  <a:cubicBezTo>
                    <a:pt x="985775" y="744650"/>
                    <a:pt x="981870" y="743348"/>
                    <a:pt x="981219" y="741721"/>
                  </a:cubicBezTo>
                  <a:cubicBezTo>
                    <a:pt x="980568" y="740093"/>
                    <a:pt x="980568" y="736839"/>
                    <a:pt x="978941" y="736188"/>
                  </a:cubicBezTo>
                  <a:cubicBezTo>
                    <a:pt x="977313" y="735537"/>
                    <a:pt x="973408" y="734886"/>
                    <a:pt x="972757" y="732282"/>
                  </a:cubicBezTo>
                  <a:cubicBezTo>
                    <a:pt x="972432" y="729679"/>
                    <a:pt x="971455" y="726424"/>
                    <a:pt x="972757" y="725448"/>
                  </a:cubicBezTo>
                  <a:cubicBezTo>
                    <a:pt x="974059" y="724471"/>
                    <a:pt x="975361" y="726099"/>
                    <a:pt x="976662" y="728377"/>
                  </a:cubicBezTo>
                  <a:lnTo>
                    <a:pt x="976662" y="728377"/>
                  </a:lnTo>
                  <a:close/>
                  <a:moveTo>
                    <a:pt x="1016693" y="722519"/>
                  </a:moveTo>
                  <a:cubicBezTo>
                    <a:pt x="1015391" y="725448"/>
                    <a:pt x="1013439" y="729028"/>
                    <a:pt x="1015717" y="731631"/>
                  </a:cubicBezTo>
                  <a:cubicBezTo>
                    <a:pt x="1017995" y="733910"/>
                    <a:pt x="1019948" y="735211"/>
                    <a:pt x="1021250" y="733259"/>
                  </a:cubicBezTo>
                  <a:cubicBezTo>
                    <a:pt x="1022551" y="731306"/>
                    <a:pt x="1021250" y="729353"/>
                    <a:pt x="1020273" y="727075"/>
                  </a:cubicBezTo>
                  <a:cubicBezTo>
                    <a:pt x="1019297" y="724471"/>
                    <a:pt x="1019622" y="721217"/>
                    <a:pt x="1016693" y="722519"/>
                  </a:cubicBezTo>
                  <a:lnTo>
                    <a:pt x="1016693" y="722519"/>
                  </a:lnTo>
                  <a:close/>
                  <a:moveTo>
                    <a:pt x="975686" y="688672"/>
                  </a:moveTo>
                  <a:cubicBezTo>
                    <a:pt x="979266" y="690624"/>
                    <a:pt x="981219" y="689974"/>
                    <a:pt x="983497" y="692577"/>
                  </a:cubicBezTo>
                  <a:cubicBezTo>
                    <a:pt x="985775" y="695181"/>
                    <a:pt x="988379" y="699086"/>
                    <a:pt x="989355" y="701039"/>
                  </a:cubicBezTo>
                  <a:cubicBezTo>
                    <a:pt x="990331" y="702666"/>
                    <a:pt x="992284" y="705270"/>
                    <a:pt x="991633" y="706246"/>
                  </a:cubicBezTo>
                  <a:cubicBezTo>
                    <a:pt x="990657" y="706897"/>
                    <a:pt x="984473" y="706246"/>
                    <a:pt x="983822" y="707873"/>
                  </a:cubicBezTo>
                  <a:cubicBezTo>
                    <a:pt x="983497" y="709501"/>
                    <a:pt x="979917" y="712755"/>
                    <a:pt x="983822" y="713406"/>
                  </a:cubicBezTo>
                  <a:cubicBezTo>
                    <a:pt x="987402" y="713732"/>
                    <a:pt x="989030" y="712104"/>
                    <a:pt x="990657" y="713081"/>
                  </a:cubicBezTo>
                  <a:cubicBezTo>
                    <a:pt x="992610" y="713732"/>
                    <a:pt x="989355" y="715033"/>
                    <a:pt x="993261" y="715684"/>
                  </a:cubicBezTo>
                  <a:cubicBezTo>
                    <a:pt x="997166" y="716335"/>
                    <a:pt x="997817" y="715684"/>
                    <a:pt x="998793" y="716986"/>
                  </a:cubicBezTo>
                  <a:cubicBezTo>
                    <a:pt x="999770" y="718288"/>
                    <a:pt x="999119" y="721217"/>
                    <a:pt x="1001722" y="721542"/>
                  </a:cubicBezTo>
                  <a:cubicBezTo>
                    <a:pt x="1004001" y="721868"/>
                    <a:pt x="1004651" y="725773"/>
                    <a:pt x="1004326" y="726750"/>
                  </a:cubicBezTo>
                  <a:cubicBezTo>
                    <a:pt x="1001722" y="731957"/>
                    <a:pt x="1002699" y="730004"/>
                    <a:pt x="1003024" y="732608"/>
                  </a:cubicBezTo>
                  <a:cubicBezTo>
                    <a:pt x="1003675" y="736188"/>
                    <a:pt x="1004001" y="739117"/>
                    <a:pt x="1003024" y="741070"/>
                  </a:cubicBezTo>
                  <a:cubicBezTo>
                    <a:pt x="1002048" y="742697"/>
                    <a:pt x="999444" y="744324"/>
                    <a:pt x="998468" y="742697"/>
                  </a:cubicBezTo>
                  <a:cubicBezTo>
                    <a:pt x="997166" y="740744"/>
                    <a:pt x="998793" y="738466"/>
                    <a:pt x="995539" y="736839"/>
                  </a:cubicBezTo>
                  <a:cubicBezTo>
                    <a:pt x="992284" y="735211"/>
                    <a:pt x="986426" y="734235"/>
                    <a:pt x="987728" y="732608"/>
                  </a:cubicBezTo>
                  <a:cubicBezTo>
                    <a:pt x="989030" y="730981"/>
                    <a:pt x="992935" y="730655"/>
                    <a:pt x="990331" y="728377"/>
                  </a:cubicBezTo>
                  <a:cubicBezTo>
                    <a:pt x="987728" y="726099"/>
                    <a:pt x="985124" y="725448"/>
                    <a:pt x="985775" y="723170"/>
                  </a:cubicBezTo>
                  <a:cubicBezTo>
                    <a:pt x="986101" y="720892"/>
                    <a:pt x="987077" y="720241"/>
                    <a:pt x="984148" y="720892"/>
                  </a:cubicBezTo>
                  <a:cubicBezTo>
                    <a:pt x="981219" y="721542"/>
                    <a:pt x="978615" y="721542"/>
                    <a:pt x="974710" y="721868"/>
                  </a:cubicBezTo>
                  <a:cubicBezTo>
                    <a:pt x="970804" y="721868"/>
                    <a:pt x="963319" y="722193"/>
                    <a:pt x="964621" y="719915"/>
                  </a:cubicBezTo>
                  <a:cubicBezTo>
                    <a:pt x="965922" y="717637"/>
                    <a:pt x="974384" y="717312"/>
                    <a:pt x="976337" y="716986"/>
                  </a:cubicBezTo>
                  <a:cubicBezTo>
                    <a:pt x="978290" y="716661"/>
                    <a:pt x="980893" y="716986"/>
                    <a:pt x="978615" y="715033"/>
                  </a:cubicBezTo>
                  <a:cubicBezTo>
                    <a:pt x="976337" y="713081"/>
                    <a:pt x="971781" y="713081"/>
                    <a:pt x="973733" y="711128"/>
                  </a:cubicBezTo>
                  <a:cubicBezTo>
                    <a:pt x="975686" y="708850"/>
                    <a:pt x="981544" y="707222"/>
                    <a:pt x="977964" y="706897"/>
                  </a:cubicBezTo>
                  <a:cubicBezTo>
                    <a:pt x="974710" y="706572"/>
                    <a:pt x="965597" y="709175"/>
                    <a:pt x="966573" y="706246"/>
                  </a:cubicBezTo>
                  <a:cubicBezTo>
                    <a:pt x="967550" y="703317"/>
                    <a:pt x="969502" y="701364"/>
                    <a:pt x="970804" y="699412"/>
                  </a:cubicBezTo>
                  <a:cubicBezTo>
                    <a:pt x="972432" y="697459"/>
                    <a:pt x="975035" y="698110"/>
                    <a:pt x="972432" y="695832"/>
                  </a:cubicBezTo>
                  <a:cubicBezTo>
                    <a:pt x="969828" y="693553"/>
                    <a:pt x="970153" y="692252"/>
                    <a:pt x="969502" y="689974"/>
                  </a:cubicBezTo>
                  <a:cubicBezTo>
                    <a:pt x="968852" y="687695"/>
                    <a:pt x="971455" y="686394"/>
                    <a:pt x="967550" y="686068"/>
                  </a:cubicBezTo>
                  <a:cubicBezTo>
                    <a:pt x="963644" y="685743"/>
                    <a:pt x="960064" y="685092"/>
                    <a:pt x="960390" y="683464"/>
                  </a:cubicBezTo>
                  <a:cubicBezTo>
                    <a:pt x="960715" y="681837"/>
                    <a:pt x="956810" y="679233"/>
                    <a:pt x="961692" y="679233"/>
                  </a:cubicBezTo>
                  <a:cubicBezTo>
                    <a:pt x="966573" y="679233"/>
                    <a:pt x="972106" y="678583"/>
                    <a:pt x="973082" y="680210"/>
                  </a:cubicBezTo>
                  <a:cubicBezTo>
                    <a:pt x="974059" y="681837"/>
                    <a:pt x="974710" y="682163"/>
                    <a:pt x="974384" y="683790"/>
                  </a:cubicBezTo>
                  <a:cubicBezTo>
                    <a:pt x="973733" y="684766"/>
                    <a:pt x="973408" y="688021"/>
                    <a:pt x="975686" y="688672"/>
                  </a:cubicBezTo>
                  <a:lnTo>
                    <a:pt x="975686" y="688672"/>
                  </a:lnTo>
                  <a:close/>
                  <a:moveTo>
                    <a:pt x="909944" y="633670"/>
                  </a:moveTo>
                  <a:cubicBezTo>
                    <a:pt x="912548" y="633996"/>
                    <a:pt x="912874" y="632694"/>
                    <a:pt x="915803" y="634321"/>
                  </a:cubicBezTo>
                  <a:cubicBezTo>
                    <a:pt x="918732" y="635948"/>
                    <a:pt x="922312" y="638552"/>
                    <a:pt x="923614" y="641156"/>
                  </a:cubicBezTo>
                  <a:cubicBezTo>
                    <a:pt x="924915" y="643759"/>
                    <a:pt x="927519" y="647990"/>
                    <a:pt x="927519" y="651895"/>
                  </a:cubicBezTo>
                  <a:cubicBezTo>
                    <a:pt x="927519" y="655475"/>
                    <a:pt x="929797" y="656777"/>
                    <a:pt x="929472" y="661985"/>
                  </a:cubicBezTo>
                  <a:cubicBezTo>
                    <a:pt x="929146" y="667192"/>
                    <a:pt x="933052" y="685743"/>
                    <a:pt x="929797" y="683790"/>
                  </a:cubicBezTo>
                  <a:cubicBezTo>
                    <a:pt x="926543" y="682163"/>
                    <a:pt x="922637" y="670121"/>
                    <a:pt x="923288" y="668494"/>
                  </a:cubicBezTo>
                  <a:cubicBezTo>
                    <a:pt x="923939" y="666541"/>
                    <a:pt x="929797" y="664588"/>
                    <a:pt x="924915" y="663612"/>
                  </a:cubicBezTo>
                  <a:cubicBezTo>
                    <a:pt x="920359" y="662961"/>
                    <a:pt x="919708" y="667843"/>
                    <a:pt x="918406" y="663937"/>
                  </a:cubicBezTo>
                  <a:cubicBezTo>
                    <a:pt x="917430" y="660032"/>
                    <a:pt x="921010" y="658730"/>
                    <a:pt x="916779" y="658405"/>
                  </a:cubicBezTo>
                  <a:cubicBezTo>
                    <a:pt x="912548" y="658079"/>
                    <a:pt x="910595" y="660032"/>
                    <a:pt x="910595" y="657428"/>
                  </a:cubicBezTo>
                  <a:cubicBezTo>
                    <a:pt x="910595" y="654825"/>
                    <a:pt x="912223" y="654174"/>
                    <a:pt x="913850" y="652221"/>
                  </a:cubicBezTo>
                  <a:cubicBezTo>
                    <a:pt x="915477" y="650268"/>
                    <a:pt x="910595" y="649617"/>
                    <a:pt x="910595" y="646688"/>
                  </a:cubicBezTo>
                  <a:cubicBezTo>
                    <a:pt x="910595" y="643759"/>
                    <a:pt x="914501" y="642457"/>
                    <a:pt x="910270" y="641806"/>
                  </a:cubicBezTo>
                  <a:cubicBezTo>
                    <a:pt x="905714" y="641156"/>
                    <a:pt x="903435" y="641806"/>
                    <a:pt x="904086" y="639528"/>
                  </a:cubicBezTo>
                  <a:cubicBezTo>
                    <a:pt x="904737" y="637576"/>
                    <a:pt x="904737" y="635297"/>
                    <a:pt x="905714" y="633996"/>
                  </a:cubicBezTo>
                  <a:cubicBezTo>
                    <a:pt x="906690" y="633019"/>
                    <a:pt x="907992" y="633345"/>
                    <a:pt x="909944" y="633670"/>
                  </a:cubicBezTo>
                  <a:lnTo>
                    <a:pt x="909944" y="633670"/>
                  </a:lnTo>
                  <a:close/>
                  <a:moveTo>
                    <a:pt x="894974" y="600474"/>
                  </a:moveTo>
                  <a:cubicBezTo>
                    <a:pt x="896926" y="600474"/>
                    <a:pt x="898554" y="600799"/>
                    <a:pt x="899855" y="601776"/>
                  </a:cubicBezTo>
                  <a:cubicBezTo>
                    <a:pt x="901157" y="602752"/>
                    <a:pt x="903761" y="601776"/>
                    <a:pt x="902134" y="604054"/>
                  </a:cubicBezTo>
                  <a:cubicBezTo>
                    <a:pt x="900506" y="606007"/>
                    <a:pt x="898554" y="608610"/>
                    <a:pt x="897252" y="609261"/>
                  </a:cubicBezTo>
                  <a:cubicBezTo>
                    <a:pt x="895950" y="609912"/>
                    <a:pt x="893672" y="609261"/>
                    <a:pt x="894648" y="611539"/>
                  </a:cubicBezTo>
                  <a:cubicBezTo>
                    <a:pt x="895950" y="614143"/>
                    <a:pt x="897577" y="614794"/>
                    <a:pt x="899530" y="616096"/>
                  </a:cubicBezTo>
                  <a:cubicBezTo>
                    <a:pt x="901157" y="617397"/>
                    <a:pt x="902785" y="618374"/>
                    <a:pt x="904737" y="620326"/>
                  </a:cubicBezTo>
                  <a:cubicBezTo>
                    <a:pt x="906690" y="621954"/>
                    <a:pt x="908968" y="622930"/>
                    <a:pt x="911246" y="623906"/>
                  </a:cubicBezTo>
                  <a:cubicBezTo>
                    <a:pt x="913850" y="624557"/>
                    <a:pt x="914175" y="625208"/>
                    <a:pt x="917104" y="624557"/>
                  </a:cubicBezTo>
                  <a:cubicBezTo>
                    <a:pt x="920034" y="623906"/>
                    <a:pt x="922963" y="621628"/>
                    <a:pt x="923614" y="623581"/>
                  </a:cubicBezTo>
                  <a:cubicBezTo>
                    <a:pt x="924264" y="625534"/>
                    <a:pt x="925892" y="629439"/>
                    <a:pt x="925566" y="630090"/>
                  </a:cubicBezTo>
                  <a:cubicBezTo>
                    <a:pt x="925241" y="630741"/>
                    <a:pt x="919708" y="631392"/>
                    <a:pt x="916128" y="629439"/>
                  </a:cubicBezTo>
                  <a:cubicBezTo>
                    <a:pt x="912223" y="627812"/>
                    <a:pt x="901157" y="621303"/>
                    <a:pt x="900181" y="621303"/>
                  </a:cubicBezTo>
                  <a:cubicBezTo>
                    <a:pt x="899205" y="621303"/>
                    <a:pt x="898228" y="621628"/>
                    <a:pt x="898554" y="622605"/>
                  </a:cubicBezTo>
                  <a:cubicBezTo>
                    <a:pt x="898879" y="623581"/>
                    <a:pt x="901808" y="628788"/>
                    <a:pt x="901808" y="629765"/>
                  </a:cubicBezTo>
                  <a:cubicBezTo>
                    <a:pt x="901808" y="630741"/>
                    <a:pt x="895625" y="630741"/>
                    <a:pt x="893672" y="629439"/>
                  </a:cubicBezTo>
                  <a:cubicBezTo>
                    <a:pt x="891719" y="628137"/>
                    <a:pt x="889766" y="624557"/>
                    <a:pt x="888465" y="622605"/>
                  </a:cubicBezTo>
                  <a:cubicBezTo>
                    <a:pt x="887163" y="620652"/>
                    <a:pt x="884559" y="620326"/>
                    <a:pt x="883257" y="618048"/>
                  </a:cubicBezTo>
                  <a:cubicBezTo>
                    <a:pt x="881956" y="616096"/>
                    <a:pt x="881956" y="613492"/>
                    <a:pt x="883583" y="613817"/>
                  </a:cubicBezTo>
                  <a:cubicBezTo>
                    <a:pt x="884885" y="614143"/>
                    <a:pt x="885210" y="616747"/>
                    <a:pt x="888465" y="616747"/>
                  </a:cubicBezTo>
                  <a:cubicBezTo>
                    <a:pt x="891394" y="616747"/>
                    <a:pt x="892695" y="617072"/>
                    <a:pt x="892045" y="615770"/>
                  </a:cubicBezTo>
                  <a:cubicBezTo>
                    <a:pt x="891394" y="614468"/>
                    <a:pt x="887163" y="611214"/>
                    <a:pt x="886186" y="609912"/>
                  </a:cubicBezTo>
                  <a:cubicBezTo>
                    <a:pt x="885210" y="608610"/>
                    <a:pt x="882932" y="606657"/>
                    <a:pt x="885535" y="606332"/>
                  </a:cubicBezTo>
                  <a:cubicBezTo>
                    <a:pt x="887814" y="606007"/>
                    <a:pt x="888465" y="608936"/>
                    <a:pt x="889441" y="606332"/>
                  </a:cubicBezTo>
                  <a:cubicBezTo>
                    <a:pt x="890417" y="603728"/>
                    <a:pt x="888465" y="603077"/>
                    <a:pt x="890417" y="602752"/>
                  </a:cubicBezTo>
                  <a:cubicBezTo>
                    <a:pt x="892695" y="602752"/>
                    <a:pt x="892370" y="604054"/>
                    <a:pt x="893346" y="603077"/>
                  </a:cubicBezTo>
                  <a:cubicBezTo>
                    <a:pt x="893997" y="602427"/>
                    <a:pt x="893672" y="600148"/>
                    <a:pt x="894974" y="600474"/>
                  </a:cubicBezTo>
                  <a:lnTo>
                    <a:pt x="894974" y="600474"/>
                  </a:lnTo>
                  <a:close/>
                  <a:moveTo>
                    <a:pt x="909944" y="606332"/>
                  </a:moveTo>
                  <a:cubicBezTo>
                    <a:pt x="907992" y="607959"/>
                    <a:pt x="905063" y="609912"/>
                    <a:pt x="905063" y="611865"/>
                  </a:cubicBezTo>
                  <a:cubicBezTo>
                    <a:pt x="905063" y="613817"/>
                    <a:pt x="906690" y="615119"/>
                    <a:pt x="909944" y="616421"/>
                  </a:cubicBezTo>
                  <a:cubicBezTo>
                    <a:pt x="913199" y="617723"/>
                    <a:pt x="915803" y="620326"/>
                    <a:pt x="916128" y="618374"/>
                  </a:cubicBezTo>
                  <a:cubicBezTo>
                    <a:pt x="916454" y="616096"/>
                    <a:pt x="913524" y="614143"/>
                    <a:pt x="915152" y="613492"/>
                  </a:cubicBezTo>
                  <a:cubicBezTo>
                    <a:pt x="916779" y="612841"/>
                    <a:pt x="920684" y="614468"/>
                    <a:pt x="921010" y="613167"/>
                  </a:cubicBezTo>
                  <a:cubicBezTo>
                    <a:pt x="921335" y="611865"/>
                    <a:pt x="922312" y="610888"/>
                    <a:pt x="921010" y="609587"/>
                  </a:cubicBezTo>
                  <a:cubicBezTo>
                    <a:pt x="919708" y="608285"/>
                    <a:pt x="921010" y="606983"/>
                    <a:pt x="917755" y="606657"/>
                  </a:cubicBezTo>
                  <a:cubicBezTo>
                    <a:pt x="914826" y="606007"/>
                    <a:pt x="913199" y="605356"/>
                    <a:pt x="909944" y="606332"/>
                  </a:cubicBezTo>
                  <a:lnTo>
                    <a:pt x="909944" y="606332"/>
                  </a:lnTo>
                  <a:close/>
                  <a:moveTo>
                    <a:pt x="938584" y="657103"/>
                  </a:moveTo>
                  <a:cubicBezTo>
                    <a:pt x="941513" y="657103"/>
                    <a:pt x="945419" y="658079"/>
                    <a:pt x="945744" y="660032"/>
                  </a:cubicBezTo>
                  <a:cubicBezTo>
                    <a:pt x="945744" y="662310"/>
                    <a:pt x="949975" y="664588"/>
                    <a:pt x="950301" y="668819"/>
                  </a:cubicBezTo>
                  <a:cubicBezTo>
                    <a:pt x="950626" y="673050"/>
                    <a:pt x="951928" y="677606"/>
                    <a:pt x="949650" y="680535"/>
                  </a:cubicBezTo>
                  <a:cubicBezTo>
                    <a:pt x="947372" y="683464"/>
                    <a:pt x="945744" y="678908"/>
                    <a:pt x="945093" y="675003"/>
                  </a:cubicBezTo>
                  <a:cubicBezTo>
                    <a:pt x="944443" y="671097"/>
                    <a:pt x="942815" y="671423"/>
                    <a:pt x="940537" y="668168"/>
                  </a:cubicBezTo>
                  <a:cubicBezTo>
                    <a:pt x="937933" y="665239"/>
                    <a:pt x="939235" y="665239"/>
                    <a:pt x="938259" y="662961"/>
                  </a:cubicBezTo>
                  <a:cubicBezTo>
                    <a:pt x="937283" y="660683"/>
                    <a:pt x="934679" y="660683"/>
                    <a:pt x="935330" y="658405"/>
                  </a:cubicBezTo>
                  <a:cubicBezTo>
                    <a:pt x="935981" y="656777"/>
                    <a:pt x="935981" y="656777"/>
                    <a:pt x="938584" y="657103"/>
                  </a:cubicBezTo>
                  <a:lnTo>
                    <a:pt x="938584" y="657103"/>
                  </a:lnTo>
                  <a:close/>
                  <a:moveTo>
                    <a:pt x="992610" y="675653"/>
                  </a:moveTo>
                  <a:cubicBezTo>
                    <a:pt x="992284" y="679233"/>
                    <a:pt x="992284" y="681837"/>
                    <a:pt x="995213" y="683139"/>
                  </a:cubicBezTo>
                  <a:cubicBezTo>
                    <a:pt x="998142" y="684115"/>
                    <a:pt x="1001397" y="682813"/>
                    <a:pt x="1001071" y="686068"/>
                  </a:cubicBezTo>
                  <a:cubicBezTo>
                    <a:pt x="1000746" y="689323"/>
                    <a:pt x="1001071" y="691275"/>
                    <a:pt x="999444" y="692252"/>
                  </a:cubicBezTo>
                  <a:cubicBezTo>
                    <a:pt x="997491" y="693228"/>
                    <a:pt x="995864" y="694855"/>
                    <a:pt x="994888" y="691926"/>
                  </a:cubicBezTo>
                  <a:cubicBezTo>
                    <a:pt x="993911" y="688672"/>
                    <a:pt x="993911" y="688021"/>
                    <a:pt x="990331" y="686068"/>
                  </a:cubicBezTo>
                  <a:cubicBezTo>
                    <a:pt x="986426" y="684115"/>
                    <a:pt x="983822" y="684766"/>
                    <a:pt x="985124" y="682813"/>
                  </a:cubicBezTo>
                  <a:cubicBezTo>
                    <a:pt x="986751" y="678908"/>
                    <a:pt x="990657" y="672074"/>
                    <a:pt x="992610" y="675653"/>
                  </a:cubicBezTo>
                  <a:lnTo>
                    <a:pt x="992610" y="675653"/>
                  </a:lnTo>
                  <a:close/>
                  <a:moveTo>
                    <a:pt x="1025480" y="698110"/>
                  </a:moveTo>
                  <a:cubicBezTo>
                    <a:pt x="1028084" y="701039"/>
                    <a:pt x="1030037" y="701364"/>
                    <a:pt x="1031013" y="702992"/>
                  </a:cubicBezTo>
                  <a:cubicBezTo>
                    <a:pt x="1031989" y="704619"/>
                    <a:pt x="1032640" y="705270"/>
                    <a:pt x="1032640" y="708850"/>
                  </a:cubicBezTo>
                  <a:cubicBezTo>
                    <a:pt x="1032640" y="712755"/>
                    <a:pt x="1034268" y="715359"/>
                    <a:pt x="1031013" y="716661"/>
                  </a:cubicBezTo>
                  <a:cubicBezTo>
                    <a:pt x="1028084" y="717962"/>
                    <a:pt x="1026131" y="718613"/>
                    <a:pt x="1026131" y="715359"/>
                  </a:cubicBezTo>
                  <a:cubicBezTo>
                    <a:pt x="1026131" y="712104"/>
                    <a:pt x="1024179" y="713081"/>
                    <a:pt x="1024504" y="709501"/>
                  </a:cubicBezTo>
                  <a:cubicBezTo>
                    <a:pt x="1024830" y="706246"/>
                    <a:pt x="1026457" y="702992"/>
                    <a:pt x="1023853" y="704944"/>
                  </a:cubicBezTo>
                  <a:cubicBezTo>
                    <a:pt x="1020924" y="706897"/>
                    <a:pt x="1022877" y="707873"/>
                    <a:pt x="1020273" y="709826"/>
                  </a:cubicBezTo>
                  <a:cubicBezTo>
                    <a:pt x="1017670" y="711779"/>
                    <a:pt x="1015391" y="714057"/>
                    <a:pt x="1013439" y="714057"/>
                  </a:cubicBezTo>
                  <a:cubicBezTo>
                    <a:pt x="1011486" y="714057"/>
                    <a:pt x="1008231" y="714057"/>
                    <a:pt x="1010510" y="710802"/>
                  </a:cubicBezTo>
                  <a:cubicBezTo>
                    <a:pt x="1012788" y="707548"/>
                    <a:pt x="1016693" y="707873"/>
                    <a:pt x="1016693" y="704293"/>
                  </a:cubicBezTo>
                  <a:cubicBezTo>
                    <a:pt x="1016693" y="700713"/>
                    <a:pt x="1016368" y="699412"/>
                    <a:pt x="1018320" y="697459"/>
                  </a:cubicBezTo>
                  <a:cubicBezTo>
                    <a:pt x="1019948" y="695506"/>
                    <a:pt x="1023528" y="694530"/>
                    <a:pt x="1025480" y="698110"/>
                  </a:cubicBezTo>
                  <a:lnTo>
                    <a:pt x="1025480" y="698110"/>
                  </a:lnTo>
                  <a:close/>
                  <a:moveTo>
                    <a:pt x="966899" y="651895"/>
                  </a:moveTo>
                  <a:cubicBezTo>
                    <a:pt x="959413" y="650268"/>
                    <a:pt x="953555" y="647665"/>
                    <a:pt x="951603" y="649292"/>
                  </a:cubicBezTo>
                  <a:cubicBezTo>
                    <a:pt x="949650" y="650919"/>
                    <a:pt x="947697" y="650919"/>
                    <a:pt x="952253" y="653848"/>
                  </a:cubicBezTo>
                  <a:cubicBezTo>
                    <a:pt x="956810" y="656777"/>
                    <a:pt x="959088" y="655150"/>
                    <a:pt x="958762" y="658730"/>
                  </a:cubicBezTo>
                  <a:cubicBezTo>
                    <a:pt x="958112" y="662310"/>
                    <a:pt x="955833" y="662310"/>
                    <a:pt x="957135" y="666541"/>
                  </a:cubicBezTo>
                  <a:cubicBezTo>
                    <a:pt x="958762" y="670772"/>
                    <a:pt x="957135" y="673050"/>
                    <a:pt x="961041" y="673701"/>
                  </a:cubicBezTo>
                  <a:cubicBezTo>
                    <a:pt x="964946" y="674352"/>
                    <a:pt x="970153" y="672074"/>
                    <a:pt x="970804" y="670446"/>
                  </a:cubicBezTo>
                  <a:cubicBezTo>
                    <a:pt x="971455" y="668819"/>
                    <a:pt x="963970" y="658405"/>
                    <a:pt x="966899" y="659055"/>
                  </a:cubicBezTo>
                  <a:cubicBezTo>
                    <a:pt x="969502" y="659381"/>
                    <a:pt x="971455" y="662310"/>
                    <a:pt x="973408" y="662961"/>
                  </a:cubicBezTo>
                  <a:cubicBezTo>
                    <a:pt x="975361" y="663612"/>
                    <a:pt x="976988" y="662635"/>
                    <a:pt x="976662" y="660683"/>
                  </a:cubicBezTo>
                  <a:cubicBezTo>
                    <a:pt x="976662" y="658730"/>
                    <a:pt x="980568" y="656126"/>
                    <a:pt x="976012" y="653848"/>
                  </a:cubicBezTo>
                  <a:cubicBezTo>
                    <a:pt x="971455" y="651570"/>
                    <a:pt x="968852" y="651895"/>
                    <a:pt x="966899" y="651895"/>
                  </a:cubicBezTo>
                  <a:lnTo>
                    <a:pt x="966899" y="651895"/>
                  </a:lnTo>
                  <a:close/>
                  <a:moveTo>
                    <a:pt x="931750" y="606332"/>
                  </a:moveTo>
                  <a:cubicBezTo>
                    <a:pt x="926868" y="606332"/>
                    <a:pt x="926217" y="609587"/>
                    <a:pt x="926543" y="611865"/>
                  </a:cubicBezTo>
                  <a:cubicBezTo>
                    <a:pt x="926868" y="614143"/>
                    <a:pt x="928821" y="617723"/>
                    <a:pt x="929797" y="621628"/>
                  </a:cubicBezTo>
                  <a:cubicBezTo>
                    <a:pt x="930774" y="625534"/>
                    <a:pt x="928170" y="630090"/>
                    <a:pt x="932726" y="630416"/>
                  </a:cubicBezTo>
                  <a:cubicBezTo>
                    <a:pt x="937608" y="631066"/>
                    <a:pt x="938584" y="627812"/>
                    <a:pt x="938910" y="630741"/>
                  </a:cubicBezTo>
                  <a:cubicBezTo>
                    <a:pt x="939235" y="633670"/>
                    <a:pt x="940537" y="637901"/>
                    <a:pt x="938584" y="637901"/>
                  </a:cubicBezTo>
                  <a:cubicBezTo>
                    <a:pt x="936306" y="637901"/>
                    <a:pt x="933052" y="637576"/>
                    <a:pt x="932401" y="641156"/>
                  </a:cubicBezTo>
                  <a:cubicBezTo>
                    <a:pt x="931750" y="644735"/>
                    <a:pt x="928495" y="654499"/>
                    <a:pt x="932401" y="651244"/>
                  </a:cubicBezTo>
                  <a:cubicBezTo>
                    <a:pt x="936306" y="648315"/>
                    <a:pt x="945744" y="647665"/>
                    <a:pt x="945419" y="643434"/>
                  </a:cubicBezTo>
                  <a:cubicBezTo>
                    <a:pt x="945093" y="639203"/>
                    <a:pt x="944443" y="637901"/>
                    <a:pt x="946721" y="637250"/>
                  </a:cubicBezTo>
                  <a:cubicBezTo>
                    <a:pt x="948999" y="636599"/>
                    <a:pt x="954206" y="641806"/>
                    <a:pt x="952253" y="634321"/>
                  </a:cubicBezTo>
                  <a:cubicBezTo>
                    <a:pt x="950301" y="627161"/>
                    <a:pt x="952253" y="625859"/>
                    <a:pt x="946721" y="622930"/>
                  </a:cubicBezTo>
                  <a:cubicBezTo>
                    <a:pt x="941188" y="620001"/>
                    <a:pt x="939886" y="616747"/>
                    <a:pt x="939886" y="614143"/>
                  </a:cubicBezTo>
                  <a:cubicBezTo>
                    <a:pt x="939886" y="611539"/>
                    <a:pt x="938584" y="605681"/>
                    <a:pt x="941513" y="609587"/>
                  </a:cubicBezTo>
                  <a:cubicBezTo>
                    <a:pt x="944443" y="613492"/>
                    <a:pt x="947372" y="618048"/>
                    <a:pt x="947372" y="616421"/>
                  </a:cubicBezTo>
                  <a:cubicBezTo>
                    <a:pt x="947372" y="614794"/>
                    <a:pt x="945093" y="607308"/>
                    <a:pt x="942815" y="606332"/>
                  </a:cubicBezTo>
                  <a:cubicBezTo>
                    <a:pt x="940863" y="605356"/>
                    <a:pt x="936306" y="605681"/>
                    <a:pt x="931750" y="606332"/>
                  </a:cubicBezTo>
                  <a:lnTo>
                    <a:pt x="931750" y="606332"/>
                  </a:lnTo>
                  <a:close/>
                  <a:moveTo>
                    <a:pt x="189391" y="589734"/>
                  </a:moveTo>
                  <a:cubicBezTo>
                    <a:pt x="189716" y="586479"/>
                    <a:pt x="186787" y="585828"/>
                    <a:pt x="191018" y="583876"/>
                  </a:cubicBezTo>
                  <a:cubicBezTo>
                    <a:pt x="194924" y="581923"/>
                    <a:pt x="204036" y="576390"/>
                    <a:pt x="202735" y="578994"/>
                  </a:cubicBezTo>
                  <a:cubicBezTo>
                    <a:pt x="201433" y="581598"/>
                    <a:pt x="196876" y="588758"/>
                    <a:pt x="195249" y="589083"/>
                  </a:cubicBezTo>
                  <a:cubicBezTo>
                    <a:pt x="193622" y="589734"/>
                    <a:pt x="188740" y="592988"/>
                    <a:pt x="189391" y="589734"/>
                  </a:cubicBezTo>
                  <a:lnTo>
                    <a:pt x="189391" y="589734"/>
                  </a:lnTo>
                  <a:close/>
                  <a:moveTo>
                    <a:pt x="218682" y="722519"/>
                  </a:moveTo>
                  <a:cubicBezTo>
                    <a:pt x="216078" y="725122"/>
                    <a:pt x="212498" y="725122"/>
                    <a:pt x="212824" y="730655"/>
                  </a:cubicBezTo>
                  <a:cubicBezTo>
                    <a:pt x="213149" y="736188"/>
                    <a:pt x="207291" y="739768"/>
                    <a:pt x="213474" y="737815"/>
                  </a:cubicBezTo>
                  <a:cubicBezTo>
                    <a:pt x="219658" y="735862"/>
                    <a:pt x="222587" y="728702"/>
                    <a:pt x="223564" y="725448"/>
                  </a:cubicBezTo>
                  <a:cubicBezTo>
                    <a:pt x="224214" y="722193"/>
                    <a:pt x="223564" y="719915"/>
                    <a:pt x="218682" y="722519"/>
                  </a:cubicBezTo>
                  <a:lnTo>
                    <a:pt x="218682" y="722519"/>
                  </a:lnTo>
                  <a:close/>
                  <a:moveTo>
                    <a:pt x="577657" y="514554"/>
                  </a:moveTo>
                  <a:cubicBezTo>
                    <a:pt x="575704" y="518134"/>
                    <a:pt x="571799" y="524643"/>
                    <a:pt x="568869" y="526921"/>
                  </a:cubicBezTo>
                  <a:cubicBezTo>
                    <a:pt x="565940" y="528874"/>
                    <a:pt x="555200" y="532780"/>
                    <a:pt x="558130" y="534732"/>
                  </a:cubicBezTo>
                  <a:cubicBezTo>
                    <a:pt x="561384" y="536685"/>
                    <a:pt x="568219" y="533105"/>
                    <a:pt x="573426" y="530501"/>
                  </a:cubicBezTo>
                  <a:cubicBezTo>
                    <a:pt x="578959" y="527572"/>
                    <a:pt x="589048" y="520412"/>
                    <a:pt x="587420" y="517158"/>
                  </a:cubicBezTo>
                  <a:cubicBezTo>
                    <a:pt x="585793" y="513578"/>
                    <a:pt x="580586" y="510974"/>
                    <a:pt x="577657" y="514554"/>
                  </a:cubicBezTo>
                  <a:lnTo>
                    <a:pt x="577657" y="514554"/>
                  </a:lnTo>
                  <a:close/>
                  <a:moveTo>
                    <a:pt x="421765" y="608936"/>
                  </a:moveTo>
                  <a:cubicBezTo>
                    <a:pt x="424043" y="607634"/>
                    <a:pt x="425670" y="604379"/>
                    <a:pt x="427623" y="603728"/>
                  </a:cubicBezTo>
                  <a:cubicBezTo>
                    <a:pt x="429250" y="603077"/>
                    <a:pt x="430877" y="603728"/>
                    <a:pt x="433481" y="604054"/>
                  </a:cubicBezTo>
                  <a:cubicBezTo>
                    <a:pt x="436085" y="604705"/>
                    <a:pt x="436735" y="601125"/>
                    <a:pt x="438363" y="601776"/>
                  </a:cubicBezTo>
                  <a:cubicBezTo>
                    <a:pt x="439990" y="602101"/>
                    <a:pt x="440641" y="606332"/>
                    <a:pt x="442919" y="602101"/>
                  </a:cubicBezTo>
                  <a:cubicBezTo>
                    <a:pt x="444872" y="597870"/>
                    <a:pt x="446824" y="593314"/>
                    <a:pt x="444546" y="594290"/>
                  </a:cubicBezTo>
                  <a:cubicBezTo>
                    <a:pt x="442268" y="595267"/>
                    <a:pt x="442919" y="598847"/>
                    <a:pt x="439990" y="596894"/>
                  </a:cubicBezTo>
                  <a:cubicBezTo>
                    <a:pt x="436735" y="594941"/>
                    <a:pt x="437061" y="591036"/>
                    <a:pt x="435108" y="592988"/>
                  </a:cubicBezTo>
                  <a:cubicBezTo>
                    <a:pt x="433155" y="594941"/>
                    <a:pt x="433155" y="598847"/>
                    <a:pt x="431203" y="596243"/>
                  </a:cubicBezTo>
                  <a:cubicBezTo>
                    <a:pt x="429250" y="593639"/>
                    <a:pt x="429575" y="590710"/>
                    <a:pt x="426972" y="591361"/>
                  </a:cubicBezTo>
                  <a:cubicBezTo>
                    <a:pt x="424368" y="592012"/>
                    <a:pt x="419486" y="590710"/>
                    <a:pt x="420137" y="594290"/>
                  </a:cubicBezTo>
                  <a:cubicBezTo>
                    <a:pt x="420788" y="597870"/>
                    <a:pt x="425345" y="598847"/>
                    <a:pt x="422090" y="599497"/>
                  </a:cubicBezTo>
                  <a:cubicBezTo>
                    <a:pt x="418835" y="600148"/>
                    <a:pt x="415256" y="596568"/>
                    <a:pt x="415581" y="599172"/>
                  </a:cubicBezTo>
                  <a:cubicBezTo>
                    <a:pt x="415906" y="601776"/>
                    <a:pt x="418835" y="603728"/>
                    <a:pt x="416883" y="603403"/>
                  </a:cubicBezTo>
                  <a:cubicBezTo>
                    <a:pt x="414930" y="603077"/>
                    <a:pt x="412326" y="601776"/>
                    <a:pt x="412001" y="602427"/>
                  </a:cubicBezTo>
                  <a:cubicBezTo>
                    <a:pt x="411676" y="603077"/>
                    <a:pt x="411350" y="605681"/>
                    <a:pt x="412652" y="606657"/>
                  </a:cubicBezTo>
                  <a:cubicBezTo>
                    <a:pt x="414930" y="608936"/>
                    <a:pt x="420788" y="609587"/>
                    <a:pt x="421765" y="608936"/>
                  </a:cubicBezTo>
                  <a:lnTo>
                    <a:pt x="421765" y="608936"/>
                  </a:lnTo>
                  <a:close/>
                  <a:moveTo>
                    <a:pt x="393450" y="652221"/>
                  </a:moveTo>
                  <a:cubicBezTo>
                    <a:pt x="397356" y="654499"/>
                    <a:pt x="402237" y="653197"/>
                    <a:pt x="400285" y="655801"/>
                  </a:cubicBezTo>
                  <a:cubicBezTo>
                    <a:pt x="398657" y="658405"/>
                    <a:pt x="384337" y="667843"/>
                    <a:pt x="384988" y="664263"/>
                  </a:cubicBezTo>
                  <a:cubicBezTo>
                    <a:pt x="385639" y="660357"/>
                    <a:pt x="387267" y="658730"/>
                    <a:pt x="389219" y="657428"/>
                  </a:cubicBezTo>
                  <a:cubicBezTo>
                    <a:pt x="391172" y="655801"/>
                    <a:pt x="388894" y="651244"/>
                    <a:pt x="393450" y="652221"/>
                  </a:cubicBezTo>
                  <a:lnTo>
                    <a:pt x="393450" y="652221"/>
                  </a:lnTo>
                  <a:close/>
                  <a:moveTo>
                    <a:pt x="370018" y="654174"/>
                  </a:moveTo>
                  <a:cubicBezTo>
                    <a:pt x="370994" y="657754"/>
                    <a:pt x="372296" y="664263"/>
                    <a:pt x="375550" y="661334"/>
                  </a:cubicBezTo>
                  <a:cubicBezTo>
                    <a:pt x="378805" y="658730"/>
                    <a:pt x="382385" y="657428"/>
                    <a:pt x="380107" y="655150"/>
                  </a:cubicBezTo>
                  <a:cubicBezTo>
                    <a:pt x="377503" y="652546"/>
                    <a:pt x="370343" y="649617"/>
                    <a:pt x="370018" y="654174"/>
                  </a:cubicBezTo>
                  <a:lnTo>
                    <a:pt x="370018" y="654174"/>
                  </a:lnTo>
                  <a:close/>
                  <a:moveTo>
                    <a:pt x="383361" y="626185"/>
                  </a:moveTo>
                  <a:cubicBezTo>
                    <a:pt x="379130" y="625534"/>
                    <a:pt x="379130" y="626185"/>
                    <a:pt x="376527" y="628137"/>
                  </a:cubicBezTo>
                  <a:cubicBezTo>
                    <a:pt x="374248" y="630416"/>
                    <a:pt x="372296" y="629765"/>
                    <a:pt x="370343" y="631066"/>
                  </a:cubicBezTo>
                  <a:cubicBezTo>
                    <a:pt x="368390" y="632368"/>
                    <a:pt x="363508" y="637901"/>
                    <a:pt x="364810" y="638877"/>
                  </a:cubicBezTo>
                  <a:cubicBezTo>
                    <a:pt x="366438" y="639528"/>
                    <a:pt x="369367" y="638226"/>
                    <a:pt x="370343" y="640179"/>
                  </a:cubicBezTo>
                  <a:cubicBezTo>
                    <a:pt x="371319" y="642132"/>
                    <a:pt x="370018" y="645386"/>
                    <a:pt x="371970" y="646037"/>
                  </a:cubicBezTo>
                  <a:cubicBezTo>
                    <a:pt x="374248" y="646688"/>
                    <a:pt x="386616" y="643759"/>
                    <a:pt x="385639" y="645712"/>
                  </a:cubicBezTo>
                  <a:cubicBezTo>
                    <a:pt x="384988" y="647665"/>
                    <a:pt x="381734" y="650268"/>
                    <a:pt x="384663" y="650919"/>
                  </a:cubicBezTo>
                  <a:cubicBezTo>
                    <a:pt x="387267" y="651570"/>
                    <a:pt x="391497" y="646363"/>
                    <a:pt x="393125" y="646363"/>
                  </a:cubicBezTo>
                  <a:cubicBezTo>
                    <a:pt x="394752" y="646037"/>
                    <a:pt x="396054" y="648315"/>
                    <a:pt x="397356" y="648315"/>
                  </a:cubicBezTo>
                  <a:cubicBezTo>
                    <a:pt x="398657" y="648315"/>
                    <a:pt x="399959" y="645386"/>
                    <a:pt x="401261" y="645386"/>
                  </a:cubicBezTo>
                  <a:cubicBezTo>
                    <a:pt x="402563" y="645061"/>
                    <a:pt x="407770" y="645386"/>
                    <a:pt x="410699" y="644085"/>
                  </a:cubicBezTo>
                  <a:cubicBezTo>
                    <a:pt x="413628" y="642783"/>
                    <a:pt x="417208" y="642783"/>
                    <a:pt x="414605" y="641806"/>
                  </a:cubicBezTo>
                  <a:cubicBezTo>
                    <a:pt x="412001" y="640830"/>
                    <a:pt x="406143" y="638877"/>
                    <a:pt x="408096" y="638226"/>
                  </a:cubicBezTo>
                  <a:cubicBezTo>
                    <a:pt x="410048" y="637576"/>
                    <a:pt x="420463" y="637576"/>
                    <a:pt x="422415" y="637250"/>
                  </a:cubicBezTo>
                  <a:cubicBezTo>
                    <a:pt x="424368" y="636925"/>
                    <a:pt x="411676" y="633019"/>
                    <a:pt x="416883" y="631392"/>
                  </a:cubicBezTo>
                  <a:cubicBezTo>
                    <a:pt x="421765" y="629765"/>
                    <a:pt x="432505" y="632043"/>
                    <a:pt x="434132" y="631717"/>
                  </a:cubicBezTo>
                  <a:cubicBezTo>
                    <a:pt x="435759" y="631066"/>
                    <a:pt x="438688" y="630090"/>
                    <a:pt x="438037" y="627812"/>
                  </a:cubicBezTo>
                  <a:cubicBezTo>
                    <a:pt x="437386" y="625859"/>
                    <a:pt x="428274" y="629439"/>
                    <a:pt x="428925" y="625534"/>
                  </a:cubicBezTo>
                  <a:cubicBezTo>
                    <a:pt x="429575" y="621628"/>
                    <a:pt x="436085" y="618048"/>
                    <a:pt x="432830" y="616421"/>
                  </a:cubicBezTo>
                  <a:cubicBezTo>
                    <a:pt x="429575" y="614794"/>
                    <a:pt x="424368" y="613492"/>
                    <a:pt x="424043" y="616096"/>
                  </a:cubicBezTo>
                  <a:cubicBezTo>
                    <a:pt x="423392" y="618699"/>
                    <a:pt x="425345" y="623581"/>
                    <a:pt x="422090" y="620977"/>
                  </a:cubicBezTo>
                  <a:cubicBezTo>
                    <a:pt x="418835" y="618374"/>
                    <a:pt x="415256" y="613167"/>
                    <a:pt x="412977" y="613817"/>
                  </a:cubicBezTo>
                  <a:cubicBezTo>
                    <a:pt x="411025" y="614468"/>
                    <a:pt x="416232" y="619025"/>
                    <a:pt x="413628" y="620001"/>
                  </a:cubicBezTo>
                  <a:cubicBezTo>
                    <a:pt x="411025" y="620652"/>
                    <a:pt x="408746" y="619350"/>
                    <a:pt x="407770" y="620652"/>
                  </a:cubicBezTo>
                  <a:cubicBezTo>
                    <a:pt x="406794" y="621954"/>
                    <a:pt x="409397" y="624557"/>
                    <a:pt x="407119" y="624557"/>
                  </a:cubicBezTo>
                  <a:cubicBezTo>
                    <a:pt x="404841" y="624883"/>
                    <a:pt x="402888" y="622930"/>
                    <a:pt x="400936" y="623581"/>
                  </a:cubicBezTo>
                  <a:cubicBezTo>
                    <a:pt x="399308" y="624232"/>
                    <a:pt x="396054" y="615119"/>
                    <a:pt x="393450" y="616421"/>
                  </a:cubicBezTo>
                  <a:cubicBezTo>
                    <a:pt x="391172" y="617723"/>
                    <a:pt x="386941" y="619350"/>
                    <a:pt x="389870" y="621954"/>
                  </a:cubicBezTo>
                  <a:cubicBezTo>
                    <a:pt x="392799" y="624232"/>
                    <a:pt x="398983" y="626510"/>
                    <a:pt x="397356" y="627161"/>
                  </a:cubicBezTo>
                  <a:cubicBezTo>
                    <a:pt x="395728" y="627812"/>
                    <a:pt x="392474" y="625208"/>
                    <a:pt x="392474" y="627812"/>
                  </a:cubicBezTo>
                  <a:cubicBezTo>
                    <a:pt x="392474" y="630416"/>
                    <a:pt x="394427" y="631392"/>
                    <a:pt x="392799" y="631717"/>
                  </a:cubicBezTo>
                  <a:cubicBezTo>
                    <a:pt x="391172" y="632043"/>
                    <a:pt x="382385" y="633996"/>
                    <a:pt x="383361" y="631392"/>
                  </a:cubicBezTo>
                  <a:cubicBezTo>
                    <a:pt x="385314" y="628463"/>
                    <a:pt x="387917" y="625859"/>
                    <a:pt x="383361" y="626185"/>
                  </a:cubicBezTo>
                  <a:lnTo>
                    <a:pt x="383361" y="626185"/>
                  </a:lnTo>
                  <a:close/>
                  <a:moveTo>
                    <a:pt x="30570" y="770686"/>
                  </a:moveTo>
                  <a:cubicBezTo>
                    <a:pt x="33824" y="770686"/>
                    <a:pt x="31872" y="772964"/>
                    <a:pt x="34475" y="773615"/>
                  </a:cubicBezTo>
                  <a:cubicBezTo>
                    <a:pt x="37079" y="773940"/>
                    <a:pt x="38055" y="771011"/>
                    <a:pt x="40333" y="771011"/>
                  </a:cubicBezTo>
                  <a:cubicBezTo>
                    <a:pt x="42612" y="771011"/>
                    <a:pt x="44239" y="772639"/>
                    <a:pt x="44890" y="773615"/>
                  </a:cubicBezTo>
                  <a:cubicBezTo>
                    <a:pt x="45215" y="774591"/>
                    <a:pt x="37730" y="777846"/>
                    <a:pt x="38706" y="778822"/>
                  </a:cubicBezTo>
                  <a:cubicBezTo>
                    <a:pt x="39682" y="779799"/>
                    <a:pt x="42937" y="779473"/>
                    <a:pt x="42612" y="781426"/>
                  </a:cubicBezTo>
                  <a:cubicBezTo>
                    <a:pt x="42286" y="783053"/>
                    <a:pt x="34801" y="784029"/>
                    <a:pt x="33499" y="786633"/>
                  </a:cubicBezTo>
                  <a:cubicBezTo>
                    <a:pt x="32197" y="789237"/>
                    <a:pt x="33824" y="792491"/>
                    <a:pt x="30570" y="791189"/>
                  </a:cubicBezTo>
                  <a:cubicBezTo>
                    <a:pt x="27315" y="789888"/>
                    <a:pt x="26990" y="787284"/>
                    <a:pt x="23410" y="788911"/>
                  </a:cubicBezTo>
                  <a:cubicBezTo>
                    <a:pt x="19504" y="790539"/>
                    <a:pt x="10717" y="796722"/>
                    <a:pt x="10392" y="795095"/>
                  </a:cubicBezTo>
                  <a:cubicBezTo>
                    <a:pt x="10392" y="793468"/>
                    <a:pt x="8764" y="789237"/>
                    <a:pt x="13972" y="787284"/>
                  </a:cubicBezTo>
                  <a:cubicBezTo>
                    <a:pt x="19179" y="785006"/>
                    <a:pt x="23084" y="785331"/>
                    <a:pt x="23084" y="783053"/>
                  </a:cubicBezTo>
                  <a:cubicBezTo>
                    <a:pt x="23084" y="780775"/>
                    <a:pt x="30895" y="782402"/>
                    <a:pt x="30570" y="780449"/>
                  </a:cubicBezTo>
                  <a:cubicBezTo>
                    <a:pt x="30244" y="778497"/>
                    <a:pt x="23735" y="779473"/>
                    <a:pt x="23084" y="776544"/>
                  </a:cubicBezTo>
                  <a:cubicBezTo>
                    <a:pt x="22433" y="773940"/>
                    <a:pt x="20806" y="774591"/>
                    <a:pt x="23084" y="771988"/>
                  </a:cubicBezTo>
                  <a:cubicBezTo>
                    <a:pt x="25688" y="769384"/>
                    <a:pt x="26339" y="770035"/>
                    <a:pt x="30570" y="770686"/>
                  </a:cubicBezTo>
                  <a:lnTo>
                    <a:pt x="30570" y="770686"/>
                  </a:lnTo>
                  <a:close/>
                  <a:moveTo>
                    <a:pt x="45215" y="763851"/>
                  </a:moveTo>
                  <a:cubicBezTo>
                    <a:pt x="47168" y="765153"/>
                    <a:pt x="47168" y="767431"/>
                    <a:pt x="50748" y="767431"/>
                  </a:cubicBezTo>
                  <a:cubicBezTo>
                    <a:pt x="54653" y="767431"/>
                    <a:pt x="57257" y="767106"/>
                    <a:pt x="57257" y="765804"/>
                  </a:cubicBezTo>
                  <a:cubicBezTo>
                    <a:pt x="57257" y="764502"/>
                    <a:pt x="54653" y="762875"/>
                    <a:pt x="51724" y="761248"/>
                  </a:cubicBezTo>
                  <a:cubicBezTo>
                    <a:pt x="48795" y="759620"/>
                    <a:pt x="44239" y="760922"/>
                    <a:pt x="45215" y="763851"/>
                  </a:cubicBezTo>
                  <a:lnTo>
                    <a:pt x="45215" y="763851"/>
                  </a:lnTo>
                  <a:close/>
                  <a:moveTo>
                    <a:pt x="63766" y="754739"/>
                  </a:moveTo>
                  <a:cubicBezTo>
                    <a:pt x="63115" y="759295"/>
                    <a:pt x="57908" y="761248"/>
                    <a:pt x="63441" y="761573"/>
                  </a:cubicBezTo>
                  <a:cubicBezTo>
                    <a:pt x="68973" y="762224"/>
                    <a:pt x="72228" y="763851"/>
                    <a:pt x="71902" y="761248"/>
                  </a:cubicBezTo>
                  <a:cubicBezTo>
                    <a:pt x="71902" y="758970"/>
                    <a:pt x="65719" y="750182"/>
                    <a:pt x="63766" y="754739"/>
                  </a:cubicBezTo>
                  <a:lnTo>
                    <a:pt x="63766" y="754739"/>
                  </a:lnTo>
                  <a:close/>
                  <a:moveTo>
                    <a:pt x="141549" y="750508"/>
                  </a:moveTo>
                  <a:cubicBezTo>
                    <a:pt x="141549" y="753762"/>
                    <a:pt x="141224" y="756040"/>
                    <a:pt x="143177" y="756040"/>
                  </a:cubicBezTo>
                  <a:cubicBezTo>
                    <a:pt x="145129" y="756040"/>
                    <a:pt x="148709" y="759295"/>
                    <a:pt x="148709" y="755715"/>
                  </a:cubicBezTo>
                  <a:cubicBezTo>
                    <a:pt x="148384" y="752135"/>
                    <a:pt x="142526" y="747579"/>
                    <a:pt x="141549" y="750508"/>
                  </a:cubicBezTo>
                  <a:lnTo>
                    <a:pt x="141549" y="750508"/>
                  </a:lnTo>
                  <a:close/>
                  <a:moveTo>
                    <a:pt x="101519" y="732608"/>
                  </a:moveTo>
                  <a:cubicBezTo>
                    <a:pt x="96637" y="733910"/>
                    <a:pt x="94033" y="732608"/>
                    <a:pt x="91430" y="735211"/>
                  </a:cubicBezTo>
                  <a:cubicBezTo>
                    <a:pt x="88826" y="737490"/>
                    <a:pt x="82317" y="744324"/>
                    <a:pt x="82317" y="746602"/>
                  </a:cubicBezTo>
                  <a:cubicBezTo>
                    <a:pt x="82317" y="748880"/>
                    <a:pt x="78737" y="753437"/>
                    <a:pt x="83293" y="753762"/>
                  </a:cubicBezTo>
                  <a:cubicBezTo>
                    <a:pt x="87850" y="754088"/>
                    <a:pt x="91104" y="754088"/>
                    <a:pt x="92731" y="753111"/>
                  </a:cubicBezTo>
                  <a:cubicBezTo>
                    <a:pt x="94359" y="752135"/>
                    <a:pt x="94359" y="749206"/>
                    <a:pt x="97288" y="748230"/>
                  </a:cubicBezTo>
                  <a:cubicBezTo>
                    <a:pt x="100217" y="747579"/>
                    <a:pt x="106400" y="747253"/>
                    <a:pt x="109655" y="746928"/>
                  </a:cubicBezTo>
                  <a:cubicBezTo>
                    <a:pt x="112909" y="746928"/>
                    <a:pt x="116489" y="747253"/>
                    <a:pt x="118117" y="745951"/>
                  </a:cubicBezTo>
                  <a:cubicBezTo>
                    <a:pt x="119744" y="744650"/>
                    <a:pt x="122998" y="742046"/>
                    <a:pt x="122998" y="739768"/>
                  </a:cubicBezTo>
                  <a:cubicBezTo>
                    <a:pt x="122998" y="737490"/>
                    <a:pt x="120720" y="732933"/>
                    <a:pt x="120069" y="730330"/>
                  </a:cubicBezTo>
                  <a:cubicBezTo>
                    <a:pt x="119093" y="727401"/>
                    <a:pt x="112259" y="729679"/>
                    <a:pt x="109004" y="730004"/>
                  </a:cubicBezTo>
                  <a:cubicBezTo>
                    <a:pt x="105749" y="730004"/>
                    <a:pt x="104448" y="731957"/>
                    <a:pt x="101519" y="732608"/>
                  </a:cubicBezTo>
                  <a:lnTo>
                    <a:pt x="101519" y="73260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1" name="Freeform: Shape 2700">
              <a:extLst>
                <a:ext uri="{FF2B5EF4-FFF2-40B4-BE49-F238E27FC236}">
                  <a16:creationId xmlns:a16="http://schemas.microsoft.com/office/drawing/2014/main" id="{95FDCF42-A3FC-4CBC-AFFA-91291AB90951}"/>
                </a:ext>
              </a:extLst>
            </p:cNvPr>
            <p:cNvSpPr/>
            <p:nvPr/>
          </p:nvSpPr>
          <p:spPr>
            <a:xfrm>
              <a:off x="6469870" y="4891879"/>
              <a:ext cx="216426" cy="196573"/>
            </a:xfrm>
            <a:custGeom>
              <a:avLst/>
              <a:gdLst>
                <a:gd name="connsiteX0" fmla="*/ 111305 w 216426"/>
                <a:gd name="connsiteY0" fmla="*/ 188763 h 196573"/>
                <a:gd name="connsiteX1" fmla="*/ 120092 w 216426"/>
                <a:gd name="connsiteY1" fmla="*/ 188763 h 196573"/>
                <a:gd name="connsiteX2" fmla="*/ 150034 w 216426"/>
                <a:gd name="connsiteY2" fmla="*/ 191692 h 196573"/>
                <a:gd name="connsiteX3" fmla="*/ 166632 w 216426"/>
                <a:gd name="connsiteY3" fmla="*/ 195923 h 196573"/>
                <a:gd name="connsiteX4" fmla="*/ 167608 w 216426"/>
                <a:gd name="connsiteY4" fmla="*/ 196574 h 196573"/>
                <a:gd name="connsiteX5" fmla="*/ 189739 w 216426"/>
                <a:gd name="connsiteY5" fmla="*/ 170212 h 196573"/>
                <a:gd name="connsiteX6" fmla="*/ 198852 w 216426"/>
                <a:gd name="connsiteY6" fmla="*/ 166958 h 196573"/>
                <a:gd name="connsiteX7" fmla="*/ 202432 w 216426"/>
                <a:gd name="connsiteY7" fmla="*/ 166307 h 196573"/>
                <a:gd name="connsiteX8" fmla="*/ 200480 w 216426"/>
                <a:gd name="connsiteY8" fmla="*/ 163052 h 196573"/>
                <a:gd name="connsiteX9" fmla="*/ 197876 w 216426"/>
                <a:gd name="connsiteY9" fmla="*/ 156869 h 196573"/>
                <a:gd name="connsiteX10" fmla="*/ 198526 w 216426"/>
                <a:gd name="connsiteY10" fmla="*/ 151010 h 196573"/>
                <a:gd name="connsiteX11" fmla="*/ 200154 w 216426"/>
                <a:gd name="connsiteY11" fmla="*/ 145478 h 196573"/>
                <a:gd name="connsiteX12" fmla="*/ 200154 w 216426"/>
                <a:gd name="connsiteY12" fmla="*/ 145478 h 196573"/>
                <a:gd name="connsiteX13" fmla="*/ 204385 w 216426"/>
                <a:gd name="connsiteY13" fmla="*/ 141572 h 196573"/>
                <a:gd name="connsiteX14" fmla="*/ 206989 w 216426"/>
                <a:gd name="connsiteY14" fmla="*/ 139945 h 196573"/>
                <a:gd name="connsiteX15" fmla="*/ 212847 w 216426"/>
                <a:gd name="connsiteY15" fmla="*/ 127903 h 196573"/>
                <a:gd name="connsiteX16" fmla="*/ 216101 w 216426"/>
                <a:gd name="connsiteY16" fmla="*/ 119116 h 196573"/>
                <a:gd name="connsiteX17" fmla="*/ 212847 w 216426"/>
                <a:gd name="connsiteY17" fmla="*/ 117814 h 196573"/>
                <a:gd name="connsiteX18" fmla="*/ 210243 w 216426"/>
                <a:gd name="connsiteY18" fmla="*/ 116838 h 196573"/>
                <a:gd name="connsiteX19" fmla="*/ 210243 w 216426"/>
                <a:gd name="connsiteY19" fmla="*/ 116838 h 196573"/>
                <a:gd name="connsiteX20" fmla="*/ 209592 w 216426"/>
                <a:gd name="connsiteY20" fmla="*/ 109678 h 196573"/>
                <a:gd name="connsiteX21" fmla="*/ 210243 w 216426"/>
                <a:gd name="connsiteY21" fmla="*/ 101216 h 196573"/>
                <a:gd name="connsiteX22" fmla="*/ 208616 w 216426"/>
                <a:gd name="connsiteY22" fmla="*/ 94707 h 196573"/>
                <a:gd name="connsiteX23" fmla="*/ 207314 w 216426"/>
                <a:gd name="connsiteY23" fmla="*/ 92103 h 196573"/>
                <a:gd name="connsiteX24" fmla="*/ 213823 w 216426"/>
                <a:gd name="connsiteY24" fmla="*/ 80713 h 196573"/>
                <a:gd name="connsiteX25" fmla="*/ 215776 w 216426"/>
                <a:gd name="connsiteY25" fmla="*/ 78435 h 196573"/>
                <a:gd name="connsiteX26" fmla="*/ 216426 w 216426"/>
                <a:gd name="connsiteY26" fmla="*/ 56629 h 196573"/>
                <a:gd name="connsiteX27" fmla="*/ 216426 w 216426"/>
                <a:gd name="connsiteY27" fmla="*/ 53049 h 196573"/>
                <a:gd name="connsiteX28" fmla="*/ 215450 w 216426"/>
                <a:gd name="connsiteY28" fmla="*/ 46215 h 196573"/>
                <a:gd name="connsiteX29" fmla="*/ 214474 w 216426"/>
                <a:gd name="connsiteY29" fmla="*/ 43936 h 196573"/>
                <a:gd name="connsiteX30" fmla="*/ 214799 w 216426"/>
                <a:gd name="connsiteY30" fmla="*/ 34173 h 196573"/>
                <a:gd name="connsiteX31" fmla="*/ 215125 w 216426"/>
                <a:gd name="connsiteY31" fmla="*/ 29942 h 196573"/>
                <a:gd name="connsiteX32" fmla="*/ 214474 w 216426"/>
                <a:gd name="connsiteY32" fmla="*/ 29942 h 196573"/>
                <a:gd name="connsiteX33" fmla="*/ 210569 w 216426"/>
                <a:gd name="connsiteY33" fmla="*/ 30593 h 196573"/>
                <a:gd name="connsiteX34" fmla="*/ 206337 w 216426"/>
                <a:gd name="connsiteY34" fmla="*/ 31244 h 196573"/>
                <a:gd name="connsiteX35" fmla="*/ 192017 w 216426"/>
                <a:gd name="connsiteY35" fmla="*/ 26036 h 196573"/>
                <a:gd name="connsiteX36" fmla="*/ 161751 w 216426"/>
                <a:gd name="connsiteY36" fmla="*/ 13018 h 196573"/>
                <a:gd name="connsiteX37" fmla="*/ 151336 w 216426"/>
                <a:gd name="connsiteY37" fmla="*/ 12693 h 196573"/>
                <a:gd name="connsiteX38" fmla="*/ 147430 w 216426"/>
                <a:gd name="connsiteY38" fmla="*/ 13018 h 196573"/>
                <a:gd name="connsiteX39" fmla="*/ 143199 w 216426"/>
                <a:gd name="connsiteY39" fmla="*/ 4882 h 196573"/>
                <a:gd name="connsiteX40" fmla="*/ 143199 w 216426"/>
                <a:gd name="connsiteY40" fmla="*/ 2604 h 196573"/>
                <a:gd name="connsiteX41" fmla="*/ 143199 w 216426"/>
                <a:gd name="connsiteY41" fmla="*/ 326 h 196573"/>
                <a:gd name="connsiteX42" fmla="*/ 143199 w 216426"/>
                <a:gd name="connsiteY42" fmla="*/ 0 h 196573"/>
                <a:gd name="connsiteX43" fmla="*/ 142874 w 216426"/>
                <a:gd name="connsiteY43" fmla="*/ 0 h 196573"/>
                <a:gd name="connsiteX44" fmla="*/ 121720 w 216426"/>
                <a:gd name="connsiteY44" fmla="*/ 651 h 196573"/>
                <a:gd name="connsiteX45" fmla="*/ 113258 w 216426"/>
                <a:gd name="connsiteY45" fmla="*/ 5533 h 196573"/>
                <a:gd name="connsiteX46" fmla="*/ 104471 w 216426"/>
                <a:gd name="connsiteY46" fmla="*/ 10415 h 196573"/>
                <a:gd name="connsiteX47" fmla="*/ 101542 w 216426"/>
                <a:gd name="connsiteY47" fmla="*/ 20178 h 196573"/>
                <a:gd name="connsiteX48" fmla="*/ 99914 w 216426"/>
                <a:gd name="connsiteY48" fmla="*/ 26362 h 196573"/>
                <a:gd name="connsiteX49" fmla="*/ 87222 w 216426"/>
                <a:gd name="connsiteY49" fmla="*/ 32220 h 196573"/>
                <a:gd name="connsiteX50" fmla="*/ 78760 w 216426"/>
                <a:gd name="connsiteY50" fmla="*/ 35800 h 196573"/>
                <a:gd name="connsiteX51" fmla="*/ 76807 w 216426"/>
                <a:gd name="connsiteY51" fmla="*/ 37102 h 196573"/>
                <a:gd name="connsiteX52" fmla="*/ 69972 w 216426"/>
                <a:gd name="connsiteY52" fmla="*/ 42309 h 196573"/>
                <a:gd name="connsiteX53" fmla="*/ 61511 w 216426"/>
                <a:gd name="connsiteY53" fmla="*/ 56304 h 196573"/>
                <a:gd name="connsiteX54" fmla="*/ 56304 w 216426"/>
                <a:gd name="connsiteY54" fmla="*/ 62813 h 196573"/>
                <a:gd name="connsiteX55" fmla="*/ 47842 w 216426"/>
                <a:gd name="connsiteY55" fmla="*/ 66393 h 196573"/>
                <a:gd name="connsiteX56" fmla="*/ 40031 w 216426"/>
                <a:gd name="connsiteY56" fmla="*/ 68996 h 196573"/>
                <a:gd name="connsiteX57" fmla="*/ 40031 w 216426"/>
                <a:gd name="connsiteY57" fmla="*/ 68996 h 196573"/>
                <a:gd name="connsiteX58" fmla="*/ 0 w 216426"/>
                <a:gd name="connsiteY58" fmla="*/ 63138 h 196573"/>
                <a:gd name="connsiteX59" fmla="*/ 3906 w 216426"/>
                <a:gd name="connsiteY59" fmla="*/ 68020 h 196573"/>
                <a:gd name="connsiteX60" fmla="*/ 10740 w 216426"/>
                <a:gd name="connsiteY60" fmla="*/ 76807 h 196573"/>
                <a:gd name="connsiteX61" fmla="*/ 11065 w 216426"/>
                <a:gd name="connsiteY61" fmla="*/ 77133 h 196573"/>
                <a:gd name="connsiteX62" fmla="*/ 21806 w 216426"/>
                <a:gd name="connsiteY62" fmla="*/ 95683 h 196573"/>
                <a:gd name="connsiteX63" fmla="*/ 22456 w 216426"/>
                <a:gd name="connsiteY63" fmla="*/ 103494 h 196573"/>
                <a:gd name="connsiteX64" fmla="*/ 25060 w 216426"/>
                <a:gd name="connsiteY64" fmla="*/ 111305 h 196573"/>
                <a:gd name="connsiteX65" fmla="*/ 42960 w 216426"/>
                <a:gd name="connsiteY65" fmla="*/ 120418 h 196573"/>
                <a:gd name="connsiteX66" fmla="*/ 55327 w 216426"/>
                <a:gd name="connsiteY66" fmla="*/ 127578 h 196573"/>
                <a:gd name="connsiteX67" fmla="*/ 54676 w 216426"/>
                <a:gd name="connsiteY67" fmla="*/ 130507 h 196573"/>
                <a:gd name="connsiteX68" fmla="*/ 54676 w 216426"/>
                <a:gd name="connsiteY68" fmla="*/ 137992 h 196573"/>
                <a:gd name="connsiteX69" fmla="*/ 60860 w 216426"/>
                <a:gd name="connsiteY69" fmla="*/ 138643 h 196573"/>
                <a:gd name="connsiteX70" fmla="*/ 68345 w 216426"/>
                <a:gd name="connsiteY70" fmla="*/ 140921 h 196573"/>
                <a:gd name="connsiteX71" fmla="*/ 68996 w 216426"/>
                <a:gd name="connsiteY71" fmla="*/ 146780 h 196573"/>
                <a:gd name="connsiteX72" fmla="*/ 69647 w 216426"/>
                <a:gd name="connsiteY72" fmla="*/ 153289 h 196573"/>
                <a:gd name="connsiteX73" fmla="*/ 70949 w 216426"/>
                <a:gd name="connsiteY73" fmla="*/ 157845 h 196573"/>
                <a:gd name="connsiteX74" fmla="*/ 76156 w 216426"/>
                <a:gd name="connsiteY74" fmla="*/ 169887 h 196573"/>
                <a:gd name="connsiteX75" fmla="*/ 86245 w 216426"/>
                <a:gd name="connsiteY75" fmla="*/ 171514 h 196573"/>
                <a:gd name="connsiteX76" fmla="*/ 104796 w 216426"/>
                <a:gd name="connsiteY76" fmla="*/ 176071 h 196573"/>
                <a:gd name="connsiteX77" fmla="*/ 104796 w 216426"/>
                <a:gd name="connsiteY77" fmla="*/ 176071 h 196573"/>
                <a:gd name="connsiteX78" fmla="*/ 104796 w 216426"/>
                <a:gd name="connsiteY78" fmla="*/ 180301 h 196573"/>
                <a:gd name="connsiteX79" fmla="*/ 104796 w 216426"/>
                <a:gd name="connsiteY79" fmla="*/ 182254 h 196573"/>
                <a:gd name="connsiteX80" fmla="*/ 104796 w 216426"/>
                <a:gd name="connsiteY80" fmla="*/ 182254 h 196573"/>
                <a:gd name="connsiteX81" fmla="*/ 111305 w 216426"/>
                <a:gd name="connsiteY81" fmla="*/ 188763 h 196573"/>
                <a:gd name="connsiteX82" fmla="*/ 111305 w 216426"/>
                <a:gd name="connsiteY82" fmla="*/ 188763 h 19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6426" h="196573">
                  <a:moveTo>
                    <a:pt x="111305" y="188763"/>
                  </a:moveTo>
                  <a:cubicBezTo>
                    <a:pt x="113583" y="188438"/>
                    <a:pt x="116187" y="188438"/>
                    <a:pt x="120092" y="188763"/>
                  </a:cubicBezTo>
                  <a:cubicBezTo>
                    <a:pt x="125300" y="189089"/>
                    <a:pt x="138643" y="190065"/>
                    <a:pt x="150034" y="191692"/>
                  </a:cubicBezTo>
                  <a:cubicBezTo>
                    <a:pt x="157194" y="192669"/>
                    <a:pt x="163703" y="193970"/>
                    <a:pt x="166632" y="195923"/>
                  </a:cubicBezTo>
                  <a:cubicBezTo>
                    <a:pt x="166958" y="195923"/>
                    <a:pt x="167283" y="196248"/>
                    <a:pt x="167608" y="196574"/>
                  </a:cubicBezTo>
                  <a:cubicBezTo>
                    <a:pt x="170538" y="192994"/>
                    <a:pt x="187461" y="172490"/>
                    <a:pt x="189739" y="170212"/>
                  </a:cubicBezTo>
                  <a:cubicBezTo>
                    <a:pt x="191367" y="168910"/>
                    <a:pt x="195598" y="167608"/>
                    <a:pt x="198852" y="166958"/>
                  </a:cubicBezTo>
                  <a:cubicBezTo>
                    <a:pt x="200805" y="166307"/>
                    <a:pt x="202432" y="166307"/>
                    <a:pt x="202432" y="166307"/>
                  </a:cubicBezTo>
                  <a:cubicBezTo>
                    <a:pt x="202432" y="166307"/>
                    <a:pt x="201456" y="164680"/>
                    <a:pt x="200480" y="163052"/>
                  </a:cubicBezTo>
                  <a:cubicBezTo>
                    <a:pt x="199503" y="160774"/>
                    <a:pt x="198201" y="158496"/>
                    <a:pt x="197876" y="156869"/>
                  </a:cubicBezTo>
                  <a:cubicBezTo>
                    <a:pt x="197550" y="155241"/>
                    <a:pt x="197876" y="152963"/>
                    <a:pt x="198526" y="151010"/>
                  </a:cubicBezTo>
                  <a:cubicBezTo>
                    <a:pt x="199178" y="149058"/>
                    <a:pt x="199828" y="146780"/>
                    <a:pt x="200154" y="145478"/>
                  </a:cubicBezTo>
                  <a:lnTo>
                    <a:pt x="200154" y="145478"/>
                  </a:lnTo>
                  <a:cubicBezTo>
                    <a:pt x="200805" y="143525"/>
                    <a:pt x="202432" y="142549"/>
                    <a:pt x="204385" y="141572"/>
                  </a:cubicBezTo>
                  <a:cubicBezTo>
                    <a:pt x="205361" y="140921"/>
                    <a:pt x="206337" y="140596"/>
                    <a:pt x="206989" y="139945"/>
                  </a:cubicBezTo>
                  <a:cubicBezTo>
                    <a:pt x="207965" y="138969"/>
                    <a:pt x="210569" y="133110"/>
                    <a:pt x="212847" y="127903"/>
                  </a:cubicBezTo>
                  <a:cubicBezTo>
                    <a:pt x="214799" y="123672"/>
                    <a:pt x="216101" y="119767"/>
                    <a:pt x="216101" y="119116"/>
                  </a:cubicBezTo>
                  <a:cubicBezTo>
                    <a:pt x="216101" y="118790"/>
                    <a:pt x="214474" y="118140"/>
                    <a:pt x="212847" y="117814"/>
                  </a:cubicBezTo>
                  <a:cubicBezTo>
                    <a:pt x="211870" y="117489"/>
                    <a:pt x="210894" y="117163"/>
                    <a:pt x="210243" y="116838"/>
                  </a:cubicBezTo>
                  <a:lnTo>
                    <a:pt x="210243" y="116838"/>
                  </a:lnTo>
                  <a:cubicBezTo>
                    <a:pt x="208941" y="115862"/>
                    <a:pt x="209267" y="113258"/>
                    <a:pt x="209592" y="109678"/>
                  </a:cubicBezTo>
                  <a:cubicBezTo>
                    <a:pt x="209917" y="107074"/>
                    <a:pt x="210569" y="103820"/>
                    <a:pt x="210243" y="101216"/>
                  </a:cubicBezTo>
                  <a:cubicBezTo>
                    <a:pt x="209917" y="97636"/>
                    <a:pt x="209267" y="96009"/>
                    <a:pt x="208616" y="94707"/>
                  </a:cubicBezTo>
                  <a:cubicBezTo>
                    <a:pt x="208290" y="93731"/>
                    <a:pt x="207639" y="93080"/>
                    <a:pt x="207314" y="92103"/>
                  </a:cubicBezTo>
                  <a:cubicBezTo>
                    <a:pt x="206337" y="89174"/>
                    <a:pt x="210894" y="83967"/>
                    <a:pt x="213823" y="80713"/>
                  </a:cubicBezTo>
                  <a:cubicBezTo>
                    <a:pt x="214799" y="79736"/>
                    <a:pt x="215450" y="78760"/>
                    <a:pt x="215776" y="78435"/>
                  </a:cubicBezTo>
                  <a:cubicBezTo>
                    <a:pt x="216426" y="77133"/>
                    <a:pt x="216426" y="64115"/>
                    <a:pt x="216426" y="56629"/>
                  </a:cubicBezTo>
                  <a:lnTo>
                    <a:pt x="216426" y="53049"/>
                  </a:lnTo>
                  <a:cubicBezTo>
                    <a:pt x="216426" y="48818"/>
                    <a:pt x="215776" y="47516"/>
                    <a:pt x="215450" y="46215"/>
                  </a:cubicBezTo>
                  <a:cubicBezTo>
                    <a:pt x="215125" y="45563"/>
                    <a:pt x="214799" y="44913"/>
                    <a:pt x="214474" y="43936"/>
                  </a:cubicBezTo>
                  <a:cubicBezTo>
                    <a:pt x="213823" y="41658"/>
                    <a:pt x="214148" y="37753"/>
                    <a:pt x="214799" y="34173"/>
                  </a:cubicBezTo>
                  <a:cubicBezTo>
                    <a:pt x="215125" y="32545"/>
                    <a:pt x="215125" y="30918"/>
                    <a:pt x="215125" y="29942"/>
                  </a:cubicBezTo>
                  <a:lnTo>
                    <a:pt x="214474" y="29942"/>
                  </a:lnTo>
                  <a:cubicBezTo>
                    <a:pt x="213498" y="29942"/>
                    <a:pt x="211870" y="30267"/>
                    <a:pt x="210569" y="30593"/>
                  </a:cubicBezTo>
                  <a:cubicBezTo>
                    <a:pt x="208941" y="30918"/>
                    <a:pt x="207639" y="31244"/>
                    <a:pt x="206337" y="31244"/>
                  </a:cubicBezTo>
                  <a:cubicBezTo>
                    <a:pt x="205036" y="31244"/>
                    <a:pt x="199178" y="28965"/>
                    <a:pt x="192017" y="26036"/>
                  </a:cubicBezTo>
                  <a:cubicBezTo>
                    <a:pt x="180301" y="21154"/>
                    <a:pt x="165005" y="14320"/>
                    <a:pt x="161751" y="13018"/>
                  </a:cubicBezTo>
                  <a:cubicBezTo>
                    <a:pt x="158496" y="11391"/>
                    <a:pt x="154590" y="12042"/>
                    <a:pt x="151336" y="12693"/>
                  </a:cubicBezTo>
                  <a:cubicBezTo>
                    <a:pt x="150034" y="13018"/>
                    <a:pt x="148407" y="13018"/>
                    <a:pt x="147430" y="13018"/>
                  </a:cubicBezTo>
                  <a:cubicBezTo>
                    <a:pt x="143851" y="13018"/>
                    <a:pt x="143199" y="9438"/>
                    <a:pt x="143199" y="4882"/>
                  </a:cubicBezTo>
                  <a:cubicBezTo>
                    <a:pt x="143199" y="4231"/>
                    <a:pt x="143199" y="3580"/>
                    <a:pt x="143199" y="2604"/>
                  </a:cubicBezTo>
                  <a:cubicBezTo>
                    <a:pt x="143199" y="1953"/>
                    <a:pt x="143199" y="1302"/>
                    <a:pt x="143199" y="326"/>
                  </a:cubicBezTo>
                  <a:cubicBezTo>
                    <a:pt x="143199" y="326"/>
                    <a:pt x="143199" y="0"/>
                    <a:pt x="143199" y="0"/>
                  </a:cubicBezTo>
                  <a:lnTo>
                    <a:pt x="142874" y="0"/>
                  </a:lnTo>
                  <a:cubicBezTo>
                    <a:pt x="137016" y="0"/>
                    <a:pt x="123998" y="0"/>
                    <a:pt x="121720" y="651"/>
                  </a:cubicBezTo>
                  <a:cubicBezTo>
                    <a:pt x="120418" y="977"/>
                    <a:pt x="116838" y="3255"/>
                    <a:pt x="113258" y="5533"/>
                  </a:cubicBezTo>
                  <a:cubicBezTo>
                    <a:pt x="109678" y="7811"/>
                    <a:pt x="106098" y="9764"/>
                    <a:pt x="104471" y="10415"/>
                  </a:cubicBezTo>
                  <a:cubicBezTo>
                    <a:pt x="103494" y="10740"/>
                    <a:pt x="102518" y="15947"/>
                    <a:pt x="101542" y="20178"/>
                  </a:cubicBezTo>
                  <a:cubicBezTo>
                    <a:pt x="100891" y="23107"/>
                    <a:pt x="100565" y="25711"/>
                    <a:pt x="99914" y="26362"/>
                  </a:cubicBezTo>
                  <a:cubicBezTo>
                    <a:pt x="98938" y="27338"/>
                    <a:pt x="92754" y="29942"/>
                    <a:pt x="87222" y="32220"/>
                  </a:cubicBezTo>
                  <a:cubicBezTo>
                    <a:pt x="82991" y="33847"/>
                    <a:pt x="79411" y="35474"/>
                    <a:pt x="78760" y="35800"/>
                  </a:cubicBezTo>
                  <a:cubicBezTo>
                    <a:pt x="78435" y="36126"/>
                    <a:pt x="77783" y="36451"/>
                    <a:pt x="76807" y="37102"/>
                  </a:cubicBezTo>
                  <a:cubicBezTo>
                    <a:pt x="74529" y="38729"/>
                    <a:pt x="70624" y="41333"/>
                    <a:pt x="69972" y="42309"/>
                  </a:cubicBezTo>
                  <a:cubicBezTo>
                    <a:pt x="69322" y="43611"/>
                    <a:pt x="65091" y="50771"/>
                    <a:pt x="61511" y="56304"/>
                  </a:cubicBezTo>
                  <a:cubicBezTo>
                    <a:pt x="59558" y="59558"/>
                    <a:pt x="57605" y="62162"/>
                    <a:pt x="56304" y="62813"/>
                  </a:cubicBezTo>
                  <a:cubicBezTo>
                    <a:pt x="54676" y="63789"/>
                    <a:pt x="51422" y="65091"/>
                    <a:pt x="47842" y="66393"/>
                  </a:cubicBezTo>
                  <a:cubicBezTo>
                    <a:pt x="44587" y="67694"/>
                    <a:pt x="41333" y="68671"/>
                    <a:pt x="40031" y="68996"/>
                  </a:cubicBezTo>
                  <a:lnTo>
                    <a:pt x="40031" y="68996"/>
                  </a:lnTo>
                  <a:cubicBezTo>
                    <a:pt x="37753" y="69322"/>
                    <a:pt x="9113" y="64440"/>
                    <a:pt x="0" y="63138"/>
                  </a:cubicBezTo>
                  <a:cubicBezTo>
                    <a:pt x="977" y="64440"/>
                    <a:pt x="2604" y="66067"/>
                    <a:pt x="3906" y="68020"/>
                  </a:cubicBezTo>
                  <a:cubicBezTo>
                    <a:pt x="6509" y="71274"/>
                    <a:pt x="9438" y="74854"/>
                    <a:pt x="10740" y="76807"/>
                  </a:cubicBezTo>
                  <a:lnTo>
                    <a:pt x="11065" y="77133"/>
                  </a:lnTo>
                  <a:cubicBezTo>
                    <a:pt x="13995" y="81038"/>
                    <a:pt x="19202" y="88849"/>
                    <a:pt x="21806" y="95683"/>
                  </a:cubicBezTo>
                  <a:cubicBezTo>
                    <a:pt x="22782" y="98612"/>
                    <a:pt x="22456" y="101216"/>
                    <a:pt x="22456" y="103494"/>
                  </a:cubicBezTo>
                  <a:cubicBezTo>
                    <a:pt x="22131" y="106423"/>
                    <a:pt x="21806" y="108701"/>
                    <a:pt x="25060" y="111305"/>
                  </a:cubicBezTo>
                  <a:cubicBezTo>
                    <a:pt x="28315" y="113909"/>
                    <a:pt x="36126" y="117489"/>
                    <a:pt x="42960" y="120418"/>
                  </a:cubicBezTo>
                  <a:cubicBezTo>
                    <a:pt x="49795" y="123347"/>
                    <a:pt x="55327" y="125951"/>
                    <a:pt x="55327" y="127578"/>
                  </a:cubicBezTo>
                  <a:cubicBezTo>
                    <a:pt x="55327" y="128229"/>
                    <a:pt x="55002" y="129205"/>
                    <a:pt x="54676" y="130507"/>
                  </a:cubicBezTo>
                  <a:cubicBezTo>
                    <a:pt x="53700" y="133110"/>
                    <a:pt x="52724" y="137016"/>
                    <a:pt x="54676" y="137992"/>
                  </a:cubicBezTo>
                  <a:cubicBezTo>
                    <a:pt x="56304" y="138643"/>
                    <a:pt x="58582" y="138643"/>
                    <a:pt x="60860" y="138643"/>
                  </a:cubicBezTo>
                  <a:cubicBezTo>
                    <a:pt x="64115" y="138318"/>
                    <a:pt x="67369" y="138318"/>
                    <a:pt x="68345" y="140921"/>
                  </a:cubicBezTo>
                  <a:cubicBezTo>
                    <a:pt x="68996" y="142874"/>
                    <a:pt x="68996" y="144827"/>
                    <a:pt x="68996" y="146780"/>
                  </a:cubicBezTo>
                  <a:cubicBezTo>
                    <a:pt x="68996" y="148732"/>
                    <a:pt x="68671" y="151010"/>
                    <a:pt x="69647" y="153289"/>
                  </a:cubicBezTo>
                  <a:cubicBezTo>
                    <a:pt x="69972" y="154590"/>
                    <a:pt x="70298" y="155892"/>
                    <a:pt x="70949" y="157845"/>
                  </a:cubicBezTo>
                  <a:cubicBezTo>
                    <a:pt x="72251" y="162727"/>
                    <a:pt x="73553" y="168910"/>
                    <a:pt x="76156" y="169887"/>
                  </a:cubicBezTo>
                  <a:cubicBezTo>
                    <a:pt x="77783" y="170212"/>
                    <a:pt x="81689" y="170863"/>
                    <a:pt x="86245" y="171514"/>
                  </a:cubicBezTo>
                  <a:cubicBezTo>
                    <a:pt x="94381" y="172816"/>
                    <a:pt x="103820" y="174117"/>
                    <a:pt x="104796" y="176071"/>
                  </a:cubicBezTo>
                  <a:lnTo>
                    <a:pt x="104796" y="176071"/>
                  </a:lnTo>
                  <a:cubicBezTo>
                    <a:pt x="105447" y="177372"/>
                    <a:pt x="105122" y="178999"/>
                    <a:pt x="104796" y="180301"/>
                  </a:cubicBezTo>
                  <a:cubicBezTo>
                    <a:pt x="104471" y="181278"/>
                    <a:pt x="104471" y="181928"/>
                    <a:pt x="104796" y="182254"/>
                  </a:cubicBezTo>
                  <a:lnTo>
                    <a:pt x="104796" y="182254"/>
                  </a:lnTo>
                  <a:cubicBezTo>
                    <a:pt x="105772" y="182254"/>
                    <a:pt x="109678" y="186810"/>
                    <a:pt x="111305" y="188763"/>
                  </a:cubicBezTo>
                  <a:lnTo>
                    <a:pt x="111305" y="18876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2" name="Freeform: Shape 2701">
              <a:extLst>
                <a:ext uri="{FF2B5EF4-FFF2-40B4-BE49-F238E27FC236}">
                  <a16:creationId xmlns:a16="http://schemas.microsoft.com/office/drawing/2014/main" id="{EC4A96E4-5AB8-4EE4-8732-25F239B03926}"/>
                </a:ext>
              </a:extLst>
            </p:cNvPr>
            <p:cNvSpPr/>
            <p:nvPr/>
          </p:nvSpPr>
          <p:spPr>
            <a:xfrm>
              <a:off x="6628366" y="5188629"/>
              <a:ext cx="32545" cy="43022"/>
            </a:xfrm>
            <a:custGeom>
              <a:avLst/>
              <a:gdLst>
                <a:gd name="connsiteX0" fmla="*/ 32545 w 32545"/>
                <a:gd name="connsiteY0" fmla="*/ 29354 h 43022"/>
                <a:gd name="connsiteX1" fmla="*/ 32220 w 32545"/>
                <a:gd name="connsiteY1" fmla="*/ 24472 h 43022"/>
                <a:gd name="connsiteX2" fmla="*/ 32220 w 32545"/>
                <a:gd name="connsiteY2" fmla="*/ 21218 h 43022"/>
                <a:gd name="connsiteX3" fmla="*/ 32220 w 32545"/>
                <a:gd name="connsiteY3" fmla="*/ 18939 h 43022"/>
                <a:gd name="connsiteX4" fmla="*/ 31569 w 32545"/>
                <a:gd name="connsiteY4" fmla="*/ 7874 h 43022"/>
                <a:gd name="connsiteX5" fmla="*/ 30593 w 32545"/>
                <a:gd name="connsiteY5" fmla="*/ 7548 h 43022"/>
                <a:gd name="connsiteX6" fmla="*/ 27012 w 32545"/>
                <a:gd name="connsiteY6" fmla="*/ 4945 h 43022"/>
                <a:gd name="connsiteX7" fmla="*/ 20178 w 32545"/>
                <a:gd name="connsiteY7" fmla="*/ 1690 h 43022"/>
                <a:gd name="connsiteX8" fmla="*/ 16923 w 32545"/>
                <a:gd name="connsiteY8" fmla="*/ 63 h 43022"/>
                <a:gd name="connsiteX9" fmla="*/ 11391 w 32545"/>
                <a:gd name="connsiteY9" fmla="*/ 2016 h 43022"/>
                <a:gd name="connsiteX10" fmla="*/ 7485 w 32545"/>
                <a:gd name="connsiteY10" fmla="*/ 6247 h 43022"/>
                <a:gd name="connsiteX11" fmla="*/ 2929 w 32545"/>
                <a:gd name="connsiteY11" fmla="*/ 13732 h 43022"/>
                <a:gd name="connsiteX12" fmla="*/ 325 w 32545"/>
                <a:gd name="connsiteY12" fmla="*/ 18939 h 43022"/>
                <a:gd name="connsiteX13" fmla="*/ 0 w 32545"/>
                <a:gd name="connsiteY13" fmla="*/ 23821 h 43022"/>
                <a:gd name="connsiteX14" fmla="*/ 325 w 32545"/>
                <a:gd name="connsiteY14" fmla="*/ 26750 h 43022"/>
                <a:gd name="connsiteX15" fmla="*/ 7485 w 32545"/>
                <a:gd name="connsiteY15" fmla="*/ 35212 h 43022"/>
                <a:gd name="connsiteX16" fmla="*/ 12042 w 32545"/>
                <a:gd name="connsiteY16" fmla="*/ 40419 h 43022"/>
                <a:gd name="connsiteX17" fmla="*/ 16598 w 32545"/>
                <a:gd name="connsiteY17" fmla="*/ 41721 h 43022"/>
                <a:gd name="connsiteX18" fmla="*/ 26687 w 32545"/>
                <a:gd name="connsiteY18" fmla="*/ 43023 h 43022"/>
                <a:gd name="connsiteX19" fmla="*/ 27989 w 32545"/>
                <a:gd name="connsiteY19" fmla="*/ 42372 h 43022"/>
                <a:gd name="connsiteX20" fmla="*/ 28965 w 32545"/>
                <a:gd name="connsiteY20" fmla="*/ 37490 h 43022"/>
                <a:gd name="connsiteX21" fmla="*/ 32545 w 32545"/>
                <a:gd name="connsiteY21" fmla="*/ 29354 h 43022"/>
                <a:gd name="connsiteX22" fmla="*/ 32545 w 32545"/>
                <a:gd name="connsiteY22" fmla="*/ 29354 h 4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545" h="43022">
                  <a:moveTo>
                    <a:pt x="32545" y="29354"/>
                  </a:moveTo>
                  <a:cubicBezTo>
                    <a:pt x="31894" y="28052"/>
                    <a:pt x="32220" y="26425"/>
                    <a:pt x="32220" y="24472"/>
                  </a:cubicBezTo>
                  <a:cubicBezTo>
                    <a:pt x="32220" y="23496"/>
                    <a:pt x="32220" y="22519"/>
                    <a:pt x="32220" y="21218"/>
                  </a:cubicBezTo>
                  <a:cubicBezTo>
                    <a:pt x="32220" y="20566"/>
                    <a:pt x="32220" y="19590"/>
                    <a:pt x="32220" y="18939"/>
                  </a:cubicBezTo>
                  <a:cubicBezTo>
                    <a:pt x="32220" y="14383"/>
                    <a:pt x="31894" y="8199"/>
                    <a:pt x="31569" y="7874"/>
                  </a:cubicBezTo>
                  <a:cubicBezTo>
                    <a:pt x="31243" y="7874"/>
                    <a:pt x="30918" y="7548"/>
                    <a:pt x="30593" y="7548"/>
                  </a:cubicBezTo>
                  <a:cubicBezTo>
                    <a:pt x="29291" y="7223"/>
                    <a:pt x="27664" y="6572"/>
                    <a:pt x="27012" y="4945"/>
                  </a:cubicBezTo>
                  <a:cubicBezTo>
                    <a:pt x="22782" y="4294"/>
                    <a:pt x="21480" y="2666"/>
                    <a:pt x="20178" y="1690"/>
                  </a:cubicBezTo>
                  <a:cubicBezTo>
                    <a:pt x="19527" y="1039"/>
                    <a:pt x="18876" y="63"/>
                    <a:pt x="16923" y="63"/>
                  </a:cubicBezTo>
                  <a:cubicBezTo>
                    <a:pt x="14971" y="-262"/>
                    <a:pt x="13018" y="714"/>
                    <a:pt x="11391" y="2016"/>
                  </a:cubicBezTo>
                  <a:cubicBezTo>
                    <a:pt x="9764" y="3643"/>
                    <a:pt x="8136" y="5270"/>
                    <a:pt x="7485" y="6247"/>
                  </a:cubicBezTo>
                  <a:cubicBezTo>
                    <a:pt x="6834" y="7223"/>
                    <a:pt x="4556" y="10803"/>
                    <a:pt x="2929" y="13732"/>
                  </a:cubicBezTo>
                  <a:cubicBezTo>
                    <a:pt x="1627" y="16336"/>
                    <a:pt x="325" y="18614"/>
                    <a:pt x="325" y="18939"/>
                  </a:cubicBezTo>
                  <a:cubicBezTo>
                    <a:pt x="325" y="19590"/>
                    <a:pt x="0" y="21868"/>
                    <a:pt x="0" y="23821"/>
                  </a:cubicBezTo>
                  <a:cubicBezTo>
                    <a:pt x="0" y="24797"/>
                    <a:pt x="0" y="26099"/>
                    <a:pt x="325" y="26750"/>
                  </a:cubicBezTo>
                  <a:cubicBezTo>
                    <a:pt x="976" y="27727"/>
                    <a:pt x="4231" y="31957"/>
                    <a:pt x="7485" y="35212"/>
                  </a:cubicBezTo>
                  <a:cubicBezTo>
                    <a:pt x="9764" y="37816"/>
                    <a:pt x="11391" y="39768"/>
                    <a:pt x="12042" y="40419"/>
                  </a:cubicBezTo>
                  <a:cubicBezTo>
                    <a:pt x="12042" y="40745"/>
                    <a:pt x="14320" y="41070"/>
                    <a:pt x="16598" y="41721"/>
                  </a:cubicBezTo>
                  <a:cubicBezTo>
                    <a:pt x="20503" y="42372"/>
                    <a:pt x="25385" y="43023"/>
                    <a:pt x="26687" y="43023"/>
                  </a:cubicBezTo>
                  <a:cubicBezTo>
                    <a:pt x="27338" y="43023"/>
                    <a:pt x="27664" y="42697"/>
                    <a:pt x="27989" y="42372"/>
                  </a:cubicBezTo>
                  <a:cubicBezTo>
                    <a:pt x="28314" y="41395"/>
                    <a:pt x="28640" y="40094"/>
                    <a:pt x="28965" y="37490"/>
                  </a:cubicBezTo>
                  <a:cubicBezTo>
                    <a:pt x="29291" y="32934"/>
                    <a:pt x="31243" y="30656"/>
                    <a:pt x="32545" y="29354"/>
                  </a:cubicBezTo>
                  <a:lnTo>
                    <a:pt x="32545" y="2935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3" name="Freeform: Shape 2702">
              <a:extLst>
                <a:ext uri="{FF2B5EF4-FFF2-40B4-BE49-F238E27FC236}">
                  <a16:creationId xmlns:a16="http://schemas.microsoft.com/office/drawing/2014/main" id="{70488AD7-07E4-404D-97CC-9BDC128980B9}"/>
                </a:ext>
              </a:extLst>
            </p:cNvPr>
            <p:cNvSpPr/>
            <p:nvPr/>
          </p:nvSpPr>
          <p:spPr>
            <a:xfrm>
              <a:off x="6323416" y="4955017"/>
              <a:ext cx="253528" cy="263291"/>
            </a:xfrm>
            <a:custGeom>
              <a:avLst/>
              <a:gdLst>
                <a:gd name="connsiteX0" fmla="*/ 144176 w 253528"/>
                <a:gd name="connsiteY0" fmla="*/ 0 h 263291"/>
                <a:gd name="connsiteX1" fmla="*/ 127253 w 253528"/>
                <a:gd name="connsiteY1" fmla="*/ 2604 h 263291"/>
                <a:gd name="connsiteX2" fmla="*/ 121069 w 253528"/>
                <a:gd name="connsiteY2" fmla="*/ 3580 h 263291"/>
                <a:gd name="connsiteX3" fmla="*/ 108051 w 253528"/>
                <a:gd name="connsiteY3" fmla="*/ 12693 h 263291"/>
                <a:gd name="connsiteX4" fmla="*/ 98613 w 253528"/>
                <a:gd name="connsiteY4" fmla="*/ 19202 h 263291"/>
                <a:gd name="connsiteX5" fmla="*/ 93405 w 253528"/>
                <a:gd name="connsiteY5" fmla="*/ 13995 h 263291"/>
                <a:gd name="connsiteX6" fmla="*/ 91127 w 253528"/>
                <a:gd name="connsiteY6" fmla="*/ 8787 h 263291"/>
                <a:gd name="connsiteX7" fmla="*/ 90476 w 253528"/>
                <a:gd name="connsiteY7" fmla="*/ 5533 h 263291"/>
                <a:gd name="connsiteX8" fmla="*/ 45889 w 253528"/>
                <a:gd name="connsiteY8" fmla="*/ 12367 h 263291"/>
                <a:gd name="connsiteX9" fmla="*/ 27989 w 253528"/>
                <a:gd name="connsiteY9" fmla="*/ 15297 h 263291"/>
                <a:gd name="connsiteX10" fmla="*/ 28315 w 253528"/>
                <a:gd name="connsiteY10" fmla="*/ 66067 h 263291"/>
                <a:gd name="connsiteX11" fmla="*/ 27989 w 253528"/>
                <a:gd name="connsiteY11" fmla="*/ 119116 h 263291"/>
                <a:gd name="connsiteX12" fmla="*/ 11717 w 253528"/>
                <a:gd name="connsiteY12" fmla="*/ 121394 h 263291"/>
                <a:gd name="connsiteX13" fmla="*/ 326 w 253528"/>
                <a:gd name="connsiteY13" fmla="*/ 121720 h 263291"/>
                <a:gd name="connsiteX14" fmla="*/ 0 w 253528"/>
                <a:gd name="connsiteY14" fmla="*/ 205687 h 263291"/>
                <a:gd name="connsiteX15" fmla="*/ 5858 w 253528"/>
                <a:gd name="connsiteY15" fmla="*/ 207314 h 263291"/>
                <a:gd name="connsiteX16" fmla="*/ 13018 w 253528"/>
                <a:gd name="connsiteY16" fmla="*/ 211219 h 263291"/>
                <a:gd name="connsiteX17" fmla="*/ 24084 w 253528"/>
                <a:gd name="connsiteY17" fmla="*/ 237255 h 263291"/>
                <a:gd name="connsiteX18" fmla="*/ 24735 w 253528"/>
                <a:gd name="connsiteY18" fmla="*/ 239208 h 263291"/>
                <a:gd name="connsiteX19" fmla="*/ 22456 w 253528"/>
                <a:gd name="connsiteY19" fmla="*/ 247019 h 263291"/>
                <a:gd name="connsiteX20" fmla="*/ 19202 w 253528"/>
                <a:gd name="connsiteY20" fmla="*/ 252226 h 263291"/>
                <a:gd name="connsiteX21" fmla="*/ 20178 w 253528"/>
                <a:gd name="connsiteY21" fmla="*/ 259386 h 263291"/>
                <a:gd name="connsiteX22" fmla="*/ 22131 w 253528"/>
                <a:gd name="connsiteY22" fmla="*/ 261990 h 263291"/>
                <a:gd name="connsiteX23" fmla="*/ 23433 w 253528"/>
                <a:gd name="connsiteY23" fmla="*/ 263292 h 263291"/>
                <a:gd name="connsiteX24" fmla="*/ 31569 w 253528"/>
                <a:gd name="connsiteY24" fmla="*/ 262966 h 263291"/>
                <a:gd name="connsiteX25" fmla="*/ 49795 w 253528"/>
                <a:gd name="connsiteY25" fmla="*/ 262315 h 263291"/>
                <a:gd name="connsiteX26" fmla="*/ 70624 w 253528"/>
                <a:gd name="connsiteY26" fmla="*/ 244090 h 263291"/>
                <a:gd name="connsiteX27" fmla="*/ 71274 w 253528"/>
                <a:gd name="connsiteY27" fmla="*/ 243114 h 263291"/>
                <a:gd name="connsiteX28" fmla="*/ 71274 w 253528"/>
                <a:gd name="connsiteY28" fmla="*/ 243114 h 263291"/>
                <a:gd name="connsiteX29" fmla="*/ 77458 w 253528"/>
                <a:gd name="connsiteY29" fmla="*/ 227167 h 263291"/>
                <a:gd name="connsiteX30" fmla="*/ 77458 w 253528"/>
                <a:gd name="connsiteY30" fmla="*/ 227167 h 263291"/>
                <a:gd name="connsiteX31" fmla="*/ 77783 w 253528"/>
                <a:gd name="connsiteY31" fmla="*/ 226190 h 263291"/>
                <a:gd name="connsiteX32" fmla="*/ 77783 w 253528"/>
                <a:gd name="connsiteY32" fmla="*/ 226190 h 263291"/>
                <a:gd name="connsiteX33" fmla="*/ 81363 w 253528"/>
                <a:gd name="connsiteY33" fmla="*/ 222610 h 263291"/>
                <a:gd name="connsiteX34" fmla="*/ 88198 w 253528"/>
                <a:gd name="connsiteY34" fmla="*/ 217728 h 263291"/>
                <a:gd name="connsiteX35" fmla="*/ 108051 w 253528"/>
                <a:gd name="connsiteY35" fmla="*/ 224237 h 263291"/>
                <a:gd name="connsiteX36" fmla="*/ 132460 w 253528"/>
                <a:gd name="connsiteY36" fmla="*/ 233676 h 263291"/>
                <a:gd name="connsiteX37" fmla="*/ 144176 w 253528"/>
                <a:gd name="connsiteY37" fmla="*/ 233676 h 263291"/>
                <a:gd name="connsiteX38" fmla="*/ 145152 w 253528"/>
                <a:gd name="connsiteY38" fmla="*/ 233024 h 263291"/>
                <a:gd name="connsiteX39" fmla="*/ 151010 w 253528"/>
                <a:gd name="connsiteY39" fmla="*/ 227817 h 263291"/>
                <a:gd name="connsiteX40" fmla="*/ 157519 w 253528"/>
                <a:gd name="connsiteY40" fmla="*/ 220983 h 263291"/>
                <a:gd name="connsiteX41" fmla="*/ 161425 w 253528"/>
                <a:gd name="connsiteY41" fmla="*/ 209917 h 263291"/>
                <a:gd name="connsiteX42" fmla="*/ 164029 w 253528"/>
                <a:gd name="connsiteY42" fmla="*/ 201781 h 263291"/>
                <a:gd name="connsiteX43" fmla="*/ 172816 w 253528"/>
                <a:gd name="connsiteY43" fmla="*/ 198526 h 263291"/>
                <a:gd name="connsiteX44" fmla="*/ 175419 w 253528"/>
                <a:gd name="connsiteY44" fmla="*/ 198526 h 263291"/>
                <a:gd name="connsiteX45" fmla="*/ 181278 w 253528"/>
                <a:gd name="connsiteY45" fmla="*/ 194621 h 263291"/>
                <a:gd name="connsiteX46" fmla="*/ 189089 w 253528"/>
                <a:gd name="connsiteY46" fmla="*/ 187787 h 263291"/>
                <a:gd name="connsiteX47" fmla="*/ 190390 w 253528"/>
                <a:gd name="connsiteY47" fmla="*/ 172490 h 263291"/>
                <a:gd name="connsiteX48" fmla="*/ 211870 w 253528"/>
                <a:gd name="connsiteY48" fmla="*/ 157519 h 263291"/>
                <a:gd name="connsiteX49" fmla="*/ 217403 w 253528"/>
                <a:gd name="connsiteY49" fmla="*/ 154265 h 263291"/>
                <a:gd name="connsiteX50" fmla="*/ 223912 w 253528"/>
                <a:gd name="connsiteY50" fmla="*/ 145478 h 263291"/>
                <a:gd name="connsiteX51" fmla="*/ 229770 w 253528"/>
                <a:gd name="connsiteY51" fmla="*/ 137667 h 263291"/>
                <a:gd name="connsiteX52" fmla="*/ 238557 w 253528"/>
                <a:gd name="connsiteY52" fmla="*/ 136690 h 263291"/>
                <a:gd name="connsiteX53" fmla="*/ 241812 w 253528"/>
                <a:gd name="connsiteY53" fmla="*/ 136690 h 263291"/>
                <a:gd name="connsiteX54" fmla="*/ 241812 w 253528"/>
                <a:gd name="connsiteY54" fmla="*/ 136690 h 263291"/>
                <a:gd name="connsiteX55" fmla="*/ 245066 w 253528"/>
                <a:gd name="connsiteY55" fmla="*/ 133436 h 263291"/>
                <a:gd name="connsiteX56" fmla="*/ 249948 w 253528"/>
                <a:gd name="connsiteY56" fmla="*/ 128879 h 263291"/>
                <a:gd name="connsiteX57" fmla="*/ 249948 w 253528"/>
                <a:gd name="connsiteY57" fmla="*/ 128879 h 263291"/>
                <a:gd name="connsiteX58" fmla="*/ 253528 w 253528"/>
                <a:gd name="connsiteY58" fmla="*/ 127578 h 263291"/>
                <a:gd name="connsiteX59" fmla="*/ 248321 w 253528"/>
                <a:gd name="connsiteY59" fmla="*/ 121069 h 263291"/>
                <a:gd name="connsiteX60" fmla="*/ 248321 w 253528"/>
                <a:gd name="connsiteY60" fmla="*/ 121069 h 263291"/>
                <a:gd name="connsiteX61" fmla="*/ 247996 w 253528"/>
                <a:gd name="connsiteY61" fmla="*/ 116838 h 263291"/>
                <a:gd name="connsiteX62" fmla="*/ 247996 w 253528"/>
                <a:gd name="connsiteY62" fmla="*/ 114234 h 263291"/>
                <a:gd name="connsiteX63" fmla="*/ 247996 w 253528"/>
                <a:gd name="connsiteY63" fmla="*/ 114234 h 263291"/>
                <a:gd name="connsiteX64" fmla="*/ 231723 w 253528"/>
                <a:gd name="connsiteY64" fmla="*/ 111305 h 263291"/>
                <a:gd name="connsiteX65" fmla="*/ 220983 w 253528"/>
                <a:gd name="connsiteY65" fmla="*/ 109352 h 263291"/>
                <a:gd name="connsiteX66" fmla="*/ 213823 w 253528"/>
                <a:gd name="connsiteY66" fmla="*/ 95358 h 263291"/>
                <a:gd name="connsiteX67" fmla="*/ 212847 w 253528"/>
                <a:gd name="connsiteY67" fmla="*/ 91127 h 263291"/>
                <a:gd name="connsiteX68" fmla="*/ 212196 w 253528"/>
                <a:gd name="connsiteY68" fmla="*/ 83642 h 263291"/>
                <a:gd name="connsiteX69" fmla="*/ 211870 w 253528"/>
                <a:gd name="connsiteY69" fmla="*/ 78760 h 263291"/>
                <a:gd name="connsiteX70" fmla="*/ 206989 w 253528"/>
                <a:gd name="connsiteY70" fmla="*/ 78109 h 263291"/>
                <a:gd name="connsiteX71" fmla="*/ 199503 w 253528"/>
                <a:gd name="connsiteY71" fmla="*/ 77458 h 263291"/>
                <a:gd name="connsiteX72" fmla="*/ 198201 w 253528"/>
                <a:gd name="connsiteY72" fmla="*/ 66718 h 263291"/>
                <a:gd name="connsiteX73" fmla="*/ 198852 w 253528"/>
                <a:gd name="connsiteY73" fmla="*/ 64765 h 263291"/>
                <a:gd name="connsiteX74" fmla="*/ 188112 w 253528"/>
                <a:gd name="connsiteY74" fmla="*/ 59883 h 263291"/>
                <a:gd name="connsiteX75" fmla="*/ 169561 w 253528"/>
                <a:gd name="connsiteY75" fmla="*/ 50445 h 263291"/>
                <a:gd name="connsiteX76" fmla="*/ 165981 w 253528"/>
                <a:gd name="connsiteY76" fmla="*/ 40356 h 263291"/>
                <a:gd name="connsiteX77" fmla="*/ 165656 w 253528"/>
                <a:gd name="connsiteY77" fmla="*/ 33522 h 263291"/>
                <a:gd name="connsiteX78" fmla="*/ 155241 w 253528"/>
                <a:gd name="connsiteY78" fmla="*/ 15622 h 263291"/>
                <a:gd name="connsiteX79" fmla="*/ 154916 w 253528"/>
                <a:gd name="connsiteY79" fmla="*/ 15297 h 263291"/>
                <a:gd name="connsiteX80" fmla="*/ 148081 w 253528"/>
                <a:gd name="connsiteY80" fmla="*/ 6509 h 263291"/>
                <a:gd name="connsiteX81" fmla="*/ 144176 w 253528"/>
                <a:gd name="connsiteY81" fmla="*/ 0 h 263291"/>
                <a:gd name="connsiteX82" fmla="*/ 144176 w 253528"/>
                <a:gd name="connsiteY82" fmla="*/ 0 h 26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53528" h="263291">
                  <a:moveTo>
                    <a:pt x="144176" y="0"/>
                  </a:moveTo>
                  <a:cubicBezTo>
                    <a:pt x="140596" y="977"/>
                    <a:pt x="133110" y="1953"/>
                    <a:pt x="127253" y="2604"/>
                  </a:cubicBezTo>
                  <a:cubicBezTo>
                    <a:pt x="123998" y="2929"/>
                    <a:pt x="121394" y="3255"/>
                    <a:pt x="121069" y="3580"/>
                  </a:cubicBezTo>
                  <a:cubicBezTo>
                    <a:pt x="120092" y="3906"/>
                    <a:pt x="113583" y="8462"/>
                    <a:pt x="108051" y="12693"/>
                  </a:cubicBezTo>
                  <a:cubicBezTo>
                    <a:pt x="103494" y="15947"/>
                    <a:pt x="99589" y="18551"/>
                    <a:pt x="98613" y="19202"/>
                  </a:cubicBezTo>
                  <a:cubicBezTo>
                    <a:pt x="96985" y="20178"/>
                    <a:pt x="95033" y="17249"/>
                    <a:pt x="93405" y="13995"/>
                  </a:cubicBezTo>
                  <a:cubicBezTo>
                    <a:pt x="92429" y="12367"/>
                    <a:pt x="91778" y="10415"/>
                    <a:pt x="91127" y="8787"/>
                  </a:cubicBezTo>
                  <a:cubicBezTo>
                    <a:pt x="90476" y="6834"/>
                    <a:pt x="91127" y="5533"/>
                    <a:pt x="90476" y="5533"/>
                  </a:cubicBezTo>
                  <a:cubicBezTo>
                    <a:pt x="90151" y="5533"/>
                    <a:pt x="64440" y="9438"/>
                    <a:pt x="45889" y="12367"/>
                  </a:cubicBezTo>
                  <a:cubicBezTo>
                    <a:pt x="35800" y="13995"/>
                    <a:pt x="27989" y="15297"/>
                    <a:pt x="27989" y="15297"/>
                  </a:cubicBezTo>
                  <a:cubicBezTo>
                    <a:pt x="27989" y="15297"/>
                    <a:pt x="27989" y="40682"/>
                    <a:pt x="28315" y="66067"/>
                  </a:cubicBezTo>
                  <a:cubicBezTo>
                    <a:pt x="28640" y="92103"/>
                    <a:pt x="28640" y="118140"/>
                    <a:pt x="27989" y="119116"/>
                  </a:cubicBezTo>
                  <a:cubicBezTo>
                    <a:pt x="27338" y="120418"/>
                    <a:pt x="19202" y="121069"/>
                    <a:pt x="11717" y="121394"/>
                  </a:cubicBezTo>
                  <a:cubicBezTo>
                    <a:pt x="5858" y="121720"/>
                    <a:pt x="651" y="121394"/>
                    <a:pt x="326" y="121720"/>
                  </a:cubicBezTo>
                  <a:cubicBezTo>
                    <a:pt x="326" y="122045"/>
                    <a:pt x="0" y="162401"/>
                    <a:pt x="0" y="205687"/>
                  </a:cubicBezTo>
                  <a:cubicBezTo>
                    <a:pt x="1627" y="206012"/>
                    <a:pt x="3580" y="206337"/>
                    <a:pt x="5858" y="207314"/>
                  </a:cubicBezTo>
                  <a:cubicBezTo>
                    <a:pt x="8136" y="208290"/>
                    <a:pt x="10415" y="209592"/>
                    <a:pt x="13018" y="211219"/>
                  </a:cubicBezTo>
                  <a:cubicBezTo>
                    <a:pt x="18226" y="214799"/>
                    <a:pt x="22131" y="230096"/>
                    <a:pt x="24084" y="237255"/>
                  </a:cubicBezTo>
                  <a:cubicBezTo>
                    <a:pt x="24084" y="237906"/>
                    <a:pt x="24409" y="238232"/>
                    <a:pt x="24735" y="239208"/>
                  </a:cubicBezTo>
                  <a:cubicBezTo>
                    <a:pt x="25711" y="243114"/>
                    <a:pt x="24409" y="244741"/>
                    <a:pt x="22456" y="247019"/>
                  </a:cubicBezTo>
                  <a:cubicBezTo>
                    <a:pt x="21480" y="248321"/>
                    <a:pt x="20178" y="249623"/>
                    <a:pt x="19202" y="252226"/>
                  </a:cubicBezTo>
                  <a:cubicBezTo>
                    <a:pt x="18226" y="254830"/>
                    <a:pt x="18876" y="257108"/>
                    <a:pt x="20178" y="259386"/>
                  </a:cubicBezTo>
                  <a:cubicBezTo>
                    <a:pt x="20829" y="260363"/>
                    <a:pt x="21480" y="261339"/>
                    <a:pt x="22131" y="261990"/>
                  </a:cubicBezTo>
                  <a:cubicBezTo>
                    <a:pt x="22782" y="262641"/>
                    <a:pt x="23108" y="262966"/>
                    <a:pt x="23433" y="263292"/>
                  </a:cubicBezTo>
                  <a:cubicBezTo>
                    <a:pt x="24735" y="262966"/>
                    <a:pt x="27664" y="262966"/>
                    <a:pt x="31569" y="262966"/>
                  </a:cubicBezTo>
                  <a:cubicBezTo>
                    <a:pt x="37102" y="262966"/>
                    <a:pt x="44913" y="262966"/>
                    <a:pt x="49795" y="262315"/>
                  </a:cubicBezTo>
                  <a:cubicBezTo>
                    <a:pt x="57605" y="261339"/>
                    <a:pt x="67694" y="247996"/>
                    <a:pt x="70624" y="244090"/>
                  </a:cubicBezTo>
                  <a:cubicBezTo>
                    <a:pt x="70949" y="243765"/>
                    <a:pt x="71274" y="243439"/>
                    <a:pt x="71274" y="243114"/>
                  </a:cubicBezTo>
                  <a:lnTo>
                    <a:pt x="71274" y="243114"/>
                  </a:lnTo>
                  <a:cubicBezTo>
                    <a:pt x="72902" y="241161"/>
                    <a:pt x="76156" y="230421"/>
                    <a:pt x="77458" y="227167"/>
                  </a:cubicBezTo>
                  <a:lnTo>
                    <a:pt x="77458" y="227167"/>
                  </a:lnTo>
                  <a:lnTo>
                    <a:pt x="77783" y="226190"/>
                  </a:lnTo>
                  <a:lnTo>
                    <a:pt x="77783" y="226190"/>
                  </a:lnTo>
                  <a:cubicBezTo>
                    <a:pt x="78109" y="225214"/>
                    <a:pt x="79411" y="223912"/>
                    <a:pt x="81363" y="222610"/>
                  </a:cubicBezTo>
                  <a:cubicBezTo>
                    <a:pt x="83642" y="220983"/>
                    <a:pt x="86571" y="218705"/>
                    <a:pt x="88198" y="217728"/>
                  </a:cubicBezTo>
                  <a:cubicBezTo>
                    <a:pt x="90476" y="216426"/>
                    <a:pt x="98613" y="220006"/>
                    <a:pt x="108051" y="224237"/>
                  </a:cubicBezTo>
                  <a:cubicBezTo>
                    <a:pt x="116838" y="228143"/>
                    <a:pt x="126601" y="232374"/>
                    <a:pt x="132460" y="233676"/>
                  </a:cubicBezTo>
                  <a:cubicBezTo>
                    <a:pt x="142223" y="235628"/>
                    <a:pt x="143199" y="234652"/>
                    <a:pt x="144176" y="233676"/>
                  </a:cubicBezTo>
                  <a:cubicBezTo>
                    <a:pt x="144501" y="233350"/>
                    <a:pt x="144827" y="233024"/>
                    <a:pt x="145152" y="233024"/>
                  </a:cubicBezTo>
                  <a:cubicBezTo>
                    <a:pt x="146129" y="232374"/>
                    <a:pt x="148407" y="230096"/>
                    <a:pt x="151010" y="227817"/>
                  </a:cubicBezTo>
                  <a:cubicBezTo>
                    <a:pt x="153289" y="225539"/>
                    <a:pt x="155892" y="222935"/>
                    <a:pt x="157519" y="220983"/>
                  </a:cubicBezTo>
                  <a:cubicBezTo>
                    <a:pt x="159472" y="218705"/>
                    <a:pt x="160449" y="214148"/>
                    <a:pt x="161425" y="209917"/>
                  </a:cubicBezTo>
                  <a:cubicBezTo>
                    <a:pt x="162076" y="206663"/>
                    <a:pt x="163052" y="203408"/>
                    <a:pt x="164029" y="201781"/>
                  </a:cubicBezTo>
                  <a:cubicBezTo>
                    <a:pt x="165981" y="198526"/>
                    <a:pt x="169887" y="198526"/>
                    <a:pt x="172816" y="198526"/>
                  </a:cubicBezTo>
                  <a:cubicBezTo>
                    <a:pt x="173792" y="198526"/>
                    <a:pt x="174769" y="198526"/>
                    <a:pt x="175419" y="198526"/>
                  </a:cubicBezTo>
                  <a:cubicBezTo>
                    <a:pt x="176396" y="198201"/>
                    <a:pt x="178674" y="196574"/>
                    <a:pt x="181278" y="194621"/>
                  </a:cubicBezTo>
                  <a:cubicBezTo>
                    <a:pt x="184858" y="192017"/>
                    <a:pt x="188438" y="188763"/>
                    <a:pt x="189089" y="187787"/>
                  </a:cubicBezTo>
                  <a:cubicBezTo>
                    <a:pt x="190390" y="186159"/>
                    <a:pt x="190390" y="175094"/>
                    <a:pt x="190390" y="172490"/>
                  </a:cubicBezTo>
                  <a:cubicBezTo>
                    <a:pt x="190390" y="169561"/>
                    <a:pt x="203734" y="162401"/>
                    <a:pt x="211870" y="157519"/>
                  </a:cubicBezTo>
                  <a:cubicBezTo>
                    <a:pt x="214148" y="156218"/>
                    <a:pt x="216426" y="154916"/>
                    <a:pt x="217403" y="154265"/>
                  </a:cubicBezTo>
                  <a:cubicBezTo>
                    <a:pt x="219681" y="152963"/>
                    <a:pt x="221959" y="149058"/>
                    <a:pt x="223912" y="145478"/>
                  </a:cubicBezTo>
                  <a:cubicBezTo>
                    <a:pt x="225865" y="142223"/>
                    <a:pt x="227817" y="138969"/>
                    <a:pt x="229770" y="137667"/>
                  </a:cubicBezTo>
                  <a:cubicBezTo>
                    <a:pt x="232374" y="136365"/>
                    <a:pt x="235954" y="136365"/>
                    <a:pt x="238557" y="136690"/>
                  </a:cubicBezTo>
                  <a:cubicBezTo>
                    <a:pt x="239859" y="136690"/>
                    <a:pt x="241161" y="136690"/>
                    <a:pt x="241812" y="136690"/>
                  </a:cubicBezTo>
                  <a:lnTo>
                    <a:pt x="241812" y="136690"/>
                  </a:lnTo>
                  <a:cubicBezTo>
                    <a:pt x="242463" y="136365"/>
                    <a:pt x="243765" y="135063"/>
                    <a:pt x="245066" y="133436"/>
                  </a:cubicBezTo>
                  <a:cubicBezTo>
                    <a:pt x="246694" y="131483"/>
                    <a:pt x="248321" y="129531"/>
                    <a:pt x="249948" y="128879"/>
                  </a:cubicBezTo>
                  <a:lnTo>
                    <a:pt x="249948" y="128879"/>
                  </a:lnTo>
                  <a:cubicBezTo>
                    <a:pt x="250925" y="128229"/>
                    <a:pt x="251901" y="127903"/>
                    <a:pt x="253528" y="127578"/>
                  </a:cubicBezTo>
                  <a:cubicBezTo>
                    <a:pt x="251901" y="125299"/>
                    <a:pt x="249298" y="122370"/>
                    <a:pt x="248321" y="121069"/>
                  </a:cubicBezTo>
                  <a:lnTo>
                    <a:pt x="248321" y="121069"/>
                  </a:lnTo>
                  <a:cubicBezTo>
                    <a:pt x="247344" y="119767"/>
                    <a:pt x="247670" y="118465"/>
                    <a:pt x="247996" y="116838"/>
                  </a:cubicBezTo>
                  <a:cubicBezTo>
                    <a:pt x="248321" y="115861"/>
                    <a:pt x="248321" y="114885"/>
                    <a:pt x="247996" y="114234"/>
                  </a:cubicBezTo>
                  <a:lnTo>
                    <a:pt x="247996" y="114234"/>
                  </a:lnTo>
                  <a:cubicBezTo>
                    <a:pt x="247670" y="113583"/>
                    <a:pt x="238883" y="112281"/>
                    <a:pt x="231723" y="111305"/>
                  </a:cubicBezTo>
                  <a:cubicBezTo>
                    <a:pt x="227167" y="110654"/>
                    <a:pt x="222935" y="110003"/>
                    <a:pt x="220983" y="109352"/>
                  </a:cubicBezTo>
                  <a:cubicBezTo>
                    <a:pt x="217078" y="108051"/>
                    <a:pt x="215125" y="100891"/>
                    <a:pt x="213823" y="95358"/>
                  </a:cubicBezTo>
                  <a:cubicBezTo>
                    <a:pt x="213498" y="93731"/>
                    <a:pt x="213172" y="92103"/>
                    <a:pt x="212847" y="91127"/>
                  </a:cubicBezTo>
                  <a:cubicBezTo>
                    <a:pt x="211870" y="88524"/>
                    <a:pt x="212196" y="85920"/>
                    <a:pt x="212196" y="83642"/>
                  </a:cubicBezTo>
                  <a:cubicBezTo>
                    <a:pt x="212196" y="81689"/>
                    <a:pt x="212196" y="80061"/>
                    <a:pt x="211870" y="78760"/>
                  </a:cubicBezTo>
                  <a:cubicBezTo>
                    <a:pt x="211545" y="77783"/>
                    <a:pt x="209267" y="77783"/>
                    <a:pt x="206989" y="78109"/>
                  </a:cubicBezTo>
                  <a:cubicBezTo>
                    <a:pt x="204385" y="78109"/>
                    <a:pt x="201781" y="78434"/>
                    <a:pt x="199503" y="77458"/>
                  </a:cubicBezTo>
                  <a:cubicBezTo>
                    <a:pt x="195272" y="75505"/>
                    <a:pt x="196899" y="70298"/>
                    <a:pt x="198201" y="66718"/>
                  </a:cubicBezTo>
                  <a:cubicBezTo>
                    <a:pt x="198526" y="65742"/>
                    <a:pt x="198852" y="65091"/>
                    <a:pt x="198852" y="64765"/>
                  </a:cubicBezTo>
                  <a:cubicBezTo>
                    <a:pt x="198852" y="64765"/>
                    <a:pt x="193970" y="62487"/>
                    <a:pt x="188112" y="59883"/>
                  </a:cubicBezTo>
                  <a:cubicBezTo>
                    <a:pt x="180952" y="56954"/>
                    <a:pt x="172816" y="53049"/>
                    <a:pt x="169561" y="50445"/>
                  </a:cubicBezTo>
                  <a:cubicBezTo>
                    <a:pt x="165005" y="46865"/>
                    <a:pt x="165330" y="43936"/>
                    <a:pt x="165981" y="40356"/>
                  </a:cubicBezTo>
                  <a:cubicBezTo>
                    <a:pt x="166307" y="38404"/>
                    <a:pt x="166307" y="36125"/>
                    <a:pt x="165656" y="33522"/>
                  </a:cubicBezTo>
                  <a:cubicBezTo>
                    <a:pt x="163378" y="27013"/>
                    <a:pt x="158171" y="19527"/>
                    <a:pt x="155241" y="15622"/>
                  </a:cubicBezTo>
                  <a:lnTo>
                    <a:pt x="154916" y="15297"/>
                  </a:lnTo>
                  <a:cubicBezTo>
                    <a:pt x="153614" y="13344"/>
                    <a:pt x="150685" y="9764"/>
                    <a:pt x="148081" y="6509"/>
                  </a:cubicBezTo>
                  <a:cubicBezTo>
                    <a:pt x="147105" y="3255"/>
                    <a:pt x="145152" y="977"/>
                    <a:pt x="144176" y="0"/>
                  </a:cubicBezTo>
                  <a:lnTo>
                    <a:pt x="144176"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4" name="Freeform: Shape 2703">
              <a:extLst>
                <a:ext uri="{FF2B5EF4-FFF2-40B4-BE49-F238E27FC236}">
                  <a16:creationId xmlns:a16="http://schemas.microsoft.com/office/drawing/2014/main" id="{A6F87EF3-C0C0-4C14-82C0-7635BEEF3279}"/>
                </a:ext>
              </a:extLst>
            </p:cNvPr>
            <p:cNvSpPr/>
            <p:nvPr/>
          </p:nvSpPr>
          <p:spPr>
            <a:xfrm>
              <a:off x="6418774" y="4463582"/>
              <a:ext cx="3254" cy="3254"/>
            </a:xfrm>
            <a:custGeom>
              <a:avLst/>
              <a:gdLst>
                <a:gd name="connsiteX0" fmla="*/ 0 w 3254"/>
                <a:gd name="connsiteY0" fmla="*/ 0 h 3254"/>
                <a:gd name="connsiteX1" fmla="*/ 0 w 3254"/>
                <a:gd name="connsiteY1" fmla="*/ 0 h 3254"/>
                <a:gd name="connsiteX2" fmla="*/ 0 w 3254"/>
                <a:gd name="connsiteY2" fmla="*/ 0 h 3254"/>
                <a:gd name="connsiteX3" fmla="*/ 0 w 3254"/>
                <a:gd name="connsiteY3" fmla="*/ 0 h 3254"/>
              </a:gdLst>
              <a:ahLst/>
              <a:cxnLst>
                <a:cxn ang="0">
                  <a:pos x="connsiteX0" y="connsiteY0"/>
                </a:cxn>
                <a:cxn ang="0">
                  <a:pos x="connsiteX1" y="connsiteY1"/>
                </a:cxn>
                <a:cxn ang="0">
                  <a:pos x="connsiteX2" y="connsiteY2"/>
                </a:cxn>
                <a:cxn ang="0">
                  <a:pos x="connsiteX3" y="connsiteY3"/>
                </a:cxn>
              </a:cxnLst>
              <a:rect l="l" t="t" r="r" b="b"/>
              <a:pathLst>
                <a:path w="3254" h="3254">
                  <a:moveTo>
                    <a:pt x="0" y="0"/>
                  </a:moveTo>
                  <a:lnTo>
                    <a:pt x="0" y="0"/>
                  </a:lnTo>
                  <a:lnTo>
                    <a:pt x="0" y="0"/>
                  </a:lnTo>
                  <a:lnTo>
                    <a:pt x="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5" name="Freeform: Shape 2704">
              <a:extLst>
                <a:ext uri="{FF2B5EF4-FFF2-40B4-BE49-F238E27FC236}">
                  <a16:creationId xmlns:a16="http://schemas.microsoft.com/office/drawing/2014/main" id="{94E4E91B-8C92-426B-B643-AFA265945323}"/>
                </a:ext>
              </a:extLst>
            </p:cNvPr>
            <p:cNvSpPr/>
            <p:nvPr/>
          </p:nvSpPr>
          <p:spPr>
            <a:xfrm>
              <a:off x="6572062" y="4479530"/>
              <a:ext cx="52397" cy="46458"/>
            </a:xfrm>
            <a:custGeom>
              <a:avLst/>
              <a:gdLst>
                <a:gd name="connsiteX0" fmla="*/ 46215 w 52397"/>
                <a:gd name="connsiteY0" fmla="*/ 33522 h 46458"/>
                <a:gd name="connsiteX1" fmla="*/ 48493 w 52397"/>
                <a:gd name="connsiteY1" fmla="*/ 32871 h 46458"/>
                <a:gd name="connsiteX2" fmla="*/ 51747 w 52397"/>
                <a:gd name="connsiteY2" fmla="*/ 31569 h 46458"/>
                <a:gd name="connsiteX3" fmla="*/ 51747 w 52397"/>
                <a:gd name="connsiteY3" fmla="*/ 31569 h 46458"/>
                <a:gd name="connsiteX4" fmla="*/ 52398 w 52397"/>
                <a:gd name="connsiteY4" fmla="*/ 19853 h 46458"/>
                <a:gd name="connsiteX5" fmla="*/ 52073 w 52397"/>
                <a:gd name="connsiteY5" fmla="*/ 14320 h 46458"/>
                <a:gd name="connsiteX6" fmla="*/ 52073 w 52397"/>
                <a:gd name="connsiteY6" fmla="*/ 14320 h 46458"/>
                <a:gd name="connsiteX7" fmla="*/ 52073 w 52397"/>
                <a:gd name="connsiteY7" fmla="*/ 14320 h 46458"/>
                <a:gd name="connsiteX8" fmla="*/ 52073 w 52397"/>
                <a:gd name="connsiteY8" fmla="*/ 14320 h 46458"/>
                <a:gd name="connsiteX9" fmla="*/ 45889 w 52397"/>
                <a:gd name="connsiteY9" fmla="*/ 5858 h 46458"/>
                <a:gd name="connsiteX10" fmla="*/ 41333 w 52397"/>
                <a:gd name="connsiteY10" fmla="*/ 0 h 46458"/>
                <a:gd name="connsiteX11" fmla="*/ 36776 w 52397"/>
                <a:gd name="connsiteY11" fmla="*/ 4882 h 46458"/>
                <a:gd name="connsiteX12" fmla="*/ 32871 w 52397"/>
                <a:gd name="connsiteY12" fmla="*/ 9113 h 46458"/>
                <a:gd name="connsiteX13" fmla="*/ 26036 w 52397"/>
                <a:gd name="connsiteY13" fmla="*/ 6834 h 46458"/>
                <a:gd name="connsiteX14" fmla="*/ 24734 w 52397"/>
                <a:gd name="connsiteY14" fmla="*/ 6184 h 46458"/>
                <a:gd name="connsiteX15" fmla="*/ 23107 w 52397"/>
                <a:gd name="connsiteY15" fmla="*/ 6834 h 46458"/>
                <a:gd name="connsiteX16" fmla="*/ 19527 w 52397"/>
                <a:gd name="connsiteY16" fmla="*/ 7811 h 46458"/>
                <a:gd name="connsiteX17" fmla="*/ 18876 w 52397"/>
                <a:gd name="connsiteY17" fmla="*/ 7485 h 46458"/>
                <a:gd name="connsiteX18" fmla="*/ 13995 w 52397"/>
                <a:gd name="connsiteY18" fmla="*/ 11716 h 46458"/>
                <a:gd name="connsiteX19" fmla="*/ 9438 w 52397"/>
                <a:gd name="connsiteY19" fmla="*/ 16598 h 46458"/>
                <a:gd name="connsiteX20" fmla="*/ 8787 w 52397"/>
                <a:gd name="connsiteY20" fmla="*/ 23758 h 46458"/>
                <a:gd name="connsiteX21" fmla="*/ 8136 w 52397"/>
                <a:gd name="connsiteY21" fmla="*/ 29616 h 46458"/>
                <a:gd name="connsiteX22" fmla="*/ 8136 w 52397"/>
                <a:gd name="connsiteY22" fmla="*/ 29616 h 46458"/>
                <a:gd name="connsiteX23" fmla="*/ 2604 w 52397"/>
                <a:gd name="connsiteY23" fmla="*/ 35474 h 46458"/>
                <a:gd name="connsiteX24" fmla="*/ 0 w 52397"/>
                <a:gd name="connsiteY24" fmla="*/ 37752 h 46458"/>
                <a:gd name="connsiteX25" fmla="*/ 1627 w 52397"/>
                <a:gd name="connsiteY25" fmla="*/ 40031 h 46458"/>
                <a:gd name="connsiteX26" fmla="*/ 9438 w 52397"/>
                <a:gd name="connsiteY26" fmla="*/ 39705 h 46458"/>
                <a:gd name="connsiteX27" fmla="*/ 14645 w 52397"/>
                <a:gd name="connsiteY27" fmla="*/ 43611 h 46458"/>
                <a:gd name="connsiteX28" fmla="*/ 17575 w 52397"/>
                <a:gd name="connsiteY28" fmla="*/ 46214 h 46458"/>
                <a:gd name="connsiteX29" fmla="*/ 17575 w 52397"/>
                <a:gd name="connsiteY29" fmla="*/ 46214 h 46458"/>
                <a:gd name="connsiteX30" fmla="*/ 20829 w 52397"/>
                <a:gd name="connsiteY30" fmla="*/ 46214 h 46458"/>
                <a:gd name="connsiteX31" fmla="*/ 24409 w 52397"/>
                <a:gd name="connsiteY31" fmla="*/ 44262 h 46458"/>
                <a:gd name="connsiteX32" fmla="*/ 25060 w 52397"/>
                <a:gd name="connsiteY32" fmla="*/ 41333 h 46458"/>
                <a:gd name="connsiteX33" fmla="*/ 27989 w 52397"/>
                <a:gd name="connsiteY33" fmla="*/ 34824 h 46458"/>
                <a:gd name="connsiteX34" fmla="*/ 31569 w 52397"/>
                <a:gd name="connsiteY34" fmla="*/ 35474 h 46458"/>
                <a:gd name="connsiteX35" fmla="*/ 31569 w 52397"/>
                <a:gd name="connsiteY35" fmla="*/ 35474 h 46458"/>
                <a:gd name="connsiteX36" fmla="*/ 32871 w 52397"/>
                <a:gd name="connsiteY36" fmla="*/ 36125 h 46458"/>
                <a:gd name="connsiteX37" fmla="*/ 34824 w 52397"/>
                <a:gd name="connsiteY37" fmla="*/ 34498 h 46458"/>
                <a:gd name="connsiteX38" fmla="*/ 37753 w 52397"/>
                <a:gd name="connsiteY38" fmla="*/ 32220 h 46458"/>
                <a:gd name="connsiteX39" fmla="*/ 45889 w 52397"/>
                <a:gd name="connsiteY39" fmla="*/ 33847 h 46458"/>
                <a:gd name="connsiteX40" fmla="*/ 46215 w 52397"/>
                <a:gd name="connsiteY40" fmla="*/ 33522 h 46458"/>
                <a:gd name="connsiteX41" fmla="*/ 46215 w 52397"/>
                <a:gd name="connsiteY41" fmla="*/ 33522 h 4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2397" h="46458">
                  <a:moveTo>
                    <a:pt x="46215" y="33522"/>
                  </a:moveTo>
                  <a:cubicBezTo>
                    <a:pt x="46865" y="33196"/>
                    <a:pt x="47516" y="32871"/>
                    <a:pt x="48493" y="32871"/>
                  </a:cubicBezTo>
                  <a:cubicBezTo>
                    <a:pt x="50120" y="32545"/>
                    <a:pt x="51747" y="31894"/>
                    <a:pt x="51747" y="31569"/>
                  </a:cubicBezTo>
                  <a:lnTo>
                    <a:pt x="51747" y="31569"/>
                  </a:lnTo>
                  <a:cubicBezTo>
                    <a:pt x="52073" y="30593"/>
                    <a:pt x="52398" y="24734"/>
                    <a:pt x="52398" y="19853"/>
                  </a:cubicBezTo>
                  <a:cubicBezTo>
                    <a:pt x="52398" y="16924"/>
                    <a:pt x="52398" y="14645"/>
                    <a:pt x="52073" y="14320"/>
                  </a:cubicBezTo>
                  <a:lnTo>
                    <a:pt x="52073" y="14320"/>
                  </a:lnTo>
                  <a:lnTo>
                    <a:pt x="52073" y="14320"/>
                  </a:lnTo>
                  <a:lnTo>
                    <a:pt x="52073" y="14320"/>
                  </a:lnTo>
                  <a:cubicBezTo>
                    <a:pt x="51422" y="13344"/>
                    <a:pt x="48493" y="9438"/>
                    <a:pt x="45889" y="5858"/>
                  </a:cubicBezTo>
                  <a:cubicBezTo>
                    <a:pt x="43611" y="2929"/>
                    <a:pt x="41333" y="0"/>
                    <a:pt x="41333" y="0"/>
                  </a:cubicBezTo>
                  <a:cubicBezTo>
                    <a:pt x="40682" y="325"/>
                    <a:pt x="38729" y="2604"/>
                    <a:pt x="36776" y="4882"/>
                  </a:cubicBezTo>
                  <a:cubicBezTo>
                    <a:pt x="35149" y="6834"/>
                    <a:pt x="33522" y="8787"/>
                    <a:pt x="32871" y="9113"/>
                  </a:cubicBezTo>
                  <a:cubicBezTo>
                    <a:pt x="30918" y="10740"/>
                    <a:pt x="27989" y="8462"/>
                    <a:pt x="26036" y="6834"/>
                  </a:cubicBezTo>
                  <a:cubicBezTo>
                    <a:pt x="25711" y="6509"/>
                    <a:pt x="25060" y="6184"/>
                    <a:pt x="24734" y="6184"/>
                  </a:cubicBezTo>
                  <a:cubicBezTo>
                    <a:pt x="24409" y="6184"/>
                    <a:pt x="23758" y="6509"/>
                    <a:pt x="23107" y="6834"/>
                  </a:cubicBezTo>
                  <a:cubicBezTo>
                    <a:pt x="22131" y="7485"/>
                    <a:pt x="20829" y="7811"/>
                    <a:pt x="19527" y="7811"/>
                  </a:cubicBezTo>
                  <a:cubicBezTo>
                    <a:pt x="19202" y="7811"/>
                    <a:pt x="18876" y="7811"/>
                    <a:pt x="18876" y="7485"/>
                  </a:cubicBezTo>
                  <a:cubicBezTo>
                    <a:pt x="17575" y="8462"/>
                    <a:pt x="15622" y="10089"/>
                    <a:pt x="13995" y="11716"/>
                  </a:cubicBezTo>
                  <a:cubicBezTo>
                    <a:pt x="12042" y="13669"/>
                    <a:pt x="10089" y="15622"/>
                    <a:pt x="9438" y="16598"/>
                  </a:cubicBezTo>
                  <a:cubicBezTo>
                    <a:pt x="9113" y="17900"/>
                    <a:pt x="8787" y="20829"/>
                    <a:pt x="8787" y="23758"/>
                  </a:cubicBezTo>
                  <a:cubicBezTo>
                    <a:pt x="8787" y="26036"/>
                    <a:pt x="8462" y="28314"/>
                    <a:pt x="8136" y="29616"/>
                  </a:cubicBezTo>
                  <a:lnTo>
                    <a:pt x="8136" y="29616"/>
                  </a:lnTo>
                  <a:cubicBezTo>
                    <a:pt x="7486" y="31243"/>
                    <a:pt x="4882" y="33522"/>
                    <a:pt x="2604" y="35474"/>
                  </a:cubicBezTo>
                  <a:cubicBezTo>
                    <a:pt x="1302" y="36776"/>
                    <a:pt x="0" y="37752"/>
                    <a:pt x="0" y="37752"/>
                  </a:cubicBezTo>
                  <a:cubicBezTo>
                    <a:pt x="0" y="37752"/>
                    <a:pt x="651" y="38729"/>
                    <a:pt x="1627" y="40031"/>
                  </a:cubicBezTo>
                  <a:cubicBezTo>
                    <a:pt x="3255" y="39380"/>
                    <a:pt x="6184" y="38729"/>
                    <a:pt x="9438" y="39705"/>
                  </a:cubicBezTo>
                  <a:cubicBezTo>
                    <a:pt x="11716" y="40682"/>
                    <a:pt x="13344" y="41984"/>
                    <a:pt x="14645" y="43611"/>
                  </a:cubicBezTo>
                  <a:cubicBezTo>
                    <a:pt x="15622" y="44587"/>
                    <a:pt x="16598" y="45563"/>
                    <a:pt x="17575" y="46214"/>
                  </a:cubicBezTo>
                  <a:lnTo>
                    <a:pt x="17575" y="46214"/>
                  </a:lnTo>
                  <a:cubicBezTo>
                    <a:pt x="18551" y="46540"/>
                    <a:pt x="19527" y="46540"/>
                    <a:pt x="20829" y="46214"/>
                  </a:cubicBezTo>
                  <a:cubicBezTo>
                    <a:pt x="22456" y="45889"/>
                    <a:pt x="23758" y="44913"/>
                    <a:pt x="24409" y="44262"/>
                  </a:cubicBezTo>
                  <a:cubicBezTo>
                    <a:pt x="24734" y="43936"/>
                    <a:pt x="24734" y="42634"/>
                    <a:pt x="25060" y="41333"/>
                  </a:cubicBezTo>
                  <a:cubicBezTo>
                    <a:pt x="25386" y="38729"/>
                    <a:pt x="26036" y="35474"/>
                    <a:pt x="27989" y="34824"/>
                  </a:cubicBezTo>
                  <a:cubicBezTo>
                    <a:pt x="29616" y="34173"/>
                    <a:pt x="30593" y="34824"/>
                    <a:pt x="31569" y="35474"/>
                  </a:cubicBezTo>
                  <a:lnTo>
                    <a:pt x="31569" y="35474"/>
                  </a:lnTo>
                  <a:cubicBezTo>
                    <a:pt x="31895" y="35800"/>
                    <a:pt x="32545" y="36125"/>
                    <a:pt x="32871" y="36125"/>
                  </a:cubicBezTo>
                  <a:cubicBezTo>
                    <a:pt x="33522" y="36125"/>
                    <a:pt x="34173" y="35474"/>
                    <a:pt x="34824" y="34498"/>
                  </a:cubicBezTo>
                  <a:cubicBezTo>
                    <a:pt x="35800" y="33522"/>
                    <a:pt x="36451" y="32871"/>
                    <a:pt x="37753" y="32220"/>
                  </a:cubicBezTo>
                  <a:cubicBezTo>
                    <a:pt x="40356" y="30918"/>
                    <a:pt x="43285" y="32545"/>
                    <a:pt x="45889" y="33847"/>
                  </a:cubicBezTo>
                  <a:lnTo>
                    <a:pt x="46215" y="33522"/>
                  </a:lnTo>
                  <a:lnTo>
                    <a:pt x="46215" y="3352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6" name="Freeform: Shape 2705">
              <a:extLst>
                <a:ext uri="{FF2B5EF4-FFF2-40B4-BE49-F238E27FC236}">
                  <a16:creationId xmlns:a16="http://schemas.microsoft.com/office/drawing/2014/main" id="{266D76D6-11E3-4387-86E1-84DC092129E9}"/>
                </a:ext>
              </a:extLst>
            </p:cNvPr>
            <p:cNvSpPr/>
            <p:nvPr/>
          </p:nvSpPr>
          <p:spPr>
            <a:xfrm>
              <a:off x="6575968" y="4513202"/>
              <a:ext cx="48573" cy="57129"/>
            </a:xfrm>
            <a:custGeom>
              <a:avLst/>
              <a:gdLst>
                <a:gd name="connsiteX0" fmla="*/ 11716 w 48573"/>
                <a:gd name="connsiteY0" fmla="*/ 57130 h 57129"/>
                <a:gd name="connsiteX1" fmla="*/ 13994 w 48573"/>
                <a:gd name="connsiteY1" fmla="*/ 57130 h 57129"/>
                <a:gd name="connsiteX2" fmla="*/ 16923 w 48573"/>
                <a:gd name="connsiteY2" fmla="*/ 57130 h 57129"/>
                <a:gd name="connsiteX3" fmla="*/ 26687 w 48573"/>
                <a:gd name="connsiteY3" fmla="*/ 50946 h 57129"/>
                <a:gd name="connsiteX4" fmla="*/ 32871 w 48573"/>
                <a:gd name="connsiteY4" fmla="*/ 46715 h 57129"/>
                <a:gd name="connsiteX5" fmla="*/ 40356 w 48573"/>
                <a:gd name="connsiteY5" fmla="*/ 32721 h 57129"/>
                <a:gd name="connsiteX6" fmla="*/ 41658 w 48573"/>
                <a:gd name="connsiteY6" fmla="*/ 29140 h 57129"/>
                <a:gd name="connsiteX7" fmla="*/ 46540 w 48573"/>
                <a:gd name="connsiteY7" fmla="*/ 26211 h 57129"/>
                <a:gd name="connsiteX8" fmla="*/ 48167 w 48573"/>
                <a:gd name="connsiteY8" fmla="*/ 25561 h 57129"/>
                <a:gd name="connsiteX9" fmla="*/ 48492 w 48573"/>
                <a:gd name="connsiteY9" fmla="*/ 19377 h 57129"/>
                <a:gd name="connsiteX10" fmla="*/ 48492 w 48573"/>
                <a:gd name="connsiteY10" fmla="*/ 18075 h 57129"/>
                <a:gd name="connsiteX11" fmla="*/ 43285 w 48573"/>
                <a:gd name="connsiteY11" fmla="*/ 17750 h 57129"/>
                <a:gd name="connsiteX12" fmla="*/ 38729 w 48573"/>
                <a:gd name="connsiteY12" fmla="*/ 16773 h 57129"/>
                <a:gd name="connsiteX13" fmla="*/ 38403 w 48573"/>
                <a:gd name="connsiteY13" fmla="*/ 11241 h 57129"/>
                <a:gd name="connsiteX14" fmla="*/ 38403 w 48573"/>
                <a:gd name="connsiteY14" fmla="*/ 11241 h 57129"/>
                <a:gd name="connsiteX15" fmla="*/ 40682 w 48573"/>
                <a:gd name="connsiteY15" fmla="*/ 1802 h 57129"/>
                <a:gd name="connsiteX16" fmla="*/ 40682 w 48573"/>
                <a:gd name="connsiteY16" fmla="*/ 1802 h 57129"/>
                <a:gd name="connsiteX17" fmla="*/ 35149 w 48573"/>
                <a:gd name="connsiteY17" fmla="*/ 175 h 57129"/>
                <a:gd name="connsiteX18" fmla="*/ 32871 w 48573"/>
                <a:gd name="connsiteY18" fmla="*/ 2128 h 57129"/>
                <a:gd name="connsiteX19" fmla="*/ 29291 w 48573"/>
                <a:gd name="connsiteY19" fmla="*/ 4406 h 57129"/>
                <a:gd name="connsiteX20" fmla="*/ 26362 w 48573"/>
                <a:gd name="connsiteY20" fmla="*/ 3430 h 57129"/>
                <a:gd name="connsiteX21" fmla="*/ 26362 w 48573"/>
                <a:gd name="connsiteY21" fmla="*/ 3430 h 57129"/>
                <a:gd name="connsiteX22" fmla="*/ 25060 w 48573"/>
                <a:gd name="connsiteY22" fmla="*/ 3104 h 57129"/>
                <a:gd name="connsiteX23" fmla="*/ 24083 w 48573"/>
                <a:gd name="connsiteY23" fmla="*/ 7661 h 57129"/>
                <a:gd name="connsiteX24" fmla="*/ 22782 w 48573"/>
                <a:gd name="connsiteY24" fmla="*/ 11891 h 57129"/>
                <a:gd name="connsiteX25" fmla="*/ 17900 w 48573"/>
                <a:gd name="connsiteY25" fmla="*/ 14821 h 57129"/>
                <a:gd name="connsiteX26" fmla="*/ 13018 w 48573"/>
                <a:gd name="connsiteY26" fmla="*/ 14821 h 57129"/>
                <a:gd name="connsiteX27" fmla="*/ 13018 w 48573"/>
                <a:gd name="connsiteY27" fmla="*/ 14821 h 57129"/>
                <a:gd name="connsiteX28" fmla="*/ 9112 w 48573"/>
                <a:gd name="connsiteY28" fmla="*/ 11891 h 57129"/>
                <a:gd name="connsiteX29" fmla="*/ 4882 w 48573"/>
                <a:gd name="connsiteY29" fmla="*/ 8637 h 57129"/>
                <a:gd name="connsiteX30" fmla="*/ 0 w 48573"/>
                <a:gd name="connsiteY30" fmla="*/ 8637 h 57129"/>
                <a:gd name="connsiteX31" fmla="*/ 8787 w 48573"/>
                <a:gd name="connsiteY31" fmla="*/ 22306 h 57129"/>
                <a:gd name="connsiteX32" fmla="*/ 7811 w 48573"/>
                <a:gd name="connsiteY32" fmla="*/ 29791 h 57129"/>
                <a:gd name="connsiteX33" fmla="*/ 7160 w 48573"/>
                <a:gd name="connsiteY33" fmla="*/ 33046 h 57129"/>
                <a:gd name="connsiteX34" fmla="*/ 9112 w 48573"/>
                <a:gd name="connsiteY34" fmla="*/ 41833 h 57129"/>
                <a:gd name="connsiteX35" fmla="*/ 9112 w 48573"/>
                <a:gd name="connsiteY35" fmla="*/ 41833 h 57129"/>
                <a:gd name="connsiteX36" fmla="*/ 11065 w 48573"/>
                <a:gd name="connsiteY36" fmla="*/ 49970 h 57129"/>
                <a:gd name="connsiteX37" fmla="*/ 11716 w 48573"/>
                <a:gd name="connsiteY37" fmla="*/ 57130 h 57129"/>
                <a:gd name="connsiteX38" fmla="*/ 11716 w 48573"/>
                <a:gd name="connsiteY38" fmla="*/ 57130 h 5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573" h="57129">
                  <a:moveTo>
                    <a:pt x="11716" y="57130"/>
                  </a:moveTo>
                  <a:cubicBezTo>
                    <a:pt x="12367" y="57130"/>
                    <a:pt x="13344" y="57130"/>
                    <a:pt x="13994" y="57130"/>
                  </a:cubicBezTo>
                  <a:cubicBezTo>
                    <a:pt x="15296" y="57130"/>
                    <a:pt x="16273" y="57130"/>
                    <a:pt x="16923" y="57130"/>
                  </a:cubicBezTo>
                  <a:cubicBezTo>
                    <a:pt x="17900" y="56804"/>
                    <a:pt x="22456" y="53549"/>
                    <a:pt x="26687" y="50946"/>
                  </a:cubicBezTo>
                  <a:cubicBezTo>
                    <a:pt x="29291" y="49319"/>
                    <a:pt x="31569" y="47691"/>
                    <a:pt x="32871" y="46715"/>
                  </a:cubicBezTo>
                  <a:cubicBezTo>
                    <a:pt x="35149" y="45413"/>
                    <a:pt x="38403" y="37602"/>
                    <a:pt x="40356" y="32721"/>
                  </a:cubicBezTo>
                  <a:cubicBezTo>
                    <a:pt x="41007" y="31093"/>
                    <a:pt x="41332" y="30117"/>
                    <a:pt x="41658" y="29140"/>
                  </a:cubicBezTo>
                  <a:cubicBezTo>
                    <a:pt x="42960" y="26537"/>
                    <a:pt x="44912" y="26211"/>
                    <a:pt x="46540" y="26211"/>
                  </a:cubicBezTo>
                  <a:cubicBezTo>
                    <a:pt x="47191" y="26211"/>
                    <a:pt x="48167" y="25886"/>
                    <a:pt x="48167" y="25561"/>
                  </a:cubicBezTo>
                  <a:cubicBezTo>
                    <a:pt x="48818" y="24584"/>
                    <a:pt x="48492" y="21330"/>
                    <a:pt x="48492" y="19377"/>
                  </a:cubicBezTo>
                  <a:cubicBezTo>
                    <a:pt x="48492" y="18726"/>
                    <a:pt x="48492" y="18075"/>
                    <a:pt x="48492" y="18075"/>
                  </a:cubicBezTo>
                  <a:cubicBezTo>
                    <a:pt x="48492" y="17750"/>
                    <a:pt x="45563" y="18075"/>
                    <a:pt x="43285" y="17750"/>
                  </a:cubicBezTo>
                  <a:cubicBezTo>
                    <a:pt x="41332" y="17424"/>
                    <a:pt x="39380" y="17099"/>
                    <a:pt x="38729" y="16773"/>
                  </a:cubicBezTo>
                  <a:cubicBezTo>
                    <a:pt x="37753" y="16122"/>
                    <a:pt x="37753" y="13844"/>
                    <a:pt x="38403" y="11241"/>
                  </a:cubicBezTo>
                  <a:lnTo>
                    <a:pt x="38403" y="11241"/>
                  </a:lnTo>
                  <a:cubicBezTo>
                    <a:pt x="39054" y="7986"/>
                    <a:pt x="40356" y="3430"/>
                    <a:pt x="40682" y="1802"/>
                  </a:cubicBezTo>
                  <a:lnTo>
                    <a:pt x="40682" y="1802"/>
                  </a:lnTo>
                  <a:cubicBezTo>
                    <a:pt x="38729" y="826"/>
                    <a:pt x="36451" y="-476"/>
                    <a:pt x="35149" y="175"/>
                  </a:cubicBezTo>
                  <a:cubicBezTo>
                    <a:pt x="34498" y="501"/>
                    <a:pt x="33521" y="1477"/>
                    <a:pt x="32871" y="2128"/>
                  </a:cubicBezTo>
                  <a:cubicBezTo>
                    <a:pt x="31894" y="3430"/>
                    <a:pt x="30592" y="4406"/>
                    <a:pt x="29291" y="4406"/>
                  </a:cubicBezTo>
                  <a:cubicBezTo>
                    <a:pt x="27989" y="4406"/>
                    <a:pt x="27338" y="4081"/>
                    <a:pt x="26362" y="3430"/>
                  </a:cubicBezTo>
                  <a:lnTo>
                    <a:pt x="26362" y="3430"/>
                  </a:lnTo>
                  <a:cubicBezTo>
                    <a:pt x="26036" y="3104"/>
                    <a:pt x="25385" y="2779"/>
                    <a:pt x="25060" y="3104"/>
                  </a:cubicBezTo>
                  <a:cubicBezTo>
                    <a:pt x="24734" y="3104"/>
                    <a:pt x="24409" y="5382"/>
                    <a:pt x="24083" y="7661"/>
                  </a:cubicBezTo>
                  <a:cubicBezTo>
                    <a:pt x="23758" y="9288"/>
                    <a:pt x="23432" y="10915"/>
                    <a:pt x="22782" y="11891"/>
                  </a:cubicBezTo>
                  <a:cubicBezTo>
                    <a:pt x="22131" y="12868"/>
                    <a:pt x="20178" y="14170"/>
                    <a:pt x="17900" y="14821"/>
                  </a:cubicBezTo>
                  <a:cubicBezTo>
                    <a:pt x="16273" y="15146"/>
                    <a:pt x="14320" y="15471"/>
                    <a:pt x="13018" y="14821"/>
                  </a:cubicBezTo>
                  <a:lnTo>
                    <a:pt x="13018" y="14821"/>
                  </a:lnTo>
                  <a:cubicBezTo>
                    <a:pt x="11391" y="14170"/>
                    <a:pt x="10414" y="12868"/>
                    <a:pt x="9112" y="11891"/>
                  </a:cubicBezTo>
                  <a:cubicBezTo>
                    <a:pt x="7811" y="10590"/>
                    <a:pt x="6509" y="9288"/>
                    <a:pt x="4882" y="8637"/>
                  </a:cubicBezTo>
                  <a:cubicBezTo>
                    <a:pt x="2929" y="7986"/>
                    <a:pt x="976" y="8312"/>
                    <a:pt x="0" y="8637"/>
                  </a:cubicBezTo>
                  <a:cubicBezTo>
                    <a:pt x="3580" y="13193"/>
                    <a:pt x="8462" y="19377"/>
                    <a:pt x="8787" y="22306"/>
                  </a:cubicBezTo>
                  <a:cubicBezTo>
                    <a:pt x="9112" y="25235"/>
                    <a:pt x="8462" y="27513"/>
                    <a:pt x="7811" y="29791"/>
                  </a:cubicBezTo>
                  <a:cubicBezTo>
                    <a:pt x="7485" y="31093"/>
                    <a:pt x="7160" y="32070"/>
                    <a:pt x="7160" y="33046"/>
                  </a:cubicBezTo>
                  <a:cubicBezTo>
                    <a:pt x="7160" y="34348"/>
                    <a:pt x="8136" y="37928"/>
                    <a:pt x="9112" y="41833"/>
                  </a:cubicBezTo>
                  <a:lnTo>
                    <a:pt x="9112" y="41833"/>
                  </a:lnTo>
                  <a:cubicBezTo>
                    <a:pt x="9764" y="44437"/>
                    <a:pt x="10414" y="47366"/>
                    <a:pt x="11065" y="49970"/>
                  </a:cubicBezTo>
                  <a:cubicBezTo>
                    <a:pt x="11391" y="53549"/>
                    <a:pt x="11716" y="55828"/>
                    <a:pt x="11716" y="57130"/>
                  </a:cubicBezTo>
                  <a:lnTo>
                    <a:pt x="11716" y="5713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7" name="Freeform: Shape 2706">
              <a:extLst>
                <a:ext uri="{FF2B5EF4-FFF2-40B4-BE49-F238E27FC236}">
                  <a16:creationId xmlns:a16="http://schemas.microsoft.com/office/drawing/2014/main" id="{AD991D07-B89E-48B9-A3B0-9765E12360F8}"/>
                </a:ext>
              </a:extLst>
            </p:cNvPr>
            <p:cNvSpPr/>
            <p:nvPr/>
          </p:nvSpPr>
          <p:spPr>
            <a:xfrm>
              <a:off x="6379720" y="4676429"/>
              <a:ext cx="324802" cy="281856"/>
            </a:xfrm>
            <a:custGeom>
              <a:avLst/>
              <a:gdLst>
                <a:gd name="connsiteX0" fmla="*/ 309181 w 324802"/>
                <a:gd name="connsiteY0" fmla="*/ 38729 h 281856"/>
                <a:gd name="connsiteX1" fmla="*/ 303973 w 324802"/>
                <a:gd name="connsiteY1" fmla="*/ 37102 h 281856"/>
                <a:gd name="connsiteX2" fmla="*/ 291606 w 324802"/>
                <a:gd name="connsiteY2" fmla="*/ 32545 h 281856"/>
                <a:gd name="connsiteX3" fmla="*/ 279890 w 324802"/>
                <a:gd name="connsiteY3" fmla="*/ 27989 h 281856"/>
                <a:gd name="connsiteX4" fmla="*/ 266221 w 324802"/>
                <a:gd name="connsiteY4" fmla="*/ 19202 h 281856"/>
                <a:gd name="connsiteX5" fmla="*/ 260037 w 324802"/>
                <a:gd name="connsiteY5" fmla="*/ 14645 h 281856"/>
                <a:gd name="connsiteX6" fmla="*/ 260037 w 324802"/>
                <a:gd name="connsiteY6" fmla="*/ 14645 h 281856"/>
                <a:gd name="connsiteX7" fmla="*/ 248972 w 324802"/>
                <a:gd name="connsiteY7" fmla="*/ 13018 h 281856"/>
                <a:gd name="connsiteX8" fmla="*/ 248972 w 324802"/>
                <a:gd name="connsiteY8" fmla="*/ 13018 h 281856"/>
                <a:gd name="connsiteX9" fmla="*/ 248972 w 324802"/>
                <a:gd name="connsiteY9" fmla="*/ 13018 h 281856"/>
                <a:gd name="connsiteX10" fmla="*/ 241486 w 324802"/>
                <a:gd name="connsiteY10" fmla="*/ 0 h 281856"/>
                <a:gd name="connsiteX11" fmla="*/ 194621 w 324802"/>
                <a:gd name="connsiteY11" fmla="*/ 7811 h 281856"/>
                <a:gd name="connsiteX12" fmla="*/ 194947 w 324802"/>
                <a:gd name="connsiteY12" fmla="*/ 12042 h 281856"/>
                <a:gd name="connsiteX13" fmla="*/ 195272 w 324802"/>
                <a:gd name="connsiteY13" fmla="*/ 15622 h 281856"/>
                <a:gd name="connsiteX14" fmla="*/ 184206 w 324802"/>
                <a:gd name="connsiteY14" fmla="*/ 25386 h 281856"/>
                <a:gd name="connsiteX15" fmla="*/ 176721 w 324802"/>
                <a:gd name="connsiteY15" fmla="*/ 30918 h 281856"/>
                <a:gd name="connsiteX16" fmla="*/ 178023 w 324802"/>
                <a:gd name="connsiteY16" fmla="*/ 31895 h 281856"/>
                <a:gd name="connsiteX17" fmla="*/ 182254 w 324802"/>
                <a:gd name="connsiteY17" fmla="*/ 33196 h 281856"/>
                <a:gd name="connsiteX18" fmla="*/ 187461 w 324802"/>
                <a:gd name="connsiteY18" fmla="*/ 41007 h 281856"/>
                <a:gd name="connsiteX19" fmla="*/ 188112 w 324802"/>
                <a:gd name="connsiteY19" fmla="*/ 43285 h 281856"/>
                <a:gd name="connsiteX20" fmla="*/ 184858 w 324802"/>
                <a:gd name="connsiteY20" fmla="*/ 53700 h 281856"/>
                <a:gd name="connsiteX21" fmla="*/ 182905 w 324802"/>
                <a:gd name="connsiteY21" fmla="*/ 57605 h 281856"/>
                <a:gd name="connsiteX22" fmla="*/ 184532 w 324802"/>
                <a:gd name="connsiteY22" fmla="*/ 63138 h 281856"/>
                <a:gd name="connsiteX23" fmla="*/ 186159 w 324802"/>
                <a:gd name="connsiteY23" fmla="*/ 69322 h 281856"/>
                <a:gd name="connsiteX24" fmla="*/ 183230 w 324802"/>
                <a:gd name="connsiteY24" fmla="*/ 82991 h 281856"/>
                <a:gd name="connsiteX25" fmla="*/ 179976 w 324802"/>
                <a:gd name="connsiteY25" fmla="*/ 97961 h 281856"/>
                <a:gd name="connsiteX26" fmla="*/ 180952 w 324802"/>
                <a:gd name="connsiteY26" fmla="*/ 102192 h 281856"/>
                <a:gd name="connsiteX27" fmla="*/ 184206 w 324802"/>
                <a:gd name="connsiteY27" fmla="*/ 106098 h 281856"/>
                <a:gd name="connsiteX28" fmla="*/ 184206 w 324802"/>
                <a:gd name="connsiteY28" fmla="*/ 106098 h 281856"/>
                <a:gd name="connsiteX29" fmla="*/ 190716 w 324802"/>
                <a:gd name="connsiteY29" fmla="*/ 107725 h 281856"/>
                <a:gd name="connsiteX30" fmla="*/ 192017 w 324802"/>
                <a:gd name="connsiteY30" fmla="*/ 107725 h 281856"/>
                <a:gd name="connsiteX31" fmla="*/ 195923 w 324802"/>
                <a:gd name="connsiteY31" fmla="*/ 112281 h 281856"/>
                <a:gd name="connsiteX32" fmla="*/ 199828 w 324802"/>
                <a:gd name="connsiteY32" fmla="*/ 120743 h 281856"/>
                <a:gd name="connsiteX33" fmla="*/ 202106 w 324802"/>
                <a:gd name="connsiteY33" fmla="*/ 121720 h 281856"/>
                <a:gd name="connsiteX34" fmla="*/ 208615 w 324802"/>
                <a:gd name="connsiteY34" fmla="*/ 122045 h 281856"/>
                <a:gd name="connsiteX35" fmla="*/ 208615 w 324802"/>
                <a:gd name="connsiteY35" fmla="*/ 122045 h 281856"/>
                <a:gd name="connsiteX36" fmla="*/ 208941 w 324802"/>
                <a:gd name="connsiteY36" fmla="*/ 121068 h 281856"/>
                <a:gd name="connsiteX37" fmla="*/ 209267 w 324802"/>
                <a:gd name="connsiteY37" fmla="*/ 116838 h 281856"/>
                <a:gd name="connsiteX38" fmla="*/ 209267 w 324802"/>
                <a:gd name="connsiteY38" fmla="*/ 116838 h 281856"/>
                <a:gd name="connsiteX39" fmla="*/ 209267 w 324802"/>
                <a:gd name="connsiteY39" fmla="*/ 116838 h 281856"/>
                <a:gd name="connsiteX40" fmla="*/ 209267 w 324802"/>
                <a:gd name="connsiteY40" fmla="*/ 116838 h 281856"/>
                <a:gd name="connsiteX41" fmla="*/ 212847 w 324802"/>
                <a:gd name="connsiteY41" fmla="*/ 113258 h 281856"/>
                <a:gd name="connsiteX42" fmla="*/ 218054 w 324802"/>
                <a:gd name="connsiteY42" fmla="*/ 111956 h 281856"/>
                <a:gd name="connsiteX43" fmla="*/ 218704 w 324802"/>
                <a:gd name="connsiteY43" fmla="*/ 111956 h 281856"/>
                <a:gd name="connsiteX44" fmla="*/ 220006 w 324802"/>
                <a:gd name="connsiteY44" fmla="*/ 112607 h 281856"/>
                <a:gd name="connsiteX45" fmla="*/ 220006 w 324802"/>
                <a:gd name="connsiteY45" fmla="*/ 112607 h 281856"/>
                <a:gd name="connsiteX46" fmla="*/ 221308 w 324802"/>
                <a:gd name="connsiteY46" fmla="*/ 118140 h 281856"/>
                <a:gd name="connsiteX47" fmla="*/ 221634 w 324802"/>
                <a:gd name="connsiteY47" fmla="*/ 127578 h 281856"/>
                <a:gd name="connsiteX48" fmla="*/ 218704 w 324802"/>
                <a:gd name="connsiteY48" fmla="*/ 151987 h 281856"/>
                <a:gd name="connsiteX49" fmla="*/ 211545 w 324802"/>
                <a:gd name="connsiteY49" fmla="*/ 150034 h 281856"/>
                <a:gd name="connsiteX50" fmla="*/ 208615 w 324802"/>
                <a:gd name="connsiteY50" fmla="*/ 148081 h 281856"/>
                <a:gd name="connsiteX51" fmla="*/ 205686 w 324802"/>
                <a:gd name="connsiteY51" fmla="*/ 150034 h 281856"/>
                <a:gd name="connsiteX52" fmla="*/ 199828 w 324802"/>
                <a:gd name="connsiteY52" fmla="*/ 152638 h 281856"/>
                <a:gd name="connsiteX53" fmla="*/ 181603 w 324802"/>
                <a:gd name="connsiteY53" fmla="*/ 131809 h 281856"/>
                <a:gd name="connsiteX54" fmla="*/ 176070 w 324802"/>
                <a:gd name="connsiteY54" fmla="*/ 124974 h 281856"/>
                <a:gd name="connsiteX55" fmla="*/ 174768 w 324802"/>
                <a:gd name="connsiteY55" fmla="*/ 124649 h 281856"/>
                <a:gd name="connsiteX56" fmla="*/ 155567 w 324802"/>
                <a:gd name="connsiteY56" fmla="*/ 118140 h 281856"/>
                <a:gd name="connsiteX57" fmla="*/ 148407 w 324802"/>
                <a:gd name="connsiteY57" fmla="*/ 106423 h 281856"/>
                <a:gd name="connsiteX58" fmla="*/ 147430 w 324802"/>
                <a:gd name="connsiteY58" fmla="*/ 103169 h 281856"/>
                <a:gd name="connsiteX59" fmla="*/ 146454 w 324802"/>
                <a:gd name="connsiteY59" fmla="*/ 101541 h 281856"/>
                <a:gd name="connsiteX60" fmla="*/ 143850 w 324802"/>
                <a:gd name="connsiteY60" fmla="*/ 99589 h 281856"/>
                <a:gd name="connsiteX61" fmla="*/ 141572 w 324802"/>
                <a:gd name="connsiteY61" fmla="*/ 99589 h 281856"/>
                <a:gd name="connsiteX62" fmla="*/ 141247 w 324802"/>
                <a:gd name="connsiteY62" fmla="*/ 99914 h 281856"/>
                <a:gd name="connsiteX63" fmla="*/ 137992 w 324802"/>
                <a:gd name="connsiteY63" fmla="*/ 104470 h 281856"/>
                <a:gd name="connsiteX64" fmla="*/ 132785 w 324802"/>
                <a:gd name="connsiteY64" fmla="*/ 109678 h 281856"/>
                <a:gd name="connsiteX65" fmla="*/ 118465 w 324802"/>
                <a:gd name="connsiteY65" fmla="*/ 107725 h 281856"/>
                <a:gd name="connsiteX66" fmla="*/ 97961 w 324802"/>
                <a:gd name="connsiteY66" fmla="*/ 104145 h 281856"/>
                <a:gd name="connsiteX67" fmla="*/ 91778 w 324802"/>
                <a:gd name="connsiteY67" fmla="*/ 98938 h 281856"/>
                <a:gd name="connsiteX68" fmla="*/ 91778 w 324802"/>
                <a:gd name="connsiteY68" fmla="*/ 98938 h 281856"/>
                <a:gd name="connsiteX69" fmla="*/ 91452 w 324802"/>
                <a:gd name="connsiteY69" fmla="*/ 98287 h 281856"/>
                <a:gd name="connsiteX70" fmla="*/ 91452 w 324802"/>
                <a:gd name="connsiteY70" fmla="*/ 98287 h 281856"/>
                <a:gd name="connsiteX71" fmla="*/ 90802 w 324802"/>
                <a:gd name="connsiteY71" fmla="*/ 94056 h 281856"/>
                <a:gd name="connsiteX72" fmla="*/ 89825 w 324802"/>
                <a:gd name="connsiteY72" fmla="*/ 87872 h 281856"/>
                <a:gd name="connsiteX73" fmla="*/ 80061 w 324802"/>
                <a:gd name="connsiteY73" fmla="*/ 90802 h 281856"/>
                <a:gd name="connsiteX74" fmla="*/ 65741 w 324802"/>
                <a:gd name="connsiteY74" fmla="*/ 93405 h 281856"/>
                <a:gd name="connsiteX75" fmla="*/ 64765 w 324802"/>
                <a:gd name="connsiteY75" fmla="*/ 87547 h 281856"/>
                <a:gd name="connsiteX76" fmla="*/ 65091 w 324802"/>
                <a:gd name="connsiteY76" fmla="*/ 85594 h 281856"/>
                <a:gd name="connsiteX77" fmla="*/ 65091 w 324802"/>
                <a:gd name="connsiteY77" fmla="*/ 85594 h 281856"/>
                <a:gd name="connsiteX78" fmla="*/ 60209 w 324802"/>
                <a:gd name="connsiteY78" fmla="*/ 82014 h 281856"/>
                <a:gd name="connsiteX79" fmla="*/ 60209 w 324802"/>
                <a:gd name="connsiteY79" fmla="*/ 82014 h 281856"/>
                <a:gd name="connsiteX80" fmla="*/ 55002 w 324802"/>
                <a:gd name="connsiteY80" fmla="*/ 79736 h 281856"/>
                <a:gd name="connsiteX81" fmla="*/ 55002 w 324802"/>
                <a:gd name="connsiteY81" fmla="*/ 79736 h 281856"/>
                <a:gd name="connsiteX82" fmla="*/ 52723 w 324802"/>
                <a:gd name="connsiteY82" fmla="*/ 80713 h 281856"/>
                <a:gd name="connsiteX83" fmla="*/ 55002 w 324802"/>
                <a:gd name="connsiteY83" fmla="*/ 86245 h 281856"/>
                <a:gd name="connsiteX84" fmla="*/ 55652 w 324802"/>
                <a:gd name="connsiteY84" fmla="*/ 109352 h 281856"/>
                <a:gd name="connsiteX85" fmla="*/ 56304 w 324802"/>
                <a:gd name="connsiteY85" fmla="*/ 118465 h 281856"/>
                <a:gd name="connsiteX86" fmla="*/ 55652 w 324802"/>
                <a:gd name="connsiteY86" fmla="*/ 123998 h 281856"/>
                <a:gd name="connsiteX87" fmla="*/ 51747 w 324802"/>
                <a:gd name="connsiteY87" fmla="*/ 132459 h 281856"/>
                <a:gd name="connsiteX88" fmla="*/ 53700 w 324802"/>
                <a:gd name="connsiteY88" fmla="*/ 136690 h 281856"/>
                <a:gd name="connsiteX89" fmla="*/ 55002 w 324802"/>
                <a:gd name="connsiteY89" fmla="*/ 139620 h 281856"/>
                <a:gd name="connsiteX90" fmla="*/ 50771 w 324802"/>
                <a:gd name="connsiteY90" fmla="*/ 141247 h 281856"/>
                <a:gd name="connsiteX91" fmla="*/ 30267 w 324802"/>
                <a:gd name="connsiteY91" fmla="*/ 140596 h 281856"/>
                <a:gd name="connsiteX92" fmla="*/ 977 w 324802"/>
                <a:gd name="connsiteY92" fmla="*/ 139620 h 281856"/>
                <a:gd name="connsiteX93" fmla="*/ 325 w 324802"/>
                <a:gd name="connsiteY93" fmla="*/ 142874 h 281856"/>
                <a:gd name="connsiteX94" fmla="*/ 0 w 324802"/>
                <a:gd name="connsiteY94" fmla="*/ 149058 h 281856"/>
                <a:gd name="connsiteX95" fmla="*/ 0 w 324802"/>
                <a:gd name="connsiteY95" fmla="*/ 179650 h 281856"/>
                <a:gd name="connsiteX96" fmla="*/ 0 w 324802"/>
                <a:gd name="connsiteY96" fmla="*/ 230095 h 281856"/>
                <a:gd name="connsiteX97" fmla="*/ 1302 w 324802"/>
                <a:gd name="connsiteY97" fmla="*/ 234977 h 281856"/>
                <a:gd name="connsiteX98" fmla="*/ 1302 w 324802"/>
                <a:gd name="connsiteY98" fmla="*/ 234977 h 281856"/>
                <a:gd name="connsiteX99" fmla="*/ 2929 w 324802"/>
                <a:gd name="connsiteY99" fmla="*/ 238232 h 281856"/>
                <a:gd name="connsiteX100" fmla="*/ 21154 w 324802"/>
                <a:gd name="connsiteY100" fmla="*/ 252877 h 281856"/>
                <a:gd name="connsiteX101" fmla="*/ 42634 w 324802"/>
                <a:gd name="connsiteY101" fmla="*/ 270126 h 281856"/>
                <a:gd name="connsiteX102" fmla="*/ 50771 w 324802"/>
                <a:gd name="connsiteY102" fmla="*/ 268499 h 281856"/>
                <a:gd name="connsiteX103" fmla="*/ 60860 w 324802"/>
                <a:gd name="connsiteY103" fmla="*/ 266872 h 281856"/>
                <a:gd name="connsiteX104" fmla="*/ 70949 w 324802"/>
                <a:gd name="connsiteY104" fmla="*/ 267848 h 281856"/>
                <a:gd name="connsiteX105" fmla="*/ 70949 w 324802"/>
                <a:gd name="connsiteY105" fmla="*/ 267848 h 281856"/>
                <a:gd name="connsiteX106" fmla="*/ 81689 w 324802"/>
                <a:gd name="connsiteY106" fmla="*/ 269475 h 281856"/>
                <a:gd name="connsiteX107" fmla="*/ 85594 w 324802"/>
                <a:gd name="connsiteY107" fmla="*/ 272079 h 281856"/>
                <a:gd name="connsiteX108" fmla="*/ 89174 w 324802"/>
                <a:gd name="connsiteY108" fmla="*/ 275659 h 281856"/>
                <a:gd name="connsiteX109" fmla="*/ 130507 w 324802"/>
                <a:gd name="connsiteY109" fmla="*/ 281842 h 281856"/>
                <a:gd name="connsiteX110" fmla="*/ 130507 w 324802"/>
                <a:gd name="connsiteY110" fmla="*/ 281842 h 281856"/>
                <a:gd name="connsiteX111" fmla="*/ 137667 w 324802"/>
                <a:gd name="connsiteY111" fmla="*/ 279564 h 281856"/>
                <a:gd name="connsiteX112" fmla="*/ 145803 w 324802"/>
                <a:gd name="connsiteY112" fmla="*/ 275985 h 281856"/>
                <a:gd name="connsiteX113" fmla="*/ 150034 w 324802"/>
                <a:gd name="connsiteY113" fmla="*/ 270452 h 281856"/>
                <a:gd name="connsiteX114" fmla="*/ 158170 w 324802"/>
                <a:gd name="connsiteY114" fmla="*/ 256457 h 281856"/>
                <a:gd name="connsiteX115" fmla="*/ 165656 w 324802"/>
                <a:gd name="connsiteY115" fmla="*/ 250274 h 281856"/>
                <a:gd name="connsiteX116" fmla="*/ 167608 w 324802"/>
                <a:gd name="connsiteY116" fmla="*/ 248972 h 281856"/>
                <a:gd name="connsiteX117" fmla="*/ 176721 w 324802"/>
                <a:gd name="connsiteY117" fmla="*/ 245066 h 281856"/>
                <a:gd name="connsiteX118" fmla="*/ 188438 w 324802"/>
                <a:gd name="connsiteY118" fmla="*/ 239859 h 281856"/>
                <a:gd name="connsiteX119" fmla="*/ 189414 w 324802"/>
                <a:gd name="connsiteY119" fmla="*/ 234977 h 281856"/>
                <a:gd name="connsiteX120" fmla="*/ 193970 w 324802"/>
                <a:gd name="connsiteY120" fmla="*/ 223261 h 281856"/>
                <a:gd name="connsiteX121" fmla="*/ 202106 w 324802"/>
                <a:gd name="connsiteY121" fmla="*/ 218704 h 281856"/>
                <a:gd name="connsiteX122" fmla="*/ 211219 w 324802"/>
                <a:gd name="connsiteY122" fmla="*/ 213823 h 281856"/>
                <a:gd name="connsiteX123" fmla="*/ 233024 w 324802"/>
                <a:gd name="connsiteY123" fmla="*/ 213172 h 281856"/>
                <a:gd name="connsiteX124" fmla="*/ 230746 w 324802"/>
                <a:gd name="connsiteY124" fmla="*/ 206988 h 281856"/>
                <a:gd name="connsiteX125" fmla="*/ 230746 w 324802"/>
                <a:gd name="connsiteY125" fmla="*/ 206988 h 281856"/>
                <a:gd name="connsiteX126" fmla="*/ 228143 w 324802"/>
                <a:gd name="connsiteY126" fmla="*/ 196574 h 281856"/>
                <a:gd name="connsiteX127" fmla="*/ 282819 w 324802"/>
                <a:gd name="connsiteY127" fmla="*/ 175419 h 281856"/>
                <a:gd name="connsiteX128" fmla="*/ 303973 w 324802"/>
                <a:gd name="connsiteY128" fmla="*/ 168259 h 281856"/>
                <a:gd name="connsiteX129" fmla="*/ 301370 w 324802"/>
                <a:gd name="connsiteY129" fmla="*/ 164354 h 281856"/>
                <a:gd name="connsiteX130" fmla="*/ 296813 w 324802"/>
                <a:gd name="connsiteY130" fmla="*/ 155241 h 281856"/>
                <a:gd name="connsiteX131" fmla="*/ 302346 w 324802"/>
                <a:gd name="connsiteY131" fmla="*/ 148081 h 281856"/>
                <a:gd name="connsiteX132" fmla="*/ 304299 w 324802"/>
                <a:gd name="connsiteY132" fmla="*/ 146129 h 281856"/>
                <a:gd name="connsiteX133" fmla="*/ 305926 w 324802"/>
                <a:gd name="connsiteY133" fmla="*/ 135063 h 281856"/>
                <a:gd name="connsiteX134" fmla="*/ 306903 w 324802"/>
                <a:gd name="connsiteY134" fmla="*/ 128229 h 281856"/>
                <a:gd name="connsiteX135" fmla="*/ 312761 w 324802"/>
                <a:gd name="connsiteY135" fmla="*/ 124974 h 281856"/>
                <a:gd name="connsiteX136" fmla="*/ 318293 w 324802"/>
                <a:gd name="connsiteY136" fmla="*/ 122370 h 281856"/>
                <a:gd name="connsiteX137" fmla="*/ 315039 w 324802"/>
                <a:gd name="connsiteY137" fmla="*/ 117489 h 281856"/>
                <a:gd name="connsiteX138" fmla="*/ 312435 w 324802"/>
                <a:gd name="connsiteY138" fmla="*/ 113258 h 281856"/>
                <a:gd name="connsiteX139" fmla="*/ 312435 w 324802"/>
                <a:gd name="connsiteY139" fmla="*/ 108050 h 281856"/>
                <a:gd name="connsiteX140" fmla="*/ 312435 w 324802"/>
                <a:gd name="connsiteY140" fmla="*/ 108050 h 281856"/>
                <a:gd name="connsiteX141" fmla="*/ 313412 w 324802"/>
                <a:gd name="connsiteY141" fmla="*/ 102192 h 281856"/>
                <a:gd name="connsiteX142" fmla="*/ 313086 w 324802"/>
                <a:gd name="connsiteY142" fmla="*/ 87872 h 281856"/>
                <a:gd name="connsiteX143" fmla="*/ 312761 w 324802"/>
                <a:gd name="connsiteY143" fmla="*/ 80387 h 281856"/>
                <a:gd name="connsiteX144" fmla="*/ 320571 w 324802"/>
                <a:gd name="connsiteY144" fmla="*/ 72576 h 281856"/>
                <a:gd name="connsiteX145" fmla="*/ 324803 w 324802"/>
                <a:gd name="connsiteY145" fmla="*/ 68996 h 281856"/>
                <a:gd name="connsiteX146" fmla="*/ 320246 w 324802"/>
                <a:gd name="connsiteY146" fmla="*/ 64440 h 281856"/>
                <a:gd name="connsiteX147" fmla="*/ 315364 w 324802"/>
                <a:gd name="connsiteY147" fmla="*/ 58907 h 281856"/>
                <a:gd name="connsiteX148" fmla="*/ 314713 w 324802"/>
                <a:gd name="connsiteY148" fmla="*/ 49469 h 281856"/>
                <a:gd name="connsiteX149" fmla="*/ 314713 w 324802"/>
                <a:gd name="connsiteY149" fmla="*/ 49469 h 281856"/>
                <a:gd name="connsiteX150" fmla="*/ 314713 w 324802"/>
                <a:gd name="connsiteY150" fmla="*/ 49143 h 281856"/>
                <a:gd name="connsiteX151" fmla="*/ 310483 w 324802"/>
                <a:gd name="connsiteY151" fmla="*/ 41332 h 281856"/>
                <a:gd name="connsiteX152" fmla="*/ 310483 w 324802"/>
                <a:gd name="connsiteY152" fmla="*/ 41332 h 281856"/>
                <a:gd name="connsiteX153" fmla="*/ 309181 w 324802"/>
                <a:gd name="connsiteY153" fmla="*/ 38729 h 281856"/>
                <a:gd name="connsiteX154" fmla="*/ 309181 w 324802"/>
                <a:gd name="connsiteY154" fmla="*/ 38729 h 28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324802" h="281856">
                  <a:moveTo>
                    <a:pt x="309181" y="38729"/>
                  </a:moveTo>
                  <a:cubicBezTo>
                    <a:pt x="306903" y="38078"/>
                    <a:pt x="304950" y="37427"/>
                    <a:pt x="303973" y="37102"/>
                  </a:cubicBezTo>
                  <a:cubicBezTo>
                    <a:pt x="302021" y="36776"/>
                    <a:pt x="296813" y="34498"/>
                    <a:pt x="291606" y="32545"/>
                  </a:cubicBezTo>
                  <a:cubicBezTo>
                    <a:pt x="286724" y="30593"/>
                    <a:pt x="281842" y="28640"/>
                    <a:pt x="279890" y="27989"/>
                  </a:cubicBezTo>
                  <a:cubicBezTo>
                    <a:pt x="276961" y="27338"/>
                    <a:pt x="271103" y="22782"/>
                    <a:pt x="266221" y="19202"/>
                  </a:cubicBezTo>
                  <a:cubicBezTo>
                    <a:pt x="262966" y="16598"/>
                    <a:pt x="260363" y="14645"/>
                    <a:pt x="260037" y="14645"/>
                  </a:cubicBezTo>
                  <a:lnTo>
                    <a:pt x="260037" y="14645"/>
                  </a:lnTo>
                  <a:cubicBezTo>
                    <a:pt x="258410" y="14645"/>
                    <a:pt x="252226" y="14320"/>
                    <a:pt x="248972" y="13018"/>
                  </a:cubicBezTo>
                  <a:lnTo>
                    <a:pt x="248972" y="13018"/>
                  </a:lnTo>
                  <a:lnTo>
                    <a:pt x="248972" y="13018"/>
                  </a:lnTo>
                  <a:cubicBezTo>
                    <a:pt x="247670" y="12042"/>
                    <a:pt x="244741" y="6834"/>
                    <a:pt x="241486" y="0"/>
                  </a:cubicBezTo>
                  <a:cubicBezTo>
                    <a:pt x="235628" y="651"/>
                    <a:pt x="194947" y="6184"/>
                    <a:pt x="194621" y="7811"/>
                  </a:cubicBezTo>
                  <a:cubicBezTo>
                    <a:pt x="194295" y="9113"/>
                    <a:pt x="194621" y="10740"/>
                    <a:pt x="194947" y="12042"/>
                  </a:cubicBezTo>
                  <a:cubicBezTo>
                    <a:pt x="195272" y="13344"/>
                    <a:pt x="195272" y="14320"/>
                    <a:pt x="195272" y="15622"/>
                  </a:cubicBezTo>
                  <a:cubicBezTo>
                    <a:pt x="195272" y="17900"/>
                    <a:pt x="189414" y="21805"/>
                    <a:pt x="184206" y="25386"/>
                  </a:cubicBezTo>
                  <a:cubicBezTo>
                    <a:pt x="180301" y="28314"/>
                    <a:pt x="176721" y="30593"/>
                    <a:pt x="176721" y="30918"/>
                  </a:cubicBezTo>
                  <a:cubicBezTo>
                    <a:pt x="176721" y="31243"/>
                    <a:pt x="177047" y="31569"/>
                    <a:pt x="178023" y="31895"/>
                  </a:cubicBezTo>
                  <a:cubicBezTo>
                    <a:pt x="178999" y="32545"/>
                    <a:pt x="180627" y="32871"/>
                    <a:pt x="182254" y="33196"/>
                  </a:cubicBezTo>
                  <a:cubicBezTo>
                    <a:pt x="184858" y="33847"/>
                    <a:pt x="186485" y="38078"/>
                    <a:pt x="187461" y="41007"/>
                  </a:cubicBezTo>
                  <a:cubicBezTo>
                    <a:pt x="187786" y="42309"/>
                    <a:pt x="188112" y="43285"/>
                    <a:pt x="188112" y="43285"/>
                  </a:cubicBezTo>
                  <a:cubicBezTo>
                    <a:pt x="189739" y="44262"/>
                    <a:pt x="187136" y="49469"/>
                    <a:pt x="184858" y="53700"/>
                  </a:cubicBezTo>
                  <a:cubicBezTo>
                    <a:pt x="183881" y="55652"/>
                    <a:pt x="183230" y="56954"/>
                    <a:pt x="182905" y="57605"/>
                  </a:cubicBezTo>
                  <a:cubicBezTo>
                    <a:pt x="182579" y="58256"/>
                    <a:pt x="183556" y="60860"/>
                    <a:pt x="184532" y="63138"/>
                  </a:cubicBezTo>
                  <a:cubicBezTo>
                    <a:pt x="185508" y="65416"/>
                    <a:pt x="186159" y="68020"/>
                    <a:pt x="186159" y="69322"/>
                  </a:cubicBezTo>
                  <a:cubicBezTo>
                    <a:pt x="186159" y="70623"/>
                    <a:pt x="184532" y="76482"/>
                    <a:pt x="183230" y="82991"/>
                  </a:cubicBezTo>
                  <a:cubicBezTo>
                    <a:pt x="181603" y="89500"/>
                    <a:pt x="179976" y="96009"/>
                    <a:pt x="179976" y="97961"/>
                  </a:cubicBezTo>
                  <a:cubicBezTo>
                    <a:pt x="179650" y="99589"/>
                    <a:pt x="180301" y="100891"/>
                    <a:pt x="180952" y="102192"/>
                  </a:cubicBezTo>
                  <a:cubicBezTo>
                    <a:pt x="181928" y="103494"/>
                    <a:pt x="182905" y="104796"/>
                    <a:pt x="184206" y="106098"/>
                  </a:cubicBezTo>
                  <a:lnTo>
                    <a:pt x="184206" y="106098"/>
                  </a:lnTo>
                  <a:cubicBezTo>
                    <a:pt x="185834" y="107725"/>
                    <a:pt x="188763" y="107725"/>
                    <a:pt x="190716" y="107725"/>
                  </a:cubicBezTo>
                  <a:cubicBezTo>
                    <a:pt x="191367" y="107725"/>
                    <a:pt x="191692" y="107725"/>
                    <a:pt x="192017" y="107725"/>
                  </a:cubicBezTo>
                  <a:cubicBezTo>
                    <a:pt x="193319" y="107725"/>
                    <a:pt x="194621" y="109678"/>
                    <a:pt x="195923" y="112281"/>
                  </a:cubicBezTo>
                  <a:cubicBezTo>
                    <a:pt x="197550" y="115211"/>
                    <a:pt x="199177" y="119441"/>
                    <a:pt x="199828" y="120743"/>
                  </a:cubicBezTo>
                  <a:cubicBezTo>
                    <a:pt x="199828" y="121068"/>
                    <a:pt x="200805" y="121394"/>
                    <a:pt x="202106" y="121720"/>
                  </a:cubicBezTo>
                  <a:cubicBezTo>
                    <a:pt x="204710" y="122045"/>
                    <a:pt x="207965" y="122045"/>
                    <a:pt x="208615" y="122045"/>
                  </a:cubicBezTo>
                  <a:lnTo>
                    <a:pt x="208615" y="122045"/>
                  </a:lnTo>
                  <a:cubicBezTo>
                    <a:pt x="208615" y="122045"/>
                    <a:pt x="208941" y="121720"/>
                    <a:pt x="208941" y="121068"/>
                  </a:cubicBezTo>
                  <a:cubicBezTo>
                    <a:pt x="209267" y="119767"/>
                    <a:pt x="209267" y="118140"/>
                    <a:pt x="209267" y="116838"/>
                  </a:cubicBezTo>
                  <a:lnTo>
                    <a:pt x="209267" y="116838"/>
                  </a:lnTo>
                  <a:lnTo>
                    <a:pt x="209267" y="116838"/>
                  </a:lnTo>
                  <a:lnTo>
                    <a:pt x="209267" y="116838"/>
                  </a:lnTo>
                  <a:cubicBezTo>
                    <a:pt x="209267" y="115211"/>
                    <a:pt x="210894" y="113909"/>
                    <a:pt x="212847" y="113258"/>
                  </a:cubicBezTo>
                  <a:cubicBezTo>
                    <a:pt x="214474" y="112607"/>
                    <a:pt x="216426" y="111956"/>
                    <a:pt x="218054" y="111956"/>
                  </a:cubicBezTo>
                  <a:cubicBezTo>
                    <a:pt x="218379" y="111956"/>
                    <a:pt x="218704" y="111956"/>
                    <a:pt x="218704" y="111956"/>
                  </a:cubicBezTo>
                  <a:cubicBezTo>
                    <a:pt x="219356" y="111956"/>
                    <a:pt x="219681" y="112281"/>
                    <a:pt x="220006" y="112607"/>
                  </a:cubicBezTo>
                  <a:lnTo>
                    <a:pt x="220006" y="112607"/>
                  </a:lnTo>
                  <a:cubicBezTo>
                    <a:pt x="220657" y="113258"/>
                    <a:pt x="221308" y="115536"/>
                    <a:pt x="221308" y="118140"/>
                  </a:cubicBezTo>
                  <a:cubicBezTo>
                    <a:pt x="221634" y="120743"/>
                    <a:pt x="221634" y="123998"/>
                    <a:pt x="221634" y="127578"/>
                  </a:cubicBezTo>
                  <a:cubicBezTo>
                    <a:pt x="221634" y="137992"/>
                    <a:pt x="220657" y="150359"/>
                    <a:pt x="218704" y="151987"/>
                  </a:cubicBezTo>
                  <a:cubicBezTo>
                    <a:pt x="216426" y="153940"/>
                    <a:pt x="214148" y="151987"/>
                    <a:pt x="211545" y="150034"/>
                  </a:cubicBezTo>
                  <a:cubicBezTo>
                    <a:pt x="210243" y="149058"/>
                    <a:pt x="209267" y="148081"/>
                    <a:pt x="208615" y="148081"/>
                  </a:cubicBezTo>
                  <a:cubicBezTo>
                    <a:pt x="207965" y="148081"/>
                    <a:pt x="206663" y="149058"/>
                    <a:pt x="205686" y="150034"/>
                  </a:cubicBezTo>
                  <a:cubicBezTo>
                    <a:pt x="203734" y="151661"/>
                    <a:pt x="202106" y="153288"/>
                    <a:pt x="199828" y="152638"/>
                  </a:cubicBezTo>
                  <a:cubicBezTo>
                    <a:pt x="197550" y="151987"/>
                    <a:pt x="188112" y="139945"/>
                    <a:pt x="181603" y="131809"/>
                  </a:cubicBezTo>
                  <a:cubicBezTo>
                    <a:pt x="178349" y="127903"/>
                    <a:pt x="176396" y="124974"/>
                    <a:pt x="176070" y="124974"/>
                  </a:cubicBezTo>
                  <a:lnTo>
                    <a:pt x="174768" y="124649"/>
                  </a:lnTo>
                  <a:cubicBezTo>
                    <a:pt x="171188" y="123347"/>
                    <a:pt x="159797" y="119767"/>
                    <a:pt x="155567" y="118140"/>
                  </a:cubicBezTo>
                  <a:cubicBezTo>
                    <a:pt x="151336" y="116512"/>
                    <a:pt x="149709" y="110654"/>
                    <a:pt x="148407" y="106423"/>
                  </a:cubicBezTo>
                  <a:cubicBezTo>
                    <a:pt x="148081" y="105122"/>
                    <a:pt x="147756" y="103820"/>
                    <a:pt x="147430" y="103169"/>
                  </a:cubicBezTo>
                  <a:cubicBezTo>
                    <a:pt x="147105" y="102518"/>
                    <a:pt x="146779" y="102192"/>
                    <a:pt x="146454" y="101541"/>
                  </a:cubicBezTo>
                  <a:cubicBezTo>
                    <a:pt x="145803" y="100565"/>
                    <a:pt x="144827" y="99914"/>
                    <a:pt x="143850" y="99589"/>
                  </a:cubicBezTo>
                  <a:cubicBezTo>
                    <a:pt x="142874" y="99263"/>
                    <a:pt x="142223" y="99263"/>
                    <a:pt x="141572" y="99589"/>
                  </a:cubicBezTo>
                  <a:cubicBezTo>
                    <a:pt x="141247" y="99589"/>
                    <a:pt x="141247" y="99914"/>
                    <a:pt x="141247" y="99914"/>
                  </a:cubicBezTo>
                  <a:cubicBezTo>
                    <a:pt x="140270" y="100565"/>
                    <a:pt x="139294" y="102518"/>
                    <a:pt x="137992" y="104470"/>
                  </a:cubicBezTo>
                  <a:cubicBezTo>
                    <a:pt x="136365" y="107074"/>
                    <a:pt x="134738" y="109678"/>
                    <a:pt x="132785" y="109678"/>
                  </a:cubicBezTo>
                  <a:cubicBezTo>
                    <a:pt x="131809" y="109678"/>
                    <a:pt x="125625" y="108701"/>
                    <a:pt x="118465" y="107725"/>
                  </a:cubicBezTo>
                  <a:cubicBezTo>
                    <a:pt x="110003" y="106423"/>
                    <a:pt x="100565" y="104796"/>
                    <a:pt x="97961" y="104145"/>
                  </a:cubicBezTo>
                  <a:cubicBezTo>
                    <a:pt x="93080" y="103169"/>
                    <a:pt x="92103" y="100565"/>
                    <a:pt x="91778" y="98938"/>
                  </a:cubicBezTo>
                  <a:lnTo>
                    <a:pt x="91778" y="98938"/>
                  </a:lnTo>
                  <a:cubicBezTo>
                    <a:pt x="91778" y="98612"/>
                    <a:pt x="91778" y="98612"/>
                    <a:pt x="91452" y="98287"/>
                  </a:cubicBezTo>
                  <a:lnTo>
                    <a:pt x="91452" y="98287"/>
                  </a:lnTo>
                  <a:cubicBezTo>
                    <a:pt x="91127" y="97636"/>
                    <a:pt x="91127" y="96009"/>
                    <a:pt x="90802" y="94056"/>
                  </a:cubicBezTo>
                  <a:cubicBezTo>
                    <a:pt x="90802" y="91778"/>
                    <a:pt x="90476" y="88849"/>
                    <a:pt x="89825" y="87872"/>
                  </a:cubicBezTo>
                  <a:cubicBezTo>
                    <a:pt x="89825" y="87872"/>
                    <a:pt x="84943" y="89174"/>
                    <a:pt x="80061" y="90802"/>
                  </a:cubicBezTo>
                  <a:cubicBezTo>
                    <a:pt x="73878" y="92754"/>
                    <a:pt x="67694" y="94707"/>
                    <a:pt x="65741" y="93405"/>
                  </a:cubicBezTo>
                  <a:cubicBezTo>
                    <a:pt x="63138" y="91778"/>
                    <a:pt x="64114" y="89500"/>
                    <a:pt x="64765" y="87547"/>
                  </a:cubicBezTo>
                  <a:cubicBezTo>
                    <a:pt x="65091" y="86896"/>
                    <a:pt x="65416" y="86245"/>
                    <a:pt x="65091" y="85594"/>
                  </a:cubicBezTo>
                  <a:lnTo>
                    <a:pt x="65091" y="85594"/>
                  </a:lnTo>
                  <a:cubicBezTo>
                    <a:pt x="64765" y="84943"/>
                    <a:pt x="62813" y="83316"/>
                    <a:pt x="60209" y="82014"/>
                  </a:cubicBezTo>
                  <a:lnTo>
                    <a:pt x="60209" y="82014"/>
                  </a:lnTo>
                  <a:cubicBezTo>
                    <a:pt x="57931" y="80713"/>
                    <a:pt x="55652" y="79411"/>
                    <a:pt x="55002" y="79736"/>
                  </a:cubicBezTo>
                  <a:lnTo>
                    <a:pt x="55002" y="79736"/>
                  </a:lnTo>
                  <a:cubicBezTo>
                    <a:pt x="54351" y="79736"/>
                    <a:pt x="53700" y="80387"/>
                    <a:pt x="52723" y="80713"/>
                  </a:cubicBezTo>
                  <a:cubicBezTo>
                    <a:pt x="53700" y="82340"/>
                    <a:pt x="55002" y="85269"/>
                    <a:pt x="55002" y="86245"/>
                  </a:cubicBezTo>
                  <a:cubicBezTo>
                    <a:pt x="55002" y="86896"/>
                    <a:pt x="55327" y="99914"/>
                    <a:pt x="55652" y="109352"/>
                  </a:cubicBezTo>
                  <a:cubicBezTo>
                    <a:pt x="55978" y="114234"/>
                    <a:pt x="56304" y="118140"/>
                    <a:pt x="56304" y="118465"/>
                  </a:cubicBezTo>
                  <a:cubicBezTo>
                    <a:pt x="56954" y="119767"/>
                    <a:pt x="56304" y="121720"/>
                    <a:pt x="55652" y="123998"/>
                  </a:cubicBezTo>
                  <a:cubicBezTo>
                    <a:pt x="54351" y="127252"/>
                    <a:pt x="52398" y="131158"/>
                    <a:pt x="51747" y="132459"/>
                  </a:cubicBezTo>
                  <a:cubicBezTo>
                    <a:pt x="51422" y="132785"/>
                    <a:pt x="52723" y="135063"/>
                    <a:pt x="53700" y="136690"/>
                  </a:cubicBezTo>
                  <a:cubicBezTo>
                    <a:pt x="54351" y="137992"/>
                    <a:pt x="55002" y="138643"/>
                    <a:pt x="55002" y="139620"/>
                  </a:cubicBezTo>
                  <a:cubicBezTo>
                    <a:pt x="55002" y="140596"/>
                    <a:pt x="53374" y="141247"/>
                    <a:pt x="50771" y="141247"/>
                  </a:cubicBezTo>
                  <a:cubicBezTo>
                    <a:pt x="46865" y="141247"/>
                    <a:pt x="38729" y="140921"/>
                    <a:pt x="30267" y="140596"/>
                  </a:cubicBezTo>
                  <a:cubicBezTo>
                    <a:pt x="16273" y="139945"/>
                    <a:pt x="977" y="139620"/>
                    <a:pt x="977" y="139620"/>
                  </a:cubicBezTo>
                  <a:cubicBezTo>
                    <a:pt x="651" y="139945"/>
                    <a:pt x="325" y="141247"/>
                    <a:pt x="325" y="142874"/>
                  </a:cubicBezTo>
                  <a:cubicBezTo>
                    <a:pt x="0" y="145152"/>
                    <a:pt x="0" y="147756"/>
                    <a:pt x="0" y="149058"/>
                  </a:cubicBezTo>
                  <a:cubicBezTo>
                    <a:pt x="0" y="150034"/>
                    <a:pt x="0" y="163703"/>
                    <a:pt x="0" y="179650"/>
                  </a:cubicBezTo>
                  <a:cubicBezTo>
                    <a:pt x="0" y="202106"/>
                    <a:pt x="0" y="228794"/>
                    <a:pt x="0" y="230095"/>
                  </a:cubicBezTo>
                  <a:cubicBezTo>
                    <a:pt x="0" y="231397"/>
                    <a:pt x="651" y="233024"/>
                    <a:pt x="1302" y="234977"/>
                  </a:cubicBezTo>
                  <a:lnTo>
                    <a:pt x="1302" y="234977"/>
                  </a:lnTo>
                  <a:cubicBezTo>
                    <a:pt x="1953" y="236604"/>
                    <a:pt x="2604" y="237906"/>
                    <a:pt x="2929" y="238232"/>
                  </a:cubicBezTo>
                  <a:cubicBezTo>
                    <a:pt x="3580" y="238883"/>
                    <a:pt x="12042" y="245717"/>
                    <a:pt x="21154" y="252877"/>
                  </a:cubicBezTo>
                  <a:cubicBezTo>
                    <a:pt x="31569" y="261013"/>
                    <a:pt x="42309" y="269801"/>
                    <a:pt x="42634" y="270126"/>
                  </a:cubicBezTo>
                  <a:cubicBezTo>
                    <a:pt x="42634" y="270452"/>
                    <a:pt x="46540" y="269150"/>
                    <a:pt x="50771" y="268499"/>
                  </a:cubicBezTo>
                  <a:cubicBezTo>
                    <a:pt x="54676" y="267848"/>
                    <a:pt x="58907" y="266872"/>
                    <a:pt x="60860" y="266872"/>
                  </a:cubicBezTo>
                  <a:cubicBezTo>
                    <a:pt x="62813" y="266872"/>
                    <a:pt x="67043" y="267197"/>
                    <a:pt x="70949" y="267848"/>
                  </a:cubicBezTo>
                  <a:lnTo>
                    <a:pt x="70949" y="267848"/>
                  </a:lnTo>
                  <a:cubicBezTo>
                    <a:pt x="75831" y="268499"/>
                    <a:pt x="80387" y="269150"/>
                    <a:pt x="81689" y="269475"/>
                  </a:cubicBezTo>
                  <a:cubicBezTo>
                    <a:pt x="82991" y="269801"/>
                    <a:pt x="84292" y="270777"/>
                    <a:pt x="85594" y="272079"/>
                  </a:cubicBezTo>
                  <a:cubicBezTo>
                    <a:pt x="86896" y="273381"/>
                    <a:pt x="88198" y="274683"/>
                    <a:pt x="89174" y="275659"/>
                  </a:cubicBezTo>
                  <a:cubicBezTo>
                    <a:pt x="94707" y="276635"/>
                    <a:pt x="128554" y="282168"/>
                    <a:pt x="130507" y="281842"/>
                  </a:cubicBezTo>
                  <a:lnTo>
                    <a:pt x="130507" y="281842"/>
                  </a:lnTo>
                  <a:cubicBezTo>
                    <a:pt x="131483" y="281842"/>
                    <a:pt x="134412" y="280541"/>
                    <a:pt x="137667" y="279564"/>
                  </a:cubicBezTo>
                  <a:cubicBezTo>
                    <a:pt x="140921" y="278263"/>
                    <a:pt x="144176" y="276961"/>
                    <a:pt x="145803" y="275985"/>
                  </a:cubicBezTo>
                  <a:cubicBezTo>
                    <a:pt x="146454" y="275659"/>
                    <a:pt x="148407" y="273381"/>
                    <a:pt x="150034" y="270452"/>
                  </a:cubicBezTo>
                  <a:cubicBezTo>
                    <a:pt x="153614" y="264919"/>
                    <a:pt x="157519" y="257759"/>
                    <a:pt x="158170" y="256457"/>
                  </a:cubicBezTo>
                  <a:cubicBezTo>
                    <a:pt x="159147" y="254830"/>
                    <a:pt x="163052" y="251901"/>
                    <a:pt x="165656" y="250274"/>
                  </a:cubicBezTo>
                  <a:cubicBezTo>
                    <a:pt x="166632" y="249622"/>
                    <a:pt x="167283" y="249297"/>
                    <a:pt x="167608" y="248972"/>
                  </a:cubicBezTo>
                  <a:cubicBezTo>
                    <a:pt x="168259" y="248321"/>
                    <a:pt x="172165" y="246694"/>
                    <a:pt x="176721" y="245066"/>
                  </a:cubicBezTo>
                  <a:cubicBezTo>
                    <a:pt x="181928" y="242788"/>
                    <a:pt x="187786" y="240510"/>
                    <a:pt x="188438" y="239859"/>
                  </a:cubicBezTo>
                  <a:cubicBezTo>
                    <a:pt x="188763" y="239534"/>
                    <a:pt x="189088" y="237581"/>
                    <a:pt x="189414" y="234977"/>
                  </a:cubicBezTo>
                  <a:cubicBezTo>
                    <a:pt x="190390" y="230095"/>
                    <a:pt x="191692" y="223912"/>
                    <a:pt x="193970" y="223261"/>
                  </a:cubicBezTo>
                  <a:cubicBezTo>
                    <a:pt x="195272" y="222935"/>
                    <a:pt x="198852" y="220657"/>
                    <a:pt x="202106" y="218704"/>
                  </a:cubicBezTo>
                  <a:cubicBezTo>
                    <a:pt x="205686" y="216426"/>
                    <a:pt x="209592" y="214148"/>
                    <a:pt x="211219" y="213823"/>
                  </a:cubicBezTo>
                  <a:cubicBezTo>
                    <a:pt x="213823" y="212846"/>
                    <a:pt x="226841" y="212846"/>
                    <a:pt x="233024" y="213172"/>
                  </a:cubicBezTo>
                  <a:cubicBezTo>
                    <a:pt x="232374" y="211219"/>
                    <a:pt x="231723" y="208941"/>
                    <a:pt x="230746" y="206988"/>
                  </a:cubicBezTo>
                  <a:lnTo>
                    <a:pt x="230746" y="206988"/>
                  </a:lnTo>
                  <a:cubicBezTo>
                    <a:pt x="229119" y="202758"/>
                    <a:pt x="227492" y="198852"/>
                    <a:pt x="228143" y="196574"/>
                  </a:cubicBezTo>
                  <a:cubicBezTo>
                    <a:pt x="229119" y="193645"/>
                    <a:pt x="260363" y="183230"/>
                    <a:pt x="282819" y="175419"/>
                  </a:cubicBezTo>
                  <a:cubicBezTo>
                    <a:pt x="292583" y="172165"/>
                    <a:pt x="301044" y="169236"/>
                    <a:pt x="303973" y="168259"/>
                  </a:cubicBezTo>
                  <a:cubicBezTo>
                    <a:pt x="302997" y="167283"/>
                    <a:pt x="302346" y="165656"/>
                    <a:pt x="301370" y="164354"/>
                  </a:cubicBezTo>
                  <a:cubicBezTo>
                    <a:pt x="299092" y="160774"/>
                    <a:pt x="297139" y="156543"/>
                    <a:pt x="296813" y="155241"/>
                  </a:cubicBezTo>
                  <a:cubicBezTo>
                    <a:pt x="296488" y="153288"/>
                    <a:pt x="299742" y="150359"/>
                    <a:pt x="302346" y="148081"/>
                  </a:cubicBezTo>
                  <a:cubicBezTo>
                    <a:pt x="302997" y="147430"/>
                    <a:pt x="303973" y="146779"/>
                    <a:pt x="304299" y="146129"/>
                  </a:cubicBezTo>
                  <a:cubicBezTo>
                    <a:pt x="304950" y="145152"/>
                    <a:pt x="305601" y="139620"/>
                    <a:pt x="305926" y="135063"/>
                  </a:cubicBezTo>
                  <a:cubicBezTo>
                    <a:pt x="306251" y="131809"/>
                    <a:pt x="306251" y="129205"/>
                    <a:pt x="306903" y="128229"/>
                  </a:cubicBezTo>
                  <a:cubicBezTo>
                    <a:pt x="307553" y="126927"/>
                    <a:pt x="310157" y="125950"/>
                    <a:pt x="312761" y="124974"/>
                  </a:cubicBezTo>
                  <a:cubicBezTo>
                    <a:pt x="315364" y="123998"/>
                    <a:pt x="318293" y="122696"/>
                    <a:pt x="318293" y="122370"/>
                  </a:cubicBezTo>
                  <a:cubicBezTo>
                    <a:pt x="318293" y="121394"/>
                    <a:pt x="316666" y="119441"/>
                    <a:pt x="315039" y="117489"/>
                  </a:cubicBezTo>
                  <a:cubicBezTo>
                    <a:pt x="313737" y="115861"/>
                    <a:pt x="312761" y="114234"/>
                    <a:pt x="312435" y="113258"/>
                  </a:cubicBezTo>
                  <a:cubicBezTo>
                    <a:pt x="312110" y="112281"/>
                    <a:pt x="312110" y="110003"/>
                    <a:pt x="312435" y="108050"/>
                  </a:cubicBezTo>
                  <a:lnTo>
                    <a:pt x="312435" y="108050"/>
                  </a:lnTo>
                  <a:cubicBezTo>
                    <a:pt x="312761" y="106098"/>
                    <a:pt x="313086" y="103820"/>
                    <a:pt x="313412" y="102192"/>
                  </a:cubicBezTo>
                  <a:cubicBezTo>
                    <a:pt x="314062" y="100565"/>
                    <a:pt x="313412" y="93405"/>
                    <a:pt x="313086" y="87872"/>
                  </a:cubicBezTo>
                  <a:cubicBezTo>
                    <a:pt x="312761" y="84292"/>
                    <a:pt x="312761" y="81363"/>
                    <a:pt x="312761" y="80387"/>
                  </a:cubicBezTo>
                  <a:cubicBezTo>
                    <a:pt x="313086" y="78760"/>
                    <a:pt x="316992" y="75505"/>
                    <a:pt x="320571" y="72576"/>
                  </a:cubicBezTo>
                  <a:cubicBezTo>
                    <a:pt x="322849" y="70623"/>
                    <a:pt x="324477" y="68996"/>
                    <a:pt x="324803" y="68996"/>
                  </a:cubicBezTo>
                  <a:cubicBezTo>
                    <a:pt x="324803" y="68996"/>
                    <a:pt x="322524" y="66718"/>
                    <a:pt x="320246" y="64440"/>
                  </a:cubicBezTo>
                  <a:cubicBezTo>
                    <a:pt x="317968" y="62161"/>
                    <a:pt x="316015" y="59883"/>
                    <a:pt x="315364" y="58907"/>
                  </a:cubicBezTo>
                  <a:cubicBezTo>
                    <a:pt x="314062" y="56304"/>
                    <a:pt x="314388" y="51747"/>
                    <a:pt x="314713" y="49469"/>
                  </a:cubicBezTo>
                  <a:lnTo>
                    <a:pt x="314713" y="49469"/>
                  </a:lnTo>
                  <a:lnTo>
                    <a:pt x="314713" y="49143"/>
                  </a:lnTo>
                  <a:cubicBezTo>
                    <a:pt x="314713" y="48167"/>
                    <a:pt x="312110" y="43936"/>
                    <a:pt x="310483" y="41332"/>
                  </a:cubicBezTo>
                  <a:lnTo>
                    <a:pt x="310483" y="41332"/>
                  </a:lnTo>
                  <a:cubicBezTo>
                    <a:pt x="309831" y="40031"/>
                    <a:pt x="309506" y="39054"/>
                    <a:pt x="309181" y="38729"/>
                  </a:cubicBezTo>
                  <a:lnTo>
                    <a:pt x="309181" y="38729"/>
                  </a:lnTo>
                  <a:close/>
                </a:path>
              </a:pathLst>
            </a:custGeom>
            <a:solidFill>
              <a:srgbClr val="F2F2F2"/>
            </a:solidFill>
            <a:ln w="3252" cap="flat">
              <a:noFill/>
              <a:prstDash val="solid"/>
              <a:miter/>
            </a:ln>
          </p:spPr>
          <p:txBody>
            <a:bodyPr rtlCol="0" anchor="ctr"/>
            <a:lstStyle/>
            <a:p>
              <a:pPr>
                <a:defRPr/>
              </a:pPr>
              <a:endParaRPr lang="es-ES" dirty="0">
                <a:solidFill>
                  <a:srgbClr val="13235B"/>
                </a:solidFill>
              </a:endParaRPr>
            </a:p>
          </p:txBody>
        </p:sp>
        <p:sp>
          <p:nvSpPr>
            <p:cNvPr id="2708" name="Freeform: Shape 2707">
              <a:extLst>
                <a:ext uri="{FF2B5EF4-FFF2-40B4-BE49-F238E27FC236}">
                  <a16:creationId xmlns:a16="http://schemas.microsoft.com/office/drawing/2014/main" id="{AB8008FA-47AF-4BFA-8ACE-319750959A51}"/>
                </a:ext>
              </a:extLst>
            </p:cNvPr>
            <p:cNvSpPr/>
            <p:nvPr/>
          </p:nvSpPr>
          <p:spPr>
            <a:xfrm>
              <a:off x="6678486" y="4716134"/>
              <a:ext cx="85919" cy="217998"/>
            </a:xfrm>
            <a:custGeom>
              <a:avLst/>
              <a:gdLst>
                <a:gd name="connsiteX0" fmla="*/ 58907 w 85919"/>
                <a:gd name="connsiteY0" fmla="*/ 54351 h 217998"/>
                <a:gd name="connsiteX1" fmla="*/ 58256 w 85919"/>
                <a:gd name="connsiteY1" fmla="*/ 53374 h 217998"/>
                <a:gd name="connsiteX2" fmla="*/ 52073 w 85919"/>
                <a:gd name="connsiteY2" fmla="*/ 41333 h 217998"/>
                <a:gd name="connsiteX3" fmla="*/ 51096 w 85919"/>
                <a:gd name="connsiteY3" fmla="*/ 33196 h 217998"/>
                <a:gd name="connsiteX4" fmla="*/ 50771 w 85919"/>
                <a:gd name="connsiteY4" fmla="*/ 29291 h 217998"/>
                <a:gd name="connsiteX5" fmla="*/ 50445 w 85919"/>
                <a:gd name="connsiteY5" fmla="*/ 25060 h 217998"/>
                <a:gd name="connsiteX6" fmla="*/ 49143 w 85919"/>
                <a:gd name="connsiteY6" fmla="*/ 13344 h 217998"/>
                <a:gd name="connsiteX7" fmla="*/ 42309 w 85919"/>
                <a:gd name="connsiteY7" fmla="*/ 6184 h 217998"/>
                <a:gd name="connsiteX8" fmla="*/ 40682 w 85919"/>
                <a:gd name="connsiteY8" fmla="*/ 4882 h 217998"/>
                <a:gd name="connsiteX9" fmla="*/ 37753 w 85919"/>
                <a:gd name="connsiteY9" fmla="*/ 1302 h 217998"/>
                <a:gd name="connsiteX10" fmla="*/ 36451 w 85919"/>
                <a:gd name="connsiteY10" fmla="*/ 326 h 217998"/>
                <a:gd name="connsiteX11" fmla="*/ 35149 w 85919"/>
                <a:gd name="connsiteY11" fmla="*/ 2604 h 217998"/>
                <a:gd name="connsiteX12" fmla="*/ 32545 w 85919"/>
                <a:gd name="connsiteY12" fmla="*/ 5533 h 217998"/>
                <a:gd name="connsiteX13" fmla="*/ 17900 w 85919"/>
                <a:gd name="connsiteY13" fmla="*/ 1302 h 217998"/>
                <a:gd name="connsiteX14" fmla="*/ 13669 w 85919"/>
                <a:gd name="connsiteY14" fmla="*/ 0 h 217998"/>
                <a:gd name="connsiteX15" fmla="*/ 17900 w 85919"/>
                <a:gd name="connsiteY15" fmla="*/ 8787 h 217998"/>
                <a:gd name="connsiteX16" fmla="*/ 17900 w 85919"/>
                <a:gd name="connsiteY16" fmla="*/ 9113 h 217998"/>
                <a:gd name="connsiteX17" fmla="*/ 17900 w 85919"/>
                <a:gd name="connsiteY17" fmla="*/ 9113 h 217998"/>
                <a:gd name="connsiteX18" fmla="*/ 18225 w 85919"/>
                <a:gd name="connsiteY18" fmla="*/ 16924 h 217998"/>
                <a:gd name="connsiteX19" fmla="*/ 22782 w 85919"/>
                <a:gd name="connsiteY19" fmla="*/ 21806 h 217998"/>
                <a:gd name="connsiteX20" fmla="*/ 27989 w 85919"/>
                <a:gd name="connsiteY20" fmla="*/ 28965 h 217998"/>
                <a:gd name="connsiteX21" fmla="*/ 23107 w 85919"/>
                <a:gd name="connsiteY21" fmla="*/ 33847 h 217998"/>
                <a:gd name="connsiteX22" fmla="*/ 16273 w 85919"/>
                <a:gd name="connsiteY22" fmla="*/ 40031 h 217998"/>
                <a:gd name="connsiteX23" fmla="*/ 16598 w 85919"/>
                <a:gd name="connsiteY23" fmla="*/ 46865 h 217998"/>
                <a:gd name="connsiteX24" fmla="*/ 16598 w 85919"/>
                <a:gd name="connsiteY24" fmla="*/ 62162 h 217998"/>
                <a:gd name="connsiteX25" fmla="*/ 15622 w 85919"/>
                <a:gd name="connsiteY25" fmla="*/ 67369 h 217998"/>
                <a:gd name="connsiteX26" fmla="*/ 15622 w 85919"/>
                <a:gd name="connsiteY26" fmla="*/ 71600 h 217998"/>
                <a:gd name="connsiteX27" fmla="*/ 17900 w 85919"/>
                <a:gd name="connsiteY27" fmla="*/ 74854 h 217998"/>
                <a:gd name="connsiteX28" fmla="*/ 21480 w 85919"/>
                <a:gd name="connsiteY28" fmla="*/ 81038 h 217998"/>
                <a:gd name="connsiteX29" fmla="*/ 14320 w 85919"/>
                <a:gd name="connsiteY29" fmla="*/ 86245 h 217998"/>
                <a:gd name="connsiteX30" fmla="*/ 9764 w 85919"/>
                <a:gd name="connsiteY30" fmla="*/ 88198 h 217998"/>
                <a:gd name="connsiteX31" fmla="*/ 9112 w 85919"/>
                <a:gd name="connsiteY31" fmla="*/ 94056 h 217998"/>
                <a:gd name="connsiteX32" fmla="*/ 6834 w 85919"/>
                <a:gd name="connsiteY32" fmla="*/ 106749 h 217998"/>
                <a:gd name="connsiteX33" fmla="*/ 4556 w 85919"/>
                <a:gd name="connsiteY33" fmla="*/ 108701 h 217998"/>
                <a:gd name="connsiteX34" fmla="*/ 0 w 85919"/>
                <a:gd name="connsiteY34" fmla="*/ 113909 h 217998"/>
                <a:gd name="connsiteX35" fmla="*/ 4231 w 85919"/>
                <a:gd name="connsiteY35" fmla="*/ 121720 h 217998"/>
                <a:gd name="connsiteX36" fmla="*/ 7485 w 85919"/>
                <a:gd name="connsiteY36" fmla="*/ 126601 h 217998"/>
                <a:gd name="connsiteX37" fmla="*/ 9438 w 85919"/>
                <a:gd name="connsiteY37" fmla="*/ 125951 h 217998"/>
                <a:gd name="connsiteX38" fmla="*/ 14645 w 85919"/>
                <a:gd name="connsiteY38" fmla="*/ 125625 h 217998"/>
                <a:gd name="connsiteX39" fmla="*/ 18551 w 85919"/>
                <a:gd name="connsiteY39" fmla="*/ 131158 h 217998"/>
                <a:gd name="connsiteX40" fmla="*/ 25385 w 85919"/>
                <a:gd name="connsiteY40" fmla="*/ 140921 h 217998"/>
                <a:gd name="connsiteX41" fmla="*/ 30918 w 85919"/>
                <a:gd name="connsiteY41" fmla="*/ 139620 h 217998"/>
                <a:gd name="connsiteX42" fmla="*/ 46214 w 85919"/>
                <a:gd name="connsiteY42" fmla="*/ 137992 h 217998"/>
                <a:gd name="connsiteX43" fmla="*/ 50119 w 85919"/>
                <a:gd name="connsiteY43" fmla="*/ 144827 h 217998"/>
                <a:gd name="connsiteX44" fmla="*/ 53700 w 85919"/>
                <a:gd name="connsiteY44" fmla="*/ 156869 h 217998"/>
                <a:gd name="connsiteX45" fmla="*/ 51096 w 85919"/>
                <a:gd name="connsiteY45" fmla="*/ 164029 h 217998"/>
                <a:gd name="connsiteX46" fmla="*/ 45563 w 85919"/>
                <a:gd name="connsiteY46" fmla="*/ 179325 h 217998"/>
                <a:gd name="connsiteX47" fmla="*/ 47516 w 85919"/>
                <a:gd name="connsiteY47" fmla="*/ 184858 h 217998"/>
                <a:gd name="connsiteX48" fmla="*/ 51096 w 85919"/>
                <a:gd name="connsiteY48" fmla="*/ 192343 h 217998"/>
                <a:gd name="connsiteX49" fmla="*/ 60860 w 85919"/>
                <a:gd name="connsiteY49" fmla="*/ 202432 h 217998"/>
                <a:gd name="connsiteX50" fmla="*/ 61185 w 85919"/>
                <a:gd name="connsiteY50" fmla="*/ 202758 h 217998"/>
                <a:gd name="connsiteX51" fmla="*/ 61185 w 85919"/>
                <a:gd name="connsiteY51" fmla="*/ 203083 h 217998"/>
                <a:gd name="connsiteX52" fmla="*/ 67369 w 85919"/>
                <a:gd name="connsiteY52" fmla="*/ 217728 h 217998"/>
                <a:gd name="connsiteX53" fmla="*/ 75180 w 85919"/>
                <a:gd name="connsiteY53" fmla="*/ 217078 h 217998"/>
                <a:gd name="connsiteX54" fmla="*/ 68019 w 85919"/>
                <a:gd name="connsiteY54" fmla="*/ 199503 h 217998"/>
                <a:gd name="connsiteX55" fmla="*/ 68019 w 85919"/>
                <a:gd name="connsiteY55" fmla="*/ 199503 h 217998"/>
                <a:gd name="connsiteX56" fmla="*/ 68996 w 85919"/>
                <a:gd name="connsiteY56" fmla="*/ 197225 h 217998"/>
                <a:gd name="connsiteX57" fmla="*/ 70949 w 85919"/>
                <a:gd name="connsiteY57" fmla="*/ 193319 h 217998"/>
                <a:gd name="connsiteX58" fmla="*/ 76156 w 85919"/>
                <a:gd name="connsiteY58" fmla="*/ 190065 h 217998"/>
                <a:gd name="connsiteX59" fmla="*/ 85594 w 85919"/>
                <a:gd name="connsiteY59" fmla="*/ 185508 h 217998"/>
                <a:gd name="connsiteX60" fmla="*/ 85594 w 85919"/>
                <a:gd name="connsiteY60" fmla="*/ 185508 h 217998"/>
                <a:gd name="connsiteX61" fmla="*/ 85919 w 85919"/>
                <a:gd name="connsiteY61" fmla="*/ 175745 h 217998"/>
                <a:gd name="connsiteX62" fmla="*/ 85269 w 85919"/>
                <a:gd name="connsiteY62" fmla="*/ 164029 h 217998"/>
                <a:gd name="connsiteX63" fmla="*/ 84618 w 85919"/>
                <a:gd name="connsiteY63" fmla="*/ 163378 h 217998"/>
                <a:gd name="connsiteX64" fmla="*/ 84618 w 85919"/>
                <a:gd name="connsiteY64" fmla="*/ 163378 h 217998"/>
                <a:gd name="connsiteX65" fmla="*/ 83316 w 85919"/>
                <a:gd name="connsiteY65" fmla="*/ 158496 h 217998"/>
                <a:gd name="connsiteX66" fmla="*/ 83641 w 85919"/>
                <a:gd name="connsiteY66" fmla="*/ 157194 h 217998"/>
                <a:gd name="connsiteX67" fmla="*/ 84943 w 85919"/>
                <a:gd name="connsiteY67" fmla="*/ 145478 h 217998"/>
                <a:gd name="connsiteX68" fmla="*/ 82991 w 85919"/>
                <a:gd name="connsiteY68" fmla="*/ 142549 h 217998"/>
                <a:gd name="connsiteX69" fmla="*/ 78760 w 85919"/>
                <a:gd name="connsiteY69" fmla="*/ 135714 h 217998"/>
                <a:gd name="connsiteX70" fmla="*/ 65741 w 85919"/>
                <a:gd name="connsiteY70" fmla="*/ 122045 h 217998"/>
                <a:gd name="connsiteX71" fmla="*/ 54351 w 85919"/>
                <a:gd name="connsiteY71" fmla="*/ 110003 h 217998"/>
                <a:gd name="connsiteX72" fmla="*/ 46540 w 85919"/>
                <a:gd name="connsiteY72" fmla="*/ 86571 h 217998"/>
                <a:gd name="connsiteX73" fmla="*/ 45889 w 85919"/>
                <a:gd name="connsiteY73" fmla="*/ 84292 h 217998"/>
                <a:gd name="connsiteX74" fmla="*/ 45238 w 85919"/>
                <a:gd name="connsiteY74" fmla="*/ 82665 h 217998"/>
                <a:gd name="connsiteX75" fmla="*/ 44262 w 85919"/>
                <a:gd name="connsiteY75" fmla="*/ 74203 h 217998"/>
                <a:gd name="connsiteX76" fmla="*/ 47841 w 85919"/>
                <a:gd name="connsiteY76" fmla="*/ 64440 h 217998"/>
                <a:gd name="connsiteX77" fmla="*/ 51096 w 85919"/>
                <a:gd name="connsiteY77" fmla="*/ 55978 h 217998"/>
                <a:gd name="connsiteX78" fmla="*/ 51096 w 85919"/>
                <a:gd name="connsiteY78" fmla="*/ 55978 h 217998"/>
                <a:gd name="connsiteX79" fmla="*/ 58907 w 85919"/>
                <a:gd name="connsiteY79" fmla="*/ 54351 h 217998"/>
                <a:gd name="connsiteX80" fmla="*/ 58907 w 85919"/>
                <a:gd name="connsiteY80" fmla="*/ 54351 h 2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5919" h="217998">
                  <a:moveTo>
                    <a:pt x="58907" y="54351"/>
                  </a:moveTo>
                  <a:cubicBezTo>
                    <a:pt x="58582" y="54026"/>
                    <a:pt x="58582" y="53700"/>
                    <a:pt x="58256" y="53374"/>
                  </a:cubicBezTo>
                  <a:cubicBezTo>
                    <a:pt x="55652" y="48818"/>
                    <a:pt x="52723" y="42635"/>
                    <a:pt x="52073" y="41333"/>
                  </a:cubicBezTo>
                  <a:cubicBezTo>
                    <a:pt x="51421" y="39706"/>
                    <a:pt x="51421" y="36451"/>
                    <a:pt x="51096" y="33196"/>
                  </a:cubicBezTo>
                  <a:cubicBezTo>
                    <a:pt x="51096" y="31569"/>
                    <a:pt x="50771" y="30267"/>
                    <a:pt x="50771" y="29291"/>
                  </a:cubicBezTo>
                  <a:cubicBezTo>
                    <a:pt x="50771" y="28640"/>
                    <a:pt x="50445" y="27013"/>
                    <a:pt x="50445" y="25060"/>
                  </a:cubicBezTo>
                  <a:cubicBezTo>
                    <a:pt x="50119" y="20829"/>
                    <a:pt x="49794" y="14971"/>
                    <a:pt x="49143" y="13344"/>
                  </a:cubicBezTo>
                  <a:cubicBezTo>
                    <a:pt x="48167" y="11391"/>
                    <a:pt x="45238" y="8787"/>
                    <a:pt x="42309" y="6184"/>
                  </a:cubicBezTo>
                  <a:lnTo>
                    <a:pt x="40682" y="4882"/>
                  </a:lnTo>
                  <a:cubicBezTo>
                    <a:pt x="39054" y="3255"/>
                    <a:pt x="38403" y="2278"/>
                    <a:pt x="37753" y="1302"/>
                  </a:cubicBezTo>
                  <a:cubicBezTo>
                    <a:pt x="37427" y="651"/>
                    <a:pt x="37101" y="326"/>
                    <a:pt x="36451" y="326"/>
                  </a:cubicBezTo>
                  <a:cubicBezTo>
                    <a:pt x="35800" y="326"/>
                    <a:pt x="35474" y="1627"/>
                    <a:pt x="35149" y="2604"/>
                  </a:cubicBezTo>
                  <a:cubicBezTo>
                    <a:pt x="34498" y="4231"/>
                    <a:pt x="34173" y="5533"/>
                    <a:pt x="32545" y="5533"/>
                  </a:cubicBezTo>
                  <a:cubicBezTo>
                    <a:pt x="31569" y="5533"/>
                    <a:pt x="24734" y="3255"/>
                    <a:pt x="17900" y="1302"/>
                  </a:cubicBezTo>
                  <a:lnTo>
                    <a:pt x="13669" y="0"/>
                  </a:lnTo>
                  <a:cubicBezTo>
                    <a:pt x="15622" y="2929"/>
                    <a:pt x="18225" y="6835"/>
                    <a:pt x="17900" y="8787"/>
                  </a:cubicBezTo>
                  <a:lnTo>
                    <a:pt x="17900" y="9113"/>
                  </a:lnTo>
                  <a:lnTo>
                    <a:pt x="17900" y="9113"/>
                  </a:lnTo>
                  <a:cubicBezTo>
                    <a:pt x="17574" y="11065"/>
                    <a:pt x="17249" y="14971"/>
                    <a:pt x="18225" y="16924"/>
                  </a:cubicBezTo>
                  <a:cubicBezTo>
                    <a:pt x="18551" y="17900"/>
                    <a:pt x="20829" y="19853"/>
                    <a:pt x="22782" y="21806"/>
                  </a:cubicBezTo>
                  <a:cubicBezTo>
                    <a:pt x="25710" y="24735"/>
                    <a:pt x="28314" y="27664"/>
                    <a:pt x="27989" y="28965"/>
                  </a:cubicBezTo>
                  <a:cubicBezTo>
                    <a:pt x="27664" y="29942"/>
                    <a:pt x="25710" y="31569"/>
                    <a:pt x="23107" y="33847"/>
                  </a:cubicBezTo>
                  <a:cubicBezTo>
                    <a:pt x="20178" y="36451"/>
                    <a:pt x="16273" y="39380"/>
                    <a:pt x="16273" y="40031"/>
                  </a:cubicBezTo>
                  <a:cubicBezTo>
                    <a:pt x="16273" y="40682"/>
                    <a:pt x="16273" y="43611"/>
                    <a:pt x="16598" y="46865"/>
                  </a:cubicBezTo>
                  <a:cubicBezTo>
                    <a:pt x="16923" y="52724"/>
                    <a:pt x="17574" y="60209"/>
                    <a:pt x="16598" y="62162"/>
                  </a:cubicBezTo>
                  <a:cubicBezTo>
                    <a:pt x="16273" y="63463"/>
                    <a:pt x="15947" y="65416"/>
                    <a:pt x="15622" y="67369"/>
                  </a:cubicBezTo>
                  <a:cubicBezTo>
                    <a:pt x="15296" y="69322"/>
                    <a:pt x="15296" y="70949"/>
                    <a:pt x="15622" y="71600"/>
                  </a:cubicBezTo>
                  <a:cubicBezTo>
                    <a:pt x="15622" y="72251"/>
                    <a:pt x="16923" y="73553"/>
                    <a:pt x="17900" y="74854"/>
                  </a:cubicBezTo>
                  <a:cubicBezTo>
                    <a:pt x="19527" y="77133"/>
                    <a:pt x="21480" y="79411"/>
                    <a:pt x="21480" y="81038"/>
                  </a:cubicBezTo>
                  <a:cubicBezTo>
                    <a:pt x="21805" y="83316"/>
                    <a:pt x="17900" y="84944"/>
                    <a:pt x="14320" y="86245"/>
                  </a:cubicBezTo>
                  <a:cubicBezTo>
                    <a:pt x="12042" y="87222"/>
                    <a:pt x="10089" y="87872"/>
                    <a:pt x="9764" y="88198"/>
                  </a:cubicBezTo>
                  <a:cubicBezTo>
                    <a:pt x="9438" y="88524"/>
                    <a:pt x="9438" y="91127"/>
                    <a:pt x="9112" y="94056"/>
                  </a:cubicBezTo>
                  <a:cubicBezTo>
                    <a:pt x="8787" y="98938"/>
                    <a:pt x="8136" y="105122"/>
                    <a:pt x="6834" y="106749"/>
                  </a:cubicBezTo>
                  <a:cubicBezTo>
                    <a:pt x="6183" y="107400"/>
                    <a:pt x="5533" y="108051"/>
                    <a:pt x="4556" y="108701"/>
                  </a:cubicBezTo>
                  <a:cubicBezTo>
                    <a:pt x="2603" y="110654"/>
                    <a:pt x="0" y="112933"/>
                    <a:pt x="0" y="113909"/>
                  </a:cubicBezTo>
                  <a:cubicBezTo>
                    <a:pt x="0" y="114885"/>
                    <a:pt x="1953" y="118465"/>
                    <a:pt x="4231" y="121720"/>
                  </a:cubicBezTo>
                  <a:cubicBezTo>
                    <a:pt x="5858" y="124323"/>
                    <a:pt x="7485" y="126601"/>
                    <a:pt x="7485" y="126601"/>
                  </a:cubicBezTo>
                  <a:cubicBezTo>
                    <a:pt x="7811" y="126601"/>
                    <a:pt x="8787" y="126276"/>
                    <a:pt x="9438" y="125951"/>
                  </a:cubicBezTo>
                  <a:cubicBezTo>
                    <a:pt x="11391" y="125299"/>
                    <a:pt x="13669" y="124649"/>
                    <a:pt x="14645" y="125625"/>
                  </a:cubicBezTo>
                  <a:cubicBezTo>
                    <a:pt x="15296" y="125951"/>
                    <a:pt x="16923" y="128229"/>
                    <a:pt x="18551" y="131158"/>
                  </a:cubicBezTo>
                  <a:cubicBezTo>
                    <a:pt x="21154" y="135389"/>
                    <a:pt x="24409" y="140921"/>
                    <a:pt x="25385" y="140921"/>
                  </a:cubicBezTo>
                  <a:cubicBezTo>
                    <a:pt x="26036" y="140921"/>
                    <a:pt x="27989" y="140271"/>
                    <a:pt x="30918" y="139620"/>
                  </a:cubicBezTo>
                  <a:cubicBezTo>
                    <a:pt x="36451" y="137992"/>
                    <a:pt x="43610" y="135714"/>
                    <a:pt x="46214" y="137992"/>
                  </a:cubicBezTo>
                  <a:cubicBezTo>
                    <a:pt x="47516" y="138969"/>
                    <a:pt x="48818" y="141898"/>
                    <a:pt x="50119" y="144827"/>
                  </a:cubicBezTo>
                  <a:cubicBezTo>
                    <a:pt x="52073" y="149708"/>
                    <a:pt x="53700" y="156218"/>
                    <a:pt x="53700" y="156869"/>
                  </a:cubicBezTo>
                  <a:cubicBezTo>
                    <a:pt x="53700" y="157845"/>
                    <a:pt x="52398" y="160449"/>
                    <a:pt x="51096" y="164029"/>
                  </a:cubicBezTo>
                  <a:cubicBezTo>
                    <a:pt x="48492" y="169561"/>
                    <a:pt x="45238" y="177372"/>
                    <a:pt x="45563" y="179325"/>
                  </a:cubicBezTo>
                  <a:cubicBezTo>
                    <a:pt x="45889" y="180627"/>
                    <a:pt x="46540" y="182580"/>
                    <a:pt x="47516" y="184858"/>
                  </a:cubicBezTo>
                  <a:cubicBezTo>
                    <a:pt x="48818" y="187787"/>
                    <a:pt x="50445" y="191041"/>
                    <a:pt x="51096" y="192343"/>
                  </a:cubicBezTo>
                  <a:cubicBezTo>
                    <a:pt x="52398" y="194621"/>
                    <a:pt x="60860" y="202432"/>
                    <a:pt x="60860" y="202432"/>
                  </a:cubicBezTo>
                  <a:lnTo>
                    <a:pt x="61185" y="202758"/>
                  </a:lnTo>
                  <a:lnTo>
                    <a:pt x="61185" y="203083"/>
                  </a:lnTo>
                  <a:cubicBezTo>
                    <a:pt x="61185" y="203083"/>
                    <a:pt x="64114" y="217078"/>
                    <a:pt x="67369" y="217728"/>
                  </a:cubicBezTo>
                  <a:cubicBezTo>
                    <a:pt x="69972" y="218379"/>
                    <a:pt x="73227" y="217728"/>
                    <a:pt x="75180" y="217078"/>
                  </a:cubicBezTo>
                  <a:cubicBezTo>
                    <a:pt x="73227" y="212846"/>
                    <a:pt x="67694" y="200480"/>
                    <a:pt x="68019" y="199503"/>
                  </a:cubicBezTo>
                  <a:lnTo>
                    <a:pt x="68019" y="199503"/>
                  </a:lnTo>
                  <a:cubicBezTo>
                    <a:pt x="68019" y="199178"/>
                    <a:pt x="68671" y="198201"/>
                    <a:pt x="68996" y="197225"/>
                  </a:cubicBezTo>
                  <a:cubicBezTo>
                    <a:pt x="69972" y="195598"/>
                    <a:pt x="70949" y="193645"/>
                    <a:pt x="70949" y="193319"/>
                  </a:cubicBezTo>
                  <a:cubicBezTo>
                    <a:pt x="70949" y="192017"/>
                    <a:pt x="73227" y="191367"/>
                    <a:pt x="76156" y="190065"/>
                  </a:cubicBezTo>
                  <a:cubicBezTo>
                    <a:pt x="80061" y="188438"/>
                    <a:pt x="84943" y="186485"/>
                    <a:pt x="85594" y="185508"/>
                  </a:cubicBezTo>
                  <a:lnTo>
                    <a:pt x="85594" y="185508"/>
                  </a:lnTo>
                  <a:cubicBezTo>
                    <a:pt x="85919" y="184532"/>
                    <a:pt x="85919" y="180301"/>
                    <a:pt x="85919" y="175745"/>
                  </a:cubicBezTo>
                  <a:cubicBezTo>
                    <a:pt x="85919" y="170212"/>
                    <a:pt x="85594" y="164680"/>
                    <a:pt x="85269" y="164029"/>
                  </a:cubicBezTo>
                  <a:cubicBezTo>
                    <a:pt x="85269" y="163703"/>
                    <a:pt x="84943" y="163378"/>
                    <a:pt x="84618" y="163378"/>
                  </a:cubicBezTo>
                  <a:lnTo>
                    <a:pt x="84618" y="163378"/>
                  </a:lnTo>
                  <a:cubicBezTo>
                    <a:pt x="83641" y="162076"/>
                    <a:pt x="82991" y="161099"/>
                    <a:pt x="83316" y="158496"/>
                  </a:cubicBezTo>
                  <a:lnTo>
                    <a:pt x="83641" y="157194"/>
                  </a:lnTo>
                  <a:cubicBezTo>
                    <a:pt x="84292" y="153940"/>
                    <a:pt x="85594" y="146780"/>
                    <a:pt x="84943" y="145478"/>
                  </a:cubicBezTo>
                  <a:cubicBezTo>
                    <a:pt x="84618" y="144827"/>
                    <a:pt x="83967" y="143851"/>
                    <a:pt x="82991" y="142549"/>
                  </a:cubicBezTo>
                  <a:cubicBezTo>
                    <a:pt x="81689" y="140596"/>
                    <a:pt x="80061" y="138318"/>
                    <a:pt x="78760" y="135714"/>
                  </a:cubicBezTo>
                  <a:cubicBezTo>
                    <a:pt x="77783" y="133436"/>
                    <a:pt x="71600" y="127578"/>
                    <a:pt x="65741" y="122045"/>
                  </a:cubicBezTo>
                  <a:cubicBezTo>
                    <a:pt x="60534" y="116838"/>
                    <a:pt x="55652" y="111956"/>
                    <a:pt x="54351" y="110003"/>
                  </a:cubicBezTo>
                  <a:cubicBezTo>
                    <a:pt x="52398" y="106749"/>
                    <a:pt x="48492" y="92429"/>
                    <a:pt x="46540" y="86571"/>
                  </a:cubicBezTo>
                  <a:cubicBezTo>
                    <a:pt x="46214" y="85594"/>
                    <a:pt x="45889" y="84618"/>
                    <a:pt x="45889" y="84292"/>
                  </a:cubicBezTo>
                  <a:cubicBezTo>
                    <a:pt x="45889" y="83967"/>
                    <a:pt x="45563" y="83316"/>
                    <a:pt x="45238" y="82665"/>
                  </a:cubicBezTo>
                  <a:cubicBezTo>
                    <a:pt x="44262" y="80062"/>
                    <a:pt x="42634" y="76807"/>
                    <a:pt x="44262" y="74203"/>
                  </a:cubicBezTo>
                  <a:cubicBezTo>
                    <a:pt x="44912" y="72902"/>
                    <a:pt x="46540" y="68671"/>
                    <a:pt x="47841" y="64440"/>
                  </a:cubicBezTo>
                  <a:cubicBezTo>
                    <a:pt x="49143" y="60535"/>
                    <a:pt x="50445" y="56629"/>
                    <a:pt x="51096" y="55978"/>
                  </a:cubicBezTo>
                  <a:lnTo>
                    <a:pt x="51096" y="55978"/>
                  </a:lnTo>
                  <a:cubicBezTo>
                    <a:pt x="52723" y="56304"/>
                    <a:pt x="56629" y="55002"/>
                    <a:pt x="58907" y="54351"/>
                  </a:cubicBezTo>
                  <a:lnTo>
                    <a:pt x="58907" y="5435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09" name="Freeform: Shape 2708">
              <a:extLst>
                <a:ext uri="{FF2B5EF4-FFF2-40B4-BE49-F238E27FC236}">
                  <a16:creationId xmlns:a16="http://schemas.microsoft.com/office/drawing/2014/main" id="{3D7FA0B4-2B47-48AD-81D2-AC8E44BF4E24}"/>
                </a:ext>
              </a:extLst>
            </p:cNvPr>
            <p:cNvSpPr/>
            <p:nvPr/>
          </p:nvSpPr>
          <p:spPr>
            <a:xfrm>
              <a:off x="6591828" y="4333076"/>
              <a:ext cx="149469" cy="153981"/>
            </a:xfrm>
            <a:custGeom>
              <a:avLst/>
              <a:gdLst>
                <a:gd name="connsiteX0" fmla="*/ 35886 w 149469"/>
                <a:gd name="connsiteY0" fmla="*/ 17249 h 153981"/>
                <a:gd name="connsiteX1" fmla="*/ 35886 w 149469"/>
                <a:gd name="connsiteY1" fmla="*/ 17575 h 153981"/>
                <a:gd name="connsiteX2" fmla="*/ 35886 w 149469"/>
                <a:gd name="connsiteY2" fmla="*/ 17575 h 153981"/>
                <a:gd name="connsiteX3" fmla="*/ 34585 w 149469"/>
                <a:gd name="connsiteY3" fmla="*/ 23107 h 153981"/>
                <a:gd name="connsiteX4" fmla="*/ 34585 w 149469"/>
                <a:gd name="connsiteY4" fmla="*/ 23107 h 153981"/>
                <a:gd name="connsiteX5" fmla="*/ 32958 w 149469"/>
                <a:gd name="connsiteY5" fmla="*/ 28314 h 153981"/>
                <a:gd name="connsiteX6" fmla="*/ 33608 w 149469"/>
                <a:gd name="connsiteY6" fmla="*/ 34173 h 153981"/>
                <a:gd name="connsiteX7" fmla="*/ 34259 w 149469"/>
                <a:gd name="connsiteY7" fmla="*/ 41333 h 153981"/>
                <a:gd name="connsiteX8" fmla="*/ 33608 w 149469"/>
                <a:gd name="connsiteY8" fmla="*/ 42960 h 153981"/>
                <a:gd name="connsiteX9" fmla="*/ 32632 w 149469"/>
                <a:gd name="connsiteY9" fmla="*/ 46865 h 153981"/>
                <a:gd name="connsiteX10" fmla="*/ 35561 w 149469"/>
                <a:gd name="connsiteY10" fmla="*/ 48167 h 153981"/>
                <a:gd name="connsiteX11" fmla="*/ 45325 w 149469"/>
                <a:gd name="connsiteY11" fmla="*/ 54676 h 153981"/>
                <a:gd name="connsiteX12" fmla="*/ 45325 w 149469"/>
                <a:gd name="connsiteY12" fmla="*/ 55002 h 153981"/>
                <a:gd name="connsiteX13" fmla="*/ 45325 w 149469"/>
                <a:gd name="connsiteY13" fmla="*/ 55002 h 153981"/>
                <a:gd name="connsiteX14" fmla="*/ 39467 w 149469"/>
                <a:gd name="connsiteY14" fmla="*/ 66718 h 153981"/>
                <a:gd name="connsiteX15" fmla="*/ 30354 w 149469"/>
                <a:gd name="connsiteY15" fmla="*/ 74529 h 153981"/>
                <a:gd name="connsiteX16" fmla="*/ 11803 w 149469"/>
                <a:gd name="connsiteY16" fmla="*/ 91127 h 153981"/>
                <a:gd name="connsiteX17" fmla="*/ 9199 w 149469"/>
                <a:gd name="connsiteY17" fmla="*/ 102843 h 153981"/>
                <a:gd name="connsiteX18" fmla="*/ 9199 w 149469"/>
                <a:gd name="connsiteY18" fmla="*/ 102843 h 153981"/>
                <a:gd name="connsiteX19" fmla="*/ 7897 w 149469"/>
                <a:gd name="connsiteY19" fmla="*/ 109678 h 153981"/>
                <a:gd name="connsiteX20" fmla="*/ 5619 w 149469"/>
                <a:gd name="connsiteY20" fmla="*/ 117163 h 153981"/>
                <a:gd name="connsiteX21" fmla="*/ 3667 w 149469"/>
                <a:gd name="connsiteY21" fmla="*/ 124323 h 153981"/>
                <a:gd name="connsiteX22" fmla="*/ 1063 w 149469"/>
                <a:gd name="connsiteY22" fmla="*/ 134087 h 153981"/>
                <a:gd name="connsiteX23" fmla="*/ 87 w 149469"/>
                <a:gd name="connsiteY23" fmla="*/ 143199 h 153981"/>
                <a:gd name="connsiteX24" fmla="*/ 87 w 149469"/>
                <a:gd name="connsiteY24" fmla="*/ 147756 h 153981"/>
                <a:gd name="connsiteX25" fmla="*/ 412 w 149469"/>
                <a:gd name="connsiteY25" fmla="*/ 151661 h 153981"/>
                <a:gd name="connsiteX26" fmla="*/ 2690 w 149469"/>
                <a:gd name="connsiteY26" fmla="*/ 151010 h 153981"/>
                <a:gd name="connsiteX27" fmla="*/ 6921 w 149469"/>
                <a:gd name="connsiteY27" fmla="*/ 150685 h 153981"/>
                <a:gd name="connsiteX28" fmla="*/ 8223 w 149469"/>
                <a:gd name="connsiteY28" fmla="*/ 151661 h 153981"/>
                <a:gd name="connsiteX29" fmla="*/ 12129 w 149469"/>
                <a:gd name="connsiteY29" fmla="*/ 153939 h 153981"/>
                <a:gd name="connsiteX30" fmla="*/ 15708 w 149469"/>
                <a:gd name="connsiteY30" fmla="*/ 150034 h 153981"/>
                <a:gd name="connsiteX31" fmla="*/ 20590 w 149469"/>
                <a:gd name="connsiteY31" fmla="*/ 144501 h 153981"/>
                <a:gd name="connsiteX32" fmla="*/ 20590 w 149469"/>
                <a:gd name="connsiteY32" fmla="*/ 144501 h 153981"/>
                <a:gd name="connsiteX33" fmla="*/ 20590 w 149469"/>
                <a:gd name="connsiteY33" fmla="*/ 144501 h 153981"/>
                <a:gd name="connsiteX34" fmla="*/ 20590 w 149469"/>
                <a:gd name="connsiteY34" fmla="*/ 144501 h 153981"/>
                <a:gd name="connsiteX35" fmla="*/ 20590 w 149469"/>
                <a:gd name="connsiteY35" fmla="*/ 144501 h 153981"/>
                <a:gd name="connsiteX36" fmla="*/ 20590 w 149469"/>
                <a:gd name="connsiteY36" fmla="*/ 144501 h 153981"/>
                <a:gd name="connsiteX37" fmla="*/ 21892 w 149469"/>
                <a:gd name="connsiteY37" fmla="*/ 144501 h 153981"/>
                <a:gd name="connsiteX38" fmla="*/ 26123 w 149469"/>
                <a:gd name="connsiteY38" fmla="*/ 143525 h 153981"/>
                <a:gd name="connsiteX39" fmla="*/ 34910 w 149469"/>
                <a:gd name="connsiteY39" fmla="*/ 142874 h 153981"/>
                <a:gd name="connsiteX40" fmla="*/ 44348 w 149469"/>
                <a:gd name="connsiteY40" fmla="*/ 142874 h 153981"/>
                <a:gd name="connsiteX41" fmla="*/ 60947 w 149469"/>
                <a:gd name="connsiteY41" fmla="*/ 142548 h 153981"/>
                <a:gd name="connsiteX42" fmla="*/ 87308 w 149469"/>
                <a:gd name="connsiteY42" fmla="*/ 142548 h 153981"/>
                <a:gd name="connsiteX43" fmla="*/ 118552 w 149469"/>
                <a:gd name="connsiteY43" fmla="*/ 142874 h 153981"/>
                <a:gd name="connsiteX44" fmla="*/ 118226 w 149469"/>
                <a:gd name="connsiteY44" fmla="*/ 119767 h 153981"/>
                <a:gd name="connsiteX45" fmla="*/ 118226 w 149469"/>
                <a:gd name="connsiteY45" fmla="*/ 119767 h 153981"/>
                <a:gd name="connsiteX46" fmla="*/ 119203 w 149469"/>
                <a:gd name="connsiteY46" fmla="*/ 114560 h 153981"/>
                <a:gd name="connsiteX47" fmla="*/ 121481 w 149469"/>
                <a:gd name="connsiteY47" fmla="*/ 108051 h 153981"/>
                <a:gd name="connsiteX48" fmla="*/ 121481 w 149469"/>
                <a:gd name="connsiteY48" fmla="*/ 108051 h 153981"/>
                <a:gd name="connsiteX49" fmla="*/ 128315 w 149469"/>
                <a:gd name="connsiteY49" fmla="*/ 99263 h 153981"/>
                <a:gd name="connsiteX50" fmla="*/ 136777 w 149469"/>
                <a:gd name="connsiteY50" fmla="*/ 87221 h 153981"/>
                <a:gd name="connsiteX51" fmla="*/ 144588 w 149469"/>
                <a:gd name="connsiteY51" fmla="*/ 71600 h 153981"/>
                <a:gd name="connsiteX52" fmla="*/ 149470 w 149469"/>
                <a:gd name="connsiteY52" fmla="*/ 59558 h 153981"/>
                <a:gd name="connsiteX53" fmla="*/ 147192 w 149469"/>
                <a:gd name="connsiteY53" fmla="*/ 54351 h 153981"/>
                <a:gd name="connsiteX54" fmla="*/ 147192 w 149469"/>
                <a:gd name="connsiteY54" fmla="*/ 54351 h 153981"/>
                <a:gd name="connsiteX55" fmla="*/ 147192 w 149469"/>
                <a:gd name="connsiteY55" fmla="*/ 54351 h 153981"/>
                <a:gd name="connsiteX56" fmla="*/ 147192 w 149469"/>
                <a:gd name="connsiteY56" fmla="*/ 54351 h 153981"/>
                <a:gd name="connsiteX57" fmla="*/ 148494 w 149469"/>
                <a:gd name="connsiteY57" fmla="*/ 48167 h 153981"/>
                <a:gd name="connsiteX58" fmla="*/ 149470 w 149469"/>
                <a:gd name="connsiteY58" fmla="*/ 46540 h 153981"/>
                <a:gd name="connsiteX59" fmla="*/ 146540 w 149469"/>
                <a:gd name="connsiteY59" fmla="*/ 41658 h 153981"/>
                <a:gd name="connsiteX60" fmla="*/ 146540 w 149469"/>
                <a:gd name="connsiteY60" fmla="*/ 41658 h 153981"/>
                <a:gd name="connsiteX61" fmla="*/ 138079 w 149469"/>
                <a:gd name="connsiteY61" fmla="*/ 30267 h 153981"/>
                <a:gd name="connsiteX62" fmla="*/ 135801 w 149469"/>
                <a:gd name="connsiteY62" fmla="*/ 17575 h 153981"/>
                <a:gd name="connsiteX63" fmla="*/ 135475 w 149469"/>
                <a:gd name="connsiteY63" fmla="*/ 13344 h 153981"/>
                <a:gd name="connsiteX64" fmla="*/ 135475 w 149469"/>
                <a:gd name="connsiteY64" fmla="*/ 13344 h 153981"/>
                <a:gd name="connsiteX65" fmla="*/ 132221 w 149469"/>
                <a:gd name="connsiteY65" fmla="*/ 11716 h 153981"/>
                <a:gd name="connsiteX66" fmla="*/ 128641 w 149469"/>
                <a:gd name="connsiteY66" fmla="*/ 10089 h 153981"/>
                <a:gd name="connsiteX67" fmla="*/ 124410 w 149469"/>
                <a:gd name="connsiteY67" fmla="*/ 3255 h 153981"/>
                <a:gd name="connsiteX68" fmla="*/ 124410 w 149469"/>
                <a:gd name="connsiteY68" fmla="*/ 3255 h 153981"/>
                <a:gd name="connsiteX69" fmla="*/ 122457 w 149469"/>
                <a:gd name="connsiteY69" fmla="*/ 0 h 153981"/>
                <a:gd name="connsiteX70" fmla="*/ 120179 w 149469"/>
                <a:gd name="connsiteY70" fmla="*/ 2278 h 153981"/>
                <a:gd name="connsiteX71" fmla="*/ 110415 w 149469"/>
                <a:gd name="connsiteY71" fmla="*/ 11716 h 153981"/>
                <a:gd name="connsiteX72" fmla="*/ 100001 w 149469"/>
                <a:gd name="connsiteY72" fmla="*/ 10740 h 153981"/>
                <a:gd name="connsiteX73" fmla="*/ 94794 w 149469"/>
                <a:gd name="connsiteY73" fmla="*/ 9113 h 153981"/>
                <a:gd name="connsiteX74" fmla="*/ 85356 w 149469"/>
                <a:gd name="connsiteY74" fmla="*/ 10415 h 153981"/>
                <a:gd name="connsiteX75" fmla="*/ 80474 w 149469"/>
                <a:gd name="connsiteY75" fmla="*/ 11716 h 153981"/>
                <a:gd name="connsiteX76" fmla="*/ 75592 w 149469"/>
                <a:gd name="connsiteY76" fmla="*/ 15296 h 153981"/>
                <a:gd name="connsiteX77" fmla="*/ 75592 w 149469"/>
                <a:gd name="connsiteY77" fmla="*/ 15296 h 153981"/>
                <a:gd name="connsiteX78" fmla="*/ 73965 w 149469"/>
                <a:gd name="connsiteY78" fmla="*/ 16924 h 153981"/>
                <a:gd name="connsiteX79" fmla="*/ 66804 w 149469"/>
                <a:gd name="connsiteY79" fmla="*/ 16924 h 153981"/>
                <a:gd name="connsiteX80" fmla="*/ 65828 w 149469"/>
                <a:gd name="connsiteY80" fmla="*/ 16598 h 153981"/>
                <a:gd name="connsiteX81" fmla="*/ 65828 w 149469"/>
                <a:gd name="connsiteY81" fmla="*/ 16598 h 153981"/>
                <a:gd name="connsiteX82" fmla="*/ 62899 w 149469"/>
                <a:gd name="connsiteY82" fmla="*/ 13018 h 153981"/>
                <a:gd name="connsiteX83" fmla="*/ 60621 w 149469"/>
                <a:gd name="connsiteY83" fmla="*/ 10089 h 153981"/>
                <a:gd name="connsiteX84" fmla="*/ 58017 w 149469"/>
                <a:gd name="connsiteY84" fmla="*/ 12042 h 153981"/>
                <a:gd name="connsiteX85" fmla="*/ 52485 w 149469"/>
                <a:gd name="connsiteY85" fmla="*/ 15622 h 153981"/>
                <a:gd name="connsiteX86" fmla="*/ 44348 w 149469"/>
                <a:gd name="connsiteY86" fmla="*/ 13344 h 153981"/>
                <a:gd name="connsiteX87" fmla="*/ 44348 w 149469"/>
                <a:gd name="connsiteY87" fmla="*/ 13344 h 153981"/>
                <a:gd name="connsiteX88" fmla="*/ 42070 w 149469"/>
                <a:gd name="connsiteY88" fmla="*/ 12367 h 153981"/>
                <a:gd name="connsiteX89" fmla="*/ 36538 w 149469"/>
                <a:gd name="connsiteY89" fmla="*/ 17900 h 153981"/>
                <a:gd name="connsiteX90" fmla="*/ 35886 w 149469"/>
                <a:gd name="connsiteY90" fmla="*/ 17249 h 153981"/>
                <a:gd name="connsiteX91" fmla="*/ 35886 w 149469"/>
                <a:gd name="connsiteY91" fmla="*/ 17249 h 15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49469" h="153981">
                  <a:moveTo>
                    <a:pt x="35886" y="17249"/>
                  </a:moveTo>
                  <a:cubicBezTo>
                    <a:pt x="35886" y="17249"/>
                    <a:pt x="35886" y="17575"/>
                    <a:pt x="35886" y="17575"/>
                  </a:cubicBezTo>
                  <a:lnTo>
                    <a:pt x="35886" y="17575"/>
                  </a:lnTo>
                  <a:cubicBezTo>
                    <a:pt x="36212" y="18876"/>
                    <a:pt x="35561" y="20829"/>
                    <a:pt x="34585" y="23107"/>
                  </a:cubicBezTo>
                  <a:lnTo>
                    <a:pt x="34585" y="23107"/>
                  </a:lnTo>
                  <a:cubicBezTo>
                    <a:pt x="33934" y="25060"/>
                    <a:pt x="33283" y="27013"/>
                    <a:pt x="32958" y="28314"/>
                  </a:cubicBezTo>
                  <a:cubicBezTo>
                    <a:pt x="32958" y="29616"/>
                    <a:pt x="33283" y="31894"/>
                    <a:pt x="33608" y="34173"/>
                  </a:cubicBezTo>
                  <a:cubicBezTo>
                    <a:pt x="34259" y="37102"/>
                    <a:pt x="34585" y="39705"/>
                    <a:pt x="34259" y="41333"/>
                  </a:cubicBezTo>
                  <a:cubicBezTo>
                    <a:pt x="33934" y="41984"/>
                    <a:pt x="33934" y="42309"/>
                    <a:pt x="33608" y="42960"/>
                  </a:cubicBezTo>
                  <a:cubicBezTo>
                    <a:pt x="32958" y="44913"/>
                    <a:pt x="32306" y="46865"/>
                    <a:pt x="32632" y="46865"/>
                  </a:cubicBezTo>
                  <a:cubicBezTo>
                    <a:pt x="32958" y="47191"/>
                    <a:pt x="33934" y="47516"/>
                    <a:pt x="35561" y="48167"/>
                  </a:cubicBezTo>
                  <a:cubicBezTo>
                    <a:pt x="39467" y="49794"/>
                    <a:pt x="45325" y="51747"/>
                    <a:pt x="45325" y="54676"/>
                  </a:cubicBezTo>
                  <a:lnTo>
                    <a:pt x="45325" y="55002"/>
                  </a:lnTo>
                  <a:lnTo>
                    <a:pt x="45325" y="55002"/>
                  </a:lnTo>
                  <a:cubicBezTo>
                    <a:pt x="45325" y="57931"/>
                    <a:pt x="45325" y="61185"/>
                    <a:pt x="39467" y="66718"/>
                  </a:cubicBezTo>
                  <a:cubicBezTo>
                    <a:pt x="37514" y="68345"/>
                    <a:pt x="34259" y="71274"/>
                    <a:pt x="30354" y="74529"/>
                  </a:cubicBezTo>
                  <a:cubicBezTo>
                    <a:pt x="22543" y="80712"/>
                    <a:pt x="13105" y="88523"/>
                    <a:pt x="11803" y="91127"/>
                  </a:cubicBezTo>
                  <a:cubicBezTo>
                    <a:pt x="10501" y="93405"/>
                    <a:pt x="9850" y="98612"/>
                    <a:pt x="9199" y="102843"/>
                  </a:cubicBezTo>
                  <a:lnTo>
                    <a:pt x="9199" y="102843"/>
                  </a:lnTo>
                  <a:cubicBezTo>
                    <a:pt x="8874" y="106098"/>
                    <a:pt x="8223" y="108701"/>
                    <a:pt x="7897" y="109678"/>
                  </a:cubicBezTo>
                  <a:cubicBezTo>
                    <a:pt x="7247" y="110979"/>
                    <a:pt x="6596" y="113909"/>
                    <a:pt x="5619" y="117163"/>
                  </a:cubicBezTo>
                  <a:cubicBezTo>
                    <a:pt x="4968" y="119441"/>
                    <a:pt x="4318" y="122045"/>
                    <a:pt x="3667" y="124323"/>
                  </a:cubicBezTo>
                  <a:cubicBezTo>
                    <a:pt x="2690" y="127578"/>
                    <a:pt x="1714" y="130832"/>
                    <a:pt x="1063" y="134087"/>
                  </a:cubicBezTo>
                  <a:cubicBezTo>
                    <a:pt x="412" y="137341"/>
                    <a:pt x="-239" y="140596"/>
                    <a:pt x="87" y="143199"/>
                  </a:cubicBezTo>
                  <a:cubicBezTo>
                    <a:pt x="87" y="144827"/>
                    <a:pt x="87" y="146454"/>
                    <a:pt x="87" y="147756"/>
                  </a:cubicBezTo>
                  <a:cubicBezTo>
                    <a:pt x="87" y="150034"/>
                    <a:pt x="87" y="151661"/>
                    <a:pt x="412" y="151661"/>
                  </a:cubicBezTo>
                  <a:cubicBezTo>
                    <a:pt x="1063" y="151661"/>
                    <a:pt x="1714" y="151336"/>
                    <a:pt x="2690" y="151010"/>
                  </a:cubicBezTo>
                  <a:cubicBezTo>
                    <a:pt x="3992" y="150359"/>
                    <a:pt x="5619" y="149708"/>
                    <a:pt x="6921" y="150685"/>
                  </a:cubicBezTo>
                  <a:cubicBezTo>
                    <a:pt x="7247" y="151010"/>
                    <a:pt x="7897" y="151336"/>
                    <a:pt x="8223" y="151661"/>
                  </a:cubicBezTo>
                  <a:cubicBezTo>
                    <a:pt x="9525" y="152638"/>
                    <a:pt x="11477" y="154265"/>
                    <a:pt x="12129" y="153939"/>
                  </a:cubicBezTo>
                  <a:cubicBezTo>
                    <a:pt x="12779" y="153614"/>
                    <a:pt x="14081" y="151661"/>
                    <a:pt x="15708" y="150034"/>
                  </a:cubicBezTo>
                  <a:cubicBezTo>
                    <a:pt x="17661" y="147756"/>
                    <a:pt x="19614" y="145478"/>
                    <a:pt x="20590" y="144501"/>
                  </a:cubicBezTo>
                  <a:lnTo>
                    <a:pt x="20590" y="144501"/>
                  </a:lnTo>
                  <a:lnTo>
                    <a:pt x="20590" y="144501"/>
                  </a:lnTo>
                  <a:lnTo>
                    <a:pt x="20590" y="144501"/>
                  </a:lnTo>
                  <a:lnTo>
                    <a:pt x="20590" y="144501"/>
                  </a:lnTo>
                  <a:lnTo>
                    <a:pt x="20590" y="144501"/>
                  </a:lnTo>
                  <a:cubicBezTo>
                    <a:pt x="20916" y="144176"/>
                    <a:pt x="21567" y="144176"/>
                    <a:pt x="21892" y="144501"/>
                  </a:cubicBezTo>
                  <a:cubicBezTo>
                    <a:pt x="22868" y="144176"/>
                    <a:pt x="24170" y="143850"/>
                    <a:pt x="26123" y="143525"/>
                  </a:cubicBezTo>
                  <a:cubicBezTo>
                    <a:pt x="28727" y="143199"/>
                    <a:pt x="32306" y="142874"/>
                    <a:pt x="34910" y="142874"/>
                  </a:cubicBezTo>
                  <a:cubicBezTo>
                    <a:pt x="36863" y="142874"/>
                    <a:pt x="40443" y="142874"/>
                    <a:pt x="44348" y="142874"/>
                  </a:cubicBezTo>
                  <a:cubicBezTo>
                    <a:pt x="50532" y="142874"/>
                    <a:pt x="57367" y="142874"/>
                    <a:pt x="60947" y="142548"/>
                  </a:cubicBezTo>
                  <a:cubicBezTo>
                    <a:pt x="63550" y="142548"/>
                    <a:pt x="74941" y="142223"/>
                    <a:pt x="87308" y="142548"/>
                  </a:cubicBezTo>
                  <a:cubicBezTo>
                    <a:pt x="99676" y="142548"/>
                    <a:pt x="112694" y="142874"/>
                    <a:pt x="118552" y="142874"/>
                  </a:cubicBezTo>
                  <a:cubicBezTo>
                    <a:pt x="118226" y="138318"/>
                    <a:pt x="116924" y="124323"/>
                    <a:pt x="118226" y="119767"/>
                  </a:cubicBezTo>
                  <a:lnTo>
                    <a:pt x="118226" y="119767"/>
                  </a:lnTo>
                  <a:cubicBezTo>
                    <a:pt x="118877" y="117814"/>
                    <a:pt x="118877" y="116187"/>
                    <a:pt x="119203" y="114560"/>
                  </a:cubicBezTo>
                  <a:cubicBezTo>
                    <a:pt x="119853" y="111630"/>
                    <a:pt x="120179" y="109352"/>
                    <a:pt x="121481" y="108051"/>
                  </a:cubicBezTo>
                  <a:lnTo>
                    <a:pt x="121481" y="108051"/>
                  </a:lnTo>
                  <a:cubicBezTo>
                    <a:pt x="122131" y="107400"/>
                    <a:pt x="125061" y="103494"/>
                    <a:pt x="128315" y="99263"/>
                  </a:cubicBezTo>
                  <a:cubicBezTo>
                    <a:pt x="131570" y="94707"/>
                    <a:pt x="135150" y="89825"/>
                    <a:pt x="136777" y="87221"/>
                  </a:cubicBezTo>
                  <a:cubicBezTo>
                    <a:pt x="138404" y="84618"/>
                    <a:pt x="141659" y="77783"/>
                    <a:pt x="144588" y="71600"/>
                  </a:cubicBezTo>
                  <a:cubicBezTo>
                    <a:pt x="147192" y="65742"/>
                    <a:pt x="149470" y="60534"/>
                    <a:pt x="149470" y="59558"/>
                  </a:cubicBezTo>
                  <a:cubicBezTo>
                    <a:pt x="149470" y="57605"/>
                    <a:pt x="147842" y="55327"/>
                    <a:pt x="147192" y="54351"/>
                  </a:cubicBezTo>
                  <a:lnTo>
                    <a:pt x="147192" y="54351"/>
                  </a:lnTo>
                  <a:lnTo>
                    <a:pt x="147192" y="54351"/>
                  </a:lnTo>
                  <a:lnTo>
                    <a:pt x="147192" y="54351"/>
                  </a:lnTo>
                  <a:cubicBezTo>
                    <a:pt x="146215" y="52723"/>
                    <a:pt x="147517" y="50445"/>
                    <a:pt x="148494" y="48167"/>
                  </a:cubicBezTo>
                  <a:cubicBezTo>
                    <a:pt x="148819" y="47516"/>
                    <a:pt x="149144" y="46865"/>
                    <a:pt x="149470" y="46540"/>
                  </a:cubicBezTo>
                  <a:cubicBezTo>
                    <a:pt x="149470" y="46214"/>
                    <a:pt x="148168" y="44262"/>
                    <a:pt x="146540" y="41658"/>
                  </a:cubicBezTo>
                  <a:lnTo>
                    <a:pt x="146540" y="41658"/>
                  </a:lnTo>
                  <a:cubicBezTo>
                    <a:pt x="143612" y="37102"/>
                    <a:pt x="139055" y="31569"/>
                    <a:pt x="138079" y="30267"/>
                  </a:cubicBezTo>
                  <a:cubicBezTo>
                    <a:pt x="136452" y="28640"/>
                    <a:pt x="136126" y="22131"/>
                    <a:pt x="135801" y="17575"/>
                  </a:cubicBezTo>
                  <a:cubicBezTo>
                    <a:pt x="135801" y="15622"/>
                    <a:pt x="135475" y="13994"/>
                    <a:pt x="135475" y="13344"/>
                  </a:cubicBezTo>
                  <a:lnTo>
                    <a:pt x="135475" y="13344"/>
                  </a:lnTo>
                  <a:cubicBezTo>
                    <a:pt x="135475" y="12693"/>
                    <a:pt x="133848" y="12367"/>
                    <a:pt x="132221" y="11716"/>
                  </a:cubicBezTo>
                  <a:cubicBezTo>
                    <a:pt x="130919" y="11065"/>
                    <a:pt x="129617" y="10740"/>
                    <a:pt x="128641" y="10089"/>
                  </a:cubicBezTo>
                  <a:cubicBezTo>
                    <a:pt x="127664" y="9113"/>
                    <a:pt x="126037" y="6184"/>
                    <a:pt x="124410" y="3255"/>
                  </a:cubicBezTo>
                  <a:lnTo>
                    <a:pt x="124410" y="3255"/>
                  </a:lnTo>
                  <a:cubicBezTo>
                    <a:pt x="123759" y="1953"/>
                    <a:pt x="123108" y="976"/>
                    <a:pt x="122457" y="0"/>
                  </a:cubicBezTo>
                  <a:lnTo>
                    <a:pt x="120179" y="2278"/>
                  </a:lnTo>
                  <a:cubicBezTo>
                    <a:pt x="115948" y="6834"/>
                    <a:pt x="112043" y="10740"/>
                    <a:pt x="110415" y="11716"/>
                  </a:cubicBezTo>
                  <a:cubicBezTo>
                    <a:pt x="107486" y="13344"/>
                    <a:pt x="104232" y="12367"/>
                    <a:pt x="100001" y="10740"/>
                  </a:cubicBezTo>
                  <a:cubicBezTo>
                    <a:pt x="98374" y="10089"/>
                    <a:pt x="96421" y="9438"/>
                    <a:pt x="94794" y="9113"/>
                  </a:cubicBezTo>
                  <a:cubicBezTo>
                    <a:pt x="91213" y="8136"/>
                    <a:pt x="88285" y="9438"/>
                    <a:pt x="85356" y="10415"/>
                  </a:cubicBezTo>
                  <a:cubicBezTo>
                    <a:pt x="83728" y="11065"/>
                    <a:pt x="82101" y="11716"/>
                    <a:pt x="80474" y="11716"/>
                  </a:cubicBezTo>
                  <a:cubicBezTo>
                    <a:pt x="78521" y="11716"/>
                    <a:pt x="76894" y="13669"/>
                    <a:pt x="75592" y="15296"/>
                  </a:cubicBezTo>
                  <a:lnTo>
                    <a:pt x="75592" y="15296"/>
                  </a:lnTo>
                  <a:cubicBezTo>
                    <a:pt x="74941" y="15947"/>
                    <a:pt x="74615" y="16598"/>
                    <a:pt x="73965" y="16924"/>
                  </a:cubicBezTo>
                  <a:cubicBezTo>
                    <a:pt x="72012" y="18876"/>
                    <a:pt x="69083" y="17575"/>
                    <a:pt x="66804" y="16924"/>
                  </a:cubicBezTo>
                  <a:cubicBezTo>
                    <a:pt x="66479" y="16924"/>
                    <a:pt x="65828" y="16598"/>
                    <a:pt x="65828" y="16598"/>
                  </a:cubicBezTo>
                  <a:lnTo>
                    <a:pt x="65828" y="16598"/>
                  </a:lnTo>
                  <a:cubicBezTo>
                    <a:pt x="64201" y="15947"/>
                    <a:pt x="63550" y="14645"/>
                    <a:pt x="62899" y="13018"/>
                  </a:cubicBezTo>
                  <a:cubicBezTo>
                    <a:pt x="62248" y="11716"/>
                    <a:pt x="61597" y="10740"/>
                    <a:pt x="60621" y="10089"/>
                  </a:cubicBezTo>
                  <a:cubicBezTo>
                    <a:pt x="60295" y="9764"/>
                    <a:pt x="59319" y="10740"/>
                    <a:pt x="58017" y="12042"/>
                  </a:cubicBezTo>
                  <a:cubicBezTo>
                    <a:pt x="56390" y="13669"/>
                    <a:pt x="54763" y="15296"/>
                    <a:pt x="52485" y="15622"/>
                  </a:cubicBezTo>
                  <a:cubicBezTo>
                    <a:pt x="49556" y="16273"/>
                    <a:pt x="46626" y="14645"/>
                    <a:pt x="44348" y="13344"/>
                  </a:cubicBezTo>
                  <a:lnTo>
                    <a:pt x="44348" y="13344"/>
                  </a:lnTo>
                  <a:cubicBezTo>
                    <a:pt x="43372" y="12693"/>
                    <a:pt x="42395" y="12042"/>
                    <a:pt x="42070" y="12367"/>
                  </a:cubicBezTo>
                  <a:cubicBezTo>
                    <a:pt x="41094" y="12693"/>
                    <a:pt x="38490" y="15947"/>
                    <a:pt x="36538" y="17900"/>
                  </a:cubicBezTo>
                  <a:lnTo>
                    <a:pt x="35886" y="17249"/>
                  </a:lnTo>
                  <a:lnTo>
                    <a:pt x="35886" y="1724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0" name="Freeform: Shape 2709">
              <a:extLst>
                <a:ext uri="{FF2B5EF4-FFF2-40B4-BE49-F238E27FC236}">
                  <a16:creationId xmlns:a16="http://schemas.microsoft.com/office/drawing/2014/main" id="{D4421738-D912-4991-859A-BA00882C1497}"/>
                </a:ext>
              </a:extLst>
            </p:cNvPr>
            <p:cNvSpPr/>
            <p:nvPr/>
          </p:nvSpPr>
          <p:spPr>
            <a:xfrm>
              <a:off x="5424054" y="3732615"/>
              <a:ext cx="455769" cy="427645"/>
            </a:xfrm>
            <a:custGeom>
              <a:avLst/>
              <a:gdLst>
                <a:gd name="connsiteX0" fmla="*/ 344139 w 455769"/>
                <a:gd name="connsiteY0" fmla="*/ 295186 h 427645"/>
                <a:gd name="connsiteX1" fmla="*/ 367897 w 455769"/>
                <a:gd name="connsiteY1" fmla="*/ 286399 h 427645"/>
                <a:gd name="connsiteX2" fmla="*/ 377335 w 455769"/>
                <a:gd name="connsiteY2" fmla="*/ 283144 h 427645"/>
                <a:gd name="connsiteX3" fmla="*/ 377335 w 455769"/>
                <a:gd name="connsiteY3" fmla="*/ 283144 h 427645"/>
                <a:gd name="connsiteX4" fmla="*/ 421597 w 455769"/>
                <a:gd name="connsiteY4" fmla="*/ 280541 h 427645"/>
                <a:gd name="connsiteX5" fmla="*/ 435591 w 455769"/>
                <a:gd name="connsiteY5" fmla="*/ 279890 h 427645"/>
                <a:gd name="connsiteX6" fmla="*/ 439497 w 455769"/>
                <a:gd name="connsiteY6" fmla="*/ 276635 h 427645"/>
                <a:gd name="connsiteX7" fmla="*/ 445355 w 455769"/>
                <a:gd name="connsiteY7" fmla="*/ 270452 h 427645"/>
                <a:gd name="connsiteX8" fmla="*/ 450236 w 455769"/>
                <a:gd name="connsiteY8" fmla="*/ 260363 h 427645"/>
                <a:gd name="connsiteX9" fmla="*/ 452840 w 455769"/>
                <a:gd name="connsiteY9" fmla="*/ 253203 h 427645"/>
                <a:gd name="connsiteX10" fmla="*/ 454142 w 455769"/>
                <a:gd name="connsiteY10" fmla="*/ 234652 h 427645"/>
                <a:gd name="connsiteX11" fmla="*/ 454793 w 455769"/>
                <a:gd name="connsiteY11" fmla="*/ 220332 h 427645"/>
                <a:gd name="connsiteX12" fmla="*/ 455118 w 455769"/>
                <a:gd name="connsiteY12" fmla="*/ 212846 h 427645"/>
                <a:gd name="connsiteX13" fmla="*/ 455769 w 455769"/>
                <a:gd name="connsiteY13" fmla="*/ 188438 h 427645"/>
                <a:gd name="connsiteX14" fmla="*/ 455118 w 455769"/>
                <a:gd name="connsiteY14" fmla="*/ 173792 h 427645"/>
                <a:gd name="connsiteX15" fmla="*/ 446331 w 455769"/>
                <a:gd name="connsiteY15" fmla="*/ 176396 h 427645"/>
                <a:gd name="connsiteX16" fmla="*/ 446331 w 455769"/>
                <a:gd name="connsiteY16" fmla="*/ 176396 h 427645"/>
                <a:gd name="connsiteX17" fmla="*/ 445680 w 455769"/>
                <a:gd name="connsiteY17" fmla="*/ 176721 h 427645"/>
                <a:gd name="connsiteX18" fmla="*/ 445680 w 455769"/>
                <a:gd name="connsiteY18" fmla="*/ 176721 h 427645"/>
                <a:gd name="connsiteX19" fmla="*/ 436242 w 455769"/>
                <a:gd name="connsiteY19" fmla="*/ 177372 h 427645"/>
                <a:gd name="connsiteX20" fmla="*/ 426479 w 455769"/>
                <a:gd name="connsiteY20" fmla="*/ 175745 h 427645"/>
                <a:gd name="connsiteX21" fmla="*/ 427129 w 455769"/>
                <a:gd name="connsiteY21" fmla="*/ 169236 h 427645"/>
                <a:gd name="connsiteX22" fmla="*/ 428106 w 455769"/>
                <a:gd name="connsiteY22" fmla="*/ 165981 h 427645"/>
                <a:gd name="connsiteX23" fmla="*/ 428106 w 455769"/>
                <a:gd name="connsiteY23" fmla="*/ 160448 h 427645"/>
                <a:gd name="connsiteX24" fmla="*/ 428106 w 455769"/>
                <a:gd name="connsiteY24" fmla="*/ 154590 h 427645"/>
                <a:gd name="connsiteX25" fmla="*/ 415413 w 455769"/>
                <a:gd name="connsiteY25" fmla="*/ 147105 h 427645"/>
                <a:gd name="connsiteX26" fmla="*/ 399140 w 455769"/>
                <a:gd name="connsiteY26" fmla="*/ 139945 h 427645"/>
                <a:gd name="connsiteX27" fmla="*/ 390028 w 455769"/>
                <a:gd name="connsiteY27" fmla="*/ 139945 h 427645"/>
                <a:gd name="connsiteX28" fmla="*/ 390028 w 455769"/>
                <a:gd name="connsiteY28" fmla="*/ 139945 h 427645"/>
                <a:gd name="connsiteX29" fmla="*/ 388400 w 455769"/>
                <a:gd name="connsiteY29" fmla="*/ 140270 h 427645"/>
                <a:gd name="connsiteX30" fmla="*/ 383518 w 455769"/>
                <a:gd name="connsiteY30" fmla="*/ 137667 h 427645"/>
                <a:gd name="connsiteX31" fmla="*/ 380264 w 455769"/>
                <a:gd name="connsiteY31" fmla="*/ 131158 h 427645"/>
                <a:gd name="connsiteX32" fmla="*/ 375382 w 455769"/>
                <a:gd name="connsiteY32" fmla="*/ 128879 h 427645"/>
                <a:gd name="connsiteX33" fmla="*/ 369199 w 455769"/>
                <a:gd name="connsiteY33" fmla="*/ 125625 h 427645"/>
                <a:gd name="connsiteX34" fmla="*/ 368548 w 455769"/>
                <a:gd name="connsiteY34" fmla="*/ 121394 h 427645"/>
                <a:gd name="connsiteX35" fmla="*/ 366595 w 455769"/>
                <a:gd name="connsiteY35" fmla="*/ 112932 h 427645"/>
                <a:gd name="connsiteX36" fmla="*/ 200289 w 455769"/>
                <a:gd name="connsiteY36" fmla="*/ 0 h 427645"/>
                <a:gd name="connsiteX37" fmla="*/ 194430 w 455769"/>
                <a:gd name="connsiteY37" fmla="*/ 1627 h 427645"/>
                <a:gd name="connsiteX38" fmla="*/ 180110 w 455769"/>
                <a:gd name="connsiteY38" fmla="*/ 1302 h 427645"/>
                <a:gd name="connsiteX39" fmla="*/ 153423 w 455769"/>
                <a:gd name="connsiteY39" fmla="*/ 976 h 427645"/>
                <a:gd name="connsiteX40" fmla="*/ 167418 w 455769"/>
                <a:gd name="connsiteY40" fmla="*/ 111956 h 427645"/>
                <a:gd name="connsiteX41" fmla="*/ 179134 w 455769"/>
                <a:gd name="connsiteY41" fmla="*/ 207965 h 427645"/>
                <a:gd name="connsiteX42" fmla="*/ 180436 w 455769"/>
                <a:gd name="connsiteY42" fmla="*/ 229445 h 427645"/>
                <a:gd name="connsiteX43" fmla="*/ 183365 w 455769"/>
                <a:gd name="connsiteY43" fmla="*/ 249297 h 427645"/>
                <a:gd name="connsiteX44" fmla="*/ 184341 w 455769"/>
                <a:gd name="connsiteY44" fmla="*/ 252226 h 427645"/>
                <a:gd name="connsiteX45" fmla="*/ 184992 w 455769"/>
                <a:gd name="connsiteY45" fmla="*/ 251901 h 427645"/>
                <a:gd name="connsiteX46" fmla="*/ 189223 w 455769"/>
                <a:gd name="connsiteY46" fmla="*/ 253528 h 427645"/>
                <a:gd name="connsiteX47" fmla="*/ 188572 w 455769"/>
                <a:gd name="connsiteY47" fmla="*/ 266221 h 427645"/>
                <a:gd name="connsiteX48" fmla="*/ 183365 w 455769"/>
                <a:gd name="connsiteY48" fmla="*/ 278588 h 427645"/>
                <a:gd name="connsiteX49" fmla="*/ 149192 w 455769"/>
                <a:gd name="connsiteY49" fmla="*/ 279239 h 427645"/>
                <a:gd name="connsiteX50" fmla="*/ 86380 w 455769"/>
                <a:gd name="connsiteY50" fmla="*/ 277937 h 427645"/>
                <a:gd name="connsiteX51" fmla="*/ 78244 w 455769"/>
                <a:gd name="connsiteY51" fmla="*/ 271428 h 427645"/>
                <a:gd name="connsiteX52" fmla="*/ 77267 w 455769"/>
                <a:gd name="connsiteY52" fmla="*/ 270126 h 427645"/>
                <a:gd name="connsiteX53" fmla="*/ 73036 w 455769"/>
                <a:gd name="connsiteY53" fmla="*/ 274357 h 427645"/>
                <a:gd name="connsiteX54" fmla="*/ 68480 w 455769"/>
                <a:gd name="connsiteY54" fmla="*/ 279239 h 427645"/>
                <a:gd name="connsiteX55" fmla="*/ 48627 w 455769"/>
                <a:gd name="connsiteY55" fmla="*/ 279564 h 427645"/>
                <a:gd name="connsiteX56" fmla="*/ 39840 w 455769"/>
                <a:gd name="connsiteY56" fmla="*/ 279239 h 427645"/>
                <a:gd name="connsiteX57" fmla="*/ 35609 w 455769"/>
                <a:gd name="connsiteY57" fmla="*/ 283795 h 427645"/>
                <a:gd name="connsiteX58" fmla="*/ 32680 w 455769"/>
                <a:gd name="connsiteY58" fmla="*/ 287375 h 427645"/>
                <a:gd name="connsiteX59" fmla="*/ 32680 w 455769"/>
                <a:gd name="connsiteY59" fmla="*/ 287375 h 427645"/>
                <a:gd name="connsiteX60" fmla="*/ 23242 w 455769"/>
                <a:gd name="connsiteY60" fmla="*/ 280541 h 427645"/>
                <a:gd name="connsiteX61" fmla="*/ 16082 w 455769"/>
                <a:gd name="connsiteY61" fmla="*/ 274357 h 427645"/>
                <a:gd name="connsiteX62" fmla="*/ 13478 w 455769"/>
                <a:gd name="connsiteY62" fmla="*/ 275008 h 427645"/>
                <a:gd name="connsiteX63" fmla="*/ 10549 w 455769"/>
                <a:gd name="connsiteY63" fmla="*/ 277286 h 427645"/>
                <a:gd name="connsiteX64" fmla="*/ 8922 w 455769"/>
                <a:gd name="connsiteY64" fmla="*/ 288026 h 427645"/>
                <a:gd name="connsiteX65" fmla="*/ 8596 w 455769"/>
                <a:gd name="connsiteY65" fmla="*/ 292257 h 427645"/>
                <a:gd name="connsiteX66" fmla="*/ 2413 w 455769"/>
                <a:gd name="connsiteY66" fmla="*/ 298441 h 427645"/>
                <a:gd name="connsiteX67" fmla="*/ 1111 w 455769"/>
                <a:gd name="connsiteY67" fmla="*/ 299092 h 427645"/>
                <a:gd name="connsiteX68" fmla="*/ 460 w 455769"/>
                <a:gd name="connsiteY68" fmla="*/ 299417 h 427645"/>
                <a:gd name="connsiteX69" fmla="*/ 135 w 455769"/>
                <a:gd name="connsiteY69" fmla="*/ 305601 h 427645"/>
                <a:gd name="connsiteX70" fmla="*/ 135 w 455769"/>
                <a:gd name="connsiteY70" fmla="*/ 305601 h 427645"/>
                <a:gd name="connsiteX71" fmla="*/ 460 w 455769"/>
                <a:gd name="connsiteY71" fmla="*/ 306577 h 427645"/>
                <a:gd name="connsiteX72" fmla="*/ 5342 w 455769"/>
                <a:gd name="connsiteY72" fmla="*/ 320246 h 427645"/>
                <a:gd name="connsiteX73" fmla="*/ 3064 w 455769"/>
                <a:gd name="connsiteY73" fmla="*/ 326755 h 427645"/>
                <a:gd name="connsiteX74" fmla="*/ 1762 w 455769"/>
                <a:gd name="connsiteY74" fmla="*/ 328057 h 427645"/>
                <a:gd name="connsiteX75" fmla="*/ 5993 w 455769"/>
                <a:gd name="connsiteY75" fmla="*/ 332288 h 427645"/>
                <a:gd name="connsiteX76" fmla="*/ 13153 w 455769"/>
                <a:gd name="connsiteY76" fmla="*/ 336519 h 427645"/>
                <a:gd name="connsiteX77" fmla="*/ 13153 w 455769"/>
                <a:gd name="connsiteY77" fmla="*/ 336519 h 427645"/>
                <a:gd name="connsiteX78" fmla="*/ 13478 w 455769"/>
                <a:gd name="connsiteY78" fmla="*/ 336519 h 427645"/>
                <a:gd name="connsiteX79" fmla="*/ 13478 w 455769"/>
                <a:gd name="connsiteY79" fmla="*/ 336519 h 427645"/>
                <a:gd name="connsiteX80" fmla="*/ 20964 w 455769"/>
                <a:gd name="connsiteY80" fmla="*/ 345306 h 427645"/>
                <a:gd name="connsiteX81" fmla="*/ 21615 w 455769"/>
                <a:gd name="connsiteY81" fmla="*/ 346933 h 427645"/>
                <a:gd name="connsiteX82" fmla="*/ 22265 w 455769"/>
                <a:gd name="connsiteY82" fmla="*/ 353442 h 427645"/>
                <a:gd name="connsiteX83" fmla="*/ 21615 w 455769"/>
                <a:gd name="connsiteY83" fmla="*/ 363857 h 427645"/>
                <a:gd name="connsiteX84" fmla="*/ 17709 w 455769"/>
                <a:gd name="connsiteY84" fmla="*/ 365159 h 427645"/>
                <a:gd name="connsiteX85" fmla="*/ 18360 w 455769"/>
                <a:gd name="connsiteY85" fmla="*/ 369064 h 427645"/>
                <a:gd name="connsiteX86" fmla="*/ 19337 w 455769"/>
                <a:gd name="connsiteY86" fmla="*/ 371668 h 427645"/>
                <a:gd name="connsiteX87" fmla="*/ 19337 w 455769"/>
                <a:gd name="connsiteY87" fmla="*/ 371668 h 427645"/>
                <a:gd name="connsiteX88" fmla="*/ 19662 w 455769"/>
                <a:gd name="connsiteY88" fmla="*/ 371993 h 427645"/>
                <a:gd name="connsiteX89" fmla="*/ 19662 w 455769"/>
                <a:gd name="connsiteY89" fmla="*/ 371993 h 427645"/>
                <a:gd name="connsiteX90" fmla="*/ 25520 w 455769"/>
                <a:gd name="connsiteY90" fmla="*/ 375898 h 427645"/>
                <a:gd name="connsiteX91" fmla="*/ 31704 w 455769"/>
                <a:gd name="connsiteY91" fmla="*/ 371668 h 427645"/>
                <a:gd name="connsiteX92" fmla="*/ 36585 w 455769"/>
                <a:gd name="connsiteY92" fmla="*/ 371342 h 427645"/>
                <a:gd name="connsiteX93" fmla="*/ 38538 w 455769"/>
                <a:gd name="connsiteY93" fmla="*/ 374597 h 427645"/>
                <a:gd name="connsiteX94" fmla="*/ 41142 w 455769"/>
                <a:gd name="connsiteY94" fmla="*/ 377526 h 427645"/>
                <a:gd name="connsiteX95" fmla="*/ 48953 w 455769"/>
                <a:gd name="connsiteY95" fmla="*/ 374597 h 427645"/>
                <a:gd name="connsiteX96" fmla="*/ 52858 w 455769"/>
                <a:gd name="connsiteY96" fmla="*/ 372644 h 427645"/>
                <a:gd name="connsiteX97" fmla="*/ 52858 w 455769"/>
                <a:gd name="connsiteY97" fmla="*/ 372644 h 427645"/>
                <a:gd name="connsiteX98" fmla="*/ 54811 w 455769"/>
                <a:gd name="connsiteY98" fmla="*/ 371668 h 427645"/>
                <a:gd name="connsiteX99" fmla="*/ 61646 w 455769"/>
                <a:gd name="connsiteY99" fmla="*/ 371668 h 427645"/>
                <a:gd name="connsiteX100" fmla="*/ 61646 w 455769"/>
                <a:gd name="connsiteY100" fmla="*/ 371668 h 427645"/>
                <a:gd name="connsiteX101" fmla="*/ 63598 w 455769"/>
                <a:gd name="connsiteY101" fmla="*/ 372969 h 427645"/>
                <a:gd name="connsiteX102" fmla="*/ 68480 w 455769"/>
                <a:gd name="connsiteY102" fmla="*/ 375248 h 427645"/>
                <a:gd name="connsiteX103" fmla="*/ 68480 w 455769"/>
                <a:gd name="connsiteY103" fmla="*/ 375248 h 427645"/>
                <a:gd name="connsiteX104" fmla="*/ 71734 w 455769"/>
                <a:gd name="connsiteY104" fmla="*/ 373946 h 427645"/>
                <a:gd name="connsiteX105" fmla="*/ 76942 w 455769"/>
                <a:gd name="connsiteY105" fmla="*/ 371342 h 427645"/>
                <a:gd name="connsiteX106" fmla="*/ 77267 w 455769"/>
                <a:gd name="connsiteY106" fmla="*/ 370040 h 427645"/>
                <a:gd name="connsiteX107" fmla="*/ 79871 w 455769"/>
                <a:gd name="connsiteY107" fmla="*/ 362880 h 427645"/>
                <a:gd name="connsiteX108" fmla="*/ 79871 w 455769"/>
                <a:gd name="connsiteY108" fmla="*/ 362880 h 427645"/>
                <a:gd name="connsiteX109" fmla="*/ 79871 w 455769"/>
                <a:gd name="connsiteY109" fmla="*/ 362880 h 427645"/>
                <a:gd name="connsiteX110" fmla="*/ 87031 w 455769"/>
                <a:gd name="connsiteY110" fmla="*/ 366135 h 427645"/>
                <a:gd name="connsiteX111" fmla="*/ 92889 w 455769"/>
                <a:gd name="connsiteY111" fmla="*/ 372969 h 427645"/>
                <a:gd name="connsiteX112" fmla="*/ 92889 w 455769"/>
                <a:gd name="connsiteY112" fmla="*/ 372969 h 427645"/>
                <a:gd name="connsiteX113" fmla="*/ 93214 w 455769"/>
                <a:gd name="connsiteY113" fmla="*/ 373295 h 427645"/>
                <a:gd name="connsiteX114" fmla="*/ 93214 w 455769"/>
                <a:gd name="connsiteY114" fmla="*/ 373295 h 427645"/>
                <a:gd name="connsiteX115" fmla="*/ 93540 w 455769"/>
                <a:gd name="connsiteY115" fmla="*/ 381757 h 427645"/>
                <a:gd name="connsiteX116" fmla="*/ 92889 w 455769"/>
                <a:gd name="connsiteY116" fmla="*/ 385337 h 427645"/>
                <a:gd name="connsiteX117" fmla="*/ 95167 w 455769"/>
                <a:gd name="connsiteY117" fmla="*/ 386638 h 427645"/>
                <a:gd name="connsiteX118" fmla="*/ 102978 w 455769"/>
                <a:gd name="connsiteY118" fmla="*/ 391846 h 427645"/>
                <a:gd name="connsiteX119" fmla="*/ 102978 w 455769"/>
                <a:gd name="connsiteY119" fmla="*/ 391846 h 427645"/>
                <a:gd name="connsiteX120" fmla="*/ 104605 w 455769"/>
                <a:gd name="connsiteY120" fmla="*/ 395751 h 427645"/>
                <a:gd name="connsiteX121" fmla="*/ 103954 w 455769"/>
                <a:gd name="connsiteY121" fmla="*/ 399331 h 427645"/>
                <a:gd name="connsiteX122" fmla="*/ 101025 w 455769"/>
                <a:gd name="connsiteY122" fmla="*/ 401935 h 427645"/>
                <a:gd name="connsiteX123" fmla="*/ 101025 w 455769"/>
                <a:gd name="connsiteY123" fmla="*/ 401935 h 427645"/>
                <a:gd name="connsiteX124" fmla="*/ 96794 w 455769"/>
                <a:gd name="connsiteY124" fmla="*/ 405840 h 427645"/>
                <a:gd name="connsiteX125" fmla="*/ 101351 w 455769"/>
                <a:gd name="connsiteY125" fmla="*/ 405189 h 427645"/>
                <a:gd name="connsiteX126" fmla="*/ 103954 w 455769"/>
                <a:gd name="connsiteY126" fmla="*/ 404864 h 427645"/>
                <a:gd name="connsiteX127" fmla="*/ 110138 w 455769"/>
                <a:gd name="connsiteY127" fmla="*/ 407793 h 427645"/>
                <a:gd name="connsiteX128" fmla="*/ 108836 w 455769"/>
                <a:gd name="connsiteY128" fmla="*/ 414628 h 427645"/>
                <a:gd name="connsiteX129" fmla="*/ 108185 w 455769"/>
                <a:gd name="connsiteY129" fmla="*/ 418858 h 427645"/>
                <a:gd name="connsiteX130" fmla="*/ 115996 w 455769"/>
                <a:gd name="connsiteY130" fmla="*/ 426995 h 427645"/>
                <a:gd name="connsiteX131" fmla="*/ 117949 w 455769"/>
                <a:gd name="connsiteY131" fmla="*/ 425367 h 427645"/>
                <a:gd name="connsiteX132" fmla="*/ 122180 w 455769"/>
                <a:gd name="connsiteY132" fmla="*/ 421787 h 427645"/>
                <a:gd name="connsiteX133" fmla="*/ 122180 w 455769"/>
                <a:gd name="connsiteY133" fmla="*/ 421787 h 427645"/>
                <a:gd name="connsiteX134" fmla="*/ 128689 w 455769"/>
                <a:gd name="connsiteY134" fmla="*/ 422113 h 427645"/>
                <a:gd name="connsiteX135" fmla="*/ 128689 w 455769"/>
                <a:gd name="connsiteY135" fmla="*/ 422113 h 427645"/>
                <a:gd name="connsiteX136" fmla="*/ 133245 w 455769"/>
                <a:gd name="connsiteY136" fmla="*/ 424391 h 427645"/>
                <a:gd name="connsiteX137" fmla="*/ 140405 w 455769"/>
                <a:gd name="connsiteY137" fmla="*/ 427646 h 427645"/>
                <a:gd name="connsiteX138" fmla="*/ 140730 w 455769"/>
                <a:gd name="connsiteY138" fmla="*/ 427320 h 427645"/>
                <a:gd name="connsiteX139" fmla="*/ 140405 w 455769"/>
                <a:gd name="connsiteY139" fmla="*/ 426018 h 427645"/>
                <a:gd name="connsiteX140" fmla="*/ 140405 w 455769"/>
                <a:gd name="connsiteY140" fmla="*/ 426018 h 427645"/>
                <a:gd name="connsiteX141" fmla="*/ 140405 w 455769"/>
                <a:gd name="connsiteY141" fmla="*/ 423415 h 427645"/>
                <a:gd name="connsiteX142" fmla="*/ 145287 w 455769"/>
                <a:gd name="connsiteY142" fmla="*/ 422113 h 427645"/>
                <a:gd name="connsiteX143" fmla="*/ 151145 w 455769"/>
                <a:gd name="connsiteY143" fmla="*/ 421462 h 427645"/>
                <a:gd name="connsiteX144" fmla="*/ 151796 w 455769"/>
                <a:gd name="connsiteY144" fmla="*/ 420160 h 427645"/>
                <a:gd name="connsiteX145" fmla="*/ 151471 w 455769"/>
                <a:gd name="connsiteY145" fmla="*/ 416255 h 427645"/>
                <a:gd name="connsiteX146" fmla="*/ 161234 w 455769"/>
                <a:gd name="connsiteY146" fmla="*/ 412675 h 427645"/>
                <a:gd name="connsiteX147" fmla="*/ 162861 w 455769"/>
                <a:gd name="connsiteY147" fmla="*/ 412675 h 427645"/>
                <a:gd name="connsiteX148" fmla="*/ 166116 w 455769"/>
                <a:gd name="connsiteY148" fmla="*/ 417231 h 427645"/>
                <a:gd name="connsiteX149" fmla="*/ 166441 w 455769"/>
                <a:gd name="connsiteY149" fmla="*/ 423415 h 427645"/>
                <a:gd name="connsiteX150" fmla="*/ 166441 w 455769"/>
                <a:gd name="connsiteY150" fmla="*/ 423415 h 427645"/>
                <a:gd name="connsiteX151" fmla="*/ 166441 w 455769"/>
                <a:gd name="connsiteY151" fmla="*/ 426344 h 427645"/>
                <a:gd name="connsiteX152" fmla="*/ 167418 w 455769"/>
                <a:gd name="connsiteY152" fmla="*/ 426995 h 427645"/>
                <a:gd name="connsiteX153" fmla="*/ 171648 w 455769"/>
                <a:gd name="connsiteY153" fmla="*/ 427320 h 427645"/>
                <a:gd name="connsiteX154" fmla="*/ 173927 w 455769"/>
                <a:gd name="connsiteY154" fmla="*/ 423740 h 427645"/>
                <a:gd name="connsiteX155" fmla="*/ 175554 w 455769"/>
                <a:gd name="connsiteY155" fmla="*/ 420811 h 427645"/>
                <a:gd name="connsiteX156" fmla="*/ 183365 w 455769"/>
                <a:gd name="connsiteY156" fmla="*/ 420486 h 427645"/>
                <a:gd name="connsiteX157" fmla="*/ 185643 w 455769"/>
                <a:gd name="connsiteY157" fmla="*/ 412349 h 427645"/>
                <a:gd name="connsiteX158" fmla="*/ 184667 w 455769"/>
                <a:gd name="connsiteY158" fmla="*/ 410722 h 427645"/>
                <a:gd name="connsiteX159" fmla="*/ 184667 w 455769"/>
                <a:gd name="connsiteY159" fmla="*/ 410722 h 427645"/>
                <a:gd name="connsiteX160" fmla="*/ 184992 w 455769"/>
                <a:gd name="connsiteY160" fmla="*/ 403887 h 427645"/>
                <a:gd name="connsiteX161" fmla="*/ 188572 w 455769"/>
                <a:gd name="connsiteY161" fmla="*/ 401609 h 427645"/>
                <a:gd name="connsiteX162" fmla="*/ 190525 w 455769"/>
                <a:gd name="connsiteY162" fmla="*/ 399331 h 427645"/>
                <a:gd name="connsiteX163" fmla="*/ 192478 w 455769"/>
                <a:gd name="connsiteY163" fmla="*/ 394124 h 427645"/>
                <a:gd name="connsiteX164" fmla="*/ 192152 w 455769"/>
                <a:gd name="connsiteY164" fmla="*/ 390544 h 427645"/>
                <a:gd name="connsiteX165" fmla="*/ 189874 w 455769"/>
                <a:gd name="connsiteY165" fmla="*/ 388266 h 427645"/>
                <a:gd name="connsiteX166" fmla="*/ 187270 w 455769"/>
                <a:gd name="connsiteY166" fmla="*/ 382082 h 427645"/>
                <a:gd name="connsiteX167" fmla="*/ 193454 w 455769"/>
                <a:gd name="connsiteY167" fmla="*/ 377851 h 427645"/>
                <a:gd name="connsiteX168" fmla="*/ 206146 w 455769"/>
                <a:gd name="connsiteY168" fmla="*/ 373620 h 427645"/>
                <a:gd name="connsiteX169" fmla="*/ 212981 w 455769"/>
                <a:gd name="connsiteY169" fmla="*/ 370366 h 427645"/>
                <a:gd name="connsiteX170" fmla="*/ 215259 w 455769"/>
                <a:gd name="connsiteY170" fmla="*/ 368088 h 427645"/>
                <a:gd name="connsiteX171" fmla="*/ 213957 w 455769"/>
                <a:gd name="connsiteY171" fmla="*/ 363531 h 427645"/>
                <a:gd name="connsiteX172" fmla="*/ 213632 w 455769"/>
                <a:gd name="connsiteY172" fmla="*/ 354744 h 427645"/>
                <a:gd name="connsiteX173" fmla="*/ 213632 w 455769"/>
                <a:gd name="connsiteY173" fmla="*/ 354744 h 427645"/>
                <a:gd name="connsiteX174" fmla="*/ 217212 w 455769"/>
                <a:gd name="connsiteY174" fmla="*/ 354093 h 427645"/>
                <a:gd name="connsiteX175" fmla="*/ 221443 w 455769"/>
                <a:gd name="connsiteY175" fmla="*/ 353117 h 427645"/>
                <a:gd name="connsiteX176" fmla="*/ 220466 w 455769"/>
                <a:gd name="connsiteY176" fmla="*/ 349537 h 427645"/>
                <a:gd name="connsiteX177" fmla="*/ 219816 w 455769"/>
                <a:gd name="connsiteY177" fmla="*/ 343679 h 427645"/>
                <a:gd name="connsiteX178" fmla="*/ 219816 w 455769"/>
                <a:gd name="connsiteY178" fmla="*/ 343679 h 427645"/>
                <a:gd name="connsiteX179" fmla="*/ 228603 w 455769"/>
                <a:gd name="connsiteY179" fmla="*/ 333264 h 427645"/>
                <a:gd name="connsiteX180" fmla="*/ 234136 w 455769"/>
                <a:gd name="connsiteY180" fmla="*/ 336519 h 427645"/>
                <a:gd name="connsiteX181" fmla="*/ 238366 w 455769"/>
                <a:gd name="connsiteY181" fmla="*/ 339448 h 427645"/>
                <a:gd name="connsiteX182" fmla="*/ 243899 w 455769"/>
                <a:gd name="connsiteY182" fmla="*/ 340750 h 427645"/>
                <a:gd name="connsiteX183" fmla="*/ 246503 w 455769"/>
                <a:gd name="connsiteY183" fmla="*/ 340424 h 427645"/>
                <a:gd name="connsiteX184" fmla="*/ 246177 w 455769"/>
                <a:gd name="connsiteY184" fmla="*/ 335217 h 427645"/>
                <a:gd name="connsiteX185" fmla="*/ 246828 w 455769"/>
                <a:gd name="connsiteY185" fmla="*/ 326755 h 427645"/>
                <a:gd name="connsiteX186" fmla="*/ 246828 w 455769"/>
                <a:gd name="connsiteY186" fmla="*/ 326755 h 427645"/>
                <a:gd name="connsiteX187" fmla="*/ 251385 w 455769"/>
                <a:gd name="connsiteY187" fmla="*/ 327731 h 427645"/>
                <a:gd name="connsiteX188" fmla="*/ 255616 w 455769"/>
                <a:gd name="connsiteY188" fmla="*/ 328382 h 427645"/>
                <a:gd name="connsiteX189" fmla="*/ 258870 w 455769"/>
                <a:gd name="connsiteY189" fmla="*/ 322199 h 427645"/>
                <a:gd name="connsiteX190" fmla="*/ 264077 w 455769"/>
                <a:gd name="connsiteY190" fmla="*/ 313737 h 427645"/>
                <a:gd name="connsiteX191" fmla="*/ 265705 w 455769"/>
                <a:gd name="connsiteY191" fmla="*/ 312110 h 427645"/>
                <a:gd name="connsiteX192" fmla="*/ 272214 w 455769"/>
                <a:gd name="connsiteY192" fmla="*/ 309832 h 427645"/>
                <a:gd name="connsiteX193" fmla="*/ 275794 w 455769"/>
                <a:gd name="connsiteY193" fmla="*/ 311459 h 427645"/>
                <a:gd name="connsiteX194" fmla="*/ 280675 w 455769"/>
                <a:gd name="connsiteY194" fmla="*/ 312760 h 427645"/>
                <a:gd name="connsiteX195" fmla="*/ 282303 w 455769"/>
                <a:gd name="connsiteY195" fmla="*/ 309181 h 427645"/>
                <a:gd name="connsiteX196" fmla="*/ 285557 w 455769"/>
                <a:gd name="connsiteY196" fmla="*/ 304950 h 427645"/>
                <a:gd name="connsiteX197" fmla="*/ 295972 w 455769"/>
                <a:gd name="connsiteY197" fmla="*/ 301044 h 427645"/>
                <a:gd name="connsiteX198" fmla="*/ 300854 w 455769"/>
                <a:gd name="connsiteY198" fmla="*/ 298766 h 427645"/>
                <a:gd name="connsiteX199" fmla="*/ 304434 w 455769"/>
                <a:gd name="connsiteY199" fmla="*/ 297139 h 427645"/>
                <a:gd name="connsiteX200" fmla="*/ 304434 w 455769"/>
                <a:gd name="connsiteY200" fmla="*/ 297139 h 427645"/>
                <a:gd name="connsiteX201" fmla="*/ 310617 w 455769"/>
                <a:gd name="connsiteY201" fmla="*/ 293233 h 427645"/>
                <a:gd name="connsiteX202" fmla="*/ 310617 w 455769"/>
                <a:gd name="connsiteY202" fmla="*/ 293233 h 427645"/>
                <a:gd name="connsiteX203" fmla="*/ 316150 w 455769"/>
                <a:gd name="connsiteY203" fmla="*/ 288351 h 427645"/>
                <a:gd name="connsiteX204" fmla="*/ 324286 w 455769"/>
                <a:gd name="connsiteY204" fmla="*/ 286399 h 427645"/>
                <a:gd name="connsiteX205" fmla="*/ 344139 w 455769"/>
                <a:gd name="connsiteY205" fmla="*/ 295186 h 427645"/>
                <a:gd name="connsiteX206" fmla="*/ 344139 w 455769"/>
                <a:gd name="connsiteY206" fmla="*/ 295186 h 42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455769" h="427645">
                  <a:moveTo>
                    <a:pt x="344139" y="295186"/>
                  </a:moveTo>
                  <a:cubicBezTo>
                    <a:pt x="348695" y="292583"/>
                    <a:pt x="359435" y="289328"/>
                    <a:pt x="367897" y="286399"/>
                  </a:cubicBezTo>
                  <a:cubicBezTo>
                    <a:pt x="372453" y="284772"/>
                    <a:pt x="376359" y="283795"/>
                    <a:pt x="377335" y="283144"/>
                  </a:cubicBezTo>
                  <a:lnTo>
                    <a:pt x="377335" y="283144"/>
                  </a:lnTo>
                  <a:cubicBezTo>
                    <a:pt x="379613" y="282168"/>
                    <a:pt x="404999" y="281192"/>
                    <a:pt x="421597" y="280541"/>
                  </a:cubicBezTo>
                  <a:cubicBezTo>
                    <a:pt x="429408" y="280215"/>
                    <a:pt x="434940" y="279890"/>
                    <a:pt x="435591" y="279890"/>
                  </a:cubicBezTo>
                  <a:cubicBezTo>
                    <a:pt x="435917" y="279890"/>
                    <a:pt x="437544" y="278263"/>
                    <a:pt x="439497" y="276635"/>
                  </a:cubicBezTo>
                  <a:cubicBezTo>
                    <a:pt x="442100" y="274357"/>
                    <a:pt x="444704" y="271428"/>
                    <a:pt x="445355" y="270452"/>
                  </a:cubicBezTo>
                  <a:cubicBezTo>
                    <a:pt x="446006" y="269475"/>
                    <a:pt x="448284" y="264593"/>
                    <a:pt x="450236" y="260363"/>
                  </a:cubicBezTo>
                  <a:cubicBezTo>
                    <a:pt x="451538" y="257433"/>
                    <a:pt x="452515" y="254504"/>
                    <a:pt x="452840" y="253203"/>
                  </a:cubicBezTo>
                  <a:cubicBezTo>
                    <a:pt x="453166" y="251575"/>
                    <a:pt x="453491" y="242788"/>
                    <a:pt x="454142" y="234652"/>
                  </a:cubicBezTo>
                  <a:cubicBezTo>
                    <a:pt x="454467" y="228794"/>
                    <a:pt x="454793" y="222935"/>
                    <a:pt x="454793" y="220332"/>
                  </a:cubicBezTo>
                  <a:cubicBezTo>
                    <a:pt x="454793" y="219030"/>
                    <a:pt x="454793" y="216426"/>
                    <a:pt x="455118" y="212846"/>
                  </a:cubicBezTo>
                  <a:cubicBezTo>
                    <a:pt x="455444" y="206337"/>
                    <a:pt x="455769" y="196574"/>
                    <a:pt x="455769" y="188438"/>
                  </a:cubicBezTo>
                  <a:cubicBezTo>
                    <a:pt x="455769" y="180301"/>
                    <a:pt x="455444" y="173792"/>
                    <a:pt x="455118" y="173792"/>
                  </a:cubicBezTo>
                  <a:cubicBezTo>
                    <a:pt x="451864" y="173792"/>
                    <a:pt x="448284" y="175419"/>
                    <a:pt x="446331" y="176396"/>
                  </a:cubicBezTo>
                  <a:lnTo>
                    <a:pt x="446331" y="176396"/>
                  </a:lnTo>
                  <a:lnTo>
                    <a:pt x="445680" y="176721"/>
                  </a:lnTo>
                  <a:lnTo>
                    <a:pt x="445680" y="176721"/>
                  </a:lnTo>
                  <a:cubicBezTo>
                    <a:pt x="444378" y="177372"/>
                    <a:pt x="440147" y="177372"/>
                    <a:pt x="436242" y="177372"/>
                  </a:cubicBezTo>
                  <a:cubicBezTo>
                    <a:pt x="431686" y="177047"/>
                    <a:pt x="427129" y="176721"/>
                    <a:pt x="426479" y="175745"/>
                  </a:cubicBezTo>
                  <a:cubicBezTo>
                    <a:pt x="425177" y="174443"/>
                    <a:pt x="426153" y="171839"/>
                    <a:pt x="427129" y="169236"/>
                  </a:cubicBezTo>
                  <a:cubicBezTo>
                    <a:pt x="427780" y="167934"/>
                    <a:pt x="428106" y="166632"/>
                    <a:pt x="428106" y="165981"/>
                  </a:cubicBezTo>
                  <a:cubicBezTo>
                    <a:pt x="428106" y="165005"/>
                    <a:pt x="428106" y="162727"/>
                    <a:pt x="428106" y="160448"/>
                  </a:cubicBezTo>
                  <a:cubicBezTo>
                    <a:pt x="428106" y="157845"/>
                    <a:pt x="428106" y="155241"/>
                    <a:pt x="428106" y="154590"/>
                  </a:cubicBezTo>
                  <a:cubicBezTo>
                    <a:pt x="428106" y="153939"/>
                    <a:pt x="422248" y="150685"/>
                    <a:pt x="415413" y="147105"/>
                  </a:cubicBezTo>
                  <a:cubicBezTo>
                    <a:pt x="408904" y="143525"/>
                    <a:pt x="401744" y="140270"/>
                    <a:pt x="399140" y="139945"/>
                  </a:cubicBezTo>
                  <a:cubicBezTo>
                    <a:pt x="394909" y="139294"/>
                    <a:pt x="392306" y="139620"/>
                    <a:pt x="390028" y="139945"/>
                  </a:cubicBezTo>
                  <a:lnTo>
                    <a:pt x="390028" y="139945"/>
                  </a:lnTo>
                  <a:cubicBezTo>
                    <a:pt x="389377" y="139945"/>
                    <a:pt x="388726" y="140270"/>
                    <a:pt x="388400" y="140270"/>
                  </a:cubicBezTo>
                  <a:cubicBezTo>
                    <a:pt x="386773" y="140596"/>
                    <a:pt x="384820" y="139294"/>
                    <a:pt x="383518" y="137667"/>
                  </a:cubicBezTo>
                  <a:cubicBezTo>
                    <a:pt x="381891" y="135714"/>
                    <a:pt x="380590" y="132785"/>
                    <a:pt x="380264" y="131158"/>
                  </a:cubicBezTo>
                  <a:cubicBezTo>
                    <a:pt x="379939" y="130507"/>
                    <a:pt x="377661" y="129856"/>
                    <a:pt x="375382" y="128879"/>
                  </a:cubicBezTo>
                  <a:cubicBezTo>
                    <a:pt x="372779" y="127903"/>
                    <a:pt x="370175" y="127252"/>
                    <a:pt x="369199" y="125625"/>
                  </a:cubicBezTo>
                  <a:cubicBezTo>
                    <a:pt x="368548" y="124323"/>
                    <a:pt x="368548" y="123021"/>
                    <a:pt x="368548" y="121394"/>
                  </a:cubicBezTo>
                  <a:cubicBezTo>
                    <a:pt x="368548" y="119116"/>
                    <a:pt x="368548" y="116187"/>
                    <a:pt x="366595" y="112932"/>
                  </a:cubicBezTo>
                  <a:cubicBezTo>
                    <a:pt x="364968" y="109678"/>
                    <a:pt x="275794" y="50445"/>
                    <a:pt x="200289" y="0"/>
                  </a:cubicBezTo>
                  <a:cubicBezTo>
                    <a:pt x="198987" y="325"/>
                    <a:pt x="196383" y="1302"/>
                    <a:pt x="194430" y="1627"/>
                  </a:cubicBezTo>
                  <a:cubicBezTo>
                    <a:pt x="193454" y="1627"/>
                    <a:pt x="187270" y="1627"/>
                    <a:pt x="180110" y="1302"/>
                  </a:cubicBezTo>
                  <a:cubicBezTo>
                    <a:pt x="168719" y="976"/>
                    <a:pt x="154725" y="651"/>
                    <a:pt x="153423" y="976"/>
                  </a:cubicBezTo>
                  <a:cubicBezTo>
                    <a:pt x="153098" y="976"/>
                    <a:pt x="160583" y="57931"/>
                    <a:pt x="167418" y="111956"/>
                  </a:cubicBezTo>
                  <a:cubicBezTo>
                    <a:pt x="173276" y="157845"/>
                    <a:pt x="179134" y="201781"/>
                    <a:pt x="179134" y="207965"/>
                  </a:cubicBezTo>
                  <a:cubicBezTo>
                    <a:pt x="179134" y="214148"/>
                    <a:pt x="179785" y="221959"/>
                    <a:pt x="180436" y="229445"/>
                  </a:cubicBezTo>
                  <a:cubicBezTo>
                    <a:pt x="181412" y="237581"/>
                    <a:pt x="182389" y="245066"/>
                    <a:pt x="183365" y="249297"/>
                  </a:cubicBezTo>
                  <a:cubicBezTo>
                    <a:pt x="184016" y="251901"/>
                    <a:pt x="184341" y="252552"/>
                    <a:pt x="184341" y="252226"/>
                  </a:cubicBezTo>
                  <a:cubicBezTo>
                    <a:pt x="184341" y="252226"/>
                    <a:pt x="184667" y="252226"/>
                    <a:pt x="184992" y="251901"/>
                  </a:cubicBezTo>
                  <a:cubicBezTo>
                    <a:pt x="186294" y="251250"/>
                    <a:pt x="187921" y="250599"/>
                    <a:pt x="189223" y="253528"/>
                  </a:cubicBezTo>
                  <a:cubicBezTo>
                    <a:pt x="190200" y="255806"/>
                    <a:pt x="189874" y="261014"/>
                    <a:pt x="188572" y="266221"/>
                  </a:cubicBezTo>
                  <a:cubicBezTo>
                    <a:pt x="187270" y="272079"/>
                    <a:pt x="184992" y="277937"/>
                    <a:pt x="183365" y="278588"/>
                  </a:cubicBezTo>
                  <a:cubicBezTo>
                    <a:pt x="182063" y="279239"/>
                    <a:pt x="167092" y="279239"/>
                    <a:pt x="149192" y="279239"/>
                  </a:cubicBezTo>
                  <a:cubicBezTo>
                    <a:pt x="123482" y="278913"/>
                    <a:pt x="91587" y="278263"/>
                    <a:pt x="86380" y="277937"/>
                  </a:cubicBezTo>
                  <a:cubicBezTo>
                    <a:pt x="80196" y="277612"/>
                    <a:pt x="78894" y="274032"/>
                    <a:pt x="78244" y="271428"/>
                  </a:cubicBezTo>
                  <a:cubicBezTo>
                    <a:pt x="77918" y="270452"/>
                    <a:pt x="77592" y="269801"/>
                    <a:pt x="77267" y="270126"/>
                  </a:cubicBezTo>
                  <a:cubicBezTo>
                    <a:pt x="75640" y="270452"/>
                    <a:pt x="74338" y="272404"/>
                    <a:pt x="73036" y="274357"/>
                  </a:cubicBezTo>
                  <a:cubicBezTo>
                    <a:pt x="71734" y="276310"/>
                    <a:pt x="70433" y="278263"/>
                    <a:pt x="68480" y="279239"/>
                  </a:cubicBezTo>
                  <a:cubicBezTo>
                    <a:pt x="65876" y="280541"/>
                    <a:pt x="56113" y="279890"/>
                    <a:pt x="48627" y="279564"/>
                  </a:cubicBezTo>
                  <a:cubicBezTo>
                    <a:pt x="44722" y="279239"/>
                    <a:pt x="41142" y="279239"/>
                    <a:pt x="39840" y="279239"/>
                  </a:cubicBezTo>
                  <a:cubicBezTo>
                    <a:pt x="37887" y="279239"/>
                    <a:pt x="36585" y="281842"/>
                    <a:pt x="35609" y="283795"/>
                  </a:cubicBezTo>
                  <a:cubicBezTo>
                    <a:pt x="34633" y="285423"/>
                    <a:pt x="33982" y="287050"/>
                    <a:pt x="32680" y="287375"/>
                  </a:cubicBezTo>
                  <a:lnTo>
                    <a:pt x="32680" y="287375"/>
                  </a:lnTo>
                  <a:cubicBezTo>
                    <a:pt x="30727" y="288026"/>
                    <a:pt x="27147" y="284121"/>
                    <a:pt x="23242" y="280541"/>
                  </a:cubicBezTo>
                  <a:cubicBezTo>
                    <a:pt x="19987" y="277612"/>
                    <a:pt x="17058" y="274357"/>
                    <a:pt x="16082" y="274357"/>
                  </a:cubicBezTo>
                  <a:cubicBezTo>
                    <a:pt x="15106" y="274357"/>
                    <a:pt x="14455" y="274357"/>
                    <a:pt x="13478" y="275008"/>
                  </a:cubicBezTo>
                  <a:cubicBezTo>
                    <a:pt x="12502" y="275659"/>
                    <a:pt x="11526" y="276310"/>
                    <a:pt x="10549" y="277286"/>
                  </a:cubicBezTo>
                  <a:cubicBezTo>
                    <a:pt x="9573" y="278263"/>
                    <a:pt x="9247" y="283795"/>
                    <a:pt x="8922" y="288026"/>
                  </a:cubicBezTo>
                  <a:cubicBezTo>
                    <a:pt x="8922" y="289653"/>
                    <a:pt x="8596" y="291281"/>
                    <a:pt x="8596" y="292257"/>
                  </a:cubicBezTo>
                  <a:cubicBezTo>
                    <a:pt x="8271" y="295512"/>
                    <a:pt x="4691" y="297464"/>
                    <a:pt x="2413" y="298441"/>
                  </a:cubicBezTo>
                  <a:cubicBezTo>
                    <a:pt x="1762" y="298766"/>
                    <a:pt x="1111" y="299092"/>
                    <a:pt x="1111" y="299092"/>
                  </a:cubicBezTo>
                  <a:cubicBezTo>
                    <a:pt x="786" y="299092"/>
                    <a:pt x="786" y="299417"/>
                    <a:pt x="460" y="299417"/>
                  </a:cubicBezTo>
                  <a:cubicBezTo>
                    <a:pt x="135" y="300719"/>
                    <a:pt x="-191" y="303648"/>
                    <a:pt x="135" y="305601"/>
                  </a:cubicBezTo>
                  <a:lnTo>
                    <a:pt x="135" y="305601"/>
                  </a:lnTo>
                  <a:lnTo>
                    <a:pt x="460" y="306577"/>
                  </a:lnTo>
                  <a:cubicBezTo>
                    <a:pt x="1437" y="310157"/>
                    <a:pt x="3715" y="318293"/>
                    <a:pt x="5342" y="320246"/>
                  </a:cubicBezTo>
                  <a:cubicBezTo>
                    <a:pt x="7295" y="322850"/>
                    <a:pt x="5017" y="324802"/>
                    <a:pt x="3064" y="326755"/>
                  </a:cubicBezTo>
                  <a:cubicBezTo>
                    <a:pt x="2413" y="327406"/>
                    <a:pt x="1762" y="327731"/>
                    <a:pt x="1762" y="328057"/>
                  </a:cubicBezTo>
                  <a:cubicBezTo>
                    <a:pt x="1762" y="328382"/>
                    <a:pt x="3715" y="330335"/>
                    <a:pt x="5993" y="332288"/>
                  </a:cubicBezTo>
                  <a:cubicBezTo>
                    <a:pt x="8596" y="334241"/>
                    <a:pt x="11526" y="336193"/>
                    <a:pt x="13153" y="336519"/>
                  </a:cubicBezTo>
                  <a:lnTo>
                    <a:pt x="13153" y="336519"/>
                  </a:lnTo>
                  <a:lnTo>
                    <a:pt x="13478" y="336519"/>
                  </a:lnTo>
                  <a:lnTo>
                    <a:pt x="13478" y="336519"/>
                  </a:lnTo>
                  <a:cubicBezTo>
                    <a:pt x="17384" y="337169"/>
                    <a:pt x="19337" y="342051"/>
                    <a:pt x="20964" y="345306"/>
                  </a:cubicBezTo>
                  <a:cubicBezTo>
                    <a:pt x="21289" y="345957"/>
                    <a:pt x="21615" y="346608"/>
                    <a:pt x="21615" y="346933"/>
                  </a:cubicBezTo>
                  <a:cubicBezTo>
                    <a:pt x="22265" y="347910"/>
                    <a:pt x="22265" y="350513"/>
                    <a:pt x="22265" y="353442"/>
                  </a:cubicBezTo>
                  <a:cubicBezTo>
                    <a:pt x="22265" y="357999"/>
                    <a:pt x="21615" y="363206"/>
                    <a:pt x="21615" y="363857"/>
                  </a:cubicBezTo>
                  <a:cubicBezTo>
                    <a:pt x="21289" y="364508"/>
                    <a:pt x="19662" y="365159"/>
                    <a:pt x="17709" y="365159"/>
                  </a:cubicBezTo>
                  <a:cubicBezTo>
                    <a:pt x="17709" y="366135"/>
                    <a:pt x="18035" y="367762"/>
                    <a:pt x="18360" y="369064"/>
                  </a:cubicBezTo>
                  <a:cubicBezTo>
                    <a:pt x="18685" y="370366"/>
                    <a:pt x="19011" y="371342"/>
                    <a:pt x="19337" y="371668"/>
                  </a:cubicBezTo>
                  <a:lnTo>
                    <a:pt x="19337" y="371668"/>
                  </a:lnTo>
                  <a:lnTo>
                    <a:pt x="19662" y="371993"/>
                  </a:lnTo>
                  <a:lnTo>
                    <a:pt x="19662" y="371993"/>
                  </a:lnTo>
                  <a:cubicBezTo>
                    <a:pt x="21289" y="373620"/>
                    <a:pt x="24544" y="376875"/>
                    <a:pt x="25520" y="375898"/>
                  </a:cubicBezTo>
                  <a:cubicBezTo>
                    <a:pt x="26822" y="374597"/>
                    <a:pt x="29426" y="372644"/>
                    <a:pt x="31704" y="371668"/>
                  </a:cubicBezTo>
                  <a:cubicBezTo>
                    <a:pt x="33656" y="370691"/>
                    <a:pt x="35283" y="370366"/>
                    <a:pt x="36585" y="371342"/>
                  </a:cubicBezTo>
                  <a:cubicBezTo>
                    <a:pt x="37562" y="371993"/>
                    <a:pt x="37887" y="373295"/>
                    <a:pt x="38538" y="374597"/>
                  </a:cubicBezTo>
                  <a:cubicBezTo>
                    <a:pt x="38864" y="375898"/>
                    <a:pt x="39515" y="377526"/>
                    <a:pt x="41142" y="377526"/>
                  </a:cubicBezTo>
                  <a:cubicBezTo>
                    <a:pt x="43420" y="377526"/>
                    <a:pt x="46349" y="375898"/>
                    <a:pt x="48953" y="374597"/>
                  </a:cubicBezTo>
                  <a:cubicBezTo>
                    <a:pt x="50255" y="373946"/>
                    <a:pt x="51556" y="372969"/>
                    <a:pt x="52858" y="372644"/>
                  </a:cubicBezTo>
                  <a:lnTo>
                    <a:pt x="52858" y="372644"/>
                  </a:lnTo>
                  <a:cubicBezTo>
                    <a:pt x="53509" y="372319"/>
                    <a:pt x="54485" y="371993"/>
                    <a:pt x="54811" y="371668"/>
                  </a:cubicBezTo>
                  <a:cubicBezTo>
                    <a:pt x="56764" y="370366"/>
                    <a:pt x="58391" y="369715"/>
                    <a:pt x="61646" y="371668"/>
                  </a:cubicBezTo>
                  <a:lnTo>
                    <a:pt x="61646" y="371668"/>
                  </a:lnTo>
                  <a:cubicBezTo>
                    <a:pt x="62296" y="371993"/>
                    <a:pt x="62947" y="372319"/>
                    <a:pt x="63598" y="372969"/>
                  </a:cubicBezTo>
                  <a:cubicBezTo>
                    <a:pt x="65876" y="374597"/>
                    <a:pt x="67503" y="375573"/>
                    <a:pt x="68480" y="375248"/>
                  </a:cubicBezTo>
                  <a:lnTo>
                    <a:pt x="68480" y="375248"/>
                  </a:lnTo>
                  <a:cubicBezTo>
                    <a:pt x="69131" y="374922"/>
                    <a:pt x="70433" y="374271"/>
                    <a:pt x="71734" y="373946"/>
                  </a:cubicBezTo>
                  <a:cubicBezTo>
                    <a:pt x="74013" y="372969"/>
                    <a:pt x="76616" y="371993"/>
                    <a:pt x="76942" y="371342"/>
                  </a:cubicBezTo>
                  <a:cubicBezTo>
                    <a:pt x="76942" y="371017"/>
                    <a:pt x="76942" y="370691"/>
                    <a:pt x="77267" y="370040"/>
                  </a:cubicBezTo>
                  <a:cubicBezTo>
                    <a:pt x="77592" y="367762"/>
                    <a:pt x="77918" y="364508"/>
                    <a:pt x="79871" y="362880"/>
                  </a:cubicBezTo>
                  <a:lnTo>
                    <a:pt x="79871" y="362880"/>
                  </a:lnTo>
                  <a:lnTo>
                    <a:pt x="79871" y="362880"/>
                  </a:lnTo>
                  <a:cubicBezTo>
                    <a:pt x="81498" y="361578"/>
                    <a:pt x="84427" y="363531"/>
                    <a:pt x="87031" y="366135"/>
                  </a:cubicBezTo>
                  <a:cubicBezTo>
                    <a:pt x="89309" y="368413"/>
                    <a:pt x="91912" y="371017"/>
                    <a:pt x="92889" y="372969"/>
                  </a:cubicBezTo>
                  <a:lnTo>
                    <a:pt x="92889" y="372969"/>
                  </a:lnTo>
                  <a:lnTo>
                    <a:pt x="93214" y="373295"/>
                  </a:lnTo>
                  <a:lnTo>
                    <a:pt x="93214" y="373295"/>
                  </a:lnTo>
                  <a:cubicBezTo>
                    <a:pt x="94842" y="375248"/>
                    <a:pt x="93865" y="378828"/>
                    <a:pt x="93540" y="381757"/>
                  </a:cubicBezTo>
                  <a:cubicBezTo>
                    <a:pt x="93214" y="383709"/>
                    <a:pt x="92889" y="385337"/>
                    <a:pt x="92889" y="385337"/>
                  </a:cubicBezTo>
                  <a:cubicBezTo>
                    <a:pt x="93540" y="385662"/>
                    <a:pt x="94191" y="385987"/>
                    <a:pt x="95167" y="386638"/>
                  </a:cubicBezTo>
                  <a:cubicBezTo>
                    <a:pt x="98096" y="388266"/>
                    <a:pt x="102001" y="390219"/>
                    <a:pt x="102978" y="391846"/>
                  </a:cubicBezTo>
                  <a:lnTo>
                    <a:pt x="102978" y="391846"/>
                  </a:lnTo>
                  <a:cubicBezTo>
                    <a:pt x="103629" y="392822"/>
                    <a:pt x="104280" y="394124"/>
                    <a:pt x="104605" y="395751"/>
                  </a:cubicBezTo>
                  <a:cubicBezTo>
                    <a:pt x="104931" y="397053"/>
                    <a:pt x="104605" y="398355"/>
                    <a:pt x="103954" y="399331"/>
                  </a:cubicBezTo>
                  <a:cubicBezTo>
                    <a:pt x="103629" y="399982"/>
                    <a:pt x="102327" y="400958"/>
                    <a:pt x="101025" y="401935"/>
                  </a:cubicBezTo>
                  <a:lnTo>
                    <a:pt x="101025" y="401935"/>
                  </a:lnTo>
                  <a:cubicBezTo>
                    <a:pt x="99398" y="403237"/>
                    <a:pt x="97445" y="404864"/>
                    <a:pt x="96794" y="405840"/>
                  </a:cubicBezTo>
                  <a:cubicBezTo>
                    <a:pt x="97771" y="406166"/>
                    <a:pt x="99398" y="405840"/>
                    <a:pt x="101351" y="405189"/>
                  </a:cubicBezTo>
                  <a:cubicBezTo>
                    <a:pt x="102327" y="404864"/>
                    <a:pt x="102978" y="404864"/>
                    <a:pt x="103954" y="404864"/>
                  </a:cubicBezTo>
                  <a:cubicBezTo>
                    <a:pt x="107209" y="404538"/>
                    <a:pt x="109812" y="404538"/>
                    <a:pt x="110138" y="407793"/>
                  </a:cubicBezTo>
                  <a:cubicBezTo>
                    <a:pt x="110464" y="410071"/>
                    <a:pt x="109812" y="412675"/>
                    <a:pt x="108836" y="414628"/>
                  </a:cubicBezTo>
                  <a:cubicBezTo>
                    <a:pt x="108185" y="416580"/>
                    <a:pt x="107534" y="418533"/>
                    <a:pt x="108185" y="418858"/>
                  </a:cubicBezTo>
                  <a:cubicBezTo>
                    <a:pt x="110138" y="420486"/>
                    <a:pt x="114043" y="424716"/>
                    <a:pt x="115996" y="426995"/>
                  </a:cubicBezTo>
                  <a:cubicBezTo>
                    <a:pt x="116647" y="426344"/>
                    <a:pt x="117298" y="426018"/>
                    <a:pt x="117949" y="425367"/>
                  </a:cubicBezTo>
                  <a:cubicBezTo>
                    <a:pt x="119901" y="423740"/>
                    <a:pt x="121854" y="422438"/>
                    <a:pt x="122180" y="421787"/>
                  </a:cubicBezTo>
                  <a:lnTo>
                    <a:pt x="122180" y="421787"/>
                  </a:lnTo>
                  <a:cubicBezTo>
                    <a:pt x="123156" y="419835"/>
                    <a:pt x="125760" y="420811"/>
                    <a:pt x="128689" y="422113"/>
                  </a:cubicBezTo>
                  <a:lnTo>
                    <a:pt x="128689" y="422113"/>
                  </a:lnTo>
                  <a:cubicBezTo>
                    <a:pt x="129991" y="422764"/>
                    <a:pt x="131618" y="423740"/>
                    <a:pt x="133245" y="424391"/>
                  </a:cubicBezTo>
                  <a:cubicBezTo>
                    <a:pt x="136500" y="426018"/>
                    <a:pt x="139429" y="427646"/>
                    <a:pt x="140405" y="427646"/>
                  </a:cubicBezTo>
                  <a:cubicBezTo>
                    <a:pt x="140730" y="427646"/>
                    <a:pt x="140730" y="427646"/>
                    <a:pt x="140730" y="427320"/>
                  </a:cubicBezTo>
                  <a:cubicBezTo>
                    <a:pt x="140730" y="426995"/>
                    <a:pt x="140730" y="426344"/>
                    <a:pt x="140405" y="426018"/>
                  </a:cubicBezTo>
                  <a:lnTo>
                    <a:pt x="140405" y="426018"/>
                  </a:lnTo>
                  <a:cubicBezTo>
                    <a:pt x="140080" y="425042"/>
                    <a:pt x="140080" y="424391"/>
                    <a:pt x="140405" y="423415"/>
                  </a:cubicBezTo>
                  <a:cubicBezTo>
                    <a:pt x="141056" y="422113"/>
                    <a:pt x="143009" y="422113"/>
                    <a:pt x="145287" y="422113"/>
                  </a:cubicBezTo>
                  <a:cubicBezTo>
                    <a:pt x="147239" y="422113"/>
                    <a:pt x="149518" y="422113"/>
                    <a:pt x="151145" y="421462"/>
                  </a:cubicBezTo>
                  <a:cubicBezTo>
                    <a:pt x="152121" y="421137"/>
                    <a:pt x="151796" y="420486"/>
                    <a:pt x="151796" y="420160"/>
                  </a:cubicBezTo>
                  <a:cubicBezTo>
                    <a:pt x="151471" y="419184"/>
                    <a:pt x="150819" y="417882"/>
                    <a:pt x="151471" y="416255"/>
                  </a:cubicBezTo>
                  <a:cubicBezTo>
                    <a:pt x="152447" y="413326"/>
                    <a:pt x="157980" y="413000"/>
                    <a:pt x="161234" y="412675"/>
                  </a:cubicBezTo>
                  <a:cubicBezTo>
                    <a:pt x="161885" y="412675"/>
                    <a:pt x="162536" y="412675"/>
                    <a:pt x="162861" y="412675"/>
                  </a:cubicBezTo>
                  <a:cubicBezTo>
                    <a:pt x="164814" y="412349"/>
                    <a:pt x="165791" y="414628"/>
                    <a:pt x="166116" y="417231"/>
                  </a:cubicBezTo>
                  <a:cubicBezTo>
                    <a:pt x="166441" y="419184"/>
                    <a:pt x="166441" y="421462"/>
                    <a:pt x="166441" y="423415"/>
                  </a:cubicBezTo>
                  <a:lnTo>
                    <a:pt x="166441" y="423415"/>
                  </a:lnTo>
                  <a:cubicBezTo>
                    <a:pt x="166441" y="424716"/>
                    <a:pt x="166441" y="425693"/>
                    <a:pt x="166441" y="426344"/>
                  </a:cubicBezTo>
                  <a:cubicBezTo>
                    <a:pt x="166441" y="426669"/>
                    <a:pt x="166767" y="426995"/>
                    <a:pt x="167418" y="426995"/>
                  </a:cubicBezTo>
                  <a:cubicBezTo>
                    <a:pt x="168719" y="427320"/>
                    <a:pt x="170672" y="427320"/>
                    <a:pt x="171648" y="427320"/>
                  </a:cubicBezTo>
                  <a:cubicBezTo>
                    <a:pt x="171974" y="427320"/>
                    <a:pt x="172950" y="425693"/>
                    <a:pt x="173927" y="423740"/>
                  </a:cubicBezTo>
                  <a:cubicBezTo>
                    <a:pt x="174578" y="422764"/>
                    <a:pt x="174903" y="421787"/>
                    <a:pt x="175554" y="420811"/>
                  </a:cubicBezTo>
                  <a:cubicBezTo>
                    <a:pt x="176530" y="419184"/>
                    <a:pt x="179785" y="419509"/>
                    <a:pt x="183365" y="420486"/>
                  </a:cubicBezTo>
                  <a:cubicBezTo>
                    <a:pt x="184667" y="417556"/>
                    <a:pt x="186294" y="414302"/>
                    <a:pt x="185643" y="412349"/>
                  </a:cubicBezTo>
                  <a:cubicBezTo>
                    <a:pt x="185318" y="411698"/>
                    <a:pt x="184992" y="411373"/>
                    <a:pt x="184667" y="410722"/>
                  </a:cubicBezTo>
                  <a:lnTo>
                    <a:pt x="184667" y="410722"/>
                  </a:lnTo>
                  <a:cubicBezTo>
                    <a:pt x="183039" y="408769"/>
                    <a:pt x="181737" y="407142"/>
                    <a:pt x="184992" y="403887"/>
                  </a:cubicBezTo>
                  <a:cubicBezTo>
                    <a:pt x="186619" y="402260"/>
                    <a:pt x="187596" y="401935"/>
                    <a:pt x="188572" y="401609"/>
                  </a:cubicBezTo>
                  <a:cubicBezTo>
                    <a:pt x="189223" y="401284"/>
                    <a:pt x="189548" y="401284"/>
                    <a:pt x="190525" y="399331"/>
                  </a:cubicBezTo>
                  <a:cubicBezTo>
                    <a:pt x="191501" y="397378"/>
                    <a:pt x="192152" y="395751"/>
                    <a:pt x="192478" y="394124"/>
                  </a:cubicBezTo>
                  <a:cubicBezTo>
                    <a:pt x="192803" y="392822"/>
                    <a:pt x="192803" y="391520"/>
                    <a:pt x="192152" y="390544"/>
                  </a:cubicBezTo>
                  <a:cubicBezTo>
                    <a:pt x="191501" y="389568"/>
                    <a:pt x="190525" y="388917"/>
                    <a:pt x="189874" y="388266"/>
                  </a:cubicBezTo>
                  <a:cubicBezTo>
                    <a:pt x="187921" y="386638"/>
                    <a:pt x="185969" y="385337"/>
                    <a:pt x="187270" y="382082"/>
                  </a:cubicBezTo>
                  <a:cubicBezTo>
                    <a:pt x="187921" y="380455"/>
                    <a:pt x="190525" y="379153"/>
                    <a:pt x="193454" y="377851"/>
                  </a:cubicBezTo>
                  <a:cubicBezTo>
                    <a:pt x="198336" y="375898"/>
                    <a:pt x="204845" y="373946"/>
                    <a:pt x="206146" y="373620"/>
                  </a:cubicBezTo>
                  <a:cubicBezTo>
                    <a:pt x="207123" y="373295"/>
                    <a:pt x="210378" y="371993"/>
                    <a:pt x="212981" y="370366"/>
                  </a:cubicBezTo>
                  <a:cubicBezTo>
                    <a:pt x="214283" y="369389"/>
                    <a:pt x="215259" y="368738"/>
                    <a:pt x="215259" y="368088"/>
                  </a:cubicBezTo>
                  <a:cubicBezTo>
                    <a:pt x="215259" y="367111"/>
                    <a:pt x="214609" y="365484"/>
                    <a:pt x="213957" y="363531"/>
                  </a:cubicBezTo>
                  <a:cubicBezTo>
                    <a:pt x="212656" y="359951"/>
                    <a:pt x="211354" y="356046"/>
                    <a:pt x="213632" y="354744"/>
                  </a:cubicBezTo>
                  <a:lnTo>
                    <a:pt x="213632" y="354744"/>
                  </a:lnTo>
                  <a:cubicBezTo>
                    <a:pt x="214609" y="354419"/>
                    <a:pt x="215585" y="354419"/>
                    <a:pt x="217212" y="354093"/>
                  </a:cubicBezTo>
                  <a:cubicBezTo>
                    <a:pt x="219165" y="354093"/>
                    <a:pt x="221443" y="353768"/>
                    <a:pt x="221443" y="353117"/>
                  </a:cubicBezTo>
                  <a:cubicBezTo>
                    <a:pt x="221443" y="352140"/>
                    <a:pt x="221118" y="350839"/>
                    <a:pt x="220466" y="349537"/>
                  </a:cubicBezTo>
                  <a:cubicBezTo>
                    <a:pt x="219816" y="347259"/>
                    <a:pt x="218839" y="345306"/>
                    <a:pt x="219816" y="343679"/>
                  </a:cubicBezTo>
                  <a:lnTo>
                    <a:pt x="219816" y="343679"/>
                  </a:lnTo>
                  <a:cubicBezTo>
                    <a:pt x="221118" y="341401"/>
                    <a:pt x="225999" y="333264"/>
                    <a:pt x="228603" y="333264"/>
                  </a:cubicBezTo>
                  <a:cubicBezTo>
                    <a:pt x="230230" y="333264"/>
                    <a:pt x="232183" y="334891"/>
                    <a:pt x="234136" y="336519"/>
                  </a:cubicBezTo>
                  <a:cubicBezTo>
                    <a:pt x="235763" y="337820"/>
                    <a:pt x="237065" y="339122"/>
                    <a:pt x="238366" y="339448"/>
                  </a:cubicBezTo>
                  <a:cubicBezTo>
                    <a:pt x="239668" y="340099"/>
                    <a:pt x="241946" y="340424"/>
                    <a:pt x="243899" y="340750"/>
                  </a:cubicBezTo>
                  <a:cubicBezTo>
                    <a:pt x="245201" y="340750"/>
                    <a:pt x="246177" y="340750"/>
                    <a:pt x="246503" y="340424"/>
                  </a:cubicBezTo>
                  <a:cubicBezTo>
                    <a:pt x="246828" y="340099"/>
                    <a:pt x="246503" y="337820"/>
                    <a:pt x="246177" y="335217"/>
                  </a:cubicBezTo>
                  <a:cubicBezTo>
                    <a:pt x="245852" y="331637"/>
                    <a:pt x="245527" y="328057"/>
                    <a:pt x="246828" y="326755"/>
                  </a:cubicBezTo>
                  <a:lnTo>
                    <a:pt x="246828" y="326755"/>
                  </a:lnTo>
                  <a:cubicBezTo>
                    <a:pt x="248130" y="325453"/>
                    <a:pt x="249757" y="326755"/>
                    <a:pt x="251385" y="327731"/>
                  </a:cubicBezTo>
                  <a:cubicBezTo>
                    <a:pt x="253012" y="328708"/>
                    <a:pt x="254639" y="330010"/>
                    <a:pt x="255616" y="328382"/>
                  </a:cubicBezTo>
                  <a:cubicBezTo>
                    <a:pt x="256592" y="326755"/>
                    <a:pt x="257894" y="324477"/>
                    <a:pt x="258870" y="322199"/>
                  </a:cubicBezTo>
                  <a:cubicBezTo>
                    <a:pt x="260497" y="318619"/>
                    <a:pt x="262125" y="315364"/>
                    <a:pt x="264077" y="313737"/>
                  </a:cubicBezTo>
                  <a:cubicBezTo>
                    <a:pt x="264728" y="313086"/>
                    <a:pt x="265379" y="312435"/>
                    <a:pt x="265705" y="312110"/>
                  </a:cubicBezTo>
                  <a:cubicBezTo>
                    <a:pt x="267657" y="309832"/>
                    <a:pt x="268959" y="308530"/>
                    <a:pt x="272214" y="309832"/>
                  </a:cubicBezTo>
                  <a:cubicBezTo>
                    <a:pt x="273190" y="310157"/>
                    <a:pt x="274492" y="310808"/>
                    <a:pt x="275794" y="311459"/>
                  </a:cubicBezTo>
                  <a:cubicBezTo>
                    <a:pt x="277746" y="312760"/>
                    <a:pt x="280025" y="313737"/>
                    <a:pt x="280675" y="312760"/>
                  </a:cubicBezTo>
                  <a:cubicBezTo>
                    <a:pt x="281326" y="311459"/>
                    <a:pt x="281977" y="310157"/>
                    <a:pt x="282303" y="309181"/>
                  </a:cubicBezTo>
                  <a:cubicBezTo>
                    <a:pt x="282954" y="307228"/>
                    <a:pt x="283605" y="305601"/>
                    <a:pt x="285557" y="304950"/>
                  </a:cubicBezTo>
                  <a:cubicBezTo>
                    <a:pt x="287184" y="304299"/>
                    <a:pt x="291741" y="302672"/>
                    <a:pt x="295972" y="301044"/>
                  </a:cubicBezTo>
                  <a:cubicBezTo>
                    <a:pt x="298250" y="300068"/>
                    <a:pt x="300203" y="299092"/>
                    <a:pt x="300854" y="298766"/>
                  </a:cubicBezTo>
                  <a:cubicBezTo>
                    <a:pt x="301830" y="298115"/>
                    <a:pt x="303132" y="297790"/>
                    <a:pt x="304434" y="297139"/>
                  </a:cubicBezTo>
                  <a:lnTo>
                    <a:pt x="304434" y="297139"/>
                  </a:lnTo>
                  <a:cubicBezTo>
                    <a:pt x="306712" y="296162"/>
                    <a:pt x="309315" y="295512"/>
                    <a:pt x="310617" y="293233"/>
                  </a:cubicBezTo>
                  <a:lnTo>
                    <a:pt x="310617" y="293233"/>
                  </a:lnTo>
                  <a:cubicBezTo>
                    <a:pt x="311919" y="290955"/>
                    <a:pt x="313872" y="289328"/>
                    <a:pt x="316150" y="288351"/>
                  </a:cubicBezTo>
                  <a:cubicBezTo>
                    <a:pt x="318754" y="287050"/>
                    <a:pt x="321682" y="286399"/>
                    <a:pt x="324286" y="286399"/>
                  </a:cubicBezTo>
                  <a:cubicBezTo>
                    <a:pt x="326564" y="287375"/>
                    <a:pt x="341861" y="294210"/>
                    <a:pt x="344139" y="295186"/>
                  </a:cubicBezTo>
                  <a:lnTo>
                    <a:pt x="344139" y="29518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1" name="Freeform: Shape 2710">
              <a:extLst>
                <a:ext uri="{FF2B5EF4-FFF2-40B4-BE49-F238E27FC236}">
                  <a16:creationId xmlns:a16="http://schemas.microsoft.com/office/drawing/2014/main" id="{FE40CC0A-2BF7-4D2F-922B-4A57CCC23C2F}"/>
                </a:ext>
              </a:extLst>
            </p:cNvPr>
            <p:cNvSpPr/>
            <p:nvPr/>
          </p:nvSpPr>
          <p:spPr>
            <a:xfrm>
              <a:off x="5608188" y="4022268"/>
              <a:ext cx="217610" cy="154915"/>
            </a:xfrm>
            <a:custGeom>
              <a:avLst/>
              <a:gdLst>
                <a:gd name="connsiteX0" fmla="*/ 177254 w 217610"/>
                <a:gd name="connsiteY0" fmla="*/ 117163 h 154915"/>
                <a:gd name="connsiteX1" fmla="*/ 180509 w 217610"/>
                <a:gd name="connsiteY1" fmla="*/ 115861 h 154915"/>
                <a:gd name="connsiteX2" fmla="*/ 180509 w 217610"/>
                <a:gd name="connsiteY2" fmla="*/ 115861 h 154915"/>
                <a:gd name="connsiteX3" fmla="*/ 182136 w 217610"/>
                <a:gd name="connsiteY3" fmla="*/ 115211 h 154915"/>
                <a:gd name="connsiteX4" fmla="*/ 182136 w 217610"/>
                <a:gd name="connsiteY4" fmla="*/ 114885 h 154915"/>
                <a:gd name="connsiteX5" fmla="*/ 182136 w 217610"/>
                <a:gd name="connsiteY5" fmla="*/ 114885 h 154915"/>
                <a:gd name="connsiteX6" fmla="*/ 182462 w 217610"/>
                <a:gd name="connsiteY6" fmla="*/ 111305 h 154915"/>
                <a:gd name="connsiteX7" fmla="*/ 186693 w 217610"/>
                <a:gd name="connsiteY7" fmla="*/ 106098 h 154915"/>
                <a:gd name="connsiteX8" fmla="*/ 191900 w 217610"/>
                <a:gd name="connsiteY8" fmla="*/ 103494 h 154915"/>
                <a:gd name="connsiteX9" fmla="*/ 195805 w 217610"/>
                <a:gd name="connsiteY9" fmla="*/ 103494 h 154915"/>
                <a:gd name="connsiteX10" fmla="*/ 208172 w 217610"/>
                <a:gd name="connsiteY10" fmla="*/ 103494 h 154915"/>
                <a:gd name="connsiteX11" fmla="*/ 212078 w 217610"/>
                <a:gd name="connsiteY11" fmla="*/ 101216 h 154915"/>
                <a:gd name="connsiteX12" fmla="*/ 215007 w 217610"/>
                <a:gd name="connsiteY12" fmla="*/ 98938 h 154915"/>
                <a:gd name="connsiteX13" fmla="*/ 216959 w 217610"/>
                <a:gd name="connsiteY13" fmla="*/ 94381 h 154915"/>
                <a:gd name="connsiteX14" fmla="*/ 217611 w 217610"/>
                <a:gd name="connsiteY14" fmla="*/ 92103 h 154915"/>
                <a:gd name="connsiteX15" fmla="*/ 214356 w 217610"/>
                <a:gd name="connsiteY15" fmla="*/ 84943 h 154915"/>
                <a:gd name="connsiteX16" fmla="*/ 214030 w 217610"/>
                <a:gd name="connsiteY16" fmla="*/ 84618 h 154915"/>
                <a:gd name="connsiteX17" fmla="*/ 214030 w 217610"/>
                <a:gd name="connsiteY17" fmla="*/ 83967 h 154915"/>
                <a:gd name="connsiteX18" fmla="*/ 215658 w 217610"/>
                <a:gd name="connsiteY18" fmla="*/ 78109 h 154915"/>
                <a:gd name="connsiteX19" fmla="*/ 214030 w 217610"/>
                <a:gd name="connsiteY19" fmla="*/ 73878 h 154915"/>
                <a:gd name="connsiteX20" fmla="*/ 212729 w 217610"/>
                <a:gd name="connsiteY20" fmla="*/ 70949 h 154915"/>
                <a:gd name="connsiteX21" fmla="*/ 211752 w 217610"/>
                <a:gd name="connsiteY21" fmla="*/ 69972 h 154915"/>
                <a:gd name="connsiteX22" fmla="*/ 206545 w 217610"/>
                <a:gd name="connsiteY22" fmla="*/ 70623 h 154915"/>
                <a:gd name="connsiteX23" fmla="*/ 200687 w 217610"/>
                <a:gd name="connsiteY23" fmla="*/ 71274 h 154915"/>
                <a:gd name="connsiteX24" fmla="*/ 194178 w 217610"/>
                <a:gd name="connsiteY24" fmla="*/ 68020 h 154915"/>
                <a:gd name="connsiteX25" fmla="*/ 181811 w 217610"/>
                <a:gd name="connsiteY25" fmla="*/ 61185 h 154915"/>
                <a:gd name="connsiteX26" fmla="*/ 180183 w 217610"/>
                <a:gd name="connsiteY26" fmla="*/ 58256 h 154915"/>
                <a:gd name="connsiteX27" fmla="*/ 179858 w 217610"/>
                <a:gd name="connsiteY27" fmla="*/ 54025 h 154915"/>
                <a:gd name="connsiteX28" fmla="*/ 184414 w 217610"/>
                <a:gd name="connsiteY28" fmla="*/ 50445 h 154915"/>
                <a:gd name="connsiteX29" fmla="*/ 184414 w 217610"/>
                <a:gd name="connsiteY29" fmla="*/ 50445 h 154915"/>
                <a:gd name="connsiteX30" fmla="*/ 186367 w 217610"/>
                <a:gd name="connsiteY30" fmla="*/ 50445 h 154915"/>
                <a:gd name="connsiteX31" fmla="*/ 180834 w 217610"/>
                <a:gd name="connsiteY31" fmla="*/ 44262 h 154915"/>
                <a:gd name="connsiteX32" fmla="*/ 180183 w 217610"/>
                <a:gd name="connsiteY32" fmla="*/ 43611 h 154915"/>
                <a:gd name="connsiteX33" fmla="*/ 180183 w 217610"/>
                <a:gd name="connsiteY33" fmla="*/ 43611 h 154915"/>
                <a:gd name="connsiteX34" fmla="*/ 168467 w 217610"/>
                <a:gd name="connsiteY34" fmla="*/ 40682 h 154915"/>
                <a:gd name="connsiteX35" fmla="*/ 167491 w 217610"/>
                <a:gd name="connsiteY35" fmla="*/ 40682 h 154915"/>
                <a:gd name="connsiteX36" fmla="*/ 167165 w 217610"/>
                <a:gd name="connsiteY36" fmla="*/ 39705 h 154915"/>
                <a:gd name="connsiteX37" fmla="*/ 163911 w 217610"/>
                <a:gd name="connsiteY37" fmla="*/ 26036 h 154915"/>
                <a:gd name="connsiteX38" fmla="*/ 160331 w 217610"/>
                <a:gd name="connsiteY38" fmla="*/ 21805 h 154915"/>
                <a:gd name="connsiteX39" fmla="*/ 158053 w 217610"/>
                <a:gd name="connsiteY39" fmla="*/ 19527 h 154915"/>
                <a:gd name="connsiteX40" fmla="*/ 157402 w 217610"/>
                <a:gd name="connsiteY40" fmla="*/ 9113 h 154915"/>
                <a:gd name="connsiteX41" fmla="*/ 157727 w 217610"/>
                <a:gd name="connsiteY41" fmla="*/ 7160 h 154915"/>
                <a:gd name="connsiteX42" fmla="*/ 137875 w 217610"/>
                <a:gd name="connsiteY42" fmla="*/ 0 h 154915"/>
                <a:gd name="connsiteX43" fmla="*/ 131040 w 217610"/>
                <a:gd name="connsiteY43" fmla="*/ 1627 h 154915"/>
                <a:gd name="connsiteX44" fmla="*/ 126484 w 217610"/>
                <a:gd name="connsiteY44" fmla="*/ 5533 h 154915"/>
                <a:gd name="connsiteX45" fmla="*/ 126484 w 217610"/>
                <a:gd name="connsiteY45" fmla="*/ 5533 h 154915"/>
                <a:gd name="connsiteX46" fmla="*/ 118998 w 217610"/>
                <a:gd name="connsiteY46" fmla="*/ 10740 h 154915"/>
                <a:gd name="connsiteX47" fmla="*/ 118998 w 217610"/>
                <a:gd name="connsiteY47" fmla="*/ 10740 h 154915"/>
                <a:gd name="connsiteX48" fmla="*/ 116069 w 217610"/>
                <a:gd name="connsiteY48" fmla="*/ 12042 h 154915"/>
                <a:gd name="connsiteX49" fmla="*/ 110536 w 217610"/>
                <a:gd name="connsiteY49" fmla="*/ 14645 h 154915"/>
                <a:gd name="connsiteX50" fmla="*/ 100122 w 217610"/>
                <a:gd name="connsiteY50" fmla="*/ 18551 h 154915"/>
                <a:gd name="connsiteX51" fmla="*/ 98494 w 217610"/>
                <a:gd name="connsiteY51" fmla="*/ 21154 h 154915"/>
                <a:gd name="connsiteX52" fmla="*/ 96542 w 217610"/>
                <a:gd name="connsiteY52" fmla="*/ 25385 h 154915"/>
                <a:gd name="connsiteX53" fmla="*/ 88080 w 217610"/>
                <a:gd name="connsiteY53" fmla="*/ 25060 h 154915"/>
                <a:gd name="connsiteX54" fmla="*/ 85151 w 217610"/>
                <a:gd name="connsiteY54" fmla="*/ 23433 h 154915"/>
                <a:gd name="connsiteX55" fmla="*/ 81246 w 217610"/>
                <a:gd name="connsiteY55" fmla="*/ 25060 h 154915"/>
                <a:gd name="connsiteX56" fmla="*/ 79293 w 217610"/>
                <a:gd name="connsiteY56" fmla="*/ 27013 h 154915"/>
                <a:gd name="connsiteX57" fmla="*/ 74411 w 217610"/>
                <a:gd name="connsiteY57" fmla="*/ 34824 h 154915"/>
                <a:gd name="connsiteX58" fmla="*/ 70831 w 217610"/>
                <a:gd name="connsiteY58" fmla="*/ 41333 h 154915"/>
                <a:gd name="connsiteX59" fmla="*/ 63020 w 217610"/>
                <a:gd name="connsiteY59" fmla="*/ 41333 h 154915"/>
                <a:gd name="connsiteX60" fmla="*/ 61718 w 217610"/>
                <a:gd name="connsiteY60" fmla="*/ 40356 h 154915"/>
                <a:gd name="connsiteX61" fmla="*/ 61718 w 217610"/>
                <a:gd name="connsiteY61" fmla="*/ 40356 h 154915"/>
                <a:gd name="connsiteX62" fmla="*/ 62044 w 217610"/>
                <a:gd name="connsiteY62" fmla="*/ 46214 h 154915"/>
                <a:gd name="connsiteX63" fmla="*/ 61718 w 217610"/>
                <a:gd name="connsiteY63" fmla="*/ 53374 h 154915"/>
                <a:gd name="connsiteX64" fmla="*/ 56837 w 217610"/>
                <a:gd name="connsiteY64" fmla="*/ 55002 h 154915"/>
                <a:gd name="connsiteX65" fmla="*/ 50328 w 217610"/>
                <a:gd name="connsiteY65" fmla="*/ 53700 h 154915"/>
                <a:gd name="connsiteX66" fmla="*/ 45771 w 217610"/>
                <a:gd name="connsiteY66" fmla="*/ 50445 h 154915"/>
                <a:gd name="connsiteX67" fmla="*/ 41866 w 217610"/>
                <a:gd name="connsiteY67" fmla="*/ 47516 h 154915"/>
                <a:gd name="connsiteX68" fmla="*/ 35357 w 217610"/>
                <a:gd name="connsiteY68" fmla="*/ 56629 h 154915"/>
                <a:gd name="connsiteX69" fmla="*/ 35357 w 217610"/>
                <a:gd name="connsiteY69" fmla="*/ 56629 h 154915"/>
                <a:gd name="connsiteX70" fmla="*/ 36008 w 217610"/>
                <a:gd name="connsiteY70" fmla="*/ 60209 h 154915"/>
                <a:gd name="connsiteX71" fmla="*/ 36984 w 217610"/>
                <a:gd name="connsiteY71" fmla="*/ 64765 h 154915"/>
                <a:gd name="connsiteX72" fmla="*/ 30475 w 217610"/>
                <a:gd name="connsiteY72" fmla="*/ 68345 h 154915"/>
                <a:gd name="connsiteX73" fmla="*/ 27871 w 217610"/>
                <a:gd name="connsiteY73" fmla="*/ 68671 h 154915"/>
                <a:gd name="connsiteX74" fmla="*/ 27871 w 217610"/>
                <a:gd name="connsiteY74" fmla="*/ 68671 h 154915"/>
                <a:gd name="connsiteX75" fmla="*/ 29498 w 217610"/>
                <a:gd name="connsiteY75" fmla="*/ 74203 h 154915"/>
                <a:gd name="connsiteX76" fmla="*/ 30800 w 217610"/>
                <a:gd name="connsiteY76" fmla="*/ 79411 h 154915"/>
                <a:gd name="connsiteX77" fmla="*/ 27546 w 217610"/>
                <a:gd name="connsiteY77" fmla="*/ 83967 h 154915"/>
                <a:gd name="connsiteX78" fmla="*/ 19735 w 217610"/>
                <a:gd name="connsiteY78" fmla="*/ 87547 h 154915"/>
                <a:gd name="connsiteX79" fmla="*/ 7693 w 217610"/>
                <a:gd name="connsiteY79" fmla="*/ 91452 h 154915"/>
                <a:gd name="connsiteX80" fmla="*/ 3137 w 217610"/>
                <a:gd name="connsiteY80" fmla="*/ 94381 h 154915"/>
                <a:gd name="connsiteX81" fmla="*/ 5089 w 217610"/>
                <a:gd name="connsiteY81" fmla="*/ 97311 h 154915"/>
                <a:gd name="connsiteX82" fmla="*/ 8019 w 217610"/>
                <a:gd name="connsiteY82" fmla="*/ 100240 h 154915"/>
                <a:gd name="connsiteX83" fmla="*/ 8995 w 217610"/>
                <a:gd name="connsiteY83" fmla="*/ 106098 h 154915"/>
                <a:gd name="connsiteX84" fmla="*/ 6717 w 217610"/>
                <a:gd name="connsiteY84" fmla="*/ 111956 h 154915"/>
                <a:gd name="connsiteX85" fmla="*/ 3462 w 217610"/>
                <a:gd name="connsiteY85" fmla="*/ 115536 h 154915"/>
                <a:gd name="connsiteX86" fmla="*/ 858 w 217610"/>
                <a:gd name="connsiteY86" fmla="*/ 117163 h 154915"/>
                <a:gd name="connsiteX87" fmla="*/ 858 w 217610"/>
                <a:gd name="connsiteY87" fmla="*/ 120418 h 154915"/>
                <a:gd name="connsiteX88" fmla="*/ 858 w 217610"/>
                <a:gd name="connsiteY88" fmla="*/ 120418 h 154915"/>
                <a:gd name="connsiteX89" fmla="*/ 2160 w 217610"/>
                <a:gd name="connsiteY89" fmla="*/ 122696 h 154915"/>
                <a:gd name="connsiteX90" fmla="*/ 208 w 217610"/>
                <a:gd name="connsiteY90" fmla="*/ 132460 h 154915"/>
                <a:gd name="connsiteX91" fmla="*/ 1835 w 217610"/>
                <a:gd name="connsiteY91" fmla="*/ 132785 h 154915"/>
                <a:gd name="connsiteX92" fmla="*/ 8344 w 217610"/>
                <a:gd name="connsiteY92" fmla="*/ 134087 h 154915"/>
                <a:gd name="connsiteX93" fmla="*/ 13226 w 217610"/>
                <a:gd name="connsiteY93" fmla="*/ 137992 h 154915"/>
                <a:gd name="connsiteX94" fmla="*/ 16480 w 217610"/>
                <a:gd name="connsiteY94" fmla="*/ 147756 h 154915"/>
                <a:gd name="connsiteX95" fmla="*/ 20386 w 217610"/>
                <a:gd name="connsiteY95" fmla="*/ 150685 h 154915"/>
                <a:gd name="connsiteX96" fmla="*/ 31451 w 217610"/>
                <a:gd name="connsiteY96" fmla="*/ 154916 h 154915"/>
                <a:gd name="connsiteX97" fmla="*/ 32753 w 217610"/>
                <a:gd name="connsiteY97" fmla="*/ 153939 h 154915"/>
                <a:gd name="connsiteX98" fmla="*/ 35357 w 217610"/>
                <a:gd name="connsiteY98" fmla="*/ 149383 h 154915"/>
                <a:gd name="connsiteX99" fmla="*/ 42842 w 217610"/>
                <a:gd name="connsiteY99" fmla="*/ 146129 h 154915"/>
                <a:gd name="connsiteX100" fmla="*/ 57813 w 217610"/>
                <a:gd name="connsiteY100" fmla="*/ 144827 h 154915"/>
                <a:gd name="connsiteX101" fmla="*/ 68227 w 217610"/>
                <a:gd name="connsiteY101" fmla="*/ 150685 h 154915"/>
                <a:gd name="connsiteX102" fmla="*/ 70506 w 217610"/>
                <a:gd name="connsiteY102" fmla="*/ 152638 h 154915"/>
                <a:gd name="connsiteX103" fmla="*/ 72133 w 217610"/>
                <a:gd name="connsiteY103" fmla="*/ 154265 h 154915"/>
                <a:gd name="connsiteX104" fmla="*/ 74737 w 217610"/>
                <a:gd name="connsiteY104" fmla="*/ 149383 h 154915"/>
                <a:gd name="connsiteX105" fmla="*/ 73109 w 217610"/>
                <a:gd name="connsiteY105" fmla="*/ 140270 h 154915"/>
                <a:gd name="connsiteX106" fmla="*/ 72133 w 217610"/>
                <a:gd name="connsiteY106" fmla="*/ 137341 h 154915"/>
                <a:gd name="connsiteX107" fmla="*/ 70506 w 217610"/>
                <a:gd name="connsiteY107" fmla="*/ 131158 h 154915"/>
                <a:gd name="connsiteX108" fmla="*/ 70180 w 217610"/>
                <a:gd name="connsiteY108" fmla="*/ 125950 h 154915"/>
                <a:gd name="connsiteX109" fmla="*/ 70180 w 217610"/>
                <a:gd name="connsiteY109" fmla="*/ 125950 h 154915"/>
                <a:gd name="connsiteX110" fmla="*/ 71807 w 217610"/>
                <a:gd name="connsiteY110" fmla="*/ 121720 h 154915"/>
                <a:gd name="connsiteX111" fmla="*/ 74411 w 217610"/>
                <a:gd name="connsiteY111" fmla="*/ 117163 h 154915"/>
                <a:gd name="connsiteX112" fmla="*/ 94589 w 217610"/>
                <a:gd name="connsiteY112" fmla="*/ 114885 h 154915"/>
                <a:gd name="connsiteX113" fmla="*/ 97518 w 217610"/>
                <a:gd name="connsiteY113" fmla="*/ 114885 h 154915"/>
                <a:gd name="connsiteX114" fmla="*/ 121927 w 217610"/>
                <a:gd name="connsiteY114" fmla="*/ 115861 h 154915"/>
                <a:gd name="connsiteX115" fmla="*/ 136247 w 217610"/>
                <a:gd name="connsiteY115" fmla="*/ 116512 h 154915"/>
                <a:gd name="connsiteX116" fmla="*/ 139502 w 217610"/>
                <a:gd name="connsiteY116" fmla="*/ 114560 h 154915"/>
                <a:gd name="connsiteX117" fmla="*/ 144709 w 217610"/>
                <a:gd name="connsiteY117" fmla="*/ 111305 h 154915"/>
                <a:gd name="connsiteX118" fmla="*/ 161632 w 217610"/>
                <a:gd name="connsiteY118" fmla="*/ 114234 h 154915"/>
                <a:gd name="connsiteX119" fmla="*/ 163585 w 217610"/>
                <a:gd name="connsiteY119" fmla="*/ 114885 h 154915"/>
                <a:gd name="connsiteX120" fmla="*/ 172698 w 217610"/>
                <a:gd name="connsiteY120" fmla="*/ 116512 h 154915"/>
                <a:gd name="connsiteX121" fmla="*/ 177254 w 217610"/>
                <a:gd name="connsiteY121" fmla="*/ 117163 h 154915"/>
                <a:gd name="connsiteX122" fmla="*/ 177254 w 217610"/>
                <a:gd name="connsiteY122" fmla="*/ 117163 h 15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17610" h="154915">
                  <a:moveTo>
                    <a:pt x="177254" y="117163"/>
                  </a:moveTo>
                  <a:cubicBezTo>
                    <a:pt x="178230" y="116512"/>
                    <a:pt x="179532" y="116187"/>
                    <a:pt x="180509" y="115861"/>
                  </a:cubicBezTo>
                  <a:lnTo>
                    <a:pt x="180509" y="115861"/>
                  </a:lnTo>
                  <a:cubicBezTo>
                    <a:pt x="181160" y="115536"/>
                    <a:pt x="181811" y="115536"/>
                    <a:pt x="182136" y="115211"/>
                  </a:cubicBezTo>
                  <a:cubicBezTo>
                    <a:pt x="182136" y="115211"/>
                    <a:pt x="182136" y="115211"/>
                    <a:pt x="182136" y="114885"/>
                  </a:cubicBezTo>
                  <a:lnTo>
                    <a:pt x="182136" y="114885"/>
                  </a:lnTo>
                  <a:cubicBezTo>
                    <a:pt x="182136" y="113909"/>
                    <a:pt x="181811" y="112932"/>
                    <a:pt x="182462" y="111305"/>
                  </a:cubicBezTo>
                  <a:cubicBezTo>
                    <a:pt x="183112" y="109678"/>
                    <a:pt x="184740" y="107725"/>
                    <a:pt x="186693" y="106098"/>
                  </a:cubicBezTo>
                  <a:cubicBezTo>
                    <a:pt x="188320" y="104470"/>
                    <a:pt x="190598" y="103494"/>
                    <a:pt x="191900" y="103494"/>
                  </a:cubicBezTo>
                  <a:cubicBezTo>
                    <a:pt x="192550" y="103494"/>
                    <a:pt x="193852" y="103494"/>
                    <a:pt x="195805" y="103494"/>
                  </a:cubicBezTo>
                  <a:cubicBezTo>
                    <a:pt x="200361" y="103494"/>
                    <a:pt x="207196" y="103820"/>
                    <a:pt x="208172" y="103494"/>
                  </a:cubicBezTo>
                  <a:cubicBezTo>
                    <a:pt x="208823" y="103169"/>
                    <a:pt x="210450" y="102192"/>
                    <a:pt x="212078" y="101216"/>
                  </a:cubicBezTo>
                  <a:cubicBezTo>
                    <a:pt x="213705" y="100240"/>
                    <a:pt x="215007" y="98938"/>
                    <a:pt x="215007" y="98938"/>
                  </a:cubicBezTo>
                  <a:cubicBezTo>
                    <a:pt x="215332" y="98287"/>
                    <a:pt x="215983" y="96334"/>
                    <a:pt x="216959" y="94381"/>
                  </a:cubicBezTo>
                  <a:cubicBezTo>
                    <a:pt x="217285" y="93080"/>
                    <a:pt x="217611" y="92103"/>
                    <a:pt x="217611" y="92103"/>
                  </a:cubicBezTo>
                  <a:cubicBezTo>
                    <a:pt x="217611" y="91452"/>
                    <a:pt x="214356" y="84943"/>
                    <a:pt x="214356" y="84943"/>
                  </a:cubicBezTo>
                  <a:lnTo>
                    <a:pt x="214030" y="84618"/>
                  </a:lnTo>
                  <a:lnTo>
                    <a:pt x="214030" y="83967"/>
                  </a:lnTo>
                  <a:lnTo>
                    <a:pt x="215658" y="78109"/>
                  </a:lnTo>
                  <a:cubicBezTo>
                    <a:pt x="215332" y="77132"/>
                    <a:pt x="214030" y="74529"/>
                    <a:pt x="214030" y="73878"/>
                  </a:cubicBezTo>
                  <a:cubicBezTo>
                    <a:pt x="214030" y="73552"/>
                    <a:pt x="213380" y="72251"/>
                    <a:pt x="212729" y="70949"/>
                  </a:cubicBezTo>
                  <a:cubicBezTo>
                    <a:pt x="212403" y="70623"/>
                    <a:pt x="212078" y="69972"/>
                    <a:pt x="211752" y="69972"/>
                  </a:cubicBezTo>
                  <a:cubicBezTo>
                    <a:pt x="211102" y="69972"/>
                    <a:pt x="208823" y="70298"/>
                    <a:pt x="206545" y="70623"/>
                  </a:cubicBezTo>
                  <a:cubicBezTo>
                    <a:pt x="203941" y="70949"/>
                    <a:pt x="201663" y="71274"/>
                    <a:pt x="200687" y="71274"/>
                  </a:cubicBezTo>
                  <a:cubicBezTo>
                    <a:pt x="200036" y="70949"/>
                    <a:pt x="197432" y="69647"/>
                    <a:pt x="194178" y="68020"/>
                  </a:cubicBezTo>
                  <a:cubicBezTo>
                    <a:pt x="188971" y="65416"/>
                    <a:pt x="182462" y="61511"/>
                    <a:pt x="181811" y="61185"/>
                  </a:cubicBezTo>
                  <a:cubicBezTo>
                    <a:pt x="180834" y="60534"/>
                    <a:pt x="180509" y="59558"/>
                    <a:pt x="180183" y="58256"/>
                  </a:cubicBezTo>
                  <a:cubicBezTo>
                    <a:pt x="179858" y="56954"/>
                    <a:pt x="179858" y="55327"/>
                    <a:pt x="179858" y="54025"/>
                  </a:cubicBezTo>
                  <a:cubicBezTo>
                    <a:pt x="179858" y="52073"/>
                    <a:pt x="182462" y="51422"/>
                    <a:pt x="184414" y="50445"/>
                  </a:cubicBezTo>
                  <a:lnTo>
                    <a:pt x="184414" y="50445"/>
                  </a:lnTo>
                  <a:cubicBezTo>
                    <a:pt x="185391" y="50120"/>
                    <a:pt x="186367" y="50771"/>
                    <a:pt x="186367" y="50445"/>
                  </a:cubicBezTo>
                  <a:cubicBezTo>
                    <a:pt x="186041" y="49469"/>
                    <a:pt x="182787" y="46214"/>
                    <a:pt x="180834" y="44262"/>
                  </a:cubicBezTo>
                  <a:lnTo>
                    <a:pt x="180183" y="43611"/>
                  </a:lnTo>
                  <a:lnTo>
                    <a:pt x="180183" y="43611"/>
                  </a:lnTo>
                  <a:cubicBezTo>
                    <a:pt x="178882" y="42309"/>
                    <a:pt x="168467" y="40682"/>
                    <a:pt x="168467" y="40682"/>
                  </a:cubicBezTo>
                  <a:lnTo>
                    <a:pt x="167491" y="40682"/>
                  </a:lnTo>
                  <a:lnTo>
                    <a:pt x="167165" y="39705"/>
                  </a:lnTo>
                  <a:cubicBezTo>
                    <a:pt x="167165" y="39705"/>
                    <a:pt x="163911" y="27989"/>
                    <a:pt x="163911" y="26036"/>
                  </a:cubicBezTo>
                  <a:cubicBezTo>
                    <a:pt x="163911" y="25385"/>
                    <a:pt x="161958" y="23433"/>
                    <a:pt x="160331" y="21805"/>
                  </a:cubicBezTo>
                  <a:cubicBezTo>
                    <a:pt x="159680" y="20829"/>
                    <a:pt x="158703" y="20178"/>
                    <a:pt x="158053" y="19527"/>
                  </a:cubicBezTo>
                  <a:cubicBezTo>
                    <a:pt x="156425" y="17575"/>
                    <a:pt x="157076" y="12367"/>
                    <a:pt x="157402" y="9113"/>
                  </a:cubicBezTo>
                  <a:cubicBezTo>
                    <a:pt x="157402" y="8136"/>
                    <a:pt x="157727" y="7485"/>
                    <a:pt x="157727" y="7160"/>
                  </a:cubicBezTo>
                  <a:cubicBezTo>
                    <a:pt x="153821" y="5207"/>
                    <a:pt x="141454" y="0"/>
                    <a:pt x="137875" y="0"/>
                  </a:cubicBezTo>
                  <a:cubicBezTo>
                    <a:pt x="135596" y="0"/>
                    <a:pt x="132993" y="651"/>
                    <a:pt x="131040" y="1627"/>
                  </a:cubicBezTo>
                  <a:cubicBezTo>
                    <a:pt x="129087" y="2604"/>
                    <a:pt x="127460" y="3905"/>
                    <a:pt x="126484" y="5533"/>
                  </a:cubicBezTo>
                  <a:lnTo>
                    <a:pt x="126484" y="5533"/>
                  </a:lnTo>
                  <a:cubicBezTo>
                    <a:pt x="124531" y="8462"/>
                    <a:pt x="121602" y="9764"/>
                    <a:pt x="118998" y="10740"/>
                  </a:cubicBezTo>
                  <a:lnTo>
                    <a:pt x="118998" y="10740"/>
                  </a:lnTo>
                  <a:cubicBezTo>
                    <a:pt x="118022" y="11065"/>
                    <a:pt x="116720" y="11391"/>
                    <a:pt x="116069" y="12042"/>
                  </a:cubicBezTo>
                  <a:cubicBezTo>
                    <a:pt x="115093" y="12693"/>
                    <a:pt x="112814" y="13669"/>
                    <a:pt x="110536" y="14645"/>
                  </a:cubicBezTo>
                  <a:cubicBezTo>
                    <a:pt x="106631" y="16273"/>
                    <a:pt x="101749" y="18225"/>
                    <a:pt x="100122" y="18551"/>
                  </a:cubicBezTo>
                  <a:cubicBezTo>
                    <a:pt x="99471" y="18876"/>
                    <a:pt x="98820" y="19853"/>
                    <a:pt x="98494" y="21154"/>
                  </a:cubicBezTo>
                  <a:cubicBezTo>
                    <a:pt x="98169" y="22456"/>
                    <a:pt x="97518" y="23758"/>
                    <a:pt x="96542" y="25385"/>
                  </a:cubicBezTo>
                  <a:cubicBezTo>
                    <a:pt x="94264" y="28640"/>
                    <a:pt x="91009" y="27013"/>
                    <a:pt x="88080" y="25060"/>
                  </a:cubicBezTo>
                  <a:cubicBezTo>
                    <a:pt x="87104" y="24409"/>
                    <a:pt x="86127" y="23758"/>
                    <a:pt x="85151" y="23433"/>
                  </a:cubicBezTo>
                  <a:cubicBezTo>
                    <a:pt x="83524" y="22782"/>
                    <a:pt x="82548" y="23758"/>
                    <a:pt x="81246" y="25060"/>
                  </a:cubicBezTo>
                  <a:cubicBezTo>
                    <a:pt x="80594" y="25711"/>
                    <a:pt x="79944" y="26362"/>
                    <a:pt x="79293" y="27013"/>
                  </a:cubicBezTo>
                  <a:cubicBezTo>
                    <a:pt x="77666" y="28314"/>
                    <a:pt x="76038" y="31569"/>
                    <a:pt x="74411" y="34824"/>
                  </a:cubicBezTo>
                  <a:cubicBezTo>
                    <a:pt x="73109" y="37102"/>
                    <a:pt x="72133" y="39705"/>
                    <a:pt x="70831" y="41333"/>
                  </a:cubicBezTo>
                  <a:cubicBezTo>
                    <a:pt x="68227" y="44913"/>
                    <a:pt x="65298" y="42960"/>
                    <a:pt x="63020" y="41333"/>
                  </a:cubicBezTo>
                  <a:cubicBezTo>
                    <a:pt x="62044" y="40682"/>
                    <a:pt x="61718" y="40031"/>
                    <a:pt x="61718" y="40356"/>
                  </a:cubicBezTo>
                  <a:lnTo>
                    <a:pt x="61718" y="40356"/>
                  </a:lnTo>
                  <a:cubicBezTo>
                    <a:pt x="61393" y="40682"/>
                    <a:pt x="61718" y="43611"/>
                    <a:pt x="62044" y="46214"/>
                  </a:cubicBezTo>
                  <a:cubicBezTo>
                    <a:pt x="62369" y="49143"/>
                    <a:pt x="62695" y="52073"/>
                    <a:pt x="61718" y="53374"/>
                  </a:cubicBezTo>
                  <a:cubicBezTo>
                    <a:pt x="60742" y="54676"/>
                    <a:pt x="59115" y="55002"/>
                    <a:pt x="56837" y="55002"/>
                  </a:cubicBezTo>
                  <a:cubicBezTo>
                    <a:pt x="54558" y="55002"/>
                    <a:pt x="51955" y="54351"/>
                    <a:pt x="50328" y="53700"/>
                  </a:cubicBezTo>
                  <a:cubicBezTo>
                    <a:pt x="49026" y="53049"/>
                    <a:pt x="47398" y="51747"/>
                    <a:pt x="45771" y="50445"/>
                  </a:cubicBezTo>
                  <a:cubicBezTo>
                    <a:pt x="44144" y="49143"/>
                    <a:pt x="42191" y="47516"/>
                    <a:pt x="41866" y="47516"/>
                  </a:cubicBezTo>
                  <a:cubicBezTo>
                    <a:pt x="40889" y="47516"/>
                    <a:pt x="36658" y="54676"/>
                    <a:pt x="35357" y="56629"/>
                  </a:cubicBezTo>
                  <a:lnTo>
                    <a:pt x="35357" y="56629"/>
                  </a:lnTo>
                  <a:cubicBezTo>
                    <a:pt x="35031" y="57280"/>
                    <a:pt x="35682" y="58907"/>
                    <a:pt x="36008" y="60209"/>
                  </a:cubicBezTo>
                  <a:cubicBezTo>
                    <a:pt x="36658" y="61836"/>
                    <a:pt x="37309" y="63463"/>
                    <a:pt x="36984" y="64765"/>
                  </a:cubicBezTo>
                  <a:cubicBezTo>
                    <a:pt x="36658" y="67694"/>
                    <a:pt x="33404" y="68020"/>
                    <a:pt x="30475" y="68345"/>
                  </a:cubicBezTo>
                  <a:cubicBezTo>
                    <a:pt x="29498" y="68345"/>
                    <a:pt x="28197" y="68671"/>
                    <a:pt x="27871" y="68671"/>
                  </a:cubicBezTo>
                  <a:lnTo>
                    <a:pt x="27871" y="68671"/>
                  </a:lnTo>
                  <a:cubicBezTo>
                    <a:pt x="27871" y="68671"/>
                    <a:pt x="28848" y="71600"/>
                    <a:pt x="29498" y="74203"/>
                  </a:cubicBezTo>
                  <a:cubicBezTo>
                    <a:pt x="30149" y="76156"/>
                    <a:pt x="30800" y="78109"/>
                    <a:pt x="30800" y="79411"/>
                  </a:cubicBezTo>
                  <a:cubicBezTo>
                    <a:pt x="30800" y="81038"/>
                    <a:pt x="29498" y="82665"/>
                    <a:pt x="27546" y="83967"/>
                  </a:cubicBezTo>
                  <a:cubicBezTo>
                    <a:pt x="24942" y="85920"/>
                    <a:pt x="20711" y="87547"/>
                    <a:pt x="19735" y="87547"/>
                  </a:cubicBezTo>
                  <a:cubicBezTo>
                    <a:pt x="18758" y="87872"/>
                    <a:pt x="12575" y="89500"/>
                    <a:pt x="7693" y="91452"/>
                  </a:cubicBezTo>
                  <a:cubicBezTo>
                    <a:pt x="5415" y="92429"/>
                    <a:pt x="3462" y="93405"/>
                    <a:pt x="3137" y="94381"/>
                  </a:cubicBezTo>
                  <a:cubicBezTo>
                    <a:pt x="2811" y="95358"/>
                    <a:pt x="3788" y="96334"/>
                    <a:pt x="5089" y="97311"/>
                  </a:cubicBezTo>
                  <a:cubicBezTo>
                    <a:pt x="6066" y="97961"/>
                    <a:pt x="7367" y="98938"/>
                    <a:pt x="8019" y="100240"/>
                  </a:cubicBezTo>
                  <a:cubicBezTo>
                    <a:pt x="9321" y="101867"/>
                    <a:pt x="9321" y="103820"/>
                    <a:pt x="8995" y="106098"/>
                  </a:cubicBezTo>
                  <a:cubicBezTo>
                    <a:pt x="8669" y="108051"/>
                    <a:pt x="7693" y="110003"/>
                    <a:pt x="6717" y="111956"/>
                  </a:cubicBezTo>
                  <a:cubicBezTo>
                    <a:pt x="5415" y="114885"/>
                    <a:pt x="4764" y="115211"/>
                    <a:pt x="3462" y="115536"/>
                  </a:cubicBezTo>
                  <a:cubicBezTo>
                    <a:pt x="2811" y="115861"/>
                    <a:pt x="2160" y="116187"/>
                    <a:pt x="858" y="117163"/>
                  </a:cubicBezTo>
                  <a:cubicBezTo>
                    <a:pt x="-443" y="118465"/>
                    <a:pt x="-118" y="119441"/>
                    <a:pt x="858" y="120418"/>
                  </a:cubicBezTo>
                  <a:lnTo>
                    <a:pt x="858" y="120418"/>
                  </a:lnTo>
                  <a:cubicBezTo>
                    <a:pt x="1510" y="121069"/>
                    <a:pt x="1835" y="121720"/>
                    <a:pt x="2160" y="122696"/>
                  </a:cubicBezTo>
                  <a:cubicBezTo>
                    <a:pt x="3137" y="125299"/>
                    <a:pt x="1835" y="129205"/>
                    <a:pt x="208" y="132460"/>
                  </a:cubicBezTo>
                  <a:lnTo>
                    <a:pt x="1835" y="132785"/>
                  </a:lnTo>
                  <a:cubicBezTo>
                    <a:pt x="4439" y="133436"/>
                    <a:pt x="7042" y="134087"/>
                    <a:pt x="8344" y="134087"/>
                  </a:cubicBezTo>
                  <a:cubicBezTo>
                    <a:pt x="10297" y="134087"/>
                    <a:pt x="11924" y="135714"/>
                    <a:pt x="13226" y="137992"/>
                  </a:cubicBezTo>
                  <a:cubicBezTo>
                    <a:pt x="14853" y="141247"/>
                    <a:pt x="15830" y="145803"/>
                    <a:pt x="16480" y="147756"/>
                  </a:cubicBezTo>
                  <a:cubicBezTo>
                    <a:pt x="16480" y="148407"/>
                    <a:pt x="18433" y="149708"/>
                    <a:pt x="20386" y="150685"/>
                  </a:cubicBezTo>
                  <a:cubicBezTo>
                    <a:pt x="24617" y="152963"/>
                    <a:pt x="30475" y="154590"/>
                    <a:pt x="31451" y="154916"/>
                  </a:cubicBezTo>
                  <a:cubicBezTo>
                    <a:pt x="31776" y="154916"/>
                    <a:pt x="32102" y="154590"/>
                    <a:pt x="32753" y="153939"/>
                  </a:cubicBezTo>
                  <a:cubicBezTo>
                    <a:pt x="33730" y="152638"/>
                    <a:pt x="34706" y="150685"/>
                    <a:pt x="35357" y="149383"/>
                  </a:cubicBezTo>
                  <a:cubicBezTo>
                    <a:pt x="36008" y="147756"/>
                    <a:pt x="38937" y="146779"/>
                    <a:pt x="42842" y="146129"/>
                  </a:cubicBezTo>
                  <a:cubicBezTo>
                    <a:pt x="48049" y="145152"/>
                    <a:pt x="54884" y="144827"/>
                    <a:pt x="57813" y="144827"/>
                  </a:cubicBezTo>
                  <a:cubicBezTo>
                    <a:pt x="62044" y="144827"/>
                    <a:pt x="65298" y="147756"/>
                    <a:pt x="68227" y="150685"/>
                  </a:cubicBezTo>
                  <a:cubicBezTo>
                    <a:pt x="68878" y="151336"/>
                    <a:pt x="69529" y="151987"/>
                    <a:pt x="70506" y="152638"/>
                  </a:cubicBezTo>
                  <a:cubicBezTo>
                    <a:pt x="71157" y="152963"/>
                    <a:pt x="71482" y="153614"/>
                    <a:pt x="72133" y="154265"/>
                  </a:cubicBezTo>
                  <a:cubicBezTo>
                    <a:pt x="72784" y="153288"/>
                    <a:pt x="74085" y="151336"/>
                    <a:pt x="74737" y="149383"/>
                  </a:cubicBezTo>
                  <a:cubicBezTo>
                    <a:pt x="75387" y="146779"/>
                    <a:pt x="74411" y="143850"/>
                    <a:pt x="73109" y="140270"/>
                  </a:cubicBezTo>
                  <a:cubicBezTo>
                    <a:pt x="72784" y="139294"/>
                    <a:pt x="72458" y="138318"/>
                    <a:pt x="72133" y="137341"/>
                  </a:cubicBezTo>
                  <a:cubicBezTo>
                    <a:pt x="71157" y="135063"/>
                    <a:pt x="70831" y="132785"/>
                    <a:pt x="70506" y="131158"/>
                  </a:cubicBezTo>
                  <a:cubicBezTo>
                    <a:pt x="70180" y="128879"/>
                    <a:pt x="70180" y="127252"/>
                    <a:pt x="70180" y="125950"/>
                  </a:cubicBezTo>
                  <a:lnTo>
                    <a:pt x="70180" y="125950"/>
                  </a:lnTo>
                  <a:cubicBezTo>
                    <a:pt x="70506" y="124974"/>
                    <a:pt x="70831" y="123347"/>
                    <a:pt x="71807" y="121720"/>
                  </a:cubicBezTo>
                  <a:cubicBezTo>
                    <a:pt x="72784" y="120092"/>
                    <a:pt x="73760" y="118139"/>
                    <a:pt x="74411" y="117163"/>
                  </a:cubicBezTo>
                  <a:cubicBezTo>
                    <a:pt x="76038" y="115211"/>
                    <a:pt x="86778" y="114885"/>
                    <a:pt x="94589" y="114885"/>
                  </a:cubicBezTo>
                  <a:cubicBezTo>
                    <a:pt x="95566" y="114885"/>
                    <a:pt x="96867" y="114885"/>
                    <a:pt x="97518" y="114885"/>
                  </a:cubicBezTo>
                  <a:cubicBezTo>
                    <a:pt x="102075" y="114885"/>
                    <a:pt x="112814" y="115211"/>
                    <a:pt x="121927" y="115861"/>
                  </a:cubicBezTo>
                  <a:cubicBezTo>
                    <a:pt x="129087" y="116187"/>
                    <a:pt x="134945" y="116512"/>
                    <a:pt x="136247" y="116512"/>
                  </a:cubicBezTo>
                  <a:cubicBezTo>
                    <a:pt x="137223" y="116512"/>
                    <a:pt x="138525" y="115536"/>
                    <a:pt x="139502" y="114560"/>
                  </a:cubicBezTo>
                  <a:cubicBezTo>
                    <a:pt x="140803" y="113258"/>
                    <a:pt x="142431" y="111956"/>
                    <a:pt x="144709" y="111305"/>
                  </a:cubicBezTo>
                  <a:cubicBezTo>
                    <a:pt x="148940" y="110003"/>
                    <a:pt x="154147" y="111630"/>
                    <a:pt x="161632" y="114234"/>
                  </a:cubicBezTo>
                  <a:lnTo>
                    <a:pt x="163585" y="114885"/>
                  </a:lnTo>
                  <a:cubicBezTo>
                    <a:pt x="167491" y="116187"/>
                    <a:pt x="170420" y="116512"/>
                    <a:pt x="172698" y="116512"/>
                  </a:cubicBezTo>
                  <a:cubicBezTo>
                    <a:pt x="174000" y="116187"/>
                    <a:pt x="175627" y="116512"/>
                    <a:pt x="177254" y="117163"/>
                  </a:cubicBezTo>
                  <a:lnTo>
                    <a:pt x="177254" y="11716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2" name="Freeform: Shape 2711">
              <a:extLst>
                <a:ext uri="{FF2B5EF4-FFF2-40B4-BE49-F238E27FC236}">
                  <a16:creationId xmlns:a16="http://schemas.microsoft.com/office/drawing/2014/main" id="{176670BF-DECB-4AA7-9530-A7FE6DF73F31}"/>
                </a:ext>
              </a:extLst>
            </p:cNvPr>
            <p:cNvSpPr/>
            <p:nvPr/>
          </p:nvSpPr>
          <p:spPr>
            <a:xfrm>
              <a:off x="6166497" y="4140082"/>
              <a:ext cx="360327" cy="243764"/>
            </a:xfrm>
            <a:custGeom>
              <a:avLst/>
              <a:gdLst>
                <a:gd name="connsiteX0" fmla="*/ 29667 w 360327"/>
                <a:gd name="connsiteY0" fmla="*/ 97961 h 243764"/>
                <a:gd name="connsiteX1" fmla="*/ 24460 w 360327"/>
                <a:gd name="connsiteY1" fmla="*/ 104796 h 243764"/>
                <a:gd name="connsiteX2" fmla="*/ 22182 w 360327"/>
                <a:gd name="connsiteY2" fmla="*/ 107725 h 243764"/>
                <a:gd name="connsiteX3" fmla="*/ 18601 w 360327"/>
                <a:gd name="connsiteY3" fmla="*/ 115210 h 243764"/>
                <a:gd name="connsiteX4" fmla="*/ 8838 w 360327"/>
                <a:gd name="connsiteY4" fmla="*/ 132785 h 243764"/>
                <a:gd name="connsiteX5" fmla="*/ 2329 w 360327"/>
                <a:gd name="connsiteY5" fmla="*/ 135388 h 243764"/>
                <a:gd name="connsiteX6" fmla="*/ 51 w 360327"/>
                <a:gd name="connsiteY6" fmla="*/ 136365 h 243764"/>
                <a:gd name="connsiteX7" fmla="*/ 2329 w 360327"/>
                <a:gd name="connsiteY7" fmla="*/ 139619 h 243764"/>
                <a:gd name="connsiteX8" fmla="*/ 6234 w 360327"/>
                <a:gd name="connsiteY8" fmla="*/ 143850 h 243764"/>
                <a:gd name="connsiteX9" fmla="*/ 6234 w 360327"/>
                <a:gd name="connsiteY9" fmla="*/ 143850 h 243764"/>
                <a:gd name="connsiteX10" fmla="*/ 5583 w 360327"/>
                <a:gd name="connsiteY10" fmla="*/ 154265 h 243764"/>
                <a:gd name="connsiteX11" fmla="*/ 4607 w 360327"/>
                <a:gd name="connsiteY11" fmla="*/ 159147 h 243764"/>
                <a:gd name="connsiteX12" fmla="*/ 6560 w 360327"/>
                <a:gd name="connsiteY12" fmla="*/ 163378 h 243764"/>
                <a:gd name="connsiteX13" fmla="*/ 8838 w 360327"/>
                <a:gd name="connsiteY13" fmla="*/ 168259 h 243764"/>
                <a:gd name="connsiteX14" fmla="*/ 9489 w 360327"/>
                <a:gd name="connsiteY14" fmla="*/ 173792 h 243764"/>
                <a:gd name="connsiteX15" fmla="*/ 10140 w 360327"/>
                <a:gd name="connsiteY15" fmla="*/ 177697 h 243764"/>
                <a:gd name="connsiteX16" fmla="*/ 15998 w 360327"/>
                <a:gd name="connsiteY16" fmla="*/ 186159 h 243764"/>
                <a:gd name="connsiteX17" fmla="*/ 15998 w 360327"/>
                <a:gd name="connsiteY17" fmla="*/ 186159 h 243764"/>
                <a:gd name="connsiteX18" fmla="*/ 19903 w 360327"/>
                <a:gd name="connsiteY18" fmla="*/ 192017 h 243764"/>
                <a:gd name="connsiteX19" fmla="*/ 19252 w 360327"/>
                <a:gd name="connsiteY19" fmla="*/ 194946 h 243764"/>
                <a:gd name="connsiteX20" fmla="*/ 19252 w 360327"/>
                <a:gd name="connsiteY20" fmla="*/ 194946 h 243764"/>
                <a:gd name="connsiteX21" fmla="*/ 18601 w 360327"/>
                <a:gd name="connsiteY21" fmla="*/ 199177 h 243764"/>
                <a:gd name="connsiteX22" fmla="*/ 34549 w 360327"/>
                <a:gd name="connsiteY22" fmla="*/ 213823 h 243764"/>
                <a:gd name="connsiteX23" fmla="*/ 46591 w 360327"/>
                <a:gd name="connsiteY23" fmla="*/ 224888 h 243764"/>
                <a:gd name="connsiteX24" fmla="*/ 46591 w 360327"/>
                <a:gd name="connsiteY24" fmla="*/ 224888 h 243764"/>
                <a:gd name="connsiteX25" fmla="*/ 49194 w 360327"/>
                <a:gd name="connsiteY25" fmla="*/ 238883 h 243764"/>
                <a:gd name="connsiteX26" fmla="*/ 49519 w 360327"/>
                <a:gd name="connsiteY26" fmla="*/ 243764 h 243764"/>
                <a:gd name="connsiteX27" fmla="*/ 52774 w 360327"/>
                <a:gd name="connsiteY27" fmla="*/ 240510 h 243764"/>
                <a:gd name="connsiteX28" fmla="*/ 54076 w 360327"/>
                <a:gd name="connsiteY28" fmla="*/ 237906 h 243764"/>
                <a:gd name="connsiteX29" fmla="*/ 57005 w 360327"/>
                <a:gd name="connsiteY29" fmla="*/ 230421 h 243764"/>
                <a:gd name="connsiteX30" fmla="*/ 57005 w 360327"/>
                <a:gd name="connsiteY30" fmla="*/ 227817 h 243764"/>
                <a:gd name="connsiteX31" fmla="*/ 61236 w 360327"/>
                <a:gd name="connsiteY31" fmla="*/ 209266 h 243764"/>
                <a:gd name="connsiteX32" fmla="*/ 70674 w 360327"/>
                <a:gd name="connsiteY32" fmla="*/ 206337 h 243764"/>
                <a:gd name="connsiteX33" fmla="*/ 83692 w 360327"/>
                <a:gd name="connsiteY33" fmla="*/ 205036 h 243764"/>
                <a:gd name="connsiteX34" fmla="*/ 113308 w 360327"/>
                <a:gd name="connsiteY34" fmla="*/ 206012 h 243764"/>
                <a:gd name="connsiteX35" fmla="*/ 112657 w 360327"/>
                <a:gd name="connsiteY35" fmla="*/ 196899 h 243764"/>
                <a:gd name="connsiteX36" fmla="*/ 114285 w 360327"/>
                <a:gd name="connsiteY36" fmla="*/ 186159 h 243764"/>
                <a:gd name="connsiteX37" fmla="*/ 118841 w 360327"/>
                <a:gd name="connsiteY37" fmla="*/ 184532 h 243764"/>
                <a:gd name="connsiteX38" fmla="*/ 122096 w 360327"/>
                <a:gd name="connsiteY38" fmla="*/ 183556 h 243764"/>
                <a:gd name="connsiteX39" fmla="*/ 123397 w 360327"/>
                <a:gd name="connsiteY39" fmla="*/ 180627 h 243764"/>
                <a:gd name="connsiteX40" fmla="*/ 130883 w 360327"/>
                <a:gd name="connsiteY40" fmla="*/ 168585 h 243764"/>
                <a:gd name="connsiteX41" fmla="*/ 131534 w 360327"/>
                <a:gd name="connsiteY41" fmla="*/ 167934 h 243764"/>
                <a:gd name="connsiteX42" fmla="*/ 145203 w 360327"/>
                <a:gd name="connsiteY42" fmla="*/ 162401 h 243764"/>
                <a:gd name="connsiteX43" fmla="*/ 151712 w 360327"/>
                <a:gd name="connsiteY43" fmla="*/ 164354 h 243764"/>
                <a:gd name="connsiteX44" fmla="*/ 154966 w 360327"/>
                <a:gd name="connsiteY44" fmla="*/ 167934 h 243764"/>
                <a:gd name="connsiteX45" fmla="*/ 155943 w 360327"/>
                <a:gd name="connsiteY45" fmla="*/ 170863 h 243764"/>
                <a:gd name="connsiteX46" fmla="*/ 155943 w 360327"/>
                <a:gd name="connsiteY46" fmla="*/ 170863 h 243764"/>
                <a:gd name="connsiteX47" fmla="*/ 156919 w 360327"/>
                <a:gd name="connsiteY47" fmla="*/ 172816 h 243764"/>
                <a:gd name="connsiteX48" fmla="*/ 161150 w 360327"/>
                <a:gd name="connsiteY48" fmla="*/ 176721 h 243764"/>
                <a:gd name="connsiteX49" fmla="*/ 167984 w 360327"/>
                <a:gd name="connsiteY49" fmla="*/ 180952 h 243764"/>
                <a:gd name="connsiteX50" fmla="*/ 182955 w 360327"/>
                <a:gd name="connsiteY50" fmla="*/ 185834 h 243764"/>
                <a:gd name="connsiteX51" fmla="*/ 194672 w 360327"/>
                <a:gd name="connsiteY51" fmla="*/ 188763 h 243764"/>
                <a:gd name="connsiteX52" fmla="*/ 199554 w 360327"/>
                <a:gd name="connsiteY52" fmla="*/ 188437 h 243764"/>
                <a:gd name="connsiteX53" fmla="*/ 213548 w 360327"/>
                <a:gd name="connsiteY53" fmla="*/ 188437 h 243764"/>
                <a:gd name="connsiteX54" fmla="*/ 218755 w 360327"/>
                <a:gd name="connsiteY54" fmla="*/ 189414 h 243764"/>
                <a:gd name="connsiteX55" fmla="*/ 224613 w 360327"/>
                <a:gd name="connsiteY55" fmla="*/ 190065 h 243764"/>
                <a:gd name="connsiteX56" fmla="*/ 230472 w 360327"/>
                <a:gd name="connsiteY56" fmla="*/ 180301 h 243764"/>
                <a:gd name="connsiteX57" fmla="*/ 234702 w 360327"/>
                <a:gd name="connsiteY57" fmla="*/ 173141 h 243764"/>
                <a:gd name="connsiteX58" fmla="*/ 243164 w 360327"/>
                <a:gd name="connsiteY58" fmla="*/ 175094 h 243764"/>
                <a:gd name="connsiteX59" fmla="*/ 251300 w 360327"/>
                <a:gd name="connsiteY59" fmla="*/ 178023 h 243764"/>
                <a:gd name="connsiteX60" fmla="*/ 264970 w 360327"/>
                <a:gd name="connsiteY60" fmla="*/ 171839 h 243764"/>
                <a:gd name="connsiteX61" fmla="*/ 271804 w 360327"/>
                <a:gd name="connsiteY61" fmla="*/ 167934 h 243764"/>
                <a:gd name="connsiteX62" fmla="*/ 276035 w 360327"/>
                <a:gd name="connsiteY62" fmla="*/ 164028 h 243764"/>
                <a:gd name="connsiteX63" fmla="*/ 279940 w 360327"/>
                <a:gd name="connsiteY63" fmla="*/ 160774 h 243764"/>
                <a:gd name="connsiteX64" fmla="*/ 285148 w 360327"/>
                <a:gd name="connsiteY64" fmla="*/ 164028 h 243764"/>
                <a:gd name="connsiteX65" fmla="*/ 290355 w 360327"/>
                <a:gd name="connsiteY65" fmla="*/ 168259 h 243764"/>
                <a:gd name="connsiteX66" fmla="*/ 298491 w 360327"/>
                <a:gd name="connsiteY66" fmla="*/ 167283 h 243764"/>
                <a:gd name="connsiteX67" fmla="*/ 301420 w 360327"/>
                <a:gd name="connsiteY67" fmla="*/ 165656 h 243764"/>
                <a:gd name="connsiteX68" fmla="*/ 302071 w 360327"/>
                <a:gd name="connsiteY68" fmla="*/ 163052 h 243764"/>
                <a:gd name="connsiteX69" fmla="*/ 305000 w 360327"/>
                <a:gd name="connsiteY69" fmla="*/ 157194 h 243764"/>
                <a:gd name="connsiteX70" fmla="*/ 311509 w 360327"/>
                <a:gd name="connsiteY70" fmla="*/ 157194 h 243764"/>
                <a:gd name="connsiteX71" fmla="*/ 311509 w 360327"/>
                <a:gd name="connsiteY71" fmla="*/ 157194 h 243764"/>
                <a:gd name="connsiteX72" fmla="*/ 320297 w 360327"/>
                <a:gd name="connsiteY72" fmla="*/ 160448 h 243764"/>
                <a:gd name="connsiteX73" fmla="*/ 323877 w 360327"/>
                <a:gd name="connsiteY73" fmla="*/ 159472 h 243764"/>
                <a:gd name="connsiteX74" fmla="*/ 328758 w 360327"/>
                <a:gd name="connsiteY74" fmla="*/ 158496 h 243764"/>
                <a:gd name="connsiteX75" fmla="*/ 331688 w 360327"/>
                <a:gd name="connsiteY75" fmla="*/ 160774 h 243764"/>
                <a:gd name="connsiteX76" fmla="*/ 338197 w 360327"/>
                <a:gd name="connsiteY76" fmla="*/ 165005 h 243764"/>
                <a:gd name="connsiteX77" fmla="*/ 338197 w 360327"/>
                <a:gd name="connsiteY77" fmla="*/ 165005 h 243764"/>
                <a:gd name="connsiteX78" fmla="*/ 338847 w 360327"/>
                <a:gd name="connsiteY78" fmla="*/ 165005 h 243764"/>
                <a:gd name="connsiteX79" fmla="*/ 346008 w 360327"/>
                <a:gd name="connsiteY79" fmla="*/ 163052 h 243764"/>
                <a:gd name="connsiteX80" fmla="*/ 346008 w 360327"/>
                <a:gd name="connsiteY80" fmla="*/ 163052 h 243764"/>
                <a:gd name="connsiteX81" fmla="*/ 347309 w 360327"/>
                <a:gd name="connsiteY81" fmla="*/ 161750 h 243764"/>
                <a:gd name="connsiteX82" fmla="*/ 353493 w 360327"/>
                <a:gd name="connsiteY82" fmla="*/ 158496 h 243764"/>
                <a:gd name="connsiteX83" fmla="*/ 360327 w 360327"/>
                <a:gd name="connsiteY83" fmla="*/ 161425 h 243764"/>
                <a:gd name="connsiteX84" fmla="*/ 358049 w 360327"/>
                <a:gd name="connsiteY84" fmla="*/ 155241 h 243764"/>
                <a:gd name="connsiteX85" fmla="*/ 355445 w 360327"/>
                <a:gd name="connsiteY85" fmla="*/ 148732 h 243764"/>
                <a:gd name="connsiteX86" fmla="*/ 348936 w 360327"/>
                <a:gd name="connsiteY86" fmla="*/ 144501 h 243764"/>
                <a:gd name="connsiteX87" fmla="*/ 335267 w 360327"/>
                <a:gd name="connsiteY87" fmla="*/ 135388 h 243764"/>
                <a:gd name="connsiteX88" fmla="*/ 332013 w 360327"/>
                <a:gd name="connsiteY88" fmla="*/ 130832 h 243764"/>
                <a:gd name="connsiteX89" fmla="*/ 332013 w 360327"/>
                <a:gd name="connsiteY89" fmla="*/ 130832 h 243764"/>
                <a:gd name="connsiteX90" fmla="*/ 330386 w 360327"/>
                <a:gd name="connsiteY90" fmla="*/ 126601 h 243764"/>
                <a:gd name="connsiteX91" fmla="*/ 331362 w 360327"/>
                <a:gd name="connsiteY91" fmla="*/ 122696 h 243764"/>
                <a:gd name="connsiteX92" fmla="*/ 332338 w 360327"/>
                <a:gd name="connsiteY92" fmla="*/ 119116 h 243764"/>
                <a:gd name="connsiteX93" fmla="*/ 312486 w 360327"/>
                <a:gd name="connsiteY93" fmla="*/ 102843 h 243764"/>
                <a:gd name="connsiteX94" fmla="*/ 301746 w 360327"/>
                <a:gd name="connsiteY94" fmla="*/ 94056 h 243764"/>
                <a:gd name="connsiteX95" fmla="*/ 299793 w 360327"/>
                <a:gd name="connsiteY95" fmla="*/ 88523 h 243764"/>
                <a:gd name="connsiteX96" fmla="*/ 299142 w 360327"/>
                <a:gd name="connsiteY96" fmla="*/ 84943 h 243764"/>
                <a:gd name="connsiteX97" fmla="*/ 296213 w 360327"/>
                <a:gd name="connsiteY97" fmla="*/ 82340 h 243764"/>
                <a:gd name="connsiteX98" fmla="*/ 289053 w 360327"/>
                <a:gd name="connsiteY98" fmla="*/ 77783 h 243764"/>
                <a:gd name="connsiteX99" fmla="*/ 289053 w 360327"/>
                <a:gd name="connsiteY99" fmla="*/ 77783 h 243764"/>
                <a:gd name="connsiteX100" fmla="*/ 282218 w 360327"/>
                <a:gd name="connsiteY100" fmla="*/ 76156 h 243764"/>
                <a:gd name="connsiteX101" fmla="*/ 274733 w 360327"/>
                <a:gd name="connsiteY101" fmla="*/ 74529 h 243764"/>
                <a:gd name="connsiteX102" fmla="*/ 270828 w 360327"/>
                <a:gd name="connsiteY102" fmla="*/ 65742 h 243764"/>
                <a:gd name="connsiteX103" fmla="*/ 270502 w 360327"/>
                <a:gd name="connsiteY103" fmla="*/ 62812 h 243764"/>
                <a:gd name="connsiteX104" fmla="*/ 262366 w 360327"/>
                <a:gd name="connsiteY104" fmla="*/ 63138 h 243764"/>
                <a:gd name="connsiteX105" fmla="*/ 253904 w 360327"/>
                <a:gd name="connsiteY105" fmla="*/ 62487 h 243764"/>
                <a:gd name="connsiteX106" fmla="*/ 253904 w 360327"/>
                <a:gd name="connsiteY106" fmla="*/ 62487 h 243764"/>
                <a:gd name="connsiteX107" fmla="*/ 251626 w 360327"/>
                <a:gd name="connsiteY107" fmla="*/ 56303 h 243764"/>
                <a:gd name="connsiteX108" fmla="*/ 250650 w 360327"/>
                <a:gd name="connsiteY108" fmla="*/ 51422 h 243764"/>
                <a:gd name="connsiteX109" fmla="*/ 253904 w 360327"/>
                <a:gd name="connsiteY109" fmla="*/ 45563 h 243764"/>
                <a:gd name="connsiteX110" fmla="*/ 255531 w 360327"/>
                <a:gd name="connsiteY110" fmla="*/ 43285 h 243764"/>
                <a:gd name="connsiteX111" fmla="*/ 255857 w 360327"/>
                <a:gd name="connsiteY111" fmla="*/ 38403 h 243764"/>
                <a:gd name="connsiteX112" fmla="*/ 256182 w 360327"/>
                <a:gd name="connsiteY112" fmla="*/ 27013 h 243764"/>
                <a:gd name="connsiteX113" fmla="*/ 244141 w 360327"/>
                <a:gd name="connsiteY113" fmla="*/ 11716 h 243764"/>
                <a:gd name="connsiteX114" fmla="*/ 236330 w 360327"/>
                <a:gd name="connsiteY114" fmla="*/ 1953 h 243764"/>
                <a:gd name="connsiteX115" fmla="*/ 233400 w 360327"/>
                <a:gd name="connsiteY115" fmla="*/ 1302 h 243764"/>
                <a:gd name="connsiteX116" fmla="*/ 223963 w 360327"/>
                <a:gd name="connsiteY116" fmla="*/ 0 h 243764"/>
                <a:gd name="connsiteX117" fmla="*/ 214850 w 360327"/>
                <a:gd name="connsiteY117" fmla="*/ 2929 h 243764"/>
                <a:gd name="connsiteX118" fmla="*/ 206388 w 360327"/>
                <a:gd name="connsiteY118" fmla="*/ 8136 h 243764"/>
                <a:gd name="connsiteX119" fmla="*/ 205086 w 360327"/>
                <a:gd name="connsiteY119" fmla="*/ 12693 h 243764"/>
                <a:gd name="connsiteX120" fmla="*/ 203459 w 360327"/>
                <a:gd name="connsiteY120" fmla="*/ 17900 h 243764"/>
                <a:gd name="connsiteX121" fmla="*/ 188813 w 360327"/>
                <a:gd name="connsiteY121" fmla="*/ 35800 h 243764"/>
                <a:gd name="connsiteX122" fmla="*/ 181002 w 360327"/>
                <a:gd name="connsiteY122" fmla="*/ 43936 h 243764"/>
                <a:gd name="connsiteX123" fmla="*/ 179375 w 360327"/>
                <a:gd name="connsiteY123" fmla="*/ 44913 h 243764"/>
                <a:gd name="connsiteX124" fmla="*/ 163754 w 360327"/>
                <a:gd name="connsiteY124" fmla="*/ 51747 h 243764"/>
                <a:gd name="connsiteX125" fmla="*/ 163754 w 360327"/>
                <a:gd name="connsiteY125" fmla="*/ 51747 h 243764"/>
                <a:gd name="connsiteX126" fmla="*/ 160499 w 360327"/>
                <a:gd name="connsiteY126" fmla="*/ 52073 h 243764"/>
                <a:gd name="connsiteX127" fmla="*/ 128279 w 360327"/>
                <a:gd name="connsiteY127" fmla="*/ 55001 h 243764"/>
                <a:gd name="connsiteX128" fmla="*/ 126001 w 360327"/>
                <a:gd name="connsiteY128" fmla="*/ 56954 h 243764"/>
                <a:gd name="connsiteX129" fmla="*/ 126001 w 360327"/>
                <a:gd name="connsiteY129" fmla="*/ 56954 h 243764"/>
                <a:gd name="connsiteX130" fmla="*/ 125350 w 360327"/>
                <a:gd name="connsiteY130" fmla="*/ 59233 h 243764"/>
                <a:gd name="connsiteX131" fmla="*/ 126001 w 360327"/>
                <a:gd name="connsiteY131" fmla="*/ 60209 h 243764"/>
                <a:gd name="connsiteX132" fmla="*/ 128930 w 360327"/>
                <a:gd name="connsiteY132" fmla="*/ 66067 h 243764"/>
                <a:gd name="connsiteX133" fmla="*/ 123723 w 360327"/>
                <a:gd name="connsiteY133" fmla="*/ 73552 h 243764"/>
                <a:gd name="connsiteX134" fmla="*/ 112332 w 360327"/>
                <a:gd name="connsiteY134" fmla="*/ 81363 h 243764"/>
                <a:gd name="connsiteX135" fmla="*/ 105172 w 360327"/>
                <a:gd name="connsiteY135" fmla="*/ 82340 h 243764"/>
                <a:gd name="connsiteX136" fmla="*/ 99314 w 360327"/>
                <a:gd name="connsiteY136" fmla="*/ 82991 h 243764"/>
                <a:gd name="connsiteX137" fmla="*/ 95409 w 360327"/>
                <a:gd name="connsiteY137" fmla="*/ 83967 h 243764"/>
                <a:gd name="connsiteX138" fmla="*/ 81414 w 360327"/>
                <a:gd name="connsiteY138" fmla="*/ 88198 h 243764"/>
                <a:gd name="connsiteX139" fmla="*/ 80763 w 360327"/>
                <a:gd name="connsiteY139" fmla="*/ 88849 h 243764"/>
                <a:gd name="connsiteX140" fmla="*/ 68070 w 360327"/>
                <a:gd name="connsiteY140" fmla="*/ 96985 h 243764"/>
                <a:gd name="connsiteX141" fmla="*/ 64165 w 360327"/>
                <a:gd name="connsiteY141" fmla="*/ 93405 h 243764"/>
                <a:gd name="connsiteX142" fmla="*/ 58958 w 360327"/>
                <a:gd name="connsiteY142" fmla="*/ 88523 h 243764"/>
                <a:gd name="connsiteX143" fmla="*/ 55703 w 360327"/>
                <a:gd name="connsiteY143" fmla="*/ 90801 h 243764"/>
                <a:gd name="connsiteX144" fmla="*/ 51798 w 360327"/>
                <a:gd name="connsiteY144" fmla="*/ 93405 h 243764"/>
                <a:gd name="connsiteX145" fmla="*/ 29667 w 360327"/>
                <a:gd name="connsiteY145" fmla="*/ 97961 h 243764"/>
                <a:gd name="connsiteX146" fmla="*/ 29667 w 360327"/>
                <a:gd name="connsiteY146" fmla="*/ 97961 h 24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60327" h="243764">
                  <a:moveTo>
                    <a:pt x="29667" y="97961"/>
                  </a:moveTo>
                  <a:cubicBezTo>
                    <a:pt x="28691" y="99914"/>
                    <a:pt x="26412" y="102518"/>
                    <a:pt x="24460" y="104796"/>
                  </a:cubicBezTo>
                  <a:cubicBezTo>
                    <a:pt x="23483" y="105772"/>
                    <a:pt x="22832" y="107074"/>
                    <a:pt x="22182" y="107725"/>
                  </a:cubicBezTo>
                  <a:cubicBezTo>
                    <a:pt x="21530" y="108701"/>
                    <a:pt x="20229" y="111630"/>
                    <a:pt x="18601" y="115210"/>
                  </a:cubicBezTo>
                  <a:cubicBezTo>
                    <a:pt x="15672" y="121719"/>
                    <a:pt x="11767" y="130181"/>
                    <a:pt x="8838" y="132785"/>
                  </a:cubicBezTo>
                  <a:cubicBezTo>
                    <a:pt x="6560" y="134738"/>
                    <a:pt x="4282" y="135063"/>
                    <a:pt x="2329" y="135388"/>
                  </a:cubicBezTo>
                  <a:cubicBezTo>
                    <a:pt x="1027" y="135714"/>
                    <a:pt x="51" y="135714"/>
                    <a:pt x="51" y="136365"/>
                  </a:cubicBezTo>
                  <a:cubicBezTo>
                    <a:pt x="-275" y="137341"/>
                    <a:pt x="1027" y="138318"/>
                    <a:pt x="2329" y="139619"/>
                  </a:cubicBezTo>
                  <a:cubicBezTo>
                    <a:pt x="3630" y="140921"/>
                    <a:pt x="5258" y="142223"/>
                    <a:pt x="6234" y="143850"/>
                  </a:cubicBezTo>
                  <a:lnTo>
                    <a:pt x="6234" y="143850"/>
                  </a:lnTo>
                  <a:cubicBezTo>
                    <a:pt x="7862" y="146779"/>
                    <a:pt x="6560" y="150685"/>
                    <a:pt x="5583" y="154265"/>
                  </a:cubicBezTo>
                  <a:cubicBezTo>
                    <a:pt x="4932" y="156218"/>
                    <a:pt x="4607" y="158170"/>
                    <a:pt x="4607" y="159147"/>
                  </a:cubicBezTo>
                  <a:cubicBezTo>
                    <a:pt x="4932" y="160774"/>
                    <a:pt x="5909" y="162076"/>
                    <a:pt x="6560" y="163378"/>
                  </a:cubicBezTo>
                  <a:cubicBezTo>
                    <a:pt x="7536" y="165005"/>
                    <a:pt x="8512" y="166307"/>
                    <a:pt x="8838" y="168259"/>
                  </a:cubicBezTo>
                  <a:cubicBezTo>
                    <a:pt x="9489" y="170212"/>
                    <a:pt x="9489" y="171839"/>
                    <a:pt x="9489" y="173792"/>
                  </a:cubicBezTo>
                  <a:cubicBezTo>
                    <a:pt x="9489" y="175094"/>
                    <a:pt x="9814" y="176721"/>
                    <a:pt x="10140" y="177697"/>
                  </a:cubicBezTo>
                  <a:cubicBezTo>
                    <a:pt x="10465" y="178999"/>
                    <a:pt x="13394" y="182905"/>
                    <a:pt x="15998" y="186159"/>
                  </a:cubicBezTo>
                  <a:lnTo>
                    <a:pt x="15998" y="186159"/>
                  </a:lnTo>
                  <a:cubicBezTo>
                    <a:pt x="17950" y="188763"/>
                    <a:pt x="19903" y="191366"/>
                    <a:pt x="19903" y="192017"/>
                  </a:cubicBezTo>
                  <a:cubicBezTo>
                    <a:pt x="19903" y="192668"/>
                    <a:pt x="19578" y="193645"/>
                    <a:pt x="19252" y="194946"/>
                  </a:cubicBezTo>
                  <a:lnTo>
                    <a:pt x="19252" y="194946"/>
                  </a:lnTo>
                  <a:cubicBezTo>
                    <a:pt x="18927" y="196574"/>
                    <a:pt x="18276" y="198526"/>
                    <a:pt x="18601" y="199177"/>
                  </a:cubicBezTo>
                  <a:cubicBezTo>
                    <a:pt x="18927" y="199828"/>
                    <a:pt x="27063" y="207314"/>
                    <a:pt x="34549" y="213823"/>
                  </a:cubicBezTo>
                  <a:cubicBezTo>
                    <a:pt x="40081" y="219030"/>
                    <a:pt x="45289" y="223586"/>
                    <a:pt x="46591" y="224888"/>
                  </a:cubicBezTo>
                  <a:lnTo>
                    <a:pt x="46591" y="224888"/>
                  </a:lnTo>
                  <a:cubicBezTo>
                    <a:pt x="48543" y="227166"/>
                    <a:pt x="48869" y="233350"/>
                    <a:pt x="49194" y="238883"/>
                  </a:cubicBezTo>
                  <a:cubicBezTo>
                    <a:pt x="49194" y="240835"/>
                    <a:pt x="49519" y="242463"/>
                    <a:pt x="49519" y="243764"/>
                  </a:cubicBezTo>
                  <a:cubicBezTo>
                    <a:pt x="50821" y="242788"/>
                    <a:pt x="52123" y="241812"/>
                    <a:pt x="52774" y="240510"/>
                  </a:cubicBezTo>
                  <a:cubicBezTo>
                    <a:pt x="53100" y="239859"/>
                    <a:pt x="53750" y="238883"/>
                    <a:pt x="54076" y="237906"/>
                  </a:cubicBezTo>
                  <a:cubicBezTo>
                    <a:pt x="55378" y="235303"/>
                    <a:pt x="57005" y="232373"/>
                    <a:pt x="57005" y="230421"/>
                  </a:cubicBezTo>
                  <a:cubicBezTo>
                    <a:pt x="57005" y="229770"/>
                    <a:pt x="57005" y="229119"/>
                    <a:pt x="57005" y="227817"/>
                  </a:cubicBezTo>
                  <a:cubicBezTo>
                    <a:pt x="57005" y="222285"/>
                    <a:pt x="56680" y="211545"/>
                    <a:pt x="61236" y="209266"/>
                  </a:cubicBezTo>
                  <a:cubicBezTo>
                    <a:pt x="63514" y="207965"/>
                    <a:pt x="66768" y="206988"/>
                    <a:pt x="70674" y="206337"/>
                  </a:cubicBezTo>
                  <a:cubicBezTo>
                    <a:pt x="74579" y="205686"/>
                    <a:pt x="79136" y="205036"/>
                    <a:pt x="83692" y="205036"/>
                  </a:cubicBezTo>
                  <a:cubicBezTo>
                    <a:pt x="90852" y="204710"/>
                    <a:pt x="108101" y="205686"/>
                    <a:pt x="113308" y="206012"/>
                  </a:cubicBezTo>
                  <a:cubicBezTo>
                    <a:pt x="112983" y="204059"/>
                    <a:pt x="112657" y="200479"/>
                    <a:pt x="112657" y="196899"/>
                  </a:cubicBezTo>
                  <a:cubicBezTo>
                    <a:pt x="112332" y="192017"/>
                    <a:pt x="112657" y="187136"/>
                    <a:pt x="114285" y="186159"/>
                  </a:cubicBezTo>
                  <a:cubicBezTo>
                    <a:pt x="115586" y="185183"/>
                    <a:pt x="117214" y="184857"/>
                    <a:pt x="118841" y="184532"/>
                  </a:cubicBezTo>
                  <a:cubicBezTo>
                    <a:pt x="120143" y="184206"/>
                    <a:pt x="121445" y="184206"/>
                    <a:pt x="122096" y="183556"/>
                  </a:cubicBezTo>
                  <a:cubicBezTo>
                    <a:pt x="122421" y="182905"/>
                    <a:pt x="122746" y="181928"/>
                    <a:pt x="123397" y="180627"/>
                  </a:cubicBezTo>
                  <a:cubicBezTo>
                    <a:pt x="125025" y="176721"/>
                    <a:pt x="127954" y="170863"/>
                    <a:pt x="130883" y="168585"/>
                  </a:cubicBezTo>
                  <a:lnTo>
                    <a:pt x="131534" y="167934"/>
                  </a:lnTo>
                  <a:cubicBezTo>
                    <a:pt x="135114" y="165005"/>
                    <a:pt x="139995" y="161099"/>
                    <a:pt x="145203" y="162401"/>
                  </a:cubicBezTo>
                  <a:cubicBezTo>
                    <a:pt x="147806" y="163052"/>
                    <a:pt x="150084" y="163703"/>
                    <a:pt x="151712" y="164354"/>
                  </a:cubicBezTo>
                  <a:cubicBezTo>
                    <a:pt x="153664" y="165330"/>
                    <a:pt x="154966" y="166307"/>
                    <a:pt x="154966" y="167934"/>
                  </a:cubicBezTo>
                  <a:cubicBezTo>
                    <a:pt x="154966" y="168585"/>
                    <a:pt x="155617" y="169561"/>
                    <a:pt x="155943" y="170863"/>
                  </a:cubicBezTo>
                  <a:lnTo>
                    <a:pt x="155943" y="170863"/>
                  </a:lnTo>
                  <a:cubicBezTo>
                    <a:pt x="156268" y="171514"/>
                    <a:pt x="156594" y="172165"/>
                    <a:pt x="156919" y="172816"/>
                  </a:cubicBezTo>
                  <a:cubicBezTo>
                    <a:pt x="157245" y="173467"/>
                    <a:pt x="158872" y="175094"/>
                    <a:pt x="161150" y="176721"/>
                  </a:cubicBezTo>
                  <a:cubicBezTo>
                    <a:pt x="163428" y="178348"/>
                    <a:pt x="165706" y="179976"/>
                    <a:pt x="167984" y="180952"/>
                  </a:cubicBezTo>
                  <a:cubicBezTo>
                    <a:pt x="170588" y="181928"/>
                    <a:pt x="177097" y="184206"/>
                    <a:pt x="182955" y="185834"/>
                  </a:cubicBezTo>
                  <a:cubicBezTo>
                    <a:pt x="188163" y="187461"/>
                    <a:pt x="193370" y="188763"/>
                    <a:pt x="194672" y="188763"/>
                  </a:cubicBezTo>
                  <a:cubicBezTo>
                    <a:pt x="195648" y="188763"/>
                    <a:pt x="197275" y="188763"/>
                    <a:pt x="199554" y="188437"/>
                  </a:cubicBezTo>
                  <a:cubicBezTo>
                    <a:pt x="204110" y="188112"/>
                    <a:pt x="210293" y="187787"/>
                    <a:pt x="213548" y="188437"/>
                  </a:cubicBezTo>
                  <a:cubicBezTo>
                    <a:pt x="215175" y="188763"/>
                    <a:pt x="216802" y="189088"/>
                    <a:pt x="218755" y="189414"/>
                  </a:cubicBezTo>
                  <a:cubicBezTo>
                    <a:pt x="221684" y="190065"/>
                    <a:pt x="224288" y="190390"/>
                    <a:pt x="224613" y="190065"/>
                  </a:cubicBezTo>
                  <a:cubicBezTo>
                    <a:pt x="224939" y="189739"/>
                    <a:pt x="227868" y="184532"/>
                    <a:pt x="230472" y="180301"/>
                  </a:cubicBezTo>
                  <a:cubicBezTo>
                    <a:pt x="232424" y="176721"/>
                    <a:pt x="234052" y="173792"/>
                    <a:pt x="234702" y="173141"/>
                  </a:cubicBezTo>
                  <a:cubicBezTo>
                    <a:pt x="236004" y="171839"/>
                    <a:pt x="239259" y="173467"/>
                    <a:pt x="243164" y="175094"/>
                  </a:cubicBezTo>
                  <a:cubicBezTo>
                    <a:pt x="246744" y="176721"/>
                    <a:pt x="250650" y="178674"/>
                    <a:pt x="251300" y="178023"/>
                  </a:cubicBezTo>
                  <a:cubicBezTo>
                    <a:pt x="252928" y="177372"/>
                    <a:pt x="259437" y="174443"/>
                    <a:pt x="264970" y="171839"/>
                  </a:cubicBezTo>
                  <a:cubicBezTo>
                    <a:pt x="267899" y="170212"/>
                    <a:pt x="270828" y="168910"/>
                    <a:pt x="271804" y="167934"/>
                  </a:cubicBezTo>
                  <a:cubicBezTo>
                    <a:pt x="273431" y="166632"/>
                    <a:pt x="274733" y="165330"/>
                    <a:pt x="276035" y="164028"/>
                  </a:cubicBezTo>
                  <a:cubicBezTo>
                    <a:pt x="277337" y="162727"/>
                    <a:pt x="278638" y="161425"/>
                    <a:pt x="279940" y="160774"/>
                  </a:cubicBezTo>
                  <a:cubicBezTo>
                    <a:pt x="281893" y="159797"/>
                    <a:pt x="283520" y="161750"/>
                    <a:pt x="285148" y="164028"/>
                  </a:cubicBezTo>
                  <a:cubicBezTo>
                    <a:pt x="286775" y="165981"/>
                    <a:pt x="288727" y="168259"/>
                    <a:pt x="290355" y="168259"/>
                  </a:cubicBezTo>
                  <a:cubicBezTo>
                    <a:pt x="292633" y="168259"/>
                    <a:pt x="296213" y="167934"/>
                    <a:pt x="298491" y="167283"/>
                  </a:cubicBezTo>
                  <a:cubicBezTo>
                    <a:pt x="299793" y="166957"/>
                    <a:pt x="301095" y="166307"/>
                    <a:pt x="301420" y="165656"/>
                  </a:cubicBezTo>
                  <a:cubicBezTo>
                    <a:pt x="301746" y="165005"/>
                    <a:pt x="301746" y="164028"/>
                    <a:pt x="302071" y="163052"/>
                  </a:cubicBezTo>
                  <a:cubicBezTo>
                    <a:pt x="302722" y="160774"/>
                    <a:pt x="303047" y="158496"/>
                    <a:pt x="305000" y="157194"/>
                  </a:cubicBezTo>
                  <a:cubicBezTo>
                    <a:pt x="306302" y="156543"/>
                    <a:pt x="308580" y="156543"/>
                    <a:pt x="311509" y="157194"/>
                  </a:cubicBezTo>
                  <a:lnTo>
                    <a:pt x="311509" y="157194"/>
                  </a:lnTo>
                  <a:cubicBezTo>
                    <a:pt x="314764" y="157845"/>
                    <a:pt x="318669" y="159472"/>
                    <a:pt x="320297" y="160448"/>
                  </a:cubicBezTo>
                  <a:cubicBezTo>
                    <a:pt x="321273" y="161099"/>
                    <a:pt x="322575" y="160123"/>
                    <a:pt x="323877" y="159472"/>
                  </a:cubicBezTo>
                  <a:cubicBezTo>
                    <a:pt x="325504" y="158496"/>
                    <a:pt x="327131" y="157519"/>
                    <a:pt x="328758" y="158496"/>
                  </a:cubicBezTo>
                  <a:cubicBezTo>
                    <a:pt x="329409" y="158821"/>
                    <a:pt x="330386" y="159797"/>
                    <a:pt x="331688" y="160774"/>
                  </a:cubicBezTo>
                  <a:cubicBezTo>
                    <a:pt x="333966" y="162727"/>
                    <a:pt x="336895" y="165330"/>
                    <a:pt x="338197" y="165005"/>
                  </a:cubicBezTo>
                  <a:lnTo>
                    <a:pt x="338197" y="165005"/>
                  </a:lnTo>
                  <a:lnTo>
                    <a:pt x="338847" y="165005"/>
                  </a:lnTo>
                  <a:cubicBezTo>
                    <a:pt x="341776" y="164679"/>
                    <a:pt x="344706" y="164028"/>
                    <a:pt x="346008" y="163052"/>
                  </a:cubicBezTo>
                  <a:lnTo>
                    <a:pt x="346008" y="163052"/>
                  </a:lnTo>
                  <a:cubicBezTo>
                    <a:pt x="346333" y="162727"/>
                    <a:pt x="346984" y="162076"/>
                    <a:pt x="347309" y="161750"/>
                  </a:cubicBezTo>
                  <a:cubicBezTo>
                    <a:pt x="348936" y="159797"/>
                    <a:pt x="350889" y="157845"/>
                    <a:pt x="353493" y="158496"/>
                  </a:cubicBezTo>
                  <a:cubicBezTo>
                    <a:pt x="354795" y="159147"/>
                    <a:pt x="358049" y="160448"/>
                    <a:pt x="360327" y="161425"/>
                  </a:cubicBezTo>
                  <a:cubicBezTo>
                    <a:pt x="359676" y="159472"/>
                    <a:pt x="358700" y="157194"/>
                    <a:pt x="358049" y="155241"/>
                  </a:cubicBezTo>
                  <a:cubicBezTo>
                    <a:pt x="356747" y="151987"/>
                    <a:pt x="355771" y="149058"/>
                    <a:pt x="355445" y="148732"/>
                  </a:cubicBezTo>
                  <a:cubicBezTo>
                    <a:pt x="355120" y="148407"/>
                    <a:pt x="352191" y="146779"/>
                    <a:pt x="348936" y="144501"/>
                  </a:cubicBezTo>
                  <a:cubicBezTo>
                    <a:pt x="343404" y="141247"/>
                    <a:pt x="336895" y="137016"/>
                    <a:pt x="335267" y="135388"/>
                  </a:cubicBezTo>
                  <a:cubicBezTo>
                    <a:pt x="333966" y="134087"/>
                    <a:pt x="332989" y="132460"/>
                    <a:pt x="332013" y="130832"/>
                  </a:cubicBezTo>
                  <a:lnTo>
                    <a:pt x="332013" y="130832"/>
                  </a:lnTo>
                  <a:cubicBezTo>
                    <a:pt x="331036" y="129205"/>
                    <a:pt x="330386" y="127578"/>
                    <a:pt x="330386" y="126601"/>
                  </a:cubicBezTo>
                  <a:cubicBezTo>
                    <a:pt x="330386" y="125299"/>
                    <a:pt x="330711" y="124323"/>
                    <a:pt x="331362" y="122696"/>
                  </a:cubicBezTo>
                  <a:cubicBezTo>
                    <a:pt x="331688" y="121394"/>
                    <a:pt x="332338" y="120092"/>
                    <a:pt x="332338" y="119116"/>
                  </a:cubicBezTo>
                  <a:cubicBezTo>
                    <a:pt x="332338" y="118139"/>
                    <a:pt x="321273" y="109678"/>
                    <a:pt x="312486" y="102843"/>
                  </a:cubicBezTo>
                  <a:cubicBezTo>
                    <a:pt x="306953" y="98612"/>
                    <a:pt x="302071" y="94707"/>
                    <a:pt x="301746" y="94056"/>
                  </a:cubicBezTo>
                  <a:cubicBezTo>
                    <a:pt x="301420" y="93080"/>
                    <a:pt x="300444" y="90801"/>
                    <a:pt x="299793" y="88523"/>
                  </a:cubicBezTo>
                  <a:cubicBezTo>
                    <a:pt x="299468" y="86896"/>
                    <a:pt x="299142" y="85594"/>
                    <a:pt x="299142" y="84943"/>
                  </a:cubicBezTo>
                  <a:cubicBezTo>
                    <a:pt x="299142" y="84943"/>
                    <a:pt x="297840" y="83642"/>
                    <a:pt x="296213" y="82340"/>
                  </a:cubicBezTo>
                  <a:cubicBezTo>
                    <a:pt x="293609" y="80387"/>
                    <a:pt x="290355" y="78109"/>
                    <a:pt x="289053" y="77783"/>
                  </a:cubicBezTo>
                  <a:lnTo>
                    <a:pt x="289053" y="77783"/>
                  </a:lnTo>
                  <a:cubicBezTo>
                    <a:pt x="288077" y="77458"/>
                    <a:pt x="285148" y="76807"/>
                    <a:pt x="282218" y="76156"/>
                  </a:cubicBezTo>
                  <a:cubicBezTo>
                    <a:pt x="279290" y="75505"/>
                    <a:pt x="276360" y="74854"/>
                    <a:pt x="274733" y="74529"/>
                  </a:cubicBezTo>
                  <a:cubicBezTo>
                    <a:pt x="271479" y="73552"/>
                    <a:pt x="271153" y="69322"/>
                    <a:pt x="270828" y="65742"/>
                  </a:cubicBezTo>
                  <a:cubicBezTo>
                    <a:pt x="270502" y="64440"/>
                    <a:pt x="270502" y="63138"/>
                    <a:pt x="270502" y="62812"/>
                  </a:cubicBezTo>
                  <a:cubicBezTo>
                    <a:pt x="270177" y="62487"/>
                    <a:pt x="266271" y="62812"/>
                    <a:pt x="262366" y="63138"/>
                  </a:cubicBezTo>
                  <a:cubicBezTo>
                    <a:pt x="258461" y="63463"/>
                    <a:pt x="254555" y="63463"/>
                    <a:pt x="253904" y="62487"/>
                  </a:cubicBezTo>
                  <a:lnTo>
                    <a:pt x="253904" y="62487"/>
                  </a:lnTo>
                  <a:cubicBezTo>
                    <a:pt x="253579" y="61836"/>
                    <a:pt x="252602" y="58907"/>
                    <a:pt x="251626" y="56303"/>
                  </a:cubicBezTo>
                  <a:cubicBezTo>
                    <a:pt x="250975" y="54351"/>
                    <a:pt x="250650" y="52398"/>
                    <a:pt x="250650" y="51422"/>
                  </a:cubicBezTo>
                  <a:cubicBezTo>
                    <a:pt x="250650" y="49469"/>
                    <a:pt x="252602" y="47516"/>
                    <a:pt x="253904" y="45563"/>
                  </a:cubicBezTo>
                  <a:cubicBezTo>
                    <a:pt x="254881" y="44587"/>
                    <a:pt x="255531" y="43611"/>
                    <a:pt x="255531" y="43285"/>
                  </a:cubicBezTo>
                  <a:cubicBezTo>
                    <a:pt x="255531" y="42960"/>
                    <a:pt x="255857" y="41007"/>
                    <a:pt x="255857" y="38403"/>
                  </a:cubicBezTo>
                  <a:cubicBezTo>
                    <a:pt x="256182" y="34173"/>
                    <a:pt x="256182" y="28314"/>
                    <a:pt x="256182" y="27013"/>
                  </a:cubicBezTo>
                  <a:cubicBezTo>
                    <a:pt x="256182" y="26362"/>
                    <a:pt x="249673" y="18551"/>
                    <a:pt x="244141" y="11716"/>
                  </a:cubicBezTo>
                  <a:cubicBezTo>
                    <a:pt x="240561" y="7160"/>
                    <a:pt x="236981" y="3255"/>
                    <a:pt x="236330" y="1953"/>
                  </a:cubicBezTo>
                  <a:cubicBezTo>
                    <a:pt x="235353" y="1953"/>
                    <a:pt x="234377" y="1627"/>
                    <a:pt x="233400" y="1302"/>
                  </a:cubicBezTo>
                  <a:cubicBezTo>
                    <a:pt x="230797" y="651"/>
                    <a:pt x="227542" y="0"/>
                    <a:pt x="223963" y="0"/>
                  </a:cubicBezTo>
                  <a:cubicBezTo>
                    <a:pt x="221359" y="0"/>
                    <a:pt x="218104" y="1302"/>
                    <a:pt x="214850" y="2929"/>
                  </a:cubicBezTo>
                  <a:cubicBezTo>
                    <a:pt x="210944" y="4882"/>
                    <a:pt x="207364" y="7160"/>
                    <a:pt x="206388" y="8136"/>
                  </a:cubicBezTo>
                  <a:cubicBezTo>
                    <a:pt x="205737" y="9113"/>
                    <a:pt x="205411" y="11065"/>
                    <a:pt x="205086" y="12693"/>
                  </a:cubicBezTo>
                  <a:cubicBezTo>
                    <a:pt x="204761" y="14645"/>
                    <a:pt x="204435" y="16598"/>
                    <a:pt x="203459" y="17900"/>
                  </a:cubicBezTo>
                  <a:cubicBezTo>
                    <a:pt x="202482" y="19202"/>
                    <a:pt x="194672" y="28640"/>
                    <a:pt x="188813" y="35800"/>
                  </a:cubicBezTo>
                  <a:cubicBezTo>
                    <a:pt x="185234" y="40031"/>
                    <a:pt x="181979" y="43611"/>
                    <a:pt x="181002" y="43936"/>
                  </a:cubicBezTo>
                  <a:cubicBezTo>
                    <a:pt x="180677" y="44262"/>
                    <a:pt x="180026" y="44587"/>
                    <a:pt x="179375" y="44913"/>
                  </a:cubicBezTo>
                  <a:cubicBezTo>
                    <a:pt x="176121" y="47191"/>
                    <a:pt x="170263" y="51422"/>
                    <a:pt x="163754" y="51747"/>
                  </a:cubicBezTo>
                  <a:lnTo>
                    <a:pt x="163754" y="51747"/>
                  </a:lnTo>
                  <a:lnTo>
                    <a:pt x="160499" y="52073"/>
                  </a:lnTo>
                  <a:cubicBezTo>
                    <a:pt x="150736" y="52723"/>
                    <a:pt x="130557" y="54025"/>
                    <a:pt x="128279" y="55001"/>
                  </a:cubicBezTo>
                  <a:cubicBezTo>
                    <a:pt x="127303" y="55327"/>
                    <a:pt x="126652" y="55978"/>
                    <a:pt x="126001" y="56954"/>
                  </a:cubicBezTo>
                  <a:lnTo>
                    <a:pt x="126001" y="56954"/>
                  </a:lnTo>
                  <a:cubicBezTo>
                    <a:pt x="125350" y="57931"/>
                    <a:pt x="125025" y="58907"/>
                    <a:pt x="125350" y="59233"/>
                  </a:cubicBezTo>
                  <a:cubicBezTo>
                    <a:pt x="125350" y="59233"/>
                    <a:pt x="125675" y="59558"/>
                    <a:pt x="126001" y="60209"/>
                  </a:cubicBezTo>
                  <a:cubicBezTo>
                    <a:pt x="127303" y="61511"/>
                    <a:pt x="128605" y="63138"/>
                    <a:pt x="128930" y="66067"/>
                  </a:cubicBezTo>
                  <a:cubicBezTo>
                    <a:pt x="128930" y="68020"/>
                    <a:pt x="126652" y="70949"/>
                    <a:pt x="123723" y="73552"/>
                  </a:cubicBezTo>
                  <a:cubicBezTo>
                    <a:pt x="119818" y="77132"/>
                    <a:pt x="114285" y="80712"/>
                    <a:pt x="112332" y="81363"/>
                  </a:cubicBezTo>
                  <a:cubicBezTo>
                    <a:pt x="110379" y="82014"/>
                    <a:pt x="107776" y="82014"/>
                    <a:pt x="105172" y="82340"/>
                  </a:cubicBezTo>
                  <a:cubicBezTo>
                    <a:pt x="102894" y="82340"/>
                    <a:pt x="100616" y="82340"/>
                    <a:pt x="99314" y="82991"/>
                  </a:cubicBezTo>
                  <a:cubicBezTo>
                    <a:pt x="98337" y="83316"/>
                    <a:pt x="97036" y="83642"/>
                    <a:pt x="95409" y="83967"/>
                  </a:cubicBezTo>
                  <a:cubicBezTo>
                    <a:pt x="90527" y="85269"/>
                    <a:pt x="83367" y="86896"/>
                    <a:pt x="81414" y="88198"/>
                  </a:cubicBezTo>
                  <a:lnTo>
                    <a:pt x="80763" y="88849"/>
                  </a:lnTo>
                  <a:cubicBezTo>
                    <a:pt x="77509" y="91452"/>
                    <a:pt x="69698" y="97310"/>
                    <a:pt x="68070" y="96985"/>
                  </a:cubicBezTo>
                  <a:cubicBezTo>
                    <a:pt x="67094" y="96985"/>
                    <a:pt x="65792" y="95358"/>
                    <a:pt x="64165" y="93405"/>
                  </a:cubicBezTo>
                  <a:cubicBezTo>
                    <a:pt x="62212" y="91127"/>
                    <a:pt x="59609" y="88198"/>
                    <a:pt x="58958" y="88523"/>
                  </a:cubicBezTo>
                  <a:cubicBezTo>
                    <a:pt x="57981" y="88849"/>
                    <a:pt x="56680" y="89825"/>
                    <a:pt x="55703" y="90801"/>
                  </a:cubicBezTo>
                  <a:cubicBezTo>
                    <a:pt x="54727" y="91778"/>
                    <a:pt x="53425" y="92754"/>
                    <a:pt x="51798" y="93405"/>
                  </a:cubicBezTo>
                  <a:cubicBezTo>
                    <a:pt x="49845" y="96660"/>
                    <a:pt x="32271" y="97636"/>
                    <a:pt x="29667" y="97961"/>
                  </a:cubicBezTo>
                  <a:lnTo>
                    <a:pt x="29667" y="9796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3" name="Freeform: Shape 2712">
              <a:extLst>
                <a:ext uri="{FF2B5EF4-FFF2-40B4-BE49-F238E27FC236}">
                  <a16:creationId xmlns:a16="http://schemas.microsoft.com/office/drawing/2014/main" id="{29791929-8164-4F9B-B255-19BDB37781DB}"/>
                </a:ext>
              </a:extLst>
            </p:cNvPr>
            <p:cNvSpPr/>
            <p:nvPr/>
          </p:nvSpPr>
          <p:spPr>
            <a:xfrm>
              <a:off x="6420401" y="4103178"/>
              <a:ext cx="344003" cy="245194"/>
            </a:xfrm>
            <a:custGeom>
              <a:avLst/>
              <a:gdLst>
                <a:gd name="connsiteX0" fmla="*/ 5533 w 344003"/>
                <a:gd name="connsiteY0" fmla="*/ 74332 h 245194"/>
                <a:gd name="connsiteX1" fmla="*/ 5533 w 344003"/>
                <a:gd name="connsiteY1" fmla="*/ 77261 h 245194"/>
                <a:gd name="connsiteX2" fmla="*/ 4882 w 344003"/>
                <a:gd name="connsiteY2" fmla="*/ 82793 h 245194"/>
                <a:gd name="connsiteX3" fmla="*/ 2604 w 344003"/>
                <a:gd name="connsiteY3" fmla="*/ 85722 h 245194"/>
                <a:gd name="connsiteX4" fmla="*/ 0 w 344003"/>
                <a:gd name="connsiteY4" fmla="*/ 89628 h 245194"/>
                <a:gd name="connsiteX5" fmla="*/ 977 w 344003"/>
                <a:gd name="connsiteY5" fmla="*/ 93859 h 245194"/>
                <a:gd name="connsiteX6" fmla="*/ 2929 w 344003"/>
                <a:gd name="connsiteY6" fmla="*/ 99392 h 245194"/>
                <a:gd name="connsiteX7" fmla="*/ 2929 w 344003"/>
                <a:gd name="connsiteY7" fmla="*/ 99392 h 245194"/>
                <a:gd name="connsiteX8" fmla="*/ 9113 w 344003"/>
                <a:gd name="connsiteY8" fmla="*/ 98741 h 245194"/>
                <a:gd name="connsiteX9" fmla="*/ 19202 w 344003"/>
                <a:gd name="connsiteY9" fmla="*/ 99392 h 245194"/>
                <a:gd name="connsiteX10" fmla="*/ 20504 w 344003"/>
                <a:gd name="connsiteY10" fmla="*/ 103622 h 245194"/>
                <a:gd name="connsiteX11" fmla="*/ 22782 w 344003"/>
                <a:gd name="connsiteY11" fmla="*/ 110131 h 245194"/>
                <a:gd name="connsiteX12" fmla="*/ 29942 w 344003"/>
                <a:gd name="connsiteY12" fmla="*/ 111759 h 245194"/>
                <a:gd name="connsiteX13" fmla="*/ 37427 w 344003"/>
                <a:gd name="connsiteY13" fmla="*/ 113711 h 245194"/>
                <a:gd name="connsiteX14" fmla="*/ 37427 w 344003"/>
                <a:gd name="connsiteY14" fmla="*/ 113711 h 245194"/>
                <a:gd name="connsiteX15" fmla="*/ 44913 w 344003"/>
                <a:gd name="connsiteY15" fmla="*/ 118593 h 245194"/>
                <a:gd name="connsiteX16" fmla="*/ 48818 w 344003"/>
                <a:gd name="connsiteY16" fmla="*/ 123150 h 245194"/>
                <a:gd name="connsiteX17" fmla="*/ 49469 w 344003"/>
                <a:gd name="connsiteY17" fmla="*/ 126079 h 245194"/>
                <a:gd name="connsiteX18" fmla="*/ 51422 w 344003"/>
                <a:gd name="connsiteY18" fmla="*/ 131286 h 245194"/>
                <a:gd name="connsiteX19" fmla="*/ 61185 w 344003"/>
                <a:gd name="connsiteY19" fmla="*/ 139097 h 245194"/>
                <a:gd name="connsiteX20" fmla="*/ 82014 w 344003"/>
                <a:gd name="connsiteY20" fmla="*/ 157322 h 245194"/>
                <a:gd name="connsiteX21" fmla="*/ 80713 w 344003"/>
                <a:gd name="connsiteY21" fmla="*/ 161878 h 245194"/>
                <a:gd name="connsiteX22" fmla="*/ 80061 w 344003"/>
                <a:gd name="connsiteY22" fmla="*/ 164482 h 245194"/>
                <a:gd name="connsiteX23" fmla="*/ 81363 w 344003"/>
                <a:gd name="connsiteY23" fmla="*/ 167737 h 245194"/>
                <a:gd name="connsiteX24" fmla="*/ 81363 w 344003"/>
                <a:gd name="connsiteY24" fmla="*/ 167737 h 245194"/>
                <a:gd name="connsiteX25" fmla="*/ 84292 w 344003"/>
                <a:gd name="connsiteY25" fmla="*/ 171642 h 245194"/>
                <a:gd name="connsiteX26" fmla="*/ 97311 w 344003"/>
                <a:gd name="connsiteY26" fmla="*/ 180104 h 245194"/>
                <a:gd name="connsiteX27" fmla="*/ 104470 w 344003"/>
                <a:gd name="connsiteY27" fmla="*/ 184660 h 245194"/>
                <a:gd name="connsiteX28" fmla="*/ 107400 w 344003"/>
                <a:gd name="connsiteY28" fmla="*/ 192146 h 245194"/>
                <a:gd name="connsiteX29" fmla="*/ 111956 w 344003"/>
                <a:gd name="connsiteY29" fmla="*/ 203211 h 245194"/>
                <a:gd name="connsiteX30" fmla="*/ 115536 w 344003"/>
                <a:gd name="connsiteY30" fmla="*/ 206140 h 245194"/>
                <a:gd name="connsiteX31" fmla="*/ 119116 w 344003"/>
                <a:gd name="connsiteY31" fmla="*/ 209069 h 245194"/>
                <a:gd name="connsiteX32" fmla="*/ 119116 w 344003"/>
                <a:gd name="connsiteY32" fmla="*/ 209069 h 245194"/>
                <a:gd name="connsiteX33" fmla="*/ 120418 w 344003"/>
                <a:gd name="connsiteY33" fmla="*/ 212975 h 245194"/>
                <a:gd name="connsiteX34" fmla="*/ 121068 w 344003"/>
                <a:gd name="connsiteY34" fmla="*/ 215253 h 245194"/>
                <a:gd name="connsiteX35" fmla="*/ 127578 w 344003"/>
                <a:gd name="connsiteY35" fmla="*/ 218507 h 245194"/>
                <a:gd name="connsiteX36" fmla="*/ 135714 w 344003"/>
                <a:gd name="connsiteY36" fmla="*/ 221762 h 245194"/>
                <a:gd name="connsiteX37" fmla="*/ 138968 w 344003"/>
                <a:gd name="connsiteY37" fmla="*/ 220135 h 245194"/>
                <a:gd name="connsiteX38" fmla="*/ 142874 w 344003"/>
                <a:gd name="connsiteY38" fmla="*/ 218182 h 245194"/>
                <a:gd name="connsiteX39" fmla="*/ 148732 w 344003"/>
                <a:gd name="connsiteY39" fmla="*/ 219158 h 245194"/>
                <a:gd name="connsiteX40" fmla="*/ 158496 w 344003"/>
                <a:gd name="connsiteY40" fmla="*/ 221111 h 245194"/>
                <a:gd name="connsiteX41" fmla="*/ 159797 w 344003"/>
                <a:gd name="connsiteY41" fmla="*/ 220135 h 245194"/>
                <a:gd name="connsiteX42" fmla="*/ 159797 w 344003"/>
                <a:gd name="connsiteY42" fmla="*/ 220135 h 245194"/>
                <a:gd name="connsiteX43" fmla="*/ 164029 w 344003"/>
                <a:gd name="connsiteY43" fmla="*/ 217205 h 245194"/>
                <a:gd name="connsiteX44" fmla="*/ 173141 w 344003"/>
                <a:gd name="connsiteY44" fmla="*/ 214602 h 245194"/>
                <a:gd name="connsiteX45" fmla="*/ 175745 w 344003"/>
                <a:gd name="connsiteY45" fmla="*/ 214602 h 245194"/>
                <a:gd name="connsiteX46" fmla="*/ 178023 w 344003"/>
                <a:gd name="connsiteY46" fmla="*/ 215578 h 245194"/>
                <a:gd name="connsiteX47" fmla="*/ 178023 w 344003"/>
                <a:gd name="connsiteY47" fmla="*/ 215578 h 245194"/>
                <a:gd name="connsiteX48" fmla="*/ 178674 w 344003"/>
                <a:gd name="connsiteY48" fmla="*/ 217205 h 245194"/>
                <a:gd name="connsiteX49" fmla="*/ 178349 w 344003"/>
                <a:gd name="connsiteY49" fmla="*/ 221111 h 245194"/>
                <a:gd name="connsiteX50" fmla="*/ 178349 w 344003"/>
                <a:gd name="connsiteY50" fmla="*/ 224040 h 245194"/>
                <a:gd name="connsiteX51" fmla="*/ 183556 w 344003"/>
                <a:gd name="connsiteY51" fmla="*/ 228922 h 245194"/>
                <a:gd name="connsiteX52" fmla="*/ 187136 w 344003"/>
                <a:gd name="connsiteY52" fmla="*/ 231525 h 245194"/>
                <a:gd name="connsiteX53" fmla="*/ 193970 w 344003"/>
                <a:gd name="connsiteY53" fmla="*/ 233804 h 245194"/>
                <a:gd name="connsiteX54" fmla="*/ 198526 w 344003"/>
                <a:gd name="connsiteY54" fmla="*/ 236733 h 245194"/>
                <a:gd name="connsiteX55" fmla="*/ 198526 w 344003"/>
                <a:gd name="connsiteY55" fmla="*/ 239987 h 245194"/>
                <a:gd name="connsiteX56" fmla="*/ 198852 w 344003"/>
                <a:gd name="connsiteY56" fmla="*/ 242265 h 245194"/>
                <a:gd name="connsiteX57" fmla="*/ 202106 w 344003"/>
                <a:gd name="connsiteY57" fmla="*/ 243893 h 245194"/>
                <a:gd name="connsiteX58" fmla="*/ 205036 w 344003"/>
                <a:gd name="connsiteY58" fmla="*/ 245195 h 245194"/>
                <a:gd name="connsiteX59" fmla="*/ 205036 w 344003"/>
                <a:gd name="connsiteY59" fmla="*/ 245195 h 245194"/>
                <a:gd name="connsiteX60" fmla="*/ 212195 w 344003"/>
                <a:gd name="connsiteY60" fmla="*/ 238685 h 245194"/>
                <a:gd name="connsiteX61" fmla="*/ 216426 w 344003"/>
                <a:gd name="connsiteY61" fmla="*/ 239987 h 245194"/>
                <a:gd name="connsiteX62" fmla="*/ 216426 w 344003"/>
                <a:gd name="connsiteY62" fmla="*/ 239987 h 245194"/>
                <a:gd name="connsiteX63" fmla="*/ 222610 w 344003"/>
                <a:gd name="connsiteY63" fmla="*/ 241940 h 245194"/>
                <a:gd name="connsiteX64" fmla="*/ 226841 w 344003"/>
                <a:gd name="connsiteY64" fmla="*/ 239011 h 245194"/>
                <a:gd name="connsiteX65" fmla="*/ 232699 w 344003"/>
                <a:gd name="connsiteY65" fmla="*/ 236733 h 245194"/>
                <a:gd name="connsiteX66" fmla="*/ 235954 w 344003"/>
                <a:gd name="connsiteY66" fmla="*/ 240964 h 245194"/>
                <a:gd name="connsiteX67" fmla="*/ 237256 w 344003"/>
                <a:gd name="connsiteY67" fmla="*/ 243242 h 245194"/>
                <a:gd name="connsiteX68" fmla="*/ 237256 w 344003"/>
                <a:gd name="connsiteY68" fmla="*/ 243242 h 245194"/>
                <a:gd name="connsiteX69" fmla="*/ 238557 w 344003"/>
                <a:gd name="connsiteY69" fmla="*/ 243567 h 245194"/>
                <a:gd name="connsiteX70" fmla="*/ 242788 w 344003"/>
                <a:gd name="connsiteY70" fmla="*/ 244218 h 245194"/>
                <a:gd name="connsiteX71" fmla="*/ 244090 w 344003"/>
                <a:gd name="connsiteY71" fmla="*/ 242591 h 245194"/>
                <a:gd name="connsiteX72" fmla="*/ 244090 w 344003"/>
                <a:gd name="connsiteY72" fmla="*/ 242591 h 245194"/>
                <a:gd name="connsiteX73" fmla="*/ 250924 w 344003"/>
                <a:gd name="connsiteY73" fmla="*/ 238035 h 245194"/>
                <a:gd name="connsiteX74" fmla="*/ 254830 w 344003"/>
                <a:gd name="connsiteY74" fmla="*/ 237058 h 245194"/>
                <a:gd name="connsiteX75" fmla="*/ 265570 w 344003"/>
                <a:gd name="connsiteY75" fmla="*/ 235756 h 245194"/>
                <a:gd name="connsiteX76" fmla="*/ 271103 w 344003"/>
                <a:gd name="connsiteY76" fmla="*/ 237384 h 245194"/>
                <a:gd name="connsiteX77" fmla="*/ 279239 w 344003"/>
                <a:gd name="connsiteY77" fmla="*/ 238360 h 245194"/>
                <a:gd name="connsiteX78" fmla="*/ 288352 w 344003"/>
                <a:gd name="connsiteY78" fmla="*/ 229573 h 245194"/>
                <a:gd name="connsiteX79" fmla="*/ 304624 w 344003"/>
                <a:gd name="connsiteY79" fmla="*/ 214602 h 245194"/>
                <a:gd name="connsiteX80" fmla="*/ 317642 w 344003"/>
                <a:gd name="connsiteY80" fmla="*/ 213300 h 245194"/>
                <a:gd name="connsiteX81" fmla="*/ 342377 w 344003"/>
                <a:gd name="connsiteY81" fmla="*/ 213300 h 245194"/>
                <a:gd name="connsiteX82" fmla="*/ 342051 w 344003"/>
                <a:gd name="connsiteY82" fmla="*/ 206140 h 245194"/>
                <a:gd name="connsiteX83" fmla="*/ 342051 w 344003"/>
                <a:gd name="connsiteY83" fmla="*/ 206140 h 245194"/>
                <a:gd name="connsiteX84" fmla="*/ 342377 w 344003"/>
                <a:gd name="connsiteY84" fmla="*/ 204513 h 245194"/>
                <a:gd name="connsiteX85" fmla="*/ 344004 w 344003"/>
                <a:gd name="connsiteY85" fmla="*/ 198004 h 245194"/>
                <a:gd name="connsiteX86" fmla="*/ 344004 w 344003"/>
                <a:gd name="connsiteY86" fmla="*/ 198004 h 245194"/>
                <a:gd name="connsiteX87" fmla="*/ 337170 w 344003"/>
                <a:gd name="connsiteY87" fmla="*/ 195400 h 245194"/>
                <a:gd name="connsiteX88" fmla="*/ 331312 w 344003"/>
                <a:gd name="connsiteY88" fmla="*/ 192796 h 245194"/>
                <a:gd name="connsiteX89" fmla="*/ 331312 w 344003"/>
                <a:gd name="connsiteY89" fmla="*/ 192796 h 245194"/>
                <a:gd name="connsiteX90" fmla="*/ 330335 w 344003"/>
                <a:gd name="connsiteY90" fmla="*/ 191820 h 245194"/>
                <a:gd name="connsiteX91" fmla="*/ 321548 w 344003"/>
                <a:gd name="connsiteY91" fmla="*/ 183684 h 245194"/>
                <a:gd name="connsiteX92" fmla="*/ 319270 w 344003"/>
                <a:gd name="connsiteY92" fmla="*/ 176198 h 245194"/>
                <a:gd name="connsiteX93" fmla="*/ 314713 w 344003"/>
                <a:gd name="connsiteY93" fmla="*/ 160251 h 245194"/>
                <a:gd name="connsiteX94" fmla="*/ 314713 w 344003"/>
                <a:gd name="connsiteY94" fmla="*/ 160251 h 245194"/>
                <a:gd name="connsiteX95" fmla="*/ 304950 w 344003"/>
                <a:gd name="connsiteY95" fmla="*/ 153091 h 245194"/>
                <a:gd name="connsiteX96" fmla="*/ 299092 w 344003"/>
                <a:gd name="connsiteY96" fmla="*/ 149186 h 245194"/>
                <a:gd name="connsiteX97" fmla="*/ 299092 w 344003"/>
                <a:gd name="connsiteY97" fmla="*/ 149186 h 245194"/>
                <a:gd name="connsiteX98" fmla="*/ 298115 w 344003"/>
                <a:gd name="connsiteY98" fmla="*/ 148210 h 245194"/>
                <a:gd name="connsiteX99" fmla="*/ 298115 w 344003"/>
                <a:gd name="connsiteY99" fmla="*/ 148210 h 245194"/>
                <a:gd name="connsiteX100" fmla="*/ 283470 w 344003"/>
                <a:gd name="connsiteY100" fmla="*/ 130310 h 245194"/>
                <a:gd name="connsiteX101" fmla="*/ 283470 w 344003"/>
                <a:gd name="connsiteY101" fmla="*/ 130310 h 245194"/>
                <a:gd name="connsiteX102" fmla="*/ 273706 w 344003"/>
                <a:gd name="connsiteY102" fmla="*/ 125753 h 245194"/>
                <a:gd name="connsiteX103" fmla="*/ 265570 w 344003"/>
                <a:gd name="connsiteY103" fmla="*/ 121848 h 245194"/>
                <a:gd name="connsiteX104" fmla="*/ 265570 w 344003"/>
                <a:gd name="connsiteY104" fmla="*/ 121848 h 245194"/>
                <a:gd name="connsiteX105" fmla="*/ 265244 w 344003"/>
                <a:gd name="connsiteY105" fmla="*/ 121197 h 245194"/>
                <a:gd name="connsiteX106" fmla="*/ 265244 w 344003"/>
                <a:gd name="connsiteY106" fmla="*/ 121197 h 245194"/>
                <a:gd name="connsiteX107" fmla="*/ 266546 w 344003"/>
                <a:gd name="connsiteY107" fmla="*/ 115339 h 245194"/>
                <a:gd name="connsiteX108" fmla="*/ 270452 w 344003"/>
                <a:gd name="connsiteY108" fmla="*/ 109155 h 245194"/>
                <a:gd name="connsiteX109" fmla="*/ 271753 w 344003"/>
                <a:gd name="connsiteY109" fmla="*/ 108504 h 245194"/>
                <a:gd name="connsiteX110" fmla="*/ 271753 w 344003"/>
                <a:gd name="connsiteY110" fmla="*/ 108504 h 245194"/>
                <a:gd name="connsiteX111" fmla="*/ 284121 w 344003"/>
                <a:gd name="connsiteY111" fmla="*/ 107853 h 245194"/>
                <a:gd name="connsiteX112" fmla="*/ 292583 w 344003"/>
                <a:gd name="connsiteY112" fmla="*/ 107528 h 245194"/>
                <a:gd name="connsiteX113" fmla="*/ 295186 w 344003"/>
                <a:gd name="connsiteY113" fmla="*/ 102971 h 245194"/>
                <a:gd name="connsiteX114" fmla="*/ 295512 w 344003"/>
                <a:gd name="connsiteY114" fmla="*/ 101670 h 245194"/>
                <a:gd name="connsiteX115" fmla="*/ 295186 w 344003"/>
                <a:gd name="connsiteY115" fmla="*/ 94510 h 245194"/>
                <a:gd name="connsiteX116" fmla="*/ 294861 w 344003"/>
                <a:gd name="connsiteY116" fmla="*/ 83119 h 245194"/>
                <a:gd name="connsiteX117" fmla="*/ 294861 w 344003"/>
                <a:gd name="connsiteY117" fmla="*/ 83119 h 245194"/>
                <a:gd name="connsiteX118" fmla="*/ 285422 w 344003"/>
                <a:gd name="connsiteY118" fmla="*/ 77586 h 245194"/>
                <a:gd name="connsiteX119" fmla="*/ 289653 w 344003"/>
                <a:gd name="connsiteY119" fmla="*/ 61964 h 245194"/>
                <a:gd name="connsiteX120" fmla="*/ 286724 w 344003"/>
                <a:gd name="connsiteY120" fmla="*/ 54479 h 245194"/>
                <a:gd name="connsiteX121" fmla="*/ 283144 w 344003"/>
                <a:gd name="connsiteY121" fmla="*/ 50248 h 245194"/>
                <a:gd name="connsiteX122" fmla="*/ 277937 w 344003"/>
                <a:gd name="connsiteY122" fmla="*/ 46993 h 245194"/>
                <a:gd name="connsiteX123" fmla="*/ 272730 w 344003"/>
                <a:gd name="connsiteY123" fmla="*/ 44390 h 245194"/>
                <a:gd name="connsiteX124" fmla="*/ 270126 w 344003"/>
                <a:gd name="connsiteY124" fmla="*/ 40159 h 245194"/>
                <a:gd name="connsiteX125" fmla="*/ 270452 w 344003"/>
                <a:gd name="connsiteY125" fmla="*/ 38532 h 245194"/>
                <a:gd name="connsiteX126" fmla="*/ 271103 w 344003"/>
                <a:gd name="connsiteY126" fmla="*/ 28117 h 245194"/>
                <a:gd name="connsiteX127" fmla="*/ 270126 w 344003"/>
                <a:gd name="connsiteY127" fmla="*/ 21934 h 245194"/>
                <a:gd name="connsiteX128" fmla="*/ 269801 w 344003"/>
                <a:gd name="connsiteY128" fmla="*/ 12821 h 245194"/>
                <a:gd name="connsiteX129" fmla="*/ 272079 w 344003"/>
                <a:gd name="connsiteY129" fmla="*/ 7939 h 245194"/>
                <a:gd name="connsiteX130" fmla="*/ 275659 w 344003"/>
                <a:gd name="connsiteY130" fmla="*/ 1105 h 245194"/>
                <a:gd name="connsiteX131" fmla="*/ 273055 w 344003"/>
                <a:gd name="connsiteY131" fmla="*/ 454 h 245194"/>
                <a:gd name="connsiteX132" fmla="*/ 260037 w 344003"/>
                <a:gd name="connsiteY132" fmla="*/ 779 h 245194"/>
                <a:gd name="connsiteX133" fmla="*/ 259061 w 344003"/>
                <a:gd name="connsiteY133" fmla="*/ 1756 h 245194"/>
                <a:gd name="connsiteX134" fmla="*/ 259712 w 344003"/>
                <a:gd name="connsiteY134" fmla="*/ 3057 h 245194"/>
                <a:gd name="connsiteX135" fmla="*/ 260363 w 344003"/>
                <a:gd name="connsiteY135" fmla="*/ 7288 h 245194"/>
                <a:gd name="connsiteX136" fmla="*/ 249297 w 344003"/>
                <a:gd name="connsiteY136" fmla="*/ 9241 h 245194"/>
                <a:gd name="connsiteX137" fmla="*/ 241161 w 344003"/>
                <a:gd name="connsiteY137" fmla="*/ 9566 h 245194"/>
                <a:gd name="connsiteX138" fmla="*/ 241161 w 344003"/>
                <a:gd name="connsiteY138" fmla="*/ 9566 h 245194"/>
                <a:gd name="connsiteX139" fmla="*/ 241812 w 344003"/>
                <a:gd name="connsiteY139" fmla="*/ 9892 h 245194"/>
                <a:gd name="connsiteX140" fmla="*/ 241812 w 344003"/>
                <a:gd name="connsiteY140" fmla="*/ 9892 h 245194"/>
                <a:gd name="connsiteX141" fmla="*/ 245717 w 344003"/>
                <a:gd name="connsiteY141" fmla="*/ 12495 h 245194"/>
                <a:gd name="connsiteX142" fmla="*/ 249948 w 344003"/>
                <a:gd name="connsiteY142" fmla="*/ 15750 h 245194"/>
                <a:gd name="connsiteX143" fmla="*/ 249948 w 344003"/>
                <a:gd name="connsiteY143" fmla="*/ 15750 h 245194"/>
                <a:gd name="connsiteX144" fmla="*/ 249948 w 344003"/>
                <a:gd name="connsiteY144" fmla="*/ 24212 h 245194"/>
                <a:gd name="connsiteX145" fmla="*/ 249297 w 344003"/>
                <a:gd name="connsiteY145" fmla="*/ 27792 h 245194"/>
                <a:gd name="connsiteX146" fmla="*/ 250274 w 344003"/>
                <a:gd name="connsiteY146" fmla="*/ 30721 h 245194"/>
                <a:gd name="connsiteX147" fmla="*/ 252226 w 344003"/>
                <a:gd name="connsiteY147" fmla="*/ 35277 h 245194"/>
                <a:gd name="connsiteX148" fmla="*/ 241161 w 344003"/>
                <a:gd name="connsiteY148" fmla="*/ 44715 h 245194"/>
                <a:gd name="connsiteX149" fmla="*/ 241161 w 344003"/>
                <a:gd name="connsiteY149" fmla="*/ 44715 h 245194"/>
                <a:gd name="connsiteX150" fmla="*/ 238557 w 344003"/>
                <a:gd name="connsiteY150" fmla="*/ 46017 h 245194"/>
                <a:gd name="connsiteX151" fmla="*/ 234326 w 344003"/>
                <a:gd name="connsiteY151" fmla="*/ 50899 h 245194"/>
                <a:gd name="connsiteX152" fmla="*/ 234326 w 344003"/>
                <a:gd name="connsiteY152" fmla="*/ 50899 h 245194"/>
                <a:gd name="connsiteX153" fmla="*/ 228468 w 344003"/>
                <a:gd name="connsiteY153" fmla="*/ 60988 h 245194"/>
                <a:gd name="connsiteX154" fmla="*/ 222610 w 344003"/>
                <a:gd name="connsiteY154" fmla="*/ 67823 h 245194"/>
                <a:gd name="connsiteX155" fmla="*/ 214148 w 344003"/>
                <a:gd name="connsiteY155" fmla="*/ 72704 h 245194"/>
                <a:gd name="connsiteX156" fmla="*/ 206663 w 344003"/>
                <a:gd name="connsiteY156" fmla="*/ 73355 h 245194"/>
                <a:gd name="connsiteX157" fmla="*/ 200805 w 344003"/>
                <a:gd name="connsiteY157" fmla="*/ 70426 h 245194"/>
                <a:gd name="connsiteX158" fmla="*/ 192343 w 344003"/>
                <a:gd name="connsiteY158" fmla="*/ 63917 h 245194"/>
                <a:gd name="connsiteX159" fmla="*/ 181928 w 344003"/>
                <a:gd name="connsiteY159" fmla="*/ 57408 h 245194"/>
                <a:gd name="connsiteX160" fmla="*/ 177047 w 344003"/>
                <a:gd name="connsiteY160" fmla="*/ 59035 h 245194"/>
                <a:gd name="connsiteX161" fmla="*/ 170863 w 344003"/>
                <a:gd name="connsiteY161" fmla="*/ 62941 h 245194"/>
                <a:gd name="connsiteX162" fmla="*/ 170863 w 344003"/>
                <a:gd name="connsiteY162" fmla="*/ 67497 h 245194"/>
                <a:gd name="connsiteX163" fmla="*/ 171188 w 344003"/>
                <a:gd name="connsiteY163" fmla="*/ 70752 h 245194"/>
                <a:gd name="connsiteX164" fmla="*/ 164029 w 344003"/>
                <a:gd name="connsiteY164" fmla="*/ 73355 h 245194"/>
                <a:gd name="connsiteX165" fmla="*/ 153940 w 344003"/>
                <a:gd name="connsiteY165" fmla="*/ 75633 h 245194"/>
                <a:gd name="connsiteX166" fmla="*/ 150034 w 344003"/>
                <a:gd name="connsiteY166" fmla="*/ 78888 h 245194"/>
                <a:gd name="connsiteX167" fmla="*/ 150034 w 344003"/>
                <a:gd name="connsiteY167" fmla="*/ 78888 h 245194"/>
                <a:gd name="connsiteX168" fmla="*/ 145152 w 344003"/>
                <a:gd name="connsiteY168" fmla="*/ 82468 h 245194"/>
                <a:gd name="connsiteX169" fmla="*/ 145152 w 344003"/>
                <a:gd name="connsiteY169" fmla="*/ 82468 h 245194"/>
                <a:gd name="connsiteX170" fmla="*/ 138643 w 344003"/>
                <a:gd name="connsiteY170" fmla="*/ 83444 h 245194"/>
                <a:gd name="connsiteX171" fmla="*/ 127903 w 344003"/>
                <a:gd name="connsiteY171" fmla="*/ 84421 h 245194"/>
                <a:gd name="connsiteX172" fmla="*/ 124649 w 344003"/>
                <a:gd name="connsiteY172" fmla="*/ 81166 h 245194"/>
                <a:gd name="connsiteX173" fmla="*/ 122045 w 344003"/>
                <a:gd name="connsiteY173" fmla="*/ 77261 h 245194"/>
                <a:gd name="connsiteX174" fmla="*/ 110979 w 344003"/>
                <a:gd name="connsiteY174" fmla="*/ 76284 h 245194"/>
                <a:gd name="connsiteX175" fmla="*/ 104145 w 344003"/>
                <a:gd name="connsiteY175" fmla="*/ 76284 h 245194"/>
                <a:gd name="connsiteX176" fmla="*/ 99914 w 344003"/>
                <a:gd name="connsiteY176" fmla="*/ 77586 h 245194"/>
                <a:gd name="connsiteX177" fmla="*/ 93731 w 344003"/>
                <a:gd name="connsiteY177" fmla="*/ 79864 h 245194"/>
                <a:gd name="connsiteX178" fmla="*/ 93731 w 344003"/>
                <a:gd name="connsiteY178" fmla="*/ 79864 h 245194"/>
                <a:gd name="connsiteX179" fmla="*/ 85594 w 344003"/>
                <a:gd name="connsiteY179" fmla="*/ 79864 h 245194"/>
                <a:gd name="connsiteX180" fmla="*/ 77783 w 344003"/>
                <a:gd name="connsiteY180" fmla="*/ 77586 h 245194"/>
                <a:gd name="connsiteX181" fmla="*/ 75831 w 344003"/>
                <a:gd name="connsiteY181" fmla="*/ 73355 h 245194"/>
                <a:gd name="connsiteX182" fmla="*/ 75180 w 344003"/>
                <a:gd name="connsiteY182" fmla="*/ 70101 h 245194"/>
                <a:gd name="connsiteX183" fmla="*/ 70949 w 344003"/>
                <a:gd name="connsiteY183" fmla="*/ 64893 h 245194"/>
                <a:gd name="connsiteX184" fmla="*/ 67694 w 344003"/>
                <a:gd name="connsiteY184" fmla="*/ 61313 h 245194"/>
                <a:gd name="connsiteX185" fmla="*/ 66393 w 344003"/>
                <a:gd name="connsiteY185" fmla="*/ 54479 h 245194"/>
                <a:gd name="connsiteX186" fmla="*/ 66393 w 344003"/>
                <a:gd name="connsiteY186" fmla="*/ 51875 h 245194"/>
                <a:gd name="connsiteX187" fmla="*/ 59558 w 344003"/>
                <a:gd name="connsiteY187" fmla="*/ 53177 h 245194"/>
                <a:gd name="connsiteX188" fmla="*/ 56304 w 344003"/>
                <a:gd name="connsiteY188" fmla="*/ 53828 h 245194"/>
                <a:gd name="connsiteX189" fmla="*/ 56304 w 344003"/>
                <a:gd name="connsiteY189" fmla="*/ 53828 h 245194"/>
                <a:gd name="connsiteX190" fmla="*/ 52723 w 344003"/>
                <a:gd name="connsiteY190" fmla="*/ 54153 h 245194"/>
                <a:gd name="connsiteX191" fmla="*/ 42960 w 344003"/>
                <a:gd name="connsiteY191" fmla="*/ 56106 h 245194"/>
                <a:gd name="connsiteX192" fmla="*/ 42634 w 344003"/>
                <a:gd name="connsiteY192" fmla="*/ 61313 h 245194"/>
                <a:gd name="connsiteX193" fmla="*/ 42960 w 344003"/>
                <a:gd name="connsiteY193" fmla="*/ 63266 h 245194"/>
                <a:gd name="connsiteX194" fmla="*/ 40356 w 344003"/>
                <a:gd name="connsiteY194" fmla="*/ 67497 h 245194"/>
                <a:gd name="connsiteX195" fmla="*/ 35149 w 344003"/>
                <a:gd name="connsiteY195" fmla="*/ 72053 h 245194"/>
                <a:gd name="connsiteX196" fmla="*/ 27664 w 344003"/>
                <a:gd name="connsiteY196" fmla="*/ 71402 h 245194"/>
                <a:gd name="connsiteX197" fmla="*/ 24084 w 344003"/>
                <a:gd name="connsiteY197" fmla="*/ 70426 h 245194"/>
                <a:gd name="connsiteX198" fmla="*/ 17249 w 344003"/>
                <a:gd name="connsiteY198" fmla="*/ 73681 h 245194"/>
                <a:gd name="connsiteX199" fmla="*/ 17249 w 344003"/>
                <a:gd name="connsiteY199" fmla="*/ 73681 h 245194"/>
                <a:gd name="connsiteX200" fmla="*/ 15622 w 344003"/>
                <a:gd name="connsiteY200" fmla="*/ 74657 h 245194"/>
                <a:gd name="connsiteX201" fmla="*/ 5533 w 344003"/>
                <a:gd name="connsiteY201" fmla="*/ 74983 h 245194"/>
                <a:gd name="connsiteX202" fmla="*/ 5533 w 344003"/>
                <a:gd name="connsiteY202" fmla="*/ 74332 h 245194"/>
                <a:gd name="connsiteX203" fmla="*/ 5533 w 344003"/>
                <a:gd name="connsiteY203" fmla="*/ 74332 h 24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344003" h="245194">
                  <a:moveTo>
                    <a:pt x="5533" y="74332"/>
                  </a:moveTo>
                  <a:cubicBezTo>
                    <a:pt x="5533" y="75308"/>
                    <a:pt x="5533" y="76284"/>
                    <a:pt x="5533" y="77261"/>
                  </a:cubicBezTo>
                  <a:cubicBezTo>
                    <a:pt x="5533" y="79864"/>
                    <a:pt x="5207" y="82142"/>
                    <a:pt x="4882" y="82793"/>
                  </a:cubicBezTo>
                  <a:cubicBezTo>
                    <a:pt x="4556" y="83770"/>
                    <a:pt x="3580" y="84746"/>
                    <a:pt x="2604" y="85722"/>
                  </a:cubicBezTo>
                  <a:cubicBezTo>
                    <a:pt x="1302" y="87350"/>
                    <a:pt x="0" y="88977"/>
                    <a:pt x="0" y="89628"/>
                  </a:cubicBezTo>
                  <a:cubicBezTo>
                    <a:pt x="0" y="90279"/>
                    <a:pt x="325" y="91906"/>
                    <a:pt x="977" y="93859"/>
                  </a:cubicBezTo>
                  <a:cubicBezTo>
                    <a:pt x="1627" y="96462"/>
                    <a:pt x="2604" y="98741"/>
                    <a:pt x="2929" y="99392"/>
                  </a:cubicBezTo>
                  <a:lnTo>
                    <a:pt x="2929" y="99392"/>
                  </a:lnTo>
                  <a:cubicBezTo>
                    <a:pt x="2929" y="99717"/>
                    <a:pt x="5858" y="99066"/>
                    <a:pt x="9113" y="98741"/>
                  </a:cubicBezTo>
                  <a:cubicBezTo>
                    <a:pt x="13344" y="98415"/>
                    <a:pt x="18225" y="98415"/>
                    <a:pt x="19202" y="99392"/>
                  </a:cubicBezTo>
                  <a:cubicBezTo>
                    <a:pt x="19853" y="100042"/>
                    <a:pt x="20178" y="101670"/>
                    <a:pt x="20504" y="103622"/>
                  </a:cubicBezTo>
                  <a:cubicBezTo>
                    <a:pt x="20829" y="106226"/>
                    <a:pt x="21154" y="109481"/>
                    <a:pt x="22782" y="110131"/>
                  </a:cubicBezTo>
                  <a:cubicBezTo>
                    <a:pt x="24409" y="110782"/>
                    <a:pt x="27338" y="111108"/>
                    <a:pt x="29942" y="111759"/>
                  </a:cubicBezTo>
                  <a:cubicBezTo>
                    <a:pt x="33196" y="112410"/>
                    <a:pt x="36125" y="113060"/>
                    <a:pt x="37427" y="113711"/>
                  </a:cubicBezTo>
                  <a:lnTo>
                    <a:pt x="37427" y="113711"/>
                  </a:lnTo>
                  <a:cubicBezTo>
                    <a:pt x="38729" y="114362"/>
                    <a:pt x="42309" y="116641"/>
                    <a:pt x="44913" y="118593"/>
                  </a:cubicBezTo>
                  <a:cubicBezTo>
                    <a:pt x="47191" y="120220"/>
                    <a:pt x="48818" y="122173"/>
                    <a:pt x="48818" y="123150"/>
                  </a:cubicBezTo>
                  <a:cubicBezTo>
                    <a:pt x="48818" y="123475"/>
                    <a:pt x="49143" y="124777"/>
                    <a:pt x="49469" y="126079"/>
                  </a:cubicBezTo>
                  <a:cubicBezTo>
                    <a:pt x="50120" y="128031"/>
                    <a:pt x="51096" y="130635"/>
                    <a:pt x="51422" y="131286"/>
                  </a:cubicBezTo>
                  <a:cubicBezTo>
                    <a:pt x="51422" y="131611"/>
                    <a:pt x="55978" y="134866"/>
                    <a:pt x="61185" y="139097"/>
                  </a:cubicBezTo>
                  <a:cubicBezTo>
                    <a:pt x="70298" y="146257"/>
                    <a:pt x="82014" y="155044"/>
                    <a:pt x="82014" y="157322"/>
                  </a:cubicBezTo>
                  <a:cubicBezTo>
                    <a:pt x="82014" y="158949"/>
                    <a:pt x="81363" y="160251"/>
                    <a:pt x="80713" y="161878"/>
                  </a:cubicBezTo>
                  <a:cubicBezTo>
                    <a:pt x="80387" y="162855"/>
                    <a:pt x="79736" y="163831"/>
                    <a:pt x="80061" y="164482"/>
                  </a:cubicBezTo>
                  <a:cubicBezTo>
                    <a:pt x="80061" y="165133"/>
                    <a:pt x="80713" y="166435"/>
                    <a:pt x="81363" y="167737"/>
                  </a:cubicBezTo>
                  <a:lnTo>
                    <a:pt x="81363" y="167737"/>
                  </a:lnTo>
                  <a:cubicBezTo>
                    <a:pt x="82014" y="169038"/>
                    <a:pt x="83316" y="170666"/>
                    <a:pt x="84292" y="171642"/>
                  </a:cubicBezTo>
                  <a:cubicBezTo>
                    <a:pt x="85594" y="172944"/>
                    <a:pt x="92103" y="176849"/>
                    <a:pt x="97311" y="180104"/>
                  </a:cubicBezTo>
                  <a:cubicBezTo>
                    <a:pt x="100891" y="182382"/>
                    <a:pt x="103820" y="184009"/>
                    <a:pt x="104470" y="184660"/>
                  </a:cubicBezTo>
                  <a:cubicBezTo>
                    <a:pt x="105122" y="185311"/>
                    <a:pt x="106098" y="188566"/>
                    <a:pt x="107400" y="192146"/>
                  </a:cubicBezTo>
                  <a:cubicBezTo>
                    <a:pt x="109027" y="196702"/>
                    <a:pt x="110979" y="201909"/>
                    <a:pt x="111956" y="203211"/>
                  </a:cubicBezTo>
                  <a:cubicBezTo>
                    <a:pt x="112932" y="204513"/>
                    <a:pt x="114234" y="205489"/>
                    <a:pt x="115536" y="206140"/>
                  </a:cubicBezTo>
                  <a:cubicBezTo>
                    <a:pt x="116838" y="207116"/>
                    <a:pt x="118140" y="207767"/>
                    <a:pt x="119116" y="209069"/>
                  </a:cubicBezTo>
                  <a:lnTo>
                    <a:pt x="119116" y="209069"/>
                  </a:lnTo>
                  <a:cubicBezTo>
                    <a:pt x="120092" y="210371"/>
                    <a:pt x="120418" y="211673"/>
                    <a:pt x="120418" y="212975"/>
                  </a:cubicBezTo>
                  <a:cubicBezTo>
                    <a:pt x="120418" y="213951"/>
                    <a:pt x="120743" y="214602"/>
                    <a:pt x="121068" y="215253"/>
                  </a:cubicBezTo>
                  <a:cubicBezTo>
                    <a:pt x="121720" y="215904"/>
                    <a:pt x="124649" y="217205"/>
                    <a:pt x="127578" y="218507"/>
                  </a:cubicBezTo>
                  <a:cubicBezTo>
                    <a:pt x="131158" y="220135"/>
                    <a:pt x="135063" y="221762"/>
                    <a:pt x="135714" y="221762"/>
                  </a:cubicBezTo>
                  <a:cubicBezTo>
                    <a:pt x="136040" y="221762"/>
                    <a:pt x="137341" y="221111"/>
                    <a:pt x="138968" y="220135"/>
                  </a:cubicBezTo>
                  <a:cubicBezTo>
                    <a:pt x="140596" y="219158"/>
                    <a:pt x="141898" y="218507"/>
                    <a:pt x="142874" y="218182"/>
                  </a:cubicBezTo>
                  <a:cubicBezTo>
                    <a:pt x="143850" y="218182"/>
                    <a:pt x="146129" y="218507"/>
                    <a:pt x="148732" y="219158"/>
                  </a:cubicBezTo>
                  <a:cubicBezTo>
                    <a:pt x="152963" y="220135"/>
                    <a:pt x="157845" y="221437"/>
                    <a:pt x="158496" y="221111"/>
                  </a:cubicBezTo>
                  <a:cubicBezTo>
                    <a:pt x="159147" y="220786"/>
                    <a:pt x="159472" y="220460"/>
                    <a:pt x="159797" y="220135"/>
                  </a:cubicBezTo>
                  <a:lnTo>
                    <a:pt x="159797" y="220135"/>
                  </a:lnTo>
                  <a:cubicBezTo>
                    <a:pt x="161425" y="219158"/>
                    <a:pt x="163377" y="217856"/>
                    <a:pt x="164029" y="217205"/>
                  </a:cubicBezTo>
                  <a:cubicBezTo>
                    <a:pt x="164679" y="216555"/>
                    <a:pt x="169561" y="214927"/>
                    <a:pt x="173141" y="214602"/>
                  </a:cubicBezTo>
                  <a:cubicBezTo>
                    <a:pt x="174118" y="214602"/>
                    <a:pt x="175094" y="214602"/>
                    <a:pt x="175745" y="214602"/>
                  </a:cubicBezTo>
                  <a:cubicBezTo>
                    <a:pt x="176721" y="214602"/>
                    <a:pt x="177372" y="214927"/>
                    <a:pt x="178023" y="215578"/>
                  </a:cubicBezTo>
                  <a:lnTo>
                    <a:pt x="178023" y="215578"/>
                  </a:lnTo>
                  <a:cubicBezTo>
                    <a:pt x="178349" y="215904"/>
                    <a:pt x="178674" y="216555"/>
                    <a:pt x="178674" y="217205"/>
                  </a:cubicBezTo>
                  <a:cubicBezTo>
                    <a:pt x="178674" y="218507"/>
                    <a:pt x="178349" y="219809"/>
                    <a:pt x="178349" y="221111"/>
                  </a:cubicBezTo>
                  <a:cubicBezTo>
                    <a:pt x="178023" y="222413"/>
                    <a:pt x="177697" y="223389"/>
                    <a:pt x="178349" y="224040"/>
                  </a:cubicBezTo>
                  <a:cubicBezTo>
                    <a:pt x="178999" y="225016"/>
                    <a:pt x="181277" y="227295"/>
                    <a:pt x="183556" y="228922"/>
                  </a:cubicBezTo>
                  <a:cubicBezTo>
                    <a:pt x="185183" y="230224"/>
                    <a:pt x="186810" y="231200"/>
                    <a:pt x="187136" y="231525"/>
                  </a:cubicBezTo>
                  <a:cubicBezTo>
                    <a:pt x="188438" y="231525"/>
                    <a:pt x="191367" y="232502"/>
                    <a:pt x="193970" y="233804"/>
                  </a:cubicBezTo>
                  <a:cubicBezTo>
                    <a:pt x="195923" y="234780"/>
                    <a:pt x="197876" y="235756"/>
                    <a:pt x="198526" y="236733"/>
                  </a:cubicBezTo>
                  <a:cubicBezTo>
                    <a:pt x="199177" y="237709"/>
                    <a:pt x="198852" y="239011"/>
                    <a:pt x="198526" y="239987"/>
                  </a:cubicBezTo>
                  <a:cubicBezTo>
                    <a:pt x="198201" y="240964"/>
                    <a:pt x="197876" y="241940"/>
                    <a:pt x="198852" y="242265"/>
                  </a:cubicBezTo>
                  <a:cubicBezTo>
                    <a:pt x="199828" y="242916"/>
                    <a:pt x="201130" y="243567"/>
                    <a:pt x="202106" y="243893"/>
                  </a:cubicBezTo>
                  <a:cubicBezTo>
                    <a:pt x="203083" y="244218"/>
                    <a:pt x="204059" y="244869"/>
                    <a:pt x="205036" y="245195"/>
                  </a:cubicBezTo>
                  <a:lnTo>
                    <a:pt x="205036" y="245195"/>
                  </a:lnTo>
                  <a:cubicBezTo>
                    <a:pt x="206988" y="242591"/>
                    <a:pt x="209917" y="239011"/>
                    <a:pt x="212195" y="238685"/>
                  </a:cubicBezTo>
                  <a:cubicBezTo>
                    <a:pt x="213497" y="238360"/>
                    <a:pt x="214799" y="239336"/>
                    <a:pt x="216426" y="239987"/>
                  </a:cubicBezTo>
                  <a:lnTo>
                    <a:pt x="216426" y="239987"/>
                  </a:lnTo>
                  <a:cubicBezTo>
                    <a:pt x="218379" y="240964"/>
                    <a:pt x="220657" y="242265"/>
                    <a:pt x="222610" y="241940"/>
                  </a:cubicBezTo>
                  <a:cubicBezTo>
                    <a:pt x="224237" y="241614"/>
                    <a:pt x="225539" y="240313"/>
                    <a:pt x="226841" y="239011"/>
                  </a:cubicBezTo>
                  <a:cubicBezTo>
                    <a:pt x="228794" y="237058"/>
                    <a:pt x="230421" y="235431"/>
                    <a:pt x="232699" y="236733"/>
                  </a:cubicBezTo>
                  <a:cubicBezTo>
                    <a:pt x="234326" y="237709"/>
                    <a:pt x="234977" y="239336"/>
                    <a:pt x="235954" y="240964"/>
                  </a:cubicBezTo>
                  <a:cubicBezTo>
                    <a:pt x="236604" y="241940"/>
                    <a:pt x="236930" y="242916"/>
                    <a:pt x="237256" y="243242"/>
                  </a:cubicBezTo>
                  <a:lnTo>
                    <a:pt x="237256" y="243242"/>
                  </a:lnTo>
                  <a:cubicBezTo>
                    <a:pt x="237581" y="243242"/>
                    <a:pt x="238232" y="243567"/>
                    <a:pt x="238557" y="243567"/>
                  </a:cubicBezTo>
                  <a:cubicBezTo>
                    <a:pt x="240185" y="244218"/>
                    <a:pt x="242137" y="244869"/>
                    <a:pt x="242788" y="244218"/>
                  </a:cubicBezTo>
                  <a:cubicBezTo>
                    <a:pt x="243113" y="243893"/>
                    <a:pt x="243439" y="243242"/>
                    <a:pt x="244090" y="242591"/>
                  </a:cubicBezTo>
                  <a:lnTo>
                    <a:pt x="244090" y="242591"/>
                  </a:lnTo>
                  <a:cubicBezTo>
                    <a:pt x="245717" y="240638"/>
                    <a:pt x="247670" y="238035"/>
                    <a:pt x="250924" y="238035"/>
                  </a:cubicBezTo>
                  <a:cubicBezTo>
                    <a:pt x="251901" y="238035"/>
                    <a:pt x="253528" y="237384"/>
                    <a:pt x="254830" y="237058"/>
                  </a:cubicBezTo>
                  <a:cubicBezTo>
                    <a:pt x="257759" y="236082"/>
                    <a:pt x="261339" y="234780"/>
                    <a:pt x="265570" y="235756"/>
                  </a:cubicBezTo>
                  <a:cubicBezTo>
                    <a:pt x="267522" y="236082"/>
                    <a:pt x="269475" y="236733"/>
                    <a:pt x="271103" y="237384"/>
                  </a:cubicBezTo>
                  <a:cubicBezTo>
                    <a:pt x="274357" y="238685"/>
                    <a:pt x="277286" y="239662"/>
                    <a:pt x="279239" y="238360"/>
                  </a:cubicBezTo>
                  <a:cubicBezTo>
                    <a:pt x="280541" y="237709"/>
                    <a:pt x="284121" y="233804"/>
                    <a:pt x="288352" y="229573"/>
                  </a:cubicBezTo>
                  <a:cubicBezTo>
                    <a:pt x="294535" y="223389"/>
                    <a:pt x="301695" y="215904"/>
                    <a:pt x="304624" y="214602"/>
                  </a:cubicBezTo>
                  <a:cubicBezTo>
                    <a:pt x="306577" y="213951"/>
                    <a:pt x="311784" y="213300"/>
                    <a:pt x="317642" y="213300"/>
                  </a:cubicBezTo>
                  <a:cubicBezTo>
                    <a:pt x="326755" y="212975"/>
                    <a:pt x="337821" y="213300"/>
                    <a:pt x="342377" y="213300"/>
                  </a:cubicBezTo>
                  <a:cubicBezTo>
                    <a:pt x="342051" y="211347"/>
                    <a:pt x="341726" y="207767"/>
                    <a:pt x="342051" y="206140"/>
                  </a:cubicBezTo>
                  <a:lnTo>
                    <a:pt x="342051" y="206140"/>
                  </a:lnTo>
                  <a:cubicBezTo>
                    <a:pt x="342051" y="205815"/>
                    <a:pt x="342377" y="205164"/>
                    <a:pt x="342377" y="204513"/>
                  </a:cubicBezTo>
                  <a:cubicBezTo>
                    <a:pt x="343028" y="202235"/>
                    <a:pt x="344004" y="198329"/>
                    <a:pt x="344004" y="198004"/>
                  </a:cubicBezTo>
                  <a:lnTo>
                    <a:pt x="344004" y="198004"/>
                  </a:lnTo>
                  <a:cubicBezTo>
                    <a:pt x="344004" y="197678"/>
                    <a:pt x="340424" y="196377"/>
                    <a:pt x="337170" y="195400"/>
                  </a:cubicBezTo>
                  <a:cubicBezTo>
                    <a:pt x="334240" y="194424"/>
                    <a:pt x="331962" y="193447"/>
                    <a:pt x="331312" y="192796"/>
                  </a:cubicBezTo>
                  <a:lnTo>
                    <a:pt x="331312" y="192796"/>
                  </a:lnTo>
                  <a:cubicBezTo>
                    <a:pt x="331312" y="192796"/>
                    <a:pt x="330660" y="192471"/>
                    <a:pt x="330335" y="191820"/>
                  </a:cubicBezTo>
                  <a:cubicBezTo>
                    <a:pt x="327731" y="189868"/>
                    <a:pt x="322199" y="185311"/>
                    <a:pt x="321548" y="183684"/>
                  </a:cubicBezTo>
                  <a:cubicBezTo>
                    <a:pt x="321222" y="183033"/>
                    <a:pt x="320246" y="180104"/>
                    <a:pt x="319270" y="176198"/>
                  </a:cubicBezTo>
                  <a:cubicBezTo>
                    <a:pt x="317317" y="170015"/>
                    <a:pt x="315039" y="161878"/>
                    <a:pt x="314713" y="160251"/>
                  </a:cubicBezTo>
                  <a:lnTo>
                    <a:pt x="314713" y="160251"/>
                  </a:lnTo>
                  <a:cubicBezTo>
                    <a:pt x="314388" y="159275"/>
                    <a:pt x="309181" y="155695"/>
                    <a:pt x="304950" y="153091"/>
                  </a:cubicBezTo>
                  <a:cubicBezTo>
                    <a:pt x="302021" y="151464"/>
                    <a:pt x="299742" y="149837"/>
                    <a:pt x="299092" y="149186"/>
                  </a:cubicBezTo>
                  <a:lnTo>
                    <a:pt x="299092" y="149186"/>
                  </a:lnTo>
                  <a:lnTo>
                    <a:pt x="298115" y="148210"/>
                  </a:lnTo>
                  <a:lnTo>
                    <a:pt x="298115" y="148210"/>
                  </a:lnTo>
                  <a:cubicBezTo>
                    <a:pt x="295186" y="144304"/>
                    <a:pt x="285748" y="131937"/>
                    <a:pt x="283470" y="130310"/>
                  </a:cubicBezTo>
                  <a:lnTo>
                    <a:pt x="283470" y="130310"/>
                  </a:lnTo>
                  <a:cubicBezTo>
                    <a:pt x="282168" y="129333"/>
                    <a:pt x="277612" y="127706"/>
                    <a:pt x="273706" y="125753"/>
                  </a:cubicBezTo>
                  <a:cubicBezTo>
                    <a:pt x="269801" y="124126"/>
                    <a:pt x="266221" y="122499"/>
                    <a:pt x="265570" y="121848"/>
                  </a:cubicBezTo>
                  <a:lnTo>
                    <a:pt x="265570" y="121848"/>
                  </a:lnTo>
                  <a:cubicBezTo>
                    <a:pt x="265570" y="121522"/>
                    <a:pt x="265244" y="121522"/>
                    <a:pt x="265244" y="121197"/>
                  </a:cubicBezTo>
                  <a:lnTo>
                    <a:pt x="265244" y="121197"/>
                  </a:lnTo>
                  <a:cubicBezTo>
                    <a:pt x="264919" y="120220"/>
                    <a:pt x="265570" y="117942"/>
                    <a:pt x="266546" y="115339"/>
                  </a:cubicBezTo>
                  <a:cubicBezTo>
                    <a:pt x="267522" y="112735"/>
                    <a:pt x="268824" y="110457"/>
                    <a:pt x="270452" y="109155"/>
                  </a:cubicBezTo>
                  <a:cubicBezTo>
                    <a:pt x="270777" y="108830"/>
                    <a:pt x="271428" y="108504"/>
                    <a:pt x="271753" y="108504"/>
                  </a:cubicBezTo>
                  <a:lnTo>
                    <a:pt x="271753" y="108504"/>
                  </a:lnTo>
                  <a:cubicBezTo>
                    <a:pt x="273706" y="107853"/>
                    <a:pt x="279239" y="107853"/>
                    <a:pt x="284121" y="107853"/>
                  </a:cubicBezTo>
                  <a:cubicBezTo>
                    <a:pt x="287701" y="107853"/>
                    <a:pt x="290955" y="107853"/>
                    <a:pt x="292583" y="107528"/>
                  </a:cubicBezTo>
                  <a:cubicBezTo>
                    <a:pt x="294535" y="107202"/>
                    <a:pt x="294861" y="105250"/>
                    <a:pt x="295186" y="102971"/>
                  </a:cubicBezTo>
                  <a:lnTo>
                    <a:pt x="295512" y="101670"/>
                  </a:lnTo>
                  <a:cubicBezTo>
                    <a:pt x="295837" y="100368"/>
                    <a:pt x="295512" y="97439"/>
                    <a:pt x="295186" y="94510"/>
                  </a:cubicBezTo>
                  <a:cubicBezTo>
                    <a:pt x="294861" y="90930"/>
                    <a:pt x="294535" y="86699"/>
                    <a:pt x="294861" y="83119"/>
                  </a:cubicBezTo>
                  <a:lnTo>
                    <a:pt x="294861" y="83119"/>
                  </a:lnTo>
                  <a:cubicBezTo>
                    <a:pt x="292257" y="82468"/>
                    <a:pt x="285422" y="80515"/>
                    <a:pt x="285422" y="77586"/>
                  </a:cubicBezTo>
                  <a:cubicBezTo>
                    <a:pt x="285422" y="74983"/>
                    <a:pt x="289003" y="64568"/>
                    <a:pt x="289653" y="61964"/>
                  </a:cubicBezTo>
                  <a:cubicBezTo>
                    <a:pt x="289003" y="60663"/>
                    <a:pt x="287375" y="56432"/>
                    <a:pt x="286724" y="54479"/>
                  </a:cubicBezTo>
                  <a:cubicBezTo>
                    <a:pt x="286399" y="53503"/>
                    <a:pt x="285097" y="51875"/>
                    <a:pt x="283144" y="50248"/>
                  </a:cubicBezTo>
                  <a:cubicBezTo>
                    <a:pt x="281517" y="48621"/>
                    <a:pt x="279564" y="47319"/>
                    <a:pt x="277937" y="46993"/>
                  </a:cubicBezTo>
                  <a:cubicBezTo>
                    <a:pt x="275985" y="46343"/>
                    <a:pt x="274032" y="45366"/>
                    <a:pt x="272730" y="44390"/>
                  </a:cubicBezTo>
                  <a:cubicBezTo>
                    <a:pt x="271103" y="43088"/>
                    <a:pt x="270126" y="41461"/>
                    <a:pt x="270126" y="40159"/>
                  </a:cubicBezTo>
                  <a:cubicBezTo>
                    <a:pt x="270126" y="39833"/>
                    <a:pt x="270126" y="39183"/>
                    <a:pt x="270452" y="38532"/>
                  </a:cubicBezTo>
                  <a:cubicBezTo>
                    <a:pt x="270777" y="36254"/>
                    <a:pt x="271428" y="32674"/>
                    <a:pt x="271103" y="28117"/>
                  </a:cubicBezTo>
                  <a:cubicBezTo>
                    <a:pt x="270777" y="26165"/>
                    <a:pt x="270452" y="23886"/>
                    <a:pt x="270126" y="21934"/>
                  </a:cubicBezTo>
                  <a:cubicBezTo>
                    <a:pt x="269475" y="18028"/>
                    <a:pt x="268824" y="14774"/>
                    <a:pt x="269801" y="12821"/>
                  </a:cubicBezTo>
                  <a:cubicBezTo>
                    <a:pt x="270126" y="11845"/>
                    <a:pt x="271103" y="9892"/>
                    <a:pt x="272079" y="7939"/>
                  </a:cubicBezTo>
                  <a:cubicBezTo>
                    <a:pt x="273381" y="5335"/>
                    <a:pt x="275008" y="2732"/>
                    <a:pt x="275659" y="1105"/>
                  </a:cubicBezTo>
                  <a:cubicBezTo>
                    <a:pt x="275008" y="779"/>
                    <a:pt x="274032" y="779"/>
                    <a:pt x="273055" y="454"/>
                  </a:cubicBezTo>
                  <a:cubicBezTo>
                    <a:pt x="268824" y="-197"/>
                    <a:pt x="262641" y="-197"/>
                    <a:pt x="260037" y="779"/>
                  </a:cubicBezTo>
                  <a:cubicBezTo>
                    <a:pt x="259061" y="1105"/>
                    <a:pt x="258735" y="1430"/>
                    <a:pt x="259061" y="1756"/>
                  </a:cubicBezTo>
                  <a:cubicBezTo>
                    <a:pt x="259061" y="2081"/>
                    <a:pt x="259386" y="2732"/>
                    <a:pt x="259712" y="3057"/>
                  </a:cubicBezTo>
                  <a:cubicBezTo>
                    <a:pt x="260363" y="4359"/>
                    <a:pt x="261013" y="5661"/>
                    <a:pt x="260363" y="7288"/>
                  </a:cubicBezTo>
                  <a:cubicBezTo>
                    <a:pt x="259712" y="9566"/>
                    <a:pt x="254504" y="9241"/>
                    <a:pt x="249297" y="9241"/>
                  </a:cubicBezTo>
                  <a:cubicBezTo>
                    <a:pt x="245392" y="9241"/>
                    <a:pt x="241812" y="8915"/>
                    <a:pt x="241161" y="9566"/>
                  </a:cubicBezTo>
                  <a:lnTo>
                    <a:pt x="241161" y="9566"/>
                  </a:lnTo>
                  <a:cubicBezTo>
                    <a:pt x="241161" y="9566"/>
                    <a:pt x="241486" y="9566"/>
                    <a:pt x="241812" y="9892"/>
                  </a:cubicBezTo>
                  <a:lnTo>
                    <a:pt x="241812" y="9892"/>
                  </a:lnTo>
                  <a:cubicBezTo>
                    <a:pt x="242788" y="10868"/>
                    <a:pt x="244090" y="11519"/>
                    <a:pt x="245717" y="12495"/>
                  </a:cubicBezTo>
                  <a:cubicBezTo>
                    <a:pt x="247670" y="13797"/>
                    <a:pt x="249297" y="14774"/>
                    <a:pt x="249948" y="15750"/>
                  </a:cubicBezTo>
                  <a:lnTo>
                    <a:pt x="249948" y="15750"/>
                  </a:lnTo>
                  <a:cubicBezTo>
                    <a:pt x="251250" y="17377"/>
                    <a:pt x="250599" y="21283"/>
                    <a:pt x="249948" y="24212"/>
                  </a:cubicBezTo>
                  <a:cubicBezTo>
                    <a:pt x="249623" y="25839"/>
                    <a:pt x="249297" y="27141"/>
                    <a:pt x="249297" y="27792"/>
                  </a:cubicBezTo>
                  <a:cubicBezTo>
                    <a:pt x="249297" y="28768"/>
                    <a:pt x="249623" y="29744"/>
                    <a:pt x="250274" y="30721"/>
                  </a:cubicBezTo>
                  <a:cubicBezTo>
                    <a:pt x="250924" y="32023"/>
                    <a:pt x="251576" y="33324"/>
                    <a:pt x="252226" y="35277"/>
                  </a:cubicBezTo>
                  <a:cubicBezTo>
                    <a:pt x="253203" y="39183"/>
                    <a:pt x="245717" y="42763"/>
                    <a:pt x="241161" y="44715"/>
                  </a:cubicBezTo>
                  <a:lnTo>
                    <a:pt x="241161" y="44715"/>
                  </a:lnTo>
                  <a:cubicBezTo>
                    <a:pt x="239859" y="45366"/>
                    <a:pt x="238883" y="45692"/>
                    <a:pt x="238557" y="46017"/>
                  </a:cubicBezTo>
                  <a:cubicBezTo>
                    <a:pt x="237581" y="46668"/>
                    <a:pt x="235954" y="48621"/>
                    <a:pt x="234326" y="50899"/>
                  </a:cubicBezTo>
                  <a:lnTo>
                    <a:pt x="234326" y="50899"/>
                  </a:lnTo>
                  <a:cubicBezTo>
                    <a:pt x="232048" y="54153"/>
                    <a:pt x="229770" y="58384"/>
                    <a:pt x="228468" y="60988"/>
                  </a:cubicBezTo>
                  <a:cubicBezTo>
                    <a:pt x="227492" y="63266"/>
                    <a:pt x="225214" y="65870"/>
                    <a:pt x="222610" y="67823"/>
                  </a:cubicBezTo>
                  <a:cubicBezTo>
                    <a:pt x="220006" y="70101"/>
                    <a:pt x="216752" y="71728"/>
                    <a:pt x="214148" y="72704"/>
                  </a:cubicBezTo>
                  <a:cubicBezTo>
                    <a:pt x="211545" y="73355"/>
                    <a:pt x="208941" y="73681"/>
                    <a:pt x="206663" y="73355"/>
                  </a:cubicBezTo>
                  <a:cubicBezTo>
                    <a:pt x="204059" y="73030"/>
                    <a:pt x="202106" y="71728"/>
                    <a:pt x="200805" y="70426"/>
                  </a:cubicBezTo>
                  <a:cubicBezTo>
                    <a:pt x="200154" y="69450"/>
                    <a:pt x="196248" y="66521"/>
                    <a:pt x="192343" y="63917"/>
                  </a:cubicBezTo>
                  <a:cubicBezTo>
                    <a:pt x="187786" y="60663"/>
                    <a:pt x="182905" y="57733"/>
                    <a:pt x="181928" y="57408"/>
                  </a:cubicBezTo>
                  <a:cubicBezTo>
                    <a:pt x="181277" y="57408"/>
                    <a:pt x="179325" y="58059"/>
                    <a:pt x="177047" y="59035"/>
                  </a:cubicBezTo>
                  <a:cubicBezTo>
                    <a:pt x="174443" y="60337"/>
                    <a:pt x="171839" y="61964"/>
                    <a:pt x="170863" y="62941"/>
                  </a:cubicBezTo>
                  <a:cubicBezTo>
                    <a:pt x="170212" y="63592"/>
                    <a:pt x="170538" y="65870"/>
                    <a:pt x="170863" y="67497"/>
                  </a:cubicBezTo>
                  <a:cubicBezTo>
                    <a:pt x="171188" y="68799"/>
                    <a:pt x="171514" y="69775"/>
                    <a:pt x="171188" y="70752"/>
                  </a:cubicBezTo>
                  <a:cubicBezTo>
                    <a:pt x="170863" y="72704"/>
                    <a:pt x="167608" y="73030"/>
                    <a:pt x="164029" y="73355"/>
                  </a:cubicBezTo>
                  <a:cubicBezTo>
                    <a:pt x="160449" y="73681"/>
                    <a:pt x="155892" y="74006"/>
                    <a:pt x="153940" y="75633"/>
                  </a:cubicBezTo>
                  <a:cubicBezTo>
                    <a:pt x="152638" y="76610"/>
                    <a:pt x="151336" y="77912"/>
                    <a:pt x="150034" y="78888"/>
                  </a:cubicBezTo>
                  <a:lnTo>
                    <a:pt x="150034" y="78888"/>
                  </a:lnTo>
                  <a:cubicBezTo>
                    <a:pt x="148081" y="80515"/>
                    <a:pt x="146779" y="81817"/>
                    <a:pt x="145152" y="82468"/>
                  </a:cubicBezTo>
                  <a:lnTo>
                    <a:pt x="145152" y="82468"/>
                  </a:lnTo>
                  <a:cubicBezTo>
                    <a:pt x="144176" y="82793"/>
                    <a:pt x="141572" y="83119"/>
                    <a:pt x="138643" y="83444"/>
                  </a:cubicBezTo>
                  <a:cubicBezTo>
                    <a:pt x="134087" y="84095"/>
                    <a:pt x="128554" y="84421"/>
                    <a:pt x="127903" y="84421"/>
                  </a:cubicBezTo>
                  <a:cubicBezTo>
                    <a:pt x="126601" y="84421"/>
                    <a:pt x="125950" y="82793"/>
                    <a:pt x="124649" y="81166"/>
                  </a:cubicBezTo>
                  <a:cubicBezTo>
                    <a:pt x="123672" y="79539"/>
                    <a:pt x="122370" y="77586"/>
                    <a:pt x="122045" y="77261"/>
                  </a:cubicBezTo>
                  <a:cubicBezTo>
                    <a:pt x="120743" y="76935"/>
                    <a:pt x="115536" y="76610"/>
                    <a:pt x="110979" y="76284"/>
                  </a:cubicBezTo>
                  <a:cubicBezTo>
                    <a:pt x="108050" y="76284"/>
                    <a:pt x="105447" y="75959"/>
                    <a:pt x="104145" y="76284"/>
                  </a:cubicBezTo>
                  <a:cubicBezTo>
                    <a:pt x="102843" y="76610"/>
                    <a:pt x="101541" y="76935"/>
                    <a:pt x="99914" y="77586"/>
                  </a:cubicBezTo>
                  <a:cubicBezTo>
                    <a:pt x="97311" y="78562"/>
                    <a:pt x="95032" y="79539"/>
                    <a:pt x="93731" y="79864"/>
                  </a:cubicBezTo>
                  <a:lnTo>
                    <a:pt x="93731" y="79864"/>
                  </a:lnTo>
                  <a:cubicBezTo>
                    <a:pt x="92429" y="80515"/>
                    <a:pt x="89174" y="80190"/>
                    <a:pt x="85594" y="79864"/>
                  </a:cubicBezTo>
                  <a:cubicBezTo>
                    <a:pt x="82340" y="79539"/>
                    <a:pt x="79085" y="78562"/>
                    <a:pt x="77783" y="77586"/>
                  </a:cubicBezTo>
                  <a:cubicBezTo>
                    <a:pt x="75831" y="76284"/>
                    <a:pt x="75831" y="74983"/>
                    <a:pt x="75831" y="73355"/>
                  </a:cubicBezTo>
                  <a:cubicBezTo>
                    <a:pt x="75831" y="72379"/>
                    <a:pt x="75831" y="71402"/>
                    <a:pt x="75180" y="70101"/>
                  </a:cubicBezTo>
                  <a:cubicBezTo>
                    <a:pt x="74529" y="68148"/>
                    <a:pt x="72576" y="66521"/>
                    <a:pt x="70949" y="64893"/>
                  </a:cubicBezTo>
                  <a:cubicBezTo>
                    <a:pt x="69647" y="63592"/>
                    <a:pt x="68345" y="62615"/>
                    <a:pt x="67694" y="61313"/>
                  </a:cubicBezTo>
                  <a:cubicBezTo>
                    <a:pt x="66393" y="59361"/>
                    <a:pt x="66393" y="56757"/>
                    <a:pt x="66393" y="54479"/>
                  </a:cubicBezTo>
                  <a:cubicBezTo>
                    <a:pt x="66393" y="53177"/>
                    <a:pt x="66393" y="52201"/>
                    <a:pt x="66393" y="51875"/>
                  </a:cubicBezTo>
                  <a:cubicBezTo>
                    <a:pt x="66067" y="51550"/>
                    <a:pt x="62487" y="52526"/>
                    <a:pt x="59558" y="53177"/>
                  </a:cubicBezTo>
                  <a:cubicBezTo>
                    <a:pt x="58256" y="53503"/>
                    <a:pt x="56954" y="53828"/>
                    <a:pt x="56304" y="53828"/>
                  </a:cubicBezTo>
                  <a:lnTo>
                    <a:pt x="56304" y="53828"/>
                  </a:lnTo>
                  <a:cubicBezTo>
                    <a:pt x="55327" y="53828"/>
                    <a:pt x="54351" y="54153"/>
                    <a:pt x="52723" y="54153"/>
                  </a:cubicBezTo>
                  <a:cubicBezTo>
                    <a:pt x="49143" y="54479"/>
                    <a:pt x="44587" y="54804"/>
                    <a:pt x="42960" y="56106"/>
                  </a:cubicBezTo>
                  <a:cubicBezTo>
                    <a:pt x="41984" y="57083"/>
                    <a:pt x="42309" y="59361"/>
                    <a:pt x="42634" y="61313"/>
                  </a:cubicBezTo>
                  <a:cubicBezTo>
                    <a:pt x="42634" y="61964"/>
                    <a:pt x="42960" y="62941"/>
                    <a:pt x="42960" y="63266"/>
                  </a:cubicBezTo>
                  <a:cubicBezTo>
                    <a:pt x="42960" y="64242"/>
                    <a:pt x="41984" y="65870"/>
                    <a:pt x="40356" y="67497"/>
                  </a:cubicBezTo>
                  <a:cubicBezTo>
                    <a:pt x="38729" y="69124"/>
                    <a:pt x="36451" y="71077"/>
                    <a:pt x="35149" y="72053"/>
                  </a:cubicBezTo>
                  <a:cubicBezTo>
                    <a:pt x="33196" y="73355"/>
                    <a:pt x="30267" y="72379"/>
                    <a:pt x="27664" y="71402"/>
                  </a:cubicBezTo>
                  <a:cubicBezTo>
                    <a:pt x="26362" y="71077"/>
                    <a:pt x="25060" y="70426"/>
                    <a:pt x="24084" y="70426"/>
                  </a:cubicBezTo>
                  <a:cubicBezTo>
                    <a:pt x="22456" y="70101"/>
                    <a:pt x="19202" y="72379"/>
                    <a:pt x="17249" y="73681"/>
                  </a:cubicBezTo>
                  <a:lnTo>
                    <a:pt x="17249" y="73681"/>
                  </a:lnTo>
                  <a:cubicBezTo>
                    <a:pt x="16598" y="74006"/>
                    <a:pt x="16273" y="74332"/>
                    <a:pt x="15622" y="74657"/>
                  </a:cubicBezTo>
                  <a:cubicBezTo>
                    <a:pt x="13995" y="75633"/>
                    <a:pt x="9113" y="75308"/>
                    <a:pt x="5533" y="74983"/>
                  </a:cubicBezTo>
                  <a:lnTo>
                    <a:pt x="5533" y="74332"/>
                  </a:lnTo>
                  <a:lnTo>
                    <a:pt x="5533" y="7433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4" name="Freeform: Shape 2713">
              <a:extLst>
                <a:ext uri="{FF2B5EF4-FFF2-40B4-BE49-F238E27FC236}">
                  <a16:creationId xmlns:a16="http://schemas.microsoft.com/office/drawing/2014/main" id="{2DC56079-1194-452D-9B3F-3A4C65556E75}"/>
                </a:ext>
              </a:extLst>
            </p:cNvPr>
            <p:cNvSpPr/>
            <p:nvPr/>
          </p:nvSpPr>
          <p:spPr>
            <a:xfrm>
              <a:off x="6689226" y="4031664"/>
              <a:ext cx="414952" cy="319074"/>
            </a:xfrm>
            <a:custGeom>
              <a:avLst/>
              <a:gdLst>
                <a:gd name="connsiteX0" fmla="*/ 259061 w 414952"/>
                <a:gd name="connsiteY0" fmla="*/ 64157 h 319074"/>
                <a:gd name="connsiteX1" fmla="*/ 258735 w 414952"/>
                <a:gd name="connsiteY1" fmla="*/ 63831 h 319074"/>
                <a:gd name="connsiteX2" fmla="*/ 235628 w 414952"/>
                <a:gd name="connsiteY2" fmla="*/ 39422 h 319074"/>
                <a:gd name="connsiteX3" fmla="*/ 214799 w 414952"/>
                <a:gd name="connsiteY3" fmla="*/ 17292 h 319074"/>
                <a:gd name="connsiteX4" fmla="*/ 211219 w 414952"/>
                <a:gd name="connsiteY4" fmla="*/ 16641 h 319074"/>
                <a:gd name="connsiteX5" fmla="*/ 200805 w 414952"/>
                <a:gd name="connsiteY5" fmla="*/ 12735 h 319074"/>
                <a:gd name="connsiteX6" fmla="*/ 198852 w 414952"/>
                <a:gd name="connsiteY6" fmla="*/ 9481 h 319074"/>
                <a:gd name="connsiteX7" fmla="*/ 197550 w 414952"/>
                <a:gd name="connsiteY7" fmla="*/ 8179 h 319074"/>
                <a:gd name="connsiteX8" fmla="*/ 194621 w 414952"/>
                <a:gd name="connsiteY8" fmla="*/ 8830 h 319074"/>
                <a:gd name="connsiteX9" fmla="*/ 187461 w 414952"/>
                <a:gd name="connsiteY9" fmla="*/ 9481 h 319074"/>
                <a:gd name="connsiteX10" fmla="*/ 187461 w 414952"/>
                <a:gd name="connsiteY10" fmla="*/ 9481 h 319074"/>
                <a:gd name="connsiteX11" fmla="*/ 185183 w 414952"/>
                <a:gd name="connsiteY11" fmla="*/ 8504 h 319074"/>
                <a:gd name="connsiteX12" fmla="*/ 182579 w 414952"/>
                <a:gd name="connsiteY12" fmla="*/ 7853 h 319074"/>
                <a:gd name="connsiteX13" fmla="*/ 182579 w 414952"/>
                <a:gd name="connsiteY13" fmla="*/ 7853 h 319074"/>
                <a:gd name="connsiteX14" fmla="*/ 180627 w 414952"/>
                <a:gd name="connsiteY14" fmla="*/ 8830 h 319074"/>
                <a:gd name="connsiteX15" fmla="*/ 173141 w 414952"/>
                <a:gd name="connsiteY15" fmla="*/ 10457 h 319074"/>
                <a:gd name="connsiteX16" fmla="*/ 169236 w 414952"/>
                <a:gd name="connsiteY16" fmla="*/ 7528 h 319074"/>
                <a:gd name="connsiteX17" fmla="*/ 167283 w 414952"/>
                <a:gd name="connsiteY17" fmla="*/ 6226 h 319074"/>
                <a:gd name="connsiteX18" fmla="*/ 162727 w 414952"/>
                <a:gd name="connsiteY18" fmla="*/ 8504 h 319074"/>
                <a:gd name="connsiteX19" fmla="*/ 151987 w 414952"/>
                <a:gd name="connsiteY19" fmla="*/ 11759 h 319074"/>
                <a:gd name="connsiteX20" fmla="*/ 148732 w 414952"/>
                <a:gd name="connsiteY20" fmla="*/ 7528 h 319074"/>
                <a:gd name="connsiteX21" fmla="*/ 145152 w 414952"/>
                <a:gd name="connsiteY21" fmla="*/ 3622 h 319074"/>
                <a:gd name="connsiteX22" fmla="*/ 145152 w 414952"/>
                <a:gd name="connsiteY22" fmla="*/ 3622 h 319074"/>
                <a:gd name="connsiteX23" fmla="*/ 143851 w 414952"/>
                <a:gd name="connsiteY23" fmla="*/ 3622 h 319074"/>
                <a:gd name="connsiteX24" fmla="*/ 137016 w 414952"/>
                <a:gd name="connsiteY24" fmla="*/ 2646 h 319074"/>
                <a:gd name="connsiteX25" fmla="*/ 136690 w 414952"/>
                <a:gd name="connsiteY25" fmla="*/ 1995 h 319074"/>
                <a:gd name="connsiteX26" fmla="*/ 136690 w 414952"/>
                <a:gd name="connsiteY26" fmla="*/ 1995 h 319074"/>
                <a:gd name="connsiteX27" fmla="*/ 134738 w 414952"/>
                <a:gd name="connsiteY27" fmla="*/ 43 h 319074"/>
                <a:gd name="connsiteX28" fmla="*/ 130832 w 414952"/>
                <a:gd name="connsiteY28" fmla="*/ 5901 h 319074"/>
                <a:gd name="connsiteX29" fmla="*/ 123998 w 414952"/>
                <a:gd name="connsiteY29" fmla="*/ 14688 h 319074"/>
                <a:gd name="connsiteX30" fmla="*/ 119767 w 414952"/>
                <a:gd name="connsiteY30" fmla="*/ 12735 h 319074"/>
                <a:gd name="connsiteX31" fmla="*/ 117163 w 414952"/>
                <a:gd name="connsiteY31" fmla="*/ 11433 h 319074"/>
                <a:gd name="connsiteX32" fmla="*/ 115211 w 414952"/>
                <a:gd name="connsiteY32" fmla="*/ 13386 h 319074"/>
                <a:gd name="connsiteX33" fmla="*/ 111305 w 414952"/>
                <a:gd name="connsiteY33" fmla="*/ 16315 h 319074"/>
                <a:gd name="connsiteX34" fmla="*/ 103494 w 414952"/>
                <a:gd name="connsiteY34" fmla="*/ 16641 h 319074"/>
                <a:gd name="connsiteX35" fmla="*/ 97636 w 414952"/>
                <a:gd name="connsiteY35" fmla="*/ 16641 h 319074"/>
                <a:gd name="connsiteX36" fmla="*/ 91127 w 414952"/>
                <a:gd name="connsiteY36" fmla="*/ 45606 h 319074"/>
                <a:gd name="connsiteX37" fmla="*/ 85594 w 414952"/>
                <a:gd name="connsiteY37" fmla="*/ 58950 h 319074"/>
                <a:gd name="connsiteX38" fmla="*/ 85594 w 414952"/>
                <a:gd name="connsiteY38" fmla="*/ 58950 h 319074"/>
                <a:gd name="connsiteX39" fmla="*/ 79411 w 414952"/>
                <a:gd name="connsiteY39" fmla="*/ 59926 h 319074"/>
                <a:gd name="connsiteX40" fmla="*/ 74204 w 414952"/>
                <a:gd name="connsiteY40" fmla="*/ 60902 h 319074"/>
                <a:gd name="connsiteX41" fmla="*/ 70298 w 414952"/>
                <a:gd name="connsiteY41" fmla="*/ 69039 h 319074"/>
                <a:gd name="connsiteX42" fmla="*/ 66067 w 414952"/>
                <a:gd name="connsiteY42" fmla="*/ 77826 h 319074"/>
                <a:gd name="connsiteX43" fmla="*/ 66067 w 414952"/>
                <a:gd name="connsiteY43" fmla="*/ 77826 h 319074"/>
                <a:gd name="connsiteX44" fmla="*/ 63463 w 414952"/>
                <a:gd name="connsiteY44" fmla="*/ 79779 h 319074"/>
                <a:gd name="connsiteX45" fmla="*/ 58907 w 414952"/>
                <a:gd name="connsiteY45" fmla="*/ 84660 h 319074"/>
                <a:gd name="connsiteX46" fmla="*/ 56629 w 414952"/>
                <a:gd name="connsiteY46" fmla="*/ 98004 h 319074"/>
                <a:gd name="connsiteX47" fmla="*/ 54025 w 414952"/>
                <a:gd name="connsiteY47" fmla="*/ 111347 h 319074"/>
                <a:gd name="connsiteX48" fmla="*/ 50445 w 414952"/>
                <a:gd name="connsiteY48" fmla="*/ 114602 h 319074"/>
                <a:gd name="connsiteX49" fmla="*/ 46540 w 414952"/>
                <a:gd name="connsiteY49" fmla="*/ 116229 h 319074"/>
                <a:gd name="connsiteX50" fmla="*/ 42634 w 414952"/>
                <a:gd name="connsiteY50" fmla="*/ 115253 h 319074"/>
                <a:gd name="connsiteX51" fmla="*/ 39054 w 414952"/>
                <a:gd name="connsiteY51" fmla="*/ 114277 h 319074"/>
                <a:gd name="connsiteX52" fmla="*/ 36776 w 414952"/>
                <a:gd name="connsiteY52" fmla="*/ 118833 h 319074"/>
                <a:gd name="connsiteX53" fmla="*/ 35474 w 414952"/>
                <a:gd name="connsiteY53" fmla="*/ 123389 h 319074"/>
                <a:gd name="connsiteX54" fmla="*/ 34498 w 414952"/>
                <a:gd name="connsiteY54" fmla="*/ 131851 h 319074"/>
                <a:gd name="connsiteX55" fmla="*/ 32545 w 414952"/>
                <a:gd name="connsiteY55" fmla="*/ 138686 h 319074"/>
                <a:gd name="connsiteX56" fmla="*/ 32545 w 414952"/>
                <a:gd name="connsiteY56" fmla="*/ 138686 h 319074"/>
                <a:gd name="connsiteX57" fmla="*/ 30593 w 414952"/>
                <a:gd name="connsiteY57" fmla="*/ 145195 h 319074"/>
                <a:gd name="connsiteX58" fmla="*/ 29291 w 414952"/>
                <a:gd name="connsiteY58" fmla="*/ 154633 h 319074"/>
                <a:gd name="connsiteX59" fmla="*/ 29616 w 414952"/>
                <a:gd name="connsiteY59" fmla="*/ 165373 h 319074"/>
                <a:gd name="connsiteX60" fmla="*/ 29942 w 414952"/>
                <a:gd name="connsiteY60" fmla="*/ 173509 h 319074"/>
                <a:gd name="connsiteX61" fmla="*/ 29616 w 414952"/>
                <a:gd name="connsiteY61" fmla="*/ 174811 h 319074"/>
                <a:gd name="connsiteX62" fmla="*/ 24734 w 414952"/>
                <a:gd name="connsiteY62" fmla="*/ 181645 h 319074"/>
                <a:gd name="connsiteX63" fmla="*/ 15947 w 414952"/>
                <a:gd name="connsiteY63" fmla="*/ 181971 h 319074"/>
                <a:gd name="connsiteX64" fmla="*/ 4231 w 414952"/>
                <a:gd name="connsiteY64" fmla="*/ 182622 h 319074"/>
                <a:gd name="connsiteX65" fmla="*/ 4231 w 414952"/>
                <a:gd name="connsiteY65" fmla="*/ 182622 h 319074"/>
                <a:gd name="connsiteX66" fmla="*/ 3906 w 414952"/>
                <a:gd name="connsiteY66" fmla="*/ 182947 h 319074"/>
                <a:gd name="connsiteX67" fmla="*/ 977 w 414952"/>
                <a:gd name="connsiteY67" fmla="*/ 188155 h 319074"/>
                <a:gd name="connsiteX68" fmla="*/ 0 w 414952"/>
                <a:gd name="connsiteY68" fmla="*/ 192060 h 319074"/>
                <a:gd name="connsiteX69" fmla="*/ 6834 w 414952"/>
                <a:gd name="connsiteY69" fmla="*/ 194989 h 319074"/>
                <a:gd name="connsiteX70" fmla="*/ 16924 w 414952"/>
                <a:gd name="connsiteY70" fmla="*/ 199545 h 319074"/>
                <a:gd name="connsiteX71" fmla="*/ 16924 w 414952"/>
                <a:gd name="connsiteY71" fmla="*/ 199545 h 319074"/>
                <a:gd name="connsiteX72" fmla="*/ 32220 w 414952"/>
                <a:gd name="connsiteY72" fmla="*/ 218096 h 319074"/>
                <a:gd name="connsiteX73" fmla="*/ 32220 w 414952"/>
                <a:gd name="connsiteY73" fmla="*/ 218096 h 319074"/>
                <a:gd name="connsiteX74" fmla="*/ 33196 w 414952"/>
                <a:gd name="connsiteY74" fmla="*/ 219073 h 319074"/>
                <a:gd name="connsiteX75" fmla="*/ 33196 w 414952"/>
                <a:gd name="connsiteY75" fmla="*/ 219073 h 319074"/>
                <a:gd name="connsiteX76" fmla="*/ 38078 w 414952"/>
                <a:gd name="connsiteY76" fmla="*/ 222327 h 319074"/>
                <a:gd name="connsiteX77" fmla="*/ 49143 w 414952"/>
                <a:gd name="connsiteY77" fmla="*/ 231114 h 319074"/>
                <a:gd name="connsiteX78" fmla="*/ 49143 w 414952"/>
                <a:gd name="connsiteY78" fmla="*/ 231114 h 319074"/>
                <a:gd name="connsiteX79" fmla="*/ 53700 w 414952"/>
                <a:gd name="connsiteY79" fmla="*/ 247061 h 319074"/>
                <a:gd name="connsiteX80" fmla="*/ 55978 w 414952"/>
                <a:gd name="connsiteY80" fmla="*/ 254221 h 319074"/>
                <a:gd name="connsiteX81" fmla="*/ 64115 w 414952"/>
                <a:gd name="connsiteY81" fmla="*/ 261381 h 319074"/>
                <a:gd name="connsiteX82" fmla="*/ 65091 w 414952"/>
                <a:gd name="connsiteY82" fmla="*/ 262358 h 319074"/>
                <a:gd name="connsiteX83" fmla="*/ 65091 w 414952"/>
                <a:gd name="connsiteY83" fmla="*/ 262358 h 319074"/>
                <a:gd name="connsiteX84" fmla="*/ 70298 w 414952"/>
                <a:gd name="connsiteY84" fmla="*/ 264310 h 319074"/>
                <a:gd name="connsiteX85" fmla="*/ 78434 w 414952"/>
                <a:gd name="connsiteY85" fmla="*/ 268216 h 319074"/>
                <a:gd name="connsiteX86" fmla="*/ 78434 w 414952"/>
                <a:gd name="connsiteY86" fmla="*/ 268216 h 319074"/>
                <a:gd name="connsiteX87" fmla="*/ 77133 w 414952"/>
                <a:gd name="connsiteY87" fmla="*/ 277003 h 319074"/>
                <a:gd name="connsiteX88" fmla="*/ 76807 w 414952"/>
                <a:gd name="connsiteY88" fmla="*/ 278630 h 319074"/>
                <a:gd name="connsiteX89" fmla="*/ 76807 w 414952"/>
                <a:gd name="connsiteY89" fmla="*/ 278630 h 319074"/>
                <a:gd name="connsiteX90" fmla="*/ 77133 w 414952"/>
                <a:gd name="connsiteY90" fmla="*/ 285140 h 319074"/>
                <a:gd name="connsiteX91" fmla="*/ 81689 w 414952"/>
                <a:gd name="connsiteY91" fmla="*/ 288069 h 319074"/>
                <a:gd name="connsiteX92" fmla="*/ 81689 w 414952"/>
                <a:gd name="connsiteY92" fmla="*/ 288069 h 319074"/>
                <a:gd name="connsiteX93" fmla="*/ 84618 w 414952"/>
                <a:gd name="connsiteY93" fmla="*/ 290347 h 319074"/>
                <a:gd name="connsiteX94" fmla="*/ 93405 w 414952"/>
                <a:gd name="connsiteY94" fmla="*/ 290672 h 319074"/>
                <a:gd name="connsiteX95" fmla="*/ 101867 w 414952"/>
                <a:gd name="connsiteY95" fmla="*/ 290998 h 319074"/>
                <a:gd name="connsiteX96" fmla="*/ 114234 w 414952"/>
                <a:gd name="connsiteY96" fmla="*/ 298809 h 319074"/>
                <a:gd name="connsiteX97" fmla="*/ 141247 w 414952"/>
                <a:gd name="connsiteY97" fmla="*/ 314430 h 319074"/>
                <a:gd name="connsiteX98" fmla="*/ 156543 w 414952"/>
                <a:gd name="connsiteY98" fmla="*/ 315732 h 319074"/>
                <a:gd name="connsiteX99" fmla="*/ 169236 w 414952"/>
                <a:gd name="connsiteY99" fmla="*/ 317034 h 319074"/>
                <a:gd name="connsiteX100" fmla="*/ 174443 w 414952"/>
                <a:gd name="connsiteY100" fmla="*/ 318010 h 319074"/>
                <a:gd name="connsiteX101" fmla="*/ 181278 w 414952"/>
                <a:gd name="connsiteY101" fmla="*/ 318661 h 319074"/>
                <a:gd name="connsiteX102" fmla="*/ 184532 w 414952"/>
                <a:gd name="connsiteY102" fmla="*/ 314105 h 319074"/>
                <a:gd name="connsiteX103" fmla="*/ 190390 w 414952"/>
                <a:gd name="connsiteY103" fmla="*/ 307270 h 319074"/>
                <a:gd name="connsiteX104" fmla="*/ 202106 w 414952"/>
                <a:gd name="connsiteY104" fmla="*/ 301087 h 319074"/>
                <a:gd name="connsiteX105" fmla="*/ 214148 w 414952"/>
                <a:gd name="connsiteY105" fmla="*/ 294578 h 319074"/>
                <a:gd name="connsiteX106" fmla="*/ 221634 w 414952"/>
                <a:gd name="connsiteY106" fmla="*/ 299460 h 319074"/>
                <a:gd name="connsiteX107" fmla="*/ 227167 w 414952"/>
                <a:gd name="connsiteY107" fmla="*/ 304016 h 319074"/>
                <a:gd name="connsiteX108" fmla="*/ 234978 w 414952"/>
                <a:gd name="connsiteY108" fmla="*/ 304341 h 319074"/>
                <a:gd name="connsiteX109" fmla="*/ 243114 w 414952"/>
                <a:gd name="connsiteY109" fmla="*/ 303039 h 319074"/>
                <a:gd name="connsiteX110" fmla="*/ 244741 w 414952"/>
                <a:gd name="connsiteY110" fmla="*/ 301738 h 319074"/>
                <a:gd name="connsiteX111" fmla="*/ 252226 w 414952"/>
                <a:gd name="connsiteY111" fmla="*/ 298158 h 319074"/>
                <a:gd name="connsiteX112" fmla="*/ 259386 w 414952"/>
                <a:gd name="connsiteY112" fmla="*/ 296856 h 319074"/>
                <a:gd name="connsiteX113" fmla="*/ 269475 w 414952"/>
                <a:gd name="connsiteY113" fmla="*/ 294903 h 319074"/>
                <a:gd name="connsiteX114" fmla="*/ 278914 w 414952"/>
                <a:gd name="connsiteY114" fmla="*/ 288394 h 319074"/>
                <a:gd name="connsiteX115" fmla="*/ 294861 w 414952"/>
                <a:gd name="connsiteY115" fmla="*/ 278305 h 319074"/>
                <a:gd name="connsiteX116" fmla="*/ 306251 w 414952"/>
                <a:gd name="connsiteY116" fmla="*/ 278305 h 319074"/>
                <a:gd name="connsiteX117" fmla="*/ 330660 w 414952"/>
                <a:gd name="connsiteY117" fmla="*/ 277003 h 319074"/>
                <a:gd name="connsiteX118" fmla="*/ 346933 w 414952"/>
                <a:gd name="connsiteY118" fmla="*/ 261056 h 319074"/>
                <a:gd name="connsiteX119" fmla="*/ 365810 w 414952"/>
                <a:gd name="connsiteY119" fmla="*/ 239576 h 319074"/>
                <a:gd name="connsiteX120" fmla="*/ 365810 w 414952"/>
                <a:gd name="connsiteY120" fmla="*/ 239576 h 319074"/>
                <a:gd name="connsiteX121" fmla="*/ 379153 w 414952"/>
                <a:gd name="connsiteY121" fmla="*/ 225582 h 319074"/>
                <a:gd name="connsiteX122" fmla="*/ 401284 w 414952"/>
                <a:gd name="connsiteY122" fmla="*/ 205078 h 319074"/>
                <a:gd name="connsiteX123" fmla="*/ 411698 w 414952"/>
                <a:gd name="connsiteY123" fmla="*/ 195640 h 319074"/>
                <a:gd name="connsiteX124" fmla="*/ 414953 w 414952"/>
                <a:gd name="connsiteY124" fmla="*/ 191734 h 319074"/>
                <a:gd name="connsiteX125" fmla="*/ 407468 w 414952"/>
                <a:gd name="connsiteY125" fmla="*/ 193362 h 319074"/>
                <a:gd name="connsiteX126" fmla="*/ 390544 w 414952"/>
                <a:gd name="connsiteY126" fmla="*/ 194013 h 319074"/>
                <a:gd name="connsiteX127" fmla="*/ 382408 w 414952"/>
                <a:gd name="connsiteY127" fmla="*/ 191083 h 319074"/>
                <a:gd name="connsiteX128" fmla="*/ 306577 w 414952"/>
                <a:gd name="connsiteY128" fmla="*/ 164071 h 319074"/>
                <a:gd name="connsiteX129" fmla="*/ 296162 w 414952"/>
                <a:gd name="connsiteY129" fmla="*/ 158538 h 319074"/>
                <a:gd name="connsiteX130" fmla="*/ 288026 w 414952"/>
                <a:gd name="connsiteY130" fmla="*/ 151378 h 319074"/>
                <a:gd name="connsiteX131" fmla="*/ 281517 w 414952"/>
                <a:gd name="connsiteY131" fmla="*/ 140964 h 319074"/>
                <a:gd name="connsiteX132" fmla="*/ 268499 w 414952"/>
                <a:gd name="connsiteY132" fmla="*/ 117206 h 319074"/>
                <a:gd name="connsiteX133" fmla="*/ 272405 w 414952"/>
                <a:gd name="connsiteY133" fmla="*/ 107768 h 319074"/>
                <a:gd name="connsiteX134" fmla="*/ 263617 w 414952"/>
                <a:gd name="connsiteY134" fmla="*/ 105815 h 319074"/>
                <a:gd name="connsiteX135" fmla="*/ 253854 w 414952"/>
                <a:gd name="connsiteY135" fmla="*/ 108418 h 319074"/>
                <a:gd name="connsiteX136" fmla="*/ 247996 w 414952"/>
                <a:gd name="connsiteY136" fmla="*/ 109720 h 319074"/>
                <a:gd name="connsiteX137" fmla="*/ 244741 w 414952"/>
                <a:gd name="connsiteY137" fmla="*/ 108418 h 319074"/>
                <a:gd name="connsiteX138" fmla="*/ 244741 w 414952"/>
                <a:gd name="connsiteY138" fmla="*/ 108418 h 319074"/>
                <a:gd name="connsiteX139" fmla="*/ 242463 w 414952"/>
                <a:gd name="connsiteY139" fmla="*/ 105489 h 319074"/>
                <a:gd name="connsiteX140" fmla="*/ 242137 w 414952"/>
                <a:gd name="connsiteY140" fmla="*/ 103211 h 319074"/>
                <a:gd name="connsiteX141" fmla="*/ 241487 w 414952"/>
                <a:gd name="connsiteY141" fmla="*/ 89868 h 319074"/>
                <a:gd name="connsiteX142" fmla="*/ 252552 w 414952"/>
                <a:gd name="connsiteY142" fmla="*/ 73270 h 319074"/>
                <a:gd name="connsiteX143" fmla="*/ 259061 w 414952"/>
                <a:gd name="connsiteY143" fmla="*/ 64157 h 319074"/>
                <a:gd name="connsiteX144" fmla="*/ 259061 w 414952"/>
                <a:gd name="connsiteY144" fmla="*/ 64157 h 31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4952" h="319074">
                  <a:moveTo>
                    <a:pt x="259061" y="64157"/>
                  </a:moveTo>
                  <a:lnTo>
                    <a:pt x="258735" y="63831"/>
                  </a:lnTo>
                  <a:cubicBezTo>
                    <a:pt x="256132" y="61879"/>
                    <a:pt x="245717" y="50488"/>
                    <a:pt x="235628" y="39422"/>
                  </a:cubicBezTo>
                  <a:cubicBezTo>
                    <a:pt x="225539" y="28357"/>
                    <a:pt x="215776" y="17617"/>
                    <a:pt x="214799" y="17292"/>
                  </a:cubicBezTo>
                  <a:cubicBezTo>
                    <a:pt x="214148" y="16966"/>
                    <a:pt x="212847" y="16966"/>
                    <a:pt x="211219" y="16641"/>
                  </a:cubicBezTo>
                  <a:cubicBezTo>
                    <a:pt x="207314" y="15990"/>
                    <a:pt x="201781" y="14688"/>
                    <a:pt x="200805" y="12735"/>
                  </a:cubicBezTo>
                  <a:cubicBezTo>
                    <a:pt x="200479" y="11759"/>
                    <a:pt x="199828" y="10457"/>
                    <a:pt x="198852" y="9481"/>
                  </a:cubicBezTo>
                  <a:cubicBezTo>
                    <a:pt x="198201" y="8830"/>
                    <a:pt x="197876" y="8179"/>
                    <a:pt x="197550" y="8179"/>
                  </a:cubicBezTo>
                  <a:cubicBezTo>
                    <a:pt x="196899" y="8179"/>
                    <a:pt x="195923" y="8504"/>
                    <a:pt x="194621" y="8830"/>
                  </a:cubicBezTo>
                  <a:cubicBezTo>
                    <a:pt x="192017" y="9481"/>
                    <a:pt x="189088" y="10132"/>
                    <a:pt x="187461" y="9481"/>
                  </a:cubicBezTo>
                  <a:lnTo>
                    <a:pt x="187461" y="9481"/>
                  </a:lnTo>
                  <a:cubicBezTo>
                    <a:pt x="186485" y="9155"/>
                    <a:pt x="185834" y="8830"/>
                    <a:pt x="185183" y="8504"/>
                  </a:cubicBezTo>
                  <a:cubicBezTo>
                    <a:pt x="184206" y="8179"/>
                    <a:pt x="183230" y="7528"/>
                    <a:pt x="182579" y="7853"/>
                  </a:cubicBezTo>
                  <a:lnTo>
                    <a:pt x="182579" y="7853"/>
                  </a:lnTo>
                  <a:cubicBezTo>
                    <a:pt x="182254" y="7853"/>
                    <a:pt x="181603" y="8179"/>
                    <a:pt x="180627" y="8830"/>
                  </a:cubicBezTo>
                  <a:cubicBezTo>
                    <a:pt x="178674" y="9806"/>
                    <a:pt x="176070" y="11433"/>
                    <a:pt x="173141" y="10457"/>
                  </a:cubicBezTo>
                  <a:cubicBezTo>
                    <a:pt x="171188" y="9806"/>
                    <a:pt x="170212" y="8504"/>
                    <a:pt x="169236" y="7528"/>
                  </a:cubicBezTo>
                  <a:cubicBezTo>
                    <a:pt x="168585" y="6877"/>
                    <a:pt x="167934" y="6226"/>
                    <a:pt x="167283" y="6226"/>
                  </a:cubicBezTo>
                  <a:cubicBezTo>
                    <a:pt x="166632" y="6226"/>
                    <a:pt x="164679" y="7528"/>
                    <a:pt x="162727" y="8504"/>
                  </a:cubicBezTo>
                  <a:cubicBezTo>
                    <a:pt x="158821" y="10783"/>
                    <a:pt x="154265" y="13061"/>
                    <a:pt x="151987" y="11759"/>
                  </a:cubicBezTo>
                  <a:cubicBezTo>
                    <a:pt x="150685" y="11108"/>
                    <a:pt x="149709" y="9481"/>
                    <a:pt x="148732" y="7528"/>
                  </a:cubicBezTo>
                  <a:cubicBezTo>
                    <a:pt x="147756" y="5575"/>
                    <a:pt x="146454" y="3622"/>
                    <a:pt x="145152" y="3622"/>
                  </a:cubicBezTo>
                  <a:lnTo>
                    <a:pt x="145152" y="3622"/>
                  </a:lnTo>
                  <a:lnTo>
                    <a:pt x="143851" y="3622"/>
                  </a:lnTo>
                  <a:cubicBezTo>
                    <a:pt x="140596" y="3622"/>
                    <a:pt x="137667" y="3622"/>
                    <a:pt x="137016" y="2646"/>
                  </a:cubicBezTo>
                  <a:cubicBezTo>
                    <a:pt x="137016" y="2321"/>
                    <a:pt x="136690" y="2321"/>
                    <a:pt x="136690" y="1995"/>
                  </a:cubicBezTo>
                  <a:lnTo>
                    <a:pt x="136690" y="1995"/>
                  </a:lnTo>
                  <a:cubicBezTo>
                    <a:pt x="136040" y="1344"/>
                    <a:pt x="135063" y="-283"/>
                    <a:pt x="134738" y="43"/>
                  </a:cubicBezTo>
                  <a:cubicBezTo>
                    <a:pt x="134087" y="368"/>
                    <a:pt x="132460" y="2972"/>
                    <a:pt x="130832" y="5901"/>
                  </a:cubicBezTo>
                  <a:cubicBezTo>
                    <a:pt x="128229" y="10132"/>
                    <a:pt x="125625" y="14362"/>
                    <a:pt x="123998" y="14688"/>
                  </a:cubicBezTo>
                  <a:cubicBezTo>
                    <a:pt x="122696" y="14688"/>
                    <a:pt x="121069" y="13711"/>
                    <a:pt x="119767" y="12735"/>
                  </a:cubicBezTo>
                  <a:cubicBezTo>
                    <a:pt x="118790" y="12084"/>
                    <a:pt x="117814" y="11108"/>
                    <a:pt x="117163" y="11433"/>
                  </a:cubicBezTo>
                  <a:cubicBezTo>
                    <a:pt x="116512" y="11433"/>
                    <a:pt x="115861" y="12410"/>
                    <a:pt x="115211" y="13386"/>
                  </a:cubicBezTo>
                  <a:cubicBezTo>
                    <a:pt x="113909" y="14688"/>
                    <a:pt x="112933" y="15990"/>
                    <a:pt x="111305" y="16315"/>
                  </a:cubicBezTo>
                  <a:cubicBezTo>
                    <a:pt x="110003" y="16641"/>
                    <a:pt x="106749" y="16641"/>
                    <a:pt x="103494" y="16641"/>
                  </a:cubicBezTo>
                  <a:cubicBezTo>
                    <a:pt x="100891" y="16641"/>
                    <a:pt x="98938" y="16641"/>
                    <a:pt x="97636" y="16641"/>
                  </a:cubicBezTo>
                  <a:cubicBezTo>
                    <a:pt x="96985" y="21197"/>
                    <a:pt x="93731" y="35191"/>
                    <a:pt x="91127" y="45606"/>
                  </a:cubicBezTo>
                  <a:cubicBezTo>
                    <a:pt x="89174" y="52440"/>
                    <a:pt x="87222" y="58299"/>
                    <a:pt x="85594" y="58950"/>
                  </a:cubicBezTo>
                  <a:lnTo>
                    <a:pt x="85594" y="58950"/>
                  </a:lnTo>
                  <a:cubicBezTo>
                    <a:pt x="83967" y="59600"/>
                    <a:pt x="81689" y="59926"/>
                    <a:pt x="79411" y="59926"/>
                  </a:cubicBezTo>
                  <a:cubicBezTo>
                    <a:pt x="76807" y="60251"/>
                    <a:pt x="74529" y="60251"/>
                    <a:pt x="74204" y="60902"/>
                  </a:cubicBezTo>
                  <a:cubicBezTo>
                    <a:pt x="73552" y="61553"/>
                    <a:pt x="71925" y="65459"/>
                    <a:pt x="70298" y="69039"/>
                  </a:cubicBezTo>
                  <a:cubicBezTo>
                    <a:pt x="68671" y="72944"/>
                    <a:pt x="67043" y="76849"/>
                    <a:pt x="66067" y="77826"/>
                  </a:cubicBezTo>
                  <a:lnTo>
                    <a:pt x="66067" y="77826"/>
                  </a:lnTo>
                  <a:cubicBezTo>
                    <a:pt x="65416" y="78802"/>
                    <a:pt x="64440" y="79128"/>
                    <a:pt x="63463" y="79779"/>
                  </a:cubicBezTo>
                  <a:cubicBezTo>
                    <a:pt x="61836" y="80755"/>
                    <a:pt x="59883" y="81731"/>
                    <a:pt x="58907" y="84660"/>
                  </a:cubicBezTo>
                  <a:cubicBezTo>
                    <a:pt x="58256" y="86938"/>
                    <a:pt x="57280" y="92471"/>
                    <a:pt x="56629" y="98004"/>
                  </a:cubicBezTo>
                  <a:cubicBezTo>
                    <a:pt x="55652" y="104188"/>
                    <a:pt x="54676" y="110046"/>
                    <a:pt x="54025" y="111347"/>
                  </a:cubicBezTo>
                  <a:cubicBezTo>
                    <a:pt x="53374" y="112324"/>
                    <a:pt x="51747" y="113626"/>
                    <a:pt x="50445" y="114602"/>
                  </a:cubicBezTo>
                  <a:cubicBezTo>
                    <a:pt x="49143" y="115578"/>
                    <a:pt x="47516" y="116229"/>
                    <a:pt x="46540" y="116229"/>
                  </a:cubicBezTo>
                  <a:cubicBezTo>
                    <a:pt x="45563" y="116229"/>
                    <a:pt x="44262" y="115578"/>
                    <a:pt x="42634" y="115253"/>
                  </a:cubicBezTo>
                  <a:cubicBezTo>
                    <a:pt x="41007" y="114602"/>
                    <a:pt x="39054" y="113951"/>
                    <a:pt x="39054" y="114277"/>
                  </a:cubicBezTo>
                  <a:cubicBezTo>
                    <a:pt x="38729" y="114602"/>
                    <a:pt x="37753" y="116880"/>
                    <a:pt x="36776" y="118833"/>
                  </a:cubicBezTo>
                  <a:cubicBezTo>
                    <a:pt x="36125" y="120786"/>
                    <a:pt x="35474" y="122738"/>
                    <a:pt x="35474" y="123389"/>
                  </a:cubicBezTo>
                  <a:cubicBezTo>
                    <a:pt x="35474" y="124691"/>
                    <a:pt x="35149" y="128271"/>
                    <a:pt x="34498" y="131851"/>
                  </a:cubicBezTo>
                  <a:cubicBezTo>
                    <a:pt x="34173" y="134455"/>
                    <a:pt x="33522" y="137058"/>
                    <a:pt x="32545" y="138686"/>
                  </a:cubicBezTo>
                  <a:lnTo>
                    <a:pt x="32545" y="138686"/>
                  </a:lnTo>
                  <a:cubicBezTo>
                    <a:pt x="31569" y="140313"/>
                    <a:pt x="30918" y="142591"/>
                    <a:pt x="30593" y="145195"/>
                  </a:cubicBezTo>
                  <a:cubicBezTo>
                    <a:pt x="29942" y="148124"/>
                    <a:pt x="29616" y="151378"/>
                    <a:pt x="29291" y="154633"/>
                  </a:cubicBezTo>
                  <a:cubicBezTo>
                    <a:pt x="28965" y="158213"/>
                    <a:pt x="29291" y="162118"/>
                    <a:pt x="29616" y="165373"/>
                  </a:cubicBezTo>
                  <a:cubicBezTo>
                    <a:pt x="29942" y="168627"/>
                    <a:pt x="30267" y="171556"/>
                    <a:pt x="29942" y="173509"/>
                  </a:cubicBezTo>
                  <a:cubicBezTo>
                    <a:pt x="29942" y="174160"/>
                    <a:pt x="29616" y="174485"/>
                    <a:pt x="29616" y="174811"/>
                  </a:cubicBezTo>
                  <a:cubicBezTo>
                    <a:pt x="28965" y="178065"/>
                    <a:pt x="28640" y="180995"/>
                    <a:pt x="24734" y="181645"/>
                  </a:cubicBezTo>
                  <a:cubicBezTo>
                    <a:pt x="23107" y="181971"/>
                    <a:pt x="19853" y="181971"/>
                    <a:pt x="15947" y="181971"/>
                  </a:cubicBezTo>
                  <a:cubicBezTo>
                    <a:pt x="11065" y="181971"/>
                    <a:pt x="5858" y="182296"/>
                    <a:pt x="4231" y="182622"/>
                  </a:cubicBezTo>
                  <a:lnTo>
                    <a:pt x="4231" y="182622"/>
                  </a:lnTo>
                  <a:cubicBezTo>
                    <a:pt x="4231" y="182622"/>
                    <a:pt x="3906" y="182622"/>
                    <a:pt x="3906" y="182947"/>
                  </a:cubicBezTo>
                  <a:cubicBezTo>
                    <a:pt x="2929" y="183924"/>
                    <a:pt x="1627" y="185876"/>
                    <a:pt x="977" y="188155"/>
                  </a:cubicBezTo>
                  <a:cubicBezTo>
                    <a:pt x="325" y="189782"/>
                    <a:pt x="0" y="191409"/>
                    <a:pt x="0" y="192060"/>
                  </a:cubicBezTo>
                  <a:cubicBezTo>
                    <a:pt x="651" y="192385"/>
                    <a:pt x="3580" y="193687"/>
                    <a:pt x="6834" y="194989"/>
                  </a:cubicBezTo>
                  <a:cubicBezTo>
                    <a:pt x="11065" y="196616"/>
                    <a:pt x="15622" y="198569"/>
                    <a:pt x="16924" y="199545"/>
                  </a:cubicBezTo>
                  <a:lnTo>
                    <a:pt x="16924" y="199545"/>
                  </a:lnTo>
                  <a:cubicBezTo>
                    <a:pt x="19527" y="201173"/>
                    <a:pt x="29291" y="213865"/>
                    <a:pt x="32220" y="218096"/>
                  </a:cubicBezTo>
                  <a:lnTo>
                    <a:pt x="32220" y="218096"/>
                  </a:lnTo>
                  <a:lnTo>
                    <a:pt x="33196" y="219073"/>
                  </a:lnTo>
                  <a:lnTo>
                    <a:pt x="33196" y="219073"/>
                  </a:lnTo>
                  <a:cubicBezTo>
                    <a:pt x="33522" y="219398"/>
                    <a:pt x="35800" y="220700"/>
                    <a:pt x="38078" y="222327"/>
                  </a:cubicBezTo>
                  <a:cubicBezTo>
                    <a:pt x="42634" y="225256"/>
                    <a:pt x="48493" y="228836"/>
                    <a:pt x="49143" y="231114"/>
                  </a:cubicBezTo>
                  <a:lnTo>
                    <a:pt x="49143" y="231114"/>
                  </a:lnTo>
                  <a:cubicBezTo>
                    <a:pt x="49469" y="232742"/>
                    <a:pt x="51747" y="240878"/>
                    <a:pt x="53700" y="247061"/>
                  </a:cubicBezTo>
                  <a:cubicBezTo>
                    <a:pt x="54676" y="250642"/>
                    <a:pt x="55652" y="253571"/>
                    <a:pt x="55978" y="254221"/>
                  </a:cubicBezTo>
                  <a:cubicBezTo>
                    <a:pt x="56304" y="255198"/>
                    <a:pt x="61836" y="259429"/>
                    <a:pt x="64115" y="261381"/>
                  </a:cubicBezTo>
                  <a:cubicBezTo>
                    <a:pt x="64765" y="261707"/>
                    <a:pt x="65091" y="262032"/>
                    <a:pt x="65091" y="262358"/>
                  </a:cubicBezTo>
                  <a:lnTo>
                    <a:pt x="65091" y="262358"/>
                  </a:lnTo>
                  <a:cubicBezTo>
                    <a:pt x="65416" y="262683"/>
                    <a:pt x="67694" y="263334"/>
                    <a:pt x="70298" y="264310"/>
                  </a:cubicBezTo>
                  <a:cubicBezTo>
                    <a:pt x="73878" y="265612"/>
                    <a:pt x="77783" y="267240"/>
                    <a:pt x="78434" y="268216"/>
                  </a:cubicBezTo>
                  <a:lnTo>
                    <a:pt x="78434" y="268216"/>
                  </a:lnTo>
                  <a:cubicBezTo>
                    <a:pt x="79411" y="269518"/>
                    <a:pt x="78109" y="274074"/>
                    <a:pt x="77133" y="277003"/>
                  </a:cubicBezTo>
                  <a:cubicBezTo>
                    <a:pt x="77133" y="277654"/>
                    <a:pt x="76807" y="277980"/>
                    <a:pt x="76807" y="278630"/>
                  </a:cubicBezTo>
                  <a:lnTo>
                    <a:pt x="76807" y="278630"/>
                  </a:lnTo>
                  <a:cubicBezTo>
                    <a:pt x="76482" y="279932"/>
                    <a:pt x="77133" y="283512"/>
                    <a:pt x="77133" y="285140"/>
                  </a:cubicBezTo>
                  <a:cubicBezTo>
                    <a:pt x="79085" y="285465"/>
                    <a:pt x="80387" y="286767"/>
                    <a:pt x="81689" y="288069"/>
                  </a:cubicBezTo>
                  <a:lnTo>
                    <a:pt x="81689" y="288069"/>
                  </a:lnTo>
                  <a:cubicBezTo>
                    <a:pt x="82665" y="289045"/>
                    <a:pt x="83642" y="290021"/>
                    <a:pt x="84618" y="290347"/>
                  </a:cubicBezTo>
                  <a:cubicBezTo>
                    <a:pt x="85920" y="290672"/>
                    <a:pt x="89825" y="290672"/>
                    <a:pt x="93405" y="290672"/>
                  </a:cubicBezTo>
                  <a:cubicBezTo>
                    <a:pt x="96985" y="290672"/>
                    <a:pt x="100240" y="290672"/>
                    <a:pt x="101867" y="290998"/>
                  </a:cubicBezTo>
                  <a:cubicBezTo>
                    <a:pt x="103169" y="291323"/>
                    <a:pt x="108376" y="294578"/>
                    <a:pt x="114234" y="298809"/>
                  </a:cubicBezTo>
                  <a:cubicBezTo>
                    <a:pt x="124323" y="305318"/>
                    <a:pt x="137342" y="314105"/>
                    <a:pt x="141247" y="314430"/>
                  </a:cubicBezTo>
                  <a:cubicBezTo>
                    <a:pt x="144827" y="314756"/>
                    <a:pt x="150685" y="315407"/>
                    <a:pt x="156543" y="315732"/>
                  </a:cubicBezTo>
                  <a:cubicBezTo>
                    <a:pt x="162076" y="316383"/>
                    <a:pt x="167283" y="317034"/>
                    <a:pt x="169236" y="317034"/>
                  </a:cubicBezTo>
                  <a:cubicBezTo>
                    <a:pt x="170538" y="317034"/>
                    <a:pt x="172490" y="317685"/>
                    <a:pt x="174443" y="318010"/>
                  </a:cubicBezTo>
                  <a:cubicBezTo>
                    <a:pt x="177372" y="318661"/>
                    <a:pt x="180301" y="319638"/>
                    <a:pt x="181278" y="318661"/>
                  </a:cubicBezTo>
                  <a:cubicBezTo>
                    <a:pt x="182254" y="317685"/>
                    <a:pt x="183230" y="316058"/>
                    <a:pt x="184532" y="314105"/>
                  </a:cubicBezTo>
                  <a:cubicBezTo>
                    <a:pt x="186485" y="311176"/>
                    <a:pt x="188438" y="307921"/>
                    <a:pt x="190390" y="307270"/>
                  </a:cubicBezTo>
                  <a:cubicBezTo>
                    <a:pt x="191692" y="306945"/>
                    <a:pt x="196899" y="304016"/>
                    <a:pt x="202106" y="301087"/>
                  </a:cubicBezTo>
                  <a:cubicBezTo>
                    <a:pt x="207639" y="298158"/>
                    <a:pt x="213172" y="294903"/>
                    <a:pt x="214148" y="294578"/>
                  </a:cubicBezTo>
                  <a:cubicBezTo>
                    <a:pt x="215776" y="294252"/>
                    <a:pt x="218705" y="296530"/>
                    <a:pt x="221634" y="299460"/>
                  </a:cubicBezTo>
                  <a:cubicBezTo>
                    <a:pt x="223912" y="301412"/>
                    <a:pt x="226190" y="303690"/>
                    <a:pt x="227167" y="304016"/>
                  </a:cubicBezTo>
                  <a:cubicBezTo>
                    <a:pt x="228468" y="304341"/>
                    <a:pt x="231723" y="304341"/>
                    <a:pt x="234978" y="304341"/>
                  </a:cubicBezTo>
                  <a:cubicBezTo>
                    <a:pt x="238557" y="304016"/>
                    <a:pt x="242137" y="303690"/>
                    <a:pt x="243114" y="303039"/>
                  </a:cubicBezTo>
                  <a:cubicBezTo>
                    <a:pt x="243765" y="302714"/>
                    <a:pt x="244090" y="302389"/>
                    <a:pt x="244741" y="301738"/>
                  </a:cubicBezTo>
                  <a:cubicBezTo>
                    <a:pt x="246368" y="300436"/>
                    <a:pt x="248321" y="299134"/>
                    <a:pt x="252226" y="298158"/>
                  </a:cubicBezTo>
                  <a:cubicBezTo>
                    <a:pt x="254179" y="297832"/>
                    <a:pt x="256783" y="297507"/>
                    <a:pt x="259386" y="296856"/>
                  </a:cubicBezTo>
                  <a:cubicBezTo>
                    <a:pt x="263292" y="296205"/>
                    <a:pt x="267197" y="295554"/>
                    <a:pt x="269475" y="294903"/>
                  </a:cubicBezTo>
                  <a:cubicBezTo>
                    <a:pt x="270777" y="294578"/>
                    <a:pt x="274683" y="291649"/>
                    <a:pt x="278914" y="288394"/>
                  </a:cubicBezTo>
                  <a:cubicBezTo>
                    <a:pt x="284772" y="283838"/>
                    <a:pt x="291606" y="278956"/>
                    <a:pt x="294861" y="278305"/>
                  </a:cubicBezTo>
                  <a:cubicBezTo>
                    <a:pt x="296814" y="277980"/>
                    <a:pt x="301044" y="278305"/>
                    <a:pt x="306251" y="278305"/>
                  </a:cubicBezTo>
                  <a:cubicBezTo>
                    <a:pt x="315690" y="278630"/>
                    <a:pt x="327732" y="278956"/>
                    <a:pt x="330660" y="277003"/>
                  </a:cubicBezTo>
                  <a:cubicBezTo>
                    <a:pt x="332939" y="275376"/>
                    <a:pt x="339773" y="268542"/>
                    <a:pt x="346933" y="261056"/>
                  </a:cubicBezTo>
                  <a:cubicBezTo>
                    <a:pt x="355395" y="251943"/>
                    <a:pt x="364182" y="242180"/>
                    <a:pt x="365810" y="239576"/>
                  </a:cubicBezTo>
                  <a:lnTo>
                    <a:pt x="365810" y="239576"/>
                  </a:lnTo>
                  <a:cubicBezTo>
                    <a:pt x="367437" y="237298"/>
                    <a:pt x="372644" y="231765"/>
                    <a:pt x="379153" y="225582"/>
                  </a:cubicBezTo>
                  <a:cubicBezTo>
                    <a:pt x="387615" y="217445"/>
                    <a:pt x="397378" y="208333"/>
                    <a:pt x="401284" y="205078"/>
                  </a:cubicBezTo>
                  <a:cubicBezTo>
                    <a:pt x="404864" y="202149"/>
                    <a:pt x="408769" y="198569"/>
                    <a:pt x="411698" y="195640"/>
                  </a:cubicBezTo>
                  <a:cubicBezTo>
                    <a:pt x="413651" y="193362"/>
                    <a:pt x="414953" y="192060"/>
                    <a:pt x="414953" y="191734"/>
                  </a:cubicBezTo>
                  <a:cubicBezTo>
                    <a:pt x="414953" y="191409"/>
                    <a:pt x="411698" y="192711"/>
                    <a:pt x="407468" y="193362"/>
                  </a:cubicBezTo>
                  <a:cubicBezTo>
                    <a:pt x="401284" y="194338"/>
                    <a:pt x="394124" y="195315"/>
                    <a:pt x="390544" y="194013"/>
                  </a:cubicBezTo>
                  <a:cubicBezTo>
                    <a:pt x="389242" y="193362"/>
                    <a:pt x="386313" y="192711"/>
                    <a:pt x="382408" y="191083"/>
                  </a:cubicBezTo>
                  <a:cubicBezTo>
                    <a:pt x="361904" y="183924"/>
                    <a:pt x="310808" y="166024"/>
                    <a:pt x="306577" y="164071"/>
                  </a:cubicBezTo>
                  <a:cubicBezTo>
                    <a:pt x="303973" y="162769"/>
                    <a:pt x="299742" y="160816"/>
                    <a:pt x="296162" y="158538"/>
                  </a:cubicBezTo>
                  <a:cubicBezTo>
                    <a:pt x="292257" y="156260"/>
                    <a:pt x="288677" y="153656"/>
                    <a:pt x="288026" y="151378"/>
                  </a:cubicBezTo>
                  <a:cubicBezTo>
                    <a:pt x="287701" y="150076"/>
                    <a:pt x="284772" y="146171"/>
                    <a:pt x="281517" y="140964"/>
                  </a:cubicBezTo>
                  <a:cubicBezTo>
                    <a:pt x="275659" y="132502"/>
                    <a:pt x="268499" y="121437"/>
                    <a:pt x="268499" y="117206"/>
                  </a:cubicBezTo>
                  <a:cubicBezTo>
                    <a:pt x="268499" y="115253"/>
                    <a:pt x="270126" y="111673"/>
                    <a:pt x="272405" y="107768"/>
                  </a:cubicBezTo>
                  <a:cubicBezTo>
                    <a:pt x="270126" y="106791"/>
                    <a:pt x="265896" y="105164"/>
                    <a:pt x="263617" y="105815"/>
                  </a:cubicBezTo>
                  <a:cubicBezTo>
                    <a:pt x="261665" y="106466"/>
                    <a:pt x="257433" y="107442"/>
                    <a:pt x="253854" y="108418"/>
                  </a:cubicBezTo>
                  <a:cubicBezTo>
                    <a:pt x="251250" y="109069"/>
                    <a:pt x="248646" y="109720"/>
                    <a:pt x="247996" y="109720"/>
                  </a:cubicBezTo>
                  <a:cubicBezTo>
                    <a:pt x="247019" y="109720"/>
                    <a:pt x="245717" y="109069"/>
                    <a:pt x="244741" y="108418"/>
                  </a:cubicBezTo>
                  <a:lnTo>
                    <a:pt x="244741" y="108418"/>
                  </a:lnTo>
                  <a:cubicBezTo>
                    <a:pt x="243439" y="107442"/>
                    <a:pt x="242463" y="106466"/>
                    <a:pt x="242463" y="105489"/>
                  </a:cubicBezTo>
                  <a:cubicBezTo>
                    <a:pt x="242463" y="105164"/>
                    <a:pt x="242463" y="104513"/>
                    <a:pt x="242137" y="103211"/>
                  </a:cubicBezTo>
                  <a:cubicBezTo>
                    <a:pt x="241487" y="98980"/>
                    <a:pt x="240510" y="91820"/>
                    <a:pt x="241487" y="89868"/>
                  </a:cubicBezTo>
                  <a:cubicBezTo>
                    <a:pt x="242137" y="88566"/>
                    <a:pt x="247670" y="80429"/>
                    <a:pt x="252552" y="73270"/>
                  </a:cubicBezTo>
                  <a:cubicBezTo>
                    <a:pt x="255806" y="69364"/>
                    <a:pt x="258410" y="65784"/>
                    <a:pt x="259061" y="64157"/>
                  </a:cubicBezTo>
                  <a:lnTo>
                    <a:pt x="259061" y="6415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5" name="Freeform: Shape 2714">
              <a:extLst>
                <a:ext uri="{FF2B5EF4-FFF2-40B4-BE49-F238E27FC236}">
                  <a16:creationId xmlns:a16="http://schemas.microsoft.com/office/drawing/2014/main" id="{0AF56695-6DAB-4F8A-9EE5-5A6569BDB6EA}"/>
                </a:ext>
              </a:extLst>
            </p:cNvPr>
            <p:cNvSpPr/>
            <p:nvPr/>
          </p:nvSpPr>
          <p:spPr>
            <a:xfrm>
              <a:off x="6139387" y="3779473"/>
              <a:ext cx="294032" cy="457268"/>
            </a:xfrm>
            <a:custGeom>
              <a:avLst/>
              <a:gdLst>
                <a:gd name="connsiteX0" fmla="*/ 42783 w 294032"/>
                <a:gd name="connsiteY0" fmla="*/ 15303 h 457268"/>
                <a:gd name="connsiteX1" fmla="*/ 47339 w 294032"/>
                <a:gd name="connsiteY1" fmla="*/ 27670 h 457268"/>
                <a:gd name="connsiteX2" fmla="*/ 47339 w 294032"/>
                <a:gd name="connsiteY2" fmla="*/ 27670 h 457268"/>
                <a:gd name="connsiteX3" fmla="*/ 50593 w 294032"/>
                <a:gd name="connsiteY3" fmla="*/ 40037 h 457268"/>
                <a:gd name="connsiteX4" fmla="*/ 50593 w 294032"/>
                <a:gd name="connsiteY4" fmla="*/ 48499 h 457268"/>
                <a:gd name="connsiteX5" fmla="*/ 50919 w 294032"/>
                <a:gd name="connsiteY5" fmla="*/ 56635 h 457268"/>
                <a:gd name="connsiteX6" fmla="*/ 54174 w 294032"/>
                <a:gd name="connsiteY6" fmla="*/ 61192 h 457268"/>
                <a:gd name="connsiteX7" fmla="*/ 59381 w 294032"/>
                <a:gd name="connsiteY7" fmla="*/ 69328 h 457268"/>
                <a:gd name="connsiteX8" fmla="*/ 59055 w 294032"/>
                <a:gd name="connsiteY8" fmla="*/ 75186 h 457268"/>
                <a:gd name="connsiteX9" fmla="*/ 58730 w 294032"/>
                <a:gd name="connsiteY9" fmla="*/ 80393 h 457268"/>
                <a:gd name="connsiteX10" fmla="*/ 61659 w 294032"/>
                <a:gd name="connsiteY10" fmla="*/ 82672 h 457268"/>
                <a:gd name="connsiteX11" fmla="*/ 69470 w 294032"/>
                <a:gd name="connsiteY11" fmla="*/ 90808 h 457268"/>
                <a:gd name="connsiteX12" fmla="*/ 66866 w 294032"/>
                <a:gd name="connsiteY12" fmla="*/ 98619 h 457268"/>
                <a:gd name="connsiteX13" fmla="*/ 64263 w 294032"/>
                <a:gd name="connsiteY13" fmla="*/ 103826 h 457268"/>
                <a:gd name="connsiteX14" fmla="*/ 57428 w 294032"/>
                <a:gd name="connsiteY14" fmla="*/ 190071 h 457268"/>
                <a:gd name="connsiteX15" fmla="*/ 57102 w 294032"/>
                <a:gd name="connsiteY15" fmla="*/ 193326 h 457268"/>
                <a:gd name="connsiteX16" fmla="*/ 42132 w 294032"/>
                <a:gd name="connsiteY16" fmla="*/ 209273 h 457268"/>
                <a:gd name="connsiteX17" fmla="*/ 28788 w 294032"/>
                <a:gd name="connsiteY17" fmla="*/ 220664 h 457268"/>
                <a:gd name="connsiteX18" fmla="*/ 13492 w 294032"/>
                <a:gd name="connsiteY18" fmla="*/ 247351 h 457268"/>
                <a:gd name="connsiteX19" fmla="*/ 7634 w 294032"/>
                <a:gd name="connsiteY19" fmla="*/ 257765 h 457268"/>
                <a:gd name="connsiteX20" fmla="*/ 3728 w 294032"/>
                <a:gd name="connsiteY20" fmla="*/ 260044 h 457268"/>
                <a:gd name="connsiteX21" fmla="*/ 148 w 294032"/>
                <a:gd name="connsiteY21" fmla="*/ 262647 h 457268"/>
                <a:gd name="connsiteX22" fmla="*/ 2427 w 294032"/>
                <a:gd name="connsiteY22" fmla="*/ 275665 h 457268"/>
                <a:gd name="connsiteX23" fmla="*/ 2427 w 294032"/>
                <a:gd name="connsiteY23" fmla="*/ 275665 h 457268"/>
                <a:gd name="connsiteX24" fmla="*/ 3403 w 294032"/>
                <a:gd name="connsiteY24" fmla="*/ 280222 h 457268"/>
                <a:gd name="connsiteX25" fmla="*/ 9586 w 294032"/>
                <a:gd name="connsiteY25" fmla="*/ 288358 h 457268"/>
                <a:gd name="connsiteX26" fmla="*/ 17397 w 294032"/>
                <a:gd name="connsiteY26" fmla="*/ 298773 h 457268"/>
                <a:gd name="connsiteX27" fmla="*/ 30090 w 294032"/>
                <a:gd name="connsiteY27" fmla="*/ 300400 h 457268"/>
                <a:gd name="connsiteX28" fmla="*/ 30090 w 294032"/>
                <a:gd name="connsiteY28" fmla="*/ 300400 h 457268"/>
                <a:gd name="connsiteX29" fmla="*/ 32693 w 294032"/>
                <a:gd name="connsiteY29" fmla="*/ 304956 h 457268"/>
                <a:gd name="connsiteX30" fmla="*/ 33019 w 294032"/>
                <a:gd name="connsiteY30" fmla="*/ 306583 h 457268"/>
                <a:gd name="connsiteX31" fmla="*/ 33019 w 294032"/>
                <a:gd name="connsiteY31" fmla="*/ 306583 h 457268"/>
                <a:gd name="connsiteX32" fmla="*/ 35948 w 294032"/>
                <a:gd name="connsiteY32" fmla="*/ 309513 h 457268"/>
                <a:gd name="connsiteX33" fmla="*/ 41481 w 294032"/>
                <a:gd name="connsiteY33" fmla="*/ 315371 h 457268"/>
                <a:gd name="connsiteX34" fmla="*/ 42132 w 294032"/>
                <a:gd name="connsiteY34" fmla="*/ 321880 h 457268"/>
                <a:gd name="connsiteX35" fmla="*/ 42457 w 294032"/>
                <a:gd name="connsiteY35" fmla="*/ 326111 h 457268"/>
                <a:gd name="connsiteX36" fmla="*/ 44410 w 294032"/>
                <a:gd name="connsiteY36" fmla="*/ 332294 h 457268"/>
                <a:gd name="connsiteX37" fmla="*/ 47013 w 294032"/>
                <a:gd name="connsiteY37" fmla="*/ 340756 h 457268"/>
                <a:gd name="connsiteX38" fmla="*/ 47339 w 294032"/>
                <a:gd name="connsiteY38" fmla="*/ 349218 h 457268"/>
                <a:gd name="connsiteX39" fmla="*/ 46037 w 294032"/>
                <a:gd name="connsiteY39" fmla="*/ 357029 h 457268"/>
                <a:gd name="connsiteX40" fmla="*/ 48966 w 294032"/>
                <a:gd name="connsiteY40" fmla="*/ 370047 h 457268"/>
                <a:gd name="connsiteX41" fmla="*/ 49943 w 294032"/>
                <a:gd name="connsiteY41" fmla="*/ 372325 h 457268"/>
                <a:gd name="connsiteX42" fmla="*/ 55801 w 294032"/>
                <a:gd name="connsiteY42" fmla="*/ 379810 h 457268"/>
                <a:gd name="connsiteX43" fmla="*/ 55801 w 294032"/>
                <a:gd name="connsiteY43" fmla="*/ 379810 h 457268"/>
                <a:gd name="connsiteX44" fmla="*/ 61008 w 294032"/>
                <a:gd name="connsiteY44" fmla="*/ 388598 h 457268"/>
                <a:gd name="connsiteX45" fmla="*/ 50593 w 294032"/>
                <a:gd name="connsiteY45" fmla="*/ 390551 h 457268"/>
                <a:gd name="connsiteX46" fmla="*/ 41481 w 294032"/>
                <a:gd name="connsiteY46" fmla="*/ 390225 h 457268"/>
                <a:gd name="connsiteX47" fmla="*/ 35623 w 294032"/>
                <a:gd name="connsiteY47" fmla="*/ 391201 h 457268"/>
                <a:gd name="connsiteX48" fmla="*/ 31066 w 294032"/>
                <a:gd name="connsiteY48" fmla="*/ 390225 h 457268"/>
                <a:gd name="connsiteX49" fmla="*/ 25208 w 294032"/>
                <a:gd name="connsiteY49" fmla="*/ 389249 h 457268"/>
                <a:gd name="connsiteX50" fmla="*/ 20977 w 294032"/>
                <a:gd name="connsiteY50" fmla="*/ 389900 h 457268"/>
                <a:gd name="connsiteX51" fmla="*/ 18374 w 294032"/>
                <a:gd name="connsiteY51" fmla="*/ 392829 h 457268"/>
                <a:gd name="connsiteX52" fmla="*/ 17072 w 294032"/>
                <a:gd name="connsiteY52" fmla="*/ 397060 h 457268"/>
                <a:gd name="connsiteX53" fmla="*/ 19350 w 294032"/>
                <a:gd name="connsiteY53" fmla="*/ 400965 h 457268"/>
                <a:gd name="connsiteX54" fmla="*/ 24883 w 294032"/>
                <a:gd name="connsiteY54" fmla="*/ 407149 h 457268"/>
                <a:gd name="connsiteX55" fmla="*/ 33019 w 294032"/>
                <a:gd name="connsiteY55" fmla="*/ 414634 h 457268"/>
                <a:gd name="connsiteX56" fmla="*/ 45061 w 294032"/>
                <a:gd name="connsiteY56" fmla="*/ 425049 h 457268"/>
                <a:gd name="connsiteX57" fmla="*/ 53848 w 294032"/>
                <a:gd name="connsiteY57" fmla="*/ 436439 h 457268"/>
                <a:gd name="connsiteX58" fmla="*/ 60357 w 294032"/>
                <a:gd name="connsiteY58" fmla="*/ 449457 h 457268"/>
                <a:gd name="connsiteX59" fmla="*/ 58404 w 294032"/>
                <a:gd name="connsiteY59" fmla="*/ 456292 h 457268"/>
                <a:gd name="connsiteX60" fmla="*/ 78908 w 294032"/>
                <a:gd name="connsiteY60" fmla="*/ 454014 h 457268"/>
                <a:gd name="connsiteX61" fmla="*/ 82163 w 294032"/>
                <a:gd name="connsiteY61" fmla="*/ 451736 h 457268"/>
                <a:gd name="connsiteX62" fmla="*/ 86719 w 294032"/>
                <a:gd name="connsiteY62" fmla="*/ 448807 h 457268"/>
                <a:gd name="connsiteX63" fmla="*/ 94530 w 294032"/>
                <a:gd name="connsiteY63" fmla="*/ 454665 h 457268"/>
                <a:gd name="connsiteX64" fmla="*/ 96808 w 294032"/>
                <a:gd name="connsiteY64" fmla="*/ 457268 h 457268"/>
                <a:gd name="connsiteX65" fmla="*/ 107548 w 294032"/>
                <a:gd name="connsiteY65" fmla="*/ 449783 h 457268"/>
                <a:gd name="connsiteX66" fmla="*/ 108199 w 294032"/>
                <a:gd name="connsiteY66" fmla="*/ 449132 h 457268"/>
                <a:gd name="connsiteX67" fmla="*/ 123170 w 294032"/>
                <a:gd name="connsiteY67" fmla="*/ 444250 h 457268"/>
                <a:gd name="connsiteX68" fmla="*/ 126750 w 294032"/>
                <a:gd name="connsiteY68" fmla="*/ 443274 h 457268"/>
                <a:gd name="connsiteX69" fmla="*/ 133259 w 294032"/>
                <a:gd name="connsiteY69" fmla="*/ 442623 h 457268"/>
                <a:gd name="connsiteX70" fmla="*/ 139442 w 294032"/>
                <a:gd name="connsiteY70" fmla="*/ 441972 h 457268"/>
                <a:gd name="connsiteX71" fmla="*/ 149857 w 294032"/>
                <a:gd name="connsiteY71" fmla="*/ 434487 h 457268"/>
                <a:gd name="connsiteX72" fmla="*/ 154088 w 294032"/>
                <a:gd name="connsiteY72" fmla="*/ 428954 h 457268"/>
                <a:gd name="connsiteX73" fmla="*/ 152135 w 294032"/>
                <a:gd name="connsiteY73" fmla="*/ 424723 h 457268"/>
                <a:gd name="connsiteX74" fmla="*/ 150833 w 294032"/>
                <a:gd name="connsiteY74" fmla="*/ 422770 h 457268"/>
                <a:gd name="connsiteX75" fmla="*/ 152135 w 294032"/>
                <a:gd name="connsiteY75" fmla="*/ 418214 h 457268"/>
                <a:gd name="connsiteX76" fmla="*/ 152135 w 294032"/>
                <a:gd name="connsiteY76" fmla="*/ 418214 h 457268"/>
                <a:gd name="connsiteX77" fmla="*/ 155715 w 294032"/>
                <a:gd name="connsiteY77" fmla="*/ 415285 h 457268"/>
                <a:gd name="connsiteX78" fmla="*/ 188911 w 294032"/>
                <a:gd name="connsiteY78" fmla="*/ 412356 h 457268"/>
                <a:gd name="connsiteX79" fmla="*/ 192166 w 294032"/>
                <a:gd name="connsiteY79" fmla="*/ 412030 h 457268"/>
                <a:gd name="connsiteX80" fmla="*/ 206160 w 294032"/>
                <a:gd name="connsiteY80" fmla="*/ 405521 h 457268"/>
                <a:gd name="connsiteX81" fmla="*/ 207787 w 294032"/>
                <a:gd name="connsiteY81" fmla="*/ 404219 h 457268"/>
                <a:gd name="connsiteX82" fmla="*/ 214947 w 294032"/>
                <a:gd name="connsiteY82" fmla="*/ 396409 h 457268"/>
                <a:gd name="connsiteX83" fmla="*/ 229593 w 294032"/>
                <a:gd name="connsiteY83" fmla="*/ 378834 h 457268"/>
                <a:gd name="connsiteX84" fmla="*/ 230569 w 294032"/>
                <a:gd name="connsiteY84" fmla="*/ 374603 h 457268"/>
                <a:gd name="connsiteX85" fmla="*/ 232196 w 294032"/>
                <a:gd name="connsiteY85" fmla="*/ 368745 h 457268"/>
                <a:gd name="connsiteX86" fmla="*/ 241635 w 294032"/>
                <a:gd name="connsiteY86" fmla="*/ 362561 h 457268"/>
                <a:gd name="connsiteX87" fmla="*/ 251724 w 294032"/>
                <a:gd name="connsiteY87" fmla="*/ 359307 h 457268"/>
                <a:gd name="connsiteX88" fmla="*/ 261813 w 294032"/>
                <a:gd name="connsiteY88" fmla="*/ 360609 h 457268"/>
                <a:gd name="connsiteX89" fmla="*/ 263765 w 294032"/>
                <a:gd name="connsiteY89" fmla="*/ 360934 h 457268"/>
                <a:gd name="connsiteX90" fmla="*/ 264416 w 294032"/>
                <a:gd name="connsiteY90" fmla="*/ 355076 h 457268"/>
                <a:gd name="connsiteX91" fmla="*/ 264416 w 294032"/>
                <a:gd name="connsiteY91" fmla="*/ 355076 h 457268"/>
                <a:gd name="connsiteX92" fmla="*/ 265067 w 294032"/>
                <a:gd name="connsiteY92" fmla="*/ 352147 h 457268"/>
                <a:gd name="connsiteX93" fmla="*/ 260837 w 294032"/>
                <a:gd name="connsiteY93" fmla="*/ 347916 h 457268"/>
                <a:gd name="connsiteX94" fmla="*/ 254653 w 294032"/>
                <a:gd name="connsiteY94" fmla="*/ 341733 h 457268"/>
                <a:gd name="connsiteX95" fmla="*/ 254653 w 294032"/>
                <a:gd name="connsiteY95" fmla="*/ 332620 h 457268"/>
                <a:gd name="connsiteX96" fmla="*/ 255629 w 294032"/>
                <a:gd name="connsiteY96" fmla="*/ 329040 h 457268"/>
                <a:gd name="connsiteX97" fmla="*/ 255629 w 294032"/>
                <a:gd name="connsiteY97" fmla="*/ 329040 h 457268"/>
                <a:gd name="connsiteX98" fmla="*/ 255304 w 294032"/>
                <a:gd name="connsiteY98" fmla="*/ 329040 h 457268"/>
                <a:gd name="connsiteX99" fmla="*/ 250747 w 294032"/>
                <a:gd name="connsiteY99" fmla="*/ 326111 h 457268"/>
                <a:gd name="connsiteX100" fmla="*/ 246842 w 294032"/>
                <a:gd name="connsiteY100" fmla="*/ 315371 h 457268"/>
                <a:gd name="connsiteX101" fmla="*/ 244889 w 294032"/>
                <a:gd name="connsiteY101" fmla="*/ 311140 h 457268"/>
                <a:gd name="connsiteX102" fmla="*/ 240984 w 294032"/>
                <a:gd name="connsiteY102" fmla="*/ 311465 h 457268"/>
                <a:gd name="connsiteX103" fmla="*/ 237078 w 294032"/>
                <a:gd name="connsiteY103" fmla="*/ 311791 h 457268"/>
                <a:gd name="connsiteX104" fmla="*/ 234800 w 294032"/>
                <a:gd name="connsiteY104" fmla="*/ 309513 h 457268"/>
                <a:gd name="connsiteX105" fmla="*/ 233173 w 294032"/>
                <a:gd name="connsiteY105" fmla="*/ 306258 h 457268"/>
                <a:gd name="connsiteX106" fmla="*/ 237404 w 294032"/>
                <a:gd name="connsiteY106" fmla="*/ 300725 h 457268"/>
                <a:gd name="connsiteX107" fmla="*/ 245215 w 294032"/>
                <a:gd name="connsiteY107" fmla="*/ 291287 h 457268"/>
                <a:gd name="connsiteX108" fmla="*/ 244238 w 294032"/>
                <a:gd name="connsiteY108" fmla="*/ 289334 h 457268"/>
                <a:gd name="connsiteX109" fmla="*/ 240984 w 294032"/>
                <a:gd name="connsiteY109" fmla="*/ 280547 h 457268"/>
                <a:gd name="connsiteX110" fmla="*/ 242611 w 294032"/>
                <a:gd name="connsiteY110" fmla="*/ 275015 h 457268"/>
                <a:gd name="connsiteX111" fmla="*/ 243262 w 294032"/>
                <a:gd name="connsiteY111" fmla="*/ 274038 h 457268"/>
                <a:gd name="connsiteX112" fmla="*/ 243262 w 294032"/>
                <a:gd name="connsiteY112" fmla="*/ 274038 h 457268"/>
                <a:gd name="connsiteX113" fmla="*/ 249120 w 294032"/>
                <a:gd name="connsiteY113" fmla="*/ 270133 h 457268"/>
                <a:gd name="connsiteX114" fmla="*/ 249120 w 294032"/>
                <a:gd name="connsiteY114" fmla="*/ 270133 h 457268"/>
                <a:gd name="connsiteX115" fmla="*/ 252049 w 294032"/>
                <a:gd name="connsiteY115" fmla="*/ 268506 h 457268"/>
                <a:gd name="connsiteX116" fmla="*/ 250096 w 294032"/>
                <a:gd name="connsiteY116" fmla="*/ 262973 h 457268"/>
                <a:gd name="connsiteX117" fmla="*/ 248469 w 294032"/>
                <a:gd name="connsiteY117" fmla="*/ 257765 h 457268"/>
                <a:gd name="connsiteX118" fmla="*/ 253676 w 294032"/>
                <a:gd name="connsiteY118" fmla="*/ 253535 h 457268"/>
                <a:gd name="connsiteX119" fmla="*/ 257582 w 294032"/>
                <a:gd name="connsiteY119" fmla="*/ 251256 h 457268"/>
                <a:gd name="connsiteX120" fmla="*/ 257582 w 294032"/>
                <a:gd name="connsiteY120" fmla="*/ 251256 h 457268"/>
                <a:gd name="connsiteX121" fmla="*/ 258883 w 294032"/>
                <a:gd name="connsiteY121" fmla="*/ 246049 h 457268"/>
                <a:gd name="connsiteX122" fmla="*/ 263765 w 294032"/>
                <a:gd name="connsiteY122" fmla="*/ 228475 h 457268"/>
                <a:gd name="connsiteX123" fmla="*/ 270274 w 294032"/>
                <a:gd name="connsiteY123" fmla="*/ 222617 h 457268"/>
                <a:gd name="connsiteX124" fmla="*/ 270925 w 294032"/>
                <a:gd name="connsiteY124" fmla="*/ 222291 h 457268"/>
                <a:gd name="connsiteX125" fmla="*/ 270925 w 294032"/>
                <a:gd name="connsiteY125" fmla="*/ 222291 h 457268"/>
                <a:gd name="connsiteX126" fmla="*/ 281340 w 294032"/>
                <a:gd name="connsiteY126" fmla="*/ 221966 h 457268"/>
                <a:gd name="connsiteX127" fmla="*/ 293707 w 294032"/>
                <a:gd name="connsiteY127" fmla="*/ 222291 h 457268"/>
                <a:gd name="connsiteX128" fmla="*/ 293707 w 294032"/>
                <a:gd name="connsiteY128" fmla="*/ 222291 h 457268"/>
                <a:gd name="connsiteX129" fmla="*/ 294033 w 294032"/>
                <a:gd name="connsiteY129" fmla="*/ 190397 h 457268"/>
                <a:gd name="connsiteX130" fmla="*/ 294033 w 294032"/>
                <a:gd name="connsiteY130" fmla="*/ 122377 h 457268"/>
                <a:gd name="connsiteX131" fmla="*/ 294033 w 294032"/>
                <a:gd name="connsiteY131" fmla="*/ 114241 h 457268"/>
                <a:gd name="connsiteX132" fmla="*/ 287849 w 294032"/>
                <a:gd name="connsiteY132" fmla="*/ 111962 h 457268"/>
                <a:gd name="connsiteX133" fmla="*/ 234800 w 294032"/>
                <a:gd name="connsiteY133" fmla="*/ 84299 h 457268"/>
                <a:gd name="connsiteX134" fmla="*/ 108850 w 294032"/>
                <a:gd name="connsiteY134" fmla="*/ 18883 h 457268"/>
                <a:gd name="connsiteX135" fmla="*/ 108850 w 294032"/>
                <a:gd name="connsiteY135" fmla="*/ 18883 h 457268"/>
                <a:gd name="connsiteX136" fmla="*/ 104293 w 294032"/>
                <a:gd name="connsiteY136" fmla="*/ 16605 h 457268"/>
                <a:gd name="connsiteX137" fmla="*/ 70121 w 294032"/>
                <a:gd name="connsiteY137" fmla="*/ 7 h 457268"/>
                <a:gd name="connsiteX138" fmla="*/ 58079 w 294032"/>
                <a:gd name="connsiteY138" fmla="*/ 6190 h 457268"/>
                <a:gd name="connsiteX139" fmla="*/ 42783 w 294032"/>
                <a:gd name="connsiteY139" fmla="*/ 15303 h 457268"/>
                <a:gd name="connsiteX140" fmla="*/ 42783 w 294032"/>
                <a:gd name="connsiteY140" fmla="*/ 15303 h 45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94032" h="457268">
                  <a:moveTo>
                    <a:pt x="42783" y="15303"/>
                  </a:moveTo>
                  <a:cubicBezTo>
                    <a:pt x="43759" y="17581"/>
                    <a:pt x="45712" y="22463"/>
                    <a:pt x="47339" y="27670"/>
                  </a:cubicBezTo>
                  <a:lnTo>
                    <a:pt x="47339" y="27670"/>
                  </a:lnTo>
                  <a:cubicBezTo>
                    <a:pt x="48966" y="32552"/>
                    <a:pt x="50268" y="37434"/>
                    <a:pt x="50593" y="40037"/>
                  </a:cubicBezTo>
                  <a:cubicBezTo>
                    <a:pt x="50919" y="42641"/>
                    <a:pt x="50593" y="45570"/>
                    <a:pt x="50593" y="48499"/>
                  </a:cubicBezTo>
                  <a:cubicBezTo>
                    <a:pt x="50268" y="52079"/>
                    <a:pt x="50268" y="55008"/>
                    <a:pt x="50919" y="56635"/>
                  </a:cubicBezTo>
                  <a:cubicBezTo>
                    <a:pt x="51570" y="57612"/>
                    <a:pt x="52872" y="59565"/>
                    <a:pt x="54174" y="61192"/>
                  </a:cubicBezTo>
                  <a:cubicBezTo>
                    <a:pt x="56452" y="64121"/>
                    <a:pt x="58730" y="67375"/>
                    <a:pt x="59381" y="69328"/>
                  </a:cubicBezTo>
                  <a:cubicBezTo>
                    <a:pt x="59706" y="70955"/>
                    <a:pt x="59381" y="72908"/>
                    <a:pt x="59055" y="75186"/>
                  </a:cubicBezTo>
                  <a:cubicBezTo>
                    <a:pt x="58730" y="77464"/>
                    <a:pt x="58079" y="79743"/>
                    <a:pt x="58730" y="80393"/>
                  </a:cubicBezTo>
                  <a:cubicBezTo>
                    <a:pt x="59381" y="81044"/>
                    <a:pt x="60357" y="81695"/>
                    <a:pt x="61659" y="82672"/>
                  </a:cubicBezTo>
                  <a:cubicBezTo>
                    <a:pt x="64588" y="85275"/>
                    <a:pt x="68493" y="88530"/>
                    <a:pt x="69470" y="90808"/>
                  </a:cubicBezTo>
                  <a:cubicBezTo>
                    <a:pt x="70446" y="93086"/>
                    <a:pt x="68493" y="95690"/>
                    <a:pt x="66866" y="98619"/>
                  </a:cubicBezTo>
                  <a:cubicBezTo>
                    <a:pt x="65565" y="100572"/>
                    <a:pt x="64263" y="102524"/>
                    <a:pt x="64263" y="103826"/>
                  </a:cubicBezTo>
                  <a:cubicBezTo>
                    <a:pt x="64263" y="107081"/>
                    <a:pt x="58730" y="173148"/>
                    <a:pt x="57428" y="190071"/>
                  </a:cubicBezTo>
                  <a:lnTo>
                    <a:pt x="57102" y="193326"/>
                  </a:lnTo>
                  <a:cubicBezTo>
                    <a:pt x="56777" y="198533"/>
                    <a:pt x="49617" y="204066"/>
                    <a:pt x="42132" y="209273"/>
                  </a:cubicBezTo>
                  <a:cubicBezTo>
                    <a:pt x="36925" y="213179"/>
                    <a:pt x="31717" y="217084"/>
                    <a:pt x="28788" y="220664"/>
                  </a:cubicBezTo>
                  <a:cubicBezTo>
                    <a:pt x="24232" y="226522"/>
                    <a:pt x="18048" y="238564"/>
                    <a:pt x="13492" y="247351"/>
                  </a:cubicBezTo>
                  <a:cubicBezTo>
                    <a:pt x="10888" y="252558"/>
                    <a:pt x="8610" y="256789"/>
                    <a:pt x="7634" y="257765"/>
                  </a:cubicBezTo>
                  <a:cubicBezTo>
                    <a:pt x="6657" y="258742"/>
                    <a:pt x="5030" y="259393"/>
                    <a:pt x="3728" y="260044"/>
                  </a:cubicBezTo>
                  <a:cubicBezTo>
                    <a:pt x="2101" y="260695"/>
                    <a:pt x="474" y="261020"/>
                    <a:pt x="148" y="262647"/>
                  </a:cubicBezTo>
                  <a:cubicBezTo>
                    <a:pt x="-503" y="264925"/>
                    <a:pt x="1125" y="271109"/>
                    <a:pt x="2427" y="275665"/>
                  </a:cubicBezTo>
                  <a:lnTo>
                    <a:pt x="2427" y="275665"/>
                  </a:lnTo>
                  <a:cubicBezTo>
                    <a:pt x="3077" y="277618"/>
                    <a:pt x="3403" y="279245"/>
                    <a:pt x="3403" y="280222"/>
                  </a:cubicBezTo>
                  <a:cubicBezTo>
                    <a:pt x="3728" y="281198"/>
                    <a:pt x="6332" y="284778"/>
                    <a:pt x="9586" y="288358"/>
                  </a:cubicBezTo>
                  <a:cubicBezTo>
                    <a:pt x="12841" y="291938"/>
                    <a:pt x="16095" y="295844"/>
                    <a:pt x="17397" y="298773"/>
                  </a:cubicBezTo>
                  <a:cubicBezTo>
                    <a:pt x="20001" y="298773"/>
                    <a:pt x="28463" y="299424"/>
                    <a:pt x="30090" y="300400"/>
                  </a:cubicBezTo>
                  <a:lnTo>
                    <a:pt x="30090" y="300400"/>
                  </a:lnTo>
                  <a:cubicBezTo>
                    <a:pt x="32043" y="301376"/>
                    <a:pt x="32368" y="303329"/>
                    <a:pt x="32693" y="304956"/>
                  </a:cubicBezTo>
                  <a:cubicBezTo>
                    <a:pt x="32693" y="305607"/>
                    <a:pt x="33019" y="306258"/>
                    <a:pt x="33019" y="306583"/>
                  </a:cubicBezTo>
                  <a:lnTo>
                    <a:pt x="33019" y="306583"/>
                  </a:lnTo>
                  <a:cubicBezTo>
                    <a:pt x="33345" y="306909"/>
                    <a:pt x="34646" y="308211"/>
                    <a:pt x="35948" y="309513"/>
                  </a:cubicBezTo>
                  <a:cubicBezTo>
                    <a:pt x="38226" y="311465"/>
                    <a:pt x="40504" y="313743"/>
                    <a:pt x="41481" y="315371"/>
                  </a:cubicBezTo>
                  <a:cubicBezTo>
                    <a:pt x="42132" y="316998"/>
                    <a:pt x="42132" y="319602"/>
                    <a:pt x="42132" y="321880"/>
                  </a:cubicBezTo>
                  <a:cubicBezTo>
                    <a:pt x="42132" y="323507"/>
                    <a:pt x="42132" y="325134"/>
                    <a:pt x="42457" y="326111"/>
                  </a:cubicBezTo>
                  <a:cubicBezTo>
                    <a:pt x="42783" y="327413"/>
                    <a:pt x="43759" y="329691"/>
                    <a:pt x="44410" y="332294"/>
                  </a:cubicBezTo>
                  <a:cubicBezTo>
                    <a:pt x="45386" y="335223"/>
                    <a:pt x="46688" y="338478"/>
                    <a:pt x="47013" y="340756"/>
                  </a:cubicBezTo>
                  <a:cubicBezTo>
                    <a:pt x="47339" y="342709"/>
                    <a:pt x="47339" y="345963"/>
                    <a:pt x="47339" y="349218"/>
                  </a:cubicBezTo>
                  <a:cubicBezTo>
                    <a:pt x="47013" y="352147"/>
                    <a:pt x="46688" y="355076"/>
                    <a:pt x="46037" y="357029"/>
                  </a:cubicBezTo>
                  <a:cubicBezTo>
                    <a:pt x="44735" y="360283"/>
                    <a:pt x="47013" y="365165"/>
                    <a:pt x="48966" y="370047"/>
                  </a:cubicBezTo>
                  <a:cubicBezTo>
                    <a:pt x="49292" y="370698"/>
                    <a:pt x="49617" y="371349"/>
                    <a:pt x="49943" y="372325"/>
                  </a:cubicBezTo>
                  <a:cubicBezTo>
                    <a:pt x="50919" y="374603"/>
                    <a:pt x="53523" y="377532"/>
                    <a:pt x="55801" y="379810"/>
                  </a:cubicBezTo>
                  <a:lnTo>
                    <a:pt x="55801" y="379810"/>
                  </a:lnTo>
                  <a:cubicBezTo>
                    <a:pt x="59055" y="383065"/>
                    <a:pt x="61659" y="385994"/>
                    <a:pt x="61008" y="388598"/>
                  </a:cubicBezTo>
                  <a:cubicBezTo>
                    <a:pt x="60032" y="391527"/>
                    <a:pt x="55475" y="390876"/>
                    <a:pt x="50593" y="390551"/>
                  </a:cubicBezTo>
                  <a:cubicBezTo>
                    <a:pt x="47339" y="390225"/>
                    <a:pt x="43759" y="389900"/>
                    <a:pt x="41481" y="390225"/>
                  </a:cubicBezTo>
                  <a:cubicBezTo>
                    <a:pt x="38552" y="390876"/>
                    <a:pt x="36925" y="391201"/>
                    <a:pt x="35623" y="391201"/>
                  </a:cubicBezTo>
                  <a:cubicBezTo>
                    <a:pt x="34321" y="391201"/>
                    <a:pt x="33019" y="390876"/>
                    <a:pt x="31066" y="390225"/>
                  </a:cubicBezTo>
                  <a:cubicBezTo>
                    <a:pt x="29114" y="389574"/>
                    <a:pt x="27161" y="389249"/>
                    <a:pt x="25208" y="389249"/>
                  </a:cubicBezTo>
                  <a:cubicBezTo>
                    <a:pt x="23581" y="389249"/>
                    <a:pt x="22279" y="389249"/>
                    <a:pt x="20977" y="389900"/>
                  </a:cubicBezTo>
                  <a:cubicBezTo>
                    <a:pt x="20001" y="390225"/>
                    <a:pt x="19025" y="391527"/>
                    <a:pt x="18374" y="392829"/>
                  </a:cubicBezTo>
                  <a:cubicBezTo>
                    <a:pt x="17397" y="394456"/>
                    <a:pt x="17072" y="396083"/>
                    <a:pt x="17072" y="397060"/>
                  </a:cubicBezTo>
                  <a:cubicBezTo>
                    <a:pt x="17072" y="398036"/>
                    <a:pt x="18048" y="399338"/>
                    <a:pt x="19350" y="400965"/>
                  </a:cubicBezTo>
                  <a:cubicBezTo>
                    <a:pt x="20977" y="402918"/>
                    <a:pt x="22930" y="404870"/>
                    <a:pt x="24883" y="407149"/>
                  </a:cubicBezTo>
                  <a:cubicBezTo>
                    <a:pt x="26510" y="408776"/>
                    <a:pt x="29765" y="411705"/>
                    <a:pt x="33019" y="414634"/>
                  </a:cubicBezTo>
                  <a:cubicBezTo>
                    <a:pt x="37575" y="418539"/>
                    <a:pt x="42783" y="422770"/>
                    <a:pt x="45061" y="425049"/>
                  </a:cubicBezTo>
                  <a:cubicBezTo>
                    <a:pt x="47339" y="426676"/>
                    <a:pt x="50919" y="431558"/>
                    <a:pt x="53848" y="436439"/>
                  </a:cubicBezTo>
                  <a:cubicBezTo>
                    <a:pt x="57428" y="441972"/>
                    <a:pt x="60357" y="447830"/>
                    <a:pt x="60357" y="449457"/>
                  </a:cubicBezTo>
                  <a:cubicBezTo>
                    <a:pt x="60357" y="451736"/>
                    <a:pt x="59381" y="454014"/>
                    <a:pt x="58404" y="456292"/>
                  </a:cubicBezTo>
                  <a:cubicBezTo>
                    <a:pt x="63286" y="455967"/>
                    <a:pt x="76630" y="454990"/>
                    <a:pt x="78908" y="454014"/>
                  </a:cubicBezTo>
                  <a:cubicBezTo>
                    <a:pt x="79884" y="453363"/>
                    <a:pt x="81186" y="452712"/>
                    <a:pt x="82163" y="451736"/>
                  </a:cubicBezTo>
                  <a:cubicBezTo>
                    <a:pt x="83464" y="450434"/>
                    <a:pt x="85092" y="449132"/>
                    <a:pt x="86719" y="448807"/>
                  </a:cubicBezTo>
                  <a:cubicBezTo>
                    <a:pt x="88997" y="448481"/>
                    <a:pt x="91926" y="451736"/>
                    <a:pt x="94530" y="454665"/>
                  </a:cubicBezTo>
                  <a:cubicBezTo>
                    <a:pt x="95831" y="455967"/>
                    <a:pt x="96808" y="457268"/>
                    <a:pt x="96808" y="457268"/>
                  </a:cubicBezTo>
                  <a:cubicBezTo>
                    <a:pt x="97459" y="457268"/>
                    <a:pt x="104619" y="452061"/>
                    <a:pt x="107548" y="449783"/>
                  </a:cubicBezTo>
                  <a:lnTo>
                    <a:pt x="108199" y="449132"/>
                  </a:lnTo>
                  <a:cubicBezTo>
                    <a:pt x="110477" y="447505"/>
                    <a:pt x="117962" y="445552"/>
                    <a:pt x="123170" y="444250"/>
                  </a:cubicBezTo>
                  <a:cubicBezTo>
                    <a:pt x="124797" y="443925"/>
                    <a:pt x="126099" y="443599"/>
                    <a:pt x="126750" y="443274"/>
                  </a:cubicBezTo>
                  <a:cubicBezTo>
                    <a:pt x="128702" y="442623"/>
                    <a:pt x="130981" y="442623"/>
                    <a:pt x="133259" y="442623"/>
                  </a:cubicBezTo>
                  <a:cubicBezTo>
                    <a:pt x="135537" y="442623"/>
                    <a:pt x="138140" y="442623"/>
                    <a:pt x="139442" y="441972"/>
                  </a:cubicBezTo>
                  <a:cubicBezTo>
                    <a:pt x="141070" y="441321"/>
                    <a:pt x="146277" y="438067"/>
                    <a:pt x="149857" y="434487"/>
                  </a:cubicBezTo>
                  <a:cubicBezTo>
                    <a:pt x="152135" y="432209"/>
                    <a:pt x="154088" y="430256"/>
                    <a:pt x="154088" y="428954"/>
                  </a:cubicBezTo>
                  <a:cubicBezTo>
                    <a:pt x="154088" y="427001"/>
                    <a:pt x="152786" y="425699"/>
                    <a:pt x="152135" y="424723"/>
                  </a:cubicBezTo>
                  <a:cubicBezTo>
                    <a:pt x="151484" y="424072"/>
                    <a:pt x="150833" y="423421"/>
                    <a:pt x="150833" y="422770"/>
                  </a:cubicBezTo>
                  <a:cubicBezTo>
                    <a:pt x="150508" y="421794"/>
                    <a:pt x="150833" y="419841"/>
                    <a:pt x="152135" y="418214"/>
                  </a:cubicBezTo>
                  <a:lnTo>
                    <a:pt x="152135" y="418214"/>
                  </a:lnTo>
                  <a:cubicBezTo>
                    <a:pt x="152786" y="416912"/>
                    <a:pt x="154088" y="415936"/>
                    <a:pt x="155715" y="415285"/>
                  </a:cubicBezTo>
                  <a:cubicBezTo>
                    <a:pt x="158644" y="414309"/>
                    <a:pt x="178822" y="413007"/>
                    <a:pt x="188911" y="412356"/>
                  </a:cubicBezTo>
                  <a:lnTo>
                    <a:pt x="192166" y="412030"/>
                  </a:lnTo>
                  <a:cubicBezTo>
                    <a:pt x="198024" y="411705"/>
                    <a:pt x="203231" y="407800"/>
                    <a:pt x="206160" y="405521"/>
                  </a:cubicBezTo>
                  <a:cubicBezTo>
                    <a:pt x="206811" y="404870"/>
                    <a:pt x="207462" y="404545"/>
                    <a:pt x="207787" y="404219"/>
                  </a:cubicBezTo>
                  <a:cubicBezTo>
                    <a:pt x="208438" y="403894"/>
                    <a:pt x="211367" y="400640"/>
                    <a:pt x="214947" y="396409"/>
                  </a:cubicBezTo>
                  <a:cubicBezTo>
                    <a:pt x="221131" y="389249"/>
                    <a:pt x="228617" y="380136"/>
                    <a:pt x="229593" y="378834"/>
                  </a:cubicBezTo>
                  <a:cubicBezTo>
                    <a:pt x="230244" y="378183"/>
                    <a:pt x="230244" y="376556"/>
                    <a:pt x="230569" y="374603"/>
                  </a:cubicBezTo>
                  <a:cubicBezTo>
                    <a:pt x="230895" y="372325"/>
                    <a:pt x="231220" y="370372"/>
                    <a:pt x="232196" y="368745"/>
                  </a:cubicBezTo>
                  <a:cubicBezTo>
                    <a:pt x="233173" y="367443"/>
                    <a:pt x="237404" y="364514"/>
                    <a:pt x="241635" y="362561"/>
                  </a:cubicBezTo>
                  <a:cubicBezTo>
                    <a:pt x="245215" y="360934"/>
                    <a:pt x="249120" y="359632"/>
                    <a:pt x="251724" y="359307"/>
                  </a:cubicBezTo>
                  <a:cubicBezTo>
                    <a:pt x="255629" y="358982"/>
                    <a:pt x="259209" y="359958"/>
                    <a:pt x="261813" y="360609"/>
                  </a:cubicBezTo>
                  <a:cubicBezTo>
                    <a:pt x="262464" y="360934"/>
                    <a:pt x="263115" y="360934"/>
                    <a:pt x="263765" y="360934"/>
                  </a:cubicBezTo>
                  <a:cubicBezTo>
                    <a:pt x="263765" y="359307"/>
                    <a:pt x="264091" y="357029"/>
                    <a:pt x="264416" y="355076"/>
                  </a:cubicBezTo>
                  <a:lnTo>
                    <a:pt x="264416" y="355076"/>
                  </a:lnTo>
                  <a:cubicBezTo>
                    <a:pt x="264742" y="353449"/>
                    <a:pt x="265067" y="352472"/>
                    <a:pt x="265067" y="352147"/>
                  </a:cubicBezTo>
                  <a:cubicBezTo>
                    <a:pt x="265067" y="351822"/>
                    <a:pt x="263115" y="350194"/>
                    <a:pt x="260837" y="347916"/>
                  </a:cubicBezTo>
                  <a:cubicBezTo>
                    <a:pt x="258233" y="345312"/>
                    <a:pt x="255304" y="342383"/>
                    <a:pt x="254653" y="341733"/>
                  </a:cubicBezTo>
                  <a:cubicBezTo>
                    <a:pt x="253676" y="340431"/>
                    <a:pt x="254327" y="336200"/>
                    <a:pt x="254653" y="332620"/>
                  </a:cubicBezTo>
                  <a:cubicBezTo>
                    <a:pt x="254978" y="330667"/>
                    <a:pt x="255955" y="329365"/>
                    <a:pt x="255629" y="329040"/>
                  </a:cubicBezTo>
                  <a:lnTo>
                    <a:pt x="255629" y="329040"/>
                  </a:lnTo>
                  <a:cubicBezTo>
                    <a:pt x="255629" y="329040"/>
                    <a:pt x="255629" y="329040"/>
                    <a:pt x="255304" y="329040"/>
                  </a:cubicBezTo>
                  <a:cubicBezTo>
                    <a:pt x="253676" y="329040"/>
                    <a:pt x="251398" y="328714"/>
                    <a:pt x="250747" y="326111"/>
                  </a:cubicBezTo>
                  <a:cubicBezTo>
                    <a:pt x="250422" y="324809"/>
                    <a:pt x="248469" y="319276"/>
                    <a:pt x="246842" y="315371"/>
                  </a:cubicBezTo>
                  <a:cubicBezTo>
                    <a:pt x="245865" y="313093"/>
                    <a:pt x="245215" y="311465"/>
                    <a:pt x="244889" y="311140"/>
                  </a:cubicBezTo>
                  <a:cubicBezTo>
                    <a:pt x="244238" y="310814"/>
                    <a:pt x="242611" y="311140"/>
                    <a:pt x="240984" y="311465"/>
                  </a:cubicBezTo>
                  <a:cubicBezTo>
                    <a:pt x="239356" y="311791"/>
                    <a:pt x="238055" y="312116"/>
                    <a:pt x="237078" y="311791"/>
                  </a:cubicBezTo>
                  <a:cubicBezTo>
                    <a:pt x="236428" y="311465"/>
                    <a:pt x="235451" y="310489"/>
                    <a:pt x="234800" y="309513"/>
                  </a:cubicBezTo>
                  <a:cubicBezTo>
                    <a:pt x="233824" y="308211"/>
                    <a:pt x="233173" y="306909"/>
                    <a:pt x="233173" y="306258"/>
                  </a:cubicBezTo>
                  <a:cubicBezTo>
                    <a:pt x="233173" y="305607"/>
                    <a:pt x="235126" y="303329"/>
                    <a:pt x="237404" y="300725"/>
                  </a:cubicBezTo>
                  <a:cubicBezTo>
                    <a:pt x="240984" y="296820"/>
                    <a:pt x="245215" y="291613"/>
                    <a:pt x="245215" y="291287"/>
                  </a:cubicBezTo>
                  <a:cubicBezTo>
                    <a:pt x="245215" y="290962"/>
                    <a:pt x="244564" y="290311"/>
                    <a:pt x="244238" y="289334"/>
                  </a:cubicBezTo>
                  <a:cubicBezTo>
                    <a:pt x="242937" y="287056"/>
                    <a:pt x="240658" y="283802"/>
                    <a:pt x="240984" y="280547"/>
                  </a:cubicBezTo>
                  <a:cubicBezTo>
                    <a:pt x="240984" y="276967"/>
                    <a:pt x="241635" y="276316"/>
                    <a:pt x="242611" y="275015"/>
                  </a:cubicBezTo>
                  <a:cubicBezTo>
                    <a:pt x="242937" y="274689"/>
                    <a:pt x="242937" y="274364"/>
                    <a:pt x="243262" y="274038"/>
                  </a:cubicBezTo>
                  <a:lnTo>
                    <a:pt x="243262" y="274038"/>
                  </a:lnTo>
                  <a:cubicBezTo>
                    <a:pt x="244238" y="272736"/>
                    <a:pt x="246842" y="271435"/>
                    <a:pt x="249120" y="270133"/>
                  </a:cubicBezTo>
                  <a:lnTo>
                    <a:pt x="249120" y="270133"/>
                  </a:lnTo>
                  <a:cubicBezTo>
                    <a:pt x="250747" y="269482"/>
                    <a:pt x="252049" y="268506"/>
                    <a:pt x="252049" y="268506"/>
                  </a:cubicBezTo>
                  <a:cubicBezTo>
                    <a:pt x="252049" y="268180"/>
                    <a:pt x="251073" y="265576"/>
                    <a:pt x="250096" y="262973"/>
                  </a:cubicBezTo>
                  <a:cubicBezTo>
                    <a:pt x="249120" y="260695"/>
                    <a:pt x="248469" y="258742"/>
                    <a:pt x="248469" y="257765"/>
                  </a:cubicBezTo>
                  <a:cubicBezTo>
                    <a:pt x="248144" y="255813"/>
                    <a:pt x="250747" y="254836"/>
                    <a:pt x="253676" y="253535"/>
                  </a:cubicBezTo>
                  <a:cubicBezTo>
                    <a:pt x="255629" y="252558"/>
                    <a:pt x="257256" y="251907"/>
                    <a:pt x="257582" y="251256"/>
                  </a:cubicBezTo>
                  <a:lnTo>
                    <a:pt x="257582" y="251256"/>
                  </a:lnTo>
                  <a:cubicBezTo>
                    <a:pt x="257907" y="250606"/>
                    <a:pt x="258233" y="248653"/>
                    <a:pt x="258883" y="246049"/>
                  </a:cubicBezTo>
                  <a:cubicBezTo>
                    <a:pt x="260511" y="239866"/>
                    <a:pt x="262464" y="230753"/>
                    <a:pt x="263765" y="228475"/>
                  </a:cubicBezTo>
                  <a:cubicBezTo>
                    <a:pt x="265393" y="225546"/>
                    <a:pt x="268647" y="223593"/>
                    <a:pt x="270274" y="222617"/>
                  </a:cubicBezTo>
                  <a:cubicBezTo>
                    <a:pt x="270600" y="222617"/>
                    <a:pt x="270600" y="222291"/>
                    <a:pt x="270925" y="222291"/>
                  </a:cubicBezTo>
                  <a:lnTo>
                    <a:pt x="270925" y="222291"/>
                  </a:lnTo>
                  <a:cubicBezTo>
                    <a:pt x="271902" y="221640"/>
                    <a:pt x="276458" y="221966"/>
                    <a:pt x="281340" y="221966"/>
                  </a:cubicBezTo>
                  <a:cubicBezTo>
                    <a:pt x="287198" y="222291"/>
                    <a:pt x="293707" y="222291"/>
                    <a:pt x="293707" y="222291"/>
                  </a:cubicBezTo>
                  <a:lnTo>
                    <a:pt x="293707" y="222291"/>
                  </a:lnTo>
                  <a:cubicBezTo>
                    <a:pt x="294033" y="221966"/>
                    <a:pt x="294033" y="207971"/>
                    <a:pt x="294033" y="190397"/>
                  </a:cubicBezTo>
                  <a:cubicBezTo>
                    <a:pt x="294033" y="162733"/>
                    <a:pt x="294033" y="126282"/>
                    <a:pt x="294033" y="122377"/>
                  </a:cubicBezTo>
                  <a:cubicBezTo>
                    <a:pt x="294033" y="120099"/>
                    <a:pt x="294033" y="117170"/>
                    <a:pt x="294033" y="114241"/>
                  </a:cubicBezTo>
                  <a:cubicBezTo>
                    <a:pt x="292405" y="113915"/>
                    <a:pt x="289476" y="112939"/>
                    <a:pt x="287849" y="111962"/>
                  </a:cubicBezTo>
                  <a:cubicBezTo>
                    <a:pt x="287198" y="111637"/>
                    <a:pt x="264091" y="99270"/>
                    <a:pt x="234800" y="84299"/>
                  </a:cubicBezTo>
                  <a:cubicBezTo>
                    <a:pt x="183053" y="57286"/>
                    <a:pt x="111779" y="20510"/>
                    <a:pt x="108850" y="18883"/>
                  </a:cubicBezTo>
                  <a:lnTo>
                    <a:pt x="108850" y="18883"/>
                  </a:lnTo>
                  <a:cubicBezTo>
                    <a:pt x="108199" y="18557"/>
                    <a:pt x="106572" y="17581"/>
                    <a:pt x="104293" y="16605"/>
                  </a:cubicBezTo>
                  <a:cubicBezTo>
                    <a:pt x="94204" y="11398"/>
                    <a:pt x="71748" y="-319"/>
                    <a:pt x="70121" y="7"/>
                  </a:cubicBezTo>
                  <a:cubicBezTo>
                    <a:pt x="69470" y="332"/>
                    <a:pt x="64588" y="2936"/>
                    <a:pt x="58079" y="6190"/>
                  </a:cubicBezTo>
                  <a:cubicBezTo>
                    <a:pt x="53197" y="9770"/>
                    <a:pt x="47990" y="12699"/>
                    <a:pt x="42783" y="15303"/>
                  </a:cubicBezTo>
                  <a:lnTo>
                    <a:pt x="42783" y="1530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6" name="Freeform: Shape 2715">
              <a:extLst>
                <a:ext uri="{FF2B5EF4-FFF2-40B4-BE49-F238E27FC236}">
                  <a16:creationId xmlns:a16="http://schemas.microsoft.com/office/drawing/2014/main" id="{B1A8214F-715A-4C1F-B81F-C2D40B32D84C}"/>
                </a:ext>
              </a:extLst>
            </p:cNvPr>
            <p:cNvSpPr/>
            <p:nvPr/>
          </p:nvSpPr>
          <p:spPr>
            <a:xfrm>
              <a:off x="5767677" y="3778178"/>
              <a:ext cx="437975" cy="337820"/>
            </a:xfrm>
            <a:custGeom>
              <a:avLst/>
              <a:gdLst>
                <a:gd name="connsiteX0" fmla="*/ 329549 w 437975"/>
                <a:gd name="connsiteY0" fmla="*/ 0 h 337820"/>
                <a:gd name="connsiteX1" fmla="*/ 275198 w 437975"/>
                <a:gd name="connsiteY1" fmla="*/ 38078 h 337820"/>
                <a:gd name="connsiteX2" fmla="*/ 242002 w 437975"/>
                <a:gd name="connsiteY2" fmla="*/ 56629 h 337820"/>
                <a:gd name="connsiteX3" fmla="*/ 217593 w 437975"/>
                <a:gd name="connsiteY3" fmla="*/ 70623 h 337820"/>
                <a:gd name="connsiteX4" fmla="*/ 217593 w 437975"/>
                <a:gd name="connsiteY4" fmla="*/ 70623 h 337820"/>
                <a:gd name="connsiteX5" fmla="*/ 193509 w 437975"/>
                <a:gd name="connsiteY5" fmla="*/ 88523 h 337820"/>
                <a:gd name="connsiteX6" fmla="*/ 185373 w 437975"/>
                <a:gd name="connsiteY6" fmla="*/ 95358 h 337820"/>
                <a:gd name="connsiteX7" fmla="*/ 165195 w 437975"/>
                <a:gd name="connsiteY7" fmla="*/ 113258 h 337820"/>
                <a:gd name="connsiteX8" fmla="*/ 156733 w 437975"/>
                <a:gd name="connsiteY8" fmla="*/ 120743 h 337820"/>
                <a:gd name="connsiteX9" fmla="*/ 126140 w 437975"/>
                <a:gd name="connsiteY9" fmla="*/ 126927 h 337820"/>
                <a:gd name="connsiteX10" fmla="*/ 112797 w 437975"/>
                <a:gd name="connsiteY10" fmla="*/ 129205 h 337820"/>
                <a:gd name="connsiteX11" fmla="*/ 113773 w 437975"/>
                <a:gd name="connsiteY11" fmla="*/ 142874 h 337820"/>
                <a:gd name="connsiteX12" fmla="*/ 113122 w 437975"/>
                <a:gd name="connsiteY12" fmla="*/ 167283 h 337820"/>
                <a:gd name="connsiteX13" fmla="*/ 112797 w 437975"/>
                <a:gd name="connsiteY13" fmla="*/ 174768 h 337820"/>
                <a:gd name="connsiteX14" fmla="*/ 112146 w 437975"/>
                <a:gd name="connsiteY14" fmla="*/ 189088 h 337820"/>
                <a:gd name="connsiteX15" fmla="*/ 110844 w 437975"/>
                <a:gd name="connsiteY15" fmla="*/ 207965 h 337820"/>
                <a:gd name="connsiteX16" fmla="*/ 107915 w 437975"/>
                <a:gd name="connsiteY16" fmla="*/ 215775 h 337820"/>
                <a:gd name="connsiteX17" fmla="*/ 102708 w 437975"/>
                <a:gd name="connsiteY17" fmla="*/ 226515 h 337820"/>
                <a:gd name="connsiteX18" fmla="*/ 96524 w 437975"/>
                <a:gd name="connsiteY18" fmla="*/ 233350 h 337820"/>
                <a:gd name="connsiteX19" fmla="*/ 91317 w 437975"/>
                <a:gd name="connsiteY19" fmla="*/ 237255 h 337820"/>
                <a:gd name="connsiteX20" fmla="*/ 76997 w 437975"/>
                <a:gd name="connsiteY20" fmla="*/ 237906 h 337820"/>
                <a:gd name="connsiteX21" fmla="*/ 34037 w 437975"/>
                <a:gd name="connsiteY21" fmla="*/ 240184 h 337820"/>
                <a:gd name="connsiteX22" fmla="*/ 34037 w 437975"/>
                <a:gd name="connsiteY22" fmla="*/ 240184 h 337820"/>
                <a:gd name="connsiteX23" fmla="*/ 24599 w 437975"/>
                <a:gd name="connsiteY23" fmla="*/ 243439 h 337820"/>
                <a:gd name="connsiteX24" fmla="*/ 841 w 437975"/>
                <a:gd name="connsiteY24" fmla="*/ 251250 h 337820"/>
                <a:gd name="connsiteX25" fmla="*/ 516 w 437975"/>
                <a:gd name="connsiteY25" fmla="*/ 253528 h 337820"/>
                <a:gd name="connsiteX26" fmla="*/ 516 w 437975"/>
                <a:gd name="connsiteY26" fmla="*/ 261990 h 337820"/>
                <a:gd name="connsiteX27" fmla="*/ 2468 w 437975"/>
                <a:gd name="connsiteY27" fmla="*/ 263943 h 337820"/>
                <a:gd name="connsiteX28" fmla="*/ 6699 w 437975"/>
                <a:gd name="connsiteY28" fmla="*/ 270126 h 337820"/>
                <a:gd name="connsiteX29" fmla="*/ 9628 w 437975"/>
                <a:gd name="connsiteY29" fmla="*/ 282493 h 337820"/>
                <a:gd name="connsiteX30" fmla="*/ 21995 w 437975"/>
                <a:gd name="connsiteY30" fmla="*/ 286073 h 337820"/>
                <a:gd name="connsiteX31" fmla="*/ 21995 w 437975"/>
                <a:gd name="connsiteY31" fmla="*/ 286073 h 337820"/>
                <a:gd name="connsiteX32" fmla="*/ 22647 w 437975"/>
                <a:gd name="connsiteY32" fmla="*/ 286724 h 337820"/>
                <a:gd name="connsiteX33" fmla="*/ 28830 w 437975"/>
                <a:gd name="connsiteY33" fmla="*/ 294210 h 337820"/>
                <a:gd name="connsiteX34" fmla="*/ 25250 w 437975"/>
                <a:gd name="connsiteY34" fmla="*/ 297464 h 337820"/>
                <a:gd name="connsiteX35" fmla="*/ 25250 w 437975"/>
                <a:gd name="connsiteY35" fmla="*/ 297464 h 337820"/>
                <a:gd name="connsiteX36" fmla="*/ 22321 w 437975"/>
                <a:gd name="connsiteY36" fmla="*/ 298441 h 337820"/>
                <a:gd name="connsiteX37" fmla="*/ 22647 w 437975"/>
                <a:gd name="connsiteY37" fmla="*/ 301695 h 337820"/>
                <a:gd name="connsiteX38" fmla="*/ 23297 w 437975"/>
                <a:gd name="connsiteY38" fmla="*/ 302997 h 337820"/>
                <a:gd name="connsiteX39" fmla="*/ 35665 w 437975"/>
                <a:gd name="connsiteY39" fmla="*/ 309832 h 337820"/>
                <a:gd name="connsiteX40" fmla="*/ 41523 w 437975"/>
                <a:gd name="connsiteY40" fmla="*/ 312760 h 337820"/>
                <a:gd name="connsiteX41" fmla="*/ 46404 w 437975"/>
                <a:gd name="connsiteY41" fmla="*/ 312110 h 337820"/>
                <a:gd name="connsiteX42" fmla="*/ 52588 w 437975"/>
                <a:gd name="connsiteY42" fmla="*/ 311459 h 337820"/>
                <a:gd name="connsiteX43" fmla="*/ 55192 w 437975"/>
                <a:gd name="connsiteY43" fmla="*/ 313411 h 337820"/>
                <a:gd name="connsiteX44" fmla="*/ 56819 w 437975"/>
                <a:gd name="connsiteY44" fmla="*/ 317317 h 337820"/>
                <a:gd name="connsiteX45" fmla="*/ 58446 w 437975"/>
                <a:gd name="connsiteY45" fmla="*/ 320897 h 337820"/>
                <a:gd name="connsiteX46" fmla="*/ 60399 w 437975"/>
                <a:gd name="connsiteY46" fmla="*/ 321873 h 337820"/>
                <a:gd name="connsiteX47" fmla="*/ 63654 w 437975"/>
                <a:gd name="connsiteY47" fmla="*/ 322524 h 337820"/>
                <a:gd name="connsiteX48" fmla="*/ 65606 w 437975"/>
                <a:gd name="connsiteY48" fmla="*/ 321548 h 337820"/>
                <a:gd name="connsiteX49" fmla="*/ 75044 w 437975"/>
                <a:gd name="connsiteY49" fmla="*/ 320246 h 337820"/>
                <a:gd name="connsiteX50" fmla="*/ 83181 w 437975"/>
                <a:gd name="connsiteY50" fmla="*/ 326430 h 337820"/>
                <a:gd name="connsiteX51" fmla="*/ 92944 w 437975"/>
                <a:gd name="connsiteY51" fmla="*/ 337820 h 337820"/>
                <a:gd name="connsiteX52" fmla="*/ 95874 w 437975"/>
                <a:gd name="connsiteY52" fmla="*/ 327731 h 337820"/>
                <a:gd name="connsiteX53" fmla="*/ 95548 w 437975"/>
                <a:gd name="connsiteY53" fmla="*/ 319595 h 337820"/>
                <a:gd name="connsiteX54" fmla="*/ 95548 w 437975"/>
                <a:gd name="connsiteY54" fmla="*/ 315039 h 337820"/>
                <a:gd name="connsiteX55" fmla="*/ 100430 w 437975"/>
                <a:gd name="connsiteY55" fmla="*/ 307553 h 337820"/>
                <a:gd name="connsiteX56" fmla="*/ 107264 w 437975"/>
                <a:gd name="connsiteY56" fmla="*/ 297464 h 337820"/>
                <a:gd name="connsiteX57" fmla="*/ 107915 w 437975"/>
                <a:gd name="connsiteY57" fmla="*/ 293559 h 337820"/>
                <a:gd name="connsiteX58" fmla="*/ 108566 w 437975"/>
                <a:gd name="connsiteY58" fmla="*/ 289653 h 337820"/>
                <a:gd name="connsiteX59" fmla="*/ 115401 w 437975"/>
                <a:gd name="connsiteY59" fmla="*/ 285423 h 337820"/>
                <a:gd name="connsiteX60" fmla="*/ 126140 w 437975"/>
                <a:gd name="connsiteY60" fmla="*/ 282493 h 337820"/>
                <a:gd name="connsiteX61" fmla="*/ 131673 w 437975"/>
                <a:gd name="connsiteY61" fmla="*/ 281517 h 337820"/>
                <a:gd name="connsiteX62" fmla="*/ 131673 w 437975"/>
                <a:gd name="connsiteY62" fmla="*/ 281517 h 337820"/>
                <a:gd name="connsiteX63" fmla="*/ 151526 w 437975"/>
                <a:gd name="connsiteY63" fmla="*/ 278913 h 337820"/>
                <a:gd name="connsiteX64" fmla="*/ 170402 w 437975"/>
                <a:gd name="connsiteY64" fmla="*/ 283144 h 337820"/>
                <a:gd name="connsiteX65" fmla="*/ 170402 w 437975"/>
                <a:gd name="connsiteY65" fmla="*/ 283144 h 337820"/>
                <a:gd name="connsiteX66" fmla="*/ 170402 w 437975"/>
                <a:gd name="connsiteY66" fmla="*/ 283144 h 337820"/>
                <a:gd name="connsiteX67" fmla="*/ 170402 w 437975"/>
                <a:gd name="connsiteY67" fmla="*/ 283144 h 337820"/>
                <a:gd name="connsiteX68" fmla="*/ 180491 w 437975"/>
                <a:gd name="connsiteY68" fmla="*/ 292257 h 337820"/>
                <a:gd name="connsiteX69" fmla="*/ 190580 w 437975"/>
                <a:gd name="connsiteY69" fmla="*/ 301370 h 337820"/>
                <a:gd name="connsiteX70" fmla="*/ 202297 w 437975"/>
                <a:gd name="connsiteY70" fmla="*/ 296813 h 337820"/>
                <a:gd name="connsiteX71" fmla="*/ 214013 w 437975"/>
                <a:gd name="connsiteY71" fmla="*/ 292257 h 337820"/>
                <a:gd name="connsiteX72" fmla="*/ 234517 w 437975"/>
                <a:gd name="connsiteY72" fmla="*/ 302021 h 337820"/>
                <a:gd name="connsiteX73" fmla="*/ 246233 w 437975"/>
                <a:gd name="connsiteY73" fmla="*/ 308530 h 337820"/>
                <a:gd name="connsiteX74" fmla="*/ 254044 w 437975"/>
                <a:gd name="connsiteY74" fmla="*/ 309181 h 337820"/>
                <a:gd name="connsiteX75" fmla="*/ 262831 w 437975"/>
                <a:gd name="connsiteY75" fmla="*/ 307879 h 337820"/>
                <a:gd name="connsiteX76" fmla="*/ 264784 w 437975"/>
                <a:gd name="connsiteY76" fmla="*/ 305601 h 337820"/>
                <a:gd name="connsiteX77" fmla="*/ 273246 w 437975"/>
                <a:gd name="connsiteY77" fmla="*/ 297790 h 337820"/>
                <a:gd name="connsiteX78" fmla="*/ 289518 w 437975"/>
                <a:gd name="connsiteY78" fmla="*/ 292583 h 337820"/>
                <a:gd name="connsiteX79" fmla="*/ 289518 w 437975"/>
                <a:gd name="connsiteY79" fmla="*/ 292583 h 337820"/>
                <a:gd name="connsiteX80" fmla="*/ 291145 w 437975"/>
                <a:gd name="connsiteY80" fmla="*/ 292257 h 337820"/>
                <a:gd name="connsiteX81" fmla="*/ 291145 w 437975"/>
                <a:gd name="connsiteY81" fmla="*/ 292257 h 337820"/>
                <a:gd name="connsiteX82" fmla="*/ 310022 w 437975"/>
                <a:gd name="connsiteY82" fmla="*/ 291932 h 337820"/>
                <a:gd name="connsiteX83" fmla="*/ 315554 w 437975"/>
                <a:gd name="connsiteY83" fmla="*/ 292257 h 337820"/>
                <a:gd name="connsiteX84" fmla="*/ 335732 w 437975"/>
                <a:gd name="connsiteY84" fmla="*/ 299742 h 337820"/>
                <a:gd name="connsiteX85" fmla="*/ 340614 w 437975"/>
                <a:gd name="connsiteY85" fmla="*/ 301695 h 337820"/>
                <a:gd name="connsiteX86" fmla="*/ 347123 w 437975"/>
                <a:gd name="connsiteY86" fmla="*/ 294861 h 337820"/>
                <a:gd name="connsiteX87" fmla="*/ 350052 w 437975"/>
                <a:gd name="connsiteY87" fmla="*/ 291281 h 337820"/>
                <a:gd name="connsiteX88" fmla="*/ 357212 w 437975"/>
                <a:gd name="connsiteY88" fmla="*/ 286399 h 337820"/>
                <a:gd name="connsiteX89" fmla="*/ 366000 w 437975"/>
                <a:gd name="connsiteY89" fmla="*/ 282168 h 337820"/>
                <a:gd name="connsiteX90" fmla="*/ 369580 w 437975"/>
                <a:gd name="connsiteY90" fmla="*/ 281517 h 337820"/>
                <a:gd name="connsiteX91" fmla="*/ 371858 w 437975"/>
                <a:gd name="connsiteY91" fmla="*/ 281192 h 337820"/>
                <a:gd name="connsiteX92" fmla="*/ 370882 w 437975"/>
                <a:gd name="connsiteY92" fmla="*/ 276961 h 337820"/>
                <a:gd name="connsiteX93" fmla="*/ 370882 w 437975"/>
                <a:gd name="connsiteY93" fmla="*/ 276961 h 337820"/>
                <a:gd name="connsiteX94" fmla="*/ 368603 w 437975"/>
                <a:gd name="connsiteY94" fmla="*/ 262641 h 337820"/>
                <a:gd name="connsiteX95" fmla="*/ 373811 w 437975"/>
                <a:gd name="connsiteY95" fmla="*/ 258410 h 337820"/>
                <a:gd name="connsiteX96" fmla="*/ 376739 w 437975"/>
                <a:gd name="connsiteY96" fmla="*/ 257108 h 337820"/>
                <a:gd name="connsiteX97" fmla="*/ 381947 w 437975"/>
                <a:gd name="connsiteY97" fmla="*/ 247344 h 337820"/>
                <a:gd name="connsiteX98" fmla="*/ 397569 w 437975"/>
                <a:gd name="connsiteY98" fmla="*/ 220332 h 337820"/>
                <a:gd name="connsiteX99" fmla="*/ 411563 w 437975"/>
                <a:gd name="connsiteY99" fmla="*/ 208290 h 337820"/>
                <a:gd name="connsiteX100" fmla="*/ 425557 w 437975"/>
                <a:gd name="connsiteY100" fmla="*/ 193970 h 337820"/>
                <a:gd name="connsiteX101" fmla="*/ 425883 w 437975"/>
                <a:gd name="connsiteY101" fmla="*/ 190716 h 337820"/>
                <a:gd name="connsiteX102" fmla="*/ 432718 w 437975"/>
                <a:gd name="connsiteY102" fmla="*/ 104796 h 337820"/>
                <a:gd name="connsiteX103" fmla="*/ 435647 w 437975"/>
                <a:gd name="connsiteY103" fmla="*/ 98287 h 337820"/>
                <a:gd name="connsiteX104" fmla="*/ 437925 w 437975"/>
                <a:gd name="connsiteY104" fmla="*/ 93080 h 337820"/>
                <a:gd name="connsiteX105" fmla="*/ 430765 w 437975"/>
                <a:gd name="connsiteY105" fmla="*/ 85920 h 337820"/>
                <a:gd name="connsiteX106" fmla="*/ 427836 w 437975"/>
                <a:gd name="connsiteY106" fmla="*/ 83316 h 337820"/>
                <a:gd name="connsiteX107" fmla="*/ 427185 w 437975"/>
                <a:gd name="connsiteY107" fmla="*/ 75505 h 337820"/>
                <a:gd name="connsiteX108" fmla="*/ 427510 w 437975"/>
                <a:gd name="connsiteY108" fmla="*/ 70623 h 337820"/>
                <a:gd name="connsiteX109" fmla="*/ 422954 w 437975"/>
                <a:gd name="connsiteY109" fmla="*/ 63463 h 337820"/>
                <a:gd name="connsiteX110" fmla="*/ 419374 w 437975"/>
                <a:gd name="connsiteY110" fmla="*/ 58256 h 337820"/>
                <a:gd name="connsiteX111" fmla="*/ 418723 w 437975"/>
                <a:gd name="connsiteY111" fmla="*/ 48818 h 337820"/>
                <a:gd name="connsiteX112" fmla="*/ 418723 w 437975"/>
                <a:gd name="connsiteY112" fmla="*/ 41007 h 337820"/>
                <a:gd name="connsiteX113" fmla="*/ 415794 w 437975"/>
                <a:gd name="connsiteY113" fmla="*/ 29291 h 337820"/>
                <a:gd name="connsiteX114" fmla="*/ 415794 w 437975"/>
                <a:gd name="connsiteY114" fmla="*/ 29291 h 337820"/>
                <a:gd name="connsiteX115" fmla="*/ 411563 w 437975"/>
                <a:gd name="connsiteY115" fmla="*/ 17249 h 337820"/>
                <a:gd name="connsiteX116" fmla="*/ 391711 w 437975"/>
                <a:gd name="connsiteY116" fmla="*/ 25385 h 337820"/>
                <a:gd name="connsiteX117" fmla="*/ 387480 w 437975"/>
                <a:gd name="connsiteY117" fmla="*/ 22131 h 337820"/>
                <a:gd name="connsiteX118" fmla="*/ 372183 w 437975"/>
                <a:gd name="connsiteY118" fmla="*/ 10415 h 337820"/>
                <a:gd name="connsiteX119" fmla="*/ 358514 w 437975"/>
                <a:gd name="connsiteY119" fmla="*/ 7160 h 337820"/>
                <a:gd name="connsiteX120" fmla="*/ 347449 w 437975"/>
                <a:gd name="connsiteY120" fmla="*/ 4556 h 337820"/>
                <a:gd name="connsiteX121" fmla="*/ 347449 w 437975"/>
                <a:gd name="connsiteY121" fmla="*/ 4556 h 337820"/>
                <a:gd name="connsiteX122" fmla="*/ 345171 w 437975"/>
                <a:gd name="connsiteY122" fmla="*/ 3905 h 337820"/>
                <a:gd name="connsiteX123" fmla="*/ 329549 w 437975"/>
                <a:gd name="connsiteY123" fmla="*/ 0 h 337820"/>
                <a:gd name="connsiteX124" fmla="*/ 329549 w 437975"/>
                <a:gd name="connsiteY124" fmla="*/ 0 h 3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37975" h="337820">
                  <a:moveTo>
                    <a:pt x="329549" y="0"/>
                  </a:moveTo>
                  <a:cubicBezTo>
                    <a:pt x="325318" y="3255"/>
                    <a:pt x="287566" y="32220"/>
                    <a:pt x="275198" y="38078"/>
                  </a:cubicBezTo>
                  <a:cubicBezTo>
                    <a:pt x="268038" y="41333"/>
                    <a:pt x="254694" y="49469"/>
                    <a:pt x="242002" y="56629"/>
                  </a:cubicBezTo>
                  <a:cubicBezTo>
                    <a:pt x="232564" y="62161"/>
                    <a:pt x="223451" y="67369"/>
                    <a:pt x="217593" y="70623"/>
                  </a:cubicBezTo>
                  <a:lnTo>
                    <a:pt x="217593" y="70623"/>
                  </a:lnTo>
                  <a:cubicBezTo>
                    <a:pt x="208480" y="75505"/>
                    <a:pt x="200344" y="82665"/>
                    <a:pt x="193509" y="88523"/>
                  </a:cubicBezTo>
                  <a:cubicBezTo>
                    <a:pt x="190580" y="91127"/>
                    <a:pt x="187651" y="93730"/>
                    <a:pt x="185373" y="95358"/>
                  </a:cubicBezTo>
                  <a:cubicBezTo>
                    <a:pt x="180817" y="98938"/>
                    <a:pt x="172030" y="107074"/>
                    <a:pt x="165195" y="113258"/>
                  </a:cubicBezTo>
                  <a:cubicBezTo>
                    <a:pt x="161290" y="116838"/>
                    <a:pt x="158035" y="120092"/>
                    <a:pt x="156733" y="120743"/>
                  </a:cubicBezTo>
                  <a:cubicBezTo>
                    <a:pt x="154780" y="122370"/>
                    <a:pt x="138833" y="124974"/>
                    <a:pt x="126140" y="126927"/>
                  </a:cubicBezTo>
                  <a:cubicBezTo>
                    <a:pt x="120283" y="127903"/>
                    <a:pt x="115075" y="128879"/>
                    <a:pt x="112797" y="129205"/>
                  </a:cubicBezTo>
                  <a:cubicBezTo>
                    <a:pt x="113448" y="132460"/>
                    <a:pt x="113773" y="137341"/>
                    <a:pt x="113773" y="142874"/>
                  </a:cubicBezTo>
                  <a:cubicBezTo>
                    <a:pt x="113773" y="151010"/>
                    <a:pt x="113448" y="160774"/>
                    <a:pt x="113122" y="167283"/>
                  </a:cubicBezTo>
                  <a:cubicBezTo>
                    <a:pt x="113122" y="170863"/>
                    <a:pt x="112797" y="173467"/>
                    <a:pt x="112797" y="174768"/>
                  </a:cubicBezTo>
                  <a:cubicBezTo>
                    <a:pt x="112797" y="177372"/>
                    <a:pt x="112472" y="183230"/>
                    <a:pt x="112146" y="189088"/>
                  </a:cubicBezTo>
                  <a:cubicBezTo>
                    <a:pt x="111821" y="197225"/>
                    <a:pt x="111170" y="206012"/>
                    <a:pt x="110844" y="207965"/>
                  </a:cubicBezTo>
                  <a:cubicBezTo>
                    <a:pt x="110844" y="209266"/>
                    <a:pt x="109542" y="212521"/>
                    <a:pt x="107915" y="215775"/>
                  </a:cubicBezTo>
                  <a:cubicBezTo>
                    <a:pt x="105962" y="220332"/>
                    <a:pt x="103684" y="225214"/>
                    <a:pt x="102708" y="226515"/>
                  </a:cubicBezTo>
                  <a:cubicBezTo>
                    <a:pt x="102057" y="227817"/>
                    <a:pt x="99128" y="230746"/>
                    <a:pt x="96524" y="233350"/>
                  </a:cubicBezTo>
                  <a:cubicBezTo>
                    <a:pt x="94572" y="235303"/>
                    <a:pt x="92294" y="236930"/>
                    <a:pt x="91317" y="237255"/>
                  </a:cubicBezTo>
                  <a:cubicBezTo>
                    <a:pt x="90666" y="237255"/>
                    <a:pt x="84808" y="237581"/>
                    <a:pt x="76997" y="237906"/>
                  </a:cubicBezTo>
                  <a:cubicBezTo>
                    <a:pt x="60724" y="238557"/>
                    <a:pt x="35665" y="239534"/>
                    <a:pt x="34037" y="240184"/>
                  </a:cubicBezTo>
                  <a:lnTo>
                    <a:pt x="34037" y="240184"/>
                  </a:lnTo>
                  <a:cubicBezTo>
                    <a:pt x="33061" y="240510"/>
                    <a:pt x="29156" y="241812"/>
                    <a:pt x="24599" y="243439"/>
                  </a:cubicBezTo>
                  <a:cubicBezTo>
                    <a:pt x="14836" y="246694"/>
                    <a:pt x="841" y="251250"/>
                    <a:pt x="841" y="251250"/>
                  </a:cubicBezTo>
                  <a:cubicBezTo>
                    <a:pt x="841" y="251575"/>
                    <a:pt x="841" y="252552"/>
                    <a:pt x="516" y="253528"/>
                  </a:cubicBezTo>
                  <a:cubicBezTo>
                    <a:pt x="190" y="256457"/>
                    <a:pt x="-461" y="261014"/>
                    <a:pt x="516" y="261990"/>
                  </a:cubicBezTo>
                  <a:cubicBezTo>
                    <a:pt x="841" y="262641"/>
                    <a:pt x="1817" y="263292"/>
                    <a:pt x="2468" y="263943"/>
                  </a:cubicBezTo>
                  <a:cubicBezTo>
                    <a:pt x="4421" y="265895"/>
                    <a:pt x="6699" y="268499"/>
                    <a:pt x="6699" y="270126"/>
                  </a:cubicBezTo>
                  <a:cubicBezTo>
                    <a:pt x="6699" y="271428"/>
                    <a:pt x="8977" y="279564"/>
                    <a:pt x="9628" y="282493"/>
                  </a:cubicBezTo>
                  <a:cubicBezTo>
                    <a:pt x="12232" y="282819"/>
                    <a:pt x="20368" y="284446"/>
                    <a:pt x="21995" y="286073"/>
                  </a:cubicBezTo>
                  <a:lnTo>
                    <a:pt x="21995" y="286073"/>
                  </a:lnTo>
                  <a:lnTo>
                    <a:pt x="22647" y="286724"/>
                  </a:lnTo>
                  <a:cubicBezTo>
                    <a:pt x="24599" y="288677"/>
                    <a:pt x="28504" y="292583"/>
                    <a:pt x="28830" y="294210"/>
                  </a:cubicBezTo>
                  <a:cubicBezTo>
                    <a:pt x="29156" y="296162"/>
                    <a:pt x="27203" y="296813"/>
                    <a:pt x="25250" y="297464"/>
                  </a:cubicBezTo>
                  <a:lnTo>
                    <a:pt x="25250" y="297464"/>
                  </a:lnTo>
                  <a:cubicBezTo>
                    <a:pt x="23948" y="297790"/>
                    <a:pt x="22321" y="298441"/>
                    <a:pt x="22321" y="298441"/>
                  </a:cubicBezTo>
                  <a:cubicBezTo>
                    <a:pt x="22321" y="299417"/>
                    <a:pt x="22321" y="300719"/>
                    <a:pt x="22647" y="301695"/>
                  </a:cubicBezTo>
                  <a:cubicBezTo>
                    <a:pt x="22647" y="302346"/>
                    <a:pt x="22972" y="302672"/>
                    <a:pt x="23297" y="302997"/>
                  </a:cubicBezTo>
                  <a:cubicBezTo>
                    <a:pt x="23948" y="303322"/>
                    <a:pt x="30457" y="306902"/>
                    <a:pt x="35665" y="309832"/>
                  </a:cubicBezTo>
                  <a:cubicBezTo>
                    <a:pt x="38594" y="311459"/>
                    <a:pt x="40872" y="312760"/>
                    <a:pt x="41523" y="312760"/>
                  </a:cubicBezTo>
                  <a:cubicBezTo>
                    <a:pt x="42174" y="312760"/>
                    <a:pt x="44126" y="312435"/>
                    <a:pt x="46404" y="312110"/>
                  </a:cubicBezTo>
                  <a:cubicBezTo>
                    <a:pt x="49008" y="311784"/>
                    <a:pt x="51612" y="311133"/>
                    <a:pt x="52588" y="311459"/>
                  </a:cubicBezTo>
                  <a:cubicBezTo>
                    <a:pt x="53565" y="311784"/>
                    <a:pt x="54541" y="312435"/>
                    <a:pt x="55192" y="313411"/>
                  </a:cubicBezTo>
                  <a:cubicBezTo>
                    <a:pt x="56168" y="314713"/>
                    <a:pt x="56819" y="316666"/>
                    <a:pt x="56819" y="317317"/>
                  </a:cubicBezTo>
                  <a:cubicBezTo>
                    <a:pt x="56819" y="317968"/>
                    <a:pt x="57795" y="319920"/>
                    <a:pt x="58446" y="320897"/>
                  </a:cubicBezTo>
                  <a:cubicBezTo>
                    <a:pt x="59097" y="321222"/>
                    <a:pt x="59748" y="321548"/>
                    <a:pt x="60399" y="321873"/>
                  </a:cubicBezTo>
                  <a:cubicBezTo>
                    <a:pt x="61376" y="322524"/>
                    <a:pt x="62026" y="323175"/>
                    <a:pt x="63654" y="322524"/>
                  </a:cubicBezTo>
                  <a:cubicBezTo>
                    <a:pt x="64304" y="322199"/>
                    <a:pt x="64955" y="321873"/>
                    <a:pt x="65606" y="321548"/>
                  </a:cubicBezTo>
                  <a:cubicBezTo>
                    <a:pt x="67885" y="320246"/>
                    <a:pt x="70163" y="318944"/>
                    <a:pt x="75044" y="320246"/>
                  </a:cubicBezTo>
                  <a:cubicBezTo>
                    <a:pt x="77322" y="320897"/>
                    <a:pt x="80252" y="323175"/>
                    <a:pt x="83181" y="326430"/>
                  </a:cubicBezTo>
                  <a:cubicBezTo>
                    <a:pt x="87086" y="330335"/>
                    <a:pt x="90666" y="335217"/>
                    <a:pt x="92944" y="337820"/>
                  </a:cubicBezTo>
                  <a:cubicBezTo>
                    <a:pt x="93921" y="335868"/>
                    <a:pt x="95874" y="332288"/>
                    <a:pt x="95874" y="327731"/>
                  </a:cubicBezTo>
                  <a:cubicBezTo>
                    <a:pt x="95874" y="324151"/>
                    <a:pt x="95548" y="321548"/>
                    <a:pt x="95548" y="319595"/>
                  </a:cubicBezTo>
                  <a:cubicBezTo>
                    <a:pt x="95222" y="317642"/>
                    <a:pt x="95222" y="316015"/>
                    <a:pt x="95548" y="315039"/>
                  </a:cubicBezTo>
                  <a:cubicBezTo>
                    <a:pt x="95874" y="314062"/>
                    <a:pt x="98152" y="311133"/>
                    <a:pt x="100430" y="307553"/>
                  </a:cubicBezTo>
                  <a:cubicBezTo>
                    <a:pt x="103359" y="303322"/>
                    <a:pt x="106613" y="298766"/>
                    <a:pt x="107264" y="297464"/>
                  </a:cubicBezTo>
                  <a:cubicBezTo>
                    <a:pt x="107590" y="296162"/>
                    <a:pt x="107915" y="294861"/>
                    <a:pt x="107915" y="293559"/>
                  </a:cubicBezTo>
                  <a:cubicBezTo>
                    <a:pt x="107915" y="292257"/>
                    <a:pt x="108240" y="290955"/>
                    <a:pt x="108566" y="289653"/>
                  </a:cubicBezTo>
                  <a:cubicBezTo>
                    <a:pt x="109217" y="288351"/>
                    <a:pt x="111821" y="287050"/>
                    <a:pt x="115401" y="285423"/>
                  </a:cubicBezTo>
                  <a:cubicBezTo>
                    <a:pt x="118655" y="284121"/>
                    <a:pt x="122886" y="282819"/>
                    <a:pt x="126140" y="282493"/>
                  </a:cubicBezTo>
                  <a:cubicBezTo>
                    <a:pt x="127768" y="282168"/>
                    <a:pt x="129395" y="281842"/>
                    <a:pt x="131673" y="281517"/>
                  </a:cubicBezTo>
                  <a:lnTo>
                    <a:pt x="131673" y="281517"/>
                  </a:lnTo>
                  <a:cubicBezTo>
                    <a:pt x="137857" y="280215"/>
                    <a:pt x="145342" y="278588"/>
                    <a:pt x="151526" y="278913"/>
                  </a:cubicBezTo>
                  <a:cubicBezTo>
                    <a:pt x="159988" y="279239"/>
                    <a:pt x="166171" y="281517"/>
                    <a:pt x="170402" y="283144"/>
                  </a:cubicBezTo>
                  <a:lnTo>
                    <a:pt x="170402" y="283144"/>
                  </a:lnTo>
                  <a:lnTo>
                    <a:pt x="170402" y="283144"/>
                  </a:lnTo>
                  <a:lnTo>
                    <a:pt x="170402" y="283144"/>
                  </a:lnTo>
                  <a:cubicBezTo>
                    <a:pt x="172680" y="284121"/>
                    <a:pt x="176586" y="288026"/>
                    <a:pt x="180491" y="292257"/>
                  </a:cubicBezTo>
                  <a:cubicBezTo>
                    <a:pt x="184722" y="296813"/>
                    <a:pt x="188953" y="301370"/>
                    <a:pt x="190580" y="301370"/>
                  </a:cubicBezTo>
                  <a:cubicBezTo>
                    <a:pt x="192208" y="301370"/>
                    <a:pt x="197415" y="299092"/>
                    <a:pt x="202297" y="296813"/>
                  </a:cubicBezTo>
                  <a:cubicBezTo>
                    <a:pt x="207178" y="294861"/>
                    <a:pt x="211735" y="292583"/>
                    <a:pt x="214013" y="292257"/>
                  </a:cubicBezTo>
                  <a:cubicBezTo>
                    <a:pt x="217267" y="291932"/>
                    <a:pt x="226706" y="297139"/>
                    <a:pt x="234517" y="302021"/>
                  </a:cubicBezTo>
                  <a:cubicBezTo>
                    <a:pt x="239724" y="304950"/>
                    <a:pt x="244280" y="307879"/>
                    <a:pt x="246233" y="308530"/>
                  </a:cubicBezTo>
                  <a:cubicBezTo>
                    <a:pt x="248185" y="309181"/>
                    <a:pt x="251115" y="309506"/>
                    <a:pt x="254044" y="309181"/>
                  </a:cubicBezTo>
                  <a:cubicBezTo>
                    <a:pt x="257949" y="309181"/>
                    <a:pt x="261529" y="308530"/>
                    <a:pt x="262831" y="307879"/>
                  </a:cubicBezTo>
                  <a:cubicBezTo>
                    <a:pt x="263482" y="307553"/>
                    <a:pt x="264133" y="306577"/>
                    <a:pt x="264784" y="305601"/>
                  </a:cubicBezTo>
                  <a:cubicBezTo>
                    <a:pt x="266411" y="303322"/>
                    <a:pt x="268689" y="300068"/>
                    <a:pt x="273246" y="297790"/>
                  </a:cubicBezTo>
                  <a:cubicBezTo>
                    <a:pt x="279755" y="294535"/>
                    <a:pt x="283985" y="293559"/>
                    <a:pt x="289518" y="292583"/>
                  </a:cubicBezTo>
                  <a:lnTo>
                    <a:pt x="289518" y="292583"/>
                  </a:lnTo>
                  <a:lnTo>
                    <a:pt x="291145" y="292257"/>
                  </a:lnTo>
                  <a:lnTo>
                    <a:pt x="291145" y="292257"/>
                  </a:lnTo>
                  <a:cubicBezTo>
                    <a:pt x="295702" y="291281"/>
                    <a:pt x="303838" y="291606"/>
                    <a:pt x="310022" y="291932"/>
                  </a:cubicBezTo>
                  <a:cubicBezTo>
                    <a:pt x="312300" y="291932"/>
                    <a:pt x="314253" y="292257"/>
                    <a:pt x="315554" y="292257"/>
                  </a:cubicBezTo>
                  <a:cubicBezTo>
                    <a:pt x="319134" y="292257"/>
                    <a:pt x="329549" y="296813"/>
                    <a:pt x="335732" y="299742"/>
                  </a:cubicBezTo>
                  <a:cubicBezTo>
                    <a:pt x="338011" y="300719"/>
                    <a:pt x="339638" y="301695"/>
                    <a:pt x="340614" y="301695"/>
                  </a:cubicBezTo>
                  <a:cubicBezTo>
                    <a:pt x="341916" y="302021"/>
                    <a:pt x="344845" y="298115"/>
                    <a:pt x="347123" y="294861"/>
                  </a:cubicBezTo>
                  <a:cubicBezTo>
                    <a:pt x="348100" y="293233"/>
                    <a:pt x="349076" y="291932"/>
                    <a:pt x="350052" y="291281"/>
                  </a:cubicBezTo>
                  <a:cubicBezTo>
                    <a:pt x="351354" y="289979"/>
                    <a:pt x="354283" y="288351"/>
                    <a:pt x="357212" y="286399"/>
                  </a:cubicBezTo>
                  <a:cubicBezTo>
                    <a:pt x="360793" y="284446"/>
                    <a:pt x="364698" y="282493"/>
                    <a:pt x="366000" y="282168"/>
                  </a:cubicBezTo>
                  <a:cubicBezTo>
                    <a:pt x="366976" y="281842"/>
                    <a:pt x="368278" y="281517"/>
                    <a:pt x="369580" y="281517"/>
                  </a:cubicBezTo>
                  <a:cubicBezTo>
                    <a:pt x="370230" y="281517"/>
                    <a:pt x="370882" y="281192"/>
                    <a:pt x="371858" y="281192"/>
                  </a:cubicBezTo>
                  <a:cubicBezTo>
                    <a:pt x="371858" y="280215"/>
                    <a:pt x="371207" y="278913"/>
                    <a:pt x="370882" y="276961"/>
                  </a:cubicBezTo>
                  <a:lnTo>
                    <a:pt x="370882" y="276961"/>
                  </a:lnTo>
                  <a:cubicBezTo>
                    <a:pt x="369580" y="272079"/>
                    <a:pt x="367952" y="265570"/>
                    <a:pt x="368603" y="262641"/>
                  </a:cubicBezTo>
                  <a:cubicBezTo>
                    <a:pt x="369254" y="260037"/>
                    <a:pt x="371532" y="259061"/>
                    <a:pt x="373811" y="258410"/>
                  </a:cubicBezTo>
                  <a:cubicBezTo>
                    <a:pt x="374787" y="258084"/>
                    <a:pt x="376089" y="257759"/>
                    <a:pt x="376739" y="257108"/>
                  </a:cubicBezTo>
                  <a:cubicBezTo>
                    <a:pt x="377391" y="256457"/>
                    <a:pt x="379343" y="252552"/>
                    <a:pt x="381947" y="247344"/>
                  </a:cubicBezTo>
                  <a:cubicBezTo>
                    <a:pt x="386503" y="238557"/>
                    <a:pt x="393012" y="226190"/>
                    <a:pt x="397569" y="220332"/>
                  </a:cubicBezTo>
                  <a:cubicBezTo>
                    <a:pt x="400823" y="216101"/>
                    <a:pt x="406356" y="212196"/>
                    <a:pt x="411563" y="208290"/>
                  </a:cubicBezTo>
                  <a:cubicBezTo>
                    <a:pt x="418398" y="203083"/>
                    <a:pt x="425232" y="198201"/>
                    <a:pt x="425557" y="193970"/>
                  </a:cubicBezTo>
                  <a:lnTo>
                    <a:pt x="425883" y="190716"/>
                  </a:lnTo>
                  <a:cubicBezTo>
                    <a:pt x="427185" y="173792"/>
                    <a:pt x="432718" y="107725"/>
                    <a:pt x="432718" y="104796"/>
                  </a:cubicBezTo>
                  <a:cubicBezTo>
                    <a:pt x="432718" y="102843"/>
                    <a:pt x="434020" y="100565"/>
                    <a:pt x="435647" y="98287"/>
                  </a:cubicBezTo>
                  <a:cubicBezTo>
                    <a:pt x="436948" y="96009"/>
                    <a:pt x="438250" y="94056"/>
                    <a:pt x="437925" y="93080"/>
                  </a:cubicBezTo>
                  <a:cubicBezTo>
                    <a:pt x="437274" y="91452"/>
                    <a:pt x="433694" y="88198"/>
                    <a:pt x="430765" y="85920"/>
                  </a:cubicBezTo>
                  <a:cubicBezTo>
                    <a:pt x="429463" y="84943"/>
                    <a:pt x="428487" y="83967"/>
                    <a:pt x="427836" y="83316"/>
                  </a:cubicBezTo>
                  <a:cubicBezTo>
                    <a:pt x="426209" y="81689"/>
                    <a:pt x="426859" y="78760"/>
                    <a:pt x="427185" y="75505"/>
                  </a:cubicBezTo>
                  <a:cubicBezTo>
                    <a:pt x="427510" y="73552"/>
                    <a:pt x="427836" y="71925"/>
                    <a:pt x="427510" y="70623"/>
                  </a:cubicBezTo>
                  <a:cubicBezTo>
                    <a:pt x="427185" y="68996"/>
                    <a:pt x="424907" y="66067"/>
                    <a:pt x="422954" y="63463"/>
                  </a:cubicBezTo>
                  <a:cubicBezTo>
                    <a:pt x="421327" y="61511"/>
                    <a:pt x="420025" y="59558"/>
                    <a:pt x="419374" y="58256"/>
                  </a:cubicBezTo>
                  <a:cubicBezTo>
                    <a:pt x="418398" y="56303"/>
                    <a:pt x="418398" y="52723"/>
                    <a:pt x="418723" y="48818"/>
                  </a:cubicBezTo>
                  <a:cubicBezTo>
                    <a:pt x="418723" y="46214"/>
                    <a:pt x="419048" y="43285"/>
                    <a:pt x="418723" y="41007"/>
                  </a:cubicBezTo>
                  <a:cubicBezTo>
                    <a:pt x="418398" y="38403"/>
                    <a:pt x="417096" y="33847"/>
                    <a:pt x="415794" y="29291"/>
                  </a:cubicBezTo>
                  <a:lnTo>
                    <a:pt x="415794" y="29291"/>
                  </a:lnTo>
                  <a:cubicBezTo>
                    <a:pt x="414167" y="24409"/>
                    <a:pt x="412539" y="19527"/>
                    <a:pt x="411563" y="17249"/>
                  </a:cubicBezTo>
                  <a:cubicBezTo>
                    <a:pt x="401800" y="22131"/>
                    <a:pt x="392687" y="26362"/>
                    <a:pt x="391711" y="25385"/>
                  </a:cubicBezTo>
                  <a:cubicBezTo>
                    <a:pt x="391059" y="25060"/>
                    <a:pt x="389758" y="23758"/>
                    <a:pt x="387480" y="22131"/>
                  </a:cubicBezTo>
                  <a:cubicBezTo>
                    <a:pt x="382272" y="17900"/>
                    <a:pt x="373811" y="10740"/>
                    <a:pt x="372183" y="10415"/>
                  </a:cubicBezTo>
                  <a:cubicBezTo>
                    <a:pt x="370882" y="10089"/>
                    <a:pt x="364372" y="8462"/>
                    <a:pt x="358514" y="7160"/>
                  </a:cubicBezTo>
                  <a:cubicBezTo>
                    <a:pt x="353632" y="6184"/>
                    <a:pt x="349076" y="4882"/>
                    <a:pt x="347449" y="4556"/>
                  </a:cubicBezTo>
                  <a:lnTo>
                    <a:pt x="347449" y="4556"/>
                  </a:lnTo>
                  <a:cubicBezTo>
                    <a:pt x="346798" y="4556"/>
                    <a:pt x="346147" y="4231"/>
                    <a:pt x="345171" y="3905"/>
                  </a:cubicBezTo>
                  <a:cubicBezTo>
                    <a:pt x="340940" y="3255"/>
                    <a:pt x="332803" y="1627"/>
                    <a:pt x="329549" y="0"/>
                  </a:cubicBezTo>
                  <a:lnTo>
                    <a:pt x="329549"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7" name="Freeform: Shape 2716">
              <a:extLst>
                <a:ext uri="{FF2B5EF4-FFF2-40B4-BE49-F238E27FC236}">
                  <a16:creationId xmlns:a16="http://schemas.microsoft.com/office/drawing/2014/main" id="{C65B154A-3448-4513-B747-DC574390F863}"/>
                </a:ext>
              </a:extLst>
            </p:cNvPr>
            <p:cNvSpPr/>
            <p:nvPr/>
          </p:nvSpPr>
          <p:spPr>
            <a:xfrm>
              <a:off x="6024976" y="3483968"/>
              <a:ext cx="440012" cy="408443"/>
            </a:xfrm>
            <a:custGeom>
              <a:avLst/>
              <a:gdLst>
                <a:gd name="connsiteX0" fmla="*/ 60860 w 440012"/>
                <a:gd name="connsiteY0" fmla="*/ 0 h 408443"/>
                <a:gd name="connsiteX1" fmla="*/ 89825 w 440012"/>
                <a:gd name="connsiteY1" fmla="*/ 10740 h 408443"/>
                <a:gd name="connsiteX2" fmla="*/ 111631 w 440012"/>
                <a:gd name="connsiteY2" fmla="*/ 11065 h 408443"/>
                <a:gd name="connsiteX3" fmla="*/ 127903 w 440012"/>
                <a:gd name="connsiteY3" fmla="*/ 11716 h 408443"/>
                <a:gd name="connsiteX4" fmla="*/ 142223 w 440012"/>
                <a:gd name="connsiteY4" fmla="*/ 18551 h 408443"/>
                <a:gd name="connsiteX5" fmla="*/ 162727 w 440012"/>
                <a:gd name="connsiteY5" fmla="*/ 21480 h 408443"/>
                <a:gd name="connsiteX6" fmla="*/ 172490 w 440012"/>
                <a:gd name="connsiteY6" fmla="*/ 45238 h 408443"/>
                <a:gd name="connsiteX7" fmla="*/ 188112 w 440012"/>
                <a:gd name="connsiteY7" fmla="*/ 58582 h 408443"/>
                <a:gd name="connsiteX8" fmla="*/ 207639 w 440012"/>
                <a:gd name="connsiteY8" fmla="*/ 59558 h 408443"/>
                <a:gd name="connsiteX9" fmla="*/ 236279 w 440012"/>
                <a:gd name="connsiteY9" fmla="*/ 68671 h 408443"/>
                <a:gd name="connsiteX10" fmla="*/ 258410 w 440012"/>
                <a:gd name="connsiteY10" fmla="*/ 82340 h 408443"/>
                <a:gd name="connsiteX11" fmla="*/ 272079 w 440012"/>
                <a:gd name="connsiteY11" fmla="*/ 88523 h 408443"/>
                <a:gd name="connsiteX12" fmla="*/ 285748 w 440012"/>
                <a:gd name="connsiteY12" fmla="*/ 84618 h 408443"/>
                <a:gd name="connsiteX13" fmla="*/ 297790 w 440012"/>
                <a:gd name="connsiteY13" fmla="*/ 73878 h 408443"/>
                <a:gd name="connsiteX14" fmla="*/ 301695 w 440012"/>
                <a:gd name="connsiteY14" fmla="*/ 61185 h 408443"/>
                <a:gd name="connsiteX15" fmla="*/ 296813 w 440012"/>
                <a:gd name="connsiteY15" fmla="*/ 48493 h 408443"/>
                <a:gd name="connsiteX16" fmla="*/ 297139 w 440012"/>
                <a:gd name="connsiteY16" fmla="*/ 37102 h 408443"/>
                <a:gd name="connsiteX17" fmla="*/ 314062 w 440012"/>
                <a:gd name="connsiteY17" fmla="*/ 18226 h 408443"/>
                <a:gd name="connsiteX18" fmla="*/ 356046 w 440012"/>
                <a:gd name="connsiteY18" fmla="*/ 7160 h 408443"/>
                <a:gd name="connsiteX19" fmla="*/ 383384 w 440012"/>
                <a:gd name="connsiteY19" fmla="*/ 15947 h 408443"/>
                <a:gd name="connsiteX20" fmla="*/ 384035 w 440012"/>
                <a:gd name="connsiteY20" fmla="*/ 27664 h 408443"/>
                <a:gd name="connsiteX21" fmla="*/ 399006 w 440012"/>
                <a:gd name="connsiteY21" fmla="*/ 30267 h 408443"/>
                <a:gd name="connsiteX22" fmla="*/ 433829 w 440012"/>
                <a:gd name="connsiteY22" fmla="*/ 36451 h 408443"/>
                <a:gd name="connsiteX23" fmla="*/ 440013 w 440012"/>
                <a:gd name="connsiteY23" fmla="*/ 46865 h 408443"/>
                <a:gd name="connsiteX24" fmla="*/ 433504 w 440012"/>
                <a:gd name="connsiteY24" fmla="*/ 54676 h 408443"/>
                <a:gd name="connsiteX25" fmla="*/ 434805 w 440012"/>
                <a:gd name="connsiteY25" fmla="*/ 68996 h 408443"/>
                <a:gd name="connsiteX26" fmla="*/ 436107 w 440012"/>
                <a:gd name="connsiteY26" fmla="*/ 78760 h 408443"/>
                <a:gd name="connsiteX27" fmla="*/ 429273 w 440012"/>
                <a:gd name="connsiteY27" fmla="*/ 94056 h 408443"/>
                <a:gd name="connsiteX28" fmla="*/ 428948 w 440012"/>
                <a:gd name="connsiteY28" fmla="*/ 94381 h 408443"/>
                <a:gd name="connsiteX29" fmla="*/ 428948 w 440012"/>
                <a:gd name="connsiteY29" fmla="*/ 95032 h 408443"/>
                <a:gd name="connsiteX30" fmla="*/ 434480 w 440012"/>
                <a:gd name="connsiteY30" fmla="*/ 117163 h 408443"/>
                <a:gd name="connsiteX31" fmla="*/ 435131 w 440012"/>
                <a:gd name="connsiteY31" fmla="*/ 204059 h 408443"/>
                <a:gd name="connsiteX32" fmla="*/ 436107 w 440012"/>
                <a:gd name="connsiteY32" fmla="*/ 346608 h 408443"/>
                <a:gd name="connsiteX33" fmla="*/ 436107 w 440012"/>
                <a:gd name="connsiteY33" fmla="*/ 351490 h 408443"/>
                <a:gd name="connsiteX34" fmla="*/ 436433 w 440012"/>
                <a:gd name="connsiteY34" fmla="*/ 394775 h 408443"/>
                <a:gd name="connsiteX35" fmla="*/ 436433 w 440012"/>
                <a:gd name="connsiteY35" fmla="*/ 394775 h 408443"/>
                <a:gd name="connsiteX36" fmla="*/ 428948 w 440012"/>
                <a:gd name="connsiteY36" fmla="*/ 395100 h 408443"/>
                <a:gd name="connsiteX37" fmla="*/ 409420 w 440012"/>
                <a:gd name="connsiteY37" fmla="*/ 397704 h 408443"/>
                <a:gd name="connsiteX38" fmla="*/ 408444 w 440012"/>
                <a:gd name="connsiteY38" fmla="*/ 405840 h 408443"/>
                <a:gd name="connsiteX39" fmla="*/ 408444 w 440012"/>
                <a:gd name="connsiteY39" fmla="*/ 408444 h 408443"/>
                <a:gd name="connsiteX40" fmla="*/ 403887 w 440012"/>
                <a:gd name="connsiteY40" fmla="*/ 406817 h 408443"/>
                <a:gd name="connsiteX41" fmla="*/ 350513 w 440012"/>
                <a:gd name="connsiteY41" fmla="*/ 378828 h 408443"/>
                <a:gd name="connsiteX42" fmla="*/ 224563 w 440012"/>
                <a:gd name="connsiteY42" fmla="*/ 313412 h 408443"/>
                <a:gd name="connsiteX43" fmla="*/ 224563 w 440012"/>
                <a:gd name="connsiteY43" fmla="*/ 313412 h 408443"/>
                <a:gd name="connsiteX44" fmla="*/ 220006 w 440012"/>
                <a:gd name="connsiteY44" fmla="*/ 311133 h 408443"/>
                <a:gd name="connsiteX45" fmla="*/ 183881 w 440012"/>
                <a:gd name="connsiteY45" fmla="*/ 294535 h 408443"/>
                <a:gd name="connsiteX46" fmla="*/ 171514 w 440012"/>
                <a:gd name="connsiteY46" fmla="*/ 300719 h 408443"/>
                <a:gd name="connsiteX47" fmla="*/ 136690 w 440012"/>
                <a:gd name="connsiteY47" fmla="*/ 317968 h 408443"/>
                <a:gd name="connsiteX48" fmla="*/ 132785 w 440012"/>
                <a:gd name="connsiteY48" fmla="*/ 314713 h 408443"/>
                <a:gd name="connsiteX49" fmla="*/ 116512 w 440012"/>
                <a:gd name="connsiteY49" fmla="*/ 302346 h 408443"/>
                <a:gd name="connsiteX50" fmla="*/ 102518 w 440012"/>
                <a:gd name="connsiteY50" fmla="*/ 299092 h 408443"/>
                <a:gd name="connsiteX51" fmla="*/ 91452 w 440012"/>
                <a:gd name="connsiteY51" fmla="*/ 296488 h 408443"/>
                <a:gd name="connsiteX52" fmla="*/ 91452 w 440012"/>
                <a:gd name="connsiteY52" fmla="*/ 296488 h 408443"/>
                <a:gd name="connsiteX53" fmla="*/ 89174 w 440012"/>
                <a:gd name="connsiteY53" fmla="*/ 295837 h 408443"/>
                <a:gd name="connsiteX54" fmla="*/ 73227 w 440012"/>
                <a:gd name="connsiteY54" fmla="*/ 291281 h 408443"/>
                <a:gd name="connsiteX55" fmla="*/ 64114 w 440012"/>
                <a:gd name="connsiteY55" fmla="*/ 276310 h 408443"/>
                <a:gd name="connsiteX56" fmla="*/ 59232 w 440012"/>
                <a:gd name="connsiteY56" fmla="*/ 268174 h 408443"/>
                <a:gd name="connsiteX57" fmla="*/ 49795 w 440012"/>
                <a:gd name="connsiteY57" fmla="*/ 263943 h 408443"/>
                <a:gd name="connsiteX58" fmla="*/ 36776 w 440012"/>
                <a:gd name="connsiteY58" fmla="*/ 260037 h 408443"/>
                <a:gd name="connsiteX59" fmla="*/ 36776 w 440012"/>
                <a:gd name="connsiteY59" fmla="*/ 260037 h 408443"/>
                <a:gd name="connsiteX60" fmla="*/ 33847 w 440012"/>
                <a:gd name="connsiteY60" fmla="*/ 261339 h 408443"/>
                <a:gd name="connsiteX61" fmla="*/ 30267 w 440012"/>
                <a:gd name="connsiteY61" fmla="*/ 262641 h 408443"/>
                <a:gd name="connsiteX62" fmla="*/ 27338 w 440012"/>
                <a:gd name="connsiteY62" fmla="*/ 260363 h 408443"/>
                <a:gd name="connsiteX63" fmla="*/ 27338 w 440012"/>
                <a:gd name="connsiteY63" fmla="*/ 260363 h 408443"/>
                <a:gd name="connsiteX64" fmla="*/ 19853 w 440012"/>
                <a:gd name="connsiteY64" fmla="*/ 254179 h 408443"/>
                <a:gd name="connsiteX65" fmla="*/ 17900 w 440012"/>
                <a:gd name="connsiteY65" fmla="*/ 242788 h 408443"/>
                <a:gd name="connsiteX66" fmla="*/ 15947 w 440012"/>
                <a:gd name="connsiteY66" fmla="*/ 232374 h 408443"/>
                <a:gd name="connsiteX67" fmla="*/ 15947 w 440012"/>
                <a:gd name="connsiteY67" fmla="*/ 232374 h 408443"/>
                <a:gd name="connsiteX68" fmla="*/ 13669 w 440012"/>
                <a:gd name="connsiteY68" fmla="*/ 229445 h 408443"/>
                <a:gd name="connsiteX69" fmla="*/ 2929 w 440012"/>
                <a:gd name="connsiteY69" fmla="*/ 215776 h 408443"/>
                <a:gd name="connsiteX70" fmla="*/ 3905 w 440012"/>
                <a:gd name="connsiteY70" fmla="*/ 212846 h 408443"/>
                <a:gd name="connsiteX71" fmla="*/ 6509 w 440012"/>
                <a:gd name="connsiteY71" fmla="*/ 207314 h 408443"/>
                <a:gd name="connsiteX72" fmla="*/ 9113 w 440012"/>
                <a:gd name="connsiteY72" fmla="*/ 206988 h 408443"/>
                <a:gd name="connsiteX73" fmla="*/ 14645 w 440012"/>
                <a:gd name="connsiteY73" fmla="*/ 203734 h 408443"/>
                <a:gd name="connsiteX74" fmla="*/ 13344 w 440012"/>
                <a:gd name="connsiteY74" fmla="*/ 192343 h 408443"/>
                <a:gd name="connsiteX75" fmla="*/ 11391 w 440012"/>
                <a:gd name="connsiteY75" fmla="*/ 177047 h 408443"/>
                <a:gd name="connsiteX76" fmla="*/ 14645 w 440012"/>
                <a:gd name="connsiteY76" fmla="*/ 170212 h 408443"/>
                <a:gd name="connsiteX77" fmla="*/ 16923 w 440012"/>
                <a:gd name="connsiteY77" fmla="*/ 165005 h 408443"/>
                <a:gd name="connsiteX78" fmla="*/ 15296 w 440012"/>
                <a:gd name="connsiteY78" fmla="*/ 158170 h 408443"/>
                <a:gd name="connsiteX79" fmla="*/ 13669 w 440012"/>
                <a:gd name="connsiteY79" fmla="*/ 151661 h 408443"/>
                <a:gd name="connsiteX80" fmla="*/ 13995 w 440012"/>
                <a:gd name="connsiteY80" fmla="*/ 145478 h 408443"/>
                <a:gd name="connsiteX81" fmla="*/ 14320 w 440012"/>
                <a:gd name="connsiteY81" fmla="*/ 137667 h 408443"/>
                <a:gd name="connsiteX82" fmla="*/ 13995 w 440012"/>
                <a:gd name="connsiteY82" fmla="*/ 133761 h 408443"/>
                <a:gd name="connsiteX83" fmla="*/ 11716 w 440012"/>
                <a:gd name="connsiteY83" fmla="*/ 114560 h 408443"/>
                <a:gd name="connsiteX84" fmla="*/ 5858 w 440012"/>
                <a:gd name="connsiteY84" fmla="*/ 104471 h 408443"/>
                <a:gd name="connsiteX85" fmla="*/ 0 w 440012"/>
                <a:gd name="connsiteY85" fmla="*/ 94381 h 408443"/>
                <a:gd name="connsiteX86" fmla="*/ 651 w 440012"/>
                <a:gd name="connsiteY86" fmla="*/ 93731 h 408443"/>
                <a:gd name="connsiteX87" fmla="*/ 2929 w 440012"/>
                <a:gd name="connsiteY87" fmla="*/ 92103 h 408443"/>
                <a:gd name="connsiteX88" fmla="*/ 6509 w 440012"/>
                <a:gd name="connsiteY88" fmla="*/ 90802 h 408443"/>
                <a:gd name="connsiteX89" fmla="*/ 15296 w 440012"/>
                <a:gd name="connsiteY89" fmla="*/ 86896 h 408443"/>
                <a:gd name="connsiteX90" fmla="*/ 21805 w 440012"/>
                <a:gd name="connsiteY90" fmla="*/ 80062 h 408443"/>
                <a:gd name="connsiteX91" fmla="*/ 25386 w 440012"/>
                <a:gd name="connsiteY91" fmla="*/ 74529 h 408443"/>
                <a:gd name="connsiteX92" fmla="*/ 26036 w 440012"/>
                <a:gd name="connsiteY92" fmla="*/ 62487 h 408443"/>
                <a:gd name="connsiteX93" fmla="*/ 27013 w 440012"/>
                <a:gd name="connsiteY93" fmla="*/ 46865 h 408443"/>
                <a:gd name="connsiteX94" fmla="*/ 32545 w 440012"/>
                <a:gd name="connsiteY94" fmla="*/ 43936 h 408443"/>
                <a:gd name="connsiteX95" fmla="*/ 40356 w 440012"/>
                <a:gd name="connsiteY95" fmla="*/ 40031 h 408443"/>
                <a:gd name="connsiteX96" fmla="*/ 48167 w 440012"/>
                <a:gd name="connsiteY96" fmla="*/ 31895 h 408443"/>
                <a:gd name="connsiteX97" fmla="*/ 50120 w 440012"/>
                <a:gd name="connsiteY97" fmla="*/ 29291 h 408443"/>
                <a:gd name="connsiteX98" fmla="*/ 54676 w 440012"/>
                <a:gd name="connsiteY98" fmla="*/ 27013 h 408443"/>
                <a:gd name="connsiteX99" fmla="*/ 60534 w 440012"/>
                <a:gd name="connsiteY99" fmla="*/ 22456 h 408443"/>
                <a:gd name="connsiteX100" fmla="*/ 60860 w 440012"/>
                <a:gd name="connsiteY100" fmla="*/ 9438 h 408443"/>
                <a:gd name="connsiteX101" fmla="*/ 60860 w 440012"/>
                <a:gd name="connsiteY101" fmla="*/ 0 h 408443"/>
                <a:gd name="connsiteX102" fmla="*/ 60860 w 440012"/>
                <a:gd name="connsiteY102" fmla="*/ 0 h 40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40012" h="408443">
                  <a:moveTo>
                    <a:pt x="60860" y="0"/>
                  </a:moveTo>
                  <a:cubicBezTo>
                    <a:pt x="68020" y="1953"/>
                    <a:pt x="84292" y="11391"/>
                    <a:pt x="89825" y="10740"/>
                  </a:cubicBezTo>
                  <a:cubicBezTo>
                    <a:pt x="95683" y="10089"/>
                    <a:pt x="104796" y="11065"/>
                    <a:pt x="111631" y="11065"/>
                  </a:cubicBezTo>
                  <a:cubicBezTo>
                    <a:pt x="118465" y="11065"/>
                    <a:pt x="120092" y="8462"/>
                    <a:pt x="127903" y="11716"/>
                  </a:cubicBezTo>
                  <a:cubicBezTo>
                    <a:pt x="135714" y="14971"/>
                    <a:pt x="132134" y="15947"/>
                    <a:pt x="142223" y="18551"/>
                  </a:cubicBezTo>
                  <a:cubicBezTo>
                    <a:pt x="152312" y="21154"/>
                    <a:pt x="158170" y="17249"/>
                    <a:pt x="162727" y="21480"/>
                  </a:cubicBezTo>
                  <a:cubicBezTo>
                    <a:pt x="167283" y="25711"/>
                    <a:pt x="171188" y="39054"/>
                    <a:pt x="172490" y="45238"/>
                  </a:cubicBezTo>
                  <a:cubicBezTo>
                    <a:pt x="173467" y="51422"/>
                    <a:pt x="180627" y="57931"/>
                    <a:pt x="188112" y="58582"/>
                  </a:cubicBezTo>
                  <a:cubicBezTo>
                    <a:pt x="195923" y="59233"/>
                    <a:pt x="198526" y="58582"/>
                    <a:pt x="207639" y="59558"/>
                  </a:cubicBezTo>
                  <a:cubicBezTo>
                    <a:pt x="216752" y="60534"/>
                    <a:pt x="230095" y="64765"/>
                    <a:pt x="236279" y="68671"/>
                  </a:cubicBezTo>
                  <a:cubicBezTo>
                    <a:pt x="242463" y="72576"/>
                    <a:pt x="250924" y="78109"/>
                    <a:pt x="258410" y="82340"/>
                  </a:cubicBezTo>
                  <a:cubicBezTo>
                    <a:pt x="265570" y="86245"/>
                    <a:pt x="268174" y="87872"/>
                    <a:pt x="272079" y="88523"/>
                  </a:cubicBezTo>
                  <a:cubicBezTo>
                    <a:pt x="276310" y="89174"/>
                    <a:pt x="282168" y="87222"/>
                    <a:pt x="285748" y="84618"/>
                  </a:cubicBezTo>
                  <a:cubicBezTo>
                    <a:pt x="289328" y="81689"/>
                    <a:pt x="295186" y="77783"/>
                    <a:pt x="297790" y="73878"/>
                  </a:cubicBezTo>
                  <a:cubicBezTo>
                    <a:pt x="300394" y="69972"/>
                    <a:pt x="302346" y="66067"/>
                    <a:pt x="301695" y="61185"/>
                  </a:cubicBezTo>
                  <a:cubicBezTo>
                    <a:pt x="301044" y="56629"/>
                    <a:pt x="297139" y="54025"/>
                    <a:pt x="296813" y="48493"/>
                  </a:cubicBezTo>
                  <a:cubicBezTo>
                    <a:pt x="296488" y="42960"/>
                    <a:pt x="293884" y="41333"/>
                    <a:pt x="297139" y="37102"/>
                  </a:cubicBezTo>
                  <a:cubicBezTo>
                    <a:pt x="300719" y="32871"/>
                    <a:pt x="307879" y="20504"/>
                    <a:pt x="314062" y="18226"/>
                  </a:cubicBezTo>
                  <a:cubicBezTo>
                    <a:pt x="320246" y="15947"/>
                    <a:pt x="342702" y="4556"/>
                    <a:pt x="356046" y="7160"/>
                  </a:cubicBezTo>
                  <a:cubicBezTo>
                    <a:pt x="369064" y="9764"/>
                    <a:pt x="381431" y="13995"/>
                    <a:pt x="383384" y="15947"/>
                  </a:cubicBezTo>
                  <a:cubicBezTo>
                    <a:pt x="385337" y="17900"/>
                    <a:pt x="379478" y="23758"/>
                    <a:pt x="384035" y="27664"/>
                  </a:cubicBezTo>
                  <a:cubicBezTo>
                    <a:pt x="388591" y="31569"/>
                    <a:pt x="388266" y="27989"/>
                    <a:pt x="399006" y="30267"/>
                  </a:cubicBezTo>
                  <a:cubicBezTo>
                    <a:pt x="409746" y="32545"/>
                    <a:pt x="429924" y="35474"/>
                    <a:pt x="433829" y="36451"/>
                  </a:cubicBezTo>
                  <a:cubicBezTo>
                    <a:pt x="436758" y="37102"/>
                    <a:pt x="437084" y="43285"/>
                    <a:pt x="440013" y="46865"/>
                  </a:cubicBezTo>
                  <a:cubicBezTo>
                    <a:pt x="437084" y="50120"/>
                    <a:pt x="434155" y="53374"/>
                    <a:pt x="433504" y="54676"/>
                  </a:cubicBezTo>
                  <a:cubicBezTo>
                    <a:pt x="432853" y="55978"/>
                    <a:pt x="433829" y="62813"/>
                    <a:pt x="434805" y="68996"/>
                  </a:cubicBezTo>
                  <a:cubicBezTo>
                    <a:pt x="435457" y="73553"/>
                    <a:pt x="436107" y="78109"/>
                    <a:pt x="436107" y="78760"/>
                  </a:cubicBezTo>
                  <a:cubicBezTo>
                    <a:pt x="435782" y="80713"/>
                    <a:pt x="429273" y="94056"/>
                    <a:pt x="429273" y="94056"/>
                  </a:cubicBezTo>
                  <a:lnTo>
                    <a:pt x="428948" y="94381"/>
                  </a:lnTo>
                  <a:lnTo>
                    <a:pt x="428948" y="95032"/>
                  </a:lnTo>
                  <a:cubicBezTo>
                    <a:pt x="428948" y="95032"/>
                    <a:pt x="434480" y="115211"/>
                    <a:pt x="434480" y="117163"/>
                  </a:cubicBezTo>
                  <a:lnTo>
                    <a:pt x="435131" y="204059"/>
                  </a:lnTo>
                  <a:cubicBezTo>
                    <a:pt x="435782" y="267848"/>
                    <a:pt x="436107" y="343679"/>
                    <a:pt x="436107" y="346608"/>
                  </a:cubicBezTo>
                  <a:lnTo>
                    <a:pt x="436107" y="351490"/>
                  </a:lnTo>
                  <a:cubicBezTo>
                    <a:pt x="436107" y="363857"/>
                    <a:pt x="436433" y="394449"/>
                    <a:pt x="436433" y="394775"/>
                  </a:cubicBezTo>
                  <a:lnTo>
                    <a:pt x="436433" y="394775"/>
                  </a:lnTo>
                  <a:cubicBezTo>
                    <a:pt x="436433" y="394775"/>
                    <a:pt x="433178" y="394775"/>
                    <a:pt x="428948" y="395100"/>
                  </a:cubicBezTo>
                  <a:cubicBezTo>
                    <a:pt x="420811" y="395426"/>
                    <a:pt x="410071" y="395426"/>
                    <a:pt x="409420" y="397704"/>
                  </a:cubicBezTo>
                  <a:cubicBezTo>
                    <a:pt x="409095" y="398680"/>
                    <a:pt x="408769" y="401935"/>
                    <a:pt x="408444" y="405840"/>
                  </a:cubicBezTo>
                  <a:cubicBezTo>
                    <a:pt x="408444" y="406817"/>
                    <a:pt x="408444" y="407467"/>
                    <a:pt x="408444" y="408444"/>
                  </a:cubicBezTo>
                  <a:cubicBezTo>
                    <a:pt x="406817" y="408118"/>
                    <a:pt x="404864" y="407467"/>
                    <a:pt x="403887" y="406817"/>
                  </a:cubicBezTo>
                  <a:cubicBezTo>
                    <a:pt x="403237" y="406166"/>
                    <a:pt x="379804" y="394124"/>
                    <a:pt x="350513" y="378828"/>
                  </a:cubicBezTo>
                  <a:cubicBezTo>
                    <a:pt x="298766" y="351815"/>
                    <a:pt x="227492" y="315039"/>
                    <a:pt x="224563" y="313412"/>
                  </a:cubicBezTo>
                  <a:lnTo>
                    <a:pt x="224563" y="313412"/>
                  </a:lnTo>
                  <a:cubicBezTo>
                    <a:pt x="223586" y="313086"/>
                    <a:pt x="221959" y="312110"/>
                    <a:pt x="220006" y="311133"/>
                  </a:cubicBezTo>
                  <a:cubicBezTo>
                    <a:pt x="209592" y="305601"/>
                    <a:pt x="186485" y="293559"/>
                    <a:pt x="183881" y="294535"/>
                  </a:cubicBezTo>
                  <a:cubicBezTo>
                    <a:pt x="182905" y="294861"/>
                    <a:pt x="178023" y="297464"/>
                    <a:pt x="171514" y="300719"/>
                  </a:cubicBezTo>
                  <a:cubicBezTo>
                    <a:pt x="157845" y="307879"/>
                    <a:pt x="137341" y="318619"/>
                    <a:pt x="136690" y="317968"/>
                  </a:cubicBezTo>
                  <a:cubicBezTo>
                    <a:pt x="136365" y="317642"/>
                    <a:pt x="134738" y="316341"/>
                    <a:pt x="132785" y="314713"/>
                  </a:cubicBezTo>
                  <a:cubicBezTo>
                    <a:pt x="127252" y="310157"/>
                    <a:pt x="118790" y="302997"/>
                    <a:pt x="116512" y="302346"/>
                  </a:cubicBezTo>
                  <a:cubicBezTo>
                    <a:pt x="115211" y="302021"/>
                    <a:pt x="108701" y="300394"/>
                    <a:pt x="102518" y="299092"/>
                  </a:cubicBezTo>
                  <a:cubicBezTo>
                    <a:pt x="97636" y="298115"/>
                    <a:pt x="93080" y="296813"/>
                    <a:pt x="91452" y="296488"/>
                  </a:cubicBezTo>
                  <a:lnTo>
                    <a:pt x="91452" y="296488"/>
                  </a:lnTo>
                  <a:cubicBezTo>
                    <a:pt x="90802" y="296488"/>
                    <a:pt x="90150" y="296162"/>
                    <a:pt x="89174" y="295837"/>
                  </a:cubicBezTo>
                  <a:cubicBezTo>
                    <a:pt x="84292" y="294535"/>
                    <a:pt x="75180" y="292583"/>
                    <a:pt x="73227" y="291281"/>
                  </a:cubicBezTo>
                  <a:cubicBezTo>
                    <a:pt x="71925" y="290304"/>
                    <a:pt x="67369" y="282494"/>
                    <a:pt x="64114" y="276310"/>
                  </a:cubicBezTo>
                  <a:cubicBezTo>
                    <a:pt x="61836" y="272079"/>
                    <a:pt x="59883" y="268825"/>
                    <a:pt x="59232" y="268174"/>
                  </a:cubicBezTo>
                  <a:cubicBezTo>
                    <a:pt x="58582" y="267523"/>
                    <a:pt x="54351" y="265570"/>
                    <a:pt x="49795" y="263943"/>
                  </a:cubicBezTo>
                  <a:cubicBezTo>
                    <a:pt x="43936" y="261990"/>
                    <a:pt x="37753" y="260037"/>
                    <a:pt x="36776" y="260037"/>
                  </a:cubicBezTo>
                  <a:lnTo>
                    <a:pt x="36776" y="260037"/>
                  </a:lnTo>
                  <a:cubicBezTo>
                    <a:pt x="36125" y="260037"/>
                    <a:pt x="35149" y="260688"/>
                    <a:pt x="33847" y="261339"/>
                  </a:cubicBezTo>
                  <a:cubicBezTo>
                    <a:pt x="32545" y="261990"/>
                    <a:pt x="30593" y="262641"/>
                    <a:pt x="30267" y="262641"/>
                  </a:cubicBezTo>
                  <a:cubicBezTo>
                    <a:pt x="29942" y="262641"/>
                    <a:pt x="28965" y="261664"/>
                    <a:pt x="27338" y="260363"/>
                  </a:cubicBezTo>
                  <a:lnTo>
                    <a:pt x="27338" y="260363"/>
                  </a:lnTo>
                  <a:cubicBezTo>
                    <a:pt x="24409" y="258085"/>
                    <a:pt x="20504" y="254504"/>
                    <a:pt x="19853" y="254179"/>
                  </a:cubicBezTo>
                  <a:cubicBezTo>
                    <a:pt x="19853" y="254179"/>
                    <a:pt x="18876" y="248321"/>
                    <a:pt x="17900" y="242788"/>
                  </a:cubicBezTo>
                  <a:cubicBezTo>
                    <a:pt x="17249" y="237906"/>
                    <a:pt x="16598" y="233025"/>
                    <a:pt x="15947" y="232374"/>
                  </a:cubicBezTo>
                  <a:lnTo>
                    <a:pt x="15947" y="232374"/>
                  </a:lnTo>
                  <a:cubicBezTo>
                    <a:pt x="15622" y="232048"/>
                    <a:pt x="14971" y="231072"/>
                    <a:pt x="13669" y="229445"/>
                  </a:cubicBezTo>
                  <a:cubicBezTo>
                    <a:pt x="10089" y="225214"/>
                    <a:pt x="2929" y="216752"/>
                    <a:pt x="2929" y="215776"/>
                  </a:cubicBezTo>
                  <a:cubicBezTo>
                    <a:pt x="2929" y="215125"/>
                    <a:pt x="3255" y="214148"/>
                    <a:pt x="3905" y="212846"/>
                  </a:cubicBezTo>
                  <a:cubicBezTo>
                    <a:pt x="4882" y="210568"/>
                    <a:pt x="6184" y="208290"/>
                    <a:pt x="6509" y="207314"/>
                  </a:cubicBezTo>
                  <a:cubicBezTo>
                    <a:pt x="6509" y="207314"/>
                    <a:pt x="7811" y="206988"/>
                    <a:pt x="9113" y="206988"/>
                  </a:cubicBezTo>
                  <a:cubicBezTo>
                    <a:pt x="11716" y="206663"/>
                    <a:pt x="14645" y="206012"/>
                    <a:pt x="14645" y="203734"/>
                  </a:cubicBezTo>
                  <a:cubicBezTo>
                    <a:pt x="14645" y="202758"/>
                    <a:pt x="13995" y="197876"/>
                    <a:pt x="13344" y="192343"/>
                  </a:cubicBezTo>
                  <a:cubicBezTo>
                    <a:pt x="12367" y="185508"/>
                    <a:pt x="11391" y="178023"/>
                    <a:pt x="11391" y="177047"/>
                  </a:cubicBezTo>
                  <a:cubicBezTo>
                    <a:pt x="11391" y="176070"/>
                    <a:pt x="13018" y="172816"/>
                    <a:pt x="14645" y="170212"/>
                  </a:cubicBezTo>
                  <a:cubicBezTo>
                    <a:pt x="15947" y="167934"/>
                    <a:pt x="16923" y="165981"/>
                    <a:pt x="16923" y="165005"/>
                  </a:cubicBezTo>
                  <a:cubicBezTo>
                    <a:pt x="16923" y="164354"/>
                    <a:pt x="15947" y="161099"/>
                    <a:pt x="15296" y="158170"/>
                  </a:cubicBezTo>
                  <a:cubicBezTo>
                    <a:pt x="14645" y="155567"/>
                    <a:pt x="13669" y="152638"/>
                    <a:pt x="13669" y="151661"/>
                  </a:cubicBezTo>
                  <a:cubicBezTo>
                    <a:pt x="13669" y="150685"/>
                    <a:pt x="13669" y="148081"/>
                    <a:pt x="13995" y="145478"/>
                  </a:cubicBezTo>
                  <a:cubicBezTo>
                    <a:pt x="14320" y="142549"/>
                    <a:pt x="14320" y="139294"/>
                    <a:pt x="14320" y="137667"/>
                  </a:cubicBezTo>
                  <a:cubicBezTo>
                    <a:pt x="14320" y="137016"/>
                    <a:pt x="14320" y="135389"/>
                    <a:pt x="13995" y="133761"/>
                  </a:cubicBezTo>
                  <a:cubicBezTo>
                    <a:pt x="13669" y="127903"/>
                    <a:pt x="13344" y="118140"/>
                    <a:pt x="11716" y="114560"/>
                  </a:cubicBezTo>
                  <a:cubicBezTo>
                    <a:pt x="10740" y="112607"/>
                    <a:pt x="8136" y="108376"/>
                    <a:pt x="5858" y="104471"/>
                  </a:cubicBezTo>
                  <a:cubicBezTo>
                    <a:pt x="2929" y="99589"/>
                    <a:pt x="0" y="94707"/>
                    <a:pt x="0" y="94381"/>
                  </a:cubicBezTo>
                  <a:cubicBezTo>
                    <a:pt x="0" y="94381"/>
                    <a:pt x="325" y="94056"/>
                    <a:pt x="651" y="93731"/>
                  </a:cubicBezTo>
                  <a:cubicBezTo>
                    <a:pt x="1302" y="93080"/>
                    <a:pt x="2278" y="92754"/>
                    <a:pt x="2929" y="92103"/>
                  </a:cubicBezTo>
                  <a:cubicBezTo>
                    <a:pt x="3255" y="91778"/>
                    <a:pt x="4882" y="91452"/>
                    <a:pt x="6509" y="90802"/>
                  </a:cubicBezTo>
                  <a:cubicBezTo>
                    <a:pt x="9438" y="89825"/>
                    <a:pt x="13344" y="88523"/>
                    <a:pt x="15296" y="86896"/>
                  </a:cubicBezTo>
                  <a:cubicBezTo>
                    <a:pt x="16598" y="85594"/>
                    <a:pt x="19527" y="82665"/>
                    <a:pt x="21805" y="80062"/>
                  </a:cubicBezTo>
                  <a:cubicBezTo>
                    <a:pt x="23758" y="77783"/>
                    <a:pt x="25060" y="75831"/>
                    <a:pt x="25386" y="74529"/>
                  </a:cubicBezTo>
                  <a:cubicBezTo>
                    <a:pt x="25711" y="73553"/>
                    <a:pt x="26036" y="68345"/>
                    <a:pt x="26036" y="62487"/>
                  </a:cubicBezTo>
                  <a:cubicBezTo>
                    <a:pt x="26362" y="55653"/>
                    <a:pt x="26687" y="48167"/>
                    <a:pt x="27013" y="46865"/>
                  </a:cubicBezTo>
                  <a:cubicBezTo>
                    <a:pt x="27338" y="45889"/>
                    <a:pt x="29942" y="44913"/>
                    <a:pt x="32545" y="43936"/>
                  </a:cubicBezTo>
                  <a:cubicBezTo>
                    <a:pt x="35149" y="42960"/>
                    <a:pt x="38078" y="41658"/>
                    <a:pt x="40356" y="40031"/>
                  </a:cubicBezTo>
                  <a:cubicBezTo>
                    <a:pt x="43936" y="37427"/>
                    <a:pt x="46214" y="34498"/>
                    <a:pt x="48167" y="31895"/>
                  </a:cubicBezTo>
                  <a:cubicBezTo>
                    <a:pt x="48818" y="30918"/>
                    <a:pt x="49469" y="30267"/>
                    <a:pt x="50120" y="29291"/>
                  </a:cubicBezTo>
                  <a:cubicBezTo>
                    <a:pt x="51096" y="27989"/>
                    <a:pt x="53049" y="27338"/>
                    <a:pt x="54676" y="27013"/>
                  </a:cubicBezTo>
                  <a:cubicBezTo>
                    <a:pt x="57605" y="26036"/>
                    <a:pt x="59883" y="25386"/>
                    <a:pt x="60534" y="22456"/>
                  </a:cubicBezTo>
                  <a:cubicBezTo>
                    <a:pt x="60860" y="20504"/>
                    <a:pt x="60860" y="14971"/>
                    <a:pt x="60860" y="9438"/>
                  </a:cubicBezTo>
                  <a:cubicBezTo>
                    <a:pt x="60860" y="5858"/>
                    <a:pt x="60860" y="2604"/>
                    <a:pt x="60860" y="0"/>
                  </a:cubicBezTo>
                  <a:lnTo>
                    <a:pt x="6086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8" name="Freeform: Shape 2717">
              <a:extLst>
                <a:ext uri="{FF2B5EF4-FFF2-40B4-BE49-F238E27FC236}">
                  <a16:creationId xmlns:a16="http://schemas.microsoft.com/office/drawing/2014/main" id="{18C7E4E5-159A-4A1C-B205-7E067F7CECA0}"/>
                </a:ext>
              </a:extLst>
            </p:cNvPr>
            <p:cNvSpPr/>
            <p:nvPr/>
          </p:nvSpPr>
          <p:spPr>
            <a:xfrm>
              <a:off x="5973310" y="3350466"/>
              <a:ext cx="110898" cy="222025"/>
            </a:xfrm>
            <a:custGeom>
              <a:avLst/>
              <a:gdLst>
                <a:gd name="connsiteX0" fmla="*/ 28233 w 110898"/>
                <a:gd name="connsiteY0" fmla="*/ 13735 h 222025"/>
                <a:gd name="connsiteX1" fmla="*/ 37997 w 110898"/>
                <a:gd name="connsiteY1" fmla="*/ 10806 h 222025"/>
                <a:gd name="connsiteX2" fmla="*/ 47435 w 110898"/>
                <a:gd name="connsiteY2" fmla="*/ 3646 h 222025"/>
                <a:gd name="connsiteX3" fmla="*/ 59802 w 110898"/>
                <a:gd name="connsiteY3" fmla="*/ 392 h 222025"/>
                <a:gd name="connsiteX4" fmla="*/ 63707 w 110898"/>
                <a:gd name="connsiteY4" fmla="*/ 5925 h 222025"/>
                <a:gd name="connsiteX5" fmla="*/ 71193 w 110898"/>
                <a:gd name="connsiteY5" fmla="*/ 3321 h 222025"/>
                <a:gd name="connsiteX6" fmla="*/ 76400 w 110898"/>
                <a:gd name="connsiteY6" fmla="*/ 10481 h 222025"/>
                <a:gd name="connsiteX7" fmla="*/ 77702 w 110898"/>
                <a:gd name="connsiteY7" fmla="*/ 15037 h 222025"/>
                <a:gd name="connsiteX8" fmla="*/ 76726 w 110898"/>
                <a:gd name="connsiteY8" fmla="*/ 18943 h 222025"/>
                <a:gd name="connsiteX9" fmla="*/ 87466 w 110898"/>
                <a:gd name="connsiteY9" fmla="*/ 15037 h 222025"/>
                <a:gd name="connsiteX10" fmla="*/ 97555 w 110898"/>
                <a:gd name="connsiteY10" fmla="*/ 7226 h 222025"/>
                <a:gd name="connsiteX11" fmla="*/ 99833 w 110898"/>
                <a:gd name="connsiteY11" fmla="*/ 16339 h 222025"/>
                <a:gd name="connsiteX12" fmla="*/ 92022 w 110898"/>
                <a:gd name="connsiteY12" fmla="*/ 27079 h 222025"/>
                <a:gd name="connsiteX13" fmla="*/ 83886 w 110898"/>
                <a:gd name="connsiteY13" fmla="*/ 30008 h 222025"/>
                <a:gd name="connsiteX14" fmla="*/ 80957 w 110898"/>
                <a:gd name="connsiteY14" fmla="*/ 39121 h 222025"/>
                <a:gd name="connsiteX15" fmla="*/ 86164 w 110898"/>
                <a:gd name="connsiteY15" fmla="*/ 49210 h 222025"/>
                <a:gd name="connsiteX16" fmla="*/ 98206 w 110898"/>
                <a:gd name="connsiteY16" fmla="*/ 55393 h 222025"/>
                <a:gd name="connsiteX17" fmla="*/ 99833 w 110898"/>
                <a:gd name="connsiteY17" fmla="*/ 66459 h 222025"/>
                <a:gd name="connsiteX18" fmla="*/ 88768 w 110898"/>
                <a:gd name="connsiteY18" fmla="*/ 84684 h 222025"/>
                <a:gd name="connsiteX19" fmla="*/ 68264 w 110898"/>
                <a:gd name="connsiteY19" fmla="*/ 99655 h 222025"/>
                <a:gd name="connsiteX20" fmla="*/ 75098 w 110898"/>
                <a:gd name="connsiteY20" fmla="*/ 113324 h 222025"/>
                <a:gd name="connsiteX21" fmla="*/ 83886 w 110898"/>
                <a:gd name="connsiteY21" fmla="*/ 118531 h 222025"/>
                <a:gd name="connsiteX22" fmla="*/ 88768 w 110898"/>
                <a:gd name="connsiteY22" fmla="*/ 115928 h 222025"/>
                <a:gd name="connsiteX23" fmla="*/ 88768 w 110898"/>
                <a:gd name="connsiteY23" fmla="*/ 123088 h 222025"/>
                <a:gd name="connsiteX24" fmla="*/ 99182 w 110898"/>
                <a:gd name="connsiteY24" fmla="*/ 118531 h 222025"/>
                <a:gd name="connsiteX25" fmla="*/ 103738 w 110898"/>
                <a:gd name="connsiteY25" fmla="*/ 132526 h 222025"/>
                <a:gd name="connsiteX26" fmla="*/ 110898 w 110898"/>
                <a:gd name="connsiteY26" fmla="*/ 132851 h 222025"/>
                <a:gd name="connsiteX27" fmla="*/ 110898 w 110898"/>
                <a:gd name="connsiteY27" fmla="*/ 142289 h 222025"/>
                <a:gd name="connsiteX28" fmla="*/ 110573 w 110898"/>
                <a:gd name="connsiteY28" fmla="*/ 154982 h 222025"/>
                <a:gd name="connsiteX29" fmla="*/ 106667 w 110898"/>
                <a:gd name="connsiteY29" fmla="*/ 157586 h 222025"/>
                <a:gd name="connsiteX30" fmla="*/ 100809 w 110898"/>
                <a:gd name="connsiteY30" fmla="*/ 160840 h 222025"/>
                <a:gd name="connsiteX31" fmla="*/ 98857 w 110898"/>
                <a:gd name="connsiteY31" fmla="*/ 163444 h 222025"/>
                <a:gd name="connsiteX32" fmla="*/ 91371 w 110898"/>
                <a:gd name="connsiteY32" fmla="*/ 171255 h 222025"/>
                <a:gd name="connsiteX33" fmla="*/ 84211 w 110898"/>
                <a:gd name="connsiteY33" fmla="*/ 174835 h 222025"/>
                <a:gd name="connsiteX34" fmla="*/ 77051 w 110898"/>
                <a:gd name="connsiteY34" fmla="*/ 179391 h 222025"/>
                <a:gd name="connsiteX35" fmla="*/ 75749 w 110898"/>
                <a:gd name="connsiteY35" fmla="*/ 195989 h 222025"/>
                <a:gd name="connsiteX36" fmla="*/ 75098 w 110898"/>
                <a:gd name="connsiteY36" fmla="*/ 207380 h 222025"/>
                <a:gd name="connsiteX37" fmla="*/ 71844 w 110898"/>
                <a:gd name="connsiteY37" fmla="*/ 211936 h 222025"/>
                <a:gd name="connsiteX38" fmla="*/ 65660 w 110898"/>
                <a:gd name="connsiteY38" fmla="*/ 218445 h 222025"/>
                <a:gd name="connsiteX39" fmla="*/ 57849 w 110898"/>
                <a:gd name="connsiteY39" fmla="*/ 221700 h 222025"/>
                <a:gd name="connsiteX40" fmla="*/ 57198 w 110898"/>
                <a:gd name="connsiteY40" fmla="*/ 222025 h 222025"/>
                <a:gd name="connsiteX41" fmla="*/ 44506 w 110898"/>
                <a:gd name="connsiteY41" fmla="*/ 168977 h 222025"/>
                <a:gd name="connsiteX42" fmla="*/ 38322 w 110898"/>
                <a:gd name="connsiteY42" fmla="*/ 162467 h 222025"/>
                <a:gd name="connsiteX43" fmla="*/ 24328 w 110898"/>
                <a:gd name="connsiteY43" fmla="*/ 152704 h 222025"/>
                <a:gd name="connsiteX44" fmla="*/ 22375 w 110898"/>
                <a:gd name="connsiteY44" fmla="*/ 146520 h 222025"/>
                <a:gd name="connsiteX45" fmla="*/ 22050 w 110898"/>
                <a:gd name="connsiteY45" fmla="*/ 141964 h 222025"/>
                <a:gd name="connsiteX46" fmla="*/ 13588 w 110898"/>
                <a:gd name="connsiteY46" fmla="*/ 131875 h 222025"/>
                <a:gd name="connsiteX47" fmla="*/ 7079 w 110898"/>
                <a:gd name="connsiteY47" fmla="*/ 124715 h 222025"/>
                <a:gd name="connsiteX48" fmla="*/ 5777 w 110898"/>
                <a:gd name="connsiteY48" fmla="*/ 122437 h 222025"/>
                <a:gd name="connsiteX49" fmla="*/ 244 w 110898"/>
                <a:gd name="connsiteY49" fmla="*/ 112022 h 222025"/>
                <a:gd name="connsiteX50" fmla="*/ 244 w 110898"/>
                <a:gd name="connsiteY50" fmla="*/ 108442 h 222025"/>
                <a:gd name="connsiteX51" fmla="*/ 1546 w 110898"/>
                <a:gd name="connsiteY51" fmla="*/ 102259 h 222025"/>
                <a:gd name="connsiteX52" fmla="*/ 14239 w 110898"/>
                <a:gd name="connsiteY52" fmla="*/ 93797 h 222025"/>
                <a:gd name="connsiteX53" fmla="*/ 20097 w 110898"/>
                <a:gd name="connsiteY53" fmla="*/ 89891 h 222025"/>
                <a:gd name="connsiteX54" fmla="*/ 20097 w 110898"/>
                <a:gd name="connsiteY54" fmla="*/ 89891 h 222025"/>
                <a:gd name="connsiteX55" fmla="*/ 24653 w 110898"/>
                <a:gd name="connsiteY55" fmla="*/ 80779 h 222025"/>
                <a:gd name="connsiteX56" fmla="*/ 29535 w 110898"/>
                <a:gd name="connsiteY56" fmla="*/ 66459 h 222025"/>
                <a:gd name="connsiteX57" fmla="*/ 24328 w 110898"/>
                <a:gd name="connsiteY57" fmla="*/ 48559 h 222025"/>
                <a:gd name="connsiteX58" fmla="*/ 23677 w 110898"/>
                <a:gd name="connsiteY58" fmla="*/ 46281 h 222025"/>
                <a:gd name="connsiteX59" fmla="*/ 24653 w 110898"/>
                <a:gd name="connsiteY59" fmla="*/ 40748 h 222025"/>
                <a:gd name="connsiteX60" fmla="*/ 25955 w 110898"/>
                <a:gd name="connsiteY60" fmla="*/ 33913 h 222025"/>
                <a:gd name="connsiteX61" fmla="*/ 23026 w 110898"/>
                <a:gd name="connsiteY61" fmla="*/ 29357 h 222025"/>
                <a:gd name="connsiteX62" fmla="*/ 20097 w 110898"/>
                <a:gd name="connsiteY62" fmla="*/ 25452 h 222025"/>
                <a:gd name="connsiteX63" fmla="*/ 28233 w 110898"/>
                <a:gd name="connsiteY63" fmla="*/ 13735 h 222025"/>
                <a:gd name="connsiteX64" fmla="*/ 28233 w 110898"/>
                <a:gd name="connsiteY64" fmla="*/ 13735 h 222025"/>
                <a:gd name="connsiteX65" fmla="*/ 90720 w 110898"/>
                <a:gd name="connsiteY65" fmla="*/ 107466 h 222025"/>
                <a:gd name="connsiteX66" fmla="*/ 93649 w 110898"/>
                <a:gd name="connsiteY66" fmla="*/ 111046 h 222025"/>
                <a:gd name="connsiteX67" fmla="*/ 101135 w 110898"/>
                <a:gd name="connsiteY67" fmla="*/ 111371 h 222025"/>
                <a:gd name="connsiteX68" fmla="*/ 95277 w 110898"/>
                <a:gd name="connsiteY68" fmla="*/ 105188 h 222025"/>
                <a:gd name="connsiteX69" fmla="*/ 90720 w 110898"/>
                <a:gd name="connsiteY69" fmla="*/ 107466 h 222025"/>
                <a:gd name="connsiteX70" fmla="*/ 90720 w 110898"/>
                <a:gd name="connsiteY70" fmla="*/ 107466 h 22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898" h="222025">
                  <a:moveTo>
                    <a:pt x="28233" y="13735"/>
                  </a:moveTo>
                  <a:cubicBezTo>
                    <a:pt x="34091" y="13410"/>
                    <a:pt x="36044" y="13410"/>
                    <a:pt x="37997" y="10806"/>
                  </a:cubicBezTo>
                  <a:cubicBezTo>
                    <a:pt x="39950" y="8528"/>
                    <a:pt x="40275" y="4623"/>
                    <a:pt x="47435" y="3646"/>
                  </a:cubicBezTo>
                  <a:cubicBezTo>
                    <a:pt x="54595" y="2670"/>
                    <a:pt x="57849" y="-1235"/>
                    <a:pt x="59802" y="392"/>
                  </a:cubicBezTo>
                  <a:cubicBezTo>
                    <a:pt x="61755" y="2019"/>
                    <a:pt x="59477" y="7552"/>
                    <a:pt x="63707" y="5925"/>
                  </a:cubicBezTo>
                  <a:cubicBezTo>
                    <a:pt x="67938" y="4297"/>
                    <a:pt x="68264" y="1693"/>
                    <a:pt x="71193" y="3321"/>
                  </a:cubicBezTo>
                  <a:cubicBezTo>
                    <a:pt x="74122" y="4948"/>
                    <a:pt x="75098" y="7877"/>
                    <a:pt x="76400" y="10481"/>
                  </a:cubicBezTo>
                  <a:cubicBezTo>
                    <a:pt x="77702" y="13084"/>
                    <a:pt x="78679" y="13410"/>
                    <a:pt x="77702" y="15037"/>
                  </a:cubicBezTo>
                  <a:cubicBezTo>
                    <a:pt x="77051" y="16664"/>
                    <a:pt x="72170" y="17315"/>
                    <a:pt x="76726" y="18943"/>
                  </a:cubicBezTo>
                  <a:cubicBezTo>
                    <a:pt x="81282" y="20570"/>
                    <a:pt x="80631" y="20244"/>
                    <a:pt x="87466" y="15037"/>
                  </a:cubicBezTo>
                  <a:cubicBezTo>
                    <a:pt x="94300" y="9830"/>
                    <a:pt x="95277" y="7226"/>
                    <a:pt x="97555" y="7226"/>
                  </a:cubicBezTo>
                  <a:cubicBezTo>
                    <a:pt x="99833" y="7226"/>
                    <a:pt x="101135" y="14061"/>
                    <a:pt x="99833" y="16339"/>
                  </a:cubicBezTo>
                  <a:cubicBezTo>
                    <a:pt x="98206" y="18617"/>
                    <a:pt x="95602" y="25126"/>
                    <a:pt x="92022" y="27079"/>
                  </a:cubicBezTo>
                  <a:cubicBezTo>
                    <a:pt x="88116" y="29032"/>
                    <a:pt x="85188" y="26753"/>
                    <a:pt x="83886" y="30008"/>
                  </a:cubicBezTo>
                  <a:cubicBezTo>
                    <a:pt x="82584" y="33263"/>
                    <a:pt x="80306" y="36192"/>
                    <a:pt x="80957" y="39121"/>
                  </a:cubicBezTo>
                  <a:cubicBezTo>
                    <a:pt x="81607" y="42050"/>
                    <a:pt x="81282" y="45630"/>
                    <a:pt x="86164" y="49210"/>
                  </a:cubicBezTo>
                  <a:cubicBezTo>
                    <a:pt x="91371" y="53115"/>
                    <a:pt x="96253" y="52464"/>
                    <a:pt x="98206" y="55393"/>
                  </a:cubicBezTo>
                  <a:cubicBezTo>
                    <a:pt x="100158" y="58322"/>
                    <a:pt x="99833" y="63855"/>
                    <a:pt x="99833" y="66459"/>
                  </a:cubicBezTo>
                  <a:cubicBezTo>
                    <a:pt x="99833" y="69062"/>
                    <a:pt x="92022" y="82080"/>
                    <a:pt x="88768" y="84684"/>
                  </a:cubicBezTo>
                  <a:cubicBezTo>
                    <a:pt x="85513" y="86962"/>
                    <a:pt x="67938" y="97702"/>
                    <a:pt x="68264" y="99655"/>
                  </a:cubicBezTo>
                  <a:cubicBezTo>
                    <a:pt x="68589" y="101933"/>
                    <a:pt x="71518" y="110720"/>
                    <a:pt x="75098" y="113324"/>
                  </a:cubicBezTo>
                  <a:cubicBezTo>
                    <a:pt x="78679" y="115928"/>
                    <a:pt x="81933" y="120484"/>
                    <a:pt x="83886" y="118531"/>
                  </a:cubicBezTo>
                  <a:cubicBezTo>
                    <a:pt x="85838" y="116579"/>
                    <a:pt x="88442" y="112348"/>
                    <a:pt x="88768" y="115928"/>
                  </a:cubicBezTo>
                  <a:cubicBezTo>
                    <a:pt x="89093" y="119508"/>
                    <a:pt x="84862" y="124389"/>
                    <a:pt x="88768" y="123088"/>
                  </a:cubicBezTo>
                  <a:cubicBezTo>
                    <a:pt x="92673" y="121786"/>
                    <a:pt x="97880" y="115277"/>
                    <a:pt x="99182" y="118531"/>
                  </a:cubicBezTo>
                  <a:cubicBezTo>
                    <a:pt x="100484" y="121460"/>
                    <a:pt x="96904" y="130898"/>
                    <a:pt x="103738" y="132526"/>
                  </a:cubicBezTo>
                  <a:cubicBezTo>
                    <a:pt x="109597" y="133828"/>
                    <a:pt x="107318" y="132200"/>
                    <a:pt x="110898" y="132851"/>
                  </a:cubicBezTo>
                  <a:cubicBezTo>
                    <a:pt x="110898" y="135455"/>
                    <a:pt x="110898" y="139035"/>
                    <a:pt x="110898" y="142289"/>
                  </a:cubicBezTo>
                  <a:cubicBezTo>
                    <a:pt x="110898" y="147822"/>
                    <a:pt x="110898" y="153355"/>
                    <a:pt x="110573" y="154982"/>
                  </a:cubicBezTo>
                  <a:cubicBezTo>
                    <a:pt x="110247" y="156284"/>
                    <a:pt x="108620" y="156935"/>
                    <a:pt x="106667" y="157586"/>
                  </a:cubicBezTo>
                  <a:cubicBezTo>
                    <a:pt x="104715" y="158237"/>
                    <a:pt x="102436" y="158888"/>
                    <a:pt x="100809" y="160840"/>
                  </a:cubicBezTo>
                  <a:cubicBezTo>
                    <a:pt x="100158" y="161817"/>
                    <a:pt x="99507" y="162467"/>
                    <a:pt x="98857" y="163444"/>
                  </a:cubicBezTo>
                  <a:cubicBezTo>
                    <a:pt x="96904" y="166047"/>
                    <a:pt x="94625" y="168651"/>
                    <a:pt x="91371" y="171255"/>
                  </a:cubicBezTo>
                  <a:cubicBezTo>
                    <a:pt x="89418" y="172556"/>
                    <a:pt x="86815" y="173858"/>
                    <a:pt x="84211" y="174835"/>
                  </a:cubicBezTo>
                  <a:cubicBezTo>
                    <a:pt x="80957" y="176137"/>
                    <a:pt x="77702" y="177438"/>
                    <a:pt x="77051" y="179391"/>
                  </a:cubicBezTo>
                  <a:cubicBezTo>
                    <a:pt x="76400" y="181018"/>
                    <a:pt x="76075" y="188829"/>
                    <a:pt x="75749" y="195989"/>
                  </a:cubicBezTo>
                  <a:cubicBezTo>
                    <a:pt x="75424" y="201522"/>
                    <a:pt x="75424" y="206404"/>
                    <a:pt x="75098" y="207380"/>
                  </a:cubicBezTo>
                  <a:cubicBezTo>
                    <a:pt x="74773" y="208031"/>
                    <a:pt x="73471" y="209984"/>
                    <a:pt x="71844" y="211936"/>
                  </a:cubicBezTo>
                  <a:cubicBezTo>
                    <a:pt x="69566" y="214540"/>
                    <a:pt x="66962" y="217144"/>
                    <a:pt x="65660" y="218445"/>
                  </a:cubicBezTo>
                  <a:cubicBezTo>
                    <a:pt x="64359" y="219747"/>
                    <a:pt x="60779" y="220724"/>
                    <a:pt x="57849" y="221700"/>
                  </a:cubicBezTo>
                  <a:lnTo>
                    <a:pt x="57198" y="222025"/>
                  </a:lnTo>
                  <a:cubicBezTo>
                    <a:pt x="54920" y="213238"/>
                    <a:pt x="44831" y="170929"/>
                    <a:pt x="44506" y="168977"/>
                  </a:cubicBezTo>
                  <a:cubicBezTo>
                    <a:pt x="44180" y="167675"/>
                    <a:pt x="41577" y="165071"/>
                    <a:pt x="38322" y="162467"/>
                  </a:cubicBezTo>
                  <a:cubicBezTo>
                    <a:pt x="33766" y="158888"/>
                    <a:pt x="27582" y="154657"/>
                    <a:pt x="24328" y="152704"/>
                  </a:cubicBezTo>
                  <a:cubicBezTo>
                    <a:pt x="21724" y="151077"/>
                    <a:pt x="22050" y="148798"/>
                    <a:pt x="22375" y="146520"/>
                  </a:cubicBezTo>
                  <a:cubicBezTo>
                    <a:pt x="22700" y="144893"/>
                    <a:pt x="23026" y="143266"/>
                    <a:pt x="22050" y="141964"/>
                  </a:cubicBezTo>
                  <a:cubicBezTo>
                    <a:pt x="21073" y="140337"/>
                    <a:pt x="17168" y="136106"/>
                    <a:pt x="13588" y="131875"/>
                  </a:cubicBezTo>
                  <a:cubicBezTo>
                    <a:pt x="10333" y="128620"/>
                    <a:pt x="7730" y="125366"/>
                    <a:pt x="7079" y="124715"/>
                  </a:cubicBezTo>
                  <a:cubicBezTo>
                    <a:pt x="6753" y="124389"/>
                    <a:pt x="6428" y="123413"/>
                    <a:pt x="5777" y="122437"/>
                  </a:cubicBezTo>
                  <a:cubicBezTo>
                    <a:pt x="3824" y="119182"/>
                    <a:pt x="895" y="113649"/>
                    <a:pt x="244" y="112022"/>
                  </a:cubicBezTo>
                  <a:cubicBezTo>
                    <a:pt x="-81" y="111371"/>
                    <a:pt x="-81" y="109744"/>
                    <a:pt x="244" y="108442"/>
                  </a:cubicBezTo>
                  <a:cubicBezTo>
                    <a:pt x="570" y="105839"/>
                    <a:pt x="1221" y="102910"/>
                    <a:pt x="1546" y="102259"/>
                  </a:cubicBezTo>
                  <a:cubicBezTo>
                    <a:pt x="1871" y="101933"/>
                    <a:pt x="8706" y="97377"/>
                    <a:pt x="14239" y="93797"/>
                  </a:cubicBezTo>
                  <a:cubicBezTo>
                    <a:pt x="17168" y="91844"/>
                    <a:pt x="19446" y="90542"/>
                    <a:pt x="20097" y="89891"/>
                  </a:cubicBezTo>
                  <a:lnTo>
                    <a:pt x="20097" y="89891"/>
                  </a:lnTo>
                  <a:cubicBezTo>
                    <a:pt x="21073" y="89241"/>
                    <a:pt x="22700" y="85335"/>
                    <a:pt x="24653" y="80779"/>
                  </a:cubicBezTo>
                  <a:cubicBezTo>
                    <a:pt x="27257" y="74595"/>
                    <a:pt x="29535" y="67110"/>
                    <a:pt x="29535" y="66459"/>
                  </a:cubicBezTo>
                  <a:cubicBezTo>
                    <a:pt x="29535" y="65157"/>
                    <a:pt x="25955" y="53766"/>
                    <a:pt x="24328" y="48559"/>
                  </a:cubicBezTo>
                  <a:cubicBezTo>
                    <a:pt x="24002" y="47257"/>
                    <a:pt x="23677" y="46606"/>
                    <a:pt x="23677" y="46281"/>
                  </a:cubicBezTo>
                  <a:cubicBezTo>
                    <a:pt x="23677" y="45630"/>
                    <a:pt x="24002" y="43352"/>
                    <a:pt x="24653" y="40748"/>
                  </a:cubicBezTo>
                  <a:cubicBezTo>
                    <a:pt x="25304" y="38144"/>
                    <a:pt x="25955" y="35215"/>
                    <a:pt x="25955" y="33913"/>
                  </a:cubicBezTo>
                  <a:cubicBezTo>
                    <a:pt x="25955" y="32286"/>
                    <a:pt x="24328" y="30659"/>
                    <a:pt x="23026" y="29357"/>
                  </a:cubicBezTo>
                  <a:cubicBezTo>
                    <a:pt x="21724" y="28055"/>
                    <a:pt x="20097" y="26753"/>
                    <a:pt x="20097" y="25452"/>
                  </a:cubicBezTo>
                  <a:cubicBezTo>
                    <a:pt x="19771" y="23824"/>
                    <a:pt x="24002" y="18292"/>
                    <a:pt x="28233" y="13735"/>
                  </a:cubicBezTo>
                  <a:lnTo>
                    <a:pt x="28233" y="13735"/>
                  </a:lnTo>
                  <a:close/>
                  <a:moveTo>
                    <a:pt x="90720" y="107466"/>
                  </a:moveTo>
                  <a:cubicBezTo>
                    <a:pt x="92673" y="108768"/>
                    <a:pt x="90395" y="110070"/>
                    <a:pt x="93649" y="111046"/>
                  </a:cubicBezTo>
                  <a:cubicBezTo>
                    <a:pt x="96904" y="112022"/>
                    <a:pt x="101460" y="113324"/>
                    <a:pt x="101135" y="111371"/>
                  </a:cubicBezTo>
                  <a:cubicBezTo>
                    <a:pt x="101135" y="109744"/>
                    <a:pt x="97555" y="106815"/>
                    <a:pt x="95277" y="105188"/>
                  </a:cubicBezTo>
                  <a:cubicBezTo>
                    <a:pt x="93324" y="103235"/>
                    <a:pt x="89744" y="103561"/>
                    <a:pt x="90720" y="107466"/>
                  </a:cubicBezTo>
                  <a:lnTo>
                    <a:pt x="90720" y="10746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19" name="Freeform: Shape 2718">
              <a:extLst>
                <a:ext uri="{FF2B5EF4-FFF2-40B4-BE49-F238E27FC236}">
                  <a16:creationId xmlns:a16="http://schemas.microsoft.com/office/drawing/2014/main" id="{DF6BDC83-299A-44A7-9DB0-177D5BFC7A47}"/>
                </a:ext>
              </a:extLst>
            </p:cNvPr>
            <p:cNvSpPr/>
            <p:nvPr/>
          </p:nvSpPr>
          <p:spPr>
            <a:xfrm>
              <a:off x="5519872" y="3358460"/>
              <a:ext cx="576377" cy="549899"/>
            </a:xfrm>
            <a:custGeom>
              <a:avLst/>
              <a:gdLst>
                <a:gd name="connsiteX0" fmla="*/ 183555 w 576377"/>
                <a:gd name="connsiteY0" fmla="*/ 62696 h 549899"/>
                <a:gd name="connsiteX1" fmla="*/ 190390 w 576377"/>
                <a:gd name="connsiteY1" fmla="*/ 60418 h 549899"/>
                <a:gd name="connsiteX2" fmla="*/ 200154 w 576377"/>
                <a:gd name="connsiteY2" fmla="*/ 57489 h 549899"/>
                <a:gd name="connsiteX3" fmla="*/ 206663 w 576377"/>
                <a:gd name="connsiteY3" fmla="*/ 54234 h 549899"/>
                <a:gd name="connsiteX4" fmla="*/ 211219 w 576377"/>
                <a:gd name="connsiteY4" fmla="*/ 47074 h 549899"/>
                <a:gd name="connsiteX5" fmla="*/ 228143 w 576377"/>
                <a:gd name="connsiteY5" fmla="*/ 39263 h 549899"/>
                <a:gd name="connsiteX6" fmla="*/ 239208 w 576377"/>
                <a:gd name="connsiteY6" fmla="*/ 42518 h 549899"/>
                <a:gd name="connsiteX7" fmla="*/ 251250 w 576377"/>
                <a:gd name="connsiteY7" fmla="*/ 28198 h 549899"/>
                <a:gd name="connsiteX8" fmla="*/ 282819 w 576377"/>
                <a:gd name="connsiteY8" fmla="*/ 19736 h 549899"/>
                <a:gd name="connsiteX9" fmla="*/ 298115 w 576377"/>
                <a:gd name="connsiteY9" fmla="*/ 17458 h 549899"/>
                <a:gd name="connsiteX10" fmla="*/ 314388 w 576377"/>
                <a:gd name="connsiteY10" fmla="*/ 15180 h 549899"/>
                <a:gd name="connsiteX11" fmla="*/ 338797 w 576377"/>
                <a:gd name="connsiteY11" fmla="*/ 11600 h 549899"/>
                <a:gd name="connsiteX12" fmla="*/ 359626 w 576377"/>
                <a:gd name="connsiteY12" fmla="*/ 4440 h 549899"/>
                <a:gd name="connsiteX13" fmla="*/ 376549 w 576377"/>
                <a:gd name="connsiteY13" fmla="*/ 8345 h 549899"/>
                <a:gd name="connsiteX14" fmla="*/ 394449 w 576377"/>
                <a:gd name="connsiteY14" fmla="*/ 13878 h 549899"/>
                <a:gd name="connsiteX15" fmla="*/ 417231 w 576377"/>
                <a:gd name="connsiteY15" fmla="*/ 4765 h 549899"/>
                <a:gd name="connsiteX16" fmla="*/ 421787 w 576377"/>
                <a:gd name="connsiteY16" fmla="*/ 209 h 549899"/>
                <a:gd name="connsiteX17" fmla="*/ 436758 w 576377"/>
                <a:gd name="connsiteY17" fmla="*/ 6067 h 549899"/>
                <a:gd name="connsiteX18" fmla="*/ 447498 w 576377"/>
                <a:gd name="connsiteY18" fmla="*/ 209 h 549899"/>
                <a:gd name="connsiteX19" fmla="*/ 459540 w 576377"/>
                <a:gd name="connsiteY19" fmla="*/ 3138 h 549899"/>
                <a:gd name="connsiteX20" fmla="*/ 462144 w 576377"/>
                <a:gd name="connsiteY20" fmla="*/ 7694 h 549899"/>
                <a:gd name="connsiteX21" fmla="*/ 477765 w 576377"/>
                <a:gd name="connsiteY21" fmla="*/ 6067 h 549899"/>
                <a:gd name="connsiteX22" fmla="*/ 470280 w 576377"/>
                <a:gd name="connsiteY22" fmla="*/ 17458 h 549899"/>
                <a:gd name="connsiteX23" fmla="*/ 473860 w 576377"/>
                <a:gd name="connsiteY23" fmla="*/ 23316 h 549899"/>
                <a:gd name="connsiteX24" fmla="*/ 476138 w 576377"/>
                <a:gd name="connsiteY24" fmla="*/ 26245 h 549899"/>
                <a:gd name="connsiteX25" fmla="*/ 474836 w 576377"/>
                <a:gd name="connsiteY25" fmla="*/ 32429 h 549899"/>
                <a:gd name="connsiteX26" fmla="*/ 473860 w 576377"/>
                <a:gd name="connsiteY26" fmla="*/ 39263 h 549899"/>
                <a:gd name="connsiteX27" fmla="*/ 474511 w 576377"/>
                <a:gd name="connsiteY27" fmla="*/ 41541 h 549899"/>
                <a:gd name="connsiteX28" fmla="*/ 479718 w 576377"/>
                <a:gd name="connsiteY28" fmla="*/ 58465 h 549899"/>
                <a:gd name="connsiteX29" fmla="*/ 474836 w 576377"/>
                <a:gd name="connsiteY29" fmla="*/ 71809 h 549899"/>
                <a:gd name="connsiteX30" fmla="*/ 471256 w 576377"/>
                <a:gd name="connsiteY30" fmla="*/ 79945 h 549899"/>
                <a:gd name="connsiteX31" fmla="*/ 471256 w 576377"/>
                <a:gd name="connsiteY31" fmla="*/ 79945 h 549899"/>
                <a:gd name="connsiteX32" fmla="*/ 465724 w 576377"/>
                <a:gd name="connsiteY32" fmla="*/ 83525 h 549899"/>
                <a:gd name="connsiteX33" fmla="*/ 452054 w 576377"/>
                <a:gd name="connsiteY33" fmla="*/ 93289 h 549899"/>
                <a:gd name="connsiteX34" fmla="*/ 450753 w 576377"/>
                <a:gd name="connsiteY34" fmla="*/ 100123 h 549899"/>
                <a:gd name="connsiteX35" fmla="*/ 451078 w 576377"/>
                <a:gd name="connsiteY35" fmla="*/ 105005 h 549899"/>
                <a:gd name="connsiteX36" fmla="*/ 456611 w 576377"/>
                <a:gd name="connsiteY36" fmla="*/ 115745 h 549899"/>
                <a:gd name="connsiteX37" fmla="*/ 457913 w 576377"/>
                <a:gd name="connsiteY37" fmla="*/ 118023 h 549899"/>
                <a:gd name="connsiteX38" fmla="*/ 464747 w 576377"/>
                <a:gd name="connsiteY38" fmla="*/ 125834 h 549899"/>
                <a:gd name="connsiteX39" fmla="*/ 472883 w 576377"/>
                <a:gd name="connsiteY39" fmla="*/ 135272 h 549899"/>
                <a:gd name="connsiteX40" fmla="*/ 472883 w 576377"/>
                <a:gd name="connsiteY40" fmla="*/ 138201 h 549899"/>
                <a:gd name="connsiteX41" fmla="*/ 476138 w 576377"/>
                <a:gd name="connsiteY41" fmla="*/ 146988 h 549899"/>
                <a:gd name="connsiteX42" fmla="*/ 489807 w 576377"/>
                <a:gd name="connsiteY42" fmla="*/ 156426 h 549899"/>
                <a:gd name="connsiteX43" fmla="*/ 495014 w 576377"/>
                <a:gd name="connsiteY43" fmla="*/ 160983 h 549899"/>
                <a:gd name="connsiteX44" fmla="*/ 507707 w 576377"/>
                <a:gd name="connsiteY44" fmla="*/ 214683 h 549899"/>
                <a:gd name="connsiteX45" fmla="*/ 507056 w 576377"/>
                <a:gd name="connsiteY45" fmla="*/ 215008 h 549899"/>
                <a:gd name="connsiteX46" fmla="*/ 504453 w 576377"/>
                <a:gd name="connsiteY46" fmla="*/ 216961 h 549899"/>
                <a:gd name="connsiteX47" fmla="*/ 502500 w 576377"/>
                <a:gd name="connsiteY47" fmla="*/ 219890 h 549899"/>
                <a:gd name="connsiteX48" fmla="*/ 508683 w 576377"/>
                <a:gd name="connsiteY48" fmla="*/ 231281 h 549899"/>
                <a:gd name="connsiteX49" fmla="*/ 514542 w 576377"/>
                <a:gd name="connsiteY49" fmla="*/ 241370 h 549899"/>
                <a:gd name="connsiteX50" fmla="*/ 516820 w 576377"/>
                <a:gd name="connsiteY50" fmla="*/ 259595 h 549899"/>
                <a:gd name="connsiteX51" fmla="*/ 517145 w 576377"/>
                <a:gd name="connsiteY51" fmla="*/ 263826 h 549899"/>
                <a:gd name="connsiteX52" fmla="*/ 516820 w 576377"/>
                <a:gd name="connsiteY52" fmla="*/ 270986 h 549899"/>
                <a:gd name="connsiteX53" fmla="*/ 516820 w 576377"/>
                <a:gd name="connsiteY53" fmla="*/ 277821 h 549899"/>
                <a:gd name="connsiteX54" fmla="*/ 518772 w 576377"/>
                <a:gd name="connsiteY54" fmla="*/ 284655 h 549899"/>
                <a:gd name="connsiteX55" fmla="*/ 520399 w 576377"/>
                <a:gd name="connsiteY55" fmla="*/ 290839 h 549899"/>
                <a:gd name="connsiteX56" fmla="*/ 518447 w 576377"/>
                <a:gd name="connsiteY56" fmla="*/ 294744 h 549899"/>
                <a:gd name="connsiteX57" fmla="*/ 514867 w 576377"/>
                <a:gd name="connsiteY57" fmla="*/ 302555 h 549899"/>
                <a:gd name="connsiteX58" fmla="*/ 516820 w 576377"/>
                <a:gd name="connsiteY58" fmla="*/ 318502 h 549899"/>
                <a:gd name="connsiteX59" fmla="*/ 518121 w 576377"/>
                <a:gd name="connsiteY59" fmla="*/ 329242 h 549899"/>
                <a:gd name="connsiteX60" fmla="*/ 514867 w 576377"/>
                <a:gd name="connsiteY60" fmla="*/ 329893 h 549899"/>
                <a:gd name="connsiteX61" fmla="*/ 510310 w 576377"/>
                <a:gd name="connsiteY61" fmla="*/ 331846 h 549899"/>
                <a:gd name="connsiteX62" fmla="*/ 507381 w 576377"/>
                <a:gd name="connsiteY62" fmla="*/ 337704 h 549899"/>
                <a:gd name="connsiteX63" fmla="*/ 506080 w 576377"/>
                <a:gd name="connsiteY63" fmla="*/ 341609 h 549899"/>
                <a:gd name="connsiteX64" fmla="*/ 517145 w 576377"/>
                <a:gd name="connsiteY64" fmla="*/ 357231 h 549899"/>
                <a:gd name="connsiteX65" fmla="*/ 519098 w 576377"/>
                <a:gd name="connsiteY65" fmla="*/ 359835 h 549899"/>
                <a:gd name="connsiteX66" fmla="*/ 519098 w 576377"/>
                <a:gd name="connsiteY66" fmla="*/ 359835 h 549899"/>
                <a:gd name="connsiteX67" fmla="*/ 520725 w 576377"/>
                <a:gd name="connsiteY67" fmla="*/ 368948 h 549899"/>
                <a:gd name="connsiteX68" fmla="*/ 523329 w 576377"/>
                <a:gd name="connsiteY68" fmla="*/ 381966 h 549899"/>
                <a:gd name="connsiteX69" fmla="*/ 531140 w 576377"/>
                <a:gd name="connsiteY69" fmla="*/ 388475 h 549899"/>
                <a:gd name="connsiteX70" fmla="*/ 531140 w 576377"/>
                <a:gd name="connsiteY70" fmla="*/ 388475 h 549899"/>
                <a:gd name="connsiteX71" fmla="*/ 535696 w 576377"/>
                <a:gd name="connsiteY71" fmla="*/ 391078 h 549899"/>
                <a:gd name="connsiteX72" fmla="*/ 540578 w 576377"/>
                <a:gd name="connsiteY72" fmla="*/ 389451 h 549899"/>
                <a:gd name="connsiteX73" fmla="*/ 542856 w 576377"/>
                <a:gd name="connsiteY73" fmla="*/ 388475 h 549899"/>
                <a:gd name="connsiteX74" fmla="*/ 542856 w 576377"/>
                <a:gd name="connsiteY74" fmla="*/ 388475 h 549899"/>
                <a:gd name="connsiteX75" fmla="*/ 554572 w 576377"/>
                <a:gd name="connsiteY75" fmla="*/ 392380 h 549899"/>
                <a:gd name="connsiteX76" fmla="*/ 563034 w 576377"/>
                <a:gd name="connsiteY76" fmla="*/ 395960 h 549899"/>
                <a:gd name="connsiteX77" fmla="*/ 567590 w 576377"/>
                <a:gd name="connsiteY77" fmla="*/ 403771 h 549899"/>
                <a:gd name="connsiteX78" fmla="*/ 576378 w 576377"/>
                <a:gd name="connsiteY78" fmla="*/ 418416 h 549899"/>
                <a:gd name="connsiteX79" fmla="*/ 523003 w 576377"/>
                <a:gd name="connsiteY79" fmla="*/ 455843 h 549899"/>
                <a:gd name="connsiteX80" fmla="*/ 489481 w 576377"/>
                <a:gd name="connsiteY80" fmla="*/ 474720 h 549899"/>
                <a:gd name="connsiteX81" fmla="*/ 465072 w 576377"/>
                <a:gd name="connsiteY81" fmla="*/ 488714 h 549899"/>
                <a:gd name="connsiteX82" fmla="*/ 465072 w 576377"/>
                <a:gd name="connsiteY82" fmla="*/ 488714 h 549899"/>
                <a:gd name="connsiteX83" fmla="*/ 440338 w 576377"/>
                <a:gd name="connsiteY83" fmla="*/ 506940 h 549899"/>
                <a:gd name="connsiteX84" fmla="*/ 432202 w 576377"/>
                <a:gd name="connsiteY84" fmla="*/ 513774 h 549899"/>
                <a:gd name="connsiteX85" fmla="*/ 411698 w 576377"/>
                <a:gd name="connsiteY85" fmla="*/ 532000 h 549899"/>
                <a:gd name="connsiteX86" fmla="*/ 403562 w 576377"/>
                <a:gd name="connsiteY86" fmla="*/ 539485 h 549899"/>
                <a:gd name="connsiteX87" fmla="*/ 373945 w 576377"/>
                <a:gd name="connsiteY87" fmla="*/ 545343 h 549899"/>
                <a:gd name="connsiteX88" fmla="*/ 359951 w 576377"/>
                <a:gd name="connsiteY88" fmla="*/ 547621 h 549899"/>
                <a:gd name="connsiteX89" fmla="*/ 358324 w 576377"/>
                <a:gd name="connsiteY89" fmla="*/ 546320 h 549899"/>
                <a:gd name="connsiteX90" fmla="*/ 348560 w 576377"/>
                <a:gd name="connsiteY90" fmla="*/ 549248 h 549899"/>
                <a:gd name="connsiteX91" fmla="*/ 348560 w 576377"/>
                <a:gd name="connsiteY91" fmla="*/ 549248 h 549899"/>
                <a:gd name="connsiteX92" fmla="*/ 347909 w 576377"/>
                <a:gd name="connsiteY92" fmla="*/ 549574 h 549899"/>
                <a:gd name="connsiteX93" fmla="*/ 347909 w 576377"/>
                <a:gd name="connsiteY93" fmla="*/ 549574 h 549899"/>
                <a:gd name="connsiteX94" fmla="*/ 339773 w 576377"/>
                <a:gd name="connsiteY94" fmla="*/ 549899 h 549899"/>
                <a:gd name="connsiteX95" fmla="*/ 331637 w 576377"/>
                <a:gd name="connsiteY95" fmla="*/ 548923 h 549899"/>
                <a:gd name="connsiteX96" fmla="*/ 332938 w 576377"/>
                <a:gd name="connsiteY96" fmla="*/ 545343 h 549899"/>
                <a:gd name="connsiteX97" fmla="*/ 334240 w 576377"/>
                <a:gd name="connsiteY97" fmla="*/ 541112 h 549899"/>
                <a:gd name="connsiteX98" fmla="*/ 334240 w 576377"/>
                <a:gd name="connsiteY98" fmla="*/ 535579 h 549899"/>
                <a:gd name="connsiteX99" fmla="*/ 334240 w 576377"/>
                <a:gd name="connsiteY99" fmla="*/ 529721 h 549899"/>
                <a:gd name="connsiteX100" fmla="*/ 320246 w 576377"/>
                <a:gd name="connsiteY100" fmla="*/ 519958 h 549899"/>
                <a:gd name="connsiteX101" fmla="*/ 303322 w 576377"/>
                <a:gd name="connsiteY101" fmla="*/ 512472 h 549899"/>
                <a:gd name="connsiteX102" fmla="*/ 293559 w 576377"/>
                <a:gd name="connsiteY102" fmla="*/ 512472 h 549899"/>
                <a:gd name="connsiteX103" fmla="*/ 293559 w 576377"/>
                <a:gd name="connsiteY103" fmla="*/ 512472 h 549899"/>
                <a:gd name="connsiteX104" fmla="*/ 291931 w 576377"/>
                <a:gd name="connsiteY104" fmla="*/ 512798 h 549899"/>
                <a:gd name="connsiteX105" fmla="*/ 289328 w 576377"/>
                <a:gd name="connsiteY105" fmla="*/ 511170 h 549899"/>
                <a:gd name="connsiteX106" fmla="*/ 286399 w 576377"/>
                <a:gd name="connsiteY106" fmla="*/ 505638 h 549899"/>
                <a:gd name="connsiteX107" fmla="*/ 279890 w 576377"/>
                <a:gd name="connsiteY107" fmla="*/ 501407 h 549899"/>
                <a:gd name="connsiteX108" fmla="*/ 275333 w 576377"/>
                <a:gd name="connsiteY108" fmla="*/ 499454 h 549899"/>
                <a:gd name="connsiteX109" fmla="*/ 275008 w 576377"/>
                <a:gd name="connsiteY109" fmla="*/ 496525 h 549899"/>
                <a:gd name="connsiteX110" fmla="*/ 272730 w 576377"/>
                <a:gd name="connsiteY110" fmla="*/ 486761 h 549899"/>
                <a:gd name="connsiteX111" fmla="*/ 99589 w 576377"/>
                <a:gd name="connsiteY111" fmla="*/ 368948 h 549899"/>
                <a:gd name="connsiteX112" fmla="*/ 976 w 576377"/>
                <a:gd name="connsiteY112" fmla="*/ 302880 h 549899"/>
                <a:gd name="connsiteX113" fmla="*/ 651 w 576377"/>
                <a:gd name="connsiteY113" fmla="*/ 302555 h 549899"/>
                <a:gd name="connsiteX114" fmla="*/ 0 w 576377"/>
                <a:gd name="connsiteY114" fmla="*/ 282702 h 549899"/>
                <a:gd name="connsiteX115" fmla="*/ 651 w 576377"/>
                <a:gd name="connsiteY115" fmla="*/ 263501 h 549899"/>
                <a:gd name="connsiteX116" fmla="*/ 8136 w 576377"/>
                <a:gd name="connsiteY116" fmla="*/ 257317 h 549899"/>
                <a:gd name="connsiteX117" fmla="*/ 26687 w 576377"/>
                <a:gd name="connsiteY117" fmla="*/ 244950 h 549899"/>
                <a:gd name="connsiteX118" fmla="*/ 38078 w 576377"/>
                <a:gd name="connsiteY118" fmla="*/ 240068 h 549899"/>
                <a:gd name="connsiteX119" fmla="*/ 38078 w 576377"/>
                <a:gd name="connsiteY119" fmla="*/ 240068 h 549899"/>
                <a:gd name="connsiteX120" fmla="*/ 46214 w 576377"/>
                <a:gd name="connsiteY120" fmla="*/ 238115 h 549899"/>
                <a:gd name="connsiteX121" fmla="*/ 51747 w 576377"/>
                <a:gd name="connsiteY121" fmla="*/ 238441 h 549899"/>
                <a:gd name="connsiteX122" fmla="*/ 58907 w 576377"/>
                <a:gd name="connsiteY122" fmla="*/ 238115 h 549899"/>
                <a:gd name="connsiteX123" fmla="*/ 60534 w 576377"/>
                <a:gd name="connsiteY123" fmla="*/ 235186 h 549899"/>
                <a:gd name="connsiteX124" fmla="*/ 64440 w 576377"/>
                <a:gd name="connsiteY124" fmla="*/ 229003 h 549899"/>
                <a:gd name="connsiteX125" fmla="*/ 70949 w 576377"/>
                <a:gd name="connsiteY125" fmla="*/ 228352 h 549899"/>
                <a:gd name="connsiteX126" fmla="*/ 87221 w 576377"/>
                <a:gd name="connsiteY126" fmla="*/ 226724 h 549899"/>
                <a:gd name="connsiteX127" fmla="*/ 99914 w 576377"/>
                <a:gd name="connsiteY127" fmla="*/ 219239 h 549899"/>
                <a:gd name="connsiteX128" fmla="*/ 99914 w 576377"/>
                <a:gd name="connsiteY128" fmla="*/ 219239 h 549899"/>
                <a:gd name="connsiteX129" fmla="*/ 99914 w 576377"/>
                <a:gd name="connsiteY129" fmla="*/ 219239 h 549899"/>
                <a:gd name="connsiteX130" fmla="*/ 105121 w 576377"/>
                <a:gd name="connsiteY130" fmla="*/ 210777 h 549899"/>
                <a:gd name="connsiteX131" fmla="*/ 128228 w 576377"/>
                <a:gd name="connsiteY131" fmla="*/ 200363 h 549899"/>
                <a:gd name="connsiteX132" fmla="*/ 142874 w 576377"/>
                <a:gd name="connsiteY132" fmla="*/ 193203 h 549899"/>
                <a:gd name="connsiteX133" fmla="*/ 138643 w 576377"/>
                <a:gd name="connsiteY133" fmla="*/ 188321 h 549899"/>
                <a:gd name="connsiteX134" fmla="*/ 136690 w 576377"/>
                <a:gd name="connsiteY134" fmla="*/ 187019 h 549899"/>
                <a:gd name="connsiteX135" fmla="*/ 136690 w 576377"/>
                <a:gd name="connsiteY135" fmla="*/ 187019 h 549899"/>
                <a:gd name="connsiteX136" fmla="*/ 137992 w 576377"/>
                <a:gd name="connsiteY136" fmla="*/ 184741 h 549899"/>
                <a:gd name="connsiteX137" fmla="*/ 139294 w 576377"/>
                <a:gd name="connsiteY137" fmla="*/ 181161 h 549899"/>
                <a:gd name="connsiteX138" fmla="*/ 137016 w 576377"/>
                <a:gd name="connsiteY138" fmla="*/ 177906 h 549899"/>
                <a:gd name="connsiteX139" fmla="*/ 135388 w 576377"/>
                <a:gd name="connsiteY139" fmla="*/ 175954 h 549899"/>
                <a:gd name="connsiteX140" fmla="*/ 134737 w 576377"/>
                <a:gd name="connsiteY140" fmla="*/ 173676 h 549899"/>
                <a:gd name="connsiteX141" fmla="*/ 135388 w 576377"/>
                <a:gd name="connsiteY141" fmla="*/ 169770 h 549899"/>
                <a:gd name="connsiteX142" fmla="*/ 140921 w 576377"/>
                <a:gd name="connsiteY142" fmla="*/ 169770 h 549899"/>
                <a:gd name="connsiteX143" fmla="*/ 145803 w 576377"/>
                <a:gd name="connsiteY143" fmla="*/ 171072 h 549899"/>
                <a:gd name="connsiteX144" fmla="*/ 151661 w 576377"/>
                <a:gd name="connsiteY144" fmla="*/ 170095 h 549899"/>
                <a:gd name="connsiteX145" fmla="*/ 156543 w 576377"/>
                <a:gd name="connsiteY145" fmla="*/ 168468 h 549899"/>
                <a:gd name="connsiteX146" fmla="*/ 160123 w 576377"/>
                <a:gd name="connsiteY146" fmla="*/ 164888 h 549899"/>
                <a:gd name="connsiteX147" fmla="*/ 160123 w 576377"/>
                <a:gd name="connsiteY147" fmla="*/ 164888 h 549899"/>
                <a:gd name="connsiteX148" fmla="*/ 163703 w 576377"/>
                <a:gd name="connsiteY148" fmla="*/ 159356 h 549899"/>
                <a:gd name="connsiteX149" fmla="*/ 175745 w 576377"/>
                <a:gd name="connsiteY149" fmla="*/ 156752 h 549899"/>
                <a:gd name="connsiteX150" fmla="*/ 177697 w 576377"/>
                <a:gd name="connsiteY150" fmla="*/ 156426 h 549899"/>
                <a:gd name="connsiteX151" fmla="*/ 190716 w 576377"/>
                <a:gd name="connsiteY151" fmla="*/ 158379 h 549899"/>
                <a:gd name="connsiteX152" fmla="*/ 208290 w 576377"/>
                <a:gd name="connsiteY152" fmla="*/ 159681 h 549899"/>
                <a:gd name="connsiteX153" fmla="*/ 208290 w 576377"/>
                <a:gd name="connsiteY153" fmla="*/ 159681 h 549899"/>
                <a:gd name="connsiteX154" fmla="*/ 208615 w 576377"/>
                <a:gd name="connsiteY154" fmla="*/ 156101 h 549899"/>
                <a:gd name="connsiteX155" fmla="*/ 208290 w 576377"/>
                <a:gd name="connsiteY155" fmla="*/ 151870 h 549899"/>
                <a:gd name="connsiteX156" fmla="*/ 210893 w 576377"/>
                <a:gd name="connsiteY156" fmla="*/ 148616 h 549899"/>
                <a:gd name="connsiteX157" fmla="*/ 214148 w 576377"/>
                <a:gd name="connsiteY157" fmla="*/ 144059 h 549899"/>
                <a:gd name="connsiteX158" fmla="*/ 207964 w 576377"/>
                <a:gd name="connsiteY158" fmla="*/ 139177 h 549899"/>
                <a:gd name="connsiteX159" fmla="*/ 204710 w 576377"/>
                <a:gd name="connsiteY159" fmla="*/ 137550 h 549899"/>
                <a:gd name="connsiteX160" fmla="*/ 203408 w 576377"/>
                <a:gd name="connsiteY160" fmla="*/ 132668 h 549899"/>
                <a:gd name="connsiteX161" fmla="*/ 201130 w 576377"/>
                <a:gd name="connsiteY161" fmla="*/ 124532 h 549899"/>
                <a:gd name="connsiteX162" fmla="*/ 197225 w 576377"/>
                <a:gd name="connsiteY162" fmla="*/ 116721 h 549899"/>
                <a:gd name="connsiteX163" fmla="*/ 192668 w 576377"/>
                <a:gd name="connsiteY163" fmla="*/ 107608 h 549899"/>
                <a:gd name="connsiteX164" fmla="*/ 194295 w 576377"/>
                <a:gd name="connsiteY164" fmla="*/ 102076 h 549899"/>
                <a:gd name="connsiteX165" fmla="*/ 195597 w 576377"/>
                <a:gd name="connsiteY165" fmla="*/ 97519 h 549899"/>
                <a:gd name="connsiteX166" fmla="*/ 195597 w 576377"/>
                <a:gd name="connsiteY166" fmla="*/ 92312 h 549899"/>
                <a:gd name="connsiteX167" fmla="*/ 195597 w 576377"/>
                <a:gd name="connsiteY167" fmla="*/ 87430 h 549899"/>
                <a:gd name="connsiteX168" fmla="*/ 193645 w 576377"/>
                <a:gd name="connsiteY168" fmla="*/ 82874 h 549899"/>
                <a:gd name="connsiteX169" fmla="*/ 191692 w 576377"/>
                <a:gd name="connsiteY169" fmla="*/ 79294 h 549899"/>
                <a:gd name="connsiteX170" fmla="*/ 192343 w 576377"/>
                <a:gd name="connsiteY170" fmla="*/ 77341 h 549899"/>
                <a:gd name="connsiteX171" fmla="*/ 194295 w 576377"/>
                <a:gd name="connsiteY171" fmla="*/ 74738 h 549899"/>
                <a:gd name="connsiteX172" fmla="*/ 184206 w 576377"/>
                <a:gd name="connsiteY172" fmla="*/ 63672 h 549899"/>
                <a:gd name="connsiteX173" fmla="*/ 184206 w 576377"/>
                <a:gd name="connsiteY173" fmla="*/ 63672 h 549899"/>
                <a:gd name="connsiteX174" fmla="*/ 183555 w 576377"/>
                <a:gd name="connsiteY174" fmla="*/ 62696 h 549899"/>
                <a:gd name="connsiteX175" fmla="*/ 183555 w 576377"/>
                <a:gd name="connsiteY175" fmla="*/ 62696 h 54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576377" h="549899">
                  <a:moveTo>
                    <a:pt x="183555" y="62696"/>
                  </a:moveTo>
                  <a:cubicBezTo>
                    <a:pt x="186484" y="62045"/>
                    <a:pt x="189414" y="61394"/>
                    <a:pt x="190390" y="60418"/>
                  </a:cubicBezTo>
                  <a:cubicBezTo>
                    <a:pt x="192668" y="59116"/>
                    <a:pt x="197225" y="58465"/>
                    <a:pt x="200154" y="57489"/>
                  </a:cubicBezTo>
                  <a:cubicBezTo>
                    <a:pt x="203083" y="56187"/>
                    <a:pt x="203734" y="58465"/>
                    <a:pt x="206663" y="54234"/>
                  </a:cubicBezTo>
                  <a:cubicBezTo>
                    <a:pt x="209266" y="50003"/>
                    <a:pt x="206988" y="49678"/>
                    <a:pt x="211219" y="47074"/>
                  </a:cubicBezTo>
                  <a:cubicBezTo>
                    <a:pt x="215450" y="44471"/>
                    <a:pt x="224563" y="39589"/>
                    <a:pt x="228143" y="39263"/>
                  </a:cubicBezTo>
                  <a:cubicBezTo>
                    <a:pt x="231723" y="38938"/>
                    <a:pt x="235628" y="44471"/>
                    <a:pt x="239208" y="42518"/>
                  </a:cubicBezTo>
                  <a:cubicBezTo>
                    <a:pt x="242788" y="40565"/>
                    <a:pt x="241486" y="33731"/>
                    <a:pt x="251250" y="28198"/>
                  </a:cubicBezTo>
                  <a:cubicBezTo>
                    <a:pt x="260688" y="22665"/>
                    <a:pt x="278263" y="20713"/>
                    <a:pt x="282819" y="19736"/>
                  </a:cubicBezTo>
                  <a:cubicBezTo>
                    <a:pt x="287375" y="18760"/>
                    <a:pt x="289002" y="17783"/>
                    <a:pt x="298115" y="17458"/>
                  </a:cubicBezTo>
                  <a:cubicBezTo>
                    <a:pt x="307228" y="17132"/>
                    <a:pt x="308855" y="18434"/>
                    <a:pt x="314388" y="15180"/>
                  </a:cubicBezTo>
                  <a:cubicBezTo>
                    <a:pt x="319920" y="11925"/>
                    <a:pt x="330986" y="14203"/>
                    <a:pt x="338797" y="11600"/>
                  </a:cubicBezTo>
                  <a:cubicBezTo>
                    <a:pt x="346608" y="9322"/>
                    <a:pt x="355720" y="4440"/>
                    <a:pt x="359626" y="4440"/>
                  </a:cubicBezTo>
                  <a:cubicBezTo>
                    <a:pt x="363531" y="4440"/>
                    <a:pt x="373620" y="6718"/>
                    <a:pt x="376549" y="8345"/>
                  </a:cubicBezTo>
                  <a:cubicBezTo>
                    <a:pt x="379478" y="9972"/>
                    <a:pt x="388917" y="14529"/>
                    <a:pt x="394449" y="13878"/>
                  </a:cubicBezTo>
                  <a:cubicBezTo>
                    <a:pt x="399982" y="12902"/>
                    <a:pt x="414302" y="7694"/>
                    <a:pt x="417231" y="4765"/>
                  </a:cubicBezTo>
                  <a:cubicBezTo>
                    <a:pt x="420160" y="1836"/>
                    <a:pt x="416580" y="-767"/>
                    <a:pt x="421787" y="209"/>
                  </a:cubicBezTo>
                  <a:cubicBezTo>
                    <a:pt x="426995" y="860"/>
                    <a:pt x="434480" y="4440"/>
                    <a:pt x="436758" y="6067"/>
                  </a:cubicBezTo>
                  <a:cubicBezTo>
                    <a:pt x="439036" y="7694"/>
                    <a:pt x="442291" y="-117"/>
                    <a:pt x="447498" y="209"/>
                  </a:cubicBezTo>
                  <a:cubicBezTo>
                    <a:pt x="452705" y="860"/>
                    <a:pt x="458889" y="860"/>
                    <a:pt x="459540" y="3138"/>
                  </a:cubicBezTo>
                  <a:cubicBezTo>
                    <a:pt x="460191" y="5416"/>
                    <a:pt x="458238" y="8345"/>
                    <a:pt x="462144" y="7694"/>
                  </a:cubicBezTo>
                  <a:cubicBezTo>
                    <a:pt x="465398" y="7043"/>
                    <a:pt x="472233" y="6393"/>
                    <a:pt x="477765" y="6067"/>
                  </a:cubicBezTo>
                  <a:cubicBezTo>
                    <a:pt x="473860" y="10623"/>
                    <a:pt x="470280" y="15505"/>
                    <a:pt x="470280" y="17458"/>
                  </a:cubicBezTo>
                  <a:cubicBezTo>
                    <a:pt x="470280" y="19736"/>
                    <a:pt x="472233" y="21689"/>
                    <a:pt x="473860" y="23316"/>
                  </a:cubicBezTo>
                  <a:cubicBezTo>
                    <a:pt x="475162" y="24292"/>
                    <a:pt x="476138" y="25594"/>
                    <a:pt x="476138" y="26245"/>
                  </a:cubicBezTo>
                  <a:cubicBezTo>
                    <a:pt x="476138" y="27222"/>
                    <a:pt x="475487" y="29825"/>
                    <a:pt x="474836" y="32429"/>
                  </a:cubicBezTo>
                  <a:cubicBezTo>
                    <a:pt x="474185" y="35358"/>
                    <a:pt x="473535" y="37962"/>
                    <a:pt x="473860" y="39263"/>
                  </a:cubicBezTo>
                  <a:cubicBezTo>
                    <a:pt x="473860" y="39589"/>
                    <a:pt x="474185" y="40565"/>
                    <a:pt x="474511" y="41541"/>
                  </a:cubicBezTo>
                  <a:cubicBezTo>
                    <a:pt x="476138" y="46749"/>
                    <a:pt x="479718" y="57489"/>
                    <a:pt x="479718" y="58465"/>
                  </a:cubicBezTo>
                  <a:cubicBezTo>
                    <a:pt x="479718" y="59116"/>
                    <a:pt x="477440" y="65950"/>
                    <a:pt x="474836" y="71809"/>
                  </a:cubicBezTo>
                  <a:cubicBezTo>
                    <a:pt x="473209" y="76040"/>
                    <a:pt x="471581" y="79619"/>
                    <a:pt x="471256" y="79945"/>
                  </a:cubicBezTo>
                  <a:lnTo>
                    <a:pt x="471256" y="79945"/>
                  </a:lnTo>
                  <a:cubicBezTo>
                    <a:pt x="470605" y="80270"/>
                    <a:pt x="468327" y="81898"/>
                    <a:pt x="465724" y="83525"/>
                  </a:cubicBezTo>
                  <a:cubicBezTo>
                    <a:pt x="460191" y="87105"/>
                    <a:pt x="452705" y="91987"/>
                    <a:pt x="452054" y="93289"/>
                  </a:cubicBezTo>
                  <a:cubicBezTo>
                    <a:pt x="451729" y="94265"/>
                    <a:pt x="451078" y="97194"/>
                    <a:pt x="450753" y="100123"/>
                  </a:cubicBezTo>
                  <a:cubicBezTo>
                    <a:pt x="450427" y="102076"/>
                    <a:pt x="450427" y="104028"/>
                    <a:pt x="451078" y="105005"/>
                  </a:cubicBezTo>
                  <a:cubicBezTo>
                    <a:pt x="451729" y="106958"/>
                    <a:pt x="454658" y="112490"/>
                    <a:pt x="456611" y="115745"/>
                  </a:cubicBezTo>
                  <a:cubicBezTo>
                    <a:pt x="456936" y="116721"/>
                    <a:pt x="457587" y="117372"/>
                    <a:pt x="457913" y="118023"/>
                  </a:cubicBezTo>
                  <a:cubicBezTo>
                    <a:pt x="458563" y="119325"/>
                    <a:pt x="461493" y="122579"/>
                    <a:pt x="464747" y="125834"/>
                  </a:cubicBezTo>
                  <a:cubicBezTo>
                    <a:pt x="468327" y="129739"/>
                    <a:pt x="472233" y="133970"/>
                    <a:pt x="472883" y="135272"/>
                  </a:cubicBezTo>
                  <a:cubicBezTo>
                    <a:pt x="473209" y="135923"/>
                    <a:pt x="472883" y="136899"/>
                    <a:pt x="472883" y="138201"/>
                  </a:cubicBezTo>
                  <a:cubicBezTo>
                    <a:pt x="472558" y="141130"/>
                    <a:pt x="471907" y="144385"/>
                    <a:pt x="476138" y="146988"/>
                  </a:cubicBezTo>
                  <a:cubicBezTo>
                    <a:pt x="479067" y="148941"/>
                    <a:pt x="485251" y="152846"/>
                    <a:pt x="489807" y="156426"/>
                  </a:cubicBezTo>
                  <a:cubicBezTo>
                    <a:pt x="492736" y="158705"/>
                    <a:pt x="494689" y="160657"/>
                    <a:pt x="495014" y="160983"/>
                  </a:cubicBezTo>
                  <a:cubicBezTo>
                    <a:pt x="495340" y="163261"/>
                    <a:pt x="505754" y="206546"/>
                    <a:pt x="507707" y="214683"/>
                  </a:cubicBezTo>
                  <a:cubicBezTo>
                    <a:pt x="507381" y="214683"/>
                    <a:pt x="507056" y="215008"/>
                    <a:pt x="507056" y="215008"/>
                  </a:cubicBezTo>
                  <a:cubicBezTo>
                    <a:pt x="506080" y="215659"/>
                    <a:pt x="505103" y="216310"/>
                    <a:pt x="504453" y="216961"/>
                  </a:cubicBezTo>
                  <a:cubicBezTo>
                    <a:pt x="503476" y="217937"/>
                    <a:pt x="502500" y="218913"/>
                    <a:pt x="502500" y="219890"/>
                  </a:cubicBezTo>
                  <a:cubicBezTo>
                    <a:pt x="502500" y="220866"/>
                    <a:pt x="505429" y="226073"/>
                    <a:pt x="508683" y="231281"/>
                  </a:cubicBezTo>
                  <a:cubicBezTo>
                    <a:pt x="510962" y="235186"/>
                    <a:pt x="513565" y="239417"/>
                    <a:pt x="514542" y="241370"/>
                  </a:cubicBezTo>
                  <a:cubicBezTo>
                    <a:pt x="516169" y="244624"/>
                    <a:pt x="516494" y="253737"/>
                    <a:pt x="516820" y="259595"/>
                  </a:cubicBezTo>
                  <a:cubicBezTo>
                    <a:pt x="516820" y="261548"/>
                    <a:pt x="516820" y="262850"/>
                    <a:pt x="517145" y="263826"/>
                  </a:cubicBezTo>
                  <a:cubicBezTo>
                    <a:pt x="517145" y="265128"/>
                    <a:pt x="517145" y="268382"/>
                    <a:pt x="516820" y="270986"/>
                  </a:cubicBezTo>
                  <a:cubicBezTo>
                    <a:pt x="516494" y="273915"/>
                    <a:pt x="516494" y="276519"/>
                    <a:pt x="516820" y="277821"/>
                  </a:cubicBezTo>
                  <a:cubicBezTo>
                    <a:pt x="517145" y="278797"/>
                    <a:pt x="517796" y="281726"/>
                    <a:pt x="518772" y="284655"/>
                  </a:cubicBezTo>
                  <a:cubicBezTo>
                    <a:pt x="519749" y="287584"/>
                    <a:pt x="520399" y="290513"/>
                    <a:pt x="520399" y="290839"/>
                  </a:cubicBezTo>
                  <a:cubicBezTo>
                    <a:pt x="520399" y="291164"/>
                    <a:pt x="519423" y="292791"/>
                    <a:pt x="518447" y="294744"/>
                  </a:cubicBezTo>
                  <a:cubicBezTo>
                    <a:pt x="516820" y="297673"/>
                    <a:pt x="514867" y="301253"/>
                    <a:pt x="514867" y="302555"/>
                  </a:cubicBezTo>
                  <a:cubicBezTo>
                    <a:pt x="514867" y="303857"/>
                    <a:pt x="515843" y="311668"/>
                    <a:pt x="516820" y="318502"/>
                  </a:cubicBezTo>
                  <a:cubicBezTo>
                    <a:pt x="517471" y="323709"/>
                    <a:pt x="518121" y="328591"/>
                    <a:pt x="518121" y="329242"/>
                  </a:cubicBezTo>
                  <a:cubicBezTo>
                    <a:pt x="518121" y="329242"/>
                    <a:pt x="516494" y="329568"/>
                    <a:pt x="514867" y="329893"/>
                  </a:cubicBezTo>
                  <a:cubicBezTo>
                    <a:pt x="512914" y="330218"/>
                    <a:pt x="510962" y="330544"/>
                    <a:pt x="510310" y="331846"/>
                  </a:cubicBezTo>
                  <a:cubicBezTo>
                    <a:pt x="509660" y="332822"/>
                    <a:pt x="508358" y="335426"/>
                    <a:pt x="507381" y="337704"/>
                  </a:cubicBezTo>
                  <a:cubicBezTo>
                    <a:pt x="506731" y="339331"/>
                    <a:pt x="506080" y="340633"/>
                    <a:pt x="506080" y="341609"/>
                  </a:cubicBezTo>
                  <a:cubicBezTo>
                    <a:pt x="505754" y="343562"/>
                    <a:pt x="513240" y="352675"/>
                    <a:pt x="517145" y="357231"/>
                  </a:cubicBezTo>
                  <a:cubicBezTo>
                    <a:pt x="518447" y="358533"/>
                    <a:pt x="519098" y="359509"/>
                    <a:pt x="519098" y="359835"/>
                  </a:cubicBezTo>
                  <a:lnTo>
                    <a:pt x="519098" y="359835"/>
                  </a:lnTo>
                  <a:cubicBezTo>
                    <a:pt x="519098" y="360160"/>
                    <a:pt x="519749" y="364391"/>
                    <a:pt x="520725" y="368948"/>
                  </a:cubicBezTo>
                  <a:cubicBezTo>
                    <a:pt x="521701" y="374806"/>
                    <a:pt x="522353" y="380989"/>
                    <a:pt x="523329" y="381966"/>
                  </a:cubicBezTo>
                  <a:cubicBezTo>
                    <a:pt x="523980" y="382616"/>
                    <a:pt x="527885" y="385871"/>
                    <a:pt x="531140" y="388475"/>
                  </a:cubicBezTo>
                  <a:lnTo>
                    <a:pt x="531140" y="388475"/>
                  </a:lnTo>
                  <a:cubicBezTo>
                    <a:pt x="533092" y="390102"/>
                    <a:pt x="535045" y="391078"/>
                    <a:pt x="535696" y="391078"/>
                  </a:cubicBezTo>
                  <a:cubicBezTo>
                    <a:pt x="536672" y="391078"/>
                    <a:pt x="538625" y="390102"/>
                    <a:pt x="540578" y="389451"/>
                  </a:cubicBezTo>
                  <a:cubicBezTo>
                    <a:pt x="541554" y="389125"/>
                    <a:pt x="542530" y="388475"/>
                    <a:pt x="542856" y="388475"/>
                  </a:cubicBezTo>
                  <a:lnTo>
                    <a:pt x="542856" y="388475"/>
                  </a:lnTo>
                  <a:cubicBezTo>
                    <a:pt x="543181" y="388475"/>
                    <a:pt x="549040" y="390427"/>
                    <a:pt x="554572" y="392380"/>
                  </a:cubicBezTo>
                  <a:cubicBezTo>
                    <a:pt x="558803" y="394007"/>
                    <a:pt x="562708" y="395309"/>
                    <a:pt x="563034" y="395960"/>
                  </a:cubicBezTo>
                  <a:cubicBezTo>
                    <a:pt x="563360" y="396285"/>
                    <a:pt x="565312" y="399540"/>
                    <a:pt x="567590" y="403771"/>
                  </a:cubicBezTo>
                  <a:cubicBezTo>
                    <a:pt x="570519" y="408978"/>
                    <a:pt x="574099" y="415487"/>
                    <a:pt x="576378" y="418416"/>
                  </a:cubicBezTo>
                  <a:cubicBezTo>
                    <a:pt x="570519" y="422973"/>
                    <a:pt x="534720" y="450311"/>
                    <a:pt x="523003" y="455843"/>
                  </a:cubicBezTo>
                  <a:cubicBezTo>
                    <a:pt x="515518" y="459423"/>
                    <a:pt x="502174" y="467234"/>
                    <a:pt x="489481" y="474720"/>
                  </a:cubicBezTo>
                  <a:cubicBezTo>
                    <a:pt x="480044" y="480252"/>
                    <a:pt x="470931" y="485460"/>
                    <a:pt x="465072" y="488714"/>
                  </a:cubicBezTo>
                  <a:lnTo>
                    <a:pt x="465072" y="488714"/>
                  </a:lnTo>
                  <a:cubicBezTo>
                    <a:pt x="455635" y="493596"/>
                    <a:pt x="447172" y="501081"/>
                    <a:pt x="440338" y="506940"/>
                  </a:cubicBezTo>
                  <a:cubicBezTo>
                    <a:pt x="437409" y="509543"/>
                    <a:pt x="434805" y="511821"/>
                    <a:pt x="432202" y="513774"/>
                  </a:cubicBezTo>
                  <a:cubicBezTo>
                    <a:pt x="427320" y="517354"/>
                    <a:pt x="418533" y="525490"/>
                    <a:pt x="411698" y="532000"/>
                  </a:cubicBezTo>
                  <a:cubicBezTo>
                    <a:pt x="407793" y="535579"/>
                    <a:pt x="404538" y="538509"/>
                    <a:pt x="403562" y="539485"/>
                  </a:cubicBezTo>
                  <a:cubicBezTo>
                    <a:pt x="401935" y="540787"/>
                    <a:pt x="386313" y="543065"/>
                    <a:pt x="373945" y="545343"/>
                  </a:cubicBezTo>
                  <a:cubicBezTo>
                    <a:pt x="367762" y="546320"/>
                    <a:pt x="362555" y="547296"/>
                    <a:pt x="359951" y="547621"/>
                  </a:cubicBezTo>
                  <a:cubicBezTo>
                    <a:pt x="359626" y="546970"/>
                    <a:pt x="358975" y="546320"/>
                    <a:pt x="358324" y="546320"/>
                  </a:cubicBezTo>
                  <a:cubicBezTo>
                    <a:pt x="354418" y="546320"/>
                    <a:pt x="350513" y="548272"/>
                    <a:pt x="348560" y="549248"/>
                  </a:cubicBezTo>
                  <a:lnTo>
                    <a:pt x="348560" y="549248"/>
                  </a:lnTo>
                  <a:lnTo>
                    <a:pt x="347909" y="549574"/>
                  </a:lnTo>
                  <a:lnTo>
                    <a:pt x="347909" y="549574"/>
                  </a:lnTo>
                  <a:cubicBezTo>
                    <a:pt x="347258" y="549899"/>
                    <a:pt x="343353" y="549899"/>
                    <a:pt x="339773" y="549899"/>
                  </a:cubicBezTo>
                  <a:cubicBezTo>
                    <a:pt x="335868" y="549574"/>
                    <a:pt x="331962" y="549248"/>
                    <a:pt x="331637" y="548923"/>
                  </a:cubicBezTo>
                  <a:cubicBezTo>
                    <a:pt x="331637" y="548923"/>
                    <a:pt x="332288" y="547296"/>
                    <a:pt x="332938" y="545343"/>
                  </a:cubicBezTo>
                  <a:cubicBezTo>
                    <a:pt x="333590" y="543716"/>
                    <a:pt x="334240" y="542414"/>
                    <a:pt x="334240" y="541112"/>
                  </a:cubicBezTo>
                  <a:cubicBezTo>
                    <a:pt x="334240" y="540461"/>
                    <a:pt x="334240" y="537858"/>
                    <a:pt x="334240" y="535579"/>
                  </a:cubicBezTo>
                  <a:cubicBezTo>
                    <a:pt x="334240" y="533301"/>
                    <a:pt x="334240" y="530698"/>
                    <a:pt x="334240" y="529721"/>
                  </a:cubicBezTo>
                  <a:cubicBezTo>
                    <a:pt x="334240" y="528094"/>
                    <a:pt x="327406" y="523863"/>
                    <a:pt x="320246" y="519958"/>
                  </a:cubicBezTo>
                  <a:cubicBezTo>
                    <a:pt x="313411" y="516378"/>
                    <a:pt x="305926" y="513123"/>
                    <a:pt x="303322" y="512472"/>
                  </a:cubicBezTo>
                  <a:cubicBezTo>
                    <a:pt x="298766" y="511821"/>
                    <a:pt x="296162" y="512147"/>
                    <a:pt x="293559" y="512472"/>
                  </a:cubicBezTo>
                  <a:lnTo>
                    <a:pt x="293559" y="512472"/>
                  </a:lnTo>
                  <a:cubicBezTo>
                    <a:pt x="293233" y="512472"/>
                    <a:pt x="292582" y="512472"/>
                    <a:pt x="291931" y="512798"/>
                  </a:cubicBezTo>
                  <a:cubicBezTo>
                    <a:pt x="291281" y="512798"/>
                    <a:pt x="290304" y="512147"/>
                    <a:pt x="289328" y="511170"/>
                  </a:cubicBezTo>
                  <a:cubicBezTo>
                    <a:pt x="288026" y="509543"/>
                    <a:pt x="286724" y="507265"/>
                    <a:pt x="286399" y="505638"/>
                  </a:cubicBezTo>
                  <a:cubicBezTo>
                    <a:pt x="285748" y="503360"/>
                    <a:pt x="282819" y="502383"/>
                    <a:pt x="279890" y="501407"/>
                  </a:cubicBezTo>
                  <a:cubicBezTo>
                    <a:pt x="277937" y="500756"/>
                    <a:pt x="275659" y="500105"/>
                    <a:pt x="275333" y="499454"/>
                  </a:cubicBezTo>
                  <a:cubicBezTo>
                    <a:pt x="275008" y="498803"/>
                    <a:pt x="275008" y="497827"/>
                    <a:pt x="275008" y="496525"/>
                  </a:cubicBezTo>
                  <a:cubicBezTo>
                    <a:pt x="275008" y="493921"/>
                    <a:pt x="275008" y="490667"/>
                    <a:pt x="272730" y="486761"/>
                  </a:cubicBezTo>
                  <a:cubicBezTo>
                    <a:pt x="270452" y="482856"/>
                    <a:pt x="176721" y="420369"/>
                    <a:pt x="99589" y="368948"/>
                  </a:cubicBezTo>
                  <a:cubicBezTo>
                    <a:pt x="48492" y="335100"/>
                    <a:pt x="4882" y="306135"/>
                    <a:pt x="976" y="302880"/>
                  </a:cubicBezTo>
                  <a:cubicBezTo>
                    <a:pt x="976" y="302880"/>
                    <a:pt x="651" y="302555"/>
                    <a:pt x="651" y="302555"/>
                  </a:cubicBezTo>
                  <a:cubicBezTo>
                    <a:pt x="325" y="301579"/>
                    <a:pt x="0" y="292140"/>
                    <a:pt x="0" y="282702"/>
                  </a:cubicBezTo>
                  <a:cubicBezTo>
                    <a:pt x="0" y="273590"/>
                    <a:pt x="0" y="264477"/>
                    <a:pt x="651" y="263501"/>
                  </a:cubicBezTo>
                  <a:cubicBezTo>
                    <a:pt x="976" y="262850"/>
                    <a:pt x="4231" y="260571"/>
                    <a:pt x="8136" y="257317"/>
                  </a:cubicBezTo>
                  <a:cubicBezTo>
                    <a:pt x="15296" y="252110"/>
                    <a:pt x="25060" y="245926"/>
                    <a:pt x="26687" y="244950"/>
                  </a:cubicBezTo>
                  <a:cubicBezTo>
                    <a:pt x="28314" y="243973"/>
                    <a:pt x="33196" y="241695"/>
                    <a:pt x="38078" y="240068"/>
                  </a:cubicBezTo>
                  <a:lnTo>
                    <a:pt x="38078" y="240068"/>
                  </a:lnTo>
                  <a:cubicBezTo>
                    <a:pt x="41332" y="239092"/>
                    <a:pt x="44587" y="238115"/>
                    <a:pt x="46214" y="238115"/>
                  </a:cubicBezTo>
                  <a:cubicBezTo>
                    <a:pt x="47841" y="238115"/>
                    <a:pt x="49794" y="238441"/>
                    <a:pt x="51747" y="238441"/>
                  </a:cubicBezTo>
                  <a:cubicBezTo>
                    <a:pt x="55001" y="238766"/>
                    <a:pt x="57930" y="239092"/>
                    <a:pt x="58907" y="238115"/>
                  </a:cubicBezTo>
                  <a:cubicBezTo>
                    <a:pt x="59232" y="237790"/>
                    <a:pt x="59883" y="236488"/>
                    <a:pt x="60534" y="235186"/>
                  </a:cubicBezTo>
                  <a:cubicBezTo>
                    <a:pt x="61836" y="232583"/>
                    <a:pt x="63463" y="229328"/>
                    <a:pt x="64440" y="229003"/>
                  </a:cubicBezTo>
                  <a:cubicBezTo>
                    <a:pt x="65091" y="229003"/>
                    <a:pt x="67694" y="228677"/>
                    <a:pt x="70949" y="228352"/>
                  </a:cubicBezTo>
                  <a:cubicBezTo>
                    <a:pt x="76807" y="228026"/>
                    <a:pt x="84292" y="227375"/>
                    <a:pt x="87221" y="226724"/>
                  </a:cubicBezTo>
                  <a:cubicBezTo>
                    <a:pt x="91778" y="225748"/>
                    <a:pt x="99914" y="219239"/>
                    <a:pt x="99914" y="219239"/>
                  </a:cubicBezTo>
                  <a:lnTo>
                    <a:pt x="99914" y="219239"/>
                  </a:lnTo>
                  <a:lnTo>
                    <a:pt x="99914" y="219239"/>
                  </a:lnTo>
                  <a:cubicBezTo>
                    <a:pt x="99914" y="219239"/>
                    <a:pt x="102518" y="215008"/>
                    <a:pt x="105121" y="210777"/>
                  </a:cubicBezTo>
                  <a:cubicBezTo>
                    <a:pt x="106423" y="208824"/>
                    <a:pt x="118139" y="204268"/>
                    <a:pt x="128228" y="200363"/>
                  </a:cubicBezTo>
                  <a:cubicBezTo>
                    <a:pt x="136039" y="197434"/>
                    <a:pt x="142548" y="194830"/>
                    <a:pt x="142874" y="193203"/>
                  </a:cubicBezTo>
                  <a:cubicBezTo>
                    <a:pt x="143525" y="190925"/>
                    <a:pt x="140921" y="189623"/>
                    <a:pt x="138643" y="188321"/>
                  </a:cubicBezTo>
                  <a:cubicBezTo>
                    <a:pt x="137992" y="187995"/>
                    <a:pt x="137016" y="187344"/>
                    <a:pt x="136690" y="187019"/>
                  </a:cubicBezTo>
                  <a:lnTo>
                    <a:pt x="136690" y="187019"/>
                  </a:lnTo>
                  <a:cubicBezTo>
                    <a:pt x="136690" y="187019"/>
                    <a:pt x="137341" y="185717"/>
                    <a:pt x="137992" y="184741"/>
                  </a:cubicBezTo>
                  <a:cubicBezTo>
                    <a:pt x="138643" y="183439"/>
                    <a:pt x="139619" y="182137"/>
                    <a:pt x="139294" y="181161"/>
                  </a:cubicBezTo>
                  <a:cubicBezTo>
                    <a:pt x="139294" y="179859"/>
                    <a:pt x="138318" y="178883"/>
                    <a:pt x="137016" y="177906"/>
                  </a:cubicBezTo>
                  <a:cubicBezTo>
                    <a:pt x="136365" y="177255"/>
                    <a:pt x="135388" y="176605"/>
                    <a:pt x="135388" y="175954"/>
                  </a:cubicBezTo>
                  <a:cubicBezTo>
                    <a:pt x="135388" y="174977"/>
                    <a:pt x="135063" y="174326"/>
                    <a:pt x="134737" y="173676"/>
                  </a:cubicBezTo>
                  <a:cubicBezTo>
                    <a:pt x="134412" y="173025"/>
                    <a:pt x="134087" y="172048"/>
                    <a:pt x="135388" y="169770"/>
                  </a:cubicBezTo>
                  <a:cubicBezTo>
                    <a:pt x="136365" y="168143"/>
                    <a:pt x="138643" y="169119"/>
                    <a:pt x="140921" y="169770"/>
                  </a:cubicBezTo>
                  <a:cubicBezTo>
                    <a:pt x="142548" y="170421"/>
                    <a:pt x="144176" y="171072"/>
                    <a:pt x="145803" y="171072"/>
                  </a:cubicBezTo>
                  <a:cubicBezTo>
                    <a:pt x="147430" y="170746"/>
                    <a:pt x="149709" y="170421"/>
                    <a:pt x="151661" y="170095"/>
                  </a:cubicBezTo>
                  <a:cubicBezTo>
                    <a:pt x="153614" y="169445"/>
                    <a:pt x="155566" y="168794"/>
                    <a:pt x="156543" y="168468"/>
                  </a:cubicBezTo>
                  <a:cubicBezTo>
                    <a:pt x="157519" y="167817"/>
                    <a:pt x="158821" y="166516"/>
                    <a:pt x="160123" y="164888"/>
                  </a:cubicBezTo>
                  <a:lnTo>
                    <a:pt x="160123" y="164888"/>
                  </a:lnTo>
                  <a:cubicBezTo>
                    <a:pt x="161750" y="162935"/>
                    <a:pt x="163377" y="160657"/>
                    <a:pt x="163703" y="159356"/>
                  </a:cubicBezTo>
                  <a:cubicBezTo>
                    <a:pt x="164354" y="158379"/>
                    <a:pt x="171839" y="157403"/>
                    <a:pt x="175745" y="156752"/>
                  </a:cubicBezTo>
                  <a:cubicBezTo>
                    <a:pt x="176721" y="156752"/>
                    <a:pt x="177372" y="156426"/>
                    <a:pt x="177697" y="156426"/>
                  </a:cubicBezTo>
                  <a:cubicBezTo>
                    <a:pt x="178348" y="156426"/>
                    <a:pt x="184532" y="157403"/>
                    <a:pt x="190716" y="158379"/>
                  </a:cubicBezTo>
                  <a:cubicBezTo>
                    <a:pt x="198852" y="159681"/>
                    <a:pt x="207639" y="160983"/>
                    <a:pt x="208290" y="159681"/>
                  </a:cubicBezTo>
                  <a:lnTo>
                    <a:pt x="208290" y="159681"/>
                  </a:lnTo>
                  <a:cubicBezTo>
                    <a:pt x="208615" y="159030"/>
                    <a:pt x="208615" y="157728"/>
                    <a:pt x="208615" y="156101"/>
                  </a:cubicBezTo>
                  <a:cubicBezTo>
                    <a:pt x="208615" y="154474"/>
                    <a:pt x="208290" y="152846"/>
                    <a:pt x="208290" y="151870"/>
                  </a:cubicBezTo>
                  <a:cubicBezTo>
                    <a:pt x="208290" y="151219"/>
                    <a:pt x="209592" y="149917"/>
                    <a:pt x="210893" y="148616"/>
                  </a:cubicBezTo>
                  <a:cubicBezTo>
                    <a:pt x="212521" y="146988"/>
                    <a:pt x="214148" y="145361"/>
                    <a:pt x="214148" y="144059"/>
                  </a:cubicBezTo>
                  <a:cubicBezTo>
                    <a:pt x="214148" y="142107"/>
                    <a:pt x="210893" y="140479"/>
                    <a:pt x="207964" y="139177"/>
                  </a:cubicBezTo>
                  <a:cubicBezTo>
                    <a:pt x="206663" y="138526"/>
                    <a:pt x="205361" y="137876"/>
                    <a:pt x="204710" y="137550"/>
                  </a:cubicBezTo>
                  <a:cubicBezTo>
                    <a:pt x="204059" y="137225"/>
                    <a:pt x="203734" y="134947"/>
                    <a:pt x="203408" y="132668"/>
                  </a:cubicBezTo>
                  <a:cubicBezTo>
                    <a:pt x="202757" y="130065"/>
                    <a:pt x="202432" y="127136"/>
                    <a:pt x="201130" y="124532"/>
                  </a:cubicBezTo>
                  <a:cubicBezTo>
                    <a:pt x="200154" y="122579"/>
                    <a:pt x="198852" y="119650"/>
                    <a:pt x="197225" y="116721"/>
                  </a:cubicBezTo>
                  <a:cubicBezTo>
                    <a:pt x="195272" y="112816"/>
                    <a:pt x="193319" y="108910"/>
                    <a:pt x="192668" y="107608"/>
                  </a:cubicBezTo>
                  <a:cubicBezTo>
                    <a:pt x="192343" y="106632"/>
                    <a:pt x="193319" y="104354"/>
                    <a:pt x="194295" y="102076"/>
                  </a:cubicBezTo>
                  <a:cubicBezTo>
                    <a:pt x="194946" y="100449"/>
                    <a:pt x="195597" y="98821"/>
                    <a:pt x="195597" y="97519"/>
                  </a:cubicBezTo>
                  <a:cubicBezTo>
                    <a:pt x="195597" y="96543"/>
                    <a:pt x="195597" y="94916"/>
                    <a:pt x="195597" y="92312"/>
                  </a:cubicBezTo>
                  <a:cubicBezTo>
                    <a:pt x="195597" y="90359"/>
                    <a:pt x="195597" y="88407"/>
                    <a:pt x="195597" y="87430"/>
                  </a:cubicBezTo>
                  <a:cubicBezTo>
                    <a:pt x="195597" y="86129"/>
                    <a:pt x="194621" y="84501"/>
                    <a:pt x="193645" y="82874"/>
                  </a:cubicBezTo>
                  <a:cubicBezTo>
                    <a:pt x="192994" y="81572"/>
                    <a:pt x="192343" y="80596"/>
                    <a:pt x="191692" y="79294"/>
                  </a:cubicBezTo>
                  <a:cubicBezTo>
                    <a:pt x="191366" y="78318"/>
                    <a:pt x="191692" y="77667"/>
                    <a:pt x="192343" y="77341"/>
                  </a:cubicBezTo>
                  <a:cubicBezTo>
                    <a:pt x="192994" y="76690"/>
                    <a:pt x="193645" y="76040"/>
                    <a:pt x="194295" y="74738"/>
                  </a:cubicBezTo>
                  <a:cubicBezTo>
                    <a:pt x="195272" y="72459"/>
                    <a:pt x="189739" y="67903"/>
                    <a:pt x="184206" y="63672"/>
                  </a:cubicBezTo>
                  <a:lnTo>
                    <a:pt x="184206" y="63672"/>
                  </a:lnTo>
                  <a:lnTo>
                    <a:pt x="183555" y="62696"/>
                  </a:lnTo>
                  <a:lnTo>
                    <a:pt x="183555" y="6269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0" name="Freeform: Shape 2719">
              <a:extLst>
                <a:ext uri="{FF2B5EF4-FFF2-40B4-BE49-F238E27FC236}">
                  <a16:creationId xmlns:a16="http://schemas.microsoft.com/office/drawing/2014/main" id="{BC3E6975-88C6-4972-B8EF-5609A7BD52D7}"/>
                </a:ext>
              </a:extLst>
            </p:cNvPr>
            <p:cNvSpPr/>
            <p:nvPr/>
          </p:nvSpPr>
          <p:spPr>
            <a:xfrm>
              <a:off x="5395223" y="3396432"/>
              <a:ext cx="335542" cy="255144"/>
            </a:xfrm>
            <a:custGeom>
              <a:avLst/>
              <a:gdLst>
                <a:gd name="connsiteX0" fmla="*/ 0 w 335542"/>
                <a:gd name="connsiteY0" fmla="*/ 255144 h 255144"/>
                <a:gd name="connsiteX1" fmla="*/ 2604 w 335542"/>
                <a:gd name="connsiteY1" fmla="*/ 250588 h 255144"/>
                <a:gd name="connsiteX2" fmla="*/ 17249 w 335542"/>
                <a:gd name="connsiteY2" fmla="*/ 244730 h 255144"/>
                <a:gd name="connsiteX3" fmla="*/ 34498 w 335542"/>
                <a:gd name="connsiteY3" fmla="*/ 241150 h 255144"/>
                <a:gd name="connsiteX4" fmla="*/ 54025 w 335542"/>
                <a:gd name="connsiteY4" fmla="*/ 226830 h 255144"/>
                <a:gd name="connsiteX5" fmla="*/ 75505 w 335542"/>
                <a:gd name="connsiteY5" fmla="*/ 211859 h 255144"/>
                <a:gd name="connsiteX6" fmla="*/ 87547 w 335542"/>
                <a:gd name="connsiteY6" fmla="*/ 195261 h 255144"/>
                <a:gd name="connsiteX7" fmla="*/ 91778 w 335542"/>
                <a:gd name="connsiteY7" fmla="*/ 189728 h 255144"/>
                <a:gd name="connsiteX8" fmla="*/ 96334 w 335542"/>
                <a:gd name="connsiteY8" fmla="*/ 174106 h 255144"/>
                <a:gd name="connsiteX9" fmla="*/ 90802 w 335542"/>
                <a:gd name="connsiteY9" fmla="*/ 165319 h 255144"/>
                <a:gd name="connsiteX10" fmla="*/ 91127 w 335542"/>
                <a:gd name="connsiteY10" fmla="*/ 155230 h 255144"/>
                <a:gd name="connsiteX11" fmla="*/ 90476 w 335542"/>
                <a:gd name="connsiteY11" fmla="*/ 141561 h 255144"/>
                <a:gd name="connsiteX12" fmla="*/ 98938 w 335542"/>
                <a:gd name="connsiteY12" fmla="*/ 130821 h 255144"/>
                <a:gd name="connsiteX13" fmla="*/ 103820 w 335542"/>
                <a:gd name="connsiteY13" fmla="*/ 120732 h 255144"/>
                <a:gd name="connsiteX14" fmla="*/ 105772 w 335542"/>
                <a:gd name="connsiteY14" fmla="*/ 107714 h 255144"/>
                <a:gd name="connsiteX15" fmla="*/ 117163 w 335542"/>
                <a:gd name="connsiteY15" fmla="*/ 97299 h 255144"/>
                <a:gd name="connsiteX16" fmla="*/ 126927 w 335542"/>
                <a:gd name="connsiteY16" fmla="*/ 84281 h 255144"/>
                <a:gd name="connsiteX17" fmla="*/ 143850 w 335542"/>
                <a:gd name="connsiteY17" fmla="*/ 77121 h 255144"/>
                <a:gd name="connsiteX18" fmla="*/ 166307 w 335542"/>
                <a:gd name="connsiteY18" fmla="*/ 65731 h 255144"/>
                <a:gd name="connsiteX19" fmla="*/ 179976 w 335542"/>
                <a:gd name="connsiteY19" fmla="*/ 50760 h 255144"/>
                <a:gd name="connsiteX20" fmla="*/ 190065 w 335542"/>
                <a:gd name="connsiteY20" fmla="*/ 30256 h 255144"/>
                <a:gd name="connsiteX21" fmla="*/ 198526 w 335542"/>
                <a:gd name="connsiteY21" fmla="*/ 8451 h 255144"/>
                <a:gd name="connsiteX22" fmla="*/ 201456 w 335542"/>
                <a:gd name="connsiteY22" fmla="*/ 3569 h 255144"/>
                <a:gd name="connsiteX23" fmla="*/ 211870 w 335542"/>
                <a:gd name="connsiteY23" fmla="*/ 1616 h 255144"/>
                <a:gd name="connsiteX24" fmla="*/ 219356 w 335542"/>
                <a:gd name="connsiteY24" fmla="*/ 314 h 255144"/>
                <a:gd name="connsiteX25" fmla="*/ 220006 w 335542"/>
                <a:gd name="connsiteY25" fmla="*/ 3243 h 255144"/>
                <a:gd name="connsiteX26" fmla="*/ 218704 w 335542"/>
                <a:gd name="connsiteY26" fmla="*/ 7800 h 255144"/>
                <a:gd name="connsiteX27" fmla="*/ 223261 w 335542"/>
                <a:gd name="connsiteY27" fmla="*/ 15611 h 255144"/>
                <a:gd name="connsiteX28" fmla="*/ 236279 w 335542"/>
                <a:gd name="connsiteY28" fmla="*/ 22120 h 255144"/>
                <a:gd name="connsiteX29" fmla="*/ 251901 w 335542"/>
                <a:gd name="connsiteY29" fmla="*/ 23747 h 255144"/>
                <a:gd name="connsiteX30" fmla="*/ 269475 w 335542"/>
                <a:gd name="connsiteY30" fmla="*/ 20167 h 255144"/>
                <a:gd name="connsiteX31" fmla="*/ 280866 w 335542"/>
                <a:gd name="connsiteY31" fmla="*/ 15936 h 255144"/>
                <a:gd name="connsiteX32" fmla="*/ 284121 w 335542"/>
                <a:gd name="connsiteY32" fmla="*/ 22771 h 255144"/>
                <a:gd name="connsiteX33" fmla="*/ 285748 w 335542"/>
                <a:gd name="connsiteY33" fmla="*/ 27002 h 255144"/>
                <a:gd name="connsiteX34" fmla="*/ 288677 w 335542"/>
                <a:gd name="connsiteY34" fmla="*/ 23422 h 255144"/>
                <a:gd name="connsiteX35" fmla="*/ 299417 w 335542"/>
                <a:gd name="connsiteY35" fmla="*/ 25374 h 255144"/>
                <a:gd name="connsiteX36" fmla="*/ 303973 w 335542"/>
                <a:gd name="connsiteY36" fmla="*/ 25374 h 255144"/>
                <a:gd name="connsiteX37" fmla="*/ 307228 w 335542"/>
                <a:gd name="connsiteY37" fmla="*/ 27978 h 255144"/>
                <a:gd name="connsiteX38" fmla="*/ 307228 w 335542"/>
                <a:gd name="connsiteY38" fmla="*/ 27978 h 255144"/>
                <a:gd name="connsiteX39" fmla="*/ 316340 w 335542"/>
                <a:gd name="connsiteY39" fmla="*/ 36114 h 255144"/>
                <a:gd name="connsiteX40" fmla="*/ 315039 w 335542"/>
                <a:gd name="connsiteY40" fmla="*/ 37741 h 255144"/>
                <a:gd name="connsiteX41" fmla="*/ 313737 w 335542"/>
                <a:gd name="connsiteY41" fmla="*/ 42623 h 255144"/>
                <a:gd name="connsiteX42" fmla="*/ 315690 w 335542"/>
                <a:gd name="connsiteY42" fmla="*/ 46529 h 255144"/>
                <a:gd name="connsiteX43" fmla="*/ 317317 w 335542"/>
                <a:gd name="connsiteY43" fmla="*/ 49783 h 255144"/>
                <a:gd name="connsiteX44" fmla="*/ 317317 w 335542"/>
                <a:gd name="connsiteY44" fmla="*/ 54340 h 255144"/>
                <a:gd name="connsiteX45" fmla="*/ 317317 w 335542"/>
                <a:gd name="connsiteY45" fmla="*/ 59547 h 255144"/>
                <a:gd name="connsiteX46" fmla="*/ 316015 w 335542"/>
                <a:gd name="connsiteY46" fmla="*/ 63127 h 255144"/>
                <a:gd name="connsiteX47" fmla="*/ 314388 w 335542"/>
                <a:gd name="connsiteY47" fmla="*/ 70287 h 255144"/>
                <a:gd name="connsiteX48" fmla="*/ 318944 w 335542"/>
                <a:gd name="connsiteY48" fmla="*/ 80050 h 255144"/>
                <a:gd name="connsiteX49" fmla="*/ 322849 w 335542"/>
                <a:gd name="connsiteY49" fmla="*/ 87536 h 255144"/>
                <a:gd name="connsiteX50" fmla="*/ 324803 w 335542"/>
                <a:gd name="connsiteY50" fmla="*/ 95021 h 255144"/>
                <a:gd name="connsiteX51" fmla="*/ 327081 w 335542"/>
                <a:gd name="connsiteY51" fmla="*/ 101530 h 255144"/>
                <a:gd name="connsiteX52" fmla="*/ 330986 w 335542"/>
                <a:gd name="connsiteY52" fmla="*/ 103808 h 255144"/>
                <a:gd name="connsiteX53" fmla="*/ 335542 w 335542"/>
                <a:gd name="connsiteY53" fmla="*/ 106412 h 255144"/>
                <a:gd name="connsiteX54" fmla="*/ 332939 w 335542"/>
                <a:gd name="connsiteY54" fmla="*/ 109341 h 255144"/>
                <a:gd name="connsiteX55" fmla="*/ 329359 w 335542"/>
                <a:gd name="connsiteY55" fmla="*/ 114549 h 255144"/>
                <a:gd name="connsiteX56" fmla="*/ 329684 w 335542"/>
                <a:gd name="connsiteY56" fmla="*/ 118779 h 255144"/>
                <a:gd name="connsiteX57" fmla="*/ 329684 w 335542"/>
                <a:gd name="connsiteY57" fmla="*/ 121383 h 255144"/>
                <a:gd name="connsiteX58" fmla="*/ 329684 w 335542"/>
                <a:gd name="connsiteY58" fmla="*/ 121383 h 255144"/>
                <a:gd name="connsiteX59" fmla="*/ 315039 w 335542"/>
                <a:gd name="connsiteY59" fmla="*/ 118454 h 255144"/>
                <a:gd name="connsiteX60" fmla="*/ 301044 w 335542"/>
                <a:gd name="connsiteY60" fmla="*/ 116501 h 255144"/>
                <a:gd name="connsiteX61" fmla="*/ 299092 w 335542"/>
                <a:gd name="connsiteY61" fmla="*/ 116827 h 255144"/>
                <a:gd name="connsiteX62" fmla="*/ 285097 w 335542"/>
                <a:gd name="connsiteY62" fmla="*/ 120732 h 255144"/>
                <a:gd name="connsiteX63" fmla="*/ 281842 w 335542"/>
                <a:gd name="connsiteY63" fmla="*/ 125614 h 255144"/>
                <a:gd name="connsiteX64" fmla="*/ 281842 w 335542"/>
                <a:gd name="connsiteY64" fmla="*/ 125614 h 255144"/>
                <a:gd name="connsiteX65" fmla="*/ 278913 w 335542"/>
                <a:gd name="connsiteY65" fmla="*/ 128543 h 255144"/>
                <a:gd name="connsiteX66" fmla="*/ 274683 w 335542"/>
                <a:gd name="connsiteY66" fmla="*/ 130170 h 255144"/>
                <a:gd name="connsiteX67" fmla="*/ 269475 w 335542"/>
                <a:gd name="connsiteY67" fmla="*/ 131147 h 255144"/>
                <a:gd name="connsiteX68" fmla="*/ 265895 w 335542"/>
                <a:gd name="connsiteY68" fmla="*/ 130170 h 255144"/>
                <a:gd name="connsiteX69" fmla="*/ 257108 w 335542"/>
                <a:gd name="connsiteY69" fmla="*/ 131147 h 255144"/>
                <a:gd name="connsiteX70" fmla="*/ 256457 w 335542"/>
                <a:gd name="connsiteY70" fmla="*/ 137656 h 255144"/>
                <a:gd name="connsiteX71" fmla="*/ 256783 w 335542"/>
                <a:gd name="connsiteY71" fmla="*/ 138632 h 255144"/>
                <a:gd name="connsiteX72" fmla="*/ 259061 w 335542"/>
                <a:gd name="connsiteY72" fmla="*/ 142537 h 255144"/>
                <a:gd name="connsiteX73" fmla="*/ 260363 w 335542"/>
                <a:gd name="connsiteY73" fmla="*/ 143839 h 255144"/>
                <a:gd name="connsiteX74" fmla="*/ 259386 w 335542"/>
                <a:gd name="connsiteY74" fmla="*/ 145792 h 255144"/>
                <a:gd name="connsiteX75" fmla="*/ 258735 w 335542"/>
                <a:gd name="connsiteY75" fmla="*/ 151325 h 255144"/>
                <a:gd name="connsiteX76" fmla="*/ 258735 w 335542"/>
                <a:gd name="connsiteY76" fmla="*/ 151325 h 255144"/>
                <a:gd name="connsiteX77" fmla="*/ 261339 w 335542"/>
                <a:gd name="connsiteY77" fmla="*/ 152626 h 255144"/>
                <a:gd name="connsiteX78" fmla="*/ 264268 w 335542"/>
                <a:gd name="connsiteY78" fmla="*/ 154254 h 255144"/>
                <a:gd name="connsiteX79" fmla="*/ 251250 w 335542"/>
                <a:gd name="connsiteY79" fmla="*/ 159461 h 255144"/>
                <a:gd name="connsiteX80" fmla="*/ 226841 w 335542"/>
                <a:gd name="connsiteY80" fmla="*/ 171177 h 255144"/>
                <a:gd name="connsiteX81" fmla="*/ 221634 w 335542"/>
                <a:gd name="connsiteY81" fmla="*/ 179314 h 255144"/>
                <a:gd name="connsiteX82" fmla="*/ 210243 w 335542"/>
                <a:gd name="connsiteY82" fmla="*/ 186148 h 255144"/>
                <a:gd name="connsiteX83" fmla="*/ 194295 w 335542"/>
                <a:gd name="connsiteY83" fmla="*/ 187775 h 255144"/>
                <a:gd name="connsiteX84" fmla="*/ 187786 w 335542"/>
                <a:gd name="connsiteY84" fmla="*/ 188426 h 255144"/>
                <a:gd name="connsiteX85" fmla="*/ 181928 w 335542"/>
                <a:gd name="connsiteY85" fmla="*/ 195912 h 255144"/>
                <a:gd name="connsiteX86" fmla="*/ 180627 w 335542"/>
                <a:gd name="connsiteY86" fmla="*/ 198190 h 255144"/>
                <a:gd name="connsiteX87" fmla="*/ 175745 w 335542"/>
                <a:gd name="connsiteY87" fmla="*/ 197864 h 255144"/>
                <a:gd name="connsiteX88" fmla="*/ 170212 w 335542"/>
                <a:gd name="connsiteY88" fmla="*/ 197539 h 255144"/>
                <a:gd name="connsiteX89" fmla="*/ 161425 w 335542"/>
                <a:gd name="connsiteY89" fmla="*/ 199817 h 255144"/>
                <a:gd name="connsiteX90" fmla="*/ 161425 w 335542"/>
                <a:gd name="connsiteY90" fmla="*/ 199817 h 255144"/>
                <a:gd name="connsiteX91" fmla="*/ 149709 w 335542"/>
                <a:gd name="connsiteY91" fmla="*/ 204699 h 255144"/>
                <a:gd name="connsiteX92" fmla="*/ 130832 w 335542"/>
                <a:gd name="connsiteY92" fmla="*/ 217392 h 255144"/>
                <a:gd name="connsiteX93" fmla="*/ 122370 w 335542"/>
                <a:gd name="connsiteY93" fmla="*/ 224552 h 255144"/>
                <a:gd name="connsiteX94" fmla="*/ 121720 w 335542"/>
                <a:gd name="connsiteY94" fmla="*/ 244730 h 255144"/>
                <a:gd name="connsiteX95" fmla="*/ 121720 w 335542"/>
                <a:gd name="connsiteY95" fmla="*/ 254819 h 255144"/>
                <a:gd name="connsiteX96" fmla="*/ 0 w 335542"/>
                <a:gd name="connsiteY96" fmla="*/ 254819 h 255144"/>
                <a:gd name="connsiteX97" fmla="*/ 0 w 335542"/>
                <a:gd name="connsiteY97" fmla="*/ 255144 h 25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35542" h="255144">
                  <a:moveTo>
                    <a:pt x="0" y="255144"/>
                  </a:moveTo>
                  <a:cubicBezTo>
                    <a:pt x="651" y="253517"/>
                    <a:pt x="977" y="252541"/>
                    <a:pt x="2604" y="250588"/>
                  </a:cubicBezTo>
                  <a:cubicBezTo>
                    <a:pt x="5207" y="247659"/>
                    <a:pt x="10089" y="246031"/>
                    <a:pt x="17249" y="244730"/>
                  </a:cubicBezTo>
                  <a:cubicBezTo>
                    <a:pt x="24084" y="243103"/>
                    <a:pt x="30267" y="243753"/>
                    <a:pt x="34498" y="241150"/>
                  </a:cubicBezTo>
                  <a:cubicBezTo>
                    <a:pt x="38729" y="238546"/>
                    <a:pt x="47841" y="232688"/>
                    <a:pt x="54025" y="226830"/>
                  </a:cubicBezTo>
                  <a:cubicBezTo>
                    <a:pt x="60209" y="220972"/>
                    <a:pt x="71600" y="217392"/>
                    <a:pt x="75505" y="211859"/>
                  </a:cubicBezTo>
                  <a:cubicBezTo>
                    <a:pt x="79411" y="206326"/>
                    <a:pt x="85920" y="196563"/>
                    <a:pt x="87547" y="195261"/>
                  </a:cubicBezTo>
                  <a:cubicBezTo>
                    <a:pt x="89174" y="193959"/>
                    <a:pt x="90150" y="195261"/>
                    <a:pt x="91778" y="189728"/>
                  </a:cubicBezTo>
                  <a:cubicBezTo>
                    <a:pt x="93405" y="184195"/>
                    <a:pt x="98938" y="179314"/>
                    <a:pt x="96334" y="174106"/>
                  </a:cubicBezTo>
                  <a:cubicBezTo>
                    <a:pt x="93405" y="169225"/>
                    <a:pt x="91127" y="169550"/>
                    <a:pt x="90802" y="165319"/>
                  </a:cubicBezTo>
                  <a:cubicBezTo>
                    <a:pt x="90476" y="161414"/>
                    <a:pt x="91452" y="159786"/>
                    <a:pt x="91127" y="155230"/>
                  </a:cubicBezTo>
                  <a:cubicBezTo>
                    <a:pt x="90802" y="150674"/>
                    <a:pt x="86570" y="146443"/>
                    <a:pt x="90476" y="141561"/>
                  </a:cubicBezTo>
                  <a:cubicBezTo>
                    <a:pt x="94707" y="136679"/>
                    <a:pt x="95683" y="134726"/>
                    <a:pt x="98938" y="130821"/>
                  </a:cubicBezTo>
                  <a:cubicBezTo>
                    <a:pt x="101867" y="126916"/>
                    <a:pt x="103820" y="129519"/>
                    <a:pt x="103820" y="120732"/>
                  </a:cubicBezTo>
                  <a:cubicBezTo>
                    <a:pt x="104145" y="111945"/>
                    <a:pt x="99589" y="113898"/>
                    <a:pt x="105772" y="107714"/>
                  </a:cubicBezTo>
                  <a:cubicBezTo>
                    <a:pt x="111956" y="101530"/>
                    <a:pt x="112607" y="101530"/>
                    <a:pt x="117163" y="97299"/>
                  </a:cubicBezTo>
                  <a:cubicBezTo>
                    <a:pt x="121720" y="93394"/>
                    <a:pt x="120418" y="87861"/>
                    <a:pt x="126927" y="84281"/>
                  </a:cubicBezTo>
                  <a:cubicBezTo>
                    <a:pt x="133436" y="80701"/>
                    <a:pt x="138968" y="79399"/>
                    <a:pt x="143850" y="77121"/>
                  </a:cubicBezTo>
                  <a:cubicBezTo>
                    <a:pt x="148732" y="74843"/>
                    <a:pt x="159472" y="70612"/>
                    <a:pt x="166307" y="65731"/>
                  </a:cubicBezTo>
                  <a:cubicBezTo>
                    <a:pt x="173141" y="61174"/>
                    <a:pt x="176396" y="57269"/>
                    <a:pt x="179976" y="50760"/>
                  </a:cubicBezTo>
                  <a:cubicBezTo>
                    <a:pt x="183556" y="44250"/>
                    <a:pt x="186159" y="38067"/>
                    <a:pt x="190065" y="30256"/>
                  </a:cubicBezTo>
                  <a:cubicBezTo>
                    <a:pt x="193970" y="22445"/>
                    <a:pt x="197550" y="11380"/>
                    <a:pt x="198526" y="8451"/>
                  </a:cubicBezTo>
                  <a:cubicBezTo>
                    <a:pt x="199503" y="5196"/>
                    <a:pt x="197876" y="4871"/>
                    <a:pt x="201456" y="3569"/>
                  </a:cubicBezTo>
                  <a:cubicBezTo>
                    <a:pt x="205036" y="2267"/>
                    <a:pt x="206988" y="3243"/>
                    <a:pt x="211870" y="1616"/>
                  </a:cubicBezTo>
                  <a:cubicBezTo>
                    <a:pt x="216752" y="-11"/>
                    <a:pt x="218379" y="-337"/>
                    <a:pt x="219356" y="314"/>
                  </a:cubicBezTo>
                  <a:cubicBezTo>
                    <a:pt x="220332" y="965"/>
                    <a:pt x="220332" y="2267"/>
                    <a:pt x="220006" y="3243"/>
                  </a:cubicBezTo>
                  <a:cubicBezTo>
                    <a:pt x="219356" y="4220"/>
                    <a:pt x="218379" y="5847"/>
                    <a:pt x="218704" y="7800"/>
                  </a:cubicBezTo>
                  <a:cubicBezTo>
                    <a:pt x="219030" y="9753"/>
                    <a:pt x="220006" y="13332"/>
                    <a:pt x="223261" y="15611"/>
                  </a:cubicBezTo>
                  <a:cubicBezTo>
                    <a:pt x="226841" y="17563"/>
                    <a:pt x="234001" y="19841"/>
                    <a:pt x="236279" y="22120"/>
                  </a:cubicBezTo>
                  <a:cubicBezTo>
                    <a:pt x="238557" y="24398"/>
                    <a:pt x="247995" y="24398"/>
                    <a:pt x="251901" y="23747"/>
                  </a:cubicBezTo>
                  <a:cubicBezTo>
                    <a:pt x="255806" y="23422"/>
                    <a:pt x="264919" y="22120"/>
                    <a:pt x="269475" y="20167"/>
                  </a:cubicBezTo>
                  <a:cubicBezTo>
                    <a:pt x="274032" y="17889"/>
                    <a:pt x="278588" y="16262"/>
                    <a:pt x="280866" y="15936"/>
                  </a:cubicBezTo>
                  <a:cubicBezTo>
                    <a:pt x="283144" y="15611"/>
                    <a:pt x="283470" y="20492"/>
                    <a:pt x="284121" y="22771"/>
                  </a:cubicBezTo>
                  <a:cubicBezTo>
                    <a:pt x="284772" y="25374"/>
                    <a:pt x="283144" y="27327"/>
                    <a:pt x="285748" y="27002"/>
                  </a:cubicBezTo>
                  <a:cubicBezTo>
                    <a:pt x="288352" y="26676"/>
                    <a:pt x="286074" y="24723"/>
                    <a:pt x="288677" y="23422"/>
                  </a:cubicBezTo>
                  <a:cubicBezTo>
                    <a:pt x="291281" y="22120"/>
                    <a:pt x="294210" y="24398"/>
                    <a:pt x="299417" y="25374"/>
                  </a:cubicBezTo>
                  <a:cubicBezTo>
                    <a:pt x="300719" y="25700"/>
                    <a:pt x="302346" y="25700"/>
                    <a:pt x="303973" y="25374"/>
                  </a:cubicBezTo>
                  <a:cubicBezTo>
                    <a:pt x="304950" y="26351"/>
                    <a:pt x="306251" y="27002"/>
                    <a:pt x="307228" y="27978"/>
                  </a:cubicBezTo>
                  <a:lnTo>
                    <a:pt x="307228" y="27978"/>
                  </a:lnTo>
                  <a:cubicBezTo>
                    <a:pt x="311784" y="31883"/>
                    <a:pt x="316666" y="35789"/>
                    <a:pt x="316340" y="36114"/>
                  </a:cubicBezTo>
                  <a:cubicBezTo>
                    <a:pt x="316015" y="36765"/>
                    <a:pt x="315364" y="37416"/>
                    <a:pt x="315039" y="37741"/>
                  </a:cubicBezTo>
                  <a:cubicBezTo>
                    <a:pt x="313737" y="39043"/>
                    <a:pt x="312761" y="40020"/>
                    <a:pt x="313737" y="42623"/>
                  </a:cubicBezTo>
                  <a:cubicBezTo>
                    <a:pt x="314388" y="43925"/>
                    <a:pt x="315039" y="45552"/>
                    <a:pt x="315690" y="46529"/>
                  </a:cubicBezTo>
                  <a:cubicBezTo>
                    <a:pt x="316340" y="47831"/>
                    <a:pt x="317317" y="49132"/>
                    <a:pt x="317317" y="49783"/>
                  </a:cubicBezTo>
                  <a:cubicBezTo>
                    <a:pt x="317317" y="50760"/>
                    <a:pt x="317317" y="52712"/>
                    <a:pt x="317317" y="54340"/>
                  </a:cubicBezTo>
                  <a:cubicBezTo>
                    <a:pt x="317317" y="55967"/>
                    <a:pt x="317317" y="58245"/>
                    <a:pt x="317317" y="59547"/>
                  </a:cubicBezTo>
                  <a:cubicBezTo>
                    <a:pt x="317317" y="60198"/>
                    <a:pt x="316666" y="61499"/>
                    <a:pt x="316015" y="63127"/>
                  </a:cubicBezTo>
                  <a:cubicBezTo>
                    <a:pt x="315039" y="65405"/>
                    <a:pt x="313737" y="68334"/>
                    <a:pt x="314388" y="70287"/>
                  </a:cubicBezTo>
                  <a:cubicBezTo>
                    <a:pt x="314713" y="71914"/>
                    <a:pt x="316992" y="76145"/>
                    <a:pt x="318944" y="80050"/>
                  </a:cubicBezTo>
                  <a:cubicBezTo>
                    <a:pt x="320246" y="82980"/>
                    <a:pt x="321873" y="85583"/>
                    <a:pt x="322849" y="87536"/>
                  </a:cubicBezTo>
                  <a:cubicBezTo>
                    <a:pt x="323826" y="89814"/>
                    <a:pt x="324477" y="92418"/>
                    <a:pt x="324803" y="95021"/>
                  </a:cubicBezTo>
                  <a:cubicBezTo>
                    <a:pt x="325453" y="97950"/>
                    <a:pt x="325779" y="100228"/>
                    <a:pt x="327081" y="101530"/>
                  </a:cubicBezTo>
                  <a:cubicBezTo>
                    <a:pt x="327731" y="102181"/>
                    <a:pt x="329359" y="102832"/>
                    <a:pt x="330986" y="103808"/>
                  </a:cubicBezTo>
                  <a:cubicBezTo>
                    <a:pt x="333264" y="104785"/>
                    <a:pt x="335542" y="106087"/>
                    <a:pt x="335542" y="106412"/>
                  </a:cubicBezTo>
                  <a:cubicBezTo>
                    <a:pt x="335542" y="106738"/>
                    <a:pt x="334240" y="108039"/>
                    <a:pt x="332939" y="109341"/>
                  </a:cubicBezTo>
                  <a:cubicBezTo>
                    <a:pt x="331312" y="110968"/>
                    <a:pt x="329359" y="112921"/>
                    <a:pt x="329359" y="114549"/>
                  </a:cubicBezTo>
                  <a:cubicBezTo>
                    <a:pt x="329359" y="115525"/>
                    <a:pt x="329684" y="117477"/>
                    <a:pt x="329684" y="118779"/>
                  </a:cubicBezTo>
                  <a:cubicBezTo>
                    <a:pt x="329684" y="120081"/>
                    <a:pt x="329684" y="121058"/>
                    <a:pt x="329684" y="121383"/>
                  </a:cubicBezTo>
                  <a:lnTo>
                    <a:pt x="329684" y="121383"/>
                  </a:lnTo>
                  <a:cubicBezTo>
                    <a:pt x="329359" y="122034"/>
                    <a:pt x="322199" y="119756"/>
                    <a:pt x="315039" y="118454"/>
                  </a:cubicBezTo>
                  <a:cubicBezTo>
                    <a:pt x="308530" y="117477"/>
                    <a:pt x="302021" y="116501"/>
                    <a:pt x="301044" y="116501"/>
                  </a:cubicBezTo>
                  <a:cubicBezTo>
                    <a:pt x="300719" y="116501"/>
                    <a:pt x="300068" y="116501"/>
                    <a:pt x="299092" y="116827"/>
                  </a:cubicBezTo>
                  <a:cubicBezTo>
                    <a:pt x="294861" y="117477"/>
                    <a:pt x="286074" y="118454"/>
                    <a:pt x="285097" y="120732"/>
                  </a:cubicBezTo>
                  <a:cubicBezTo>
                    <a:pt x="284446" y="121708"/>
                    <a:pt x="283144" y="123661"/>
                    <a:pt x="281842" y="125614"/>
                  </a:cubicBezTo>
                  <a:lnTo>
                    <a:pt x="281842" y="125614"/>
                  </a:lnTo>
                  <a:cubicBezTo>
                    <a:pt x="280866" y="126916"/>
                    <a:pt x="279564" y="128217"/>
                    <a:pt x="278913" y="128543"/>
                  </a:cubicBezTo>
                  <a:cubicBezTo>
                    <a:pt x="277937" y="128868"/>
                    <a:pt x="276635" y="129519"/>
                    <a:pt x="274683" y="130170"/>
                  </a:cubicBezTo>
                  <a:cubicBezTo>
                    <a:pt x="272730" y="130496"/>
                    <a:pt x="270777" y="131147"/>
                    <a:pt x="269475" y="131147"/>
                  </a:cubicBezTo>
                  <a:cubicBezTo>
                    <a:pt x="268499" y="131147"/>
                    <a:pt x="267197" y="130821"/>
                    <a:pt x="265895" y="130170"/>
                  </a:cubicBezTo>
                  <a:cubicBezTo>
                    <a:pt x="262641" y="128868"/>
                    <a:pt x="259061" y="127567"/>
                    <a:pt x="257108" y="131147"/>
                  </a:cubicBezTo>
                  <a:cubicBezTo>
                    <a:pt x="255155" y="134726"/>
                    <a:pt x="255806" y="136028"/>
                    <a:pt x="256457" y="137656"/>
                  </a:cubicBezTo>
                  <a:cubicBezTo>
                    <a:pt x="256783" y="137981"/>
                    <a:pt x="256783" y="138307"/>
                    <a:pt x="256783" y="138632"/>
                  </a:cubicBezTo>
                  <a:cubicBezTo>
                    <a:pt x="256783" y="140259"/>
                    <a:pt x="258085" y="141561"/>
                    <a:pt x="259061" y="142537"/>
                  </a:cubicBezTo>
                  <a:cubicBezTo>
                    <a:pt x="259712" y="143188"/>
                    <a:pt x="260363" y="143839"/>
                    <a:pt x="260363" y="143839"/>
                  </a:cubicBezTo>
                  <a:cubicBezTo>
                    <a:pt x="260363" y="144165"/>
                    <a:pt x="259712" y="144816"/>
                    <a:pt x="259386" y="145792"/>
                  </a:cubicBezTo>
                  <a:cubicBezTo>
                    <a:pt x="258085" y="147745"/>
                    <a:pt x="256783" y="150023"/>
                    <a:pt x="258735" y="151325"/>
                  </a:cubicBezTo>
                  <a:lnTo>
                    <a:pt x="258735" y="151325"/>
                  </a:lnTo>
                  <a:cubicBezTo>
                    <a:pt x="259386" y="151976"/>
                    <a:pt x="260363" y="152301"/>
                    <a:pt x="261339" y="152626"/>
                  </a:cubicBezTo>
                  <a:cubicBezTo>
                    <a:pt x="262641" y="153277"/>
                    <a:pt x="264268" y="154254"/>
                    <a:pt x="264268" y="154254"/>
                  </a:cubicBezTo>
                  <a:cubicBezTo>
                    <a:pt x="264268" y="154254"/>
                    <a:pt x="258085" y="156857"/>
                    <a:pt x="251250" y="159461"/>
                  </a:cubicBezTo>
                  <a:cubicBezTo>
                    <a:pt x="240835" y="163366"/>
                    <a:pt x="228794" y="168248"/>
                    <a:pt x="226841" y="171177"/>
                  </a:cubicBezTo>
                  <a:cubicBezTo>
                    <a:pt x="224563" y="174757"/>
                    <a:pt x="222285" y="178663"/>
                    <a:pt x="221634" y="179314"/>
                  </a:cubicBezTo>
                  <a:cubicBezTo>
                    <a:pt x="220332" y="180290"/>
                    <a:pt x="213823" y="185497"/>
                    <a:pt x="210243" y="186148"/>
                  </a:cubicBezTo>
                  <a:cubicBezTo>
                    <a:pt x="207639" y="186799"/>
                    <a:pt x="199828" y="187125"/>
                    <a:pt x="194295" y="187775"/>
                  </a:cubicBezTo>
                  <a:cubicBezTo>
                    <a:pt x="191367" y="188101"/>
                    <a:pt x="188763" y="188101"/>
                    <a:pt x="187786" y="188426"/>
                  </a:cubicBezTo>
                  <a:cubicBezTo>
                    <a:pt x="185508" y="188752"/>
                    <a:pt x="183230" y="192983"/>
                    <a:pt x="181928" y="195912"/>
                  </a:cubicBezTo>
                  <a:cubicBezTo>
                    <a:pt x="181277" y="197214"/>
                    <a:pt x="180952" y="197864"/>
                    <a:pt x="180627" y="198190"/>
                  </a:cubicBezTo>
                  <a:cubicBezTo>
                    <a:pt x="180301" y="198515"/>
                    <a:pt x="178349" y="198190"/>
                    <a:pt x="175745" y="197864"/>
                  </a:cubicBezTo>
                  <a:cubicBezTo>
                    <a:pt x="173792" y="197539"/>
                    <a:pt x="171839" y="197539"/>
                    <a:pt x="170212" y="197539"/>
                  </a:cubicBezTo>
                  <a:cubicBezTo>
                    <a:pt x="168259" y="197539"/>
                    <a:pt x="164679" y="198515"/>
                    <a:pt x="161425" y="199817"/>
                  </a:cubicBezTo>
                  <a:lnTo>
                    <a:pt x="161425" y="199817"/>
                  </a:lnTo>
                  <a:cubicBezTo>
                    <a:pt x="156543" y="201444"/>
                    <a:pt x="151336" y="203723"/>
                    <a:pt x="149709" y="204699"/>
                  </a:cubicBezTo>
                  <a:cubicBezTo>
                    <a:pt x="147756" y="205675"/>
                    <a:pt x="138318" y="212184"/>
                    <a:pt x="130832" y="217392"/>
                  </a:cubicBezTo>
                  <a:cubicBezTo>
                    <a:pt x="126276" y="220646"/>
                    <a:pt x="122696" y="223250"/>
                    <a:pt x="122370" y="224552"/>
                  </a:cubicBezTo>
                  <a:cubicBezTo>
                    <a:pt x="121720" y="225853"/>
                    <a:pt x="121394" y="235292"/>
                    <a:pt x="121720" y="244730"/>
                  </a:cubicBezTo>
                  <a:cubicBezTo>
                    <a:pt x="121720" y="248310"/>
                    <a:pt x="121720" y="251890"/>
                    <a:pt x="121720" y="254819"/>
                  </a:cubicBezTo>
                  <a:lnTo>
                    <a:pt x="0" y="254819"/>
                  </a:lnTo>
                  <a:lnTo>
                    <a:pt x="0" y="25514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1" name="Freeform: Shape 2720">
              <a:extLst>
                <a:ext uri="{FF2B5EF4-FFF2-40B4-BE49-F238E27FC236}">
                  <a16:creationId xmlns:a16="http://schemas.microsoft.com/office/drawing/2014/main" id="{A63DB844-14FA-4CD9-BA70-567425968867}"/>
                </a:ext>
              </a:extLst>
            </p:cNvPr>
            <p:cNvSpPr/>
            <p:nvPr/>
          </p:nvSpPr>
          <p:spPr>
            <a:xfrm>
              <a:off x="5285220" y="3653855"/>
              <a:ext cx="232373" cy="186159"/>
            </a:xfrm>
            <a:custGeom>
              <a:avLst/>
              <a:gdLst>
                <a:gd name="connsiteX0" fmla="*/ 0 w 232373"/>
                <a:gd name="connsiteY0" fmla="*/ 185834 h 186159"/>
                <a:gd name="connsiteX1" fmla="*/ 1953 w 232373"/>
                <a:gd name="connsiteY1" fmla="*/ 170863 h 186159"/>
                <a:gd name="connsiteX2" fmla="*/ 13344 w 232373"/>
                <a:gd name="connsiteY2" fmla="*/ 160123 h 186159"/>
                <a:gd name="connsiteX3" fmla="*/ 19527 w 232373"/>
                <a:gd name="connsiteY3" fmla="*/ 143850 h 186159"/>
                <a:gd name="connsiteX4" fmla="*/ 30593 w 232373"/>
                <a:gd name="connsiteY4" fmla="*/ 116838 h 186159"/>
                <a:gd name="connsiteX5" fmla="*/ 33522 w 232373"/>
                <a:gd name="connsiteY5" fmla="*/ 110980 h 186159"/>
                <a:gd name="connsiteX6" fmla="*/ 41984 w 232373"/>
                <a:gd name="connsiteY6" fmla="*/ 105121 h 186159"/>
                <a:gd name="connsiteX7" fmla="*/ 50445 w 232373"/>
                <a:gd name="connsiteY7" fmla="*/ 96009 h 186159"/>
                <a:gd name="connsiteX8" fmla="*/ 59558 w 232373"/>
                <a:gd name="connsiteY8" fmla="*/ 89174 h 186159"/>
                <a:gd name="connsiteX9" fmla="*/ 62813 w 232373"/>
                <a:gd name="connsiteY9" fmla="*/ 67369 h 186159"/>
                <a:gd name="connsiteX10" fmla="*/ 68345 w 232373"/>
                <a:gd name="connsiteY10" fmla="*/ 52723 h 186159"/>
                <a:gd name="connsiteX11" fmla="*/ 72251 w 232373"/>
                <a:gd name="connsiteY11" fmla="*/ 41658 h 186159"/>
                <a:gd name="connsiteX12" fmla="*/ 84618 w 232373"/>
                <a:gd name="connsiteY12" fmla="*/ 32871 h 186159"/>
                <a:gd name="connsiteX13" fmla="*/ 94381 w 232373"/>
                <a:gd name="connsiteY13" fmla="*/ 27664 h 186159"/>
                <a:gd name="connsiteX14" fmla="*/ 101542 w 232373"/>
                <a:gd name="connsiteY14" fmla="*/ 12367 h 186159"/>
                <a:gd name="connsiteX15" fmla="*/ 108701 w 232373"/>
                <a:gd name="connsiteY15" fmla="*/ 0 h 186159"/>
                <a:gd name="connsiteX16" fmla="*/ 108701 w 232373"/>
                <a:gd name="connsiteY16" fmla="*/ 0 h 186159"/>
                <a:gd name="connsiteX17" fmla="*/ 231723 w 232373"/>
                <a:gd name="connsiteY17" fmla="*/ 0 h 186159"/>
                <a:gd name="connsiteX18" fmla="*/ 232374 w 232373"/>
                <a:gd name="connsiteY18" fmla="*/ 7485 h 186159"/>
                <a:gd name="connsiteX19" fmla="*/ 230746 w 232373"/>
                <a:gd name="connsiteY19" fmla="*/ 13018 h 186159"/>
                <a:gd name="connsiteX20" fmla="*/ 229770 w 232373"/>
                <a:gd name="connsiteY20" fmla="*/ 29291 h 186159"/>
                <a:gd name="connsiteX21" fmla="*/ 228794 w 232373"/>
                <a:gd name="connsiteY21" fmla="*/ 48167 h 186159"/>
                <a:gd name="connsiteX22" fmla="*/ 192017 w 232373"/>
                <a:gd name="connsiteY22" fmla="*/ 48167 h 186159"/>
                <a:gd name="connsiteX23" fmla="*/ 167608 w 232373"/>
                <a:gd name="connsiteY23" fmla="*/ 48167 h 186159"/>
                <a:gd name="connsiteX24" fmla="*/ 154265 w 232373"/>
                <a:gd name="connsiteY24" fmla="*/ 48493 h 186159"/>
                <a:gd name="connsiteX25" fmla="*/ 138969 w 232373"/>
                <a:gd name="connsiteY25" fmla="*/ 50445 h 186159"/>
                <a:gd name="connsiteX26" fmla="*/ 139294 w 232373"/>
                <a:gd name="connsiteY26" fmla="*/ 65742 h 186159"/>
                <a:gd name="connsiteX27" fmla="*/ 139294 w 232373"/>
                <a:gd name="connsiteY27" fmla="*/ 65742 h 186159"/>
                <a:gd name="connsiteX28" fmla="*/ 138318 w 232373"/>
                <a:gd name="connsiteY28" fmla="*/ 125625 h 186159"/>
                <a:gd name="connsiteX29" fmla="*/ 123347 w 232373"/>
                <a:gd name="connsiteY29" fmla="*/ 130507 h 186159"/>
                <a:gd name="connsiteX30" fmla="*/ 115536 w 232373"/>
                <a:gd name="connsiteY30" fmla="*/ 131809 h 186159"/>
                <a:gd name="connsiteX31" fmla="*/ 107725 w 232373"/>
                <a:gd name="connsiteY31" fmla="*/ 142223 h 186159"/>
                <a:gd name="connsiteX32" fmla="*/ 107074 w 232373"/>
                <a:gd name="connsiteY32" fmla="*/ 144501 h 186159"/>
                <a:gd name="connsiteX33" fmla="*/ 110654 w 232373"/>
                <a:gd name="connsiteY33" fmla="*/ 175745 h 186159"/>
                <a:gd name="connsiteX34" fmla="*/ 112281 w 232373"/>
                <a:gd name="connsiteY34" fmla="*/ 185183 h 186159"/>
                <a:gd name="connsiteX35" fmla="*/ 108051 w 232373"/>
                <a:gd name="connsiteY35" fmla="*/ 186159 h 186159"/>
                <a:gd name="connsiteX36" fmla="*/ 108051 w 232373"/>
                <a:gd name="connsiteY36" fmla="*/ 186159 h 186159"/>
                <a:gd name="connsiteX37" fmla="*/ 105122 w 232373"/>
                <a:gd name="connsiteY37" fmla="*/ 186159 h 186159"/>
                <a:gd name="connsiteX38" fmla="*/ 102518 w 232373"/>
                <a:gd name="connsiteY38" fmla="*/ 186159 h 186159"/>
                <a:gd name="connsiteX39" fmla="*/ 0 w 232373"/>
                <a:gd name="connsiteY39" fmla="*/ 186159 h 186159"/>
                <a:gd name="connsiteX40" fmla="*/ 0 w 232373"/>
                <a:gd name="connsiteY40" fmla="*/ 185834 h 18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373" h="186159">
                  <a:moveTo>
                    <a:pt x="0" y="185834"/>
                  </a:moveTo>
                  <a:cubicBezTo>
                    <a:pt x="326" y="181277"/>
                    <a:pt x="326" y="173792"/>
                    <a:pt x="1953" y="170863"/>
                  </a:cubicBezTo>
                  <a:cubicBezTo>
                    <a:pt x="3580" y="167608"/>
                    <a:pt x="10740" y="164679"/>
                    <a:pt x="13344" y="160123"/>
                  </a:cubicBezTo>
                  <a:cubicBezTo>
                    <a:pt x="16273" y="155567"/>
                    <a:pt x="15297" y="150034"/>
                    <a:pt x="19527" y="143850"/>
                  </a:cubicBezTo>
                  <a:cubicBezTo>
                    <a:pt x="23758" y="137667"/>
                    <a:pt x="28315" y="119767"/>
                    <a:pt x="30593" y="116838"/>
                  </a:cubicBezTo>
                  <a:cubicBezTo>
                    <a:pt x="32871" y="113909"/>
                    <a:pt x="30593" y="113909"/>
                    <a:pt x="33522" y="110980"/>
                  </a:cubicBezTo>
                  <a:cubicBezTo>
                    <a:pt x="36126" y="108051"/>
                    <a:pt x="37753" y="108701"/>
                    <a:pt x="41984" y="105121"/>
                  </a:cubicBezTo>
                  <a:cubicBezTo>
                    <a:pt x="46215" y="101867"/>
                    <a:pt x="47191" y="98287"/>
                    <a:pt x="50445" y="96009"/>
                  </a:cubicBezTo>
                  <a:cubicBezTo>
                    <a:pt x="53374" y="93730"/>
                    <a:pt x="58582" y="93080"/>
                    <a:pt x="59558" y="89174"/>
                  </a:cubicBezTo>
                  <a:cubicBezTo>
                    <a:pt x="60535" y="85269"/>
                    <a:pt x="62162" y="74854"/>
                    <a:pt x="62813" y="67369"/>
                  </a:cubicBezTo>
                  <a:cubicBezTo>
                    <a:pt x="63138" y="59883"/>
                    <a:pt x="66393" y="57605"/>
                    <a:pt x="68345" y="52723"/>
                  </a:cubicBezTo>
                  <a:cubicBezTo>
                    <a:pt x="70298" y="47842"/>
                    <a:pt x="69972" y="44587"/>
                    <a:pt x="72251" y="41658"/>
                  </a:cubicBezTo>
                  <a:cubicBezTo>
                    <a:pt x="74529" y="38729"/>
                    <a:pt x="80713" y="34824"/>
                    <a:pt x="84618" y="32871"/>
                  </a:cubicBezTo>
                  <a:cubicBezTo>
                    <a:pt x="88524" y="30918"/>
                    <a:pt x="91778" y="31894"/>
                    <a:pt x="94381" y="27664"/>
                  </a:cubicBezTo>
                  <a:cubicBezTo>
                    <a:pt x="96660" y="23758"/>
                    <a:pt x="98938" y="18226"/>
                    <a:pt x="101542" y="12367"/>
                  </a:cubicBezTo>
                  <a:cubicBezTo>
                    <a:pt x="104145" y="6509"/>
                    <a:pt x="106098" y="3580"/>
                    <a:pt x="108701" y="0"/>
                  </a:cubicBezTo>
                  <a:lnTo>
                    <a:pt x="108701" y="0"/>
                  </a:lnTo>
                  <a:lnTo>
                    <a:pt x="231723" y="0"/>
                  </a:lnTo>
                  <a:cubicBezTo>
                    <a:pt x="231723" y="3905"/>
                    <a:pt x="232048" y="6509"/>
                    <a:pt x="232374" y="7485"/>
                  </a:cubicBezTo>
                  <a:cubicBezTo>
                    <a:pt x="232048" y="9113"/>
                    <a:pt x="231398" y="12042"/>
                    <a:pt x="230746" y="13018"/>
                  </a:cubicBezTo>
                  <a:cubicBezTo>
                    <a:pt x="230096" y="13994"/>
                    <a:pt x="230096" y="21480"/>
                    <a:pt x="229770" y="29291"/>
                  </a:cubicBezTo>
                  <a:cubicBezTo>
                    <a:pt x="229770" y="37753"/>
                    <a:pt x="229445" y="47191"/>
                    <a:pt x="228794" y="48167"/>
                  </a:cubicBezTo>
                  <a:cubicBezTo>
                    <a:pt x="228468" y="48818"/>
                    <a:pt x="208941" y="48493"/>
                    <a:pt x="192017" y="48167"/>
                  </a:cubicBezTo>
                  <a:cubicBezTo>
                    <a:pt x="181603" y="47842"/>
                    <a:pt x="171839" y="47842"/>
                    <a:pt x="167608" y="48167"/>
                  </a:cubicBezTo>
                  <a:cubicBezTo>
                    <a:pt x="163703" y="48493"/>
                    <a:pt x="158821" y="48493"/>
                    <a:pt x="154265" y="48493"/>
                  </a:cubicBezTo>
                  <a:cubicBezTo>
                    <a:pt x="146454" y="48493"/>
                    <a:pt x="139620" y="48493"/>
                    <a:pt x="138969" y="50445"/>
                  </a:cubicBezTo>
                  <a:cubicBezTo>
                    <a:pt x="138643" y="51096"/>
                    <a:pt x="138969" y="57280"/>
                    <a:pt x="139294" y="65742"/>
                  </a:cubicBezTo>
                  <a:lnTo>
                    <a:pt x="139294" y="65742"/>
                  </a:lnTo>
                  <a:cubicBezTo>
                    <a:pt x="139945" y="86245"/>
                    <a:pt x="141247" y="121069"/>
                    <a:pt x="138318" y="125625"/>
                  </a:cubicBezTo>
                  <a:cubicBezTo>
                    <a:pt x="135714" y="129530"/>
                    <a:pt x="128880" y="130181"/>
                    <a:pt x="123347" y="130507"/>
                  </a:cubicBezTo>
                  <a:cubicBezTo>
                    <a:pt x="120418" y="130832"/>
                    <a:pt x="117489" y="130832"/>
                    <a:pt x="115536" y="131809"/>
                  </a:cubicBezTo>
                  <a:cubicBezTo>
                    <a:pt x="110329" y="133761"/>
                    <a:pt x="109027" y="137667"/>
                    <a:pt x="107725" y="142223"/>
                  </a:cubicBezTo>
                  <a:cubicBezTo>
                    <a:pt x="107400" y="142874"/>
                    <a:pt x="107400" y="143525"/>
                    <a:pt x="107074" y="144501"/>
                  </a:cubicBezTo>
                  <a:cubicBezTo>
                    <a:pt x="105772" y="148081"/>
                    <a:pt x="108701" y="164679"/>
                    <a:pt x="110654" y="175745"/>
                  </a:cubicBezTo>
                  <a:cubicBezTo>
                    <a:pt x="111631" y="180627"/>
                    <a:pt x="112281" y="184532"/>
                    <a:pt x="112281" y="185183"/>
                  </a:cubicBezTo>
                  <a:cubicBezTo>
                    <a:pt x="112281" y="185834"/>
                    <a:pt x="110329" y="186159"/>
                    <a:pt x="108051" y="186159"/>
                  </a:cubicBezTo>
                  <a:lnTo>
                    <a:pt x="108051" y="186159"/>
                  </a:lnTo>
                  <a:cubicBezTo>
                    <a:pt x="107074" y="186159"/>
                    <a:pt x="106098" y="186159"/>
                    <a:pt x="105122" y="186159"/>
                  </a:cubicBezTo>
                  <a:cubicBezTo>
                    <a:pt x="104145" y="186159"/>
                    <a:pt x="103169" y="186159"/>
                    <a:pt x="102518" y="186159"/>
                  </a:cubicBezTo>
                  <a:lnTo>
                    <a:pt x="0" y="186159"/>
                  </a:lnTo>
                  <a:lnTo>
                    <a:pt x="0" y="18583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2" name="Freeform: Shape 2721">
              <a:extLst>
                <a:ext uri="{FF2B5EF4-FFF2-40B4-BE49-F238E27FC236}">
                  <a16:creationId xmlns:a16="http://schemas.microsoft.com/office/drawing/2014/main" id="{5B6F1C89-BB51-4008-AE70-1E87DD2582C4}"/>
                </a:ext>
              </a:extLst>
            </p:cNvPr>
            <p:cNvSpPr/>
            <p:nvPr/>
          </p:nvSpPr>
          <p:spPr>
            <a:xfrm>
              <a:off x="5285546" y="3663618"/>
              <a:ext cx="335216" cy="366913"/>
            </a:xfrm>
            <a:custGeom>
              <a:avLst/>
              <a:gdLst>
                <a:gd name="connsiteX0" fmla="*/ 17249 w 335216"/>
                <a:gd name="connsiteY0" fmla="*/ 316341 h 366913"/>
                <a:gd name="connsiteX1" fmla="*/ 21480 w 335216"/>
                <a:gd name="connsiteY1" fmla="*/ 302021 h 366913"/>
                <a:gd name="connsiteX2" fmla="*/ 26362 w 335216"/>
                <a:gd name="connsiteY2" fmla="*/ 282819 h 366913"/>
                <a:gd name="connsiteX3" fmla="*/ 21805 w 335216"/>
                <a:gd name="connsiteY3" fmla="*/ 245066 h 366913"/>
                <a:gd name="connsiteX4" fmla="*/ 15947 w 335216"/>
                <a:gd name="connsiteY4" fmla="*/ 237581 h 366913"/>
                <a:gd name="connsiteX5" fmla="*/ 19853 w 335216"/>
                <a:gd name="connsiteY5" fmla="*/ 231072 h 366913"/>
                <a:gd name="connsiteX6" fmla="*/ 15622 w 335216"/>
                <a:gd name="connsiteY6" fmla="*/ 231723 h 366913"/>
                <a:gd name="connsiteX7" fmla="*/ 17574 w 335216"/>
                <a:gd name="connsiteY7" fmla="*/ 225865 h 366913"/>
                <a:gd name="connsiteX8" fmla="*/ 20503 w 335216"/>
                <a:gd name="connsiteY8" fmla="*/ 219681 h 366913"/>
                <a:gd name="connsiteX9" fmla="*/ 22456 w 335216"/>
                <a:gd name="connsiteY9" fmla="*/ 209917 h 366913"/>
                <a:gd name="connsiteX10" fmla="*/ 16923 w 335216"/>
                <a:gd name="connsiteY10" fmla="*/ 197225 h 366913"/>
                <a:gd name="connsiteX11" fmla="*/ 10089 w 335216"/>
                <a:gd name="connsiteY11" fmla="*/ 198852 h 366913"/>
                <a:gd name="connsiteX12" fmla="*/ 3580 w 335216"/>
                <a:gd name="connsiteY12" fmla="*/ 185183 h 366913"/>
                <a:gd name="connsiteX13" fmla="*/ 0 w 335216"/>
                <a:gd name="connsiteY13" fmla="*/ 178999 h 366913"/>
                <a:gd name="connsiteX14" fmla="*/ 102192 w 335216"/>
                <a:gd name="connsiteY14" fmla="*/ 178999 h 366913"/>
                <a:gd name="connsiteX15" fmla="*/ 104796 w 335216"/>
                <a:gd name="connsiteY15" fmla="*/ 178999 h 366913"/>
                <a:gd name="connsiteX16" fmla="*/ 108050 w 335216"/>
                <a:gd name="connsiteY16" fmla="*/ 178999 h 366913"/>
                <a:gd name="connsiteX17" fmla="*/ 108050 w 335216"/>
                <a:gd name="connsiteY17" fmla="*/ 178999 h 366913"/>
                <a:gd name="connsiteX18" fmla="*/ 114885 w 335216"/>
                <a:gd name="connsiteY18" fmla="*/ 175419 h 366913"/>
                <a:gd name="connsiteX19" fmla="*/ 113258 w 335216"/>
                <a:gd name="connsiteY19" fmla="*/ 165330 h 366913"/>
                <a:gd name="connsiteX20" fmla="*/ 109678 w 335216"/>
                <a:gd name="connsiteY20" fmla="*/ 135389 h 366913"/>
                <a:gd name="connsiteX21" fmla="*/ 110328 w 335216"/>
                <a:gd name="connsiteY21" fmla="*/ 133110 h 366913"/>
                <a:gd name="connsiteX22" fmla="*/ 116512 w 335216"/>
                <a:gd name="connsiteY22" fmla="*/ 124649 h 366913"/>
                <a:gd name="connsiteX23" fmla="*/ 123672 w 335216"/>
                <a:gd name="connsiteY23" fmla="*/ 123672 h 366913"/>
                <a:gd name="connsiteX24" fmla="*/ 140596 w 335216"/>
                <a:gd name="connsiteY24" fmla="*/ 117489 h 366913"/>
                <a:gd name="connsiteX25" fmla="*/ 141898 w 335216"/>
                <a:gd name="connsiteY25" fmla="*/ 55978 h 366913"/>
                <a:gd name="connsiteX26" fmla="*/ 141572 w 335216"/>
                <a:gd name="connsiteY26" fmla="*/ 41658 h 366913"/>
                <a:gd name="connsiteX27" fmla="*/ 154590 w 335216"/>
                <a:gd name="connsiteY27" fmla="*/ 41333 h 366913"/>
                <a:gd name="connsiteX28" fmla="*/ 167934 w 335216"/>
                <a:gd name="connsiteY28" fmla="*/ 41007 h 366913"/>
                <a:gd name="connsiteX29" fmla="*/ 192017 w 335216"/>
                <a:gd name="connsiteY29" fmla="*/ 41007 h 366913"/>
                <a:gd name="connsiteX30" fmla="*/ 231072 w 335216"/>
                <a:gd name="connsiteY30" fmla="*/ 39705 h 366913"/>
                <a:gd name="connsiteX31" fmla="*/ 232373 w 335216"/>
                <a:gd name="connsiteY31" fmla="*/ 19527 h 366913"/>
                <a:gd name="connsiteX32" fmla="*/ 233024 w 335216"/>
                <a:gd name="connsiteY32" fmla="*/ 4882 h 366913"/>
                <a:gd name="connsiteX33" fmla="*/ 234652 w 335216"/>
                <a:gd name="connsiteY33" fmla="*/ 0 h 366913"/>
                <a:gd name="connsiteX34" fmla="*/ 332288 w 335216"/>
                <a:gd name="connsiteY34" fmla="*/ 65742 h 366913"/>
                <a:gd name="connsiteX35" fmla="*/ 335217 w 335216"/>
                <a:gd name="connsiteY35" fmla="*/ 67694 h 366913"/>
                <a:gd name="connsiteX36" fmla="*/ 331637 w 335216"/>
                <a:gd name="connsiteY36" fmla="*/ 68671 h 366913"/>
                <a:gd name="connsiteX37" fmla="*/ 317642 w 335216"/>
                <a:gd name="connsiteY37" fmla="*/ 68345 h 366913"/>
                <a:gd name="connsiteX38" fmla="*/ 289979 w 335216"/>
                <a:gd name="connsiteY38" fmla="*/ 68345 h 366913"/>
                <a:gd name="connsiteX39" fmla="*/ 302672 w 335216"/>
                <a:gd name="connsiteY39" fmla="*/ 181928 h 366913"/>
                <a:gd name="connsiteX40" fmla="*/ 314388 w 335216"/>
                <a:gd name="connsiteY40" fmla="*/ 277612 h 366913"/>
                <a:gd name="connsiteX41" fmla="*/ 315690 w 335216"/>
                <a:gd name="connsiteY41" fmla="*/ 299092 h 366913"/>
                <a:gd name="connsiteX42" fmla="*/ 318944 w 335216"/>
                <a:gd name="connsiteY42" fmla="*/ 319270 h 366913"/>
                <a:gd name="connsiteX43" fmla="*/ 323175 w 335216"/>
                <a:gd name="connsiteY43" fmla="*/ 324477 h 366913"/>
                <a:gd name="connsiteX44" fmla="*/ 324151 w 335216"/>
                <a:gd name="connsiteY44" fmla="*/ 324152 h 366913"/>
                <a:gd name="connsiteX45" fmla="*/ 324802 w 335216"/>
                <a:gd name="connsiteY45" fmla="*/ 324477 h 366913"/>
                <a:gd name="connsiteX46" fmla="*/ 323826 w 335216"/>
                <a:gd name="connsiteY46" fmla="*/ 335542 h 366913"/>
                <a:gd name="connsiteX47" fmla="*/ 319920 w 335216"/>
                <a:gd name="connsiteY47" fmla="*/ 346282 h 366913"/>
                <a:gd name="connsiteX48" fmla="*/ 287050 w 335216"/>
                <a:gd name="connsiteY48" fmla="*/ 346608 h 366913"/>
                <a:gd name="connsiteX49" fmla="*/ 224237 w 335216"/>
                <a:gd name="connsiteY49" fmla="*/ 345306 h 366913"/>
                <a:gd name="connsiteX50" fmla="*/ 218379 w 335216"/>
                <a:gd name="connsiteY50" fmla="*/ 340750 h 366913"/>
                <a:gd name="connsiteX51" fmla="*/ 214148 w 335216"/>
                <a:gd name="connsiteY51" fmla="*/ 337495 h 366913"/>
                <a:gd name="connsiteX52" fmla="*/ 208290 w 335216"/>
                <a:gd name="connsiteY52" fmla="*/ 342702 h 366913"/>
                <a:gd name="connsiteX53" fmla="*/ 204710 w 335216"/>
                <a:gd name="connsiteY53" fmla="*/ 346608 h 366913"/>
                <a:gd name="connsiteX54" fmla="*/ 186159 w 335216"/>
                <a:gd name="connsiteY54" fmla="*/ 346608 h 366913"/>
                <a:gd name="connsiteX55" fmla="*/ 177046 w 335216"/>
                <a:gd name="connsiteY55" fmla="*/ 346282 h 366913"/>
                <a:gd name="connsiteX56" fmla="*/ 170537 w 335216"/>
                <a:gd name="connsiteY56" fmla="*/ 352466 h 366913"/>
                <a:gd name="connsiteX57" fmla="*/ 168910 w 335216"/>
                <a:gd name="connsiteY57" fmla="*/ 354744 h 366913"/>
                <a:gd name="connsiteX58" fmla="*/ 168910 w 335216"/>
                <a:gd name="connsiteY58" fmla="*/ 354744 h 366913"/>
                <a:gd name="connsiteX59" fmla="*/ 162075 w 335216"/>
                <a:gd name="connsiteY59" fmla="*/ 348561 h 366913"/>
                <a:gd name="connsiteX60" fmla="*/ 153288 w 335216"/>
                <a:gd name="connsiteY60" fmla="*/ 341726 h 366913"/>
                <a:gd name="connsiteX61" fmla="*/ 149057 w 335216"/>
                <a:gd name="connsiteY61" fmla="*/ 342377 h 366913"/>
                <a:gd name="connsiteX62" fmla="*/ 145477 w 335216"/>
                <a:gd name="connsiteY62" fmla="*/ 345306 h 366913"/>
                <a:gd name="connsiteX63" fmla="*/ 143199 w 335216"/>
                <a:gd name="connsiteY63" fmla="*/ 357348 h 366913"/>
                <a:gd name="connsiteX64" fmla="*/ 142874 w 335216"/>
                <a:gd name="connsiteY64" fmla="*/ 361579 h 366913"/>
                <a:gd name="connsiteX65" fmla="*/ 137992 w 335216"/>
                <a:gd name="connsiteY65" fmla="*/ 365810 h 366913"/>
                <a:gd name="connsiteX66" fmla="*/ 136365 w 335216"/>
                <a:gd name="connsiteY66" fmla="*/ 366786 h 366913"/>
                <a:gd name="connsiteX67" fmla="*/ 133436 w 335216"/>
                <a:gd name="connsiteY67" fmla="*/ 366135 h 366913"/>
                <a:gd name="connsiteX68" fmla="*/ 127252 w 335216"/>
                <a:gd name="connsiteY68" fmla="*/ 361579 h 366913"/>
                <a:gd name="connsiteX69" fmla="*/ 121719 w 335216"/>
                <a:gd name="connsiteY69" fmla="*/ 357673 h 366913"/>
                <a:gd name="connsiteX70" fmla="*/ 117489 w 335216"/>
                <a:gd name="connsiteY70" fmla="*/ 353768 h 366913"/>
                <a:gd name="connsiteX71" fmla="*/ 117489 w 335216"/>
                <a:gd name="connsiteY71" fmla="*/ 353442 h 366913"/>
                <a:gd name="connsiteX72" fmla="*/ 117489 w 335216"/>
                <a:gd name="connsiteY72" fmla="*/ 353442 h 366913"/>
                <a:gd name="connsiteX73" fmla="*/ 104470 w 335216"/>
                <a:gd name="connsiteY73" fmla="*/ 341401 h 366913"/>
                <a:gd name="connsiteX74" fmla="*/ 99263 w 335216"/>
                <a:gd name="connsiteY74" fmla="*/ 330661 h 366913"/>
                <a:gd name="connsiteX75" fmla="*/ 98937 w 335216"/>
                <a:gd name="connsiteY75" fmla="*/ 327081 h 366913"/>
                <a:gd name="connsiteX76" fmla="*/ 92754 w 335216"/>
                <a:gd name="connsiteY76" fmla="*/ 325453 h 366913"/>
                <a:gd name="connsiteX77" fmla="*/ 86570 w 335216"/>
                <a:gd name="connsiteY77" fmla="*/ 324477 h 366913"/>
                <a:gd name="connsiteX78" fmla="*/ 82991 w 335216"/>
                <a:gd name="connsiteY78" fmla="*/ 318619 h 366913"/>
                <a:gd name="connsiteX79" fmla="*/ 82991 w 335216"/>
                <a:gd name="connsiteY79" fmla="*/ 317968 h 366913"/>
                <a:gd name="connsiteX80" fmla="*/ 82339 w 335216"/>
                <a:gd name="connsiteY80" fmla="*/ 317642 h 366913"/>
                <a:gd name="connsiteX81" fmla="*/ 68996 w 335216"/>
                <a:gd name="connsiteY81" fmla="*/ 314062 h 366913"/>
                <a:gd name="connsiteX82" fmla="*/ 48492 w 335216"/>
                <a:gd name="connsiteY82" fmla="*/ 316341 h 366913"/>
                <a:gd name="connsiteX83" fmla="*/ 35474 w 335216"/>
                <a:gd name="connsiteY83" fmla="*/ 317968 h 366913"/>
                <a:gd name="connsiteX84" fmla="*/ 17900 w 335216"/>
                <a:gd name="connsiteY84" fmla="*/ 316341 h 366913"/>
                <a:gd name="connsiteX85" fmla="*/ 17900 w 335216"/>
                <a:gd name="connsiteY85" fmla="*/ 316341 h 366913"/>
                <a:gd name="connsiteX86" fmla="*/ 17249 w 335216"/>
                <a:gd name="connsiteY86" fmla="*/ 316341 h 366913"/>
                <a:gd name="connsiteX87" fmla="*/ 17249 w 335216"/>
                <a:gd name="connsiteY87" fmla="*/ 316341 h 36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35216" h="366913">
                  <a:moveTo>
                    <a:pt x="17249" y="316341"/>
                  </a:moveTo>
                  <a:cubicBezTo>
                    <a:pt x="18551" y="311784"/>
                    <a:pt x="20178" y="306577"/>
                    <a:pt x="21480" y="302021"/>
                  </a:cubicBezTo>
                  <a:cubicBezTo>
                    <a:pt x="24409" y="292257"/>
                    <a:pt x="26362" y="292257"/>
                    <a:pt x="26362" y="282819"/>
                  </a:cubicBezTo>
                  <a:cubicBezTo>
                    <a:pt x="26362" y="273381"/>
                    <a:pt x="23107" y="248646"/>
                    <a:pt x="21805" y="245066"/>
                  </a:cubicBezTo>
                  <a:cubicBezTo>
                    <a:pt x="20503" y="241486"/>
                    <a:pt x="15622" y="239859"/>
                    <a:pt x="15947" y="237581"/>
                  </a:cubicBezTo>
                  <a:cubicBezTo>
                    <a:pt x="16598" y="235303"/>
                    <a:pt x="20829" y="233350"/>
                    <a:pt x="19853" y="231072"/>
                  </a:cubicBezTo>
                  <a:cubicBezTo>
                    <a:pt x="18551" y="228468"/>
                    <a:pt x="17249" y="233025"/>
                    <a:pt x="15622" y="231723"/>
                  </a:cubicBezTo>
                  <a:cubicBezTo>
                    <a:pt x="13994" y="230421"/>
                    <a:pt x="15622" y="228468"/>
                    <a:pt x="17574" y="225865"/>
                  </a:cubicBezTo>
                  <a:cubicBezTo>
                    <a:pt x="19527" y="223586"/>
                    <a:pt x="19527" y="224237"/>
                    <a:pt x="20503" y="219681"/>
                  </a:cubicBezTo>
                  <a:cubicBezTo>
                    <a:pt x="21480" y="215125"/>
                    <a:pt x="23432" y="213823"/>
                    <a:pt x="22456" y="209917"/>
                  </a:cubicBezTo>
                  <a:cubicBezTo>
                    <a:pt x="21480" y="206012"/>
                    <a:pt x="20829" y="196574"/>
                    <a:pt x="16923" y="197225"/>
                  </a:cubicBezTo>
                  <a:cubicBezTo>
                    <a:pt x="13018" y="197876"/>
                    <a:pt x="11716" y="202757"/>
                    <a:pt x="10089" y="198852"/>
                  </a:cubicBezTo>
                  <a:cubicBezTo>
                    <a:pt x="8462" y="194947"/>
                    <a:pt x="6183" y="188438"/>
                    <a:pt x="3580" y="185183"/>
                  </a:cubicBezTo>
                  <a:cubicBezTo>
                    <a:pt x="1301" y="182254"/>
                    <a:pt x="0" y="181928"/>
                    <a:pt x="0" y="178999"/>
                  </a:cubicBezTo>
                  <a:lnTo>
                    <a:pt x="102192" y="178999"/>
                  </a:lnTo>
                  <a:cubicBezTo>
                    <a:pt x="103169" y="178999"/>
                    <a:pt x="103819" y="178999"/>
                    <a:pt x="104796" y="178999"/>
                  </a:cubicBezTo>
                  <a:cubicBezTo>
                    <a:pt x="105772" y="178999"/>
                    <a:pt x="107074" y="178999"/>
                    <a:pt x="108050" y="178999"/>
                  </a:cubicBezTo>
                  <a:lnTo>
                    <a:pt x="108050" y="178999"/>
                  </a:lnTo>
                  <a:cubicBezTo>
                    <a:pt x="111630" y="178999"/>
                    <a:pt x="114885" y="178348"/>
                    <a:pt x="114885" y="175419"/>
                  </a:cubicBezTo>
                  <a:cubicBezTo>
                    <a:pt x="114885" y="174443"/>
                    <a:pt x="114234" y="170538"/>
                    <a:pt x="113258" y="165330"/>
                  </a:cubicBezTo>
                  <a:cubicBezTo>
                    <a:pt x="111305" y="154590"/>
                    <a:pt x="108701" y="138318"/>
                    <a:pt x="109678" y="135389"/>
                  </a:cubicBezTo>
                  <a:cubicBezTo>
                    <a:pt x="110003" y="134738"/>
                    <a:pt x="110328" y="133761"/>
                    <a:pt x="110328" y="133110"/>
                  </a:cubicBezTo>
                  <a:cubicBezTo>
                    <a:pt x="111630" y="129530"/>
                    <a:pt x="112607" y="125950"/>
                    <a:pt x="116512" y="124649"/>
                  </a:cubicBezTo>
                  <a:cubicBezTo>
                    <a:pt x="118139" y="123998"/>
                    <a:pt x="120743" y="123672"/>
                    <a:pt x="123672" y="123672"/>
                  </a:cubicBezTo>
                  <a:cubicBezTo>
                    <a:pt x="129856" y="123021"/>
                    <a:pt x="137341" y="122371"/>
                    <a:pt x="140596" y="117489"/>
                  </a:cubicBezTo>
                  <a:cubicBezTo>
                    <a:pt x="143850" y="112281"/>
                    <a:pt x="142548" y="76807"/>
                    <a:pt x="141898" y="55978"/>
                  </a:cubicBezTo>
                  <a:cubicBezTo>
                    <a:pt x="141572" y="47842"/>
                    <a:pt x="141246" y="41984"/>
                    <a:pt x="141572" y="41658"/>
                  </a:cubicBezTo>
                  <a:cubicBezTo>
                    <a:pt x="141572" y="41333"/>
                    <a:pt x="147755" y="41333"/>
                    <a:pt x="154590" y="41333"/>
                  </a:cubicBezTo>
                  <a:cubicBezTo>
                    <a:pt x="159146" y="41333"/>
                    <a:pt x="164028" y="41333"/>
                    <a:pt x="167934" y="41007"/>
                  </a:cubicBezTo>
                  <a:cubicBezTo>
                    <a:pt x="171839" y="40682"/>
                    <a:pt x="181603" y="41007"/>
                    <a:pt x="192017" y="41007"/>
                  </a:cubicBezTo>
                  <a:cubicBezTo>
                    <a:pt x="209592" y="41333"/>
                    <a:pt x="229770" y="41658"/>
                    <a:pt x="231072" y="39705"/>
                  </a:cubicBezTo>
                  <a:cubicBezTo>
                    <a:pt x="232048" y="38078"/>
                    <a:pt x="232048" y="28640"/>
                    <a:pt x="232373" y="19527"/>
                  </a:cubicBezTo>
                  <a:cubicBezTo>
                    <a:pt x="232373" y="12042"/>
                    <a:pt x="232699" y="5207"/>
                    <a:pt x="233024" y="4882"/>
                  </a:cubicBezTo>
                  <a:cubicBezTo>
                    <a:pt x="233675" y="3905"/>
                    <a:pt x="234326" y="1627"/>
                    <a:pt x="234652" y="0"/>
                  </a:cubicBezTo>
                  <a:cubicBezTo>
                    <a:pt x="244415" y="7160"/>
                    <a:pt x="285097" y="34498"/>
                    <a:pt x="332288" y="65742"/>
                  </a:cubicBezTo>
                  <a:lnTo>
                    <a:pt x="335217" y="67694"/>
                  </a:lnTo>
                  <a:cubicBezTo>
                    <a:pt x="334240" y="68020"/>
                    <a:pt x="332938" y="68345"/>
                    <a:pt x="331637" y="68671"/>
                  </a:cubicBezTo>
                  <a:cubicBezTo>
                    <a:pt x="330660" y="68671"/>
                    <a:pt x="324802" y="68671"/>
                    <a:pt x="317642" y="68345"/>
                  </a:cubicBezTo>
                  <a:cubicBezTo>
                    <a:pt x="306251" y="68020"/>
                    <a:pt x="291606" y="67694"/>
                    <a:pt x="289979" y="68345"/>
                  </a:cubicBezTo>
                  <a:cubicBezTo>
                    <a:pt x="287700" y="69322"/>
                    <a:pt x="295186" y="127252"/>
                    <a:pt x="302672" y="181928"/>
                  </a:cubicBezTo>
                  <a:cubicBezTo>
                    <a:pt x="308529" y="227817"/>
                    <a:pt x="314388" y="271428"/>
                    <a:pt x="314388" y="277612"/>
                  </a:cubicBezTo>
                  <a:cubicBezTo>
                    <a:pt x="314388" y="284121"/>
                    <a:pt x="315039" y="291932"/>
                    <a:pt x="315690" y="299092"/>
                  </a:cubicBezTo>
                  <a:cubicBezTo>
                    <a:pt x="316666" y="307228"/>
                    <a:pt x="317642" y="315039"/>
                    <a:pt x="318944" y="319270"/>
                  </a:cubicBezTo>
                  <a:cubicBezTo>
                    <a:pt x="320246" y="324152"/>
                    <a:pt x="321548" y="324802"/>
                    <a:pt x="323175" y="324477"/>
                  </a:cubicBezTo>
                  <a:cubicBezTo>
                    <a:pt x="323500" y="324477"/>
                    <a:pt x="323826" y="324152"/>
                    <a:pt x="324151" y="324152"/>
                  </a:cubicBezTo>
                  <a:cubicBezTo>
                    <a:pt x="324477" y="324152"/>
                    <a:pt x="324802" y="323826"/>
                    <a:pt x="324802" y="324477"/>
                  </a:cubicBezTo>
                  <a:cubicBezTo>
                    <a:pt x="325453" y="326104"/>
                    <a:pt x="325128" y="330661"/>
                    <a:pt x="323826" y="335542"/>
                  </a:cubicBezTo>
                  <a:cubicBezTo>
                    <a:pt x="322524" y="340750"/>
                    <a:pt x="320897" y="345631"/>
                    <a:pt x="319920" y="346282"/>
                  </a:cubicBezTo>
                  <a:cubicBezTo>
                    <a:pt x="318944" y="346608"/>
                    <a:pt x="304624" y="346608"/>
                    <a:pt x="287050" y="346608"/>
                  </a:cubicBezTo>
                  <a:cubicBezTo>
                    <a:pt x="261339" y="346282"/>
                    <a:pt x="229770" y="345631"/>
                    <a:pt x="224237" y="345306"/>
                  </a:cubicBezTo>
                  <a:cubicBezTo>
                    <a:pt x="219681" y="344980"/>
                    <a:pt x="219030" y="342377"/>
                    <a:pt x="218379" y="340750"/>
                  </a:cubicBezTo>
                  <a:cubicBezTo>
                    <a:pt x="217728" y="338471"/>
                    <a:pt x="217077" y="336844"/>
                    <a:pt x="214148" y="337495"/>
                  </a:cubicBezTo>
                  <a:cubicBezTo>
                    <a:pt x="211545" y="338146"/>
                    <a:pt x="209917" y="340424"/>
                    <a:pt x="208290" y="342702"/>
                  </a:cubicBezTo>
                  <a:cubicBezTo>
                    <a:pt x="207314" y="344329"/>
                    <a:pt x="206012" y="345957"/>
                    <a:pt x="204710" y="346608"/>
                  </a:cubicBezTo>
                  <a:cubicBezTo>
                    <a:pt x="202757" y="347584"/>
                    <a:pt x="193319" y="346933"/>
                    <a:pt x="186159" y="346608"/>
                  </a:cubicBezTo>
                  <a:cubicBezTo>
                    <a:pt x="181928" y="346282"/>
                    <a:pt x="178348" y="346282"/>
                    <a:pt x="177046" y="346282"/>
                  </a:cubicBezTo>
                  <a:cubicBezTo>
                    <a:pt x="173792" y="346608"/>
                    <a:pt x="172164" y="349862"/>
                    <a:pt x="170537" y="352466"/>
                  </a:cubicBezTo>
                  <a:cubicBezTo>
                    <a:pt x="169886" y="353768"/>
                    <a:pt x="169236" y="354744"/>
                    <a:pt x="168910" y="354744"/>
                  </a:cubicBezTo>
                  <a:lnTo>
                    <a:pt x="168910" y="354744"/>
                  </a:lnTo>
                  <a:cubicBezTo>
                    <a:pt x="168585" y="354744"/>
                    <a:pt x="165330" y="351815"/>
                    <a:pt x="162075" y="348561"/>
                  </a:cubicBezTo>
                  <a:cubicBezTo>
                    <a:pt x="158496" y="345306"/>
                    <a:pt x="155241" y="341726"/>
                    <a:pt x="153288" y="341726"/>
                  </a:cubicBezTo>
                  <a:cubicBezTo>
                    <a:pt x="151661" y="341401"/>
                    <a:pt x="150359" y="341726"/>
                    <a:pt x="149057" y="342377"/>
                  </a:cubicBezTo>
                  <a:cubicBezTo>
                    <a:pt x="147755" y="343028"/>
                    <a:pt x="146454" y="344329"/>
                    <a:pt x="145477" y="345306"/>
                  </a:cubicBezTo>
                  <a:cubicBezTo>
                    <a:pt x="144176" y="346933"/>
                    <a:pt x="143525" y="352791"/>
                    <a:pt x="143199" y="357348"/>
                  </a:cubicBezTo>
                  <a:cubicBezTo>
                    <a:pt x="143199" y="358975"/>
                    <a:pt x="142874" y="360602"/>
                    <a:pt x="142874" y="361579"/>
                  </a:cubicBezTo>
                  <a:cubicBezTo>
                    <a:pt x="142548" y="363531"/>
                    <a:pt x="139945" y="364833"/>
                    <a:pt x="137992" y="365810"/>
                  </a:cubicBezTo>
                  <a:cubicBezTo>
                    <a:pt x="137341" y="366135"/>
                    <a:pt x="136690" y="366460"/>
                    <a:pt x="136365" y="366786"/>
                  </a:cubicBezTo>
                  <a:cubicBezTo>
                    <a:pt x="136039" y="367111"/>
                    <a:pt x="134737" y="366786"/>
                    <a:pt x="133436" y="366135"/>
                  </a:cubicBezTo>
                  <a:cubicBezTo>
                    <a:pt x="131809" y="365159"/>
                    <a:pt x="129530" y="363857"/>
                    <a:pt x="127252" y="361579"/>
                  </a:cubicBezTo>
                  <a:cubicBezTo>
                    <a:pt x="124974" y="359626"/>
                    <a:pt x="123346" y="358650"/>
                    <a:pt x="121719" y="357673"/>
                  </a:cubicBezTo>
                  <a:cubicBezTo>
                    <a:pt x="120092" y="356697"/>
                    <a:pt x="118465" y="356046"/>
                    <a:pt x="117489" y="353768"/>
                  </a:cubicBezTo>
                  <a:lnTo>
                    <a:pt x="117489" y="353442"/>
                  </a:lnTo>
                  <a:lnTo>
                    <a:pt x="117489" y="353442"/>
                  </a:lnTo>
                  <a:cubicBezTo>
                    <a:pt x="115536" y="348886"/>
                    <a:pt x="114885" y="347259"/>
                    <a:pt x="104470" y="341401"/>
                  </a:cubicBezTo>
                  <a:cubicBezTo>
                    <a:pt x="97961" y="337495"/>
                    <a:pt x="98937" y="333264"/>
                    <a:pt x="99263" y="330661"/>
                  </a:cubicBezTo>
                  <a:cubicBezTo>
                    <a:pt x="99589" y="329033"/>
                    <a:pt x="99914" y="328057"/>
                    <a:pt x="98937" y="327081"/>
                  </a:cubicBezTo>
                  <a:cubicBezTo>
                    <a:pt x="97961" y="325779"/>
                    <a:pt x="95358" y="325453"/>
                    <a:pt x="92754" y="325453"/>
                  </a:cubicBezTo>
                  <a:cubicBezTo>
                    <a:pt x="90476" y="325453"/>
                    <a:pt x="88198" y="325128"/>
                    <a:pt x="86570" y="324477"/>
                  </a:cubicBezTo>
                  <a:cubicBezTo>
                    <a:pt x="83641" y="323175"/>
                    <a:pt x="82991" y="318619"/>
                    <a:pt x="82991" y="318619"/>
                  </a:cubicBezTo>
                  <a:lnTo>
                    <a:pt x="82991" y="317968"/>
                  </a:lnTo>
                  <a:lnTo>
                    <a:pt x="82339" y="317642"/>
                  </a:lnTo>
                  <a:cubicBezTo>
                    <a:pt x="82339" y="317642"/>
                    <a:pt x="73878" y="314062"/>
                    <a:pt x="68996" y="314062"/>
                  </a:cubicBezTo>
                  <a:cubicBezTo>
                    <a:pt x="66392" y="314062"/>
                    <a:pt x="56954" y="315364"/>
                    <a:pt x="48492" y="316341"/>
                  </a:cubicBezTo>
                  <a:cubicBezTo>
                    <a:pt x="42634" y="316992"/>
                    <a:pt x="37427" y="317968"/>
                    <a:pt x="35474" y="317968"/>
                  </a:cubicBezTo>
                  <a:cubicBezTo>
                    <a:pt x="32545" y="318293"/>
                    <a:pt x="24083" y="316992"/>
                    <a:pt x="17900" y="316341"/>
                  </a:cubicBezTo>
                  <a:lnTo>
                    <a:pt x="17900" y="316341"/>
                  </a:lnTo>
                  <a:lnTo>
                    <a:pt x="17249" y="316341"/>
                  </a:lnTo>
                  <a:lnTo>
                    <a:pt x="17249" y="31634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3" name="Freeform: Shape 2722">
              <a:extLst>
                <a:ext uri="{FF2B5EF4-FFF2-40B4-BE49-F238E27FC236}">
                  <a16:creationId xmlns:a16="http://schemas.microsoft.com/office/drawing/2014/main" id="{301C4A27-78AC-4D12-B50A-68B775FC14E8}"/>
                </a:ext>
              </a:extLst>
            </p:cNvPr>
            <p:cNvSpPr/>
            <p:nvPr/>
          </p:nvSpPr>
          <p:spPr>
            <a:xfrm>
              <a:off x="5291404" y="4056306"/>
              <a:ext cx="82665" cy="25389"/>
            </a:xfrm>
            <a:custGeom>
              <a:avLst/>
              <a:gdLst>
                <a:gd name="connsiteX0" fmla="*/ 1953 w 82665"/>
                <a:gd name="connsiteY0" fmla="*/ 25195 h 25389"/>
                <a:gd name="connsiteX1" fmla="*/ 0 w 82665"/>
                <a:gd name="connsiteY1" fmla="*/ 17058 h 25389"/>
                <a:gd name="connsiteX2" fmla="*/ 2604 w 82665"/>
                <a:gd name="connsiteY2" fmla="*/ 12502 h 25389"/>
                <a:gd name="connsiteX3" fmla="*/ 9438 w 82665"/>
                <a:gd name="connsiteY3" fmla="*/ 19987 h 25389"/>
                <a:gd name="connsiteX4" fmla="*/ 17249 w 82665"/>
                <a:gd name="connsiteY4" fmla="*/ 18686 h 25389"/>
                <a:gd name="connsiteX5" fmla="*/ 18225 w 82665"/>
                <a:gd name="connsiteY5" fmla="*/ 15756 h 25389"/>
                <a:gd name="connsiteX6" fmla="*/ 29942 w 82665"/>
                <a:gd name="connsiteY6" fmla="*/ 15756 h 25389"/>
                <a:gd name="connsiteX7" fmla="*/ 38404 w 82665"/>
                <a:gd name="connsiteY7" fmla="*/ 13153 h 25389"/>
                <a:gd name="connsiteX8" fmla="*/ 38078 w 82665"/>
                <a:gd name="connsiteY8" fmla="*/ 8596 h 25389"/>
                <a:gd name="connsiteX9" fmla="*/ 21154 w 82665"/>
                <a:gd name="connsiteY9" fmla="*/ 12502 h 25389"/>
                <a:gd name="connsiteX10" fmla="*/ 10415 w 82665"/>
                <a:gd name="connsiteY10" fmla="*/ 14455 h 25389"/>
                <a:gd name="connsiteX11" fmla="*/ 4556 w 82665"/>
                <a:gd name="connsiteY11" fmla="*/ 7620 h 25389"/>
                <a:gd name="connsiteX12" fmla="*/ 4556 w 82665"/>
                <a:gd name="connsiteY12" fmla="*/ 7620 h 25389"/>
                <a:gd name="connsiteX13" fmla="*/ 10089 w 82665"/>
                <a:gd name="connsiteY13" fmla="*/ 7295 h 25389"/>
                <a:gd name="connsiteX14" fmla="*/ 15297 w 82665"/>
                <a:gd name="connsiteY14" fmla="*/ 6644 h 25389"/>
                <a:gd name="connsiteX15" fmla="*/ 23107 w 82665"/>
                <a:gd name="connsiteY15" fmla="*/ 5993 h 25389"/>
                <a:gd name="connsiteX16" fmla="*/ 31569 w 82665"/>
                <a:gd name="connsiteY16" fmla="*/ 4691 h 25389"/>
                <a:gd name="connsiteX17" fmla="*/ 38729 w 82665"/>
                <a:gd name="connsiteY17" fmla="*/ 2087 h 25389"/>
                <a:gd name="connsiteX18" fmla="*/ 44913 w 82665"/>
                <a:gd name="connsiteY18" fmla="*/ 460 h 25389"/>
                <a:gd name="connsiteX19" fmla="*/ 53374 w 82665"/>
                <a:gd name="connsiteY19" fmla="*/ 135 h 25389"/>
                <a:gd name="connsiteX20" fmla="*/ 59558 w 82665"/>
                <a:gd name="connsiteY20" fmla="*/ 5342 h 25389"/>
                <a:gd name="connsiteX21" fmla="*/ 63463 w 82665"/>
                <a:gd name="connsiteY21" fmla="*/ 9573 h 25389"/>
                <a:gd name="connsiteX22" fmla="*/ 78760 w 82665"/>
                <a:gd name="connsiteY22" fmla="*/ 8596 h 25389"/>
                <a:gd name="connsiteX23" fmla="*/ 81689 w 82665"/>
                <a:gd name="connsiteY23" fmla="*/ 7946 h 25389"/>
                <a:gd name="connsiteX24" fmla="*/ 82014 w 82665"/>
                <a:gd name="connsiteY24" fmla="*/ 8596 h 25389"/>
                <a:gd name="connsiteX25" fmla="*/ 82014 w 82665"/>
                <a:gd name="connsiteY25" fmla="*/ 8596 h 25389"/>
                <a:gd name="connsiteX26" fmla="*/ 82665 w 82665"/>
                <a:gd name="connsiteY26" fmla="*/ 12177 h 25389"/>
                <a:gd name="connsiteX27" fmla="*/ 80713 w 82665"/>
                <a:gd name="connsiteY27" fmla="*/ 14455 h 25389"/>
                <a:gd name="connsiteX28" fmla="*/ 74854 w 82665"/>
                <a:gd name="connsiteY28" fmla="*/ 19987 h 25389"/>
                <a:gd name="connsiteX29" fmla="*/ 74854 w 82665"/>
                <a:gd name="connsiteY29" fmla="*/ 19987 h 25389"/>
                <a:gd name="connsiteX30" fmla="*/ 58907 w 82665"/>
                <a:gd name="connsiteY30" fmla="*/ 15431 h 25389"/>
                <a:gd name="connsiteX31" fmla="*/ 55652 w 82665"/>
                <a:gd name="connsiteY31" fmla="*/ 14455 h 25389"/>
                <a:gd name="connsiteX32" fmla="*/ 49469 w 82665"/>
                <a:gd name="connsiteY32" fmla="*/ 15431 h 25389"/>
                <a:gd name="connsiteX33" fmla="*/ 44262 w 82665"/>
                <a:gd name="connsiteY33" fmla="*/ 19662 h 25389"/>
                <a:gd name="connsiteX34" fmla="*/ 34173 w 82665"/>
                <a:gd name="connsiteY34" fmla="*/ 21289 h 25389"/>
                <a:gd name="connsiteX35" fmla="*/ 28315 w 82665"/>
                <a:gd name="connsiteY35" fmla="*/ 21615 h 25389"/>
                <a:gd name="connsiteX36" fmla="*/ 19527 w 82665"/>
                <a:gd name="connsiteY36" fmla="*/ 22917 h 25389"/>
                <a:gd name="connsiteX37" fmla="*/ 13344 w 82665"/>
                <a:gd name="connsiteY37" fmla="*/ 24544 h 25389"/>
                <a:gd name="connsiteX38" fmla="*/ 1953 w 82665"/>
                <a:gd name="connsiteY38" fmla="*/ 25195 h 25389"/>
                <a:gd name="connsiteX39" fmla="*/ 1953 w 82665"/>
                <a:gd name="connsiteY39" fmla="*/ 25195 h 2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665" h="25389">
                  <a:moveTo>
                    <a:pt x="1953" y="25195"/>
                  </a:moveTo>
                  <a:cubicBezTo>
                    <a:pt x="1627" y="21940"/>
                    <a:pt x="0" y="18686"/>
                    <a:pt x="0" y="17058"/>
                  </a:cubicBezTo>
                  <a:cubicBezTo>
                    <a:pt x="0" y="14780"/>
                    <a:pt x="1302" y="11200"/>
                    <a:pt x="2604" y="12502"/>
                  </a:cubicBezTo>
                  <a:cubicBezTo>
                    <a:pt x="3906" y="13804"/>
                    <a:pt x="6184" y="20313"/>
                    <a:pt x="9438" y="19987"/>
                  </a:cubicBezTo>
                  <a:cubicBezTo>
                    <a:pt x="13018" y="19987"/>
                    <a:pt x="16598" y="19987"/>
                    <a:pt x="17249" y="18686"/>
                  </a:cubicBezTo>
                  <a:cubicBezTo>
                    <a:pt x="17900" y="17384"/>
                    <a:pt x="16598" y="16082"/>
                    <a:pt x="18225" y="15756"/>
                  </a:cubicBezTo>
                  <a:cubicBezTo>
                    <a:pt x="20178" y="15431"/>
                    <a:pt x="26687" y="15106"/>
                    <a:pt x="29942" y="15756"/>
                  </a:cubicBezTo>
                  <a:cubicBezTo>
                    <a:pt x="33196" y="16733"/>
                    <a:pt x="36451" y="14780"/>
                    <a:pt x="38404" y="13153"/>
                  </a:cubicBezTo>
                  <a:cubicBezTo>
                    <a:pt x="40682" y="11526"/>
                    <a:pt x="42960" y="6969"/>
                    <a:pt x="38078" y="8596"/>
                  </a:cubicBezTo>
                  <a:cubicBezTo>
                    <a:pt x="33522" y="10224"/>
                    <a:pt x="26036" y="13153"/>
                    <a:pt x="21154" y="12502"/>
                  </a:cubicBezTo>
                  <a:cubicBezTo>
                    <a:pt x="15947" y="11851"/>
                    <a:pt x="13018" y="14129"/>
                    <a:pt x="10415" y="14455"/>
                  </a:cubicBezTo>
                  <a:cubicBezTo>
                    <a:pt x="7811" y="14780"/>
                    <a:pt x="4231" y="9573"/>
                    <a:pt x="4556" y="7620"/>
                  </a:cubicBezTo>
                  <a:lnTo>
                    <a:pt x="4556" y="7620"/>
                  </a:lnTo>
                  <a:cubicBezTo>
                    <a:pt x="6509" y="7620"/>
                    <a:pt x="8787" y="7620"/>
                    <a:pt x="10089" y="7295"/>
                  </a:cubicBezTo>
                  <a:cubicBezTo>
                    <a:pt x="11716" y="7295"/>
                    <a:pt x="13344" y="6969"/>
                    <a:pt x="15297" y="6644"/>
                  </a:cubicBezTo>
                  <a:cubicBezTo>
                    <a:pt x="17575" y="6318"/>
                    <a:pt x="20178" y="5993"/>
                    <a:pt x="23107" y="5993"/>
                  </a:cubicBezTo>
                  <a:cubicBezTo>
                    <a:pt x="26036" y="5668"/>
                    <a:pt x="28965" y="5342"/>
                    <a:pt x="31569" y="4691"/>
                  </a:cubicBezTo>
                  <a:cubicBezTo>
                    <a:pt x="34498" y="4040"/>
                    <a:pt x="37102" y="3064"/>
                    <a:pt x="38729" y="2087"/>
                  </a:cubicBezTo>
                  <a:cubicBezTo>
                    <a:pt x="40031" y="1437"/>
                    <a:pt x="42309" y="786"/>
                    <a:pt x="44913" y="460"/>
                  </a:cubicBezTo>
                  <a:cubicBezTo>
                    <a:pt x="47842" y="135"/>
                    <a:pt x="51096" y="-191"/>
                    <a:pt x="53374" y="135"/>
                  </a:cubicBezTo>
                  <a:cubicBezTo>
                    <a:pt x="55327" y="135"/>
                    <a:pt x="57605" y="3064"/>
                    <a:pt x="59558" y="5342"/>
                  </a:cubicBezTo>
                  <a:cubicBezTo>
                    <a:pt x="60860" y="6969"/>
                    <a:pt x="62161" y="8596"/>
                    <a:pt x="63463" y="9573"/>
                  </a:cubicBezTo>
                  <a:cubicBezTo>
                    <a:pt x="66067" y="11200"/>
                    <a:pt x="74204" y="9573"/>
                    <a:pt x="78760" y="8596"/>
                  </a:cubicBezTo>
                  <a:cubicBezTo>
                    <a:pt x="80387" y="8271"/>
                    <a:pt x="81363" y="7946"/>
                    <a:pt x="81689" y="7946"/>
                  </a:cubicBezTo>
                  <a:cubicBezTo>
                    <a:pt x="81689" y="7946"/>
                    <a:pt x="81689" y="8271"/>
                    <a:pt x="82014" y="8596"/>
                  </a:cubicBezTo>
                  <a:lnTo>
                    <a:pt x="82014" y="8596"/>
                  </a:lnTo>
                  <a:cubicBezTo>
                    <a:pt x="82340" y="9573"/>
                    <a:pt x="82665" y="11200"/>
                    <a:pt x="82665" y="12177"/>
                  </a:cubicBezTo>
                  <a:cubicBezTo>
                    <a:pt x="82665" y="12502"/>
                    <a:pt x="81689" y="13478"/>
                    <a:pt x="80713" y="14455"/>
                  </a:cubicBezTo>
                  <a:cubicBezTo>
                    <a:pt x="78434" y="16733"/>
                    <a:pt x="75505" y="19337"/>
                    <a:pt x="74854" y="19987"/>
                  </a:cubicBezTo>
                  <a:lnTo>
                    <a:pt x="74854" y="19987"/>
                  </a:lnTo>
                  <a:cubicBezTo>
                    <a:pt x="74529" y="20313"/>
                    <a:pt x="64440" y="17384"/>
                    <a:pt x="58907" y="15431"/>
                  </a:cubicBezTo>
                  <a:cubicBezTo>
                    <a:pt x="57280" y="15106"/>
                    <a:pt x="56304" y="14455"/>
                    <a:pt x="55652" y="14455"/>
                  </a:cubicBezTo>
                  <a:cubicBezTo>
                    <a:pt x="53700" y="13804"/>
                    <a:pt x="51422" y="14455"/>
                    <a:pt x="49469" y="15431"/>
                  </a:cubicBezTo>
                  <a:cubicBezTo>
                    <a:pt x="47191" y="16407"/>
                    <a:pt x="45238" y="18035"/>
                    <a:pt x="44262" y="19662"/>
                  </a:cubicBezTo>
                  <a:cubicBezTo>
                    <a:pt x="43285" y="20964"/>
                    <a:pt x="38404" y="21289"/>
                    <a:pt x="34173" y="21289"/>
                  </a:cubicBezTo>
                  <a:cubicBezTo>
                    <a:pt x="31895" y="21289"/>
                    <a:pt x="29942" y="21289"/>
                    <a:pt x="28315" y="21615"/>
                  </a:cubicBezTo>
                  <a:cubicBezTo>
                    <a:pt x="25711" y="21940"/>
                    <a:pt x="22456" y="22591"/>
                    <a:pt x="19527" y="22917"/>
                  </a:cubicBezTo>
                  <a:cubicBezTo>
                    <a:pt x="16924" y="23567"/>
                    <a:pt x="14645" y="23893"/>
                    <a:pt x="13344" y="24544"/>
                  </a:cubicBezTo>
                  <a:cubicBezTo>
                    <a:pt x="12042" y="25520"/>
                    <a:pt x="6184" y="25520"/>
                    <a:pt x="1953" y="25195"/>
                  </a:cubicBezTo>
                  <a:lnTo>
                    <a:pt x="1953" y="2519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4" name="Freeform: Shape 2723">
              <a:extLst>
                <a:ext uri="{FF2B5EF4-FFF2-40B4-BE49-F238E27FC236}">
                  <a16:creationId xmlns:a16="http://schemas.microsoft.com/office/drawing/2014/main" id="{DD450C47-589A-46A1-844F-80CF10D5DFEF}"/>
                </a:ext>
              </a:extLst>
            </p:cNvPr>
            <p:cNvSpPr/>
            <p:nvPr/>
          </p:nvSpPr>
          <p:spPr>
            <a:xfrm>
              <a:off x="5271365" y="3980935"/>
              <a:ext cx="169096" cy="123231"/>
            </a:xfrm>
            <a:custGeom>
              <a:avLst/>
              <a:gdLst>
                <a:gd name="connsiteX0" fmla="*/ 36311 w 169096"/>
                <a:gd name="connsiteY0" fmla="*/ 119767 h 123231"/>
                <a:gd name="connsiteX1" fmla="*/ 32406 w 169096"/>
                <a:gd name="connsiteY1" fmla="*/ 120418 h 123231"/>
                <a:gd name="connsiteX2" fmla="*/ 24270 w 169096"/>
                <a:gd name="connsiteY2" fmla="*/ 122045 h 123231"/>
                <a:gd name="connsiteX3" fmla="*/ 28501 w 169096"/>
                <a:gd name="connsiteY3" fmla="*/ 114560 h 123231"/>
                <a:gd name="connsiteX4" fmla="*/ 42495 w 169096"/>
                <a:gd name="connsiteY4" fmla="*/ 115861 h 123231"/>
                <a:gd name="connsiteX5" fmla="*/ 52584 w 169096"/>
                <a:gd name="connsiteY5" fmla="*/ 114885 h 123231"/>
                <a:gd name="connsiteX6" fmla="*/ 58442 w 169096"/>
                <a:gd name="connsiteY6" fmla="*/ 109027 h 123231"/>
                <a:gd name="connsiteX7" fmla="*/ 60395 w 169096"/>
                <a:gd name="connsiteY7" fmla="*/ 104796 h 123231"/>
                <a:gd name="connsiteX8" fmla="*/ 53561 w 169096"/>
                <a:gd name="connsiteY8" fmla="*/ 106423 h 123231"/>
                <a:gd name="connsiteX9" fmla="*/ 51608 w 169096"/>
                <a:gd name="connsiteY9" fmla="*/ 110003 h 123231"/>
                <a:gd name="connsiteX10" fmla="*/ 41193 w 169096"/>
                <a:gd name="connsiteY10" fmla="*/ 107725 h 123231"/>
                <a:gd name="connsiteX11" fmla="*/ 35335 w 169096"/>
                <a:gd name="connsiteY11" fmla="*/ 110654 h 123231"/>
                <a:gd name="connsiteX12" fmla="*/ 22643 w 169096"/>
                <a:gd name="connsiteY12" fmla="*/ 109352 h 123231"/>
                <a:gd name="connsiteX13" fmla="*/ 21666 w 169096"/>
                <a:gd name="connsiteY13" fmla="*/ 103494 h 123231"/>
                <a:gd name="connsiteX14" fmla="*/ 34033 w 169096"/>
                <a:gd name="connsiteY14" fmla="*/ 103169 h 123231"/>
                <a:gd name="connsiteX15" fmla="*/ 39891 w 169096"/>
                <a:gd name="connsiteY15" fmla="*/ 101541 h 123231"/>
                <a:gd name="connsiteX16" fmla="*/ 48353 w 169096"/>
                <a:gd name="connsiteY16" fmla="*/ 100240 h 123231"/>
                <a:gd name="connsiteX17" fmla="*/ 53886 w 169096"/>
                <a:gd name="connsiteY17" fmla="*/ 99914 h 123231"/>
                <a:gd name="connsiteX18" fmla="*/ 66253 w 169096"/>
                <a:gd name="connsiteY18" fmla="*/ 96985 h 123231"/>
                <a:gd name="connsiteX19" fmla="*/ 70484 w 169096"/>
                <a:gd name="connsiteY19" fmla="*/ 93730 h 123231"/>
                <a:gd name="connsiteX20" fmla="*/ 75040 w 169096"/>
                <a:gd name="connsiteY20" fmla="*/ 93080 h 123231"/>
                <a:gd name="connsiteX21" fmla="*/ 78295 w 169096"/>
                <a:gd name="connsiteY21" fmla="*/ 94056 h 123231"/>
                <a:gd name="connsiteX22" fmla="*/ 96520 w 169096"/>
                <a:gd name="connsiteY22" fmla="*/ 97962 h 123231"/>
                <a:gd name="connsiteX23" fmla="*/ 96520 w 169096"/>
                <a:gd name="connsiteY23" fmla="*/ 97962 h 123231"/>
                <a:gd name="connsiteX24" fmla="*/ 103029 w 169096"/>
                <a:gd name="connsiteY24" fmla="*/ 92103 h 123231"/>
                <a:gd name="connsiteX25" fmla="*/ 105633 w 169096"/>
                <a:gd name="connsiteY25" fmla="*/ 87872 h 123231"/>
                <a:gd name="connsiteX26" fmla="*/ 104657 w 169096"/>
                <a:gd name="connsiteY26" fmla="*/ 83316 h 123231"/>
                <a:gd name="connsiteX27" fmla="*/ 104657 w 169096"/>
                <a:gd name="connsiteY27" fmla="*/ 83316 h 123231"/>
                <a:gd name="connsiteX28" fmla="*/ 102053 w 169096"/>
                <a:gd name="connsiteY28" fmla="*/ 81038 h 123231"/>
                <a:gd name="connsiteX29" fmla="*/ 98473 w 169096"/>
                <a:gd name="connsiteY29" fmla="*/ 81689 h 123231"/>
                <a:gd name="connsiteX30" fmla="*/ 85129 w 169096"/>
                <a:gd name="connsiteY30" fmla="*/ 82991 h 123231"/>
                <a:gd name="connsiteX31" fmla="*/ 81875 w 169096"/>
                <a:gd name="connsiteY31" fmla="*/ 79411 h 123231"/>
                <a:gd name="connsiteX32" fmla="*/ 73739 w 169096"/>
                <a:gd name="connsiteY32" fmla="*/ 73227 h 123231"/>
                <a:gd name="connsiteX33" fmla="*/ 64626 w 169096"/>
                <a:gd name="connsiteY33" fmla="*/ 73553 h 123231"/>
                <a:gd name="connsiteX34" fmla="*/ 57466 w 169096"/>
                <a:gd name="connsiteY34" fmla="*/ 75505 h 123231"/>
                <a:gd name="connsiteX35" fmla="*/ 50957 w 169096"/>
                <a:gd name="connsiteY35" fmla="*/ 77783 h 123231"/>
                <a:gd name="connsiteX36" fmla="*/ 43146 w 169096"/>
                <a:gd name="connsiteY36" fmla="*/ 79085 h 123231"/>
                <a:gd name="connsiteX37" fmla="*/ 35010 w 169096"/>
                <a:gd name="connsiteY37" fmla="*/ 80062 h 123231"/>
                <a:gd name="connsiteX38" fmla="*/ 29802 w 169096"/>
                <a:gd name="connsiteY38" fmla="*/ 80712 h 123231"/>
                <a:gd name="connsiteX39" fmla="*/ 24921 w 169096"/>
                <a:gd name="connsiteY39" fmla="*/ 81038 h 123231"/>
                <a:gd name="connsiteX40" fmla="*/ 23619 w 169096"/>
                <a:gd name="connsiteY40" fmla="*/ 78434 h 123231"/>
                <a:gd name="connsiteX41" fmla="*/ 20690 w 169096"/>
                <a:gd name="connsiteY41" fmla="*/ 76156 h 123231"/>
                <a:gd name="connsiteX42" fmla="*/ 30779 w 169096"/>
                <a:gd name="connsiteY42" fmla="*/ 68671 h 123231"/>
                <a:gd name="connsiteX43" fmla="*/ 24270 w 169096"/>
                <a:gd name="connsiteY43" fmla="*/ 69647 h 123231"/>
                <a:gd name="connsiteX44" fmla="*/ 18412 w 169096"/>
                <a:gd name="connsiteY44" fmla="*/ 70949 h 123231"/>
                <a:gd name="connsiteX45" fmla="*/ 13855 w 169096"/>
                <a:gd name="connsiteY45" fmla="*/ 61185 h 123231"/>
                <a:gd name="connsiteX46" fmla="*/ 6370 w 169096"/>
                <a:gd name="connsiteY46" fmla="*/ 54351 h 123231"/>
                <a:gd name="connsiteX47" fmla="*/ 1163 w 169096"/>
                <a:gd name="connsiteY47" fmla="*/ 51422 h 123231"/>
                <a:gd name="connsiteX48" fmla="*/ 14181 w 169096"/>
                <a:gd name="connsiteY48" fmla="*/ 41333 h 123231"/>
                <a:gd name="connsiteX49" fmla="*/ 25572 w 169096"/>
                <a:gd name="connsiteY49" fmla="*/ 22782 h 123231"/>
                <a:gd name="connsiteX50" fmla="*/ 26548 w 169096"/>
                <a:gd name="connsiteY50" fmla="*/ 10740 h 123231"/>
                <a:gd name="connsiteX51" fmla="*/ 29802 w 169096"/>
                <a:gd name="connsiteY51" fmla="*/ 2278 h 123231"/>
                <a:gd name="connsiteX52" fmla="*/ 30779 w 169096"/>
                <a:gd name="connsiteY52" fmla="*/ 2278 h 123231"/>
                <a:gd name="connsiteX53" fmla="*/ 30779 w 169096"/>
                <a:gd name="connsiteY53" fmla="*/ 2278 h 123231"/>
                <a:gd name="connsiteX54" fmla="*/ 48679 w 169096"/>
                <a:gd name="connsiteY54" fmla="*/ 3905 h 123231"/>
                <a:gd name="connsiteX55" fmla="*/ 62022 w 169096"/>
                <a:gd name="connsiteY55" fmla="*/ 2278 h 123231"/>
                <a:gd name="connsiteX56" fmla="*/ 82200 w 169096"/>
                <a:gd name="connsiteY56" fmla="*/ 0 h 123231"/>
                <a:gd name="connsiteX57" fmla="*/ 93917 w 169096"/>
                <a:gd name="connsiteY57" fmla="*/ 2929 h 123231"/>
                <a:gd name="connsiteX58" fmla="*/ 98799 w 169096"/>
                <a:gd name="connsiteY58" fmla="*/ 10089 h 123231"/>
                <a:gd name="connsiteX59" fmla="*/ 105959 w 169096"/>
                <a:gd name="connsiteY59" fmla="*/ 11391 h 123231"/>
                <a:gd name="connsiteX60" fmla="*/ 110515 w 169096"/>
                <a:gd name="connsiteY60" fmla="*/ 12042 h 123231"/>
                <a:gd name="connsiteX61" fmla="*/ 110190 w 169096"/>
                <a:gd name="connsiteY61" fmla="*/ 13344 h 123231"/>
                <a:gd name="connsiteX62" fmla="*/ 116699 w 169096"/>
                <a:gd name="connsiteY62" fmla="*/ 27013 h 123231"/>
                <a:gd name="connsiteX63" fmla="*/ 128415 w 169096"/>
                <a:gd name="connsiteY63" fmla="*/ 38078 h 123231"/>
                <a:gd name="connsiteX64" fmla="*/ 128415 w 169096"/>
                <a:gd name="connsiteY64" fmla="*/ 38078 h 123231"/>
                <a:gd name="connsiteX65" fmla="*/ 128415 w 169096"/>
                <a:gd name="connsiteY65" fmla="*/ 38403 h 123231"/>
                <a:gd name="connsiteX66" fmla="*/ 133622 w 169096"/>
                <a:gd name="connsiteY66" fmla="*/ 43611 h 123231"/>
                <a:gd name="connsiteX67" fmla="*/ 138504 w 169096"/>
                <a:gd name="connsiteY67" fmla="*/ 47191 h 123231"/>
                <a:gd name="connsiteX68" fmla="*/ 145338 w 169096"/>
                <a:gd name="connsiteY68" fmla="*/ 52073 h 123231"/>
                <a:gd name="connsiteX69" fmla="*/ 147617 w 169096"/>
                <a:gd name="connsiteY69" fmla="*/ 53049 h 123231"/>
                <a:gd name="connsiteX70" fmla="*/ 147617 w 169096"/>
                <a:gd name="connsiteY70" fmla="*/ 59883 h 123231"/>
                <a:gd name="connsiteX71" fmla="*/ 147617 w 169096"/>
                <a:gd name="connsiteY71" fmla="*/ 59883 h 123231"/>
                <a:gd name="connsiteX72" fmla="*/ 147942 w 169096"/>
                <a:gd name="connsiteY72" fmla="*/ 60860 h 123231"/>
                <a:gd name="connsiteX73" fmla="*/ 153149 w 169096"/>
                <a:gd name="connsiteY73" fmla="*/ 75505 h 123231"/>
                <a:gd name="connsiteX74" fmla="*/ 151197 w 169096"/>
                <a:gd name="connsiteY74" fmla="*/ 78109 h 123231"/>
                <a:gd name="connsiteX75" fmla="*/ 148918 w 169096"/>
                <a:gd name="connsiteY75" fmla="*/ 81038 h 123231"/>
                <a:gd name="connsiteX76" fmla="*/ 148918 w 169096"/>
                <a:gd name="connsiteY76" fmla="*/ 81038 h 123231"/>
                <a:gd name="connsiteX77" fmla="*/ 148918 w 169096"/>
                <a:gd name="connsiteY77" fmla="*/ 81038 h 123231"/>
                <a:gd name="connsiteX78" fmla="*/ 148918 w 169096"/>
                <a:gd name="connsiteY78" fmla="*/ 81038 h 123231"/>
                <a:gd name="connsiteX79" fmla="*/ 154126 w 169096"/>
                <a:gd name="connsiteY79" fmla="*/ 87547 h 123231"/>
                <a:gd name="connsiteX80" fmla="*/ 162587 w 169096"/>
                <a:gd name="connsiteY80" fmla="*/ 92429 h 123231"/>
                <a:gd name="connsiteX81" fmla="*/ 162587 w 169096"/>
                <a:gd name="connsiteY81" fmla="*/ 92429 h 123231"/>
                <a:gd name="connsiteX82" fmla="*/ 162913 w 169096"/>
                <a:gd name="connsiteY82" fmla="*/ 92429 h 123231"/>
                <a:gd name="connsiteX83" fmla="*/ 162913 w 169096"/>
                <a:gd name="connsiteY83" fmla="*/ 92429 h 123231"/>
                <a:gd name="connsiteX84" fmla="*/ 168120 w 169096"/>
                <a:gd name="connsiteY84" fmla="*/ 99589 h 123231"/>
                <a:gd name="connsiteX85" fmla="*/ 168771 w 169096"/>
                <a:gd name="connsiteY85" fmla="*/ 101216 h 123231"/>
                <a:gd name="connsiteX86" fmla="*/ 169097 w 169096"/>
                <a:gd name="connsiteY86" fmla="*/ 106423 h 123231"/>
                <a:gd name="connsiteX87" fmla="*/ 168445 w 169096"/>
                <a:gd name="connsiteY87" fmla="*/ 115861 h 123231"/>
                <a:gd name="connsiteX88" fmla="*/ 163238 w 169096"/>
                <a:gd name="connsiteY88" fmla="*/ 115861 h 123231"/>
                <a:gd name="connsiteX89" fmla="*/ 156729 w 169096"/>
                <a:gd name="connsiteY89" fmla="*/ 116512 h 123231"/>
                <a:gd name="connsiteX90" fmla="*/ 139155 w 169096"/>
                <a:gd name="connsiteY90" fmla="*/ 116838 h 123231"/>
                <a:gd name="connsiteX91" fmla="*/ 134924 w 169096"/>
                <a:gd name="connsiteY91" fmla="*/ 116838 h 123231"/>
                <a:gd name="connsiteX92" fmla="*/ 121255 w 169096"/>
                <a:gd name="connsiteY92" fmla="*/ 112281 h 123231"/>
                <a:gd name="connsiteX93" fmla="*/ 116048 w 169096"/>
                <a:gd name="connsiteY93" fmla="*/ 110329 h 123231"/>
                <a:gd name="connsiteX94" fmla="*/ 107911 w 169096"/>
                <a:gd name="connsiteY94" fmla="*/ 109678 h 123231"/>
                <a:gd name="connsiteX95" fmla="*/ 93917 w 169096"/>
                <a:gd name="connsiteY95" fmla="*/ 109352 h 123231"/>
                <a:gd name="connsiteX96" fmla="*/ 85129 w 169096"/>
                <a:gd name="connsiteY96" fmla="*/ 110329 h 123231"/>
                <a:gd name="connsiteX97" fmla="*/ 76668 w 169096"/>
                <a:gd name="connsiteY97" fmla="*/ 113258 h 123231"/>
                <a:gd name="connsiteX98" fmla="*/ 67230 w 169096"/>
                <a:gd name="connsiteY98" fmla="*/ 117489 h 123231"/>
                <a:gd name="connsiteX99" fmla="*/ 60395 w 169096"/>
                <a:gd name="connsiteY99" fmla="*/ 119767 h 123231"/>
                <a:gd name="connsiteX100" fmla="*/ 50631 w 169096"/>
                <a:gd name="connsiteY100" fmla="*/ 119441 h 123231"/>
                <a:gd name="connsiteX101" fmla="*/ 45750 w 169096"/>
                <a:gd name="connsiteY101" fmla="*/ 119116 h 123231"/>
                <a:gd name="connsiteX102" fmla="*/ 37288 w 169096"/>
                <a:gd name="connsiteY102" fmla="*/ 120092 h 123231"/>
                <a:gd name="connsiteX103" fmla="*/ 36311 w 169096"/>
                <a:gd name="connsiteY103" fmla="*/ 119767 h 123231"/>
                <a:gd name="connsiteX104" fmla="*/ 36311 w 169096"/>
                <a:gd name="connsiteY104" fmla="*/ 119767 h 12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69096" h="123231">
                  <a:moveTo>
                    <a:pt x="36311" y="119767"/>
                  </a:moveTo>
                  <a:cubicBezTo>
                    <a:pt x="35010" y="119767"/>
                    <a:pt x="33708" y="119767"/>
                    <a:pt x="32406" y="120418"/>
                  </a:cubicBezTo>
                  <a:cubicBezTo>
                    <a:pt x="28826" y="121720"/>
                    <a:pt x="25572" y="124974"/>
                    <a:pt x="24270" y="122045"/>
                  </a:cubicBezTo>
                  <a:cubicBezTo>
                    <a:pt x="22968" y="119116"/>
                    <a:pt x="23293" y="114885"/>
                    <a:pt x="28501" y="114560"/>
                  </a:cubicBezTo>
                  <a:cubicBezTo>
                    <a:pt x="33708" y="114234"/>
                    <a:pt x="37939" y="115536"/>
                    <a:pt x="42495" y="115861"/>
                  </a:cubicBezTo>
                  <a:cubicBezTo>
                    <a:pt x="47052" y="115861"/>
                    <a:pt x="50631" y="116187"/>
                    <a:pt x="52584" y="114885"/>
                  </a:cubicBezTo>
                  <a:cubicBezTo>
                    <a:pt x="54537" y="113909"/>
                    <a:pt x="56490" y="110654"/>
                    <a:pt x="58442" y="109027"/>
                  </a:cubicBezTo>
                  <a:cubicBezTo>
                    <a:pt x="60720" y="107400"/>
                    <a:pt x="62673" y="105121"/>
                    <a:pt x="60395" y="104796"/>
                  </a:cubicBezTo>
                  <a:cubicBezTo>
                    <a:pt x="58442" y="104471"/>
                    <a:pt x="53886" y="105121"/>
                    <a:pt x="53561" y="106423"/>
                  </a:cubicBezTo>
                  <a:cubicBezTo>
                    <a:pt x="53235" y="107725"/>
                    <a:pt x="54863" y="109678"/>
                    <a:pt x="51608" y="110003"/>
                  </a:cubicBezTo>
                  <a:cubicBezTo>
                    <a:pt x="48679" y="110329"/>
                    <a:pt x="44773" y="106749"/>
                    <a:pt x="41193" y="107725"/>
                  </a:cubicBezTo>
                  <a:cubicBezTo>
                    <a:pt x="37939" y="108701"/>
                    <a:pt x="38915" y="110654"/>
                    <a:pt x="35335" y="110654"/>
                  </a:cubicBezTo>
                  <a:cubicBezTo>
                    <a:pt x="31430" y="110654"/>
                    <a:pt x="24270" y="109352"/>
                    <a:pt x="22643" y="109352"/>
                  </a:cubicBezTo>
                  <a:cubicBezTo>
                    <a:pt x="21341" y="109027"/>
                    <a:pt x="21341" y="107074"/>
                    <a:pt x="21666" y="103494"/>
                  </a:cubicBezTo>
                  <a:cubicBezTo>
                    <a:pt x="26222" y="103820"/>
                    <a:pt x="32081" y="103820"/>
                    <a:pt x="34033" y="103169"/>
                  </a:cubicBezTo>
                  <a:cubicBezTo>
                    <a:pt x="35335" y="102843"/>
                    <a:pt x="37613" y="102192"/>
                    <a:pt x="39891" y="101541"/>
                  </a:cubicBezTo>
                  <a:cubicBezTo>
                    <a:pt x="42495" y="100891"/>
                    <a:pt x="45750" y="100565"/>
                    <a:pt x="48353" y="100240"/>
                  </a:cubicBezTo>
                  <a:cubicBezTo>
                    <a:pt x="49981" y="99914"/>
                    <a:pt x="51933" y="99914"/>
                    <a:pt x="53886" y="99914"/>
                  </a:cubicBezTo>
                  <a:cubicBezTo>
                    <a:pt x="59093" y="99914"/>
                    <a:pt x="64626" y="99589"/>
                    <a:pt x="66253" y="96985"/>
                  </a:cubicBezTo>
                  <a:cubicBezTo>
                    <a:pt x="66904" y="95683"/>
                    <a:pt x="68531" y="94707"/>
                    <a:pt x="70484" y="93730"/>
                  </a:cubicBezTo>
                  <a:cubicBezTo>
                    <a:pt x="72111" y="93080"/>
                    <a:pt x="73739" y="92754"/>
                    <a:pt x="75040" y="93080"/>
                  </a:cubicBezTo>
                  <a:cubicBezTo>
                    <a:pt x="75691" y="93405"/>
                    <a:pt x="76668" y="93730"/>
                    <a:pt x="78295" y="94056"/>
                  </a:cubicBezTo>
                  <a:cubicBezTo>
                    <a:pt x="84153" y="96009"/>
                    <a:pt x="94893" y="99263"/>
                    <a:pt x="96520" y="97962"/>
                  </a:cubicBezTo>
                  <a:lnTo>
                    <a:pt x="96520" y="97962"/>
                  </a:lnTo>
                  <a:cubicBezTo>
                    <a:pt x="97171" y="97311"/>
                    <a:pt x="100426" y="94707"/>
                    <a:pt x="103029" y="92103"/>
                  </a:cubicBezTo>
                  <a:cubicBezTo>
                    <a:pt x="104657" y="90476"/>
                    <a:pt x="105633" y="88849"/>
                    <a:pt x="105633" y="87872"/>
                  </a:cubicBezTo>
                  <a:cubicBezTo>
                    <a:pt x="105633" y="86896"/>
                    <a:pt x="105308" y="84943"/>
                    <a:pt x="104657" y="83316"/>
                  </a:cubicBezTo>
                  <a:lnTo>
                    <a:pt x="104657" y="83316"/>
                  </a:lnTo>
                  <a:cubicBezTo>
                    <a:pt x="104006" y="82014"/>
                    <a:pt x="103029" y="81038"/>
                    <a:pt x="102053" y="81038"/>
                  </a:cubicBezTo>
                  <a:cubicBezTo>
                    <a:pt x="101402" y="81038"/>
                    <a:pt x="100426" y="81363"/>
                    <a:pt x="98473" y="81689"/>
                  </a:cubicBezTo>
                  <a:cubicBezTo>
                    <a:pt x="94242" y="82665"/>
                    <a:pt x="86757" y="83967"/>
                    <a:pt x="85129" y="82991"/>
                  </a:cubicBezTo>
                  <a:cubicBezTo>
                    <a:pt x="84153" y="82340"/>
                    <a:pt x="83177" y="81038"/>
                    <a:pt x="81875" y="79411"/>
                  </a:cubicBezTo>
                  <a:cubicBezTo>
                    <a:pt x="79597" y="76482"/>
                    <a:pt x="76993" y="73227"/>
                    <a:pt x="73739" y="73227"/>
                  </a:cubicBezTo>
                  <a:cubicBezTo>
                    <a:pt x="71135" y="72902"/>
                    <a:pt x="67881" y="73227"/>
                    <a:pt x="64626" y="73553"/>
                  </a:cubicBezTo>
                  <a:cubicBezTo>
                    <a:pt x="62022" y="73878"/>
                    <a:pt x="59419" y="74529"/>
                    <a:pt x="57466" y="75505"/>
                  </a:cubicBezTo>
                  <a:cubicBezTo>
                    <a:pt x="55839" y="76482"/>
                    <a:pt x="53561" y="77132"/>
                    <a:pt x="50957" y="77783"/>
                  </a:cubicBezTo>
                  <a:cubicBezTo>
                    <a:pt x="48353" y="78434"/>
                    <a:pt x="45750" y="78760"/>
                    <a:pt x="43146" y="79085"/>
                  </a:cubicBezTo>
                  <a:cubicBezTo>
                    <a:pt x="40217" y="79411"/>
                    <a:pt x="37613" y="79736"/>
                    <a:pt x="35010" y="80062"/>
                  </a:cubicBezTo>
                  <a:cubicBezTo>
                    <a:pt x="33057" y="80387"/>
                    <a:pt x="31430" y="80387"/>
                    <a:pt x="29802" y="80712"/>
                  </a:cubicBezTo>
                  <a:cubicBezTo>
                    <a:pt x="28501" y="80712"/>
                    <a:pt x="26873" y="80712"/>
                    <a:pt x="24921" y="81038"/>
                  </a:cubicBezTo>
                  <a:cubicBezTo>
                    <a:pt x="24921" y="79736"/>
                    <a:pt x="24921" y="78760"/>
                    <a:pt x="23619" y="78434"/>
                  </a:cubicBezTo>
                  <a:cubicBezTo>
                    <a:pt x="21341" y="78109"/>
                    <a:pt x="19063" y="78109"/>
                    <a:pt x="20690" y="76156"/>
                  </a:cubicBezTo>
                  <a:cubicBezTo>
                    <a:pt x="22317" y="74203"/>
                    <a:pt x="30128" y="69972"/>
                    <a:pt x="30779" y="68671"/>
                  </a:cubicBezTo>
                  <a:cubicBezTo>
                    <a:pt x="31104" y="67369"/>
                    <a:pt x="27850" y="68020"/>
                    <a:pt x="24270" y="69647"/>
                  </a:cubicBezTo>
                  <a:cubicBezTo>
                    <a:pt x="20690" y="71274"/>
                    <a:pt x="18737" y="74203"/>
                    <a:pt x="18412" y="70949"/>
                  </a:cubicBezTo>
                  <a:cubicBezTo>
                    <a:pt x="18086" y="67694"/>
                    <a:pt x="16134" y="64765"/>
                    <a:pt x="13855" y="61185"/>
                  </a:cubicBezTo>
                  <a:cubicBezTo>
                    <a:pt x="11252" y="57605"/>
                    <a:pt x="9624" y="55002"/>
                    <a:pt x="6370" y="54351"/>
                  </a:cubicBezTo>
                  <a:cubicBezTo>
                    <a:pt x="3115" y="53700"/>
                    <a:pt x="-2418" y="54025"/>
                    <a:pt x="1163" y="51422"/>
                  </a:cubicBezTo>
                  <a:cubicBezTo>
                    <a:pt x="5068" y="48818"/>
                    <a:pt x="9950" y="47516"/>
                    <a:pt x="14181" y="41333"/>
                  </a:cubicBezTo>
                  <a:cubicBezTo>
                    <a:pt x="18412" y="35149"/>
                    <a:pt x="25246" y="27989"/>
                    <a:pt x="25572" y="22782"/>
                  </a:cubicBezTo>
                  <a:cubicBezTo>
                    <a:pt x="25897" y="17575"/>
                    <a:pt x="24270" y="14971"/>
                    <a:pt x="26548" y="10740"/>
                  </a:cubicBezTo>
                  <a:cubicBezTo>
                    <a:pt x="27524" y="8787"/>
                    <a:pt x="28501" y="5858"/>
                    <a:pt x="29802" y="2278"/>
                  </a:cubicBezTo>
                  <a:lnTo>
                    <a:pt x="30779" y="2278"/>
                  </a:lnTo>
                  <a:lnTo>
                    <a:pt x="30779" y="2278"/>
                  </a:lnTo>
                  <a:cubicBezTo>
                    <a:pt x="36963" y="2929"/>
                    <a:pt x="45750" y="4231"/>
                    <a:pt x="48679" y="3905"/>
                  </a:cubicBezTo>
                  <a:cubicBezTo>
                    <a:pt x="50631" y="3905"/>
                    <a:pt x="56164" y="2929"/>
                    <a:pt x="62022" y="2278"/>
                  </a:cubicBezTo>
                  <a:cubicBezTo>
                    <a:pt x="70159" y="1302"/>
                    <a:pt x="79597" y="0"/>
                    <a:pt x="82200" y="0"/>
                  </a:cubicBezTo>
                  <a:cubicBezTo>
                    <a:pt x="85455" y="0"/>
                    <a:pt x="91639" y="2278"/>
                    <a:pt x="93917" y="2929"/>
                  </a:cubicBezTo>
                  <a:cubicBezTo>
                    <a:pt x="94242" y="4556"/>
                    <a:pt x="95544" y="8787"/>
                    <a:pt x="98799" y="10089"/>
                  </a:cubicBezTo>
                  <a:cubicBezTo>
                    <a:pt x="100751" y="11065"/>
                    <a:pt x="103681" y="11065"/>
                    <a:pt x="105959" y="11391"/>
                  </a:cubicBezTo>
                  <a:cubicBezTo>
                    <a:pt x="108237" y="11391"/>
                    <a:pt x="110190" y="11716"/>
                    <a:pt x="110515" y="12042"/>
                  </a:cubicBezTo>
                  <a:cubicBezTo>
                    <a:pt x="110515" y="12042"/>
                    <a:pt x="110515" y="12693"/>
                    <a:pt x="110190" y="13344"/>
                  </a:cubicBezTo>
                  <a:cubicBezTo>
                    <a:pt x="109538" y="16598"/>
                    <a:pt x="108562" y="22131"/>
                    <a:pt x="116699" y="27013"/>
                  </a:cubicBezTo>
                  <a:cubicBezTo>
                    <a:pt x="126136" y="32871"/>
                    <a:pt x="126788" y="33847"/>
                    <a:pt x="128415" y="38078"/>
                  </a:cubicBezTo>
                  <a:lnTo>
                    <a:pt x="128415" y="38078"/>
                  </a:lnTo>
                  <a:lnTo>
                    <a:pt x="128415" y="38403"/>
                  </a:lnTo>
                  <a:cubicBezTo>
                    <a:pt x="129717" y="41333"/>
                    <a:pt x="131344" y="42309"/>
                    <a:pt x="133622" y="43611"/>
                  </a:cubicBezTo>
                  <a:cubicBezTo>
                    <a:pt x="134924" y="44262"/>
                    <a:pt x="136551" y="45238"/>
                    <a:pt x="138504" y="47191"/>
                  </a:cubicBezTo>
                  <a:cubicBezTo>
                    <a:pt x="141108" y="49469"/>
                    <a:pt x="143386" y="51096"/>
                    <a:pt x="145338" y="52073"/>
                  </a:cubicBezTo>
                  <a:cubicBezTo>
                    <a:pt x="145989" y="52398"/>
                    <a:pt x="146966" y="52723"/>
                    <a:pt x="147617" y="53049"/>
                  </a:cubicBezTo>
                  <a:cubicBezTo>
                    <a:pt x="147291" y="54676"/>
                    <a:pt x="146966" y="57605"/>
                    <a:pt x="147617" y="59883"/>
                  </a:cubicBezTo>
                  <a:lnTo>
                    <a:pt x="147617" y="59883"/>
                  </a:lnTo>
                  <a:lnTo>
                    <a:pt x="147942" y="60860"/>
                  </a:lnTo>
                  <a:cubicBezTo>
                    <a:pt x="148918" y="64440"/>
                    <a:pt x="151197" y="72902"/>
                    <a:pt x="153149" y="75505"/>
                  </a:cubicBezTo>
                  <a:cubicBezTo>
                    <a:pt x="153800" y="76156"/>
                    <a:pt x="152499" y="77132"/>
                    <a:pt x="151197" y="78109"/>
                  </a:cubicBezTo>
                  <a:cubicBezTo>
                    <a:pt x="150220" y="79085"/>
                    <a:pt x="148918" y="79736"/>
                    <a:pt x="148918" y="81038"/>
                  </a:cubicBezTo>
                  <a:lnTo>
                    <a:pt x="148918" y="81038"/>
                  </a:lnTo>
                  <a:lnTo>
                    <a:pt x="148918" y="81038"/>
                  </a:lnTo>
                  <a:lnTo>
                    <a:pt x="148918" y="81038"/>
                  </a:lnTo>
                  <a:cubicBezTo>
                    <a:pt x="148593" y="82340"/>
                    <a:pt x="151197" y="85269"/>
                    <a:pt x="154126" y="87547"/>
                  </a:cubicBezTo>
                  <a:cubicBezTo>
                    <a:pt x="156729" y="89825"/>
                    <a:pt x="160309" y="92103"/>
                    <a:pt x="162587" y="92429"/>
                  </a:cubicBezTo>
                  <a:lnTo>
                    <a:pt x="162587" y="92429"/>
                  </a:lnTo>
                  <a:lnTo>
                    <a:pt x="162913" y="92429"/>
                  </a:lnTo>
                  <a:lnTo>
                    <a:pt x="162913" y="92429"/>
                  </a:lnTo>
                  <a:cubicBezTo>
                    <a:pt x="165191" y="92754"/>
                    <a:pt x="167144" y="96985"/>
                    <a:pt x="168120" y="99589"/>
                  </a:cubicBezTo>
                  <a:cubicBezTo>
                    <a:pt x="168445" y="100240"/>
                    <a:pt x="168771" y="100891"/>
                    <a:pt x="168771" y="101216"/>
                  </a:cubicBezTo>
                  <a:cubicBezTo>
                    <a:pt x="169097" y="101867"/>
                    <a:pt x="169097" y="104145"/>
                    <a:pt x="169097" y="106423"/>
                  </a:cubicBezTo>
                  <a:cubicBezTo>
                    <a:pt x="169097" y="110654"/>
                    <a:pt x="168771" y="115211"/>
                    <a:pt x="168445" y="115861"/>
                  </a:cubicBezTo>
                  <a:cubicBezTo>
                    <a:pt x="168445" y="116187"/>
                    <a:pt x="165842" y="115861"/>
                    <a:pt x="163238" y="115861"/>
                  </a:cubicBezTo>
                  <a:cubicBezTo>
                    <a:pt x="160960" y="115861"/>
                    <a:pt x="158356" y="116187"/>
                    <a:pt x="156729" y="116512"/>
                  </a:cubicBezTo>
                  <a:cubicBezTo>
                    <a:pt x="154126" y="116838"/>
                    <a:pt x="145013" y="116838"/>
                    <a:pt x="139155" y="116838"/>
                  </a:cubicBezTo>
                  <a:cubicBezTo>
                    <a:pt x="137202" y="116838"/>
                    <a:pt x="135575" y="116838"/>
                    <a:pt x="134924" y="116838"/>
                  </a:cubicBezTo>
                  <a:cubicBezTo>
                    <a:pt x="132646" y="116838"/>
                    <a:pt x="126136" y="114234"/>
                    <a:pt x="121255" y="112281"/>
                  </a:cubicBezTo>
                  <a:cubicBezTo>
                    <a:pt x="118977" y="111305"/>
                    <a:pt x="117024" y="110654"/>
                    <a:pt x="116048" y="110329"/>
                  </a:cubicBezTo>
                  <a:cubicBezTo>
                    <a:pt x="114746" y="110003"/>
                    <a:pt x="111491" y="109678"/>
                    <a:pt x="107911" y="109678"/>
                  </a:cubicBezTo>
                  <a:cubicBezTo>
                    <a:pt x="103029" y="109352"/>
                    <a:pt x="96846" y="109352"/>
                    <a:pt x="93917" y="109352"/>
                  </a:cubicBezTo>
                  <a:cubicBezTo>
                    <a:pt x="91313" y="109352"/>
                    <a:pt x="88059" y="109678"/>
                    <a:pt x="85129" y="110329"/>
                  </a:cubicBezTo>
                  <a:cubicBezTo>
                    <a:pt x="82200" y="110980"/>
                    <a:pt x="79272" y="111956"/>
                    <a:pt x="76668" y="113258"/>
                  </a:cubicBezTo>
                  <a:cubicBezTo>
                    <a:pt x="73739" y="114560"/>
                    <a:pt x="70484" y="116187"/>
                    <a:pt x="67230" y="117489"/>
                  </a:cubicBezTo>
                  <a:cubicBezTo>
                    <a:pt x="64626" y="118465"/>
                    <a:pt x="62022" y="119441"/>
                    <a:pt x="60395" y="119767"/>
                  </a:cubicBezTo>
                  <a:cubicBezTo>
                    <a:pt x="58117" y="120418"/>
                    <a:pt x="54211" y="119767"/>
                    <a:pt x="50631" y="119441"/>
                  </a:cubicBezTo>
                  <a:cubicBezTo>
                    <a:pt x="49004" y="119116"/>
                    <a:pt x="47377" y="119116"/>
                    <a:pt x="45750" y="119116"/>
                  </a:cubicBezTo>
                  <a:cubicBezTo>
                    <a:pt x="42821" y="118790"/>
                    <a:pt x="39891" y="119441"/>
                    <a:pt x="37288" y="120092"/>
                  </a:cubicBezTo>
                  <a:cubicBezTo>
                    <a:pt x="37613" y="119116"/>
                    <a:pt x="36963" y="119441"/>
                    <a:pt x="36311" y="119767"/>
                  </a:cubicBezTo>
                  <a:lnTo>
                    <a:pt x="36311" y="11976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5" name="Freeform: Shape 2724">
              <a:extLst>
                <a:ext uri="{FF2B5EF4-FFF2-40B4-BE49-F238E27FC236}">
                  <a16:creationId xmlns:a16="http://schemas.microsoft.com/office/drawing/2014/main" id="{869452FB-4EAA-4563-97A8-D91A2EE37ECE}"/>
                </a:ext>
              </a:extLst>
            </p:cNvPr>
            <p:cNvSpPr/>
            <p:nvPr/>
          </p:nvSpPr>
          <p:spPr>
            <a:xfrm>
              <a:off x="5303765" y="4092240"/>
              <a:ext cx="73232" cy="48745"/>
            </a:xfrm>
            <a:custGeom>
              <a:avLst/>
              <a:gdLst>
                <a:gd name="connsiteX0" fmla="*/ 40362 w 73232"/>
                <a:gd name="connsiteY0" fmla="*/ 41658 h 48745"/>
                <a:gd name="connsiteX1" fmla="*/ 40036 w 73232"/>
                <a:gd name="connsiteY1" fmla="*/ 41658 h 48745"/>
                <a:gd name="connsiteX2" fmla="*/ 34504 w 73232"/>
                <a:gd name="connsiteY2" fmla="*/ 41658 h 48745"/>
                <a:gd name="connsiteX3" fmla="*/ 32877 w 73232"/>
                <a:gd name="connsiteY3" fmla="*/ 38403 h 48745"/>
                <a:gd name="connsiteX4" fmla="*/ 28971 w 73232"/>
                <a:gd name="connsiteY4" fmla="*/ 36776 h 48745"/>
                <a:gd name="connsiteX5" fmla="*/ 31575 w 73232"/>
                <a:gd name="connsiteY5" fmla="*/ 33847 h 48745"/>
                <a:gd name="connsiteX6" fmla="*/ 31249 w 73232"/>
                <a:gd name="connsiteY6" fmla="*/ 31243 h 48745"/>
                <a:gd name="connsiteX7" fmla="*/ 37433 w 73232"/>
                <a:gd name="connsiteY7" fmla="*/ 30267 h 48745"/>
                <a:gd name="connsiteX8" fmla="*/ 35806 w 73232"/>
                <a:gd name="connsiteY8" fmla="*/ 27664 h 48745"/>
                <a:gd name="connsiteX9" fmla="*/ 26367 w 73232"/>
                <a:gd name="connsiteY9" fmla="*/ 25711 h 48745"/>
                <a:gd name="connsiteX10" fmla="*/ 34829 w 73232"/>
                <a:gd name="connsiteY10" fmla="*/ 22456 h 48745"/>
                <a:gd name="connsiteX11" fmla="*/ 40362 w 73232"/>
                <a:gd name="connsiteY11" fmla="*/ 25711 h 48745"/>
                <a:gd name="connsiteX12" fmla="*/ 39711 w 73232"/>
                <a:gd name="connsiteY12" fmla="*/ 17900 h 48745"/>
                <a:gd name="connsiteX13" fmla="*/ 29297 w 73232"/>
                <a:gd name="connsiteY13" fmla="*/ 19202 h 48745"/>
                <a:gd name="connsiteX14" fmla="*/ 23113 w 73232"/>
                <a:gd name="connsiteY14" fmla="*/ 19853 h 48745"/>
                <a:gd name="connsiteX15" fmla="*/ 16929 w 73232"/>
                <a:gd name="connsiteY15" fmla="*/ 23107 h 48745"/>
                <a:gd name="connsiteX16" fmla="*/ 14000 w 73232"/>
                <a:gd name="connsiteY16" fmla="*/ 21154 h 48745"/>
                <a:gd name="connsiteX17" fmla="*/ 19533 w 73232"/>
                <a:gd name="connsiteY17" fmla="*/ 15947 h 48745"/>
                <a:gd name="connsiteX18" fmla="*/ 7166 w 73232"/>
                <a:gd name="connsiteY18" fmla="*/ 18225 h 48745"/>
                <a:gd name="connsiteX19" fmla="*/ 3911 w 73232"/>
                <a:gd name="connsiteY19" fmla="*/ 14320 h 48745"/>
                <a:gd name="connsiteX20" fmla="*/ 9118 w 73232"/>
                <a:gd name="connsiteY20" fmla="*/ 9764 h 48745"/>
                <a:gd name="connsiteX21" fmla="*/ 14651 w 73232"/>
                <a:gd name="connsiteY21" fmla="*/ 9438 h 48745"/>
                <a:gd name="connsiteX22" fmla="*/ 19533 w 73232"/>
                <a:gd name="connsiteY22" fmla="*/ 9764 h 48745"/>
                <a:gd name="connsiteX23" fmla="*/ 30273 w 73232"/>
                <a:gd name="connsiteY23" fmla="*/ 10089 h 48745"/>
                <a:gd name="connsiteX24" fmla="*/ 37433 w 73232"/>
                <a:gd name="connsiteY24" fmla="*/ 7811 h 48745"/>
                <a:gd name="connsiteX25" fmla="*/ 47197 w 73232"/>
                <a:gd name="connsiteY25" fmla="*/ 3580 h 48745"/>
                <a:gd name="connsiteX26" fmla="*/ 55007 w 73232"/>
                <a:gd name="connsiteY26" fmla="*/ 976 h 48745"/>
                <a:gd name="connsiteX27" fmla="*/ 63144 w 73232"/>
                <a:gd name="connsiteY27" fmla="*/ 0 h 48745"/>
                <a:gd name="connsiteX28" fmla="*/ 73233 w 73232"/>
                <a:gd name="connsiteY28" fmla="*/ 325 h 48745"/>
                <a:gd name="connsiteX29" fmla="*/ 72582 w 73232"/>
                <a:gd name="connsiteY29" fmla="*/ 9438 h 48745"/>
                <a:gd name="connsiteX30" fmla="*/ 69653 w 73232"/>
                <a:gd name="connsiteY30" fmla="*/ 12367 h 48745"/>
                <a:gd name="connsiteX31" fmla="*/ 66724 w 73232"/>
                <a:gd name="connsiteY31" fmla="*/ 14645 h 48745"/>
                <a:gd name="connsiteX32" fmla="*/ 66724 w 73232"/>
                <a:gd name="connsiteY32" fmla="*/ 18551 h 48745"/>
                <a:gd name="connsiteX33" fmla="*/ 66724 w 73232"/>
                <a:gd name="connsiteY33" fmla="*/ 18551 h 48745"/>
                <a:gd name="connsiteX34" fmla="*/ 68351 w 73232"/>
                <a:gd name="connsiteY34" fmla="*/ 19853 h 48745"/>
                <a:gd name="connsiteX35" fmla="*/ 68351 w 73232"/>
                <a:gd name="connsiteY35" fmla="*/ 19853 h 48745"/>
                <a:gd name="connsiteX36" fmla="*/ 70304 w 73232"/>
                <a:gd name="connsiteY36" fmla="*/ 21480 h 48745"/>
                <a:gd name="connsiteX37" fmla="*/ 70954 w 73232"/>
                <a:gd name="connsiteY37" fmla="*/ 24084 h 48745"/>
                <a:gd name="connsiteX38" fmla="*/ 70304 w 73232"/>
                <a:gd name="connsiteY38" fmla="*/ 26687 h 48745"/>
                <a:gd name="connsiteX39" fmla="*/ 56635 w 73232"/>
                <a:gd name="connsiteY39" fmla="*/ 29942 h 48745"/>
                <a:gd name="connsiteX40" fmla="*/ 46545 w 73232"/>
                <a:gd name="connsiteY40" fmla="*/ 32545 h 48745"/>
                <a:gd name="connsiteX41" fmla="*/ 40362 w 73232"/>
                <a:gd name="connsiteY41" fmla="*/ 41658 h 48745"/>
                <a:gd name="connsiteX42" fmla="*/ 40362 w 73232"/>
                <a:gd name="connsiteY42" fmla="*/ 41658 h 48745"/>
                <a:gd name="connsiteX43" fmla="*/ 17580 w 73232"/>
                <a:gd name="connsiteY43" fmla="*/ 38078 h 48745"/>
                <a:gd name="connsiteX44" fmla="*/ 16278 w 73232"/>
                <a:gd name="connsiteY44" fmla="*/ 43936 h 48745"/>
                <a:gd name="connsiteX45" fmla="*/ 20835 w 73232"/>
                <a:gd name="connsiteY45" fmla="*/ 41007 h 48745"/>
                <a:gd name="connsiteX46" fmla="*/ 17580 w 73232"/>
                <a:gd name="connsiteY46" fmla="*/ 38078 h 48745"/>
                <a:gd name="connsiteX47" fmla="*/ 17580 w 73232"/>
                <a:gd name="connsiteY47" fmla="*/ 38078 h 48745"/>
                <a:gd name="connsiteX48" fmla="*/ 2609 w 73232"/>
                <a:gd name="connsiteY48" fmla="*/ 39380 h 48745"/>
                <a:gd name="connsiteX49" fmla="*/ 982 w 73232"/>
                <a:gd name="connsiteY49" fmla="*/ 45563 h 48745"/>
                <a:gd name="connsiteX50" fmla="*/ 8142 w 73232"/>
                <a:gd name="connsiteY50" fmla="*/ 47516 h 48745"/>
                <a:gd name="connsiteX51" fmla="*/ 2609 w 73232"/>
                <a:gd name="connsiteY51" fmla="*/ 39380 h 48745"/>
                <a:gd name="connsiteX52" fmla="*/ 2609 w 73232"/>
                <a:gd name="connsiteY52" fmla="*/ 39380 h 4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3232" h="48745">
                  <a:moveTo>
                    <a:pt x="40362" y="41658"/>
                  </a:moveTo>
                  <a:cubicBezTo>
                    <a:pt x="40362" y="41658"/>
                    <a:pt x="40036" y="41658"/>
                    <a:pt x="40036" y="41658"/>
                  </a:cubicBezTo>
                  <a:cubicBezTo>
                    <a:pt x="37758" y="41658"/>
                    <a:pt x="35480" y="43936"/>
                    <a:pt x="34504" y="41658"/>
                  </a:cubicBezTo>
                  <a:cubicBezTo>
                    <a:pt x="33527" y="39380"/>
                    <a:pt x="34829" y="38403"/>
                    <a:pt x="32877" y="38403"/>
                  </a:cubicBezTo>
                  <a:cubicBezTo>
                    <a:pt x="30924" y="38403"/>
                    <a:pt x="27669" y="38403"/>
                    <a:pt x="28971" y="36776"/>
                  </a:cubicBezTo>
                  <a:cubicBezTo>
                    <a:pt x="30273" y="35474"/>
                    <a:pt x="32226" y="35149"/>
                    <a:pt x="31575" y="33847"/>
                  </a:cubicBezTo>
                  <a:cubicBezTo>
                    <a:pt x="30924" y="32545"/>
                    <a:pt x="29622" y="31569"/>
                    <a:pt x="31249" y="31243"/>
                  </a:cubicBezTo>
                  <a:cubicBezTo>
                    <a:pt x="32551" y="30593"/>
                    <a:pt x="36456" y="31894"/>
                    <a:pt x="37433" y="30267"/>
                  </a:cubicBezTo>
                  <a:cubicBezTo>
                    <a:pt x="38409" y="28640"/>
                    <a:pt x="36782" y="27664"/>
                    <a:pt x="35806" y="27664"/>
                  </a:cubicBezTo>
                  <a:cubicBezTo>
                    <a:pt x="34829" y="27664"/>
                    <a:pt x="25066" y="27013"/>
                    <a:pt x="26367" y="25711"/>
                  </a:cubicBezTo>
                  <a:cubicBezTo>
                    <a:pt x="27669" y="24409"/>
                    <a:pt x="32551" y="20829"/>
                    <a:pt x="34829" y="22456"/>
                  </a:cubicBezTo>
                  <a:cubicBezTo>
                    <a:pt x="37108" y="24084"/>
                    <a:pt x="38409" y="27013"/>
                    <a:pt x="40362" y="25711"/>
                  </a:cubicBezTo>
                  <a:cubicBezTo>
                    <a:pt x="41989" y="24409"/>
                    <a:pt x="42315" y="18225"/>
                    <a:pt x="39711" y="17900"/>
                  </a:cubicBezTo>
                  <a:cubicBezTo>
                    <a:pt x="37108" y="17575"/>
                    <a:pt x="31249" y="19202"/>
                    <a:pt x="29297" y="19202"/>
                  </a:cubicBezTo>
                  <a:cubicBezTo>
                    <a:pt x="27344" y="19202"/>
                    <a:pt x="24415" y="19202"/>
                    <a:pt x="23113" y="19853"/>
                  </a:cubicBezTo>
                  <a:cubicBezTo>
                    <a:pt x="21811" y="20504"/>
                    <a:pt x="19858" y="23758"/>
                    <a:pt x="16929" y="23107"/>
                  </a:cubicBezTo>
                  <a:cubicBezTo>
                    <a:pt x="14000" y="22456"/>
                    <a:pt x="12373" y="22131"/>
                    <a:pt x="14000" y="21154"/>
                  </a:cubicBezTo>
                  <a:cubicBezTo>
                    <a:pt x="15302" y="20178"/>
                    <a:pt x="22788" y="17900"/>
                    <a:pt x="19533" y="15947"/>
                  </a:cubicBezTo>
                  <a:cubicBezTo>
                    <a:pt x="16278" y="13994"/>
                    <a:pt x="9769" y="20178"/>
                    <a:pt x="7166" y="18225"/>
                  </a:cubicBezTo>
                  <a:cubicBezTo>
                    <a:pt x="4562" y="16273"/>
                    <a:pt x="2284" y="17249"/>
                    <a:pt x="3911" y="14320"/>
                  </a:cubicBezTo>
                  <a:cubicBezTo>
                    <a:pt x="5538" y="11391"/>
                    <a:pt x="10420" y="11065"/>
                    <a:pt x="9118" y="9764"/>
                  </a:cubicBezTo>
                  <a:cubicBezTo>
                    <a:pt x="11071" y="9438"/>
                    <a:pt x="12699" y="9438"/>
                    <a:pt x="14651" y="9438"/>
                  </a:cubicBezTo>
                  <a:cubicBezTo>
                    <a:pt x="16278" y="9438"/>
                    <a:pt x="17906" y="9764"/>
                    <a:pt x="19533" y="9764"/>
                  </a:cubicBezTo>
                  <a:cubicBezTo>
                    <a:pt x="23438" y="10089"/>
                    <a:pt x="27344" y="10740"/>
                    <a:pt x="30273" y="10089"/>
                  </a:cubicBezTo>
                  <a:cubicBezTo>
                    <a:pt x="31900" y="9764"/>
                    <a:pt x="34504" y="8787"/>
                    <a:pt x="37433" y="7811"/>
                  </a:cubicBezTo>
                  <a:cubicBezTo>
                    <a:pt x="40687" y="6509"/>
                    <a:pt x="44267" y="4882"/>
                    <a:pt x="47197" y="3580"/>
                  </a:cubicBezTo>
                  <a:cubicBezTo>
                    <a:pt x="49800" y="2278"/>
                    <a:pt x="52404" y="1627"/>
                    <a:pt x="55007" y="976"/>
                  </a:cubicBezTo>
                  <a:cubicBezTo>
                    <a:pt x="57936" y="325"/>
                    <a:pt x="60540" y="0"/>
                    <a:pt x="63144" y="0"/>
                  </a:cubicBezTo>
                  <a:cubicBezTo>
                    <a:pt x="65422" y="0"/>
                    <a:pt x="69327" y="0"/>
                    <a:pt x="73233" y="325"/>
                  </a:cubicBezTo>
                  <a:cubicBezTo>
                    <a:pt x="73233" y="2604"/>
                    <a:pt x="72907" y="7811"/>
                    <a:pt x="72582" y="9438"/>
                  </a:cubicBezTo>
                  <a:cubicBezTo>
                    <a:pt x="72582" y="10089"/>
                    <a:pt x="70954" y="11065"/>
                    <a:pt x="69653" y="12367"/>
                  </a:cubicBezTo>
                  <a:cubicBezTo>
                    <a:pt x="68676" y="13018"/>
                    <a:pt x="67374" y="13994"/>
                    <a:pt x="66724" y="14645"/>
                  </a:cubicBezTo>
                  <a:cubicBezTo>
                    <a:pt x="65096" y="16273"/>
                    <a:pt x="65747" y="17249"/>
                    <a:pt x="66724" y="18551"/>
                  </a:cubicBezTo>
                  <a:lnTo>
                    <a:pt x="66724" y="18551"/>
                  </a:lnTo>
                  <a:cubicBezTo>
                    <a:pt x="67374" y="18876"/>
                    <a:pt x="67700" y="19527"/>
                    <a:pt x="68351" y="19853"/>
                  </a:cubicBezTo>
                  <a:lnTo>
                    <a:pt x="68351" y="19853"/>
                  </a:lnTo>
                  <a:cubicBezTo>
                    <a:pt x="69002" y="20504"/>
                    <a:pt x="69978" y="20829"/>
                    <a:pt x="70304" y="21480"/>
                  </a:cubicBezTo>
                  <a:cubicBezTo>
                    <a:pt x="70954" y="22131"/>
                    <a:pt x="70954" y="23107"/>
                    <a:pt x="70954" y="24084"/>
                  </a:cubicBezTo>
                  <a:cubicBezTo>
                    <a:pt x="70954" y="25060"/>
                    <a:pt x="70629" y="26036"/>
                    <a:pt x="70304" y="26687"/>
                  </a:cubicBezTo>
                  <a:cubicBezTo>
                    <a:pt x="70304" y="26687"/>
                    <a:pt x="63144" y="28640"/>
                    <a:pt x="56635" y="29942"/>
                  </a:cubicBezTo>
                  <a:cubicBezTo>
                    <a:pt x="51753" y="30918"/>
                    <a:pt x="47522" y="31894"/>
                    <a:pt x="46545" y="32545"/>
                  </a:cubicBezTo>
                  <a:cubicBezTo>
                    <a:pt x="44918" y="33522"/>
                    <a:pt x="42640" y="37752"/>
                    <a:pt x="40362" y="41658"/>
                  </a:cubicBezTo>
                  <a:lnTo>
                    <a:pt x="40362" y="41658"/>
                  </a:lnTo>
                  <a:close/>
                  <a:moveTo>
                    <a:pt x="17580" y="38078"/>
                  </a:moveTo>
                  <a:cubicBezTo>
                    <a:pt x="15953" y="40031"/>
                    <a:pt x="13024" y="44587"/>
                    <a:pt x="16278" y="43936"/>
                  </a:cubicBezTo>
                  <a:cubicBezTo>
                    <a:pt x="19533" y="43285"/>
                    <a:pt x="20835" y="43936"/>
                    <a:pt x="20835" y="41007"/>
                  </a:cubicBezTo>
                  <a:cubicBezTo>
                    <a:pt x="20509" y="38729"/>
                    <a:pt x="19858" y="35800"/>
                    <a:pt x="17580" y="38078"/>
                  </a:cubicBezTo>
                  <a:lnTo>
                    <a:pt x="17580" y="38078"/>
                  </a:lnTo>
                  <a:close/>
                  <a:moveTo>
                    <a:pt x="2609" y="39380"/>
                  </a:moveTo>
                  <a:cubicBezTo>
                    <a:pt x="2609" y="41658"/>
                    <a:pt x="-1947" y="42960"/>
                    <a:pt x="982" y="45563"/>
                  </a:cubicBezTo>
                  <a:cubicBezTo>
                    <a:pt x="4236" y="48167"/>
                    <a:pt x="6190" y="50120"/>
                    <a:pt x="8142" y="47516"/>
                  </a:cubicBezTo>
                  <a:cubicBezTo>
                    <a:pt x="9769" y="44262"/>
                    <a:pt x="6190" y="34824"/>
                    <a:pt x="2609" y="39380"/>
                  </a:cubicBezTo>
                  <a:lnTo>
                    <a:pt x="2609" y="3938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6" name="Freeform: Shape 2725">
              <a:extLst>
                <a:ext uri="{FF2B5EF4-FFF2-40B4-BE49-F238E27FC236}">
                  <a16:creationId xmlns:a16="http://schemas.microsoft.com/office/drawing/2014/main" id="{440B99DB-EF34-4F0C-BB37-F6400ACA937F}"/>
                </a:ext>
              </a:extLst>
            </p:cNvPr>
            <p:cNvSpPr/>
            <p:nvPr/>
          </p:nvSpPr>
          <p:spPr>
            <a:xfrm>
              <a:off x="5346984" y="4092891"/>
              <a:ext cx="197623" cy="153339"/>
            </a:xfrm>
            <a:custGeom>
              <a:avLst/>
              <a:gdLst>
                <a:gd name="connsiteX0" fmla="*/ 48240 w 197623"/>
                <a:gd name="connsiteY0" fmla="*/ 98938 h 153339"/>
                <a:gd name="connsiteX1" fmla="*/ 46613 w 197623"/>
                <a:gd name="connsiteY1" fmla="*/ 96660 h 153339"/>
                <a:gd name="connsiteX2" fmla="*/ 38802 w 197623"/>
                <a:gd name="connsiteY2" fmla="*/ 93080 h 153339"/>
                <a:gd name="connsiteX3" fmla="*/ 37174 w 197623"/>
                <a:gd name="connsiteY3" fmla="*/ 86570 h 153339"/>
                <a:gd name="connsiteX4" fmla="*/ 31642 w 197623"/>
                <a:gd name="connsiteY4" fmla="*/ 86896 h 153339"/>
                <a:gd name="connsiteX5" fmla="*/ 35547 w 197623"/>
                <a:gd name="connsiteY5" fmla="*/ 80712 h 153339"/>
                <a:gd name="connsiteX6" fmla="*/ 30991 w 197623"/>
                <a:gd name="connsiteY6" fmla="*/ 79410 h 153339"/>
                <a:gd name="connsiteX7" fmla="*/ 31642 w 197623"/>
                <a:gd name="connsiteY7" fmla="*/ 74854 h 153339"/>
                <a:gd name="connsiteX8" fmla="*/ 26435 w 197623"/>
                <a:gd name="connsiteY8" fmla="*/ 76807 h 153339"/>
                <a:gd name="connsiteX9" fmla="*/ 21878 w 197623"/>
                <a:gd name="connsiteY9" fmla="*/ 67369 h 153339"/>
                <a:gd name="connsiteX10" fmla="*/ 17322 w 197623"/>
                <a:gd name="connsiteY10" fmla="*/ 70949 h 153339"/>
                <a:gd name="connsiteX11" fmla="*/ 10162 w 197623"/>
                <a:gd name="connsiteY11" fmla="*/ 66392 h 153339"/>
                <a:gd name="connsiteX12" fmla="*/ 7884 w 197623"/>
                <a:gd name="connsiteY12" fmla="*/ 58582 h 153339"/>
                <a:gd name="connsiteX13" fmla="*/ 4304 w 197623"/>
                <a:gd name="connsiteY13" fmla="*/ 57931 h 153339"/>
                <a:gd name="connsiteX14" fmla="*/ 8535 w 197623"/>
                <a:gd name="connsiteY14" fmla="*/ 47842 h 153339"/>
                <a:gd name="connsiteX15" fmla="*/ 4304 w 197623"/>
                <a:gd name="connsiteY15" fmla="*/ 50445 h 153339"/>
                <a:gd name="connsiteX16" fmla="*/ 73 w 197623"/>
                <a:gd name="connsiteY16" fmla="*/ 48818 h 153339"/>
                <a:gd name="connsiteX17" fmla="*/ 4304 w 197623"/>
                <a:gd name="connsiteY17" fmla="*/ 43611 h 153339"/>
                <a:gd name="connsiteX18" fmla="*/ 73 w 197623"/>
                <a:gd name="connsiteY18" fmla="*/ 41658 h 153339"/>
                <a:gd name="connsiteX19" fmla="*/ 4629 w 197623"/>
                <a:gd name="connsiteY19" fmla="*/ 34498 h 153339"/>
                <a:gd name="connsiteX20" fmla="*/ 14067 w 197623"/>
                <a:gd name="connsiteY20" fmla="*/ 32220 h 153339"/>
                <a:gd name="connsiteX21" fmla="*/ 29689 w 197623"/>
                <a:gd name="connsiteY21" fmla="*/ 27013 h 153339"/>
                <a:gd name="connsiteX22" fmla="*/ 30340 w 197623"/>
                <a:gd name="connsiteY22" fmla="*/ 23758 h 153339"/>
                <a:gd name="connsiteX23" fmla="*/ 29038 w 197623"/>
                <a:gd name="connsiteY23" fmla="*/ 19527 h 153339"/>
                <a:gd name="connsiteX24" fmla="*/ 26435 w 197623"/>
                <a:gd name="connsiteY24" fmla="*/ 17249 h 153339"/>
                <a:gd name="connsiteX25" fmla="*/ 26435 w 197623"/>
                <a:gd name="connsiteY25" fmla="*/ 17249 h 153339"/>
                <a:gd name="connsiteX26" fmla="*/ 25133 w 197623"/>
                <a:gd name="connsiteY26" fmla="*/ 16273 h 153339"/>
                <a:gd name="connsiteX27" fmla="*/ 25133 w 197623"/>
                <a:gd name="connsiteY27" fmla="*/ 16273 h 153339"/>
                <a:gd name="connsiteX28" fmla="*/ 25133 w 197623"/>
                <a:gd name="connsiteY28" fmla="*/ 16273 h 153339"/>
                <a:gd name="connsiteX29" fmla="*/ 27736 w 197623"/>
                <a:gd name="connsiteY29" fmla="*/ 14320 h 153339"/>
                <a:gd name="connsiteX30" fmla="*/ 31967 w 197623"/>
                <a:gd name="connsiteY30" fmla="*/ 9438 h 153339"/>
                <a:gd name="connsiteX31" fmla="*/ 32618 w 197623"/>
                <a:gd name="connsiteY31" fmla="*/ 0 h 153339"/>
                <a:gd name="connsiteX32" fmla="*/ 33595 w 197623"/>
                <a:gd name="connsiteY32" fmla="*/ 0 h 153339"/>
                <a:gd name="connsiteX33" fmla="*/ 41406 w 197623"/>
                <a:gd name="connsiteY33" fmla="*/ 651 h 153339"/>
                <a:gd name="connsiteX34" fmla="*/ 46287 w 197623"/>
                <a:gd name="connsiteY34" fmla="*/ 2604 h 153339"/>
                <a:gd name="connsiteX35" fmla="*/ 60933 w 197623"/>
                <a:gd name="connsiteY35" fmla="*/ 7485 h 153339"/>
                <a:gd name="connsiteX36" fmla="*/ 65163 w 197623"/>
                <a:gd name="connsiteY36" fmla="*/ 7485 h 153339"/>
                <a:gd name="connsiteX37" fmla="*/ 83389 w 197623"/>
                <a:gd name="connsiteY37" fmla="*/ 7160 h 153339"/>
                <a:gd name="connsiteX38" fmla="*/ 89572 w 197623"/>
                <a:gd name="connsiteY38" fmla="*/ 6509 h 153339"/>
                <a:gd name="connsiteX39" fmla="*/ 90549 w 197623"/>
                <a:gd name="connsiteY39" fmla="*/ 6509 h 153339"/>
                <a:gd name="connsiteX40" fmla="*/ 91200 w 197623"/>
                <a:gd name="connsiteY40" fmla="*/ 11065 h 153339"/>
                <a:gd name="connsiteX41" fmla="*/ 92827 w 197623"/>
                <a:gd name="connsiteY41" fmla="*/ 14971 h 153339"/>
                <a:gd name="connsiteX42" fmla="*/ 92827 w 197623"/>
                <a:gd name="connsiteY42" fmla="*/ 14971 h 153339"/>
                <a:gd name="connsiteX43" fmla="*/ 93153 w 197623"/>
                <a:gd name="connsiteY43" fmla="*/ 15296 h 153339"/>
                <a:gd name="connsiteX44" fmla="*/ 102590 w 197623"/>
                <a:gd name="connsiteY44" fmla="*/ 19527 h 153339"/>
                <a:gd name="connsiteX45" fmla="*/ 108449 w 197623"/>
                <a:gd name="connsiteY45" fmla="*/ 15622 h 153339"/>
                <a:gd name="connsiteX46" fmla="*/ 110401 w 197623"/>
                <a:gd name="connsiteY46" fmla="*/ 14971 h 153339"/>
                <a:gd name="connsiteX47" fmla="*/ 111378 w 197623"/>
                <a:gd name="connsiteY47" fmla="*/ 16924 h 153339"/>
                <a:gd name="connsiteX48" fmla="*/ 116585 w 197623"/>
                <a:gd name="connsiteY48" fmla="*/ 21805 h 153339"/>
                <a:gd name="connsiteX49" fmla="*/ 125698 w 197623"/>
                <a:gd name="connsiteY49" fmla="*/ 18225 h 153339"/>
                <a:gd name="connsiteX50" fmla="*/ 129278 w 197623"/>
                <a:gd name="connsiteY50" fmla="*/ 16273 h 153339"/>
                <a:gd name="connsiteX51" fmla="*/ 129278 w 197623"/>
                <a:gd name="connsiteY51" fmla="*/ 16273 h 153339"/>
                <a:gd name="connsiteX52" fmla="*/ 131881 w 197623"/>
                <a:gd name="connsiteY52" fmla="*/ 14971 h 153339"/>
                <a:gd name="connsiteX53" fmla="*/ 135787 w 197623"/>
                <a:gd name="connsiteY53" fmla="*/ 14971 h 153339"/>
                <a:gd name="connsiteX54" fmla="*/ 135787 w 197623"/>
                <a:gd name="connsiteY54" fmla="*/ 14971 h 153339"/>
                <a:gd name="connsiteX55" fmla="*/ 137740 w 197623"/>
                <a:gd name="connsiteY55" fmla="*/ 16273 h 153339"/>
                <a:gd name="connsiteX56" fmla="*/ 145551 w 197623"/>
                <a:gd name="connsiteY56" fmla="*/ 18551 h 153339"/>
                <a:gd name="connsiteX57" fmla="*/ 145551 w 197623"/>
                <a:gd name="connsiteY57" fmla="*/ 18551 h 153339"/>
                <a:gd name="connsiteX58" fmla="*/ 148480 w 197623"/>
                <a:gd name="connsiteY58" fmla="*/ 17249 h 153339"/>
                <a:gd name="connsiteX59" fmla="*/ 155314 w 197623"/>
                <a:gd name="connsiteY59" fmla="*/ 12693 h 153339"/>
                <a:gd name="connsiteX60" fmla="*/ 155640 w 197623"/>
                <a:gd name="connsiteY60" fmla="*/ 11391 h 153339"/>
                <a:gd name="connsiteX61" fmla="*/ 157267 w 197623"/>
                <a:gd name="connsiteY61" fmla="*/ 6183 h 153339"/>
                <a:gd name="connsiteX62" fmla="*/ 157267 w 197623"/>
                <a:gd name="connsiteY62" fmla="*/ 6183 h 153339"/>
                <a:gd name="connsiteX63" fmla="*/ 161172 w 197623"/>
                <a:gd name="connsiteY63" fmla="*/ 9113 h 153339"/>
                <a:gd name="connsiteX64" fmla="*/ 166705 w 197623"/>
                <a:gd name="connsiteY64" fmla="*/ 15622 h 153339"/>
                <a:gd name="connsiteX65" fmla="*/ 166705 w 197623"/>
                <a:gd name="connsiteY65" fmla="*/ 15622 h 153339"/>
                <a:gd name="connsiteX66" fmla="*/ 167030 w 197623"/>
                <a:gd name="connsiteY66" fmla="*/ 15947 h 153339"/>
                <a:gd name="connsiteX67" fmla="*/ 167030 w 197623"/>
                <a:gd name="connsiteY67" fmla="*/ 15947 h 153339"/>
                <a:gd name="connsiteX68" fmla="*/ 166705 w 197623"/>
                <a:gd name="connsiteY68" fmla="*/ 22131 h 153339"/>
                <a:gd name="connsiteX69" fmla="*/ 167356 w 197623"/>
                <a:gd name="connsiteY69" fmla="*/ 28640 h 153339"/>
                <a:gd name="connsiteX70" fmla="*/ 169634 w 197623"/>
                <a:gd name="connsiteY70" fmla="*/ 29942 h 153339"/>
                <a:gd name="connsiteX71" fmla="*/ 176469 w 197623"/>
                <a:gd name="connsiteY71" fmla="*/ 34173 h 153339"/>
                <a:gd name="connsiteX72" fmla="*/ 176469 w 197623"/>
                <a:gd name="connsiteY72" fmla="*/ 34173 h 153339"/>
                <a:gd name="connsiteX73" fmla="*/ 177771 w 197623"/>
                <a:gd name="connsiteY73" fmla="*/ 37102 h 153339"/>
                <a:gd name="connsiteX74" fmla="*/ 177445 w 197623"/>
                <a:gd name="connsiteY74" fmla="*/ 38729 h 153339"/>
                <a:gd name="connsiteX75" fmla="*/ 175167 w 197623"/>
                <a:gd name="connsiteY75" fmla="*/ 40682 h 153339"/>
                <a:gd name="connsiteX76" fmla="*/ 175167 w 197623"/>
                <a:gd name="connsiteY76" fmla="*/ 40682 h 153339"/>
                <a:gd name="connsiteX77" fmla="*/ 169960 w 197623"/>
                <a:gd name="connsiteY77" fmla="*/ 45563 h 153339"/>
                <a:gd name="connsiteX78" fmla="*/ 169960 w 197623"/>
                <a:gd name="connsiteY78" fmla="*/ 45563 h 153339"/>
                <a:gd name="connsiteX79" fmla="*/ 170936 w 197623"/>
                <a:gd name="connsiteY79" fmla="*/ 48818 h 153339"/>
                <a:gd name="connsiteX80" fmla="*/ 170936 w 197623"/>
                <a:gd name="connsiteY80" fmla="*/ 48818 h 153339"/>
                <a:gd name="connsiteX81" fmla="*/ 177445 w 197623"/>
                <a:gd name="connsiteY81" fmla="*/ 48492 h 153339"/>
                <a:gd name="connsiteX82" fmla="*/ 180049 w 197623"/>
                <a:gd name="connsiteY82" fmla="*/ 48167 h 153339"/>
                <a:gd name="connsiteX83" fmla="*/ 183303 w 197623"/>
                <a:gd name="connsiteY83" fmla="*/ 48818 h 153339"/>
                <a:gd name="connsiteX84" fmla="*/ 182327 w 197623"/>
                <a:gd name="connsiteY84" fmla="*/ 54351 h 153339"/>
                <a:gd name="connsiteX85" fmla="*/ 182652 w 197623"/>
                <a:gd name="connsiteY85" fmla="*/ 61511 h 153339"/>
                <a:gd name="connsiteX86" fmla="*/ 190138 w 197623"/>
                <a:gd name="connsiteY86" fmla="*/ 69322 h 153339"/>
                <a:gd name="connsiteX87" fmla="*/ 185907 w 197623"/>
                <a:gd name="connsiteY87" fmla="*/ 74854 h 153339"/>
                <a:gd name="connsiteX88" fmla="*/ 185581 w 197623"/>
                <a:gd name="connsiteY88" fmla="*/ 82340 h 153339"/>
                <a:gd name="connsiteX89" fmla="*/ 186558 w 197623"/>
                <a:gd name="connsiteY89" fmla="*/ 87547 h 153339"/>
                <a:gd name="connsiteX90" fmla="*/ 190463 w 197623"/>
                <a:gd name="connsiteY90" fmla="*/ 90151 h 153339"/>
                <a:gd name="connsiteX91" fmla="*/ 190463 w 197623"/>
                <a:gd name="connsiteY91" fmla="*/ 90151 h 153339"/>
                <a:gd name="connsiteX92" fmla="*/ 194369 w 197623"/>
                <a:gd name="connsiteY92" fmla="*/ 92754 h 153339"/>
                <a:gd name="connsiteX93" fmla="*/ 196647 w 197623"/>
                <a:gd name="connsiteY93" fmla="*/ 96660 h 153339"/>
                <a:gd name="connsiteX94" fmla="*/ 196972 w 197623"/>
                <a:gd name="connsiteY94" fmla="*/ 100240 h 153339"/>
                <a:gd name="connsiteX95" fmla="*/ 195345 w 197623"/>
                <a:gd name="connsiteY95" fmla="*/ 102192 h 153339"/>
                <a:gd name="connsiteX96" fmla="*/ 193067 w 197623"/>
                <a:gd name="connsiteY96" fmla="*/ 107725 h 153339"/>
                <a:gd name="connsiteX97" fmla="*/ 196647 w 197623"/>
                <a:gd name="connsiteY97" fmla="*/ 116838 h 153339"/>
                <a:gd name="connsiteX98" fmla="*/ 197623 w 197623"/>
                <a:gd name="connsiteY98" fmla="*/ 119441 h 153339"/>
                <a:gd name="connsiteX99" fmla="*/ 195345 w 197623"/>
                <a:gd name="connsiteY99" fmla="*/ 119116 h 153339"/>
                <a:gd name="connsiteX100" fmla="*/ 186883 w 197623"/>
                <a:gd name="connsiteY100" fmla="*/ 119116 h 153339"/>
                <a:gd name="connsiteX101" fmla="*/ 186883 w 197623"/>
                <a:gd name="connsiteY101" fmla="*/ 119116 h 153339"/>
                <a:gd name="connsiteX102" fmla="*/ 186232 w 197623"/>
                <a:gd name="connsiteY102" fmla="*/ 123672 h 153339"/>
                <a:gd name="connsiteX103" fmla="*/ 188185 w 197623"/>
                <a:gd name="connsiteY103" fmla="*/ 128228 h 153339"/>
                <a:gd name="connsiteX104" fmla="*/ 188510 w 197623"/>
                <a:gd name="connsiteY104" fmla="*/ 131158 h 153339"/>
                <a:gd name="connsiteX105" fmla="*/ 186883 w 197623"/>
                <a:gd name="connsiteY105" fmla="*/ 134738 h 153339"/>
                <a:gd name="connsiteX106" fmla="*/ 185581 w 197623"/>
                <a:gd name="connsiteY106" fmla="*/ 137016 h 153339"/>
                <a:gd name="connsiteX107" fmla="*/ 184605 w 197623"/>
                <a:gd name="connsiteY107" fmla="*/ 138318 h 153339"/>
                <a:gd name="connsiteX108" fmla="*/ 183303 w 197623"/>
                <a:gd name="connsiteY108" fmla="*/ 140921 h 153339"/>
                <a:gd name="connsiteX109" fmla="*/ 182327 w 197623"/>
                <a:gd name="connsiteY109" fmla="*/ 143199 h 153339"/>
                <a:gd name="connsiteX110" fmla="*/ 179398 w 197623"/>
                <a:gd name="connsiteY110" fmla="*/ 143525 h 153339"/>
                <a:gd name="connsiteX111" fmla="*/ 177119 w 197623"/>
                <a:gd name="connsiteY111" fmla="*/ 140270 h 153339"/>
                <a:gd name="connsiteX112" fmla="*/ 175817 w 197623"/>
                <a:gd name="connsiteY112" fmla="*/ 139294 h 153339"/>
                <a:gd name="connsiteX113" fmla="*/ 173865 w 197623"/>
                <a:gd name="connsiteY113" fmla="*/ 139294 h 153339"/>
                <a:gd name="connsiteX114" fmla="*/ 173214 w 197623"/>
                <a:gd name="connsiteY114" fmla="*/ 139619 h 153339"/>
                <a:gd name="connsiteX115" fmla="*/ 169634 w 197623"/>
                <a:gd name="connsiteY115" fmla="*/ 146779 h 153339"/>
                <a:gd name="connsiteX116" fmla="*/ 166380 w 197623"/>
                <a:gd name="connsiteY116" fmla="*/ 153288 h 153339"/>
                <a:gd name="connsiteX117" fmla="*/ 163776 w 197623"/>
                <a:gd name="connsiteY117" fmla="*/ 151010 h 153339"/>
                <a:gd name="connsiteX118" fmla="*/ 158243 w 197623"/>
                <a:gd name="connsiteY118" fmla="*/ 146779 h 153339"/>
                <a:gd name="connsiteX119" fmla="*/ 152385 w 197623"/>
                <a:gd name="connsiteY119" fmla="*/ 147105 h 153339"/>
                <a:gd name="connsiteX120" fmla="*/ 150107 w 197623"/>
                <a:gd name="connsiteY120" fmla="*/ 147430 h 153339"/>
                <a:gd name="connsiteX121" fmla="*/ 152060 w 197623"/>
                <a:gd name="connsiteY121" fmla="*/ 144501 h 153339"/>
                <a:gd name="connsiteX122" fmla="*/ 155314 w 197623"/>
                <a:gd name="connsiteY122" fmla="*/ 135063 h 153339"/>
                <a:gd name="connsiteX123" fmla="*/ 153362 w 197623"/>
                <a:gd name="connsiteY123" fmla="*/ 128228 h 153339"/>
                <a:gd name="connsiteX124" fmla="*/ 148805 w 197623"/>
                <a:gd name="connsiteY124" fmla="*/ 118465 h 153339"/>
                <a:gd name="connsiteX125" fmla="*/ 146527 w 197623"/>
                <a:gd name="connsiteY125" fmla="*/ 117163 h 153339"/>
                <a:gd name="connsiteX126" fmla="*/ 140343 w 197623"/>
                <a:gd name="connsiteY126" fmla="*/ 115210 h 153339"/>
                <a:gd name="connsiteX127" fmla="*/ 137089 w 197623"/>
                <a:gd name="connsiteY127" fmla="*/ 116187 h 153339"/>
                <a:gd name="connsiteX128" fmla="*/ 131231 w 197623"/>
                <a:gd name="connsiteY128" fmla="*/ 117489 h 153339"/>
                <a:gd name="connsiteX129" fmla="*/ 119189 w 197623"/>
                <a:gd name="connsiteY129" fmla="*/ 123998 h 153339"/>
                <a:gd name="connsiteX130" fmla="*/ 118538 w 197623"/>
                <a:gd name="connsiteY130" fmla="*/ 123347 h 153339"/>
                <a:gd name="connsiteX131" fmla="*/ 117236 w 197623"/>
                <a:gd name="connsiteY131" fmla="*/ 122045 h 153339"/>
                <a:gd name="connsiteX132" fmla="*/ 119189 w 197623"/>
                <a:gd name="connsiteY132" fmla="*/ 114560 h 153339"/>
                <a:gd name="connsiteX133" fmla="*/ 122118 w 197623"/>
                <a:gd name="connsiteY133" fmla="*/ 102518 h 153339"/>
                <a:gd name="connsiteX134" fmla="*/ 118863 w 197623"/>
                <a:gd name="connsiteY134" fmla="*/ 99589 h 153339"/>
                <a:gd name="connsiteX135" fmla="*/ 114958 w 197623"/>
                <a:gd name="connsiteY135" fmla="*/ 97961 h 153339"/>
                <a:gd name="connsiteX136" fmla="*/ 111053 w 197623"/>
                <a:gd name="connsiteY136" fmla="*/ 93405 h 153339"/>
                <a:gd name="connsiteX137" fmla="*/ 107798 w 197623"/>
                <a:gd name="connsiteY137" fmla="*/ 85269 h 153339"/>
                <a:gd name="connsiteX138" fmla="*/ 104218 w 197623"/>
                <a:gd name="connsiteY138" fmla="*/ 78760 h 153339"/>
                <a:gd name="connsiteX139" fmla="*/ 98685 w 197623"/>
                <a:gd name="connsiteY139" fmla="*/ 73227 h 153339"/>
                <a:gd name="connsiteX140" fmla="*/ 89572 w 197623"/>
                <a:gd name="connsiteY140" fmla="*/ 73227 h 153339"/>
                <a:gd name="connsiteX141" fmla="*/ 87620 w 197623"/>
                <a:gd name="connsiteY141" fmla="*/ 73552 h 153339"/>
                <a:gd name="connsiteX142" fmla="*/ 83063 w 197623"/>
                <a:gd name="connsiteY142" fmla="*/ 74529 h 153339"/>
                <a:gd name="connsiteX143" fmla="*/ 71672 w 197623"/>
                <a:gd name="connsiteY143" fmla="*/ 76807 h 153339"/>
                <a:gd name="connsiteX144" fmla="*/ 68418 w 197623"/>
                <a:gd name="connsiteY144" fmla="*/ 76482 h 153339"/>
                <a:gd name="connsiteX145" fmla="*/ 66791 w 197623"/>
                <a:gd name="connsiteY145" fmla="*/ 76156 h 153339"/>
                <a:gd name="connsiteX146" fmla="*/ 62560 w 197623"/>
                <a:gd name="connsiteY146" fmla="*/ 79736 h 153339"/>
                <a:gd name="connsiteX147" fmla="*/ 58004 w 197623"/>
                <a:gd name="connsiteY147" fmla="*/ 91778 h 153339"/>
                <a:gd name="connsiteX148" fmla="*/ 57027 w 197623"/>
                <a:gd name="connsiteY148" fmla="*/ 94056 h 153339"/>
                <a:gd name="connsiteX149" fmla="*/ 57027 w 197623"/>
                <a:gd name="connsiteY149" fmla="*/ 94056 h 153339"/>
                <a:gd name="connsiteX150" fmla="*/ 48240 w 197623"/>
                <a:gd name="connsiteY150" fmla="*/ 98938 h 153339"/>
                <a:gd name="connsiteX151" fmla="*/ 48240 w 197623"/>
                <a:gd name="connsiteY151" fmla="*/ 98938 h 1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97623" h="153339">
                  <a:moveTo>
                    <a:pt x="48240" y="98938"/>
                  </a:moveTo>
                  <a:cubicBezTo>
                    <a:pt x="47915" y="97961"/>
                    <a:pt x="47589" y="97310"/>
                    <a:pt x="46613" y="96660"/>
                  </a:cubicBezTo>
                  <a:cubicBezTo>
                    <a:pt x="44009" y="95032"/>
                    <a:pt x="39453" y="95358"/>
                    <a:pt x="38802" y="93080"/>
                  </a:cubicBezTo>
                  <a:cubicBezTo>
                    <a:pt x="38151" y="90476"/>
                    <a:pt x="38802" y="86896"/>
                    <a:pt x="37174" y="86570"/>
                  </a:cubicBezTo>
                  <a:cubicBezTo>
                    <a:pt x="35547" y="86245"/>
                    <a:pt x="30665" y="89825"/>
                    <a:pt x="31642" y="86896"/>
                  </a:cubicBezTo>
                  <a:cubicBezTo>
                    <a:pt x="32618" y="83967"/>
                    <a:pt x="36849" y="81689"/>
                    <a:pt x="35547" y="80712"/>
                  </a:cubicBezTo>
                  <a:cubicBezTo>
                    <a:pt x="33920" y="79736"/>
                    <a:pt x="30991" y="81689"/>
                    <a:pt x="30991" y="79410"/>
                  </a:cubicBezTo>
                  <a:cubicBezTo>
                    <a:pt x="30991" y="76807"/>
                    <a:pt x="32944" y="74854"/>
                    <a:pt x="31642" y="74854"/>
                  </a:cubicBezTo>
                  <a:cubicBezTo>
                    <a:pt x="30340" y="74854"/>
                    <a:pt x="27411" y="78109"/>
                    <a:pt x="26435" y="76807"/>
                  </a:cubicBezTo>
                  <a:cubicBezTo>
                    <a:pt x="25458" y="75831"/>
                    <a:pt x="24482" y="67369"/>
                    <a:pt x="21878" y="67369"/>
                  </a:cubicBezTo>
                  <a:cubicBezTo>
                    <a:pt x="19275" y="67369"/>
                    <a:pt x="19926" y="72576"/>
                    <a:pt x="17322" y="70949"/>
                  </a:cubicBezTo>
                  <a:cubicBezTo>
                    <a:pt x="14718" y="69322"/>
                    <a:pt x="10813" y="68345"/>
                    <a:pt x="10162" y="66392"/>
                  </a:cubicBezTo>
                  <a:cubicBezTo>
                    <a:pt x="9511" y="64440"/>
                    <a:pt x="9836" y="58582"/>
                    <a:pt x="7884" y="58582"/>
                  </a:cubicBezTo>
                  <a:cubicBezTo>
                    <a:pt x="5931" y="58582"/>
                    <a:pt x="3653" y="61185"/>
                    <a:pt x="4304" y="57931"/>
                  </a:cubicBezTo>
                  <a:cubicBezTo>
                    <a:pt x="4955" y="54676"/>
                    <a:pt x="10813" y="47516"/>
                    <a:pt x="8535" y="47842"/>
                  </a:cubicBezTo>
                  <a:cubicBezTo>
                    <a:pt x="6256" y="48167"/>
                    <a:pt x="5280" y="50445"/>
                    <a:pt x="4304" y="50445"/>
                  </a:cubicBezTo>
                  <a:cubicBezTo>
                    <a:pt x="3327" y="50445"/>
                    <a:pt x="-578" y="50120"/>
                    <a:pt x="73" y="48818"/>
                  </a:cubicBezTo>
                  <a:cubicBezTo>
                    <a:pt x="724" y="47516"/>
                    <a:pt x="5606" y="44587"/>
                    <a:pt x="4304" y="43611"/>
                  </a:cubicBezTo>
                  <a:cubicBezTo>
                    <a:pt x="3653" y="42960"/>
                    <a:pt x="2026" y="41983"/>
                    <a:pt x="73" y="41658"/>
                  </a:cubicBezTo>
                  <a:cubicBezTo>
                    <a:pt x="2026" y="38403"/>
                    <a:pt x="3978" y="35149"/>
                    <a:pt x="4629" y="34498"/>
                  </a:cubicBezTo>
                  <a:cubicBezTo>
                    <a:pt x="5280" y="34173"/>
                    <a:pt x="9511" y="33196"/>
                    <a:pt x="14067" y="32220"/>
                  </a:cubicBezTo>
                  <a:cubicBezTo>
                    <a:pt x="21227" y="30592"/>
                    <a:pt x="29038" y="28640"/>
                    <a:pt x="29689" y="27013"/>
                  </a:cubicBezTo>
                  <a:cubicBezTo>
                    <a:pt x="30015" y="26036"/>
                    <a:pt x="30340" y="25060"/>
                    <a:pt x="30340" y="23758"/>
                  </a:cubicBezTo>
                  <a:cubicBezTo>
                    <a:pt x="30340" y="22456"/>
                    <a:pt x="30015" y="20829"/>
                    <a:pt x="29038" y="19527"/>
                  </a:cubicBezTo>
                  <a:cubicBezTo>
                    <a:pt x="28387" y="18551"/>
                    <a:pt x="27411" y="17900"/>
                    <a:pt x="26435" y="17249"/>
                  </a:cubicBezTo>
                  <a:lnTo>
                    <a:pt x="26435" y="17249"/>
                  </a:lnTo>
                  <a:cubicBezTo>
                    <a:pt x="25784" y="16924"/>
                    <a:pt x="25458" y="16598"/>
                    <a:pt x="25133" y="16273"/>
                  </a:cubicBezTo>
                  <a:lnTo>
                    <a:pt x="25133" y="16273"/>
                  </a:lnTo>
                  <a:cubicBezTo>
                    <a:pt x="25133" y="16273"/>
                    <a:pt x="25133" y="16273"/>
                    <a:pt x="25133" y="16273"/>
                  </a:cubicBezTo>
                  <a:cubicBezTo>
                    <a:pt x="25784" y="15622"/>
                    <a:pt x="26760" y="14971"/>
                    <a:pt x="27736" y="14320"/>
                  </a:cubicBezTo>
                  <a:cubicBezTo>
                    <a:pt x="29689" y="13018"/>
                    <a:pt x="31642" y="11391"/>
                    <a:pt x="31967" y="9438"/>
                  </a:cubicBezTo>
                  <a:cubicBezTo>
                    <a:pt x="32293" y="7811"/>
                    <a:pt x="32293" y="2278"/>
                    <a:pt x="32618" y="0"/>
                  </a:cubicBezTo>
                  <a:lnTo>
                    <a:pt x="33595" y="0"/>
                  </a:lnTo>
                  <a:cubicBezTo>
                    <a:pt x="37174" y="325"/>
                    <a:pt x="40429" y="325"/>
                    <a:pt x="41406" y="651"/>
                  </a:cubicBezTo>
                  <a:cubicBezTo>
                    <a:pt x="42056" y="976"/>
                    <a:pt x="44009" y="1627"/>
                    <a:pt x="46287" y="2604"/>
                  </a:cubicBezTo>
                  <a:cubicBezTo>
                    <a:pt x="51169" y="4556"/>
                    <a:pt x="58004" y="7485"/>
                    <a:pt x="60933" y="7485"/>
                  </a:cubicBezTo>
                  <a:cubicBezTo>
                    <a:pt x="62235" y="7485"/>
                    <a:pt x="63536" y="7485"/>
                    <a:pt x="65163" y="7485"/>
                  </a:cubicBezTo>
                  <a:cubicBezTo>
                    <a:pt x="71022" y="7485"/>
                    <a:pt x="80460" y="7811"/>
                    <a:pt x="83389" y="7160"/>
                  </a:cubicBezTo>
                  <a:cubicBezTo>
                    <a:pt x="84691" y="6834"/>
                    <a:pt x="87294" y="6834"/>
                    <a:pt x="89572" y="6509"/>
                  </a:cubicBezTo>
                  <a:lnTo>
                    <a:pt x="90549" y="6509"/>
                  </a:lnTo>
                  <a:cubicBezTo>
                    <a:pt x="90549" y="7811"/>
                    <a:pt x="90874" y="9438"/>
                    <a:pt x="91200" y="11065"/>
                  </a:cubicBezTo>
                  <a:cubicBezTo>
                    <a:pt x="91525" y="12693"/>
                    <a:pt x="92176" y="13994"/>
                    <a:pt x="92827" y="14971"/>
                  </a:cubicBezTo>
                  <a:lnTo>
                    <a:pt x="92827" y="14971"/>
                  </a:lnTo>
                  <a:lnTo>
                    <a:pt x="93153" y="15296"/>
                  </a:lnTo>
                  <a:cubicBezTo>
                    <a:pt x="95105" y="17574"/>
                    <a:pt x="99662" y="21805"/>
                    <a:pt x="102590" y="19527"/>
                  </a:cubicBezTo>
                  <a:cubicBezTo>
                    <a:pt x="103892" y="18551"/>
                    <a:pt x="106171" y="16598"/>
                    <a:pt x="108449" y="15622"/>
                  </a:cubicBezTo>
                  <a:cubicBezTo>
                    <a:pt x="109425" y="15296"/>
                    <a:pt x="110076" y="14971"/>
                    <a:pt x="110401" y="14971"/>
                  </a:cubicBezTo>
                  <a:cubicBezTo>
                    <a:pt x="110727" y="15296"/>
                    <a:pt x="111053" y="16273"/>
                    <a:pt x="111378" y="16924"/>
                  </a:cubicBezTo>
                  <a:cubicBezTo>
                    <a:pt x="112029" y="19202"/>
                    <a:pt x="113005" y="21480"/>
                    <a:pt x="116585" y="21805"/>
                  </a:cubicBezTo>
                  <a:cubicBezTo>
                    <a:pt x="119840" y="21805"/>
                    <a:pt x="123094" y="20178"/>
                    <a:pt x="125698" y="18225"/>
                  </a:cubicBezTo>
                  <a:cubicBezTo>
                    <a:pt x="126999" y="17574"/>
                    <a:pt x="128301" y="16924"/>
                    <a:pt x="129278" y="16273"/>
                  </a:cubicBezTo>
                  <a:lnTo>
                    <a:pt x="129278" y="16273"/>
                  </a:lnTo>
                  <a:cubicBezTo>
                    <a:pt x="130254" y="15947"/>
                    <a:pt x="131231" y="15296"/>
                    <a:pt x="131881" y="14971"/>
                  </a:cubicBezTo>
                  <a:cubicBezTo>
                    <a:pt x="133183" y="14320"/>
                    <a:pt x="133834" y="13669"/>
                    <a:pt x="135787" y="14971"/>
                  </a:cubicBezTo>
                  <a:lnTo>
                    <a:pt x="135787" y="14971"/>
                  </a:lnTo>
                  <a:cubicBezTo>
                    <a:pt x="136438" y="15296"/>
                    <a:pt x="137089" y="15947"/>
                    <a:pt x="137740" y="16273"/>
                  </a:cubicBezTo>
                  <a:cubicBezTo>
                    <a:pt x="140994" y="18225"/>
                    <a:pt x="143272" y="19853"/>
                    <a:pt x="145551" y="18551"/>
                  </a:cubicBezTo>
                  <a:lnTo>
                    <a:pt x="145551" y="18551"/>
                  </a:lnTo>
                  <a:cubicBezTo>
                    <a:pt x="146201" y="18225"/>
                    <a:pt x="147178" y="17900"/>
                    <a:pt x="148480" y="17249"/>
                  </a:cubicBezTo>
                  <a:cubicBezTo>
                    <a:pt x="151408" y="16273"/>
                    <a:pt x="154989" y="14645"/>
                    <a:pt x="155314" y="12693"/>
                  </a:cubicBezTo>
                  <a:cubicBezTo>
                    <a:pt x="155314" y="12367"/>
                    <a:pt x="155314" y="11716"/>
                    <a:pt x="155640" y="11391"/>
                  </a:cubicBezTo>
                  <a:cubicBezTo>
                    <a:pt x="155965" y="9438"/>
                    <a:pt x="156290" y="7160"/>
                    <a:pt x="157267" y="6183"/>
                  </a:cubicBezTo>
                  <a:lnTo>
                    <a:pt x="157267" y="6183"/>
                  </a:lnTo>
                  <a:cubicBezTo>
                    <a:pt x="157592" y="5858"/>
                    <a:pt x="159219" y="7485"/>
                    <a:pt x="161172" y="9113"/>
                  </a:cubicBezTo>
                  <a:cubicBezTo>
                    <a:pt x="163450" y="11065"/>
                    <a:pt x="165729" y="13994"/>
                    <a:pt x="166705" y="15622"/>
                  </a:cubicBezTo>
                  <a:lnTo>
                    <a:pt x="166705" y="15622"/>
                  </a:lnTo>
                  <a:lnTo>
                    <a:pt x="167030" y="15947"/>
                  </a:lnTo>
                  <a:lnTo>
                    <a:pt x="167030" y="15947"/>
                  </a:lnTo>
                  <a:cubicBezTo>
                    <a:pt x="167681" y="16924"/>
                    <a:pt x="167356" y="19853"/>
                    <a:pt x="166705" y="22131"/>
                  </a:cubicBezTo>
                  <a:cubicBezTo>
                    <a:pt x="166054" y="25060"/>
                    <a:pt x="165729" y="27664"/>
                    <a:pt x="167356" y="28640"/>
                  </a:cubicBezTo>
                  <a:cubicBezTo>
                    <a:pt x="168007" y="28965"/>
                    <a:pt x="168658" y="29291"/>
                    <a:pt x="169634" y="29942"/>
                  </a:cubicBezTo>
                  <a:cubicBezTo>
                    <a:pt x="172238" y="31243"/>
                    <a:pt x="176143" y="33196"/>
                    <a:pt x="176469" y="34173"/>
                  </a:cubicBezTo>
                  <a:lnTo>
                    <a:pt x="176469" y="34173"/>
                  </a:lnTo>
                  <a:cubicBezTo>
                    <a:pt x="177119" y="34824"/>
                    <a:pt x="177445" y="36125"/>
                    <a:pt x="177771" y="37102"/>
                  </a:cubicBezTo>
                  <a:cubicBezTo>
                    <a:pt x="177771" y="37752"/>
                    <a:pt x="177771" y="38403"/>
                    <a:pt x="177445" y="38729"/>
                  </a:cubicBezTo>
                  <a:cubicBezTo>
                    <a:pt x="177119" y="39054"/>
                    <a:pt x="176143" y="40031"/>
                    <a:pt x="175167" y="40682"/>
                  </a:cubicBezTo>
                  <a:lnTo>
                    <a:pt x="175167" y="40682"/>
                  </a:lnTo>
                  <a:cubicBezTo>
                    <a:pt x="173214" y="42309"/>
                    <a:pt x="170936" y="43936"/>
                    <a:pt x="169960" y="45563"/>
                  </a:cubicBezTo>
                  <a:lnTo>
                    <a:pt x="169960" y="45563"/>
                  </a:lnTo>
                  <a:cubicBezTo>
                    <a:pt x="169308" y="46865"/>
                    <a:pt x="169308" y="48167"/>
                    <a:pt x="170936" y="48818"/>
                  </a:cubicBezTo>
                  <a:lnTo>
                    <a:pt x="170936" y="48818"/>
                  </a:lnTo>
                  <a:cubicBezTo>
                    <a:pt x="172563" y="49794"/>
                    <a:pt x="175167" y="49143"/>
                    <a:pt x="177445" y="48492"/>
                  </a:cubicBezTo>
                  <a:cubicBezTo>
                    <a:pt x="178096" y="48167"/>
                    <a:pt x="179072" y="48167"/>
                    <a:pt x="180049" y="48167"/>
                  </a:cubicBezTo>
                  <a:cubicBezTo>
                    <a:pt x="181676" y="47842"/>
                    <a:pt x="182978" y="47842"/>
                    <a:pt x="183303" y="48818"/>
                  </a:cubicBezTo>
                  <a:cubicBezTo>
                    <a:pt x="183628" y="50445"/>
                    <a:pt x="182978" y="52723"/>
                    <a:pt x="182327" y="54351"/>
                  </a:cubicBezTo>
                  <a:cubicBezTo>
                    <a:pt x="181350" y="57280"/>
                    <a:pt x="180374" y="59883"/>
                    <a:pt x="182652" y="61511"/>
                  </a:cubicBezTo>
                  <a:cubicBezTo>
                    <a:pt x="184605" y="63138"/>
                    <a:pt x="188185" y="67369"/>
                    <a:pt x="190138" y="69322"/>
                  </a:cubicBezTo>
                  <a:cubicBezTo>
                    <a:pt x="187859" y="71274"/>
                    <a:pt x="186232" y="73227"/>
                    <a:pt x="185907" y="74854"/>
                  </a:cubicBezTo>
                  <a:cubicBezTo>
                    <a:pt x="185581" y="77132"/>
                    <a:pt x="185581" y="80061"/>
                    <a:pt x="185581" y="82340"/>
                  </a:cubicBezTo>
                  <a:cubicBezTo>
                    <a:pt x="185581" y="84618"/>
                    <a:pt x="185907" y="86570"/>
                    <a:pt x="186558" y="87547"/>
                  </a:cubicBezTo>
                  <a:cubicBezTo>
                    <a:pt x="187208" y="88523"/>
                    <a:pt x="188836" y="89500"/>
                    <a:pt x="190463" y="90151"/>
                  </a:cubicBezTo>
                  <a:lnTo>
                    <a:pt x="190463" y="90151"/>
                  </a:lnTo>
                  <a:cubicBezTo>
                    <a:pt x="192090" y="90801"/>
                    <a:pt x="194043" y="91778"/>
                    <a:pt x="194369" y="92754"/>
                  </a:cubicBezTo>
                  <a:cubicBezTo>
                    <a:pt x="195019" y="93730"/>
                    <a:pt x="195996" y="95358"/>
                    <a:pt x="196647" y="96660"/>
                  </a:cubicBezTo>
                  <a:cubicBezTo>
                    <a:pt x="197298" y="97961"/>
                    <a:pt x="197298" y="99263"/>
                    <a:pt x="196972" y="100240"/>
                  </a:cubicBezTo>
                  <a:cubicBezTo>
                    <a:pt x="196647" y="100891"/>
                    <a:pt x="195996" y="101541"/>
                    <a:pt x="195345" y="102192"/>
                  </a:cubicBezTo>
                  <a:cubicBezTo>
                    <a:pt x="193717" y="103494"/>
                    <a:pt x="192416" y="104796"/>
                    <a:pt x="193067" y="107725"/>
                  </a:cubicBezTo>
                  <a:cubicBezTo>
                    <a:pt x="193717" y="110003"/>
                    <a:pt x="195345" y="113909"/>
                    <a:pt x="196647" y="116838"/>
                  </a:cubicBezTo>
                  <a:lnTo>
                    <a:pt x="197623" y="119441"/>
                  </a:lnTo>
                  <a:cubicBezTo>
                    <a:pt x="196972" y="119441"/>
                    <a:pt x="195996" y="119116"/>
                    <a:pt x="195345" y="119116"/>
                  </a:cubicBezTo>
                  <a:cubicBezTo>
                    <a:pt x="192090" y="118790"/>
                    <a:pt x="188185" y="118139"/>
                    <a:pt x="186883" y="119116"/>
                  </a:cubicBezTo>
                  <a:lnTo>
                    <a:pt x="186883" y="119116"/>
                  </a:lnTo>
                  <a:cubicBezTo>
                    <a:pt x="185581" y="120092"/>
                    <a:pt x="185581" y="121719"/>
                    <a:pt x="186232" y="123672"/>
                  </a:cubicBezTo>
                  <a:cubicBezTo>
                    <a:pt x="186558" y="125299"/>
                    <a:pt x="187534" y="126927"/>
                    <a:pt x="188185" y="128228"/>
                  </a:cubicBezTo>
                  <a:cubicBezTo>
                    <a:pt x="188510" y="129205"/>
                    <a:pt x="188836" y="130181"/>
                    <a:pt x="188510" y="131158"/>
                  </a:cubicBezTo>
                  <a:cubicBezTo>
                    <a:pt x="188185" y="132460"/>
                    <a:pt x="187534" y="134087"/>
                    <a:pt x="186883" y="134738"/>
                  </a:cubicBezTo>
                  <a:cubicBezTo>
                    <a:pt x="186232" y="135388"/>
                    <a:pt x="185907" y="136365"/>
                    <a:pt x="185581" y="137016"/>
                  </a:cubicBezTo>
                  <a:cubicBezTo>
                    <a:pt x="185256" y="137667"/>
                    <a:pt x="184930" y="138318"/>
                    <a:pt x="184605" y="138318"/>
                  </a:cubicBezTo>
                  <a:cubicBezTo>
                    <a:pt x="183954" y="138969"/>
                    <a:pt x="183628" y="139945"/>
                    <a:pt x="183303" y="140921"/>
                  </a:cubicBezTo>
                  <a:cubicBezTo>
                    <a:pt x="182978" y="141898"/>
                    <a:pt x="182652" y="143199"/>
                    <a:pt x="182327" y="143199"/>
                  </a:cubicBezTo>
                  <a:cubicBezTo>
                    <a:pt x="181350" y="143199"/>
                    <a:pt x="180049" y="143525"/>
                    <a:pt x="179398" y="143525"/>
                  </a:cubicBezTo>
                  <a:cubicBezTo>
                    <a:pt x="178747" y="142223"/>
                    <a:pt x="178096" y="141247"/>
                    <a:pt x="177119" y="140270"/>
                  </a:cubicBezTo>
                  <a:cubicBezTo>
                    <a:pt x="176794" y="139945"/>
                    <a:pt x="176143" y="139619"/>
                    <a:pt x="175817" y="139294"/>
                  </a:cubicBezTo>
                  <a:cubicBezTo>
                    <a:pt x="175167" y="138969"/>
                    <a:pt x="174516" y="138969"/>
                    <a:pt x="173865" y="139294"/>
                  </a:cubicBezTo>
                  <a:cubicBezTo>
                    <a:pt x="173539" y="139294"/>
                    <a:pt x="173539" y="139619"/>
                    <a:pt x="173214" y="139619"/>
                  </a:cubicBezTo>
                  <a:cubicBezTo>
                    <a:pt x="171912" y="140921"/>
                    <a:pt x="170610" y="143850"/>
                    <a:pt x="169634" y="146779"/>
                  </a:cubicBezTo>
                  <a:cubicBezTo>
                    <a:pt x="168658" y="149708"/>
                    <a:pt x="167356" y="152963"/>
                    <a:pt x="166380" y="153288"/>
                  </a:cubicBezTo>
                  <a:cubicBezTo>
                    <a:pt x="165729" y="153614"/>
                    <a:pt x="164752" y="152312"/>
                    <a:pt x="163776" y="151010"/>
                  </a:cubicBezTo>
                  <a:cubicBezTo>
                    <a:pt x="162474" y="149383"/>
                    <a:pt x="160847" y="147430"/>
                    <a:pt x="158243" y="146779"/>
                  </a:cubicBezTo>
                  <a:cubicBezTo>
                    <a:pt x="155965" y="146454"/>
                    <a:pt x="154012" y="146779"/>
                    <a:pt x="152385" y="147105"/>
                  </a:cubicBezTo>
                  <a:cubicBezTo>
                    <a:pt x="151083" y="147430"/>
                    <a:pt x="150432" y="147430"/>
                    <a:pt x="150107" y="147430"/>
                  </a:cubicBezTo>
                  <a:cubicBezTo>
                    <a:pt x="150107" y="147105"/>
                    <a:pt x="151083" y="145803"/>
                    <a:pt x="152060" y="144501"/>
                  </a:cubicBezTo>
                  <a:cubicBezTo>
                    <a:pt x="154338" y="141898"/>
                    <a:pt x="156941" y="138643"/>
                    <a:pt x="155314" y="135063"/>
                  </a:cubicBezTo>
                  <a:cubicBezTo>
                    <a:pt x="154663" y="133436"/>
                    <a:pt x="154012" y="130832"/>
                    <a:pt x="153362" y="128228"/>
                  </a:cubicBezTo>
                  <a:cubicBezTo>
                    <a:pt x="152385" y="123998"/>
                    <a:pt x="151083" y="119441"/>
                    <a:pt x="148805" y="118465"/>
                  </a:cubicBezTo>
                  <a:cubicBezTo>
                    <a:pt x="148154" y="118139"/>
                    <a:pt x="147503" y="117489"/>
                    <a:pt x="146527" y="117163"/>
                  </a:cubicBezTo>
                  <a:cubicBezTo>
                    <a:pt x="144899" y="115861"/>
                    <a:pt x="143272" y="114560"/>
                    <a:pt x="140343" y="115210"/>
                  </a:cubicBezTo>
                  <a:cubicBezTo>
                    <a:pt x="138716" y="115536"/>
                    <a:pt x="137740" y="115861"/>
                    <a:pt x="137089" y="116187"/>
                  </a:cubicBezTo>
                  <a:cubicBezTo>
                    <a:pt x="135787" y="116512"/>
                    <a:pt x="134485" y="116838"/>
                    <a:pt x="131231" y="117489"/>
                  </a:cubicBezTo>
                  <a:cubicBezTo>
                    <a:pt x="126674" y="118465"/>
                    <a:pt x="121792" y="122045"/>
                    <a:pt x="119189" y="123998"/>
                  </a:cubicBezTo>
                  <a:lnTo>
                    <a:pt x="118538" y="123347"/>
                  </a:lnTo>
                  <a:cubicBezTo>
                    <a:pt x="117887" y="122696"/>
                    <a:pt x="117236" y="122045"/>
                    <a:pt x="117236" y="122045"/>
                  </a:cubicBezTo>
                  <a:cubicBezTo>
                    <a:pt x="117236" y="122045"/>
                    <a:pt x="118212" y="118465"/>
                    <a:pt x="119189" y="114560"/>
                  </a:cubicBezTo>
                  <a:cubicBezTo>
                    <a:pt x="120490" y="109352"/>
                    <a:pt x="122118" y="103494"/>
                    <a:pt x="122118" y="102518"/>
                  </a:cubicBezTo>
                  <a:cubicBezTo>
                    <a:pt x="121792" y="100565"/>
                    <a:pt x="120816" y="100240"/>
                    <a:pt x="118863" y="99589"/>
                  </a:cubicBezTo>
                  <a:cubicBezTo>
                    <a:pt x="117887" y="99263"/>
                    <a:pt x="116585" y="98938"/>
                    <a:pt x="114958" y="97961"/>
                  </a:cubicBezTo>
                  <a:cubicBezTo>
                    <a:pt x="113656" y="97310"/>
                    <a:pt x="112354" y="95358"/>
                    <a:pt x="111053" y="93405"/>
                  </a:cubicBezTo>
                  <a:cubicBezTo>
                    <a:pt x="109425" y="90476"/>
                    <a:pt x="108123" y="87221"/>
                    <a:pt x="107798" y="85269"/>
                  </a:cubicBezTo>
                  <a:cubicBezTo>
                    <a:pt x="107472" y="83642"/>
                    <a:pt x="105845" y="81038"/>
                    <a:pt x="104218" y="78760"/>
                  </a:cubicBezTo>
                  <a:cubicBezTo>
                    <a:pt x="102265" y="76482"/>
                    <a:pt x="100312" y="74203"/>
                    <a:pt x="98685" y="73227"/>
                  </a:cubicBezTo>
                  <a:cubicBezTo>
                    <a:pt x="96081" y="71925"/>
                    <a:pt x="92502" y="72576"/>
                    <a:pt x="89572" y="73227"/>
                  </a:cubicBezTo>
                  <a:cubicBezTo>
                    <a:pt x="88922" y="73227"/>
                    <a:pt x="88271" y="73552"/>
                    <a:pt x="87620" y="73552"/>
                  </a:cubicBezTo>
                  <a:cubicBezTo>
                    <a:pt x="86644" y="73878"/>
                    <a:pt x="85016" y="74203"/>
                    <a:pt x="83063" y="74529"/>
                  </a:cubicBezTo>
                  <a:cubicBezTo>
                    <a:pt x="79158" y="75505"/>
                    <a:pt x="73951" y="76482"/>
                    <a:pt x="71672" y="76807"/>
                  </a:cubicBezTo>
                  <a:cubicBezTo>
                    <a:pt x="70696" y="76807"/>
                    <a:pt x="69394" y="76807"/>
                    <a:pt x="68418" y="76482"/>
                  </a:cubicBezTo>
                  <a:cubicBezTo>
                    <a:pt x="67767" y="76482"/>
                    <a:pt x="67116" y="76156"/>
                    <a:pt x="66791" y="76156"/>
                  </a:cubicBezTo>
                  <a:cubicBezTo>
                    <a:pt x="64513" y="75831"/>
                    <a:pt x="62885" y="76482"/>
                    <a:pt x="62560" y="79736"/>
                  </a:cubicBezTo>
                  <a:cubicBezTo>
                    <a:pt x="62235" y="82991"/>
                    <a:pt x="59631" y="88198"/>
                    <a:pt x="58004" y="91778"/>
                  </a:cubicBezTo>
                  <a:cubicBezTo>
                    <a:pt x="57678" y="92754"/>
                    <a:pt x="57027" y="93405"/>
                    <a:pt x="57027" y="94056"/>
                  </a:cubicBezTo>
                  <a:lnTo>
                    <a:pt x="57027" y="94056"/>
                  </a:lnTo>
                  <a:cubicBezTo>
                    <a:pt x="56051" y="95683"/>
                    <a:pt x="52145" y="97310"/>
                    <a:pt x="48240" y="98938"/>
                  </a:cubicBezTo>
                  <a:lnTo>
                    <a:pt x="48240" y="9893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7" name="Freeform: Shape 2726">
              <a:extLst>
                <a:ext uri="{FF2B5EF4-FFF2-40B4-BE49-F238E27FC236}">
                  <a16:creationId xmlns:a16="http://schemas.microsoft.com/office/drawing/2014/main" id="{97B82C6A-0756-4559-8BD3-C11A0DD67DDD}"/>
                </a:ext>
              </a:extLst>
            </p:cNvPr>
            <p:cNvSpPr/>
            <p:nvPr/>
          </p:nvSpPr>
          <p:spPr>
            <a:xfrm>
              <a:off x="5390731" y="4167573"/>
              <a:ext cx="75767" cy="85441"/>
            </a:xfrm>
            <a:custGeom>
              <a:avLst/>
              <a:gdLst>
                <a:gd name="connsiteX0" fmla="*/ 47778 w 75767"/>
                <a:gd name="connsiteY0" fmla="*/ 85441 h 85441"/>
                <a:gd name="connsiteX1" fmla="*/ 32807 w 75767"/>
                <a:gd name="connsiteY1" fmla="*/ 78281 h 85441"/>
                <a:gd name="connsiteX2" fmla="*/ 23043 w 75767"/>
                <a:gd name="connsiteY2" fmla="*/ 72749 h 85441"/>
                <a:gd name="connsiteX3" fmla="*/ 26298 w 75767"/>
                <a:gd name="connsiteY3" fmla="*/ 69819 h 85441"/>
                <a:gd name="connsiteX4" fmla="*/ 30204 w 75767"/>
                <a:gd name="connsiteY4" fmla="*/ 67541 h 85441"/>
                <a:gd name="connsiteX5" fmla="*/ 23043 w 75767"/>
                <a:gd name="connsiteY5" fmla="*/ 66239 h 85441"/>
                <a:gd name="connsiteX6" fmla="*/ 20765 w 75767"/>
                <a:gd name="connsiteY6" fmla="*/ 61358 h 85441"/>
                <a:gd name="connsiteX7" fmla="*/ 13931 w 75767"/>
                <a:gd name="connsiteY7" fmla="*/ 62660 h 85441"/>
                <a:gd name="connsiteX8" fmla="*/ 10351 w 75767"/>
                <a:gd name="connsiteY8" fmla="*/ 58103 h 85441"/>
                <a:gd name="connsiteX9" fmla="*/ 8073 w 75767"/>
                <a:gd name="connsiteY9" fmla="*/ 48665 h 85441"/>
                <a:gd name="connsiteX10" fmla="*/ 2865 w 75767"/>
                <a:gd name="connsiteY10" fmla="*/ 49641 h 85441"/>
                <a:gd name="connsiteX11" fmla="*/ 262 w 75767"/>
                <a:gd name="connsiteY11" fmla="*/ 43458 h 85441"/>
                <a:gd name="connsiteX12" fmla="*/ 6445 w 75767"/>
                <a:gd name="connsiteY12" fmla="*/ 43458 h 85441"/>
                <a:gd name="connsiteX13" fmla="*/ 11002 w 75767"/>
                <a:gd name="connsiteY13" fmla="*/ 36623 h 85441"/>
                <a:gd name="connsiteX14" fmla="*/ 4818 w 75767"/>
                <a:gd name="connsiteY14" fmla="*/ 38251 h 85441"/>
                <a:gd name="connsiteX15" fmla="*/ 3842 w 75767"/>
                <a:gd name="connsiteY15" fmla="*/ 33694 h 85441"/>
                <a:gd name="connsiteX16" fmla="*/ 7096 w 75767"/>
                <a:gd name="connsiteY16" fmla="*/ 31741 h 85441"/>
                <a:gd name="connsiteX17" fmla="*/ 4493 w 75767"/>
                <a:gd name="connsiteY17" fmla="*/ 28812 h 85441"/>
                <a:gd name="connsiteX18" fmla="*/ 4493 w 75767"/>
                <a:gd name="connsiteY18" fmla="*/ 26860 h 85441"/>
                <a:gd name="connsiteX19" fmla="*/ 15558 w 75767"/>
                <a:gd name="connsiteY19" fmla="*/ 20351 h 85441"/>
                <a:gd name="connsiteX20" fmla="*/ 15558 w 75767"/>
                <a:gd name="connsiteY20" fmla="*/ 20351 h 85441"/>
                <a:gd name="connsiteX21" fmla="*/ 16534 w 75767"/>
                <a:gd name="connsiteY21" fmla="*/ 18072 h 85441"/>
                <a:gd name="connsiteX22" fmla="*/ 21416 w 75767"/>
                <a:gd name="connsiteY22" fmla="*/ 5054 h 85441"/>
                <a:gd name="connsiteX23" fmla="*/ 22718 w 75767"/>
                <a:gd name="connsiteY23" fmla="*/ 3752 h 85441"/>
                <a:gd name="connsiteX24" fmla="*/ 24345 w 75767"/>
                <a:gd name="connsiteY24" fmla="*/ 4078 h 85441"/>
                <a:gd name="connsiteX25" fmla="*/ 28576 w 75767"/>
                <a:gd name="connsiteY25" fmla="*/ 4403 h 85441"/>
                <a:gd name="connsiteX26" fmla="*/ 40293 w 75767"/>
                <a:gd name="connsiteY26" fmla="*/ 2125 h 85441"/>
                <a:gd name="connsiteX27" fmla="*/ 44849 w 75767"/>
                <a:gd name="connsiteY27" fmla="*/ 1149 h 85441"/>
                <a:gd name="connsiteX28" fmla="*/ 46802 w 75767"/>
                <a:gd name="connsiteY28" fmla="*/ 823 h 85441"/>
                <a:gd name="connsiteX29" fmla="*/ 53961 w 75767"/>
                <a:gd name="connsiteY29" fmla="*/ 498 h 85441"/>
                <a:gd name="connsiteX30" fmla="*/ 58518 w 75767"/>
                <a:gd name="connsiteY30" fmla="*/ 5054 h 85441"/>
                <a:gd name="connsiteX31" fmla="*/ 61772 w 75767"/>
                <a:gd name="connsiteY31" fmla="*/ 10261 h 85441"/>
                <a:gd name="connsiteX32" fmla="*/ 65352 w 75767"/>
                <a:gd name="connsiteY32" fmla="*/ 19049 h 85441"/>
                <a:gd name="connsiteX33" fmla="*/ 69909 w 75767"/>
                <a:gd name="connsiteY33" fmla="*/ 24581 h 85441"/>
                <a:gd name="connsiteX34" fmla="*/ 74140 w 75767"/>
                <a:gd name="connsiteY34" fmla="*/ 26534 h 85441"/>
                <a:gd name="connsiteX35" fmla="*/ 75767 w 75767"/>
                <a:gd name="connsiteY35" fmla="*/ 27185 h 85441"/>
                <a:gd name="connsiteX36" fmla="*/ 72838 w 75767"/>
                <a:gd name="connsiteY36" fmla="*/ 38251 h 85441"/>
                <a:gd name="connsiteX37" fmla="*/ 70885 w 75767"/>
                <a:gd name="connsiteY37" fmla="*/ 47038 h 85441"/>
                <a:gd name="connsiteX38" fmla="*/ 72838 w 75767"/>
                <a:gd name="connsiteY38" fmla="*/ 49641 h 85441"/>
                <a:gd name="connsiteX39" fmla="*/ 74791 w 75767"/>
                <a:gd name="connsiteY39" fmla="*/ 51919 h 85441"/>
                <a:gd name="connsiteX40" fmla="*/ 71861 w 75767"/>
                <a:gd name="connsiteY40" fmla="*/ 59405 h 85441"/>
                <a:gd name="connsiteX41" fmla="*/ 69583 w 75767"/>
                <a:gd name="connsiteY41" fmla="*/ 63961 h 85441"/>
                <a:gd name="connsiteX42" fmla="*/ 65027 w 75767"/>
                <a:gd name="connsiteY42" fmla="*/ 68843 h 85441"/>
                <a:gd name="connsiteX43" fmla="*/ 65027 w 75767"/>
                <a:gd name="connsiteY43" fmla="*/ 68843 h 85441"/>
                <a:gd name="connsiteX44" fmla="*/ 59169 w 75767"/>
                <a:gd name="connsiteY44" fmla="*/ 73399 h 85441"/>
                <a:gd name="connsiteX45" fmla="*/ 47778 w 75767"/>
                <a:gd name="connsiteY45" fmla="*/ 85441 h 85441"/>
                <a:gd name="connsiteX46" fmla="*/ 47778 w 75767"/>
                <a:gd name="connsiteY46" fmla="*/ 85441 h 8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5767" h="85441">
                  <a:moveTo>
                    <a:pt x="47778" y="85441"/>
                  </a:moveTo>
                  <a:cubicBezTo>
                    <a:pt x="42896" y="83163"/>
                    <a:pt x="36387" y="80234"/>
                    <a:pt x="32807" y="78281"/>
                  </a:cubicBezTo>
                  <a:cubicBezTo>
                    <a:pt x="27600" y="75352"/>
                    <a:pt x="23043" y="74701"/>
                    <a:pt x="23043" y="72749"/>
                  </a:cubicBezTo>
                  <a:cubicBezTo>
                    <a:pt x="23043" y="70796"/>
                    <a:pt x="23369" y="70470"/>
                    <a:pt x="26298" y="69819"/>
                  </a:cubicBezTo>
                  <a:cubicBezTo>
                    <a:pt x="28902" y="69169"/>
                    <a:pt x="32482" y="69494"/>
                    <a:pt x="30204" y="67541"/>
                  </a:cubicBezTo>
                  <a:cubicBezTo>
                    <a:pt x="27925" y="65588"/>
                    <a:pt x="24020" y="69169"/>
                    <a:pt x="23043" y="66239"/>
                  </a:cubicBezTo>
                  <a:cubicBezTo>
                    <a:pt x="22067" y="63636"/>
                    <a:pt x="24345" y="61032"/>
                    <a:pt x="20765" y="61358"/>
                  </a:cubicBezTo>
                  <a:cubicBezTo>
                    <a:pt x="17185" y="61683"/>
                    <a:pt x="15884" y="64612"/>
                    <a:pt x="13931" y="62660"/>
                  </a:cubicBezTo>
                  <a:cubicBezTo>
                    <a:pt x="11978" y="60707"/>
                    <a:pt x="10351" y="61358"/>
                    <a:pt x="10351" y="58103"/>
                  </a:cubicBezTo>
                  <a:cubicBezTo>
                    <a:pt x="10025" y="55174"/>
                    <a:pt x="8724" y="49641"/>
                    <a:pt x="8073" y="48665"/>
                  </a:cubicBezTo>
                  <a:cubicBezTo>
                    <a:pt x="7422" y="47689"/>
                    <a:pt x="4493" y="50292"/>
                    <a:pt x="2865" y="49641"/>
                  </a:cubicBezTo>
                  <a:cubicBezTo>
                    <a:pt x="1238" y="48990"/>
                    <a:pt x="-714" y="44109"/>
                    <a:pt x="262" y="43458"/>
                  </a:cubicBezTo>
                  <a:cubicBezTo>
                    <a:pt x="1238" y="42807"/>
                    <a:pt x="4493" y="45085"/>
                    <a:pt x="6445" y="43458"/>
                  </a:cubicBezTo>
                  <a:cubicBezTo>
                    <a:pt x="8073" y="41830"/>
                    <a:pt x="12304" y="37925"/>
                    <a:pt x="11002" y="36623"/>
                  </a:cubicBezTo>
                  <a:cubicBezTo>
                    <a:pt x="10025" y="34996"/>
                    <a:pt x="6445" y="38901"/>
                    <a:pt x="4818" y="38251"/>
                  </a:cubicBezTo>
                  <a:cubicBezTo>
                    <a:pt x="3191" y="37600"/>
                    <a:pt x="2540" y="34670"/>
                    <a:pt x="3842" y="33694"/>
                  </a:cubicBezTo>
                  <a:cubicBezTo>
                    <a:pt x="5143" y="32718"/>
                    <a:pt x="7096" y="33694"/>
                    <a:pt x="7096" y="31741"/>
                  </a:cubicBezTo>
                  <a:cubicBezTo>
                    <a:pt x="7096" y="29789"/>
                    <a:pt x="4493" y="30440"/>
                    <a:pt x="4493" y="28812"/>
                  </a:cubicBezTo>
                  <a:cubicBezTo>
                    <a:pt x="4493" y="28161"/>
                    <a:pt x="4493" y="27510"/>
                    <a:pt x="4493" y="26860"/>
                  </a:cubicBezTo>
                  <a:cubicBezTo>
                    <a:pt x="9049" y="25232"/>
                    <a:pt x="14256" y="22954"/>
                    <a:pt x="15558" y="20351"/>
                  </a:cubicBezTo>
                  <a:lnTo>
                    <a:pt x="15558" y="20351"/>
                  </a:lnTo>
                  <a:cubicBezTo>
                    <a:pt x="15884" y="19700"/>
                    <a:pt x="16209" y="19049"/>
                    <a:pt x="16534" y="18072"/>
                  </a:cubicBezTo>
                  <a:cubicBezTo>
                    <a:pt x="18162" y="14492"/>
                    <a:pt x="21091" y="8960"/>
                    <a:pt x="21416" y="5054"/>
                  </a:cubicBezTo>
                  <a:cubicBezTo>
                    <a:pt x="21416" y="4078"/>
                    <a:pt x="22067" y="3752"/>
                    <a:pt x="22718" y="3752"/>
                  </a:cubicBezTo>
                  <a:cubicBezTo>
                    <a:pt x="23043" y="3752"/>
                    <a:pt x="23695" y="3752"/>
                    <a:pt x="24345" y="4078"/>
                  </a:cubicBezTo>
                  <a:cubicBezTo>
                    <a:pt x="25647" y="4403"/>
                    <a:pt x="26949" y="4403"/>
                    <a:pt x="28576" y="4403"/>
                  </a:cubicBezTo>
                  <a:cubicBezTo>
                    <a:pt x="31180" y="4078"/>
                    <a:pt x="36387" y="3101"/>
                    <a:pt x="40293" y="2125"/>
                  </a:cubicBezTo>
                  <a:cubicBezTo>
                    <a:pt x="42245" y="1800"/>
                    <a:pt x="43872" y="1474"/>
                    <a:pt x="44849" y="1149"/>
                  </a:cubicBezTo>
                  <a:cubicBezTo>
                    <a:pt x="45500" y="1149"/>
                    <a:pt x="46151" y="823"/>
                    <a:pt x="46802" y="823"/>
                  </a:cubicBezTo>
                  <a:cubicBezTo>
                    <a:pt x="49080" y="172"/>
                    <a:pt x="52334" y="-478"/>
                    <a:pt x="53961" y="498"/>
                  </a:cubicBezTo>
                  <a:cubicBezTo>
                    <a:pt x="55263" y="1149"/>
                    <a:pt x="56891" y="3101"/>
                    <a:pt x="58518" y="5054"/>
                  </a:cubicBezTo>
                  <a:cubicBezTo>
                    <a:pt x="60145" y="7007"/>
                    <a:pt x="61447" y="9285"/>
                    <a:pt x="61772" y="10261"/>
                  </a:cubicBezTo>
                  <a:cubicBezTo>
                    <a:pt x="62098" y="12214"/>
                    <a:pt x="63725" y="15794"/>
                    <a:pt x="65352" y="19049"/>
                  </a:cubicBezTo>
                  <a:cubicBezTo>
                    <a:pt x="66654" y="21327"/>
                    <a:pt x="68281" y="23605"/>
                    <a:pt x="69909" y="24581"/>
                  </a:cubicBezTo>
                  <a:cubicBezTo>
                    <a:pt x="71536" y="25558"/>
                    <a:pt x="73163" y="26209"/>
                    <a:pt x="74140" y="26534"/>
                  </a:cubicBezTo>
                  <a:cubicBezTo>
                    <a:pt x="75116" y="26860"/>
                    <a:pt x="75767" y="26860"/>
                    <a:pt x="75767" y="27185"/>
                  </a:cubicBezTo>
                  <a:cubicBezTo>
                    <a:pt x="75767" y="27836"/>
                    <a:pt x="74140" y="33369"/>
                    <a:pt x="72838" y="38251"/>
                  </a:cubicBezTo>
                  <a:cubicBezTo>
                    <a:pt x="71536" y="42481"/>
                    <a:pt x="70560" y="46387"/>
                    <a:pt x="70885" y="47038"/>
                  </a:cubicBezTo>
                  <a:cubicBezTo>
                    <a:pt x="70885" y="47689"/>
                    <a:pt x="71861" y="48665"/>
                    <a:pt x="72838" y="49641"/>
                  </a:cubicBezTo>
                  <a:cubicBezTo>
                    <a:pt x="73814" y="50618"/>
                    <a:pt x="74791" y="51919"/>
                    <a:pt x="74791" y="51919"/>
                  </a:cubicBezTo>
                  <a:cubicBezTo>
                    <a:pt x="74465" y="52570"/>
                    <a:pt x="73163" y="56150"/>
                    <a:pt x="71861" y="59405"/>
                  </a:cubicBezTo>
                  <a:cubicBezTo>
                    <a:pt x="70885" y="61358"/>
                    <a:pt x="70234" y="63310"/>
                    <a:pt x="69583" y="63961"/>
                  </a:cubicBezTo>
                  <a:cubicBezTo>
                    <a:pt x="68933" y="64938"/>
                    <a:pt x="67305" y="66890"/>
                    <a:pt x="65027" y="68843"/>
                  </a:cubicBezTo>
                  <a:lnTo>
                    <a:pt x="65027" y="68843"/>
                  </a:lnTo>
                  <a:cubicBezTo>
                    <a:pt x="63400" y="70470"/>
                    <a:pt x="61447" y="72098"/>
                    <a:pt x="59169" y="73399"/>
                  </a:cubicBezTo>
                  <a:cubicBezTo>
                    <a:pt x="55263" y="76328"/>
                    <a:pt x="50707" y="81861"/>
                    <a:pt x="47778" y="85441"/>
                  </a:cubicBezTo>
                  <a:lnTo>
                    <a:pt x="47778" y="8544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8" name="Freeform: Shape 2727">
              <a:extLst>
                <a:ext uri="{FF2B5EF4-FFF2-40B4-BE49-F238E27FC236}">
                  <a16:creationId xmlns:a16="http://schemas.microsoft.com/office/drawing/2014/main" id="{E8445087-72F0-476A-A3B5-253DA7BA303B}"/>
                </a:ext>
              </a:extLst>
            </p:cNvPr>
            <p:cNvSpPr/>
            <p:nvPr/>
          </p:nvSpPr>
          <p:spPr>
            <a:xfrm>
              <a:off x="5440787" y="4209991"/>
              <a:ext cx="111876" cy="115274"/>
            </a:xfrm>
            <a:custGeom>
              <a:avLst/>
              <a:gdLst>
                <a:gd name="connsiteX0" fmla="*/ 109352 w 111876"/>
                <a:gd name="connsiteY0" fmla="*/ 114949 h 115274"/>
                <a:gd name="connsiteX1" fmla="*/ 108050 w 111876"/>
                <a:gd name="connsiteY1" fmla="*/ 115274 h 115274"/>
                <a:gd name="connsiteX2" fmla="*/ 99589 w 111876"/>
                <a:gd name="connsiteY2" fmla="*/ 111043 h 115274"/>
                <a:gd name="connsiteX3" fmla="*/ 87222 w 111876"/>
                <a:gd name="connsiteY3" fmla="*/ 105836 h 115274"/>
                <a:gd name="connsiteX4" fmla="*/ 70949 w 111876"/>
                <a:gd name="connsiteY4" fmla="*/ 98025 h 115274"/>
                <a:gd name="connsiteX5" fmla="*/ 56304 w 111876"/>
                <a:gd name="connsiteY5" fmla="*/ 89564 h 115274"/>
                <a:gd name="connsiteX6" fmla="*/ 48818 w 111876"/>
                <a:gd name="connsiteY6" fmla="*/ 80451 h 115274"/>
                <a:gd name="connsiteX7" fmla="*/ 33522 w 111876"/>
                <a:gd name="connsiteY7" fmla="*/ 66131 h 115274"/>
                <a:gd name="connsiteX8" fmla="*/ 23107 w 111876"/>
                <a:gd name="connsiteY8" fmla="*/ 62551 h 115274"/>
                <a:gd name="connsiteX9" fmla="*/ 10740 w 111876"/>
                <a:gd name="connsiteY9" fmla="*/ 51485 h 115274"/>
                <a:gd name="connsiteX10" fmla="*/ 2604 w 111876"/>
                <a:gd name="connsiteY10" fmla="*/ 45302 h 115274"/>
                <a:gd name="connsiteX11" fmla="*/ 0 w 111876"/>
                <a:gd name="connsiteY11" fmla="*/ 43674 h 115274"/>
                <a:gd name="connsiteX12" fmla="*/ 10414 w 111876"/>
                <a:gd name="connsiteY12" fmla="*/ 33260 h 115274"/>
                <a:gd name="connsiteX13" fmla="*/ 16273 w 111876"/>
                <a:gd name="connsiteY13" fmla="*/ 28378 h 115274"/>
                <a:gd name="connsiteX14" fmla="*/ 16273 w 111876"/>
                <a:gd name="connsiteY14" fmla="*/ 28378 h 115274"/>
                <a:gd name="connsiteX15" fmla="*/ 21154 w 111876"/>
                <a:gd name="connsiteY15" fmla="*/ 23171 h 115274"/>
                <a:gd name="connsiteX16" fmla="*/ 23758 w 111876"/>
                <a:gd name="connsiteY16" fmla="*/ 17964 h 115274"/>
                <a:gd name="connsiteX17" fmla="*/ 26687 w 111876"/>
                <a:gd name="connsiteY17" fmla="*/ 10153 h 115274"/>
                <a:gd name="connsiteX18" fmla="*/ 26362 w 111876"/>
                <a:gd name="connsiteY18" fmla="*/ 8200 h 115274"/>
                <a:gd name="connsiteX19" fmla="*/ 37102 w 111876"/>
                <a:gd name="connsiteY19" fmla="*/ 2017 h 115274"/>
                <a:gd name="connsiteX20" fmla="*/ 43285 w 111876"/>
                <a:gd name="connsiteY20" fmla="*/ 715 h 115274"/>
                <a:gd name="connsiteX21" fmla="*/ 46540 w 111876"/>
                <a:gd name="connsiteY21" fmla="*/ 64 h 115274"/>
                <a:gd name="connsiteX22" fmla="*/ 50445 w 111876"/>
                <a:gd name="connsiteY22" fmla="*/ 1691 h 115274"/>
                <a:gd name="connsiteX23" fmla="*/ 53049 w 111876"/>
                <a:gd name="connsiteY23" fmla="*/ 3318 h 115274"/>
                <a:gd name="connsiteX24" fmla="*/ 55978 w 111876"/>
                <a:gd name="connsiteY24" fmla="*/ 11129 h 115274"/>
                <a:gd name="connsiteX25" fmla="*/ 58256 w 111876"/>
                <a:gd name="connsiteY25" fmla="*/ 18289 h 115274"/>
                <a:gd name="connsiteX26" fmla="*/ 55327 w 111876"/>
                <a:gd name="connsiteY26" fmla="*/ 25124 h 115274"/>
                <a:gd name="connsiteX27" fmla="*/ 53049 w 111876"/>
                <a:gd name="connsiteY27" fmla="*/ 30656 h 115274"/>
                <a:gd name="connsiteX28" fmla="*/ 58256 w 111876"/>
                <a:gd name="connsiteY28" fmla="*/ 32284 h 115274"/>
                <a:gd name="connsiteX29" fmla="*/ 62813 w 111876"/>
                <a:gd name="connsiteY29" fmla="*/ 31958 h 115274"/>
                <a:gd name="connsiteX30" fmla="*/ 67043 w 111876"/>
                <a:gd name="connsiteY30" fmla="*/ 35213 h 115274"/>
                <a:gd name="connsiteX31" fmla="*/ 72250 w 111876"/>
                <a:gd name="connsiteY31" fmla="*/ 38142 h 115274"/>
                <a:gd name="connsiteX32" fmla="*/ 77458 w 111876"/>
                <a:gd name="connsiteY32" fmla="*/ 30006 h 115274"/>
                <a:gd name="connsiteX33" fmla="*/ 80061 w 111876"/>
                <a:gd name="connsiteY33" fmla="*/ 24147 h 115274"/>
                <a:gd name="connsiteX34" fmla="*/ 80387 w 111876"/>
                <a:gd name="connsiteY34" fmla="*/ 24473 h 115274"/>
                <a:gd name="connsiteX35" fmla="*/ 83316 w 111876"/>
                <a:gd name="connsiteY35" fmla="*/ 29680 h 115274"/>
                <a:gd name="connsiteX36" fmla="*/ 85920 w 111876"/>
                <a:gd name="connsiteY36" fmla="*/ 35538 h 115274"/>
                <a:gd name="connsiteX37" fmla="*/ 88198 w 111876"/>
                <a:gd name="connsiteY37" fmla="*/ 42047 h 115274"/>
                <a:gd name="connsiteX38" fmla="*/ 84943 w 111876"/>
                <a:gd name="connsiteY38" fmla="*/ 49207 h 115274"/>
                <a:gd name="connsiteX39" fmla="*/ 81038 w 111876"/>
                <a:gd name="connsiteY39" fmla="*/ 58645 h 115274"/>
                <a:gd name="connsiteX40" fmla="*/ 94707 w 111876"/>
                <a:gd name="connsiteY40" fmla="*/ 64178 h 115274"/>
                <a:gd name="connsiteX41" fmla="*/ 97961 w 111876"/>
                <a:gd name="connsiteY41" fmla="*/ 64504 h 115274"/>
                <a:gd name="connsiteX42" fmla="*/ 108050 w 111876"/>
                <a:gd name="connsiteY42" fmla="*/ 73291 h 115274"/>
                <a:gd name="connsiteX43" fmla="*/ 110329 w 111876"/>
                <a:gd name="connsiteY43" fmla="*/ 75569 h 115274"/>
                <a:gd name="connsiteX44" fmla="*/ 111631 w 111876"/>
                <a:gd name="connsiteY44" fmla="*/ 85658 h 115274"/>
                <a:gd name="connsiteX45" fmla="*/ 111305 w 111876"/>
                <a:gd name="connsiteY45" fmla="*/ 89564 h 115274"/>
                <a:gd name="connsiteX46" fmla="*/ 109352 w 111876"/>
                <a:gd name="connsiteY46" fmla="*/ 97700 h 115274"/>
                <a:gd name="connsiteX47" fmla="*/ 108050 w 111876"/>
                <a:gd name="connsiteY47" fmla="*/ 102256 h 115274"/>
                <a:gd name="connsiteX48" fmla="*/ 109352 w 111876"/>
                <a:gd name="connsiteY48" fmla="*/ 114949 h 115274"/>
                <a:gd name="connsiteX49" fmla="*/ 109352 w 111876"/>
                <a:gd name="connsiteY49" fmla="*/ 114949 h 1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1876" h="115274">
                  <a:moveTo>
                    <a:pt x="109352" y="114949"/>
                  </a:moveTo>
                  <a:cubicBezTo>
                    <a:pt x="108701" y="115274"/>
                    <a:pt x="108376" y="115274"/>
                    <a:pt x="108050" y="115274"/>
                  </a:cubicBezTo>
                  <a:cubicBezTo>
                    <a:pt x="106423" y="115274"/>
                    <a:pt x="100565" y="111694"/>
                    <a:pt x="99589" y="111043"/>
                  </a:cubicBezTo>
                  <a:cubicBezTo>
                    <a:pt x="98287" y="110392"/>
                    <a:pt x="92754" y="107463"/>
                    <a:pt x="87222" y="105836"/>
                  </a:cubicBezTo>
                  <a:cubicBezTo>
                    <a:pt x="82014" y="104209"/>
                    <a:pt x="75180" y="102256"/>
                    <a:pt x="70949" y="98025"/>
                  </a:cubicBezTo>
                  <a:cubicBezTo>
                    <a:pt x="66718" y="93794"/>
                    <a:pt x="58582" y="92167"/>
                    <a:pt x="56304" y="89564"/>
                  </a:cubicBezTo>
                  <a:cubicBezTo>
                    <a:pt x="54025" y="86960"/>
                    <a:pt x="52723" y="84356"/>
                    <a:pt x="48818" y="80451"/>
                  </a:cubicBezTo>
                  <a:cubicBezTo>
                    <a:pt x="44913" y="76545"/>
                    <a:pt x="38404" y="69060"/>
                    <a:pt x="33522" y="66131"/>
                  </a:cubicBezTo>
                  <a:cubicBezTo>
                    <a:pt x="28640" y="62876"/>
                    <a:pt x="26036" y="64504"/>
                    <a:pt x="23107" y="62551"/>
                  </a:cubicBezTo>
                  <a:cubicBezTo>
                    <a:pt x="20504" y="60598"/>
                    <a:pt x="13344" y="52787"/>
                    <a:pt x="10740" y="51485"/>
                  </a:cubicBezTo>
                  <a:cubicBezTo>
                    <a:pt x="8136" y="50184"/>
                    <a:pt x="5207" y="47906"/>
                    <a:pt x="2604" y="45302"/>
                  </a:cubicBezTo>
                  <a:cubicBezTo>
                    <a:pt x="1953" y="44651"/>
                    <a:pt x="1302" y="44325"/>
                    <a:pt x="0" y="43674"/>
                  </a:cubicBezTo>
                  <a:cubicBezTo>
                    <a:pt x="2929" y="40095"/>
                    <a:pt x="7160" y="35213"/>
                    <a:pt x="10414" y="33260"/>
                  </a:cubicBezTo>
                  <a:cubicBezTo>
                    <a:pt x="12693" y="31633"/>
                    <a:pt x="14645" y="30006"/>
                    <a:pt x="16273" y="28378"/>
                  </a:cubicBezTo>
                  <a:lnTo>
                    <a:pt x="16273" y="28378"/>
                  </a:lnTo>
                  <a:cubicBezTo>
                    <a:pt x="18551" y="26100"/>
                    <a:pt x="20504" y="24147"/>
                    <a:pt x="21154" y="23171"/>
                  </a:cubicBezTo>
                  <a:cubicBezTo>
                    <a:pt x="21805" y="22195"/>
                    <a:pt x="22782" y="20242"/>
                    <a:pt x="23758" y="17964"/>
                  </a:cubicBezTo>
                  <a:cubicBezTo>
                    <a:pt x="25060" y="14709"/>
                    <a:pt x="26362" y="11129"/>
                    <a:pt x="26687" y="10153"/>
                  </a:cubicBezTo>
                  <a:cubicBezTo>
                    <a:pt x="26687" y="9502"/>
                    <a:pt x="26687" y="8851"/>
                    <a:pt x="26362" y="8200"/>
                  </a:cubicBezTo>
                  <a:cubicBezTo>
                    <a:pt x="28640" y="6247"/>
                    <a:pt x="33196" y="2667"/>
                    <a:pt x="37102" y="2017"/>
                  </a:cubicBezTo>
                  <a:cubicBezTo>
                    <a:pt x="40682" y="1366"/>
                    <a:pt x="41984" y="1040"/>
                    <a:pt x="43285" y="715"/>
                  </a:cubicBezTo>
                  <a:cubicBezTo>
                    <a:pt x="44262" y="389"/>
                    <a:pt x="44913" y="389"/>
                    <a:pt x="46540" y="64"/>
                  </a:cubicBezTo>
                  <a:cubicBezTo>
                    <a:pt x="48167" y="-262"/>
                    <a:pt x="49469" y="715"/>
                    <a:pt x="50445" y="1691"/>
                  </a:cubicBezTo>
                  <a:cubicBezTo>
                    <a:pt x="51096" y="2342"/>
                    <a:pt x="52073" y="2993"/>
                    <a:pt x="53049" y="3318"/>
                  </a:cubicBezTo>
                  <a:cubicBezTo>
                    <a:pt x="54025" y="3644"/>
                    <a:pt x="55002" y="7549"/>
                    <a:pt x="55978" y="11129"/>
                  </a:cubicBezTo>
                  <a:cubicBezTo>
                    <a:pt x="56629" y="13733"/>
                    <a:pt x="57280" y="16337"/>
                    <a:pt x="58256" y="18289"/>
                  </a:cubicBezTo>
                  <a:cubicBezTo>
                    <a:pt x="59232" y="20242"/>
                    <a:pt x="57280" y="22846"/>
                    <a:pt x="55327" y="25124"/>
                  </a:cubicBezTo>
                  <a:cubicBezTo>
                    <a:pt x="53700" y="27076"/>
                    <a:pt x="52398" y="28704"/>
                    <a:pt x="53049" y="30656"/>
                  </a:cubicBezTo>
                  <a:cubicBezTo>
                    <a:pt x="54025" y="33260"/>
                    <a:pt x="55652" y="32935"/>
                    <a:pt x="58256" y="32284"/>
                  </a:cubicBezTo>
                  <a:cubicBezTo>
                    <a:pt x="59558" y="31958"/>
                    <a:pt x="61185" y="31633"/>
                    <a:pt x="62813" y="31958"/>
                  </a:cubicBezTo>
                  <a:cubicBezTo>
                    <a:pt x="64440" y="32284"/>
                    <a:pt x="65741" y="33911"/>
                    <a:pt x="67043" y="35213"/>
                  </a:cubicBezTo>
                  <a:cubicBezTo>
                    <a:pt x="68671" y="37165"/>
                    <a:pt x="69972" y="38793"/>
                    <a:pt x="72250" y="38142"/>
                  </a:cubicBezTo>
                  <a:cubicBezTo>
                    <a:pt x="74529" y="37491"/>
                    <a:pt x="76156" y="33911"/>
                    <a:pt x="77458" y="30006"/>
                  </a:cubicBezTo>
                  <a:cubicBezTo>
                    <a:pt x="78434" y="27727"/>
                    <a:pt x="79085" y="25124"/>
                    <a:pt x="80061" y="24147"/>
                  </a:cubicBezTo>
                  <a:cubicBezTo>
                    <a:pt x="80061" y="24147"/>
                    <a:pt x="80387" y="24473"/>
                    <a:pt x="80387" y="24473"/>
                  </a:cubicBezTo>
                  <a:cubicBezTo>
                    <a:pt x="81363" y="25449"/>
                    <a:pt x="82340" y="27402"/>
                    <a:pt x="83316" y="29680"/>
                  </a:cubicBezTo>
                  <a:cubicBezTo>
                    <a:pt x="84292" y="31633"/>
                    <a:pt x="84943" y="33586"/>
                    <a:pt x="85920" y="35538"/>
                  </a:cubicBezTo>
                  <a:cubicBezTo>
                    <a:pt x="86896" y="38142"/>
                    <a:pt x="87872" y="40746"/>
                    <a:pt x="88198" y="42047"/>
                  </a:cubicBezTo>
                  <a:cubicBezTo>
                    <a:pt x="88523" y="43674"/>
                    <a:pt x="86896" y="46278"/>
                    <a:pt x="84943" y="49207"/>
                  </a:cubicBezTo>
                  <a:cubicBezTo>
                    <a:pt x="82665" y="52462"/>
                    <a:pt x="80387" y="55716"/>
                    <a:pt x="81038" y="58645"/>
                  </a:cubicBezTo>
                  <a:cubicBezTo>
                    <a:pt x="82014" y="63527"/>
                    <a:pt x="89500" y="63853"/>
                    <a:pt x="94707" y="64178"/>
                  </a:cubicBezTo>
                  <a:cubicBezTo>
                    <a:pt x="96009" y="64178"/>
                    <a:pt x="97311" y="64504"/>
                    <a:pt x="97961" y="64504"/>
                  </a:cubicBezTo>
                  <a:cubicBezTo>
                    <a:pt x="100240" y="64829"/>
                    <a:pt x="104796" y="69711"/>
                    <a:pt x="108050" y="73291"/>
                  </a:cubicBezTo>
                  <a:cubicBezTo>
                    <a:pt x="109027" y="74267"/>
                    <a:pt x="109678" y="75243"/>
                    <a:pt x="110329" y="75569"/>
                  </a:cubicBezTo>
                  <a:cubicBezTo>
                    <a:pt x="112281" y="77522"/>
                    <a:pt x="111956" y="81427"/>
                    <a:pt x="111631" y="85658"/>
                  </a:cubicBezTo>
                  <a:cubicBezTo>
                    <a:pt x="111631" y="86960"/>
                    <a:pt x="111305" y="88262"/>
                    <a:pt x="111305" y="89564"/>
                  </a:cubicBezTo>
                  <a:cubicBezTo>
                    <a:pt x="111305" y="93143"/>
                    <a:pt x="110329" y="95422"/>
                    <a:pt x="109352" y="97700"/>
                  </a:cubicBezTo>
                  <a:cubicBezTo>
                    <a:pt x="108701" y="99327"/>
                    <a:pt x="108050" y="100629"/>
                    <a:pt x="108050" y="102256"/>
                  </a:cubicBezTo>
                  <a:cubicBezTo>
                    <a:pt x="107725" y="105836"/>
                    <a:pt x="108376" y="111043"/>
                    <a:pt x="109352" y="114949"/>
                  </a:cubicBezTo>
                  <a:lnTo>
                    <a:pt x="109352" y="11494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29" name="Freeform: Shape 2728">
              <a:extLst>
                <a:ext uri="{FF2B5EF4-FFF2-40B4-BE49-F238E27FC236}">
                  <a16:creationId xmlns:a16="http://schemas.microsoft.com/office/drawing/2014/main" id="{054AE627-F78C-48F3-B8F9-160FB43E40B7}"/>
                </a:ext>
              </a:extLst>
            </p:cNvPr>
            <p:cNvSpPr/>
            <p:nvPr/>
          </p:nvSpPr>
          <p:spPr>
            <a:xfrm>
              <a:off x="5524067" y="4147893"/>
              <a:ext cx="165366" cy="175744"/>
            </a:xfrm>
            <a:custGeom>
              <a:avLst/>
              <a:gdLst>
                <a:gd name="connsiteX0" fmla="*/ 155603 w 165366"/>
                <a:gd name="connsiteY0" fmla="*/ 158170 h 175744"/>
                <a:gd name="connsiteX1" fmla="*/ 152673 w 165366"/>
                <a:gd name="connsiteY1" fmla="*/ 156869 h 175744"/>
                <a:gd name="connsiteX2" fmla="*/ 148442 w 165366"/>
                <a:gd name="connsiteY2" fmla="*/ 151336 h 175744"/>
                <a:gd name="connsiteX3" fmla="*/ 144212 w 165366"/>
                <a:gd name="connsiteY3" fmla="*/ 154916 h 175744"/>
                <a:gd name="connsiteX4" fmla="*/ 134123 w 165366"/>
                <a:gd name="connsiteY4" fmla="*/ 153614 h 175744"/>
                <a:gd name="connsiteX5" fmla="*/ 129892 w 165366"/>
                <a:gd name="connsiteY5" fmla="*/ 148407 h 175744"/>
                <a:gd name="connsiteX6" fmla="*/ 124359 w 165366"/>
                <a:gd name="connsiteY6" fmla="*/ 151336 h 175744"/>
                <a:gd name="connsiteX7" fmla="*/ 110364 w 165366"/>
                <a:gd name="connsiteY7" fmla="*/ 151336 h 175744"/>
                <a:gd name="connsiteX8" fmla="*/ 101577 w 165366"/>
                <a:gd name="connsiteY8" fmla="*/ 153614 h 175744"/>
                <a:gd name="connsiteX9" fmla="*/ 88559 w 165366"/>
                <a:gd name="connsiteY9" fmla="*/ 152638 h 175744"/>
                <a:gd name="connsiteX10" fmla="*/ 84979 w 165366"/>
                <a:gd name="connsiteY10" fmla="*/ 155892 h 175744"/>
                <a:gd name="connsiteX11" fmla="*/ 68056 w 165366"/>
                <a:gd name="connsiteY11" fmla="*/ 159472 h 175744"/>
                <a:gd name="connsiteX12" fmla="*/ 59594 w 165366"/>
                <a:gd name="connsiteY12" fmla="*/ 163378 h 175744"/>
                <a:gd name="connsiteX13" fmla="*/ 43321 w 165366"/>
                <a:gd name="connsiteY13" fmla="*/ 168585 h 175744"/>
                <a:gd name="connsiteX14" fmla="*/ 28350 w 165366"/>
                <a:gd name="connsiteY14" fmla="*/ 175745 h 175744"/>
                <a:gd name="connsiteX15" fmla="*/ 27374 w 165366"/>
                <a:gd name="connsiteY15" fmla="*/ 165005 h 175744"/>
                <a:gd name="connsiteX16" fmla="*/ 28676 w 165366"/>
                <a:gd name="connsiteY16" fmla="*/ 161099 h 175744"/>
                <a:gd name="connsiteX17" fmla="*/ 30628 w 165366"/>
                <a:gd name="connsiteY17" fmla="*/ 151987 h 175744"/>
                <a:gd name="connsiteX18" fmla="*/ 30954 w 165366"/>
                <a:gd name="connsiteY18" fmla="*/ 148081 h 175744"/>
                <a:gd name="connsiteX19" fmla="*/ 28676 w 165366"/>
                <a:gd name="connsiteY19" fmla="*/ 136040 h 175744"/>
                <a:gd name="connsiteX20" fmla="*/ 26397 w 165366"/>
                <a:gd name="connsiteY20" fmla="*/ 133761 h 175744"/>
                <a:gd name="connsiteX21" fmla="*/ 15007 w 165366"/>
                <a:gd name="connsiteY21" fmla="*/ 123998 h 175744"/>
                <a:gd name="connsiteX22" fmla="*/ 11427 w 165366"/>
                <a:gd name="connsiteY22" fmla="*/ 123672 h 175744"/>
                <a:gd name="connsiteX23" fmla="*/ 36 w 165366"/>
                <a:gd name="connsiteY23" fmla="*/ 120418 h 175744"/>
                <a:gd name="connsiteX24" fmla="*/ 3616 w 165366"/>
                <a:gd name="connsiteY24" fmla="*/ 112932 h 175744"/>
                <a:gd name="connsiteX25" fmla="*/ 7196 w 165366"/>
                <a:gd name="connsiteY25" fmla="*/ 103494 h 175744"/>
                <a:gd name="connsiteX26" fmla="*/ 4918 w 165366"/>
                <a:gd name="connsiteY26" fmla="*/ 96660 h 175744"/>
                <a:gd name="connsiteX27" fmla="*/ 2314 w 165366"/>
                <a:gd name="connsiteY27" fmla="*/ 90476 h 175744"/>
                <a:gd name="connsiteX28" fmla="*/ 2314 w 165366"/>
                <a:gd name="connsiteY28" fmla="*/ 90476 h 175744"/>
                <a:gd name="connsiteX29" fmla="*/ 4267 w 165366"/>
                <a:gd name="connsiteY29" fmla="*/ 90476 h 175744"/>
                <a:gd name="connsiteX30" fmla="*/ 7521 w 165366"/>
                <a:gd name="connsiteY30" fmla="*/ 86571 h 175744"/>
                <a:gd name="connsiteX31" fmla="*/ 8172 w 165366"/>
                <a:gd name="connsiteY31" fmla="*/ 85269 h 175744"/>
                <a:gd name="connsiteX32" fmla="*/ 9799 w 165366"/>
                <a:gd name="connsiteY32" fmla="*/ 82991 h 175744"/>
                <a:gd name="connsiteX33" fmla="*/ 11101 w 165366"/>
                <a:gd name="connsiteY33" fmla="*/ 81038 h 175744"/>
                <a:gd name="connsiteX34" fmla="*/ 13054 w 165366"/>
                <a:gd name="connsiteY34" fmla="*/ 76156 h 175744"/>
                <a:gd name="connsiteX35" fmla="*/ 12403 w 165366"/>
                <a:gd name="connsiteY35" fmla="*/ 71600 h 175744"/>
                <a:gd name="connsiteX36" fmla="*/ 10776 w 165366"/>
                <a:gd name="connsiteY36" fmla="*/ 67694 h 175744"/>
                <a:gd name="connsiteX37" fmla="*/ 10450 w 165366"/>
                <a:gd name="connsiteY37" fmla="*/ 66067 h 175744"/>
                <a:gd name="connsiteX38" fmla="*/ 10450 w 165366"/>
                <a:gd name="connsiteY38" fmla="*/ 66067 h 175744"/>
                <a:gd name="connsiteX39" fmla="*/ 16960 w 165366"/>
                <a:gd name="connsiteY39" fmla="*/ 66718 h 175744"/>
                <a:gd name="connsiteX40" fmla="*/ 20865 w 165366"/>
                <a:gd name="connsiteY40" fmla="*/ 67043 h 175744"/>
                <a:gd name="connsiteX41" fmla="*/ 22817 w 165366"/>
                <a:gd name="connsiteY41" fmla="*/ 65416 h 175744"/>
                <a:gd name="connsiteX42" fmla="*/ 20865 w 165366"/>
                <a:gd name="connsiteY42" fmla="*/ 60534 h 175744"/>
                <a:gd name="connsiteX43" fmla="*/ 17285 w 165366"/>
                <a:gd name="connsiteY43" fmla="*/ 51747 h 175744"/>
                <a:gd name="connsiteX44" fmla="*/ 18587 w 165366"/>
                <a:gd name="connsiteY44" fmla="*/ 48818 h 175744"/>
                <a:gd name="connsiteX45" fmla="*/ 20865 w 165366"/>
                <a:gd name="connsiteY45" fmla="*/ 45889 h 175744"/>
                <a:gd name="connsiteX46" fmla="*/ 20539 w 165366"/>
                <a:gd name="connsiteY46" fmla="*/ 40356 h 175744"/>
                <a:gd name="connsiteX47" fmla="*/ 18261 w 165366"/>
                <a:gd name="connsiteY47" fmla="*/ 35800 h 175744"/>
                <a:gd name="connsiteX48" fmla="*/ 13054 w 165366"/>
                <a:gd name="connsiteY48" fmla="*/ 32220 h 175744"/>
                <a:gd name="connsiteX49" fmla="*/ 13054 w 165366"/>
                <a:gd name="connsiteY49" fmla="*/ 32220 h 175744"/>
                <a:gd name="connsiteX50" fmla="*/ 10125 w 165366"/>
                <a:gd name="connsiteY50" fmla="*/ 30593 h 175744"/>
                <a:gd name="connsiteX51" fmla="*/ 9474 w 165366"/>
                <a:gd name="connsiteY51" fmla="*/ 26687 h 175744"/>
                <a:gd name="connsiteX52" fmla="*/ 9799 w 165366"/>
                <a:gd name="connsiteY52" fmla="*/ 19527 h 175744"/>
                <a:gd name="connsiteX53" fmla="*/ 16960 w 165366"/>
                <a:gd name="connsiteY53" fmla="*/ 12367 h 175744"/>
                <a:gd name="connsiteX54" fmla="*/ 21841 w 165366"/>
                <a:gd name="connsiteY54" fmla="*/ 7811 h 175744"/>
                <a:gd name="connsiteX55" fmla="*/ 21841 w 165366"/>
                <a:gd name="connsiteY55" fmla="*/ 7811 h 175744"/>
                <a:gd name="connsiteX56" fmla="*/ 24770 w 165366"/>
                <a:gd name="connsiteY56" fmla="*/ 9438 h 175744"/>
                <a:gd name="connsiteX57" fmla="*/ 24770 w 165366"/>
                <a:gd name="connsiteY57" fmla="*/ 9438 h 175744"/>
                <a:gd name="connsiteX58" fmla="*/ 29001 w 165366"/>
                <a:gd name="connsiteY58" fmla="*/ 11716 h 175744"/>
                <a:gd name="connsiteX59" fmla="*/ 37463 w 165366"/>
                <a:gd name="connsiteY59" fmla="*/ 15622 h 175744"/>
                <a:gd name="connsiteX60" fmla="*/ 40392 w 165366"/>
                <a:gd name="connsiteY60" fmla="*/ 12693 h 175744"/>
                <a:gd name="connsiteX61" fmla="*/ 40067 w 165366"/>
                <a:gd name="connsiteY61" fmla="*/ 10740 h 175744"/>
                <a:gd name="connsiteX62" fmla="*/ 40067 w 165366"/>
                <a:gd name="connsiteY62" fmla="*/ 10740 h 175744"/>
                <a:gd name="connsiteX63" fmla="*/ 39741 w 165366"/>
                <a:gd name="connsiteY63" fmla="*/ 9764 h 175744"/>
                <a:gd name="connsiteX64" fmla="*/ 42345 w 165366"/>
                <a:gd name="connsiteY64" fmla="*/ 10089 h 175744"/>
                <a:gd name="connsiteX65" fmla="*/ 49179 w 165366"/>
                <a:gd name="connsiteY65" fmla="*/ 9113 h 175744"/>
                <a:gd name="connsiteX66" fmla="*/ 51132 w 165366"/>
                <a:gd name="connsiteY66" fmla="*/ 4231 h 175744"/>
                <a:gd name="connsiteX67" fmla="*/ 50806 w 165366"/>
                <a:gd name="connsiteY67" fmla="*/ 2278 h 175744"/>
                <a:gd name="connsiteX68" fmla="*/ 58617 w 165366"/>
                <a:gd name="connsiteY68" fmla="*/ 326 h 175744"/>
                <a:gd name="connsiteX69" fmla="*/ 60245 w 165366"/>
                <a:gd name="connsiteY69" fmla="*/ 0 h 175744"/>
                <a:gd name="connsiteX70" fmla="*/ 60570 w 165366"/>
                <a:gd name="connsiteY70" fmla="*/ 2278 h 175744"/>
                <a:gd name="connsiteX71" fmla="*/ 60896 w 165366"/>
                <a:gd name="connsiteY71" fmla="*/ 8136 h 175744"/>
                <a:gd name="connsiteX72" fmla="*/ 60896 w 165366"/>
                <a:gd name="connsiteY72" fmla="*/ 11391 h 175744"/>
                <a:gd name="connsiteX73" fmla="*/ 63824 w 165366"/>
                <a:gd name="connsiteY73" fmla="*/ 14320 h 175744"/>
                <a:gd name="connsiteX74" fmla="*/ 69032 w 165366"/>
                <a:gd name="connsiteY74" fmla="*/ 14645 h 175744"/>
                <a:gd name="connsiteX75" fmla="*/ 73263 w 165366"/>
                <a:gd name="connsiteY75" fmla="*/ 9764 h 175744"/>
                <a:gd name="connsiteX76" fmla="*/ 74565 w 165366"/>
                <a:gd name="connsiteY76" fmla="*/ 7160 h 175744"/>
                <a:gd name="connsiteX77" fmla="*/ 84003 w 165366"/>
                <a:gd name="connsiteY77" fmla="*/ 8787 h 175744"/>
                <a:gd name="connsiteX78" fmla="*/ 91163 w 165366"/>
                <a:gd name="connsiteY78" fmla="*/ 10089 h 175744"/>
                <a:gd name="connsiteX79" fmla="*/ 93766 w 165366"/>
                <a:gd name="connsiteY79" fmla="*/ 12693 h 175744"/>
                <a:gd name="connsiteX80" fmla="*/ 96696 w 165366"/>
                <a:gd name="connsiteY80" fmla="*/ 21805 h 175744"/>
                <a:gd name="connsiteX81" fmla="*/ 101903 w 165366"/>
                <a:gd name="connsiteY81" fmla="*/ 26687 h 175744"/>
                <a:gd name="connsiteX82" fmla="*/ 113619 w 165366"/>
                <a:gd name="connsiteY82" fmla="*/ 31244 h 175744"/>
                <a:gd name="connsiteX83" fmla="*/ 117524 w 165366"/>
                <a:gd name="connsiteY83" fmla="*/ 29291 h 175744"/>
                <a:gd name="connsiteX84" fmla="*/ 120779 w 165366"/>
                <a:gd name="connsiteY84" fmla="*/ 24084 h 175744"/>
                <a:gd name="connsiteX85" fmla="*/ 125986 w 165366"/>
                <a:gd name="connsiteY85" fmla="*/ 22456 h 175744"/>
                <a:gd name="connsiteX86" fmla="*/ 140306 w 165366"/>
                <a:gd name="connsiteY86" fmla="*/ 21154 h 175744"/>
                <a:gd name="connsiteX87" fmla="*/ 149093 w 165366"/>
                <a:gd name="connsiteY87" fmla="*/ 26362 h 175744"/>
                <a:gd name="connsiteX88" fmla="*/ 151372 w 165366"/>
                <a:gd name="connsiteY88" fmla="*/ 28314 h 175744"/>
                <a:gd name="connsiteX89" fmla="*/ 154951 w 165366"/>
                <a:gd name="connsiteY89" fmla="*/ 34173 h 175744"/>
                <a:gd name="connsiteX90" fmla="*/ 157230 w 165366"/>
                <a:gd name="connsiteY90" fmla="*/ 43611 h 175744"/>
                <a:gd name="connsiteX91" fmla="*/ 159508 w 165366"/>
                <a:gd name="connsiteY91" fmla="*/ 49469 h 175744"/>
                <a:gd name="connsiteX92" fmla="*/ 163739 w 165366"/>
                <a:gd name="connsiteY92" fmla="*/ 55327 h 175744"/>
                <a:gd name="connsiteX93" fmla="*/ 165366 w 165366"/>
                <a:gd name="connsiteY93" fmla="*/ 61836 h 175744"/>
                <a:gd name="connsiteX94" fmla="*/ 165041 w 165366"/>
                <a:gd name="connsiteY94" fmla="*/ 68671 h 175744"/>
                <a:gd name="connsiteX95" fmla="*/ 161135 w 165366"/>
                <a:gd name="connsiteY95" fmla="*/ 74529 h 175744"/>
                <a:gd name="connsiteX96" fmla="*/ 155277 w 165366"/>
                <a:gd name="connsiteY96" fmla="*/ 83316 h 175744"/>
                <a:gd name="connsiteX97" fmla="*/ 146815 w 165366"/>
                <a:gd name="connsiteY97" fmla="*/ 103169 h 175744"/>
                <a:gd name="connsiteX98" fmla="*/ 143561 w 165366"/>
                <a:gd name="connsiteY98" fmla="*/ 110654 h 175744"/>
                <a:gd name="connsiteX99" fmla="*/ 147466 w 165366"/>
                <a:gd name="connsiteY99" fmla="*/ 129856 h 175744"/>
                <a:gd name="connsiteX100" fmla="*/ 149093 w 165366"/>
                <a:gd name="connsiteY100" fmla="*/ 134738 h 175744"/>
                <a:gd name="connsiteX101" fmla="*/ 152348 w 165366"/>
                <a:gd name="connsiteY101" fmla="*/ 141247 h 175744"/>
                <a:gd name="connsiteX102" fmla="*/ 159182 w 165366"/>
                <a:gd name="connsiteY102" fmla="*/ 146780 h 175744"/>
                <a:gd name="connsiteX103" fmla="*/ 160810 w 165366"/>
                <a:gd name="connsiteY103" fmla="*/ 152638 h 175744"/>
                <a:gd name="connsiteX104" fmla="*/ 160810 w 165366"/>
                <a:gd name="connsiteY104" fmla="*/ 152638 h 175744"/>
                <a:gd name="connsiteX105" fmla="*/ 160159 w 165366"/>
                <a:gd name="connsiteY105" fmla="*/ 154265 h 175744"/>
                <a:gd name="connsiteX106" fmla="*/ 155603 w 165366"/>
                <a:gd name="connsiteY106" fmla="*/ 158170 h 175744"/>
                <a:gd name="connsiteX107" fmla="*/ 155603 w 165366"/>
                <a:gd name="connsiteY107" fmla="*/ 158170 h 17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65366" h="175744">
                  <a:moveTo>
                    <a:pt x="155603" y="158170"/>
                  </a:moveTo>
                  <a:cubicBezTo>
                    <a:pt x="153975" y="157519"/>
                    <a:pt x="152673" y="157194"/>
                    <a:pt x="152673" y="156869"/>
                  </a:cubicBezTo>
                  <a:cubicBezTo>
                    <a:pt x="152023" y="156218"/>
                    <a:pt x="151697" y="151336"/>
                    <a:pt x="148442" y="151336"/>
                  </a:cubicBezTo>
                  <a:cubicBezTo>
                    <a:pt x="145188" y="151010"/>
                    <a:pt x="145839" y="153614"/>
                    <a:pt x="144212" y="154916"/>
                  </a:cubicBezTo>
                  <a:cubicBezTo>
                    <a:pt x="142584" y="156218"/>
                    <a:pt x="134773" y="155241"/>
                    <a:pt x="134123" y="153614"/>
                  </a:cubicBezTo>
                  <a:cubicBezTo>
                    <a:pt x="133472" y="151987"/>
                    <a:pt x="131844" y="147756"/>
                    <a:pt x="129892" y="148407"/>
                  </a:cubicBezTo>
                  <a:cubicBezTo>
                    <a:pt x="127939" y="149058"/>
                    <a:pt x="127614" y="151661"/>
                    <a:pt x="124359" y="151336"/>
                  </a:cubicBezTo>
                  <a:cubicBezTo>
                    <a:pt x="121430" y="151010"/>
                    <a:pt x="114270" y="150359"/>
                    <a:pt x="110364" y="151336"/>
                  </a:cubicBezTo>
                  <a:cubicBezTo>
                    <a:pt x="106133" y="152312"/>
                    <a:pt x="106459" y="152963"/>
                    <a:pt x="101577" y="153614"/>
                  </a:cubicBezTo>
                  <a:cubicBezTo>
                    <a:pt x="97021" y="154265"/>
                    <a:pt x="91163" y="151336"/>
                    <a:pt x="88559" y="152638"/>
                  </a:cubicBezTo>
                  <a:cubicBezTo>
                    <a:pt x="85955" y="153940"/>
                    <a:pt x="88885" y="154916"/>
                    <a:pt x="84979" y="155892"/>
                  </a:cubicBezTo>
                  <a:cubicBezTo>
                    <a:pt x="81074" y="156543"/>
                    <a:pt x="70659" y="158496"/>
                    <a:pt x="68056" y="159472"/>
                  </a:cubicBezTo>
                  <a:cubicBezTo>
                    <a:pt x="65452" y="160449"/>
                    <a:pt x="62848" y="162401"/>
                    <a:pt x="59594" y="163378"/>
                  </a:cubicBezTo>
                  <a:cubicBezTo>
                    <a:pt x="56339" y="164354"/>
                    <a:pt x="45599" y="167608"/>
                    <a:pt x="43321" y="168585"/>
                  </a:cubicBezTo>
                  <a:cubicBezTo>
                    <a:pt x="41694" y="169236"/>
                    <a:pt x="33232" y="173467"/>
                    <a:pt x="28350" y="175745"/>
                  </a:cubicBezTo>
                  <a:cubicBezTo>
                    <a:pt x="27699" y="171839"/>
                    <a:pt x="27049" y="167608"/>
                    <a:pt x="27374" y="165005"/>
                  </a:cubicBezTo>
                  <a:cubicBezTo>
                    <a:pt x="27699" y="163703"/>
                    <a:pt x="28025" y="162401"/>
                    <a:pt x="28676" y="161099"/>
                  </a:cubicBezTo>
                  <a:cubicBezTo>
                    <a:pt x="29652" y="158821"/>
                    <a:pt x="30628" y="156218"/>
                    <a:pt x="30628" y="151987"/>
                  </a:cubicBezTo>
                  <a:cubicBezTo>
                    <a:pt x="30628" y="150685"/>
                    <a:pt x="30628" y="149383"/>
                    <a:pt x="30954" y="148081"/>
                  </a:cubicBezTo>
                  <a:cubicBezTo>
                    <a:pt x="31279" y="143199"/>
                    <a:pt x="31605" y="138643"/>
                    <a:pt x="28676" y="136040"/>
                  </a:cubicBezTo>
                  <a:cubicBezTo>
                    <a:pt x="28025" y="135389"/>
                    <a:pt x="27374" y="134738"/>
                    <a:pt x="26397" y="133761"/>
                  </a:cubicBezTo>
                  <a:cubicBezTo>
                    <a:pt x="22817" y="130181"/>
                    <a:pt x="17936" y="124649"/>
                    <a:pt x="15007" y="123998"/>
                  </a:cubicBezTo>
                  <a:cubicBezTo>
                    <a:pt x="14030" y="123672"/>
                    <a:pt x="12728" y="123672"/>
                    <a:pt x="11427" y="123672"/>
                  </a:cubicBezTo>
                  <a:cubicBezTo>
                    <a:pt x="7196" y="123347"/>
                    <a:pt x="687" y="123021"/>
                    <a:pt x="36" y="120418"/>
                  </a:cubicBezTo>
                  <a:cubicBezTo>
                    <a:pt x="-290" y="118465"/>
                    <a:pt x="1663" y="115536"/>
                    <a:pt x="3616" y="112932"/>
                  </a:cubicBezTo>
                  <a:cubicBezTo>
                    <a:pt x="5894" y="109678"/>
                    <a:pt x="8172" y="106423"/>
                    <a:pt x="7196" y="103494"/>
                  </a:cubicBezTo>
                  <a:cubicBezTo>
                    <a:pt x="6870" y="102192"/>
                    <a:pt x="5894" y="99589"/>
                    <a:pt x="4918" y="96660"/>
                  </a:cubicBezTo>
                  <a:cubicBezTo>
                    <a:pt x="4267" y="94707"/>
                    <a:pt x="3290" y="92429"/>
                    <a:pt x="2314" y="90476"/>
                  </a:cubicBezTo>
                  <a:lnTo>
                    <a:pt x="2314" y="90476"/>
                  </a:lnTo>
                  <a:cubicBezTo>
                    <a:pt x="2965" y="90476"/>
                    <a:pt x="3616" y="90476"/>
                    <a:pt x="4267" y="90476"/>
                  </a:cubicBezTo>
                  <a:cubicBezTo>
                    <a:pt x="6219" y="90151"/>
                    <a:pt x="6870" y="88198"/>
                    <a:pt x="7521" y="86571"/>
                  </a:cubicBezTo>
                  <a:cubicBezTo>
                    <a:pt x="7847" y="85920"/>
                    <a:pt x="7847" y="85269"/>
                    <a:pt x="8172" y="85269"/>
                  </a:cubicBezTo>
                  <a:cubicBezTo>
                    <a:pt x="8823" y="84618"/>
                    <a:pt x="9474" y="83967"/>
                    <a:pt x="9799" y="82991"/>
                  </a:cubicBezTo>
                  <a:cubicBezTo>
                    <a:pt x="10125" y="82340"/>
                    <a:pt x="10450" y="81689"/>
                    <a:pt x="11101" y="81038"/>
                  </a:cubicBezTo>
                  <a:cubicBezTo>
                    <a:pt x="12078" y="79736"/>
                    <a:pt x="12728" y="78109"/>
                    <a:pt x="13054" y="76156"/>
                  </a:cubicBezTo>
                  <a:cubicBezTo>
                    <a:pt x="13379" y="74529"/>
                    <a:pt x="13054" y="72902"/>
                    <a:pt x="12403" y="71600"/>
                  </a:cubicBezTo>
                  <a:cubicBezTo>
                    <a:pt x="11752" y="70298"/>
                    <a:pt x="11101" y="68996"/>
                    <a:pt x="10776" y="67694"/>
                  </a:cubicBezTo>
                  <a:cubicBezTo>
                    <a:pt x="10450" y="66718"/>
                    <a:pt x="10450" y="66067"/>
                    <a:pt x="10450" y="66067"/>
                  </a:cubicBezTo>
                  <a:lnTo>
                    <a:pt x="10450" y="66067"/>
                  </a:lnTo>
                  <a:cubicBezTo>
                    <a:pt x="10776" y="65742"/>
                    <a:pt x="14030" y="66393"/>
                    <a:pt x="16960" y="66718"/>
                  </a:cubicBezTo>
                  <a:cubicBezTo>
                    <a:pt x="18587" y="67043"/>
                    <a:pt x="20214" y="67043"/>
                    <a:pt x="20865" y="67043"/>
                  </a:cubicBezTo>
                  <a:cubicBezTo>
                    <a:pt x="22167" y="67043"/>
                    <a:pt x="22817" y="66718"/>
                    <a:pt x="22817" y="65416"/>
                  </a:cubicBezTo>
                  <a:cubicBezTo>
                    <a:pt x="22817" y="64765"/>
                    <a:pt x="21841" y="62813"/>
                    <a:pt x="20865" y="60534"/>
                  </a:cubicBezTo>
                  <a:cubicBezTo>
                    <a:pt x="19563" y="57605"/>
                    <a:pt x="17936" y="53700"/>
                    <a:pt x="17285" y="51747"/>
                  </a:cubicBezTo>
                  <a:cubicBezTo>
                    <a:pt x="16960" y="50445"/>
                    <a:pt x="17936" y="49469"/>
                    <a:pt x="18587" y="48818"/>
                  </a:cubicBezTo>
                  <a:cubicBezTo>
                    <a:pt x="19563" y="48167"/>
                    <a:pt x="20539" y="47191"/>
                    <a:pt x="20865" y="45889"/>
                  </a:cubicBezTo>
                  <a:cubicBezTo>
                    <a:pt x="21516" y="44262"/>
                    <a:pt x="21190" y="42309"/>
                    <a:pt x="20539" y="40356"/>
                  </a:cubicBezTo>
                  <a:cubicBezTo>
                    <a:pt x="19888" y="38729"/>
                    <a:pt x="18912" y="37102"/>
                    <a:pt x="18261" y="35800"/>
                  </a:cubicBezTo>
                  <a:cubicBezTo>
                    <a:pt x="17285" y="34173"/>
                    <a:pt x="15007" y="33196"/>
                    <a:pt x="13054" y="32220"/>
                  </a:cubicBezTo>
                  <a:lnTo>
                    <a:pt x="13054" y="32220"/>
                  </a:lnTo>
                  <a:cubicBezTo>
                    <a:pt x="11752" y="31569"/>
                    <a:pt x="10450" y="30918"/>
                    <a:pt x="10125" y="30593"/>
                  </a:cubicBezTo>
                  <a:cubicBezTo>
                    <a:pt x="9799" y="29942"/>
                    <a:pt x="9474" y="28640"/>
                    <a:pt x="9474" y="26687"/>
                  </a:cubicBezTo>
                  <a:cubicBezTo>
                    <a:pt x="9474" y="24409"/>
                    <a:pt x="9474" y="21480"/>
                    <a:pt x="9799" y="19527"/>
                  </a:cubicBezTo>
                  <a:cubicBezTo>
                    <a:pt x="10125" y="17900"/>
                    <a:pt x="13705" y="14971"/>
                    <a:pt x="16960" y="12367"/>
                  </a:cubicBezTo>
                  <a:cubicBezTo>
                    <a:pt x="19238" y="10740"/>
                    <a:pt x="21190" y="9113"/>
                    <a:pt x="21841" y="7811"/>
                  </a:cubicBezTo>
                  <a:lnTo>
                    <a:pt x="21841" y="7811"/>
                  </a:lnTo>
                  <a:cubicBezTo>
                    <a:pt x="21841" y="7811"/>
                    <a:pt x="23143" y="8462"/>
                    <a:pt x="24770" y="9438"/>
                  </a:cubicBezTo>
                  <a:lnTo>
                    <a:pt x="24770" y="9438"/>
                  </a:lnTo>
                  <a:cubicBezTo>
                    <a:pt x="26072" y="10089"/>
                    <a:pt x="27699" y="11065"/>
                    <a:pt x="29001" y="11716"/>
                  </a:cubicBezTo>
                  <a:cubicBezTo>
                    <a:pt x="32581" y="13669"/>
                    <a:pt x="35836" y="15622"/>
                    <a:pt x="37463" y="15622"/>
                  </a:cubicBezTo>
                  <a:cubicBezTo>
                    <a:pt x="39741" y="15622"/>
                    <a:pt x="40392" y="14320"/>
                    <a:pt x="40392" y="12693"/>
                  </a:cubicBezTo>
                  <a:cubicBezTo>
                    <a:pt x="40392" y="12042"/>
                    <a:pt x="40392" y="11391"/>
                    <a:pt x="40067" y="10740"/>
                  </a:cubicBezTo>
                  <a:lnTo>
                    <a:pt x="40067" y="10740"/>
                  </a:lnTo>
                  <a:cubicBezTo>
                    <a:pt x="40067" y="10089"/>
                    <a:pt x="39741" y="9764"/>
                    <a:pt x="39741" y="9764"/>
                  </a:cubicBezTo>
                  <a:cubicBezTo>
                    <a:pt x="39741" y="9438"/>
                    <a:pt x="40717" y="10089"/>
                    <a:pt x="42345" y="10089"/>
                  </a:cubicBezTo>
                  <a:cubicBezTo>
                    <a:pt x="44623" y="10089"/>
                    <a:pt x="47226" y="10089"/>
                    <a:pt x="49179" y="9113"/>
                  </a:cubicBezTo>
                  <a:cubicBezTo>
                    <a:pt x="52759" y="7811"/>
                    <a:pt x="52108" y="6184"/>
                    <a:pt x="51132" y="4231"/>
                  </a:cubicBezTo>
                  <a:cubicBezTo>
                    <a:pt x="50806" y="3580"/>
                    <a:pt x="50481" y="2929"/>
                    <a:pt x="50806" y="2278"/>
                  </a:cubicBezTo>
                  <a:cubicBezTo>
                    <a:pt x="51458" y="977"/>
                    <a:pt x="55688" y="651"/>
                    <a:pt x="58617" y="326"/>
                  </a:cubicBezTo>
                  <a:cubicBezTo>
                    <a:pt x="59268" y="326"/>
                    <a:pt x="59919" y="326"/>
                    <a:pt x="60245" y="0"/>
                  </a:cubicBezTo>
                  <a:cubicBezTo>
                    <a:pt x="60245" y="0"/>
                    <a:pt x="60245" y="977"/>
                    <a:pt x="60570" y="2278"/>
                  </a:cubicBezTo>
                  <a:cubicBezTo>
                    <a:pt x="60896" y="4231"/>
                    <a:pt x="60896" y="6509"/>
                    <a:pt x="60896" y="8136"/>
                  </a:cubicBezTo>
                  <a:cubicBezTo>
                    <a:pt x="60896" y="9438"/>
                    <a:pt x="60896" y="10740"/>
                    <a:pt x="60896" y="11391"/>
                  </a:cubicBezTo>
                  <a:cubicBezTo>
                    <a:pt x="61221" y="13018"/>
                    <a:pt x="62197" y="13669"/>
                    <a:pt x="63824" y="14320"/>
                  </a:cubicBezTo>
                  <a:cubicBezTo>
                    <a:pt x="65778" y="14971"/>
                    <a:pt x="68056" y="14971"/>
                    <a:pt x="69032" y="14645"/>
                  </a:cubicBezTo>
                  <a:cubicBezTo>
                    <a:pt x="70985" y="14320"/>
                    <a:pt x="71961" y="12042"/>
                    <a:pt x="73263" y="9764"/>
                  </a:cubicBezTo>
                  <a:cubicBezTo>
                    <a:pt x="73914" y="8787"/>
                    <a:pt x="74239" y="7811"/>
                    <a:pt x="74565" y="7160"/>
                  </a:cubicBezTo>
                  <a:cubicBezTo>
                    <a:pt x="74890" y="6509"/>
                    <a:pt x="79772" y="7811"/>
                    <a:pt x="84003" y="8787"/>
                  </a:cubicBezTo>
                  <a:cubicBezTo>
                    <a:pt x="86932" y="9438"/>
                    <a:pt x="89535" y="10089"/>
                    <a:pt x="91163" y="10089"/>
                  </a:cubicBezTo>
                  <a:cubicBezTo>
                    <a:pt x="92139" y="10089"/>
                    <a:pt x="92790" y="11065"/>
                    <a:pt x="93766" y="12693"/>
                  </a:cubicBezTo>
                  <a:cubicBezTo>
                    <a:pt x="95394" y="15622"/>
                    <a:pt x="96370" y="19853"/>
                    <a:pt x="96696" y="21805"/>
                  </a:cubicBezTo>
                  <a:cubicBezTo>
                    <a:pt x="97021" y="23433"/>
                    <a:pt x="99299" y="25060"/>
                    <a:pt x="101903" y="26687"/>
                  </a:cubicBezTo>
                  <a:cubicBezTo>
                    <a:pt x="106459" y="28965"/>
                    <a:pt x="112317" y="30918"/>
                    <a:pt x="113619" y="31244"/>
                  </a:cubicBezTo>
                  <a:cubicBezTo>
                    <a:pt x="114921" y="31569"/>
                    <a:pt x="116548" y="30593"/>
                    <a:pt x="117524" y="29291"/>
                  </a:cubicBezTo>
                  <a:cubicBezTo>
                    <a:pt x="118826" y="27664"/>
                    <a:pt x="120128" y="25386"/>
                    <a:pt x="120779" y="24084"/>
                  </a:cubicBezTo>
                  <a:cubicBezTo>
                    <a:pt x="121105" y="23758"/>
                    <a:pt x="123057" y="23107"/>
                    <a:pt x="125986" y="22456"/>
                  </a:cubicBezTo>
                  <a:cubicBezTo>
                    <a:pt x="130868" y="21480"/>
                    <a:pt x="137703" y="21154"/>
                    <a:pt x="140306" y="21154"/>
                  </a:cubicBezTo>
                  <a:cubicBezTo>
                    <a:pt x="143561" y="21154"/>
                    <a:pt x="146164" y="23758"/>
                    <a:pt x="149093" y="26362"/>
                  </a:cubicBezTo>
                  <a:cubicBezTo>
                    <a:pt x="149744" y="27013"/>
                    <a:pt x="150721" y="27664"/>
                    <a:pt x="151372" y="28314"/>
                  </a:cubicBezTo>
                  <a:cubicBezTo>
                    <a:pt x="152673" y="29291"/>
                    <a:pt x="153975" y="31895"/>
                    <a:pt x="154951" y="34173"/>
                  </a:cubicBezTo>
                  <a:cubicBezTo>
                    <a:pt x="156579" y="38078"/>
                    <a:pt x="157230" y="41984"/>
                    <a:pt x="157230" y="43611"/>
                  </a:cubicBezTo>
                  <a:cubicBezTo>
                    <a:pt x="157230" y="45238"/>
                    <a:pt x="158206" y="47191"/>
                    <a:pt x="159508" y="49469"/>
                  </a:cubicBezTo>
                  <a:cubicBezTo>
                    <a:pt x="160810" y="51422"/>
                    <a:pt x="162437" y="53700"/>
                    <a:pt x="163739" y="55327"/>
                  </a:cubicBezTo>
                  <a:cubicBezTo>
                    <a:pt x="164715" y="56629"/>
                    <a:pt x="165366" y="59233"/>
                    <a:pt x="165366" y="61836"/>
                  </a:cubicBezTo>
                  <a:cubicBezTo>
                    <a:pt x="165366" y="64440"/>
                    <a:pt x="165041" y="67043"/>
                    <a:pt x="165041" y="68671"/>
                  </a:cubicBezTo>
                  <a:cubicBezTo>
                    <a:pt x="165041" y="69647"/>
                    <a:pt x="163088" y="71925"/>
                    <a:pt x="161135" y="74529"/>
                  </a:cubicBezTo>
                  <a:cubicBezTo>
                    <a:pt x="158857" y="77458"/>
                    <a:pt x="156253" y="80387"/>
                    <a:pt x="155277" y="83316"/>
                  </a:cubicBezTo>
                  <a:cubicBezTo>
                    <a:pt x="154301" y="86571"/>
                    <a:pt x="150070" y="96009"/>
                    <a:pt x="146815" y="103169"/>
                  </a:cubicBezTo>
                  <a:cubicBezTo>
                    <a:pt x="145188" y="106423"/>
                    <a:pt x="144212" y="109352"/>
                    <a:pt x="143561" y="110654"/>
                  </a:cubicBezTo>
                  <a:cubicBezTo>
                    <a:pt x="141933" y="114560"/>
                    <a:pt x="145188" y="123672"/>
                    <a:pt x="147466" y="129856"/>
                  </a:cubicBezTo>
                  <a:cubicBezTo>
                    <a:pt x="148117" y="131809"/>
                    <a:pt x="148768" y="133436"/>
                    <a:pt x="149093" y="134738"/>
                  </a:cubicBezTo>
                  <a:cubicBezTo>
                    <a:pt x="149744" y="137341"/>
                    <a:pt x="150721" y="139294"/>
                    <a:pt x="152348" y="141247"/>
                  </a:cubicBezTo>
                  <a:cubicBezTo>
                    <a:pt x="153975" y="143199"/>
                    <a:pt x="155928" y="144827"/>
                    <a:pt x="159182" y="146780"/>
                  </a:cubicBezTo>
                  <a:cubicBezTo>
                    <a:pt x="163088" y="149058"/>
                    <a:pt x="161460" y="151336"/>
                    <a:pt x="160810" y="152638"/>
                  </a:cubicBezTo>
                  <a:lnTo>
                    <a:pt x="160810" y="152638"/>
                  </a:lnTo>
                  <a:cubicBezTo>
                    <a:pt x="160484" y="153289"/>
                    <a:pt x="160159" y="153614"/>
                    <a:pt x="160159" y="154265"/>
                  </a:cubicBezTo>
                  <a:cubicBezTo>
                    <a:pt x="160484" y="154590"/>
                    <a:pt x="158206" y="156218"/>
                    <a:pt x="155603" y="158170"/>
                  </a:cubicBezTo>
                  <a:lnTo>
                    <a:pt x="155603" y="15817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0" name="Freeform: Shape 2729">
              <a:extLst>
                <a:ext uri="{FF2B5EF4-FFF2-40B4-BE49-F238E27FC236}">
                  <a16:creationId xmlns:a16="http://schemas.microsoft.com/office/drawing/2014/main" id="{D560025D-913E-4612-BDCB-39EBA256EED9}"/>
                </a:ext>
              </a:extLst>
            </p:cNvPr>
            <p:cNvSpPr/>
            <p:nvPr/>
          </p:nvSpPr>
          <p:spPr>
            <a:xfrm>
              <a:off x="5670688" y="4136163"/>
              <a:ext cx="122564" cy="178806"/>
            </a:xfrm>
            <a:custGeom>
              <a:avLst/>
              <a:gdLst>
                <a:gd name="connsiteX0" fmla="*/ 122565 w 122564"/>
                <a:gd name="connsiteY0" fmla="*/ 142562 h 178806"/>
                <a:gd name="connsiteX1" fmla="*/ 118659 w 122564"/>
                <a:gd name="connsiteY1" fmla="*/ 147118 h 178806"/>
                <a:gd name="connsiteX2" fmla="*/ 111824 w 122564"/>
                <a:gd name="connsiteY2" fmla="*/ 148420 h 178806"/>
                <a:gd name="connsiteX3" fmla="*/ 107919 w 122564"/>
                <a:gd name="connsiteY3" fmla="*/ 143864 h 178806"/>
                <a:gd name="connsiteX4" fmla="*/ 97179 w 122564"/>
                <a:gd name="connsiteY4" fmla="*/ 140934 h 178806"/>
                <a:gd name="connsiteX5" fmla="*/ 95877 w 122564"/>
                <a:gd name="connsiteY5" fmla="*/ 143864 h 178806"/>
                <a:gd name="connsiteX6" fmla="*/ 102386 w 122564"/>
                <a:gd name="connsiteY6" fmla="*/ 146467 h 178806"/>
                <a:gd name="connsiteX7" fmla="*/ 104014 w 122564"/>
                <a:gd name="connsiteY7" fmla="*/ 148745 h 178806"/>
                <a:gd name="connsiteX8" fmla="*/ 90345 w 122564"/>
                <a:gd name="connsiteY8" fmla="*/ 152976 h 178806"/>
                <a:gd name="connsiteX9" fmla="*/ 75699 w 122564"/>
                <a:gd name="connsiteY9" fmla="*/ 159811 h 178806"/>
                <a:gd name="connsiteX10" fmla="*/ 66586 w 122564"/>
                <a:gd name="connsiteY10" fmla="*/ 165018 h 178806"/>
                <a:gd name="connsiteX11" fmla="*/ 45757 w 122564"/>
                <a:gd name="connsiteY11" fmla="*/ 169574 h 178806"/>
                <a:gd name="connsiteX12" fmla="*/ 32088 w 122564"/>
                <a:gd name="connsiteY12" fmla="*/ 178687 h 178806"/>
                <a:gd name="connsiteX13" fmla="*/ 18745 w 122564"/>
                <a:gd name="connsiteY13" fmla="*/ 173805 h 178806"/>
                <a:gd name="connsiteX14" fmla="*/ 12236 w 122564"/>
                <a:gd name="connsiteY14" fmla="*/ 171202 h 178806"/>
                <a:gd name="connsiteX15" fmla="*/ 16792 w 122564"/>
                <a:gd name="connsiteY15" fmla="*/ 166645 h 178806"/>
                <a:gd name="connsiteX16" fmla="*/ 17118 w 122564"/>
                <a:gd name="connsiteY16" fmla="*/ 166320 h 178806"/>
                <a:gd name="connsiteX17" fmla="*/ 17118 w 122564"/>
                <a:gd name="connsiteY17" fmla="*/ 166320 h 178806"/>
                <a:gd name="connsiteX18" fmla="*/ 14514 w 122564"/>
                <a:gd name="connsiteY18" fmla="*/ 156882 h 178806"/>
                <a:gd name="connsiteX19" fmla="*/ 8330 w 122564"/>
                <a:gd name="connsiteY19" fmla="*/ 152000 h 178806"/>
                <a:gd name="connsiteX20" fmla="*/ 5727 w 122564"/>
                <a:gd name="connsiteY20" fmla="*/ 146467 h 178806"/>
                <a:gd name="connsiteX21" fmla="*/ 4100 w 122564"/>
                <a:gd name="connsiteY21" fmla="*/ 141585 h 178806"/>
                <a:gd name="connsiteX22" fmla="*/ 194 w 122564"/>
                <a:gd name="connsiteY22" fmla="*/ 124336 h 178806"/>
                <a:gd name="connsiteX23" fmla="*/ 3448 w 122564"/>
                <a:gd name="connsiteY23" fmla="*/ 116851 h 178806"/>
                <a:gd name="connsiteX24" fmla="*/ 12236 w 122564"/>
                <a:gd name="connsiteY24" fmla="*/ 96673 h 178806"/>
                <a:gd name="connsiteX25" fmla="*/ 17443 w 122564"/>
                <a:gd name="connsiteY25" fmla="*/ 88862 h 178806"/>
                <a:gd name="connsiteX26" fmla="*/ 21999 w 122564"/>
                <a:gd name="connsiteY26" fmla="*/ 81702 h 178806"/>
                <a:gd name="connsiteX27" fmla="*/ 22325 w 122564"/>
                <a:gd name="connsiteY27" fmla="*/ 74542 h 178806"/>
                <a:gd name="connsiteX28" fmla="*/ 20047 w 122564"/>
                <a:gd name="connsiteY28" fmla="*/ 66406 h 178806"/>
                <a:gd name="connsiteX29" fmla="*/ 16141 w 122564"/>
                <a:gd name="connsiteY29" fmla="*/ 60873 h 178806"/>
                <a:gd name="connsiteX30" fmla="*/ 14188 w 122564"/>
                <a:gd name="connsiteY30" fmla="*/ 56642 h 178806"/>
                <a:gd name="connsiteX31" fmla="*/ 11585 w 122564"/>
                <a:gd name="connsiteY31" fmla="*/ 46553 h 178806"/>
                <a:gd name="connsiteX32" fmla="*/ 10283 w 122564"/>
                <a:gd name="connsiteY32" fmla="*/ 43624 h 178806"/>
                <a:gd name="connsiteX33" fmla="*/ 13863 w 122564"/>
                <a:gd name="connsiteY33" fmla="*/ 36789 h 178806"/>
                <a:gd name="connsiteX34" fmla="*/ 11910 w 122564"/>
                <a:gd name="connsiteY34" fmla="*/ 26049 h 178806"/>
                <a:gd name="connsiteX35" fmla="*/ 10934 w 122564"/>
                <a:gd name="connsiteY35" fmla="*/ 23446 h 178806"/>
                <a:gd name="connsiteX36" fmla="*/ 9307 w 122564"/>
                <a:gd name="connsiteY36" fmla="*/ 17588 h 178806"/>
                <a:gd name="connsiteX37" fmla="*/ 8981 w 122564"/>
                <a:gd name="connsiteY37" fmla="*/ 13031 h 178806"/>
                <a:gd name="connsiteX38" fmla="*/ 8981 w 122564"/>
                <a:gd name="connsiteY38" fmla="*/ 13031 h 178806"/>
                <a:gd name="connsiteX39" fmla="*/ 10283 w 122564"/>
                <a:gd name="connsiteY39" fmla="*/ 9451 h 178806"/>
                <a:gd name="connsiteX40" fmla="*/ 12561 w 122564"/>
                <a:gd name="connsiteY40" fmla="*/ 5220 h 178806"/>
                <a:gd name="connsiteX41" fmla="*/ 30787 w 122564"/>
                <a:gd name="connsiteY41" fmla="*/ 3919 h 178806"/>
                <a:gd name="connsiteX42" fmla="*/ 33716 w 122564"/>
                <a:gd name="connsiteY42" fmla="*/ 3919 h 178806"/>
                <a:gd name="connsiteX43" fmla="*/ 58125 w 122564"/>
                <a:gd name="connsiteY43" fmla="*/ 4895 h 178806"/>
                <a:gd name="connsiteX44" fmla="*/ 72770 w 122564"/>
                <a:gd name="connsiteY44" fmla="*/ 5546 h 178806"/>
                <a:gd name="connsiteX45" fmla="*/ 77652 w 122564"/>
                <a:gd name="connsiteY45" fmla="*/ 2942 h 178806"/>
                <a:gd name="connsiteX46" fmla="*/ 81883 w 122564"/>
                <a:gd name="connsiteY46" fmla="*/ 339 h 178806"/>
                <a:gd name="connsiteX47" fmla="*/ 90345 w 122564"/>
                <a:gd name="connsiteY47" fmla="*/ 989 h 178806"/>
                <a:gd name="connsiteX48" fmla="*/ 86439 w 122564"/>
                <a:gd name="connsiteY48" fmla="*/ 10753 h 178806"/>
                <a:gd name="connsiteX49" fmla="*/ 89043 w 122564"/>
                <a:gd name="connsiteY49" fmla="*/ 16286 h 178806"/>
                <a:gd name="connsiteX50" fmla="*/ 97504 w 122564"/>
                <a:gd name="connsiteY50" fmla="*/ 21168 h 178806"/>
                <a:gd name="connsiteX51" fmla="*/ 99132 w 122564"/>
                <a:gd name="connsiteY51" fmla="*/ 23771 h 178806"/>
                <a:gd name="connsiteX52" fmla="*/ 99457 w 122564"/>
                <a:gd name="connsiteY52" fmla="*/ 25724 h 178806"/>
                <a:gd name="connsiteX53" fmla="*/ 98156 w 122564"/>
                <a:gd name="connsiteY53" fmla="*/ 33209 h 178806"/>
                <a:gd name="connsiteX54" fmla="*/ 96854 w 122564"/>
                <a:gd name="connsiteY54" fmla="*/ 42973 h 178806"/>
                <a:gd name="connsiteX55" fmla="*/ 96854 w 122564"/>
                <a:gd name="connsiteY55" fmla="*/ 45902 h 178806"/>
                <a:gd name="connsiteX56" fmla="*/ 98806 w 122564"/>
                <a:gd name="connsiteY56" fmla="*/ 51435 h 178806"/>
                <a:gd name="connsiteX57" fmla="*/ 100434 w 122564"/>
                <a:gd name="connsiteY57" fmla="*/ 59571 h 178806"/>
                <a:gd name="connsiteX58" fmla="*/ 101736 w 122564"/>
                <a:gd name="connsiteY58" fmla="*/ 66406 h 178806"/>
                <a:gd name="connsiteX59" fmla="*/ 103688 w 122564"/>
                <a:gd name="connsiteY59" fmla="*/ 76820 h 178806"/>
                <a:gd name="connsiteX60" fmla="*/ 104990 w 122564"/>
                <a:gd name="connsiteY60" fmla="*/ 88211 h 178806"/>
                <a:gd name="connsiteX61" fmla="*/ 103037 w 122564"/>
                <a:gd name="connsiteY61" fmla="*/ 95371 h 178806"/>
                <a:gd name="connsiteX62" fmla="*/ 101084 w 122564"/>
                <a:gd name="connsiteY62" fmla="*/ 101555 h 178806"/>
                <a:gd name="connsiteX63" fmla="*/ 103688 w 122564"/>
                <a:gd name="connsiteY63" fmla="*/ 106762 h 178806"/>
                <a:gd name="connsiteX64" fmla="*/ 105315 w 122564"/>
                <a:gd name="connsiteY64" fmla="*/ 108715 h 178806"/>
                <a:gd name="connsiteX65" fmla="*/ 104665 w 122564"/>
                <a:gd name="connsiteY65" fmla="*/ 112620 h 178806"/>
                <a:gd name="connsiteX66" fmla="*/ 103363 w 122564"/>
                <a:gd name="connsiteY66" fmla="*/ 117827 h 178806"/>
                <a:gd name="connsiteX67" fmla="*/ 107919 w 122564"/>
                <a:gd name="connsiteY67" fmla="*/ 128893 h 178806"/>
                <a:gd name="connsiteX68" fmla="*/ 108895 w 122564"/>
                <a:gd name="connsiteY68" fmla="*/ 130520 h 178806"/>
                <a:gd name="connsiteX69" fmla="*/ 118984 w 122564"/>
                <a:gd name="connsiteY69" fmla="*/ 140283 h 178806"/>
                <a:gd name="connsiteX70" fmla="*/ 122565 w 122564"/>
                <a:gd name="connsiteY70" fmla="*/ 142562 h 178806"/>
                <a:gd name="connsiteX71" fmla="*/ 122565 w 122564"/>
                <a:gd name="connsiteY71" fmla="*/ 142562 h 1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2564" h="178806">
                  <a:moveTo>
                    <a:pt x="122565" y="142562"/>
                  </a:moveTo>
                  <a:cubicBezTo>
                    <a:pt x="121588" y="144189"/>
                    <a:pt x="120612" y="146142"/>
                    <a:pt x="118659" y="147118"/>
                  </a:cubicBezTo>
                  <a:cubicBezTo>
                    <a:pt x="115404" y="148745"/>
                    <a:pt x="113126" y="148745"/>
                    <a:pt x="111824" y="148420"/>
                  </a:cubicBezTo>
                  <a:cubicBezTo>
                    <a:pt x="110197" y="148094"/>
                    <a:pt x="109872" y="146793"/>
                    <a:pt x="107919" y="143864"/>
                  </a:cubicBezTo>
                  <a:cubicBezTo>
                    <a:pt x="105966" y="140934"/>
                    <a:pt x="99132" y="140934"/>
                    <a:pt x="97179" y="140934"/>
                  </a:cubicBezTo>
                  <a:cubicBezTo>
                    <a:pt x="95226" y="140934"/>
                    <a:pt x="93599" y="143213"/>
                    <a:pt x="95877" y="143864"/>
                  </a:cubicBezTo>
                  <a:cubicBezTo>
                    <a:pt x="98156" y="144514"/>
                    <a:pt x="101084" y="145491"/>
                    <a:pt x="102386" y="146467"/>
                  </a:cubicBezTo>
                  <a:cubicBezTo>
                    <a:pt x="103688" y="147118"/>
                    <a:pt x="104990" y="148094"/>
                    <a:pt x="104014" y="148745"/>
                  </a:cubicBezTo>
                  <a:cubicBezTo>
                    <a:pt x="103037" y="149396"/>
                    <a:pt x="95552" y="151349"/>
                    <a:pt x="90345" y="152976"/>
                  </a:cubicBezTo>
                  <a:cubicBezTo>
                    <a:pt x="84812" y="154278"/>
                    <a:pt x="79930" y="157207"/>
                    <a:pt x="75699" y="159811"/>
                  </a:cubicBezTo>
                  <a:cubicBezTo>
                    <a:pt x="71468" y="162414"/>
                    <a:pt x="69516" y="164042"/>
                    <a:pt x="66586" y="165018"/>
                  </a:cubicBezTo>
                  <a:cubicBezTo>
                    <a:pt x="63657" y="165994"/>
                    <a:pt x="48361" y="168923"/>
                    <a:pt x="45757" y="169574"/>
                  </a:cubicBezTo>
                  <a:cubicBezTo>
                    <a:pt x="43479" y="170225"/>
                    <a:pt x="34692" y="179989"/>
                    <a:pt x="32088" y="178687"/>
                  </a:cubicBezTo>
                  <a:cubicBezTo>
                    <a:pt x="29485" y="177385"/>
                    <a:pt x="22976" y="176083"/>
                    <a:pt x="18745" y="173805"/>
                  </a:cubicBezTo>
                  <a:cubicBezTo>
                    <a:pt x="17118" y="172829"/>
                    <a:pt x="14514" y="171852"/>
                    <a:pt x="12236" y="171202"/>
                  </a:cubicBezTo>
                  <a:cubicBezTo>
                    <a:pt x="14839" y="169574"/>
                    <a:pt x="16792" y="167622"/>
                    <a:pt x="16792" y="166645"/>
                  </a:cubicBezTo>
                  <a:cubicBezTo>
                    <a:pt x="16792" y="166645"/>
                    <a:pt x="16792" y="166645"/>
                    <a:pt x="17118" y="166320"/>
                  </a:cubicBezTo>
                  <a:lnTo>
                    <a:pt x="17118" y="166320"/>
                  </a:lnTo>
                  <a:cubicBezTo>
                    <a:pt x="18420" y="164367"/>
                    <a:pt x="20698" y="160462"/>
                    <a:pt x="14514" y="156882"/>
                  </a:cubicBezTo>
                  <a:cubicBezTo>
                    <a:pt x="11585" y="155254"/>
                    <a:pt x="9632" y="153627"/>
                    <a:pt x="8330" y="152000"/>
                  </a:cubicBezTo>
                  <a:cubicBezTo>
                    <a:pt x="7029" y="150373"/>
                    <a:pt x="6378" y="148745"/>
                    <a:pt x="5727" y="146467"/>
                  </a:cubicBezTo>
                  <a:cubicBezTo>
                    <a:pt x="5401" y="145165"/>
                    <a:pt x="4750" y="143538"/>
                    <a:pt x="4100" y="141585"/>
                  </a:cubicBezTo>
                  <a:cubicBezTo>
                    <a:pt x="2147" y="135727"/>
                    <a:pt x="-782" y="126940"/>
                    <a:pt x="194" y="124336"/>
                  </a:cubicBezTo>
                  <a:cubicBezTo>
                    <a:pt x="845" y="123034"/>
                    <a:pt x="2147" y="120105"/>
                    <a:pt x="3448" y="116851"/>
                  </a:cubicBezTo>
                  <a:cubicBezTo>
                    <a:pt x="6703" y="109691"/>
                    <a:pt x="10934" y="100253"/>
                    <a:pt x="12236" y="96673"/>
                  </a:cubicBezTo>
                  <a:cubicBezTo>
                    <a:pt x="12887" y="94395"/>
                    <a:pt x="15490" y="91465"/>
                    <a:pt x="17443" y="88862"/>
                  </a:cubicBezTo>
                  <a:cubicBezTo>
                    <a:pt x="19721" y="85933"/>
                    <a:pt x="21999" y="83329"/>
                    <a:pt x="21999" y="81702"/>
                  </a:cubicBezTo>
                  <a:cubicBezTo>
                    <a:pt x="22325" y="80075"/>
                    <a:pt x="22325" y="77471"/>
                    <a:pt x="22325" y="74542"/>
                  </a:cubicBezTo>
                  <a:cubicBezTo>
                    <a:pt x="22325" y="71613"/>
                    <a:pt x="21674" y="68358"/>
                    <a:pt x="20047" y="66406"/>
                  </a:cubicBezTo>
                  <a:cubicBezTo>
                    <a:pt x="18745" y="64778"/>
                    <a:pt x="17118" y="62826"/>
                    <a:pt x="16141" y="60873"/>
                  </a:cubicBezTo>
                  <a:cubicBezTo>
                    <a:pt x="15165" y="59246"/>
                    <a:pt x="14188" y="57618"/>
                    <a:pt x="14188" y="56642"/>
                  </a:cubicBezTo>
                  <a:cubicBezTo>
                    <a:pt x="14188" y="55015"/>
                    <a:pt x="13212" y="50458"/>
                    <a:pt x="11585" y="46553"/>
                  </a:cubicBezTo>
                  <a:cubicBezTo>
                    <a:pt x="11259" y="45577"/>
                    <a:pt x="10934" y="44600"/>
                    <a:pt x="10283" y="43624"/>
                  </a:cubicBezTo>
                  <a:cubicBezTo>
                    <a:pt x="10934" y="42647"/>
                    <a:pt x="12887" y="40369"/>
                    <a:pt x="13863" y="36789"/>
                  </a:cubicBezTo>
                  <a:cubicBezTo>
                    <a:pt x="14839" y="33209"/>
                    <a:pt x="13538" y="29955"/>
                    <a:pt x="11910" y="26049"/>
                  </a:cubicBezTo>
                  <a:cubicBezTo>
                    <a:pt x="11585" y="25073"/>
                    <a:pt x="11259" y="24422"/>
                    <a:pt x="10934" y="23446"/>
                  </a:cubicBezTo>
                  <a:cubicBezTo>
                    <a:pt x="9957" y="21168"/>
                    <a:pt x="9632" y="19215"/>
                    <a:pt x="9307" y="17588"/>
                  </a:cubicBezTo>
                  <a:cubicBezTo>
                    <a:pt x="8981" y="15635"/>
                    <a:pt x="8981" y="14333"/>
                    <a:pt x="8981" y="13031"/>
                  </a:cubicBezTo>
                  <a:lnTo>
                    <a:pt x="8981" y="13031"/>
                  </a:lnTo>
                  <a:cubicBezTo>
                    <a:pt x="8981" y="12055"/>
                    <a:pt x="9632" y="10753"/>
                    <a:pt x="10283" y="9451"/>
                  </a:cubicBezTo>
                  <a:cubicBezTo>
                    <a:pt x="10934" y="7824"/>
                    <a:pt x="11910" y="6197"/>
                    <a:pt x="12561" y="5220"/>
                  </a:cubicBezTo>
                  <a:cubicBezTo>
                    <a:pt x="13212" y="4244"/>
                    <a:pt x="23301" y="3919"/>
                    <a:pt x="30787" y="3919"/>
                  </a:cubicBezTo>
                  <a:lnTo>
                    <a:pt x="33716" y="3919"/>
                  </a:lnTo>
                  <a:cubicBezTo>
                    <a:pt x="37947" y="3919"/>
                    <a:pt x="49012" y="4244"/>
                    <a:pt x="58125" y="4895"/>
                  </a:cubicBezTo>
                  <a:cubicBezTo>
                    <a:pt x="65284" y="5220"/>
                    <a:pt x="71143" y="5546"/>
                    <a:pt x="72770" y="5546"/>
                  </a:cubicBezTo>
                  <a:cubicBezTo>
                    <a:pt x="74723" y="5546"/>
                    <a:pt x="76350" y="4244"/>
                    <a:pt x="77652" y="2942"/>
                  </a:cubicBezTo>
                  <a:cubicBezTo>
                    <a:pt x="78954" y="1966"/>
                    <a:pt x="80256" y="664"/>
                    <a:pt x="81883" y="339"/>
                  </a:cubicBezTo>
                  <a:cubicBezTo>
                    <a:pt x="84161" y="-312"/>
                    <a:pt x="86765" y="13"/>
                    <a:pt x="90345" y="989"/>
                  </a:cubicBezTo>
                  <a:cubicBezTo>
                    <a:pt x="89368" y="3593"/>
                    <a:pt x="87415" y="8150"/>
                    <a:pt x="86439" y="10753"/>
                  </a:cubicBezTo>
                  <a:cubicBezTo>
                    <a:pt x="85788" y="12706"/>
                    <a:pt x="87090" y="14659"/>
                    <a:pt x="89043" y="16286"/>
                  </a:cubicBezTo>
                  <a:cubicBezTo>
                    <a:pt x="91647" y="18564"/>
                    <a:pt x="95552" y="20517"/>
                    <a:pt x="97504" y="21168"/>
                  </a:cubicBezTo>
                  <a:cubicBezTo>
                    <a:pt x="98806" y="21819"/>
                    <a:pt x="99132" y="22795"/>
                    <a:pt x="99132" y="23771"/>
                  </a:cubicBezTo>
                  <a:cubicBezTo>
                    <a:pt x="99132" y="24422"/>
                    <a:pt x="99132" y="25073"/>
                    <a:pt x="99457" y="25724"/>
                  </a:cubicBezTo>
                  <a:cubicBezTo>
                    <a:pt x="99783" y="26375"/>
                    <a:pt x="99132" y="29629"/>
                    <a:pt x="98156" y="33209"/>
                  </a:cubicBezTo>
                  <a:cubicBezTo>
                    <a:pt x="97504" y="37115"/>
                    <a:pt x="96528" y="41346"/>
                    <a:pt x="96854" y="42973"/>
                  </a:cubicBezTo>
                  <a:cubicBezTo>
                    <a:pt x="96854" y="43949"/>
                    <a:pt x="96854" y="44926"/>
                    <a:pt x="96854" y="45902"/>
                  </a:cubicBezTo>
                  <a:cubicBezTo>
                    <a:pt x="96854" y="48180"/>
                    <a:pt x="96854" y="50458"/>
                    <a:pt x="98806" y="51435"/>
                  </a:cubicBezTo>
                  <a:cubicBezTo>
                    <a:pt x="99457" y="51760"/>
                    <a:pt x="99783" y="55666"/>
                    <a:pt x="100434" y="59571"/>
                  </a:cubicBezTo>
                  <a:cubicBezTo>
                    <a:pt x="100759" y="62500"/>
                    <a:pt x="101084" y="65104"/>
                    <a:pt x="101736" y="66406"/>
                  </a:cubicBezTo>
                  <a:cubicBezTo>
                    <a:pt x="102386" y="68033"/>
                    <a:pt x="103037" y="72264"/>
                    <a:pt x="103688" y="76820"/>
                  </a:cubicBezTo>
                  <a:cubicBezTo>
                    <a:pt x="104339" y="81376"/>
                    <a:pt x="104990" y="85933"/>
                    <a:pt x="104990" y="88211"/>
                  </a:cubicBezTo>
                  <a:cubicBezTo>
                    <a:pt x="104990" y="90489"/>
                    <a:pt x="104014" y="93093"/>
                    <a:pt x="103037" y="95371"/>
                  </a:cubicBezTo>
                  <a:cubicBezTo>
                    <a:pt x="102061" y="97649"/>
                    <a:pt x="101410" y="99602"/>
                    <a:pt x="101084" y="101555"/>
                  </a:cubicBezTo>
                  <a:cubicBezTo>
                    <a:pt x="101084" y="104484"/>
                    <a:pt x="102386" y="105785"/>
                    <a:pt x="103688" y="106762"/>
                  </a:cubicBezTo>
                  <a:cubicBezTo>
                    <a:pt x="104339" y="107413"/>
                    <a:pt x="104990" y="107738"/>
                    <a:pt x="105315" y="108715"/>
                  </a:cubicBezTo>
                  <a:cubicBezTo>
                    <a:pt x="105641" y="109691"/>
                    <a:pt x="104990" y="110993"/>
                    <a:pt x="104665" y="112620"/>
                  </a:cubicBezTo>
                  <a:cubicBezTo>
                    <a:pt x="104014" y="114247"/>
                    <a:pt x="103363" y="115874"/>
                    <a:pt x="103363" y="117827"/>
                  </a:cubicBezTo>
                  <a:cubicBezTo>
                    <a:pt x="103363" y="121082"/>
                    <a:pt x="106292" y="125964"/>
                    <a:pt x="107919" y="128893"/>
                  </a:cubicBezTo>
                  <a:cubicBezTo>
                    <a:pt x="108245" y="129544"/>
                    <a:pt x="108570" y="130194"/>
                    <a:pt x="108895" y="130520"/>
                  </a:cubicBezTo>
                  <a:cubicBezTo>
                    <a:pt x="109546" y="131822"/>
                    <a:pt x="114428" y="136378"/>
                    <a:pt x="118984" y="140283"/>
                  </a:cubicBezTo>
                  <a:cubicBezTo>
                    <a:pt x="120612" y="140609"/>
                    <a:pt x="121588" y="141585"/>
                    <a:pt x="122565" y="142562"/>
                  </a:cubicBezTo>
                  <a:lnTo>
                    <a:pt x="122565" y="14256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1" name="Freeform: Shape 2730">
              <a:extLst>
                <a:ext uri="{FF2B5EF4-FFF2-40B4-BE49-F238E27FC236}">
                  <a16:creationId xmlns:a16="http://schemas.microsoft.com/office/drawing/2014/main" id="{5EDEAFA7-8625-44E8-9A27-DC7804016BB2}"/>
                </a:ext>
              </a:extLst>
            </p:cNvPr>
            <p:cNvSpPr/>
            <p:nvPr/>
          </p:nvSpPr>
          <p:spPr>
            <a:xfrm>
              <a:off x="5759974" y="4136827"/>
              <a:ext cx="49877" cy="139944"/>
            </a:xfrm>
            <a:custGeom>
              <a:avLst/>
              <a:gdLst>
                <a:gd name="connsiteX0" fmla="*/ 49877 w 49877"/>
                <a:gd name="connsiteY0" fmla="*/ 136039 h 139944"/>
                <a:gd name="connsiteX1" fmla="*/ 48901 w 49877"/>
                <a:gd name="connsiteY1" fmla="*/ 136365 h 139944"/>
                <a:gd name="connsiteX2" fmla="*/ 35883 w 49877"/>
                <a:gd name="connsiteY2" fmla="*/ 138969 h 139944"/>
                <a:gd name="connsiteX3" fmla="*/ 34907 w 49877"/>
                <a:gd name="connsiteY3" fmla="*/ 139945 h 139944"/>
                <a:gd name="connsiteX4" fmla="*/ 32303 w 49877"/>
                <a:gd name="connsiteY4" fmla="*/ 137341 h 139944"/>
                <a:gd name="connsiteX5" fmla="*/ 22865 w 49877"/>
                <a:gd name="connsiteY5" fmla="*/ 128554 h 139944"/>
                <a:gd name="connsiteX6" fmla="*/ 21889 w 49877"/>
                <a:gd name="connsiteY6" fmla="*/ 126927 h 139944"/>
                <a:gd name="connsiteX7" fmla="*/ 17657 w 49877"/>
                <a:gd name="connsiteY7" fmla="*/ 116838 h 139944"/>
                <a:gd name="connsiteX8" fmla="*/ 18634 w 49877"/>
                <a:gd name="connsiteY8" fmla="*/ 112607 h 139944"/>
                <a:gd name="connsiteX9" fmla="*/ 19285 w 49877"/>
                <a:gd name="connsiteY9" fmla="*/ 106749 h 139944"/>
                <a:gd name="connsiteX10" fmla="*/ 17007 w 49877"/>
                <a:gd name="connsiteY10" fmla="*/ 103819 h 139944"/>
                <a:gd name="connsiteX11" fmla="*/ 15379 w 49877"/>
                <a:gd name="connsiteY11" fmla="*/ 100565 h 139944"/>
                <a:gd name="connsiteX12" fmla="*/ 17007 w 49877"/>
                <a:gd name="connsiteY12" fmla="*/ 95032 h 139944"/>
                <a:gd name="connsiteX13" fmla="*/ 19285 w 49877"/>
                <a:gd name="connsiteY13" fmla="*/ 86896 h 139944"/>
                <a:gd name="connsiteX14" fmla="*/ 17983 w 49877"/>
                <a:gd name="connsiteY14" fmla="*/ 75180 h 139944"/>
                <a:gd name="connsiteX15" fmla="*/ 15705 w 49877"/>
                <a:gd name="connsiteY15" fmla="*/ 64114 h 139944"/>
                <a:gd name="connsiteX16" fmla="*/ 14728 w 49877"/>
                <a:gd name="connsiteY16" fmla="*/ 57931 h 139944"/>
                <a:gd name="connsiteX17" fmla="*/ 11799 w 49877"/>
                <a:gd name="connsiteY17" fmla="*/ 47842 h 139944"/>
                <a:gd name="connsiteX18" fmla="*/ 11148 w 49877"/>
                <a:gd name="connsiteY18" fmla="*/ 44587 h 139944"/>
                <a:gd name="connsiteX19" fmla="*/ 10823 w 49877"/>
                <a:gd name="connsiteY19" fmla="*/ 41007 h 139944"/>
                <a:gd name="connsiteX20" fmla="*/ 12125 w 49877"/>
                <a:gd name="connsiteY20" fmla="*/ 32220 h 139944"/>
                <a:gd name="connsiteX21" fmla="*/ 13101 w 49877"/>
                <a:gd name="connsiteY21" fmla="*/ 23433 h 139944"/>
                <a:gd name="connsiteX22" fmla="*/ 12776 w 49877"/>
                <a:gd name="connsiteY22" fmla="*/ 22131 h 139944"/>
                <a:gd name="connsiteX23" fmla="*/ 9521 w 49877"/>
                <a:gd name="connsiteY23" fmla="*/ 17249 h 139944"/>
                <a:gd name="connsiteX24" fmla="*/ 1710 w 49877"/>
                <a:gd name="connsiteY24" fmla="*/ 12693 h 139944"/>
                <a:gd name="connsiteX25" fmla="*/ 83 w 49877"/>
                <a:gd name="connsiteY25" fmla="*/ 9764 h 139944"/>
                <a:gd name="connsiteX26" fmla="*/ 3989 w 49877"/>
                <a:gd name="connsiteY26" fmla="*/ 0 h 139944"/>
                <a:gd name="connsiteX27" fmla="*/ 8219 w 49877"/>
                <a:gd name="connsiteY27" fmla="*/ 1302 h 139944"/>
                <a:gd name="connsiteX28" fmla="*/ 10172 w 49877"/>
                <a:gd name="connsiteY28" fmla="*/ 1953 h 139944"/>
                <a:gd name="connsiteX29" fmla="*/ 19935 w 49877"/>
                <a:gd name="connsiteY29" fmla="*/ 3905 h 139944"/>
                <a:gd name="connsiteX30" fmla="*/ 23190 w 49877"/>
                <a:gd name="connsiteY30" fmla="*/ 4231 h 139944"/>
                <a:gd name="connsiteX31" fmla="*/ 21889 w 49877"/>
                <a:gd name="connsiteY31" fmla="*/ 7160 h 139944"/>
                <a:gd name="connsiteX32" fmla="*/ 21563 w 49877"/>
                <a:gd name="connsiteY32" fmla="*/ 8136 h 139944"/>
                <a:gd name="connsiteX33" fmla="*/ 21563 w 49877"/>
                <a:gd name="connsiteY33" fmla="*/ 8136 h 139944"/>
                <a:gd name="connsiteX34" fmla="*/ 21237 w 49877"/>
                <a:gd name="connsiteY34" fmla="*/ 13018 h 139944"/>
                <a:gd name="connsiteX35" fmla="*/ 22214 w 49877"/>
                <a:gd name="connsiteY35" fmla="*/ 18551 h 139944"/>
                <a:gd name="connsiteX36" fmla="*/ 32954 w 49877"/>
                <a:gd name="connsiteY36" fmla="*/ 27338 h 139944"/>
                <a:gd name="connsiteX37" fmla="*/ 38161 w 49877"/>
                <a:gd name="connsiteY37" fmla="*/ 30918 h 139944"/>
                <a:gd name="connsiteX38" fmla="*/ 38161 w 49877"/>
                <a:gd name="connsiteY38" fmla="*/ 40356 h 139944"/>
                <a:gd name="connsiteX39" fmla="*/ 38161 w 49877"/>
                <a:gd name="connsiteY39" fmla="*/ 46214 h 139944"/>
                <a:gd name="connsiteX40" fmla="*/ 40765 w 49877"/>
                <a:gd name="connsiteY40" fmla="*/ 50120 h 139944"/>
                <a:gd name="connsiteX41" fmla="*/ 40765 w 49877"/>
                <a:gd name="connsiteY41" fmla="*/ 50120 h 139944"/>
                <a:gd name="connsiteX42" fmla="*/ 43694 w 49877"/>
                <a:gd name="connsiteY42" fmla="*/ 53700 h 139944"/>
                <a:gd name="connsiteX43" fmla="*/ 45321 w 49877"/>
                <a:gd name="connsiteY43" fmla="*/ 58256 h 139944"/>
                <a:gd name="connsiteX44" fmla="*/ 46298 w 49877"/>
                <a:gd name="connsiteY44" fmla="*/ 64765 h 139944"/>
                <a:gd name="connsiteX45" fmla="*/ 45972 w 49877"/>
                <a:gd name="connsiteY45" fmla="*/ 77783 h 139944"/>
                <a:gd name="connsiteX46" fmla="*/ 45646 w 49877"/>
                <a:gd name="connsiteY46" fmla="*/ 90801 h 139944"/>
                <a:gd name="connsiteX47" fmla="*/ 45972 w 49877"/>
                <a:gd name="connsiteY47" fmla="*/ 95032 h 139944"/>
                <a:gd name="connsiteX48" fmla="*/ 46298 w 49877"/>
                <a:gd name="connsiteY48" fmla="*/ 102192 h 139944"/>
                <a:gd name="connsiteX49" fmla="*/ 45321 w 49877"/>
                <a:gd name="connsiteY49" fmla="*/ 109678 h 139944"/>
                <a:gd name="connsiteX50" fmla="*/ 44670 w 49877"/>
                <a:gd name="connsiteY50" fmla="*/ 116187 h 139944"/>
                <a:gd name="connsiteX51" fmla="*/ 44996 w 49877"/>
                <a:gd name="connsiteY51" fmla="*/ 118790 h 139944"/>
                <a:gd name="connsiteX52" fmla="*/ 45646 w 49877"/>
                <a:gd name="connsiteY52" fmla="*/ 121394 h 139944"/>
                <a:gd name="connsiteX53" fmla="*/ 44996 w 49877"/>
                <a:gd name="connsiteY53" fmla="*/ 123672 h 139944"/>
                <a:gd name="connsiteX54" fmla="*/ 44996 w 49877"/>
                <a:gd name="connsiteY54" fmla="*/ 128879 h 139944"/>
                <a:gd name="connsiteX55" fmla="*/ 44996 w 49877"/>
                <a:gd name="connsiteY55" fmla="*/ 128879 h 139944"/>
                <a:gd name="connsiteX56" fmla="*/ 47274 w 49877"/>
                <a:gd name="connsiteY56" fmla="*/ 130832 h 139944"/>
                <a:gd name="connsiteX57" fmla="*/ 49552 w 49877"/>
                <a:gd name="connsiteY57" fmla="*/ 133110 h 139944"/>
                <a:gd name="connsiteX58" fmla="*/ 49877 w 49877"/>
                <a:gd name="connsiteY58" fmla="*/ 136039 h 139944"/>
                <a:gd name="connsiteX59" fmla="*/ 49877 w 49877"/>
                <a:gd name="connsiteY59" fmla="*/ 136039 h 1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877" h="139944">
                  <a:moveTo>
                    <a:pt x="49877" y="136039"/>
                  </a:moveTo>
                  <a:cubicBezTo>
                    <a:pt x="49552" y="136039"/>
                    <a:pt x="49226" y="136039"/>
                    <a:pt x="48901" y="136365"/>
                  </a:cubicBezTo>
                  <a:cubicBezTo>
                    <a:pt x="44670" y="137016"/>
                    <a:pt x="38487" y="137341"/>
                    <a:pt x="35883" y="138969"/>
                  </a:cubicBezTo>
                  <a:cubicBezTo>
                    <a:pt x="35557" y="139294"/>
                    <a:pt x="35232" y="139619"/>
                    <a:pt x="34907" y="139945"/>
                  </a:cubicBezTo>
                  <a:cubicBezTo>
                    <a:pt x="33930" y="139294"/>
                    <a:pt x="33279" y="138318"/>
                    <a:pt x="32303" y="137341"/>
                  </a:cubicBezTo>
                  <a:cubicBezTo>
                    <a:pt x="28072" y="133436"/>
                    <a:pt x="23190" y="129205"/>
                    <a:pt x="22865" y="128554"/>
                  </a:cubicBezTo>
                  <a:cubicBezTo>
                    <a:pt x="22539" y="128228"/>
                    <a:pt x="22214" y="127578"/>
                    <a:pt x="21889" y="126927"/>
                  </a:cubicBezTo>
                  <a:cubicBezTo>
                    <a:pt x="20261" y="124323"/>
                    <a:pt x="17657" y="119441"/>
                    <a:pt x="17657" y="116838"/>
                  </a:cubicBezTo>
                  <a:cubicBezTo>
                    <a:pt x="17657" y="115536"/>
                    <a:pt x="18308" y="114234"/>
                    <a:pt x="18634" y="112607"/>
                  </a:cubicBezTo>
                  <a:cubicBezTo>
                    <a:pt x="19610" y="110654"/>
                    <a:pt x="20261" y="108701"/>
                    <a:pt x="19285" y="106749"/>
                  </a:cubicBezTo>
                  <a:cubicBezTo>
                    <a:pt x="18634" y="105447"/>
                    <a:pt x="17657" y="104796"/>
                    <a:pt x="17007" y="103819"/>
                  </a:cubicBezTo>
                  <a:cubicBezTo>
                    <a:pt x="16030" y="103169"/>
                    <a:pt x="15379" y="102518"/>
                    <a:pt x="15379" y="100565"/>
                  </a:cubicBezTo>
                  <a:cubicBezTo>
                    <a:pt x="15379" y="98938"/>
                    <a:pt x="16356" y="96985"/>
                    <a:pt x="17007" y="95032"/>
                  </a:cubicBezTo>
                  <a:cubicBezTo>
                    <a:pt x="17983" y="92429"/>
                    <a:pt x="19285" y="89825"/>
                    <a:pt x="19285" y="86896"/>
                  </a:cubicBezTo>
                  <a:cubicBezTo>
                    <a:pt x="19285" y="84618"/>
                    <a:pt x="18634" y="79736"/>
                    <a:pt x="17983" y="75180"/>
                  </a:cubicBezTo>
                  <a:cubicBezTo>
                    <a:pt x="17332" y="70623"/>
                    <a:pt x="16356" y="66067"/>
                    <a:pt x="15705" y="64114"/>
                  </a:cubicBezTo>
                  <a:cubicBezTo>
                    <a:pt x="15379" y="62812"/>
                    <a:pt x="15054" y="60534"/>
                    <a:pt x="14728" y="57931"/>
                  </a:cubicBezTo>
                  <a:cubicBezTo>
                    <a:pt x="14078" y="53700"/>
                    <a:pt x="13426" y="48818"/>
                    <a:pt x="11799" y="47842"/>
                  </a:cubicBezTo>
                  <a:cubicBezTo>
                    <a:pt x="11148" y="47516"/>
                    <a:pt x="11148" y="45889"/>
                    <a:pt x="11148" y="44587"/>
                  </a:cubicBezTo>
                  <a:cubicBezTo>
                    <a:pt x="11148" y="43611"/>
                    <a:pt x="11148" y="42309"/>
                    <a:pt x="10823" y="41007"/>
                  </a:cubicBezTo>
                  <a:cubicBezTo>
                    <a:pt x="10498" y="39705"/>
                    <a:pt x="11474" y="35800"/>
                    <a:pt x="12125" y="32220"/>
                  </a:cubicBezTo>
                  <a:cubicBezTo>
                    <a:pt x="12776" y="28314"/>
                    <a:pt x="13752" y="24734"/>
                    <a:pt x="13101" y="23433"/>
                  </a:cubicBezTo>
                  <a:cubicBezTo>
                    <a:pt x="13101" y="23107"/>
                    <a:pt x="12776" y="22456"/>
                    <a:pt x="12776" y="22131"/>
                  </a:cubicBezTo>
                  <a:cubicBezTo>
                    <a:pt x="12450" y="20178"/>
                    <a:pt x="12450" y="18551"/>
                    <a:pt x="9521" y="17249"/>
                  </a:cubicBezTo>
                  <a:cubicBezTo>
                    <a:pt x="7894" y="16598"/>
                    <a:pt x="3989" y="14645"/>
                    <a:pt x="1710" y="12693"/>
                  </a:cubicBezTo>
                  <a:cubicBezTo>
                    <a:pt x="408" y="11716"/>
                    <a:pt x="-242" y="10740"/>
                    <a:pt x="83" y="9764"/>
                  </a:cubicBezTo>
                  <a:cubicBezTo>
                    <a:pt x="1059" y="7160"/>
                    <a:pt x="3012" y="2278"/>
                    <a:pt x="3989" y="0"/>
                  </a:cubicBezTo>
                  <a:cubicBezTo>
                    <a:pt x="5290" y="325"/>
                    <a:pt x="6917" y="976"/>
                    <a:pt x="8219" y="1302"/>
                  </a:cubicBezTo>
                  <a:lnTo>
                    <a:pt x="10172" y="1953"/>
                  </a:lnTo>
                  <a:cubicBezTo>
                    <a:pt x="14403" y="3255"/>
                    <a:pt x="17332" y="3580"/>
                    <a:pt x="19935" y="3905"/>
                  </a:cubicBezTo>
                  <a:cubicBezTo>
                    <a:pt x="21237" y="3905"/>
                    <a:pt x="22214" y="4231"/>
                    <a:pt x="23190" y="4231"/>
                  </a:cubicBezTo>
                  <a:cubicBezTo>
                    <a:pt x="22539" y="5207"/>
                    <a:pt x="22214" y="6183"/>
                    <a:pt x="21889" y="7160"/>
                  </a:cubicBezTo>
                  <a:cubicBezTo>
                    <a:pt x="21889" y="7485"/>
                    <a:pt x="21563" y="7811"/>
                    <a:pt x="21563" y="8136"/>
                  </a:cubicBezTo>
                  <a:lnTo>
                    <a:pt x="21563" y="8136"/>
                  </a:lnTo>
                  <a:cubicBezTo>
                    <a:pt x="21237" y="9113"/>
                    <a:pt x="20912" y="11065"/>
                    <a:pt x="21237" y="13018"/>
                  </a:cubicBezTo>
                  <a:cubicBezTo>
                    <a:pt x="21237" y="14971"/>
                    <a:pt x="21563" y="16924"/>
                    <a:pt x="22214" y="18551"/>
                  </a:cubicBezTo>
                  <a:cubicBezTo>
                    <a:pt x="22865" y="20829"/>
                    <a:pt x="28398" y="24409"/>
                    <a:pt x="32954" y="27338"/>
                  </a:cubicBezTo>
                  <a:cubicBezTo>
                    <a:pt x="35557" y="28965"/>
                    <a:pt x="37835" y="30592"/>
                    <a:pt x="38161" y="30918"/>
                  </a:cubicBezTo>
                  <a:cubicBezTo>
                    <a:pt x="38487" y="31569"/>
                    <a:pt x="38487" y="36451"/>
                    <a:pt x="38161" y="40356"/>
                  </a:cubicBezTo>
                  <a:cubicBezTo>
                    <a:pt x="38161" y="42960"/>
                    <a:pt x="37835" y="45238"/>
                    <a:pt x="38161" y="46214"/>
                  </a:cubicBezTo>
                  <a:cubicBezTo>
                    <a:pt x="38487" y="47191"/>
                    <a:pt x="39463" y="48492"/>
                    <a:pt x="40765" y="50120"/>
                  </a:cubicBezTo>
                  <a:lnTo>
                    <a:pt x="40765" y="50120"/>
                  </a:lnTo>
                  <a:cubicBezTo>
                    <a:pt x="41741" y="51096"/>
                    <a:pt x="42717" y="52398"/>
                    <a:pt x="43694" y="53700"/>
                  </a:cubicBezTo>
                  <a:cubicBezTo>
                    <a:pt x="44344" y="55001"/>
                    <a:pt x="44996" y="56629"/>
                    <a:pt x="45321" y="58256"/>
                  </a:cubicBezTo>
                  <a:cubicBezTo>
                    <a:pt x="45972" y="60209"/>
                    <a:pt x="45972" y="62487"/>
                    <a:pt x="46298" y="64765"/>
                  </a:cubicBezTo>
                  <a:cubicBezTo>
                    <a:pt x="46298" y="66718"/>
                    <a:pt x="46298" y="72251"/>
                    <a:pt x="45972" y="77783"/>
                  </a:cubicBezTo>
                  <a:cubicBezTo>
                    <a:pt x="45972" y="83316"/>
                    <a:pt x="45646" y="88849"/>
                    <a:pt x="45646" y="90801"/>
                  </a:cubicBezTo>
                  <a:cubicBezTo>
                    <a:pt x="45646" y="92429"/>
                    <a:pt x="45972" y="93730"/>
                    <a:pt x="45972" y="95032"/>
                  </a:cubicBezTo>
                  <a:cubicBezTo>
                    <a:pt x="46298" y="97310"/>
                    <a:pt x="46623" y="99589"/>
                    <a:pt x="46298" y="102192"/>
                  </a:cubicBezTo>
                  <a:cubicBezTo>
                    <a:pt x="45972" y="104145"/>
                    <a:pt x="45646" y="107074"/>
                    <a:pt x="45321" y="109678"/>
                  </a:cubicBezTo>
                  <a:cubicBezTo>
                    <a:pt x="44996" y="112607"/>
                    <a:pt x="44670" y="115536"/>
                    <a:pt x="44670" y="116187"/>
                  </a:cubicBezTo>
                  <a:cubicBezTo>
                    <a:pt x="44670" y="116838"/>
                    <a:pt x="44996" y="117814"/>
                    <a:pt x="44996" y="118790"/>
                  </a:cubicBezTo>
                  <a:cubicBezTo>
                    <a:pt x="45321" y="119441"/>
                    <a:pt x="45321" y="120418"/>
                    <a:pt x="45646" y="121394"/>
                  </a:cubicBezTo>
                  <a:cubicBezTo>
                    <a:pt x="45646" y="122045"/>
                    <a:pt x="45321" y="123021"/>
                    <a:pt x="44996" y="123672"/>
                  </a:cubicBezTo>
                  <a:cubicBezTo>
                    <a:pt x="44344" y="125299"/>
                    <a:pt x="43694" y="127252"/>
                    <a:pt x="44996" y="128879"/>
                  </a:cubicBezTo>
                  <a:lnTo>
                    <a:pt x="44996" y="128879"/>
                  </a:lnTo>
                  <a:cubicBezTo>
                    <a:pt x="45646" y="129530"/>
                    <a:pt x="46298" y="130181"/>
                    <a:pt x="47274" y="130832"/>
                  </a:cubicBezTo>
                  <a:cubicBezTo>
                    <a:pt x="48250" y="131483"/>
                    <a:pt x="49226" y="132460"/>
                    <a:pt x="49552" y="133110"/>
                  </a:cubicBezTo>
                  <a:cubicBezTo>
                    <a:pt x="49877" y="133110"/>
                    <a:pt x="49877" y="134738"/>
                    <a:pt x="49877" y="136039"/>
                  </a:cubicBezTo>
                  <a:lnTo>
                    <a:pt x="49877" y="13603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2" name="Freeform: Shape 2731">
              <a:extLst>
                <a:ext uri="{FF2B5EF4-FFF2-40B4-BE49-F238E27FC236}">
                  <a16:creationId xmlns:a16="http://schemas.microsoft.com/office/drawing/2014/main" id="{CE07DC89-B30D-4F67-A105-1633FB0F5A42}"/>
                </a:ext>
              </a:extLst>
            </p:cNvPr>
            <p:cNvSpPr/>
            <p:nvPr/>
          </p:nvSpPr>
          <p:spPr>
            <a:xfrm>
              <a:off x="5784466" y="4101274"/>
              <a:ext cx="86918" cy="170941"/>
            </a:xfrm>
            <a:custGeom>
              <a:avLst/>
              <a:gdLst>
                <a:gd name="connsiteX0" fmla="*/ 52724 w 86918"/>
                <a:gd name="connsiteY0" fmla="*/ 167362 h 170941"/>
                <a:gd name="connsiteX1" fmla="*/ 52724 w 86918"/>
                <a:gd name="connsiteY1" fmla="*/ 167362 h 170941"/>
                <a:gd name="connsiteX2" fmla="*/ 39380 w 86918"/>
                <a:gd name="connsiteY2" fmla="*/ 168664 h 170941"/>
                <a:gd name="connsiteX3" fmla="*/ 27989 w 86918"/>
                <a:gd name="connsiteY3" fmla="*/ 170942 h 170941"/>
                <a:gd name="connsiteX4" fmla="*/ 27989 w 86918"/>
                <a:gd name="connsiteY4" fmla="*/ 167687 h 170941"/>
                <a:gd name="connsiteX5" fmla="*/ 24734 w 86918"/>
                <a:gd name="connsiteY5" fmla="*/ 163456 h 170941"/>
                <a:gd name="connsiteX6" fmla="*/ 23107 w 86918"/>
                <a:gd name="connsiteY6" fmla="*/ 162155 h 170941"/>
                <a:gd name="connsiteX7" fmla="*/ 23107 w 86918"/>
                <a:gd name="connsiteY7" fmla="*/ 162155 h 170941"/>
                <a:gd name="connsiteX8" fmla="*/ 23433 w 86918"/>
                <a:gd name="connsiteY8" fmla="*/ 159551 h 170941"/>
                <a:gd name="connsiteX9" fmla="*/ 24084 w 86918"/>
                <a:gd name="connsiteY9" fmla="*/ 155971 h 170941"/>
                <a:gd name="connsiteX10" fmla="*/ 23433 w 86918"/>
                <a:gd name="connsiteY10" fmla="*/ 153042 h 170941"/>
                <a:gd name="connsiteX11" fmla="*/ 23107 w 86918"/>
                <a:gd name="connsiteY11" fmla="*/ 151740 h 170941"/>
                <a:gd name="connsiteX12" fmla="*/ 23758 w 86918"/>
                <a:gd name="connsiteY12" fmla="*/ 145557 h 170941"/>
                <a:gd name="connsiteX13" fmla="*/ 24734 w 86918"/>
                <a:gd name="connsiteY13" fmla="*/ 138071 h 170941"/>
                <a:gd name="connsiteX14" fmla="*/ 24409 w 86918"/>
                <a:gd name="connsiteY14" fmla="*/ 130260 h 170941"/>
                <a:gd name="connsiteX15" fmla="*/ 24084 w 86918"/>
                <a:gd name="connsiteY15" fmla="*/ 126355 h 170941"/>
                <a:gd name="connsiteX16" fmla="*/ 24409 w 86918"/>
                <a:gd name="connsiteY16" fmla="*/ 113662 h 170941"/>
                <a:gd name="connsiteX17" fmla="*/ 24734 w 86918"/>
                <a:gd name="connsiteY17" fmla="*/ 100318 h 170941"/>
                <a:gd name="connsiteX18" fmla="*/ 23758 w 86918"/>
                <a:gd name="connsiteY18" fmla="*/ 93484 h 170941"/>
                <a:gd name="connsiteX19" fmla="*/ 21806 w 86918"/>
                <a:gd name="connsiteY19" fmla="*/ 87951 h 170941"/>
                <a:gd name="connsiteX20" fmla="*/ 18551 w 86918"/>
                <a:gd name="connsiteY20" fmla="*/ 84046 h 170941"/>
                <a:gd name="connsiteX21" fmla="*/ 18551 w 86918"/>
                <a:gd name="connsiteY21" fmla="*/ 84046 h 170941"/>
                <a:gd name="connsiteX22" fmla="*/ 16598 w 86918"/>
                <a:gd name="connsiteY22" fmla="*/ 81442 h 170941"/>
                <a:gd name="connsiteX23" fmla="*/ 16598 w 86918"/>
                <a:gd name="connsiteY23" fmla="*/ 76235 h 170941"/>
                <a:gd name="connsiteX24" fmla="*/ 16273 w 86918"/>
                <a:gd name="connsiteY24" fmla="*/ 65495 h 170941"/>
                <a:gd name="connsiteX25" fmla="*/ 10415 w 86918"/>
                <a:gd name="connsiteY25" fmla="*/ 61264 h 170941"/>
                <a:gd name="connsiteX26" fmla="*/ 651 w 86918"/>
                <a:gd name="connsiteY26" fmla="*/ 54104 h 170941"/>
                <a:gd name="connsiteX27" fmla="*/ 0 w 86918"/>
                <a:gd name="connsiteY27" fmla="*/ 49548 h 170941"/>
                <a:gd name="connsiteX28" fmla="*/ 325 w 86918"/>
                <a:gd name="connsiteY28" fmla="*/ 45642 h 170941"/>
                <a:gd name="connsiteX29" fmla="*/ 325 w 86918"/>
                <a:gd name="connsiteY29" fmla="*/ 45642 h 170941"/>
                <a:gd name="connsiteX30" fmla="*/ 651 w 86918"/>
                <a:gd name="connsiteY30" fmla="*/ 44666 h 170941"/>
                <a:gd name="connsiteX31" fmla="*/ 2604 w 86918"/>
                <a:gd name="connsiteY31" fmla="*/ 41086 h 170941"/>
                <a:gd name="connsiteX32" fmla="*/ 5207 w 86918"/>
                <a:gd name="connsiteY32" fmla="*/ 40110 h 170941"/>
                <a:gd name="connsiteX33" fmla="*/ 5207 w 86918"/>
                <a:gd name="connsiteY33" fmla="*/ 40110 h 170941"/>
                <a:gd name="connsiteX34" fmla="*/ 7486 w 86918"/>
                <a:gd name="connsiteY34" fmla="*/ 39133 h 170941"/>
                <a:gd name="connsiteX35" fmla="*/ 8462 w 86918"/>
                <a:gd name="connsiteY35" fmla="*/ 36204 h 170941"/>
                <a:gd name="connsiteX36" fmla="*/ 8462 w 86918"/>
                <a:gd name="connsiteY36" fmla="*/ 36204 h 170941"/>
                <a:gd name="connsiteX37" fmla="*/ 8787 w 86918"/>
                <a:gd name="connsiteY37" fmla="*/ 33926 h 170941"/>
                <a:gd name="connsiteX38" fmla="*/ 12367 w 86918"/>
                <a:gd name="connsiteY38" fmla="*/ 29695 h 170941"/>
                <a:gd name="connsiteX39" fmla="*/ 15947 w 86918"/>
                <a:gd name="connsiteY39" fmla="*/ 27742 h 170941"/>
                <a:gd name="connsiteX40" fmla="*/ 19853 w 86918"/>
                <a:gd name="connsiteY40" fmla="*/ 27742 h 170941"/>
                <a:gd name="connsiteX41" fmla="*/ 33196 w 86918"/>
                <a:gd name="connsiteY41" fmla="*/ 27742 h 170941"/>
                <a:gd name="connsiteX42" fmla="*/ 37753 w 86918"/>
                <a:gd name="connsiteY42" fmla="*/ 25139 h 170941"/>
                <a:gd name="connsiteX43" fmla="*/ 41658 w 86918"/>
                <a:gd name="connsiteY43" fmla="*/ 21559 h 170941"/>
                <a:gd name="connsiteX44" fmla="*/ 43611 w 86918"/>
                <a:gd name="connsiteY44" fmla="*/ 16677 h 170941"/>
                <a:gd name="connsiteX45" fmla="*/ 44587 w 86918"/>
                <a:gd name="connsiteY45" fmla="*/ 13423 h 170941"/>
                <a:gd name="connsiteX46" fmla="*/ 41007 w 86918"/>
                <a:gd name="connsiteY46" fmla="*/ 5612 h 170941"/>
                <a:gd name="connsiteX47" fmla="*/ 42309 w 86918"/>
                <a:gd name="connsiteY47" fmla="*/ 1381 h 170941"/>
                <a:gd name="connsiteX48" fmla="*/ 42634 w 86918"/>
                <a:gd name="connsiteY48" fmla="*/ 1706 h 170941"/>
                <a:gd name="connsiteX49" fmla="*/ 48493 w 86918"/>
                <a:gd name="connsiteY49" fmla="*/ 2683 h 170941"/>
                <a:gd name="connsiteX50" fmla="*/ 50771 w 86918"/>
                <a:gd name="connsiteY50" fmla="*/ 1381 h 170941"/>
                <a:gd name="connsiteX51" fmla="*/ 58256 w 86918"/>
                <a:gd name="connsiteY51" fmla="*/ 404 h 170941"/>
                <a:gd name="connsiteX52" fmla="*/ 65091 w 86918"/>
                <a:gd name="connsiteY52" fmla="*/ 5612 h 170941"/>
                <a:gd name="connsiteX53" fmla="*/ 75505 w 86918"/>
                <a:gd name="connsiteY53" fmla="*/ 18304 h 170941"/>
                <a:gd name="connsiteX54" fmla="*/ 75505 w 86918"/>
                <a:gd name="connsiteY54" fmla="*/ 22535 h 170941"/>
                <a:gd name="connsiteX55" fmla="*/ 74854 w 86918"/>
                <a:gd name="connsiteY55" fmla="*/ 28068 h 170941"/>
                <a:gd name="connsiteX56" fmla="*/ 81038 w 86918"/>
                <a:gd name="connsiteY56" fmla="*/ 37181 h 170941"/>
                <a:gd name="connsiteX57" fmla="*/ 86896 w 86918"/>
                <a:gd name="connsiteY57" fmla="*/ 45317 h 170941"/>
                <a:gd name="connsiteX58" fmla="*/ 75831 w 86918"/>
                <a:gd name="connsiteY58" fmla="*/ 63868 h 170941"/>
                <a:gd name="connsiteX59" fmla="*/ 73878 w 86918"/>
                <a:gd name="connsiteY59" fmla="*/ 66146 h 170941"/>
                <a:gd name="connsiteX60" fmla="*/ 67694 w 86918"/>
                <a:gd name="connsiteY60" fmla="*/ 81442 h 170941"/>
                <a:gd name="connsiteX61" fmla="*/ 64440 w 86918"/>
                <a:gd name="connsiteY61" fmla="*/ 90555 h 170941"/>
                <a:gd name="connsiteX62" fmla="*/ 61511 w 86918"/>
                <a:gd name="connsiteY62" fmla="*/ 92508 h 170941"/>
                <a:gd name="connsiteX63" fmla="*/ 56629 w 86918"/>
                <a:gd name="connsiteY63" fmla="*/ 92833 h 170941"/>
                <a:gd name="connsiteX64" fmla="*/ 52724 w 86918"/>
                <a:gd name="connsiteY64" fmla="*/ 103573 h 170941"/>
                <a:gd name="connsiteX65" fmla="*/ 53700 w 86918"/>
                <a:gd name="connsiteY65" fmla="*/ 125053 h 170941"/>
                <a:gd name="connsiteX66" fmla="*/ 53374 w 86918"/>
                <a:gd name="connsiteY66" fmla="*/ 133515 h 170941"/>
                <a:gd name="connsiteX67" fmla="*/ 50771 w 86918"/>
                <a:gd name="connsiteY67" fmla="*/ 145231 h 170941"/>
                <a:gd name="connsiteX68" fmla="*/ 51422 w 86918"/>
                <a:gd name="connsiteY68" fmla="*/ 153042 h 170941"/>
                <a:gd name="connsiteX69" fmla="*/ 52724 w 86918"/>
                <a:gd name="connsiteY69" fmla="*/ 158575 h 170941"/>
                <a:gd name="connsiteX70" fmla="*/ 52398 w 86918"/>
                <a:gd name="connsiteY70" fmla="*/ 166060 h 170941"/>
                <a:gd name="connsiteX71" fmla="*/ 52724 w 86918"/>
                <a:gd name="connsiteY71" fmla="*/ 167362 h 170941"/>
                <a:gd name="connsiteX72" fmla="*/ 52724 w 86918"/>
                <a:gd name="connsiteY72" fmla="*/ 167362 h 170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6918" h="170941">
                  <a:moveTo>
                    <a:pt x="52724" y="167362"/>
                  </a:moveTo>
                  <a:lnTo>
                    <a:pt x="52724" y="167362"/>
                  </a:lnTo>
                  <a:cubicBezTo>
                    <a:pt x="46865" y="167362"/>
                    <a:pt x="42634" y="168338"/>
                    <a:pt x="39380" y="168664"/>
                  </a:cubicBezTo>
                  <a:cubicBezTo>
                    <a:pt x="37102" y="168664"/>
                    <a:pt x="31895" y="169966"/>
                    <a:pt x="27989" y="170942"/>
                  </a:cubicBezTo>
                  <a:cubicBezTo>
                    <a:pt x="27989" y="169640"/>
                    <a:pt x="28315" y="168664"/>
                    <a:pt x="27989" y="167687"/>
                  </a:cubicBezTo>
                  <a:cubicBezTo>
                    <a:pt x="27989" y="165409"/>
                    <a:pt x="26362" y="164433"/>
                    <a:pt x="24734" y="163456"/>
                  </a:cubicBezTo>
                  <a:cubicBezTo>
                    <a:pt x="24084" y="163131"/>
                    <a:pt x="23433" y="162480"/>
                    <a:pt x="23107" y="162155"/>
                  </a:cubicBezTo>
                  <a:lnTo>
                    <a:pt x="23107" y="162155"/>
                  </a:lnTo>
                  <a:cubicBezTo>
                    <a:pt x="22782" y="161829"/>
                    <a:pt x="23107" y="160853"/>
                    <a:pt x="23433" y="159551"/>
                  </a:cubicBezTo>
                  <a:cubicBezTo>
                    <a:pt x="23758" y="158249"/>
                    <a:pt x="24409" y="157273"/>
                    <a:pt x="24084" y="155971"/>
                  </a:cubicBezTo>
                  <a:cubicBezTo>
                    <a:pt x="23758" y="154669"/>
                    <a:pt x="23758" y="154018"/>
                    <a:pt x="23433" y="153042"/>
                  </a:cubicBezTo>
                  <a:cubicBezTo>
                    <a:pt x="23107" y="152391"/>
                    <a:pt x="23107" y="151740"/>
                    <a:pt x="23107" y="151740"/>
                  </a:cubicBezTo>
                  <a:cubicBezTo>
                    <a:pt x="23107" y="151089"/>
                    <a:pt x="23433" y="148486"/>
                    <a:pt x="23758" y="145557"/>
                  </a:cubicBezTo>
                  <a:cubicBezTo>
                    <a:pt x="24084" y="142953"/>
                    <a:pt x="24409" y="140349"/>
                    <a:pt x="24734" y="138071"/>
                  </a:cubicBezTo>
                  <a:cubicBezTo>
                    <a:pt x="25060" y="135142"/>
                    <a:pt x="24734" y="132864"/>
                    <a:pt x="24409" y="130260"/>
                  </a:cubicBezTo>
                  <a:cubicBezTo>
                    <a:pt x="24084" y="128959"/>
                    <a:pt x="24084" y="127657"/>
                    <a:pt x="24084" y="126355"/>
                  </a:cubicBezTo>
                  <a:cubicBezTo>
                    <a:pt x="24084" y="124402"/>
                    <a:pt x="24084" y="118869"/>
                    <a:pt x="24409" y="113662"/>
                  </a:cubicBezTo>
                  <a:cubicBezTo>
                    <a:pt x="24409" y="108129"/>
                    <a:pt x="24734" y="102597"/>
                    <a:pt x="24734" y="100318"/>
                  </a:cubicBezTo>
                  <a:cubicBezTo>
                    <a:pt x="24734" y="98040"/>
                    <a:pt x="24409" y="95762"/>
                    <a:pt x="23758" y="93484"/>
                  </a:cubicBezTo>
                  <a:cubicBezTo>
                    <a:pt x="23433" y="91531"/>
                    <a:pt x="22456" y="89579"/>
                    <a:pt x="21806" y="87951"/>
                  </a:cubicBezTo>
                  <a:cubicBezTo>
                    <a:pt x="20829" y="86324"/>
                    <a:pt x="19853" y="85022"/>
                    <a:pt x="18551" y="84046"/>
                  </a:cubicBezTo>
                  <a:lnTo>
                    <a:pt x="18551" y="84046"/>
                  </a:lnTo>
                  <a:cubicBezTo>
                    <a:pt x="17575" y="82744"/>
                    <a:pt x="16598" y="81768"/>
                    <a:pt x="16598" y="81442"/>
                  </a:cubicBezTo>
                  <a:cubicBezTo>
                    <a:pt x="16598" y="81117"/>
                    <a:pt x="16598" y="78839"/>
                    <a:pt x="16598" y="76235"/>
                  </a:cubicBezTo>
                  <a:cubicBezTo>
                    <a:pt x="16598" y="72004"/>
                    <a:pt x="16924" y="66797"/>
                    <a:pt x="16273" y="65495"/>
                  </a:cubicBezTo>
                  <a:cubicBezTo>
                    <a:pt x="15622" y="64519"/>
                    <a:pt x="13344" y="62891"/>
                    <a:pt x="10415" y="61264"/>
                  </a:cubicBezTo>
                  <a:cubicBezTo>
                    <a:pt x="6184" y="58661"/>
                    <a:pt x="1302" y="55081"/>
                    <a:pt x="651" y="54104"/>
                  </a:cubicBezTo>
                  <a:cubicBezTo>
                    <a:pt x="325" y="52802"/>
                    <a:pt x="0" y="51175"/>
                    <a:pt x="0" y="49548"/>
                  </a:cubicBezTo>
                  <a:cubicBezTo>
                    <a:pt x="0" y="47921"/>
                    <a:pt x="0" y="46293"/>
                    <a:pt x="325" y="45642"/>
                  </a:cubicBezTo>
                  <a:lnTo>
                    <a:pt x="325" y="45642"/>
                  </a:lnTo>
                  <a:cubicBezTo>
                    <a:pt x="325" y="45317"/>
                    <a:pt x="651" y="44991"/>
                    <a:pt x="651" y="44666"/>
                  </a:cubicBezTo>
                  <a:cubicBezTo>
                    <a:pt x="1302" y="43364"/>
                    <a:pt x="1627" y="41737"/>
                    <a:pt x="2604" y="41086"/>
                  </a:cubicBezTo>
                  <a:cubicBezTo>
                    <a:pt x="3255" y="40761"/>
                    <a:pt x="4231" y="40435"/>
                    <a:pt x="5207" y="40110"/>
                  </a:cubicBezTo>
                  <a:lnTo>
                    <a:pt x="5207" y="40110"/>
                  </a:lnTo>
                  <a:cubicBezTo>
                    <a:pt x="6184" y="39784"/>
                    <a:pt x="6834" y="39784"/>
                    <a:pt x="7486" y="39133"/>
                  </a:cubicBezTo>
                  <a:cubicBezTo>
                    <a:pt x="8787" y="38157"/>
                    <a:pt x="8787" y="37506"/>
                    <a:pt x="8462" y="36204"/>
                  </a:cubicBezTo>
                  <a:lnTo>
                    <a:pt x="8462" y="36204"/>
                  </a:lnTo>
                  <a:cubicBezTo>
                    <a:pt x="8462" y="35553"/>
                    <a:pt x="8462" y="34902"/>
                    <a:pt x="8787" y="33926"/>
                  </a:cubicBezTo>
                  <a:cubicBezTo>
                    <a:pt x="9113" y="32624"/>
                    <a:pt x="10740" y="30997"/>
                    <a:pt x="12367" y="29695"/>
                  </a:cubicBezTo>
                  <a:cubicBezTo>
                    <a:pt x="13669" y="28393"/>
                    <a:pt x="14971" y="27742"/>
                    <a:pt x="15947" y="27742"/>
                  </a:cubicBezTo>
                  <a:cubicBezTo>
                    <a:pt x="16598" y="27742"/>
                    <a:pt x="18225" y="27742"/>
                    <a:pt x="19853" y="27742"/>
                  </a:cubicBezTo>
                  <a:cubicBezTo>
                    <a:pt x="24734" y="28068"/>
                    <a:pt x="31895" y="28068"/>
                    <a:pt x="33196" y="27742"/>
                  </a:cubicBezTo>
                  <a:cubicBezTo>
                    <a:pt x="34173" y="27417"/>
                    <a:pt x="36125" y="26441"/>
                    <a:pt x="37753" y="25139"/>
                  </a:cubicBezTo>
                  <a:cubicBezTo>
                    <a:pt x="39380" y="23837"/>
                    <a:pt x="41333" y="22535"/>
                    <a:pt x="41658" y="21559"/>
                  </a:cubicBezTo>
                  <a:cubicBezTo>
                    <a:pt x="41984" y="20908"/>
                    <a:pt x="42960" y="18630"/>
                    <a:pt x="43611" y="16677"/>
                  </a:cubicBezTo>
                  <a:cubicBezTo>
                    <a:pt x="44262" y="15375"/>
                    <a:pt x="44587" y="14073"/>
                    <a:pt x="44587" y="13423"/>
                  </a:cubicBezTo>
                  <a:cubicBezTo>
                    <a:pt x="44587" y="12446"/>
                    <a:pt x="41984" y="7239"/>
                    <a:pt x="41007" y="5612"/>
                  </a:cubicBezTo>
                  <a:lnTo>
                    <a:pt x="42309" y="1381"/>
                  </a:lnTo>
                  <a:cubicBezTo>
                    <a:pt x="42309" y="1381"/>
                    <a:pt x="42634" y="1706"/>
                    <a:pt x="42634" y="1706"/>
                  </a:cubicBezTo>
                  <a:cubicBezTo>
                    <a:pt x="44262" y="2683"/>
                    <a:pt x="45563" y="3984"/>
                    <a:pt x="48493" y="2683"/>
                  </a:cubicBezTo>
                  <a:cubicBezTo>
                    <a:pt x="49143" y="2357"/>
                    <a:pt x="50120" y="2032"/>
                    <a:pt x="50771" y="1381"/>
                  </a:cubicBezTo>
                  <a:cubicBezTo>
                    <a:pt x="52724" y="404"/>
                    <a:pt x="54351" y="-572"/>
                    <a:pt x="58256" y="404"/>
                  </a:cubicBezTo>
                  <a:cubicBezTo>
                    <a:pt x="59883" y="730"/>
                    <a:pt x="62487" y="3008"/>
                    <a:pt x="65091" y="5612"/>
                  </a:cubicBezTo>
                  <a:cubicBezTo>
                    <a:pt x="69972" y="10493"/>
                    <a:pt x="74529" y="17003"/>
                    <a:pt x="75505" y="18304"/>
                  </a:cubicBezTo>
                  <a:cubicBezTo>
                    <a:pt x="76156" y="19281"/>
                    <a:pt x="75831" y="20582"/>
                    <a:pt x="75505" y="22535"/>
                  </a:cubicBezTo>
                  <a:cubicBezTo>
                    <a:pt x="75180" y="24163"/>
                    <a:pt x="74854" y="25790"/>
                    <a:pt x="74854" y="28068"/>
                  </a:cubicBezTo>
                  <a:cubicBezTo>
                    <a:pt x="74854" y="30997"/>
                    <a:pt x="77783" y="33926"/>
                    <a:pt x="81038" y="37181"/>
                  </a:cubicBezTo>
                  <a:cubicBezTo>
                    <a:pt x="83967" y="40110"/>
                    <a:pt x="87222" y="43039"/>
                    <a:pt x="86896" y="45317"/>
                  </a:cubicBezTo>
                  <a:cubicBezTo>
                    <a:pt x="86245" y="49873"/>
                    <a:pt x="80713" y="57684"/>
                    <a:pt x="75831" y="63868"/>
                  </a:cubicBezTo>
                  <a:lnTo>
                    <a:pt x="73878" y="66146"/>
                  </a:lnTo>
                  <a:cubicBezTo>
                    <a:pt x="70624" y="70377"/>
                    <a:pt x="68996" y="76235"/>
                    <a:pt x="67694" y="81442"/>
                  </a:cubicBezTo>
                  <a:cubicBezTo>
                    <a:pt x="66718" y="85022"/>
                    <a:pt x="65742" y="88277"/>
                    <a:pt x="64440" y="90555"/>
                  </a:cubicBezTo>
                  <a:cubicBezTo>
                    <a:pt x="63138" y="92833"/>
                    <a:pt x="62487" y="92833"/>
                    <a:pt x="61511" y="92508"/>
                  </a:cubicBezTo>
                  <a:cubicBezTo>
                    <a:pt x="60534" y="92182"/>
                    <a:pt x="58907" y="92182"/>
                    <a:pt x="56629" y="92833"/>
                  </a:cubicBezTo>
                  <a:cubicBezTo>
                    <a:pt x="54025" y="93809"/>
                    <a:pt x="53049" y="98040"/>
                    <a:pt x="52724" y="103573"/>
                  </a:cubicBezTo>
                  <a:cubicBezTo>
                    <a:pt x="52073" y="111709"/>
                    <a:pt x="53049" y="122449"/>
                    <a:pt x="53700" y="125053"/>
                  </a:cubicBezTo>
                  <a:cubicBezTo>
                    <a:pt x="54025" y="126680"/>
                    <a:pt x="54025" y="129935"/>
                    <a:pt x="53374" y="133515"/>
                  </a:cubicBezTo>
                  <a:cubicBezTo>
                    <a:pt x="52724" y="138397"/>
                    <a:pt x="51747" y="143278"/>
                    <a:pt x="50771" y="145231"/>
                  </a:cubicBezTo>
                  <a:cubicBezTo>
                    <a:pt x="49795" y="147509"/>
                    <a:pt x="50771" y="150113"/>
                    <a:pt x="51422" y="153042"/>
                  </a:cubicBezTo>
                  <a:cubicBezTo>
                    <a:pt x="52073" y="154995"/>
                    <a:pt x="52724" y="156947"/>
                    <a:pt x="52724" y="158575"/>
                  </a:cubicBezTo>
                  <a:cubicBezTo>
                    <a:pt x="52724" y="161178"/>
                    <a:pt x="52724" y="163456"/>
                    <a:pt x="52398" y="166060"/>
                  </a:cubicBezTo>
                  <a:lnTo>
                    <a:pt x="52724" y="167362"/>
                  </a:lnTo>
                  <a:lnTo>
                    <a:pt x="52724" y="16736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3" name="Freeform: Shape 2732">
              <a:extLst>
                <a:ext uri="{FF2B5EF4-FFF2-40B4-BE49-F238E27FC236}">
                  <a16:creationId xmlns:a16="http://schemas.microsoft.com/office/drawing/2014/main" id="{DAA70675-897F-4E54-972F-F41B8B74620D}"/>
                </a:ext>
              </a:extLst>
            </p:cNvPr>
            <p:cNvSpPr/>
            <p:nvPr/>
          </p:nvSpPr>
          <p:spPr>
            <a:xfrm>
              <a:off x="5838221" y="4061322"/>
              <a:ext cx="328326" cy="264015"/>
            </a:xfrm>
            <a:custGeom>
              <a:avLst/>
              <a:gdLst>
                <a:gd name="connsiteX0" fmla="*/ 162020 w 328326"/>
                <a:gd name="connsiteY0" fmla="*/ 252877 h 264015"/>
                <a:gd name="connsiteX1" fmla="*/ 154534 w 328326"/>
                <a:gd name="connsiteY1" fmla="*/ 247019 h 264015"/>
                <a:gd name="connsiteX2" fmla="*/ 149653 w 328326"/>
                <a:gd name="connsiteY2" fmla="*/ 247019 h 264015"/>
                <a:gd name="connsiteX3" fmla="*/ 153558 w 328326"/>
                <a:gd name="connsiteY3" fmla="*/ 252226 h 264015"/>
                <a:gd name="connsiteX4" fmla="*/ 154209 w 328326"/>
                <a:gd name="connsiteY4" fmla="*/ 257759 h 264015"/>
                <a:gd name="connsiteX5" fmla="*/ 146073 w 328326"/>
                <a:gd name="connsiteY5" fmla="*/ 258410 h 264015"/>
                <a:gd name="connsiteX6" fmla="*/ 138913 w 328326"/>
                <a:gd name="connsiteY6" fmla="*/ 259061 h 264015"/>
                <a:gd name="connsiteX7" fmla="*/ 134357 w 328326"/>
                <a:gd name="connsiteY7" fmla="*/ 253854 h 264015"/>
                <a:gd name="connsiteX8" fmla="*/ 131427 w 328326"/>
                <a:gd name="connsiteY8" fmla="*/ 257108 h 264015"/>
                <a:gd name="connsiteX9" fmla="*/ 122640 w 328326"/>
                <a:gd name="connsiteY9" fmla="*/ 252226 h 264015"/>
                <a:gd name="connsiteX10" fmla="*/ 121664 w 328326"/>
                <a:gd name="connsiteY10" fmla="*/ 256457 h 264015"/>
                <a:gd name="connsiteX11" fmla="*/ 117433 w 328326"/>
                <a:gd name="connsiteY11" fmla="*/ 254179 h 264015"/>
                <a:gd name="connsiteX12" fmla="*/ 116457 w 328326"/>
                <a:gd name="connsiteY12" fmla="*/ 260037 h 264015"/>
                <a:gd name="connsiteX13" fmla="*/ 112226 w 328326"/>
                <a:gd name="connsiteY13" fmla="*/ 248972 h 264015"/>
                <a:gd name="connsiteX14" fmla="*/ 110273 w 328326"/>
                <a:gd name="connsiteY14" fmla="*/ 255481 h 264015"/>
                <a:gd name="connsiteX15" fmla="*/ 108971 w 328326"/>
                <a:gd name="connsiteY15" fmla="*/ 259712 h 264015"/>
                <a:gd name="connsiteX16" fmla="*/ 105391 w 328326"/>
                <a:gd name="connsiteY16" fmla="*/ 259386 h 264015"/>
                <a:gd name="connsiteX17" fmla="*/ 102787 w 328326"/>
                <a:gd name="connsiteY17" fmla="*/ 263943 h 264015"/>
                <a:gd name="connsiteX18" fmla="*/ 100835 w 328326"/>
                <a:gd name="connsiteY18" fmla="*/ 261014 h 264015"/>
                <a:gd name="connsiteX19" fmla="*/ 94651 w 328326"/>
                <a:gd name="connsiteY19" fmla="*/ 263943 h 264015"/>
                <a:gd name="connsiteX20" fmla="*/ 86840 w 328326"/>
                <a:gd name="connsiteY20" fmla="*/ 261664 h 264015"/>
                <a:gd name="connsiteX21" fmla="*/ 80982 w 328326"/>
                <a:gd name="connsiteY21" fmla="*/ 254830 h 264015"/>
                <a:gd name="connsiteX22" fmla="*/ 78378 w 328326"/>
                <a:gd name="connsiteY22" fmla="*/ 244090 h 264015"/>
                <a:gd name="connsiteX23" fmla="*/ 78704 w 328326"/>
                <a:gd name="connsiteY23" fmla="*/ 237255 h 264015"/>
                <a:gd name="connsiteX24" fmla="*/ 82284 w 328326"/>
                <a:gd name="connsiteY24" fmla="*/ 233024 h 264015"/>
                <a:gd name="connsiteX25" fmla="*/ 77728 w 328326"/>
                <a:gd name="connsiteY25" fmla="*/ 232699 h 264015"/>
                <a:gd name="connsiteX26" fmla="*/ 72520 w 328326"/>
                <a:gd name="connsiteY26" fmla="*/ 232699 h 264015"/>
                <a:gd name="connsiteX27" fmla="*/ 76426 w 328326"/>
                <a:gd name="connsiteY27" fmla="*/ 229119 h 264015"/>
                <a:gd name="connsiteX28" fmla="*/ 69917 w 328326"/>
                <a:gd name="connsiteY28" fmla="*/ 226515 h 264015"/>
                <a:gd name="connsiteX29" fmla="*/ 72195 w 328326"/>
                <a:gd name="connsiteY29" fmla="*/ 220657 h 264015"/>
                <a:gd name="connsiteX30" fmla="*/ 65035 w 328326"/>
                <a:gd name="connsiteY30" fmla="*/ 222285 h 264015"/>
                <a:gd name="connsiteX31" fmla="*/ 54295 w 328326"/>
                <a:gd name="connsiteY31" fmla="*/ 213172 h 264015"/>
                <a:gd name="connsiteX32" fmla="*/ 47786 w 328326"/>
                <a:gd name="connsiteY32" fmla="*/ 207639 h 264015"/>
                <a:gd name="connsiteX33" fmla="*/ 28910 w 328326"/>
                <a:gd name="connsiteY33" fmla="*/ 205361 h 264015"/>
                <a:gd name="connsiteX34" fmla="*/ 32164 w 328326"/>
                <a:gd name="connsiteY34" fmla="*/ 201456 h 264015"/>
                <a:gd name="connsiteX35" fmla="*/ 25330 w 328326"/>
                <a:gd name="connsiteY35" fmla="*/ 202757 h 264015"/>
                <a:gd name="connsiteX36" fmla="*/ 14264 w 328326"/>
                <a:gd name="connsiteY36" fmla="*/ 206337 h 264015"/>
                <a:gd name="connsiteX37" fmla="*/ 1897 w 328326"/>
                <a:gd name="connsiteY37" fmla="*/ 207965 h 264015"/>
                <a:gd name="connsiteX38" fmla="*/ 1897 w 328326"/>
                <a:gd name="connsiteY38" fmla="*/ 206663 h 264015"/>
                <a:gd name="connsiteX39" fmla="*/ 2223 w 328326"/>
                <a:gd name="connsiteY39" fmla="*/ 198852 h 264015"/>
                <a:gd name="connsiteX40" fmla="*/ 921 w 328326"/>
                <a:gd name="connsiteY40" fmla="*/ 192343 h 264015"/>
                <a:gd name="connsiteX41" fmla="*/ 270 w 328326"/>
                <a:gd name="connsiteY41" fmla="*/ 186485 h 264015"/>
                <a:gd name="connsiteX42" fmla="*/ 2873 w 328326"/>
                <a:gd name="connsiteY42" fmla="*/ 174117 h 264015"/>
                <a:gd name="connsiteX43" fmla="*/ 3199 w 328326"/>
                <a:gd name="connsiteY43" fmla="*/ 164679 h 264015"/>
                <a:gd name="connsiteX44" fmla="*/ 2223 w 328326"/>
                <a:gd name="connsiteY44" fmla="*/ 144176 h 264015"/>
                <a:gd name="connsiteX45" fmla="*/ 4501 w 328326"/>
                <a:gd name="connsiteY45" fmla="*/ 135714 h 264015"/>
                <a:gd name="connsiteX46" fmla="*/ 7755 w 328326"/>
                <a:gd name="connsiteY46" fmla="*/ 135388 h 264015"/>
                <a:gd name="connsiteX47" fmla="*/ 13288 w 328326"/>
                <a:gd name="connsiteY47" fmla="*/ 132134 h 264015"/>
                <a:gd name="connsiteX48" fmla="*/ 16542 w 328326"/>
                <a:gd name="connsiteY48" fmla="*/ 122370 h 264015"/>
                <a:gd name="connsiteX49" fmla="*/ 22075 w 328326"/>
                <a:gd name="connsiteY49" fmla="*/ 108051 h 264015"/>
                <a:gd name="connsiteX50" fmla="*/ 23702 w 328326"/>
                <a:gd name="connsiteY50" fmla="*/ 105772 h 264015"/>
                <a:gd name="connsiteX51" fmla="*/ 35419 w 328326"/>
                <a:gd name="connsiteY51" fmla="*/ 85920 h 264015"/>
                <a:gd name="connsiteX52" fmla="*/ 28910 w 328326"/>
                <a:gd name="connsiteY52" fmla="*/ 75505 h 264015"/>
                <a:gd name="connsiteX53" fmla="*/ 23377 w 328326"/>
                <a:gd name="connsiteY53" fmla="*/ 68345 h 264015"/>
                <a:gd name="connsiteX54" fmla="*/ 23702 w 328326"/>
                <a:gd name="connsiteY54" fmla="*/ 63463 h 264015"/>
                <a:gd name="connsiteX55" fmla="*/ 23702 w 328326"/>
                <a:gd name="connsiteY55" fmla="*/ 58256 h 264015"/>
                <a:gd name="connsiteX56" fmla="*/ 27608 w 328326"/>
                <a:gd name="connsiteY56" fmla="*/ 45889 h 264015"/>
                <a:gd name="connsiteX57" fmla="*/ 27282 w 328326"/>
                <a:gd name="connsiteY57" fmla="*/ 37427 h 264015"/>
                <a:gd name="connsiteX58" fmla="*/ 27282 w 328326"/>
                <a:gd name="connsiteY58" fmla="*/ 34173 h 264015"/>
                <a:gd name="connsiteX59" fmla="*/ 31839 w 328326"/>
                <a:gd name="connsiteY59" fmla="*/ 27338 h 264015"/>
                <a:gd name="connsiteX60" fmla="*/ 38999 w 328326"/>
                <a:gd name="connsiteY60" fmla="*/ 16598 h 264015"/>
                <a:gd name="connsiteX61" fmla="*/ 39975 w 328326"/>
                <a:gd name="connsiteY61" fmla="*/ 12042 h 264015"/>
                <a:gd name="connsiteX62" fmla="*/ 40626 w 328326"/>
                <a:gd name="connsiteY62" fmla="*/ 9113 h 264015"/>
                <a:gd name="connsiteX63" fmla="*/ 45833 w 328326"/>
                <a:gd name="connsiteY63" fmla="*/ 6509 h 264015"/>
                <a:gd name="connsiteX64" fmla="*/ 55922 w 328326"/>
                <a:gd name="connsiteY64" fmla="*/ 3580 h 264015"/>
                <a:gd name="connsiteX65" fmla="*/ 61455 w 328326"/>
                <a:gd name="connsiteY65" fmla="*/ 2604 h 264015"/>
                <a:gd name="connsiteX66" fmla="*/ 61455 w 328326"/>
                <a:gd name="connsiteY66" fmla="*/ 2604 h 264015"/>
                <a:gd name="connsiteX67" fmla="*/ 80982 w 328326"/>
                <a:gd name="connsiteY67" fmla="*/ 0 h 264015"/>
                <a:gd name="connsiteX68" fmla="*/ 99207 w 328326"/>
                <a:gd name="connsiteY68" fmla="*/ 3905 h 264015"/>
                <a:gd name="connsiteX69" fmla="*/ 99207 w 328326"/>
                <a:gd name="connsiteY69" fmla="*/ 3905 h 264015"/>
                <a:gd name="connsiteX70" fmla="*/ 99207 w 328326"/>
                <a:gd name="connsiteY70" fmla="*/ 3905 h 264015"/>
                <a:gd name="connsiteX71" fmla="*/ 99207 w 328326"/>
                <a:gd name="connsiteY71" fmla="*/ 3905 h 264015"/>
                <a:gd name="connsiteX72" fmla="*/ 107995 w 328326"/>
                <a:gd name="connsiteY72" fmla="*/ 12367 h 264015"/>
                <a:gd name="connsiteX73" fmla="*/ 120037 w 328326"/>
                <a:gd name="connsiteY73" fmla="*/ 22456 h 264015"/>
                <a:gd name="connsiteX74" fmla="*/ 132729 w 328326"/>
                <a:gd name="connsiteY74" fmla="*/ 17900 h 264015"/>
                <a:gd name="connsiteX75" fmla="*/ 143795 w 328326"/>
                <a:gd name="connsiteY75" fmla="*/ 13669 h 264015"/>
                <a:gd name="connsiteX76" fmla="*/ 162671 w 328326"/>
                <a:gd name="connsiteY76" fmla="*/ 23107 h 264015"/>
                <a:gd name="connsiteX77" fmla="*/ 175038 w 328326"/>
                <a:gd name="connsiteY77" fmla="*/ 29942 h 264015"/>
                <a:gd name="connsiteX78" fmla="*/ 183825 w 328326"/>
                <a:gd name="connsiteY78" fmla="*/ 30918 h 264015"/>
                <a:gd name="connsiteX79" fmla="*/ 193589 w 328326"/>
                <a:gd name="connsiteY79" fmla="*/ 29291 h 264015"/>
                <a:gd name="connsiteX80" fmla="*/ 196843 w 328326"/>
                <a:gd name="connsiteY80" fmla="*/ 26036 h 264015"/>
                <a:gd name="connsiteX81" fmla="*/ 204329 w 328326"/>
                <a:gd name="connsiteY81" fmla="*/ 18876 h 264015"/>
                <a:gd name="connsiteX82" fmla="*/ 219950 w 328326"/>
                <a:gd name="connsiteY82" fmla="*/ 13669 h 264015"/>
                <a:gd name="connsiteX83" fmla="*/ 219950 w 328326"/>
                <a:gd name="connsiteY83" fmla="*/ 13669 h 264015"/>
                <a:gd name="connsiteX84" fmla="*/ 221578 w 328326"/>
                <a:gd name="connsiteY84" fmla="*/ 13344 h 264015"/>
                <a:gd name="connsiteX85" fmla="*/ 221578 w 328326"/>
                <a:gd name="connsiteY85" fmla="*/ 13344 h 264015"/>
                <a:gd name="connsiteX86" fmla="*/ 239478 w 328326"/>
                <a:gd name="connsiteY86" fmla="*/ 13018 h 264015"/>
                <a:gd name="connsiteX87" fmla="*/ 245011 w 328326"/>
                <a:gd name="connsiteY87" fmla="*/ 13344 h 264015"/>
                <a:gd name="connsiteX88" fmla="*/ 264212 w 328326"/>
                <a:gd name="connsiteY88" fmla="*/ 20504 h 264015"/>
                <a:gd name="connsiteX89" fmla="*/ 269094 w 328326"/>
                <a:gd name="connsiteY89" fmla="*/ 22782 h 264015"/>
                <a:gd name="connsiteX90" fmla="*/ 278858 w 328326"/>
                <a:gd name="connsiteY90" fmla="*/ 14971 h 264015"/>
                <a:gd name="connsiteX91" fmla="*/ 281461 w 328326"/>
                <a:gd name="connsiteY91" fmla="*/ 11716 h 264015"/>
                <a:gd name="connsiteX92" fmla="*/ 287970 w 328326"/>
                <a:gd name="connsiteY92" fmla="*/ 7160 h 264015"/>
                <a:gd name="connsiteX93" fmla="*/ 295781 w 328326"/>
                <a:gd name="connsiteY93" fmla="*/ 3255 h 264015"/>
                <a:gd name="connsiteX94" fmla="*/ 299036 w 328326"/>
                <a:gd name="connsiteY94" fmla="*/ 2604 h 264015"/>
                <a:gd name="connsiteX95" fmla="*/ 301965 w 328326"/>
                <a:gd name="connsiteY95" fmla="*/ 2278 h 264015"/>
                <a:gd name="connsiteX96" fmla="*/ 307498 w 328326"/>
                <a:gd name="connsiteY96" fmla="*/ 9113 h 264015"/>
                <a:gd name="connsiteX97" fmla="*/ 315308 w 328326"/>
                <a:gd name="connsiteY97" fmla="*/ 19853 h 264015"/>
                <a:gd name="connsiteX98" fmla="*/ 315634 w 328326"/>
                <a:gd name="connsiteY98" fmla="*/ 27664 h 264015"/>
                <a:gd name="connsiteX99" fmla="*/ 315959 w 328326"/>
                <a:gd name="connsiteY99" fmla="*/ 36125 h 264015"/>
                <a:gd name="connsiteX100" fmla="*/ 315959 w 328326"/>
                <a:gd name="connsiteY100" fmla="*/ 36125 h 264015"/>
                <a:gd name="connsiteX101" fmla="*/ 318563 w 328326"/>
                <a:gd name="connsiteY101" fmla="*/ 39705 h 264015"/>
                <a:gd name="connsiteX102" fmla="*/ 322794 w 328326"/>
                <a:gd name="connsiteY102" fmla="*/ 43611 h 264015"/>
                <a:gd name="connsiteX103" fmla="*/ 324421 w 328326"/>
                <a:gd name="connsiteY103" fmla="*/ 44587 h 264015"/>
                <a:gd name="connsiteX104" fmla="*/ 328327 w 328326"/>
                <a:gd name="connsiteY104" fmla="*/ 49794 h 264015"/>
                <a:gd name="connsiteX105" fmla="*/ 328001 w 328326"/>
                <a:gd name="connsiteY105" fmla="*/ 53700 h 264015"/>
                <a:gd name="connsiteX106" fmla="*/ 327676 w 328326"/>
                <a:gd name="connsiteY106" fmla="*/ 58256 h 264015"/>
                <a:gd name="connsiteX107" fmla="*/ 325397 w 328326"/>
                <a:gd name="connsiteY107" fmla="*/ 62487 h 264015"/>
                <a:gd name="connsiteX108" fmla="*/ 319540 w 328326"/>
                <a:gd name="connsiteY108" fmla="*/ 68671 h 264015"/>
                <a:gd name="connsiteX109" fmla="*/ 316936 w 328326"/>
                <a:gd name="connsiteY109" fmla="*/ 68671 h 264015"/>
                <a:gd name="connsiteX110" fmla="*/ 311077 w 328326"/>
                <a:gd name="connsiteY110" fmla="*/ 69647 h 264015"/>
                <a:gd name="connsiteX111" fmla="*/ 306847 w 328326"/>
                <a:gd name="connsiteY111" fmla="*/ 77132 h 264015"/>
                <a:gd name="connsiteX112" fmla="*/ 302616 w 328326"/>
                <a:gd name="connsiteY112" fmla="*/ 85269 h 264015"/>
                <a:gd name="connsiteX113" fmla="*/ 296432 w 328326"/>
                <a:gd name="connsiteY113" fmla="*/ 99263 h 264015"/>
                <a:gd name="connsiteX114" fmla="*/ 294805 w 328326"/>
                <a:gd name="connsiteY114" fmla="*/ 104145 h 264015"/>
                <a:gd name="connsiteX115" fmla="*/ 291876 w 328326"/>
                <a:gd name="connsiteY115" fmla="*/ 108051 h 264015"/>
                <a:gd name="connsiteX116" fmla="*/ 289272 w 328326"/>
                <a:gd name="connsiteY116" fmla="*/ 112281 h 264015"/>
                <a:gd name="connsiteX117" fmla="*/ 289272 w 328326"/>
                <a:gd name="connsiteY117" fmla="*/ 112281 h 264015"/>
                <a:gd name="connsiteX118" fmla="*/ 289272 w 328326"/>
                <a:gd name="connsiteY118" fmla="*/ 115211 h 264015"/>
                <a:gd name="connsiteX119" fmla="*/ 288296 w 328326"/>
                <a:gd name="connsiteY119" fmla="*/ 121720 h 264015"/>
                <a:gd name="connsiteX120" fmla="*/ 285041 w 328326"/>
                <a:gd name="connsiteY120" fmla="*/ 123998 h 264015"/>
                <a:gd name="connsiteX121" fmla="*/ 280159 w 328326"/>
                <a:gd name="connsiteY121" fmla="*/ 128229 h 264015"/>
                <a:gd name="connsiteX122" fmla="*/ 279183 w 328326"/>
                <a:gd name="connsiteY122" fmla="*/ 131483 h 264015"/>
                <a:gd name="connsiteX123" fmla="*/ 279183 w 328326"/>
                <a:gd name="connsiteY123" fmla="*/ 131483 h 264015"/>
                <a:gd name="connsiteX124" fmla="*/ 275929 w 328326"/>
                <a:gd name="connsiteY124" fmla="*/ 140270 h 264015"/>
                <a:gd name="connsiteX125" fmla="*/ 269745 w 328326"/>
                <a:gd name="connsiteY125" fmla="*/ 144827 h 264015"/>
                <a:gd name="connsiteX126" fmla="*/ 263561 w 328326"/>
                <a:gd name="connsiteY126" fmla="*/ 150034 h 264015"/>
                <a:gd name="connsiteX127" fmla="*/ 263236 w 328326"/>
                <a:gd name="connsiteY127" fmla="*/ 154590 h 264015"/>
                <a:gd name="connsiteX128" fmla="*/ 263236 w 328326"/>
                <a:gd name="connsiteY128" fmla="*/ 154590 h 264015"/>
                <a:gd name="connsiteX129" fmla="*/ 261934 w 328326"/>
                <a:gd name="connsiteY129" fmla="*/ 164029 h 264015"/>
                <a:gd name="connsiteX130" fmla="*/ 261934 w 328326"/>
                <a:gd name="connsiteY130" fmla="*/ 164029 h 264015"/>
                <a:gd name="connsiteX131" fmla="*/ 253798 w 328326"/>
                <a:gd name="connsiteY131" fmla="*/ 176721 h 264015"/>
                <a:gd name="connsiteX132" fmla="*/ 251194 w 328326"/>
                <a:gd name="connsiteY132" fmla="*/ 183881 h 264015"/>
                <a:gd name="connsiteX133" fmla="*/ 251194 w 328326"/>
                <a:gd name="connsiteY133" fmla="*/ 183881 h 264015"/>
                <a:gd name="connsiteX134" fmla="*/ 251520 w 328326"/>
                <a:gd name="connsiteY134" fmla="*/ 185834 h 264015"/>
                <a:gd name="connsiteX135" fmla="*/ 251520 w 328326"/>
                <a:gd name="connsiteY135" fmla="*/ 185834 h 264015"/>
                <a:gd name="connsiteX136" fmla="*/ 252170 w 328326"/>
                <a:gd name="connsiteY136" fmla="*/ 191366 h 264015"/>
                <a:gd name="connsiteX137" fmla="*/ 246638 w 328326"/>
                <a:gd name="connsiteY137" fmla="*/ 197876 h 264015"/>
                <a:gd name="connsiteX138" fmla="*/ 238502 w 328326"/>
                <a:gd name="connsiteY138" fmla="*/ 205686 h 264015"/>
                <a:gd name="connsiteX139" fmla="*/ 234922 w 328326"/>
                <a:gd name="connsiteY139" fmla="*/ 200154 h 264015"/>
                <a:gd name="connsiteX140" fmla="*/ 227436 w 328326"/>
                <a:gd name="connsiteY140" fmla="*/ 191692 h 264015"/>
                <a:gd name="connsiteX141" fmla="*/ 224182 w 328326"/>
                <a:gd name="connsiteY141" fmla="*/ 189739 h 264015"/>
                <a:gd name="connsiteX142" fmla="*/ 217672 w 328326"/>
                <a:gd name="connsiteY142" fmla="*/ 186485 h 264015"/>
                <a:gd name="connsiteX143" fmla="*/ 217672 w 328326"/>
                <a:gd name="connsiteY143" fmla="*/ 186485 h 264015"/>
                <a:gd name="connsiteX144" fmla="*/ 213767 w 328326"/>
                <a:gd name="connsiteY144" fmla="*/ 187787 h 264015"/>
                <a:gd name="connsiteX145" fmla="*/ 213767 w 328326"/>
                <a:gd name="connsiteY145" fmla="*/ 187787 h 264015"/>
                <a:gd name="connsiteX146" fmla="*/ 213116 w 328326"/>
                <a:gd name="connsiteY146" fmla="*/ 190390 h 264015"/>
                <a:gd name="connsiteX147" fmla="*/ 213116 w 328326"/>
                <a:gd name="connsiteY147" fmla="*/ 190390 h 264015"/>
                <a:gd name="connsiteX148" fmla="*/ 211814 w 328326"/>
                <a:gd name="connsiteY148" fmla="*/ 194296 h 264015"/>
                <a:gd name="connsiteX149" fmla="*/ 207909 w 328326"/>
                <a:gd name="connsiteY149" fmla="*/ 192994 h 264015"/>
                <a:gd name="connsiteX150" fmla="*/ 201074 w 328326"/>
                <a:gd name="connsiteY150" fmla="*/ 191366 h 264015"/>
                <a:gd name="connsiteX151" fmla="*/ 195542 w 328326"/>
                <a:gd name="connsiteY151" fmla="*/ 196574 h 264015"/>
                <a:gd name="connsiteX152" fmla="*/ 191636 w 328326"/>
                <a:gd name="connsiteY152" fmla="*/ 202432 h 264015"/>
                <a:gd name="connsiteX153" fmla="*/ 191636 w 328326"/>
                <a:gd name="connsiteY153" fmla="*/ 202432 h 264015"/>
                <a:gd name="connsiteX154" fmla="*/ 190985 w 328326"/>
                <a:gd name="connsiteY154" fmla="*/ 203734 h 264015"/>
                <a:gd name="connsiteX155" fmla="*/ 187405 w 328326"/>
                <a:gd name="connsiteY155" fmla="*/ 208615 h 264015"/>
                <a:gd name="connsiteX156" fmla="*/ 175689 w 328326"/>
                <a:gd name="connsiteY156" fmla="*/ 216752 h 264015"/>
                <a:gd name="connsiteX157" fmla="*/ 167553 w 328326"/>
                <a:gd name="connsiteY157" fmla="*/ 224563 h 264015"/>
                <a:gd name="connsiteX158" fmla="*/ 167878 w 328326"/>
                <a:gd name="connsiteY158" fmla="*/ 230421 h 264015"/>
                <a:gd name="connsiteX159" fmla="*/ 167553 w 328326"/>
                <a:gd name="connsiteY159" fmla="*/ 239534 h 264015"/>
                <a:gd name="connsiteX160" fmla="*/ 162020 w 328326"/>
                <a:gd name="connsiteY160" fmla="*/ 252877 h 264015"/>
                <a:gd name="connsiteX161" fmla="*/ 162020 w 328326"/>
                <a:gd name="connsiteY161" fmla="*/ 252877 h 26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28326" h="264015">
                  <a:moveTo>
                    <a:pt x="162020" y="252877"/>
                  </a:moveTo>
                  <a:cubicBezTo>
                    <a:pt x="158766" y="250924"/>
                    <a:pt x="156487" y="248646"/>
                    <a:pt x="154534" y="247019"/>
                  </a:cubicBezTo>
                  <a:cubicBezTo>
                    <a:pt x="152256" y="245392"/>
                    <a:pt x="149327" y="244415"/>
                    <a:pt x="149653" y="247019"/>
                  </a:cubicBezTo>
                  <a:cubicBezTo>
                    <a:pt x="149653" y="249623"/>
                    <a:pt x="152256" y="250274"/>
                    <a:pt x="153558" y="252226"/>
                  </a:cubicBezTo>
                  <a:cubicBezTo>
                    <a:pt x="154534" y="253854"/>
                    <a:pt x="158114" y="257108"/>
                    <a:pt x="154209" y="257759"/>
                  </a:cubicBezTo>
                  <a:cubicBezTo>
                    <a:pt x="150629" y="258410"/>
                    <a:pt x="150304" y="257759"/>
                    <a:pt x="146073" y="258410"/>
                  </a:cubicBezTo>
                  <a:cubicBezTo>
                    <a:pt x="141842" y="259061"/>
                    <a:pt x="141191" y="261664"/>
                    <a:pt x="138913" y="259061"/>
                  </a:cubicBezTo>
                  <a:cubicBezTo>
                    <a:pt x="136635" y="256457"/>
                    <a:pt x="135984" y="252552"/>
                    <a:pt x="134357" y="253854"/>
                  </a:cubicBezTo>
                  <a:cubicBezTo>
                    <a:pt x="132729" y="255481"/>
                    <a:pt x="135333" y="259386"/>
                    <a:pt x="131427" y="257108"/>
                  </a:cubicBezTo>
                  <a:cubicBezTo>
                    <a:pt x="127522" y="254830"/>
                    <a:pt x="124918" y="254179"/>
                    <a:pt x="122640" y="252226"/>
                  </a:cubicBezTo>
                  <a:cubicBezTo>
                    <a:pt x="120362" y="250599"/>
                    <a:pt x="123942" y="255806"/>
                    <a:pt x="121664" y="256457"/>
                  </a:cubicBezTo>
                  <a:cubicBezTo>
                    <a:pt x="119386" y="257108"/>
                    <a:pt x="118084" y="253528"/>
                    <a:pt x="117433" y="254179"/>
                  </a:cubicBezTo>
                  <a:cubicBezTo>
                    <a:pt x="116782" y="254830"/>
                    <a:pt x="118735" y="261339"/>
                    <a:pt x="116457" y="260037"/>
                  </a:cubicBezTo>
                  <a:cubicBezTo>
                    <a:pt x="113853" y="258735"/>
                    <a:pt x="113853" y="248646"/>
                    <a:pt x="112226" y="248972"/>
                  </a:cubicBezTo>
                  <a:cubicBezTo>
                    <a:pt x="110598" y="249297"/>
                    <a:pt x="110598" y="253528"/>
                    <a:pt x="110273" y="255481"/>
                  </a:cubicBezTo>
                  <a:cubicBezTo>
                    <a:pt x="109948" y="257433"/>
                    <a:pt x="110598" y="259712"/>
                    <a:pt x="108971" y="259712"/>
                  </a:cubicBezTo>
                  <a:cubicBezTo>
                    <a:pt x="107344" y="259712"/>
                    <a:pt x="106368" y="257759"/>
                    <a:pt x="105391" y="259386"/>
                  </a:cubicBezTo>
                  <a:cubicBezTo>
                    <a:pt x="104415" y="260688"/>
                    <a:pt x="105066" y="264593"/>
                    <a:pt x="102787" y="263943"/>
                  </a:cubicBezTo>
                  <a:cubicBezTo>
                    <a:pt x="100835" y="263292"/>
                    <a:pt x="103764" y="261990"/>
                    <a:pt x="100835" y="261014"/>
                  </a:cubicBezTo>
                  <a:cubicBezTo>
                    <a:pt x="97906" y="260037"/>
                    <a:pt x="97255" y="264268"/>
                    <a:pt x="94651" y="263943"/>
                  </a:cubicBezTo>
                  <a:cubicBezTo>
                    <a:pt x="92048" y="263617"/>
                    <a:pt x="88793" y="264268"/>
                    <a:pt x="86840" y="261664"/>
                  </a:cubicBezTo>
                  <a:cubicBezTo>
                    <a:pt x="84887" y="259061"/>
                    <a:pt x="82935" y="259712"/>
                    <a:pt x="80982" y="254830"/>
                  </a:cubicBezTo>
                  <a:cubicBezTo>
                    <a:pt x="79029" y="249948"/>
                    <a:pt x="79355" y="249297"/>
                    <a:pt x="78378" y="244090"/>
                  </a:cubicBezTo>
                  <a:cubicBezTo>
                    <a:pt x="77402" y="238883"/>
                    <a:pt x="77077" y="238883"/>
                    <a:pt x="78704" y="237255"/>
                  </a:cubicBezTo>
                  <a:cubicBezTo>
                    <a:pt x="80331" y="235303"/>
                    <a:pt x="82609" y="235628"/>
                    <a:pt x="82284" y="233024"/>
                  </a:cubicBezTo>
                  <a:cubicBezTo>
                    <a:pt x="81959" y="230421"/>
                    <a:pt x="80006" y="231723"/>
                    <a:pt x="77728" y="232699"/>
                  </a:cubicBezTo>
                  <a:cubicBezTo>
                    <a:pt x="75450" y="233675"/>
                    <a:pt x="73171" y="233675"/>
                    <a:pt x="72520" y="232699"/>
                  </a:cubicBezTo>
                  <a:cubicBezTo>
                    <a:pt x="72195" y="231397"/>
                    <a:pt x="78053" y="230421"/>
                    <a:pt x="76426" y="229119"/>
                  </a:cubicBezTo>
                  <a:cubicBezTo>
                    <a:pt x="75124" y="227492"/>
                    <a:pt x="68615" y="228468"/>
                    <a:pt x="69917" y="226515"/>
                  </a:cubicBezTo>
                  <a:cubicBezTo>
                    <a:pt x="71219" y="224237"/>
                    <a:pt x="75124" y="221308"/>
                    <a:pt x="72195" y="220657"/>
                  </a:cubicBezTo>
                  <a:cubicBezTo>
                    <a:pt x="69266" y="220006"/>
                    <a:pt x="68615" y="225214"/>
                    <a:pt x="65035" y="222285"/>
                  </a:cubicBezTo>
                  <a:cubicBezTo>
                    <a:pt x="61455" y="219356"/>
                    <a:pt x="58526" y="216752"/>
                    <a:pt x="54295" y="213172"/>
                  </a:cubicBezTo>
                  <a:cubicBezTo>
                    <a:pt x="50064" y="209592"/>
                    <a:pt x="52342" y="208615"/>
                    <a:pt x="47786" y="207639"/>
                  </a:cubicBezTo>
                  <a:cubicBezTo>
                    <a:pt x="42904" y="206337"/>
                    <a:pt x="28259" y="206988"/>
                    <a:pt x="28910" y="205361"/>
                  </a:cubicBezTo>
                  <a:cubicBezTo>
                    <a:pt x="29560" y="203734"/>
                    <a:pt x="34117" y="202432"/>
                    <a:pt x="32164" y="201456"/>
                  </a:cubicBezTo>
                  <a:cubicBezTo>
                    <a:pt x="30211" y="200154"/>
                    <a:pt x="30537" y="200805"/>
                    <a:pt x="25330" y="202757"/>
                  </a:cubicBezTo>
                  <a:cubicBezTo>
                    <a:pt x="20123" y="204710"/>
                    <a:pt x="21099" y="206337"/>
                    <a:pt x="14264" y="206337"/>
                  </a:cubicBezTo>
                  <a:cubicBezTo>
                    <a:pt x="8732" y="206337"/>
                    <a:pt x="5802" y="207314"/>
                    <a:pt x="1897" y="207965"/>
                  </a:cubicBezTo>
                  <a:lnTo>
                    <a:pt x="1897" y="206663"/>
                  </a:lnTo>
                  <a:cubicBezTo>
                    <a:pt x="2223" y="203734"/>
                    <a:pt x="2223" y="201456"/>
                    <a:pt x="2223" y="198852"/>
                  </a:cubicBezTo>
                  <a:cubicBezTo>
                    <a:pt x="2223" y="196574"/>
                    <a:pt x="1571" y="194296"/>
                    <a:pt x="921" y="192343"/>
                  </a:cubicBezTo>
                  <a:cubicBezTo>
                    <a:pt x="270" y="190065"/>
                    <a:pt x="-381" y="187787"/>
                    <a:pt x="270" y="186485"/>
                  </a:cubicBezTo>
                  <a:cubicBezTo>
                    <a:pt x="921" y="184532"/>
                    <a:pt x="2223" y="178999"/>
                    <a:pt x="2873" y="174117"/>
                  </a:cubicBezTo>
                  <a:cubicBezTo>
                    <a:pt x="3524" y="170212"/>
                    <a:pt x="3524" y="166632"/>
                    <a:pt x="3199" y="164679"/>
                  </a:cubicBezTo>
                  <a:cubicBezTo>
                    <a:pt x="2548" y="162076"/>
                    <a:pt x="1571" y="151987"/>
                    <a:pt x="2223" y="144176"/>
                  </a:cubicBezTo>
                  <a:cubicBezTo>
                    <a:pt x="2548" y="139620"/>
                    <a:pt x="3199" y="136365"/>
                    <a:pt x="4501" y="135714"/>
                  </a:cubicBezTo>
                  <a:cubicBezTo>
                    <a:pt x="6128" y="135063"/>
                    <a:pt x="7104" y="135388"/>
                    <a:pt x="7755" y="135388"/>
                  </a:cubicBezTo>
                  <a:cubicBezTo>
                    <a:pt x="9708" y="135714"/>
                    <a:pt x="11010" y="136039"/>
                    <a:pt x="13288" y="132134"/>
                  </a:cubicBezTo>
                  <a:cubicBezTo>
                    <a:pt x="14590" y="129856"/>
                    <a:pt x="15566" y="126276"/>
                    <a:pt x="16542" y="122370"/>
                  </a:cubicBezTo>
                  <a:cubicBezTo>
                    <a:pt x="17844" y="117489"/>
                    <a:pt x="19471" y="111956"/>
                    <a:pt x="22075" y="108051"/>
                  </a:cubicBezTo>
                  <a:cubicBezTo>
                    <a:pt x="22726" y="107074"/>
                    <a:pt x="23377" y="106423"/>
                    <a:pt x="23702" y="105772"/>
                  </a:cubicBezTo>
                  <a:cubicBezTo>
                    <a:pt x="28910" y="99263"/>
                    <a:pt x="34768" y="91127"/>
                    <a:pt x="35419" y="85920"/>
                  </a:cubicBezTo>
                  <a:cubicBezTo>
                    <a:pt x="35744" y="82340"/>
                    <a:pt x="32164" y="78760"/>
                    <a:pt x="28910" y="75505"/>
                  </a:cubicBezTo>
                  <a:cubicBezTo>
                    <a:pt x="26306" y="72902"/>
                    <a:pt x="23377" y="70298"/>
                    <a:pt x="23377" y="68345"/>
                  </a:cubicBezTo>
                  <a:cubicBezTo>
                    <a:pt x="23377" y="66393"/>
                    <a:pt x="23702" y="64765"/>
                    <a:pt x="23702" y="63463"/>
                  </a:cubicBezTo>
                  <a:cubicBezTo>
                    <a:pt x="24028" y="61511"/>
                    <a:pt x="24353" y="59883"/>
                    <a:pt x="23702" y="58256"/>
                  </a:cubicBezTo>
                  <a:cubicBezTo>
                    <a:pt x="24679" y="56629"/>
                    <a:pt x="27608" y="51747"/>
                    <a:pt x="27608" y="45889"/>
                  </a:cubicBezTo>
                  <a:cubicBezTo>
                    <a:pt x="27608" y="41984"/>
                    <a:pt x="27282" y="39380"/>
                    <a:pt x="27282" y="37427"/>
                  </a:cubicBezTo>
                  <a:cubicBezTo>
                    <a:pt x="26957" y="35800"/>
                    <a:pt x="26957" y="34498"/>
                    <a:pt x="27282" y="34173"/>
                  </a:cubicBezTo>
                  <a:cubicBezTo>
                    <a:pt x="27608" y="33522"/>
                    <a:pt x="29560" y="30593"/>
                    <a:pt x="31839" y="27338"/>
                  </a:cubicBezTo>
                  <a:cubicBezTo>
                    <a:pt x="34768" y="23107"/>
                    <a:pt x="38348" y="18225"/>
                    <a:pt x="38999" y="16598"/>
                  </a:cubicBezTo>
                  <a:cubicBezTo>
                    <a:pt x="39650" y="14971"/>
                    <a:pt x="39650" y="13344"/>
                    <a:pt x="39975" y="12042"/>
                  </a:cubicBezTo>
                  <a:cubicBezTo>
                    <a:pt x="39975" y="10740"/>
                    <a:pt x="40300" y="9764"/>
                    <a:pt x="40626" y="9113"/>
                  </a:cubicBezTo>
                  <a:cubicBezTo>
                    <a:pt x="40951" y="8462"/>
                    <a:pt x="42904" y="7485"/>
                    <a:pt x="45833" y="6509"/>
                  </a:cubicBezTo>
                  <a:cubicBezTo>
                    <a:pt x="49088" y="5207"/>
                    <a:pt x="52993" y="4231"/>
                    <a:pt x="55922" y="3580"/>
                  </a:cubicBezTo>
                  <a:cubicBezTo>
                    <a:pt x="57550" y="3255"/>
                    <a:pt x="59502" y="2929"/>
                    <a:pt x="61455" y="2604"/>
                  </a:cubicBezTo>
                  <a:lnTo>
                    <a:pt x="61455" y="2604"/>
                  </a:lnTo>
                  <a:cubicBezTo>
                    <a:pt x="67313" y="1302"/>
                    <a:pt x="74798" y="0"/>
                    <a:pt x="80982" y="0"/>
                  </a:cubicBezTo>
                  <a:cubicBezTo>
                    <a:pt x="88793" y="0"/>
                    <a:pt x="94651" y="2278"/>
                    <a:pt x="99207" y="3905"/>
                  </a:cubicBezTo>
                  <a:lnTo>
                    <a:pt x="99207" y="3905"/>
                  </a:lnTo>
                  <a:lnTo>
                    <a:pt x="99207" y="3905"/>
                  </a:lnTo>
                  <a:lnTo>
                    <a:pt x="99207" y="3905"/>
                  </a:lnTo>
                  <a:cubicBezTo>
                    <a:pt x="100835" y="4556"/>
                    <a:pt x="104415" y="8462"/>
                    <a:pt x="107995" y="12367"/>
                  </a:cubicBezTo>
                  <a:cubicBezTo>
                    <a:pt x="112551" y="17249"/>
                    <a:pt x="117433" y="22456"/>
                    <a:pt x="120037" y="22456"/>
                  </a:cubicBezTo>
                  <a:cubicBezTo>
                    <a:pt x="122315" y="22456"/>
                    <a:pt x="127522" y="20178"/>
                    <a:pt x="132729" y="17900"/>
                  </a:cubicBezTo>
                  <a:cubicBezTo>
                    <a:pt x="137286" y="15947"/>
                    <a:pt x="141842" y="13994"/>
                    <a:pt x="143795" y="13669"/>
                  </a:cubicBezTo>
                  <a:cubicBezTo>
                    <a:pt x="146073" y="13344"/>
                    <a:pt x="154860" y="18551"/>
                    <a:pt x="162671" y="23107"/>
                  </a:cubicBezTo>
                  <a:cubicBezTo>
                    <a:pt x="167878" y="26362"/>
                    <a:pt x="172760" y="28965"/>
                    <a:pt x="175038" y="29942"/>
                  </a:cubicBezTo>
                  <a:cubicBezTo>
                    <a:pt x="177316" y="30593"/>
                    <a:pt x="180571" y="30918"/>
                    <a:pt x="183825" y="30918"/>
                  </a:cubicBezTo>
                  <a:cubicBezTo>
                    <a:pt x="188056" y="30918"/>
                    <a:pt x="191962" y="29942"/>
                    <a:pt x="193589" y="29291"/>
                  </a:cubicBezTo>
                  <a:cubicBezTo>
                    <a:pt x="194891" y="28640"/>
                    <a:pt x="195542" y="27664"/>
                    <a:pt x="196843" y="26036"/>
                  </a:cubicBezTo>
                  <a:cubicBezTo>
                    <a:pt x="198471" y="23758"/>
                    <a:pt x="200423" y="20829"/>
                    <a:pt x="204329" y="18876"/>
                  </a:cubicBezTo>
                  <a:cubicBezTo>
                    <a:pt x="210513" y="15947"/>
                    <a:pt x="214743" y="14971"/>
                    <a:pt x="219950" y="13669"/>
                  </a:cubicBezTo>
                  <a:lnTo>
                    <a:pt x="219950" y="13669"/>
                  </a:lnTo>
                  <a:lnTo>
                    <a:pt x="221578" y="13344"/>
                  </a:lnTo>
                  <a:lnTo>
                    <a:pt x="221578" y="13344"/>
                  </a:lnTo>
                  <a:cubicBezTo>
                    <a:pt x="225809" y="12367"/>
                    <a:pt x="233620" y="12693"/>
                    <a:pt x="239478" y="13018"/>
                  </a:cubicBezTo>
                  <a:cubicBezTo>
                    <a:pt x="241756" y="13018"/>
                    <a:pt x="243709" y="13344"/>
                    <a:pt x="245011" y="13344"/>
                  </a:cubicBezTo>
                  <a:cubicBezTo>
                    <a:pt x="248265" y="13344"/>
                    <a:pt x="258029" y="17900"/>
                    <a:pt x="264212" y="20504"/>
                  </a:cubicBezTo>
                  <a:cubicBezTo>
                    <a:pt x="266490" y="21480"/>
                    <a:pt x="268118" y="22456"/>
                    <a:pt x="269094" y="22782"/>
                  </a:cubicBezTo>
                  <a:cubicBezTo>
                    <a:pt x="272349" y="23758"/>
                    <a:pt x="275929" y="18876"/>
                    <a:pt x="278858" y="14971"/>
                  </a:cubicBezTo>
                  <a:cubicBezTo>
                    <a:pt x="279834" y="13669"/>
                    <a:pt x="280811" y="12367"/>
                    <a:pt x="281461" y="11716"/>
                  </a:cubicBezTo>
                  <a:cubicBezTo>
                    <a:pt x="282438" y="10740"/>
                    <a:pt x="285367" y="8787"/>
                    <a:pt x="287970" y="7160"/>
                  </a:cubicBezTo>
                  <a:cubicBezTo>
                    <a:pt x="291225" y="5207"/>
                    <a:pt x="294805" y="3255"/>
                    <a:pt x="295781" y="3255"/>
                  </a:cubicBezTo>
                  <a:cubicBezTo>
                    <a:pt x="296758" y="2929"/>
                    <a:pt x="298059" y="2929"/>
                    <a:pt x="299036" y="2604"/>
                  </a:cubicBezTo>
                  <a:cubicBezTo>
                    <a:pt x="300012" y="2604"/>
                    <a:pt x="300988" y="2278"/>
                    <a:pt x="301965" y="2278"/>
                  </a:cubicBezTo>
                  <a:cubicBezTo>
                    <a:pt x="303267" y="4231"/>
                    <a:pt x="305219" y="6509"/>
                    <a:pt x="307498" y="9113"/>
                  </a:cubicBezTo>
                  <a:cubicBezTo>
                    <a:pt x="311077" y="13344"/>
                    <a:pt x="315308" y="18225"/>
                    <a:pt x="315308" y="19853"/>
                  </a:cubicBezTo>
                  <a:cubicBezTo>
                    <a:pt x="315308" y="21480"/>
                    <a:pt x="315634" y="24734"/>
                    <a:pt x="315634" y="27664"/>
                  </a:cubicBezTo>
                  <a:cubicBezTo>
                    <a:pt x="315634" y="31569"/>
                    <a:pt x="315634" y="35149"/>
                    <a:pt x="315959" y="36125"/>
                  </a:cubicBezTo>
                  <a:lnTo>
                    <a:pt x="315959" y="36125"/>
                  </a:lnTo>
                  <a:cubicBezTo>
                    <a:pt x="316285" y="37102"/>
                    <a:pt x="317261" y="38403"/>
                    <a:pt x="318563" y="39705"/>
                  </a:cubicBezTo>
                  <a:cubicBezTo>
                    <a:pt x="319865" y="41007"/>
                    <a:pt x="321167" y="42309"/>
                    <a:pt x="322794" y="43611"/>
                  </a:cubicBezTo>
                  <a:cubicBezTo>
                    <a:pt x="323119" y="43936"/>
                    <a:pt x="323770" y="44262"/>
                    <a:pt x="324421" y="44587"/>
                  </a:cubicBezTo>
                  <a:cubicBezTo>
                    <a:pt x="326699" y="46214"/>
                    <a:pt x="328327" y="47516"/>
                    <a:pt x="328327" y="49794"/>
                  </a:cubicBezTo>
                  <a:cubicBezTo>
                    <a:pt x="328327" y="51422"/>
                    <a:pt x="328001" y="52398"/>
                    <a:pt x="328001" y="53700"/>
                  </a:cubicBezTo>
                  <a:cubicBezTo>
                    <a:pt x="327676" y="55327"/>
                    <a:pt x="327676" y="56629"/>
                    <a:pt x="327676" y="58256"/>
                  </a:cubicBezTo>
                  <a:cubicBezTo>
                    <a:pt x="327676" y="58907"/>
                    <a:pt x="326699" y="60860"/>
                    <a:pt x="325397" y="62487"/>
                  </a:cubicBezTo>
                  <a:cubicBezTo>
                    <a:pt x="323445" y="65091"/>
                    <a:pt x="320516" y="68020"/>
                    <a:pt x="319540" y="68671"/>
                  </a:cubicBezTo>
                  <a:cubicBezTo>
                    <a:pt x="319214" y="68996"/>
                    <a:pt x="317912" y="68996"/>
                    <a:pt x="316936" y="68671"/>
                  </a:cubicBezTo>
                  <a:cubicBezTo>
                    <a:pt x="314983" y="68671"/>
                    <a:pt x="313030" y="68345"/>
                    <a:pt x="311077" y="69647"/>
                  </a:cubicBezTo>
                  <a:cubicBezTo>
                    <a:pt x="309776" y="70623"/>
                    <a:pt x="308149" y="73878"/>
                    <a:pt x="306847" y="77132"/>
                  </a:cubicBezTo>
                  <a:cubicBezTo>
                    <a:pt x="305545" y="80387"/>
                    <a:pt x="303918" y="83967"/>
                    <a:pt x="302616" y="85269"/>
                  </a:cubicBezTo>
                  <a:cubicBezTo>
                    <a:pt x="300338" y="87547"/>
                    <a:pt x="298059" y="94056"/>
                    <a:pt x="296432" y="99263"/>
                  </a:cubicBezTo>
                  <a:cubicBezTo>
                    <a:pt x="295781" y="101216"/>
                    <a:pt x="295131" y="103169"/>
                    <a:pt x="294805" y="104145"/>
                  </a:cubicBezTo>
                  <a:cubicBezTo>
                    <a:pt x="294154" y="105772"/>
                    <a:pt x="292852" y="107074"/>
                    <a:pt x="291876" y="108051"/>
                  </a:cubicBezTo>
                  <a:cubicBezTo>
                    <a:pt x="290574" y="109678"/>
                    <a:pt x="289272" y="110979"/>
                    <a:pt x="289272" y="112281"/>
                  </a:cubicBezTo>
                  <a:lnTo>
                    <a:pt x="289272" y="112281"/>
                  </a:lnTo>
                  <a:cubicBezTo>
                    <a:pt x="289272" y="112932"/>
                    <a:pt x="289272" y="113909"/>
                    <a:pt x="289272" y="115211"/>
                  </a:cubicBezTo>
                  <a:cubicBezTo>
                    <a:pt x="289272" y="117489"/>
                    <a:pt x="289272" y="120092"/>
                    <a:pt x="288296" y="121720"/>
                  </a:cubicBezTo>
                  <a:cubicBezTo>
                    <a:pt x="287645" y="122696"/>
                    <a:pt x="286343" y="123347"/>
                    <a:pt x="285041" y="123998"/>
                  </a:cubicBezTo>
                  <a:cubicBezTo>
                    <a:pt x="283089" y="124974"/>
                    <a:pt x="280811" y="125950"/>
                    <a:pt x="280159" y="128229"/>
                  </a:cubicBezTo>
                  <a:cubicBezTo>
                    <a:pt x="279834" y="129205"/>
                    <a:pt x="279509" y="130181"/>
                    <a:pt x="279183" y="131483"/>
                  </a:cubicBezTo>
                  <a:lnTo>
                    <a:pt x="279183" y="131483"/>
                  </a:lnTo>
                  <a:cubicBezTo>
                    <a:pt x="278532" y="134412"/>
                    <a:pt x="277556" y="138318"/>
                    <a:pt x="275929" y="140270"/>
                  </a:cubicBezTo>
                  <a:cubicBezTo>
                    <a:pt x="274627" y="141572"/>
                    <a:pt x="272349" y="143525"/>
                    <a:pt x="269745" y="144827"/>
                  </a:cubicBezTo>
                  <a:cubicBezTo>
                    <a:pt x="266816" y="146779"/>
                    <a:pt x="264212" y="148407"/>
                    <a:pt x="263561" y="150034"/>
                  </a:cubicBezTo>
                  <a:cubicBezTo>
                    <a:pt x="263236" y="151010"/>
                    <a:pt x="263236" y="152638"/>
                    <a:pt x="263236" y="154590"/>
                  </a:cubicBezTo>
                  <a:lnTo>
                    <a:pt x="263236" y="154590"/>
                  </a:lnTo>
                  <a:cubicBezTo>
                    <a:pt x="263236" y="157519"/>
                    <a:pt x="263236" y="161750"/>
                    <a:pt x="261934" y="164029"/>
                  </a:cubicBezTo>
                  <a:lnTo>
                    <a:pt x="261934" y="164029"/>
                  </a:lnTo>
                  <a:cubicBezTo>
                    <a:pt x="260307" y="166632"/>
                    <a:pt x="256402" y="172165"/>
                    <a:pt x="253798" y="176721"/>
                  </a:cubicBezTo>
                  <a:cubicBezTo>
                    <a:pt x="252170" y="179976"/>
                    <a:pt x="250869" y="182579"/>
                    <a:pt x="251194" y="183881"/>
                  </a:cubicBezTo>
                  <a:lnTo>
                    <a:pt x="251194" y="183881"/>
                  </a:lnTo>
                  <a:cubicBezTo>
                    <a:pt x="251194" y="184532"/>
                    <a:pt x="251520" y="185183"/>
                    <a:pt x="251520" y="185834"/>
                  </a:cubicBezTo>
                  <a:lnTo>
                    <a:pt x="251520" y="185834"/>
                  </a:lnTo>
                  <a:cubicBezTo>
                    <a:pt x="252170" y="187787"/>
                    <a:pt x="252496" y="190390"/>
                    <a:pt x="252170" y="191366"/>
                  </a:cubicBezTo>
                  <a:cubicBezTo>
                    <a:pt x="251845" y="192017"/>
                    <a:pt x="249567" y="194947"/>
                    <a:pt x="246638" y="197876"/>
                  </a:cubicBezTo>
                  <a:cubicBezTo>
                    <a:pt x="243058" y="201781"/>
                    <a:pt x="239152" y="205361"/>
                    <a:pt x="238502" y="205686"/>
                  </a:cubicBezTo>
                  <a:cubicBezTo>
                    <a:pt x="238176" y="205686"/>
                    <a:pt x="236874" y="203083"/>
                    <a:pt x="234922" y="200154"/>
                  </a:cubicBezTo>
                  <a:cubicBezTo>
                    <a:pt x="232318" y="196574"/>
                    <a:pt x="229714" y="192668"/>
                    <a:pt x="227436" y="191692"/>
                  </a:cubicBezTo>
                  <a:cubicBezTo>
                    <a:pt x="226785" y="191366"/>
                    <a:pt x="225483" y="190716"/>
                    <a:pt x="224182" y="189739"/>
                  </a:cubicBezTo>
                  <a:cubicBezTo>
                    <a:pt x="221904" y="188438"/>
                    <a:pt x="219625" y="187136"/>
                    <a:pt x="217672" y="186485"/>
                  </a:cubicBezTo>
                  <a:lnTo>
                    <a:pt x="217672" y="186485"/>
                  </a:lnTo>
                  <a:cubicBezTo>
                    <a:pt x="215720" y="185834"/>
                    <a:pt x="214418" y="186159"/>
                    <a:pt x="213767" y="187787"/>
                  </a:cubicBezTo>
                  <a:lnTo>
                    <a:pt x="213767" y="187787"/>
                  </a:lnTo>
                  <a:cubicBezTo>
                    <a:pt x="213441" y="188438"/>
                    <a:pt x="213441" y="189414"/>
                    <a:pt x="213116" y="190390"/>
                  </a:cubicBezTo>
                  <a:lnTo>
                    <a:pt x="213116" y="190390"/>
                  </a:lnTo>
                  <a:cubicBezTo>
                    <a:pt x="212791" y="192017"/>
                    <a:pt x="212140" y="193970"/>
                    <a:pt x="211814" y="194296"/>
                  </a:cubicBezTo>
                  <a:cubicBezTo>
                    <a:pt x="211489" y="194296"/>
                    <a:pt x="209862" y="193645"/>
                    <a:pt x="207909" y="192994"/>
                  </a:cubicBezTo>
                  <a:cubicBezTo>
                    <a:pt x="205305" y="191692"/>
                    <a:pt x="202376" y="190716"/>
                    <a:pt x="201074" y="191366"/>
                  </a:cubicBezTo>
                  <a:cubicBezTo>
                    <a:pt x="200098" y="192017"/>
                    <a:pt x="197820" y="194296"/>
                    <a:pt x="195542" y="196574"/>
                  </a:cubicBezTo>
                  <a:cubicBezTo>
                    <a:pt x="193589" y="198852"/>
                    <a:pt x="191962" y="201130"/>
                    <a:pt x="191636" y="202432"/>
                  </a:cubicBezTo>
                  <a:lnTo>
                    <a:pt x="191636" y="202432"/>
                  </a:lnTo>
                  <a:cubicBezTo>
                    <a:pt x="191636" y="202757"/>
                    <a:pt x="191311" y="203408"/>
                    <a:pt x="190985" y="203734"/>
                  </a:cubicBezTo>
                  <a:cubicBezTo>
                    <a:pt x="190334" y="205686"/>
                    <a:pt x="189684" y="207965"/>
                    <a:pt x="187405" y="208615"/>
                  </a:cubicBezTo>
                  <a:cubicBezTo>
                    <a:pt x="185453" y="209266"/>
                    <a:pt x="180245" y="213172"/>
                    <a:pt x="175689" y="216752"/>
                  </a:cubicBezTo>
                  <a:cubicBezTo>
                    <a:pt x="171784" y="220006"/>
                    <a:pt x="168204" y="222935"/>
                    <a:pt x="167553" y="224563"/>
                  </a:cubicBezTo>
                  <a:cubicBezTo>
                    <a:pt x="166902" y="225865"/>
                    <a:pt x="167227" y="228143"/>
                    <a:pt x="167878" y="230421"/>
                  </a:cubicBezTo>
                  <a:cubicBezTo>
                    <a:pt x="168529" y="233350"/>
                    <a:pt x="169180" y="236930"/>
                    <a:pt x="167553" y="239534"/>
                  </a:cubicBezTo>
                  <a:cubicBezTo>
                    <a:pt x="167227" y="241486"/>
                    <a:pt x="164298" y="247995"/>
                    <a:pt x="162020" y="252877"/>
                  </a:cubicBezTo>
                  <a:lnTo>
                    <a:pt x="162020" y="25287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4" name="Freeform: Shape 2733">
              <a:extLst>
                <a:ext uri="{FF2B5EF4-FFF2-40B4-BE49-F238E27FC236}">
                  <a16:creationId xmlns:a16="http://schemas.microsoft.com/office/drawing/2014/main" id="{DAC50FED-22E1-4414-A17C-6CED33E8C2B7}"/>
                </a:ext>
              </a:extLst>
            </p:cNvPr>
            <p:cNvSpPr/>
            <p:nvPr/>
          </p:nvSpPr>
          <p:spPr>
            <a:xfrm>
              <a:off x="6002519" y="4081500"/>
              <a:ext cx="212846" cy="320245"/>
            </a:xfrm>
            <a:custGeom>
              <a:avLst/>
              <a:gdLst>
                <a:gd name="connsiteX0" fmla="*/ 36125 w 212846"/>
                <a:gd name="connsiteY0" fmla="*/ 299742 h 320245"/>
                <a:gd name="connsiteX1" fmla="*/ 36776 w 212846"/>
                <a:gd name="connsiteY1" fmla="*/ 283470 h 320245"/>
                <a:gd name="connsiteX2" fmla="*/ 38404 w 212846"/>
                <a:gd name="connsiteY2" fmla="*/ 274032 h 320245"/>
                <a:gd name="connsiteX3" fmla="*/ 32220 w 212846"/>
                <a:gd name="connsiteY3" fmla="*/ 269150 h 320245"/>
                <a:gd name="connsiteX4" fmla="*/ 29291 w 212846"/>
                <a:gd name="connsiteY4" fmla="*/ 260688 h 320245"/>
                <a:gd name="connsiteX5" fmla="*/ 32545 w 212846"/>
                <a:gd name="connsiteY5" fmla="*/ 257433 h 320245"/>
                <a:gd name="connsiteX6" fmla="*/ 29942 w 212846"/>
                <a:gd name="connsiteY6" fmla="*/ 251250 h 320245"/>
                <a:gd name="connsiteX7" fmla="*/ 26687 w 212846"/>
                <a:gd name="connsiteY7" fmla="*/ 251901 h 320245"/>
                <a:gd name="connsiteX8" fmla="*/ 21480 w 212846"/>
                <a:gd name="connsiteY8" fmla="*/ 251901 h 320245"/>
                <a:gd name="connsiteX9" fmla="*/ 21154 w 212846"/>
                <a:gd name="connsiteY9" fmla="*/ 255155 h 320245"/>
                <a:gd name="connsiteX10" fmla="*/ 13995 w 212846"/>
                <a:gd name="connsiteY10" fmla="*/ 252552 h 320245"/>
                <a:gd name="connsiteX11" fmla="*/ 9438 w 212846"/>
                <a:gd name="connsiteY11" fmla="*/ 247670 h 320245"/>
                <a:gd name="connsiteX12" fmla="*/ 6834 w 212846"/>
                <a:gd name="connsiteY12" fmla="*/ 236605 h 320245"/>
                <a:gd name="connsiteX13" fmla="*/ 0 w 212846"/>
                <a:gd name="connsiteY13" fmla="*/ 233675 h 320245"/>
                <a:gd name="connsiteX14" fmla="*/ 7160 w 212846"/>
                <a:gd name="connsiteY14" fmla="*/ 219355 h 320245"/>
                <a:gd name="connsiteX15" fmla="*/ 7811 w 212846"/>
                <a:gd name="connsiteY15" fmla="*/ 208290 h 320245"/>
                <a:gd name="connsiteX16" fmla="*/ 7486 w 212846"/>
                <a:gd name="connsiteY16" fmla="*/ 204059 h 320245"/>
                <a:gd name="connsiteX17" fmla="*/ 14645 w 212846"/>
                <a:gd name="connsiteY17" fmla="*/ 197550 h 320245"/>
                <a:gd name="connsiteX18" fmla="*/ 25711 w 212846"/>
                <a:gd name="connsiteY18" fmla="*/ 189739 h 320245"/>
                <a:gd name="connsiteX19" fmla="*/ 30593 w 212846"/>
                <a:gd name="connsiteY19" fmla="*/ 183230 h 320245"/>
                <a:gd name="connsiteX20" fmla="*/ 30918 w 212846"/>
                <a:gd name="connsiteY20" fmla="*/ 181928 h 320245"/>
                <a:gd name="connsiteX21" fmla="*/ 30918 w 212846"/>
                <a:gd name="connsiteY21" fmla="*/ 181928 h 320245"/>
                <a:gd name="connsiteX22" fmla="*/ 34498 w 212846"/>
                <a:gd name="connsiteY22" fmla="*/ 176721 h 320245"/>
                <a:gd name="connsiteX23" fmla="*/ 39054 w 212846"/>
                <a:gd name="connsiteY23" fmla="*/ 172165 h 320245"/>
                <a:gd name="connsiteX24" fmla="*/ 43611 w 212846"/>
                <a:gd name="connsiteY24" fmla="*/ 173792 h 320245"/>
                <a:gd name="connsiteX25" fmla="*/ 49469 w 212846"/>
                <a:gd name="connsiteY25" fmla="*/ 175419 h 320245"/>
                <a:gd name="connsiteX26" fmla="*/ 52398 w 212846"/>
                <a:gd name="connsiteY26" fmla="*/ 169887 h 320245"/>
                <a:gd name="connsiteX27" fmla="*/ 52398 w 212846"/>
                <a:gd name="connsiteY27" fmla="*/ 169887 h 320245"/>
                <a:gd name="connsiteX28" fmla="*/ 53049 w 212846"/>
                <a:gd name="connsiteY28" fmla="*/ 167608 h 320245"/>
                <a:gd name="connsiteX29" fmla="*/ 53049 w 212846"/>
                <a:gd name="connsiteY29" fmla="*/ 167608 h 320245"/>
                <a:gd name="connsiteX30" fmla="*/ 53700 w 212846"/>
                <a:gd name="connsiteY30" fmla="*/ 167934 h 320245"/>
                <a:gd name="connsiteX31" fmla="*/ 53700 w 212846"/>
                <a:gd name="connsiteY31" fmla="*/ 167934 h 320245"/>
                <a:gd name="connsiteX32" fmla="*/ 59558 w 212846"/>
                <a:gd name="connsiteY32" fmla="*/ 171188 h 320245"/>
                <a:gd name="connsiteX33" fmla="*/ 62813 w 212846"/>
                <a:gd name="connsiteY33" fmla="*/ 173141 h 320245"/>
                <a:gd name="connsiteX34" fmla="*/ 69322 w 212846"/>
                <a:gd name="connsiteY34" fmla="*/ 180952 h 320245"/>
                <a:gd name="connsiteX35" fmla="*/ 76156 w 212846"/>
                <a:gd name="connsiteY35" fmla="*/ 187461 h 320245"/>
                <a:gd name="connsiteX36" fmla="*/ 85269 w 212846"/>
                <a:gd name="connsiteY36" fmla="*/ 178999 h 320245"/>
                <a:gd name="connsiteX37" fmla="*/ 91452 w 212846"/>
                <a:gd name="connsiteY37" fmla="*/ 171514 h 320245"/>
                <a:gd name="connsiteX38" fmla="*/ 90802 w 212846"/>
                <a:gd name="connsiteY38" fmla="*/ 164679 h 320245"/>
                <a:gd name="connsiteX39" fmla="*/ 90802 w 212846"/>
                <a:gd name="connsiteY39" fmla="*/ 164679 h 320245"/>
                <a:gd name="connsiteX40" fmla="*/ 90476 w 212846"/>
                <a:gd name="connsiteY40" fmla="*/ 162727 h 320245"/>
                <a:gd name="connsiteX41" fmla="*/ 90476 w 212846"/>
                <a:gd name="connsiteY41" fmla="*/ 162727 h 320245"/>
                <a:gd name="connsiteX42" fmla="*/ 92754 w 212846"/>
                <a:gd name="connsiteY42" fmla="*/ 157519 h 320245"/>
                <a:gd name="connsiteX43" fmla="*/ 100891 w 212846"/>
                <a:gd name="connsiteY43" fmla="*/ 144827 h 320245"/>
                <a:gd name="connsiteX44" fmla="*/ 100891 w 212846"/>
                <a:gd name="connsiteY44" fmla="*/ 144827 h 320245"/>
                <a:gd name="connsiteX45" fmla="*/ 102843 w 212846"/>
                <a:gd name="connsiteY45" fmla="*/ 133761 h 320245"/>
                <a:gd name="connsiteX46" fmla="*/ 102843 w 212846"/>
                <a:gd name="connsiteY46" fmla="*/ 130181 h 320245"/>
                <a:gd name="connsiteX47" fmla="*/ 108051 w 212846"/>
                <a:gd name="connsiteY47" fmla="*/ 126276 h 320245"/>
                <a:gd name="connsiteX48" fmla="*/ 114885 w 212846"/>
                <a:gd name="connsiteY48" fmla="*/ 121069 h 320245"/>
                <a:gd name="connsiteX49" fmla="*/ 118790 w 212846"/>
                <a:gd name="connsiteY49" fmla="*/ 110979 h 320245"/>
                <a:gd name="connsiteX50" fmla="*/ 118790 w 212846"/>
                <a:gd name="connsiteY50" fmla="*/ 110979 h 320245"/>
                <a:gd name="connsiteX51" fmla="*/ 119442 w 212846"/>
                <a:gd name="connsiteY51" fmla="*/ 107725 h 320245"/>
                <a:gd name="connsiteX52" fmla="*/ 122696 w 212846"/>
                <a:gd name="connsiteY52" fmla="*/ 105121 h 320245"/>
                <a:gd name="connsiteX53" fmla="*/ 127252 w 212846"/>
                <a:gd name="connsiteY53" fmla="*/ 101867 h 320245"/>
                <a:gd name="connsiteX54" fmla="*/ 128554 w 212846"/>
                <a:gd name="connsiteY54" fmla="*/ 94056 h 320245"/>
                <a:gd name="connsiteX55" fmla="*/ 128554 w 212846"/>
                <a:gd name="connsiteY55" fmla="*/ 91452 h 320245"/>
                <a:gd name="connsiteX56" fmla="*/ 128554 w 212846"/>
                <a:gd name="connsiteY56" fmla="*/ 91452 h 320245"/>
                <a:gd name="connsiteX57" fmla="*/ 130507 w 212846"/>
                <a:gd name="connsiteY57" fmla="*/ 88523 h 320245"/>
                <a:gd name="connsiteX58" fmla="*/ 133761 w 212846"/>
                <a:gd name="connsiteY58" fmla="*/ 83967 h 320245"/>
                <a:gd name="connsiteX59" fmla="*/ 135714 w 212846"/>
                <a:gd name="connsiteY59" fmla="*/ 79085 h 320245"/>
                <a:gd name="connsiteX60" fmla="*/ 141247 w 212846"/>
                <a:gd name="connsiteY60" fmla="*/ 66392 h 320245"/>
                <a:gd name="connsiteX61" fmla="*/ 146129 w 212846"/>
                <a:gd name="connsiteY61" fmla="*/ 57605 h 320245"/>
                <a:gd name="connsiteX62" fmla="*/ 149383 w 212846"/>
                <a:gd name="connsiteY62" fmla="*/ 51096 h 320245"/>
                <a:gd name="connsiteX63" fmla="*/ 153288 w 212846"/>
                <a:gd name="connsiteY63" fmla="*/ 50771 h 320245"/>
                <a:gd name="connsiteX64" fmla="*/ 157519 w 212846"/>
                <a:gd name="connsiteY64" fmla="*/ 50445 h 320245"/>
                <a:gd name="connsiteX65" fmla="*/ 164029 w 212846"/>
                <a:gd name="connsiteY65" fmla="*/ 43611 h 320245"/>
                <a:gd name="connsiteX66" fmla="*/ 166958 w 212846"/>
                <a:gd name="connsiteY66" fmla="*/ 37427 h 320245"/>
                <a:gd name="connsiteX67" fmla="*/ 167283 w 212846"/>
                <a:gd name="connsiteY67" fmla="*/ 33522 h 320245"/>
                <a:gd name="connsiteX68" fmla="*/ 167608 w 212846"/>
                <a:gd name="connsiteY68" fmla="*/ 29291 h 320245"/>
                <a:gd name="connsiteX69" fmla="*/ 162401 w 212846"/>
                <a:gd name="connsiteY69" fmla="*/ 22131 h 320245"/>
                <a:gd name="connsiteX70" fmla="*/ 161099 w 212846"/>
                <a:gd name="connsiteY70" fmla="*/ 21154 h 320245"/>
                <a:gd name="connsiteX71" fmla="*/ 157194 w 212846"/>
                <a:gd name="connsiteY71" fmla="*/ 17574 h 320245"/>
                <a:gd name="connsiteX72" fmla="*/ 155241 w 212846"/>
                <a:gd name="connsiteY72" fmla="*/ 14971 h 320245"/>
                <a:gd name="connsiteX73" fmla="*/ 155241 w 212846"/>
                <a:gd name="connsiteY73" fmla="*/ 14971 h 320245"/>
                <a:gd name="connsiteX74" fmla="*/ 154916 w 212846"/>
                <a:gd name="connsiteY74" fmla="*/ 7160 h 320245"/>
                <a:gd name="connsiteX75" fmla="*/ 154916 w 212846"/>
                <a:gd name="connsiteY75" fmla="*/ 0 h 320245"/>
                <a:gd name="connsiteX76" fmla="*/ 165656 w 212846"/>
                <a:gd name="connsiteY76" fmla="*/ 1302 h 320245"/>
                <a:gd name="connsiteX77" fmla="*/ 165656 w 212846"/>
                <a:gd name="connsiteY77" fmla="*/ 1302 h 320245"/>
                <a:gd name="connsiteX78" fmla="*/ 166958 w 212846"/>
                <a:gd name="connsiteY78" fmla="*/ 3905 h 320245"/>
                <a:gd name="connsiteX79" fmla="*/ 167608 w 212846"/>
                <a:gd name="connsiteY79" fmla="*/ 6183 h 320245"/>
                <a:gd name="connsiteX80" fmla="*/ 167608 w 212846"/>
                <a:gd name="connsiteY80" fmla="*/ 6183 h 320245"/>
                <a:gd name="connsiteX81" fmla="*/ 171188 w 212846"/>
                <a:gd name="connsiteY81" fmla="*/ 10089 h 320245"/>
                <a:gd name="connsiteX82" fmla="*/ 175745 w 212846"/>
                <a:gd name="connsiteY82" fmla="*/ 14971 h 320245"/>
                <a:gd name="connsiteX83" fmla="*/ 176396 w 212846"/>
                <a:gd name="connsiteY83" fmla="*/ 20829 h 320245"/>
                <a:gd name="connsiteX84" fmla="*/ 176721 w 212846"/>
                <a:gd name="connsiteY84" fmla="*/ 25711 h 320245"/>
                <a:gd name="connsiteX85" fmla="*/ 178999 w 212846"/>
                <a:gd name="connsiteY85" fmla="*/ 32220 h 320245"/>
                <a:gd name="connsiteX86" fmla="*/ 181603 w 212846"/>
                <a:gd name="connsiteY86" fmla="*/ 40031 h 320245"/>
                <a:gd name="connsiteX87" fmla="*/ 181928 w 212846"/>
                <a:gd name="connsiteY87" fmla="*/ 47842 h 320245"/>
                <a:gd name="connsiteX88" fmla="*/ 180627 w 212846"/>
                <a:gd name="connsiteY88" fmla="*/ 55001 h 320245"/>
                <a:gd name="connsiteX89" fmla="*/ 183556 w 212846"/>
                <a:gd name="connsiteY89" fmla="*/ 69972 h 320245"/>
                <a:gd name="connsiteX90" fmla="*/ 184532 w 212846"/>
                <a:gd name="connsiteY90" fmla="*/ 72251 h 320245"/>
                <a:gd name="connsiteX91" fmla="*/ 191041 w 212846"/>
                <a:gd name="connsiteY91" fmla="*/ 80712 h 320245"/>
                <a:gd name="connsiteX92" fmla="*/ 191041 w 212846"/>
                <a:gd name="connsiteY92" fmla="*/ 80712 h 320245"/>
                <a:gd name="connsiteX93" fmla="*/ 195597 w 212846"/>
                <a:gd name="connsiteY93" fmla="*/ 86896 h 320245"/>
                <a:gd name="connsiteX94" fmla="*/ 188112 w 212846"/>
                <a:gd name="connsiteY94" fmla="*/ 86896 h 320245"/>
                <a:gd name="connsiteX95" fmla="*/ 178023 w 212846"/>
                <a:gd name="connsiteY95" fmla="*/ 86570 h 320245"/>
                <a:gd name="connsiteX96" fmla="*/ 172816 w 212846"/>
                <a:gd name="connsiteY96" fmla="*/ 87547 h 320245"/>
                <a:gd name="connsiteX97" fmla="*/ 168910 w 212846"/>
                <a:gd name="connsiteY97" fmla="*/ 86896 h 320245"/>
                <a:gd name="connsiteX98" fmla="*/ 162401 w 212846"/>
                <a:gd name="connsiteY98" fmla="*/ 85920 h 320245"/>
                <a:gd name="connsiteX99" fmla="*/ 157194 w 212846"/>
                <a:gd name="connsiteY99" fmla="*/ 86896 h 320245"/>
                <a:gd name="connsiteX100" fmla="*/ 153288 w 212846"/>
                <a:gd name="connsiteY100" fmla="*/ 90801 h 320245"/>
                <a:gd name="connsiteX101" fmla="*/ 151661 w 212846"/>
                <a:gd name="connsiteY101" fmla="*/ 96660 h 320245"/>
                <a:gd name="connsiteX102" fmla="*/ 154590 w 212846"/>
                <a:gd name="connsiteY102" fmla="*/ 102192 h 320245"/>
                <a:gd name="connsiteX103" fmla="*/ 160449 w 212846"/>
                <a:gd name="connsiteY103" fmla="*/ 108376 h 320245"/>
                <a:gd name="connsiteX104" fmla="*/ 168910 w 212846"/>
                <a:gd name="connsiteY104" fmla="*/ 115861 h 320245"/>
                <a:gd name="connsiteX105" fmla="*/ 181278 w 212846"/>
                <a:gd name="connsiteY105" fmla="*/ 126276 h 320245"/>
                <a:gd name="connsiteX106" fmla="*/ 189414 w 212846"/>
                <a:gd name="connsiteY106" fmla="*/ 137016 h 320245"/>
                <a:gd name="connsiteX107" fmla="*/ 195597 w 212846"/>
                <a:gd name="connsiteY107" fmla="*/ 148732 h 320245"/>
                <a:gd name="connsiteX108" fmla="*/ 193970 w 212846"/>
                <a:gd name="connsiteY108" fmla="*/ 154590 h 320245"/>
                <a:gd name="connsiteX109" fmla="*/ 193319 w 212846"/>
                <a:gd name="connsiteY109" fmla="*/ 156218 h 320245"/>
                <a:gd name="connsiteX110" fmla="*/ 188112 w 212846"/>
                <a:gd name="connsiteY110" fmla="*/ 163378 h 320245"/>
                <a:gd name="connsiteX111" fmla="*/ 185834 w 212846"/>
                <a:gd name="connsiteY111" fmla="*/ 166307 h 320245"/>
                <a:gd name="connsiteX112" fmla="*/ 181928 w 212846"/>
                <a:gd name="connsiteY112" fmla="*/ 174117 h 320245"/>
                <a:gd name="connsiteX113" fmla="*/ 172816 w 212846"/>
                <a:gd name="connsiteY113" fmla="*/ 190716 h 320245"/>
                <a:gd name="connsiteX114" fmla="*/ 167608 w 212846"/>
                <a:gd name="connsiteY114" fmla="*/ 192994 h 320245"/>
                <a:gd name="connsiteX115" fmla="*/ 163052 w 212846"/>
                <a:gd name="connsiteY115" fmla="*/ 195923 h 320245"/>
                <a:gd name="connsiteX116" fmla="*/ 165981 w 212846"/>
                <a:gd name="connsiteY116" fmla="*/ 201781 h 320245"/>
                <a:gd name="connsiteX117" fmla="*/ 169236 w 212846"/>
                <a:gd name="connsiteY117" fmla="*/ 205361 h 320245"/>
                <a:gd name="connsiteX118" fmla="*/ 169236 w 212846"/>
                <a:gd name="connsiteY118" fmla="*/ 205361 h 320245"/>
                <a:gd name="connsiteX119" fmla="*/ 168585 w 212846"/>
                <a:gd name="connsiteY119" fmla="*/ 213497 h 320245"/>
                <a:gd name="connsiteX120" fmla="*/ 167608 w 212846"/>
                <a:gd name="connsiteY120" fmla="*/ 219681 h 320245"/>
                <a:gd name="connsiteX121" fmla="*/ 170212 w 212846"/>
                <a:gd name="connsiteY121" fmla="*/ 224888 h 320245"/>
                <a:gd name="connsiteX122" fmla="*/ 172165 w 212846"/>
                <a:gd name="connsiteY122" fmla="*/ 229119 h 320245"/>
                <a:gd name="connsiteX123" fmla="*/ 172816 w 212846"/>
                <a:gd name="connsiteY123" fmla="*/ 234001 h 320245"/>
                <a:gd name="connsiteX124" fmla="*/ 173467 w 212846"/>
                <a:gd name="connsiteY124" fmla="*/ 238557 h 320245"/>
                <a:gd name="connsiteX125" fmla="*/ 179650 w 212846"/>
                <a:gd name="connsiteY125" fmla="*/ 247995 h 320245"/>
                <a:gd name="connsiteX126" fmla="*/ 179650 w 212846"/>
                <a:gd name="connsiteY126" fmla="*/ 247995 h 320245"/>
                <a:gd name="connsiteX127" fmla="*/ 182905 w 212846"/>
                <a:gd name="connsiteY127" fmla="*/ 252552 h 320245"/>
                <a:gd name="connsiteX128" fmla="*/ 182579 w 212846"/>
                <a:gd name="connsiteY128" fmla="*/ 254504 h 320245"/>
                <a:gd name="connsiteX129" fmla="*/ 182579 w 212846"/>
                <a:gd name="connsiteY129" fmla="*/ 254504 h 320245"/>
                <a:gd name="connsiteX130" fmla="*/ 181928 w 212846"/>
                <a:gd name="connsiteY130" fmla="*/ 260037 h 320245"/>
                <a:gd name="connsiteX131" fmla="*/ 198526 w 212846"/>
                <a:gd name="connsiteY131" fmla="*/ 275984 h 320245"/>
                <a:gd name="connsiteX132" fmla="*/ 210243 w 212846"/>
                <a:gd name="connsiteY132" fmla="*/ 287050 h 320245"/>
                <a:gd name="connsiteX133" fmla="*/ 210243 w 212846"/>
                <a:gd name="connsiteY133" fmla="*/ 287050 h 320245"/>
                <a:gd name="connsiteX134" fmla="*/ 212196 w 212846"/>
                <a:gd name="connsiteY134" fmla="*/ 299417 h 320245"/>
                <a:gd name="connsiteX135" fmla="*/ 212847 w 212846"/>
                <a:gd name="connsiteY135" fmla="*/ 305926 h 320245"/>
                <a:gd name="connsiteX136" fmla="*/ 211870 w 212846"/>
                <a:gd name="connsiteY136" fmla="*/ 307228 h 320245"/>
                <a:gd name="connsiteX137" fmla="*/ 211219 w 212846"/>
                <a:gd name="connsiteY137" fmla="*/ 314713 h 320245"/>
                <a:gd name="connsiteX138" fmla="*/ 210894 w 212846"/>
                <a:gd name="connsiteY138" fmla="*/ 320246 h 320245"/>
                <a:gd name="connsiteX139" fmla="*/ 208615 w 212846"/>
                <a:gd name="connsiteY139" fmla="*/ 318619 h 320245"/>
                <a:gd name="connsiteX140" fmla="*/ 206663 w 212846"/>
                <a:gd name="connsiteY140" fmla="*/ 316666 h 320245"/>
                <a:gd name="connsiteX141" fmla="*/ 202432 w 212846"/>
                <a:gd name="connsiteY141" fmla="*/ 313086 h 320245"/>
                <a:gd name="connsiteX142" fmla="*/ 184858 w 212846"/>
                <a:gd name="connsiteY142" fmla="*/ 312110 h 320245"/>
                <a:gd name="connsiteX143" fmla="*/ 179650 w 212846"/>
                <a:gd name="connsiteY143" fmla="*/ 312110 h 320245"/>
                <a:gd name="connsiteX144" fmla="*/ 179650 w 212846"/>
                <a:gd name="connsiteY144" fmla="*/ 312110 h 320245"/>
                <a:gd name="connsiteX145" fmla="*/ 175094 w 212846"/>
                <a:gd name="connsiteY145" fmla="*/ 309506 h 320245"/>
                <a:gd name="connsiteX146" fmla="*/ 167608 w 212846"/>
                <a:gd name="connsiteY146" fmla="*/ 305926 h 320245"/>
                <a:gd name="connsiteX147" fmla="*/ 156869 w 212846"/>
                <a:gd name="connsiteY147" fmla="*/ 305926 h 320245"/>
                <a:gd name="connsiteX148" fmla="*/ 142874 w 212846"/>
                <a:gd name="connsiteY148" fmla="*/ 305926 h 320245"/>
                <a:gd name="connsiteX149" fmla="*/ 137342 w 212846"/>
                <a:gd name="connsiteY149" fmla="*/ 305275 h 320245"/>
                <a:gd name="connsiteX150" fmla="*/ 132134 w 212846"/>
                <a:gd name="connsiteY150" fmla="*/ 303322 h 320245"/>
                <a:gd name="connsiteX151" fmla="*/ 132134 w 212846"/>
                <a:gd name="connsiteY151" fmla="*/ 303322 h 320245"/>
                <a:gd name="connsiteX152" fmla="*/ 124974 w 212846"/>
                <a:gd name="connsiteY152" fmla="*/ 302346 h 320245"/>
                <a:gd name="connsiteX153" fmla="*/ 109027 w 212846"/>
                <a:gd name="connsiteY153" fmla="*/ 301695 h 320245"/>
                <a:gd name="connsiteX154" fmla="*/ 94707 w 212846"/>
                <a:gd name="connsiteY154" fmla="*/ 300719 h 320245"/>
                <a:gd name="connsiteX155" fmla="*/ 81038 w 212846"/>
                <a:gd name="connsiteY155" fmla="*/ 300068 h 320245"/>
                <a:gd name="connsiteX156" fmla="*/ 77458 w 212846"/>
                <a:gd name="connsiteY156" fmla="*/ 302346 h 320245"/>
                <a:gd name="connsiteX157" fmla="*/ 76482 w 212846"/>
                <a:gd name="connsiteY157" fmla="*/ 305275 h 320245"/>
                <a:gd name="connsiteX158" fmla="*/ 48167 w 212846"/>
                <a:gd name="connsiteY158" fmla="*/ 306251 h 320245"/>
                <a:gd name="connsiteX159" fmla="*/ 36125 w 212846"/>
                <a:gd name="connsiteY159" fmla="*/ 299742 h 320245"/>
                <a:gd name="connsiteX160" fmla="*/ 36125 w 212846"/>
                <a:gd name="connsiteY160" fmla="*/ 299742 h 3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12846" h="320245">
                  <a:moveTo>
                    <a:pt x="36125" y="299742"/>
                  </a:moveTo>
                  <a:cubicBezTo>
                    <a:pt x="35474" y="292257"/>
                    <a:pt x="35800" y="288677"/>
                    <a:pt x="36776" y="283470"/>
                  </a:cubicBezTo>
                  <a:cubicBezTo>
                    <a:pt x="37753" y="277937"/>
                    <a:pt x="40682" y="277286"/>
                    <a:pt x="38404" y="274032"/>
                  </a:cubicBezTo>
                  <a:cubicBezTo>
                    <a:pt x="36125" y="270777"/>
                    <a:pt x="33847" y="272730"/>
                    <a:pt x="32220" y="269150"/>
                  </a:cubicBezTo>
                  <a:cubicBezTo>
                    <a:pt x="30593" y="265244"/>
                    <a:pt x="26036" y="262315"/>
                    <a:pt x="29291" y="260688"/>
                  </a:cubicBezTo>
                  <a:cubicBezTo>
                    <a:pt x="32220" y="259061"/>
                    <a:pt x="32545" y="260688"/>
                    <a:pt x="32545" y="257433"/>
                  </a:cubicBezTo>
                  <a:cubicBezTo>
                    <a:pt x="32545" y="254179"/>
                    <a:pt x="31895" y="251250"/>
                    <a:pt x="29942" y="251250"/>
                  </a:cubicBezTo>
                  <a:cubicBezTo>
                    <a:pt x="28315" y="251250"/>
                    <a:pt x="29291" y="252877"/>
                    <a:pt x="26687" y="251901"/>
                  </a:cubicBezTo>
                  <a:cubicBezTo>
                    <a:pt x="24084" y="251250"/>
                    <a:pt x="21480" y="250924"/>
                    <a:pt x="21480" y="251901"/>
                  </a:cubicBezTo>
                  <a:cubicBezTo>
                    <a:pt x="21480" y="252877"/>
                    <a:pt x="23758" y="255155"/>
                    <a:pt x="21154" y="255155"/>
                  </a:cubicBezTo>
                  <a:cubicBezTo>
                    <a:pt x="18876" y="255155"/>
                    <a:pt x="16924" y="253528"/>
                    <a:pt x="13995" y="252552"/>
                  </a:cubicBezTo>
                  <a:cubicBezTo>
                    <a:pt x="11065" y="251901"/>
                    <a:pt x="10415" y="252552"/>
                    <a:pt x="9438" y="247670"/>
                  </a:cubicBezTo>
                  <a:cubicBezTo>
                    <a:pt x="8462" y="242788"/>
                    <a:pt x="9438" y="238883"/>
                    <a:pt x="6834" y="236605"/>
                  </a:cubicBezTo>
                  <a:cubicBezTo>
                    <a:pt x="4556" y="234652"/>
                    <a:pt x="2929" y="234977"/>
                    <a:pt x="0" y="233675"/>
                  </a:cubicBezTo>
                  <a:cubicBezTo>
                    <a:pt x="2278" y="228794"/>
                    <a:pt x="5207" y="222285"/>
                    <a:pt x="7160" y="219355"/>
                  </a:cubicBezTo>
                  <a:cubicBezTo>
                    <a:pt x="9113" y="215775"/>
                    <a:pt x="8462" y="211870"/>
                    <a:pt x="7811" y="208290"/>
                  </a:cubicBezTo>
                  <a:cubicBezTo>
                    <a:pt x="7486" y="206337"/>
                    <a:pt x="7160" y="204710"/>
                    <a:pt x="7486" y="204059"/>
                  </a:cubicBezTo>
                  <a:cubicBezTo>
                    <a:pt x="7811" y="203083"/>
                    <a:pt x="11065" y="200154"/>
                    <a:pt x="14645" y="197550"/>
                  </a:cubicBezTo>
                  <a:cubicBezTo>
                    <a:pt x="19202" y="193970"/>
                    <a:pt x="24084" y="190390"/>
                    <a:pt x="25711" y="189739"/>
                  </a:cubicBezTo>
                  <a:cubicBezTo>
                    <a:pt x="28965" y="188437"/>
                    <a:pt x="29942" y="185834"/>
                    <a:pt x="30593" y="183230"/>
                  </a:cubicBezTo>
                  <a:cubicBezTo>
                    <a:pt x="30593" y="182905"/>
                    <a:pt x="30918" y="182254"/>
                    <a:pt x="30918" y="181928"/>
                  </a:cubicBezTo>
                  <a:lnTo>
                    <a:pt x="30918" y="181928"/>
                  </a:lnTo>
                  <a:cubicBezTo>
                    <a:pt x="31243" y="180952"/>
                    <a:pt x="32871" y="178674"/>
                    <a:pt x="34498" y="176721"/>
                  </a:cubicBezTo>
                  <a:cubicBezTo>
                    <a:pt x="36451" y="174443"/>
                    <a:pt x="38404" y="172490"/>
                    <a:pt x="39054" y="172165"/>
                  </a:cubicBezTo>
                  <a:cubicBezTo>
                    <a:pt x="39380" y="171839"/>
                    <a:pt x="41658" y="172816"/>
                    <a:pt x="43611" y="173792"/>
                  </a:cubicBezTo>
                  <a:cubicBezTo>
                    <a:pt x="45889" y="174768"/>
                    <a:pt x="48167" y="175745"/>
                    <a:pt x="49469" y="175419"/>
                  </a:cubicBezTo>
                  <a:cubicBezTo>
                    <a:pt x="51422" y="174768"/>
                    <a:pt x="52073" y="172165"/>
                    <a:pt x="52398" y="169887"/>
                  </a:cubicBezTo>
                  <a:lnTo>
                    <a:pt x="52398" y="169887"/>
                  </a:lnTo>
                  <a:cubicBezTo>
                    <a:pt x="52724" y="169236"/>
                    <a:pt x="52724" y="168259"/>
                    <a:pt x="53049" y="167608"/>
                  </a:cubicBezTo>
                  <a:lnTo>
                    <a:pt x="53049" y="167608"/>
                  </a:lnTo>
                  <a:cubicBezTo>
                    <a:pt x="53049" y="167283"/>
                    <a:pt x="53374" y="167934"/>
                    <a:pt x="53700" y="167934"/>
                  </a:cubicBezTo>
                  <a:lnTo>
                    <a:pt x="53700" y="167934"/>
                  </a:lnTo>
                  <a:cubicBezTo>
                    <a:pt x="55327" y="168585"/>
                    <a:pt x="57605" y="169887"/>
                    <a:pt x="59558" y="171188"/>
                  </a:cubicBezTo>
                  <a:cubicBezTo>
                    <a:pt x="60860" y="171839"/>
                    <a:pt x="61836" y="172490"/>
                    <a:pt x="62813" y="173141"/>
                  </a:cubicBezTo>
                  <a:cubicBezTo>
                    <a:pt x="64115" y="173792"/>
                    <a:pt x="66718" y="177697"/>
                    <a:pt x="69322" y="180952"/>
                  </a:cubicBezTo>
                  <a:cubicBezTo>
                    <a:pt x="71925" y="184857"/>
                    <a:pt x="74529" y="188112"/>
                    <a:pt x="76156" y="187461"/>
                  </a:cubicBezTo>
                  <a:cubicBezTo>
                    <a:pt x="77133" y="187136"/>
                    <a:pt x="81363" y="182905"/>
                    <a:pt x="85269" y="178999"/>
                  </a:cubicBezTo>
                  <a:cubicBezTo>
                    <a:pt x="88198" y="175745"/>
                    <a:pt x="91127" y="172490"/>
                    <a:pt x="91452" y="171514"/>
                  </a:cubicBezTo>
                  <a:cubicBezTo>
                    <a:pt x="91778" y="169561"/>
                    <a:pt x="91127" y="166957"/>
                    <a:pt x="90802" y="164679"/>
                  </a:cubicBezTo>
                  <a:lnTo>
                    <a:pt x="90802" y="164679"/>
                  </a:lnTo>
                  <a:cubicBezTo>
                    <a:pt x="90476" y="164028"/>
                    <a:pt x="90476" y="163378"/>
                    <a:pt x="90476" y="162727"/>
                  </a:cubicBezTo>
                  <a:lnTo>
                    <a:pt x="90476" y="162727"/>
                  </a:lnTo>
                  <a:cubicBezTo>
                    <a:pt x="90476" y="162076"/>
                    <a:pt x="91452" y="160123"/>
                    <a:pt x="92754" y="157519"/>
                  </a:cubicBezTo>
                  <a:cubicBezTo>
                    <a:pt x="95358" y="152963"/>
                    <a:pt x="99263" y="147430"/>
                    <a:pt x="100891" y="144827"/>
                  </a:cubicBezTo>
                  <a:lnTo>
                    <a:pt x="100891" y="144827"/>
                  </a:lnTo>
                  <a:cubicBezTo>
                    <a:pt x="102843" y="141898"/>
                    <a:pt x="102843" y="137341"/>
                    <a:pt x="102843" y="133761"/>
                  </a:cubicBezTo>
                  <a:cubicBezTo>
                    <a:pt x="102843" y="132134"/>
                    <a:pt x="102843" y="130832"/>
                    <a:pt x="102843" y="130181"/>
                  </a:cubicBezTo>
                  <a:cubicBezTo>
                    <a:pt x="103169" y="129530"/>
                    <a:pt x="105447" y="127903"/>
                    <a:pt x="108051" y="126276"/>
                  </a:cubicBezTo>
                  <a:cubicBezTo>
                    <a:pt x="110654" y="124649"/>
                    <a:pt x="113258" y="122696"/>
                    <a:pt x="114885" y="121069"/>
                  </a:cubicBezTo>
                  <a:cubicBezTo>
                    <a:pt x="117163" y="118465"/>
                    <a:pt x="117814" y="114234"/>
                    <a:pt x="118790" y="110979"/>
                  </a:cubicBezTo>
                  <a:lnTo>
                    <a:pt x="118790" y="110979"/>
                  </a:lnTo>
                  <a:cubicBezTo>
                    <a:pt x="119116" y="109678"/>
                    <a:pt x="119442" y="108701"/>
                    <a:pt x="119442" y="107725"/>
                  </a:cubicBezTo>
                  <a:cubicBezTo>
                    <a:pt x="119767" y="106749"/>
                    <a:pt x="121394" y="106098"/>
                    <a:pt x="122696" y="105121"/>
                  </a:cubicBezTo>
                  <a:cubicBezTo>
                    <a:pt x="124649" y="104470"/>
                    <a:pt x="126276" y="103494"/>
                    <a:pt x="127252" y="101867"/>
                  </a:cubicBezTo>
                  <a:cubicBezTo>
                    <a:pt x="128554" y="99589"/>
                    <a:pt x="128554" y="96660"/>
                    <a:pt x="128554" y="94056"/>
                  </a:cubicBezTo>
                  <a:cubicBezTo>
                    <a:pt x="128554" y="93080"/>
                    <a:pt x="128554" y="92103"/>
                    <a:pt x="128554" y="91452"/>
                  </a:cubicBezTo>
                  <a:lnTo>
                    <a:pt x="128554" y="91452"/>
                  </a:lnTo>
                  <a:cubicBezTo>
                    <a:pt x="128554" y="90801"/>
                    <a:pt x="129531" y="89500"/>
                    <a:pt x="130507" y="88523"/>
                  </a:cubicBezTo>
                  <a:cubicBezTo>
                    <a:pt x="131809" y="87221"/>
                    <a:pt x="133110" y="85594"/>
                    <a:pt x="133761" y="83967"/>
                  </a:cubicBezTo>
                  <a:cubicBezTo>
                    <a:pt x="134087" y="82991"/>
                    <a:pt x="134738" y="81038"/>
                    <a:pt x="135714" y="79085"/>
                  </a:cubicBezTo>
                  <a:cubicBezTo>
                    <a:pt x="137342" y="74203"/>
                    <a:pt x="139294" y="68020"/>
                    <a:pt x="141247" y="66392"/>
                  </a:cubicBezTo>
                  <a:cubicBezTo>
                    <a:pt x="142874" y="64765"/>
                    <a:pt x="144501" y="60860"/>
                    <a:pt x="146129" y="57605"/>
                  </a:cubicBezTo>
                  <a:cubicBezTo>
                    <a:pt x="147430" y="54676"/>
                    <a:pt x="148407" y="51747"/>
                    <a:pt x="149383" y="51096"/>
                  </a:cubicBezTo>
                  <a:cubicBezTo>
                    <a:pt x="150360" y="50445"/>
                    <a:pt x="151987" y="50445"/>
                    <a:pt x="153288" y="50771"/>
                  </a:cubicBezTo>
                  <a:cubicBezTo>
                    <a:pt x="154916" y="50771"/>
                    <a:pt x="156218" y="51096"/>
                    <a:pt x="157519" y="50445"/>
                  </a:cubicBezTo>
                  <a:cubicBezTo>
                    <a:pt x="158821" y="49794"/>
                    <a:pt x="161751" y="46540"/>
                    <a:pt x="164029" y="43611"/>
                  </a:cubicBezTo>
                  <a:cubicBezTo>
                    <a:pt x="165656" y="41333"/>
                    <a:pt x="166958" y="39054"/>
                    <a:pt x="166958" y="37427"/>
                  </a:cubicBezTo>
                  <a:cubicBezTo>
                    <a:pt x="166958" y="36125"/>
                    <a:pt x="166958" y="34824"/>
                    <a:pt x="167283" y="33522"/>
                  </a:cubicBezTo>
                  <a:cubicBezTo>
                    <a:pt x="167608" y="32220"/>
                    <a:pt x="167608" y="30918"/>
                    <a:pt x="167608" y="29291"/>
                  </a:cubicBezTo>
                  <a:cubicBezTo>
                    <a:pt x="167608" y="25711"/>
                    <a:pt x="165330" y="24083"/>
                    <a:pt x="162401" y="22131"/>
                  </a:cubicBezTo>
                  <a:cubicBezTo>
                    <a:pt x="162076" y="21805"/>
                    <a:pt x="161425" y="21480"/>
                    <a:pt x="161099" y="21154"/>
                  </a:cubicBezTo>
                  <a:cubicBezTo>
                    <a:pt x="159472" y="20178"/>
                    <a:pt x="158170" y="18876"/>
                    <a:pt x="157194" y="17574"/>
                  </a:cubicBezTo>
                  <a:cubicBezTo>
                    <a:pt x="156218" y="16598"/>
                    <a:pt x="155567" y="15622"/>
                    <a:pt x="155241" y="14971"/>
                  </a:cubicBezTo>
                  <a:lnTo>
                    <a:pt x="155241" y="14971"/>
                  </a:lnTo>
                  <a:cubicBezTo>
                    <a:pt x="154916" y="14320"/>
                    <a:pt x="154916" y="10740"/>
                    <a:pt x="154916" y="7160"/>
                  </a:cubicBezTo>
                  <a:cubicBezTo>
                    <a:pt x="154916" y="4556"/>
                    <a:pt x="154916" y="1953"/>
                    <a:pt x="154916" y="0"/>
                  </a:cubicBezTo>
                  <a:cubicBezTo>
                    <a:pt x="157845" y="0"/>
                    <a:pt x="164354" y="651"/>
                    <a:pt x="165656" y="1302"/>
                  </a:cubicBezTo>
                  <a:lnTo>
                    <a:pt x="165656" y="1302"/>
                  </a:lnTo>
                  <a:cubicBezTo>
                    <a:pt x="166307" y="1627"/>
                    <a:pt x="166632" y="2929"/>
                    <a:pt x="166958" y="3905"/>
                  </a:cubicBezTo>
                  <a:cubicBezTo>
                    <a:pt x="166958" y="4556"/>
                    <a:pt x="167283" y="5207"/>
                    <a:pt x="167608" y="6183"/>
                  </a:cubicBezTo>
                  <a:lnTo>
                    <a:pt x="167608" y="6183"/>
                  </a:lnTo>
                  <a:cubicBezTo>
                    <a:pt x="167934" y="7160"/>
                    <a:pt x="169561" y="8462"/>
                    <a:pt x="171188" y="10089"/>
                  </a:cubicBezTo>
                  <a:cubicBezTo>
                    <a:pt x="173141" y="11716"/>
                    <a:pt x="175419" y="13669"/>
                    <a:pt x="175745" y="14971"/>
                  </a:cubicBezTo>
                  <a:cubicBezTo>
                    <a:pt x="176396" y="16273"/>
                    <a:pt x="176396" y="18551"/>
                    <a:pt x="176396" y="20829"/>
                  </a:cubicBezTo>
                  <a:cubicBezTo>
                    <a:pt x="176396" y="22456"/>
                    <a:pt x="176396" y="24409"/>
                    <a:pt x="176721" y="25711"/>
                  </a:cubicBezTo>
                  <a:cubicBezTo>
                    <a:pt x="177047" y="27013"/>
                    <a:pt x="178023" y="29616"/>
                    <a:pt x="178999" y="32220"/>
                  </a:cubicBezTo>
                  <a:cubicBezTo>
                    <a:pt x="179976" y="35149"/>
                    <a:pt x="181278" y="38403"/>
                    <a:pt x="181603" y="40031"/>
                  </a:cubicBezTo>
                  <a:cubicBezTo>
                    <a:pt x="181928" y="41983"/>
                    <a:pt x="181928" y="44913"/>
                    <a:pt x="181928" y="47842"/>
                  </a:cubicBezTo>
                  <a:cubicBezTo>
                    <a:pt x="181603" y="50445"/>
                    <a:pt x="181278" y="53049"/>
                    <a:pt x="180627" y="55001"/>
                  </a:cubicBezTo>
                  <a:cubicBezTo>
                    <a:pt x="178999" y="59233"/>
                    <a:pt x="181278" y="64765"/>
                    <a:pt x="183556" y="69972"/>
                  </a:cubicBezTo>
                  <a:cubicBezTo>
                    <a:pt x="183881" y="70623"/>
                    <a:pt x="184206" y="71600"/>
                    <a:pt x="184532" y="72251"/>
                  </a:cubicBezTo>
                  <a:cubicBezTo>
                    <a:pt x="185508" y="75180"/>
                    <a:pt x="188438" y="78109"/>
                    <a:pt x="191041" y="80712"/>
                  </a:cubicBezTo>
                  <a:lnTo>
                    <a:pt x="191041" y="80712"/>
                  </a:lnTo>
                  <a:cubicBezTo>
                    <a:pt x="193645" y="83316"/>
                    <a:pt x="195923" y="85920"/>
                    <a:pt x="195597" y="86896"/>
                  </a:cubicBezTo>
                  <a:cubicBezTo>
                    <a:pt x="195272" y="87547"/>
                    <a:pt x="192017" y="87221"/>
                    <a:pt x="188112" y="86896"/>
                  </a:cubicBezTo>
                  <a:cubicBezTo>
                    <a:pt x="184532" y="86570"/>
                    <a:pt x="180952" y="86245"/>
                    <a:pt x="178023" y="86570"/>
                  </a:cubicBezTo>
                  <a:cubicBezTo>
                    <a:pt x="175094" y="87221"/>
                    <a:pt x="173792" y="87547"/>
                    <a:pt x="172816" y="87547"/>
                  </a:cubicBezTo>
                  <a:cubicBezTo>
                    <a:pt x="171839" y="87547"/>
                    <a:pt x="170863" y="87221"/>
                    <a:pt x="168910" y="86896"/>
                  </a:cubicBezTo>
                  <a:cubicBezTo>
                    <a:pt x="166632" y="86245"/>
                    <a:pt x="164354" y="85920"/>
                    <a:pt x="162401" y="85920"/>
                  </a:cubicBezTo>
                  <a:cubicBezTo>
                    <a:pt x="160449" y="85920"/>
                    <a:pt x="158496" y="86245"/>
                    <a:pt x="157194" y="86896"/>
                  </a:cubicBezTo>
                  <a:cubicBezTo>
                    <a:pt x="155567" y="87547"/>
                    <a:pt x="154265" y="89174"/>
                    <a:pt x="153288" y="90801"/>
                  </a:cubicBezTo>
                  <a:cubicBezTo>
                    <a:pt x="151987" y="92754"/>
                    <a:pt x="151336" y="95032"/>
                    <a:pt x="151661" y="96660"/>
                  </a:cubicBezTo>
                  <a:cubicBezTo>
                    <a:pt x="151661" y="98287"/>
                    <a:pt x="152963" y="99914"/>
                    <a:pt x="154590" y="102192"/>
                  </a:cubicBezTo>
                  <a:cubicBezTo>
                    <a:pt x="156218" y="104145"/>
                    <a:pt x="158170" y="106423"/>
                    <a:pt x="160449" y="108376"/>
                  </a:cubicBezTo>
                  <a:cubicBezTo>
                    <a:pt x="162076" y="110003"/>
                    <a:pt x="165330" y="112932"/>
                    <a:pt x="168910" y="115861"/>
                  </a:cubicBezTo>
                  <a:cubicBezTo>
                    <a:pt x="173467" y="119767"/>
                    <a:pt x="178674" y="124323"/>
                    <a:pt x="181278" y="126276"/>
                  </a:cubicBezTo>
                  <a:cubicBezTo>
                    <a:pt x="183230" y="127903"/>
                    <a:pt x="186485" y="132460"/>
                    <a:pt x="189414" y="137016"/>
                  </a:cubicBezTo>
                  <a:cubicBezTo>
                    <a:pt x="192669" y="142223"/>
                    <a:pt x="195597" y="147430"/>
                    <a:pt x="195597" y="148732"/>
                  </a:cubicBezTo>
                  <a:cubicBezTo>
                    <a:pt x="195597" y="150685"/>
                    <a:pt x="194621" y="152637"/>
                    <a:pt x="193970" y="154590"/>
                  </a:cubicBezTo>
                  <a:cubicBezTo>
                    <a:pt x="193645" y="155241"/>
                    <a:pt x="193645" y="155567"/>
                    <a:pt x="193319" y="156218"/>
                  </a:cubicBezTo>
                  <a:cubicBezTo>
                    <a:pt x="192669" y="157845"/>
                    <a:pt x="190065" y="160774"/>
                    <a:pt x="188112" y="163378"/>
                  </a:cubicBezTo>
                  <a:cubicBezTo>
                    <a:pt x="187136" y="164679"/>
                    <a:pt x="186160" y="165656"/>
                    <a:pt x="185834" y="166307"/>
                  </a:cubicBezTo>
                  <a:cubicBezTo>
                    <a:pt x="184858" y="167283"/>
                    <a:pt x="183556" y="170537"/>
                    <a:pt x="181928" y="174117"/>
                  </a:cubicBezTo>
                  <a:cubicBezTo>
                    <a:pt x="178999" y="180301"/>
                    <a:pt x="175094" y="188763"/>
                    <a:pt x="172816" y="190716"/>
                  </a:cubicBezTo>
                  <a:cubicBezTo>
                    <a:pt x="171188" y="192343"/>
                    <a:pt x="169236" y="192668"/>
                    <a:pt x="167608" y="192994"/>
                  </a:cubicBezTo>
                  <a:cubicBezTo>
                    <a:pt x="165330" y="193319"/>
                    <a:pt x="163703" y="193645"/>
                    <a:pt x="163052" y="195923"/>
                  </a:cubicBezTo>
                  <a:cubicBezTo>
                    <a:pt x="162401" y="198526"/>
                    <a:pt x="164029" y="199828"/>
                    <a:pt x="165981" y="201781"/>
                  </a:cubicBezTo>
                  <a:cubicBezTo>
                    <a:pt x="167283" y="202757"/>
                    <a:pt x="168585" y="204059"/>
                    <a:pt x="169236" y="205361"/>
                  </a:cubicBezTo>
                  <a:lnTo>
                    <a:pt x="169236" y="205361"/>
                  </a:lnTo>
                  <a:cubicBezTo>
                    <a:pt x="170212" y="207314"/>
                    <a:pt x="169236" y="210568"/>
                    <a:pt x="168585" y="213497"/>
                  </a:cubicBezTo>
                  <a:cubicBezTo>
                    <a:pt x="167934" y="215775"/>
                    <a:pt x="167283" y="218054"/>
                    <a:pt x="167608" y="219681"/>
                  </a:cubicBezTo>
                  <a:cubicBezTo>
                    <a:pt x="167934" y="221634"/>
                    <a:pt x="168910" y="223261"/>
                    <a:pt x="170212" y="224888"/>
                  </a:cubicBezTo>
                  <a:cubicBezTo>
                    <a:pt x="171188" y="226190"/>
                    <a:pt x="171839" y="227492"/>
                    <a:pt x="172165" y="229119"/>
                  </a:cubicBezTo>
                  <a:cubicBezTo>
                    <a:pt x="172490" y="230746"/>
                    <a:pt x="172816" y="232373"/>
                    <a:pt x="172816" y="234001"/>
                  </a:cubicBezTo>
                  <a:cubicBezTo>
                    <a:pt x="172816" y="235628"/>
                    <a:pt x="173141" y="236930"/>
                    <a:pt x="173467" y="238557"/>
                  </a:cubicBezTo>
                  <a:cubicBezTo>
                    <a:pt x="174118" y="240510"/>
                    <a:pt x="177047" y="244415"/>
                    <a:pt x="179650" y="247995"/>
                  </a:cubicBezTo>
                  <a:lnTo>
                    <a:pt x="179650" y="247995"/>
                  </a:lnTo>
                  <a:cubicBezTo>
                    <a:pt x="181278" y="250273"/>
                    <a:pt x="182905" y="252552"/>
                    <a:pt x="182905" y="252552"/>
                  </a:cubicBezTo>
                  <a:cubicBezTo>
                    <a:pt x="182905" y="252877"/>
                    <a:pt x="182579" y="253528"/>
                    <a:pt x="182579" y="254504"/>
                  </a:cubicBezTo>
                  <a:lnTo>
                    <a:pt x="182579" y="254504"/>
                  </a:lnTo>
                  <a:cubicBezTo>
                    <a:pt x="182254" y="256457"/>
                    <a:pt x="181603" y="258735"/>
                    <a:pt x="181928" y="260037"/>
                  </a:cubicBezTo>
                  <a:cubicBezTo>
                    <a:pt x="182254" y="261339"/>
                    <a:pt x="190716" y="268824"/>
                    <a:pt x="198526" y="275984"/>
                  </a:cubicBezTo>
                  <a:cubicBezTo>
                    <a:pt x="204059" y="281191"/>
                    <a:pt x="209267" y="285748"/>
                    <a:pt x="210243" y="287050"/>
                  </a:cubicBezTo>
                  <a:lnTo>
                    <a:pt x="210243" y="287050"/>
                  </a:lnTo>
                  <a:cubicBezTo>
                    <a:pt x="211545" y="288677"/>
                    <a:pt x="211870" y="294210"/>
                    <a:pt x="212196" y="299417"/>
                  </a:cubicBezTo>
                  <a:cubicBezTo>
                    <a:pt x="212196" y="302021"/>
                    <a:pt x="212521" y="304624"/>
                    <a:pt x="212847" y="305926"/>
                  </a:cubicBezTo>
                  <a:cubicBezTo>
                    <a:pt x="212521" y="306251"/>
                    <a:pt x="212196" y="306577"/>
                    <a:pt x="211870" y="307228"/>
                  </a:cubicBezTo>
                  <a:cubicBezTo>
                    <a:pt x="210569" y="308855"/>
                    <a:pt x="210894" y="311784"/>
                    <a:pt x="211219" y="314713"/>
                  </a:cubicBezTo>
                  <a:cubicBezTo>
                    <a:pt x="211545" y="317317"/>
                    <a:pt x="211545" y="319595"/>
                    <a:pt x="210894" y="320246"/>
                  </a:cubicBezTo>
                  <a:cubicBezTo>
                    <a:pt x="210894" y="320246"/>
                    <a:pt x="209917" y="319595"/>
                    <a:pt x="208615" y="318619"/>
                  </a:cubicBezTo>
                  <a:cubicBezTo>
                    <a:pt x="207965" y="317968"/>
                    <a:pt x="207314" y="317317"/>
                    <a:pt x="206663" y="316666"/>
                  </a:cubicBezTo>
                  <a:cubicBezTo>
                    <a:pt x="205036" y="315039"/>
                    <a:pt x="203734" y="313737"/>
                    <a:pt x="202432" y="313086"/>
                  </a:cubicBezTo>
                  <a:cubicBezTo>
                    <a:pt x="200154" y="312110"/>
                    <a:pt x="191041" y="312110"/>
                    <a:pt x="184858" y="312110"/>
                  </a:cubicBezTo>
                  <a:cubicBezTo>
                    <a:pt x="182579" y="312110"/>
                    <a:pt x="180627" y="312110"/>
                    <a:pt x="179650" y="312110"/>
                  </a:cubicBezTo>
                  <a:lnTo>
                    <a:pt x="179650" y="312110"/>
                  </a:lnTo>
                  <a:cubicBezTo>
                    <a:pt x="178674" y="312110"/>
                    <a:pt x="176721" y="310808"/>
                    <a:pt x="175094" y="309506"/>
                  </a:cubicBezTo>
                  <a:cubicBezTo>
                    <a:pt x="172490" y="307879"/>
                    <a:pt x="169887" y="305926"/>
                    <a:pt x="167608" y="305926"/>
                  </a:cubicBezTo>
                  <a:cubicBezTo>
                    <a:pt x="166632" y="305926"/>
                    <a:pt x="161751" y="305926"/>
                    <a:pt x="156869" y="305926"/>
                  </a:cubicBezTo>
                  <a:cubicBezTo>
                    <a:pt x="151661" y="305926"/>
                    <a:pt x="146129" y="305926"/>
                    <a:pt x="142874" y="305926"/>
                  </a:cubicBezTo>
                  <a:cubicBezTo>
                    <a:pt x="141247" y="305926"/>
                    <a:pt x="139294" y="305600"/>
                    <a:pt x="137342" y="305275"/>
                  </a:cubicBezTo>
                  <a:cubicBezTo>
                    <a:pt x="134738" y="304624"/>
                    <a:pt x="132460" y="303648"/>
                    <a:pt x="132134" y="303322"/>
                  </a:cubicBezTo>
                  <a:lnTo>
                    <a:pt x="132134" y="303322"/>
                  </a:lnTo>
                  <a:cubicBezTo>
                    <a:pt x="131483" y="302997"/>
                    <a:pt x="128554" y="302672"/>
                    <a:pt x="124974" y="302346"/>
                  </a:cubicBezTo>
                  <a:cubicBezTo>
                    <a:pt x="120092" y="302021"/>
                    <a:pt x="113583" y="301695"/>
                    <a:pt x="109027" y="301695"/>
                  </a:cubicBezTo>
                  <a:cubicBezTo>
                    <a:pt x="105772" y="301695"/>
                    <a:pt x="99914" y="301044"/>
                    <a:pt x="94707" y="300719"/>
                  </a:cubicBezTo>
                  <a:cubicBezTo>
                    <a:pt x="88198" y="300068"/>
                    <a:pt x="82340" y="299742"/>
                    <a:pt x="81038" y="300068"/>
                  </a:cubicBezTo>
                  <a:cubicBezTo>
                    <a:pt x="79411" y="300393"/>
                    <a:pt x="78434" y="301370"/>
                    <a:pt x="77458" y="302346"/>
                  </a:cubicBezTo>
                  <a:cubicBezTo>
                    <a:pt x="76807" y="303322"/>
                    <a:pt x="76482" y="304299"/>
                    <a:pt x="76482" y="305275"/>
                  </a:cubicBezTo>
                  <a:cubicBezTo>
                    <a:pt x="71925" y="305600"/>
                    <a:pt x="50445" y="306251"/>
                    <a:pt x="48167" y="306251"/>
                  </a:cubicBezTo>
                  <a:cubicBezTo>
                    <a:pt x="44587" y="305275"/>
                    <a:pt x="39706" y="302021"/>
                    <a:pt x="36125" y="299742"/>
                  </a:cubicBezTo>
                  <a:lnTo>
                    <a:pt x="36125" y="29974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5" name="Freeform: Shape 2734">
              <a:extLst>
                <a:ext uri="{FF2B5EF4-FFF2-40B4-BE49-F238E27FC236}">
                  <a16:creationId xmlns:a16="http://schemas.microsoft.com/office/drawing/2014/main" id="{4FDDD33E-3752-43F8-9325-461E6F7EA109}"/>
                </a:ext>
              </a:extLst>
            </p:cNvPr>
            <p:cNvSpPr/>
            <p:nvPr/>
          </p:nvSpPr>
          <p:spPr>
            <a:xfrm>
              <a:off x="6025301" y="4384497"/>
              <a:ext cx="52486" cy="35609"/>
            </a:xfrm>
            <a:custGeom>
              <a:avLst/>
              <a:gdLst>
                <a:gd name="connsiteX0" fmla="*/ 10089 w 52486"/>
                <a:gd name="connsiteY0" fmla="*/ 32871 h 35609"/>
                <a:gd name="connsiteX1" fmla="*/ 9113 w 52486"/>
                <a:gd name="connsiteY1" fmla="*/ 31569 h 35609"/>
                <a:gd name="connsiteX2" fmla="*/ 3906 w 52486"/>
                <a:gd name="connsiteY2" fmla="*/ 31569 h 35609"/>
                <a:gd name="connsiteX3" fmla="*/ 0 w 52486"/>
                <a:gd name="connsiteY3" fmla="*/ 30267 h 35609"/>
                <a:gd name="connsiteX4" fmla="*/ 6184 w 52486"/>
                <a:gd name="connsiteY4" fmla="*/ 22131 h 35609"/>
                <a:gd name="connsiteX5" fmla="*/ 10089 w 52486"/>
                <a:gd name="connsiteY5" fmla="*/ 19527 h 35609"/>
                <a:gd name="connsiteX6" fmla="*/ 9764 w 52486"/>
                <a:gd name="connsiteY6" fmla="*/ 15622 h 35609"/>
                <a:gd name="connsiteX7" fmla="*/ 12367 w 52486"/>
                <a:gd name="connsiteY7" fmla="*/ 11716 h 35609"/>
                <a:gd name="connsiteX8" fmla="*/ 13344 w 52486"/>
                <a:gd name="connsiteY8" fmla="*/ 0 h 35609"/>
                <a:gd name="connsiteX9" fmla="*/ 22782 w 52486"/>
                <a:gd name="connsiteY9" fmla="*/ 4882 h 35609"/>
                <a:gd name="connsiteX10" fmla="*/ 51422 w 52486"/>
                <a:gd name="connsiteY10" fmla="*/ 3905 h 35609"/>
                <a:gd name="connsiteX11" fmla="*/ 51747 w 52486"/>
                <a:gd name="connsiteY11" fmla="*/ 9113 h 35609"/>
                <a:gd name="connsiteX12" fmla="*/ 52398 w 52486"/>
                <a:gd name="connsiteY12" fmla="*/ 35474 h 35609"/>
                <a:gd name="connsiteX13" fmla="*/ 46540 w 52486"/>
                <a:gd name="connsiteY13" fmla="*/ 35149 h 35609"/>
                <a:gd name="connsiteX14" fmla="*/ 41007 w 52486"/>
                <a:gd name="connsiteY14" fmla="*/ 34824 h 35609"/>
                <a:gd name="connsiteX15" fmla="*/ 24409 w 52486"/>
                <a:gd name="connsiteY15" fmla="*/ 34498 h 35609"/>
                <a:gd name="connsiteX16" fmla="*/ 14971 w 52486"/>
                <a:gd name="connsiteY16" fmla="*/ 33847 h 35609"/>
                <a:gd name="connsiteX17" fmla="*/ 10089 w 52486"/>
                <a:gd name="connsiteY17" fmla="*/ 32871 h 35609"/>
                <a:gd name="connsiteX18" fmla="*/ 10089 w 52486"/>
                <a:gd name="connsiteY18" fmla="*/ 32871 h 3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486" h="35609">
                  <a:moveTo>
                    <a:pt x="10089" y="32871"/>
                  </a:moveTo>
                  <a:cubicBezTo>
                    <a:pt x="10089" y="32220"/>
                    <a:pt x="9764" y="31894"/>
                    <a:pt x="9113" y="31569"/>
                  </a:cubicBezTo>
                  <a:cubicBezTo>
                    <a:pt x="8136" y="30918"/>
                    <a:pt x="5533" y="31244"/>
                    <a:pt x="3906" y="31569"/>
                  </a:cubicBezTo>
                  <a:cubicBezTo>
                    <a:pt x="2278" y="31894"/>
                    <a:pt x="325" y="31569"/>
                    <a:pt x="0" y="30267"/>
                  </a:cubicBezTo>
                  <a:cubicBezTo>
                    <a:pt x="0" y="28965"/>
                    <a:pt x="4556" y="24084"/>
                    <a:pt x="6184" y="22131"/>
                  </a:cubicBezTo>
                  <a:cubicBezTo>
                    <a:pt x="7811" y="20504"/>
                    <a:pt x="10089" y="21480"/>
                    <a:pt x="10089" y="19527"/>
                  </a:cubicBezTo>
                  <a:cubicBezTo>
                    <a:pt x="10089" y="17575"/>
                    <a:pt x="8462" y="17249"/>
                    <a:pt x="9764" y="15622"/>
                  </a:cubicBezTo>
                  <a:cubicBezTo>
                    <a:pt x="11065" y="13994"/>
                    <a:pt x="12367" y="13669"/>
                    <a:pt x="12367" y="11716"/>
                  </a:cubicBezTo>
                  <a:cubicBezTo>
                    <a:pt x="12693" y="10089"/>
                    <a:pt x="13669" y="6509"/>
                    <a:pt x="13344" y="0"/>
                  </a:cubicBezTo>
                  <a:cubicBezTo>
                    <a:pt x="16924" y="2278"/>
                    <a:pt x="21154" y="4556"/>
                    <a:pt x="22782" y="4882"/>
                  </a:cubicBezTo>
                  <a:cubicBezTo>
                    <a:pt x="25386" y="4882"/>
                    <a:pt x="46215" y="4231"/>
                    <a:pt x="51422" y="3905"/>
                  </a:cubicBezTo>
                  <a:cubicBezTo>
                    <a:pt x="51422" y="5207"/>
                    <a:pt x="51422" y="6835"/>
                    <a:pt x="51747" y="9113"/>
                  </a:cubicBezTo>
                  <a:cubicBezTo>
                    <a:pt x="52073" y="18226"/>
                    <a:pt x="52724" y="34173"/>
                    <a:pt x="52398" y="35474"/>
                  </a:cubicBezTo>
                  <a:cubicBezTo>
                    <a:pt x="52073" y="35800"/>
                    <a:pt x="49469" y="35474"/>
                    <a:pt x="46540" y="35149"/>
                  </a:cubicBezTo>
                  <a:cubicBezTo>
                    <a:pt x="44587" y="34824"/>
                    <a:pt x="42634" y="34824"/>
                    <a:pt x="41007" y="34824"/>
                  </a:cubicBezTo>
                  <a:cubicBezTo>
                    <a:pt x="38078" y="34824"/>
                    <a:pt x="30593" y="34498"/>
                    <a:pt x="24409" y="34498"/>
                  </a:cubicBezTo>
                  <a:cubicBezTo>
                    <a:pt x="20178" y="34173"/>
                    <a:pt x="16273" y="34173"/>
                    <a:pt x="14971" y="33847"/>
                  </a:cubicBezTo>
                  <a:cubicBezTo>
                    <a:pt x="13344" y="33196"/>
                    <a:pt x="11716" y="33196"/>
                    <a:pt x="10089" y="32871"/>
                  </a:cubicBezTo>
                  <a:lnTo>
                    <a:pt x="10089" y="3287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6" name="Freeform: Shape 2735">
              <a:extLst>
                <a:ext uri="{FF2B5EF4-FFF2-40B4-BE49-F238E27FC236}">
                  <a16:creationId xmlns:a16="http://schemas.microsoft.com/office/drawing/2014/main" id="{16140355-8F0C-421B-B9A5-9FB4A3383F11}"/>
                </a:ext>
              </a:extLst>
            </p:cNvPr>
            <p:cNvSpPr/>
            <p:nvPr/>
          </p:nvSpPr>
          <p:spPr>
            <a:xfrm>
              <a:off x="6009342" y="4382783"/>
              <a:ext cx="158896" cy="172902"/>
            </a:xfrm>
            <a:custGeom>
              <a:avLst/>
              <a:gdLst>
                <a:gd name="connsiteX0" fmla="*/ 63475 w 158896"/>
                <a:gd name="connsiteY0" fmla="*/ 172902 h 172902"/>
                <a:gd name="connsiteX1" fmla="*/ 56315 w 158896"/>
                <a:gd name="connsiteY1" fmla="*/ 165742 h 172902"/>
                <a:gd name="connsiteX2" fmla="*/ 33208 w 158896"/>
                <a:gd name="connsiteY2" fmla="*/ 141333 h 172902"/>
                <a:gd name="connsiteX3" fmla="*/ 38090 w 158896"/>
                <a:gd name="connsiteY3" fmla="*/ 136777 h 172902"/>
                <a:gd name="connsiteX4" fmla="*/ 21166 w 158896"/>
                <a:gd name="connsiteY4" fmla="*/ 131244 h 172902"/>
                <a:gd name="connsiteX5" fmla="*/ 20515 w 158896"/>
                <a:gd name="connsiteY5" fmla="*/ 120179 h 172902"/>
                <a:gd name="connsiteX6" fmla="*/ 13029 w 158896"/>
                <a:gd name="connsiteY6" fmla="*/ 116273 h 172902"/>
                <a:gd name="connsiteX7" fmla="*/ 16610 w 158896"/>
                <a:gd name="connsiteY7" fmla="*/ 112368 h 172902"/>
                <a:gd name="connsiteX8" fmla="*/ 21817 w 158896"/>
                <a:gd name="connsiteY8" fmla="*/ 111066 h 172902"/>
                <a:gd name="connsiteX9" fmla="*/ 15959 w 158896"/>
                <a:gd name="connsiteY9" fmla="*/ 106835 h 172902"/>
                <a:gd name="connsiteX10" fmla="*/ 14331 w 158896"/>
                <a:gd name="connsiteY10" fmla="*/ 100001 h 172902"/>
                <a:gd name="connsiteX11" fmla="*/ 8799 w 158896"/>
                <a:gd name="connsiteY11" fmla="*/ 102604 h 172902"/>
                <a:gd name="connsiteX12" fmla="*/ 11 w 158896"/>
                <a:gd name="connsiteY12" fmla="*/ 87308 h 172902"/>
                <a:gd name="connsiteX13" fmla="*/ 7497 w 158896"/>
                <a:gd name="connsiteY13" fmla="*/ 89261 h 172902"/>
                <a:gd name="connsiteX14" fmla="*/ 13355 w 158896"/>
                <a:gd name="connsiteY14" fmla="*/ 74941 h 172902"/>
                <a:gd name="connsiteX15" fmla="*/ 13681 w 158896"/>
                <a:gd name="connsiteY15" fmla="*/ 60621 h 172902"/>
                <a:gd name="connsiteX16" fmla="*/ 19864 w 158896"/>
                <a:gd name="connsiteY16" fmla="*/ 64852 h 172902"/>
                <a:gd name="connsiteX17" fmla="*/ 24095 w 158896"/>
                <a:gd name="connsiteY17" fmla="*/ 63550 h 172902"/>
                <a:gd name="connsiteX18" fmla="*/ 28977 w 158896"/>
                <a:gd name="connsiteY18" fmla="*/ 66153 h 172902"/>
                <a:gd name="connsiteX19" fmla="*/ 31906 w 158896"/>
                <a:gd name="connsiteY19" fmla="*/ 61597 h 172902"/>
                <a:gd name="connsiteX20" fmla="*/ 38090 w 158896"/>
                <a:gd name="connsiteY20" fmla="*/ 59970 h 172902"/>
                <a:gd name="connsiteX21" fmla="*/ 27349 w 158896"/>
                <a:gd name="connsiteY21" fmla="*/ 57692 h 172902"/>
                <a:gd name="connsiteX22" fmla="*/ 20190 w 158896"/>
                <a:gd name="connsiteY22" fmla="*/ 57366 h 172902"/>
                <a:gd name="connsiteX23" fmla="*/ 15959 w 158896"/>
                <a:gd name="connsiteY23" fmla="*/ 51834 h 172902"/>
                <a:gd name="connsiteX24" fmla="*/ 18888 w 158896"/>
                <a:gd name="connsiteY24" fmla="*/ 48905 h 172902"/>
                <a:gd name="connsiteX25" fmla="*/ 24095 w 158896"/>
                <a:gd name="connsiteY25" fmla="*/ 51508 h 172902"/>
                <a:gd name="connsiteX26" fmla="*/ 22468 w 158896"/>
                <a:gd name="connsiteY26" fmla="*/ 38816 h 172902"/>
                <a:gd name="connsiteX27" fmla="*/ 26373 w 158896"/>
                <a:gd name="connsiteY27" fmla="*/ 36863 h 172902"/>
                <a:gd name="connsiteX28" fmla="*/ 26373 w 158896"/>
                <a:gd name="connsiteY28" fmla="*/ 36863 h 172902"/>
                <a:gd name="connsiteX29" fmla="*/ 31580 w 158896"/>
                <a:gd name="connsiteY29" fmla="*/ 37839 h 172902"/>
                <a:gd name="connsiteX30" fmla="*/ 41344 w 158896"/>
                <a:gd name="connsiteY30" fmla="*/ 38490 h 172902"/>
                <a:gd name="connsiteX31" fmla="*/ 58267 w 158896"/>
                <a:gd name="connsiteY31" fmla="*/ 38816 h 172902"/>
                <a:gd name="connsiteX32" fmla="*/ 63475 w 158896"/>
                <a:gd name="connsiteY32" fmla="*/ 39141 h 172902"/>
                <a:gd name="connsiteX33" fmla="*/ 72262 w 158896"/>
                <a:gd name="connsiteY33" fmla="*/ 37839 h 172902"/>
                <a:gd name="connsiteX34" fmla="*/ 71937 w 158896"/>
                <a:gd name="connsiteY34" fmla="*/ 10501 h 172902"/>
                <a:gd name="connsiteX35" fmla="*/ 71611 w 158896"/>
                <a:gd name="connsiteY35" fmla="*/ 4317 h 172902"/>
                <a:gd name="connsiteX36" fmla="*/ 72262 w 158896"/>
                <a:gd name="connsiteY36" fmla="*/ 1388 h 172902"/>
                <a:gd name="connsiteX37" fmla="*/ 73889 w 158896"/>
                <a:gd name="connsiteY37" fmla="*/ 87 h 172902"/>
                <a:gd name="connsiteX38" fmla="*/ 86907 w 158896"/>
                <a:gd name="connsiteY38" fmla="*/ 1063 h 172902"/>
                <a:gd name="connsiteX39" fmla="*/ 101228 w 158896"/>
                <a:gd name="connsiteY39" fmla="*/ 2039 h 172902"/>
                <a:gd name="connsiteX40" fmla="*/ 116849 w 158896"/>
                <a:gd name="connsiteY40" fmla="*/ 2690 h 172902"/>
                <a:gd name="connsiteX41" fmla="*/ 122707 w 158896"/>
                <a:gd name="connsiteY41" fmla="*/ 3341 h 172902"/>
                <a:gd name="connsiteX42" fmla="*/ 122707 w 158896"/>
                <a:gd name="connsiteY42" fmla="*/ 3341 h 172902"/>
                <a:gd name="connsiteX43" fmla="*/ 125637 w 158896"/>
                <a:gd name="connsiteY43" fmla="*/ 4643 h 172902"/>
                <a:gd name="connsiteX44" fmla="*/ 121405 w 158896"/>
                <a:gd name="connsiteY44" fmla="*/ 12779 h 172902"/>
                <a:gd name="connsiteX45" fmla="*/ 119127 w 158896"/>
                <a:gd name="connsiteY45" fmla="*/ 20590 h 172902"/>
                <a:gd name="connsiteX46" fmla="*/ 121405 w 158896"/>
                <a:gd name="connsiteY46" fmla="*/ 30354 h 172902"/>
                <a:gd name="connsiteX47" fmla="*/ 128240 w 158896"/>
                <a:gd name="connsiteY47" fmla="*/ 33608 h 172902"/>
                <a:gd name="connsiteX48" fmla="*/ 128240 w 158896"/>
                <a:gd name="connsiteY48" fmla="*/ 33608 h 172902"/>
                <a:gd name="connsiteX49" fmla="*/ 133122 w 158896"/>
                <a:gd name="connsiteY49" fmla="*/ 30679 h 172902"/>
                <a:gd name="connsiteX50" fmla="*/ 139305 w 158896"/>
                <a:gd name="connsiteY50" fmla="*/ 27425 h 172902"/>
                <a:gd name="connsiteX51" fmla="*/ 145814 w 158896"/>
                <a:gd name="connsiteY51" fmla="*/ 28076 h 172902"/>
                <a:gd name="connsiteX52" fmla="*/ 145814 w 158896"/>
                <a:gd name="connsiteY52" fmla="*/ 28076 h 172902"/>
                <a:gd name="connsiteX53" fmla="*/ 150696 w 158896"/>
                <a:gd name="connsiteY53" fmla="*/ 30354 h 172902"/>
                <a:gd name="connsiteX54" fmla="*/ 153300 w 158896"/>
                <a:gd name="connsiteY54" fmla="*/ 35235 h 172902"/>
                <a:gd name="connsiteX55" fmla="*/ 154927 w 158896"/>
                <a:gd name="connsiteY55" fmla="*/ 43697 h 172902"/>
                <a:gd name="connsiteX56" fmla="*/ 152974 w 158896"/>
                <a:gd name="connsiteY56" fmla="*/ 45650 h 172902"/>
                <a:gd name="connsiteX57" fmla="*/ 149394 w 158896"/>
                <a:gd name="connsiteY57" fmla="*/ 48905 h 172902"/>
                <a:gd name="connsiteX58" fmla="*/ 140933 w 158896"/>
                <a:gd name="connsiteY58" fmla="*/ 72663 h 172902"/>
                <a:gd name="connsiteX59" fmla="*/ 140607 w 158896"/>
                <a:gd name="connsiteY59" fmla="*/ 73639 h 172902"/>
                <a:gd name="connsiteX60" fmla="*/ 141583 w 158896"/>
                <a:gd name="connsiteY60" fmla="*/ 74290 h 172902"/>
                <a:gd name="connsiteX61" fmla="*/ 158833 w 158896"/>
                <a:gd name="connsiteY61" fmla="*/ 84704 h 172902"/>
                <a:gd name="connsiteX62" fmla="*/ 157205 w 158896"/>
                <a:gd name="connsiteY62" fmla="*/ 89586 h 172902"/>
                <a:gd name="connsiteX63" fmla="*/ 155253 w 158896"/>
                <a:gd name="connsiteY63" fmla="*/ 95444 h 172902"/>
                <a:gd name="connsiteX64" fmla="*/ 157205 w 158896"/>
                <a:gd name="connsiteY64" fmla="*/ 103581 h 172902"/>
                <a:gd name="connsiteX65" fmla="*/ 157205 w 158896"/>
                <a:gd name="connsiteY65" fmla="*/ 103581 h 172902"/>
                <a:gd name="connsiteX66" fmla="*/ 158507 w 158896"/>
                <a:gd name="connsiteY66" fmla="*/ 107486 h 172902"/>
                <a:gd name="connsiteX67" fmla="*/ 151673 w 158896"/>
                <a:gd name="connsiteY67" fmla="*/ 129617 h 172902"/>
                <a:gd name="connsiteX68" fmla="*/ 150046 w 158896"/>
                <a:gd name="connsiteY68" fmla="*/ 134173 h 172902"/>
                <a:gd name="connsiteX69" fmla="*/ 150046 w 158896"/>
                <a:gd name="connsiteY69" fmla="*/ 134173 h 172902"/>
                <a:gd name="connsiteX70" fmla="*/ 149394 w 158896"/>
                <a:gd name="connsiteY70" fmla="*/ 133848 h 172902"/>
                <a:gd name="connsiteX71" fmla="*/ 149394 w 158896"/>
                <a:gd name="connsiteY71" fmla="*/ 133848 h 172902"/>
                <a:gd name="connsiteX72" fmla="*/ 148418 w 158896"/>
                <a:gd name="connsiteY72" fmla="*/ 133522 h 172902"/>
                <a:gd name="connsiteX73" fmla="*/ 146140 w 158896"/>
                <a:gd name="connsiteY73" fmla="*/ 133197 h 172902"/>
                <a:gd name="connsiteX74" fmla="*/ 142560 w 158896"/>
                <a:gd name="connsiteY74" fmla="*/ 127339 h 172902"/>
                <a:gd name="connsiteX75" fmla="*/ 138655 w 158896"/>
                <a:gd name="connsiteY75" fmla="*/ 122131 h 172902"/>
                <a:gd name="connsiteX76" fmla="*/ 131494 w 158896"/>
                <a:gd name="connsiteY76" fmla="*/ 129617 h 172902"/>
                <a:gd name="connsiteX77" fmla="*/ 130518 w 158896"/>
                <a:gd name="connsiteY77" fmla="*/ 131244 h 172902"/>
                <a:gd name="connsiteX78" fmla="*/ 122056 w 158896"/>
                <a:gd name="connsiteY78" fmla="*/ 130919 h 172902"/>
                <a:gd name="connsiteX79" fmla="*/ 118151 w 158896"/>
                <a:gd name="connsiteY79" fmla="*/ 130268 h 172902"/>
                <a:gd name="connsiteX80" fmla="*/ 113269 w 158896"/>
                <a:gd name="connsiteY80" fmla="*/ 121155 h 172902"/>
                <a:gd name="connsiteX81" fmla="*/ 112293 w 158896"/>
                <a:gd name="connsiteY81" fmla="*/ 117901 h 172902"/>
                <a:gd name="connsiteX82" fmla="*/ 105784 w 158896"/>
                <a:gd name="connsiteY82" fmla="*/ 115622 h 172902"/>
                <a:gd name="connsiteX83" fmla="*/ 104156 w 158896"/>
                <a:gd name="connsiteY83" fmla="*/ 115948 h 172902"/>
                <a:gd name="connsiteX84" fmla="*/ 98624 w 158896"/>
                <a:gd name="connsiteY84" fmla="*/ 126362 h 172902"/>
                <a:gd name="connsiteX85" fmla="*/ 98298 w 158896"/>
                <a:gd name="connsiteY85" fmla="*/ 127664 h 172902"/>
                <a:gd name="connsiteX86" fmla="*/ 96671 w 158896"/>
                <a:gd name="connsiteY86" fmla="*/ 129292 h 172902"/>
                <a:gd name="connsiteX87" fmla="*/ 92440 w 158896"/>
                <a:gd name="connsiteY87" fmla="*/ 131895 h 172902"/>
                <a:gd name="connsiteX88" fmla="*/ 85931 w 158896"/>
                <a:gd name="connsiteY88" fmla="*/ 130593 h 172902"/>
                <a:gd name="connsiteX89" fmla="*/ 78446 w 158896"/>
                <a:gd name="connsiteY89" fmla="*/ 128966 h 172902"/>
                <a:gd name="connsiteX90" fmla="*/ 76819 w 158896"/>
                <a:gd name="connsiteY90" fmla="*/ 136777 h 172902"/>
                <a:gd name="connsiteX91" fmla="*/ 77469 w 158896"/>
                <a:gd name="connsiteY91" fmla="*/ 142961 h 172902"/>
                <a:gd name="connsiteX92" fmla="*/ 79097 w 158896"/>
                <a:gd name="connsiteY92" fmla="*/ 148168 h 172902"/>
                <a:gd name="connsiteX93" fmla="*/ 80724 w 158896"/>
                <a:gd name="connsiteY93" fmla="*/ 148819 h 172902"/>
                <a:gd name="connsiteX94" fmla="*/ 83002 w 158896"/>
                <a:gd name="connsiteY94" fmla="*/ 149795 h 172902"/>
                <a:gd name="connsiteX95" fmla="*/ 83328 w 158896"/>
                <a:gd name="connsiteY95" fmla="*/ 150121 h 172902"/>
                <a:gd name="connsiteX96" fmla="*/ 83002 w 158896"/>
                <a:gd name="connsiteY96" fmla="*/ 150771 h 172902"/>
                <a:gd name="connsiteX97" fmla="*/ 81049 w 158896"/>
                <a:gd name="connsiteY97" fmla="*/ 153375 h 172902"/>
                <a:gd name="connsiteX98" fmla="*/ 84955 w 158896"/>
                <a:gd name="connsiteY98" fmla="*/ 159559 h 172902"/>
                <a:gd name="connsiteX99" fmla="*/ 87233 w 158896"/>
                <a:gd name="connsiteY99" fmla="*/ 161511 h 172902"/>
                <a:gd name="connsiteX100" fmla="*/ 87233 w 158896"/>
                <a:gd name="connsiteY100" fmla="*/ 161511 h 172902"/>
                <a:gd name="connsiteX101" fmla="*/ 86256 w 158896"/>
                <a:gd name="connsiteY101" fmla="*/ 163789 h 172902"/>
                <a:gd name="connsiteX102" fmla="*/ 83653 w 158896"/>
                <a:gd name="connsiteY102" fmla="*/ 167695 h 172902"/>
                <a:gd name="connsiteX103" fmla="*/ 83002 w 158896"/>
                <a:gd name="connsiteY103" fmla="*/ 168021 h 172902"/>
                <a:gd name="connsiteX104" fmla="*/ 79747 w 158896"/>
                <a:gd name="connsiteY104" fmla="*/ 165417 h 172902"/>
                <a:gd name="connsiteX105" fmla="*/ 75842 w 158896"/>
                <a:gd name="connsiteY105" fmla="*/ 162488 h 172902"/>
                <a:gd name="connsiteX106" fmla="*/ 67706 w 158896"/>
                <a:gd name="connsiteY106" fmla="*/ 166393 h 172902"/>
                <a:gd name="connsiteX107" fmla="*/ 67706 w 158896"/>
                <a:gd name="connsiteY107" fmla="*/ 166393 h 172902"/>
                <a:gd name="connsiteX108" fmla="*/ 67380 w 158896"/>
                <a:gd name="connsiteY108" fmla="*/ 166719 h 172902"/>
                <a:gd name="connsiteX109" fmla="*/ 67380 w 158896"/>
                <a:gd name="connsiteY109" fmla="*/ 166719 h 172902"/>
                <a:gd name="connsiteX110" fmla="*/ 63475 w 158896"/>
                <a:gd name="connsiteY110" fmla="*/ 172902 h 172902"/>
                <a:gd name="connsiteX111" fmla="*/ 63475 w 158896"/>
                <a:gd name="connsiteY111" fmla="*/ 172902 h 17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58896" h="172902">
                  <a:moveTo>
                    <a:pt x="63475" y="172902"/>
                  </a:moveTo>
                  <a:cubicBezTo>
                    <a:pt x="60546" y="170299"/>
                    <a:pt x="58267" y="167695"/>
                    <a:pt x="56315" y="165742"/>
                  </a:cubicBezTo>
                  <a:cubicBezTo>
                    <a:pt x="50131" y="159233"/>
                    <a:pt x="32231" y="142635"/>
                    <a:pt x="33208" y="141333"/>
                  </a:cubicBezTo>
                  <a:cubicBezTo>
                    <a:pt x="33858" y="139706"/>
                    <a:pt x="39717" y="139380"/>
                    <a:pt x="38090" y="136777"/>
                  </a:cubicBezTo>
                  <a:cubicBezTo>
                    <a:pt x="36462" y="134173"/>
                    <a:pt x="21491" y="136452"/>
                    <a:pt x="21166" y="131244"/>
                  </a:cubicBezTo>
                  <a:cubicBezTo>
                    <a:pt x="20840" y="126037"/>
                    <a:pt x="23444" y="121481"/>
                    <a:pt x="20515" y="120179"/>
                  </a:cubicBezTo>
                  <a:cubicBezTo>
                    <a:pt x="17586" y="118552"/>
                    <a:pt x="12704" y="118552"/>
                    <a:pt x="13029" y="116273"/>
                  </a:cubicBezTo>
                  <a:cubicBezTo>
                    <a:pt x="13681" y="113995"/>
                    <a:pt x="14657" y="112368"/>
                    <a:pt x="16610" y="112368"/>
                  </a:cubicBezTo>
                  <a:cubicBezTo>
                    <a:pt x="18562" y="112368"/>
                    <a:pt x="20515" y="113344"/>
                    <a:pt x="21817" y="111066"/>
                  </a:cubicBezTo>
                  <a:cubicBezTo>
                    <a:pt x="23119" y="108788"/>
                    <a:pt x="17260" y="108788"/>
                    <a:pt x="15959" y="106835"/>
                  </a:cubicBezTo>
                  <a:cubicBezTo>
                    <a:pt x="14982" y="104883"/>
                    <a:pt x="16610" y="101628"/>
                    <a:pt x="14331" y="100001"/>
                  </a:cubicBezTo>
                  <a:cubicBezTo>
                    <a:pt x="12053" y="98373"/>
                    <a:pt x="11077" y="103581"/>
                    <a:pt x="8799" y="102604"/>
                  </a:cubicBezTo>
                  <a:cubicBezTo>
                    <a:pt x="6520" y="101628"/>
                    <a:pt x="-314" y="90888"/>
                    <a:pt x="11" y="87308"/>
                  </a:cubicBezTo>
                  <a:cubicBezTo>
                    <a:pt x="337" y="83728"/>
                    <a:pt x="4242" y="91213"/>
                    <a:pt x="7497" y="89261"/>
                  </a:cubicBezTo>
                  <a:cubicBezTo>
                    <a:pt x="10751" y="86983"/>
                    <a:pt x="13355" y="78846"/>
                    <a:pt x="13355" y="74941"/>
                  </a:cubicBezTo>
                  <a:cubicBezTo>
                    <a:pt x="13355" y="71035"/>
                    <a:pt x="13355" y="64201"/>
                    <a:pt x="13681" y="60621"/>
                  </a:cubicBezTo>
                  <a:cubicBezTo>
                    <a:pt x="14006" y="57041"/>
                    <a:pt x="17260" y="64526"/>
                    <a:pt x="19864" y="64852"/>
                  </a:cubicBezTo>
                  <a:cubicBezTo>
                    <a:pt x="22142" y="65503"/>
                    <a:pt x="21491" y="61597"/>
                    <a:pt x="24095" y="63550"/>
                  </a:cubicBezTo>
                  <a:cubicBezTo>
                    <a:pt x="26699" y="65503"/>
                    <a:pt x="27349" y="68106"/>
                    <a:pt x="28977" y="66153"/>
                  </a:cubicBezTo>
                  <a:cubicBezTo>
                    <a:pt x="30604" y="63875"/>
                    <a:pt x="29302" y="61597"/>
                    <a:pt x="31906" y="61597"/>
                  </a:cubicBezTo>
                  <a:cubicBezTo>
                    <a:pt x="34510" y="61597"/>
                    <a:pt x="39391" y="61923"/>
                    <a:pt x="38090" y="59970"/>
                  </a:cubicBezTo>
                  <a:cubicBezTo>
                    <a:pt x="36788" y="58017"/>
                    <a:pt x="29628" y="57692"/>
                    <a:pt x="27349" y="57692"/>
                  </a:cubicBezTo>
                  <a:cubicBezTo>
                    <a:pt x="25071" y="57692"/>
                    <a:pt x="22142" y="59319"/>
                    <a:pt x="20190" y="57366"/>
                  </a:cubicBezTo>
                  <a:cubicBezTo>
                    <a:pt x="18237" y="55414"/>
                    <a:pt x="15633" y="54437"/>
                    <a:pt x="15959" y="51834"/>
                  </a:cubicBezTo>
                  <a:cubicBezTo>
                    <a:pt x="16610" y="49555"/>
                    <a:pt x="16935" y="48905"/>
                    <a:pt x="18888" y="48905"/>
                  </a:cubicBezTo>
                  <a:cubicBezTo>
                    <a:pt x="20840" y="48905"/>
                    <a:pt x="21817" y="53461"/>
                    <a:pt x="24095" y="51508"/>
                  </a:cubicBezTo>
                  <a:cubicBezTo>
                    <a:pt x="26047" y="49230"/>
                    <a:pt x="21166" y="40117"/>
                    <a:pt x="22468" y="38816"/>
                  </a:cubicBezTo>
                  <a:cubicBezTo>
                    <a:pt x="23444" y="37514"/>
                    <a:pt x="25071" y="39466"/>
                    <a:pt x="26373" y="36863"/>
                  </a:cubicBezTo>
                  <a:lnTo>
                    <a:pt x="26373" y="36863"/>
                  </a:lnTo>
                  <a:cubicBezTo>
                    <a:pt x="28001" y="37188"/>
                    <a:pt x="29953" y="37514"/>
                    <a:pt x="31580" y="37839"/>
                  </a:cubicBezTo>
                  <a:cubicBezTo>
                    <a:pt x="33208" y="38165"/>
                    <a:pt x="37113" y="38490"/>
                    <a:pt x="41344" y="38490"/>
                  </a:cubicBezTo>
                  <a:cubicBezTo>
                    <a:pt x="47853" y="38816"/>
                    <a:pt x="55338" y="38816"/>
                    <a:pt x="58267" y="38816"/>
                  </a:cubicBezTo>
                  <a:cubicBezTo>
                    <a:pt x="59895" y="38816"/>
                    <a:pt x="61522" y="39141"/>
                    <a:pt x="63475" y="39141"/>
                  </a:cubicBezTo>
                  <a:cubicBezTo>
                    <a:pt x="67380" y="39466"/>
                    <a:pt x="71286" y="40117"/>
                    <a:pt x="72262" y="37839"/>
                  </a:cubicBezTo>
                  <a:cubicBezTo>
                    <a:pt x="72913" y="36212"/>
                    <a:pt x="72262" y="19939"/>
                    <a:pt x="71937" y="10501"/>
                  </a:cubicBezTo>
                  <a:cubicBezTo>
                    <a:pt x="71937" y="7247"/>
                    <a:pt x="71611" y="4968"/>
                    <a:pt x="71611" y="4317"/>
                  </a:cubicBezTo>
                  <a:cubicBezTo>
                    <a:pt x="71611" y="3341"/>
                    <a:pt x="71937" y="2039"/>
                    <a:pt x="72262" y="1388"/>
                  </a:cubicBezTo>
                  <a:cubicBezTo>
                    <a:pt x="72587" y="737"/>
                    <a:pt x="73238" y="412"/>
                    <a:pt x="73889" y="87"/>
                  </a:cubicBezTo>
                  <a:cubicBezTo>
                    <a:pt x="74865" y="-239"/>
                    <a:pt x="80724" y="412"/>
                    <a:pt x="86907" y="1063"/>
                  </a:cubicBezTo>
                  <a:cubicBezTo>
                    <a:pt x="92115" y="1388"/>
                    <a:pt x="97973" y="2039"/>
                    <a:pt x="101228" y="2039"/>
                  </a:cubicBezTo>
                  <a:cubicBezTo>
                    <a:pt x="105458" y="2039"/>
                    <a:pt x="111967" y="2365"/>
                    <a:pt x="116849" y="2690"/>
                  </a:cubicBezTo>
                  <a:cubicBezTo>
                    <a:pt x="120104" y="3016"/>
                    <a:pt x="122382" y="3016"/>
                    <a:pt x="122707" y="3341"/>
                  </a:cubicBezTo>
                  <a:lnTo>
                    <a:pt x="122707" y="3341"/>
                  </a:lnTo>
                  <a:cubicBezTo>
                    <a:pt x="123033" y="3667"/>
                    <a:pt x="124009" y="3992"/>
                    <a:pt x="125637" y="4643"/>
                  </a:cubicBezTo>
                  <a:cubicBezTo>
                    <a:pt x="124660" y="6270"/>
                    <a:pt x="123033" y="9525"/>
                    <a:pt x="121405" y="12779"/>
                  </a:cubicBezTo>
                  <a:cubicBezTo>
                    <a:pt x="120104" y="15708"/>
                    <a:pt x="119127" y="17986"/>
                    <a:pt x="119127" y="20590"/>
                  </a:cubicBezTo>
                  <a:cubicBezTo>
                    <a:pt x="119127" y="23194"/>
                    <a:pt x="119778" y="26123"/>
                    <a:pt x="121405" y="30354"/>
                  </a:cubicBezTo>
                  <a:cubicBezTo>
                    <a:pt x="123033" y="34259"/>
                    <a:pt x="125311" y="34585"/>
                    <a:pt x="128240" y="33608"/>
                  </a:cubicBezTo>
                  <a:lnTo>
                    <a:pt x="128240" y="33608"/>
                  </a:lnTo>
                  <a:cubicBezTo>
                    <a:pt x="129867" y="32957"/>
                    <a:pt x="131494" y="31981"/>
                    <a:pt x="133122" y="30679"/>
                  </a:cubicBezTo>
                  <a:cubicBezTo>
                    <a:pt x="135400" y="29052"/>
                    <a:pt x="137678" y="27750"/>
                    <a:pt x="139305" y="27425"/>
                  </a:cubicBezTo>
                  <a:cubicBezTo>
                    <a:pt x="141909" y="27425"/>
                    <a:pt x="144187" y="27425"/>
                    <a:pt x="145814" y="28076"/>
                  </a:cubicBezTo>
                  <a:lnTo>
                    <a:pt x="145814" y="28076"/>
                  </a:lnTo>
                  <a:cubicBezTo>
                    <a:pt x="147442" y="28726"/>
                    <a:pt x="149069" y="29377"/>
                    <a:pt x="150696" y="30354"/>
                  </a:cubicBezTo>
                  <a:cubicBezTo>
                    <a:pt x="151673" y="31005"/>
                    <a:pt x="152649" y="32957"/>
                    <a:pt x="153300" y="35235"/>
                  </a:cubicBezTo>
                  <a:cubicBezTo>
                    <a:pt x="154602" y="38816"/>
                    <a:pt x="154927" y="42721"/>
                    <a:pt x="154927" y="43697"/>
                  </a:cubicBezTo>
                  <a:cubicBezTo>
                    <a:pt x="154927" y="44023"/>
                    <a:pt x="153951" y="44674"/>
                    <a:pt x="152974" y="45650"/>
                  </a:cubicBezTo>
                  <a:cubicBezTo>
                    <a:pt x="151998" y="46626"/>
                    <a:pt x="150696" y="47603"/>
                    <a:pt x="149394" y="48905"/>
                  </a:cubicBezTo>
                  <a:cubicBezTo>
                    <a:pt x="146791" y="51834"/>
                    <a:pt x="140933" y="72663"/>
                    <a:pt x="140933" y="72663"/>
                  </a:cubicBezTo>
                  <a:lnTo>
                    <a:pt x="140607" y="73639"/>
                  </a:lnTo>
                  <a:lnTo>
                    <a:pt x="141583" y="74290"/>
                  </a:lnTo>
                  <a:cubicBezTo>
                    <a:pt x="141583" y="74290"/>
                    <a:pt x="156555" y="83403"/>
                    <a:pt x="158833" y="84704"/>
                  </a:cubicBezTo>
                  <a:cubicBezTo>
                    <a:pt x="159158" y="84704"/>
                    <a:pt x="158182" y="87308"/>
                    <a:pt x="157205" y="89586"/>
                  </a:cubicBezTo>
                  <a:cubicBezTo>
                    <a:pt x="156229" y="91864"/>
                    <a:pt x="155253" y="94143"/>
                    <a:pt x="155253" y="95444"/>
                  </a:cubicBezTo>
                  <a:cubicBezTo>
                    <a:pt x="155253" y="97722"/>
                    <a:pt x="156229" y="100652"/>
                    <a:pt x="157205" y="103581"/>
                  </a:cubicBezTo>
                  <a:lnTo>
                    <a:pt x="157205" y="103581"/>
                  </a:lnTo>
                  <a:cubicBezTo>
                    <a:pt x="157531" y="104883"/>
                    <a:pt x="158182" y="106184"/>
                    <a:pt x="158507" y="107486"/>
                  </a:cubicBezTo>
                  <a:cubicBezTo>
                    <a:pt x="159158" y="110090"/>
                    <a:pt x="154276" y="122782"/>
                    <a:pt x="151673" y="129617"/>
                  </a:cubicBezTo>
                  <a:cubicBezTo>
                    <a:pt x="150696" y="131895"/>
                    <a:pt x="150046" y="133522"/>
                    <a:pt x="150046" y="134173"/>
                  </a:cubicBezTo>
                  <a:lnTo>
                    <a:pt x="150046" y="134173"/>
                  </a:lnTo>
                  <a:cubicBezTo>
                    <a:pt x="150046" y="134173"/>
                    <a:pt x="149720" y="134173"/>
                    <a:pt x="149394" y="133848"/>
                  </a:cubicBezTo>
                  <a:lnTo>
                    <a:pt x="149394" y="133848"/>
                  </a:lnTo>
                  <a:cubicBezTo>
                    <a:pt x="149069" y="133848"/>
                    <a:pt x="148744" y="133522"/>
                    <a:pt x="148418" y="133522"/>
                  </a:cubicBezTo>
                  <a:cubicBezTo>
                    <a:pt x="147767" y="133197"/>
                    <a:pt x="146791" y="133197"/>
                    <a:pt x="146140" y="133197"/>
                  </a:cubicBezTo>
                  <a:cubicBezTo>
                    <a:pt x="146140" y="133197"/>
                    <a:pt x="144187" y="130268"/>
                    <a:pt x="142560" y="127339"/>
                  </a:cubicBezTo>
                  <a:cubicBezTo>
                    <a:pt x="140933" y="124735"/>
                    <a:pt x="139631" y="122782"/>
                    <a:pt x="138655" y="122131"/>
                  </a:cubicBezTo>
                  <a:cubicBezTo>
                    <a:pt x="136702" y="121155"/>
                    <a:pt x="133773" y="126037"/>
                    <a:pt x="131494" y="129617"/>
                  </a:cubicBezTo>
                  <a:cubicBezTo>
                    <a:pt x="131169" y="130268"/>
                    <a:pt x="130844" y="130593"/>
                    <a:pt x="130518" y="131244"/>
                  </a:cubicBezTo>
                  <a:cubicBezTo>
                    <a:pt x="129867" y="132546"/>
                    <a:pt x="125637" y="131570"/>
                    <a:pt x="122056" y="130919"/>
                  </a:cubicBezTo>
                  <a:cubicBezTo>
                    <a:pt x="120755" y="130593"/>
                    <a:pt x="119453" y="130268"/>
                    <a:pt x="118151" y="130268"/>
                  </a:cubicBezTo>
                  <a:cubicBezTo>
                    <a:pt x="115873" y="129942"/>
                    <a:pt x="114246" y="124735"/>
                    <a:pt x="113269" y="121155"/>
                  </a:cubicBezTo>
                  <a:cubicBezTo>
                    <a:pt x="112944" y="119853"/>
                    <a:pt x="112618" y="118552"/>
                    <a:pt x="112293" y="117901"/>
                  </a:cubicBezTo>
                  <a:cubicBezTo>
                    <a:pt x="110991" y="114646"/>
                    <a:pt x="109038" y="114971"/>
                    <a:pt x="105784" y="115622"/>
                  </a:cubicBezTo>
                  <a:cubicBezTo>
                    <a:pt x="105133" y="115622"/>
                    <a:pt x="104807" y="115948"/>
                    <a:pt x="104156" y="115948"/>
                  </a:cubicBezTo>
                  <a:cubicBezTo>
                    <a:pt x="99600" y="116599"/>
                    <a:pt x="98949" y="122131"/>
                    <a:pt x="98624" y="126362"/>
                  </a:cubicBezTo>
                  <a:cubicBezTo>
                    <a:pt x="98624" y="126688"/>
                    <a:pt x="98624" y="127013"/>
                    <a:pt x="98298" y="127664"/>
                  </a:cubicBezTo>
                  <a:cubicBezTo>
                    <a:pt x="97973" y="128966"/>
                    <a:pt x="97647" y="128966"/>
                    <a:pt x="96671" y="129292"/>
                  </a:cubicBezTo>
                  <a:cubicBezTo>
                    <a:pt x="95695" y="129617"/>
                    <a:pt x="94393" y="130268"/>
                    <a:pt x="92440" y="131895"/>
                  </a:cubicBezTo>
                  <a:cubicBezTo>
                    <a:pt x="91138" y="133197"/>
                    <a:pt x="88535" y="131895"/>
                    <a:pt x="85931" y="130593"/>
                  </a:cubicBezTo>
                  <a:cubicBezTo>
                    <a:pt x="83328" y="129292"/>
                    <a:pt x="80724" y="128315"/>
                    <a:pt x="78446" y="128966"/>
                  </a:cubicBezTo>
                  <a:cubicBezTo>
                    <a:pt x="75191" y="129942"/>
                    <a:pt x="75842" y="133197"/>
                    <a:pt x="76819" y="136777"/>
                  </a:cubicBezTo>
                  <a:cubicBezTo>
                    <a:pt x="77469" y="139055"/>
                    <a:pt x="78120" y="141333"/>
                    <a:pt x="77469" y="142961"/>
                  </a:cubicBezTo>
                  <a:cubicBezTo>
                    <a:pt x="75842" y="145890"/>
                    <a:pt x="77144" y="147517"/>
                    <a:pt x="79097" y="148168"/>
                  </a:cubicBezTo>
                  <a:cubicBezTo>
                    <a:pt x="79747" y="148493"/>
                    <a:pt x="80398" y="148493"/>
                    <a:pt x="80724" y="148819"/>
                  </a:cubicBezTo>
                  <a:cubicBezTo>
                    <a:pt x="81700" y="149144"/>
                    <a:pt x="82351" y="149470"/>
                    <a:pt x="83002" y="149795"/>
                  </a:cubicBezTo>
                  <a:cubicBezTo>
                    <a:pt x="83328" y="150121"/>
                    <a:pt x="83328" y="150121"/>
                    <a:pt x="83328" y="150121"/>
                  </a:cubicBezTo>
                  <a:cubicBezTo>
                    <a:pt x="83328" y="150446"/>
                    <a:pt x="83002" y="150446"/>
                    <a:pt x="83002" y="150771"/>
                  </a:cubicBezTo>
                  <a:cubicBezTo>
                    <a:pt x="82351" y="151422"/>
                    <a:pt x="81700" y="152399"/>
                    <a:pt x="81049" y="153375"/>
                  </a:cubicBezTo>
                  <a:cubicBezTo>
                    <a:pt x="79747" y="156304"/>
                    <a:pt x="82351" y="157931"/>
                    <a:pt x="84955" y="159559"/>
                  </a:cubicBezTo>
                  <a:cubicBezTo>
                    <a:pt x="85931" y="160210"/>
                    <a:pt x="86907" y="160861"/>
                    <a:pt x="87233" y="161511"/>
                  </a:cubicBezTo>
                  <a:lnTo>
                    <a:pt x="87233" y="161511"/>
                  </a:lnTo>
                  <a:cubicBezTo>
                    <a:pt x="87558" y="162162"/>
                    <a:pt x="86907" y="162813"/>
                    <a:pt x="86256" y="163789"/>
                  </a:cubicBezTo>
                  <a:cubicBezTo>
                    <a:pt x="85606" y="164766"/>
                    <a:pt x="84629" y="166068"/>
                    <a:pt x="83653" y="167695"/>
                  </a:cubicBezTo>
                  <a:cubicBezTo>
                    <a:pt x="83653" y="168021"/>
                    <a:pt x="83328" y="168021"/>
                    <a:pt x="83002" y="168021"/>
                  </a:cubicBezTo>
                  <a:cubicBezTo>
                    <a:pt x="82026" y="167695"/>
                    <a:pt x="81049" y="166393"/>
                    <a:pt x="79747" y="165417"/>
                  </a:cubicBezTo>
                  <a:cubicBezTo>
                    <a:pt x="78446" y="164115"/>
                    <a:pt x="77144" y="162813"/>
                    <a:pt x="75842" y="162488"/>
                  </a:cubicBezTo>
                  <a:cubicBezTo>
                    <a:pt x="72587" y="161511"/>
                    <a:pt x="69658" y="164440"/>
                    <a:pt x="67706" y="166393"/>
                  </a:cubicBezTo>
                  <a:lnTo>
                    <a:pt x="67706" y="166393"/>
                  </a:lnTo>
                  <a:lnTo>
                    <a:pt x="67380" y="166719"/>
                  </a:lnTo>
                  <a:lnTo>
                    <a:pt x="67380" y="166719"/>
                  </a:lnTo>
                  <a:cubicBezTo>
                    <a:pt x="65428" y="167370"/>
                    <a:pt x="64451" y="169973"/>
                    <a:pt x="63475" y="172902"/>
                  </a:cubicBezTo>
                  <a:lnTo>
                    <a:pt x="63475" y="17290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7" name="Freeform: Shape 2736">
              <a:extLst>
                <a:ext uri="{FF2B5EF4-FFF2-40B4-BE49-F238E27FC236}">
                  <a16:creationId xmlns:a16="http://schemas.microsoft.com/office/drawing/2014/main" id="{43C39993-48FA-44AF-B381-E163D2A5F78B}"/>
                </a:ext>
              </a:extLst>
            </p:cNvPr>
            <p:cNvSpPr/>
            <p:nvPr/>
          </p:nvSpPr>
          <p:spPr>
            <a:xfrm>
              <a:off x="6075095" y="4347669"/>
              <a:ext cx="208760" cy="237632"/>
            </a:xfrm>
            <a:custGeom>
              <a:avLst/>
              <a:gdLst>
                <a:gd name="connsiteX0" fmla="*/ 25060 w 208760"/>
                <a:gd name="connsiteY0" fmla="*/ 237633 h 237632"/>
                <a:gd name="connsiteX1" fmla="*/ 17249 w 208760"/>
                <a:gd name="connsiteY1" fmla="*/ 226242 h 237632"/>
                <a:gd name="connsiteX2" fmla="*/ 0 w 208760"/>
                <a:gd name="connsiteY2" fmla="*/ 210294 h 237632"/>
                <a:gd name="connsiteX3" fmla="*/ 2929 w 208760"/>
                <a:gd name="connsiteY3" fmla="*/ 203460 h 237632"/>
                <a:gd name="connsiteX4" fmla="*/ 2929 w 208760"/>
                <a:gd name="connsiteY4" fmla="*/ 203460 h 237632"/>
                <a:gd name="connsiteX5" fmla="*/ 3255 w 208760"/>
                <a:gd name="connsiteY5" fmla="*/ 203135 h 237632"/>
                <a:gd name="connsiteX6" fmla="*/ 3255 w 208760"/>
                <a:gd name="connsiteY6" fmla="*/ 203135 h 237632"/>
                <a:gd name="connsiteX7" fmla="*/ 8462 w 208760"/>
                <a:gd name="connsiteY7" fmla="*/ 199880 h 237632"/>
                <a:gd name="connsiteX8" fmla="*/ 11391 w 208760"/>
                <a:gd name="connsiteY8" fmla="*/ 202158 h 237632"/>
                <a:gd name="connsiteX9" fmla="*/ 15296 w 208760"/>
                <a:gd name="connsiteY9" fmla="*/ 205413 h 237632"/>
                <a:gd name="connsiteX10" fmla="*/ 19527 w 208760"/>
                <a:gd name="connsiteY10" fmla="*/ 203785 h 237632"/>
                <a:gd name="connsiteX11" fmla="*/ 21805 w 208760"/>
                <a:gd name="connsiteY11" fmla="*/ 200531 h 237632"/>
                <a:gd name="connsiteX12" fmla="*/ 22782 w 208760"/>
                <a:gd name="connsiteY12" fmla="*/ 195324 h 237632"/>
                <a:gd name="connsiteX13" fmla="*/ 22782 w 208760"/>
                <a:gd name="connsiteY13" fmla="*/ 195324 h 237632"/>
                <a:gd name="connsiteX14" fmla="*/ 19527 w 208760"/>
                <a:gd name="connsiteY14" fmla="*/ 192395 h 237632"/>
                <a:gd name="connsiteX15" fmla="*/ 16598 w 208760"/>
                <a:gd name="connsiteY15" fmla="*/ 189466 h 237632"/>
                <a:gd name="connsiteX16" fmla="*/ 17900 w 208760"/>
                <a:gd name="connsiteY16" fmla="*/ 187513 h 237632"/>
                <a:gd name="connsiteX17" fmla="*/ 18551 w 208760"/>
                <a:gd name="connsiteY17" fmla="*/ 186862 h 237632"/>
                <a:gd name="connsiteX18" fmla="*/ 17575 w 208760"/>
                <a:gd name="connsiteY18" fmla="*/ 182631 h 237632"/>
                <a:gd name="connsiteX19" fmla="*/ 14320 w 208760"/>
                <a:gd name="connsiteY19" fmla="*/ 181329 h 237632"/>
                <a:gd name="connsiteX20" fmla="*/ 13018 w 208760"/>
                <a:gd name="connsiteY20" fmla="*/ 180678 h 237632"/>
                <a:gd name="connsiteX21" fmla="*/ 12693 w 208760"/>
                <a:gd name="connsiteY21" fmla="*/ 179051 h 237632"/>
                <a:gd name="connsiteX22" fmla="*/ 12367 w 208760"/>
                <a:gd name="connsiteY22" fmla="*/ 170915 h 237632"/>
                <a:gd name="connsiteX23" fmla="*/ 12042 w 208760"/>
                <a:gd name="connsiteY23" fmla="*/ 166358 h 237632"/>
                <a:gd name="connsiteX24" fmla="*/ 17575 w 208760"/>
                <a:gd name="connsiteY24" fmla="*/ 167986 h 237632"/>
                <a:gd name="connsiteX25" fmla="*/ 27012 w 208760"/>
                <a:gd name="connsiteY25" fmla="*/ 168637 h 237632"/>
                <a:gd name="connsiteX26" fmla="*/ 30267 w 208760"/>
                <a:gd name="connsiteY26" fmla="*/ 166684 h 237632"/>
                <a:gd name="connsiteX27" fmla="*/ 33521 w 208760"/>
                <a:gd name="connsiteY27" fmla="*/ 162778 h 237632"/>
                <a:gd name="connsiteX28" fmla="*/ 33847 w 208760"/>
                <a:gd name="connsiteY28" fmla="*/ 161477 h 237632"/>
                <a:gd name="connsiteX29" fmla="*/ 37102 w 208760"/>
                <a:gd name="connsiteY29" fmla="*/ 153340 h 237632"/>
                <a:gd name="connsiteX30" fmla="*/ 38729 w 208760"/>
                <a:gd name="connsiteY30" fmla="*/ 153015 h 237632"/>
                <a:gd name="connsiteX31" fmla="*/ 42309 w 208760"/>
                <a:gd name="connsiteY31" fmla="*/ 153666 h 237632"/>
                <a:gd name="connsiteX32" fmla="*/ 43285 w 208760"/>
                <a:gd name="connsiteY32" fmla="*/ 156595 h 237632"/>
                <a:gd name="connsiteX33" fmla="*/ 50445 w 208760"/>
                <a:gd name="connsiteY33" fmla="*/ 167660 h 237632"/>
                <a:gd name="connsiteX34" fmla="*/ 54025 w 208760"/>
                <a:gd name="connsiteY34" fmla="*/ 168311 h 237632"/>
                <a:gd name="connsiteX35" fmla="*/ 65416 w 208760"/>
                <a:gd name="connsiteY35" fmla="*/ 167335 h 237632"/>
                <a:gd name="connsiteX36" fmla="*/ 66393 w 208760"/>
                <a:gd name="connsiteY36" fmla="*/ 165708 h 237632"/>
                <a:gd name="connsiteX37" fmla="*/ 69972 w 208760"/>
                <a:gd name="connsiteY37" fmla="*/ 159524 h 237632"/>
                <a:gd name="connsiteX38" fmla="*/ 72576 w 208760"/>
                <a:gd name="connsiteY38" fmla="*/ 163429 h 237632"/>
                <a:gd name="connsiteX39" fmla="*/ 78434 w 208760"/>
                <a:gd name="connsiteY39" fmla="*/ 170589 h 237632"/>
                <a:gd name="connsiteX40" fmla="*/ 79736 w 208760"/>
                <a:gd name="connsiteY40" fmla="*/ 170915 h 237632"/>
                <a:gd name="connsiteX41" fmla="*/ 81038 w 208760"/>
                <a:gd name="connsiteY41" fmla="*/ 171240 h 237632"/>
                <a:gd name="connsiteX42" fmla="*/ 81038 w 208760"/>
                <a:gd name="connsiteY42" fmla="*/ 171240 h 237632"/>
                <a:gd name="connsiteX43" fmla="*/ 84943 w 208760"/>
                <a:gd name="connsiteY43" fmla="*/ 169613 h 237632"/>
                <a:gd name="connsiteX44" fmla="*/ 84943 w 208760"/>
                <a:gd name="connsiteY44" fmla="*/ 169613 h 237632"/>
                <a:gd name="connsiteX45" fmla="*/ 86570 w 208760"/>
                <a:gd name="connsiteY45" fmla="*/ 165382 h 237632"/>
                <a:gd name="connsiteX46" fmla="*/ 93405 w 208760"/>
                <a:gd name="connsiteY46" fmla="*/ 141624 h 237632"/>
                <a:gd name="connsiteX47" fmla="*/ 92103 w 208760"/>
                <a:gd name="connsiteY47" fmla="*/ 137393 h 237632"/>
                <a:gd name="connsiteX48" fmla="*/ 92103 w 208760"/>
                <a:gd name="connsiteY48" fmla="*/ 137393 h 237632"/>
                <a:gd name="connsiteX49" fmla="*/ 90476 w 208760"/>
                <a:gd name="connsiteY49" fmla="*/ 130233 h 237632"/>
                <a:gd name="connsiteX50" fmla="*/ 92103 w 208760"/>
                <a:gd name="connsiteY50" fmla="*/ 125351 h 237632"/>
                <a:gd name="connsiteX51" fmla="*/ 92754 w 208760"/>
                <a:gd name="connsiteY51" fmla="*/ 117215 h 237632"/>
                <a:gd name="connsiteX52" fmla="*/ 76482 w 208760"/>
                <a:gd name="connsiteY52" fmla="*/ 107451 h 237632"/>
                <a:gd name="connsiteX53" fmla="*/ 84292 w 208760"/>
                <a:gd name="connsiteY53" fmla="*/ 85646 h 237632"/>
                <a:gd name="connsiteX54" fmla="*/ 87547 w 208760"/>
                <a:gd name="connsiteY54" fmla="*/ 82717 h 237632"/>
                <a:gd name="connsiteX55" fmla="*/ 90476 w 208760"/>
                <a:gd name="connsiteY55" fmla="*/ 79137 h 237632"/>
                <a:gd name="connsiteX56" fmla="*/ 88849 w 208760"/>
                <a:gd name="connsiteY56" fmla="*/ 69373 h 237632"/>
                <a:gd name="connsiteX57" fmla="*/ 85269 w 208760"/>
                <a:gd name="connsiteY57" fmla="*/ 63190 h 237632"/>
                <a:gd name="connsiteX58" fmla="*/ 79736 w 208760"/>
                <a:gd name="connsiteY58" fmla="*/ 60261 h 237632"/>
                <a:gd name="connsiteX59" fmla="*/ 79736 w 208760"/>
                <a:gd name="connsiteY59" fmla="*/ 60261 h 237632"/>
                <a:gd name="connsiteX60" fmla="*/ 72250 w 208760"/>
                <a:gd name="connsiteY60" fmla="*/ 59610 h 237632"/>
                <a:gd name="connsiteX61" fmla="*/ 64765 w 208760"/>
                <a:gd name="connsiteY61" fmla="*/ 63190 h 237632"/>
                <a:gd name="connsiteX62" fmla="*/ 60534 w 208760"/>
                <a:gd name="connsiteY62" fmla="*/ 65793 h 237632"/>
                <a:gd name="connsiteX63" fmla="*/ 60534 w 208760"/>
                <a:gd name="connsiteY63" fmla="*/ 65793 h 237632"/>
                <a:gd name="connsiteX64" fmla="*/ 57280 w 208760"/>
                <a:gd name="connsiteY64" fmla="*/ 64166 h 237632"/>
                <a:gd name="connsiteX65" fmla="*/ 55327 w 208760"/>
                <a:gd name="connsiteY65" fmla="*/ 55704 h 237632"/>
                <a:gd name="connsiteX66" fmla="*/ 57280 w 208760"/>
                <a:gd name="connsiteY66" fmla="*/ 49195 h 237632"/>
                <a:gd name="connsiteX67" fmla="*/ 61836 w 208760"/>
                <a:gd name="connsiteY67" fmla="*/ 40733 h 237632"/>
                <a:gd name="connsiteX68" fmla="*/ 62487 w 208760"/>
                <a:gd name="connsiteY68" fmla="*/ 41059 h 237632"/>
                <a:gd name="connsiteX69" fmla="*/ 68671 w 208760"/>
                <a:gd name="connsiteY69" fmla="*/ 42035 h 237632"/>
                <a:gd name="connsiteX70" fmla="*/ 82665 w 208760"/>
                <a:gd name="connsiteY70" fmla="*/ 42035 h 237632"/>
                <a:gd name="connsiteX71" fmla="*/ 93405 w 208760"/>
                <a:gd name="connsiteY71" fmla="*/ 42035 h 237632"/>
                <a:gd name="connsiteX72" fmla="*/ 99589 w 208760"/>
                <a:gd name="connsiteY72" fmla="*/ 44964 h 237632"/>
                <a:gd name="connsiteX73" fmla="*/ 105447 w 208760"/>
                <a:gd name="connsiteY73" fmla="*/ 47893 h 237632"/>
                <a:gd name="connsiteX74" fmla="*/ 110654 w 208760"/>
                <a:gd name="connsiteY74" fmla="*/ 47893 h 237632"/>
                <a:gd name="connsiteX75" fmla="*/ 127252 w 208760"/>
                <a:gd name="connsiteY75" fmla="*/ 48544 h 237632"/>
                <a:gd name="connsiteX76" fmla="*/ 130507 w 208760"/>
                <a:gd name="connsiteY76" fmla="*/ 51473 h 237632"/>
                <a:gd name="connsiteX77" fmla="*/ 132459 w 208760"/>
                <a:gd name="connsiteY77" fmla="*/ 53426 h 237632"/>
                <a:gd name="connsiteX78" fmla="*/ 138318 w 208760"/>
                <a:gd name="connsiteY78" fmla="*/ 54728 h 237632"/>
                <a:gd name="connsiteX79" fmla="*/ 139294 w 208760"/>
                <a:gd name="connsiteY79" fmla="*/ 47242 h 237632"/>
                <a:gd name="connsiteX80" fmla="*/ 139620 w 208760"/>
                <a:gd name="connsiteY80" fmla="*/ 41384 h 237632"/>
                <a:gd name="connsiteX81" fmla="*/ 142548 w 208760"/>
                <a:gd name="connsiteY81" fmla="*/ 39106 h 237632"/>
                <a:gd name="connsiteX82" fmla="*/ 147105 w 208760"/>
                <a:gd name="connsiteY82" fmla="*/ 34550 h 237632"/>
                <a:gd name="connsiteX83" fmla="*/ 148407 w 208760"/>
                <a:gd name="connsiteY83" fmla="*/ 31946 h 237632"/>
                <a:gd name="connsiteX84" fmla="*/ 151661 w 208760"/>
                <a:gd name="connsiteY84" fmla="*/ 23159 h 237632"/>
                <a:gd name="connsiteX85" fmla="*/ 151661 w 208760"/>
                <a:gd name="connsiteY85" fmla="*/ 20230 h 237632"/>
                <a:gd name="connsiteX86" fmla="*/ 151661 w 208760"/>
                <a:gd name="connsiteY86" fmla="*/ 20230 h 237632"/>
                <a:gd name="connsiteX87" fmla="*/ 154590 w 208760"/>
                <a:gd name="connsiteY87" fmla="*/ 3957 h 237632"/>
                <a:gd name="connsiteX88" fmla="*/ 163052 w 208760"/>
                <a:gd name="connsiteY88" fmla="*/ 1354 h 237632"/>
                <a:gd name="connsiteX89" fmla="*/ 175419 w 208760"/>
                <a:gd name="connsiteY89" fmla="*/ 52 h 237632"/>
                <a:gd name="connsiteX90" fmla="*/ 206012 w 208760"/>
                <a:gd name="connsiteY90" fmla="*/ 1354 h 237632"/>
                <a:gd name="connsiteX91" fmla="*/ 208615 w 208760"/>
                <a:gd name="connsiteY91" fmla="*/ 4283 h 237632"/>
                <a:gd name="connsiteX92" fmla="*/ 208615 w 208760"/>
                <a:gd name="connsiteY92" fmla="*/ 9164 h 237632"/>
                <a:gd name="connsiteX93" fmla="*/ 208290 w 208760"/>
                <a:gd name="connsiteY93" fmla="*/ 12419 h 237632"/>
                <a:gd name="connsiteX94" fmla="*/ 196248 w 208760"/>
                <a:gd name="connsiteY94" fmla="*/ 30319 h 237632"/>
                <a:gd name="connsiteX95" fmla="*/ 192017 w 208760"/>
                <a:gd name="connsiteY95" fmla="*/ 35852 h 237632"/>
                <a:gd name="connsiteX96" fmla="*/ 189088 w 208760"/>
                <a:gd name="connsiteY96" fmla="*/ 51148 h 237632"/>
                <a:gd name="connsiteX97" fmla="*/ 188112 w 208760"/>
                <a:gd name="connsiteY97" fmla="*/ 62864 h 237632"/>
                <a:gd name="connsiteX98" fmla="*/ 180627 w 208760"/>
                <a:gd name="connsiteY98" fmla="*/ 84019 h 237632"/>
                <a:gd name="connsiteX99" fmla="*/ 171514 w 208760"/>
                <a:gd name="connsiteY99" fmla="*/ 100617 h 237632"/>
                <a:gd name="connsiteX100" fmla="*/ 159797 w 208760"/>
                <a:gd name="connsiteY100" fmla="*/ 118842 h 237632"/>
                <a:gd name="connsiteX101" fmla="*/ 143525 w 208760"/>
                <a:gd name="connsiteY101" fmla="*/ 149760 h 237632"/>
                <a:gd name="connsiteX102" fmla="*/ 137666 w 208760"/>
                <a:gd name="connsiteY102" fmla="*/ 194673 h 237632"/>
                <a:gd name="connsiteX103" fmla="*/ 137666 w 208760"/>
                <a:gd name="connsiteY103" fmla="*/ 195975 h 237632"/>
                <a:gd name="connsiteX104" fmla="*/ 137666 w 208760"/>
                <a:gd name="connsiteY104" fmla="*/ 195975 h 237632"/>
                <a:gd name="connsiteX105" fmla="*/ 131483 w 208760"/>
                <a:gd name="connsiteY105" fmla="*/ 208342 h 237632"/>
                <a:gd name="connsiteX106" fmla="*/ 128554 w 208760"/>
                <a:gd name="connsiteY106" fmla="*/ 213875 h 237632"/>
                <a:gd name="connsiteX107" fmla="*/ 120743 w 208760"/>
                <a:gd name="connsiteY107" fmla="*/ 218431 h 237632"/>
                <a:gd name="connsiteX108" fmla="*/ 110979 w 208760"/>
                <a:gd name="connsiteY108" fmla="*/ 224289 h 237632"/>
                <a:gd name="connsiteX109" fmla="*/ 101541 w 208760"/>
                <a:gd name="connsiteY109" fmla="*/ 232425 h 237632"/>
                <a:gd name="connsiteX110" fmla="*/ 101541 w 208760"/>
                <a:gd name="connsiteY110" fmla="*/ 232425 h 237632"/>
                <a:gd name="connsiteX111" fmla="*/ 99589 w 208760"/>
                <a:gd name="connsiteY111" fmla="*/ 234378 h 237632"/>
                <a:gd name="connsiteX112" fmla="*/ 95358 w 208760"/>
                <a:gd name="connsiteY112" fmla="*/ 236005 h 237632"/>
                <a:gd name="connsiteX113" fmla="*/ 91127 w 208760"/>
                <a:gd name="connsiteY113" fmla="*/ 236982 h 237632"/>
                <a:gd name="connsiteX114" fmla="*/ 91127 w 208760"/>
                <a:gd name="connsiteY114" fmla="*/ 235354 h 237632"/>
                <a:gd name="connsiteX115" fmla="*/ 90802 w 208760"/>
                <a:gd name="connsiteY115" fmla="*/ 228845 h 237632"/>
                <a:gd name="connsiteX116" fmla="*/ 88849 w 208760"/>
                <a:gd name="connsiteY116" fmla="*/ 220058 h 237632"/>
                <a:gd name="connsiteX117" fmla="*/ 78109 w 208760"/>
                <a:gd name="connsiteY117" fmla="*/ 225916 h 237632"/>
                <a:gd name="connsiteX118" fmla="*/ 78109 w 208760"/>
                <a:gd name="connsiteY118" fmla="*/ 225916 h 237632"/>
                <a:gd name="connsiteX119" fmla="*/ 77458 w 208760"/>
                <a:gd name="connsiteY119" fmla="*/ 226567 h 237632"/>
                <a:gd name="connsiteX120" fmla="*/ 77458 w 208760"/>
                <a:gd name="connsiteY120" fmla="*/ 226567 h 237632"/>
                <a:gd name="connsiteX121" fmla="*/ 74203 w 208760"/>
                <a:gd name="connsiteY121" fmla="*/ 226242 h 237632"/>
                <a:gd name="connsiteX122" fmla="*/ 68996 w 208760"/>
                <a:gd name="connsiteY122" fmla="*/ 226893 h 237632"/>
                <a:gd name="connsiteX123" fmla="*/ 68020 w 208760"/>
                <a:gd name="connsiteY123" fmla="*/ 228194 h 237632"/>
                <a:gd name="connsiteX124" fmla="*/ 62161 w 208760"/>
                <a:gd name="connsiteY124" fmla="*/ 234703 h 237632"/>
                <a:gd name="connsiteX125" fmla="*/ 62161 w 208760"/>
                <a:gd name="connsiteY125" fmla="*/ 234703 h 237632"/>
                <a:gd name="connsiteX126" fmla="*/ 58907 w 208760"/>
                <a:gd name="connsiteY126" fmla="*/ 233402 h 237632"/>
                <a:gd name="connsiteX127" fmla="*/ 58907 w 208760"/>
                <a:gd name="connsiteY127" fmla="*/ 233402 h 237632"/>
                <a:gd name="connsiteX128" fmla="*/ 54676 w 208760"/>
                <a:gd name="connsiteY128" fmla="*/ 229822 h 237632"/>
                <a:gd name="connsiteX129" fmla="*/ 47191 w 208760"/>
                <a:gd name="connsiteY129" fmla="*/ 224289 h 237632"/>
                <a:gd name="connsiteX130" fmla="*/ 41658 w 208760"/>
                <a:gd name="connsiteY130" fmla="*/ 223313 h 237632"/>
                <a:gd name="connsiteX131" fmla="*/ 35800 w 208760"/>
                <a:gd name="connsiteY131" fmla="*/ 227869 h 237632"/>
                <a:gd name="connsiteX132" fmla="*/ 35800 w 208760"/>
                <a:gd name="connsiteY132" fmla="*/ 227869 h 237632"/>
                <a:gd name="connsiteX133" fmla="*/ 31243 w 208760"/>
                <a:gd name="connsiteY133" fmla="*/ 232100 h 237632"/>
                <a:gd name="connsiteX134" fmla="*/ 25060 w 208760"/>
                <a:gd name="connsiteY134" fmla="*/ 237633 h 237632"/>
                <a:gd name="connsiteX135" fmla="*/ 25060 w 208760"/>
                <a:gd name="connsiteY135" fmla="*/ 237633 h 2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208760" h="237632">
                  <a:moveTo>
                    <a:pt x="25060" y="237633"/>
                  </a:moveTo>
                  <a:cubicBezTo>
                    <a:pt x="23107" y="233727"/>
                    <a:pt x="20503" y="229496"/>
                    <a:pt x="17249" y="226242"/>
                  </a:cubicBezTo>
                  <a:cubicBezTo>
                    <a:pt x="13344" y="222662"/>
                    <a:pt x="6184" y="216153"/>
                    <a:pt x="0" y="210294"/>
                  </a:cubicBezTo>
                  <a:cubicBezTo>
                    <a:pt x="976" y="207040"/>
                    <a:pt x="1953" y="204436"/>
                    <a:pt x="2929" y="203460"/>
                  </a:cubicBezTo>
                  <a:lnTo>
                    <a:pt x="2929" y="203460"/>
                  </a:lnTo>
                  <a:lnTo>
                    <a:pt x="3255" y="203135"/>
                  </a:lnTo>
                  <a:lnTo>
                    <a:pt x="3255" y="203135"/>
                  </a:lnTo>
                  <a:cubicBezTo>
                    <a:pt x="4556" y="201833"/>
                    <a:pt x="6834" y="199555"/>
                    <a:pt x="8462" y="199880"/>
                  </a:cubicBezTo>
                  <a:cubicBezTo>
                    <a:pt x="9112" y="200206"/>
                    <a:pt x="10089" y="201182"/>
                    <a:pt x="11391" y="202158"/>
                  </a:cubicBezTo>
                  <a:cubicBezTo>
                    <a:pt x="12693" y="203460"/>
                    <a:pt x="13994" y="204762"/>
                    <a:pt x="15296" y="205413"/>
                  </a:cubicBezTo>
                  <a:cubicBezTo>
                    <a:pt x="16923" y="206064"/>
                    <a:pt x="18551" y="206064"/>
                    <a:pt x="19527" y="203785"/>
                  </a:cubicBezTo>
                  <a:cubicBezTo>
                    <a:pt x="20178" y="202484"/>
                    <a:pt x="21154" y="201182"/>
                    <a:pt x="21805" y="200531"/>
                  </a:cubicBezTo>
                  <a:cubicBezTo>
                    <a:pt x="23107" y="198578"/>
                    <a:pt x="24084" y="197276"/>
                    <a:pt x="22782" y="195324"/>
                  </a:cubicBezTo>
                  <a:lnTo>
                    <a:pt x="22782" y="195324"/>
                  </a:lnTo>
                  <a:cubicBezTo>
                    <a:pt x="22131" y="194347"/>
                    <a:pt x="20829" y="193371"/>
                    <a:pt x="19527" y="192395"/>
                  </a:cubicBezTo>
                  <a:cubicBezTo>
                    <a:pt x="17900" y="191418"/>
                    <a:pt x="16273" y="190117"/>
                    <a:pt x="16598" y="189466"/>
                  </a:cubicBezTo>
                  <a:cubicBezTo>
                    <a:pt x="16923" y="188489"/>
                    <a:pt x="17575" y="187838"/>
                    <a:pt x="17900" y="187513"/>
                  </a:cubicBezTo>
                  <a:cubicBezTo>
                    <a:pt x="18225" y="187187"/>
                    <a:pt x="18225" y="186862"/>
                    <a:pt x="18551" y="186862"/>
                  </a:cubicBezTo>
                  <a:cubicBezTo>
                    <a:pt x="19527" y="185560"/>
                    <a:pt x="19853" y="184258"/>
                    <a:pt x="17575" y="182631"/>
                  </a:cubicBezTo>
                  <a:cubicBezTo>
                    <a:pt x="16598" y="181980"/>
                    <a:pt x="15622" y="181655"/>
                    <a:pt x="14320" y="181329"/>
                  </a:cubicBezTo>
                  <a:cubicBezTo>
                    <a:pt x="13669" y="181004"/>
                    <a:pt x="13344" y="181004"/>
                    <a:pt x="13018" y="180678"/>
                  </a:cubicBezTo>
                  <a:cubicBezTo>
                    <a:pt x="12367" y="180353"/>
                    <a:pt x="12367" y="180027"/>
                    <a:pt x="12693" y="179051"/>
                  </a:cubicBezTo>
                  <a:cubicBezTo>
                    <a:pt x="13994" y="176773"/>
                    <a:pt x="13018" y="173844"/>
                    <a:pt x="12367" y="170915"/>
                  </a:cubicBezTo>
                  <a:cubicBezTo>
                    <a:pt x="11716" y="168637"/>
                    <a:pt x="11065" y="166684"/>
                    <a:pt x="12042" y="166358"/>
                  </a:cubicBezTo>
                  <a:cubicBezTo>
                    <a:pt x="13344" y="166033"/>
                    <a:pt x="15622" y="167009"/>
                    <a:pt x="17575" y="167986"/>
                  </a:cubicBezTo>
                  <a:cubicBezTo>
                    <a:pt x="20829" y="169613"/>
                    <a:pt x="24409" y="170915"/>
                    <a:pt x="27012" y="168637"/>
                  </a:cubicBezTo>
                  <a:cubicBezTo>
                    <a:pt x="28314" y="167335"/>
                    <a:pt x="29291" y="167009"/>
                    <a:pt x="30267" y="166684"/>
                  </a:cubicBezTo>
                  <a:cubicBezTo>
                    <a:pt x="31894" y="166033"/>
                    <a:pt x="33196" y="165708"/>
                    <a:pt x="33521" y="162778"/>
                  </a:cubicBezTo>
                  <a:lnTo>
                    <a:pt x="33847" y="161477"/>
                  </a:lnTo>
                  <a:cubicBezTo>
                    <a:pt x="34173" y="158222"/>
                    <a:pt x="34823" y="153666"/>
                    <a:pt x="37102" y="153340"/>
                  </a:cubicBezTo>
                  <a:cubicBezTo>
                    <a:pt x="37753" y="153340"/>
                    <a:pt x="38403" y="153015"/>
                    <a:pt x="38729" y="153015"/>
                  </a:cubicBezTo>
                  <a:cubicBezTo>
                    <a:pt x="40682" y="152689"/>
                    <a:pt x="41984" y="152364"/>
                    <a:pt x="42309" y="153666"/>
                  </a:cubicBezTo>
                  <a:cubicBezTo>
                    <a:pt x="42634" y="154317"/>
                    <a:pt x="42960" y="155293"/>
                    <a:pt x="43285" y="156595"/>
                  </a:cubicBezTo>
                  <a:cubicBezTo>
                    <a:pt x="44587" y="160826"/>
                    <a:pt x="46214" y="167335"/>
                    <a:pt x="50445" y="167660"/>
                  </a:cubicBezTo>
                  <a:cubicBezTo>
                    <a:pt x="51421" y="167660"/>
                    <a:pt x="52723" y="167986"/>
                    <a:pt x="54025" y="168311"/>
                  </a:cubicBezTo>
                  <a:cubicBezTo>
                    <a:pt x="58582" y="169287"/>
                    <a:pt x="63789" y="170264"/>
                    <a:pt x="65416" y="167335"/>
                  </a:cubicBezTo>
                  <a:cubicBezTo>
                    <a:pt x="65741" y="167009"/>
                    <a:pt x="66067" y="166358"/>
                    <a:pt x="66393" y="165708"/>
                  </a:cubicBezTo>
                  <a:cubicBezTo>
                    <a:pt x="68020" y="163104"/>
                    <a:pt x="69972" y="159198"/>
                    <a:pt x="69972" y="159524"/>
                  </a:cubicBezTo>
                  <a:cubicBezTo>
                    <a:pt x="69972" y="159524"/>
                    <a:pt x="71274" y="161477"/>
                    <a:pt x="72576" y="163429"/>
                  </a:cubicBezTo>
                  <a:cubicBezTo>
                    <a:pt x="74529" y="166684"/>
                    <a:pt x="76807" y="170589"/>
                    <a:pt x="78434" y="170589"/>
                  </a:cubicBezTo>
                  <a:cubicBezTo>
                    <a:pt x="78760" y="170589"/>
                    <a:pt x="79411" y="170915"/>
                    <a:pt x="79736" y="170915"/>
                  </a:cubicBezTo>
                  <a:cubicBezTo>
                    <a:pt x="80061" y="170915"/>
                    <a:pt x="80387" y="171240"/>
                    <a:pt x="81038" y="171240"/>
                  </a:cubicBezTo>
                  <a:lnTo>
                    <a:pt x="81038" y="171240"/>
                  </a:lnTo>
                  <a:cubicBezTo>
                    <a:pt x="82665" y="171566"/>
                    <a:pt x="84292" y="171566"/>
                    <a:pt x="84943" y="169613"/>
                  </a:cubicBezTo>
                  <a:lnTo>
                    <a:pt x="84943" y="169613"/>
                  </a:lnTo>
                  <a:cubicBezTo>
                    <a:pt x="84943" y="169287"/>
                    <a:pt x="85594" y="167660"/>
                    <a:pt x="86570" y="165382"/>
                  </a:cubicBezTo>
                  <a:cubicBezTo>
                    <a:pt x="89174" y="158222"/>
                    <a:pt x="94056" y="144878"/>
                    <a:pt x="93405" y="141624"/>
                  </a:cubicBezTo>
                  <a:cubicBezTo>
                    <a:pt x="93080" y="140322"/>
                    <a:pt x="92754" y="139020"/>
                    <a:pt x="92103" y="137393"/>
                  </a:cubicBezTo>
                  <a:lnTo>
                    <a:pt x="92103" y="137393"/>
                  </a:lnTo>
                  <a:cubicBezTo>
                    <a:pt x="91127" y="134789"/>
                    <a:pt x="90476" y="132186"/>
                    <a:pt x="90476" y="130233"/>
                  </a:cubicBezTo>
                  <a:cubicBezTo>
                    <a:pt x="90476" y="129257"/>
                    <a:pt x="91127" y="127304"/>
                    <a:pt x="92103" y="125351"/>
                  </a:cubicBezTo>
                  <a:cubicBezTo>
                    <a:pt x="93405" y="121771"/>
                    <a:pt x="95032" y="118191"/>
                    <a:pt x="92754" y="117215"/>
                  </a:cubicBezTo>
                  <a:cubicBezTo>
                    <a:pt x="90802" y="116239"/>
                    <a:pt x="79736" y="109404"/>
                    <a:pt x="76482" y="107451"/>
                  </a:cubicBezTo>
                  <a:cubicBezTo>
                    <a:pt x="77783" y="103546"/>
                    <a:pt x="82339" y="87924"/>
                    <a:pt x="84292" y="85646"/>
                  </a:cubicBezTo>
                  <a:cubicBezTo>
                    <a:pt x="85269" y="84344"/>
                    <a:pt x="86570" y="83693"/>
                    <a:pt x="87547" y="82717"/>
                  </a:cubicBezTo>
                  <a:cubicBezTo>
                    <a:pt x="89174" y="81415"/>
                    <a:pt x="90150" y="80764"/>
                    <a:pt x="90476" y="79137"/>
                  </a:cubicBezTo>
                  <a:cubicBezTo>
                    <a:pt x="90802" y="77835"/>
                    <a:pt x="90150" y="73279"/>
                    <a:pt x="88849" y="69373"/>
                  </a:cubicBezTo>
                  <a:cubicBezTo>
                    <a:pt x="87872" y="66770"/>
                    <a:pt x="86896" y="64166"/>
                    <a:pt x="85269" y="63190"/>
                  </a:cubicBezTo>
                  <a:cubicBezTo>
                    <a:pt x="83641" y="61888"/>
                    <a:pt x="81689" y="60912"/>
                    <a:pt x="79736" y="60261"/>
                  </a:cubicBezTo>
                  <a:lnTo>
                    <a:pt x="79736" y="60261"/>
                  </a:lnTo>
                  <a:cubicBezTo>
                    <a:pt x="77783" y="59610"/>
                    <a:pt x="75180" y="59610"/>
                    <a:pt x="72250" y="59610"/>
                  </a:cubicBezTo>
                  <a:cubicBezTo>
                    <a:pt x="69647" y="59610"/>
                    <a:pt x="67043" y="61563"/>
                    <a:pt x="64765" y="63190"/>
                  </a:cubicBezTo>
                  <a:cubicBezTo>
                    <a:pt x="63138" y="64166"/>
                    <a:pt x="61836" y="65142"/>
                    <a:pt x="60534" y="65793"/>
                  </a:cubicBezTo>
                  <a:lnTo>
                    <a:pt x="60534" y="65793"/>
                  </a:lnTo>
                  <a:cubicBezTo>
                    <a:pt x="59232" y="66444"/>
                    <a:pt x="57930" y="66119"/>
                    <a:pt x="57280" y="64166"/>
                  </a:cubicBezTo>
                  <a:cubicBezTo>
                    <a:pt x="55652" y="60261"/>
                    <a:pt x="55002" y="57982"/>
                    <a:pt x="55327" y="55704"/>
                  </a:cubicBezTo>
                  <a:cubicBezTo>
                    <a:pt x="55327" y="53426"/>
                    <a:pt x="56303" y="51473"/>
                    <a:pt x="57280" y="49195"/>
                  </a:cubicBezTo>
                  <a:cubicBezTo>
                    <a:pt x="58907" y="45290"/>
                    <a:pt x="60860" y="42361"/>
                    <a:pt x="61836" y="40733"/>
                  </a:cubicBezTo>
                  <a:lnTo>
                    <a:pt x="62487" y="41059"/>
                  </a:lnTo>
                  <a:cubicBezTo>
                    <a:pt x="64440" y="41384"/>
                    <a:pt x="66393" y="42035"/>
                    <a:pt x="68671" y="42035"/>
                  </a:cubicBezTo>
                  <a:cubicBezTo>
                    <a:pt x="70623" y="42035"/>
                    <a:pt x="76807" y="42035"/>
                    <a:pt x="82665" y="42035"/>
                  </a:cubicBezTo>
                  <a:cubicBezTo>
                    <a:pt x="87221" y="42035"/>
                    <a:pt x="91127" y="42035"/>
                    <a:pt x="93405" y="42035"/>
                  </a:cubicBezTo>
                  <a:cubicBezTo>
                    <a:pt x="95032" y="42035"/>
                    <a:pt x="97311" y="43663"/>
                    <a:pt x="99589" y="44964"/>
                  </a:cubicBezTo>
                  <a:cubicBezTo>
                    <a:pt x="101867" y="46592"/>
                    <a:pt x="103820" y="47893"/>
                    <a:pt x="105447" y="47893"/>
                  </a:cubicBezTo>
                  <a:cubicBezTo>
                    <a:pt x="106423" y="47893"/>
                    <a:pt x="108376" y="47893"/>
                    <a:pt x="110654" y="47893"/>
                  </a:cubicBezTo>
                  <a:cubicBezTo>
                    <a:pt x="116512" y="47893"/>
                    <a:pt x="125625" y="47893"/>
                    <a:pt x="127252" y="48544"/>
                  </a:cubicBezTo>
                  <a:cubicBezTo>
                    <a:pt x="127903" y="48870"/>
                    <a:pt x="129205" y="50172"/>
                    <a:pt x="130507" y="51473"/>
                  </a:cubicBezTo>
                  <a:cubicBezTo>
                    <a:pt x="131157" y="52124"/>
                    <a:pt x="131809" y="52775"/>
                    <a:pt x="132459" y="53426"/>
                  </a:cubicBezTo>
                  <a:cubicBezTo>
                    <a:pt x="134738" y="55379"/>
                    <a:pt x="136690" y="56681"/>
                    <a:pt x="138318" y="54728"/>
                  </a:cubicBezTo>
                  <a:cubicBezTo>
                    <a:pt x="139620" y="53101"/>
                    <a:pt x="139620" y="50172"/>
                    <a:pt x="139294" y="47242"/>
                  </a:cubicBezTo>
                  <a:cubicBezTo>
                    <a:pt x="138968" y="44964"/>
                    <a:pt x="138968" y="42361"/>
                    <a:pt x="139620" y="41384"/>
                  </a:cubicBezTo>
                  <a:cubicBezTo>
                    <a:pt x="140270" y="40408"/>
                    <a:pt x="141247" y="39757"/>
                    <a:pt x="142548" y="39106"/>
                  </a:cubicBezTo>
                  <a:cubicBezTo>
                    <a:pt x="144176" y="37804"/>
                    <a:pt x="145803" y="36828"/>
                    <a:pt x="147105" y="34550"/>
                  </a:cubicBezTo>
                  <a:cubicBezTo>
                    <a:pt x="147430" y="33573"/>
                    <a:pt x="148081" y="32922"/>
                    <a:pt x="148407" y="31946"/>
                  </a:cubicBezTo>
                  <a:cubicBezTo>
                    <a:pt x="150034" y="29017"/>
                    <a:pt x="151661" y="25763"/>
                    <a:pt x="151661" y="23159"/>
                  </a:cubicBezTo>
                  <a:cubicBezTo>
                    <a:pt x="151661" y="22508"/>
                    <a:pt x="151661" y="21532"/>
                    <a:pt x="151661" y="20230"/>
                  </a:cubicBezTo>
                  <a:lnTo>
                    <a:pt x="151661" y="20230"/>
                  </a:lnTo>
                  <a:cubicBezTo>
                    <a:pt x="151661" y="15348"/>
                    <a:pt x="151336" y="5585"/>
                    <a:pt x="154590" y="3957"/>
                  </a:cubicBezTo>
                  <a:cubicBezTo>
                    <a:pt x="156868" y="2981"/>
                    <a:pt x="159797" y="2004"/>
                    <a:pt x="163052" y="1354"/>
                  </a:cubicBezTo>
                  <a:cubicBezTo>
                    <a:pt x="166957" y="703"/>
                    <a:pt x="171188" y="52"/>
                    <a:pt x="175419" y="52"/>
                  </a:cubicBezTo>
                  <a:cubicBezTo>
                    <a:pt x="183230" y="-274"/>
                    <a:pt x="203083" y="1028"/>
                    <a:pt x="206012" y="1354"/>
                  </a:cubicBezTo>
                  <a:cubicBezTo>
                    <a:pt x="206988" y="2330"/>
                    <a:pt x="208290" y="3632"/>
                    <a:pt x="208615" y="4283"/>
                  </a:cubicBezTo>
                  <a:cubicBezTo>
                    <a:pt x="208941" y="4934"/>
                    <a:pt x="208615" y="6886"/>
                    <a:pt x="208615" y="9164"/>
                  </a:cubicBezTo>
                  <a:cubicBezTo>
                    <a:pt x="208615" y="10141"/>
                    <a:pt x="208290" y="11443"/>
                    <a:pt x="208290" y="12419"/>
                  </a:cubicBezTo>
                  <a:cubicBezTo>
                    <a:pt x="207965" y="15023"/>
                    <a:pt x="201456" y="23810"/>
                    <a:pt x="196248" y="30319"/>
                  </a:cubicBezTo>
                  <a:cubicBezTo>
                    <a:pt x="194621" y="32597"/>
                    <a:pt x="192994" y="34550"/>
                    <a:pt x="192017" y="35852"/>
                  </a:cubicBezTo>
                  <a:cubicBezTo>
                    <a:pt x="189088" y="39757"/>
                    <a:pt x="189088" y="45290"/>
                    <a:pt x="189088" y="51148"/>
                  </a:cubicBezTo>
                  <a:cubicBezTo>
                    <a:pt x="189088" y="55053"/>
                    <a:pt x="189088" y="58959"/>
                    <a:pt x="188112" y="62864"/>
                  </a:cubicBezTo>
                  <a:cubicBezTo>
                    <a:pt x="187136" y="68072"/>
                    <a:pt x="184206" y="76208"/>
                    <a:pt x="180627" y="84019"/>
                  </a:cubicBezTo>
                  <a:cubicBezTo>
                    <a:pt x="177372" y="91179"/>
                    <a:pt x="174118" y="97688"/>
                    <a:pt x="171514" y="100617"/>
                  </a:cubicBezTo>
                  <a:cubicBezTo>
                    <a:pt x="169236" y="103220"/>
                    <a:pt x="164679" y="110706"/>
                    <a:pt x="159797" y="118842"/>
                  </a:cubicBezTo>
                  <a:cubicBezTo>
                    <a:pt x="153939" y="129257"/>
                    <a:pt x="147430" y="141949"/>
                    <a:pt x="143525" y="149760"/>
                  </a:cubicBezTo>
                  <a:cubicBezTo>
                    <a:pt x="137016" y="163104"/>
                    <a:pt x="137341" y="188164"/>
                    <a:pt x="137666" y="194673"/>
                  </a:cubicBezTo>
                  <a:lnTo>
                    <a:pt x="137666" y="195975"/>
                  </a:lnTo>
                  <a:lnTo>
                    <a:pt x="137666" y="195975"/>
                  </a:lnTo>
                  <a:cubicBezTo>
                    <a:pt x="137666" y="197927"/>
                    <a:pt x="134087" y="203785"/>
                    <a:pt x="131483" y="208342"/>
                  </a:cubicBezTo>
                  <a:cubicBezTo>
                    <a:pt x="129856" y="210945"/>
                    <a:pt x="128554" y="212898"/>
                    <a:pt x="128554" y="213875"/>
                  </a:cubicBezTo>
                  <a:cubicBezTo>
                    <a:pt x="128554" y="214200"/>
                    <a:pt x="124974" y="216153"/>
                    <a:pt x="120743" y="218431"/>
                  </a:cubicBezTo>
                  <a:cubicBezTo>
                    <a:pt x="117163" y="220384"/>
                    <a:pt x="113583" y="222662"/>
                    <a:pt x="110979" y="224289"/>
                  </a:cubicBezTo>
                  <a:cubicBezTo>
                    <a:pt x="107400" y="226893"/>
                    <a:pt x="103820" y="230473"/>
                    <a:pt x="101541" y="232425"/>
                  </a:cubicBezTo>
                  <a:lnTo>
                    <a:pt x="101541" y="232425"/>
                  </a:lnTo>
                  <a:cubicBezTo>
                    <a:pt x="100565" y="233402"/>
                    <a:pt x="99589" y="234053"/>
                    <a:pt x="99589" y="234378"/>
                  </a:cubicBezTo>
                  <a:cubicBezTo>
                    <a:pt x="99263" y="234703"/>
                    <a:pt x="97311" y="235354"/>
                    <a:pt x="95358" y="236005"/>
                  </a:cubicBezTo>
                  <a:cubicBezTo>
                    <a:pt x="93730" y="236331"/>
                    <a:pt x="92103" y="236982"/>
                    <a:pt x="91127" y="236982"/>
                  </a:cubicBezTo>
                  <a:cubicBezTo>
                    <a:pt x="90802" y="236982"/>
                    <a:pt x="91127" y="236331"/>
                    <a:pt x="91127" y="235354"/>
                  </a:cubicBezTo>
                  <a:cubicBezTo>
                    <a:pt x="90802" y="233727"/>
                    <a:pt x="90802" y="231124"/>
                    <a:pt x="90802" y="228845"/>
                  </a:cubicBezTo>
                  <a:cubicBezTo>
                    <a:pt x="90802" y="224615"/>
                    <a:pt x="90476" y="220709"/>
                    <a:pt x="88849" y="220058"/>
                  </a:cubicBezTo>
                  <a:cubicBezTo>
                    <a:pt x="86245" y="219082"/>
                    <a:pt x="80712" y="223638"/>
                    <a:pt x="78109" y="225916"/>
                  </a:cubicBezTo>
                  <a:lnTo>
                    <a:pt x="78109" y="225916"/>
                  </a:lnTo>
                  <a:lnTo>
                    <a:pt x="77458" y="226567"/>
                  </a:lnTo>
                  <a:lnTo>
                    <a:pt x="77458" y="226567"/>
                  </a:lnTo>
                  <a:cubicBezTo>
                    <a:pt x="77132" y="226893"/>
                    <a:pt x="75505" y="226567"/>
                    <a:pt x="74203" y="226242"/>
                  </a:cubicBezTo>
                  <a:cubicBezTo>
                    <a:pt x="71925" y="225916"/>
                    <a:pt x="69972" y="225265"/>
                    <a:pt x="68996" y="226893"/>
                  </a:cubicBezTo>
                  <a:cubicBezTo>
                    <a:pt x="68671" y="227218"/>
                    <a:pt x="68345" y="227869"/>
                    <a:pt x="68020" y="228194"/>
                  </a:cubicBezTo>
                  <a:cubicBezTo>
                    <a:pt x="66393" y="230473"/>
                    <a:pt x="63789" y="233727"/>
                    <a:pt x="62161" y="234703"/>
                  </a:cubicBezTo>
                  <a:lnTo>
                    <a:pt x="62161" y="234703"/>
                  </a:lnTo>
                  <a:cubicBezTo>
                    <a:pt x="61511" y="235029"/>
                    <a:pt x="60209" y="234378"/>
                    <a:pt x="58907" y="233402"/>
                  </a:cubicBezTo>
                  <a:lnTo>
                    <a:pt x="58907" y="233402"/>
                  </a:lnTo>
                  <a:cubicBezTo>
                    <a:pt x="57280" y="232425"/>
                    <a:pt x="55652" y="230798"/>
                    <a:pt x="54676" y="229822"/>
                  </a:cubicBezTo>
                  <a:cubicBezTo>
                    <a:pt x="53374" y="228845"/>
                    <a:pt x="50120" y="225916"/>
                    <a:pt x="47191" y="224289"/>
                  </a:cubicBezTo>
                  <a:cubicBezTo>
                    <a:pt x="44912" y="222987"/>
                    <a:pt x="42960" y="222662"/>
                    <a:pt x="41658" y="223313"/>
                  </a:cubicBezTo>
                  <a:cubicBezTo>
                    <a:pt x="40356" y="223964"/>
                    <a:pt x="38078" y="225916"/>
                    <a:pt x="35800" y="227869"/>
                  </a:cubicBezTo>
                  <a:lnTo>
                    <a:pt x="35800" y="227869"/>
                  </a:lnTo>
                  <a:cubicBezTo>
                    <a:pt x="33847" y="229496"/>
                    <a:pt x="32220" y="231124"/>
                    <a:pt x="31243" y="232100"/>
                  </a:cubicBezTo>
                  <a:cubicBezTo>
                    <a:pt x="30267" y="233076"/>
                    <a:pt x="27664" y="235354"/>
                    <a:pt x="25060" y="237633"/>
                  </a:cubicBezTo>
                  <a:lnTo>
                    <a:pt x="25060" y="23763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8" name="Freeform: Shape 2737">
              <a:extLst>
                <a:ext uri="{FF2B5EF4-FFF2-40B4-BE49-F238E27FC236}">
                  <a16:creationId xmlns:a16="http://schemas.microsoft.com/office/drawing/2014/main" id="{E5726CB8-E226-4E8D-AC8C-6996326C60D5}"/>
                </a:ext>
              </a:extLst>
            </p:cNvPr>
            <p:cNvSpPr/>
            <p:nvPr/>
          </p:nvSpPr>
          <p:spPr>
            <a:xfrm>
              <a:off x="6101457" y="4573499"/>
              <a:ext cx="25059" cy="34584"/>
            </a:xfrm>
            <a:custGeom>
              <a:avLst/>
              <a:gdLst>
                <a:gd name="connsiteX0" fmla="*/ 4556 w 25059"/>
                <a:gd name="connsiteY0" fmla="*/ 34585 h 34584"/>
                <a:gd name="connsiteX1" fmla="*/ 4556 w 25059"/>
                <a:gd name="connsiteY1" fmla="*/ 34259 h 34584"/>
                <a:gd name="connsiteX2" fmla="*/ 2278 w 25059"/>
                <a:gd name="connsiteY2" fmla="*/ 19614 h 34584"/>
                <a:gd name="connsiteX3" fmla="*/ 0 w 25059"/>
                <a:gd name="connsiteY3" fmla="*/ 14406 h 34584"/>
                <a:gd name="connsiteX4" fmla="*/ 325 w 25059"/>
                <a:gd name="connsiteY4" fmla="*/ 14081 h 34584"/>
                <a:gd name="connsiteX5" fmla="*/ 6834 w 25059"/>
                <a:gd name="connsiteY5" fmla="*/ 8223 h 34584"/>
                <a:gd name="connsiteX6" fmla="*/ 11065 w 25059"/>
                <a:gd name="connsiteY6" fmla="*/ 4317 h 34584"/>
                <a:gd name="connsiteX7" fmla="*/ 11065 w 25059"/>
                <a:gd name="connsiteY7" fmla="*/ 4317 h 34584"/>
                <a:gd name="connsiteX8" fmla="*/ 16923 w 25059"/>
                <a:gd name="connsiteY8" fmla="*/ 87 h 34584"/>
                <a:gd name="connsiteX9" fmla="*/ 19853 w 25059"/>
                <a:gd name="connsiteY9" fmla="*/ 1063 h 34584"/>
                <a:gd name="connsiteX10" fmla="*/ 25060 w 25059"/>
                <a:gd name="connsiteY10" fmla="*/ 4643 h 34584"/>
                <a:gd name="connsiteX11" fmla="*/ 21480 w 25059"/>
                <a:gd name="connsiteY11" fmla="*/ 7572 h 34584"/>
                <a:gd name="connsiteX12" fmla="*/ 20504 w 25059"/>
                <a:gd name="connsiteY12" fmla="*/ 8223 h 34584"/>
                <a:gd name="connsiteX13" fmla="*/ 14320 w 25059"/>
                <a:gd name="connsiteY13" fmla="*/ 16034 h 34584"/>
                <a:gd name="connsiteX14" fmla="*/ 12693 w 25059"/>
                <a:gd name="connsiteY14" fmla="*/ 25798 h 34584"/>
                <a:gd name="connsiteX15" fmla="*/ 11065 w 25059"/>
                <a:gd name="connsiteY15" fmla="*/ 31005 h 34584"/>
                <a:gd name="connsiteX16" fmla="*/ 11065 w 25059"/>
                <a:gd name="connsiteY16" fmla="*/ 31005 h 34584"/>
                <a:gd name="connsiteX17" fmla="*/ 4556 w 25059"/>
                <a:gd name="connsiteY17" fmla="*/ 34585 h 34584"/>
                <a:gd name="connsiteX18" fmla="*/ 4556 w 25059"/>
                <a:gd name="connsiteY18" fmla="*/ 34585 h 3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59" h="34584">
                  <a:moveTo>
                    <a:pt x="4556" y="34585"/>
                  </a:moveTo>
                  <a:lnTo>
                    <a:pt x="4556" y="34259"/>
                  </a:lnTo>
                  <a:cubicBezTo>
                    <a:pt x="2604" y="26123"/>
                    <a:pt x="4556" y="23519"/>
                    <a:pt x="2278" y="19614"/>
                  </a:cubicBezTo>
                  <a:cubicBezTo>
                    <a:pt x="1627" y="18312"/>
                    <a:pt x="977" y="16685"/>
                    <a:pt x="0" y="14406"/>
                  </a:cubicBezTo>
                  <a:lnTo>
                    <a:pt x="325" y="14081"/>
                  </a:lnTo>
                  <a:cubicBezTo>
                    <a:pt x="3255" y="11803"/>
                    <a:pt x="5858" y="9199"/>
                    <a:pt x="6834" y="8223"/>
                  </a:cubicBezTo>
                  <a:cubicBezTo>
                    <a:pt x="7486" y="7246"/>
                    <a:pt x="9438" y="5945"/>
                    <a:pt x="11065" y="4317"/>
                  </a:cubicBezTo>
                  <a:lnTo>
                    <a:pt x="11065" y="4317"/>
                  </a:lnTo>
                  <a:cubicBezTo>
                    <a:pt x="13344" y="2365"/>
                    <a:pt x="15622" y="737"/>
                    <a:pt x="16923" y="87"/>
                  </a:cubicBezTo>
                  <a:cubicBezTo>
                    <a:pt x="17249" y="-239"/>
                    <a:pt x="18551" y="412"/>
                    <a:pt x="19853" y="1063"/>
                  </a:cubicBezTo>
                  <a:cubicBezTo>
                    <a:pt x="21480" y="2039"/>
                    <a:pt x="23432" y="3341"/>
                    <a:pt x="25060" y="4643"/>
                  </a:cubicBezTo>
                  <a:cubicBezTo>
                    <a:pt x="24084" y="5294"/>
                    <a:pt x="22782" y="6596"/>
                    <a:pt x="21480" y="7572"/>
                  </a:cubicBezTo>
                  <a:cubicBezTo>
                    <a:pt x="21154" y="7897"/>
                    <a:pt x="20829" y="7897"/>
                    <a:pt x="20504" y="8223"/>
                  </a:cubicBezTo>
                  <a:cubicBezTo>
                    <a:pt x="18225" y="9850"/>
                    <a:pt x="14645" y="12454"/>
                    <a:pt x="14320" y="16034"/>
                  </a:cubicBezTo>
                  <a:cubicBezTo>
                    <a:pt x="13995" y="17987"/>
                    <a:pt x="13344" y="22217"/>
                    <a:pt x="12693" y="25798"/>
                  </a:cubicBezTo>
                  <a:cubicBezTo>
                    <a:pt x="12042" y="28076"/>
                    <a:pt x="11716" y="30028"/>
                    <a:pt x="11065" y="31005"/>
                  </a:cubicBezTo>
                  <a:lnTo>
                    <a:pt x="11065" y="31005"/>
                  </a:lnTo>
                  <a:cubicBezTo>
                    <a:pt x="10089" y="31981"/>
                    <a:pt x="7486" y="33283"/>
                    <a:pt x="4556" y="34585"/>
                  </a:cubicBezTo>
                  <a:lnTo>
                    <a:pt x="4556" y="3458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39" name="Freeform: Shape 2738">
              <a:extLst>
                <a:ext uri="{FF2B5EF4-FFF2-40B4-BE49-F238E27FC236}">
                  <a16:creationId xmlns:a16="http://schemas.microsoft.com/office/drawing/2014/main" id="{F4538120-C9DE-4F9A-BF59-478C9B0F1B38}"/>
                </a:ext>
              </a:extLst>
            </p:cNvPr>
            <p:cNvSpPr/>
            <p:nvPr/>
          </p:nvSpPr>
          <p:spPr>
            <a:xfrm>
              <a:off x="6106176" y="4301046"/>
              <a:ext cx="527071" cy="524828"/>
            </a:xfrm>
            <a:custGeom>
              <a:avLst/>
              <a:gdLst>
                <a:gd name="connsiteX0" fmla="*/ 488 w 527071"/>
                <a:gd name="connsiteY0" fmla="*/ 321683 h 524828"/>
                <a:gd name="connsiteX1" fmla="*/ 488 w 527071"/>
                <a:gd name="connsiteY1" fmla="*/ 318428 h 524828"/>
                <a:gd name="connsiteX2" fmla="*/ 4719 w 527071"/>
                <a:gd name="connsiteY2" fmla="*/ 311919 h 524828"/>
                <a:gd name="connsiteX3" fmla="*/ 488 w 527071"/>
                <a:gd name="connsiteY3" fmla="*/ 309641 h 524828"/>
                <a:gd name="connsiteX4" fmla="*/ 8299 w 527071"/>
                <a:gd name="connsiteY4" fmla="*/ 304433 h 524828"/>
                <a:gd name="connsiteX5" fmla="*/ 8299 w 527071"/>
                <a:gd name="connsiteY5" fmla="*/ 304433 h 524828"/>
                <a:gd name="connsiteX6" fmla="*/ 9926 w 527071"/>
                <a:gd name="connsiteY6" fmla="*/ 298576 h 524828"/>
                <a:gd name="connsiteX7" fmla="*/ 11554 w 527071"/>
                <a:gd name="connsiteY7" fmla="*/ 288812 h 524828"/>
                <a:gd name="connsiteX8" fmla="*/ 16761 w 527071"/>
                <a:gd name="connsiteY8" fmla="*/ 282954 h 524828"/>
                <a:gd name="connsiteX9" fmla="*/ 17737 w 527071"/>
                <a:gd name="connsiteY9" fmla="*/ 282303 h 524828"/>
                <a:gd name="connsiteX10" fmla="*/ 21643 w 527071"/>
                <a:gd name="connsiteY10" fmla="*/ 279048 h 524828"/>
                <a:gd name="connsiteX11" fmla="*/ 26199 w 527071"/>
                <a:gd name="connsiteY11" fmla="*/ 282628 h 524828"/>
                <a:gd name="connsiteX12" fmla="*/ 26199 w 527071"/>
                <a:gd name="connsiteY12" fmla="*/ 282628 h 524828"/>
                <a:gd name="connsiteX13" fmla="*/ 32383 w 527071"/>
                <a:gd name="connsiteY13" fmla="*/ 283930 h 524828"/>
                <a:gd name="connsiteX14" fmla="*/ 32383 w 527071"/>
                <a:gd name="connsiteY14" fmla="*/ 283930 h 524828"/>
                <a:gd name="connsiteX15" fmla="*/ 38892 w 527071"/>
                <a:gd name="connsiteY15" fmla="*/ 276770 h 524828"/>
                <a:gd name="connsiteX16" fmla="*/ 39868 w 527071"/>
                <a:gd name="connsiteY16" fmla="*/ 275468 h 524828"/>
                <a:gd name="connsiteX17" fmla="*/ 42472 w 527071"/>
                <a:gd name="connsiteY17" fmla="*/ 275794 h 524828"/>
                <a:gd name="connsiteX18" fmla="*/ 48004 w 527071"/>
                <a:gd name="connsiteY18" fmla="*/ 275468 h 524828"/>
                <a:gd name="connsiteX19" fmla="*/ 48004 w 527071"/>
                <a:gd name="connsiteY19" fmla="*/ 275468 h 524828"/>
                <a:gd name="connsiteX20" fmla="*/ 48981 w 527071"/>
                <a:gd name="connsiteY20" fmla="*/ 274817 h 524828"/>
                <a:gd name="connsiteX21" fmla="*/ 48981 w 527071"/>
                <a:gd name="connsiteY21" fmla="*/ 274817 h 524828"/>
                <a:gd name="connsiteX22" fmla="*/ 57117 w 527071"/>
                <a:gd name="connsiteY22" fmla="*/ 269285 h 524828"/>
                <a:gd name="connsiteX23" fmla="*/ 57442 w 527071"/>
                <a:gd name="connsiteY23" fmla="*/ 275794 h 524828"/>
                <a:gd name="connsiteX24" fmla="*/ 58094 w 527071"/>
                <a:gd name="connsiteY24" fmla="*/ 282628 h 524828"/>
                <a:gd name="connsiteX25" fmla="*/ 61348 w 527071"/>
                <a:gd name="connsiteY25" fmla="*/ 286208 h 524828"/>
                <a:gd name="connsiteX26" fmla="*/ 66230 w 527071"/>
                <a:gd name="connsiteY26" fmla="*/ 284906 h 524828"/>
                <a:gd name="connsiteX27" fmla="*/ 71112 w 527071"/>
                <a:gd name="connsiteY27" fmla="*/ 282954 h 524828"/>
                <a:gd name="connsiteX28" fmla="*/ 73715 w 527071"/>
                <a:gd name="connsiteY28" fmla="*/ 280676 h 524828"/>
                <a:gd name="connsiteX29" fmla="*/ 82828 w 527071"/>
                <a:gd name="connsiteY29" fmla="*/ 272539 h 524828"/>
                <a:gd name="connsiteX30" fmla="*/ 92266 w 527071"/>
                <a:gd name="connsiteY30" fmla="*/ 267007 h 524828"/>
                <a:gd name="connsiteX31" fmla="*/ 101379 w 527071"/>
                <a:gd name="connsiteY31" fmla="*/ 260497 h 524828"/>
                <a:gd name="connsiteX32" fmla="*/ 103982 w 527071"/>
                <a:gd name="connsiteY32" fmla="*/ 255941 h 524828"/>
                <a:gd name="connsiteX33" fmla="*/ 110491 w 527071"/>
                <a:gd name="connsiteY33" fmla="*/ 242272 h 524828"/>
                <a:gd name="connsiteX34" fmla="*/ 110491 w 527071"/>
                <a:gd name="connsiteY34" fmla="*/ 242272 h 524828"/>
                <a:gd name="connsiteX35" fmla="*/ 110491 w 527071"/>
                <a:gd name="connsiteY35" fmla="*/ 240970 h 524828"/>
                <a:gd name="connsiteX36" fmla="*/ 116349 w 527071"/>
                <a:gd name="connsiteY36" fmla="*/ 197359 h 524828"/>
                <a:gd name="connsiteX37" fmla="*/ 132297 w 527071"/>
                <a:gd name="connsiteY37" fmla="*/ 166441 h 524828"/>
                <a:gd name="connsiteX38" fmla="*/ 143362 w 527071"/>
                <a:gd name="connsiteY38" fmla="*/ 148541 h 524828"/>
                <a:gd name="connsiteX39" fmla="*/ 152800 w 527071"/>
                <a:gd name="connsiteY39" fmla="*/ 131292 h 524828"/>
                <a:gd name="connsiteX40" fmla="*/ 160286 w 527071"/>
                <a:gd name="connsiteY40" fmla="*/ 109813 h 524828"/>
                <a:gd name="connsiteX41" fmla="*/ 161262 w 527071"/>
                <a:gd name="connsiteY41" fmla="*/ 97771 h 524828"/>
                <a:gd name="connsiteX42" fmla="*/ 163540 w 527071"/>
                <a:gd name="connsiteY42" fmla="*/ 84102 h 524828"/>
                <a:gd name="connsiteX43" fmla="*/ 167771 w 527071"/>
                <a:gd name="connsiteY43" fmla="*/ 78569 h 524828"/>
                <a:gd name="connsiteX44" fmla="*/ 180139 w 527071"/>
                <a:gd name="connsiteY44" fmla="*/ 59367 h 524828"/>
                <a:gd name="connsiteX45" fmla="*/ 180464 w 527071"/>
                <a:gd name="connsiteY45" fmla="*/ 56113 h 524828"/>
                <a:gd name="connsiteX46" fmla="*/ 180464 w 527071"/>
                <a:gd name="connsiteY46" fmla="*/ 49929 h 524828"/>
                <a:gd name="connsiteX47" fmla="*/ 176884 w 527071"/>
                <a:gd name="connsiteY47" fmla="*/ 46024 h 524828"/>
                <a:gd name="connsiteX48" fmla="*/ 176233 w 527071"/>
                <a:gd name="connsiteY48" fmla="*/ 35935 h 524828"/>
                <a:gd name="connsiteX49" fmla="*/ 176884 w 527071"/>
                <a:gd name="connsiteY49" fmla="*/ 27147 h 524828"/>
                <a:gd name="connsiteX50" fmla="*/ 180139 w 527071"/>
                <a:gd name="connsiteY50" fmla="*/ 26171 h 524828"/>
                <a:gd name="connsiteX51" fmla="*/ 185346 w 527071"/>
                <a:gd name="connsiteY51" fmla="*/ 23893 h 524828"/>
                <a:gd name="connsiteX52" fmla="*/ 186648 w 527071"/>
                <a:gd name="connsiteY52" fmla="*/ 20964 h 524828"/>
                <a:gd name="connsiteX53" fmla="*/ 193157 w 527071"/>
                <a:gd name="connsiteY53" fmla="*/ 9898 h 524828"/>
                <a:gd name="connsiteX54" fmla="*/ 193807 w 527071"/>
                <a:gd name="connsiteY54" fmla="*/ 9248 h 524828"/>
                <a:gd name="connsiteX55" fmla="*/ 205198 w 527071"/>
                <a:gd name="connsiteY55" fmla="*/ 4366 h 524828"/>
                <a:gd name="connsiteX56" fmla="*/ 211382 w 527071"/>
                <a:gd name="connsiteY56" fmla="*/ 6318 h 524828"/>
                <a:gd name="connsiteX57" fmla="*/ 213009 w 527071"/>
                <a:gd name="connsiteY57" fmla="*/ 7295 h 524828"/>
                <a:gd name="connsiteX58" fmla="*/ 214311 w 527071"/>
                <a:gd name="connsiteY58" fmla="*/ 11526 h 524828"/>
                <a:gd name="connsiteX59" fmla="*/ 214311 w 527071"/>
                <a:gd name="connsiteY59" fmla="*/ 11526 h 524828"/>
                <a:gd name="connsiteX60" fmla="*/ 215287 w 527071"/>
                <a:gd name="connsiteY60" fmla="*/ 13478 h 524828"/>
                <a:gd name="connsiteX61" fmla="*/ 220169 w 527071"/>
                <a:gd name="connsiteY61" fmla="*/ 18686 h 524828"/>
                <a:gd name="connsiteX62" fmla="*/ 227655 w 527071"/>
                <a:gd name="connsiteY62" fmla="*/ 23242 h 524828"/>
                <a:gd name="connsiteX63" fmla="*/ 242951 w 527071"/>
                <a:gd name="connsiteY63" fmla="*/ 28449 h 524828"/>
                <a:gd name="connsiteX64" fmla="*/ 255644 w 527071"/>
                <a:gd name="connsiteY64" fmla="*/ 31378 h 524828"/>
                <a:gd name="connsiteX65" fmla="*/ 260525 w 527071"/>
                <a:gd name="connsiteY65" fmla="*/ 31053 h 524828"/>
                <a:gd name="connsiteX66" fmla="*/ 274194 w 527071"/>
                <a:gd name="connsiteY66" fmla="*/ 31053 h 524828"/>
                <a:gd name="connsiteX67" fmla="*/ 279076 w 527071"/>
                <a:gd name="connsiteY67" fmla="*/ 31704 h 524828"/>
                <a:gd name="connsiteX68" fmla="*/ 285260 w 527071"/>
                <a:gd name="connsiteY68" fmla="*/ 32355 h 524828"/>
                <a:gd name="connsiteX69" fmla="*/ 288840 w 527071"/>
                <a:gd name="connsiteY69" fmla="*/ 29426 h 524828"/>
                <a:gd name="connsiteX70" fmla="*/ 293721 w 527071"/>
                <a:gd name="connsiteY70" fmla="*/ 20964 h 524828"/>
                <a:gd name="connsiteX71" fmla="*/ 297627 w 527071"/>
                <a:gd name="connsiteY71" fmla="*/ 14455 h 524828"/>
                <a:gd name="connsiteX72" fmla="*/ 302834 w 527071"/>
                <a:gd name="connsiteY72" fmla="*/ 17058 h 524828"/>
                <a:gd name="connsiteX73" fmla="*/ 313249 w 527071"/>
                <a:gd name="connsiteY73" fmla="*/ 20313 h 524828"/>
                <a:gd name="connsiteX74" fmla="*/ 326918 w 527071"/>
                <a:gd name="connsiteY74" fmla="*/ 14129 h 524828"/>
                <a:gd name="connsiteX75" fmla="*/ 334403 w 527071"/>
                <a:gd name="connsiteY75" fmla="*/ 9898 h 524828"/>
                <a:gd name="connsiteX76" fmla="*/ 338959 w 527071"/>
                <a:gd name="connsiteY76" fmla="*/ 5993 h 524828"/>
                <a:gd name="connsiteX77" fmla="*/ 341889 w 527071"/>
                <a:gd name="connsiteY77" fmla="*/ 3389 h 524828"/>
                <a:gd name="connsiteX78" fmla="*/ 343841 w 527071"/>
                <a:gd name="connsiteY78" fmla="*/ 5993 h 524828"/>
                <a:gd name="connsiteX79" fmla="*/ 351001 w 527071"/>
                <a:gd name="connsiteY79" fmla="*/ 11200 h 524828"/>
                <a:gd name="connsiteX80" fmla="*/ 359789 w 527071"/>
                <a:gd name="connsiteY80" fmla="*/ 10224 h 524828"/>
                <a:gd name="connsiteX81" fmla="*/ 364345 w 527071"/>
                <a:gd name="connsiteY81" fmla="*/ 6969 h 524828"/>
                <a:gd name="connsiteX82" fmla="*/ 364996 w 527071"/>
                <a:gd name="connsiteY82" fmla="*/ 4366 h 524828"/>
                <a:gd name="connsiteX83" fmla="*/ 366948 w 527071"/>
                <a:gd name="connsiteY83" fmla="*/ 135 h 524828"/>
                <a:gd name="connsiteX84" fmla="*/ 371179 w 527071"/>
                <a:gd name="connsiteY84" fmla="*/ 460 h 524828"/>
                <a:gd name="connsiteX85" fmla="*/ 371179 w 527071"/>
                <a:gd name="connsiteY85" fmla="*/ 460 h 524828"/>
                <a:gd name="connsiteX86" fmla="*/ 379316 w 527071"/>
                <a:gd name="connsiteY86" fmla="*/ 3389 h 524828"/>
                <a:gd name="connsiteX87" fmla="*/ 385499 w 527071"/>
                <a:gd name="connsiteY87" fmla="*/ 2413 h 524828"/>
                <a:gd name="connsiteX88" fmla="*/ 387777 w 527071"/>
                <a:gd name="connsiteY88" fmla="*/ 1437 h 524828"/>
                <a:gd name="connsiteX89" fmla="*/ 390056 w 527071"/>
                <a:gd name="connsiteY89" fmla="*/ 3389 h 524828"/>
                <a:gd name="connsiteX90" fmla="*/ 398843 w 527071"/>
                <a:gd name="connsiteY90" fmla="*/ 8271 h 524828"/>
                <a:gd name="connsiteX91" fmla="*/ 398843 w 527071"/>
                <a:gd name="connsiteY91" fmla="*/ 8271 h 524828"/>
                <a:gd name="connsiteX92" fmla="*/ 399494 w 527071"/>
                <a:gd name="connsiteY92" fmla="*/ 8271 h 524828"/>
                <a:gd name="connsiteX93" fmla="*/ 407956 w 527071"/>
                <a:gd name="connsiteY93" fmla="*/ 5668 h 524828"/>
                <a:gd name="connsiteX94" fmla="*/ 407956 w 527071"/>
                <a:gd name="connsiteY94" fmla="*/ 5668 h 524828"/>
                <a:gd name="connsiteX95" fmla="*/ 409583 w 527071"/>
                <a:gd name="connsiteY95" fmla="*/ 4040 h 524828"/>
                <a:gd name="connsiteX96" fmla="*/ 412838 w 527071"/>
                <a:gd name="connsiteY96" fmla="*/ 1437 h 524828"/>
                <a:gd name="connsiteX97" fmla="*/ 422275 w 527071"/>
                <a:gd name="connsiteY97" fmla="*/ 5342 h 524828"/>
                <a:gd name="connsiteX98" fmla="*/ 423252 w 527071"/>
                <a:gd name="connsiteY98" fmla="*/ 7295 h 524828"/>
                <a:gd name="connsiteX99" fmla="*/ 427483 w 527071"/>
                <a:gd name="connsiteY99" fmla="*/ 10875 h 524828"/>
                <a:gd name="connsiteX100" fmla="*/ 430412 w 527071"/>
                <a:gd name="connsiteY100" fmla="*/ 13153 h 524828"/>
                <a:gd name="connsiteX101" fmla="*/ 430412 w 527071"/>
                <a:gd name="connsiteY101" fmla="*/ 13153 h 524828"/>
                <a:gd name="connsiteX102" fmla="*/ 431388 w 527071"/>
                <a:gd name="connsiteY102" fmla="*/ 15757 h 524828"/>
                <a:gd name="connsiteX103" fmla="*/ 433341 w 527071"/>
                <a:gd name="connsiteY103" fmla="*/ 19662 h 524828"/>
                <a:gd name="connsiteX104" fmla="*/ 440501 w 527071"/>
                <a:gd name="connsiteY104" fmla="*/ 23242 h 524828"/>
                <a:gd name="connsiteX105" fmla="*/ 449288 w 527071"/>
                <a:gd name="connsiteY105" fmla="*/ 26822 h 524828"/>
                <a:gd name="connsiteX106" fmla="*/ 454170 w 527071"/>
                <a:gd name="connsiteY106" fmla="*/ 24869 h 524828"/>
                <a:gd name="connsiteX107" fmla="*/ 457099 w 527071"/>
                <a:gd name="connsiteY107" fmla="*/ 23242 h 524828"/>
                <a:gd name="connsiteX108" fmla="*/ 461981 w 527071"/>
                <a:gd name="connsiteY108" fmla="*/ 24218 h 524828"/>
                <a:gd name="connsiteX109" fmla="*/ 474023 w 527071"/>
                <a:gd name="connsiteY109" fmla="*/ 25846 h 524828"/>
                <a:gd name="connsiteX110" fmla="*/ 475324 w 527071"/>
                <a:gd name="connsiteY110" fmla="*/ 24869 h 524828"/>
                <a:gd name="connsiteX111" fmla="*/ 475324 w 527071"/>
                <a:gd name="connsiteY111" fmla="*/ 24869 h 524828"/>
                <a:gd name="connsiteX112" fmla="*/ 480206 w 527071"/>
                <a:gd name="connsiteY112" fmla="*/ 21289 h 524828"/>
                <a:gd name="connsiteX113" fmla="*/ 487366 w 527071"/>
                <a:gd name="connsiteY113" fmla="*/ 19336 h 524828"/>
                <a:gd name="connsiteX114" fmla="*/ 489319 w 527071"/>
                <a:gd name="connsiteY114" fmla="*/ 19336 h 524828"/>
                <a:gd name="connsiteX115" fmla="*/ 489970 w 527071"/>
                <a:gd name="connsiteY115" fmla="*/ 19336 h 524828"/>
                <a:gd name="connsiteX116" fmla="*/ 489644 w 527071"/>
                <a:gd name="connsiteY116" fmla="*/ 21940 h 524828"/>
                <a:gd name="connsiteX117" fmla="*/ 489970 w 527071"/>
                <a:gd name="connsiteY117" fmla="*/ 26822 h 524828"/>
                <a:gd name="connsiteX118" fmla="*/ 495502 w 527071"/>
                <a:gd name="connsiteY118" fmla="*/ 32355 h 524828"/>
                <a:gd name="connsiteX119" fmla="*/ 500710 w 527071"/>
                <a:gd name="connsiteY119" fmla="*/ 35284 h 524828"/>
                <a:gd name="connsiteX120" fmla="*/ 506893 w 527071"/>
                <a:gd name="connsiteY120" fmla="*/ 37236 h 524828"/>
                <a:gd name="connsiteX121" fmla="*/ 510148 w 527071"/>
                <a:gd name="connsiteY121" fmla="*/ 39189 h 524828"/>
                <a:gd name="connsiteX122" fmla="*/ 509822 w 527071"/>
                <a:gd name="connsiteY122" fmla="*/ 40491 h 524828"/>
                <a:gd name="connsiteX123" fmla="*/ 511124 w 527071"/>
                <a:gd name="connsiteY123" fmla="*/ 45698 h 524828"/>
                <a:gd name="connsiteX124" fmla="*/ 514704 w 527071"/>
                <a:gd name="connsiteY124" fmla="*/ 47651 h 524828"/>
                <a:gd name="connsiteX125" fmla="*/ 517959 w 527071"/>
                <a:gd name="connsiteY125" fmla="*/ 49604 h 524828"/>
                <a:gd name="connsiteX126" fmla="*/ 517959 w 527071"/>
                <a:gd name="connsiteY126" fmla="*/ 49604 h 524828"/>
                <a:gd name="connsiteX127" fmla="*/ 516983 w 527071"/>
                <a:gd name="connsiteY127" fmla="*/ 53509 h 524828"/>
                <a:gd name="connsiteX128" fmla="*/ 516983 w 527071"/>
                <a:gd name="connsiteY128" fmla="*/ 53509 h 524828"/>
                <a:gd name="connsiteX129" fmla="*/ 515355 w 527071"/>
                <a:gd name="connsiteY129" fmla="*/ 59367 h 524828"/>
                <a:gd name="connsiteX130" fmla="*/ 516006 w 527071"/>
                <a:gd name="connsiteY130" fmla="*/ 66202 h 524828"/>
                <a:gd name="connsiteX131" fmla="*/ 516657 w 527071"/>
                <a:gd name="connsiteY131" fmla="*/ 72060 h 524828"/>
                <a:gd name="connsiteX132" fmla="*/ 516006 w 527071"/>
                <a:gd name="connsiteY132" fmla="*/ 73362 h 524828"/>
                <a:gd name="connsiteX133" fmla="*/ 515681 w 527071"/>
                <a:gd name="connsiteY133" fmla="*/ 80522 h 524828"/>
                <a:gd name="connsiteX134" fmla="*/ 519261 w 527071"/>
                <a:gd name="connsiteY134" fmla="*/ 82149 h 524828"/>
                <a:gd name="connsiteX135" fmla="*/ 527072 w 527071"/>
                <a:gd name="connsiteY135" fmla="*/ 86054 h 524828"/>
                <a:gd name="connsiteX136" fmla="*/ 527072 w 527071"/>
                <a:gd name="connsiteY136" fmla="*/ 86380 h 524828"/>
                <a:gd name="connsiteX137" fmla="*/ 527072 w 527071"/>
                <a:gd name="connsiteY137" fmla="*/ 86380 h 524828"/>
                <a:gd name="connsiteX138" fmla="*/ 521864 w 527071"/>
                <a:gd name="connsiteY138" fmla="*/ 96144 h 524828"/>
                <a:gd name="connsiteX139" fmla="*/ 512752 w 527071"/>
                <a:gd name="connsiteY139" fmla="*/ 103629 h 524828"/>
                <a:gd name="connsiteX140" fmla="*/ 493550 w 527071"/>
                <a:gd name="connsiteY140" fmla="*/ 121204 h 524828"/>
                <a:gd name="connsiteX141" fmla="*/ 490621 w 527071"/>
                <a:gd name="connsiteY141" fmla="*/ 133571 h 524828"/>
                <a:gd name="connsiteX142" fmla="*/ 490621 w 527071"/>
                <a:gd name="connsiteY142" fmla="*/ 133571 h 524828"/>
                <a:gd name="connsiteX143" fmla="*/ 489644 w 527071"/>
                <a:gd name="connsiteY143" fmla="*/ 139754 h 524828"/>
                <a:gd name="connsiteX144" fmla="*/ 487041 w 527071"/>
                <a:gd name="connsiteY144" fmla="*/ 147891 h 524828"/>
                <a:gd name="connsiteX145" fmla="*/ 485088 w 527071"/>
                <a:gd name="connsiteY145" fmla="*/ 155051 h 524828"/>
                <a:gd name="connsiteX146" fmla="*/ 482484 w 527071"/>
                <a:gd name="connsiteY146" fmla="*/ 165140 h 524828"/>
                <a:gd name="connsiteX147" fmla="*/ 481508 w 527071"/>
                <a:gd name="connsiteY147" fmla="*/ 174903 h 524828"/>
                <a:gd name="connsiteX148" fmla="*/ 481508 w 527071"/>
                <a:gd name="connsiteY148" fmla="*/ 179460 h 524828"/>
                <a:gd name="connsiteX149" fmla="*/ 481834 w 527071"/>
                <a:gd name="connsiteY149" fmla="*/ 183690 h 524828"/>
                <a:gd name="connsiteX150" fmla="*/ 476626 w 527071"/>
                <a:gd name="connsiteY150" fmla="*/ 187921 h 524828"/>
                <a:gd name="connsiteX151" fmla="*/ 471419 w 527071"/>
                <a:gd name="connsiteY151" fmla="*/ 193780 h 524828"/>
                <a:gd name="connsiteX152" fmla="*/ 470443 w 527071"/>
                <a:gd name="connsiteY152" fmla="*/ 201590 h 524828"/>
                <a:gd name="connsiteX153" fmla="*/ 470117 w 527071"/>
                <a:gd name="connsiteY153" fmla="*/ 206798 h 524828"/>
                <a:gd name="connsiteX154" fmla="*/ 470117 w 527071"/>
                <a:gd name="connsiteY154" fmla="*/ 206798 h 524828"/>
                <a:gd name="connsiteX155" fmla="*/ 465561 w 527071"/>
                <a:gd name="connsiteY155" fmla="*/ 211354 h 524828"/>
                <a:gd name="connsiteX156" fmla="*/ 461981 w 527071"/>
                <a:gd name="connsiteY156" fmla="*/ 215585 h 524828"/>
                <a:gd name="connsiteX157" fmla="*/ 465886 w 527071"/>
                <a:gd name="connsiteY157" fmla="*/ 221768 h 524828"/>
                <a:gd name="connsiteX158" fmla="*/ 474023 w 527071"/>
                <a:gd name="connsiteY158" fmla="*/ 234136 h 524828"/>
                <a:gd name="connsiteX159" fmla="*/ 473372 w 527071"/>
                <a:gd name="connsiteY159" fmla="*/ 240970 h 524828"/>
                <a:gd name="connsiteX160" fmla="*/ 472721 w 527071"/>
                <a:gd name="connsiteY160" fmla="*/ 244550 h 524828"/>
                <a:gd name="connsiteX161" fmla="*/ 474674 w 527071"/>
                <a:gd name="connsiteY161" fmla="*/ 253988 h 524828"/>
                <a:gd name="connsiteX162" fmla="*/ 474674 w 527071"/>
                <a:gd name="connsiteY162" fmla="*/ 253988 h 524828"/>
                <a:gd name="connsiteX163" fmla="*/ 476626 w 527071"/>
                <a:gd name="connsiteY163" fmla="*/ 261799 h 524828"/>
                <a:gd name="connsiteX164" fmla="*/ 477602 w 527071"/>
                <a:gd name="connsiteY164" fmla="*/ 269610 h 524828"/>
                <a:gd name="connsiteX165" fmla="*/ 476301 w 527071"/>
                <a:gd name="connsiteY165" fmla="*/ 271237 h 524828"/>
                <a:gd name="connsiteX166" fmla="*/ 475324 w 527071"/>
                <a:gd name="connsiteY166" fmla="*/ 280025 h 524828"/>
                <a:gd name="connsiteX167" fmla="*/ 476301 w 527071"/>
                <a:gd name="connsiteY167" fmla="*/ 285883 h 524828"/>
                <a:gd name="connsiteX168" fmla="*/ 478904 w 527071"/>
                <a:gd name="connsiteY168" fmla="*/ 292717 h 524828"/>
                <a:gd name="connsiteX169" fmla="*/ 483135 w 527071"/>
                <a:gd name="connsiteY169" fmla="*/ 305085 h 524828"/>
                <a:gd name="connsiteX170" fmla="*/ 481834 w 527071"/>
                <a:gd name="connsiteY170" fmla="*/ 315174 h 524828"/>
                <a:gd name="connsiteX171" fmla="*/ 481183 w 527071"/>
                <a:gd name="connsiteY171" fmla="*/ 321357 h 524828"/>
                <a:gd name="connsiteX172" fmla="*/ 481508 w 527071"/>
                <a:gd name="connsiteY172" fmla="*/ 322659 h 524828"/>
                <a:gd name="connsiteX173" fmla="*/ 486065 w 527071"/>
                <a:gd name="connsiteY173" fmla="*/ 332748 h 524828"/>
                <a:gd name="connsiteX174" fmla="*/ 486065 w 527071"/>
                <a:gd name="connsiteY174" fmla="*/ 332748 h 524828"/>
                <a:gd name="connsiteX175" fmla="*/ 491272 w 527071"/>
                <a:gd name="connsiteY175" fmla="*/ 335352 h 524828"/>
                <a:gd name="connsiteX176" fmla="*/ 491272 w 527071"/>
                <a:gd name="connsiteY176" fmla="*/ 335352 h 524828"/>
                <a:gd name="connsiteX177" fmla="*/ 495828 w 527071"/>
                <a:gd name="connsiteY177" fmla="*/ 338606 h 524828"/>
                <a:gd name="connsiteX178" fmla="*/ 500384 w 527071"/>
                <a:gd name="connsiteY178" fmla="*/ 348370 h 524828"/>
                <a:gd name="connsiteX179" fmla="*/ 512101 w 527071"/>
                <a:gd name="connsiteY179" fmla="*/ 372779 h 524828"/>
                <a:gd name="connsiteX180" fmla="*/ 463934 w 527071"/>
                <a:gd name="connsiteY180" fmla="*/ 382542 h 524828"/>
                <a:gd name="connsiteX181" fmla="*/ 464259 w 527071"/>
                <a:gd name="connsiteY181" fmla="*/ 387750 h 524828"/>
                <a:gd name="connsiteX182" fmla="*/ 464584 w 527071"/>
                <a:gd name="connsiteY182" fmla="*/ 390679 h 524828"/>
                <a:gd name="connsiteX183" fmla="*/ 454821 w 527071"/>
                <a:gd name="connsiteY183" fmla="*/ 398490 h 524828"/>
                <a:gd name="connsiteX184" fmla="*/ 446034 w 527071"/>
                <a:gd name="connsiteY184" fmla="*/ 405975 h 524828"/>
                <a:gd name="connsiteX185" fmla="*/ 448963 w 527071"/>
                <a:gd name="connsiteY185" fmla="*/ 409555 h 524828"/>
                <a:gd name="connsiteX186" fmla="*/ 453519 w 527071"/>
                <a:gd name="connsiteY186" fmla="*/ 410857 h 524828"/>
                <a:gd name="connsiteX187" fmla="*/ 456774 w 527071"/>
                <a:gd name="connsiteY187" fmla="*/ 417041 h 524828"/>
                <a:gd name="connsiteX188" fmla="*/ 458401 w 527071"/>
                <a:gd name="connsiteY188" fmla="*/ 420620 h 524828"/>
                <a:gd name="connsiteX189" fmla="*/ 454495 w 527071"/>
                <a:gd name="connsiteY189" fmla="*/ 427780 h 524828"/>
                <a:gd name="connsiteX190" fmla="*/ 452543 w 527071"/>
                <a:gd name="connsiteY190" fmla="*/ 432011 h 524828"/>
                <a:gd name="connsiteX191" fmla="*/ 454170 w 527071"/>
                <a:gd name="connsiteY191" fmla="*/ 439497 h 524828"/>
                <a:gd name="connsiteX192" fmla="*/ 455797 w 527071"/>
                <a:gd name="connsiteY192" fmla="*/ 444378 h 524828"/>
                <a:gd name="connsiteX193" fmla="*/ 452868 w 527071"/>
                <a:gd name="connsiteY193" fmla="*/ 457396 h 524828"/>
                <a:gd name="connsiteX194" fmla="*/ 449288 w 527071"/>
                <a:gd name="connsiteY194" fmla="*/ 472693 h 524828"/>
                <a:gd name="connsiteX195" fmla="*/ 450590 w 527071"/>
                <a:gd name="connsiteY195" fmla="*/ 478551 h 524828"/>
                <a:gd name="connsiteX196" fmla="*/ 454495 w 527071"/>
                <a:gd name="connsiteY196" fmla="*/ 483107 h 524828"/>
                <a:gd name="connsiteX197" fmla="*/ 454495 w 527071"/>
                <a:gd name="connsiteY197" fmla="*/ 483107 h 524828"/>
                <a:gd name="connsiteX198" fmla="*/ 462957 w 527071"/>
                <a:gd name="connsiteY198" fmla="*/ 485711 h 524828"/>
                <a:gd name="connsiteX199" fmla="*/ 464259 w 527071"/>
                <a:gd name="connsiteY199" fmla="*/ 485711 h 524828"/>
                <a:gd name="connsiteX200" fmla="*/ 466212 w 527071"/>
                <a:gd name="connsiteY200" fmla="*/ 488966 h 524828"/>
                <a:gd name="connsiteX201" fmla="*/ 469792 w 527071"/>
                <a:gd name="connsiteY201" fmla="*/ 496777 h 524828"/>
                <a:gd name="connsiteX202" fmla="*/ 474023 w 527071"/>
                <a:gd name="connsiteY202" fmla="*/ 499705 h 524828"/>
                <a:gd name="connsiteX203" fmla="*/ 481834 w 527071"/>
                <a:gd name="connsiteY203" fmla="*/ 499705 h 524828"/>
                <a:gd name="connsiteX204" fmla="*/ 481834 w 527071"/>
                <a:gd name="connsiteY204" fmla="*/ 499705 h 524828"/>
                <a:gd name="connsiteX205" fmla="*/ 484437 w 527071"/>
                <a:gd name="connsiteY205" fmla="*/ 496777 h 524828"/>
                <a:gd name="connsiteX206" fmla="*/ 484763 w 527071"/>
                <a:gd name="connsiteY206" fmla="*/ 491895 h 524828"/>
                <a:gd name="connsiteX207" fmla="*/ 486715 w 527071"/>
                <a:gd name="connsiteY207" fmla="*/ 490593 h 524828"/>
                <a:gd name="connsiteX208" fmla="*/ 491272 w 527071"/>
                <a:gd name="connsiteY208" fmla="*/ 489291 h 524828"/>
                <a:gd name="connsiteX209" fmla="*/ 491272 w 527071"/>
                <a:gd name="connsiteY209" fmla="*/ 489291 h 524828"/>
                <a:gd name="connsiteX210" fmla="*/ 491923 w 527071"/>
                <a:gd name="connsiteY210" fmla="*/ 493196 h 524828"/>
                <a:gd name="connsiteX211" fmla="*/ 492248 w 527071"/>
                <a:gd name="connsiteY211" fmla="*/ 502309 h 524828"/>
                <a:gd name="connsiteX212" fmla="*/ 490295 w 527071"/>
                <a:gd name="connsiteY212" fmla="*/ 524440 h 524828"/>
                <a:gd name="connsiteX213" fmla="*/ 486715 w 527071"/>
                <a:gd name="connsiteY213" fmla="*/ 522487 h 524828"/>
                <a:gd name="connsiteX214" fmla="*/ 481834 w 527071"/>
                <a:gd name="connsiteY214" fmla="*/ 519884 h 524828"/>
                <a:gd name="connsiteX215" fmla="*/ 477277 w 527071"/>
                <a:gd name="connsiteY215" fmla="*/ 522813 h 524828"/>
                <a:gd name="connsiteX216" fmla="*/ 474023 w 527071"/>
                <a:gd name="connsiteY216" fmla="*/ 524766 h 524828"/>
                <a:gd name="connsiteX217" fmla="*/ 457099 w 527071"/>
                <a:gd name="connsiteY217" fmla="*/ 504913 h 524828"/>
                <a:gd name="connsiteX218" fmla="*/ 450265 w 527071"/>
                <a:gd name="connsiteY218" fmla="*/ 497102 h 524828"/>
                <a:gd name="connsiteX219" fmla="*/ 450265 w 527071"/>
                <a:gd name="connsiteY219" fmla="*/ 497102 h 524828"/>
                <a:gd name="connsiteX220" fmla="*/ 448963 w 527071"/>
                <a:gd name="connsiteY220" fmla="*/ 496777 h 524828"/>
                <a:gd name="connsiteX221" fmla="*/ 430086 w 527071"/>
                <a:gd name="connsiteY221" fmla="*/ 490268 h 524828"/>
                <a:gd name="connsiteX222" fmla="*/ 424554 w 527071"/>
                <a:gd name="connsiteY222" fmla="*/ 480178 h 524828"/>
                <a:gd name="connsiteX223" fmla="*/ 423252 w 527071"/>
                <a:gd name="connsiteY223" fmla="*/ 476598 h 524828"/>
                <a:gd name="connsiteX224" fmla="*/ 421625 w 527071"/>
                <a:gd name="connsiteY224" fmla="*/ 474320 h 524828"/>
                <a:gd name="connsiteX225" fmla="*/ 418045 w 527071"/>
                <a:gd name="connsiteY225" fmla="*/ 471716 h 524828"/>
                <a:gd name="connsiteX226" fmla="*/ 413814 w 527071"/>
                <a:gd name="connsiteY226" fmla="*/ 471716 h 524828"/>
                <a:gd name="connsiteX227" fmla="*/ 412512 w 527071"/>
                <a:gd name="connsiteY227" fmla="*/ 472368 h 524828"/>
                <a:gd name="connsiteX228" fmla="*/ 408932 w 527071"/>
                <a:gd name="connsiteY228" fmla="*/ 477249 h 524828"/>
                <a:gd name="connsiteX229" fmla="*/ 406003 w 527071"/>
                <a:gd name="connsiteY229" fmla="*/ 481480 h 524828"/>
                <a:gd name="connsiteX230" fmla="*/ 392009 w 527071"/>
                <a:gd name="connsiteY230" fmla="*/ 479527 h 524828"/>
                <a:gd name="connsiteX231" fmla="*/ 371505 w 527071"/>
                <a:gd name="connsiteY231" fmla="*/ 475948 h 524828"/>
                <a:gd name="connsiteX232" fmla="*/ 367274 w 527071"/>
                <a:gd name="connsiteY232" fmla="*/ 472368 h 524828"/>
                <a:gd name="connsiteX233" fmla="*/ 367274 w 527071"/>
                <a:gd name="connsiteY233" fmla="*/ 472368 h 524828"/>
                <a:gd name="connsiteX234" fmla="*/ 366948 w 527071"/>
                <a:gd name="connsiteY234" fmla="*/ 471391 h 524828"/>
                <a:gd name="connsiteX235" fmla="*/ 366948 w 527071"/>
                <a:gd name="connsiteY235" fmla="*/ 471391 h 524828"/>
                <a:gd name="connsiteX236" fmla="*/ 366623 w 527071"/>
                <a:gd name="connsiteY236" fmla="*/ 468137 h 524828"/>
                <a:gd name="connsiteX237" fmla="*/ 365321 w 527071"/>
                <a:gd name="connsiteY237" fmla="*/ 460651 h 524828"/>
                <a:gd name="connsiteX238" fmla="*/ 352629 w 527071"/>
                <a:gd name="connsiteY238" fmla="*/ 462278 h 524828"/>
                <a:gd name="connsiteX239" fmla="*/ 340587 w 527071"/>
                <a:gd name="connsiteY239" fmla="*/ 465207 h 524828"/>
                <a:gd name="connsiteX240" fmla="*/ 340587 w 527071"/>
                <a:gd name="connsiteY240" fmla="*/ 462604 h 524828"/>
                <a:gd name="connsiteX241" fmla="*/ 341238 w 527071"/>
                <a:gd name="connsiteY241" fmla="*/ 459024 h 524828"/>
                <a:gd name="connsiteX242" fmla="*/ 341238 w 527071"/>
                <a:gd name="connsiteY242" fmla="*/ 459024 h 524828"/>
                <a:gd name="connsiteX243" fmla="*/ 341238 w 527071"/>
                <a:gd name="connsiteY243" fmla="*/ 459024 h 524828"/>
                <a:gd name="connsiteX244" fmla="*/ 341238 w 527071"/>
                <a:gd name="connsiteY244" fmla="*/ 459024 h 524828"/>
                <a:gd name="connsiteX245" fmla="*/ 335380 w 527071"/>
                <a:gd name="connsiteY245" fmla="*/ 453817 h 524828"/>
                <a:gd name="connsiteX246" fmla="*/ 335380 w 527071"/>
                <a:gd name="connsiteY246" fmla="*/ 453817 h 524828"/>
                <a:gd name="connsiteX247" fmla="*/ 327894 w 527071"/>
                <a:gd name="connsiteY247" fmla="*/ 451213 h 524828"/>
                <a:gd name="connsiteX248" fmla="*/ 327894 w 527071"/>
                <a:gd name="connsiteY248" fmla="*/ 451213 h 524828"/>
                <a:gd name="connsiteX249" fmla="*/ 327894 w 527071"/>
                <a:gd name="connsiteY249" fmla="*/ 451213 h 524828"/>
                <a:gd name="connsiteX250" fmla="*/ 327894 w 527071"/>
                <a:gd name="connsiteY250" fmla="*/ 451213 h 524828"/>
                <a:gd name="connsiteX251" fmla="*/ 323989 w 527071"/>
                <a:gd name="connsiteY251" fmla="*/ 452840 h 524828"/>
                <a:gd name="connsiteX252" fmla="*/ 318456 w 527071"/>
                <a:gd name="connsiteY252" fmla="*/ 455118 h 524828"/>
                <a:gd name="connsiteX253" fmla="*/ 299905 w 527071"/>
                <a:gd name="connsiteY253" fmla="*/ 456420 h 524828"/>
                <a:gd name="connsiteX254" fmla="*/ 285585 w 527071"/>
                <a:gd name="connsiteY254" fmla="*/ 457396 h 524828"/>
                <a:gd name="connsiteX255" fmla="*/ 279076 w 527071"/>
                <a:gd name="connsiteY255" fmla="*/ 460977 h 524828"/>
                <a:gd name="connsiteX256" fmla="*/ 278425 w 527071"/>
                <a:gd name="connsiteY256" fmla="*/ 461953 h 524828"/>
                <a:gd name="connsiteX257" fmla="*/ 278100 w 527071"/>
                <a:gd name="connsiteY257" fmla="*/ 453491 h 524828"/>
                <a:gd name="connsiteX258" fmla="*/ 278100 w 527071"/>
                <a:gd name="connsiteY258" fmla="*/ 453491 h 524828"/>
                <a:gd name="connsiteX259" fmla="*/ 278100 w 527071"/>
                <a:gd name="connsiteY259" fmla="*/ 452840 h 524828"/>
                <a:gd name="connsiteX260" fmla="*/ 278100 w 527071"/>
                <a:gd name="connsiteY260" fmla="*/ 452840 h 524828"/>
                <a:gd name="connsiteX261" fmla="*/ 279402 w 527071"/>
                <a:gd name="connsiteY261" fmla="*/ 450237 h 524828"/>
                <a:gd name="connsiteX262" fmla="*/ 279402 w 527071"/>
                <a:gd name="connsiteY262" fmla="*/ 450237 h 524828"/>
                <a:gd name="connsiteX263" fmla="*/ 281680 w 527071"/>
                <a:gd name="connsiteY263" fmla="*/ 444053 h 524828"/>
                <a:gd name="connsiteX264" fmla="*/ 278751 w 527071"/>
                <a:gd name="connsiteY264" fmla="*/ 428757 h 524828"/>
                <a:gd name="connsiteX265" fmla="*/ 277774 w 527071"/>
                <a:gd name="connsiteY265" fmla="*/ 424851 h 524828"/>
                <a:gd name="connsiteX266" fmla="*/ 272567 w 527071"/>
                <a:gd name="connsiteY266" fmla="*/ 418993 h 524828"/>
                <a:gd name="connsiteX267" fmla="*/ 268987 w 527071"/>
                <a:gd name="connsiteY267" fmla="*/ 415739 h 524828"/>
                <a:gd name="connsiteX268" fmla="*/ 268662 w 527071"/>
                <a:gd name="connsiteY268" fmla="*/ 409880 h 524828"/>
                <a:gd name="connsiteX269" fmla="*/ 268987 w 527071"/>
                <a:gd name="connsiteY269" fmla="*/ 401744 h 524828"/>
                <a:gd name="connsiteX270" fmla="*/ 269638 w 527071"/>
                <a:gd name="connsiteY270" fmla="*/ 390353 h 524828"/>
                <a:gd name="connsiteX271" fmla="*/ 269964 w 527071"/>
                <a:gd name="connsiteY271" fmla="*/ 378962 h 524828"/>
                <a:gd name="connsiteX272" fmla="*/ 267360 w 527071"/>
                <a:gd name="connsiteY272" fmla="*/ 373430 h 524828"/>
                <a:gd name="connsiteX273" fmla="*/ 265407 w 527071"/>
                <a:gd name="connsiteY273" fmla="*/ 370175 h 524828"/>
                <a:gd name="connsiteX274" fmla="*/ 266058 w 527071"/>
                <a:gd name="connsiteY274" fmla="*/ 367246 h 524828"/>
                <a:gd name="connsiteX275" fmla="*/ 267360 w 527071"/>
                <a:gd name="connsiteY275" fmla="*/ 361714 h 524828"/>
                <a:gd name="connsiteX276" fmla="*/ 267360 w 527071"/>
                <a:gd name="connsiteY276" fmla="*/ 361714 h 524828"/>
                <a:gd name="connsiteX277" fmla="*/ 267360 w 527071"/>
                <a:gd name="connsiteY277" fmla="*/ 361388 h 524828"/>
                <a:gd name="connsiteX278" fmla="*/ 267360 w 527071"/>
                <a:gd name="connsiteY278" fmla="*/ 361388 h 524828"/>
                <a:gd name="connsiteX279" fmla="*/ 266058 w 527071"/>
                <a:gd name="connsiteY279" fmla="*/ 354553 h 524828"/>
                <a:gd name="connsiteX280" fmla="*/ 262478 w 527071"/>
                <a:gd name="connsiteY280" fmla="*/ 349346 h 524828"/>
                <a:gd name="connsiteX281" fmla="*/ 262478 w 527071"/>
                <a:gd name="connsiteY281" fmla="*/ 349346 h 524828"/>
                <a:gd name="connsiteX282" fmla="*/ 262478 w 527071"/>
                <a:gd name="connsiteY282" fmla="*/ 349346 h 524828"/>
                <a:gd name="connsiteX283" fmla="*/ 262478 w 527071"/>
                <a:gd name="connsiteY283" fmla="*/ 349346 h 524828"/>
                <a:gd name="connsiteX284" fmla="*/ 261176 w 527071"/>
                <a:gd name="connsiteY284" fmla="*/ 349346 h 524828"/>
                <a:gd name="connsiteX285" fmla="*/ 233187 w 527071"/>
                <a:gd name="connsiteY285" fmla="*/ 349346 h 524828"/>
                <a:gd name="connsiteX286" fmla="*/ 233513 w 527071"/>
                <a:gd name="connsiteY286" fmla="*/ 343814 h 524828"/>
                <a:gd name="connsiteX287" fmla="*/ 234164 w 527071"/>
                <a:gd name="connsiteY287" fmla="*/ 341861 h 524828"/>
                <a:gd name="connsiteX288" fmla="*/ 232862 w 527071"/>
                <a:gd name="connsiteY288" fmla="*/ 338932 h 524828"/>
                <a:gd name="connsiteX289" fmla="*/ 232862 w 527071"/>
                <a:gd name="connsiteY289" fmla="*/ 338932 h 524828"/>
                <a:gd name="connsiteX290" fmla="*/ 224400 w 527071"/>
                <a:gd name="connsiteY290" fmla="*/ 340233 h 524828"/>
                <a:gd name="connsiteX291" fmla="*/ 218216 w 527071"/>
                <a:gd name="connsiteY291" fmla="*/ 341535 h 524828"/>
                <a:gd name="connsiteX292" fmla="*/ 216264 w 527071"/>
                <a:gd name="connsiteY292" fmla="*/ 341861 h 524828"/>
                <a:gd name="connsiteX293" fmla="*/ 213335 w 527071"/>
                <a:gd name="connsiteY293" fmla="*/ 341861 h 524828"/>
                <a:gd name="connsiteX294" fmla="*/ 210080 w 527071"/>
                <a:gd name="connsiteY294" fmla="*/ 341861 h 524828"/>
                <a:gd name="connsiteX295" fmla="*/ 205198 w 527071"/>
                <a:gd name="connsiteY295" fmla="*/ 341861 h 524828"/>
                <a:gd name="connsiteX296" fmla="*/ 197713 w 527071"/>
                <a:gd name="connsiteY296" fmla="*/ 359110 h 524828"/>
                <a:gd name="connsiteX297" fmla="*/ 194458 w 527071"/>
                <a:gd name="connsiteY297" fmla="*/ 370175 h 524828"/>
                <a:gd name="connsiteX298" fmla="*/ 183067 w 527071"/>
                <a:gd name="connsiteY298" fmla="*/ 369199 h 524828"/>
                <a:gd name="connsiteX299" fmla="*/ 172653 w 527071"/>
                <a:gd name="connsiteY299" fmla="*/ 368223 h 524828"/>
                <a:gd name="connsiteX300" fmla="*/ 164517 w 527071"/>
                <a:gd name="connsiteY300" fmla="*/ 369850 h 524828"/>
                <a:gd name="connsiteX301" fmla="*/ 160286 w 527071"/>
                <a:gd name="connsiteY301" fmla="*/ 370826 h 524828"/>
                <a:gd name="connsiteX302" fmla="*/ 153126 w 527071"/>
                <a:gd name="connsiteY302" fmla="*/ 371151 h 524828"/>
                <a:gd name="connsiteX303" fmla="*/ 147593 w 527071"/>
                <a:gd name="connsiteY303" fmla="*/ 370175 h 524828"/>
                <a:gd name="connsiteX304" fmla="*/ 143037 w 527071"/>
                <a:gd name="connsiteY304" fmla="*/ 364642 h 524828"/>
                <a:gd name="connsiteX305" fmla="*/ 138480 w 527071"/>
                <a:gd name="connsiteY305" fmla="*/ 358784 h 524828"/>
                <a:gd name="connsiteX306" fmla="*/ 132622 w 527071"/>
                <a:gd name="connsiteY306" fmla="*/ 349997 h 524828"/>
                <a:gd name="connsiteX307" fmla="*/ 125788 w 527071"/>
                <a:gd name="connsiteY307" fmla="*/ 337630 h 524828"/>
                <a:gd name="connsiteX308" fmla="*/ 124811 w 527071"/>
                <a:gd name="connsiteY308" fmla="*/ 332097 h 524828"/>
                <a:gd name="connsiteX309" fmla="*/ 120580 w 527071"/>
                <a:gd name="connsiteY309" fmla="*/ 314848 h 524828"/>
                <a:gd name="connsiteX310" fmla="*/ 104958 w 527071"/>
                <a:gd name="connsiteY310" fmla="*/ 310943 h 524828"/>
                <a:gd name="connsiteX311" fmla="*/ 104958 w 527071"/>
                <a:gd name="connsiteY311" fmla="*/ 310943 h 524828"/>
                <a:gd name="connsiteX312" fmla="*/ 103331 w 527071"/>
                <a:gd name="connsiteY312" fmla="*/ 310943 h 524828"/>
                <a:gd name="connsiteX313" fmla="*/ 81201 w 527071"/>
                <a:gd name="connsiteY313" fmla="*/ 311268 h 524828"/>
                <a:gd name="connsiteX314" fmla="*/ 65579 w 527071"/>
                <a:gd name="connsiteY314" fmla="*/ 311594 h 524828"/>
                <a:gd name="connsiteX315" fmla="*/ 50283 w 527071"/>
                <a:gd name="connsiteY315" fmla="*/ 311594 h 524828"/>
                <a:gd name="connsiteX316" fmla="*/ 22619 w 527071"/>
                <a:gd name="connsiteY316" fmla="*/ 311594 h 524828"/>
                <a:gd name="connsiteX317" fmla="*/ 10903 w 527071"/>
                <a:gd name="connsiteY317" fmla="*/ 315824 h 524828"/>
                <a:gd name="connsiteX318" fmla="*/ 10903 w 527071"/>
                <a:gd name="connsiteY318" fmla="*/ 315824 h 524828"/>
                <a:gd name="connsiteX319" fmla="*/ 488 w 527071"/>
                <a:gd name="connsiteY319" fmla="*/ 321683 h 524828"/>
                <a:gd name="connsiteX320" fmla="*/ 488 w 527071"/>
                <a:gd name="connsiteY320" fmla="*/ 321683 h 52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527071" h="524828">
                  <a:moveTo>
                    <a:pt x="488" y="321683"/>
                  </a:moveTo>
                  <a:cubicBezTo>
                    <a:pt x="-163" y="320055"/>
                    <a:pt x="-163" y="319079"/>
                    <a:pt x="488" y="318428"/>
                  </a:cubicBezTo>
                  <a:cubicBezTo>
                    <a:pt x="2766" y="314848"/>
                    <a:pt x="7323" y="315499"/>
                    <a:pt x="4719" y="311919"/>
                  </a:cubicBezTo>
                  <a:cubicBezTo>
                    <a:pt x="2441" y="308990"/>
                    <a:pt x="1790" y="312896"/>
                    <a:pt x="488" y="309641"/>
                  </a:cubicBezTo>
                  <a:cubicBezTo>
                    <a:pt x="4068" y="308014"/>
                    <a:pt x="7323" y="306712"/>
                    <a:pt x="8299" y="304433"/>
                  </a:cubicBezTo>
                  <a:lnTo>
                    <a:pt x="8299" y="304433"/>
                  </a:lnTo>
                  <a:cubicBezTo>
                    <a:pt x="8950" y="303132"/>
                    <a:pt x="9601" y="300854"/>
                    <a:pt x="9926" y="298576"/>
                  </a:cubicBezTo>
                  <a:cubicBezTo>
                    <a:pt x="10577" y="294996"/>
                    <a:pt x="11228" y="290765"/>
                    <a:pt x="11554" y="288812"/>
                  </a:cubicBezTo>
                  <a:cubicBezTo>
                    <a:pt x="11879" y="286534"/>
                    <a:pt x="14808" y="284256"/>
                    <a:pt x="16761" y="282954"/>
                  </a:cubicBezTo>
                  <a:cubicBezTo>
                    <a:pt x="17086" y="282628"/>
                    <a:pt x="17412" y="282303"/>
                    <a:pt x="17737" y="282303"/>
                  </a:cubicBezTo>
                  <a:cubicBezTo>
                    <a:pt x="19039" y="281326"/>
                    <a:pt x="20666" y="280025"/>
                    <a:pt x="21643" y="279048"/>
                  </a:cubicBezTo>
                  <a:cubicBezTo>
                    <a:pt x="22619" y="280025"/>
                    <a:pt x="24246" y="281326"/>
                    <a:pt x="26199" y="282628"/>
                  </a:cubicBezTo>
                  <a:lnTo>
                    <a:pt x="26199" y="282628"/>
                  </a:lnTo>
                  <a:cubicBezTo>
                    <a:pt x="28477" y="283930"/>
                    <a:pt x="30755" y="284906"/>
                    <a:pt x="32383" y="283930"/>
                  </a:cubicBezTo>
                  <a:lnTo>
                    <a:pt x="32383" y="283930"/>
                  </a:lnTo>
                  <a:cubicBezTo>
                    <a:pt x="34335" y="282628"/>
                    <a:pt x="37264" y="279048"/>
                    <a:pt x="38892" y="276770"/>
                  </a:cubicBezTo>
                  <a:cubicBezTo>
                    <a:pt x="39217" y="276119"/>
                    <a:pt x="39868" y="275794"/>
                    <a:pt x="39868" y="275468"/>
                  </a:cubicBezTo>
                  <a:cubicBezTo>
                    <a:pt x="39868" y="275143"/>
                    <a:pt x="41170" y="275468"/>
                    <a:pt x="42472" y="275794"/>
                  </a:cubicBezTo>
                  <a:cubicBezTo>
                    <a:pt x="44424" y="276119"/>
                    <a:pt x="46377" y="276770"/>
                    <a:pt x="48004" y="275468"/>
                  </a:cubicBezTo>
                  <a:lnTo>
                    <a:pt x="48004" y="275468"/>
                  </a:lnTo>
                  <a:cubicBezTo>
                    <a:pt x="48330" y="275143"/>
                    <a:pt x="48655" y="275143"/>
                    <a:pt x="48981" y="274817"/>
                  </a:cubicBezTo>
                  <a:lnTo>
                    <a:pt x="48981" y="274817"/>
                  </a:lnTo>
                  <a:cubicBezTo>
                    <a:pt x="51259" y="272865"/>
                    <a:pt x="56140" y="268959"/>
                    <a:pt x="57117" y="269285"/>
                  </a:cubicBezTo>
                  <a:cubicBezTo>
                    <a:pt x="57117" y="269285"/>
                    <a:pt x="57442" y="272539"/>
                    <a:pt x="57442" y="275794"/>
                  </a:cubicBezTo>
                  <a:cubicBezTo>
                    <a:pt x="57442" y="278072"/>
                    <a:pt x="57768" y="280676"/>
                    <a:pt x="58094" y="282628"/>
                  </a:cubicBezTo>
                  <a:cubicBezTo>
                    <a:pt x="58419" y="285232"/>
                    <a:pt x="59395" y="286534"/>
                    <a:pt x="61348" y="286208"/>
                  </a:cubicBezTo>
                  <a:cubicBezTo>
                    <a:pt x="62650" y="285883"/>
                    <a:pt x="64603" y="285557"/>
                    <a:pt x="66230" y="284906"/>
                  </a:cubicBezTo>
                  <a:cubicBezTo>
                    <a:pt x="68508" y="284256"/>
                    <a:pt x="70461" y="283279"/>
                    <a:pt x="71112" y="282954"/>
                  </a:cubicBezTo>
                  <a:cubicBezTo>
                    <a:pt x="71437" y="282628"/>
                    <a:pt x="72413" y="281977"/>
                    <a:pt x="73715" y="280676"/>
                  </a:cubicBezTo>
                  <a:cubicBezTo>
                    <a:pt x="75993" y="278397"/>
                    <a:pt x="79573" y="275143"/>
                    <a:pt x="82828" y="272539"/>
                  </a:cubicBezTo>
                  <a:cubicBezTo>
                    <a:pt x="85106" y="270912"/>
                    <a:pt x="88686" y="268959"/>
                    <a:pt x="92266" y="267007"/>
                  </a:cubicBezTo>
                  <a:cubicBezTo>
                    <a:pt x="96822" y="264403"/>
                    <a:pt x="101053" y="262125"/>
                    <a:pt x="101379" y="260497"/>
                  </a:cubicBezTo>
                  <a:cubicBezTo>
                    <a:pt x="101379" y="260172"/>
                    <a:pt x="102680" y="258219"/>
                    <a:pt x="103982" y="255941"/>
                  </a:cubicBezTo>
                  <a:cubicBezTo>
                    <a:pt x="106586" y="251385"/>
                    <a:pt x="110491" y="245201"/>
                    <a:pt x="110491" y="242272"/>
                  </a:cubicBezTo>
                  <a:lnTo>
                    <a:pt x="110491" y="242272"/>
                  </a:lnTo>
                  <a:lnTo>
                    <a:pt x="110491" y="240970"/>
                  </a:lnTo>
                  <a:cubicBezTo>
                    <a:pt x="110491" y="234461"/>
                    <a:pt x="110166" y="210052"/>
                    <a:pt x="116349" y="197359"/>
                  </a:cubicBezTo>
                  <a:cubicBezTo>
                    <a:pt x="119930" y="189549"/>
                    <a:pt x="126439" y="177181"/>
                    <a:pt x="132297" y="166441"/>
                  </a:cubicBezTo>
                  <a:cubicBezTo>
                    <a:pt x="136853" y="158305"/>
                    <a:pt x="141084" y="151145"/>
                    <a:pt x="143362" y="148541"/>
                  </a:cubicBezTo>
                  <a:cubicBezTo>
                    <a:pt x="145966" y="145613"/>
                    <a:pt x="149546" y="138778"/>
                    <a:pt x="152800" y="131292"/>
                  </a:cubicBezTo>
                  <a:cubicBezTo>
                    <a:pt x="156380" y="123482"/>
                    <a:pt x="159309" y="115020"/>
                    <a:pt x="160286" y="109813"/>
                  </a:cubicBezTo>
                  <a:cubicBezTo>
                    <a:pt x="161262" y="105582"/>
                    <a:pt x="161262" y="101351"/>
                    <a:pt x="161262" y="97771"/>
                  </a:cubicBezTo>
                  <a:cubicBezTo>
                    <a:pt x="161262" y="92238"/>
                    <a:pt x="161262" y="87356"/>
                    <a:pt x="163540" y="84102"/>
                  </a:cubicBezTo>
                  <a:cubicBezTo>
                    <a:pt x="164517" y="82800"/>
                    <a:pt x="166144" y="80847"/>
                    <a:pt x="167771" y="78569"/>
                  </a:cubicBezTo>
                  <a:cubicBezTo>
                    <a:pt x="172978" y="71735"/>
                    <a:pt x="179813" y="62622"/>
                    <a:pt x="180139" y="59367"/>
                  </a:cubicBezTo>
                  <a:cubicBezTo>
                    <a:pt x="180139" y="58065"/>
                    <a:pt x="180464" y="57089"/>
                    <a:pt x="180464" y="56113"/>
                  </a:cubicBezTo>
                  <a:cubicBezTo>
                    <a:pt x="180789" y="53509"/>
                    <a:pt x="181115" y="51231"/>
                    <a:pt x="180464" y="49929"/>
                  </a:cubicBezTo>
                  <a:cubicBezTo>
                    <a:pt x="179813" y="48627"/>
                    <a:pt x="178185" y="47000"/>
                    <a:pt x="176884" y="46024"/>
                  </a:cubicBezTo>
                  <a:cubicBezTo>
                    <a:pt x="176884" y="44396"/>
                    <a:pt x="176233" y="40166"/>
                    <a:pt x="176233" y="35935"/>
                  </a:cubicBezTo>
                  <a:cubicBezTo>
                    <a:pt x="176233" y="31704"/>
                    <a:pt x="176233" y="27798"/>
                    <a:pt x="176884" y="27147"/>
                  </a:cubicBezTo>
                  <a:cubicBezTo>
                    <a:pt x="177535" y="26496"/>
                    <a:pt x="178837" y="26496"/>
                    <a:pt x="180139" y="26171"/>
                  </a:cubicBezTo>
                  <a:cubicBezTo>
                    <a:pt x="182091" y="25846"/>
                    <a:pt x="184044" y="25520"/>
                    <a:pt x="185346" y="23893"/>
                  </a:cubicBezTo>
                  <a:cubicBezTo>
                    <a:pt x="185671" y="23242"/>
                    <a:pt x="186322" y="22266"/>
                    <a:pt x="186648" y="20964"/>
                  </a:cubicBezTo>
                  <a:cubicBezTo>
                    <a:pt x="188275" y="17384"/>
                    <a:pt x="190878" y="11851"/>
                    <a:pt x="193157" y="9898"/>
                  </a:cubicBezTo>
                  <a:lnTo>
                    <a:pt x="193807" y="9248"/>
                  </a:lnTo>
                  <a:cubicBezTo>
                    <a:pt x="197062" y="6644"/>
                    <a:pt x="201293" y="3389"/>
                    <a:pt x="205198" y="4366"/>
                  </a:cubicBezTo>
                  <a:cubicBezTo>
                    <a:pt x="207802" y="5017"/>
                    <a:pt x="209755" y="5668"/>
                    <a:pt x="211382" y="6318"/>
                  </a:cubicBezTo>
                  <a:cubicBezTo>
                    <a:pt x="212358" y="6644"/>
                    <a:pt x="213009" y="6969"/>
                    <a:pt x="213009" y="7295"/>
                  </a:cubicBezTo>
                  <a:cubicBezTo>
                    <a:pt x="213009" y="8597"/>
                    <a:pt x="213660" y="9898"/>
                    <a:pt x="214311" y="11526"/>
                  </a:cubicBezTo>
                  <a:lnTo>
                    <a:pt x="214311" y="11526"/>
                  </a:lnTo>
                  <a:cubicBezTo>
                    <a:pt x="214636" y="12177"/>
                    <a:pt x="214962" y="12827"/>
                    <a:pt x="215287" y="13478"/>
                  </a:cubicBezTo>
                  <a:cubicBezTo>
                    <a:pt x="215938" y="14780"/>
                    <a:pt x="217891" y="16733"/>
                    <a:pt x="220169" y="18686"/>
                  </a:cubicBezTo>
                  <a:cubicBezTo>
                    <a:pt x="222447" y="20313"/>
                    <a:pt x="225051" y="22266"/>
                    <a:pt x="227655" y="23242"/>
                  </a:cubicBezTo>
                  <a:cubicBezTo>
                    <a:pt x="230258" y="24544"/>
                    <a:pt x="236767" y="26496"/>
                    <a:pt x="242951" y="28449"/>
                  </a:cubicBezTo>
                  <a:cubicBezTo>
                    <a:pt x="248484" y="30077"/>
                    <a:pt x="253691" y="31378"/>
                    <a:pt x="255644" y="31378"/>
                  </a:cubicBezTo>
                  <a:cubicBezTo>
                    <a:pt x="256620" y="31378"/>
                    <a:pt x="258573" y="31378"/>
                    <a:pt x="260525" y="31053"/>
                  </a:cubicBezTo>
                  <a:cubicBezTo>
                    <a:pt x="265082" y="30727"/>
                    <a:pt x="270940" y="30402"/>
                    <a:pt x="274194" y="31053"/>
                  </a:cubicBezTo>
                  <a:cubicBezTo>
                    <a:pt x="275821" y="31378"/>
                    <a:pt x="277449" y="31704"/>
                    <a:pt x="279076" y="31704"/>
                  </a:cubicBezTo>
                  <a:cubicBezTo>
                    <a:pt x="281354" y="32029"/>
                    <a:pt x="283632" y="32680"/>
                    <a:pt x="285260" y="32355"/>
                  </a:cubicBezTo>
                  <a:cubicBezTo>
                    <a:pt x="287212" y="32355"/>
                    <a:pt x="287863" y="31053"/>
                    <a:pt x="288840" y="29426"/>
                  </a:cubicBezTo>
                  <a:cubicBezTo>
                    <a:pt x="290141" y="27147"/>
                    <a:pt x="292094" y="23893"/>
                    <a:pt x="293721" y="20964"/>
                  </a:cubicBezTo>
                  <a:cubicBezTo>
                    <a:pt x="295674" y="17709"/>
                    <a:pt x="297302" y="14780"/>
                    <a:pt x="297627" y="14455"/>
                  </a:cubicBezTo>
                  <a:cubicBezTo>
                    <a:pt x="297627" y="14455"/>
                    <a:pt x="300230" y="15757"/>
                    <a:pt x="302834" y="17058"/>
                  </a:cubicBezTo>
                  <a:cubicBezTo>
                    <a:pt x="306740" y="19011"/>
                    <a:pt x="311296" y="20964"/>
                    <a:pt x="313249" y="20313"/>
                  </a:cubicBezTo>
                  <a:cubicBezTo>
                    <a:pt x="314876" y="19662"/>
                    <a:pt x="321385" y="16733"/>
                    <a:pt x="326918" y="14129"/>
                  </a:cubicBezTo>
                  <a:cubicBezTo>
                    <a:pt x="330172" y="12502"/>
                    <a:pt x="332776" y="11200"/>
                    <a:pt x="334403" y="9898"/>
                  </a:cubicBezTo>
                  <a:cubicBezTo>
                    <a:pt x="336030" y="8597"/>
                    <a:pt x="337658" y="6969"/>
                    <a:pt x="338959" y="5993"/>
                  </a:cubicBezTo>
                  <a:cubicBezTo>
                    <a:pt x="340261" y="4691"/>
                    <a:pt x="341238" y="3715"/>
                    <a:pt x="341889" y="3389"/>
                  </a:cubicBezTo>
                  <a:cubicBezTo>
                    <a:pt x="341889" y="3389"/>
                    <a:pt x="342865" y="4691"/>
                    <a:pt x="343841" y="5993"/>
                  </a:cubicBezTo>
                  <a:cubicBezTo>
                    <a:pt x="345794" y="8271"/>
                    <a:pt x="348072" y="11200"/>
                    <a:pt x="351001" y="11200"/>
                  </a:cubicBezTo>
                  <a:cubicBezTo>
                    <a:pt x="353605" y="11200"/>
                    <a:pt x="357185" y="10875"/>
                    <a:pt x="359789" y="10224"/>
                  </a:cubicBezTo>
                  <a:cubicBezTo>
                    <a:pt x="362067" y="9573"/>
                    <a:pt x="363694" y="8597"/>
                    <a:pt x="364345" y="6969"/>
                  </a:cubicBezTo>
                  <a:cubicBezTo>
                    <a:pt x="364670" y="5993"/>
                    <a:pt x="364996" y="5017"/>
                    <a:pt x="364996" y="4366"/>
                  </a:cubicBezTo>
                  <a:cubicBezTo>
                    <a:pt x="365321" y="2738"/>
                    <a:pt x="365647" y="786"/>
                    <a:pt x="366948" y="135"/>
                  </a:cubicBezTo>
                  <a:cubicBezTo>
                    <a:pt x="367600" y="-191"/>
                    <a:pt x="369227" y="135"/>
                    <a:pt x="371179" y="460"/>
                  </a:cubicBezTo>
                  <a:lnTo>
                    <a:pt x="371179" y="460"/>
                  </a:lnTo>
                  <a:cubicBezTo>
                    <a:pt x="374109" y="1111"/>
                    <a:pt x="377688" y="2413"/>
                    <a:pt x="379316" y="3389"/>
                  </a:cubicBezTo>
                  <a:cubicBezTo>
                    <a:pt x="381594" y="4691"/>
                    <a:pt x="383547" y="3389"/>
                    <a:pt x="385499" y="2413"/>
                  </a:cubicBezTo>
                  <a:cubicBezTo>
                    <a:pt x="386476" y="1762"/>
                    <a:pt x="387452" y="1437"/>
                    <a:pt x="387777" y="1437"/>
                  </a:cubicBezTo>
                  <a:cubicBezTo>
                    <a:pt x="388429" y="1762"/>
                    <a:pt x="389079" y="2413"/>
                    <a:pt x="390056" y="3389"/>
                  </a:cubicBezTo>
                  <a:cubicBezTo>
                    <a:pt x="392659" y="5668"/>
                    <a:pt x="396239" y="8922"/>
                    <a:pt x="398843" y="8271"/>
                  </a:cubicBezTo>
                  <a:lnTo>
                    <a:pt x="398843" y="8271"/>
                  </a:lnTo>
                  <a:lnTo>
                    <a:pt x="399494" y="8271"/>
                  </a:lnTo>
                  <a:cubicBezTo>
                    <a:pt x="402748" y="7620"/>
                    <a:pt x="406329" y="7295"/>
                    <a:pt x="407956" y="5668"/>
                  </a:cubicBezTo>
                  <a:lnTo>
                    <a:pt x="407956" y="5668"/>
                  </a:lnTo>
                  <a:cubicBezTo>
                    <a:pt x="408607" y="5342"/>
                    <a:pt x="408932" y="4691"/>
                    <a:pt x="409583" y="4040"/>
                  </a:cubicBezTo>
                  <a:cubicBezTo>
                    <a:pt x="410885" y="2738"/>
                    <a:pt x="412186" y="1437"/>
                    <a:pt x="412838" y="1437"/>
                  </a:cubicBezTo>
                  <a:cubicBezTo>
                    <a:pt x="414790" y="2088"/>
                    <a:pt x="421299" y="5017"/>
                    <a:pt x="422275" y="5342"/>
                  </a:cubicBezTo>
                  <a:cubicBezTo>
                    <a:pt x="422601" y="6318"/>
                    <a:pt x="422927" y="6969"/>
                    <a:pt x="423252" y="7295"/>
                  </a:cubicBezTo>
                  <a:cubicBezTo>
                    <a:pt x="424228" y="8922"/>
                    <a:pt x="425856" y="9898"/>
                    <a:pt x="427483" y="10875"/>
                  </a:cubicBezTo>
                  <a:cubicBezTo>
                    <a:pt x="428784" y="11526"/>
                    <a:pt x="429761" y="12502"/>
                    <a:pt x="430412" y="13153"/>
                  </a:cubicBezTo>
                  <a:lnTo>
                    <a:pt x="430412" y="13153"/>
                  </a:lnTo>
                  <a:cubicBezTo>
                    <a:pt x="431063" y="13804"/>
                    <a:pt x="431063" y="14780"/>
                    <a:pt x="431388" y="15757"/>
                  </a:cubicBezTo>
                  <a:cubicBezTo>
                    <a:pt x="431714" y="17058"/>
                    <a:pt x="431714" y="18686"/>
                    <a:pt x="433341" y="19662"/>
                  </a:cubicBezTo>
                  <a:cubicBezTo>
                    <a:pt x="434317" y="20313"/>
                    <a:pt x="437247" y="21940"/>
                    <a:pt x="440501" y="23242"/>
                  </a:cubicBezTo>
                  <a:cubicBezTo>
                    <a:pt x="444406" y="24869"/>
                    <a:pt x="448312" y="26496"/>
                    <a:pt x="449288" y="26822"/>
                  </a:cubicBezTo>
                  <a:cubicBezTo>
                    <a:pt x="450590" y="27147"/>
                    <a:pt x="452543" y="25846"/>
                    <a:pt x="454170" y="24869"/>
                  </a:cubicBezTo>
                  <a:cubicBezTo>
                    <a:pt x="455472" y="24218"/>
                    <a:pt x="456774" y="23568"/>
                    <a:pt x="457099" y="23242"/>
                  </a:cubicBezTo>
                  <a:cubicBezTo>
                    <a:pt x="457425" y="23242"/>
                    <a:pt x="459703" y="23568"/>
                    <a:pt x="461981" y="24218"/>
                  </a:cubicBezTo>
                  <a:cubicBezTo>
                    <a:pt x="466537" y="25195"/>
                    <a:pt x="472395" y="26822"/>
                    <a:pt x="474023" y="25846"/>
                  </a:cubicBezTo>
                  <a:lnTo>
                    <a:pt x="475324" y="24869"/>
                  </a:lnTo>
                  <a:lnTo>
                    <a:pt x="475324" y="24869"/>
                  </a:lnTo>
                  <a:cubicBezTo>
                    <a:pt x="477277" y="23893"/>
                    <a:pt x="479230" y="22266"/>
                    <a:pt x="480206" y="21289"/>
                  </a:cubicBezTo>
                  <a:cubicBezTo>
                    <a:pt x="480532" y="20638"/>
                    <a:pt x="484437" y="19662"/>
                    <a:pt x="487366" y="19336"/>
                  </a:cubicBezTo>
                  <a:cubicBezTo>
                    <a:pt x="488017" y="19336"/>
                    <a:pt x="488668" y="19336"/>
                    <a:pt x="489319" y="19336"/>
                  </a:cubicBezTo>
                  <a:cubicBezTo>
                    <a:pt x="489644" y="19336"/>
                    <a:pt x="489970" y="19336"/>
                    <a:pt x="489970" y="19336"/>
                  </a:cubicBezTo>
                  <a:cubicBezTo>
                    <a:pt x="489970" y="20313"/>
                    <a:pt x="489644" y="21289"/>
                    <a:pt x="489644" y="21940"/>
                  </a:cubicBezTo>
                  <a:cubicBezTo>
                    <a:pt x="489319" y="23568"/>
                    <a:pt x="488668" y="25520"/>
                    <a:pt x="489970" y="26822"/>
                  </a:cubicBezTo>
                  <a:cubicBezTo>
                    <a:pt x="490621" y="28124"/>
                    <a:pt x="493224" y="30402"/>
                    <a:pt x="495502" y="32355"/>
                  </a:cubicBezTo>
                  <a:cubicBezTo>
                    <a:pt x="497455" y="33982"/>
                    <a:pt x="499408" y="35284"/>
                    <a:pt x="500710" y="35284"/>
                  </a:cubicBezTo>
                  <a:cubicBezTo>
                    <a:pt x="501686" y="35284"/>
                    <a:pt x="504290" y="36260"/>
                    <a:pt x="506893" y="37236"/>
                  </a:cubicBezTo>
                  <a:cubicBezTo>
                    <a:pt x="508521" y="37887"/>
                    <a:pt x="509822" y="38538"/>
                    <a:pt x="510148" y="39189"/>
                  </a:cubicBezTo>
                  <a:cubicBezTo>
                    <a:pt x="510148" y="39189"/>
                    <a:pt x="510148" y="39840"/>
                    <a:pt x="509822" y="40491"/>
                  </a:cubicBezTo>
                  <a:cubicBezTo>
                    <a:pt x="509172" y="42444"/>
                    <a:pt x="508846" y="44396"/>
                    <a:pt x="511124" y="45698"/>
                  </a:cubicBezTo>
                  <a:cubicBezTo>
                    <a:pt x="512101" y="46349"/>
                    <a:pt x="513728" y="47000"/>
                    <a:pt x="514704" y="47651"/>
                  </a:cubicBezTo>
                  <a:cubicBezTo>
                    <a:pt x="516331" y="48302"/>
                    <a:pt x="517959" y="48953"/>
                    <a:pt x="517959" y="49604"/>
                  </a:cubicBezTo>
                  <a:lnTo>
                    <a:pt x="517959" y="49604"/>
                  </a:lnTo>
                  <a:cubicBezTo>
                    <a:pt x="517959" y="50255"/>
                    <a:pt x="517633" y="51556"/>
                    <a:pt x="516983" y="53509"/>
                  </a:cubicBezTo>
                  <a:lnTo>
                    <a:pt x="516983" y="53509"/>
                  </a:lnTo>
                  <a:cubicBezTo>
                    <a:pt x="516331" y="55462"/>
                    <a:pt x="515355" y="57740"/>
                    <a:pt x="515355" y="59367"/>
                  </a:cubicBezTo>
                  <a:cubicBezTo>
                    <a:pt x="515030" y="61320"/>
                    <a:pt x="515681" y="63598"/>
                    <a:pt x="516006" y="66202"/>
                  </a:cubicBezTo>
                  <a:cubicBezTo>
                    <a:pt x="516331" y="68805"/>
                    <a:pt x="516983" y="71084"/>
                    <a:pt x="516657" y="72060"/>
                  </a:cubicBezTo>
                  <a:cubicBezTo>
                    <a:pt x="516657" y="72386"/>
                    <a:pt x="516331" y="73036"/>
                    <a:pt x="516006" y="73362"/>
                  </a:cubicBezTo>
                  <a:cubicBezTo>
                    <a:pt x="515030" y="75965"/>
                    <a:pt x="514053" y="79220"/>
                    <a:pt x="515681" y="80522"/>
                  </a:cubicBezTo>
                  <a:cubicBezTo>
                    <a:pt x="516331" y="80847"/>
                    <a:pt x="517633" y="81498"/>
                    <a:pt x="519261" y="82149"/>
                  </a:cubicBezTo>
                  <a:cubicBezTo>
                    <a:pt x="522515" y="83451"/>
                    <a:pt x="527072" y="85078"/>
                    <a:pt x="527072" y="86054"/>
                  </a:cubicBezTo>
                  <a:lnTo>
                    <a:pt x="527072" y="86380"/>
                  </a:lnTo>
                  <a:lnTo>
                    <a:pt x="527072" y="86380"/>
                  </a:lnTo>
                  <a:cubicBezTo>
                    <a:pt x="527072" y="88658"/>
                    <a:pt x="527072" y="91262"/>
                    <a:pt x="521864" y="96144"/>
                  </a:cubicBezTo>
                  <a:cubicBezTo>
                    <a:pt x="519911" y="97771"/>
                    <a:pt x="516657" y="100700"/>
                    <a:pt x="512752" y="103629"/>
                  </a:cubicBezTo>
                  <a:cubicBezTo>
                    <a:pt x="504615" y="110138"/>
                    <a:pt x="494852" y="117949"/>
                    <a:pt x="493550" y="121204"/>
                  </a:cubicBezTo>
                  <a:cubicBezTo>
                    <a:pt x="492248" y="123807"/>
                    <a:pt x="491272" y="129340"/>
                    <a:pt x="490621" y="133571"/>
                  </a:cubicBezTo>
                  <a:lnTo>
                    <a:pt x="490621" y="133571"/>
                  </a:lnTo>
                  <a:cubicBezTo>
                    <a:pt x="490295" y="136500"/>
                    <a:pt x="489970" y="139103"/>
                    <a:pt x="489644" y="139754"/>
                  </a:cubicBezTo>
                  <a:cubicBezTo>
                    <a:pt x="488993" y="141381"/>
                    <a:pt x="488017" y="144311"/>
                    <a:pt x="487041" y="147891"/>
                  </a:cubicBezTo>
                  <a:cubicBezTo>
                    <a:pt x="486390" y="149843"/>
                    <a:pt x="485739" y="152447"/>
                    <a:pt x="485088" y="155051"/>
                  </a:cubicBezTo>
                  <a:cubicBezTo>
                    <a:pt x="484112" y="158305"/>
                    <a:pt x="483135" y="161885"/>
                    <a:pt x="482484" y="165140"/>
                  </a:cubicBezTo>
                  <a:cubicBezTo>
                    <a:pt x="481834" y="168720"/>
                    <a:pt x="481183" y="171974"/>
                    <a:pt x="481508" y="174903"/>
                  </a:cubicBezTo>
                  <a:cubicBezTo>
                    <a:pt x="481508" y="176531"/>
                    <a:pt x="481508" y="178158"/>
                    <a:pt x="481508" y="179460"/>
                  </a:cubicBezTo>
                  <a:cubicBezTo>
                    <a:pt x="481508" y="181087"/>
                    <a:pt x="481508" y="182714"/>
                    <a:pt x="481834" y="183690"/>
                  </a:cubicBezTo>
                  <a:cubicBezTo>
                    <a:pt x="480532" y="184667"/>
                    <a:pt x="478579" y="186294"/>
                    <a:pt x="476626" y="187921"/>
                  </a:cubicBezTo>
                  <a:cubicBezTo>
                    <a:pt x="474348" y="190199"/>
                    <a:pt x="472070" y="192478"/>
                    <a:pt x="471419" y="193780"/>
                  </a:cubicBezTo>
                  <a:cubicBezTo>
                    <a:pt x="470768" y="195407"/>
                    <a:pt x="470768" y="198661"/>
                    <a:pt x="470443" y="201590"/>
                  </a:cubicBezTo>
                  <a:cubicBezTo>
                    <a:pt x="470443" y="203869"/>
                    <a:pt x="470117" y="205821"/>
                    <a:pt x="470117" y="206798"/>
                  </a:cubicBezTo>
                  <a:lnTo>
                    <a:pt x="470117" y="206798"/>
                  </a:lnTo>
                  <a:cubicBezTo>
                    <a:pt x="469792" y="207774"/>
                    <a:pt x="467514" y="209727"/>
                    <a:pt x="465561" y="211354"/>
                  </a:cubicBezTo>
                  <a:cubicBezTo>
                    <a:pt x="463608" y="212981"/>
                    <a:pt x="461981" y="214283"/>
                    <a:pt x="461981" y="215585"/>
                  </a:cubicBezTo>
                  <a:cubicBezTo>
                    <a:pt x="461981" y="216561"/>
                    <a:pt x="463608" y="218839"/>
                    <a:pt x="465886" y="221768"/>
                  </a:cubicBezTo>
                  <a:cubicBezTo>
                    <a:pt x="469466" y="225999"/>
                    <a:pt x="474023" y="231858"/>
                    <a:pt x="474023" y="234136"/>
                  </a:cubicBezTo>
                  <a:cubicBezTo>
                    <a:pt x="474023" y="236739"/>
                    <a:pt x="473697" y="239017"/>
                    <a:pt x="473372" y="240970"/>
                  </a:cubicBezTo>
                  <a:cubicBezTo>
                    <a:pt x="473046" y="242272"/>
                    <a:pt x="472721" y="243574"/>
                    <a:pt x="472721" y="244550"/>
                  </a:cubicBezTo>
                  <a:cubicBezTo>
                    <a:pt x="472721" y="246177"/>
                    <a:pt x="473697" y="249758"/>
                    <a:pt x="474674" y="253988"/>
                  </a:cubicBezTo>
                  <a:lnTo>
                    <a:pt x="474674" y="253988"/>
                  </a:lnTo>
                  <a:cubicBezTo>
                    <a:pt x="475324" y="256592"/>
                    <a:pt x="475975" y="259521"/>
                    <a:pt x="476626" y="261799"/>
                  </a:cubicBezTo>
                  <a:cubicBezTo>
                    <a:pt x="477602" y="266030"/>
                    <a:pt x="477602" y="268634"/>
                    <a:pt x="477602" y="269610"/>
                  </a:cubicBezTo>
                  <a:cubicBezTo>
                    <a:pt x="476952" y="269935"/>
                    <a:pt x="476626" y="270586"/>
                    <a:pt x="476301" y="271237"/>
                  </a:cubicBezTo>
                  <a:cubicBezTo>
                    <a:pt x="475975" y="272539"/>
                    <a:pt x="475324" y="276445"/>
                    <a:pt x="475324" y="280025"/>
                  </a:cubicBezTo>
                  <a:cubicBezTo>
                    <a:pt x="475324" y="282303"/>
                    <a:pt x="475324" y="284581"/>
                    <a:pt x="476301" y="285883"/>
                  </a:cubicBezTo>
                  <a:cubicBezTo>
                    <a:pt x="476952" y="286859"/>
                    <a:pt x="477928" y="289788"/>
                    <a:pt x="478904" y="292717"/>
                  </a:cubicBezTo>
                  <a:cubicBezTo>
                    <a:pt x="480857" y="297599"/>
                    <a:pt x="482810" y="303783"/>
                    <a:pt x="483135" y="305085"/>
                  </a:cubicBezTo>
                  <a:cubicBezTo>
                    <a:pt x="483461" y="306061"/>
                    <a:pt x="482484" y="311268"/>
                    <a:pt x="481834" y="315174"/>
                  </a:cubicBezTo>
                  <a:cubicBezTo>
                    <a:pt x="481183" y="318103"/>
                    <a:pt x="480857" y="320706"/>
                    <a:pt x="481183" y="321357"/>
                  </a:cubicBezTo>
                  <a:cubicBezTo>
                    <a:pt x="481183" y="321357"/>
                    <a:pt x="481508" y="322008"/>
                    <a:pt x="481508" y="322659"/>
                  </a:cubicBezTo>
                  <a:cubicBezTo>
                    <a:pt x="482484" y="325588"/>
                    <a:pt x="484112" y="332097"/>
                    <a:pt x="486065" y="332748"/>
                  </a:cubicBezTo>
                  <a:lnTo>
                    <a:pt x="486065" y="332748"/>
                  </a:lnTo>
                  <a:cubicBezTo>
                    <a:pt x="486715" y="333073"/>
                    <a:pt x="488993" y="334050"/>
                    <a:pt x="491272" y="335352"/>
                  </a:cubicBezTo>
                  <a:lnTo>
                    <a:pt x="491272" y="335352"/>
                  </a:lnTo>
                  <a:cubicBezTo>
                    <a:pt x="493224" y="336328"/>
                    <a:pt x="495177" y="337630"/>
                    <a:pt x="495828" y="338606"/>
                  </a:cubicBezTo>
                  <a:cubicBezTo>
                    <a:pt x="496154" y="339257"/>
                    <a:pt x="498106" y="342837"/>
                    <a:pt x="500384" y="348370"/>
                  </a:cubicBezTo>
                  <a:cubicBezTo>
                    <a:pt x="503639" y="355204"/>
                    <a:pt x="508195" y="364642"/>
                    <a:pt x="512101" y="372779"/>
                  </a:cubicBezTo>
                  <a:cubicBezTo>
                    <a:pt x="503639" y="373755"/>
                    <a:pt x="464584" y="379288"/>
                    <a:pt x="463934" y="382542"/>
                  </a:cubicBezTo>
                  <a:cubicBezTo>
                    <a:pt x="463608" y="384495"/>
                    <a:pt x="463934" y="386123"/>
                    <a:pt x="464259" y="387750"/>
                  </a:cubicBezTo>
                  <a:cubicBezTo>
                    <a:pt x="464584" y="388726"/>
                    <a:pt x="464584" y="389702"/>
                    <a:pt x="464584" y="390679"/>
                  </a:cubicBezTo>
                  <a:cubicBezTo>
                    <a:pt x="464584" y="391330"/>
                    <a:pt x="459377" y="395235"/>
                    <a:pt x="454821" y="398490"/>
                  </a:cubicBezTo>
                  <a:cubicBezTo>
                    <a:pt x="450265" y="401744"/>
                    <a:pt x="446359" y="404673"/>
                    <a:pt x="446034" y="405975"/>
                  </a:cubicBezTo>
                  <a:cubicBezTo>
                    <a:pt x="446034" y="407602"/>
                    <a:pt x="447010" y="408904"/>
                    <a:pt x="448963" y="409555"/>
                  </a:cubicBezTo>
                  <a:cubicBezTo>
                    <a:pt x="450265" y="410206"/>
                    <a:pt x="451892" y="410532"/>
                    <a:pt x="453519" y="410857"/>
                  </a:cubicBezTo>
                  <a:cubicBezTo>
                    <a:pt x="454821" y="411182"/>
                    <a:pt x="456123" y="414437"/>
                    <a:pt x="456774" y="417041"/>
                  </a:cubicBezTo>
                  <a:cubicBezTo>
                    <a:pt x="457425" y="418668"/>
                    <a:pt x="457750" y="419969"/>
                    <a:pt x="458401" y="420620"/>
                  </a:cubicBezTo>
                  <a:cubicBezTo>
                    <a:pt x="458726" y="420946"/>
                    <a:pt x="456123" y="424526"/>
                    <a:pt x="454495" y="427780"/>
                  </a:cubicBezTo>
                  <a:cubicBezTo>
                    <a:pt x="453519" y="429733"/>
                    <a:pt x="452543" y="431360"/>
                    <a:pt x="452543" y="432011"/>
                  </a:cubicBezTo>
                  <a:cubicBezTo>
                    <a:pt x="451892" y="433639"/>
                    <a:pt x="453193" y="436568"/>
                    <a:pt x="454170" y="439497"/>
                  </a:cubicBezTo>
                  <a:cubicBezTo>
                    <a:pt x="454821" y="441775"/>
                    <a:pt x="455797" y="443728"/>
                    <a:pt x="455797" y="444378"/>
                  </a:cubicBezTo>
                  <a:cubicBezTo>
                    <a:pt x="455797" y="445355"/>
                    <a:pt x="454170" y="451213"/>
                    <a:pt x="452868" y="457396"/>
                  </a:cubicBezTo>
                  <a:cubicBezTo>
                    <a:pt x="451241" y="463906"/>
                    <a:pt x="449614" y="470740"/>
                    <a:pt x="449288" y="472693"/>
                  </a:cubicBezTo>
                  <a:cubicBezTo>
                    <a:pt x="448963" y="474971"/>
                    <a:pt x="449614" y="476924"/>
                    <a:pt x="450590" y="478551"/>
                  </a:cubicBezTo>
                  <a:cubicBezTo>
                    <a:pt x="451566" y="480178"/>
                    <a:pt x="452868" y="481805"/>
                    <a:pt x="454495" y="483107"/>
                  </a:cubicBezTo>
                  <a:lnTo>
                    <a:pt x="454495" y="483107"/>
                  </a:lnTo>
                  <a:cubicBezTo>
                    <a:pt x="457099" y="485711"/>
                    <a:pt x="460679" y="485711"/>
                    <a:pt x="462957" y="485711"/>
                  </a:cubicBezTo>
                  <a:cubicBezTo>
                    <a:pt x="463608" y="485711"/>
                    <a:pt x="463934" y="485711"/>
                    <a:pt x="464259" y="485711"/>
                  </a:cubicBezTo>
                  <a:cubicBezTo>
                    <a:pt x="464584" y="485711"/>
                    <a:pt x="465235" y="487013"/>
                    <a:pt x="466212" y="488966"/>
                  </a:cubicBezTo>
                  <a:cubicBezTo>
                    <a:pt x="467839" y="491895"/>
                    <a:pt x="469466" y="495475"/>
                    <a:pt x="469792" y="496777"/>
                  </a:cubicBezTo>
                  <a:cubicBezTo>
                    <a:pt x="470117" y="498404"/>
                    <a:pt x="472070" y="499055"/>
                    <a:pt x="474023" y="499705"/>
                  </a:cubicBezTo>
                  <a:cubicBezTo>
                    <a:pt x="476952" y="500357"/>
                    <a:pt x="480532" y="500031"/>
                    <a:pt x="481834" y="499705"/>
                  </a:cubicBezTo>
                  <a:lnTo>
                    <a:pt x="481834" y="499705"/>
                  </a:lnTo>
                  <a:cubicBezTo>
                    <a:pt x="483135" y="499380"/>
                    <a:pt x="483786" y="498404"/>
                    <a:pt x="484437" y="496777"/>
                  </a:cubicBezTo>
                  <a:cubicBezTo>
                    <a:pt x="484763" y="495149"/>
                    <a:pt x="485088" y="493196"/>
                    <a:pt x="484763" y="491895"/>
                  </a:cubicBezTo>
                  <a:cubicBezTo>
                    <a:pt x="484763" y="491569"/>
                    <a:pt x="485739" y="491244"/>
                    <a:pt x="486715" y="490593"/>
                  </a:cubicBezTo>
                  <a:cubicBezTo>
                    <a:pt x="488017" y="489942"/>
                    <a:pt x="489970" y="489616"/>
                    <a:pt x="491272" y="489291"/>
                  </a:cubicBezTo>
                  <a:lnTo>
                    <a:pt x="491272" y="489291"/>
                  </a:lnTo>
                  <a:cubicBezTo>
                    <a:pt x="491597" y="489942"/>
                    <a:pt x="491597" y="491244"/>
                    <a:pt x="491923" y="493196"/>
                  </a:cubicBezTo>
                  <a:cubicBezTo>
                    <a:pt x="492248" y="495800"/>
                    <a:pt x="492248" y="498729"/>
                    <a:pt x="492248" y="502309"/>
                  </a:cubicBezTo>
                  <a:cubicBezTo>
                    <a:pt x="492248" y="512073"/>
                    <a:pt x="491597" y="523464"/>
                    <a:pt x="490295" y="524440"/>
                  </a:cubicBezTo>
                  <a:cubicBezTo>
                    <a:pt x="489644" y="525091"/>
                    <a:pt x="488343" y="523789"/>
                    <a:pt x="486715" y="522487"/>
                  </a:cubicBezTo>
                  <a:cubicBezTo>
                    <a:pt x="485088" y="521186"/>
                    <a:pt x="483461" y="519884"/>
                    <a:pt x="481834" y="519884"/>
                  </a:cubicBezTo>
                  <a:cubicBezTo>
                    <a:pt x="480206" y="519884"/>
                    <a:pt x="478579" y="521186"/>
                    <a:pt x="477277" y="522813"/>
                  </a:cubicBezTo>
                  <a:cubicBezTo>
                    <a:pt x="475975" y="524114"/>
                    <a:pt x="474674" y="525091"/>
                    <a:pt x="474023" y="524766"/>
                  </a:cubicBezTo>
                  <a:cubicBezTo>
                    <a:pt x="472395" y="524114"/>
                    <a:pt x="463283" y="512724"/>
                    <a:pt x="457099" y="504913"/>
                  </a:cubicBezTo>
                  <a:cubicBezTo>
                    <a:pt x="453519" y="500682"/>
                    <a:pt x="450915" y="497427"/>
                    <a:pt x="450265" y="497102"/>
                  </a:cubicBezTo>
                  <a:lnTo>
                    <a:pt x="450265" y="497102"/>
                  </a:lnTo>
                  <a:lnTo>
                    <a:pt x="448963" y="496777"/>
                  </a:lnTo>
                  <a:cubicBezTo>
                    <a:pt x="445383" y="495475"/>
                    <a:pt x="433992" y="492220"/>
                    <a:pt x="430086" y="490268"/>
                  </a:cubicBezTo>
                  <a:cubicBezTo>
                    <a:pt x="427157" y="488966"/>
                    <a:pt x="425530" y="484084"/>
                    <a:pt x="424554" y="480178"/>
                  </a:cubicBezTo>
                  <a:cubicBezTo>
                    <a:pt x="424228" y="478877"/>
                    <a:pt x="423903" y="477575"/>
                    <a:pt x="423252" y="476598"/>
                  </a:cubicBezTo>
                  <a:cubicBezTo>
                    <a:pt x="422927" y="475622"/>
                    <a:pt x="422275" y="474971"/>
                    <a:pt x="421625" y="474320"/>
                  </a:cubicBezTo>
                  <a:cubicBezTo>
                    <a:pt x="420648" y="473018"/>
                    <a:pt x="419347" y="472368"/>
                    <a:pt x="418045" y="471716"/>
                  </a:cubicBezTo>
                  <a:cubicBezTo>
                    <a:pt x="416418" y="471066"/>
                    <a:pt x="415116" y="471066"/>
                    <a:pt x="413814" y="471716"/>
                  </a:cubicBezTo>
                  <a:cubicBezTo>
                    <a:pt x="413488" y="472042"/>
                    <a:pt x="412838" y="472042"/>
                    <a:pt x="412512" y="472368"/>
                  </a:cubicBezTo>
                  <a:cubicBezTo>
                    <a:pt x="411210" y="473344"/>
                    <a:pt x="410234" y="475296"/>
                    <a:pt x="408932" y="477249"/>
                  </a:cubicBezTo>
                  <a:cubicBezTo>
                    <a:pt x="407630" y="479202"/>
                    <a:pt x="406329" y="481480"/>
                    <a:pt x="406003" y="481480"/>
                  </a:cubicBezTo>
                  <a:cubicBezTo>
                    <a:pt x="405352" y="481480"/>
                    <a:pt x="399168" y="480504"/>
                    <a:pt x="392009" y="479527"/>
                  </a:cubicBezTo>
                  <a:cubicBezTo>
                    <a:pt x="383547" y="478226"/>
                    <a:pt x="374109" y="476598"/>
                    <a:pt x="371505" y="475948"/>
                  </a:cubicBezTo>
                  <a:cubicBezTo>
                    <a:pt x="368250" y="475296"/>
                    <a:pt x="367600" y="473669"/>
                    <a:pt x="367274" y="472368"/>
                  </a:cubicBezTo>
                  <a:lnTo>
                    <a:pt x="367274" y="472368"/>
                  </a:lnTo>
                  <a:cubicBezTo>
                    <a:pt x="367274" y="472042"/>
                    <a:pt x="366948" y="471716"/>
                    <a:pt x="366948" y="471391"/>
                  </a:cubicBezTo>
                  <a:lnTo>
                    <a:pt x="366948" y="471391"/>
                  </a:lnTo>
                  <a:cubicBezTo>
                    <a:pt x="366948" y="471066"/>
                    <a:pt x="366623" y="469764"/>
                    <a:pt x="366623" y="468137"/>
                  </a:cubicBezTo>
                  <a:cubicBezTo>
                    <a:pt x="366623" y="465533"/>
                    <a:pt x="366298" y="462278"/>
                    <a:pt x="365321" y="460651"/>
                  </a:cubicBezTo>
                  <a:cubicBezTo>
                    <a:pt x="364020" y="458698"/>
                    <a:pt x="358487" y="460651"/>
                    <a:pt x="352629" y="462278"/>
                  </a:cubicBezTo>
                  <a:cubicBezTo>
                    <a:pt x="347096" y="463906"/>
                    <a:pt x="341563" y="465859"/>
                    <a:pt x="340587" y="465207"/>
                  </a:cubicBezTo>
                  <a:cubicBezTo>
                    <a:pt x="339936" y="464557"/>
                    <a:pt x="340261" y="463580"/>
                    <a:pt x="340587" y="462604"/>
                  </a:cubicBezTo>
                  <a:cubicBezTo>
                    <a:pt x="340912" y="461302"/>
                    <a:pt x="341563" y="460326"/>
                    <a:pt x="341238" y="459024"/>
                  </a:cubicBezTo>
                  <a:lnTo>
                    <a:pt x="341238" y="459024"/>
                  </a:lnTo>
                  <a:lnTo>
                    <a:pt x="341238" y="459024"/>
                  </a:lnTo>
                  <a:lnTo>
                    <a:pt x="341238" y="459024"/>
                  </a:lnTo>
                  <a:cubicBezTo>
                    <a:pt x="340912" y="457722"/>
                    <a:pt x="337983" y="455444"/>
                    <a:pt x="335380" y="453817"/>
                  </a:cubicBezTo>
                  <a:lnTo>
                    <a:pt x="335380" y="453817"/>
                  </a:lnTo>
                  <a:cubicBezTo>
                    <a:pt x="332450" y="452189"/>
                    <a:pt x="329196" y="450887"/>
                    <a:pt x="327894" y="451213"/>
                  </a:cubicBezTo>
                  <a:lnTo>
                    <a:pt x="327894" y="451213"/>
                  </a:lnTo>
                  <a:lnTo>
                    <a:pt x="327894" y="451213"/>
                  </a:lnTo>
                  <a:lnTo>
                    <a:pt x="327894" y="451213"/>
                  </a:lnTo>
                  <a:cubicBezTo>
                    <a:pt x="326918" y="451539"/>
                    <a:pt x="325616" y="452189"/>
                    <a:pt x="323989" y="452840"/>
                  </a:cubicBezTo>
                  <a:cubicBezTo>
                    <a:pt x="322036" y="453817"/>
                    <a:pt x="320083" y="454468"/>
                    <a:pt x="318456" y="455118"/>
                  </a:cubicBezTo>
                  <a:cubicBezTo>
                    <a:pt x="317154" y="455444"/>
                    <a:pt x="308367" y="456095"/>
                    <a:pt x="299905" y="456420"/>
                  </a:cubicBezTo>
                  <a:cubicBezTo>
                    <a:pt x="293721" y="456746"/>
                    <a:pt x="287863" y="457071"/>
                    <a:pt x="285585" y="457396"/>
                  </a:cubicBezTo>
                  <a:cubicBezTo>
                    <a:pt x="281680" y="458048"/>
                    <a:pt x="280378" y="459675"/>
                    <a:pt x="279076" y="460977"/>
                  </a:cubicBezTo>
                  <a:cubicBezTo>
                    <a:pt x="278751" y="461302"/>
                    <a:pt x="278425" y="461628"/>
                    <a:pt x="278425" y="461953"/>
                  </a:cubicBezTo>
                  <a:cubicBezTo>
                    <a:pt x="277774" y="460000"/>
                    <a:pt x="278100" y="455444"/>
                    <a:pt x="278100" y="453491"/>
                  </a:cubicBezTo>
                  <a:lnTo>
                    <a:pt x="278100" y="453491"/>
                  </a:lnTo>
                  <a:lnTo>
                    <a:pt x="278100" y="452840"/>
                  </a:lnTo>
                  <a:lnTo>
                    <a:pt x="278100" y="452840"/>
                  </a:lnTo>
                  <a:cubicBezTo>
                    <a:pt x="278100" y="452515"/>
                    <a:pt x="278751" y="451539"/>
                    <a:pt x="279402" y="450237"/>
                  </a:cubicBezTo>
                  <a:lnTo>
                    <a:pt x="279402" y="450237"/>
                  </a:lnTo>
                  <a:cubicBezTo>
                    <a:pt x="280378" y="448284"/>
                    <a:pt x="281680" y="446006"/>
                    <a:pt x="281680" y="444053"/>
                  </a:cubicBezTo>
                  <a:cubicBezTo>
                    <a:pt x="281680" y="441775"/>
                    <a:pt x="279727" y="433639"/>
                    <a:pt x="278751" y="428757"/>
                  </a:cubicBezTo>
                  <a:cubicBezTo>
                    <a:pt x="278100" y="426804"/>
                    <a:pt x="277774" y="425177"/>
                    <a:pt x="277774" y="424851"/>
                  </a:cubicBezTo>
                  <a:cubicBezTo>
                    <a:pt x="277774" y="423875"/>
                    <a:pt x="274845" y="421271"/>
                    <a:pt x="272567" y="418993"/>
                  </a:cubicBezTo>
                  <a:cubicBezTo>
                    <a:pt x="270940" y="417366"/>
                    <a:pt x="268987" y="415739"/>
                    <a:pt x="268987" y="415739"/>
                  </a:cubicBezTo>
                  <a:cubicBezTo>
                    <a:pt x="268987" y="415413"/>
                    <a:pt x="268662" y="412810"/>
                    <a:pt x="268662" y="409880"/>
                  </a:cubicBezTo>
                  <a:cubicBezTo>
                    <a:pt x="268662" y="406626"/>
                    <a:pt x="268662" y="403046"/>
                    <a:pt x="268987" y="401744"/>
                  </a:cubicBezTo>
                  <a:cubicBezTo>
                    <a:pt x="268987" y="400442"/>
                    <a:pt x="269312" y="395560"/>
                    <a:pt x="269638" y="390353"/>
                  </a:cubicBezTo>
                  <a:cubicBezTo>
                    <a:pt x="269964" y="385146"/>
                    <a:pt x="269964" y="379939"/>
                    <a:pt x="269964" y="378962"/>
                  </a:cubicBezTo>
                  <a:cubicBezTo>
                    <a:pt x="269964" y="377660"/>
                    <a:pt x="268662" y="375382"/>
                    <a:pt x="267360" y="373430"/>
                  </a:cubicBezTo>
                  <a:cubicBezTo>
                    <a:pt x="266384" y="371803"/>
                    <a:pt x="265407" y="370501"/>
                    <a:pt x="265407" y="370175"/>
                  </a:cubicBezTo>
                  <a:cubicBezTo>
                    <a:pt x="265407" y="369850"/>
                    <a:pt x="265732" y="368873"/>
                    <a:pt x="266058" y="367246"/>
                  </a:cubicBezTo>
                  <a:cubicBezTo>
                    <a:pt x="266709" y="365293"/>
                    <a:pt x="267360" y="363341"/>
                    <a:pt x="267360" y="361714"/>
                  </a:cubicBezTo>
                  <a:lnTo>
                    <a:pt x="267360" y="361714"/>
                  </a:lnTo>
                  <a:lnTo>
                    <a:pt x="267360" y="361388"/>
                  </a:lnTo>
                  <a:lnTo>
                    <a:pt x="267360" y="361388"/>
                  </a:lnTo>
                  <a:cubicBezTo>
                    <a:pt x="267360" y="359760"/>
                    <a:pt x="266709" y="356832"/>
                    <a:pt x="266058" y="354553"/>
                  </a:cubicBezTo>
                  <a:cubicBezTo>
                    <a:pt x="265082" y="351624"/>
                    <a:pt x="263780" y="349346"/>
                    <a:pt x="262478" y="349346"/>
                  </a:cubicBezTo>
                  <a:lnTo>
                    <a:pt x="262478" y="349346"/>
                  </a:lnTo>
                  <a:lnTo>
                    <a:pt x="262478" y="349346"/>
                  </a:lnTo>
                  <a:lnTo>
                    <a:pt x="262478" y="349346"/>
                  </a:lnTo>
                  <a:cubicBezTo>
                    <a:pt x="262153" y="349346"/>
                    <a:pt x="261827" y="349346"/>
                    <a:pt x="261176" y="349346"/>
                  </a:cubicBezTo>
                  <a:cubicBezTo>
                    <a:pt x="255644" y="349672"/>
                    <a:pt x="236442" y="350973"/>
                    <a:pt x="233187" y="349346"/>
                  </a:cubicBezTo>
                  <a:cubicBezTo>
                    <a:pt x="231885" y="348370"/>
                    <a:pt x="232862" y="345766"/>
                    <a:pt x="233513" y="343814"/>
                  </a:cubicBezTo>
                  <a:cubicBezTo>
                    <a:pt x="233838" y="343162"/>
                    <a:pt x="233838" y="342512"/>
                    <a:pt x="234164" y="341861"/>
                  </a:cubicBezTo>
                  <a:cubicBezTo>
                    <a:pt x="234489" y="340233"/>
                    <a:pt x="234489" y="339257"/>
                    <a:pt x="232862" y="338932"/>
                  </a:cubicBezTo>
                  <a:lnTo>
                    <a:pt x="232862" y="338932"/>
                  </a:lnTo>
                  <a:cubicBezTo>
                    <a:pt x="231560" y="338606"/>
                    <a:pt x="227980" y="339257"/>
                    <a:pt x="224400" y="340233"/>
                  </a:cubicBezTo>
                  <a:cubicBezTo>
                    <a:pt x="222122" y="340884"/>
                    <a:pt x="220169" y="341210"/>
                    <a:pt x="218216" y="341535"/>
                  </a:cubicBezTo>
                  <a:cubicBezTo>
                    <a:pt x="217566" y="341535"/>
                    <a:pt x="216914" y="341535"/>
                    <a:pt x="216264" y="341861"/>
                  </a:cubicBezTo>
                  <a:lnTo>
                    <a:pt x="213335" y="341861"/>
                  </a:lnTo>
                  <a:cubicBezTo>
                    <a:pt x="212358" y="341861"/>
                    <a:pt x="211057" y="341861"/>
                    <a:pt x="210080" y="341861"/>
                  </a:cubicBezTo>
                  <a:cubicBezTo>
                    <a:pt x="208453" y="341861"/>
                    <a:pt x="206826" y="341861"/>
                    <a:pt x="205198" y="341861"/>
                  </a:cubicBezTo>
                  <a:cubicBezTo>
                    <a:pt x="201618" y="341861"/>
                    <a:pt x="199666" y="350973"/>
                    <a:pt x="197713" y="359110"/>
                  </a:cubicBezTo>
                  <a:cubicBezTo>
                    <a:pt x="196411" y="364642"/>
                    <a:pt x="195109" y="369850"/>
                    <a:pt x="194458" y="370175"/>
                  </a:cubicBezTo>
                  <a:cubicBezTo>
                    <a:pt x="193157" y="370826"/>
                    <a:pt x="187949" y="369850"/>
                    <a:pt x="183067" y="369199"/>
                  </a:cubicBezTo>
                  <a:cubicBezTo>
                    <a:pt x="178837" y="368548"/>
                    <a:pt x="174606" y="367897"/>
                    <a:pt x="172653" y="368223"/>
                  </a:cubicBezTo>
                  <a:cubicBezTo>
                    <a:pt x="170049" y="368548"/>
                    <a:pt x="167446" y="369199"/>
                    <a:pt x="164517" y="369850"/>
                  </a:cubicBezTo>
                  <a:cubicBezTo>
                    <a:pt x="163215" y="370175"/>
                    <a:pt x="161587" y="370501"/>
                    <a:pt x="160286" y="370826"/>
                  </a:cubicBezTo>
                  <a:cubicBezTo>
                    <a:pt x="158333" y="371151"/>
                    <a:pt x="155730" y="371477"/>
                    <a:pt x="153126" y="371151"/>
                  </a:cubicBezTo>
                  <a:cubicBezTo>
                    <a:pt x="150848" y="371151"/>
                    <a:pt x="148569" y="370826"/>
                    <a:pt x="147593" y="370175"/>
                  </a:cubicBezTo>
                  <a:cubicBezTo>
                    <a:pt x="146291" y="369524"/>
                    <a:pt x="144664" y="367246"/>
                    <a:pt x="143037" y="364642"/>
                  </a:cubicBezTo>
                  <a:cubicBezTo>
                    <a:pt x="141735" y="362690"/>
                    <a:pt x="140108" y="360412"/>
                    <a:pt x="138480" y="358784"/>
                  </a:cubicBezTo>
                  <a:cubicBezTo>
                    <a:pt x="137178" y="357482"/>
                    <a:pt x="134900" y="353903"/>
                    <a:pt x="132622" y="349997"/>
                  </a:cubicBezTo>
                  <a:cubicBezTo>
                    <a:pt x="129367" y="344790"/>
                    <a:pt x="126439" y="338932"/>
                    <a:pt x="125788" y="337630"/>
                  </a:cubicBezTo>
                  <a:cubicBezTo>
                    <a:pt x="125462" y="336979"/>
                    <a:pt x="125137" y="334701"/>
                    <a:pt x="124811" y="332097"/>
                  </a:cubicBezTo>
                  <a:cubicBezTo>
                    <a:pt x="124160" y="326239"/>
                    <a:pt x="122858" y="317777"/>
                    <a:pt x="120580" y="314848"/>
                  </a:cubicBezTo>
                  <a:cubicBezTo>
                    <a:pt x="117326" y="310943"/>
                    <a:pt x="109840" y="310943"/>
                    <a:pt x="104958" y="310943"/>
                  </a:cubicBezTo>
                  <a:lnTo>
                    <a:pt x="104958" y="310943"/>
                  </a:lnTo>
                  <a:cubicBezTo>
                    <a:pt x="104633" y="310943"/>
                    <a:pt x="103982" y="310943"/>
                    <a:pt x="103331" y="310943"/>
                  </a:cubicBezTo>
                  <a:cubicBezTo>
                    <a:pt x="100728" y="310943"/>
                    <a:pt x="90313" y="311268"/>
                    <a:pt x="81201" y="311268"/>
                  </a:cubicBezTo>
                  <a:cubicBezTo>
                    <a:pt x="74040" y="311268"/>
                    <a:pt x="67531" y="311594"/>
                    <a:pt x="65579" y="311594"/>
                  </a:cubicBezTo>
                  <a:cubicBezTo>
                    <a:pt x="63951" y="311594"/>
                    <a:pt x="57768" y="311594"/>
                    <a:pt x="50283" y="311594"/>
                  </a:cubicBezTo>
                  <a:cubicBezTo>
                    <a:pt x="38892" y="311594"/>
                    <a:pt x="25222" y="311268"/>
                    <a:pt x="22619" y="311594"/>
                  </a:cubicBezTo>
                  <a:cubicBezTo>
                    <a:pt x="20666" y="311919"/>
                    <a:pt x="15785" y="313872"/>
                    <a:pt x="10903" y="315824"/>
                  </a:cubicBezTo>
                  <a:lnTo>
                    <a:pt x="10903" y="315824"/>
                  </a:lnTo>
                  <a:cubicBezTo>
                    <a:pt x="7323" y="318428"/>
                    <a:pt x="3417" y="320381"/>
                    <a:pt x="488" y="321683"/>
                  </a:cubicBezTo>
                  <a:lnTo>
                    <a:pt x="488" y="32168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0" name="Freeform: Shape 2739">
              <a:extLst>
                <a:ext uri="{FF2B5EF4-FFF2-40B4-BE49-F238E27FC236}">
                  <a16:creationId xmlns:a16="http://schemas.microsoft.com/office/drawing/2014/main" id="{14999F7A-5D68-432B-86E3-352D791418F6}"/>
                </a:ext>
              </a:extLst>
            </p:cNvPr>
            <p:cNvSpPr/>
            <p:nvPr/>
          </p:nvSpPr>
          <p:spPr>
            <a:xfrm>
              <a:off x="6090910" y="4615234"/>
              <a:ext cx="343900" cy="336853"/>
            </a:xfrm>
            <a:custGeom>
              <a:avLst/>
              <a:gdLst>
                <a:gd name="connsiteX0" fmla="*/ 458 w 343900"/>
                <a:gd name="connsiteY0" fmla="*/ 319930 h 336853"/>
                <a:gd name="connsiteX1" fmla="*/ 458 w 343900"/>
                <a:gd name="connsiteY1" fmla="*/ 313746 h 336853"/>
                <a:gd name="connsiteX2" fmla="*/ 458 w 343900"/>
                <a:gd name="connsiteY2" fmla="*/ 282177 h 336853"/>
                <a:gd name="connsiteX3" fmla="*/ 7944 w 343900"/>
                <a:gd name="connsiteY3" fmla="*/ 273064 h 336853"/>
                <a:gd name="connsiteX4" fmla="*/ 13477 w 343900"/>
                <a:gd name="connsiteY4" fmla="*/ 252235 h 336853"/>
                <a:gd name="connsiteX5" fmla="*/ 21613 w 343900"/>
                <a:gd name="connsiteY5" fmla="*/ 220341 h 336853"/>
                <a:gd name="connsiteX6" fmla="*/ 28773 w 343900"/>
                <a:gd name="connsiteY6" fmla="*/ 202767 h 336853"/>
                <a:gd name="connsiteX7" fmla="*/ 42116 w 343900"/>
                <a:gd name="connsiteY7" fmla="*/ 188447 h 336853"/>
                <a:gd name="connsiteX8" fmla="*/ 48951 w 343900"/>
                <a:gd name="connsiteY8" fmla="*/ 186169 h 336853"/>
                <a:gd name="connsiteX9" fmla="*/ 58063 w 343900"/>
                <a:gd name="connsiteY9" fmla="*/ 164689 h 336853"/>
                <a:gd name="connsiteX10" fmla="*/ 57738 w 343900"/>
                <a:gd name="connsiteY10" fmla="*/ 138978 h 336853"/>
                <a:gd name="connsiteX11" fmla="*/ 51554 w 343900"/>
                <a:gd name="connsiteY11" fmla="*/ 124658 h 336853"/>
                <a:gd name="connsiteX12" fmla="*/ 42767 w 343900"/>
                <a:gd name="connsiteY12" fmla="*/ 100900 h 336853"/>
                <a:gd name="connsiteX13" fmla="*/ 39513 w 343900"/>
                <a:gd name="connsiteY13" fmla="*/ 92112 h 336853"/>
                <a:gd name="connsiteX14" fmla="*/ 37886 w 343900"/>
                <a:gd name="connsiteY14" fmla="*/ 85929 h 336853"/>
                <a:gd name="connsiteX15" fmla="*/ 46347 w 343900"/>
                <a:gd name="connsiteY15" fmla="*/ 75840 h 336853"/>
                <a:gd name="connsiteX16" fmla="*/ 46347 w 343900"/>
                <a:gd name="connsiteY16" fmla="*/ 65100 h 336853"/>
                <a:gd name="connsiteX17" fmla="*/ 30075 w 343900"/>
                <a:gd name="connsiteY17" fmla="*/ 28324 h 336853"/>
                <a:gd name="connsiteX18" fmla="*/ 17382 w 343900"/>
                <a:gd name="connsiteY18" fmla="*/ 9122 h 336853"/>
                <a:gd name="connsiteX19" fmla="*/ 27797 w 343900"/>
                <a:gd name="connsiteY19" fmla="*/ 4565 h 336853"/>
                <a:gd name="connsiteX20" fmla="*/ 27797 w 343900"/>
                <a:gd name="connsiteY20" fmla="*/ 4565 h 336853"/>
                <a:gd name="connsiteX21" fmla="*/ 38862 w 343900"/>
                <a:gd name="connsiteY21" fmla="*/ 660 h 336853"/>
                <a:gd name="connsiteX22" fmla="*/ 66200 w 343900"/>
                <a:gd name="connsiteY22" fmla="*/ 660 h 336853"/>
                <a:gd name="connsiteX23" fmla="*/ 81496 w 343900"/>
                <a:gd name="connsiteY23" fmla="*/ 660 h 336853"/>
                <a:gd name="connsiteX24" fmla="*/ 81496 w 343900"/>
                <a:gd name="connsiteY24" fmla="*/ 660 h 336853"/>
                <a:gd name="connsiteX25" fmla="*/ 96793 w 343900"/>
                <a:gd name="connsiteY25" fmla="*/ 335 h 336853"/>
                <a:gd name="connsiteX26" fmla="*/ 118923 w 343900"/>
                <a:gd name="connsiteY26" fmla="*/ 9 h 336853"/>
                <a:gd name="connsiteX27" fmla="*/ 120876 w 343900"/>
                <a:gd name="connsiteY27" fmla="*/ 9 h 336853"/>
                <a:gd name="connsiteX28" fmla="*/ 134545 w 343900"/>
                <a:gd name="connsiteY28" fmla="*/ 2938 h 336853"/>
                <a:gd name="connsiteX29" fmla="*/ 138451 w 343900"/>
                <a:gd name="connsiteY29" fmla="*/ 18885 h 336853"/>
                <a:gd name="connsiteX30" fmla="*/ 139427 w 343900"/>
                <a:gd name="connsiteY30" fmla="*/ 25069 h 336853"/>
                <a:gd name="connsiteX31" fmla="*/ 146587 w 343900"/>
                <a:gd name="connsiteY31" fmla="*/ 38087 h 336853"/>
                <a:gd name="connsiteX32" fmla="*/ 152770 w 343900"/>
                <a:gd name="connsiteY32" fmla="*/ 47200 h 336853"/>
                <a:gd name="connsiteX33" fmla="*/ 157001 w 343900"/>
                <a:gd name="connsiteY33" fmla="*/ 52733 h 336853"/>
                <a:gd name="connsiteX34" fmla="*/ 162860 w 343900"/>
                <a:gd name="connsiteY34" fmla="*/ 59242 h 336853"/>
                <a:gd name="connsiteX35" fmla="*/ 169369 w 343900"/>
                <a:gd name="connsiteY35" fmla="*/ 60544 h 336853"/>
                <a:gd name="connsiteX36" fmla="*/ 177179 w 343900"/>
                <a:gd name="connsiteY36" fmla="*/ 59893 h 336853"/>
                <a:gd name="connsiteX37" fmla="*/ 181410 w 343900"/>
                <a:gd name="connsiteY37" fmla="*/ 58916 h 336853"/>
                <a:gd name="connsiteX38" fmla="*/ 189221 w 343900"/>
                <a:gd name="connsiteY38" fmla="*/ 57289 h 336853"/>
                <a:gd name="connsiteX39" fmla="*/ 198660 w 343900"/>
                <a:gd name="connsiteY39" fmla="*/ 58265 h 336853"/>
                <a:gd name="connsiteX40" fmla="*/ 211352 w 343900"/>
                <a:gd name="connsiteY40" fmla="*/ 58916 h 336853"/>
                <a:gd name="connsiteX41" fmla="*/ 215908 w 343900"/>
                <a:gd name="connsiteY41" fmla="*/ 45898 h 336853"/>
                <a:gd name="connsiteX42" fmla="*/ 220790 w 343900"/>
                <a:gd name="connsiteY42" fmla="*/ 30602 h 336853"/>
                <a:gd name="connsiteX43" fmla="*/ 225347 w 343900"/>
                <a:gd name="connsiteY43" fmla="*/ 30602 h 336853"/>
                <a:gd name="connsiteX44" fmla="*/ 233808 w 343900"/>
                <a:gd name="connsiteY44" fmla="*/ 30276 h 336853"/>
                <a:gd name="connsiteX45" fmla="*/ 239992 w 343900"/>
                <a:gd name="connsiteY45" fmla="*/ 28974 h 336853"/>
                <a:gd name="connsiteX46" fmla="*/ 246501 w 343900"/>
                <a:gd name="connsiteY46" fmla="*/ 27673 h 336853"/>
                <a:gd name="connsiteX47" fmla="*/ 246176 w 343900"/>
                <a:gd name="connsiteY47" fmla="*/ 28974 h 336853"/>
                <a:gd name="connsiteX48" fmla="*/ 246826 w 343900"/>
                <a:gd name="connsiteY48" fmla="*/ 37762 h 336853"/>
                <a:gd name="connsiteX49" fmla="*/ 276117 w 343900"/>
                <a:gd name="connsiteY49" fmla="*/ 38413 h 336853"/>
                <a:gd name="connsiteX50" fmla="*/ 277419 w 343900"/>
                <a:gd name="connsiteY50" fmla="*/ 38413 h 336853"/>
                <a:gd name="connsiteX51" fmla="*/ 277419 w 343900"/>
                <a:gd name="connsiteY51" fmla="*/ 38413 h 336853"/>
                <a:gd name="connsiteX52" fmla="*/ 278721 w 343900"/>
                <a:gd name="connsiteY52" fmla="*/ 41993 h 336853"/>
                <a:gd name="connsiteX53" fmla="*/ 280023 w 343900"/>
                <a:gd name="connsiteY53" fmla="*/ 48176 h 336853"/>
                <a:gd name="connsiteX54" fmla="*/ 280023 w 343900"/>
                <a:gd name="connsiteY54" fmla="*/ 48176 h 336853"/>
                <a:gd name="connsiteX55" fmla="*/ 280023 w 343900"/>
                <a:gd name="connsiteY55" fmla="*/ 48502 h 336853"/>
                <a:gd name="connsiteX56" fmla="*/ 280023 w 343900"/>
                <a:gd name="connsiteY56" fmla="*/ 48502 h 336853"/>
                <a:gd name="connsiteX57" fmla="*/ 279046 w 343900"/>
                <a:gd name="connsiteY57" fmla="*/ 53383 h 336853"/>
                <a:gd name="connsiteX58" fmla="*/ 278396 w 343900"/>
                <a:gd name="connsiteY58" fmla="*/ 57289 h 336853"/>
                <a:gd name="connsiteX59" fmla="*/ 280674 w 343900"/>
                <a:gd name="connsiteY59" fmla="*/ 61520 h 336853"/>
                <a:gd name="connsiteX60" fmla="*/ 282952 w 343900"/>
                <a:gd name="connsiteY60" fmla="*/ 66076 h 336853"/>
                <a:gd name="connsiteX61" fmla="*/ 282626 w 343900"/>
                <a:gd name="connsiteY61" fmla="*/ 77142 h 336853"/>
                <a:gd name="connsiteX62" fmla="*/ 281976 w 343900"/>
                <a:gd name="connsiteY62" fmla="*/ 88207 h 336853"/>
                <a:gd name="connsiteX63" fmla="*/ 281650 w 343900"/>
                <a:gd name="connsiteY63" fmla="*/ 96669 h 336853"/>
                <a:gd name="connsiteX64" fmla="*/ 281976 w 343900"/>
                <a:gd name="connsiteY64" fmla="*/ 103829 h 336853"/>
                <a:gd name="connsiteX65" fmla="*/ 286206 w 343900"/>
                <a:gd name="connsiteY65" fmla="*/ 108060 h 336853"/>
                <a:gd name="connsiteX66" fmla="*/ 290763 w 343900"/>
                <a:gd name="connsiteY66" fmla="*/ 111965 h 336853"/>
                <a:gd name="connsiteX67" fmla="*/ 291739 w 343900"/>
                <a:gd name="connsiteY67" fmla="*/ 116196 h 336853"/>
                <a:gd name="connsiteX68" fmla="*/ 294668 w 343900"/>
                <a:gd name="connsiteY68" fmla="*/ 130841 h 336853"/>
                <a:gd name="connsiteX69" fmla="*/ 292715 w 343900"/>
                <a:gd name="connsiteY69" fmla="*/ 135723 h 336853"/>
                <a:gd name="connsiteX70" fmla="*/ 292715 w 343900"/>
                <a:gd name="connsiteY70" fmla="*/ 135723 h 336853"/>
                <a:gd name="connsiteX71" fmla="*/ 291088 w 343900"/>
                <a:gd name="connsiteY71" fmla="*/ 139629 h 336853"/>
                <a:gd name="connsiteX72" fmla="*/ 291088 w 343900"/>
                <a:gd name="connsiteY72" fmla="*/ 139629 h 336853"/>
                <a:gd name="connsiteX73" fmla="*/ 291088 w 343900"/>
                <a:gd name="connsiteY73" fmla="*/ 140280 h 336853"/>
                <a:gd name="connsiteX74" fmla="*/ 292390 w 343900"/>
                <a:gd name="connsiteY74" fmla="*/ 151019 h 336853"/>
                <a:gd name="connsiteX75" fmla="*/ 295319 w 343900"/>
                <a:gd name="connsiteY75" fmla="*/ 151671 h 336853"/>
                <a:gd name="connsiteX76" fmla="*/ 297272 w 343900"/>
                <a:gd name="connsiteY76" fmla="*/ 149718 h 336853"/>
                <a:gd name="connsiteX77" fmla="*/ 302153 w 343900"/>
                <a:gd name="connsiteY77" fmla="*/ 147114 h 336853"/>
                <a:gd name="connsiteX78" fmla="*/ 316148 w 343900"/>
                <a:gd name="connsiteY78" fmla="*/ 146138 h 336853"/>
                <a:gd name="connsiteX79" fmla="*/ 335350 w 343900"/>
                <a:gd name="connsiteY79" fmla="*/ 144510 h 336853"/>
                <a:gd name="connsiteX80" fmla="*/ 340232 w 343900"/>
                <a:gd name="connsiteY80" fmla="*/ 142558 h 336853"/>
                <a:gd name="connsiteX81" fmla="*/ 342184 w 343900"/>
                <a:gd name="connsiteY81" fmla="*/ 146789 h 336853"/>
                <a:gd name="connsiteX82" fmla="*/ 342835 w 343900"/>
                <a:gd name="connsiteY82" fmla="*/ 170221 h 336853"/>
                <a:gd name="connsiteX83" fmla="*/ 343812 w 343900"/>
                <a:gd name="connsiteY83" fmla="*/ 180636 h 336853"/>
                <a:gd name="connsiteX84" fmla="*/ 343160 w 343900"/>
                <a:gd name="connsiteY84" fmla="*/ 184216 h 336853"/>
                <a:gd name="connsiteX85" fmla="*/ 339255 w 343900"/>
                <a:gd name="connsiteY85" fmla="*/ 192026 h 336853"/>
                <a:gd name="connsiteX86" fmla="*/ 341208 w 343900"/>
                <a:gd name="connsiteY86" fmla="*/ 199187 h 336853"/>
                <a:gd name="connsiteX87" fmla="*/ 342184 w 343900"/>
                <a:gd name="connsiteY87" fmla="*/ 200489 h 336853"/>
                <a:gd name="connsiteX88" fmla="*/ 340557 w 343900"/>
                <a:gd name="connsiteY88" fmla="*/ 199187 h 336853"/>
                <a:gd name="connsiteX89" fmla="*/ 320053 w 343900"/>
                <a:gd name="connsiteY89" fmla="*/ 198536 h 336853"/>
                <a:gd name="connsiteX90" fmla="*/ 288485 w 343900"/>
                <a:gd name="connsiteY90" fmla="*/ 198536 h 336853"/>
                <a:gd name="connsiteX91" fmla="*/ 287183 w 343900"/>
                <a:gd name="connsiteY91" fmla="*/ 203092 h 336853"/>
                <a:gd name="connsiteX92" fmla="*/ 286857 w 343900"/>
                <a:gd name="connsiteY92" fmla="*/ 209601 h 336853"/>
                <a:gd name="connsiteX93" fmla="*/ 286857 w 343900"/>
                <a:gd name="connsiteY93" fmla="*/ 240194 h 336853"/>
                <a:gd name="connsiteX94" fmla="*/ 286857 w 343900"/>
                <a:gd name="connsiteY94" fmla="*/ 290964 h 336853"/>
                <a:gd name="connsiteX95" fmla="*/ 288485 w 343900"/>
                <a:gd name="connsiteY95" fmla="*/ 296171 h 336853"/>
                <a:gd name="connsiteX96" fmla="*/ 288485 w 343900"/>
                <a:gd name="connsiteY96" fmla="*/ 296171 h 336853"/>
                <a:gd name="connsiteX97" fmla="*/ 290763 w 343900"/>
                <a:gd name="connsiteY97" fmla="*/ 300403 h 336853"/>
                <a:gd name="connsiteX98" fmla="*/ 309314 w 343900"/>
                <a:gd name="connsiteY98" fmla="*/ 315048 h 336853"/>
                <a:gd name="connsiteX99" fmla="*/ 327539 w 343900"/>
                <a:gd name="connsiteY99" fmla="*/ 329693 h 336853"/>
                <a:gd name="connsiteX100" fmla="*/ 314846 w 343900"/>
                <a:gd name="connsiteY100" fmla="*/ 331971 h 336853"/>
                <a:gd name="connsiteX101" fmla="*/ 285881 w 343900"/>
                <a:gd name="connsiteY101" fmla="*/ 335226 h 336853"/>
                <a:gd name="connsiteX102" fmla="*/ 275792 w 343900"/>
                <a:gd name="connsiteY102" fmla="*/ 336202 h 336853"/>
                <a:gd name="connsiteX103" fmla="*/ 265703 w 343900"/>
                <a:gd name="connsiteY103" fmla="*/ 336853 h 336853"/>
                <a:gd name="connsiteX104" fmla="*/ 253661 w 343900"/>
                <a:gd name="connsiteY104" fmla="*/ 336853 h 336853"/>
                <a:gd name="connsiteX105" fmla="*/ 250406 w 343900"/>
                <a:gd name="connsiteY105" fmla="*/ 336528 h 336853"/>
                <a:gd name="connsiteX106" fmla="*/ 250406 w 343900"/>
                <a:gd name="connsiteY106" fmla="*/ 336528 h 336853"/>
                <a:gd name="connsiteX107" fmla="*/ 221116 w 343900"/>
                <a:gd name="connsiteY107" fmla="*/ 335226 h 336853"/>
                <a:gd name="connsiteX108" fmla="*/ 213630 w 343900"/>
                <a:gd name="connsiteY108" fmla="*/ 335877 h 336853"/>
                <a:gd name="connsiteX109" fmla="*/ 201914 w 343900"/>
                <a:gd name="connsiteY109" fmla="*/ 335226 h 336853"/>
                <a:gd name="connsiteX110" fmla="*/ 201914 w 343900"/>
                <a:gd name="connsiteY110" fmla="*/ 335226 h 336853"/>
                <a:gd name="connsiteX111" fmla="*/ 197032 w 343900"/>
                <a:gd name="connsiteY111" fmla="*/ 330344 h 336853"/>
                <a:gd name="connsiteX112" fmla="*/ 188245 w 343900"/>
                <a:gd name="connsiteY112" fmla="*/ 322859 h 336853"/>
                <a:gd name="connsiteX113" fmla="*/ 164487 w 343900"/>
                <a:gd name="connsiteY113" fmla="*/ 323835 h 336853"/>
                <a:gd name="connsiteX114" fmla="*/ 150492 w 343900"/>
                <a:gd name="connsiteY114" fmla="*/ 324486 h 336853"/>
                <a:gd name="connsiteX115" fmla="*/ 122503 w 343900"/>
                <a:gd name="connsiteY115" fmla="*/ 324486 h 336853"/>
                <a:gd name="connsiteX116" fmla="*/ 92561 w 343900"/>
                <a:gd name="connsiteY116" fmla="*/ 324486 h 336853"/>
                <a:gd name="connsiteX117" fmla="*/ 73685 w 343900"/>
                <a:gd name="connsiteY117" fmla="*/ 324486 h 336853"/>
                <a:gd name="connsiteX118" fmla="*/ 60993 w 343900"/>
                <a:gd name="connsiteY118" fmla="*/ 323184 h 336853"/>
                <a:gd name="connsiteX119" fmla="*/ 49602 w 343900"/>
                <a:gd name="connsiteY119" fmla="*/ 314723 h 336853"/>
                <a:gd name="connsiteX120" fmla="*/ 44720 w 343900"/>
                <a:gd name="connsiteY120" fmla="*/ 310817 h 336853"/>
                <a:gd name="connsiteX121" fmla="*/ 39838 w 343900"/>
                <a:gd name="connsiteY121" fmla="*/ 309515 h 336853"/>
                <a:gd name="connsiteX122" fmla="*/ 34306 w 343900"/>
                <a:gd name="connsiteY122" fmla="*/ 311143 h 336853"/>
                <a:gd name="connsiteX123" fmla="*/ 26169 w 343900"/>
                <a:gd name="connsiteY123" fmla="*/ 316024 h 336853"/>
                <a:gd name="connsiteX124" fmla="*/ 20962 w 343900"/>
                <a:gd name="connsiteY124" fmla="*/ 319279 h 336853"/>
                <a:gd name="connsiteX125" fmla="*/ 13477 w 343900"/>
                <a:gd name="connsiteY125" fmla="*/ 320255 h 336853"/>
                <a:gd name="connsiteX126" fmla="*/ 458 w 343900"/>
                <a:gd name="connsiteY126" fmla="*/ 319930 h 336853"/>
                <a:gd name="connsiteX127" fmla="*/ 458 w 343900"/>
                <a:gd name="connsiteY127" fmla="*/ 319930 h 33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43900" h="336853">
                  <a:moveTo>
                    <a:pt x="458" y="319930"/>
                  </a:moveTo>
                  <a:cubicBezTo>
                    <a:pt x="458" y="317652"/>
                    <a:pt x="133" y="315373"/>
                    <a:pt x="458" y="313746"/>
                  </a:cubicBezTo>
                  <a:cubicBezTo>
                    <a:pt x="1109" y="309515"/>
                    <a:pt x="-843" y="284781"/>
                    <a:pt x="458" y="282177"/>
                  </a:cubicBezTo>
                  <a:cubicBezTo>
                    <a:pt x="1760" y="279573"/>
                    <a:pt x="5666" y="277946"/>
                    <a:pt x="7944" y="273064"/>
                  </a:cubicBezTo>
                  <a:cubicBezTo>
                    <a:pt x="10222" y="268508"/>
                    <a:pt x="11198" y="259070"/>
                    <a:pt x="13477" y="252235"/>
                  </a:cubicBezTo>
                  <a:cubicBezTo>
                    <a:pt x="15755" y="245401"/>
                    <a:pt x="19334" y="226199"/>
                    <a:pt x="21613" y="220341"/>
                  </a:cubicBezTo>
                  <a:cubicBezTo>
                    <a:pt x="23891" y="214483"/>
                    <a:pt x="25193" y="207648"/>
                    <a:pt x="28773" y="202767"/>
                  </a:cubicBezTo>
                  <a:cubicBezTo>
                    <a:pt x="32678" y="198210"/>
                    <a:pt x="38536" y="190074"/>
                    <a:pt x="42116" y="188447"/>
                  </a:cubicBezTo>
                  <a:cubicBezTo>
                    <a:pt x="45697" y="186819"/>
                    <a:pt x="46022" y="189098"/>
                    <a:pt x="48951" y="186169"/>
                  </a:cubicBezTo>
                  <a:cubicBezTo>
                    <a:pt x="51880" y="183565"/>
                    <a:pt x="57738" y="170547"/>
                    <a:pt x="58063" y="164689"/>
                  </a:cubicBezTo>
                  <a:cubicBezTo>
                    <a:pt x="58389" y="158830"/>
                    <a:pt x="58063" y="143208"/>
                    <a:pt x="57738" y="138978"/>
                  </a:cubicBezTo>
                  <a:cubicBezTo>
                    <a:pt x="57413" y="134747"/>
                    <a:pt x="54158" y="130516"/>
                    <a:pt x="51554" y="124658"/>
                  </a:cubicBezTo>
                  <a:cubicBezTo>
                    <a:pt x="48951" y="118474"/>
                    <a:pt x="44395" y="105781"/>
                    <a:pt x="42767" y="100900"/>
                  </a:cubicBezTo>
                  <a:cubicBezTo>
                    <a:pt x="41140" y="96344"/>
                    <a:pt x="40489" y="95042"/>
                    <a:pt x="39513" y="92112"/>
                  </a:cubicBezTo>
                  <a:cubicBezTo>
                    <a:pt x="38536" y="89183"/>
                    <a:pt x="34306" y="88858"/>
                    <a:pt x="37886" y="85929"/>
                  </a:cubicBezTo>
                  <a:cubicBezTo>
                    <a:pt x="41791" y="83000"/>
                    <a:pt x="46022" y="80071"/>
                    <a:pt x="46347" y="75840"/>
                  </a:cubicBezTo>
                  <a:cubicBezTo>
                    <a:pt x="46673" y="71609"/>
                    <a:pt x="50253" y="71283"/>
                    <a:pt x="46347" y="65100"/>
                  </a:cubicBezTo>
                  <a:cubicBezTo>
                    <a:pt x="42442" y="58916"/>
                    <a:pt x="34631" y="34833"/>
                    <a:pt x="30075" y="28324"/>
                  </a:cubicBezTo>
                  <a:cubicBezTo>
                    <a:pt x="26820" y="23767"/>
                    <a:pt x="20311" y="14980"/>
                    <a:pt x="17382" y="9122"/>
                  </a:cubicBezTo>
                  <a:cubicBezTo>
                    <a:pt x="19986" y="7820"/>
                    <a:pt x="23891" y="6193"/>
                    <a:pt x="27797" y="4565"/>
                  </a:cubicBezTo>
                  <a:lnTo>
                    <a:pt x="27797" y="4565"/>
                  </a:lnTo>
                  <a:cubicBezTo>
                    <a:pt x="32678" y="2613"/>
                    <a:pt x="37234" y="986"/>
                    <a:pt x="38862" y="660"/>
                  </a:cubicBezTo>
                  <a:cubicBezTo>
                    <a:pt x="41140" y="335"/>
                    <a:pt x="54809" y="335"/>
                    <a:pt x="66200" y="660"/>
                  </a:cubicBezTo>
                  <a:cubicBezTo>
                    <a:pt x="73685" y="660"/>
                    <a:pt x="79869" y="660"/>
                    <a:pt x="81496" y="660"/>
                  </a:cubicBezTo>
                  <a:lnTo>
                    <a:pt x="81496" y="660"/>
                  </a:lnTo>
                  <a:cubicBezTo>
                    <a:pt x="83449" y="660"/>
                    <a:pt x="89958" y="335"/>
                    <a:pt x="96793" y="335"/>
                  </a:cubicBezTo>
                  <a:cubicBezTo>
                    <a:pt x="105905" y="9"/>
                    <a:pt x="116320" y="9"/>
                    <a:pt x="118923" y="9"/>
                  </a:cubicBezTo>
                  <a:cubicBezTo>
                    <a:pt x="119249" y="9"/>
                    <a:pt x="119900" y="9"/>
                    <a:pt x="120876" y="9"/>
                  </a:cubicBezTo>
                  <a:cubicBezTo>
                    <a:pt x="125433" y="9"/>
                    <a:pt x="131942" y="-316"/>
                    <a:pt x="134545" y="2938"/>
                  </a:cubicBezTo>
                  <a:cubicBezTo>
                    <a:pt x="136498" y="5217"/>
                    <a:pt x="137474" y="13353"/>
                    <a:pt x="138451" y="18885"/>
                  </a:cubicBezTo>
                  <a:cubicBezTo>
                    <a:pt x="138776" y="21815"/>
                    <a:pt x="139101" y="24093"/>
                    <a:pt x="139427" y="25069"/>
                  </a:cubicBezTo>
                  <a:cubicBezTo>
                    <a:pt x="140078" y="26696"/>
                    <a:pt x="143332" y="32554"/>
                    <a:pt x="146587" y="38087"/>
                  </a:cubicBezTo>
                  <a:cubicBezTo>
                    <a:pt x="148865" y="41993"/>
                    <a:pt x="151469" y="45572"/>
                    <a:pt x="152770" y="47200"/>
                  </a:cubicBezTo>
                  <a:cubicBezTo>
                    <a:pt x="154072" y="48827"/>
                    <a:pt x="155699" y="50780"/>
                    <a:pt x="157001" y="52733"/>
                  </a:cubicBezTo>
                  <a:cubicBezTo>
                    <a:pt x="158954" y="55662"/>
                    <a:pt x="160907" y="58265"/>
                    <a:pt x="162860" y="59242"/>
                  </a:cubicBezTo>
                  <a:cubicBezTo>
                    <a:pt x="164487" y="59893"/>
                    <a:pt x="166765" y="60544"/>
                    <a:pt x="169369" y="60544"/>
                  </a:cubicBezTo>
                  <a:cubicBezTo>
                    <a:pt x="172298" y="60544"/>
                    <a:pt x="175227" y="60544"/>
                    <a:pt x="177179" y="59893"/>
                  </a:cubicBezTo>
                  <a:cubicBezTo>
                    <a:pt x="178481" y="59567"/>
                    <a:pt x="179783" y="59242"/>
                    <a:pt x="181410" y="58916"/>
                  </a:cubicBezTo>
                  <a:cubicBezTo>
                    <a:pt x="184340" y="58265"/>
                    <a:pt x="186943" y="57614"/>
                    <a:pt x="189221" y="57289"/>
                  </a:cubicBezTo>
                  <a:cubicBezTo>
                    <a:pt x="190523" y="56963"/>
                    <a:pt x="194754" y="57614"/>
                    <a:pt x="198660" y="58265"/>
                  </a:cubicBezTo>
                  <a:cubicBezTo>
                    <a:pt x="203867" y="59242"/>
                    <a:pt x="209399" y="59893"/>
                    <a:pt x="211352" y="58916"/>
                  </a:cubicBezTo>
                  <a:cubicBezTo>
                    <a:pt x="213305" y="57940"/>
                    <a:pt x="214606" y="52407"/>
                    <a:pt x="215908" y="45898"/>
                  </a:cubicBezTo>
                  <a:cubicBezTo>
                    <a:pt x="217536" y="38738"/>
                    <a:pt x="219488" y="30602"/>
                    <a:pt x="220790" y="30602"/>
                  </a:cubicBezTo>
                  <a:cubicBezTo>
                    <a:pt x="222417" y="30602"/>
                    <a:pt x="224045" y="30602"/>
                    <a:pt x="225347" y="30602"/>
                  </a:cubicBezTo>
                  <a:cubicBezTo>
                    <a:pt x="227950" y="30602"/>
                    <a:pt x="230879" y="30602"/>
                    <a:pt x="233808" y="30276"/>
                  </a:cubicBezTo>
                  <a:cubicBezTo>
                    <a:pt x="235761" y="29951"/>
                    <a:pt x="237714" y="29626"/>
                    <a:pt x="239992" y="28974"/>
                  </a:cubicBezTo>
                  <a:cubicBezTo>
                    <a:pt x="242596" y="28324"/>
                    <a:pt x="245199" y="27673"/>
                    <a:pt x="246501" y="27673"/>
                  </a:cubicBezTo>
                  <a:cubicBezTo>
                    <a:pt x="246501" y="27998"/>
                    <a:pt x="246176" y="28324"/>
                    <a:pt x="246176" y="28974"/>
                  </a:cubicBezTo>
                  <a:cubicBezTo>
                    <a:pt x="245199" y="31904"/>
                    <a:pt x="243572" y="35484"/>
                    <a:pt x="246826" y="37762"/>
                  </a:cubicBezTo>
                  <a:cubicBezTo>
                    <a:pt x="250732" y="40040"/>
                    <a:pt x="270585" y="38738"/>
                    <a:pt x="276117" y="38413"/>
                  </a:cubicBezTo>
                  <a:lnTo>
                    <a:pt x="277419" y="38413"/>
                  </a:lnTo>
                  <a:lnTo>
                    <a:pt x="277419" y="38413"/>
                  </a:lnTo>
                  <a:cubicBezTo>
                    <a:pt x="277419" y="38413"/>
                    <a:pt x="278070" y="40040"/>
                    <a:pt x="278721" y="41993"/>
                  </a:cubicBezTo>
                  <a:cubicBezTo>
                    <a:pt x="279372" y="44271"/>
                    <a:pt x="280023" y="46874"/>
                    <a:pt x="280023" y="48176"/>
                  </a:cubicBezTo>
                  <a:lnTo>
                    <a:pt x="280023" y="48176"/>
                  </a:lnTo>
                  <a:lnTo>
                    <a:pt x="280023" y="48502"/>
                  </a:lnTo>
                  <a:lnTo>
                    <a:pt x="280023" y="48502"/>
                  </a:lnTo>
                  <a:cubicBezTo>
                    <a:pt x="280023" y="49804"/>
                    <a:pt x="279372" y="51756"/>
                    <a:pt x="279046" y="53383"/>
                  </a:cubicBezTo>
                  <a:cubicBezTo>
                    <a:pt x="278721" y="55011"/>
                    <a:pt x="278070" y="56313"/>
                    <a:pt x="278396" y="57289"/>
                  </a:cubicBezTo>
                  <a:cubicBezTo>
                    <a:pt x="278396" y="58265"/>
                    <a:pt x="279372" y="59893"/>
                    <a:pt x="280674" y="61520"/>
                  </a:cubicBezTo>
                  <a:cubicBezTo>
                    <a:pt x="281650" y="63472"/>
                    <a:pt x="282952" y="65425"/>
                    <a:pt x="282952" y="66076"/>
                  </a:cubicBezTo>
                  <a:cubicBezTo>
                    <a:pt x="282952" y="66727"/>
                    <a:pt x="282626" y="71935"/>
                    <a:pt x="282626" y="77142"/>
                  </a:cubicBezTo>
                  <a:cubicBezTo>
                    <a:pt x="282301" y="82023"/>
                    <a:pt x="281976" y="86905"/>
                    <a:pt x="281976" y="88207"/>
                  </a:cubicBezTo>
                  <a:cubicBezTo>
                    <a:pt x="281650" y="89834"/>
                    <a:pt x="281650" y="93414"/>
                    <a:pt x="281650" y="96669"/>
                  </a:cubicBezTo>
                  <a:cubicBezTo>
                    <a:pt x="281650" y="99923"/>
                    <a:pt x="281976" y="103178"/>
                    <a:pt x="281976" y="103829"/>
                  </a:cubicBezTo>
                  <a:cubicBezTo>
                    <a:pt x="282301" y="104480"/>
                    <a:pt x="284254" y="106107"/>
                    <a:pt x="286206" y="108060"/>
                  </a:cubicBezTo>
                  <a:cubicBezTo>
                    <a:pt x="288485" y="110012"/>
                    <a:pt x="290763" y="111965"/>
                    <a:pt x="290763" y="111965"/>
                  </a:cubicBezTo>
                  <a:cubicBezTo>
                    <a:pt x="290763" y="112290"/>
                    <a:pt x="291088" y="113918"/>
                    <a:pt x="291739" y="116196"/>
                  </a:cubicBezTo>
                  <a:cubicBezTo>
                    <a:pt x="293041" y="121078"/>
                    <a:pt x="294668" y="129214"/>
                    <a:pt x="294668" y="130841"/>
                  </a:cubicBezTo>
                  <a:cubicBezTo>
                    <a:pt x="294668" y="132143"/>
                    <a:pt x="293366" y="134096"/>
                    <a:pt x="292715" y="135723"/>
                  </a:cubicBezTo>
                  <a:lnTo>
                    <a:pt x="292715" y="135723"/>
                  </a:lnTo>
                  <a:cubicBezTo>
                    <a:pt x="291739" y="137351"/>
                    <a:pt x="291088" y="138652"/>
                    <a:pt x="291088" y="139629"/>
                  </a:cubicBezTo>
                  <a:lnTo>
                    <a:pt x="291088" y="139629"/>
                  </a:lnTo>
                  <a:lnTo>
                    <a:pt x="291088" y="140280"/>
                  </a:lnTo>
                  <a:cubicBezTo>
                    <a:pt x="291088" y="142558"/>
                    <a:pt x="291088" y="149067"/>
                    <a:pt x="292390" y="151019"/>
                  </a:cubicBezTo>
                  <a:cubicBezTo>
                    <a:pt x="293041" y="151996"/>
                    <a:pt x="294017" y="152321"/>
                    <a:pt x="295319" y="151671"/>
                  </a:cubicBezTo>
                  <a:cubicBezTo>
                    <a:pt x="296296" y="151019"/>
                    <a:pt x="296621" y="150369"/>
                    <a:pt x="297272" y="149718"/>
                  </a:cubicBezTo>
                  <a:cubicBezTo>
                    <a:pt x="298248" y="148416"/>
                    <a:pt x="299224" y="147440"/>
                    <a:pt x="302153" y="147114"/>
                  </a:cubicBezTo>
                  <a:cubicBezTo>
                    <a:pt x="304106" y="146789"/>
                    <a:pt x="309964" y="146463"/>
                    <a:pt x="316148" y="146138"/>
                  </a:cubicBezTo>
                  <a:cubicBezTo>
                    <a:pt x="324610" y="145487"/>
                    <a:pt x="333397" y="145161"/>
                    <a:pt x="335350" y="144510"/>
                  </a:cubicBezTo>
                  <a:cubicBezTo>
                    <a:pt x="336651" y="144185"/>
                    <a:pt x="338279" y="143208"/>
                    <a:pt x="340232" y="142558"/>
                  </a:cubicBezTo>
                  <a:cubicBezTo>
                    <a:pt x="340882" y="144185"/>
                    <a:pt x="342184" y="146463"/>
                    <a:pt x="342184" y="146789"/>
                  </a:cubicBezTo>
                  <a:cubicBezTo>
                    <a:pt x="342184" y="147440"/>
                    <a:pt x="342510" y="160458"/>
                    <a:pt x="342835" y="170221"/>
                  </a:cubicBezTo>
                  <a:cubicBezTo>
                    <a:pt x="343160" y="175428"/>
                    <a:pt x="343486" y="179659"/>
                    <a:pt x="343812" y="180636"/>
                  </a:cubicBezTo>
                  <a:cubicBezTo>
                    <a:pt x="344137" y="180961"/>
                    <a:pt x="343486" y="182589"/>
                    <a:pt x="343160" y="184216"/>
                  </a:cubicBezTo>
                  <a:cubicBezTo>
                    <a:pt x="341859" y="187470"/>
                    <a:pt x="339906" y="191050"/>
                    <a:pt x="339255" y="192026"/>
                  </a:cubicBezTo>
                  <a:cubicBezTo>
                    <a:pt x="337953" y="193979"/>
                    <a:pt x="339906" y="196908"/>
                    <a:pt x="341208" y="199187"/>
                  </a:cubicBezTo>
                  <a:cubicBezTo>
                    <a:pt x="341859" y="199837"/>
                    <a:pt x="342184" y="200489"/>
                    <a:pt x="342184" y="200489"/>
                  </a:cubicBezTo>
                  <a:cubicBezTo>
                    <a:pt x="342184" y="201139"/>
                    <a:pt x="341533" y="199187"/>
                    <a:pt x="340557" y="199187"/>
                  </a:cubicBezTo>
                  <a:cubicBezTo>
                    <a:pt x="336326" y="199187"/>
                    <a:pt x="328515" y="198861"/>
                    <a:pt x="320053" y="198536"/>
                  </a:cubicBezTo>
                  <a:cubicBezTo>
                    <a:pt x="305408" y="197885"/>
                    <a:pt x="289461" y="197234"/>
                    <a:pt x="288485" y="198536"/>
                  </a:cubicBezTo>
                  <a:cubicBezTo>
                    <a:pt x="287833" y="199187"/>
                    <a:pt x="287508" y="201139"/>
                    <a:pt x="287183" y="203092"/>
                  </a:cubicBezTo>
                  <a:cubicBezTo>
                    <a:pt x="286857" y="205696"/>
                    <a:pt x="286857" y="208625"/>
                    <a:pt x="286857" y="209601"/>
                  </a:cubicBezTo>
                  <a:cubicBezTo>
                    <a:pt x="286857" y="210578"/>
                    <a:pt x="286857" y="224246"/>
                    <a:pt x="286857" y="240194"/>
                  </a:cubicBezTo>
                  <a:cubicBezTo>
                    <a:pt x="286857" y="262650"/>
                    <a:pt x="286857" y="289662"/>
                    <a:pt x="286857" y="290964"/>
                  </a:cubicBezTo>
                  <a:cubicBezTo>
                    <a:pt x="287183" y="292266"/>
                    <a:pt x="287833" y="294544"/>
                    <a:pt x="288485" y="296171"/>
                  </a:cubicBezTo>
                  <a:lnTo>
                    <a:pt x="288485" y="296171"/>
                  </a:lnTo>
                  <a:cubicBezTo>
                    <a:pt x="289135" y="298125"/>
                    <a:pt x="290112" y="299752"/>
                    <a:pt x="290763" y="300403"/>
                  </a:cubicBezTo>
                  <a:cubicBezTo>
                    <a:pt x="291414" y="301053"/>
                    <a:pt x="300201" y="307888"/>
                    <a:pt x="309314" y="315048"/>
                  </a:cubicBezTo>
                  <a:cubicBezTo>
                    <a:pt x="316473" y="320580"/>
                    <a:pt x="323633" y="326439"/>
                    <a:pt x="327539" y="329693"/>
                  </a:cubicBezTo>
                  <a:cubicBezTo>
                    <a:pt x="323959" y="330019"/>
                    <a:pt x="318426" y="330670"/>
                    <a:pt x="314846" y="331971"/>
                  </a:cubicBezTo>
                  <a:cubicBezTo>
                    <a:pt x="310941" y="333273"/>
                    <a:pt x="295970" y="334575"/>
                    <a:pt x="285881" y="335226"/>
                  </a:cubicBezTo>
                  <a:cubicBezTo>
                    <a:pt x="280999" y="335552"/>
                    <a:pt x="277419" y="335877"/>
                    <a:pt x="275792" y="336202"/>
                  </a:cubicBezTo>
                  <a:cubicBezTo>
                    <a:pt x="273839" y="336528"/>
                    <a:pt x="269934" y="336528"/>
                    <a:pt x="265703" y="336853"/>
                  </a:cubicBezTo>
                  <a:cubicBezTo>
                    <a:pt x="260821" y="336853"/>
                    <a:pt x="255614" y="336853"/>
                    <a:pt x="253661" y="336853"/>
                  </a:cubicBezTo>
                  <a:cubicBezTo>
                    <a:pt x="253335" y="336853"/>
                    <a:pt x="252034" y="336528"/>
                    <a:pt x="250406" y="336528"/>
                  </a:cubicBezTo>
                  <a:lnTo>
                    <a:pt x="250406" y="336528"/>
                  </a:lnTo>
                  <a:cubicBezTo>
                    <a:pt x="242921" y="335552"/>
                    <a:pt x="225997" y="333599"/>
                    <a:pt x="221116" y="335226"/>
                  </a:cubicBezTo>
                  <a:cubicBezTo>
                    <a:pt x="219488" y="335877"/>
                    <a:pt x="216559" y="335877"/>
                    <a:pt x="213630" y="335877"/>
                  </a:cubicBezTo>
                  <a:cubicBezTo>
                    <a:pt x="208423" y="335877"/>
                    <a:pt x="202890" y="335552"/>
                    <a:pt x="201914" y="335226"/>
                  </a:cubicBezTo>
                  <a:lnTo>
                    <a:pt x="201914" y="335226"/>
                  </a:lnTo>
                  <a:cubicBezTo>
                    <a:pt x="201588" y="335226"/>
                    <a:pt x="199310" y="332948"/>
                    <a:pt x="197032" y="330344"/>
                  </a:cubicBezTo>
                  <a:cubicBezTo>
                    <a:pt x="193778" y="326764"/>
                    <a:pt x="189872" y="323184"/>
                    <a:pt x="188245" y="322859"/>
                  </a:cubicBezTo>
                  <a:cubicBezTo>
                    <a:pt x="186618" y="322534"/>
                    <a:pt x="174901" y="323184"/>
                    <a:pt x="164487" y="323835"/>
                  </a:cubicBezTo>
                  <a:cubicBezTo>
                    <a:pt x="158954" y="324161"/>
                    <a:pt x="153747" y="324486"/>
                    <a:pt x="150492" y="324486"/>
                  </a:cubicBezTo>
                  <a:cubicBezTo>
                    <a:pt x="146261" y="324486"/>
                    <a:pt x="134220" y="324486"/>
                    <a:pt x="122503" y="324486"/>
                  </a:cubicBezTo>
                  <a:cubicBezTo>
                    <a:pt x="108834" y="324486"/>
                    <a:pt x="94840" y="324161"/>
                    <a:pt x="92561" y="324486"/>
                  </a:cubicBezTo>
                  <a:cubicBezTo>
                    <a:pt x="89958" y="324812"/>
                    <a:pt x="81496" y="324812"/>
                    <a:pt x="73685" y="324486"/>
                  </a:cubicBezTo>
                  <a:cubicBezTo>
                    <a:pt x="68152" y="324161"/>
                    <a:pt x="62945" y="323835"/>
                    <a:pt x="60993" y="323184"/>
                  </a:cubicBezTo>
                  <a:cubicBezTo>
                    <a:pt x="58063" y="322208"/>
                    <a:pt x="53182" y="317977"/>
                    <a:pt x="49602" y="314723"/>
                  </a:cubicBezTo>
                  <a:cubicBezTo>
                    <a:pt x="47649" y="313095"/>
                    <a:pt x="46022" y="311468"/>
                    <a:pt x="44720" y="310817"/>
                  </a:cubicBezTo>
                  <a:cubicBezTo>
                    <a:pt x="43093" y="309841"/>
                    <a:pt x="41465" y="309515"/>
                    <a:pt x="39838" y="309515"/>
                  </a:cubicBezTo>
                  <a:cubicBezTo>
                    <a:pt x="37234" y="309515"/>
                    <a:pt x="34956" y="310492"/>
                    <a:pt x="34306" y="311143"/>
                  </a:cubicBezTo>
                  <a:cubicBezTo>
                    <a:pt x="33329" y="311793"/>
                    <a:pt x="29424" y="313746"/>
                    <a:pt x="26169" y="316024"/>
                  </a:cubicBezTo>
                  <a:cubicBezTo>
                    <a:pt x="24216" y="317326"/>
                    <a:pt x="22264" y="318302"/>
                    <a:pt x="20962" y="319279"/>
                  </a:cubicBezTo>
                  <a:cubicBezTo>
                    <a:pt x="19986" y="319930"/>
                    <a:pt x="17056" y="320255"/>
                    <a:pt x="13477" y="320255"/>
                  </a:cubicBezTo>
                  <a:cubicBezTo>
                    <a:pt x="8920" y="320255"/>
                    <a:pt x="4038" y="320255"/>
                    <a:pt x="458" y="319930"/>
                  </a:cubicBezTo>
                  <a:lnTo>
                    <a:pt x="458" y="31993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1" name="Freeform: Shape 2740">
              <a:extLst>
                <a:ext uri="{FF2B5EF4-FFF2-40B4-BE49-F238E27FC236}">
                  <a16:creationId xmlns:a16="http://schemas.microsoft.com/office/drawing/2014/main" id="{14B97ED7-C5C2-41A8-AD61-1AA7865685AC}"/>
                </a:ext>
              </a:extLst>
            </p:cNvPr>
            <p:cNvSpPr/>
            <p:nvPr/>
          </p:nvSpPr>
          <p:spPr>
            <a:xfrm>
              <a:off x="6091043" y="4927679"/>
              <a:ext cx="374596" cy="354744"/>
            </a:xfrm>
            <a:custGeom>
              <a:avLst/>
              <a:gdLst>
                <a:gd name="connsiteX0" fmla="*/ 131157 w 374596"/>
                <a:gd name="connsiteY0" fmla="*/ 343028 h 354744"/>
                <a:gd name="connsiteX1" fmla="*/ 121719 w 374596"/>
                <a:gd name="connsiteY1" fmla="*/ 335543 h 354744"/>
                <a:gd name="connsiteX2" fmla="*/ 112607 w 374596"/>
                <a:gd name="connsiteY2" fmla="*/ 326755 h 354744"/>
                <a:gd name="connsiteX3" fmla="*/ 101216 w 374596"/>
                <a:gd name="connsiteY3" fmla="*/ 306252 h 354744"/>
                <a:gd name="connsiteX4" fmla="*/ 91127 w 374596"/>
                <a:gd name="connsiteY4" fmla="*/ 273706 h 354744"/>
                <a:gd name="connsiteX5" fmla="*/ 87221 w 374596"/>
                <a:gd name="connsiteY5" fmla="*/ 259712 h 354744"/>
                <a:gd name="connsiteX6" fmla="*/ 87872 w 374596"/>
                <a:gd name="connsiteY6" fmla="*/ 238883 h 354744"/>
                <a:gd name="connsiteX7" fmla="*/ 83967 w 374596"/>
                <a:gd name="connsiteY7" fmla="*/ 226516 h 354744"/>
                <a:gd name="connsiteX8" fmla="*/ 76482 w 374596"/>
                <a:gd name="connsiteY8" fmla="*/ 210568 h 354744"/>
                <a:gd name="connsiteX9" fmla="*/ 77132 w 374596"/>
                <a:gd name="connsiteY9" fmla="*/ 166632 h 354744"/>
                <a:gd name="connsiteX10" fmla="*/ 58582 w 374596"/>
                <a:gd name="connsiteY10" fmla="*/ 133762 h 354744"/>
                <a:gd name="connsiteX11" fmla="*/ 44262 w 374596"/>
                <a:gd name="connsiteY11" fmla="*/ 107400 h 354744"/>
                <a:gd name="connsiteX12" fmla="*/ 29291 w 374596"/>
                <a:gd name="connsiteY12" fmla="*/ 75831 h 354744"/>
                <a:gd name="connsiteX13" fmla="*/ 2278 w 374596"/>
                <a:gd name="connsiteY13" fmla="*/ 33847 h 354744"/>
                <a:gd name="connsiteX14" fmla="*/ 651 w 374596"/>
                <a:gd name="connsiteY14" fmla="*/ 17575 h 354744"/>
                <a:gd name="connsiteX15" fmla="*/ 0 w 374596"/>
                <a:gd name="connsiteY15" fmla="*/ 10089 h 354744"/>
                <a:gd name="connsiteX16" fmla="*/ 12367 w 374596"/>
                <a:gd name="connsiteY16" fmla="*/ 10415 h 354744"/>
                <a:gd name="connsiteX17" fmla="*/ 21154 w 374596"/>
                <a:gd name="connsiteY17" fmla="*/ 9113 h 354744"/>
                <a:gd name="connsiteX18" fmla="*/ 26362 w 374596"/>
                <a:gd name="connsiteY18" fmla="*/ 5858 h 354744"/>
                <a:gd name="connsiteX19" fmla="*/ 34498 w 374596"/>
                <a:gd name="connsiteY19" fmla="*/ 1302 h 354744"/>
                <a:gd name="connsiteX20" fmla="*/ 39054 w 374596"/>
                <a:gd name="connsiteY20" fmla="*/ 0 h 354744"/>
                <a:gd name="connsiteX21" fmla="*/ 42309 w 374596"/>
                <a:gd name="connsiteY21" fmla="*/ 651 h 354744"/>
                <a:gd name="connsiteX22" fmla="*/ 46865 w 374596"/>
                <a:gd name="connsiteY22" fmla="*/ 4556 h 354744"/>
                <a:gd name="connsiteX23" fmla="*/ 59232 w 374596"/>
                <a:gd name="connsiteY23" fmla="*/ 13669 h 354744"/>
                <a:gd name="connsiteX24" fmla="*/ 72576 w 374596"/>
                <a:gd name="connsiteY24" fmla="*/ 14971 h 354744"/>
                <a:gd name="connsiteX25" fmla="*/ 91778 w 374596"/>
                <a:gd name="connsiteY25" fmla="*/ 14971 h 354744"/>
                <a:gd name="connsiteX26" fmla="*/ 121394 w 374596"/>
                <a:gd name="connsiteY26" fmla="*/ 14971 h 354744"/>
                <a:gd name="connsiteX27" fmla="*/ 149709 w 374596"/>
                <a:gd name="connsiteY27" fmla="*/ 14971 h 354744"/>
                <a:gd name="connsiteX28" fmla="*/ 163703 w 374596"/>
                <a:gd name="connsiteY28" fmla="*/ 14320 h 354744"/>
                <a:gd name="connsiteX29" fmla="*/ 186484 w 374596"/>
                <a:gd name="connsiteY29" fmla="*/ 13344 h 354744"/>
                <a:gd name="connsiteX30" fmla="*/ 193970 w 374596"/>
                <a:gd name="connsiteY30" fmla="*/ 20178 h 354744"/>
                <a:gd name="connsiteX31" fmla="*/ 200479 w 374596"/>
                <a:gd name="connsiteY31" fmla="*/ 26036 h 354744"/>
                <a:gd name="connsiteX32" fmla="*/ 200479 w 374596"/>
                <a:gd name="connsiteY32" fmla="*/ 26036 h 354744"/>
                <a:gd name="connsiteX33" fmla="*/ 212521 w 374596"/>
                <a:gd name="connsiteY33" fmla="*/ 26687 h 354744"/>
                <a:gd name="connsiteX34" fmla="*/ 220657 w 374596"/>
                <a:gd name="connsiteY34" fmla="*/ 26036 h 354744"/>
                <a:gd name="connsiteX35" fmla="*/ 248646 w 374596"/>
                <a:gd name="connsiteY35" fmla="*/ 27664 h 354744"/>
                <a:gd name="connsiteX36" fmla="*/ 248646 w 374596"/>
                <a:gd name="connsiteY36" fmla="*/ 27664 h 354744"/>
                <a:gd name="connsiteX37" fmla="*/ 251901 w 374596"/>
                <a:gd name="connsiteY37" fmla="*/ 27989 h 354744"/>
                <a:gd name="connsiteX38" fmla="*/ 264268 w 374596"/>
                <a:gd name="connsiteY38" fmla="*/ 27989 h 354744"/>
                <a:gd name="connsiteX39" fmla="*/ 274682 w 374596"/>
                <a:gd name="connsiteY39" fmla="*/ 27338 h 354744"/>
                <a:gd name="connsiteX40" fmla="*/ 284446 w 374596"/>
                <a:gd name="connsiteY40" fmla="*/ 26362 h 354744"/>
                <a:gd name="connsiteX41" fmla="*/ 314062 w 374596"/>
                <a:gd name="connsiteY41" fmla="*/ 22782 h 354744"/>
                <a:gd name="connsiteX42" fmla="*/ 329033 w 374596"/>
                <a:gd name="connsiteY42" fmla="*/ 20504 h 354744"/>
                <a:gd name="connsiteX43" fmla="*/ 339448 w 374596"/>
                <a:gd name="connsiteY43" fmla="*/ 19527 h 354744"/>
                <a:gd name="connsiteX44" fmla="*/ 349211 w 374596"/>
                <a:gd name="connsiteY44" fmla="*/ 17900 h 354744"/>
                <a:gd name="connsiteX45" fmla="*/ 358975 w 374596"/>
                <a:gd name="connsiteY45" fmla="*/ 18876 h 354744"/>
                <a:gd name="connsiteX46" fmla="*/ 358975 w 374596"/>
                <a:gd name="connsiteY46" fmla="*/ 18876 h 354744"/>
                <a:gd name="connsiteX47" fmla="*/ 369389 w 374596"/>
                <a:gd name="connsiteY47" fmla="*/ 20504 h 354744"/>
                <a:gd name="connsiteX48" fmla="*/ 372318 w 374596"/>
                <a:gd name="connsiteY48" fmla="*/ 22456 h 354744"/>
                <a:gd name="connsiteX49" fmla="*/ 374597 w 374596"/>
                <a:gd name="connsiteY49" fmla="*/ 24735 h 354744"/>
                <a:gd name="connsiteX50" fmla="*/ 358649 w 374596"/>
                <a:gd name="connsiteY50" fmla="*/ 27013 h 354744"/>
                <a:gd name="connsiteX51" fmla="*/ 351815 w 374596"/>
                <a:gd name="connsiteY51" fmla="*/ 27989 h 354744"/>
                <a:gd name="connsiteX52" fmla="*/ 337820 w 374596"/>
                <a:gd name="connsiteY52" fmla="*/ 37427 h 354744"/>
                <a:gd name="connsiteX53" fmla="*/ 329033 w 374596"/>
                <a:gd name="connsiteY53" fmla="*/ 43611 h 354744"/>
                <a:gd name="connsiteX54" fmla="*/ 327406 w 374596"/>
                <a:gd name="connsiteY54" fmla="*/ 39706 h 354744"/>
                <a:gd name="connsiteX55" fmla="*/ 325128 w 374596"/>
                <a:gd name="connsiteY55" fmla="*/ 34824 h 354744"/>
                <a:gd name="connsiteX56" fmla="*/ 321873 w 374596"/>
                <a:gd name="connsiteY56" fmla="*/ 29942 h 354744"/>
                <a:gd name="connsiteX57" fmla="*/ 276961 w 374596"/>
                <a:gd name="connsiteY57" fmla="*/ 36776 h 354744"/>
                <a:gd name="connsiteX58" fmla="*/ 257433 w 374596"/>
                <a:gd name="connsiteY58" fmla="*/ 40682 h 354744"/>
                <a:gd name="connsiteX59" fmla="*/ 257108 w 374596"/>
                <a:gd name="connsiteY59" fmla="*/ 93405 h 354744"/>
                <a:gd name="connsiteX60" fmla="*/ 257108 w 374596"/>
                <a:gd name="connsiteY60" fmla="*/ 145152 h 354744"/>
                <a:gd name="connsiteX61" fmla="*/ 243113 w 374596"/>
                <a:gd name="connsiteY61" fmla="*/ 146129 h 354744"/>
                <a:gd name="connsiteX62" fmla="*/ 229445 w 374596"/>
                <a:gd name="connsiteY62" fmla="*/ 148407 h 354744"/>
                <a:gd name="connsiteX63" fmla="*/ 229119 w 374596"/>
                <a:gd name="connsiteY63" fmla="*/ 269150 h 354744"/>
                <a:gd name="connsiteX64" fmla="*/ 228793 w 374596"/>
                <a:gd name="connsiteY64" fmla="*/ 340750 h 354744"/>
                <a:gd name="connsiteX65" fmla="*/ 223261 w 374596"/>
                <a:gd name="connsiteY65" fmla="*/ 341401 h 354744"/>
                <a:gd name="connsiteX66" fmla="*/ 218704 w 374596"/>
                <a:gd name="connsiteY66" fmla="*/ 342052 h 354744"/>
                <a:gd name="connsiteX67" fmla="*/ 212846 w 374596"/>
                <a:gd name="connsiteY67" fmla="*/ 345957 h 354744"/>
                <a:gd name="connsiteX68" fmla="*/ 212846 w 374596"/>
                <a:gd name="connsiteY68" fmla="*/ 345957 h 354744"/>
                <a:gd name="connsiteX69" fmla="*/ 208941 w 374596"/>
                <a:gd name="connsiteY69" fmla="*/ 349211 h 354744"/>
                <a:gd name="connsiteX70" fmla="*/ 208941 w 374596"/>
                <a:gd name="connsiteY70" fmla="*/ 349211 h 354744"/>
                <a:gd name="connsiteX71" fmla="*/ 207639 w 374596"/>
                <a:gd name="connsiteY71" fmla="*/ 354744 h 354744"/>
                <a:gd name="connsiteX72" fmla="*/ 176721 w 374596"/>
                <a:gd name="connsiteY72" fmla="*/ 353117 h 354744"/>
                <a:gd name="connsiteX73" fmla="*/ 168585 w 374596"/>
                <a:gd name="connsiteY73" fmla="*/ 351490 h 354744"/>
                <a:gd name="connsiteX74" fmla="*/ 156868 w 374596"/>
                <a:gd name="connsiteY74" fmla="*/ 347584 h 354744"/>
                <a:gd name="connsiteX75" fmla="*/ 156218 w 374596"/>
                <a:gd name="connsiteY75" fmla="*/ 345306 h 354744"/>
                <a:gd name="connsiteX76" fmla="*/ 155892 w 374596"/>
                <a:gd name="connsiteY76" fmla="*/ 342052 h 354744"/>
                <a:gd name="connsiteX77" fmla="*/ 155892 w 374596"/>
                <a:gd name="connsiteY77" fmla="*/ 342052 h 354744"/>
                <a:gd name="connsiteX78" fmla="*/ 157194 w 374596"/>
                <a:gd name="connsiteY78" fmla="*/ 339448 h 354744"/>
                <a:gd name="connsiteX79" fmla="*/ 157194 w 374596"/>
                <a:gd name="connsiteY79" fmla="*/ 339448 h 354744"/>
                <a:gd name="connsiteX80" fmla="*/ 158821 w 374596"/>
                <a:gd name="connsiteY80" fmla="*/ 336193 h 354744"/>
                <a:gd name="connsiteX81" fmla="*/ 156218 w 374596"/>
                <a:gd name="connsiteY81" fmla="*/ 332288 h 354744"/>
                <a:gd name="connsiteX82" fmla="*/ 151010 w 374596"/>
                <a:gd name="connsiteY82" fmla="*/ 328382 h 354744"/>
                <a:gd name="connsiteX83" fmla="*/ 146779 w 374596"/>
                <a:gd name="connsiteY83" fmla="*/ 327732 h 354744"/>
                <a:gd name="connsiteX84" fmla="*/ 142548 w 374596"/>
                <a:gd name="connsiteY84" fmla="*/ 328708 h 354744"/>
                <a:gd name="connsiteX85" fmla="*/ 142548 w 374596"/>
                <a:gd name="connsiteY85" fmla="*/ 328708 h 354744"/>
                <a:gd name="connsiteX86" fmla="*/ 136365 w 374596"/>
                <a:gd name="connsiteY86" fmla="*/ 336193 h 354744"/>
                <a:gd name="connsiteX87" fmla="*/ 131157 w 374596"/>
                <a:gd name="connsiteY87" fmla="*/ 343028 h 354744"/>
                <a:gd name="connsiteX88" fmla="*/ 131157 w 374596"/>
                <a:gd name="connsiteY88" fmla="*/ 343028 h 35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74596" h="354744">
                  <a:moveTo>
                    <a:pt x="131157" y="343028"/>
                  </a:moveTo>
                  <a:cubicBezTo>
                    <a:pt x="128554" y="340750"/>
                    <a:pt x="125300" y="338471"/>
                    <a:pt x="121719" y="335543"/>
                  </a:cubicBezTo>
                  <a:cubicBezTo>
                    <a:pt x="116837" y="331312"/>
                    <a:pt x="112607" y="328708"/>
                    <a:pt x="112607" y="326755"/>
                  </a:cubicBezTo>
                  <a:cubicBezTo>
                    <a:pt x="112281" y="324802"/>
                    <a:pt x="102843" y="309181"/>
                    <a:pt x="101216" y="306252"/>
                  </a:cubicBezTo>
                  <a:cubicBezTo>
                    <a:pt x="99589" y="303323"/>
                    <a:pt x="92754" y="279239"/>
                    <a:pt x="91127" y="273706"/>
                  </a:cubicBezTo>
                  <a:cubicBezTo>
                    <a:pt x="89500" y="268174"/>
                    <a:pt x="87221" y="263943"/>
                    <a:pt x="87221" y="259712"/>
                  </a:cubicBezTo>
                  <a:cubicBezTo>
                    <a:pt x="87221" y="255481"/>
                    <a:pt x="87872" y="243439"/>
                    <a:pt x="87872" y="238883"/>
                  </a:cubicBezTo>
                  <a:cubicBezTo>
                    <a:pt x="87872" y="234326"/>
                    <a:pt x="88198" y="233676"/>
                    <a:pt x="83967" y="226516"/>
                  </a:cubicBezTo>
                  <a:cubicBezTo>
                    <a:pt x="79736" y="219681"/>
                    <a:pt x="76482" y="216101"/>
                    <a:pt x="76482" y="210568"/>
                  </a:cubicBezTo>
                  <a:cubicBezTo>
                    <a:pt x="76482" y="205036"/>
                    <a:pt x="79410" y="172165"/>
                    <a:pt x="77132" y="166632"/>
                  </a:cubicBezTo>
                  <a:cubicBezTo>
                    <a:pt x="75180" y="161099"/>
                    <a:pt x="62487" y="142223"/>
                    <a:pt x="58582" y="133762"/>
                  </a:cubicBezTo>
                  <a:cubicBezTo>
                    <a:pt x="54351" y="125299"/>
                    <a:pt x="48818" y="117163"/>
                    <a:pt x="44262" y="107400"/>
                  </a:cubicBezTo>
                  <a:cubicBezTo>
                    <a:pt x="39705" y="97636"/>
                    <a:pt x="33196" y="82014"/>
                    <a:pt x="29291" y="75831"/>
                  </a:cubicBezTo>
                  <a:cubicBezTo>
                    <a:pt x="25385" y="69647"/>
                    <a:pt x="3905" y="37427"/>
                    <a:pt x="2278" y="33847"/>
                  </a:cubicBezTo>
                  <a:cubicBezTo>
                    <a:pt x="651" y="30267"/>
                    <a:pt x="976" y="23433"/>
                    <a:pt x="651" y="17575"/>
                  </a:cubicBezTo>
                  <a:cubicBezTo>
                    <a:pt x="651" y="14971"/>
                    <a:pt x="325" y="12367"/>
                    <a:pt x="0" y="10089"/>
                  </a:cubicBezTo>
                  <a:cubicBezTo>
                    <a:pt x="3580" y="10415"/>
                    <a:pt x="8462" y="10415"/>
                    <a:pt x="12367" y="10415"/>
                  </a:cubicBezTo>
                  <a:cubicBezTo>
                    <a:pt x="16273" y="10415"/>
                    <a:pt x="19853" y="9764"/>
                    <a:pt x="21154" y="9113"/>
                  </a:cubicBezTo>
                  <a:cubicBezTo>
                    <a:pt x="22456" y="8462"/>
                    <a:pt x="24409" y="7160"/>
                    <a:pt x="26362" y="5858"/>
                  </a:cubicBezTo>
                  <a:cubicBezTo>
                    <a:pt x="29942" y="3906"/>
                    <a:pt x="33847" y="1627"/>
                    <a:pt x="34498" y="1302"/>
                  </a:cubicBezTo>
                  <a:cubicBezTo>
                    <a:pt x="35149" y="977"/>
                    <a:pt x="37101" y="0"/>
                    <a:pt x="39054" y="0"/>
                  </a:cubicBezTo>
                  <a:cubicBezTo>
                    <a:pt x="40031" y="0"/>
                    <a:pt x="41332" y="0"/>
                    <a:pt x="42309" y="651"/>
                  </a:cubicBezTo>
                  <a:cubicBezTo>
                    <a:pt x="43285" y="1302"/>
                    <a:pt x="44912" y="2929"/>
                    <a:pt x="46865" y="4556"/>
                  </a:cubicBezTo>
                  <a:cubicBezTo>
                    <a:pt x="50771" y="8136"/>
                    <a:pt x="55978" y="12693"/>
                    <a:pt x="59232" y="13669"/>
                  </a:cubicBezTo>
                  <a:cubicBezTo>
                    <a:pt x="61510" y="14320"/>
                    <a:pt x="66718" y="14645"/>
                    <a:pt x="72576" y="14971"/>
                  </a:cubicBezTo>
                  <a:cubicBezTo>
                    <a:pt x="80387" y="15297"/>
                    <a:pt x="89174" y="15297"/>
                    <a:pt x="91778" y="14971"/>
                  </a:cubicBezTo>
                  <a:cubicBezTo>
                    <a:pt x="94056" y="14645"/>
                    <a:pt x="107725" y="14971"/>
                    <a:pt x="121394" y="14971"/>
                  </a:cubicBezTo>
                  <a:cubicBezTo>
                    <a:pt x="133436" y="14971"/>
                    <a:pt x="145477" y="15297"/>
                    <a:pt x="149709" y="14971"/>
                  </a:cubicBezTo>
                  <a:cubicBezTo>
                    <a:pt x="152963" y="14971"/>
                    <a:pt x="158170" y="14645"/>
                    <a:pt x="163703" y="14320"/>
                  </a:cubicBezTo>
                  <a:cubicBezTo>
                    <a:pt x="174118" y="13669"/>
                    <a:pt x="185508" y="13018"/>
                    <a:pt x="186484" y="13344"/>
                  </a:cubicBezTo>
                  <a:cubicBezTo>
                    <a:pt x="187136" y="13669"/>
                    <a:pt x="190716" y="16924"/>
                    <a:pt x="193970" y="20178"/>
                  </a:cubicBezTo>
                  <a:cubicBezTo>
                    <a:pt x="196899" y="23107"/>
                    <a:pt x="199503" y="25711"/>
                    <a:pt x="200479" y="26036"/>
                  </a:cubicBezTo>
                  <a:lnTo>
                    <a:pt x="200479" y="26036"/>
                  </a:lnTo>
                  <a:cubicBezTo>
                    <a:pt x="201455" y="26036"/>
                    <a:pt x="206988" y="26687"/>
                    <a:pt x="212521" y="26687"/>
                  </a:cubicBezTo>
                  <a:cubicBezTo>
                    <a:pt x="215450" y="26687"/>
                    <a:pt x="218704" y="26362"/>
                    <a:pt x="220657" y="26036"/>
                  </a:cubicBezTo>
                  <a:cubicBezTo>
                    <a:pt x="224888" y="24735"/>
                    <a:pt x="241161" y="26687"/>
                    <a:pt x="248646" y="27664"/>
                  </a:cubicBezTo>
                  <a:lnTo>
                    <a:pt x="248646" y="27664"/>
                  </a:lnTo>
                  <a:cubicBezTo>
                    <a:pt x="249948" y="27664"/>
                    <a:pt x="251250" y="27989"/>
                    <a:pt x="251901" y="27989"/>
                  </a:cubicBezTo>
                  <a:cubicBezTo>
                    <a:pt x="253854" y="28315"/>
                    <a:pt x="259061" y="28315"/>
                    <a:pt x="264268" y="27989"/>
                  </a:cubicBezTo>
                  <a:cubicBezTo>
                    <a:pt x="268499" y="27989"/>
                    <a:pt x="272404" y="27664"/>
                    <a:pt x="274682" y="27338"/>
                  </a:cubicBezTo>
                  <a:cubicBezTo>
                    <a:pt x="275984" y="27013"/>
                    <a:pt x="279890" y="26687"/>
                    <a:pt x="284446" y="26362"/>
                  </a:cubicBezTo>
                  <a:cubicBezTo>
                    <a:pt x="294861" y="25386"/>
                    <a:pt x="310157" y="24409"/>
                    <a:pt x="314062" y="22782"/>
                  </a:cubicBezTo>
                  <a:cubicBezTo>
                    <a:pt x="318618" y="21154"/>
                    <a:pt x="326429" y="20504"/>
                    <a:pt x="329033" y="20504"/>
                  </a:cubicBezTo>
                  <a:cubicBezTo>
                    <a:pt x="330335" y="21480"/>
                    <a:pt x="334891" y="20504"/>
                    <a:pt x="339448" y="19527"/>
                  </a:cubicBezTo>
                  <a:cubicBezTo>
                    <a:pt x="343353" y="18876"/>
                    <a:pt x="347584" y="17900"/>
                    <a:pt x="349211" y="17900"/>
                  </a:cubicBezTo>
                  <a:cubicBezTo>
                    <a:pt x="350838" y="17900"/>
                    <a:pt x="355069" y="18226"/>
                    <a:pt x="358975" y="18876"/>
                  </a:cubicBezTo>
                  <a:lnTo>
                    <a:pt x="358975" y="18876"/>
                  </a:lnTo>
                  <a:cubicBezTo>
                    <a:pt x="363531" y="19527"/>
                    <a:pt x="368088" y="20178"/>
                    <a:pt x="369389" y="20504"/>
                  </a:cubicBezTo>
                  <a:cubicBezTo>
                    <a:pt x="370040" y="20829"/>
                    <a:pt x="371342" y="21480"/>
                    <a:pt x="372318" y="22456"/>
                  </a:cubicBezTo>
                  <a:cubicBezTo>
                    <a:pt x="373295" y="23107"/>
                    <a:pt x="373945" y="24084"/>
                    <a:pt x="374597" y="24735"/>
                  </a:cubicBezTo>
                  <a:cubicBezTo>
                    <a:pt x="371667" y="25386"/>
                    <a:pt x="364182" y="26362"/>
                    <a:pt x="358649" y="27013"/>
                  </a:cubicBezTo>
                  <a:cubicBezTo>
                    <a:pt x="355395" y="27338"/>
                    <a:pt x="352791" y="27664"/>
                    <a:pt x="351815" y="27989"/>
                  </a:cubicBezTo>
                  <a:cubicBezTo>
                    <a:pt x="350513" y="28315"/>
                    <a:pt x="343679" y="33196"/>
                    <a:pt x="337820" y="37427"/>
                  </a:cubicBezTo>
                  <a:cubicBezTo>
                    <a:pt x="333590" y="40356"/>
                    <a:pt x="329684" y="43285"/>
                    <a:pt x="329033" y="43611"/>
                  </a:cubicBezTo>
                  <a:cubicBezTo>
                    <a:pt x="328708" y="43611"/>
                    <a:pt x="328382" y="41658"/>
                    <a:pt x="327406" y="39706"/>
                  </a:cubicBezTo>
                  <a:cubicBezTo>
                    <a:pt x="326755" y="38078"/>
                    <a:pt x="325779" y="36451"/>
                    <a:pt x="325128" y="34824"/>
                  </a:cubicBezTo>
                  <a:cubicBezTo>
                    <a:pt x="323826" y="32220"/>
                    <a:pt x="322849" y="29942"/>
                    <a:pt x="321873" y="29942"/>
                  </a:cubicBezTo>
                  <a:cubicBezTo>
                    <a:pt x="321548" y="29942"/>
                    <a:pt x="295511" y="33847"/>
                    <a:pt x="276961" y="36776"/>
                  </a:cubicBezTo>
                  <a:cubicBezTo>
                    <a:pt x="266546" y="38404"/>
                    <a:pt x="258084" y="40031"/>
                    <a:pt x="257433" y="40682"/>
                  </a:cubicBezTo>
                  <a:cubicBezTo>
                    <a:pt x="256782" y="41658"/>
                    <a:pt x="256782" y="67369"/>
                    <a:pt x="257108" y="93405"/>
                  </a:cubicBezTo>
                  <a:cubicBezTo>
                    <a:pt x="257433" y="119116"/>
                    <a:pt x="257433" y="144827"/>
                    <a:pt x="257108" y="145152"/>
                  </a:cubicBezTo>
                  <a:cubicBezTo>
                    <a:pt x="257108" y="145152"/>
                    <a:pt x="249623" y="145803"/>
                    <a:pt x="243113" y="146129"/>
                  </a:cubicBezTo>
                  <a:cubicBezTo>
                    <a:pt x="236279" y="146454"/>
                    <a:pt x="229770" y="146780"/>
                    <a:pt x="229445" y="148407"/>
                  </a:cubicBezTo>
                  <a:cubicBezTo>
                    <a:pt x="229119" y="149383"/>
                    <a:pt x="229119" y="214799"/>
                    <a:pt x="229119" y="269150"/>
                  </a:cubicBezTo>
                  <a:cubicBezTo>
                    <a:pt x="229119" y="307553"/>
                    <a:pt x="229119" y="340099"/>
                    <a:pt x="228793" y="340750"/>
                  </a:cubicBezTo>
                  <a:cubicBezTo>
                    <a:pt x="228793" y="340750"/>
                    <a:pt x="225864" y="341075"/>
                    <a:pt x="223261" y="341401"/>
                  </a:cubicBezTo>
                  <a:cubicBezTo>
                    <a:pt x="221308" y="341726"/>
                    <a:pt x="219355" y="341726"/>
                    <a:pt x="218704" y="342052"/>
                  </a:cubicBezTo>
                  <a:cubicBezTo>
                    <a:pt x="217728" y="342702"/>
                    <a:pt x="215125" y="344330"/>
                    <a:pt x="212846" y="345957"/>
                  </a:cubicBezTo>
                  <a:lnTo>
                    <a:pt x="212846" y="345957"/>
                  </a:lnTo>
                  <a:cubicBezTo>
                    <a:pt x="210893" y="347259"/>
                    <a:pt x="209592" y="348561"/>
                    <a:pt x="208941" y="349211"/>
                  </a:cubicBezTo>
                  <a:lnTo>
                    <a:pt x="208941" y="349211"/>
                  </a:lnTo>
                  <a:cubicBezTo>
                    <a:pt x="208290" y="350188"/>
                    <a:pt x="207639" y="353117"/>
                    <a:pt x="207639" y="354744"/>
                  </a:cubicBezTo>
                  <a:cubicBezTo>
                    <a:pt x="202106" y="354419"/>
                    <a:pt x="180301" y="353117"/>
                    <a:pt x="176721" y="353117"/>
                  </a:cubicBezTo>
                  <a:cubicBezTo>
                    <a:pt x="175094" y="353117"/>
                    <a:pt x="172164" y="352466"/>
                    <a:pt x="168585" y="351490"/>
                  </a:cubicBezTo>
                  <a:cubicBezTo>
                    <a:pt x="163703" y="350188"/>
                    <a:pt x="158170" y="348235"/>
                    <a:pt x="156868" y="347584"/>
                  </a:cubicBezTo>
                  <a:cubicBezTo>
                    <a:pt x="156218" y="347259"/>
                    <a:pt x="156218" y="346282"/>
                    <a:pt x="156218" y="345306"/>
                  </a:cubicBezTo>
                  <a:cubicBezTo>
                    <a:pt x="156218" y="344330"/>
                    <a:pt x="156218" y="343353"/>
                    <a:pt x="155892" y="342052"/>
                  </a:cubicBezTo>
                  <a:lnTo>
                    <a:pt x="155892" y="342052"/>
                  </a:lnTo>
                  <a:cubicBezTo>
                    <a:pt x="155566" y="341401"/>
                    <a:pt x="156543" y="340424"/>
                    <a:pt x="157194" y="339448"/>
                  </a:cubicBezTo>
                  <a:lnTo>
                    <a:pt x="157194" y="339448"/>
                  </a:lnTo>
                  <a:cubicBezTo>
                    <a:pt x="158170" y="338471"/>
                    <a:pt x="158821" y="337495"/>
                    <a:pt x="158821" y="336193"/>
                  </a:cubicBezTo>
                  <a:cubicBezTo>
                    <a:pt x="158821" y="335217"/>
                    <a:pt x="157845" y="333590"/>
                    <a:pt x="156218" y="332288"/>
                  </a:cubicBezTo>
                  <a:cubicBezTo>
                    <a:pt x="154590" y="330661"/>
                    <a:pt x="151987" y="329034"/>
                    <a:pt x="151010" y="328382"/>
                  </a:cubicBezTo>
                  <a:cubicBezTo>
                    <a:pt x="150034" y="327732"/>
                    <a:pt x="148407" y="327732"/>
                    <a:pt x="146779" y="327732"/>
                  </a:cubicBezTo>
                  <a:cubicBezTo>
                    <a:pt x="145152" y="327732"/>
                    <a:pt x="143199" y="328382"/>
                    <a:pt x="142548" y="328708"/>
                  </a:cubicBezTo>
                  <a:lnTo>
                    <a:pt x="142548" y="328708"/>
                  </a:lnTo>
                  <a:cubicBezTo>
                    <a:pt x="141898" y="329034"/>
                    <a:pt x="139294" y="332613"/>
                    <a:pt x="136365" y="336193"/>
                  </a:cubicBezTo>
                  <a:cubicBezTo>
                    <a:pt x="134737" y="338797"/>
                    <a:pt x="132785" y="341075"/>
                    <a:pt x="131157" y="343028"/>
                  </a:cubicBezTo>
                  <a:lnTo>
                    <a:pt x="131157" y="34302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2" name="Freeform: Shape 2741">
              <a:extLst>
                <a:ext uri="{FF2B5EF4-FFF2-40B4-BE49-F238E27FC236}">
                  <a16:creationId xmlns:a16="http://schemas.microsoft.com/office/drawing/2014/main" id="{FF769D57-29AF-42B9-AAF2-32FC71BC3EA4}"/>
                </a:ext>
              </a:extLst>
            </p:cNvPr>
            <p:cNvSpPr/>
            <p:nvPr/>
          </p:nvSpPr>
          <p:spPr>
            <a:xfrm>
              <a:off x="6224804" y="5082595"/>
              <a:ext cx="455959" cy="381124"/>
            </a:xfrm>
            <a:custGeom>
              <a:avLst/>
              <a:gdLst>
                <a:gd name="connsiteX0" fmla="*/ 455960 w 455959"/>
                <a:gd name="connsiteY0" fmla="*/ 139619 h 381124"/>
                <a:gd name="connsiteX1" fmla="*/ 453682 w 455959"/>
                <a:gd name="connsiteY1" fmla="*/ 148732 h 381124"/>
                <a:gd name="connsiteX2" fmla="*/ 444894 w 455959"/>
                <a:gd name="connsiteY2" fmla="*/ 180952 h 381124"/>
                <a:gd name="connsiteX3" fmla="*/ 431876 w 455959"/>
                <a:gd name="connsiteY3" fmla="*/ 193319 h 381124"/>
                <a:gd name="connsiteX4" fmla="*/ 431226 w 455959"/>
                <a:gd name="connsiteY4" fmla="*/ 199828 h 381124"/>
                <a:gd name="connsiteX5" fmla="*/ 420485 w 455959"/>
                <a:gd name="connsiteY5" fmla="*/ 206663 h 381124"/>
                <a:gd name="connsiteX6" fmla="*/ 407142 w 455959"/>
                <a:gd name="connsiteY6" fmla="*/ 222610 h 381124"/>
                <a:gd name="connsiteX7" fmla="*/ 387940 w 455959"/>
                <a:gd name="connsiteY7" fmla="*/ 257433 h 381124"/>
                <a:gd name="connsiteX8" fmla="*/ 377851 w 455959"/>
                <a:gd name="connsiteY8" fmla="*/ 269800 h 381124"/>
                <a:gd name="connsiteX9" fmla="*/ 345631 w 455959"/>
                <a:gd name="connsiteY9" fmla="*/ 301370 h 381124"/>
                <a:gd name="connsiteX10" fmla="*/ 330335 w 455959"/>
                <a:gd name="connsiteY10" fmla="*/ 315690 h 381124"/>
                <a:gd name="connsiteX11" fmla="*/ 319920 w 455959"/>
                <a:gd name="connsiteY11" fmla="*/ 321548 h 381124"/>
                <a:gd name="connsiteX12" fmla="*/ 292908 w 455959"/>
                <a:gd name="connsiteY12" fmla="*/ 341400 h 381124"/>
                <a:gd name="connsiteX13" fmla="*/ 283470 w 455959"/>
                <a:gd name="connsiteY13" fmla="*/ 346608 h 381124"/>
                <a:gd name="connsiteX14" fmla="*/ 261013 w 455959"/>
                <a:gd name="connsiteY14" fmla="*/ 347584 h 381124"/>
                <a:gd name="connsiteX15" fmla="*/ 254830 w 455959"/>
                <a:gd name="connsiteY15" fmla="*/ 353117 h 381124"/>
                <a:gd name="connsiteX16" fmla="*/ 253854 w 455959"/>
                <a:gd name="connsiteY16" fmla="*/ 358324 h 381124"/>
                <a:gd name="connsiteX17" fmla="*/ 236279 w 455959"/>
                <a:gd name="connsiteY17" fmla="*/ 356046 h 381124"/>
                <a:gd name="connsiteX18" fmla="*/ 232048 w 455959"/>
                <a:gd name="connsiteY18" fmla="*/ 363206 h 381124"/>
                <a:gd name="connsiteX19" fmla="*/ 199503 w 455959"/>
                <a:gd name="connsiteY19" fmla="*/ 355720 h 381124"/>
                <a:gd name="connsiteX20" fmla="*/ 191041 w 455959"/>
                <a:gd name="connsiteY20" fmla="*/ 359626 h 381124"/>
                <a:gd name="connsiteX21" fmla="*/ 174768 w 455959"/>
                <a:gd name="connsiteY21" fmla="*/ 356046 h 381124"/>
                <a:gd name="connsiteX22" fmla="*/ 165981 w 455959"/>
                <a:gd name="connsiteY22" fmla="*/ 358324 h 381124"/>
                <a:gd name="connsiteX23" fmla="*/ 157194 w 455959"/>
                <a:gd name="connsiteY23" fmla="*/ 358975 h 381124"/>
                <a:gd name="connsiteX24" fmla="*/ 148407 w 455959"/>
                <a:gd name="connsiteY24" fmla="*/ 366460 h 381124"/>
                <a:gd name="connsiteX25" fmla="*/ 120743 w 455959"/>
                <a:gd name="connsiteY25" fmla="*/ 367762 h 381124"/>
                <a:gd name="connsiteX26" fmla="*/ 108050 w 455959"/>
                <a:gd name="connsiteY26" fmla="*/ 374597 h 381124"/>
                <a:gd name="connsiteX27" fmla="*/ 99263 w 455959"/>
                <a:gd name="connsiteY27" fmla="*/ 381106 h 381124"/>
                <a:gd name="connsiteX28" fmla="*/ 81363 w 455959"/>
                <a:gd name="connsiteY28" fmla="*/ 375247 h 381124"/>
                <a:gd name="connsiteX29" fmla="*/ 72576 w 455959"/>
                <a:gd name="connsiteY29" fmla="*/ 367436 h 381124"/>
                <a:gd name="connsiteX30" fmla="*/ 66393 w 455959"/>
                <a:gd name="connsiteY30" fmla="*/ 367762 h 381124"/>
                <a:gd name="connsiteX31" fmla="*/ 65416 w 455959"/>
                <a:gd name="connsiteY31" fmla="*/ 360602 h 381124"/>
                <a:gd name="connsiteX32" fmla="*/ 55978 w 455959"/>
                <a:gd name="connsiteY32" fmla="*/ 358649 h 381124"/>
                <a:gd name="connsiteX33" fmla="*/ 55002 w 455959"/>
                <a:gd name="connsiteY33" fmla="*/ 366460 h 381124"/>
                <a:gd name="connsiteX34" fmla="*/ 49794 w 455959"/>
                <a:gd name="connsiteY34" fmla="*/ 355720 h 381124"/>
                <a:gd name="connsiteX35" fmla="*/ 54351 w 455959"/>
                <a:gd name="connsiteY35" fmla="*/ 347258 h 381124"/>
                <a:gd name="connsiteX36" fmla="*/ 45238 w 455959"/>
                <a:gd name="connsiteY36" fmla="*/ 332938 h 381124"/>
                <a:gd name="connsiteX37" fmla="*/ 43285 w 455959"/>
                <a:gd name="connsiteY37" fmla="*/ 326429 h 381124"/>
                <a:gd name="connsiteX38" fmla="*/ 38403 w 455959"/>
                <a:gd name="connsiteY38" fmla="*/ 326104 h 381124"/>
                <a:gd name="connsiteX39" fmla="*/ 37427 w 455959"/>
                <a:gd name="connsiteY39" fmla="*/ 320897 h 381124"/>
                <a:gd name="connsiteX40" fmla="*/ 41984 w 455959"/>
                <a:gd name="connsiteY40" fmla="*/ 317642 h 381124"/>
                <a:gd name="connsiteX41" fmla="*/ 46214 w 455959"/>
                <a:gd name="connsiteY41" fmla="*/ 318944 h 381124"/>
                <a:gd name="connsiteX42" fmla="*/ 53049 w 455959"/>
                <a:gd name="connsiteY42" fmla="*/ 304299 h 381124"/>
                <a:gd name="connsiteX43" fmla="*/ 50120 w 455959"/>
                <a:gd name="connsiteY43" fmla="*/ 290955 h 381124"/>
                <a:gd name="connsiteX44" fmla="*/ 34823 w 455959"/>
                <a:gd name="connsiteY44" fmla="*/ 263617 h 381124"/>
                <a:gd name="connsiteX45" fmla="*/ 20829 w 455959"/>
                <a:gd name="connsiteY45" fmla="*/ 232048 h 381124"/>
                <a:gd name="connsiteX46" fmla="*/ 1302 w 455959"/>
                <a:gd name="connsiteY46" fmla="*/ 191692 h 381124"/>
                <a:gd name="connsiteX47" fmla="*/ 0 w 455959"/>
                <a:gd name="connsiteY47" fmla="*/ 190064 h 381124"/>
                <a:gd name="connsiteX48" fmla="*/ 5533 w 455959"/>
                <a:gd name="connsiteY48" fmla="*/ 183230 h 381124"/>
                <a:gd name="connsiteX49" fmla="*/ 11391 w 455959"/>
                <a:gd name="connsiteY49" fmla="*/ 176070 h 381124"/>
                <a:gd name="connsiteX50" fmla="*/ 11391 w 455959"/>
                <a:gd name="connsiteY50" fmla="*/ 176070 h 381124"/>
                <a:gd name="connsiteX51" fmla="*/ 13994 w 455959"/>
                <a:gd name="connsiteY51" fmla="*/ 175419 h 381124"/>
                <a:gd name="connsiteX52" fmla="*/ 16923 w 455959"/>
                <a:gd name="connsiteY52" fmla="*/ 175745 h 381124"/>
                <a:gd name="connsiteX53" fmla="*/ 21480 w 455959"/>
                <a:gd name="connsiteY53" fmla="*/ 178999 h 381124"/>
                <a:gd name="connsiteX54" fmla="*/ 23107 w 455959"/>
                <a:gd name="connsiteY54" fmla="*/ 180952 h 381124"/>
                <a:gd name="connsiteX55" fmla="*/ 22131 w 455959"/>
                <a:gd name="connsiteY55" fmla="*/ 182254 h 381124"/>
                <a:gd name="connsiteX56" fmla="*/ 22131 w 455959"/>
                <a:gd name="connsiteY56" fmla="*/ 182254 h 381124"/>
                <a:gd name="connsiteX57" fmla="*/ 20503 w 455959"/>
                <a:gd name="connsiteY57" fmla="*/ 187461 h 381124"/>
                <a:gd name="connsiteX58" fmla="*/ 20503 w 455959"/>
                <a:gd name="connsiteY58" fmla="*/ 187461 h 381124"/>
                <a:gd name="connsiteX59" fmla="*/ 20829 w 455959"/>
                <a:gd name="connsiteY59" fmla="*/ 189739 h 381124"/>
                <a:gd name="connsiteX60" fmla="*/ 20829 w 455959"/>
                <a:gd name="connsiteY60" fmla="*/ 189739 h 381124"/>
                <a:gd name="connsiteX61" fmla="*/ 23107 w 455959"/>
                <a:gd name="connsiteY61" fmla="*/ 194621 h 381124"/>
                <a:gd name="connsiteX62" fmla="*/ 35474 w 455959"/>
                <a:gd name="connsiteY62" fmla="*/ 198526 h 381124"/>
                <a:gd name="connsiteX63" fmla="*/ 44262 w 455959"/>
                <a:gd name="connsiteY63" fmla="*/ 200154 h 381124"/>
                <a:gd name="connsiteX64" fmla="*/ 76156 w 455959"/>
                <a:gd name="connsiteY64" fmla="*/ 202106 h 381124"/>
                <a:gd name="connsiteX65" fmla="*/ 77458 w 455959"/>
                <a:gd name="connsiteY65" fmla="*/ 202106 h 381124"/>
                <a:gd name="connsiteX66" fmla="*/ 77783 w 455959"/>
                <a:gd name="connsiteY66" fmla="*/ 200804 h 381124"/>
                <a:gd name="connsiteX67" fmla="*/ 79085 w 455959"/>
                <a:gd name="connsiteY67" fmla="*/ 194946 h 381124"/>
                <a:gd name="connsiteX68" fmla="*/ 79085 w 455959"/>
                <a:gd name="connsiteY68" fmla="*/ 194946 h 381124"/>
                <a:gd name="connsiteX69" fmla="*/ 82014 w 455959"/>
                <a:gd name="connsiteY69" fmla="*/ 192343 h 381124"/>
                <a:gd name="connsiteX70" fmla="*/ 82014 w 455959"/>
                <a:gd name="connsiteY70" fmla="*/ 192343 h 381124"/>
                <a:gd name="connsiteX71" fmla="*/ 87547 w 455959"/>
                <a:gd name="connsiteY71" fmla="*/ 188763 h 381124"/>
                <a:gd name="connsiteX72" fmla="*/ 91452 w 455959"/>
                <a:gd name="connsiteY72" fmla="*/ 188112 h 381124"/>
                <a:gd name="connsiteX73" fmla="*/ 99263 w 455959"/>
                <a:gd name="connsiteY73" fmla="*/ 185183 h 381124"/>
                <a:gd name="connsiteX74" fmla="*/ 99589 w 455959"/>
                <a:gd name="connsiteY74" fmla="*/ 113257 h 381124"/>
                <a:gd name="connsiteX75" fmla="*/ 99589 w 455959"/>
                <a:gd name="connsiteY75" fmla="*/ 80061 h 381124"/>
                <a:gd name="connsiteX76" fmla="*/ 104470 w 455959"/>
                <a:gd name="connsiteY76" fmla="*/ 81363 h 381124"/>
                <a:gd name="connsiteX77" fmla="*/ 111305 w 455959"/>
                <a:gd name="connsiteY77" fmla="*/ 84943 h 381124"/>
                <a:gd name="connsiteX78" fmla="*/ 121068 w 455959"/>
                <a:gd name="connsiteY78" fmla="*/ 109678 h 381124"/>
                <a:gd name="connsiteX79" fmla="*/ 121720 w 455959"/>
                <a:gd name="connsiteY79" fmla="*/ 111630 h 381124"/>
                <a:gd name="connsiteX80" fmla="*/ 120092 w 455959"/>
                <a:gd name="connsiteY80" fmla="*/ 116837 h 381124"/>
                <a:gd name="connsiteX81" fmla="*/ 116512 w 455959"/>
                <a:gd name="connsiteY81" fmla="*/ 122696 h 381124"/>
                <a:gd name="connsiteX82" fmla="*/ 117489 w 455959"/>
                <a:gd name="connsiteY82" fmla="*/ 132134 h 381124"/>
                <a:gd name="connsiteX83" fmla="*/ 120092 w 455959"/>
                <a:gd name="connsiteY83" fmla="*/ 135388 h 381124"/>
                <a:gd name="connsiteX84" fmla="*/ 122696 w 455959"/>
                <a:gd name="connsiteY84" fmla="*/ 137341 h 381124"/>
                <a:gd name="connsiteX85" fmla="*/ 122696 w 455959"/>
                <a:gd name="connsiteY85" fmla="*/ 137341 h 381124"/>
                <a:gd name="connsiteX86" fmla="*/ 124323 w 455959"/>
                <a:gd name="connsiteY86" fmla="*/ 137341 h 381124"/>
                <a:gd name="connsiteX87" fmla="*/ 124323 w 455959"/>
                <a:gd name="connsiteY87" fmla="*/ 137341 h 381124"/>
                <a:gd name="connsiteX88" fmla="*/ 131483 w 455959"/>
                <a:gd name="connsiteY88" fmla="*/ 137341 h 381124"/>
                <a:gd name="connsiteX89" fmla="*/ 150359 w 455959"/>
                <a:gd name="connsiteY89" fmla="*/ 136690 h 381124"/>
                <a:gd name="connsiteX90" fmla="*/ 173141 w 455959"/>
                <a:gd name="connsiteY90" fmla="*/ 117163 h 381124"/>
                <a:gd name="connsiteX91" fmla="*/ 173792 w 455959"/>
                <a:gd name="connsiteY91" fmla="*/ 116187 h 381124"/>
                <a:gd name="connsiteX92" fmla="*/ 173792 w 455959"/>
                <a:gd name="connsiteY92" fmla="*/ 116187 h 381124"/>
                <a:gd name="connsiteX93" fmla="*/ 180301 w 455959"/>
                <a:gd name="connsiteY93" fmla="*/ 99263 h 381124"/>
                <a:gd name="connsiteX94" fmla="*/ 180301 w 455959"/>
                <a:gd name="connsiteY94" fmla="*/ 99263 h 381124"/>
                <a:gd name="connsiteX95" fmla="*/ 180627 w 455959"/>
                <a:gd name="connsiteY95" fmla="*/ 98287 h 381124"/>
                <a:gd name="connsiteX96" fmla="*/ 180627 w 455959"/>
                <a:gd name="connsiteY96" fmla="*/ 98287 h 381124"/>
                <a:gd name="connsiteX97" fmla="*/ 183230 w 455959"/>
                <a:gd name="connsiteY97" fmla="*/ 95683 h 381124"/>
                <a:gd name="connsiteX98" fmla="*/ 189739 w 455959"/>
                <a:gd name="connsiteY98" fmla="*/ 91127 h 381124"/>
                <a:gd name="connsiteX99" fmla="*/ 207314 w 455959"/>
                <a:gd name="connsiteY99" fmla="*/ 97961 h 381124"/>
                <a:gd name="connsiteX100" fmla="*/ 232374 w 455959"/>
                <a:gd name="connsiteY100" fmla="*/ 107400 h 381124"/>
                <a:gd name="connsiteX101" fmla="*/ 246368 w 455959"/>
                <a:gd name="connsiteY101" fmla="*/ 106748 h 381124"/>
                <a:gd name="connsiteX102" fmla="*/ 247019 w 455959"/>
                <a:gd name="connsiteY102" fmla="*/ 106098 h 381124"/>
                <a:gd name="connsiteX103" fmla="*/ 253202 w 455959"/>
                <a:gd name="connsiteY103" fmla="*/ 100565 h 381124"/>
                <a:gd name="connsiteX104" fmla="*/ 260037 w 455959"/>
                <a:gd name="connsiteY104" fmla="*/ 93405 h 381124"/>
                <a:gd name="connsiteX105" fmla="*/ 264593 w 455959"/>
                <a:gd name="connsiteY105" fmla="*/ 81038 h 381124"/>
                <a:gd name="connsiteX106" fmla="*/ 266872 w 455959"/>
                <a:gd name="connsiteY106" fmla="*/ 73552 h 381124"/>
                <a:gd name="connsiteX107" fmla="*/ 273381 w 455959"/>
                <a:gd name="connsiteY107" fmla="*/ 71600 h 381124"/>
                <a:gd name="connsiteX108" fmla="*/ 276635 w 455959"/>
                <a:gd name="connsiteY108" fmla="*/ 71274 h 381124"/>
                <a:gd name="connsiteX109" fmla="*/ 283470 w 455959"/>
                <a:gd name="connsiteY109" fmla="*/ 66718 h 381124"/>
                <a:gd name="connsiteX110" fmla="*/ 291931 w 455959"/>
                <a:gd name="connsiteY110" fmla="*/ 59232 h 381124"/>
                <a:gd name="connsiteX111" fmla="*/ 293884 w 455959"/>
                <a:gd name="connsiteY111" fmla="*/ 42309 h 381124"/>
                <a:gd name="connsiteX112" fmla="*/ 314062 w 455959"/>
                <a:gd name="connsiteY112" fmla="*/ 29942 h 381124"/>
                <a:gd name="connsiteX113" fmla="*/ 319595 w 455959"/>
                <a:gd name="connsiteY113" fmla="*/ 26687 h 381124"/>
                <a:gd name="connsiteX114" fmla="*/ 327081 w 455959"/>
                <a:gd name="connsiteY114" fmla="*/ 16923 h 381124"/>
                <a:gd name="connsiteX115" fmla="*/ 331962 w 455959"/>
                <a:gd name="connsiteY115" fmla="*/ 10414 h 381124"/>
                <a:gd name="connsiteX116" fmla="*/ 339448 w 455959"/>
                <a:gd name="connsiteY116" fmla="*/ 9764 h 381124"/>
                <a:gd name="connsiteX117" fmla="*/ 343679 w 455959"/>
                <a:gd name="connsiteY117" fmla="*/ 9764 h 381124"/>
                <a:gd name="connsiteX118" fmla="*/ 343679 w 455959"/>
                <a:gd name="connsiteY118" fmla="*/ 9764 h 381124"/>
                <a:gd name="connsiteX119" fmla="*/ 348235 w 455959"/>
                <a:gd name="connsiteY119" fmla="*/ 5533 h 381124"/>
                <a:gd name="connsiteX120" fmla="*/ 352466 w 455959"/>
                <a:gd name="connsiteY120" fmla="*/ 1627 h 381124"/>
                <a:gd name="connsiteX121" fmla="*/ 352466 w 455959"/>
                <a:gd name="connsiteY121" fmla="*/ 1627 h 381124"/>
                <a:gd name="connsiteX122" fmla="*/ 357022 w 455959"/>
                <a:gd name="connsiteY122" fmla="*/ 325 h 381124"/>
                <a:gd name="connsiteX123" fmla="*/ 366460 w 455959"/>
                <a:gd name="connsiteY123" fmla="*/ 0 h 381124"/>
                <a:gd name="connsiteX124" fmla="*/ 396076 w 455959"/>
                <a:gd name="connsiteY124" fmla="*/ 2929 h 381124"/>
                <a:gd name="connsiteX125" fmla="*/ 412024 w 455959"/>
                <a:gd name="connsiteY125" fmla="*/ 6834 h 381124"/>
                <a:gd name="connsiteX126" fmla="*/ 417882 w 455959"/>
                <a:gd name="connsiteY126" fmla="*/ 15947 h 381124"/>
                <a:gd name="connsiteX127" fmla="*/ 422113 w 455959"/>
                <a:gd name="connsiteY127" fmla="*/ 36125 h 381124"/>
                <a:gd name="connsiteX128" fmla="*/ 427646 w 455959"/>
                <a:gd name="connsiteY128" fmla="*/ 46540 h 381124"/>
                <a:gd name="connsiteX129" fmla="*/ 430900 w 455959"/>
                <a:gd name="connsiteY129" fmla="*/ 51421 h 381124"/>
                <a:gd name="connsiteX130" fmla="*/ 432853 w 455959"/>
                <a:gd name="connsiteY130" fmla="*/ 69972 h 381124"/>
                <a:gd name="connsiteX131" fmla="*/ 433504 w 455959"/>
                <a:gd name="connsiteY131" fmla="*/ 78760 h 381124"/>
                <a:gd name="connsiteX132" fmla="*/ 433504 w 455959"/>
                <a:gd name="connsiteY132" fmla="*/ 91778 h 381124"/>
                <a:gd name="connsiteX133" fmla="*/ 433504 w 455959"/>
                <a:gd name="connsiteY133" fmla="*/ 98612 h 381124"/>
                <a:gd name="connsiteX134" fmla="*/ 432527 w 455959"/>
                <a:gd name="connsiteY134" fmla="*/ 103819 h 381124"/>
                <a:gd name="connsiteX135" fmla="*/ 431551 w 455959"/>
                <a:gd name="connsiteY135" fmla="*/ 107725 h 381124"/>
                <a:gd name="connsiteX136" fmla="*/ 426995 w 455959"/>
                <a:gd name="connsiteY136" fmla="*/ 105121 h 381124"/>
                <a:gd name="connsiteX137" fmla="*/ 422438 w 455959"/>
                <a:gd name="connsiteY137" fmla="*/ 102518 h 381124"/>
                <a:gd name="connsiteX138" fmla="*/ 414628 w 455959"/>
                <a:gd name="connsiteY138" fmla="*/ 105121 h 381124"/>
                <a:gd name="connsiteX139" fmla="*/ 410396 w 455959"/>
                <a:gd name="connsiteY139" fmla="*/ 110003 h 381124"/>
                <a:gd name="connsiteX140" fmla="*/ 405515 w 455959"/>
                <a:gd name="connsiteY140" fmla="*/ 117814 h 381124"/>
                <a:gd name="connsiteX141" fmla="*/ 402586 w 455959"/>
                <a:gd name="connsiteY141" fmla="*/ 123998 h 381124"/>
                <a:gd name="connsiteX142" fmla="*/ 402260 w 455959"/>
                <a:gd name="connsiteY142" fmla="*/ 129205 h 381124"/>
                <a:gd name="connsiteX143" fmla="*/ 402911 w 455959"/>
                <a:gd name="connsiteY143" fmla="*/ 133110 h 381124"/>
                <a:gd name="connsiteX144" fmla="*/ 410396 w 455959"/>
                <a:gd name="connsiteY144" fmla="*/ 142223 h 381124"/>
                <a:gd name="connsiteX145" fmla="*/ 414628 w 455959"/>
                <a:gd name="connsiteY145" fmla="*/ 147105 h 381124"/>
                <a:gd name="connsiteX146" fmla="*/ 421137 w 455959"/>
                <a:gd name="connsiteY146" fmla="*/ 149383 h 381124"/>
                <a:gd name="connsiteX147" fmla="*/ 431876 w 455959"/>
                <a:gd name="connsiteY147" fmla="*/ 150685 h 381124"/>
                <a:gd name="connsiteX148" fmla="*/ 435456 w 455959"/>
                <a:gd name="connsiteY148" fmla="*/ 148407 h 381124"/>
                <a:gd name="connsiteX149" fmla="*/ 436758 w 455959"/>
                <a:gd name="connsiteY149" fmla="*/ 142548 h 381124"/>
                <a:gd name="connsiteX150" fmla="*/ 439362 w 455959"/>
                <a:gd name="connsiteY150" fmla="*/ 136690 h 381124"/>
                <a:gd name="connsiteX151" fmla="*/ 439687 w 455959"/>
                <a:gd name="connsiteY151" fmla="*/ 137016 h 381124"/>
                <a:gd name="connsiteX152" fmla="*/ 455960 w 455959"/>
                <a:gd name="connsiteY152" fmla="*/ 139619 h 381124"/>
                <a:gd name="connsiteX153" fmla="*/ 455960 w 455959"/>
                <a:gd name="connsiteY153" fmla="*/ 139619 h 381124"/>
                <a:gd name="connsiteX154" fmla="*/ 303973 w 455959"/>
                <a:gd name="connsiteY154" fmla="*/ 209917 h 381124"/>
                <a:gd name="connsiteX155" fmla="*/ 309506 w 455959"/>
                <a:gd name="connsiteY155" fmla="*/ 201130 h 381124"/>
                <a:gd name="connsiteX156" fmla="*/ 309831 w 455959"/>
                <a:gd name="connsiteY156" fmla="*/ 200804 h 381124"/>
                <a:gd name="connsiteX157" fmla="*/ 310157 w 455959"/>
                <a:gd name="connsiteY157" fmla="*/ 200479 h 381124"/>
                <a:gd name="connsiteX158" fmla="*/ 314062 w 455959"/>
                <a:gd name="connsiteY158" fmla="*/ 198201 h 381124"/>
                <a:gd name="connsiteX159" fmla="*/ 319595 w 455959"/>
                <a:gd name="connsiteY159" fmla="*/ 195272 h 381124"/>
                <a:gd name="connsiteX160" fmla="*/ 319595 w 455959"/>
                <a:gd name="connsiteY160" fmla="*/ 195272 h 381124"/>
                <a:gd name="connsiteX161" fmla="*/ 328708 w 455959"/>
                <a:gd name="connsiteY161" fmla="*/ 190064 h 381124"/>
                <a:gd name="connsiteX162" fmla="*/ 340749 w 455959"/>
                <a:gd name="connsiteY162" fmla="*/ 188763 h 381124"/>
                <a:gd name="connsiteX163" fmla="*/ 348886 w 455959"/>
                <a:gd name="connsiteY163" fmla="*/ 194946 h 381124"/>
                <a:gd name="connsiteX164" fmla="*/ 351164 w 455959"/>
                <a:gd name="connsiteY164" fmla="*/ 197550 h 381124"/>
                <a:gd name="connsiteX165" fmla="*/ 359626 w 455959"/>
                <a:gd name="connsiteY165" fmla="*/ 204710 h 381124"/>
                <a:gd name="connsiteX166" fmla="*/ 363206 w 455959"/>
                <a:gd name="connsiteY166" fmla="*/ 212521 h 381124"/>
                <a:gd name="connsiteX167" fmla="*/ 358649 w 455959"/>
                <a:gd name="connsiteY167" fmla="*/ 221959 h 381124"/>
                <a:gd name="connsiteX168" fmla="*/ 356046 w 455959"/>
                <a:gd name="connsiteY168" fmla="*/ 225864 h 381124"/>
                <a:gd name="connsiteX169" fmla="*/ 356046 w 455959"/>
                <a:gd name="connsiteY169" fmla="*/ 225864 h 381124"/>
                <a:gd name="connsiteX170" fmla="*/ 357347 w 455959"/>
                <a:gd name="connsiteY170" fmla="*/ 227817 h 381124"/>
                <a:gd name="connsiteX171" fmla="*/ 358649 w 455959"/>
                <a:gd name="connsiteY171" fmla="*/ 234326 h 381124"/>
                <a:gd name="connsiteX172" fmla="*/ 358649 w 455959"/>
                <a:gd name="connsiteY172" fmla="*/ 234326 h 381124"/>
                <a:gd name="connsiteX173" fmla="*/ 346282 w 455959"/>
                <a:gd name="connsiteY173" fmla="*/ 237581 h 381124"/>
                <a:gd name="connsiteX174" fmla="*/ 332613 w 455959"/>
                <a:gd name="connsiteY174" fmla="*/ 240184 h 381124"/>
                <a:gd name="connsiteX175" fmla="*/ 327081 w 455959"/>
                <a:gd name="connsiteY175" fmla="*/ 246693 h 381124"/>
                <a:gd name="connsiteX176" fmla="*/ 319920 w 455959"/>
                <a:gd name="connsiteY176" fmla="*/ 253202 h 381124"/>
                <a:gd name="connsiteX177" fmla="*/ 311784 w 455959"/>
                <a:gd name="connsiteY177" fmla="*/ 250273 h 381124"/>
                <a:gd name="connsiteX178" fmla="*/ 302346 w 455959"/>
                <a:gd name="connsiteY178" fmla="*/ 242137 h 381124"/>
                <a:gd name="connsiteX179" fmla="*/ 298440 w 455959"/>
                <a:gd name="connsiteY179" fmla="*/ 234977 h 381124"/>
                <a:gd name="connsiteX180" fmla="*/ 297139 w 455959"/>
                <a:gd name="connsiteY180" fmla="*/ 232699 h 381124"/>
                <a:gd name="connsiteX181" fmla="*/ 293233 w 455959"/>
                <a:gd name="connsiteY181" fmla="*/ 226190 h 381124"/>
                <a:gd name="connsiteX182" fmla="*/ 294535 w 455959"/>
                <a:gd name="connsiteY182" fmla="*/ 219681 h 381124"/>
                <a:gd name="connsiteX183" fmla="*/ 299417 w 455959"/>
                <a:gd name="connsiteY183" fmla="*/ 215125 h 381124"/>
                <a:gd name="connsiteX184" fmla="*/ 301370 w 455959"/>
                <a:gd name="connsiteY184" fmla="*/ 214148 h 381124"/>
                <a:gd name="connsiteX185" fmla="*/ 303973 w 455959"/>
                <a:gd name="connsiteY185" fmla="*/ 209917 h 381124"/>
                <a:gd name="connsiteX186" fmla="*/ 303973 w 455959"/>
                <a:gd name="connsiteY186" fmla="*/ 209917 h 38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455959" h="381124">
                  <a:moveTo>
                    <a:pt x="455960" y="139619"/>
                  </a:moveTo>
                  <a:cubicBezTo>
                    <a:pt x="454983" y="142874"/>
                    <a:pt x="454007" y="146454"/>
                    <a:pt x="453682" y="148732"/>
                  </a:cubicBezTo>
                  <a:cubicBezTo>
                    <a:pt x="452705" y="154265"/>
                    <a:pt x="446847" y="178023"/>
                    <a:pt x="444894" y="180952"/>
                  </a:cubicBezTo>
                  <a:cubicBezTo>
                    <a:pt x="442616" y="183881"/>
                    <a:pt x="431876" y="191366"/>
                    <a:pt x="431876" y="193319"/>
                  </a:cubicBezTo>
                  <a:cubicBezTo>
                    <a:pt x="431876" y="195272"/>
                    <a:pt x="433178" y="198201"/>
                    <a:pt x="431226" y="199828"/>
                  </a:cubicBezTo>
                  <a:cubicBezTo>
                    <a:pt x="428947" y="201455"/>
                    <a:pt x="426344" y="201455"/>
                    <a:pt x="420485" y="206663"/>
                  </a:cubicBezTo>
                  <a:cubicBezTo>
                    <a:pt x="414628" y="211870"/>
                    <a:pt x="411373" y="214473"/>
                    <a:pt x="407142" y="222610"/>
                  </a:cubicBezTo>
                  <a:cubicBezTo>
                    <a:pt x="402911" y="231072"/>
                    <a:pt x="389567" y="254179"/>
                    <a:pt x="387940" y="257433"/>
                  </a:cubicBezTo>
                  <a:cubicBezTo>
                    <a:pt x="385988" y="261013"/>
                    <a:pt x="383709" y="263291"/>
                    <a:pt x="377851" y="269800"/>
                  </a:cubicBezTo>
                  <a:cubicBezTo>
                    <a:pt x="371993" y="276309"/>
                    <a:pt x="348886" y="298766"/>
                    <a:pt x="345631" y="301370"/>
                  </a:cubicBezTo>
                  <a:cubicBezTo>
                    <a:pt x="342377" y="303973"/>
                    <a:pt x="337495" y="312760"/>
                    <a:pt x="330335" y="315690"/>
                  </a:cubicBezTo>
                  <a:cubicBezTo>
                    <a:pt x="323175" y="318293"/>
                    <a:pt x="321873" y="317968"/>
                    <a:pt x="319920" y="321548"/>
                  </a:cubicBezTo>
                  <a:cubicBezTo>
                    <a:pt x="317968" y="325127"/>
                    <a:pt x="296813" y="338797"/>
                    <a:pt x="292908" y="341400"/>
                  </a:cubicBezTo>
                  <a:cubicBezTo>
                    <a:pt x="289002" y="344004"/>
                    <a:pt x="286399" y="345957"/>
                    <a:pt x="283470" y="346608"/>
                  </a:cubicBezTo>
                  <a:cubicBezTo>
                    <a:pt x="280541" y="346933"/>
                    <a:pt x="262315" y="346608"/>
                    <a:pt x="261013" y="347584"/>
                  </a:cubicBezTo>
                  <a:cubicBezTo>
                    <a:pt x="259711" y="348560"/>
                    <a:pt x="255155" y="352140"/>
                    <a:pt x="254830" y="353117"/>
                  </a:cubicBezTo>
                  <a:cubicBezTo>
                    <a:pt x="254830" y="354093"/>
                    <a:pt x="256783" y="358649"/>
                    <a:pt x="253854" y="358324"/>
                  </a:cubicBezTo>
                  <a:cubicBezTo>
                    <a:pt x="250924" y="357999"/>
                    <a:pt x="238557" y="354418"/>
                    <a:pt x="236279" y="356046"/>
                  </a:cubicBezTo>
                  <a:cubicBezTo>
                    <a:pt x="234001" y="357347"/>
                    <a:pt x="235954" y="363531"/>
                    <a:pt x="232048" y="363206"/>
                  </a:cubicBezTo>
                  <a:cubicBezTo>
                    <a:pt x="228143" y="362880"/>
                    <a:pt x="205361" y="354418"/>
                    <a:pt x="199503" y="355720"/>
                  </a:cubicBezTo>
                  <a:cubicBezTo>
                    <a:pt x="193645" y="357022"/>
                    <a:pt x="195923" y="361253"/>
                    <a:pt x="191041" y="359626"/>
                  </a:cubicBezTo>
                  <a:cubicBezTo>
                    <a:pt x="186484" y="358324"/>
                    <a:pt x="178348" y="355720"/>
                    <a:pt x="174768" y="356046"/>
                  </a:cubicBezTo>
                  <a:cubicBezTo>
                    <a:pt x="171188" y="356046"/>
                    <a:pt x="171188" y="359300"/>
                    <a:pt x="165981" y="358324"/>
                  </a:cubicBezTo>
                  <a:cubicBezTo>
                    <a:pt x="160774" y="357673"/>
                    <a:pt x="160123" y="355395"/>
                    <a:pt x="157194" y="358975"/>
                  </a:cubicBezTo>
                  <a:cubicBezTo>
                    <a:pt x="154265" y="362555"/>
                    <a:pt x="152312" y="365809"/>
                    <a:pt x="148407" y="366460"/>
                  </a:cubicBezTo>
                  <a:cubicBezTo>
                    <a:pt x="144501" y="367111"/>
                    <a:pt x="123998" y="366460"/>
                    <a:pt x="120743" y="367762"/>
                  </a:cubicBezTo>
                  <a:cubicBezTo>
                    <a:pt x="117489" y="368738"/>
                    <a:pt x="110329" y="372969"/>
                    <a:pt x="108050" y="374597"/>
                  </a:cubicBezTo>
                  <a:cubicBezTo>
                    <a:pt x="106098" y="376224"/>
                    <a:pt x="101541" y="381106"/>
                    <a:pt x="99263" y="381106"/>
                  </a:cubicBezTo>
                  <a:cubicBezTo>
                    <a:pt x="96985" y="381431"/>
                    <a:pt x="83641" y="377526"/>
                    <a:pt x="81363" y="375247"/>
                  </a:cubicBezTo>
                  <a:cubicBezTo>
                    <a:pt x="79085" y="373295"/>
                    <a:pt x="75180" y="367762"/>
                    <a:pt x="72576" y="367436"/>
                  </a:cubicBezTo>
                  <a:cubicBezTo>
                    <a:pt x="69972" y="367111"/>
                    <a:pt x="67369" y="369715"/>
                    <a:pt x="66393" y="367762"/>
                  </a:cubicBezTo>
                  <a:cubicBezTo>
                    <a:pt x="65416" y="365809"/>
                    <a:pt x="67694" y="362229"/>
                    <a:pt x="65416" y="360602"/>
                  </a:cubicBezTo>
                  <a:cubicBezTo>
                    <a:pt x="63138" y="358975"/>
                    <a:pt x="57930" y="357673"/>
                    <a:pt x="55978" y="358649"/>
                  </a:cubicBezTo>
                  <a:cubicBezTo>
                    <a:pt x="54025" y="359626"/>
                    <a:pt x="56303" y="366460"/>
                    <a:pt x="55002" y="366460"/>
                  </a:cubicBezTo>
                  <a:cubicBezTo>
                    <a:pt x="53700" y="366786"/>
                    <a:pt x="48818" y="359951"/>
                    <a:pt x="49794" y="355720"/>
                  </a:cubicBezTo>
                  <a:cubicBezTo>
                    <a:pt x="51096" y="351815"/>
                    <a:pt x="55002" y="349862"/>
                    <a:pt x="54351" y="347258"/>
                  </a:cubicBezTo>
                  <a:cubicBezTo>
                    <a:pt x="53374" y="344329"/>
                    <a:pt x="46214" y="335868"/>
                    <a:pt x="45238" y="332938"/>
                  </a:cubicBezTo>
                  <a:cubicBezTo>
                    <a:pt x="44262" y="329684"/>
                    <a:pt x="45238" y="327406"/>
                    <a:pt x="43285" y="326429"/>
                  </a:cubicBezTo>
                  <a:cubicBezTo>
                    <a:pt x="41332" y="325453"/>
                    <a:pt x="39705" y="327731"/>
                    <a:pt x="38403" y="326104"/>
                  </a:cubicBezTo>
                  <a:cubicBezTo>
                    <a:pt x="37102" y="324477"/>
                    <a:pt x="36125" y="323175"/>
                    <a:pt x="37427" y="320897"/>
                  </a:cubicBezTo>
                  <a:cubicBezTo>
                    <a:pt x="38729" y="318618"/>
                    <a:pt x="41007" y="318293"/>
                    <a:pt x="41984" y="317642"/>
                  </a:cubicBezTo>
                  <a:cubicBezTo>
                    <a:pt x="42960" y="317317"/>
                    <a:pt x="43936" y="319920"/>
                    <a:pt x="46214" y="318944"/>
                  </a:cubicBezTo>
                  <a:cubicBezTo>
                    <a:pt x="48493" y="317968"/>
                    <a:pt x="53049" y="305600"/>
                    <a:pt x="53049" y="304299"/>
                  </a:cubicBezTo>
                  <a:cubicBezTo>
                    <a:pt x="53049" y="302997"/>
                    <a:pt x="52073" y="296488"/>
                    <a:pt x="50120" y="290955"/>
                  </a:cubicBezTo>
                  <a:cubicBezTo>
                    <a:pt x="47841" y="285422"/>
                    <a:pt x="38078" y="272404"/>
                    <a:pt x="34823" y="263617"/>
                  </a:cubicBezTo>
                  <a:cubicBezTo>
                    <a:pt x="31243" y="254830"/>
                    <a:pt x="23758" y="239859"/>
                    <a:pt x="20829" y="232048"/>
                  </a:cubicBezTo>
                  <a:cubicBezTo>
                    <a:pt x="17900" y="224237"/>
                    <a:pt x="4231" y="195597"/>
                    <a:pt x="1302" y="191692"/>
                  </a:cubicBezTo>
                  <a:cubicBezTo>
                    <a:pt x="976" y="191041"/>
                    <a:pt x="325" y="190716"/>
                    <a:pt x="0" y="190064"/>
                  </a:cubicBezTo>
                  <a:cubicBezTo>
                    <a:pt x="1627" y="188112"/>
                    <a:pt x="3580" y="185508"/>
                    <a:pt x="5533" y="183230"/>
                  </a:cubicBezTo>
                  <a:cubicBezTo>
                    <a:pt x="8462" y="179650"/>
                    <a:pt x="11065" y="176395"/>
                    <a:pt x="11391" y="176070"/>
                  </a:cubicBezTo>
                  <a:lnTo>
                    <a:pt x="11391" y="176070"/>
                  </a:lnTo>
                  <a:cubicBezTo>
                    <a:pt x="11716" y="175745"/>
                    <a:pt x="12693" y="175745"/>
                    <a:pt x="13994" y="175419"/>
                  </a:cubicBezTo>
                  <a:cubicBezTo>
                    <a:pt x="15296" y="175419"/>
                    <a:pt x="16598" y="175419"/>
                    <a:pt x="16923" y="175745"/>
                  </a:cubicBezTo>
                  <a:cubicBezTo>
                    <a:pt x="17900" y="176070"/>
                    <a:pt x="19853" y="177697"/>
                    <a:pt x="21480" y="178999"/>
                  </a:cubicBezTo>
                  <a:cubicBezTo>
                    <a:pt x="22456" y="179975"/>
                    <a:pt x="23107" y="180627"/>
                    <a:pt x="23107" y="180952"/>
                  </a:cubicBezTo>
                  <a:cubicBezTo>
                    <a:pt x="23107" y="181277"/>
                    <a:pt x="22782" y="181603"/>
                    <a:pt x="22131" y="182254"/>
                  </a:cubicBezTo>
                  <a:lnTo>
                    <a:pt x="22131" y="182254"/>
                  </a:lnTo>
                  <a:cubicBezTo>
                    <a:pt x="20829" y="183555"/>
                    <a:pt x="19527" y="185183"/>
                    <a:pt x="20503" y="187461"/>
                  </a:cubicBezTo>
                  <a:lnTo>
                    <a:pt x="20503" y="187461"/>
                  </a:lnTo>
                  <a:cubicBezTo>
                    <a:pt x="20829" y="188112"/>
                    <a:pt x="20829" y="188763"/>
                    <a:pt x="20829" y="189739"/>
                  </a:cubicBezTo>
                  <a:lnTo>
                    <a:pt x="20829" y="189739"/>
                  </a:lnTo>
                  <a:cubicBezTo>
                    <a:pt x="20829" y="191692"/>
                    <a:pt x="20829" y="193319"/>
                    <a:pt x="23107" y="194621"/>
                  </a:cubicBezTo>
                  <a:cubicBezTo>
                    <a:pt x="24734" y="195272"/>
                    <a:pt x="30267" y="197225"/>
                    <a:pt x="35474" y="198526"/>
                  </a:cubicBezTo>
                  <a:cubicBezTo>
                    <a:pt x="39054" y="199503"/>
                    <a:pt x="42634" y="200154"/>
                    <a:pt x="44262" y="200154"/>
                  </a:cubicBezTo>
                  <a:cubicBezTo>
                    <a:pt x="48167" y="200154"/>
                    <a:pt x="76156" y="202106"/>
                    <a:pt x="76156" y="202106"/>
                  </a:cubicBezTo>
                  <a:lnTo>
                    <a:pt x="77458" y="202106"/>
                  </a:lnTo>
                  <a:lnTo>
                    <a:pt x="77783" y="200804"/>
                  </a:lnTo>
                  <a:cubicBezTo>
                    <a:pt x="77783" y="200804"/>
                    <a:pt x="78434" y="195923"/>
                    <a:pt x="79085" y="194946"/>
                  </a:cubicBezTo>
                  <a:lnTo>
                    <a:pt x="79085" y="194946"/>
                  </a:lnTo>
                  <a:cubicBezTo>
                    <a:pt x="79411" y="194621"/>
                    <a:pt x="80712" y="193645"/>
                    <a:pt x="82014" y="192343"/>
                  </a:cubicBezTo>
                  <a:lnTo>
                    <a:pt x="82014" y="192343"/>
                  </a:lnTo>
                  <a:cubicBezTo>
                    <a:pt x="84292" y="190716"/>
                    <a:pt x="86896" y="189088"/>
                    <a:pt x="87547" y="188763"/>
                  </a:cubicBezTo>
                  <a:cubicBezTo>
                    <a:pt x="87872" y="188437"/>
                    <a:pt x="89500" y="188437"/>
                    <a:pt x="91452" y="188112"/>
                  </a:cubicBezTo>
                  <a:cubicBezTo>
                    <a:pt x="95032" y="187786"/>
                    <a:pt x="99263" y="187461"/>
                    <a:pt x="99263" y="185183"/>
                  </a:cubicBezTo>
                  <a:cubicBezTo>
                    <a:pt x="99263" y="184206"/>
                    <a:pt x="99263" y="151661"/>
                    <a:pt x="99589" y="113257"/>
                  </a:cubicBezTo>
                  <a:lnTo>
                    <a:pt x="99589" y="80061"/>
                  </a:lnTo>
                  <a:cubicBezTo>
                    <a:pt x="100891" y="80387"/>
                    <a:pt x="102843" y="80712"/>
                    <a:pt x="104470" y="81363"/>
                  </a:cubicBezTo>
                  <a:cubicBezTo>
                    <a:pt x="106423" y="82014"/>
                    <a:pt x="108701" y="83316"/>
                    <a:pt x="111305" y="84943"/>
                  </a:cubicBezTo>
                  <a:cubicBezTo>
                    <a:pt x="115536" y="87872"/>
                    <a:pt x="119441" y="102518"/>
                    <a:pt x="121068" y="109678"/>
                  </a:cubicBezTo>
                  <a:lnTo>
                    <a:pt x="121720" y="111630"/>
                  </a:lnTo>
                  <a:cubicBezTo>
                    <a:pt x="122370" y="114234"/>
                    <a:pt x="121394" y="115536"/>
                    <a:pt x="120092" y="116837"/>
                  </a:cubicBezTo>
                  <a:cubicBezTo>
                    <a:pt x="118790" y="118139"/>
                    <a:pt x="117489" y="119767"/>
                    <a:pt x="116512" y="122696"/>
                  </a:cubicBezTo>
                  <a:cubicBezTo>
                    <a:pt x="115211" y="125950"/>
                    <a:pt x="116187" y="129530"/>
                    <a:pt x="117489" y="132134"/>
                  </a:cubicBezTo>
                  <a:cubicBezTo>
                    <a:pt x="118139" y="133436"/>
                    <a:pt x="119116" y="134412"/>
                    <a:pt x="120092" y="135388"/>
                  </a:cubicBezTo>
                  <a:cubicBezTo>
                    <a:pt x="121068" y="136365"/>
                    <a:pt x="122045" y="137016"/>
                    <a:pt x="122696" y="137341"/>
                  </a:cubicBezTo>
                  <a:lnTo>
                    <a:pt x="122696" y="137341"/>
                  </a:lnTo>
                  <a:cubicBezTo>
                    <a:pt x="123347" y="137666"/>
                    <a:pt x="123998" y="137666"/>
                    <a:pt x="124323" y="137341"/>
                  </a:cubicBezTo>
                  <a:lnTo>
                    <a:pt x="124323" y="137341"/>
                  </a:lnTo>
                  <a:cubicBezTo>
                    <a:pt x="124648" y="137341"/>
                    <a:pt x="127578" y="137341"/>
                    <a:pt x="131483" y="137341"/>
                  </a:cubicBezTo>
                  <a:cubicBezTo>
                    <a:pt x="137341" y="137341"/>
                    <a:pt x="144827" y="137341"/>
                    <a:pt x="150359" y="136690"/>
                  </a:cubicBezTo>
                  <a:cubicBezTo>
                    <a:pt x="159472" y="135388"/>
                    <a:pt x="169886" y="121719"/>
                    <a:pt x="173141" y="117163"/>
                  </a:cubicBezTo>
                  <a:cubicBezTo>
                    <a:pt x="173466" y="116837"/>
                    <a:pt x="173792" y="116512"/>
                    <a:pt x="173792" y="116187"/>
                  </a:cubicBezTo>
                  <a:lnTo>
                    <a:pt x="173792" y="116187"/>
                  </a:lnTo>
                  <a:cubicBezTo>
                    <a:pt x="175419" y="113909"/>
                    <a:pt x="178999" y="102843"/>
                    <a:pt x="180301" y="99263"/>
                  </a:cubicBezTo>
                  <a:lnTo>
                    <a:pt x="180301" y="99263"/>
                  </a:lnTo>
                  <a:lnTo>
                    <a:pt x="180627" y="98287"/>
                  </a:lnTo>
                  <a:lnTo>
                    <a:pt x="180627" y="98287"/>
                  </a:lnTo>
                  <a:cubicBezTo>
                    <a:pt x="180627" y="97961"/>
                    <a:pt x="181928" y="96985"/>
                    <a:pt x="183230" y="95683"/>
                  </a:cubicBezTo>
                  <a:cubicBezTo>
                    <a:pt x="185508" y="94056"/>
                    <a:pt x="188112" y="92103"/>
                    <a:pt x="189739" y="91127"/>
                  </a:cubicBezTo>
                  <a:cubicBezTo>
                    <a:pt x="190716" y="90476"/>
                    <a:pt x="198526" y="94056"/>
                    <a:pt x="207314" y="97961"/>
                  </a:cubicBezTo>
                  <a:cubicBezTo>
                    <a:pt x="216426" y="101867"/>
                    <a:pt x="226190" y="106423"/>
                    <a:pt x="232374" y="107400"/>
                  </a:cubicBezTo>
                  <a:cubicBezTo>
                    <a:pt x="243113" y="109678"/>
                    <a:pt x="244741" y="108050"/>
                    <a:pt x="246368" y="106748"/>
                  </a:cubicBezTo>
                  <a:cubicBezTo>
                    <a:pt x="246693" y="106423"/>
                    <a:pt x="246693" y="106423"/>
                    <a:pt x="247019" y="106098"/>
                  </a:cubicBezTo>
                  <a:cubicBezTo>
                    <a:pt x="247995" y="105447"/>
                    <a:pt x="250599" y="103169"/>
                    <a:pt x="253202" y="100565"/>
                  </a:cubicBezTo>
                  <a:cubicBezTo>
                    <a:pt x="255481" y="98287"/>
                    <a:pt x="258084" y="95683"/>
                    <a:pt x="260037" y="93405"/>
                  </a:cubicBezTo>
                  <a:cubicBezTo>
                    <a:pt x="262315" y="90801"/>
                    <a:pt x="263617" y="85594"/>
                    <a:pt x="264593" y="81038"/>
                  </a:cubicBezTo>
                  <a:cubicBezTo>
                    <a:pt x="265244" y="77783"/>
                    <a:pt x="265895" y="75180"/>
                    <a:pt x="266872" y="73552"/>
                  </a:cubicBezTo>
                  <a:cubicBezTo>
                    <a:pt x="268174" y="71600"/>
                    <a:pt x="271102" y="71600"/>
                    <a:pt x="273381" y="71600"/>
                  </a:cubicBezTo>
                  <a:cubicBezTo>
                    <a:pt x="274683" y="71600"/>
                    <a:pt x="275659" y="71600"/>
                    <a:pt x="276635" y="71274"/>
                  </a:cubicBezTo>
                  <a:cubicBezTo>
                    <a:pt x="277937" y="70949"/>
                    <a:pt x="280541" y="68996"/>
                    <a:pt x="283470" y="66718"/>
                  </a:cubicBezTo>
                  <a:cubicBezTo>
                    <a:pt x="287050" y="63789"/>
                    <a:pt x="290955" y="60534"/>
                    <a:pt x="291931" y="59232"/>
                  </a:cubicBezTo>
                  <a:cubicBezTo>
                    <a:pt x="293884" y="56954"/>
                    <a:pt x="293884" y="44912"/>
                    <a:pt x="293884" y="42309"/>
                  </a:cubicBezTo>
                  <a:cubicBezTo>
                    <a:pt x="293884" y="41007"/>
                    <a:pt x="306251" y="34173"/>
                    <a:pt x="314062" y="29942"/>
                  </a:cubicBezTo>
                  <a:cubicBezTo>
                    <a:pt x="316340" y="28640"/>
                    <a:pt x="318619" y="27664"/>
                    <a:pt x="319595" y="26687"/>
                  </a:cubicBezTo>
                  <a:cubicBezTo>
                    <a:pt x="322524" y="25060"/>
                    <a:pt x="325128" y="20829"/>
                    <a:pt x="327081" y="16923"/>
                  </a:cubicBezTo>
                  <a:cubicBezTo>
                    <a:pt x="328708" y="13994"/>
                    <a:pt x="330335" y="11065"/>
                    <a:pt x="331962" y="10414"/>
                  </a:cubicBezTo>
                  <a:cubicBezTo>
                    <a:pt x="333915" y="9438"/>
                    <a:pt x="336844" y="9438"/>
                    <a:pt x="339448" y="9764"/>
                  </a:cubicBezTo>
                  <a:cubicBezTo>
                    <a:pt x="341075" y="9764"/>
                    <a:pt x="342702" y="10089"/>
                    <a:pt x="343679" y="9764"/>
                  </a:cubicBezTo>
                  <a:lnTo>
                    <a:pt x="343679" y="9764"/>
                  </a:lnTo>
                  <a:cubicBezTo>
                    <a:pt x="344980" y="9438"/>
                    <a:pt x="346608" y="7485"/>
                    <a:pt x="348235" y="5533"/>
                  </a:cubicBezTo>
                  <a:cubicBezTo>
                    <a:pt x="349537" y="3905"/>
                    <a:pt x="351164" y="1953"/>
                    <a:pt x="352466" y="1627"/>
                  </a:cubicBezTo>
                  <a:lnTo>
                    <a:pt x="352466" y="1627"/>
                  </a:lnTo>
                  <a:cubicBezTo>
                    <a:pt x="353768" y="976"/>
                    <a:pt x="355069" y="651"/>
                    <a:pt x="357022" y="325"/>
                  </a:cubicBezTo>
                  <a:cubicBezTo>
                    <a:pt x="359300" y="0"/>
                    <a:pt x="362229" y="0"/>
                    <a:pt x="366460" y="0"/>
                  </a:cubicBezTo>
                  <a:cubicBezTo>
                    <a:pt x="371667" y="325"/>
                    <a:pt x="385011" y="1301"/>
                    <a:pt x="396076" y="2929"/>
                  </a:cubicBezTo>
                  <a:cubicBezTo>
                    <a:pt x="402911" y="3905"/>
                    <a:pt x="409095" y="5207"/>
                    <a:pt x="412024" y="6834"/>
                  </a:cubicBezTo>
                  <a:cubicBezTo>
                    <a:pt x="414628" y="8136"/>
                    <a:pt x="416580" y="11716"/>
                    <a:pt x="417882" y="15947"/>
                  </a:cubicBezTo>
                  <a:cubicBezTo>
                    <a:pt x="420485" y="23432"/>
                    <a:pt x="421787" y="32545"/>
                    <a:pt x="422113" y="36125"/>
                  </a:cubicBezTo>
                  <a:cubicBezTo>
                    <a:pt x="422438" y="40356"/>
                    <a:pt x="425042" y="43610"/>
                    <a:pt x="427646" y="46540"/>
                  </a:cubicBezTo>
                  <a:cubicBezTo>
                    <a:pt x="428947" y="48167"/>
                    <a:pt x="430249" y="49794"/>
                    <a:pt x="430900" y="51421"/>
                  </a:cubicBezTo>
                  <a:cubicBezTo>
                    <a:pt x="432202" y="54025"/>
                    <a:pt x="432527" y="63138"/>
                    <a:pt x="432853" y="69972"/>
                  </a:cubicBezTo>
                  <a:cubicBezTo>
                    <a:pt x="432853" y="74203"/>
                    <a:pt x="433178" y="77783"/>
                    <a:pt x="433504" y="78760"/>
                  </a:cubicBezTo>
                  <a:cubicBezTo>
                    <a:pt x="433829" y="80387"/>
                    <a:pt x="433829" y="86570"/>
                    <a:pt x="433504" y="91778"/>
                  </a:cubicBezTo>
                  <a:cubicBezTo>
                    <a:pt x="433504" y="94707"/>
                    <a:pt x="433178" y="97310"/>
                    <a:pt x="433504" y="98612"/>
                  </a:cubicBezTo>
                  <a:cubicBezTo>
                    <a:pt x="433504" y="100239"/>
                    <a:pt x="433178" y="101867"/>
                    <a:pt x="432527" y="103819"/>
                  </a:cubicBezTo>
                  <a:cubicBezTo>
                    <a:pt x="432202" y="105121"/>
                    <a:pt x="431876" y="106423"/>
                    <a:pt x="431551" y="107725"/>
                  </a:cubicBezTo>
                  <a:cubicBezTo>
                    <a:pt x="428622" y="107074"/>
                    <a:pt x="427646" y="106098"/>
                    <a:pt x="426995" y="105121"/>
                  </a:cubicBezTo>
                  <a:cubicBezTo>
                    <a:pt x="426018" y="104145"/>
                    <a:pt x="425042" y="103169"/>
                    <a:pt x="422438" y="102518"/>
                  </a:cubicBezTo>
                  <a:cubicBezTo>
                    <a:pt x="419509" y="101867"/>
                    <a:pt x="416906" y="103494"/>
                    <a:pt x="414628" y="105121"/>
                  </a:cubicBezTo>
                  <a:cubicBezTo>
                    <a:pt x="412675" y="106748"/>
                    <a:pt x="411047" y="108701"/>
                    <a:pt x="410396" y="110003"/>
                  </a:cubicBezTo>
                  <a:cubicBezTo>
                    <a:pt x="409420" y="110979"/>
                    <a:pt x="407467" y="114559"/>
                    <a:pt x="405515" y="117814"/>
                  </a:cubicBezTo>
                  <a:cubicBezTo>
                    <a:pt x="403887" y="120418"/>
                    <a:pt x="402586" y="123021"/>
                    <a:pt x="402586" y="123998"/>
                  </a:cubicBezTo>
                  <a:cubicBezTo>
                    <a:pt x="402260" y="124974"/>
                    <a:pt x="402260" y="127252"/>
                    <a:pt x="402260" y="129205"/>
                  </a:cubicBezTo>
                  <a:cubicBezTo>
                    <a:pt x="402260" y="130507"/>
                    <a:pt x="402586" y="132134"/>
                    <a:pt x="402911" y="133110"/>
                  </a:cubicBezTo>
                  <a:cubicBezTo>
                    <a:pt x="403562" y="134412"/>
                    <a:pt x="407142" y="138643"/>
                    <a:pt x="410396" y="142223"/>
                  </a:cubicBezTo>
                  <a:cubicBezTo>
                    <a:pt x="412349" y="144501"/>
                    <a:pt x="414302" y="146779"/>
                    <a:pt x="414628" y="147105"/>
                  </a:cubicBezTo>
                  <a:cubicBezTo>
                    <a:pt x="415278" y="148081"/>
                    <a:pt x="417882" y="149057"/>
                    <a:pt x="421137" y="149383"/>
                  </a:cubicBezTo>
                  <a:cubicBezTo>
                    <a:pt x="425367" y="150034"/>
                    <a:pt x="430574" y="150685"/>
                    <a:pt x="431876" y="150685"/>
                  </a:cubicBezTo>
                  <a:cubicBezTo>
                    <a:pt x="433504" y="150685"/>
                    <a:pt x="434480" y="150034"/>
                    <a:pt x="435456" y="148407"/>
                  </a:cubicBezTo>
                  <a:cubicBezTo>
                    <a:pt x="436107" y="147105"/>
                    <a:pt x="436433" y="145477"/>
                    <a:pt x="436758" y="142548"/>
                  </a:cubicBezTo>
                  <a:cubicBezTo>
                    <a:pt x="437084" y="139619"/>
                    <a:pt x="438385" y="137666"/>
                    <a:pt x="439362" y="136690"/>
                  </a:cubicBezTo>
                  <a:lnTo>
                    <a:pt x="439687" y="137016"/>
                  </a:lnTo>
                  <a:cubicBezTo>
                    <a:pt x="439687" y="138968"/>
                    <a:pt x="448474" y="139294"/>
                    <a:pt x="455960" y="139619"/>
                  </a:cubicBezTo>
                  <a:lnTo>
                    <a:pt x="455960" y="139619"/>
                  </a:lnTo>
                  <a:close/>
                  <a:moveTo>
                    <a:pt x="303973" y="209917"/>
                  </a:moveTo>
                  <a:cubicBezTo>
                    <a:pt x="305275" y="207639"/>
                    <a:pt x="306902" y="205036"/>
                    <a:pt x="309506" y="201130"/>
                  </a:cubicBezTo>
                  <a:lnTo>
                    <a:pt x="309831" y="200804"/>
                  </a:lnTo>
                  <a:lnTo>
                    <a:pt x="310157" y="200479"/>
                  </a:lnTo>
                  <a:cubicBezTo>
                    <a:pt x="311133" y="199503"/>
                    <a:pt x="312435" y="198852"/>
                    <a:pt x="314062" y="198201"/>
                  </a:cubicBezTo>
                  <a:cubicBezTo>
                    <a:pt x="315690" y="197550"/>
                    <a:pt x="317317" y="196573"/>
                    <a:pt x="319595" y="195272"/>
                  </a:cubicBezTo>
                  <a:lnTo>
                    <a:pt x="319595" y="195272"/>
                  </a:lnTo>
                  <a:cubicBezTo>
                    <a:pt x="321873" y="193645"/>
                    <a:pt x="325128" y="191692"/>
                    <a:pt x="328708" y="190064"/>
                  </a:cubicBezTo>
                  <a:cubicBezTo>
                    <a:pt x="332613" y="188437"/>
                    <a:pt x="336844" y="187461"/>
                    <a:pt x="340749" y="188763"/>
                  </a:cubicBezTo>
                  <a:cubicBezTo>
                    <a:pt x="345957" y="190064"/>
                    <a:pt x="347258" y="192668"/>
                    <a:pt x="348886" y="194946"/>
                  </a:cubicBezTo>
                  <a:cubicBezTo>
                    <a:pt x="349537" y="195923"/>
                    <a:pt x="350188" y="196899"/>
                    <a:pt x="351164" y="197550"/>
                  </a:cubicBezTo>
                  <a:cubicBezTo>
                    <a:pt x="353442" y="199177"/>
                    <a:pt x="357022" y="201781"/>
                    <a:pt x="359626" y="204710"/>
                  </a:cubicBezTo>
                  <a:cubicBezTo>
                    <a:pt x="361579" y="206988"/>
                    <a:pt x="362880" y="209592"/>
                    <a:pt x="363206" y="212521"/>
                  </a:cubicBezTo>
                  <a:cubicBezTo>
                    <a:pt x="363206" y="216426"/>
                    <a:pt x="360928" y="219355"/>
                    <a:pt x="358649" y="221959"/>
                  </a:cubicBezTo>
                  <a:cubicBezTo>
                    <a:pt x="357347" y="223261"/>
                    <a:pt x="356371" y="224563"/>
                    <a:pt x="356046" y="225864"/>
                  </a:cubicBezTo>
                  <a:lnTo>
                    <a:pt x="356046" y="225864"/>
                  </a:lnTo>
                  <a:cubicBezTo>
                    <a:pt x="355720" y="226515"/>
                    <a:pt x="356697" y="227166"/>
                    <a:pt x="357347" y="227817"/>
                  </a:cubicBezTo>
                  <a:cubicBezTo>
                    <a:pt x="359300" y="229770"/>
                    <a:pt x="360602" y="231397"/>
                    <a:pt x="358649" y="234326"/>
                  </a:cubicBezTo>
                  <a:lnTo>
                    <a:pt x="358649" y="234326"/>
                  </a:lnTo>
                  <a:cubicBezTo>
                    <a:pt x="357022" y="236604"/>
                    <a:pt x="352140" y="237255"/>
                    <a:pt x="346282" y="237581"/>
                  </a:cubicBezTo>
                  <a:cubicBezTo>
                    <a:pt x="341075" y="238232"/>
                    <a:pt x="335217" y="238882"/>
                    <a:pt x="332613" y="240184"/>
                  </a:cubicBezTo>
                  <a:cubicBezTo>
                    <a:pt x="330335" y="241486"/>
                    <a:pt x="328708" y="244415"/>
                    <a:pt x="327081" y="246693"/>
                  </a:cubicBezTo>
                  <a:cubicBezTo>
                    <a:pt x="324802" y="249948"/>
                    <a:pt x="323175" y="252877"/>
                    <a:pt x="319920" y="253202"/>
                  </a:cubicBezTo>
                  <a:cubicBezTo>
                    <a:pt x="317642" y="253528"/>
                    <a:pt x="314713" y="252226"/>
                    <a:pt x="311784" y="250273"/>
                  </a:cubicBezTo>
                  <a:cubicBezTo>
                    <a:pt x="308855" y="248321"/>
                    <a:pt x="305275" y="245066"/>
                    <a:pt x="302346" y="242137"/>
                  </a:cubicBezTo>
                  <a:cubicBezTo>
                    <a:pt x="298766" y="238557"/>
                    <a:pt x="298766" y="236604"/>
                    <a:pt x="298440" y="234977"/>
                  </a:cubicBezTo>
                  <a:cubicBezTo>
                    <a:pt x="298440" y="234326"/>
                    <a:pt x="298440" y="234001"/>
                    <a:pt x="297139" y="232699"/>
                  </a:cubicBezTo>
                  <a:cubicBezTo>
                    <a:pt x="294861" y="230095"/>
                    <a:pt x="293559" y="228468"/>
                    <a:pt x="293233" y="226190"/>
                  </a:cubicBezTo>
                  <a:cubicBezTo>
                    <a:pt x="292908" y="224237"/>
                    <a:pt x="293559" y="222284"/>
                    <a:pt x="294535" y="219681"/>
                  </a:cubicBezTo>
                  <a:cubicBezTo>
                    <a:pt x="295837" y="216101"/>
                    <a:pt x="297464" y="215450"/>
                    <a:pt x="299417" y="215125"/>
                  </a:cubicBezTo>
                  <a:cubicBezTo>
                    <a:pt x="300068" y="215125"/>
                    <a:pt x="300719" y="214799"/>
                    <a:pt x="301370" y="214148"/>
                  </a:cubicBezTo>
                  <a:cubicBezTo>
                    <a:pt x="302020" y="213497"/>
                    <a:pt x="302997" y="212195"/>
                    <a:pt x="303973" y="209917"/>
                  </a:cubicBezTo>
                  <a:lnTo>
                    <a:pt x="303973" y="20991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3" name="Freeform: Shape 2742">
              <a:extLst>
                <a:ext uri="{FF2B5EF4-FFF2-40B4-BE49-F238E27FC236}">
                  <a16:creationId xmlns:a16="http://schemas.microsoft.com/office/drawing/2014/main" id="{0A2B51F3-5149-47CD-8259-BA4CEBB4FC8F}"/>
                </a:ext>
              </a:extLst>
            </p:cNvPr>
            <p:cNvSpPr/>
            <p:nvPr/>
          </p:nvSpPr>
          <p:spPr>
            <a:xfrm>
              <a:off x="6611726" y="4744449"/>
              <a:ext cx="295853" cy="474836"/>
            </a:xfrm>
            <a:custGeom>
              <a:avLst/>
              <a:gdLst>
                <a:gd name="connsiteX0" fmla="*/ 284163 w 295853"/>
                <a:gd name="connsiteY0" fmla="*/ 0 h 474836"/>
                <a:gd name="connsiteX1" fmla="*/ 284814 w 295853"/>
                <a:gd name="connsiteY1" fmla="*/ 976 h 474836"/>
                <a:gd name="connsiteX2" fmla="*/ 289370 w 295853"/>
                <a:gd name="connsiteY2" fmla="*/ 4882 h 474836"/>
                <a:gd name="connsiteX3" fmla="*/ 285465 w 295853"/>
                <a:gd name="connsiteY3" fmla="*/ 7811 h 474836"/>
                <a:gd name="connsiteX4" fmla="*/ 287092 w 295853"/>
                <a:gd name="connsiteY4" fmla="*/ 12693 h 474836"/>
                <a:gd name="connsiteX5" fmla="*/ 282861 w 295853"/>
                <a:gd name="connsiteY5" fmla="*/ 20178 h 474836"/>
                <a:gd name="connsiteX6" fmla="*/ 282535 w 295853"/>
                <a:gd name="connsiteY6" fmla="*/ 25385 h 474836"/>
                <a:gd name="connsiteX7" fmla="*/ 284488 w 295853"/>
                <a:gd name="connsiteY7" fmla="*/ 30267 h 474836"/>
                <a:gd name="connsiteX8" fmla="*/ 286766 w 295853"/>
                <a:gd name="connsiteY8" fmla="*/ 46865 h 474836"/>
                <a:gd name="connsiteX9" fmla="*/ 288394 w 295853"/>
                <a:gd name="connsiteY9" fmla="*/ 56303 h 474836"/>
                <a:gd name="connsiteX10" fmla="*/ 288394 w 295853"/>
                <a:gd name="connsiteY10" fmla="*/ 63138 h 474836"/>
                <a:gd name="connsiteX11" fmla="*/ 283512 w 295853"/>
                <a:gd name="connsiteY11" fmla="*/ 68671 h 474836"/>
                <a:gd name="connsiteX12" fmla="*/ 287417 w 295853"/>
                <a:gd name="connsiteY12" fmla="*/ 70949 h 474836"/>
                <a:gd name="connsiteX13" fmla="*/ 286766 w 295853"/>
                <a:gd name="connsiteY13" fmla="*/ 79736 h 474836"/>
                <a:gd name="connsiteX14" fmla="*/ 286441 w 295853"/>
                <a:gd name="connsiteY14" fmla="*/ 87221 h 474836"/>
                <a:gd name="connsiteX15" fmla="*/ 289696 w 295853"/>
                <a:gd name="connsiteY15" fmla="*/ 99914 h 474836"/>
                <a:gd name="connsiteX16" fmla="*/ 288068 w 295853"/>
                <a:gd name="connsiteY16" fmla="*/ 105447 h 474836"/>
                <a:gd name="connsiteX17" fmla="*/ 291648 w 295853"/>
                <a:gd name="connsiteY17" fmla="*/ 106098 h 474836"/>
                <a:gd name="connsiteX18" fmla="*/ 288068 w 295853"/>
                <a:gd name="connsiteY18" fmla="*/ 114559 h 474836"/>
                <a:gd name="connsiteX19" fmla="*/ 293926 w 295853"/>
                <a:gd name="connsiteY19" fmla="*/ 112932 h 474836"/>
                <a:gd name="connsiteX20" fmla="*/ 295228 w 295853"/>
                <a:gd name="connsiteY20" fmla="*/ 122370 h 474836"/>
                <a:gd name="connsiteX21" fmla="*/ 290997 w 295853"/>
                <a:gd name="connsiteY21" fmla="*/ 125625 h 474836"/>
                <a:gd name="connsiteX22" fmla="*/ 292950 w 295853"/>
                <a:gd name="connsiteY22" fmla="*/ 131483 h 474836"/>
                <a:gd name="connsiteX23" fmla="*/ 281885 w 295853"/>
                <a:gd name="connsiteY23" fmla="*/ 147756 h 474836"/>
                <a:gd name="connsiteX24" fmla="*/ 270168 w 295853"/>
                <a:gd name="connsiteY24" fmla="*/ 164029 h 474836"/>
                <a:gd name="connsiteX25" fmla="*/ 263334 w 295853"/>
                <a:gd name="connsiteY25" fmla="*/ 171839 h 474836"/>
                <a:gd name="connsiteX26" fmla="*/ 249339 w 295853"/>
                <a:gd name="connsiteY26" fmla="*/ 180301 h 474836"/>
                <a:gd name="connsiteX27" fmla="*/ 236972 w 295853"/>
                <a:gd name="connsiteY27" fmla="*/ 184857 h 474836"/>
                <a:gd name="connsiteX28" fmla="*/ 219723 w 295853"/>
                <a:gd name="connsiteY28" fmla="*/ 190716 h 474836"/>
                <a:gd name="connsiteX29" fmla="*/ 215817 w 295853"/>
                <a:gd name="connsiteY29" fmla="*/ 196899 h 474836"/>
                <a:gd name="connsiteX30" fmla="*/ 197592 w 295853"/>
                <a:gd name="connsiteY30" fmla="*/ 204384 h 474836"/>
                <a:gd name="connsiteX31" fmla="*/ 190432 w 295853"/>
                <a:gd name="connsiteY31" fmla="*/ 208941 h 474836"/>
                <a:gd name="connsiteX32" fmla="*/ 182621 w 295853"/>
                <a:gd name="connsiteY32" fmla="*/ 211219 h 474836"/>
                <a:gd name="connsiteX33" fmla="*/ 186201 w 295853"/>
                <a:gd name="connsiteY33" fmla="*/ 218704 h 474836"/>
                <a:gd name="connsiteX34" fmla="*/ 179367 w 295853"/>
                <a:gd name="connsiteY34" fmla="*/ 226190 h 474836"/>
                <a:gd name="connsiteX35" fmla="*/ 172532 w 295853"/>
                <a:gd name="connsiteY35" fmla="*/ 235302 h 474836"/>
                <a:gd name="connsiteX36" fmla="*/ 166999 w 295853"/>
                <a:gd name="connsiteY36" fmla="*/ 235954 h 474836"/>
                <a:gd name="connsiteX37" fmla="*/ 166349 w 295853"/>
                <a:gd name="connsiteY37" fmla="*/ 239534 h 474836"/>
                <a:gd name="connsiteX38" fmla="*/ 159514 w 295853"/>
                <a:gd name="connsiteY38" fmla="*/ 238232 h 474836"/>
                <a:gd name="connsiteX39" fmla="*/ 147472 w 295853"/>
                <a:gd name="connsiteY39" fmla="*/ 248972 h 474836"/>
                <a:gd name="connsiteX40" fmla="*/ 130874 w 295853"/>
                <a:gd name="connsiteY40" fmla="*/ 265570 h 474836"/>
                <a:gd name="connsiteX41" fmla="*/ 119483 w 295853"/>
                <a:gd name="connsiteY41" fmla="*/ 260037 h 474836"/>
                <a:gd name="connsiteX42" fmla="*/ 122413 w 295853"/>
                <a:gd name="connsiteY42" fmla="*/ 269150 h 474836"/>
                <a:gd name="connsiteX43" fmla="*/ 121436 w 295853"/>
                <a:gd name="connsiteY43" fmla="*/ 287701 h 474836"/>
                <a:gd name="connsiteX44" fmla="*/ 131851 w 295853"/>
                <a:gd name="connsiteY44" fmla="*/ 300068 h 474836"/>
                <a:gd name="connsiteX45" fmla="*/ 131200 w 295853"/>
                <a:gd name="connsiteY45" fmla="*/ 306902 h 474836"/>
                <a:gd name="connsiteX46" fmla="*/ 136733 w 295853"/>
                <a:gd name="connsiteY46" fmla="*/ 316666 h 474836"/>
                <a:gd name="connsiteX47" fmla="*/ 140638 w 295853"/>
                <a:gd name="connsiteY47" fmla="*/ 331311 h 474836"/>
                <a:gd name="connsiteX48" fmla="*/ 141614 w 295853"/>
                <a:gd name="connsiteY48" fmla="*/ 339447 h 474836"/>
                <a:gd name="connsiteX49" fmla="*/ 145845 w 295853"/>
                <a:gd name="connsiteY49" fmla="*/ 336519 h 474836"/>
                <a:gd name="connsiteX50" fmla="*/ 147147 w 295853"/>
                <a:gd name="connsiteY50" fmla="*/ 344329 h 474836"/>
                <a:gd name="connsiteX51" fmla="*/ 144543 w 295853"/>
                <a:gd name="connsiteY51" fmla="*/ 355720 h 474836"/>
                <a:gd name="connsiteX52" fmla="*/ 141289 w 295853"/>
                <a:gd name="connsiteY52" fmla="*/ 375247 h 474836"/>
                <a:gd name="connsiteX53" fmla="*/ 140638 w 295853"/>
                <a:gd name="connsiteY53" fmla="*/ 388917 h 474836"/>
                <a:gd name="connsiteX54" fmla="*/ 146170 w 295853"/>
                <a:gd name="connsiteY54" fmla="*/ 385987 h 474836"/>
                <a:gd name="connsiteX55" fmla="*/ 143892 w 295853"/>
                <a:gd name="connsiteY55" fmla="*/ 394775 h 474836"/>
                <a:gd name="connsiteX56" fmla="*/ 137058 w 295853"/>
                <a:gd name="connsiteY56" fmla="*/ 403887 h 474836"/>
                <a:gd name="connsiteX57" fmla="*/ 112324 w 295853"/>
                <a:gd name="connsiteY57" fmla="*/ 417231 h 474836"/>
                <a:gd name="connsiteX58" fmla="*/ 82056 w 295853"/>
                <a:gd name="connsiteY58" fmla="*/ 428296 h 474836"/>
                <a:gd name="connsiteX59" fmla="*/ 70340 w 295853"/>
                <a:gd name="connsiteY59" fmla="*/ 435456 h 474836"/>
                <a:gd name="connsiteX60" fmla="*/ 66109 w 295853"/>
                <a:gd name="connsiteY60" fmla="*/ 445546 h 474836"/>
                <a:gd name="connsiteX61" fmla="*/ 59275 w 295853"/>
                <a:gd name="connsiteY61" fmla="*/ 448474 h 474836"/>
                <a:gd name="connsiteX62" fmla="*/ 70015 w 295853"/>
                <a:gd name="connsiteY62" fmla="*/ 458889 h 474836"/>
                <a:gd name="connsiteX63" fmla="*/ 74245 w 295853"/>
                <a:gd name="connsiteY63" fmla="*/ 454658 h 474836"/>
                <a:gd name="connsiteX64" fmla="*/ 73269 w 295853"/>
                <a:gd name="connsiteY64" fmla="*/ 467351 h 474836"/>
                <a:gd name="connsiteX65" fmla="*/ 71316 w 295853"/>
                <a:gd name="connsiteY65" fmla="*/ 474836 h 474836"/>
                <a:gd name="connsiteX66" fmla="*/ 53742 w 295853"/>
                <a:gd name="connsiteY66" fmla="*/ 473534 h 474836"/>
                <a:gd name="connsiteX67" fmla="*/ 52440 w 295853"/>
                <a:gd name="connsiteY67" fmla="*/ 468653 h 474836"/>
                <a:gd name="connsiteX68" fmla="*/ 52440 w 295853"/>
                <a:gd name="connsiteY68" fmla="*/ 465398 h 474836"/>
                <a:gd name="connsiteX69" fmla="*/ 52440 w 295853"/>
                <a:gd name="connsiteY69" fmla="*/ 463120 h 474836"/>
                <a:gd name="connsiteX70" fmla="*/ 50487 w 295853"/>
                <a:gd name="connsiteY70" fmla="*/ 450102 h 474836"/>
                <a:gd name="connsiteX71" fmla="*/ 48860 w 295853"/>
                <a:gd name="connsiteY71" fmla="*/ 449451 h 474836"/>
                <a:gd name="connsiteX72" fmla="*/ 47233 w 295853"/>
                <a:gd name="connsiteY72" fmla="*/ 447824 h 474836"/>
                <a:gd name="connsiteX73" fmla="*/ 47233 w 295853"/>
                <a:gd name="connsiteY73" fmla="*/ 447824 h 474836"/>
                <a:gd name="connsiteX74" fmla="*/ 47233 w 295853"/>
                <a:gd name="connsiteY74" fmla="*/ 447498 h 474836"/>
                <a:gd name="connsiteX75" fmla="*/ 47233 w 295853"/>
                <a:gd name="connsiteY75" fmla="*/ 447498 h 474836"/>
                <a:gd name="connsiteX76" fmla="*/ 47233 w 295853"/>
                <a:gd name="connsiteY76" fmla="*/ 447173 h 474836"/>
                <a:gd name="connsiteX77" fmla="*/ 47233 w 295853"/>
                <a:gd name="connsiteY77" fmla="*/ 447173 h 474836"/>
                <a:gd name="connsiteX78" fmla="*/ 48209 w 295853"/>
                <a:gd name="connsiteY78" fmla="*/ 443593 h 474836"/>
                <a:gd name="connsiteX79" fmla="*/ 49186 w 295853"/>
                <a:gd name="connsiteY79" fmla="*/ 437409 h 474836"/>
                <a:gd name="connsiteX80" fmla="*/ 49186 w 295853"/>
                <a:gd name="connsiteY80" fmla="*/ 430900 h 474836"/>
                <a:gd name="connsiteX81" fmla="*/ 48860 w 295853"/>
                <a:gd name="connsiteY81" fmla="*/ 416906 h 474836"/>
                <a:gd name="connsiteX82" fmla="*/ 48534 w 295853"/>
                <a:gd name="connsiteY82" fmla="*/ 408769 h 474836"/>
                <a:gd name="connsiteX83" fmla="*/ 46256 w 295853"/>
                <a:gd name="connsiteY83" fmla="*/ 389242 h 474836"/>
                <a:gd name="connsiteX84" fmla="*/ 42676 w 295853"/>
                <a:gd name="connsiteY84" fmla="*/ 384035 h 474836"/>
                <a:gd name="connsiteX85" fmla="*/ 37795 w 295853"/>
                <a:gd name="connsiteY85" fmla="*/ 374922 h 474836"/>
                <a:gd name="connsiteX86" fmla="*/ 33238 w 295853"/>
                <a:gd name="connsiteY86" fmla="*/ 354093 h 474836"/>
                <a:gd name="connsiteX87" fmla="*/ 28682 w 295853"/>
                <a:gd name="connsiteY87" fmla="*/ 345957 h 474836"/>
                <a:gd name="connsiteX88" fmla="*/ 50813 w 295853"/>
                <a:gd name="connsiteY88" fmla="*/ 319920 h 474836"/>
                <a:gd name="connsiteX89" fmla="*/ 58949 w 295853"/>
                <a:gd name="connsiteY89" fmla="*/ 316992 h 474836"/>
                <a:gd name="connsiteX90" fmla="*/ 64482 w 295853"/>
                <a:gd name="connsiteY90" fmla="*/ 314713 h 474836"/>
                <a:gd name="connsiteX91" fmla="*/ 62529 w 295853"/>
                <a:gd name="connsiteY91" fmla="*/ 309181 h 474836"/>
                <a:gd name="connsiteX92" fmla="*/ 60251 w 295853"/>
                <a:gd name="connsiteY92" fmla="*/ 303973 h 474836"/>
                <a:gd name="connsiteX93" fmla="*/ 60902 w 295853"/>
                <a:gd name="connsiteY93" fmla="*/ 299092 h 474836"/>
                <a:gd name="connsiteX94" fmla="*/ 62529 w 295853"/>
                <a:gd name="connsiteY94" fmla="*/ 293884 h 474836"/>
                <a:gd name="connsiteX95" fmla="*/ 62529 w 295853"/>
                <a:gd name="connsiteY95" fmla="*/ 293884 h 474836"/>
                <a:gd name="connsiteX96" fmla="*/ 65458 w 295853"/>
                <a:gd name="connsiteY96" fmla="*/ 291606 h 474836"/>
                <a:gd name="connsiteX97" fmla="*/ 68713 w 295853"/>
                <a:gd name="connsiteY97" fmla="*/ 289328 h 474836"/>
                <a:gd name="connsiteX98" fmla="*/ 74896 w 295853"/>
                <a:gd name="connsiteY98" fmla="*/ 276635 h 474836"/>
                <a:gd name="connsiteX99" fmla="*/ 78476 w 295853"/>
                <a:gd name="connsiteY99" fmla="*/ 266221 h 474836"/>
                <a:gd name="connsiteX100" fmla="*/ 73269 w 295853"/>
                <a:gd name="connsiteY100" fmla="*/ 262966 h 474836"/>
                <a:gd name="connsiteX101" fmla="*/ 71316 w 295853"/>
                <a:gd name="connsiteY101" fmla="*/ 262315 h 474836"/>
                <a:gd name="connsiteX102" fmla="*/ 71316 w 295853"/>
                <a:gd name="connsiteY102" fmla="*/ 262315 h 474836"/>
                <a:gd name="connsiteX103" fmla="*/ 71967 w 295853"/>
                <a:gd name="connsiteY103" fmla="*/ 257759 h 474836"/>
                <a:gd name="connsiteX104" fmla="*/ 72618 w 295853"/>
                <a:gd name="connsiteY104" fmla="*/ 248972 h 474836"/>
                <a:gd name="connsiteX105" fmla="*/ 70665 w 295853"/>
                <a:gd name="connsiteY105" fmla="*/ 241486 h 474836"/>
                <a:gd name="connsiteX106" fmla="*/ 69689 w 295853"/>
                <a:gd name="connsiteY106" fmla="*/ 239208 h 474836"/>
                <a:gd name="connsiteX107" fmla="*/ 75547 w 295853"/>
                <a:gd name="connsiteY107" fmla="*/ 230095 h 474836"/>
                <a:gd name="connsiteX108" fmla="*/ 77500 w 295853"/>
                <a:gd name="connsiteY108" fmla="*/ 227492 h 474836"/>
                <a:gd name="connsiteX109" fmla="*/ 78476 w 295853"/>
                <a:gd name="connsiteY109" fmla="*/ 204059 h 474836"/>
                <a:gd name="connsiteX110" fmla="*/ 78476 w 295853"/>
                <a:gd name="connsiteY110" fmla="*/ 200479 h 474836"/>
                <a:gd name="connsiteX111" fmla="*/ 77174 w 295853"/>
                <a:gd name="connsiteY111" fmla="*/ 192668 h 474836"/>
                <a:gd name="connsiteX112" fmla="*/ 76524 w 295853"/>
                <a:gd name="connsiteY112" fmla="*/ 190716 h 474836"/>
                <a:gd name="connsiteX113" fmla="*/ 76849 w 295853"/>
                <a:gd name="connsiteY113" fmla="*/ 181928 h 474836"/>
                <a:gd name="connsiteX114" fmla="*/ 77174 w 295853"/>
                <a:gd name="connsiteY114" fmla="*/ 177372 h 474836"/>
                <a:gd name="connsiteX115" fmla="*/ 73920 w 295853"/>
                <a:gd name="connsiteY115" fmla="*/ 174768 h 474836"/>
                <a:gd name="connsiteX116" fmla="*/ 69363 w 295853"/>
                <a:gd name="connsiteY116" fmla="*/ 175419 h 474836"/>
                <a:gd name="connsiteX117" fmla="*/ 65784 w 295853"/>
                <a:gd name="connsiteY117" fmla="*/ 176070 h 474836"/>
                <a:gd name="connsiteX118" fmla="*/ 52440 w 295853"/>
                <a:gd name="connsiteY118" fmla="*/ 171188 h 474836"/>
                <a:gd name="connsiteX119" fmla="*/ 22173 w 295853"/>
                <a:gd name="connsiteY119" fmla="*/ 158170 h 474836"/>
                <a:gd name="connsiteX120" fmla="*/ 10131 w 295853"/>
                <a:gd name="connsiteY120" fmla="*/ 157519 h 474836"/>
                <a:gd name="connsiteX121" fmla="*/ 6877 w 295853"/>
                <a:gd name="connsiteY121" fmla="*/ 157845 h 474836"/>
                <a:gd name="connsiteX122" fmla="*/ 5575 w 295853"/>
                <a:gd name="connsiteY122" fmla="*/ 152638 h 474836"/>
                <a:gd name="connsiteX123" fmla="*/ 5575 w 295853"/>
                <a:gd name="connsiteY123" fmla="*/ 150359 h 474836"/>
                <a:gd name="connsiteX124" fmla="*/ 5575 w 295853"/>
                <a:gd name="connsiteY124" fmla="*/ 148081 h 474836"/>
                <a:gd name="connsiteX125" fmla="*/ 2646 w 295853"/>
                <a:gd name="connsiteY125" fmla="*/ 137666 h 474836"/>
                <a:gd name="connsiteX126" fmla="*/ 2646 w 295853"/>
                <a:gd name="connsiteY126" fmla="*/ 137666 h 474836"/>
                <a:gd name="connsiteX127" fmla="*/ 42 w 295853"/>
                <a:gd name="connsiteY127" fmla="*/ 128879 h 474836"/>
                <a:gd name="connsiteX128" fmla="*/ 53091 w 295853"/>
                <a:gd name="connsiteY128" fmla="*/ 109352 h 474836"/>
                <a:gd name="connsiteX129" fmla="*/ 75222 w 295853"/>
                <a:gd name="connsiteY129" fmla="*/ 101541 h 474836"/>
                <a:gd name="connsiteX130" fmla="*/ 76198 w 295853"/>
                <a:gd name="connsiteY130" fmla="*/ 101867 h 474836"/>
                <a:gd name="connsiteX131" fmla="*/ 79127 w 295853"/>
                <a:gd name="connsiteY131" fmla="*/ 101216 h 474836"/>
                <a:gd name="connsiteX132" fmla="*/ 82382 w 295853"/>
                <a:gd name="connsiteY132" fmla="*/ 100565 h 474836"/>
                <a:gd name="connsiteX133" fmla="*/ 85311 w 295853"/>
                <a:gd name="connsiteY133" fmla="*/ 105121 h 474836"/>
                <a:gd name="connsiteX134" fmla="*/ 94098 w 295853"/>
                <a:gd name="connsiteY134" fmla="*/ 116187 h 474836"/>
                <a:gd name="connsiteX135" fmla="*/ 100607 w 295853"/>
                <a:gd name="connsiteY135" fmla="*/ 114559 h 474836"/>
                <a:gd name="connsiteX136" fmla="*/ 113300 w 295853"/>
                <a:gd name="connsiteY136" fmla="*/ 112281 h 474836"/>
                <a:gd name="connsiteX137" fmla="*/ 116229 w 295853"/>
                <a:gd name="connsiteY137" fmla="*/ 118139 h 474836"/>
                <a:gd name="connsiteX138" fmla="*/ 119809 w 295853"/>
                <a:gd name="connsiteY138" fmla="*/ 129530 h 474836"/>
                <a:gd name="connsiteX139" fmla="*/ 117205 w 295853"/>
                <a:gd name="connsiteY139" fmla="*/ 135388 h 474836"/>
                <a:gd name="connsiteX140" fmla="*/ 111347 w 295853"/>
                <a:gd name="connsiteY140" fmla="*/ 152312 h 474836"/>
                <a:gd name="connsiteX141" fmla="*/ 113300 w 295853"/>
                <a:gd name="connsiteY141" fmla="*/ 158170 h 474836"/>
                <a:gd name="connsiteX142" fmla="*/ 117205 w 295853"/>
                <a:gd name="connsiteY142" fmla="*/ 165981 h 474836"/>
                <a:gd name="connsiteX143" fmla="*/ 127294 w 295853"/>
                <a:gd name="connsiteY143" fmla="*/ 176395 h 474836"/>
                <a:gd name="connsiteX144" fmla="*/ 135105 w 295853"/>
                <a:gd name="connsiteY144" fmla="*/ 192668 h 474836"/>
                <a:gd name="connsiteX145" fmla="*/ 145845 w 295853"/>
                <a:gd name="connsiteY145" fmla="*/ 191692 h 474836"/>
                <a:gd name="connsiteX146" fmla="*/ 147147 w 295853"/>
                <a:gd name="connsiteY146" fmla="*/ 191366 h 474836"/>
                <a:gd name="connsiteX147" fmla="*/ 146496 w 295853"/>
                <a:gd name="connsiteY147" fmla="*/ 190065 h 474836"/>
                <a:gd name="connsiteX148" fmla="*/ 139011 w 295853"/>
                <a:gd name="connsiteY148" fmla="*/ 173141 h 474836"/>
                <a:gd name="connsiteX149" fmla="*/ 139987 w 295853"/>
                <a:gd name="connsiteY149" fmla="*/ 171188 h 474836"/>
                <a:gd name="connsiteX150" fmla="*/ 142265 w 295853"/>
                <a:gd name="connsiteY150" fmla="*/ 166307 h 474836"/>
                <a:gd name="connsiteX151" fmla="*/ 145520 w 295853"/>
                <a:gd name="connsiteY151" fmla="*/ 165656 h 474836"/>
                <a:gd name="connsiteX152" fmla="*/ 156260 w 295853"/>
                <a:gd name="connsiteY152" fmla="*/ 159797 h 474836"/>
                <a:gd name="connsiteX153" fmla="*/ 156260 w 295853"/>
                <a:gd name="connsiteY153" fmla="*/ 159797 h 474836"/>
                <a:gd name="connsiteX154" fmla="*/ 156911 w 295853"/>
                <a:gd name="connsiteY154" fmla="*/ 149057 h 474836"/>
                <a:gd name="connsiteX155" fmla="*/ 155934 w 295853"/>
                <a:gd name="connsiteY155" fmla="*/ 136039 h 474836"/>
                <a:gd name="connsiteX156" fmla="*/ 155283 w 295853"/>
                <a:gd name="connsiteY156" fmla="*/ 135063 h 474836"/>
                <a:gd name="connsiteX157" fmla="*/ 155283 w 295853"/>
                <a:gd name="connsiteY157" fmla="*/ 135063 h 474836"/>
                <a:gd name="connsiteX158" fmla="*/ 154307 w 295853"/>
                <a:gd name="connsiteY158" fmla="*/ 132459 h 474836"/>
                <a:gd name="connsiteX159" fmla="*/ 154632 w 295853"/>
                <a:gd name="connsiteY159" fmla="*/ 131157 h 474836"/>
                <a:gd name="connsiteX160" fmla="*/ 155609 w 295853"/>
                <a:gd name="connsiteY160" fmla="*/ 117814 h 474836"/>
                <a:gd name="connsiteX161" fmla="*/ 153331 w 295853"/>
                <a:gd name="connsiteY161" fmla="*/ 114559 h 474836"/>
                <a:gd name="connsiteX162" fmla="*/ 149100 w 295853"/>
                <a:gd name="connsiteY162" fmla="*/ 108050 h 474836"/>
                <a:gd name="connsiteX163" fmla="*/ 135756 w 295853"/>
                <a:gd name="connsiteY163" fmla="*/ 93405 h 474836"/>
                <a:gd name="connsiteX164" fmla="*/ 125016 w 295853"/>
                <a:gd name="connsiteY164" fmla="*/ 82014 h 474836"/>
                <a:gd name="connsiteX165" fmla="*/ 117531 w 295853"/>
                <a:gd name="connsiteY165" fmla="*/ 59232 h 474836"/>
                <a:gd name="connsiteX166" fmla="*/ 116880 w 295853"/>
                <a:gd name="connsiteY166" fmla="*/ 56954 h 474836"/>
                <a:gd name="connsiteX167" fmla="*/ 116229 w 295853"/>
                <a:gd name="connsiteY167" fmla="*/ 55002 h 474836"/>
                <a:gd name="connsiteX168" fmla="*/ 114927 w 295853"/>
                <a:gd name="connsiteY168" fmla="*/ 48818 h 474836"/>
                <a:gd name="connsiteX169" fmla="*/ 118507 w 295853"/>
                <a:gd name="connsiteY169" fmla="*/ 38729 h 474836"/>
                <a:gd name="connsiteX170" fmla="*/ 121436 w 295853"/>
                <a:gd name="connsiteY170" fmla="*/ 30918 h 474836"/>
                <a:gd name="connsiteX171" fmla="*/ 121436 w 295853"/>
                <a:gd name="connsiteY171" fmla="*/ 30918 h 474836"/>
                <a:gd name="connsiteX172" fmla="*/ 127945 w 295853"/>
                <a:gd name="connsiteY172" fmla="*/ 28314 h 474836"/>
                <a:gd name="connsiteX173" fmla="*/ 130549 w 295853"/>
                <a:gd name="connsiteY173" fmla="*/ 30593 h 474836"/>
                <a:gd name="connsiteX174" fmla="*/ 133478 w 295853"/>
                <a:gd name="connsiteY174" fmla="*/ 30918 h 474836"/>
                <a:gd name="connsiteX175" fmla="*/ 149100 w 295853"/>
                <a:gd name="connsiteY175" fmla="*/ 31243 h 474836"/>
                <a:gd name="connsiteX176" fmla="*/ 150076 w 295853"/>
                <a:gd name="connsiteY176" fmla="*/ 30267 h 474836"/>
                <a:gd name="connsiteX177" fmla="*/ 150076 w 295853"/>
                <a:gd name="connsiteY177" fmla="*/ 30267 h 474836"/>
                <a:gd name="connsiteX178" fmla="*/ 154958 w 295853"/>
                <a:gd name="connsiteY178" fmla="*/ 26687 h 474836"/>
                <a:gd name="connsiteX179" fmla="*/ 164721 w 295853"/>
                <a:gd name="connsiteY179" fmla="*/ 30918 h 474836"/>
                <a:gd name="connsiteX180" fmla="*/ 174810 w 295853"/>
                <a:gd name="connsiteY180" fmla="*/ 35149 h 474836"/>
                <a:gd name="connsiteX181" fmla="*/ 183598 w 295853"/>
                <a:gd name="connsiteY181" fmla="*/ 32545 h 474836"/>
                <a:gd name="connsiteX182" fmla="*/ 186201 w 295853"/>
                <a:gd name="connsiteY182" fmla="*/ 31569 h 474836"/>
                <a:gd name="connsiteX183" fmla="*/ 192060 w 295853"/>
                <a:gd name="connsiteY183" fmla="*/ 33196 h 474836"/>
                <a:gd name="connsiteX184" fmla="*/ 200196 w 295853"/>
                <a:gd name="connsiteY184" fmla="*/ 34823 h 474836"/>
                <a:gd name="connsiteX185" fmla="*/ 200196 w 295853"/>
                <a:gd name="connsiteY185" fmla="*/ 34823 h 474836"/>
                <a:gd name="connsiteX186" fmla="*/ 207681 w 295853"/>
                <a:gd name="connsiteY186" fmla="*/ 29616 h 474836"/>
                <a:gd name="connsiteX187" fmla="*/ 217770 w 295853"/>
                <a:gd name="connsiteY187" fmla="*/ 22782 h 474836"/>
                <a:gd name="connsiteX188" fmla="*/ 222978 w 295853"/>
                <a:gd name="connsiteY188" fmla="*/ 24734 h 474836"/>
                <a:gd name="connsiteX189" fmla="*/ 229161 w 295853"/>
                <a:gd name="connsiteY189" fmla="*/ 26687 h 474836"/>
                <a:gd name="connsiteX190" fmla="*/ 235670 w 295853"/>
                <a:gd name="connsiteY190" fmla="*/ 22782 h 474836"/>
                <a:gd name="connsiteX191" fmla="*/ 240226 w 295853"/>
                <a:gd name="connsiteY191" fmla="*/ 20178 h 474836"/>
                <a:gd name="connsiteX192" fmla="*/ 244132 w 295853"/>
                <a:gd name="connsiteY192" fmla="*/ 20178 h 474836"/>
                <a:gd name="connsiteX193" fmla="*/ 253896 w 295853"/>
                <a:gd name="connsiteY193" fmla="*/ 18876 h 474836"/>
                <a:gd name="connsiteX194" fmla="*/ 284163 w 295853"/>
                <a:gd name="connsiteY194" fmla="*/ 0 h 474836"/>
                <a:gd name="connsiteX195" fmla="*/ 284163 w 295853"/>
                <a:gd name="connsiteY195" fmla="*/ 0 h 4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95853" h="474836">
                  <a:moveTo>
                    <a:pt x="284163" y="0"/>
                  </a:moveTo>
                  <a:cubicBezTo>
                    <a:pt x="284488" y="325"/>
                    <a:pt x="284488" y="651"/>
                    <a:pt x="284814" y="976"/>
                  </a:cubicBezTo>
                  <a:cubicBezTo>
                    <a:pt x="286441" y="2929"/>
                    <a:pt x="290021" y="2929"/>
                    <a:pt x="289370" y="4882"/>
                  </a:cubicBezTo>
                  <a:cubicBezTo>
                    <a:pt x="288719" y="6834"/>
                    <a:pt x="284814" y="5533"/>
                    <a:pt x="285465" y="7811"/>
                  </a:cubicBezTo>
                  <a:cubicBezTo>
                    <a:pt x="286115" y="10089"/>
                    <a:pt x="288394" y="10414"/>
                    <a:pt x="287092" y="12693"/>
                  </a:cubicBezTo>
                  <a:cubicBezTo>
                    <a:pt x="285465" y="14971"/>
                    <a:pt x="284488" y="17900"/>
                    <a:pt x="282861" y="20178"/>
                  </a:cubicBezTo>
                  <a:cubicBezTo>
                    <a:pt x="281233" y="22456"/>
                    <a:pt x="280908" y="23758"/>
                    <a:pt x="282535" y="25385"/>
                  </a:cubicBezTo>
                  <a:cubicBezTo>
                    <a:pt x="284163" y="27012"/>
                    <a:pt x="285790" y="24734"/>
                    <a:pt x="284488" y="30267"/>
                  </a:cubicBezTo>
                  <a:cubicBezTo>
                    <a:pt x="283187" y="35800"/>
                    <a:pt x="285790" y="42634"/>
                    <a:pt x="286766" y="46865"/>
                  </a:cubicBezTo>
                  <a:cubicBezTo>
                    <a:pt x="287743" y="51096"/>
                    <a:pt x="288394" y="52398"/>
                    <a:pt x="288394" y="56303"/>
                  </a:cubicBezTo>
                  <a:cubicBezTo>
                    <a:pt x="288394" y="60209"/>
                    <a:pt x="290346" y="60860"/>
                    <a:pt x="288394" y="63138"/>
                  </a:cubicBezTo>
                  <a:cubicBezTo>
                    <a:pt x="286441" y="65091"/>
                    <a:pt x="279932" y="66067"/>
                    <a:pt x="283512" y="68671"/>
                  </a:cubicBezTo>
                  <a:cubicBezTo>
                    <a:pt x="287092" y="71274"/>
                    <a:pt x="287417" y="67369"/>
                    <a:pt x="287417" y="70949"/>
                  </a:cubicBezTo>
                  <a:cubicBezTo>
                    <a:pt x="287417" y="74529"/>
                    <a:pt x="286766" y="76156"/>
                    <a:pt x="286766" y="79736"/>
                  </a:cubicBezTo>
                  <a:cubicBezTo>
                    <a:pt x="286766" y="83316"/>
                    <a:pt x="285790" y="84292"/>
                    <a:pt x="286441" y="87221"/>
                  </a:cubicBezTo>
                  <a:cubicBezTo>
                    <a:pt x="287092" y="90150"/>
                    <a:pt x="289370" y="98612"/>
                    <a:pt x="289696" y="99914"/>
                  </a:cubicBezTo>
                  <a:cubicBezTo>
                    <a:pt x="290021" y="101216"/>
                    <a:pt x="286441" y="103820"/>
                    <a:pt x="288068" y="105447"/>
                  </a:cubicBezTo>
                  <a:cubicBezTo>
                    <a:pt x="289370" y="107074"/>
                    <a:pt x="291648" y="103169"/>
                    <a:pt x="291648" y="106098"/>
                  </a:cubicBezTo>
                  <a:cubicBezTo>
                    <a:pt x="291974" y="109027"/>
                    <a:pt x="285790" y="113257"/>
                    <a:pt x="288068" y="114559"/>
                  </a:cubicBezTo>
                  <a:cubicBezTo>
                    <a:pt x="290021" y="115536"/>
                    <a:pt x="292950" y="111630"/>
                    <a:pt x="293926" y="112932"/>
                  </a:cubicBezTo>
                  <a:cubicBezTo>
                    <a:pt x="294903" y="114234"/>
                    <a:pt x="296855" y="119767"/>
                    <a:pt x="295228" y="122370"/>
                  </a:cubicBezTo>
                  <a:cubicBezTo>
                    <a:pt x="293601" y="124974"/>
                    <a:pt x="290346" y="122045"/>
                    <a:pt x="290997" y="125625"/>
                  </a:cubicBezTo>
                  <a:cubicBezTo>
                    <a:pt x="291323" y="128879"/>
                    <a:pt x="294577" y="127252"/>
                    <a:pt x="292950" y="131483"/>
                  </a:cubicBezTo>
                  <a:cubicBezTo>
                    <a:pt x="291323" y="136039"/>
                    <a:pt x="285790" y="140270"/>
                    <a:pt x="281885" y="147756"/>
                  </a:cubicBezTo>
                  <a:cubicBezTo>
                    <a:pt x="277654" y="155241"/>
                    <a:pt x="271470" y="161750"/>
                    <a:pt x="270168" y="164029"/>
                  </a:cubicBezTo>
                  <a:cubicBezTo>
                    <a:pt x="268867" y="166307"/>
                    <a:pt x="266914" y="169886"/>
                    <a:pt x="263334" y="171839"/>
                  </a:cubicBezTo>
                  <a:cubicBezTo>
                    <a:pt x="259754" y="173792"/>
                    <a:pt x="252594" y="179325"/>
                    <a:pt x="249339" y="180301"/>
                  </a:cubicBezTo>
                  <a:cubicBezTo>
                    <a:pt x="246410" y="181277"/>
                    <a:pt x="242179" y="183556"/>
                    <a:pt x="236972" y="184857"/>
                  </a:cubicBezTo>
                  <a:cubicBezTo>
                    <a:pt x="231765" y="186159"/>
                    <a:pt x="221676" y="189414"/>
                    <a:pt x="219723" y="190716"/>
                  </a:cubicBezTo>
                  <a:cubicBezTo>
                    <a:pt x="217770" y="192017"/>
                    <a:pt x="217119" y="195923"/>
                    <a:pt x="215817" y="196899"/>
                  </a:cubicBezTo>
                  <a:cubicBezTo>
                    <a:pt x="214841" y="197875"/>
                    <a:pt x="199870" y="203408"/>
                    <a:pt x="197592" y="204384"/>
                  </a:cubicBezTo>
                  <a:cubicBezTo>
                    <a:pt x="195314" y="205686"/>
                    <a:pt x="194012" y="207314"/>
                    <a:pt x="190432" y="208941"/>
                  </a:cubicBezTo>
                  <a:cubicBezTo>
                    <a:pt x="186852" y="210568"/>
                    <a:pt x="183272" y="209266"/>
                    <a:pt x="182621" y="211219"/>
                  </a:cubicBezTo>
                  <a:cubicBezTo>
                    <a:pt x="181970" y="213172"/>
                    <a:pt x="187503" y="216426"/>
                    <a:pt x="186201" y="218704"/>
                  </a:cubicBezTo>
                  <a:cubicBezTo>
                    <a:pt x="184899" y="220983"/>
                    <a:pt x="182947" y="222610"/>
                    <a:pt x="179367" y="226190"/>
                  </a:cubicBezTo>
                  <a:cubicBezTo>
                    <a:pt x="175787" y="229770"/>
                    <a:pt x="174485" y="234652"/>
                    <a:pt x="172532" y="235302"/>
                  </a:cubicBezTo>
                  <a:cubicBezTo>
                    <a:pt x="170579" y="235954"/>
                    <a:pt x="167325" y="234977"/>
                    <a:pt x="166999" y="235954"/>
                  </a:cubicBezTo>
                  <a:cubicBezTo>
                    <a:pt x="166674" y="236930"/>
                    <a:pt x="167325" y="238232"/>
                    <a:pt x="166349" y="239534"/>
                  </a:cubicBezTo>
                  <a:cubicBezTo>
                    <a:pt x="165698" y="240835"/>
                    <a:pt x="161792" y="237581"/>
                    <a:pt x="159514" y="238232"/>
                  </a:cubicBezTo>
                  <a:cubicBezTo>
                    <a:pt x="157236" y="238883"/>
                    <a:pt x="152354" y="244741"/>
                    <a:pt x="147472" y="248972"/>
                  </a:cubicBezTo>
                  <a:cubicBezTo>
                    <a:pt x="142590" y="253202"/>
                    <a:pt x="134129" y="264593"/>
                    <a:pt x="130874" y="265570"/>
                  </a:cubicBezTo>
                  <a:cubicBezTo>
                    <a:pt x="127945" y="266221"/>
                    <a:pt x="121761" y="259386"/>
                    <a:pt x="119483" y="260037"/>
                  </a:cubicBezTo>
                  <a:cubicBezTo>
                    <a:pt x="117205" y="260363"/>
                    <a:pt x="121761" y="266872"/>
                    <a:pt x="122413" y="269150"/>
                  </a:cubicBezTo>
                  <a:cubicBezTo>
                    <a:pt x="123389" y="271428"/>
                    <a:pt x="119809" y="285422"/>
                    <a:pt x="121436" y="287701"/>
                  </a:cubicBezTo>
                  <a:cubicBezTo>
                    <a:pt x="123063" y="289979"/>
                    <a:pt x="130874" y="297790"/>
                    <a:pt x="131851" y="300068"/>
                  </a:cubicBezTo>
                  <a:cubicBezTo>
                    <a:pt x="132827" y="302346"/>
                    <a:pt x="128270" y="303322"/>
                    <a:pt x="131200" y="306902"/>
                  </a:cubicBezTo>
                  <a:cubicBezTo>
                    <a:pt x="133803" y="310482"/>
                    <a:pt x="134780" y="312110"/>
                    <a:pt x="136733" y="316666"/>
                  </a:cubicBezTo>
                  <a:cubicBezTo>
                    <a:pt x="138685" y="321222"/>
                    <a:pt x="139661" y="327731"/>
                    <a:pt x="140638" y="331311"/>
                  </a:cubicBezTo>
                  <a:cubicBezTo>
                    <a:pt x="141614" y="334891"/>
                    <a:pt x="139987" y="338797"/>
                    <a:pt x="141614" y="339447"/>
                  </a:cubicBezTo>
                  <a:cubicBezTo>
                    <a:pt x="143242" y="340099"/>
                    <a:pt x="144543" y="335868"/>
                    <a:pt x="145845" y="336519"/>
                  </a:cubicBezTo>
                  <a:cubicBezTo>
                    <a:pt x="146822" y="337169"/>
                    <a:pt x="148449" y="339773"/>
                    <a:pt x="147147" y="344329"/>
                  </a:cubicBezTo>
                  <a:cubicBezTo>
                    <a:pt x="145845" y="348886"/>
                    <a:pt x="146822" y="349211"/>
                    <a:pt x="144543" y="355720"/>
                  </a:cubicBezTo>
                  <a:cubicBezTo>
                    <a:pt x="141940" y="361904"/>
                    <a:pt x="141289" y="369389"/>
                    <a:pt x="141289" y="375247"/>
                  </a:cubicBezTo>
                  <a:cubicBezTo>
                    <a:pt x="141289" y="381106"/>
                    <a:pt x="139336" y="388917"/>
                    <a:pt x="140638" y="388917"/>
                  </a:cubicBezTo>
                  <a:cubicBezTo>
                    <a:pt x="141940" y="388917"/>
                    <a:pt x="145520" y="382733"/>
                    <a:pt x="146170" y="385987"/>
                  </a:cubicBezTo>
                  <a:cubicBezTo>
                    <a:pt x="146822" y="389567"/>
                    <a:pt x="144869" y="393473"/>
                    <a:pt x="143892" y="394775"/>
                  </a:cubicBezTo>
                  <a:cubicBezTo>
                    <a:pt x="142916" y="396402"/>
                    <a:pt x="138360" y="402585"/>
                    <a:pt x="137058" y="403887"/>
                  </a:cubicBezTo>
                  <a:cubicBezTo>
                    <a:pt x="135756" y="405189"/>
                    <a:pt x="118181" y="413326"/>
                    <a:pt x="112324" y="417231"/>
                  </a:cubicBezTo>
                  <a:cubicBezTo>
                    <a:pt x="106465" y="421137"/>
                    <a:pt x="83684" y="427320"/>
                    <a:pt x="82056" y="428296"/>
                  </a:cubicBezTo>
                  <a:cubicBezTo>
                    <a:pt x="80429" y="429598"/>
                    <a:pt x="71316" y="432853"/>
                    <a:pt x="70340" y="435456"/>
                  </a:cubicBezTo>
                  <a:cubicBezTo>
                    <a:pt x="69038" y="437735"/>
                    <a:pt x="68062" y="443918"/>
                    <a:pt x="66109" y="445546"/>
                  </a:cubicBezTo>
                  <a:cubicBezTo>
                    <a:pt x="64156" y="446847"/>
                    <a:pt x="58298" y="446196"/>
                    <a:pt x="59275" y="448474"/>
                  </a:cubicBezTo>
                  <a:cubicBezTo>
                    <a:pt x="60251" y="450753"/>
                    <a:pt x="69363" y="459540"/>
                    <a:pt x="70015" y="458889"/>
                  </a:cubicBezTo>
                  <a:cubicBezTo>
                    <a:pt x="70665" y="458238"/>
                    <a:pt x="73269" y="454658"/>
                    <a:pt x="74245" y="454658"/>
                  </a:cubicBezTo>
                  <a:cubicBezTo>
                    <a:pt x="74896" y="454658"/>
                    <a:pt x="73595" y="465073"/>
                    <a:pt x="73269" y="467351"/>
                  </a:cubicBezTo>
                  <a:cubicBezTo>
                    <a:pt x="73269" y="468327"/>
                    <a:pt x="72293" y="471582"/>
                    <a:pt x="71316" y="474836"/>
                  </a:cubicBezTo>
                  <a:cubicBezTo>
                    <a:pt x="64156" y="474836"/>
                    <a:pt x="55369" y="474511"/>
                    <a:pt x="53742" y="473534"/>
                  </a:cubicBezTo>
                  <a:cubicBezTo>
                    <a:pt x="52440" y="472558"/>
                    <a:pt x="52440" y="470931"/>
                    <a:pt x="52440" y="468653"/>
                  </a:cubicBezTo>
                  <a:cubicBezTo>
                    <a:pt x="52440" y="467676"/>
                    <a:pt x="52440" y="466700"/>
                    <a:pt x="52440" y="465398"/>
                  </a:cubicBezTo>
                  <a:cubicBezTo>
                    <a:pt x="52440" y="464747"/>
                    <a:pt x="52440" y="463771"/>
                    <a:pt x="52440" y="463120"/>
                  </a:cubicBezTo>
                  <a:cubicBezTo>
                    <a:pt x="52440" y="457913"/>
                    <a:pt x="52115" y="451078"/>
                    <a:pt x="50487" y="450102"/>
                  </a:cubicBezTo>
                  <a:cubicBezTo>
                    <a:pt x="49836" y="449776"/>
                    <a:pt x="49511" y="449451"/>
                    <a:pt x="48860" y="449451"/>
                  </a:cubicBezTo>
                  <a:cubicBezTo>
                    <a:pt x="47884" y="449125"/>
                    <a:pt x="47233" y="448800"/>
                    <a:pt x="47233" y="447824"/>
                  </a:cubicBezTo>
                  <a:lnTo>
                    <a:pt x="47233" y="447824"/>
                  </a:lnTo>
                  <a:lnTo>
                    <a:pt x="47233" y="447498"/>
                  </a:lnTo>
                  <a:lnTo>
                    <a:pt x="47233" y="447498"/>
                  </a:lnTo>
                  <a:lnTo>
                    <a:pt x="47233" y="447173"/>
                  </a:lnTo>
                  <a:lnTo>
                    <a:pt x="47233" y="447173"/>
                  </a:lnTo>
                  <a:cubicBezTo>
                    <a:pt x="47233" y="446196"/>
                    <a:pt x="47884" y="444894"/>
                    <a:pt x="48209" y="443593"/>
                  </a:cubicBezTo>
                  <a:cubicBezTo>
                    <a:pt x="48860" y="441640"/>
                    <a:pt x="49511" y="439687"/>
                    <a:pt x="49186" y="437409"/>
                  </a:cubicBezTo>
                  <a:cubicBezTo>
                    <a:pt x="49186" y="436107"/>
                    <a:pt x="49186" y="433829"/>
                    <a:pt x="49186" y="430900"/>
                  </a:cubicBezTo>
                  <a:cubicBezTo>
                    <a:pt x="49511" y="425367"/>
                    <a:pt x="49511" y="418858"/>
                    <a:pt x="48860" y="416906"/>
                  </a:cubicBezTo>
                  <a:cubicBezTo>
                    <a:pt x="48534" y="415929"/>
                    <a:pt x="48534" y="412674"/>
                    <a:pt x="48534" y="408769"/>
                  </a:cubicBezTo>
                  <a:cubicBezTo>
                    <a:pt x="48209" y="401609"/>
                    <a:pt x="47884" y="392497"/>
                    <a:pt x="46256" y="389242"/>
                  </a:cubicBezTo>
                  <a:cubicBezTo>
                    <a:pt x="45280" y="387289"/>
                    <a:pt x="43978" y="385662"/>
                    <a:pt x="42676" y="384035"/>
                  </a:cubicBezTo>
                  <a:cubicBezTo>
                    <a:pt x="40398" y="381431"/>
                    <a:pt x="38120" y="378502"/>
                    <a:pt x="37795" y="374922"/>
                  </a:cubicBezTo>
                  <a:cubicBezTo>
                    <a:pt x="37469" y="371017"/>
                    <a:pt x="36167" y="361578"/>
                    <a:pt x="33238" y="354093"/>
                  </a:cubicBezTo>
                  <a:cubicBezTo>
                    <a:pt x="31936" y="350838"/>
                    <a:pt x="30634" y="347910"/>
                    <a:pt x="28682" y="345957"/>
                  </a:cubicBezTo>
                  <a:cubicBezTo>
                    <a:pt x="31286" y="343028"/>
                    <a:pt x="48534" y="321873"/>
                    <a:pt x="50813" y="319920"/>
                  </a:cubicBezTo>
                  <a:cubicBezTo>
                    <a:pt x="52115" y="318944"/>
                    <a:pt x="56020" y="317968"/>
                    <a:pt x="58949" y="316992"/>
                  </a:cubicBezTo>
                  <a:cubicBezTo>
                    <a:pt x="61878" y="316340"/>
                    <a:pt x="64156" y="315690"/>
                    <a:pt x="64482" y="314713"/>
                  </a:cubicBezTo>
                  <a:cubicBezTo>
                    <a:pt x="64807" y="313737"/>
                    <a:pt x="63831" y="311459"/>
                    <a:pt x="62529" y="309181"/>
                  </a:cubicBezTo>
                  <a:cubicBezTo>
                    <a:pt x="61553" y="307228"/>
                    <a:pt x="60251" y="304950"/>
                    <a:pt x="60251" y="303973"/>
                  </a:cubicBezTo>
                  <a:cubicBezTo>
                    <a:pt x="59925" y="302997"/>
                    <a:pt x="60251" y="301044"/>
                    <a:pt x="60902" y="299092"/>
                  </a:cubicBezTo>
                  <a:cubicBezTo>
                    <a:pt x="61553" y="297139"/>
                    <a:pt x="62204" y="294861"/>
                    <a:pt x="62529" y="293884"/>
                  </a:cubicBezTo>
                  <a:lnTo>
                    <a:pt x="62529" y="293884"/>
                  </a:lnTo>
                  <a:cubicBezTo>
                    <a:pt x="62854" y="292908"/>
                    <a:pt x="64156" y="292257"/>
                    <a:pt x="65458" y="291606"/>
                  </a:cubicBezTo>
                  <a:cubicBezTo>
                    <a:pt x="66760" y="290955"/>
                    <a:pt x="67736" y="290304"/>
                    <a:pt x="68713" y="289328"/>
                  </a:cubicBezTo>
                  <a:cubicBezTo>
                    <a:pt x="69689" y="288026"/>
                    <a:pt x="72618" y="282168"/>
                    <a:pt x="74896" y="276635"/>
                  </a:cubicBezTo>
                  <a:cubicBezTo>
                    <a:pt x="76849" y="272079"/>
                    <a:pt x="78476" y="267522"/>
                    <a:pt x="78476" y="266221"/>
                  </a:cubicBezTo>
                  <a:cubicBezTo>
                    <a:pt x="78151" y="263943"/>
                    <a:pt x="75547" y="263292"/>
                    <a:pt x="73269" y="262966"/>
                  </a:cubicBezTo>
                  <a:cubicBezTo>
                    <a:pt x="72293" y="262641"/>
                    <a:pt x="71642" y="262641"/>
                    <a:pt x="71316" y="262315"/>
                  </a:cubicBezTo>
                  <a:lnTo>
                    <a:pt x="71316" y="262315"/>
                  </a:lnTo>
                  <a:cubicBezTo>
                    <a:pt x="71316" y="262315"/>
                    <a:pt x="71642" y="260363"/>
                    <a:pt x="71967" y="257759"/>
                  </a:cubicBezTo>
                  <a:cubicBezTo>
                    <a:pt x="72293" y="255155"/>
                    <a:pt x="72943" y="251575"/>
                    <a:pt x="72618" y="248972"/>
                  </a:cubicBezTo>
                  <a:cubicBezTo>
                    <a:pt x="72293" y="244741"/>
                    <a:pt x="71316" y="243113"/>
                    <a:pt x="70665" y="241486"/>
                  </a:cubicBezTo>
                  <a:cubicBezTo>
                    <a:pt x="70340" y="240835"/>
                    <a:pt x="70015" y="240184"/>
                    <a:pt x="69689" y="239208"/>
                  </a:cubicBezTo>
                  <a:cubicBezTo>
                    <a:pt x="69363" y="237906"/>
                    <a:pt x="73269" y="233024"/>
                    <a:pt x="75547" y="230095"/>
                  </a:cubicBezTo>
                  <a:cubicBezTo>
                    <a:pt x="76524" y="229119"/>
                    <a:pt x="77174" y="228143"/>
                    <a:pt x="77500" y="227492"/>
                  </a:cubicBezTo>
                  <a:cubicBezTo>
                    <a:pt x="78802" y="225539"/>
                    <a:pt x="78476" y="212195"/>
                    <a:pt x="78476" y="204059"/>
                  </a:cubicBezTo>
                  <a:cubicBezTo>
                    <a:pt x="78476" y="203083"/>
                    <a:pt x="78476" y="202106"/>
                    <a:pt x="78476" y="200479"/>
                  </a:cubicBezTo>
                  <a:cubicBezTo>
                    <a:pt x="78476" y="195597"/>
                    <a:pt x="77825" y="194295"/>
                    <a:pt x="77174" y="192668"/>
                  </a:cubicBezTo>
                  <a:cubicBezTo>
                    <a:pt x="76849" y="192017"/>
                    <a:pt x="76849" y="191692"/>
                    <a:pt x="76524" y="190716"/>
                  </a:cubicBezTo>
                  <a:cubicBezTo>
                    <a:pt x="76198" y="189088"/>
                    <a:pt x="76524" y="185183"/>
                    <a:pt x="76849" y="181928"/>
                  </a:cubicBezTo>
                  <a:cubicBezTo>
                    <a:pt x="77174" y="179975"/>
                    <a:pt x="77174" y="178348"/>
                    <a:pt x="77174" y="177372"/>
                  </a:cubicBezTo>
                  <a:cubicBezTo>
                    <a:pt x="77174" y="175419"/>
                    <a:pt x="75873" y="174768"/>
                    <a:pt x="73920" y="174768"/>
                  </a:cubicBezTo>
                  <a:cubicBezTo>
                    <a:pt x="72618" y="174768"/>
                    <a:pt x="70991" y="175094"/>
                    <a:pt x="69363" y="175419"/>
                  </a:cubicBezTo>
                  <a:cubicBezTo>
                    <a:pt x="68062" y="175745"/>
                    <a:pt x="66760" y="176070"/>
                    <a:pt x="65784" y="176070"/>
                  </a:cubicBezTo>
                  <a:cubicBezTo>
                    <a:pt x="64807" y="176070"/>
                    <a:pt x="59275" y="173792"/>
                    <a:pt x="52440" y="171188"/>
                  </a:cubicBezTo>
                  <a:cubicBezTo>
                    <a:pt x="40724" y="166307"/>
                    <a:pt x="25427" y="159472"/>
                    <a:pt x="22173" y="158170"/>
                  </a:cubicBezTo>
                  <a:cubicBezTo>
                    <a:pt x="18267" y="156218"/>
                    <a:pt x="13711" y="157194"/>
                    <a:pt x="10131" y="157519"/>
                  </a:cubicBezTo>
                  <a:cubicBezTo>
                    <a:pt x="8829" y="157845"/>
                    <a:pt x="7527" y="157845"/>
                    <a:pt x="6877" y="157845"/>
                  </a:cubicBezTo>
                  <a:cubicBezTo>
                    <a:pt x="5575" y="157845"/>
                    <a:pt x="5575" y="155241"/>
                    <a:pt x="5575" y="152638"/>
                  </a:cubicBezTo>
                  <a:cubicBezTo>
                    <a:pt x="5575" y="151661"/>
                    <a:pt x="5575" y="151010"/>
                    <a:pt x="5575" y="150359"/>
                  </a:cubicBezTo>
                  <a:cubicBezTo>
                    <a:pt x="5575" y="149383"/>
                    <a:pt x="5575" y="148732"/>
                    <a:pt x="5575" y="148081"/>
                  </a:cubicBezTo>
                  <a:cubicBezTo>
                    <a:pt x="5575" y="145477"/>
                    <a:pt x="3947" y="141572"/>
                    <a:pt x="2646" y="137666"/>
                  </a:cubicBezTo>
                  <a:lnTo>
                    <a:pt x="2646" y="137666"/>
                  </a:lnTo>
                  <a:cubicBezTo>
                    <a:pt x="1344" y="133761"/>
                    <a:pt x="-284" y="130181"/>
                    <a:pt x="42" y="128879"/>
                  </a:cubicBezTo>
                  <a:cubicBezTo>
                    <a:pt x="368" y="127252"/>
                    <a:pt x="30960" y="116838"/>
                    <a:pt x="53091" y="109352"/>
                  </a:cubicBezTo>
                  <a:cubicBezTo>
                    <a:pt x="63831" y="105772"/>
                    <a:pt x="72618" y="102843"/>
                    <a:pt x="75222" y="101541"/>
                  </a:cubicBezTo>
                  <a:cubicBezTo>
                    <a:pt x="75547" y="101867"/>
                    <a:pt x="75873" y="101867"/>
                    <a:pt x="76198" y="101867"/>
                  </a:cubicBezTo>
                  <a:cubicBezTo>
                    <a:pt x="76849" y="101867"/>
                    <a:pt x="77825" y="101541"/>
                    <a:pt x="79127" y="101216"/>
                  </a:cubicBezTo>
                  <a:cubicBezTo>
                    <a:pt x="80429" y="100891"/>
                    <a:pt x="82056" y="100239"/>
                    <a:pt x="82382" y="100565"/>
                  </a:cubicBezTo>
                  <a:cubicBezTo>
                    <a:pt x="82382" y="100565"/>
                    <a:pt x="83684" y="102843"/>
                    <a:pt x="85311" y="105121"/>
                  </a:cubicBezTo>
                  <a:cubicBezTo>
                    <a:pt x="88240" y="109678"/>
                    <a:pt x="91820" y="115861"/>
                    <a:pt x="94098" y="116187"/>
                  </a:cubicBezTo>
                  <a:cubicBezTo>
                    <a:pt x="95074" y="116187"/>
                    <a:pt x="97678" y="115536"/>
                    <a:pt x="100607" y="114559"/>
                  </a:cubicBezTo>
                  <a:cubicBezTo>
                    <a:pt x="105489" y="112932"/>
                    <a:pt x="111998" y="110979"/>
                    <a:pt x="113300" y="112281"/>
                  </a:cubicBezTo>
                  <a:cubicBezTo>
                    <a:pt x="114276" y="113257"/>
                    <a:pt x="115252" y="115536"/>
                    <a:pt x="116229" y="118139"/>
                  </a:cubicBezTo>
                  <a:cubicBezTo>
                    <a:pt x="118181" y="123021"/>
                    <a:pt x="119809" y="128879"/>
                    <a:pt x="119809" y="129530"/>
                  </a:cubicBezTo>
                  <a:cubicBezTo>
                    <a:pt x="119809" y="129530"/>
                    <a:pt x="118833" y="132134"/>
                    <a:pt x="117205" y="135388"/>
                  </a:cubicBezTo>
                  <a:cubicBezTo>
                    <a:pt x="114602" y="141247"/>
                    <a:pt x="110696" y="149708"/>
                    <a:pt x="111347" y="152312"/>
                  </a:cubicBezTo>
                  <a:cubicBezTo>
                    <a:pt x="111672" y="153939"/>
                    <a:pt x="112324" y="156218"/>
                    <a:pt x="113300" y="158170"/>
                  </a:cubicBezTo>
                  <a:cubicBezTo>
                    <a:pt x="114602" y="161425"/>
                    <a:pt x="116229" y="164679"/>
                    <a:pt x="117205" y="165981"/>
                  </a:cubicBezTo>
                  <a:cubicBezTo>
                    <a:pt x="118507" y="168259"/>
                    <a:pt x="125667" y="175094"/>
                    <a:pt x="127294" y="176395"/>
                  </a:cubicBezTo>
                  <a:cubicBezTo>
                    <a:pt x="127945" y="178999"/>
                    <a:pt x="130874" y="191692"/>
                    <a:pt x="135105" y="192668"/>
                  </a:cubicBezTo>
                  <a:cubicBezTo>
                    <a:pt x="139661" y="193645"/>
                    <a:pt x="145845" y="191692"/>
                    <a:pt x="145845" y="191692"/>
                  </a:cubicBezTo>
                  <a:lnTo>
                    <a:pt x="147147" y="191366"/>
                  </a:lnTo>
                  <a:lnTo>
                    <a:pt x="146496" y="190065"/>
                  </a:lnTo>
                  <a:cubicBezTo>
                    <a:pt x="146496" y="190065"/>
                    <a:pt x="139011" y="173141"/>
                    <a:pt x="139011" y="173141"/>
                  </a:cubicBezTo>
                  <a:cubicBezTo>
                    <a:pt x="139011" y="172816"/>
                    <a:pt x="139336" y="172165"/>
                    <a:pt x="139987" y="171188"/>
                  </a:cubicBezTo>
                  <a:cubicBezTo>
                    <a:pt x="140963" y="169236"/>
                    <a:pt x="142265" y="166957"/>
                    <a:pt x="142265" y="166307"/>
                  </a:cubicBezTo>
                  <a:cubicBezTo>
                    <a:pt x="142265" y="165656"/>
                    <a:pt x="143892" y="166307"/>
                    <a:pt x="145520" y="165656"/>
                  </a:cubicBezTo>
                  <a:cubicBezTo>
                    <a:pt x="149751" y="164029"/>
                    <a:pt x="155609" y="161750"/>
                    <a:pt x="156260" y="159797"/>
                  </a:cubicBezTo>
                  <a:lnTo>
                    <a:pt x="156260" y="159797"/>
                  </a:lnTo>
                  <a:cubicBezTo>
                    <a:pt x="156911" y="158496"/>
                    <a:pt x="156911" y="153939"/>
                    <a:pt x="156911" y="149057"/>
                  </a:cubicBezTo>
                  <a:cubicBezTo>
                    <a:pt x="156911" y="143199"/>
                    <a:pt x="156260" y="137016"/>
                    <a:pt x="155934" y="136039"/>
                  </a:cubicBezTo>
                  <a:cubicBezTo>
                    <a:pt x="155609" y="135714"/>
                    <a:pt x="155609" y="135388"/>
                    <a:pt x="155283" y="135063"/>
                  </a:cubicBezTo>
                  <a:lnTo>
                    <a:pt x="155283" y="135063"/>
                  </a:lnTo>
                  <a:cubicBezTo>
                    <a:pt x="154632" y="134412"/>
                    <a:pt x="154307" y="133761"/>
                    <a:pt x="154307" y="132459"/>
                  </a:cubicBezTo>
                  <a:cubicBezTo>
                    <a:pt x="154307" y="131809"/>
                    <a:pt x="154307" y="131809"/>
                    <a:pt x="154632" y="131157"/>
                  </a:cubicBezTo>
                  <a:cubicBezTo>
                    <a:pt x="155283" y="127578"/>
                    <a:pt x="156585" y="119767"/>
                    <a:pt x="155609" y="117814"/>
                  </a:cubicBezTo>
                  <a:cubicBezTo>
                    <a:pt x="155283" y="116838"/>
                    <a:pt x="154307" y="115861"/>
                    <a:pt x="153331" y="114559"/>
                  </a:cubicBezTo>
                  <a:cubicBezTo>
                    <a:pt x="152029" y="112932"/>
                    <a:pt x="150401" y="110654"/>
                    <a:pt x="149100" y="108050"/>
                  </a:cubicBezTo>
                  <a:cubicBezTo>
                    <a:pt x="147798" y="105447"/>
                    <a:pt x="141614" y="99263"/>
                    <a:pt x="135756" y="93405"/>
                  </a:cubicBezTo>
                  <a:cubicBezTo>
                    <a:pt x="130549" y="88523"/>
                    <a:pt x="125992" y="83641"/>
                    <a:pt x="125016" y="82014"/>
                  </a:cubicBezTo>
                  <a:cubicBezTo>
                    <a:pt x="123389" y="79085"/>
                    <a:pt x="119158" y="65091"/>
                    <a:pt x="117531" y="59232"/>
                  </a:cubicBezTo>
                  <a:cubicBezTo>
                    <a:pt x="117205" y="57930"/>
                    <a:pt x="116880" y="57280"/>
                    <a:pt x="116880" y="56954"/>
                  </a:cubicBezTo>
                  <a:cubicBezTo>
                    <a:pt x="116554" y="56303"/>
                    <a:pt x="116554" y="55652"/>
                    <a:pt x="116229" y="55002"/>
                  </a:cubicBezTo>
                  <a:cubicBezTo>
                    <a:pt x="115252" y="53049"/>
                    <a:pt x="114276" y="50445"/>
                    <a:pt x="114927" y="48818"/>
                  </a:cubicBezTo>
                  <a:cubicBezTo>
                    <a:pt x="115903" y="47191"/>
                    <a:pt x="117205" y="42960"/>
                    <a:pt x="118507" y="38729"/>
                  </a:cubicBezTo>
                  <a:cubicBezTo>
                    <a:pt x="119809" y="34823"/>
                    <a:pt x="120785" y="31243"/>
                    <a:pt x="121436" y="30918"/>
                  </a:cubicBezTo>
                  <a:lnTo>
                    <a:pt x="121436" y="30918"/>
                  </a:lnTo>
                  <a:cubicBezTo>
                    <a:pt x="122087" y="30267"/>
                    <a:pt x="125667" y="28965"/>
                    <a:pt x="127945" y="28314"/>
                  </a:cubicBezTo>
                  <a:cubicBezTo>
                    <a:pt x="128922" y="29616"/>
                    <a:pt x="129898" y="30593"/>
                    <a:pt x="130549" y="30593"/>
                  </a:cubicBezTo>
                  <a:cubicBezTo>
                    <a:pt x="130874" y="30593"/>
                    <a:pt x="131851" y="30593"/>
                    <a:pt x="133478" y="30918"/>
                  </a:cubicBezTo>
                  <a:cubicBezTo>
                    <a:pt x="138685" y="31569"/>
                    <a:pt x="147798" y="32545"/>
                    <a:pt x="149100" y="31243"/>
                  </a:cubicBezTo>
                  <a:cubicBezTo>
                    <a:pt x="149425" y="30918"/>
                    <a:pt x="149751" y="30593"/>
                    <a:pt x="150076" y="30267"/>
                  </a:cubicBezTo>
                  <a:lnTo>
                    <a:pt x="150076" y="30267"/>
                  </a:lnTo>
                  <a:cubicBezTo>
                    <a:pt x="151378" y="28965"/>
                    <a:pt x="153656" y="26687"/>
                    <a:pt x="154958" y="26687"/>
                  </a:cubicBezTo>
                  <a:cubicBezTo>
                    <a:pt x="155934" y="26687"/>
                    <a:pt x="160490" y="28965"/>
                    <a:pt x="164721" y="30918"/>
                  </a:cubicBezTo>
                  <a:cubicBezTo>
                    <a:pt x="169278" y="33196"/>
                    <a:pt x="173509" y="35149"/>
                    <a:pt x="174810" y="35149"/>
                  </a:cubicBezTo>
                  <a:cubicBezTo>
                    <a:pt x="176763" y="35149"/>
                    <a:pt x="180669" y="33521"/>
                    <a:pt x="183598" y="32545"/>
                  </a:cubicBezTo>
                  <a:cubicBezTo>
                    <a:pt x="184574" y="32220"/>
                    <a:pt x="185876" y="31894"/>
                    <a:pt x="186201" y="31569"/>
                  </a:cubicBezTo>
                  <a:cubicBezTo>
                    <a:pt x="186852" y="31243"/>
                    <a:pt x="189456" y="32220"/>
                    <a:pt x="192060" y="33196"/>
                  </a:cubicBezTo>
                  <a:cubicBezTo>
                    <a:pt x="195314" y="34498"/>
                    <a:pt x="198569" y="35474"/>
                    <a:pt x="200196" y="34823"/>
                  </a:cubicBezTo>
                  <a:lnTo>
                    <a:pt x="200196" y="34823"/>
                  </a:lnTo>
                  <a:cubicBezTo>
                    <a:pt x="201497" y="34498"/>
                    <a:pt x="204427" y="31894"/>
                    <a:pt x="207681" y="29616"/>
                  </a:cubicBezTo>
                  <a:cubicBezTo>
                    <a:pt x="211912" y="26362"/>
                    <a:pt x="216794" y="22782"/>
                    <a:pt x="217770" y="22782"/>
                  </a:cubicBezTo>
                  <a:cubicBezTo>
                    <a:pt x="218747" y="22782"/>
                    <a:pt x="220699" y="23758"/>
                    <a:pt x="222978" y="24734"/>
                  </a:cubicBezTo>
                  <a:cubicBezTo>
                    <a:pt x="225581" y="25711"/>
                    <a:pt x="227859" y="26687"/>
                    <a:pt x="229161" y="26687"/>
                  </a:cubicBezTo>
                  <a:cubicBezTo>
                    <a:pt x="230137" y="26362"/>
                    <a:pt x="233067" y="24734"/>
                    <a:pt x="235670" y="22782"/>
                  </a:cubicBezTo>
                  <a:cubicBezTo>
                    <a:pt x="237623" y="21480"/>
                    <a:pt x="239576" y="20178"/>
                    <a:pt x="240226" y="20178"/>
                  </a:cubicBezTo>
                  <a:cubicBezTo>
                    <a:pt x="240552" y="20178"/>
                    <a:pt x="242179" y="20178"/>
                    <a:pt x="244132" y="20178"/>
                  </a:cubicBezTo>
                  <a:cubicBezTo>
                    <a:pt x="247712" y="20178"/>
                    <a:pt x="252268" y="20178"/>
                    <a:pt x="253896" y="18876"/>
                  </a:cubicBezTo>
                  <a:cubicBezTo>
                    <a:pt x="254872" y="17249"/>
                    <a:pt x="273423" y="6184"/>
                    <a:pt x="284163" y="0"/>
                  </a:cubicBezTo>
                  <a:lnTo>
                    <a:pt x="284163"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4" name="Freeform: Shape 2743">
              <a:extLst>
                <a:ext uri="{FF2B5EF4-FFF2-40B4-BE49-F238E27FC236}">
                  <a16:creationId xmlns:a16="http://schemas.microsoft.com/office/drawing/2014/main" id="{779716FA-93B9-4C7C-9CAA-A81575A9293F}"/>
                </a:ext>
              </a:extLst>
            </p:cNvPr>
            <p:cNvSpPr/>
            <p:nvPr/>
          </p:nvSpPr>
          <p:spPr>
            <a:xfrm>
              <a:off x="6585081" y="4477432"/>
              <a:ext cx="310807" cy="299561"/>
            </a:xfrm>
            <a:custGeom>
              <a:avLst/>
              <a:gdLst>
                <a:gd name="connsiteX0" fmla="*/ 275659 w 310807"/>
                <a:gd name="connsiteY0" fmla="*/ 103639 h 299561"/>
                <a:gd name="connsiteX1" fmla="*/ 271753 w 310807"/>
                <a:gd name="connsiteY1" fmla="*/ 112426 h 299561"/>
                <a:gd name="connsiteX2" fmla="*/ 267523 w 310807"/>
                <a:gd name="connsiteY2" fmla="*/ 129024 h 299561"/>
                <a:gd name="connsiteX3" fmla="*/ 263292 w 310807"/>
                <a:gd name="connsiteY3" fmla="*/ 137811 h 299561"/>
                <a:gd name="connsiteX4" fmla="*/ 265570 w 310807"/>
                <a:gd name="connsiteY4" fmla="*/ 148551 h 299561"/>
                <a:gd name="connsiteX5" fmla="*/ 272405 w 310807"/>
                <a:gd name="connsiteY5" fmla="*/ 156037 h 299561"/>
                <a:gd name="connsiteX6" fmla="*/ 280215 w 310807"/>
                <a:gd name="connsiteY6" fmla="*/ 162220 h 299561"/>
                <a:gd name="connsiteX7" fmla="*/ 285423 w 310807"/>
                <a:gd name="connsiteY7" fmla="*/ 168404 h 299561"/>
                <a:gd name="connsiteX8" fmla="*/ 279239 w 310807"/>
                <a:gd name="connsiteY8" fmla="*/ 176866 h 299561"/>
                <a:gd name="connsiteX9" fmla="*/ 281842 w 310807"/>
                <a:gd name="connsiteY9" fmla="*/ 190535 h 299561"/>
                <a:gd name="connsiteX10" fmla="*/ 277612 w 310807"/>
                <a:gd name="connsiteY10" fmla="*/ 204204 h 299561"/>
                <a:gd name="connsiteX11" fmla="*/ 280866 w 310807"/>
                <a:gd name="connsiteY11" fmla="*/ 216246 h 299561"/>
                <a:gd name="connsiteX12" fmla="*/ 281842 w 310807"/>
                <a:gd name="connsiteY12" fmla="*/ 223731 h 299561"/>
                <a:gd name="connsiteX13" fmla="*/ 287375 w 310807"/>
                <a:gd name="connsiteY13" fmla="*/ 229589 h 299561"/>
                <a:gd name="connsiteX14" fmla="*/ 284772 w 310807"/>
                <a:gd name="connsiteY14" fmla="*/ 238051 h 299561"/>
                <a:gd name="connsiteX15" fmla="*/ 289003 w 310807"/>
                <a:gd name="connsiteY15" fmla="*/ 249442 h 299561"/>
                <a:gd name="connsiteX16" fmla="*/ 289979 w 310807"/>
                <a:gd name="connsiteY16" fmla="*/ 254649 h 299561"/>
                <a:gd name="connsiteX17" fmla="*/ 295837 w 310807"/>
                <a:gd name="connsiteY17" fmla="*/ 254649 h 299561"/>
                <a:gd name="connsiteX18" fmla="*/ 300394 w 310807"/>
                <a:gd name="connsiteY18" fmla="*/ 259205 h 299561"/>
                <a:gd name="connsiteX19" fmla="*/ 310483 w 310807"/>
                <a:gd name="connsiteY19" fmla="*/ 260833 h 299561"/>
                <a:gd name="connsiteX20" fmla="*/ 310808 w 310807"/>
                <a:gd name="connsiteY20" fmla="*/ 264413 h 299561"/>
                <a:gd name="connsiteX21" fmla="*/ 279239 w 310807"/>
                <a:gd name="connsiteY21" fmla="*/ 283289 h 299561"/>
                <a:gd name="connsiteX22" fmla="*/ 271103 w 310807"/>
                <a:gd name="connsiteY22" fmla="*/ 283940 h 299561"/>
                <a:gd name="connsiteX23" fmla="*/ 266546 w 310807"/>
                <a:gd name="connsiteY23" fmla="*/ 284265 h 299561"/>
                <a:gd name="connsiteX24" fmla="*/ 261339 w 310807"/>
                <a:gd name="connsiteY24" fmla="*/ 287194 h 299561"/>
                <a:gd name="connsiteX25" fmla="*/ 255481 w 310807"/>
                <a:gd name="connsiteY25" fmla="*/ 290449 h 299561"/>
                <a:gd name="connsiteX26" fmla="*/ 250924 w 310807"/>
                <a:gd name="connsiteY26" fmla="*/ 288822 h 299561"/>
                <a:gd name="connsiteX27" fmla="*/ 244741 w 310807"/>
                <a:gd name="connsiteY27" fmla="*/ 286869 h 299561"/>
                <a:gd name="connsiteX28" fmla="*/ 233024 w 310807"/>
                <a:gd name="connsiteY28" fmla="*/ 294355 h 299561"/>
                <a:gd name="connsiteX29" fmla="*/ 226190 w 310807"/>
                <a:gd name="connsiteY29" fmla="*/ 299236 h 299561"/>
                <a:gd name="connsiteX30" fmla="*/ 226190 w 310807"/>
                <a:gd name="connsiteY30" fmla="*/ 299236 h 299561"/>
                <a:gd name="connsiteX31" fmla="*/ 220006 w 310807"/>
                <a:gd name="connsiteY31" fmla="*/ 297609 h 299561"/>
                <a:gd name="connsiteX32" fmla="*/ 212196 w 310807"/>
                <a:gd name="connsiteY32" fmla="*/ 295982 h 299561"/>
                <a:gd name="connsiteX33" fmla="*/ 209267 w 310807"/>
                <a:gd name="connsiteY33" fmla="*/ 296958 h 299561"/>
                <a:gd name="connsiteX34" fmla="*/ 201456 w 310807"/>
                <a:gd name="connsiteY34" fmla="*/ 299562 h 299561"/>
                <a:gd name="connsiteX35" fmla="*/ 192669 w 310807"/>
                <a:gd name="connsiteY35" fmla="*/ 295656 h 299561"/>
                <a:gd name="connsiteX36" fmla="*/ 181603 w 310807"/>
                <a:gd name="connsiteY36" fmla="*/ 291100 h 299561"/>
                <a:gd name="connsiteX37" fmla="*/ 174769 w 310807"/>
                <a:gd name="connsiteY37" fmla="*/ 295656 h 299561"/>
                <a:gd name="connsiteX38" fmla="*/ 174769 w 310807"/>
                <a:gd name="connsiteY38" fmla="*/ 295656 h 299561"/>
                <a:gd name="connsiteX39" fmla="*/ 174118 w 310807"/>
                <a:gd name="connsiteY39" fmla="*/ 296307 h 299561"/>
                <a:gd name="connsiteX40" fmla="*/ 174118 w 310807"/>
                <a:gd name="connsiteY40" fmla="*/ 296307 h 299561"/>
                <a:gd name="connsiteX41" fmla="*/ 160449 w 310807"/>
                <a:gd name="connsiteY41" fmla="*/ 295331 h 299561"/>
                <a:gd name="connsiteX42" fmla="*/ 157194 w 310807"/>
                <a:gd name="connsiteY42" fmla="*/ 295005 h 299561"/>
                <a:gd name="connsiteX43" fmla="*/ 154590 w 310807"/>
                <a:gd name="connsiteY43" fmla="*/ 290774 h 299561"/>
                <a:gd name="connsiteX44" fmla="*/ 148732 w 310807"/>
                <a:gd name="connsiteY44" fmla="*/ 279383 h 299561"/>
                <a:gd name="connsiteX45" fmla="*/ 148081 w 310807"/>
                <a:gd name="connsiteY45" fmla="*/ 272224 h 299561"/>
                <a:gd name="connsiteX46" fmla="*/ 147756 w 310807"/>
                <a:gd name="connsiteY46" fmla="*/ 267992 h 299561"/>
                <a:gd name="connsiteX47" fmla="*/ 147430 w 310807"/>
                <a:gd name="connsiteY47" fmla="*/ 264087 h 299561"/>
                <a:gd name="connsiteX48" fmla="*/ 145803 w 310807"/>
                <a:gd name="connsiteY48" fmla="*/ 251394 h 299561"/>
                <a:gd name="connsiteX49" fmla="*/ 138318 w 310807"/>
                <a:gd name="connsiteY49" fmla="*/ 243258 h 299561"/>
                <a:gd name="connsiteX50" fmla="*/ 136690 w 310807"/>
                <a:gd name="connsiteY50" fmla="*/ 241956 h 299561"/>
                <a:gd name="connsiteX51" fmla="*/ 134412 w 310807"/>
                <a:gd name="connsiteY51" fmla="*/ 239027 h 299561"/>
                <a:gd name="connsiteX52" fmla="*/ 130832 w 310807"/>
                <a:gd name="connsiteY52" fmla="*/ 236749 h 299561"/>
                <a:gd name="connsiteX53" fmla="*/ 127252 w 310807"/>
                <a:gd name="connsiteY53" fmla="*/ 240655 h 299561"/>
                <a:gd name="connsiteX54" fmla="*/ 127252 w 310807"/>
                <a:gd name="connsiteY54" fmla="*/ 241631 h 299561"/>
                <a:gd name="connsiteX55" fmla="*/ 113583 w 310807"/>
                <a:gd name="connsiteY55" fmla="*/ 237400 h 299561"/>
                <a:gd name="connsiteX56" fmla="*/ 99914 w 310807"/>
                <a:gd name="connsiteY56" fmla="*/ 233169 h 299561"/>
                <a:gd name="connsiteX57" fmla="*/ 87872 w 310807"/>
                <a:gd name="connsiteY57" fmla="*/ 228613 h 299561"/>
                <a:gd name="connsiteX58" fmla="*/ 75505 w 310807"/>
                <a:gd name="connsiteY58" fmla="*/ 224056 h 299561"/>
                <a:gd name="connsiteX59" fmla="*/ 62813 w 310807"/>
                <a:gd name="connsiteY59" fmla="*/ 215595 h 299561"/>
                <a:gd name="connsiteX60" fmla="*/ 55002 w 310807"/>
                <a:gd name="connsiteY60" fmla="*/ 210713 h 299561"/>
                <a:gd name="connsiteX61" fmla="*/ 55002 w 310807"/>
                <a:gd name="connsiteY61" fmla="*/ 210713 h 299561"/>
                <a:gd name="connsiteX62" fmla="*/ 44913 w 310807"/>
                <a:gd name="connsiteY62" fmla="*/ 209411 h 299561"/>
                <a:gd name="connsiteX63" fmla="*/ 25386 w 310807"/>
                <a:gd name="connsiteY63" fmla="*/ 170682 h 299561"/>
                <a:gd name="connsiteX64" fmla="*/ 20504 w 310807"/>
                <a:gd name="connsiteY64" fmla="*/ 160919 h 299561"/>
                <a:gd name="connsiteX65" fmla="*/ 14971 w 310807"/>
                <a:gd name="connsiteY65" fmla="*/ 156688 h 299561"/>
                <a:gd name="connsiteX66" fmla="*/ 14971 w 310807"/>
                <a:gd name="connsiteY66" fmla="*/ 156688 h 299561"/>
                <a:gd name="connsiteX67" fmla="*/ 9764 w 310807"/>
                <a:gd name="connsiteY67" fmla="*/ 154084 h 299561"/>
                <a:gd name="connsiteX68" fmla="*/ 9764 w 310807"/>
                <a:gd name="connsiteY68" fmla="*/ 154084 h 299561"/>
                <a:gd name="connsiteX69" fmla="*/ 6834 w 310807"/>
                <a:gd name="connsiteY69" fmla="*/ 145622 h 299561"/>
                <a:gd name="connsiteX70" fmla="*/ 6184 w 310807"/>
                <a:gd name="connsiteY70" fmla="*/ 143995 h 299561"/>
                <a:gd name="connsiteX71" fmla="*/ 6834 w 310807"/>
                <a:gd name="connsiteY71" fmla="*/ 139113 h 299561"/>
                <a:gd name="connsiteX72" fmla="*/ 7811 w 310807"/>
                <a:gd name="connsiteY72" fmla="*/ 127722 h 299561"/>
                <a:gd name="connsiteX73" fmla="*/ 3580 w 310807"/>
                <a:gd name="connsiteY73" fmla="*/ 115355 h 299561"/>
                <a:gd name="connsiteX74" fmla="*/ 651 w 310807"/>
                <a:gd name="connsiteY74" fmla="*/ 108195 h 299561"/>
                <a:gd name="connsiteX75" fmla="*/ 0 w 310807"/>
                <a:gd name="connsiteY75" fmla="*/ 103639 h 299561"/>
                <a:gd name="connsiteX76" fmla="*/ 977 w 310807"/>
                <a:gd name="connsiteY76" fmla="*/ 95502 h 299561"/>
                <a:gd name="connsiteX77" fmla="*/ 4556 w 310807"/>
                <a:gd name="connsiteY77" fmla="*/ 95502 h 299561"/>
                <a:gd name="connsiteX78" fmla="*/ 8462 w 310807"/>
                <a:gd name="connsiteY78" fmla="*/ 95502 h 299561"/>
                <a:gd name="connsiteX79" fmla="*/ 18876 w 310807"/>
                <a:gd name="connsiteY79" fmla="*/ 88993 h 299561"/>
                <a:gd name="connsiteX80" fmla="*/ 24734 w 310807"/>
                <a:gd name="connsiteY80" fmla="*/ 85088 h 299561"/>
                <a:gd name="connsiteX81" fmla="*/ 33196 w 310807"/>
                <a:gd name="connsiteY81" fmla="*/ 69792 h 299561"/>
                <a:gd name="connsiteX82" fmla="*/ 34498 w 310807"/>
                <a:gd name="connsiteY82" fmla="*/ 66537 h 299561"/>
                <a:gd name="connsiteX83" fmla="*/ 37427 w 310807"/>
                <a:gd name="connsiteY83" fmla="*/ 64910 h 299561"/>
                <a:gd name="connsiteX84" fmla="*/ 41007 w 310807"/>
                <a:gd name="connsiteY84" fmla="*/ 63608 h 299561"/>
                <a:gd name="connsiteX85" fmla="*/ 41984 w 310807"/>
                <a:gd name="connsiteY85" fmla="*/ 55146 h 299561"/>
                <a:gd name="connsiteX86" fmla="*/ 41984 w 310807"/>
                <a:gd name="connsiteY86" fmla="*/ 53844 h 299561"/>
                <a:gd name="connsiteX87" fmla="*/ 34173 w 310807"/>
                <a:gd name="connsiteY87" fmla="*/ 50915 h 299561"/>
                <a:gd name="connsiteX88" fmla="*/ 30593 w 310807"/>
                <a:gd name="connsiteY88" fmla="*/ 50264 h 299561"/>
                <a:gd name="connsiteX89" fmla="*/ 31569 w 310807"/>
                <a:gd name="connsiteY89" fmla="*/ 47335 h 299561"/>
                <a:gd name="connsiteX90" fmla="*/ 31569 w 310807"/>
                <a:gd name="connsiteY90" fmla="*/ 47335 h 299561"/>
                <a:gd name="connsiteX91" fmla="*/ 33847 w 310807"/>
                <a:gd name="connsiteY91" fmla="*/ 37897 h 299561"/>
                <a:gd name="connsiteX92" fmla="*/ 33847 w 310807"/>
                <a:gd name="connsiteY92" fmla="*/ 37897 h 299561"/>
                <a:gd name="connsiteX93" fmla="*/ 36125 w 310807"/>
                <a:gd name="connsiteY93" fmla="*/ 37246 h 299561"/>
                <a:gd name="connsiteX94" fmla="*/ 41333 w 310807"/>
                <a:gd name="connsiteY94" fmla="*/ 33992 h 299561"/>
                <a:gd name="connsiteX95" fmla="*/ 41333 w 310807"/>
                <a:gd name="connsiteY95" fmla="*/ 33992 h 299561"/>
                <a:gd name="connsiteX96" fmla="*/ 41984 w 310807"/>
                <a:gd name="connsiteY96" fmla="*/ 21950 h 299561"/>
                <a:gd name="connsiteX97" fmla="*/ 41333 w 310807"/>
                <a:gd name="connsiteY97" fmla="*/ 14790 h 299561"/>
                <a:gd name="connsiteX98" fmla="*/ 41333 w 310807"/>
                <a:gd name="connsiteY98" fmla="*/ 14790 h 299561"/>
                <a:gd name="connsiteX99" fmla="*/ 41333 w 310807"/>
                <a:gd name="connsiteY99" fmla="*/ 14790 h 299561"/>
                <a:gd name="connsiteX100" fmla="*/ 41333 w 310807"/>
                <a:gd name="connsiteY100" fmla="*/ 14790 h 299561"/>
                <a:gd name="connsiteX101" fmla="*/ 34824 w 310807"/>
                <a:gd name="connsiteY101" fmla="*/ 6003 h 299561"/>
                <a:gd name="connsiteX102" fmla="*/ 30918 w 310807"/>
                <a:gd name="connsiteY102" fmla="*/ 1446 h 299561"/>
                <a:gd name="connsiteX103" fmla="*/ 32871 w 310807"/>
                <a:gd name="connsiteY103" fmla="*/ 1121 h 299561"/>
                <a:gd name="connsiteX104" fmla="*/ 41658 w 310807"/>
                <a:gd name="connsiteY104" fmla="*/ 470 h 299561"/>
                <a:gd name="connsiteX105" fmla="*/ 50771 w 310807"/>
                <a:gd name="connsiteY105" fmla="*/ 470 h 299561"/>
                <a:gd name="connsiteX106" fmla="*/ 67369 w 310807"/>
                <a:gd name="connsiteY106" fmla="*/ 145 h 299561"/>
                <a:gd name="connsiteX107" fmla="*/ 93731 w 310807"/>
                <a:gd name="connsiteY107" fmla="*/ 145 h 299561"/>
                <a:gd name="connsiteX108" fmla="*/ 126276 w 310807"/>
                <a:gd name="connsiteY108" fmla="*/ 470 h 299561"/>
                <a:gd name="connsiteX109" fmla="*/ 157845 w 310807"/>
                <a:gd name="connsiteY109" fmla="*/ 15441 h 299561"/>
                <a:gd name="connsiteX110" fmla="*/ 217728 w 310807"/>
                <a:gd name="connsiteY110" fmla="*/ 50264 h 299561"/>
                <a:gd name="connsiteX111" fmla="*/ 222935 w 310807"/>
                <a:gd name="connsiteY111" fmla="*/ 53844 h 299561"/>
                <a:gd name="connsiteX112" fmla="*/ 231072 w 310807"/>
                <a:gd name="connsiteY112" fmla="*/ 60679 h 299561"/>
                <a:gd name="connsiteX113" fmla="*/ 231397 w 310807"/>
                <a:gd name="connsiteY113" fmla="*/ 66212 h 299561"/>
                <a:gd name="connsiteX114" fmla="*/ 231397 w 310807"/>
                <a:gd name="connsiteY114" fmla="*/ 72070 h 299561"/>
                <a:gd name="connsiteX115" fmla="*/ 262966 w 310807"/>
                <a:gd name="connsiteY115" fmla="*/ 95177 h 299561"/>
                <a:gd name="connsiteX116" fmla="*/ 275659 w 310807"/>
                <a:gd name="connsiteY116" fmla="*/ 103639 h 299561"/>
                <a:gd name="connsiteX117" fmla="*/ 275659 w 310807"/>
                <a:gd name="connsiteY117" fmla="*/ 103639 h 299561"/>
                <a:gd name="connsiteX118" fmla="*/ 291932 w 310807"/>
                <a:gd name="connsiteY118" fmla="*/ 186304 h 299561"/>
                <a:gd name="connsiteX119" fmla="*/ 288026 w 310807"/>
                <a:gd name="connsiteY119" fmla="*/ 195091 h 299561"/>
                <a:gd name="connsiteX120" fmla="*/ 296162 w 310807"/>
                <a:gd name="connsiteY120" fmla="*/ 190535 h 299561"/>
                <a:gd name="connsiteX121" fmla="*/ 295186 w 310807"/>
                <a:gd name="connsiteY121" fmla="*/ 184026 h 299561"/>
                <a:gd name="connsiteX122" fmla="*/ 291932 w 310807"/>
                <a:gd name="connsiteY122" fmla="*/ 186304 h 299561"/>
                <a:gd name="connsiteX123" fmla="*/ 291932 w 310807"/>
                <a:gd name="connsiteY123" fmla="*/ 186304 h 299561"/>
                <a:gd name="connsiteX124" fmla="*/ 288026 w 310807"/>
                <a:gd name="connsiteY124" fmla="*/ 108521 h 299561"/>
                <a:gd name="connsiteX125" fmla="*/ 287701 w 310807"/>
                <a:gd name="connsiteY125" fmla="*/ 119261 h 299561"/>
                <a:gd name="connsiteX126" fmla="*/ 290955 w 310807"/>
                <a:gd name="connsiteY126" fmla="*/ 122515 h 299561"/>
                <a:gd name="connsiteX127" fmla="*/ 294210 w 310807"/>
                <a:gd name="connsiteY127" fmla="*/ 112751 h 299561"/>
                <a:gd name="connsiteX128" fmla="*/ 288026 w 310807"/>
                <a:gd name="connsiteY128" fmla="*/ 108521 h 299561"/>
                <a:gd name="connsiteX129" fmla="*/ 288026 w 310807"/>
                <a:gd name="connsiteY129" fmla="*/ 108521 h 299561"/>
                <a:gd name="connsiteX130" fmla="*/ 276635 w 310807"/>
                <a:gd name="connsiteY130" fmla="*/ 130977 h 299561"/>
                <a:gd name="connsiteX131" fmla="*/ 274032 w 310807"/>
                <a:gd name="connsiteY131" fmla="*/ 142368 h 299561"/>
                <a:gd name="connsiteX132" fmla="*/ 286399 w 310807"/>
                <a:gd name="connsiteY132" fmla="*/ 151480 h 299561"/>
                <a:gd name="connsiteX133" fmla="*/ 282168 w 310807"/>
                <a:gd name="connsiteY133" fmla="*/ 140740 h 299561"/>
                <a:gd name="connsiteX134" fmla="*/ 276635 w 310807"/>
                <a:gd name="connsiteY134" fmla="*/ 130977 h 299561"/>
                <a:gd name="connsiteX135" fmla="*/ 276635 w 310807"/>
                <a:gd name="connsiteY135" fmla="*/ 130977 h 29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10807" h="299561">
                  <a:moveTo>
                    <a:pt x="275659" y="103639"/>
                  </a:moveTo>
                  <a:cubicBezTo>
                    <a:pt x="274032" y="106568"/>
                    <a:pt x="271753" y="107219"/>
                    <a:pt x="271753" y="112426"/>
                  </a:cubicBezTo>
                  <a:cubicBezTo>
                    <a:pt x="271753" y="117959"/>
                    <a:pt x="270126" y="123817"/>
                    <a:pt x="267523" y="129024"/>
                  </a:cubicBezTo>
                  <a:cubicBezTo>
                    <a:pt x="264919" y="134557"/>
                    <a:pt x="261339" y="132604"/>
                    <a:pt x="263292" y="137811"/>
                  </a:cubicBezTo>
                  <a:cubicBezTo>
                    <a:pt x="265244" y="143019"/>
                    <a:pt x="266546" y="145622"/>
                    <a:pt x="265570" y="148551"/>
                  </a:cubicBezTo>
                  <a:cubicBezTo>
                    <a:pt x="264594" y="151480"/>
                    <a:pt x="269475" y="153433"/>
                    <a:pt x="272405" y="156037"/>
                  </a:cubicBezTo>
                  <a:cubicBezTo>
                    <a:pt x="275333" y="158640"/>
                    <a:pt x="278588" y="159291"/>
                    <a:pt x="280215" y="162220"/>
                  </a:cubicBezTo>
                  <a:cubicBezTo>
                    <a:pt x="281842" y="165149"/>
                    <a:pt x="286399" y="166126"/>
                    <a:pt x="285423" y="168404"/>
                  </a:cubicBezTo>
                  <a:cubicBezTo>
                    <a:pt x="284446" y="170682"/>
                    <a:pt x="278914" y="175238"/>
                    <a:pt x="279239" y="176866"/>
                  </a:cubicBezTo>
                  <a:cubicBezTo>
                    <a:pt x="279564" y="178493"/>
                    <a:pt x="281517" y="188256"/>
                    <a:pt x="281842" y="190535"/>
                  </a:cubicBezTo>
                  <a:cubicBezTo>
                    <a:pt x="282494" y="192813"/>
                    <a:pt x="278588" y="201600"/>
                    <a:pt x="277612" y="204204"/>
                  </a:cubicBezTo>
                  <a:cubicBezTo>
                    <a:pt x="276635" y="206808"/>
                    <a:pt x="280215" y="210387"/>
                    <a:pt x="280866" y="216246"/>
                  </a:cubicBezTo>
                  <a:cubicBezTo>
                    <a:pt x="281517" y="222104"/>
                    <a:pt x="279239" y="221128"/>
                    <a:pt x="281842" y="223731"/>
                  </a:cubicBezTo>
                  <a:cubicBezTo>
                    <a:pt x="284446" y="226335"/>
                    <a:pt x="287701" y="225358"/>
                    <a:pt x="287375" y="229589"/>
                  </a:cubicBezTo>
                  <a:cubicBezTo>
                    <a:pt x="287050" y="233820"/>
                    <a:pt x="282819" y="233169"/>
                    <a:pt x="284772" y="238051"/>
                  </a:cubicBezTo>
                  <a:cubicBezTo>
                    <a:pt x="286724" y="242933"/>
                    <a:pt x="289003" y="245537"/>
                    <a:pt x="289003" y="249442"/>
                  </a:cubicBezTo>
                  <a:cubicBezTo>
                    <a:pt x="289003" y="253347"/>
                    <a:pt x="287375" y="254649"/>
                    <a:pt x="289979" y="254649"/>
                  </a:cubicBezTo>
                  <a:cubicBezTo>
                    <a:pt x="292583" y="254649"/>
                    <a:pt x="294535" y="252046"/>
                    <a:pt x="295837" y="254649"/>
                  </a:cubicBezTo>
                  <a:cubicBezTo>
                    <a:pt x="297139" y="257253"/>
                    <a:pt x="296488" y="258555"/>
                    <a:pt x="300394" y="259205"/>
                  </a:cubicBezTo>
                  <a:cubicBezTo>
                    <a:pt x="304299" y="259856"/>
                    <a:pt x="310157" y="258229"/>
                    <a:pt x="310483" y="260833"/>
                  </a:cubicBezTo>
                  <a:cubicBezTo>
                    <a:pt x="310483" y="262135"/>
                    <a:pt x="310483" y="263436"/>
                    <a:pt x="310808" y="264413"/>
                  </a:cubicBezTo>
                  <a:cubicBezTo>
                    <a:pt x="300394" y="270596"/>
                    <a:pt x="280866" y="282313"/>
                    <a:pt x="279239" y="283289"/>
                  </a:cubicBezTo>
                  <a:cubicBezTo>
                    <a:pt x="278588" y="283940"/>
                    <a:pt x="274357" y="283940"/>
                    <a:pt x="271103" y="283940"/>
                  </a:cubicBezTo>
                  <a:cubicBezTo>
                    <a:pt x="269150" y="283940"/>
                    <a:pt x="267197" y="283940"/>
                    <a:pt x="266546" y="284265"/>
                  </a:cubicBezTo>
                  <a:cubicBezTo>
                    <a:pt x="265570" y="284591"/>
                    <a:pt x="263617" y="285892"/>
                    <a:pt x="261339" y="287194"/>
                  </a:cubicBezTo>
                  <a:cubicBezTo>
                    <a:pt x="258735" y="288822"/>
                    <a:pt x="256132" y="290449"/>
                    <a:pt x="255481" y="290449"/>
                  </a:cubicBezTo>
                  <a:cubicBezTo>
                    <a:pt x="255155" y="290449"/>
                    <a:pt x="253203" y="289798"/>
                    <a:pt x="250924" y="288822"/>
                  </a:cubicBezTo>
                  <a:cubicBezTo>
                    <a:pt x="248646" y="287845"/>
                    <a:pt x="246043" y="286869"/>
                    <a:pt x="244741" y="286869"/>
                  </a:cubicBezTo>
                  <a:cubicBezTo>
                    <a:pt x="243114" y="286869"/>
                    <a:pt x="237581" y="290774"/>
                    <a:pt x="233024" y="294355"/>
                  </a:cubicBezTo>
                  <a:cubicBezTo>
                    <a:pt x="229770" y="296633"/>
                    <a:pt x="226841" y="298911"/>
                    <a:pt x="226190" y="299236"/>
                  </a:cubicBezTo>
                  <a:lnTo>
                    <a:pt x="226190" y="299236"/>
                  </a:lnTo>
                  <a:cubicBezTo>
                    <a:pt x="225214" y="299562"/>
                    <a:pt x="222610" y="298585"/>
                    <a:pt x="220006" y="297609"/>
                  </a:cubicBezTo>
                  <a:cubicBezTo>
                    <a:pt x="217078" y="296633"/>
                    <a:pt x="214148" y="295331"/>
                    <a:pt x="212196" y="295982"/>
                  </a:cubicBezTo>
                  <a:cubicBezTo>
                    <a:pt x="211545" y="296307"/>
                    <a:pt x="210569" y="296633"/>
                    <a:pt x="209267" y="296958"/>
                  </a:cubicBezTo>
                  <a:cubicBezTo>
                    <a:pt x="206337" y="297934"/>
                    <a:pt x="202758" y="299562"/>
                    <a:pt x="201456" y="299562"/>
                  </a:cubicBezTo>
                  <a:cubicBezTo>
                    <a:pt x="200805" y="299562"/>
                    <a:pt x="196574" y="297609"/>
                    <a:pt x="192669" y="295656"/>
                  </a:cubicBezTo>
                  <a:cubicBezTo>
                    <a:pt x="188112" y="293378"/>
                    <a:pt x="183230" y="290774"/>
                    <a:pt x="181603" y="291100"/>
                  </a:cubicBezTo>
                  <a:cubicBezTo>
                    <a:pt x="178999" y="291425"/>
                    <a:pt x="176396" y="294029"/>
                    <a:pt x="174769" y="295656"/>
                  </a:cubicBezTo>
                  <a:lnTo>
                    <a:pt x="174769" y="295656"/>
                  </a:lnTo>
                  <a:cubicBezTo>
                    <a:pt x="174443" y="295982"/>
                    <a:pt x="174118" y="296307"/>
                    <a:pt x="174118" y="296307"/>
                  </a:cubicBezTo>
                  <a:lnTo>
                    <a:pt x="174118" y="296307"/>
                  </a:lnTo>
                  <a:cubicBezTo>
                    <a:pt x="173467" y="296958"/>
                    <a:pt x="165330" y="295656"/>
                    <a:pt x="160449" y="295331"/>
                  </a:cubicBezTo>
                  <a:cubicBezTo>
                    <a:pt x="158821" y="295005"/>
                    <a:pt x="157845" y="295005"/>
                    <a:pt x="157194" y="295005"/>
                  </a:cubicBezTo>
                  <a:cubicBezTo>
                    <a:pt x="157194" y="295005"/>
                    <a:pt x="155892" y="293053"/>
                    <a:pt x="154590" y="290774"/>
                  </a:cubicBezTo>
                  <a:cubicBezTo>
                    <a:pt x="151987" y="286544"/>
                    <a:pt x="149058" y="280685"/>
                    <a:pt x="148732" y="279383"/>
                  </a:cubicBezTo>
                  <a:cubicBezTo>
                    <a:pt x="148407" y="278407"/>
                    <a:pt x="148081" y="274827"/>
                    <a:pt x="148081" y="272224"/>
                  </a:cubicBezTo>
                  <a:cubicBezTo>
                    <a:pt x="148081" y="270596"/>
                    <a:pt x="147756" y="268969"/>
                    <a:pt x="147756" y="267992"/>
                  </a:cubicBezTo>
                  <a:cubicBezTo>
                    <a:pt x="147756" y="267342"/>
                    <a:pt x="147430" y="266040"/>
                    <a:pt x="147430" y="264087"/>
                  </a:cubicBezTo>
                  <a:cubicBezTo>
                    <a:pt x="147105" y="259856"/>
                    <a:pt x="146779" y="253673"/>
                    <a:pt x="145803" y="251394"/>
                  </a:cubicBezTo>
                  <a:cubicBezTo>
                    <a:pt x="144827" y="248791"/>
                    <a:pt x="141247" y="245862"/>
                    <a:pt x="138318" y="243258"/>
                  </a:cubicBezTo>
                  <a:lnTo>
                    <a:pt x="136690" y="241956"/>
                  </a:lnTo>
                  <a:cubicBezTo>
                    <a:pt x="135388" y="240655"/>
                    <a:pt x="134738" y="239678"/>
                    <a:pt x="134412" y="239027"/>
                  </a:cubicBezTo>
                  <a:cubicBezTo>
                    <a:pt x="133436" y="237400"/>
                    <a:pt x="133110" y="236749"/>
                    <a:pt x="130832" y="236749"/>
                  </a:cubicBezTo>
                  <a:cubicBezTo>
                    <a:pt x="128554" y="236749"/>
                    <a:pt x="127903" y="239027"/>
                    <a:pt x="127252" y="240655"/>
                  </a:cubicBezTo>
                  <a:cubicBezTo>
                    <a:pt x="126927" y="241305"/>
                    <a:pt x="127578" y="241631"/>
                    <a:pt x="127252" y="241631"/>
                  </a:cubicBezTo>
                  <a:cubicBezTo>
                    <a:pt x="126601" y="241631"/>
                    <a:pt x="120092" y="239678"/>
                    <a:pt x="113583" y="237400"/>
                  </a:cubicBezTo>
                  <a:cubicBezTo>
                    <a:pt x="107725" y="235447"/>
                    <a:pt x="101867" y="233820"/>
                    <a:pt x="99914" y="233169"/>
                  </a:cubicBezTo>
                  <a:cubicBezTo>
                    <a:pt x="97961" y="232844"/>
                    <a:pt x="93080" y="230565"/>
                    <a:pt x="87872" y="228613"/>
                  </a:cubicBezTo>
                  <a:cubicBezTo>
                    <a:pt x="82991" y="226660"/>
                    <a:pt x="78109" y="224382"/>
                    <a:pt x="75505" y="224056"/>
                  </a:cubicBezTo>
                  <a:cubicBezTo>
                    <a:pt x="73227" y="223406"/>
                    <a:pt x="67369" y="219174"/>
                    <a:pt x="62813" y="215595"/>
                  </a:cubicBezTo>
                  <a:cubicBezTo>
                    <a:pt x="59233" y="212991"/>
                    <a:pt x="56304" y="210713"/>
                    <a:pt x="55002" y="210713"/>
                  </a:cubicBezTo>
                  <a:lnTo>
                    <a:pt x="55002" y="210713"/>
                  </a:lnTo>
                  <a:cubicBezTo>
                    <a:pt x="53374" y="210713"/>
                    <a:pt x="47842" y="210387"/>
                    <a:pt x="44913" y="209411"/>
                  </a:cubicBezTo>
                  <a:cubicBezTo>
                    <a:pt x="42634" y="207458"/>
                    <a:pt x="31895" y="184351"/>
                    <a:pt x="25386" y="170682"/>
                  </a:cubicBezTo>
                  <a:cubicBezTo>
                    <a:pt x="22782" y="165475"/>
                    <a:pt x="21154" y="161569"/>
                    <a:pt x="20504" y="160919"/>
                  </a:cubicBezTo>
                  <a:cubicBezTo>
                    <a:pt x="19527" y="159617"/>
                    <a:pt x="17249" y="157990"/>
                    <a:pt x="14971" y="156688"/>
                  </a:cubicBezTo>
                  <a:lnTo>
                    <a:pt x="14971" y="156688"/>
                  </a:lnTo>
                  <a:cubicBezTo>
                    <a:pt x="12693" y="155386"/>
                    <a:pt x="10415" y="154410"/>
                    <a:pt x="9764" y="154084"/>
                  </a:cubicBezTo>
                  <a:lnTo>
                    <a:pt x="9764" y="154084"/>
                  </a:lnTo>
                  <a:cubicBezTo>
                    <a:pt x="9113" y="153758"/>
                    <a:pt x="7486" y="148226"/>
                    <a:pt x="6834" y="145622"/>
                  </a:cubicBezTo>
                  <a:cubicBezTo>
                    <a:pt x="6509" y="144971"/>
                    <a:pt x="6509" y="144320"/>
                    <a:pt x="6184" y="143995"/>
                  </a:cubicBezTo>
                  <a:lnTo>
                    <a:pt x="6834" y="139113"/>
                  </a:lnTo>
                  <a:cubicBezTo>
                    <a:pt x="7486" y="134882"/>
                    <a:pt x="8462" y="129349"/>
                    <a:pt x="7811" y="127722"/>
                  </a:cubicBezTo>
                  <a:cubicBezTo>
                    <a:pt x="7486" y="126420"/>
                    <a:pt x="5533" y="120237"/>
                    <a:pt x="3580" y="115355"/>
                  </a:cubicBezTo>
                  <a:cubicBezTo>
                    <a:pt x="2604" y="112100"/>
                    <a:pt x="1302" y="109497"/>
                    <a:pt x="651" y="108195"/>
                  </a:cubicBezTo>
                  <a:cubicBezTo>
                    <a:pt x="325" y="107219"/>
                    <a:pt x="0" y="105591"/>
                    <a:pt x="0" y="103639"/>
                  </a:cubicBezTo>
                  <a:cubicBezTo>
                    <a:pt x="0" y="100384"/>
                    <a:pt x="651" y="96804"/>
                    <a:pt x="977" y="95502"/>
                  </a:cubicBezTo>
                  <a:cubicBezTo>
                    <a:pt x="977" y="95177"/>
                    <a:pt x="2929" y="95502"/>
                    <a:pt x="4556" y="95502"/>
                  </a:cubicBezTo>
                  <a:cubicBezTo>
                    <a:pt x="6184" y="95502"/>
                    <a:pt x="7486" y="95828"/>
                    <a:pt x="8462" y="95502"/>
                  </a:cubicBezTo>
                  <a:cubicBezTo>
                    <a:pt x="9764" y="95177"/>
                    <a:pt x="14645" y="91597"/>
                    <a:pt x="18876" y="88993"/>
                  </a:cubicBezTo>
                  <a:cubicBezTo>
                    <a:pt x="21480" y="87366"/>
                    <a:pt x="23758" y="85739"/>
                    <a:pt x="24734" y="85088"/>
                  </a:cubicBezTo>
                  <a:cubicBezTo>
                    <a:pt x="27989" y="83135"/>
                    <a:pt x="31243" y="74999"/>
                    <a:pt x="33196" y="69792"/>
                  </a:cubicBezTo>
                  <a:cubicBezTo>
                    <a:pt x="33847" y="68490"/>
                    <a:pt x="34173" y="67188"/>
                    <a:pt x="34498" y="66537"/>
                  </a:cubicBezTo>
                  <a:cubicBezTo>
                    <a:pt x="35149" y="65235"/>
                    <a:pt x="36125" y="65235"/>
                    <a:pt x="37427" y="64910"/>
                  </a:cubicBezTo>
                  <a:cubicBezTo>
                    <a:pt x="38729" y="64910"/>
                    <a:pt x="40031" y="64584"/>
                    <a:pt x="41007" y="63608"/>
                  </a:cubicBezTo>
                  <a:cubicBezTo>
                    <a:pt x="42634" y="61981"/>
                    <a:pt x="42309" y="57750"/>
                    <a:pt x="41984" y="55146"/>
                  </a:cubicBezTo>
                  <a:cubicBezTo>
                    <a:pt x="41984" y="54495"/>
                    <a:pt x="41984" y="54170"/>
                    <a:pt x="41984" y="53844"/>
                  </a:cubicBezTo>
                  <a:cubicBezTo>
                    <a:pt x="41984" y="51892"/>
                    <a:pt x="37753" y="51241"/>
                    <a:pt x="34173" y="50915"/>
                  </a:cubicBezTo>
                  <a:cubicBezTo>
                    <a:pt x="32220" y="50590"/>
                    <a:pt x="30918" y="50590"/>
                    <a:pt x="30593" y="50264"/>
                  </a:cubicBezTo>
                  <a:cubicBezTo>
                    <a:pt x="30267" y="50264"/>
                    <a:pt x="31243" y="48963"/>
                    <a:pt x="31569" y="47335"/>
                  </a:cubicBezTo>
                  <a:lnTo>
                    <a:pt x="31569" y="47335"/>
                  </a:lnTo>
                  <a:cubicBezTo>
                    <a:pt x="32220" y="43755"/>
                    <a:pt x="33522" y="38874"/>
                    <a:pt x="33847" y="37897"/>
                  </a:cubicBezTo>
                  <a:lnTo>
                    <a:pt x="33847" y="37897"/>
                  </a:lnTo>
                  <a:cubicBezTo>
                    <a:pt x="33847" y="37897"/>
                    <a:pt x="34824" y="37572"/>
                    <a:pt x="36125" y="37246"/>
                  </a:cubicBezTo>
                  <a:cubicBezTo>
                    <a:pt x="38404" y="36595"/>
                    <a:pt x="41007" y="35619"/>
                    <a:pt x="41333" y="33992"/>
                  </a:cubicBezTo>
                  <a:lnTo>
                    <a:pt x="41333" y="33992"/>
                  </a:lnTo>
                  <a:cubicBezTo>
                    <a:pt x="41658" y="33015"/>
                    <a:pt x="41984" y="26832"/>
                    <a:pt x="41984" y="21950"/>
                  </a:cubicBezTo>
                  <a:cubicBezTo>
                    <a:pt x="41984" y="18695"/>
                    <a:pt x="41984" y="15766"/>
                    <a:pt x="41333" y="14790"/>
                  </a:cubicBezTo>
                  <a:lnTo>
                    <a:pt x="41333" y="14790"/>
                  </a:lnTo>
                  <a:lnTo>
                    <a:pt x="41333" y="14790"/>
                  </a:lnTo>
                  <a:lnTo>
                    <a:pt x="41333" y="14790"/>
                  </a:lnTo>
                  <a:cubicBezTo>
                    <a:pt x="40682" y="13488"/>
                    <a:pt x="37753" y="9583"/>
                    <a:pt x="34824" y="6003"/>
                  </a:cubicBezTo>
                  <a:cubicBezTo>
                    <a:pt x="33522" y="4376"/>
                    <a:pt x="32220" y="2748"/>
                    <a:pt x="30918" y="1446"/>
                  </a:cubicBezTo>
                  <a:cubicBezTo>
                    <a:pt x="31569" y="1446"/>
                    <a:pt x="32220" y="1446"/>
                    <a:pt x="32871" y="1121"/>
                  </a:cubicBezTo>
                  <a:cubicBezTo>
                    <a:pt x="35474" y="795"/>
                    <a:pt x="39054" y="470"/>
                    <a:pt x="41658" y="470"/>
                  </a:cubicBezTo>
                  <a:cubicBezTo>
                    <a:pt x="43611" y="470"/>
                    <a:pt x="46865" y="470"/>
                    <a:pt x="50771" y="470"/>
                  </a:cubicBezTo>
                  <a:cubicBezTo>
                    <a:pt x="56954" y="470"/>
                    <a:pt x="64115" y="470"/>
                    <a:pt x="67369" y="145"/>
                  </a:cubicBezTo>
                  <a:cubicBezTo>
                    <a:pt x="69972" y="145"/>
                    <a:pt x="81363" y="-181"/>
                    <a:pt x="93731" y="145"/>
                  </a:cubicBezTo>
                  <a:cubicBezTo>
                    <a:pt x="107074" y="145"/>
                    <a:pt x="121720" y="470"/>
                    <a:pt x="126276" y="470"/>
                  </a:cubicBezTo>
                  <a:cubicBezTo>
                    <a:pt x="129531" y="470"/>
                    <a:pt x="142549" y="7305"/>
                    <a:pt x="157845" y="15441"/>
                  </a:cubicBezTo>
                  <a:cubicBezTo>
                    <a:pt x="183230" y="29435"/>
                    <a:pt x="214799" y="47986"/>
                    <a:pt x="217728" y="50264"/>
                  </a:cubicBezTo>
                  <a:cubicBezTo>
                    <a:pt x="219356" y="51566"/>
                    <a:pt x="220983" y="52543"/>
                    <a:pt x="222935" y="53844"/>
                  </a:cubicBezTo>
                  <a:cubicBezTo>
                    <a:pt x="226515" y="56122"/>
                    <a:pt x="230096" y="58401"/>
                    <a:pt x="231072" y="60679"/>
                  </a:cubicBezTo>
                  <a:cubicBezTo>
                    <a:pt x="231723" y="62632"/>
                    <a:pt x="231723" y="64259"/>
                    <a:pt x="231397" y="66212"/>
                  </a:cubicBezTo>
                  <a:cubicBezTo>
                    <a:pt x="231072" y="68164"/>
                    <a:pt x="230746" y="69792"/>
                    <a:pt x="231397" y="72070"/>
                  </a:cubicBezTo>
                  <a:cubicBezTo>
                    <a:pt x="232048" y="74999"/>
                    <a:pt x="249297" y="86390"/>
                    <a:pt x="262966" y="95177"/>
                  </a:cubicBezTo>
                  <a:cubicBezTo>
                    <a:pt x="268174" y="98757"/>
                    <a:pt x="272405" y="101686"/>
                    <a:pt x="275659" y="103639"/>
                  </a:cubicBezTo>
                  <a:lnTo>
                    <a:pt x="275659" y="103639"/>
                  </a:lnTo>
                  <a:close/>
                  <a:moveTo>
                    <a:pt x="291932" y="186304"/>
                  </a:moveTo>
                  <a:cubicBezTo>
                    <a:pt x="289979" y="189884"/>
                    <a:pt x="286074" y="193789"/>
                    <a:pt x="288026" y="195091"/>
                  </a:cubicBezTo>
                  <a:cubicBezTo>
                    <a:pt x="289653" y="196719"/>
                    <a:pt x="296488" y="194440"/>
                    <a:pt x="296162" y="190535"/>
                  </a:cubicBezTo>
                  <a:cubicBezTo>
                    <a:pt x="295837" y="186629"/>
                    <a:pt x="296162" y="184351"/>
                    <a:pt x="295186" y="184026"/>
                  </a:cubicBezTo>
                  <a:cubicBezTo>
                    <a:pt x="294210" y="183700"/>
                    <a:pt x="292908" y="184351"/>
                    <a:pt x="291932" y="186304"/>
                  </a:cubicBezTo>
                  <a:lnTo>
                    <a:pt x="291932" y="186304"/>
                  </a:lnTo>
                  <a:close/>
                  <a:moveTo>
                    <a:pt x="288026" y="108521"/>
                  </a:moveTo>
                  <a:cubicBezTo>
                    <a:pt x="289328" y="114379"/>
                    <a:pt x="288352" y="115030"/>
                    <a:pt x="287701" y="119261"/>
                  </a:cubicBezTo>
                  <a:cubicBezTo>
                    <a:pt x="287050" y="123492"/>
                    <a:pt x="289328" y="126746"/>
                    <a:pt x="290955" y="122515"/>
                  </a:cubicBezTo>
                  <a:cubicBezTo>
                    <a:pt x="292583" y="118610"/>
                    <a:pt x="295512" y="116982"/>
                    <a:pt x="294210" y="112751"/>
                  </a:cubicBezTo>
                  <a:cubicBezTo>
                    <a:pt x="293233" y="108846"/>
                    <a:pt x="285097" y="100059"/>
                    <a:pt x="288026" y="108521"/>
                  </a:cubicBezTo>
                  <a:lnTo>
                    <a:pt x="288026" y="108521"/>
                  </a:lnTo>
                  <a:close/>
                  <a:moveTo>
                    <a:pt x="276635" y="130977"/>
                  </a:moveTo>
                  <a:cubicBezTo>
                    <a:pt x="274683" y="134882"/>
                    <a:pt x="273381" y="140090"/>
                    <a:pt x="274032" y="142368"/>
                  </a:cubicBezTo>
                  <a:cubicBezTo>
                    <a:pt x="275008" y="144646"/>
                    <a:pt x="285748" y="155711"/>
                    <a:pt x="286399" y="151480"/>
                  </a:cubicBezTo>
                  <a:cubicBezTo>
                    <a:pt x="287375" y="147249"/>
                    <a:pt x="283144" y="144971"/>
                    <a:pt x="282168" y="140740"/>
                  </a:cubicBezTo>
                  <a:cubicBezTo>
                    <a:pt x="281192" y="136184"/>
                    <a:pt x="280215" y="126420"/>
                    <a:pt x="276635" y="130977"/>
                  </a:cubicBezTo>
                  <a:lnTo>
                    <a:pt x="276635" y="13097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5" name="Freeform: Shape 2744">
              <a:extLst>
                <a:ext uri="{FF2B5EF4-FFF2-40B4-BE49-F238E27FC236}">
                  <a16:creationId xmlns:a16="http://schemas.microsoft.com/office/drawing/2014/main" id="{C6FD0832-CAAD-4342-9095-AFDEDA1FFA20}"/>
                </a:ext>
              </a:extLst>
            </p:cNvPr>
            <p:cNvSpPr/>
            <p:nvPr/>
          </p:nvSpPr>
          <p:spPr>
            <a:xfrm>
              <a:off x="6712091" y="4318611"/>
              <a:ext cx="219597" cy="259856"/>
            </a:xfrm>
            <a:custGeom>
              <a:avLst/>
              <a:gdLst>
                <a:gd name="connsiteX0" fmla="*/ 213739 w 219597"/>
                <a:gd name="connsiteY0" fmla="*/ 177517 h 259856"/>
                <a:gd name="connsiteX1" fmla="*/ 203976 w 219597"/>
                <a:gd name="connsiteY1" fmla="*/ 183700 h 259856"/>
                <a:gd name="connsiteX2" fmla="*/ 197141 w 219597"/>
                <a:gd name="connsiteY2" fmla="*/ 183375 h 259856"/>
                <a:gd name="connsiteX3" fmla="*/ 194863 w 219597"/>
                <a:gd name="connsiteY3" fmla="*/ 189233 h 259856"/>
                <a:gd name="connsiteX4" fmla="*/ 198443 w 219597"/>
                <a:gd name="connsiteY4" fmla="*/ 193139 h 259856"/>
                <a:gd name="connsiteX5" fmla="*/ 189981 w 219597"/>
                <a:gd name="connsiteY5" fmla="*/ 196068 h 259856"/>
                <a:gd name="connsiteX6" fmla="*/ 186076 w 219597"/>
                <a:gd name="connsiteY6" fmla="*/ 202251 h 259856"/>
                <a:gd name="connsiteX7" fmla="*/ 177939 w 219597"/>
                <a:gd name="connsiteY7" fmla="*/ 204529 h 259856"/>
                <a:gd name="connsiteX8" fmla="*/ 173708 w 219597"/>
                <a:gd name="connsiteY8" fmla="*/ 222429 h 259856"/>
                <a:gd name="connsiteX9" fmla="*/ 164595 w 219597"/>
                <a:gd name="connsiteY9" fmla="*/ 229589 h 259856"/>
                <a:gd name="connsiteX10" fmla="*/ 166874 w 219597"/>
                <a:gd name="connsiteY10" fmla="*/ 236098 h 259856"/>
                <a:gd name="connsiteX11" fmla="*/ 164270 w 219597"/>
                <a:gd name="connsiteY11" fmla="*/ 240655 h 259856"/>
                <a:gd name="connsiteX12" fmla="*/ 158737 w 219597"/>
                <a:gd name="connsiteY12" fmla="*/ 242282 h 259856"/>
                <a:gd name="connsiteX13" fmla="*/ 160690 w 219597"/>
                <a:gd name="connsiteY13" fmla="*/ 244885 h 259856"/>
                <a:gd name="connsiteX14" fmla="*/ 159063 w 219597"/>
                <a:gd name="connsiteY14" fmla="*/ 251720 h 259856"/>
                <a:gd name="connsiteX15" fmla="*/ 155808 w 219597"/>
                <a:gd name="connsiteY15" fmla="*/ 255625 h 259856"/>
                <a:gd name="connsiteX16" fmla="*/ 149625 w 219597"/>
                <a:gd name="connsiteY16" fmla="*/ 259856 h 259856"/>
                <a:gd name="connsiteX17" fmla="*/ 137583 w 219597"/>
                <a:gd name="connsiteY17" fmla="*/ 251720 h 259856"/>
                <a:gd name="connsiteX18" fmla="*/ 106990 w 219597"/>
                <a:gd name="connsiteY18" fmla="*/ 230240 h 259856"/>
                <a:gd name="connsiteX19" fmla="*/ 106990 w 219597"/>
                <a:gd name="connsiteY19" fmla="*/ 225684 h 259856"/>
                <a:gd name="connsiteX20" fmla="*/ 106665 w 219597"/>
                <a:gd name="connsiteY20" fmla="*/ 218849 h 259856"/>
                <a:gd name="connsiteX21" fmla="*/ 97552 w 219597"/>
                <a:gd name="connsiteY21" fmla="*/ 210713 h 259856"/>
                <a:gd name="connsiteX22" fmla="*/ 92670 w 219597"/>
                <a:gd name="connsiteY22" fmla="*/ 207133 h 259856"/>
                <a:gd name="connsiteX23" fmla="*/ 32461 w 219597"/>
                <a:gd name="connsiteY23" fmla="*/ 171984 h 259856"/>
                <a:gd name="connsiteX24" fmla="*/ 893 w 219597"/>
                <a:gd name="connsiteY24" fmla="*/ 157013 h 259856"/>
                <a:gd name="connsiteX25" fmla="*/ 567 w 219597"/>
                <a:gd name="connsiteY25" fmla="*/ 134231 h 259856"/>
                <a:gd name="connsiteX26" fmla="*/ 567 w 219597"/>
                <a:gd name="connsiteY26" fmla="*/ 134231 h 259856"/>
                <a:gd name="connsiteX27" fmla="*/ 1543 w 219597"/>
                <a:gd name="connsiteY27" fmla="*/ 129024 h 259856"/>
                <a:gd name="connsiteX28" fmla="*/ 2845 w 219597"/>
                <a:gd name="connsiteY28" fmla="*/ 123817 h 259856"/>
                <a:gd name="connsiteX29" fmla="*/ 2845 w 219597"/>
                <a:gd name="connsiteY29" fmla="*/ 123817 h 259856"/>
                <a:gd name="connsiteX30" fmla="*/ 9680 w 219597"/>
                <a:gd name="connsiteY30" fmla="*/ 114704 h 259856"/>
                <a:gd name="connsiteX31" fmla="*/ 18141 w 219597"/>
                <a:gd name="connsiteY31" fmla="*/ 102662 h 259856"/>
                <a:gd name="connsiteX32" fmla="*/ 26278 w 219597"/>
                <a:gd name="connsiteY32" fmla="*/ 86715 h 259856"/>
                <a:gd name="connsiteX33" fmla="*/ 31160 w 219597"/>
                <a:gd name="connsiteY33" fmla="*/ 73697 h 259856"/>
                <a:gd name="connsiteX34" fmla="*/ 28231 w 219597"/>
                <a:gd name="connsiteY34" fmla="*/ 66863 h 259856"/>
                <a:gd name="connsiteX35" fmla="*/ 28231 w 219597"/>
                <a:gd name="connsiteY35" fmla="*/ 66863 h 259856"/>
                <a:gd name="connsiteX36" fmla="*/ 28231 w 219597"/>
                <a:gd name="connsiteY36" fmla="*/ 66863 h 259856"/>
                <a:gd name="connsiteX37" fmla="*/ 28231 w 219597"/>
                <a:gd name="connsiteY37" fmla="*/ 66863 h 259856"/>
                <a:gd name="connsiteX38" fmla="*/ 29858 w 219597"/>
                <a:gd name="connsiteY38" fmla="*/ 63283 h 259856"/>
                <a:gd name="connsiteX39" fmla="*/ 30834 w 219597"/>
                <a:gd name="connsiteY39" fmla="*/ 61330 h 259856"/>
                <a:gd name="connsiteX40" fmla="*/ 27580 w 219597"/>
                <a:gd name="connsiteY40" fmla="*/ 53844 h 259856"/>
                <a:gd name="connsiteX41" fmla="*/ 27580 w 219597"/>
                <a:gd name="connsiteY41" fmla="*/ 53844 h 259856"/>
                <a:gd name="connsiteX42" fmla="*/ 18793 w 219597"/>
                <a:gd name="connsiteY42" fmla="*/ 42128 h 259856"/>
                <a:gd name="connsiteX43" fmla="*/ 17165 w 219597"/>
                <a:gd name="connsiteY43" fmla="*/ 31063 h 259856"/>
                <a:gd name="connsiteX44" fmla="*/ 16840 w 219597"/>
                <a:gd name="connsiteY44" fmla="*/ 26506 h 259856"/>
                <a:gd name="connsiteX45" fmla="*/ 16840 w 219597"/>
                <a:gd name="connsiteY45" fmla="*/ 26506 h 259856"/>
                <a:gd name="connsiteX46" fmla="*/ 11958 w 219597"/>
                <a:gd name="connsiteY46" fmla="*/ 22926 h 259856"/>
                <a:gd name="connsiteX47" fmla="*/ 9354 w 219597"/>
                <a:gd name="connsiteY47" fmla="*/ 21625 h 259856"/>
                <a:gd name="connsiteX48" fmla="*/ 5774 w 219597"/>
                <a:gd name="connsiteY48" fmla="*/ 15441 h 259856"/>
                <a:gd name="connsiteX49" fmla="*/ 5774 w 219597"/>
                <a:gd name="connsiteY49" fmla="*/ 15441 h 259856"/>
                <a:gd name="connsiteX50" fmla="*/ 3496 w 219597"/>
                <a:gd name="connsiteY50" fmla="*/ 11535 h 259856"/>
                <a:gd name="connsiteX51" fmla="*/ 14887 w 219597"/>
                <a:gd name="connsiteY51" fmla="*/ 1447 h 259856"/>
                <a:gd name="connsiteX52" fmla="*/ 26929 w 219597"/>
                <a:gd name="connsiteY52" fmla="*/ 145 h 259856"/>
                <a:gd name="connsiteX53" fmla="*/ 53291 w 219597"/>
                <a:gd name="connsiteY53" fmla="*/ 145 h 259856"/>
                <a:gd name="connsiteX54" fmla="*/ 56870 w 219597"/>
                <a:gd name="connsiteY54" fmla="*/ 2423 h 259856"/>
                <a:gd name="connsiteX55" fmla="*/ 56870 w 219597"/>
                <a:gd name="connsiteY55" fmla="*/ 2423 h 259856"/>
                <a:gd name="connsiteX56" fmla="*/ 61101 w 219597"/>
                <a:gd name="connsiteY56" fmla="*/ 5352 h 259856"/>
                <a:gd name="connsiteX57" fmla="*/ 70865 w 219597"/>
                <a:gd name="connsiteY57" fmla="*/ 6003 h 259856"/>
                <a:gd name="connsiteX58" fmla="*/ 78676 w 219597"/>
                <a:gd name="connsiteY58" fmla="*/ 6328 h 259856"/>
                <a:gd name="connsiteX59" fmla="*/ 90392 w 219597"/>
                <a:gd name="connsiteY59" fmla="*/ 13488 h 259856"/>
                <a:gd name="connsiteX60" fmla="*/ 118707 w 219597"/>
                <a:gd name="connsiteY60" fmla="*/ 29435 h 259856"/>
                <a:gd name="connsiteX61" fmla="*/ 134003 w 219597"/>
                <a:gd name="connsiteY61" fmla="*/ 30737 h 259856"/>
                <a:gd name="connsiteX62" fmla="*/ 147021 w 219597"/>
                <a:gd name="connsiteY62" fmla="*/ 32039 h 259856"/>
                <a:gd name="connsiteX63" fmla="*/ 151577 w 219597"/>
                <a:gd name="connsiteY63" fmla="*/ 33016 h 259856"/>
                <a:gd name="connsiteX64" fmla="*/ 161015 w 219597"/>
                <a:gd name="connsiteY64" fmla="*/ 33016 h 259856"/>
                <a:gd name="connsiteX65" fmla="*/ 164921 w 219597"/>
                <a:gd name="connsiteY65" fmla="*/ 27808 h 259856"/>
                <a:gd name="connsiteX66" fmla="*/ 169477 w 219597"/>
                <a:gd name="connsiteY66" fmla="*/ 21950 h 259856"/>
                <a:gd name="connsiteX67" fmla="*/ 181519 w 219597"/>
                <a:gd name="connsiteY67" fmla="*/ 15767 h 259856"/>
                <a:gd name="connsiteX68" fmla="*/ 193235 w 219597"/>
                <a:gd name="connsiteY68" fmla="*/ 9583 h 259856"/>
                <a:gd name="connsiteX69" fmla="*/ 198117 w 219597"/>
                <a:gd name="connsiteY69" fmla="*/ 13814 h 259856"/>
                <a:gd name="connsiteX70" fmla="*/ 204626 w 219597"/>
                <a:gd name="connsiteY70" fmla="*/ 19021 h 259856"/>
                <a:gd name="connsiteX71" fmla="*/ 213413 w 219597"/>
                <a:gd name="connsiteY71" fmla="*/ 19346 h 259856"/>
                <a:gd name="connsiteX72" fmla="*/ 219597 w 219597"/>
                <a:gd name="connsiteY72" fmla="*/ 18695 h 259856"/>
                <a:gd name="connsiteX73" fmla="*/ 217319 w 219597"/>
                <a:gd name="connsiteY73" fmla="*/ 24228 h 259856"/>
                <a:gd name="connsiteX74" fmla="*/ 213739 w 219597"/>
                <a:gd name="connsiteY74" fmla="*/ 28459 h 259856"/>
                <a:gd name="connsiteX75" fmla="*/ 198443 w 219597"/>
                <a:gd name="connsiteY75" fmla="*/ 49288 h 259856"/>
                <a:gd name="connsiteX76" fmla="*/ 198443 w 219597"/>
                <a:gd name="connsiteY76" fmla="*/ 49288 h 259856"/>
                <a:gd name="connsiteX77" fmla="*/ 198443 w 219597"/>
                <a:gd name="connsiteY77" fmla="*/ 50590 h 259856"/>
                <a:gd name="connsiteX78" fmla="*/ 199745 w 219597"/>
                <a:gd name="connsiteY78" fmla="*/ 155386 h 259856"/>
                <a:gd name="connsiteX79" fmla="*/ 212763 w 219597"/>
                <a:gd name="connsiteY79" fmla="*/ 174262 h 259856"/>
                <a:gd name="connsiteX80" fmla="*/ 213739 w 219597"/>
                <a:gd name="connsiteY80" fmla="*/ 177517 h 259856"/>
                <a:gd name="connsiteX81" fmla="*/ 213739 w 219597"/>
                <a:gd name="connsiteY81" fmla="*/ 177517 h 2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19597" h="259856">
                  <a:moveTo>
                    <a:pt x="213739" y="177517"/>
                  </a:moveTo>
                  <a:cubicBezTo>
                    <a:pt x="211461" y="180120"/>
                    <a:pt x="207230" y="182724"/>
                    <a:pt x="203976" y="183700"/>
                  </a:cubicBezTo>
                  <a:cubicBezTo>
                    <a:pt x="199745" y="184677"/>
                    <a:pt x="198768" y="181097"/>
                    <a:pt x="197141" y="183375"/>
                  </a:cubicBezTo>
                  <a:cubicBezTo>
                    <a:pt x="195513" y="185653"/>
                    <a:pt x="194212" y="188257"/>
                    <a:pt x="194863" y="189233"/>
                  </a:cubicBezTo>
                  <a:cubicBezTo>
                    <a:pt x="195513" y="189884"/>
                    <a:pt x="199419" y="191511"/>
                    <a:pt x="198443" y="193139"/>
                  </a:cubicBezTo>
                  <a:cubicBezTo>
                    <a:pt x="197466" y="194766"/>
                    <a:pt x="191608" y="194115"/>
                    <a:pt x="189981" y="196068"/>
                  </a:cubicBezTo>
                  <a:cubicBezTo>
                    <a:pt x="188354" y="198020"/>
                    <a:pt x="189330" y="201275"/>
                    <a:pt x="186076" y="202251"/>
                  </a:cubicBezTo>
                  <a:cubicBezTo>
                    <a:pt x="182821" y="202902"/>
                    <a:pt x="179241" y="199973"/>
                    <a:pt x="177939" y="204529"/>
                  </a:cubicBezTo>
                  <a:cubicBezTo>
                    <a:pt x="176637" y="209086"/>
                    <a:pt x="176637" y="219500"/>
                    <a:pt x="173708" y="222429"/>
                  </a:cubicBezTo>
                  <a:cubicBezTo>
                    <a:pt x="170779" y="225358"/>
                    <a:pt x="164270" y="227962"/>
                    <a:pt x="164595" y="229589"/>
                  </a:cubicBezTo>
                  <a:cubicBezTo>
                    <a:pt x="164595" y="231216"/>
                    <a:pt x="167850" y="234146"/>
                    <a:pt x="166874" y="236098"/>
                  </a:cubicBezTo>
                  <a:cubicBezTo>
                    <a:pt x="166223" y="238051"/>
                    <a:pt x="166223" y="240004"/>
                    <a:pt x="164270" y="240655"/>
                  </a:cubicBezTo>
                  <a:cubicBezTo>
                    <a:pt x="162317" y="241306"/>
                    <a:pt x="158737" y="240980"/>
                    <a:pt x="158737" y="242282"/>
                  </a:cubicBezTo>
                  <a:cubicBezTo>
                    <a:pt x="158737" y="243584"/>
                    <a:pt x="160690" y="242933"/>
                    <a:pt x="160690" y="244885"/>
                  </a:cubicBezTo>
                  <a:cubicBezTo>
                    <a:pt x="160690" y="247164"/>
                    <a:pt x="159714" y="248791"/>
                    <a:pt x="159063" y="251720"/>
                  </a:cubicBezTo>
                  <a:cubicBezTo>
                    <a:pt x="158412" y="254324"/>
                    <a:pt x="158412" y="253347"/>
                    <a:pt x="155808" y="255625"/>
                  </a:cubicBezTo>
                  <a:cubicBezTo>
                    <a:pt x="153530" y="257578"/>
                    <a:pt x="150927" y="257578"/>
                    <a:pt x="149625" y="259856"/>
                  </a:cubicBezTo>
                  <a:cubicBezTo>
                    <a:pt x="146695" y="257904"/>
                    <a:pt x="142139" y="254975"/>
                    <a:pt x="137583" y="251720"/>
                  </a:cubicBezTo>
                  <a:cubicBezTo>
                    <a:pt x="124239" y="242933"/>
                    <a:pt x="107641" y="232193"/>
                    <a:pt x="106990" y="230240"/>
                  </a:cubicBezTo>
                  <a:cubicBezTo>
                    <a:pt x="106665" y="228613"/>
                    <a:pt x="106665" y="226986"/>
                    <a:pt x="106990" y="225684"/>
                  </a:cubicBezTo>
                  <a:cubicBezTo>
                    <a:pt x="107316" y="223406"/>
                    <a:pt x="107641" y="221453"/>
                    <a:pt x="106665" y="218849"/>
                  </a:cubicBezTo>
                  <a:cubicBezTo>
                    <a:pt x="105363" y="215595"/>
                    <a:pt x="101458" y="213316"/>
                    <a:pt x="97552" y="210713"/>
                  </a:cubicBezTo>
                  <a:cubicBezTo>
                    <a:pt x="95925" y="209737"/>
                    <a:pt x="93972" y="208435"/>
                    <a:pt x="92670" y="207133"/>
                  </a:cubicBezTo>
                  <a:cubicBezTo>
                    <a:pt x="89741" y="204855"/>
                    <a:pt x="58172" y="185979"/>
                    <a:pt x="32461" y="171984"/>
                  </a:cubicBezTo>
                  <a:cubicBezTo>
                    <a:pt x="18141" y="164173"/>
                    <a:pt x="5774" y="157989"/>
                    <a:pt x="893" y="157013"/>
                  </a:cubicBezTo>
                  <a:cubicBezTo>
                    <a:pt x="567" y="153108"/>
                    <a:pt x="-735" y="138462"/>
                    <a:pt x="567" y="134231"/>
                  </a:cubicBezTo>
                  <a:lnTo>
                    <a:pt x="567" y="134231"/>
                  </a:lnTo>
                  <a:cubicBezTo>
                    <a:pt x="1218" y="132279"/>
                    <a:pt x="1543" y="130651"/>
                    <a:pt x="1543" y="129024"/>
                  </a:cubicBezTo>
                  <a:cubicBezTo>
                    <a:pt x="1869" y="126421"/>
                    <a:pt x="2195" y="124468"/>
                    <a:pt x="2845" y="123817"/>
                  </a:cubicBezTo>
                  <a:lnTo>
                    <a:pt x="2845" y="123817"/>
                  </a:lnTo>
                  <a:cubicBezTo>
                    <a:pt x="3496" y="123166"/>
                    <a:pt x="6751" y="118935"/>
                    <a:pt x="9680" y="114704"/>
                  </a:cubicBezTo>
                  <a:cubicBezTo>
                    <a:pt x="12934" y="110148"/>
                    <a:pt x="16514" y="105266"/>
                    <a:pt x="18141" y="102662"/>
                  </a:cubicBezTo>
                  <a:cubicBezTo>
                    <a:pt x="19769" y="100059"/>
                    <a:pt x="23349" y="92899"/>
                    <a:pt x="26278" y="86715"/>
                  </a:cubicBezTo>
                  <a:cubicBezTo>
                    <a:pt x="28882" y="80857"/>
                    <a:pt x="31160" y="74999"/>
                    <a:pt x="31160" y="73697"/>
                  </a:cubicBezTo>
                  <a:cubicBezTo>
                    <a:pt x="31160" y="70768"/>
                    <a:pt x="29207" y="68164"/>
                    <a:pt x="28231" y="66863"/>
                  </a:cubicBezTo>
                  <a:lnTo>
                    <a:pt x="28231" y="66863"/>
                  </a:lnTo>
                  <a:lnTo>
                    <a:pt x="28231" y="66863"/>
                  </a:lnTo>
                  <a:lnTo>
                    <a:pt x="28231" y="66863"/>
                  </a:lnTo>
                  <a:cubicBezTo>
                    <a:pt x="28231" y="66537"/>
                    <a:pt x="28882" y="64910"/>
                    <a:pt x="29858" y="63283"/>
                  </a:cubicBezTo>
                  <a:cubicBezTo>
                    <a:pt x="30183" y="62632"/>
                    <a:pt x="30509" y="61981"/>
                    <a:pt x="30834" y="61330"/>
                  </a:cubicBezTo>
                  <a:cubicBezTo>
                    <a:pt x="31485" y="60028"/>
                    <a:pt x="29858" y="57099"/>
                    <a:pt x="27580" y="53844"/>
                  </a:cubicBezTo>
                  <a:lnTo>
                    <a:pt x="27580" y="53844"/>
                  </a:lnTo>
                  <a:cubicBezTo>
                    <a:pt x="24325" y="48963"/>
                    <a:pt x="19769" y="43430"/>
                    <a:pt x="18793" y="42128"/>
                  </a:cubicBezTo>
                  <a:cubicBezTo>
                    <a:pt x="17816" y="41152"/>
                    <a:pt x="17491" y="35294"/>
                    <a:pt x="17165" y="31063"/>
                  </a:cubicBezTo>
                  <a:cubicBezTo>
                    <a:pt x="17165" y="28785"/>
                    <a:pt x="16840" y="27157"/>
                    <a:pt x="16840" y="26506"/>
                  </a:cubicBezTo>
                  <a:lnTo>
                    <a:pt x="16840" y="26506"/>
                  </a:lnTo>
                  <a:cubicBezTo>
                    <a:pt x="16514" y="24554"/>
                    <a:pt x="13911" y="23903"/>
                    <a:pt x="11958" y="22926"/>
                  </a:cubicBezTo>
                  <a:cubicBezTo>
                    <a:pt x="10982" y="22601"/>
                    <a:pt x="9680" y="22276"/>
                    <a:pt x="9354" y="21625"/>
                  </a:cubicBezTo>
                  <a:cubicBezTo>
                    <a:pt x="8704" y="20974"/>
                    <a:pt x="7076" y="18045"/>
                    <a:pt x="5774" y="15441"/>
                  </a:cubicBezTo>
                  <a:lnTo>
                    <a:pt x="5774" y="15441"/>
                  </a:lnTo>
                  <a:cubicBezTo>
                    <a:pt x="4798" y="13814"/>
                    <a:pt x="4147" y="12512"/>
                    <a:pt x="3496" y="11535"/>
                  </a:cubicBezTo>
                  <a:cubicBezTo>
                    <a:pt x="8378" y="6654"/>
                    <a:pt x="12934" y="2423"/>
                    <a:pt x="14887" y="1447"/>
                  </a:cubicBezTo>
                  <a:cubicBezTo>
                    <a:pt x="16514" y="796"/>
                    <a:pt x="21396" y="470"/>
                    <a:pt x="26929" y="145"/>
                  </a:cubicBezTo>
                  <a:cubicBezTo>
                    <a:pt x="37669" y="-181"/>
                    <a:pt x="51338" y="145"/>
                    <a:pt x="53291" y="145"/>
                  </a:cubicBezTo>
                  <a:cubicBezTo>
                    <a:pt x="54592" y="145"/>
                    <a:pt x="55569" y="1447"/>
                    <a:pt x="56870" y="2423"/>
                  </a:cubicBezTo>
                  <a:lnTo>
                    <a:pt x="56870" y="2423"/>
                  </a:lnTo>
                  <a:cubicBezTo>
                    <a:pt x="58172" y="3725"/>
                    <a:pt x="59149" y="5026"/>
                    <a:pt x="61101" y="5352"/>
                  </a:cubicBezTo>
                  <a:cubicBezTo>
                    <a:pt x="62729" y="6003"/>
                    <a:pt x="66959" y="6003"/>
                    <a:pt x="70865" y="6003"/>
                  </a:cubicBezTo>
                  <a:cubicBezTo>
                    <a:pt x="74120" y="6003"/>
                    <a:pt x="77374" y="6003"/>
                    <a:pt x="78676" y="6328"/>
                  </a:cubicBezTo>
                  <a:cubicBezTo>
                    <a:pt x="79652" y="6654"/>
                    <a:pt x="84534" y="9583"/>
                    <a:pt x="90392" y="13488"/>
                  </a:cubicBezTo>
                  <a:cubicBezTo>
                    <a:pt x="100481" y="20323"/>
                    <a:pt x="114150" y="29435"/>
                    <a:pt x="118707" y="29435"/>
                  </a:cubicBezTo>
                  <a:cubicBezTo>
                    <a:pt x="121961" y="29761"/>
                    <a:pt x="128145" y="30412"/>
                    <a:pt x="134003" y="30737"/>
                  </a:cubicBezTo>
                  <a:cubicBezTo>
                    <a:pt x="139861" y="31388"/>
                    <a:pt x="145068" y="32039"/>
                    <a:pt x="147021" y="32039"/>
                  </a:cubicBezTo>
                  <a:cubicBezTo>
                    <a:pt x="147997" y="32039"/>
                    <a:pt x="149625" y="32365"/>
                    <a:pt x="151577" y="33016"/>
                  </a:cubicBezTo>
                  <a:cubicBezTo>
                    <a:pt x="155158" y="33992"/>
                    <a:pt x="159063" y="34968"/>
                    <a:pt x="161015" y="33016"/>
                  </a:cubicBezTo>
                  <a:cubicBezTo>
                    <a:pt x="162317" y="32039"/>
                    <a:pt x="163294" y="30086"/>
                    <a:pt x="164921" y="27808"/>
                  </a:cubicBezTo>
                  <a:cubicBezTo>
                    <a:pt x="166548" y="25205"/>
                    <a:pt x="168501" y="22276"/>
                    <a:pt x="169477" y="21950"/>
                  </a:cubicBezTo>
                  <a:cubicBezTo>
                    <a:pt x="170779" y="21299"/>
                    <a:pt x="176312" y="18695"/>
                    <a:pt x="181519" y="15767"/>
                  </a:cubicBezTo>
                  <a:cubicBezTo>
                    <a:pt x="187052" y="12837"/>
                    <a:pt x="192259" y="9908"/>
                    <a:pt x="193235" y="9583"/>
                  </a:cubicBezTo>
                  <a:cubicBezTo>
                    <a:pt x="193561" y="9583"/>
                    <a:pt x="195839" y="11535"/>
                    <a:pt x="198117" y="13814"/>
                  </a:cubicBezTo>
                  <a:cubicBezTo>
                    <a:pt x="200395" y="16092"/>
                    <a:pt x="202999" y="18370"/>
                    <a:pt x="204626" y="19021"/>
                  </a:cubicBezTo>
                  <a:cubicBezTo>
                    <a:pt x="206254" y="19672"/>
                    <a:pt x="209833" y="19672"/>
                    <a:pt x="213413" y="19346"/>
                  </a:cubicBezTo>
                  <a:cubicBezTo>
                    <a:pt x="215692" y="19346"/>
                    <a:pt x="217970" y="19021"/>
                    <a:pt x="219597" y="18695"/>
                  </a:cubicBezTo>
                  <a:cubicBezTo>
                    <a:pt x="218946" y="20323"/>
                    <a:pt x="218295" y="22926"/>
                    <a:pt x="217319" y="24228"/>
                  </a:cubicBezTo>
                  <a:cubicBezTo>
                    <a:pt x="216994" y="24879"/>
                    <a:pt x="215692" y="26506"/>
                    <a:pt x="213739" y="28459"/>
                  </a:cubicBezTo>
                  <a:cubicBezTo>
                    <a:pt x="208206" y="35294"/>
                    <a:pt x="198443" y="47010"/>
                    <a:pt x="198443" y="49288"/>
                  </a:cubicBezTo>
                  <a:lnTo>
                    <a:pt x="198443" y="49288"/>
                  </a:lnTo>
                  <a:lnTo>
                    <a:pt x="198443" y="50590"/>
                  </a:lnTo>
                  <a:cubicBezTo>
                    <a:pt x="198443" y="62957"/>
                    <a:pt x="198117" y="152131"/>
                    <a:pt x="199745" y="155386"/>
                  </a:cubicBezTo>
                  <a:cubicBezTo>
                    <a:pt x="200721" y="157664"/>
                    <a:pt x="207881" y="167428"/>
                    <a:pt x="212763" y="174262"/>
                  </a:cubicBezTo>
                  <a:lnTo>
                    <a:pt x="213739" y="177517"/>
                  </a:lnTo>
                  <a:lnTo>
                    <a:pt x="213739" y="17751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6" name="Freeform: Shape 2745">
              <a:extLst>
                <a:ext uri="{FF2B5EF4-FFF2-40B4-BE49-F238E27FC236}">
                  <a16:creationId xmlns:a16="http://schemas.microsoft.com/office/drawing/2014/main" id="{0EEA468C-365A-44AB-AEF6-D55C0D98C16E}"/>
                </a:ext>
              </a:extLst>
            </p:cNvPr>
            <p:cNvSpPr/>
            <p:nvPr/>
          </p:nvSpPr>
          <p:spPr>
            <a:xfrm>
              <a:off x="6911800" y="4110425"/>
              <a:ext cx="287085" cy="383424"/>
            </a:xfrm>
            <a:custGeom>
              <a:avLst/>
              <a:gdLst>
                <a:gd name="connsiteX0" fmla="*/ 63174 w 287085"/>
                <a:gd name="connsiteY0" fmla="*/ 14686 h 383424"/>
                <a:gd name="connsiteX1" fmla="*/ 72938 w 287085"/>
                <a:gd name="connsiteY1" fmla="*/ 26402 h 383424"/>
                <a:gd name="connsiteX2" fmla="*/ 88885 w 287085"/>
                <a:gd name="connsiteY2" fmla="*/ 43000 h 383424"/>
                <a:gd name="connsiteX3" fmla="*/ 105808 w 287085"/>
                <a:gd name="connsiteY3" fmla="*/ 44628 h 383424"/>
                <a:gd name="connsiteX4" fmla="*/ 114270 w 287085"/>
                <a:gd name="connsiteY4" fmla="*/ 43000 h 383424"/>
                <a:gd name="connsiteX5" fmla="*/ 136076 w 287085"/>
                <a:gd name="connsiteY5" fmla="*/ 33562 h 383424"/>
                <a:gd name="connsiteX6" fmla="*/ 150721 w 287085"/>
                <a:gd name="connsiteY6" fmla="*/ 36817 h 383424"/>
                <a:gd name="connsiteX7" fmla="*/ 168621 w 287085"/>
                <a:gd name="connsiteY7" fmla="*/ 27379 h 383424"/>
                <a:gd name="connsiteX8" fmla="*/ 178710 w 287085"/>
                <a:gd name="connsiteY8" fmla="*/ 22822 h 383424"/>
                <a:gd name="connsiteX9" fmla="*/ 203770 w 287085"/>
                <a:gd name="connsiteY9" fmla="*/ 21846 h 383424"/>
                <a:gd name="connsiteX10" fmla="*/ 218415 w 287085"/>
                <a:gd name="connsiteY10" fmla="*/ 21195 h 383424"/>
                <a:gd name="connsiteX11" fmla="*/ 248031 w 287085"/>
                <a:gd name="connsiteY11" fmla="*/ 12408 h 383424"/>
                <a:gd name="connsiteX12" fmla="*/ 264304 w 287085"/>
                <a:gd name="connsiteY12" fmla="*/ 6875 h 383424"/>
                <a:gd name="connsiteX13" fmla="*/ 272766 w 287085"/>
                <a:gd name="connsiteY13" fmla="*/ 366 h 383424"/>
                <a:gd name="connsiteX14" fmla="*/ 287086 w 287085"/>
                <a:gd name="connsiteY14" fmla="*/ 3295 h 383424"/>
                <a:gd name="connsiteX15" fmla="*/ 282530 w 287085"/>
                <a:gd name="connsiteY15" fmla="*/ 17940 h 383424"/>
                <a:gd name="connsiteX16" fmla="*/ 282530 w 287085"/>
                <a:gd name="connsiteY16" fmla="*/ 34539 h 383424"/>
                <a:gd name="connsiteX17" fmla="*/ 279275 w 287085"/>
                <a:gd name="connsiteY17" fmla="*/ 42675 h 383424"/>
                <a:gd name="connsiteX18" fmla="*/ 278624 w 287085"/>
                <a:gd name="connsiteY18" fmla="*/ 46255 h 383424"/>
                <a:gd name="connsiteX19" fmla="*/ 274068 w 287085"/>
                <a:gd name="connsiteY19" fmla="*/ 50486 h 383424"/>
                <a:gd name="connsiteX20" fmla="*/ 275370 w 287085"/>
                <a:gd name="connsiteY20" fmla="*/ 57646 h 383424"/>
                <a:gd name="connsiteX21" fmla="*/ 273092 w 287085"/>
                <a:gd name="connsiteY21" fmla="*/ 71315 h 383424"/>
                <a:gd name="connsiteX22" fmla="*/ 268210 w 287085"/>
                <a:gd name="connsiteY22" fmla="*/ 83357 h 383424"/>
                <a:gd name="connsiteX23" fmla="*/ 258446 w 287085"/>
                <a:gd name="connsiteY23" fmla="*/ 100280 h 383424"/>
                <a:gd name="connsiteX24" fmla="*/ 251937 w 287085"/>
                <a:gd name="connsiteY24" fmla="*/ 107440 h 383424"/>
                <a:gd name="connsiteX25" fmla="*/ 244126 w 287085"/>
                <a:gd name="connsiteY25" fmla="*/ 120458 h 383424"/>
                <a:gd name="connsiteX26" fmla="*/ 237942 w 287085"/>
                <a:gd name="connsiteY26" fmla="*/ 136080 h 383424"/>
                <a:gd name="connsiteX27" fmla="*/ 220694 w 287085"/>
                <a:gd name="connsiteY27" fmla="*/ 171880 h 383424"/>
                <a:gd name="connsiteX28" fmla="*/ 204746 w 287085"/>
                <a:gd name="connsiteY28" fmla="*/ 194011 h 383424"/>
                <a:gd name="connsiteX29" fmla="*/ 192054 w 287085"/>
                <a:gd name="connsiteY29" fmla="*/ 214514 h 383424"/>
                <a:gd name="connsiteX30" fmla="*/ 173177 w 287085"/>
                <a:gd name="connsiteY30" fmla="*/ 234042 h 383424"/>
                <a:gd name="connsiteX31" fmla="*/ 150395 w 287085"/>
                <a:gd name="connsiteY31" fmla="*/ 255521 h 383424"/>
                <a:gd name="connsiteX32" fmla="*/ 130217 w 287085"/>
                <a:gd name="connsiteY32" fmla="*/ 273747 h 383424"/>
                <a:gd name="connsiteX33" fmla="*/ 112318 w 287085"/>
                <a:gd name="connsiteY33" fmla="*/ 284161 h 383424"/>
                <a:gd name="connsiteX34" fmla="*/ 84003 w 287085"/>
                <a:gd name="connsiteY34" fmla="*/ 306618 h 383424"/>
                <a:gd name="connsiteX35" fmla="*/ 68056 w 287085"/>
                <a:gd name="connsiteY35" fmla="*/ 321263 h 383424"/>
                <a:gd name="connsiteX36" fmla="*/ 49505 w 287085"/>
                <a:gd name="connsiteY36" fmla="*/ 339163 h 383424"/>
                <a:gd name="connsiteX37" fmla="*/ 25747 w 287085"/>
                <a:gd name="connsiteY37" fmla="*/ 363897 h 383424"/>
                <a:gd name="connsiteX38" fmla="*/ 15332 w 287085"/>
                <a:gd name="connsiteY38" fmla="*/ 383425 h 383424"/>
                <a:gd name="connsiteX39" fmla="*/ 14031 w 287085"/>
                <a:gd name="connsiteY39" fmla="*/ 381472 h 383424"/>
                <a:gd name="connsiteX40" fmla="*/ 1013 w 287085"/>
                <a:gd name="connsiteY40" fmla="*/ 362921 h 383424"/>
                <a:gd name="connsiteX41" fmla="*/ 36 w 287085"/>
                <a:gd name="connsiteY41" fmla="*/ 259427 h 383424"/>
                <a:gd name="connsiteX42" fmla="*/ 36 w 287085"/>
                <a:gd name="connsiteY42" fmla="*/ 258125 h 383424"/>
                <a:gd name="connsiteX43" fmla="*/ 36 w 287085"/>
                <a:gd name="connsiteY43" fmla="*/ 258125 h 383424"/>
                <a:gd name="connsiteX44" fmla="*/ 14682 w 287085"/>
                <a:gd name="connsiteY44" fmla="*/ 238923 h 383424"/>
                <a:gd name="connsiteX45" fmla="*/ 18261 w 287085"/>
                <a:gd name="connsiteY45" fmla="*/ 234692 h 383424"/>
                <a:gd name="connsiteX46" fmla="*/ 21516 w 287085"/>
                <a:gd name="connsiteY46" fmla="*/ 226556 h 383424"/>
                <a:gd name="connsiteX47" fmla="*/ 23143 w 287085"/>
                <a:gd name="connsiteY47" fmla="*/ 225254 h 383424"/>
                <a:gd name="connsiteX48" fmla="*/ 29652 w 287085"/>
                <a:gd name="connsiteY48" fmla="*/ 222325 h 383424"/>
                <a:gd name="connsiteX49" fmla="*/ 36813 w 287085"/>
                <a:gd name="connsiteY49" fmla="*/ 221349 h 383424"/>
                <a:gd name="connsiteX50" fmla="*/ 47227 w 287085"/>
                <a:gd name="connsiteY50" fmla="*/ 219396 h 383424"/>
                <a:gd name="connsiteX51" fmla="*/ 57641 w 287085"/>
                <a:gd name="connsiteY51" fmla="*/ 212562 h 383424"/>
                <a:gd name="connsiteX52" fmla="*/ 72287 w 287085"/>
                <a:gd name="connsiteY52" fmla="*/ 203123 h 383424"/>
                <a:gd name="connsiteX53" fmla="*/ 83027 w 287085"/>
                <a:gd name="connsiteY53" fmla="*/ 203123 h 383424"/>
                <a:gd name="connsiteX54" fmla="*/ 109063 w 287085"/>
                <a:gd name="connsiteY54" fmla="*/ 201496 h 383424"/>
                <a:gd name="connsiteX55" fmla="*/ 125661 w 287085"/>
                <a:gd name="connsiteY55" fmla="*/ 184898 h 383424"/>
                <a:gd name="connsiteX56" fmla="*/ 144863 w 287085"/>
                <a:gd name="connsiteY56" fmla="*/ 163093 h 383424"/>
                <a:gd name="connsiteX57" fmla="*/ 144863 w 287085"/>
                <a:gd name="connsiteY57" fmla="*/ 163093 h 383424"/>
                <a:gd name="connsiteX58" fmla="*/ 157881 w 287085"/>
                <a:gd name="connsiteY58" fmla="*/ 149749 h 383424"/>
                <a:gd name="connsiteX59" fmla="*/ 180012 w 287085"/>
                <a:gd name="connsiteY59" fmla="*/ 129246 h 383424"/>
                <a:gd name="connsiteX60" fmla="*/ 190752 w 287085"/>
                <a:gd name="connsiteY60" fmla="*/ 119482 h 383424"/>
                <a:gd name="connsiteX61" fmla="*/ 194657 w 287085"/>
                <a:gd name="connsiteY61" fmla="*/ 112973 h 383424"/>
                <a:gd name="connsiteX62" fmla="*/ 184243 w 287085"/>
                <a:gd name="connsiteY62" fmla="*/ 112322 h 383424"/>
                <a:gd name="connsiteX63" fmla="*/ 168621 w 287085"/>
                <a:gd name="connsiteY63" fmla="*/ 113298 h 383424"/>
                <a:gd name="connsiteX64" fmla="*/ 160485 w 287085"/>
                <a:gd name="connsiteY64" fmla="*/ 110369 h 383424"/>
                <a:gd name="connsiteX65" fmla="*/ 84979 w 287085"/>
                <a:gd name="connsiteY65" fmla="*/ 83357 h 383424"/>
                <a:gd name="connsiteX66" fmla="*/ 74565 w 287085"/>
                <a:gd name="connsiteY66" fmla="*/ 78149 h 383424"/>
                <a:gd name="connsiteX67" fmla="*/ 67731 w 287085"/>
                <a:gd name="connsiteY67" fmla="*/ 72617 h 383424"/>
                <a:gd name="connsiteX68" fmla="*/ 60896 w 287085"/>
                <a:gd name="connsiteY68" fmla="*/ 61551 h 383424"/>
                <a:gd name="connsiteX69" fmla="*/ 48203 w 287085"/>
                <a:gd name="connsiteY69" fmla="*/ 39421 h 383424"/>
                <a:gd name="connsiteX70" fmla="*/ 63174 w 287085"/>
                <a:gd name="connsiteY70" fmla="*/ 14686 h 383424"/>
                <a:gd name="connsiteX71" fmla="*/ 63174 w 287085"/>
                <a:gd name="connsiteY71" fmla="*/ 14686 h 38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87085" h="383424">
                  <a:moveTo>
                    <a:pt x="63174" y="14686"/>
                  </a:moveTo>
                  <a:cubicBezTo>
                    <a:pt x="65127" y="16964"/>
                    <a:pt x="70009" y="23473"/>
                    <a:pt x="72938" y="26402"/>
                  </a:cubicBezTo>
                  <a:cubicBezTo>
                    <a:pt x="76518" y="29982"/>
                    <a:pt x="83677" y="42024"/>
                    <a:pt x="88885" y="43000"/>
                  </a:cubicBezTo>
                  <a:cubicBezTo>
                    <a:pt x="94092" y="43977"/>
                    <a:pt x="102229" y="43977"/>
                    <a:pt x="105808" y="44628"/>
                  </a:cubicBezTo>
                  <a:cubicBezTo>
                    <a:pt x="109388" y="45279"/>
                    <a:pt x="109063" y="44953"/>
                    <a:pt x="114270" y="43000"/>
                  </a:cubicBezTo>
                  <a:cubicBezTo>
                    <a:pt x="119477" y="41048"/>
                    <a:pt x="133797" y="33888"/>
                    <a:pt x="136076" y="33562"/>
                  </a:cubicBezTo>
                  <a:cubicBezTo>
                    <a:pt x="138354" y="33562"/>
                    <a:pt x="146815" y="38119"/>
                    <a:pt x="150721" y="36817"/>
                  </a:cubicBezTo>
                  <a:cubicBezTo>
                    <a:pt x="154626" y="35515"/>
                    <a:pt x="164715" y="29982"/>
                    <a:pt x="168621" y="27379"/>
                  </a:cubicBezTo>
                  <a:cubicBezTo>
                    <a:pt x="172526" y="24775"/>
                    <a:pt x="171224" y="22822"/>
                    <a:pt x="178710" y="22822"/>
                  </a:cubicBezTo>
                  <a:cubicBezTo>
                    <a:pt x="185870" y="22822"/>
                    <a:pt x="196285" y="22497"/>
                    <a:pt x="203770" y="21846"/>
                  </a:cubicBezTo>
                  <a:cubicBezTo>
                    <a:pt x="211581" y="21195"/>
                    <a:pt x="212883" y="22822"/>
                    <a:pt x="218415" y="21195"/>
                  </a:cubicBezTo>
                  <a:cubicBezTo>
                    <a:pt x="223948" y="19568"/>
                    <a:pt x="235339" y="16639"/>
                    <a:pt x="248031" y="12408"/>
                  </a:cubicBezTo>
                  <a:cubicBezTo>
                    <a:pt x="260399" y="8177"/>
                    <a:pt x="259422" y="10130"/>
                    <a:pt x="264304" y="6875"/>
                  </a:cubicBezTo>
                  <a:cubicBezTo>
                    <a:pt x="269186" y="3946"/>
                    <a:pt x="270488" y="1342"/>
                    <a:pt x="272766" y="366"/>
                  </a:cubicBezTo>
                  <a:cubicBezTo>
                    <a:pt x="275044" y="-610"/>
                    <a:pt x="287086" y="366"/>
                    <a:pt x="287086" y="3295"/>
                  </a:cubicBezTo>
                  <a:cubicBezTo>
                    <a:pt x="287086" y="6224"/>
                    <a:pt x="283180" y="13710"/>
                    <a:pt x="282530" y="17940"/>
                  </a:cubicBezTo>
                  <a:cubicBezTo>
                    <a:pt x="281879" y="22172"/>
                    <a:pt x="281879" y="30959"/>
                    <a:pt x="282530" y="34539"/>
                  </a:cubicBezTo>
                  <a:cubicBezTo>
                    <a:pt x="283180" y="38119"/>
                    <a:pt x="279601" y="40722"/>
                    <a:pt x="279275" y="42675"/>
                  </a:cubicBezTo>
                  <a:cubicBezTo>
                    <a:pt x="278949" y="44628"/>
                    <a:pt x="279926" y="45279"/>
                    <a:pt x="278624" y="46255"/>
                  </a:cubicBezTo>
                  <a:cubicBezTo>
                    <a:pt x="277322" y="47231"/>
                    <a:pt x="274393" y="47882"/>
                    <a:pt x="274068" y="50486"/>
                  </a:cubicBezTo>
                  <a:cubicBezTo>
                    <a:pt x="273742" y="53090"/>
                    <a:pt x="275695" y="50486"/>
                    <a:pt x="275370" y="57646"/>
                  </a:cubicBezTo>
                  <a:cubicBezTo>
                    <a:pt x="275044" y="64806"/>
                    <a:pt x="272115" y="68711"/>
                    <a:pt x="273092" y="71315"/>
                  </a:cubicBezTo>
                  <a:cubicBezTo>
                    <a:pt x="274068" y="74244"/>
                    <a:pt x="269837" y="79777"/>
                    <a:pt x="268210" y="83357"/>
                  </a:cubicBezTo>
                  <a:cubicBezTo>
                    <a:pt x="266582" y="86937"/>
                    <a:pt x="261375" y="96049"/>
                    <a:pt x="258446" y="100280"/>
                  </a:cubicBezTo>
                  <a:cubicBezTo>
                    <a:pt x="255517" y="104511"/>
                    <a:pt x="255192" y="104511"/>
                    <a:pt x="251937" y="107440"/>
                  </a:cubicBezTo>
                  <a:cubicBezTo>
                    <a:pt x="248683" y="110369"/>
                    <a:pt x="244777" y="115251"/>
                    <a:pt x="244126" y="120458"/>
                  </a:cubicBezTo>
                  <a:cubicBezTo>
                    <a:pt x="243475" y="125666"/>
                    <a:pt x="239895" y="132175"/>
                    <a:pt x="237942" y="136080"/>
                  </a:cubicBezTo>
                  <a:cubicBezTo>
                    <a:pt x="235990" y="139985"/>
                    <a:pt x="225901" y="162442"/>
                    <a:pt x="220694" y="171880"/>
                  </a:cubicBezTo>
                  <a:cubicBezTo>
                    <a:pt x="215161" y="181318"/>
                    <a:pt x="208001" y="189129"/>
                    <a:pt x="204746" y="194011"/>
                  </a:cubicBezTo>
                  <a:cubicBezTo>
                    <a:pt x="201817" y="198893"/>
                    <a:pt x="194006" y="211585"/>
                    <a:pt x="192054" y="214514"/>
                  </a:cubicBezTo>
                  <a:cubicBezTo>
                    <a:pt x="189776" y="217443"/>
                    <a:pt x="175781" y="231438"/>
                    <a:pt x="173177" y="234042"/>
                  </a:cubicBezTo>
                  <a:cubicBezTo>
                    <a:pt x="170574" y="236645"/>
                    <a:pt x="153976" y="253243"/>
                    <a:pt x="150395" y="255521"/>
                  </a:cubicBezTo>
                  <a:cubicBezTo>
                    <a:pt x="146815" y="257800"/>
                    <a:pt x="135425" y="269190"/>
                    <a:pt x="130217" y="273747"/>
                  </a:cubicBezTo>
                  <a:cubicBezTo>
                    <a:pt x="124685" y="278303"/>
                    <a:pt x="116874" y="281558"/>
                    <a:pt x="112318" y="284161"/>
                  </a:cubicBezTo>
                  <a:cubicBezTo>
                    <a:pt x="107761" y="286765"/>
                    <a:pt x="86932" y="304990"/>
                    <a:pt x="84003" y="306618"/>
                  </a:cubicBezTo>
                  <a:cubicBezTo>
                    <a:pt x="81399" y="308245"/>
                    <a:pt x="70334" y="318985"/>
                    <a:pt x="68056" y="321263"/>
                  </a:cubicBezTo>
                  <a:cubicBezTo>
                    <a:pt x="66103" y="323216"/>
                    <a:pt x="52759" y="336885"/>
                    <a:pt x="49505" y="339163"/>
                  </a:cubicBezTo>
                  <a:cubicBezTo>
                    <a:pt x="46250" y="341441"/>
                    <a:pt x="28025" y="359341"/>
                    <a:pt x="25747" y="363897"/>
                  </a:cubicBezTo>
                  <a:cubicBezTo>
                    <a:pt x="23794" y="368454"/>
                    <a:pt x="16960" y="379845"/>
                    <a:pt x="15332" y="383425"/>
                  </a:cubicBezTo>
                  <a:lnTo>
                    <a:pt x="14031" y="381472"/>
                  </a:lnTo>
                  <a:cubicBezTo>
                    <a:pt x="9149" y="374637"/>
                    <a:pt x="1989" y="364874"/>
                    <a:pt x="1013" y="362921"/>
                  </a:cubicBezTo>
                  <a:cubicBezTo>
                    <a:pt x="-289" y="360317"/>
                    <a:pt x="36" y="271469"/>
                    <a:pt x="36" y="259427"/>
                  </a:cubicBezTo>
                  <a:lnTo>
                    <a:pt x="36" y="258125"/>
                  </a:lnTo>
                  <a:lnTo>
                    <a:pt x="36" y="258125"/>
                  </a:lnTo>
                  <a:cubicBezTo>
                    <a:pt x="36" y="256823"/>
                    <a:pt x="9474" y="245432"/>
                    <a:pt x="14682" y="238923"/>
                  </a:cubicBezTo>
                  <a:cubicBezTo>
                    <a:pt x="16309" y="236645"/>
                    <a:pt x="17936" y="235018"/>
                    <a:pt x="18261" y="234692"/>
                  </a:cubicBezTo>
                  <a:cubicBezTo>
                    <a:pt x="19889" y="232740"/>
                    <a:pt x="21191" y="228183"/>
                    <a:pt x="21516" y="226556"/>
                  </a:cubicBezTo>
                  <a:cubicBezTo>
                    <a:pt x="22167" y="226231"/>
                    <a:pt x="22818" y="225905"/>
                    <a:pt x="23143" y="225254"/>
                  </a:cubicBezTo>
                  <a:cubicBezTo>
                    <a:pt x="24445" y="224278"/>
                    <a:pt x="26398" y="222976"/>
                    <a:pt x="29652" y="222325"/>
                  </a:cubicBezTo>
                  <a:cubicBezTo>
                    <a:pt x="31605" y="222000"/>
                    <a:pt x="34209" y="221674"/>
                    <a:pt x="36813" y="221349"/>
                  </a:cubicBezTo>
                  <a:cubicBezTo>
                    <a:pt x="40718" y="220698"/>
                    <a:pt x="44949" y="220047"/>
                    <a:pt x="47227" y="219396"/>
                  </a:cubicBezTo>
                  <a:cubicBezTo>
                    <a:pt x="49180" y="218745"/>
                    <a:pt x="53085" y="215816"/>
                    <a:pt x="57641" y="212562"/>
                  </a:cubicBezTo>
                  <a:cubicBezTo>
                    <a:pt x="63500" y="208331"/>
                    <a:pt x="70009" y="203449"/>
                    <a:pt x="72287" y="203123"/>
                  </a:cubicBezTo>
                  <a:cubicBezTo>
                    <a:pt x="73914" y="202798"/>
                    <a:pt x="78145" y="203123"/>
                    <a:pt x="83027" y="203123"/>
                  </a:cubicBezTo>
                  <a:cubicBezTo>
                    <a:pt x="92790" y="203449"/>
                    <a:pt x="105158" y="203774"/>
                    <a:pt x="109063" y="201496"/>
                  </a:cubicBezTo>
                  <a:cubicBezTo>
                    <a:pt x="111341" y="199869"/>
                    <a:pt x="118501" y="192709"/>
                    <a:pt x="125661" y="184898"/>
                  </a:cubicBezTo>
                  <a:cubicBezTo>
                    <a:pt x="134123" y="175785"/>
                    <a:pt x="143236" y="165696"/>
                    <a:pt x="144863" y="163093"/>
                  </a:cubicBezTo>
                  <a:lnTo>
                    <a:pt x="144863" y="163093"/>
                  </a:lnTo>
                  <a:cubicBezTo>
                    <a:pt x="146165" y="161140"/>
                    <a:pt x="151697" y="155607"/>
                    <a:pt x="157881" y="149749"/>
                  </a:cubicBezTo>
                  <a:cubicBezTo>
                    <a:pt x="166343" y="141613"/>
                    <a:pt x="176106" y="132500"/>
                    <a:pt x="180012" y="129246"/>
                  </a:cubicBezTo>
                  <a:cubicBezTo>
                    <a:pt x="183917" y="125991"/>
                    <a:pt x="187823" y="122411"/>
                    <a:pt x="190752" y="119482"/>
                  </a:cubicBezTo>
                  <a:cubicBezTo>
                    <a:pt x="193355" y="116878"/>
                    <a:pt x="194983" y="114600"/>
                    <a:pt x="194657" y="112973"/>
                  </a:cubicBezTo>
                  <a:cubicBezTo>
                    <a:pt x="194332" y="111020"/>
                    <a:pt x="189776" y="111671"/>
                    <a:pt x="184243" y="112322"/>
                  </a:cubicBezTo>
                  <a:cubicBezTo>
                    <a:pt x="178385" y="113298"/>
                    <a:pt x="171550" y="114275"/>
                    <a:pt x="168621" y="113298"/>
                  </a:cubicBezTo>
                  <a:lnTo>
                    <a:pt x="160485" y="110369"/>
                  </a:lnTo>
                  <a:cubicBezTo>
                    <a:pt x="139981" y="103209"/>
                    <a:pt x="88885" y="85309"/>
                    <a:pt x="84979" y="83357"/>
                  </a:cubicBezTo>
                  <a:cubicBezTo>
                    <a:pt x="82376" y="82055"/>
                    <a:pt x="78470" y="80102"/>
                    <a:pt x="74565" y="78149"/>
                  </a:cubicBezTo>
                  <a:cubicBezTo>
                    <a:pt x="70985" y="76197"/>
                    <a:pt x="68056" y="73918"/>
                    <a:pt x="67731" y="72617"/>
                  </a:cubicBezTo>
                  <a:cubicBezTo>
                    <a:pt x="67405" y="70990"/>
                    <a:pt x="64476" y="66758"/>
                    <a:pt x="60896" y="61551"/>
                  </a:cubicBezTo>
                  <a:cubicBezTo>
                    <a:pt x="55363" y="53415"/>
                    <a:pt x="48203" y="42675"/>
                    <a:pt x="48203" y="39421"/>
                  </a:cubicBezTo>
                  <a:cubicBezTo>
                    <a:pt x="48854" y="34864"/>
                    <a:pt x="58292" y="21195"/>
                    <a:pt x="63174" y="14686"/>
                  </a:cubicBezTo>
                  <a:lnTo>
                    <a:pt x="63174" y="1468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7" name="Freeform: Shape 2746">
              <a:extLst>
                <a:ext uri="{FF2B5EF4-FFF2-40B4-BE49-F238E27FC236}">
                  <a16:creationId xmlns:a16="http://schemas.microsoft.com/office/drawing/2014/main" id="{3AB96495-1A84-4A14-A858-D9040973FD4A}"/>
                </a:ext>
              </a:extLst>
            </p:cNvPr>
            <p:cNvSpPr/>
            <p:nvPr/>
          </p:nvSpPr>
          <p:spPr>
            <a:xfrm>
              <a:off x="6933101" y="4091264"/>
              <a:ext cx="44607" cy="47516"/>
            </a:xfrm>
            <a:custGeom>
              <a:avLst/>
              <a:gdLst>
                <a:gd name="connsiteX0" fmla="*/ 36340 w 44607"/>
                <a:gd name="connsiteY0" fmla="*/ 0 h 47516"/>
                <a:gd name="connsiteX1" fmla="*/ 37967 w 44607"/>
                <a:gd name="connsiteY1" fmla="*/ 1953 h 47516"/>
                <a:gd name="connsiteX2" fmla="*/ 42524 w 44607"/>
                <a:gd name="connsiteY2" fmla="*/ 4556 h 47516"/>
                <a:gd name="connsiteX3" fmla="*/ 44476 w 44607"/>
                <a:gd name="connsiteY3" fmla="*/ 16924 h 47516"/>
                <a:gd name="connsiteX4" fmla="*/ 29505 w 44607"/>
                <a:gd name="connsiteY4" fmla="*/ 27013 h 47516"/>
                <a:gd name="connsiteX5" fmla="*/ 20393 w 44607"/>
                <a:gd name="connsiteY5" fmla="*/ 31569 h 47516"/>
                <a:gd name="connsiteX6" fmla="*/ 27553 w 44607"/>
                <a:gd name="connsiteY6" fmla="*/ 32220 h 47516"/>
                <a:gd name="connsiteX7" fmla="*/ 39269 w 44607"/>
                <a:gd name="connsiteY7" fmla="*/ 32220 h 47516"/>
                <a:gd name="connsiteX8" fmla="*/ 30157 w 44607"/>
                <a:gd name="connsiteY8" fmla="*/ 45889 h 47516"/>
                <a:gd name="connsiteX9" fmla="*/ 19416 w 44607"/>
                <a:gd name="connsiteY9" fmla="*/ 43936 h 47516"/>
                <a:gd name="connsiteX10" fmla="*/ 9653 w 44607"/>
                <a:gd name="connsiteY10" fmla="*/ 46540 h 47516"/>
                <a:gd name="connsiteX11" fmla="*/ 4446 w 44607"/>
                <a:gd name="connsiteY11" fmla="*/ 47516 h 47516"/>
                <a:gd name="connsiteX12" fmla="*/ 2493 w 44607"/>
                <a:gd name="connsiteY12" fmla="*/ 46865 h 47516"/>
                <a:gd name="connsiteX13" fmla="*/ 2493 w 44607"/>
                <a:gd name="connsiteY13" fmla="*/ 46865 h 47516"/>
                <a:gd name="connsiteX14" fmla="*/ 1516 w 44607"/>
                <a:gd name="connsiteY14" fmla="*/ 46214 h 47516"/>
                <a:gd name="connsiteX15" fmla="*/ 1191 w 44607"/>
                <a:gd name="connsiteY15" fmla="*/ 43611 h 47516"/>
                <a:gd name="connsiteX16" fmla="*/ 215 w 44607"/>
                <a:gd name="connsiteY16" fmla="*/ 31894 h 47516"/>
                <a:gd name="connsiteX17" fmla="*/ 10955 w 44607"/>
                <a:gd name="connsiteY17" fmla="*/ 15296 h 47516"/>
                <a:gd name="connsiteX18" fmla="*/ 17138 w 44607"/>
                <a:gd name="connsiteY18" fmla="*/ 5858 h 47516"/>
                <a:gd name="connsiteX19" fmla="*/ 26251 w 44607"/>
                <a:gd name="connsiteY19" fmla="*/ 8787 h 47516"/>
                <a:gd name="connsiteX20" fmla="*/ 33411 w 44607"/>
                <a:gd name="connsiteY20" fmla="*/ 2929 h 47516"/>
                <a:gd name="connsiteX21" fmla="*/ 36340 w 44607"/>
                <a:gd name="connsiteY21" fmla="*/ 0 h 47516"/>
                <a:gd name="connsiteX22" fmla="*/ 36340 w 44607"/>
                <a:gd name="connsiteY22" fmla="*/ 0 h 47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607" h="47516">
                  <a:moveTo>
                    <a:pt x="36340" y="0"/>
                  </a:moveTo>
                  <a:cubicBezTo>
                    <a:pt x="36666" y="651"/>
                    <a:pt x="37316" y="1302"/>
                    <a:pt x="37967" y="1953"/>
                  </a:cubicBezTo>
                  <a:cubicBezTo>
                    <a:pt x="40246" y="3580"/>
                    <a:pt x="41873" y="2278"/>
                    <a:pt x="42524" y="4556"/>
                  </a:cubicBezTo>
                  <a:cubicBezTo>
                    <a:pt x="43175" y="6834"/>
                    <a:pt x="45127" y="15947"/>
                    <a:pt x="44476" y="16924"/>
                  </a:cubicBezTo>
                  <a:cubicBezTo>
                    <a:pt x="43825" y="18225"/>
                    <a:pt x="36666" y="25060"/>
                    <a:pt x="29505" y="27013"/>
                  </a:cubicBezTo>
                  <a:cubicBezTo>
                    <a:pt x="22346" y="28965"/>
                    <a:pt x="19742" y="29942"/>
                    <a:pt x="20393" y="31569"/>
                  </a:cubicBezTo>
                  <a:cubicBezTo>
                    <a:pt x="21044" y="33196"/>
                    <a:pt x="22996" y="33196"/>
                    <a:pt x="27553" y="32220"/>
                  </a:cubicBezTo>
                  <a:cubicBezTo>
                    <a:pt x="31133" y="31569"/>
                    <a:pt x="36666" y="31894"/>
                    <a:pt x="39269" y="32220"/>
                  </a:cubicBezTo>
                  <a:cubicBezTo>
                    <a:pt x="36666" y="35800"/>
                    <a:pt x="33085" y="41007"/>
                    <a:pt x="30157" y="45889"/>
                  </a:cubicBezTo>
                  <a:cubicBezTo>
                    <a:pt x="27878" y="44913"/>
                    <a:pt x="22346" y="42960"/>
                    <a:pt x="19416" y="43936"/>
                  </a:cubicBezTo>
                  <a:cubicBezTo>
                    <a:pt x="17464" y="44587"/>
                    <a:pt x="13233" y="45563"/>
                    <a:pt x="9653" y="46540"/>
                  </a:cubicBezTo>
                  <a:cubicBezTo>
                    <a:pt x="7049" y="47191"/>
                    <a:pt x="4771" y="47516"/>
                    <a:pt x="4446" y="47516"/>
                  </a:cubicBezTo>
                  <a:cubicBezTo>
                    <a:pt x="4120" y="47516"/>
                    <a:pt x="3144" y="47191"/>
                    <a:pt x="2493" y="46865"/>
                  </a:cubicBezTo>
                  <a:lnTo>
                    <a:pt x="2493" y="46865"/>
                  </a:lnTo>
                  <a:cubicBezTo>
                    <a:pt x="1842" y="46540"/>
                    <a:pt x="1516" y="46214"/>
                    <a:pt x="1516" y="46214"/>
                  </a:cubicBezTo>
                  <a:cubicBezTo>
                    <a:pt x="1516" y="45889"/>
                    <a:pt x="1516" y="44913"/>
                    <a:pt x="1191" y="43611"/>
                  </a:cubicBezTo>
                  <a:cubicBezTo>
                    <a:pt x="540" y="39705"/>
                    <a:pt x="-436" y="32871"/>
                    <a:pt x="215" y="31894"/>
                  </a:cubicBezTo>
                  <a:cubicBezTo>
                    <a:pt x="866" y="30918"/>
                    <a:pt x="6398" y="22456"/>
                    <a:pt x="10955" y="15296"/>
                  </a:cubicBezTo>
                  <a:cubicBezTo>
                    <a:pt x="13884" y="11065"/>
                    <a:pt x="16162" y="7485"/>
                    <a:pt x="17138" y="5858"/>
                  </a:cubicBezTo>
                  <a:cubicBezTo>
                    <a:pt x="20718" y="8462"/>
                    <a:pt x="22671" y="9438"/>
                    <a:pt x="26251" y="8787"/>
                  </a:cubicBezTo>
                  <a:cubicBezTo>
                    <a:pt x="28855" y="8462"/>
                    <a:pt x="31133" y="5858"/>
                    <a:pt x="33411" y="2929"/>
                  </a:cubicBezTo>
                  <a:cubicBezTo>
                    <a:pt x="34713" y="2278"/>
                    <a:pt x="35689" y="976"/>
                    <a:pt x="36340" y="0"/>
                  </a:cubicBezTo>
                  <a:lnTo>
                    <a:pt x="3634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8" name="Freeform: Shape 2747">
              <a:extLst>
                <a:ext uri="{FF2B5EF4-FFF2-40B4-BE49-F238E27FC236}">
                  <a16:creationId xmlns:a16="http://schemas.microsoft.com/office/drawing/2014/main" id="{97AB7F39-A21E-4050-9D72-828F406E514B}"/>
                </a:ext>
              </a:extLst>
            </p:cNvPr>
            <p:cNvSpPr/>
            <p:nvPr/>
          </p:nvSpPr>
          <p:spPr>
            <a:xfrm>
              <a:off x="6785560" y="3938952"/>
              <a:ext cx="183230" cy="158659"/>
            </a:xfrm>
            <a:custGeom>
              <a:avLst/>
              <a:gdLst>
                <a:gd name="connsiteX0" fmla="*/ 59558 w 183230"/>
                <a:gd name="connsiteY0" fmla="*/ 0 h 158659"/>
                <a:gd name="connsiteX1" fmla="*/ 71600 w 183230"/>
                <a:gd name="connsiteY1" fmla="*/ 27013 h 158659"/>
                <a:gd name="connsiteX2" fmla="*/ 75180 w 183230"/>
                <a:gd name="connsiteY2" fmla="*/ 46214 h 158659"/>
                <a:gd name="connsiteX3" fmla="*/ 80062 w 183230"/>
                <a:gd name="connsiteY3" fmla="*/ 67043 h 158659"/>
                <a:gd name="connsiteX4" fmla="*/ 87547 w 183230"/>
                <a:gd name="connsiteY4" fmla="*/ 76807 h 158659"/>
                <a:gd name="connsiteX5" fmla="*/ 89825 w 183230"/>
                <a:gd name="connsiteY5" fmla="*/ 84292 h 158659"/>
                <a:gd name="connsiteX6" fmla="*/ 94056 w 183230"/>
                <a:gd name="connsiteY6" fmla="*/ 78760 h 158659"/>
                <a:gd name="connsiteX7" fmla="*/ 92429 w 183230"/>
                <a:gd name="connsiteY7" fmla="*/ 72250 h 158659"/>
                <a:gd name="connsiteX8" fmla="*/ 98613 w 183230"/>
                <a:gd name="connsiteY8" fmla="*/ 78760 h 158659"/>
                <a:gd name="connsiteX9" fmla="*/ 103494 w 183230"/>
                <a:gd name="connsiteY9" fmla="*/ 86245 h 158659"/>
                <a:gd name="connsiteX10" fmla="*/ 113583 w 183230"/>
                <a:gd name="connsiteY10" fmla="*/ 87547 h 158659"/>
                <a:gd name="connsiteX11" fmla="*/ 131158 w 183230"/>
                <a:gd name="connsiteY11" fmla="*/ 96009 h 158659"/>
                <a:gd name="connsiteX12" fmla="*/ 137342 w 183230"/>
                <a:gd name="connsiteY12" fmla="*/ 105447 h 158659"/>
                <a:gd name="connsiteX13" fmla="*/ 144501 w 183230"/>
                <a:gd name="connsiteY13" fmla="*/ 115210 h 158659"/>
                <a:gd name="connsiteX14" fmla="*/ 159798 w 183230"/>
                <a:gd name="connsiteY14" fmla="*/ 123021 h 158659"/>
                <a:gd name="connsiteX15" fmla="*/ 163378 w 183230"/>
                <a:gd name="connsiteY15" fmla="*/ 135714 h 158659"/>
                <a:gd name="connsiteX16" fmla="*/ 170863 w 183230"/>
                <a:gd name="connsiteY16" fmla="*/ 138968 h 158659"/>
                <a:gd name="connsiteX17" fmla="*/ 175745 w 183230"/>
                <a:gd name="connsiteY17" fmla="*/ 147105 h 158659"/>
                <a:gd name="connsiteX18" fmla="*/ 182254 w 183230"/>
                <a:gd name="connsiteY18" fmla="*/ 146128 h 158659"/>
                <a:gd name="connsiteX19" fmla="*/ 183230 w 183230"/>
                <a:gd name="connsiteY19" fmla="*/ 149383 h 158659"/>
                <a:gd name="connsiteX20" fmla="*/ 179650 w 183230"/>
                <a:gd name="connsiteY20" fmla="*/ 153288 h 158659"/>
                <a:gd name="connsiteX21" fmla="*/ 173792 w 183230"/>
                <a:gd name="connsiteY21" fmla="*/ 158496 h 158659"/>
                <a:gd name="connsiteX22" fmla="*/ 165005 w 183230"/>
                <a:gd name="connsiteY22" fmla="*/ 154916 h 158659"/>
                <a:gd name="connsiteX23" fmla="*/ 164029 w 183230"/>
                <a:gd name="connsiteY23" fmla="*/ 154265 h 158659"/>
                <a:gd name="connsiteX24" fmla="*/ 141572 w 183230"/>
                <a:gd name="connsiteY24" fmla="*/ 130507 h 158659"/>
                <a:gd name="connsiteX25" fmla="*/ 119442 w 183230"/>
                <a:gd name="connsiteY25" fmla="*/ 107725 h 158659"/>
                <a:gd name="connsiteX26" fmla="*/ 115536 w 183230"/>
                <a:gd name="connsiteY26" fmla="*/ 106749 h 158659"/>
                <a:gd name="connsiteX27" fmla="*/ 107074 w 183230"/>
                <a:gd name="connsiteY27" fmla="*/ 104145 h 158659"/>
                <a:gd name="connsiteX28" fmla="*/ 105122 w 183230"/>
                <a:gd name="connsiteY28" fmla="*/ 100240 h 158659"/>
                <a:gd name="connsiteX29" fmla="*/ 101542 w 183230"/>
                <a:gd name="connsiteY29" fmla="*/ 97636 h 158659"/>
                <a:gd name="connsiteX30" fmla="*/ 97962 w 183230"/>
                <a:gd name="connsiteY30" fmla="*/ 98287 h 158659"/>
                <a:gd name="connsiteX31" fmla="*/ 92103 w 183230"/>
                <a:gd name="connsiteY31" fmla="*/ 98938 h 158659"/>
                <a:gd name="connsiteX32" fmla="*/ 92103 w 183230"/>
                <a:gd name="connsiteY32" fmla="*/ 98938 h 158659"/>
                <a:gd name="connsiteX33" fmla="*/ 90151 w 183230"/>
                <a:gd name="connsiteY33" fmla="*/ 98287 h 158659"/>
                <a:gd name="connsiteX34" fmla="*/ 85920 w 183230"/>
                <a:gd name="connsiteY34" fmla="*/ 97310 h 158659"/>
                <a:gd name="connsiteX35" fmla="*/ 82991 w 183230"/>
                <a:gd name="connsiteY35" fmla="*/ 98612 h 158659"/>
                <a:gd name="connsiteX36" fmla="*/ 77783 w 183230"/>
                <a:gd name="connsiteY36" fmla="*/ 99914 h 158659"/>
                <a:gd name="connsiteX37" fmla="*/ 74854 w 183230"/>
                <a:gd name="connsiteY37" fmla="*/ 97636 h 158659"/>
                <a:gd name="connsiteX38" fmla="*/ 70298 w 183230"/>
                <a:gd name="connsiteY38" fmla="*/ 95683 h 158659"/>
                <a:gd name="connsiteX39" fmla="*/ 64765 w 183230"/>
                <a:gd name="connsiteY39" fmla="*/ 98287 h 158659"/>
                <a:gd name="connsiteX40" fmla="*/ 56629 w 183230"/>
                <a:gd name="connsiteY40" fmla="*/ 101541 h 158659"/>
                <a:gd name="connsiteX41" fmla="*/ 54351 w 183230"/>
                <a:gd name="connsiteY41" fmla="*/ 98287 h 158659"/>
                <a:gd name="connsiteX42" fmla="*/ 48493 w 183230"/>
                <a:gd name="connsiteY42" fmla="*/ 93080 h 158659"/>
                <a:gd name="connsiteX43" fmla="*/ 48493 w 183230"/>
                <a:gd name="connsiteY43" fmla="*/ 93080 h 158659"/>
                <a:gd name="connsiteX44" fmla="*/ 47191 w 183230"/>
                <a:gd name="connsiteY44" fmla="*/ 93080 h 158659"/>
                <a:gd name="connsiteX45" fmla="*/ 42309 w 183230"/>
                <a:gd name="connsiteY45" fmla="*/ 93080 h 158659"/>
                <a:gd name="connsiteX46" fmla="*/ 41984 w 183230"/>
                <a:gd name="connsiteY46" fmla="*/ 92754 h 158659"/>
                <a:gd name="connsiteX47" fmla="*/ 41984 w 183230"/>
                <a:gd name="connsiteY47" fmla="*/ 92754 h 158659"/>
                <a:gd name="connsiteX48" fmla="*/ 36451 w 183230"/>
                <a:gd name="connsiteY48" fmla="*/ 89825 h 158659"/>
                <a:gd name="connsiteX49" fmla="*/ 31569 w 183230"/>
                <a:gd name="connsiteY49" fmla="*/ 96659 h 158659"/>
                <a:gd name="connsiteX50" fmla="*/ 26687 w 183230"/>
                <a:gd name="connsiteY50" fmla="*/ 104145 h 158659"/>
                <a:gd name="connsiteX51" fmla="*/ 24084 w 183230"/>
                <a:gd name="connsiteY51" fmla="*/ 102843 h 158659"/>
                <a:gd name="connsiteX52" fmla="*/ 19527 w 183230"/>
                <a:gd name="connsiteY52" fmla="*/ 100891 h 158659"/>
                <a:gd name="connsiteX53" fmla="*/ 15947 w 183230"/>
                <a:gd name="connsiteY53" fmla="*/ 103494 h 158659"/>
                <a:gd name="connsiteX54" fmla="*/ 13669 w 183230"/>
                <a:gd name="connsiteY54" fmla="*/ 105447 h 158659"/>
                <a:gd name="connsiteX55" fmla="*/ 6184 w 183230"/>
                <a:gd name="connsiteY55" fmla="*/ 105772 h 158659"/>
                <a:gd name="connsiteX56" fmla="*/ 651 w 183230"/>
                <a:gd name="connsiteY56" fmla="*/ 105772 h 158659"/>
                <a:gd name="connsiteX57" fmla="*/ 326 w 183230"/>
                <a:gd name="connsiteY57" fmla="*/ 88523 h 158659"/>
                <a:gd name="connsiteX58" fmla="*/ 0 w 183230"/>
                <a:gd name="connsiteY58" fmla="*/ 79410 h 158659"/>
                <a:gd name="connsiteX59" fmla="*/ 6184 w 183230"/>
                <a:gd name="connsiteY59" fmla="*/ 62487 h 158659"/>
                <a:gd name="connsiteX60" fmla="*/ 12042 w 183230"/>
                <a:gd name="connsiteY60" fmla="*/ 49469 h 158659"/>
                <a:gd name="connsiteX61" fmla="*/ 13995 w 183230"/>
                <a:gd name="connsiteY61" fmla="*/ 29291 h 158659"/>
                <a:gd name="connsiteX62" fmla="*/ 13995 w 183230"/>
                <a:gd name="connsiteY62" fmla="*/ 25711 h 158659"/>
                <a:gd name="connsiteX63" fmla="*/ 20829 w 183230"/>
                <a:gd name="connsiteY63" fmla="*/ 27013 h 158659"/>
                <a:gd name="connsiteX64" fmla="*/ 26362 w 183230"/>
                <a:gd name="connsiteY64" fmla="*/ 27664 h 158659"/>
                <a:gd name="connsiteX65" fmla="*/ 38078 w 183230"/>
                <a:gd name="connsiteY65" fmla="*/ 16923 h 158659"/>
                <a:gd name="connsiteX66" fmla="*/ 40356 w 183230"/>
                <a:gd name="connsiteY66" fmla="*/ 13994 h 158659"/>
                <a:gd name="connsiteX67" fmla="*/ 44913 w 183230"/>
                <a:gd name="connsiteY67" fmla="*/ 13669 h 158659"/>
                <a:gd name="connsiteX68" fmla="*/ 48167 w 183230"/>
                <a:gd name="connsiteY68" fmla="*/ 13344 h 158659"/>
                <a:gd name="connsiteX69" fmla="*/ 59558 w 183230"/>
                <a:gd name="connsiteY69" fmla="*/ 0 h 158659"/>
                <a:gd name="connsiteX70" fmla="*/ 59558 w 183230"/>
                <a:gd name="connsiteY70" fmla="*/ 0 h 158659"/>
                <a:gd name="connsiteX71" fmla="*/ 94381 w 183230"/>
                <a:gd name="connsiteY71" fmla="*/ 55327 h 158659"/>
                <a:gd name="connsiteX72" fmla="*/ 97636 w 183230"/>
                <a:gd name="connsiteY72" fmla="*/ 63463 h 158659"/>
                <a:gd name="connsiteX73" fmla="*/ 109678 w 183230"/>
                <a:gd name="connsiteY73" fmla="*/ 66718 h 158659"/>
                <a:gd name="connsiteX74" fmla="*/ 103494 w 183230"/>
                <a:gd name="connsiteY74" fmla="*/ 59883 h 158659"/>
                <a:gd name="connsiteX75" fmla="*/ 100891 w 183230"/>
                <a:gd name="connsiteY75" fmla="*/ 50120 h 158659"/>
                <a:gd name="connsiteX76" fmla="*/ 94381 w 183230"/>
                <a:gd name="connsiteY76" fmla="*/ 55327 h 158659"/>
                <a:gd name="connsiteX77" fmla="*/ 94381 w 183230"/>
                <a:gd name="connsiteY77" fmla="*/ 55327 h 1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83230" h="158659">
                  <a:moveTo>
                    <a:pt x="59558" y="0"/>
                  </a:moveTo>
                  <a:cubicBezTo>
                    <a:pt x="66067" y="7485"/>
                    <a:pt x="70949" y="22131"/>
                    <a:pt x="71600" y="27013"/>
                  </a:cubicBezTo>
                  <a:cubicBezTo>
                    <a:pt x="72251" y="32220"/>
                    <a:pt x="74854" y="41658"/>
                    <a:pt x="75180" y="46214"/>
                  </a:cubicBezTo>
                  <a:cubicBezTo>
                    <a:pt x="75505" y="51096"/>
                    <a:pt x="78435" y="62487"/>
                    <a:pt x="80062" y="67043"/>
                  </a:cubicBezTo>
                  <a:cubicBezTo>
                    <a:pt x="81689" y="71600"/>
                    <a:pt x="86571" y="72576"/>
                    <a:pt x="87547" y="76807"/>
                  </a:cubicBezTo>
                  <a:cubicBezTo>
                    <a:pt x="88524" y="81038"/>
                    <a:pt x="88198" y="85269"/>
                    <a:pt x="89825" y="84292"/>
                  </a:cubicBezTo>
                  <a:cubicBezTo>
                    <a:pt x="91453" y="83641"/>
                    <a:pt x="94381" y="80712"/>
                    <a:pt x="94056" y="78760"/>
                  </a:cubicBezTo>
                  <a:cubicBezTo>
                    <a:pt x="93731" y="76807"/>
                    <a:pt x="90802" y="73878"/>
                    <a:pt x="92429" y="72250"/>
                  </a:cubicBezTo>
                  <a:cubicBezTo>
                    <a:pt x="94056" y="70298"/>
                    <a:pt x="96985" y="75180"/>
                    <a:pt x="98613" y="78760"/>
                  </a:cubicBezTo>
                  <a:cubicBezTo>
                    <a:pt x="100240" y="82340"/>
                    <a:pt x="100240" y="85920"/>
                    <a:pt x="103494" y="86245"/>
                  </a:cubicBezTo>
                  <a:cubicBezTo>
                    <a:pt x="106749" y="86896"/>
                    <a:pt x="109027" y="87221"/>
                    <a:pt x="113583" y="87547"/>
                  </a:cubicBezTo>
                  <a:cubicBezTo>
                    <a:pt x="118140" y="88198"/>
                    <a:pt x="129205" y="94381"/>
                    <a:pt x="131158" y="96009"/>
                  </a:cubicBezTo>
                  <a:cubicBezTo>
                    <a:pt x="133110" y="97636"/>
                    <a:pt x="133436" y="100240"/>
                    <a:pt x="137342" y="105447"/>
                  </a:cubicBezTo>
                  <a:cubicBezTo>
                    <a:pt x="141247" y="110654"/>
                    <a:pt x="142549" y="112281"/>
                    <a:pt x="144501" y="115210"/>
                  </a:cubicBezTo>
                  <a:cubicBezTo>
                    <a:pt x="146454" y="118139"/>
                    <a:pt x="159147" y="121394"/>
                    <a:pt x="159798" y="123021"/>
                  </a:cubicBezTo>
                  <a:cubicBezTo>
                    <a:pt x="160449" y="124649"/>
                    <a:pt x="160774" y="133436"/>
                    <a:pt x="163378" y="135714"/>
                  </a:cubicBezTo>
                  <a:cubicBezTo>
                    <a:pt x="165981" y="137992"/>
                    <a:pt x="168910" y="136039"/>
                    <a:pt x="170863" y="138968"/>
                  </a:cubicBezTo>
                  <a:cubicBezTo>
                    <a:pt x="172816" y="141898"/>
                    <a:pt x="172165" y="146779"/>
                    <a:pt x="175745" y="147105"/>
                  </a:cubicBezTo>
                  <a:cubicBezTo>
                    <a:pt x="179325" y="147430"/>
                    <a:pt x="180952" y="143199"/>
                    <a:pt x="182254" y="146128"/>
                  </a:cubicBezTo>
                  <a:cubicBezTo>
                    <a:pt x="182580" y="147105"/>
                    <a:pt x="182905" y="148407"/>
                    <a:pt x="183230" y="149383"/>
                  </a:cubicBezTo>
                  <a:cubicBezTo>
                    <a:pt x="181928" y="150685"/>
                    <a:pt x="180627" y="151987"/>
                    <a:pt x="179650" y="153288"/>
                  </a:cubicBezTo>
                  <a:cubicBezTo>
                    <a:pt x="177372" y="155892"/>
                    <a:pt x="175419" y="158170"/>
                    <a:pt x="173792" y="158496"/>
                  </a:cubicBezTo>
                  <a:cubicBezTo>
                    <a:pt x="170863" y="159147"/>
                    <a:pt x="169236" y="157845"/>
                    <a:pt x="165005" y="154916"/>
                  </a:cubicBezTo>
                  <a:lnTo>
                    <a:pt x="164029" y="154265"/>
                  </a:lnTo>
                  <a:cubicBezTo>
                    <a:pt x="161425" y="152637"/>
                    <a:pt x="151336" y="141247"/>
                    <a:pt x="141572" y="130507"/>
                  </a:cubicBezTo>
                  <a:cubicBezTo>
                    <a:pt x="131158" y="119116"/>
                    <a:pt x="121394" y="108050"/>
                    <a:pt x="119442" y="107725"/>
                  </a:cubicBezTo>
                  <a:cubicBezTo>
                    <a:pt x="118465" y="107400"/>
                    <a:pt x="117163" y="107074"/>
                    <a:pt x="115536" y="106749"/>
                  </a:cubicBezTo>
                  <a:cubicBezTo>
                    <a:pt x="111956" y="106098"/>
                    <a:pt x="107400" y="105121"/>
                    <a:pt x="107074" y="104145"/>
                  </a:cubicBezTo>
                  <a:cubicBezTo>
                    <a:pt x="106423" y="103169"/>
                    <a:pt x="105772" y="101541"/>
                    <a:pt x="105122" y="100240"/>
                  </a:cubicBezTo>
                  <a:cubicBezTo>
                    <a:pt x="104145" y="98938"/>
                    <a:pt x="102844" y="97636"/>
                    <a:pt x="101542" y="97636"/>
                  </a:cubicBezTo>
                  <a:cubicBezTo>
                    <a:pt x="100891" y="97636"/>
                    <a:pt x="99589" y="97961"/>
                    <a:pt x="97962" y="98287"/>
                  </a:cubicBezTo>
                  <a:cubicBezTo>
                    <a:pt x="95683" y="98938"/>
                    <a:pt x="93080" y="99263"/>
                    <a:pt x="92103" y="98938"/>
                  </a:cubicBezTo>
                  <a:lnTo>
                    <a:pt x="92103" y="98938"/>
                  </a:lnTo>
                  <a:cubicBezTo>
                    <a:pt x="91453" y="98612"/>
                    <a:pt x="90802" y="98287"/>
                    <a:pt x="90151" y="98287"/>
                  </a:cubicBezTo>
                  <a:cubicBezTo>
                    <a:pt x="88849" y="97636"/>
                    <a:pt x="87547" y="96985"/>
                    <a:pt x="85920" y="97310"/>
                  </a:cubicBezTo>
                  <a:cubicBezTo>
                    <a:pt x="84944" y="97310"/>
                    <a:pt x="83967" y="97961"/>
                    <a:pt x="82991" y="98612"/>
                  </a:cubicBezTo>
                  <a:cubicBezTo>
                    <a:pt x="81363" y="99589"/>
                    <a:pt x="79411" y="100565"/>
                    <a:pt x="77783" y="99914"/>
                  </a:cubicBezTo>
                  <a:cubicBezTo>
                    <a:pt x="76482" y="99589"/>
                    <a:pt x="75505" y="98612"/>
                    <a:pt x="74854" y="97636"/>
                  </a:cubicBezTo>
                  <a:cubicBezTo>
                    <a:pt x="73553" y="96334"/>
                    <a:pt x="72576" y="95358"/>
                    <a:pt x="70298" y="95683"/>
                  </a:cubicBezTo>
                  <a:cubicBezTo>
                    <a:pt x="68996" y="96009"/>
                    <a:pt x="67044" y="96985"/>
                    <a:pt x="64765" y="98287"/>
                  </a:cubicBezTo>
                  <a:cubicBezTo>
                    <a:pt x="61511" y="100240"/>
                    <a:pt x="57605" y="102192"/>
                    <a:pt x="56629" y="101541"/>
                  </a:cubicBezTo>
                  <a:cubicBezTo>
                    <a:pt x="55978" y="101216"/>
                    <a:pt x="55002" y="99914"/>
                    <a:pt x="54351" y="98287"/>
                  </a:cubicBezTo>
                  <a:cubicBezTo>
                    <a:pt x="52724" y="95683"/>
                    <a:pt x="51422" y="93080"/>
                    <a:pt x="48493" y="93080"/>
                  </a:cubicBezTo>
                  <a:lnTo>
                    <a:pt x="48493" y="93080"/>
                  </a:lnTo>
                  <a:lnTo>
                    <a:pt x="47191" y="93080"/>
                  </a:lnTo>
                  <a:cubicBezTo>
                    <a:pt x="44587" y="93080"/>
                    <a:pt x="42309" y="93080"/>
                    <a:pt x="42309" y="93080"/>
                  </a:cubicBezTo>
                  <a:cubicBezTo>
                    <a:pt x="42309" y="93080"/>
                    <a:pt x="42309" y="92754"/>
                    <a:pt x="41984" y="92754"/>
                  </a:cubicBezTo>
                  <a:lnTo>
                    <a:pt x="41984" y="92754"/>
                  </a:lnTo>
                  <a:cubicBezTo>
                    <a:pt x="41007" y="91127"/>
                    <a:pt x="39054" y="88523"/>
                    <a:pt x="36451" y="89825"/>
                  </a:cubicBezTo>
                  <a:cubicBezTo>
                    <a:pt x="35149" y="90476"/>
                    <a:pt x="33522" y="93405"/>
                    <a:pt x="31569" y="96659"/>
                  </a:cubicBezTo>
                  <a:cubicBezTo>
                    <a:pt x="29617" y="100240"/>
                    <a:pt x="27338" y="104145"/>
                    <a:pt x="26687" y="104145"/>
                  </a:cubicBezTo>
                  <a:cubicBezTo>
                    <a:pt x="26362" y="104145"/>
                    <a:pt x="25060" y="103494"/>
                    <a:pt x="24084" y="102843"/>
                  </a:cubicBezTo>
                  <a:cubicBezTo>
                    <a:pt x="22456" y="101867"/>
                    <a:pt x="21154" y="100565"/>
                    <a:pt x="19527" y="100891"/>
                  </a:cubicBezTo>
                  <a:cubicBezTo>
                    <a:pt x="18226" y="101216"/>
                    <a:pt x="16924" y="102518"/>
                    <a:pt x="15947" y="103494"/>
                  </a:cubicBezTo>
                  <a:cubicBezTo>
                    <a:pt x="14971" y="104470"/>
                    <a:pt x="14320" y="105447"/>
                    <a:pt x="13669" y="105447"/>
                  </a:cubicBezTo>
                  <a:cubicBezTo>
                    <a:pt x="12693" y="105447"/>
                    <a:pt x="9113" y="105772"/>
                    <a:pt x="6184" y="105772"/>
                  </a:cubicBezTo>
                  <a:cubicBezTo>
                    <a:pt x="4231" y="105772"/>
                    <a:pt x="2278" y="105772"/>
                    <a:pt x="651" y="105772"/>
                  </a:cubicBezTo>
                  <a:cubicBezTo>
                    <a:pt x="977" y="101541"/>
                    <a:pt x="651" y="94381"/>
                    <a:pt x="326" y="88523"/>
                  </a:cubicBezTo>
                  <a:cubicBezTo>
                    <a:pt x="0" y="83967"/>
                    <a:pt x="0" y="80387"/>
                    <a:pt x="0" y="79410"/>
                  </a:cubicBezTo>
                  <a:cubicBezTo>
                    <a:pt x="326" y="78109"/>
                    <a:pt x="2929" y="69972"/>
                    <a:pt x="6184" y="62487"/>
                  </a:cubicBezTo>
                  <a:cubicBezTo>
                    <a:pt x="8462" y="56629"/>
                    <a:pt x="11065" y="51096"/>
                    <a:pt x="12042" y="49469"/>
                  </a:cubicBezTo>
                  <a:cubicBezTo>
                    <a:pt x="14320" y="46214"/>
                    <a:pt x="14320" y="35149"/>
                    <a:pt x="13995" y="29291"/>
                  </a:cubicBezTo>
                  <a:cubicBezTo>
                    <a:pt x="13995" y="27338"/>
                    <a:pt x="13995" y="26036"/>
                    <a:pt x="13995" y="25711"/>
                  </a:cubicBezTo>
                  <a:cubicBezTo>
                    <a:pt x="13995" y="25385"/>
                    <a:pt x="17575" y="26362"/>
                    <a:pt x="20829" y="27013"/>
                  </a:cubicBezTo>
                  <a:cubicBezTo>
                    <a:pt x="23108" y="27338"/>
                    <a:pt x="25060" y="27664"/>
                    <a:pt x="26362" y="27664"/>
                  </a:cubicBezTo>
                  <a:cubicBezTo>
                    <a:pt x="29291" y="27664"/>
                    <a:pt x="34824" y="21154"/>
                    <a:pt x="38078" y="16923"/>
                  </a:cubicBezTo>
                  <a:cubicBezTo>
                    <a:pt x="39380" y="15296"/>
                    <a:pt x="40356" y="14320"/>
                    <a:pt x="40356" y="13994"/>
                  </a:cubicBezTo>
                  <a:cubicBezTo>
                    <a:pt x="40682" y="13669"/>
                    <a:pt x="42960" y="13669"/>
                    <a:pt x="44913" y="13669"/>
                  </a:cubicBezTo>
                  <a:cubicBezTo>
                    <a:pt x="46215" y="13669"/>
                    <a:pt x="47191" y="13669"/>
                    <a:pt x="48167" y="13344"/>
                  </a:cubicBezTo>
                  <a:cubicBezTo>
                    <a:pt x="50771" y="13344"/>
                    <a:pt x="55978" y="5207"/>
                    <a:pt x="59558" y="0"/>
                  </a:cubicBezTo>
                  <a:lnTo>
                    <a:pt x="59558" y="0"/>
                  </a:lnTo>
                  <a:close/>
                  <a:moveTo>
                    <a:pt x="94381" y="55327"/>
                  </a:moveTo>
                  <a:cubicBezTo>
                    <a:pt x="94056" y="59232"/>
                    <a:pt x="94056" y="61836"/>
                    <a:pt x="97636" y="63463"/>
                  </a:cubicBezTo>
                  <a:cubicBezTo>
                    <a:pt x="101216" y="65091"/>
                    <a:pt x="109353" y="70623"/>
                    <a:pt x="109678" y="66718"/>
                  </a:cubicBezTo>
                  <a:cubicBezTo>
                    <a:pt x="110003" y="63138"/>
                    <a:pt x="103494" y="64114"/>
                    <a:pt x="103494" y="59883"/>
                  </a:cubicBezTo>
                  <a:cubicBezTo>
                    <a:pt x="103494" y="55652"/>
                    <a:pt x="104471" y="50445"/>
                    <a:pt x="100891" y="50120"/>
                  </a:cubicBezTo>
                  <a:cubicBezTo>
                    <a:pt x="97311" y="49794"/>
                    <a:pt x="95033" y="48818"/>
                    <a:pt x="94381" y="55327"/>
                  </a:cubicBezTo>
                  <a:lnTo>
                    <a:pt x="94381" y="5532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49" name="Freeform: Shape 2748">
              <a:extLst>
                <a:ext uri="{FF2B5EF4-FFF2-40B4-BE49-F238E27FC236}">
                  <a16:creationId xmlns:a16="http://schemas.microsoft.com/office/drawing/2014/main" id="{7A65B50A-8EDE-43AD-BE26-873CF03E8F58}"/>
                </a:ext>
              </a:extLst>
            </p:cNvPr>
            <p:cNvSpPr/>
            <p:nvPr/>
          </p:nvSpPr>
          <p:spPr>
            <a:xfrm>
              <a:off x="6375814" y="3789243"/>
              <a:ext cx="467676" cy="393472"/>
            </a:xfrm>
            <a:custGeom>
              <a:avLst/>
              <a:gdLst>
                <a:gd name="connsiteX0" fmla="*/ 385336 w 467676"/>
                <a:gd name="connsiteY0" fmla="*/ 0 h 393472"/>
                <a:gd name="connsiteX1" fmla="*/ 391520 w 467676"/>
                <a:gd name="connsiteY1" fmla="*/ 9764 h 393472"/>
                <a:gd name="connsiteX2" fmla="*/ 420485 w 467676"/>
                <a:gd name="connsiteY2" fmla="*/ 32871 h 393472"/>
                <a:gd name="connsiteX3" fmla="*/ 421787 w 467676"/>
                <a:gd name="connsiteY3" fmla="*/ 47191 h 393472"/>
                <a:gd name="connsiteX4" fmla="*/ 430574 w 467676"/>
                <a:gd name="connsiteY4" fmla="*/ 61185 h 393472"/>
                <a:gd name="connsiteX5" fmla="*/ 426344 w 467676"/>
                <a:gd name="connsiteY5" fmla="*/ 65416 h 393472"/>
                <a:gd name="connsiteX6" fmla="*/ 430249 w 467676"/>
                <a:gd name="connsiteY6" fmla="*/ 98287 h 393472"/>
                <a:gd name="connsiteX7" fmla="*/ 435131 w 467676"/>
                <a:gd name="connsiteY7" fmla="*/ 122045 h 393472"/>
                <a:gd name="connsiteX8" fmla="*/ 453682 w 467676"/>
                <a:gd name="connsiteY8" fmla="*/ 138318 h 393472"/>
                <a:gd name="connsiteX9" fmla="*/ 467676 w 467676"/>
                <a:gd name="connsiteY9" fmla="*/ 147756 h 393472"/>
                <a:gd name="connsiteX10" fmla="*/ 467351 w 467676"/>
                <a:gd name="connsiteY10" fmla="*/ 148081 h 393472"/>
                <a:gd name="connsiteX11" fmla="*/ 458238 w 467676"/>
                <a:gd name="connsiteY11" fmla="*/ 160774 h 393472"/>
                <a:gd name="connsiteX12" fmla="*/ 455309 w 467676"/>
                <a:gd name="connsiteY12" fmla="*/ 161099 h 393472"/>
                <a:gd name="connsiteX13" fmla="*/ 449451 w 467676"/>
                <a:gd name="connsiteY13" fmla="*/ 162076 h 393472"/>
                <a:gd name="connsiteX14" fmla="*/ 446522 w 467676"/>
                <a:gd name="connsiteY14" fmla="*/ 165330 h 393472"/>
                <a:gd name="connsiteX15" fmla="*/ 437084 w 467676"/>
                <a:gd name="connsiteY15" fmla="*/ 175094 h 393472"/>
                <a:gd name="connsiteX16" fmla="*/ 432202 w 467676"/>
                <a:gd name="connsiteY16" fmla="*/ 174443 h 393472"/>
                <a:gd name="connsiteX17" fmla="*/ 422438 w 467676"/>
                <a:gd name="connsiteY17" fmla="*/ 175419 h 393472"/>
                <a:gd name="connsiteX18" fmla="*/ 422438 w 467676"/>
                <a:gd name="connsiteY18" fmla="*/ 179650 h 393472"/>
                <a:gd name="connsiteX19" fmla="*/ 420811 w 467676"/>
                <a:gd name="connsiteY19" fmla="*/ 198201 h 393472"/>
                <a:gd name="connsiteX20" fmla="*/ 414627 w 467676"/>
                <a:gd name="connsiteY20" fmla="*/ 211870 h 393472"/>
                <a:gd name="connsiteX21" fmla="*/ 408444 w 467676"/>
                <a:gd name="connsiteY21" fmla="*/ 229445 h 393472"/>
                <a:gd name="connsiteX22" fmla="*/ 408769 w 467676"/>
                <a:gd name="connsiteY22" fmla="*/ 238883 h 393472"/>
                <a:gd name="connsiteX23" fmla="*/ 408769 w 467676"/>
                <a:gd name="connsiteY23" fmla="*/ 257433 h 393472"/>
                <a:gd name="connsiteX24" fmla="*/ 401935 w 467676"/>
                <a:gd name="connsiteY24" fmla="*/ 286724 h 393472"/>
                <a:gd name="connsiteX25" fmla="*/ 398029 w 467676"/>
                <a:gd name="connsiteY25" fmla="*/ 298115 h 393472"/>
                <a:gd name="connsiteX26" fmla="*/ 398029 w 467676"/>
                <a:gd name="connsiteY26" fmla="*/ 298115 h 393472"/>
                <a:gd name="connsiteX27" fmla="*/ 392822 w 467676"/>
                <a:gd name="connsiteY27" fmla="*/ 299091 h 393472"/>
                <a:gd name="connsiteX28" fmla="*/ 385662 w 467676"/>
                <a:gd name="connsiteY28" fmla="*/ 301044 h 393472"/>
                <a:gd name="connsiteX29" fmla="*/ 381431 w 467676"/>
                <a:gd name="connsiteY29" fmla="*/ 309831 h 393472"/>
                <a:gd name="connsiteX30" fmla="*/ 377526 w 467676"/>
                <a:gd name="connsiteY30" fmla="*/ 317968 h 393472"/>
                <a:gd name="connsiteX31" fmla="*/ 377526 w 467676"/>
                <a:gd name="connsiteY31" fmla="*/ 317968 h 393472"/>
                <a:gd name="connsiteX32" fmla="*/ 375573 w 467676"/>
                <a:gd name="connsiteY32" fmla="*/ 319270 h 393472"/>
                <a:gd name="connsiteX33" fmla="*/ 369715 w 467676"/>
                <a:gd name="connsiteY33" fmla="*/ 325453 h 393472"/>
                <a:gd name="connsiteX34" fmla="*/ 367111 w 467676"/>
                <a:gd name="connsiteY34" fmla="*/ 339122 h 393472"/>
                <a:gd name="connsiteX35" fmla="*/ 364833 w 467676"/>
                <a:gd name="connsiteY35" fmla="*/ 351164 h 393472"/>
                <a:gd name="connsiteX36" fmla="*/ 361904 w 467676"/>
                <a:gd name="connsiteY36" fmla="*/ 353768 h 393472"/>
                <a:gd name="connsiteX37" fmla="*/ 359300 w 467676"/>
                <a:gd name="connsiteY37" fmla="*/ 354744 h 393472"/>
                <a:gd name="connsiteX38" fmla="*/ 356371 w 467676"/>
                <a:gd name="connsiteY38" fmla="*/ 353768 h 393472"/>
                <a:gd name="connsiteX39" fmla="*/ 350188 w 467676"/>
                <a:gd name="connsiteY39" fmla="*/ 353117 h 393472"/>
                <a:gd name="connsiteX40" fmla="*/ 347258 w 467676"/>
                <a:gd name="connsiteY40" fmla="*/ 358975 h 393472"/>
                <a:gd name="connsiteX41" fmla="*/ 345957 w 467676"/>
                <a:gd name="connsiteY41" fmla="*/ 364833 h 393472"/>
                <a:gd name="connsiteX42" fmla="*/ 345306 w 467676"/>
                <a:gd name="connsiteY42" fmla="*/ 372644 h 393472"/>
                <a:gd name="connsiteX43" fmla="*/ 343679 w 467676"/>
                <a:gd name="connsiteY43" fmla="*/ 378827 h 393472"/>
                <a:gd name="connsiteX44" fmla="*/ 343679 w 467676"/>
                <a:gd name="connsiteY44" fmla="*/ 378827 h 393472"/>
                <a:gd name="connsiteX45" fmla="*/ 341400 w 467676"/>
                <a:gd name="connsiteY45" fmla="*/ 385987 h 393472"/>
                <a:gd name="connsiteX46" fmla="*/ 340424 w 467676"/>
                <a:gd name="connsiteY46" fmla="*/ 393147 h 393472"/>
                <a:gd name="connsiteX47" fmla="*/ 333264 w 467676"/>
                <a:gd name="connsiteY47" fmla="*/ 390218 h 393472"/>
                <a:gd name="connsiteX48" fmla="*/ 337495 w 467676"/>
                <a:gd name="connsiteY48" fmla="*/ 375248 h 393472"/>
                <a:gd name="connsiteX49" fmla="*/ 337820 w 467676"/>
                <a:gd name="connsiteY49" fmla="*/ 374597 h 393472"/>
                <a:gd name="connsiteX50" fmla="*/ 337495 w 467676"/>
                <a:gd name="connsiteY50" fmla="*/ 374271 h 393472"/>
                <a:gd name="connsiteX51" fmla="*/ 334566 w 467676"/>
                <a:gd name="connsiteY51" fmla="*/ 366786 h 393472"/>
                <a:gd name="connsiteX52" fmla="*/ 330335 w 467676"/>
                <a:gd name="connsiteY52" fmla="*/ 361253 h 393472"/>
                <a:gd name="connsiteX53" fmla="*/ 324151 w 467676"/>
                <a:gd name="connsiteY53" fmla="*/ 357348 h 393472"/>
                <a:gd name="connsiteX54" fmla="*/ 319920 w 467676"/>
                <a:gd name="connsiteY54" fmla="*/ 355069 h 393472"/>
                <a:gd name="connsiteX55" fmla="*/ 318293 w 467676"/>
                <a:gd name="connsiteY55" fmla="*/ 353117 h 393472"/>
                <a:gd name="connsiteX56" fmla="*/ 318618 w 467676"/>
                <a:gd name="connsiteY56" fmla="*/ 351815 h 393472"/>
                <a:gd name="connsiteX57" fmla="*/ 319270 w 467676"/>
                <a:gd name="connsiteY57" fmla="*/ 340749 h 393472"/>
                <a:gd name="connsiteX58" fmla="*/ 318293 w 467676"/>
                <a:gd name="connsiteY58" fmla="*/ 334240 h 393472"/>
                <a:gd name="connsiteX59" fmla="*/ 317642 w 467676"/>
                <a:gd name="connsiteY59" fmla="*/ 326430 h 393472"/>
                <a:gd name="connsiteX60" fmla="*/ 319920 w 467676"/>
                <a:gd name="connsiteY60" fmla="*/ 321873 h 393472"/>
                <a:gd name="connsiteX61" fmla="*/ 324151 w 467676"/>
                <a:gd name="connsiteY61" fmla="*/ 314388 h 393472"/>
                <a:gd name="connsiteX62" fmla="*/ 324151 w 467676"/>
                <a:gd name="connsiteY62" fmla="*/ 314388 h 393472"/>
                <a:gd name="connsiteX63" fmla="*/ 324477 w 467676"/>
                <a:gd name="connsiteY63" fmla="*/ 313411 h 393472"/>
                <a:gd name="connsiteX64" fmla="*/ 324477 w 467676"/>
                <a:gd name="connsiteY64" fmla="*/ 313411 h 393472"/>
                <a:gd name="connsiteX65" fmla="*/ 322524 w 467676"/>
                <a:gd name="connsiteY65" fmla="*/ 311133 h 393472"/>
                <a:gd name="connsiteX66" fmla="*/ 319270 w 467676"/>
                <a:gd name="connsiteY66" fmla="*/ 310482 h 393472"/>
                <a:gd name="connsiteX67" fmla="*/ 305275 w 467676"/>
                <a:gd name="connsiteY67" fmla="*/ 310808 h 393472"/>
                <a:gd name="connsiteX68" fmla="*/ 302020 w 467676"/>
                <a:gd name="connsiteY68" fmla="*/ 315039 h 393472"/>
                <a:gd name="connsiteX69" fmla="*/ 302672 w 467676"/>
                <a:gd name="connsiteY69" fmla="*/ 316991 h 393472"/>
                <a:gd name="connsiteX70" fmla="*/ 303322 w 467676"/>
                <a:gd name="connsiteY70" fmla="*/ 319270 h 393472"/>
                <a:gd name="connsiteX71" fmla="*/ 294861 w 467676"/>
                <a:gd name="connsiteY71" fmla="*/ 319270 h 393472"/>
                <a:gd name="connsiteX72" fmla="*/ 284772 w 467676"/>
                <a:gd name="connsiteY72" fmla="*/ 320246 h 393472"/>
                <a:gd name="connsiteX73" fmla="*/ 284772 w 467676"/>
                <a:gd name="connsiteY73" fmla="*/ 320246 h 393472"/>
                <a:gd name="connsiteX74" fmla="*/ 285748 w 467676"/>
                <a:gd name="connsiteY74" fmla="*/ 324151 h 393472"/>
                <a:gd name="connsiteX75" fmla="*/ 285748 w 467676"/>
                <a:gd name="connsiteY75" fmla="*/ 324151 h 393472"/>
                <a:gd name="connsiteX76" fmla="*/ 289979 w 467676"/>
                <a:gd name="connsiteY76" fmla="*/ 327081 h 393472"/>
                <a:gd name="connsiteX77" fmla="*/ 293559 w 467676"/>
                <a:gd name="connsiteY77" fmla="*/ 329684 h 393472"/>
                <a:gd name="connsiteX78" fmla="*/ 293559 w 467676"/>
                <a:gd name="connsiteY78" fmla="*/ 329684 h 393472"/>
                <a:gd name="connsiteX79" fmla="*/ 293233 w 467676"/>
                <a:gd name="connsiteY79" fmla="*/ 336193 h 393472"/>
                <a:gd name="connsiteX80" fmla="*/ 292582 w 467676"/>
                <a:gd name="connsiteY80" fmla="*/ 340424 h 393472"/>
                <a:gd name="connsiteX81" fmla="*/ 293884 w 467676"/>
                <a:gd name="connsiteY81" fmla="*/ 344655 h 393472"/>
                <a:gd name="connsiteX82" fmla="*/ 295511 w 467676"/>
                <a:gd name="connsiteY82" fmla="*/ 348560 h 393472"/>
                <a:gd name="connsiteX83" fmla="*/ 285748 w 467676"/>
                <a:gd name="connsiteY83" fmla="*/ 355069 h 393472"/>
                <a:gd name="connsiteX84" fmla="*/ 285748 w 467676"/>
                <a:gd name="connsiteY84" fmla="*/ 355069 h 393472"/>
                <a:gd name="connsiteX85" fmla="*/ 282819 w 467676"/>
                <a:gd name="connsiteY85" fmla="*/ 356371 h 393472"/>
                <a:gd name="connsiteX86" fmla="*/ 277937 w 467676"/>
                <a:gd name="connsiteY86" fmla="*/ 362229 h 393472"/>
                <a:gd name="connsiteX87" fmla="*/ 277937 w 467676"/>
                <a:gd name="connsiteY87" fmla="*/ 362229 h 393472"/>
                <a:gd name="connsiteX88" fmla="*/ 272079 w 467676"/>
                <a:gd name="connsiteY88" fmla="*/ 372644 h 393472"/>
                <a:gd name="connsiteX89" fmla="*/ 266872 w 467676"/>
                <a:gd name="connsiteY89" fmla="*/ 378502 h 393472"/>
                <a:gd name="connsiteX90" fmla="*/ 259386 w 467676"/>
                <a:gd name="connsiteY90" fmla="*/ 382733 h 393472"/>
                <a:gd name="connsiteX91" fmla="*/ 253202 w 467676"/>
                <a:gd name="connsiteY91" fmla="*/ 383058 h 393472"/>
                <a:gd name="connsiteX92" fmla="*/ 249297 w 467676"/>
                <a:gd name="connsiteY92" fmla="*/ 381106 h 393472"/>
                <a:gd name="connsiteX93" fmla="*/ 240184 w 467676"/>
                <a:gd name="connsiteY93" fmla="*/ 373946 h 393472"/>
                <a:gd name="connsiteX94" fmla="*/ 228793 w 467676"/>
                <a:gd name="connsiteY94" fmla="*/ 367111 h 393472"/>
                <a:gd name="connsiteX95" fmla="*/ 222284 w 467676"/>
                <a:gd name="connsiteY95" fmla="*/ 368738 h 393472"/>
                <a:gd name="connsiteX96" fmla="*/ 215125 w 467676"/>
                <a:gd name="connsiteY96" fmla="*/ 372969 h 393472"/>
                <a:gd name="connsiteX97" fmla="*/ 214473 w 467676"/>
                <a:gd name="connsiteY97" fmla="*/ 380129 h 393472"/>
                <a:gd name="connsiteX98" fmla="*/ 214799 w 467676"/>
                <a:gd name="connsiteY98" fmla="*/ 382408 h 393472"/>
                <a:gd name="connsiteX99" fmla="*/ 209917 w 467676"/>
                <a:gd name="connsiteY99" fmla="*/ 382733 h 393472"/>
                <a:gd name="connsiteX100" fmla="*/ 198526 w 467676"/>
                <a:gd name="connsiteY100" fmla="*/ 385337 h 393472"/>
                <a:gd name="connsiteX101" fmla="*/ 194621 w 467676"/>
                <a:gd name="connsiteY101" fmla="*/ 388591 h 393472"/>
                <a:gd name="connsiteX102" fmla="*/ 194621 w 467676"/>
                <a:gd name="connsiteY102" fmla="*/ 388591 h 393472"/>
                <a:gd name="connsiteX103" fmla="*/ 190716 w 467676"/>
                <a:gd name="connsiteY103" fmla="*/ 391520 h 393472"/>
                <a:gd name="connsiteX104" fmla="*/ 190716 w 467676"/>
                <a:gd name="connsiteY104" fmla="*/ 391520 h 393472"/>
                <a:gd name="connsiteX105" fmla="*/ 184857 w 467676"/>
                <a:gd name="connsiteY105" fmla="*/ 392497 h 393472"/>
                <a:gd name="connsiteX106" fmla="*/ 174443 w 467676"/>
                <a:gd name="connsiteY106" fmla="*/ 393473 h 393472"/>
                <a:gd name="connsiteX107" fmla="*/ 173466 w 467676"/>
                <a:gd name="connsiteY107" fmla="*/ 391520 h 393472"/>
                <a:gd name="connsiteX108" fmla="*/ 168910 w 467676"/>
                <a:gd name="connsiteY108" fmla="*/ 386638 h 393472"/>
                <a:gd name="connsiteX109" fmla="*/ 157519 w 467676"/>
                <a:gd name="connsiteY109" fmla="*/ 385662 h 393472"/>
                <a:gd name="connsiteX110" fmla="*/ 150034 w 467676"/>
                <a:gd name="connsiteY110" fmla="*/ 385662 h 393472"/>
                <a:gd name="connsiteX111" fmla="*/ 145152 w 467676"/>
                <a:gd name="connsiteY111" fmla="*/ 386964 h 393472"/>
                <a:gd name="connsiteX112" fmla="*/ 138968 w 467676"/>
                <a:gd name="connsiteY112" fmla="*/ 389567 h 393472"/>
                <a:gd name="connsiteX113" fmla="*/ 138968 w 467676"/>
                <a:gd name="connsiteY113" fmla="*/ 389567 h 393472"/>
                <a:gd name="connsiteX114" fmla="*/ 132459 w 467676"/>
                <a:gd name="connsiteY114" fmla="*/ 389242 h 393472"/>
                <a:gd name="connsiteX115" fmla="*/ 125625 w 467676"/>
                <a:gd name="connsiteY115" fmla="*/ 387615 h 393472"/>
                <a:gd name="connsiteX116" fmla="*/ 124974 w 467676"/>
                <a:gd name="connsiteY116" fmla="*/ 385662 h 393472"/>
                <a:gd name="connsiteX117" fmla="*/ 124323 w 467676"/>
                <a:gd name="connsiteY117" fmla="*/ 381431 h 393472"/>
                <a:gd name="connsiteX118" fmla="*/ 119441 w 467676"/>
                <a:gd name="connsiteY118" fmla="*/ 375248 h 393472"/>
                <a:gd name="connsiteX119" fmla="*/ 116512 w 467676"/>
                <a:gd name="connsiteY119" fmla="*/ 371993 h 393472"/>
                <a:gd name="connsiteX120" fmla="*/ 115861 w 467676"/>
                <a:gd name="connsiteY120" fmla="*/ 366786 h 393472"/>
                <a:gd name="connsiteX121" fmla="*/ 115210 w 467676"/>
                <a:gd name="connsiteY121" fmla="*/ 362555 h 393472"/>
                <a:gd name="connsiteX122" fmla="*/ 105447 w 467676"/>
                <a:gd name="connsiteY122" fmla="*/ 362555 h 393472"/>
                <a:gd name="connsiteX123" fmla="*/ 102192 w 467676"/>
                <a:gd name="connsiteY123" fmla="*/ 363206 h 393472"/>
                <a:gd name="connsiteX124" fmla="*/ 102192 w 467676"/>
                <a:gd name="connsiteY124" fmla="*/ 363206 h 393472"/>
                <a:gd name="connsiteX125" fmla="*/ 98937 w 467676"/>
                <a:gd name="connsiteY125" fmla="*/ 363531 h 393472"/>
                <a:gd name="connsiteX126" fmla="*/ 87872 w 467676"/>
                <a:gd name="connsiteY126" fmla="*/ 365809 h 393472"/>
                <a:gd name="connsiteX127" fmla="*/ 86570 w 467676"/>
                <a:gd name="connsiteY127" fmla="*/ 373620 h 393472"/>
                <a:gd name="connsiteX128" fmla="*/ 86896 w 467676"/>
                <a:gd name="connsiteY128" fmla="*/ 375248 h 393472"/>
                <a:gd name="connsiteX129" fmla="*/ 84943 w 467676"/>
                <a:gd name="connsiteY129" fmla="*/ 377526 h 393472"/>
                <a:gd name="connsiteX130" fmla="*/ 80061 w 467676"/>
                <a:gd name="connsiteY130" fmla="*/ 381431 h 393472"/>
                <a:gd name="connsiteX131" fmla="*/ 74854 w 467676"/>
                <a:gd name="connsiteY131" fmla="*/ 380455 h 393472"/>
                <a:gd name="connsiteX132" fmla="*/ 70949 w 467676"/>
                <a:gd name="connsiteY132" fmla="*/ 379153 h 393472"/>
                <a:gd name="connsiteX133" fmla="*/ 62487 w 467676"/>
                <a:gd name="connsiteY133" fmla="*/ 383058 h 393472"/>
                <a:gd name="connsiteX134" fmla="*/ 62487 w 467676"/>
                <a:gd name="connsiteY134" fmla="*/ 383058 h 393472"/>
                <a:gd name="connsiteX135" fmla="*/ 61185 w 467676"/>
                <a:gd name="connsiteY135" fmla="*/ 384035 h 393472"/>
                <a:gd name="connsiteX136" fmla="*/ 52723 w 467676"/>
                <a:gd name="connsiteY136" fmla="*/ 384035 h 393472"/>
                <a:gd name="connsiteX137" fmla="*/ 51096 w 467676"/>
                <a:gd name="connsiteY137" fmla="*/ 384035 h 393472"/>
                <a:gd name="connsiteX138" fmla="*/ 51096 w 467676"/>
                <a:gd name="connsiteY138" fmla="*/ 378177 h 393472"/>
                <a:gd name="connsiteX139" fmla="*/ 38403 w 467676"/>
                <a:gd name="connsiteY139" fmla="*/ 361253 h 393472"/>
                <a:gd name="connsiteX140" fmla="*/ 30918 w 467676"/>
                <a:gd name="connsiteY140" fmla="*/ 351815 h 393472"/>
                <a:gd name="connsiteX141" fmla="*/ 31569 w 467676"/>
                <a:gd name="connsiteY141" fmla="*/ 344980 h 393472"/>
                <a:gd name="connsiteX142" fmla="*/ 31569 w 467676"/>
                <a:gd name="connsiteY142" fmla="*/ 344980 h 393472"/>
                <a:gd name="connsiteX143" fmla="*/ 31894 w 467676"/>
                <a:gd name="connsiteY143" fmla="*/ 340424 h 393472"/>
                <a:gd name="connsiteX144" fmla="*/ 27338 w 467676"/>
                <a:gd name="connsiteY144" fmla="*/ 335868 h 393472"/>
                <a:gd name="connsiteX145" fmla="*/ 21480 w 467676"/>
                <a:gd name="connsiteY145" fmla="*/ 330009 h 393472"/>
                <a:gd name="connsiteX146" fmla="*/ 21805 w 467676"/>
                <a:gd name="connsiteY146" fmla="*/ 322524 h 393472"/>
                <a:gd name="connsiteX147" fmla="*/ 21480 w 467676"/>
                <a:gd name="connsiteY147" fmla="*/ 316340 h 393472"/>
                <a:gd name="connsiteX148" fmla="*/ 21480 w 467676"/>
                <a:gd name="connsiteY148" fmla="*/ 316340 h 393472"/>
                <a:gd name="connsiteX149" fmla="*/ 19853 w 467676"/>
                <a:gd name="connsiteY149" fmla="*/ 316015 h 393472"/>
                <a:gd name="connsiteX150" fmla="*/ 17574 w 467676"/>
                <a:gd name="connsiteY150" fmla="*/ 315039 h 393472"/>
                <a:gd name="connsiteX151" fmla="*/ 13344 w 467676"/>
                <a:gd name="connsiteY151" fmla="*/ 303973 h 393472"/>
                <a:gd name="connsiteX152" fmla="*/ 9764 w 467676"/>
                <a:gd name="connsiteY152" fmla="*/ 298440 h 393472"/>
                <a:gd name="connsiteX153" fmla="*/ 4556 w 467676"/>
                <a:gd name="connsiteY153" fmla="*/ 298440 h 393472"/>
                <a:gd name="connsiteX154" fmla="*/ 2278 w 467676"/>
                <a:gd name="connsiteY154" fmla="*/ 298766 h 393472"/>
                <a:gd name="connsiteX155" fmla="*/ 976 w 467676"/>
                <a:gd name="connsiteY155" fmla="*/ 297464 h 393472"/>
                <a:gd name="connsiteX156" fmla="*/ 0 w 467676"/>
                <a:gd name="connsiteY156" fmla="*/ 295837 h 393472"/>
                <a:gd name="connsiteX157" fmla="*/ 3580 w 467676"/>
                <a:gd name="connsiteY157" fmla="*/ 291931 h 393472"/>
                <a:gd name="connsiteX158" fmla="*/ 12042 w 467676"/>
                <a:gd name="connsiteY158" fmla="*/ 280541 h 393472"/>
                <a:gd name="connsiteX159" fmla="*/ 10740 w 467676"/>
                <a:gd name="connsiteY159" fmla="*/ 277612 h 393472"/>
                <a:gd name="connsiteX160" fmla="*/ 7811 w 467676"/>
                <a:gd name="connsiteY160" fmla="*/ 270126 h 393472"/>
                <a:gd name="connsiteX161" fmla="*/ 8787 w 467676"/>
                <a:gd name="connsiteY161" fmla="*/ 266221 h 393472"/>
                <a:gd name="connsiteX162" fmla="*/ 9764 w 467676"/>
                <a:gd name="connsiteY162" fmla="*/ 264919 h 393472"/>
                <a:gd name="connsiteX163" fmla="*/ 9764 w 467676"/>
                <a:gd name="connsiteY163" fmla="*/ 264919 h 393472"/>
                <a:gd name="connsiteX164" fmla="*/ 14645 w 467676"/>
                <a:gd name="connsiteY164" fmla="*/ 261990 h 393472"/>
                <a:gd name="connsiteX165" fmla="*/ 14645 w 467676"/>
                <a:gd name="connsiteY165" fmla="*/ 261990 h 393472"/>
                <a:gd name="connsiteX166" fmla="*/ 18876 w 467676"/>
                <a:gd name="connsiteY166" fmla="*/ 259061 h 393472"/>
                <a:gd name="connsiteX167" fmla="*/ 16923 w 467676"/>
                <a:gd name="connsiteY167" fmla="*/ 251575 h 393472"/>
                <a:gd name="connsiteX168" fmla="*/ 15296 w 467676"/>
                <a:gd name="connsiteY168" fmla="*/ 247019 h 393472"/>
                <a:gd name="connsiteX169" fmla="*/ 18876 w 467676"/>
                <a:gd name="connsiteY169" fmla="*/ 245392 h 393472"/>
                <a:gd name="connsiteX170" fmla="*/ 24083 w 467676"/>
                <a:gd name="connsiteY170" fmla="*/ 241812 h 393472"/>
                <a:gd name="connsiteX171" fmla="*/ 24083 w 467676"/>
                <a:gd name="connsiteY171" fmla="*/ 241812 h 393472"/>
                <a:gd name="connsiteX172" fmla="*/ 25385 w 467676"/>
                <a:gd name="connsiteY172" fmla="*/ 236279 h 393472"/>
                <a:gd name="connsiteX173" fmla="*/ 30267 w 467676"/>
                <a:gd name="connsiteY173" fmla="*/ 219355 h 393472"/>
                <a:gd name="connsiteX174" fmla="*/ 35800 w 467676"/>
                <a:gd name="connsiteY174" fmla="*/ 214474 h 393472"/>
                <a:gd name="connsiteX175" fmla="*/ 36451 w 467676"/>
                <a:gd name="connsiteY175" fmla="*/ 214148 h 393472"/>
                <a:gd name="connsiteX176" fmla="*/ 36451 w 467676"/>
                <a:gd name="connsiteY176" fmla="*/ 214148 h 393472"/>
                <a:gd name="connsiteX177" fmla="*/ 45238 w 467676"/>
                <a:gd name="connsiteY177" fmla="*/ 214148 h 393472"/>
                <a:gd name="connsiteX178" fmla="*/ 60209 w 467676"/>
                <a:gd name="connsiteY178" fmla="*/ 212846 h 393472"/>
                <a:gd name="connsiteX179" fmla="*/ 60209 w 467676"/>
                <a:gd name="connsiteY179" fmla="*/ 212846 h 393472"/>
                <a:gd name="connsiteX180" fmla="*/ 60860 w 467676"/>
                <a:gd name="connsiteY180" fmla="*/ 179976 h 393472"/>
                <a:gd name="connsiteX181" fmla="*/ 60860 w 467676"/>
                <a:gd name="connsiteY181" fmla="*/ 111956 h 393472"/>
                <a:gd name="connsiteX182" fmla="*/ 61185 w 467676"/>
                <a:gd name="connsiteY182" fmla="*/ 98938 h 393472"/>
                <a:gd name="connsiteX183" fmla="*/ 61836 w 467676"/>
                <a:gd name="connsiteY183" fmla="*/ 91778 h 393472"/>
                <a:gd name="connsiteX184" fmla="*/ 79085 w 467676"/>
                <a:gd name="connsiteY184" fmla="*/ 90801 h 393472"/>
                <a:gd name="connsiteX185" fmla="*/ 87872 w 467676"/>
                <a:gd name="connsiteY185" fmla="*/ 90150 h 393472"/>
                <a:gd name="connsiteX186" fmla="*/ 87872 w 467676"/>
                <a:gd name="connsiteY186" fmla="*/ 90150 h 393472"/>
                <a:gd name="connsiteX187" fmla="*/ 88849 w 467676"/>
                <a:gd name="connsiteY187" fmla="*/ 44587 h 393472"/>
                <a:gd name="connsiteX188" fmla="*/ 88849 w 467676"/>
                <a:gd name="connsiteY188" fmla="*/ 39705 h 393472"/>
                <a:gd name="connsiteX189" fmla="*/ 88849 w 467676"/>
                <a:gd name="connsiteY189" fmla="*/ 31894 h 393472"/>
                <a:gd name="connsiteX190" fmla="*/ 259061 w 467676"/>
                <a:gd name="connsiteY190" fmla="*/ 29942 h 393472"/>
                <a:gd name="connsiteX191" fmla="*/ 265570 w 467676"/>
                <a:gd name="connsiteY191" fmla="*/ 26687 h 393472"/>
                <a:gd name="connsiteX192" fmla="*/ 269475 w 467676"/>
                <a:gd name="connsiteY192" fmla="*/ 24409 h 393472"/>
                <a:gd name="connsiteX193" fmla="*/ 270452 w 467676"/>
                <a:gd name="connsiteY193" fmla="*/ 27664 h 393472"/>
                <a:gd name="connsiteX194" fmla="*/ 274682 w 467676"/>
                <a:gd name="connsiteY194" fmla="*/ 34173 h 393472"/>
                <a:gd name="connsiteX195" fmla="*/ 304299 w 467676"/>
                <a:gd name="connsiteY195" fmla="*/ 33522 h 393472"/>
                <a:gd name="connsiteX196" fmla="*/ 314713 w 467676"/>
                <a:gd name="connsiteY196" fmla="*/ 33196 h 393472"/>
                <a:gd name="connsiteX197" fmla="*/ 320246 w 467676"/>
                <a:gd name="connsiteY197" fmla="*/ 37102 h 393472"/>
                <a:gd name="connsiteX198" fmla="*/ 327731 w 467676"/>
                <a:gd name="connsiteY198" fmla="*/ 41332 h 393472"/>
                <a:gd name="connsiteX199" fmla="*/ 330986 w 467676"/>
                <a:gd name="connsiteY199" fmla="*/ 41007 h 393472"/>
                <a:gd name="connsiteX200" fmla="*/ 342051 w 467676"/>
                <a:gd name="connsiteY200" fmla="*/ 38078 h 393472"/>
                <a:gd name="connsiteX201" fmla="*/ 344329 w 467676"/>
                <a:gd name="connsiteY201" fmla="*/ 32220 h 393472"/>
                <a:gd name="connsiteX202" fmla="*/ 346608 w 467676"/>
                <a:gd name="connsiteY202" fmla="*/ 26362 h 393472"/>
                <a:gd name="connsiteX203" fmla="*/ 350513 w 467676"/>
                <a:gd name="connsiteY203" fmla="*/ 26036 h 393472"/>
                <a:gd name="connsiteX204" fmla="*/ 359951 w 467676"/>
                <a:gd name="connsiteY204" fmla="*/ 23107 h 393472"/>
                <a:gd name="connsiteX205" fmla="*/ 364508 w 467676"/>
                <a:gd name="connsiteY205" fmla="*/ 14645 h 393472"/>
                <a:gd name="connsiteX206" fmla="*/ 369064 w 467676"/>
                <a:gd name="connsiteY206" fmla="*/ 6183 h 393472"/>
                <a:gd name="connsiteX207" fmla="*/ 385336 w 467676"/>
                <a:gd name="connsiteY207" fmla="*/ 0 h 393472"/>
                <a:gd name="connsiteX208" fmla="*/ 385336 w 467676"/>
                <a:gd name="connsiteY208" fmla="*/ 0 h 3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467676" h="393472">
                  <a:moveTo>
                    <a:pt x="385336" y="0"/>
                  </a:moveTo>
                  <a:cubicBezTo>
                    <a:pt x="386638" y="4882"/>
                    <a:pt x="388266" y="6183"/>
                    <a:pt x="391520" y="9764"/>
                  </a:cubicBezTo>
                  <a:cubicBezTo>
                    <a:pt x="396076" y="13994"/>
                    <a:pt x="419835" y="30592"/>
                    <a:pt x="420485" y="32871"/>
                  </a:cubicBezTo>
                  <a:cubicBezTo>
                    <a:pt x="420811" y="35149"/>
                    <a:pt x="414953" y="38078"/>
                    <a:pt x="421787" y="47191"/>
                  </a:cubicBezTo>
                  <a:cubicBezTo>
                    <a:pt x="428622" y="56303"/>
                    <a:pt x="431876" y="58582"/>
                    <a:pt x="430574" y="61185"/>
                  </a:cubicBezTo>
                  <a:cubicBezTo>
                    <a:pt x="429598" y="63789"/>
                    <a:pt x="425367" y="56303"/>
                    <a:pt x="426344" y="65416"/>
                  </a:cubicBezTo>
                  <a:cubicBezTo>
                    <a:pt x="426995" y="74529"/>
                    <a:pt x="427320" y="87547"/>
                    <a:pt x="430249" y="98287"/>
                  </a:cubicBezTo>
                  <a:cubicBezTo>
                    <a:pt x="432853" y="109352"/>
                    <a:pt x="431876" y="116512"/>
                    <a:pt x="435131" y="122045"/>
                  </a:cubicBezTo>
                  <a:cubicBezTo>
                    <a:pt x="438385" y="127578"/>
                    <a:pt x="448149" y="134738"/>
                    <a:pt x="453682" y="138318"/>
                  </a:cubicBezTo>
                  <a:cubicBezTo>
                    <a:pt x="458889" y="141898"/>
                    <a:pt x="461493" y="141572"/>
                    <a:pt x="467676" y="147756"/>
                  </a:cubicBezTo>
                  <a:lnTo>
                    <a:pt x="467351" y="148081"/>
                  </a:lnTo>
                  <a:cubicBezTo>
                    <a:pt x="464096" y="152963"/>
                    <a:pt x="459214" y="160774"/>
                    <a:pt x="458238" y="160774"/>
                  </a:cubicBezTo>
                  <a:cubicBezTo>
                    <a:pt x="457587" y="160774"/>
                    <a:pt x="456611" y="160774"/>
                    <a:pt x="455309" y="161099"/>
                  </a:cubicBezTo>
                  <a:cubicBezTo>
                    <a:pt x="453031" y="161099"/>
                    <a:pt x="450427" y="161099"/>
                    <a:pt x="449451" y="162076"/>
                  </a:cubicBezTo>
                  <a:cubicBezTo>
                    <a:pt x="448800" y="162401"/>
                    <a:pt x="447824" y="163703"/>
                    <a:pt x="446522" y="165330"/>
                  </a:cubicBezTo>
                  <a:cubicBezTo>
                    <a:pt x="443593" y="169236"/>
                    <a:pt x="438711" y="175094"/>
                    <a:pt x="437084" y="175094"/>
                  </a:cubicBezTo>
                  <a:cubicBezTo>
                    <a:pt x="436107" y="175094"/>
                    <a:pt x="434154" y="174768"/>
                    <a:pt x="432202" y="174443"/>
                  </a:cubicBezTo>
                  <a:cubicBezTo>
                    <a:pt x="427645" y="173792"/>
                    <a:pt x="422763" y="173141"/>
                    <a:pt x="422438" y="175419"/>
                  </a:cubicBezTo>
                  <a:cubicBezTo>
                    <a:pt x="422438" y="176070"/>
                    <a:pt x="422438" y="177372"/>
                    <a:pt x="422438" y="179650"/>
                  </a:cubicBezTo>
                  <a:cubicBezTo>
                    <a:pt x="422438" y="185508"/>
                    <a:pt x="422763" y="195597"/>
                    <a:pt x="420811" y="198201"/>
                  </a:cubicBezTo>
                  <a:cubicBezTo>
                    <a:pt x="419509" y="200154"/>
                    <a:pt x="416906" y="205686"/>
                    <a:pt x="414627" y="211870"/>
                  </a:cubicBezTo>
                  <a:cubicBezTo>
                    <a:pt x="411698" y="219681"/>
                    <a:pt x="408444" y="227817"/>
                    <a:pt x="408444" y="229445"/>
                  </a:cubicBezTo>
                  <a:cubicBezTo>
                    <a:pt x="408444" y="230421"/>
                    <a:pt x="408444" y="234326"/>
                    <a:pt x="408769" y="238883"/>
                  </a:cubicBezTo>
                  <a:cubicBezTo>
                    <a:pt x="409095" y="245717"/>
                    <a:pt x="409420" y="254504"/>
                    <a:pt x="408769" y="257433"/>
                  </a:cubicBezTo>
                  <a:cubicBezTo>
                    <a:pt x="408118" y="260688"/>
                    <a:pt x="405189" y="275659"/>
                    <a:pt x="401935" y="286724"/>
                  </a:cubicBezTo>
                  <a:cubicBezTo>
                    <a:pt x="400308" y="292908"/>
                    <a:pt x="398680" y="298115"/>
                    <a:pt x="398029" y="298115"/>
                  </a:cubicBezTo>
                  <a:lnTo>
                    <a:pt x="398029" y="298115"/>
                  </a:lnTo>
                  <a:cubicBezTo>
                    <a:pt x="397053" y="298766"/>
                    <a:pt x="394775" y="298766"/>
                    <a:pt x="392822" y="299091"/>
                  </a:cubicBezTo>
                  <a:cubicBezTo>
                    <a:pt x="389893" y="299417"/>
                    <a:pt x="386638" y="299742"/>
                    <a:pt x="385662" y="301044"/>
                  </a:cubicBezTo>
                  <a:cubicBezTo>
                    <a:pt x="385011" y="302021"/>
                    <a:pt x="383384" y="305926"/>
                    <a:pt x="381431" y="309831"/>
                  </a:cubicBezTo>
                  <a:cubicBezTo>
                    <a:pt x="379804" y="313737"/>
                    <a:pt x="378177" y="317317"/>
                    <a:pt x="377526" y="317968"/>
                  </a:cubicBezTo>
                  <a:lnTo>
                    <a:pt x="377526" y="317968"/>
                  </a:lnTo>
                  <a:cubicBezTo>
                    <a:pt x="377200" y="318293"/>
                    <a:pt x="376549" y="318619"/>
                    <a:pt x="375573" y="319270"/>
                  </a:cubicBezTo>
                  <a:cubicBezTo>
                    <a:pt x="373620" y="320571"/>
                    <a:pt x="371017" y="321873"/>
                    <a:pt x="369715" y="325453"/>
                  </a:cubicBezTo>
                  <a:cubicBezTo>
                    <a:pt x="369064" y="327731"/>
                    <a:pt x="368088" y="333590"/>
                    <a:pt x="367111" y="339122"/>
                  </a:cubicBezTo>
                  <a:cubicBezTo>
                    <a:pt x="366135" y="344980"/>
                    <a:pt x="365484" y="350513"/>
                    <a:pt x="364833" y="351164"/>
                  </a:cubicBezTo>
                  <a:cubicBezTo>
                    <a:pt x="364182" y="351815"/>
                    <a:pt x="363206" y="352791"/>
                    <a:pt x="361904" y="353768"/>
                  </a:cubicBezTo>
                  <a:cubicBezTo>
                    <a:pt x="360927" y="354418"/>
                    <a:pt x="359951" y="354744"/>
                    <a:pt x="359300" y="354744"/>
                  </a:cubicBezTo>
                  <a:cubicBezTo>
                    <a:pt x="358649" y="354744"/>
                    <a:pt x="357673" y="354418"/>
                    <a:pt x="356371" y="353768"/>
                  </a:cubicBezTo>
                  <a:cubicBezTo>
                    <a:pt x="354093" y="352791"/>
                    <a:pt x="351490" y="352140"/>
                    <a:pt x="350188" y="353117"/>
                  </a:cubicBezTo>
                  <a:cubicBezTo>
                    <a:pt x="349537" y="353768"/>
                    <a:pt x="348235" y="356371"/>
                    <a:pt x="347258" y="358975"/>
                  </a:cubicBezTo>
                  <a:cubicBezTo>
                    <a:pt x="346282" y="361253"/>
                    <a:pt x="345631" y="363531"/>
                    <a:pt x="345957" y="364833"/>
                  </a:cubicBezTo>
                  <a:cubicBezTo>
                    <a:pt x="345957" y="366135"/>
                    <a:pt x="345631" y="369389"/>
                    <a:pt x="345306" y="372644"/>
                  </a:cubicBezTo>
                  <a:cubicBezTo>
                    <a:pt x="344980" y="374922"/>
                    <a:pt x="344329" y="377200"/>
                    <a:pt x="343679" y="378827"/>
                  </a:cubicBezTo>
                  <a:lnTo>
                    <a:pt x="343679" y="378827"/>
                  </a:lnTo>
                  <a:cubicBezTo>
                    <a:pt x="342702" y="380780"/>
                    <a:pt x="342051" y="383058"/>
                    <a:pt x="341400" y="385987"/>
                  </a:cubicBezTo>
                  <a:cubicBezTo>
                    <a:pt x="341075" y="388266"/>
                    <a:pt x="340424" y="390544"/>
                    <a:pt x="340424" y="393147"/>
                  </a:cubicBezTo>
                  <a:cubicBezTo>
                    <a:pt x="337820" y="392497"/>
                    <a:pt x="333264" y="391195"/>
                    <a:pt x="333264" y="390218"/>
                  </a:cubicBezTo>
                  <a:cubicBezTo>
                    <a:pt x="333264" y="387940"/>
                    <a:pt x="337495" y="375248"/>
                    <a:pt x="337495" y="375248"/>
                  </a:cubicBezTo>
                  <a:lnTo>
                    <a:pt x="337820" y="374597"/>
                  </a:lnTo>
                  <a:lnTo>
                    <a:pt x="337495" y="374271"/>
                  </a:lnTo>
                  <a:cubicBezTo>
                    <a:pt x="337495" y="374271"/>
                    <a:pt x="335217" y="368738"/>
                    <a:pt x="334566" y="366786"/>
                  </a:cubicBezTo>
                  <a:cubicBezTo>
                    <a:pt x="334240" y="365484"/>
                    <a:pt x="332288" y="363206"/>
                    <a:pt x="330335" y="361253"/>
                  </a:cubicBezTo>
                  <a:cubicBezTo>
                    <a:pt x="328382" y="359626"/>
                    <a:pt x="326104" y="357999"/>
                    <a:pt x="324151" y="357348"/>
                  </a:cubicBezTo>
                  <a:cubicBezTo>
                    <a:pt x="322524" y="357022"/>
                    <a:pt x="320897" y="356046"/>
                    <a:pt x="319920" y="355069"/>
                  </a:cubicBezTo>
                  <a:cubicBezTo>
                    <a:pt x="318944" y="354418"/>
                    <a:pt x="318293" y="353442"/>
                    <a:pt x="318293" y="353117"/>
                  </a:cubicBezTo>
                  <a:cubicBezTo>
                    <a:pt x="318293" y="352791"/>
                    <a:pt x="318293" y="352466"/>
                    <a:pt x="318618" y="351815"/>
                  </a:cubicBezTo>
                  <a:cubicBezTo>
                    <a:pt x="318944" y="349537"/>
                    <a:pt x="319595" y="345631"/>
                    <a:pt x="319270" y="340749"/>
                  </a:cubicBezTo>
                  <a:cubicBezTo>
                    <a:pt x="318944" y="338471"/>
                    <a:pt x="318618" y="336519"/>
                    <a:pt x="318293" y="334240"/>
                  </a:cubicBezTo>
                  <a:cubicBezTo>
                    <a:pt x="317642" y="330986"/>
                    <a:pt x="317317" y="327731"/>
                    <a:pt x="317642" y="326430"/>
                  </a:cubicBezTo>
                  <a:cubicBezTo>
                    <a:pt x="317968" y="325453"/>
                    <a:pt x="318944" y="323826"/>
                    <a:pt x="319920" y="321873"/>
                  </a:cubicBezTo>
                  <a:cubicBezTo>
                    <a:pt x="321548" y="318944"/>
                    <a:pt x="323175" y="315690"/>
                    <a:pt x="324151" y="314388"/>
                  </a:cubicBezTo>
                  <a:lnTo>
                    <a:pt x="324151" y="314388"/>
                  </a:lnTo>
                  <a:cubicBezTo>
                    <a:pt x="324477" y="314062"/>
                    <a:pt x="324477" y="313737"/>
                    <a:pt x="324477" y="313411"/>
                  </a:cubicBezTo>
                  <a:lnTo>
                    <a:pt x="324477" y="313411"/>
                  </a:lnTo>
                  <a:cubicBezTo>
                    <a:pt x="324477" y="312435"/>
                    <a:pt x="323826" y="311784"/>
                    <a:pt x="322524" y="311133"/>
                  </a:cubicBezTo>
                  <a:cubicBezTo>
                    <a:pt x="321873" y="310808"/>
                    <a:pt x="320571" y="310482"/>
                    <a:pt x="319270" y="310482"/>
                  </a:cubicBezTo>
                  <a:cubicBezTo>
                    <a:pt x="315039" y="309831"/>
                    <a:pt x="308204" y="309831"/>
                    <a:pt x="305275" y="310808"/>
                  </a:cubicBezTo>
                  <a:cubicBezTo>
                    <a:pt x="302020" y="311459"/>
                    <a:pt x="301695" y="313086"/>
                    <a:pt x="302020" y="315039"/>
                  </a:cubicBezTo>
                  <a:cubicBezTo>
                    <a:pt x="302020" y="315690"/>
                    <a:pt x="302346" y="316340"/>
                    <a:pt x="302672" y="316991"/>
                  </a:cubicBezTo>
                  <a:cubicBezTo>
                    <a:pt x="302997" y="317968"/>
                    <a:pt x="303322" y="318619"/>
                    <a:pt x="303322" y="319270"/>
                  </a:cubicBezTo>
                  <a:cubicBezTo>
                    <a:pt x="303322" y="319595"/>
                    <a:pt x="299091" y="319595"/>
                    <a:pt x="294861" y="319270"/>
                  </a:cubicBezTo>
                  <a:cubicBezTo>
                    <a:pt x="290304" y="319270"/>
                    <a:pt x="286073" y="318944"/>
                    <a:pt x="284772" y="320246"/>
                  </a:cubicBezTo>
                  <a:lnTo>
                    <a:pt x="284772" y="320246"/>
                  </a:lnTo>
                  <a:cubicBezTo>
                    <a:pt x="283470" y="321548"/>
                    <a:pt x="284120" y="322849"/>
                    <a:pt x="285748" y="324151"/>
                  </a:cubicBezTo>
                  <a:lnTo>
                    <a:pt x="285748" y="324151"/>
                  </a:lnTo>
                  <a:cubicBezTo>
                    <a:pt x="286724" y="325128"/>
                    <a:pt x="288352" y="326104"/>
                    <a:pt x="289979" y="327081"/>
                  </a:cubicBezTo>
                  <a:cubicBezTo>
                    <a:pt x="291606" y="328057"/>
                    <a:pt x="293233" y="329033"/>
                    <a:pt x="293559" y="329684"/>
                  </a:cubicBezTo>
                  <a:lnTo>
                    <a:pt x="293559" y="329684"/>
                  </a:lnTo>
                  <a:cubicBezTo>
                    <a:pt x="294209" y="330660"/>
                    <a:pt x="293559" y="333590"/>
                    <a:pt x="293233" y="336193"/>
                  </a:cubicBezTo>
                  <a:cubicBezTo>
                    <a:pt x="292908" y="337820"/>
                    <a:pt x="292582" y="339122"/>
                    <a:pt x="292582" y="340424"/>
                  </a:cubicBezTo>
                  <a:cubicBezTo>
                    <a:pt x="292582" y="342051"/>
                    <a:pt x="293233" y="343353"/>
                    <a:pt x="293884" y="344655"/>
                  </a:cubicBezTo>
                  <a:cubicBezTo>
                    <a:pt x="294535" y="345631"/>
                    <a:pt x="295186" y="346933"/>
                    <a:pt x="295511" y="348560"/>
                  </a:cubicBezTo>
                  <a:cubicBezTo>
                    <a:pt x="295837" y="350513"/>
                    <a:pt x="289653" y="353442"/>
                    <a:pt x="285748" y="355069"/>
                  </a:cubicBezTo>
                  <a:lnTo>
                    <a:pt x="285748" y="355069"/>
                  </a:lnTo>
                  <a:cubicBezTo>
                    <a:pt x="284446" y="355720"/>
                    <a:pt x="283470" y="356046"/>
                    <a:pt x="282819" y="356371"/>
                  </a:cubicBezTo>
                  <a:cubicBezTo>
                    <a:pt x="281517" y="357022"/>
                    <a:pt x="279564" y="359300"/>
                    <a:pt x="277937" y="362229"/>
                  </a:cubicBezTo>
                  <a:lnTo>
                    <a:pt x="277937" y="362229"/>
                  </a:lnTo>
                  <a:cubicBezTo>
                    <a:pt x="275659" y="365809"/>
                    <a:pt x="273055" y="370040"/>
                    <a:pt x="272079" y="372644"/>
                  </a:cubicBezTo>
                  <a:cubicBezTo>
                    <a:pt x="271102" y="374597"/>
                    <a:pt x="269150" y="376875"/>
                    <a:pt x="266872" y="378502"/>
                  </a:cubicBezTo>
                  <a:cubicBezTo>
                    <a:pt x="264268" y="380455"/>
                    <a:pt x="261664" y="382082"/>
                    <a:pt x="259386" y="382733"/>
                  </a:cubicBezTo>
                  <a:cubicBezTo>
                    <a:pt x="257433" y="383384"/>
                    <a:pt x="255155" y="383384"/>
                    <a:pt x="253202" y="383058"/>
                  </a:cubicBezTo>
                  <a:cubicBezTo>
                    <a:pt x="251250" y="382733"/>
                    <a:pt x="249948" y="382082"/>
                    <a:pt x="249297" y="381106"/>
                  </a:cubicBezTo>
                  <a:cubicBezTo>
                    <a:pt x="248321" y="379804"/>
                    <a:pt x="244415" y="376875"/>
                    <a:pt x="240184" y="373946"/>
                  </a:cubicBezTo>
                  <a:cubicBezTo>
                    <a:pt x="235302" y="370691"/>
                    <a:pt x="230095" y="367437"/>
                    <a:pt x="228793" y="367111"/>
                  </a:cubicBezTo>
                  <a:cubicBezTo>
                    <a:pt x="227492" y="366786"/>
                    <a:pt x="224888" y="367762"/>
                    <a:pt x="222284" y="368738"/>
                  </a:cubicBezTo>
                  <a:cubicBezTo>
                    <a:pt x="219355" y="370040"/>
                    <a:pt x="216426" y="371993"/>
                    <a:pt x="215125" y="372969"/>
                  </a:cubicBezTo>
                  <a:cubicBezTo>
                    <a:pt x="213172" y="374922"/>
                    <a:pt x="213823" y="377526"/>
                    <a:pt x="214473" y="380129"/>
                  </a:cubicBezTo>
                  <a:cubicBezTo>
                    <a:pt x="214799" y="381106"/>
                    <a:pt x="214799" y="382082"/>
                    <a:pt x="214799" y="382408"/>
                  </a:cubicBezTo>
                  <a:cubicBezTo>
                    <a:pt x="214799" y="382408"/>
                    <a:pt x="212521" y="382408"/>
                    <a:pt x="209917" y="382733"/>
                  </a:cubicBezTo>
                  <a:cubicBezTo>
                    <a:pt x="206012" y="383058"/>
                    <a:pt x="201130" y="383709"/>
                    <a:pt x="198526" y="385337"/>
                  </a:cubicBezTo>
                  <a:cubicBezTo>
                    <a:pt x="196899" y="386638"/>
                    <a:pt x="195597" y="387615"/>
                    <a:pt x="194621" y="388591"/>
                  </a:cubicBezTo>
                  <a:lnTo>
                    <a:pt x="194621" y="388591"/>
                  </a:lnTo>
                  <a:cubicBezTo>
                    <a:pt x="192994" y="390218"/>
                    <a:pt x="191692" y="391195"/>
                    <a:pt x="190716" y="391520"/>
                  </a:cubicBezTo>
                  <a:lnTo>
                    <a:pt x="190716" y="391520"/>
                  </a:lnTo>
                  <a:cubicBezTo>
                    <a:pt x="190064" y="391846"/>
                    <a:pt x="187461" y="392171"/>
                    <a:pt x="184857" y="392497"/>
                  </a:cubicBezTo>
                  <a:cubicBezTo>
                    <a:pt x="180301" y="393147"/>
                    <a:pt x="175094" y="393473"/>
                    <a:pt x="174443" y="393473"/>
                  </a:cubicBezTo>
                  <a:cubicBezTo>
                    <a:pt x="174118" y="393473"/>
                    <a:pt x="174118" y="392497"/>
                    <a:pt x="173466" y="391520"/>
                  </a:cubicBezTo>
                  <a:cubicBezTo>
                    <a:pt x="172164" y="389242"/>
                    <a:pt x="170537" y="386638"/>
                    <a:pt x="168910" y="386638"/>
                  </a:cubicBezTo>
                  <a:cubicBezTo>
                    <a:pt x="167608" y="386313"/>
                    <a:pt x="162401" y="385987"/>
                    <a:pt x="157519" y="385662"/>
                  </a:cubicBezTo>
                  <a:cubicBezTo>
                    <a:pt x="154265" y="385337"/>
                    <a:pt x="151661" y="385337"/>
                    <a:pt x="150034" y="385662"/>
                  </a:cubicBezTo>
                  <a:cubicBezTo>
                    <a:pt x="148732" y="385987"/>
                    <a:pt x="146779" y="386313"/>
                    <a:pt x="145152" y="386964"/>
                  </a:cubicBezTo>
                  <a:cubicBezTo>
                    <a:pt x="142548" y="387940"/>
                    <a:pt x="139945" y="388917"/>
                    <a:pt x="138968" y="389567"/>
                  </a:cubicBezTo>
                  <a:lnTo>
                    <a:pt x="138968" y="389567"/>
                  </a:lnTo>
                  <a:cubicBezTo>
                    <a:pt x="138318" y="389893"/>
                    <a:pt x="135388" y="389567"/>
                    <a:pt x="132459" y="389242"/>
                  </a:cubicBezTo>
                  <a:cubicBezTo>
                    <a:pt x="129530" y="388917"/>
                    <a:pt x="126601" y="388266"/>
                    <a:pt x="125625" y="387615"/>
                  </a:cubicBezTo>
                  <a:cubicBezTo>
                    <a:pt x="124974" y="387289"/>
                    <a:pt x="124974" y="386313"/>
                    <a:pt x="124974" y="385662"/>
                  </a:cubicBezTo>
                  <a:cubicBezTo>
                    <a:pt x="124974" y="384360"/>
                    <a:pt x="124974" y="383058"/>
                    <a:pt x="124323" y="381431"/>
                  </a:cubicBezTo>
                  <a:cubicBezTo>
                    <a:pt x="123346" y="379153"/>
                    <a:pt x="121394" y="377200"/>
                    <a:pt x="119441" y="375248"/>
                  </a:cubicBezTo>
                  <a:cubicBezTo>
                    <a:pt x="118139" y="374271"/>
                    <a:pt x="117163" y="373295"/>
                    <a:pt x="116512" y="371993"/>
                  </a:cubicBezTo>
                  <a:cubicBezTo>
                    <a:pt x="115536" y="370691"/>
                    <a:pt x="115536" y="368738"/>
                    <a:pt x="115861" y="366786"/>
                  </a:cubicBezTo>
                  <a:cubicBezTo>
                    <a:pt x="115861" y="365158"/>
                    <a:pt x="115861" y="363857"/>
                    <a:pt x="115210" y="362555"/>
                  </a:cubicBezTo>
                  <a:cubicBezTo>
                    <a:pt x="113909" y="360602"/>
                    <a:pt x="109352" y="361578"/>
                    <a:pt x="105447" y="362555"/>
                  </a:cubicBezTo>
                  <a:cubicBezTo>
                    <a:pt x="104145" y="362880"/>
                    <a:pt x="103169" y="363206"/>
                    <a:pt x="102192" y="363206"/>
                  </a:cubicBezTo>
                  <a:lnTo>
                    <a:pt x="102192" y="363206"/>
                  </a:lnTo>
                  <a:cubicBezTo>
                    <a:pt x="101541" y="363206"/>
                    <a:pt x="100239" y="363531"/>
                    <a:pt x="98937" y="363531"/>
                  </a:cubicBezTo>
                  <a:cubicBezTo>
                    <a:pt x="95032" y="363857"/>
                    <a:pt x="89825" y="364508"/>
                    <a:pt x="87872" y="365809"/>
                  </a:cubicBezTo>
                  <a:cubicBezTo>
                    <a:pt x="85594" y="367762"/>
                    <a:pt x="86245" y="371017"/>
                    <a:pt x="86570" y="373620"/>
                  </a:cubicBezTo>
                  <a:cubicBezTo>
                    <a:pt x="86570" y="374271"/>
                    <a:pt x="86896" y="374922"/>
                    <a:pt x="86896" y="375248"/>
                  </a:cubicBezTo>
                  <a:cubicBezTo>
                    <a:pt x="86896" y="375573"/>
                    <a:pt x="86245" y="376549"/>
                    <a:pt x="84943" y="377526"/>
                  </a:cubicBezTo>
                  <a:cubicBezTo>
                    <a:pt x="83316" y="379153"/>
                    <a:pt x="81363" y="380780"/>
                    <a:pt x="80061" y="381431"/>
                  </a:cubicBezTo>
                  <a:cubicBezTo>
                    <a:pt x="79085" y="382082"/>
                    <a:pt x="77132" y="381106"/>
                    <a:pt x="74854" y="380455"/>
                  </a:cubicBezTo>
                  <a:cubicBezTo>
                    <a:pt x="73552" y="379804"/>
                    <a:pt x="71925" y="379478"/>
                    <a:pt x="70949" y="379153"/>
                  </a:cubicBezTo>
                  <a:cubicBezTo>
                    <a:pt x="68345" y="378827"/>
                    <a:pt x="64765" y="381431"/>
                    <a:pt x="62487" y="383058"/>
                  </a:cubicBezTo>
                  <a:lnTo>
                    <a:pt x="62487" y="383058"/>
                  </a:lnTo>
                  <a:cubicBezTo>
                    <a:pt x="61836" y="383384"/>
                    <a:pt x="61510" y="383709"/>
                    <a:pt x="61185" y="384035"/>
                  </a:cubicBezTo>
                  <a:cubicBezTo>
                    <a:pt x="60209" y="384686"/>
                    <a:pt x="55652" y="384360"/>
                    <a:pt x="52723" y="384035"/>
                  </a:cubicBezTo>
                  <a:cubicBezTo>
                    <a:pt x="52073" y="384035"/>
                    <a:pt x="51421" y="384035"/>
                    <a:pt x="51096" y="384035"/>
                  </a:cubicBezTo>
                  <a:cubicBezTo>
                    <a:pt x="51096" y="381431"/>
                    <a:pt x="51096" y="378827"/>
                    <a:pt x="51096" y="378177"/>
                  </a:cubicBezTo>
                  <a:cubicBezTo>
                    <a:pt x="51096" y="376549"/>
                    <a:pt x="44262" y="368413"/>
                    <a:pt x="38403" y="361253"/>
                  </a:cubicBezTo>
                  <a:cubicBezTo>
                    <a:pt x="34498" y="356371"/>
                    <a:pt x="30918" y="352466"/>
                    <a:pt x="30918" y="351815"/>
                  </a:cubicBezTo>
                  <a:cubicBezTo>
                    <a:pt x="30592" y="350839"/>
                    <a:pt x="31243" y="347584"/>
                    <a:pt x="31569" y="344980"/>
                  </a:cubicBezTo>
                  <a:lnTo>
                    <a:pt x="31569" y="344980"/>
                  </a:lnTo>
                  <a:cubicBezTo>
                    <a:pt x="31894" y="342702"/>
                    <a:pt x="32220" y="341075"/>
                    <a:pt x="31894" y="340424"/>
                  </a:cubicBezTo>
                  <a:cubicBezTo>
                    <a:pt x="31569" y="340099"/>
                    <a:pt x="29616" y="337820"/>
                    <a:pt x="27338" y="335868"/>
                  </a:cubicBezTo>
                  <a:cubicBezTo>
                    <a:pt x="24734" y="333264"/>
                    <a:pt x="21805" y="330660"/>
                    <a:pt x="21480" y="330009"/>
                  </a:cubicBezTo>
                  <a:cubicBezTo>
                    <a:pt x="21154" y="329684"/>
                    <a:pt x="21480" y="325779"/>
                    <a:pt x="21805" y="322524"/>
                  </a:cubicBezTo>
                  <a:cubicBezTo>
                    <a:pt x="22131" y="319595"/>
                    <a:pt x="22456" y="316991"/>
                    <a:pt x="21480" y="316340"/>
                  </a:cubicBezTo>
                  <a:lnTo>
                    <a:pt x="21480" y="316340"/>
                  </a:lnTo>
                  <a:cubicBezTo>
                    <a:pt x="21154" y="316015"/>
                    <a:pt x="20503" y="316015"/>
                    <a:pt x="19853" y="316015"/>
                  </a:cubicBezTo>
                  <a:cubicBezTo>
                    <a:pt x="18876" y="316015"/>
                    <a:pt x="17574" y="315690"/>
                    <a:pt x="17574" y="315039"/>
                  </a:cubicBezTo>
                  <a:cubicBezTo>
                    <a:pt x="17249" y="313737"/>
                    <a:pt x="15296" y="308204"/>
                    <a:pt x="13344" y="303973"/>
                  </a:cubicBezTo>
                  <a:cubicBezTo>
                    <a:pt x="12042" y="301044"/>
                    <a:pt x="10740" y="298766"/>
                    <a:pt x="9764" y="298440"/>
                  </a:cubicBezTo>
                  <a:cubicBezTo>
                    <a:pt x="8462" y="297790"/>
                    <a:pt x="6509" y="298440"/>
                    <a:pt x="4556" y="298440"/>
                  </a:cubicBezTo>
                  <a:cubicBezTo>
                    <a:pt x="3255" y="298766"/>
                    <a:pt x="2278" y="298766"/>
                    <a:pt x="2278" y="298766"/>
                  </a:cubicBezTo>
                  <a:cubicBezTo>
                    <a:pt x="1953" y="298766"/>
                    <a:pt x="1627" y="298115"/>
                    <a:pt x="976" y="297464"/>
                  </a:cubicBezTo>
                  <a:cubicBezTo>
                    <a:pt x="325" y="296813"/>
                    <a:pt x="0" y="295837"/>
                    <a:pt x="0" y="295837"/>
                  </a:cubicBezTo>
                  <a:cubicBezTo>
                    <a:pt x="0" y="295512"/>
                    <a:pt x="1627" y="294210"/>
                    <a:pt x="3580" y="291931"/>
                  </a:cubicBezTo>
                  <a:cubicBezTo>
                    <a:pt x="7485" y="287701"/>
                    <a:pt x="12367" y="281842"/>
                    <a:pt x="12042" y="280541"/>
                  </a:cubicBezTo>
                  <a:cubicBezTo>
                    <a:pt x="12042" y="279890"/>
                    <a:pt x="11391" y="278913"/>
                    <a:pt x="10740" y="277612"/>
                  </a:cubicBezTo>
                  <a:cubicBezTo>
                    <a:pt x="9438" y="275659"/>
                    <a:pt x="7811" y="272730"/>
                    <a:pt x="7811" y="270126"/>
                  </a:cubicBezTo>
                  <a:cubicBezTo>
                    <a:pt x="7811" y="267197"/>
                    <a:pt x="8136" y="266872"/>
                    <a:pt x="8787" y="266221"/>
                  </a:cubicBezTo>
                  <a:cubicBezTo>
                    <a:pt x="9112" y="265895"/>
                    <a:pt x="9438" y="265570"/>
                    <a:pt x="9764" y="264919"/>
                  </a:cubicBezTo>
                  <a:lnTo>
                    <a:pt x="9764" y="264919"/>
                  </a:lnTo>
                  <a:cubicBezTo>
                    <a:pt x="10414" y="264268"/>
                    <a:pt x="12692" y="262966"/>
                    <a:pt x="14645" y="261990"/>
                  </a:cubicBezTo>
                  <a:lnTo>
                    <a:pt x="14645" y="261990"/>
                  </a:lnTo>
                  <a:cubicBezTo>
                    <a:pt x="16598" y="261013"/>
                    <a:pt x="18551" y="260037"/>
                    <a:pt x="18876" y="259061"/>
                  </a:cubicBezTo>
                  <a:cubicBezTo>
                    <a:pt x="19527" y="257759"/>
                    <a:pt x="18225" y="254504"/>
                    <a:pt x="16923" y="251575"/>
                  </a:cubicBezTo>
                  <a:cubicBezTo>
                    <a:pt x="16273" y="249622"/>
                    <a:pt x="15296" y="247670"/>
                    <a:pt x="15296" y="247019"/>
                  </a:cubicBezTo>
                  <a:cubicBezTo>
                    <a:pt x="15296" y="247019"/>
                    <a:pt x="16923" y="246368"/>
                    <a:pt x="18876" y="245392"/>
                  </a:cubicBezTo>
                  <a:cubicBezTo>
                    <a:pt x="21154" y="244415"/>
                    <a:pt x="23758" y="243113"/>
                    <a:pt x="24083" y="241812"/>
                  </a:cubicBezTo>
                  <a:lnTo>
                    <a:pt x="24083" y="241812"/>
                  </a:lnTo>
                  <a:cubicBezTo>
                    <a:pt x="24409" y="241161"/>
                    <a:pt x="24734" y="239208"/>
                    <a:pt x="25385" y="236279"/>
                  </a:cubicBezTo>
                  <a:cubicBezTo>
                    <a:pt x="26687" y="230421"/>
                    <a:pt x="28965" y="221308"/>
                    <a:pt x="30267" y="219355"/>
                  </a:cubicBezTo>
                  <a:cubicBezTo>
                    <a:pt x="31569" y="217077"/>
                    <a:pt x="34173" y="215450"/>
                    <a:pt x="35800" y="214474"/>
                  </a:cubicBezTo>
                  <a:cubicBezTo>
                    <a:pt x="36125" y="214148"/>
                    <a:pt x="36451" y="214148"/>
                    <a:pt x="36451" y="214148"/>
                  </a:cubicBezTo>
                  <a:lnTo>
                    <a:pt x="36451" y="214148"/>
                  </a:lnTo>
                  <a:cubicBezTo>
                    <a:pt x="36776" y="214148"/>
                    <a:pt x="40682" y="214148"/>
                    <a:pt x="45238" y="214148"/>
                  </a:cubicBezTo>
                  <a:cubicBezTo>
                    <a:pt x="51747" y="214474"/>
                    <a:pt x="59232" y="214474"/>
                    <a:pt x="60209" y="212846"/>
                  </a:cubicBezTo>
                  <a:lnTo>
                    <a:pt x="60209" y="212846"/>
                  </a:lnTo>
                  <a:cubicBezTo>
                    <a:pt x="60534" y="212195"/>
                    <a:pt x="60860" y="197550"/>
                    <a:pt x="60860" y="179976"/>
                  </a:cubicBezTo>
                  <a:cubicBezTo>
                    <a:pt x="60860" y="151987"/>
                    <a:pt x="60860" y="115861"/>
                    <a:pt x="60860" y="111956"/>
                  </a:cubicBezTo>
                  <a:cubicBezTo>
                    <a:pt x="60860" y="108376"/>
                    <a:pt x="60860" y="103169"/>
                    <a:pt x="61185" y="98938"/>
                  </a:cubicBezTo>
                  <a:cubicBezTo>
                    <a:pt x="61510" y="95358"/>
                    <a:pt x="61510" y="92429"/>
                    <a:pt x="61836" y="91778"/>
                  </a:cubicBezTo>
                  <a:cubicBezTo>
                    <a:pt x="62161" y="91452"/>
                    <a:pt x="71925" y="91127"/>
                    <a:pt x="79085" y="90801"/>
                  </a:cubicBezTo>
                  <a:cubicBezTo>
                    <a:pt x="83641" y="90801"/>
                    <a:pt x="87221" y="90476"/>
                    <a:pt x="87872" y="90150"/>
                  </a:cubicBezTo>
                  <a:lnTo>
                    <a:pt x="87872" y="90150"/>
                  </a:lnTo>
                  <a:cubicBezTo>
                    <a:pt x="89174" y="89174"/>
                    <a:pt x="88849" y="57605"/>
                    <a:pt x="88849" y="44587"/>
                  </a:cubicBezTo>
                  <a:cubicBezTo>
                    <a:pt x="88849" y="42309"/>
                    <a:pt x="88849" y="40682"/>
                    <a:pt x="88849" y="39705"/>
                  </a:cubicBezTo>
                  <a:lnTo>
                    <a:pt x="88849" y="31894"/>
                  </a:lnTo>
                  <a:cubicBezTo>
                    <a:pt x="104145" y="31569"/>
                    <a:pt x="255806" y="29616"/>
                    <a:pt x="259061" y="29942"/>
                  </a:cubicBezTo>
                  <a:cubicBezTo>
                    <a:pt x="261339" y="29942"/>
                    <a:pt x="263617" y="28314"/>
                    <a:pt x="265570" y="26687"/>
                  </a:cubicBezTo>
                  <a:cubicBezTo>
                    <a:pt x="267197" y="25385"/>
                    <a:pt x="268499" y="24409"/>
                    <a:pt x="269475" y="24409"/>
                  </a:cubicBezTo>
                  <a:cubicBezTo>
                    <a:pt x="269800" y="24409"/>
                    <a:pt x="270126" y="26036"/>
                    <a:pt x="270452" y="27664"/>
                  </a:cubicBezTo>
                  <a:cubicBezTo>
                    <a:pt x="271102" y="30592"/>
                    <a:pt x="271428" y="33847"/>
                    <a:pt x="274682" y="34173"/>
                  </a:cubicBezTo>
                  <a:cubicBezTo>
                    <a:pt x="277286" y="34173"/>
                    <a:pt x="293233" y="33847"/>
                    <a:pt x="304299" y="33522"/>
                  </a:cubicBezTo>
                  <a:cubicBezTo>
                    <a:pt x="309506" y="33522"/>
                    <a:pt x="313737" y="33196"/>
                    <a:pt x="314713" y="33196"/>
                  </a:cubicBezTo>
                  <a:cubicBezTo>
                    <a:pt x="315364" y="33196"/>
                    <a:pt x="317968" y="35149"/>
                    <a:pt x="320246" y="37102"/>
                  </a:cubicBezTo>
                  <a:cubicBezTo>
                    <a:pt x="323175" y="39380"/>
                    <a:pt x="326104" y="41658"/>
                    <a:pt x="327731" y="41332"/>
                  </a:cubicBezTo>
                  <a:cubicBezTo>
                    <a:pt x="328382" y="41332"/>
                    <a:pt x="329359" y="41007"/>
                    <a:pt x="330986" y="41007"/>
                  </a:cubicBezTo>
                  <a:cubicBezTo>
                    <a:pt x="334891" y="40356"/>
                    <a:pt x="340424" y="39705"/>
                    <a:pt x="342051" y="38078"/>
                  </a:cubicBezTo>
                  <a:cubicBezTo>
                    <a:pt x="343027" y="37102"/>
                    <a:pt x="343679" y="34823"/>
                    <a:pt x="344329" y="32220"/>
                  </a:cubicBezTo>
                  <a:cubicBezTo>
                    <a:pt x="344980" y="29616"/>
                    <a:pt x="345957" y="27013"/>
                    <a:pt x="346608" y="26362"/>
                  </a:cubicBezTo>
                  <a:cubicBezTo>
                    <a:pt x="346933" y="26036"/>
                    <a:pt x="348560" y="26036"/>
                    <a:pt x="350513" y="26036"/>
                  </a:cubicBezTo>
                  <a:cubicBezTo>
                    <a:pt x="353768" y="26036"/>
                    <a:pt x="357999" y="25711"/>
                    <a:pt x="359951" y="23107"/>
                  </a:cubicBezTo>
                  <a:cubicBezTo>
                    <a:pt x="361253" y="21480"/>
                    <a:pt x="362880" y="17900"/>
                    <a:pt x="364508" y="14645"/>
                  </a:cubicBezTo>
                  <a:cubicBezTo>
                    <a:pt x="366135" y="11065"/>
                    <a:pt x="368088" y="7160"/>
                    <a:pt x="369064" y="6183"/>
                  </a:cubicBezTo>
                  <a:cubicBezTo>
                    <a:pt x="369715" y="5858"/>
                    <a:pt x="379153" y="2278"/>
                    <a:pt x="385336" y="0"/>
                  </a:cubicBezTo>
                  <a:lnTo>
                    <a:pt x="385336"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0" name="Freeform: Shape 2749">
              <a:extLst>
                <a:ext uri="{FF2B5EF4-FFF2-40B4-BE49-F238E27FC236}">
                  <a16:creationId xmlns:a16="http://schemas.microsoft.com/office/drawing/2014/main" id="{8AB419BA-92F4-484D-B7E8-EE4CFA30AE36}"/>
                </a:ext>
              </a:extLst>
            </p:cNvPr>
            <p:cNvSpPr/>
            <p:nvPr/>
          </p:nvSpPr>
          <p:spPr>
            <a:xfrm>
              <a:off x="6456201" y="3531723"/>
              <a:ext cx="308211" cy="297551"/>
            </a:xfrm>
            <a:custGeom>
              <a:avLst/>
              <a:gdLst>
                <a:gd name="connsiteX0" fmla="*/ 216101 w 308211"/>
                <a:gd name="connsiteY0" fmla="*/ 51834 h 297551"/>
                <a:gd name="connsiteX1" fmla="*/ 215450 w 308211"/>
                <a:gd name="connsiteY1" fmla="*/ 51834 h 297551"/>
                <a:gd name="connsiteX2" fmla="*/ 209917 w 308211"/>
                <a:gd name="connsiteY2" fmla="*/ 61923 h 297551"/>
                <a:gd name="connsiteX3" fmla="*/ 218054 w 308211"/>
                <a:gd name="connsiteY3" fmla="*/ 74290 h 297551"/>
                <a:gd name="connsiteX4" fmla="*/ 223586 w 308211"/>
                <a:gd name="connsiteY4" fmla="*/ 86658 h 297551"/>
                <a:gd name="connsiteX5" fmla="*/ 230746 w 308211"/>
                <a:gd name="connsiteY5" fmla="*/ 99025 h 297551"/>
                <a:gd name="connsiteX6" fmla="*/ 243439 w 308211"/>
                <a:gd name="connsiteY6" fmla="*/ 111067 h 297551"/>
                <a:gd name="connsiteX7" fmla="*/ 250924 w 308211"/>
                <a:gd name="connsiteY7" fmla="*/ 124735 h 297551"/>
                <a:gd name="connsiteX8" fmla="*/ 257108 w 308211"/>
                <a:gd name="connsiteY8" fmla="*/ 140357 h 297551"/>
                <a:gd name="connsiteX9" fmla="*/ 257433 w 308211"/>
                <a:gd name="connsiteY9" fmla="*/ 152074 h 297551"/>
                <a:gd name="connsiteX10" fmla="*/ 266872 w 308211"/>
                <a:gd name="connsiteY10" fmla="*/ 169323 h 297551"/>
                <a:gd name="connsiteX11" fmla="*/ 278588 w 308211"/>
                <a:gd name="connsiteY11" fmla="*/ 192430 h 297551"/>
                <a:gd name="connsiteX12" fmla="*/ 287701 w 308211"/>
                <a:gd name="connsiteY12" fmla="*/ 208377 h 297551"/>
                <a:gd name="connsiteX13" fmla="*/ 291281 w 308211"/>
                <a:gd name="connsiteY13" fmla="*/ 216188 h 297551"/>
                <a:gd name="connsiteX14" fmla="*/ 308204 w 308211"/>
                <a:gd name="connsiteY14" fmla="*/ 232461 h 297551"/>
                <a:gd name="connsiteX15" fmla="*/ 298115 w 308211"/>
                <a:gd name="connsiteY15" fmla="*/ 232786 h 297551"/>
                <a:gd name="connsiteX16" fmla="*/ 303973 w 308211"/>
                <a:gd name="connsiteY16" fmla="*/ 251988 h 297551"/>
                <a:gd name="connsiteX17" fmla="*/ 304299 w 308211"/>
                <a:gd name="connsiteY17" fmla="*/ 254591 h 297551"/>
                <a:gd name="connsiteX18" fmla="*/ 285748 w 308211"/>
                <a:gd name="connsiteY18" fmla="*/ 263053 h 297551"/>
                <a:gd name="connsiteX19" fmla="*/ 280541 w 308211"/>
                <a:gd name="connsiteY19" fmla="*/ 272491 h 297551"/>
                <a:gd name="connsiteX20" fmla="*/ 276310 w 308211"/>
                <a:gd name="connsiteY20" fmla="*/ 280302 h 297551"/>
                <a:gd name="connsiteX21" fmla="*/ 268824 w 308211"/>
                <a:gd name="connsiteY21" fmla="*/ 281929 h 297551"/>
                <a:gd name="connsiteX22" fmla="*/ 263617 w 308211"/>
                <a:gd name="connsiteY22" fmla="*/ 282906 h 297551"/>
                <a:gd name="connsiteX23" fmla="*/ 260363 w 308211"/>
                <a:gd name="connsiteY23" fmla="*/ 290066 h 297551"/>
                <a:gd name="connsiteX24" fmla="*/ 258410 w 308211"/>
                <a:gd name="connsiteY24" fmla="*/ 294948 h 297551"/>
                <a:gd name="connsiteX25" fmla="*/ 249297 w 308211"/>
                <a:gd name="connsiteY25" fmla="*/ 296900 h 297551"/>
                <a:gd name="connsiteX26" fmla="*/ 245717 w 308211"/>
                <a:gd name="connsiteY26" fmla="*/ 297551 h 297551"/>
                <a:gd name="connsiteX27" fmla="*/ 240510 w 308211"/>
                <a:gd name="connsiteY27" fmla="*/ 293971 h 297551"/>
                <a:gd name="connsiteX28" fmla="*/ 233350 w 308211"/>
                <a:gd name="connsiteY28" fmla="*/ 289740 h 297551"/>
                <a:gd name="connsiteX29" fmla="*/ 222935 w 308211"/>
                <a:gd name="connsiteY29" fmla="*/ 290066 h 297551"/>
                <a:gd name="connsiteX30" fmla="*/ 193319 w 308211"/>
                <a:gd name="connsiteY30" fmla="*/ 290717 h 297551"/>
                <a:gd name="connsiteX31" fmla="*/ 191692 w 308211"/>
                <a:gd name="connsiteY31" fmla="*/ 286486 h 297551"/>
                <a:gd name="connsiteX32" fmla="*/ 188112 w 308211"/>
                <a:gd name="connsiteY32" fmla="*/ 280953 h 297551"/>
                <a:gd name="connsiteX33" fmla="*/ 182254 w 308211"/>
                <a:gd name="connsiteY33" fmla="*/ 283882 h 297551"/>
                <a:gd name="connsiteX34" fmla="*/ 177697 w 308211"/>
                <a:gd name="connsiteY34" fmla="*/ 286486 h 297551"/>
                <a:gd name="connsiteX35" fmla="*/ 7160 w 308211"/>
                <a:gd name="connsiteY35" fmla="*/ 288439 h 297551"/>
                <a:gd name="connsiteX36" fmla="*/ 6184 w 308211"/>
                <a:gd name="connsiteY36" fmla="*/ 156630 h 297551"/>
                <a:gd name="connsiteX37" fmla="*/ 5533 w 308211"/>
                <a:gd name="connsiteY37" fmla="*/ 69734 h 297551"/>
                <a:gd name="connsiteX38" fmla="*/ 0 w 308211"/>
                <a:gd name="connsiteY38" fmla="*/ 47278 h 297551"/>
                <a:gd name="connsiteX39" fmla="*/ 6834 w 308211"/>
                <a:gd name="connsiteY39" fmla="*/ 31656 h 297551"/>
                <a:gd name="connsiteX40" fmla="*/ 5533 w 308211"/>
                <a:gd name="connsiteY40" fmla="*/ 21241 h 297551"/>
                <a:gd name="connsiteX41" fmla="*/ 3905 w 308211"/>
                <a:gd name="connsiteY41" fmla="*/ 8549 h 297551"/>
                <a:gd name="connsiteX42" fmla="*/ 10089 w 308211"/>
                <a:gd name="connsiteY42" fmla="*/ 1063 h 297551"/>
                <a:gd name="connsiteX43" fmla="*/ 11716 w 308211"/>
                <a:gd name="connsiteY43" fmla="*/ 1714 h 297551"/>
                <a:gd name="connsiteX44" fmla="*/ 33196 w 308211"/>
                <a:gd name="connsiteY44" fmla="*/ 87 h 297551"/>
                <a:gd name="connsiteX45" fmla="*/ 78434 w 308211"/>
                <a:gd name="connsiteY45" fmla="*/ 13756 h 297551"/>
                <a:gd name="connsiteX46" fmla="*/ 110003 w 308211"/>
                <a:gd name="connsiteY46" fmla="*/ 18638 h 297551"/>
                <a:gd name="connsiteX47" fmla="*/ 121068 w 308211"/>
                <a:gd name="connsiteY47" fmla="*/ 24821 h 297551"/>
                <a:gd name="connsiteX48" fmla="*/ 147430 w 308211"/>
                <a:gd name="connsiteY48" fmla="*/ 11152 h 297551"/>
                <a:gd name="connsiteX49" fmla="*/ 157519 w 308211"/>
                <a:gd name="connsiteY49" fmla="*/ 11803 h 297551"/>
                <a:gd name="connsiteX50" fmla="*/ 158170 w 308211"/>
                <a:gd name="connsiteY50" fmla="*/ 4318 h 297551"/>
                <a:gd name="connsiteX51" fmla="*/ 176070 w 308211"/>
                <a:gd name="connsiteY51" fmla="*/ 738 h 297551"/>
                <a:gd name="connsiteX52" fmla="*/ 189739 w 308211"/>
                <a:gd name="connsiteY52" fmla="*/ 4969 h 297551"/>
                <a:gd name="connsiteX53" fmla="*/ 199828 w 308211"/>
                <a:gd name="connsiteY53" fmla="*/ 2690 h 297551"/>
                <a:gd name="connsiteX54" fmla="*/ 199177 w 308211"/>
                <a:gd name="connsiteY54" fmla="*/ 12129 h 297551"/>
                <a:gd name="connsiteX55" fmla="*/ 206337 w 308211"/>
                <a:gd name="connsiteY55" fmla="*/ 16685 h 297551"/>
                <a:gd name="connsiteX56" fmla="*/ 207639 w 308211"/>
                <a:gd name="connsiteY56" fmla="*/ 19614 h 297551"/>
                <a:gd name="connsiteX57" fmla="*/ 207639 w 308211"/>
                <a:gd name="connsiteY57" fmla="*/ 19614 h 297551"/>
                <a:gd name="connsiteX58" fmla="*/ 207639 w 308211"/>
                <a:gd name="connsiteY58" fmla="*/ 22218 h 297551"/>
                <a:gd name="connsiteX59" fmla="*/ 209917 w 308211"/>
                <a:gd name="connsiteY59" fmla="*/ 31981 h 297551"/>
                <a:gd name="connsiteX60" fmla="*/ 209917 w 308211"/>
                <a:gd name="connsiteY60" fmla="*/ 31981 h 297551"/>
                <a:gd name="connsiteX61" fmla="*/ 213823 w 308211"/>
                <a:gd name="connsiteY61" fmla="*/ 38490 h 297551"/>
                <a:gd name="connsiteX62" fmla="*/ 215776 w 308211"/>
                <a:gd name="connsiteY62" fmla="*/ 44023 h 297551"/>
                <a:gd name="connsiteX63" fmla="*/ 216101 w 308211"/>
                <a:gd name="connsiteY63" fmla="*/ 51834 h 297551"/>
                <a:gd name="connsiteX64" fmla="*/ 216101 w 308211"/>
                <a:gd name="connsiteY64" fmla="*/ 51834 h 29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8211" h="297551">
                  <a:moveTo>
                    <a:pt x="216101" y="51834"/>
                  </a:moveTo>
                  <a:cubicBezTo>
                    <a:pt x="215776" y="51834"/>
                    <a:pt x="215776" y="51834"/>
                    <a:pt x="215450" y="51834"/>
                  </a:cubicBezTo>
                  <a:cubicBezTo>
                    <a:pt x="213172" y="51508"/>
                    <a:pt x="209917" y="59319"/>
                    <a:pt x="209917" y="61923"/>
                  </a:cubicBezTo>
                  <a:cubicBezTo>
                    <a:pt x="209917" y="64852"/>
                    <a:pt x="216101" y="71036"/>
                    <a:pt x="218054" y="74290"/>
                  </a:cubicBezTo>
                  <a:cubicBezTo>
                    <a:pt x="220006" y="77545"/>
                    <a:pt x="222610" y="84054"/>
                    <a:pt x="223586" y="86658"/>
                  </a:cubicBezTo>
                  <a:cubicBezTo>
                    <a:pt x="224237" y="89261"/>
                    <a:pt x="226190" y="94468"/>
                    <a:pt x="230746" y="99025"/>
                  </a:cubicBezTo>
                  <a:cubicBezTo>
                    <a:pt x="235303" y="103581"/>
                    <a:pt x="240185" y="106835"/>
                    <a:pt x="243439" y="111067"/>
                  </a:cubicBezTo>
                  <a:cubicBezTo>
                    <a:pt x="246368" y="115297"/>
                    <a:pt x="246694" y="114972"/>
                    <a:pt x="250924" y="124735"/>
                  </a:cubicBezTo>
                  <a:cubicBezTo>
                    <a:pt x="255155" y="134499"/>
                    <a:pt x="256457" y="137103"/>
                    <a:pt x="257108" y="140357"/>
                  </a:cubicBezTo>
                  <a:cubicBezTo>
                    <a:pt x="257759" y="143612"/>
                    <a:pt x="256132" y="148168"/>
                    <a:pt x="257433" y="152074"/>
                  </a:cubicBezTo>
                  <a:cubicBezTo>
                    <a:pt x="258735" y="155979"/>
                    <a:pt x="261990" y="158908"/>
                    <a:pt x="266872" y="169323"/>
                  </a:cubicBezTo>
                  <a:cubicBezTo>
                    <a:pt x="271753" y="179737"/>
                    <a:pt x="277286" y="189501"/>
                    <a:pt x="278588" y="192430"/>
                  </a:cubicBezTo>
                  <a:cubicBezTo>
                    <a:pt x="280215" y="195359"/>
                    <a:pt x="286074" y="204797"/>
                    <a:pt x="287701" y="208377"/>
                  </a:cubicBezTo>
                  <a:cubicBezTo>
                    <a:pt x="289328" y="212282"/>
                    <a:pt x="286724" y="211957"/>
                    <a:pt x="291281" y="216188"/>
                  </a:cubicBezTo>
                  <a:cubicBezTo>
                    <a:pt x="295837" y="220419"/>
                    <a:pt x="308204" y="230508"/>
                    <a:pt x="308204" y="232461"/>
                  </a:cubicBezTo>
                  <a:cubicBezTo>
                    <a:pt x="308530" y="234413"/>
                    <a:pt x="298115" y="229206"/>
                    <a:pt x="298115" y="232786"/>
                  </a:cubicBezTo>
                  <a:cubicBezTo>
                    <a:pt x="298115" y="236366"/>
                    <a:pt x="302346" y="242549"/>
                    <a:pt x="303973" y="251988"/>
                  </a:cubicBezTo>
                  <a:cubicBezTo>
                    <a:pt x="303973" y="252964"/>
                    <a:pt x="304299" y="253615"/>
                    <a:pt x="304299" y="254591"/>
                  </a:cubicBezTo>
                  <a:cubicBezTo>
                    <a:pt x="298115" y="256870"/>
                    <a:pt x="287701" y="261100"/>
                    <a:pt x="285748" y="263053"/>
                  </a:cubicBezTo>
                  <a:cubicBezTo>
                    <a:pt x="284121" y="264680"/>
                    <a:pt x="282494" y="268586"/>
                    <a:pt x="280541" y="272491"/>
                  </a:cubicBezTo>
                  <a:cubicBezTo>
                    <a:pt x="278913" y="275746"/>
                    <a:pt x="277612" y="279000"/>
                    <a:pt x="276310" y="280302"/>
                  </a:cubicBezTo>
                  <a:cubicBezTo>
                    <a:pt x="275008" y="281929"/>
                    <a:pt x="271753" y="281929"/>
                    <a:pt x="268824" y="281929"/>
                  </a:cubicBezTo>
                  <a:cubicBezTo>
                    <a:pt x="266546" y="281929"/>
                    <a:pt x="264594" y="281929"/>
                    <a:pt x="263617" y="282906"/>
                  </a:cubicBezTo>
                  <a:cubicBezTo>
                    <a:pt x="262315" y="283882"/>
                    <a:pt x="261339" y="287137"/>
                    <a:pt x="260363" y="290066"/>
                  </a:cubicBezTo>
                  <a:cubicBezTo>
                    <a:pt x="259712" y="292344"/>
                    <a:pt x="259061" y="294297"/>
                    <a:pt x="258410" y="294948"/>
                  </a:cubicBezTo>
                  <a:cubicBezTo>
                    <a:pt x="257759" y="295924"/>
                    <a:pt x="252552" y="296575"/>
                    <a:pt x="249297" y="296900"/>
                  </a:cubicBezTo>
                  <a:cubicBezTo>
                    <a:pt x="247670" y="297226"/>
                    <a:pt x="246368" y="297226"/>
                    <a:pt x="245717" y="297551"/>
                  </a:cubicBezTo>
                  <a:cubicBezTo>
                    <a:pt x="245392" y="297551"/>
                    <a:pt x="243113" y="295924"/>
                    <a:pt x="240510" y="293971"/>
                  </a:cubicBezTo>
                  <a:cubicBezTo>
                    <a:pt x="237906" y="291693"/>
                    <a:pt x="234977" y="289740"/>
                    <a:pt x="233350" y="289740"/>
                  </a:cubicBezTo>
                  <a:cubicBezTo>
                    <a:pt x="232699" y="289740"/>
                    <a:pt x="228468" y="289740"/>
                    <a:pt x="222935" y="290066"/>
                  </a:cubicBezTo>
                  <a:cubicBezTo>
                    <a:pt x="211870" y="290391"/>
                    <a:pt x="195923" y="290717"/>
                    <a:pt x="193319" y="290717"/>
                  </a:cubicBezTo>
                  <a:cubicBezTo>
                    <a:pt x="192343" y="290717"/>
                    <a:pt x="192017" y="288439"/>
                    <a:pt x="191692" y="286486"/>
                  </a:cubicBezTo>
                  <a:cubicBezTo>
                    <a:pt x="191041" y="283557"/>
                    <a:pt x="190716" y="280953"/>
                    <a:pt x="188112" y="280953"/>
                  </a:cubicBezTo>
                  <a:cubicBezTo>
                    <a:pt x="186159" y="280953"/>
                    <a:pt x="184206" y="282580"/>
                    <a:pt x="182254" y="283882"/>
                  </a:cubicBezTo>
                  <a:cubicBezTo>
                    <a:pt x="180627" y="285184"/>
                    <a:pt x="178999" y="286486"/>
                    <a:pt x="177697" y="286486"/>
                  </a:cubicBezTo>
                  <a:cubicBezTo>
                    <a:pt x="174443" y="286486"/>
                    <a:pt x="22782" y="288439"/>
                    <a:pt x="7160" y="288439"/>
                  </a:cubicBezTo>
                  <a:cubicBezTo>
                    <a:pt x="6834" y="265006"/>
                    <a:pt x="6509" y="207075"/>
                    <a:pt x="6184" y="156630"/>
                  </a:cubicBezTo>
                  <a:cubicBezTo>
                    <a:pt x="5858" y="110741"/>
                    <a:pt x="5533" y="71361"/>
                    <a:pt x="5533" y="69734"/>
                  </a:cubicBezTo>
                  <a:cubicBezTo>
                    <a:pt x="5533" y="67781"/>
                    <a:pt x="651" y="50532"/>
                    <a:pt x="0" y="47278"/>
                  </a:cubicBezTo>
                  <a:cubicBezTo>
                    <a:pt x="1302" y="44999"/>
                    <a:pt x="6509" y="33608"/>
                    <a:pt x="6834" y="31656"/>
                  </a:cubicBezTo>
                  <a:cubicBezTo>
                    <a:pt x="7160" y="30680"/>
                    <a:pt x="6509" y="26123"/>
                    <a:pt x="5533" y="21241"/>
                  </a:cubicBezTo>
                  <a:cubicBezTo>
                    <a:pt x="4556" y="15383"/>
                    <a:pt x="3905" y="8874"/>
                    <a:pt x="3905" y="8549"/>
                  </a:cubicBezTo>
                  <a:cubicBezTo>
                    <a:pt x="4231" y="7572"/>
                    <a:pt x="7486" y="4318"/>
                    <a:pt x="10089" y="1063"/>
                  </a:cubicBezTo>
                  <a:cubicBezTo>
                    <a:pt x="10740" y="1389"/>
                    <a:pt x="11065" y="1389"/>
                    <a:pt x="11716" y="1714"/>
                  </a:cubicBezTo>
                  <a:cubicBezTo>
                    <a:pt x="18551" y="2690"/>
                    <a:pt x="27989" y="-564"/>
                    <a:pt x="33196" y="87"/>
                  </a:cubicBezTo>
                  <a:cubicBezTo>
                    <a:pt x="38078" y="738"/>
                    <a:pt x="63138" y="13105"/>
                    <a:pt x="78434" y="13756"/>
                  </a:cubicBezTo>
                  <a:cubicBezTo>
                    <a:pt x="93731" y="14407"/>
                    <a:pt x="103820" y="16359"/>
                    <a:pt x="110003" y="18638"/>
                  </a:cubicBezTo>
                  <a:cubicBezTo>
                    <a:pt x="115861" y="20916"/>
                    <a:pt x="115211" y="26449"/>
                    <a:pt x="121068" y="24821"/>
                  </a:cubicBezTo>
                  <a:cubicBezTo>
                    <a:pt x="126927" y="23194"/>
                    <a:pt x="142874" y="11478"/>
                    <a:pt x="147430" y="11152"/>
                  </a:cubicBezTo>
                  <a:cubicBezTo>
                    <a:pt x="151987" y="10827"/>
                    <a:pt x="155892" y="16685"/>
                    <a:pt x="157519" y="11803"/>
                  </a:cubicBezTo>
                  <a:cubicBezTo>
                    <a:pt x="158821" y="6921"/>
                    <a:pt x="154916" y="6596"/>
                    <a:pt x="158170" y="4318"/>
                  </a:cubicBezTo>
                  <a:cubicBezTo>
                    <a:pt x="161750" y="2040"/>
                    <a:pt x="169886" y="87"/>
                    <a:pt x="176070" y="738"/>
                  </a:cubicBezTo>
                  <a:cubicBezTo>
                    <a:pt x="182254" y="1389"/>
                    <a:pt x="184858" y="4969"/>
                    <a:pt x="189739" y="4969"/>
                  </a:cubicBezTo>
                  <a:cubicBezTo>
                    <a:pt x="194621" y="4969"/>
                    <a:pt x="198526" y="-564"/>
                    <a:pt x="199828" y="2690"/>
                  </a:cubicBezTo>
                  <a:cubicBezTo>
                    <a:pt x="201130" y="5945"/>
                    <a:pt x="191692" y="8223"/>
                    <a:pt x="199177" y="12129"/>
                  </a:cubicBezTo>
                  <a:cubicBezTo>
                    <a:pt x="204710" y="14732"/>
                    <a:pt x="205361" y="16685"/>
                    <a:pt x="206337" y="16685"/>
                  </a:cubicBezTo>
                  <a:cubicBezTo>
                    <a:pt x="206988" y="17987"/>
                    <a:pt x="207314" y="18963"/>
                    <a:pt x="207639" y="19614"/>
                  </a:cubicBezTo>
                  <a:lnTo>
                    <a:pt x="207639" y="19614"/>
                  </a:lnTo>
                  <a:cubicBezTo>
                    <a:pt x="207639" y="20265"/>
                    <a:pt x="207639" y="21241"/>
                    <a:pt x="207639" y="22218"/>
                  </a:cubicBezTo>
                  <a:cubicBezTo>
                    <a:pt x="207639" y="24821"/>
                    <a:pt x="207314" y="28401"/>
                    <a:pt x="209917" y="31981"/>
                  </a:cubicBezTo>
                  <a:lnTo>
                    <a:pt x="209917" y="31981"/>
                  </a:lnTo>
                  <a:cubicBezTo>
                    <a:pt x="211545" y="34259"/>
                    <a:pt x="212847" y="36538"/>
                    <a:pt x="213823" y="38490"/>
                  </a:cubicBezTo>
                  <a:cubicBezTo>
                    <a:pt x="214799" y="40443"/>
                    <a:pt x="215450" y="42070"/>
                    <a:pt x="215776" y="44023"/>
                  </a:cubicBezTo>
                  <a:cubicBezTo>
                    <a:pt x="216101" y="45650"/>
                    <a:pt x="216101" y="48905"/>
                    <a:pt x="216101" y="51834"/>
                  </a:cubicBezTo>
                  <a:lnTo>
                    <a:pt x="216101" y="5183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1" name="Freeform: Shape 2750">
              <a:extLst>
                <a:ext uri="{FF2B5EF4-FFF2-40B4-BE49-F238E27FC236}">
                  <a16:creationId xmlns:a16="http://schemas.microsoft.com/office/drawing/2014/main" id="{BC05EAE7-FC37-451F-9A0D-06A543EB7EB0}"/>
                </a:ext>
              </a:extLst>
            </p:cNvPr>
            <p:cNvSpPr/>
            <p:nvPr/>
          </p:nvSpPr>
          <p:spPr>
            <a:xfrm>
              <a:off x="5801064" y="3175113"/>
              <a:ext cx="16598" cy="9565"/>
            </a:xfrm>
            <a:custGeom>
              <a:avLst/>
              <a:gdLst>
                <a:gd name="connsiteX0" fmla="*/ 16598 w 16598"/>
                <a:gd name="connsiteY0" fmla="*/ 3255 h 9565"/>
                <a:gd name="connsiteX1" fmla="*/ 8787 w 16598"/>
                <a:gd name="connsiteY1" fmla="*/ 0 h 9565"/>
                <a:gd name="connsiteX2" fmla="*/ 1302 w 16598"/>
                <a:gd name="connsiteY2" fmla="*/ 1627 h 9565"/>
                <a:gd name="connsiteX3" fmla="*/ 0 w 16598"/>
                <a:gd name="connsiteY3" fmla="*/ 2278 h 9565"/>
                <a:gd name="connsiteX4" fmla="*/ 651 w 16598"/>
                <a:gd name="connsiteY4" fmla="*/ 9438 h 9565"/>
                <a:gd name="connsiteX5" fmla="*/ 6509 w 16598"/>
                <a:gd name="connsiteY5" fmla="*/ 8787 h 9565"/>
                <a:gd name="connsiteX6" fmla="*/ 12693 w 16598"/>
                <a:gd name="connsiteY6" fmla="*/ 7160 h 9565"/>
                <a:gd name="connsiteX7" fmla="*/ 16598 w 16598"/>
                <a:gd name="connsiteY7" fmla="*/ 3255 h 9565"/>
                <a:gd name="connsiteX8" fmla="*/ 16598 w 16598"/>
                <a:gd name="connsiteY8" fmla="*/ 3255 h 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98" h="9565">
                  <a:moveTo>
                    <a:pt x="16598" y="3255"/>
                  </a:moveTo>
                  <a:cubicBezTo>
                    <a:pt x="14645" y="1627"/>
                    <a:pt x="12367" y="0"/>
                    <a:pt x="8787" y="0"/>
                  </a:cubicBezTo>
                  <a:cubicBezTo>
                    <a:pt x="5208" y="0"/>
                    <a:pt x="2929" y="976"/>
                    <a:pt x="1302" y="1627"/>
                  </a:cubicBezTo>
                  <a:cubicBezTo>
                    <a:pt x="651" y="1953"/>
                    <a:pt x="326" y="1953"/>
                    <a:pt x="0" y="2278"/>
                  </a:cubicBezTo>
                  <a:cubicBezTo>
                    <a:pt x="0" y="4556"/>
                    <a:pt x="0" y="9113"/>
                    <a:pt x="651" y="9438"/>
                  </a:cubicBezTo>
                  <a:cubicBezTo>
                    <a:pt x="1302" y="9764"/>
                    <a:pt x="3906" y="9438"/>
                    <a:pt x="6509" y="8787"/>
                  </a:cubicBezTo>
                  <a:cubicBezTo>
                    <a:pt x="9113" y="8462"/>
                    <a:pt x="11717" y="7485"/>
                    <a:pt x="12693" y="7160"/>
                  </a:cubicBezTo>
                  <a:cubicBezTo>
                    <a:pt x="13995" y="6509"/>
                    <a:pt x="15622" y="4556"/>
                    <a:pt x="16598" y="3255"/>
                  </a:cubicBezTo>
                  <a:lnTo>
                    <a:pt x="16598" y="325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2" name="Freeform: Shape 2751">
              <a:extLst>
                <a:ext uri="{FF2B5EF4-FFF2-40B4-BE49-F238E27FC236}">
                  <a16:creationId xmlns:a16="http://schemas.microsoft.com/office/drawing/2014/main" id="{FBAD6BF9-1C18-409E-81C9-A742AEC42049}"/>
                </a:ext>
              </a:extLst>
            </p:cNvPr>
            <p:cNvSpPr/>
            <p:nvPr/>
          </p:nvSpPr>
          <p:spPr>
            <a:xfrm>
              <a:off x="5924109" y="2911821"/>
              <a:ext cx="18445" cy="23107"/>
            </a:xfrm>
            <a:custGeom>
              <a:avLst/>
              <a:gdLst>
                <a:gd name="connsiteX0" fmla="*/ 3882 w 18445"/>
                <a:gd name="connsiteY0" fmla="*/ 21154 h 23107"/>
                <a:gd name="connsiteX1" fmla="*/ 6160 w 18445"/>
                <a:gd name="connsiteY1" fmla="*/ 21480 h 23107"/>
                <a:gd name="connsiteX2" fmla="*/ 12344 w 18445"/>
                <a:gd name="connsiteY2" fmla="*/ 23107 h 23107"/>
                <a:gd name="connsiteX3" fmla="*/ 13645 w 18445"/>
                <a:gd name="connsiteY3" fmla="*/ 22131 h 23107"/>
                <a:gd name="connsiteX4" fmla="*/ 16574 w 18445"/>
                <a:gd name="connsiteY4" fmla="*/ 18551 h 23107"/>
                <a:gd name="connsiteX5" fmla="*/ 17876 w 18445"/>
                <a:gd name="connsiteY5" fmla="*/ 15296 h 23107"/>
                <a:gd name="connsiteX6" fmla="*/ 17551 w 18445"/>
                <a:gd name="connsiteY6" fmla="*/ 12367 h 23107"/>
                <a:gd name="connsiteX7" fmla="*/ 13971 w 18445"/>
                <a:gd name="connsiteY7" fmla="*/ 10415 h 23107"/>
                <a:gd name="connsiteX8" fmla="*/ 8763 w 18445"/>
                <a:gd name="connsiteY8" fmla="*/ 5533 h 23107"/>
                <a:gd name="connsiteX9" fmla="*/ 8763 w 18445"/>
                <a:gd name="connsiteY9" fmla="*/ 5533 h 23107"/>
                <a:gd name="connsiteX10" fmla="*/ 7462 w 18445"/>
                <a:gd name="connsiteY10" fmla="*/ 0 h 23107"/>
                <a:gd name="connsiteX11" fmla="*/ 7136 w 18445"/>
                <a:gd name="connsiteY11" fmla="*/ 0 h 23107"/>
                <a:gd name="connsiteX12" fmla="*/ 7136 w 18445"/>
                <a:gd name="connsiteY12" fmla="*/ 0 h 23107"/>
                <a:gd name="connsiteX13" fmla="*/ 3882 w 18445"/>
                <a:gd name="connsiteY13" fmla="*/ 976 h 23107"/>
                <a:gd name="connsiteX14" fmla="*/ 3556 w 18445"/>
                <a:gd name="connsiteY14" fmla="*/ 1627 h 23107"/>
                <a:gd name="connsiteX15" fmla="*/ 302 w 18445"/>
                <a:gd name="connsiteY15" fmla="*/ 10089 h 23107"/>
                <a:gd name="connsiteX16" fmla="*/ 2254 w 18445"/>
                <a:gd name="connsiteY16" fmla="*/ 13018 h 23107"/>
                <a:gd name="connsiteX17" fmla="*/ 3556 w 18445"/>
                <a:gd name="connsiteY17" fmla="*/ 16273 h 23107"/>
                <a:gd name="connsiteX18" fmla="*/ 3882 w 18445"/>
                <a:gd name="connsiteY18" fmla="*/ 21154 h 23107"/>
                <a:gd name="connsiteX19" fmla="*/ 3882 w 18445"/>
                <a:gd name="connsiteY19" fmla="*/ 21154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445" h="23107">
                  <a:moveTo>
                    <a:pt x="3882" y="21154"/>
                  </a:moveTo>
                  <a:cubicBezTo>
                    <a:pt x="4858" y="21154"/>
                    <a:pt x="5509" y="21154"/>
                    <a:pt x="6160" y="21480"/>
                  </a:cubicBezTo>
                  <a:cubicBezTo>
                    <a:pt x="7462" y="21805"/>
                    <a:pt x="9740" y="22456"/>
                    <a:pt x="12344" y="23107"/>
                  </a:cubicBezTo>
                  <a:cubicBezTo>
                    <a:pt x="12669" y="22782"/>
                    <a:pt x="12994" y="22456"/>
                    <a:pt x="13645" y="22131"/>
                  </a:cubicBezTo>
                  <a:cubicBezTo>
                    <a:pt x="14947" y="21154"/>
                    <a:pt x="16574" y="19853"/>
                    <a:pt x="16574" y="18551"/>
                  </a:cubicBezTo>
                  <a:cubicBezTo>
                    <a:pt x="16574" y="17249"/>
                    <a:pt x="17225" y="16273"/>
                    <a:pt x="17876" y="15296"/>
                  </a:cubicBezTo>
                  <a:cubicBezTo>
                    <a:pt x="18527" y="14320"/>
                    <a:pt x="18853" y="13669"/>
                    <a:pt x="17551" y="12367"/>
                  </a:cubicBezTo>
                  <a:cubicBezTo>
                    <a:pt x="16574" y="11391"/>
                    <a:pt x="15272" y="10740"/>
                    <a:pt x="13971" y="10415"/>
                  </a:cubicBezTo>
                  <a:cubicBezTo>
                    <a:pt x="11693" y="9438"/>
                    <a:pt x="9740" y="8462"/>
                    <a:pt x="8763" y="5533"/>
                  </a:cubicBezTo>
                  <a:lnTo>
                    <a:pt x="8763" y="5533"/>
                  </a:lnTo>
                  <a:cubicBezTo>
                    <a:pt x="8113" y="2929"/>
                    <a:pt x="7462" y="976"/>
                    <a:pt x="7462" y="0"/>
                  </a:cubicBezTo>
                  <a:lnTo>
                    <a:pt x="7136" y="0"/>
                  </a:lnTo>
                  <a:lnTo>
                    <a:pt x="7136" y="0"/>
                  </a:lnTo>
                  <a:cubicBezTo>
                    <a:pt x="5509" y="325"/>
                    <a:pt x="3882" y="651"/>
                    <a:pt x="3882" y="976"/>
                  </a:cubicBezTo>
                  <a:cubicBezTo>
                    <a:pt x="3882" y="1302"/>
                    <a:pt x="3556" y="1302"/>
                    <a:pt x="3556" y="1627"/>
                  </a:cubicBezTo>
                  <a:cubicBezTo>
                    <a:pt x="2254" y="3255"/>
                    <a:pt x="-1000" y="7485"/>
                    <a:pt x="302" y="10089"/>
                  </a:cubicBezTo>
                  <a:cubicBezTo>
                    <a:pt x="1278" y="11716"/>
                    <a:pt x="1604" y="12693"/>
                    <a:pt x="2254" y="13018"/>
                  </a:cubicBezTo>
                  <a:cubicBezTo>
                    <a:pt x="2905" y="13995"/>
                    <a:pt x="3231" y="14320"/>
                    <a:pt x="3556" y="16273"/>
                  </a:cubicBezTo>
                  <a:cubicBezTo>
                    <a:pt x="3556" y="17900"/>
                    <a:pt x="3882" y="19853"/>
                    <a:pt x="3882" y="21154"/>
                  </a:cubicBezTo>
                  <a:lnTo>
                    <a:pt x="3882" y="2115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3" name="Freeform: Shape 2752">
              <a:extLst>
                <a:ext uri="{FF2B5EF4-FFF2-40B4-BE49-F238E27FC236}">
                  <a16:creationId xmlns:a16="http://schemas.microsoft.com/office/drawing/2014/main" id="{0A41601A-28CA-4D37-8400-141E18365DA7}"/>
                </a:ext>
              </a:extLst>
            </p:cNvPr>
            <p:cNvSpPr/>
            <p:nvPr/>
          </p:nvSpPr>
          <p:spPr>
            <a:xfrm>
              <a:off x="6053290" y="3010108"/>
              <a:ext cx="3254" cy="144"/>
            </a:xfrm>
            <a:custGeom>
              <a:avLst/>
              <a:gdLst>
                <a:gd name="connsiteX0" fmla="*/ 0 w 3254"/>
                <a:gd name="connsiteY0" fmla="*/ 0 h 144"/>
                <a:gd name="connsiteX1" fmla="*/ 0 w 3254"/>
                <a:gd name="connsiteY1" fmla="*/ 0 h 144"/>
                <a:gd name="connsiteX2" fmla="*/ 0 w 3254"/>
                <a:gd name="connsiteY2" fmla="*/ 0 h 144"/>
                <a:gd name="connsiteX3" fmla="*/ 0 w 3254"/>
                <a:gd name="connsiteY3" fmla="*/ 0 h 144"/>
              </a:gdLst>
              <a:ahLst/>
              <a:cxnLst>
                <a:cxn ang="0">
                  <a:pos x="connsiteX0" y="connsiteY0"/>
                </a:cxn>
                <a:cxn ang="0">
                  <a:pos x="connsiteX1" y="connsiteY1"/>
                </a:cxn>
                <a:cxn ang="0">
                  <a:pos x="connsiteX2" y="connsiteY2"/>
                </a:cxn>
                <a:cxn ang="0">
                  <a:pos x="connsiteX3" y="connsiteY3"/>
                </a:cxn>
              </a:cxnLst>
              <a:rect l="l" t="t" r="r" b="b"/>
              <a:pathLst>
                <a:path w="3254" h="144">
                  <a:moveTo>
                    <a:pt x="0" y="0"/>
                  </a:moveTo>
                  <a:lnTo>
                    <a:pt x="0" y="0"/>
                  </a:lnTo>
                  <a:cubicBezTo>
                    <a:pt x="0" y="0"/>
                    <a:pt x="0" y="325"/>
                    <a:pt x="0" y="0"/>
                  </a:cubicBezTo>
                  <a:lnTo>
                    <a:pt x="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4" name="Freeform: Shape 2753">
              <a:extLst>
                <a:ext uri="{FF2B5EF4-FFF2-40B4-BE49-F238E27FC236}">
                  <a16:creationId xmlns:a16="http://schemas.microsoft.com/office/drawing/2014/main" id="{0D0FA0A4-0315-47B8-9AA2-D42EB5B684D4}"/>
                </a:ext>
              </a:extLst>
            </p:cNvPr>
            <p:cNvSpPr/>
            <p:nvPr/>
          </p:nvSpPr>
          <p:spPr>
            <a:xfrm>
              <a:off x="5931896" y="2998341"/>
              <a:ext cx="121719" cy="64815"/>
            </a:xfrm>
            <a:custGeom>
              <a:avLst/>
              <a:gdLst>
                <a:gd name="connsiteX0" fmla="*/ 98612 w 121719"/>
                <a:gd name="connsiteY0" fmla="*/ 6885 h 64815"/>
                <a:gd name="connsiteX1" fmla="*/ 88198 w 121719"/>
                <a:gd name="connsiteY1" fmla="*/ 3631 h 64815"/>
                <a:gd name="connsiteX2" fmla="*/ 82665 w 121719"/>
                <a:gd name="connsiteY2" fmla="*/ 4607 h 64815"/>
                <a:gd name="connsiteX3" fmla="*/ 76807 w 121719"/>
                <a:gd name="connsiteY3" fmla="*/ 4607 h 64815"/>
                <a:gd name="connsiteX4" fmla="*/ 76807 w 121719"/>
                <a:gd name="connsiteY4" fmla="*/ 4607 h 64815"/>
                <a:gd name="connsiteX5" fmla="*/ 73878 w 121719"/>
                <a:gd name="connsiteY5" fmla="*/ 2329 h 64815"/>
                <a:gd name="connsiteX6" fmla="*/ 70298 w 121719"/>
                <a:gd name="connsiteY6" fmla="*/ 51 h 64815"/>
                <a:gd name="connsiteX7" fmla="*/ 69321 w 121719"/>
                <a:gd name="connsiteY7" fmla="*/ 2654 h 64815"/>
                <a:gd name="connsiteX8" fmla="*/ 66718 w 121719"/>
                <a:gd name="connsiteY8" fmla="*/ 7210 h 64815"/>
                <a:gd name="connsiteX9" fmla="*/ 59883 w 121719"/>
                <a:gd name="connsiteY9" fmla="*/ 6885 h 64815"/>
                <a:gd name="connsiteX10" fmla="*/ 55978 w 121719"/>
                <a:gd name="connsiteY10" fmla="*/ 6234 h 64815"/>
                <a:gd name="connsiteX11" fmla="*/ 50771 w 121719"/>
                <a:gd name="connsiteY11" fmla="*/ 6885 h 64815"/>
                <a:gd name="connsiteX12" fmla="*/ 44587 w 121719"/>
                <a:gd name="connsiteY12" fmla="*/ 8187 h 64815"/>
                <a:gd name="connsiteX13" fmla="*/ 41658 w 121719"/>
                <a:gd name="connsiteY13" fmla="*/ 9814 h 64815"/>
                <a:gd name="connsiteX14" fmla="*/ 36451 w 121719"/>
                <a:gd name="connsiteY14" fmla="*/ 12743 h 64815"/>
                <a:gd name="connsiteX15" fmla="*/ 29942 w 121719"/>
                <a:gd name="connsiteY15" fmla="*/ 12418 h 64815"/>
                <a:gd name="connsiteX16" fmla="*/ 27012 w 121719"/>
                <a:gd name="connsiteY16" fmla="*/ 12092 h 64815"/>
                <a:gd name="connsiteX17" fmla="*/ 25711 w 121719"/>
                <a:gd name="connsiteY17" fmla="*/ 13719 h 64815"/>
                <a:gd name="connsiteX18" fmla="*/ 24734 w 121719"/>
                <a:gd name="connsiteY18" fmla="*/ 17625 h 64815"/>
                <a:gd name="connsiteX19" fmla="*/ 18225 w 121719"/>
                <a:gd name="connsiteY19" fmla="*/ 23483 h 64815"/>
                <a:gd name="connsiteX20" fmla="*/ 13344 w 121719"/>
                <a:gd name="connsiteY20" fmla="*/ 27063 h 64815"/>
                <a:gd name="connsiteX21" fmla="*/ 12367 w 121719"/>
                <a:gd name="connsiteY21" fmla="*/ 30643 h 64815"/>
                <a:gd name="connsiteX22" fmla="*/ 12042 w 121719"/>
                <a:gd name="connsiteY22" fmla="*/ 32596 h 64815"/>
                <a:gd name="connsiteX23" fmla="*/ 8136 w 121719"/>
                <a:gd name="connsiteY23" fmla="*/ 37152 h 64815"/>
                <a:gd name="connsiteX24" fmla="*/ 0 w 121719"/>
                <a:gd name="connsiteY24" fmla="*/ 46590 h 64815"/>
                <a:gd name="connsiteX25" fmla="*/ 325 w 121719"/>
                <a:gd name="connsiteY25" fmla="*/ 51147 h 64815"/>
                <a:gd name="connsiteX26" fmla="*/ 325 w 121719"/>
                <a:gd name="connsiteY26" fmla="*/ 51147 h 64815"/>
                <a:gd name="connsiteX27" fmla="*/ 325 w 121719"/>
                <a:gd name="connsiteY27" fmla="*/ 51147 h 64815"/>
                <a:gd name="connsiteX28" fmla="*/ 1302 w 121719"/>
                <a:gd name="connsiteY28" fmla="*/ 50821 h 64815"/>
                <a:gd name="connsiteX29" fmla="*/ 1302 w 121719"/>
                <a:gd name="connsiteY29" fmla="*/ 50821 h 64815"/>
                <a:gd name="connsiteX30" fmla="*/ 8136 w 121719"/>
                <a:gd name="connsiteY30" fmla="*/ 47241 h 64815"/>
                <a:gd name="connsiteX31" fmla="*/ 13994 w 121719"/>
                <a:gd name="connsiteY31" fmla="*/ 45288 h 64815"/>
                <a:gd name="connsiteX32" fmla="*/ 18551 w 121719"/>
                <a:gd name="connsiteY32" fmla="*/ 46590 h 64815"/>
                <a:gd name="connsiteX33" fmla="*/ 20178 w 121719"/>
                <a:gd name="connsiteY33" fmla="*/ 51147 h 64815"/>
                <a:gd name="connsiteX34" fmla="*/ 21154 w 121719"/>
                <a:gd name="connsiteY34" fmla="*/ 54401 h 64815"/>
                <a:gd name="connsiteX35" fmla="*/ 24409 w 121719"/>
                <a:gd name="connsiteY35" fmla="*/ 57330 h 64815"/>
                <a:gd name="connsiteX36" fmla="*/ 27664 w 121719"/>
                <a:gd name="connsiteY36" fmla="*/ 60585 h 64815"/>
                <a:gd name="connsiteX37" fmla="*/ 30593 w 121719"/>
                <a:gd name="connsiteY37" fmla="*/ 60910 h 64815"/>
                <a:gd name="connsiteX38" fmla="*/ 36451 w 121719"/>
                <a:gd name="connsiteY38" fmla="*/ 61236 h 64815"/>
                <a:gd name="connsiteX39" fmla="*/ 38078 w 121719"/>
                <a:gd name="connsiteY39" fmla="*/ 60259 h 64815"/>
                <a:gd name="connsiteX40" fmla="*/ 38078 w 121719"/>
                <a:gd name="connsiteY40" fmla="*/ 60259 h 64815"/>
                <a:gd name="connsiteX41" fmla="*/ 43285 w 121719"/>
                <a:gd name="connsiteY41" fmla="*/ 59934 h 64815"/>
                <a:gd name="connsiteX42" fmla="*/ 46865 w 121719"/>
                <a:gd name="connsiteY42" fmla="*/ 62537 h 64815"/>
                <a:gd name="connsiteX43" fmla="*/ 47841 w 121719"/>
                <a:gd name="connsiteY43" fmla="*/ 63514 h 64815"/>
                <a:gd name="connsiteX44" fmla="*/ 48167 w 121719"/>
                <a:gd name="connsiteY44" fmla="*/ 63514 h 64815"/>
                <a:gd name="connsiteX45" fmla="*/ 50120 w 121719"/>
                <a:gd name="connsiteY45" fmla="*/ 61236 h 64815"/>
                <a:gd name="connsiteX46" fmla="*/ 54025 w 121719"/>
                <a:gd name="connsiteY46" fmla="*/ 56028 h 64815"/>
                <a:gd name="connsiteX47" fmla="*/ 54025 w 121719"/>
                <a:gd name="connsiteY47" fmla="*/ 56028 h 64815"/>
                <a:gd name="connsiteX48" fmla="*/ 56954 w 121719"/>
                <a:gd name="connsiteY48" fmla="*/ 51472 h 64815"/>
                <a:gd name="connsiteX49" fmla="*/ 59558 w 121719"/>
                <a:gd name="connsiteY49" fmla="*/ 48218 h 64815"/>
                <a:gd name="connsiteX50" fmla="*/ 60534 w 121719"/>
                <a:gd name="connsiteY50" fmla="*/ 47241 h 64815"/>
                <a:gd name="connsiteX51" fmla="*/ 62487 w 121719"/>
                <a:gd name="connsiteY51" fmla="*/ 44963 h 64815"/>
                <a:gd name="connsiteX52" fmla="*/ 62487 w 121719"/>
                <a:gd name="connsiteY52" fmla="*/ 44963 h 64815"/>
                <a:gd name="connsiteX53" fmla="*/ 66718 w 121719"/>
                <a:gd name="connsiteY53" fmla="*/ 44312 h 64815"/>
                <a:gd name="connsiteX54" fmla="*/ 68671 w 121719"/>
                <a:gd name="connsiteY54" fmla="*/ 50170 h 64815"/>
                <a:gd name="connsiteX55" fmla="*/ 69972 w 121719"/>
                <a:gd name="connsiteY55" fmla="*/ 55052 h 64815"/>
                <a:gd name="connsiteX56" fmla="*/ 72902 w 121719"/>
                <a:gd name="connsiteY56" fmla="*/ 56028 h 64815"/>
                <a:gd name="connsiteX57" fmla="*/ 78760 w 121719"/>
                <a:gd name="connsiteY57" fmla="*/ 59283 h 64815"/>
                <a:gd name="connsiteX58" fmla="*/ 79085 w 121719"/>
                <a:gd name="connsiteY58" fmla="*/ 62212 h 64815"/>
                <a:gd name="connsiteX59" fmla="*/ 78760 w 121719"/>
                <a:gd name="connsiteY59" fmla="*/ 64816 h 64815"/>
                <a:gd name="connsiteX60" fmla="*/ 81689 w 121719"/>
                <a:gd name="connsiteY60" fmla="*/ 57981 h 64815"/>
                <a:gd name="connsiteX61" fmla="*/ 83967 w 121719"/>
                <a:gd name="connsiteY61" fmla="*/ 53425 h 64815"/>
                <a:gd name="connsiteX62" fmla="*/ 85594 w 121719"/>
                <a:gd name="connsiteY62" fmla="*/ 49845 h 64815"/>
                <a:gd name="connsiteX63" fmla="*/ 87547 w 121719"/>
                <a:gd name="connsiteY63" fmla="*/ 43336 h 64815"/>
                <a:gd name="connsiteX64" fmla="*/ 89500 w 121719"/>
                <a:gd name="connsiteY64" fmla="*/ 42034 h 64815"/>
                <a:gd name="connsiteX65" fmla="*/ 94056 w 121719"/>
                <a:gd name="connsiteY65" fmla="*/ 44312 h 64815"/>
                <a:gd name="connsiteX66" fmla="*/ 100565 w 121719"/>
                <a:gd name="connsiteY66" fmla="*/ 47567 h 64815"/>
                <a:gd name="connsiteX67" fmla="*/ 105121 w 121719"/>
                <a:gd name="connsiteY67" fmla="*/ 49845 h 64815"/>
                <a:gd name="connsiteX68" fmla="*/ 109352 w 121719"/>
                <a:gd name="connsiteY68" fmla="*/ 51798 h 64815"/>
                <a:gd name="connsiteX69" fmla="*/ 109027 w 121719"/>
                <a:gd name="connsiteY69" fmla="*/ 48869 h 64815"/>
                <a:gd name="connsiteX70" fmla="*/ 111305 w 121719"/>
                <a:gd name="connsiteY70" fmla="*/ 41058 h 64815"/>
                <a:gd name="connsiteX71" fmla="*/ 116187 w 121719"/>
                <a:gd name="connsiteY71" fmla="*/ 41058 h 64815"/>
                <a:gd name="connsiteX72" fmla="*/ 119441 w 121719"/>
                <a:gd name="connsiteY72" fmla="*/ 40732 h 64815"/>
                <a:gd name="connsiteX73" fmla="*/ 120418 w 121719"/>
                <a:gd name="connsiteY73" fmla="*/ 37478 h 64815"/>
                <a:gd name="connsiteX74" fmla="*/ 120418 w 121719"/>
                <a:gd name="connsiteY74" fmla="*/ 35525 h 64815"/>
                <a:gd name="connsiteX75" fmla="*/ 121720 w 121719"/>
                <a:gd name="connsiteY75" fmla="*/ 31294 h 64815"/>
                <a:gd name="connsiteX76" fmla="*/ 121068 w 121719"/>
                <a:gd name="connsiteY76" fmla="*/ 30643 h 64815"/>
                <a:gd name="connsiteX77" fmla="*/ 121068 w 121719"/>
                <a:gd name="connsiteY77" fmla="*/ 30643 h 64815"/>
                <a:gd name="connsiteX78" fmla="*/ 120743 w 121719"/>
                <a:gd name="connsiteY78" fmla="*/ 29992 h 64815"/>
                <a:gd name="connsiteX79" fmla="*/ 120418 w 121719"/>
                <a:gd name="connsiteY79" fmla="*/ 29016 h 64815"/>
                <a:gd name="connsiteX80" fmla="*/ 120418 w 121719"/>
                <a:gd name="connsiteY80" fmla="*/ 29016 h 64815"/>
                <a:gd name="connsiteX81" fmla="*/ 117814 w 121719"/>
                <a:gd name="connsiteY81" fmla="*/ 28690 h 64815"/>
                <a:gd name="connsiteX82" fmla="*/ 114234 w 121719"/>
                <a:gd name="connsiteY82" fmla="*/ 30969 h 64815"/>
                <a:gd name="connsiteX83" fmla="*/ 108376 w 121719"/>
                <a:gd name="connsiteY83" fmla="*/ 31619 h 64815"/>
                <a:gd name="connsiteX84" fmla="*/ 102518 w 121719"/>
                <a:gd name="connsiteY84" fmla="*/ 28365 h 64815"/>
                <a:gd name="connsiteX85" fmla="*/ 94056 w 121719"/>
                <a:gd name="connsiteY85" fmla="*/ 23158 h 64815"/>
                <a:gd name="connsiteX86" fmla="*/ 94056 w 121719"/>
                <a:gd name="connsiteY86" fmla="*/ 15672 h 64815"/>
                <a:gd name="connsiteX87" fmla="*/ 94707 w 121719"/>
                <a:gd name="connsiteY87" fmla="*/ 14045 h 64815"/>
                <a:gd name="connsiteX88" fmla="*/ 98612 w 121719"/>
                <a:gd name="connsiteY88" fmla="*/ 6885 h 64815"/>
                <a:gd name="connsiteX89" fmla="*/ 98612 w 121719"/>
                <a:gd name="connsiteY89" fmla="*/ 6885 h 6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719" h="64815">
                  <a:moveTo>
                    <a:pt x="98612" y="6885"/>
                  </a:moveTo>
                  <a:cubicBezTo>
                    <a:pt x="95683" y="5583"/>
                    <a:pt x="91127" y="3956"/>
                    <a:pt x="88198" y="3631"/>
                  </a:cubicBezTo>
                  <a:cubicBezTo>
                    <a:pt x="85920" y="3305"/>
                    <a:pt x="84292" y="3956"/>
                    <a:pt x="82665" y="4607"/>
                  </a:cubicBezTo>
                  <a:cubicBezTo>
                    <a:pt x="80712" y="5258"/>
                    <a:pt x="78760" y="5909"/>
                    <a:pt x="76807" y="4607"/>
                  </a:cubicBezTo>
                  <a:lnTo>
                    <a:pt x="76807" y="4607"/>
                  </a:lnTo>
                  <a:cubicBezTo>
                    <a:pt x="75830" y="3956"/>
                    <a:pt x="74854" y="2980"/>
                    <a:pt x="73878" y="2329"/>
                  </a:cubicBezTo>
                  <a:cubicBezTo>
                    <a:pt x="72250" y="1027"/>
                    <a:pt x="70949" y="-275"/>
                    <a:pt x="70298" y="51"/>
                  </a:cubicBezTo>
                  <a:cubicBezTo>
                    <a:pt x="69972" y="51"/>
                    <a:pt x="69647" y="1352"/>
                    <a:pt x="69321" y="2654"/>
                  </a:cubicBezTo>
                  <a:cubicBezTo>
                    <a:pt x="68671" y="4607"/>
                    <a:pt x="68345" y="6560"/>
                    <a:pt x="66718" y="7210"/>
                  </a:cubicBezTo>
                  <a:cubicBezTo>
                    <a:pt x="65091" y="7861"/>
                    <a:pt x="62487" y="7210"/>
                    <a:pt x="59883" y="6885"/>
                  </a:cubicBezTo>
                  <a:cubicBezTo>
                    <a:pt x="58256" y="6560"/>
                    <a:pt x="56954" y="6234"/>
                    <a:pt x="55978" y="6234"/>
                  </a:cubicBezTo>
                  <a:cubicBezTo>
                    <a:pt x="55002" y="6234"/>
                    <a:pt x="52723" y="6560"/>
                    <a:pt x="50771" y="6885"/>
                  </a:cubicBezTo>
                  <a:cubicBezTo>
                    <a:pt x="48167" y="7210"/>
                    <a:pt x="45563" y="7861"/>
                    <a:pt x="44587" y="8187"/>
                  </a:cubicBezTo>
                  <a:cubicBezTo>
                    <a:pt x="43611" y="8512"/>
                    <a:pt x="42634" y="9163"/>
                    <a:pt x="41658" y="9814"/>
                  </a:cubicBezTo>
                  <a:cubicBezTo>
                    <a:pt x="40031" y="10791"/>
                    <a:pt x="38403" y="11767"/>
                    <a:pt x="36451" y="12743"/>
                  </a:cubicBezTo>
                  <a:cubicBezTo>
                    <a:pt x="34173" y="13719"/>
                    <a:pt x="31894" y="13069"/>
                    <a:pt x="29942" y="12418"/>
                  </a:cubicBezTo>
                  <a:cubicBezTo>
                    <a:pt x="28640" y="12092"/>
                    <a:pt x="27664" y="11767"/>
                    <a:pt x="27012" y="12092"/>
                  </a:cubicBezTo>
                  <a:cubicBezTo>
                    <a:pt x="26362" y="12418"/>
                    <a:pt x="26036" y="13069"/>
                    <a:pt x="25711" y="13719"/>
                  </a:cubicBezTo>
                  <a:cubicBezTo>
                    <a:pt x="25060" y="15021"/>
                    <a:pt x="24734" y="16649"/>
                    <a:pt x="24734" y="17625"/>
                  </a:cubicBezTo>
                  <a:cubicBezTo>
                    <a:pt x="24734" y="19252"/>
                    <a:pt x="21480" y="21530"/>
                    <a:pt x="18225" y="23483"/>
                  </a:cubicBezTo>
                  <a:cubicBezTo>
                    <a:pt x="15947" y="25110"/>
                    <a:pt x="13669" y="26412"/>
                    <a:pt x="13344" y="27063"/>
                  </a:cubicBezTo>
                  <a:cubicBezTo>
                    <a:pt x="12693" y="28040"/>
                    <a:pt x="12693" y="29667"/>
                    <a:pt x="12367" y="30643"/>
                  </a:cubicBezTo>
                  <a:cubicBezTo>
                    <a:pt x="12367" y="31294"/>
                    <a:pt x="12367" y="31945"/>
                    <a:pt x="12042" y="32596"/>
                  </a:cubicBezTo>
                  <a:cubicBezTo>
                    <a:pt x="11716" y="33247"/>
                    <a:pt x="10089" y="34874"/>
                    <a:pt x="8136" y="37152"/>
                  </a:cubicBezTo>
                  <a:cubicBezTo>
                    <a:pt x="4882" y="40732"/>
                    <a:pt x="0" y="45939"/>
                    <a:pt x="0" y="46590"/>
                  </a:cubicBezTo>
                  <a:cubicBezTo>
                    <a:pt x="651" y="48218"/>
                    <a:pt x="325" y="49845"/>
                    <a:pt x="325" y="51147"/>
                  </a:cubicBezTo>
                  <a:lnTo>
                    <a:pt x="325" y="51147"/>
                  </a:lnTo>
                  <a:lnTo>
                    <a:pt x="325" y="51147"/>
                  </a:lnTo>
                  <a:cubicBezTo>
                    <a:pt x="651" y="51147"/>
                    <a:pt x="976" y="50821"/>
                    <a:pt x="1302" y="50821"/>
                  </a:cubicBezTo>
                  <a:lnTo>
                    <a:pt x="1302" y="50821"/>
                  </a:lnTo>
                  <a:cubicBezTo>
                    <a:pt x="3905" y="49845"/>
                    <a:pt x="7160" y="47892"/>
                    <a:pt x="8136" y="47241"/>
                  </a:cubicBezTo>
                  <a:cubicBezTo>
                    <a:pt x="9438" y="46590"/>
                    <a:pt x="11716" y="45614"/>
                    <a:pt x="13994" y="45288"/>
                  </a:cubicBezTo>
                  <a:cubicBezTo>
                    <a:pt x="15947" y="45288"/>
                    <a:pt x="17575" y="45614"/>
                    <a:pt x="18551" y="46590"/>
                  </a:cubicBezTo>
                  <a:cubicBezTo>
                    <a:pt x="19527" y="47892"/>
                    <a:pt x="19853" y="49519"/>
                    <a:pt x="20178" y="51147"/>
                  </a:cubicBezTo>
                  <a:cubicBezTo>
                    <a:pt x="20503" y="52449"/>
                    <a:pt x="20503" y="53425"/>
                    <a:pt x="21154" y="54401"/>
                  </a:cubicBezTo>
                  <a:cubicBezTo>
                    <a:pt x="21805" y="55378"/>
                    <a:pt x="23107" y="56354"/>
                    <a:pt x="24409" y="57330"/>
                  </a:cubicBezTo>
                  <a:cubicBezTo>
                    <a:pt x="25711" y="58307"/>
                    <a:pt x="27012" y="59609"/>
                    <a:pt x="27664" y="60585"/>
                  </a:cubicBezTo>
                  <a:cubicBezTo>
                    <a:pt x="28640" y="60585"/>
                    <a:pt x="29616" y="60910"/>
                    <a:pt x="30593" y="60910"/>
                  </a:cubicBezTo>
                  <a:cubicBezTo>
                    <a:pt x="32871" y="61236"/>
                    <a:pt x="35149" y="61561"/>
                    <a:pt x="36451" y="61236"/>
                  </a:cubicBezTo>
                  <a:cubicBezTo>
                    <a:pt x="37102" y="60910"/>
                    <a:pt x="37753" y="60585"/>
                    <a:pt x="38078" y="60259"/>
                  </a:cubicBezTo>
                  <a:lnTo>
                    <a:pt x="38078" y="60259"/>
                  </a:lnTo>
                  <a:cubicBezTo>
                    <a:pt x="39380" y="59283"/>
                    <a:pt x="40031" y="58632"/>
                    <a:pt x="43285" y="59934"/>
                  </a:cubicBezTo>
                  <a:cubicBezTo>
                    <a:pt x="44912" y="60585"/>
                    <a:pt x="45889" y="61887"/>
                    <a:pt x="46865" y="62537"/>
                  </a:cubicBezTo>
                  <a:cubicBezTo>
                    <a:pt x="47191" y="62863"/>
                    <a:pt x="47516" y="63188"/>
                    <a:pt x="47841" y="63514"/>
                  </a:cubicBezTo>
                  <a:cubicBezTo>
                    <a:pt x="48167" y="63514"/>
                    <a:pt x="48167" y="63839"/>
                    <a:pt x="48167" y="63514"/>
                  </a:cubicBezTo>
                  <a:cubicBezTo>
                    <a:pt x="48818" y="62537"/>
                    <a:pt x="49469" y="61887"/>
                    <a:pt x="50120" y="61236"/>
                  </a:cubicBezTo>
                  <a:cubicBezTo>
                    <a:pt x="51747" y="59283"/>
                    <a:pt x="53374" y="57330"/>
                    <a:pt x="54025" y="56028"/>
                  </a:cubicBezTo>
                  <a:lnTo>
                    <a:pt x="54025" y="56028"/>
                  </a:lnTo>
                  <a:cubicBezTo>
                    <a:pt x="54676" y="55052"/>
                    <a:pt x="55978" y="53099"/>
                    <a:pt x="56954" y="51472"/>
                  </a:cubicBezTo>
                  <a:cubicBezTo>
                    <a:pt x="57930" y="50170"/>
                    <a:pt x="58907" y="48869"/>
                    <a:pt x="59558" y="48218"/>
                  </a:cubicBezTo>
                  <a:cubicBezTo>
                    <a:pt x="59883" y="47892"/>
                    <a:pt x="60209" y="47567"/>
                    <a:pt x="60534" y="47241"/>
                  </a:cubicBezTo>
                  <a:cubicBezTo>
                    <a:pt x="61185" y="46590"/>
                    <a:pt x="61836" y="45614"/>
                    <a:pt x="62487" y="44963"/>
                  </a:cubicBezTo>
                  <a:lnTo>
                    <a:pt x="62487" y="44963"/>
                  </a:lnTo>
                  <a:cubicBezTo>
                    <a:pt x="63789" y="43661"/>
                    <a:pt x="65416" y="43010"/>
                    <a:pt x="66718" y="44312"/>
                  </a:cubicBezTo>
                  <a:cubicBezTo>
                    <a:pt x="67694" y="45288"/>
                    <a:pt x="68345" y="47892"/>
                    <a:pt x="68671" y="50170"/>
                  </a:cubicBezTo>
                  <a:cubicBezTo>
                    <a:pt x="69321" y="52449"/>
                    <a:pt x="69647" y="54727"/>
                    <a:pt x="69972" y="55052"/>
                  </a:cubicBezTo>
                  <a:cubicBezTo>
                    <a:pt x="70298" y="55378"/>
                    <a:pt x="71600" y="55703"/>
                    <a:pt x="72902" y="56028"/>
                  </a:cubicBezTo>
                  <a:cubicBezTo>
                    <a:pt x="75505" y="56679"/>
                    <a:pt x="78109" y="57656"/>
                    <a:pt x="78760" y="59283"/>
                  </a:cubicBezTo>
                  <a:cubicBezTo>
                    <a:pt x="79085" y="59934"/>
                    <a:pt x="79085" y="61236"/>
                    <a:pt x="79085" y="62212"/>
                  </a:cubicBezTo>
                  <a:cubicBezTo>
                    <a:pt x="79085" y="63514"/>
                    <a:pt x="78760" y="64816"/>
                    <a:pt x="78760" y="64816"/>
                  </a:cubicBezTo>
                  <a:cubicBezTo>
                    <a:pt x="79085" y="64816"/>
                    <a:pt x="80387" y="61236"/>
                    <a:pt x="81689" y="57981"/>
                  </a:cubicBezTo>
                  <a:cubicBezTo>
                    <a:pt x="82665" y="56028"/>
                    <a:pt x="83316" y="54076"/>
                    <a:pt x="83967" y="53425"/>
                  </a:cubicBezTo>
                  <a:cubicBezTo>
                    <a:pt x="84292" y="53099"/>
                    <a:pt x="84943" y="51472"/>
                    <a:pt x="85594" y="49845"/>
                  </a:cubicBezTo>
                  <a:cubicBezTo>
                    <a:pt x="86570" y="47241"/>
                    <a:pt x="87547" y="44312"/>
                    <a:pt x="87547" y="43336"/>
                  </a:cubicBezTo>
                  <a:cubicBezTo>
                    <a:pt x="87872" y="42360"/>
                    <a:pt x="88523" y="41709"/>
                    <a:pt x="89500" y="42034"/>
                  </a:cubicBezTo>
                  <a:cubicBezTo>
                    <a:pt x="90476" y="42360"/>
                    <a:pt x="92103" y="43336"/>
                    <a:pt x="94056" y="44312"/>
                  </a:cubicBezTo>
                  <a:cubicBezTo>
                    <a:pt x="96009" y="45614"/>
                    <a:pt x="98287" y="46916"/>
                    <a:pt x="100565" y="47567"/>
                  </a:cubicBezTo>
                  <a:cubicBezTo>
                    <a:pt x="102192" y="48218"/>
                    <a:pt x="103494" y="49194"/>
                    <a:pt x="105121" y="49845"/>
                  </a:cubicBezTo>
                  <a:cubicBezTo>
                    <a:pt x="107074" y="50821"/>
                    <a:pt x="108376" y="51798"/>
                    <a:pt x="109352" y="51798"/>
                  </a:cubicBezTo>
                  <a:cubicBezTo>
                    <a:pt x="109352" y="51147"/>
                    <a:pt x="109352" y="49845"/>
                    <a:pt x="109027" y="48869"/>
                  </a:cubicBezTo>
                  <a:cubicBezTo>
                    <a:pt x="108376" y="45614"/>
                    <a:pt x="108050" y="41709"/>
                    <a:pt x="111305" y="41058"/>
                  </a:cubicBezTo>
                  <a:cubicBezTo>
                    <a:pt x="112932" y="40732"/>
                    <a:pt x="114559" y="40732"/>
                    <a:pt x="116187" y="41058"/>
                  </a:cubicBezTo>
                  <a:cubicBezTo>
                    <a:pt x="117489" y="41383"/>
                    <a:pt x="118790" y="41383"/>
                    <a:pt x="119441" y="40732"/>
                  </a:cubicBezTo>
                  <a:cubicBezTo>
                    <a:pt x="120418" y="39756"/>
                    <a:pt x="120418" y="38454"/>
                    <a:pt x="120418" y="37478"/>
                  </a:cubicBezTo>
                  <a:cubicBezTo>
                    <a:pt x="120418" y="36827"/>
                    <a:pt x="120418" y="36176"/>
                    <a:pt x="120418" y="35525"/>
                  </a:cubicBezTo>
                  <a:cubicBezTo>
                    <a:pt x="120743" y="34223"/>
                    <a:pt x="121068" y="32270"/>
                    <a:pt x="121720" y="31294"/>
                  </a:cubicBezTo>
                  <a:cubicBezTo>
                    <a:pt x="121394" y="30969"/>
                    <a:pt x="121394" y="30969"/>
                    <a:pt x="121068" y="30643"/>
                  </a:cubicBezTo>
                  <a:lnTo>
                    <a:pt x="121068" y="30643"/>
                  </a:lnTo>
                  <a:cubicBezTo>
                    <a:pt x="121068" y="30318"/>
                    <a:pt x="121068" y="30318"/>
                    <a:pt x="120743" y="29992"/>
                  </a:cubicBezTo>
                  <a:cubicBezTo>
                    <a:pt x="120743" y="29667"/>
                    <a:pt x="120743" y="29341"/>
                    <a:pt x="120418" y="29016"/>
                  </a:cubicBezTo>
                  <a:lnTo>
                    <a:pt x="120418" y="29016"/>
                  </a:lnTo>
                  <a:cubicBezTo>
                    <a:pt x="120092" y="28365"/>
                    <a:pt x="119767" y="27714"/>
                    <a:pt x="117814" y="28690"/>
                  </a:cubicBezTo>
                  <a:cubicBezTo>
                    <a:pt x="116187" y="29341"/>
                    <a:pt x="115211" y="29992"/>
                    <a:pt x="114234" y="30969"/>
                  </a:cubicBezTo>
                  <a:cubicBezTo>
                    <a:pt x="112281" y="32596"/>
                    <a:pt x="110979" y="33572"/>
                    <a:pt x="108376" y="31619"/>
                  </a:cubicBezTo>
                  <a:cubicBezTo>
                    <a:pt x="107074" y="30969"/>
                    <a:pt x="105121" y="29667"/>
                    <a:pt x="102518" y="28365"/>
                  </a:cubicBezTo>
                  <a:cubicBezTo>
                    <a:pt x="99263" y="26412"/>
                    <a:pt x="95683" y="24460"/>
                    <a:pt x="94056" y="23158"/>
                  </a:cubicBezTo>
                  <a:cubicBezTo>
                    <a:pt x="91452" y="20880"/>
                    <a:pt x="92429" y="18927"/>
                    <a:pt x="94056" y="15672"/>
                  </a:cubicBezTo>
                  <a:cubicBezTo>
                    <a:pt x="94381" y="15021"/>
                    <a:pt x="94707" y="14696"/>
                    <a:pt x="94707" y="14045"/>
                  </a:cubicBezTo>
                  <a:cubicBezTo>
                    <a:pt x="97311" y="11767"/>
                    <a:pt x="97961" y="8838"/>
                    <a:pt x="98612" y="6885"/>
                  </a:cubicBezTo>
                  <a:lnTo>
                    <a:pt x="98612" y="688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5" name="Freeform: Shape 2754">
              <a:extLst>
                <a:ext uri="{FF2B5EF4-FFF2-40B4-BE49-F238E27FC236}">
                  <a16:creationId xmlns:a16="http://schemas.microsoft.com/office/drawing/2014/main" id="{63485A82-777D-4574-8F15-459F7F58E12E}"/>
                </a:ext>
              </a:extLst>
            </p:cNvPr>
            <p:cNvSpPr/>
            <p:nvPr/>
          </p:nvSpPr>
          <p:spPr>
            <a:xfrm>
              <a:off x="6101696" y="2876673"/>
              <a:ext cx="186571" cy="90475"/>
            </a:xfrm>
            <a:custGeom>
              <a:avLst/>
              <a:gdLst>
                <a:gd name="connsiteX0" fmla="*/ 80474 w 186571"/>
                <a:gd name="connsiteY0" fmla="*/ 0 h 90475"/>
                <a:gd name="connsiteX1" fmla="*/ 78846 w 186571"/>
                <a:gd name="connsiteY1" fmla="*/ 5207 h 90475"/>
                <a:gd name="connsiteX2" fmla="*/ 75266 w 186571"/>
                <a:gd name="connsiteY2" fmla="*/ 8136 h 90475"/>
                <a:gd name="connsiteX3" fmla="*/ 74615 w 186571"/>
                <a:gd name="connsiteY3" fmla="*/ 8462 h 90475"/>
                <a:gd name="connsiteX4" fmla="*/ 67781 w 186571"/>
                <a:gd name="connsiteY4" fmla="*/ 5858 h 90475"/>
                <a:gd name="connsiteX5" fmla="*/ 61272 w 186571"/>
                <a:gd name="connsiteY5" fmla="*/ 2929 h 90475"/>
                <a:gd name="connsiteX6" fmla="*/ 61272 w 186571"/>
                <a:gd name="connsiteY6" fmla="*/ 6835 h 90475"/>
                <a:gd name="connsiteX7" fmla="*/ 60947 w 186571"/>
                <a:gd name="connsiteY7" fmla="*/ 10089 h 90475"/>
                <a:gd name="connsiteX8" fmla="*/ 60947 w 186571"/>
                <a:gd name="connsiteY8" fmla="*/ 10089 h 90475"/>
                <a:gd name="connsiteX9" fmla="*/ 48905 w 186571"/>
                <a:gd name="connsiteY9" fmla="*/ 14320 h 90475"/>
                <a:gd name="connsiteX10" fmla="*/ 39466 w 186571"/>
                <a:gd name="connsiteY10" fmla="*/ 16924 h 90475"/>
                <a:gd name="connsiteX11" fmla="*/ 31330 w 186571"/>
                <a:gd name="connsiteY11" fmla="*/ 22456 h 90475"/>
                <a:gd name="connsiteX12" fmla="*/ 24821 w 186571"/>
                <a:gd name="connsiteY12" fmla="*/ 27338 h 90475"/>
                <a:gd name="connsiteX13" fmla="*/ 17336 w 186571"/>
                <a:gd name="connsiteY13" fmla="*/ 27338 h 90475"/>
                <a:gd name="connsiteX14" fmla="*/ 14081 w 186571"/>
                <a:gd name="connsiteY14" fmla="*/ 26687 h 90475"/>
                <a:gd name="connsiteX15" fmla="*/ 10176 w 186571"/>
                <a:gd name="connsiteY15" fmla="*/ 29616 h 90475"/>
                <a:gd name="connsiteX16" fmla="*/ 6596 w 186571"/>
                <a:gd name="connsiteY16" fmla="*/ 32220 h 90475"/>
                <a:gd name="connsiteX17" fmla="*/ 2039 w 186571"/>
                <a:gd name="connsiteY17" fmla="*/ 30918 h 90475"/>
                <a:gd name="connsiteX18" fmla="*/ 87 w 186571"/>
                <a:gd name="connsiteY18" fmla="*/ 29942 h 90475"/>
                <a:gd name="connsiteX19" fmla="*/ 87 w 186571"/>
                <a:gd name="connsiteY19" fmla="*/ 29942 h 90475"/>
                <a:gd name="connsiteX20" fmla="*/ 1063 w 186571"/>
                <a:gd name="connsiteY20" fmla="*/ 32871 h 90475"/>
                <a:gd name="connsiteX21" fmla="*/ 2365 w 186571"/>
                <a:gd name="connsiteY21" fmla="*/ 35800 h 90475"/>
                <a:gd name="connsiteX22" fmla="*/ 5945 w 186571"/>
                <a:gd name="connsiteY22" fmla="*/ 39054 h 90475"/>
                <a:gd name="connsiteX23" fmla="*/ 9850 w 186571"/>
                <a:gd name="connsiteY23" fmla="*/ 41983 h 90475"/>
                <a:gd name="connsiteX24" fmla="*/ 10501 w 186571"/>
                <a:gd name="connsiteY24" fmla="*/ 46540 h 90475"/>
                <a:gd name="connsiteX25" fmla="*/ 10501 w 186571"/>
                <a:gd name="connsiteY25" fmla="*/ 46540 h 90475"/>
                <a:gd name="connsiteX26" fmla="*/ 8874 w 186571"/>
                <a:gd name="connsiteY26" fmla="*/ 47842 h 90475"/>
                <a:gd name="connsiteX27" fmla="*/ 7572 w 186571"/>
                <a:gd name="connsiteY27" fmla="*/ 49143 h 90475"/>
                <a:gd name="connsiteX28" fmla="*/ 7572 w 186571"/>
                <a:gd name="connsiteY28" fmla="*/ 49143 h 90475"/>
                <a:gd name="connsiteX29" fmla="*/ 8874 w 186571"/>
                <a:gd name="connsiteY29" fmla="*/ 53049 h 90475"/>
                <a:gd name="connsiteX30" fmla="*/ 13430 w 186571"/>
                <a:gd name="connsiteY30" fmla="*/ 57931 h 90475"/>
                <a:gd name="connsiteX31" fmla="*/ 13430 w 186571"/>
                <a:gd name="connsiteY31" fmla="*/ 57931 h 90475"/>
                <a:gd name="connsiteX32" fmla="*/ 22218 w 186571"/>
                <a:gd name="connsiteY32" fmla="*/ 65091 h 90475"/>
                <a:gd name="connsiteX33" fmla="*/ 32632 w 186571"/>
                <a:gd name="connsiteY33" fmla="*/ 75505 h 90475"/>
                <a:gd name="connsiteX34" fmla="*/ 35236 w 186571"/>
                <a:gd name="connsiteY34" fmla="*/ 76156 h 90475"/>
                <a:gd name="connsiteX35" fmla="*/ 38816 w 186571"/>
                <a:gd name="connsiteY35" fmla="*/ 76482 h 90475"/>
                <a:gd name="connsiteX36" fmla="*/ 45975 w 186571"/>
                <a:gd name="connsiteY36" fmla="*/ 82991 h 90475"/>
                <a:gd name="connsiteX37" fmla="*/ 46952 w 186571"/>
                <a:gd name="connsiteY37" fmla="*/ 83967 h 90475"/>
                <a:gd name="connsiteX38" fmla="*/ 52159 w 186571"/>
                <a:gd name="connsiteY38" fmla="*/ 86896 h 90475"/>
                <a:gd name="connsiteX39" fmla="*/ 58994 w 186571"/>
                <a:gd name="connsiteY39" fmla="*/ 89825 h 90475"/>
                <a:gd name="connsiteX40" fmla="*/ 64201 w 186571"/>
                <a:gd name="connsiteY40" fmla="*/ 90476 h 90475"/>
                <a:gd name="connsiteX41" fmla="*/ 69734 w 186571"/>
                <a:gd name="connsiteY41" fmla="*/ 90151 h 90475"/>
                <a:gd name="connsiteX42" fmla="*/ 72012 w 186571"/>
                <a:gd name="connsiteY42" fmla="*/ 88849 h 90475"/>
                <a:gd name="connsiteX43" fmla="*/ 74615 w 186571"/>
                <a:gd name="connsiteY43" fmla="*/ 85920 h 90475"/>
                <a:gd name="connsiteX44" fmla="*/ 74615 w 186571"/>
                <a:gd name="connsiteY44" fmla="*/ 85920 h 90475"/>
                <a:gd name="connsiteX45" fmla="*/ 74941 w 186571"/>
                <a:gd name="connsiteY45" fmla="*/ 84292 h 90475"/>
                <a:gd name="connsiteX46" fmla="*/ 81450 w 186571"/>
                <a:gd name="connsiteY46" fmla="*/ 77132 h 90475"/>
                <a:gd name="connsiteX47" fmla="*/ 91213 w 186571"/>
                <a:gd name="connsiteY47" fmla="*/ 78109 h 90475"/>
                <a:gd name="connsiteX48" fmla="*/ 96421 w 186571"/>
                <a:gd name="connsiteY48" fmla="*/ 78760 h 90475"/>
                <a:gd name="connsiteX49" fmla="*/ 104557 w 186571"/>
                <a:gd name="connsiteY49" fmla="*/ 81038 h 90475"/>
                <a:gd name="connsiteX50" fmla="*/ 115297 w 186571"/>
                <a:gd name="connsiteY50" fmla="*/ 86570 h 90475"/>
                <a:gd name="connsiteX51" fmla="*/ 119854 w 186571"/>
                <a:gd name="connsiteY51" fmla="*/ 85269 h 90475"/>
                <a:gd name="connsiteX52" fmla="*/ 123433 w 186571"/>
                <a:gd name="connsiteY52" fmla="*/ 83316 h 90475"/>
                <a:gd name="connsiteX53" fmla="*/ 128966 w 186571"/>
                <a:gd name="connsiteY53" fmla="*/ 84943 h 90475"/>
                <a:gd name="connsiteX54" fmla="*/ 132546 w 186571"/>
                <a:gd name="connsiteY54" fmla="*/ 87547 h 90475"/>
                <a:gd name="connsiteX55" fmla="*/ 135475 w 186571"/>
                <a:gd name="connsiteY55" fmla="*/ 83967 h 90475"/>
                <a:gd name="connsiteX56" fmla="*/ 140031 w 186571"/>
                <a:gd name="connsiteY56" fmla="*/ 79085 h 90475"/>
                <a:gd name="connsiteX57" fmla="*/ 140031 w 186571"/>
                <a:gd name="connsiteY57" fmla="*/ 79085 h 90475"/>
                <a:gd name="connsiteX58" fmla="*/ 144263 w 186571"/>
                <a:gd name="connsiteY58" fmla="*/ 80061 h 90475"/>
                <a:gd name="connsiteX59" fmla="*/ 150120 w 186571"/>
                <a:gd name="connsiteY59" fmla="*/ 81363 h 90475"/>
                <a:gd name="connsiteX60" fmla="*/ 160210 w 186571"/>
                <a:gd name="connsiteY60" fmla="*/ 77458 h 90475"/>
                <a:gd name="connsiteX61" fmla="*/ 165092 w 186571"/>
                <a:gd name="connsiteY61" fmla="*/ 74529 h 90475"/>
                <a:gd name="connsiteX62" fmla="*/ 165092 w 186571"/>
                <a:gd name="connsiteY62" fmla="*/ 74529 h 90475"/>
                <a:gd name="connsiteX63" fmla="*/ 165417 w 186571"/>
                <a:gd name="connsiteY63" fmla="*/ 73227 h 90475"/>
                <a:gd name="connsiteX64" fmla="*/ 169322 w 186571"/>
                <a:gd name="connsiteY64" fmla="*/ 65742 h 90475"/>
                <a:gd name="connsiteX65" fmla="*/ 179411 w 186571"/>
                <a:gd name="connsiteY65" fmla="*/ 60209 h 90475"/>
                <a:gd name="connsiteX66" fmla="*/ 182340 w 186571"/>
                <a:gd name="connsiteY66" fmla="*/ 58907 h 90475"/>
                <a:gd name="connsiteX67" fmla="*/ 186571 w 186571"/>
                <a:gd name="connsiteY67" fmla="*/ 55978 h 90475"/>
                <a:gd name="connsiteX68" fmla="*/ 184944 w 186571"/>
                <a:gd name="connsiteY68" fmla="*/ 54025 h 90475"/>
                <a:gd name="connsiteX69" fmla="*/ 181038 w 186571"/>
                <a:gd name="connsiteY69" fmla="*/ 49794 h 90475"/>
                <a:gd name="connsiteX70" fmla="*/ 171926 w 186571"/>
                <a:gd name="connsiteY70" fmla="*/ 44262 h 90475"/>
                <a:gd name="connsiteX71" fmla="*/ 166393 w 186571"/>
                <a:gd name="connsiteY71" fmla="*/ 41658 h 90475"/>
                <a:gd name="connsiteX72" fmla="*/ 165417 w 186571"/>
                <a:gd name="connsiteY72" fmla="*/ 42309 h 90475"/>
                <a:gd name="connsiteX73" fmla="*/ 160210 w 186571"/>
                <a:gd name="connsiteY73" fmla="*/ 43936 h 90475"/>
                <a:gd name="connsiteX74" fmla="*/ 160210 w 186571"/>
                <a:gd name="connsiteY74" fmla="*/ 43936 h 90475"/>
                <a:gd name="connsiteX75" fmla="*/ 155328 w 186571"/>
                <a:gd name="connsiteY75" fmla="*/ 41007 h 90475"/>
                <a:gd name="connsiteX76" fmla="*/ 152724 w 186571"/>
                <a:gd name="connsiteY76" fmla="*/ 37753 h 90475"/>
                <a:gd name="connsiteX77" fmla="*/ 154026 w 186571"/>
                <a:gd name="connsiteY77" fmla="*/ 34173 h 90475"/>
                <a:gd name="connsiteX78" fmla="*/ 156304 w 186571"/>
                <a:gd name="connsiteY78" fmla="*/ 30918 h 90475"/>
                <a:gd name="connsiteX79" fmla="*/ 156304 w 186571"/>
                <a:gd name="connsiteY79" fmla="*/ 30918 h 90475"/>
                <a:gd name="connsiteX80" fmla="*/ 141984 w 186571"/>
                <a:gd name="connsiteY80" fmla="*/ 27989 h 90475"/>
                <a:gd name="connsiteX81" fmla="*/ 136777 w 186571"/>
                <a:gd name="connsiteY81" fmla="*/ 27338 h 90475"/>
                <a:gd name="connsiteX82" fmla="*/ 135801 w 186571"/>
                <a:gd name="connsiteY82" fmla="*/ 26687 h 90475"/>
                <a:gd name="connsiteX83" fmla="*/ 136452 w 186571"/>
                <a:gd name="connsiteY83" fmla="*/ 28314 h 90475"/>
                <a:gd name="connsiteX84" fmla="*/ 137428 w 186571"/>
                <a:gd name="connsiteY84" fmla="*/ 29942 h 90475"/>
                <a:gd name="connsiteX85" fmla="*/ 135475 w 186571"/>
                <a:gd name="connsiteY85" fmla="*/ 33847 h 90475"/>
                <a:gd name="connsiteX86" fmla="*/ 132872 w 186571"/>
                <a:gd name="connsiteY86" fmla="*/ 35149 h 90475"/>
                <a:gd name="connsiteX87" fmla="*/ 123433 w 186571"/>
                <a:gd name="connsiteY87" fmla="*/ 37753 h 90475"/>
                <a:gd name="connsiteX88" fmla="*/ 123433 w 186571"/>
                <a:gd name="connsiteY88" fmla="*/ 37753 h 90475"/>
                <a:gd name="connsiteX89" fmla="*/ 123108 w 186571"/>
                <a:gd name="connsiteY89" fmla="*/ 37753 h 90475"/>
                <a:gd name="connsiteX90" fmla="*/ 123108 w 186571"/>
                <a:gd name="connsiteY90" fmla="*/ 37753 h 90475"/>
                <a:gd name="connsiteX91" fmla="*/ 117575 w 186571"/>
                <a:gd name="connsiteY91" fmla="*/ 33196 h 90475"/>
                <a:gd name="connsiteX92" fmla="*/ 114972 w 186571"/>
                <a:gd name="connsiteY92" fmla="*/ 27013 h 90475"/>
                <a:gd name="connsiteX93" fmla="*/ 114972 w 186571"/>
                <a:gd name="connsiteY93" fmla="*/ 27013 h 90475"/>
                <a:gd name="connsiteX94" fmla="*/ 114972 w 186571"/>
                <a:gd name="connsiteY94" fmla="*/ 26687 h 90475"/>
                <a:gd name="connsiteX95" fmla="*/ 114972 w 186571"/>
                <a:gd name="connsiteY95" fmla="*/ 26687 h 90475"/>
                <a:gd name="connsiteX96" fmla="*/ 117250 w 186571"/>
                <a:gd name="connsiteY96" fmla="*/ 23758 h 90475"/>
                <a:gd name="connsiteX97" fmla="*/ 118226 w 186571"/>
                <a:gd name="connsiteY97" fmla="*/ 22131 h 90475"/>
                <a:gd name="connsiteX98" fmla="*/ 118552 w 186571"/>
                <a:gd name="connsiteY98" fmla="*/ 19853 h 90475"/>
                <a:gd name="connsiteX99" fmla="*/ 118552 w 186571"/>
                <a:gd name="connsiteY99" fmla="*/ 19202 h 90475"/>
                <a:gd name="connsiteX100" fmla="*/ 117575 w 186571"/>
                <a:gd name="connsiteY100" fmla="*/ 18876 h 90475"/>
                <a:gd name="connsiteX101" fmla="*/ 110415 w 186571"/>
                <a:gd name="connsiteY101" fmla="*/ 17574 h 90475"/>
                <a:gd name="connsiteX102" fmla="*/ 92515 w 186571"/>
                <a:gd name="connsiteY102" fmla="*/ 14320 h 90475"/>
                <a:gd name="connsiteX103" fmla="*/ 89912 w 186571"/>
                <a:gd name="connsiteY103" fmla="*/ 13018 h 90475"/>
                <a:gd name="connsiteX104" fmla="*/ 86983 w 186571"/>
                <a:gd name="connsiteY104" fmla="*/ 10089 h 90475"/>
                <a:gd name="connsiteX105" fmla="*/ 83403 w 186571"/>
                <a:gd name="connsiteY105" fmla="*/ 4231 h 90475"/>
                <a:gd name="connsiteX106" fmla="*/ 82752 w 186571"/>
                <a:gd name="connsiteY106" fmla="*/ 3255 h 90475"/>
                <a:gd name="connsiteX107" fmla="*/ 82752 w 186571"/>
                <a:gd name="connsiteY107" fmla="*/ 3255 h 90475"/>
                <a:gd name="connsiteX108" fmla="*/ 80474 w 186571"/>
                <a:gd name="connsiteY108" fmla="*/ 0 h 90475"/>
                <a:gd name="connsiteX109" fmla="*/ 80474 w 186571"/>
                <a:gd name="connsiteY109" fmla="*/ 0 h 9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86571" h="90475">
                  <a:moveTo>
                    <a:pt x="80474" y="0"/>
                  </a:moveTo>
                  <a:cubicBezTo>
                    <a:pt x="79823" y="2604"/>
                    <a:pt x="78846" y="4556"/>
                    <a:pt x="78846" y="5207"/>
                  </a:cubicBezTo>
                  <a:cubicBezTo>
                    <a:pt x="78195" y="6835"/>
                    <a:pt x="76568" y="7485"/>
                    <a:pt x="75266" y="8136"/>
                  </a:cubicBezTo>
                  <a:cubicBezTo>
                    <a:pt x="74941" y="8136"/>
                    <a:pt x="74615" y="8462"/>
                    <a:pt x="74615" y="8462"/>
                  </a:cubicBezTo>
                  <a:cubicBezTo>
                    <a:pt x="73639" y="9113"/>
                    <a:pt x="70710" y="7485"/>
                    <a:pt x="67781" y="5858"/>
                  </a:cubicBezTo>
                  <a:cubicBezTo>
                    <a:pt x="64852" y="4231"/>
                    <a:pt x="61923" y="2604"/>
                    <a:pt x="61272" y="2929"/>
                  </a:cubicBezTo>
                  <a:cubicBezTo>
                    <a:pt x="61272" y="2929"/>
                    <a:pt x="61272" y="5207"/>
                    <a:pt x="61272" y="6835"/>
                  </a:cubicBezTo>
                  <a:cubicBezTo>
                    <a:pt x="61272" y="8136"/>
                    <a:pt x="61272" y="9438"/>
                    <a:pt x="60947" y="10089"/>
                  </a:cubicBezTo>
                  <a:lnTo>
                    <a:pt x="60947" y="10089"/>
                  </a:lnTo>
                  <a:cubicBezTo>
                    <a:pt x="60295" y="11065"/>
                    <a:pt x="54437" y="12693"/>
                    <a:pt x="48905" y="14320"/>
                  </a:cubicBezTo>
                  <a:cubicBezTo>
                    <a:pt x="44999" y="15296"/>
                    <a:pt x="41094" y="16273"/>
                    <a:pt x="39466" y="16924"/>
                  </a:cubicBezTo>
                  <a:cubicBezTo>
                    <a:pt x="37514" y="17574"/>
                    <a:pt x="34259" y="20178"/>
                    <a:pt x="31330" y="22456"/>
                  </a:cubicBezTo>
                  <a:cubicBezTo>
                    <a:pt x="28727" y="24409"/>
                    <a:pt x="26448" y="26362"/>
                    <a:pt x="24821" y="27338"/>
                  </a:cubicBezTo>
                  <a:cubicBezTo>
                    <a:pt x="21892" y="28640"/>
                    <a:pt x="19614" y="27989"/>
                    <a:pt x="17336" y="27338"/>
                  </a:cubicBezTo>
                  <a:cubicBezTo>
                    <a:pt x="16359" y="27013"/>
                    <a:pt x="15057" y="26687"/>
                    <a:pt x="14081" y="26687"/>
                  </a:cubicBezTo>
                  <a:cubicBezTo>
                    <a:pt x="12779" y="26687"/>
                    <a:pt x="11477" y="28314"/>
                    <a:pt x="10176" y="29616"/>
                  </a:cubicBezTo>
                  <a:cubicBezTo>
                    <a:pt x="9199" y="30918"/>
                    <a:pt x="7898" y="31894"/>
                    <a:pt x="6596" y="32220"/>
                  </a:cubicBezTo>
                  <a:cubicBezTo>
                    <a:pt x="5294" y="32545"/>
                    <a:pt x="3666" y="31894"/>
                    <a:pt x="2039" y="30918"/>
                  </a:cubicBezTo>
                  <a:cubicBezTo>
                    <a:pt x="1063" y="30267"/>
                    <a:pt x="87" y="29942"/>
                    <a:pt x="87" y="29942"/>
                  </a:cubicBezTo>
                  <a:lnTo>
                    <a:pt x="87" y="29942"/>
                  </a:lnTo>
                  <a:cubicBezTo>
                    <a:pt x="-239" y="30593"/>
                    <a:pt x="412" y="31569"/>
                    <a:pt x="1063" y="32871"/>
                  </a:cubicBezTo>
                  <a:cubicBezTo>
                    <a:pt x="1714" y="33847"/>
                    <a:pt x="2039" y="34824"/>
                    <a:pt x="2365" y="35800"/>
                  </a:cubicBezTo>
                  <a:cubicBezTo>
                    <a:pt x="2690" y="37102"/>
                    <a:pt x="4318" y="38078"/>
                    <a:pt x="5945" y="39054"/>
                  </a:cubicBezTo>
                  <a:cubicBezTo>
                    <a:pt x="7247" y="40031"/>
                    <a:pt x="8548" y="40682"/>
                    <a:pt x="9850" y="41983"/>
                  </a:cubicBezTo>
                  <a:cubicBezTo>
                    <a:pt x="11803" y="43936"/>
                    <a:pt x="11477" y="45238"/>
                    <a:pt x="10501" y="46540"/>
                  </a:cubicBezTo>
                  <a:lnTo>
                    <a:pt x="10501" y="46540"/>
                  </a:lnTo>
                  <a:cubicBezTo>
                    <a:pt x="10176" y="46865"/>
                    <a:pt x="9525" y="47191"/>
                    <a:pt x="8874" y="47842"/>
                  </a:cubicBezTo>
                  <a:cubicBezTo>
                    <a:pt x="8223" y="48167"/>
                    <a:pt x="7572" y="48493"/>
                    <a:pt x="7572" y="49143"/>
                  </a:cubicBezTo>
                  <a:lnTo>
                    <a:pt x="7572" y="49143"/>
                  </a:lnTo>
                  <a:cubicBezTo>
                    <a:pt x="7247" y="49794"/>
                    <a:pt x="7898" y="51422"/>
                    <a:pt x="8874" y="53049"/>
                  </a:cubicBezTo>
                  <a:cubicBezTo>
                    <a:pt x="9850" y="55002"/>
                    <a:pt x="11477" y="56629"/>
                    <a:pt x="13430" y="57931"/>
                  </a:cubicBezTo>
                  <a:lnTo>
                    <a:pt x="13430" y="57931"/>
                  </a:lnTo>
                  <a:cubicBezTo>
                    <a:pt x="15383" y="59233"/>
                    <a:pt x="18638" y="62161"/>
                    <a:pt x="22218" y="65091"/>
                  </a:cubicBezTo>
                  <a:cubicBezTo>
                    <a:pt x="26774" y="69322"/>
                    <a:pt x="31330" y="74203"/>
                    <a:pt x="32632" y="75505"/>
                  </a:cubicBezTo>
                  <a:cubicBezTo>
                    <a:pt x="33283" y="76482"/>
                    <a:pt x="34259" y="76482"/>
                    <a:pt x="35236" y="76156"/>
                  </a:cubicBezTo>
                  <a:cubicBezTo>
                    <a:pt x="36212" y="76156"/>
                    <a:pt x="37514" y="76156"/>
                    <a:pt x="38816" y="76482"/>
                  </a:cubicBezTo>
                  <a:cubicBezTo>
                    <a:pt x="41094" y="77458"/>
                    <a:pt x="44348" y="81038"/>
                    <a:pt x="45975" y="82991"/>
                  </a:cubicBezTo>
                  <a:cubicBezTo>
                    <a:pt x="46301" y="83316"/>
                    <a:pt x="46627" y="83642"/>
                    <a:pt x="46952" y="83967"/>
                  </a:cubicBezTo>
                  <a:cubicBezTo>
                    <a:pt x="47277" y="84292"/>
                    <a:pt x="49556" y="85594"/>
                    <a:pt x="52159" y="86896"/>
                  </a:cubicBezTo>
                  <a:cubicBezTo>
                    <a:pt x="55088" y="88198"/>
                    <a:pt x="58017" y="89500"/>
                    <a:pt x="58994" y="89825"/>
                  </a:cubicBezTo>
                  <a:cubicBezTo>
                    <a:pt x="59970" y="90151"/>
                    <a:pt x="61923" y="90151"/>
                    <a:pt x="64201" y="90476"/>
                  </a:cubicBezTo>
                  <a:cubicBezTo>
                    <a:pt x="66479" y="90476"/>
                    <a:pt x="68757" y="90476"/>
                    <a:pt x="69734" y="90151"/>
                  </a:cubicBezTo>
                  <a:cubicBezTo>
                    <a:pt x="70384" y="89825"/>
                    <a:pt x="71361" y="89500"/>
                    <a:pt x="72012" y="88849"/>
                  </a:cubicBezTo>
                  <a:cubicBezTo>
                    <a:pt x="72988" y="87872"/>
                    <a:pt x="73965" y="86896"/>
                    <a:pt x="74615" y="85920"/>
                  </a:cubicBezTo>
                  <a:lnTo>
                    <a:pt x="74615" y="85920"/>
                  </a:lnTo>
                  <a:cubicBezTo>
                    <a:pt x="74615" y="85594"/>
                    <a:pt x="74941" y="84943"/>
                    <a:pt x="74941" y="84292"/>
                  </a:cubicBezTo>
                  <a:cubicBezTo>
                    <a:pt x="75266" y="81363"/>
                    <a:pt x="75266" y="77458"/>
                    <a:pt x="81450" y="77132"/>
                  </a:cubicBezTo>
                  <a:cubicBezTo>
                    <a:pt x="85356" y="77132"/>
                    <a:pt x="88284" y="77783"/>
                    <a:pt x="91213" y="78109"/>
                  </a:cubicBezTo>
                  <a:cubicBezTo>
                    <a:pt x="93166" y="78434"/>
                    <a:pt x="94793" y="78760"/>
                    <a:pt x="96421" y="78760"/>
                  </a:cubicBezTo>
                  <a:cubicBezTo>
                    <a:pt x="98374" y="78760"/>
                    <a:pt x="101302" y="79736"/>
                    <a:pt x="104557" y="81038"/>
                  </a:cubicBezTo>
                  <a:cubicBezTo>
                    <a:pt x="108788" y="82665"/>
                    <a:pt x="113019" y="84943"/>
                    <a:pt x="115297" y="86570"/>
                  </a:cubicBezTo>
                  <a:cubicBezTo>
                    <a:pt x="116924" y="87547"/>
                    <a:pt x="118552" y="86245"/>
                    <a:pt x="119854" y="85269"/>
                  </a:cubicBezTo>
                  <a:cubicBezTo>
                    <a:pt x="121155" y="84292"/>
                    <a:pt x="122132" y="83316"/>
                    <a:pt x="123433" y="83316"/>
                  </a:cubicBezTo>
                  <a:cubicBezTo>
                    <a:pt x="124735" y="82991"/>
                    <a:pt x="127013" y="83967"/>
                    <a:pt x="128966" y="84943"/>
                  </a:cubicBezTo>
                  <a:cubicBezTo>
                    <a:pt x="130268" y="85594"/>
                    <a:pt x="131570" y="86570"/>
                    <a:pt x="132546" y="87547"/>
                  </a:cubicBezTo>
                  <a:cubicBezTo>
                    <a:pt x="133197" y="86570"/>
                    <a:pt x="134499" y="85269"/>
                    <a:pt x="135475" y="83967"/>
                  </a:cubicBezTo>
                  <a:cubicBezTo>
                    <a:pt x="137102" y="81689"/>
                    <a:pt x="138730" y="79411"/>
                    <a:pt x="140031" y="79085"/>
                  </a:cubicBezTo>
                  <a:lnTo>
                    <a:pt x="140031" y="79085"/>
                  </a:lnTo>
                  <a:cubicBezTo>
                    <a:pt x="140683" y="79085"/>
                    <a:pt x="142310" y="79411"/>
                    <a:pt x="144263" y="80061"/>
                  </a:cubicBezTo>
                  <a:cubicBezTo>
                    <a:pt x="146541" y="80712"/>
                    <a:pt x="149144" y="81363"/>
                    <a:pt x="150120" y="81363"/>
                  </a:cubicBezTo>
                  <a:cubicBezTo>
                    <a:pt x="151422" y="81363"/>
                    <a:pt x="156304" y="79411"/>
                    <a:pt x="160210" y="77458"/>
                  </a:cubicBezTo>
                  <a:cubicBezTo>
                    <a:pt x="162813" y="76156"/>
                    <a:pt x="165092" y="74854"/>
                    <a:pt x="165092" y="74529"/>
                  </a:cubicBezTo>
                  <a:lnTo>
                    <a:pt x="165092" y="74529"/>
                  </a:lnTo>
                  <a:cubicBezTo>
                    <a:pt x="165092" y="74203"/>
                    <a:pt x="165417" y="73552"/>
                    <a:pt x="165417" y="73227"/>
                  </a:cubicBezTo>
                  <a:cubicBezTo>
                    <a:pt x="165742" y="70949"/>
                    <a:pt x="166393" y="68345"/>
                    <a:pt x="169322" y="65742"/>
                  </a:cubicBezTo>
                  <a:cubicBezTo>
                    <a:pt x="171601" y="63789"/>
                    <a:pt x="176157" y="61836"/>
                    <a:pt x="179411" y="60209"/>
                  </a:cubicBezTo>
                  <a:cubicBezTo>
                    <a:pt x="181038" y="59558"/>
                    <a:pt x="182015" y="58907"/>
                    <a:pt x="182340" y="58907"/>
                  </a:cubicBezTo>
                  <a:cubicBezTo>
                    <a:pt x="182992" y="58256"/>
                    <a:pt x="185270" y="56629"/>
                    <a:pt x="186571" y="55978"/>
                  </a:cubicBezTo>
                  <a:cubicBezTo>
                    <a:pt x="185920" y="55327"/>
                    <a:pt x="185595" y="54676"/>
                    <a:pt x="184944" y="54025"/>
                  </a:cubicBezTo>
                  <a:cubicBezTo>
                    <a:pt x="183642" y="52398"/>
                    <a:pt x="182015" y="50771"/>
                    <a:pt x="181038" y="49794"/>
                  </a:cubicBezTo>
                  <a:cubicBezTo>
                    <a:pt x="179737" y="48818"/>
                    <a:pt x="175506" y="46214"/>
                    <a:pt x="171926" y="44262"/>
                  </a:cubicBezTo>
                  <a:cubicBezTo>
                    <a:pt x="168997" y="42634"/>
                    <a:pt x="166719" y="41333"/>
                    <a:pt x="166393" y="41658"/>
                  </a:cubicBezTo>
                  <a:cubicBezTo>
                    <a:pt x="166393" y="41658"/>
                    <a:pt x="165742" y="41983"/>
                    <a:pt x="165417" y="42309"/>
                  </a:cubicBezTo>
                  <a:cubicBezTo>
                    <a:pt x="164115" y="43285"/>
                    <a:pt x="162488" y="44587"/>
                    <a:pt x="160210" y="43936"/>
                  </a:cubicBezTo>
                  <a:lnTo>
                    <a:pt x="160210" y="43936"/>
                  </a:lnTo>
                  <a:cubicBezTo>
                    <a:pt x="158908" y="43285"/>
                    <a:pt x="156955" y="41983"/>
                    <a:pt x="155328" y="41007"/>
                  </a:cubicBezTo>
                  <a:cubicBezTo>
                    <a:pt x="153701" y="39705"/>
                    <a:pt x="152724" y="38729"/>
                    <a:pt x="152724" y="37753"/>
                  </a:cubicBezTo>
                  <a:cubicBezTo>
                    <a:pt x="152724" y="37102"/>
                    <a:pt x="153375" y="35800"/>
                    <a:pt x="154026" y="34173"/>
                  </a:cubicBezTo>
                  <a:cubicBezTo>
                    <a:pt x="154677" y="32545"/>
                    <a:pt x="157281" y="31244"/>
                    <a:pt x="156304" y="30918"/>
                  </a:cubicBezTo>
                  <a:lnTo>
                    <a:pt x="156304" y="30918"/>
                  </a:lnTo>
                  <a:cubicBezTo>
                    <a:pt x="155979" y="30593"/>
                    <a:pt x="148168" y="28965"/>
                    <a:pt x="141984" y="27989"/>
                  </a:cubicBezTo>
                  <a:cubicBezTo>
                    <a:pt x="140031" y="27664"/>
                    <a:pt x="138079" y="27338"/>
                    <a:pt x="136777" y="27338"/>
                  </a:cubicBezTo>
                  <a:cubicBezTo>
                    <a:pt x="136126" y="27338"/>
                    <a:pt x="135801" y="26687"/>
                    <a:pt x="135801" y="26687"/>
                  </a:cubicBezTo>
                  <a:cubicBezTo>
                    <a:pt x="135801" y="27013"/>
                    <a:pt x="136126" y="27664"/>
                    <a:pt x="136452" y="28314"/>
                  </a:cubicBezTo>
                  <a:cubicBezTo>
                    <a:pt x="136777" y="28965"/>
                    <a:pt x="137102" y="29291"/>
                    <a:pt x="137428" y="29942"/>
                  </a:cubicBezTo>
                  <a:cubicBezTo>
                    <a:pt x="138079" y="31569"/>
                    <a:pt x="137753" y="32871"/>
                    <a:pt x="135475" y="33847"/>
                  </a:cubicBezTo>
                  <a:cubicBezTo>
                    <a:pt x="134824" y="34173"/>
                    <a:pt x="133848" y="34498"/>
                    <a:pt x="132872" y="35149"/>
                  </a:cubicBezTo>
                  <a:cubicBezTo>
                    <a:pt x="129617" y="36451"/>
                    <a:pt x="126037" y="38078"/>
                    <a:pt x="123433" y="37753"/>
                  </a:cubicBezTo>
                  <a:lnTo>
                    <a:pt x="123433" y="37753"/>
                  </a:lnTo>
                  <a:cubicBezTo>
                    <a:pt x="123433" y="37753"/>
                    <a:pt x="123108" y="37753"/>
                    <a:pt x="123108" y="37753"/>
                  </a:cubicBezTo>
                  <a:lnTo>
                    <a:pt x="123108" y="37753"/>
                  </a:lnTo>
                  <a:cubicBezTo>
                    <a:pt x="121481" y="37427"/>
                    <a:pt x="119202" y="35474"/>
                    <a:pt x="117575" y="33196"/>
                  </a:cubicBezTo>
                  <a:cubicBezTo>
                    <a:pt x="115948" y="30918"/>
                    <a:pt x="114646" y="28640"/>
                    <a:pt x="114972" y="27013"/>
                  </a:cubicBezTo>
                  <a:lnTo>
                    <a:pt x="114972" y="27013"/>
                  </a:lnTo>
                  <a:cubicBezTo>
                    <a:pt x="114972" y="27013"/>
                    <a:pt x="114972" y="26687"/>
                    <a:pt x="114972" y="26687"/>
                  </a:cubicBezTo>
                  <a:lnTo>
                    <a:pt x="114972" y="26687"/>
                  </a:lnTo>
                  <a:cubicBezTo>
                    <a:pt x="115297" y="25385"/>
                    <a:pt x="116274" y="24409"/>
                    <a:pt x="117250" y="23758"/>
                  </a:cubicBezTo>
                  <a:cubicBezTo>
                    <a:pt x="117901" y="23107"/>
                    <a:pt x="118552" y="22782"/>
                    <a:pt x="118226" y="22131"/>
                  </a:cubicBezTo>
                  <a:cubicBezTo>
                    <a:pt x="118226" y="21154"/>
                    <a:pt x="118226" y="20504"/>
                    <a:pt x="118552" y="19853"/>
                  </a:cubicBezTo>
                  <a:cubicBezTo>
                    <a:pt x="118552" y="19527"/>
                    <a:pt x="118552" y="19527"/>
                    <a:pt x="118552" y="19202"/>
                  </a:cubicBezTo>
                  <a:cubicBezTo>
                    <a:pt x="118552" y="19202"/>
                    <a:pt x="118552" y="18876"/>
                    <a:pt x="117575" y="18876"/>
                  </a:cubicBezTo>
                  <a:cubicBezTo>
                    <a:pt x="116599" y="18551"/>
                    <a:pt x="113670" y="18225"/>
                    <a:pt x="110415" y="17574"/>
                  </a:cubicBezTo>
                  <a:cubicBezTo>
                    <a:pt x="103255" y="16273"/>
                    <a:pt x="93817" y="14971"/>
                    <a:pt x="92515" y="14320"/>
                  </a:cubicBezTo>
                  <a:cubicBezTo>
                    <a:pt x="91539" y="13994"/>
                    <a:pt x="90888" y="13669"/>
                    <a:pt x="89912" y="13018"/>
                  </a:cubicBezTo>
                  <a:cubicBezTo>
                    <a:pt x="89261" y="12367"/>
                    <a:pt x="88284" y="11716"/>
                    <a:pt x="86983" y="10089"/>
                  </a:cubicBezTo>
                  <a:cubicBezTo>
                    <a:pt x="85030" y="8136"/>
                    <a:pt x="84054" y="5858"/>
                    <a:pt x="83403" y="4231"/>
                  </a:cubicBezTo>
                  <a:cubicBezTo>
                    <a:pt x="83077" y="3580"/>
                    <a:pt x="83077" y="3255"/>
                    <a:pt x="82752" y="3255"/>
                  </a:cubicBezTo>
                  <a:lnTo>
                    <a:pt x="82752" y="3255"/>
                  </a:lnTo>
                  <a:cubicBezTo>
                    <a:pt x="82426" y="1627"/>
                    <a:pt x="81450" y="651"/>
                    <a:pt x="80474" y="0"/>
                  </a:cubicBezTo>
                  <a:lnTo>
                    <a:pt x="80474"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6" name="Freeform: Shape 2755">
              <a:extLst>
                <a:ext uri="{FF2B5EF4-FFF2-40B4-BE49-F238E27FC236}">
                  <a16:creationId xmlns:a16="http://schemas.microsoft.com/office/drawing/2014/main" id="{AB962938-A50A-4588-A937-1BCDA5F3F9A0}"/>
                </a:ext>
              </a:extLst>
            </p:cNvPr>
            <p:cNvSpPr/>
            <p:nvPr/>
          </p:nvSpPr>
          <p:spPr>
            <a:xfrm>
              <a:off x="6028723" y="2956647"/>
              <a:ext cx="213329" cy="85808"/>
            </a:xfrm>
            <a:custGeom>
              <a:avLst/>
              <a:gdLst>
                <a:gd name="connsiteX0" fmla="*/ 213329 w 213329"/>
                <a:gd name="connsiteY0" fmla="*/ 31656 h 85808"/>
                <a:gd name="connsiteX1" fmla="*/ 211377 w 213329"/>
                <a:gd name="connsiteY1" fmla="*/ 30354 h 85808"/>
                <a:gd name="connsiteX2" fmla="*/ 208447 w 213329"/>
                <a:gd name="connsiteY2" fmla="*/ 27099 h 85808"/>
                <a:gd name="connsiteX3" fmla="*/ 207797 w 213329"/>
                <a:gd name="connsiteY3" fmla="*/ 24170 h 85808"/>
                <a:gd name="connsiteX4" fmla="*/ 207797 w 213329"/>
                <a:gd name="connsiteY4" fmla="*/ 24170 h 85808"/>
                <a:gd name="connsiteX5" fmla="*/ 207146 w 213329"/>
                <a:gd name="connsiteY5" fmla="*/ 23194 h 85808"/>
                <a:gd name="connsiteX6" fmla="*/ 204868 w 213329"/>
                <a:gd name="connsiteY6" fmla="*/ 21241 h 85808"/>
                <a:gd name="connsiteX7" fmla="*/ 203891 w 213329"/>
                <a:gd name="connsiteY7" fmla="*/ 18637 h 85808"/>
                <a:gd name="connsiteX8" fmla="*/ 204542 w 213329"/>
                <a:gd name="connsiteY8" fmla="*/ 15383 h 85808"/>
                <a:gd name="connsiteX9" fmla="*/ 205193 w 213329"/>
                <a:gd name="connsiteY9" fmla="*/ 10501 h 85808"/>
                <a:gd name="connsiteX10" fmla="*/ 200962 w 213329"/>
                <a:gd name="connsiteY10" fmla="*/ 7247 h 85808"/>
                <a:gd name="connsiteX11" fmla="*/ 197057 w 213329"/>
                <a:gd name="connsiteY11" fmla="*/ 5945 h 85808"/>
                <a:gd name="connsiteX12" fmla="*/ 194779 w 213329"/>
                <a:gd name="connsiteY12" fmla="*/ 7247 h 85808"/>
                <a:gd name="connsiteX13" fmla="*/ 186968 w 213329"/>
                <a:gd name="connsiteY13" fmla="*/ 8874 h 85808"/>
                <a:gd name="connsiteX14" fmla="*/ 176553 w 213329"/>
                <a:gd name="connsiteY14" fmla="*/ 3667 h 85808"/>
                <a:gd name="connsiteX15" fmla="*/ 169719 w 213329"/>
                <a:gd name="connsiteY15" fmla="*/ 1714 h 85808"/>
                <a:gd name="connsiteX16" fmla="*/ 164186 w 213329"/>
                <a:gd name="connsiteY16" fmla="*/ 1063 h 85808"/>
                <a:gd name="connsiteX17" fmla="*/ 155073 w 213329"/>
                <a:gd name="connsiteY17" fmla="*/ 87 h 85808"/>
                <a:gd name="connsiteX18" fmla="*/ 151168 w 213329"/>
                <a:gd name="connsiteY18" fmla="*/ 4643 h 85808"/>
                <a:gd name="connsiteX19" fmla="*/ 150517 w 213329"/>
                <a:gd name="connsiteY19" fmla="*/ 7572 h 85808"/>
                <a:gd name="connsiteX20" fmla="*/ 150517 w 213329"/>
                <a:gd name="connsiteY20" fmla="*/ 7572 h 85808"/>
                <a:gd name="connsiteX21" fmla="*/ 147588 w 213329"/>
                <a:gd name="connsiteY21" fmla="*/ 11152 h 85808"/>
                <a:gd name="connsiteX22" fmla="*/ 144008 w 213329"/>
                <a:gd name="connsiteY22" fmla="*/ 13105 h 85808"/>
                <a:gd name="connsiteX23" fmla="*/ 137824 w 213329"/>
                <a:gd name="connsiteY23" fmla="*/ 13430 h 85808"/>
                <a:gd name="connsiteX24" fmla="*/ 131966 w 213329"/>
                <a:gd name="connsiteY24" fmla="*/ 12779 h 85808"/>
                <a:gd name="connsiteX25" fmla="*/ 124806 w 213329"/>
                <a:gd name="connsiteY25" fmla="*/ 9525 h 85808"/>
                <a:gd name="connsiteX26" fmla="*/ 120901 w 213329"/>
                <a:gd name="connsiteY26" fmla="*/ 7572 h 85808"/>
                <a:gd name="connsiteX27" fmla="*/ 120901 w 213329"/>
                <a:gd name="connsiteY27" fmla="*/ 7572 h 85808"/>
                <a:gd name="connsiteX28" fmla="*/ 118297 w 213329"/>
                <a:gd name="connsiteY28" fmla="*/ 15057 h 85808"/>
                <a:gd name="connsiteX29" fmla="*/ 118297 w 213329"/>
                <a:gd name="connsiteY29" fmla="*/ 15057 h 85808"/>
                <a:gd name="connsiteX30" fmla="*/ 113415 w 213329"/>
                <a:gd name="connsiteY30" fmla="*/ 15057 h 85808"/>
                <a:gd name="connsiteX31" fmla="*/ 110811 w 213329"/>
                <a:gd name="connsiteY31" fmla="*/ 14732 h 85808"/>
                <a:gd name="connsiteX32" fmla="*/ 109835 w 213329"/>
                <a:gd name="connsiteY32" fmla="*/ 17336 h 85808"/>
                <a:gd name="connsiteX33" fmla="*/ 109835 w 213329"/>
                <a:gd name="connsiteY33" fmla="*/ 17336 h 85808"/>
                <a:gd name="connsiteX34" fmla="*/ 106906 w 213329"/>
                <a:gd name="connsiteY34" fmla="*/ 22218 h 85808"/>
                <a:gd name="connsiteX35" fmla="*/ 100723 w 213329"/>
                <a:gd name="connsiteY35" fmla="*/ 24821 h 85808"/>
                <a:gd name="connsiteX36" fmla="*/ 96817 w 213329"/>
                <a:gd name="connsiteY36" fmla="*/ 26123 h 85808"/>
                <a:gd name="connsiteX37" fmla="*/ 96817 w 213329"/>
                <a:gd name="connsiteY37" fmla="*/ 26123 h 85808"/>
                <a:gd name="connsiteX38" fmla="*/ 95841 w 213329"/>
                <a:gd name="connsiteY38" fmla="*/ 26448 h 85808"/>
                <a:gd name="connsiteX39" fmla="*/ 95841 w 213329"/>
                <a:gd name="connsiteY39" fmla="*/ 26448 h 85808"/>
                <a:gd name="connsiteX40" fmla="*/ 92912 w 213329"/>
                <a:gd name="connsiteY40" fmla="*/ 28727 h 85808"/>
                <a:gd name="connsiteX41" fmla="*/ 95515 w 213329"/>
                <a:gd name="connsiteY41" fmla="*/ 32306 h 85808"/>
                <a:gd name="connsiteX42" fmla="*/ 99746 w 213329"/>
                <a:gd name="connsiteY42" fmla="*/ 39466 h 85808"/>
                <a:gd name="connsiteX43" fmla="*/ 99746 w 213329"/>
                <a:gd name="connsiteY43" fmla="*/ 44023 h 85808"/>
                <a:gd name="connsiteX44" fmla="*/ 98119 w 213329"/>
                <a:gd name="connsiteY44" fmla="*/ 52485 h 85808"/>
                <a:gd name="connsiteX45" fmla="*/ 94213 w 213329"/>
                <a:gd name="connsiteY45" fmla="*/ 49881 h 85808"/>
                <a:gd name="connsiteX46" fmla="*/ 89006 w 213329"/>
                <a:gd name="connsiteY46" fmla="*/ 45976 h 85808"/>
                <a:gd name="connsiteX47" fmla="*/ 84124 w 213329"/>
                <a:gd name="connsiteY47" fmla="*/ 45976 h 85808"/>
                <a:gd name="connsiteX48" fmla="*/ 79243 w 213329"/>
                <a:gd name="connsiteY48" fmla="*/ 45650 h 85808"/>
                <a:gd name="connsiteX49" fmla="*/ 79243 w 213329"/>
                <a:gd name="connsiteY49" fmla="*/ 45650 h 85808"/>
                <a:gd name="connsiteX50" fmla="*/ 71757 w 213329"/>
                <a:gd name="connsiteY50" fmla="*/ 46952 h 85808"/>
                <a:gd name="connsiteX51" fmla="*/ 70130 w 213329"/>
                <a:gd name="connsiteY51" fmla="*/ 47277 h 85808"/>
                <a:gd name="connsiteX52" fmla="*/ 64272 w 213329"/>
                <a:gd name="connsiteY52" fmla="*/ 47277 h 85808"/>
                <a:gd name="connsiteX53" fmla="*/ 59065 w 213329"/>
                <a:gd name="connsiteY53" fmla="*/ 47277 h 85808"/>
                <a:gd name="connsiteX54" fmla="*/ 55484 w 213329"/>
                <a:gd name="connsiteY54" fmla="*/ 50206 h 85808"/>
                <a:gd name="connsiteX55" fmla="*/ 50928 w 213329"/>
                <a:gd name="connsiteY55" fmla="*/ 53461 h 85808"/>
                <a:gd name="connsiteX56" fmla="*/ 39212 w 213329"/>
                <a:gd name="connsiteY56" fmla="*/ 53786 h 85808"/>
                <a:gd name="connsiteX57" fmla="*/ 38236 w 213329"/>
                <a:gd name="connsiteY57" fmla="*/ 53786 h 85808"/>
                <a:gd name="connsiteX58" fmla="*/ 37910 w 213329"/>
                <a:gd name="connsiteY58" fmla="*/ 52810 h 85808"/>
                <a:gd name="connsiteX59" fmla="*/ 35957 w 213329"/>
                <a:gd name="connsiteY59" fmla="*/ 49230 h 85808"/>
                <a:gd name="connsiteX60" fmla="*/ 35957 w 213329"/>
                <a:gd name="connsiteY60" fmla="*/ 49230 h 85808"/>
                <a:gd name="connsiteX61" fmla="*/ 34981 w 213329"/>
                <a:gd name="connsiteY61" fmla="*/ 49230 h 85808"/>
                <a:gd name="connsiteX62" fmla="*/ 27170 w 213329"/>
                <a:gd name="connsiteY62" fmla="*/ 47928 h 85808"/>
                <a:gd name="connsiteX63" fmla="*/ 27170 w 213329"/>
                <a:gd name="connsiteY63" fmla="*/ 47928 h 85808"/>
                <a:gd name="connsiteX64" fmla="*/ 27170 w 213329"/>
                <a:gd name="connsiteY64" fmla="*/ 51834 h 85808"/>
                <a:gd name="connsiteX65" fmla="*/ 27170 w 213329"/>
                <a:gd name="connsiteY65" fmla="*/ 53136 h 85808"/>
                <a:gd name="connsiteX66" fmla="*/ 26194 w 213329"/>
                <a:gd name="connsiteY66" fmla="*/ 55088 h 85808"/>
                <a:gd name="connsiteX67" fmla="*/ 26194 w 213329"/>
                <a:gd name="connsiteY67" fmla="*/ 55088 h 85808"/>
                <a:gd name="connsiteX68" fmla="*/ 22614 w 213329"/>
                <a:gd name="connsiteY68" fmla="*/ 57366 h 85808"/>
                <a:gd name="connsiteX69" fmla="*/ 18708 w 213329"/>
                <a:gd name="connsiteY69" fmla="*/ 58668 h 85808"/>
                <a:gd name="connsiteX70" fmla="*/ 17407 w 213329"/>
                <a:gd name="connsiteY70" fmla="*/ 58017 h 85808"/>
                <a:gd name="connsiteX71" fmla="*/ 17407 w 213329"/>
                <a:gd name="connsiteY71" fmla="*/ 58017 h 85808"/>
                <a:gd name="connsiteX72" fmla="*/ 16756 w 213329"/>
                <a:gd name="connsiteY72" fmla="*/ 54763 h 85808"/>
                <a:gd name="connsiteX73" fmla="*/ 16430 w 213329"/>
                <a:gd name="connsiteY73" fmla="*/ 52159 h 85808"/>
                <a:gd name="connsiteX74" fmla="*/ 12199 w 213329"/>
                <a:gd name="connsiteY74" fmla="*/ 51183 h 85808"/>
                <a:gd name="connsiteX75" fmla="*/ 6016 w 213329"/>
                <a:gd name="connsiteY75" fmla="*/ 49881 h 85808"/>
                <a:gd name="connsiteX76" fmla="*/ 4388 w 213329"/>
                <a:gd name="connsiteY76" fmla="*/ 49230 h 85808"/>
                <a:gd name="connsiteX77" fmla="*/ 2110 w 213329"/>
                <a:gd name="connsiteY77" fmla="*/ 56065 h 85808"/>
                <a:gd name="connsiteX78" fmla="*/ 1134 w 213329"/>
                <a:gd name="connsiteY78" fmla="*/ 58017 h 85808"/>
                <a:gd name="connsiteX79" fmla="*/ 483 w 213329"/>
                <a:gd name="connsiteY79" fmla="*/ 62248 h 85808"/>
                <a:gd name="connsiteX80" fmla="*/ 8294 w 213329"/>
                <a:gd name="connsiteY80" fmla="*/ 67130 h 85808"/>
                <a:gd name="connsiteX81" fmla="*/ 14152 w 213329"/>
                <a:gd name="connsiteY81" fmla="*/ 70710 h 85808"/>
                <a:gd name="connsiteX82" fmla="*/ 16756 w 213329"/>
                <a:gd name="connsiteY82" fmla="*/ 70059 h 85808"/>
                <a:gd name="connsiteX83" fmla="*/ 20986 w 213329"/>
                <a:gd name="connsiteY83" fmla="*/ 67455 h 85808"/>
                <a:gd name="connsiteX84" fmla="*/ 27170 w 213329"/>
                <a:gd name="connsiteY84" fmla="*/ 69408 h 85808"/>
                <a:gd name="connsiteX85" fmla="*/ 27170 w 213329"/>
                <a:gd name="connsiteY85" fmla="*/ 69408 h 85808"/>
                <a:gd name="connsiteX86" fmla="*/ 27496 w 213329"/>
                <a:gd name="connsiteY86" fmla="*/ 70710 h 85808"/>
                <a:gd name="connsiteX87" fmla="*/ 27496 w 213329"/>
                <a:gd name="connsiteY87" fmla="*/ 71035 h 85808"/>
                <a:gd name="connsiteX88" fmla="*/ 27496 w 213329"/>
                <a:gd name="connsiteY88" fmla="*/ 71035 h 85808"/>
                <a:gd name="connsiteX89" fmla="*/ 32703 w 213329"/>
                <a:gd name="connsiteY89" fmla="*/ 72663 h 85808"/>
                <a:gd name="connsiteX90" fmla="*/ 39538 w 213329"/>
                <a:gd name="connsiteY90" fmla="*/ 73964 h 85808"/>
                <a:gd name="connsiteX91" fmla="*/ 41816 w 213329"/>
                <a:gd name="connsiteY91" fmla="*/ 71361 h 85808"/>
                <a:gd name="connsiteX92" fmla="*/ 45395 w 213329"/>
                <a:gd name="connsiteY92" fmla="*/ 67455 h 85808"/>
                <a:gd name="connsiteX93" fmla="*/ 45395 w 213329"/>
                <a:gd name="connsiteY93" fmla="*/ 67455 h 85808"/>
                <a:gd name="connsiteX94" fmla="*/ 61668 w 213329"/>
                <a:gd name="connsiteY94" fmla="*/ 63875 h 85808"/>
                <a:gd name="connsiteX95" fmla="*/ 73384 w 213329"/>
                <a:gd name="connsiteY95" fmla="*/ 63550 h 85808"/>
                <a:gd name="connsiteX96" fmla="*/ 77290 w 213329"/>
                <a:gd name="connsiteY96" fmla="*/ 67781 h 85808"/>
                <a:gd name="connsiteX97" fmla="*/ 77290 w 213329"/>
                <a:gd name="connsiteY97" fmla="*/ 67781 h 85808"/>
                <a:gd name="connsiteX98" fmla="*/ 76639 w 213329"/>
                <a:gd name="connsiteY98" fmla="*/ 69408 h 85808"/>
                <a:gd name="connsiteX99" fmla="*/ 75988 w 213329"/>
                <a:gd name="connsiteY99" fmla="*/ 70710 h 85808"/>
                <a:gd name="connsiteX100" fmla="*/ 82823 w 213329"/>
                <a:gd name="connsiteY100" fmla="*/ 75592 h 85808"/>
                <a:gd name="connsiteX101" fmla="*/ 87054 w 213329"/>
                <a:gd name="connsiteY101" fmla="*/ 78521 h 85808"/>
                <a:gd name="connsiteX102" fmla="*/ 106581 w 213329"/>
                <a:gd name="connsiteY102" fmla="*/ 80474 h 85808"/>
                <a:gd name="connsiteX103" fmla="*/ 124481 w 213329"/>
                <a:gd name="connsiteY103" fmla="*/ 82426 h 85808"/>
                <a:gd name="connsiteX104" fmla="*/ 134570 w 213329"/>
                <a:gd name="connsiteY104" fmla="*/ 85030 h 85808"/>
                <a:gd name="connsiteX105" fmla="*/ 140102 w 213329"/>
                <a:gd name="connsiteY105" fmla="*/ 85681 h 85808"/>
                <a:gd name="connsiteX106" fmla="*/ 144984 w 213329"/>
                <a:gd name="connsiteY106" fmla="*/ 81775 h 85808"/>
                <a:gd name="connsiteX107" fmla="*/ 148890 w 213329"/>
                <a:gd name="connsiteY107" fmla="*/ 78521 h 85808"/>
                <a:gd name="connsiteX108" fmla="*/ 157677 w 213329"/>
                <a:gd name="connsiteY108" fmla="*/ 79172 h 85808"/>
                <a:gd name="connsiteX109" fmla="*/ 162884 w 213329"/>
                <a:gd name="connsiteY109" fmla="*/ 80148 h 85808"/>
                <a:gd name="connsiteX110" fmla="*/ 166139 w 213329"/>
                <a:gd name="connsiteY110" fmla="*/ 78846 h 85808"/>
                <a:gd name="connsiteX111" fmla="*/ 170695 w 213329"/>
                <a:gd name="connsiteY111" fmla="*/ 76568 h 85808"/>
                <a:gd name="connsiteX112" fmla="*/ 174926 w 213329"/>
                <a:gd name="connsiteY112" fmla="*/ 75592 h 85808"/>
                <a:gd name="connsiteX113" fmla="*/ 174926 w 213329"/>
                <a:gd name="connsiteY113" fmla="*/ 75592 h 85808"/>
                <a:gd name="connsiteX114" fmla="*/ 178831 w 213329"/>
                <a:gd name="connsiteY114" fmla="*/ 74290 h 85808"/>
                <a:gd name="connsiteX115" fmla="*/ 184364 w 213329"/>
                <a:gd name="connsiteY115" fmla="*/ 67455 h 85808"/>
                <a:gd name="connsiteX116" fmla="*/ 184364 w 213329"/>
                <a:gd name="connsiteY116" fmla="*/ 67455 h 85808"/>
                <a:gd name="connsiteX117" fmla="*/ 184364 w 213329"/>
                <a:gd name="connsiteY117" fmla="*/ 67455 h 85808"/>
                <a:gd name="connsiteX118" fmla="*/ 189246 w 213329"/>
                <a:gd name="connsiteY118" fmla="*/ 66154 h 85808"/>
                <a:gd name="connsiteX119" fmla="*/ 192175 w 213329"/>
                <a:gd name="connsiteY119" fmla="*/ 66154 h 85808"/>
                <a:gd name="connsiteX120" fmla="*/ 191849 w 213329"/>
                <a:gd name="connsiteY120" fmla="*/ 64852 h 85808"/>
                <a:gd name="connsiteX121" fmla="*/ 190873 w 213329"/>
                <a:gd name="connsiteY121" fmla="*/ 61923 h 85808"/>
                <a:gd name="connsiteX122" fmla="*/ 189897 w 213329"/>
                <a:gd name="connsiteY122" fmla="*/ 58017 h 85808"/>
                <a:gd name="connsiteX123" fmla="*/ 193802 w 213329"/>
                <a:gd name="connsiteY123" fmla="*/ 53786 h 85808"/>
                <a:gd name="connsiteX124" fmla="*/ 193802 w 213329"/>
                <a:gd name="connsiteY124" fmla="*/ 53786 h 85808"/>
                <a:gd name="connsiteX125" fmla="*/ 195755 w 213329"/>
                <a:gd name="connsiteY125" fmla="*/ 52485 h 85808"/>
                <a:gd name="connsiteX126" fmla="*/ 193477 w 213329"/>
                <a:gd name="connsiteY126" fmla="*/ 51183 h 85808"/>
                <a:gd name="connsiteX127" fmla="*/ 188920 w 213329"/>
                <a:gd name="connsiteY127" fmla="*/ 46626 h 85808"/>
                <a:gd name="connsiteX128" fmla="*/ 191524 w 213329"/>
                <a:gd name="connsiteY128" fmla="*/ 42070 h 85808"/>
                <a:gd name="connsiteX129" fmla="*/ 196406 w 213329"/>
                <a:gd name="connsiteY129" fmla="*/ 39141 h 85808"/>
                <a:gd name="connsiteX130" fmla="*/ 203566 w 213329"/>
                <a:gd name="connsiteY130" fmla="*/ 41094 h 85808"/>
                <a:gd name="connsiteX131" fmla="*/ 208122 w 213329"/>
                <a:gd name="connsiteY131" fmla="*/ 42721 h 85808"/>
                <a:gd name="connsiteX132" fmla="*/ 209749 w 213329"/>
                <a:gd name="connsiteY132" fmla="*/ 40768 h 85808"/>
                <a:gd name="connsiteX133" fmla="*/ 210075 w 213329"/>
                <a:gd name="connsiteY133" fmla="*/ 38490 h 85808"/>
                <a:gd name="connsiteX134" fmla="*/ 210075 w 213329"/>
                <a:gd name="connsiteY134" fmla="*/ 38490 h 85808"/>
                <a:gd name="connsiteX135" fmla="*/ 210400 w 213329"/>
                <a:gd name="connsiteY135" fmla="*/ 37514 h 85808"/>
                <a:gd name="connsiteX136" fmla="*/ 213329 w 213329"/>
                <a:gd name="connsiteY136" fmla="*/ 31656 h 85808"/>
                <a:gd name="connsiteX137" fmla="*/ 213329 w 213329"/>
                <a:gd name="connsiteY137" fmla="*/ 31656 h 8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13329" h="85808">
                  <a:moveTo>
                    <a:pt x="213329" y="31656"/>
                  </a:moveTo>
                  <a:cubicBezTo>
                    <a:pt x="212679" y="31330"/>
                    <a:pt x="212028" y="31005"/>
                    <a:pt x="211377" y="30354"/>
                  </a:cubicBezTo>
                  <a:cubicBezTo>
                    <a:pt x="209749" y="29377"/>
                    <a:pt x="208447" y="28076"/>
                    <a:pt x="208447" y="27099"/>
                  </a:cubicBezTo>
                  <a:cubicBezTo>
                    <a:pt x="208447" y="26774"/>
                    <a:pt x="208122" y="25472"/>
                    <a:pt x="207797" y="24170"/>
                  </a:cubicBezTo>
                  <a:lnTo>
                    <a:pt x="207797" y="24170"/>
                  </a:lnTo>
                  <a:cubicBezTo>
                    <a:pt x="207471" y="23519"/>
                    <a:pt x="207471" y="23194"/>
                    <a:pt x="207146" y="23194"/>
                  </a:cubicBezTo>
                  <a:cubicBezTo>
                    <a:pt x="206169" y="22868"/>
                    <a:pt x="205519" y="22218"/>
                    <a:pt x="204868" y="21241"/>
                  </a:cubicBezTo>
                  <a:cubicBezTo>
                    <a:pt x="204217" y="20590"/>
                    <a:pt x="203891" y="19614"/>
                    <a:pt x="203891" y="18637"/>
                  </a:cubicBezTo>
                  <a:cubicBezTo>
                    <a:pt x="203891" y="17986"/>
                    <a:pt x="204217" y="16685"/>
                    <a:pt x="204542" y="15383"/>
                  </a:cubicBezTo>
                  <a:cubicBezTo>
                    <a:pt x="204868" y="13430"/>
                    <a:pt x="205519" y="10827"/>
                    <a:pt x="205193" y="10501"/>
                  </a:cubicBezTo>
                  <a:cubicBezTo>
                    <a:pt x="204868" y="9850"/>
                    <a:pt x="202915" y="8548"/>
                    <a:pt x="200962" y="7247"/>
                  </a:cubicBezTo>
                  <a:cubicBezTo>
                    <a:pt x="199335" y="6270"/>
                    <a:pt x="198033" y="5619"/>
                    <a:pt x="197057" y="5945"/>
                  </a:cubicBezTo>
                  <a:cubicBezTo>
                    <a:pt x="196406" y="5945"/>
                    <a:pt x="195429" y="6596"/>
                    <a:pt x="194779" y="7247"/>
                  </a:cubicBezTo>
                  <a:cubicBezTo>
                    <a:pt x="192501" y="8874"/>
                    <a:pt x="190222" y="10827"/>
                    <a:pt x="186968" y="8874"/>
                  </a:cubicBezTo>
                  <a:cubicBezTo>
                    <a:pt x="185015" y="7572"/>
                    <a:pt x="180784" y="5294"/>
                    <a:pt x="176553" y="3667"/>
                  </a:cubicBezTo>
                  <a:cubicBezTo>
                    <a:pt x="173624" y="2365"/>
                    <a:pt x="171020" y="1714"/>
                    <a:pt x="169719" y="1714"/>
                  </a:cubicBezTo>
                  <a:cubicBezTo>
                    <a:pt x="167766" y="1714"/>
                    <a:pt x="166139" y="1388"/>
                    <a:pt x="164186" y="1063"/>
                  </a:cubicBezTo>
                  <a:cubicBezTo>
                    <a:pt x="161583" y="412"/>
                    <a:pt x="158653" y="-239"/>
                    <a:pt x="155073" y="87"/>
                  </a:cubicBezTo>
                  <a:cubicBezTo>
                    <a:pt x="151493" y="87"/>
                    <a:pt x="151493" y="2690"/>
                    <a:pt x="151168" y="4643"/>
                  </a:cubicBezTo>
                  <a:cubicBezTo>
                    <a:pt x="151168" y="5945"/>
                    <a:pt x="151168" y="6921"/>
                    <a:pt x="150517" y="7572"/>
                  </a:cubicBezTo>
                  <a:lnTo>
                    <a:pt x="150517" y="7572"/>
                  </a:lnTo>
                  <a:cubicBezTo>
                    <a:pt x="149866" y="8548"/>
                    <a:pt x="148890" y="9850"/>
                    <a:pt x="147588" y="11152"/>
                  </a:cubicBezTo>
                  <a:cubicBezTo>
                    <a:pt x="146611" y="12128"/>
                    <a:pt x="145310" y="12779"/>
                    <a:pt x="144008" y="13105"/>
                  </a:cubicBezTo>
                  <a:cubicBezTo>
                    <a:pt x="142706" y="13430"/>
                    <a:pt x="140102" y="13430"/>
                    <a:pt x="137824" y="13430"/>
                  </a:cubicBezTo>
                  <a:cubicBezTo>
                    <a:pt x="135546" y="13430"/>
                    <a:pt x="132942" y="13105"/>
                    <a:pt x="131966" y="12779"/>
                  </a:cubicBezTo>
                  <a:cubicBezTo>
                    <a:pt x="130664" y="12454"/>
                    <a:pt x="127735" y="10827"/>
                    <a:pt x="124806" y="9525"/>
                  </a:cubicBezTo>
                  <a:cubicBezTo>
                    <a:pt x="123504" y="8874"/>
                    <a:pt x="121877" y="8223"/>
                    <a:pt x="120901" y="7572"/>
                  </a:cubicBezTo>
                  <a:lnTo>
                    <a:pt x="120901" y="7572"/>
                  </a:lnTo>
                  <a:cubicBezTo>
                    <a:pt x="120575" y="10176"/>
                    <a:pt x="119924" y="13756"/>
                    <a:pt x="118297" y="15057"/>
                  </a:cubicBezTo>
                  <a:lnTo>
                    <a:pt x="118297" y="15057"/>
                  </a:lnTo>
                  <a:cubicBezTo>
                    <a:pt x="116995" y="16034"/>
                    <a:pt x="115043" y="15708"/>
                    <a:pt x="113415" y="15057"/>
                  </a:cubicBezTo>
                  <a:cubicBezTo>
                    <a:pt x="112113" y="14732"/>
                    <a:pt x="110811" y="14407"/>
                    <a:pt x="110811" y="14732"/>
                  </a:cubicBezTo>
                  <a:cubicBezTo>
                    <a:pt x="110486" y="15383"/>
                    <a:pt x="110161" y="16359"/>
                    <a:pt x="109835" y="17336"/>
                  </a:cubicBezTo>
                  <a:lnTo>
                    <a:pt x="109835" y="17336"/>
                  </a:lnTo>
                  <a:cubicBezTo>
                    <a:pt x="109184" y="19288"/>
                    <a:pt x="108533" y="20916"/>
                    <a:pt x="106906" y="22218"/>
                  </a:cubicBezTo>
                  <a:cubicBezTo>
                    <a:pt x="105279" y="23194"/>
                    <a:pt x="103001" y="24170"/>
                    <a:pt x="100723" y="24821"/>
                  </a:cubicBezTo>
                  <a:cubicBezTo>
                    <a:pt x="99095" y="25472"/>
                    <a:pt x="97793" y="25797"/>
                    <a:pt x="96817" y="26123"/>
                  </a:cubicBezTo>
                  <a:lnTo>
                    <a:pt x="96817" y="26123"/>
                  </a:lnTo>
                  <a:lnTo>
                    <a:pt x="95841" y="26448"/>
                  </a:lnTo>
                  <a:lnTo>
                    <a:pt x="95841" y="26448"/>
                  </a:lnTo>
                  <a:cubicBezTo>
                    <a:pt x="94213" y="27099"/>
                    <a:pt x="92586" y="27750"/>
                    <a:pt x="92912" y="28727"/>
                  </a:cubicBezTo>
                  <a:cubicBezTo>
                    <a:pt x="93237" y="29377"/>
                    <a:pt x="94213" y="30679"/>
                    <a:pt x="95515" y="32306"/>
                  </a:cubicBezTo>
                  <a:cubicBezTo>
                    <a:pt x="97468" y="34585"/>
                    <a:pt x="99746" y="37188"/>
                    <a:pt x="99746" y="39466"/>
                  </a:cubicBezTo>
                  <a:cubicBezTo>
                    <a:pt x="99746" y="40443"/>
                    <a:pt x="99746" y="42070"/>
                    <a:pt x="99746" y="44023"/>
                  </a:cubicBezTo>
                  <a:cubicBezTo>
                    <a:pt x="100072" y="47928"/>
                    <a:pt x="100072" y="52159"/>
                    <a:pt x="98119" y="52485"/>
                  </a:cubicBezTo>
                  <a:cubicBezTo>
                    <a:pt x="96817" y="52485"/>
                    <a:pt x="95841" y="51508"/>
                    <a:pt x="94213" y="49881"/>
                  </a:cubicBezTo>
                  <a:cubicBezTo>
                    <a:pt x="92586" y="48254"/>
                    <a:pt x="90634" y="45976"/>
                    <a:pt x="89006" y="45976"/>
                  </a:cubicBezTo>
                  <a:cubicBezTo>
                    <a:pt x="87704" y="45976"/>
                    <a:pt x="85752" y="45976"/>
                    <a:pt x="84124" y="45976"/>
                  </a:cubicBezTo>
                  <a:cubicBezTo>
                    <a:pt x="82172" y="45976"/>
                    <a:pt x="80219" y="46301"/>
                    <a:pt x="79243" y="45650"/>
                  </a:cubicBezTo>
                  <a:lnTo>
                    <a:pt x="79243" y="45650"/>
                  </a:lnTo>
                  <a:cubicBezTo>
                    <a:pt x="78917" y="45325"/>
                    <a:pt x="75012" y="46301"/>
                    <a:pt x="71757" y="46952"/>
                  </a:cubicBezTo>
                  <a:lnTo>
                    <a:pt x="70130" y="47277"/>
                  </a:lnTo>
                  <a:cubicBezTo>
                    <a:pt x="68503" y="47603"/>
                    <a:pt x="66225" y="47603"/>
                    <a:pt x="64272" y="47277"/>
                  </a:cubicBezTo>
                  <a:cubicBezTo>
                    <a:pt x="62319" y="46952"/>
                    <a:pt x="60366" y="46952"/>
                    <a:pt x="59065" y="47277"/>
                  </a:cubicBezTo>
                  <a:cubicBezTo>
                    <a:pt x="57763" y="47603"/>
                    <a:pt x="56461" y="48905"/>
                    <a:pt x="55484" y="50206"/>
                  </a:cubicBezTo>
                  <a:cubicBezTo>
                    <a:pt x="54183" y="51834"/>
                    <a:pt x="52556" y="53136"/>
                    <a:pt x="50928" y="53461"/>
                  </a:cubicBezTo>
                  <a:cubicBezTo>
                    <a:pt x="47999" y="54112"/>
                    <a:pt x="39212" y="53786"/>
                    <a:pt x="39212" y="53786"/>
                  </a:cubicBezTo>
                  <a:lnTo>
                    <a:pt x="38236" y="53786"/>
                  </a:lnTo>
                  <a:lnTo>
                    <a:pt x="37910" y="52810"/>
                  </a:lnTo>
                  <a:cubicBezTo>
                    <a:pt x="37910" y="52810"/>
                    <a:pt x="36934" y="49230"/>
                    <a:pt x="35957" y="49230"/>
                  </a:cubicBezTo>
                  <a:lnTo>
                    <a:pt x="35957" y="49230"/>
                  </a:lnTo>
                  <a:lnTo>
                    <a:pt x="34981" y="49230"/>
                  </a:lnTo>
                  <a:cubicBezTo>
                    <a:pt x="32703" y="48905"/>
                    <a:pt x="27170" y="47928"/>
                    <a:pt x="27170" y="47928"/>
                  </a:cubicBezTo>
                  <a:lnTo>
                    <a:pt x="27170" y="47928"/>
                  </a:lnTo>
                  <a:cubicBezTo>
                    <a:pt x="26845" y="48579"/>
                    <a:pt x="27170" y="50532"/>
                    <a:pt x="27170" y="51834"/>
                  </a:cubicBezTo>
                  <a:cubicBezTo>
                    <a:pt x="27170" y="52485"/>
                    <a:pt x="27170" y="52810"/>
                    <a:pt x="27170" y="53136"/>
                  </a:cubicBezTo>
                  <a:cubicBezTo>
                    <a:pt x="27170" y="53786"/>
                    <a:pt x="26845" y="54437"/>
                    <a:pt x="26194" y="55088"/>
                  </a:cubicBezTo>
                  <a:lnTo>
                    <a:pt x="26194" y="55088"/>
                  </a:lnTo>
                  <a:cubicBezTo>
                    <a:pt x="25218" y="55739"/>
                    <a:pt x="23916" y="56715"/>
                    <a:pt x="22614" y="57366"/>
                  </a:cubicBezTo>
                  <a:cubicBezTo>
                    <a:pt x="20986" y="58017"/>
                    <a:pt x="19685" y="58668"/>
                    <a:pt x="18708" y="58668"/>
                  </a:cubicBezTo>
                  <a:cubicBezTo>
                    <a:pt x="18057" y="58668"/>
                    <a:pt x="17732" y="58343"/>
                    <a:pt x="17407" y="58017"/>
                  </a:cubicBezTo>
                  <a:lnTo>
                    <a:pt x="17407" y="58017"/>
                  </a:lnTo>
                  <a:cubicBezTo>
                    <a:pt x="16756" y="57366"/>
                    <a:pt x="16756" y="56065"/>
                    <a:pt x="16756" y="54763"/>
                  </a:cubicBezTo>
                  <a:cubicBezTo>
                    <a:pt x="16756" y="53461"/>
                    <a:pt x="16430" y="52159"/>
                    <a:pt x="16430" y="52159"/>
                  </a:cubicBezTo>
                  <a:cubicBezTo>
                    <a:pt x="15779" y="51834"/>
                    <a:pt x="14152" y="51508"/>
                    <a:pt x="12199" y="51183"/>
                  </a:cubicBezTo>
                  <a:cubicBezTo>
                    <a:pt x="9596" y="50532"/>
                    <a:pt x="6341" y="49881"/>
                    <a:pt x="6016" y="49881"/>
                  </a:cubicBezTo>
                  <a:cubicBezTo>
                    <a:pt x="5690" y="49881"/>
                    <a:pt x="5039" y="49555"/>
                    <a:pt x="4388" y="49230"/>
                  </a:cubicBezTo>
                  <a:cubicBezTo>
                    <a:pt x="3738" y="51183"/>
                    <a:pt x="3087" y="54112"/>
                    <a:pt x="2110" y="56065"/>
                  </a:cubicBezTo>
                  <a:cubicBezTo>
                    <a:pt x="1785" y="56715"/>
                    <a:pt x="1459" y="57366"/>
                    <a:pt x="1134" y="58017"/>
                  </a:cubicBezTo>
                  <a:cubicBezTo>
                    <a:pt x="157" y="59970"/>
                    <a:pt x="-493" y="61272"/>
                    <a:pt x="483" y="62248"/>
                  </a:cubicBezTo>
                  <a:cubicBezTo>
                    <a:pt x="1785" y="63225"/>
                    <a:pt x="5039" y="65177"/>
                    <a:pt x="8294" y="67130"/>
                  </a:cubicBezTo>
                  <a:cubicBezTo>
                    <a:pt x="10572" y="68432"/>
                    <a:pt x="12850" y="69734"/>
                    <a:pt x="14152" y="70710"/>
                  </a:cubicBezTo>
                  <a:cubicBezTo>
                    <a:pt x="15129" y="71361"/>
                    <a:pt x="15779" y="70710"/>
                    <a:pt x="16756" y="70059"/>
                  </a:cubicBezTo>
                  <a:cubicBezTo>
                    <a:pt x="17732" y="69408"/>
                    <a:pt x="19034" y="68106"/>
                    <a:pt x="20986" y="67455"/>
                  </a:cubicBezTo>
                  <a:cubicBezTo>
                    <a:pt x="24892" y="65828"/>
                    <a:pt x="26519" y="67781"/>
                    <a:pt x="27170" y="69408"/>
                  </a:cubicBezTo>
                  <a:lnTo>
                    <a:pt x="27170" y="69408"/>
                  </a:lnTo>
                  <a:cubicBezTo>
                    <a:pt x="27496" y="69734"/>
                    <a:pt x="27496" y="70385"/>
                    <a:pt x="27496" y="70710"/>
                  </a:cubicBezTo>
                  <a:cubicBezTo>
                    <a:pt x="27496" y="71035"/>
                    <a:pt x="27496" y="71035"/>
                    <a:pt x="27496" y="71035"/>
                  </a:cubicBezTo>
                  <a:lnTo>
                    <a:pt x="27496" y="71035"/>
                  </a:lnTo>
                  <a:cubicBezTo>
                    <a:pt x="27496" y="71035"/>
                    <a:pt x="30099" y="72012"/>
                    <a:pt x="32703" y="72663"/>
                  </a:cubicBezTo>
                  <a:cubicBezTo>
                    <a:pt x="35632" y="73314"/>
                    <a:pt x="38561" y="73964"/>
                    <a:pt x="39538" y="73964"/>
                  </a:cubicBezTo>
                  <a:cubicBezTo>
                    <a:pt x="40188" y="73964"/>
                    <a:pt x="40839" y="72663"/>
                    <a:pt x="41816" y="71361"/>
                  </a:cubicBezTo>
                  <a:cubicBezTo>
                    <a:pt x="42792" y="69734"/>
                    <a:pt x="43768" y="68106"/>
                    <a:pt x="45395" y="67455"/>
                  </a:cubicBezTo>
                  <a:lnTo>
                    <a:pt x="45395" y="67455"/>
                  </a:lnTo>
                  <a:cubicBezTo>
                    <a:pt x="47023" y="66804"/>
                    <a:pt x="54508" y="64852"/>
                    <a:pt x="61668" y="63875"/>
                  </a:cubicBezTo>
                  <a:cubicBezTo>
                    <a:pt x="66225" y="63225"/>
                    <a:pt x="70781" y="62899"/>
                    <a:pt x="73384" y="63550"/>
                  </a:cubicBezTo>
                  <a:cubicBezTo>
                    <a:pt x="76965" y="64526"/>
                    <a:pt x="77615" y="65828"/>
                    <a:pt x="77290" y="67781"/>
                  </a:cubicBezTo>
                  <a:lnTo>
                    <a:pt x="77290" y="67781"/>
                  </a:lnTo>
                  <a:cubicBezTo>
                    <a:pt x="77290" y="68432"/>
                    <a:pt x="76965" y="68757"/>
                    <a:pt x="76639" y="69408"/>
                  </a:cubicBezTo>
                  <a:cubicBezTo>
                    <a:pt x="76314" y="70059"/>
                    <a:pt x="75988" y="70710"/>
                    <a:pt x="75988" y="70710"/>
                  </a:cubicBezTo>
                  <a:cubicBezTo>
                    <a:pt x="76314" y="71686"/>
                    <a:pt x="79893" y="73639"/>
                    <a:pt x="82823" y="75592"/>
                  </a:cubicBezTo>
                  <a:cubicBezTo>
                    <a:pt x="84775" y="76568"/>
                    <a:pt x="86402" y="77545"/>
                    <a:pt x="87054" y="78521"/>
                  </a:cubicBezTo>
                  <a:cubicBezTo>
                    <a:pt x="88030" y="79172"/>
                    <a:pt x="97468" y="79823"/>
                    <a:pt x="106581" y="80474"/>
                  </a:cubicBezTo>
                  <a:cubicBezTo>
                    <a:pt x="114717" y="81124"/>
                    <a:pt x="122202" y="81450"/>
                    <a:pt x="124481" y="82426"/>
                  </a:cubicBezTo>
                  <a:cubicBezTo>
                    <a:pt x="127084" y="83077"/>
                    <a:pt x="131315" y="84379"/>
                    <a:pt x="134570" y="85030"/>
                  </a:cubicBezTo>
                  <a:cubicBezTo>
                    <a:pt x="137174" y="85681"/>
                    <a:pt x="139452" y="86006"/>
                    <a:pt x="140102" y="85681"/>
                  </a:cubicBezTo>
                  <a:cubicBezTo>
                    <a:pt x="140753" y="85355"/>
                    <a:pt x="142706" y="83728"/>
                    <a:pt x="144984" y="81775"/>
                  </a:cubicBezTo>
                  <a:cubicBezTo>
                    <a:pt x="146611" y="80474"/>
                    <a:pt x="147913" y="79172"/>
                    <a:pt x="148890" y="78521"/>
                  </a:cubicBezTo>
                  <a:cubicBezTo>
                    <a:pt x="150517" y="77219"/>
                    <a:pt x="154097" y="78195"/>
                    <a:pt x="157677" y="79172"/>
                  </a:cubicBezTo>
                  <a:cubicBezTo>
                    <a:pt x="159629" y="79497"/>
                    <a:pt x="161583" y="80148"/>
                    <a:pt x="162884" y="80148"/>
                  </a:cubicBezTo>
                  <a:cubicBezTo>
                    <a:pt x="164511" y="80148"/>
                    <a:pt x="165162" y="79497"/>
                    <a:pt x="166139" y="78846"/>
                  </a:cubicBezTo>
                  <a:cubicBezTo>
                    <a:pt x="167115" y="78195"/>
                    <a:pt x="168417" y="77219"/>
                    <a:pt x="170695" y="76568"/>
                  </a:cubicBezTo>
                  <a:cubicBezTo>
                    <a:pt x="172322" y="76243"/>
                    <a:pt x="173624" y="75917"/>
                    <a:pt x="174926" y="75592"/>
                  </a:cubicBezTo>
                  <a:lnTo>
                    <a:pt x="174926" y="75592"/>
                  </a:lnTo>
                  <a:cubicBezTo>
                    <a:pt x="177204" y="74941"/>
                    <a:pt x="178506" y="74615"/>
                    <a:pt x="178831" y="74290"/>
                  </a:cubicBezTo>
                  <a:cubicBezTo>
                    <a:pt x="179808" y="72663"/>
                    <a:pt x="182737" y="69083"/>
                    <a:pt x="184364" y="67455"/>
                  </a:cubicBezTo>
                  <a:lnTo>
                    <a:pt x="184364" y="67455"/>
                  </a:lnTo>
                  <a:lnTo>
                    <a:pt x="184364" y="67455"/>
                  </a:lnTo>
                  <a:cubicBezTo>
                    <a:pt x="185666" y="66154"/>
                    <a:pt x="187293" y="66154"/>
                    <a:pt x="189246" y="66154"/>
                  </a:cubicBezTo>
                  <a:cubicBezTo>
                    <a:pt x="190222" y="66154"/>
                    <a:pt x="191524" y="66154"/>
                    <a:pt x="192175" y="66154"/>
                  </a:cubicBezTo>
                  <a:cubicBezTo>
                    <a:pt x="192175" y="66154"/>
                    <a:pt x="192175" y="65503"/>
                    <a:pt x="191849" y="64852"/>
                  </a:cubicBezTo>
                  <a:cubicBezTo>
                    <a:pt x="191524" y="63875"/>
                    <a:pt x="191199" y="62899"/>
                    <a:pt x="190873" y="61923"/>
                  </a:cubicBezTo>
                  <a:cubicBezTo>
                    <a:pt x="190222" y="60295"/>
                    <a:pt x="189897" y="58994"/>
                    <a:pt x="189897" y="58017"/>
                  </a:cubicBezTo>
                  <a:cubicBezTo>
                    <a:pt x="189897" y="56390"/>
                    <a:pt x="191849" y="55088"/>
                    <a:pt x="193802" y="53786"/>
                  </a:cubicBezTo>
                  <a:lnTo>
                    <a:pt x="193802" y="53786"/>
                  </a:lnTo>
                  <a:cubicBezTo>
                    <a:pt x="194779" y="53136"/>
                    <a:pt x="195755" y="52485"/>
                    <a:pt x="195755" y="52485"/>
                  </a:cubicBezTo>
                  <a:cubicBezTo>
                    <a:pt x="195755" y="52485"/>
                    <a:pt x="194779" y="51834"/>
                    <a:pt x="193477" y="51183"/>
                  </a:cubicBezTo>
                  <a:cubicBezTo>
                    <a:pt x="191199" y="49881"/>
                    <a:pt x="188920" y="48579"/>
                    <a:pt x="188920" y="46626"/>
                  </a:cubicBezTo>
                  <a:cubicBezTo>
                    <a:pt x="188920" y="45325"/>
                    <a:pt x="189897" y="43697"/>
                    <a:pt x="191524" y="42070"/>
                  </a:cubicBezTo>
                  <a:cubicBezTo>
                    <a:pt x="192826" y="40768"/>
                    <a:pt x="194779" y="39466"/>
                    <a:pt x="196406" y="39141"/>
                  </a:cubicBezTo>
                  <a:cubicBezTo>
                    <a:pt x="198358" y="38490"/>
                    <a:pt x="200962" y="39792"/>
                    <a:pt x="203566" y="41094"/>
                  </a:cubicBezTo>
                  <a:cubicBezTo>
                    <a:pt x="205193" y="41745"/>
                    <a:pt x="206820" y="42721"/>
                    <a:pt x="208122" y="42721"/>
                  </a:cubicBezTo>
                  <a:cubicBezTo>
                    <a:pt x="209424" y="42721"/>
                    <a:pt x="209424" y="42070"/>
                    <a:pt x="209749" y="40768"/>
                  </a:cubicBezTo>
                  <a:cubicBezTo>
                    <a:pt x="209749" y="40117"/>
                    <a:pt x="210075" y="39141"/>
                    <a:pt x="210075" y="38490"/>
                  </a:cubicBezTo>
                  <a:lnTo>
                    <a:pt x="210075" y="38490"/>
                  </a:lnTo>
                  <a:lnTo>
                    <a:pt x="210400" y="37514"/>
                  </a:lnTo>
                  <a:cubicBezTo>
                    <a:pt x="212028" y="34910"/>
                    <a:pt x="212353" y="33283"/>
                    <a:pt x="213329" y="31656"/>
                  </a:cubicBezTo>
                  <a:lnTo>
                    <a:pt x="213329" y="3165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7" name="Freeform: Shape 2756">
              <a:extLst>
                <a:ext uri="{FF2B5EF4-FFF2-40B4-BE49-F238E27FC236}">
                  <a16:creationId xmlns:a16="http://schemas.microsoft.com/office/drawing/2014/main" id="{71A20CB1-BAE8-4F8D-A3FF-44A4D575B1DB}"/>
                </a:ext>
              </a:extLst>
            </p:cNvPr>
            <p:cNvSpPr/>
            <p:nvPr/>
          </p:nvSpPr>
          <p:spPr>
            <a:xfrm>
              <a:off x="6304865" y="3086264"/>
              <a:ext cx="375" cy="375"/>
            </a:xfrm>
            <a:custGeom>
              <a:avLst/>
              <a:gdLst>
                <a:gd name="connsiteX0" fmla="*/ 0 w 375"/>
                <a:gd name="connsiteY0" fmla="*/ 0 h 375"/>
                <a:gd name="connsiteX1" fmla="*/ 0 w 375"/>
                <a:gd name="connsiteY1" fmla="*/ 0 h 375"/>
                <a:gd name="connsiteX2" fmla="*/ 0 w 375"/>
                <a:gd name="connsiteY2" fmla="*/ 0 h 375"/>
                <a:gd name="connsiteX3" fmla="*/ 0 w 375"/>
                <a:gd name="connsiteY3" fmla="*/ 0 h 375"/>
              </a:gdLst>
              <a:ahLst/>
              <a:cxnLst>
                <a:cxn ang="0">
                  <a:pos x="connsiteX0" y="connsiteY0"/>
                </a:cxn>
                <a:cxn ang="0">
                  <a:pos x="connsiteX1" y="connsiteY1"/>
                </a:cxn>
                <a:cxn ang="0">
                  <a:pos x="connsiteX2" y="connsiteY2"/>
                </a:cxn>
                <a:cxn ang="0">
                  <a:pos x="connsiteX3" y="connsiteY3"/>
                </a:cxn>
              </a:cxnLst>
              <a:rect l="l" t="t" r="r" b="b"/>
              <a:pathLst>
                <a:path w="375" h="375">
                  <a:moveTo>
                    <a:pt x="0" y="0"/>
                  </a:moveTo>
                  <a:cubicBezTo>
                    <a:pt x="325" y="325"/>
                    <a:pt x="651" y="651"/>
                    <a:pt x="0" y="0"/>
                  </a:cubicBezTo>
                  <a:cubicBezTo>
                    <a:pt x="325" y="325"/>
                    <a:pt x="325" y="325"/>
                    <a:pt x="0" y="0"/>
                  </a:cubicBezTo>
                  <a:lnTo>
                    <a:pt x="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8" name="Freeform: Shape 2757">
              <a:extLst>
                <a:ext uri="{FF2B5EF4-FFF2-40B4-BE49-F238E27FC236}">
                  <a16:creationId xmlns:a16="http://schemas.microsoft.com/office/drawing/2014/main" id="{6EC03282-8A39-4EFD-A05A-61358C600771}"/>
                </a:ext>
              </a:extLst>
            </p:cNvPr>
            <p:cNvSpPr/>
            <p:nvPr/>
          </p:nvSpPr>
          <p:spPr>
            <a:xfrm>
              <a:off x="6325369" y="3154035"/>
              <a:ext cx="45237" cy="44510"/>
            </a:xfrm>
            <a:custGeom>
              <a:avLst/>
              <a:gdLst>
                <a:gd name="connsiteX0" fmla="*/ 325 w 45237"/>
                <a:gd name="connsiteY0" fmla="*/ 26285 h 44510"/>
                <a:gd name="connsiteX1" fmla="*/ 325 w 45237"/>
                <a:gd name="connsiteY1" fmla="*/ 26285 h 44510"/>
                <a:gd name="connsiteX2" fmla="*/ 3580 w 45237"/>
                <a:gd name="connsiteY2" fmla="*/ 27587 h 44510"/>
                <a:gd name="connsiteX3" fmla="*/ 11065 w 45237"/>
                <a:gd name="connsiteY3" fmla="*/ 33770 h 44510"/>
                <a:gd name="connsiteX4" fmla="*/ 12367 w 45237"/>
                <a:gd name="connsiteY4" fmla="*/ 35398 h 44510"/>
                <a:gd name="connsiteX5" fmla="*/ 13669 w 45237"/>
                <a:gd name="connsiteY5" fmla="*/ 43209 h 44510"/>
                <a:gd name="connsiteX6" fmla="*/ 13669 w 45237"/>
                <a:gd name="connsiteY6" fmla="*/ 44510 h 44510"/>
                <a:gd name="connsiteX7" fmla="*/ 18876 w 45237"/>
                <a:gd name="connsiteY7" fmla="*/ 41256 h 44510"/>
                <a:gd name="connsiteX8" fmla="*/ 22782 w 45237"/>
                <a:gd name="connsiteY8" fmla="*/ 37025 h 44510"/>
                <a:gd name="connsiteX9" fmla="*/ 26687 w 45237"/>
                <a:gd name="connsiteY9" fmla="*/ 35398 h 44510"/>
                <a:gd name="connsiteX10" fmla="*/ 31569 w 45237"/>
                <a:gd name="connsiteY10" fmla="*/ 37025 h 44510"/>
                <a:gd name="connsiteX11" fmla="*/ 34173 w 45237"/>
                <a:gd name="connsiteY11" fmla="*/ 38327 h 44510"/>
                <a:gd name="connsiteX12" fmla="*/ 36451 w 45237"/>
                <a:gd name="connsiteY12" fmla="*/ 35723 h 44510"/>
                <a:gd name="connsiteX13" fmla="*/ 40356 w 45237"/>
                <a:gd name="connsiteY13" fmla="*/ 31818 h 44510"/>
                <a:gd name="connsiteX14" fmla="*/ 40682 w 45237"/>
                <a:gd name="connsiteY14" fmla="*/ 31818 h 44510"/>
                <a:gd name="connsiteX15" fmla="*/ 40682 w 45237"/>
                <a:gd name="connsiteY15" fmla="*/ 28238 h 44510"/>
                <a:gd name="connsiteX16" fmla="*/ 43285 w 45237"/>
                <a:gd name="connsiteY16" fmla="*/ 23681 h 44510"/>
                <a:gd name="connsiteX17" fmla="*/ 45238 w 45237"/>
                <a:gd name="connsiteY17" fmla="*/ 21403 h 44510"/>
                <a:gd name="connsiteX18" fmla="*/ 42960 w 45237"/>
                <a:gd name="connsiteY18" fmla="*/ 20752 h 44510"/>
                <a:gd name="connsiteX19" fmla="*/ 38078 w 45237"/>
                <a:gd name="connsiteY19" fmla="*/ 18800 h 44510"/>
                <a:gd name="connsiteX20" fmla="*/ 33521 w 45237"/>
                <a:gd name="connsiteY20" fmla="*/ 11314 h 44510"/>
                <a:gd name="connsiteX21" fmla="*/ 33196 w 45237"/>
                <a:gd name="connsiteY21" fmla="*/ 8711 h 44510"/>
                <a:gd name="connsiteX22" fmla="*/ 28640 w 45237"/>
                <a:gd name="connsiteY22" fmla="*/ 4154 h 44510"/>
                <a:gd name="connsiteX23" fmla="*/ 23758 w 45237"/>
                <a:gd name="connsiteY23" fmla="*/ 1225 h 44510"/>
                <a:gd name="connsiteX24" fmla="*/ 17900 w 45237"/>
                <a:gd name="connsiteY24" fmla="*/ 1876 h 44510"/>
                <a:gd name="connsiteX25" fmla="*/ 16273 w 45237"/>
                <a:gd name="connsiteY25" fmla="*/ 3178 h 44510"/>
                <a:gd name="connsiteX26" fmla="*/ 14971 w 45237"/>
                <a:gd name="connsiteY26" fmla="*/ 6432 h 44510"/>
                <a:gd name="connsiteX27" fmla="*/ 15296 w 45237"/>
                <a:gd name="connsiteY27" fmla="*/ 9036 h 44510"/>
                <a:gd name="connsiteX28" fmla="*/ 10414 w 45237"/>
                <a:gd name="connsiteY28" fmla="*/ 13592 h 44510"/>
                <a:gd name="connsiteX29" fmla="*/ 10414 w 45237"/>
                <a:gd name="connsiteY29" fmla="*/ 13592 h 44510"/>
                <a:gd name="connsiteX30" fmla="*/ 9112 w 45237"/>
                <a:gd name="connsiteY30" fmla="*/ 14243 h 44510"/>
                <a:gd name="connsiteX31" fmla="*/ 6183 w 45237"/>
                <a:gd name="connsiteY31" fmla="*/ 15220 h 44510"/>
                <a:gd name="connsiteX32" fmla="*/ 325 w 45237"/>
                <a:gd name="connsiteY32" fmla="*/ 18149 h 44510"/>
                <a:gd name="connsiteX33" fmla="*/ 0 w 45237"/>
                <a:gd name="connsiteY33" fmla="*/ 22379 h 44510"/>
                <a:gd name="connsiteX34" fmla="*/ 325 w 45237"/>
                <a:gd name="connsiteY34" fmla="*/ 26285 h 44510"/>
                <a:gd name="connsiteX35" fmla="*/ 325 w 45237"/>
                <a:gd name="connsiteY35" fmla="*/ 26285 h 4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237" h="44510">
                  <a:moveTo>
                    <a:pt x="325" y="26285"/>
                  </a:moveTo>
                  <a:lnTo>
                    <a:pt x="325" y="26285"/>
                  </a:lnTo>
                  <a:cubicBezTo>
                    <a:pt x="1301" y="26611"/>
                    <a:pt x="2278" y="27261"/>
                    <a:pt x="3580" y="27587"/>
                  </a:cubicBezTo>
                  <a:cubicBezTo>
                    <a:pt x="7811" y="29214"/>
                    <a:pt x="9438" y="31492"/>
                    <a:pt x="11065" y="33770"/>
                  </a:cubicBezTo>
                  <a:cubicBezTo>
                    <a:pt x="11391" y="34421"/>
                    <a:pt x="12042" y="35072"/>
                    <a:pt x="12367" y="35398"/>
                  </a:cubicBezTo>
                  <a:cubicBezTo>
                    <a:pt x="14320" y="37676"/>
                    <a:pt x="13994" y="40605"/>
                    <a:pt x="13669" y="43209"/>
                  </a:cubicBezTo>
                  <a:cubicBezTo>
                    <a:pt x="13669" y="43534"/>
                    <a:pt x="13669" y="44185"/>
                    <a:pt x="13669" y="44510"/>
                  </a:cubicBezTo>
                  <a:cubicBezTo>
                    <a:pt x="15296" y="44185"/>
                    <a:pt x="17574" y="43209"/>
                    <a:pt x="18876" y="41256"/>
                  </a:cubicBezTo>
                  <a:cubicBezTo>
                    <a:pt x="20178" y="39303"/>
                    <a:pt x="21480" y="38001"/>
                    <a:pt x="22782" y="37025"/>
                  </a:cubicBezTo>
                  <a:cubicBezTo>
                    <a:pt x="24083" y="36049"/>
                    <a:pt x="25385" y="35723"/>
                    <a:pt x="26687" y="35398"/>
                  </a:cubicBezTo>
                  <a:cubicBezTo>
                    <a:pt x="28314" y="35072"/>
                    <a:pt x="29942" y="36049"/>
                    <a:pt x="31569" y="37025"/>
                  </a:cubicBezTo>
                  <a:cubicBezTo>
                    <a:pt x="32871" y="37676"/>
                    <a:pt x="33847" y="38327"/>
                    <a:pt x="34173" y="38327"/>
                  </a:cubicBezTo>
                  <a:cubicBezTo>
                    <a:pt x="34823" y="38001"/>
                    <a:pt x="35474" y="37025"/>
                    <a:pt x="36451" y="35723"/>
                  </a:cubicBezTo>
                  <a:cubicBezTo>
                    <a:pt x="37753" y="34096"/>
                    <a:pt x="39054" y="32469"/>
                    <a:pt x="40356" y="31818"/>
                  </a:cubicBezTo>
                  <a:cubicBezTo>
                    <a:pt x="40356" y="31818"/>
                    <a:pt x="40682" y="31818"/>
                    <a:pt x="40682" y="31818"/>
                  </a:cubicBezTo>
                  <a:cubicBezTo>
                    <a:pt x="40682" y="30841"/>
                    <a:pt x="40682" y="29214"/>
                    <a:pt x="40682" y="28238"/>
                  </a:cubicBezTo>
                  <a:cubicBezTo>
                    <a:pt x="40682" y="26936"/>
                    <a:pt x="41983" y="25309"/>
                    <a:pt x="43285" y="23681"/>
                  </a:cubicBezTo>
                  <a:cubicBezTo>
                    <a:pt x="44262" y="22705"/>
                    <a:pt x="45238" y="21403"/>
                    <a:pt x="45238" y="21403"/>
                  </a:cubicBezTo>
                  <a:cubicBezTo>
                    <a:pt x="45238" y="21403"/>
                    <a:pt x="44262" y="21403"/>
                    <a:pt x="42960" y="20752"/>
                  </a:cubicBezTo>
                  <a:cubicBezTo>
                    <a:pt x="41658" y="20427"/>
                    <a:pt x="39705" y="19776"/>
                    <a:pt x="38078" y="18800"/>
                  </a:cubicBezTo>
                  <a:cubicBezTo>
                    <a:pt x="33847" y="16847"/>
                    <a:pt x="33521" y="15545"/>
                    <a:pt x="33521" y="11314"/>
                  </a:cubicBezTo>
                  <a:cubicBezTo>
                    <a:pt x="33521" y="10663"/>
                    <a:pt x="33521" y="9687"/>
                    <a:pt x="33196" y="8711"/>
                  </a:cubicBezTo>
                  <a:cubicBezTo>
                    <a:pt x="32871" y="5781"/>
                    <a:pt x="30918" y="5130"/>
                    <a:pt x="28640" y="4154"/>
                  </a:cubicBezTo>
                  <a:cubicBezTo>
                    <a:pt x="27012" y="3503"/>
                    <a:pt x="25385" y="2852"/>
                    <a:pt x="23758" y="1225"/>
                  </a:cubicBezTo>
                  <a:cubicBezTo>
                    <a:pt x="20829" y="-1053"/>
                    <a:pt x="19853" y="249"/>
                    <a:pt x="17900" y="1876"/>
                  </a:cubicBezTo>
                  <a:cubicBezTo>
                    <a:pt x="17574" y="2202"/>
                    <a:pt x="16923" y="2852"/>
                    <a:pt x="16273" y="3178"/>
                  </a:cubicBezTo>
                  <a:cubicBezTo>
                    <a:pt x="14645" y="4480"/>
                    <a:pt x="14971" y="5456"/>
                    <a:pt x="14971" y="6432"/>
                  </a:cubicBezTo>
                  <a:cubicBezTo>
                    <a:pt x="15296" y="7083"/>
                    <a:pt x="15296" y="8060"/>
                    <a:pt x="15296" y="9036"/>
                  </a:cubicBezTo>
                  <a:cubicBezTo>
                    <a:pt x="14971" y="11965"/>
                    <a:pt x="12692" y="12941"/>
                    <a:pt x="10414" y="13592"/>
                  </a:cubicBezTo>
                  <a:lnTo>
                    <a:pt x="10414" y="13592"/>
                  </a:lnTo>
                  <a:cubicBezTo>
                    <a:pt x="9764" y="13918"/>
                    <a:pt x="9438" y="13918"/>
                    <a:pt x="9112" y="14243"/>
                  </a:cubicBezTo>
                  <a:cubicBezTo>
                    <a:pt x="8462" y="14569"/>
                    <a:pt x="7485" y="14894"/>
                    <a:pt x="6183" y="15220"/>
                  </a:cubicBezTo>
                  <a:cubicBezTo>
                    <a:pt x="3580" y="16196"/>
                    <a:pt x="325" y="17172"/>
                    <a:pt x="325" y="18149"/>
                  </a:cubicBezTo>
                  <a:cubicBezTo>
                    <a:pt x="325" y="19125"/>
                    <a:pt x="0" y="20752"/>
                    <a:pt x="0" y="22379"/>
                  </a:cubicBezTo>
                  <a:cubicBezTo>
                    <a:pt x="325" y="24332"/>
                    <a:pt x="325" y="25634"/>
                    <a:pt x="325" y="26285"/>
                  </a:cubicBezTo>
                  <a:lnTo>
                    <a:pt x="325" y="2628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59" name="Freeform: Shape 2758">
              <a:extLst>
                <a:ext uri="{FF2B5EF4-FFF2-40B4-BE49-F238E27FC236}">
                  <a16:creationId xmlns:a16="http://schemas.microsoft.com/office/drawing/2014/main" id="{CD520B15-55C2-4F3C-82C3-D9756C69B219}"/>
                </a:ext>
              </a:extLst>
            </p:cNvPr>
            <p:cNvSpPr/>
            <p:nvPr/>
          </p:nvSpPr>
          <p:spPr>
            <a:xfrm>
              <a:off x="6337196" y="3185528"/>
              <a:ext cx="67257" cy="48817"/>
            </a:xfrm>
            <a:custGeom>
              <a:avLst/>
              <a:gdLst>
                <a:gd name="connsiteX0" fmla="*/ 13558 w 67257"/>
                <a:gd name="connsiteY0" fmla="*/ 48818 h 48817"/>
                <a:gd name="connsiteX1" fmla="*/ 13558 w 67257"/>
                <a:gd name="connsiteY1" fmla="*/ 48818 h 48817"/>
                <a:gd name="connsiteX2" fmla="*/ 13558 w 67257"/>
                <a:gd name="connsiteY2" fmla="*/ 48818 h 48817"/>
                <a:gd name="connsiteX3" fmla="*/ 19416 w 67257"/>
                <a:gd name="connsiteY3" fmla="*/ 48167 h 48817"/>
                <a:gd name="connsiteX4" fmla="*/ 32760 w 67257"/>
                <a:gd name="connsiteY4" fmla="*/ 46865 h 48817"/>
                <a:gd name="connsiteX5" fmla="*/ 34713 w 67257"/>
                <a:gd name="connsiteY5" fmla="*/ 43936 h 48817"/>
                <a:gd name="connsiteX6" fmla="*/ 36340 w 67257"/>
                <a:gd name="connsiteY6" fmla="*/ 41332 h 48817"/>
                <a:gd name="connsiteX7" fmla="*/ 40896 w 67257"/>
                <a:gd name="connsiteY7" fmla="*/ 39054 h 48817"/>
                <a:gd name="connsiteX8" fmla="*/ 45778 w 67257"/>
                <a:gd name="connsiteY8" fmla="*/ 37427 h 48817"/>
                <a:gd name="connsiteX9" fmla="*/ 50009 w 67257"/>
                <a:gd name="connsiteY9" fmla="*/ 38729 h 48817"/>
                <a:gd name="connsiteX10" fmla="*/ 51311 w 67257"/>
                <a:gd name="connsiteY10" fmla="*/ 39380 h 48817"/>
                <a:gd name="connsiteX11" fmla="*/ 51311 w 67257"/>
                <a:gd name="connsiteY11" fmla="*/ 39380 h 48817"/>
                <a:gd name="connsiteX12" fmla="*/ 52287 w 67257"/>
                <a:gd name="connsiteY12" fmla="*/ 39380 h 48817"/>
                <a:gd name="connsiteX13" fmla="*/ 52287 w 67257"/>
                <a:gd name="connsiteY13" fmla="*/ 39380 h 48817"/>
                <a:gd name="connsiteX14" fmla="*/ 56844 w 67257"/>
                <a:gd name="connsiteY14" fmla="*/ 39705 h 48817"/>
                <a:gd name="connsiteX15" fmla="*/ 59773 w 67257"/>
                <a:gd name="connsiteY15" fmla="*/ 34823 h 48817"/>
                <a:gd name="connsiteX16" fmla="*/ 62701 w 67257"/>
                <a:gd name="connsiteY16" fmla="*/ 32220 h 48817"/>
                <a:gd name="connsiteX17" fmla="*/ 65305 w 67257"/>
                <a:gd name="connsiteY17" fmla="*/ 31894 h 48817"/>
                <a:gd name="connsiteX18" fmla="*/ 67258 w 67257"/>
                <a:gd name="connsiteY18" fmla="*/ 20178 h 48817"/>
                <a:gd name="connsiteX19" fmla="*/ 65305 w 67257"/>
                <a:gd name="connsiteY19" fmla="*/ 15947 h 48817"/>
                <a:gd name="connsiteX20" fmla="*/ 65305 w 67257"/>
                <a:gd name="connsiteY20" fmla="*/ 15947 h 48817"/>
                <a:gd name="connsiteX21" fmla="*/ 63353 w 67257"/>
                <a:gd name="connsiteY21" fmla="*/ 13669 h 48817"/>
                <a:gd name="connsiteX22" fmla="*/ 56844 w 67257"/>
                <a:gd name="connsiteY22" fmla="*/ 6183 h 48817"/>
                <a:gd name="connsiteX23" fmla="*/ 51311 w 67257"/>
                <a:gd name="connsiteY23" fmla="*/ 325 h 48817"/>
                <a:gd name="connsiteX24" fmla="*/ 50985 w 67257"/>
                <a:gd name="connsiteY24" fmla="*/ 0 h 48817"/>
                <a:gd name="connsiteX25" fmla="*/ 50009 w 67257"/>
                <a:gd name="connsiteY25" fmla="*/ 0 h 48817"/>
                <a:gd name="connsiteX26" fmla="*/ 43174 w 67257"/>
                <a:gd name="connsiteY26" fmla="*/ 325 h 48817"/>
                <a:gd name="connsiteX27" fmla="*/ 37316 w 67257"/>
                <a:gd name="connsiteY27" fmla="*/ 976 h 48817"/>
                <a:gd name="connsiteX28" fmla="*/ 29831 w 67257"/>
                <a:gd name="connsiteY28" fmla="*/ 2278 h 48817"/>
                <a:gd name="connsiteX29" fmla="*/ 26576 w 67257"/>
                <a:gd name="connsiteY29" fmla="*/ 5533 h 48817"/>
                <a:gd name="connsiteX30" fmla="*/ 22996 w 67257"/>
                <a:gd name="connsiteY30" fmla="*/ 9113 h 48817"/>
                <a:gd name="connsiteX31" fmla="*/ 18115 w 67257"/>
                <a:gd name="connsiteY31" fmla="*/ 7485 h 48817"/>
                <a:gd name="connsiteX32" fmla="*/ 14860 w 67257"/>
                <a:gd name="connsiteY32" fmla="*/ 6183 h 48817"/>
                <a:gd name="connsiteX33" fmla="*/ 12256 w 67257"/>
                <a:gd name="connsiteY33" fmla="*/ 7160 h 48817"/>
                <a:gd name="connsiteX34" fmla="*/ 9002 w 67257"/>
                <a:gd name="connsiteY34" fmla="*/ 10740 h 48817"/>
                <a:gd name="connsiteX35" fmla="*/ 1516 w 67257"/>
                <a:gd name="connsiteY35" fmla="*/ 15296 h 48817"/>
                <a:gd name="connsiteX36" fmla="*/ 215 w 67257"/>
                <a:gd name="connsiteY36" fmla="*/ 26362 h 48817"/>
                <a:gd name="connsiteX37" fmla="*/ 1191 w 67257"/>
                <a:gd name="connsiteY37" fmla="*/ 28965 h 48817"/>
                <a:gd name="connsiteX38" fmla="*/ 2167 w 67257"/>
                <a:gd name="connsiteY38" fmla="*/ 30267 h 48817"/>
                <a:gd name="connsiteX39" fmla="*/ 1516 w 67257"/>
                <a:gd name="connsiteY39" fmla="*/ 35149 h 48817"/>
                <a:gd name="connsiteX40" fmla="*/ 865 w 67257"/>
                <a:gd name="connsiteY40" fmla="*/ 37102 h 48817"/>
                <a:gd name="connsiteX41" fmla="*/ 865 w 67257"/>
                <a:gd name="connsiteY41" fmla="*/ 37102 h 48817"/>
                <a:gd name="connsiteX42" fmla="*/ 2493 w 67257"/>
                <a:gd name="connsiteY42" fmla="*/ 38729 h 48817"/>
                <a:gd name="connsiteX43" fmla="*/ 6398 w 67257"/>
                <a:gd name="connsiteY43" fmla="*/ 41332 h 48817"/>
                <a:gd name="connsiteX44" fmla="*/ 13558 w 67257"/>
                <a:gd name="connsiteY44" fmla="*/ 48818 h 48817"/>
                <a:gd name="connsiteX45" fmla="*/ 13558 w 67257"/>
                <a:gd name="connsiteY45" fmla="*/ 48818 h 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7" h="48817">
                  <a:moveTo>
                    <a:pt x="13558" y="48818"/>
                  </a:moveTo>
                  <a:cubicBezTo>
                    <a:pt x="13558" y="48492"/>
                    <a:pt x="13558" y="48492"/>
                    <a:pt x="13558" y="48818"/>
                  </a:cubicBezTo>
                  <a:lnTo>
                    <a:pt x="13558" y="48818"/>
                  </a:lnTo>
                  <a:cubicBezTo>
                    <a:pt x="14209" y="48492"/>
                    <a:pt x="16487" y="48492"/>
                    <a:pt x="19416" y="48167"/>
                  </a:cubicBezTo>
                  <a:cubicBezTo>
                    <a:pt x="24624" y="47841"/>
                    <a:pt x="31783" y="47516"/>
                    <a:pt x="32760" y="46865"/>
                  </a:cubicBezTo>
                  <a:cubicBezTo>
                    <a:pt x="33411" y="46214"/>
                    <a:pt x="34062" y="45238"/>
                    <a:pt x="34713" y="43936"/>
                  </a:cubicBezTo>
                  <a:cubicBezTo>
                    <a:pt x="35364" y="42960"/>
                    <a:pt x="35689" y="41983"/>
                    <a:pt x="36340" y="41332"/>
                  </a:cubicBezTo>
                  <a:cubicBezTo>
                    <a:pt x="36991" y="40682"/>
                    <a:pt x="38944" y="39705"/>
                    <a:pt x="40896" y="39054"/>
                  </a:cubicBezTo>
                  <a:cubicBezTo>
                    <a:pt x="42524" y="38403"/>
                    <a:pt x="44476" y="37752"/>
                    <a:pt x="45778" y="37427"/>
                  </a:cubicBezTo>
                  <a:cubicBezTo>
                    <a:pt x="47731" y="37102"/>
                    <a:pt x="49033" y="38078"/>
                    <a:pt x="50009" y="38729"/>
                  </a:cubicBezTo>
                  <a:cubicBezTo>
                    <a:pt x="50660" y="39054"/>
                    <a:pt x="50985" y="39380"/>
                    <a:pt x="51311" y="39380"/>
                  </a:cubicBezTo>
                  <a:lnTo>
                    <a:pt x="51311" y="39380"/>
                  </a:lnTo>
                  <a:lnTo>
                    <a:pt x="52287" y="39380"/>
                  </a:lnTo>
                  <a:lnTo>
                    <a:pt x="52287" y="39380"/>
                  </a:lnTo>
                  <a:cubicBezTo>
                    <a:pt x="53914" y="39380"/>
                    <a:pt x="56844" y="39705"/>
                    <a:pt x="56844" y="39705"/>
                  </a:cubicBezTo>
                  <a:cubicBezTo>
                    <a:pt x="57169" y="39054"/>
                    <a:pt x="58471" y="36776"/>
                    <a:pt x="59773" y="34823"/>
                  </a:cubicBezTo>
                  <a:cubicBezTo>
                    <a:pt x="60749" y="33522"/>
                    <a:pt x="61725" y="32545"/>
                    <a:pt x="62701" y="32220"/>
                  </a:cubicBezTo>
                  <a:cubicBezTo>
                    <a:pt x="63027" y="32220"/>
                    <a:pt x="64003" y="32220"/>
                    <a:pt x="65305" y="31894"/>
                  </a:cubicBezTo>
                  <a:cubicBezTo>
                    <a:pt x="65631" y="29942"/>
                    <a:pt x="67258" y="23107"/>
                    <a:pt x="67258" y="20178"/>
                  </a:cubicBezTo>
                  <a:cubicBezTo>
                    <a:pt x="67258" y="18225"/>
                    <a:pt x="66282" y="17249"/>
                    <a:pt x="65305" y="15947"/>
                  </a:cubicBezTo>
                  <a:lnTo>
                    <a:pt x="65305" y="15947"/>
                  </a:lnTo>
                  <a:cubicBezTo>
                    <a:pt x="64655" y="15296"/>
                    <a:pt x="64003" y="14645"/>
                    <a:pt x="63353" y="13669"/>
                  </a:cubicBezTo>
                  <a:cubicBezTo>
                    <a:pt x="62051" y="12042"/>
                    <a:pt x="59447" y="9113"/>
                    <a:pt x="56844" y="6183"/>
                  </a:cubicBezTo>
                  <a:cubicBezTo>
                    <a:pt x="54565" y="3580"/>
                    <a:pt x="52287" y="1302"/>
                    <a:pt x="51311" y="325"/>
                  </a:cubicBezTo>
                  <a:cubicBezTo>
                    <a:pt x="51311" y="325"/>
                    <a:pt x="50985" y="0"/>
                    <a:pt x="50985" y="0"/>
                  </a:cubicBezTo>
                  <a:lnTo>
                    <a:pt x="50009" y="0"/>
                  </a:lnTo>
                  <a:cubicBezTo>
                    <a:pt x="48056" y="0"/>
                    <a:pt x="45778" y="0"/>
                    <a:pt x="43174" y="325"/>
                  </a:cubicBezTo>
                  <a:cubicBezTo>
                    <a:pt x="41547" y="651"/>
                    <a:pt x="39594" y="976"/>
                    <a:pt x="37316" y="976"/>
                  </a:cubicBezTo>
                  <a:cubicBezTo>
                    <a:pt x="34387" y="1302"/>
                    <a:pt x="31133" y="1302"/>
                    <a:pt x="29831" y="2278"/>
                  </a:cubicBezTo>
                  <a:cubicBezTo>
                    <a:pt x="28855" y="2929"/>
                    <a:pt x="27553" y="4231"/>
                    <a:pt x="26576" y="5533"/>
                  </a:cubicBezTo>
                  <a:cubicBezTo>
                    <a:pt x="25274" y="7160"/>
                    <a:pt x="24298" y="8462"/>
                    <a:pt x="22996" y="9113"/>
                  </a:cubicBezTo>
                  <a:cubicBezTo>
                    <a:pt x="21369" y="9438"/>
                    <a:pt x="19742" y="8462"/>
                    <a:pt x="18115" y="7485"/>
                  </a:cubicBezTo>
                  <a:cubicBezTo>
                    <a:pt x="16813" y="6834"/>
                    <a:pt x="15511" y="5858"/>
                    <a:pt x="14860" y="6183"/>
                  </a:cubicBezTo>
                  <a:cubicBezTo>
                    <a:pt x="13883" y="6183"/>
                    <a:pt x="12907" y="6509"/>
                    <a:pt x="12256" y="7160"/>
                  </a:cubicBezTo>
                  <a:cubicBezTo>
                    <a:pt x="11280" y="7811"/>
                    <a:pt x="10304" y="9113"/>
                    <a:pt x="9002" y="10740"/>
                  </a:cubicBezTo>
                  <a:cubicBezTo>
                    <a:pt x="7049" y="13669"/>
                    <a:pt x="3469" y="14645"/>
                    <a:pt x="1516" y="15296"/>
                  </a:cubicBezTo>
                  <a:cubicBezTo>
                    <a:pt x="1516" y="18551"/>
                    <a:pt x="1516" y="23758"/>
                    <a:pt x="215" y="26362"/>
                  </a:cubicBezTo>
                  <a:cubicBezTo>
                    <a:pt x="-436" y="27664"/>
                    <a:pt x="540" y="28314"/>
                    <a:pt x="1191" y="28965"/>
                  </a:cubicBezTo>
                  <a:cubicBezTo>
                    <a:pt x="1516" y="29291"/>
                    <a:pt x="1842" y="29616"/>
                    <a:pt x="2167" y="30267"/>
                  </a:cubicBezTo>
                  <a:cubicBezTo>
                    <a:pt x="3144" y="31569"/>
                    <a:pt x="2167" y="33522"/>
                    <a:pt x="1516" y="35149"/>
                  </a:cubicBezTo>
                  <a:cubicBezTo>
                    <a:pt x="1191" y="36125"/>
                    <a:pt x="865" y="36776"/>
                    <a:pt x="865" y="37102"/>
                  </a:cubicBezTo>
                  <a:lnTo>
                    <a:pt x="865" y="37102"/>
                  </a:lnTo>
                  <a:cubicBezTo>
                    <a:pt x="865" y="37427"/>
                    <a:pt x="1516" y="38078"/>
                    <a:pt x="2493" y="38729"/>
                  </a:cubicBezTo>
                  <a:cubicBezTo>
                    <a:pt x="3795" y="39705"/>
                    <a:pt x="5422" y="40682"/>
                    <a:pt x="6398" y="41332"/>
                  </a:cubicBezTo>
                  <a:cubicBezTo>
                    <a:pt x="9002" y="43285"/>
                    <a:pt x="11931" y="46865"/>
                    <a:pt x="13558" y="48818"/>
                  </a:cubicBezTo>
                  <a:lnTo>
                    <a:pt x="13558" y="488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0" name="Freeform: Shape 2759">
              <a:extLst>
                <a:ext uri="{FF2B5EF4-FFF2-40B4-BE49-F238E27FC236}">
                  <a16:creationId xmlns:a16="http://schemas.microsoft.com/office/drawing/2014/main" id="{B077A26E-88E7-4EBC-8545-B915E2EAB216}"/>
                </a:ext>
              </a:extLst>
            </p:cNvPr>
            <p:cNvSpPr/>
            <p:nvPr/>
          </p:nvSpPr>
          <p:spPr>
            <a:xfrm>
              <a:off x="6293014" y="3054568"/>
              <a:ext cx="110802" cy="131610"/>
            </a:xfrm>
            <a:custGeom>
              <a:avLst/>
              <a:gdLst>
                <a:gd name="connsiteX0" fmla="*/ 102001 w 110802"/>
                <a:gd name="connsiteY0" fmla="*/ 68473 h 131610"/>
                <a:gd name="connsiteX1" fmla="*/ 102001 w 110802"/>
                <a:gd name="connsiteY1" fmla="*/ 68473 h 131610"/>
                <a:gd name="connsiteX2" fmla="*/ 98096 w 110802"/>
                <a:gd name="connsiteY2" fmla="*/ 61313 h 131610"/>
                <a:gd name="connsiteX3" fmla="*/ 102978 w 110802"/>
                <a:gd name="connsiteY3" fmla="*/ 55455 h 131610"/>
                <a:gd name="connsiteX4" fmla="*/ 102978 w 110802"/>
                <a:gd name="connsiteY4" fmla="*/ 55455 h 131610"/>
                <a:gd name="connsiteX5" fmla="*/ 103954 w 110802"/>
                <a:gd name="connsiteY5" fmla="*/ 54804 h 131610"/>
                <a:gd name="connsiteX6" fmla="*/ 103629 w 110802"/>
                <a:gd name="connsiteY6" fmla="*/ 54478 h 131610"/>
                <a:gd name="connsiteX7" fmla="*/ 102327 w 110802"/>
                <a:gd name="connsiteY7" fmla="*/ 53177 h 131610"/>
                <a:gd name="connsiteX8" fmla="*/ 97771 w 110802"/>
                <a:gd name="connsiteY8" fmla="*/ 51224 h 131610"/>
                <a:gd name="connsiteX9" fmla="*/ 97771 w 110802"/>
                <a:gd name="connsiteY9" fmla="*/ 51224 h 131610"/>
                <a:gd name="connsiteX10" fmla="*/ 94516 w 110802"/>
                <a:gd name="connsiteY10" fmla="*/ 54478 h 131610"/>
                <a:gd name="connsiteX11" fmla="*/ 89634 w 110802"/>
                <a:gd name="connsiteY11" fmla="*/ 58384 h 131610"/>
                <a:gd name="connsiteX12" fmla="*/ 84427 w 110802"/>
                <a:gd name="connsiteY12" fmla="*/ 56431 h 131610"/>
                <a:gd name="connsiteX13" fmla="*/ 79545 w 110802"/>
                <a:gd name="connsiteY13" fmla="*/ 53502 h 131610"/>
                <a:gd name="connsiteX14" fmla="*/ 75640 w 110802"/>
                <a:gd name="connsiteY14" fmla="*/ 52200 h 131610"/>
                <a:gd name="connsiteX15" fmla="*/ 65876 w 110802"/>
                <a:gd name="connsiteY15" fmla="*/ 47969 h 131610"/>
                <a:gd name="connsiteX16" fmla="*/ 65876 w 110802"/>
                <a:gd name="connsiteY16" fmla="*/ 45366 h 131610"/>
                <a:gd name="connsiteX17" fmla="*/ 71409 w 110802"/>
                <a:gd name="connsiteY17" fmla="*/ 41786 h 131610"/>
                <a:gd name="connsiteX18" fmla="*/ 69456 w 110802"/>
                <a:gd name="connsiteY18" fmla="*/ 34626 h 131610"/>
                <a:gd name="connsiteX19" fmla="*/ 58716 w 110802"/>
                <a:gd name="connsiteY19" fmla="*/ 30069 h 131610"/>
                <a:gd name="connsiteX20" fmla="*/ 49929 w 110802"/>
                <a:gd name="connsiteY20" fmla="*/ 26164 h 131610"/>
                <a:gd name="connsiteX21" fmla="*/ 48953 w 110802"/>
                <a:gd name="connsiteY21" fmla="*/ 21608 h 131610"/>
                <a:gd name="connsiteX22" fmla="*/ 48953 w 110802"/>
                <a:gd name="connsiteY22" fmla="*/ 19004 h 131610"/>
                <a:gd name="connsiteX23" fmla="*/ 46674 w 110802"/>
                <a:gd name="connsiteY23" fmla="*/ 16400 h 131610"/>
                <a:gd name="connsiteX24" fmla="*/ 35609 w 110802"/>
                <a:gd name="connsiteY24" fmla="*/ 2731 h 131610"/>
                <a:gd name="connsiteX25" fmla="*/ 28124 w 110802"/>
                <a:gd name="connsiteY25" fmla="*/ 779 h 131610"/>
                <a:gd name="connsiteX26" fmla="*/ 21615 w 110802"/>
                <a:gd name="connsiteY26" fmla="*/ 128 h 131610"/>
                <a:gd name="connsiteX27" fmla="*/ 15431 w 110802"/>
                <a:gd name="connsiteY27" fmla="*/ 1755 h 131610"/>
                <a:gd name="connsiteX28" fmla="*/ 15431 w 110802"/>
                <a:gd name="connsiteY28" fmla="*/ 1755 h 131610"/>
                <a:gd name="connsiteX29" fmla="*/ 8596 w 110802"/>
                <a:gd name="connsiteY29" fmla="*/ 4359 h 131610"/>
                <a:gd name="connsiteX30" fmla="*/ 786 w 110802"/>
                <a:gd name="connsiteY30" fmla="*/ 8915 h 131610"/>
                <a:gd name="connsiteX31" fmla="*/ 460 w 110802"/>
                <a:gd name="connsiteY31" fmla="*/ 14122 h 131610"/>
                <a:gd name="connsiteX32" fmla="*/ 135 w 110802"/>
                <a:gd name="connsiteY32" fmla="*/ 17702 h 131610"/>
                <a:gd name="connsiteX33" fmla="*/ 4691 w 110802"/>
                <a:gd name="connsiteY33" fmla="*/ 23235 h 131610"/>
                <a:gd name="connsiteX34" fmla="*/ 6644 w 110802"/>
                <a:gd name="connsiteY34" fmla="*/ 24862 h 131610"/>
                <a:gd name="connsiteX35" fmla="*/ 11200 w 110802"/>
                <a:gd name="connsiteY35" fmla="*/ 28117 h 131610"/>
                <a:gd name="connsiteX36" fmla="*/ 14780 w 110802"/>
                <a:gd name="connsiteY36" fmla="*/ 31046 h 131610"/>
                <a:gd name="connsiteX37" fmla="*/ 12502 w 110802"/>
                <a:gd name="connsiteY37" fmla="*/ 33975 h 131610"/>
                <a:gd name="connsiteX38" fmla="*/ 10549 w 110802"/>
                <a:gd name="connsiteY38" fmla="*/ 34626 h 131610"/>
                <a:gd name="connsiteX39" fmla="*/ 5993 w 110802"/>
                <a:gd name="connsiteY39" fmla="*/ 36904 h 131610"/>
                <a:gd name="connsiteX40" fmla="*/ 5017 w 110802"/>
                <a:gd name="connsiteY40" fmla="*/ 41460 h 131610"/>
                <a:gd name="connsiteX41" fmla="*/ 5017 w 110802"/>
                <a:gd name="connsiteY41" fmla="*/ 42762 h 131610"/>
                <a:gd name="connsiteX42" fmla="*/ 11526 w 110802"/>
                <a:gd name="connsiteY42" fmla="*/ 47644 h 131610"/>
                <a:gd name="connsiteX43" fmla="*/ 9247 w 110802"/>
                <a:gd name="connsiteY43" fmla="*/ 55780 h 131610"/>
                <a:gd name="connsiteX44" fmla="*/ 7295 w 110802"/>
                <a:gd name="connsiteY44" fmla="*/ 60988 h 131610"/>
                <a:gd name="connsiteX45" fmla="*/ 14129 w 110802"/>
                <a:gd name="connsiteY45" fmla="*/ 67822 h 131610"/>
                <a:gd name="connsiteX46" fmla="*/ 19011 w 110802"/>
                <a:gd name="connsiteY46" fmla="*/ 72378 h 131610"/>
                <a:gd name="connsiteX47" fmla="*/ 17384 w 110802"/>
                <a:gd name="connsiteY47" fmla="*/ 75958 h 131610"/>
                <a:gd name="connsiteX48" fmla="*/ 14129 w 110802"/>
                <a:gd name="connsiteY48" fmla="*/ 77260 h 131610"/>
                <a:gd name="connsiteX49" fmla="*/ 10874 w 110802"/>
                <a:gd name="connsiteY49" fmla="*/ 78562 h 131610"/>
                <a:gd name="connsiteX50" fmla="*/ 13478 w 110802"/>
                <a:gd name="connsiteY50" fmla="*/ 81816 h 131610"/>
                <a:gd name="connsiteX51" fmla="*/ 16407 w 110802"/>
                <a:gd name="connsiteY51" fmla="*/ 86698 h 131610"/>
                <a:gd name="connsiteX52" fmla="*/ 10874 w 110802"/>
                <a:gd name="connsiteY52" fmla="*/ 90278 h 131610"/>
                <a:gd name="connsiteX53" fmla="*/ 20313 w 110802"/>
                <a:gd name="connsiteY53" fmla="*/ 96462 h 131610"/>
                <a:gd name="connsiteX54" fmla="*/ 30402 w 110802"/>
                <a:gd name="connsiteY54" fmla="*/ 105249 h 131610"/>
                <a:gd name="connsiteX55" fmla="*/ 38213 w 110802"/>
                <a:gd name="connsiteY55" fmla="*/ 113385 h 131610"/>
                <a:gd name="connsiteX56" fmla="*/ 40491 w 110802"/>
                <a:gd name="connsiteY56" fmla="*/ 112409 h 131610"/>
                <a:gd name="connsiteX57" fmla="*/ 42118 w 110802"/>
                <a:gd name="connsiteY57" fmla="*/ 111758 h 131610"/>
                <a:gd name="connsiteX58" fmla="*/ 42118 w 110802"/>
                <a:gd name="connsiteY58" fmla="*/ 111758 h 131610"/>
                <a:gd name="connsiteX59" fmla="*/ 45047 w 110802"/>
                <a:gd name="connsiteY59" fmla="*/ 109480 h 131610"/>
                <a:gd name="connsiteX60" fmla="*/ 44722 w 110802"/>
                <a:gd name="connsiteY60" fmla="*/ 107853 h 131610"/>
                <a:gd name="connsiteX61" fmla="*/ 46674 w 110802"/>
                <a:gd name="connsiteY61" fmla="*/ 101995 h 131610"/>
                <a:gd name="connsiteX62" fmla="*/ 47976 w 110802"/>
                <a:gd name="connsiteY62" fmla="*/ 100693 h 131610"/>
                <a:gd name="connsiteX63" fmla="*/ 57414 w 110802"/>
                <a:gd name="connsiteY63" fmla="*/ 100042 h 131610"/>
                <a:gd name="connsiteX64" fmla="*/ 61646 w 110802"/>
                <a:gd name="connsiteY64" fmla="*/ 102320 h 131610"/>
                <a:gd name="connsiteX65" fmla="*/ 67829 w 110802"/>
                <a:gd name="connsiteY65" fmla="*/ 109155 h 131610"/>
                <a:gd name="connsiteX66" fmla="*/ 68155 w 110802"/>
                <a:gd name="connsiteY66" fmla="*/ 111758 h 131610"/>
                <a:gd name="connsiteX67" fmla="*/ 68155 w 110802"/>
                <a:gd name="connsiteY67" fmla="*/ 111758 h 131610"/>
                <a:gd name="connsiteX68" fmla="*/ 71083 w 110802"/>
                <a:gd name="connsiteY68" fmla="*/ 116965 h 131610"/>
                <a:gd name="connsiteX69" fmla="*/ 75965 w 110802"/>
                <a:gd name="connsiteY69" fmla="*/ 118593 h 131610"/>
                <a:gd name="connsiteX70" fmla="*/ 80196 w 110802"/>
                <a:gd name="connsiteY70" fmla="*/ 121522 h 131610"/>
                <a:gd name="connsiteX71" fmla="*/ 77918 w 110802"/>
                <a:gd name="connsiteY71" fmla="*/ 125753 h 131610"/>
                <a:gd name="connsiteX72" fmla="*/ 75965 w 110802"/>
                <a:gd name="connsiteY72" fmla="*/ 128682 h 131610"/>
                <a:gd name="connsiteX73" fmla="*/ 75965 w 110802"/>
                <a:gd name="connsiteY73" fmla="*/ 131611 h 131610"/>
                <a:gd name="connsiteX74" fmla="*/ 81498 w 110802"/>
                <a:gd name="connsiteY74" fmla="*/ 130960 h 131610"/>
                <a:gd name="connsiteX75" fmla="*/ 86705 w 110802"/>
                <a:gd name="connsiteY75" fmla="*/ 130309 h 131610"/>
                <a:gd name="connsiteX76" fmla="*/ 94191 w 110802"/>
                <a:gd name="connsiteY76" fmla="*/ 129658 h 131610"/>
                <a:gd name="connsiteX77" fmla="*/ 94191 w 110802"/>
                <a:gd name="connsiteY77" fmla="*/ 129658 h 131610"/>
                <a:gd name="connsiteX78" fmla="*/ 94191 w 110802"/>
                <a:gd name="connsiteY78" fmla="*/ 129658 h 131610"/>
                <a:gd name="connsiteX79" fmla="*/ 94516 w 110802"/>
                <a:gd name="connsiteY79" fmla="*/ 129007 h 131610"/>
                <a:gd name="connsiteX80" fmla="*/ 94516 w 110802"/>
                <a:gd name="connsiteY80" fmla="*/ 129007 h 131610"/>
                <a:gd name="connsiteX81" fmla="*/ 97445 w 110802"/>
                <a:gd name="connsiteY81" fmla="*/ 127380 h 131610"/>
                <a:gd name="connsiteX82" fmla="*/ 97445 w 110802"/>
                <a:gd name="connsiteY82" fmla="*/ 127380 h 131610"/>
                <a:gd name="connsiteX83" fmla="*/ 99723 w 110802"/>
                <a:gd name="connsiteY83" fmla="*/ 126078 h 131610"/>
                <a:gd name="connsiteX84" fmla="*/ 99398 w 110802"/>
                <a:gd name="connsiteY84" fmla="*/ 125753 h 131610"/>
                <a:gd name="connsiteX85" fmla="*/ 98422 w 110802"/>
                <a:gd name="connsiteY85" fmla="*/ 125102 h 131610"/>
                <a:gd name="connsiteX86" fmla="*/ 96143 w 110802"/>
                <a:gd name="connsiteY86" fmla="*/ 123474 h 131610"/>
                <a:gd name="connsiteX87" fmla="*/ 96143 w 110802"/>
                <a:gd name="connsiteY87" fmla="*/ 123474 h 131610"/>
                <a:gd name="connsiteX88" fmla="*/ 95818 w 110802"/>
                <a:gd name="connsiteY88" fmla="*/ 118593 h 131610"/>
                <a:gd name="connsiteX89" fmla="*/ 97120 w 110802"/>
                <a:gd name="connsiteY89" fmla="*/ 114362 h 131610"/>
                <a:gd name="connsiteX90" fmla="*/ 102327 w 110802"/>
                <a:gd name="connsiteY90" fmla="*/ 110131 h 131610"/>
                <a:gd name="connsiteX91" fmla="*/ 110789 w 110802"/>
                <a:gd name="connsiteY91" fmla="*/ 103296 h 131610"/>
                <a:gd name="connsiteX92" fmla="*/ 102327 w 110802"/>
                <a:gd name="connsiteY92" fmla="*/ 96787 h 131610"/>
                <a:gd name="connsiteX93" fmla="*/ 99723 w 110802"/>
                <a:gd name="connsiteY93" fmla="*/ 95485 h 131610"/>
                <a:gd name="connsiteX94" fmla="*/ 99723 w 110802"/>
                <a:gd name="connsiteY94" fmla="*/ 95485 h 131610"/>
                <a:gd name="connsiteX95" fmla="*/ 95818 w 110802"/>
                <a:gd name="connsiteY95" fmla="*/ 89627 h 131610"/>
                <a:gd name="connsiteX96" fmla="*/ 93865 w 110802"/>
                <a:gd name="connsiteY96" fmla="*/ 80840 h 131610"/>
                <a:gd name="connsiteX97" fmla="*/ 97771 w 110802"/>
                <a:gd name="connsiteY97" fmla="*/ 74982 h 131610"/>
                <a:gd name="connsiteX98" fmla="*/ 102001 w 110802"/>
                <a:gd name="connsiteY98" fmla="*/ 68473 h 131610"/>
                <a:gd name="connsiteX99" fmla="*/ 102001 w 110802"/>
                <a:gd name="connsiteY99" fmla="*/ 68473 h 13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0802" h="131610">
                  <a:moveTo>
                    <a:pt x="102001" y="68473"/>
                  </a:moveTo>
                  <a:lnTo>
                    <a:pt x="102001" y="68473"/>
                  </a:lnTo>
                  <a:cubicBezTo>
                    <a:pt x="102001" y="68473"/>
                    <a:pt x="98096" y="64893"/>
                    <a:pt x="98096" y="61313"/>
                  </a:cubicBezTo>
                  <a:cubicBezTo>
                    <a:pt x="98096" y="58384"/>
                    <a:pt x="100700" y="56756"/>
                    <a:pt x="102978" y="55455"/>
                  </a:cubicBezTo>
                  <a:lnTo>
                    <a:pt x="102978" y="55455"/>
                  </a:lnTo>
                  <a:cubicBezTo>
                    <a:pt x="103303" y="55129"/>
                    <a:pt x="103629" y="55129"/>
                    <a:pt x="103954" y="54804"/>
                  </a:cubicBezTo>
                  <a:cubicBezTo>
                    <a:pt x="103954" y="54804"/>
                    <a:pt x="103629" y="54478"/>
                    <a:pt x="103629" y="54478"/>
                  </a:cubicBezTo>
                  <a:cubicBezTo>
                    <a:pt x="103303" y="54153"/>
                    <a:pt x="102653" y="53502"/>
                    <a:pt x="102327" y="53177"/>
                  </a:cubicBezTo>
                  <a:cubicBezTo>
                    <a:pt x="100700" y="51875"/>
                    <a:pt x="98747" y="50898"/>
                    <a:pt x="97771" y="51224"/>
                  </a:cubicBezTo>
                  <a:lnTo>
                    <a:pt x="97771" y="51224"/>
                  </a:lnTo>
                  <a:cubicBezTo>
                    <a:pt x="96794" y="51549"/>
                    <a:pt x="95492" y="52851"/>
                    <a:pt x="94516" y="54478"/>
                  </a:cubicBezTo>
                  <a:cubicBezTo>
                    <a:pt x="93214" y="56431"/>
                    <a:pt x="91587" y="58058"/>
                    <a:pt x="89634" y="58384"/>
                  </a:cubicBezTo>
                  <a:cubicBezTo>
                    <a:pt x="87682" y="58709"/>
                    <a:pt x="86380" y="57733"/>
                    <a:pt x="84427" y="56431"/>
                  </a:cubicBezTo>
                  <a:cubicBezTo>
                    <a:pt x="83125" y="55455"/>
                    <a:pt x="81823" y="54478"/>
                    <a:pt x="79545" y="53502"/>
                  </a:cubicBezTo>
                  <a:cubicBezTo>
                    <a:pt x="78244" y="53177"/>
                    <a:pt x="76942" y="52526"/>
                    <a:pt x="75640" y="52200"/>
                  </a:cubicBezTo>
                  <a:cubicBezTo>
                    <a:pt x="71409" y="50898"/>
                    <a:pt x="67178" y="49271"/>
                    <a:pt x="65876" y="47969"/>
                  </a:cubicBezTo>
                  <a:cubicBezTo>
                    <a:pt x="65225" y="46993"/>
                    <a:pt x="64900" y="46342"/>
                    <a:pt x="65876" y="45366"/>
                  </a:cubicBezTo>
                  <a:cubicBezTo>
                    <a:pt x="67178" y="44389"/>
                    <a:pt x="70107" y="42437"/>
                    <a:pt x="71409" y="41786"/>
                  </a:cubicBezTo>
                  <a:cubicBezTo>
                    <a:pt x="71409" y="40158"/>
                    <a:pt x="71083" y="35928"/>
                    <a:pt x="69456" y="34626"/>
                  </a:cubicBezTo>
                  <a:cubicBezTo>
                    <a:pt x="68155" y="33649"/>
                    <a:pt x="63273" y="31697"/>
                    <a:pt x="58716" y="30069"/>
                  </a:cubicBezTo>
                  <a:cubicBezTo>
                    <a:pt x="54811" y="28442"/>
                    <a:pt x="51231" y="27140"/>
                    <a:pt x="49929" y="26164"/>
                  </a:cubicBezTo>
                  <a:cubicBezTo>
                    <a:pt x="48302" y="24862"/>
                    <a:pt x="48627" y="23235"/>
                    <a:pt x="48953" y="21608"/>
                  </a:cubicBezTo>
                  <a:cubicBezTo>
                    <a:pt x="48953" y="20631"/>
                    <a:pt x="49278" y="19655"/>
                    <a:pt x="48953" y="19004"/>
                  </a:cubicBezTo>
                  <a:cubicBezTo>
                    <a:pt x="48627" y="18679"/>
                    <a:pt x="47651" y="17702"/>
                    <a:pt x="46674" y="16400"/>
                  </a:cubicBezTo>
                  <a:cubicBezTo>
                    <a:pt x="43094" y="12495"/>
                    <a:pt x="37237" y="5986"/>
                    <a:pt x="35609" y="2731"/>
                  </a:cubicBezTo>
                  <a:cubicBezTo>
                    <a:pt x="34307" y="2080"/>
                    <a:pt x="31053" y="1429"/>
                    <a:pt x="28124" y="779"/>
                  </a:cubicBezTo>
                  <a:cubicBezTo>
                    <a:pt x="25195" y="128"/>
                    <a:pt x="22591" y="-198"/>
                    <a:pt x="21615" y="128"/>
                  </a:cubicBezTo>
                  <a:cubicBezTo>
                    <a:pt x="20313" y="453"/>
                    <a:pt x="18035" y="1104"/>
                    <a:pt x="15431" y="1755"/>
                  </a:cubicBezTo>
                  <a:lnTo>
                    <a:pt x="15431" y="1755"/>
                  </a:lnTo>
                  <a:cubicBezTo>
                    <a:pt x="12828" y="2406"/>
                    <a:pt x="10224" y="3382"/>
                    <a:pt x="8596" y="4359"/>
                  </a:cubicBezTo>
                  <a:cubicBezTo>
                    <a:pt x="5993" y="5986"/>
                    <a:pt x="2087" y="7938"/>
                    <a:pt x="786" y="8915"/>
                  </a:cubicBezTo>
                  <a:cubicBezTo>
                    <a:pt x="1111" y="10542"/>
                    <a:pt x="786" y="12170"/>
                    <a:pt x="460" y="14122"/>
                  </a:cubicBezTo>
                  <a:cubicBezTo>
                    <a:pt x="135" y="15749"/>
                    <a:pt x="-191" y="17051"/>
                    <a:pt x="135" y="17702"/>
                  </a:cubicBezTo>
                  <a:cubicBezTo>
                    <a:pt x="460" y="19329"/>
                    <a:pt x="2738" y="21608"/>
                    <a:pt x="4691" y="23235"/>
                  </a:cubicBezTo>
                  <a:cubicBezTo>
                    <a:pt x="5342" y="23886"/>
                    <a:pt x="5993" y="24537"/>
                    <a:pt x="6644" y="24862"/>
                  </a:cubicBezTo>
                  <a:cubicBezTo>
                    <a:pt x="7946" y="26164"/>
                    <a:pt x="9573" y="27140"/>
                    <a:pt x="11200" y="28117"/>
                  </a:cubicBezTo>
                  <a:cubicBezTo>
                    <a:pt x="12828" y="29093"/>
                    <a:pt x="14455" y="30069"/>
                    <a:pt x="14780" y="31046"/>
                  </a:cubicBezTo>
                  <a:cubicBezTo>
                    <a:pt x="15431" y="32347"/>
                    <a:pt x="14455" y="33324"/>
                    <a:pt x="12502" y="33975"/>
                  </a:cubicBezTo>
                  <a:cubicBezTo>
                    <a:pt x="11851" y="34300"/>
                    <a:pt x="11200" y="34300"/>
                    <a:pt x="10549" y="34626"/>
                  </a:cubicBezTo>
                  <a:cubicBezTo>
                    <a:pt x="8922" y="35277"/>
                    <a:pt x="6644" y="35928"/>
                    <a:pt x="5993" y="36904"/>
                  </a:cubicBezTo>
                  <a:cubicBezTo>
                    <a:pt x="5017" y="37880"/>
                    <a:pt x="5017" y="39833"/>
                    <a:pt x="5017" y="41460"/>
                  </a:cubicBezTo>
                  <a:cubicBezTo>
                    <a:pt x="5017" y="41786"/>
                    <a:pt x="5017" y="42437"/>
                    <a:pt x="5017" y="42762"/>
                  </a:cubicBezTo>
                  <a:cubicBezTo>
                    <a:pt x="6969" y="43738"/>
                    <a:pt x="10874" y="46017"/>
                    <a:pt x="11526" y="47644"/>
                  </a:cubicBezTo>
                  <a:cubicBezTo>
                    <a:pt x="12176" y="49271"/>
                    <a:pt x="10549" y="52526"/>
                    <a:pt x="9247" y="55780"/>
                  </a:cubicBezTo>
                  <a:cubicBezTo>
                    <a:pt x="8271" y="58058"/>
                    <a:pt x="7295" y="60011"/>
                    <a:pt x="7295" y="60988"/>
                  </a:cubicBezTo>
                  <a:cubicBezTo>
                    <a:pt x="7295" y="61964"/>
                    <a:pt x="10874" y="64893"/>
                    <a:pt x="14129" y="67822"/>
                  </a:cubicBezTo>
                  <a:cubicBezTo>
                    <a:pt x="16407" y="69775"/>
                    <a:pt x="18360" y="71402"/>
                    <a:pt x="19011" y="72378"/>
                  </a:cubicBezTo>
                  <a:cubicBezTo>
                    <a:pt x="19987" y="74006"/>
                    <a:pt x="19011" y="74982"/>
                    <a:pt x="17384" y="75958"/>
                  </a:cubicBezTo>
                  <a:cubicBezTo>
                    <a:pt x="16407" y="76284"/>
                    <a:pt x="15431" y="76935"/>
                    <a:pt x="14129" y="77260"/>
                  </a:cubicBezTo>
                  <a:cubicBezTo>
                    <a:pt x="12828" y="77911"/>
                    <a:pt x="11200" y="78237"/>
                    <a:pt x="10874" y="78562"/>
                  </a:cubicBezTo>
                  <a:cubicBezTo>
                    <a:pt x="10874" y="78562"/>
                    <a:pt x="12176" y="80189"/>
                    <a:pt x="13478" y="81816"/>
                  </a:cubicBezTo>
                  <a:cubicBezTo>
                    <a:pt x="15106" y="83769"/>
                    <a:pt x="16407" y="85397"/>
                    <a:pt x="16407" y="86698"/>
                  </a:cubicBezTo>
                  <a:cubicBezTo>
                    <a:pt x="16082" y="88325"/>
                    <a:pt x="13804" y="89302"/>
                    <a:pt x="10874" y="90278"/>
                  </a:cubicBezTo>
                  <a:cubicBezTo>
                    <a:pt x="13478" y="91906"/>
                    <a:pt x="17709" y="94835"/>
                    <a:pt x="20313" y="96462"/>
                  </a:cubicBezTo>
                  <a:cubicBezTo>
                    <a:pt x="22265" y="97764"/>
                    <a:pt x="26496" y="101669"/>
                    <a:pt x="30402" y="105249"/>
                  </a:cubicBezTo>
                  <a:cubicBezTo>
                    <a:pt x="33656" y="108504"/>
                    <a:pt x="36911" y="111758"/>
                    <a:pt x="38213" y="113385"/>
                  </a:cubicBezTo>
                  <a:cubicBezTo>
                    <a:pt x="39189" y="113060"/>
                    <a:pt x="40165" y="112734"/>
                    <a:pt x="40491" y="112409"/>
                  </a:cubicBezTo>
                  <a:cubicBezTo>
                    <a:pt x="41142" y="112084"/>
                    <a:pt x="41793" y="111758"/>
                    <a:pt x="42118" y="111758"/>
                  </a:cubicBezTo>
                  <a:lnTo>
                    <a:pt x="42118" y="111758"/>
                  </a:lnTo>
                  <a:cubicBezTo>
                    <a:pt x="43420" y="111107"/>
                    <a:pt x="45047" y="110456"/>
                    <a:pt x="45047" y="109480"/>
                  </a:cubicBezTo>
                  <a:cubicBezTo>
                    <a:pt x="45047" y="108829"/>
                    <a:pt x="45047" y="108178"/>
                    <a:pt x="44722" y="107853"/>
                  </a:cubicBezTo>
                  <a:cubicBezTo>
                    <a:pt x="44396" y="105900"/>
                    <a:pt x="43746" y="104598"/>
                    <a:pt x="46674" y="101995"/>
                  </a:cubicBezTo>
                  <a:cubicBezTo>
                    <a:pt x="47325" y="101669"/>
                    <a:pt x="47651" y="101018"/>
                    <a:pt x="47976" y="100693"/>
                  </a:cubicBezTo>
                  <a:cubicBezTo>
                    <a:pt x="50905" y="98089"/>
                    <a:pt x="52858" y="96136"/>
                    <a:pt x="57414" y="100042"/>
                  </a:cubicBezTo>
                  <a:cubicBezTo>
                    <a:pt x="58716" y="101018"/>
                    <a:pt x="60344" y="101995"/>
                    <a:pt x="61646" y="102320"/>
                  </a:cubicBezTo>
                  <a:cubicBezTo>
                    <a:pt x="64900" y="103622"/>
                    <a:pt x="67178" y="104924"/>
                    <a:pt x="67829" y="109155"/>
                  </a:cubicBezTo>
                  <a:cubicBezTo>
                    <a:pt x="67829" y="110131"/>
                    <a:pt x="67829" y="111107"/>
                    <a:pt x="68155" y="111758"/>
                  </a:cubicBezTo>
                  <a:lnTo>
                    <a:pt x="68155" y="111758"/>
                  </a:lnTo>
                  <a:cubicBezTo>
                    <a:pt x="68155" y="114687"/>
                    <a:pt x="68480" y="115664"/>
                    <a:pt x="71083" y="116965"/>
                  </a:cubicBezTo>
                  <a:cubicBezTo>
                    <a:pt x="72711" y="117616"/>
                    <a:pt x="74338" y="118267"/>
                    <a:pt x="75965" y="118593"/>
                  </a:cubicBezTo>
                  <a:cubicBezTo>
                    <a:pt x="78244" y="119244"/>
                    <a:pt x="79871" y="119894"/>
                    <a:pt x="80196" y="121522"/>
                  </a:cubicBezTo>
                  <a:cubicBezTo>
                    <a:pt x="80522" y="122824"/>
                    <a:pt x="79220" y="124125"/>
                    <a:pt x="77918" y="125753"/>
                  </a:cubicBezTo>
                  <a:cubicBezTo>
                    <a:pt x="76942" y="127054"/>
                    <a:pt x="75965" y="128356"/>
                    <a:pt x="75965" y="128682"/>
                  </a:cubicBezTo>
                  <a:cubicBezTo>
                    <a:pt x="75965" y="129333"/>
                    <a:pt x="75965" y="130634"/>
                    <a:pt x="75965" y="131611"/>
                  </a:cubicBezTo>
                  <a:cubicBezTo>
                    <a:pt x="77592" y="131285"/>
                    <a:pt x="79545" y="131285"/>
                    <a:pt x="81498" y="130960"/>
                  </a:cubicBezTo>
                  <a:cubicBezTo>
                    <a:pt x="83451" y="130960"/>
                    <a:pt x="85729" y="130634"/>
                    <a:pt x="86705" y="130309"/>
                  </a:cubicBezTo>
                  <a:cubicBezTo>
                    <a:pt x="89634" y="129658"/>
                    <a:pt x="91912" y="129658"/>
                    <a:pt x="94191" y="129658"/>
                  </a:cubicBezTo>
                  <a:lnTo>
                    <a:pt x="94191" y="129658"/>
                  </a:lnTo>
                  <a:lnTo>
                    <a:pt x="94191" y="129658"/>
                  </a:lnTo>
                  <a:cubicBezTo>
                    <a:pt x="94191" y="129333"/>
                    <a:pt x="94516" y="129333"/>
                    <a:pt x="94516" y="129007"/>
                  </a:cubicBezTo>
                  <a:lnTo>
                    <a:pt x="94516" y="129007"/>
                  </a:lnTo>
                  <a:cubicBezTo>
                    <a:pt x="95167" y="128356"/>
                    <a:pt x="96143" y="127705"/>
                    <a:pt x="97445" y="127380"/>
                  </a:cubicBezTo>
                  <a:lnTo>
                    <a:pt x="97445" y="127380"/>
                  </a:lnTo>
                  <a:cubicBezTo>
                    <a:pt x="98422" y="127054"/>
                    <a:pt x="99398" y="126404"/>
                    <a:pt x="99723" y="126078"/>
                  </a:cubicBezTo>
                  <a:cubicBezTo>
                    <a:pt x="99723" y="126078"/>
                    <a:pt x="99723" y="125753"/>
                    <a:pt x="99398" y="125753"/>
                  </a:cubicBezTo>
                  <a:cubicBezTo>
                    <a:pt x="99073" y="125427"/>
                    <a:pt x="98747" y="125427"/>
                    <a:pt x="98422" y="125102"/>
                  </a:cubicBezTo>
                  <a:cubicBezTo>
                    <a:pt x="97771" y="124451"/>
                    <a:pt x="96794" y="124125"/>
                    <a:pt x="96143" y="123474"/>
                  </a:cubicBezTo>
                  <a:lnTo>
                    <a:pt x="96143" y="123474"/>
                  </a:lnTo>
                  <a:cubicBezTo>
                    <a:pt x="95167" y="122498"/>
                    <a:pt x="95492" y="120545"/>
                    <a:pt x="95818" y="118593"/>
                  </a:cubicBezTo>
                  <a:cubicBezTo>
                    <a:pt x="96143" y="116965"/>
                    <a:pt x="96794" y="115338"/>
                    <a:pt x="97120" y="114362"/>
                  </a:cubicBezTo>
                  <a:cubicBezTo>
                    <a:pt x="97445" y="113060"/>
                    <a:pt x="99723" y="111758"/>
                    <a:pt x="102327" y="110131"/>
                  </a:cubicBezTo>
                  <a:cubicBezTo>
                    <a:pt x="105907" y="107853"/>
                    <a:pt x="110464" y="105249"/>
                    <a:pt x="110789" y="103296"/>
                  </a:cubicBezTo>
                  <a:cubicBezTo>
                    <a:pt x="111114" y="101344"/>
                    <a:pt x="105582" y="98740"/>
                    <a:pt x="102327" y="96787"/>
                  </a:cubicBezTo>
                  <a:cubicBezTo>
                    <a:pt x="101351" y="96462"/>
                    <a:pt x="100374" y="95811"/>
                    <a:pt x="99723" y="95485"/>
                  </a:cubicBezTo>
                  <a:lnTo>
                    <a:pt x="99723" y="95485"/>
                  </a:lnTo>
                  <a:cubicBezTo>
                    <a:pt x="98096" y="94509"/>
                    <a:pt x="96794" y="92231"/>
                    <a:pt x="95818" y="89627"/>
                  </a:cubicBezTo>
                  <a:cubicBezTo>
                    <a:pt x="94516" y="86047"/>
                    <a:pt x="93540" y="81816"/>
                    <a:pt x="93865" y="80840"/>
                  </a:cubicBezTo>
                  <a:cubicBezTo>
                    <a:pt x="94191" y="79864"/>
                    <a:pt x="95818" y="77586"/>
                    <a:pt x="97771" y="74982"/>
                  </a:cubicBezTo>
                  <a:cubicBezTo>
                    <a:pt x="99723" y="71727"/>
                    <a:pt x="101351" y="69449"/>
                    <a:pt x="102001" y="68473"/>
                  </a:cubicBezTo>
                  <a:lnTo>
                    <a:pt x="102001" y="6847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1" name="Freeform: Shape 2760">
              <a:extLst>
                <a:ext uri="{FF2B5EF4-FFF2-40B4-BE49-F238E27FC236}">
                  <a16:creationId xmlns:a16="http://schemas.microsoft.com/office/drawing/2014/main" id="{BF4C77C8-DAE9-4E22-A503-1EA6D5B4EC5F}"/>
                </a:ext>
              </a:extLst>
            </p:cNvPr>
            <p:cNvSpPr/>
            <p:nvPr/>
          </p:nvSpPr>
          <p:spPr>
            <a:xfrm>
              <a:off x="6513155" y="2973007"/>
              <a:ext cx="85422" cy="104795"/>
            </a:xfrm>
            <a:custGeom>
              <a:avLst/>
              <a:gdLst>
                <a:gd name="connsiteX0" fmla="*/ 0 w 85422"/>
                <a:gd name="connsiteY0" fmla="*/ 7486 h 104795"/>
                <a:gd name="connsiteX1" fmla="*/ 1627 w 85422"/>
                <a:gd name="connsiteY1" fmla="*/ 8136 h 104795"/>
                <a:gd name="connsiteX2" fmla="*/ 8136 w 85422"/>
                <a:gd name="connsiteY2" fmla="*/ 12693 h 104795"/>
                <a:gd name="connsiteX3" fmla="*/ 13018 w 85422"/>
                <a:gd name="connsiteY3" fmla="*/ 20504 h 104795"/>
                <a:gd name="connsiteX4" fmla="*/ 16273 w 85422"/>
                <a:gd name="connsiteY4" fmla="*/ 26687 h 104795"/>
                <a:gd name="connsiteX5" fmla="*/ 19202 w 85422"/>
                <a:gd name="connsiteY5" fmla="*/ 29942 h 104795"/>
                <a:gd name="connsiteX6" fmla="*/ 19202 w 85422"/>
                <a:gd name="connsiteY6" fmla="*/ 29942 h 104795"/>
                <a:gd name="connsiteX7" fmla="*/ 22131 w 85422"/>
                <a:gd name="connsiteY7" fmla="*/ 34498 h 104795"/>
                <a:gd name="connsiteX8" fmla="*/ 24084 w 85422"/>
                <a:gd name="connsiteY8" fmla="*/ 38729 h 104795"/>
                <a:gd name="connsiteX9" fmla="*/ 29291 w 85422"/>
                <a:gd name="connsiteY9" fmla="*/ 43611 h 104795"/>
                <a:gd name="connsiteX10" fmla="*/ 36125 w 85422"/>
                <a:gd name="connsiteY10" fmla="*/ 50120 h 104795"/>
                <a:gd name="connsiteX11" fmla="*/ 36125 w 85422"/>
                <a:gd name="connsiteY11" fmla="*/ 50120 h 104795"/>
                <a:gd name="connsiteX12" fmla="*/ 37427 w 85422"/>
                <a:gd name="connsiteY12" fmla="*/ 51747 h 104795"/>
                <a:gd name="connsiteX13" fmla="*/ 39054 w 85422"/>
                <a:gd name="connsiteY13" fmla="*/ 53700 h 104795"/>
                <a:gd name="connsiteX14" fmla="*/ 39054 w 85422"/>
                <a:gd name="connsiteY14" fmla="*/ 53700 h 104795"/>
                <a:gd name="connsiteX15" fmla="*/ 39380 w 85422"/>
                <a:gd name="connsiteY15" fmla="*/ 55327 h 104795"/>
                <a:gd name="connsiteX16" fmla="*/ 39380 w 85422"/>
                <a:gd name="connsiteY16" fmla="*/ 56304 h 104795"/>
                <a:gd name="connsiteX17" fmla="*/ 41658 w 85422"/>
                <a:gd name="connsiteY17" fmla="*/ 62813 h 104795"/>
                <a:gd name="connsiteX18" fmla="*/ 42634 w 85422"/>
                <a:gd name="connsiteY18" fmla="*/ 65416 h 104795"/>
                <a:gd name="connsiteX19" fmla="*/ 43285 w 85422"/>
                <a:gd name="connsiteY19" fmla="*/ 74203 h 104795"/>
                <a:gd name="connsiteX20" fmla="*/ 43285 w 85422"/>
                <a:gd name="connsiteY20" fmla="*/ 74203 h 104795"/>
                <a:gd name="connsiteX21" fmla="*/ 41332 w 85422"/>
                <a:gd name="connsiteY21" fmla="*/ 79085 h 104795"/>
                <a:gd name="connsiteX22" fmla="*/ 40031 w 85422"/>
                <a:gd name="connsiteY22" fmla="*/ 81363 h 104795"/>
                <a:gd name="connsiteX23" fmla="*/ 38729 w 85422"/>
                <a:gd name="connsiteY23" fmla="*/ 91452 h 104795"/>
                <a:gd name="connsiteX24" fmla="*/ 37753 w 85422"/>
                <a:gd name="connsiteY24" fmla="*/ 99589 h 104795"/>
                <a:gd name="connsiteX25" fmla="*/ 39705 w 85422"/>
                <a:gd name="connsiteY25" fmla="*/ 104796 h 104795"/>
                <a:gd name="connsiteX26" fmla="*/ 43611 w 85422"/>
                <a:gd name="connsiteY26" fmla="*/ 103169 h 104795"/>
                <a:gd name="connsiteX27" fmla="*/ 43611 w 85422"/>
                <a:gd name="connsiteY27" fmla="*/ 103169 h 104795"/>
                <a:gd name="connsiteX28" fmla="*/ 45889 w 85422"/>
                <a:gd name="connsiteY28" fmla="*/ 102518 h 104795"/>
                <a:gd name="connsiteX29" fmla="*/ 48167 w 85422"/>
                <a:gd name="connsiteY29" fmla="*/ 98938 h 104795"/>
                <a:gd name="connsiteX30" fmla="*/ 49469 w 85422"/>
                <a:gd name="connsiteY30" fmla="*/ 95683 h 104795"/>
                <a:gd name="connsiteX31" fmla="*/ 52723 w 85422"/>
                <a:gd name="connsiteY31" fmla="*/ 92754 h 104795"/>
                <a:gd name="connsiteX32" fmla="*/ 52723 w 85422"/>
                <a:gd name="connsiteY32" fmla="*/ 92754 h 104795"/>
                <a:gd name="connsiteX33" fmla="*/ 55327 w 85422"/>
                <a:gd name="connsiteY33" fmla="*/ 90151 h 104795"/>
                <a:gd name="connsiteX34" fmla="*/ 58256 w 85422"/>
                <a:gd name="connsiteY34" fmla="*/ 86245 h 104795"/>
                <a:gd name="connsiteX35" fmla="*/ 60209 w 85422"/>
                <a:gd name="connsiteY35" fmla="*/ 83967 h 104795"/>
                <a:gd name="connsiteX36" fmla="*/ 60209 w 85422"/>
                <a:gd name="connsiteY36" fmla="*/ 81038 h 104795"/>
                <a:gd name="connsiteX37" fmla="*/ 62161 w 85422"/>
                <a:gd name="connsiteY37" fmla="*/ 72902 h 104795"/>
                <a:gd name="connsiteX38" fmla="*/ 68020 w 85422"/>
                <a:gd name="connsiteY38" fmla="*/ 72576 h 104795"/>
                <a:gd name="connsiteX39" fmla="*/ 69972 w 85422"/>
                <a:gd name="connsiteY39" fmla="*/ 72902 h 104795"/>
                <a:gd name="connsiteX40" fmla="*/ 72250 w 85422"/>
                <a:gd name="connsiteY40" fmla="*/ 71600 h 104795"/>
                <a:gd name="connsiteX41" fmla="*/ 74529 w 85422"/>
                <a:gd name="connsiteY41" fmla="*/ 70298 h 104795"/>
                <a:gd name="connsiteX42" fmla="*/ 74529 w 85422"/>
                <a:gd name="connsiteY42" fmla="*/ 70298 h 104795"/>
                <a:gd name="connsiteX43" fmla="*/ 78760 w 85422"/>
                <a:gd name="connsiteY43" fmla="*/ 71274 h 104795"/>
                <a:gd name="connsiteX44" fmla="*/ 82991 w 85422"/>
                <a:gd name="connsiteY44" fmla="*/ 72251 h 104795"/>
                <a:gd name="connsiteX45" fmla="*/ 83967 w 85422"/>
                <a:gd name="connsiteY45" fmla="*/ 68020 h 104795"/>
                <a:gd name="connsiteX46" fmla="*/ 83967 w 85422"/>
                <a:gd name="connsiteY46" fmla="*/ 68020 h 104795"/>
                <a:gd name="connsiteX47" fmla="*/ 83967 w 85422"/>
                <a:gd name="connsiteY47" fmla="*/ 66718 h 104795"/>
                <a:gd name="connsiteX48" fmla="*/ 83967 w 85422"/>
                <a:gd name="connsiteY48" fmla="*/ 66718 h 104795"/>
                <a:gd name="connsiteX49" fmla="*/ 84943 w 85422"/>
                <a:gd name="connsiteY49" fmla="*/ 62813 h 104795"/>
                <a:gd name="connsiteX50" fmla="*/ 83641 w 85422"/>
                <a:gd name="connsiteY50" fmla="*/ 57931 h 104795"/>
                <a:gd name="connsiteX51" fmla="*/ 79085 w 85422"/>
                <a:gd name="connsiteY51" fmla="*/ 54351 h 104795"/>
                <a:gd name="connsiteX52" fmla="*/ 73878 w 85422"/>
                <a:gd name="connsiteY52" fmla="*/ 49144 h 104795"/>
                <a:gd name="connsiteX53" fmla="*/ 69647 w 85422"/>
                <a:gd name="connsiteY53" fmla="*/ 33847 h 104795"/>
                <a:gd name="connsiteX54" fmla="*/ 67369 w 85422"/>
                <a:gd name="connsiteY54" fmla="*/ 24735 h 104795"/>
                <a:gd name="connsiteX55" fmla="*/ 67369 w 85422"/>
                <a:gd name="connsiteY55" fmla="*/ 24735 h 104795"/>
                <a:gd name="connsiteX56" fmla="*/ 67043 w 85422"/>
                <a:gd name="connsiteY56" fmla="*/ 23433 h 104795"/>
                <a:gd name="connsiteX57" fmla="*/ 67043 w 85422"/>
                <a:gd name="connsiteY57" fmla="*/ 23433 h 104795"/>
                <a:gd name="connsiteX58" fmla="*/ 64440 w 85422"/>
                <a:gd name="connsiteY58" fmla="*/ 17575 h 104795"/>
                <a:gd name="connsiteX59" fmla="*/ 60209 w 85422"/>
                <a:gd name="connsiteY59" fmla="*/ 16924 h 104795"/>
                <a:gd name="connsiteX60" fmla="*/ 54351 w 85422"/>
                <a:gd name="connsiteY60" fmla="*/ 15622 h 104795"/>
                <a:gd name="connsiteX61" fmla="*/ 49795 w 85422"/>
                <a:gd name="connsiteY61" fmla="*/ 13669 h 104795"/>
                <a:gd name="connsiteX62" fmla="*/ 36776 w 85422"/>
                <a:gd name="connsiteY62" fmla="*/ 7160 h 104795"/>
                <a:gd name="connsiteX63" fmla="*/ 27338 w 85422"/>
                <a:gd name="connsiteY63" fmla="*/ 1953 h 104795"/>
                <a:gd name="connsiteX64" fmla="*/ 20829 w 85422"/>
                <a:gd name="connsiteY64" fmla="*/ 0 h 104795"/>
                <a:gd name="connsiteX65" fmla="*/ 19853 w 85422"/>
                <a:gd name="connsiteY65" fmla="*/ 651 h 104795"/>
                <a:gd name="connsiteX66" fmla="*/ 12693 w 85422"/>
                <a:gd name="connsiteY66" fmla="*/ 3580 h 104795"/>
                <a:gd name="connsiteX67" fmla="*/ 5858 w 85422"/>
                <a:gd name="connsiteY67" fmla="*/ 3905 h 104795"/>
                <a:gd name="connsiteX68" fmla="*/ 2929 w 85422"/>
                <a:gd name="connsiteY68" fmla="*/ 4231 h 104795"/>
                <a:gd name="connsiteX69" fmla="*/ 0 w 85422"/>
                <a:gd name="connsiteY69" fmla="*/ 7486 h 104795"/>
                <a:gd name="connsiteX70" fmla="*/ 0 w 85422"/>
                <a:gd name="connsiteY70" fmla="*/ 7486 h 10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5422" h="104795">
                  <a:moveTo>
                    <a:pt x="0" y="7486"/>
                  </a:moveTo>
                  <a:cubicBezTo>
                    <a:pt x="651" y="7486"/>
                    <a:pt x="977" y="7811"/>
                    <a:pt x="1627" y="8136"/>
                  </a:cubicBezTo>
                  <a:cubicBezTo>
                    <a:pt x="3905" y="8787"/>
                    <a:pt x="6184" y="10415"/>
                    <a:pt x="8136" y="12693"/>
                  </a:cubicBezTo>
                  <a:cubicBezTo>
                    <a:pt x="10089" y="14971"/>
                    <a:pt x="12042" y="17900"/>
                    <a:pt x="13018" y="20504"/>
                  </a:cubicBezTo>
                  <a:cubicBezTo>
                    <a:pt x="13995" y="22782"/>
                    <a:pt x="15296" y="25060"/>
                    <a:pt x="16273" y="26687"/>
                  </a:cubicBezTo>
                  <a:cubicBezTo>
                    <a:pt x="17249" y="28314"/>
                    <a:pt x="18551" y="29291"/>
                    <a:pt x="19202" y="29942"/>
                  </a:cubicBezTo>
                  <a:lnTo>
                    <a:pt x="19202" y="29942"/>
                  </a:lnTo>
                  <a:cubicBezTo>
                    <a:pt x="20829" y="30593"/>
                    <a:pt x="21154" y="32220"/>
                    <a:pt x="22131" y="34498"/>
                  </a:cubicBezTo>
                  <a:cubicBezTo>
                    <a:pt x="22456" y="35800"/>
                    <a:pt x="23107" y="37427"/>
                    <a:pt x="24084" y="38729"/>
                  </a:cubicBezTo>
                  <a:cubicBezTo>
                    <a:pt x="25060" y="40031"/>
                    <a:pt x="27013" y="41658"/>
                    <a:pt x="29291" y="43611"/>
                  </a:cubicBezTo>
                  <a:cubicBezTo>
                    <a:pt x="31569" y="45563"/>
                    <a:pt x="34173" y="48167"/>
                    <a:pt x="36125" y="50120"/>
                  </a:cubicBezTo>
                  <a:lnTo>
                    <a:pt x="36125" y="50120"/>
                  </a:lnTo>
                  <a:cubicBezTo>
                    <a:pt x="36776" y="50771"/>
                    <a:pt x="37102" y="51096"/>
                    <a:pt x="37427" y="51747"/>
                  </a:cubicBezTo>
                  <a:cubicBezTo>
                    <a:pt x="38404" y="52723"/>
                    <a:pt x="38729" y="53374"/>
                    <a:pt x="39054" y="53700"/>
                  </a:cubicBezTo>
                  <a:lnTo>
                    <a:pt x="39054" y="53700"/>
                  </a:lnTo>
                  <a:cubicBezTo>
                    <a:pt x="39380" y="54351"/>
                    <a:pt x="39380" y="54676"/>
                    <a:pt x="39380" y="55327"/>
                  </a:cubicBezTo>
                  <a:cubicBezTo>
                    <a:pt x="39380" y="55653"/>
                    <a:pt x="39380" y="55653"/>
                    <a:pt x="39380" y="56304"/>
                  </a:cubicBezTo>
                  <a:cubicBezTo>
                    <a:pt x="39380" y="57605"/>
                    <a:pt x="40682" y="60534"/>
                    <a:pt x="41658" y="62813"/>
                  </a:cubicBezTo>
                  <a:cubicBezTo>
                    <a:pt x="41984" y="63789"/>
                    <a:pt x="42309" y="64765"/>
                    <a:pt x="42634" y="65416"/>
                  </a:cubicBezTo>
                  <a:cubicBezTo>
                    <a:pt x="43285" y="67694"/>
                    <a:pt x="43285" y="71600"/>
                    <a:pt x="43285" y="74203"/>
                  </a:cubicBezTo>
                  <a:lnTo>
                    <a:pt x="43285" y="74203"/>
                  </a:lnTo>
                  <a:cubicBezTo>
                    <a:pt x="43285" y="75831"/>
                    <a:pt x="42309" y="77458"/>
                    <a:pt x="41332" y="79085"/>
                  </a:cubicBezTo>
                  <a:cubicBezTo>
                    <a:pt x="40682" y="80062"/>
                    <a:pt x="40031" y="80713"/>
                    <a:pt x="40031" y="81363"/>
                  </a:cubicBezTo>
                  <a:cubicBezTo>
                    <a:pt x="39705" y="82340"/>
                    <a:pt x="39380" y="87222"/>
                    <a:pt x="38729" y="91452"/>
                  </a:cubicBezTo>
                  <a:cubicBezTo>
                    <a:pt x="38404" y="95032"/>
                    <a:pt x="38078" y="98612"/>
                    <a:pt x="37753" y="99589"/>
                  </a:cubicBezTo>
                  <a:cubicBezTo>
                    <a:pt x="37427" y="100565"/>
                    <a:pt x="38729" y="102843"/>
                    <a:pt x="39705" y="104796"/>
                  </a:cubicBezTo>
                  <a:cubicBezTo>
                    <a:pt x="40682" y="104471"/>
                    <a:pt x="42309" y="103820"/>
                    <a:pt x="43611" y="103169"/>
                  </a:cubicBezTo>
                  <a:lnTo>
                    <a:pt x="43611" y="103169"/>
                  </a:lnTo>
                  <a:cubicBezTo>
                    <a:pt x="44262" y="102843"/>
                    <a:pt x="44913" y="102843"/>
                    <a:pt x="45889" y="102518"/>
                  </a:cubicBezTo>
                  <a:cubicBezTo>
                    <a:pt x="46865" y="102192"/>
                    <a:pt x="47516" y="100565"/>
                    <a:pt x="48167" y="98938"/>
                  </a:cubicBezTo>
                  <a:cubicBezTo>
                    <a:pt x="48493" y="97962"/>
                    <a:pt x="48818" y="96660"/>
                    <a:pt x="49469" y="95683"/>
                  </a:cubicBezTo>
                  <a:cubicBezTo>
                    <a:pt x="50120" y="94381"/>
                    <a:pt x="51422" y="93731"/>
                    <a:pt x="52723" y="92754"/>
                  </a:cubicBezTo>
                  <a:lnTo>
                    <a:pt x="52723" y="92754"/>
                  </a:lnTo>
                  <a:cubicBezTo>
                    <a:pt x="54025" y="91778"/>
                    <a:pt x="55002" y="91127"/>
                    <a:pt x="55327" y="90151"/>
                  </a:cubicBezTo>
                  <a:cubicBezTo>
                    <a:pt x="55652" y="88523"/>
                    <a:pt x="56954" y="87222"/>
                    <a:pt x="58256" y="86245"/>
                  </a:cubicBezTo>
                  <a:cubicBezTo>
                    <a:pt x="59232" y="85594"/>
                    <a:pt x="59883" y="84618"/>
                    <a:pt x="60209" y="83967"/>
                  </a:cubicBezTo>
                  <a:cubicBezTo>
                    <a:pt x="60534" y="83316"/>
                    <a:pt x="60209" y="82340"/>
                    <a:pt x="60209" y="81038"/>
                  </a:cubicBezTo>
                  <a:cubicBezTo>
                    <a:pt x="59883" y="78109"/>
                    <a:pt x="59883" y="74529"/>
                    <a:pt x="62161" y="72902"/>
                  </a:cubicBezTo>
                  <a:cubicBezTo>
                    <a:pt x="64440" y="71274"/>
                    <a:pt x="66067" y="71925"/>
                    <a:pt x="68020" y="72576"/>
                  </a:cubicBezTo>
                  <a:cubicBezTo>
                    <a:pt x="68671" y="72902"/>
                    <a:pt x="69647" y="73227"/>
                    <a:pt x="69972" y="72902"/>
                  </a:cubicBezTo>
                  <a:cubicBezTo>
                    <a:pt x="70949" y="72576"/>
                    <a:pt x="71600" y="72251"/>
                    <a:pt x="72250" y="71600"/>
                  </a:cubicBezTo>
                  <a:cubicBezTo>
                    <a:pt x="72902" y="70949"/>
                    <a:pt x="73552" y="70623"/>
                    <a:pt x="74529" y="70298"/>
                  </a:cubicBezTo>
                  <a:lnTo>
                    <a:pt x="74529" y="70298"/>
                  </a:lnTo>
                  <a:cubicBezTo>
                    <a:pt x="75505" y="69972"/>
                    <a:pt x="77132" y="70623"/>
                    <a:pt x="78760" y="71274"/>
                  </a:cubicBezTo>
                  <a:cubicBezTo>
                    <a:pt x="80387" y="71925"/>
                    <a:pt x="82014" y="72576"/>
                    <a:pt x="82991" y="72251"/>
                  </a:cubicBezTo>
                  <a:cubicBezTo>
                    <a:pt x="83967" y="71925"/>
                    <a:pt x="83967" y="70623"/>
                    <a:pt x="83967" y="68020"/>
                  </a:cubicBezTo>
                  <a:lnTo>
                    <a:pt x="83967" y="68020"/>
                  </a:lnTo>
                  <a:lnTo>
                    <a:pt x="83967" y="66718"/>
                  </a:lnTo>
                  <a:lnTo>
                    <a:pt x="83967" y="66718"/>
                  </a:lnTo>
                  <a:cubicBezTo>
                    <a:pt x="83967" y="65091"/>
                    <a:pt x="84292" y="64114"/>
                    <a:pt x="84943" y="62813"/>
                  </a:cubicBezTo>
                  <a:cubicBezTo>
                    <a:pt x="85594" y="61185"/>
                    <a:pt x="85920" y="59883"/>
                    <a:pt x="83641" y="57931"/>
                  </a:cubicBezTo>
                  <a:cubicBezTo>
                    <a:pt x="82014" y="56629"/>
                    <a:pt x="80387" y="55327"/>
                    <a:pt x="79085" y="54351"/>
                  </a:cubicBezTo>
                  <a:cubicBezTo>
                    <a:pt x="76482" y="52398"/>
                    <a:pt x="74529" y="51096"/>
                    <a:pt x="73878" y="49144"/>
                  </a:cubicBezTo>
                  <a:cubicBezTo>
                    <a:pt x="73552" y="47516"/>
                    <a:pt x="71274" y="40356"/>
                    <a:pt x="69647" y="33847"/>
                  </a:cubicBezTo>
                  <a:cubicBezTo>
                    <a:pt x="68671" y="29942"/>
                    <a:pt x="67694" y="26687"/>
                    <a:pt x="67369" y="24735"/>
                  </a:cubicBezTo>
                  <a:lnTo>
                    <a:pt x="67369" y="24735"/>
                  </a:lnTo>
                  <a:lnTo>
                    <a:pt x="67043" y="23433"/>
                  </a:lnTo>
                  <a:lnTo>
                    <a:pt x="67043" y="23433"/>
                  </a:lnTo>
                  <a:cubicBezTo>
                    <a:pt x="66718" y="20178"/>
                    <a:pt x="66393" y="18226"/>
                    <a:pt x="64440" y="17575"/>
                  </a:cubicBezTo>
                  <a:cubicBezTo>
                    <a:pt x="63463" y="17249"/>
                    <a:pt x="61836" y="16924"/>
                    <a:pt x="60209" y="16924"/>
                  </a:cubicBezTo>
                  <a:cubicBezTo>
                    <a:pt x="57931" y="16598"/>
                    <a:pt x="55652" y="16598"/>
                    <a:pt x="54351" y="15622"/>
                  </a:cubicBezTo>
                  <a:cubicBezTo>
                    <a:pt x="53700" y="15296"/>
                    <a:pt x="52073" y="14320"/>
                    <a:pt x="49795" y="13669"/>
                  </a:cubicBezTo>
                  <a:cubicBezTo>
                    <a:pt x="46214" y="12042"/>
                    <a:pt x="41007" y="10089"/>
                    <a:pt x="36776" y="7160"/>
                  </a:cubicBezTo>
                  <a:cubicBezTo>
                    <a:pt x="33522" y="4882"/>
                    <a:pt x="30267" y="3255"/>
                    <a:pt x="27338" y="1953"/>
                  </a:cubicBezTo>
                  <a:cubicBezTo>
                    <a:pt x="24409" y="651"/>
                    <a:pt x="22131" y="0"/>
                    <a:pt x="20829" y="0"/>
                  </a:cubicBezTo>
                  <a:cubicBezTo>
                    <a:pt x="20178" y="0"/>
                    <a:pt x="20178" y="326"/>
                    <a:pt x="19853" y="651"/>
                  </a:cubicBezTo>
                  <a:cubicBezTo>
                    <a:pt x="18876" y="1627"/>
                    <a:pt x="17575" y="2929"/>
                    <a:pt x="12693" y="3580"/>
                  </a:cubicBezTo>
                  <a:cubicBezTo>
                    <a:pt x="9113" y="3905"/>
                    <a:pt x="7160" y="3905"/>
                    <a:pt x="5858" y="3905"/>
                  </a:cubicBezTo>
                  <a:cubicBezTo>
                    <a:pt x="4556" y="3905"/>
                    <a:pt x="3905" y="3905"/>
                    <a:pt x="2929" y="4231"/>
                  </a:cubicBezTo>
                  <a:cubicBezTo>
                    <a:pt x="1627" y="4231"/>
                    <a:pt x="651" y="6184"/>
                    <a:pt x="0" y="7486"/>
                  </a:cubicBezTo>
                  <a:lnTo>
                    <a:pt x="0" y="748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2" name="Freeform: Shape 2761">
              <a:extLst>
                <a:ext uri="{FF2B5EF4-FFF2-40B4-BE49-F238E27FC236}">
                  <a16:creationId xmlns:a16="http://schemas.microsoft.com/office/drawing/2014/main" id="{B3F2ABF0-D317-483B-B209-54086F7D2A35}"/>
                </a:ext>
              </a:extLst>
            </p:cNvPr>
            <p:cNvSpPr/>
            <p:nvPr/>
          </p:nvSpPr>
          <p:spPr>
            <a:xfrm>
              <a:off x="6235218" y="2933952"/>
              <a:ext cx="155241" cy="64002"/>
            </a:xfrm>
            <a:custGeom>
              <a:avLst/>
              <a:gdLst>
                <a:gd name="connsiteX0" fmla="*/ 147105 w 155241"/>
                <a:gd name="connsiteY0" fmla="*/ 38078 h 64002"/>
                <a:gd name="connsiteX1" fmla="*/ 147105 w 155241"/>
                <a:gd name="connsiteY1" fmla="*/ 36776 h 64002"/>
                <a:gd name="connsiteX2" fmla="*/ 148081 w 155241"/>
                <a:gd name="connsiteY2" fmla="*/ 31569 h 64002"/>
                <a:gd name="connsiteX3" fmla="*/ 149058 w 155241"/>
                <a:gd name="connsiteY3" fmla="*/ 29291 h 64002"/>
                <a:gd name="connsiteX4" fmla="*/ 149058 w 155241"/>
                <a:gd name="connsiteY4" fmla="*/ 29291 h 64002"/>
                <a:gd name="connsiteX5" fmla="*/ 155241 w 155241"/>
                <a:gd name="connsiteY5" fmla="*/ 17575 h 64002"/>
                <a:gd name="connsiteX6" fmla="*/ 148407 w 155241"/>
                <a:gd name="connsiteY6" fmla="*/ 13995 h 64002"/>
                <a:gd name="connsiteX7" fmla="*/ 147105 w 155241"/>
                <a:gd name="connsiteY7" fmla="*/ 13344 h 64002"/>
                <a:gd name="connsiteX8" fmla="*/ 143199 w 155241"/>
                <a:gd name="connsiteY8" fmla="*/ 11391 h 64002"/>
                <a:gd name="connsiteX9" fmla="*/ 135714 w 155241"/>
                <a:gd name="connsiteY9" fmla="*/ 7486 h 64002"/>
                <a:gd name="connsiteX10" fmla="*/ 130507 w 155241"/>
                <a:gd name="connsiteY10" fmla="*/ 6184 h 64002"/>
                <a:gd name="connsiteX11" fmla="*/ 124974 w 155241"/>
                <a:gd name="connsiteY11" fmla="*/ 5533 h 64002"/>
                <a:gd name="connsiteX12" fmla="*/ 120418 w 155241"/>
                <a:gd name="connsiteY12" fmla="*/ 6835 h 64002"/>
                <a:gd name="connsiteX13" fmla="*/ 113583 w 155241"/>
                <a:gd name="connsiteY13" fmla="*/ 8462 h 64002"/>
                <a:gd name="connsiteX14" fmla="*/ 107400 w 155241"/>
                <a:gd name="connsiteY14" fmla="*/ 6835 h 64002"/>
                <a:gd name="connsiteX15" fmla="*/ 100891 w 155241"/>
                <a:gd name="connsiteY15" fmla="*/ 5207 h 64002"/>
                <a:gd name="connsiteX16" fmla="*/ 94707 w 155241"/>
                <a:gd name="connsiteY16" fmla="*/ 8462 h 64002"/>
                <a:gd name="connsiteX17" fmla="*/ 81363 w 155241"/>
                <a:gd name="connsiteY17" fmla="*/ 13669 h 64002"/>
                <a:gd name="connsiteX18" fmla="*/ 80387 w 155241"/>
                <a:gd name="connsiteY18" fmla="*/ 8462 h 64002"/>
                <a:gd name="connsiteX19" fmla="*/ 80713 w 155241"/>
                <a:gd name="connsiteY19" fmla="*/ 7160 h 64002"/>
                <a:gd name="connsiteX20" fmla="*/ 80713 w 155241"/>
                <a:gd name="connsiteY20" fmla="*/ 7160 h 64002"/>
                <a:gd name="connsiteX21" fmla="*/ 80713 w 155241"/>
                <a:gd name="connsiteY21" fmla="*/ 5858 h 64002"/>
                <a:gd name="connsiteX22" fmla="*/ 78109 w 155241"/>
                <a:gd name="connsiteY22" fmla="*/ 5858 h 64002"/>
                <a:gd name="connsiteX23" fmla="*/ 74204 w 155241"/>
                <a:gd name="connsiteY23" fmla="*/ 4231 h 64002"/>
                <a:gd name="connsiteX24" fmla="*/ 73878 w 155241"/>
                <a:gd name="connsiteY24" fmla="*/ 1627 h 64002"/>
                <a:gd name="connsiteX25" fmla="*/ 73878 w 155241"/>
                <a:gd name="connsiteY25" fmla="*/ 0 h 64002"/>
                <a:gd name="connsiteX26" fmla="*/ 73552 w 155241"/>
                <a:gd name="connsiteY26" fmla="*/ 0 h 64002"/>
                <a:gd name="connsiteX27" fmla="*/ 69647 w 155241"/>
                <a:gd name="connsiteY27" fmla="*/ 2604 h 64002"/>
                <a:gd name="connsiteX28" fmla="*/ 64115 w 155241"/>
                <a:gd name="connsiteY28" fmla="*/ 5207 h 64002"/>
                <a:gd name="connsiteX29" fmla="*/ 63138 w 155241"/>
                <a:gd name="connsiteY29" fmla="*/ 4882 h 64002"/>
                <a:gd name="connsiteX30" fmla="*/ 55327 w 155241"/>
                <a:gd name="connsiteY30" fmla="*/ 977 h 64002"/>
                <a:gd name="connsiteX31" fmla="*/ 55002 w 155241"/>
                <a:gd name="connsiteY31" fmla="*/ 326 h 64002"/>
                <a:gd name="connsiteX32" fmla="*/ 50771 w 155241"/>
                <a:gd name="connsiteY32" fmla="*/ 3255 h 64002"/>
                <a:gd name="connsiteX33" fmla="*/ 47191 w 155241"/>
                <a:gd name="connsiteY33" fmla="*/ 4882 h 64002"/>
                <a:gd name="connsiteX34" fmla="*/ 37753 w 155241"/>
                <a:gd name="connsiteY34" fmla="*/ 9764 h 64002"/>
                <a:gd name="connsiteX35" fmla="*/ 34824 w 155241"/>
                <a:gd name="connsiteY35" fmla="*/ 15947 h 64002"/>
                <a:gd name="connsiteX36" fmla="*/ 34498 w 155241"/>
                <a:gd name="connsiteY36" fmla="*/ 17575 h 64002"/>
                <a:gd name="connsiteX37" fmla="*/ 34498 w 155241"/>
                <a:gd name="connsiteY37" fmla="*/ 17575 h 64002"/>
                <a:gd name="connsiteX38" fmla="*/ 27989 w 155241"/>
                <a:gd name="connsiteY38" fmla="*/ 22456 h 64002"/>
                <a:gd name="connsiteX39" fmla="*/ 16924 w 155241"/>
                <a:gd name="connsiteY39" fmla="*/ 26687 h 64002"/>
                <a:gd name="connsiteX40" fmla="*/ 10089 w 155241"/>
                <a:gd name="connsiteY40" fmla="*/ 25060 h 64002"/>
                <a:gd name="connsiteX41" fmla="*/ 7160 w 155241"/>
                <a:gd name="connsiteY41" fmla="*/ 24084 h 64002"/>
                <a:gd name="connsiteX42" fmla="*/ 7160 w 155241"/>
                <a:gd name="connsiteY42" fmla="*/ 24084 h 64002"/>
                <a:gd name="connsiteX43" fmla="*/ 4556 w 155241"/>
                <a:gd name="connsiteY43" fmla="*/ 27664 h 64002"/>
                <a:gd name="connsiteX44" fmla="*/ 1302 w 155241"/>
                <a:gd name="connsiteY44" fmla="*/ 31895 h 64002"/>
                <a:gd name="connsiteX45" fmla="*/ 651 w 155241"/>
                <a:gd name="connsiteY45" fmla="*/ 38404 h 64002"/>
                <a:gd name="connsiteX46" fmla="*/ 0 w 155241"/>
                <a:gd name="connsiteY46" fmla="*/ 41007 h 64002"/>
                <a:gd name="connsiteX47" fmla="*/ 325 w 155241"/>
                <a:gd name="connsiteY47" fmla="*/ 42309 h 64002"/>
                <a:gd name="connsiteX48" fmla="*/ 1302 w 155241"/>
                <a:gd name="connsiteY48" fmla="*/ 43285 h 64002"/>
                <a:gd name="connsiteX49" fmla="*/ 3255 w 155241"/>
                <a:gd name="connsiteY49" fmla="*/ 45889 h 64002"/>
                <a:gd name="connsiteX50" fmla="*/ 3255 w 155241"/>
                <a:gd name="connsiteY50" fmla="*/ 45889 h 64002"/>
                <a:gd name="connsiteX51" fmla="*/ 4231 w 155241"/>
                <a:gd name="connsiteY51" fmla="*/ 49795 h 64002"/>
                <a:gd name="connsiteX52" fmla="*/ 5858 w 155241"/>
                <a:gd name="connsiteY52" fmla="*/ 50771 h 64002"/>
                <a:gd name="connsiteX53" fmla="*/ 9764 w 155241"/>
                <a:gd name="connsiteY53" fmla="*/ 53049 h 64002"/>
                <a:gd name="connsiteX54" fmla="*/ 18876 w 155241"/>
                <a:gd name="connsiteY54" fmla="*/ 58582 h 64002"/>
                <a:gd name="connsiteX55" fmla="*/ 18876 w 155241"/>
                <a:gd name="connsiteY55" fmla="*/ 58582 h 64002"/>
                <a:gd name="connsiteX56" fmla="*/ 27338 w 155241"/>
                <a:gd name="connsiteY56" fmla="*/ 63789 h 64002"/>
                <a:gd name="connsiteX57" fmla="*/ 37102 w 155241"/>
                <a:gd name="connsiteY57" fmla="*/ 63463 h 64002"/>
                <a:gd name="connsiteX58" fmla="*/ 51096 w 155241"/>
                <a:gd name="connsiteY58" fmla="*/ 61185 h 64002"/>
                <a:gd name="connsiteX59" fmla="*/ 50771 w 155241"/>
                <a:gd name="connsiteY59" fmla="*/ 57931 h 64002"/>
                <a:gd name="connsiteX60" fmla="*/ 50445 w 155241"/>
                <a:gd name="connsiteY60" fmla="*/ 56954 h 64002"/>
                <a:gd name="connsiteX61" fmla="*/ 51096 w 155241"/>
                <a:gd name="connsiteY61" fmla="*/ 56304 h 64002"/>
                <a:gd name="connsiteX62" fmla="*/ 57931 w 155241"/>
                <a:gd name="connsiteY62" fmla="*/ 50445 h 64002"/>
                <a:gd name="connsiteX63" fmla="*/ 73227 w 155241"/>
                <a:gd name="connsiteY63" fmla="*/ 45889 h 64002"/>
                <a:gd name="connsiteX64" fmla="*/ 73227 w 155241"/>
                <a:gd name="connsiteY64" fmla="*/ 45889 h 64002"/>
                <a:gd name="connsiteX65" fmla="*/ 73878 w 155241"/>
                <a:gd name="connsiteY65" fmla="*/ 45889 h 64002"/>
                <a:gd name="connsiteX66" fmla="*/ 78760 w 155241"/>
                <a:gd name="connsiteY66" fmla="*/ 46540 h 64002"/>
                <a:gd name="connsiteX67" fmla="*/ 86896 w 155241"/>
                <a:gd name="connsiteY67" fmla="*/ 47842 h 64002"/>
                <a:gd name="connsiteX68" fmla="*/ 96334 w 155241"/>
                <a:gd name="connsiteY68" fmla="*/ 40682 h 64002"/>
                <a:gd name="connsiteX69" fmla="*/ 99589 w 155241"/>
                <a:gd name="connsiteY69" fmla="*/ 37753 h 64002"/>
                <a:gd name="connsiteX70" fmla="*/ 104470 w 155241"/>
                <a:gd name="connsiteY70" fmla="*/ 35149 h 64002"/>
                <a:gd name="connsiteX71" fmla="*/ 109352 w 155241"/>
                <a:gd name="connsiteY71" fmla="*/ 33522 h 64002"/>
                <a:gd name="connsiteX72" fmla="*/ 115861 w 155241"/>
                <a:gd name="connsiteY72" fmla="*/ 33522 h 64002"/>
                <a:gd name="connsiteX73" fmla="*/ 126601 w 155241"/>
                <a:gd name="connsiteY73" fmla="*/ 34498 h 64002"/>
                <a:gd name="connsiteX74" fmla="*/ 131483 w 155241"/>
                <a:gd name="connsiteY74" fmla="*/ 37427 h 64002"/>
                <a:gd name="connsiteX75" fmla="*/ 135388 w 155241"/>
                <a:gd name="connsiteY75" fmla="*/ 40356 h 64002"/>
                <a:gd name="connsiteX76" fmla="*/ 144501 w 155241"/>
                <a:gd name="connsiteY76" fmla="*/ 38404 h 64002"/>
                <a:gd name="connsiteX77" fmla="*/ 147105 w 155241"/>
                <a:gd name="connsiteY77" fmla="*/ 38078 h 64002"/>
                <a:gd name="connsiteX78" fmla="*/ 147105 w 155241"/>
                <a:gd name="connsiteY78" fmla="*/ 38078 h 6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5241" h="64002">
                  <a:moveTo>
                    <a:pt x="147105" y="38078"/>
                  </a:moveTo>
                  <a:cubicBezTo>
                    <a:pt x="147105" y="37753"/>
                    <a:pt x="147105" y="37102"/>
                    <a:pt x="147105" y="36776"/>
                  </a:cubicBezTo>
                  <a:cubicBezTo>
                    <a:pt x="147105" y="34824"/>
                    <a:pt x="147756" y="32871"/>
                    <a:pt x="148081" y="31569"/>
                  </a:cubicBezTo>
                  <a:cubicBezTo>
                    <a:pt x="148081" y="31244"/>
                    <a:pt x="148732" y="30267"/>
                    <a:pt x="149058" y="29291"/>
                  </a:cubicBezTo>
                  <a:lnTo>
                    <a:pt x="149058" y="29291"/>
                  </a:lnTo>
                  <a:cubicBezTo>
                    <a:pt x="150360" y="25711"/>
                    <a:pt x="152963" y="19853"/>
                    <a:pt x="155241" y="17575"/>
                  </a:cubicBezTo>
                  <a:cubicBezTo>
                    <a:pt x="153288" y="16273"/>
                    <a:pt x="150360" y="14971"/>
                    <a:pt x="148407" y="13995"/>
                  </a:cubicBezTo>
                  <a:cubicBezTo>
                    <a:pt x="148081" y="13669"/>
                    <a:pt x="147430" y="13669"/>
                    <a:pt x="147105" y="13344"/>
                  </a:cubicBezTo>
                  <a:cubicBezTo>
                    <a:pt x="146129" y="13018"/>
                    <a:pt x="144827" y="12042"/>
                    <a:pt x="143199" y="11391"/>
                  </a:cubicBezTo>
                  <a:cubicBezTo>
                    <a:pt x="140596" y="9764"/>
                    <a:pt x="137342" y="8136"/>
                    <a:pt x="135714" y="7486"/>
                  </a:cubicBezTo>
                  <a:cubicBezTo>
                    <a:pt x="134412" y="6835"/>
                    <a:pt x="132460" y="6509"/>
                    <a:pt x="130507" y="6184"/>
                  </a:cubicBezTo>
                  <a:cubicBezTo>
                    <a:pt x="128229" y="5858"/>
                    <a:pt x="125951" y="5533"/>
                    <a:pt x="124974" y="5533"/>
                  </a:cubicBezTo>
                  <a:cubicBezTo>
                    <a:pt x="123998" y="5533"/>
                    <a:pt x="122370" y="6184"/>
                    <a:pt x="120418" y="6835"/>
                  </a:cubicBezTo>
                  <a:cubicBezTo>
                    <a:pt x="117814" y="7811"/>
                    <a:pt x="115211" y="8462"/>
                    <a:pt x="113583" y="8462"/>
                  </a:cubicBezTo>
                  <a:cubicBezTo>
                    <a:pt x="112281" y="8462"/>
                    <a:pt x="110003" y="7486"/>
                    <a:pt x="107400" y="6835"/>
                  </a:cubicBezTo>
                  <a:cubicBezTo>
                    <a:pt x="104470" y="5858"/>
                    <a:pt x="101542" y="4882"/>
                    <a:pt x="100891" y="5207"/>
                  </a:cubicBezTo>
                  <a:cubicBezTo>
                    <a:pt x="100240" y="5207"/>
                    <a:pt x="97636" y="6835"/>
                    <a:pt x="94707" y="8462"/>
                  </a:cubicBezTo>
                  <a:cubicBezTo>
                    <a:pt x="89500" y="11391"/>
                    <a:pt x="83316" y="14645"/>
                    <a:pt x="81363" y="13669"/>
                  </a:cubicBezTo>
                  <a:cubicBezTo>
                    <a:pt x="79736" y="12693"/>
                    <a:pt x="80061" y="10740"/>
                    <a:pt x="80387" y="8462"/>
                  </a:cubicBezTo>
                  <a:cubicBezTo>
                    <a:pt x="80387" y="8136"/>
                    <a:pt x="80713" y="7486"/>
                    <a:pt x="80713" y="7160"/>
                  </a:cubicBezTo>
                  <a:lnTo>
                    <a:pt x="80713" y="7160"/>
                  </a:lnTo>
                  <a:cubicBezTo>
                    <a:pt x="80713" y="6509"/>
                    <a:pt x="80713" y="5858"/>
                    <a:pt x="80713" y="5858"/>
                  </a:cubicBezTo>
                  <a:cubicBezTo>
                    <a:pt x="79736" y="5858"/>
                    <a:pt x="78760" y="5858"/>
                    <a:pt x="78109" y="5858"/>
                  </a:cubicBezTo>
                  <a:cubicBezTo>
                    <a:pt x="76482" y="6184"/>
                    <a:pt x="75180" y="6184"/>
                    <a:pt x="74204" y="4231"/>
                  </a:cubicBezTo>
                  <a:cubicBezTo>
                    <a:pt x="73878" y="3580"/>
                    <a:pt x="73878" y="2604"/>
                    <a:pt x="73878" y="1627"/>
                  </a:cubicBezTo>
                  <a:cubicBezTo>
                    <a:pt x="73878" y="977"/>
                    <a:pt x="73878" y="326"/>
                    <a:pt x="73878" y="0"/>
                  </a:cubicBezTo>
                  <a:cubicBezTo>
                    <a:pt x="73878" y="0"/>
                    <a:pt x="73878" y="0"/>
                    <a:pt x="73552" y="0"/>
                  </a:cubicBezTo>
                  <a:cubicBezTo>
                    <a:pt x="72576" y="326"/>
                    <a:pt x="70949" y="1627"/>
                    <a:pt x="69647" y="2604"/>
                  </a:cubicBezTo>
                  <a:cubicBezTo>
                    <a:pt x="67694" y="4231"/>
                    <a:pt x="65742" y="5858"/>
                    <a:pt x="64115" y="5207"/>
                  </a:cubicBezTo>
                  <a:cubicBezTo>
                    <a:pt x="63789" y="5207"/>
                    <a:pt x="63463" y="5207"/>
                    <a:pt x="63138" y="4882"/>
                  </a:cubicBezTo>
                  <a:cubicBezTo>
                    <a:pt x="60534" y="4231"/>
                    <a:pt x="56629" y="3580"/>
                    <a:pt x="55327" y="977"/>
                  </a:cubicBezTo>
                  <a:cubicBezTo>
                    <a:pt x="55327" y="651"/>
                    <a:pt x="55002" y="651"/>
                    <a:pt x="55002" y="326"/>
                  </a:cubicBezTo>
                  <a:cubicBezTo>
                    <a:pt x="53700" y="1302"/>
                    <a:pt x="51422" y="2604"/>
                    <a:pt x="50771" y="3255"/>
                  </a:cubicBezTo>
                  <a:cubicBezTo>
                    <a:pt x="50120" y="3580"/>
                    <a:pt x="48818" y="4231"/>
                    <a:pt x="47191" y="4882"/>
                  </a:cubicBezTo>
                  <a:cubicBezTo>
                    <a:pt x="44262" y="6184"/>
                    <a:pt x="39706" y="8136"/>
                    <a:pt x="37753" y="9764"/>
                  </a:cubicBezTo>
                  <a:cubicBezTo>
                    <a:pt x="35474" y="11716"/>
                    <a:pt x="35149" y="13995"/>
                    <a:pt x="34824" y="15947"/>
                  </a:cubicBezTo>
                  <a:cubicBezTo>
                    <a:pt x="34824" y="16598"/>
                    <a:pt x="34498" y="16924"/>
                    <a:pt x="34498" y="17575"/>
                  </a:cubicBezTo>
                  <a:lnTo>
                    <a:pt x="34498" y="17575"/>
                  </a:lnTo>
                  <a:cubicBezTo>
                    <a:pt x="34173" y="18876"/>
                    <a:pt x="31243" y="20829"/>
                    <a:pt x="27989" y="22456"/>
                  </a:cubicBezTo>
                  <a:cubicBezTo>
                    <a:pt x="23758" y="24409"/>
                    <a:pt x="18225" y="26362"/>
                    <a:pt x="16924" y="26687"/>
                  </a:cubicBezTo>
                  <a:cubicBezTo>
                    <a:pt x="15297" y="26687"/>
                    <a:pt x="12367" y="26036"/>
                    <a:pt x="10089" y="25060"/>
                  </a:cubicBezTo>
                  <a:cubicBezTo>
                    <a:pt x="8462" y="24735"/>
                    <a:pt x="7486" y="24084"/>
                    <a:pt x="7160" y="24084"/>
                  </a:cubicBezTo>
                  <a:lnTo>
                    <a:pt x="7160" y="24084"/>
                  </a:lnTo>
                  <a:cubicBezTo>
                    <a:pt x="7160" y="24084"/>
                    <a:pt x="5858" y="26036"/>
                    <a:pt x="4556" y="27664"/>
                  </a:cubicBezTo>
                  <a:cubicBezTo>
                    <a:pt x="3580" y="29291"/>
                    <a:pt x="2278" y="30593"/>
                    <a:pt x="1302" y="31895"/>
                  </a:cubicBezTo>
                  <a:cubicBezTo>
                    <a:pt x="1953" y="33196"/>
                    <a:pt x="1302" y="36125"/>
                    <a:pt x="651" y="38404"/>
                  </a:cubicBezTo>
                  <a:cubicBezTo>
                    <a:pt x="325" y="39705"/>
                    <a:pt x="0" y="40682"/>
                    <a:pt x="0" y="41007"/>
                  </a:cubicBezTo>
                  <a:cubicBezTo>
                    <a:pt x="0" y="41333"/>
                    <a:pt x="0" y="41984"/>
                    <a:pt x="325" y="42309"/>
                  </a:cubicBezTo>
                  <a:cubicBezTo>
                    <a:pt x="651" y="42634"/>
                    <a:pt x="977" y="42960"/>
                    <a:pt x="1302" y="43285"/>
                  </a:cubicBezTo>
                  <a:cubicBezTo>
                    <a:pt x="2278" y="43611"/>
                    <a:pt x="2929" y="44587"/>
                    <a:pt x="3255" y="45889"/>
                  </a:cubicBezTo>
                  <a:lnTo>
                    <a:pt x="3255" y="45889"/>
                  </a:lnTo>
                  <a:cubicBezTo>
                    <a:pt x="3906" y="47191"/>
                    <a:pt x="4231" y="49144"/>
                    <a:pt x="4231" y="49795"/>
                  </a:cubicBezTo>
                  <a:cubicBezTo>
                    <a:pt x="4231" y="49795"/>
                    <a:pt x="4882" y="50120"/>
                    <a:pt x="5858" y="50771"/>
                  </a:cubicBezTo>
                  <a:cubicBezTo>
                    <a:pt x="7486" y="51747"/>
                    <a:pt x="9113" y="53049"/>
                    <a:pt x="9764" y="53049"/>
                  </a:cubicBezTo>
                  <a:cubicBezTo>
                    <a:pt x="10415" y="53049"/>
                    <a:pt x="14645" y="55978"/>
                    <a:pt x="18876" y="58582"/>
                  </a:cubicBezTo>
                  <a:lnTo>
                    <a:pt x="18876" y="58582"/>
                  </a:lnTo>
                  <a:cubicBezTo>
                    <a:pt x="22456" y="60860"/>
                    <a:pt x="26036" y="63138"/>
                    <a:pt x="27338" y="63789"/>
                  </a:cubicBezTo>
                  <a:cubicBezTo>
                    <a:pt x="28315" y="64114"/>
                    <a:pt x="32545" y="64114"/>
                    <a:pt x="37102" y="63463"/>
                  </a:cubicBezTo>
                  <a:cubicBezTo>
                    <a:pt x="43611" y="62813"/>
                    <a:pt x="50445" y="61836"/>
                    <a:pt x="51096" y="61185"/>
                  </a:cubicBezTo>
                  <a:cubicBezTo>
                    <a:pt x="51747" y="60860"/>
                    <a:pt x="50771" y="57931"/>
                    <a:pt x="50771" y="57931"/>
                  </a:cubicBezTo>
                  <a:lnTo>
                    <a:pt x="50445" y="56954"/>
                  </a:lnTo>
                  <a:lnTo>
                    <a:pt x="51096" y="56304"/>
                  </a:lnTo>
                  <a:cubicBezTo>
                    <a:pt x="51096" y="56304"/>
                    <a:pt x="56629" y="51747"/>
                    <a:pt x="57931" y="50445"/>
                  </a:cubicBezTo>
                  <a:cubicBezTo>
                    <a:pt x="59233" y="49469"/>
                    <a:pt x="69972" y="46865"/>
                    <a:pt x="73227" y="45889"/>
                  </a:cubicBezTo>
                  <a:lnTo>
                    <a:pt x="73227" y="45889"/>
                  </a:lnTo>
                  <a:lnTo>
                    <a:pt x="73878" y="45889"/>
                  </a:lnTo>
                  <a:cubicBezTo>
                    <a:pt x="74854" y="45563"/>
                    <a:pt x="76482" y="46214"/>
                    <a:pt x="78760" y="46540"/>
                  </a:cubicBezTo>
                  <a:cubicBezTo>
                    <a:pt x="81689" y="47191"/>
                    <a:pt x="85594" y="48167"/>
                    <a:pt x="86896" y="47842"/>
                  </a:cubicBezTo>
                  <a:cubicBezTo>
                    <a:pt x="88524" y="47191"/>
                    <a:pt x="93080" y="43611"/>
                    <a:pt x="96334" y="40682"/>
                  </a:cubicBezTo>
                  <a:cubicBezTo>
                    <a:pt x="97961" y="39380"/>
                    <a:pt x="98938" y="38404"/>
                    <a:pt x="99589" y="37753"/>
                  </a:cubicBezTo>
                  <a:cubicBezTo>
                    <a:pt x="100565" y="37102"/>
                    <a:pt x="102518" y="36125"/>
                    <a:pt x="104470" y="35149"/>
                  </a:cubicBezTo>
                  <a:cubicBezTo>
                    <a:pt x="106098" y="34498"/>
                    <a:pt x="108051" y="33522"/>
                    <a:pt x="109352" y="33522"/>
                  </a:cubicBezTo>
                  <a:cubicBezTo>
                    <a:pt x="110329" y="33196"/>
                    <a:pt x="112933" y="33522"/>
                    <a:pt x="115861" y="33522"/>
                  </a:cubicBezTo>
                  <a:cubicBezTo>
                    <a:pt x="119767" y="33847"/>
                    <a:pt x="124649" y="34173"/>
                    <a:pt x="126601" y="34498"/>
                  </a:cubicBezTo>
                  <a:cubicBezTo>
                    <a:pt x="128879" y="34824"/>
                    <a:pt x="130181" y="36125"/>
                    <a:pt x="131483" y="37427"/>
                  </a:cubicBezTo>
                  <a:cubicBezTo>
                    <a:pt x="132460" y="38404"/>
                    <a:pt x="133761" y="39705"/>
                    <a:pt x="135388" y="40356"/>
                  </a:cubicBezTo>
                  <a:cubicBezTo>
                    <a:pt x="137992" y="41658"/>
                    <a:pt x="141572" y="39705"/>
                    <a:pt x="144501" y="38404"/>
                  </a:cubicBezTo>
                  <a:cubicBezTo>
                    <a:pt x="145803" y="38729"/>
                    <a:pt x="146454" y="38404"/>
                    <a:pt x="147105" y="38078"/>
                  </a:cubicBezTo>
                  <a:lnTo>
                    <a:pt x="147105" y="3807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3" name="Freeform: Shape 2762">
              <a:extLst>
                <a:ext uri="{FF2B5EF4-FFF2-40B4-BE49-F238E27FC236}">
                  <a16:creationId xmlns:a16="http://schemas.microsoft.com/office/drawing/2014/main" id="{2CA9B177-C351-41C7-AB66-4C9FBBD3257A}"/>
                </a:ext>
              </a:extLst>
            </p:cNvPr>
            <p:cNvSpPr/>
            <p:nvPr/>
          </p:nvSpPr>
          <p:spPr>
            <a:xfrm>
              <a:off x="6218295" y="2970584"/>
              <a:ext cx="181602" cy="96057"/>
            </a:xfrm>
            <a:custGeom>
              <a:avLst/>
              <a:gdLst>
                <a:gd name="connsiteX0" fmla="*/ 181603 w 181602"/>
                <a:gd name="connsiteY0" fmla="*/ 19672 h 96057"/>
                <a:gd name="connsiteX1" fmla="*/ 174118 w 181602"/>
                <a:gd name="connsiteY1" fmla="*/ 14139 h 96057"/>
                <a:gd name="connsiteX2" fmla="*/ 174118 w 181602"/>
                <a:gd name="connsiteY2" fmla="*/ 14139 h 96057"/>
                <a:gd name="connsiteX3" fmla="*/ 165330 w 181602"/>
                <a:gd name="connsiteY3" fmla="*/ 5026 h 96057"/>
                <a:gd name="connsiteX4" fmla="*/ 165005 w 181602"/>
                <a:gd name="connsiteY4" fmla="*/ 4376 h 96057"/>
                <a:gd name="connsiteX5" fmla="*/ 163377 w 181602"/>
                <a:gd name="connsiteY5" fmla="*/ 5026 h 96057"/>
                <a:gd name="connsiteX6" fmla="*/ 151987 w 181602"/>
                <a:gd name="connsiteY6" fmla="*/ 6979 h 96057"/>
                <a:gd name="connsiteX7" fmla="*/ 147430 w 181602"/>
                <a:gd name="connsiteY7" fmla="*/ 3399 h 96057"/>
                <a:gd name="connsiteX8" fmla="*/ 144176 w 181602"/>
                <a:gd name="connsiteY8" fmla="*/ 1121 h 96057"/>
                <a:gd name="connsiteX9" fmla="*/ 133761 w 181602"/>
                <a:gd name="connsiteY9" fmla="*/ 145 h 96057"/>
                <a:gd name="connsiteX10" fmla="*/ 127903 w 181602"/>
                <a:gd name="connsiteY10" fmla="*/ 145 h 96057"/>
                <a:gd name="connsiteX11" fmla="*/ 123672 w 181602"/>
                <a:gd name="connsiteY11" fmla="*/ 1772 h 96057"/>
                <a:gd name="connsiteX12" fmla="*/ 119441 w 181602"/>
                <a:gd name="connsiteY12" fmla="*/ 4050 h 96057"/>
                <a:gd name="connsiteX13" fmla="*/ 116512 w 181602"/>
                <a:gd name="connsiteY13" fmla="*/ 6654 h 96057"/>
                <a:gd name="connsiteX14" fmla="*/ 106098 w 181602"/>
                <a:gd name="connsiteY14" fmla="*/ 14465 h 96057"/>
                <a:gd name="connsiteX15" fmla="*/ 96659 w 181602"/>
                <a:gd name="connsiteY15" fmla="*/ 13163 h 96057"/>
                <a:gd name="connsiteX16" fmla="*/ 93080 w 181602"/>
                <a:gd name="connsiteY16" fmla="*/ 12512 h 96057"/>
                <a:gd name="connsiteX17" fmla="*/ 92429 w 181602"/>
                <a:gd name="connsiteY17" fmla="*/ 12512 h 96057"/>
                <a:gd name="connsiteX18" fmla="*/ 92429 w 181602"/>
                <a:gd name="connsiteY18" fmla="*/ 12512 h 96057"/>
                <a:gd name="connsiteX19" fmla="*/ 78109 w 181602"/>
                <a:gd name="connsiteY19" fmla="*/ 16417 h 96057"/>
                <a:gd name="connsiteX20" fmla="*/ 72250 w 181602"/>
                <a:gd name="connsiteY20" fmla="*/ 21625 h 96057"/>
                <a:gd name="connsiteX21" fmla="*/ 71274 w 181602"/>
                <a:gd name="connsiteY21" fmla="*/ 26832 h 96057"/>
                <a:gd name="connsiteX22" fmla="*/ 55978 w 181602"/>
                <a:gd name="connsiteY22" fmla="*/ 29435 h 96057"/>
                <a:gd name="connsiteX23" fmla="*/ 44587 w 181602"/>
                <a:gd name="connsiteY23" fmla="*/ 29435 h 96057"/>
                <a:gd name="connsiteX24" fmla="*/ 35800 w 181602"/>
                <a:gd name="connsiteY24" fmla="*/ 24228 h 96057"/>
                <a:gd name="connsiteX25" fmla="*/ 35800 w 181602"/>
                <a:gd name="connsiteY25" fmla="*/ 24228 h 96057"/>
                <a:gd name="connsiteX26" fmla="*/ 27664 w 181602"/>
                <a:gd name="connsiteY26" fmla="*/ 19021 h 96057"/>
                <a:gd name="connsiteX27" fmla="*/ 27012 w 181602"/>
                <a:gd name="connsiteY27" fmla="*/ 18695 h 96057"/>
                <a:gd name="connsiteX28" fmla="*/ 25385 w 181602"/>
                <a:gd name="connsiteY28" fmla="*/ 23903 h 96057"/>
                <a:gd name="connsiteX29" fmla="*/ 25060 w 181602"/>
                <a:gd name="connsiteY29" fmla="*/ 24879 h 96057"/>
                <a:gd name="connsiteX30" fmla="*/ 25060 w 181602"/>
                <a:gd name="connsiteY30" fmla="*/ 24879 h 96057"/>
                <a:gd name="connsiteX31" fmla="*/ 24734 w 181602"/>
                <a:gd name="connsiteY31" fmla="*/ 26832 h 96057"/>
                <a:gd name="connsiteX32" fmla="*/ 20178 w 181602"/>
                <a:gd name="connsiteY32" fmla="*/ 31063 h 96057"/>
                <a:gd name="connsiteX33" fmla="*/ 14645 w 181602"/>
                <a:gd name="connsiteY33" fmla="*/ 29110 h 96057"/>
                <a:gd name="connsiteX34" fmla="*/ 9438 w 181602"/>
                <a:gd name="connsiteY34" fmla="*/ 27483 h 96057"/>
                <a:gd name="connsiteX35" fmla="*/ 5858 w 181602"/>
                <a:gd name="connsiteY35" fmla="*/ 29761 h 96057"/>
                <a:gd name="connsiteX36" fmla="*/ 4231 w 181602"/>
                <a:gd name="connsiteY36" fmla="*/ 32364 h 96057"/>
                <a:gd name="connsiteX37" fmla="*/ 7485 w 181602"/>
                <a:gd name="connsiteY37" fmla="*/ 34643 h 96057"/>
                <a:gd name="connsiteX38" fmla="*/ 11065 w 181602"/>
                <a:gd name="connsiteY38" fmla="*/ 37897 h 96057"/>
                <a:gd name="connsiteX39" fmla="*/ 7811 w 181602"/>
                <a:gd name="connsiteY39" fmla="*/ 41803 h 96057"/>
                <a:gd name="connsiteX40" fmla="*/ 7811 w 181602"/>
                <a:gd name="connsiteY40" fmla="*/ 41803 h 96057"/>
                <a:gd name="connsiteX41" fmla="*/ 5207 w 181602"/>
                <a:gd name="connsiteY41" fmla="*/ 44081 h 96057"/>
                <a:gd name="connsiteX42" fmla="*/ 5858 w 181602"/>
                <a:gd name="connsiteY42" fmla="*/ 47010 h 96057"/>
                <a:gd name="connsiteX43" fmla="*/ 6834 w 181602"/>
                <a:gd name="connsiteY43" fmla="*/ 50264 h 96057"/>
                <a:gd name="connsiteX44" fmla="*/ 5207 w 181602"/>
                <a:gd name="connsiteY44" fmla="*/ 54821 h 96057"/>
                <a:gd name="connsiteX45" fmla="*/ 1302 w 181602"/>
                <a:gd name="connsiteY45" fmla="*/ 55146 h 96057"/>
                <a:gd name="connsiteX46" fmla="*/ 0 w 181602"/>
                <a:gd name="connsiteY46" fmla="*/ 55146 h 96057"/>
                <a:gd name="connsiteX47" fmla="*/ 5207 w 181602"/>
                <a:gd name="connsiteY47" fmla="*/ 63283 h 96057"/>
                <a:gd name="connsiteX48" fmla="*/ 6509 w 181602"/>
                <a:gd name="connsiteY48" fmla="*/ 67839 h 96057"/>
                <a:gd name="connsiteX49" fmla="*/ 6509 w 181602"/>
                <a:gd name="connsiteY49" fmla="*/ 67839 h 96057"/>
                <a:gd name="connsiteX50" fmla="*/ 6834 w 181602"/>
                <a:gd name="connsiteY50" fmla="*/ 69141 h 96057"/>
                <a:gd name="connsiteX51" fmla="*/ 13018 w 181602"/>
                <a:gd name="connsiteY51" fmla="*/ 73046 h 96057"/>
                <a:gd name="connsiteX52" fmla="*/ 20178 w 181602"/>
                <a:gd name="connsiteY52" fmla="*/ 81182 h 96057"/>
                <a:gd name="connsiteX53" fmla="*/ 31243 w 181602"/>
                <a:gd name="connsiteY53" fmla="*/ 88017 h 96057"/>
                <a:gd name="connsiteX54" fmla="*/ 41332 w 181602"/>
                <a:gd name="connsiteY54" fmla="*/ 93875 h 96057"/>
                <a:gd name="connsiteX55" fmla="*/ 55327 w 181602"/>
                <a:gd name="connsiteY55" fmla="*/ 95502 h 96057"/>
                <a:gd name="connsiteX56" fmla="*/ 58256 w 181602"/>
                <a:gd name="connsiteY56" fmla="*/ 95177 h 96057"/>
                <a:gd name="connsiteX57" fmla="*/ 67369 w 181602"/>
                <a:gd name="connsiteY57" fmla="*/ 92248 h 96057"/>
                <a:gd name="connsiteX58" fmla="*/ 74529 w 181602"/>
                <a:gd name="connsiteY58" fmla="*/ 90295 h 96057"/>
                <a:gd name="connsiteX59" fmla="*/ 75505 w 181602"/>
                <a:gd name="connsiteY59" fmla="*/ 90621 h 96057"/>
                <a:gd name="connsiteX60" fmla="*/ 83641 w 181602"/>
                <a:gd name="connsiteY60" fmla="*/ 86064 h 96057"/>
                <a:gd name="connsiteX61" fmla="*/ 91127 w 181602"/>
                <a:gd name="connsiteY61" fmla="*/ 83135 h 96057"/>
                <a:gd name="connsiteX62" fmla="*/ 91127 w 181602"/>
                <a:gd name="connsiteY62" fmla="*/ 83135 h 96057"/>
                <a:gd name="connsiteX63" fmla="*/ 97636 w 181602"/>
                <a:gd name="connsiteY63" fmla="*/ 81508 h 96057"/>
                <a:gd name="connsiteX64" fmla="*/ 105121 w 181602"/>
                <a:gd name="connsiteY64" fmla="*/ 82159 h 96057"/>
                <a:gd name="connsiteX65" fmla="*/ 112607 w 181602"/>
                <a:gd name="connsiteY65" fmla="*/ 84112 h 96057"/>
                <a:gd name="connsiteX66" fmla="*/ 117814 w 181602"/>
                <a:gd name="connsiteY66" fmla="*/ 83786 h 96057"/>
                <a:gd name="connsiteX67" fmla="*/ 123672 w 181602"/>
                <a:gd name="connsiteY67" fmla="*/ 83461 h 96057"/>
                <a:gd name="connsiteX68" fmla="*/ 124323 w 181602"/>
                <a:gd name="connsiteY68" fmla="*/ 80857 h 96057"/>
                <a:gd name="connsiteX69" fmla="*/ 127252 w 181602"/>
                <a:gd name="connsiteY69" fmla="*/ 77277 h 96057"/>
                <a:gd name="connsiteX70" fmla="*/ 130181 w 181602"/>
                <a:gd name="connsiteY70" fmla="*/ 77603 h 96057"/>
                <a:gd name="connsiteX71" fmla="*/ 136690 w 181602"/>
                <a:gd name="connsiteY71" fmla="*/ 76952 h 96057"/>
                <a:gd name="connsiteX72" fmla="*/ 140596 w 181602"/>
                <a:gd name="connsiteY72" fmla="*/ 70768 h 96057"/>
                <a:gd name="connsiteX73" fmla="*/ 140596 w 181602"/>
                <a:gd name="connsiteY73" fmla="*/ 70768 h 96057"/>
                <a:gd name="connsiteX74" fmla="*/ 144827 w 181602"/>
                <a:gd name="connsiteY74" fmla="*/ 64259 h 96057"/>
                <a:gd name="connsiteX75" fmla="*/ 144827 w 181602"/>
                <a:gd name="connsiteY75" fmla="*/ 64259 h 96057"/>
                <a:gd name="connsiteX76" fmla="*/ 148081 w 181602"/>
                <a:gd name="connsiteY76" fmla="*/ 56773 h 96057"/>
                <a:gd name="connsiteX77" fmla="*/ 150685 w 181602"/>
                <a:gd name="connsiteY77" fmla="*/ 50590 h 96057"/>
                <a:gd name="connsiteX78" fmla="*/ 153939 w 181602"/>
                <a:gd name="connsiteY78" fmla="*/ 45383 h 96057"/>
                <a:gd name="connsiteX79" fmla="*/ 162727 w 181602"/>
                <a:gd name="connsiteY79" fmla="*/ 33015 h 96057"/>
                <a:gd name="connsiteX80" fmla="*/ 162727 w 181602"/>
                <a:gd name="connsiteY80" fmla="*/ 33015 h 96057"/>
                <a:gd name="connsiteX81" fmla="*/ 172816 w 181602"/>
                <a:gd name="connsiteY81" fmla="*/ 26832 h 96057"/>
                <a:gd name="connsiteX82" fmla="*/ 180952 w 181602"/>
                <a:gd name="connsiteY82" fmla="*/ 21950 h 96057"/>
                <a:gd name="connsiteX83" fmla="*/ 181603 w 181602"/>
                <a:gd name="connsiteY83" fmla="*/ 19672 h 96057"/>
                <a:gd name="connsiteX84" fmla="*/ 181603 w 181602"/>
                <a:gd name="connsiteY84" fmla="*/ 19672 h 9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1602" h="96057">
                  <a:moveTo>
                    <a:pt x="181603" y="19672"/>
                  </a:moveTo>
                  <a:cubicBezTo>
                    <a:pt x="179650" y="18695"/>
                    <a:pt x="176721" y="16417"/>
                    <a:pt x="174118" y="14139"/>
                  </a:cubicBezTo>
                  <a:lnTo>
                    <a:pt x="174118" y="14139"/>
                  </a:lnTo>
                  <a:cubicBezTo>
                    <a:pt x="170212" y="10559"/>
                    <a:pt x="165981" y="6654"/>
                    <a:pt x="165330" y="5026"/>
                  </a:cubicBezTo>
                  <a:cubicBezTo>
                    <a:pt x="165330" y="4701"/>
                    <a:pt x="165005" y="4376"/>
                    <a:pt x="165005" y="4376"/>
                  </a:cubicBezTo>
                  <a:cubicBezTo>
                    <a:pt x="164679" y="4701"/>
                    <a:pt x="164029" y="4701"/>
                    <a:pt x="163377" y="5026"/>
                  </a:cubicBezTo>
                  <a:cubicBezTo>
                    <a:pt x="160123" y="6654"/>
                    <a:pt x="155566" y="8606"/>
                    <a:pt x="151987" y="6979"/>
                  </a:cubicBezTo>
                  <a:cubicBezTo>
                    <a:pt x="149709" y="6003"/>
                    <a:pt x="148407" y="4701"/>
                    <a:pt x="147430" y="3399"/>
                  </a:cubicBezTo>
                  <a:cubicBezTo>
                    <a:pt x="146454" y="2423"/>
                    <a:pt x="145477" y="1446"/>
                    <a:pt x="144176" y="1121"/>
                  </a:cubicBezTo>
                  <a:cubicBezTo>
                    <a:pt x="142223" y="795"/>
                    <a:pt x="137666" y="470"/>
                    <a:pt x="133761" y="145"/>
                  </a:cubicBezTo>
                  <a:cubicBezTo>
                    <a:pt x="130832" y="145"/>
                    <a:pt x="128554" y="-181"/>
                    <a:pt x="127903" y="145"/>
                  </a:cubicBezTo>
                  <a:cubicBezTo>
                    <a:pt x="126927" y="470"/>
                    <a:pt x="125300" y="795"/>
                    <a:pt x="123672" y="1772"/>
                  </a:cubicBezTo>
                  <a:cubicBezTo>
                    <a:pt x="122045" y="2423"/>
                    <a:pt x="120418" y="3399"/>
                    <a:pt x="119441" y="4050"/>
                  </a:cubicBezTo>
                  <a:cubicBezTo>
                    <a:pt x="118790" y="4376"/>
                    <a:pt x="117814" y="5352"/>
                    <a:pt x="116512" y="6654"/>
                  </a:cubicBezTo>
                  <a:cubicBezTo>
                    <a:pt x="113258" y="9583"/>
                    <a:pt x="108376" y="13814"/>
                    <a:pt x="106098" y="14465"/>
                  </a:cubicBezTo>
                  <a:cubicBezTo>
                    <a:pt x="103820" y="15115"/>
                    <a:pt x="99914" y="14139"/>
                    <a:pt x="96659" y="13163"/>
                  </a:cubicBezTo>
                  <a:cubicBezTo>
                    <a:pt x="94707" y="12837"/>
                    <a:pt x="93405" y="12186"/>
                    <a:pt x="93080" y="12512"/>
                  </a:cubicBezTo>
                  <a:lnTo>
                    <a:pt x="92429" y="12512"/>
                  </a:lnTo>
                  <a:lnTo>
                    <a:pt x="92429" y="12512"/>
                  </a:lnTo>
                  <a:cubicBezTo>
                    <a:pt x="89500" y="13163"/>
                    <a:pt x="79411" y="15766"/>
                    <a:pt x="78109" y="16417"/>
                  </a:cubicBezTo>
                  <a:cubicBezTo>
                    <a:pt x="77132" y="17068"/>
                    <a:pt x="73552" y="20323"/>
                    <a:pt x="72250" y="21625"/>
                  </a:cubicBezTo>
                  <a:cubicBezTo>
                    <a:pt x="72576" y="22926"/>
                    <a:pt x="72902" y="25855"/>
                    <a:pt x="71274" y="26832"/>
                  </a:cubicBezTo>
                  <a:cubicBezTo>
                    <a:pt x="70298" y="27483"/>
                    <a:pt x="62812" y="28785"/>
                    <a:pt x="55978" y="29435"/>
                  </a:cubicBezTo>
                  <a:cubicBezTo>
                    <a:pt x="50771" y="30086"/>
                    <a:pt x="45889" y="30086"/>
                    <a:pt x="44587" y="29435"/>
                  </a:cubicBezTo>
                  <a:cubicBezTo>
                    <a:pt x="43285" y="28785"/>
                    <a:pt x="39705" y="26506"/>
                    <a:pt x="35800" y="24228"/>
                  </a:cubicBezTo>
                  <a:lnTo>
                    <a:pt x="35800" y="24228"/>
                  </a:lnTo>
                  <a:cubicBezTo>
                    <a:pt x="31894" y="21625"/>
                    <a:pt x="27664" y="19021"/>
                    <a:pt x="27664" y="19021"/>
                  </a:cubicBezTo>
                  <a:cubicBezTo>
                    <a:pt x="27664" y="19021"/>
                    <a:pt x="27338" y="19021"/>
                    <a:pt x="27012" y="18695"/>
                  </a:cubicBezTo>
                  <a:cubicBezTo>
                    <a:pt x="26362" y="19997"/>
                    <a:pt x="25711" y="21950"/>
                    <a:pt x="25385" y="23903"/>
                  </a:cubicBezTo>
                  <a:lnTo>
                    <a:pt x="25060" y="24879"/>
                  </a:lnTo>
                  <a:lnTo>
                    <a:pt x="25060" y="24879"/>
                  </a:lnTo>
                  <a:cubicBezTo>
                    <a:pt x="24734" y="25530"/>
                    <a:pt x="24734" y="26181"/>
                    <a:pt x="24734" y="26832"/>
                  </a:cubicBezTo>
                  <a:cubicBezTo>
                    <a:pt x="24409" y="29435"/>
                    <a:pt x="24084" y="31388"/>
                    <a:pt x="20178" y="31063"/>
                  </a:cubicBezTo>
                  <a:cubicBezTo>
                    <a:pt x="18551" y="30737"/>
                    <a:pt x="16598" y="30086"/>
                    <a:pt x="14645" y="29110"/>
                  </a:cubicBezTo>
                  <a:cubicBezTo>
                    <a:pt x="12693" y="28134"/>
                    <a:pt x="10414" y="27157"/>
                    <a:pt x="9438" y="27483"/>
                  </a:cubicBezTo>
                  <a:cubicBezTo>
                    <a:pt x="8136" y="27808"/>
                    <a:pt x="6834" y="28785"/>
                    <a:pt x="5858" y="29761"/>
                  </a:cubicBezTo>
                  <a:cubicBezTo>
                    <a:pt x="4882" y="30737"/>
                    <a:pt x="4231" y="31714"/>
                    <a:pt x="4231" y="32364"/>
                  </a:cubicBezTo>
                  <a:cubicBezTo>
                    <a:pt x="4231" y="32690"/>
                    <a:pt x="5858" y="33666"/>
                    <a:pt x="7485" y="34643"/>
                  </a:cubicBezTo>
                  <a:cubicBezTo>
                    <a:pt x="9112" y="35619"/>
                    <a:pt x="10740" y="36595"/>
                    <a:pt x="11065" y="37897"/>
                  </a:cubicBezTo>
                  <a:cubicBezTo>
                    <a:pt x="11391" y="39524"/>
                    <a:pt x="9764" y="40501"/>
                    <a:pt x="7811" y="41803"/>
                  </a:cubicBezTo>
                  <a:lnTo>
                    <a:pt x="7811" y="41803"/>
                  </a:lnTo>
                  <a:cubicBezTo>
                    <a:pt x="6509" y="42779"/>
                    <a:pt x="5207" y="43755"/>
                    <a:pt x="5207" y="44081"/>
                  </a:cubicBezTo>
                  <a:cubicBezTo>
                    <a:pt x="5207" y="44406"/>
                    <a:pt x="5533" y="45708"/>
                    <a:pt x="5858" y="47010"/>
                  </a:cubicBezTo>
                  <a:cubicBezTo>
                    <a:pt x="6184" y="47986"/>
                    <a:pt x="6509" y="49288"/>
                    <a:pt x="6834" y="50264"/>
                  </a:cubicBezTo>
                  <a:cubicBezTo>
                    <a:pt x="7485" y="52543"/>
                    <a:pt x="7160" y="54170"/>
                    <a:pt x="5207" y="54821"/>
                  </a:cubicBezTo>
                  <a:cubicBezTo>
                    <a:pt x="3905" y="55146"/>
                    <a:pt x="2603" y="55146"/>
                    <a:pt x="1302" y="55146"/>
                  </a:cubicBezTo>
                  <a:cubicBezTo>
                    <a:pt x="976" y="55146"/>
                    <a:pt x="325" y="55146"/>
                    <a:pt x="0" y="55146"/>
                  </a:cubicBezTo>
                  <a:cubicBezTo>
                    <a:pt x="1627" y="57424"/>
                    <a:pt x="4556" y="61981"/>
                    <a:pt x="5207" y="63283"/>
                  </a:cubicBezTo>
                  <a:cubicBezTo>
                    <a:pt x="5858" y="64910"/>
                    <a:pt x="6184" y="66537"/>
                    <a:pt x="6509" y="67839"/>
                  </a:cubicBezTo>
                  <a:lnTo>
                    <a:pt x="6509" y="67839"/>
                  </a:lnTo>
                  <a:cubicBezTo>
                    <a:pt x="6509" y="68164"/>
                    <a:pt x="6509" y="68815"/>
                    <a:pt x="6834" y="69141"/>
                  </a:cubicBezTo>
                  <a:cubicBezTo>
                    <a:pt x="8462" y="69792"/>
                    <a:pt x="10740" y="71093"/>
                    <a:pt x="13018" y="73046"/>
                  </a:cubicBezTo>
                  <a:cubicBezTo>
                    <a:pt x="16273" y="75975"/>
                    <a:pt x="19853" y="79555"/>
                    <a:pt x="20178" y="81182"/>
                  </a:cubicBezTo>
                  <a:cubicBezTo>
                    <a:pt x="20503" y="81833"/>
                    <a:pt x="25711" y="85088"/>
                    <a:pt x="31243" y="88017"/>
                  </a:cubicBezTo>
                  <a:cubicBezTo>
                    <a:pt x="35149" y="90295"/>
                    <a:pt x="39054" y="92248"/>
                    <a:pt x="41332" y="93875"/>
                  </a:cubicBezTo>
                  <a:cubicBezTo>
                    <a:pt x="45238" y="96804"/>
                    <a:pt x="49794" y="96153"/>
                    <a:pt x="55327" y="95502"/>
                  </a:cubicBezTo>
                  <a:cubicBezTo>
                    <a:pt x="56303" y="95502"/>
                    <a:pt x="56954" y="95177"/>
                    <a:pt x="58256" y="95177"/>
                  </a:cubicBezTo>
                  <a:cubicBezTo>
                    <a:pt x="61511" y="94852"/>
                    <a:pt x="64765" y="93550"/>
                    <a:pt x="67369" y="92248"/>
                  </a:cubicBezTo>
                  <a:cubicBezTo>
                    <a:pt x="70298" y="90946"/>
                    <a:pt x="72576" y="89970"/>
                    <a:pt x="74529" y="90295"/>
                  </a:cubicBezTo>
                  <a:cubicBezTo>
                    <a:pt x="74854" y="90295"/>
                    <a:pt x="75180" y="90621"/>
                    <a:pt x="75505" y="90621"/>
                  </a:cubicBezTo>
                  <a:cubicBezTo>
                    <a:pt x="76807" y="89970"/>
                    <a:pt x="80387" y="87692"/>
                    <a:pt x="83641" y="86064"/>
                  </a:cubicBezTo>
                  <a:cubicBezTo>
                    <a:pt x="85594" y="85088"/>
                    <a:pt x="88523" y="83786"/>
                    <a:pt x="91127" y="83135"/>
                  </a:cubicBezTo>
                  <a:lnTo>
                    <a:pt x="91127" y="83135"/>
                  </a:lnTo>
                  <a:cubicBezTo>
                    <a:pt x="93730" y="82484"/>
                    <a:pt x="96334" y="81833"/>
                    <a:pt x="97636" y="81508"/>
                  </a:cubicBezTo>
                  <a:cubicBezTo>
                    <a:pt x="98938" y="81182"/>
                    <a:pt x="101867" y="81508"/>
                    <a:pt x="105121" y="82159"/>
                  </a:cubicBezTo>
                  <a:cubicBezTo>
                    <a:pt x="108050" y="82810"/>
                    <a:pt x="110979" y="83461"/>
                    <a:pt x="112607" y="84112"/>
                  </a:cubicBezTo>
                  <a:cubicBezTo>
                    <a:pt x="113909" y="83461"/>
                    <a:pt x="115536" y="83786"/>
                    <a:pt x="117814" y="83786"/>
                  </a:cubicBezTo>
                  <a:cubicBezTo>
                    <a:pt x="120418" y="83786"/>
                    <a:pt x="123347" y="84112"/>
                    <a:pt x="123672" y="83461"/>
                  </a:cubicBezTo>
                  <a:cubicBezTo>
                    <a:pt x="123998" y="82810"/>
                    <a:pt x="124323" y="81833"/>
                    <a:pt x="124323" y="80857"/>
                  </a:cubicBezTo>
                  <a:cubicBezTo>
                    <a:pt x="124648" y="78904"/>
                    <a:pt x="124648" y="77603"/>
                    <a:pt x="127252" y="77277"/>
                  </a:cubicBezTo>
                  <a:cubicBezTo>
                    <a:pt x="127903" y="77277"/>
                    <a:pt x="128879" y="77277"/>
                    <a:pt x="130181" y="77603"/>
                  </a:cubicBezTo>
                  <a:cubicBezTo>
                    <a:pt x="132134" y="77928"/>
                    <a:pt x="134738" y="78579"/>
                    <a:pt x="136690" y="76952"/>
                  </a:cubicBezTo>
                  <a:cubicBezTo>
                    <a:pt x="137992" y="75975"/>
                    <a:pt x="139294" y="73372"/>
                    <a:pt x="140596" y="70768"/>
                  </a:cubicBezTo>
                  <a:lnTo>
                    <a:pt x="140596" y="70768"/>
                  </a:lnTo>
                  <a:cubicBezTo>
                    <a:pt x="141898" y="68164"/>
                    <a:pt x="143199" y="65561"/>
                    <a:pt x="144827" y="64259"/>
                  </a:cubicBezTo>
                  <a:lnTo>
                    <a:pt x="144827" y="64259"/>
                  </a:lnTo>
                  <a:cubicBezTo>
                    <a:pt x="146129" y="63283"/>
                    <a:pt x="147105" y="60028"/>
                    <a:pt x="148081" y="56773"/>
                  </a:cubicBezTo>
                  <a:cubicBezTo>
                    <a:pt x="149057" y="54170"/>
                    <a:pt x="149709" y="51892"/>
                    <a:pt x="150685" y="50590"/>
                  </a:cubicBezTo>
                  <a:cubicBezTo>
                    <a:pt x="151336" y="49613"/>
                    <a:pt x="152638" y="47661"/>
                    <a:pt x="153939" y="45383"/>
                  </a:cubicBezTo>
                  <a:cubicBezTo>
                    <a:pt x="156868" y="40501"/>
                    <a:pt x="161099" y="33992"/>
                    <a:pt x="162727" y="33015"/>
                  </a:cubicBezTo>
                  <a:lnTo>
                    <a:pt x="162727" y="33015"/>
                  </a:lnTo>
                  <a:cubicBezTo>
                    <a:pt x="164029" y="32039"/>
                    <a:pt x="168585" y="29435"/>
                    <a:pt x="172816" y="26832"/>
                  </a:cubicBezTo>
                  <a:cubicBezTo>
                    <a:pt x="176721" y="24554"/>
                    <a:pt x="180627" y="22275"/>
                    <a:pt x="180952" y="21950"/>
                  </a:cubicBezTo>
                  <a:cubicBezTo>
                    <a:pt x="179975" y="21625"/>
                    <a:pt x="180952" y="20648"/>
                    <a:pt x="181603" y="19672"/>
                  </a:cubicBezTo>
                  <a:lnTo>
                    <a:pt x="181603" y="1967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4" name="Freeform: Shape 2763">
              <a:extLst>
                <a:ext uri="{FF2B5EF4-FFF2-40B4-BE49-F238E27FC236}">
                  <a16:creationId xmlns:a16="http://schemas.microsoft.com/office/drawing/2014/main" id="{8592B91E-67F4-4983-AAA3-2977D500BF48}"/>
                </a:ext>
              </a:extLst>
            </p:cNvPr>
            <p:cNvSpPr/>
            <p:nvPr/>
          </p:nvSpPr>
          <p:spPr>
            <a:xfrm>
              <a:off x="6410638" y="2682377"/>
              <a:ext cx="268173" cy="186201"/>
            </a:xfrm>
            <a:custGeom>
              <a:avLst/>
              <a:gdLst>
                <a:gd name="connsiteX0" fmla="*/ 239859 w 268173"/>
                <a:gd name="connsiteY0" fmla="*/ 155892 h 186201"/>
                <a:gd name="connsiteX1" fmla="*/ 239859 w 268173"/>
                <a:gd name="connsiteY1" fmla="*/ 155241 h 186201"/>
                <a:gd name="connsiteX2" fmla="*/ 239859 w 268173"/>
                <a:gd name="connsiteY2" fmla="*/ 153614 h 186201"/>
                <a:gd name="connsiteX3" fmla="*/ 238232 w 268173"/>
                <a:gd name="connsiteY3" fmla="*/ 151661 h 186201"/>
                <a:gd name="connsiteX4" fmla="*/ 235628 w 268173"/>
                <a:gd name="connsiteY4" fmla="*/ 148732 h 186201"/>
                <a:gd name="connsiteX5" fmla="*/ 235303 w 268173"/>
                <a:gd name="connsiteY5" fmla="*/ 139620 h 186201"/>
                <a:gd name="connsiteX6" fmla="*/ 235303 w 268173"/>
                <a:gd name="connsiteY6" fmla="*/ 132785 h 186201"/>
                <a:gd name="connsiteX7" fmla="*/ 229119 w 268173"/>
                <a:gd name="connsiteY7" fmla="*/ 126276 h 186201"/>
                <a:gd name="connsiteX8" fmla="*/ 225539 w 268173"/>
                <a:gd name="connsiteY8" fmla="*/ 122696 h 186201"/>
                <a:gd name="connsiteX9" fmla="*/ 226515 w 268173"/>
                <a:gd name="connsiteY9" fmla="*/ 119116 h 186201"/>
                <a:gd name="connsiteX10" fmla="*/ 229770 w 268173"/>
                <a:gd name="connsiteY10" fmla="*/ 115861 h 186201"/>
                <a:gd name="connsiteX11" fmla="*/ 238557 w 268173"/>
                <a:gd name="connsiteY11" fmla="*/ 115536 h 186201"/>
                <a:gd name="connsiteX12" fmla="*/ 241486 w 268173"/>
                <a:gd name="connsiteY12" fmla="*/ 115536 h 186201"/>
                <a:gd name="connsiteX13" fmla="*/ 246368 w 268173"/>
                <a:gd name="connsiteY13" fmla="*/ 116187 h 186201"/>
                <a:gd name="connsiteX14" fmla="*/ 250274 w 268173"/>
                <a:gd name="connsiteY14" fmla="*/ 116838 h 186201"/>
                <a:gd name="connsiteX15" fmla="*/ 261339 w 268173"/>
                <a:gd name="connsiteY15" fmla="*/ 110329 h 186201"/>
                <a:gd name="connsiteX16" fmla="*/ 268174 w 268173"/>
                <a:gd name="connsiteY16" fmla="*/ 106423 h 186201"/>
                <a:gd name="connsiteX17" fmla="*/ 266221 w 268173"/>
                <a:gd name="connsiteY17" fmla="*/ 105447 h 186201"/>
                <a:gd name="connsiteX18" fmla="*/ 266221 w 268173"/>
                <a:gd name="connsiteY18" fmla="*/ 105447 h 186201"/>
                <a:gd name="connsiteX19" fmla="*/ 260688 w 268173"/>
                <a:gd name="connsiteY19" fmla="*/ 101867 h 186201"/>
                <a:gd name="connsiteX20" fmla="*/ 260037 w 268173"/>
                <a:gd name="connsiteY20" fmla="*/ 96009 h 186201"/>
                <a:gd name="connsiteX21" fmla="*/ 260688 w 268173"/>
                <a:gd name="connsiteY21" fmla="*/ 94381 h 186201"/>
                <a:gd name="connsiteX22" fmla="*/ 246043 w 268173"/>
                <a:gd name="connsiteY22" fmla="*/ 93731 h 186201"/>
                <a:gd name="connsiteX23" fmla="*/ 242137 w 268173"/>
                <a:gd name="connsiteY23" fmla="*/ 93405 h 186201"/>
                <a:gd name="connsiteX24" fmla="*/ 240835 w 268173"/>
                <a:gd name="connsiteY24" fmla="*/ 90476 h 186201"/>
                <a:gd name="connsiteX25" fmla="*/ 241486 w 268173"/>
                <a:gd name="connsiteY25" fmla="*/ 88523 h 186201"/>
                <a:gd name="connsiteX26" fmla="*/ 241486 w 268173"/>
                <a:gd name="connsiteY26" fmla="*/ 88523 h 186201"/>
                <a:gd name="connsiteX27" fmla="*/ 242137 w 268173"/>
                <a:gd name="connsiteY27" fmla="*/ 85269 h 186201"/>
                <a:gd name="connsiteX28" fmla="*/ 241161 w 268173"/>
                <a:gd name="connsiteY28" fmla="*/ 82991 h 186201"/>
                <a:gd name="connsiteX29" fmla="*/ 239534 w 268173"/>
                <a:gd name="connsiteY29" fmla="*/ 80387 h 186201"/>
                <a:gd name="connsiteX30" fmla="*/ 230421 w 268173"/>
                <a:gd name="connsiteY30" fmla="*/ 73878 h 186201"/>
                <a:gd name="connsiteX31" fmla="*/ 230421 w 268173"/>
                <a:gd name="connsiteY31" fmla="*/ 73878 h 186201"/>
                <a:gd name="connsiteX32" fmla="*/ 230095 w 268173"/>
                <a:gd name="connsiteY32" fmla="*/ 73552 h 186201"/>
                <a:gd name="connsiteX33" fmla="*/ 230095 w 268173"/>
                <a:gd name="connsiteY33" fmla="*/ 73552 h 186201"/>
                <a:gd name="connsiteX34" fmla="*/ 226190 w 268173"/>
                <a:gd name="connsiteY34" fmla="*/ 69647 h 186201"/>
                <a:gd name="connsiteX35" fmla="*/ 225214 w 268173"/>
                <a:gd name="connsiteY35" fmla="*/ 68345 h 186201"/>
                <a:gd name="connsiteX36" fmla="*/ 223912 w 268173"/>
                <a:gd name="connsiteY36" fmla="*/ 61836 h 186201"/>
                <a:gd name="connsiteX37" fmla="*/ 223912 w 268173"/>
                <a:gd name="connsiteY37" fmla="*/ 60209 h 186201"/>
                <a:gd name="connsiteX38" fmla="*/ 223912 w 268173"/>
                <a:gd name="connsiteY38" fmla="*/ 60209 h 186201"/>
                <a:gd name="connsiteX39" fmla="*/ 220657 w 268173"/>
                <a:gd name="connsiteY39" fmla="*/ 58256 h 186201"/>
                <a:gd name="connsiteX40" fmla="*/ 214474 w 268173"/>
                <a:gd name="connsiteY40" fmla="*/ 53700 h 186201"/>
                <a:gd name="connsiteX41" fmla="*/ 217077 w 268173"/>
                <a:gd name="connsiteY41" fmla="*/ 48167 h 186201"/>
                <a:gd name="connsiteX42" fmla="*/ 219356 w 268173"/>
                <a:gd name="connsiteY42" fmla="*/ 44913 h 186201"/>
                <a:gd name="connsiteX43" fmla="*/ 217403 w 268173"/>
                <a:gd name="connsiteY43" fmla="*/ 41984 h 186201"/>
                <a:gd name="connsiteX44" fmla="*/ 213497 w 268173"/>
                <a:gd name="connsiteY44" fmla="*/ 35474 h 186201"/>
                <a:gd name="connsiteX45" fmla="*/ 215450 w 268173"/>
                <a:gd name="connsiteY45" fmla="*/ 30593 h 186201"/>
                <a:gd name="connsiteX46" fmla="*/ 215776 w 268173"/>
                <a:gd name="connsiteY46" fmla="*/ 30267 h 186201"/>
                <a:gd name="connsiteX47" fmla="*/ 215776 w 268173"/>
                <a:gd name="connsiteY47" fmla="*/ 28965 h 186201"/>
                <a:gd name="connsiteX48" fmla="*/ 215450 w 268173"/>
                <a:gd name="connsiteY48" fmla="*/ 22131 h 186201"/>
                <a:gd name="connsiteX49" fmla="*/ 209917 w 268173"/>
                <a:gd name="connsiteY49" fmla="*/ 18225 h 186201"/>
                <a:gd name="connsiteX50" fmla="*/ 202432 w 268173"/>
                <a:gd name="connsiteY50" fmla="*/ 14320 h 186201"/>
                <a:gd name="connsiteX51" fmla="*/ 193319 w 268173"/>
                <a:gd name="connsiteY51" fmla="*/ 13018 h 186201"/>
                <a:gd name="connsiteX52" fmla="*/ 188112 w 268173"/>
                <a:gd name="connsiteY52" fmla="*/ 12693 h 186201"/>
                <a:gd name="connsiteX53" fmla="*/ 184532 w 268173"/>
                <a:gd name="connsiteY53" fmla="*/ 14645 h 186201"/>
                <a:gd name="connsiteX54" fmla="*/ 177697 w 268173"/>
                <a:gd name="connsiteY54" fmla="*/ 18225 h 186201"/>
                <a:gd name="connsiteX55" fmla="*/ 172490 w 268173"/>
                <a:gd name="connsiteY55" fmla="*/ 13018 h 186201"/>
                <a:gd name="connsiteX56" fmla="*/ 172490 w 268173"/>
                <a:gd name="connsiteY56" fmla="*/ 13018 h 186201"/>
                <a:gd name="connsiteX57" fmla="*/ 167934 w 268173"/>
                <a:gd name="connsiteY57" fmla="*/ 6835 h 186201"/>
                <a:gd name="connsiteX58" fmla="*/ 160123 w 268173"/>
                <a:gd name="connsiteY58" fmla="*/ 7485 h 186201"/>
                <a:gd name="connsiteX59" fmla="*/ 157519 w 268173"/>
                <a:gd name="connsiteY59" fmla="*/ 8462 h 186201"/>
                <a:gd name="connsiteX60" fmla="*/ 157519 w 268173"/>
                <a:gd name="connsiteY60" fmla="*/ 8462 h 186201"/>
                <a:gd name="connsiteX61" fmla="*/ 150359 w 268173"/>
                <a:gd name="connsiteY61" fmla="*/ 6184 h 186201"/>
                <a:gd name="connsiteX62" fmla="*/ 139620 w 268173"/>
                <a:gd name="connsiteY62" fmla="*/ 651 h 186201"/>
                <a:gd name="connsiteX63" fmla="*/ 139620 w 268173"/>
                <a:gd name="connsiteY63" fmla="*/ 651 h 186201"/>
                <a:gd name="connsiteX64" fmla="*/ 138968 w 268173"/>
                <a:gd name="connsiteY64" fmla="*/ 0 h 186201"/>
                <a:gd name="connsiteX65" fmla="*/ 133110 w 268173"/>
                <a:gd name="connsiteY65" fmla="*/ 976 h 186201"/>
                <a:gd name="connsiteX66" fmla="*/ 130181 w 268173"/>
                <a:gd name="connsiteY66" fmla="*/ 2929 h 186201"/>
                <a:gd name="connsiteX67" fmla="*/ 127252 w 268173"/>
                <a:gd name="connsiteY67" fmla="*/ 6184 h 186201"/>
                <a:gd name="connsiteX68" fmla="*/ 127252 w 268173"/>
                <a:gd name="connsiteY68" fmla="*/ 6184 h 186201"/>
                <a:gd name="connsiteX69" fmla="*/ 125950 w 268173"/>
                <a:gd name="connsiteY69" fmla="*/ 9438 h 186201"/>
                <a:gd name="connsiteX70" fmla="*/ 123998 w 268173"/>
                <a:gd name="connsiteY70" fmla="*/ 13669 h 186201"/>
                <a:gd name="connsiteX71" fmla="*/ 114885 w 268173"/>
                <a:gd name="connsiteY71" fmla="*/ 14971 h 186201"/>
                <a:gd name="connsiteX72" fmla="*/ 103820 w 268173"/>
                <a:gd name="connsiteY72" fmla="*/ 16273 h 186201"/>
                <a:gd name="connsiteX73" fmla="*/ 99263 w 268173"/>
                <a:gd name="connsiteY73" fmla="*/ 19202 h 186201"/>
                <a:gd name="connsiteX74" fmla="*/ 99263 w 268173"/>
                <a:gd name="connsiteY74" fmla="*/ 19202 h 186201"/>
                <a:gd name="connsiteX75" fmla="*/ 95358 w 268173"/>
                <a:gd name="connsiteY75" fmla="*/ 19853 h 186201"/>
                <a:gd name="connsiteX76" fmla="*/ 95358 w 268173"/>
                <a:gd name="connsiteY76" fmla="*/ 22782 h 186201"/>
                <a:gd name="connsiteX77" fmla="*/ 94381 w 268173"/>
                <a:gd name="connsiteY77" fmla="*/ 25711 h 186201"/>
                <a:gd name="connsiteX78" fmla="*/ 93080 w 268173"/>
                <a:gd name="connsiteY78" fmla="*/ 30918 h 186201"/>
                <a:gd name="connsiteX79" fmla="*/ 95683 w 268173"/>
                <a:gd name="connsiteY79" fmla="*/ 32871 h 186201"/>
                <a:gd name="connsiteX80" fmla="*/ 98613 w 268173"/>
                <a:gd name="connsiteY80" fmla="*/ 36125 h 186201"/>
                <a:gd name="connsiteX81" fmla="*/ 89825 w 268173"/>
                <a:gd name="connsiteY81" fmla="*/ 42634 h 186201"/>
                <a:gd name="connsiteX82" fmla="*/ 88849 w 268173"/>
                <a:gd name="connsiteY82" fmla="*/ 42960 h 186201"/>
                <a:gd name="connsiteX83" fmla="*/ 80387 w 268173"/>
                <a:gd name="connsiteY83" fmla="*/ 49143 h 186201"/>
                <a:gd name="connsiteX84" fmla="*/ 74204 w 268173"/>
                <a:gd name="connsiteY84" fmla="*/ 54351 h 186201"/>
                <a:gd name="connsiteX85" fmla="*/ 70949 w 268173"/>
                <a:gd name="connsiteY85" fmla="*/ 62162 h 186201"/>
                <a:gd name="connsiteX86" fmla="*/ 70298 w 268173"/>
                <a:gd name="connsiteY86" fmla="*/ 64765 h 186201"/>
                <a:gd name="connsiteX87" fmla="*/ 71600 w 268173"/>
                <a:gd name="connsiteY87" fmla="*/ 69972 h 186201"/>
                <a:gd name="connsiteX88" fmla="*/ 71925 w 268173"/>
                <a:gd name="connsiteY88" fmla="*/ 79085 h 186201"/>
                <a:gd name="connsiteX89" fmla="*/ 65416 w 268173"/>
                <a:gd name="connsiteY89" fmla="*/ 77783 h 186201"/>
                <a:gd name="connsiteX90" fmla="*/ 60860 w 268173"/>
                <a:gd name="connsiteY90" fmla="*/ 76156 h 186201"/>
                <a:gd name="connsiteX91" fmla="*/ 57931 w 268173"/>
                <a:gd name="connsiteY91" fmla="*/ 78109 h 186201"/>
                <a:gd name="connsiteX92" fmla="*/ 56304 w 268173"/>
                <a:gd name="connsiteY92" fmla="*/ 79411 h 186201"/>
                <a:gd name="connsiteX93" fmla="*/ 52073 w 268173"/>
                <a:gd name="connsiteY93" fmla="*/ 79411 h 186201"/>
                <a:gd name="connsiteX94" fmla="*/ 52073 w 268173"/>
                <a:gd name="connsiteY94" fmla="*/ 79411 h 186201"/>
                <a:gd name="connsiteX95" fmla="*/ 46865 w 268173"/>
                <a:gd name="connsiteY95" fmla="*/ 79411 h 186201"/>
                <a:gd name="connsiteX96" fmla="*/ 45889 w 268173"/>
                <a:gd name="connsiteY96" fmla="*/ 81038 h 186201"/>
                <a:gd name="connsiteX97" fmla="*/ 45889 w 268173"/>
                <a:gd name="connsiteY97" fmla="*/ 81038 h 186201"/>
                <a:gd name="connsiteX98" fmla="*/ 44262 w 268173"/>
                <a:gd name="connsiteY98" fmla="*/ 84618 h 186201"/>
                <a:gd name="connsiteX99" fmla="*/ 44262 w 268173"/>
                <a:gd name="connsiteY99" fmla="*/ 84618 h 186201"/>
                <a:gd name="connsiteX100" fmla="*/ 38078 w 268173"/>
                <a:gd name="connsiteY100" fmla="*/ 87547 h 186201"/>
                <a:gd name="connsiteX101" fmla="*/ 34173 w 268173"/>
                <a:gd name="connsiteY101" fmla="*/ 88849 h 186201"/>
                <a:gd name="connsiteX102" fmla="*/ 34173 w 268173"/>
                <a:gd name="connsiteY102" fmla="*/ 88849 h 186201"/>
                <a:gd name="connsiteX103" fmla="*/ 29616 w 268173"/>
                <a:gd name="connsiteY103" fmla="*/ 88198 h 186201"/>
                <a:gd name="connsiteX104" fmla="*/ 20504 w 268173"/>
                <a:gd name="connsiteY104" fmla="*/ 86896 h 186201"/>
                <a:gd name="connsiteX105" fmla="*/ 14645 w 268173"/>
                <a:gd name="connsiteY105" fmla="*/ 86896 h 186201"/>
                <a:gd name="connsiteX106" fmla="*/ 10089 w 268173"/>
                <a:gd name="connsiteY106" fmla="*/ 87222 h 186201"/>
                <a:gd name="connsiteX107" fmla="*/ 12042 w 268173"/>
                <a:gd name="connsiteY107" fmla="*/ 93731 h 186201"/>
                <a:gd name="connsiteX108" fmla="*/ 12042 w 268173"/>
                <a:gd name="connsiteY108" fmla="*/ 93731 h 186201"/>
                <a:gd name="connsiteX109" fmla="*/ 12693 w 268173"/>
                <a:gd name="connsiteY109" fmla="*/ 95358 h 186201"/>
                <a:gd name="connsiteX110" fmla="*/ 19853 w 268173"/>
                <a:gd name="connsiteY110" fmla="*/ 116187 h 186201"/>
                <a:gd name="connsiteX111" fmla="*/ 20178 w 268173"/>
                <a:gd name="connsiteY111" fmla="*/ 120092 h 186201"/>
                <a:gd name="connsiteX112" fmla="*/ 19853 w 268173"/>
                <a:gd name="connsiteY112" fmla="*/ 131809 h 186201"/>
                <a:gd name="connsiteX113" fmla="*/ 7486 w 268173"/>
                <a:gd name="connsiteY113" fmla="*/ 143850 h 186201"/>
                <a:gd name="connsiteX114" fmla="*/ 0 w 268173"/>
                <a:gd name="connsiteY114" fmla="*/ 150685 h 186201"/>
                <a:gd name="connsiteX115" fmla="*/ 977 w 268173"/>
                <a:gd name="connsiteY115" fmla="*/ 151010 h 186201"/>
                <a:gd name="connsiteX116" fmla="*/ 977 w 268173"/>
                <a:gd name="connsiteY116" fmla="*/ 151010 h 186201"/>
                <a:gd name="connsiteX117" fmla="*/ 5858 w 268173"/>
                <a:gd name="connsiteY117" fmla="*/ 153288 h 186201"/>
                <a:gd name="connsiteX118" fmla="*/ 11065 w 268173"/>
                <a:gd name="connsiteY118" fmla="*/ 155892 h 186201"/>
                <a:gd name="connsiteX119" fmla="*/ 10414 w 268173"/>
                <a:gd name="connsiteY119" fmla="*/ 172165 h 186201"/>
                <a:gd name="connsiteX120" fmla="*/ 10089 w 268173"/>
                <a:gd name="connsiteY120" fmla="*/ 173467 h 186201"/>
                <a:gd name="connsiteX121" fmla="*/ 12042 w 268173"/>
                <a:gd name="connsiteY121" fmla="*/ 177697 h 186201"/>
                <a:gd name="connsiteX122" fmla="*/ 23432 w 268173"/>
                <a:gd name="connsiteY122" fmla="*/ 173792 h 186201"/>
                <a:gd name="connsiteX123" fmla="*/ 28640 w 268173"/>
                <a:gd name="connsiteY123" fmla="*/ 168910 h 186201"/>
                <a:gd name="connsiteX124" fmla="*/ 35149 w 268173"/>
                <a:gd name="connsiteY124" fmla="*/ 163378 h 186201"/>
                <a:gd name="connsiteX125" fmla="*/ 43285 w 268173"/>
                <a:gd name="connsiteY125" fmla="*/ 162727 h 186201"/>
                <a:gd name="connsiteX126" fmla="*/ 68671 w 268173"/>
                <a:gd name="connsiteY126" fmla="*/ 161425 h 186201"/>
                <a:gd name="connsiteX127" fmla="*/ 88198 w 268173"/>
                <a:gd name="connsiteY127" fmla="*/ 164029 h 186201"/>
                <a:gd name="connsiteX128" fmla="*/ 115536 w 268173"/>
                <a:gd name="connsiteY128" fmla="*/ 169887 h 186201"/>
                <a:gd name="connsiteX129" fmla="*/ 120743 w 268173"/>
                <a:gd name="connsiteY129" fmla="*/ 177372 h 186201"/>
                <a:gd name="connsiteX130" fmla="*/ 121720 w 268173"/>
                <a:gd name="connsiteY130" fmla="*/ 180301 h 186201"/>
                <a:gd name="connsiteX131" fmla="*/ 126927 w 268173"/>
                <a:gd name="connsiteY131" fmla="*/ 176396 h 186201"/>
                <a:gd name="connsiteX132" fmla="*/ 128879 w 268173"/>
                <a:gd name="connsiteY132" fmla="*/ 174768 h 186201"/>
                <a:gd name="connsiteX133" fmla="*/ 133436 w 268173"/>
                <a:gd name="connsiteY133" fmla="*/ 173141 h 186201"/>
                <a:gd name="connsiteX134" fmla="*/ 141247 w 268173"/>
                <a:gd name="connsiteY134" fmla="*/ 172490 h 186201"/>
                <a:gd name="connsiteX135" fmla="*/ 149058 w 268173"/>
                <a:gd name="connsiteY135" fmla="*/ 178023 h 186201"/>
                <a:gd name="connsiteX136" fmla="*/ 154590 w 268173"/>
                <a:gd name="connsiteY136" fmla="*/ 183230 h 186201"/>
                <a:gd name="connsiteX137" fmla="*/ 154590 w 268173"/>
                <a:gd name="connsiteY137" fmla="*/ 183230 h 186201"/>
                <a:gd name="connsiteX138" fmla="*/ 156218 w 268173"/>
                <a:gd name="connsiteY138" fmla="*/ 177697 h 186201"/>
                <a:gd name="connsiteX139" fmla="*/ 156218 w 268173"/>
                <a:gd name="connsiteY139" fmla="*/ 177047 h 186201"/>
                <a:gd name="connsiteX140" fmla="*/ 156543 w 268173"/>
                <a:gd name="connsiteY140" fmla="*/ 176721 h 186201"/>
                <a:gd name="connsiteX141" fmla="*/ 164679 w 268173"/>
                <a:gd name="connsiteY141" fmla="*/ 172165 h 186201"/>
                <a:gd name="connsiteX142" fmla="*/ 170538 w 268173"/>
                <a:gd name="connsiteY142" fmla="*/ 178023 h 186201"/>
                <a:gd name="connsiteX143" fmla="*/ 170538 w 268173"/>
                <a:gd name="connsiteY143" fmla="*/ 178023 h 186201"/>
                <a:gd name="connsiteX144" fmla="*/ 173467 w 268173"/>
                <a:gd name="connsiteY144" fmla="*/ 182254 h 186201"/>
                <a:gd name="connsiteX145" fmla="*/ 176396 w 268173"/>
                <a:gd name="connsiteY145" fmla="*/ 181603 h 186201"/>
                <a:gd name="connsiteX146" fmla="*/ 194947 w 268173"/>
                <a:gd name="connsiteY146" fmla="*/ 178999 h 186201"/>
                <a:gd name="connsiteX147" fmla="*/ 201781 w 268173"/>
                <a:gd name="connsiteY147" fmla="*/ 183230 h 186201"/>
                <a:gd name="connsiteX148" fmla="*/ 201781 w 268173"/>
                <a:gd name="connsiteY148" fmla="*/ 183230 h 186201"/>
                <a:gd name="connsiteX149" fmla="*/ 206337 w 268173"/>
                <a:gd name="connsiteY149" fmla="*/ 186159 h 186201"/>
                <a:gd name="connsiteX150" fmla="*/ 204710 w 268173"/>
                <a:gd name="connsiteY150" fmla="*/ 177047 h 186201"/>
                <a:gd name="connsiteX151" fmla="*/ 204059 w 268173"/>
                <a:gd name="connsiteY151" fmla="*/ 173467 h 186201"/>
                <a:gd name="connsiteX152" fmla="*/ 210894 w 268173"/>
                <a:gd name="connsiteY152" fmla="*/ 162727 h 186201"/>
                <a:gd name="connsiteX153" fmla="*/ 218704 w 268173"/>
                <a:gd name="connsiteY153" fmla="*/ 155241 h 186201"/>
                <a:gd name="connsiteX154" fmla="*/ 235628 w 268173"/>
                <a:gd name="connsiteY154" fmla="*/ 155567 h 186201"/>
                <a:gd name="connsiteX155" fmla="*/ 239859 w 268173"/>
                <a:gd name="connsiteY155" fmla="*/ 155892 h 186201"/>
                <a:gd name="connsiteX156" fmla="*/ 239859 w 268173"/>
                <a:gd name="connsiteY156" fmla="*/ 155892 h 18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68173" h="186201">
                  <a:moveTo>
                    <a:pt x="239859" y="155892"/>
                  </a:moveTo>
                  <a:lnTo>
                    <a:pt x="239859" y="155241"/>
                  </a:lnTo>
                  <a:cubicBezTo>
                    <a:pt x="239859" y="154590"/>
                    <a:pt x="239859" y="154265"/>
                    <a:pt x="239859" y="153614"/>
                  </a:cubicBezTo>
                  <a:cubicBezTo>
                    <a:pt x="239859" y="153288"/>
                    <a:pt x="238883" y="152638"/>
                    <a:pt x="238232" y="151661"/>
                  </a:cubicBezTo>
                  <a:cubicBezTo>
                    <a:pt x="237256" y="150685"/>
                    <a:pt x="236279" y="150034"/>
                    <a:pt x="235628" y="148732"/>
                  </a:cubicBezTo>
                  <a:cubicBezTo>
                    <a:pt x="234652" y="147430"/>
                    <a:pt x="234977" y="143525"/>
                    <a:pt x="235303" y="139620"/>
                  </a:cubicBezTo>
                  <a:cubicBezTo>
                    <a:pt x="235628" y="136690"/>
                    <a:pt x="235628" y="134087"/>
                    <a:pt x="235303" y="132785"/>
                  </a:cubicBezTo>
                  <a:cubicBezTo>
                    <a:pt x="234977" y="131483"/>
                    <a:pt x="231723" y="128554"/>
                    <a:pt x="229119" y="126276"/>
                  </a:cubicBezTo>
                  <a:cubicBezTo>
                    <a:pt x="227492" y="124649"/>
                    <a:pt x="225865" y="123347"/>
                    <a:pt x="225539" y="122696"/>
                  </a:cubicBezTo>
                  <a:cubicBezTo>
                    <a:pt x="225214" y="121720"/>
                    <a:pt x="225539" y="120418"/>
                    <a:pt x="226515" y="119116"/>
                  </a:cubicBezTo>
                  <a:cubicBezTo>
                    <a:pt x="227492" y="117814"/>
                    <a:pt x="228794" y="116512"/>
                    <a:pt x="229770" y="115861"/>
                  </a:cubicBezTo>
                  <a:cubicBezTo>
                    <a:pt x="231072" y="115211"/>
                    <a:pt x="235303" y="115211"/>
                    <a:pt x="238557" y="115536"/>
                  </a:cubicBezTo>
                  <a:cubicBezTo>
                    <a:pt x="239859" y="115536"/>
                    <a:pt x="240835" y="115536"/>
                    <a:pt x="241486" y="115536"/>
                  </a:cubicBezTo>
                  <a:cubicBezTo>
                    <a:pt x="242463" y="115536"/>
                    <a:pt x="244415" y="115861"/>
                    <a:pt x="246368" y="116187"/>
                  </a:cubicBezTo>
                  <a:cubicBezTo>
                    <a:pt x="248321" y="116512"/>
                    <a:pt x="249948" y="116838"/>
                    <a:pt x="250274" y="116838"/>
                  </a:cubicBezTo>
                  <a:cubicBezTo>
                    <a:pt x="250599" y="116838"/>
                    <a:pt x="256457" y="113258"/>
                    <a:pt x="261339" y="110329"/>
                  </a:cubicBezTo>
                  <a:cubicBezTo>
                    <a:pt x="264919" y="108051"/>
                    <a:pt x="268174" y="106749"/>
                    <a:pt x="268174" y="106423"/>
                  </a:cubicBezTo>
                  <a:cubicBezTo>
                    <a:pt x="268174" y="106098"/>
                    <a:pt x="267522" y="106098"/>
                    <a:pt x="266221" y="105447"/>
                  </a:cubicBezTo>
                  <a:lnTo>
                    <a:pt x="266221" y="105447"/>
                  </a:lnTo>
                  <a:cubicBezTo>
                    <a:pt x="264268" y="104145"/>
                    <a:pt x="261990" y="102518"/>
                    <a:pt x="260688" y="101867"/>
                  </a:cubicBezTo>
                  <a:cubicBezTo>
                    <a:pt x="258410" y="100565"/>
                    <a:pt x="259061" y="98287"/>
                    <a:pt x="260037" y="96009"/>
                  </a:cubicBezTo>
                  <a:cubicBezTo>
                    <a:pt x="260363" y="95358"/>
                    <a:pt x="260688" y="94707"/>
                    <a:pt x="260688" y="94381"/>
                  </a:cubicBezTo>
                  <a:cubicBezTo>
                    <a:pt x="260688" y="94381"/>
                    <a:pt x="251250" y="94056"/>
                    <a:pt x="246043" y="93731"/>
                  </a:cubicBezTo>
                  <a:cubicBezTo>
                    <a:pt x="244090" y="93731"/>
                    <a:pt x="242788" y="93731"/>
                    <a:pt x="242137" y="93405"/>
                  </a:cubicBezTo>
                  <a:cubicBezTo>
                    <a:pt x="240835" y="93080"/>
                    <a:pt x="240510" y="92103"/>
                    <a:pt x="240835" y="90476"/>
                  </a:cubicBezTo>
                  <a:cubicBezTo>
                    <a:pt x="240835" y="89825"/>
                    <a:pt x="241161" y="89174"/>
                    <a:pt x="241486" y="88523"/>
                  </a:cubicBezTo>
                  <a:lnTo>
                    <a:pt x="241486" y="88523"/>
                  </a:lnTo>
                  <a:cubicBezTo>
                    <a:pt x="241812" y="87222"/>
                    <a:pt x="242463" y="85920"/>
                    <a:pt x="242137" y="85269"/>
                  </a:cubicBezTo>
                  <a:cubicBezTo>
                    <a:pt x="242137" y="84618"/>
                    <a:pt x="241812" y="83642"/>
                    <a:pt x="241161" y="82991"/>
                  </a:cubicBezTo>
                  <a:cubicBezTo>
                    <a:pt x="240510" y="82014"/>
                    <a:pt x="239859" y="81363"/>
                    <a:pt x="239534" y="80387"/>
                  </a:cubicBezTo>
                  <a:cubicBezTo>
                    <a:pt x="238557" y="79085"/>
                    <a:pt x="234652" y="76482"/>
                    <a:pt x="230421" y="73878"/>
                  </a:cubicBezTo>
                  <a:lnTo>
                    <a:pt x="230421" y="73878"/>
                  </a:lnTo>
                  <a:lnTo>
                    <a:pt x="230095" y="73552"/>
                  </a:lnTo>
                  <a:lnTo>
                    <a:pt x="230095" y="73552"/>
                  </a:lnTo>
                  <a:cubicBezTo>
                    <a:pt x="226841" y="71600"/>
                    <a:pt x="226515" y="70623"/>
                    <a:pt x="226190" y="69647"/>
                  </a:cubicBezTo>
                  <a:cubicBezTo>
                    <a:pt x="226190" y="69322"/>
                    <a:pt x="225865" y="68996"/>
                    <a:pt x="225214" y="68345"/>
                  </a:cubicBezTo>
                  <a:cubicBezTo>
                    <a:pt x="223586" y="66393"/>
                    <a:pt x="223586" y="64114"/>
                    <a:pt x="223912" y="61836"/>
                  </a:cubicBezTo>
                  <a:cubicBezTo>
                    <a:pt x="223912" y="60860"/>
                    <a:pt x="223912" y="60209"/>
                    <a:pt x="223912" y="60209"/>
                  </a:cubicBezTo>
                  <a:lnTo>
                    <a:pt x="223912" y="60209"/>
                  </a:lnTo>
                  <a:cubicBezTo>
                    <a:pt x="223912" y="59883"/>
                    <a:pt x="222285" y="59233"/>
                    <a:pt x="220657" y="58256"/>
                  </a:cubicBezTo>
                  <a:cubicBezTo>
                    <a:pt x="218054" y="56954"/>
                    <a:pt x="215125" y="55327"/>
                    <a:pt x="214474" y="53700"/>
                  </a:cubicBezTo>
                  <a:cubicBezTo>
                    <a:pt x="213823" y="52073"/>
                    <a:pt x="215450" y="50120"/>
                    <a:pt x="217077" y="48167"/>
                  </a:cubicBezTo>
                  <a:cubicBezTo>
                    <a:pt x="218379" y="46540"/>
                    <a:pt x="219681" y="45238"/>
                    <a:pt x="219356" y="44913"/>
                  </a:cubicBezTo>
                  <a:cubicBezTo>
                    <a:pt x="219030" y="44262"/>
                    <a:pt x="218379" y="43285"/>
                    <a:pt x="217403" y="41984"/>
                  </a:cubicBezTo>
                  <a:cubicBezTo>
                    <a:pt x="215776" y="39705"/>
                    <a:pt x="214148" y="37427"/>
                    <a:pt x="213497" y="35474"/>
                  </a:cubicBezTo>
                  <a:cubicBezTo>
                    <a:pt x="212847" y="32871"/>
                    <a:pt x="214474" y="31569"/>
                    <a:pt x="215450" y="30593"/>
                  </a:cubicBezTo>
                  <a:cubicBezTo>
                    <a:pt x="215776" y="30267"/>
                    <a:pt x="215776" y="30593"/>
                    <a:pt x="215776" y="30267"/>
                  </a:cubicBezTo>
                  <a:cubicBezTo>
                    <a:pt x="215776" y="29942"/>
                    <a:pt x="215776" y="29616"/>
                    <a:pt x="215776" y="28965"/>
                  </a:cubicBezTo>
                  <a:cubicBezTo>
                    <a:pt x="215776" y="27013"/>
                    <a:pt x="216101" y="23107"/>
                    <a:pt x="215450" y="22131"/>
                  </a:cubicBezTo>
                  <a:cubicBezTo>
                    <a:pt x="215125" y="21480"/>
                    <a:pt x="212521" y="19853"/>
                    <a:pt x="209917" y="18225"/>
                  </a:cubicBezTo>
                  <a:cubicBezTo>
                    <a:pt x="206988" y="16273"/>
                    <a:pt x="203734" y="14645"/>
                    <a:pt x="202432" y="14320"/>
                  </a:cubicBezTo>
                  <a:cubicBezTo>
                    <a:pt x="201130" y="13995"/>
                    <a:pt x="196899" y="13344"/>
                    <a:pt x="193319" y="13018"/>
                  </a:cubicBezTo>
                  <a:cubicBezTo>
                    <a:pt x="191041" y="12693"/>
                    <a:pt x="188763" y="12693"/>
                    <a:pt x="188112" y="12693"/>
                  </a:cubicBezTo>
                  <a:cubicBezTo>
                    <a:pt x="187461" y="12693"/>
                    <a:pt x="186159" y="13669"/>
                    <a:pt x="184532" y="14645"/>
                  </a:cubicBezTo>
                  <a:cubicBezTo>
                    <a:pt x="182254" y="15947"/>
                    <a:pt x="179650" y="17900"/>
                    <a:pt x="177697" y="18225"/>
                  </a:cubicBezTo>
                  <a:cubicBezTo>
                    <a:pt x="175419" y="18551"/>
                    <a:pt x="174118" y="15947"/>
                    <a:pt x="172490" y="13018"/>
                  </a:cubicBezTo>
                  <a:lnTo>
                    <a:pt x="172490" y="13018"/>
                  </a:lnTo>
                  <a:cubicBezTo>
                    <a:pt x="171188" y="10415"/>
                    <a:pt x="169886" y="7811"/>
                    <a:pt x="167934" y="6835"/>
                  </a:cubicBezTo>
                  <a:cubicBezTo>
                    <a:pt x="165005" y="5533"/>
                    <a:pt x="162401" y="6835"/>
                    <a:pt x="160123" y="7485"/>
                  </a:cubicBezTo>
                  <a:cubicBezTo>
                    <a:pt x="159147" y="7811"/>
                    <a:pt x="158496" y="8136"/>
                    <a:pt x="157519" y="8462"/>
                  </a:cubicBezTo>
                  <a:lnTo>
                    <a:pt x="157519" y="8462"/>
                  </a:lnTo>
                  <a:cubicBezTo>
                    <a:pt x="156218" y="8787"/>
                    <a:pt x="153288" y="7485"/>
                    <a:pt x="150359" y="6184"/>
                  </a:cubicBezTo>
                  <a:cubicBezTo>
                    <a:pt x="145803" y="4231"/>
                    <a:pt x="140921" y="1627"/>
                    <a:pt x="139620" y="651"/>
                  </a:cubicBezTo>
                  <a:lnTo>
                    <a:pt x="139620" y="651"/>
                  </a:lnTo>
                  <a:cubicBezTo>
                    <a:pt x="139294" y="325"/>
                    <a:pt x="138968" y="325"/>
                    <a:pt x="138968" y="0"/>
                  </a:cubicBezTo>
                  <a:cubicBezTo>
                    <a:pt x="137341" y="325"/>
                    <a:pt x="134087" y="651"/>
                    <a:pt x="133110" y="976"/>
                  </a:cubicBezTo>
                  <a:cubicBezTo>
                    <a:pt x="132459" y="1302"/>
                    <a:pt x="131158" y="1953"/>
                    <a:pt x="130181" y="2929"/>
                  </a:cubicBezTo>
                  <a:cubicBezTo>
                    <a:pt x="129205" y="3905"/>
                    <a:pt x="128229" y="4882"/>
                    <a:pt x="127252" y="6184"/>
                  </a:cubicBezTo>
                  <a:lnTo>
                    <a:pt x="127252" y="6184"/>
                  </a:lnTo>
                  <a:cubicBezTo>
                    <a:pt x="126601" y="7160"/>
                    <a:pt x="126276" y="8136"/>
                    <a:pt x="125950" y="9438"/>
                  </a:cubicBezTo>
                  <a:cubicBezTo>
                    <a:pt x="125625" y="11065"/>
                    <a:pt x="125300" y="12367"/>
                    <a:pt x="123998" y="13669"/>
                  </a:cubicBezTo>
                  <a:cubicBezTo>
                    <a:pt x="122696" y="14645"/>
                    <a:pt x="119116" y="14645"/>
                    <a:pt x="114885" y="14971"/>
                  </a:cubicBezTo>
                  <a:cubicBezTo>
                    <a:pt x="110329" y="14971"/>
                    <a:pt x="104796" y="14971"/>
                    <a:pt x="103820" y="16273"/>
                  </a:cubicBezTo>
                  <a:cubicBezTo>
                    <a:pt x="102518" y="17900"/>
                    <a:pt x="100891" y="18551"/>
                    <a:pt x="99263" y="19202"/>
                  </a:cubicBezTo>
                  <a:lnTo>
                    <a:pt x="99263" y="19202"/>
                  </a:lnTo>
                  <a:cubicBezTo>
                    <a:pt x="97961" y="19527"/>
                    <a:pt x="96659" y="19853"/>
                    <a:pt x="95358" y="19853"/>
                  </a:cubicBezTo>
                  <a:cubicBezTo>
                    <a:pt x="95358" y="20829"/>
                    <a:pt x="95358" y="22131"/>
                    <a:pt x="95358" y="22782"/>
                  </a:cubicBezTo>
                  <a:cubicBezTo>
                    <a:pt x="95358" y="23433"/>
                    <a:pt x="95032" y="24734"/>
                    <a:pt x="94381" y="25711"/>
                  </a:cubicBezTo>
                  <a:cubicBezTo>
                    <a:pt x="93731" y="27338"/>
                    <a:pt x="92754" y="29291"/>
                    <a:pt x="93080" y="30918"/>
                  </a:cubicBezTo>
                  <a:cubicBezTo>
                    <a:pt x="93405" y="31894"/>
                    <a:pt x="94381" y="32220"/>
                    <a:pt x="95683" y="32871"/>
                  </a:cubicBezTo>
                  <a:cubicBezTo>
                    <a:pt x="97311" y="33522"/>
                    <a:pt x="98938" y="34173"/>
                    <a:pt x="98613" y="36125"/>
                  </a:cubicBezTo>
                  <a:cubicBezTo>
                    <a:pt x="98287" y="38404"/>
                    <a:pt x="92429" y="41333"/>
                    <a:pt x="89825" y="42634"/>
                  </a:cubicBezTo>
                  <a:cubicBezTo>
                    <a:pt x="89500" y="42960"/>
                    <a:pt x="89174" y="42960"/>
                    <a:pt x="88849" y="42960"/>
                  </a:cubicBezTo>
                  <a:cubicBezTo>
                    <a:pt x="88198" y="43285"/>
                    <a:pt x="83967" y="46214"/>
                    <a:pt x="80387" y="49143"/>
                  </a:cubicBezTo>
                  <a:cubicBezTo>
                    <a:pt x="77783" y="51096"/>
                    <a:pt x="75505" y="53049"/>
                    <a:pt x="74204" y="54351"/>
                  </a:cubicBezTo>
                  <a:cubicBezTo>
                    <a:pt x="72250" y="56629"/>
                    <a:pt x="71600" y="59558"/>
                    <a:pt x="70949" y="62162"/>
                  </a:cubicBezTo>
                  <a:cubicBezTo>
                    <a:pt x="70623" y="63138"/>
                    <a:pt x="70623" y="63789"/>
                    <a:pt x="70298" y="64765"/>
                  </a:cubicBezTo>
                  <a:cubicBezTo>
                    <a:pt x="69972" y="65742"/>
                    <a:pt x="70949" y="67694"/>
                    <a:pt x="71600" y="69972"/>
                  </a:cubicBezTo>
                  <a:cubicBezTo>
                    <a:pt x="72902" y="73552"/>
                    <a:pt x="74204" y="77458"/>
                    <a:pt x="71925" y="79085"/>
                  </a:cubicBezTo>
                  <a:cubicBezTo>
                    <a:pt x="69972" y="80387"/>
                    <a:pt x="67694" y="79085"/>
                    <a:pt x="65416" y="77783"/>
                  </a:cubicBezTo>
                  <a:cubicBezTo>
                    <a:pt x="63789" y="76807"/>
                    <a:pt x="62161" y="75831"/>
                    <a:pt x="60860" y="76156"/>
                  </a:cubicBezTo>
                  <a:cubicBezTo>
                    <a:pt x="59232" y="76482"/>
                    <a:pt x="58256" y="77458"/>
                    <a:pt x="57931" y="78109"/>
                  </a:cubicBezTo>
                  <a:cubicBezTo>
                    <a:pt x="57605" y="78760"/>
                    <a:pt x="56954" y="79085"/>
                    <a:pt x="56304" y="79411"/>
                  </a:cubicBezTo>
                  <a:cubicBezTo>
                    <a:pt x="55327" y="79736"/>
                    <a:pt x="54025" y="79736"/>
                    <a:pt x="52073" y="79411"/>
                  </a:cubicBezTo>
                  <a:lnTo>
                    <a:pt x="52073" y="79411"/>
                  </a:lnTo>
                  <a:cubicBezTo>
                    <a:pt x="50445" y="79411"/>
                    <a:pt x="48493" y="79085"/>
                    <a:pt x="46865" y="79411"/>
                  </a:cubicBezTo>
                  <a:cubicBezTo>
                    <a:pt x="45889" y="79411"/>
                    <a:pt x="45889" y="80387"/>
                    <a:pt x="45889" y="81038"/>
                  </a:cubicBezTo>
                  <a:lnTo>
                    <a:pt x="45889" y="81038"/>
                  </a:lnTo>
                  <a:cubicBezTo>
                    <a:pt x="45889" y="82340"/>
                    <a:pt x="45563" y="83642"/>
                    <a:pt x="44262" y="84618"/>
                  </a:cubicBezTo>
                  <a:lnTo>
                    <a:pt x="44262" y="84618"/>
                  </a:lnTo>
                  <a:cubicBezTo>
                    <a:pt x="42960" y="85269"/>
                    <a:pt x="40682" y="86571"/>
                    <a:pt x="38078" y="87547"/>
                  </a:cubicBezTo>
                  <a:cubicBezTo>
                    <a:pt x="36451" y="88198"/>
                    <a:pt x="35149" y="88849"/>
                    <a:pt x="34173" y="88849"/>
                  </a:cubicBezTo>
                  <a:lnTo>
                    <a:pt x="34173" y="88849"/>
                  </a:lnTo>
                  <a:cubicBezTo>
                    <a:pt x="32871" y="89174"/>
                    <a:pt x="31569" y="88849"/>
                    <a:pt x="29616" y="88198"/>
                  </a:cubicBezTo>
                  <a:cubicBezTo>
                    <a:pt x="27013" y="87547"/>
                    <a:pt x="24084" y="86896"/>
                    <a:pt x="20504" y="86896"/>
                  </a:cubicBezTo>
                  <a:cubicBezTo>
                    <a:pt x="17900" y="86896"/>
                    <a:pt x="16273" y="86896"/>
                    <a:pt x="14645" y="86896"/>
                  </a:cubicBezTo>
                  <a:cubicBezTo>
                    <a:pt x="13018" y="86896"/>
                    <a:pt x="11716" y="86896"/>
                    <a:pt x="10089" y="87222"/>
                  </a:cubicBezTo>
                  <a:cubicBezTo>
                    <a:pt x="10740" y="89500"/>
                    <a:pt x="11391" y="91778"/>
                    <a:pt x="12042" y="93731"/>
                  </a:cubicBezTo>
                  <a:lnTo>
                    <a:pt x="12042" y="93731"/>
                  </a:lnTo>
                  <a:lnTo>
                    <a:pt x="12693" y="95358"/>
                  </a:lnTo>
                  <a:cubicBezTo>
                    <a:pt x="15296" y="101541"/>
                    <a:pt x="19853" y="111631"/>
                    <a:pt x="19853" y="116187"/>
                  </a:cubicBezTo>
                  <a:cubicBezTo>
                    <a:pt x="19853" y="117163"/>
                    <a:pt x="20178" y="118465"/>
                    <a:pt x="20178" y="120092"/>
                  </a:cubicBezTo>
                  <a:cubicBezTo>
                    <a:pt x="20829" y="124323"/>
                    <a:pt x="21154" y="128880"/>
                    <a:pt x="19853" y="131809"/>
                  </a:cubicBezTo>
                  <a:cubicBezTo>
                    <a:pt x="18876" y="134087"/>
                    <a:pt x="12693" y="139294"/>
                    <a:pt x="7486" y="143850"/>
                  </a:cubicBezTo>
                  <a:cubicBezTo>
                    <a:pt x="3905" y="147105"/>
                    <a:pt x="325" y="149708"/>
                    <a:pt x="0" y="150685"/>
                  </a:cubicBezTo>
                  <a:cubicBezTo>
                    <a:pt x="0" y="150685"/>
                    <a:pt x="325" y="150685"/>
                    <a:pt x="977" y="151010"/>
                  </a:cubicBezTo>
                  <a:lnTo>
                    <a:pt x="977" y="151010"/>
                  </a:lnTo>
                  <a:cubicBezTo>
                    <a:pt x="2278" y="151661"/>
                    <a:pt x="4231" y="152638"/>
                    <a:pt x="5858" y="153288"/>
                  </a:cubicBezTo>
                  <a:cubicBezTo>
                    <a:pt x="8136" y="154265"/>
                    <a:pt x="10089" y="154916"/>
                    <a:pt x="11065" y="155892"/>
                  </a:cubicBezTo>
                  <a:cubicBezTo>
                    <a:pt x="13018" y="157845"/>
                    <a:pt x="11065" y="168259"/>
                    <a:pt x="10414" y="172165"/>
                  </a:cubicBezTo>
                  <a:cubicBezTo>
                    <a:pt x="10414" y="172816"/>
                    <a:pt x="10089" y="173467"/>
                    <a:pt x="10089" y="173467"/>
                  </a:cubicBezTo>
                  <a:cubicBezTo>
                    <a:pt x="10089" y="173792"/>
                    <a:pt x="10740" y="175419"/>
                    <a:pt x="12042" y="177697"/>
                  </a:cubicBezTo>
                  <a:cubicBezTo>
                    <a:pt x="14320" y="176721"/>
                    <a:pt x="20178" y="174443"/>
                    <a:pt x="23432" y="173792"/>
                  </a:cubicBezTo>
                  <a:cubicBezTo>
                    <a:pt x="25060" y="173467"/>
                    <a:pt x="26687" y="171188"/>
                    <a:pt x="28640" y="168910"/>
                  </a:cubicBezTo>
                  <a:cubicBezTo>
                    <a:pt x="30918" y="166307"/>
                    <a:pt x="32871" y="163378"/>
                    <a:pt x="35149" y="163378"/>
                  </a:cubicBezTo>
                  <a:cubicBezTo>
                    <a:pt x="36451" y="163378"/>
                    <a:pt x="39380" y="163052"/>
                    <a:pt x="43285" y="162727"/>
                  </a:cubicBezTo>
                  <a:cubicBezTo>
                    <a:pt x="51096" y="162076"/>
                    <a:pt x="61836" y="161425"/>
                    <a:pt x="68671" y="161425"/>
                  </a:cubicBezTo>
                  <a:cubicBezTo>
                    <a:pt x="72902" y="161425"/>
                    <a:pt x="80387" y="162727"/>
                    <a:pt x="88198" y="164029"/>
                  </a:cubicBezTo>
                  <a:cubicBezTo>
                    <a:pt x="99914" y="166307"/>
                    <a:pt x="112281" y="168910"/>
                    <a:pt x="115536" y="169887"/>
                  </a:cubicBezTo>
                  <a:cubicBezTo>
                    <a:pt x="118790" y="170863"/>
                    <a:pt x="119767" y="174443"/>
                    <a:pt x="120743" y="177372"/>
                  </a:cubicBezTo>
                  <a:cubicBezTo>
                    <a:pt x="121394" y="178999"/>
                    <a:pt x="121720" y="180301"/>
                    <a:pt x="121720" y="180301"/>
                  </a:cubicBezTo>
                  <a:cubicBezTo>
                    <a:pt x="123672" y="179976"/>
                    <a:pt x="125300" y="178023"/>
                    <a:pt x="126927" y="176396"/>
                  </a:cubicBezTo>
                  <a:cubicBezTo>
                    <a:pt x="127578" y="175745"/>
                    <a:pt x="128229" y="175094"/>
                    <a:pt x="128879" y="174768"/>
                  </a:cubicBezTo>
                  <a:cubicBezTo>
                    <a:pt x="129856" y="174117"/>
                    <a:pt x="131483" y="173467"/>
                    <a:pt x="133436" y="173141"/>
                  </a:cubicBezTo>
                  <a:cubicBezTo>
                    <a:pt x="136690" y="172490"/>
                    <a:pt x="140270" y="172490"/>
                    <a:pt x="141247" y="172490"/>
                  </a:cubicBezTo>
                  <a:cubicBezTo>
                    <a:pt x="142223" y="172490"/>
                    <a:pt x="145803" y="175419"/>
                    <a:pt x="149058" y="178023"/>
                  </a:cubicBezTo>
                  <a:cubicBezTo>
                    <a:pt x="151987" y="180301"/>
                    <a:pt x="153940" y="183556"/>
                    <a:pt x="154590" y="183230"/>
                  </a:cubicBezTo>
                  <a:lnTo>
                    <a:pt x="154590" y="183230"/>
                  </a:lnTo>
                  <a:cubicBezTo>
                    <a:pt x="154916" y="182905"/>
                    <a:pt x="156218" y="177697"/>
                    <a:pt x="156218" y="177697"/>
                  </a:cubicBezTo>
                  <a:lnTo>
                    <a:pt x="156218" y="177047"/>
                  </a:lnTo>
                  <a:lnTo>
                    <a:pt x="156543" y="176721"/>
                  </a:lnTo>
                  <a:cubicBezTo>
                    <a:pt x="156543" y="176721"/>
                    <a:pt x="162727" y="172490"/>
                    <a:pt x="164679" y="172165"/>
                  </a:cubicBezTo>
                  <a:cubicBezTo>
                    <a:pt x="166307" y="171839"/>
                    <a:pt x="168585" y="175094"/>
                    <a:pt x="170538" y="178023"/>
                  </a:cubicBezTo>
                  <a:lnTo>
                    <a:pt x="170538" y="178023"/>
                  </a:lnTo>
                  <a:cubicBezTo>
                    <a:pt x="172165" y="180301"/>
                    <a:pt x="173141" y="182254"/>
                    <a:pt x="173467" y="182254"/>
                  </a:cubicBezTo>
                  <a:cubicBezTo>
                    <a:pt x="173792" y="182254"/>
                    <a:pt x="174768" y="181928"/>
                    <a:pt x="176396" y="181603"/>
                  </a:cubicBezTo>
                  <a:cubicBezTo>
                    <a:pt x="181603" y="180627"/>
                    <a:pt x="191692" y="178348"/>
                    <a:pt x="194947" y="178999"/>
                  </a:cubicBezTo>
                  <a:cubicBezTo>
                    <a:pt x="197225" y="179325"/>
                    <a:pt x="199503" y="181277"/>
                    <a:pt x="201781" y="183230"/>
                  </a:cubicBezTo>
                  <a:lnTo>
                    <a:pt x="201781" y="183230"/>
                  </a:lnTo>
                  <a:cubicBezTo>
                    <a:pt x="203734" y="184858"/>
                    <a:pt x="205686" y="186485"/>
                    <a:pt x="206337" y="186159"/>
                  </a:cubicBezTo>
                  <a:cubicBezTo>
                    <a:pt x="206988" y="185834"/>
                    <a:pt x="205686" y="180627"/>
                    <a:pt x="204710" y="177047"/>
                  </a:cubicBezTo>
                  <a:cubicBezTo>
                    <a:pt x="204385" y="175419"/>
                    <a:pt x="204059" y="174117"/>
                    <a:pt x="204059" y="173467"/>
                  </a:cubicBezTo>
                  <a:cubicBezTo>
                    <a:pt x="204059" y="172165"/>
                    <a:pt x="207314" y="166958"/>
                    <a:pt x="210894" y="162727"/>
                  </a:cubicBezTo>
                  <a:cubicBezTo>
                    <a:pt x="213823" y="158821"/>
                    <a:pt x="217077" y="155567"/>
                    <a:pt x="218704" y="155241"/>
                  </a:cubicBezTo>
                  <a:cubicBezTo>
                    <a:pt x="220983" y="154590"/>
                    <a:pt x="230095" y="155241"/>
                    <a:pt x="235628" y="155567"/>
                  </a:cubicBezTo>
                  <a:lnTo>
                    <a:pt x="239859" y="155892"/>
                  </a:lnTo>
                  <a:lnTo>
                    <a:pt x="239859" y="15589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5" name="Freeform: Shape 2764">
              <a:extLst>
                <a:ext uri="{FF2B5EF4-FFF2-40B4-BE49-F238E27FC236}">
                  <a16:creationId xmlns:a16="http://schemas.microsoft.com/office/drawing/2014/main" id="{C9B34AE0-C9FE-4F86-A47C-FA1914EF711C}"/>
                </a:ext>
              </a:extLst>
            </p:cNvPr>
            <p:cNvSpPr/>
            <p:nvPr/>
          </p:nvSpPr>
          <p:spPr>
            <a:xfrm>
              <a:off x="6383951" y="2829842"/>
              <a:ext cx="502174" cy="286742"/>
            </a:xfrm>
            <a:custGeom>
              <a:avLst/>
              <a:gdLst>
                <a:gd name="connsiteX0" fmla="*/ 207964 w 502174"/>
                <a:gd name="connsiteY0" fmla="*/ 251541 h 286742"/>
                <a:gd name="connsiteX1" fmla="*/ 207964 w 502174"/>
                <a:gd name="connsiteY1" fmla="*/ 248937 h 286742"/>
                <a:gd name="connsiteX2" fmla="*/ 207314 w 502174"/>
                <a:gd name="connsiteY2" fmla="*/ 241777 h 286742"/>
                <a:gd name="connsiteX3" fmla="*/ 205361 w 502174"/>
                <a:gd name="connsiteY3" fmla="*/ 236896 h 286742"/>
                <a:gd name="connsiteX4" fmla="*/ 205361 w 502174"/>
                <a:gd name="connsiteY4" fmla="*/ 233316 h 286742"/>
                <a:gd name="connsiteX5" fmla="*/ 209592 w 502174"/>
                <a:gd name="connsiteY5" fmla="*/ 238848 h 286742"/>
                <a:gd name="connsiteX6" fmla="*/ 213823 w 502174"/>
                <a:gd name="connsiteY6" fmla="*/ 235594 h 286742"/>
                <a:gd name="connsiteX7" fmla="*/ 221634 w 502174"/>
                <a:gd name="connsiteY7" fmla="*/ 233316 h 286742"/>
                <a:gd name="connsiteX8" fmla="*/ 228143 w 502174"/>
                <a:gd name="connsiteY8" fmla="*/ 227783 h 286742"/>
                <a:gd name="connsiteX9" fmla="*/ 224563 w 502174"/>
                <a:gd name="connsiteY9" fmla="*/ 220297 h 286742"/>
                <a:gd name="connsiteX10" fmla="*/ 223586 w 502174"/>
                <a:gd name="connsiteY10" fmla="*/ 214765 h 286742"/>
                <a:gd name="connsiteX11" fmla="*/ 228468 w 502174"/>
                <a:gd name="connsiteY11" fmla="*/ 218670 h 286742"/>
                <a:gd name="connsiteX12" fmla="*/ 232373 w 502174"/>
                <a:gd name="connsiteY12" fmla="*/ 217368 h 286742"/>
                <a:gd name="connsiteX13" fmla="*/ 239208 w 502174"/>
                <a:gd name="connsiteY13" fmla="*/ 209558 h 286742"/>
                <a:gd name="connsiteX14" fmla="*/ 247344 w 502174"/>
                <a:gd name="connsiteY14" fmla="*/ 206954 h 286742"/>
                <a:gd name="connsiteX15" fmla="*/ 256457 w 502174"/>
                <a:gd name="connsiteY15" fmla="*/ 206303 h 286742"/>
                <a:gd name="connsiteX16" fmla="*/ 262641 w 502174"/>
                <a:gd name="connsiteY16" fmla="*/ 199143 h 286742"/>
                <a:gd name="connsiteX17" fmla="*/ 265244 w 502174"/>
                <a:gd name="connsiteY17" fmla="*/ 203699 h 286742"/>
                <a:gd name="connsiteX18" fmla="*/ 270777 w 502174"/>
                <a:gd name="connsiteY18" fmla="*/ 203374 h 286742"/>
                <a:gd name="connsiteX19" fmla="*/ 269800 w 502174"/>
                <a:gd name="connsiteY19" fmla="*/ 195563 h 286742"/>
                <a:gd name="connsiteX20" fmla="*/ 265895 w 502174"/>
                <a:gd name="connsiteY20" fmla="*/ 189379 h 286742"/>
                <a:gd name="connsiteX21" fmla="*/ 269150 w 502174"/>
                <a:gd name="connsiteY21" fmla="*/ 189705 h 286742"/>
                <a:gd name="connsiteX22" fmla="*/ 275659 w 502174"/>
                <a:gd name="connsiteY22" fmla="*/ 195888 h 286742"/>
                <a:gd name="connsiteX23" fmla="*/ 275659 w 502174"/>
                <a:gd name="connsiteY23" fmla="*/ 205001 h 286742"/>
                <a:gd name="connsiteX24" fmla="*/ 284446 w 502174"/>
                <a:gd name="connsiteY24" fmla="*/ 207930 h 286742"/>
                <a:gd name="connsiteX25" fmla="*/ 292908 w 502174"/>
                <a:gd name="connsiteY25" fmla="*/ 207930 h 286742"/>
                <a:gd name="connsiteX26" fmla="*/ 281517 w 502174"/>
                <a:gd name="connsiteY26" fmla="*/ 212812 h 286742"/>
                <a:gd name="connsiteX27" fmla="*/ 274357 w 502174"/>
                <a:gd name="connsiteY27" fmla="*/ 211836 h 286742"/>
                <a:gd name="connsiteX28" fmla="*/ 265895 w 502174"/>
                <a:gd name="connsiteY28" fmla="*/ 212487 h 286742"/>
                <a:gd name="connsiteX29" fmla="*/ 272730 w 502174"/>
                <a:gd name="connsiteY29" fmla="*/ 218019 h 286742"/>
                <a:gd name="connsiteX30" fmla="*/ 263291 w 502174"/>
                <a:gd name="connsiteY30" fmla="*/ 219646 h 286742"/>
                <a:gd name="connsiteX31" fmla="*/ 268824 w 502174"/>
                <a:gd name="connsiteY31" fmla="*/ 222576 h 286742"/>
                <a:gd name="connsiteX32" fmla="*/ 281191 w 502174"/>
                <a:gd name="connsiteY32" fmla="*/ 223878 h 286742"/>
                <a:gd name="connsiteX33" fmla="*/ 290304 w 502174"/>
                <a:gd name="connsiteY33" fmla="*/ 226806 h 286742"/>
                <a:gd name="connsiteX34" fmla="*/ 306577 w 502174"/>
                <a:gd name="connsiteY34" fmla="*/ 222901 h 286742"/>
                <a:gd name="connsiteX35" fmla="*/ 310808 w 502174"/>
                <a:gd name="connsiteY35" fmla="*/ 227457 h 286742"/>
                <a:gd name="connsiteX36" fmla="*/ 318618 w 502174"/>
                <a:gd name="connsiteY36" fmla="*/ 226481 h 286742"/>
                <a:gd name="connsiteX37" fmla="*/ 321873 w 502174"/>
                <a:gd name="connsiteY37" fmla="*/ 234292 h 286742"/>
                <a:gd name="connsiteX38" fmla="*/ 314713 w 502174"/>
                <a:gd name="connsiteY38" fmla="*/ 235594 h 286742"/>
                <a:gd name="connsiteX39" fmla="*/ 305600 w 502174"/>
                <a:gd name="connsiteY39" fmla="*/ 241127 h 286742"/>
                <a:gd name="connsiteX40" fmla="*/ 295511 w 502174"/>
                <a:gd name="connsiteY40" fmla="*/ 245683 h 286742"/>
                <a:gd name="connsiteX41" fmla="*/ 286724 w 502174"/>
                <a:gd name="connsiteY41" fmla="*/ 251215 h 286742"/>
                <a:gd name="connsiteX42" fmla="*/ 295837 w 502174"/>
                <a:gd name="connsiteY42" fmla="*/ 254145 h 286742"/>
                <a:gd name="connsiteX43" fmla="*/ 302020 w 502174"/>
                <a:gd name="connsiteY43" fmla="*/ 257725 h 286742"/>
                <a:gd name="connsiteX44" fmla="*/ 316340 w 502174"/>
                <a:gd name="connsiteY44" fmla="*/ 260654 h 286742"/>
                <a:gd name="connsiteX45" fmla="*/ 320897 w 502174"/>
                <a:gd name="connsiteY45" fmla="*/ 268790 h 286742"/>
                <a:gd name="connsiteX46" fmla="*/ 319270 w 502174"/>
                <a:gd name="connsiteY46" fmla="*/ 275299 h 286742"/>
                <a:gd name="connsiteX47" fmla="*/ 314713 w 502174"/>
                <a:gd name="connsiteY47" fmla="*/ 280832 h 286742"/>
                <a:gd name="connsiteX48" fmla="*/ 323500 w 502174"/>
                <a:gd name="connsiteY48" fmla="*/ 286690 h 286742"/>
                <a:gd name="connsiteX49" fmla="*/ 341400 w 502174"/>
                <a:gd name="connsiteY49" fmla="*/ 278228 h 286742"/>
                <a:gd name="connsiteX50" fmla="*/ 358324 w 502174"/>
                <a:gd name="connsiteY50" fmla="*/ 268464 h 286742"/>
                <a:gd name="connsiteX51" fmla="*/ 372318 w 502174"/>
                <a:gd name="connsiteY51" fmla="*/ 261305 h 286742"/>
                <a:gd name="connsiteX52" fmla="*/ 380780 w 502174"/>
                <a:gd name="connsiteY52" fmla="*/ 264234 h 286742"/>
                <a:gd name="connsiteX53" fmla="*/ 394449 w 502174"/>
                <a:gd name="connsiteY53" fmla="*/ 262932 h 286742"/>
                <a:gd name="connsiteX54" fmla="*/ 393147 w 502174"/>
                <a:gd name="connsiteY54" fmla="*/ 257725 h 286742"/>
                <a:gd name="connsiteX55" fmla="*/ 398680 w 502174"/>
                <a:gd name="connsiteY55" fmla="*/ 252517 h 286742"/>
                <a:gd name="connsiteX56" fmla="*/ 381756 w 502174"/>
                <a:gd name="connsiteY56" fmla="*/ 250890 h 286742"/>
                <a:gd name="connsiteX57" fmla="*/ 374922 w 502174"/>
                <a:gd name="connsiteY57" fmla="*/ 252517 h 286742"/>
                <a:gd name="connsiteX58" fmla="*/ 369715 w 502174"/>
                <a:gd name="connsiteY58" fmla="*/ 255446 h 286742"/>
                <a:gd name="connsiteX59" fmla="*/ 362880 w 502174"/>
                <a:gd name="connsiteY59" fmla="*/ 254470 h 286742"/>
                <a:gd name="connsiteX60" fmla="*/ 361253 w 502174"/>
                <a:gd name="connsiteY60" fmla="*/ 248937 h 286742"/>
                <a:gd name="connsiteX61" fmla="*/ 356697 w 502174"/>
                <a:gd name="connsiteY61" fmla="*/ 241127 h 286742"/>
                <a:gd name="connsiteX62" fmla="*/ 350513 w 502174"/>
                <a:gd name="connsiteY62" fmla="*/ 234617 h 286742"/>
                <a:gd name="connsiteX63" fmla="*/ 344980 w 502174"/>
                <a:gd name="connsiteY63" fmla="*/ 238197 h 286742"/>
                <a:gd name="connsiteX64" fmla="*/ 340424 w 502174"/>
                <a:gd name="connsiteY64" fmla="*/ 230387 h 286742"/>
                <a:gd name="connsiteX65" fmla="*/ 333264 w 502174"/>
                <a:gd name="connsiteY65" fmla="*/ 231037 h 286742"/>
                <a:gd name="connsiteX66" fmla="*/ 322849 w 502174"/>
                <a:gd name="connsiteY66" fmla="*/ 222576 h 286742"/>
                <a:gd name="connsiteX67" fmla="*/ 334240 w 502174"/>
                <a:gd name="connsiteY67" fmla="*/ 225505 h 286742"/>
                <a:gd name="connsiteX68" fmla="*/ 335542 w 502174"/>
                <a:gd name="connsiteY68" fmla="*/ 220297 h 286742"/>
                <a:gd name="connsiteX69" fmla="*/ 345631 w 502174"/>
                <a:gd name="connsiteY69" fmla="*/ 222576 h 286742"/>
                <a:gd name="connsiteX70" fmla="*/ 344980 w 502174"/>
                <a:gd name="connsiteY70" fmla="*/ 229085 h 286742"/>
                <a:gd name="connsiteX71" fmla="*/ 350188 w 502174"/>
                <a:gd name="connsiteY71" fmla="*/ 227783 h 286742"/>
                <a:gd name="connsiteX72" fmla="*/ 354744 w 502174"/>
                <a:gd name="connsiteY72" fmla="*/ 223878 h 286742"/>
                <a:gd name="connsiteX73" fmla="*/ 358324 w 502174"/>
                <a:gd name="connsiteY73" fmla="*/ 221599 h 286742"/>
                <a:gd name="connsiteX74" fmla="*/ 360927 w 502174"/>
                <a:gd name="connsiteY74" fmla="*/ 218345 h 286742"/>
                <a:gd name="connsiteX75" fmla="*/ 364182 w 502174"/>
                <a:gd name="connsiteY75" fmla="*/ 212812 h 286742"/>
                <a:gd name="connsiteX76" fmla="*/ 366135 w 502174"/>
                <a:gd name="connsiteY76" fmla="*/ 218019 h 286742"/>
                <a:gd name="connsiteX77" fmla="*/ 363857 w 502174"/>
                <a:gd name="connsiteY77" fmla="*/ 224203 h 286742"/>
                <a:gd name="connsiteX78" fmla="*/ 369389 w 502174"/>
                <a:gd name="connsiteY78" fmla="*/ 219321 h 286742"/>
                <a:gd name="connsiteX79" fmla="*/ 382408 w 502174"/>
                <a:gd name="connsiteY79" fmla="*/ 207930 h 286742"/>
                <a:gd name="connsiteX80" fmla="*/ 391520 w 502174"/>
                <a:gd name="connsiteY80" fmla="*/ 205652 h 286742"/>
                <a:gd name="connsiteX81" fmla="*/ 405189 w 502174"/>
                <a:gd name="connsiteY81" fmla="*/ 202398 h 286742"/>
                <a:gd name="connsiteX82" fmla="*/ 409745 w 502174"/>
                <a:gd name="connsiteY82" fmla="*/ 206954 h 286742"/>
                <a:gd name="connsiteX83" fmla="*/ 417556 w 502174"/>
                <a:gd name="connsiteY83" fmla="*/ 199794 h 286742"/>
                <a:gd name="connsiteX84" fmla="*/ 424391 w 502174"/>
                <a:gd name="connsiteY84" fmla="*/ 199469 h 286742"/>
                <a:gd name="connsiteX85" fmla="*/ 430900 w 502174"/>
                <a:gd name="connsiteY85" fmla="*/ 192309 h 286742"/>
                <a:gd name="connsiteX86" fmla="*/ 440989 w 502174"/>
                <a:gd name="connsiteY86" fmla="*/ 191658 h 286742"/>
                <a:gd name="connsiteX87" fmla="*/ 449451 w 502174"/>
                <a:gd name="connsiteY87" fmla="*/ 190356 h 286742"/>
                <a:gd name="connsiteX88" fmla="*/ 449776 w 502174"/>
                <a:gd name="connsiteY88" fmla="*/ 184498 h 286742"/>
                <a:gd name="connsiteX89" fmla="*/ 450753 w 502174"/>
                <a:gd name="connsiteY89" fmla="*/ 178314 h 286742"/>
                <a:gd name="connsiteX90" fmla="*/ 451729 w 502174"/>
                <a:gd name="connsiteY90" fmla="*/ 174409 h 286742"/>
                <a:gd name="connsiteX91" fmla="*/ 455635 w 502174"/>
                <a:gd name="connsiteY91" fmla="*/ 171805 h 286742"/>
                <a:gd name="connsiteX92" fmla="*/ 462794 w 502174"/>
                <a:gd name="connsiteY92" fmla="*/ 169201 h 286742"/>
                <a:gd name="connsiteX93" fmla="*/ 469629 w 502174"/>
                <a:gd name="connsiteY93" fmla="*/ 164970 h 286742"/>
                <a:gd name="connsiteX94" fmla="*/ 471256 w 502174"/>
                <a:gd name="connsiteY94" fmla="*/ 163669 h 286742"/>
                <a:gd name="connsiteX95" fmla="*/ 481671 w 502174"/>
                <a:gd name="connsiteY95" fmla="*/ 163994 h 286742"/>
                <a:gd name="connsiteX96" fmla="*/ 491109 w 502174"/>
                <a:gd name="connsiteY96" fmla="*/ 164970 h 286742"/>
                <a:gd name="connsiteX97" fmla="*/ 491109 w 502174"/>
                <a:gd name="connsiteY97" fmla="*/ 164970 h 286742"/>
                <a:gd name="connsiteX98" fmla="*/ 492736 w 502174"/>
                <a:gd name="connsiteY98" fmla="*/ 159763 h 286742"/>
                <a:gd name="connsiteX99" fmla="*/ 493387 w 502174"/>
                <a:gd name="connsiteY99" fmla="*/ 157160 h 286742"/>
                <a:gd name="connsiteX100" fmla="*/ 495665 w 502174"/>
                <a:gd name="connsiteY100" fmla="*/ 153254 h 286742"/>
                <a:gd name="connsiteX101" fmla="*/ 497292 w 502174"/>
                <a:gd name="connsiteY101" fmla="*/ 150325 h 286742"/>
                <a:gd name="connsiteX102" fmla="*/ 497292 w 502174"/>
                <a:gd name="connsiteY102" fmla="*/ 150325 h 286742"/>
                <a:gd name="connsiteX103" fmla="*/ 496316 w 502174"/>
                <a:gd name="connsiteY103" fmla="*/ 147396 h 286742"/>
                <a:gd name="connsiteX104" fmla="*/ 494038 w 502174"/>
                <a:gd name="connsiteY104" fmla="*/ 142514 h 286742"/>
                <a:gd name="connsiteX105" fmla="*/ 492411 w 502174"/>
                <a:gd name="connsiteY105" fmla="*/ 142189 h 286742"/>
                <a:gd name="connsiteX106" fmla="*/ 492411 w 502174"/>
                <a:gd name="connsiteY106" fmla="*/ 142189 h 286742"/>
                <a:gd name="connsiteX107" fmla="*/ 488505 w 502174"/>
                <a:gd name="connsiteY107" fmla="*/ 139910 h 286742"/>
                <a:gd name="connsiteX108" fmla="*/ 488505 w 502174"/>
                <a:gd name="connsiteY108" fmla="*/ 134703 h 286742"/>
                <a:gd name="connsiteX109" fmla="*/ 488831 w 502174"/>
                <a:gd name="connsiteY109" fmla="*/ 134052 h 286742"/>
                <a:gd name="connsiteX110" fmla="*/ 493062 w 502174"/>
                <a:gd name="connsiteY110" fmla="*/ 130798 h 286742"/>
                <a:gd name="connsiteX111" fmla="*/ 497292 w 502174"/>
                <a:gd name="connsiteY111" fmla="*/ 128520 h 286742"/>
                <a:gd name="connsiteX112" fmla="*/ 495665 w 502174"/>
                <a:gd name="connsiteY112" fmla="*/ 128194 h 286742"/>
                <a:gd name="connsiteX113" fmla="*/ 491434 w 502174"/>
                <a:gd name="connsiteY113" fmla="*/ 125265 h 286742"/>
                <a:gd name="connsiteX114" fmla="*/ 497944 w 502174"/>
                <a:gd name="connsiteY114" fmla="*/ 118105 h 286742"/>
                <a:gd name="connsiteX115" fmla="*/ 501849 w 502174"/>
                <a:gd name="connsiteY115" fmla="*/ 115176 h 286742"/>
                <a:gd name="connsiteX116" fmla="*/ 502174 w 502174"/>
                <a:gd name="connsiteY116" fmla="*/ 107040 h 286742"/>
                <a:gd name="connsiteX117" fmla="*/ 502174 w 502174"/>
                <a:gd name="connsiteY117" fmla="*/ 101833 h 286742"/>
                <a:gd name="connsiteX118" fmla="*/ 497618 w 502174"/>
                <a:gd name="connsiteY118" fmla="*/ 103460 h 286742"/>
                <a:gd name="connsiteX119" fmla="*/ 492736 w 502174"/>
                <a:gd name="connsiteY119" fmla="*/ 104762 h 286742"/>
                <a:gd name="connsiteX120" fmla="*/ 482647 w 502174"/>
                <a:gd name="connsiteY120" fmla="*/ 98252 h 286742"/>
                <a:gd name="connsiteX121" fmla="*/ 482647 w 502174"/>
                <a:gd name="connsiteY121" fmla="*/ 98252 h 286742"/>
                <a:gd name="connsiteX122" fmla="*/ 476463 w 502174"/>
                <a:gd name="connsiteY122" fmla="*/ 93371 h 286742"/>
                <a:gd name="connsiteX123" fmla="*/ 473209 w 502174"/>
                <a:gd name="connsiteY123" fmla="*/ 94347 h 286742"/>
                <a:gd name="connsiteX124" fmla="*/ 470280 w 502174"/>
                <a:gd name="connsiteY124" fmla="*/ 95323 h 286742"/>
                <a:gd name="connsiteX125" fmla="*/ 461493 w 502174"/>
                <a:gd name="connsiteY125" fmla="*/ 88489 h 286742"/>
                <a:gd name="connsiteX126" fmla="*/ 461493 w 502174"/>
                <a:gd name="connsiteY126" fmla="*/ 88489 h 286742"/>
                <a:gd name="connsiteX127" fmla="*/ 456611 w 502174"/>
                <a:gd name="connsiteY127" fmla="*/ 86536 h 286742"/>
                <a:gd name="connsiteX128" fmla="*/ 452054 w 502174"/>
                <a:gd name="connsiteY128" fmla="*/ 85560 h 286742"/>
                <a:gd name="connsiteX129" fmla="*/ 449126 w 502174"/>
                <a:gd name="connsiteY129" fmla="*/ 88489 h 286742"/>
                <a:gd name="connsiteX130" fmla="*/ 444894 w 502174"/>
                <a:gd name="connsiteY130" fmla="*/ 92394 h 286742"/>
                <a:gd name="connsiteX131" fmla="*/ 435131 w 502174"/>
                <a:gd name="connsiteY131" fmla="*/ 81654 h 286742"/>
                <a:gd name="connsiteX132" fmla="*/ 428622 w 502174"/>
                <a:gd name="connsiteY132" fmla="*/ 72867 h 286742"/>
                <a:gd name="connsiteX133" fmla="*/ 410722 w 502174"/>
                <a:gd name="connsiteY133" fmla="*/ 76773 h 286742"/>
                <a:gd name="connsiteX134" fmla="*/ 402260 w 502174"/>
                <a:gd name="connsiteY134" fmla="*/ 78725 h 286742"/>
                <a:gd name="connsiteX135" fmla="*/ 395426 w 502174"/>
                <a:gd name="connsiteY135" fmla="*/ 75796 h 286742"/>
                <a:gd name="connsiteX136" fmla="*/ 389242 w 502174"/>
                <a:gd name="connsiteY136" fmla="*/ 72867 h 286742"/>
                <a:gd name="connsiteX137" fmla="*/ 386638 w 502174"/>
                <a:gd name="connsiteY137" fmla="*/ 73518 h 286742"/>
                <a:gd name="connsiteX138" fmla="*/ 381106 w 502174"/>
                <a:gd name="connsiteY138" fmla="*/ 75796 h 286742"/>
                <a:gd name="connsiteX139" fmla="*/ 372318 w 502174"/>
                <a:gd name="connsiteY139" fmla="*/ 71565 h 286742"/>
                <a:gd name="connsiteX140" fmla="*/ 371667 w 502174"/>
                <a:gd name="connsiteY140" fmla="*/ 70914 h 286742"/>
                <a:gd name="connsiteX141" fmla="*/ 371667 w 502174"/>
                <a:gd name="connsiteY141" fmla="*/ 70914 h 286742"/>
                <a:gd name="connsiteX142" fmla="*/ 371342 w 502174"/>
                <a:gd name="connsiteY142" fmla="*/ 64080 h 286742"/>
                <a:gd name="connsiteX143" fmla="*/ 371667 w 502174"/>
                <a:gd name="connsiteY143" fmla="*/ 62778 h 286742"/>
                <a:gd name="connsiteX144" fmla="*/ 368738 w 502174"/>
                <a:gd name="connsiteY144" fmla="*/ 56920 h 286742"/>
                <a:gd name="connsiteX145" fmla="*/ 368413 w 502174"/>
                <a:gd name="connsiteY145" fmla="*/ 56269 h 286742"/>
                <a:gd name="connsiteX146" fmla="*/ 368088 w 502174"/>
                <a:gd name="connsiteY146" fmla="*/ 51713 h 286742"/>
                <a:gd name="connsiteX147" fmla="*/ 368088 w 502174"/>
                <a:gd name="connsiteY147" fmla="*/ 49760 h 286742"/>
                <a:gd name="connsiteX148" fmla="*/ 358975 w 502174"/>
                <a:gd name="connsiteY148" fmla="*/ 43902 h 286742"/>
                <a:gd name="connsiteX149" fmla="*/ 355069 w 502174"/>
                <a:gd name="connsiteY149" fmla="*/ 45529 h 286742"/>
                <a:gd name="connsiteX150" fmla="*/ 346282 w 502174"/>
                <a:gd name="connsiteY150" fmla="*/ 44878 h 286742"/>
                <a:gd name="connsiteX151" fmla="*/ 337820 w 502174"/>
                <a:gd name="connsiteY151" fmla="*/ 42925 h 286742"/>
                <a:gd name="connsiteX152" fmla="*/ 335217 w 502174"/>
                <a:gd name="connsiteY152" fmla="*/ 37067 h 286742"/>
                <a:gd name="connsiteX153" fmla="*/ 335217 w 502174"/>
                <a:gd name="connsiteY153" fmla="*/ 37067 h 286742"/>
                <a:gd name="connsiteX154" fmla="*/ 336193 w 502174"/>
                <a:gd name="connsiteY154" fmla="*/ 34789 h 286742"/>
                <a:gd name="connsiteX155" fmla="*/ 336844 w 502174"/>
                <a:gd name="connsiteY155" fmla="*/ 32836 h 286742"/>
                <a:gd name="connsiteX156" fmla="*/ 335542 w 502174"/>
                <a:gd name="connsiteY156" fmla="*/ 30884 h 286742"/>
                <a:gd name="connsiteX157" fmla="*/ 333590 w 502174"/>
                <a:gd name="connsiteY157" fmla="*/ 26327 h 286742"/>
                <a:gd name="connsiteX158" fmla="*/ 340099 w 502174"/>
                <a:gd name="connsiteY158" fmla="*/ 22422 h 286742"/>
                <a:gd name="connsiteX159" fmla="*/ 343679 w 502174"/>
                <a:gd name="connsiteY159" fmla="*/ 21771 h 286742"/>
                <a:gd name="connsiteX160" fmla="*/ 338471 w 502174"/>
                <a:gd name="connsiteY160" fmla="*/ 19493 h 286742"/>
                <a:gd name="connsiteX161" fmla="*/ 334891 w 502174"/>
                <a:gd name="connsiteY161" fmla="*/ 17866 h 286742"/>
                <a:gd name="connsiteX162" fmla="*/ 333915 w 502174"/>
                <a:gd name="connsiteY162" fmla="*/ 14937 h 286742"/>
                <a:gd name="connsiteX163" fmla="*/ 332938 w 502174"/>
                <a:gd name="connsiteY163" fmla="*/ 11031 h 286742"/>
                <a:gd name="connsiteX164" fmla="*/ 332938 w 502174"/>
                <a:gd name="connsiteY164" fmla="*/ 11031 h 286742"/>
                <a:gd name="connsiteX165" fmla="*/ 332288 w 502174"/>
                <a:gd name="connsiteY165" fmla="*/ 10055 h 286742"/>
                <a:gd name="connsiteX166" fmla="*/ 332288 w 502174"/>
                <a:gd name="connsiteY166" fmla="*/ 10055 h 286742"/>
                <a:gd name="connsiteX167" fmla="*/ 324151 w 502174"/>
                <a:gd name="connsiteY167" fmla="*/ 942 h 286742"/>
                <a:gd name="connsiteX168" fmla="*/ 318293 w 502174"/>
                <a:gd name="connsiteY168" fmla="*/ 291 h 286742"/>
                <a:gd name="connsiteX169" fmla="*/ 314062 w 502174"/>
                <a:gd name="connsiteY169" fmla="*/ 616 h 286742"/>
                <a:gd name="connsiteX170" fmla="*/ 304950 w 502174"/>
                <a:gd name="connsiteY170" fmla="*/ 2895 h 286742"/>
                <a:gd name="connsiteX171" fmla="*/ 301695 w 502174"/>
                <a:gd name="connsiteY171" fmla="*/ 3871 h 286742"/>
                <a:gd name="connsiteX172" fmla="*/ 293233 w 502174"/>
                <a:gd name="connsiteY172" fmla="*/ 3220 h 286742"/>
                <a:gd name="connsiteX173" fmla="*/ 287700 w 502174"/>
                <a:gd name="connsiteY173" fmla="*/ 2569 h 286742"/>
                <a:gd name="connsiteX174" fmla="*/ 279564 w 502174"/>
                <a:gd name="connsiteY174" fmla="*/ 12333 h 286742"/>
                <a:gd name="connsiteX175" fmla="*/ 279239 w 502174"/>
                <a:gd name="connsiteY175" fmla="*/ 12984 h 286742"/>
                <a:gd name="connsiteX176" fmla="*/ 278263 w 502174"/>
                <a:gd name="connsiteY176" fmla="*/ 12984 h 286742"/>
                <a:gd name="connsiteX177" fmla="*/ 267848 w 502174"/>
                <a:gd name="connsiteY177" fmla="*/ 12007 h 286742"/>
                <a:gd name="connsiteX178" fmla="*/ 267197 w 502174"/>
                <a:gd name="connsiteY178" fmla="*/ 11682 h 286742"/>
                <a:gd name="connsiteX179" fmla="*/ 263943 w 502174"/>
                <a:gd name="connsiteY179" fmla="*/ 11357 h 286742"/>
                <a:gd name="connsiteX180" fmla="*/ 247995 w 502174"/>
                <a:gd name="connsiteY180" fmla="*/ 11031 h 286742"/>
                <a:gd name="connsiteX181" fmla="*/ 241486 w 502174"/>
                <a:gd name="connsiteY181" fmla="*/ 17866 h 286742"/>
                <a:gd name="connsiteX182" fmla="*/ 235302 w 502174"/>
                <a:gd name="connsiteY182" fmla="*/ 26978 h 286742"/>
                <a:gd name="connsiteX183" fmla="*/ 235954 w 502174"/>
                <a:gd name="connsiteY183" fmla="*/ 29907 h 286742"/>
                <a:gd name="connsiteX184" fmla="*/ 235628 w 502174"/>
                <a:gd name="connsiteY184" fmla="*/ 41949 h 286742"/>
                <a:gd name="connsiteX185" fmla="*/ 228468 w 502174"/>
                <a:gd name="connsiteY185" fmla="*/ 38369 h 286742"/>
                <a:gd name="connsiteX186" fmla="*/ 228468 w 502174"/>
                <a:gd name="connsiteY186" fmla="*/ 38369 h 286742"/>
                <a:gd name="connsiteX187" fmla="*/ 222935 w 502174"/>
                <a:gd name="connsiteY187" fmla="*/ 34789 h 286742"/>
                <a:gd name="connsiteX188" fmla="*/ 205361 w 502174"/>
                <a:gd name="connsiteY188" fmla="*/ 37393 h 286742"/>
                <a:gd name="connsiteX189" fmla="*/ 202106 w 502174"/>
                <a:gd name="connsiteY189" fmla="*/ 38044 h 286742"/>
                <a:gd name="connsiteX190" fmla="*/ 202106 w 502174"/>
                <a:gd name="connsiteY190" fmla="*/ 38044 h 286742"/>
                <a:gd name="connsiteX191" fmla="*/ 196899 w 502174"/>
                <a:gd name="connsiteY191" fmla="*/ 32511 h 286742"/>
                <a:gd name="connsiteX192" fmla="*/ 196899 w 502174"/>
                <a:gd name="connsiteY192" fmla="*/ 32511 h 286742"/>
                <a:gd name="connsiteX193" fmla="*/ 193645 w 502174"/>
                <a:gd name="connsiteY193" fmla="*/ 27629 h 286742"/>
                <a:gd name="connsiteX194" fmla="*/ 187136 w 502174"/>
                <a:gd name="connsiteY194" fmla="*/ 31535 h 286742"/>
                <a:gd name="connsiteX195" fmla="*/ 184532 w 502174"/>
                <a:gd name="connsiteY195" fmla="*/ 38369 h 286742"/>
                <a:gd name="connsiteX196" fmla="*/ 184532 w 502174"/>
                <a:gd name="connsiteY196" fmla="*/ 38369 h 286742"/>
                <a:gd name="connsiteX197" fmla="*/ 175745 w 502174"/>
                <a:gd name="connsiteY197" fmla="*/ 33162 h 286742"/>
                <a:gd name="connsiteX198" fmla="*/ 169561 w 502174"/>
                <a:gd name="connsiteY198" fmla="*/ 28280 h 286742"/>
                <a:gd name="connsiteX199" fmla="*/ 162075 w 502174"/>
                <a:gd name="connsiteY199" fmla="*/ 28931 h 286742"/>
                <a:gd name="connsiteX200" fmla="*/ 158821 w 502174"/>
                <a:gd name="connsiteY200" fmla="*/ 29907 h 286742"/>
                <a:gd name="connsiteX201" fmla="*/ 157194 w 502174"/>
                <a:gd name="connsiteY201" fmla="*/ 31535 h 286742"/>
                <a:gd name="connsiteX202" fmla="*/ 150685 w 502174"/>
                <a:gd name="connsiteY202" fmla="*/ 36091 h 286742"/>
                <a:gd name="connsiteX203" fmla="*/ 146454 w 502174"/>
                <a:gd name="connsiteY203" fmla="*/ 31535 h 286742"/>
                <a:gd name="connsiteX204" fmla="*/ 142874 w 502174"/>
                <a:gd name="connsiteY204" fmla="*/ 26002 h 286742"/>
                <a:gd name="connsiteX205" fmla="*/ 115861 w 502174"/>
                <a:gd name="connsiteY205" fmla="*/ 20144 h 286742"/>
                <a:gd name="connsiteX206" fmla="*/ 96659 w 502174"/>
                <a:gd name="connsiteY206" fmla="*/ 17540 h 286742"/>
                <a:gd name="connsiteX207" fmla="*/ 71600 w 502174"/>
                <a:gd name="connsiteY207" fmla="*/ 18842 h 286742"/>
                <a:gd name="connsiteX208" fmla="*/ 71600 w 502174"/>
                <a:gd name="connsiteY208" fmla="*/ 18842 h 286742"/>
                <a:gd name="connsiteX209" fmla="*/ 63138 w 502174"/>
                <a:gd name="connsiteY209" fmla="*/ 19493 h 286742"/>
                <a:gd name="connsiteX210" fmla="*/ 58582 w 502174"/>
                <a:gd name="connsiteY210" fmla="*/ 23724 h 286742"/>
                <a:gd name="connsiteX211" fmla="*/ 51747 w 502174"/>
                <a:gd name="connsiteY211" fmla="*/ 29582 h 286742"/>
                <a:gd name="connsiteX212" fmla="*/ 41007 w 502174"/>
                <a:gd name="connsiteY212" fmla="*/ 33162 h 286742"/>
                <a:gd name="connsiteX213" fmla="*/ 43610 w 502174"/>
                <a:gd name="connsiteY213" fmla="*/ 38369 h 286742"/>
                <a:gd name="connsiteX214" fmla="*/ 47191 w 502174"/>
                <a:gd name="connsiteY214" fmla="*/ 45855 h 286742"/>
                <a:gd name="connsiteX215" fmla="*/ 51096 w 502174"/>
                <a:gd name="connsiteY215" fmla="*/ 49760 h 286742"/>
                <a:gd name="connsiteX216" fmla="*/ 54676 w 502174"/>
                <a:gd name="connsiteY216" fmla="*/ 54316 h 286742"/>
                <a:gd name="connsiteX217" fmla="*/ 51421 w 502174"/>
                <a:gd name="connsiteY217" fmla="*/ 57245 h 286742"/>
                <a:gd name="connsiteX218" fmla="*/ 48818 w 502174"/>
                <a:gd name="connsiteY218" fmla="*/ 58547 h 286742"/>
                <a:gd name="connsiteX219" fmla="*/ 50445 w 502174"/>
                <a:gd name="connsiteY219" fmla="*/ 60825 h 286742"/>
                <a:gd name="connsiteX220" fmla="*/ 50445 w 502174"/>
                <a:gd name="connsiteY220" fmla="*/ 60825 h 286742"/>
                <a:gd name="connsiteX221" fmla="*/ 53049 w 502174"/>
                <a:gd name="connsiteY221" fmla="*/ 64731 h 286742"/>
                <a:gd name="connsiteX222" fmla="*/ 52073 w 502174"/>
                <a:gd name="connsiteY222" fmla="*/ 69938 h 286742"/>
                <a:gd name="connsiteX223" fmla="*/ 51421 w 502174"/>
                <a:gd name="connsiteY223" fmla="*/ 72867 h 286742"/>
                <a:gd name="connsiteX224" fmla="*/ 41332 w 502174"/>
                <a:gd name="connsiteY224" fmla="*/ 78400 h 286742"/>
                <a:gd name="connsiteX225" fmla="*/ 36451 w 502174"/>
                <a:gd name="connsiteY225" fmla="*/ 80027 h 286742"/>
                <a:gd name="connsiteX226" fmla="*/ 28965 w 502174"/>
                <a:gd name="connsiteY226" fmla="*/ 86536 h 286742"/>
                <a:gd name="connsiteX227" fmla="*/ 15296 w 502174"/>
                <a:gd name="connsiteY227" fmla="*/ 102483 h 286742"/>
                <a:gd name="connsiteX228" fmla="*/ 14645 w 502174"/>
                <a:gd name="connsiteY228" fmla="*/ 108016 h 286742"/>
                <a:gd name="connsiteX229" fmla="*/ 15296 w 502174"/>
                <a:gd name="connsiteY229" fmla="*/ 111596 h 286742"/>
                <a:gd name="connsiteX230" fmla="*/ 17900 w 502174"/>
                <a:gd name="connsiteY230" fmla="*/ 117780 h 286742"/>
                <a:gd name="connsiteX231" fmla="*/ 19853 w 502174"/>
                <a:gd name="connsiteY231" fmla="*/ 123312 h 286742"/>
                <a:gd name="connsiteX232" fmla="*/ 14971 w 502174"/>
                <a:gd name="connsiteY232" fmla="*/ 124940 h 286742"/>
                <a:gd name="connsiteX233" fmla="*/ 13018 w 502174"/>
                <a:gd name="connsiteY233" fmla="*/ 124614 h 286742"/>
                <a:gd name="connsiteX234" fmla="*/ 7811 w 502174"/>
                <a:gd name="connsiteY234" fmla="*/ 123963 h 286742"/>
                <a:gd name="connsiteX235" fmla="*/ 1953 w 502174"/>
                <a:gd name="connsiteY235" fmla="*/ 135354 h 286742"/>
                <a:gd name="connsiteX236" fmla="*/ 1953 w 502174"/>
                <a:gd name="connsiteY236" fmla="*/ 135354 h 286742"/>
                <a:gd name="connsiteX237" fmla="*/ 651 w 502174"/>
                <a:gd name="connsiteY237" fmla="*/ 137958 h 286742"/>
                <a:gd name="connsiteX238" fmla="*/ 0 w 502174"/>
                <a:gd name="connsiteY238" fmla="*/ 141863 h 286742"/>
                <a:gd name="connsiteX239" fmla="*/ 651 w 502174"/>
                <a:gd name="connsiteY239" fmla="*/ 145443 h 286742"/>
                <a:gd name="connsiteX240" fmla="*/ 8787 w 502174"/>
                <a:gd name="connsiteY240" fmla="*/ 153905 h 286742"/>
                <a:gd name="connsiteX241" fmla="*/ 8787 w 502174"/>
                <a:gd name="connsiteY241" fmla="*/ 153905 h 286742"/>
                <a:gd name="connsiteX242" fmla="*/ 16598 w 502174"/>
                <a:gd name="connsiteY242" fmla="*/ 159438 h 286742"/>
                <a:gd name="connsiteX243" fmla="*/ 20178 w 502174"/>
                <a:gd name="connsiteY243" fmla="*/ 158136 h 286742"/>
                <a:gd name="connsiteX244" fmla="*/ 24734 w 502174"/>
                <a:gd name="connsiteY244" fmla="*/ 155532 h 286742"/>
                <a:gd name="connsiteX245" fmla="*/ 30267 w 502174"/>
                <a:gd name="connsiteY245" fmla="*/ 156509 h 286742"/>
                <a:gd name="connsiteX246" fmla="*/ 33521 w 502174"/>
                <a:gd name="connsiteY246" fmla="*/ 158787 h 286742"/>
                <a:gd name="connsiteX247" fmla="*/ 41983 w 502174"/>
                <a:gd name="connsiteY247" fmla="*/ 159763 h 286742"/>
                <a:gd name="connsiteX248" fmla="*/ 48167 w 502174"/>
                <a:gd name="connsiteY248" fmla="*/ 159438 h 286742"/>
                <a:gd name="connsiteX249" fmla="*/ 55327 w 502174"/>
                <a:gd name="connsiteY249" fmla="*/ 159112 h 286742"/>
                <a:gd name="connsiteX250" fmla="*/ 64765 w 502174"/>
                <a:gd name="connsiteY250" fmla="*/ 159112 h 286742"/>
                <a:gd name="connsiteX251" fmla="*/ 72250 w 502174"/>
                <a:gd name="connsiteY251" fmla="*/ 165296 h 286742"/>
                <a:gd name="connsiteX252" fmla="*/ 75505 w 502174"/>
                <a:gd name="connsiteY252" fmla="*/ 168550 h 286742"/>
                <a:gd name="connsiteX253" fmla="*/ 83641 w 502174"/>
                <a:gd name="connsiteY253" fmla="*/ 163018 h 286742"/>
                <a:gd name="connsiteX254" fmla="*/ 86245 w 502174"/>
                <a:gd name="connsiteY254" fmla="*/ 160740 h 286742"/>
                <a:gd name="connsiteX255" fmla="*/ 97310 w 502174"/>
                <a:gd name="connsiteY255" fmla="*/ 159438 h 286742"/>
                <a:gd name="connsiteX256" fmla="*/ 105121 w 502174"/>
                <a:gd name="connsiteY256" fmla="*/ 159112 h 286742"/>
                <a:gd name="connsiteX257" fmla="*/ 114234 w 502174"/>
                <a:gd name="connsiteY257" fmla="*/ 154230 h 286742"/>
                <a:gd name="connsiteX258" fmla="*/ 117163 w 502174"/>
                <a:gd name="connsiteY258" fmla="*/ 152278 h 286742"/>
                <a:gd name="connsiteX259" fmla="*/ 123021 w 502174"/>
                <a:gd name="connsiteY259" fmla="*/ 151301 h 286742"/>
                <a:gd name="connsiteX260" fmla="*/ 125300 w 502174"/>
                <a:gd name="connsiteY260" fmla="*/ 151627 h 286742"/>
                <a:gd name="connsiteX261" fmla="*/ 129856 w 502174"/>
                <a:gd name="connsiteY261" fmla="*/ 146094 h 286742"/>
                <a:gd name="connsiteX262" fmla="*/ 133761 w 502174"/>
                <a:gd name="connsiteY262" fmla="*/ 145443 h 286742"/>
                <a:gd name="connsiteX263" fmla="*/ 140596 w 502174"/>
                <a:gd name="connsiteY263" fmla="*/ 145118 h 286742"/>
                <a:gd name="connsiteX264" fmla="*/ 146128 w 502174"/>
                <a:gd name="connsiteY264" fmla="*/ 143165 h 286742"/>
                <a:gd name="connsiteX265" fmla="*/ 148732 w 502174"/>
                <a:gd name="connsiteY265" fmla="*/ 141863 h 286742"/>
                <a:gd name="connsiteX266" fmla="*/ 156543 w 502174"/>
                <a:gd name="connsiteY266" fmla="*/ 144141 h 286742"/>
                <a:gd name="connsiteX267" fmla="*/ 166632 w 502174"/>
                <a:gd name="connsiteY267" fmla="*/ 149674 h 286742"/>
                <a:gd name="connsiteX268" fmla="*/ 178999 w 502174"/>
                <a:gd name="connsiteY268" fmla="*/ 155858 h 286742"/>
                <a:gd name="connsiteX269" fmla="*/ 184206 w 502174"/>
                <a:gd name="connsiteY269" fmla="*/ 158136 h 286742"/>
                <a:gd name="connsiteX270" fmla="*/ 188763 w 502174"/>
                <a:gd name="connsiteY270" fmla="*/ 159112 h 286742"/>
                <a:gd name="connsiteX271" fmla="*/ 193645 w 502174"/>
                <a:gd name="connsiteY271" fmla="*/ 159763 h 286742"/>
                <a:gd name="connsiteX272" fmla="*/ 197875 w 502174"/>
                <a:gd name="connsiteY272" fmla="*/ 167574 h 286742"/>
                <a:gd name="connsiteX273" fmla="*/ 197875 w 502174"/>
                <a:gd name="connsiteY273" fmla="*/ 167574 h 286742"/>
                <a:gd name="connsiteX274" fmla="*/ 198201 w 502174"/>
                <a:gd name="connsiteY274" fmla="*/ 168876 h 286742"/>
                <a:gd name="connsiteX275" fmla="*/ 198201 w 502174"/>
                <a:gd name="connsiteY275" fmla="*/ 168876 h 286742"/>
                <a:gd name="connsiteX276" fmla="*/ 200154 w 502174"/>
                <a:gd name="connsiteY276" fmla="*/ 177663 h 286742"/>
                <a:gd name="connsiteX277" fmla="*/ 204384 w 502174"/>
                <a:gd name="connsiteY277" fmla="*/ 192634 h 286742"/>
                <a:gd name="connsiteX278" fmla="*/ 208615 w 502174"/>
                <a:gd name="connsiteY278" fmla="*/ 196539 h 286742"/>
                <a:gd name="connsiteX279" fmla="*/ 213172 w 502174"/>
                <a:gd name="connsiteY279" fmla="*/ 200119 h 286742"/>
                <a:gd name="connsiteX280" fmla="*/ 215125 w 502174"/>
                <a:gd name="connsiteY280" fmla="*/ 207930 h 286742"/>
                <a:gd name="connsiteX281" fmla="*/ 214473 w 502174"/>
                <a:gd name="connsiteY281" fmla="*/ 210859 h 286742"/>
                <a:gd name="connsiteX282" fmla="*/ 214473 w 502174"/>
                <a:gd name="connsiteY282" fmla="*/ 210859 h 286742"/>
                <a:gd name="connsiteX283" fmla="*/ 214473 w 502174"/>
                <a:gd name="connsiteY283" fmla="*/ 212161 h 286742"/>
                <a:gd name="connsiteX284" fmla="*/ 211219 w 502174"/>
                <a:gd name="connsiteY284" fmla="*/ 218996 h 286742"/>
                <a:gd name="connsiteX285" fmla="*/ 205361 w 502174"/>
                <a:gd name="connsiteY285" fmla="*/ 218019 h 286742"/>
                <a:gd name="connsiteX286" fmla="*/ 202432 w 502174"/>
                <a:gd name="connsiteY286" fmla="*/ 217368 h 286742"/>
                <a:gd name="connsiteX287" fmla="*/ 202432 w 502174"/>
                <a:gd name="connsiteY287" fmla="*/ 217368 h 286742"/>
                <a:gd name="connsiteX288" fmla="*/ 201130 w 502174"/>
                <a:gd name="connsiteY288" fmla="*/ 218019 h 286742"/>
                <a:gd name="connsiteX289" fmla="*/ 197875 w 502174"/>
                <a:gd name="connsiteY289" fmla="*/ 219646 h 286742"/>
                <a:gd name="connsiteX290" fmla="*/ 194295 w 502174"/>
                <a:gd name="connsiteY290" fmla="*/ 218996 h 286742"/>
                <a:gd name="connsiteX291" fmla="*/ 191041 w 502174"/>
                <a:gd name="connsiteY291" fmla="*/ 218996 h 286742"/>
                <a:gd name="connsiteX292" fmla="*/ 190064 w 502174"/>
                <a:gd name="connsiteY292" fmla="*/ 224528 h 286742"/>
                <a:gd name="connsiteX293" fmla="*/ 190064 w 502174"/>
                <a:gd name="connsiteY293" fmla="*/ 228434 h 286742"/>
                <a:gd name="connsiteX294" fmla="*/ 187461 w 502174"/>
                <a:gd name="connsiteY294" fmla="*/ 231688 h 286742"/>
                <a:gd name="connsiteX295" fmla="*/ 185183 w 502174"/>
                <a:gd name="connsiteY295" fmla="*/ 234292 h 286742"/>
                <a:gd name="connsiteX296" fmla="*/ 181603 w 502174"/>
                <a:gd name="connsiteY296" fmla="*/ 238523 h 286742"/>
                <a:gd name="connsiteX297" fmla="*/ 181603 w 502174"/>
                <a:gd name="connsiteY297" fmla="*/ 238523 h 286742"/>
                <a:gd name="connsiteX298" fmla="*/ 178999 w 502174"/>
                <a:gd name="connsiteY298" fmla="*/ 240801 h 286742"/>
                <a:gd name="connsiteX299" fmla="*/ 178023 w 502174"/>
                <a:gd name="connsiteY299" fmla="*/ 243405 h 286742"/>
                <a:gd name="connsiteX300" fmla="*/ 174118 w 502174"/>
                <a:gd name="connsiteY300" fmla="*/ 248612 h 286742"/>
                <a:gd name="connsiteX301" fmla="*/ 171839 w 502174"/>
                <a:gd name="connsiteY301" fmla="*/ 249263 h 286742"/>
                <a:gd name="connsiteX302" fmla="*/ 171839 w 502174"/>
                <a:gd name="connsiteY302" fmla="*/ 249263 h 286742"/>
                <a:gd name="connsiteX303" fmla="*/ 168259 w 502174"/>
                <a:gd name="connsiteY303" fmla="*/ 250565 h 286742"/>
                <a:gd name="connsiteX304" fmla="*/ 176070 w 502174"/>
                <a:gd name="connsiteY304" fmla="*/ 254796 h 286742"/>
                <a:gd name="connsiteX305" fmla="*/ 181277 w 502174"/>
                <a:gd name="connsiteY305" fmla="*/ 257725 h 286742"/>
                <a:gd name="connsiteX306" fmla="*/ 195272 w 502174"/>
                <a:gd name="connsiteY306" fmla="*/ 251541 h 286742"/>
                <a:gd name="connsiteX307" fmla="*/ 199828 w 502174"/>
                <a:gd name="connsiteY307" fmla="*/ 249263 h 286742"/>
                <a:gd name="connsiteX308" fmla="*/ 205036 w 502174"/>
                <a:gd name="connsiteY308" fmla="*/ 251866 h 286742"/>
                <a:gd name="connsiteX309" fmla="*/ 207964 w 502174"/>
                <a:gd name="connsiteY309" fmla="*/ 251541 h 286742"/>
                <a:gd name="connsiteX310" fmla="*/ 207964 w 502174"/>
                <a:gd name="connsiteY310" fmla="*/ 251541 h 28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502174" h="286742">
                  <a:moveTo>
                    <a:pt x="207964" y="251541"/>
                  </a:moveTo>
                  <a:cubicBezTo>
                    <a:pt x="207964" y="250565"/>
                    <a:pt x="207964" y="249914"/>
                    <a:pt x="207964" y="248937"/>
                  </a:cubicBezTo>
                  <a:cubicBezTo>
                    <a:pt x="207964" y="244381"/>
                    <a:pt x="207639" y="245032"/>
                    <a:pt x="207314" y="241777"/>
                  </a:cubicBezTo>
                  <a:cubicBezTo>
                    <a:pt x="207314" y="238197"/>
                    <a:pt x="207314" y="239825"/>
                    <a:pt x="205361" y="236896"/>
                  </a:cubicBezTo>
                  <a:cubicBezTo>
                    <a:pt x="203734" y="233967"/>
                    <a:pt x="203734" y="232990"/>
                    <a:pt x="205361" y="233316"/>
                  </a:cubicBezTo>
                  <a:cubicBezTo>
                    <a:pt x="207314" y="233641"/>
                    <a:pt x="209266" y="236245"/>
                    <a:pt x="209592" y="238848"/>
                  </a:cubicBezTo>
                  <a:cubicBezTo>
                    <a:pt x="209592" y="241452"/>
                    <a:pt x="211219" y="238523"/>
                    <a:pt x="213823" y="235594"/>
                  </a:cubicBezTo>
                  <a:cubicBezTo>
                    <a:pt x="216426" y="232665"/>
                    <a:pt x="218054" y="234292"/>
                    <a:pt x="221634" y="233316"/>
                  </a:cubicBezTo>
                  <a:cubicBezTo>
                    <a:pt x="224888" y="232665"/>
                    <a:pt x="227166" y="230061"/>
                    <a:pt x="228143" y="227783"/>
                  </a:cubicBezTo>
                  <a:cubicBezTo>
                    <a:pt x="229119" y="225505"/>
                    <a:pt x="225864" y="222576"/>
                    <a:pt x="224563" y="220297"/>
                  </a:cubicBezTo>
                  <a:cubicBezTo>
                    <a:pt x="223261" y="218019"/>
                    <a:pt x="222610" y="216392"/>
                    <a:pt x="223586" y="214765"/>
                  </a:cubicBezTo>
                  <a:cubicBezTo>
                    <a:pt x="224563" y="212812"/>
                    <a:pt x="227166" y="215416"/>
                    <a:pt x="228468" y="218670"/>
                  </a:cubicBezTo>
                  <a:cubicBezTo>
                    <a:pt x="229770" y="221925"/>
                    <a:pt x="231397" y="218670"/>
                    <a:pt x="232373" y="217368"/>
                  </a:cubicBezTo>
                  <a:cubicBezTo>
                    <a:pt x="233350" y="216067"/>
                    <a:pt x="237581" y="211185"/>
                    <a:pt x="239208" y="209558"/>
                  </a:cubicBezTo>
                  <a:cubicBezTo>
                    <a:pt x="240835" y="207930"/>
                    <a:pt x="243113" y="207605"/>
                    <a:pt x="247344" y="206954"/>
                  </a:cubicBezTo>
                  <a:cubicBezTo>
                    <a:pt x="251575" y="206303"/>
                    <a:pt x="252552" y="206954"/>
                    <a:pt x="256457" y="206303"/>
                  </a:cubicBezTo>
                  <a:cubicBezTo>
                    <a:pt x="260363" y="205652"/>
                    <a:pt x="261339" y="199794"/>
                    <a:pt x="262641" y="199143"/>
                  </a:cubicBezTo>
                  <a:cubicBezTo>
                    <a:pt x="264268" y="198492"/>
                    <a:pt x="264919" y="201421"/>
                    <a:pt x="265244" y="203699"/>
                  </a:cubicBezTo>
                  <a:cubicBezTo>
                    <a:pt x="265895" y="206303"/>
                    <a:pt x="268499" y="204350"/>
                    <a:pt x="270777" y="203374"/>
                  </a:cubicBezTo>
                  <a:cubicBezTo>
                    <a:pt x="272730" y="202398"/>
                    <a:pt x="270452" y="198492"/>
                    <a:pt x="269800" y="195563"/>
                  </a:cubicBezTo>
                  <a:cubicBezTo>
                    <a:pt x="269150" y="192634"/>
                    <a:pt x="266872" y="191332"/>
                    <a:pt x="265895" y="189379"/>
                  </a:cubicBezTo>
                  <a:cubicBezTo>
                    <a:pt x="265244" y="187427"/>
                    <a:pt x="267848" y="184823"/>
                    <a:pt x="269150" y="189705"/>
                  </a:cubicBezTo>
                  <a:cubicBezTo>
                    <a:pt x="270452" y="194261"/>
                    <a:pt x="274032" y="192959"/>
                    <a:pt x="275659" y="195888"/>
                  </a:cubicBezTo>
                  <a:cubicBezTo>
                    <a:pt x="277286" y="198492"/>
                    <a:pt x="274682" y="202723"/>
                    <a:pt x="275659" y="205001"/>
                  </a:cubicBezTo>
                  <a:cubicBezTo>
                    <a:pt x="276310" y="207279"/>
                    <a:pt x="280541" y="207930"/>
                    <a:pt x="284446" y="207930"/>
                  </a:cubicBezTo>
                  <a:cubicBezTo>
                    <a:pt x="288352" y="207930"/>
                    <a:pt x="292257" y="205327"/>
                    <a:pt x="292908" y="207930"/>
                  </a:cubicBezTo>
                  <a:cubicBezTo>
                    <a:pt x="293559" y="210208"/>
                    <a:pt x="286073" y="211836"/>
                    <a:pt x="281517" y="212812"/>
                  </a:cubicBezTo>
                  <a:cubicBezTo>
                    <a:pt x="276961" y="213788"/>
                    <a:pt x="276635" y="212812"/>
                    <a:pt x="274357" y="211836"/>
                  </a:cubicBezTo>
                  <a:cubicBezTo>
                    <a:pt x="272079" y="211185"/>
                    <a:pt x="264593" y="210208"/>
                    <a:pt x="265895" y="212487"/>
                  </a:cubicBezTo>
                  <a:cubicBezTo>
                    <a:pt x="267522" y="215090"/>
                    <a:pt x="272404" y="215090"/>
                    <a:pt x="272730" y="218019"/>
                  </a:cubicBezTo>
                  <a:cubicBezTo>
                    <a:pt x="272730" y="220948"/>
                    <a:pt x="264268" y="218670"/>
                    <a:pt x="263291" y="219646"/>
                  </a:cubicBezTo>
                  <a:cubicBezTo>
                    <a:pt x="262641" y="220623"/>
                    <a:pt x="263291" y="221599"/>
                    <a:pt x="268824" y="222576"/>
                  </a:cubicBezTo>
                  <a:cubicBezTo>
                    <a:pt x="274032" y="223552"/>
                    <a:pt x="278263" y="221925"/>
                    <a:pt x="281191" y="223878"/>
                  </a:cubicBezTo>
                  <a:cubicBezTo>
                    <a:pt x="284120" y="225830"/>
                    <a:pt x="288026" y="226806"/>
                    <a:pt x="290304" y="226806"/>
                  </a:cubicBezTo>
                  <a:cubicBezTo>
                    <a:pt x="292582" y="226481"/>
                    <a:pt x="302346" y="223227"/>
                    <a:pt x="306577" y="222901"/>
                  </a:cubicBezTo>
                  <a:cubicBezTo>
                    <a:pt x="310482" y="222576"/>
                    <a:pt x="309181" y="225179"/>
                    <a:pt x="310808" y="227457"/>
                  </a:cubicBezTo>
                  <a:cubicBezTo>
                    <a:pt x="312435" y="229736"/>
                    <a:pt x="315690" y="226156"/>
                    <a:pt x="318618" y="226481"/>
                  </a:cubicBezTo>
                  <a:cubicBezTo>
                    <a:pt x="321222" y="226806"/>
                    <a:pt x="321873" y="232014"/>
                    <a:pt x="321873" y="234292"/>
                  </a:cubicBezTo>
                  <a:cubicBezTo>
                    <a:pt x="321873" y="236896"/>
                    <a:pt x="317642" y="235594"/>
                    <a:pt x="314713" y="235594"/>
                  </a:cubicBezTo>
                  <a:cubicBezTo>
                    <a:pt x="311784" y="235594"/>
                    <a:pt x="310808" y="238523"/>
                    <a:pt x="305600" y="241127"/>
                  </a:cubicBezTo>
                  <a:cubicBezTo>
                    <a:pt x="300393" y="243730"/>
                    <a:pt x="299091" y="244055"/>
                    <a:pt x="295511" y="245683"/>
                  </a:cubicBezTo>
                  <a:cubicBezTo>
                    <a:pt x="291931" y="247310"/>
                    <a:pt x="287375" y="248612"/>
                    <a:pt x="286724" y="251215"/>
                  </a:cubicBezTo>
                  <a:cubicBezTo>
                    <a:pt x="286073" y="253819"/>
                    <a:pt x="291931" y="251541"/>
                    <a:pt x="295837" y="254145"/>
                  </a:cubicBezTo>
                  <a:cubicBezTo>
                    <a:pt x="299742" y="256748"/>
                    <a:pt x="299417" y="257399"/>
                    <a:pt x="302020" y="257725"/>
                  </a:cubicBezTo>
                  <a:cubicBezTo>
                    <a:pt x="304624" y="258050"/>
                    <a:pt x="311133" y="258050"/>
                    <a:pt x="316340" y="260654"/>
                  </a:cubicBezTo>
                  <a:cubicBezTo>
                    <a:pt x="321548" y="263257"/>
                    <a:pt x="319270" y="266186"/>
                    <a:pt x="320897" y="268790"/>
                  </a:cubicBezTo>
                  <a:cubicBezTo>
                    <a:pt x="322524" y="271394"/>
                    <a:pt x="321548" y="273997"/>
                    <a:pt x="319270" y="275299"/>
                  </a:cubicBezTo>
                  <a:cubicBezTo>
                    <a:pt x="316991" y="276601"/>
                    <a:pt x="316340" y="277577"/>
                    <a:pt x="314713" y="280832"/>
                  </a:cubicBezTo>
                  <a:cubicBezTo>
                    <a:pt x="313086" y="284086"/>
                    <a:pt x="319595" y="286039"/>
                    <a:pt x="323500" y="286690"/>
                  </a:cubicBezTo>
                  <a:cubicBezTo>
                    <a:pt x="327406" y="287341"/>
                    <a:pt x="330660" y="281808"/>
                    <a:pt x="341400" y="278228"/>
                  </a:cubicBezTo>
                  <a:cubicBezTo>
                    <a:pt x="352140" y="274323"/>
                    <a:pt x="353117" y="272696"/>
                    <a:pt x="358324" y="268464"/>
                  </a:cubicBezTo>
                  <a:cubicBezTo>
                    <a:pt x="363531" y="264234"/>
                    <a:pt x="369064" y="262281"/>
                    <a:pt x="372318" y="261305"/>
                  </a:cubicBezTo>
                  <a:cubicBezTo>
                    <a:pt x="375573" y="260003"/>
                    <a:pt x="376549" y="261630"/>
                    <a:pt x="380780" y="264234"/>
                  </a:cubicBezTo>
                  <a:cubicBezTo>
                    <a:pt x="385011" y="266512"/>
                    <a:pt x="392171" y="265210"/>
                    <a:pt x="394449" y="262932"/>
                  </a:cubicBezTo>
                  <a:cubicBezTo>
                    <a:pt x="397053" y="260654"/>
                    <a:pt x="393473" y="259677"/>
                    <a:pt x="393147" y="257725"/>
                  </a:cubicBezTo>
                  <a:cubicBezTo>
                    <a:pt x="393147" y="256097"/>
                    <a:pt x="404213" y="251866"/>
                    <a:pt x="398680" y="252517"/>
                  </a:cubicBezTo>
                  <a:cubicBezTo>
                    <a:pt x="393147" y="253168"/>
                    <a:pt x="388591" y="252843"/>
                    <a:pt x="381756" y="250890"/>
                  </a:cubicBezTo>
                  <a:cubicBezTo>
                    <a:pt x="374922" y="248612"/>
                    <a:pt x="377200" y="250890"/>
                    <a:pt x="374922" y="252517"/>
                  </a:cubicBezTo>
                  <a:cubicBezTo>
                    <a:pt x="372644" y="254145"/>
                    <a:pt x="370366" y="254145"/>
                    <a:pt x="369715" y="255446"/>
                  </a:cubicBezTo>
                  <a:cubicBezTo>
                    <a:pt x="369064" y="257074"/>
                    <a:pt x="366135" y="255446"/>
                    <a:pt x="362880" y="254470"/>
                  </a:cubicBezTo>
                  <a:cubicBezTo>
                    <a:pt x="359951" y="253494"/>
                    <a:pt x="360927" y="250890"/>
                    <a:pt x="361253" y="248937"/>
                  </a:cubicBezTo>
                  <a:cubicBezTo>
                    <a:pt x="361579" y="246985"/>
                    <a:pt x="358975" y="244381"/>
                    <a:pt x="356697" y="241127"/>
                  </a:cubicBezTo>
                  <a:cubicBezTo>
                    <a:pt x="354418" y="237546"/>
                    <a:pt x="352791" y="236896"/>
                    <a:pt x="350513" y="234617"/>
                  </a:cubicBezTo>
                  <a:cubicBezTo>
                    <a:pt x="347909" y="232339"/>
                    <a:pt x="347584" y="237546"/>
                    <a:pt x="344980" y="238197"/>
                  </a:cubicBezTo>
                  <a:cubicBezTo>
                    <a:pt x="342702" y="238848"/>
                    <a:pt x="342377" y="232990"/>
                    <a:pt x="340424" y="230387"/>
                  </a:cubicBezTo>
                  <a:cubicBezTo>
                    <a:pt x="338471" y="227783"/>
                    <a:pt x="336193" y="232990"/>
                    <a:pt x="333264" y="231037"/>
                  </a:cubicBezTo>
                  <a:cubicBezTo>
                    <a:pt x="330335" y="229085"/>
                    <a:pt x="323826" y="224203"/>
                    <a:pt x="322849" y="222576"/>
                  </a:cubicBezTo>
                  <a:cubicBezTo>
                    <a:pt x="322199" y="220623"/>
                    <a:pt x="330009" y="224203"/>
                    <a:pt x="334240" y="225505"/>
                  </a:cubicBezTo>
                  <a:cubicBezTo>
                    <a:pt x="338471" y="226806"/>
                    <a:pt x="335542" y="223227"/>
                    <a:pt x="335542" y="220297"/>
                  </a:cubicBezTo>
                  <a:cubicBezTo>
                    <a:pt x="335217" y="217043"/>
                    <a:pt x="342051" y="222250"/>
                    <a:pt x="345631" y="222576"/>
                  </a:cubicBezTo>
                  <a:cubicBezTo>
                    <a:pt x="349211" y="222901"/>
                    <a:pt x="344980" y="226806"/>
                    <a:pt x="344980" y="229085"/>
                  </a:cubicBezTo>
                  <a:cubicBezTo>
                    <a:pt x="344980" y="231363"/>
                    <a:pt x="348235" y="229736"/>
                    <a:pt x="350188" y="227783"/>
                  </a:cubicBezTo>
                  <a:cubicBezTo>
                    <a:pt x="352140" y="225830"/>
                    <a:pt x="354744" y="225179"/>
                    <a:pt x="354744" y="223878"/>
                  </a:cubicBezTo>
                  <a:cubicBezTo>
                    <a:pt x="354744" y="222576"/>
                    <a:pt x="356371" y="222576"/>
                    <a:pt x="358324" y="221599"/>
                  </a:cubicBezTo>
                  <a:cubicBezTo>
                    <a:pt x="360277" y="220623"/>
                    <a:pt x="360927" y="219646"/>
                    <a:pt x="360927" y="218345"/>
                  </a:cubicBezTo>
                  <a:cubicBezTo>
                    <a:pt x="360927" y="217043"/>
                    <a:pt x="362555" y="213137"/>
                    <a:pt x="364182" y="212812"/>
                  </a:cubicBezTo>
                  <a:cubicBezTo>
                    <a:pt x="365809" y="212487"/>
                    <a:pt x="366460" y="216392"/>
                    <a:pt x="366135" y="218019"/>
                  </a:cubicBezTo>
                  <a:cubicBezTo>
                    <a:pt x="365809" y="219646"/>
                    <a:pt x="363531" y="223878"/>
                    <a:pt x="363857" y="224203"/>
                  </a:cubicBezTo>
                  <a:cubicBezTo>
                    <a:pt x="364182" y="224854"/>
                    <a:pt x="367762" y="220623"/>
                    <a:pt x="369389" y="219321"/>
                  </a:cubicBezTo>
                  <a:cubicBezTo>
                    <a:pt x="371017" y="217694"/>
                    <a:pt x="379478" y="210208"/>
                    <a:pt x="382408" y="207930"/>
                  </a:cubicBezTo>
                  <a:cubicBezTo>
                    <a:pt x="385336" y="205652"/>
                    <a:pt x="389893" y="206303"/>
                    <a:pt x="391520" y="205652"/>
                  </a:cubicBezTo>
                  <a:cubicBezTo>
                    <a:pt x="393147" y="205001"/>
                    <a:pt x="401609" y="202723"/>
                    <a:pt x="405189" y="202398"/>
                  </a:cubicBezTo>
                  <a:cubicBezTo>
                    <a:pt x="409095" y="202072"/>
                    <a:pt x="408444" y="205652"/>
                    <a:pt x="409745" y="206954"/>
                  </a:cubicBezTo>
                  <a:cubicBezTo>
                    <a:pt x="411373" y="208256"/>
                    <a:pt x="415278" y="201747"/>
                    <a:pt x="417556" y="199794"/>
                  </a:cubicBezTo>
                  <a:cubicBezTo>
                    <a:pt x="419509" y="197841"/>
                    <a:pt x="421136" y="199794"/>
                    <a:pt x="424391" y="199469"/>
                  </a:cubicBezTo>
                  <a:cubicBezTo>
                    <a:pt x="427320" y="199143"/>
                    <a:pt x="429273" y="194261"/>
                    <a:pt x="430900" y="192309"/>
                  </a:cubicBezTo>
                  <a:cubicBezTo>
                    <a:pt x="432527" y="190356"/>
                    <a:pt x="437735" y="191658"/>
                    <a:pt x="440989" y="191658"/>
                  </a:cubicBezTo>
                  <a:cubicBezTo>
                    <a:pt x="443267" y="191658"/>
                    <a:pt x="446522" y="191332"/>
                    <a:pt x="449451" y="190356"/>
                  </a:cubicBezTo>
                  <a:cubicBezTo>
                    <a:pt x="449451" y="188403"/>
                    <a:pt x="449776" y="186125"/>
                    <a:pt x="449776" y="184498"/>
                  </a:cubicBezTo>
                  <a:cubicBezTo>
                    <a:pt x="450102" y="182545"/>
                    <a:pt x="450427" y="180267"/>
                    <a:pt x="450753" y="178314"/>
                  </a:cubicBezTo>
                  <a:cubicBezTo>
                    <a:pt x="451078" y="176687"/>
                    <a:pt x="451404" y="175385"/>
                    <a:pt x="451729" y="174409"/>
                  </a:cubicBezTo>
                  <a:cubicBezTo>
                    <a:pt x="452054" y="173758"/>
                    <a:pt x="453682" y="172781"/>
                    <a:pt x="455635" y="171805"/>
                  </a:cubicBezTo>
                  <a:cubicBezTo>
                    <a:pt x="457913" y="170829"/>
                    <a:pt x="460842" y="169852"/>
                    <a:pt x="462794" y="169201"/>
                  </a:cubicBezTo>
                  <a:cubicBezTo>
                    <a:pt x="465072" y="168550"/>
                    <a:pt x="467676" y="166272"/>
                    <a:pt x="469629" y="164970"/>
                  </a:cubicBezTo>
                  <a:cubicBezTo>
                    <a:pt x="470280" y="164319"/>
                    <a:pt x="470931" y="163994"/>
                    <a:pt x="471256" y="163669"/>
                  </a:cubicBezTo>
                  <a:cubicBezTo>
                    <a:pt x="472233" y="163018"/>
                    <a:pt x="477114" y="163669"/>
                    <a:pt x="481671" y="163994"/>
                  </a:cubicBezTo>
                  <a:cubicBezTo>
                    <a:pt x="486227" y="164319"/>
                    <a:pt x="490783" y="164970"/>
                    <a:pt x="491109" y="164970"/>
                  </a:cubicBezTo>
                  <a:lnTo>
                    <a:pt x="491109" y="164970"/>
                  </a:lnTo>
                  <a:cubicBezTo>
                    <a:pt x="491434" y="164645"/>
                    <a:pt x="492085" y="162041"/>
                    <a:pt x="492736" y="159763"/>
                  </a:cubicBezTo>
                  <a:cubicBezTo>
                    <a:pt x="493062" y="158787"/>
                    <a:pt x="493062" y="157810"/>
                    <a:pt x="493387" y="157160"/>
                  </a:cubicBezTo>
                  <a:cubicBezTo>
                    <a:pt x="493712" y="155858"/>
                    <a:pt x="494689" y="154556"/>
                    <a:pt x="495665" y="153254"/>
                  </a:cubicBezTo>
                  <a:cubicBezTo>
                    <a:pt x="496642" y="151952"/>
                    <a:pt x="497292" y="150651"/>
                    <a:pt x="497292" y="150325"/>
                  </a:cubicBezTo>
                  <a:lnTo>
                    <a:pt x="497292" y="150325"/>
                  </a:lnTo>
                  <a:cubicBezTo>
                    <a:pt x="497292" y="149674"/>
                    <a:pt x="496967" y="148698"/>
                    <a:pt x="496316" y="147396"/>
                  </a:cubicBezTo>
                  <a:cubicBezTo>
                    <a:pt x="495340" y="145118"/>
                    <a:pt x="494363" y="142840"/>
                    <a:pt x="494038" y="142514"/>
                  </a:cubicBezTo>
                  <a:cubicBezTo>
                    <a:pt x="494038" y="142514"/>
                    <a:pt x="493387" y="142514"/>
                    <a:pt x="492411" y="142189"/>
                  </a:cubicBezTo>
                  <a:lnTo>
                    <a:pt x="492411" y="142189"/>
                  </a:lnTo>
                  <a:cubicBezTo>
                    <a:pt x="490783" y="141538"/>
                    <a:pt x="489156" y="140887"/>
                    <a:pt x="488505" y="139910"/>
                  </a:cubicBezTo>
                  <a:cubicBezTo>
                    <a:pt x="487203" y="138283"/>
                    <a:pt x="487854" y="136331"/>
                    <a:pt x="488505" y="134703"/>
                  </a:cubicBezTo>
                  <a:cubicBezTo>
                    <a:pt x="488505" y="134378"/>
                    <a:pt x="488505" y="134052"/>
                    <a:pt x="488831" y="134052"/>
                  </a:cubicBezTo>
                  <a:cubicBezTo>
                    <a:pt x="489156" y="132751"/>
                    <a:pt x="491109" y="132100"/>
                    <a:pt x="493062" y="130798"/>
                  </a:cubicBezTo>
                  <a:cubicBezTo>
                    <a:pt x="495014" y="129821"/>
                    <a:pt x="497292" y="128845"/>
                    <a:pt x="497292" y="128520"/>
                  </a:cubicBezTo>
                  <a:cubicBezTo>
                    <a:pt x="497292" y="128194"/>
                    <a:pt x="496316" y="128520"/>
                    <a:pt x="495665" y="128194"/>
                  </a:cubicBezTo>
                  <a:cubicBezTo>
                    <a:pt x="494038" y="127543"/>
                    <a:pt x="492085" y="126892"/>
                    <a:pt x="491434" y="125265"/>
                  </a:cubicBezTo>
                  <a:cubicBezTo>
                    <a:pt x="490458" y="122987"/>
                    <a:pt x="494363" y="120383"/>
                    <a:pt x="497944" y="118105"/>
                  </a:cubicBezTo>
                  <a:cubicBezTo>
                    <a:pt x="499896" y="116803"/>
                    <a:pt x="501849" y="115501"/>
                    <a:pt x="501849" y="115176"/>
                  </a:cubicBezTo>
                  <a:cubicBezTo>
                    <a:pt x="502174" y="114200"/>
                    <a:pt x="502174" y="110620"/>
                    <a:pt x="502174" y="107040"/>
                  </a:cubicBezTo>
                  <a:cubicBezTo>
                    <a:pt x="502174" y="104436"/>
                    <a:pt x="502174" y="102158"/>
                    <a:pt x="502174" y="101833"/>
                  </a:cubicBezTo>
                  <a:cubicBezTo>
                    <a:pt x="502174" y="101833"/>
                    <a:pt x="499896" y="102809"/>
                    <a:pt x="497618" y="103460"/>
                  </a:cubicBezTo>
                  <a:cubicBezTo>
                    <a:pt x="495665" y="104111"/>
                    <a:pt x="493712" y="104436"/>
                    <a:pt x="492736" y="104762"/>
                  </a:cubicBezTo>
                  <a:cubicBezTo>
                    <a:pt x="490783" y="105087"/>
                    <a:pt x="486553" y="101507"/>
                    <a:pt x="482647" y="98252"/>
                  </a:cubicBezTo>
                  <a:lnTo>
                    <a:pt x="482647" y="98252"/>
                  </a:lnTo>
                  <a:cubicBezTo>
                    <a:pt x="479718" y="95649"/>
                    <a:pt x="477114" y="93371"/>
                    <a:pt x="476463" y="93371"/>
                  </a:cubicBezTo>
                  <a:cubicBezTo>
                    <a:pt x="475487" y="93371"/>
                    <a:pt x="474185" y="93696"/>
                    <a:pt x="473209" y="94347"/>
                  </a:cubicBezTo>
                  <a:cubicBezTo>
                    <a:pt x="472233" y="94673"/>
                    <a:pt x="471256" y="94998"/>
                    <a:pt x="470280" y="95323"/>
                  </a:cubicBezTo>
                  <a:cubicBezTo>
                    <a:pt x="467676" y="95649"/>
                    <a:pt x="462794" y="90116"/>
                    <a:pt x="461493" y="88489"/>
                  </a:cubicBezTo>
                  <a:lnTo>
                    <a:pt x="461493" y="88489"/>
                  </a:lnTo>
                  <a:cubicBezTo>
                    <a:pt x="461167" y="88163"/>
                    <a:pt x="458889" y="87187"/>
                    <a:pt x="456611" y="86536"/>
                  </a:cubicBezTo>
                  <a:cubicBezTo>
                    <a:pt x="454333" y="85885"/>
                    <a:pt x="452380" y="85234"/>
                    <a:pt x="452054" y="85560"/>
                  </a:cubicBezTo>
                  <a:cubicBezTo>
                    <a:pt x="451729" y="85560"/>
                    <a:pt x="450427" y="86862"/>
                    <a:pt x="449126" y="88489"/>
                  </a:cubicBezTo>
                  <a:cubicBezTo>
                    <a:pt x="447498" y="90116"/>
                    <a:pt x="445871" y="92069"/>
                    <a:pt x="444894" y="92394"/>
                  </a:cubicBezTo>
                  <a:cubicBezTo>
                    <a:pt x="443267" y="93045"/>
                    <a:pt x="439036" y="87187"/>
                    <a:pt x="435131" y="81654"/>
                  </a:cubicBezTo>
                  <a:cubicBezTo>
                    <a:pt x="432202" y="77098"/>
                    <a:pt x="429273" y="72867"/>
                    <a:pt x="428622" y="72867"/>
                  </a:cubicBezTo>
                  <a:cubicBezTo>
                    <a:pt x="427645" y="72542"/>
                    <a:pt x="417882" y="75145"/>
                    <a:pt x="410722" y="76773"/>
                  </a:cubicBezTo>
                  <a:cubicBezTo>
                    <a:pt x="406491" y="77749"/>
                    <a:pt x="402911" y="78725"/>
                    <a:pt x="402260" y="78725"/>
                  </a:cubicBezTo>
                  <a:cubicBezTo>
                    <a:pt x="401284" y="78725"/>
                    <a:pt x="398354" y="77423"/>
                    <a:pt x="395426" y="75796"/>
                  </a:cubicBezTo>
                  <a:cubicBezTo>
                    <a:pt x="392822" y="74494"/>
                    <a:pt x="389893" y="72867"/>
                    <a:pt x="389242" y="72867"/>
                  </a:cubicBezTo>
                  <a:cubicBezTo>
                    <a:pt x="388591" y="72867"/>
                    <a:pt x="387615" y="73193"/>
                    <a:pt x="386638" y="73518"/>
                  </a:cubicBezTo>
                  <a:cubicBezTo>
                    <a:pt x="384686" y="74169"/>
                    <a:pt x="382082" y="75471"/>
                    <a:pt x="381106" y="75796"/>
                  </a:cubicBezTo>
                  <a:cubicBezTo>
                    <a:pt x="378827" y="76773"/>
                    <a:pt x="374597" y="73193"/>
                    <a:pt x="372318" y="71565"/>
                  </a:cubicBezTo>
                  <a:cubicBezTo>
                    <a:pt x="371993" y="71240"/>
                    <a:pt x="371667" y="71240"/>
                    <a:pt x="371667" y="70914"/>
                  </a:cubicBezTo>
                  <a:lnTo>
                    <a:pt x="371667" y="70914"/>
                  </a:lnTo>
                  <a:cubicBezTo>
                    <a:pt x="369715" y="69613"/>
                    <a:pt x="370691" y="66033"/>
                    <a:pt x="371342" y="64080"/>
                  </a:cubicBezTo>
                  <a:cubicBezTo>
                    <a:pt x="371342" y="63429"/>
                    <a:pt x="371667" y="63104"/>
                    <a:pt x="371667" y="62778"/>
                  </a:cubicBezTo>
                  <a:cubicBezTo>
                    <a:pt x="371667" y="62127"/>
                    <a:pt x="369715" y="58873"/>
                    <a:pt x="368738" y="56920"/>
                  </a:cubicBezTo>
                  <a:lnTo>
                    <a:pt x="368413" y="56269"/>
                  </a:lnTo>
                  <a:cubicBezTo>
                    <a:pt x="367436" y="54967"/>
                    <a:pt x="367762" y="53340"/>
                    <a:pt x="368088" y="51713"/>
                  </a:cubicBezTo>
                  <a:cubicBezTo>
                    <a:pt x="368088" y="50736"/>
                    <a:pt x="368413" y="50085"/>
                    <a:pt x="368088" y="49760"/>
                  </a:cubicBezTo>
                  <a:cubicBezTo>
                    <a:pt x="367436" y="48784"/>
                    <a:pt x="360927" y="44878"/>
                    <a:pt x="358975" y="43902"/>
                  </a:cubicBezTo>
                  <a:cubicBezTo>
                    <a:pt x="357999" y="44227"/>
                    <a:pt x="356371" y="45204"/>
                    <a:pt x="355069" y="45529"/>
                  </a:cubicBezTo>
                  <a:cubicBezTo>
                    <a:pt x="354093" y="45855"/>
                    <a:pt x="350513" y="45529"/>
                    <a:pt x="346282" y="44878"/>
                  </a:cubicBezTo>
                  <a:cubicBezTo>
                    <a:pt x="343353" y="44553"/>
                    <a:pt x="340099" y="43902"/>
                    <a:pt x="337820" y="42925"/>
                  </a:cubicBezTo>
                  <a:cubicBezTo>
                    <a:pt x="334566" y="41624"/>
                    <a:pt x="334240" y="39346"/>
                    <a:pt x="335217" y="37067"/>
                  </a:cubicBezTo>
                  <a:lnTo>
                    <a:pt x="335217" y="37067"/>
                  </a:lnTo>
                  <a:cubicBezTo>
                    <a:pt x="335542" y="36091"/>
                    <a:pt x="335868" y="35440"/>
                    <a:pt x="336193" y="34789"/>
                  </a:cubicBezTo>
                  <a:cubicBezTo>
                    <a:pt x="336518" y="33813"/>
                    <a:pt x="337170" y="33162"/>
                    <a:pt x="336844" y="32836"/>
                  </a:cubicBezTo>
                  <a:cubicBezTo>
                    <a:pt x="336844" y="32185"/>
                    <a:pt x="336193" y="31535"/>
                    <a:pt x="335542" y="30884"/>
                  </a:cubicBezTo>
                  <a:cubicBezTo>
                    <a:pt x="334566" y="29582"/>
                    <a:pt x="333590" y="28280"/>
                    <a:pt x="333590" y="26327"/>
                  </a:cubicBezTo>
                  <a:cubicBezTo>
                    <a:pt x="333590" y="24049"/>
                    <a:pt x="337170" y="23398"/>
                    <a:pt x="340099" y="22422"/>
                  </a:cubicBezTo>
                  <a:cubicBezTo>
                    <a:pt x="342051" y="22096"/>
                    <a:pt x="343679" y="21771"/>
                    <a:pt x="343679" y="21771"/>
                  </a:cubicBezTo>
                  <a:cubicBezTo>
                    <a:pt x="343679" y="21446"/>
                    <a:pt x="340749" y="20469"/>
                    <a:pt x="338471" y="19493"/>
                  </a:cubicBezTo>
                  <a:cubicBezTo>
                    <a:pt x="336844" y="18842"/>
                    <a:pt x="335542" y="18516"/>
                    <a:pt x="334891" y="17866"/>
                  </a:cubicBezTo>
                  <a:cubicBezTo>
                    <a:pt x="333915" y="16889"/>
                    <a:pt x="333915" y="16238"/>
                    <a:pt x="333915" y="14937"/>
                  </a:cubicBezTo>
                  <a:cubicBezTo>
                    <a:pt x="333915" y="13960"/>
                    <a:pt x="334240" y="12658"/>
                    <a:pt x="332938" y="11031"/>
                  </a:cubicBezTo>
                  <a:lnTo>
                    <a:pt x="332938" y="11031"/>
                  </a:lnTo>
                  <a:lnTo>
                    <a:pt x="332288" y="10055"/>
                  </a:lnTo>
                  <a:lnTo>
                    <a:pt x="332288" y="10055"/>
                  </a:lnTo>
                  <a:cubicBezTo>
                    <a:pt x="330009" y="6800"/>
                    <a:pt x="327406" y="2895"/>
                    <a:pt x="324151" y="942"/>
                  </a:cubicBezTo>
                  <a:cubicBezTo>
                    <a:pt x="321873" y="-360"/>
                    <a:pt x="320246" y="-34"/>
                    <a:pt x="318293" y="291"/>
                  </a:cubicBezTo>
                  <a:cubicBezTo>
                    <a:pt x="316991" y="616"/>
                    <a:pt x="315690" y="616"/>
                    <a:pt x="314062" y="616"/>
                  </a:cubicBezTo>
                  <a:cubicBezTo>
                    <a:pt x="310808" y="616"/>
                    <a:pt x="307553" y="1918"/>
                    <a:pt x="304950" y="2895"/>
                  </a:cubicBezTo>
                  <a:cubicBezTo>
                    <a:pt x="303973" y="3220"/>
                    <a:pt x="302672" y="3546"/>
                    <a:pt x="301695" y="3871"/>
                  </a:cubicBezTo>
                  <a:cubicBezTo>
                    <a:pt x="299742" y="4522"/>
                    <a:pt x="296488" y="3871"/>
                    <a:pt x="293233" y="3220"/>
                  </a:cubicBezTo>
                  <a:cubicBezTo>
                    <a:pt x="290955" y="2895"/>
                    <a:pt x="289002" y="2244"/>
                    <a:pt x="287700" y="2569"/>
                  </a:cubicBezTo>
                  <a:cubicBezTo>
                    <a:pt x="285097" y="2569"/>
                    <a:pt x="279564" y="12333"/>
                    <a:pt x="279564" y="12333"/>
                  </a:cubicBezTo>
                  <a:lnTo>
                    <a:pt x="279239" y="12984"/>
                  </a:lnTo>
                  <a:lnTo>
                    <a:pt x="278263" y="12984"/>
                  </a:lnTo>
                  <a:cubicBezTo>
                    <a:pt x="278263" y="12984"/>
                    <a:pt x="268499" y="12007"/>
                    <a:pt x="267848" y="12007"/>
                  </a:cubicBezTo>
                  <a:cubicBezTo>
                    <a:pt x="267522" y="12007"/>
                    <a:pt x="267197" y="11682"/>
                    <a:pt x="267197" y="11682"/>
                  </a:cubicBezTo>
                  <a:cubicBezTo>
                    <a:pt x="266546" y="11682"/>
                    <a:pt x="265244" y="11682"/>
                    <a:pt x="263943" y="11357"/>
                  </a:cubicBezTo>
                  <a:cubicBezTo>
                    <a:pt x="258410" y="11031"/>
                    <a:pt x="249948" y="10380"/>
                    <a:pt x="247995" y="11031"/>
                  </a:cubicBezTo>
                  <a:cubicBezTo>
                    <a:pt x="247019" y="11357"/>
                    <a:pt x="244090" y="14286"/>
                    <a:pt x="241486" y="17866"/>
                  </a:cubicBezTo>
                  <a:cubicBezTo>
                    <a:pt x="238232" y="21771"/>
                    <a:pt x="235302" y="26002"/>
                    <a:pt x="235302" y="26978"/>
                  </a:cubicBezTo>
                  <a:cubicBezTo>
                    <a:pt x="235302" y="27304"/>
                    <a:pt x="235628" y="28605"/>
                    <a:pt x="235954" y="29907"/>
                  </a:cubicBezTo>
                  <a:cubicBezTo>
                    <a:pt x="236930" y="34464"/>
                    <a:pt x="238882" y="40973"/>
                    <a:pt x="235628" y="41949"/>
                  </a:cubicBezTo>
                  <a:cubicBezTo>
                    <a:pt x="233675" y="42600"/>
                    <a:pt x="231072" y="40647"/>
                    <a:pt x="228468" y="38369"/>
                  </a:cubicBezTo>
                  <a:lnTo>
                    <a:pt x="228468" y="38369"/>
                  </a:lnTo>
                  <a:cubicBezTo>
                    <a:pt x="226515" y="36742"/>
                    <a:pt x="224563" y="35115"/>
                    <a:pt x="222935" y="34789"/>
                  </a:cubicBezTo>
                  <a:cubicBezTo>
                    <a:pt x="220332" y="34464"/>
                    <a:pt x="210568" y="36416"/>
                    <a:pt x="205361" y="37393"/>
                  </a:cubicBezTo>
                  <a:cubicBezTo>
                    <a:pt x="203734" y="37718"/>
                    <a:pt x="202757" y="38044"/>
                    <a:pt x="202106" y="38044"/>
                  </a:cubicBezTo>
                  <a:lnTo>
                    <a:pt x="202106" y="38044"/>
                  </a:lnTo>
                  <a:cubicBezTo>
                    <a:pt x="200479" y="38369"/>
                    <a:pt x="198852" y="35440"/>
                    <a:pt x="196899" y="32511"/>
                  </a:cubicBezTo>
                  <a:lnTo>
                    <a:pt x="196899" y="32511"/>
                  </a:lnTo>
                  <a:cubicBezTo>
                    <a:pt x="195272" y="30233"/>
                    <a:pt x="193645" y="27629"/>
                    <a:pt x="193645" y="27629"/>
                  </a:cubicBezTo>
                  <a:cubicBezTo>
                    <a:pt x="192668" y="27955"/>
                    <a:pt x="188437" y="30558"/>
                    <a:pt x="187136" y="31535"/>
                  </a:cubicBezTo>
                  <a:cubicBezTo>
                    <a:pt x="186810" y="33162"/>
                    <a:pt x="185508" y="37718"/>
                    <a:pt x="184532" y="38369"/>
                  </a:cubicBezTo>
                  <a:lnTo>
                    <a:pt x="184532" y="38369"/>
                  </a:lnTo>
                  <a:cubicBezTo>
                    <a:pt x="183230" y="39020"/>
                    <a:pt x="179650" y="36091"/>
                    <a:pt x="175745" y="33162"/>
                  </a:cubicBezTo>
                  <a:cubicBezTo>
                    <a:pt x="172816" y="30558"/>
                    <a:pt x="169561" y="28280"/>
                    <a:pt x="169561" y="28280"/>
                  </a:cubicBezTo>
                  <a:cubicBezTo>
                    <a:pt x="168910" y="28280"/>
                    <a:pt x="165330" y="28280"/>
                    <a:pt x="162075" y="28931"/>
                  </a:cubicBezTo>
                  <a:cubicBezTo>
                    <a:pt x="160448" y="29256"/>
                    <a:pt x="159146" y="29582"/>
                    <a:pt x="158821" y="29907"/>
                  </a:cubicBezTo>
                  <a:cubicBezTo>
                    <a:pt x="158496" y="30233"/>
                    <a:pt x="157845" y="30884"/>
                    <a:pt x="157194" y="31535"/>
                  </a:cubicBezTo>
                  <a:cubicBezTo>
                    <a:pt x="155241" y="33487"/>
                    <a:pt x="153288" y="35440"/>
                    <a:pt x="150685" y="36091"/>
                  </a:cubicBezTo>
                  <a:cubicBezTo>
                    <a:pt x="148081" y="36742"/>
                    <a:pt x="147430" y="34464"/>
                    <a:pt x="146454" y="31535"/>
                  </a:cubicBezTo>
                  <a:cubicBezTo>
                    <a:pt x="145803" y="29256"/>
                    <a:pt x="144827" y="26653"/>
                    <a:pt x="142874" y="26002"/>
                  </a:cubicBezTo>
                  <a:cubicBezTo>
                    <a:pt x="139945" y="25025"/>
                    <a:pt x="127578" y="22422"/>
                    <a:pt x="115861" y="20144"/>
                  </a:cubicBezTo>
                  <a:cubicBezTo>
                    <a:pt x="108050" y="18842"/>
                    <a:pt x="100891" y="17540"/>
                    <a:pt x="96659" y="17540"/>
                  </a:cubicBezTo>
                  <a:cubicBezTo>
                    <a:pt x="90150" y="17540"/>
                    <a:pt x="79085" y="18191"/>
                    <a:pt x="71600" y="18842"/>
                  </a:cubicBezTo>
                  <a:lnTo>
                    <a:pt x="71600" y="18842"/>
                  </a:lnTo>
                  <a:cubicBezTo>
                    <a:pt x="67694" y="19167"/>
                    <a:pt x="64440" y="19493"/>
                    <a:pt x="63138" y="19493"/>
                  </a:cubicBezTo>
                  <a:cubicBezTo>
                    <a:pt x="62161" y="19493"/>
                    <a:pt x="60209" y="21771"/>
                    <a:pt x="58582" y="23724"/>
                  </a:cubicBezTo>
                  <a:cubicBezTo>
                    <a:pt x="56629" y="26327"/>
                    <a:pt x="54351" y="29256"/>
                    <a:pt x="51747" y="29582"/>
                  </a:cubicBezTo>
                  <a:cubicBezTo>
                    <a:pt x="48818" y="30233"/>
                    <a:pt x="43285" y="32185"/>
                    <a:pt x="41007" y="33162"/>
                  </a:cubicBezTo>
                  <a:cubicBezTo>
                    <a:pt x="41658" y="34789"/>
                    <a:pt x="42634" y="36742"/>
                    <a:pt x="43610" y="38369"/>
                  </a:cubicBezTo>
                  <a:cubicBezTo>
                    <a:pt x="45238" y="41624"/>
                    <a:pt x="46540" y="44553"/>
                    <a:pt x="47191" y="45855"/>
                  </a:cubicBezTo>
                  <a:cubicBezTo>
                    <a:pt x="47841" y="47156"/>
                    <a:pt x="49469" y="48458"/>
                    <a:pt x="51096" y="49760"/>
                  </a:cubicBezTo>
                  <a:cubicBezTo>
                    <a:pt x="53049" y="51387"/>
                    <a:pt x="55001" y="52689"/>
                    <a:pt x="54676" y="54316"/>
                  </a:cubicBezTo>
                  <a:cubicBezTo>
                    <a:pt x="54351" y="55944"/>
                    <a:pt x="53049" y="56594"/>
                    <a:pt x="51421" y="57245"/>
                  </a:cubicBezTo>
                  <a:cubicBezTo>
                    <a:pt x="50445" y="57571"/>
                    <a:pt x="49469" y="57896"/>
                    <a:pt x="48818" y="58547"/>
                  </a:cubicBezTo>
                  <a:cubicBezTo>
                    <a:pt x="48818" y="58547"/>
                    <a:pt x="49469" y="59524"/>
                    <a:pt x="50445" y="60825"/>
                  </a:cubicBezTo>
                  <a:lnTo>
                    <a:pt x="50445" y="60825"/>
                  </a:lnTo>
                  <a:cubicBezTo>
                    <a:pt x="51747" y="62127"/>
                    <a:pt x="52723" y="63429"/>
                    <a:pt x="53049" y="64731"/>
                  </a:cubicBezTo>
                  <a:cubicBezTo>
                    <a:pt x="53049" y="66358"/>
                    <a:pt x="52723" y="67985"/>
                    <a:pt x="52073" y="69938"/>
                  </a:cubicBezTo>
                  <a:cubicBezTo>
                    <a:pt x="51747" y="70914"/>
                    <a:pt x="51747" y="71565"/>
                    <a:pt x="51421" y="72867"/>
                  </a:cubicBezTo>
                  <a:cubicBezTo>
                    <a:pt x="50771" y="75796"/>
                    <a:pt x="45889" y="77098"/>
                    <a:pt x="41332" y="78400"/>
                  </a:cubicBezTo>
                  <a:cubicBezTo>
                    <a:pt x="39380" y="78725"/>
                    <a:pt x="37753" y="79376"/>
                    <a:pt x="36451" y="80027"/>
                  </a:cubicBezTo>
                  <a:cubicBezTo>
                    <a:pt x="34823" y="80678"/>
                    <a:pt x="32220" y="83282"/>
                    <a:pt x="28965" y="86536"/>
                  </a:cubicBezTo>
                  <a:cubicBezTo>
                    <a:pt x="23432" y="92394"/>
                    <a:pt x="16923" y="100531"/>
                    <a:pt x="15296" y="102483"/>
                  </a:cubicBezTo>
                  <a:cubicBezTo>
                    <a:pt x="13994" y="104436"/>
                    <a:pt x="14320" y="105738"/>
                    <a:pt x="14645" y="108016"/>
                  </a:cubicBezTo>
                  <a:cubicBezTo>
                    <a:pt x="14971" y="108992"/>
                    <a:pt x="14971" y="110294"/>
                    <a:pt x="15296" y="111596"/>
                  </a:cubicBezTo>
                  <a:cubicBezTo>
                    <a:pt x="15622" y="113874"/>
                    <a:pt x="16923" y="116152"/>
                    <a:pt x="17900" y="117780"/>
                  </a:cubicBezTo>
                  <a:cubicBezTo>
                    <a:pt x="19201" y="119732"/>
                    <a:pt x="20178" y="121685"/>
                    <a:pt x="19853" y="123312"/>
                  </a:cubicBezTo>
                  <a:cubicBezTo>
                    <a:pt x="19527" y="125265"/>
                    <a:pt x="17574" y="125591"/>
                    <a:pt x="14971" y="124940"/>
                  </a:cubicBezTo>
                  <a:cubicBezTo>
                    <a:pt x="14320" y="124940"/>
                    <a:pt x="13669" y="124614"/>
                    <a:pt x="13018" y="124614"/>
                  </a:cubicBezTo>
                  <a:cubicBezTo>
                    <a:pt x="11065" y="123963"/>
                    <a:pt x="8787" y="123638"/>
                    <a:pt x="7811" y="123963"/>
                  </a:cubicBezTo>
                  <a:cubicBezTo>
                    <a:pt x="6183" y="124614"/>
                    <a:pt x="3255" y="131449"/>
                    <a:pt x="1953" y="135354"/>
                  </a:cubicBezTo>
                  <a:lnTo>
                    <a:pt x="1953" y="135354"/>
                  </a:lnTo>
                  <a:cubicBezTo>
                    <a:pt x="1301" y="136656"/>
                    <a:pt x="976" y="137632"/>
                    <a:pt x="651" y="137958"/>
                  </a:cubicBezTo>
                  <a:cubicBezTo>
                    <a:pt x="325" y="138609"/>
                    <a:pt x="0" y="140236"/>
                    <a:pt x="0" y="141863"/>
                  </a:cubicBezTo>
                  <a:cubicBezTo>
                    <a:pt x="0" y="143165"/>
                    <a:pt x="325" y="144467"/>
                    <a:pt x="651" y="145443"/>
                  </a:cubicBezTo>
                  <a:cubicBezTo>
                    <a:pt x="1301" y="146745"/>
                    <a:pt x="5207" y="150651"/>
                    <a:pt x="8787" y="153905"/>
                  </a:cubicBezTo>
                  <a:lnTo>
                    <a:pt x="8787" y="153905"/>
                  </a:lnTo>
                  <a:cubicBezTo>
                    <a:pt x="12042" y="156509"/>
                    <a:pt x="14971" y="158787"/>
                    <a:pt x="16598" y="159438"/>
                  </a:cubicBezTo>
                  <a:cubicBezTo>
                    <a:pt x="18225" y="159763"/>
                    <a:pt x="18876" y="159112"/>
                    <a:pt x="20178" y="158136"/>
                  </a:cubicBezTo>
                  <a:cubicBezTo>
                    <a:pt x="21154" y="157160"/>
                    <a:pt x="22456" y="156183"/>
                    <a:pt x="24734" y="155532"/>
                  </a:cubicBezTo>
                  <a:cubicBezTo>
                    <a:pt x="27989" y="154556"/>
                    <a:pt x="28640" y="154881"/>
                    <a:pt x="30267" y="156509"/>
                  </a:cubicBezTo>
                  <a:cubicBezTo>
                    <a:pt x="30918" y="157160"/>
                    <a:pt x="31894" y="157810"/>
                    <a:pt x="33521" y="158787"/>
                  </a:cubicBezTo>
                  <a:cubicBezTo>
                    <a:pt x="36451" y="160414"/>
                    <a:pt x="39054" y="160089"/>
                    <a:pt x="41983" y="159763"/>
                  </a:cubicBezTo>
                  <a:cubicBezTo>
                    <a:pt x="43610" y="159438"/>
                    <a:pt x="45563" y="159438"/>
                    <a:pt x="48167" y="159438"/>
                  </a:cubicBezTo>
                  <a:cubicBezTo>
                    <a:pt x="50771" y="159438"/>
                    <a:pt x="53049" y="159438"/>
                    <a:pt x="55327" y="159112"/>
                  </a:cubicBezTo>
                  <a:cubicBezTo>
                    <a:pt x="58582" y="158787"/>
                    <a:pt x="61510" y="158461"/>
                    <a:pt x="64765" y="159112"/>
                  </a:cubicBezTo>
                  <a:cubicBezTo>
                    <a:pt x="68345" y="159763"/>
                    <a:pt x="70298" y="162692"/>
                    <a:pt x="72250" y="165296"/>
                  </a:cubicBezTo>
                  <a:cubicBezTo>
                    <a:pt x="73552" y="166923"/>
                    <a:pt x="74528" y="168225"/>
                    <a:pt x="75505" y="168550"/>
                  </a:cubicBezTo>
                  <a:cubicBezTo>
                    <a:pt x="77132" y="169201"/>
                    <a:pt x="81038" y="165296"/>
                    <a:pt x="83641" y="163018"/>
                  </a:cubicBezTo>
                  <a:cubicBezTo>
                    <a:pt x="84618" y="162041"/>
                    <a:pt x="85594" y="161065"/>
                    <a:pt x="86245" y="160740"/>
                  </a:cubicBezTo>
                  <a:cubicBezTo>
                    <a:pt x="87547" y="159763"/>
                    <a:pt x="92754" y="159763"/>
                    <a:pt x="97310" y="159438"/>
                  </a:cubicBezTo>
                  <a:cubicBezTo>
                    <a:pt x="100565" y="159438"/>
                    <a:pt x="103494" y="159112"/>
                    <a:pt x="105121" y="159112"/>
                  </a:cubicBezTo>
                  <a:cubicBezTo>
                    <a:pt x="107725" y="158787"/>
                    <a:pt x="111305" y="156183"/>
                    <a:pt x="114234" y="154230"/>
                  </a:cubicBezTo>
                  <a:cubicBezTo>
                    <a:pt x="115536" y="153254"/>
                    <a:pt x="116512" y="152603"/>
                    <a:pt x="117163" y="152278"/>
                  </a:cubicBezTo>
                  <a:cubicBezTo>
                    <a:pt x="118790" y="151301"/>
                    <a:pt x="120743" y="150976"/>
                    <a:pt x="123021" y="151301"/>
                  </a:cubicBezTo>
                  <a:cubicBezTo>
                    <a:pt x="123672" y="151301"/>
                    <a:pt x="124323" y="151627"/>
                    <a:pt x="125300" y="151627"/>
                  </a:cubicBezTo>
                  <a:cubicBezTo>
                    <a:pt x="125950" y="150000"/>
                    <a:pt x="127903" y="147070"/>
                    <a:pt x="129856" y="146094"/>
                  </a:cubicBezTo>
                  <a:cubicBezTo>
                    <a:pt x="131157" y="145443"/>
                    <a:pt x="132134" y="145443"/>
                    <a:pt x="133761" y="145443"/>
                  </a:cubicBezTo>
                  <a:cubicBezTo>
                    <a:pt x="135063" y="145443"/>
                    <a:pt x="137016" y="145443"/>
                    <a:pt x="140596" y="145118"/>
                  </a:cubicBezTo>
                  <a:cubicBezTo>
                    <a:pt x="144501" y="144792"/>
                    <a:pt x="145477" y="143816"/>
                    <a:pt x="146128" y="143165"/>
                  </a:cubicBezTo>
                  <a:cubicBezTo>
                    <a:pt x="146779" y="142514"/>
                    <a:pt x="147430" y="141863"/>
                    <a:pt x="148732" y="141863"/>
                  </a:cubicBezTo>
                  <a:cubicBezTo>
                    <a:pt x="150359" y="141863"/>
                    <a:pt x="153288" y="142514"/>
                    <a:pt x="156543" y="144141"/>
                  </a:cubicBezTo>
                  <a:cubicBezTo>
                    <a:pt x="159472" y="145443"/>
                    <a:pt x="163052" y="147396"/>
                    <a:pt x="166632" y="149674"/>
                  </a:cubicBezTo>
                  <a:cubicBezTo>
                    <a:pt x="170537" y="152278"/>
                    <a:pt x="175419" y="154556"/>
                    <a:pt x="178999" y="155858"/>
                  </a:cubicBezTo>
                  <a:cubicBezTo>
                    <a:pt x="181277" y="156834"/>
                    <a:pt x="183230" y="157485"/>
                    <a:pt x="184206" y="158136"/>
                  </a:cubicBezTo>
                  <a:cubicBezTo>
                    <a:pt x="185183" y="158787"/>
                    <a:pt x="186810" y="158787"/>
                    <a:pt x="188763" y="159112"/>
                  </a:cubicBezTo>
                  <a:cubicBezTo>
                    <a:pt x="190390" y="159112"/>
                    <a:pt x="192017" y="159438"/>
                    <a:pt x="193645" y="159763"/>
                  </a:cubicBezTo>
                  <a:cubicBezTo>
                    <a:pt x="196899" y="161065"/>
                    <a:pt x="197225" y="163343"/>
                    <a:pt x="197875" y="167574"/>
                  </a:cubicBezTo>
                  <a:lnTo>
                    <a:pt x="197875" y="167574"/>
                  </a:lnTo>
                  <a:lnTo>
                    <a:pt x="198201" y="168876"/>
                  </a:lnTo>
                  <a:lnTo>
                    <a:pt x="198201" y="168876"/>
                  </a:lnTo>
                  <a:cubicBezTo>
                    <a:pt x="198526" y="170503"/>
                    <a:pt x="199177" y="174083"/>
                    <a:pt x="200154" y="177663"/>
                  </a:cubicBezTo>
                  <a:cubicBezTo>
                    <a:pt x="201781" y="184172"/>
                    <a:pt x="204059" y="191332"/>
                    <a:pt x="204384" y="192634"/>
                  </a:cubicBezTo>
                  <a:cubicBezTo>
                    <a:pt x="204710" y="193610"/>
                    <a:pt x="206337" y="194912"/>
                    <a:pt x="208615" y="196539"/>
                  </a:cubicBezTo>
                  <a:cubicBezTo>
                    <a:pt x="209917" y="197516"/>
                    <a:pt x="211545" y="198818"/>
                    <a:pt x="213172" y="200119"/>
                  </a:cubicBezTo>
                  <a:cubicBezTo>
                    <a:pt x="216752" y="203374"/>
                    <a:pt x="216101" y="205327"/>
                    <a:pt x="215125" y="207930"/>
                  </a:cubicBezTo>
                  <a:cubicBezTo>
                    <a:pt x="214799" y="208907"/>
                    <a:pt x="214473" y="209883"/>
                    <a:pt x="214473" y="210859"/>
                  </a:cubicBezTo>
                  <a:lnTo>
                    <a:pt x="214473" y="210859"/>
                  </a:lnTo>
                  <a:lnTo>
                    <a:pt x="214473" y="212161"/>
                  </a:lnTo>
                  <a:cubicBezTo>
                    <a:pt x="214473" y="216067"/>
                    <a:pt x="214473" y="218345"/>
                    <a:pt x="211219" y="218996"/>
                  </a:cubicBezTo>
                  <a:cubicBezTo>
                    <a:pt x="209592" y="219321"/>
                    <a:pt x="207314" y="218670"/>
                    <a:pt x="205361" y="218019"/>
                  </a:cubicBezTo>
                  <a:cubicBezTo>
                    <a:pt x="204059" y="217694"/>
                    <a:pt x="202757" y="217043"/>
                    <a:pt x="202432" y="217368"/>
                  </a:cubicBezTo>
                  <a:lnTo>
                    <a:pt x="202432" y="217368"/>
                  </a:lnTo>
                  <a:cubicBezTo>
                    <a:pt x="202106" y="217368"/>
                    <a:pt x="201455" y="217694"/>
                    <a:pt x="201130" y="218019"/>
                  </a:cubicBezTo>
                  <a:cubicBezTo>
                    <a:pt x="200154" y="218670"/>
                    <a:pt x="199503" y="219321"/>
                    <a:pt x="197875" y="219646"/>
                  </a:cubicBezTo>
                  <a:cubicBezTo>
                    <a:pt x="196573" y="219972"/>
                    <a:pt x="195272" y="219646"/>
                    <a:pt x="194295" y="218996"/>
                  </a:cubicBezTo>
                  <a:cubicBezTo>
                    <a:pt x="193319" y="218670"/>
                    <a:pt x="192017" y="218019"/>
                    <a:pt x="191041" y="218996"/>
                  </a:cubicBezTo>
                  <a:cubicBezTo>
                    <a:pt x="189739" y="219972"/>
                    <a:pt x="190064" y="222250"/>
                    <a:pt x="190064" y="224528"/>
                  </a:cubicBezTo>
                  <a:cubicBezTo>
                    <a:pt x="190064" y="226156"/>
                    <a:pt x="190390" y="227457"/>
                    <a:pt x="190064" y="228434"/>
                  </a:cubicBezTo>
                  <a:cubicBezTo>
                    <a:pt x="189739" y="229736"/>
                    <a:pt x="188437" y="230712"/>
                    <a:pt x="187461" y="231688"/>
                  </a:cubicBezTo>
                  <a:cubicBezTo>
                    <a:pt x="186484" y="232665"/>
                    <a:pt x="185508" y="233316"/>
                    <a:pt x="185183" y="234292"/>
                  </a:cubicBezTo>
                  <a:cubicBezTo>
                    <a:pt x="184857" y="236245"/>
                    <a:pt x="183230" y="237221"/>
                    <a:pt x="181603" y="238523"/>
                  </a:cubicBezTo>
                  <a:lnTo>
                    <a:pt x="181603" y="238523"/>
                  </a:lnTo>
                  <a:cubicBezTo>
                    <a:pt x="180627" y="239174"/>
                    <a:pt x="179650" y="239825"/>
                    <a:pt x="178999" y="240801"/>
                  </a:cubicBezTo>
                  <a:cubicBezTo>
                    <a:pt x="178674" y="241452"/>
                    <a:pt x="178348" y="242428"/>
                    <a:pt x="178023" y="243405"/>
                  </a:cubicBezTo>
                  <a:cubicBezTo>
                    <a:pt x="177372" y="245683"/>
                    <a:pt x="176396" y="247961"/>
                    <a:pt x="174118" y="248612"/>
                  </a:cubicBezTo>
                  <a:cubicBezTo>
                    <a:pt x="173792" y="248937"/>
                    <a:pt x="172816" y="248937"/>
                    <a:pt x="171839" y="249263"/>
                  </a:cubicBezTo>
                  <a:lnTo>
                    <a:pt x="171839" y="249263"/>
                  </a:lnTo>
                  <a:cubicBezTo>
                    <a:pt x="170537" y="249588"/>
                    <a:pt x="169236" y="250239"/>
                    <a:pt x="168259" y="250565"/>
                  </a:cubicBezTo>
                  <a:cubicBezTo>
                    <a:pt x="169561" y="251215"/>
                    <a:pt x="172816" y="253168"/>
                    <a:pt x="176070" y="254796"/>
                  </a:cubicBezTo>
                  <a:cubicBezTo>
                    <a:pt x="178023" y="255772"/>
                    <a:pt x="179975" y="257074"/>
                    <a:pt x="181277" y="257725"/>
                  </a:cubicBezTo>
                  <a:cubicBezTo>
                    <a:pt x="182905" y="258701"/>
                    <a:pt x="190716" y="254470"/>
                    <a:pt x="195272" y="251541"/>
                  </a:cubicBezTo>
                  <a:cubicBezTo>
                    <a:pt x="197550" y="250239"/>
                    <a:pt x="199177" y="249263"/>
                    <a:pt x="199828" y="249263"/>
                  </a:cubicBezTo>
                  <a:cubicBezTo>
                    <a:pt x="200805" y="248937"/>
                    <a:pt x="202757" y="250239"/>
                    <a:pt x="205036" y="251866"/>
                  </a:cubicBezTo>
                  <a:cubicBezTo>
                    <a:pt x="207314" y="250890"/>
                    <a:pt x="207639" y="251215"/>
                    <a:pt x="207964" y="251541"/>
                  </a:cubicBezTo>
                  <a:lnTo>
                    <a:pt x="207964" y="25154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6" name="Freeform: Shape 2765">
              <a:extLst>
                <a:ext uri="{FF2B5EF4-FFF2-40B4-BE49-F238E27FC236}">
                  <a16:creationId xmlns:a16="http://schemas.microsoft.com/office/drawing/2014/main" id="{36837192-8C68-4CE0-A1A0-02FA0B7F3CDE}"/>
                </a:ext>
              </a:extLst>
            </p:cNvPr>
            <p:cNvSpPr/>
            <p:nvPr/>
          </p:nvSpPr>
          <p:spPr>
            <a:xfrm>
              <a:off x="6330566" y="2983096"/>
              <a:ext cx="264532" cy="157857"/>
            </a:xfrm>
            <a:custGeom>
              <a:avLst/>
              <a:gdLst>
                <a:gd name="connsiteX0" fmla="*/ 233035 w 264532"/>
                <a:gd name="connsiteY0" fmla="*/ 154265 h 157857"/>
                <a:gd name="connsiteX1" fmla="*/ 233360 w 264532"/>
                <a:gd name="connsiteY1" fmla="*/ 152637 h 157857"/>
                <a:gd name="connsiteX2" fmla="*/ 232709 w 264532"/>
                <a:gd name="connsiteY2" fmla="*/ 138969 h 157857"/>
                <a:gd name="connsiteX3" fmla="*/ 237266 w 264532"/>
                <a:gd name="connsiteY3" fmla="*/ 133436 h 157857"/>
                <a:gd name="connsiteX4" fmla="*/ 235964 w 264532"/>
                <a:gd name="connsiteY4" fmla="*/ 127903 h 157857"/>
                <a:gd name="connsiteX5" fmla="*/ 242148 w 264532"/>
                <a:gd name="connsiteY5" fmla="*/ 123672 h 157857"/>
                <a:gd name="connsiteX6" fmla="*/ 236940 w 264532"/>
                <a:gd name="connsiteY6" fmla="*/ 119767 h 157857"/>
                <a:gd name="connsiteX7" fmla="*/ 239544 w 264532"/>
                <a:gd name="connsiteY7" fmla="*/ 109678 h 157857"/>
                <a:gd name="connsiteX8" fmla="*/ 246704 w 264532"/>
                <a:gd name="connsiteY8" fmla="*/ 110329 h 157857"/>
                <a:gd name="connsiteX9" fmla="*/ 246378 w 264532"/>
                <a:gd name="connsiteY9" fmla="*/ 115536 h 157857"/>
                <a:gd name="connsiteX10" fmla="*/ 260698 w 264532"/>
                <a:gd name="connsiteY10" fmla="*/ 116187 h 157857"/>
                <a:gd name="connsiteX11" fmla="*/ 260698 w 264532"/>
                <a:gd name="connsiteY11" fmla="*/ 106749 h 157857"/>
                <a:gd name="connsiteX12" fmla="*/ 261024 w 264532"/>
                <a:gd name="connsiteY12" fmla="*/ 101867 h 157857"/>
                <a:gd name="connsiteX13" fmla="*/ 258746 w 264532"/>
                <a:gd name="connsiteY13" fmla="*/ 100240 h 157857"/>
                <a:gd name="connsiteX14" fmla="*/ 255491 w 264532"/>
                <a:gd name="connsiteY14" fmla="*/ 97961 h 157857"/>
                <a:gd name="connsiteX15" fmla="*/ 251585 w 264532"/>
                <a:gd name="connsiteY15" fmla="*/ 99914 h 157857"/>
                <a:gd name="connsiteX16" fmla="*/ 234662 w 264532"/>
                <a:gd name="connsiteY16" fmla="*/ 106098 h 157857"/>
                <a:gd name="connsiteX17" fmla="*/ 229780 w 264532"/>
                <a:gd name="connsiteY17" fmla="*/ 103169 h 157857"/>
                <a:gd name="connsiteX18" fmla="*/ 220342 w 264532"/>
                <a:gd name="connsiteY18" fmla="*/ 97310 h 157857"/>
                <a:gd name="connsiteX19" fmla="*/ 220342 w 264532"/>
                <a:gd name="connsiteY19" fmla="*/ 97310 h 157857"/>
                <a:gd name="connsiteX20" fmla="*/ 220017 w 264532"/>
                <a:gd name="connsiteY20" fmla="*/ 96660 h 157857"/>
                <a:gd name="connsiteX21" fmla="*/ 217087 w 264532"/>
                <a:gd name="connsiteY21" fmla="*/ 88523 h 157857"/>
                <a:gd name="connsiteX22" fmla="*/ 218064 w 264532"/>
                <a:gd name="connsiteY22" fmla="*/ 80712 h 157857"/>
                <a:gd name="connsiteX23" fmla="*/ 219366 w 264532"/>
                <a:gd name="connsiteY23" fmla="*/ 70298 h 157857"/>
                <a:gd name="connsiteX24" fmla="*/ 220993 w 264532"/>
                <a:gd name="connsiteY24" fmla="*/ 67043 h 157857"/>
                <a:gd name="connsiteX25" fmla="*/ 222620 w 264532"/>
                <a:gd name="connsiteY25" fmla="*/ 63789 h 157857"/>
                <a:gd name="connsiteX26" fmla="*/ 222620 w 264532"/>
                <a:gd name="connsiteY26" fmla="*/ 63789 h 157857"/>
                <a:gd name="connsiteX27" fmla="*/ 221969 w 264532"/>
                <a:gd name="connsiteY27" fmla="*/ 55978 h 157857"/>
                <a:gd name="connsiteX28" fmla="*/ 220993 w 264532"/>
                <a:gd name="connsiteY28" fmla="*/ 53700 h 157857"/>
                <a:gd name="connsiteX29" fmla="*/ 218715 w 264532"/>
                <a:gd name="connsiteY29" fmla="*/ 46214 h 157857"/>
                <a:gd name="connsiteX30" fmla="*/ 218715 w 264532"/>
                <a:gd name="connsiteY30" fmla="*/ 45238 h 157857"/>
                <a:gd name="connsiteX31" fmla="*/ 218715 w 264532"/>
                <a:gd name="connsiteY31" fmla="*/ 44913 h 157857"/>
                <a:gd name="connsiteX32" fmla="*/ 218715 w 264532"/>
                <a:gd name="connsiteY32" fmla="*/ 44913 h 157857"/>
                <a:gd name="connsiteX33" fmla="*/ 217413 w 264532"/>
                <a:gd name="connsiteY33" fmla="*/ 43285 h 157857"/>
                <a:gd name="connsiteX34" fmla="*/ 216111 w 264532"/>
                <a:gd name="connsiteY34" fmla="*/ 41658 h 157857"/>
                <a:gd name="connsiteX35" fmla="*/ 216111 w 264532"/>
                <a:gd name="connsiteY35" fmla="*/ 41658 h 157857"/>
                <a:gd name="connsiteX36" fmla="*/ 209602 w 264532"/>
                <a:gd name="connsiteY36" fmla="*/ 35474 h 157857"/>
                <a:gd name="connsiteX37" fmla="*/ 204069 w 264532"/>
                <a:gd name="connsiteY37" fmla="*/ 30267 h 157857"/>
                <a:gd name="connsiteX38" fmla="*/ 201791 w 264532"/>
                <a:gd name="connsiteY38" fmla="*/ 25385 h 157857"/>
                <a:gd name="connsiteX39" fmla="*/ 200489 w 264532"/>
                <a:gd name="connsiteY39" fmla="*/ 22456 h 157857"/>
                <a:gd name="connsiteX40" fmla="*/ 200489 w 264532"/>
                <a:gd name="connsiteY40" fmla="*/ 22456 h 157857"/>
                <a:gd name="connsiteX41" fmla="*/ 196584 w 264532"/>
                <a:gd name="connsiteY41" fmla="*/ 18551 h 157857"/>
                <a:gd name="connsiteX42" fmla="*/ 193004 w 264532"/>
                <a:gd name="connsiteY42" fmla="*/ 12042 h 157857"/>
                <a:gd name="connsiteX43" fmla="*/ 188448 w 264532"/>
                <a:gd name="connsiteY43" fmla="*/ 4882 h 157857"/>
                <a:gd name="connsiteX44" fmla="*/ 183240 w 264532"/>
                <a:gd name="connsiteY44" fmla="*/ 1302 h 157857"/>
                <a:gd name="connsiteX45" fmla="*/ 177382 w 264532"/>
                <a:gd name="connsiteY45" fmla="*/ 0 h 157857"/>
                <a:gd name="connsiteX46" fmla="*/ 177382 w 264532"/>
                <a:gd name="connsiteY46" fmla="*/ 0 h 157857"/>
                <a:gd name="connsiteX47" fmla="*/ 173151 w 264532"/>
                <a:gd name="connsiteY47" fmla="*/ 651 h 157857"/>
                <a:gd name="connsiteX48" fmla="*/ 170222 w 264532"/>
                <a:gd name="connsiteY48" fmla="*/ 2604 h 157857"/>
                <a:gd name="connsiteX49" fmla="*/ 160133 w 264532"/>
                <a:gd name="connsiteY49" fmla="*/ 8136 h 157857"/>
                <a:gd name="connsiteX50" fmla="*/ 151997 w 264532"/>
                <a:gd name="connsiteY50" fmla="*/ 8787 h 157857"/>
                <a:gd name="connsiteX51" fmla="*/ 142233 w 264532"/>
                <a:gd name="connsiteY51" fmla="*/ 9438 h 157857"/>
                <a:gd name="connsiteX52" fmla="*/ 139955 w 264532"/>
                <a:gd name="connsiteY52" fmla="*/ 11391 h 157857"/>
                <a:gd name="connsiteX53" fmla="*/ 128564 w 264532"/>
                <a:gd name="connsiteY53" fmla="*/ 17574 h 157857"/>
                <a:gd name="connsiteX54" fmla="*/ 124333 w 264532"/>
                <a:gd name="connsiteY54" fmla="*/ 13344 h 157857"/>
                <a:gd name="connsiteX55" fmla="*/ 118150 w 264532"/>
                <a:gd name="connsiteY55" fmla="*/ 8136 h 157857"/>
                <a:gd name="connsiteX56" fmla="*/ 109688 w 264532"/>
                <a:gd name="connsiteY56" fmla="*/ 8136 h 157857"/>
                <a:gd name="connsiteX57" fmla="*/ 102203 w 264532"/>
                <a:gd name="connsiteY57" fmla="*/ 8462 h 157857"/>
                <a:gd name="connsiteX58" fmla="*/ 96344 w 264532"/>
                <a:gd name="connsiteY58" fmla="*/ 8787 h 157857"/>
                <a:gd name="connsiteX59" fmla="*/ 86581 w 264532"/>
                <a:gd name="connsiteY59" fmla="*/ 7811 h 157857"/>
                <a:gd name="connsiteX60" fmla="*/ 82675 w 264532"/>
                <a:gd name="connsiteY60" fmla="*/ 5207 h 157857"/>
                <a:gd name="connsiteX61" fmla="*/ 79746 w 264532"/>
                <a:gd name="connsiteY61" fmla="*/ 4882 h 157857"/>
                <a:gd name="connsiteX62" fmla="*/ 76166 w 264532"/>
                <a:gd name="connsiteY62" fmla="*/ 7160 h 157857"/>
                <a:gd name="connsiteX63" fmla="*/ 71610 w 264532"/>
                <a:gd name="connsiteY63" fmla="*/ 9113 h 157857"/>
                <a:gd name="connsiteX64" fmla="*/ 68681 w 264532"/>
                <a:gd name="connsiteY64" fmla="*/ 13018 h 157857"/>
                <a:gd name="connsiteX65" fmla="*/ 60219 w 264532"/>
                <a:gd name="connsiteY65" fmla="*/ 18225 h 157857"/>
                <a:gd name="connsiteX66" fmla="*/ 50130 w 264532"/>
                <a:gd name="connsiteY66" fmla="*/ 24083 h 157857"/>
                <a:gd name="connsiteX67" fmla="*/ 50130 w 264532"/>
                <a:gd name="connsiteY67" fmla="*/ 24083 h 157857"/>
                <a:gd name="connsiteX68" fmla="*/ 41994 w 264532"/>
                <a:gd name="connsiteY68" fmla="*/ 35800 h 157857"/>
                <a:gd name="connsiteX69" fmla="*/ 38414 w 264532"/>
                <a:gd name="connsiteY69" fmla="*/ 41333 h 157857"/>
                <a:gd name="connsiteX70" fmla="*/ 36136 w 264532"/>
                <a:gd name="connsiteY70" fmla="*/ 46865 h 157857"/>
                <a:gd name="connsiteX71" fmla="*/ 31579 w 264532"/>
                <a:gd name="connsiteY71" fmla="*/ 55652 h 157857"/>
                <a:gd name="connsiteX72" fmla="*/ 31579 w 264532"/>
                <a:gd name="connsiteY72" fmla="*/ 55652 h 157857"/>
                <a:gd name="connsiteX73" fmla="*/ 28325 w 264532"/>
                <a:gd name="connsiteY73" fmla="*/ 60860 h 157857"/>
                <a:gd name="connsiteX74" fmla="*/ 28325 w 264532"/>
                <a:gd name="connsiteY74" fmla="*/ 60860 h 157857"/>
                <a:gd name="connsiteX75" fmla="*/ 23768 w 264532"/>
                <a:gd name="connsiteY75" fmla="*/ 68020 h 157857"/>
                <a:gd name="connsiteX76" fmla="*/ 15306 w 264532"/>
                <a:gd name="connsiteY76" fmla="*/ 68996 h 157857"/>
                <a:gd name="connsiteX77" fmla="*/ 13028 w 264532"/>
                <a:gd name="connsiteY77" fmla="*/ 68671 h 157857"/>
                <a:gd name="connsiteX78" fmla="*/ 12703 w 264532"/>
                <a:gd name="connsiteY78" fmla="*/ 69972 h 157857"/>
                <a:gd name="connsiteX79" fmla="*/ 11727 w 264532"/>
                <a:gd name="connsiteY79" fmla="*/ 73552 h 157857"/>
                <a:gd name="connsiteX80" fmla="*/ 3590 w 264532"/>
                <a:gd name="connsiteY80" fmla="*/ 75180 h 157857"/>
                <a:gd name="connsiteX81" fmla="*/ 10 w 264532"/>
                <a:gd name="connsiteY81" fmla="*/ 74854 h 157857"/>
                <a:gd name="connsiteX82" fmla="*/ 10750 w 264532"/>
                <a:gd name="connsiteY82" fmla="*/ 87221 h 157857"/>
                <a:gd name="connsiteX83" fmla="*/ 13028 w 264532"/>
                <a:gd name="connsiteY83" fmla="*/ 89825 h 157857"/>
                <a:gd name="connsiteX84" fmla="*/ 13679 w 264532"/>
                <a:gd name="connsiteY84" fmla="*/ 94381 h 157857"/>
                <a:gd name="connsiteX85" fmla="*/ 13679 w 264532"/>
                <a:gd name="connsiteY85" fmla="*/ 96334 h 157857"/>
                <a:gd name="connsiteX86" fmla="*/ 21490 w 264532"/>
                <a:gd name="connsiteY86" fmla="*/ 99589 h 157857"/>
                <a:gd name="connsiteX87" fmla="*/ 32881 w 264532"/>
                <a:gd name="connsiteY87" fmla="*/ 104470 h 157857"/>
                <a:gd name="connsiteX88" fmla="*/ 35810 w 264532"/>
                <a:gd name="connsiteY88" fmla="*/ 114560 h 157857"/>
                <a:gd name="connsiteX89" fmla="*/ 35810 w 264532"/>
                <a:gd name="connsiteY89" fmla="*/ 115210 h 157857"/>
                <a:gd name="connsiteX90" fmla="*/ 35159 w 264532"/>
                <a:gd name="connsiteY90" fmla="*/ 115536 h 157857"/>
                <a:gd name="connsiteX91" fmla="*/ 30277 w 264532"/>
                <a:gd name="connsiteY91" fmla="*/ 118465 h 157857"/>
                <a:gd name="connsiteX92" fmla="*/ 38088 w 264532"/>
                <a:gd name="connsiteY92" fmla="*/ 121394 h 157857"/>
                <a:gd name="connsiteX93" fmla="*/ 41994 w 264532"/>
                <a:gd name="connsiteY93" fmla="*/ 122696 h 157857"/>
                <a:gd name="connsiteX94" fmla="*/ 47526 w 264532"/>
                <a:gd name="connsiteY94" fmla="*/ 125950 h 157857"/>
                <a:gd name="connsiteX95" fmla="*/ 50781 w 264532"/>
                <a:gd name="connsiteY95" fmla="*/ 127578 h 157857"/>
                <a:gd name="connsiteX96" fmla="*/ 53710 w 264532"/>
                <a:gd name="connsiteY96" fmla="*/ 124649 h 157857"/>
                <a:gd name="connsiteX97" fmla="*/ 58266 w 264532"/>
                <a:gd name="connsiteY97" fmla="*/ 120418 h 157857"/>
                <a:gd name="connsiteX98" fmla="*/ 58266 w 264532"/>
                <a:gd name="connsiteY98" fmla="*/ 120418 h 157857"/>
                <a:gd name="connsiteX99" fmla="*/ 65426 w 264532"/>
                <a:gd name="connsiteY99" fmla="*/ 122696 h 157857"/>
                <a:gd name="connsiteX100" fmla="*/ 67379 w 264532"/>
                <a:gd name="connsiteY100" fmla="*/ 124649 h 157857"/>
                <a:gd name="connsiteX101" fmla="*/ 68355 w 264532"/>
                <a:gd name="connsiteY101" fmla="*/ 126927 h 157857"/>
                <a:gd name="connsiteX102" fmla="*/ 67379 w 264532"/>
                <a:gd name="connsiteY102" fmla="*/ 128879 h 157857"/>
                <a:gd name="connsiteX103" fmla="*/ 66077 w 264532"/>
                <a:gd name="connsiteY103" fmla="*/ 129856 h 157857"/>
                <a:gd name="connsiteX104" fmla="*/ 66077 w 264532"/>
                <a:gd name="connsiteY104" fmla="*/ 129856 h 157857"/>
                <a:gd name="connsiteX105" fmla="*/ 62497 w 264532"/>
                <a:gd name="connsiteY105" fmla="*/ 133436 h 157857"/>
                <a:gd name="connsiteX106" fmla="*/ 65426 w 264532"/>
                <a:gd name="connsiteY106" fmla="*/ 138318 h 157857"/>
                <a:gd name="connsiteX107" fmla="*/ 76166 w 264532"/>
                <a:gd name="connsiteY107" fmla="*/ 142874 h 157857"/>
                <a:gd name="connsiteX108" fmla="*/ 78119 w 264532"/>
                <a:gd name="connsiteY108" fmla="*/ 147105 h 157857"/>
                <a:gd name="connsiteX109" fmla="*/ 76492 w 264532"/>
                <a:gd name="connsiteY109" fmla="*/ 149708 h 157857"/>
                <a:gd name="connsiteX110" fmla="*/ 74539 w 264532"/>
                <a:gd name="connsiteY110" fmla="*/ 153288 h 157857"/>
                <a:gd name="connsiteX111" fmla="*/ 75190 w 264532"/>
                <a:gd name="connsiteY111" fmla="*/ 153288 h 157857"/>
                <a:gd name="connsiteX112" fmla="*/ 82024 w 264532"/>
                <a:gd name="connsiteY112" fmla="*/ 151661 h 157857"/>
                <a:gd name="connsiteX113" fmla="*/ 86581 w 264532"/>
                <a:gd name="connsiteY113" fmla="*/ 150359 h 157857"/>
                <a:gd name="connsiteX114" fmla="*/ 100250 w 264532"/>
                <a:gd name="connsiteY114" fmla="*/ 153614 h 157857"/>
                <a:gd name="connsiteX115" fmla="*/ 108712 w 264532"/>
                <a:gd name="connsiteY115" fmla="*/ 156543 h 157857"/>
                <a:gd name="connsiteX116" fmla="*/ 114244 w 264532"/>
                <a:gd name="connsiteY116" fmla="*/ 155241 h 157857"/>
                <a:gd name="connsiteX117" fmla="*/ 118801 w 264532"/>
                <a:gd name="connsiteY117" fmla="*/ 152637 h 157857"/>
                <a:gd name="connsiteX118" fmla="*/ 131819 w 264532"/>
                <a:gd name="connsiteY118" fmla="*/ 154916 h 157857"/>
                <a:gd name="connsiteX119" fmla="*/ 140606 w 264532"/>
                <a:gd name="connsiteY119" fmla="*/ 157519 h 157857"/>
                <a:gd name="connsiteX120" fmla="*/ 148417 w 264532"/>
                <a:gd name="connsiteY120" fmla="*/ 156869 h 157857"/>
                <a:gd name="connsiteX121" fmla="*/ 153949 w 264532"/>
                <a:gd name="connsiteY121" fmla="*/ 155241 h 157857"/>
                <a:gd name="connsiteX122" fmla="*/ 168921 w 264532"/>
                <a:gd name="connsiteY122" fmla="*/ 146128 h 157857"/>
                <a:gd name="connsiteX123" fmla="*/ 168921 w 264532"/>
                <a:gd name="connsiteY123" fmla="*/ 146128 h 157857"/>
                <a:gd name="connsiteX124" fmla="*/ 172175 w 264532"/>
                <a:gd name="connsiteY124" fmla="*/ 143850 h 157857"/>
                <a:gd name="connsiteX125" fmla="*/ 181288 w 264532"/>
                <a:gd name="connsiteY125" fmla="*/ 142548 h 157857"/>
                <a:gd name="connsiteX126" fmla="*/ 197886 w 264532"/>
                <a:gd name="connsiteY126" fmla="*/ 142223 h 157857"/>
                <a:gd name="connsiteX127" fmla="*/ 220342 w 264532"/>
                <a:gd name="connsiteY127" fmla="*/ 150359 h 157857"/>
                <a:gd name="connsiteX128" fmla="*/ 233035 w 264532"/>
                <a:gd name="connsiteY128" fmla="*/ 154265 h 157857"/>
                <a:gd name="connsiteX129" fmla="*/ 233035 w 264532"/>
                <a:gd name="connsiteY129" fmla="*/ 154265 h 157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64532" h="157857">
                  <a:moveTo>
                    <a:pt x="233035" y="154265"/>
                  </a:moveTo>
                  <a:cubicBezTo>
                    <a:pt x="233035" y="153614"/>
                    <a:pt x="233360" y="153288"/>
                    <a:pt x="233360" y="152637"/>
                  </a:cubicBezTo>
                  <a:cubicBezTo>
                    <a:pt x="234662" y="147105"/>
                    <a:pt x="232709" y="142548"/>
                    <a:pt x="232709" y="138969"/>
                  </a:cubicBezTo>
                  <a:cubicBezTo>
                    <a:pt x="232709" y="135388"/>
                    <a:pt x="236615" y="134738"/>
                    <a:pt x="237266" y="133436"/>
                  </a:cubicBezTo>
                  <a:cubicBezTo>
                    <a:pt x="237917" y="132134"/>
                    <a:pt x="234987" y="129856"/>
                    <a:pt x="235964" y="127903"/>
                  </a:cubicBezTo>
                  <a:cubicBezTo>
                    <a:pt x="236615" y="125950"/>
                    <a:pt x="242798" y="124323"/>
                    <a:pt x="242148" y="123672"/>
                  </a:cubicBezTo>
                  <a:cubicBezTo>
                    <a:pt x="241496" y="123021"/>
                    <a:pt x="233685" y="123672"/>
                    <a:pt x="236940" y="119767"/>
                  </a:cubicBezTo>
                  <a:cubicBezTo>
                    <a:pt x="240520" y="115861"/>
                    <a:pt x="238567" y="112281"/>
                    <a:pt x="239544" y="109678"/>
                  </a:cubicBezTo>
                  <a:cubicBezTo>
                    <a:pt x="240520" y="107074"/>
                    <a:pt x="244100" y="109352"/>
                    <a:pt x="246704" y="110329"/>
                  </a:cubicBezTo>
                  <a:cubicBezTo>
                    <a:pt x="249307" y="110979"/>
                    <a:pt x="248331" y="112281"/>
                    <a:pt x="246378" y="115536"/>
                  </a:cubicBezTo>
                  <a:cubicBezTo>
                    <a:pt x="244426" y="118465"/>
                    <a:pt x="251911" y="116187"/>
                    <a:pt x="260698" y="116187"/>
                  </a:cubicBezTo>
                  <a:cubicBezTo>
                    <a:pt x="269160" y="116187"/>
                    <a:pt x="261024" y="108701"/>
                    <a:pt x="260698" y="106749"/>
                  </a:cubicBezTo>
                  <a:cubicBezTo>
                    <a:pt x="260373" y="105447"/>
                    <a:pt x="260698" y="103819"/>
                    <a:pt x="261024" y="101867"/>
                  </a:cubicBezTo>
                  <a:cubicBezTo>
                    <a:pt x="260373" y="101216"/>
                    <a:pt x="259396" y="100565"/>
                    <a:pt x="258746" y="100240"/>
                  </a:cubicBezTo>
                  <a:cubicBezTo>
                    <a:pt x="257118" y="98938"/>
                    <a:pt x="255816" y="97961"/>
                    <a:pt x="255491" y="97961"/>
                  </a:cubicBezTo>
                  <a:cubicBezTo>
                    <a:pt x="255166" y="97961"/>
                    <a:pt x="253538" y="98938"/>
                    <a:pt x="251585" y="99914"/>
                  </a:cubicBezTo>
                  <a:cubicBezTo>
                    <a:pt x="246378" y="102843"/>
                    <a:pt x="237917" y="107725"/>
                    <a:pt x="234662" y="106098"/>
                  </a:cubicBezTo>
                  <a:cubicBezTo>
                    <a:pt x="233685" y="105447"/>
                    <a:pt x="231733" y="104470"/>
                    <a:pt x="229780" y="103169"/>
                  </a:cubicBezTo>
                  <a:cubicBezTo>
                    <a:pt x="225549" y="100891"/>
                    <a:pt x="220993" y="98287"/>
                    <a:pt x="220342" y="97310"/>
                  </a:cubicBezTo>
                  <a:lnTo>
                    <a:pt x="220342" y="97310"/>
                  </a:lnTo>
                  <a:cubicBezTo>
                    <a:pt x="220342" y="97310"/>
                    <a:pt x="220017" y="96985"/>
                    <a:pt x="220017" y="96660"/>
                  </a:cubicBezTo>
                  <a:cubicBezTo>
                    <a:pt x="219040" y="94707"/>
                    <a:pt x="216762" y="90801"/>
                    <a:pt x="217087" y="88523"/>
                  </a:cubicBezTo>
                  <a:cubicBezTo>
                    <a:pt x="217413" y="87547"/>
                    <a:pt x="217739" y="84292"/>
                    <a:pt x="218064" y="80712"/>
                  </a:cubicBezTo>
                  <a:cubicBezTo>
                    <a:pt x="218389" y="76156"/>
                    <a:pt x="219040" y="71274"/>
                    <a:pt x="219366" y="70298"/>
                  </a:cubicBezTo>
                  <a:cubicBezTo>
                    <a:pt x="219691" y="69322"/>
                    <a:pt x="220342" y="68020"/>
                    <a:pt x="220993" y="67043"/>
                  </a:cubicBezTo>
                  <a:cubicBezTo>
                    <a:pt x="221644" y="65742"/>
                    <a:pt x="222620" y="64765"/>
                    <a:pt x="222620" y="63789"/>
                  </a:cubicBezTo>
                  <a:lnTo>
                    <a:pt x="222620" y="63789"/>
                  </a:lnTo>
                  <a:cubicBezTo>
                    <a:pt x="222620" y="61511"/>
                    <a:pt x="222620" y="57931"/>
                    <a:pt x="221969" y="55978"/>
                  </a:cubicBezTo>
                  <a:cubicBezTo>
                    <a:pt x="221644" y="55327"/>
                    <a:pt x="221319" y="54676"/>
                    <a:pt x="220993" y="53700"/>
                  </a:cubicBezTo>
                  <a:cubicBezTo>
                    <a:pt x="220017" y="51422"/>
                    <a:pt x="218715" y="48167"/>
                    <a:pt x="218715" y="46214"/>
                  </a:cubicBezTo>
                  <a:cubicBezTo>
                    <a:pt x="218715" y="45889"/>
                    <a:pt x="218715" y="45563"/>
                    <a:pt x="218715" y="45238"/>
                  </a:cubicBezTo>
                  <a:cubicBezTo>
                    <a:pt x="218715" y="44913"/>
                    <a:pt x="218715" y="44913"/>
                    <a:pt x="218715" y="44913"/>
                  </a:cubicBezTo>
                  <a:lnTo>
                    <a:pt x="218715" y="44913"/>
                  </a:lnTo>
                  <a:cubicBezTo>
                    <a:pt x="218715" y="44587"/>
                    <a:pt x="218389" y="44262"/>
                    <a:pt x="217413" y="43285"/>
                  </a:cubicBezTo>
                  <a:cubicBezTo>
                    <a:pt x="217087" y="42960"/>
                    <a:pt x="216762" y="42309"/>
                    <a:pt x="216111" y="41658"/>
                  </a:cubicBezTo>
                  <a:lnTo>
                    <a:pt x="216111" y="41658"/>
                  </a:lnTo>
                  <a:cubicBezTo>
                    <a:pt x="214484" y="39705"/>
                    <a:pt x="211880" y="37427"/>
                    <a:pt x="209602" y="35474"/>
                  </a:cubicBezTo>
                  <a:cubicBezTo>
                    <a:pt x="207324" y="33522"/>
                    <a:pt x="205371" y="31569"/>
                    <a:pt x="204069" y="30267"/>
                  </a:cubicBezTo>
                  <a:cubicBezTo>
                    <a:pt x="202767" y="28640"/>
                    <a:pt x="202442" y="27013"/>
                    <a:pt x="201791" y="25385"/>
                  </a:cubicBezTo>
                  <a:cubicBezTo>
                    <a:pt x="201466" y="24083"/>
                    <a:pt x="200815" y="22782"/>
                    <a:pt x="200489" y="22456"/>
                  </a:cubicBezTo>
                  <a:lnTo>
                    <a:pt x="200489" y="22456"/>
                  </a:lnTo>
                  <a:cubicBezTo>
                    <a:pt x="199188" y="21805"/>
                    <a:pt x="197886" y="20504"/>
                    <a:pt x="196584" y="18551"/>
                  </a:cubicBezTo>
                  <a:cubicBezTo>
                    <a:pt x="195282" y="16598"/>
                    <a:pt x="193980" y="14320"/>
                    <a:pt x="193004" y="12042"/>
                  </a:cubicBezTo>
                  <a:cubicBezTo>
                    <a:pt x="192028" y="9438"/>
                    <a:pt x="190400" y="7160"/>
                    <a:pt x="188448" y="4882"/>
                  </a:cubicBezTo>
                  <a:cubicBezTo>
                    <a:pt x="186821" y="3255"/>
                    <a:pt x="185193" y="1627"/>
                    <a:pt x="183240" y="1302"/>
                  </a:cubicBezTo>
                  <a:cubicBezTo>
                    <a:pt x="181288" y="651"/>
                    <a:pt x="179010" y="0"/>
                    <a:pt x="177382" y="0"/>
                  </a:cubicBezTo>
                  <a:lnTo>
                    <a:pt x="177382" y="0"/>
                  </a:lnTo>
                  <a:cubicBezTo>
                    <a:pt x="175755" y="0"/>
                    <a:pt x="174128" y="0"/>
                    <a:pt x="173151" y="651"/>
                  </a:cubicBezTo>
                  <a:cubicBezTo>
                    <a:pt x="172501" y="976"/>
                    <a:pt x="171524" y="1953"/>
                    <a:pt x="170222" y="2604"/>
                  </a:cubicBezTo>
                  <a:cubicBezTo>
                    <a:pt x="167293" y="4882"/>
                    <a:pt x="163388" y="7485"/>
                    <a:pt x="160133" y="8136"/>
                  </a:cubicBezTo>
                  <a:cubicBezTo>
                    <a:pt x="158506" y="8462"/>
                    <a:pt x="155251" y="8462"/>
                    <a:pt x="151997" y="8787"/>
                  </a:cubicBezTo>
                  <a:cubicBezTo>
                    <a:pt x="147766" y="8787"/>
                    <a:pt x="142884" y="9113"/>
                    <a:pt x="142233" y="9438"/>
                  </a:cubicBezTo>
                  <a:cubicBezTo>
                    <a:pt x="141908" y="9764"/>
                    <a:pt x="140931" y="10415"/>
                    <a:pt x="139955" y="11391"/>
                  </a:cubicBezTo>
                  <a:cubicBezTo>
                    <a:pt x="136701" y="14320"/>
                    <a:pt x="131819" y="18876"/>
                    <a:pt x="128564" y="17574"/>
                  </a:cubicBezTo>
                  <a:cubicBezTo>
                    <a:pt x="126937" y="16924"/>
                    <a:pt x="125635" y="15296"/>
                    <a:pt x="124333" y="13344"/>
                  </a:cubicBezTo>
                  <a:cubicBezTo>
                    <a:pt x="122706" y="11065"/>
                    <a:pt x="120753" y="8787"/>
                    <a:pt x="118150" y="8136"/>
                  </a:cubicBezTo>
                  <a:cubicBezTo>
                    <a:pt x="115546" y="7485"/>
                    <a:pt x="112617" y="7811"/>
                    <a:pt x="109688" y="8136"/>
                  </a:cubicBezTo>
                  <a:cubicBezTo>
                    <a:pt x="107410" y="8462"/>
                    <a:pt x="105131" y="8462"/>
                    <a:pt x="102203" y="8462"/>
                  </a:cubicBezTo>
                  <a:cubicBezTo>
                    <a:pt x="99924" y="8462"/>
                    <a:pt x="97972" y="8462"/>
                    <a:pt x="96344" y="8787"/>
                  </a:cubicBezTo>
                  <a:cubicBezTo>
                    <a:pt x="93090" y="9113"/>
                    <a:pt x="90161" y="9438"/>
                    <a:pt x="86581" y="7811"/>
                  </a:cubicBezTo>
                  <a:cubicBezTo>
                    <a:pt x="84303" y="6834"/>
                    <a:pt x="83326" y="5858"/>
                    <a:pt x="82675" y="5207"/>
                  </a:cubicBezTo>
                  <a:cubicBezTo>
                    <a:pt x="82024" y="4556"/>
                    <a:pt x="81699" y="4231"/>
                    <a:pt x="79746" y="4882"/>
                  </a:cubicBezTo>
                  <a:cubicBezTo>
                    <a:pt x="78119" y="5533"/>
                    <a:pt x="77143" y="6183"/>
                    <a:pt x="76166" y="7160"/>
                  </a:cubicBezTo>
                  <a:cubicBezTo>
                    <a:pt x="74865" y="8136"/>
                    <a:pt x="73563" y="9113"/>
                    <a:pt x="71610" y="9113"/>
                  </a:cubicBezTo>
                  <a:cubicBezTo>
                    <a:pt x="70959" y="10089"/>
                    <a:pt x="69657" y="12042"/>
                    <a:pt x="68681" y="13018"/>
                  </a:cubicBezTo>
                  <a:cubicBezTo>
                    <a:pt x="68030" y="13669"/>
                    <a:pt x="64124" y="15947"/>
                    <a:pt x="60219" y="18225"/>
                  </a:cubicBezTo>
                  <a:cubicBezTo>
                    <a:pt x="55988" y="20829"/>
                    <a:pt x="51432" y="23433"/>
                    <a:pt x="50130" y="24083"/>
                  </a:cubicBezTo>
                  <a:lnTo>
                    <a:pt x="50130" y="24083"/>
                  </a:lnTo>
                  <a:cubicBezTo>
                    <a:pt x="48828" y="25060"/>
                    <a:pt x="44923" y="31243"/>
                    <a:pt x="41994" y="35800"/>
                  </a:cubicBezTo>
                  <a:cubicBezTo>
                    <a:pt x="40367" y="38403"/>
                    <a:pt x="39065" y="40356"/>
                    <a:pt x="38414" y="41333"/>
                  </a:cubicBezTo>
                  <a:cubicBezTo>
                    <a:pt x="37763" y="42309"/>
                    <a:pt x="37112" y="44587"/>
                    <a:pt x="36136" y="46865"/>
                  </a:cubicBezTo>
                  <a:cubicBezTo>
                    <a:pt x="34834" y="50445"/>
                    <a:pt x="33532" y="54351"/>
                    <a:pt x="31579" y="55652"/>
                  </a:cubicBezTo>
                  <a:lnTo>
                    <a:pt x="31579" y="55652"/>
                  </a:lnTo>
                  <a:cubicBezTo>
                    <a:pt x="30603" y="56303"/>
                    <a:pt x="29626" y="58582"/>
                    <a:pt x="28325" y="60860"/>
                  </a:cubicBezTo>
                  <a:lnTo>
                    <a:pt x="28325" y="60860"/>
                  </a:lnTo>
                  <a:cubicBezTo>
                    <a:pt x="27023" y="63789"/>
                    <a:pt x="25721" y="66718"/>
                    <a:pt x="23768" y="68020"/>
                  </a:cubicBezTo>
                  <a:cubicBezTo>
                    <a:pt x="21165" y="70298"/>
                    <a:pt x="17910" y="69647"/>
                    <a:pt x="15306" y="68996"/>
                  </a:cubicBezTo>
                  <a:cubicBezTo>
                    <a:pt x="14330" y="68996"/>
                    <a:pt x="13679" y="68671"/>
                    <a:pt x="13028" y="68671"/>
                  </a:cubicBezTo>
                  <a:cubicBezTo>
                    <a:pt x="12703" y="68671"/>
                    <a:pt x="12703" y="69322"/>
                    <a:pt x="12703" y="69972"/>
                  </a:cubicBezTo>
                  <a:cubicBezTo>
                    <a:pt x="12703" y="70949"/>
                    <a:pt x="12377" y="72251"/>
                    <a:pt x="11727" y="73552"/>
                  </a:cubicBezTo>
                  <a:cubicBezTo>
                    <a:pt x="10425" y="75505"/>
                    <a:pt x="6845" y="75180"/>
                    <a:pt x="3590" y="75180"/>
                  </a:cubicBezTo>
                  <a:cubicBezTo>
                    <a:pt x="1638" y="75180"/>
                    <a:pt x="10" y="74854"/>
                    <a:pt x="10" y="74854"/>
                  </a:cubicBezTo>
                  <a:cubicBezTo>
                    <a:pt x="-315" y="75180"/>
                    <a:pt x="7170" y="82991"/>
                    <a:pt x="10750" y="87221"/>
                  </a:cubicBezTo>
                  <a:cubicBezTo>
                    <a:pt x="11727" y="88523"/>
                    <a:pt x="12703" y="89500"/>
                    <a:pt x="13028" y="89825"/>
                  </a:cubicBezTo>
                  <a:cubicBezTo>
                    <a:pt x="14330" y="91127"/>
                    <a:pt x="14005" y="92754"/>
                    <a:pt x="13679" y="94381"/>
                  </a:cubicBezTo>
                  <a:cubicBezTo>
                    <a:pt x="13679" y="95358"/>
                    <a:pt x="13354" y="96009"/>
                    <a:pt x="13679" y="96334"/>
                  </a:cubicBezTo>
                  <a:cubicBezTo>
                    <a:pt x="14330" y="96985"/>
                    <a:pt x="17910" y="98287"/>
                    <a:pt x="21490" y="99589"/>
                  </a:cubicBezTo>
                  <a:cubicBezTo>
                    <a:pt x="26047" y="101216"/>
                    <a:pt x="30928" y="103169"/>
                    <a:pt x="32881" y="104470"/>
                  </a:cubicBezTo>
                  <a:cubicBezTo>
                    <a:pt x="36136" y="107074"/>
                    <a:pt x="35810" y="114560"/>
                    <a:pt x="35810" y="114560"/>
                  </a:cubicBezTo>
                  <a:lnTo>
                    <a:pt x="35810" y="115210"/>
                  </a:lnTo>
                  <a:lnTo>
                    <a:pt x="35159" y="115536"/>
                  </a:lnTo>
                  <a:cubicBezTo>
                    <a:pt x="35159" y="115536"/>
                    <a:pt x="32230" y="117163"/>
                    <a:pt x="30277" y="118465"/>
                  </a:cubicBezTo>
                  <a:cubicBezTo>
                    <a:pt x="31904" y="119116"/>
                    <a:pt x="35159" y="120418"/>
                    <a:pt x="38088" y="121394"/>
                  </a:cubicBezTo>
                  <a:cubicBezTo>
                    <a:pt x="39390" y="121719"/>
                    <a:pt x="41017" y="122370"/>
                    <a:pt x="41994" y="122696"/>
                  </a:cubicBezTo>
                  <a:cubicBezTo>
                    <a:pt x="44597" y="123672"/>
                    <a:pt x="46224" y="124974"/>
                    <a:pt x="47526" y="125950"/>
                  </a:cubicBezTo>
                  <a:cubicBezTo>
                    <a:pt x="48828" y="126927"/>
                    <a:pt x="49804" y="127578"/>
                    <a:pt x="50781" y="127578"/>
                  </a:cubicBezTo>
                  <a:cubicBezTo>
                    <a:pt x="51757" y="127578"/>
                    <a:pt x="52734" y="125950"/>
                    <a:pt x="53710" y="124649"/>
                  </a:cubicBezTo>
                  <a:cubicBezTo>
                    <a:pt x="55012" y="123021"/>
                    <a:pt x="56313" y="121069"/>
                    <a:pt x="58266" y="120418"/>
                  </a:cubicBezTo>
                  <a:lnTo>
                    <a:pt x="58266" y="120418"/>
                  </a:lnTo>
                  <a:cubicBezTo>
                    <a:pt x="60219" y="119767"/>
                    <a:pt x="63148" y="121069"/>
                    <a:pt x="65426" y="122696"/>
                  </a:cubicBezTo>
                  <a:cubicBezTo>
                    <a:pt x="66077" y="123347"/>
                    <a:pt x="66728" y="123998"/>
                    <a:pt x="67379" y="124649"/>
                  </a:cubicBezTo>
                  <a:cubicBezTo>
                    <a:pt x="68030" y="125299"/>
                    <a:pt x="68355" y="126276"/>
                    <a:pt x="68355" y="126927"/>
                  </a:cubicBezTo>
                  <a:cubicBezTo>
                    <a:pt x="68355" y="127578"/>
                    <a:pt x="68030" y="128228"/>
                    <a:pt x="67379" y="128879"/>
                  </a:cubicBezTo>
                  <a:cubicBezTo>
                    <a:pt x="67054" y="129205"/>
                    <a:pt x="66403" y="129530"/>
                    <a:pt x="66077" y="129856"/>
                  </a:cubicBezTo>
                  <a:lnTo>
                    <a:pt x="66077" y="129856"/>
                  </a:lnTo>
                  <a:cubicBezTo>
                    <a:pt x="64450" y="130832"/>
                    <a:pt x="62497" y="132134"/>
                    <a:pt x="62497" y="133436"/>
                  </a:cubicBezTo>
                  <a:cubicBezTo>
                    <a:pt x="62497" y="135063"/>
                    <a:pt x="64776" y="137667"/>
                    <a:pt x="65426" y="138318"/>
                  </a:cubicBezTo>
                  <a:cubicBezTo>
                    <a:pt x="66728" y="138969"/>
                    <a:pt x="72261" y="141247"/>
                    <a:pt x="76166" y="142874"/>
                  </a:cubicBezTo>
                  <a:cubicBezTo>
                    <a:pt x="78770" y="143850"/>
                    <a:pt x="78770" y="145478"/>
                    <a:pt x="78119" y="147105"/>
                  </a:cubicBezTo>
                  <a:cubicBezTo>
                    <a:pt x="77794" y="148081"/>
                    <a:pt x="77143" y="149058"/>
                    <a:pt x="76492" y="149708"/>
                  </a:cubicBezTo>
                  <a:cubicBezTo>
                    <a:pt x="75515" y="151010"/>
                    <a:pt x="74539" y="152312"/>
                    <a:pt x="74539" y="153288"/>
                  </a:cubicBezTo>
                  <a:cubicBezTo>
                    <a:pt x="74539" y="153288"/>
                    <a:pt x="74865" y="153288"/>
                    <a:pt x="75190" y="153288"/>
                  </a:cubicBezTo>
                  <a:cubicBezTo>
                    <a:pt x="76817" y="153288"/>
                    <a:pt x="79421" y="152312"/>
                    <a:pt x="82024" y="151661"/>
                  </a:cubicBezTo>
                  <a:cubicBezTo>
                    <a:pt x="83652" y="151010"/>
                    <a:pt x="85279" y="150685"/>
                    <a:pt x="86581" y="150359"/>
                  </a:cubicBezTo>
                  <a:cubicBezTo>
                    <a:pt x="89835" y="149708"/>
                    <a:pt x="95042" y="151661"/>
                    <a:pt x="100250" y="153614"/>
                  </a:cubicBezTo>
                  <a:cubicBezTo>
                    <a:pt x="103179" y="154916"/>
                    <a:pt x="106433" y="155892"/>
                    <a:pt x="108712" y="156543"/>
                  </a:cubicBezTo>
                  <a:cubicBezTo>
                    <a:pt x="111966" y="157194"/>
                    <a:pt x="112942" y="156218"/>
                    <a:pt x="114244" y="155241"/>
                  </a:cubicBezTo>
                  <a:cubicBezTo>
                    <a:pt x="115221" y="154265"/>
                    <a:pt x="116522" y="153288"/>
                    <a:pt x="118801" y="152637"/>
                  </a:cubicBezTo>
                  <a:cubicBezTo>
                    <a:pt x="122055" y="151987"/>
                    <a:pt x="126937" y="153614"/>
                    <a:pt x="131819" y="154916"/>
                  </a:cubicBezTo>
                  <a:cubicBezTo>
                    <a:pt x="134748" y="155892"/>
                    <a:pt x="138003" y="156869"/>
                    <a:pt x="140606" y="157519"/>
                  </a:cubicBezTo>
                  <a:cubicBezTo>
                    <a:pt x="145162" y="158170"/>
                    <a:pt x="146464" y="157845"/>
                    <a:pt x="148417" y="156869"/>
                  </a:cubicBezTo>
                  <a:cubicBezTo>
                    <a:pt x="149719" y="156218"/>
                    <a:pt x="151346" y="155567"/>
                    <a:pt x="153949" y="155241"/>
                  </a:cubicBezTo>
                  <a:cubicBezTo>
                    <a:pt x="159157" y="153939"/>
                    <a:pt x="165340" y="149383"/>
                    <a:pt x="168921" y="146128"/>
                  </a:cubicBezTo>
                  <a:lnTo>
                    <a:pt x="168921" y="146128"/>
                  </a:lnTo>
                  <a:cubicBezTo>
                    <a:pt x="170222" y="145152"/>
                    <a:pt x="171199" y="144176"/>
                    <a:pt x="172175" y="143850"/>
                  </a:cubicBezTo>
                  <a:cubicBezTo>
                    <a:pt x="173477" y="143199"/>
                    <a:pt x="177057" y="142548"/>
                    <a:pt x="181288" y="142548"/>
                  </a:cubicBezTo>
                  <a:cubicBezTo>
                    <a:pt x="187471" y="142223"/>
                    <a:pt x="195608" y="141898"/>
                    <a:pt x="197886" y="142223"/>
                  </a:cubicBezTo>
                  <a:cubicBezTo>
                    <a:pt x="200164" y="142223"/>
                    <a:pt x="209928" y="146128"/>
                    <a:pt x="220342" y="150359"/>
                  </a:cubicBezTo>
                  <a:cubicBezTo>
                    <a:pt x="224898" y="151336"/>
                    <a:pt x="229129" y="152963"/>
                    <a:pt x="233035" y="154265"/>
                  </a:cubicBezTo>
                  <a:lnTo>
                    <a:pt x="233035" y="15426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7" name="Freeform: Shape 2766">
              <a:extLst>
                <a:ext uri="{FF2B5EF4-FFF2-40B4-BE49-F238E27FC236}">
                  <a16:creationId xmlns:a16="http://schemas.microsoft.com/office/drawing/2014/main" id="{126F0A67-E32D-4856-B5AC-7D75A7AFEA74}"/>
                </a:ext>
              </a:extLst>
            </p:cNvPr>
            <p:cNvSpPr/>
            <p:nvPr/>
          </p:nvSpPr>
          <p:spPr>
            <a:xfrm>
              <a:off x="6389095" y="3123692"/>
              <a:ext cx="173529" cy="96008"/>
            </a:xfrm>
            <a:custGeom>
              <a:avLst/>
              <a:gdLst>
                <a:gd name="connsiteX0" fmla="*/ 156931 w 173529"/>
                <a:gd name="connsiteY0" fmla="*/ 72576 h 96008"/>
                <a:gd name="connsiteX1" fmla="*/ 156931 w 173529"/>
                <a:gd name="connsiteY1" fmla="*/ 72576 h 96008"/>
                <a:gd name="connsiteX2" fmla="*/ 148144 w 173529"/>
                <a:gd name="connsiteY2" fmla="*/ 58582 h 96008"/>
                <a:gd name="connsiteX3" fmla="*/ 141635 w 173529"/>
                <a:gd name="connsiteY3" fmla="*/ 56303 h 96008"/>
                <a:gd name="connsiteX4" fmla="*/ 152375 w 173529"/>
                <a:gd name="connsiteY4" fmla="*/ 50120 h 96008"/>
                <a:gd name="connsiteX5" fmla="*/ 153026 w 173529"/>
                <a:gd name="connsiteY5" fmla="*/ 44262 h 96008"/>
                <a:gd name="connsiteX6" fmla="*/ 152701 w 173529"/>
                <a:gd name="connsiteY6" fmla="*/ 34173 h 96008"/>
                <a:gd name="connsiteX7" fmla="*/ 159210 w 173529"/>
                <a:gd name="connsiteY7" fmla="*/ 29616 h 96008"/>
                <a:gd name="connsiteX8" fmla="*/ 165393 w 173529"/>
                <a:gd name="connsiteY8" fmla="*/ 23758 h 96008"/>
                <a:gd name="connsiteX9" fmla="*/ 170275 w 173529"/>
                <a:gd name="connsiteY9" fmla="*/ 26362 h 96008"/>
                <a:gd name="connsiteX10" fmla="*/ 173529 w 173529"/>
                <a:gd name="connsiteY10" fmla="*/ 16598 h 96008"/>
                <a:gd name="connsiteX11" fmla="*/ 160837 w 173529"/>
                <a:gd name="connsiteY11" fmla="*/ 11716 h 96008"/>
                <a:gd name="connsiteX12" fmla="*/ 139357 w 173529"/>
                <a:gd name="connsiteY12" fmla="*/ 3905 h 96008"/>
                <a:gd name="connsiteX13" fmla="*/ 123084 w 173529"/>
                <a:gd name="connsiteY13" fmla="*/ 4231 h 96008"/>
                <a:gd name="connsiteX14" fmla="*/ 115274 w 173529"/>
                <a:gd name="connsiteY14" fmla="*/ 5207 h 96008"/>
                <a:gd name="connsiteX15" fmla="*/ 112344 w 173529"/>
                <a:gd name="connsiteY15" fmla="*/ 7160 h 96008"/>
                <a:gd name="connsiteX16" fmla="*/ 112344 w 173529"/>
                <a:gd name="connsiteY16" fmla="*/ 7160 h 96008"/>
                <a:gd name="connsiteX17" fmla="*/ 96072 w 173529"/>
                <a:gd name="connsiteY17" fmla="*/ 16598 h 96008"/>
                <a:gd name="connsiteX18" fmla="*/ 90865 w 173529"/>
                <a:gd name="connsiteY18" fmla="*/ 18225 h 96008"/>
                <a:gd name="connsiteX19" fmla="*/ 81426 w 173529"/>
                <a:gd name="connsiteY19" fmla="*/ 18876 h 96008"/>
                <a:gd name="connsiteX20" fmla="*/ 72314 w 173529"/>
                <a:gd name="connsiteY20" fmla="*/ 16273 h 96008"/>
                <a:gd name="connsiteX21" fmla="*/ 60597 w 173529"/>
                <a:gd name="connsiteY21" fmla="*/ 13994 h 96008"/>
                <a:gd name="connsiteX22" fmla="*/ 57343 w 173529"/>
                <a:gd name="connsiteY22" fmla="*/ 15947 h 96008"/>
                <a:gd name="connsiteX23" fmla="*/ 49532 w 173529"/>
                <a:gd name="connsiteY23" fmla="*/ 17900 h 96008"/>
                <a:gd name="connsiteX24" fmla="*/ 40745 w 173529"/>
                <a:gd name="connsiteY24" fmla="*/ 14971 h 96008"/>
                <a:gd name="connsiteX25" fmla="*/ 28703 w 173529"/>
                <a:gd name="connsiteY25" fmla="*/ 12042 h 96008"/>
                <a:gd name="connsiteX26" fmla="*/ 24147 w 173529"/>
                <a:gd name="connsiteY26" fmla="*/ 13344 h 96008"/>
                <a:gd name="connsiteX27" fmla="*/ 16661 w 173529"/>
                <a:gd name="connsiteY27" fmla="*/ 14971 h 96008"/>
                <a:gd name="connsiteX28" fmla="*/ 13407 w 173529"/>
                <a:gd name="connsiteY28" fmla="*/ 12367 h 96008"/>
                <a:gd name="connsiteX29" fmla="*/ 15685 w 173529"/>
                <a:gd name="connsiteY29" fmla="*/ 7160 h 96008"/>
                <a:gd name="connsiteX30" fmla="*/ 16986 w 173529"/>
                <a:gd name="connsiteY30" fmla="*/ 4882 h 96008"/>
                <a:gd name="connsiteX31" fmla="*/ 16336 w 173529"/>
                <a:gd name="connsiteY31" fmla="*/ 3905 h 96008"/>
                <a:gd name="connsiteX32" fmla="*/ 7223 w 173529"/>
                <a:gd name="connsiteY32" fmla="*/ 0 h 96008"/>
                <a:gd name="connsiteX33" fmla="*/ 3318 w 173529"/>
                <a:gd name="connsiteY33" fmla="*/ 6183 h 96008"/>
                <a:gd name="connsiteX34" fmla="*/ 63 w 173529"/>
                <a:gd name="connsiteY34" fmla="*/ 11391 h 96008"/>
                <a:gd name="connsiteX35" fmla="*/ 2016 w 173529"/>
                <a:gd name="connsiteY35" fmla="*/ 18551 h 96008"/>
                <a:gd name="connsiteX36" fmla="*/ 4619 w 173529"/>
                <a:gd name="connsiteY36" fmla="*/ 22782 h 96008"/>
                <a:gd name="connsiteX37" fmla="*/ 4619 w 173529"/>
                <a:gd name="connsiteY37" fmla="*/ 22782 h 96008"/>
                <a:gd name="connsiteX38" fmla="*/ 6898 w 173529"/>
                <a:gd name="connsiteY38" fmla="*/ 24083 h 96008"/>
                <a:gd name="connsiteX39" fmla="*/ 16986 w 173529"/>
                <a:gd name="connsiteY39" fmla="*/ 33522 h 96008"/>
                <a:gd name="connsiteX40" fmla="*/ 7548 w 173529"/>
                <a:gd name="connsiteY40" fmla="*/ 41983 h 96008"/>
                <a:gd name="connsiteX41" fmla="*/ 3318 w 173529"/>
                <a:gd name="connsiteY41" fmla="*/ 44913 h 96008"/>
                <a:gd name="connsiteX42" fmla="*/ 2016 w 173529"/>
                <a:gd name="connsiteY42" fmla="*/ 48818 h 96008"/>
                <a:gd name="connsiteX43" fmla="*/ 2016 w 173529"/>
                <a:gd name="connsiteY43" fmla="*/ 51747 h 96008"/>
                <a:gd name="connsiteX44" fmla="*/ 2016 w 173529"/>
                <a:gd name="connsiteY44" fmla="*/ 51747 h 96008"/>
                <a:gd name="connsiteX45" fmla="*/ 3643 w 173529"/>
                <a:gd name="connsiteY45" fmla="*/ 52723 h 96008"/>
                <a:gd name="connsiteX46" fmla="*/ 4945 w 173529"/>
                <a:gd name="connsiteY46" fmla="*/ 53374 h 96008"/>
                <a:gd name="connsiteX47" fmla="*/ 5921 w 173529"/>
                <a:gd name="connsiteY47" fmla="*/ 57605 h 96008"/>
                <a:gd name="connsiteX48" fmla="*/ 2341 w 173529"/>
                <a:gd name="connsiteY48" fmla="*/ 59883 h 96008"/>
                <a:gd name="connsiteX49" fmla="*/ 2341 w 173529"/>
                <a:gd name="connsiteY49" fmla="*/ 59883 h 96008"/>
                <a:gd name="connsiteX50" fmla="*/ 388 w 173529"/>
                <a:gd name="connsiteY50" fmla="*/ 60860 h 96008"/>
                <a:gd name="connsiteX51" fmla="*/ 388 w 173529"/>
                <a:gd name="connsiteY51" fmla="*/ 60860 h 96008"/>
                <a:gd name="connsiteX52" fmla="*/ 714 w 173529"/>
                <a:gd name="connsiteY52" fmla="*/ 60860 h 96008"/>
                <a:gd name="connsiteX53" fmla="*/ 6572 w 173529"/>
                <a:gd name="connsiteY53" fmla="*/ 67043 h 96008"/>
                <a:gd name="connsiteX54" fmla="*/ 13081 w 173529"/>
                <a:gd name="connsiteY54" fmla="*/ 74854 h 96008"/>
                <a:gd name="connsiteX55" fmla="*/ 14708 w 173529"/>
                <a:gd name="connsiteY55" fmla="*/ 76807 h 96008"/>
                <a:gd name="connsiteX56" fmla="*/ 14708 w 173529"/>
                <a:gd name="connsiteY56" fmla="*/ 76807 h 96008"/>
                <a:gd name="connsiteX57" fmla="*/ 17312 w 173529"/>
                <a:gd name="connsiteY57" fmla="*/ 82665 h 96008"/>
                <a:gd name="connsiteX58" fmla="*/ 15685 w 173529"/>
                <a:gd name="connsiteY58" fmla="*/ 94381 h 96008"/>
                <a:gd name="connsiteX59" fmla="*/ 25774 w 173529"/>
                <a:gd name="connsiteY59" fmla="*/ 94056 h 96008"/>
                <a:gd name="connsiteX60" fmla="*/ 35863 w 173529"/>
                <a:gd name="connsiteY60" fmla="*/ 93730 h 96008"/>
                <a:gd name="connsiteX61" fmla="*/ 43999 w 173529"/>
                <a:gd name="connsiteY61" fmla="*/ 90150 h 96008"/>
                <a:gd name="connsiteX62" fmla="*/ 47579 w 173529"/>
                <a:gd name="connsiteY62" fmla="*/ 88198 h 96008"/>
                <a:gd name="connsiteX63" fmla="*/ 56692 w 173529"/>
                <a:gd name="connsiteY63" fmla="*/ 87221 h 96008"/>
                <a:gd name="connsiteX64" fmla="*/ 58645 w 173529"/>
                <a:gd name="connsiteY64" fmla="*/ 87221 h 96008"/>
                <a:gd name="connsiteX65" fmla="*/ 63852 w 173529"/>
                <a:gd name="connsiteY65" fmla="*/ 90476 h 96008"/>
                <a:gd name="connsiteX66" fmla="*/ 63852 w 173529"/>
                <a:gd name="connsiteY66" fmla="*/ 90476 h 96008"/>
                <a:gd name="connsiteX67" fmla="*/ 67432 w 173529"/>
                <a:gd name="connsiteY67" fmla="*/ 92754 h 96008"/>
                <a:gd name="connsiteX68" fmla="*/ 77846 w 173529"/>
                <a:gd name="connsiteY68" fmla="*/ 95032 h 96008"/>
                <a:gd name="connsiteX69" fmla="*/ 80775 w 173529"/>
                <a:gd name="connsiteY69" fmla="*/ 96009 h 96008"/>
                <a:gd name="connsiteX70" fmla="*/ 80775 w 173529"/>
                <a:gd name="connsiteY70" fmla="*/ 96009 h 96008"/>
                <a:gd name="connsiteX71" fmla="*/ 90865 w 173529"/>
                <a:gd name="connsiteY71" fmla="*/ 95032 h 96008"/>
                <a:gd name="connsiteX72" fmla="*/ 99977 w 173529"/>
                <a:gd name="connsiteY72" fmla="*/ 93405 h 96008"/>
                <a:gd name="connsiteX73" fmla="*/ 99977 w 173529"/>
                <a:gd name="connsiteY73" fmla="*/ 91127 h 96008"/>
                <a:gd name="connsiteX74" fmla="*/ 99977 w 173529"/>
                <a:gd name="connsiteY74" fmla="*/ 86245 h 96008"/>
                <a:gd name="connsiteX75" fmla="*/ 99977 w 173529"/>
                <a:gd name="connsiteY75" fmla="*/ 85920 h 96008"/>
                <a:gd name="connsiteX76" fmla="*/ 100954 w 173529"/>
                <a:gd name="connsiteY76" fmla="*/ 82665 h 96008"/>
                <a:gd name="connsiteX77" fmla="*/ 103232 w 173529"/>
                <a:gd name="connsiteY77" fmla="*/ 82340 h 96008"/>
                <a:gd name="connsiteX78" fmla="*/ 106161 w 173529"/>
                <a:gd name="connsiteY78" fmla="*/ 82340 h 96008"/>
                <a:gd name="connsiteX79" fmla="*/ 108439 w 173529"/>
                <a:gd name="connsiteY79" fmla="*/ 82340 h 96008"/>
                <a:gd name="connsiteX80" fmla="*/ 111043 w 173529"/>
                <a:gd name="connsiteY80" fmla="*/ 82340 h 96008"/>
                <a:gd name="connsiteX81" fmla="*/ 114297 w 173529"/>
                <a:gd name="connsiteY81" fmla="*/ 79410 h 96008"/>
                <a:gd name="connsiteX82" fmla="*/ 115599 w 173529"/>
                <a:gd name="connsiteY82" fmla="*/ 77132 h 96008"/>
                <a:gd name="connsiteX83" fmla="*/ 123084 w 173529"/>
                <a:gd name="connsiteY83" fmla="*/ 73552 h 96008"/>
                <a:gd name="connsiteX84" fmla="*/ 130570 w 173529"/>
                <a:gd name="connsiteY84" fmla="*/ 70949 h 96008"/>
                <a:gd name="connsiteX85" fmla="*/ 139357 w 173529"/>
                <a:gd name="connsiteY85" fmla="*/ 72901 h 96008"/>
                <a:gd name="connsiteX86" fmla="*/ 142937 w 173529"/>
                <a:gd name="connsiteY86" fmla="*/ 74529 h 96008"/>
                <a:gd name="connsiteX87" fmla="*/ 152701 w 173529"/>
                <a:gd name="connsiteY87" fmla="*/ 73878 h 96008"/>
                <a:gd name="connsiteX88" fmla="*/ 156931 w 173529"/>
                <a:gd name="connsiteY88" fmla="*/ 72576 h 96008"/>
                <a:gd name="connsiteX89" fmla="*/ 156931 w 173529"/>
                <a:gd name="connsiteY89" fmla="*/ 72576 h 9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3529" h="96008">
                  <a:moveTo>
                    <a:pt x="156931" y="72576"/>
                  </a:moveTo>
                  <a:lnTo>
                    <a:pt x="156931" y="72576"/>
                  </a:lnTo>
                  <a:cubicBezTo>
                    <a:pt x="156281" y="69322"/>
                    <a:pt x="151073" y="60534"/>
                    <a:pt x="148144" y="58582"/>
                  </a:cubicBezTo>
                  <a:cubicBezTo>
                    <a:pt x="145215" y="56629"/>
                    <a:pt x="143913" y="58582"/>
                    <a:pt x="141635" y="56303"/>
                  </a:cubicBezTo>
                  <a:cubicBezTo>
                    <a:pt x="139357" y="54351"/>
                    <a:pt x="150097" y="52073"/>
                    <a:pt x="152375" y="50120"/>
                  </a:cubicBezTo>
                  <a:cubicBezTo>
                    <a:pt x="154979" y="48167"/>
                    <a:pt x="154002" y="47841"/>
                    <a:pt x="153026" y="44262"/>
                  </a:cubicBezTo>
                  <a:cubicBezTo>
                    <a:pt x="152375" y="40682"/>
                    <a:pt x="150422" y="39054"/>
                    <a:pt x="152701" y="34173"/>
                  </a:cubicBezTo>
                  <a:cubicBezTo>
                    <a:pt x="154979" y="29291"/>
                    <a:pt x="156281" y="31243"/>
                    <a:pt x="159210" y="29616"/>
                  </a:cubicBezTo>
                  <a:cubicBezTo>
                    <a:pt x="162139" y="28314"/>
                    <a:pt x="163766" y="25385"/>
                    <a:pt x="165393" y="23758"/>
                  </a:cubicBezTo>
                  <a:cubicBezTo>
                    <a:pt x="167020" y="22131"/>
                    <a:pt x="167671" y="26036"/>
                    <a:pt x="170275" y="26362"/>
                  </a:cubicBezTo>
                  <a:cubicBezTo>
                    <a:pt x="172228" y="26687"/>
                    <a:pt x="172879" y="21480"/>
                    <a:pt x="173529" y="16598"/>
                  </a:cubicBezTo>
                  <a:cubicBezTo>
                    <a:pt x="169624" y="14971"/>
                    <a:pt x="165068" y="13344"/>
                    <a:pt x="160837" y="11716"/>
                  </a:cubicBezTo>
                  <a:cubicBezTo>
                    <a:pt x="150748" y="7811"/>
                    <a:pt x="140984" y="3905"/>
                    <a:pt x="139357" y="3905"/>
                  </a:cubicBezTo>
                  <a:cubicBezTo>
                    <a:pt x="137079" y="3905"/>
                    <a:pt x="129593" y="3905"/>
                    <a:pt x="123084" y="4231"/>
                  </a:cubicBezTo>
                  <a:cubicBezTo>
                    <a:pt x="119179" y="4556"/>
                    <a:pt x="116250" y="4882"/>
                    <a:pt x="115274" y="5207"/>
                  </a:cubicBezTo>
                  <a:cubicBezTo>
                    <a:pt x="114622" y="5533"/>
                    <a:pt x="113646" y="6183"/>
                    <a:pt x="112344" y="7160"/>
                  </a:cubicBezTo>
                  <a:lnTo>
                    <a:pt x="112344" y="7160"/>
                  </a:lnTo>
                  <a:cubicBezTo>
                    <a:pt x="108439" y="10414"/>
                    <a:pt x="101930" y="15296"/>
                    <a:pt x="96072" y="16598"/>
                  </a:cubicBezTo>
                  <a:cubicBezTo>
                    <a:pt x="93793" y="17249"/>
                    <a:pt x="92166" y="17900"/>
                    <a:pt x="90865" y="18225"/>
                  </a:cubicBezTo>
                  <a:cubicBezTo>
                    <a:pt x="88261" y="19202"/>
                    <a:pt x="86634" y="19853"/>
                    <a:pt x="81426" y="18876"/>
                  </a:cubicBezTo>
                  <a:cubicBezTo>
                    <a:pt x="78497" y="18225"/>
                    <a:pt x="75243" y="17249"/>
                    <a:pt x="72314" y="16273"/>
                  </a:cubicBezTo>
                  <a:cubicBezTo>
                    <a:pt x="67757" y="14645"/>
                    <a:pt x="63201" y="13344"/>
                    <a:pt x="60597" y="13994"/>
                  </a:cubicBezTo>
                  <a:cubicBezTo>
                    <a:pt x="58970" y="14320"/>
                    <a:pt x="58319" y="14971"/>
                    <a:pt x="57343" y="15947"/>
                  </a:cubicBezTo>
                  <a:cubicBezTo>
                    <a:pt x="55715" y="17574"/>
                    <a:pt x="54088" y="18876"/>
                    <a:pt x="49532" y="17900"/>
                  </a:cubicBezTo>
                  <a:cubicBezTo>
                    <a:pt x="46928" y="17249"/>
                    <a:pt x="43674" y="16273"/>
                    <a:pt x="40745" y="14971"/>
                  </a:cubicBezTo>
                  <a:cubicBezTo>
                    <a:pt x="35863" y="13344"/>
                    <a:pt x="31306" y="11391"/>
                    <a:pt x="28703" y="12042"/>
                  </a:cubicBezTo>
                  <a:cubicBezTo>
                    <a:pt x="27401" y="12367"/>
                    <a:pt x="25774" y="12693"/>
                    <a:pt x="24147" y="13344"/>
                  </a:cubicBezTo>
                  <a:cubicBezTo>
                    <a:pt x="21543" y="14320"/>
                    <a:pt x="18614" y="14971"/>
                    <a:pt x="16661" y="14971"/>
                  </a:cubicBezTo>
                  <a:cubicBezTo>
                    <a:pt x="14708" y="14971"/>
                    <a:pt x="13407" y="14320"/>
                    <a:pt x="13407" y="12367"/>
                  </a:cubicBezTo>
                  <a:cubicBezTo>
                    <a:pt x="13407" y="10414"/>
                    <a:pt x="14708" y="8787"/>
                    <a:pt x="15685" y="7160"/>
                  </a:cubicBezTo>
                  <a:cubicBezTo>
                    <a:pt x="16336" y="6509"/>
                    <a:pt x="16986" y="5533"/>
                    <a:pt x="16986" y="4882"/>
                  </a:cubicBezTo>
                  <a:cubicBezTo>
                    <a:pt x="16986" y="4556"/>
                    <a:pt x="16986" y="4231"/>
                    <a:pt x="16336" y="3905"/>
                  </a:cubicBezTo>
                  <a:cubicBezTo>
                    <a:pt x="13407" y="2604"/>
                    <a:pt x="9501" y="976"/>
                    <a:pt x="7223" y="0"/>
                  </a:cubicBezTo>
                  <a:cubicBezTo>
                    <a:pt x="6572" y="1302"/>
                    <a:pt x="4945" y="3905"/>
                    <a:pt x="3318" y="6183"/>
                  </a:cubicBezTo>
                  <a:cubicBezTo>
                    <a:pt x="1690" y="8462"/>
                    <a:pt x="63" y="11065"/>
                    <a:pt x="63" y="11391"/>
                  </a:cubicBezTo>
                  <a:cubicBezTo>
                    <a:pt x="-262" y="12042"/>
                    <a:pt x="714" y="15296"/>
                    <a:pt x="2016" y="18551"/>
                  </a:cubicBezTo>
                  <a:cubicBezTo>
                    <a:pt x="2666" y="20504"/>
                    <a:pt x="3643" y="22456"/>
                    <a:pt x="4619" y="22782"/>
                  </a:cubicBezTo>
                  <a:lnTo>
                    <a:pt x="4619" y="22782"/>
                  </a:lnTo>
                  <a:cubicBezTo>
                    <a:pt x="5270" y="23107"/>
                    <a:pt x="5921" y="23432"/>
                    <a:pt x="6898" y="24083"/>
                  </a:cubicBezTo>
                  <a:cubicBezTo>
                    <a:pt x="11129" y="26036"/>
                    <a:pt x="17638" y="29291"/>
                    <a:pt x="16986" y="33522"/>
                  </a:cubicBezTo>
                  <a:cubicBezTo>
                    <a:pt x="16336" y="36451"/>
                    <a:pt x="11454" y="39705"/>
                    <a:pt x="7548" y="41983"/>
                  </a:cubicBezTo>
                  <a:cubicBezTo>
                    <a:pt x="5270" y="43285"/>
                    <a:pt x="3318" y="44587"/>
                    <a:pt x="3318" y="44913"/>
                  </a:cubicBezTo>
                  <a:cubicBezTo>
                    <a:pt x="2992" y="45889"/>
                    <a:pt x="2341" y="47516"/>
                    <a:pt x="2016" y="48818"/>
                  </a:cubicBezTo>
                  <a:cubicBezTo>
                    <a:pt x="1690" y="50120"/>
                    <a:pt x="1690" y="51096"/>
                    <a:pt x="2016" y="51747"/>
                  </a:cubicBezTo>
                  <a:lnTo>
                    <a:pt x="2016" y="51747"/>
                  </a:lnTo>
                  <a:cubicBezTo>
                    <a:pt x="2341" y="52073"/>
                    <a:pt x="2992" y="52398"/>
                    <a:pt x="3643" y="52723"/>
                  </a:cubicBezTo>
                  <a:cubicBezTo>
                    <a:pt x="3968" y="53049"/>
                    <a:pt x="4619" y="53374"/>
                    <a:pt x="4945" y="53374"/>
                  </a:cubicBezTo>
                  <a:cubicBezTo>
                    <a:pt x="6247" y="54351"/>
                    <a:pt x="7223" y="55652"/>
                    <a:pt x="5921" y="57605"/>
                  </a:cubicBezTo>
                  <a:cubicBezTo>
                    <a:pt x="5270" y="58582"/>
                    <a:pt x="3643" y="59232"/>
                    <a:pt x="2341" y="59883"/>
                  </a:cubicBezTo>
                  <a:lnTo>
                    <a:pt x="2341" y="59883"/>
                  </a:lnTo>
                  <a:cubicBezTo>
                    <a:pt x="1365" y="60209"/>
                    <a:pt x="714" y="60534"/>
                    <a:pt x="388" y="60860"/>
                  </a:cubicBezTo>
                  <a:lnTo>
                    <a:pt x="388" y="60860"/>
                  </a:lnTo>
                  <a:cubicBezTo>
                    <a:pt x="388" y="60860"/>
                    <a:pt x="714" y="60860"/>
                    <a:pt x="714" y="60860"/>
                  </a:cubicBezTo>
                  <a:cubicBezTo>
                    <a:pt x="2016" y="62161"/>
                    <a:pt x="4294" y="64440"/>
                    <a:pt x="6572" y="67043"/>
                  </a:cubicBezTo>
                  <a:cubicBezTo>
                    <a:pt x="9176" y="69972"/>
                    <a:pt x="11779" y="72901"/>
                    <a:pt x="13081" y="74854"/>
                  </a:cubicBezTo>
                  <a:cubicBezTo>
                    <a:pt x="13732" y="75505"/>
                    <a:pt x="14383" y="76156"/>
                    <a:pt x="14708" y="76807"/>
                  </a:cubicBezTo>
                  <a:lnTo>
                    <a:pt x="14708" y="76807"/>
                  </a:lnTo>
                  <a:cubicBezTo>
                    <a:pt x="16336" y="78434"/>
                    <a:pt x="17312" y="79410"/>
                    <a:pt x="17312" y="82665"/>
                  </a:cubicBezTo>
                  <a:cubicBezTo>
                    <a:pt x="17638" y="85594"/>
                    <a:pt x="16336" y="91778"/>
                    <a:pt x="15685" y="94381"/>
                  </a:cubicBezTo>
                  <a:cubicBezTo>
                    <a:pt x="18614" y="94381"/>
                    <a:pt x="22519" y="94056"/>
                    <a:pt x="25774" y="94056"/>
                  </a:cubicBezTo>
                  <a:cubicBezTo>
                    <a:pt x="30005" y="94056"/>
                    <a:pt x="33910" y="93730"/>
                    <a:pt x="35863" y="93730"/>
                  </a:cubicBezTo>
                  <a:cubicBezTo>
                    <a:pt x="38466" y="93730"/>
                    <a:pt x="41395" y="91778"/>
                    <a:pt x="43999" y="90150"/>
                  </a:cubicBezTo>
                  <a:cubicBezTo>
                    <a:pt x="45301" y="89174"/>
                    <a:pt x="46603" y="88523"/>
                    <a:pt x="47579" y="88198"/>
                  </a:cubicBezTo>
                  <a:cubicBezTo>
                    <a:pt x="49857" y="87547"/>
                    <a:pt x="53763" y="87221"/>
                    <a:pt x="56692" y="87221"/>
                  </a:cubicBezTo>
                  <a:cubicBezTo>
                    <a:pt x="57343" y="87221"/>
                    <a:pt x="57994" y="87221"/>
                    <a:pt x="58645" y="87221"/>
                  </a:cubicBezTo>
                  <a:cubicBezTo>
                    <a:pt x="60597" y="87221"/>
                    <a:pt x="62225" y="88849"/>
                    <a:pt x="63852" y="90476"/>
                  </a:cubicBezTo>
                  <a:lnTo>
                    <a:pt x="63852" y="90476"/>
                  </a:lnTo>
                  <a:cubicBezTo>
                    <a:pt x="65154" y="91778"/>
                    <a:pt x="66456" y="92754"/>
                    <a:pt x="67432" y="92754"/>
                  </a:cubicBezTo>
                  <a:cubicBezTo>
                    <a:pt x="69710" y="92754"/>
                    <a:pt x="74266" y="94056"/>
                    <a:pt x="77846" y="95032"/>
                  </a:cubicBezTo>
                  <a:cubicBezTo>
                    <a:pt x="79148" y="95358"/>
                    <a:pt x="80450" y="95683"/>
                    <a:pt x="80775" y="96009"/>
                  </a:cubicBezTo>
                  <a:lnTo>
                    <a:pt x="80775" y="96009"/>
                  </a:lnTo>
                  <a:cubicBezTo>
                    <a:pt x="81426" y="96009"/>
                    <a:pt x="86308" y="95683"/>
                    <a:pt x="90865" y="95032"/>
                  </a:cubicBezTo>
                  <a:cubicBezTo>
                    <a:pt x="95421" y="94381"/>
                    <a:pt x="99652" y="93730"/>
                    <a:pt x="99977" y="93405"/>
                  </a:cubicBezTo>
                  <a:cubicBezTo>
                    <a:pt x="99977" y="93405"/>
                    <a:pt x="99977" y="92429"/>
                    <a:pt x="99977" y="91127"/>
                  </a:cubicBezTo>
                  <a:cubicBezTo>
                    <a:pt x="99977" y="89500"/>
                    <a:pt x="99977" y="87547"/>
                    <a:pt x="99977" y="86245"/>
                  </a:cubicBezTo>
                  <a:lnTo>
                    <a:pt x="99977" y="85920"/>
                  </a:lnTo>
                  <a:cubicBezTo>
                    <a:pt x="99977" y="83967"/>
                    <a:pt x="99977" y="82991"/>
                    <a:pt x="100954" y="82665"/>
                  </a:cubicBezTo>
                  <a:cubicBezTo>
                    <a:pt x="101604" y="82340"/>
                    <a:pt x="102255" y="82340"/>
                    <a:pt x="103232" y="82340"/>
                  </a:cubicBezTo>
                  <a:cubicBezTo>
                    <a:pt x="103883" y="82340"/>
                    <a:pt x="104859" y="82340"/>
                    <a:pt x="106161" y="82340"/>
                  </a:cubicBezTo>
                  <a:cubicBezTo>
                    <a:pt x="106811" y="82340"/>
                    <a:pt x="107788" y="82340"/>
                    <a:pt x="108439" y="82340"/>
                  </a:cubicBezTo>
                  <a:cubicBezTo>
                    <a:pt x="109415" y="82340"/>
                    <a:pt x="110392" y="82340"/>
                    <a:pt x="111043" y="82340"/>
                  </a:cubicBezTo>
                  <a:cubicBezTo>
                    <a:pt x="113321" y="82340"/>
                    <a:pt x="113972" y="80712"/>
                    <a:pt x="114297" y="79410"/>
                  </a:cubicBezTo>
                  <a:cubicBezTo>
                    <a:pt x="114622" y="78434"/>
                    <a:pt x="114948" y="77783"/>
                    <a:pt x="115599" y="77132"/>
                  </a:cubicBezTo>
                  <a:cubicBezTo>
                    <a:pt x="116250" y="76482"/>
                    <a:pt x="119504" y="74854"/>
                    <a:pt x="123084" y="73552"/>
                  </a:cubicBezTo>
                  <a:cubicBezTo>
                    <a:pt x="126013" y="72576"/>
                    <a:pt x="128942" y="71274"/>
                    <a:pt x="130570" y="70949"/>
                  </a:cubicBezTo>
                  <a:cubicBezTo>
                    <a:pt x="133499" y="70298"/>
                    <a:pt x="136102" y="71600"/>
                    <a:pt x="139357" y="72901"/>
                  </a:cubicBezTo>
                  <a:cubicBezTo>
                    <a:pt x="140333" y="73227"/>
                    <a:pt x="141635" y="73878"/>
                    <a:pt x="142937" y="74529"/>
                  </a:cubicBezTo>
                  <a:cubicBezTo>
                    <a:pt x="145541" y="75505"/>
                    <a:pt x="149120" y="74854"/>
                    <a:pt x="152701" y="73878"/>
                  </a:cubicBezTo>
                  <a:cubicBezTo>
                    <a:pt x="154979" y="72901"/>
                    <a:pt x="155955" y="72901"/>
                    <a:pt x="156931" y="72576"/>
                  </a:cubicBezTo>
                  <a:lnTo>
                    <a:pt x="156931" y="7257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8" name="Freeform: Shape 2767">
              <a:extLst>
                <a:ext uri="{FF2B5EF4-FFF2-40B4-BE49-F238E27FC236}">
                  <a16:creationId xmlns:a16="http://schemas.microsoft.com/office/drawing/2014/main" id="{57EB7493-8DDF-41EC-90BF-D92252031148}"/>
                </a:ext>
              </a:extLst>
            </p:cNvPr>
            <p:cNvSpPr/>
            <p:nvPr/>
          </p:nvSpPr>
          <p:spPr>
            <a:xfrm>
              <a:off x="6325694" y="3207008"/>
              <a:ext cx="226190" cy="221354"/>
            </a:xfrm>
            <a:custGeom>
              <a:avLst/>
              <a:gdLst>
                <a:gd name="connsiteX0" fmla="*/ 0 w 226190"/>
                <a:gd name="connsiteY0" fmla="*/ 70298 h 221354"/>
                <a:gd name="connsiteX1" fmla="*/ 325 w 226190"/>
                <a:gd name="connsiteY1" fmla="*/ 72576 h 221354"/>
                <a:gd name="connsiteX2" fmla="*/ 11391 w 226190"/>
                <a:gd name="connsiteY2" fmla="*/ 86896 h 221354"/>
                <a:gd name="connsiteX3" fmla="*/ 17900 w 226190"/>
                <a:gd name="connsiteY3" fmla="*/ 86896 h 221354"/>
                <a:gd name="connsiteX4" fmla="*/ 24084 w 226190"/>
                <a:gd name="connsiteY4" fmla="*/ 85920 h 221354"/>
                <a:gd name="connsiteX5" fmla="*/ 27664 w 226190"/>
                <a:gd name="connsiteY5" fmla="*/ 90476 h 221354"/>
                <a:gd name="connsiteX6" fmla="*/ 23432 w 226190"/>
                <a:gd name="connsiteY6" fmla="*/ 94381 h 221354"/>
                <a:gd name="connsiteX7" fmla="*/ 17249 w 226190"/>
                <a:gd name="connsiteY7" fmla="*/ 94056 h 221354"/>
                <a:gd name="connsiteX8" fmla="*/ 23758 w 226190"/>
                <a:gd name="connsiteY8" fmla="*/ 100891 h 221354"/>
                <a:gd name="connsiteX9" fmla="*/ 28314 w 226190"/>
                <a:gd name="connsiteY9" fmla="*/ 107074 h 221354"/>
                <a:gd name="connsiteX10" fmla="*/ 36451 w 226190"/>
                <a:gd name="connsiteY10" fmla="*/ 108051 h 221354"/>
                <a:gd name="connsiteX11" fmla="*/ 48167 w 226190"/>
                <a:gd name="connsiteY11" fmla="*/ 109352 h 221354"/>
                <a:gd name="connsiteX12" fmla="*/ 61836 w 226190"/>
                <a:gd name="connsiteY12" fmla="*/ 110329 h 221354"/>
                <a:gd name="connsiteX13" fmla="*/ 76156 w 226190"/>
                <a:gd name="connsiteY13" fmla="*/ 111956 h 221354"/>
                <a:gd name="connsiteX14" fmla="*/ 84618 w 226190"/>
                <a:gd name="connsiteY14" fmla="*/ 117814 h 221354"/>
                <a:gd name="connsiteX15" fmla="*/ 84292 w 226190"/>
                <a:gd name="connsiteY15" fmla="*/ 121720 h 221354"/>
                <a:gd name="connsiteX16" fmla="*/ 94381 w 226190"/>
                <a:gd name="connsiteY16" fmla="*/ 120418 h 221354"/>
                <a:gd name="connsiteX17" fmla="*/ 105121 w 226190"/>
                <a:gd name="connsiteY17" fmla="*/ 131809 h 221354"/>
                <a:gd name="connsiteX18" fmla="*/ 107074 w 226190"/>
                <a:gd name="connsiteY18" fmla="*/ 126276 h 221354"/>
                <a:gd name="connsiteX19" fmla="*/ 104796 w 226190"/>
                <a:gd name="connsiteY19" fmla="*/ 114885 h 221354"/>
                <a:gd name="connsiteX20" fmla="*/ 95683 w 226190"/>
                <a:gd name="connsiteY20" fmla="*/ 111630 h 221354"/>
                <a:gd name="connsiteX21" fmla="*/ 93080 w 226190"/>
                <a:gd name="connsiteY21" fmla="*/ 107725 h 221354"/>
                <a:gd name="connsiteX22" fmla="*/ 85594 w 226190"/>
                <a:gd name="connsiteY22" fmla="*/ 105121 h 221354"/>
                <a:gd name="connsiteX23" fmla="*/ 81038 w 226190"/>
                <a:gd name="connsiteY23" fmla="*/ 98938 h 221354"/>
                <a:gd name="connsiteX24" fmla="*/ 71925 w 226190"/>
                <a:gd name="connsiteY24" fmla="*/ 96985 h 221354"/>
                <a:gd name="connsiteX25" fmla="*/ 66393 w 226190"/>
                <a:gd name="connsiteY25" fmla="*/ 93080 h 221354"/>
                <a:gd name="connsiteX26" fmla="*/ 75180 w 226190"/>
                <a:gd name="connsiteY26" fmla="*/ 90151 h 221354"/>
                <a:gd name="connsiteX27" fmla="*/ 77458 w 226190"/>
                <a:gd name="connsiteY27" fmla="*/ 86896 h 221354"/>
                <a:gd name="connsiteX28" fmla="*/ 75180 w 226190"/>
                <a:gd name="connsiteY28" fmla="*/ 77458 h 221354"/>
                <a:gd name="connsiteX29" fmla="*/ 82991 w 226190"/>
                <a:gd name="connsiteY29" fmla="*/ 79736 h 221354"/>
                <a:gd name="connsiteX30" fmla="*/ 82991 w 226190"/>
                <a:gd name="connsiteY30" fmla="*/ 84943 h 221354"/>
                <a:gd name="connsiteX31" fmla="*/ 89825 w 226190"/>
                <a:gd name="connsiteY31" fmla="*/ 82665 h 221354"/>
                <a:gd name="connsiteX32" fmla="*/ 81038 w 226190"/>
                <a:gd name="connsiteY32" fmla="*/ 72251 h 221354"/>
                <a:gd name="connsiteX33" fmla="*/ 75505 w 226190"/>
                <a:gd name="connsiteY33" fmla="*/ 61836 h 221354"/>
                <a:gd name="connsiteX34" fmla="*/ 68996 w 226190"/>
                <a:gd name="connsiteY34" fmla="*/ 51422 h 221354"/>
                <a:gd name="connsiteX35" fmla="*/ 70298 w 226190"/>
                <a:gd name="connsiteY35" fmla="*/ 40031 h 221354"/>
                <a:gd name="connsiteX36" fmla="*/ 77458 w 226190"/>
                <a:gd name="connsiteY36" fmla="*/ 33196 h 221354"/>
                <a:gd name="connsiteX37" fmla="*/ 77132 w 226190"/>
                <a:gd name="connsiteY37" fmla="*/ 39705 h 221354"/>
                <a:gd name="connsiteX38" fmla="*/ 80387 w 226190"/>
                <a:gd name="connsiteY38" fmla="*/ 44913 h 221354"/>
                <a:gd name="connsiteX39" fmla="*/ 86245 w 226190"/>
                <a:gd name="connsiteY39" fmla="*/ 50771 h 221354"/>
                <a:gd name="connsiteX40" fmla="*/ 86245 w 226190"/>
                <a:gd name="connsiteY40" fmla="*/ 57931 h 221354"/>
                <a:gd name="connsiteX41" fmla="*/ 95032 w 226190"/>
                <a:gd name="connsiteY41" fmla="*/ 59883 h 221354"/>
                <a:gd name="connsiteX42" fmla="*/ 97961 w 226190"/>
                <a:gd name="connsiteY42" fmla="*/ 58256 h 221354"/>
                <a:gd name="connsiteX43" fmla="*/ 90476 w 226190"/>
                <a:gd name="connsiteY43" fmla="*/ 50771 h 221354"/>
                <a:gd name="connsiteX44" fmla="*/ 95683 w 226190"/>
                <a:gd name="connsiteY44" fmla="*/ 50445 h 221354"/>
                <a:gd name="connsiteX45" fmla="*/ 105121 w 226190"/>
                <a:gd name="connsiteY45" fmla="*/ 57280 h 221354"/>
                <a:gd name="connsiteX46" fmla="*/ 110003 w 226190"/>
                <a:gd name="connsiteY46" fmla="*/ 55978 h 221354"/>
                <a:gd name="connsiteX47" fmla="*/ 102518 w 226190"/>
                <a:gd name="connsiteY47" fmla="*/ 51422 h 221354"/>
                <a:gd name="connsiteX48" fmla="*/ 101867 w 226190"/>
                <a:gd name="connsiteY48" fmla="*/ 45238 h 221354"/>
                <a:gd name="connsiteX49" fmla="*/ 108701 w 226190"/>
                <a:gd name="connsiteY49" fmla="*/ 48167 h 221354"/>
                <a:gd name="connsiteX50" fmla="*/ 117814 w 226190"/>
                <a:gd name="connsiteY50" fmla="*/ 49469 h 221354"/>
                <a:gd name="connsiteX51" fmla="*/ 106423 w 226190"/>
                <a:gd name="connsiteY51" fmla="*/ 41333 h 221354"/>
                <a:gd name="connsiteX52" fmla="*/ 101216 w 226190"/>
                <a:gd name="connsiteY52" fmla="*/ 35149 h 221354"/>
                <a:gd name="connsiteX53" fmla="*/ 104145 w 226190"/>
                <a:gd name="connsiteY53" fmla="*/ 30267 h 221354"/>
                <a:gd name="connsiteX54" fmla="*/ 115861 w 226190"/>
                <a:gd name="connsiteY54" fmla="*/ 26362 h 221354"/>
                <a:gd name="connsiteX55" fmla="*/ 129205 w 226190"/>
                <a:gd name="connsiteY55" fmla="*/ 26687 h 221354"/>
                <a:gd name="connsiteX56" fmla="*/ 136365 w 226190"/>
                <a:gd name="connsiteY56" fmla="*/ 20829 h 221354"/>
                <a:gd name="connsiteX57" fmla="*/ 154916 w 226190"/>
                <a:gd name="connsiteY57" fmla="*/ 25711 h 221354"/>
                <a:gd name="connsiteX58" fmla="*/ 165330 w 226190"/>
                <a:gd name="connsiteY58" fmla="*/ 31894 h 221354"/>
                <a:gd name="connsiteX59" fmla="*/ 167283 w 226190"/>
                <a:gd name="connsiteY59" fmla="*/ 29616 h 221354"/>
                <a:gd name="connsiteX60" fmla="*/ 171514 w 226190"/>
                <a:gd name="connsiteY60" fmla="*/ 25385 h 221354"/>
                <a:gd name="connsiteX61" fmla="*/ 172165 w 226190"/>
                <a:gd name="connsiteY61" fmla="*/ 24734 h 221354"/>
                <a:gd name="connsiteX62" fmla="*/ 172165 w 226190"/>
                <a:gd name="connsiteY62" fmla="*/ 24734 h 221354"/>
                <a:gd name="connsiteX63" fmla="*/ 173792 w 226190"/>
                <a:gd name="connsiteY63" fmla="*/ 22131 h 221354"/>
                <a:gd name="connsiteX64" fmla="*/ 173466 w 226190"/>
                <a:gd name="connsiteY64" fmla="*/ 20829 h 221354"/>
                <a:gd name="connsiteX65" fmla="*/ 174443 w 226190"/>
                <a:gd name="connsiteY65" fmla="*/ 14320 h 221354"/>
                <a:gd name="connsiteX66" fmla="*/ 178348 w 226190"/>
                <a:gd name="connsiteY66" fmla="*/ 11391 h 221354"/>
                <a:gd name="connsiteX67" fmla="*/ 181277 w 226190"/>
                <a:gd name="connsiteY67" fmla="*/ 8136 h 221354"/>
                <a:gd name="connsiteX68" fmla="*/ 177697 w 226190"/>
                <a:gd name="connsiteY68" fmla="*/ 0 h 221354"/>
                <a:gd name="connsiteX69" fmla="*/ 176070 w 226190"/>
                <a:gd name="connsiteY69" fmla="*/ 0 h 221354"/>
                <a:gd name="connsiteX70" fmla="*/ 173792 w 226190"/>
                <a:gd name="connsiteY70" fmla="*/ 0 h 221354"/>
                <a:gd name="connsiteX71" fmla="*/ 171514 w 226190"/>
                <a:gd name="connsiteY71" fmla="*/ 0 h 221354"/>
                <a:gd name="connsiteX72" fmla="*/ 171514 w 226190"/>
                <a:gd name="connsiteY72" fmla="*/ 0 h 221354"/>
                <a:gd name="connsiteX73" fmla="*/ 168585 w 226190"/>
                <a:gd name="connsiteY73" fmla="*/ 0 h 221354"/>
                <a:gd name="connsiteX74" fmla="*/ 167608 w 226190"/>
                <a:gd name="connsiteY74" fmla="*/ 0 h 221354"/>
                <a:gd name="connsiteX75" fmla="*/ 167934 w 226190"/>
                <a:gd name="connsiteY75" fmla="*/ 976 h 221354"/>
                <a:gd name="connsiteX76" fmla="*/ 167934 w 226190"/>
                <a:gd name="connsiteY76" fmla="*/ 1302 h 221354"/>
                <a:gd name="connsiteX77" fmla="*/ 167934 w 226190"/>
                <a:gd name="connsiteY77" fmla="*/ 6509 h 221354"/>
                <a:gd name="connsiteX78" fmla="*/ 166632 w 226190"/>
                <a:gd name="connsiteY78" fmla="*/ 11065 h 221354"/>
                <a:gd name="connsiteX79" fmla="*/ 156218 w 226190"/>
                <a:gd name="connsiteY79" fmla="*/ 13018 h 221354"/>
                <a:gd name="connsiteX80" fmla="*/ 145152 w 226190"/>
                <a:gd name="connsiteY80" fmla="*/ 13994 h 221354"/>
                <a:gd name="connsiteX81" fmla="*/ 145152 w 226190"/>
                <a:gd name="connsiteY81" fmla="*/ 13994 h 221354"/>
                <a:gd name="connsiteX82" fmla="*/ 141898 w 226190"/>
                <a:gd name="connsiteY82" fmla="*/ 13018 h 221354"/>
                <a:gd name="connsiteX83" fmla="*/ 132459 w 226190"/>
                <a:gd name="connsiteY83" fmla="*/ 10740 h 221354"/>
                <a:gd name="connsiteX84" fmla="*/ 127252 w 226190"/>
                <a:gd name="connsiteY84" fmla="*/ 7485 h 221354"/>
                <a:gd name="connsiteX85" fmla="*/ 127252 w 226190"/>
                <a:gd name="connsiteY85" fmla="*/ 7485 h 221354"/>
                <a:gd name="connsiteX86" fmla="*/ 123672 w 226190"/>
                <a:gd name="connsiteY86" fmla="*/ 5207 h 221354"/>
                <a:gd name="connsiteX87" fmla="*/ 121720 w 226190"/>
                <a:gd name="connsiteY87" fmla="*/ 5207 h 221354"/>
                <a:gd name="connsiteX88" fmla="*/ 113258 w 226190"/>
                <a:gd name="connsiteY88" fmla="*/ 5858 h 221354"/>
                <a:gd name="connsiteX89" fmla="*/ 110003 w 226190"/>
                <a:gd name="connsiteY89" fmla="*/ 7485 h 221354"/>
                <a:gd name="connsiteX90" fmla="*/ 100565 w 226190"/>
                <a:gd name="connsiteY90" fmla="*/ 11391 h 221354"/>
                <a:gd name="connsiteX91" fmla="*/ 90476 w 226190"/>
                <a:gd name="connsiteY91" fmla="*/ 11716 h 221354"/>
                <a:gd name="connsiteX92" fmla="*/ 75505 w 226190"/>
                <a:gd name="connsiteY92" fmla="*/ 12367 h 221354"/>
                <a:gd name="connsiteX93" fmla="*/ 74203 w 226190"/>
                <a:gd name="connsiteY93" fmla="*/ 13994 h 221354"/>
                <a:gd name="connsiteX94" fmla="*/ 71600 w 226190"/>
                <a:gd name="connsiteY94" fmla="*/ 18225 h 221354"/>
                <a:gd name="connsiteX95" fmla="*/ 64440 w 226190"/>
                <a:gd name="connsiteY95" fmla="*/ 19527 h 221354"/>
                <a:gd name="connsiteX96" fmla="*/ 63789 w 226190"/>
                <a:gd name="connsiteY96" fmla="*/ 19527 h 221354"/>
                <a:gd name="connsiteX97" fmla="*/ 63789 w 226190"/>
                <a:gd name="connsiteY97" fmla="*/ 19527 h 221354"/>
                <a:gd name="connsiteX98" fmla="*/ 60860 w 226190"/>
                <a:gd name="connsiteY98" fmla="*/ 18225 h 221354"/>
                <a:gd name="connsiteX99" fmla="*/ 58582 w 226190"/>
                <a:gd name="connsiteY99" fmla="*/ 17249 h 221354"/>
                <a:gd name="connsiteX100" fmla="*/ 54351 w 226190"/>
                <a:gd name="connsiteY100" fmla="*/ 18551 h 221354"/>
                <a:gd name="connsiteX101" fmla="*/ 50445 w 226190"/>
                <a:gd name="connsiteY101" fmla="*/ 20504 h 221354"/>
                <a:gd name="connsiteX102" fmla="*/ 49143 w 226190"/>
                <a:gd name="connsiteY102" fmla="*/ 22131 h 221354"/>
                <a:gd name="connsiteX103" fmla="*/ 46214 w 226190"/>
                <a:gd name="connsiteY103" fmla="*/ 25711 h 221354"/>
                <a:gd name="connsiteX104" fmla="*/ 31569 w 226190"/>
                <a:gd name="connsiteY104" fmla="*/ 27338 h 221354"/>
                <a:gd name="connsiteX105" fmla="*/ 31569 w 226190"/>
                <a:gd name="connsiteY105" fmla="*/ 27338 h 221354"/>
                <a:gd name="connsiteX106" fmla="*/ 27012 w 226190"/>
                <a:gd name="connsiteY106" fmla="*/ 27664 h 221354"/>
                <a:gd name="connsiteX107" fmla="*/ 27012 w 226190"/>
                <a:gd name="connsiteY107" fmla="*/ 27664 h 221354"/>
                <a:gd name="connsiteX108" fmla="*/ 26036 w 226190"/>
                <a:gd name="connsiteY108" fmla="*/ 28640 h 221354"/>
                <a:gd name="connsiteX109" fmla="*/ 26036 w 226190"/>
                <a:gd name="connsiteY109" fmla="*/ 29616 h 221354"/>
                <a:gd name="connsiteX110" fmla="*/ 26687 w 226190"/>
                <a:gd name="connsiteY110" fmla="*/ 32545 h 221354"/>
                <a:gd name="connsiteX111" fmla="*/ 26687 w 226190"/>
                <a:gd name="connsiteY111" fmla="*/ 35149 h 221354"/>
                <a:gd name="connsiteX112" fmla="*/ 26687 w 226190"/>
                <a:gd name="connsiteY112" fmla="*/ 35149 h 221354"/>
                <a:gd name="connsiteX113" fmla="*/ 25060 w 226190"/>
                <a:gd name="connsiteY113" fmla="*/ 36776 h 221354"/>
                <a:gd name="connsiteX114" fmla="*/ 21154 w 226190"/>
                <a:gd name="connsiteY114" fmla="*/ 40356 h 221354"/>
                <a:gd name="connsiteX115" fmla="*/ 18876 w 226190"/>
                <a:gd name="connsiteY115" fmla="*/ 45563 h 221354"/>
                <a:gd name="connsiteX116" fmla="*/ 15296 w 226190"/>
                <a:gd name="connsiteY116" fmla="*/ 52073 h 221354"/>
                <a:gd name="connsiteX117" fmla="*/ 11065 w 226190"/>
                <a:gd name="connsiteY117" fmla="*/ 53049 h 221354"/>
                <a:gd name="connsiteX118" fmla="*/ 8462 w 226190"/>
                <a:gd name="connsiteY118" fmla="*/ 53700 h 221354"/>
                <a:gd name="connsiteX119" fmla="*/ 7485 w 226190"/>
                <a:gd name="connsiteY119" fmla="*/ 55002 h 221354"/>
                <a:gd name="connsiteX120" fmla="*/ 7485 w 226190"/>
                <a:gd name="connsiteY120" fmla="*/ 55978 h 221354"/>
                <a:gd name="connsiteX121" fmla="*/ 7485 w 226190"/>
                <a:gd name="connsiteY121" fmla="*/ 55978 h 221354"/>
                <a:gd name="connsiteX122" fmla="*/ 8136 w 226190"/>
                <a:gd name="connsiteY122" fmla="*/ 56954 h 221354"/>
                <a:gd name="connsiteX123" fmla="*/ 9112 w 226190"/>
                <a:gd name="connsiteY123" fmla="*/ 58582 h 221354"/>
                <a:gd name="connsiteX124" fmla="*/ 8136 w 226190"/>
                <a:gd name="connsiteY124" fmla="*/ 61836 h 221354"/>
                <a:gd name="connsiteX125" fmla="*/ 5858 w 226190"/>
                <a:gd name="connsiteY125" fmla="*/ 63138 h 221354"/>
                <a:gd name="connsiteX126" fmla="*/ 5858 w 226190"/>
                <a:gd name="connsiteY126" fmla="*/ 63138 h 221354"/>
                <a:gd name="connsiteX127" fmla="*/ 5533 w 226190"/>
                <a:gd name="connsiteY127" fmla="*/ 63138 h 221354"/>
                <a:gd name="connsiteX128" fmla="*/ 5533 w 226190"/>
                <a:gd name="connsiteY128" fmla="*/ 63463 h 221354"/>
                <a:gd name="connsiteX129" fmla="*/ 5533 w 226190"/>
                <a:gd name="connsiteY129" fmla="*/ 63463 h 221354"/>
                <a:gd name="connsiteX130" fmla="*/ 4882 w 226190"/>
                <a:gd name="connsiteY130" fmla="*/ 66718 h 221354"/>
                <a:gd name="connsiteX131" fmla="*/ 0 w 226190"/>
                <a:gd name="connsiteY131" fmla="*/ 70298 h 221354"/>
                <a:gd name="connsiteX132" fmla="*/ 0 w 226190"/>
                <a:gd name="connsiteY132" fmla="*/ 70298 h 221354"/>
                <a:gd name="connsiteX133" fmla="*/ 176396 w 226190"/>
                <a:gd name="connsiteY133" fmla="*/ 126601 h 221354"/>
                <a:gd name="connsiteX134" fmla="*/ 183230 w 226190"/>
                <a:gd name="connsiteY134" fmla="*/ 131483 h 221354"/>
                <a:gd name="connsiteX135" fmla="*/ 188763 w 226190"/>
                <a:gd name="connsiteY135" fmla="*/ 127578 h 221354"/>
                <a:gd name="connsiteX136" fmla="*/ 176396 w 226190"/>
                <a:gd name="connsiteY136" fmla="*/ 126601 h 221354"/>
                <a:gd name="connsiteX137" fmla="*/ 176396 w 226190"/>
                <a:gd name="connsiteY137" fmla="*/ 126601 h 221354"/>
                <a:gd name="connsiteX138" fmla="*/ 191041 w 226190"/>
                <a:gd name="connsiteY138" fmla="*/ 164679 h 221354"/>
                <a:gd name="connsiteX139" fmla="*/ 188763 w 226190"/>
                <a:gd name="connsiteY139" fmla="*/ 172165 h 221354"/>
                <a:gd name="connsiteX140" fmla="*/ 196899 w 226190"/>
                <a:gd name="connsiteY140" fmla="*/ 166307 h 221354"/>
                <a:gd name="connsiteX141" fmla="*/ 191041 w 226190"/>
                <a:gd name="connsiteY141" fmla="*/ 164679 h 221354"/>
                <a:gd name="connsiteX142" fmla="*/ 191041 w 226190"/>
                <a:gd name="connsiteY142" fmla="*/ 164679 h 221354"/>
                <a:gd name="connsiteX143" fmla="*/ 77458 w 226190"/>
                <a:gd name="connsiteY143" fmla="*/ 177697 h 221354"/>
                <a:gd name="connsiteX144" fmla="*/ 75180 w 226190"/>
                <a:gd name="connsiteY144" fmla="*/ 184206 h 221354"/>
                <a:gd name="connsiteX145" fmla="*/ 80387 w 226190"/>
                <a:gd name="connsiteY145" fmla="*/ 187787 h 221354"/>
                <a:gd name="connsiteX146" fmla="*/ 77458 w 226190"/>
                <a:gd name="connsiteY146" fmla="*/ 177697 h 221354"/>
                <a:gd name="connsiteX147" fmla="*/ 77458 w 226190"/>
                <a:gd name="connsiteY147" fmla="*/ 177697 h 221354"/>
                <a:gd name="connsiteX148" fmla="*/ 122045 w 226190"/>
                <a:gd name="connsiteY148" fmla="*/ 162401 h 221354"/>
                <a:gd name="connsiteX149" fmla="*/ 115211 w 226190"/>
                <a:gd name="connsiteY149" fmla="*/ 165981 h 221354"/>
                <a:gd name="connsiteX150" fmla="*/ 122045 w 226190"/>
                <a:gd name="connsiteY150" fmla="*/ 167934 h 221354"/>
                <a:gd name="connsiteX151" fmla="*/ 122045 w 226190"/>
                <a:gd name="connsiteY151" fmla="*/ 162401 h 221354"/>
                <a:gd name="connsiteX152" fmla="*/ 122045 w 226190"/>
                <a:gd name="connsiteY152" fmla="*/ 162401 h 221354"/>
                <a:gd name="connsiteX153" fmla="*/ 16273 w 226190"/>
                <a:gd name="connsiteY153" fmla="*/ 128229 h 221354"/>
                <a:gd name="connsiteX154" fmla="*/ 17900 w 226190"/>
                <a:gd name="connsiteY154" fmla="*/ 134087 h 221354"/>
                <a:gd name="connsiteX155" fmla="*/ 22456 w 226190"/>
                <a:gd name="connsiteY155" fmla="*/ 132460 h 221354"/>
                <a:gd name="connsiteX156" fmla="*/ 16273 w 226190"/>
                <a:gd name="connsiteY156" fmla="*/ 128229 h 221354"/>
                <a:gd name="connsiteX157" fmla="*/ 16273 w 226190"/>
                <a:gd name="connsiteY157" fmla="*/ 128229 h 221354"/>
                <a:gd name="connsiteX158" fmla="*/ 11716 w 226190"/>
                <a:gd name="connsiteY158" fmla="*/ 109027 h 221354"/>
                <a:gd name="connsiteX159" fmla="*/ 5858 w 226190"/>
                <a:gd name="connsiteY159" fmla="*/ 114885 h 221354"/>
                <a:gd name="connsiteX160" fmla="*/ 11065 w 226190"/>
                <a:gd name="connsiteY160" fmla="*/ 117814 h 221354"/>
                <a:gd name="connsiteX161" fmla="*/ 16923 w 226190"/>
                <a:gd name="connsiteY161" fmla="*/ 119441 h 221354"/>
                <a:gd name="connsiteX162" fmla="*/ 16273 w 226190"/>
                <a:gd name="connsiteY162" fmla="*/ 113909 h 221354"/>
                <a:gd name="connsiteX163" fmla="*/ 11716 w 226190"/>
                <a:gd name="connsiteY163" fmla="*/ 109027 h 221354"/>
                <a:gd name="connsiteX164" fmla="*/ 11716 w 226190"/>
                <a:gd name="connsiteY164" fmla="*/ 109027 h 221354"/>
                <a:gd name="connsiteX165" fmla="*/ 149709 w 226190"/>
                <a:gd name="connsiteY165" fmla="*/ 150034 h 221354"/>
                <a:gd name="connsiteX166" fmla="*/ 153939 w 226190"/>
                <a:gd name="connsiteY166" fmla="*/ 150685 h 221354"/>
                <a:gd name="connsiteX167" fmla="*/ 149709 w 226190"/>
                <a:gd name="connsiteY167" fmla="*/ 157519 h 221354"/>
                <a:gd name="connsiteX168" fmla="*/ 146779 w 226190"/>
                <a:gd name="connsiteY168" fmla="*/ 152963 h 221354"/>
                <a:gd name="connsiteX169" fmla="*/ 149709 w 226190"/>
                <a:gd name="connsiteY169" fmla="*/ 150034 h 221354"/>
                <a:gd name="connsiteX170" fmla="*/ 149709 w 226190"/>
                <a:gd name="connsiteY170" fmla="*/ 150034 h 221354"/>
                <a:gd name="connsiteX171" fmla="*/ 130507 w 226190"/>
                <a:gd name="connsiteY171" fmla="*/ 128229 h 221354"/>
                <a:gd name="connsiteX172" fmla="*/ 137666 w 226190"/>
                <a:gd name="connsiteY172" fmla="*/ 135714 h 221354"/>
                <a:gd name="connsiteX173" fmla="*/ 142223 w 226190"/>
                <a:gd name="connsiteY173" fmla="*/ 137992 h 221354"/>
                <a:gd name="connsiteX174" fmla="*/ 141247 w 226190"/>
                <a:gd name="connsiteY174" fmla="*/ 132785 h 221354"/>
                <a:gd name="connsiteX175" fmla="*/ 136690 w 226190"/>
                <a:gd name="connsiteY175" fmla="*/ 131158 h 221354"/>
                <a:gd name="connsiteX176" fmla="*/ 136039 w 226190"/>
                <a:gd name="connsiteY176" fmla="*/ 126601 h 221354"/>
                <a:gd name="connsiteX177" fmla="*/ 130181 w 226190"/>
                <a:gd name="connsiteY177" fmla="*/ 125299 h 221354"/>
                <a:gd name="connsiteX178" fmla="*/ 130507 w 226190"/>
                <a:gd name="connsiteY178" fmla="*/ 128229 h 221354"/>
                <a:gd name="connsiteX179" fmla="*/ 130507 w 226190"/>
                <a:gd name="connsiteY179" fmla="*/ 128229 h 221354"/>
                <a:gd name="connsiteX180" fmla="*/ 195272 w 226190"/>
                <a:gd name="connsiteY180" fmla="*/ 196899 h 221354"/>
                <a:gd name="connsiteX181" fmla="*/ 194621 w 226190"/>
                <a:gd name="connsiteY181" fmla="*/ 204385 h 221354"/>
                <a:gd name="connsiteX182" fmla="*/ 200805 w 226190"/>
                <a:gd name="connsiteY182" fmla="*/ 204059 h 221354"/>
                <a:gd name="connsiteX183" fmla="*/ 198201 w 226190"/>
                <a:gd name="connsiteY183" fmla="*/ 198852 h 221354"/>
                <a:gd name="connsiteX184" fmla="*/ 195272 w 226190"/>
                <a:gd name="connsiteY184" fmla="*/ 196899 h 221354"/>
                <a:gd name="connsiteX185" fmla="*/ 195272 w 226190"/>
                <a:gd name="connsiteY185" fmla="*/ 196899 h 221354"/>
                <a:gd name="connsiteX186" fmla="*/ 219681 w 226190"/>
                <a:gd name="connsiteY186" fmla="*/ 176721 h 221354"/>
                <a:gd name="connsiteX187" fmla="*/ 212195 w 226190"/>
                <a:gd name="connsiteY187" fmla="*/ 181277 h 221354"/>
                <a:gd name="connsiteX188" fmla="*/ 211219 w 226190"/>
                <a:gd name="connsiteY188" fmla="*/ 189088 h 221354"/>
                <a:gd name="connsiteX189" fmla="*/ 221308 w 226190"/>
                <a:gd name="connsiteY189" fmla="*/ 186159 h 221354"/>
                <a:gd name="connsiteX190" fmla="*/ 226190 w 226190"/>
                <a:gd name="connsiteY190" fmla="*/ 179325 h 221354"/>
                <a:gd name="connsiteX191" fmla="*/ 219681 w 226190"/>
                <a:gd name="connsiteY191" fmla="*/ 176721 h 221354"/>
                <a:gd name="connsiteX192" fmla="*/ 219681 w 226190"/>
                <a:gd name="connsiteY192" fmla="*/ 176721 h 221354"/>
                <a:gd name="connsiteX193" fmla="*/ 142548 w 226190"/>
                <a:gd name="connsiteY193" fmla="*/ 206663 h 221354"/>
                <a:gd name="connsiteX194" fmla="*/ 155892 w 226190"/>
                <a:gd name="connsiteY194" fmla="*/ 208941 h 221354"/>
                <a:gd name="connsiteX195" fmla="*/ 159797 w 226190"/>
                <a:gd name="connsiteY195" fmla="*/ 213497 h 221354"/>
                <a:gd name="connsiteX196" fmla="*/ 174443 w 226190"/>
                <a:gd name="connsiteY196" fmla="*/ 208290 h 221354"/>
                <a:gd name="connsiteX197" fmla="*/ 171839 w 226190"/>
                <a:gd name="connsiteY197" fmla="*/ 218379 h 221354"/>
                <a:gd name="connsiteX198" fmla="*/ 156543 w 226190"/>
                <a:gd name="connsiteY198" fmla="*/ 218379 h 221354"/>
                <a:gd name="connsiteX199" fmla="*/ 130832 w 226190"/>
                <a:gd name="connsiteY199" fmla="*/ 220657 h 221354"/>
                <a:gd name="connsiteX200" fmla="*/ 128554 w 226190"/>
                <a:gd name="connsiteY200" fmla="*/ 214474 h 221354"/>
                <a:gd name="connsiteX201" fmla="*/ 112607 w 226190"/>
                <a:gd name="connsiteY201" fmla="*/ 212196 h 221354"/>
                <a:gd name="connsiteX202" fmla="*/ 95358 w 226190"/>
                <a:gd name="connsiteY202" fmla="*/ 209266 h 221354"/>
                <a:gd name="connsiteX203" fmla="*/ 99589 w 226190"/>
                <a:gd name="connsiteY203" fmla="*/ 197876 h 221354"/>
                <a:gd name="connsiteX204" fmla="*/ 105121 w 226190"/>
                <a:gd name="connsiteY204" fmla="*/ 201130 h 221354"/>
                <a:gd name="connsiteX205" fmla="*/ 112281 w 226190"/>
                <a:gd name="connsiteY205" fmla="*/ 199828 h 221354"/>
                <a:gd name="connsiteX206" fmla="*/ 115861 w 226190"/>
                <a:gd name="connsiteY206" fmla="*/ 204710 h 221354"/>
                <a:gd name="connsiteX207" fmla="*/ 123998 w 226190"/>
                <a:gd name="connsiteY207" fmla="*/ 207314 h 221354"/>
                <a:gd name="connsiteX208" fmla="*/ 136039 w 226190"/>
                <a:gd name="connsiteY208" fmla="*/ 205361 h 221354"/>
                <a:gd name="connsiteX209" fmla="*/ 142548 w 226190"/>
                <a:gd name="connsiteY209" fmla="*/ 206663 h 221354"/>
                <a:gd name="connsiteX210" fmla="*/ 142548 w 226190"/>
                <a:gd name="connsiteY210" fmla="*/ 206663 h 221354"/>
                <a:gd name="connsiteX211" fmla="*/ 159472 w 226190"/>
                <a:gd name="connsiteY211" fmla="*/ 103820 h 221354"/>
                <a:gd name="connsiteX212" fmla="*/ 158821 w 226190"/>
                <a:gd name="connsiteY212" fmla="*/ 112281 h 221354"/>
                <a:gd name="connsiteX213" fmla="*/ 162727 w 226190"/>
                <a:gd name="connsiteY213" fmla="*/ 116187 h 221354"/>
                <a:gd name="connsiteX214" fmla="*/ 166307 w 226190"/>
                <a:gd name="connsiteY214" fmla="*/ 108051 h 221354"/>
                <a:gd name="connsiteX215" fmla="*/ 159472 w 226190"/>
                <a:gd name="connsiteY215" fmla="*/ 103820 h 221354"/>
                <a:gd name="connsiteX216" fmla="*/ 159472 w 226190"/>
                <a:gd name="connsiteY216" fmla="*/ 103820 h 221354"/>
                <a:gd name="connsiteX217" fmla="*/ 123021 w 226190"/>
                <a:gd name="connsiteY217" fmla="*/ 35800 h 221354"/>
                <a:gd name="connsiteX218" fmla="*/ 127578 w 226190"/>
                <a:gd name="connsiteY218" fmla="*/ 38078 h 221354"/>
                <a:gd name="connsiteX219" fmla="*/ 129205 w 226190"/>
                <a:gd name="connsiteY219" fmla="*/ 35474 h 221354"/>
                <a:gd name="connsiteX220" fmla="*/ 125300 w 226190"/>
                <a:gd name="connsiteY220" fmla="*/ 31569 h 221354"/>
                <a:gd name="connsiteX221" fmla="*/ 123021 w 226190"/>
                <a:gd name="connsiteY221" fmla="*/ 35800 h 221354"/>
                <a:gd name="connsiteX222" fmla="*/ 123021 w 226190"/>
                <a:gd name="connsiteY222" fmla="*/ 35800 h 221354"/>
                <a:gd name="connsiteX223" fmla="*/ 138643 w 226190"/>
                <a:gd name="connsiteY223" fmla="*/ 56303 h 221354"/>
                <a:gd name="connsiteX224" fmla="*/ 144176 w 226190"/>
                <a:gd name="connsiteY224" fmla="*/ 56954 h 221354"/>
                <a:gd name="connsiteX225" fmla="*/ 150034 w 226190"/>
                <a:gd name="connsiteY225" fmla="*/ 55327 h 221354"/>
                <a:gd name="connsiteX226" fmla="*/ 147430 w 226190"/>
                <a:gd name="connsiteY226" fmla="*/ 64440 h 221354"/>
                <a:gd name="connsiteX227" fmla="*/ 143525 w 226190"/>
                <a:gd name="connsiteY227" fmla="*/ 60860 h 221354"/>
                <a:gd name="connsiteX228" fmla="*/ 137992 w 226190"/>
                <a:gd name="connsiteY228" fmla="*/ 62161 h 221354"/>
                <a:gd name="connsiteX229" fmla="*/ 138643 w 226190"/>
                <a:gd name="connsiteY229" fmla="*/ 56303 h 221354"/>
                <a:gd name="connsiteX230" fmla="*/ 138643 w 226190"/>
                <a:gd name="connsiteY230" fmla="*/ 56303 h 221354"/>
                <a:gd name="connsiteX231" fmla="*/ 165005 w 226190"/>
                <a:gd name="connsiteY231" fmla="*/ 80712 h 221354"/>
                <a:gd name="connsiteX232" fmla="*/ 172165 w 226190"/>
                <a:gd name="connsiteY232" fmla="*/ 78760 h 221354"/>
                <a:gd name="connsiteX233" fmla="*/ 177697 w 226190"/>
                <a:gd name="connsiteY233" fmla="*/ 81689 h 221354"/>
                <a:gd name="connsiteX234" fmla="*/ 176070 w 226190"/>
                <a:gd name="connsiteY234" fmla="*/ 86245 h 221354"/>
                <a:gd name="connsiteX235" fmla="*/ 178023 w 226190"/>
                <a:gd name="connsiteY235" fmla="*/ 91127 h 221354"/>
                <a:gd name="connsiteX236" fmla="*/ 169561 w 226190"/>
                <a:gd name="connsiteY236" fmla="*/ 88198 h 221354"/>
                <a:gd name="connsiteX237" fmla="*/ 170212 w 226190"/>
                <a:gd name="connsiteY237" fmla="*/ 83316 h 221354"/>
                <a:gd name="connsiteX238" fmla="*/ 165005 w 226190"/>
                <a:gd name="connsiteY238" fmla="*/ 80712 h 221354"/>
                <a:gd name="connsiteX239" fmla="*/ 165005 w 226190"/>
                <a:gd name="connsiteY239" fmla="*/ 80712 h 221354"/>
                <a:gd name="connsiteX240" fmla="*/ 116187 w 226190"/>
                <a:gd name="connsiteY240" fmla="*/ 118790 h 221354"/>
                <a:gd name="connsiteX241" fmla="*/ 122696 w 226190"/>
                <a:gd name="connsiteY241" fmla="*/ 124649 h 221354"/>
                <a:gd name="connsiteX242" fmla="*/ 125625 w 226190"/>
                <a:gd name="connsiteY242" fmla="*/ 119441 h 221354"/>
                <a:gd name="connsiteX243" fmla="*/ 116187 w 226190"/>
                <a:gd name="connsiteY243" fmla="*/ 118790 h 221354"/>
                <a:gd name="connsiteX244" fmla="*/ 116187 w 226190"/>
                <a:gd name="connsiteY244" fmla="*/ 118790 h 221354"/>
                <a:gd name="connsiteX245" fmla="*/ 89174 w 226190"/>
                <a:gd name="connsiteY245" fmla="*/ 88849 h 221354"/>
                <a:gd name="connsiteX246" fmla="*/ 81689 w 226190"/>
                <a:gd name="connsiteY246" fmla="*/ 92429 h 221354"/>
                <a:gd name="connsiteX247" fmla="*/ 89174 w 226190"/>
                <a:gd name="connsiteY247" fmla="*/ 96334 h 221354"/>
                <a:gd name="connsiteX248" fmla="*/ 94707 w 226190"/>
                <a:gd name="connsiteY248" fmla="*/ 103820 h 221354"/>
                <a:gd name="connsiteX249" fmla="*/ 101541 w 226190"/>
                <a:gd name="connsiteY249" fmla="*/ 106423 h 221354"/>
                <a:gd name="connsiteX250" fmla="*/ 110003 w 226190"/>
                <a:gd name="connsiteY250" fmla="*/ 107074 h 221354"/>
                <a:gd name="connsiteX251" fmla="*/ 114234 w 226190"/>
                <a:gd name="connsiteY251" fmla="*/ 112932 h 221354"/>
                <a:gd name="connsiteX252" fmla="*/ 112932 w 226190"/>
                <a:gd name="connsiteY252" fmla="*/ 101867 h 221354"/>
                <a:gd name="connsiteX253" fmla="*/ 103169 w 226190"/>
                <a:gd name="connsiteY253" fmla="*/ 97961 h 221354"/>
                <a:gd name="connsiteX254" fmla="*/ 94707 w 226190"/>
                <a:gd name="connsiteY254" fmla="*/ 93080 h 221354"/>
                <a:gd name="connsiteX255" fmla="*/ 89174 w 226190"/>
                <a:gd name="connsiteY255" fmla="*/ 88849 h 221354"/>
                <a:gd name="connsiteX256" fmla="*/ 89174 w 226190"/>
                <a:gd name="connsiteY256" fmla="*/ 88849 h 221354"/>
                <a:gd name="connsiteX257" fmla="*/ 47516 w 226190"/>
                <a:gd name="connsiteY257" fmla="*/ 113258 h 221354"/>
                <a:gd name="connsiteX258" fmla="*/ 35800 w 226190"/>
                <a:gd name="connsiteY258" fmla="*/ 115861 h 221354"/>
                <a:gd name="connsiteX259" fmla="*/ 27664 w 226190"/>
                <a:gd name="connsiteY259" fmla="*/ 127578 h 221354"/>
                <a:gd name="connsiteX260" fmla="*/ 34173 w 226190"/>
                <a:gd name="connsiteY260" fmla="*/ 134087 h 221354"/>
                <a:gd name="connsiteX261" fmla="*/ 42634 w 226190"/>
                <a:gd name="connsiteY261" fmla="*/ 141898 h 221354"/>
                <a:gd name="connsiteX262" fmla="*/ 39705 w 226190"/>
                <a:gd name="connsiteY262" fmla="*/ 149058 h 221354"/>
                <a:gd name="connsiteX263" fmla="*/ 43611 w 226190"/>
                <a:gd name="connsiteY263" fmla="*/ 158170 h 221354"/>
                <a:gd name="connsiteX264" fmla="*/ 52723 w 226190"/>
                <a:gd name="connsiteY264" fmla="*/ 154916 h 221354"/>
                <a:gd name="connsiteX265" fmla="*/ 60860 w 226190"/>
                <a:gd name="connsiteY265" fmla="*/ 161750 h 221354"/>
                <a:gd name="connsiteX266" fmla="*/ 64765 w 226190"/>
                <a:gd name="connsiteY266" fmla="*/ 171188 h 221354"/>
                <a:gd name="connsiteX267" fmla="*/ 70298 w 226190"/>
                <a:gd name="connsiteY267" fmla="*/ 162076 h 221354"/>
                <a:gd name="connsiteX268" fmla="*/ 80387 w 226190"/>
                <a:gd name="connsiteY268" fmla="*/ 167934 h 221354"/>
                <a:gd name="connsiteX269" fmla="*/ 86245 w 226190"/>
                <a:gd name="connsiteY269" fmla="*/ 172490 h 221354"/>
                <a:gd name="connsiteX270" fmla="*/ 83316 w 226190"/>
                <a:gd name="connsiteY270" fmla="*/ 160123 h 221354"/>
                <a:gd name="connsiteX271" fmla="*/ 75505 w 226190"/>
                <a:gd name="connsiteY271" fmla="*/ 145478 h 221354"/>
                <a:gd name="connsiteX272" fmla="*/ 72902 w 226190"/>
                <a:gd name="connsiteY272" fmla="*/ 137667 h 221354"/>
                <a:gd name="connsiteX273" fmla="*/ 83316 w 226190"/>
                <a:gd name="connsiteY273" fmla="*/ 143850 h 221354"/>
                <a:gd name="connsiteX274" fmla="*/ 90802 w 226190"/>
                <a:gd name="connsiteY274" fmla="*/ 143199 h 221354"/>
                <a:gd name="connsiteX275" fmla="*/ 93405 w 226190"/>
                <a:gd name="connsiteY275" fmla="*/ 136039 h 221354"/>
                <a:gd name="connsiteX276" fmla="*/ 86570 w 226190"/>
                <a:gd name="connsiteY276" fmla="*/ 134738 h 221354"/>
                <a:gd name="connsiteX277" fmla="*/ 81038 w 226190"/>
                <a:gd name="connsiteY277" fmla="*/ 125950 h 221354"/>
                <a:gd name="connsiteX278" fmla="*/ 64114 w 226190"/>
                <a:gd name="connsiteY278" fmla="*/ 116838 h 221354"/>
                <a:gd name="connsiteX279" fmla="*/ 47516 w 226190"/>
                <a:gd name="connsiteY279" fmla="*/ 113258 h 221354"/>
                <a:gd name="connsiteX280" fmla="*/ 47516 w 226190"/>
                <a:gd name="connsiteY280" fmla="*/ 113258 h 22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226190" h="221354">
                  <a:moveTo>
                    <a:pt x="0" y="70298"/>
                  </a:moveTo>
                  <a:cubicBezTo>
                    <a:pt x="0" y="70949"/>
                    <a:pt x="325" y="71600"/>
                    <a:pt x="325" y="72576"/>
                  </a:cubicBezTo>
                  <a:cubicBezTo>
                    <a:pt x="651" y="75831"/>
                    <a:pt x="9438" y="82991"/>
                    <a:pt x="11391" y="86896"/>
                  </a:cubicBezTo>
                  <a:cubicBezTo>
                    <a:pt x="13344" y="90802"/>
                    <a:pt x="16923" y="88198"/>
                    <a:pt x="17900" y="86896"/>
                  </a:cubicBezTo>
                  <a:cubicBezTo>
                    <a:pt x="18551" y="85269"/>
                    <a:pt x="21154" y="85269"/>
                    <a:pt x="24084" y="85920"/>
                  </a:cubicBezTo>
                  <a:cubicBezTo>
                    <a:pt x="27012" y="86245"/>
                    <a:pt x="27338" y="87547"/>
                    <a:pt x="27664" y="90476"/>
                  </a:cubicBezTo>
                  <a:cubicBezTo>
                    <a:pt x="27664" y="93405"/>
                    <a:pt x="25385" y="95358"/>
                    <a:pt x="23432" y="94381"/>
                  </a:cubicBezTo>
                  <a:cubicBezTo>
                    <a:pt x="21480" y="93405"/>
                    <a:pt x="18876" y="92754"/>
                    <a:pt x="17249" y="94056"/>
                  </a:cubicBezTo>
                  <a:cubicBezTo>
                    <a:pt x="15947" y="95358"/>
                    <a:pt x="21480" y="98612"/>
                    <a:pt x="23758" y="100891"/>
                  </a:cubicBezTo>
                  <a:cubicBezTo>
                    <a:pt x="26036" y="102843"/>
                    <a:pt x="26362" y="107074"/>
                    <a:pt x="28314" y="107074"/>
                  </a:cubicBezTo>
                  <a:cubicBezTo>
                    <a:pt x="30267" y="107074"/>
                    <a:pt x="34498" y="106098"/>
                    <a:pt x="36451" y="108051"/>
                  </a:cubicBezTo>
                  <a:cubicBezTo>
                    <a:pt x="38729" y="110003"/>
                    <a:pt x="44262" y="109678"/>
                    <a:pt x="48167" y="109352"/>
                  </a:cubicBezTo>
                  <a:cubicBezTo>
                    <a:pt x="52073" y="109027"/>
                    <a:pt x="59232" y="110003"/>
                    <a:pt x="61836" y="110329"/>
                  </a:cubicBezTo>
                  <a:cubicBezTo>
                    <a:pt x="64765" y="110654"/>
                    <a:pt x="72576" y="110979"/>
                    <a:pt x="76156" y="111956"/>
                  </a:cubicBezTo>
                  <a:cubicBezTo>
                    <a:pt x="79736" y="112607"/>
                    <a:pt x="84618" y="115861"/>
                    <a:pt x="84618" y="117814"/>
                  </a:cubicBezTo>
                  <a:cubicBezTo>
                    <a:pt x="84943" y="119441"/>
                    <a:pt x="82665" y="122370"/>
                    <a:pt x="84292" y="121720"/>
                  </a:cubicBezTo>
                  <a:cubicBezTo>
                    <a:pt x="85920" y="121069"/>
                    <a:pt x="90802" y="120418"/>
                    <a:pt x="94381" y="120418"/>
                  </a:cubicBezTo>
                  <a:cubicBezTo>
                    <a:pt x="97961" y="120418"/>
                    <a:pt x="101216" y="127903"/>
                    <a:pt x="105121" y="131809"/>
                  </a:cubicBezTo>
                  <a:cubicBezTo>
                    <a:pt x="109027" y="135714"/>
                    <a:pt x="107074" y="130832"/>
                    <a:pt x="107074" y="126276"/>
                  </a:cubicBezTo>
                  <a:cubicBezTo>
                    <a:pt x="107074" y="121720"/>
                    <a:pt x="107725" y="117163"/>
                    <a:pt x="104796" y="114885"/>
                  </a:cubicBezTo>
                  <a:cubicBezTo>
                    <a:pt x="101867" y="112607"/>
                    <a:pt x="99589" y="114234"/>
                    <a:pt x="95683" y="111630"/>
                  </a:cubicBezTo>
                  <a:cubicBezTo>
                    <a:pt x="91778" y="109027"/>
                    <a:pt x="95358" y="109352"/>
                    <a:pt x="93080" y="107725"/>
                  </a:cubicBezTo>
                  <a:cubicBezTo>
                    <a:pt x="90802" y="106098"/>
                    <a:pt x="88523" y="106423"/>
                    <a:pt x="85594" y="105121"/>
                  </a:cubicBezTo>
                  <a:cubicBezTo>
                    <a:pt x="82991" y="103820"/>
                    <a:pt x="82991" y="101541"/>
                    <a:pt x="81038" y="98938"/>
                  </a:cubicBezTo>
                  <a:cubicBezTo>
                    <a:pt x="79085" y="96660"/>
                    <a:pt x="75180" y="97311"/>
                    <a:pt x="71925" y="96985"/>
                  </a:cubicBezTo>
                  <a:cubicBezTo>
                    <a:pt x="68671" y="96660"/>
                    <a:pt x="66718" y="95358"/>
                    <a:pt x="66393" y="93080"/>
                  </a:cubicBezTo>
                  <a:cubicBezTo>
                    <a:pt x="66067" y="90802"/>
                    <a:pt x="72250" y="90802"/>
                    <a:pt x="75180" y="90151"/>
                  </a:cubicBezTo>
                  <a:cubicBezTo>
                    <a:pt x="78109" y="89500"/>
                    <a:pt x="78109" y="88523"/>
                    <a:pt x="77458" y="86896"/>
                  </a:cubicBezTo>
                  <a:cubicBezTo>
                    <a:pt x="76807" y="85269"/>
                    <a:pt x="75180" y="78434"/>
                    <a:pt x="75180" y="77458"/>
                  </a:cubicBezTo>
                  <a:cubicBezTo>
                    <a:pt x="75505" y="76482"/>
                    <a:pt x="80387" y="77458"/>
                    <a:pt x="82991" y="79736"/>
                  </a:cubicBezTo>
                  <a:cubicBezTo>
                    <a:pt x="85594" y="82014"/>
                    <a:pt x="82991" y="81363"/>
                    <a:pt x="82991" y="84943"/>
                  </a:cubicBezTo>
                  <a:cubicBezTo>
                    <a:pt x="82991" y="88523"/>
                    <a:pt x="88523" y="84292"/>
                    <a:pt x="89825" y="82665"/>
                  </a:cubicBezTo>
                  <a:cubicBezTo>
                    <a:pt x="91127" y="81038"/>
                    <a:pt x="84618" y="75505"/>
                    <a:pt x="81038" y="72251"/>
                  </a:cubicBezTo>
                  <a:cubicBezTo>
                    <a:pt x="77458" y="69322"/>
                    <a:pt x="76482" y="66718"/>
                    <a:pt x="75505" y="61836"/>
                  </a:cubicBezTo>
                  <a:cubicBezTo>
                    <a:pt x="74203" y="56954"/>
                    <a:pt x="70949" y="57280"/>
                    <a:pt x="68996" y="51422"/>
                  </a:cubicBezTo>
                  <a:cubicBezTo>
                    <a:pt x="67043" y="45889"/>
                    <a:pt x="68671" y="42960"/>
                    <a:pt x="70298" y="40031"/>
                  </a:cubicBezTo>
                  <a:cubicBezTo>
                    <a:pt x="71925" y="37102"/>
                    <a:pt x="75505" y="34173"/>
                    <a:pt x="77458" y="33196"/>
                  </a:cubicBezTo>
                  <a:cubicBezTo>
                    <a:pt x="79411" y="32220"/>
                    <a:pt x="78760" y="36451"/>
                    <a:pt x="77132" y="39705"/>
                  </a:cubicBezTo>
                  <a:cubicBezTo>
                    <a:pt x="75505" y="42960"/>
                    <a:pt x="77783" y="42309"/>
                    <a:pt x="80387" y="44913"/>
                  </a:cubicBezTo>
                  <a:cubicBezTo>
                    <a:pt x="82991" y="47516"/>
                    <a:pt x="85269" y="47842"/>
                    <a:pt x="86245" y="50771"/>
                  </a:cubicBezTo>
                  <a:cubicBezTo>
                    <a:pt x="87221" y="53700"/>
                    <a:pt x="86245" y="55978"/>
                    <a:pt x="86245" y="57931"/>
                  </a:cubicBezTo>
                  <a:cubicBezTo>
                    <a:pt x="86245" y="59883"/>
                    <a:pt x="92103" y="59558"/>
                    <a:pt x="95032" y="59883"/>
                  </a:cubicBezTo>
                  <a:cubicBezTo>
                    <a:pt x="97961" y="60209"/>
                    <a:pt x="98938" y="59233"/>
                    <a:pt x="97961" y="58256"/>
                  </a:cubicBezTo>
                  <a:cubicBezTo>
                    <a:pt x="96985" y="57280"/>
                    <a:pt x="91127" y="52398"/>
                    <a:pt x="90476" y="50771"/>
                  </a:cubicBezTo>
                  <a:cubicBezTo>
                    <a:pt x="89825" y="49143"/>
                    <a:pt x="93080" y="50120"/>
                    <a:pt x="95683" y="50445"/>
                  </a:cubicBezTo>
                  <a:cubicBezTo>
                    <a:pt x="98287" y="50771"/>
                    <a:pt x="102518" y="55327"/>
                    <a:pt x="105121" y="57280"/>
                  </a:cubicBezTo>
                  <a:cubicBezTo>
                    <a:pt x="107400" y="59558"/>
                    <a:pt x="108701" y="57280"/>
                    <a:pt x="110003" y="55978"/>
                  </a:cubicBezTo>
                  <a:cubicBezTo>
                    <a:pt x="111305" y="54351"/>
                    <a:pt x="105447" y="53700"/>
                    <a:pt x="102518" y="51422"/>
                  </a:cubicBezTo>
                  <a:cubicBezTo>
                    <a:pt x="99589" y="49143"/>
                    <a:pt x="98938" y="46865"/>
                    <a:pt x="101867" y="45238"/>
                  </a:cubicBezTo>
                  <a:cubicBezTo>
                    <a:pt x="104470" y="43611"/>
                    <a:pt x="106098" y="46865"/>
                    <a:pt x="108701" y="48167"/>
                  </a:cubicBezTo>
                  <a:cubicBezTo>
                    <a:pt x="110979" y="49469"/>
                    <a:pt x="115536" y="50120"/>
                    <a:pt x="117814" y="49469"/>
                  </a:cubicBezTo>
                  <a:cubicBezTo>
                    <a:pt x="120092" y="48818"/>
                    <a:pt x="110979" y="44262"/>
                    <a:pt x="106423" y="41333"/>
                  </a:cubicBezTo>
                  <a:cubicBezTo>
                    <a:pt x="101867" y="38729"/>
                    <a:pt x="102518" y="36776"/>
                    <a:pt x="101216" y="35149"/>
                  </a:cubicBezTo>
                  <a:cubicBezTo>
                    <a:pt x="99914" y="33522"/>
                    <a:pt x="100239" y="30267"/>
                    <a:pt x="104145" y="30267"/>
                  </a:cubicBezTo>
                  <a:cubicBezTo>
                    <a:pt x="108050" y="30267"/>
                    <a:pt x="108376" y="28965"/>
                    <a:pt x="115861" y="26362"/>
                  </a:cubicBezTo>
                  <a:cubicBezTo>
                    <a:pt x="123347" y="23758"/>
                    <a:pt x="121394" y="22782"/>
                    <a:pt x="129205" y="26687"/>
                  </a:cubicBezTo>
                  <a:cubicBezTo>
                    <a:pt x="137016" y="30593"/>
                    <a:pt x="132785" y="22782"/>
                    <a:pt x="136365" y="20829"/>
                  </a:cubicBezTo>
                  <a:cubicBezTo>
                    <a:pt x="139945" y="18876"/>
                    <a:pt x="146779" y="22456"/>
                    <a:pt x="154916" y="25711"/>
                  </a:cubicBezTo>
                  <a:cubicBezTo>
                    <a:pt x="161750" y="28314"/>
                    <a:pt x="163052" y="29942"/>
                    <a:pt x="165330" y="31894"/>
                  </a:cubicBezTo>
                  <a:lnTo>
                    <a:pt x="167283" y="29616"/>
                  </a:lnTo>
                  <a:cubicBezTo>
                    <a:pt x="168910" y="27664"/>
                    <a:pt x="170863" y="26036"/>
                    <a:pt x="171514" y="25385"/>
                  </a:cubicBezTo>
                  <a:cubicBezTo>
                    <a:pt x="171839" y="25060"/>
                    <a:pt x="172165" y="24734"/>
                    <a:pt x="172165" y="24734"/>
                  </a:cubicBezTo>
                  <a:lnTo>
                    <a:pt x="172165" y="24734"/>
                  </a:lnTo>
                  <a:cubicBezTo>
                    <a:pt x="173141" y="23758"/>
                    <a:pt x="173466" y="23433"/>
                    <a:pt x="173792" y="22131"/>
                  </a:cubicBezTo>
                  <a:cubicBezTo>
                    <a:pt x="173792" y="21805"/>
                    <a:pt x="173466" y="21480"/>
                    <a:pt x="173466" y="20829"/>
                  </a:cubicBezTo>
                  <a:cubicBezTo>
                    <a:pt x="172816" y="19202"/>
                    <a:pt x="171839" y="17249"/>
                    <a:pt x="174443" y="14320"/>
                  </a:cubicBezTo>
                  <a:cubicBezTo>
                    <a:pt x="175745" y="13018"/>
                    <a:pt x="177047" y="12042"/>
                    <a:pt x="178348" y="11391"/>
                  </a:cubicBezTo>
                  <a:cubicBezTo>
                    <a:pt x="179650" y="10415"/>
                    <a:pt x="180952" y="9764"/>
                    <a:pt x="181277" y="8136"/>
                  </a:cubicBezTo>
                  <a:cubicBezTo>
                    <a:pt x="181603" y="5858"/>
                    <a:pt x="178674" y="1627"/>
                    <a:pt x="177697" y="0"/>
                  </a:cubicBezTo>
                  <a:cubicBezTo>
                    <a:pt x="177372" y="0"/>
                    <a:pt x="176721" y="0"/>
                    <a:pt x="176070" y="0"/>
                  </a:cubicBezTo>
                  <a:cubicBezTo>
                    <a:pt x="175094" y="0"/>
                    <a:pt x="174443" y="0"/>
                    <a:pt x="173792" y="0"/>
                  </a:cubicBezTo>
                  <a:cubicBezTo>
                    <a:pt x="173141" y="0"/>
                    <a:pt x="172165" y="0"/>
                    <a:pt x="171514" y="0"/>
                  </a:cubicBezTo>
                  <a:lnTo>
                    <a:pt x="171514" y="0"/>
                  </a:lnTo>
                  <a:cubicBezTo>
                    <a:pt x="170212" y="0"/>
                    <a:pt x="169236" y="0"/>
                    <a:pt x="168585" y="0"/>
                  </a:cubicBezTo>
                  <a:cubicBezTo>
                    <a:pt x="167934" y="0"/>
                    <a:pt x="167608" y="0"/>
                    <a:pt x="167608" y="0"/>
                  </a:cubicBezTo>
                  <a:cubicBezTo>
                    <a:pt x="167283" y="325"/>
                    <a:pt x="167934" y="0"/>
                    <a:pt x="167934" y="976"/>
                  </a:cubicBezTo>
                  <a:lnTo>
                    <a:pt x="167934" y="1302"/>
                  </a:lnTo>
                  <a:cubicBezTo>
                    <a:pt x="167934" y="2929"/>
                    <a:pt x="167934" y="4882"/>
                    <a:pt x="167934" y="6509"/>
                  </a:cubicBezTo>
                  <a:cubicBezTo>
                    <a:pt x="167934" y="8462"/>
                    <a:pt x="167283" y="10415"/>
                    <a:pt x="166632" y="11065"/>
                  </a:cubicBezTo>
                  <a:cubicBezTo>
                    <a:pt x="165656" y="11716"/>
                    <a:pt x="161099" y="12367"/>
                    <a:pt x="156218" y="13018"/>
                  </a:cubicBezTo>
                  <a:cubicBezTo>
                    <a:pt x="151336" y="13669"/>
                    <a:pt x="146129" y="14320"/>
                    <a:pt x="145152" y="13994"/>
                  </a:cubicBezTo>
                  <a:lnTo>
                    <a:pt x="145152" y="13994"/>
                  </a:lnTo>
                  <a:cubicBezTo>
                    <a:pt x="144501" y="13994"/>
                    <a:pt x="143525" y="13669"/>
                    <a:pt x="141898" y="13018"/>
                  </a:cubicBezTo>
                  <a:cubicBezTo>
                    <a:pt x="138643" y="12042"/>
                    <a:pt x="134087" y="10740"/>
                    <a:pt x="132459" y="10740"/>
                  </a:cubicBezTo>
                  <a:cubicBezTo>
                    <a:pt x="130507" y="10740"/>
                    <a:pt x="128879" y="9113"/>
                    <a:pt x="127252" y="7485"/>
                  </a:cubicBezTo>
                  <a:lnTo>
                    <a:pt x="127252" y="7485"/>
                  </a:lnTo>
                  <a:cubicBezTo>
                    <a:pt x="125950" y="6184"/>
                    <a:pt x="124648" y="5207"/>
                    <a:pt x="123672" y="5207"/>
                  </a:cubicBezTo>
                  <a:cubicBezTo>
                    <a:pt x="123021" y="5207"/>
                    <a:pt x="122370" y="5207"/>
                    <a:pt x="121720" y="5207"/>
                  </a:cubicBezTo>
                  <a:cubicBezTo>
                    <a:pt x="118790" y="5207"/>
                    <a:pt x="115211" y="5207"/>
                    <a:pt x="113258" y="5858"/>
                  </a:cubicBezTo>
                  <a:cubicBezTo>
                    <a:pt x="112607" y="6184"/>
                    <a:pt x="111305" y="6834"/>
                    <a:pt x="110003" y="7485"/>
                  </a:cubicBezTo>
                  <a:cubicBezTo>
                    <a:pt x="107400" y="9113"/>
                    <a:pt x="103820" y="11065"/>
                    <a:pt x="100565" y="11391"/>
                  </a:cubicBezTo>
                  <a:cubicBezTo>
                    <a:pt x="98938" y="11391"/>
                    <a:pt x="95032" y="11716"/>
                    <a:pt x="90476" y="11716"/>
                  </a:cubicBezTo>
                  <a:cubicBezTo>
                    <a:pt x="83641" y="12042"/>
                    <a:pt x="76156" y="12042"/>
                    <a:pt x="75505" y="12367"/>
                  </a:cubicBezTo>
                  <a:cubicBezTo>
                    <a:pt x="75180" y="12367"/>
                    <a:pt x="74854" y="13018"/>
                    <a:pt x="74203" y="13994"/>
                  </a:cubicBezTo>
                  <a:cubicBezTo>
                    <a:pt x="72902" y="15622"/>
                    <a:pt x="71600" y="17900"/>
                    <a:pt x="71600" y="18225"/>
                  </a:cubicBezTo>
                  <a:cubicBezTo>
                    <a:pt x="70949" y="19527"/>
                    <a:pt x="66718" y="19527"/>
                    <a:pt x="64440" y="19527"/>
                  </a:cubicBezTo>
                  <a:lnTo>
                    <a:pt x="63789" y="19527"/>
                  </a:lnTo>
                  <a:lnTo>
                    <a:pt x="63789" y="19527"/>
                  </a:lnTo>
                  <a:cubicBezTo>
                    <a:pt x="62812" y="19527"/>
                    <a:pt x="61836" y="18876"/>
                    <a:pt x="60860" y="18225"/>
                  </a:cubicBezTo>
                  <a:cubicBezTo>
                    <a:pt x="60209" y="17575"/>
                    <a:pt x="59232" y="17249"/>
                    <a:pt x="58582" y="17249"/>
                  </a:cubicBezTo>
                  <a:cubicBezTo>
                    <a:pt x="57605" y="17249"/>
                    <a:pt x="55978" y="17900"/>
                    <a:pt x="54351" y="18551"/>
                  </a:cubicBezTo>
                  <a:cubicBezTo>
                    <a:pt x="52723" y="19202"/>
                    <a:pt x="51096" y="20178"/>
                    <a:pt x="50445" y="20504"/>
                  </a:cubicBezTo>
                  <a:cubicBezTo>
                    <a:pt x="50120" y="20829"/>
                    <a:pt x="49794" y="21480"/>
                    <a:pt x="49143" y="22131"/>
                  </a:cubicBezTo>
                  <a:cubicBezTo>
                    <a:pt x="48493" y="23433"/>
                    <a:pt x="47516" y="25060"/>
                    <a:pt x="46214" y="25711"/>
                  </a:cubicBezTo>
                  <a:cubicBezTo>
                    <a:pt x="44912" y="26687"/>
                    <a:pt x="37102" y="27013"/>
                    <a:pt x="31569" y="27338"/>
                  </a:cubicBezTo>
                  <a:lnTo>
                    <a:pt x="31569" y="27338"/>
                  </a:lnTo>
                  <a:cubicBezTo>
                    <a:pt x="28965" y="27338"/>
                    <a:pt x="27012" y="27664"/>
                    <a:pt x="27012" y="27664"/>
                  </a:cubicBezTo>
                  <a:lnTo>
                    <a:pt x="27012" y="27664"/>
                  </a:lnTo>
                  <a:cubicBezTo>
                    <a:pt x="26687" y="27664"/>
                    <a:pt x="26362" y="28314"/>
                    <a:pt x="26036" y="28640"/>
                  </a:cubicBezTo>
                  <a:cubicBezTo>
                    <a:pt x="26036" y="28965"/>
                    <a:pt x="25711" y="29291"/>
                    <a:pt x="26036" y="29616"/>
                  </a:cubicBezTo>
                  <a:cubicBezTo>
                    <a:pt x="26362" y="30593"/>
                    <a:pt x="26362" y="31569"/>
                    <a:pt x="26687" y="32545"/>
                  </a:cubicBezTo>
                  <a:cubicBezTo>
                    <a:pt x="26687" y="33847"/>
                    <a:pt x="27012" y="34824"/>
                    <a:pt x="26687" y="35149"/>
                  </a:cubicBezTo>
                  <a:lnTo>
                    <a:pt x="26687" y="35149"/>
                  </a:lnTo>
                  <a:cubicBezTo>
                    <a:pt x="26687" y="35800"/>
                    <a:pt x="26036" y="36125"/>
                    <a:pt x="25060" y="36776"/>
                  </a:cubicBezTo>
                  <a:cubicBezTo>
                    <a:pt x="24084" y="37427"/>
                    <a:pt x="22131" y="38729"/>
                    <a:pt x="21154" y="40356"/>
                  </a:cubicBezTo>
                  <a:cubicBezTo>
                    <a:pt x="20503" y="41333"/>
                    <a:pt x="19527" y="43611"/>
                    <a:pt x="18876" y="45563"/>
                  </a:cubicBezTo>
                  <a:cubicBezTo>
                    <a:pt x="17900" y="48493"/>
                    <a:pt x="16598" y="51096"/>
                    <a:pt x="15296" y="52073"/>
                  </a:cubicBezTo>
                  <a:cubicBezTo>
                    <a:pt x="14320" y="52723"/>
                    <a:pt x="12693" y="53049"/>
                    <a:pt x="11065" y="53049"/>
                  </a:cubicBezTo>
                  <a:cubicBezTo>
                    <a:pt x="9764" y="53049"/>
                    <a:pt x="8787" y="53374"/>
                    <a:pt x="8462" y="53700"/>
                  </a:cubicBezTo>
                  <a:cubicBezTo>
                    <a:pt x="8136" y="54025"/>
                    <a:pt x="7811" y="54351"/>
                    <a:pt x="7485" y="55002"/>
                  </a:cubicBezTo>
                  <a:cubicBezTo>
                    <a:pt x="7485" y="55327"/>
                    <a:pt x="7160" y="55652"/>
                    <a:pt x="7485" y="55978"/>
                  </a:cubicBezTo>
                  <a:lnTo>
                    <a:pt x="7485" y="55978"/>
                  </a:lnTo>
                  <a:cubicBezTo>
                    <a:pt x="7485" y="56303"/>
                    <a:pt x="7811" y="56629"/>
                    <a:pt x="8136" y="56954"/>
                  </a:cubicBezTo>
                  <a:cubicBezTo>
                    <a:pt x="8462" y="57605"/>
                    <a:pt x="8787" y="57931"/>
                    <a:pt x="9112" y="58582"/>
                  </a:cubicBezTo>
                  <a:cubicBezTo>
                    <a:pt x="9764" y="59883"/>
                    <a:pt x="9764" y="60860"/>
                    <a:pt x="8136" y="61836"/>
                  </a:cubicBezTo>
                  <a:cubicBezTo>
                    <a:pt x="7485" y="62161"/>
                    <a:pt x="6509" y="62812"/>
                    <a:pt x="5858" y="63138"/>
                  </a:cubicBezTo>
                  <a:lnTo>
                    <a:pt x="5858" y="63138"/>
                  </a:lnTo>
                  <a:cubicBezTo>
                    <a:pt x="5533" y="63463"/>
                    <a:pt x="5533" y="63138"/>
                    <a:pt x="5533" y="63138"/>
                  </a:cubicBezTo>
                  <a:cubicBezTo>
                    <a:pt x="5533" y="63138"/>
                    <a:pt x="5533" y="63463"/>
                    <a:pt x="5533" y="63463"/>
                  </a:cubicBezTo>
                  <a:lnTo>
                    <a:pt x="5533" y="63463"/>
                  </a:lnTo>
                  <a:cubicBezTo>
                    <a:pt x="5858" y="64440"/>
                    <a:pt x="6184" y="65742"/>
                    <a:pt x="4882" y="66718"/>
                  </a:cubicBezTo>
                  <a:cubicBezTo>
                    <a:pt x="3580" y="69322"/>
                    <a:pt x="1627" y="69972"/>
                    <a:pt x="0" y="70298"/>
                  </a:cubicBezTo>
                  <a:lnTo>
                    <a:pt x="0" y="70298"/>
                  </a:lnTo>
                  <a:close/>
                  <a:moveTo>
                    <a:pt x="176396" y="126601"/>
                  </a:moveTo>
                  <a:cubicBezTo>
                    <a:pt x="179650" y="131158"/>
                    <a:pt x="179650" y="132785"/>
                    <a:pt x="183230" y="131483"/>
                  </a:cubicBezTo>
                  <a:cubicBezTo>
                    <a:pt x="186810" y="129856"/>
                    <a:pt x="190065" y="129530"/>
                    <a:pt x="188763" y="127578"/>
                  </a:cubicBezTo>
                  <a:cubicBezTo>
                    <a:pt x="187136" y="125299"/>
                    <a:pt x="177047" y="123021"/>
                    <a:pt x="176396" y="126601"/>
                  </a:cubicBezTo>
                  <a:lnTo>
                    <a:pt x="176396" y="126601"/>
                  </a:lnTo>
                  <a:close/>
                  <a:moveTo>
                    <a:pt x="191041" y="164679"/>
                  </a:moveTo>
                  <a:cubicBezTo>
                    <a:pt x="189088" y="167934"/>
                    <a:pt x="186484" y="172490"/>
                    <a:pt x="188763" y="172165"/>
                  </a:cubicBezTo>
                  <a:cubicBezTo>
                    <a:pt x="191041" y="171514"/>
                    <a:pt x="196899" y="168585"/>
                    <a:pt x="196899" y="166307"/>
                  </a:cubicBezTo>
                  <a:cubicBezTo>
                    <a:pt x="196899" y="164029"/>
                    <a:pt x="193645" y="162727"/>
                    <a:pt x="191041" y="164679"/>
                  </a:cubicBezTo>
                  <a:lnTo>
                    <a:pt x="191041" y="164679"/>
                  </a:lnTo>
                  <a:close/>
                  <a:moveTo>
                    <a:pt x="77458" y="177697"/>
                  </a:moveTo>
                  <a:cubicBezTo>
                    <a:pt x="76482" y="179976"/>
                    <a:pt x="74854" y="182905"/>
                    <a:pt x="75180" y="184206"/>
                  </a:cubicBezTo>
                  <a:cubicBezTo>
                    <a:pt x="75505" y="185183"/>
                    <a:pt x="79736" y="190065"/>
                    <a:pt x="80387" y="187787"/>
                  </a:cubicBezTo>
                  <a:cubicBezTo>
                    <a:pt x="81038" y="185183"/>
                    <a:pt x="79411" y="173792"/>
                    <a:pt x="77458" y="177697"/>
                  </a:cubicBezTo>
                  <a:lnTo>
                    <a:pt x="77458" y="177697"/>
                  </a:lnTo>
                  <a:close/>
                  <a:moveTo>
                    <a:pt x="122045" y="162401"/>
                  </a:moveTo>
                  <a:cubicBezTo>
                    <a:pt x="118465" y="164029"/>
                    <a:pt x="113258" y="165330"/>
                    <a:pt x="115211" y="165981"/>
                  </a:cubicBezTo>
                  <a:cubicBezTo>
                    <a:pt x="117163" y="166632"/>
                    <a:pt x="119767" y="168259"/>
                    <a:pt x="122045" y="167934"/>
                  </a:cubicBezTo>
                  <a:cubicBezTo>
                    <a:pt x="124323" y="166957"/>
                    <a:pt x="124323" y="162076"/>
                    <a:pt x="122045" y="162401"/>
                  </a:cubicBezTo>
                  <a:lnTo>
                    <a:pt x="122045" y="162401"/>
                  </a:lnTo>
                  <a:close/>
                  <a:moveTo>
                    <a:pt x="16273" y="128229"/>
                  </a:moveTo>
                  <a:cubicBezTo>
                    <a:pt x="16923" y="131483"/>
                    <a:pt x="14320" y="133436"/>
                    <a:pt x="17900" y="134087"/>
                  </a:cubicBezTo>
                  <a:cubicBezTo>
                    <a:pt x="21480" y="134412"/>
                    <a:pt x="22782" y="135714"/>
                    <a:pt x="22456" y="132460"/>
                  </a:cubicBezTo>
                  <a:cubicBezTo>
                    <a:pt x="22131" y="128879"/>
                    <a:pt x="17575" y="124974"/>
                    <a:pt x="16273" y="128229"/>
                  </a:cubicBezTo>
                  <a:lnTo>
                    <a:pt x="16273" y="128229"/>
                  </a:lnTo>
                  <a:close/>
                  <a:moveTo>
                    <a:pt x="11716" y="109027"/>
                  </a:moveTo>
                  <a:cubicBezTo>
                    <a:pt x="8787" y="112281"/>
                    <a:pt x="5207" y="112932"/>
                    <a:pt x="5858" y="114885"/>
                  </a:cubicBezTo>
                  <a:cubicBezTo>
                    <a:pt x="6509" y="117163"/>
                    <a:pt x="8462" y="118139"/>
                    <a:pt x="11065" y="117814"/>
                  </a:cubicBezTo>
                  <a:cubicBezTo>
                    <a:pt x="13669" y="117489"/>
                    <a:pt x="14320" y="120743"/>
                    <a:pt x="16923" y="119441"/>
                  </a:cubicBezTo>
                  <a:cubicBezTo>
                    <a:pt x="19527" y="118465"/>
                    <a:pt x="16923" y="117814"/>
                    <a:pt x="16273" y="113909"/>
                  </a:cubicBezTo>
                  <a:cubicBezTo>
                    <a:pt x="15296" y="110003"/>
                    <a:pt x="15296" y="107400"/>
                    <a:pt x="11716" y="109027"/>
                  </a:cubicBezTo>
                  <a:lnTo>
                    <a:pt x="11716" y="109027"/>
                  </a:lnTo>
                  <a:close/>
                  <a:moveTo>
                    <a:pt x="149709" y="150034"/>
                  </a:moveTo>
                  <a:cubicBezTo>
                    <a:pt x="151987" y="148732"/>
                    <a:pt x="153939" y="148081"/>
                    <a:pt x="153939" y="150685"/>
                  </a:cubicBezTo>
                  <a:cubicBezTo>
                    <a:pt x="153939" y="153288"/>
                    <a:pt x="150359" y="157519"/>
                    <a:pt x="149709" y="157519"/>
                  </a:cubicBezTo>
                  <a:cubicBezTo>
                    <a:pt x="149057" y="157845"/>
                    <a:pt x="146454" y="154590"/>
                    <a:pt x="146779" y="152963"/>
                  </a:cubicBezTo>
                  <a:cubicBezTo>
                    <a:pt x="147430" y="151661"/>
                    <a:pt x="148407" y="150685"/>
                    <a:pt x="149709" y="150034"/>
                  </a:cubicBezTo>
                  <a:lnTo>
                    <a:pt x="149709" y="150034"/>
                  </a:lnTo>
                  <a:close/>
                  <a:moveTo>
                    <a:pt x="130507" y="128229"/>
                  </a:moveTo>
                  <a:cubicBezTo>
                    <a:pt x="132785" y="131483"/>
                    <a:pt x="135388" y="133761"/>
                    <a:pt x="137666" y="135714"/>
                  </a:cubicBezTo>
                  <a:cubicBezTo>
                    <a:pt x="139945" y="137341"/>
                    <a:pt x="139620" y="140270"/>
                    <a:pt x="142223" y="137992"/>
                  </a:cubicBezTo>
                  <a:cubicBezTo>
                    <a:pt x="144501" y="135714"/>
                    <a:pt x="142548" y="133436"/>
                    <a:pt x="141247" y="132785"/>
                  </a:cubicBezTo>
                  <a:cubicBezTo>
                    <a:pt x="139620" y="132460"/>
                    <a:pt x="137016" y="132785"/>
                    <a:pt x="136690" y="131158"/>
                  </a:cubicBezTo>
                  <a:cubicBezTo>
                    <a:pt x="136365" y="129530"/>
                    <a:pt x="137666" y="127578"/>
                    <a:pt x="136039" y="126601"/>
                  </a:cubicBezTo>
                  <a:cubicBezTo>
                    <a:pt x="134087" y="125625"/>
                    <a:pt x="130181" y="124649"/>
                    <a:pt x="130181" y="125299"/>
                  </a:cubicBezTo>
                  <a:cubicBezTo>
                    <a:pt x="130181" y="126276"/>
                    <a:pt x="130181" y="127252"/>
                    <a:pt x="130507" y="128229"/>
                  </a:cubicBezTo>
                  <a:lnTo>
                    <a:pt x="130507" y="128229"/>
                  </a:lnTo>
                  <a:close/>
                  <a:moveTo>
                    <a:pt x="195272" y="196899"/>
                  </a:moveTo>
                  <a:cubicBezTo>
                    <a:pt x="193319" y="200154"/>
                    <a:pt x="190390" y="201781"/>
                    <a:pt x="194621" y="204385"/>
                  </a:cubicBezTo>
                  <a:cubicBezTo>
                    <a:pt x="199177" y="206988"/>
                    <a:pt x="200805" y="206663"/>
                    <a:pt x="200805" y="204059"/>
                  </a:cubicBezTo>
                  <a:cubicBezTo>
                    <a:pt x="200805" y="201456"/>
                    <a:pt x="197875" y="203083"/>
                    <a:pt x="198201" y="198852"/>
                  </a:cubicBezTo>
                  <a:cubicBezTo>
                    <a:pt x="198526" y="194621"/>
                    <a:pt x="199503" y="193970"/>
                    <a:pt x="195272" y="196899"/>
                  </a:cubicBezTo>
                  <a:lnTo>
                    <a:pt x="195272" y="196899"/>
                  </a:lnTo>
                  <a:close/>
                  <a:moveTo>
                    <a:pt x="219681" y="176721"/>
                  </a:moveTo>
                  <a:cubicBezTo>
                    <a:pt x="214799" y="179325"/>
                    <a:pt x="213497" y="178023"/>
                    <a:pt x="212195" y="181277"/>
                  </a:cubicBezTo>
                  <a:cubicBezTo>
                    <a:pt x="211219" y="184532"/>
                    <a:pt x="208290" y="187461"/>
                    <a:pt x="211219" y="189088"/>
                  </a:cubicBezTo>
                  <a:cubicBezTo>
                    <a:pt x="214148" y="190716"/>
                    <a:pt x="219030" y="188438"/>
                    <a:pt x="221308" y="186159"/>
                  </a:cubicBezTo>
                  <a:cubicBezTo>
                    <a:pt x="223586" y="183881"/>
                    <a:pt x="225865" y="183230"/>
                    <a:pt x="226190" y="179325"/>
                  </a:cubicBezTo>
                  <a:cubicBezTo>
                    <a:pt x="226190" y="175419"/>
                    <a:pt x="223261" y="175745"/>
                    <a:pt x="219681" y="176721"/>
                  </a:cubicBezTo>
                  <a:lnTo>
                    <a:pt x="219681" y="176721"/>
                  </a:lnTo>
                  <a:close/>
                  <a:moveTo>
                    <a:pt x="142548" y="206663"/>
                  </a:moveTo>
                  <a:cubicBezTo>
                    <a:pt x="151336" y="208941"/>
                    <a:pt x="152638" y="209592"/>
                    <a:pt x="155892" y="208941"/>
                  </a:cubicBezTo>
                  <a:cubicBezTo>
                    <a:pt x="158821" y="208290"/>
                    <a:pt x="155241" y="215775"/>
                    <a:pt x="159797" y="213497"/>
                  </a:cubicBezTo>
                  <a:cubicBezTo>
                    <a:pt x="164354" y="211545"/>
                    <a:pt x="173792" y="207965"/>
                    <a:pt x="174443" y="208290"/>
                  </a:cubicBezTo>
                  <a:cubicBezTo>
                    <a:pt x="175094" y="208615"/>
                    <a:pt x="179975" y="218379"/>
                    <a:pt x="171839" y="218379"/>
                  </a:cubicBezTo>
                  <a:cubicBezTo>
                    <a:pt x="163703" y="218379"/>
                    <a:pt x="165656" y="217077"/>
                    <a:pt x="156543" y="218379"/>
                  </a:cubicBezTo>
                  <a:cubicBezTo>
                    <a:pt x="147430" y="220006"/>
                    <a:pt x="132134" y="222610"/>
                    <a:pt x="130832" y="220657"/>
                  </a:cubicBezTo>
                  <a:cubicBezTo>
                    <a:pt x="129530" y="218705"/>
                    <a:pt x="135388" y="214799"/>
                    <a:pt x="128554" y="214474"/>
                  </a:cubicBezTo>
                  <a:cubicBezTo>
                    <a:pt x="121720" y="214148"/>
                    <a:pt x="117489" y="214474"/>
                    <a:pt x="112607" y="212196"/>
                  </a:cubicBezTo>
                  <a:cubicBezTo>
                    <a:pt x="108050" y="209917"/>
                    <a:pt x="95358" y="213497"/>
                    <a:pt x="95358" y="209266"/>
                  </a:cubicBezTo>
                  <a:cubicBezTo>
                    <a:pt x="95358" y="205036"/>
                    <a:pt x="96334" y="200805"/>
                    <a:pt x="99589" y="197876"/>
                  </a:cubicBezTo>
                  <a:cubicBezTo>
                    <a:pt x="102843" y="194947"/>
                    <a:pt x="101216" y="202106"/>
                    <a:pt x="105121" y="201130"/>
                  </a:cubicBezTo>
                  <a:cubicBezTo>
                    <a:pt x="109027" y="200479"/>
                    <a:pt x="112281" y="196248"/>
                    <a:pt x="112281" y="199828"/>
                  </a:cubicBezTo>
                  <a:cubicBezTo>
                    <a:pt x="112281" y="203408"/>
                    <a:pt x="112607" y="202757"/>
                    <a:pt x="115861" y="204710"/>
                  </a:cubicBezTo>
                  <a:cubicBezTo>
                    <a:pt x="119116" y="206337"/>
                    <a:pt x="118139" y="207965"/>
                    <a:pt x="123998" y="207314"/>
                  </a:cubicBezTo>
                  <a:cubicBezTo>
                    <a:pt x="129530" y="206663"/>
                    <a:pt x="134738" y="205361"/>
                    <a:pt x="136039" y="205361"/>
                  </a:cubicBezTo>
                  <a:cubicBezTo>
                    <a:pt x="137341" y="205361"/>
                    <a:pt x="139945" y="205686"/>
                    <a:pt x="142548" y="206663"/>
                  </a:cubicBezTo>
                  <a:lnTo>
                    <a:pt x="142548" y="206663"/>
                  </a:lnTo>
                  <a:close/>
                  <a:moveTo>
                    <a:pt x="159472" y="103820"/>
                  </a:moveTo>
                  <a:cubicBezTo>
                    <a:pt x="158821" y="106749"/>
                    <a:pt x="157519" y="110003"/>
                    <a:pt x="158821" y="112281"/>
                  </a:cubicBezTo>
                  <a:cubicBezTo>
                    <a:pt x="160123" y="114234"/>
                    <a:pt x="161099" y="119116"/>
                    <a:pt x="162727" y="116187"/>
                  </a:cubicBezTo>
                  <a:cubicBezTo>
                    <a:pt x="164679" y="113258"/>
                    <a:pt x="165981" y="110979"/>
                    <a:pt x="166307" y="108051"/>
                  </a:cubicBezTo>
                  <a:cubicBezTo>
                    <a:pt x="166632" y="105121"/>
                    <a:pt x="166632" y="100240"/>
                    <a:pt x="159472" y="103820"/>
                  </a:cubicBezTo>
                  <a:lnTo>
                    <a:pt x="159472" y="103820"/>
                  </a:lnTo>
                  <a:close/>
                  <a:moveTo>
                    <a:pt x="123021" y="35800"/>
                  </a:moveTo>
                  <a:cubicBezTo>
                    <a:pt x="124974" y="38078"/>
                    <a:pt x="125950" y="39054"/>
                    <a:pt x="127578" y="38078"/>
                  </a:cubicBezTo>
                  <a:cubicBezTo>
                    <a:pt x="129205" y="37102"/>
                    <a:pt x="130507" y="37752"/>
                    <a:pt x="129205" y="35474"/>
                  </a:cubicBezTo>
                  <a:cubicBezTo>
                    <a:pt x="127903" y="32871"/>
                    <a:pt x="125625" y="31243"/>
                    <a:pt x="125300" y="31569"/>
                  </a:cubicBezTo>
                  <a:cubicBezTo>
                    <a:pt x="124974" y="31569"/>
                    <a:pt x="122370" y="34173"/>
                    <a:pt x="123021" y="35800"/>
                  </a:cubicBezTo>
                  <a:lnTo>
                    <a:pt x="123021" y="35800"/>
                  </a:lnTo>
                  <a:close/>
                  <a:moveTo>
                    <a:pt x="138643" y="56303"/>
                  </a:moveTo>
                  <a:cubicBezTo>
                    <a:pt x="141572" y="56303"/>
                    <a:pt x="141572" y="57931"/>
                    <a:pt x="144176" y="56954"/>
                  </a:cubicBezTo>
                  <a:cubicBezTo>
                    <a:pt x="146779" y="56303"/>
                    <a:pt x="149709" y="52073"/>
                    <a:pt x="150034" y="55327"/>
                  </a:cubicBezTo>
                  <a:cubicBezTo>
                    <a:pt x="150359" y="58256"/>
                    <a:pt x="149709" y="66067"/>
                    <a:pt x="147430" y="64440"/>
                  </a:cubicBezTo>
                  <a:cubicBezTo>
                    <a:pt x="145152" y="62812"/>
                    <a:pt x="146129" y="59883"/>
                    <a:pt x="143525" y="60860"/>
                  </a:cubicBezTo>
                  <a:cubicBezTo>
                    <a:pt x="140921" y="61836"/>
                    <a:pt x="138318" y="64765"/>
                    <a:pt x="137992" y="62161"/>
                  </a:cubicBezTo>
                  <a:cubicBezTo>
                    <a:pt x="137016" y="59233"/>
                    <a:pt x="136039" y="56303"/>
                    <a:pt x="138643" y="56303"/>
                  </a:cubicBezTo>
                  <a:lnTo>
                    <a:pt x="138643" y="56303"/>
                  </a:lnTo>
                  <a:close/>
                  <a:moveTo>
                    <a:pt x="165005" y="80712"/>
                  </a:moveTo>
                  <a:cubicBezTo>
                    <a:pt x="167608" y="79411"/>
                    <a:pt x="170538" y="79085"/>
                    <a:pt x="172165" y="78760"/>
                  </a:cubicBezTo>
                  <a:cubicBezTo>
                    <a:pt x="174118" y="78434"/>
                    <a:pt x="177372" y="79736"/>
                    <a:pt x="177697" y="81689"/>
                  </a:cubicBezTo>
                  <a:cubicBezTo>
                    <a:pt x="178023" y="83642"/>
                    <a:pt x="174118" y="82665"/>
                    <a:pt x="176070" y="86245"/>
                  </a:cubicBezTo>
                  <a:cubicBezTo>
                    <a:pt x="178023" y="89500"/>
                    <a:pt x="182579" y="90802"/>
                    <a:pt x="178023" y="91127"/>
                  </a:cubicBezTo>
                  <a:cubicBezTo>
                    <a:pt x="173466" y="91452"/>
                    <a:pt x="169236" y="90476"/>
                    <a:pt x="169561" y="88198"/>
                  </a:cubicBezTo>
                  <a:cubicBezTo>
                    <a:pt x="169886" y="85920"/>
                    <a:pt x="173141" y="83642"/>
                    <a:pt x="170212" y="83316"/>
                  </a:cubicBezTo>
                  <a:cubicBezTo>
                    <a:pt x="167608" y="82991"/>
                    <a:pt x="161750" y="82014"/>
                    <a:pt x="165005" y="80712"/>
                  </a:cubicBezTo>
                  <a:lnTo>
                    <a:pt x="165005" y="80712"/>
                  </a:lnTo>
                  <a:close/>
                  <a:moveTo>
                    <a:pt x="116187" y="118790"/>
                  </a:moveTo>
                  <a:cubicBezTo>
                    <a:pt x="117489" y="121720"/>
                    <a:pt x="120092" y="126601"/>
                    <a:pt x="122696" y="124649"/>
                  </a:cubicBezTo>
                  <a:cubicBezTo>
                    <a:pt x="125300" y="122696"/>
                    <a:pt x="126276" y="121720"/>
                    <a:pt x="125625" y="119441"/>
                  </a:cubicBezTo>
                  <a:cubicBezTo>
                    <a:pt x="124974" y="117163"/>
                    <a:pt x="118790" y="115211"/>
                    <a:pt x="116187" y="118790"/>
                  </a:cubicBezTo>
                  <a:lnTo>
                    <a:pt x="116187" y="118790"/>
                  </a:lnTo>
                  <a:close/>
                  <a:moveTo>
                    <a:pt x="89174" y="88849"/>
                  </a:moveTo>
                  <a:cubicBezTo>
                    <a:pt x="85920" y="90151"/>
                    <a:pt x="80387" y="91127"/>
                    <a:pt x="81689" y="92429"/>
                  </a:cubicBezTo>
                  <a:cubicBezTo>
                    <a:pt x="82991" y="94056"/>
                    <a:pt x="86896" y="94381"/>
                    <a:pt x="89174" y="96334"/>
                  </a:cubicBezTo>
                  <a:cubicBezTo>
                    <a:pt x="91452" y="98287"/>
                    <a:pt x="94056" y="103169"/>
                    <a:pt x="94707" y="103820"/>
                  </a:cubicBezTo>
                  <a:cubicBezTo>
                    <a:pt x="95358" y="104470"/>
                    <a:pt x="96985" y="106098"/>
                    <a:pt x="101541" y="106423"/>
                  </a:cubicBezTo>
                  <a:cubicBezTo>
                    <a:pt x="106098" y="106749"/>
                    <a:pt x="108376" y="104796"/>
                    <a:pt x="110003" y="107074"/>
                  </a:cubicBezTo>
                  <a:cubicBezTo>
                    <a:pt x="111630" y="109352"/>
                    <a:pt x="112607" y="114234"/>
                    <a:pt x="114234" y="112932"/>
                  </a:cubicBezTo>
                  <a:cubicBezTo>
                    <a:pt x="115861" y="111630"/>
                    <a:pt x="115536" y="104470"/>
                    <a:pt x="112932" y="101867"/>
                  </a:cubicBezTo>
                  <a:cubicBezTo>
                    <a:pt x="110329" y="99263"/>
                    <a:pt x="108376" y="99914"/>
                    <a:pt x="103169" y="97961"/>
                  </a:cubicBezTo>
                  <a:cubicBezTo>
                    <a:pt x="97961" y="96009"/>
                    <a:pt x="95683" y="95358"/>
                    <a:pt x="94707" y="93080"/>
                  </a:cubicBezTo>
                  <a:cubicBezTo>
                    <a:pt x="94056" y="90476"/>
                    <a:pt x="93080" y="88198"/>
                    <a:pt x="89174" y="88849"/>
                  </a:cubicBezTo>
                  <a:lnTo>
                    <a:pt x="89174" y="88849"/>
                  </a:lnTo>
                  <a:close/>
                  <a:moveTo>
                    <a:pt x="47516" y="113258"/>
                  </a:moveTo>
                  <a:cubicBezTo>
                    <a:pt x="40682" y="113909"/>
                    <a:pt x="38078" y="114885"/>
                    <a:pt x="35800" y="115861"/>
                  </a:cubicBezTo>
                  <a:cubicBezTo>
                    <a:pt x="33521" y="116838"/>
                    <a:pt x="25711" y="123672"/>
                    <a:pt x="27664" y="127578"/>
                  </a:cubicBezTo>
                  <a:cubicBezTo>
                    <a:pt x="29291" y="131483"/>
                    <a:pt x="28640" y="130507"/>
                    <a:pt x="34173" y="134087"/>
                  </a:cubicBezTo>
                  <a:cubicBezTo>
                    <a:pt x="39705" y="137341"/>
                    <a:pt x="43285" y="138643"/>
                    <a:pt x="42634" y="141898"/>
                  </a:cubicBezTo>
                  <a:cubicBezTo>
                    <a:pt x="41984" y="144827"/>
                    <a:pt x="38729" y="145152"/>
                    <a:pt x="39705" y="149058"/>
                  </a:cubicBezTo>
                  <a:cubicBezTo>
                    <a:pt x="40682" y="152963"/>
                    <a:pt x="38403" y="157194"/>
                    <a:pt x="43611" y="158170"/>
                  </a:cubicBezTo>
                  <a:cubicBezTo>
                    <a:pt x="48818" y="159147"/>
                    <a:pt x="50120" y="156543"/>
                    <a:pt x="52723" y="154916"/>
                  </a:cubicBezTo>
                  <a:cubicBezTo>
                    <a:pt x="55327" y="153288"/>
                    <a:pt x="59232" y="159147"/>
                    <a:pt x="60860" y="161750"/>
                  </a:cubicBezTo>
                  <a:cubicBezTo>
                    <a:pt x="62487" y="164354"/>
                    <a:pt x="62812" y="170863"/>
                    <a:pt x="64765" y="171188"/>
                  </a:cubicBezTo>
                  <a:cubicBezTo>
                    <a:pt x="66718" y="171839"/>
                    <a:pt x="67043" y="163703"/>
                    <a:pt x="70298" y="162076"/>
                  </a:cubicBezTo>
                  <a:cubicBezTo>
                    <a:pt x="73227" y="160448"/>
                    <a:pt x="78109" y="165330"/>
                    <a:pt x="80387" y="167934"/>
                  </a:cubicBezTo>
                  <a:cubicBezTo>
                    <a:pt x="82665" y="170538"/>
                    <a:pt x="84618" y="175094"/>
                    <a:pt x="86245" y="172490"/>
                  </a:cubicBezTo>
                  <a:cubicBezTo>
                    <a:pt x="87872" y="170212"/>
                    <a:pt x="85269" y="164354"/>
                    <a:pt x="83316" y="160123"/>
                  </a:cubicBezTo>
                  <a:cubicBezTo>
                    <a:pt x="81363" y="155567"/>
                    <a:pt x="79085" y="148732"/>
                    <a:pt x="75505" y="145478"/>
                  </a:cubicBezTo>
                  <a:cubicBezTo>
                    <a:pt x="71925" y="142223"/>
                    <a:pt x="70949" y="137016"/>
                    <a:pt x="72902" y="137667"/>
                  </a:cubicBezTo>
                  <a:cubicBezTo>
                    <a:pt x="74854" y="137992"/>
                    <a:pt x="80712" y="143199"/>
                    <a:pt x="83316" y="143850"/>
                  </a:cubicBezTo>
                  <a:cubicBezTo>
                    <a:pt x="85920" y="144827"/>
                    <a:pt x="88523" y="144501"/>
                    <a:pt x="90802" y="143199"/>
                  </a:cubicBezTo>
                  <a:cubicBezTo>
                    <a:pt x="93080" y="141572"/>
                    <a:pt x="94707" y="137992"/>
                    <a:pt x="93405" y="136039"/>
                  </a:cubicBezTo>
                  <a:cubicBezTo>
                    <a:pt x="92103" y="134087"/>
                    <a:pt x="89174" y="139620"/>
                    <a:pt x="86570" y="134738"/>
                  </a:cubicBezTo>
                  <a:cubicBezTo>
                    <a:pt x="83641" y="129856"/>
                    <a:pt x="85920" y="127903"/>
                    <a:pt x="81038" y="125950"/>
                  </a:cubicBezTo>
                  <a:cubicBezTo>
                    <a:pt x="76482" y="123672"/>
                    <a:pt x="67694" y="118465"/>
                    <a:pt x="64114" y="116838"/>
                  </a:cubicBezTo>
                  <a:cubicBezTo>
                    <a:pt x="59883" y="115211"/>
                    <a:pt x="53700" y="112932"/>
                    <a:pt x="47516" y="113258"/>
                  </a:cubicBezTo>
                  <a:lnTo>
                    <a:pt x="47516" y="11325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69" name="Freeform: Shape 2768">
              <a:extLst>
                <a:ext uri="{FF2B5EF4-FFF2-40B4-BE49-F238E27FC236}">
                  <a16:creationId xmlns:a16="http://schemas.microsoft.com/office/drawing/2014/main" id="{7316C19B-7D89-4C30-963C-6ED605253804}"/>
                </a:ext>
              </a:extLst>
            </p:cNvPr>
            <p:cNvSpPr/>
            <p:nvPr/>
          </p:nvSpPr>
          <p:spPr>
            <a:xfrm>
              <a:off x="6302303" y="3177956"/>
              <a:ext cx="45848" cy="105343"/>
            </a:xfrm>
            <a:custGeom>
              <a:avLst/>
              <a:gdLst>
                <a:gd name="connsiteX0" fmla="*/ 3214 w 45848"/>
                <a:gd name="connsiteY0" fmla="*/ 22543 h 105343"/>
                <a:gd name="connsiteX1" fmla="*/ 6794 w 45848"/>
                <a:gd name="connsiteY1" fmla="*/ 24170 h 105343"/>
                <a:gd name="connsiteX2" fmla="*/ 8095 w 45848"/>
                <a:gd name="connsiteY2" fmla="*/ 32957 h 105343"/>
                <a:gd name="connsiteX3" fmla="*/ 4190 w 45848"/>
                <a:gd name="connsiteY3" fmla="*/ 32957 h 105343"/>
                <a:gd name="connsiteX4" fmla="*/ 2237 w 45848"/>
                <a:gd name="connsiteY4" fmla="*/ 36863 h 105343"/>
                <a:gd name="connsiteX5" fmla="*/ 5167 w 45848"/>
                <a:gd name="connsiteY5" fmla="*/ 44023 h 105343"/>
                <a:gd name="connsiteX6" fmla="*/ 3539 w 45848"/>
                <a:gd name="connsiteY6" fmla="*/ 49555 h 105343"/>
                <a:gd name="connsiteX7" fmla="*/ 3865 w 45848"/>
                <a:gd name="connsiteY7" fmla="*/ 54437 h 105343"/>
                <a:gd name="connsiteX8" fmla="*/ 1261 w 45848"/>
                <a:gd name="connsiteY8" fmla="*/ 61597 h 105343"/>
                <a:gd name="connsiteX9" fmla="*/ 4515 w 45848"/>
                <a:gd name="connsiteY9" fmla="*/ 70059 h 105343"/>
                <a:gd name="connsiteX10" fmla="*/ 610 w 45848"/>
                <a:gd name="connsiteY10" fmla="*/ 72012 h 105343"/>
                <a:gd name="connsiteX11" fmla="*/ 6794 w 45848"/>
                <a:gd name="connsiteY11" fmla="*/ 78846 h 105343"/>
                <a:gd name="connsiteX12" fmla="*/ 16557 w 45848"/>
                <a:gd name="connsiteY12" fmla="*/ 86657 h 105343"/>
                <a:gd name="connsiteX13" fmla="*/ 14279 w 45848"/>
                <a:gd name="connsiteY13" fmla="*/ 90563 h 105343"/>
                <a:gd name="connsiteX14" fmla="*/ 8095 w 45848"/>
                <a:gd name="connsiteY14" fmla="*/ 90563 h 105343"/>
                <a:gd name="connsiteX15" fmla="*/ 10374 w 45848"/>
                <a:gd name="connsiteY15" fmla="*/ 95119 h 105343"/>
                <a:gd name="connsiteX16" fmla="*/ 19812 w 45848"/>
                <a:gd name="connsiteY16" fmla="*/ 105208 h 105343"/>
                <a:gd name="connsiteX17" fmla="*/ 17208 w 45848"/>
                <a:gd name="connsiteY17" fmla="*/ 97397 h 105343"/>
                <a:gd name="connsiteX18" fmla="*/ 20137 w 45848"/>
                <a:gd name="connsiteY18" fmla="*/ 95119 h 105343"/>
                <a:gd name="connsiteX19" fmla="*/ 22090 w 45848"/>
                <a:gd name="connsiteY19" fmla="*/ 96095 h 105343"/>
                <a:gd name="connsiteX20" fmla="*/ 25345 w 45848"/>
                <a:gd name="connsiteY20" fmla="*/ 95119 h 105343"/>
                <a:gd name="connsiteX21" fmla="*/ 25019 w 45848"/>
                <a:gd name="connsiteY21" fmla="*/ 95119 h 105343"/>
                <a:gd name="connsiteX22" fmla="*/ 25019 w 45848"/>
                <a:gd name="connsiteY22" fmla="*/ 95119 h 105343"/>
                <a:gd name="connsiteX23" fmla="*/ 24694 w 45848"/>
                <a:gd name="connsiteY23" fmla="*/ 93817 h 105343"/>
                <a:gd name="connsiteX24" fmla="*/ 26321 w 45848"/>
                <a:gd name="connsiteY24" fmla="*/ 91539 h 105343"/>
                <a:gd name="connsiteX25" fmla="*/ 26321 w 45848"/>
                <a:gd name="connsiteY25" fmla="*/ 91539 h 105343"/>
                <a:gd name="connsiteX26" fmla="*/ 28599 w 45848"/>
                <a:gd name="connsiteY26" fmla="*/ 89912 h 105343"/>
                <a:gd name="connsiteX27" fmla="*/ 27948 w 45848"/>
                <a:gd name="connsiteY27" fmla="*/ 88935 h 105343"/>
                <a:gd name="connsiteX28" fmla="*/ 26972 w 45848"/>
                <a:gd name="connsiteY28" fmla="*/ 87308 h 105343"/>
                <a:gd name="connsiteX29" fmla="*/ 26972 w 45848"/>
                <a:gd name="connsiteY29" fmla="*/ 87308 h 105343"/>
                <a:gd name="connsiteX30" fmla="*/ 26972 w 45848"/>
                <a:gd name="connsiteY30" fmla="*/ 84379 h 105343"/>
                <a:gd name="connsiteX31" fmla="*/ 28924 w 45848"/>
                <a:gd name="connsiteY31" fmla="*/ 82101 h 105343"/>
                <a:gd name="connsiteX32" fmla="*/ 32830 w 45848"/>
                <a:gd name="connsiteY32" fmla="*/ 81124 h 105343"/>
                <a:gd name="connsiteX33" fmla="*/ 35759 w 45848"/>
                <a:gd name="connsiteY33" fmla="*/ 80474 h 105343"/>
                <a:gd name="connsiteX34" fmla="*/ 38037 w 45848"/>
                <a:gd name="connsiteY34" fmla="*/ 75266 h 105343"/>
                <a:gd name="connsiteX35" fmla="*/ 40641 w 45848"/>
                <a:gd name="connsiteY35" fmla="*/ 69408 h 105343"/>
                <a:gd name="connsiteX36" fmla="*/ 45197 w 45848"/>
                <a:gd name="connsiteY36" fmla="*/ 65177 h 105343"/>
                <a:gd name="connsiteX37" fmla="*/ 45848 w 45848"/>
                <a:gd name="connsiteY37" fmla="*/ 65177 h 105343"/>
                <a:gd name="connsiteX38" fmla="*/ 45848 w 45848"/>
                <a:gd name="connsiteY38" fmla="*/ 65177 h 105343"/>
                <a:gd name="connsiteX39" fmla="*/ 45522 w 45848"/>
                <a:gd name="connsiteY39" fmla="*/ 63225 h 105343"/>
                <a:gd name="connsiteX40" fmla="*/ 45197 w 45848"/>
                <a:gd name="connsiteY40" fmla="*/ 60295 h 105343"/>
                <a:gd name="connsiteX41" fmla="*/ 45522 w 45848"/>
                <a:gd name="connsiteY41" fmla="*/ 57366 h 105343"/>
                <a:gd name="connsiteX42" fmla="*/ 45522 w 45848"/>
                <a:gd name="connsiteY42" fmla="*/ 57041 h 105343"/>
                <a:gd name="connsiteX43" fmla="*/ 45522 w 45848"/>
                <a:gd name="connsiteY43" fmla="*/ 56715 h 105343"/>
                <a:gd name="connsiteX44" fmla="*/ 39990 w 45848"/>
                <a:gd name="connsiteY44" fmla="*/ 51183 h 105343"/>
                <a:gd name="connsiteX45" fmla="*/ 35433 w 45848"/>
                <a:gd name="connsiteY45" fmla="*/ 48254 h 105343"/>
                <a:gd name="connsiteX46" fmla="*/ 32830 w 45848"/>
                <a:gd name="connsiteY46" fmla="*/ 44999 h 105343"/>
                <a:gd name="connsiteX47" fmla="*/ 32830 w 45848"/>
                <a:gd name="connsiteY47" fmla="*/ 44999 h 105343"/>
                <a:gd name="connsiteX48" fmla="*/ 33806 w 45848"/>
                <a:gd name="connsiteY48" fmla="*/ 41419 h 105343"/>
                <a:gd name="connsiteX49" fmla="*/ 34783 w 45848"/>
                <a:gd name="connsiteY49" fmla="*/ 38816 h 105343"/>
                <a:gd name="connsiteX50" fmla="*/ 34132 w 45848"/>
                <a:gd name="connsiteY50" fmla="*/ 37839 h 105343"/>
                <a:gd name="connsiteX51" fmla="*/ 34132 w 45848"/>
                <a:gd name="connsiteY51" fmla="*/ 37839 h 105343"/>
                <a:gd name="connsiteX52" fmla="*/ 32830 w 45848"/>
                <a:gd name="connsiteY52" fmla="*/ 32306 h 105343"/>
                <a:gd name="connsiteX53" fmla="*/ 33806 w 45848"/>
                <a:gd name="connsiteY53" fmla="*/ 21241 h 105343"/>
                <a:gd name="connsiteX54" fmla="*/ 33806 w 45848"/>
                <a:gd name="connsiteY54" fmla="*/ 21241 h 105343"/>
                <a:gd name="connsiteX55" fmla="*/ 33806 w 45848"/>
                <a:gd name="connsiteY55" fmla="*/ 20265 h 105343"/>
                <a:gd name="connsiteX56" fmla="*/ 33806 w 45848"/>
                <a:gd name="connsiteY56" fmla="*/ 20265 h 105343"/>
                <a:gd name="connsiteX57" fmla="*/ 33806 w 45848"/>
                <a:gd name="connsiteY57" fmla="*/ 18312 h 105343"/>
                <a:gd name="connsiteX58" fmla="*/ 33155 w 45848"/>
                <a:gd name="connsiteY58" fmla="*/ 12454 h 105343"/>
                <a:gd name="connsiteX59" fmla="*/ 31854 w 45848"/>
                <a:gd name="connsiteY59" fmla="*/ 10501 h 105343"/>
                <a:gd name="connsiteX60" fmla="*/ 25670 w 45848"/>
                <a:gd name="connsiteY60" fmla="*/ 5294 h 105343"/>
                <a:gd name="connsiteX61" fmla="*/ 22415 w 45848"/>
                <a:gd name="connsiteY61" fmla="*/ 3992 h 105343"/>
                <a:gd name="connsiteX62" fmla="*/ 16557 w 45848"/>
                <a:gd name="connsiteY62" fmla="*/ 3016 h 105343"/>
                <a:gd name="connsiteX63" fmla="*/ 12001 w 45848"/>
                <a:gd name="connsiteY63" fmla="*/ 1063 h 105343"/>
                <a:gd name="connsiteX64" fmla="*/ 12001 w 45848"/>
                <a:gd name="connsiteY64" fmla="*/ 1063 h 105343"/>
                <a:gd name="connsiteX65" fmla="*/ 10048 w 45848"/>
                <a:gd name="connsiteY65" fmla="*/ 87 h 105343"/>
                <a:gd name="connsiteX66" fmla="*/ 3865 w 45848"/>
                <a:gd name="connsiteY66" fmla="*/ 7247 h 105343"/>
                <a:gd name="connsiteX67" fmla="*/ 3865 w 45848"/>
                <a:gd name="connsiteY67" fmla="*/ 7247 h 105343"/>
                <a:gd name="connsiteX68" fmla="*/ 3865 w 45848"/>
                <a:gd name="connsiteY68" fmla="*/ 7572 h 105343"/>
                <a:gd name="connsiteX69" fmla="*/ 3214 w 45848"/>
                <a:gd name="connsiteY69" fmla="*/ 11477 h 105343"/>
                <a:gd name="connsiteX70" fmla="*/ 3865 w 45848"/>
                <a:gd name="connsiteY70" fmla="*/ 13756 h 105343"/>
                <a:gd name="connsiteX71" fmla="*/ 3214 w 45848"/>
                <a:gd name="connsiteY71" fmla="*/ 22543 h 105343"/>
                <a:gd name="connsiteX72" fmla="*/ 3214 w 45848"/>
                <a:gd name="connsiteY72" fmla="*/ 22543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5848" h="105343">
                  <a:moveTo>
                    <a:pt x="3214" y="22543"/>
                  </a:moveTo>
                  <a:cubicBezTo>
                    <a:pt x="4515" y="22868"/>
                    <a:pt x="5817" y="23194"/>
                    <a:pt x="6794" y="24170"/>
                  </a:cubicBezTo>
                  <a:cubicBezTo>
                    <a:pt x="9072" y="26448"/>
                    <a:pt x="8746" y="29377"/>
                    <a:pt x="8095" y="32957"/>
                  </a:cubicBezTo>
                  <a:cubicBezTo>
                    <a:pt x="7445" y="36537"/>
                    <a:pt x="6143" y="32957"/>
                    <a:pt x="4190" y="32957"/>
                  </a:cubicBezTo>
                  <a:cubicBezTo>
                    <a:pt x="2237" y="33283"/>
                    <a:pt x="3214" y="34585"/>
                    <a:pt x="2237" y="36863"/>
                  </a:cubicBezTo>
                  <a:cubicBezTo>
                    <a:pt x="1261" y="38816"/>
                    <a:pt x="3214" y="39792"/>
                    <a:pt x="5167" y="44023"/>
                  </a:cubicBezTo>
                  <a:cubicBezTo>
                    <a:pt x="7119" y="48254"/>
                    <a:pt x="4515" y="46626"/>
                    <a:pt x="3539" y="49555"/>
                  </a:cubicBezTo>
                  <a:cubicBezTo>
                    <a:pt x="2888" y="52485"/>
                    <a:pt x="3865" y="51508"/>
                    <a:pt x="3865" y="54437"/>
                  </a:cubicBezTo>
                  <a:cubicBezTo>
                    <a:pt x="3865" y="57366"/>
                    <a:pt x="1912" y="58017"/>
                    <a:pt x="1261" y="61597"/>
                  </a:cubicBezTo>
                  <a:cubicBezTo>
                    <a:pt x="610" y="65503"/>
                    <a:pt x="5167" y="68432"/>
                    <a:pt x="4515" y="70059"/>
                  </a:cubicBezTo>
                  <a:cubicBezTo>
                    <a:pt x="3865" y="71686"/>
                    <a:pt x="2888" y="69734"/>
                    <a:pt x="610" y="72012"/>
                  </a:cubicBezTo>
                  <a:cubicBezTo>
                    <a:pt x="-1668" y="74290"/>
                    <a:pt x="2888" y="75917"/>
                    <a:pt x="6794" y="78846"/>
                  </a:cubicBezTo>
                  <a:cubicBezTo>
                    <a:pt x="10374" y="81450"/>
                    <a:pt x="15906" y="83403"/>
                    <a:pt x="16557" y="86657"/>
                  </a:cubicBezTo>
                  <a:cubicBezTo>
                    <a:pt x="17208" y="89912"/>
                    <a:pt x="16883" y="88935"/>
                    <a:pt x="14279" y="90563"/>
                  </a:cubicBezTo>
                  <a:cubicBezTo>
                    <a:pt x="11676" y="91864"/>
                    <a:pt x="10374" y="89912"/>
                    <a:pt x="8095" y="90563"/>
                  </a:cubicBezTo>
                  <a:cubicBezTo>
                    <a:pt x="5492" y="90888"/>
                    <a:pt x="8746" y="92190"/>
                    <a:pt x="10374" y="95119"/>
                  </a:cubicBezTo>
                  <a:cubicBezTo>
                    <a:pt x="12326" y="98048"/>
                    <a:pt x="19161" y="106510"/>
                    <a:pt x="19812" y="105208"/>
                  </a:cubicBezTo>
                  <a:cubicBezTo>
                    <a:pt x="20463" y="103906"/>
                    <a:pt x="17534" y="99350"/>
                    <a:pt x="17208" y="97397"/>
                  </a:cubicBezTo>
                  <a:cubicBezTo>
                    <a:pt x="16883" y="95770"/>
                    <a:pt x="17859" y="95119"/>
                    <a:pt x="20137" y="95119"/>
                  </a:cubicBezTo>
                  <a:cubicBezTo>
                    <a:pt x="21113" y="95119"/>
                    <a:pt x="21765" y="95444"/>
                    <a:pt x="22090" y="96095"/>
                  </a:cubicBezTo>
                  <a:cubicBezTo>
                    <a:pt x="23392" y="95770"/>
                    <a:pt x="25019" y="95444"/>
                    <a:pt x="25345" y="95119"/>
                  </a:cubicBezTo>
                  <a:cubicBezTo>
                    <a:pt x="25670" y="94794"/>
                    <a:pt x="25019" y="95119"/>
                    <a:pt x="25019" y="95119"/>
                  </a:cubicBezTo>
                  <a:lnTo>
                    <a:pt x="25019" y="95119"/>
                  </a:lnTo>
                  <a:cubicBezTo>
                    <a:pt x="25019" y="94794"/>
                    <a:pt x="24694" y="94468"/>
                    <a:pt x="24694" y="93817"/>
                  </a:cubicBezTo>
                  <a:cubicBezTo>
                    <a:pt x="24694" y="93166"/>
                    <a:pt x="25345" y="92190"/>
                    <a:pt x="26321" y="91539"/>
                  </a:cubicBezTo>
                  <a:lnTo>
                    <a:pt x="26321" y="91539"/>
                  </a:lnTo>
                  <a:cubicBezTo>
                    <a:pt x="26972" y="90888"/>
                    <a:pt x="27948" y="90563"/>
                    <a:pt x="28599" y="89912"/>
                  </a:cubicBezTo>
                  <a:cubicBezTo>
                    <a:pt x="28599" y="89586"/>
                    <a:pt x="28274" y="89261"/>
                    <a:pt x="27948" y="88935"/>
                  </a:cubicBezTo>
                  <a:cubicBezTo>
                    <a:pt x="27623" y="88284"/>
                    <a:pt x="26972" y="87634"/>
                    <a:pt x="26972" y="87308"/>
                  </a:cubicBezTo>
                  <a:lnTo>
                    <a:pt x="26972" y="87308"/>
                  </a:lnTo>
                  <a:cubicBezTo>
                    <a:pt x="26646" y="86332"/>
                    <a:pt x="26646" y="85355"/>
                    <a:pt x="26972" y="84379"/>
                  </a:cubicBezTo>
                  <a:cubicBezTo>
                    <a:pt x="27297" y="83403"/>
                    <a:pt x="27948" y="82752"/>
                    <a:pt x="28924" y="82101"/>
                  </a:cubicBezTo>
                  <a:cubicBezTo>
                    <a:pt x="29901" y="81450"/>
                    <a:pt x="31203" y="81124"/>
                    <a:pt x="32830" y="81124"/>
                  </a:cubicBezTo>
                  <a:cubicBezTo>
                    <a:pt x="34132" y="81124"/>
                    <a:pt x="35433" y="80799"/>
                    <a:pt x="35759" y="80474"/>
                  </a:cubicBezTo>
                  <a:cubicBezTo>
                    <a:pt x="36410" y="80148"/>
                    <a:pt x="37061" y="77870"/>
                    <a:pt x="38037" y="75266"/>
                  </a:cubicBezTo>
                  <a:cubicBezTo>
                    <a:pt x="39013" y="72988"/>
                    <a:pt x="39665" y="70710"/>
                    <a:pt x="40641" y="69408"/>
                  </a:cubicBezTo>
                  <a:cubicBezTo>
                    <a:pt x="41943" y="67455"/>
                    <a:pt x="43895" y="66154"/>
                    <a:pt x="45197" y="65177"/>
                  </a:cubicBezTo>
                  <a:cubicBezTo>
                    <a:pt x="45522" y="64852"/>
                    <a:pt x="45522" y="65503"/>
                    <a:pt x="45848" y="65177"/>
                  </a:cubicBezTo>
                  <a:lnTo>
                    <a:pt x="45848" y="65177"/>
                  </a:lnTo>
                  <a:cubicBezTo>
                    <a:pt x="45848" y="65177"/>
                    <a:pt x="45848" y="64201"/>
                    <a:pt x="45522" y="63225"/>
                  </a:cubicBezTo>
                  <a:cubicBezTo>
                    <a:pt x="45522" y="62248"/>
                    <a:pt x="45197" y="61272"/>
                    <a:pt x="45197" y="60295"/>
                  </a:cubicBezTo>
                  <a:cubicBezTo>
                    <a:pt x="44872" y="59319"/>
                    <a:pt x="45197" y="58343"/>
                    <a:pt x="45522" y="57366"/>
                  </a:cubicBezTo>
                  <a:lnTo>
                    <a:pt x="45522" y="57041"/>
                  </a:lnTo>
                  <a:lnTo>
                    <a:pt x="45522" y="56715"/>
                  </a:lnTo>
                  <a:cubicBezTo>
                    <a:pt x="44221" y="55088"/>
                    <a:pt x="41292" y="51508"/>
                    <a:pt x="39990" y="51183"/>
                  </a:cubicBezTo>
                  <a:cubicBezTo>
                    <a:pt x="38688" y="50532"/>
                    <a:pt x="36735" y="49555"/>
                    <a:pt x="35433" y="48254"/>
                  </a:cubicBezTo>
                  <a:cubicBezTo>
                    <a:pt x="34132" y="47277"/>
                    <a:pt x="33155" y="45976"/>
                    <a:pt x="32830" y="44999"/>
                  </a:cubicBezTo>
                  <a:lnTo>
                    <a:pt x="32830" y="44999"/>
                  </a:lnTo>
                  <a:cubicBezTo>
                    <a:pt x="32504" y="44023"/>
                    <a:pt x="33155" y="42721"/>
                    <a:pt x="33806" y="41419"/>
                  </a:cubicBezTo>
                  <a:cubicBezTo>
                    <a:pt x="34132" y="40443"/>
                    <a:pt x="34783" y="39141"/>
                    <a:pt x="34783" y="38816"/>
                  </a:cubicBezTo>
                  <a:cubicBezTo>
                    <a:pt x="34783" y="38490"/>
                    <a:pt x="34457" y="38165"/>
                    <a:pt x="34132" y="37839"/>
                  </a:cubicBezTo>
                  <a:lnTo>
                    <a:pt x="34132" y="37839"/>
                  </a:lnTo>
                  <a:cubicBezTo>
                    <a:pt x="32830" y="36537"/>
                    <a:pt x="31528" y="35236"/>
                    <a:pt x="32830" y="32306"/>
                  </a:cubicBezTo>
                  <a:cubicBezTo>
                    <a:pt x="33806" y="30028"/>
                    <a:pt x="33806" y="24496"/>
                    <a:pt x="33806" y="21241"/>
                  </a:cubicBezTo>
                  <a:lnTo>
                    <a:pt x="33806" y="21241"/>
                  </a:lnTo>
                  <a:lnTo>
                    <a:pt x="33806" y="20265"/>
                  </a:lnTo>
                  <a:lnTo>
                    <a:pt x="33806" y="20265"/>
                  </a:lnTo>
                  <a:cubicBezTo>
                    <a:pt x="33806" y="19614"/>
                    <a:pt x="33806" y="18963"/>
                    <a:pt x="33806" y="18312"/>
                  </a:cubicBezTo>
                  <a:cubicBezTo>
                    <a:pt x="34132" y="16359"/>
                    <a:pt x="34132" y="13756"/>
                    <a:pt x="33155" y="12454"/>
                  </a:cubicBezTo>
                  <a:cubicBezTo>
                    <a:pt x="32504" y="11803"/>
                    <a:pt x="32179" y="11152"/>
                    <a:pt x="31854" y="10501"/>
                  </a:cubicBezTo>
                  <a:cubicBezTo>
                    <a:pt x="30552" y="8548"/>
                    <a:pt x="28924" y="6596"/>
                    <a:pt x="25670" y="5294"/>
                  </a:cubicBezTo>
                  <a:cubicBezTo>
                    <a:pt x="24368" y="4643"/>
                    <a:pt x="23392" y="4318"/>
                    <a:pt x="22415" y="3992"/>
                  </a:cubicBezTo>
                  <a:cubicBezTo>
                    <a:pt x="20137" y="3016"/>
                    <a:pt x="18835" y="2365"/>
                    <a:pt x="16557" y="3016"/>
                  </a:cubicBezTo>
                  <a:cubicBezTo>
                    <a:pt x="13954" y="3992"/>
                    <a:pt x="12977" y="2365"/>
                    <a:pt x="12001" y="1063"/>
                  </a:cubicBezTo>
                  <a:lnTo>
                    <a:pt x="12001" y="1063"/>
                  </a:lnTo>
                  <a:cubicBezTo>
                    <a:pt x="11676" y="412"/>
                    <a:pt x="11350" y="-239"/>
                    <a:pt x="10048" y="87"/>
                  </a:cubicBezTo>
                  <a:cubicBezTo>
                    <a:pt x="6468" y="1388"/>
                    <a:pt x="5492" y="3341"/>
                    <a:pt x="3865" y="7247"/>
                  </a:cubicBezTo>
                  <a:lnTo>
                    <a:pt x="3865" y="7247"/>
                  </a:lnTo>
                  <a:lnTo>
                    <a:pt x="3865" y="7572"/>
                  </a:lnTo>
                  <a:cubicBezTo>
                    <a:pt x="2563" y="10176"/>
                    <a:pt x="2888" y="10827"/>
                    <a:pt x="3214" y="11477"/>
                  </a:cubicBezTo>
                  <a:cubicBezTo>
                    <a:pt x="3539" y="12128"/>
                    <a:pt x="3865" y="12779"/>
                    <a:pt x="3865" y="13756"/>
                  </a:cubicBezTo>
                  <a:cubicBezTo>
                    <a:pt x="4515" y="16685"/>
                    <a:pt x="3865" y="20265"/>
                    <a:pt x="3214" y="22543"/>
                  </a:cubicBezTo>
                  <a:lnTo>
                    <a:pt x="3214" y="2254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0" name="Freeform: Shape 2769">
              <a:extLst>
                <a:ext uri="{FF2B5EF4-FFF2-40B4-BE49-F238E27FC236}">
                  <a16:creationId xmlns:a16="http://schemas.microsoft.com/office/drawing/2014/main" id="{2D7FF1AC-8B0D-4688-863C-A3F1287063B8}"/>
                </a:ext>
              </a:extLst>
            </p:cNvPr>
            <p:cNvSpPr/>
            <p:nvPr/>
          </p:nvSpPr>
          <p:spPr>
            <a:xfrm>
              <a:off x="6285536" y="3145497"/>
              <a:ext cx="42761" cy="54025"/>
            </a:xfrm>
            <a:custGeom>
              <a:avLst/>
              <a:gdLst>
                <a:gd name="connsiteX0" fmla="*/ 128 w 42761"/>
                <a:gd name="connsiteY0" fmla="*/ 33522 h 54025"/>
                <a:gd name="connsiteX1" fmla="*/ 1104 w 42761"/>
                <a:gd name="connsiteY1" fmla="*/ 33847 h 54025"/>
                <a:gd name="connsiteX2" fmla="*/ 453 w 42761"/>
                <a:gd name="connsiteY2" fmla="*/ 40031 h 54025"/>
                <a:gd name="connsiteX3" fmla="*/ 15750 w 42761"/>
                <a:gd name="connsiteY3" fmla="*/ 52723 h 54025"/>
                <a:gd name="connsiteX4" fmla="*/ 17377 w 42761"/>
                <a:gd name="connsiteY4" fmla="*/ 54025 h 54025"/>
                <a:gd name="connsiteX5" fmla="*/ 18353 w 42761"/>
                <a:gd name="connsiteY5" fmla="*/ 47516 h 54025"/>
                <a:gd name="connsiteX6" fmla="*/ 17702 w 42761"/>
                <a:gd name="connsiteY6" fmla="*/ 45889 h 54025"/>
                <a:gd name="connsiteX7" fmla="*/ 18028 w 42761"/>
                <a:gd name="connsiteY7" fmla="*/ 39705 h 54025"/>
                <a:gd name="connsiteX8" fmla="*/ 18028 w 42761"/>
                <a:gd name="connsiteY8" fmla="*/ 39380 h 54025"/>
                <a:gd name="connsiteX9" fmla="*/ 18028 w 42761"/>
                <a:gd name="connsiteY9" fmla="*/ 39380 h 54025"/>
                <a:gd name="connsiteX10" fmla="*/ 25839 w 42761"/>
                <a:gd name="connsiteY10" fmla="*/ 30918 h 54025"/>
                <a:gd name="connsiteX11" fmla="*/ 31046 w 42761"/>
                <a:gd name="connsiteY11" fmla="*/ 32871 h 54025"/>
                <a:gd name="connsiteX12" fmla="*/ 31046 w 42761"/>
                <a:gd name="connsiteY12" fmla="*/ 32871 h 54025"/>
                <a:gd name="connsiteX13" fmla="*/ 32348 w 42761"/>
                <a:gd name="connsiteY13" fmla="*/ 33847 h 54025"/>
                <a:gd name="connsiteX14" fmla="*/ 37229 w 42761"/>
                <a:gd name="connsiteY14" fmla="*/ 33847 h 54025"/>
                <a:gd name="connsiteX15" fmla="*/ 37229 w 42761"/>
                <a:gd name="connsiteY15" fmla="*/ 31569 h 54025"/>
                <a:gd name="connsiteX16" fmla="*/ 37555 w 42761"/>
                <a:gd name="connsiteY16" fmla="*/ 27013 h 54025"/>
                <a:gd name="connsiteX17" fmla="*/ 42762 w 42761"/>
                <a:gd name="connsiteY17" fmla="*/ 22782 h 54025"/>
                <a:gd name="connsiteX18" fmla="*/ 35927 w 42761"/>
                <a:gd name="connsiteY18" fmla="*/ 15622 h 54025"/>
                <a:gd name="connsiteX19" fmla="*/ 26164 w 42761"/>
                <a:gd name="connsiteY19" fmla="*/ 7160 h 54025"/>
                <a:gd name="connsiteX20" fmla="*/ 14773 w 42761"/>
                <a:gd name="connsiteY20" fmla="*/ 0 h 54025"/>
                <a:gd name="connsiteX21" fmla="*/ 11193 w 42761"/>
                <a:gd name="connsiteY21" fmla="*/ 1302 h 54025"/>
                <a:gd name="connsiteX22" fmla="*/ 11519 w 42761"/>
                <a:gd name="connsiteY22" fmla="*/ 3905 h 54025"/>
                <a:gd name="connsiteX23" fmla="*/ 11844 w 42761"/>
                <a:gd name="connsiteY23" fmla="*/ 7160 h 54025"/>
                <a:gd name="connsiteX24" fmla="*/ 11844 w 42761"/>
                <a:gd name="connsiteY24" fmla="*/ 7160 h 54025"/>
                <a:gd name="connsiteX25" fmla="*/ 6637 w 42761"/>
                <a:gd name="connsiteY25" fmla="*/ 8136 h 54025"/>
                <a:gd name="connsiteX26" fmla="*/ 5335 w 42761"/>
                <a:gd name="connsiteY26" fmla="*/ 7811 h 54025"/>
                <a:gd name="connsiteX27" fmla="*/ 3382 w 42761"/>
                <a:gd name="connsiteY27" fmla="*/ 10089 h 54025"/>
                <a:gd name="connsiteX28" fmla="*/ 128 w 42761"/>
                <a:gd name="connsiteY28" fmla="*/ 14971 h 54025"/>
                <a:gd name="connsiteX29" fmla="*/ 779 w 42761"/>
                <a:gd name="connsiteY29" fmla="*/ 22782 h 54025"/>
                <a:gd name="connsiteX30" fmla="*/ 1104 w 42761"/>
                <a:gd name="connsiteY30" fmla="*/ 29942 h 54025"/>
                <a:gd name="connsiteX31" fmla="*/ 128 w 42761"/>
                <a:gd name="connsiteY31" fmla="*/ 33522 h 54025"/>
                <a:gd name="connsiteX32" fmla="*/ 128 w 42761"/>
                <a:gd name="connsiteY32" fmla="*/ 33522 h 5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61" h="54025">
                  <a:moveTo>
                    <a:pt x="128" y="33522"/>
                  </a:moveTo>
                  <a:cubicBezTo>
                    <a:pt x="453" y="33522"/>
                    <a:pt x="779" y="33847"/>
                    <a:pt x="1104" y="33847"/>
                  </a:cubicBezTo>
                  <a:cubicBezTo>
                    <a:pt x="6962" y="36776"/>
                    <a:pt x="-198" y="37427"/>
                    <a:pt x="453" y="40031"/>
                  </a:cubicBezTo>
                  <a:cubicBezTo>
                    <a:pt x="1104" y="42960"/>
                    <a:pt x="13471" y="50445"/>
                    <a:pt x="15750" y="52723"/>
                  </a:cubicBezTo>
                  <a:cubicBezTo>
                    <a:pt x="16400" y="53374"/>
                    <a:pt x="16726" y="53700"/>
                    <a:pt x="17377" y="54025"/>
                  </a:cubicBezTo>
                  <a:cubicBezTo>
                    <a:pt x="18028" y="51747"/>
                    <a:pt x="18679" y="49144"/>
                    <a:pt x="18353" y="47516"/>
                  </a:cubicBezTo>
                  <a:cubicBezTo>
                    <a:pt x="18353" y="46865"/>
                    <a:pt x="18028" y="46214"/>
                    <a:pt x="17702" y="45889"/>
                  </a:cubicBezTo>
                  <a:cubicBezTo>
                    <a:pt x="17051" y="44587"/>
                    <a:pt x="16400" y="43285"/>
                    <a:pt x="18028" y="39705"/>
                  </a:cubicBezTo>
                  <a:lnTo>
                    <a:pt x="18028" y="39380"/>
                  </a:lnTo>
                  <a:lnTo>
                    <a:pt x="18028" y="39380"/>
                  </a:lnTo>
                  <a:cubicBezTo>
                    <a:pt x="19980" y="34498"/>
                    <a:pt x="20957" y="32545"/>
                    <a:pt x="25839" y="30918"/>
                  </a:cubicBezTo>
                  <a:cubicBezTo>
                    <a:pt x="29093" y="29616"/>
                    <a:pt x="30070" y="31244"/>
                    <a:pt x="31046" y="32871"/>
                  </a:cubicBezTo>
                  <a:lnTo>
                    <a:pt x="31046" y="32871"/>
                  </a:lnTo>
                  <a:cubicBezTo>
                    <a:pt x="31371" y="33522"/>
                    <a:pt x="31697" y="33847"/>
                    <a:pt x="32348" y="33847"/>
                  </a:cubicBezTo>
                  <a:cubicBezTo>
                    <a:pt x="34300" y="33196"/>
                    <a:pt x="35602" y="33196"/>
                    <a:pt x="37229" y="33847"/>
                  </a:cubicBezTo>
                  <a:cubicBezTo>
                    <a:pt x="37229" y="33196"/>
                    <a:pt x="37229" y="32220"/>
                    <a:pt x="37229" y="31569"/>
                  </a:cubicBezTo>
                  <a:cubicBezTo>
                    <a:pt x="37229" y="29942"/>
                    <a:pt x="37229" y="28314"/>
                    <a:pt x="37555" y="27013"/>
                  </a:cubicBezTo>
                  <a:cubicBezTo>
                    <a:pt x="37880" y="25060"/>
                    <a:pt x="40159" y="23758"/>
                    <a:pt x="42762" y="22782"/>
                  </a:cubicBezTo>
                  <a:cubicBezTo>
                    <a:pt x="41460" y="21154"/>
                    <a:pt x="38857" y="18551"/>
                    <a:pt x="35927" y="15622"/>
                  </a:cubicBezTo>
                  <a:cubicBezTo>
                    <a:pt x="32022" y="12042"/>
                    <a:pt x="28117" y="8462"/>
                    <a:pt x="26164" y="7160"/>
                  </a:cubicBezTo>
                  <a:cubicBezTo>
                    <a:pt x="22909" y="4882"/>
                    <a:pt x="16726" y="977"/>
                    <a:pt x="14773" y="0"/>
                  </a:cubicBezTo>
                  <a:cubicBezTo>
                    <a:pt x="13146" y="651"/>
                    <a:pt x="11844" y="977"/>
                    <a:pt x="11193" y="1302"/>
                  </a:cubicBezTo>
                  <a:cubicBezTo>
                    <a:pt x="10542" y="1627"/>
                    <a:pt x="11193" y="2604"/>
                    <a:pt x="11519" y="3905"/>
                  </a:cubicBezTo>
                  <a:cubicBezTo>
                    <a:pt x="11844" y="5207"/>
                    <a:pt x="12170" y="6184"/>
                    <a:pt x="11844" y="7160"/>
                  </a:cubicBezTo>
                  <a:lnTo>
                    <a:pt x="11844" y="7160"/>
                  </a:lnTo>
                  <a:cubicBezTo>
                    <a:pt x="11193" y="9764"/>
                    <a:pt x="8589" y="8787"/>
                    <a:pt x="6637" y="8136"/>
                  </a:cubicBezTo>
                  <a:cubicBezTo>
                    <a:pt x="6311" y="8136"/>
                    <a:pt x="5661" y="7811"/>
                    <a:pt x="5335" y="7811"/>
                  </a:cubicBezTo>
                  <a:cubicBezTo>
                    <a:pt x="5009" y="7811"/>
                    <a:pt x="4359" y="8787"/>
                    <a:pt x="3382" y="10089"/>
                  </a:cubicBezTo>
                  <a:cubicBezTo>
                    <a:pt x="2080" y="11716"/>
                    <a:pt x="453" y="13995"/>
                    <a:pt x="128" y="14971"/>
                  </a:cubicBezTo>
                  <a:cubicBezTo>
                    <a:pt x="-198" y="15947"/>
                    <a:pt x="128" y="19527"/>
                    <a:pt x="779" y="22782"/>
                  </a:cubicBezTo>
                  <a:cubicBezTo>
                    <a:pt x="1104" y="26036"/>
                    <a:pt x="1430" y="28965"/>
                    <a:pt x="1104" y="29942"/>
                  </a:cubicBezTo>
                  <a:cubicBezTo>
                    <a:pt x="1104" y="30918"/>
                    <a:pt x="453" y="32545"/>
                    <a:pt x="128" y="33522"/>
                  </a:cubicBezTo>
                  <a:lnTo>
                    <a:pt x="128" y="3352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1" name="Freeform: Shape 2770">
              <a:extLst>
                <a:ext uri="{FF2B5EF4-FFF2-40B4-BE49-F238E27FC236}">
                  <a16:creationId xmlns:a16="http://schemas.microsoft.com/office/drawing/2014/main" id="{144912AB-DF93-4C31-BCD0-5FEE7B87CB1C}"/>
                </a:ext>
              </a:extLst>
            </p:cNvPr>
            <p:cNvSpPr/>
            <p:nvPr/>
          </p:nvSpPr>
          <p:spPr>
            <a:xfrm>
              <a:off x="6203649" y="3088479"/>
              <a:ext cx="105446" cy="89889"/>
            </a:xfrm>
            <a:custGeom>
              <a:avLst/>
              <a:gdLst>
                <a:gd name="connsiteX0" fmla="*/ 75830 w 105446"/>
                <a:gd name="connsiteY0" fmla="*/ 88913 h 89889"/>
                <a:gd name="connsiteX1" fmla="*/ 79411 w 105446"/>
                <a:gd name="connsiteY1" fmla="*/ 89889 h 89889"/>
                <a:gd name="connsiteX2" fmla="*/ 80712 w 105446"/>
                <a:gd name="connsiteY2" fmla="*/ 86309 h 89889"/>
                <a:gd name="connsiteX3" fmla="*/ 80061 w 105446"/>
                <a:gd name="connsiteY3" fmla="*/ 80125 h 89889"/>
                <a:gd name="connsiteX4" fmla="*/ 79736 w 105446"/>
                <a:gd name="connsiteY4" fmla="*/ 71338 h 89889"/>
                <a:gd name="connsiteX5" fmla="*/ 83316 w 105446"/>
                <a:gd name="connsiteY5" fmla="*/ 65480 h 89889"/>
                <a:gd name="connsiteX6" fmla="*/ 87872 w 105446"/>
                <a:gd name="connsiteY6" fmla="*/ 62551 h 89889"/>
                <a:gd name="connsiteX7" fmla="*/ 89174 w 105446"/>
                <a:gd name="connsiteY7" fmla="*/ 62876 h 89889"/>
                <a:gd name="connsiteX8" fmla="*/ 91127 w 105446"/>
                <a:gd name="connsiteY8" fmla="*/ 63527 h 89889"/>
                <a:gd name="connsiteX9" fmla="*/ 91127 w 105446"/>
                <a:gd name="connsiteY9" fmla="*/ 63527 h 89889"/>
                <a:gd name="connsiteX10" fmla="*/ 90802 w 105446"/>
                <a:gd name="connsiteY10" fmla="*/ 61900 h 89889"/>
                <a:gd name="connsiteX11" fmla="*/ 91778 w 105446"/>
                <a:gd name="connsiteY11" fmla="*/ 56042 h 89889"/>
                <a:gd name="connsiteX12" fmla="*/ 96009 w 105446"/>
                <a:gd name="connsiteY12" fmla="*/ 54415 h 89889"/>
                <a:gd name="connsiteX13" fmla="*/ 102518 w 105446"/>
                <a:gd name="connsiteY13" fmla="*/ 52136 h 89889"/>
                <a:gd name="connsiteX14" fmla="*/ 100239 w 105446"/>
                <a:gd name="connsiteY14" fmla="*/ 49207 h 89889"/>
                <a:gd name="connsiteX15" fmla="*/ 97636 w 105446"/>
                <a:gd name="connsiteY15" fmla="*/ 42373 h 89889"/>
                <a:gd name="connsiteX16" fmla="*/ 101867 w 105446"/>
                <a:gd name="connsiteY16" fmla="*/ 40095 h 89889"/>
                <a:gd name="connsiteX17" fmla="*/ 104796 w 105446"/>
                <a:gd name="connsiteY17" fmla="*/ 38793 h 89889"/>
                <a:gd name="connsiteX18" fmla="*/ 105447 w 105446"/>
                <a:gd name="connsiteY18" fmla="*/ 39118 h 89889"/>
                <a:gd name="connsiteX19" fmla="*/ 101216 w 105446"/>
                <a:gd name="connsiteY19" fmla="*/ 35213 h 89889"/>
                <a:gd name="connsiteX20" fmla="*/ 93405 w 105446"/>
                <a:gd name="connsiteY20" fmla="*/ 26100 h 89889"/>
                <a:gd name="connsiteX21" fmla="*/ 95683 w 105446"/>
                <a:gd name="connsiteY21" fmla="*/ 20242 h 89889"/>
                <a:gd name="connsiteX22" fmla="*/ 97961 w 105446"/>
                <a:gd name="connsiteY22" fmla="*/ 14384 h 89889"/>
                <a:gd name="connsiteX23" fmla="*/ 92429 w 105446"/>
                <a:gd name="connsiteY23" fmla="*/ 10804 h 89889"/>
                <a:gd name="connsiteX24" fmla="*/ 92103 w 105446"/>
                <a:gd name="connsiteY24" fmla="*/ 10804 h 89889"/>
                <a:gd name="connsiteX25" fmla="*/ 92103 w 105446"/>
                <a:gd name="connsiteY25" fmla="*/ 10804 h 89889"/>
                <a:gd name="connsiteX26" fmla="*/ 83641 w 105446"/>
                <a:gd name="connsiteY26" fmla="*/ 8200 h 89889"/>
                <a:gd name="connsiteX27" fmla="*/ 79736 w 105446"/>
                <a:gd name="connsiteY27" fmla="*/ 6898 h 89889"/>
                <a:gd name="connsiteX28" fmla="*/ 79736 w 105446"/>
                <a:gd name="connsiteY28" fmla="*/ 6898 h 89889"/>
                <a:gd name="connsiteX29" fmla="*/ 74529 w 105446"/>
                <a:gd name="connsiteY29" fmla="*/ 6573 h 89889"/>
                <a:gd name="connsiteX30" fmla="*/ 69321 w 105446"/>
                <a:gd name="connsiteY30" fmla="*/ 6248 h 89889"/>
                <a:gd name="connsiteX31" fmla="*/ 52723 w 105446"/>
                <a:gd name="connsiteY31" fmla="*/ 4620 h 89889"/>
                <a:gd name="connsiteX32" fmla="*/ 43285 w 105446"/>
                <a:gd name="connsiteY32" fmla="*/ 3644 h 89889"/>
                <a:gd name="connsiteX33" fmla="*/ 36125 w 105446"/>
                <a:gd name="connsiteY33" fmla="*/ 1691 h 89889"/>
                <a:gd name="connsiteX34" fmla="*/ 30267 w 105446"/>
                <a:gd name="connsiteY34" fmla="*/ 64 h 89889"/>
                <a:gd name="connsiteX35" fmla="*/ 24734 w 105446"/>
                <a:gd name="connsiteY35" fmla="*/ 715 h 89889"/>
                <a:gd name="connsiteX36" fmla="*/ 23107 w 105446"/>
                <a:gd name="connsiteY36" fmla="*/ 715 h 89889"/>
                <a:gd name="connsiteX37" fmla="*/ 18551 w 105446"/>
                <a:gd name="connsiteY37" fmla="*/ 4620 h 89889"/>
                <a:gd name="connsiteX38" fmla="*/ 14645 w 105446"/>
                <a:gd name="connsiteY38" fmla="*/ 8200 h 89889"/>
                <a:gd name="connsiteX39" fmla="*/ 10740 w 105446"/>
                <a:gd name="connsiteY39" fmla="*/ 7224 h 89889"/>
                <a:gd name="connsiteX40" fmla="*/ 10740 w 105446"/>
                <a:gd name="connsiteY40" fmla="*/ 7224 h 89889"/>
                <a:gd name="connsiteX41" fmla="*/ 9112 w 105446"/>
                <a:gd name="connsiteY41" fmla="*/ 3969 h 89889"/>
                <a:gd name="connsiteX42" fmla="*/ 8136 w 105446"/>
                <a:gd name="connsiteY42" fmla="*/ 1691 h 89889"/>
                <a:gd name="connsiteX43" fmla="*/ 8136 w 105446"/>
                <a:gd name="connsiteY43" fmla="*/ 1691 h 89889"/>
                <a:gd name="connsiteX44" fmla="*/ 8136 w 105446"/>
                <a:gd name="connsiteY44" fmla="*/ 1691 h 89889"/>
                <a:gd name="connsiteX45" fmla="*/ 6184 w 105446"/>
                <a:gd name="connsiteY45" fmla="*/ 1366 h 89889"/>
                <a:gd name="connsiteX46" fmla="*/ 2929 w 105446"/>
                <a:gd name="connsiteY46" fmla="*/ 2342 h 89889"/>
                <a:gd name="connsiteX47" fmla="*/ 1953 w 105446"/>
                <a:gd name="connsiteY47" fmla="*/ 2993 h 89889"/>
                <a:gd name="connsiteX48" fmla="*/ 0 w 105446"/>
                <a:gd name="connsiteY48" fmla="*/ 11455 h 89889"/>
                <a:gd name="connsiteX49" fmla="*/ 0 w 105446"/>
                <a:gd name="connsiteY49" fmla="*/ 13082 h 89889"/>
                <a:gd name="connsiteX50" fmla="*/ 2929 w 105446"/>
                <a:gd name="connsiteY50" fmla="*/ 16011 h 89889"/>
                <a:gd name="connsiteX51" fmla="*/ 7485 w 105446"/>
                <a:gd name="connsiteY51" fmla="*/ 18615 h 89889"/>
                <a:gd name="connsiteX52" fmla="*/ 14645 w 105446"/>
                <a:gd name="connsiteY52" fmla="*/ 34236 h 89889"/>
                <a:gd name="connsiteX53" fmla="*/ 14645 w 105446"/>
                <a:gd name="connsiteY53" fmla="*/ 34562 h 89889"/>
                <a:gd name="connsiteX54" fmla="*/ 14645 w 105446"/>
                <a:gd name="connsiteY54" fmla="*/ 34562 h 89889"/>
                <a:gd name="connsiteX55" fmla="*/ 35149 w 105446"/>
                <a:gd name="connsiteY55" fmla="*/ 50509 h 89889"/>
                <a:gd name="connsiteX56" fmla="*/ 42634 w 105446"/>
                <a:gd name="connsiteY56" fmla="*/ 56042 h 89889"/>
                <a:gd name="connsiteX57" fmla="*/ 46865 w 105446"/>
                <a:gd name="connsiteY57" fmla="*/ 59296 h 89889"/>
                <a:gd name="connsiteX58" fmla="*/ 52723 w 105446"/>
                <a:gd name="connsiteY58" fmla="*/ 64178 h 89889"/>
                <a:gd name="connsiteX59" fmla="*/ 54676 w 105446"/>
                <a:gd name="connsiteY59" fmla="*/ 68084 h 89889"/>
                <a:gd name="connsiteX60" fmla="*/ 57930 w 105446"/>
                <a:gd name="connsiteY60" fmla="*/ 73616 h 89889"/>
                <a:gd name="connsiteX61" fmla="*/ 65416 w 105446"/>
                <a:gd name="connsiteY61" fmla="*/ 78173 h 89889"/>
                <a:gd name="connsiteX62" fmla="*/ 65416 w 105446"/>
                <a:gd name="connsiteY62" fmla="*/ 78173 h 89889"/>
                <a:gd name="connsiteX63" fmla="*/ 71600 w 105446"/>
                <a:gd name="connsiteY63" fmla="*/ 82078 h 89889"/>
                <a:gd name="connsiteX64" fmla="*/ 73878 w 105446"/>
                <a:gd name="connsiteY64" fmla="*/ 87285 h 89889"/>
                <a:gd name="connsiteX65" fmla="*/ 75830 w 105446"/>
                <a:gd name="connsiteY65" fmla="*/ 88913 h 89889"/>
                <a:gd name="connsiteX66" fmla="*/ 75830 w 105446"/>
                <a:gd name="connsiteY66" fmla="*/ 88913 h 8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5446" h="89889">
                  <a:moveTo>
                    <a:pt x="75830" y="88913"/>
                  </a:moveTo>
                  <a:cubicBezTo>
                    <a:pt x="77132" y="89238"/>
                    <a:pt x="78434" y="89563"/>
                    <a:pt x="79411" y="89889"/>
                  </a:cubicBezTo>
                  <a:cubicBezTo>
                    <a:pt x="79736" y="88587"/>
                    <a:pt x="80387" y="87285"/>
                    <a:pt x="80712" y="86309"/>
                  </a:cubicBezTo>
                  <a:cubicBezTo>
                    <a:pt x="81038" y="85658"/>
                    <a:pt x="80712" y="83054"/>
                    <a:pt x="80061" y="80125"/>
                  </a:cubicBezTo>
                  <a:cubicBezTo>
                    <a:pt x="79736" y="76545"/>
                    <a:pt x="79085" y="72965"/>
                    <a:pt x="79736" y="71338"/>
                  </a:cubicBezTo>
                  <a:cubicBezTo>
                    <a:pt x="80061" y="69711"/>
                    <a:pt x="81689" y="67433"/>
                    <a:pt x="83316" y="65480"/>
                  </a:cubicBezTo>
                  <a:cubicBezTo>
                    <a:pt x="84943" y="63527"/>
                    <a:pt x="86570" y="62226"/>
                    <a:pt x="87872" y="62551"/>
                  </a:cubicBezTo>
                  <a:cubicBezTo>
                    <a:pt x="88198" y="62551"/>
                    <a:pt x="88849" y="62876"/>
                    <a:pt x="89174" y="62876"/>
                  </a:cubicBezTo>
                  <a:cubicBezTo>
                    <a:pt x="90150" y="63202"/>
                    <a:pt x="91127" y="63527"/>
                    <a:pt x="91127" y="63527"/>
                  </a:cubicBezTo>
                  <a:lnTo>
                    <a:pt x="91127" y="63527"/>
                  </a:lnTo>
                  <a:cubicBezTo>
                    <a:pt x="91127" y="63202"/>
                    <a:pt x="91127" y="62551"/>
                    <a:pt x="90802" y="61900"/>
                  </a:cubicBezTo>
                  <a:cubicBezTo>
                    <a:pt x="90150" y="59947"/>
                    <a:pt x="89500" y="57344"/>
                    <a:pt x="91778" y="56042"/>
                  </a:cubicBezTo>
                  <a:cubicBezTo>
                    <a:pt x="92754" y="55716"/>
                    <a:pt x="94381" y="55065"/>
                    <a:pt x="96009" y="54415"/>
                  </a:cubicBezTo>
                  <a:cubicBezTo>
                    <a:pt x="98938" y="53438"/>
                    <a:pt x="102192" y="52462"/>
                    <a:pt x="102518" y="52136"/>
                  </a:cubicBezTo>
                  <a:cubicBezTo>
                    <a:pt x="102518" y="51811"/>
                    <a:pt x="101541" y="50509"/>
                    <a:pt x="100239" y="49207"/>
                  </a:cubicBezTo>
                  <a:cubicBezTo>
                    <a:pt x="98287" y="46929"/>
                    <a:pt x="96009" y="44326"/>
                    <a:pt x="97636" y="42373"/>
                  </a:cubicBezTo>
                  <a:cubicBezTo>
                    <a:pt x="98287" y="41396"/>
                    <a:pt x="100239" y="40745"/>
                    <a:pt x="101867" y="40095"/>
                  </a:cubicBezTo>
                  <a:cubicBezTo>
                    <a:pt x="102843" y="39769"/>
                    <a:pt x="104145" y="39444"/>
                    <a:pt x="104796" y="38793"/>
                  </a:cubicBezTo>
                  <a:cubicBezTo>
                    <a:pt x="105121" y="38793"/>
                    <a:pt x="105447" y="39118"/>
                    <a:pt x="105447" y="39118"/>
                  </a:cubicBezTo>
                  <a:cubicBezTo>
                    <a:pt x="105121" y="38467"/>
                    <a:pt x="103494" y="37166"/>
                    <a:pt x="101216" y="35213"/>
                  </a:cubicBezTo>
                  <a:cubicBezTo>
                    <a:pt x="97636" y="32284"/>
                    <a:pt x="93405" y="28378"/>
                    <a:pt x="93405" y="26100"/>
                  </a:cubicBezTo>
                  <a:cubicBezTo>
                    <a:pt x="93405" y="24798"/>
                    <a:pt x="94707" y="22520"/>
                    <a:pt x="95683" y="20242"/>
                  </a:cubicBezTo>
                  <a:cubicBezTo>
                    <a:pt x="96985" y="17638"/>
                    <a:pt x="98287" y="14709"/>
                    <a:pt x="97961" y="14384"/>
                  </a:cubicBezTo>
                  <a:cubicBezTo>
                    <a:pt x="97636" y="13408"/>
                    <a:pt x="94056" y="11780"/>
                    <a:pt x="92429" y="10804"/>
                  </a:cubicBezTo>
                  <a:cubicBezTo>
                    <a:pt x="92429" y="10804"/>
                    <a:pt x="92429" y="10804"/>
                    <a:pt x="92103" y="10804"/>
                  </a:cubicBezTo>
                  <a:lnTo>
                    <a:pt x="92103" y="10804"/>
                  </a:lnTo>
                  <a:cubicBezTo>
                    <a:pt x="91127" y="10804"/>
                    <a:pt x="86896" y="9502"/>
                    <a:pt x="83641" y="8200"/>
                  </a:cubicBezTo>
                  <a:cubicBezTo>
                    <a:pt x="81689" y="7549"/>
                    <a:pt x="80061" y="6898"/>
                    <a:pt x="79736" y="6898"/>
                  </a:cubicBezTo>
                  <a:lnTo>
                    <a:pt x="79736" y="6898"/>
                  </a:lnTo>
                  <a:cubicBezTo>
                    <a:pt x="79085" y="6898"/>
                    <a:pt x="76807" y="6573"/>
                    <a:pt x="74529" y="6573"/>
                  </a:cubicBezTo>
                  <a:cubicBezTo>
                    <a:pt x="72902" y="6573"/>
                    <a:pt x="70949" y="6248"/>
                    <a:pt x="69321" y="6248"/>
                  </a:cubicBezTo>
                  <a:cubicBezTo>
                    <a:pt x="66718" y="6248"/>
                    <a:pt x="59232" y="5271"/>
                    <a:pt x="52723" y="4620"/>
                  </a:cubicBezTo>
                  <a:cubicBezTo>
                    <a:pt x="48818" y="4295"/>
                    <a:pt x="44912" y="3644"/>
                    <a:pt x="43285" y="3644"/>
                  </a:cubicBezTo>
                  <a:cubicBezTo>
                    <a:pt x="41007" y="3318"/>
                    <a:pt x="38729" y="2342"/>
                    <a:pt x="36125" y="1691"/>
                  </a:cubicBezTo>
                  <a:cubicBezTo>
                    <a:pt x="33847" y="715"/>
                    <a:pt x="31569" y="-262"/>
                    <a:pt x="30267" y="64"/>
                  </a:cubicBezTo>
                  <a:cubicBezTo>
                    <a:pt x="27989" y="1040"/>
                    <a:pt x="26036" y="715"/>
                    <a:pt x="24734" y="715"/>
                  </a:cubicBezTo>
                  <a:cubicBezTo>
                    <a:pt x="24084" y="715"/>
                    <a:pt x="23432" y="389"/>
                    <a:pt x="23107" y="715"/>
                  </a:cubicBezTo>
                  <a:cubicBezTo>
                    <a:pt x="22456" y="715"/>
                    <a:pt x="20503" y="2668"/>
                    <a:pt x="18551" y="4620"/>
                  </a:cubicBezTo>
                  <a:cubicBezTo>
                    <a:pt x="17249" y="5922"/>
                    <a:pt x="15947" y="7549"/>
                    <a:pt x="14645" y="8200"/>
                  </a:cubicBezTo>
                  <a:cubicBezTo>
                    <a:pt x="13018" y="9502"/>
                    <a:pt x="11716" y="8851"/>
                    <a:pt x="10740" y="7224"/>
                  </a:cubicBezTo>
                  <a:lnTo>
                    <a:pt x="10740" y="7224"/>
                  </a:lnTo>
                  <a:cubicBezTo>
                    <a:pt x="10089" y="6248"/>
                    <a:pt x="9764" y="4946"/>
                    <a:pt x="9112" y="3969"/>
                  </a:cubicBezTo>
                  <a:cubicBezTo>
                    <a:pt x="8787" y="2993"/>
                    <a:pt x="8462" y="2342"/>
                    <a:pt x="8136" y="1691"/>
                  </a:cubicBezTo>
                  <a:lnTo>
                    <a:pt x="8136" y="1691"/>
                  </a:lnTo>
                  <a:cubicBezTo>
                    <a:pt x="8136" y="1691"/>
                    <a:pt x="8136" y="1691"/>
                    <a:pt x="8136" y="1691"/>
                  </a:cubicBezTo>
                  <a:cubicBezTo>
                    <a:pt x="7811" y="1366"/>
                    <a:pt x="7160" y="1040"/>
                    <a:pt x="6184" y="1366"/>
                  </a:cubicBezTo>
                  <a:cubicBezTo>
                    <a:pt x="5207" y="1366"/>
                    <a:pt x="3905" y="2017"/>
                    <a:pt x="2929" y="2342"/>
                  </a:cubicBezTo>
                  <a:cubicBezTo>
                    <a:pt x="2603" y="2668"/>
                    <a:pt x="2278" y="2668"/>
                    <a:pt x="1953" y="2993"/>
                  </a:cubicBezTo>
                  <a:cubicBezTo>
                    <a:pt x="325" y="4295"/>
                    <a:pt x="0" y="7875"/>
                    <a:pt x="0" y="11455"/>
                  </a:cubicBezTo>
                  <a:cubicBezTo>
                    <a:pt x="0" y="12106"/>
                    <a:pt x="0" y="12757"/>
                    <a:pt x="0" y="13082"/>
                  </a:cubicBezTo>
                  <a:cubicBezTo>
                    <a:pt x="0" y="14709"/>
                    <a:pt x="976" y="15360"/>
                    <a:pt x="2929" y="16011"/>
                  </a:cubicBezTo>
                  <a:cubicBezTo>
                    <a:pt x="4231" y="16662"/>
                    <a:pt x="5858" y="17313"/>
                    <a:pt x="7485" y="18615"/>
                  </a:cubicBezTo>
                  <a:cubicBezTo>
                    <a:pt x="12367" y="21869"/>
                    <a:pt x="13994" y="30331"/>
                    <a:pt x="14645" y="34236"/>
                  </a:cubicBezTo>
                  <a:lnTo>
                    <a:pt x="14645" y="34562"/>
                  </a:lnTo>
                  <a:lnTo>
                    <a:pt x="14645" y="34562"/>
                  </a:lnTo>
                  <a:cubicBezTo>
                    <a:pt x="14971" y="36515"/>
                    <a:pt x="26687" y="44651"/>
                    <a:pt x="35149" y="50509"/>
                  </a:cubicBezTo>
                  <a:cubicBezTo>
                    <a:pt x="38729" y="53113"/>
                    <a:pt x="41658" y="55065"/>
                    <a:pt x="42634" y="56042"/>
                  </a:cubicBezTo>
                  <a:cubicBezTo>
                    <a:pt x="43936" y="57344"/>
                    <a:pt x="45563" y="58320"/>
                    <a:pt x="46865" y="59296"/>
                  </a:cubicBezTo>
                  <a:cubicBezTo>
                    <a:pt x="49469" y="61249"/>
                    <a:pt x="51421" y="62876"/>
                    <a:pt x="52723" y="64178"/>
                  </a:cubicBezTo>
                  <a:cubicBezTo>
                    <a:pt x="53700" y="65154"/>
                    <a:pt x="54351" y="66456"/>
                    <a:pt x="54676" y="68084"/>
                  </a:cubicBezTo>
                  <a:cubicBezTo>
                    <a:pt x="55327" y="69711"/>
                    <a:pt x="55978" y="71989"/>
                    <a:pt x="57930" y="73616"/>
                  </a:cubicBezTo>
                  <a:cubicBezTo>
                    <a:pt x="59883" y="75244"/>
                    <a:pt x="62812" y="76871"/>
                    <a:pt x="65416" y="78173"/>
                  </a:cubicBezTo>
                  <a:lnTo>
                    <a:pt x="65416" y="78173"/>
                  </a:lnTo>
                  <a:cubicBezTo>
                    <a:pt x="68020" y="79800"/>
                    <a:pt x="70623" y="81102"/>
                    <a:pt x="71600" y="82078"/>
                  </a:cubicBezTo>
                  <a:cubicBezTo>
                    <a:pt x="72576" y="83054"/>
                    <a:pt x="73552" y="85007"/>
                    <a:pt x="73878" y="87285"/>
                  </a:cubicBezTo>
                  <a:cubicBezTo>
                    <a:pt x="75505" y="87285"/>
                    <a:pt x="75830" y="87936"/>
                    <a:pt x="75830" y="88913"/>
                  </a:cubicBezTo>
                  <a:lnTo>
                    <a:pt x="75830" y="8891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2" name="Freeform: Shape 2771">
              <a:extLst>
                <a:ext uri="{FF2B5EF4-FFF2-40B4-BE49-F238E27FC236}">
                  <a16:creationId xmlns:a16="http://schemas.microsoft.com/office/drawing/2014/main" id="{5006666D-B430-498D-997E-1DFE8111238B}"/>
                </a:ext>
              </a:extLst>
            </p:cNvPr>
            <p:cNvSpPr/>
            <p:nvPr/>
          </p:nvSpPr>
          <p:spPr>
            <a:xfrm>
              <a:off x="6142139" y="3042979"/>
              <a:ext cx="162401" cy="133761"/>
            </a:xfrm>
            <a:custGeom>
              <a:avLst/>
              <a:gdLst>
                <a:gd name="connsiteX0" fmla="*/ 0 w 162401"/>
                <a:gd name="connsiteY0" fmla="*/ 36451 h 133761"/>
                <a:gd name="connsiteX1" fmla="*/ 977 w 162401"/>
                <a:gd name="connsiteY1" fmla="*/ 39380 h 133761"/>
                <a:gd name="connsiteX2" fmla="*/ 1627 w 162401"/>
                <a:gd name="connsiteY2" fmla="*/ 47842 h 133761"/>
                <a:gd name="connsiteX3" fmla="*/ 8787 w 162401"/>
                <a:gd name="connsiteY3" fmla="*/ 58256 h 133761"/>
                <a:gd name="connsiteX4" fmla="*/ 11065 w 162401"/>
                <a:gd name="connsiteY4" fmla="*/ 53374 h 133761"/>
                <a:gd name="connsiteX5" fmla="*/ 15622 w 162401"/>
                <a:gd name="connsiteY5" fmla="*/ 51747 h 133761"/>
                <a:gd name="connsiteX6" fmla="*/ 16273 w 162401"/>
                <a:gd name="connsiteY6" fmla="*/ 48818 h 133761"/>
                <a:gd name="connsiteX7" fmla="*/ 18551 w 162401"/>
                <a:gd name="connsiteY7" fmla="*/ 44913 h 133761"/>
                <a:gd name="connsiteX8" fmla="*/ 20829 w 162401"/>
                <a:gd name="connsiteY8" fmla="*/ 40356 h 133761"/>
                <a:gd name="connsiteX9" fmla="*/ 29291 w 162401"/>
                <a:gd name="connsiteY9" fmla="*/ 44913 h 133761"/>
                <a:gd name="connsiteX10" fmla="*/ 36451 w 162401"/>
                <a:gd name="connsiteY10" fmla="*/ 50771 h 133761"/>
                <a:gd name="connsiteX11" fmla="*/ 39705 w 162401"/>
                <a:gd name="connsiteY11" fmla="*/ 67369 h 133761"/>
                <a:gd name="connsiteX12" fmla="*/ 50771 w 162401"/>
                <a:gd name="connsiteY12" fmla="*/ 74529 h 133761"/>
                <a:gd name="connsiteX13" fmla="*/ 56629 w 162401"/>
                <a:gd name="connsiteY13" fmla="*/ 81038 h 133761"/>
                <a:gd name="connsiteX14" fmla="*/ 53049 w 162401"/>
                <a:gd name="connsiteY14" fmla="*/ 81038 h 133761"/>
                <a:gd name="connsiteX15" fmla="*/ 43285 w 162401"/>
                <a:gd name="connsiteY15" fmla="*/ 78109 h 133761"/>
                <a:gd name="connsiteX16" fmla="*/ 54351 w 162401"/>
                <a:gd name="connsiteY16" fmla="*/ 89500 h 133761"/>
                <a:gd name="connsiteX17" fmla="*/ 66067 w 162401"/>
                <a:gd name="connsiteY17" fmla="*/ 96009 h 133761"/>
                <a:gd name="connsiteX18" fmla="*/ 68020 w 162401"/>
                <a:gd name="connsiteY18" fmla="*/ 101867 h 133761"/>
                <a:gd name="connsiteX19" fmla="*/ 81689 w 162401"/>
                <a:gd name="connsiteY19" fmla="*/ 101216 h 133761"/>
                <a:gd name="connsiteX20" fmla="*/ 85594 w 162401"/>
                <a:gd name="connsiteY20" fmla="*/ 105772 h 133761"/>
                <a:gd name="connsiteX21" fmla="*/ 80713 w 162401"/>
                <a:gd name="connsiteY21" fmla="*/ 107725 h 133761"/>
                <a:gd name="connsiteX22" fmla="*/ 88849 w 162401"/>
                <a:gd name="connsiteY22" fmla="*/ 110003 h 133761"/>
                <a:gd name="connsiteX23" fmla="*/ 96334 w 162401"/>
                <a:gd name="connsiteY23" fmla="*/ 111305 h 133761"/>
                <a:gd name="connsiteX24" fmla="*/ 92754 w 162401"/>
                <a:gd name="connsiteY24" fmla="*/ 114885 h 133761"/>
                <a:gd name="connsiteX25" fmla="*/ 100891 w 162401"/>
                <a:gd name="connsiteY25" fmla="*/ 115861 h 133761"/>
                <a:gd name="connsiteX26" fmla="*/ 109678 w 162401"/>
                <a:gd name="connsiteY26" fmla="*/ 119116 h 133761"/>
                <a:gd name="connsiteX27" fmla="*/ 104796 w 162401"/>
                <a:gd name="connsiteY27" fmla="*/ 120092 h 133761"/>
                <a:gd name="connsiteX28" fmla="*/ 96334 w 162401"/>
                <a:gd name="connsiteY28" fmla="*/ 122045 h 133761"/>
                <a:gd name="connsiteX29" fmla="*/ 104796 w 162401"/>
                <a:gd name="connsiteY29" fmla="*/ 123672 h 133761"/>
                <a:gd name="connsiteX30" fmla="*/ 109352 w 162401"/>
                <a:gd name="connsiteY30" fmla="*/ 127578 h 133761"/>
                <a:gd name="connsiteX31" fmla="*/ 128554 w 162401"/>
                <a:gd name="connsiteY31" fmla="*/ 132785 h 133761"/>
                <a:gd name="connsiteX32" fmla="*/ 134738 w 162401"/>
                <a:gd name="connsiteY32" fmla="*/ 133761 h 133761"/>
                <a:gd name="connsiteX33" fmla="*/ 134412 w 162401"/>
                <a:gd name="connsiteY33" fmla="*/ 132785 h 133761"/>
                <a:gd name="connsiteX34" fmla="*/ 132785 w 162401"/>
                <a:gd name="connsiteY34" fmla="*/ 128880 h 133761"/>
                <a:gd name="connsiteX35" fmla="*/ 127252 w 162401"/>
                <a:gd name="connsiteY35" fmla="*/ 125625 h 133761"/>
                <a:gd name="connsiteX36" fmla="*/ 127252 w 162401"/>
                <a:gd name="connsiteY36" fmla="*/ 125625 h 133761"/>
                <a:gd name="connsiteX37" fmla="*/ 119116 w 162401"/>
                <a:gd name="connsiteY37" fmla="*/ 120743 h 133761"/>
                <a:gd name="connsiteX38" fmla="*/ 114885 w 162401"/>
                <a:gd name="connsiteY38" fmla="*/ 114234 h 133761"/>
                <a:gd name="connsiteX39" fmla="*/ 113583 w 162401"/>
                <a:gd name="connsiteY39" fmla="*/ 111305 h 133761"/>
                <a:gd name="connsiteX40" fmla="*/ 107725 w 162401"/>
                <a:gd name="connsiteY40" fmla="*/ 106423 h 133761"/>
                <a:gd name="connsiteX41" fmla="*/ 103494 w 162401"/>
                <a:gd name="connsiteY41" fmla="*/ 103169 h 133761"/>
                <a:gd name="connsiteX42" fmla="*/ 96009 w 162401"/>
                <a:gd name="connsiteY42" fmla="*/ 97962 h 133761"/>
                <a:gd name="connsiteX43" fmla="*/ 74529 w 162401"/>
                <a:gd name="connsiteY43" fmla="*/ 80387 h 133761"/>
                <a:gd name="connsiteX44" fmla="*/ 74529 w 162401"/>
                <a:gd name="connsiteY44" fmla="*/ 80387 h 133761"/>
                <a:gd name="connsiteX45" fmla="*/ 74529 w 162401"/>
                <a:gd name="connsiteY45" fmla="*/ 80062 h 133761"/>
                <a:gd name="connsiteX46" fmla="*/ 68671 w 162401"/>
                <a:gd name="connsiteY46" fmla="*/ 66393 h 133761"/>
                <a:gd name="connsiteX47" fmla="*/ 64440 w 162401"/>
                <a:gd name="connsiteY47" fmla="*/ 64114 h 133761"/>
                <a:gd name="connsiteX48" fmla="*/ 59883 w 162401"/>
                <a:gd name="connsiteY48" fmla="*/ 58582 h 133761"/>
                <a:gd name="connsiteX49" fmla="*/ 59883 w 162401"/>
                <a:gd name="connsiteY49" fmla="*/ 56954 h 133761"/>
                <a:gd name="connsiteX50" fmla="*/ 62813 w 162401"/>
                <a:gd name="connsiteY50" fmla="*/ 46865 h 133761"/>
                <a:gd name="connsiteX51" fmla="*/ 64114 w 162401"/>
                <a:gd name="connsiteY51" fmla="*/ 46214 h 133761"/>
                <a:gd name="connsiteX52" fmla="*/ 68671 w 162401"/>
                <a:gd name="connsiteY52" fmla="*/ 44587 h 133761"/>
                <a:gd name="connsiteX53" fmla="*/ 72902 w 162401"/>
                <a:gd name="connsiteY53" fmla="*/ 46214 h 133761"/>
                <a:gd name="connsiteX54" fmla="*/ 73227 w 162401"/>
                <a:gd name="connsiteY54" fmla="*/ 46540 h 133761"/>
                <a:gd name="connsiteX55" fmla="*/ 73227 w 162401"/>
                <a:gd name="connsiteY55" fmla="*/ 46540 h 133761"/>
                <a:gd name="connsiteX56" fmla="*/ 74529 w 162401"/>
                <a:gd name="connsiteY56" fmla="*/ 49144 h 133761"/>
                <a:gd name="connsiteX57" fmla="*/ 75831 w 162401"/>
                <a:gd name="connsiteY57" fmla="*/ 51747 h 133761"/>
                <a:gd name="connsiteX58" fmla="*/ 75831 w 162401"/>
                <a:gd name="connsiteY58" fmla="*/ 51747 h 133761"/>
                <a:gd name="connsiteX59" fmla="*/ 76156 w 162401"/>
                <a:gd name="connsiteY59" fmla="*/ 52073 h 133761"/>
                <a:gd name="connsiteX60" fmla="*/ 79411 w 162401"/>
                <a:gd name="connsiteY60" fmla="*/ 48818 h 133761"/>
                <a:gd name="connsiteX61" fmla="*/ 85594 w 162401"/>
                <a:gd name="connsiteY61" fmla="*/ 43936 h 133761"/>
                <a:gd name="connsiteX62" fmla="*/ 87872 w 162401"/>
                <a:gd name="connsiteY62" fmla="*/ 43936 h 133761"/>
                <a:gd name="connsiteX63" fmla="*/ 92103 w 162401"/>
                <a:gd name="connsiteY63" fmla="*/ 43611 h 133761"/>
                <a:gd name="connsiteX64" fmla="*/ 92103 w 162401"/>
                <a:gd name="connsiteY64" fmla="*/ 43611 h 133761"/>
                <a:gd name="connsiteX65" fmla="*/ 92103 w 162401"/>
                <a:gd name="connsiteY65" fmla="*/ 43611 h 133761"/>
                <a:gd name="connsiteX66" fmla="*/ 99589 w 162401"/>
                <a:gd name="connsiteY66" fmla="*/ 45238 h 133761"/>
                <a:gd name="connsiteX67" fmla="*/ 105772 w 162401"/>
                <a:gd name="connsiteY67" fmla="*/ 47191 h 133761"/>
                <a:gd name="connsiteX68" fmla="*/ 115211 w 162401"/>
                <a:gd name="connsiteY68" fmla="*/ 48167 h 133761"/>
                <a:gd name="connsiteX69" fmla="*/ 131483 w 162401"/>
                <a:gd name="connsiteY69" fmla="*/ 49795 h 133761"/>
                <a:gd name="connsiteX70" fmla="*/ 137016 w 162401"/>
                <a:gd name="connsiteY70" fmla="*/ 50120 h 133761"/>
                <a:gd name="connsiteX71" fmla="*/ 142549 w 162401"/>
                <a:gd name="connsiteY71" fmla="*/ 50771 h 133761"/>
                <a:gd name="connsiteX72" fmla="*/ 142549 w 162401"/>
                <a:gd name="connsiteY72" fmla="*/ 50771 h 133761"/>
                <a:gd name="connsiteX73" fmla="*/ 146779 w 162401"/>
                <a:gd name="connsiteY73" fmla="*/ 52398 h 133761"/>
                <a:gd name="connsiteX74" fmla="*/ 153940 w 162401"/>
                <a:gd name="connsiteY74" fmla="*/ 55002 h 133761"/>
                <a:gd name="connsiteX75" fmla="*/ 153940 w 162401"/>
                <a:gd name="connsiteY75" fmla="*/ 55002 h 133761"/>
                <a:gd name="connsiteX76" fmla="*/ 153288 w 162401"/>
                <a:gd name="connsiteY76" fmla="*/ 54025 h 133761"/>
                <a:gd name="connsiteX77" fmla="*/ 154916 w 162401"/>
                <a:gd name="connsiteY77" fmla="*/ 47842 h 133761"/>
                <a:gd name="connsiteX78" fmla="*/ 160774 w 162401"/>
                <a:gd name="connsiteY78" fmla="*/ 44913 h 133761"/>
                <a:gd name="connsiteX79" fmla="*/ 162401 w 162401"/>
                <a:gd name="connsiteY79" fmla="*/ 44262 h 133761"/>
                <a:gd name="connsiteX80" fmla="*/ 160774 w 162401"/>
                <a:gd name="connsiteY80" fmla="*/ 43285 h 133761"/>
                <a:gd name="connsiteX81" fmla="*/ 155892 w 162401"/>
                <a:gd name="connsiteY81" fmla="*/ 39705 h 133761"/>
                <a:gd name="connsiteX82" fmla="*/ 154265 w 162401"/>
                <a:gd name="connsiteY82" fmla="*/ 38078 h 133761"/>
                <a:gd name="connsiteX83" fmla="*/ 148732 w 162401"/>
                <a:gd name="connsiteY83" fmla="*/ 31244 h 133761"/>
                <a:gd name="connsiteX84" fmla="*/ 149058 w 162401"/>
                <a:gd name="connsiteY84" fmla="*/ 26362 h 133761"/>
                <a:gd name="connsiteX85" fmla="*/ 149058 w 162401"/>
                <a:gd name="connsiteY85" fmla="*/ 21805 h 133761"/>
                <a:gd name="connsiteX86" fmla="*/ 143525 w 162401"/>
                <a:gd name="connsiteY86" fmla="*/ 23433 h 133761"/>
                <a:gd name="connsiteX87" fmla="*/ 133436 w 162401"/>
                <a:gd name="connsiteY87" fmla="*/ 26362 h 133761"/>
                <a:gd name="connsiteX88" fmla="*/ 130507 w 162401"/>
                <a:gd name="connsiteY88" fmla="*/ 26687 h 133761"/>
                <a:gd name="connsiteX89" fmla="*/ 114559 w 162401"/>
                <a:gd name="connsiteY89" fmla="*/ 24409 h 133761"/>
                <a:gd name="connsiteX90" fmla="*/ 104796 w 162401"/>
                <a:gd name="connsiteY90" fmla="*/ 18551 h 133761"/>
                <a:gd name="connsiteX91" fmla="*/ 92429 w 162401"/>
                <a:gd name="connsiteY91" fmla="*/ 10089 h 133761"/>
                <a:gd name="connsiteX92" fmla="*/ 86245 w 162401"/>
                <a:gd name="connsiteY92" fmla="*/ 3580 h 133761"/>
                <a:gd name="connsiteX93" fmla="*/ 80713 w 162401"/>
                <a:gd name="connsiteY93" fmla="*/ 0 h 133761"/>
                <a:gd name="connsiteX94" fmla="*/ 80387 w 162401"/>
                <a:gd name="connsiteY94" fmla="*/ 651 h 133761"/>
                <a:gd name="connsiteX95" fmla="*/ 76807 w 162401"/>
                <a:gd name="connsiteY95" fmla="*/ 5207 h 133761"/>
                <a:gd name="connsiteX96" fmla="*/ 76807 w 162401"/>
                <a:gd name="connsiteY96" fmla="*/ 5207 h 133761"/>
                <a:gd name="connsiteX97" fmla="*/ 70949 w 162401"/>
                <a:gd name="connsiteY97" fmla="*/ 6184 h 133761"/>
                <a:gd name="connsiteX98" fmla="*/ 67694 w 162401"/>
                <a:gd name="connsiteY98" fmla="*/ 6835 h 133761"/>
                <a:gd name="connsiteX99" fmla="*/ 63138 w 162401"/>
                <a:gd name="connsiteY99" fmla="*/ 9113 h 133761"/>
                <a:gd name="connsiteX100" fmla="*/ 59232 w 162401"/>
                <a:gd name="connsiteY100" fmla="*/ 11065 h 133761"/>
                <a:gd name="connsiteX101" fmla="*/ 59883 w 162401"/>
                <a:gd name="connsiteY101" fmla="*/ 14971 h 133761"/>
                <a:gd name="connsiteX102" fmla="*/ 59883 w 162401"/>
                <a:gd name="connsiteY102" fmla="*/ 21154 h 133761"/>
                <a:gd name="connsiteX103" fmla="*/ 59883 w 162401"/>
                <a:gd name="connsiteY103" fmla="*/ 21154 h 133761"/>
                <a:gd name="connsiteX104" fmla="*/ 55002 w 162401"/>
                <a:gd name="connsiteY104" fmla="*/ 24735 h 133761"/>
                <a:gd name="connsiteX105" fmla="*/ 51096 w 162401"/>
                <a:gd name="connsiteY105" fmla="*/ 27338 h 133761"/>
                <a:gd name="connsiteX106" fmla="*/ 51096 w 162401"/>
                <a:gd name="connsiteY106" fmla="*/ 27338 h 133761"/>
                <a:gd name="connsiteX107" fmla="*/ 51422 w 162401"/>
                <a:gd name="connsiteY107" fmla="*/ 29291 h 133761"/>
                <a:gd name="connsiteX108" fmla="*/ 51096 w 162401"/>
                <a:gd name="connsiteY108" fmla="*/ 33196 h 133761"/>
                <a:gd name="connsiteX109" fmla="*/ 50771 w 162401"/>
                <a:gd name="connsiteY109" fmla="*/ 34498 h 133761"/>
                <a:gd name="connsiteX110" fmla="*/ 46540 w 162401"/>
                <a:gd name="connsiteY110" fmla="*/ 38078 h 133761"/>
                <a:gd name="connsiteX111" fmla="*/ 43285 w 162401"/>
                <a:gd name="connsiteY111" fmla="*/ 37102 h 133761"/>
                <a:gd name="connsiteX112" fmla="*/ 37427 w 162401"/>
                <a:gd name="connsiteY112" fmla="*/ 36125 h 133761"/>
                <a:gd name="connsiteX113" fmla="*/ 30267 w 162401"/>
                <a:gd name="connsiteY113" fmla="*/ 32545 h 133761"/>
                <a:gd name="connsiteX114" fmla="*/ 27338 w 162401"/>
                <a:gd name="connsiteY114" fmla="*/ 30267 h 133761"/>
                <a:gd name="connsiteX115" fmla="*/ 26036 w 162401"/>
                <a:gd name="connsiteY115" fmla="*/ 31895 h 133761"/>
                <a:gd name="connsiteX116" fmla="*/ 18225 w 162401"/>
                <a:gd name="connsiteY116" fmla="*/ 36125 h 133761"/>
                <a:gd name="connsiteX117" fmla="*/ 13995 w 162401"/>
                <a:gd name="connsiteY117" fmla="*/ 33196 h 133761"/>
                <a:gd name="connsiteX118" fmla="*/ 11065 w 162401"/>
                <a:gd name="connsiteY118" fmla="*/ 32220 h 133761"/>
                <a:gd name="connsiteX119" fmla="*/ 0 w 162401"/>
                <a:gd name="connsiteY119" fmla="*/ 36451 h 133761"/>
                <a:gd name="connsiteX120" fmla="*/ 0 w 162401"/>
                <a:gd name="connsiteY120" fmla="*/ 36451 h 133761"/>
                <a:gd name="connsiteX121" fmla="*/ 32871 w 162401"/>
                <a:gd name="connsiteY121" fmla="*/ 81689 h 133761"/>
                <a:gd name="connsiteX122" fmla="*/ 41332 w 162401"/>
                <a:gd name="connsiteY122" fmla="*/ 90476 h 133761"/>
                <a:gd name="connsiteX123" fmla="*/ 34498 w 162401"/>
                <a:gd name="connsiteY123" fmla="*/ 79736 h 133761"/>
                <a:gd name="connsiteX124" fmla="*/ 32871 w 162401"/>
                <a:gd name="connsiteY124" fmla="*/ 81689 h 133761"/>
                <a:gd name="connsiteX125" fmla="*/ 32871 w 162401"/>
                <a:gd name="connsiteY125" fmla="*/ 81689 h 133761"/>
                <a:gd name="connsiteX126" fmla="*/ 21480 w 162401"/>
                <a:gd name="connsiteY126" fmla="*/ 51096 h 133761"/>
                <a:gd name="connsiteX127" fmla="*/ 23758 w 162401"/>
                <a:gd name="connsiteY127" fmla="*/ 62162 h 133761"/>
                <a:gd name="connsiteX128" fmla="*/ 26362 w 162401"/>
                <a:gd name="connsiteY128" fmla="*/ 53700 h 133761"/>
                <a:gd name="connsiteX129" fmla="*/ 29616 w 162401"/>
                <a:gd name="connsiteY129" fmla="*/ 51422 h 133761"/>
                <a:gd name="connsiteX130" fmla="*/ 21480 w 162401"/>
                <a:gd name="connsiteY130" fmla="*/ 51096 h 133761"/>
                <a:gd name="connsiteX131" fmla="*/ 21480 w 162401"/>
                <a:gd name="connsiteY131" fmla="*/ 51096 h 1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62401" h="133761">
                  <a:moveTo>
                    <a:pt x="0" y="36451"/>
                  </a:moveTo>
                  <a:cubicBezTo>
                    <a:pt x="0" y="37427"/>
                    <a:pt x="977" y="37427"/>
                    <a:pt x="977" y="39380"/>
                  </a:cubicBezTo>
                  <a:cubicBezTo>
                    <a:pt x="651" y="41984"/>
                    <a:pt x="977" y="45238"/>
                    <a:pt x="1627" y="47842"/>
                  </a:cubicBezTo>
                  <a:cubicBezTo>
                    <a:pt x="2278" y="50445"/>
                    <a:pt x="6834" y="58256"/>
                    <a:pt x="8787" y="58256"/>
                  </a:cubicBezTo>
                  <a:cubicBezTo>
                    <a:pt x="10740" y="58256"/>
                    <a:pt x="10740" y="55002"/>
                    <a:pt x="11065" y="53374"/>
                  </a:cubicBezTo>
                  <a:cubicBezTo>
                    <a:pt x="11716" y="51747"/>
                    <a:pt x="14645" y="52073"/>
                    <a:pt x="15622" y="51747"/>
                  </a:cubicBezTo>
                  <a:cubicBezTo>
                    <a:pt x="16923" y="51422"/>
                    <a:pt x="16273" y="49795"/>
                    <a:pt x="16273" y="48818"/>
                  </a:cubicBezTo>
                  <a:cubicBezTo>
                    <a:pt x="16273" y="47842"/>
                    <a:pt x="18225" y="46540"/>
                    <a:pt x="18551" y="44913"/>
                  </a:cubicBezTo>
                  <a:cubicBezTo>
                    <a:pt x="18876" y="43285"/>
                    <a:pt x="19527" y="41007"/>
                    <a:pt x="20829" y="40356"/>
                  </a:cubicBezTo>
                  <a:cubicBezTo>
                    <a:pt x="22131" y="39705"/>
                    <a:pt x="27664" y="43936"/>
                    <a:pt x="29291" y="44913"/>
                  </a:cubicBezTo>
                  <a:cubicBezTo>
                    <a:pt x="30593" y="45889"/>
                    <a:pt x="34823" y="48818"/>
                    <a:pt x="36451" y="50771"/>
                  </a:cubicBezTo>
                  <a:cubicBezTo>
                    <a:pt x="38078" y="52723"/>
                    <a:pt x="38729" y="66067"/>
                    <a:pt x="39705" y="67369"/>
                  </a:cubicBezTo>
                  <a:cubicBezTo>
                    <a:pt x="40356" y="68671"/>
                    <a:pt x="47191" y="72902"/>
                    <a:pt x="50771" y="74529"/>
                  </a:cubicBezTo>
                  <a:cubicBezTo>
                    <a:pt x="54351" y="76482"/>
                    <a:pt x="56304" y="78434"/>
                    <a:pt x="56629" y="81038"/>
                  </a:cubicBezTo>
                  <a:cubicBezTo>
                    <a:pt x="56954" y="83642"/>
                    <a:pt x="55327" y="82340"/>
                    <a:pt x="53049" y="81038"/>
                  </a:cubicBezTo>
                  <a:cubicBezTo>
                    <a:pt x="50771" y="79736"/>
                    <a:pt x="44913" y="76807"/>
                    <a:pt x="43285" y="78109"/>
                  </a:cubicBezTo>
                  <a:cubicBezTo>
                    <a:pt x="41658" y="79411"/>
                    <a:pt x="51747" y="87872"/>
                    <a:pt x="54351" y="89500"/>
                  </a:cubicBezTo>
                  <a:cubicBezTo>
                    <a:pt x="56954" y="91127"/>
                    <a:pt x="62487" y="94056"/>
                    <a:pt x="66067" y="96009"/>
                  </a:cubicBezTo>
                  <a:cubicBezTo>
                    <a:pt x="69647" y="98287"/>
                    <a:pt x="67043" y="98938"/>
                    <a:pt x="68020" y="101867"/>
                  </a:cubicBezTo>
                  <a:cubicBezTo>
                    <a:pt x="68996" y="104796"/>
                    <a:pt x="79085" y="100891"/>
                    <a:pt x="81689" y="101216"/>
                  </a:cubicBezTo>
                  <a:cubicBezTo>
                    <a:pt x="84292" y="101541"/>
                    <a:pt x="87547" y="104145"/>
                    <a:pt x="85594" y="105772"/>
                  </a:cubicBezTo>
                  <a:cubicBezTo>
                    <a:pt x="83967" y="107400"/>
                    <a:pt x="81689" y="106098"/>
                    <a:pt x="80713" y="107725"/>
                  </a:cubicBezTo>
                  <a:cubicBezTo>
                    <a:pt x="80061" y="109352"/>
                    <a:pt x="86245" y="110329"/>
                    <a:pt x="88849" y="110003"/>
                  </a:cubicBezTo>
                  <a:cubicBezTo>
                    <a:pt x="91127" y="109678"/>
                    <a:pt x="95683" y="109352"/>
                    <a:pt x="96334" y="111305"/>
                  </a:cubicBezTo>
                  <a:cubicBezTo>
                    <a:pt x="96985" y="113258"/>
                    <a:pt x="93731" y="112607"/>
                    <a:pt x="92754" y="114885"/>
                  </a:cubicBezTo>
                  <a:cubicBezTo>
                    <a:pt x="91778" y="117163"/>
                    <a:pt x="98938" y="115861"/>
                    <a:pt x="100891" y="115861"/>
                  </a:cubicBezTo>
                  <a:cubicBezTo>
                    <a:pt x="102518" y="115861"/>
                    <a:pt x="108050" y="117163"/>
                    <a:pt x="109678" y="119116"/>
                  </a:cubicBezTo>
                  <a:cubicBezTo>
                    <a:pt x="111305" y="121069"/>
                    <a:pt x="108701" y="120092"/>
                    <a:pt x="104796" y="120092"/>
                  </a:cubicBezTo>
                  <a:cubicBezTo>
                    <a:pt x="100891" y="120092"/>
                    <a:pt x="97311" y="119441"/>
                    <a:pt x="96334" y="122045"/>
                  </a:cubicBezTo>
                  <a:cubicBezTo>
                    <a:pt x="95358" y="124323"/>
                    <a:pt x="101541" y="123021"/>
                    <a:pt x="104796" y="123672"/>
                  </a:cubicBezTo>
                  <a:cubicBezTo>
                    <a:pt x="108376" y="124323"/>
                    <a:pt x="108376" y="126601"/>
                    <a:pt x="109352" y="127578"/>
                  </a:cubicBezTo>
                  <a:cubicBezTo>
                    <a:pt x="110329" y="128554"/>
                    <a:pt x="124323" y="131809"/>
                    <a:pt x="128554" y="132785"/>
                  </a:cubicBezTo>
                  <a:cubicBezTo>
                    <a:pt x="130507" y="133110"/>
                    <a:pt x="132459" y="133436"/>
                    <a:pt x="134738" y="133761"/>
                  </a:cubicBezTo>
                  <a:cubicBezTo>
                    <a:pt x="134738" y="133436"/>
                    <a:pt x="134738" y="133110"/>
                    <a:pt x="134412" y="132785"/>
                  </a:cubicBezTo>
                  <a:cubicBezTo>
                    <a:pt x="134087" y="131158"/>
                    <a:pt x="133436" y="129531"/>
                    <a:pt x="132785" y="128880"/>
                  </a:cubicBezTo>
                  <a:cubicBezTo>
                    <a:pt x="132134" y="128229"/>
                    <a:pt x="129856" y="126927"/>
                    <a:pt x="127252" y="125625"/>
                  </a:cubicBezTo>
                  <a:lnTo>
                    <a:pt x="127252" y="125625"/>
                  </a:lnTo>
                  <a:cubicBezTo>
                    <a:pt x="124323" y="123998"/>
                    <a:pt x="121394" y="122371"/>
                    <a:pt x="119116" y="120743"/>
                  </a:cubicBezTo>
                  <a:cubicBezTo>
                    <a:pt x="116512" y="118790"/>
                    <a:pt x="115536" y="116187"/>
                    <a:pt x="114885" y="114234"/>
                  </a:cubicBezTo>
                  <a:cubicBezTo>
                    <a:pt x="114559" y="112932"/>
                    <a:pt x="114234" y="111956"/>
                    <a:pt x="113583" y="111305"/>
                  </a:cubicBezTo>
                  <a:cubicBezTo>
                    <a:pt x="112281" y="110003"/>
                    <a:pt x="110329" y="108376"/>
                    <a:pt x="107725" y="106423"/>
                  </a:cubicBezTo>
                  <a:cubicBezTo>
                    <a:pt x="106423" y="105447"/>
                    <a:pt x="104796" y="104145"/>
                    <a:pt x="103494" y="103169"/>
                  </a:cubicBezTo>
                  <a:cubicBezTo>
                    <a:pt x="102192" y="102192"/>
                    <a:pt x="99589" y="100240"/>
                    <a:pt x="96009" y="97962"/>
                  </a:cubicBezTo>
                  <a:cubicBezTo>
                    <a:pt x="87547" y="92103"/>
                    <a:pt x="75180" y="83316"/>
                    <a:pt x="74529" y="80387"/>
                  </a:cubicBezTo>
                  <a:lnTo>
                    <a:pt x="74529" y="80387"/>
                  </a:lnTo>
                  <a:lnTo>
                    <a:pt x="74529" y="80062"/>
                  </a:lnTo>
                  <a:cubicBezTo>
                    <a:pt x="73878" y="76482"/>
                    <a:pt x="72576" y="68996"/>
                    <a:pt x="68671" y="66393"/>
                  </a:cubicBezTo>
                  <a:cubicBezTo>
                    <a:pt x="67369" y="65416"/>
                    <a:pt x="65741" y="64765"/>
                    <a:pt x="64440" y="64114"/>
                  </a:cubicBezTo>
                  <a:cubicBezTo>
                    <a:pt x="61511" y="62813"/>
                    <a:pt x="59558" y="61836"/>
                    <a:pt x="59883" y="58582"/>
                  </a:cubicBezTo>
                  <a:cubicBezTo>
                    <a:pt x="59883" y="57931"/>
                    <a:pt x="59883" y="57280"/>
                    <a:pt x="59883" y="56954"/>
                  </a:cubicBezTo>
                  <a:cubicBezTo>
                    <a:pt x="60209" y="53049"/>
                    <a:pt x="60534" y="48818"/>
                    <a:pt x="62813" y="46865"/>
                  </a:cubicBezTo>
                  <a:cubicBezTo>
                    <a:pt x="63138" y="46540"/>
                    <a:pt x="63463" y="46214"/>
                    <a:pt x="64114" y="46214"/>
                  </a:cubicBezTo>
                  <a:cubicBezTo>
                    <a:pt x="65416" y="45563"/>
                    <a:pt x="67043" y="44913"/>
                    <a:pt x="68671" y="44587"/>
                  </a:cubicBezTo>
                  <a:cubicBezTo>
                    <a:pt x="70298" y="44587"/>
                    <a:pt x="71925" y="44913"/>
                    <a:pt x="72902" y="46214"/>
                  </a:cubicBezTo>
                  <a:cubicBezTo>
                    <a:pt x="72902" y="46214"/>
                    <a:pt x="73227" y="46540"/>
                    <a:pt x="73227" y="46540"/>
                  </a:cubicBezTo>
                  <a:lnTo>
                    <a:pt x="73227" y="46540"/>
                  </a:lnTo>
                  <a:cubicBezTo>
                    <a:pt x="73552" y="47191"/>
                    <a:pt x="73878" y="48167"/>
                    <a:pt x="74529" y="49144"/>
                  </a:cubicBezTo>
                  <a:cubicBezTo>
                    <a:pt x="74854" y="50120"/>
                    <a:pt x="75180" y="51422"/>
                    <a:pt x="75831" y="51747"/>
                  </a:cubicBezTo>
                  <a:lnTo>
                    <a:pt x="75831" y="51747"/>
                  </a:lnTo>
                  <a:cubicBezTo>
                    <a:pt x="75831" y="51747"/>
                    <a:pt x="76156" y="52073"/>
                    <a:pt x="76156" y="52073"/>
                  </a:cubicBezTo>
                  <a:cubicBezTo>
                    <a:pt x="77132" y="51422"/>
                    <a:pt x="78109" y="50120"/>
                    <a:pt x="79411" y="48818"/>
                  </a:cubicBezTo>
                  <a:cubicBezTo>
                    <a:pt x="81689" y="46540"/>
                    <a:pt x="83967" y="44262"/>
                    <a:pt x="85594" y="43936"/>
                  </a:cubicBezTo>
                  <a:cubicBezTo>
                    <a:pt x="86245" y="43936"/>
                    <a:pt x="87222" y="43936"/>
                    <a:pt x="87872" y="43936"/>
                  </a:cubicBezTo>
                  <a:cubicBezTo>
                    <a:pt x="89174" y="44262"/>
                    <a:pt x="90476" y="44262"/>
                    <a:pt x="92103" y="43611"/>
                  </a:cubicBezTo>
                  <a:lnTo>
                    <a:pt x="92103" y="43611"/>
                  </a:lnTo>
                  <a:lnTo>
                    <a:pt x="92103" y="43611"/>
                  </a:lnTo>
                  <a:cubicBezTo>
                    <a:pt x="94056" y="43285"/>
                    <a:pt x="96659" y="44262"/>
                    <a:pt x="99589" y="45238"/>
                  </a:cubicBezTo>
                  <a:cubicBezTo>
                    <a:pt x="101867" y="46214"/>
                    <a:pt x="104145" y="46865"/>
                    <a:pt x="105772" y="47191"/>
                  </a:cubicBezTo>
                  <a:cubicBezTo>
                    <a:pt x="107400" y="47191"/>
                    <a:pt x="110979" y="47842"/>
                    <a:pt x="115211" y="48167"/>
                  </a:cubicBezTo>
                  <a:cubicBezTo>
                    <a:pt x="121720" y="48818"/>
                    <a:pt x="129205" y="49795"/>
                    <a:pt x="131483" y="49795"/>
                  </a:cubicBezTo>
                  <a:cubicBezTo>
                    <a:pt x="133110" y="49795"/>
                    <a:pt x="135063" y="49795"/>
                    <a:pt x="137016" y="50120"/>
                  </a:cubicBezTo>
                  <a:cubicBezTo>
                    <a:pt x="139620" y="50120"/>
                    <a:pt x="141898" y="50445"/>
                    <a:pt x="142549" y="50771"/>
                  </a:cubicBezTo>
                  <a:lnTo>
                    <a:pt x="142549" y="50771"/>
                  </a:lnTo>
                  <a:cubicBezTo>
                    <a:pt x="143199" y="50771"/>
                    <a:pt x="144827" y="51422"/>
                    <a:pt x="146779" y="52398"/>
                  </a:cubicBezTo>
                  <a:cubicBezTo>
                    <a:pt x="149709" y="53700"/>
                    <a:pt x="153614" y="55002"/>
                    <a:pt x="153940" y="55002"/>
                  </a:cubicBezTo>
                  <a:lnTo>
                    <a:pt x="153940" y="55002"/>
                  </a:lnTo>
                  <a:cubicBezTo>
                    <a:pt x="154590" y="55002"/>
                    <a:pt x="153288" y="54676"/>
                    <a:pt x="153288" y="54025"/>
                  </a:cubicBezTo>
                  <a:cubicBezTo>
                    <a:pt x="153288" y="52073"/>
                    <a:pt x="153614" y="49469"/>
                    <a:pt x="154916" y="47842"/>
                  </a:cubicBezTo>
                  <a:cubicBezTo>
                    <a:pt x="156218" y="46540"/>
                    <a:pt x="158496" y="45563"/>
                    <a:pt x="160774" y="44913"/>
                  </a:cubicBezTo>
                  <a:cubicBezTo>
                    <a:pt x="161425" y="44587"/>
                    <a:pt x="162076" y="44587"/>
                    <a:pt x="162401" y="44262"/>
                  </a:cubicBezTo>
                  <a:cubicBezTo>
                    <a:pt x="162076" y="43936"/>
                    <a:pt x="161425" y="43611"/>
                    <a:pt x="160774" y="43285"/>
                  </a:cubicBezTo>
                  <a:cubicBezTo>
                    <a:pt x="159147" y="42309"/>
                    <a:pt x="157194" y="41007"/>
                    <a:pt x="155892" y="39705"/>
                  </a:cubicBezTo>
                  <a:cubicBezTo>
                    <a:pt x="155241" y="39054"/>
                    <a:pt x="154590" y="38404"/>
                    <a:pt x="154265" y="38078"/>
                  </a:cubicBezTo>
                  <a:cubicBezTo>
                    <a:pt x="151987" y="35800"/>
                    <a:pt x="149383" y="33522"/>
                    <a:pt x="148732" y="31244"/>
                  </a:cubicBezTo>
                  <a:cubicBezTo>
                    <a:pt x="148407" y="29942"/>
                    <a:pt x="148732" y="28314"/>
                    <a:pt x="149058" y="26362"/>
                  </a:cubicBezTo>
                  <a:cubicBezTo>
                    <a:pt x="149383" y="24084"/>
                    <a:pt x="150034" y="21805"/>
                    <a:pt x="149058" y="21805"/>
                  </a:cubicBezTo>
                  <a:cubicBezTo>
                    <a:pt x="147756" y="21480"/>
                    <a:pt x="145803" y="22456"/>
                    <a:pt x="143525" y="23433"/>
                  </a:cubicBezTo>
                  <a:cubicBezTo>
                    <a:pt x="140596" y="24735"/>
                    <a:pt x="137341" y="26036"/>
                    <a:pt x="133436" y="26362"/>
                  </a:cubicBezTo>
                  <a:cubicBezTo>
                    <a:pt x="132785" y="26362"/>
                    <a:pt x="131483" y="26687"/>
                    <a:pt x="130507" y="26687"/>
                  </a:cubicBezTo>
                  <a:cubicBezTo>
                    <a:pt x="124323" y="27338"/>
                    <a:pt x="119116" y="27989"/>
                    <a:pt x="114559" y="24409"/>
                  </a:cubicBezTo>
                  <a:cubicBezTo>
                    <a:pt x="112607" y="23107"/>
                    <a:pt x="108701" y="20829"/>
                    <a:pt x="104796" y="18551"/>
                  </a:cubicBezTo>
                  <a:cubicBezTo>
                    <a:pt x="98938" y="15296"/>
                    <a:pt x="93080" y="12042"/>
                    <a:pt x="92429" y="10089"/>
                  </a:cubicBezTo>
                  <a:cubicBezTo>
                    <a:pt x="92103" y="9113"/>
                    <a:pt x="89174" y="5858"/>
                    <a:pt x="86245" y="3580"/>
                  </a:cubicBezTo>
                  <a:cubicBezTo>
                    <a:pt x="83967" y="1627"/>
                    <a:pt x="81363" y="0"/>
                    <a:pt x="80713" y="0"/>
                  </a:cubicBezTo>
                  <a:cubicBezTo>
                    <a:pt x="80387" y="0"/>
                    <a:pt x="80387" y="326"/>
                    <a:pt x="80387" y="651"/>
                  </a:cubicBezTo>
                  <a:cubicBezTo>
                    <a:pt x="80387" y="2278"/>
                    <a:pt x="80061" y="3905"/>
                    <a:pt x="76807" y="5207"/>
                  </a:cubicBezTo>
                  <a:lnTo>
                    <a:pt x="76807" y="5207"/>
                  </a:lnTo>
                  <a:cubicBezTo>
                    <a:pt x="74529" y="5858"/>
                    <a:pt x="72576" y="5858"/>
                    <a:pt x="70949" y="6184"/>
                  </a:cubicBezTo>
                  <a:cubicBezTo>
                    <a:pt x="69322" y="6184"/>
                    <a:pt x="68345" y="6184"/>
                    <a:pt x="67694" y="6835"/>
                  </a:cubicBezTo>
                  <a:cubicBezTo>
                    <a:pt x="66718" y="7811"/>
                    <a:pt x="65091" y="8462"/>
                    <a:pt x="63138" y="9113"/>
                  </a:cubicBezTo>
                  <a:cubicBezTo>
                    <a:pt x="61185" y="9764"/>
                    <a:pt x="59558" y="10415"/>
                    <a:pt x="59232" y="11065"/>
                  </a:cubicBezTo>
                  <a:cubicBezTo>
                    <a:pt x="59232" y="12042"/>
                    <a:pt x="59558" y="13669"/>
                    <a:pt x="59883" y="14971"/>
                  </a:cubicBezTo>
                  <a:cubicBezTo>
                    <a:pt x="60534" y="17249"/>
                    <a:pt x="60860" y="19527"/>
                    <a:pt x="59883" y="21154"/>
                  </a:cubicBezTo>
                  <a:lnTo>
                    <a:pt x="59883" y="21154"/>
                  </a:lnTo>
                  <a:cubicBezTo>
                    <a:pt x="59232" y="22456"/>
                    <a:pt x="56954" y="23758"/>
                    <a:pt x="55002" y="24735"/>
                  </a:cubicBezTo>
                  <a:cubicBezTo>
                    <a:pt x="53049" y="26036"/>
                    <a:pt x="51096" y="27013"/>
                    <a:pt x="51096" y="27338"/>
                  </a:cubicBezTo>
                  <a:lnTo>
                    <a:pt x="51096" y="27338"/>
                  </a:lnTo>
                  <a:cubicBezTo>
                    <a:pt x="51096" y="27989"/>
                    <a:pt x="51096" y="28640"/>
                    <a:pt x="51422" y="29291"/>
                  </a:cubicBezTo>
                  <a:cubicBezTo>
                    <a:pt x="51747" y="30593"/>
                    <a:pt x="51747" y="31895"/>
                    <a:pt x="51096" y="33196"/>
                  </a:cubicBezTo>
                  <a:cubicBezTo>
                    <a:pt x="51096" y="33522"/>
                    <a:pt x="50771" y="33847"/>
                    <a:pt x="50771" y="34498"/>
                  </a:cubicBezTo>
                  <a:cubicBezTo>
                    <a:pt x="50445" y="36451"/>
                    <a:pt x="49795" y="38404"/>
                    <a:pt x="46540" y="38078"/>
                  </a:cubicBezTo>
                  <a:cubicBezTo>
                    <a:pt x="45563" y="37753"/>
                    <a:pt x="44262" y="37427"/>
                    <a:pt x="43285" y="37102"/>
                  </a:cubicBezTo>
                  <a:cubicBezTo>
                    <a:pt x="41332" y="36451"/>
                    <a:pt x="39380" y="35800"/>
                    <a:pt x="37427" y="36125"/>
                  </a:cubicBezTo>
                  <a:cubicBezTo>
                    <a:pt x="35149" y="36776"/>
                    <a:pt x="32545" y="34498"/>
                    <a:pt x="30267" y="32545"/>
                  </a:cubicBezTo>
                  <a:cubicBezTo>
                    <a:pt x="28965" y="31244"/>
                    <a:pt x="27338" y="30267"/>
                    <a:pt x="27338" y="30267"/>
                  </a:cubicBezTo>
                  <a:cubicBezTo>
                    <a:pt x="27013" y="30593"/>
                    <a:pt x="26687" y="31244"/>
                    <a:pt x="26036" y="31895"/>
                  </a:cubicBezTo>
                  <a:cubicBezTo>
                    <a:pt x="24409" y="34173"/>
                    <a:pt x="22131" y="37102"/>
                    <a:pt x="18225" y="36125"/>
                  </a:cubicBezTo>
                  <a:cubicBezTo>
                    <a:pt x="15947" y="35474"/>
                    <a:pt x="14645" y="34173"/>
                    <a:pt x="13995" y="33196"/>
                  </a:cubicBezTo>
                  <a:cubicBezTo>
                    <a:pt x="13344" y="32545"/>
                    <a:pt x="12693" y="31895"/>
                    <a:pt x="11065" y="32220"/>
                  </a:cubicBezTo>
                  <a:cubicBezTo>
                    <a:pt x="8462" y="31569"/>
                    <a:pt x="3580" y="34498"/>
                    <a:pt x="0" y="36451"/>
                  </a:cubicBezTo>
                  <a:lnTo>
                    <a:pt x="0" y="36451"/>
                  </a:lnTo>
                  <a:close/>
                  <a:moveTo>
                    <a:pt x="32871" y="81689"/>
                  </a:moveTo>
                  <a:cubicBezTo>
                    <a:pt x="35149" y="84618"/>
                    <a:pt x="41007" y="93731"/>
                    <a:pt x="41332" y="90476"/>
                  </a:cubicBezTo>
                  <a:cubicBezTo>
                    <a:pt x="41984" y="87222"/>
                    <a:pt x="36125" y="82340"/>
                    <a:pt x="34498" y="79736"/>
                  </a:cubicBezTo>
                  <a:cubicBezTo>
                    <a:pt x="33196" y="76807"/>
                    <a:pt x="31569" y="78434"/>
                    <a:pt x="32871" y="81689"/>
                  </a:cubicBezTo>
                  <a:lnTo>
                    <a:pt x="32871" y="81689"/>
                  </a:lnTo>
                  <a:close/>
                  <a:moveTo>
                    <a:pt x="21480" y="51096"/>
                  </a:moveTo>
                  <a:cubicBezTo>
                    <a:pt x="21480" y="54676"/>
                    <a:pt x="20829" y="61511"/>
                    <a:pt x="23758" y="62162"/>
                  </a:cubicBezTo>
                  <a:cubicBezTo>
                    <a:pt x="26687" y="62813"/>
                    <a:pt x="25060" y="55978"/>
                    <a:pt x="26362" y="53700"/>
                  </a:cubicBezTo>
                  <a:cubicBezTo>
                    <a:pt x="27664" y="51422"/>
                    <a:pt x="29942" y="53700"/>
                    <a:pt x="29616" y="51422"/>
                  </a:cubicBezTo>
                  <a:cubicBezTo>
                    <a:pt x="29616" y="49144"/>
                    <a:pt x="23107" y="45238"/>
                    <a:pt x="21480" y="51096"/>
                  </a:cubicBezTo>
                  <a:lnTo>
                    <a:pt x="21480" y="5109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3" name="Freeform: Shape 2772">
              <a:extLst>
                <a:ext uri="{FF2B5EF4-FFF2-40B4-BE49-F238E27FC236}">
                  <a16:creationId xmlns:a16="http://schemas.microsoft.com/office/drawing/2014/main" id="{AB5D499E-A3FE-44A6-A783-3D5ADF08196E}"/>
                </a:ext>
              </a:extLst>
            </p:cNvPr>
            <p:cNvSpPr/>
            <p:nvPr/>
          </p:nvSpPr>
          <p:spPr>
            <a:xfrm>
              <a:off x="6135630" y="3026706"/>
              <a:ext cx="85919" cy="50770"/>
            </a:xfrm>
            <a:custGeom>
              <a:avLst/>
              <a:gdLst>
                <a:gd name="connsiteX0" fmla="*/ 0 w 85919"/>
                <a:gd name="connsiteY0" fmla="*/ 43611 h 50770"/>
                <a:gd name="connsiteX1" fmla="*/ 5533 w 85919"/>
                <a:gd name="connsiteY1" fmla="*/ 41007 h 50770"/>
                <a:gd name="connsiteX2" fmla="*/ 8787 w 85919"/>
                <a:gd name="connsiteY2" fmla="*/ 46214 h 50770"/>
                <a:gd name="connsiteX3" fmla="*/ 8787 w 85919"/>
                <a:gd name="connsiteY3" fmla="*/ 48493 h 50770"/>
                <a:gd name="connsiteX4" fmla="*/ 16598 w 85919"/>
                <a:gd name="connsiteY4" fmla="*/ 44587 h 50770"/>
                <a:gd name="connsiteX5" fmla="*/ 22131 w 85919"/>
                <a:gd name="connsiteY5" fmla="*/ 46214 h 50770"/>
                <a:gd name="connsiteX6" fmla="*/ 25386 w 85919"/>
                <a:gd name="connsiteY6" fmla="*/ 48493 h 50770"/>
                <a:gd name="connsiteX7" fmla="*/ 30267 w 85919"/>
                <a:gd name="connsiteY7" fmla="*/ 45563 h 50770"/>
                <a:gd name="connsiteX8" fmla="*/ 32220 w 85919"/>
                <a:gd name="connsiteY8" fmla="*/ 43285 h 50770"/>
                <a:gd name="connsiteX9" fmla="*/ 38404 w 85919"/>
                <a:gd name="connsiteY9" fmla="*/ 45889 h 50770"/>
                <a:gd name="connsiteX10" fmla="*/ 43285 w 85919"/>
                <a:gd name="connsiteY10" fmla="*/ 48818 h 50770"/>
                <a:gd name="connsiteX11" fmla="*/ 50445 w 85919"/>
                <a:gd name="connsiteY11" fmla="*/ 49795 h 50770"/>
                <a:gd name="connsiteX12" fmla="*/ 53374 w 85919"/>
                <a:gd name="connsiteY12" fmla="*/ 50771 h 50770"/>
                <a:gd name="connsiteX13" fmla="*/ 54676 w 85919"/>
                <a:gd name="connsiteY13" fmla="*/ 49469 h 50770"/>
                <a:gd name="connsiteX14" fmla="*/ 55327 w 85919"/>
                <a:gd name="connsiteY14" fmla="*/ 47516 h 50770"/>
                <a:gd name="connsiteX15" fmla="*/ 55327 w 85919"/>
                <a:gd name="connsiteY15" fmla="*/ 45563 h 50770"/>
                <a:gd name="connsiteX16" fmla="*/ 55002 w 85919"/>
                <a:gd name="connsiteY16" fmla="*/ 42634 h 50770"/>
                <a:gd name="connsiteX17" fmla="*/ 55002 w 85919"/>
                <a:gd name="connsiteY17" fmla="*/ 42634 h 50770"/>
                <a:gd name="connsiteX18" fmla="*/ 60209 w 85919"/>
                <a:gd name="connsiteY18" fmla="*/ 38078 h 50770"/>
                <a:gd name="connsiteX19" fmla="*/ 64114 w 85919"/>
                <a:gd name="connsiteY19" fmla="*/ 35474 h 50770"/>
                <a:gd name="connsiteX20" fmla="*/ 64114 w 85919"/>
                <a:gd name="connsiteY20" fmla="*/ 35474 h 50770"/>
                <a:gd name="connsiteX21" fmla="*/ 63789 w 85919"/>
                <a:gd name="connsiteY21" fmla="*/ 31244 h 50770"/>
                <a:gd name="connsiteX22" fmla="*/ 63138 w 85919"/>
                <a:gd name="connsiteY22" fmla="*/ 26362 h 50770"/>
                <a:gd name="connsiteX23" fmla="*/ 68671 w 85919"/>
                <a:gd name="connsiteY23" fmla="*/ 22131 h 50770"/>
                <a:gd name="connsiteX24" fmla="*/ 71925 w 85919"/>
                <a:gd name="connsiteY24" fmla="*/ 20504 h 50770"/>
                <a:gd name="connsiteX25" fmla="*/ 77132 w 85919"/>
                <a:gd name="connsiteY25" fmla="*/ 18876 h 50770"/>
                <a:gd name="connsiteX26" fmla="*/ 82340 w 85919"/>
                <a:gd name="connsiteY26" fmla="*/ 18226 h 50770"/>
                <a:gd name="connsiteX27" fmla="*/ 82340 w 85919"/>
                <a:gd name="connsiteY27" fmla="*/ 18226 h 50770"/>
                <a:gd name="connsiteX28" fmla="*/ 84292 w 85919"/>
                <a:gd name="connsiteY28" fmla="*/ 15947 h 50770"/>
                <a:gd name="connsiteX29" fmla="*/ 85920 w 85919"/>
                <a:gd name="connsiteY29" fmla="*/ 13018 h 50770"/>
                <a:gd name="connsiteX30" fmla="*/ 85920 w 85919"/>
                <a:gd name="connsiteY30" fmla="*/ 12042 h 50770"/>
                <a:gd name="connsiteX31" fmla="*/ 85920 w 85919"/>
                <a:gd name="connsiteY31" fmla="*/ 12042 h 50770"/>
                <a:gd name="connsiteX32" fmla="*/ 84943 w 85919"/>
                <a:gd name="connsiteY32" fmla="*/ 8136 h 50770"/>
                <a:gd name="connsiteX33" fmla="*/ 79736 w 85919"/>
                <a:gd name="connsiteY33" fmla="*/ 0 h 50770"/>
                <a:gd name="connsiteX34" fmla="*/ 75180 w 85919"/>
                <a:gd name="connsiteY34" fmla="*/ 5533 h 50770"/>
                <a:gd name="connsiteX35" fmla="*/ 69322 w 85919"/>
                <a:gd name="connsiteY35" fmla="*/ 8136 h 50770"/>
                <a:gd name="connsiteX36" fmla="*/ 69322 w 85919"/>
                <a:gd name="connsiteY36" fmla="*/ 8136 h 50770"/>
                <a:gd name="connsiteX37" fmla="*/ 65416 w 85919"/>
                <a:gd name="connsiteY37" fmla="*/ 9113 h 50770"/>
                <a:gd name="connsiteX38" fmla="*/ 61511 w 85919"/>
                <a:gd name="connsiteY38" fmla="*/ 11065 h 50770"/>
                <a:gd name="connsiteX39" fmla="*/ 56629 w 85919"/>
                <a:gd name="connsiteY39" fmla="*/ 12693 h 50770"/>
                <a:gd name="connsiteX40" fmla="*/ 51096 w 85919"/>
                <a:gd name="connsiteY40" fmla="*/ 11716 h 50770"/>
                <a:gd name="connsiteX41" fmla="*/ 44587 w 85919"/>
                <a:gd name="connsiteY41" fmla="*/ 10740 h 50770"/>
                <a:gd name="connsiteX42" fmla="*/ 41007 w 85919"/>
                <a:gd name="connsiteY42" fmla="*/ 13995 h 50770"/>
                <a:gd name="connsiteX43" fmla="*/ 35474 w 85919"/>
                <a:gd name="connsiteY43" fmla="*/ 18551 h 50770"/>
                <a:gd name="connsiteX44" fmla="*/ 28640 w 85919"/>
                <a:gd name="connsiteY44" fmla="*/ 17900 h 50770"/>
                <a:gd name="connsiteX45" fmla="*/ 18225 w 85919"/>
                <a:gd name="connsiteY45" fmla="*/ 15296 h 50770"/>
                <a:gd name="connsiteX46" fmla="*/ 14971 w 85919"/>
                <a:gd name="connsiteY46" fmla="*/ 14645 h 50770"/>
                <a:gd name="connsiteX47" fmla="*/ 13669 w 85919"/>
                <a:gd name="connsiteY47" fmla="*/ 16273 h 50770"/>
                <a:gd name="connsiteX48" fmla="*/ 9438 w 85919"/>
                <a:gd name="connsiteY48" fmla="*/ 19527 h 50770"/>
                <a:gd name="connsiteX49" fmla="*/ 6834 w 85919"/>
                <a:gd name="connsiteY49" fmla="*/ 21154 h 50770"/>
                <a:gd name="connsiteX50" fmla="*/ 2604 w 85919"/>
                <a:gd name="connsiteY50" fmla="*/ 24084 h 50770"/>
                <a:gd name="connsiteX51" fmla="*/ 1627 w 85919"/>
                <a:gd name="connsiteY51" fmla="*/ 30267 h 50770"/>
                <a:gd name="connsiteX52" fmla="*/ 1627 w 85919"/>
                <a:gd name="connsiteY52" fmla="*/ 31569 h 50770"/>
                <a:gd name="connsiteX53" fmla="*/ 1953 w 85919"/>
                <a:gd name="connsiteY53" fmla="*/ 33196 h 50770"/>
                <a:gd name="connsiteX54" fmla="*/ 1953 w 85919"/>
                <a:gd name="connsiteY54" fmla="*/ 33196 h 50770"/>
                <a:gd name="connsiteX55" fmla="*/ 2278 w 85919"/>
                <a:gd name="connsiteY55" fmla="*/ 38078 h 50770"/>
                <a:gd name="connsiteX56" fmla="*/ 0 w 85919"/>
                <a:gd name="connsiteY56" fmla="*/ 43611 h 50770"/>
                <a:gd name="connsiteX57" fmla="*/ 0 w 85919"/>
                <a:gd name="connsiteY57" fmla="*/ 43611 h 5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5919" h="50770">
                  <a:moveTo>
                    <a:pt x="0" y="43611"/>
                  </a:moveTo>
                  <a:cubicBezTo>
                    <a:pt x="1953" y="43936"/>
                    <a:pt x="2929" y="41984"/>
                    <a:pt x="5533" y="41007"/>
                  </a:cubicBezTo>
                  <a:cubicBezTo>
                    <a:pt x="8136" y="40031"/>
                    <a:pt x="7811" y="43611"/>
                    <a:pt x="8787" y="46214"/>
                  </a:cubicBezTo>
                  <a:cubicBezTo>
                    <a:pt x="9113" y="47191"/>
                    <a:pt x="9113" y="47842"/>
                    <a:pt x="8787" y="48493"/>
                  </a:cubicBezTo>
                  <a:cubicBezTo>
                    <a:pt x="11716" y="46865"/>
                    <a:pt x="14645" y="45238"/>
                    <a:pt x="16598" y="44587"/>
                  </a:cubicBezTo>
                  <a:cubicBezTo>
                    <a:pt x="19853" y="43611"/>
                    <a:pt x="20829" y="44587"/>
                    <a:pt x="22131" y="46214"/>
                  </a:cubicBezTo>
                  <a:cubicBezTo>
                    <a:pt x="22782" y="46865"/>
                    <a:pt x="23758" y="47842"/>
                    <a:pt x="25386" y="48493"/>
                  </a:cubicBezTo>
                  <a:cubicBezTo>
                    <a:pt x="27664" y="49144"/>
                    <a:pt x="29291" y="47191"/>
                    <a:pt x="30267" y="45563"/>
                  </a:cubicBezTo>
                  <a:cubicBezTo>
                    <a:pt x="30918" y="44587"/>
                    <a:pt x="31569" y="43936"/>
                    <a:pt x="32220" y="43285"/>
                  </a:cubicBezTo>
                  <a:cubicBezTo>
                    <a:pt x="33847" y="41984"/>
                    <a:pt x="36125" y="43936"/>
                    <a:pt x="38404" y="45889"/>
                  </a:cubicBezTo>
                  <a:cubicBezTo>
                    <a:pt x="40356" y="47516"/>
                    <a:pt x="42309" y="49144"/>
                    <a:pt x="43285" y="48818"/>
                  </a:cubicBezTo>
                  <a:cubicBezTo>
                    <a:pt x="45889" y="48167"/>
                    <a:pt x="48167" y="49144"/>
                    <a:pt x="50445" y="49795"/>
                  </a:cubicBezTo>
                  <a:cubicBezTo>
                    <a:pt x="51422" y="50120"/>
                    <a:pt x="52398" y="50445"/>
                    <a:pt x="53374" y="50771"/>
                  </a:cubicBezTo>
                  <a:cubicBezTo>
                    <a:pt x="54351" y="50771"/>
                    <a:pt x="54351" y="50120"/>
                    <a:pt x="54676" y="49469"/>
                  </a:cubicBezTo>
                  <a:cubicBezTo>
                    <a:pt x="54676" y="48818"/>
                    <a:pt x="55002" y="48167"/>
                    <a:pt x="55327" y="47516"/>
                  </a:cubicBezTo>
                  <a:cubicBezTo>
                    <a:pt x="55652" y="47191"/>
                    <a:pt x="55327" y="46214"/>
                    <a:pt x="55327" y="45563"/>
                  </a:cubicBezTo>
                  <a:cubicBezTo>
                    <a:pt x="55327" y="44587"/>
                    <a:pt x="55002" y="43936"/>
                    <a:pt x="55002" y="42634"/>
                  </a:cubicBezTo>
                  <a:lnTo>
                    <a:pt x="55002" y="42634"/>
                  </a:lnTo>
                  <a:cubicBezTo>
                    <a:pt x="55327" y="41007"/>
                    <a:pt x="57605" y="39380"/>
                    <a:pt x="60209" y="38078"/>
                  </a:cubicBezTo>
                  <a:cubicBezTo>
                    <a:pt x="61836" y="37102"/>
                    <a:pt x="63789" y="36125"/>
                    <a:pt x="64114" y="35474"/>
                  </a:cubicBezTo>
                  <a:lnTo>
                    <a:pt x="64114" y="35474"/>
                  </a:lnTo>
                  <a:cubicBezTo>
                    <a:pt x="64440" y="34824"/>
                    <a:pt x="64114" y="32871"/>
                    <a:pt x="63789" y="31244"/>
                  </a:cubicBezTo>
                  <a:cubicBezTo>
                    <a:pt x="63463" y="29616"/>
                    <a:pt x="63138" y="27664"/>
                    <a:pt x="63138" y="26362"/>
                  </a:cubicBezTo>
                  <a:cubicBezTo>
                    <a:pt x="63463" y="24084"/>
                    <a:pt x="66067" y="23107"/>
                    <a:pt x="68671" y="22131"/>
                  </a:cubicBezTo>
                  <a:cubicBezTo>
                    <a:pt x="69972" y="21805"/>
                    <a:pt x="71600" y="21154"/>
                    <a:pt x="71925" y="20504"/>
                  </a:cubicBezTo>
                  <a:cubicBezTo>
                    <a:pt x="73227" y="18876"/>
                    <a:pt x="74854" y="18876"/>
                    <a:pt x="77132" y="18876"/>
                  </a:cubicBezTo>
                  <a:cubicBezTo>
                    <a:pt x="78760" y="18876"/>
                    <a:pt x="80387" y="18876"/>
                    <a:pt x="82340" y="18226"/>
                  </a:cubicBezTo>
                  <a:lnTo>
                    <a:pt x="82340" y="18226"/>
                  </a:lnTo>
                  <a:cubicBezTo>
                    <a:pt x="83967" y="17575"/>
                    <a:pt x="83967" y="16924"/>
                    <a:pt x="84292" y="15947"/>
                  </a:cubicBezTo>
                  <a:cubicBezTo>
                    <a:pt x="84292" y="14645"/>
                    <a:pt x="84618" y="13669"/>
                    <a:pt x="85920" y="13018"/>
                  </a:cubicBezTo>
                  <a:cubicBezTo>
                    <a:pt x="85920" y="12693"/>
                    <a:pt x="85920" y="12367"/>
                    <a:pt x="85920" y="12042"/>
                  </a:cubicBezTo>
                  <a:lnTo>
                    <a:pt x="85920" y="12042"/>
                  </a:lnTo>
                  <a:cubicBezTo>
                    <a:pt x="85594" y="10740"/>
                    <a:pt x="85594" y="9113"/>
                    <a:pt x="84943" y="8136"/>
                  </a:cubicBezTo>
                  <a:cubicBezTo>
                    <a:pt x="84292" y="6835"/>
                    <a:pt x="81363" y="2278"/>
                    <a:pt x="79736" y="0"/>
                  </a:cubicBezTo>
                  <a:cubicBezTo>
                    <a:pt x="78109" y="1627"/>
                    <a:pt x="75831" y="4231"/>
                    <a:pt x="75180" y="5533"/>
                  </a:cubicBezTo>
                  <a:cubicBezTo>
                    <a:pt x="74204" y="7160"/>
                    <a:pt x="72250" y="7486"/>
                    <a:pt x="69322" y="8136"/>
                  </a:cubicBezTo>
                  <a:lnTo>
                    <a:pt x="69322" y="8136"/>
                  </a:lnTo>
                  <a:cubicBezTo>
                    <a:pt x="68020" y="8462"/>
                    <a:pt x="66718" y="8787"/>
                    <a:pt x="65416" y="9113"/>
                  </a:cubicBezTo>
                  <a:cubicBezTo>
                    <a:pt x="63463" y="9764"/>
                    <a:pt x="62487" y="10415"/>
                    <a:pt x="61511" y="11065"/>
                  </a:cubicBezTo>
                  <a:cubicBezTo>
                    <a:pt x="60209" y="12042"/>
                    <a:pt x="58907" y="13018"/>
                    <a:pt x="56629" y="12693"/>
                  </a:cubicBezTo>
                  <a:cubicBezTo>
                    <a:pt x="55002" y="12693"/>
                    <a:pt x="53049" y="12042"/>
                    <a:pt x="51096" y="11716"/>
                  </a:cubicBezTo>
                  <a:cubicBezTo>
                    <a:pt x="48167" y="11065"/>
                    <a:pt x="45238" y="10415"/>
                    <a:pt x="44587" y="10740"/>
                  </a:cubicBezTo>
                  <a:cubicBezTo>
                    <a:pt x="43936" y="11391"/>
                    <a:pt x="42309" y="12693"/>
                    <a:pt x="41007" y="13995"/>
                  </a:cubicBezTo>
                  <a:cubicBezTo>
                    <a:pt x="38729" y="15947"/>
                    <a:pt x="36451" y="17900"/>
                    <a:pt x="35474" y="18551"/>
                  </a:cubicBezTo>
                  <a:cubicBezTo>
                    <a:pt x="34498" y="18876"/>
                    <a:pt x="31895" y="18551"/>
                    <a:pt x="28640" y="17900"/>
                  </a:cubicBezTo>
                  <a:cubicBezTo>
                    <a:pt x="25060" y="17249"/>
                    <a:pt x="20829" y="15947"/>
                    <a:pt x="18225" y="15296"/>
                  </a:cubicBezTo>
                  <a:cubicBezTo>
                    <a:pt x="17575" y="14971"/>
                    <a:pt x="16598" y="14971"/>
                    <a:pt x="14971" y="14645"/>
                  </a:cubicBezTo>
                  <a:cubicBezTo>
                    <a:pt x="14645" y="15296"/>
                    <a:pt x="13995" y="15622"/>
                    <a:pt x="13669" y="16273"/>
                  </a:cubicBezTo>
                  <a:cubicBezTo>
                    <a:pt x="12367" y="17575"/>
                    <a:pt x="10740" y="18876"/>
                    <a:pt x="9438" y="19527"/>
                  </a:cubicBezTo>
                  <a:cubicBezTo>
                    <a:pt x="8787" y="19853"/>
                    <a:pt x="7811" y="20504"/>
                    <a:pt x="6834" y="21154"/>
                  </a:cubicBezTo>
                  <a:cubicBezTo>
                    <a:pt x="5533" y="22131"/>
                    <a:pt x="4231" y="22782"/>
                    <a:pt x="2604" y="24084"/>
                  </a:cubicBezTo>
                  <a:cubicBezTo>
                    <a:pt x="1302" y="25060"/>
                    <a:pt x="1627" y="28314"/>
                    <a:pt x="1627" y="30267"/>
                  </a:cubicBezTo>
                  <a:cubicBezTo>
                    <a:pt x="1627" y="30918"/>
                    <a:pt x="1627" y="31244"/>
                    <a:pt x="1627" y="31569"/>
                  </a:cubicBezTo>
                  <a:cubicBezTo>
                    <a:pt x="1627" y="31895"/>
                    <a:pt x="1953" y="32545"/>
                    <a:pt x="1953" y="33196"/>
                  </a:cubicBezTo>
                  <a:lnTo>
                    <a:pt x="1953" y="33196"/>
                  </a:lnTo>
                  <a:cubicBezTo>
                    <a:pt x="2278" y="34824"/>
                    <a:pt x="2929" y="36451"/>
                    <a:pt x="2278" y="38078"/>
                  </a:cubicBezTo>
                  <a:cubicBezTo>
                    <a:pt x="1953" y="38729"/>
                    <a:pt x="977" y="41333"/>
                    <a:pt x="0" y="43611"/>
                  </a:cubicBezTo>
                  <a:lnTo>
                    <a:pt x="0" y="4361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4" name="Freeform: Shape 2773">
              <a:extLst>
                <a:ext uri="{FF2B5EF4-FFF2-40B4-BE49-F238E27FC236}">
                  <a16:creationId xmlns:a16="http://schemas.microsoft.com/office/drawing/2014/main" id="{BFDF354B-FC2F-4BE6-8F86-1CCC7F4CEFEE}"/>
                </a:ext>
              </a:extLst>
            </p:cNvPr>
            <p:cNvSpPr/>
            <p:nvPr/>
          </p:nvSpPr>
          <p:spPr>
            <a:xfrm>
              <a:off x="5949745" y="3021144"/>
              <a:ext cx="329759" cy="350607"/>
            </a:xfrm>
            <a:custGeom>
              <a:avLst/>
              <a:gdLst>
                <a:gd name="connsiteX0" fmla="*/ 21856 w 329759"/>
                <a:gd name="connsiteY0" fmla="*/ 115891 h 350607"/>
                <a:gd name="connsiteX1" fmla="*/ 41058 w 329759"/>
                <a:gd name="connsiteY1" fmla="*/ 107754 h 350607"/>
                <a:gd name="connsiteX2" fmla="*/ 52123 w 329759"/>
                <a:gd name="connsiteY2" fmla="*/ 95062 h 350607"/>
                <a:gd name="connsiteX3" fmla="*/ 64165 w 329759"/>
                <a:gd name="connsiteY3" fmla="*/ 96038 h 350607"/>
                <a:gd name="connsiteX4" fmla="*/ 78159 w 329759"/>
                <a:gd name="connsiteY4" fmla="*/ 99618 h 350607"/>
                <a:gd name="connsiteX5" fmla="*/ 98012 w 329759"/>
                <a:gd name="connsiteY5" fmla="*/ 109382 h 350607"/>
                <a:gd name="connsiteX6" fmla="*/ 100290 w 329759"/>
                <a:gd name="connsiteY6" fmla="*/ 120122 h 350607"/>
                <a:gd name="connsiteX7" fmla="*/ 105172 w 329759"/>
                <a:gd name="connsiteY7" fmla="*/ 141276 h 350607"/>
                <a:gd name="connsiteX8" fmla="*/ 110705 w 329759"/>
                <a:gd name="connsiteY8" fmla="*/ 143554 h 350607"/>
                <a:gd name="connsiteX9" fmla="*/ 114285 w 329759"/>
                <a:gd name="connsiteY9" fmla="*/ 147460 h 350607"/>
                <a:gd name="connsiteX10" fmla="*/ 123723 w 329759"/>
                <a:gd name="connsiteY10" fmla="*/ 157223 h 350607"/>
                <a:gd name="connsiteX11" fmla="*/ 123072 w 329759"/>
                <a:gd name="connsiteY11" fmla="*/ 162430 h 350607"/>
                <a:gd name="connsiteX12" fmla="*/ 133812 w 329759"/>
                <a:gd name="connsiteY12" fmla="*/ 163407 h 350607"/>
                <a:gd name="connsiteX13" fmla="*/ 141948 w 329759"/>
                <a:gd name="connsiteY13" fmla="*/ 171543 h 350607"/>
                <a:gd name="connsiteX14" fmla="*/ 158872 w 329759"/>
                <a:gd name="connsiteY14" fmla="*/ 185212 h 350607"/>
                <a:gd name="connsiteX15" fmla="*/ 177097 w 329759"/>
                <a:gd name="connsiteY15" fmla="*/ 198881 h 350607"/>
                <a:gd name="connsiteX16" fmla="*/ 196950 w 329759"/>
                <a:gd name="connsiteY16" fmla="*/ 200183 h 350607"/>
                <a:gd name="connsiteX17" fmla="*/ 203784 w 329759"/>
                <a:gd name="connsiteY17" fmla="*/ 209621 h 350607"/>
                <a:gd name="connsiteX18" fmla="*/ 213548 w 329759"/>
                <a:gd name="connsiteY18" fmla="*/ 215154 h 350607"/>
                <a:gd name="connsiteX19" fmla="*/ 211270 w 329759"/>
                <a:gd name="connsiteY19" fmla="*/ 221663 h 350607"/>
                <a:gd name="connsiteX20" fmla="*/ 224288 w 329759"/>
                <a:gd name="connsiteY20" fmla="*/ 219059 h 350607"/>
                <a:gd name="connsiteX21" fmla="*/ 231448 w 329759"/>
                <a:gd name="connsiteY21" fmla="*/ 227196 h 350607"/>
                <a:gd name="connsiteX22" fmla="*/ 228844 w 329759"/>
                <a:gd name="connsiteY22" fmla="*/ 234030 h 350607"/>
                <a:gd name="connsiteX23" fmla="*/ 240886 w 329759"/>
                <a:gd name="connsiteY23" fmla="*/ 240865 h 350607"/>
                <a:gd name="connsiteX24" fmla="*/ 250975 w 329759"/>
                <a:gd name="connsiteY24" fmla="*/ 241190 h 350607"/>
                <a:gd name="connsiteX25" fmla="*/ 257159 w 329759"/>
                <a:gd name="connsiteY25" fmla="*/ 255510 h 350607"/>
                <a:gd name="connsiteX26" fmla="*/ 263342 w 329759"/>
                <a:gd name="connsiteY26" fmla="*/ 275688 h 350607"/>
                <a:gd name="connsiteX27" fmla="*/ 265946 w 329759"/>
                <a:gd name="connsiteY27" fmla="*/ 281546 h 350607"/>
                <a:gd name="connsiteX28" fmla="*/ 257809 w 329759"/>
                <a:gd name="connsiteY28" fmla="*/ 286103 h 350607"/>
                <a:gd name="connsiteX29" fmla="*/ 259437 w 329759"/>
                <a:gd name="connsiteY29" fmla="*/ 291635 h 350607"/>
                <a:gd name="connsiteX30" fmla="*/ 254229 w 329759"/>
                <a:gd name="connsiteY30" fmla="*/ 297168 h 350607"/>
                <a:gd name="connsiteX31" fmla="*/ 252602 w 329759"/>
                <a:gd name="connsiteY31" fmla="*/ 306932 h 350607"/>
                <a:gd name="connsiteX32" fmla="*/ 256182 w 329759"/>
                <a:gd name="connsiteY32" fmla="*/ 308559 h 350607"/>
                <a:gd name="connsiteX33" fmla="*/ 263342 w 329759"/>
                <a:gd name="connsiteY33" fmla="*/ 307908 h 350607"/>
                <a:gd name="connsiteX34" fmla="*/ 267573 w 329759"/>
                <a:gd name="connsiteY34" fmla="*/ 302050 h 350607"/>
                <a:gd name="connsiteX35" fmla="*/ 276035 w 329759"/>
                <a:gd name="connsiteY35" fmla="*/ 293588 h 350607"/>
                <a:gd name="connsiteX36" fmla="*/ 275709 w 329759"/>
                <a:gd name="connsiteY36" fmla="*/ 284150 h 350607"/>
                <a:gd name="connsiteX37" fmla="*/ 280917 w 329759"/>
                <a:gd name="connsiteY37" fmla="*/ 278292 h 350607"/>
                <a:gd name="connsiteX38" fmla="*/ 287751 w 329759"/>
                <a:gd name="connsiteY38" fmla="*/ 278617 h 350607"/>
                <a:gd name="connsiteX39" fmla="*/ 291982 w 329759"/>
                <a:gd name="connsiteY39" fmla="*/ 276339 h 350607"/>
                <a:gd name="connsiteX40" fmla="*/ 291657 w 329759"/>
                <a:gd name="connsiteY40" fmla="*/ 265925 h 350607"/>
                <a:gd name="connsiteX41" fmla="*/ 287751 w 329759"/>
                <a:gd name="connsiteY41" fmla="*/ 258114 h 350607"/>
                <a:gd name="connsiteX42" fmla="*/ 275384 w 329759"/>
                <a:gd name="connsiteY42" fmla="*/ 251605 h 350607"/>
                <a:gd name="connsiteX43" fmla="*/ 277337 w 329759"/>
                <a:gd name="connsiteY43" fmla="*/ 237285 h 350607"/>
                <a:gd name="connsiteX44" fmla="*/ 286124 w 329759"/>
                <a:gd name="connsiteY44" fmla="*/ 225243 h 350607"/>
                <a:gd name="connsiteX45" fmla="*/ 294260 w 329759"/>
                <a:gd name="connsiteY45" fmla="*/ 223616 h 350607"/>
                <a:gd name="connsiteX46" fmla="*/ 294586 w 329759"/>
                <a:gd name="connsiteY46" fmla="*/ 227847 h 350607"/>
                <a:gd name="connsiteX47" fmla="*/ 309231 w 329759"/>
                <a:gd name="connsiteY47" fmla="*/ 231752 h 350607"/>
                <a:gd name="connsiteX48" fmla="*/ 315415 w 329759"/>
                <a:gd name="connsiteY48" fmla="*/ 242167 h 350607"/>
                <a:gd name="connsiteX49" fmla="*/ 325504 w 329759"/>
                <a:gd name="connsiteY49" fmla="*/ 246397 h 350607"/>
                <a:gd name="connsiteX50" fmla="*/ 329735 w 329759"/>
                <a:gd name="connsiteY50" fmla="*/ 236308 h 350607"/>
                <a:gd name="connsiteX51" fmla="*/ 319646 w 329759"/>
                <a:gd name="connsiteY51" fmla="*/ 223290 h 350607"/>
                <a:gd name="connsiteX52" fmla="*/ 300118 w 329759"/>
                <a:gd name="connsiteY52" fmla="*/ 211248 h 350607"/>
                <a:gd name="connsiteX53" fmla="*/ 287426 w 329759"/>
                <a:gd name="connsiteY53" fmla="*/ 206367 h 350607"/>
                <a:gd name="connsiteX54" fmla="*/ 264970 w 329759"/>
                <a:gd name="connsiteY54" fmla="*/ 194976 h 350607"/>
                <a:gd name="connsiteX55" fmla="*/ 258786 w 329759"/>
                <a:gd name="connsiteY55" fmla="*/ 186839 h 350607"/>
                <a:gd name="connsiteX56" fmla="*/ 264318 w 329759"/>
                <a:gd name="connsiteY56" fmla="*/ 182283 h 350607"/>
                <a:gd name="connsiteX57" fmla="*/ 262040 w 329759"/>
                <a:gd name="connsiteY57" fmla="*/ 177727 h 350607"/>
                <a:gd name="connsiteX58" fmla="*/ 248371 w 329759"/>
                <a:gd name="connsiteY58" fmla="*/ 177727 h 350607"/>
                <a:gd name="connsiteX59" fmla="*/ 233075 w 329759"/>
                <a:gd name="connsiteY59" fmla="*/ 176100 h 350607"/>
                <a:gd name="connsiteX60" fmla="*/ 222661 w 329759"/>
                <a:gd name="connsiteY60" fmla="*/ 169265 h 350607"/>
                <a:gd name="connsiteX61" fmla="*/ 207690 w 329759"/>
                <a:gd name="connsiteY61" fmla="*/ 154620 h 350607"/>
                <a:gd name="connsiteX62" fmla="*/ 199553 w 329759"/>
                <a:gd name="connsiteY62" fmla="*/ 140951 h 350607"/>
                <a:gd name="connsiteX63" fmla="*/ 195648 w 329759"/>
                <a:gd name="connsiteY63" fmla="*/ 126305 h 350607"/>
                <a:gd name="connsiteX64" fmla="*/ 185884 w 329759"/>
                <a:gd name="connsiteY64" fmla="*/ 117518 h 350607"/>
                <a:gd name="connsiteX65" fmla="*/ 172866 w 329759"/>
                <a:gd name="connsiteY65" fmla="*/ 110358 h 350607"/>
                <a:gd name="connsiteX66" fmla="*/ 159197 w 329759"/>
                <a:gd name="connsiteY66" fmla="*/ 98642 h 350607"/>
                <a:gd name="connsiteX67" fmla="*/ 157244 w 329759"/>
                <a:gd name="connsiteY67" fmla="*/ 91482 h 350607"/>
                <a:gd name="connsiteX68" fmla="*/ 152037 w 329759"/>
                <a:gd name="connsiteY68" fmla="*/ 80416 h 350607"/>
                <a:gd name="connsiteX69" fmla="*/ 157895 w 329759"/>
                <a:gd name="connsiteY69" fmla="*/ 79765 h 350607"/>
                <a:gd name="connsiteX70" fmla="*/ 162126 w 329759"/>
                <a:gd name="connsiteY70" fmla="*/ 75534 h 350607"/>
                <a:gd name="connsiteX71" fmla="*/ 158221 w 329759"/>
                <a:gd name="connsiteY71" fmla="*/ 67724 h 350607"/>
                <a:gd name="connsiteX72" fmla="*/ 151712 w 329759"/>
                <a:gd name="connsiteY72" fmla="*/ 62516 h 350607"/>
                <a:gd name="connsiteX73" fmla="*/ 153990 w 329759"/>
                <a:gd name="connsiteY73" fmla="*/ 58611 h 350607"/>
                <a:gd name="connsiteX74" fmla="*/ 158872 w 329759"/>
                <a:gd name="connsiteY74" fmla="*/ 51776 h 350607"/>
                <a:gd name="connsiteX75" fmla="*/ 160499 w 329759"/>
                <a:gd name="connsiteY75" fmla="*/ 56658 h 350607"/>
                <a:gd name="connsiteX76" fmla="*/ 168310 w 329759"/>
                <a:gd name="connsiteY76" fmla="*/ 53078 h 350607"/>
                <a:gd name="connsiteX77" fmla="*/ 178399 w 329759"/>
                <a:gd name="connsiteY77" fmla="*/ 48847 h 350607"/>
                <a:gd name="connsiteX78" fmla="*/ 177748 w 329759"/>
                <a:gd name="connsiteY78" fmla="*/ 43966 h 350607"/>
                <a:gd name="connsiteX79" fmla="*/ 183281 w 329759"/>
                <a:gd name="connsiteY79" fmla="*/ 46244 h 350607"/>
                <a:gd name="connsiteX80" fmla="*/ 185234 w 329759"/>
                <a:gd name="connsiteY80" fmla="*/ 40711 h 350607"/>
                <a:gd name="connsiteX81" fmla="*/ 184908 w 329759"/>
                <a:gd name="connsiteY81" fmla="*/ 37782 h 350607"/>
                <a:gd name="connsiteX82" fmla="*/ 184908 w 329759"/>
                <a:gd name="connsiteY82" fmla="*/ 37782 h 350607"/>
                <a:gd name="connsiteX83" fmla="*/ 184257 w 329759"/>
                <a:gd name="connsiteY83" fmla="*/ 35504 h 350607"/>
                <a:gd name="connsiteX84" fmla="*/ 184257 w 329759"/>
                <a:gd name="connsiteY84" fmla="*/ 34527 h 350607"/>
                <a:gd name="connsiteX85" fmla="*/ 186210 w 329759"/>
                <a:gd name="connsiteY85" fmla="*/ 25740 h 350607"/>
                <a:gd name="connsiteX86" fmla="*/ 190441 w 329759"/>
                <a:gd name="connsiteY86" fmla="*/ 22811 h 350607"/>
                <a:gd name="connsiteX87" fmla="*/ 192719 w 329759"/>
                <a:gd name="connsiteY87" fmla="*/ 21184 h 350607"/>
                <a:gd name="connsiteX88" fmla="*/ 196299 w 329759"/>
                <a:gd name="connsiteY88" fmla="*/ 18255 h 350607"/>
                <a:gd name="connsiteX89" fmla="*/ 185559 w 329759"/>
                <a:gd name="connsiteY89" fmla="*/ 17604 h 350607"/>
                <a:gd name="connsiteX90" fmla="*/ 164404 w 329759"/>
                <a:gd name="connsiteY90" fmla="*/ 15000 h 350607"/>
                <a:gd name="connsiteX91" fmla="*/ 160499 w 329759"/>
                <a:gd name="connsiteY91" fmla="*/ 12397 h 350607"/>
                <a:gd name="connsiteX92" fmla="*/ 152688 w 329759"/>
                <a:gd name="connsiteY92" fmla="*/ 6213 h 350607"/>
                <a:gd name="connsiteX93" fmla="*/ 153339 w 329759"/>
                <a:gd name="connsiteY93" fmla="*/ 2307 h 350607"/>
                <a:gd name="connsiteX94" fmla="*/ 153664 w 329759"/>
                <a:gd name="connsiteY94" fmla="*/ 1331 h 350607"/>
                <a:gd name="connsiteX95" fmla="*/ 153664 w 329759"/>
                <a:gd name="connsiteY95" fmla="*/ 1331 h 350607"/>
                <a:gd name="connsiteX96" fmla="*/ 151712 w 329759"/>
                <a:gd name="connsiteY96" fmla="*/ 355 h 350607"/>
                <a:gd name="connsiteX97" fmla="*/ 140972 w 329759"/>
                <a:gd name="connsiteY97" fmla="*/ 680 h 350607"/>
                <a:gd name="connsiteX98" fmla="*/ 125350 w 329759"/>
                <a:gd name="connsiteY98" fmla="*/ 3935 h 350607"/>
                <a:gd name="connsiteX99" fmla="*/ 125350 w 329759"/>
                <a:gd name="connsiteY99" fmla="*/ 3935 h 350607"/>
                <a:gd name="connsiteX100" fmla="*/ 122746 w 329759"/>
                <a:gd name="connsiteY100" fmla="*/ 6864 h 350607"/>
                <a:gd name="connsiteX101" fmla="*/ 118516 w 329759"/>
                <a:gd name="connsiteY101" fmla="*/ 10769 h 350607"/>
                <a:gd name="connsiteX102" fmla="*/ 110705 w 329759"/>
                <a:gd name="connsiteY102" fmla="*/ 9467 h 350607"/>
                <a:gd name="connsiteX103" fmla="*/ 106474 w 329759"/>
                <a:gd name="connsiteY103" fmla="*/ 7840 h 350607"/>
                <a:gd name="connsiteX104" fmla="*/ 105498 w 329759"/>
                <a:gd name="connsiteY104" fmla="*/ 11095 h 350607"/>
                <a:gd name="connsiteX105" fmla="*/ 105498 w 329759"/>
                <a:gd name="connsiteY105" fmla="*/ 12722 h 350607"/>
                <a:gd name="connsiteX106" fmla="*/ 103870 w 329759"/>
                <a:gd name="connsiteY106" fmla="*/ 17929 h 350607"/>
                <a:gd name="connsiteX107" fmla="*/ 98337 w 329759"/>
                <a:gd name="connsiteY107" fmla="*/ 18906 h 350607"/>
                <a:gd name="connsiteX108" fmla="*/ 94432 w 329759"/>
                <a:gd name="connsiteY108" fmla="*/ 18906 h 350607"/>
                <a:gd name="connsiteX109" fmla="*/ 94107 w 329759"/>
                <a:gd name="connsiteY109" fmla="*/ 23787 h 350607"/>
                <a:gd name="connsiteX110" fmla="*/ 94432 w 329759"/>
                <a:gd name="connsiteY110" fmla="*/ 27693 h 350607"/>
                <a:gd name="connsiteX111" fmla="*/ 91503 w 329759"/>
                <a:gd name="connsiteY111" fmla="*/ 29646 h 350607"/>
                <a:gd name="connsiteX112" fmla="*/ 86296 w 329759"/>
                <a:gd name="connsiteY112" fmla="*/ 27367 h 350607"/>
                <a:gd name="connsiteX113" fmla="*/ 82065 w 329759"/>
                <a:gd name="connsiteY113" fmla="*/ 25089 h 350607"/>
                <a:gd name="connsiteX114" fmla="*/ 75556 w 329759"/>
                <a:gd name="connsiteY114" fmla="*/ 21509 h 350607"/>
                <a:gd name="connsiteX115" fmla="*/ 72301 w 329759"/>
                <a:gd name="connsiteY115" fmla="*/ 19882 h 350607"/>
                <a:gd name="connsiteX116" fmla="*/ 70348 w 329759"/>
                <a:gd name="connsiteY116" fmla="*/ 25415 h 350607"/>
                <a:gd name="connsiteX117" fmla="*/ 68396 w 329759"/>
                <a:gd name="connsiteY117" fmla="*/ 29646 h 350607"/>
                <a:gd name="connsiteX118" fmla="*/ 66443 w 329759"/>
                <a:gd name="connsiteY118" fmla="*/ 33551 h 350607"/>
                <a:gd name="connsiteX119" fmla="*/ 60910 w 329759"/>
                <a:gd name="connsiteY119" fmla="*/ 42013 h 350607"/>
                <a:gd name="connsiteX120" fmla="*/ 58307 w 329759"/>
                <a:gd name="connsiteY120" fmla="*/ 36806 h 350607"/>
                <a:gd name="connsiteX121" fmla="*/ 57981 w 329759"/>
                <a:gd name="connsiteY121" fmla="*/ 34527 h 350607"/>
                <a:gd name="connsiteX122" fmla="*/ 54076 w 329759"/>
                <a:gd name="connsiteY122" fmla="*/ 33225 h 350607"/>
                <a:gd name="connsiteX123" fmla="*/ 50496 w 329759"/>
                <a:gd name="connsiteY123" fmla="*/ 31924 h 350607"/>
                <a:gd name="connsiteX124" fmla="*/ 47892 w 329759"/>
                <a:gd name="connsiteY124" fmla="*/ 25415 h 350607"/>
                <a:gd name="connsiteX125" fmla="*/ 46590 w 329759"/>
                <a:gd name="connsiteY125" fmla="*/ 20858 h 350607"/>
                <a:gd name="connsiteX126" fmla="*/ 45939 w 329759"/>
                <a:gd name="connsiteY126" fmla="*/ 21509 h 350607"/>
                <a:gd name="connsiteX127" fmla="*/ 45939 w 329759"/>
                <a:gd name="connsiteY127" fmla="*/ 21509 h 350607"/>
                <a:gd name="connsiteX128" fmla="*/ 44312 w 329759"/>
                <a:gd name="connsiteY128" fmla="*/ 23462 h 350607"/>
                <a:gd name="connsiteX129" fmla="*/ 43336 w 329759"/>
                <a:gd name="connsiteY129" fmla="*/ 24764 h 350607"/>
                <a:gd name="connsiteX130" fmla="*/ 41058 w 329759"/>
                <a:gd name="connsiteY130" fmla="*/ 28018 h 350607"/>
                <a:gd name="connsiteX131" fmla="*/ 38128 w 329759"/>
                <a:gd name="connsiteY131" fmla="*/ 32249 h 350607"/>
                <a:gd name="connsiteX132" fmla="*/ 38128 w 329759"/>
                <a:gd name="connsiteY132" fmla="*/ 32249 h 350607"/>
                <a:gd name="connsiteX133" fmla="*/ 33898 w 329759"/>
                <a:gd name="connsiteY133" fmla="*/ 37782 h 350607"/>
                <a:gd name="connsiteX134" fmla="*/ 31945 w 329759"/>
                <a:gd name="connsiteY134" fmla="*/ 40060 h 350607"/>
                <a:gd name="connsiteX135" fmla="*/ 27714 w 329759"/>
                <a:gd name="connsiteY135" fmla="*/ 40386 h 350607"/>
                <a:gd name="connsiteX136" fmla="*/ 26738 w 329759"/>
                <a:gd name="connsiteY136" fmla="*/ 39409 h 350607"/>
                <a:gd name="connsiteX137" fmla="*/ 23808 w 329759"/>
                <a:gd name="connsiteY137" fmla="*/ 37131 h 350607"/>
                <a:gd name="connsiteX138" fmla="*/ 21530 w 329759"/>
                <a:gd name="connsiteY138" fmla="*/ 37131 h 350607"/>
                <a:gd name="connsiteX139" fmla="*/ 21530 w 329759"/>
                <a:gd name="connsiteY139" fmla="*/ 37131 h 350607"/>
                <a:gd name="connsiteX140" fmla="*/ 18927 w 329759"/>
                <a:gd name="connsiteY140" fmla="*/ 38433 h 350607"/>
                <a:gd name="connsiteX141" fmla="*/ 11767 w 329759"/>
                <a:gd name="connsiteY141" fmla="*/ 38433 h 350607"/>
                <a:gd name="connsiteX142" fmla="*/ 8512 w 329759"/>
                <a:gd name="connsiteY142" fmla="*/ 38107 h 350607"/>
                <a:gd name="connsiteX143" fmla="*/ 6885 w 329759"/>
                <a:gd name="connsiteY143" fmla="*/ 40060 h 350607"/>
                <a:gd name="connsiteX144" fmla="*/ 3630 w 329759"/>
                <a:gd name="connsiteY144" fmla="*/ 44291 h 350607"/>
                <a:gd name="connsiteX145" fmla="*/ 8187 w 329759"/>
                <a:gd name="connsiteY145" fmla="*/ 50475 h 350607"/>
                <a:gd name="connsiteX146" fmla="*/ 12092 w 329759"/>
                <a:gd name="connsiteY146" fmla="*/ 56333 h 350607"/>
                <a:gd name="connsiteX147" fmla="*/ 12092 w 329759"/>
                <a:gd name="connsiteY147" fmla="*/ 56333 h 350607"/>
                <a:gd name="connsiteX148" fmla="*/ 12092 w 329759"/>
                <a:gd name="connsiteY148" fmla="*/ 56658 h 350607"/>
                <a:gd name="connsiteX149" fmla="*/ 8187 w 329759"/>
                <a:gd name="connsiteY149" fmla="*/ 63818 h 350607"/>
                <a:gd name="connsiteX150" fmla="*/ 2329 w 329759"/>
                <a:gd name="connsiteY150" fmla="*/ 65445 h 350607"/>
                <a:gd name="connsiteX151" fmla="*/ 51 w 329759"/>
                <a:gd name="connsiteY151" fmla="*/ 66096 h 350607"/>
                <a:gd name="connsiteX152" fmla="*/ 2654 w 329759"/>
                <a:gd name="connsiteY152" fmla="*/ 69676 h 350607"/>
                <a:gd name="connsiteX153" fmla="*/ 9489 w 329759"/>
                <a:gd name="connsiteY153" fmla="*/ 80416 h 350607"/>
                <a:gd name="connsiteX154" fmla="*/ 7862 w 329759"/>
                <a:gd name="connsiteY154" fmla="*/ 85624 h 350607"/>
                <a:gd name="connsiteX155" fmla="*/ 6885 w 329759"/>
                <a:gd name="connsiteY155" fmla="*/ 87251 h 350607"/>
                <a:gd name="connsiteX156" fmla="*/ 5908 w 329759"/>
                <a:gd name="connsiteY156" fmla="*/ 90505 h 350607"/>
                <a:gd name="connsiteX157" fmla="*/ 6560 w 329759"/>
                <a:gd name="connsiteY157" fmla="*/ 92133 h 350607"/>
                <a:gd name="connsiteX158" fmla="*/ 14371 w 329759"/>
                <a:gd name="connsiteY158" fmla="*/ 95387 h 350607"/>
                <a:gd name="connsiteX159" fmla="*/ 27714 w 329759"/>
                <a:gd name="connsiteY159" fmla="*/ 101896 h 350607"/>
                <a:gd name="connsiteX160" fmla="*/ 27714 w 329759"/>
                <a:gd name="connsiteY160" fmla="*/ 101896 h 350607"/>
                <a:gd name="connsiteX161" fmla="*/ 25761 w 329759"/>
                <a:gd name="connsiteY161" fmla="*/ 106452 h 350607"/>
                <a:gd name="connsiteX162" fmla="*/ 22832 w 329759"/>
                <a:gd name="connsiteY162" fmla="*/ 110684 h 350607"/>
                <a:gd name="connsiteX163" fmla="*/ 21856 w 329759"/>
                <a:gd name="connsiteY163" fmla="*/ 115891 h 350607"/>
                <a:gd name="connsiteX164" fmla="*/ 21856 w 329759"/>
                <a:gd name="connsiteY164" fmla="*/ 115891 h 350607"/>
                <a:gd name="connsiteX165" fmla="*/ 69698 w 329759"/>
                <a:gd name="connsiteY165" fmla="*/ 205065 h 350607"/>
                <a:gd name="connsiteX166" fmla="*/ 56680 w 329759"/>
                <a:gd name="connsiteY166" fmla="*/ 212550 h 350607"/>
                <a:gd name="connsiteX167" fmla="*/ 48543 w 329759"/>
                <a:gd name="connsiteY167" fmla="*/ 214503 h 350607"/>
                <a:gd name="connsiteX168" fmla="*/ 39430 w 329759"/>
                <a:gd name="connsiteY168" fmla="*/ 211574 h 350607"/>
                <a:gd name="connsiteX169" fmla="*/ 38780 w 329759"/>
                <a:gd name="connsiteY169" fmla="*/ 223616 h 350607"/>
                <a:gd name="connsiteX170" fmla="*/ 46916 w 329759"/>
                <a:gd name="connsiteY170" fmla="*/ 226545 h 350607"/>
                <a:gd name="connsiteX171" fmla="*/ 48543 w 329759"/>
                <a:gd name="connsiteY171" fmla="*/ 234030 h 350607"/>
                <a:gd name="connsiteX172" fmla="*/ 46265 w 329759"/>
                <a:gd name="connsiteY172" fmla="*/ 242817 h 350607"/>
                <a:gd name="connsiteX173" fmla="*/ 51147 w 329759"/>
                <a:gd name="connsiteY173" fmla="*/ 252906 h 350607"/>
                <a:gd name="connsiteX174" fmla="*/ 45939 w 329759"/>
                <a:gd name="connsiteY174" fmla="*/ 259741 h 350607"/>
                <a:gd name="connsiteX175" fmla="*/ 45289 w 329759"/>
                <a:gd name="connsiteY175" fmla="*/ 271132 h 350607"/>
                <a:gd name="connsiteX176" fmla="*/ 51147 w 329759"/>
                <a:gd name="connsiteY176" fmla="*/ 274712 h 350607"/>
                <a:gd name="connsiteX177" fmla="*/ 57005 w 329759"/>
                <a:gd name="connsiteY177" fmla="*/ 280896 h 350607"/>
                <a:gd name="connsiteX178" fmla="*/ 63839 w 329759"/>
                <a:gd name="connsiteY178" fmla="*/ 271783 h 350607"/>
                <a:gd name="connsiteX179" fmla="*/ 63189 w 329759"/>
                <a:gd name="connsiteY179" fmla="*/ 264948 h 350607"/>
                <a:gd name="connsiteX180" fmla="*/ 73278 w 329759"/>
                <a:gd name="connsiteY180" fmla="*/ 270806 h 350607"/>
                <a:gd name="connsiteX181" fmla="*/ 79461 w 329759"/>
                <a:gd name="connsiteY181" fmla="*/ 268854 h 350607"/>
                <a:gd name="connsiteX182" fmla="*/ 81739 w 329759"/>
                <a:gd name="connsiteY182" fmla="*/ 260066 h 350607"/>
                <a:gd name="connsiteX183" fmla="*/ 83692 w 329759"/>
                <a:gd name="connsiteY183" fmla="*/ 246072 h 350607"/>
                <a:gd name="connsiteX184" fmla="*/ 86296 w 329759"/>
                <a:gd name="connsiteY184" fmla="*/ 232403 h 350607"/>
                <a:gd name="connsiteX185" fmla="*/ 86296 w 329759"/>
                <a:gd name="connsiteY185" fmla="*/ 221338 h 350607"/>
                <a:gd name="connsiteX186" fmla="*/ 80112 w 329759"/>
                <a:gd name="connsiteY186" fmla="*/ 214829 h 350607"/>
                <a:gd name="connsiteX187" fmla="*/ 77183 w 329759"/>
                <a:gd name="connsiteY187" fmla="*/ 209296 h 350607"/>
                <a:gd name="connsiteX188" fmla="*/ 69698 w 329759"/>
                <a:gd name="connsiteY188" fmla="*/ 205065 h 350607"/>
                <a:gd name="connsiteX189" fmla="*/ 69698 w 329759"/>
                <a:gd name="connsiteY189" fmla="*/ 205065 h 350607"/>
                <a:gd name="connsiteX190" fmla="*/ 94757 w 329759"/>
                <a:gd name="connsiteY190" fmla="*/ 147460 h 350607"/>
                <a:gd name="connsiteX191" fmla="*/ 89876 w 329759"/>
                <a:gd name="connsiteY191" fmla="*/ 151691 h 350607"/>
                <a:gd name="connsiteX192" fmla="*/ 99639 w 329759"/>
                <a:gd name="connsiteY192" fmla="*/ 153969 h 350607"/>
                <a:gd name="connsiteX193" fmla="*/ 100616 w 329759"/>
                <a:gd name="connsiteY193" fmla="*/ 148436 h 350607"/>
                <a:gd name="connsiteX194" fmla="*/ 94757 w 329759"/>
                <a:gd name="connsiteY194" fmla="*/ 147460 h 350607"/>
                <a:gd name="connsiteX195" fmla="*/ 94757 w 329759"/>
                <a:gd name="connsiteY195" fmla="*/ 147460 h 350607"/>
                <a:gd name="connsiteX196" fmla="*/ 182304 w 329759"/>
                <a:gd name="connsiteY196" fmla="*/ 302050 h 350607"/>
                <a:gd name="connsiteX197" fmla="*/ 176771 w 329759"/>
                <a:gd name="connsiteY197" fmla="*/ 305955 h 350607"/>
                <a:gd name="connsiteX198" fmla="*/ 167008 w 329759"/>
                <a:gd name="connsiteY198" fmla="*/ 302375 h 350607"/>
                <a:gd name="connsiteX199" fmla="*/ 163753 w 329759"/>
                <a:gd name="connsiteY199" fmla="*/ 310186 h 350607"/>
                <a:gd name="connsiteX200" fmla="*/ 160173 w 329759"/>
                <a:gd name="connsiteY200" fmla="*/ 315719 h 350607"/>
                <a:gd name="connsiteX201" fmla="*/ 167984 w 329759"/>
                <a:gd name="connsiteY201" fmla="*/ 322228 h 350607"/>
                <a:gd name="connsiteX202" fmla="*/ 181328 w 329759"/>
                <a:gd name="connsiteY202" fmla="*/ 323855 h 350607"/>
                <a:gd name="connsiteX203" fmla="*/ 193370 w 329759"/>
                <a:gd name="connsiteY203" fmla="*/ 330364 h 350607"/>
                <a:gd name="connsiteX204" fmla="*/ 212897 w 329759"/>
                <a:gd name="connsiteY204" fmla="*/ 338501 h 350607"/>
                <a:gd name="connsiteX205" fmla="*/ 216477 w 329759"/>
                <a:gd name="connsiteY205" fmla="*/ 345661 h 350607"/>
                <a:gd name="connsiteX206" fmla="*/ 232424 w 329759"/>
                <a:gd name="connsiteY206" fmla="*/ 349892 h 350607"/>
                <a:gd name="connsiteX207" fmla="*/ 236330 w 329759"/>
                <a:gd name="connsiteY207" fmla="*/ 343383 h 350607"/>
                <a:gd name="connsiteX208" fmla="*/ 241537 w 329759"/>
                <a:gd name="connsiteY208" fmla="*/ 339152 h 350607"/>
                <a:gd name="connsiteX209" fmla="*/ 233400 w 329759"/>
                <a:gd name="connsiteY209" fmla="*/ 328086 h 350607"/>
                <a:gd name="connsiteX210" fmla="*/ 238608 w 329759"/>
                <a:gd name="connsiteY210" fmla="*/ 313766 h 350607"/>
                <a:gd name="connsiteX211" fmla="*/ 244791 w 329759"/>
                <a:gd name="connsiteY211" fmla="*/ 304654 h 350607"/>
                <a:gd name="connsiteX212" fmla="*/ 226891 w 329759"/>
                <a:gd name="connsiteY212" fmla="*/ 306281 h 350607"/>
                <a:gd name="connsiteX213" fmla="*/ 210619 w 329759"/>
                <a:gd name="connsiteY213" fmla="*/ 307583 h 350607"/>
                <a:gd name="connsiteX214" fmla="*/ 191091 w 329759"/>
                <a:gd name="connsiteY214" fmla="*/ 302701 h 350607"/>
                <a:gd name="connsiteX215" fmla="*/ 182304 w 329759"/>
                <a:gd name="connsiteY215" fmla="*/ 302050 h 350607"/>
                <a:gd name="connsiteX216" fmla="*/ 182304 w 329759"/>
                <a:gd name="connsiteY216" fmla="*/ 302050 h 35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29759" h="350607">
                  <a:moveTo>
                    <a:pt x="21856" y="115891"/>
                  </a:moveTo>
                  <a:cubicBezTo>
                    <a:pt x="28690" y="112962"/>
                    <a:pt x="38454" y="109056"/>
                    <a:pt x="41058" y="107754"/>
                  </a:cubicBezTo>
                  <a:cubicBezTo>
                    <a:pt x="45289" y="105476"/>
                    <a:pt x="49519" y="97665"/>
                    <a:pt x="52123" y="95062"/>
                  </a:cubicBezTo>
                  <a:cubicBezTo>
                    <a:pt x="54726" y="92458"/>
                    <a:pt x="58958" y="95062"/>
                    <a:pt x="64165" y="96038"/>
                  </a:cubicBezTo>
                  <a:cubicBezTo>
                    <a:pt x="69372" y="97014"/>
                    <a:pt x="72626" y="97014"/>
                    <a:pt x="78159" y="99618"/>
                  </a:cubicBezTo>
                  <a:cubicBezTo>
                    <a:pt x="83692" y="102222"/>
                    <a:pt x="95734" y="105802"/>
                    <a:pt x="98012" y="109382"/>
                  </a:cubicBezTo>
                  <a:cubicBezTo>
                    <a:pt x="100290" y="112962"/>
                    <a:pt x="99965" y="116542"/>
                    <a:pt x="100290" y="120122"/>
                  </a:cubicBezTo>
                  <a:cubicBezTo>
                    <a:pt x="100941" y="123702"/>
                    <a:pt x="104846" y="138021"/>
                    <a:pt x="105172" y="141276"/>
                  </a:cubicBezTo>
                  <a:cubicBezTo>
                    <a:pt x="105823" y="144531"/>
                    <a:pt x="108426" y="142903"/>
                    <a:pt x="110705" y="143554"/>
                  </a:cubicBezTo>
                  <a:cubicBezTo>
                    <a:pt x="112983" y="144205"/>
                    <a:pt x="112983" y="144856"/>
                    <a:pt x="114285" y="147460"/>
                  </a:cubicBezTo>
                  <a:cubicBezTo>
                    <a:pt x="115586" y="150389"/>
                    <a:pt x="122421" y="155270"/>
                    <a:pt x="123723" y="157223"/>
                  </a:cubicBezTo>
                  <a:cubicBezTo>
                    <a:pt x="125350" y="159502"/>
                    <a:pt x="122746" y="158525"/>
                    <a:pt x="123072" y="162430"/>
                  </a:cubicBezTo>
                  <a:cubicBezTo>
                    <a:pt x="123397" y="166336"/>
                    <a:pt x="131534" y="162430"/>
                    <a:pt x="133812" y="163407"/>
                  </a:cubicBezTo>
                  <a:cubicBezTo>
                    <a:pt x="136090" y="164383"/>
                    <a:pt x="140321" y="168940"/>
                    <a:pt x="141948" y="171543"/>
                  </a:cubicBezTo>
                  <a:cubicBezTo>
                    <a:pt x="143575" y="174147"/>
                    <a:pt x="156268" y="182283"/>
                    <a:pt x="158872" y="185212"/>
                  </a:cubicBezTo>
                  <a:cubicBezTo>
                    <a:pt x="161475" y="188467"/>
                    <a:pt x="174493" y="196278"/>
                    <a:pt x="177097" y="198881"/>
                  </a:cubicBezTo>
                  <a:cubicBezTo>
                    <a:pt x="179375" y="201485"/>
                    <a:pt x="190115" y="199532"/>
                    <a:pt x="196950" y="200183"/>
                  </a:cubicBezTo>
                  <a:cubicBezTo>
                    <a:pt x="203784" y="200834"/>
                    <a:pt x="201180" y="206041"/>
                    <a:pt x="203784" y="209621"/>
                  </a:cubicBezTo>
                  <a:cubicBezTo>
                    <a:pt x="206388" y="213201"/>
                    <a:pt x="210944" y="212225"/>
                    <a:pt x="213548" y="215154"/>
                  </a:cubicBezTo>
                  <a:cubicBezTo>
                    <a:pt x="215826" y="217758"/>
                    <a:pt x="211270" y="219385"/>
                    <a:pt x="211270" y="221663"/>
                  </a:cubicBezTo>
                  <a:cubicBezTo>
                    <a:pt x="211270" y="223941"/>
                    <a:pt x="221684" y="219385"/>
                    <a:pt x="224288" y="219059"/>
                  </a:cubicBezTo>
                  <a:cubicBezTo>
                    <a:pt x="226891" y="219059"/>
                    <a:pt x="229170" y="222639"/>
                    <a:pt x="231448" y="227196"/>
                  </a:cubicBezTo>
                  <a:cubicBezTo>
                    <a:pt x="233726" y="231752"/>
                    <a:pt x="229170" y="231101"/>
                    <a:pt x="228844" y="234030"/>
                  </a:cubicBezTo>
                  <a:cubicBezTo>
                    <a:pt x="228519" y="237285"/>
                    <a:pt x="236980" y="237936"/>
                    <a:pt x="240886" y="240865"/>
                  </a:cubicBezTo>
                  <a:cubicBezTo>
                    <a:pt x="244791" y="243794"/>
                    <a:pt x="246093" y="240539"/>
                    <a:pt x="250975" y="241190"/>
                  </a:cubicBezTo>
                  <a:cubicBezTo>
                    <a:pt x="255857" y="241841"/>
                    <a:pt x="255531" y="249327"/>
                    <a:pt x="257159" y="255510"/>
                  </a:cubicBezTo>
                  <a:cubicBezTo>
                    <a:pt x="258786" y="261694"/>
                    <a:pt x="262366" y="273085"/>
                    <a:pt x="263342" y="275688"/>
                  </a:cubicBezTo>
                  <a:cubicBezTo>
                    <a:pt x="264318" y="277966"/>
                    <a:pt x="265620" y="279594"/>
                    <a:pt x="265946" y="281546"/>
                  </a:cubicBezTo>
                  <a:cubicBezTo>
                    <a:pt x="265946" y="283499"/>
                    <a:pt x="260088" y="284150"/>
                    <a:pt x="257809" y="286103"/>
                  </a:cubicBezTo>
                  <a:cubicBezTo>
                    <a:pt x="255531" y="288056"/>
                    <a:pt x="259762" y="289683"/>
                    <a:pt x="259437" y="291635"/>
                  </a:cubicBezTo>
                  <a:cubicBezTo>
                    <a:pt x="259111" y="293588"/>
                    <a:pt x="255531" y="295541"/>
                    <a:pt x="254229" y="297168"/>
                  </a:cubicBezTo>
                  <a:cubicBezTo>
                    <a:pt x="252928" y="298470"/>
                    <a:pt x="252602" y="305305"/>
                    <a:pt x="252602" y="306932"/>
                  </a:cubicBezTo>
                  <a:cubicBezTo>
                    <a:pt x="252602" y="308884"/>
                    <a:pt x="253253" y="308233"/>
                    <a:pt x="256182" y="308559"/>
                  </a:cubicBezTo>
                  <a:cubicBezTo>
                    <a:pt x="258786" y="308884"/>
                    <a:pt x="261389" y="309210"/>
                    <a:pt x="263342" y="307908"/>
                  </a:cubicBezTo>
                  <a:cubicBezTo>
                    <a:pt x="265620" y="306281"/>
                    <a:pt x="265620" y="304003"/>
                    <a:pt x="267573" y="302050"/>
                  </a:cubicBezTo>
                  <a:cubicBezTo>
                    <a:pt x="269526" y="300097"/>
                    <a:pt x="275709" y="295215"/>
                    <a:pt x="276035" y="293588"/>
                  </a:cubicBezTo>
                  <a:cubicBezTo>
                    <a:pt x="276360" y="292286"/>
                    <a:pt x="275059" y="287405"/>
                    <a:pt x="275709" y="284150"/>
                  </a:cubicBezTo>
                  <a:cubicBezTo>
                    <a:pt x="276360" y="281221"/>
                    <a:pt x="278638" y="279919"/>
                    <a:pt x="280917" y="278292"/>
                  </a:cubicBezTo>
                  <a:cubicBezTo>
                    <a:pt x="283195" y="276665"/>
                    <a:pt x="285473" y="278617"/>
                    <a:pt x="287751" y="278617"/>
                  </a:cubicBezTo>
                  <a:cubicBezTo>
                    <a:pt x="290029" y="278617"/>
                    <a:pt x="291006" y="277966"/>
                    <a:pt x="291982" y="276339"/>
                  </a:cubicBezTo>
                  <a:cubicBezTo>
                    <a:pt x="292633" y="274386"/>
                    <a:pt x="291982" y="269179"/>
                    <a:pt x="291657" y="265925"/>
                  </a:cubicBezTo>
                  <a:cubicBezTo>
                    <a:pt x="291331" y="262670"/>
                    <a:pt x="290355" y="261368"/>
                    <a:pt x="287751" y="258114"/>
                  </a:cubicBezTo>
                  <a:cubicBezTo>
                    <a:pt x="285148" y="255185"/>
                    <a:pt x="277988" y="255836"/>
                    <a:pt x="275384" y="251605"/>
                  </a:cubicBezTo>
                  <a:cubicBezTo>
                    <a:pt x="273106" y="247374"/>
                    <a:pt x="277011" y="239238"/>
                    <a:pt x="277337" y="237285"/>
                  </a:cubicBezTo>
                  <a:cubicBezTo>
                    <a:pt x="277662" y="235332"/>
                    <a:pt x="284171" y="226545"/>
                    <a:pt x="286124" y="225243"/>
                  </a:cubicBezTo>
                  <a:cubicBezTo>
                    <a:pt x="287751" y="223941"/>
                    <a:pt x="291331" y="223616"/>
                    <a:pt x="294260" y="223616"/>
                  </a:cubicBezTo>
                  <a:cubicBezTo>
                    <a:pt x="297189" y="223941"/>
                    <a:pt x="294586" y="225568"/>
                    <a:pt x="294586" y="227847"/>
                  </a:cubicBezTo>
                  <a:cubicBezTo>
                    <a:pt x="294586" y="230125"/>
                    <a:pt x="305977" y="230776"/>
                    <a:pt x="309231" y="231752"/>
                  </a:cubicBezTo>
                  <a:cubicBezTo>
                    <a:pt x="312486" y="232728"/>
                    <a:pt x="314438" y="240214"/>
                    <a:pt x="315415" y="242167"/>
                  </a:cubicBezTo>
                  <a:cubicBezTo>
                    <a:pt x="316391" y="243794"/>
                    <a:pt x="323877" y="247048"/>
                    <a:pt x="325504" y="246397"/>
                  </a:cubicBezTo>
                  <a:cubicBezTo>
                    <a:pt x="327131" y="245747"/>
                    <a:pt x="330060" y="238587"/>
                    <a:pt x="329735" y="236308"/>
                  </a:cubicBezTo>
                  <a:cubicBezTo>
                    <a:pt x="329735" y="234030"/>
                    <a:pt x="321273" y="225243"/>
                    <a:pt x="319646" y="223290"/>
                  </a:cubicBezTo>
                  <a:cubicBezTo>
                    <a:pt x="318018" y="221663"/>
                    <a:pt x="304349" y="214178"/>
                    <a:pt x="300118" y="211248"/>
                  </a:cubicBezTo>
                  <a:cubicBezTo>
                    <a:pt x="295888" y="208645"/>
                    <a:pt x="291657" y="207343"/>
                    <a:pt x="287426" y="206367"/>
                  </a:cubicBezTo>
                  <a:cubicBezTo>
                    <a:pt x="283195" y="205065"/>
                    <a:pt x="269200" y="197579"/>
                    <a:pt x="264970" y="194976"/>
                  </a:cubicBezTo>
                  <a:cubicBezTo>
                    <a:pt x="261064" y="192698"/>
                    <a:pt x="261064" y="190420"/>
                    <a:pt x="258786" y="186839"/>
                  </a:cubicBezTo>
                  <a:cubicBezTo>
                    <a:pt x="256508" y="182934"/>
                    <a:pt x="263017" y="183585"/>
                    <a:pt x="264318" y="182283"/>
                  </a:cubicBezTo>
                  <a:cubicBezTo>
                    <a:pt x="265620" y="180656"/>
                    <a:pt x="263993" y="178052"/>
                    <a:pt x="262040" y="177727"/>
                  </a:cubicBezTo>
                  <a:cubicBezTo>
                    <a:pt x="259762" y="177727"/>
                    <a:pt x="253253" y="177727"/>
                    <a:pt x="248371" y="177727"/>
                  </a:cubicBezTo>
                  <a:cubicBezTo>
                    <a:pt x="243164" y="177727"/>
                    <a:pt x="239909" y="177076"/>
                    <a:pt x="233075" y="176100"/>
                  </a:cubicBezTo>
                  <a:cubicBezTo>
                    <a:pt x="226241" y="175123"/>
                    <a:pt x="224613" y="170892"/>
                    <a:pt x="222661" y="169265"/>
                  </a:cubicBezTo>
                  <a:cubicBezTo>
                    <a:pt x="220708" y="167638"/>
                    <a:pt x="210944" y="156898"/>
                    <a:pt x="207690" y="154620"/>
                  </a:cubicBezTo>
                  <a:cubicBezTo>
                    <a:pt x="204435" y="152342"/>
                    <a:pt x="201832" y="146158"/>
                    <a:pt x="199553" y="140951"/>
                  </a:cubicBezTo>
                  <a:cubicBezTo>
                    <a:pt x="197275" y="135743"/>
                    <a:pt x="197601" y="132814"/>
                    <a:pt x="195648" y="126305"/>
                  </a:cubicBezTo>
                  <a:cubicBezTo>
                    <a:pt x="193695" y="119796"/>
                    <a:pt x="191417" y="121749"/>
                    <a:pt x="185884" y="117518"/>
                  </a:cubicBezTo>
                  <a:cubicBezTo>
                    <a:pt x="180352" y="113287"/>
                    <a:pt x="175470" y="111660"/>
                    <a:pt x="172866" y="110358"/>
                  </a:cubicBezTo>
                  <a:cubicBezTo>
                    <a:pt x="170262" y="109056"/>
                    <a:pt x="162777" y="101571"/>
                    <a:pt x="159197" y="98642"/>
                  </a:cubicBezTo>
                  <a:cubicBezTo>
                    <a:pt x="155617" y="95713"/>
                    <a:pt x="159197" y="95062"/>
                    <a:pt x="157244" y="91482"/>
                  </a:cubicBezTo>
                  <a:cubicBezTo>
                    <a:pt x="155617" y="87902"/>
                    <a:pt x="152688" y="83020"/>
                    <a:pt x="152037" y="80416"/>
                  </a:cubicBezTo>
                  <a:cubicBezTo>
                    <a:pt x="151386" y="77487"/>
                    <a:pt x="156268" y="79440"/>
                    <a:pt x="157895" y="79765"/>
                  </a:cubicBezTo>
                  <a:cubicBezTo>
                    <a:pt x="159523" y="80091"/>
                    <a:pt x="160173" y="77487"/>
                    <a:pt x="162126" y="75534"/>
                  </a:cubicBezTo>
                  <a:cubicBezTo>
                    <a:pt x="164079" y="73582"/>
                    <a:pt x="161475" y="71629"/>
                    <a:pt x="158221" y="67724"/>
                  </a:cubicBezTo>
                  <a:cubicBezTo>
                    <a:pt x="154966" y="63818"/>
                    <a:pt x="153014" y="64144"/>
                    <a:pt x="151712" y="62516"/>
                  </a:cubicBezTo>
                  <a:cubicBezTo>
                    <a:pt x="150084" y="61215"/>
                    <a:pt x="152037" y="59913"/>
                    <a:pt x="153990" y="58611"/>
                  </a:cubicBezTo>
                  <a:cubicBezTo>
                    <a:pt x="156268" y="57634"/>
                    <a:pt x="156268" y="53078"/>
                    <a:pt x="158872" y="51776"/>
                  </a:cubicBezTo>
                  <a:cubicBezTo>
                    <a:pt x="161475" y="50475"/>
                    <a:pt x="158872" y="56007"/>
                    <a:pt x="160499" y="56658"/>
                  </a:cubicBezTo>
                  <a:cubicBezTo>
                    <a:pt x="162126" y="57309"/>
                    <a:pt x="163428" y="55031"/>
                    <a:pt x="168310" y="53078"/>
                  </a:cubicBezTo>
                  <a:cubicBezTo>
                    <a:pt x="172866" y="50800"/>
                    <a:pt x="177097" y="50475"/>
                    <a:pt x="178399" y="48847"/>
                  </a:cubicBezTo>
                  <a:cubicBezTo>
                    <a:pt x="180026" y="46895"/>
                    <a:pt x="177748" y="45593"/>
                    <a:pt x="177748" y="43966"/>
                  </a:cubicBezTo>
                  <a:cubicBezTo>
                    <a:pt x="177748" y="42664"/>
                    <a:pt x="180677" y="44616"/>
                    <a:pt x="183281" y="46244"/>
                  </a:cubicBezTo>
                  <a:cubicBezTo>
                    <a:pt x="183932" y="43966"/>
                    <a:pt x="184908" y="41687"/>
                    <a:pt x="185234" y="40711"/>
                  </a:cubicBezTo>
                  <a:cubicBezTo>
                    <a:pt x="185559" y="40060"/>
                    <a:pt x="185234" y="38758"/>
                    <a:pt x="184908" y="37782"/>
                  </a:cubicBezTo>
                  <a:lnTo>
                    <a:pt x="184908" y="37782"/>
                  </a:lnTo>
                  <a:cubicBezTo>
                    <a:pt x="184582" y="36806"/>
                    <a:pt x="184257" y="36155"/>
                    <a:pt x="184257" y="35504"/>
                  </a:cubicBezTo>
                  <a:cubicBezTo>
                    <a:pt x="184257" y="35178"/>
                    <a:pt x="184257" y="34853"/>
                    <a:pt x="184257" y="34527"/>
                  </a:cubicBezTo>
                  <a:cubicBezTo>
                    <a:pt x="183932" y="31924"/>
                    <a:pt x="183606" y="27693"/>
                    <a:pt x="186210" y="25740"/>
                  </a:cubicBezTo>
                  <a:cubicBezTo>
                    <a:pt x="187837" y="24764"/>
                    <a:pt x="189139" y="23787"/>
                    <a:pt x="190441" y="22811"/>
                  </a:cubicBezTo>
                  <a:cubicBezTo>
                    <a:pt x="191091" y="22160"/>
                    <a:pt x="192068" y="21835"/>
                    <a:pt x="192719" y="21184"/>
                  </a:cubicBezTo>
                  <a:cubicBezTo>
                    <a:pt x="193695" y="20533"/>
                    <a:pt x="195323" y="19231"/>
                    <a:pt x="196299" y="18255"/>
                  </a:cubicBezTo>
                  <a:cubicBezTo>
                    <a:pt x="193044" y="17929"/>
                    <a:pt x="189464" y="17604"/>
                    <a:pt x="185559" y="17604"/>
                  </a:cubicBezTo>
                  <a:cubicBezTo>
                    <a:pt x="175795" y="16953"/>
                    <a:pt x="166032" y="16302"/>
                    <a:pt x="164404" y="15000"/>
                  </a:cubicBezTo>
                  <a:cubicBezTo>
                    <a:pt x="163753" y="14349"/>
                    <a:pt x="162126" y="13373"/>
                    <a:pt x="160499" y="12397"/>
                  </a:cubicBezTo>
                  <a:cubicBezTo>
                    <a:pt x="157244" y="10444"/>
                    <a:pt x="153339" y="8166"/>
                    <a:pt x="152688" y="6213"/>
                  </a:cubicBezTo>
                  <a:cubicBezTo>
                    <a:pt x="152037" y="4911"/>
                    <a:pt x="152688" y="3609"/>
                    <a:pt x="153339" y="2307"/>
                  </a:cubicBezTo>
                  <a:cubicBezTo>
                    <a:pt x="153664" y="1982"/>
                    <a:pt x="153664" y="1657"/>
                    <a:pt x="153664" y="1331"/>
                  </a:cubicBezTo>
                  <a:lnTo>
                    <a:pt x="153664" y="1331"/>
                  </a:lnTo>
                  <a:cubicBezTo>
                    <a:pt x="153664" y="1006"/>
                    <a:pt x="153339" y="1006"/>
                    <a:pt x="151712" y="355"/>
                  </a:cubicBezTo>
                  <a:cubicBezTo>
                    <a:pt x="149434" y="-296"/>
                    <a:pt x="145528" y="29"/>
                    <a:pt x="140972" y="680"/>
                  </a:cubicBezTo>
                  <a:cubicBezTo>
                    <a:pt x="134137" y="1657"/>
                    <a:pt x="126977" y="3284"/>
                    <a:pt x="125350" y="3935"/>
                  </a:cubicBezTo>
                  <a:lnTo>
                    <a:pt x="125350" y="3935"/>
                  </a:lnTo>
                  <a:cubicBezTo>
                    <a:pt x="124374" y="4260"/>
                    <a:pt x="123723" y="5562"/>
                    <a:pt x="122746" y="6864"/>
                  </a:cubicBezTo>
                  <a:cubicBezTo>
                    <a:pt x="121444" y="8817"/>
                    <a:pt x="120468" y="10444"/>
                    <a:pt x="118516" y="10769"/>
                  </a:cubicBezTo>
                  <a:cubicBezTo>
                    <a:pt x="117214" y="11095"/>
                    <a:pt x="113634" y="10118"/>
                    <a:pt x="110705" y="9467"/>
                  </a:cubicBezTo>
                  <a:cubicBezTo>
                    <a:pt x="109077" y="9142"/>
                    <a:pt x="107776" y="8491"/>
                    <a:pt x="106474" y="7840"/>
                  </a:cubicBezTo>
                  <a:cubicBezTo>
                    <a:pt x="106148" y="8817"/>
                    <a:pt x="105823" y="10118"/>
                    <a:pt x="105498" y="11095"/>
                  </a:cubicBezTo>
                  <a:cubicBezTo>
                    <a:pt x="105498" y="11420"/>
                    <a:pt x="105498" y="12071"/>
                    <a:pt x="105498" y="12722"/>
                  </a:cubicBezTo>
                  <a:cubicBezTo>
                    <a:pt x="105498" y="14349"/>
                    <a:pt x="105823" y="16302"/>
                    <a:pt x="103870" y="17929"/>
                  </a:cubicBezTo>
                  <a:cubicBezTo>
                    <a:pt x="102243" y="19557"/>
                    <a:pt x="100290" y="19231"/>
                    <a:pt x="98337" y="18906"/>
                  </a:cubicBezTo>
                  <a:cubicBezTo>
                    <a:pt x="97035" y="18580"/>
                    <a:pt x="95734" y="18580"/>
                    <a:pt x="94432" y="18906"/>
                  </a:cubicBezTo>
                  <a:cubicBezTo>
                    <a:pt x="93130" y="19231"/>
                    <a:pt x="93781" y="21509"/>
                    <a:pt x="94107" y="23787"/>
                  </a:cubicBezTo>
                  <a:cubicBezTo>
                    <a:pt x="94432" y="25415"/>
                    <a:pt x="94432" y="26716"/>
                    <a:pt x="94432" y="27693"/>
                  </a:cubicBezTo>
                  <a:cubicBezTo>
                    <a:pt x="94107" y="29320"/>
                    <a:pt x="93130" y="29971"/>
                    <a:pt x="91503" y="29646"/>
                  </a:cubicBezTo>
                  <a:cubicBezTo>
                    <a:pt x="90201" y="29320"/>
                    <a:pt x="88248" y="28344"/>
                    <a:pt x="86296" y="27367"/>
                  </a:cubicBezTo>
                  <a:cubicBezTo>
                    <a:pt x="84994" y="26716"/>
                    <a:pt x="83367" y="25740"/>
                    <a:pt x="82065" y="25089"/>
                  </a:cubicBezTo>
                  <a:cubicBezTo>
                    <a:pt x="79787" y="24113"/>
                    <a:pt x="77508" y="22811"/>
                    <a:pt x="75556" y="21509"/>
                  </a:cubicBezTo>
                  <a:cubicBezTo>
                    <a:pt x="74254" y="20858"/>
                    <a:pt x="73278" y="20207"/>
                    <a:pt x="72301" y="19882"/>
                  </a:cubicBezTo>
                  <a:cubicBezTo>
                    <a:pt x="71976" y="21184"/>
                    <a:pt x="71325" y="23462"/>
                    <a:pt x="70348" y="25415"/>
                  </a:cubicBezTo>
                  <a:cubicBezTo>
                    <a:pt x="69698" y="27367"/>
                    <a:pt x="69047" y="28995"/>
                    <a:pt x="68396" y="29646"/>
                  </a:cubicBezTo>
                  <a:cubicBezTo>
                    <a:pt x="68070" y="29971"/>
                    <a:pt x="67419" y="31598"/>
                    <a:pt x="66443" y="33551"/>
                  </a:cubicBezTo>
                  <a:cubicBezTo>
                    <a:pt x="64816" y="37131"/>
                    <a:pt x="62863" y="41687"/>
                    <a:pt x="60910" y="42013"/>
                  </a:cubicBezTo>
                  <a:cubicBezTo>
                    <a:pt x="58632" y="42013"/>
                    <a:pt x="58307" y="39409"/>
                    <a:pt x="58307" y="36806"/>
                  </a:cubicBezTo>
                  <a:cubicBezTo>
                    <a:pt x="58307" y="35829"/>
                    <a:pt x="58307" y="34853"/>
                    <a:pt x="57981" y="34527"/>
                  </a:cubicBezTo>
                  <a:cubicBezTo>
                    <a:pt x="57981" y="34202"/>
                    <a:pt x="55703" y="33551"/>
                    <a:pt x="54076" y="33225"/>
                  </a:cubicBezTo>
                  <a:cubicBezTo>
                    <a:pt x="52774" y="32900"/>
                    <a:pt x="51472" y="32575"/>
                    <a:pt x="50496" y="31924"/>
                  </a:cubicBezTo>
                  <a:cubicBezTo>
                    <a:pt x="49194" y="30947"/>
                    <a:pt x="48543" y="28344"/>
                    <a:pt x="47892" y="25415"/>
                  </a:cubicBezTo>
                  <a:cubicBezTo>
                    <a:pt x="47567" y="23462"/>
                    <a:pt x="46916" y="21184"/>
                    <a:pt x="46590" y="20858"/>
                  </a:cubicBezTo>
                  <a:cubicBezTo>
                    <a:pt x="46590" y="20858"/>
                    <a:pt x="46265" y="21184"/>
                    <a:pt x="45939" y="21509"/>
                  </a:cubicBezTo>
                  <a:lnTo>
                    <a:pt x="45939" y="21509"/>
                  </a:lnTo>
                  <a:cubicBezTo>
                    <a:pt x="45289" y="22160"/>
                    <a:pt x="44638" y="22811"/>
                    <a:pt x="44312" y="23462"/>
                  </a:cubicBezTo>
                  <a:cubicBezTo>
                    <a:pt x="43987" y="23787"/>
                    <a:pt x="43661" y="24438"/>
                    <a:pt x="43336" y="24764"/>
                  </a:cubicBezTo>
                  <a:cubicBezTo>
                    <a:pt x="42685" y="25415"/>
                    <a:pt x="42034" y="26716"/>
                    <a:pt x="41058" y="28018"/>
                  </a:cubicBezTo>
                  <a:cubicBezTo>
                    <a:pt x="40081" y="29646"/>
                    <a:pt x="38780" y="31273"/>
                    <a:pt x="38128" y="32249"/>
                  </a:cubicBezTo>
                  <a:lnTo>
                    <a:pt x="38128" y="32249"/>
                  </a:lnTo>
                  <a:cubicBezTo>
                    <a:pt x="37152" y="33876"/>
                    <a:pt x="35525" y="35829"/>
                    <a:pt x="33898" y="37782"/>
                  </a:cubicBezTo>
                  <a:cubicBezTo>
                    <a:pt x="33247" y="38758"/>
                    <a:pt x="32596" y="39409"/>
                    <a:pt x="31945" y="40060"/>
                  </a:cubicBezTo>
                  <a:cubicBezTo>
                    <a:pt x="30317" y="42013"/>
                    <a:pt x="29341" y="41687"/>
                    <a:pt x="27714" y="40386"/>
                  </a:cubicBezTo>
                  <a:cubicBezTo>
                    <a:pt x="27389" y="40060"/>
                    <a:pt x="27063" y="39735"/>
                    <a:pt x="26738" y="39409"/>
                  </a:cubicBezTo>
                  <a:cubicBezTo>
                    <a:pt x="26087" y="38758"/>
                    <a:pt x="25110" y="37782"/>
                    <a:pt x="23808" y="37131"/>
                  </a:cubicBezTo>
                  <a:cubicBezTo>
                    <a:pt x="22181" y="36480"/>
                    <a:pt x="21856" y="36806"/>
                    <a:pt x="21530" y="37131"/>
                  </a:cubicBezTo>
                  <a:lnTo>
                    <a:pt x="21530" y="37131"/>
                  </a:lnTo>
                  <a:cubicBezTo>
                    <a:pt x="20880" y="37457"/>
                    <a:pt x="20229" y="38107"/>
                    <a:pt x="18927" y="38433"/>
                  </a:cubicBezTo>
                  <a:cubicBezTo>
                    <a:pt x="16974" y="39084"/>
                    <a:pt x="14371" y="38758"/>
                    <a:pt x="11767" y="38433"/>
                  </a:cubicBezTo>
                  <a:cubicBezTo>
                    <a:pt x="10465" y="38433"/>
                    <a:pt x="9489" y="38107"/>
                    <a:pt x="8512" y="38107"/>
                  </a:cubicBezTo>
                  <a:cubicBezTo>
                    <a:pt x="8187" y="38758"/>
                    <a:pt x="7536" y="39409"/>
                    <a:pt x="6885" y="40060"/>
                  </a:cubicBezTo>
                  <a:cubicBezTo>
                    <a:pt x="5258" y="41687"/>
                    <a:pt x="3305" y="43640"/>
                    <a:pt x="3630" y="44291"/>
                  </a:cubicBezTo>
                  <a:cubicBezTo>
                    <a:pt x="3956" y="45267"/>
                    <a:pt x="6234" y="48196"/>
                    <a:pt x="8187" y="50475"/>
                  </a:cubicBezTo>
                  <a:cubicBezTo>
                    <a:pt x="10140" y="53078"/>
                    <a:pt x="12092" y="55356"/>
                    <a:pt x="12092" y="56333"/>
                  </a:cubicBezTo>
                  <a:lnTo>
                    <a:pt x="12092" y="56333"/>
                  </a:lnTo>
                  <a:lnTo>
                    <a:pt x="12092" y="56658"/>
                  </a:lnTo>
                  <a:cubicBezTo>
                    <a:pt x="12092" y="58611"/>
                    <a:pt x="12092" y="62842"/>
                    <a:pt x="8187" y="63818"/>
                  </a:cubicBezTo>
                  <a:cubicBezTo>
                    <a:pt x="6560" y="64144"/>
                    <a:pt x="4281" y="64795"/>
                    <a:pt x="2329" y="65445"/>
                  </a:cubicBezTo>
                  <a:cubicBezTo>
                    <a:pt x="1027" y="65771"/>
                    <a:pt x="-275" y="65771"/>
                    <a:pt x="51" y="66096"/>
                  </a:cubicBezTo>
                  <a:cubicBezTo>
                    <a:pt x="51" y="66096"/>
                    <a:pt x="1352" y="67724"/>
                    <a:pt x="2654" y="69676"/>
                  </a:cubicBezTo>
                  <a:cubicBezTo>
                    <a:pt x="5583" y="73256"/>
                    <a:pt x="9163" y="77813"/>
                    <a:pt x="9489" y="80416"/>
                  </a:cubicBezTo>
                  <a:cubicBezTo>
                    <a:pt x="9814" y="83345"/>
                    <a:pt x="8838" y="84322"/>
                    <a:pt x="7862" y="85624"/>
                  </a:cubicBezTo>
                  <a:cubicBezTo>
                    <a:pt x="7536" y="86275"/>
                    <a:pt x="6885" y="86600"/>
                    <a:pt x="6885" y="87251"/>
                  </a:cubicBezTo>
                  <a:cubicBezTo>
                    <a:pt x="6560" y="88227"/>
                    <a:pt x="5908" y="89529"/>
                    <a:pt x="5908" y="90505"/>
                  </a:cubicBezTo>
                  <a:cubicBezTo>
                    <a:pt x="5908" y="91156"/>
                    <a:pt x="5908" y="91807"/>
                    <a:pt x="6560" y="92133"/>
                  </a:cubicBezTo>
                  <a:cubicBezTo>
                    <a:pt x="7210" y="92458"/>
                    <a:pt x="10790" y="94085"/>
                    <a:pt x="14371" y="95387"/>
                  </a:cubicBezTo>
                  <a:cubicBezTo>
                    <a:pt x="20554" y="97991"/>
                    <a:pt x="27389" y="100920"/>
                    <a:pt x="27714" y="101896"/>
                  </a:cubicBezTo>
                  <a:lnTo>
                    <a:pt x="27714" y="101896"/>
                  </a:lnTo>
                  <a:cubicBezTo>
                    <a:pt x="27714" y="102547"/>
                    <a:pt x="27063" y="104500"/>
                    <a:pt x="25761" y="106452"/>
                  </a:cubicBezTo>
                  <a:cubicBezTo>
                    <a:pt x="24785" y="107754"/>
                    <a:pt x="23808" y="109382"/>
                    <a:pt x="22832" y="110684"/>
                  </a:cubicBezTo>
                  <a:cubicBezTo>
                    <a:pt x="22832" y="113287"/>
                    <a:pt x="22181" y="114589"/>
                    <a:pt x="21856" y="115891"/>
                  </a:cubicBezTo>
                  <a:lnTo>
                    <a:pt x="21856" y="115891"/>
                  </a:lnTo>
                  <a:close/>
                  <a:moveTo>
                    <a:pt x="69698" y="205065"/>
                  </a:moveTo>
                  <a:cubicBezTo>
                    <a:pt x="60259" y="206041"/>
                    <a:pt x="60910" y="210598"/>
                    <a:pt x="56680" y="212550"/>
                  </a:cubicBezTo>
                  <a:cubicBezTo>
                    <a:pt x="52774" y="214503"/>
                    <a:pt x="53099" y="215154"/>
                    <a:pt x="48543" y="214503"/>
                  </a:cubicBezTo>
                  <a:cubicBezTo>
                    <a:pt x="43987" y="213852"/>
                    <a:pt x="41383" y="208970"/>
                    <a:pt x="39430" y="211574"/>
                  </a:cubicBezTo>
                  <a:cubicBezTo>
                    <a:pt x="37478" y="213852"/>
                    <a:pt x="33572" y="223616"/>
                    <a:pt x="38780" y="223616"/>
                  </a:cubicBezTo>
                  <a:cubicBezTo>
                    <a:pt x="43987" y="223616"/>
                    <a:pt x="46590" y="224592"/>
                    <a:pt x="46916" y="226545"/>
                  </a:cubicBezTo>
                  <a:cubicBezTo>
                    <a:pt x="47241" y="228497"/>
                    <a:pt x="48543" y="231752"/>
                    <a:pt x="48543" y="234030"/>
                  </a:cubicBezTo>
                  <a:cubicBezTo>
                    <a:pt x="48543" y="236308"/>
                    <a:pt x="43010" y="237936"/>
                    <a:pt x="46265" y="242817"/>
                  </a:cubicBezTo>
                  <a:cubicBezTo>
                    <a:pt x="49845" y="247699"/>
                    <a:pt x="52123" y="251279"/>
                    <a:pt x="51147" y="252906"/>
                  </a:cubicBezTo>
                  <a:cubicBezTo>
                    <a:pt x="50170" y="254859"/>
                    <a:pt x="44638" y="255510"/>
                    <a:pt x="45939" y="259741"/>
                  </a:cubicBezTo>
                  <a:cubicBezTo>
                    <a:pt x="46916" y="263972"/>
                    <a:pt x="42685" y="268203"/>
                    <a:pt x="45289" y="271132"/>
                  </a:cubicBezTo>
                  <a:cubicBezTo>
                    <a:pt x="47892" y="274061"/>
                    <a:pt x="49519" y="271457"/>
                    <a:pt x="51147" y="274712"/>
                  </a:cubicBezTo>
                  <a:cubicBezTo>
                    <a:pt x="52774" y="277966"/>
                    <a:pt x="53425" y="281546"/>
                    <a:pt x="57005" y="280896"/>
                  </a:cubicBezTo>
                  <a:cubicBezTo>
                    <a:pt x="60910" y="280245"/>
                    <a:pt x="63839" y="275363"/>
                    <a:pt x="63839" y="271783"/>
                  </a:cubicBezTo>
                  <a:cubicBezTo>
                    <a:pt x="63514" y="268203"/>
                    <a:pt x="61887" y="264948"/>
                    <a:pt x="63189" y="264948"/>
                  </a:cubicBezTo>
                  <a:cubicBezTo>
                    <a:pt x="64490" y="264623"/>
                    <a:pt x="69372" y="271457"/>
                    <a:pt x="73278" y="270806"/>
                  </a:cubicBezTo>
                  <a:cubicBezTo>
                    <a:pt x="77183" y="270156"/>
                    <a:pt x="78810" y="272108"/>
                    <a:pt x="79461" y="268854"/>
                  </a:cubicBezTo>
                  <a:cubicBezTo>
                    <a:pt x="80112" y="265599"/>
                    <a:pt x="81739" y="263972"/>
                    <a:pt x="81739" y="260066"/>
                  </a:cubicBezTo>
                  <a:cubicBezTo>
                    <a:pt x="81739" y="256487"/>
                    <a:pt x="83367" y="247699"/>
                    <a:pt x="83692" y="246072"/>
                  </a:cubicBezTo>
                  <a:cubicBezTo>
                    <a:pt x="84017" y="244445"/>
                    <a:pt x="85319" y="236959"/>
                    <a:pt x="86296" y="232403"/>
                  </a:cubicBezTo>
                  <a:cubicBezTo>
                    <a:pt x="87272" y="227847"/>
                    <a:pt x="88248" y="223616"/>
                    <a:pt x="86296" y="221338"/>
                  </a:cubicBezTo>
                  <a:cubicBezTo>
                    <a:pt x="84343" y="219059"/>
                    <a:pt x="82716" y="216130"/>
                    <a:pt x="80112" y="214829"/>
                  </a:cubicBezTo>
                  <a:cubicBezTo>
                    <a:pt x="77834" y="213852"/>
                    <a:pt x="77834" y="210923"/>
                    <a:pt x="77183" y="209296"/>
                  </a:cubicBezTo>
                  <a:cubicBezTo>
                    <a:pt x="77183" y="207994"/>
                    <a:pt x="77834" y="205065"/>
                    <a:pt x="69698" y="205065"/>
                  </a:cubicBezTo>
                  <a:lnTo>
                    <a:pt x="69698" y="205065"/>
                  </a:lnTo>
                  <a:close/>
                  <a:moveTo>
                    <a:pt x="94757" y="147460"/>
                  </a:moveTo>
                  <a:cubicBezTo>
                    <a:pt x="91177" y="148111"/>
                    <a:pt x="88248" y="149738"/>
                    <a:pt x="89876" y="151691"/>
                  </a:cubicBezTo>
                  <a:cubicBezTo>
                    <a:pt x="91503" y="153643"/>
                    <a:pt x="97361" y="153318"/>
                    <a:pt x="99639" y="153969"/>
                  </a:cubicBezTo>
                  <a:cubicBezTo>
                    <a:pt x="101917" y="154620"/>
                    <a:pt x="102894" y="152342"/>
                    <a:pt x="100616" y="148436"/>
                  </a:cubicBezTo>
                  <a:cubicBezTo>
                    <a:pt x="98337" y="144531"/>
                    <a:pt x="98337" y="147134"/>
                    <a:pt x="94757" y="147460"/>
                  </a:cubicBezTo>
                  <a:lnTo>
                    <a:pt x="94757" y="147460"/>
                  </a:lnTo>
                  <a:close/>
                  <a:moveTo>
                    <a:pt x="182304" y="302050"/>
                  </a:moveTo>
                  <a:cubicBezTo>
                    <a:pt x="180677" y="304003"/>
                    <a:pt x="185234" y="309535"/>
                    <a:pt x="176771" y="305955"/>
                  </a:cubicBezTo>
                  <a:cubicBezTo>
                    <a:pt x="168310" y="302375"/>
                    <a:pt x="168961" y="298795"/>
                    <a:pt x="167008" y="302375"/>
                  </a:cubicBezTo>
                  <a:cubicBezTo>
                    <a:pt x="164730" y="305955"/>
                    <a:pt x="166357" y="308559"/>
                    <a:pt x="163753" y="310186"/>
                  </a:cubicBezTo>
                  <a:cubicBezTo>
                    <a:pt x="161150" y="311814"/>
                    <a:pt x="157570" y="312790"/>
                    <a:pt x="160173" y="315719"/>
                  </a:cubicBezTo>
                  <a:cubicBezTo>
                    <a:pt x="162777" y="318648"/>
                    <a:pt x="162777" y="322879"/>
                    <a:pt x="167984" y="322228"/>
                  </a:cubicBezTo>
                  <a:cubicBezTo>
                    <a:pt x="173192" y="321577"/>
                    <a:pt x="178724" y="322228"/>
                    <a:pt x="181328" y="323855"/>
                  </a:cubicBezTo>
                  <a:cubicBezTo>
                    <a:pt x="183606" y="325483"/>
                    <a:pt x="187512" y="327761"/>
                    <a:pt x="193370" y="330364"/>
                  </a:cubicBezTo>
                  <a:cubicBezTo>
                    <a:pt x="198902" y="332968"/>
                    <a:pt x="211921" y="334270"/>
                    <a:pt x="212897" y="338501"/>
                  </a:cubicBezTo>
                  <a:cubicBezTo>
                    <a:pt x="213873" y="342732"/>
                    <a:pt x="212246" y="344359"/>
                    <a:pt x="216477" y="345661"/>
                  </a:cubicBezTo>
                  <a:cubicBezTo>
                    <a:pt x="220708" y="346963"/>
                    <a:pt x="227868" y="346963"/>
                    <a:pt x="232424" y="349892"/>
                  </a:cubicBezTo>
                  <a:cubicBezTo>
                    <a:pt x="236980" y="352821"/>
                    <a:pt x="233400" y="345986"/>
                    <a:pt x="236330" y="343383"/>
                  </a:cubicBezTo>
                  <a:cubicBezTo>
                    <a:pt x="238933" y="340779"/>
                    <a:pt x="242513" y="341755"/>
                    <a:pt x="241537" y="339152"/>
                  </a:cubicBezTo>
                  <a:cubicBezTo>
                    <a:pt x="240561" y="336223"/>
                    <a:pt x="232099" y="332968"/>
                    <a:pt x="233400" y="328086"/>
                  </a:cubicBezTo>
                  <a:cubicBezTo>
                    <a:pt x="235028" y="323204"/>
                    <a:pt x="238608" y="316370"/>
                    <a:pt x="238608" y="313766"/>
                  </a:cubicBezTo>
                  <a:cubicBezTo>
                    <a:pt x="238608" y="311163"/>
                    <a:pt x="244466" y="306932"/>
                    <a:pt x="244791" y="304654"/>
                  </a:cubicBezTo>
                  <a:cubicBezTo>
                    <a:pt x="245117" y="302375"/>
                    <a:pt x="235679" y="304979"/>
                    <a:pt x="226891" y="306281"/>
                  </a:cubicBezTo>
                  <a:cubicBezTo>
                    <a:pt x="218430" y="307908"/>
                    <a:pt x="216477" y="309535"/>
                    <a:pt x="210619" y="307583"/>
                  </a:cubicBezTo>
                  <a:cubicBezTo>
                    <a:pt x="204761" y="305630"/>
                    <a:pt x="194021" y="304003"/>
                    <a:pt x="191091" y="302701"/>
                  </a:cubicBezTo>
                  <a:cubicBezTo>
                    <a:pt x="187837" y="301399"/>
                    <a:pt x="187512" y="298470"/>
                    <a:pt x="182304" y="302050"/>
                  </a:cubicBezTo>
                  <a:lnTo>
                    <a:pt x="182304" y="30205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5" name="Freeform: Shape 2774">
              <a:extLst>
                <a:ext uri="{FF2B5EF4-FFF2-40B4-BE49-F238E27FC236}">
                  <a16:creationId xmlns:a16="http://schemas.microsoft.com/office/drawing/2014/main" id="{7AB8FA59-F410-4490-B03C-487DAA4DB160}"/>
                </a:ext>
              </a:extLst>
            </p:cNvPr>
            <p:cNvSpPr/>
            <p:nvPr/>
          </p:nvSpPr>
          <p:spPr>
            <a:xfrm>
              <a:off x="4956233" y="3192118"/>
              <a:ext cx="630031" cy="309176"/>
            </a:xfrm>
            <a:custGeom>
              <a:avLst/>
              <a:gdLst>
                <a:gd name="connsiteX0" fmla="*/ 555503 w 630031"/>
                <a:gd name="connsiteY0" fmla="*/ 12286 h 309176"/>
                <a:gd name="connsiteX1" fmla="*/ 559083 w 630031"/>
                <a:gd name="connsiteY1" fmla="*/ 18795 h 309176"/>
                <a:gd name="connsiteX2" fmla="*/ 559734 w 630031"/>
                <a:gd name="connsiteY2" fmla="*/ 27257 h 309176"/>
                <a:gd name="connsiteX3" fmla="*/ 563314 w 630031"/>
                <a:gd name="connsiteY3" fmla="*/ 35068 h 309176"/>
                <a:gd name="connsiteX4" fmla="*/ 561036 w 630031"/>
                <a:gd name="connsiteY4" fmla="*/ 43204 h 309176"/>
                <a:gd name="connsiteX5" fmla="*/ 563965 w 630031"/>
                <a:gd name="connsiteY5" fmla="*/ 46784 h 309176"/>
                <a:gd name="connsiteX6" fmla="*/ 559734 w 630031"/>
                <a:gd name="connsiteY6" fmla="*/ 54920 h 309176"/>
                <a:gd name="connsiteX7" fmla="*/ 554527 w 630031"/>
                <a:gd name="connsiteY7" fmla="*/ 73471 h 309176"/>
                <a:gd name="connsiteX8" fmla="*/ 549320 w 630031"/>
                <a:gd name="connsiteY8" fmla="*/ 90395 h 309176"/>
                <a:gd name="connsiteX9" fmla="*/ 544112 w 630031"/>
                <a:gd name="connsiteY9" fmla="*/ 94300 h 309176"/>
                <a:gd name="connsiteX10" fmla="*/ 540858 w 630031"/>
                <a:gd name="connsiteY10" fmla="*/ 106016 h 309176"/>
                <a:gd name="connsiteX11" fmla="*/ 540207 w 630031"/>
                <a:gd name="connsiteY11" fmla="*/ 113176 h 309176"/>
                <a:gd name="connsiteX12" fmla="*/ 548994 w 630031"/>
                <a:gd name="connsiteY12" fmla="*/ 110898 h 309176"/>
                <a:gd name="connsiteX13" fmla="*/ 554527 w 630031"/>
                <a:gd name="connsiteY13" fmla="*/ 107969 h 309176"/>
                <a:gd name="connsiteX14" fmla="*/ 552899 w 630031"/>
                <a:gd name="connsiteY14" fmla="*/ 115780 h 309176"/>
                <a:gd name="connsiteX15" fmla="*/ 548343 w 630031"/>
                <a:gd name="connsiteY15" fmla="*/ 117407 h 309176"/>
                <a:gd name="connsiteX16" fmla="*/ 549970 w 630031"/>
                <a:gd name="connsiteY16" fmla="*/ 122289 h 309176"/>
                <a:gd name="connsiteX17" fmla="*/ 560710 w 630031"/>
                <a:gd name="connsiteY17" fmla="*/ 118058 h 309176"/>
                <a:gd name="connsiteX18" fmla="*/ 563640 w 630031"/>
                <a:gd name="connsiteY18" fmla="*/ 123916 h 309176"/>
                <a:gd name="connsiteX19" fmla="*/ 557781 w 630031"/>
                <a:gd name="connsiteY19" fmla="*/ 124567 h 309176"/>
                <a:gd name="connsiteX20" fmla="*/ 558432 w 630031"/>
                <a:gd name="connsiteY20" fmla="*/ 133029 h 309176"/>
                <a:gd name="connsiteX21" fmla="*/ 558107 w 630031"/>
                <a:gd name="connsiteY21" fmla="*/ 141491 h 309176"/>
                <a:gd name="connsiteX22" fmla="*/ 558107 w 630031"/>
                <a:gd name="connsiteY22" fmla="*/ 153532 h 309176"/>
                <a:gd name="connsiteX23" fmla="*/ 552574 w 630031"/>
                <a:gd name="connsiteY23" fmla="*/ 168178 h 309176"/>
                <a:gd name="connsiteX24" fmla="*/ 564616 w 630031"/>
                <a:gd name="connsiteY24" fmla="*/ 165249 h 309176"/>
                <a:gd name="connsiteX25" fmla="*/ 577959 w 630031"/>
                <a:gd name="connsiteY25" fmla="*/ 166551 h 309176"/>
                <a:gd name="connsiteX26" fmla="*/ 587723 w 630031"/>
                <a:gd name="connsiteY26" fmla="*/ 167202 h 309176"/>
                <a:gd name="connsiteX27" fmla="*/ 596185 w 630031"/>
                <a:gd name="connsiteY27" fmla="*/ 161994 h 309176"/>
                <a:gd name="connsiteX28" fmla="*/ 595208 w 630031"/>
                <a:gd name="connsiteY28" fmla="*/ 156787 h 309176"/>
                <a:gd name="connsiteX29" fmla="*/ 595208 w 630031"/>
                <a:gd name="connsiteY29" fmla="*/ 156787 h 309176"/>
                <a:gd name="connsiteX30" fmla="*/ 594883 w 630031"/>
                <a:gd name="connsiteY30" fmla="*/ 156136 h 309176"/>
                <a:gd name="connsiteX31" fmla="*/ 593256 w 630031"/>
                <a:gd name="connsiteY31" fmla="*/ 151254 h 309176"/>
                <a:gd name="connsiteX32" fmla="*/ 595534 w 630031"/>
                <a:gd name="connsiteY32" fmla="*/ 144420 h 309176"/>
                <a:gd name="connsiteX33" fmla="*/ 599114 w 630031"/>
                <a:gd name="connsiteY33" fmla="*/ 137911 h 309176"/>
                <a:gd name="connsiteX34" fmla="*/ 603019 w 630031"/>
                <a:gd name="connsiteY34" fmla="*/ 135633 h 309176"/>
                <a:gd name="connsiteX35" fmla="*/ 603019 w 630031"/>
                <a:gd name="connsiteY35" fmla="*/ 135633 h 309176"/>
                <a:gd name="connsiteX36" fmla="*/ 610830 w 630031"/>
                <a:gd name="connsiteY36" fmla="*/ 131402 h 309176"/>
                <a:gd name="connsiteX37" fmla="*/ 607576 w 630031"/>
                <a:gd name="connsiteY37" fmla="*/ 131727 h 309176"/>
                <a:gd name="connsiteX38" fmla="*/ 604647 w 630031"/>
                <a:gd name="connsiteY38" fmla="*/ 131402 h 309176"/>
                <a:gd name="connsiteX39" fmla="*/ 604647 w 630031"/>
                <a:gd name="connsiteY39" fmla="*/ 131402 h 309176"/>
                <a:gd name="connsiteX40" fmla="*/ 601392 w 630031"/>
                <a:gd name="connsiteY40" fmla="*/ 127496 h 309176"/>
                <a:gd name="connsiteX41" fmla="*/ 598788 w 630031"/>
                <a:gd name="connsiteY41" fmla="*/ 123265 h 309176"/>
                <a:gd name="connsiteX42" fmla="*/ 599439 w 630031"/>
                <a:gd name="connsiteY42" fmla="*/ 116756 h 309176"/>
                <a:gd name="connsiteX43" fmla="*/ 601717 w 630031"/>
                <a:gd name="connsiteY43" fmla="*/ 110573 h 309176"/>
                <a:gd name="connsiteX44" fmla="*/ 604321 w 630031"/>
                <a:gd name="connsiteY44" fmla="*/ 107644 h 309176"/>
                <a:gd name="connsiteX45" fmla="*/ 607901 w 630031"/>
                <a:gd name="connsiteY45" fmla="*/ 103413 h 309176"/>
                <a:gd name="connsiteX46" fmla="*/ 604647 w 630031"/>
                <a:gd name="connsiteY46" fmla="*/ 101460 h 309176"/>
                <a:gd name="connsiteX47" fmla="*/ 602694 w 630031"/>
                <a:gd name="connsiteY47" fmla="*/ 100484 h 309176"/>
                <a:gd name="connsiteX48" fmla="*/ 601717 w 630031"/>
                <a:gd name="connsiteY48" fmla="*/ 100158 h 309176"/>
                <a:gd name="connsiteX49" fmla="*/ 601717 w 630031"/>
                <a:gd name="connsiteY49" fmla="*/ 100158 h 309176"/>
                <a:gd name="connsiteX50" fmla="*/ 600416 w 630031"/>
                <a:gd name="connsiteY50" fmla="*/ 97229 h 309176"/>
                <a:gd name="connsiteX51" fmla="*/ 600090 w 630031"/>
                <a:gd name="connsiteY51" fmla="*/ 94951 h 309176"/>
                <a:gd name="connsiteX52" fmla="*/ 600090 w 630031"/>
                <a:gd name="connsiteY52" fmla="*/ 94951 h 309176"/>
                <a:gd name="connsiteX53" fmla="*/ 597812 w 630031"/>
                <a:gd name="connsiteY53" fmla="*/ 92347 h 309176"/>
                <a:gd name="connsiteX54" fmla="*/ 593256 w 630031"/>
                <a:gd name="connsiteY54" fmla="*/ 84211 h 309176"/>
                <a:gd name="connsiteX55" fmla="*/ 603345 w 630031"/>
                <a:gd name="connsiteY55" fmla="*/ 81933 h 309176"/>
                <a:gd name="connsiteX56" fmla="*/ 605623 w 630031"/>
                <a:gd name="connsiteY56" fmla="*/ 82258 h 309176"/>
                <a:gd name="connsiteX57" fmla="*/ 606274 w 630031"/>
                <a:gd name="connsiteY57" fmla="*/ 80305 h 309176"/>
                <a:gd name="connsiteX58" fmla="*/ 607250 w 630031"/>
                <a:gd name="connsiteY58" fmla="*/ 76400 h 309176"/>
                <a:gd name="connsiteX59" fmla="*/ 607250 w 630031"/>
                <a:gd name="connsiteY59" fmla="*/ 70542 h 309176"/>
                <a:gd name="connsiteX60" fmla="*/ 607250 w 630031"/>
                <a:gd name="connsiteY60" fmla="*/ 66637 h 309176"/>
                <a:gd name="connsiteX61" fmla="*/ 610179 w 630031"/>
                <a:gd name="connsiteY61" fmla="*/ 61429 h 309176"/>
                <a:gd name="connsiteX62" fmla="*/ 610830 w 630031"/>
                <a:gd name="connsiteY62" fmla="*/ 60778 h 309176"/>
                <a:gd name="connsiteX63" fmla="*/ 610830 w 630031"/>
                <a:gd name="connsiteY63" fmla="*/ 60778 h 309176"/>
                <a:gd name="connsiteX64" fmla="*/ 611806 w 630031"/>
                <a:gd name="connsiteY64" fmla="*/ 55246 h 309176"/>
                <a:gd name="connsiteX65" fmla="*/ 613108 w 630031"/>
                <a:gd name="connsiteY65" fmla="*/ 45482 h 309176"/>
                <a:gd name="connsiteX66" fmla="*/ 611156 w 630031"/>
                <a:gd name="connsiteY66" fmla="*/ 41577 h 309176"/>
                <a:gd name="connsiteX67" fmla="*/ 608877 w 630031"/>
                <a:gd name="connsiteY67" fmla="*/ 37346 h 309176"/>
                <a:gd name="connsiteX68" fmla="*/ 613434 w 630031"/>
                <a:gd name="connsiteY68" fmla="*/ 30511 h 309176"/>
                <a:gd name="connsiteX69" fmla="*/ 613434 w 630031"/>
                <a:gd name="connsiteY69" fmla="*/ 30511 h 309176"/>
                <a:gd name="connsiteX70" fmla="*/ 615061 w 630031"/>
                <a:gd name="connsiteY70" fmla="*/ 28884 h 309176"/>
                <a:gd name="connsiteX71" fmla="*/ 620268 w 630031"/>
                <a:gd name="connsiteY71" fmla="*/ 26931 h 309176"/>
                <a:gd name="connsiteX72" fmla="*/ 623848 w 630031"/>
                <a:gd name="connsiteY72" fmla="*/ 26280 h 309176"/>
                <a:gd name="connsiteX73" fmla="*/ 624174 w 630031"/>
                <a:gd name="connsiteY73" fmla="*/ 26280 h 309176"/>
                <a:gd name="connsiteX74" fmla="*/ 628404 w 630031"/>
                <a:gd name="connsiteY74" fmla="*/ 22700 h 309176"/>
                <a:gd name="connsiteX75" fmla="*/ 630032 w 630031"/>
                <a:gd name="connsiteY75" fmla="*/ 19446 h 309176"/>
                <a:gd name="connsiteX76" fmla="*/ 630032 w 630031"/>
                <a:gd name="connsiteY76" fmla="*/ 19446 h 309176"/>
                <a:gd name="connsiteX77" fmla="*/ 630032 w 630031"/>
                <a:gd name="connsiteY77" fmla="*/ 19446 h 309176"/>
                <a:gd name="connsiteX78" fmla="*/ 630032 w 630031"/>
                <a:gd name="connsiteY78" fmla="*/ 19446 h 309176"/>
                <a:gd name="connsiteX79" fmla="*/ 625150 w 630031"/>
                <a:gd name="connsiteY79" fmla="*/ 16517 h 309176"/>
                <a:gd name="connsiteX80" fmla="*/ 620919 w 630031"/>
                <a:gd name="connsiteY80" fmla="*/ 14238 h 309176"/>
                <a:gd name="connsiteX81" fmla="*/ 619617 w 630031"/>
                <a:gd name="connsiteY81" fmla="*/ 9357 h 309176"/>
                <a:gd name="connsiteX82" fmla="*/ 619292 w 630031"/>
                <a:gd name="connsiteY82" fmla="*/ 7078 h 309176"/>
                <a:gd name="connsiteX83" fmla="*/ 616037 w 630031"/>
                <a:gd name="connsiteY83" fmla="*/ 7078 h 309176"/>
                <a:gd name="connsiteX84" fmla="*/ 616037 w 630031"/>
                <a:gd name="connsiteY84" fmla="*/ 7078 h 309176"/>
                <a:gd name="connsiteX85" fmla="*/ 611481 w 630031"/>
                <a:gd name="connsiteY85" fmla="*/ 7078 h 309176"/>
                <a:gd name="connsiteX86" fmla="*/ 608877 w 630031"/>
                <a:gd name="connsiteY86" fmla="*/ 6753 h 309176"/>
                <a:gd name="connsiteX87" fmla="*/ 607250 w 630031"/>
                <a:gd name="connsiteY87" fmla="*/ 7404 h 309176"/>
                <a:gd name="connsiteX88" fmla="*/ 598138 w 630031"/>
                <a:gd name="connsiteY88" fmla="*/ 10333 h 309176"/>
                <a:gd name="connsiteX89" fmla="*/ 596185 w 630031"/>
                <a:gd name="connsiteY89" fmla="*/ 10984 h 309176"/>
                <a:gd name="connsiteX90" fmla="*/ 587397 w 630031"/>
                <a:gd name="connsiteY90" fmla="*/ 10659 h 309176"/>
                <a:gd name="connsiteX91" fmla="*/ 585445 w 630031"/>
                <a:gd name="connsiteY91" fmla="*/ 10333 h 309176"/>
                <a:gd name="connsiteX92" fmla="*/ 581214 w 630031"/>
                <a:gd name="connsiteY92" fmla="*/ 11635 h 309176"/>
                <a:gd name="connsiteX93" fmla="*/ 576007 w 630031"/>
                <a:gd name="connsiteY93" fmla="*/ 12937 h 309176"/>
                <a:gd name="connsiteX94" fmla="*/ 573729 w 630031"/>
                <a:gd name="connsiteY94" fmla="*/ 9031 h 309176"/>
                <a:gd name="connsiteX95" fmla="*/ 574379 w 630031"/>
                <a:gd name="connsiteY95" fmla="*/ 6753 h 309176"/>
                <a:gd name="connsiteX96" fmla="*/ 574705 w 630031"/>
                <a:gd name="connsiteY96" fmla="*/ 5777 h 309176"/>
                <a:gd name="connsiteX97" fmla="*/ 575030 w 630031"/>
                <a:gd name="connsiteY97" fmla="*/ 5126 h 309176"/>
                <a:gd name="connsiteX98" fmla="*/ 575030 w 630031"/>
                <a:gd name="connsiteY98" fmla="*/ 244 h 309176"/>
                <a:gd name="connsiteX99" fmla="*/ 574705 w 630031"/>
                <a:gd name="connsiteY99" fmla="*/ 244 h 309176"/>
                <a:gd name="connsiteX100" fmla="*/ 574705 w 630031"/>
                <a:gd name="connsiteY100" fmla="*/ 244 h 309176"/>
                <a:gd name="connsiteX101" fmla="*/ 573729 w 630031"/>
                <a:gd name="connsiteY101" fmla="*/ 1546 h 309176"/>
                <a:gd name="connsiteX102" fmla="*/ 572427 w 630031"/>
                <a:gd name="connsiteY102" fmla="*/ 3173 h 309176"/>
                <a:gd name="connsiteX103" fmla="*/ 567870 w 630031"/>
                <a:gd name="connsiteY103" fmla="*/ 4150 h 309176"/>
                <a:gd name="connsiteX104" fmla="*/ 563640 w 630031"/>
                <a:gd name="connsiteY104" fmla="*/ 4475 h 309176"/>
                <a:gd name="connsiteX105" fmla="*/ 557456 w 630031"/>
                <a:gd name="connsiteY105" fmla="*/ 9682 h 309176"/>
                <a:gd name="connsiteX106" fmla="*/ 555503 w 630031"/>
                <a:gd name="connsiteY106" fmla="*/ 12286 h 309176"/>
                <a:gd name="connsiteX107" fmla="*/ 555503 w 630031"/>
                <a:gd name="connsiteY107" fmla="*/ 12286 h 309176"/>
                <a:gd name="connsiteX108" fmla="*/ 11996 w 630031"/>
                <a:gd name="connsiteY108" fmla="*/ 120011 h 309176"/>
                <a:gd name="connsiteX109" fmla="*/ 17854 w 630031"/>
                <a:gd name="connsiteY109" fmla="*/ 123591 h 309176"/>
                <a:gd name="connsiteX110" fmla="*/ 9718 w 630031"/>
                <a:gd name="connsiteY110" fmla="*/ 125544 h 309176"/>
                <a:gd name="connsiteX111" fmla="*/ 605 w 630031"/>
                <a:gd name="connsiteY111" fmla="*/ 119685 h 309176"/>
                <a:gd name="connsiteX112" fmla="*/ 11996 w 630031"/>
                <a:gd name="connsiteY112" fmla="*/ 120011 h 309176"/>
                <a:gd name="connsiteX113" fmla="*/ 11996 w 630031"/>
                <a:gd name="connsiteY113" fmla="*/ 120011 h 309176"/>
                <a:gd name="connsiteX114" fmla="*/ 39334 w 630031"/>
                <a:gd name="connsiteY114" fmla="*/ 114153 h 309176"/>
                <a:gd name="connsiteX115" fmla="*/ 43565 w 630031"/>
                <a:gd name="connsiteY115" fmla="*/ 118384 h 309176"/>
                <a:gd name="connsiteX116" fmla="*/ 45518 w 630031"/>
                <a:gd name="connsiteY116" fmla="*/ 113827 h 309176"/>
                <a:gd name="connsiteX117" fmla="*/ 42589 w 630031"/>
                <a:gd name="connsiteY117" fmla="*/ 111224 h 309176"/>
                <a:gd name="connsiteX118" fmla="*/ 39334 w 630031"/>
                <a:gd name="connsiteY118" fmla="*/ 114153 h 309176"/>
                <a:gd name="connsiteX119" fmla="*/ 39334 w 630031"/>
                <a:gd name="connsiteY119" fmla="*/ 114153 h 309176"/>
                <a:gd name="connsiteX120" fmla="*/ 82945 w 630031"/>
                <a:gd name="connsiteY120" fmla="*/ 139864 h 309176"/>
                <a:gd name="connsiteX121" fmla="*/ 80992 w 630031"/>
                <a:gd name="connsiteY121" fmla="*/ 143443 h 309176"/>
                <a:gd name="connsiteX122" fmla="*/ 88803 w 630031"/>
                <a:gd name="connsiteY122" fmla="*/ 146047 h 309176"/>
                <a:gd name="connsiteX123" fmla="*/ 95638 w 630031"/>
                <a:gd name="connsiteY123" fmla="*/ 146047 h 309176"/>
                <a:gd name="connsiteX124" fmla="*/ 101170 w 630031"/>
                <a:gd name="connsiteY124" fmla="*/ 142142 h 309176"/>
                <a:gd name="connsiteX125" fmla="*/ 93360 w 630031"/>
                <a:gd name="connsiteY125" fmla="*/ 140840 h 309176"/>
                <a:gd name="connsiteX126" fmla="*/ 82945 w 630031"/>
                <a:gd name="connsiteY126" fmla="*/ 139864 h 309176"/>
                <a:gd name="connsiteX127" fmla="*/ 82945 w 630031"/>
                <a:gd name="connsiteY127" fmla="*/ 139864 h 309176"/>
                <a:gd name="connsiteX128" fmla="*/ 323455 w 630031"/>
                <a:gd name="connsiteY128" fmla="*/ 303566 h 309176"/>
                <a:gd name="connsiteX129" fmla="*/ 328987 w 630031"/>
                <a:gd name="connsiteY129" fmla="*/ 309099 h 309176"/>
                <a:gd name="connsiteX130" fmla="*/ 335822 w 630031"/>
                <a:gd name="connsiteY130" fmla="*/ 305519 h 309176"/>
                <a:gd name="connsiteX131" fmla="*/ 331591 w 630031"/>
                <a:gd name="connsiteY131" fmla="*/ 302265 h 309176"/>
                <a:gd name="connsiteX132" fmla="*/ 323455 w 630031"/>
                <a:gd name="connsiteY132" fmla="*/ 303566 h 309176"/>
                <a:gd name="connsiteX133" fmla="*/ 323455 w 630031"/>
                <a:gd name="connsiteY133" fmla="*/ 303566 h 30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30031" h="309176">
                  <a:moveTo>
                    <a:pt x="555503" y="12286"/>
                  </a:moveTo>
                  <a:cubicBezTo>
                    <a:pt x="555829" y="14889"/>
                    <a:pt x="557781" y="15866"/>
                    <a:pt x="559083" y="18795"/>
                  </a:cubicBezTo>
                  <a:cubicBezTo>
                    <a:pt x="560710" y="22375"/>
                    <a:pt x="559409" y="23677"/>
                    <a:pt x="559734" y="27257"/>
                  </a:cubicBezTo>
                  <a:cubicBezTo>
                    <a:pt x="559734" y="30511"/>
                    <a:pt x="562012" y="31162"/>
                    <a:pt x="563314" y="35068"/>
                  </a:cubicBezTo>
                  <a:cubicBezTo>
                    <a:pt x="564941" y="38647"/>
                    <a:pt x="562012" y="40600"/>
                    <a:pt x="561036" y="43204"/>
                  </a:cubicBezTo>
                  <a:cubicBezTo>
                    <a:pt x="560385" y="45807"/>
                    <a:pt x="562338" y="43855"/>
                    <a:pt x="563965" y="46784"/>
                  </a:cubicBezTo>
                  <a:cubicBezTo>
                    <a:pt x="565592" y="49713"/>
                    <a:pt x="562988" y="51340"/>
                    <a:pt x="559734" y="54920"/>
                  </a:cubicBezTo>
                  <a:cubicBezTo>
                    <a:pt x="556479" y="58500"/>
                    <a:pt x="556154" y="69566"/>
                    <a:pt x="554527" y="73471"/>
                  </a:cubicBezTo>
                  <a:cubicBezTo>
                    <a:pt x="552899" y="77376"/>
                    <a:pt x="552249" y="84536"/>
                    <a:pt x="549320" y="90395"/>
                  </a:cubicBezTo>
                  <a:cubicBezTo>
                    <a:pt x="546390" y="96253"/>
                    <a:pt x="545414" y="92673"/>
                    <a:pt x="544112" y="94300"/>
                  </a:cubicBezTo>
                  <a:cubicBezTo>
                    <a:pt x="542810" y="95927"/>
                    <a:pt x="542485" y="102762"/>
                    <a:pt x="540858" y="106016"/>
                  </a:cubicBezTo>
                  <a:cubicBezTo>
                    <a:pt x="539231" y="109271"/>
                    <a:pt x="538579" y="111549"/>
                    <a:pt x="540207" y="113176"/>
                  </a:cubicBezTo>
                  <a:cubicBezTo>
                    <a:pt x="541834" y="114804"/>
                    <a:pt x="547041" y="112200"/>
                    <a:pt x="548994" y="110898"/>
                  </a:cubicBezTo>
                  <a:cubicBezTo>
                    <a:pt x="550947" y="109922"/>
                    <a:pt x="551923" y="106016"/>
                    <a:pt x="554527" y="107969"/>
                  </a:cubicBezTo>
                  <a:cubicBezTo>
                    <a:pt x="557131" y="109922"/>
                    <a:pt x="554852" y="114153"/>
                    <a:pt x="552899" y="115780"/>
                  </a:cubicBezTo>
                  <a:cubicBezTo>
                    <a:pt x="550947" y="117407"/>
                    <a:pt x="549970" y="117082"/>
                    <a:pt x="548343" y="117407"/>
                  </a:cubicBezTo>
                  <a:cubicBezTo>
                    <a:pt x="546716" y="118058"/>
                    <a:pt x="547692" y="121638"/>
                    <a:pt x="549970" y="122289"/>
                  </a:cubicBezTo>
                  <a:cubicBezTo>
                    <a:pt x="552249" y="122940"/>
                    <a:pt x="558432" y="118709"/>
                    <a:pt x="560710" y="118058"/>
                  </a:cubicBezTo>
                  <a:cubicBezTo>
                    <a:pt x="562988" y="117407"/>
                    <a:pt x="562988" y="120662"/>
                    <a:pt x="563640" y="123916"/>
                  </a:cubicBezTo>
                  <a:cubicBezTo>
                    <a:pt x="564290" y="127171"/>
                    <a:pt x="560710" y="124242"/>
                    <a:pt x="557781" y="124567"/>
                  </a:cubicBezTo>
                  <a:cubicBezTo>
                    <a:pt x="554852" y="124893"/>
                    <a:pt x="558432" y="128473"/>
                    <a:pt x="558432" y="133029"/>
                  </a:cubicBezTo>
                  <a:cubicBezTo>
                    <a:pt x="558432" y="137585"/>
                    <a:pt x="558758" y="138887"/>
                    <a:pt x="558107" y="141491"/>
                  </a:cubicBezTo>
                  <a:cubicBezTo>
                    <a:pt x="557781" y="144094"/>
                    <a:pt x="558432" y="148651"/>
                    <a:pt x="558107" y="153532"/>
                  </a:cubicBezTo>
                  <a:cubicBezTo>
                    <a:pt x="557456" y="158414"/>
                    <a:pt x="551923" y="164923"/>
                    <a:pt x="552574" y="168178"/>
                  </a:cubicBezTo>
                  <a:cubicBezTo>
                    <a:pt x="553225" y="171432"/>
                    <a:pt x="559409" y="166225"/>
                    <a:pt x="564616" y="165249"/>
                  </a:cubicBezTo>
                  <a:cubicBezTo>
                    <a:pt x="569823" y="164273"/>
                    <a:pt x="576332" y="165574"/>
                    <a:pt x="577959" y="166551"/>
                  </a:cubicBezTo>
                  <a:cubicBezTo>
                    <a:pt x="579586" y="167527"/>
                    <a:pt x="585445" y="168503"/>
                    <a:pt x="587723" y="167202"/>
                  </a:cubicBezTo>
                  <a:cubicBezTo>
                    <a:pt x="589676" y="166225"/>
                    <a:pt x="593581" y="163622"/>
                    <a:pt x="596185" y="161994"/>
                  </a:cubicBezTo>
                  <a:cubicBezTo>
                    <a:pt x="595859" y="160041"/>
                    <a:pt x="595534" y="157763"/>
                    <a:pt x="595208" y="156787"/>
                  </a:cubicBezTo>
                  <a:lnTo>
                    <a:pt x="595208" y="156787"/>
                  </a:lnTo>
                  <a:lnTo>
                    <a:pt x="594883" y="156136"/>
                  </a:lnTo>
                  <a:cubicBezTo>
                    <a:pt x="593906" y="154183"/>
                    <a:pt x="593256" y="152882"/>
                    <a:pt x="593256" y="151254"/>
                  </a:cubicBezTo>
                  <a:cubicBezTo>
                    <a:pt x="593256" y="150278"/>
                    <a:pt x="594232" y="147349"/>
                    <a:pt x="595534" y="144420"/>
                  </a:cubicBezTo>
                  <a:cubicBezTo>
                    <a:pt x="596836" y="141491"/>
                    <a:pt x="598463" y="138887"/>
                    <a:pt x="599114" y="137911"/>
                  </a:cubicBezTo>
                  <a:cubicBezTo>
                    <a:pt x="599765" y="137585"/>
                    <a:pt x="601067" y="136609"/>
                    <a:pt x="603019" y="135633"/>
                  </a:cubicBezTo>
                  <a:lnTo>
                    <a:pt x="603019" y="135633"/>
                  </a:lnTo>
                  <a:cubicBezTo>
                    <a:pt x="606274" y="134005"/>
                    <a:pt x="610830" y="131727"/>
                    <a:pt x="610830" y="131402"/>
                  </a:cubicBezTo>
                  <a:cubicBezTo>
                    <a:pt x="610830" y="131076"/>
                    <a:pt x="609203" y="131727"/>
                    <a:pt x="607576" y="131727"/>
                  </a:cubicBezTo>
                  <a:cubicBezTo>
                    <a:pt x="606274" y="131727"/>
                    <a:pt x="605297" y="131727"/>
                    <a:pt x="604647" y="131402"/>
                  </a:cubicBezTo>
                  <a:lnTo>
                    <a:pt x="604647" y="131402"/>
                  </a:lnTo>
                  <a:cubicBezTo>
                    <a:pt x="603995" y="131076"/>
                    <a:pt x="602694" y="129449"/>
                    <a:pt x="601392" y="127496"/>
                  </a:cubicBezTo>
                  <a:cubicBezTo>
                    <a:pt x="600090" y="125869"/>
                    <a:pt x="599114" y="123916"/>
                    <a:pt x="598788" y="123265"/>
                  </a:cubicBezTo>
                  <a:cubicBezTo>
                    <a:pt x="598463" y="122289"/>
                    <a:pt x="598788" y="119360"/>
                    <a:pt x="599439" y="116756"/>
                  </a:cubicBezTo>
                  <a:cubicBezTo>
                    <a:pt x="600090" y="114153"/>
                    <a:pt x="601067" y="111874"/>
                    <a:pt x="601717" y="110573"/>
                  </a:cubicBezTo>
                  <a:cubicBezTo>
                    <a:pt x="602368" y="109922"/>
                    <a:pt x="603345" y="108620"/>
                    <a:pt x="604321" y="107644"/>
                  </a:cubicBezTo>
                  <a:cubicBezTo>
                    <a:pt x="605948" y="106016"/>
                    <a:pt x="607576" y="104389"/>
                    <a:pt x="607901" y="103413"/>
                  </a:cubicBezTo>
                  <a:cubicBezTo>
                    <a:pt x="607901" y="103413"/>
                    <a:pt x="606274" y="102436"/>
                    <a:pt x="604647" y="101460"/>
                  </a:cubicBezTo>
                  <a:cubicBezTo>
                    <a:pt x="603995" y="101135"/>
                    <a:pt x="603345" y="100809"/>
                    <a:pt x="602694" y="100484"/>
                  </a:cubicBezTo>
                  <a:cubicBezTo>
                    <a:pt x="602368" y="100158"/>
                    <a:pt x="602043" y="100158"/>
                    <a:pt x="601717" y="100158"/>
                  </a:cubicBezTo>
                  <a:lnTo>
                    <a:pt x="601717" y="100158"/>
                  </a:lnTo>
                  <a:cubicBezTo>
                    <a:pt x="600416" y="99507"/>
                    <a:pt x="600416" y="98531"/>
                    <a:pt x="600416" y="97229"/>
                  </a:cubicBezTo>
                  <a:cubicBezTo>
                    <a:pt x="600416" y="96578"/>
                    <a:pt x="600416" y="95602"/>
                    <a:pt x="600090" y="94951"/>
                  </a:cubicBezTo>
                  <a:lnTo>
                    <a:pt x="600090" y="94951"/>
                  </a:lnTo>
                  <a:cubicBezTo>
                    <a:pt x="599765" y="94300"/>
                    <a:pt x="598788" y="93324"/>
                    <a:pt x="597812" y="92347"/>
                  </a:cubicBezTo>
                  <a:cubicBezTo>
                    <a:pt x="595534" y="89744"/>
                    <a:pt x="592605" y="86489"/>
                    <a:pt x="593256" y="84211"/>
                  </a:cubicBezTo>
                  <a:cubicBezTo>
                    <a:pt x="593906" y="81282"/>
                    <a:pt x="599439" y="81933"/>
                    <a:pt x="603345" y="81933"/>
                  </a:cubicBezTo>
                  <a:cubicBezTo>
                    <a:pt x="604647" y="81933"/>
                    <a:pt x="605623" y="82258"/>
                    <a:pt x="605623" y="82258"/>
                  </a:cubicBezTo>
                  <a:cubicBezTo>
                    <a:pt x="605623" y="82258"/>
                    <a:pt x="605948" y="81282"/>
                    <a:pt x="606274" y="80305"/>
                  </a:cubicBezTo>
                  <a:cubicBezTo>
                    <a:pt x="606599" y="79004"/>
                    <a:pt x="606925" y="77702"/>
                    <a:pt x="607250" y="76400"/>
                  </a:cubicBezTo>
                  <a:cubicBezTo>
                    <a:pt x="607250" y="74773"/>
                    <a:pt x="607250" y="72820"/>
                    <a:pt x="607250" y="70542"/>
                  </a:cubicBezTo>
                  <a:cubicBezTo>
                    <a:pt x="607250" y="69240"/>
                    <a:pt x="607250" y="67613"/>
                    <a:pt x="607250" y="66637"/>
                  </a:cubicBezTo>
                  <a:cubicBezTo>
                    <a:pt x="607250" y="63382"/>
                    <a:pt x="608877" y="62406"/>
                    <a:pt x="610179" y="61429"/>
                  </a:cubicBezTo>
                  <a:cubicBezTo>
                    <a:pt x="610505" y="61104"/>
                    <a:pt x="610830" y="61104"/>
                    <a:pt x="610830" y="60778"/>
                  </a:cubicBezTo>
                  <a:lnTo>
                    <a:pt x="610830" y="60778"/>
                  </a:lnTo>
                  <a:cubicBezTo>
                    <a:pt x="611156" y="60128"/>
                    <a:pt x="611481" y="57849"/>
                    <a:pt x="611806" y="55246"/>
                  </a:cubicBezTo>
                  <a:cubicBezTo>
                    <a:pt x="612458" y="51340"/>
                    <a:pt x="612783" y="46784"/>
                    <a:pt x="613108" y="45482"/>
                  </a:cubicBezTo>
                  <a:cubicBezTo>
                    <a:pt x="613108" y="44831"/>
                    <a:pt x="612132" y="43204"/>
                    <a:pt x="611156" y="41577"/>
                  </a:cubicBezTo>
                  <a:cubicBezTo>
                    <a:pt x="610179" y="39949"/>
                    <a:pt x="608877" y="38647"/>
                    <a:pt x="608877" y="37346"/>
                  </a:cubicBezTo>
                  <a:cubicBezTo>
                    <a:pt x="608877" y="35719"/>
                    <a:pt x="611481" y="32789"/>
                    <a:pt x="613434" y="30511"/>
                  </a:cubicBezTo>
                  <a:lnTo>
                    <a:pt x="613434" y="30511"/>
                  </a:lnTo>
                  <a:cubicBezTo>
                    <a:pt x="614085" y="29860"/>
                    <a:pt x="614736" y="29209"/>
                    <a:pt x="615061" y="28884"/>
                  </a:cubicBezTo>
                  <a:cubicBezTo>
                    <a:pt x="616363" y="27257"/>
                    <a:pt x="618315" y="27257"/>
                    <a:pt x="620268" y="26931"/>
                  </a:cubicBezTo>
                  <a:cubicBezTo>
                    <a:pt x="621570" y="26931"/>
                    <a:pt x="622872" y="26931"/>
                    <a:pt x="623848" y="26280"/>
                  </a:cubicBezTo>
                  <a:lnTo>
                    <a:pt x="624174" y="26280"/>
                  </a:lnTo>
                  <a:cubicBezTo>
                    <a:pt x="625476" y="25629"/>
                    <a:pt x="627103" y="24328"/>
                    <a:pt x="628404" y="22700"/>
                  </a:cubicBezTo>
                  <a:cubicBezTo>
                    <a:pt x="629381" y="21398"/>
                    <a:pt x="630032" y="20097"/>
                    <a:pt x="630032" y="19446"/>
                  </a:cubicBezTo>
                  <a:lnTo>
                    <a:pt x="630032" y="19446"/>
                  </a:lnTo>
                  <a:lnTo>
                    <a:pt x="630032" y="19446"/>
                  </a:lnTo>
                  <a:lnTo>
                    <a:pt x="630032" y="19446"/>
                  </a:lnTo>
                  <a:cubicBezTo>
                    <a:pt x="629706" y="18469"/>
                    <a:pt x="627428" y="17493"/>
                    <a:pt x="625150" y="16517"/>
                  </a:cubicBezTo>
                  <a:cubicBezTo>
                    <a:pt x="623523" y="15866"/>
                    <a:pt x="621895" y="14889"/>
                    <a:pt x="620919" y="14238"/>
                  </a:cubicBezTo>
                  <a:cubicBezTo>
                    <a:pt x="619617" y="12937"/>
                    <a:pt x="619617" y="11310"/>
                    <a:pt x="619617" y="9357"/>
                  </a:cubicBezTo>
                  <a:cubicBezTo>
                    <a:pt x="619617" y="8380"/>
                    <a:pt x="619617" y="7404"/>
                    <a:pt x="619292" y="7078"/>
                  </a:cubicBezTo>
                  <a:cubicBezTo>
                    <a:pt x="618967" y="6753"/>
                    <a:pt x="617665" y="6753"/>
                    <a:pt x="616037" y="7078"/>
                  </a:cubicBezTo>
                  <a:lnTo>
                    <a:pt x="616037" y="7078"/>
                  </a:lnTo>
                  <a:cubicBezTo>
                    <a:pt x="614410" y="7078"/>
                    <a:pt x="613108" y="7404"/>
                    <a:pt x="611481" y="7078"/>
                  </a:cubicBezTo>
                  <a:cubicBezTo>
                    <a:pt x="610179" y="6753"/>
                    <a:pt x="609528" y="6753"/>
                    <a:pt x="608877" y="6753"/>
                  </a:cubicBezTo>
                  <a:cubicBezTo>
                    <a:pt x="608552" y="6753"/>
                    <a:pt x="607901" y="7078"/>
                    <a:pt x="607250" y="7404"/>
                  </a:cubicBezTo>
                  <a:cubicBezTo>
                    <a:pt x="605623" y="8706"/>
                    <a:pt x="601717" y="9682"/>
                    <a:pt x="598138" y="10333"/>
                  </a:cubicBezTo>
                  <a:cubicBezTo>
                    <a:pt x="597486" y="10659"/>
                    <a:pt x="596510" y="10659"/>
                    <a:pt x="596185" y="10984"/>
                  </a:cubicBezTo>
                  <a:cubicBezTo>
                    <a:pt x="593256" y="11635"/>
                    <a:pt x="590327" y="11310"/>
                    <a:pt x="587397" y="10659"/>
                  </a:cubicBezTo>
                  <a:cubicBezTo>
                    <a:pt x="586747" y="10659"/>
                    <a:pt x="586096" y="10333"/>
                    <a:pt x="585445" y="10333"/>
                  </a:cubicBezTo>
                  <a:cubicBezTo>
                    <a:pt x="584143" y="10008"/>
                    <a:pt x="582516" y="10984"/>
                    <a:pt x="581214" y="11635"/>
                  </a:cubicBezTo>
                  <a:cubicBezTo>
                    <a:pt x="579586" y="12611"/>
                    <a:pt x="577634" y="13262"/>
                    <a:pt x="576007" y="12937"/>
                  </a:cubicBezTo>
                  <a:cubicBezTo>
                    <a:pt x="573729" y="12611"/>
                    <a:pt x="573403" y="10984"/>
                    <a:pt x="573729" y="9031"/>
                  </a:cubicBezTo>
                  <a:cubicBezTo>
                    <a:pt x="573729" y="8380"/>
                    <a:pt x="574054" y="7404"/>
                    <a:pt x="574379" y="6753"/>
                  </a:cubicBezTo>
                  <a:cubicBezTo>
                    <a:pt x="574379" y="6428"/>
                    <a:pt x="574705" y="6102"/>
                    <a:pt x="574705" y="5777"/>
                  </a:cubicBezTo>
                  <a:cubicBezTo>
                    <a:pt x="574705" y="5451"/>
                    <a:pt x="575030" y="5126"/>
                    <a:pt x="575030" y="5126"/>
                  </a:cubicBezTo>
                  <a:cubicBezTo>
                    <a:pt x="575681" y="3824"/>
                    <a:pt x="576332" y="1546"/>
                    <a:pt x="575030" y="244"/>
                  </a:cubicBezTo>
                  <a:cubicBezTo>
                    <a:pt x="574705" y="-81"/>
                    <a:pt x="574705" y="-81"/>
                    <a:pt x="574705" y="244"/>
                  </a:cubicBezTo>
                  <a:lnTo>
                    <a:pt x="574705" y="244"/>
                  </a:lnTo>
                  <a:cubicBezTo>
                    <a:pt x="574379" y="569"/>
                    <a:pt x="574054" y="895"/>
                    <a:pt x="573729" y="1546"/>
                  </a:cubicBezTo>
                  <a:cubicBezTo>
                    <a:pt x="573403" y="2197"/>
                    <a:pt x="573077" y="2522"/>
                    <a:pt x="572427" y="3173"/>
                  </a:cubicBezTo>
                  <a:cubicBezTo>
                    <a:pt x="571125" y="4475"/>
                    <a:pt x="569497" y="4150"/>
                    <a:pt x="567870" y="4150"/>
                  </a:cubicBezTo>
                  <a:cubicBezTo>
                    <a:pt x="566568" y="4150"/>
                    <a:pt x="564941" y="3824"/>
                    <a:pt x="563640" y="4475"/>
                  </a:cubicBezTo>
                  <a:cubicBezTo>
                    <a:pt x="562338" y="5126"/>
                    <a:pt x="559734" y="7404"/>
                    <a:pt x="557456" y="9682"/>
                  </a:cubicBezTo>
                  <a:cubicBezTo>
                    <a:pt x="557131" y="10984"/>
                    <a:pt x="556154" y="11635"/>
                    <a:pt x="555503" y="12286"/>
                  </a:cubicBezTo>
                  <a:lnTo>
                    <a:pt x="555503" y="12286"/>
                  </a:lnTo>
                  <a:close/>
                  <a:moveTo>
                    <a:pt x="11996" y="120011"/>
                  </a:moveTo>
                  <a:cubicBezTo>
                    <a:pt x="15576" y="122614"/>
                    <a:pt x="17203" y="121638"/>
                    <a:pt x="17854" y="123591"/>
                  </a:cubicBezTo>
                  <a:cubicBezTo>
                    <a:pt x="18505" y="125544"/>
                    <a:pt x="13298" y="125218"/>
                    <a:pt x="9718" y="125544"/>
                  </a:cubicBezTo>
                  <a:cubicBezTo>
                    <a:pt x="6138" y="125869"/>
                    <a:pt x="-2324" y="120662"/>
                    <a:pt x="605" y="119685"/>
                  </a:cubicBezTo>
                  <a:cubicBezTo>
                    <a:pt x="3534" y="118709"/>
                    <a:pt x="8091" y="116756"/>
                    <a:pt x="11996" y="120011"/>
                  </a:cubicBezTo>
                  <a:lnTo>
                    <a:pt x="11996" y="120011"/>
                  </a:lnTo>
                  <a:close/>
                  <a:moveTo>
                    <a:pt x="39334" y="114153"/>
                  </a:moveTo>
                  <a:cubicBezTo>
                    <a:pt x="42263" y="117733"/>
                    <a:pt x="41612" y="120336"/>
                    <a:pt x="43565" y="118384"/>
                  </a:cubicBezTo>
                  <a:cubicBezTo>
                    <a:pt x="45843" y="116431"/>
                    <a:pt x="43565" y="117082"/>
                    <a:pt x="45518" y="113827"/>
                  </a:cubicBezTo>
                  <a:cubicBezTo>
                    <a:pt x="47470" y="110573"/>
                    <a:pt x="44542" y="110898"/>
                    <a:pt x="42589" y="111224"/>
                  </a:cubicBezTo>
                  <a:cubicBezTo>
                    <a:pt x="40961" y="111549"/>
                    <a:pt x="37381" y="112200"/>
                    <a:pt x="39334" y="114153"/>
                  </a:cubicBezTo>
                  <a:lnTo>
                    <a:pt x="39334" y="114153"/>
                  </a:lnTo>
                  <a:close/>
                  <a:moveTo>
                    <a:pt x="82945" y="139864"/>
                  </a:moveTo>
                  <a:cubicBezTo>
                    <a:pt x="81318" y="141165"/>
                    <a:pt x="77412" y="141165"/>
                    <a:pt x="80992" y="143443"/>
                  </a:cubicBezTo>
                  <a:cubicBezTo>
                    <a:pt x="84572" y="145722"/>
                    <a:pt x="84897" y="143769"/>
                    <a:pt x="88803" y="146047"/>
                  </a:cubicBezTo>
                  <a:cubicBezTo>
                    <a:pt x="92708" y="148325"/>
                    <a:pt x="93360" y="147674"/>
                    <a:pt x="95638" y="146047"/>
                  </a:cubicBezTo>
                  <a:cubicBezTo>
                    <a:pt x="97916" y="144420"/>
                    <a:pt x="102472" y="144094"/>
                    <a:pt x="101170" y="142142"/>
                  </a:cubicBezTo>
                  <a:cubicBezTo>
                    <a:pt x="99869" y="140514"/>
                    <a:pt x="98567" y="141491"/>
                    <a:pt x="93360" y="140840"/>
                  </a:cubicBezTo>
                  <a:cubicBezTo>
                    <a:pt x="88478" y="140840"/>
                    <a:pt x="87176" y="137585"/>
                    <a:pt x="82945" y="139864"/>
                  </a:cubicBezTo>
                  <a:lnTo>
                    <a:pt x="82945" y="139864"/>
                  </a:lnTo>
                  <a:close/>
                  <a:moveTo>
                    <a:pt x="323455" y="303566"/>
                  </a:moveTo>
                  <a:cubicBezTo>
                    <a:pt x="327360" y="306170"/>
                    <a:pt x="325408" y="309750"/>
                    <a:pt x="328987" y="309099"/>
                  </a:cubicBezTo>
                  <a:cubicBezTo>
                    <a:pt x="332568" y="308448"/>
                    <a:pt x="335171" y="307472"/>
                    <a:pt x="335822" y="305519"/>
                  </a:cubicBezTo>
                  <a:cubicBezTo>
                    <a:pt x="336148" y="303566"/>
                    <a:pt x="334520" y="301939"/>
                    <a:pt x="331591" y="302265"/>
                  </a:cubicBezTo>
                  <a:cubicBezTo>
                    <a:pt x="328662" y="302590"/>
                    <a:pt x="321502" y="298034"/>
                    <a:pt x="323455" y="303566"/>
                  </a:cubicBezTo>
                  <a:lnTo>
                    <a:pt x="323455" y="30356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6" name="Freeform: Shape 2775">
              <a:extLst>
                <a:ext uri="{FF2B5EF4-FFF2-40B4-BE49-F238E27FC236}">
                  <a16:creationId xmlns:a16="http://schemas.microsoft.com/office/drawing/2014/main" id="{ABA6D243-1921-4022-945C-3BD559914202}"/>
                </a:ext>
              </a:extLst>
            </p:cNvPr>
            <p:cNvSpPr/>
            <p:nvPr/>
          </p:nvSpPr>
          <p:spPr>
            <a:xfrm>
              <a:off x="5252675" y="3137293"/>
              <a:ext cx="629073" cy="517053"/>
            </a:xfrm>
            <a:custGeom>
              <a:avLst/>
              <a:gdLst>
                <a:gd name="connsiteX0" fmla="*/ 456611 w 629073"/>
                <a:gd name="connsiteY0" fmla="*/ 12435 h 517053"/>
                <a:gd name="connsiteX1" fmla="*/ 452706 w 629073"/>
                <a:gd name="connsiteY1" fmla="*/ 12760 h 517053"/>
                <a:gd name="connsiteX2" fmla="*/ 441315 w 629073"/>
                <a:gd name="connsiteY2" fmla="*/ 14713 h 517053"/>
                <a:gd name="connsiteX3" fmla="*/ 431226 w 629073"/>
                <a:gd name="connsiteY3" fmla="*/ 10157 h 517053"/>
                <a:gd name="connsiteX4" fmla="*/ 421137 w 629073"/>
                <a:gd name="connsiteY4" fmla="*/ 13411 h 517053"/>
                <a:gd name="connsiteX5" fmla="*/ 404864 w 629073"/>
                <a:gd name="connsiteY5" fmla="*/ 8529 h 517053"/>
                <a:gd name="connsiteX6" fmla="*/ 384361 w 629073"/>
                <a:gd name="connsiteY6" fmla="*/ 11784 h 517053"/>
                <a:gd name="connsiteX7" fmla="*/ 371343 w 629073"/>
                <a:gd name="connsiteY7" fmla="*/ 9831 h 517053"/>
                <a:gd name="connsiteX8" fmla="*/ 352791 w 629073"/>
                <a:gd name="connsiteY8" fmla="*/ 6902 h 517053"/>
                <a:gd name="connsiteX9" fmla="*/ 343679 w 629073"/>
                <a:gd name="connsiteY9" fmla="*/ 2997 h 517053"/>
                <a:gd name="connsiteX10" fmla="*/ 333264 w 629073"/>
                <a:gd name="connsiteY10" fmla="*/ 5926 h 517053"/>
                <a:gd name="connsiteX11" fmla="*/ 309506 w 629073"/>
                <a:gd name="connsiteY11" fmla="*/ 7878 h 517053"/>
                <a:gd name="connsiteX12" fmla="*/ 305275 w 629073"/>
                <a:gd name="connsiteY12" fmla="*/ 3973 h 517053"/>
                <a:gd name="connsiteX13" fmla="*/ 296162 w 629073"/>
                <a:gd name="connsiteY13" fmla="*/ 1695 h 517053"/>
                <a:gd name="connsiteX14" fmla="*/ 289328 w 629073"/>
                <a:gd name="connsiteY14" fmla="*/ 4624 h 517053"/>
                <a:gd name="connsiteX15" fmla="*/ 287050 w 629073"/>
                <a:gd name="connsiteY15" fmla="*/ 67 h 517053"/>
                <a:gd name="connsiteX16" fmla="*/ 275334 w 629073"/>
                <a:gd name="connsiteY16" fmla="*/ 5600 h 517053"/>
                <a:gd name="connsiteX17" fmla="*/ 280866 w 629073"/>
                <a:gd name="connsiteY17" fmla="*/ 10807 h 517053"/>
                <a:gd name="connsiteX18" fmla="*/ 267523 w 629073"/>
                <a:gd name="connsiteY18" fmla="*/ 15364 h 517053"/>
                <a:gd name="connsiteX19" fmla="*/ 261990 w 629073"/>
                <a:gd name="connsiteY19" fmla="*/ 13736 h 517053"/>
                <a:gd name="connsiteX20" fmla="*/ 251901 w 629073"/>
                <a:gd name="connsiteY20" fmla="*/ 20245 h 517053"/>
                <a:gd name="connsiteX21" fmla="*/ 247996 w 629073"/>
                <a:gd name="connsiteY21" fmla="*/ 27406 h 517053"/>
                <a:gd name="connsiteX22" fmla="*/ 254505 w 629073"/>
                <a:gd name="connsiteY22" fmla="*/ 32938 h 517053"/>
                <a:gd name="connsiteX23" fmla="*/ 254505 w 629073"/>
                <a:gd name="connsiteY23" fmla="*/ 38471 h 517053"/>
                <a:gd name="connsiteX24" fmla="*/ 262966 w 629073"/>
                <a:gd name="connsiteY24" fmla="*/ 35216 h 517053"/>
                <a:gd name="connsiteX25" fmla="*/ 262316 w 629073"/>
                <a:gd name="connsiteY25" fmla="*/ 39122 h 517053"/>
                <a:gd name="connsiteX26" fmla="*/ 260037 w 629073"/>
                <a:gd name="connsiteY26" fmla="*/ 45305 h 517053"/>
                <a:gd name="connsiteX27" fmla="*/ 267197 w 629073"/>
                <a:gd name="connsiteY27" fmla="*/ 46282 h 517053"/>
                <a:gd name="connsiteX28" fmla="*/ 261339 w 629073"/>
                <a:gd name="connsiteY28" fmla="*/ 52791 h 517053"/>
                <a:gd name="connsiteX29" fmla="*/ 259061 w 629073"/>
                <a:gd name="connsiteY29" fmla="*/ 62880 h 517053"/>
                <a:gd name="connsiteX30" fmla="*/ 259712 w 629073"/>
                <a:gd name="connsiteY30" fmla="*/ 62229 h 517053"/>
                <a:gd name="connsiteX31" fmla="*/ 266872 w 629073"/>
                <a:gd name="connsiteY31" fmla="*/ 56696 h 517053"/>
                <a:gd name="connsiteX32" fmla="*/ 272405 w 629073"/>
                <a:gd name="connsiteY32" fmla="*/ 56045 h 517053"/>
                <a:gd name="connsiteX33" fmla="*/ 275008 w 629073"/>
                <a:gd name="connsiteY33" fmla="*/ 55720 h 517053"/>
                <a:gd name="connsiteX34" fmla="*/ 275985 w 629073"/>
                <a:gd name="connsiteY34" fmla="*/ 54418 h 517053"/>
                <a:gd name="connsiteX35" fmla="*/ 277286 w 629073"/>
                <a:gd name="connsiteY35" fmla="*/ 52791 h 517053"/>
                <a:gd name="connsiteX36" fmla="*/ 277286 w 629073"/>
                <a:gd name="connsiteY36" fmla="*/ 52791 h 517053"/>
                <a:gd name="connsiteX37" fmla="*/ 281517 w 629073"/>
                <a:gd name="connsiteY37" fmla="*/ 52791 h 517053"/>
                <a:gd name="connsiteX38" fmla="*/ 282168 w 629073"/>
                <a:gd name="connsiteY38" fmla="*/ 60276 h 517053"/>
                <a:gd name="connsiteX39" fmla="*/ 281843 w 629073"/>
                <a:gd name="connsiteY39" fmla="*/ 60927 h 517053"/>
                <a:gd name="connsiteX40" fmla="*/ 281517 w 629073"/>
                <a:gd name="connsiteY40" fmla="*/ 61903 h 517053"/>
                <a:gd name="connsiteX41" fmla="*/ 280866 w 629073"/>
                <a:gd name="connsiteY41" fmla="*/ 63856 h 517053"/>
                <a:gd name="connsiteX42" fmla="*/ 281192 w 629073"/>
                <a:gd name="connsiteY42" fmla="*/ 64507 h 517053"/>
                <a:gd name="connsiteX43" fmla="*/ 284772 w 629073"/>
                <a:gd name="connsiteY43" fmla="*/ 63531 h 517053"/>
                <a:gd name="connsiteX44" fmla="*/ 290630 w 629073"/>
                <a:gd name="connsiteY44" fmla="*/ 62229 h 517053"/>
                <a:gd name="connsiteX45" fmla="*/ 292583 w 629073"/>
                <a:gd name="connsiteY45" fmla="*/ 62554 h 517053"/>
                <a:gd name="connsiteX46" fmla="*/ 300068 w 629073"/>
                <a:gd name="connsiteY46" fmla="*/ 62880 h 517053"/>
                <a:gd name="connsiteX47" fmla="*/ 302346 w 629073"/>
                <a:gd name="connsiteY47" fmla="*/ 62229 h 517053"/>
                <a:gd name="connsiteX48" fmla="*/ 310157 w 629073"/>
                <a:gd name="connsiteY48" fmla="*/ 59625 h 517053"/>
                <a:gd name="connsiteX49" fmla="*/ 313086 w 629073"/>
                <a:gd name="connsiteY49" fmla="*/ 58324 h 517053"/>
                <a:gd name="connsiteX50" fmla="*/ 316666 w 629073"/>
                <a:gd name="connsiteY50" fmla="*/ 58649 h 517053"/>
                <a:gd name="connsiteX51" fmla="*/ 320246 w 629073"/>
                <a:gd name="connsiteY51" fmla="*/ 58649 h 517053"/>
                <a:gd name="connsiteX52" fmla="*/ 320246 w 629073"/>
                <a:gd name="connsiteY52" fmla="*/ 58649 h 517053"/>
                <a:gd name="connsiteX53" fmla="*/ 325779 w 629073"/>
                <a:gd name="connsiteY53" fmla="*/ 59625 h 517053"/>
                <a:gd name="connsiteX54" fmla="*/ 326755 w 629073"/>
                <a:gd name="connsiteY54" fmla="*/ 63856 h 517053"/>
                <a:gd name="connsiteX55" fmla="*/ 327081 w 629073"/>
                <a:gd name="connsiteY55" fmla="*/ 66460 h 517053"/>
                <a:gd name="connsiteX56" fmla="*/ 330335 w 629073"/>
                <a:gd name="connsiteY56" fmla="*/ 68413 h 517053"/>
                <a:gd name="connsiteX57" fmla="*/ 336519 w 629073"/>
                <a:gd name="connsiteY57" fmla="*/ 72644 h 517053"/>
                <a:gd name="connsiteX58" fmla="*/ 336519 w 629073"/>
                <a:gd name="connsiteY58" fmla="*/ 72644 h 517053"/>
                <a:gd name="connsiteX59" fmla="*/ 336519 w 629073"/>
                <a:gd name="connsiteY59" fmla="*/ 72644 h 517053"/>
                <a:gd name="connsiteX60" fmla="*/ 336519 w 629073"/>
                <a:gd name="connsiteY60" fmla="*/ 72644 h 517053"/>
                <a:gd name="connsiteX61" fmla="*/ 334566 w 629073"/>
                <a:gd name="connsiteY61" fmla="*/ 78502 h 517053"/>
                <a:gd name="connsiteX62" fmla="*/ 329359 w 629073"/>
                <a:gd name="connsiteY62" fmla="*/ 82733 h 517053"/>
                <a:gd name="connsiteX63" fmla="*/ 329359 w 629073"/>
                <a:gd name="connsiteY63" fmla="*/ 82733 h 517053"/>
                <a:gd name="connsiteX64" fmla="*/ 329034 w 629073"/>
                <a:gd name="connsiteY64" fmla="*/ 82733 h 517053"/>
                <a:gd name="connsiteX65" fmla="*/ 329034 w 629073"/>
                <a:gd name="connsiteY65" fmla="*/ 82733 h 517053"/>
                <a:gd name="connsiteX66" fmla="*/ 324477 w 629073"/>
                <a:gd name="connsiteY66" fmla="*/ 83384 h 517053"/>
                <a:gd name="connsiteX67" fmla="*/ 321223 w 629073"/>
                <a:gd name="connsiteY67" fmla="*/ 84360 h 517053"/>
                <a:gd name="connsiteX68" fmla="*/ 319595 w 629073"/>
                <a:gd name="connsiteY68" fmla="*/ 86312 h 517053"/>
                <a:gd name="connsiteX69" fmla="*/ 319595 w 629073"/>
                <a:gd name="connsiteY69" fmla="*/ 86312 h 517053"/>
                <a:gd name="connsiteX70" fmla="*/ 315690 w 629073"/>
                <a:gd name="connsiteY70" fmla="*/ 91194 h 517053"/>
                <a:gd name="connsiteX71" fmla="*/ 317317 w 629073"/>
                <a:gd name="connsiteY71" fmla="*/ 93798 h 517053"/>
                <a:gd name="connsiteX72" fmla="*/ 319921 w 629073"/>
                <a:gd name="connsiteY72" fmla="*/ 99331 h 517053"/>
                <a:gd name="connsiteX73" fmla="*/ 318619 w 629073"/>
                <a:gd name="connsiteY73" fmla="*/ 109094 h 517053"/>
                <a:gd name="connsiteX74" fmla="*/ 317643 w 629073"/>
                <a:gd name="connsiteY74" fmla="*/ 115278 h 517053"/>
                <a:gd name="connsiteX75" fmla="*/ 317643 w 629073"/>
                <a:gd name="connsiteY75" fmla="*/ 115278 h 517053"/>
                <a:gd name="connsiteX76" fmla="*/ 316015 w 629073"/>
                <a:gd name="connsiteY76" fmla="*/ 117231 h 517053"/>
                <a:gd name="connsiteX77" fmla="*/ 314388 w 629073"/>
                <a:gd name="connsiteY77" fmla="*/ 120160 h 517053"/>
                <a:gd name="connsiteX78" fmla="*/ 314388 w 629073"/>
                <a:gd name="connsiteY78" fmla="*/ 124065 h 517053"/>
                <a:gd name="connsiteX79" fmla="*/ 314388 w 629073"/>
                <a:gd name="connsiteY79" fmla="*/ 130249 h 517053"/>
                <a:gd name="connsiteX80" fmla="*/ 313412 w 629073"/>
                <a:gd name="connsiteY80" fmla="*/ 134805 h 517053"/>
                <a:gd name="connsiteX81" fmla="*/ 311459 w 629073"/>
                <a:gd name="connsiteY81" fmla="*/ 138060 h 517053"/>
                <a:gd name="connsiteX82" fmla="*/ 307553 w 629073"/>
                <a:gd name="connsiteY82" fmla="*/ 138385 h 517053"/>
                <a:gd name="connsiteX83" fmla="*/ 300068 w 629073"/>
                <a:gd name="connsiteY83" fmla="*/ 138711 h 517053"/>
                <a:gd name="connsiteX84" fmla="*/ 304299 w 629073"/>
                <a:gd name="connsiteY84" fmla="*/ 144569 h 517053"/>
                <a:gd name="connsiteX85" fmla="*/ 306903 w 629073"/>
                <a:gd name="connsiteY85" fmla="*/ 147823 h 517053"/>
                <a:gd name="connsiteX86" fmla="*/ 306903 w 629073"/>
                <a:gd name="connsiteY86" fmla="*/ 147823 h 517053"/>
                <a:gd name="connsiteX87" fmla="*/ 307553 w 629073"/>
                <a:gd name="connsiteY87" fmla="*/ 151403 h 517053"/>
                <a:gd name="connsiteX88" fmla="*/ 307553 w 629073"/>
                <a:gd name="connsiteY88" fmla="*/ 152054 h 517053"/>
                <a:gd name="connsiteX89" fmla="*/ 307553 w 629073"/>
                <a:gd name="connsiteY89" fmla="*/ 152054 h 517053"/>
                <a:gd name="connsiteX90" fmla="*/ 308204 w 629073"/>
                <a:gd name="connsiteY90" fmla="*/ 152380 h 517053"/>
                <a:gd name="connsiteX91" fmla="*/ 310157 w 629073"/>
                <a:gd name="connsiteY91" fmla="*/ 153356 h 517053"/>
                <a:gd name="connsiteX92" fmla="*/ 314714 w 629073"/>
                <a:gd name="connsiteY92" fmla="*/ 158889 h 517053"/>
                <a:gd name="connsiteX93" fmla="*/ 310483 w 629073"/>
                <a:gd name="connsiteY93" fmla="*/ 163770 h 517053"/>
                <a:gd name="connsiteX94" fmla="*/ 307879 w 629073"/>
                <a:gd name="connsiteY94" fmla="*/ 166374 h 517053"/>
                <a:gd name="connsiteX95" fmla="*/ 305926 w 629073"/>
                <a:gd name="connsiteY95" fmla="*/ 171256 h 517053"/>
                <a:gd name="connsiteX96" fmla="*/ 305275 w 629073"/>
                <a:gd name="connsiteY96" fmla="*/ 176463 h 517053"/>
                <a:gd name="connsiteX97" fmla="*/ 307553 w 629073"/>
                <a:gd name="connsiteY97" fmla="*/ 180043 h 517053"/>
                <a:gd name="connsiteX98" fmla="*/ 309832 w 629073"/>
                <a:gd name="connsiteY98" fmla="*/ 182972 h 517053"/>
                <a:gd name="connsiteX99" fmla="*/ 309832 w 629073"/>
                <a:gd name="connsiteY99" fmla="*/ 182972 h 517053"/>
                <a:gd name="connsiteX100" fmla="*/ 311459 w 629073"/>
                <a:gd name="connsiteY100" fmla="*/ 182972 h 517053"/>
                <a:gd name="connsiteX101" fmla="*/ 317317 w 629073"/>
                <a:gd name="connsiteY101" fmla="*/ 185250 h 517053"/>
                <a:gd name="connsiteX102" fmla="*/ 307879 w 629073"/>
                <a:gd name="connsiteY102" fmla="*/ 192085 h 517053"/>
                <a:gd name="connsiteX103" fmla="*/ 307879 w 629073"/>
                <a:gd name="connsiteY103" fmla="*/ 192085 h 517053"/>
                <a:gd name="connsiteX104" fmla="*/ 304625 w 629073"/>
                <a:gd name="connsiteY104" fmla="*/ 194038 h 517053"/>
                <a:gd name="connsiteX105" fmla="*/ 301695 w 629073"/>
                <a:gd name="connsiteY105" fmla="*/ 199570 h 517053"/>
                <a:gd name="connsiteX106" fmla="*/ 299743 w 629073"/>
                <a:gd name="connsiteY106" fmla="*/ 205103 h 517053"/>
                <a:gd name="connsiteX107" fmla="*/ 301370 w 629073"/>
                <a:gd name="connsiteY107" fmla="*/ 209334 h 517053"/>
                <a:gd name="connsiteX108" fmla="*/ 301695 w 629073"/>
                <a:gd name="connsiteY108" fmla="*/ 209985 h 517053"/>
                <a:gd name="connsiteX109" fmla="*/ 301695 w 629073"/>
                <a:gd name="connsiteY109" fmla="*/ 209985 h 517053"/>
                <a:gd name="connsiteX110" fmla="*/ 302672 w 629073"/>
                <a:gd name="connsiteY110" fmla="*/ 214541 h 517053"/>
                <a:gd name="connsiteX111" fmla="*/ 316015 w 629073"/>
                <a:gd name="connsiteY111" fmla="*/ 213565 h 517053"/>
                <a:gd name="connsiteX112" fmla="*/ 315690 w 629073"/>
                <a:gd name="connsiteY112" fmla="*/ 218121 h 517053"/>
                <a:gd name="connsiteX113" fmla="*/ 325779 w 629073"/>
                <a:gd name="connsiteY113" fmla="*/ 227234 h 517053"/>
                <a:gd name="connsiteX114" fmla="*/ 330335 w 629073"/>
                <a:gd name="connsiteY114" fmla="*/ 226583 h 517053"/>
                <a:gd name="connsiteX115" fmla="*/ 334892 w 629073"/>
                <a:gd name="connsiteY115" fmla="*/ 227885 h 517053"/>
                <a:gd name="connsiteX116" fmla="*/ 330010 w 629073"/>
                <a:gd name="connsiteY116" fmla="*/ 232116 h 517053"/>
                <a:gd name="connsiteX117" fmla="*/ 330661 w 629073"/>
                <a:gd name="connsiteY117" fmla="*/ 238299 h 517053"/>
                <a:gd name="connsiteX118" fmla="*/ 342052 w 629073"/>
                <a:gd name="connsiteY118" fmla="*/ 251317 h 517053"/>
                <a:gd name="connsiteX119" fmla="*/ 350513 w 629073"/>
                <a:gd name="connsiteY119" fmla="*/ 254246 h 517053"/>
                <a:gd name="connsiteX120" fmla="*/ 358975 w 629073"/>
                <a:gd name="connsiteY120" fmla="*/ 251317 h 517053"/>
                <a:gd name="connsiteX121" fmla="*/ 361904 w 629073"/>
                <a:gd name="connsiteY121" fmla="*/ 246761 h 517053"/>
                <a:gd name="connsiteX122" fmla="*/ 370691 w 629073"/>
                <a:gd name="connsiteY122" fmla="*/ 242205 h 517053"/>
                <a:gd name="connsiteX123" fmla="*/ 385988 w 629073"/>
                <a:gd name="connsiteY123" fmla="*/ 233743 h 517053"/>
                <a:gd name="connsiteX124" fmla="*/ 421462 w 629073"/>
                <a:gd name="connsiteY124" fmla="*/ 232441 h 517053"/>
                <a:gd name="connsiteX125" fmla="*/ 434155 w 629073"/>
                <a:gd name="connsiteY125" fmla="*/ 234068 h 517053"/>
                <a:gd name="connsiteX126" fmla="*/ 442616 w 629073"/>
                <a:gd name="connsiteY126" fmla="*/ 228861 h 517053"/>
                <a:gd name="connsiteX127" fmla="*/ 448800 w 629073"/>
                <a:gd name="connsiteY127" fmla="*/ 232441 h 517053"/>
                <a:gd name="connsiteX128" fmla="*/ 455960 w 629073"/>
                <a:gd name="connsiteY128" fmla="*/ 223654 h 517053"/>
                <a:gd name="connsiteX129" fmla="*/ 463120 w 629073"/>
                <a:gd name="connsiteY129" fmla="*/ 211612 h 517053"/>
                <a:gd name="connsiteX130" fmla="*/ 468978 w 629073"/>
                <a:gd name="connsiteY130" fmla="*/ 210636 h 517053"/>
                <a:gd name="connsiteX131" fmla="*/ 480369 w 629073"/>
                <a:gd name="connsiteY131" fmla="*/ 207707 h 517053"/>
                <a:gd name="connsiteX132" fmla="*/ 490133 w 629073"/>
                <a:gd name="connsiteY132" fmla="*/ 205754 h 517053"/>
                <a:gd name="connsiteX133" fmla="*/ 485577 w 629073"/>
                <a:gd name="connsiteY133" fmla="*/ 201198 h 517053"/>
                <a:gd name="connsiteX134" fmla="*/ 487529 w 629073"/>
                <a:gd name="connsiteY134" fmla="*/ 198268 h 517053"/>
                <a:gd name="connsiteX135" fmla="*/ 492411 w 629073"/>
                <a:gd name="connsiteY135" fmla="*/ 183948 h 517053"/>
                <a:gd name="connsiteX136" fmla="*/ 503476 w 629073"/>
                <a:gd name="connsiteY136" fmla="*/ 175161 h 517053"/>
                <a:gd name="connsiteX137" fmla="*/ 515843 w 629073"/>
                <a:gd name="connsiteY137" fmla="*/ 169954 h 517053"/>
                <a:gd name="connsiteX138" fmla="*/ 512264 w 629073"/>
                <a:gd name="connsiteY138" fmla="*/ 166699 h 517053"/>
                <a:gd name="connsiteX139" fmla="*/ 506080 w 629073"/>
                <a:gd name="connsiteY139" fmla="*/ 157912 h 517053"/>
                <a:gd name="connsiteX140" fmla="*/ 499897 w 629073"/>
                <a:gd name="connsiteY140" fmla="*/ 145871 h 517053"/>
                <a:gd name="connsiteX141" fmla="*/ 505104 w 629073"/>
                <a:gd name="connsiteY141" fmla="*/ 132527 h 517053"/>
                <a:gd name="connsiteX142" fmla="*/ 520725 w 629073"/>
                <a:gd name="connsiteY142" fmla="*/ 111698 h 517053"/>
                <a:gd name="connsiteX143" fmla="*/ 534395 w 629073"/>
                <a:gd name="connsiteY143" fmla="*/ 91520 h 517053"/>
                <a:gd name="connsiteX144" fmla="*/ 551969 w 629073"/>
                <a:gd name="connsiteY144" fmla="*/ 87614 h 517053"/>
                <a:gd name="connsiteX145" fmla="*/ 567591 w 629073"/>
                <a:gd name="connsiteY145" fmla="*/ 80780 h 517053"/>
                <a:gd name="connsiteX146" fmla="*/ 578981 w 629073"/>
                <a:gd name="connsiteY146" fmla="*/ 73620 h 517053"/>
                <a:gd name="connsiteX147" fmla="*/ 596231 w 629073"/>
                <a:gd name="connsiteY147" fmla="*/ 63856 h 517053"/>
                <a:gd name="connsiteX148" fmla="*/ 595254 w 629073"/>
                <a:gd name="connsiteY148" fmla="*/ 54093 h 517053"/>
                <a:gd name="connsiteX149" fmla="*/ 601438 w 629073"/>
                <a:gd name="connsiteY149" fmla="*/ 48885 h 517053"/>
                <a:gd name="connsiteX150" fmla="*/ 600461 w 629073"/>
                <a:gd name="connsiteY150" fmla="*/ 45956 h 517053"/>
                <a:gd name="connsiteX151" fmla="*/ 583538 w 629073"/>
                <a:gd name="connsiteY151" fmla="*/ 49211 h 517053"/>
                <a:gd name="connsiteX152" fmla="*/ 575727 w 629073"/>
                <a:gd name="connsiteY152" fmla="*/ 47909 h 517053"/>
                <a:gd name="connsiteX153" fmla="*/ 569218 w 629073"/>
                <a:gd name="connsiteY153" fmla="*/ 45631 h 517053"/>
                <a:gd name="connsiteX154" fmla="*/ 566289 w 629073"/>
                <a:gd name="connsiteY154" fmla="*/ 43027 h 517053"/>
                <a:gd name="connsiteX155" fmla="*/ 561733 w 629073"/>
                <a:gd name="connsiteY155" fmla="*/ 47258 h 517053"/>
                <a:gd name="connsiteX156" fmla="*/ 554572 w 629073"/>
                <a:gd name="connsiteY156" fmla="*/ 49211 h 517053"/>
                <a:gd name="connsiteX157" fmla="*/ 547738 w 629073"/>
                <a:gd name="connsiteY157" fmla="*/ 49862 h 517053"/>
                <a:gd name="connsiteX158" fmla="*/ 545134 w 629073"/>
                <a:gd name="connsiteY158" fmla="*/ 39447 h 517053"/>
                <a:gd name="connsiteX159" fmla="*/ 545134 w 629073"/>
                <a:gd name="connsiteY159" fmla="*/ 39122 h 517053"/>
                <a:gd name="connsiteX160" fmla="*/ 544809 w 629073"/>
                <a:gd name="connsiteY160" fmla="*/ 38796 h 517053"/>
                <a:gd name="connsiteX161" fmla="*/ 536347 w 629073"/>
                <a:gd name="connsiteY161" fmla="*/ 34891 h 517053"/>
                <a:gd name="connsiteX162" fmla="*/ 529187 w 629073"/>
                <a:gd name="connsiteY162" fmla="*/ 31962 h 517053"/>
                <a:gd name="connsiteX163" fmla="*/ 527560 w 629073"/>
                <a:gd name="connsiteY163" fmla="*/ 31962 h 517053"/>
                <a:gd name="connsiteX164" fmla="*/ 526909 w 629073"/>
                <a:gd name="connsiteY164" fmla="*/ 34566 h 517053"/>
                <a:gd name="connsiteX165" fmla="*/ 526258 w 629073"/>
                <a:gd name="connsiteY165" fmla="*/ 37494 h 517053"/>
                <a:gd name="connsiteX166" fmla="*/ 526258 w 629073"/>
                <a:gd name="connsiteY166" fmla="*/ 37494 h 517053"/>
                <a:gd name="connsiteX167" fmla="*/ 519098 w 629073"/>
                <a:gd name="connsiteY167" fmla="*/ 39447 h 517053"/>
                <a:gd name="connsiteX168" fmla="*/ 519098 w 629073"/>
                <a:gd name="connsiteY168" fmla="*/ 39447 h 517053"/>
                <a:gd name="connsiteX169" fmla="*/ 514542 w 629073"/>
                <a:gd name="connsiteY169" fmla="*/ 39447 h 517053"/>
                <a:gd name="connsiteX170" fmla="*/ 505429 w 629073"/>
                <a:gd name="connsiteY170" fmla="*/ 35867 h 517053"/>
                <a:gd name="connsiteX171" fmla="*/ 504778 w 629073"/>
                <a:gd name="connsiteY171" fmla="*/ 35216 h 517053"/>
                <a:gd name="connsiteX172" fmla="*/ 504778 w 629073"/>
                <a:gd name="connsiteY172" fmla="*/ 35216 h 517053"/>
                <a:gd name="connsiteX173" fmla="*/ 495015 w 629073"/>
                <a:gd name="connsiteY173" fmla="*/ 35542 h 517053"/>
                <a:gd name="connsiteX174" fmla="*/ 493062 w 629073"/>
                <a:gd name="connsiteY174" fmla="*/ 35542 h 517053"/>
                <a:gd name="connsiteX175" fmla="*/ 488180 w 629073"/>
                <a:gd name="connsiteY175" fmla="*/ 31636 h 517053"/>
                <a:gd name="connsiteX176" fmla="*/ 487204 w 629073"/>
                <a:gd name="connsiteY176" fmla="*/ 30009 h 517053"/>
                <a:gd name="connsiteX177" fmla="*/ 482322 w 629073"/>
                <a:gd name="connsiteY177" fmla="*/ 28707 h 517053"/>
                <a:gd name="connsiteX178" fmla="*/ 470606 w 629073"/>
                <a:gd name="connsiteY178" fmla="*/ 27080 h 517053"/>
                <a:gd name="connsiteX179" fmla="*/ 467677 w 629073"/>
                <a:gd name="connsiteY179" fmla="*/ 23175 h 517053"/>
                <a:gd name="connsiteX180" fmla="*/ 468327 w 629073"/>
                <a:gd name="connsiteY180" fmla="*/ 19595 h 517053"/>
                <a:gd name="connsiteX181" fmla="*/ 468327 w 629073"/>
                <a:gd name="connsiteY181" fmla="*/ 19595 h 517053"/>
                <a:gd name="connsiteX182" fmla="*/ 468653 w 629073"/>
                <a:gd name="connsiteY182" fmla="*/ 17642 h 517053"/>
                <a:gd name="connsiteX183" fmla="*/ 466375 w 629073"/>
                <a:gd name="connsiteY183" fmla="*/ 17642 h 517053"/>
                <a:gd name="connsiteX184" fmla="*/ 466375 w 629073"/>
                <a:gd name="connsiteY184" fmla="*/ 17642 h 517053"/>
                <a:gd name="connsiteX185" fmla="*/ 464097 w 629073"/>
                <a:gd name="connsiteY185" fmla="*/ 17642 h 517053"/>
                <a:gd name="connsiteX186" fmla="*/ 461168 w 629073"/>
                <a:gd name="connsiteY186" fmla="*/ 17642 h 517053"/>
                <a:gd name="connsiteX187" fmla="*/ 456611 w 629073"/>
                <a:gd name="connsiteY187" fmla="*/ 13411 h 517053"/>
                <a:gd name="connsiteX188" fmla="*/ 456611 w 629073"/>
                <a:gd name="connsiteY188" fmla="*/ 12435 h 517053"/>
                <a:gd name="connsiteX189" fmla="*/ 456611 w 629073"/>
                <a:gd name="connsiteY189" fmla="*/ 12435 h 517053"/>
                <a:gd name="connsiteX190" fmla="*/ 4882 w 629073"/>
                <a:gd name="connsiteY190" fmla="*/ 483365 h 517053"/>
                <a:gd name="connsiteX191" fmla="*/ 9438 w 629073"/>
                <a:gd name="connsiteY191" fmla="*/ 489549 h 517053"/>
                <a:gd name="connsiteX192" fmla="*/ 11065 w 629073"/>
                <a:gd name="connsiteY192" fmla="*/ 485644 h 517053"/>
                <a:gd name="connsiteX193" fmla="*/ 11717 w 629073"/>
                <a:gd name="connsiteY193" fmla="*/ 481087 h 517053"/>
                <a:gd name="connsiteX194" fmla="*/ 4882 w 629073"/>
                <a:gd name="connsiteY194" fmla="*/ 483365 h 517053"/>
                <a:gd name="connsiteX195" fmla="*/ 4882 w 629073"/>
                <a:gd name="connsiteY195" fmla="*/ 483365 h 517053"/>
                <a:gd name="connsiteX196" fmla="*/ 3255 w 629073"/>
                <a:gd name="connsiteY196" fmla="*/ 510378 h 517053"/>
                <a:gd name="connsiteX197" fmla="*/ 8136 w 629073"/>
                <a:gd name="connsiteY197" fmla="*/ 510053 h 517053"/>
                <a:gd name="connsiteX198" fmla="*/ 5533 w 629073"/>
                <a:gd name="connsiteY198" fmla="*/ 516236 h 517053"/>
                <a:gd name="connsiteX199" fmla="*/ 0 w 629073"/>
                <a:gd name="connsiteY199" fmla="*/ 514609 h 517053"/>
                <a:gd name="connsiteX200" fmla="*/ 3255 w 629073"/>
                <a:gd name="connsiteY200" fmla="*/ 510378 h 517053"/>
                <a:gd name="connsiteX201" fmla="*/ 3255 w 629073"/>
                <a:gd name="connsiteY201" fmla="*/ 510378 h 517053"/>
                <a:gd name="connsiteX202" fmla="*/ 24084 w 629073"/>
                <a:gd name="connsiteY202" fmla="*/ 498662 h 517053"/>
                <a:gd name="connsiteX203" fmla="*/ 30267 w 629073"/>
                <a:gd name="connsiteY203" fmla="*/ 501265 h 517053"/>
                <a:gd name="connsiteX204" fmla="*/ 24084 w 629073"/>
                <a:gd name="connsiteY204" fmla="*/ 504520 h 517053"/>
                <a:gd name="connsiteX205" fmla="*/ 24084 w 629073"/>
                <a:gd name="connsiteY205" fmla="*/ 498662 h 517053"/>
                <a:gd name="connsiteX206" fmla="*/ 24084 w 629073"/>
                <a:gd name="connsiteY206" fmla="*/ 498662 h 517053"/>
                <a:gd name="connsiteX207" fmla="*/ 40682 w 629073"/>
                <a:gd name="connsiteY207" fmla="*/ 491827 h 517053"/>
                <a:gd name="connsiteX208" fmla="*/ 54026 w 629073"/>
                <a:gd name="connsiteY208" fmla="*/ 487596 h 517053"/>
                <a:gd name="connsiteX209" fmla="*/ 51096 w 629073"/>
                <a:gd name="connsiteY209" fmla="*/ 495407 h 517053"/>
                <a:gd name="connsiteX210" fmla="*/ 43611 w 629073"/>
                <a:gd name="connsiteY210" fmla="*/ 504845 h 517053"/>
                <a:gd name="connsiteX211" fmla="*/ 38078 w 629073"/>
                <a:gd name="connsiteY211" fmla="*/ 500289 h 517053"/>
                <a:gd name="connsiteX212" fmla="*/ 40682 w 629073"/>
                <a:gd name="connsiteY212" fmla="*/ 491827 h 517053"/>
                <a:gd name="connsiteX213" fmla="*/ 40682 w 629073"/>
                <a:gd name="connsiteY213" fmla="*/ 491827 h 517053"/>
                <a:gd name="connsiteX214" fmla="*/ 68020 w 629073"/>
                <a:gd name="connsiteY214" fmla="*/ 501916 h 517053"/>
                <a:gd name="connsiteX215" fmla="*/ 65091 w 629073"/>
                <a:gd name="connsiteY215" fmla="*/ 506798 h 517053"/>
                <a:gd name="connsiteX216" fmla="*/ 66393 w 629073"/>
                <a:gd name="connsiteY216" fmla="*/ 511680 h 517053"/>
                <a:gd name="connsiteX217" fmla="*/ 71274 w 629073"/>
                <a:gd name="connsiteY217" fmla="*/ 513307 h 517053"/>
                <a:gd name="connsiteX218" fmla="*/ 77458 w 629073"/>
                <a:gd name="connsiteY218" fmla="*/ 509076 h 517053"/>
                <a:gd name="connsiteX219" fmla="*/ 76482 w 629073"/>
                <a:gd name="connsiteY219" fmla="*/ 500615 h 517053"/>
                <a:gd name="connsiteX220" fmla="*/ 68020 w 629073"/>
                <a:gd name="connsiteY220" fmla="*/ 501916 h 517053"/>
                <a:gd name="connsiteX221" fmla="*/ 68020 w 629073"/>
                <a:gd name="connsiteY221" fmla="*/ 501916 h 517053"/>
                <a:gd name="connsiteX222" fmla="*/ 131483 w 629073"/>
                <a:gd name="connsiteY222" fmla="*/ 468720 h 517053"/>
                <a:gd name="connsiteX223" fmla="*/ 122696 w 629073"/>
                <a:gd name="connsiteY223" fmla="*/ 473927 h 517053"/>
                <a:gd name="connsiteX224" fmla="*/ 124974 w 629073"/>
                <a:gd name="connsiteY224" fmla="*/ 479460 h 517053"/>
                <a:gd name="connsiteX225" fmla="*/ 131483 w 629073"/>
                <a:gd name="connsiteY225" fmla="*/ 468720 h 517053"/>
                <a:gd name="connsiteX226" fmla="*/ 131483 w 629073"/>
                <a:gd name="connsiteY226" fmla="*/ 468720 h 517053"/>
                <a:gd name="connsiteX227" fmla="*/ 116512 w 629073"/>
                <a:gd name="connsiteY227" fmla="*/ 484667 h 517053"/>
                <a:gd name="connsiteX228" fmla="*/ 113258 w 629073"/>
                <a:gd name="connsiteY228" fmla="*/ 493780 h 517053"/>
                <a:gd name="connsiteX229" fmla="*/ 106098 w 629073"/>
                <a:gd name="connsiteY229" fmla="*/ 500289 h 517053"/>
                <a:gd name="connsiteX230" fmla="*/ 104471 w 629073"/>
                <a:gd name="connsiteY230" fmla="*/ 504520 h 517053"/>
                <a:gd name="connsiteX231" fmla="*/ 118790 w 629073"/>
                <a:gd name="connsiteY231" fmla="*/ 497685 h 517053"/>
                <a:gd name="connsiteX232" fmla="*/ 120743 w 629073"/>
                <a:gd name="connsiteY232" fmla="*/ 487596 h 517053"/>
                <a:gd name="connsiteX233" fmla="*/ 116512 w 629073"/>
                <a:gd name="connsiteY233" fmla="*/ 484667 h 517053"/>
                <a:gd name="connsiteX234" fmla="*/ 116512 w 629073"/>
                <a:gd name="connsiteY234" fmla="*/ 484667 h 517053"/>
                <a:gd name="connsiteX235" fmla="*/ 615432 w 629073"/>
                <a:gd name="connsiteY235" fmla="*/ 127320 h 517053"/>
                <a:gd name="connsiteX236" fmla="*/ 628125 w 629073"/>
                <a:gd name="connsiteY236" fmla="*/ 133829 h 517053"/>
                <a:gd name="connsiteX237" fmla="*/ 625521 w 629073"/>
                <a:gd name="connsiteY237" fmla="*/ 123740 h 517053"/>
                <a:gd name="connsiteX238" fmla="*/ 615432 w 629073"/>
                <a:gd name="connsiteY238" fmla="*/ 127320 h 517053"/>
                <a:gd name="connsiteX239" fmla="*/ 615432 w 629073"/>
                <a:gd name="connsiteY239" fmla="*/ 127320 h 517053"/>
                <a:gd name="connsiteX240" fmla="*/ 545785 w 629073"/>
                <a:gd name="connsiteY240" fmla="*/ 157587 h 517053"/>
                <a:gd name="connsiteX241" fmla="*/ 541880 w 629073"/>
                <a:gd name="connsiteY241" fmla="*/ 160841 h 517053"/>
                <a:gd name="connsiteX242" fmla="*/ 544483 w 629073"/>
                <a:gd name="connsiteY242" fmla="*/ 166049 h 517053"/>
                <a:gd name="connsiteX243" fmla="*/ 551318 w 629073"/>
                <a:gd name="connsiteY243" fmla="*/ 159539 h 517053"/>
                <a:gd name="connsiteX244" fmla="*/ 545785 w 629073"/>
                <a:gd name="connsiteY244" fmla="*/ 157587 h 517053"/>
                <a:gd name="connsiteX245" fmla="*/ 545785 w 629073"/>
                <a:gd name="connsiteY245" fmla="*/ 157587 h 517053"/>
                <a:gd name="connsiteX246" fmla="*/ 584840 w 629073"/>
                <a:gd name="connsiteY246" fmla="*/ 130574 h 517053"/>
                <a:gd name="connsiteX247" fmla="*/ 575727 w 629073"/>
                <a:gd name="connsiteY247" fmla="*/ 137409 h 517053"/>
                <a:gd name="connsiteX248" fmla="*/ 574751 w 629073"/>
                <a:gd name="connsiteY248" fmla="*/ 141965 h 517053"/>
                <a:gd name="connsiteX249" fmla="*/ 581585 w 629073"/>
                <a:gd name="connsiteY249" fmla="*/ 141314 h 517053"/>
                <a:gd name="connsiteX250" fmla="*/ 587443 w 629073"/>
                <a:gd name="connsiteY250" fmla="*/ 146847 h 517053"/>
                <a:gd name="connsiteX251" fmla="*/ 593301 w 629073"/>
                <a:gd name="connsiteY251" fmla="*/ 149776 h 517053"/>
                <a:gd name="connsiteX252" fmla="*/ 598834 w 629073"/>
                <a:gd name="connsiteY252" fmla="*/ 146521 h 517053"/>
                <a:gd name="connsiteX253" fmla="*/ 605669 w 629073"/>
                <a:gd name="connsiteY253" fmla="*/ 137083 h 517053"/>
                <a:gd name="connsiteX254" fmla="*/ 595580 w 629073"/>
                <a:gd name="connsiteY254" fmla="*/ 133829 h 517053"/>
                <a:gd name="connsiteX255" fmla="*/ 597858 w 629073"/>
                <a:gd name="connsiteY255" fmla="*/ 127971 h 517053"/>
                <a:gd name="connsiteX256" fmla="*/ 584840 w 629073"/>
                <a:gd name="connsiteY256" fmla="*/ 130574 h 517053"/>
                <a:gd name="connsiteX257" fmla="*/ 584840 w 629073"/>
                <a:gd name="connsiteY257" fmla="*/ 130574 h 51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629073" h="517053">
                  <a:moveTo>
                    <a:pt x="456611" y="12435"/>
                  </a:moveTo>
                  <a:cubicBezTo>
                    <a:pt x="455309" y="12435"/>
                    <a:pt x="454007" y="12435"/>
                    <a:pt x="452706" y="12760"/>
                  </a:cubicBezTo>
                  <a:cubicBezTo>
                    <a:pt x="448800" y="13411"/>
                    <a:pt x="445546" y="14713"/>
                    <a:pt x="441315" y="14713"/>
                  </a:cubicBezTo>
                  <a:cubicBezTo>
                    <a:pt x="437084" y="14713"/>
                    <a:pt x="436759" y="12435"/>
                    <a:pt x="431226" y="10157"/>
                  </a:cubicBezTo>
                  <a:cubicBezTo>
                    <a:pt x="425693" y="7553"/>
                    <a:pt x="427320" y="12109"/>
                    <a:pt x="421137" y="13411"/>
                  </a:cubicBezTo>
                  <a:cubicBezTo>
                    <a:pt x="414953" y="14713"/>
                    <a:pt x="408444" y="8855"/>
                    <a:pt x="404864" y="8529"/>
                  </a:cubicBezTo>
                  <a:cubicBezTo>
                    <a:pt x="400959" y="8529"/>
                    <a:pt x="390870" y="11133"/>
                    <a:pt x="384361" y="11784"/>
                  </a:cubicBezTo>
                  <a:cubicBezTo>
                    <a:pt x="377852" y="12435"/>
                    <a:pt x="374597" y="11784"/>
                    <a:pt x="371343" y="9831"/>
                  </a:cubicBezTo>
                  <a:cubicBezTo>
                    <a:pt x="368088" y="8204"/>
                    <a:pt x="358324" y="7553"/>
                    <a:pt x="352791" y="6902"/>
                  </a:cubicBezTo>
                  <a:cubicBezTo>
                    <a:pt x="347259" y="6251"/>
                    <a:pt x="346282" y="4949"/>
                    <a:pt x="343679" y="2997"/>
                  </a:cubicBezTo>
                  <a:cubicBezTo>
                    <a:pt x="341075" y="1044"/>
                    <a:pt x="341401" y="3647"/>
                    <a:pt x="333264" y="5926"/>
                  </a:cubicBezTo>
                  <a:cubicBezTo>
                    <a:pt x="325453" y="8204"/>
                    <a:pt x="312761" y="7878"/>
                    <a:pt x="309506" y="7878"/>
                  </a:cubicBezTo>
                  <a:cubicBezTo>
                    <a:pt x="306252" y="7878"/>
                    <a:pt x="306903" y="5926"/>
                    <a:pt x="305275" y="3973"/>
                  </a:cubicBezTo>
                  <a:cubicBezTo>
                    <a:pt x="303648" y="2346"/>
                    <a:pt x="299743" y="1695"/>
                    <a:pt x="296162" y="1695"/>
                  </a:cubicBezTo>
                  <a:cubicBezTo>
                    <a:pt x="292583" y="1695"/>
                    <a:pt x="292257" y="3973"/>
                    <a:pt x="289328" y="4624"/>
                  </a:cubicBezTo>
                  <a:cubicBezTo>
                    <a:pt x="286074" y="5275"/>
                    <a:pt x="288352" y="718"/>
                    <a:pt x="287050" y="67"/>
                  </a:cubicBezTo>
                  <a:cubicBezTo>
                    <a:pt x="285748" y="-583"/>
                    <a:pt x="278914" y="3647"/>
                    <a:pt x="275334" y="5600"/>
                  </a:cubicBezTo>
                  <a:cubicBezTo>
                    <a:pt x="271753" y="7878"/>
                    <a:pt x="279890" y="8529"/>
                    <a:pt x="280866" y="10807"/>
                  </a:cubicBezTo>
                  <a:cubicBezTo>
                    <a:pt x="281843" y="13085"/>
                    <a:pt x="271753" y="13736"/>
                    <a:pt x="267523" y="15364"/>
                  </a:cubicBezTo>
                  <a:cubicBezTo>
                    <a:pt x="262966" y="16666"/>
                    <a:pt x="263617" y="15038"/>
                    <a:pt x="261990" y="13736"/>
                  </a:cubicBezTo>
                  <a:cubicBezTo>
                    <a:pt x="260363" y="12435"/>
                    <a:pt x="255807" y="17967"/>
                    <a:pt x="251901" y="20245"/>
                  </a:cubicBezTo>
                  <a:cubicBezTo>
                    <a:pt x="247996" y="22524"/>
                    <a:pt x="247996" y="24802"/>
                    <a:pt x="247996" y="27406"/>
                  </a:cubicBezTo>
                  <a:cubicBezTo>
                    <a:pt x="247996" y="30009"/>
                    <a:pt x="251901" y="30335"/>
                    <a:pt x="254505" y="32938"/>
                  </a:cubicBezTo>
                  <a:cubicBezTo>
                    <a:pt x="257108" y="35542"/>
                    <a:pt x="253854" y="35542"/>
                    <a:pt x="254505" y="38471"/>
                  </a:cubicBezTo>
                  <a:cubicBezTo>
                    <a:pt x="255155" y="41400"/>
                    <a:pt x="260363" y="36193"/>
                    <a:pt x="262966" y="35216"/>
                  </a:cubicBezTo>
                  <a:cubicBezTo>
                    <a:pt x="265570" y="34566"/>
                    <a:pt x="263292" y="37169"/>
                    <a:pt x="262316" y="39122"/>
                  </a:cubicBezTo>
                  <a:cubicBezTo>
                    <a:pt x="261339" y="41400"/>
                    <a:pt x="260688" y="43027"/>
                    <a:pt x="260037" y="45305"/>
                  </a:cubicBezTo>
                  <a:cubicBezTo>
                    <a:pt x="259386" y="47584"/>
                    <a:pt x="265244" y="45631"/>
                    <a:pt x="267197" y="46282"/>
                  </a:cubicBezTo>
                  <a:cubicBezTo>
                    <a:pt x="269150" y="46933"/>
                    <a:pt x="263617" y="50838"/>
                    <a:pt x="261339" y="52791"/>
                  </a:cubicBezTo>
                  <a:cubicBezTo>
                    <a:pt x="259386" y="54418"/>
                    <a:pt x="259386" y="58649"/>
                    <a:pt x="259061" y="62880"/>
                  </a:cubicBezTo>
                  <a:lnTo>
                    <a:pt x="259712" y="62229"/>
                  </a:lnTo>
                  <a:cubicBezTo>
                    <a:pt x="262316" y="59625"/>
                    <a:pt x="264919" y="57347"/>
                    <a:pt x="266872" y="56696"/>
                  </a:cubicBezTo>
                  <a:cubicBezTo>
                    <a:pt x="268825" y="56045"/>
                    <a:pt x="270777" y="56045"/>
                    <a:pt x="272405" y="56045"/>
                  </a:cubicBezTo>
                  <a:cubicBezTo>
                    <a:pt x="273707" y="56045"/>
                    <a:pt x="274683" y="56045"/>
                    <a:pt x="275008" y="55720"/>
                  </a:cubicBezTo>
                  <a:cubicBezTo>
                    <a:pt x="275334" y="55394"/>
                    <a:pt x="275659" y="55069"/>
                    <a:pt x="275985" y="54418"/>
                  </a:cubicBezTo>
                  <a:cubicBezTo>
                    <a:pt x="276310" y="53767"/>
                    <a:pt x="276635" y="53442"/>
                    <a:pt x="277286" y="52791"/>
                  </a:cubicBezTo>
                  <a:lnTo>
                    <a:pt x="277286" y="52791"/>
                  </a:lnTo>
                  <a:cubicBezTo>
                    <a:pt x="278588" y="51489"/>
                    <a:pt x="279890" y="51164"/>
                    <a:pt x="281517" y="52791"/>
                  </a:cubicBezTo>
                  <a:cubicBezTo>
                    <a:pt x="283795" y="55069"/>
                    <a:pt x="282819" y="58324"/>
                    <a:pt x="282168" y="60276"/>
                  </a:cubicBezTo>
                  <a:cubicBezTo>
                    <a:pt x="282168" y="60602"/>
                    <a:pt x="281843" y="60927"/>
                    <a:pt x="281843" y="60927"/>
                  </a:cubicBezTo>
                  <a:cubicBezTo>
                    <a:pt x="281843" y="61253"/>
                    <a:pt x="281517" y="61578"/>
                    <a:pt x="281517" y="61903"/>
                  </a:cubicBezTo>
                  <a:cubicBezTo>
                    <a:pt x="281192" y="62554"/>
                    <a:pt x="281192" y="63205"/>
                    <a:pt x="280866" y="63856"/>
                  </a:cubicBezTo>
                  <a:cubicBezTo>
                    <a:pt x="280866" y="64182"/>
                    <a:pt x="280866" y="64507"/>
                    <a:pt x="281192" y="64507"/>
                  </a:cubicBezTo>
                  <a:cubicBezTo>
                    <a:pt x="282168" y="64507"/>
                    <a:pt x="283470" y="64182"/>
                    <a:pt x="284772" y="63531"/>
                  </a:cubicBezTo>
                  <a:cubicBezTo>
                    <a:pt x="286725" y="62554"/>
                    <a:pt x="288677" y="61903"/>
                    <a:pt x="290630" y="62229"/>
                  </a:cubicBezTo>
                  <a:cubicBezTo>
                    <a:pt x="291281" y="62229"/>
                    <a:pt x="291932" y="62554"/>
                    <a:pt x="292583" y="62554"/>
                  </a:cubicBezTo>
                  <a:cubicBezTo>
                    <a:pt x="295186" y="62880"/>
                    <a:pt x="297790" y="63531"/>
                    <a:pt x="300068" y="62880"/>
                  </a:cubicBezTo>
                  <a:cubicBezTo>
                    <a:pt x="300719" y="62554"/>
                    <a:pt x="301370" y="62554"/>
                    <a:pt x="302346" y="62229"/>
                  </a:cubicBezTo>
                  <a:cubicBezTo>
                    <a:pt x="305275" y="61578"/>
                    <a:pt x="309181" y="60602"/>
                    <a:pt x="310157" y="59625"/>
                  </a:cubicBezTo>
                  <a:cubicBezTo>
                    <a:pt x="311134" y="58649"/>
                    <a:pt x="312110" y="58324"/>
                    <a:pt x="313086" y="58324"/>
                  </a:cubicBezTo>
                  <a:cubicBezTo>
                    <a:pt x="314062" y="58324"/>
                    <a:pt x="315039" y="58324"/>
                    <a:pt x="316666" y="58649"/>
                  </a:cubicBezTo>
                  <a:cubicBezTo>
                    <a:pt x="317643" y="58975"/>
                    <a:pt x="318944" y="58649"/>
                    <a:pt x="320246" y="58649"/>
                  </a:cubicBezTo>
                  <a:lnTo>
                    <a:pt x="320246" y="58649"/>
                  </a:lnTo>
                  <a:cubicBezTo>
                    <a:pt x="322525" y="58324"/>
                    <a:pt x="324477" y="58324"/>
                    <a:pt x="325779" y="59625"/>
                  </a:cubicBezTo>
                  <a:cubicBezTo>
                    <a:pt x="327081" y="60927"/>
                    <a:pt x="326755" y="62229"/>
                    <a:pt x="326755" y="63856"/>
                  </a:cubicBezTo>
                  <a:cubicBezTo>
                    <a:pt x="326755" y="64833"/>
                    <a:pt x="326755" y="66135"/>
                    <a:pt x="327081" y="66460"/>
                  </a:cubicBezTo>
                  <a:cubicBezTo>
                    <a:pt x="327732" y="67111"/>
                    <a:pt x="329034" y="67762"/>
                    <a:pt x="330335" y="68413"/>
                  </a:cubicBezTo>
                  <a:cubicBezTo>
                    <a:pt x="332939" y="69714"/>
                    <a:pt x="335543" y="71016"/>
                    <a:pt x="336519" y="72644"/>
                  </a:cubicBezTo>
                  <a:lnTo>
                    <a:pt x="336519" y="72644"/>
                  </a:lnTo>
                  <a:lnTo>
                    <a:pt x="336519" y="72644"/>
                  </a:lnTo>
                  <a:lnTo>
                    <a:pt x="336519" y="72644"/>
                  </a:lnTo>
                  <a:cubicBezTo>
                    <a:pt x="337170" y="74271"/>
                    <a:pt x="336193" y="76549"/>
                    <a:pt x="334566" y="78502"/>
                  </a:cubicBezTo>
                  <a:cubicBezTo>
                    <a:pt x="333264" y="80454"/>
                    <a:pt x="331312" y="82082"/>
                    <a:pt x="329359" y="82733"/>
                  </a:cubicBezTo>
                  <a:lnTo>
                    <a:pt x="329359" y="82733"/>
                  </a:lnTo>
                  <a:lnTo>
                    <a:pt x="329034" y="82733"/>
                  </a:lnTo>
                  <a:lnTo>
                    <a:pt x="329034" y="82733"/>
                  </a:lnTo>
                  <a:cubicBezTo>
                    <a:pt x="327406" y="83384"/>
                    <a:pt x="326104" y="83384"/>
                    <a:pt x="324477" y="83384"/>
                  </a:cubicBezTo>
                  <a:cubicBezTo>
                    <a:pt x="322850" y="83384"/>
                    <a:pt x="321548" y="83709"/>
                    <a:pt x="321223" y="84360"/>
                  </a:cubicBezTo>
                  <a:cubicBezTo>
                    <a:pt x="320897" y="85011"/>
                    <a:pt x="320246" y="85662"/>
                    <a:pt x="319595" y="86312"/>
                  </a:cubicBezTo>
                  <a:lnTo>
                    <a:pt x="319595" y="86312"/>
                  </a:lnTo>
                  <a:cubicBezTo>
                    <a:pt x="317968" y="88265"/>
                    <a:pt x="315690" y="90544"/>
                    <a:pt x="315690" y="91194"/>
                  </a:cubicBezTo>
                  <a:cubicBezTo>
                    <a:pt x="315690" y="91520"/>
                    <a:pt x="316341" y="92496"/>
                    <a:pt x="317317" y="93798"/>
                  </a:cubicBezTo>
                  <a:cubicBezTo>
                    <a:pt x="318619" y="95751"/>
                    <a:pt x="319921" y="97703"/>
                    <a:pt x="319921" y="99331"/>
                  </a:cubicBezTo>
                  <a:cubicBezTo>
                    <a:pt x="319921" y="100632"/>
                    <a:pt x="319270" y="105189"/>
                    <a:pt x="318619" y="109094"/>
                  </a:cubicBezTo>
                  <a:cubicBezTo>
                    <a:pt x="318293" y="112023"/>
                    <a:pt x="317968" y="114627"/>
                    <a:pt x="317643" y="115278"/>
                  </a:cubicBezTo>
                  <a:lnTo>
                    <a:pt x="317643" y="115278"/>
                  </a:lnTo>
                  <a:cubicBezTo>
                    <a:pt x="317317" y="116254"/>
                    <a:pt x="316666" y="116580"/>
                    <a:pt x="316015" y="117231"/>
                  </a:cubicBezTo>
                  <a:cubicBezTo>
                    <a:pt x="315364" y="117881"/>
                    <a:pt x="314388" y="118532"/>
                    <a:pt x="314388" y="120160"/>
                  </a:cubicBezTo>
                  <a:cubicBezTo>
                    <a:pt x="314388" y="121787"/>
                    <a:pt x="314388" y="123089"/>
                    <a:pt x="314388" y="124065"/>
                  </a:cubicBezTo>
                  <a:cubicBezTo>
                    <a:pt x="314388" y="126343"/>
                    <a:pt x="314388" y="128621"/>
                    <a:pt x="314388" y="130249"/>
                  </a:cubicBezTo>
                  <a:cubicBezTo>
                    <a:pt x="314388" y="131551"/>
                    <a:pt x="314062" y="133178"/>
                    <a:pt x="313412" y="134805"/>
                  </a:cubicBezTo>
                  <a:cubicBezTo>
                    <a:pt x="312761" y="136432"/>
                    <a:pt x="312110" y="137734"/>
                    <a:pt x="311459" y="138060"/>
                  </a:cubicBezTo>
                  <a:cubicBezTo>
                    <a:pt x="310808" y="138385"/>
                    <a:pt x="309506" y="138385"/>
                    <a:pt x="307553" y="138385"/>
                  </a:cubicBezTo>
                  <a:cubicBezTo>
                    <a:pt x="304625" y="138060"/>
                    <a:pt x="300394" y="138060"/>
                    <a:pt x="300068" y="138711"/>
                  </a:cubicBezTo>
                  <a:cubicBezTo>
                    <a:pt x="299743" y="139687"/>
                    <a:pt x="302346" y="142290"/>
                    <a:pt x="304299" y="144569"/>
                  </a:cubicBezTo>
                  <a:cubicBezTo>
                    <a:pt x="305275" y="145871"/>
                    <a:pt x="306252" y="146847"/>
                    <a:pt x="306903" y="147823"/>
                  </a:cubicBezTo>
                  <a:lnTo>
                    <a:pt x="306903" y="147823"/>
                  </a:lnTo>
                  <a:cubicBezTo>
                    <a:pt x="307553" y="149125"/>
                    <a:pt x="307553" y="150427"/>
                    <a:pt x="307553" y="151403"/>
                  </a:cubicBezTo>
                  <a:cubicBezTo>
                    <a:pt x="307553" y="151729"/>
                    <a:pt x="307228" y="152054"/>
                    <a:pt x="307553" y="152054"/>
                  </a:cubicBezTo>
                  <a:lnTo>
                    <a:pt x="307553" y="152054"/>
                  </a:lnTo>
                  <a:cubicBezTo>
                    <a:pt x="307553" y="152054"/>
                    <a:pt x="307879" y="152380"/>
                    <a:pt x="308204" y="152380"/>
                  </a:cubicBezTo>
                  <a:cubicBezTo>
                    <a:pt x="308855" y="152705"/>
                    <a:pt x="309506" y="153030"/>
                    <a:pt x="310157" y="153356"/>
                  </a:cubicBezTo>
                  <a:cubicBezTo>
                    <a:pt x="312761" y="154658"/>
                    <a:pt x="315690" y="156610"/>
                    <a:pt x="314714" y="158889"/>
                  </a:cubicBezTo>
                  <a:cubicBezTo>
                    <a:pt x="314062" y="160190"/>
                    <a:pt x="312110" y="162143"/>
                    <a:pt x="310483" y="163770"/>
                  </a:cubicBezTo>
                  <a:cubicBezTo>
                    <a:pt x="309506" y="164747"/>
                    <a:pt x="308530" y="165723"/>
                    <a:pt x="307879" y="166374"/>
                  </a:cubicBezTo>
                  <a:cubicBezTo>
                    <a:pt x="307228" y="167025"/>
                    <a:pt x="306577" y="169303"/>
                    <a:pt x="305926" y="171256"/>
                  </a:cubicBezTo>
                  <a:cubicBezTo>
                    <a:pt x="305275" y="173534"/>
                    <a:pt x="304950" y="175812"/>
                    <a:pt x="305275" y="176463"/>
                  </a:cubicBezTo>
                  <a:cubicBezTo>
                    <a:pt x="305601" y="177114"/>
                    <a:pt x="306577" y="178416"/>
                    <a:pt x="307553" y="180043"/>
                  </a:cubicBezTo>
                  <a:cubicBezTo>
                    <a:pt x="308530" y="181670"/>
                    <a:pt x="309506" y="182972"/>
                    <a:pt x="309832" y="182972"/>
                  </a:cubicBezTo>
                  <a:lnTo>
                    <a:pt x="309832" y="182972"/>
                  </a:lnTo>
                  <a:cubicBezTo>
                    <a:pt x="309832" y="182972"/>
                    <a:pt x="310483" y="182972"/>
                    <a:pt x="311459" y="182972"/>
                  </a:cubicBezTo>
                  <a:cubicBezTo>
                    <a:pt x="314062" y="182972"/>
                    <a:pt x="317317" y="182972"/>
                    <a:pt x="317317" y="185250"/>
                  </a:cubicBezTo>
                  <a:cubicBezTo>
                    <a:pt x="317317" y="187203"/>
                    <a:pt x="311784" y="190132"/>
                    <a:pt x="307879" y="192085"/>
                  </a:cubicBezTo>
                  <a:lnTo>
                    <a:pt x="307879" y="192085"/>
                  </a:lnTo>
                  <a:cubicBezTo>
                    <a:pt x="306252" y="193061"/>
                    <a:pt x="304950" y="193712"/>
                    <a:pt x="304625" y="194038"/>
                  </a:cubicBezTo>
                  <a:cubicBezTo>
                    <a:pt x="303973" y="194363"/>
                    <a:pt x="302672" y="196967"/>
                    <a:pt x="301695" y="199570"/>
                  </a:cubicBezTo>
                  <a:cubicBezTo>
                    <a:pt x="300719" y="202174"/>
                    <a:pt x="299743" y="204452"/>
                    <a:pt x="299743" y="205103"/>
                  </a:cubicBezTo>
                  <a:cubicBezTo>
                    <a:pt x="299743" y="206405"/>
                    <a:pt x="300394" y="207707"/>
                    <a:pt x="301370" y="209334"/>
                  </a:cubicBezTo>
                  <a:lnTo>
                    <a:pt x="301695" y="209985"/>
                  </a:lnTo>
                  <a:lnTo>
                    <a:pt x="301695" y="209985"/>
                  </a:lnTo>
                  <a:cubicBezTo>
                    <a:pt x="302021" y="210961"/>
                    <a:pt x="302346" y="212914"/>
                    <a:pt x="302672" y="214541"/>
                  </a:cubicBezTo>
                  <a:cubicBezTo>
                    <a:pt x="305275" y="213565"/>
                    <a:pt x="312110" y="213565"/>
                    <a:pt x="316015" y="213565"/>
                  </a:cubicBezTo>
                  <a:cubicBezTo>
                    <a:pt x="320246" y="213565"/>
                    <a:pt x="315364" y="215517"/>
                    <a:pt x="315690" y="218121"/>
                  </a:cubicBezTo>
                  <a:cubicBezTo>
                    <a:pt x="316015" y="220725"/>
                    <a:pt x="323826" y="224956"/>
                    <a:pt x="325779" y="227234"/>
                  </a:cubicBezTo>
                  <a:cubicBezTo>
                    <a:pt x="327732" y="229512"/>
                    <a:pt x="329034" y="227234"/>
                    <a:pt x="330335" y="226583"/>
                  </a:cubicBezTo>
                  <a:cubicBezTo>
                    <a:pt x="331312" y="225932"/>
                    <a:pt x="333590" y="226583"/>
                    <a:pt x="334892" y="227885"/>
                  </a:cubicBezTo>
                  <a:cubicBezTo>
                    <a:pt x="336193" y="229187"/>
                    <a:pt x="331312" y="231465"/>
                    <a:pt x="330010" y="232116"/>
                  </a:cubicBezTo>
                  <a:cubicBezTo>
                    <a:pt x="328708" y="233092"/>
                    <a:pt x="329359" y="235045"/>
                    <a:pt x="330661" y="238299"/>
                  </a:cubicBezTo>
                  <a:cubicBezTo>
                    <a:pt x="332288" y="241228"/>
                    <a:pt x="339123" y="249365"/>
                    <a:pt x="342052" y="251317"/>
                  </a:cubicBezTo>
                  <a:cubicBezTo>
                    <a:pt x="344980" y="252945"/>
                    <a:pt x="349862" y="254897"/>
                    <a:pt x="350513" y="254246"/>
                  </a:cubicBezTo>
                  <a:cubicBezTo>
                    <a:pt x="351490" y="253596"/>
                    <a:pt x="356697" y="252294"/>
                    <a:pt x="358975" y="251317"/>
                  </a:cubicBezTo>
                  <a:cubicBezTo>
                    <a:pt x="361579" y="250341"/>
                    <a:pt x="360602" y="249365"/>
                    <a:pt x="361904" y="246761"/>
                  </a:cubicBezTo>
                  <a:cubicBezTo>
                    <a:pt x="363206" y="244157"/>
                    <a:pt x="364508" y="244808"/>
                    <a:pt x="370691" y="242205"/>
                  </a:cubicBezTo>
                  <a:cubicBezTo>
                    <a:pt x="376875" y="239275"/>
                    <a:pt x="378502" y="235045"/>
                    <a:pt x="385988" y="233743"/>
                  </a:cubicBezTo>
                  <a:cubicBezTo>
                    <a:pt x="393473" y="232441"/>
                    <a:pt x="417231" y="232441"/>
                    <a:pt x="421462" y="232441"/>
                  </a:cubicBezTo>
                  <a:cubicBezTo>
                    <a:pt x="425693" y="232441"/>
                    <a:pt x="429273" y="233743"/>
                    <a:pt x="434155" y="234068"/>
                  </a:cubicBezTo>
                  <a:cubicBezTo>
                    <a:pt x="439037" y="234394"/>
                    <a:pt x="439362" y="230814"/>
                    <a:pt x="442616" y="228861"/>
                  </a:cubicBezTo>
                  <a:cubicBezTo>
                    <a:pt x="446197" y="227234"/>
                    <a:pt x="447173" y="232441"/>
                    <a:pt x="448800" y="232441"/>
                  </a:cubicBezTo>
                  <a:cubicBezTo>
                    <a:pt x="450427" y="232441"/>
                    <a:pt x="453682" y="227559"/>
                    <a:pt x="455960" y="223654"/>
                  </a:cubicBezTo>
                  <a:cubicBezTo>
                    <a:pt x="458238" y="219748"/>
                    <a:pt x="460191" y="212588"/>
                    <a:pt x="463120" y="211612"/>
                  </a:cubicBezTo>
                  <a:cubicBezTo>
                    <a:pt x="466049" y="210636"/>
                    <a:pt x="465398" y="211287"/>
                    <a:pt x="468978" y="210636"/>
                  </a:cubicBezTo>
                  <a:cubicBezTo>
                    <a:pt x="472558" y="209659"/>
                    <a:pt x="475813" y="208683"/>
                    <a:pt x="480369" y="207707"/>
                  </a:cubicBezTo>
                  <a:cubicBezTo>
                    <a:pt x="484925" y="206730"/>
                    <a:pt x="489482" y="207381"/>
                    <a:pt x="490133" y="205754"/>
                  </a:cubicBezTo>
                  <a:cubicBezTo>
                    <a:pt x="490784" y="204127"/>
                    <a:pt x="486227" y="202174"/>
                    <a:pt x="485577" y="201198"/>
                  </a:cubicBezTo>
                  <a:cubicBezTo>
                    <a:pt x="484925" y="200221"/>
                    <a:pt x="485902" y="199570"/>
                    <a:pt x="487529" y="198268"/>
                  </a:cubicBezTo>
                  <a:cubicBezTo>
                    <a:pt x="489156" y="196967"/>
                    <a:pt x="491434" y="186552"/>
                    <a:pt x="492411" y="183948"/>
                  </a:cubicBezTo>
                  <a:cubicBezTo>
                    <a:pt x="493387" y="181345"/>
                    <a:pt x="498595" y="177439"/>
                    <a:pt x="503476" y="175161"/>
                  </a:cubicBezTo>
                  <a:cubicBezTo>
                    <a:pt x="508358" y="172883"/>
                    <a:pt x="514867" y="171256"/>
                    <a:pt x="515843" y="169954"/>
                  </a:cubicBezTo>
                  <a:cubicBezTo>
                    <a:pt x="516820" y="168327"/>
                    <a:pt x="515843" y="168327"/>
                    <a:pt x="512264" y="166699"/>
                  </a:cubicBezTo>
                  <a:cubicBezTo>
                    <a:pt x="508684" y="165072"/>
                    <a:pt x="507707" y="162143"/>
                    <a:pt x="506080" y="157912"/>
                  </a:cubicBezTo>
                  <a:cubicBezTo>
                    <a:pt x="504453" y="154007"/>
                    <a:pt x="499571" y="148800"/>
                    <a:pt x="499897" y="145871"/>
                  </a:cubicBezTo>
                  <a:cubicBezTo>
                    <a:pt x="500222" y="142941"/>
                    <a:pt x="502825" y="136758"/>
                    <a:pt x="505104" y="132527"/>
                  </a:cubicBezTo>
                  <a:cubicBezTo>
                    <a:pt x="507056" y="128621"/>
                    <a:pt x="517145" y="118532"/>
                    <a:pt x="520725" y="111698"/>
                  </a:cubicBezTo>
                  <a:cubicBezTo>
                    <a:pt x="524631" y="104863"/>
                    <a:pt x="533418" y="94123"/>
                    <a:pt x="534395" y="91520"/>
                  </a:cubicBezTo>
                  <a:cubicBezTo>
                    <a:pt x="535371" y="89242"/>
                    <a:pt x="544483" y="88916"/>
                    <a:pt x="551969" y="87614"/>
                  </a:cubicBezTo>
                  <a:cubicBezTo>
                    <a:pt x="559454" y="85987"/>
                    <a:pt x="561082" y="83058"/>
                    <a:pt x="567591" y="80780"/>
                  </a:cubicBezTo>
                  <a:cubicBezTo>
                    <a:pt x="574100" y="78502"/>
                    <a:pt x="574100" y="75898"/>
                    <a:pt x="578981" y="73620"/>
                  </a:cubicBezTo>
                  <a:cubicBezTo>
                    <a:pt x="583863" y="71342"/>
                    <a:pt x="594278" y="67111"/>
                    <a:pt x="596231" y="63856"/>
                  </a:cubicBezTo>
                  <a:cubicBezTo>
                    <a:pt x="598509" y="60602"/>
                    <a:pt x="595905" y="56371"/>
                    <a:pt x="595254" y="54093"/>
                  </a:cubicBezTo>
                  <a:cubicBezTo>
                    <a:pt x="594603" y="51814"/>
                    <a:pt x="600136" y="50187"/>
                    <a:pt x="601438" y="48885"/>
                  </a:cubicBezTo>
                  <a:cubicBezTo>
                    <a:pt x="601763" y="48235"/>
                    <a:pt x="601438" y="47258"/>
                    <a:pt x="600461" y="45956"/>
                  </a:cubicBezTo>
                  <a:cubicBezTo>
                    <a:pt x="594278" y="47258"/>
                    <a:pt x="585816" y="49211"/>
                    <a:pt x="583538" y="49211"/>
                  </a:cubicBezTo>
                  <a:cubicBezTo>
                    <a:pt x="581585" y="49211"/>
                    <a:pt x="578656" y="48885"/>
                    <a:pt x="575727" y="47909"/>
                  </a:cubicBezTo>
                  <a:cubicBezTo>
                    <a:pt x="573124" y="47258"/>
                    <a:pt x="570520" y="46282"/>
                    <a:pt x="569218" y="45631"/>
                  </a:cubicBezTo>
                  <a:cubicBezTo>
                    <a:pt x="568242" y="44980"/>
                    <a:pt x="567265" y="44004"/>
                    <a:pt x="566289" y="43027"/>
                  </a:cubicBezTo>
                  <a:cubicBezTo>
                    <a:pt x="564987" y="44329"/>
                    <a:pt x="563360" y="46282"/>
                    <a:pt x="561733" y="47258"/>
                  </a:cubicBezTo>
                  <a:cubicBezTo>
                    <a:pt x="560431" y="47909"/>
                    <a:pt x="557502" y="48560"/>
                    <a:pt x="554572" y="49211"/>
                  </a:cubicBezTo>
                  <a:cubicBezTo>
                    <a:pt x="551643" y="49862"/>
                    <a:pt x="548715" y="49862"/>
                    <a:pt x="547738" y="49862"/>
                  </a:cubicBezTo>
                  <a:cubicBezTo>
                    <a:pt x="545134" y="49211"/>
                    <a:pt x="545134" y="42051"/>
                    <a:pt x="545134" y="39447"/>
                  </a:cubicBezTo>
                  <a:lnTo>
                    <a:pt x="545134" y="39122"/>
                  </a:lnTo>
                  <a:cubicBezTo>
                    <a:pt x="545134" y="39122"/>
                    <a:pt x="545134" y="38796"/>
                    <a:pt x="544809" y="38796"/>
                  </a:cubicBezTo>
                  <a:cubicBezTo>
                    <a:pt x="544483" y="37820"/>
                    <a:pt x="540252" y="36193"/>
                    <a:pt x="536347" y="34891"/>
                  </a:cubicBezTo>
                  <a:cubicBezTo>
                    <a:pt x="533743" y="33915"/>
                    <a:pt x="531140" y="32938"/>
                    <a:pt x="529187" y="31962"/>
                  </a:cubicBezTo>
                  <a:cubicBezTo>
                    <a:pt x="528211" y="31311"/>
                    <a:pt x="527560" y="31636"/>
                    <a:pt x="527560" y="31962"/>
                  </a:cubicBezTo>
                  <a:cubicBezTo>
                    <a:pt x="527234" y="32613"/>
                    <a:pt x="526909" y="33589"/>
                    <a:pt x="526909" y="34566"/>
                  </a:cubicBezTo>
                  <a:cubicBezTo>
                    <a:pt x="526584" y="35542"/>
                    <a:pt x="526584" y="36844"/>
                    <a:pt x="526258" y="37494"/>
                  </a:cubicBezTo>
                  <a:lnTo>
                    <a:pt x="526258" y="37494"/>
                  </a:lnTo>
                  <a:cubicBezTo>
                    <a:pt x="524956" y="39773"/>
                    <a:pt x="522353" y="39773"/>
                    <a:pt x="519098" y="39447"/>
                  </a:cubicBezTo>
                  <a:lnTo>
                    <a:pt x="519098" y="39447"/>
                  </a:lnTo>
                  <a:cubicBezTo>
                    <a:pt x="517796" y="39447"/>
                    <a:pt x="516169" y="39122"/>
                    <a:pt x="514542" y="39447"/>
                  </a:cubicBezTo>
                  <a:cubicBezTo>
                    <a:pt x="509660" y="39773"/>
                    <a:pt x="507056" y="37494"/>
                    <a:pt x="505429" y="35867"/>
                  </a:cubicBezTo>
                  <a:cubicBezTo>
                    <a:pt x="505104" y="35542"/>
                    <a:pt x="504778" y="35542"/>
                    <a:pt x="504778" y="35216"/>
                  </a:cubicBezTo>
                  <a:lnTo>
                    <a:pt x="504778" y="35216"/>
                  </a:lnTo>
                  <a:cubicBezTo>
                    <a:pt x="504127" y="34566"/>
                    <a:pt x="498269" y="35216"/>
                    <a:pt x="495015" y="35542"/>
                  </a:cubicBezTo>
                  <a:cubicBezTo>
                    <a:pt x="494364" y="35542"/>
                    <a:pt x="493713" y="35542"/>
                    <a:pt x="493062" y="35542"/>
                  </a:cubicBezTo>
                  <a:cubicBezTo>
                    <a:pt x="490458" y="35867"/>
                    <a:pt x="489156" y="33915"/>
                    <a:pt x="488180" y="31636"/>
                  </a:cubicBezTo>
                  <a:cubicBezTo>
                    <a:pt x="487855" y="30985"/>
                    <a:pt x="487529" y="30660"/>
                    <a:pt x="487204" y="30009"/>
                  </a:cubicBezTo>
                  <a:cubicBezTo>
                    <a:pt x="486878" y="29684"/>
                    <a:pt x="484925" y="29033"/>
                    <a:pt x="482322" y="28707"/>
                  </a:cubicBezTo>
                  <a:cubicBezTo>
                    <a:pt x="478091" y="27731"/>
                    <a:pt x="472884" y="27406"/>
                    <a:pt x="470606" y="27080"/>
                  </a:cubicBezTo>
                  <a:cubicBezTo>
                    <a:pt x="468002" y="27080"/>
                    <a:pt x="467351" y="25127"/>
                    <a:pt x="467677" y="23175"/>
                  </a:cubicBezTo>
                  <a:cubicBezTo>
                    <a:pt x="467677" y="21873"/>
                    <a:pt x="468002" y="20571"/>
                    <a:pt x="468327" y="19595"/>
                  </a:cubicBezTo>
                  <a:lnTo>
                    <a:pt x="468327" y="19595"/>
                  </a:lnTo>
                  <a:cubicBezTo>
                    <a:pt x="468653" y="18618"/>
                    <a:pt x="468653" y="17967"/>
                    <a:pt x="468653" y="17642"/>
                  </a:cubicBezTo>
                  <a:cubicBezTo>
                    <a:pt x="468653" y="17642"/>
                    <a:pt x="467677" y="17642"/>
                    <a:pt x="466375" y="17642"/>
                  </a:cubicBezTo>
                  <a:lnTo>
                    <a:pt x="466375" y="17642"/>
                  </a:lnTo>
                  <a:cubicBezTo>
                    <a:pt x="465398" y="17642"/>
                    <a:pt x="464747" y="17642"/>
                    <a:pt x="464097" y="17642"/>
                  </a:cubicBezTo>
                  <a:cubicBezTo>
                    <a:pt x="463120" y="17642"/>
                    <a:pt x="462144" y="17642"/>
                    <a:pt x="461168" y="17642"/>
                  </a:cubicBezTo>
                  <a:cubicBezTo>
                    <a:pt x="459540" y="17642"/>
                    <a:pt x="457913" y="15689"/>
                    <a:pt x="456611" y="13411"/>
                  </a:cubicBezTo>
                  <a:cubicBezTo>
                    <a:pt x="456936" y="13411"/>
                    <a:pt x="456936" y="12760"/>
                    <a:pt x="456611" y="12435"/>
                  </a:cubicBezTo>
                  <a:lnTo>
                    <a:pt x="456611" y="12435"/>
                  </a:lnTo>
                  <a:close/>
                  <a:moveTo>
                    <a:pt x="4882" y="483365"/>
                  </a:moveTo>
                  <a:cubicBezTo>
                    <a:pt x="7160" y="485644"/>
                    <a:pt x="8136" y="488898"/>
                    <a:pt x="9438" y="489549"/>
                  </a:cubicBezTo>
                  <a:cubicBezTo>
                    <a:pt x="11065" y="489874"/>
                    <a:pt x="10089" y="488247"/>
                    <a:pt x="11065" y="485644"/>
                  </a:cubicBezTo>
                  <a:cubicBezTo>
                    <a:pt x="12042" y="483040"/>
                    <a:pt x="14320" y="483040"/>
                    <a:pt x="11717" y="481087"/>
                  </a:cubicBezTo>
                  <a:cubicBezTo>
                    <a:pt x="9438" y="479460"/>
                    <a:pt x="3580" y="479460"/>
                    <a:pt x="4882" y="483365"/>
                  </a:cubicBezTo>
                  <a:lnTo>
                    <a:pt x="4882" y="483365"/>
                  </a:lnTo>
                  <a:close/>
                  <a:moveTo>
                    <a:pt x="3255" y="510378"/>
                  </a:moveTo>
                  <a:cubicBezTo>
                    <a:pt x="5858" y="509402"/>
                    <a:pt x="9438" y="507449"/>
                    <a:pt x="8136" y="510053"/>
                  </a:cubicBezTo>
                  <a:cubicBezTo>
                    <a:pt x="6835" y="512656"/>
                    <a:pt x="7160" y="513958"/>
                    <a:pt x="5533" y="516236"/>
                  </a:cubicBezTo>
                  <a:cubicBezTo>
                    <a:pt x="4231" y="518189"/>
                    <a:pt x="0" y="516236"/>
                    <a:pt x="0" y="514609"/>
                  </a:cubicBezTo>
                  <a:cubicBezTo>
                    <a:pt x="0" y="512656"/>
                    <a:pt x="326" y="510704"/>
                    <a:pt x="3255" y="510378"/>
                  </a:cubicBezTo>
                  <a:lnTo>
                    <a:pt x="3255" y="510378"/>
                  </a:lnTo>
                  <a:close/>
                  <a:moveTo>
                    <a:pt x="24084" y="498662"/>
                  </a:moveTo>
                  <a:cubicBezTo>
                    <a:pt x="26362" y="499313"/>
                    <a:pt x="30593" y="499964"/>
                    <a:pt x="30267" y="501265"/>
                  </a:cubicBezTo>
                  <a:cubicBezTo>
                    <a:pt x="29617" y="502893"/>
                    <a:pt x="26362" y="505171"/>
                    <a:pt x="24084" y="504520"/>
                  </a:cubicBezTo>
                  <a:cubicBezTo>
                    <a:pt x="21806" y="504194"/>
                    <a:pt x="20178" y="498662"/>
                    <a:pt x="24084" y="498662"/>
                  </a:cubicBezTo>
                  <a:lnTo>
                    <a:pt x="24084" y="498662"/>
                  </a:lnTo>
                  <a:close/>
                  <a:moveTo>
                    <a:pt x="40682" y="491827"/>
                  </a:moveTo>
                  <a:cubicBezTo>
                    <a:pt x="45238" y="490200"/>
                    <a:pt x="52398" y="486295"/>
                    <a:pt x="54026" y="487596"/>
                  </a:cubicBezTo>
                  <a:cubicBezTo>
                    <a:pt x="55653" y="488573"/>
                    <a:pt x="53374" y="493455"/>
                    <a:pt x="51096" y="495407"/>
                  </a:cubicBezTo>
                  <a:cubicBezTo>
                    <a:pt x="48818" y="497685"/>
                    <a:pt x="45889" y="503218"/>
                    <a:pt x="43611" y="504845"/>
                  </a:cubicBezTo>
                  <a:cubicBezTo>
                    <a:pt x="41333" y="506473"/>
                    <a:pt x="39054" y="502567"/>
                    <a:pt x="38078" y="500289"/>
                  </a:cubicBezTo>
                  <a:cubicBezTo>
                    <a:pt x="37102" y="498011"/>
                    <a:pt x="38078" y="492478"/>
                    <a:pt x="40682" y="491827"/>
                  </a:cubicBezTo>
                  <a:lnTo>
                    <a:pt x="40682" y="491827"/>
                  </a:lnTo>
                  <a:close/>
                  <a:moveTo>
                    <a:pt x="68020" y="501916"/>
                  </a:moveTo>
                  <a:cubicBezTo>
                    <a:pt x="66718" y="503869"/>
                    <a:pt x="65091" y="504520"/>
                    <a:pt x="65091" y="506798"/>
                  </a:cubicBezTo>
                  <a:cubicBezTo>
                    <a:pt x="65416" y="509076"/>
                    <a:pt x="65091" y="511029"/>
                    <a:pt x="66393" y="511680"/>
                  </a:cubicBezTo>
                  <a:cubicBezTo>
                    <a:pt x="67694" y="512331"/>
                    <a:pt x="68996" y="514283"/>
                    <a:pt x="71274" y="513307"/>
                  </a:cubicBezTo>
                  <a:cubicBezTo>
                    <a:pt x="73553" y="512331"/>
                    <a:pt x="77458" y="512005"/>
                    <a:pt x="77458" y="509076"/>
                  </a:cubicBezTo>
                  <a:cubicBezTo>
                    <a:pt x="77458" y="506147"/>
                    <a:pt x="82014" y="500940"/>
                    <a:pt x="76482" y="500615"/>
                  </a:cubicBezTo>
                  <a:cubicBezTo>
                    <a:pt x="70949" y="499638"/>
                    <a:pt x="71925" y="498987"/>
                    <a:pt x="68020" y="501916"/>
                  </a:cubicBezTo>
                  <a:lnTo>
                    <a:pt x="68020" y="501916"/>
                  </a:lnTo>
                  <a:close/>
                  <a:moveTo>
                    <a:pt x="131483" y="468720"/>
                  </a:moveTo>
                  <a:cubicBezTo>
                    <a:pt x="127578" y="470347"/>
                    <a:pt x="122371" y="471649"/>
                    <a:pt x="122696" y="473927"/>
                  </a:cubicBezTo>
                  <a:cubicBezTo>
                    <a:pt x="123021" y="476206"/>
                    <a:pt x="120743" y="481413"/>
                    <a:pt x="124974" y="479460"/>
                  </a:cubicBezTo>
                  <a:cubicBezTo>
                    <a:pt x="129205" y="477507"/>
                    <a:pt x="136040" y="469371"/>
                    <a:pt x="131483" y="468720"/>
                  </a:cubicBezTo>
                  <a:lnTo>
                    <a:pt x="131483" y="468720"/>
                  </a:lnTo>
                  <a:close/>
                  <a:moveTo>
                    <a:pt x="116512" y="484667"/>
                  </a:moveTo>
                  <a:cubicBezTo>
                    <a:pt x="115536" y="487596"/>
                    <a:pt x="114885" y="491502"/>
                    <a:pt x="113258" y="493780"/>
                  </a:cubicBezTo>
                  <a:cubicBezTo>
                    <a:pt x="111956" y="495733"/>
                    <a:pt x="108376" y="498336"/>
                    <a:pt x="106098" y="500289"/>
                  </a:cubicBezTo>
                  <a:cubicBezTo>
                    <a:pt x="104145" y="502242"/>
                    <a:pt x="99914" y="504520"/>
                    <a:pt x="104471" y="504520"/>
                  </a:cubicBezTo>
                  <a:cubicBezTo>
                    <a:pt x="108701" y="504194"/>
                    <a:pt x="117489" y="500615"/>
                    <a:pt x="118790" y="497685"/>
                  </a:cubicBezTo>
                  <a:cubicBezTo>
                    <a:pt x="120092" y="494756"/>
                    <a:pt x="121394" y="489549"/>
                    <a:pt x="120743" y="487596"/>
                  </a:cubicBezTo>
                  <a:cubicBezTo>
                    <a:pt x="120092" y="485644"/>
                    <a:pt x="118140" y="483040"/>
                    <a:pt x="116512" y="484667"/>
                  </a:cubicBezTo>
                  <a:lnTo>
                    <a:pt x="116512" y="484667"/>
                  </a:lnTo>
                  <a:close/>
                  <a:moveTo>
                    <a:pt x="615432" y="127320"/>
                  </a:moveTo>
                  <a:cubicBezTo>
                    <a:pt x="622267" y="131225"/>
                    <a:pt x="629101" y="140012"/>
                    <a:pt x="628125" y="133829"/>
                  </a:cubicBezTo>
                  <a:cubicBezTo>
                    <a:pt x="627474" y="127645"/>
                    <a:pt x="632031" y="124716"/>
                    <a:pt x="625521" y="123740"/>
                  </a:cubicBezTo>
                  <a:cubicBezTo>
                    <a:pt x="619338" y="122438"/>
                    <a:pt x="611201" y="121462"/>
                    <a:pt x="615432" y="127320"/>
                  </a:cubicBezTo>
                  <a:lnTo>
                    <a:pt x="615432" y="127320"/>
                  </a:lnTo>
                  <a:close/>
                  <a:moveTo>
                    <a:pt x="545785" y="157587"/>
                  </a:moveTo>
                  <a:cubicBezTo>
                    <a:pt x="542531" y="159214"/>
                    <a:pt x="541554" y="159214"/>
                    <a:pt x="541880" y="160841"/>
                  </a:cubicBezTo>
                  <a:cubicBezTo>
                    <a:pt x="542205" y="162469"/>
                    <a:pt x="541554" y="167350"/>
                    <a:pt x="544483" y="166049"/>
                  </a:cubicBezTo>
                  <a:cubicBezTo>
                    <a:pt x="547413" y="164747"/>
                    <a:pt x="550016" y="161818"/>
                    <a:pt x="551318" y="159539"/>
                  </a:cubicBezTo>
                  <a:cubicBezTo>
                    <a:pt x="552620" y="156936"/>
                    <a:pt x="550993" y="156610"/>
                    <a:pt x="545785" y="157587"/>
                  </a:cubicBezTo>
                  <a:lnTo>
                    <a:pt x="545785" y="157587"/>
                  </a:lnTo>
                  <a:close/>
                  <a:moveTo>
                    <a:pt x="584840" y="130574"/>
                  </a:moveTo>
                  <a:cubicBezTo>
                    <a:pt x="582236" y="132527"/>
                    <a:pt x="578005" y="136107"/>
                    <a:pt x="575727" y="137409"/>
                  </a:cubicBezTo>
                  <a:cubicBezTo>
                    <a:pt x="573774" y="138711"/>
                    <a:pt x="572798" y="140663"/>
                    <a:pt x="574751" y="141965"/>
                  </a:cubicBezTo>
                  <a:cubicBezTo>
                    <a:pt x="576703" y="143267"/>
                    <a:pt x="578005" y="141314"/>
                    <a:pt x="581585" y="141314"/>
                  </a:cubicBezTo>
                  <a:cubicBezTo>
                    <a:pt x="585165" y="141314"/>
                    <a:pt x="584189" y="143918"/>
                    <a:pt x="587443" y="146847"/>
                  </a:cubicBezTo>
                  <a:cubicBezTo>
                    <a:pt x="590698" y="149776"/>
                    <a:pt x="589722" y="151078"/>
                    <a:pt x="593301" y="149776"/>
                  </a:cubicBezTo>
                  <a:cubicBezTo>
                    <a:pt x="596556" y="148474"/>
                    <a:pt x="595254" y="149125"/>
                    <a:pt x="598834" y="146521"/>
                  </a:cubicBezTo>
                  <a:cubicBezTo>
                    <a:pt x="602740" y="143918"/>
                    <a:pt x="605669" y="139687"/>
                    <a:pt x="605669" y="137083"/>
                  </a:cubicBezTo>
                  <a:cubicBezTo>
                    <a:pt x="605669" y="134805"/>
                    <a:pt x="594929" y="136107"/>
                    <a:pt x="595580" y="133829"/>
                  </a:cubicBezTo>
                  <a:cubicBezTo>
                    <a:pt x="595905" y="131551"/>
                    <a:pt x="602414" y="128621"/>
                    <a:pt x="597858" y="127971"/>
                  </a:cubicBezTo>
                  <a:cubicBezTo>
                    <a:pt x="593301" y="127320"/>
                    <a:pt x="590372" y="128947"/>
                    <a:pt x="584840" y="130574"/>
                  </a:cubicBezTo>
                  <a:lnTo>
                    <a:pt x="584840" y="13057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7" name="Freeform: Shape 2776">
              <a:extLst>
                <a:ext uri="{FF2B5EF4-FFF2-40B4-BE49-F238E27FC236}">
                  <a16:creationId xmlns:a16="http://schemas.microsoft.com/office/drawing/2014/main" id="{610696C1-04C4-4CF2-A098-7742D253C344}"/>
                </a:ext>
              </a:extLst>
            </p:cNvPr>
            <p:cNvSpPr/>
            <p:nvPr/>
          </p:nvSpPr>
          <p:spPr>
            <a:xfrm>
              <a:off x="5627272" y="2877323"/>
              <a:ext cx="402303" cy="340121"/>
            </a:xfrm>
            <a:custGeom>
              <a:avLst/>
              <a:gdLst>
                <a:gd name="connsiteX0" fmla="*/ 205361 w 402303"/>
                <a:gd name="connsiteY0" fmla="*/ 0 h 340121"/>
                <a:gd name="connsiteX1" fmla="*/ 194296 w 402303"/>
                <a:gd name="connsiteY1" fmla="*/ 2604 h 340121"/>
                <a:gd name="connsiteX2" fmla="*/ 178999 w 402303"/>
                <a:gd name="connsiteY2" fmla="*/ 8462 h 340121"/>
                <a:gd name="connsiteX3" fmla="*/ 178999 w 402303"/>
                <a:gd name="connsiteY3" fmla="*/ 28965 h 340121"/>
                <a:gd name="connsiteX4" fmla="*/ 179976 w 402303"/>
                <a:gd name="connsiteY4" fmla="*/ 34823 h 340121"/>
                <a:gd name="connsiteX5" fmla="*/ 168259 w 402303"/>
                <a:gd name="connsiteY5" fmla="*/ 40356 h 340121"/>
                <a:gd name="connsiteX6" fmla="*/ 155241 w 402303"/>
                <a:gd name="connsiteY6" fmla="*/ 45889 h 340121"/>
                <a:gd name="connsiteX7" fmla="*/ 143200 w 402303"/>
                <a:gd name="connsiteY7" fmla="*/ 49794 h 340121"/>
                <a:gd name="connsiteX8" fmla="*/ 137992 w 402303"/>
                <a:gd name="connsiteY8" fmla="*/ 55652 h 340121"/>
                <a:gd name="connsiteX9" fmla="*/ 147756 w 402303"/>
                <a:gd name="connsiteY9" fmla="*/ 58907 h 340121"/>
                <a:gd name="connsiteX10" fmla="*/ 128228 w 402303"/>
                <a:gd name="connsiteY10" fmla="*/ 66067 h 340121"/>
                <a:gd name="connsiteX11" fmla="*/ 115210 w 402303"/>
                <a:gd name="connsiteY11" fmla="*/ 65091 h 340121"/>
                <a:gd name="connsiteX12" fmla="*/ 102192 w 402303"/>
                <a:gd name="connsiteY12" fmla="*/ 63463 h 340121"/>
                <a:gd name="connsiteX13" fmla="*/ 97636 w 402303"/>
                <a:gd name="connsiteY13" fmla="*/ 57280 h 340121"/>
                <a:gd name="connsiteX14" fmla="*/ 98287 w 402303"/>
                <a:gd name="connsiteY14" fmla="*/ 51747 h 340121"/>
                <a:gd name="connsiteX15" fmla="*/ 91778 w 402303"/>
                <a:gd name="connsiteY15" fmla="*/ 54025 h 340121"/>
                <a:gd name="connsiteX16" fmla="*/ 82991 w 402303"/>
                <a:gd name="connsiteY16" fmla="*/ 51747 h 340121"/>
                <a:gd name="connsiteX17" fmla="*/ 87873 w 402303"/>
                <a:gd name="connsiteY17" fmla="*/ 65091 h 340121"/>
                <a:gd name="connsiteX18" fmla="*/ 91778 w 402303"/>
                <a:gd name="connsiteY18" fmla="*/ 68020 h 340121"/>
                <a:gd name="connsiteX19" fmla="*/ 93730 w 402303"/>
                <a:gd name="connsiteY19" fmla="*/ 84943 h 340121"/>
                <a:gd name="connsiteX20" fmla="*/ 97962 w 402303"/>
                <a:gd name="connsiteY20" fmla="*/ 89500 h 340121"/>
                <a:gd name="connsiteX21" fmla="*/ 90151 w 402303"/>
                <a:gd name="connsiteY21" fmla="*/ 90151 h 340121"/>
                <a:gd name="connsiteX22" fmla="*/ 82991 w 402303"/>
                <a:gd name="connsiteY22" fmla="*/ 88198 h 340121"/>
                <a:gd name="connsiteX23" fmla="*/ 80062 w 402303"/>
                <a:gd name="connsiteY23" fmla="*/ 92754 h 340121"/>
                <a:gd name="connsiteX24" fmla="*/ 73553 w 402303"/>
                <a:gd name="connsiteY24" fmla="*/ 90801 h 340121"/>
                <a:gd name="connsiteX25" fmla="*/ 62812 w 402303"/>
                <a:gd name="connsiteY25" fmla="*/ 93730 h 340121"/>
                <a:gd name="connsiteX26" fmla="*/ 55653 w 402303"/>
                <a:gd name="connsiteY26" fmla="*/ 90801 h 340121"/>
                <a:gd name="connsiteX27" fmla="*/ 46214 w 402303"/>
                <a:gd name="connsiteY27" fmla="*/ 80712 h 340121"/>
                <a:gd name="connsiteX28" fmla="*/ 32871 w 402303"/>
                <a:gd name="connsiteY28" fmla="*/ 86896 h 340121"/>
                <a:gd name="connsiteX29" fmla="*/ 14320 w 402303"/>
                <a:gd name="connsiteY29" fmla="*/ 90801 h 340121"/>
                <a:gd name="connsiteX30" fmla="*/ 651 w 402303"/>
                <a:gd name="connsiteY30" fmla="*/ 93405 h 340121"/>
                <a:gd name="connsiteX31" fmla="*/ 326 w 402303"/>
                <a:gd name="connsiteY31" fmla="*/ 97636 h 340121"/>
                <a:gd name="connsiteX32" fmla="*/ 4882 w 402303"/>
                <a:gd name="connsiteY32" fmla="*/ 96985 h 340121"/>
                <a:gd name="connsiteX33" fmla="*/ 13669 w 402303"/>
                <a:gd name="connsiteY33" fmla="*/ 96985 h 340121"/>
                <a:gd name="connsiteX34" fmla="*/ 10740 w 402303"/>
                <a:gd name="connsiteY34" fmla="*/ 99589 h 340121"/>
                <a:gd name="connsiteX35" fmla="*/ 4556 w 402303"/>
                <a:gd name="connsiteY35" fmla="*/ 103494 h 340121"/>
                <a:gd name="connsiteX36" fmla="*/ 9113 w 402303"/>
                <a:gd name="connsiteY36" fmla="*/ 104796 h 340121"/>
                <a:gd name="connsiteX37" fmla="*/ 11716 w 402303"/>
                <a:gd name="connsiteY37" fmla="*/ 108051 h 340121"/>
                <a:gd name="connsiteX38" fmla="*/ 5207 w 402303"/>
                <a:gd name="connsiteY38" fmla="*/ 110654 h 340121"/>
                <a:gd name="connsiteX39" fmla="*/ 10740 w 402303"/>
                <a:gd name="connsiteY39" fmla="*/ 117814 h 340121"/>
                <a:gd name="connsiteX40" fmla="*/ 18876 w 402303"/>
                <a:gd name="connsiteY40" fmla="*/ 114885 h 340121"/>
                <a:gd name="connsiteX41" fmla="*/ 38078 w 402303"/>
                <a:gd name="connsiteY41" fmla="*/ 120743 h 340121"/>
                <a:gd name="connsiteX42" fmla="*/ 45564 w 402303"/>
                <a:gd name="connsiteY42" fmla="*/ 130832 h 340121"/>
                <a:gd name="connsiteX43" fmla="*/ 45564 w 402303"/>
                <a:gd name="connsiteY43" fmla="*/ 126276 h 340121"/>
                <a:gd name="connsiteX44" fmla="*/ 49144 w 402303"/>
                <a:gd name="connsiteY44" fmla="*/ 122696 h 340121"/>
                <a:gd name="connsiteX45" fmla="*/ 55653 w 402303"/>
                <a:gd name="connsiteY45" fmla="*/ 126601 h 340121"/>
                <a:gd name="connsiteX46" fmla="*/ 64765 w 402303"/>
                <a:gd name="connsiteY46" fmla="*/ 131158 h 340121"/>
                <a:gd name="connsiteX47" fmla="*/ 64765 w 402303"/>
                <a:gd name="connsiteY47" fmla="*/ 136039 h 340121"/>
                <a:gd name="connsiteX48" fmla="*/ 77132 w 402303"/>
                <a:gd name="connsiteY48" fmla="*/ 135063 h 340121"/>
                <a:gd name="connsiteX49" fmla="*/ 83641 w 402303"/>
                <a:gd name="connsiteY49" fmla="*/ 140921 h 340121"/>
                <a:gd name="connsiteX50" fmla="*/ 75831 w 402303"/>
                <a:gd name="connsiteY50" fmla="*/ 139619 h 340121"/>
                <a:gd name="connsiteX51" fmla="*/ 73227 w 402303"/>
                <a:gd name="connsiteY51" fmla="*/ 142548 h 340121"/>
                <a:gd name="connsiteX52" fmla="*/ 79736 w 402303"/>
                <a:gd name="connsiteY52" fmla="*/ 145152 h 340121"/>
                <a:gd name="connsiteX53" fmla="*/ 77458 w 402303"/>
                <a:gd name="connsiteY53" fmla="*/ 150034 h 340121"/>
                <a:gd name="connsiteX54" fmla="*/ 70949 w 402303"/>
                <a:gd name="connsiteY54" fmla="*/ 147756 h 340121"/>
                <a:gd name="connsiteX55" fmla="*/ 75180 w 402303"/>
                <a:gd name="connsiteY55" fmla="*/ 154265 h 340121"/>
                <a:gd name="connsiteX56" fmla="*/ 83641 w 402303"/>
                <a:gd name="connsiteY56" fmla="*/ 163703 h 340121"/>
                <a:gd name="connsiteX57" fmla="*/ 92754 w 402303"/>
                <a:gd name="connsiteY57" fmla="*/ 167608 h 340121"/>
                <a:gd name="connsiteX58" fmla="*/ 103169 w 402303"/>
                <a:gd name="connsiteY58" fmla="*/ 171188 h 340121"/>
                <a:gd name="connsiteX59" fmla="*/ 100891 w 402303"/>
                <a:gd name="connsiteY59" fmla="*/ 177372 h 340121"/>
                <a:gd name="connsiteX60" fmla="*/ 101216 w 402303"/>
                <a:gd name="connsiteY60" fmla="*/ 184532 h 340121"/>
                <a:gd name="connsiteX61" fmla="*/ 103494 w 402303"/>
                <a:gd name="connsiteY61" fmla="*/ 189739 h 340121"/>
                <a:gd name="connsiteX62" fmla="*/ 100240 w 402303"/>
                <a:gd name="connsiteY62" fmla="*/ 192668 h 340121"/>
                <a:gd name="connsiteX63" fmla="*/ 109352 w 402303"/>
                <a:gd name="connsiteY63" fmla="*/ 199828 h 340121"/>
                <a:gd name="connsiteX64" fmla="*/ 115861 w 402303"/>
                <a:gd name="connsiteY64" fmla="*/ 206337 h 340121"/>
                <a:gd name="connsiteX65" fmla="*/ 117814 w 402303"/>
                <a:gd name="connsiteY65" fmla="*/ 211545 h 340121"/>
                <a:gd name="connsiteX66" fmla="*/ 120743 w 402303"/>
                <a:gd name="connsiteY66" fmla="*/ 215775 h 340121"/>
                <a:gd name="connsiteX67" fmla="*/ 117489 w 402303"/>
                <a:gd name="connsiteY67" fmla="*/ 220006 h 340121"/>
                <a:gd name="connsiteX68" fmla="*/ 113909 w 402303"/>
                <a:gd name="connsiteY68" fmla="*/ 211545 h 340121"/>
                <a:gd name="connsiteX69" fmla="*/ 109678 w 402303"/>
                <a:gd name="connsiteY69" fmla="*/ 204710 h 340121"/>
                <a:gd name="connsiteX70" fmla="*/ 102518 w 402303"/>
                <a:gd name="connsiteY70" fmla="*/ 200479 h 340121"/>
                <a:gd name="connsiteX71" fmla="*/ 102843 w 402303"/>
                <a:gd name="connsiteY71" fmla="*/ 207639 h 340121"/>
                <a:gd name="connsiteX72" fmla="*/ 104145 w 402303"/>
                <a:gd name="connsiteY72" fmla="*/ 222935 h 340121"/>
                <a:gd name="connsiteX73" fmla="*/ 102843 w 402303"/>
                <a:gd name="connsiteY73" fmla="*/ 230421 h 340121"/>
                <a:gd name="connsiteX74" fmla="*/ 97310 w 402303"/>
                <a:gd name="connsiteY74" fmla="*/ 234977 h 340121"/>
                <a:gd name="connsiteX75" fmla="*/ 95358 w 402303"/>
                <a:gd name="connsiteY75" fmla="*/ 247344 h 340121"/>
                <a:gd name="connsiteX76" fmla="*/ 90801 w 402303"/>
                <a:gd name="connsiteY76" fmla="*/ 266221 h 340121"/>
                <a:gd name="connsiteX77" fmla="*/ 86571 w 402303"/>
                <a:gd name="connsiteY77" fmla="*/ 271753 h 340121"/>
                <a:gd name="connsiteX78" fmla="*/ 83967 w 402303"/>
                <a:gd name="connsiteY78" fmla="*/ 273055 h 340121"/>
                <a:gd name="connsiteX79" fmla="*/ 83967 w 402303"/>
                <a:gd name="connsiteY79" fmla="*/ 273055 h 340121"/>
                <a:gd name="connsiteX80" fmla="*/ 86245 w 402303"/>
                <a:gd name="connsiteY80" fmla="*/ 275984 h 340121"/>
                <a:gd name="connsiteX81" fmla="*/ 88849 w 402303"/>
                <a:gd name="connsiteY81" fmla="*/ 275984 h 340121"/>
                <a:gd name="connsiteX82" fmla="*/ 91127 w 402303"/>
                <a:gd name="connsiteY82" fmla="*/ 275984 h 340121"/>
                <a:gd name="connsiteX83" fmla="*/ 91127 w 402303"/>
                <a:gd name="connsiteY83" fmla="*/ 275984 h 340121"/>
                <a:gd name="connsiteX84" fmla="*/ 96009 w 402303"/>
                <a:gd name="connsiteY84" fmla="*/ 278588 h 340121"/>
                <a:gd name="connsiteX85" fmla="*/ 95358 w 402303"/>
                <a:gd name="connsiteY85" fmla="*/ 281191 h 340121"/>
                <a:gd name="connsiteX86" fmla="*/ 95358 w 402303"/>
                <a:gd name="connsiteY86" fmla="*/ 281191 h 340121"/>
                <a:gd name="connsiteX87" fmla="*/ 94707 w 402303"/>
                <a:gd name="connsiteY87" fmla="*/ 284446 h 340121"/>
                <a:gd name="connsiteX88" fmla="*/ 95032 w 402303"/>
                <a:gd name="connsiteY88" fmla="*/ 285748 h 340121"/>
                <a:gd name="connsiteX89" fmla="*/ 107074 w 402303"/>
                <a:gd name="connsiteY89" fmla="*/ 287375 h 340121"/>
                <a:gd name="connsiteX90" fmla="*/ 113583 w 402303"/>
                <a:gd name="connsiteY90" fmla="*/ 289979 h 340121"/>
                <a:gd name="connsiteX91" fmla="*/ 114560 w 402303"/>
                <a:gd name="connsiteY91" fmla="*/ 291932 h 340121"/>
                <a:gd name="connsiteX92" fmla="*/ 116838 w 402303"/>
                <a:gd name="connsiteY92" fmla="*/ 294210 h 340121"/>
                <a:gd name="connsiteX93" fmla="*/ 116838 w 402303"/>
                <a:gd name="connsiteY93" fmla="*/ 294210 h 340121"/>
                <a:gd name="connsiteX94" fmla="*/ 118791 w 402303"/>
                <a:gd name="connsiteY94" fmla="*/ 294210 h 340121"/>
                <a:gd name="connsiteX95" fmla="*/ 130507 w 402303"/>
                <a:gd name="connsiteY95" fmla="*/ 294535 h 340121"/>
                <a:gd name="connsiteX96" fmla="*/ 130507 w 402303"/>
                <a:gd name="connsiteY96" fmla="*/ 294535 h 340121"/>
                <a:gd name="connsiteX97" fmla="*/ 131483 w 402303"/>
                <a:gd name="connsiteY97" fmla="*/ 295186 h 340121"/>
                <a:gd name="connsiteX98" fmla="*/ 138643 w 402303"/>
                <a:gd name="connsiteY98" fmla="*/ 298115 h 340121"/>
                <a:gd name="connsiteX99" fmla="*/ 143525 w 402303"/>
                <a:gd name="connsiteY99" fmla="*/ 298115 h 340121"/>
                <a:gd name="connsiteX100" fmla="*/ 148407 w 402303"/>
                <a:gd name="connsiteY100" fmla="*/ 297464 h 340121"/>
                <a:gd name="connsiteX101" fmla="*/ 148407 w 402303"/>
                <a:gd name="connsiteY101" fmla="*/ 297464 h 340121"/>
                <a:gd name="connsiteX102" fmla="*/ 149058 w 402303"/>
                <a:gd name="connsiteY102" fmla="*/ 295186 h 340121"/>
                <a:gd name="connsiteX103" fmla="*/ 150034 w 402303"/>
                <a:gd name="connsiteY103" fmla="*/ 291606 h 340121"/>
                <a:gd name="connsiteX104" fmla="*/ 155567 w 402303"/>
                <a:gd name="connsiteY104" fmla="*/ 290304 h 340121"/>
                <a:gd name="connsiteX105" fmla="*/ 162401 w 402303"/>
                <a:gd name="connsiteY105" fmla="*/ 293233 h 340121"/>
                <a:gd name="connsiteX106" fmla="*/ 172490 w 402303"/>
                <a:gd name="connsiteY106" fmla="*/ 298766 h 340121"/>
                <a:gd name="connsiteX107" fmla="*/ 173141 w 402303"/>
                <a:gd name="connsiteY107" fmla="*/ 298441 h 340121"/>
                <a:gd name="connsiteX108" fmla="*/ 181603 w 402303"/>
                <a:gd name="connsiteY108" fmla="*/ 296813 h 340121"/>
                <a:gd name="connsiteX109" fmla="*/ 192994 w 402303"/>
                <a:gd name="connsiteY109" fmla="*/ 302672 h 340121"/>
                <a:gd name="connsiteX110" fmla="*/ 195272 w 402303"/>
                <a:gd name="connsiteY110" fmla="*/ 304950 h 340121"/>
                <a:gd name="connsiteX111" fmla="*/ 201130 w 402303"/>
                <a:gd name="connsiteY111" fmla="*/ 306902 h 340121"/>
                <a:gd name="connsiteX112" fmla="*/ 208290 w 402303"/>
                <a:gd name="connsiteY112" fmla="*/ 307879 h 340121"/>
                <a:gd name="connsiteX113" fmla="*/ 223261 w 402303"/>
                <a:gd name="connsiteY113" fmla="*/ 304950 h 340121"/>
                <a:gd name="connsiteX114" fmla="*/ 221308 w 402303"/>
                <a:gd name="connsiteY114" fmla="*/ 303322 h 340121"/>
                <a:gd name="connsiteX115" fmla="*/ 218705 w 402303"/>
                <a:gd name="connsiteY115" fmla="*/ 296488 h 340121"/>
                <a:gd name="connsiteX116" fmla="*/ 217077 w 402303"/>
                <a:gd name="connsiteY116" fmla="*/ 289653 h 340121"/>
                <a:gd name="connsiteX117" fmla="*/ 220332 w 402303"/>
                <a:gd name="connsiteY117" fmla="*/ 280866 h 340121"/>
                <a:gd name="connsiteX118" fmla="*/ 236930 w 402303"/>
                <a:gd name="connsiteY118" fmla="*/ 273706 h 340121"/>
                <a:gd name="connsiteX119" fmla="*/ 247995 w 402303"/>
                <a:gd name="connsiteY119" fmla="*/ 268499 h 340121"/>
                <a:gd name="connsiteX120" fmla="*/ 256457 w 402303"/>
                <a:gd name="connsiteY120" fmla="*/ 270777 h 340121"/>
                <a:gd name="connsiteX121" fmla="*/ 263292 w 402303"/>
                <a:gd name="connsiteY121" fmla="*/ 267197 h 340121"/>
                <a:gd name="connsiteX122" fmla="*/ 267848 w 402303"/>
                <a:gd name="connsiteY122" fmla="*/ 272404 h 340121"/>
                <a:gd name="connsiteX123" fmla="*/ 270777 w 402303"/>
                <a:gd name="connsiteY123" fmla="*/ 267848 h 340121"/>
                <a:gd name="connsiteX124" fmla="*/ 273055 w 402303"/>
                <a:gd name="connsiteY124" fmla="*/ 273706 h 340121"/>
                <a:gd name="connsiteX125" fmla="*/ 278588 w 402303"/>
                <a:gd name="connsiteY125" fmla="*/ 275333 h 340121"/>
                <a:gd name="connsiteX126" fmla="*/ 281191 w 402303"/>
                <a:gd name="connsiteY126" fmla="*/ 280215 h 340121"/>
                <a:gd name="connsiteX127" fmla="*/ 289979 w 402303"/>
                <a:gd name="connsiteY127" fmla="*/ 280215 h 340121"/>
                <a:gd name="connsiteX128" fmla="*/ 296163 w 402303"/>
                <a:gd name="connsiteY128" fmla="*/ 285097 h 340121"/>
                <a:gd name="connsiteX129" fmla="*/ 309832 w 402303"/>
                <a:gd name="connsiteY129" fmla="*/ 283795 h 340121"/>
                <a:gd name="connsiteX130" fmla="*/ 316991 w 402303"/>
                <a:gd name="connsiteY130" fmla="*/ 277937 h 340121"/>
                <a:gd name="connsiteX131" fmla="*/ 324802 w 402303"/>
                <a:gd name="connsiteY131" fmla="*/ 270126 h 340121"/>
                <a:gd name="connsiteX132" fmla="*/ 330335 w 402303"/>
                <a:gd name="connsiteY132" fmla="*/ 268824 h 340121"/>
                <a:gd name="connsiteX133" fmla="*/ 334891 w 402303"/>
                <a:gd name="connsiteY133" fmla="*/ 265244 h 340121"/>
                <a:gd name="connsiteX134" fmla="*/ 339122 w 402303"/>
                <a:gd name="connsiteY134" fmla="*/ 263292 h 340121"/>
                <a:gd name="connsiteX135" fmla="*/ 341726 w 402303"/>
                <a:gd name="connsiteY135" fmla="*/ 256782 h 340121"/>
                <a:gd name="connsiteX136" fmla="*/ 344329 w 402303"/>
                <a:gd name="connsiteY136" fmla="*/ 252877 h 340121"/>
                <a:gd name="connsiteX137" fmla="*/ 345957 w 402303"/>
                <a:gd name="connsiteY137" fmla="*/ 250273 h 340121"/>
                <a:gd name="connsiteX138" fmla="*/ 345957 w 402303"/>
                <a:gd name="connsiteY138" fmla="*/ 250273 h 340121"/>
                <a:gd name="connsiteX139" fmla="*/ 334241 w 402303"/>
                <a:gd name="connsiteY139" fmla="*/ 245717 h 340121"/>
                <a:gd name="connsiteX140" fmla="*/ 326104 w 402303"/>
                <a:gd name="connsiteY140" fmla="*/ 242137 h 340121"/>
                <a:gd name="connsiteX141" fmla="*/ 324152 w 402303"/>
                <a:gd name="connsiteY141" fmla="*/ 238232 h 340121"/>
                <a:gd name="connsiteX142" fmla="*/ 325128 w 402303"/>
                <a:gd name="connsiteY142" fmla="*/ 234001 h 340121"/>
                <a:gd name="connsiteX143" fmla="*/ 326755 w 402303"/>
                <a:gd name="connsiteY143" fmla="*/ 231397 h 340121"/>
                <a:gd name="connsiteX144" fmla="*/ 327731 w 402303"/>
                <a:gd name="connsiteY144" fmla="*/ 228143 h 340121"/>
                <a:gd name="connsiteX145" fmla="*/ 321548 w 402303"/>
                <a:gd name="connsiteY145" fmla="*/ 218705 h 340121"/>
                <a:gd name="connsiteX146" fmla="*/ 318293 w 402303"/>
                <a:gd name="connsiteY146" fmla="*/ 213823 h 340121"/>
                <a:gd name="connsiteX147" fmla="*/ 322524 w 402303"/>
                <a:gd name="connsiteY147" fmla="*/ 210243 h 340121"/>
                <a:gd name="connsiteX148" fmla="*/ 328708 w 402303"/>
                <a:gd name="connsiteY148" fmla="*/ 208290 h 340121"/>
                <a:gd name="connsiteX149" fmla="*/ 330661 w 402303"/>
                <a:gd name="connsiteY149" fmla="*/ 203734 h 340121"/>
                <a:gd name="connsiteX150" fmla="*/ 330661 w 402303"/>
                <a:gd name="connsiteY150" fmla="*/ 203734 h 340121"/>
                <a:gd name="connsiteX151" fmla="*/ 330661 w 402303"/>
                <a:gd name="connsiteY151" fmla="*/ 203408 h 340121"/>
                <a:gd name="connsiteX152" fmla="*/ 330661 w 402303"/>
                <a:gd name="connsiteY152" fmla="*/ 203408 h 340121"/>
                <a:gd name="connsiteX153" fmla="*/ 327406 w 402303"/>
                <a:gd name="connsiteY153" fmla="*/ 199177 h 340121"/>
                <a:gd name="connsiteX154" fmla="*/ 322524 w 402303"/>
                <a:gd name="connsiteY154" fmla="*/ 192017 h 340121"/>
                <a:gd name="connsiteX155" fmla="*/ 326755 w 402303"/>
                <a:gd name="connsiteY155" fmla="*/ 184857 h 340121"/>
                <a:gd name="connsiteX156" fmla="*/ 328708 w 402303"/>
                <a:gd name="connsiteY156" fmla="*/ 183230 h 340121"/>
                <a:gd name="connsiteX157" fmla="*/ 328708 w 402303"/>
                <a:gd name="connsiteY157" fmla="*/ 183230 h 340121"/>
                <a:gd name="connsiteX158" fmla="*/ 326430 w 402303"/>
                <a:gd name="connsiteY158" fmla="*/ 181277 h 340121"/>
                <a:gd name="connsiteX159" fmla="*/ 322524 w 402303"/>
                <a:gd name="connsiteY159" fmla="*/ 177697 h 340121"/>
                <a:gd name="connsiteX160" fmla="*/ 321222 w 402303"/>
                <a:gd name="connsiteY160" fmla="*/ 173141 h 340121"/>
                <a:gd name="connsiteX161" fmla="*/ 320246 w 402303"/>
                <a:gd name="connsiteY161" fmla="*/ 170212 h 340121"/>
                <a:gd name="connsiteX162" fmla="*/ 317968 w 402303"/>
                <a:gd name="connsiteY162" fmla="*/ 169887 h 340121"/>
                <a:gd name="connsiteX163" fmla="*/ 313086 w 402303"/>
                <a:gd name="connsiteY163" fmla="*/ 171188 h 340121"/>
                <a:gd name="connsiteX164" fmla="*/ 305926 w 402303"/>
                <a:gd name="connsiteY164" fmla="*/ 175094 h 340121"/>
                <a:gd name="connsiteX165" fmla="*/ 305926 w 402303"/>
                <a:gd name="connsiteY165" fmla="*/ 175094 h 340121"/>
                <a:gd name="connsiteX166" fmla="*/ 303973 w 402303"/>
                <a:gd name="connsiteY166" fmla="*/ 176070 h 340121"/>
                <a:gd name="connsiteX167" fmla="*/ 301370 w 402303"/>
                <a:gd name="connsiteY167" fmla="*/ 175419 h 340121"/>
                <a:gd name="connsiteX168" fmla="*/ 301370 w 402303"/>
                <a:gd name="connsiteY168" fmla="*/ 175419 h 340121"/>
                <a:gd name="connsiteX169" fmla="*/ 301370 w 402303"/>
                <a:gd name="connsiteY169" fmla="*/ 175419 h 340121"/>
                <a:gd name="connsiteX170" fmla="*/ 301370 w 402303"/>
                <a:gd name="connsiteY170" fmla="*/ 175419 h 340121"/>
                <a:gd name="connsiteX171" fmla="*/ 301370 w 402303"/>
                <a:gd name="connsiteY171" fmla="*/ 175419 h 340121"/>
                <a:gd name="connsiteX172" fmla="*/ 301370 w 402303"/>
                <a:gd name="connsiteY172" fmla="*/ 175419 h 340121"/>
                <a:gd name="connsiteX173" fmla="*/ 301370 w 402303"/>
                <a:gd name="connsiteY173" fmla="*/ 173467 h 340121"/>
                <a:gd name="connsiteX174" fmla="*/ 301044 w 402303"/>
                <a:gd name="connsiteY174" fmla="*/ 169887 h 340121"/>
                <a:gd name="connsiteX175" fmla="*/ 309506 w 402303"/>
                <a:gd name="connsiteY175" fmla="*/ 157845 h 340121"/>
                <a:gd name="connsiteX176" fmla="*/ 312761 w 402303"/>
                <a:gd name="connsiteY176" fmla="*/ 154265 h 340121"/>
                <a:gd name="connsiteX177" fmla="*/ 313086 w 402303"/>
                <a:gd name="connsiteY177" fmla="*/ 152963 h 340121"/>
                <a:gd name="connsiteX178" fmla="*/ 314063 w 402303"/>
                <a:gd name="connsiteY178" fmla="*/ 148407 h 340121"/>
                <a:gd name="connsiteX179" fmla="*/ 319920 w 402303"/>
                <a:gd name="connsiteY179" fmla="*/ 143850 h 340121"/>
                <a:gd name="connsiteX180" fmla="*/ 325128 w 402303"/>
                <a:gd name="connsiteY180" fmla="*/ 140270 h 340121"/>
                <a:gd name="connsiteX181" fmla="*/ 326104 w 402303"/>
                <a:gd name="connsiteY181" fmla="*/ 135063 h 340121"/>
                <a:gd name="connsiteX182" fmla="*/ 329033 w 402303"/>
                <a:gd name="connsiteY182" fmla="*/ 132134 h 340121"/>
                <a:gd name="connsiteX183" fmla="*/ 333590 w 402303"/>
                <a:gd name="connsiteY183" fmla="*/ 132460 h 340121"/>
                <a:gd name="connsiteX184" fmla="*/ 338146 w 402303"/>
                <a:gd name="connsiteY184" fmla="*/ 132785 h 340121"/>
                <a:gd name="connsiteX185" fmla="*/ 343028 w 402303"/>
                <a:gd name="connsiteY185" fmla="*/ 130181 h 340121"/>
                <a:gd name="connsiteX186" fmla="*/ 344329 w 402303"/>
                <a:gd name="connsiteY186" fmla="*/ 129205 h 340121"/>
                <a:gd name="connsiteX187" fmla="*/ 342051 w 402303"/>
                <a:gd name="connsiteY187" fmla="*/ 121394 h 340121"/>
                <a:gd name="connsiteX188" fmla="*/ 342377 w 402303"/>
                <a:gd name="connsiteY188" fmla="*/ 114885 h 340121"/>
                <a:gd name="connsiteX189" fmla="*/ 344655 w 402303"/>
                <a:gd name="connsiteY189" fmla="*/ 108376 h 340121"/>
                <a:gd name="connsiteX190" fmla="*/ 344655 w 402303"/>
                <a:gd name="connsiteY190" fmla="*/ 108376 h 340121"/>
                <a:gd name="connsiteX191" fmla="*/ 346933 w 402303"/>
                <a:gd name="connsiteY191" fmla="*/ 103169 h 340121"/>
                <a:gd name="connsiteX192" fmla="*/ 348886 w 402303"/>
                <a:gd name="connsiteY192" fmla="*/ 96334 h 340121"/>
                <a:gd name="connsiteX193" fmla="*/ 359300 w 402303"/>
                <a:gd name="connsiteY193" fmla="*/ 81038 h 340121"/>
                <a:gd name="connsiteX194" fmla="*/ 359300 w 402303"/>
                <a:gd name="connsiteY194" fmla="*/ 81038 h 340121"/>
                <a:gd name="connsiteX195" fmla="*/ 359626 w 402303"/>
                <a:gd name="connsiteY195" fmla="*/ 80712 h 340121"/>
                <a:gd name="connsiteX196" fmla="*/ 360277 w 402303"/>
                <a:gd name="connsiteY196" fmla="*/ 79085 h 340121"/>
                <a:gd name="connsiteX197" fmla="*/ 358650 w 402303"/>
                <a:gd name="connsiteY197" fmla="*/ 77132 h 340121"/>
                <a:gd name="connsiteX198" fmla="*/ 353768 w 402303"/>
                <a:gd name="connsiteY198" fmla="*/ 76807 h 340121"/>
                <a:gd name="connsiteX199" fmla="*/ 349537 w 402303"/>
                <a:gd name="connsiteY199" fmla="*/ 77132 h 340121"/>
                <a:gd name="connsiteX200" fmla="*/ 341075 w 402303"/>
                <a:gd name="connsiteY200" fmla="*/ 72251 h 340121"/>
                <a:gd name="connsiteX201" fmla="*/ 340099 w 402303"/>
                <a:gd name="connsiteY201" fmla="*/ 71274 h 340121"/>
                <a:gd name="connsiteX202" fmla="*/ 335542 w 402303"/>
                <a:gd name="connsiteY202" fmla="*/ 72251 h 340121"/>
                <a:gd name="connsiteX203" fmla="*/ 333915 w 402303"/>
                <a:gd name="connsiteY203" fmla="*/ 73227 h 340121"/>
                <a:gd name="connsiteX204" fmla="*/ 325779 w 402303"/>
                <a:gd name="connsiteY204" fmla="*/ 73227 h 340121"/>
                <a:gd name="connsiteX205" fmla="*/ 325779 w 402303"/>
                <a:gd name="connsiteY205" fmla="*/ 73227 h 340121"/>
                <a:gd name="connsiteX206" fmla="*/ 324152 w 402303"/>
                <a:gd name="connsiteY206" fmla="*/ 72901 h 340121"/>
                <a:gd name="connsiteX207" fmla="*/ 318619 w 402303"/>
                <a:gd name="connsiteY207" fmla="*/ 68671 h 340121"/>
                <a:gd name="connsiteX208" fmla="*/ 316666 w 402303"/>
                <a:gd name="connsiteY208" fmla="*/ 66067 h 340121"/>
                <a:gd name="connsiteX209" fmla="*/ 308855 w 402303"/>
                <a:gd name="connsiteY209" fmla="*/ 62812 h 340121"/>
                <a:gd name="connsiteX210" fmla="*/ 308855 w 402303"/>
                <a:gd name="connsiteY210" fmla="*/ 62812 h 340121"/>
                <a:gd name="connsiteX211" fmla="*/ 301044 w 402303"/>
                <a:gd name="connsiteY211" fmla="*/ 60860 h 340121"/>
                <a:gd name="connsiteX212" fmla="*/ 295837 w 402303"/>
                <a:gd name="connsiteY212" fmla="*/ 60860 h 340121"/>
                <a:gd name="connsiteX213" fmla="*/ 286724 w 402303"/>
                <a:gd name="connsiteY213" fmla="*/ 62161 h 340121"/>
                <a:gd name="connsiteX214" fmla="*/ 282168 w 402303"/>
                <a:gd name="connsiteY214" fmla="*/ 58582 h 340121"/>
                <a:gd name="connsiteX215" fmla="*/ 281843 w 402303"/>
                <a:gd name="connsiteY215" fmla="*/ 56629 h 340121"/>
                <a:gd name="connsiteX216" fmla="*/ 281843 w 402303"/>
                <a:gd name="connsiteY216" fmla="*/ 55652 h 340121"/>
                <a:gd name="connsiteX217" fmla="*/ 275984 w 402303"/>
                <a:gd name="connsiteY217" fmla="*/ 52723 h 340121"/>
                <a:gd name="connsiteX218" fmla="*/ 267523 w 402303"/>
                <a:gd name="connsiteY218" fmla="*/ 49469 h 340121"/>
                <a:gd name="connsiteX219" fmla="*/ 264919 w 402303"/>
                <a:gd name="connsiteY219" fmla="*/ 39705 h 340121"/>
                <a:gd name="connsiteX220" fmla="*/ 262315 w 402303"/>
                <a:gd name="connsiteY220" fmla="*/ 41658 h 340121"/>
                <a:gd name="connsiteX221" fmla="*/ 258736 w 402303"/>
                <a:gd name="connsiteY221" fmla="*/ 44262 h 340121"/>
                <a:gd name="connsiteX222" fmla="*/ 250273 w 402303"/>
                <a:gd name="connsiteY222" fmla="*/ 43611 h 340121"/>
                <a:gd name="connsiteX223" fmla="*/ 249948 w 402303"/>
                <a:gd name="connsiteY223" fmla="*/ 43611 h 340121"/>
                <a:gd name="connsiteX224" fmla="*/ 249948 w 402303"/>
                <a:gd name="connsiteY224" fmla="*/ 43611 h 340121"/>
                <a:gd name="connsiteX225" fmla="*/ 249623 w 402303"/>
                <a:gd name="connsiteY225" fmla="*/ 34823 h 340121"/>
                <a:gd name="connsiteX226" fmla="*/ 250273 w 402303"/>
                <a:gd name="connsiteY226" fmla="*/ 32871 h 340121"/>
                <a:gd name="connsiteX227" fmla="*/ 249623 w 402303"/>
                <a:gd name="connsiteY227" fmla="*/ 31243 h 340121"/>
                <a:gd name="connsiteX228" fmla="*/ 247995 w 402303"/>
                <a:gd name="connsiteY228" fmla="*/ 28965 h 340121"/>
                <a:gd name="connsiteX229" fmla="*/ 240836 w 402303"/>
                <a:gd name="connsiteY229" fmla="*/ 30593 h 340121"/>
                <a:gd name="connsiteX230" fmla="*/ 237906 w 402303"/>
                <a:gd name="connsiteY230" fmla="*/ 31243 h 340121"/>
                <a:gd name="connsiteX231" fmla="*/ 234327 w 402303"/>
                <a:gd name="connsiteY231" fmla="*/ 29291 h 340121"/>
                <a:gd name="connsiteX232" fmla="*/ 234327 w 402303"/>
                <a:gd name="connsiteY232" fmla="*/ 26362 h 340121"/>
                <a:gd name="connsiteX233" fmla="*/ 234327 w 402303"/>
                <a:gd name="connsiteY233" fmla="*/ 24734 h 340121"/>
                <a:gd name="connsiteX234" fmla="*/ 230421 w 402303"/>
                <a:gd name="connsiteY234" fmla="*/ 25060 h 340121"/>
                <a:gd name="connsiteX235" fmla="*/ 230421 w 402303"/>
                <a:gd name="connsiteY235" fmla="*/ 25060 h 340121"/>
                <a:gd name="connsiteX236" fmla="*/ 227166 w 402303"/>
                <a:gd name="connsiteY236" fmla="*/ 25385 h 340121"/>
                <a:gd name="connsiteX237" fmla="*/ 221959 w 402303"/>
                <a:gd name="connsiteY237" fmla="*/ 16924 h 340121"/>
                <a:gd name="connsiteX238" fmla="*/ 220983 w 402303"/>
                <a:gd name="connsiteY238" fmla="*/ 13994 h 340121"/>
                <a:gd name="connsiteX239" fmla="*/ 218379 w 402303"/>
                <a:gd name="connsiteY239" fmla="*/ 13994 h 340121"/>
                <a:gd name="connsiteX240" fmla="*/ 214148 w 402303"/>
                <a:gd name="connsiteY240" fmla="*/ 14971 h 340121"/>
                <a:gd name="connsiteX241" fmla="*/ 209918 w 402303"/>
                <a:gd name="connsiteY241" fmla="*/ 12693 h 340121"/>
                <a:gd name="connsiteX242" fmla="*/ 205036 w 402303"/>
                <a:gd name="connsiteY242" fmla="*/ 7160 h 340121"/>
                <a:gd name="connsiteX243" fmla="*/ 205361 w 402303"/>
                <a:gd name="connsiteY243" fmla="*/ 0 h 340121"/>
                <a:gd name="connsiteX244" fmla="*/ 205361 w 402303"/>
                <a:gd name="connsiteY244" fmla="*/ 0 h 340121"/>
                <a:gd name="connsiteX245" fmla="*/ 395751 w 402303"/>
                <a:gd name="connsiteY245" fmla="*/ 284772 h 340121"/>
                <a:gd name="connsiteX246" fmla="*/ 394775 w 402303"/>
                <a:gd name="connsiteY246" fmla="*/ 294861 h 340121"/>
                <a:gd name="connsiteX247" fmla="*/ 384360 w 402303"/>
                <a:gd name="connsiteY247" fmla="*/ 297790 h 340121"/>
                <a:gd name="connsiteX248" fmla="*/ 379479 w 402303"/>
                <a:gd name="connsiteY248" fmla="*/ 304624 h 340121"/>
                <a:gd name="connsiteX249" fmla="*/ 375248 w 402303"/>
                <a:gd name="connsiteY249" fmla="*/ 308855 h 340121"/>
                <a:gd name="connsiteX250" fmla="*/ 375899 w 402303"/>
                <a:gd name="connsiteY250" fmla="*/ 319920 h 340121"/>
                <a:gd name="connsiteX251" fmla="*/ 380780 w 402303"/>
                <a:gd name="connsiteY251" fmla="*/ 323175 h 340121"/>
                <a:gd name="connsiteX252" fmla="*/ 378502 w 402303"/>
                <a:gd name="connsiteY252" fmla="*/ 327731 h 340121"/>
                <a:gd name="connsiteX253" fmla="*/ 382408 w 402303"/>
                <a:gd name="connsiteY253" fmla="*/ 330660 h 340121"/>
                <a:gd name="connsiteX254" fmla="*/ 382408 w 402303"/>
                <a:gd name="connsiteY254" fmla="*/ 335217 h 340121"/>
                <a:gd name="connsiteX255" fmla="*/ 391846 w 402303"/>
                <a:gd name="connsiteY255" fmla="*/ 340099 h 340121"/>
                <a:gd name="connsiteX256" fmla="*/ 395751 w 402303"/>
                <a:gd name="connsiteY256" fmla="*/ 333915 h 340121"/>
                <a:gd name="connsiteX257" fmla="*/ 400308 w 402303"/>
                <a:gd name="connsiteY257" fmla="*/ 321548 h 340121"/>
                <a:gd name="connsiteX258" fmla="*/ 400633 w 402303"/>
                <a:gd name="connsiteY258" fmla="*/ 313086 h 340121"/>
                <a:gd name="connsiteX259" fmla="*/ 401284 w 402303"/>
                <a:gd name="connsiteY259" fmla="*/ 299091 h 340121"/>
                <a:gd name="connsiteX260" fmla="*/ 400633 w 402303"/>
                <a:gd name="connsiteY260" fmla="*/ 287375 h 340121"/>
                <a:gd name="connsiteX261" fmla="*/ 395751 w 402303"/>
                <a:gd name="connsiteY261" fmla="*/ 284772 h 340121"/>
                <a:gd name="connsiteX262" fmla="*/ 395751 w 402303"/>
                <a:gd name="connsiteY262" fmla="*/ 284772 h 34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02303" h="340121">
                  <a:moveTo>
                    <a:pt x="205361" y="0"/>
                  </a:moveTo>
                  <a:cubicBezTo>
                    <a:pt x="201781" y="1627"/>
                    <a:pt x="200154" y="325"/>
                    <a:pt x="194296" y="2604"/>
                  </a:cubicBezTo>
                  <a:cubicBezTo>
                    <a:pt x="188112" y="4882"/>
                    <a:pt x="181277" y="6184"/>
                    <a:pt x="178999" y="8462"/>
                  </a:cubicBezTo>
                  <a:cubicBezTo>
                    <a:pt x="177046" y="10740"/>
                    <a:pt x="178348" y="26362"/>
                    <a:pt x="178999" y="28965"/>
                  </a:cubicBezTo>
                  <a:cubicBezTo>
                    <a:pt x="179650" y="31569"/>
                    <a:pt x="180301" y="31894"/>
                    <a:pt x="179976" y="34823"/>
                  </a:cubicBezTo>
                  <a:cubicBezTo>
                    <a:pt x="179650" y="37427"/>
                    <a:pt x="171514" y="38729"/>
                    <a:pt x="168259" y="40356"/>
                  </a:cubicBezTo>
                  <a:cubicBezTo>
                    <a:pt x="165330" y="41983"/>
                    <a:pt x="161750" y="43285"/>
                    <a:pt x="155241" y="45889"/>
                  </a:cubicBezTo>
                  <a:cubicBezTo>
                    <a:pt x="148732" y="48167"/>
                    <a:pt x="146454" y="48493"/>
                    <a:pt x="143200" y="49794"/>
                  </a:cubicBezTo>
                  <a:cubicBezTo>
                    <a:pt x="140270" y="51096"/>
                    <a:pt x="138643" y="53700"/>
                    <a:pt x="137992" y="55652"/>
                  </a:cubicBezTo>
                  <a:cubicBezTo>
                    <a:pt x="137341" y="57605"/>
                    <a:pt x="147430" y="56954"/>
                    <a:pt x="147756" y="58907"/>
                  </a:cubicBezTo>
                  <a:cubicBezTo>
                    <a:pt x="148081" y="60860"/>
                    <a:pt x="134412" y="64440"/>
                    <a:pt x="128228" y="66067"/>
                  </a:cubicBezTo>
                  <a:cubicBezTo>
                    <a:pt x="122045" y="67694"/>
                    <a:pt x="118465" y="66067"/>
                    <a:pt x="115210" y="65091"/>
                  </a:cubicBezTo>
                  <a:cubicBezTo>
                    <a:pt x="111630" y="64114"/>
                    <a:pt x="107074" y="64765"/>
                    <a:pt x="102192" y="63463"/>
                  </a:cubicBezTo>
                  <a:cubicBezTo>
                    <a:pt x="97310" y="62161"/>
                    <a:pt x="99914" y="59883"/>
                    <a:pt x="97636" y="57280"/>
                  </a:cubicBezTo>
                  <a:cubicBezTo>
                    <a:pt x="95032" y="54351"/>
                    <a:pt x="98287" y="53374"/>
                    <a:pt x="98287" y="51747"/>
                  </a:cubicBezTo>
                  <a:cubicBezTo>
                    <a:pt x="97962" y="50120"/>
                    <a:pt x="95358" y="53374"/>
                    <a:pt x="91778" y="54025"/>
                  </a:cubicBezTo>
                  <a:cubicBezTo>
                    <a:pt x="88198" y="54676"/>
                    <a:pt x="85594" y="50120"/>
                    <a:pt x="82991" y="51747"/>
                  </a:cubicBezTo>
                  <a:cubicBezTo>
                    <a:pt x="80387" y="53374"/>
                    <a:pt x="87221" y="62161"/>
                    <a:pt x="87873" y="65091"/>
                  </a:cubicBezTo>
                  <a:cubicBezTo>
                    <a:pt x="88523" y="68020"/>
                    <a:pt x="91452" y="65742"/>
                    <a:pt x="91778" y="68020"/>
                  </a:cubicBezTo>
                  <a:cubicBezTo>
                    <a:pt x="92103" y="70623"/>
                    <a:pt x="93730" y="82014"/>
                    <a:pt x="93730" y="84943"/>
                  </a:cubicBezTo>
                  <a:cubicBezTo>
                    <a:pt x="93730" y="87872"/>
                    <a:pt x="97310" y="87221"/>
                    <a:pt x="97962" y="89500"/>
                  </a:cubicBezTo>
                  <a:cubicBezTo>
                    <a:pt x="98612" y="91778"/>
                    <a:pt x="93730" y="90151"/>
                    <a:pt x="90151" y="90151"/>
                  </a:cubicBezTo>
                  <a:cubicBezTo>
                    <a:pt x="86571" y="90151"/>
                    <a:pt x="86245" y="88198"/>
                    <a:pt x="82991" y="88198"/>
                  </a:cubicBezTo>
                  <a:cubicBezTo>
                    <a:pt x="79410" y="88198"/>
                    <a:pt x="82014" y="91452"/>
                    <a:pt x="80062" y="92754"/>
                  </a:cubicBezTo>
                  <a:cubicBezTo>
                    <a:pt x="78434" y="94056"/>
                    <a:pt x="76156" y="91452"/>
                    <a:pt x="73553" y="90801"/>
                  </a:cubicBezTo>
                  <a:cubicBezTo>
                    <a:pt x="70949" y="90151"/>
                    <a:pt x="68020" y="91778"/>
                    <a:pt x="62812" y="93730"/>
                  </a:cubicBezTo>
                  <a:cubicBezTo>
                    <a:pt x="57280" y="95683"/>
                    <a:pt x="59558" y="94381"/>
                    <a:pt x="55653" y="90801"/>
                  </a:cubicBezTo>
                  <a:cubicBezTo>
                    <a:pt x="51747" y="86896"/>
                    <a:pt x="48818" y="80387"/>
                    <a:pt x="46214" y="80712"/>
                  </a:cubicBezTo>
                  <a:cubicBezTo>
                    <a:pt x="43936" y="81038"/>
                    <a:pt x="35800" y="85594"/>
                    <a:pt x="32871" y="86896"/>
                  </a:cubicBezTo>
                  <a:cubicBezTo>
                    <a:pt x="29942" y="88198"/>
                    <a:pt x="19853" y="89174"/>
                    <a:pt x="14320" y="90801"/>
                  </a:cubicBezTo>
                  <a:cubicBezTo>
                    <a:pt x="9113" y="92429"/>
                    <a:pt x="1953" y="91778"/>
                    <a:pt x="651" y="93405"/>
                  </a:cubicBezTo>
                  <a:cubicBezTo>
                    <a:pt x="-326" y="95032"/>
                    <a:pt x="0" y="95358"/>
                    <a:pt x="326" y="97636"/>
                  </a:cubicBezTo>
                  <a:cubicBezTo>
                    <a:pt x="651" y="99914"/>
                    <a:pt x="2929" y="97961"/>
                    <a:pt x="4882" y="96985"/>
                  </a:cubicBezTo>
                  <a:cubicBezTo>
                    <a:pt x="6835" y="96009"/>
                    <a:pt x="12367" y="96009"/>
                    <a:pt x="13669" y="96985"/>
                  </a:cubicBezTo>
                  <a:cubicBezTo>
                    <a:pt x="14971" y="98287"/>
                    <a:pt x="13669" y="98612"/>
                    <a:pt x="10740" y="99589"/>
                  </a:cubicBezTo>
                  <a:cubicBezTo>
                    <a:pt x="7811" y="100565"/>
                    <a:pt x="5207" y="101216"/>
                    <a:pt x="4556" y="103494"/>
                  </a:cubicBezTo>
                  <a:cubicBezTo>
                    <a:pt x="3905" y="105772"/>
                    <a:pt x="5858" y="105121"/>
                    <a:pt x="9113" y="104796"/>
                  </a:cubicBezTo>
                  <a:cubicBezTo>
                    <a:pt x="12367" y="104470"/>
                    <a:pt x="12367" y="105772"/>
                    <a:pt x="11716" y="108051"/>
                  </a:cubicBezTo>
                  <a:cubicBezTo>
                    <a:pt x="11065" y="110329"/>
                    <a:pt x="8787" y="108701"/>
                    <a:pt x="5207" y="110654"/>
                  </a:cubicBezTo>
                  <a:cubicBezTo>
                    <a:pt x="1953" y="112607"/>
                    <a:pt x="8136" y="114560"/>
                    <a:pt x="10740" y="117814"/>
                  </a:cubicBezTo>
                  <a:cubicBezTo>
                    <a:pt x="13018" y="120743"/>
                    <a:pt x="16598" y="115536"/>
                    <a:pt x="18876" y="114885"/>
                  </a:cubicBezTo>
                  <a:cubicBezTo>
                    <a:pt x="21155" y="114234"/>
                    <a:pt x="35149" y="118790"/>
                    <a:pt x="38078" y="120743"/>
                  </a:cubicBezTo>
                  <a:cubicBezTo>
                    <a:pt x="41007" y="122696"/>
                    <a:pt x="43285" y="129205"/>
                    <a:pt x="45564" y="130832"/>
                  </a:cubicBezTo>
                  <a:cubicBezTo>
                    <a:pt x="48167" y="132460"/>
                    <a:pt x="45564" y="127252"/>
                    <a:pt x="45564" y="126276"/>
                  </a:cubicBezTo>
                  <a:cubicBezTo>
                    <a:pt x="45564" y="125299"/>
                    <a:pt x="46540" y="123672"/>
                    <a:pt x="49144" y="122696"/>
                  </a:cubicBezTo>
                  <a:cubicBezTo>
                    <a:pt x="51747" y="121719"/>
                    <a:pt x="53700" y="124649"/>
                    <a:pt x="55653" y="126601"/>
                  </a:cubicBezTo>
                  <a:cubicBezTo>
                    <a:pt x="57605" y="128554"/>
                    <a:pt x="61510" y="128228"/>
                    <a:pt x="64765" y="131158"/>
                  </a:cubicBezTo>
                  <a:cubicBezTo>
                    <a:pt x="68020" y="134087"/>
                    <a:pt x="63464" y="135388"/>
                    <a:pt x="64765" y="136039"/>
                  </a:cubicBezTo>
                  <a:cubicBezTo>
                    <a:pt x="66067" y="136690"/>
                    <a:pt x="74529" y="135388"/>
                    <a:pt x="77132" y="135063"/>
                  </a:cubicBezTo>
                  <a:cubicBezTo>
                    <a:pt x="79736" y="135063"/>
                    <a:pt x="84292" y="139294"/>
                    <a:pt x="83641" y="140921"/>
                  </a:cubicBezTo>
                  <a:cubicBezTo>
                    <a:pt x="82991" y="142548"/>
                    <a:pt x="78109" y="139945"/>
                    <a:pt x="75831" y="139619"/>
                  </a:cubicBezTo>
                  <a:cubicBezTo>
                    <a:pt x="73553" y="139294"/>
                    <a:pt x="73227" y="141247"/>
                    <a:pt x="73227" y="142548"/>
                  </a:cubicBezTo>
                  <a:cubicBezTo>
                    <a:pt x="73553" y="143850"/>
                    <a:pt x="78434" y="144501"/>
                    <a:pt x="79736" y="145152"/>
                  </a:cubicBezTo>
                  <a:cubicBezTo>
                    <a:pt x="80712" y="145803"/>
                    <a:pt x="78434" y="148732"/>
                    <a:pt x="77458" y="150034"/>
                  </a:cubicBezTo>
                  <a:cubicBezTo>
                    <a:pt x="76482" y="151336"/>
                    <a:pt x="71925" y="147105"/>
                    <a:pt x="70949" y="147756"/>
                  </a:cubicBezTo>
                  <a:cubicBezTo>
                    <a:pt x="69647" y="148407"/>
                    <a:pt x="74203" y="152312"/>
                    <a:pt x="75180" y="154265"/>
                  </a:cubicBezTo>
                  <a:cubicBezTo>
                    <a:pt x="76156" y="156218"/>
                    <a:pt x="82991" y="161750"/>
                    <a:pt x="83641" y="163703"/>
                  </a:cubicBezTo>
                  <a:cubicBezTo>
                    <a:pt x="84292" y="165656"/>
                    <a:pt x="87873" y="165981"/>
                    <a:pt x="92754" y="167608"/>
                  </a:cubicBezTo>
                  <a:cubicBezTo>
                    <a:pt x="97636" y="169561"/>
                    <a:pt x="101541" y="169561"/>
                    <a:pt x="103169" y="171188"/>
                  </a:cubicBezTo>
                  <a:cubicBezTo>
                    <a:pt x="104796" y="172490"/>
                    <a:pt x="102192" y="174768"/>
                    <a:pt x="100891" y="177372"/>
                  </a:cubicBezTo>
                  <a:cubicBezTo>
                    <a:pt x="99263" y="179650"/>
                    <a:pt x="100565" y="181277"/>
                    <a:pt x="101216" y="184532"/>
                  </a:cubicBezTo>
                  <a:cubicBezTo>
                    <a:pt x="101867" y="187787"/>
                    <a:pt x="103819" y="187136"/>
                    <a:pt x="103494" y="189739"/>
                  </a:cubicBezTo>
                  <a:cubicBezTo>
                    <a:pt x="103494" y="192668"/>
                    <a:pt x="100891" y="191041"/>
                    <a:pt x="100240" y="192668"/>
                  </a:cubicBezTo>
                  <a:cubicBezTo>
                    <a:pt x="99589" y="194296"/>
                    <a:pt x="108050" y="198201"/>
                    <a:pt x="109352" y="199828"/>
                  </a:cubicBezTo>
                  <a:cubicBezTo>
                    <a:pt x="110654" y="201455"/>
                    <a:pt x="114234" y="204059"/>
                    <a:pt x="115861" y="206337"/>
                  </a:cubicBezTo>
                  <a:cubicBezTo>
                    <a:pt x="117163" y="208615"/>
                    <a:pt x="117163" y="209917"/>
                    <a:pt x="117814" y="211545"/>
                  </a:cubicBezTo>
                  <a:cubicBezTo>
                    <a:pt x="118465" y="213172"/>
                    <a:pt x="120418" y="213497"/>
                    <a:pt x="120743" y="215775"/>
                  </a:cubicBezTo>
                  <a:cubicBezTo>
                    <a:pt x="121069" y="217728"/>
                    <a:pt x="118465" y="219681"/>
                    <a:pt x="117489" y="220006"/>
                  </a:cubicBezTo>
                  <a:cubicBezTo>
                    <a:pt x="116512" y="220657"/>
                    <a:pt x="114885" y="214799"/>
                    <a:pt x="113909" y="211545"/>
                  </a:cubicBezTo>
                  <a:cubicBezTo>
                    <a:pt x="112932" y="208290"/>
                    <a:pt x="111305" y="206337"/>
                    <a:pt x="109678" y="204710"/>
                  </a:cubicBezTo>
                  <a:cubicBezTo>
                    <a:pt x="108376" y="203083"/>
                    <a:pt x="103494" y="199503"/>
                    <a:pt x="102518" y="200479"/>
                  </a:cubicBezTo>
                  <a:cubicBezTo>
                    <a:pt x="101216" y="201455"/>
                    <a:pt x="102192" y="204059"/>
                    <a:pt x="102843" y="207639"/>
                  </a:cubicBezTo>
                  <a:cubicBezTo>
                    <a:pt x="103494" y="211219"/>
                    <a:pt x="103819" y="219030"/>
                    <a:pt x="104145" y="222935"/>
                  </a:cubicBezTo>
                  <a:cubicBezTo>
                    <a:pt x="104471" y="227166"/>
                    <a:pt x="102843" y="227817"/>
                    <a:pt x="102843" y="230421"/>
                  </a:cubicBezTo>
                  <a:cubicBezTo>
                    <a:pt x="102843" y="233024"/>
                    <a:pt x="100891" y="232699"/>
                    <a:pt x="97310" y="234977"/>
                  </a:cubicBezTo>
                  <a:cubicBezTo>
                    <a:pt x="94056" y="237255"/>
                    <a:pt x="96660" y="236930"/>
                    <a:pt x="95358" y="247344"/>
                  </a:cubicBezTo>
                  <a:cubicBezTo>
                    <a:pt x="94056" y="257433"/>
                    <a:pt x="91452" y="259386"/>
                    <a:pt x="90801" y="266221"/>
                  </a:cubicBezTo>
                  <a:cubicBezTo>
                    <a:pt x="90151" y="273055"/>
                    <a:pt x="88198" y="269801"/>
                    <a:pt x="86571" y="271753"/>
                  </a:cubicBezTo>
                  <a:cubicBezTo>
                    <a:pt x="85919" y="272404"/>
                    <a:pt x="85269" y="272730"/>
                    <a:pt x="83967" y="273055"/>
                  </a:cubicBezTo>
                  <a:lnTo>
                    <a:pt x="83967" y="273055"/>
                  </a:lnTo>
                  <a:cubicBezTo>
                    <a:pt x="84943" y="274682"/>
                    <a:pt x="85594" y="275984"/>
                    <a:pt x="86245" y="275984"/>
                  </a:cubicBezTo>
                  <a:cubicBezTo>
                    <a:pt x="86896" y="275984"/>
                    <a:pt x="87873" y="275984"/>
                    <a:pt x="88849" y="275984"/>
                  </a:cubicBezTo>
                  <a:cubicBezTo>
                    <a:pt x="89825" y="275984"/>
                    <a:pt x="90476" y="275984"/>
                    <a:pt x="91127" y="275984"/>
                  </a:cubicBezTo>
                  <a:lnTo>
                    <a:pt x="91127" y="275984"/>
                  </a:lnTo>
                  <a:cubicBezTo>
                    <a:pt x="93730" y="275984"/>
                    <a:pt x="96009" y="276310"/>
                    <a:pt x="96009" y="278588"/>
                  </a:cubicBezTo>
                  <a:cubicBezTo>
                    <a:pt x="96009" y="279239"/>
                    <a:pt x="95683" y="280215"/>
                    <a:pt x="95358" y="281191"/>
                  </a:cubicBezTo>
                  <a:lnTo>
                    <a:pt x="95358" y="281191"/>
                  </a:lnTo>
                  <a:cubicBezTo>
                    <a:pt x="95032" y="282168"/>
                    <a:pt x="94707" y="283470"/>
                    <a:pt x="94707" y="284446"/>
                  </a:cubicBezTo>
                  <a:cubicBezTo>
                    <a:pt x="94707" y="285097"/>
                    <a:pt x="94707" y="285748"/>
                    <a:pt x="95032" y="285748"/>
                  </a:cubicBezTo>
                  <a:cubicBezTo>
                    <a:pt x="97310" y="285748"/>
                    <a:pt x="102843" y="286399"/>
                    <a:pt x="107074" y="287375"/>
                  </a:cubicBezTo>
                  <a:cubicBezTo>
                    <a:pt x="110003" y="288026"/>
                    <a:pt x="112607" y="288677"/>
                    <a:pt x="113583" y="289979"/>
                  </a:cubicBezTo>
                  <a:cubicBezTo>
                    <a:pt x="113909" y="290630"/>
                    <a:pt x="114234" y="291281"/>
                    <a:pt x="114560" y="291932"/>
                  </a:cubicBezTo>
                  <a:cubicBezTo>
                    <a:pt x="115210" y="293233"/>
                    <a:pt x="115861" y="294210"/>
                    <a:pt x="116838" y="294210"/>
                  </a:cubicBezTo>
                  <a:lnTo>
                    <a:pt x="116838" y="294210"/>
                  </a:lnTo>
                  <a:cubicBezTo>
                    <a:pt x="117163" y="294210"/>
                    <a:pt x="117814" y="294210"/>
                    <a:pt x="118791" y="294210"/>
                  </a:cubicBezTo>
                  <a:cubicBezTo>
                    <a:pt x="122371" y="293884"/>
                    <a:pt x="128880" y="293233"/>
                    <a:pt x="130507" y="294535"/>
                  </a:cubicBezTo>
                  <a:lnTo>
                    <a:pt x="130507" y="294535"/>
                  </a:lnTo>
                  <a:cubicBezTo>
                    <a:pt x="130832" y="294861"/>
                    <a:pt x="131158" y="294861"/>
                    <a:pt x="131483" y="295186"/>
                  </a:cubicBezTo>
                  <a:cubicBezTo>
                    <a:pt x="132785" y="296488"/>
                    <a:pt x="135063" y="298441"/>
                    <a:pt x="138643" y="298115"/>
                  </a:cubicBezTo>
                  <a:cubicBezTo>
                    <a:pt x="140270" y="298115"/>
                    <a:pt x="142223" y="298115"/>
                    <a:pt x="143525" y="298115"/>
                  </a:cubicBezTo>
                  <a:cubicBezTo>
                    <a:pt x="146128" y="298115"/>
                    <a:pt x="147756" y="298441"/>
                    <a:pt x="148407" y="297464"/>
                  </a:cubicBezTo>
                  <a:lnTo>
                    <a:pt x="148407" y="297464"/>
                  </a:lnTo>
                  <a:cubicBezTo>
                    <a:pt x="148732" y="297139"/>
                    <a:pt x="148732" y="296162"/>
                    <a:pt x="149058" y="295186"/>
                  </a:cubicBezTo>
                  <a:cubicBezTo>
                    <a:pt x="149383" y="293884"/>
                    <a:pt x="149383" y="292582"/>
                    <a:pt x="150034" y="291606"/>
                  </a:cubicBezTo>
                  <a:cubicBezTo>
                    <a:pt x="151010" y="289653"/>
                    <a:pt x="152637" y="289002"/>
                    <a:pt x="155567" y="290304"/>
                  </a:cubicBezTo>
                  <a:cubicBezTo>
                    <a:pt x="157194" y="291281"/>
                    <a:pt x="159798" y="292257"/>
                    <a:pt x="162401" y="293233"/>
                  </a:cubicBezTo>
                  <a:cubicBezTo>
                    <a:pt x="166957" y="294861"/>
                    <a:pt x="171514" y="296488"/>
                    <a:pt x="172490" y="298766"/>
                  </a:cubicBezTo>
                  <a:cubicBezTo>
                    <a:pt x="172490" y="298766"/>
                    <a:pt x="172816" y="298441"/>
                    <a:pt x="173141" y="298441"/>
                  </a:cubicBezTo>
                  <a:cubicBezTo>
                    <a:pt x="174768" y="297790"/>
                    <a:pt x="177372" y="296813"/>
                    <a:pt x="181603" y="296813"/>
                  </a:cubicBezTo>
                  <a:cubicBezTo>
                    <a:pt x="187461" y="296813"/>
                    <a:pt x="190716" y="300068"/>
                    <a:pt x="192994" y="302672"/>
                  </a:cubicBezTo>
                  <a:cubicBezTo>
                    <a:pt x="193970" y="303648"/>
                    <a:pt x="194621" y="304299"/>
                    <a:pt x="195272" y="304950"/>
                  </a:cubicBezTo>
                  <a:cubicBezTo>
                    <a:pt x="196574" y="305600"/>
                    <a:pt x="198852" y="306577"/>
                    <a:pt x="201130" y="306902"/>
                  </a:cubicBezTo>
                  <a:cubicBezTo>
                    <a:pt x="203734" y="307553"/>
                    <a:pt x="206663" y="307879"/>
                    <a:pt x="208290" y="307879"/>
                  </a:cubicBezTo>
                  <a:cubicBezTo>
                    <a:pt x="210243" y="307879"/>
                    <a:pt x="217403" y="306251"/>
                    <a:pt x="223261" y="304950"/>
                  </a:cubicBezTo>
                  <a:cubicBezTo>
                    <a:pt x="222610" y="304299"/>
                    <a:pt x="221959" y="303648"/>
                    <a:pt x="221308" y="303322"/>
                  </a:cubicBezTo>
                  <a:cubicBezTo>
                    <a:pt x="219030" y="301695"/>
                    <a:pt x="220332" y="299742"/>
                    <a:pt x="218705" y="296488"/>
                  </a:cubicBezTo>
                  <a:cubicBezTo>
                    <a:pt x="217077" y="293233"/>
                    <a:pt x="214799" y="291606"/>
                    <a:pt x="217077" y="289653"/>
                  </a:cubicBezTo>
                  <a:cubicBezTo>
                    <a:pt x="219030" y="287375"/>
                    <a:pt x="219681" y="282168"/>
                    <a:pt x="220332" y="280866"/>
                  </a:cubicBezTo>
                  <a:cubicBezTo>
                    <a:pt x="220983" y="279564"/>
                    <a:pt x="231723" y="275008"/>
                    <a:pt x="236930" y="273706"/>
                  </a:cubicBezTo>
                  <a:cubicBezTo>
                    <a:pt x="242463" y="272404"/>
                    <a:pt x="245392" y="266872"/>
                    <a:pt x="247995" y="268499"/>
                  </a:cubicBezTo>
                  <a:cubicBezTo>
                    <a:pt x="250599" y="270126"/>
                    <a:pt x="251575" y="270777"/>
                    <a:pt x="256457" y="270777"/>
                  </a:cubicBezTo>
                  <a:cubicBezTo>
                    <a:pt x="261339" y="270777"/>
                    <a:pt x="259712" y="267197"/>
                    <a:pt x="263292" y="267197"/>
                  </a:cubicBezTo>
                  <a:cubicBezTo>
                    <a:pt x="266872" y="267197"/>
                    <a:pt x="264593" y="271103"/>
                    <a:pt x="267848" y="272404"/>
                  </a:cubicBezTo>
                  <a:cubicBezTo>
                    <a:pt x="271102" y="274032"/>
                    <a:pt x="269475" y="268824"/>
                    <a:pt x="270777" y="267848"/>
                  </a:cubicBezTo>
                  <a:cubicBezTo>
                    <a:pt x="272404" y="266546"/>
                    <a:pt x="272404" y="269801"/>
                    <a:pt x="273055" y="273706"/>
                  </a:cubicBezTo>
                  <a:cubicBezTo>
                    <a:pt x="273706" y="277612"/>
                    <a:pt x="275984" y="275333"/>
                    <a:pt x="278588" y="275333"/>
                  </a:cubicBezTo>
                  <a:cubicBezTo>
                    <a:pt x="281191" y="275333"/>
                    <a:pt x="280866" y="276635"/>
                    <a:pt x="281191" y="280215"/>
                  </a:cubicBezTo>
                  <a:cubicBezTo>
                    <a:pt x="281517" y="283795"/>
                    <a:pt x="286073" y="280215"/>
                    <a:pt x="289979" y="280215"/>
                  </a:cubicBezTo>
                  <a:cubicBezTo>
                    <a:pt x="293884" y="280215"/>
                    <a:pt x="293884" y="282493"/>
                    <a:pt x="296163" y="285097"/>
                  </a:cubicBezTo>
                  <a:cubicBezTo>
                    <a:pt x="298441" y="287701"/>
                    <a:pt x="304950" y="283795"/>
                    <a:pt x="309832" y="283795"/>
                  </a:cubicBezTo>
                  <a:cubicBezTo>
                    <a:pt x="314713" y="283795"/>
                    <a:pt x="314388" y="279564"/>
                    <a:pt x="316991" y="277937"/>
                  </a:cubicBezTo>
                  <a:cubicBezTo>
                    <a:pt x="319595" y="276310"/>
                    <a:pt x="322524" y="272730"/>
                    <a:pt x="324802" y="270126"/>
                  </a:cubicBezTo>
                  <a:cubicBezTo>
                    <a:pt x="327081" y="267197"/>
                    <a:pt x="328057" y="268824"/>
                    <a:pt x="330335" y="268824"/>
                  </a:cubicBezTo>
                  <a:cubicBezTo>
                    <a:pt x="332613" y="268824"/>
                    <a:pt x="333590" y="265895"/>
                    <a:pt x="334891" y="265244"/>
                  </a:cubicBezTo>
                  <a:cubicBezTo>
                    <a:pt x="335217" y="264919"/>
                    <a:pt x="336844" y="264268"/>
                    <a:pt x="339122" y="263292"/>
                  </a:cubicBezTo>
                  <a:cubicBezTo>
                    <a:pt x="339773" y="261014"/>
                    <a:pt x="340750" y="258410"/>
                    <a:pt x="341726" y="256782"/>
                  </a:cubicBezTo>
                  <a:cubicBezTo>
                    <a:pt x="342702" y="255806"/>
                    <a:pt x="343679" y="254179"/>
                    <a:pt x="344329" y="252877"/>
                  </a:cubicBezTo>
                  <a:cubicBezTo>
                    <a:pt x="345306" y="251250"/>
                    <a:pt x="345957" y="250273"/>
                    <a:pt x="345957" y="250273"/>
                  </a:cubicBezTo>
                  <a:lnTo>
                    <a:pt x="345957" y="250273"/>
                  </a:lnTo>
                  <a:cubicBezTo>
                    <a:pt x="345957" y="249948"/>
                    <a:pt x="339773" y="247995"/>
                    <a:pt x="334241" y="245717"/>
                  </a:cubicBezTo>
                  <a:cubicBezTo>
                    <a:pt x="330661" y="244090"/>
                    <a:pt x="327081" y="242788"/>
                    <a:pt x="326104" y="242137"/>
                  </a:cubicBezTo>
                  <a:cubicBezTo>
                    <a:pt x="324477" y="241161"/>
                    <a:pt x="323826" y="239859"/>
                    <a:pt x="324152" y="238232"/>
                  </a:cubicBezTo>
                  <a:cubicBezTo>
                    <a:pt x="324152" y="236930"/>
                    <a:pt x="324802" y="235303"/>
                    <a:pt x="325128" y="234001"/>
                  </a:cubicBezTo>
                  <a:cubicBezTo>
                    <a:pt x="325453" y="233024"/>
                    <a:pt x="326104" y="232048"/>
                    <a:pt x="326755" y="231397"/>
                  </a:cubicBezTo>
                  <a:cubicBezTo>
                    <a:pt x="327406" y="230421"/>
                    <a:pt x="328057" y="229770"/>
                    <a:pt x="327731" y="228143"/>
                  </a:cubicBezTo>
                  <a:cubicBezTo>
                    <a:pt x="327406" y="226515"/>
                    <a:pt x="324152" y="221959"/>
                    <a:pt x="321548" y="218705"/>
                  </a:cubicBezTo>
                  <a:cubicBezTo>
                    <a:pt x="319920" y="216426"/>
                    <a:pt x="318293" y="214799"/>
                    <a:pt x="318293" y="213823"/>
                  </a:cubicBezTo>
                  <a:cubicBezTo>
                    <a:pt x="317968" y="212521"/>
                    <a:pt x="319920" y="211219"/>
                    <a:pt x="322524" y="210243"/>
                  </a:cubicBezTo>
                  <a:cubicBezTo>
                    <a:pt x="324477" y="209592"/>
                    <a:pt x="326755" y="208941"/>
                    <a:pt x="328708" y="208290"/>
                  </a:cubicBezTo>
                  <a:cubicBezTo>
                    <a:pt x="330661" y="207639"/>
                    <a:pt x="330661" y="205036"/>
                    <a:pt x="330661" y="203734"/>
                  </a:cubicBezTo>
                  <a:lnTo>
                    <a:pt x="330661" y="203734"/>
                  </a:lnTo>
                  <a:lnTo>
                    <a:pt x="330661" y="203408"/>
                  </a:lnTo>
                  <a:lnTo>
                    <a:pt x="330661" y="203408"/>
                  </a:lnTo>
                  <a:cubicBezTo>
                    <a:pt x="330661" y="203408"/>
                    <a:pt x="329033" y="201455"/>
                    <a:pt x="327406" y="199177"/>
                  </a:cubicBezTo>
                  <a:cubicBezTo>
                    <a:pt x="325453" y="196574"/>
                    <a:pt x="322850" y="193645"/>
                    <a:pt x="322524" y="192017"/>
                  </a:cubicBezTo>
                  <a:cubicBezTo>
                    <a:pt x="321873" y="189739"/>
                    <a:pt x="324477" y="187136"/>
                    <a:pt x="326755" y="184857"/>
                  </a:cubicBezTo>
                  <a:cubicBezTo>
                    <a:pt x="327731" y="183881"/>
                    <a:pt x="328708" y="183230"/>
                    <a:pt x="328708" y="183230"/>
                  </a:cubicBezTo>
                  <a:lnTo>
                    <a:pt x="328708" y="183230"/>
                  </a:lnTo>
                  <a:cubicBezTo>
                    <a:pt x="328708" y="182905"/>
                    <a:pt x="327731" y="182254"/>
                    <a:pt x="326430" y="181277"/>
                  </a:cubicBezTo>
                  <a:cubicBezTo>
                    <a:pt x="325128" y="180301"/>
                    <a:pt x="323500" y="178999"/>
                    <a:pt x="322524" y="177697"/>
                  </a:cubicBezTo>
                  <a:cubicBezTo>
                    <a:pt x="321548" y="176396"/>
                    <a:pt x="321222" y="174768"/>
                    <a:pt x="321222" y="173141"/>
                  </a:cubicBezTo>
                  <a:cubicBezTo>
                    <a:pt x="320897" y="171839"/>
                    <a:pt x="320897" y="170863"/>
                    <a:pt x="320246" y="170212"/>
                  </a:cubicBezTo>
                  <a:cubicBezTo>
                    <a:pt x="319920" y="169887"/>
                    <a:pt x="318944" y="169561"/>
                    <a:pt x="317968" y="169887"/>
                  </a:cubicBezTo>
                  <a:cubicBezTo>
                    <a:pt x="316015" y="169887"/>
                    <a:pt x="314063" y="170863"/>
                    <a:pt x="313086" y="171188"/>
                  </a:cubicBezTo>
                  <a:cubicBezTo>
                    <a:pt x="312110" y="171839"/>
                    <a:pt x="308530" y="173792"/>
                    <a:pt x="305926" y="175094"/>
                  </a:cubicBezTo>
                  <a:lnTo>
                    <a:pt x="305926" y="175094"/>
                  </a:lnTo>
                  <a:cubicBezTo>
                    <a:pt x="305275" y="175419"/>
                    <a:pt x="304299" y="175745"/>
                    <a:pt x="303973" y="176070"/>
                  </a:cubicBezTo>
                  <a:cubicBezTo>
                    <a:pt x="302672" y="176396"/>
                    <a:pt x="302021" y="176396"/>
                    <a:pt x="301370" y="175419"/>
                  </a:cubicBezTo>
                  <a:lnTo>
                    <a:pt x="301370" y="175419"/>
                  </a:lnTo>
                  <a:lnTo>
                    <a:pt x="301370" y="175419"/>
                  </a:lnTo>
                  <a:lnTo>
                    <a:pt x="301370" y="175419"/>
                  </a:lnTo>
                  <a:lnTo>
                    <a:pt x="301370" y="175419"/>
                  </a:lnTo>
                  <a:lnTo>
                    <a:pt x="301370" y="175419"/>
                  </a:lnTo>
                  <a:cubicBezTo>
                    <a:pt x="301370" y="175094"/>
                    <a:pt x="301370" y="174443"/>
                    <a:pt x="301370" y="173467"/>
                  </a:cubicBezTo>
                  <a:cubicBezTo>
                    <a:pt x="301370" y="172165"/>
                    <a:pt x="301370" y="170863"/>
                    <a:pt x="301044" y="169887"/>
                  </a:cubicBezTo>
                  <a:cubicBezTo>
                    <a:pt x="300393" y="167934"/>
                    <a:pt x="305600" y="162076"/>
                    <a:pt x="309506" y="157845"/>
                  </a:cubicBezTo>
                  <a:cubicBezTo>
                    <a:pt x="311133" y="155892"/>
                    <a:pt x="312761" y="154265"/>
                    <a:pt x="312761" y="154265"/>
                  </a:cubicBezTo>
                  <a:cubicBezTo>
                    <a:pt x="312761" y="153939"/>
                    <a:pt x="312761" y="153614"/>
                    <a:pt x="313086" y="152963"/>
                  </a:cubicBezTo>
                  <a:cubicBezTo>
                    <a:pt x="313086" y="151661"/>
                    <a:pt x="313411" y="150034"/>
                    <a:pt x="314063" y="148407"/>
                  </a:cubicBezTo>
                  <a:cubicBezTo>
                    <a:pt x="314713" y="147105"/>
                    <a:pt x="317317" y="145478"/>
                    <a:pt x="319920" y="143850"/>
                  </a:cubicBezTo>
                  <a:cubicBezTo>
                    <a:pt x="322524" y="142223"/>
                    <a:pt x="325128" y="140596"/>
                    <a:pt x="325128" y="140270"/>
                  </a:cubicBezTo>
                  <a:cubicBezTo>
                    <a:pt x="325128" y="138969"/>
                    <a:pt x="325453" y="137016"/>
                    <a:pt x="326104" y="135063"/>
                  </a:cubicBezTo>
                  <a:cubicBezTo>
                    <a:pt x="326755" y="133761"/>
                    <a:pt x="327731" y="132460"/>
                    <a:pt x="329033" y="132134"/>
                  </a:cubicBezTo>
                  <a:cubicBezTo>
                    <a:pt x="330661" y="131483"/>
                    <a:pt x="331962" y="132134"/>
                    <a:pt x="333590" y="132460"/>
                  </a:cubicBezTo>
                  <a:cubicBezTo>
                    <a:pt x="335217" y="132785"/>
                    <a:pt x="336844" y="133436"/>
                    <a:pt x="338146" y="132785"/>
                  </a:cubicBezTo>
                  <a:cubicBezTo>
                    <a:pt x="339773" y="132134"/>
                    <a:pt x="341400" y="131158"/>
                    <a:pt x="343028" y="130181"/>
                  </a:cubicBezTo>
                  <a:cubicBezTo>
                    <a:pt x="343353" y="129856"/>
                    <a:pt x="344004" y="129530"/>
                    <a:pt x="344329" y="129205"/>
                  </a:cubicBezTo>
                  <a:cubicBezTo>
                    <a:pt x="343679" y="127578"/>
                    <a:pt x="342702" y="123347"/>
                    <a:pt x="342051" y="121394"/>
                  </a:cubicBezTo>
                  <a:cubicBezTo>
                    <a:pt x="341726" y="120092"/>
                    <a:pt x="341726" y="117489"/>
                    <a:pt x="342377" y="114885"/>
                  </a:cubicBezTo>
                  <a:cubicBezTo>
                    <a:pt x="343028" y="112281"/>
                    <a:pt x="343679" y="109352"/>
                    <a:pt x="344655" y="108376"/>
                  </a:cubicBezTo>
                  <a:lnTo>
                    <a:pt x="344655" y="108376"/>
                  </a:lnTo>
                  <a:cubicBezTo>
                    <a:pt x="345306" y="107400"/>
                    <a:pt x="346282" y="105447"/>
                    <a:pt x="346933" y="103169"/>
                  </a:cubicBezTo>
                  <a:cubicBezTo>
                    <a:pt x="347584" y="100891"/>
                    <a:pt x="348561" y="98287"/>
                    <a:pt x="348886" y="96334"/>
                  </a:cubicBezTo>
                  <a:cubicBezTo>
                    <a:pt x="349537" y="92429"/>
                    <a:pt x="356697" y="83967"/>
                    <a:pt x="359300" y="81038"/>
                  </a:cubicBezTo>
                  <a:lnTo>
                    <a:pt x="359300" y="81038"/>
                  </a:lnTo>
                  <a:lnTo>
                    <a:pt x="359626" y="80712"/>
                  </a:lnTo>
                  <a:cubicBezTo>
                    <a:pt x="360277" y="80061"/>
                    <a:pt x="360277" y="79410"/>
                    <a:pt x="360277" y="79085"/>
                  </a:cubicBezTo>
                  <a:cubicBezTo>
                    <a:pt x="359951" y="78434"/>
                    <a:pt x="359300" y="77783"/>
                    <a:pt x="358650" y="77132"/>
                  </a:cubicBezTo>
                  <a:cubicBezTo>
                    <a:pt x="357673" y="76482"/>
                    <a:pt x="355720" y="76807"/>
                    <a:pt x="353768" y="76807"/>
                  </a:cubicBezTo>
                  <a:cubicBezTo>
                    <a:pt x="352466" y="77132"/>
                    <a:pt x="350839" y="77132"/>
                    <a:pt x="349537" y="77132"/>
                  </a:cubicBezTo>
                  <a:cubicBezTo>
                    <a:pt x="345957" y="76807"/>
                    <a:pt x="343353" y="74203"/>
                    <a:pt x="341075" y="72251"/>
                  </a:cubicBezTo>
                  <a:cubicBezTo>
                    <a:pt x="340750" y="71925"/>
                    <a:pt x="340424" y="71600"/>
                    <a:pt x="340099" y="71274"/>
                  </a:cubicBezTo>
                  <a:cubicBezTo>
                    <a:pt x="339122" y="70298"/>
                    <a:pt x="337170" y="71274"/>
                    <a:pt x="335542" y="72251"/>
                  </a:cubicBezTo>
                  <a:cubicBezTo>
                    <a:pt x="334891" y="72576"/>
                    <a:pt x="334566" y="72901"/>
                    <a:pt x="333915" y="73227"/>
                  </a:cubicBezTo>
                  <a:cubicBezTo>
                    <a:pt x="331311" y="74529"/>
                    <a:pt x="330009" y="74203"/>
                    <a:pt x="325779" y="73227"/>
                  </a:cubicBezTo>
                  <a:lnTo>
                    <a:pt x="325779" y="73227"/>
                  </a:lnTo>
                  <a:lnTo>
                    <a:pt x="324152" y="72901"/>
                  </a:lnTo>
                  <a:cubicBezTo>
                    <a:pt x="320572" y="71925"/>
                    <a:pt x="319595" y="70298"/>
                    <a:pt x="318619" y="68671"/>
                  </a:cubicBezTo>
                  <a:cubicBezTo>
                    <a:pt x="317968" y="67694"/>
                    <a:pt x="317642" y="67043"/>
                    <a:pt x="316666" y="66067"/>
                  </a:cubicBezTo>
                  <a:cubicBezTo>
                    <a:pt x="315364" y="65091"/>
                    <a:pt x="312110" y="63789"/>
                    <a:pt x="308855" y="62812"/>
                  </a:cubicBezTo>
                  <a:lnTo>
                    <a:pt x="308855" y="62812"/>
                  </a:lnTo>
                  <a:cubicBezTo>
                    <a:pt x="305600" y="61836"/>
                    <a:pt x="302346" y="61185"/>
                    <a:pt x="301044" y="60860"/>
                  </a:cubicBezTo>
                  <a:cubicBezTo>
                    <a:pt x="300068" y="60534"/>
                    <a:pt x="298115" y="60534"/>
                    <a:pt x="295837" y="60860"/>
                  </a:cubicBezTo>
                  <a:cubicBezTo>
                    <a:pt x="292582" y="61185"/>
                    <a:pt x="289002" y="61511"/>
                    <a:pt x="286724" y="62161"/>
                  </a:cubicBezTo>
                  <a:cubicBezTo>
                    <a:pt x="283470" y="62812"/>
                    <a:pt x="282493" y="60860"/>
                    <a:pt x="282168" y="58582"/>
                  </a:cubicBezTo>
                  <a:cubicBezTo>
                    <a:pt x="282168" y="57931"/>
                    <a:pt x="281843" y="57280"/>
                    <a:pt x="281843" y="56629"/>
                  </a:cubicBezTo>
                  <a:cubicBezTo>
                    <a:pt x="281843" y="55978"/>
                    <a:pt x="281843" y="55652"/>
                    <a:pt x="281843" y="55652"/>
                  </a:cubicBezTo>
                  <a:cubicBezTo>
                    <a:pt x="281517" y="55327"/>
                    <a:pt x="278913" y="54025"/>
                    <a:pt x="275984" y="52723"/>
                  </a:cubicBezTo>
                  <a:cubicBezTo>
                    <a:pt x="273055" y="51422"/>
                    <a:pt x="269801" y="50120"/>
                    <a:pt x="267523" y="49469"/>
                  </a:cubicBezTo>
                  <a:cubicBezTo>
                    <a:pt x="263292" y="48167"/>
                    <a:pt x="264268" y="42960"/>
                    <a:pt x="264919" y="39705"/>
                  </a:cubicBezTo>
                  <a:cubicBezTo>
                    <a:pt x="263943" y="40356"/>
                    <a:pt x="263292" y="41007"/>
                    <a:pt x="262315" y="41658"/>
                  </a:cubicBezTo>
                  <a:cubicBezTo>
                    <a:pt x="261014" y="42634"/>
                    <a:pt x="259712" y="43936"/>
                    <a:pt x="258736" y="44262"/>
                  </a:cubicBezTo>
                  <a:cubicBezTo>
                    <a:pt x="256457" y="45563"/>
                    <a:pt x="253203" y="44587"/>
                    <a:pt x="250273" y="43611"/>
                  </a:cubicBezTo>
                  <a:lnTo>
                    <a:pt x="249948" y="43611"/>
                  </a:lnTo>
                  <a:lnTo>
                    <a:pt x="249948" y="43611"/>
                  </a:lnTo>
                  <a:cubicBezTo>
                    <a:pt x="247019" y="42634"/>
                    <a:pt x="248321" y="38078"/>
                    <a:pt x="249623" y="34823"/>
                  </a:cubicBezTo>
                  <a:cubicBezTo>
                    <a:pt x="249948" y="33847"/>
                    <a:pt x="250273" y="32871"/>
                    <a:pt x="250273" y="32871"/>
                  </a:cubicBezTo>
                  <a:cubicBezTo>
                    <a:pt x="250273" y="32545"/>
                    <a:pt x="249948" y="31894"/>
                    <a:pt x="249623" y="31243"/>
                  </a:cubicBezTo>
                  <a:cubicBezTo>
                    <a:pt x="249297" y="30593"/>
                    <a:pt x="248646" y="29616"/>
                    <a:pt x="247995" y="28965"/>
                  </a:cubicBezTo>
                  <a:cubicBezTo>
                    <a:pt x="247670" y="28640"/>
                    <a:pt x="244090" y="29616"/>
                    <a:pt x="240836" y="30593"/>
                  </a:cubicBezTo>
                  <a:cubicBezTo>
                    <a:pt x="239859" y="30918"/>
                    <a:pt x="238883" y="31243"/>
                    <a:pt x="237906" y="31243"/>
                  </a:cubicBezTo>
                  <a:cubicBezTo>
                    <a:pt x="235628" y="31894"/>
                    <a:pt x="234652" y="30918"/>
                    <a:pt x="234327" y="29291"/>
                  </a:cubicBezTo>
                  <a:cubicBezTo>
                    <a:pt x="234001" y="28314"/>
                    <a:pt x="234327" y="27338"/>
                    <a:pt x="234327" y="26362"/>
                  </a:cubicBezTo>
                  <a:cubicBezTo>
                    <a:pt x="234327" y="25711"/>
                    <a:pt x="234327" y="25060"/>
                    <a:pt x="234327" y="24734"/>
                  </a:cubicBezTo>
                  <a:cubicBezTo>
                    <a:pt x="234327" y="24409"/>
                    <a:pt x="232373" y="24734"/>
                    <a:pt x="230421" y="25060"/>
                  </a:cubicBezTo>
                  <a:lnTo>
                    <a:pt x="230421" y="25060"/>
                  </a:lnTo>
                  <a:cubicBezTo>
                    <a:pt x="229445" y="25060"/>
                    <a:pt x="228143" y="25385"/>
                    <a:pt x="227166" y="25385"/>
                  </a:cubicBezTo>
                  <a:cubicBezTo>
                    <a:pt x="224237" y="25385"/>
                    <a:pt x="222936" y="20504"/>
                    <a:pt x="221959" y="16924"/>
                  </a:cubicBezTo>
                  <a:cubicBezTo>
                    <a:pt x="221634" y="15296"/>
                    <a:pt x="221308" y="14320"/>
                    <a:pt x="220983" y="13994"/>
                  </a:cubicBezTo>
                  <a:cubicBezTo>
                    <a:pt x="220983" y="13669"/>
                    <a:pt x="219681" y="13994"/>
                    <a:pt x="218379" y="13994"/>
                  </a:cubicBezTo>
                  <a:cubicBezTo>
                    <a:pt x="216752" y="14320"/>
                    <a:pt x="215125" y="14645"/>
                    <a:pt x="214148" y="14971"/>
                  </a:cubicBezTo>
                  <a:cubicBezTo>
                    <a:pt x="212846" y="15296"/>
                    <a:pt x="211219" y="14320"/>
                    <a:pt x="209918" y="12693"/>
                  </a:cubicBezTo>
                  <a:cubicBezTo>
                    <a:pt x="207964" y="10740"/>
                    <a:pt x="205686" y="8136"/>
                    <a:pt x="205036" y="7160"/>
                  </a:cubicBezTo>
                  <a:cubicBezTo>
                    <a:pt x="206337" y="4231"/>
                    <a:pt x="205686" y="1953"/>
                    <a:pt x="205361" y="0"/>
                  </a:cubicBezTo>
                  <a:lnTo>
                    <a:pt x="205361" y="0"/>
                  </a:lnTo>
                  <a:close/>
                  <a:moveTo>
                    <a:pt x="395751" y="284772"/>
                  </a:moveTo>
                  <a:cubicBezTo>
                    <a:pt x="394775" y="289328"/>
                    <a:pt x="399657" y="293559"/>
                    <a:pt x="394775" y="294861"/>
                  </a:cubicBezTo>
                  <a:cubicBezTo>
                    <a:pt x="389893" y="296162"/>
                    <a:pt x="386313" y="295512"/>
                    <a:pt x="384360" y="297790"/>
                  </a:cubicBezTo>
                  <a:cubicBezTo>
                    <a:pt x="382082" y="300068"/>
                    <a:pt x="382082" y="302346"/>
                    <a:pt x="379479" y="304624"/>
                  </a:cubicBezTo>
                  <a:cubicBezTo>
                    <a:pt x="376875" y="306902"/>
                    <a:pt x="375573" y="303973"/>
                    <a:pt x="375248" y="308855"/>
                  </a:cubicBezTo>
                  <a:cubicBezTo>
                    <a:pt x="374922" y="313737"/>
                    <a:pt x="373295" y="318293"/>
                    <a:pt x="375899" y="319920"/>
                  </a:cubicBezTo>
                  <a:cubicBezTo>
                    <a:pt x="378177" y="321548"/>
                    <a:pt x="380780" y="322199"/>
                    <a:pt x="380780" y="323175"/>
                  </a:cubicBezTo>
                  <a:cubicBezTo>
                    <a:pt x="380780" y="324151"/>
                    <a:pt x="376875" y="326104"/>
                    <a:pt x="378502" y="327731"/>
                  </a:cubicBezTo>
                  <a:cubicBezTo>
                    <a:pt x="380129" y="329359"/>
                    <a:pt x="382408" y="329359"/>
                    <a:pt x="382408" y="330660"/>
                  </a:cubicBezTo>
                  <a:cubicBezTo>
                    <a:pt x="382408" y="331962"/>
                    <a:pt x="377526" y="332288"/>
                    <a:pt x="382408" y="335217"/>
                  </a:cubicBezTo>
                  <a:cubicBezTo>
                    <a:pt x="387290" y="338146"/>
                    <a:pt x="388591" y="339773"/>
                    <a:pt x="391846" y="340099"/>
                  </a:cubicBezTo>
                  <a:cubicBezTo>
                    <a:pt x="395100" y="340424"/>
                    <a:pt x="394775" y="337169"/>
                    <a:pt x="395751" y="333915"/>
                  </a:cubicBezTo>
                  <a:cubicBezTo>
                    <a:pt x="397053" y="330335"/>
                    <a:pt x="400958" y="326104"/>
                    <a:pt x="400308" y="321548"/>
                  </a:cubicBezTo>
                  <a:cubicBezTo>
                    <a:pt x="399657" y="316991"/>
                    <a:pt x="398355" y="316341"/>
                    <a:pt x="400633" y="313086"/>
                  </a:cubicBezTo>
                  <a:cubicBezTo>
                    <a:pt x="402911" y="309832"/>
                    <a:pt x="402586" y="302346"/>
                    <a:pt x="401284" y="299091"/>
                  </a:cubicBezTo>
                  <a:cubicBezTo>
                    <a:pt x="400308" y="295837"/>
                    <a:pt x="401284" y="290304"/>
                    <a:pt x="400633" y="287375"/>
                  </a:cubicBezTo>
                  <a:cubicBezTo>
                    <a:pt x="399657" y="284121"/>
                    <a:pt x="399006" y="280866"/>
                    <a:pt x="395751" y="284772"/>
                  </a:cubicBezTo>
                  <a:lnTo>
                    <a:pt x="395751" y="28477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8" name="Freeform: Shape 2777">
              <a:extLst>
                <a:ext uri="{FF2B5EF4-FFF2-40B4-BE49-F238E27FC236}">
                  <a16:creationId xmlns:a16="http://schemas.microsoft.com/office/drawing/2014/main" id="{F154D40D-17DB-48C5-A3CF-E8142BF320A5}"/>
                </a:ext>
              </a:extLst>
            </p:cNvPr>
            <p:cNvSpPr/>
            <p:nvPr/>
          </p:nvSpPr>
          <p:spPr>
            <a:xfrm>
              <a:off x="5834911" y="2863818"/>
              <a:ext cx="102517" cy="70218"/>
            </a:xfrm>
            <a:custGeom>
              <a:avLst/>
              <a:gdLst>
                <a:gd name="connsiteX0" fmla="*/ 44587 w 102517"/>
                <a:gd name="connsiteY0" fmla="*/ 3416 h 70218"/>
                <a:gd name="connsiteX1" fmla="*/ 44587 w 102517"/>
                <a:gd name="connsiteY1" fmla="*/ 5369 h 70218"/>
                <a:gd name="connsiteX2" fmla="*/ 38729 w 102517"/>
                <a:gd name="connsiteY2" fmla="*/ 6019 h 70218"/>
                <a:gd name="connsiteX3" fmla="*/ 30593 w 102517"/>
                <a:gd name="connsiteY3" fmla="*/ 5694 h 70218"/>
                <a:gd name="connsiteX4" fmla="*/ 19853 w 102517"/>
                <a:gd name="connsiteY4" fmla="*/ 3416 h 70218"/>
                <a:gd name="connsiteX5" fmla="*/ 10415 w 102517"/>
                <a:gd name="connsiteY5" fmla="*/ 6345 h 70218"/>
                <a:gd name="connsiteX6" fmla="*/ 0 w 102517"/>
                <a:gd name="connsiteY6" fmla="*/ 12203 h 70218"/>
                <a:gd name="connsiteX7" fmla="*/ 1302 w 102517"/>
                <a:gd name="connsiteY7" fmla="*/ 17085 h 70218"/>
                <a:gd name="connsiteX8" fmla="*/ 5533 w 102517"/>
                <a:gd name="connsiteY8" fmla="*/ 21967 h 70218"/>
                <a:gd name="connsiteX9" fmla="*/ 7160 w 102517"/>
                <a:gd name="connsiteY9" fmla="*/ 23594 h 70218"/>
                <a:gd name="connsiteX10" fmla="*/ 11391 w 102517"/>
                <a:gd name="connsiteY10" fmla="*/ 22618 h 70218"/>
                <a:gd name="connsiteX11" fmla="*/ 16598 w 102517"/>
                <a:gd name="connsiteY11" fmla="*/ 23269 h 70218"/>
                <a:gd name="connsiteX12" fmla="*/ 17900 w 102517"/>
                <a:gd name="connsiteY12" fmla="*/ 27174 h 70218"/>
                <a:gd name="connsiteX13" fmla="*/ 20504 w 102517"/>
                <a:gd name="connsiteY13" fmla="*/ 33683 h 70218"/>
                <a:gd name="connsiteX14" fmla="*/ 23433 w 102517"/>
                <a:gd name="connsiteY14" fmla="*/ 33358 h 70218"/>
                <a:gd name="connsiteX15" fmla="*/ 30267 w 102517"/>
                <a:gd name="connsiteY15" fmla="*/ 35310 h 70218"/>
                <a:gd name="connsiteX16" fmla="*/ 30267 w 102517"/>
                <a:gd name="connsiteY16" fmla="*/ 37914 h 70218"/>
                <a:gd name="connsiteX17" fmla="*/ 30267 w 102517"/>
                <a:gd name="connsiteY17" fmla="*/ 37914 h 70218"/>
                <a:gd name="connsiteX18" fmla="*/ 30267 w 102517"/>
                <a:gd name="connsiteY18" fmla="*/ 39867 h 70218"/>
                <a:gd name="connsiteX19" fmla="*/ 30593 w 102517"/>
                <a:gd name="connsiteY19" fmla="*/ 39867 h 70218"/>
                <a:gd name="connsiteX20" fmla="*/ 33522 w 102517"/>
                <a:gd name="connsiteY20" fmla="*/ 39216 h 70218"/>
                <a:gd name="connsiteX21" fmla="*/ 43285 w 102517"/>
                <a:gd name="connsiteY21" fmla="*/ 38239 h 70218"/>
                <a:gd name="connsiteX22" fmla="*/ 45238 w 102517"/>
                <a:gd name="connsiteY22" fmla="*/ 40843 h 70218"/>
                <a:gd name="connsiteX23" fmla="*/ 46215 w 102517"/>
                <a:gd name="connsiteY23" fmla="*/ 43447 h 70218"/>
                <a:gd name="connsiteX24" fmla="*/ 45563 w 102517"/>
                <a:gd name="connsiteY24" fmla="*/ 46701 h 70218"/>
                <a:gd name="connsiteX25" fmla="*/ 44262 w 102517"/>
                <a:gd name="connsiteY25" fmla="*/ 51908 h 70218"/>
                <a:gd name="connsiteX26" fmla="*/ 44262 w 102517"/>
                <a:gd name="connsiteY26" fmla="*/ 51908 h 70218"/>
                <a:gd name="connsiteX27" fmla="*/ 44587 w 102517"/>
                <a:gd name="connsiteY27" fmla="*/ 51908 h 70218"/>
                <a:gd name="connsiteX28" fmla="*/ 50771 w 102517"/>
                <a:gd name="connsiteY28" fmla="*/ 52885 h 70218"/>
                <a:gd name="connsiteX29" fmla="*/ 54025 w 102517"/>
                <a:gd name="connsiteY29" fmla="*/ 50281 h 70218"/>
                <a:gd name="connsiteX30" fmla="*/ 58907 w 102517"/>
                <a:gd name="connsiteY30" fmla="*/ 46701 h 70218"/>
                <a:gd name="connsiteX31" fmla="*/ 61511 w 102517"/>
                <a:gd name="connsiteY31" fmla="*/ 47027 h 70218"/>
                <a:gd name="connsiteX32" fmla="*/ 61511 w 102517"/>
                <a:gd name="connsiteY32" fmla="*/ 47027 h 70218"/>
                <a:gd name="connsiteX33" fmla="*/ 61185 w 102517"/>
                <a:gd name="connsiteY33" fmla="*/ 49956 h 70218"/>
                <a:gd name="connsiteX34" fmla="*/ 61185 w 102517"/>
                <a:gd name="connsiteY34" fmla="*/ 49956 h 70218"/>
                <a:gd name="connsiteX35" fmla="*/ 61511 w 102517"/>
                <a:gd name="connsiteY35" fmla="*/ 57441 h 70218"/>
                <a:gd name="connsiteX36" fmla="*/ 70298 w 102517"/>
                <a:gd name="connsiteY36" fmla="*/ 61021 h 70218"/>
                <a:gd name="connsiteX37" fmla="*/ 77133 w 102517"/>
                <a:gd name="connsiteY37" fmla="*/ 64601 h 70218"/>
                <a:gd name="connsiteX38" fmla="*/ 77783 w 102517"/>
                <a:gd name="connsiteY38" fmla="*/ 67205 h 70218"/>
                <a:gd name="connsiteX39" fmla="*/ 78109 w 102517"/>
                <a:gd name="connsiteY39" fmla="*/ 68832 h 70218"/>
                <a:gd name="connsiteX40" fmla="*/ 79411 w 102517"/>
                <a:gd name="connsiteY40" fmla="*/ 70134 h 70218"/>
                <a:gd name="connsiteX41" fmla="*/ 88849 w 102517"/>
                <a:gd name="connsiteY41" fmla="*/ 68832 h 70218"/>
                <a:gd name="connsiteX42" fmla="*/ 89825 w 102517"/>
                <a:gd name="connsiteY42" fmla="*/ 68832 h 70218"/>
                <a:gd name="connsiteX43" fmla="*/ 89500 w 102517"/>
                <a:gd name="connsiteY43" fmla="*/ 63950 h 70218"/>
                <a:gd name="connsiteX44" fmla="*/ 88524 w 102517"/>
                <a:gd name="connsiteY44" fmla="*/ 61672 h 70218"/>
                <a:gd name="connsiteX45" fmla="*/ 86570 w 102517"/>
                <a:gd name="connsiteY45" fmla="*/ 58417 h 70218"/>
                <a:gd name="connsiteX46" fmla="*/ 89825 w 102517"/>
                <a:gd name="connsiteY46" fmla="*/ 47027 h 70218"/>
                <a:gd name="connsiteX47" fmla="*/ 90151 w 102517"/>
                <a:gd name="connsiteY47" fmla="*/ 46376 h 70218"/>
                <a:gd name="connsiteX48" fmla="*/ 95033 w 102517"/>
                <a:gd name="connsiteY48" fmla="*/ 44423 h 70218"/>
                <a:gd name="connsiteX49" fmla="*/ 95033 w 102517"/>
                <a:gd name="connsiteY49" fmla="*/ 44423 h 70218"/>
                <a:gd name="connsiteX50" fmla="*/ 97961 w 102517"/>
                <a:gd name="connsiteY50" fmla="*/ 43772 h 70218"/>
                <a:gd name="connsiteX51" fmla="*/ 97961 w 102517"/>
                <a:gd name="connsiteY51" fmla="*/ 43772 h 70218"/>
                <a:gd name="connsiteX52" fmla="*/ 101216 w 102517"/>
                <a:gd name="connsiteY52" fmla="*/ 41168 h 70218"/>
                <a:gd name="connsiteX53" fmla="*/ 101216 w 102517"/>
                <a:gd name="connsiteY53" fmla="*/ 41168 h 70218"/>
                <a:gd name="connsiteX54" fmla="*/ 102518 w 102517"/>
                <a:gd name="connsiteY54" fmla="*/ 39216 h 70218"/>
                <a:gd name="connsiteX55" fmla="*/ 98938 w 102517"/>
                <a:gd name="connsiteY55" fmla="*/ 30103 h 70218"/>
                <a:gd name="connsiteX56" fmla="*/ 97961 w 102517"/>
                <a:gd name="connsiteY56" fmla="*/ 27825 h 70218"/>
                <a:gd name="connsiteX57" fmla="*/ 97961 w 102517"/>
                <a:gd name="connsiteY57" fmla="*/ 27825 h 70218"/>
                <a:gd name="connsiteX58" fmla="*/ 93080 w 102517"/>
                <a:gd name="connsiteY58" fmla="*/ 25547 h 70218"/>
                <a:gd name="connsiteX59" fmla="*/ 87547 w 102517"/>
                <a:gd name="connsiteY59" fmla="*/ 22618 h 70218"/>
                <a:gd name="connsiteX60" fmla="*/ 87547 w 102517"/>
                <a:gd name="connsiteY60" fmla="*/ 15783 h 70218"/>
                <a:gd name="connsiteX61" fmla="*/ 87872 w 102517"/>
                <a:gd name="connsiteY61" fmla="*/ 12854 h 70218"/>
                <a:gd name="connsiteX62" fmla="*/ 87872 w 102517"/>
                <a:gd name="connsiteY62" fmla="*/ 12854 h 70218"/>
                <a:gd name="connsiteX63" fmla="*/ 86896 w 102517"/>
                <a:gd name="connsiteY63" fmla="*/ 10576 h 70218"/>
                <a:gd name="connsiteX64" fmla="*/ 81363 w 102517"/>
                <a:gd name="connsiteY64" fmla="*/ 6670 h 70218"/>
                <a:gd name="connsiteX65" fmla="*/ 77133 w 102517"/>
                <a:gd name="connsiteY65" fmla="*/ 6019 h 70218"/>
                <a:gd name="connsiteX66" fmla="*/ 73878 w 102517"/>
                <a:gd name="connsiteY66" fmla="*/ 7647 h 70218"/>
                <a:gd name="connsiteX67" fmla="*/ 69322 w 102517"/>
                <a:gd name="connsiteY67" fmla="*/ 4392 h 70218"/>
                <a:gd name="connsiteX68" fmla="*/ 68345 w 102517"/>
                <a:gd name="connsiteY68" fmla="*/ 1789 h 70218"/>
                <a:gd name="connsiteX69" fmla="*/ 60209 w 102517"/>
                <a:gd name="connsiteY69" fmla="*/ 161 h 70218"/>
                <a:gd name="connsiteX70" fmla="*/ 57280 w 102517"/>
                <a:gd name="connsiteY70" fmla="*/ 161 h 70218"/>
                <a:gd name="connsiteX71" fmla="*/ 50445 w 102517"/>
                <a:gd name="connsiteY71" fmla="*/ 1463 h 70218"/>
                <a:gd name="connsiteX72" fmla="*/ 50445 w 102517"/>
                <a:gd name="connsiteY72" fmla="*/ 1463 h 70218"/>
                <a:gd name="connsiteX73" fmla="*/ 49795 w 102517"/>
                <a:gd name="connsiteY73" fmla="*/ 1789 h 70218"/>
                <a:gd name="connsiteX74" fmla="*/ 49795 w 102517"/>
                <a:gd name="connsiteY74" fmla="*/ 1789 h 70218"/>
                <a:gd name="connsiteX75" fmla="*/ 44587 w 102517"/>
                <a:gd name="connsiteY75" fmla="*/ 3416 h 70218"/>
                <a:gd name="connsiteX76" fmla="*/ 44587 w 102517"/>
                <a:gd name="connsiteY76" fmla="*/ 3416 h 7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2517" h="70218">
                  <a:moveTo>
                    <a:pt x="44587" y="3416"/>
                  </a:moveTo>
                  <a:cubicBezTo>
                    <a:pt x="44587" y="4067"/>
                    <a:pt x="44587" y="4718"/>
                    <a:pt x="44587" y="5369"/>
                  </a:cubicBezTo>
                  <a:cubicBezTo>
                    <a:pt x="44587" y="8298"/>
                    <a:pt x="41658" y="5369"/>
                    <a:pt x="38729" y="6019"/>
                  </a:cubicBezTo>
                  <a:cubicBezTo>
                    <a:pt x="35800" y="6670"/>
                    <a:pt x="33522" y="6019"/>
                    <a:pt x="30593" y="5694"/>
                  </a:cubicBezTo>
                  <a:cubicBezTo>
                    <a:pt x="27664" y="5369"/>
                    <a:pt x="22782" y="3416"/>
                    <a:pt x="19853" y="3416"/>
                  </a:cubicBezTo>
                  <a:cubicBezTo>
                    <a:pt x="16924" y="3416"/>
                    <a:pt x="13995" y="4718"/>
                    <a:pt x="10415" y="6345"/>
                  </a:cubicBezTo>
                  <a:cubicBezTo>
                    <a:pt x="7486" y="7972"/>
                    <a:pt x="3580" y="10250"/>
                    <a:pt x="0" y="12203"/>
                  </a:cubicBezTo>
                  <a:cubicBezTo>
                    <a:pt x="325" y="14156"/>
                    <a:pt x="977" y="16434"/>
                    <a:pt x="1302" y="17085"/>
                  </a:cubicBezTo>
                  <a:cubicBezTo>
                    <a:pt x="1627" y="18061"/>
                    <a:pt x="3580" y="20339"/>
                    <a:pt x="5533" y="21967"/>
                  </a:cubicBezTo>
                  <a:cubicBezTo>
                    <a:pt x="6509" y="22943"/>
                    <a:pt x="7160" y="23594"/>
                    <a:pt x="7160" y="23594"/>
                  </a:cubicBezTo>
                  <a:cubicBezTo>
                    <a:pt x="7811" y="23269"/>
                    <a:pt x="9764" y="22943"/>
                    <a:pt x="11391" y="22618"/>
                  </a:cubicBezTo>
                  <a:cubicBezTo>
                    <a:pt x="13344" y="22292"/>
                    <a:pt x="15622" y="22292"/>
                    <a:pt x="16598" y="23269"/>
                  </a:cubicBezTo>
                  <a:cubicBezTo>
                    <a:pt x="17249" y="23919"/>
                    <a:pt x="17575" y="25547"/>
                    <a:pt x="17900" y="27174"/>
                  </a:cubicBezTo>
                  <a:cubicBezTo>
                    <a:pt x="18551" y="30103"/>
                    <a:pt x="19527" y="33683"/>
                    <a:pt x="20504" y="33683"/>
                  </a:cubicBezTo>
                  <a:cubicBezTo>
                    <a:pt x="21154" y="33683"/>
                    <a:pt x="22456" y="33683"/>
                    <a:pt x="23433" y="33358"/>
                  </a:cubicBezTo>
                  <a:cubicBezTo>
                    <a:pt x="26687" y="33032"/>
                    <a:pt x="29942" y="32707"/>
                    <a:pt x="30267" y="35310"/>
                  </a:cubicBezTo>
                  <a:cubicBezTo>
                    <a:pt x="30267" y="35961"/>
                    <a:pt x="30267" y="36938"/>
                    <a:pt x="30267" y="37914"/>
                  </a:cubicBezTo>
                  <a:lnTo>
                    <a:pt x="30267" y="37914"/>
                  </a:lnTo>
                  <a:cubicBezTo>
                    <a:pt x="30267" y="38565"/>
                    <a:pt x="30267" y="39541"/>
                    <a:pt x="30267" y="39867"/>
                  </a:cubicBezTo>
                  <a:cubicBezTo>
                    <a:pt x="30267" y="39867"/>
                    <a:pt x="30267" y="39867"/>
                    <a:pt x="30593" y="39867"/>
                  </a:cubicBezTo>
                  <a:cubicBezTo>
                    <a:pt x="31243" y="39541"/>
                    <a:pt x="32220" y="39541"/>
                    <a:pt x="33522" y="39216"/>
                  </a:cubicBezTo>
                  <a:cubicBezTo>
                    <a:pt x="37427" y="38239"/>
                    <a:pt x="41984" y="36938"/>
                    <a:pt x="43285" y="38239"/>
                  </a:cubicBezTo>
                  <a:cubicBezTo>
                    <a:pt x="43936" y="38890"/>
                    <a:pt x="44587" y="39867"/>
                    <a:pt x="45238" y="40843"/>
                  </a:cubicBezTo>
                  <a:cubicBezTo>
                    <a:pt x="45563" y="41819"/>
                    <a:pt x="46215" y="42470"/>
                    <a:pt x="46215" y="43447"/>
                  </a:cubicBezTo>
                  <a:cubicBezTo>
                    <a:pt x="46215" y="44098"/>
                    <a:pt x="45889" y="45074"/>
                    <a:pt x="45563" y="46701"/>
                  </a:cubicBezTo>
                  <a:cubicBezTo>
                    <a:pt x="44913" y="48654"/>
                    <a:pt x="43936" y="51908"/>
                    <a:pt x="44262" y="51908"/>
                  </a:cubicBezTo>
                  <a:lnTo>
                    <a:pt x="44262" y="51908"/>
                  </a:lnTo>
                  <a:lnTo>
                    <a:pt x="44587" y="51908"/>
                  </a:lnTo>
                  <a:cubicBezTo>
                    <a:pt x="46865" y="52559"/>
                    <a:pt x="49469" y="53536"/>
                    <a:pt x="50771" y="52885"/>
                  </a:cubicBezTo>
                  <a:cubicBezTo>
                    <a:pt x="51422" y="52559"/>
                    <a:pt x="52724" y="51583"/>
                    <a:pt x="54025" y="50281"/>
                  </a:cubicBezTo>
                  <a:cubicBezTo>
                    <a:pt x="55652" y="48979"/>
                    <a:pt x="57605" y="47352"/>
                    <a:pt x="58907" y="46701"/>
                  </a:cubicBezTo>
                  <a:cubicBezTo>
                    <a:pt x="60209" y="46050"/>
                    <a:pt x="60860" y="46050"/>
                    <a:pt x="61511" y="47027"/>
                  </a:cubicBezTo>
                  <a:lnTo>
                    <a:pt x="61511" y="47027"/>
                  </a:lnTo>
                  <a:cubicBezTo>
                    <a:pt x="61836" y="47678"/>
                    <a:pt x="61511" y="48654"/>
                    <a:pt x="61185" y="49956"/>
                  </a:cubicBezTo>
                  <a:lnTo>
                    <a:pt x="61185" y="49956"/>
                  </a:lnTo>
                  <a:cubicBezTo>
                    <a:pt x="60534" y="52559"/>
                    <a:pt x="59558" y="56790"/>
                    <a:pt x="61511" y="57441"/>
                  </a:cubicBezTo>
                  <a:cubicBezTo>
                    <a:pt x="63789" y="58092"/>
                    <a:pt x="67043" y="59394"/>
                    <a:pt x="70298" y="61021"/>
                  </a:cubicBezTo>
                  <a:cubicBezTo>
                    <a:pt x="73552" y="62648"/>
                    <a:pt x="76482" y="63950"/>
                    <a:pt x="77133" y="64601"/>
                  </a:cubicBezTo>
                  <a:cubicBezTo>
                    <a:pt x="77783" y="65252"/>
                    <a:pt x="77783" y="66228"/>
                    <a:pt x="77783" y="67205"/>
                  </a:cubicBezTo>
                  <a:cubicBezTo>
                    <a:pt x="77783" y="67856"/>
                    <a:pt x="77783" y="68181"/>
                    <a:pt x="78109" y="68832"/>
                  </a:cubicBezTo>
                  <a:cubicBezTo>
                    <a:pt x="78109" y="69808"/>
                    <a:pt x="78760" y="70459"/>
                    <a:pt x="79411" y="70134"/>
                  </a:cubicBezTo>
                  <a:cubicBezTo>
                    <a:pt x="81689" y="69808"/>
                    <a:pt x="85594" y="69157"/>
                    <a:pt x="88849" y="68832"/>
                  </a:cubicBezTo>
                  <a:lnTo>
                    <a:pt x="89825" y="68832"/>
                  </a:lnTo>
                  <a:cubicBezTo>
                    <a:pt x="89825" y="67530"/>
                    <a:pt x="89825" y="65577"/>
                    <a:pt x="89500" y="63950"/>
                  </a:cubicBezTo>
                  <a:cubicBezTo>
                    <a:pt x="89174" y="62648"/>
                    <a:pt x="89174" y="62323"/>
                    <a:pt x="88524" y="61672"/>
                  </a:cubicBezTo>
                  <a:cubicBezTo>
                    <a:pt x="88198" y="61021"/>
                    <a:pt x="87547" y="60045"/>
                    <a:pt x="86570" y="58417"/>
                  </a:cubicBezTo>
                  <a:cubicBezTo>
                    <a:pt x="84292" y="54187"/>
                    <a:pt x="88524" y="48979"/>
                    <a:pt x="89825" y="47027"/>
                  </a:cubicBezTo>
                  <a:cubicBezTo>
                    <a:pt x="90151" y="46701"/>
                    <a:pt x="90151" y="46701"/>
                    <a:pt x="90151" y="46376"/>
                  </a:cubicBezTo>
                  <a:cubicBezTo>
                    <a:pt x="90802" y="45399"/>
                    <a:pt x="93080" y="44748"/>
                    <a:pt x="95033" y="44423"/>
                  </a:cubicBezTo>
                  <a:lnTo>
                    <a:pt x="95033" y="44423"/>
                  </a:lnTo>
                  <a:cubicBezTo>
                    <a:pt x="96334" y="44098"/>
                    <a:pt x="97311" y="44098"/>
                    <a:pt x="97961" y="43772"/>
                  </a:cubicBezTo>
                  <a:lnTo>
                    <a:pt x="97961" y="43772"/>
                  </a:lnTo>
                  <a:cubicBezTo>
                    <a:pt x="98938" y="43447"/>
                    <a:pt x="100240" y="42470"/>
                    <a:pt x="101216" y="41168"/>
                  </a:cubicBezTo>
                  <a:lnTo>
                    <a:pt x="101216" y="41168"/>
                  </a:lnTo>
                  <a:cubicBezTo>
                    <a:pt x="101867" y="40518"/>
                    <a:pt x="102518" y="39541"/>
                    <a:pt x="102518" y="39216"/>
                  </a:cubicBezTo>
                  <a:cubicBezTo>
                    <a:pt x="102518" y="38239"/>
                    <a:pt x="100240" y="33032"/>
                    <a:pt x="98938" y="30103"/>
                  </a:cubicBezTo>
                  <a:cubicBezTo>
                    <a:pt x="98287" y="29127"/>
                    <a:pt x="97961" y="28150"/>
                    <a:pt x="97961" y="27825"/>
                  </a:cubicBezTo>
                  <a:lnTo>
                    <a:pt x="97961" y="27825"/>
                  </a:lnTo>
                  <a:cubicBezTo>
                    <a:pt x="97961" y="27825"/>
                    <a:pt x="95683" y="26848"/>
                    <a:pt x="93080" y="25547"/>
                  </a:cubicBezTo>
                  <a:cubicBezTo>
                    <a:pt x="90802" y="24570"/>
                    <a:pt x="88198" y="23269"/>
                    <a:pt x="87547" y="22618"/>
                  </a:cubicBezTo>
                  <a:cubicBezTo>
                    <a:pt x="86245" y="21316"/>
                    <a:pt x="86896" y="18387"/>
                    <a:pt x="87547" y="15783"/>
                  </a:cubicBezTo>
                  <a:cubicBezTo>
                    <a:pt x="87872" y="14481"/>
                    <a:pt x="87872" y="13179"/>
                    <a:pt x="87872" y="12854"/>
                  </a:cubicBezTo>
                  <a:lnTo>
                    <a:pt x="87872" y="12854"/>
                  </a:lnTo>
                  <a:cubicBezTo>
                    <a:pt x="87872" y="12203"/>
                    <a:pt x="87547" y="11552"/>
                    <a:pt x="86896" y="10576"/>
                  </a:cubicBezTo>
                  <a:cubicBezTo>
                    <a:pt x="85920" y="9599"/>
                    <a:pt x="84292" y="8298"/>
                    <a:pt x="81363" y="6670"/>
                  </a:cubicBezTo>
                  <a:cubicBezTo>
                    <a:pt x="78109" y="5043"/>
                    <a:pt x="77783" y="5369"/>
                    <a:pt x="77133" y="6019"/>
                  </a:cubicBezTo>
                  <a:cubicBezTo>
                    <a:pt x="76482" y="6670"/>
                    <a:pt x="75505" y="7321"/>
                    <a:pt x="73878" y="7647"/>
                  </a:cubicBezTo>
                  <a:cubicBezTo>
                    <a:pt x="70298" y="7972"/>
                    <a:pt x="69972" y="6670"/>
                    <a:pt x="69322" y="4392"/>
                  </a:cubicBezTo>
                  <a:cubicBezTo>
                    <a:pt x="68996" y="3741"/>
                    <a:pt x="68996" y="2765"/>
                    <a:pt x="68345" y="1789"/>
                  </a:cubicBezTo>
                  <a:cubicBezTo>
                    <a:pt x="67369" y="-164"/>
                    <a:pt x="63789" y="-164"/>
                    <a:pt x="60209" y="161"/>
                  </a:cubicBezTo>
                  <a:cubicBezTo>
                    <a:pt x="59233" y="161"/>
                    <a:pt x="58256" y="161"/>
                    <a:pt x="57280" y="161"/>
                  </a:cubicBezTo>
                  <a:cubicBezTo>
                    <a:pt x="53049" y="161"/>
                    <a:pt x="52398" y="487"/>
                    <a:pt x="50445" y="1463"/>
                  </a:cubicBezTo>
                  <a:lnTo>
                    <a:pt x="50445" y="1463"/>
                  </a:lnTo>
                  <a:lnTo>
                    <a:pt x="49795" y="1789"/>
                  </a:lnTo>
                  <a:lnTo>
                    <a:pt x="49795" y="1789"/>
                  </a:lnTo>
                  <a:cubicBezTo>
                    <a:pt x="49143" y="3416"/>
                    <a:pt x="46540" y="3416"/>
                    <a:pt x="44587" y="3416"/>
                  </a:cubicBezTo>
                  <a:lnTo>
                    <a:pt x="44587" y="34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79" name="Freeform: Shape 2778">
              <a:extLst>
                <a:ext uri="{FF2B5EF4-FFF2-40B4-BE49-F238E27FC236}">
                  <a16:creationId xmlns:a16="http://schemas.microsoft.com/office/drawing/2014/main" id="{BCEFF69C-F549-47A8-A149-EB25283B758A}"/>
                </a:ext>
              </a:extLst>
            </p:cNvPr>
            <p:cNvSpPr/>
            <p:nvPr/>
          </p:nvSpPr>
          <p:spPr>
            <a:xfrm>
              <a:off x="5856081" y="2782566"/>
              <a:ext cx="106494" cy="92153"/>
            </a:xfrm>
            <a:custGeom>
              <a:avLst/>
              <a:gdLst>
                <a:gd name="connsiteX0" fmla="*/ 105431 w 106494"/>
                <a:gd name="connsiteY0" fmla="*/ 13068 h 92153"/>
                <a:gd name="connsiteX1" fmla="*/ 98922 w 106494"/>
                <a:gd name="connsiteY1" fmla="*/ 9488 h 92153"/>
                <a:gd name="connsiteX2" fmla="*/ 91762 w 106494"/>
                <a:gd name="connsiteY2" fmla="*/ 6234 h 92153"/>
                <a:gd name="connsiteX3" fmla="*/ 81022 w 106494"/>
                <a:gd name="connsiteY3" fmla="*/ 5583 h 92153"/>
                <a:gd name="connsiteX4" fmla="*/ 67028 w 106494"/>
                <a:gd name="connsiteY4" fmla="*/ 8512 h 92153"/>
                <a:gd name="connsiteX5" fmla="*/ 56939 w 106494"/>
                <a:gd name="connsiteY5" fmla="*/ 14696 h 92153"/>
                <a:gd name="connsiteX6" fmla="*/ 50755 w 106494"/>
                <a:gd name="connsiteY6" fmla="*/ 20554 h 92153"/>
                <a:gd name="connsiteX7" fmla="*/ 54661 w 106494"/>
                <a:gd name="connsiteY7" fmla="*/ 20879 h 92153"/>
                <a:gd name="connsiteX8" fmla="*/ 57590 w 106494"/>
                <a:gd name="connsiteY8" fmla="*/ 24459 h 92153"/>
                <a:gd name="connsiteX9" fmla="*/ 60844 w 106494"/>
                <a:gd name="connsiteY9" fmla="*/ 26737 h 92153"/>
                <a:gd name="connsiteX10" fmla="*/ 65726 w 106494"/>
                <a:gd name="connsiteY10" fmla="*/ 29016 h 92153"/>
                <a:gd name="connsiteX11" fmla="*/ 64099 w 106494"/>
                <a:gd name="connsiteY11" fmla="*/ 35850 h 92153"/>
                <a:gd name="connsiteX12" fmla="*/ 69306 w 106494"/>
                <a:gd name="connsiteY12" fmla="*/ 38779 h 92153"/>
                <a:gd name="connsiteX13" fmla="*/ 67679 w 106494"/>
                <a:gd name="connsiteY13" fmla="*/ 44963 h 92153"/>
                <a:gd name="connsiteX14" fmla="*/ 60193 w 106494"/>
                <a:gd name="connsiteY14" fmla="*/ 47892 h 92153"/>
                <a:gd name="connsiteX15" fmla="*/ 57264 w 106494"/>
                <a:gd name="connsiteY15" fmla="*/ 51797 h 92153"/>
                <a:gd name="connsiteX16" fmla="*/ 50104 w 106494"/>
                <a:gd name="connsiteY16" fmla="*/ 49845 h 92153"/>
                <a:gd name="connsiteX17" fmla="*/ 44246 w 106494"/>
                <a:gd name="connsiteY17" fmla="*/ 47567 h 92153"/>
                <a:gd name="connsiteX18" fmla="*/ 45873 w 106494"/>
                <a:gd name="connsiteY18" fmla="*/ 42685 h 92153"/>
                <a:gd name="connsiteX19" fmla="*/ 45222 w 106494"/>
                <a:gd name="connsiteY19" fmla="*/ 38779 h 92153"/>
                <a:gd name="connsiteX20" fmla="*/ 47500 w 106494"/>
                <a:gd name="connsiteY20" fmla="*/ 34874 h 92153"/>
                <a:gd name="connsiteX21" fmla="*/ 50104 w 106494"/>
                <a:gd name="connsiteY21" fmla="*/ 31619 h 92153"/>
                <a:gd name="connsiteX22" fmla="*/ 46850 w 106494"/>
                <a:gd name="connsiteY22" fmla="*/ 27063 h 92153"/>
                <a:gd name="connsiteX23" fmla="*/ 43921 w 106494"/>
                <a:gd name="connsiteY23" fmla="*/ 24459 h 92153"/>
                <a:gd name="connsiteX24" fmla="*/ 37737 w 106494"/>
                <a:gd name="connsiteY24" fmla="*/ 29016 h 92153"/>
                <a:gd name="connsiteX25" fmla="*/ 33506 w 106494"/>
                <a:gd name="connsiteY25" fmla="*/ 42685 h 92153"/>
                <a:gd name="connsiteX26" fmla="*/ 26346 w 106494"/>
                <a:gd name="connsiteY26" fmla="*/ 55377 h 92153"/>
                <a:gd name="connsiteX27" fmla="*/ 19186 w 106494"/>
                <a:gd name="connsiteY27" fmla="*/ 63839 h 92153"/>
                <a:gd name="connsiteX28" fmla="*/ 29926 w 106494"/>
                <a:gd name="connsiteY28" fmla="*/ 68396 h 92153"/>
                <a:gd name="connsiteX29" fmla="*/ 38388 w 106494"/>
                <a:gd name="connsiteY29" fmla="*/ 66768 h 92153"/>
                <a:gd name="connsiteX30" fmla="*/ 38388 w 106494"/>
                <a:gd name="connsiteY30" fmla="*/ 69046 h 92153"/>
                <a:gd name="connsiteX31" fmla="*/ 40341 w 106494"/>
                <a:gd name="connsiteY31" fmla="*/ 71325 h 92153"/>
                <a:gd name="connsiteX32" fmla="*/ 32204 w 106494"/>
                <a:gd name="connsiteY32" fmla="*/ 71976 h 92153"/>
                <a:gd name="connsiteX33" fmla="*/ 26021 w 106494"/>
                <a:gd name="connsiteY33" fmla="*/ 74254 h 92153"/>
                <a:gd name="connsiteX34" fmla="*/ 22766 w 106494"/>
                <a:gd name="connsiteY34" fmla="*/ 79135 h 92153"/>
                <a:gd name="connsiteX35" fmla="*/ 22766 w 106494"/>
                <a:gd name="connsiteY35" fmla="*/ 81739 h 92153"/>
                <a:gd name="connsiteX36" fmla="*/ 27973 w 106494"/>
                <a:gd name="connsiteY36" fmla="*/ 81088 h 92153"/>
                <a:gd name="connsiteX37" fmla="*/ 27973 w 106494"/>
                <a:gd name="connsiteY37" fmla="*/ 81088 h 92153"/>
                <a:gd name="connsiteX38" fmla="*/ 28624 w 106494"/>
                <a:gd name="connsiteY38" fmla="*/ 80763 h 92153"/>
                <a:gd name="connsiteX39" fmla="*/ 28624 w 106494"/>
                <a:gd name="connsiteY39" fmla="*/ 80763 h 92153"/>
                <a:gd name="connsiteX40" fmla="*/ 36761 w 106494"/>
                <a:gd name="connsiteY40" fmla="*/ 79135 h 92153"/>
                <a:gd name="connsiteX41" fmla="*/ 39364 w 106494"/>
                <a:gd name="connsiteY41" fmla="*/ 79135 h 92153"/>
                <a:gd name="connsiteX42" fmla="*/ 39364 w 106494"/>
                <a:gd name="connsiteY42" fmla="*/ 79135 h 92153"/>
                <a:gd name="connsiteX43" fmla="*/ 49779 w 106494"/>
                <a:gd name="connsiteY43" fmla="*/ 82390 h 92153"/>
                <a:gd name="connsiteX44" fmla="*/ 51081 w 106494"/>
                <a:gd name="connsiteY44" fmla="*/ 85645 h 92153"/>
                <a:gd name="connsiteX45" fmla="*/ 53033 w 106494"/>
                <a:gd name="connsiteY45" fmla="*/ 86946 h 92153"/>
                <a:gd name="connsiteX46" fmla="*/ 54986 w 106494"/>
                <a:gd name="connsiteY46" fmla="*/ 85970 h 92153"/>
                <a:gd name="connsiteX47" fmla="*/ 62472 w 106494"/>
                <a:gd name="connsiteY47" fmla="*/ 86295 h 92153"/>
                <a:gd name="connsiteX48" fmla="*/ 68655 w 106494"/>
                <a:gd name="connsiteY48" fmla="*/ 90852 h 92153"/>
                <a:gd name="connsiteX49" fmla="*/ 69631 w 106494"/>
                <a:gd name="connsiteY49" fmla="*/ 92154 h 92153"/>
                <a:gd name="connsiteX50" fmla="*/ 70608 w 106494"/>
                <a:gd name="connsiteY50" fmla="*/ 91503 h 92153"/>
                <a:gd name="connsiteX51" fmla="*/ 74513 w 106494"/>
                <a:gd name="connsiteY51" fmla="*/ 88574 h 92153"/>
                <a:gd name="connsiteX52" fmla="*/ 75815 w 106494"/>
                <a:gd name="connsiteY52" fmla="*/ 86946 h 92153"/>
                <a:gd name="connsiteX53" fmla="*/ 77768 w 106494"/>
                <a:gd name="connsiteY53" fmla="*/ 81414 h 92153"/>
                <a:gd name="connsiteX54" fmla="*/ 72886 w 106494"/>
                <a:gd name="connsiteY54" fmla="*/ 75881 h 92153"/>
                <a:gd name="connsiteX55" fmla="*/ 68981 w 106494"/>
                <a:gd name="connsiteY55" fmla="*/ 70999 h 92153"/>
                <a:gd name="connsiteX56" fmla="*/ 69631 w 106494"/>
                <a:gd name="connsiteY56" fmla="*/ 67094 h 92153"/>
                <a:gd name="connsiteX57" fmla="*/ 71909 w 106494"/>
                <a:gd name="connsiteY57" fmla="*/ 63514 h 92153"/>
                <a:gd name="connsiteX58" fmla="*/ 79070 w 106494"/>
                <a:gd name="connsiteY58" fmla="*/ 63188 h 92153"/>
                <a:gd name="connsiteX59" fmla="*/ 83300 w 106494"/>
                <a:gd name="connsiteY59" fmla="*/ 63514 h 92153"/>
                <a:gd name="connsiteX60" fmla="*/ 89809 w 106494"/>
                <a:gd name="connsiteY60" fmla="*/ 62537 h 92153"/>
                <a:gd name="connsiteX61" fmla="*/ 92739 w 106494"/>
                <a:gd name="connsiteY61" fmla="*/ 61236 h 92153"/>
                <a:gd name="connsiteX62" fmla="*/ 92739 w 106494"/>
                <a:gd name="connsiteY62" fmla="*/ 60259 h 92153"/>
                <a:gd name="connsiteX63" fmla="*/ 93064 w 106494"/>
                <a:gd name="connsiteY63" fmla="*/ 56354 h 92153"/>
                <a:gd name="connsiteX64" fmla="*/ 97295 w 106494"/>
                <a:gd name="connsiteY64" fmla="*/ 52448 h 92153"/>
                <a:gd name="connsiteX65" fmla="*/ 102177 w 106494"/>
                <a:gd name="connsiteY65" fmla="*/ 48217 h 92153"/>
                <a:gd name="connsiteX66" fmla="*/ 98271 w 106494"/>
                <a:gd name="connsiteY66" fmla="*/ 46265 h 92153"/>
                <a:gd name="connsiteX67" fmla="*/ 92413 w 106494"/>
                <a:gd name="connsiteY67" fmla="*/ 41383 h 92153"/>
                <a:gd name="connsiteX68" fmla="*/ 92413 w 106494"/>
                <a:gd name="connsiteY68" fmla="*/ 40081 h 92153"/>
                <a:gd name="connsiteX69" fmla="*/ 95342 w 106494"/>
                <a:gd name="connsiteY69" fmla="*/ 34874 h 92153"/>
                <a:gd name="connsiteX70" fmla="*/ 97946 w 106494"/>
                <a:gd name="connsiteY70" fmla="*/ 34223 h 92153"/>
                <a:gd name="connsiteX71" fmla="*/ 101851 w 106494"/>
                <a:gd name="connsiteY71" fmla="*/ 32270 h 92153"/>
                <a:gd name="connsiteX72" fmla="*/ 102177 w 106494"/>
                <a:gd name="connsiteY72" fmla="*/ 28690 h 92153"/>
                <a:gd name="connsiteX73" fmla="*/ 103804 w 106494"/>
                <a:gd name="connsiteY73" fmla="*/ 21856 h 92153"/>
                <a:gd name="connsiteX74" fmla="*/ 105757 w 106494"/>
                <a:gd name="connsiteY74" fmla="*/ 18927 h 92153"/>
                <a:gd name="connsiteX75" fmla="*/ 106408 w 106494"/>
                <a:gd name="connsiteY75" fmla="*/ 16648 h 92153"/>
                <a:gd name="connsiteX76" fmla="*/ 105431 w 106494"/>
                <a:gd name="connsiteY76" fmla="*/ 13068 h 92153"/>
                <a:gd name="connsiteX77" fmla="*/ 105431 w 106494"/>
                <a:gd name="connsiteY77" fmla="*/ 13068 h 92153"/>
                <a:gd name="connsiteX78" fmla="*/ 13328 w 106494"/>
                <a:gd name="connsiteY78" fmla="*/ 66768 h 92153"/>
                <a:gd name="connsiteX79" fmla="*/ 9748 w 106494"/>
                <a:gd name="connsiteY79" fmla="*/ 70023 h 92153"/>
                <a:gd name="connsiteX80" fmla="*/ 13979 w 106494"/>
                <a:gd name="connsiteY80" fmla="*/ 71650 h 92153"/>
                <a:gd name="connsiteX81" fmla="*/ 19186 w 106494"/>
                <a:gd name="connsiteY81" fmla="*/ 73928 h 92153"/>
                <a:gd name="connsiteX82" fmla="*/ 20813 w 106494"/>
                <a:gd name="connsiteY82" fmla="*/ 71650 h 92153"/>
                <a:gd name="connsiteX83" fmla="*/ 13328 w 106494"/>
                <a:gd name="connsiteY83" fmla="*/ 66768 h 92153"/>
                <a:gd name="connsiteX84" fmla="*/ 13328 w 106494"/>
                <a:gd name="connsiteY84" fmla="*/ 66768 h 92153"/>
                <a:gd name="connsiteX85" fmla="*/ 2588 w 106494"/>
                <a:gd name="connsiteY85" fmla="*/ 74905 h 92153"/>
                <a:gd name="connsiteX86" fmla="*/ 961 w 106494"/>
                <a:gd name="connsiteY86" fmla="*/ 79461 h 92153"/>
                <a:gd name="connsiteX87" fmla="*/ 5843 w 106494"/>
                <a:gd name="connsiteY87" fmla="*/ 81088 h 92153"/>
                <a:gd name="connsiteX88" fmla="*/ 14630 w 106494"/>
                <a:gd name="connsiteY88" fmla="*/ 81414 h 92153"/>
                <a:gd name="connsiteX89" fmla="*/ 17884 w 106494"/>
                <a:gd name="connsiteY89" fmla="*/ 79461 h 92153"/>
                <a:gd name="connsiteX90" fmla="*/ 12677 w 106494"/>
                <a:gd name="connsiteY90" fmla="*/ 75881 h 92153"/>
                <a:gd name="connsiteX91" fmla="*/ 2588 w 106494"/>
                <a:gd name="connsiteY91" fmla="*/ 74905 h 92153"/>
                <a:gd name="connsiteX92" fmla="*/ 2588 w 106494"/>
                <a:gd name="connsiteY92" fmla="*/ 74905 h 92153"/>
                <a:gd name="connsiteX93" fmla="*/ 71909 w 106494"/>
                <a:gd name="connsiteY93" fmla="*/ 2328 h 92153"/>
                <a:gd name="connsiteX94" fmla="*/ 77117 w 106494"/>
                <a:gd name="connsiteY94" fmla="*/ 2003 h 92153"/>
                <a:gd name="connsiteX95" fmla="*/ 79070 w 106494"/>
                <a:gd name="connsiteY95" fmla="*/ 376 h 92153"/>
                <a:gd name="connsiteX96" fmla="*/ 71584 w 106494"/>
                <a:gd name="connsiteY96" fmla="*/ 376 h 92153"/>
                <a:gd name="connsiteX97" fmla="*/ 71909 w 106494"/>
                <a:gd name="connsiteY97" fmla="*/ 2328 h 92153"/>
                <a:gd name="connsiteX98" fmla="*/ 71909 w 106494"/>
                <a:gd name="connsiteY98" fmla="*/ 2328 h 92153"/>
                <a:gd name="connsiteX99" fmla="*/ 51406 w 106494"/>
                <a:gd name="connsiteY99" fmla="*/ 9488 h 92153"/>
                <a:gd name="connsiteX100" fmla="*/ 57590 w 106494"/>
                <a:gd name="connsiteY100" fmla="*/ 5908 h 92153"/>
                <a:gd name="connsiteX101" fmla="*/ 62472 w 106494"/>
                <a:gd name="connsiteY101" fmla="*/ 3956 h 92153"/>
                <a:gd name="connsiteX102" fmla="*/ 54661 w 106494"/>
                <a:gd name="connsiteY102" fmla="*/ 3305 h 92153"/>
                <a:gd name="connsiteX103" fmla="*/ 49454 w 106494"/>
                <a:gd name="connsiteY103" fmla="*/ 8512 h 92153"/>
                <a:gd name="connsiteX104" fmla="*/ 51406 w 106494"/>
                <a:gd name="connsiteY104" fmla="*/ 9488 h 92153"/>
                <a:gd name="connsiteX105" fmla="*/ 51406 w 106494"/>
                <a:gd name="connsiteY105" fmla="*/ 9488 h 92153"/>
                <a:gd name="connsiteX106" fmla="*/ 40015 w 106494"/>
                <a:gd name="connsiteY106" fmla="*/ 20879 h 92153"/>
                <a:gd name="connsiteX107" fmla="*/ 43595 w 106494"/>
                <a:gd name="connsiteY107" fmla="*/ 17625 h 92153"/>
                <a:gd name="connsiteX108" fmla="*/ 44897 w 106494"/>
                <a:gd name="connsiteY108" fmla="*/ 13394 h 92153"/>
                <a:gd name="connsiteX109" fmla="*/ 40666 w 106494"/>
                <a:gd name="connsiteY109" fmla="*/ 14045 h 92153"/>
                <a:gd name="connsiteX110" fmla="*/ 40015 w 106494"/>
                <a:gd name="connsiteY110" fmla="*/ 20879 h 92153"/>
                <a:gd name="connsiteX111" fmla="*/ 40015 w 106494"/>
                <a:gd name="connsiteY111" fmla="*/ 20879 h 92153"/>
                <a:gd name="connsiteX112" fmla="*/ 54986 w 106494"/>
                <a:gd name="connsiteY112" fmla="*/ 40732 h 92153"/>
                <a:gd name="connsiteX113" fmla="*/ 58891 w 106494"/>
                <a:gd name="connsiteY113" fmla="*/ 37803 h 92153"/>
                <a:gd name="connsiteX114" fmla="*/ 62146 w 106494"/>
                <a:gd name="connsiteY114" fmla="*/ 40081 h 92153"/>
                <a:gd name="connsiteX115" fmla="*/ 63773 w 106494"/>
                <a:gd name="connsiteY115" fmla="*/ 41383 h 92153"/>
                <a:gd name="connsiteX116" fmla="*/ 54986 w 106494"/>
                <a:gd name="connsiteY116" fmla="*/ 45939 h 92153"/>
                <a:gd name="connsiteX117" fmla="*/ 51406 w 106494"/>
                <a:gd name="connsiteY117" fmla="*/ 45288 h 92153"/>
                <a:gd name="connsiteX118" fmla="*/ 54986 w 106494"/>
                <a:gd name="connsiteY118" fmla="*/ 40732 h 92153"/>
                <a:gd name="connsiteX119" fmla="*/ 54986 w 106494"/>
                <a:gd name="connsiteY119" fmla="*/ 40732 h 9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06494" h="92153">
                  <a:moveTo>
                    <a:pt x="105431" y="13068"/>
                  </a:moveTo>
                  <a:cubicBezTo>
                    <a:pt x="103804" y="14370"/>
                    <a:pt x="102177" y="11767"/>
                    <a:pt x="98922" y="9488"/>
                  </a:cubicBezTo>
                  <a:cubicBezTo>
                    <a:pt x="95668" y="7210"/>
                    <a:pt x="95017" y="7536"/>
                    <a:pt x="91762" y="6234"/>
                  </a:cubicBezTo>
                  <a:cubicBezTo>
                    <a:pt x="88508" y="4932"/>
                    <a:pt x="86555" y="5583"/>
                    <a:pt x="81022" y="5583"/>
                  </a:cubicBezTo>
                  <a:cubicBezTo>
                    <a:pt x="75490" y="5583"/>
                    <a:pt x="71584" y="6559"/>
                    <a:pt x="67028" y="8512"/>
                  </a:cubicBezTo>
                  <a:cubicBezTo>
                    <a:pt x="62472" y="10465"/>
                    <a:pt x="58891" y="10790"/>
                    <a:pt x="56939" y="14696"/>
                  </a:cubicBezTo>
                  <a:cubicBezTo>
                    <a:pt x="54986" y="18601"/>
                    <a:pt x="52057" y="18927"/>
                    <a:pt x="50755" y="20554"/>
                  </a:cubicBezTo>
                  <a:cubicBezTo>
                    <a:pt x="49454" y="22181"/>
                    <a:pt x="52382" y="21530"/>
                    <a:pt x="54661" y="20879"/>
                  </a:cubicBezTo>
                  <a:cubicBezTo>
                    <a:pt x="56939" y="20228"/>
                    <a:pt x="56939" y="21856"/>
                    <a:pt x="57590" y="24459"/>
                  </a:cubicBezTo>
                  <a:cubicBezTo>
                    <a:pt x="58241" y="26737"/>
                    <a:pt x="58891" y="26737"/>
                    <a:pt x="60844" y="26737"/>
                  </a:cubicBezTo>
                  <a:cubicBezTo>
                    <a:pt x="62797" y="26737"/>
                    <a:pt x="65075" y="26737"/>
                    <a:pt x="65726" y="29016"/>
                  </a:cubicBezTo>
                  <a:cubicBezTo>
                    <a:pt x="66377" y="31294"/>
                    <a:pt x="64424" y="32596"/>
                    <a:pt x="64099" y="35850"/>
                  </a:cubicBezTo>
                  <a:cubicBezTo>
                    <a:pt x="64099" y="39105"/>
                    <a:pt x="68004" y="37152"/>
                    <a:pt x="69306" y="38779"/>
                  </a:cubicBezTo>
                  <a:cubicBezTo>
                    <a:pt x="70608" y="40407"/>
                    <a:pt x="69306" y="42034"/>
                    <a:pt x="67679" y="44963"/>
                  </a:cubicBezTo>
                  <a:cubicBezTo>
                    <a:pt x="66052" y="47567"/>
                    <a:pt x="63773" y="46590"/>
                    <a:pt x="60193" y="47892"/>
                  </a:cubicBezTo>
                  <a:cubicBezTo>
                    <a:pt x="56613" y="49194"/>
                    <a:pt x="58566" y="50496"/>
                    <a:pt x="57264" y="51797"/>
                  </a:cubicBezTo>
                  <a:cubicBezTo>
                    <a:pt x="55963" y="53099"/>
                    <a:pt x="54010" y="50821"/>
                    <a:pt x="50104" y="49845"/>
                  </a:cubicBezTo>
                  <a:cubicBezTo>
                    <a:pt x="46199" y="48868"/>
                    <a:pt x="45548" y="48868"/>
                    <a:pt x="44246" y="47567"/>
                  </a:cubicBezTo>
                  <a:cubicBezTo>
                    <a:pt x="43270" y="46265"/>
                    <a:pt x="44572" y="44637"/>
                    <a:pt x="45873" y="42685"/>
                  </a:cubicBezTo>
                  <a:cubicBezTo>
                    <a:pt x="47175" y="41057"/>
                    <a:pt x="46199" y="40081"/>
                    <a:pt x="45222" y="38779"/>
                  </a:cubicBezTo>
                  <a:cubicBezTo>
                    <a:pt x="44572" y="37152"/>
                    <a:pt x="45548" y="35525"/>
                    <a:pt x="47500" y="34874"/>
                  </a:cubicBezTo>
                  <a:cubicBezTo>
                    <a:pt x="49454" y="34223"/>
                    <a:pt x="52382" y="33247"/>
                    <a:pt x="50104" y="31619"/>
                  </a:cubicBezTo>
                  <a:cubicBezTo>
                    <a:pt x="47826" y="29992"/>
                    <a:pt x="46850" y="29341"/>
                    <a:pt x="46850" y="27063"/>
                  </a:cubicBezTo>
                  <a:cubicBezTo>
                    <a:pt x="46850" y="24785"/>
                    <a:pt x="48802" y="22832"/>
                    <a:pt x="43921" y="24459"/>
                  </a:cubicBezTo>
                  <a:cubicBezTo>
                    <a:pt x="39039" y="26087"/>
                    <a:pt x="39039" y="26087"/>
                    <a:pt x="37737" y="29016"/>
                  </a:cubicBezTo>
                  <a:cubicBezTo>
                    <a:pt x="36435" y="31945"/>
                    <a:pt x="35459" y="37803"/>
                    <a:pt x="33506" y="42685"/>
                  </a:cubicBezTo>
                  <a:cubicBezTo>
                    <a:pt x="31554" y="47892"/>
                    <a:pt x="28624" y="52123"/>
                    <a:pt x="26346" y="55377"/>
                  </a:cubicBezTo>
                  <a:cubicBezTo>
                    <a:pt x="24068" y="58632"/>
                    <a:pt x="20163" y="61561"/>
                    <a:pt x="19186" y="63839"/>
                  </a:cubicBezTo>
                  <a:cubicBezTo>
                    <a:pt x="18210" y="66117"/>
                    <a:pt x="27648" y="68070"/>
                    <a:pt x="29926" y="68396"/>
                  </a:cubicBezTo>
                  <a:cubicBezTo>
                    <a:pt x="32530" y="69046"/>
                    <a:pt x="36110" y="66768"/>
                    <a:pt x="38388" y="66768"/>
                  </a:cubicBezTo>
                  <a:cubicBezTo>
                    <a:pt x="40666" y="67094"/>
                    <a:pt x="38388" y="67419"/>
                    <a:pt x="38388" y="69046"/>
                  </a:cubicBezTo>
                  <a:cubicBezTo>
                    <a:pt x="38388" y="70999"/>
                    <a:pt x="40991" y="70674"/>
                    <a:pt x="40341" y="71325"/>
                  </a:cubicBezTo>
                  <a:cubicBezTo>
                    <a:pt x="39690" y="72301"/>
                    <a:pt x="34482" y="71976"/>
                    <a:pt x="32204" y="71976"/>
                  </a:cubicBezTo>
                  <a:cubicBezTo>
                    <a:pt x="29926" y="71976"/>
                    <a:pt x="28624" y="72952"/>
                    <a:pt x="26021" y="74254"/>
                  </a:cubicBezTo>
                  <a:cubicBezTo>
                    <a:pt x="23743" y="75881"/>
                    <a:pt x="23417" y="77183"/>
                    <a:pt x="22766" y="79135"/>
                  </a:cubicBezTo>
                  <a:cubicBezTo>
                    <a:pt x="22441" y="79786"/>
                    <a:pt x="22441" y="80763"/>
                    <a:pt x="22766" y="81739"/>
                  </a:cubicBezTo>
                  <a:cubicBezTo>
                    <a:pt x="24719" y="81739"/>
                    <a:pt x="26672" y="81739"/>
                    <a:pt x="27973" y="81088"/>
                  </a:cubicBezTo>
                  <a:lnTo>
                    <a:pt x="27973" y="81088"/>
                  </a:lnTo>
                  <a:lnTo>
                    <a:pt x="28624" y="80763"/>
                  </a:lnTo>
                  <a:lnTo>
                    <a:pt x="28624" y="80763"/>
                  </a:lnTo>
                  <a:cubicBezTo>
                    <a:pt x="30902" y="79461"/>
                    <a:pt x="31879" y="79135"/>
                    <a:pt x="36761" y="79135"/>
                  </a:cubicBezTo>
                  <a:cubicBezTo>
                    <a:pt x="37737" y="79135"/>
                    <a:pt x="38713" y="79135"/>
                    <a:pt x="39364" y="79135"/>
                  </a:cubicBezTo>
                  <a:lnTo>
                    <a:pt x="39364" y="79135"/>
                  </a:lnTo>
                  <a:cubicBezTo>
                    <a:pt x="43921" y="78810"/>
                    <a:pt x="47826" y="78810"/>
                    <a:pt x="49779" y="82390"/>
                  </a:cubicBezTo>
                  <a:cubicBezTo>
                    <a:pt x="50430" y="83692"/>
                    <a:pt x="50755" y="84668"/>
                    <a:pt x="51081" y="85645"/>
                  </a:cubicBezTo>
                  <a:cubicBezTo>
                    <a:pt x="51406" y="86621"/>
                    <a:pt x="51406" y="87272"/>
                    <a:pt x="53033" y="86946"/>
                  </a:cubicBezTo>
                  <a:cubicBezTo>
                    <a:pt x="54010" y="86946"/>
                    <a:pt x="54335" y="86295"/>
                    <a:pt x="54986" y="85970"/>
                  </a:cubicBezTo>
                  <a:cubicBezTo>
                    <a:pt x="56288" y="84668"/>
                    <a:pt x="57590" y="83692"/>
                    <a:pt x="62472" y="86295"/>
                  </a:cubicBezTo>
                  <a:cubicBezTo>
                    <a:pt x="65726" y="87923"/>
                    <a:pt x="67679" y="89550"/>
                    <a:pt x="68655" y="90852"/>
                  </a:cubicBezTo>
                  <a:cubicBezTo>
                    <a:pt x="68981" y="91177"/>
                    <a:pt x="69306" y="91828"/>
                    <a:pt x="69631" y="92154"/>
                  </a:cubicBezTo>
                  <a:lnTo>
                    <a:pt x="70608" y="91503"/>
                  </a:lnTo>
                  <a:cubicBezTo>
                    <a:pt x="72235" y="90526"/>
                    <a:pt x="74188" y="89225"/>
                    <a:pt x="74513" y="88574"/>
                  </a:cubicBezTo>
                  <a:cubicBezTo>
                    <a:pt x="74839" y="87923"/>
                    <a:pt x="75164" y="87597"/>
                    <a:pt x="75815" y="86946"/>
                  </a:cubicBezTo>
                  <a:cubicBezTo>
                    <a:pt x="76791" y="85645"/>
                    <a:pt x="78093" y="84017"/>
                    <a:pt x="77768" y="81414"/>
                  </a:cubicBezTo>
                  <a:cubicBezTo>
                    <a:pt x="77442" y="79461"/>
                    <a:pt x="75164" y="77508"/>
                    <a:pt x="72886" y="75881"/>
                  </a:cubicBezTo>
                  <a:cubicBezTo>
                    <a:pt x="70933" y="74254"/>
                    <a:pt x="68981" y="72952"/>
                    <a:pt x="68981" y="70999"/>
                  </a:cubicBezTo>
                  <a:cubicBezTo>
                    <a:pt x="68981" y="69697"/>
                    <a:pt x="69306" y="68070"/>
                    <a:pt x="69631" y="67094"/>
                  </a:cubicBezTo>
                  <a:cubicBezTo>
                    <a:pt x="70282" y="65792"/>
                    <a:pt x="71259" y="64490"/>
                    <a:pt x="71909" y="63514"/>
                  </a:cubicBezTo>
                  <a:cubicBezTo>
                    <a:pt x="73211" y="62212"/>
                    <a:pt x="76141" y="62863"/>
                    <a:pt x="79070" y="63188"/>
                  </a:cubicBezTo>
                  <a:cubicBezTo>
                    <a:pt x="80697" y="63514"/>
                    <a:pt x="81999" y="63514"/>
                    <a:pt x="83300" y="63514"/>
                  </a:cubicBezTo>
                  <a:cubicBezTo>
                    <a:pt x="85253" y="63514"/>
                    <a:pt x="87857" y="63188"/>
                    <a:pt x="89809" y="62537"/>
                  </a:cubicBezTo>
                  <a:cubicBezTo>
                    <a:pt x="91437" y="62212"/>
                    <a:pt x="92413" y="61561"/>
                    <a:pt x="92739" y="61236"/>
                  </a:cubicBezTo>
                  <a:cubicBezTo>
                    <a:pt x="92739" y="60910"/>
                    <a:pt x="92739" y="60585"/>
                    <a:pt x="92739" y="60259"/>
                  </a:cubicBezTo>
                  <a:cubicBezTo>
                    <a:pt x="92413" y="59283"/>
                    <a:pt x="91762" y="57981"/>
                    <a:pt x="93064" y="56354"/>
                  </a:cubicBezTo>
                  <a:cubicBezTo>
                    <a:pt x="93715" y="55377"/>
                    <a:pt x="95342" y="54076"/>
                    <a:pt x="97295" y="52448"/>
                  </a:cubicBezTo>
                  <a:cubicBezTo>
                    <a:pt x="99899" y="50496"/>
                    <a:pt x="102502" y="48543"/>
                    <a:pt x="102177" y="48217"/>
                  </a:cubicBezTo>
                  <a:cubicBezTo>
                    <a:pt x="101851" y="47567"/>
                    <a:pt x="100224" y="46916"/>
                    <a:pt x="98271" y="46265"/>
                  </a:cubicBezTo>
                  <a:cubicBezTo>
                    <a:pt x="95342" y="44963"/>
                    <a:pt x="92088" y="43661"/>
                    <a:pt x="92413" y="41383"/>
                  </a:cubicBezTo>
                  <a:cubicBezTo>
                    <a:pt x="92413" y="41057"/>
                    <a:pt x="92413" y="40407"/>
                    <a:pt x="92413" y="40081"/>
                  </a:cubicBezTo>
                  <a:cubicBezTo>
                    <a:pt x="92413" y="37803"/>
                    <a:pt x="92413" y="36176"/>
                    <a:pt x="95342" y="34874"/>
                  </a:cubicBezTo>
                  <a:cubicBezTo>
                    <a:pt x="95993" y="34548"/>
                    <a:pt x="96970" y="34548"/>
                    <a:pt x="97946" y="34223"/>
                  </a:cubicBezTo>
                  <a:cubicBezTo>
                    <a:pt x="99573" y="33897"/>
                    <a:pt x="101526" y="33572"/>
                    <a:pt x="101851" y="32270"/>
                  </a:cubicBezTo>
                  <a:cubicBezTo>
                    <a:pt x="102177" y="31294"/>
                    <a:pt x="102177" y="29992"/>
                    <a:pt x="102177" y="28690"/>
                  </a:cubicBezTo>
                  <a:cubicBezTo>
                    <a:pt x="102502" y="25761"/>
                    <a:pt x="102828" y="22832"/>
                    <a:pt x="103804" y="21856"/>
                  </a:cubicBezTo>
                  <a:cubicBezTo>
                    <a:pt x="104455" y="21205"/>
                    <a:pt x="105431" y="19903"/>
                    <a:pt x="105757" y="18927"/>
                  </a:cubicBezTo>
                  <a:cubicBezTo>
                    <a:pt x="106082" y="17950"/>
                    <a:pt x="106408" y="17299"/>
                    <a:pt x="106408" y="16648"/>
                  </a:cubicBezTo>
                  <a:cubicBezTo>
                    <a:pt x="106733" y="15347"/>
                    <a:pt x="106082" y="14370"/>
                    <a:pt x="105431" y="13068"/>
                  </a:cubicBezTo>
                  <a:lnTo>
                    <a:pt x="105431" y="13068"/>
                  </a:lnTo>
                  <a:close/>
                  <a:moveTo>
                    <a:pt x="13328" y="66768"/>
                  </a:moveTo>
                  <a:cubicBezTo>
                    <a:pt x="10724" y="68070"/>
                    <a:pt x="8772" y="69046"/>
                    <a:pt x="9748" y="70023"/>
                  </a:cubicBezTo>
                  <a:cubicBezTo>
                    <a:pt x="10724" y="70999"/>
                    <a:pt x="10724" y="71325"/>
                    <a:pt x="13979" y="71650"/>
                  </a:cubicBezTo>
                  <a:cubicBezTo>
                    <a:pt x="17234" y="71976"/>
                    <a:pt x="17559" y="73603"/>
                    <a:pt x="19186" y="73928"/>
                  </a:cubicBezTo>
                  <a:cubicBezTo>
                    <a:pt x="20813" y="74254"/>
                    <a:pt x="23091" y="73277"/>
                    <a:pt x="20813" y="71650"/>
                  </a:cubicBezTo>
                  <a:cubicBezTo>
                    <a:pt x="18535" y="70023"/>
                    <a:pt x="15281" y="67094"/>
                    <a:pt x="13328" y="66768"/>
                  </a:cubicBezTo>
                  <a:lnTo>
                    <a:pt x="13328" y="66768"/>
                  </a:lnTo>
                  <a:close/>
                  <a:moveTo>
                    <a:pt x="2588" y="74905"/>
                  </a:moveTo>
                  <a:cubicBezTo>
                    <a:pt x="961" y="76206"/>
                    <a:pt x="-1318" y="78159"/>
                    <a:pt x="961" y="79461"/>
                  </a:cubicBezTo>
                  <a:cubicBezTo>
                    <a:pt x="2914" y="80763"/>
                    <a:pt x="1612" y="80763"/>
                    <a:pt x="5843" y="81088"/>
                  </a:cubicBezTo>
                  <a:cubicBezTo>
                    <a:pt x="10073" y="81414"/>
                    <a:pt x="12677" y="81414"/>
                    <a:pt x="14630" y="81414"/>
                  </a:cubicBezTo>
                  <a:cubicBezTo>
                    <a:pt x="16582" y="81414"/>
                    <a:pt x="19186" y="82065"/>
                    <a:pt x="17884" y="79461"/>
                  </a:cubicBezTo>
                  <a:cubicBezTo>
                    <a:pt x="16582" y="76857"/>
                    <a:pt x="15932" y="77508"/>
                    <a:pt x="12677" y="75881"/>
                  </a:cubicBezTo>
                  <a:cubicBezTo>
                    <a:pt x="9423" y="74254"/>
                    <a:pt x="4215" y="73928"/>
                    <a:pt x="2588" y="74905"/>
                  </a:cubicBezTo>
                  <a:lnTo>
                    <a:pt x="2588" y="74905"/>
                  </a:lnTo>
                  <a:close/>
                  <a:moveTo>
                    <a:pt x="71909" y="2328"/>
                  </a:moveTo>
                  <a:cubicBezTo>
                    <a:pt x="74513" y="2328"/>
                    <a:pt x="75490" y="2654"/>
                    <a:pt x="77117" y="2003"/>
                  </a:cubicBezTo>
                  <a:cubicBezTo>
                    <a:pt x="78744" y="1352"/>
                    <a:pt x="82650" y="1027"/>
                    <a:pt x="79070" y="376"/>
                  </a:cubicBezTo>
                  <a:cubicBezTo>
                    <a:pt x="75490" y="-275"/>
                    <a:pt x="72235" y="50"/>
                    <a:pt x="71584" y="376"/>
                  </a:cubicBezTo>
                  <a:cubicBezTo>
                    <a:pt x="70933" y="1027"/>
                    <a:pt x="69957" y="2003"/>
                    <a:pt x="71909" y="2328"/>
                  </a:cubicBezTo>
                  <a:lnTo>
                    <a:pt x="71909" y="2328"/>
                  </a:lnTo>
                  <a:close/>
                  <a:moveTo>
                    <a:pt x="51406" y="9488"/>
                  </a:moveTo>
                  <a:cubicBezTo>
                    <a:pt x="53359" y="8187"/>
                    <a:pt x="53684" y="6885"/>
                    <a:pt x="57590" y="5908"/>
                  </a:cubicBezTo>
                  <a:cubicBezTo>
                    <a:pt x="61170" y="4932"/>
                    <a:pt x="62797" y="5908"/>
                    <a:pt x="62472" y="3956"/>
                  </a:cubicBezTo>
                  <a:cubicBezTo>
                    <a:pt x="62146" y="2328"/>
                    <a:pt x="56288" y="2003"/>
                    <a:pt x="54661" y="3305"/>
                  </a:cubicBezTo>
                  <a:cubicBezTo>
                    <a:pt x="53033" y="4607"/>
                    <a:pt x="49128" y="6885"/>
                    <a:pt x="49454" y="8512"/>
                  </a:cubicBezTo>
                  <a:cubicBezTo>
                    <a:pt x="49779" y="10139"/>
                    <a:pt x="50104" y="10465"/>
                    <a:pt x="51406" y="9488"/>
                  </a:cubicBezTo>
                  <a:lnTo>
                    <a:pt x="51406" y="9488"/>
                  </a:lnTo>
                  <a:close/>
                  <a:moveTo>
                    <a:pt x="40015" y="20879"/>
                  </a:moveTo>
                  <a:cubicBezTo>
                    <a:pt x="41317" y="19578"/>
                    <a:pt x="42293" y="18276"/>
                    <a:pt x="43595" y="17625"/>
                  </a:cubicBezTo>
                  <a:cubicBezTo>
                    <a:pt x="44897" y="16974"/>
                    <a:pt x="46199" y="15672"/>
                    <a:pt x="44897" y="13394"/>
                  </a:cubicBezTo>
                  <a:cubicBezTo>
                    <a:pt x="43270" y="11116"/>
                    <a:pt x="42293" y="11441"/>
                    <a:pt x="40666" y="14045"/>
                  </a:cubicBezTo>
                  <a:cubicBezTo>
                    <a:pt x="38713" y="16323"/>
                    <a:pt x="37737" y="22507"/>
                    <a:pt x="40015" y="20879"/>
                  </a:cubicBezTo>
                  <a:lnTo>
                    <a:pt x="40015" y="20879"/>
                  </a:lnTo>
                  <a:close/>
                  <a:moveTo>
                    <a:pt x="54986" y="40732"/>
                  </a:moveTo>
                  <a:cubicBezTo>
                    <a:pt x="56288" y="39756"/>
                    <a:pt x="56939" y="38128"/>
                    <a:pt x="58891" y="37803"/>
                  </a:cubicBezTo>
                  <a:cubicBezTo>
                    <a:pt x="60844" y="37803"/>
                    <a:pt x="61495" y="39430"/>
                    <a:pt x="62146" y="40081"/>
                  </a:cubicBezTo>
                  <a:cubicBezTo>
                    <a:pt x="62797" y="40732"/>
                    <a:pt x="66052" y="39430"/>
                    <a:pt x="63773" y="41383"/>
                  </a:cubicBezTo>
                  <a:cubicBezTo>
                    <a:pt x="61170" y="43336"/>
                    <a:pt x="56613" y="45614"/>
                    <a:pt x="54986" y="45939"/>
                  </a:cubicBezTo>
                  <a:cubicBezTo>
                    <a:pt x="53359" y="46265"/>
                    <a:pt x="51081" y="46265"/>
                    <a:pt x="51406" y="45288"/>
                  </a:cubicBezTo>
                  <a:cubicBezTo>
                    <a:pt x="52057" y="44312"/>
                    <a:pt x="53359" y="41708"/>
                    <a:pt x="54986" y="40732"/>
                  </a:cubicBezTo>
                  <a:lnTo>
                    <a:pt x="54986" y="4073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0" name="Freeform: Shape 2779">
              <a:extLst>
                <a:ext uri="{FF2B5EF4-FFF2-40B4-BE49-F238E27FC236}">
                  <a16:creationId xmlns:a16="http://schemas.microsoft.com/office/drawing/2014/main" id="{7CACEAF3-DD3B-4E16-B14D-E2610C09F312}"/>
                </a:ext>
              </a:extLst>
            </p:cNvPr>
            <p:cNvSpPr/>
            <p:nvPr/>
          </p:nvSpPr>
          <p:spPr>
            <a:xfrm>
              <a:off x="5986536" y="2618928"/>
              <a:ext cx="198559" cy="127038"/>
            </a:xfrm>
            <a:custGeom>
              <a:avLst/>
              <a:gdLst>
                <a:gd name="connsiteX0" fmla="*/ 46901 w 198559"/>
                <a:gd name="connsiteY0" fmla="*/ 116172 h 127038"/>
                <a:gd name="connsiteX1" fmla="*/ 45274 w 198559"/>
                <a:gd name="connsiteY1" fmla="*/ 113568 h 127038"/>
                <a:gd name="connsiteX2" fmla="*/ 46250 w 198559"/>
                <a:gd name="connsiteY2" fmla="*/ 109337 h 127038"/>
                <a:gd name="connsiteX3" fmla="*/ 39416 w 198559"/>
                <a:gd name="connsiteY3" fmla="*/ 106408 h 127038"/>
                <a:gd name="connsiteX4" fmla="*/ 45925 w 198559"/>
                <a:gd name="connsiteY4" fmla="*/ 100876 h 127038"/>
                <a:gd name="connsiteX5" fmla="*/ 43646 w 198559"/>
                <a:gd name="connsiteY5" fmla="*/ 88834 h 127038"/>
                <a:gd name="connsiteX6" fmla="*/ 46576 w 198559"/>
                <a:gd name="connsiteY6" fmla="*/ 85579 h 127038"/>
                <a:gd name="connsiteX7" fmla="*/ 45925 w 198559"/>
                <a:gd name="connsiteY7" fmla="*/ 81023 h 127038"/>
                <a:gd name="connsiteX8" fmla="*/ 54712 w 198559"/>
                <a:gd name="connsiteY8" fmla="*/ 81348 h 127038"/>
                <a:gd name="connsiteX9" fmla="*/ 55037 w 198559"/>
                <a:gd name="connsiteY9" fmla="*/ 75816 h 127038"/>
                <a:gd name="connsiteX10" fmla="*/ 60570 w 198559"/>
                <a:gd name="connsiteY10" fmla="*/ 75165 h 127038"/>
                <a:gd name="connsiteX11" fmla="*/ 59268 w 198559"/>
                <a:gd name="connsiteY11" fmla="*/ 71259 h 127038"/>
                <a:gd name="connsiteX12" fmla="*/ 62848 w 198559"/>
                <a:gd name="connsiteY12" fmla="*/ 66378 h 127038"/>
                <a:gd name="connsiteX13" fmla="*/ 65126 w 198559"/>
                <a:gd name="connsiteY13" fmla="*/ 58567 h 127038"/>
                <a:gd name="connsiteX14" fmla="*/ 69683 w 198559"/>
                <a:gd name="connsiteY14" fmla="*/ 58892 h 127038"/>
                <a:gd name="connsiteX15" fmla="*/ 70008 w 198559"/>
                <a:gd name="connsiteY15" fmla="*/ 64750 h 127038"/>
                <a:gd name="connsiteX16" fmla="*/ 77168 w 198559"/>
                <a:gd name="connsiteY16" fmla="*/ 58892 h 127038"/>
                <a:gd name="connsiteX17" fmla="*/ 81399 w 198559"/>
                <a:gd name="connsiteY17" fmla="*/ 51732 h 127038"/>
                <a:gd name="connsiteX18" fmla="*/ 73588 w 198559"/>
                <a:gd name="connsiteY18" fmla="*/ 51081 h 127038"/>
                <a:gd name="connsiteX19" fmla="*/ 65452 w 198559"/>
                <a:gd name="connsiteY19" fmla="*/ 47501 h 127038"/>
                <a:gd name="connsiteX20" fmla="*/ 60570 w 198559"/>
                <a:gd name="connsiteY20" fmla="*/ 52058 h 127038"/>
                <a:gd name="connsiteX21" fmla="*/ 57966 w 198559"/>
                <a:gd name="connsiteY21" fmla="*/ 51407 h 127038"/>
                <a:gd name="connsiteX22" fmla="*/ 62848 w 198559"/>
                <a:gd name="connsiteY22" fmla="*/ 43921 h 127038"/>
                <a:gd name="connsiteX23" fmla="*/ 56665 w 198559"/>
                <a:gd name="connsiteY23" fmla="*/ 43921 h 127038"/>
                <a:gd name="connsiteX24" fmla="*/ 50155 w 198559"/>
                <a:gd name="connsiteY24" fmla="*/ 44572 h 127038"/>
                <a:gd name="connsiteX25" fmla="*/ 55037 w 198559"/>
                <a:gd name="connsiteY25" fmla="*/ 40667 h 127038"/>
                <a:gd name="connsiteX26" fmla="*/ 62523 w 198559"/>
                <a:gd name="connsiteY26" fmla="*/ 39365 h 127038"/>
                <a:gd name="connsiteX27" fmla="*/ 61221 w 198559"/>
                <a:gd name="connsiteY27" fmla="*/ 34809 h 127038"/>
                <a:gd name="connsiteX28" fmla="*/ 60896 w 198559"/>
                <a:gd name="connsiteY28" fmla="*/ 30252 h 127038"/>
                <a:gd name="connsiteX29" fmla="*/ 52434 w 198559"/>
                <a:gd name="connsiteY29" fmla="*/ 29276 h 127038"/>
                <a:gd name="connsiteX30" fmla="*/ 45274 w 198559"/>
                <a:gd name="connsiteY30" fmla="*/ 30578 h 127038"/>
                <a:gd name="connsiteX31" fmla="*/ 35835 w 198559"/>
                <a:gd name="connsiteY31" fmla="*/ 32205 h 127038"/>
                <a:gd name="connsiteX32" fmla="*/ 32256 w 198559"/>
                <a:gd name="connsiteY32" fmla="*/ 38714 h 127038"/>
                <a:gd name="connsiteX33" fmla="*/ 35185 w 198559"/>
                <a:gd name="connsiteY33" fmla="*/ 42294 h 127038"/>
                <a:gd name="connsiteX34" fmla="*/ 35185 w 198559"/>
                <a:gd name="connsiteY34" fmla="*/ 48478 h 127038"/>
                <a:gd name="connsiteX35" fmla="*/ 29001 w 198559"/>
                <a:gd name="connsiteY35" fmla="*/ 46525 h 127038"/>
                <a:gd name="connsiteX36" fmla="*/ 28350 w 198559"/>
                <a:gd name="connsiteY36" fmla="*/ 42620 h 127038"/>
                <a:gd name="connsiteX37" fmla="*/ 25096 w 198559"/>
                <a:gd name="connsiteY37" fmla="*/ 39365 h 127038"/>
                <a:gd name="connsiteX38" fmla="*/ 22817 w 198559"/>
                <a:gd name="connsiteY38" fmla="*/ 42294 h 127038"/>
                <a:gd name="connsiteX39" fmla="*/ 19237 w 198559"/>
                <a:gd name="connsiteY39" fmla="*/ 45549 h 127038"/>
                <a:gd name="connsiteX40" fmla="*/ 19563 w 198559"/>
                <a:gd name="connsiteY40" fmla="*/ 49780 h 127038"/>
                <a:gd name="connsiteX41" fmla="*/ 17285 w 198559"/>
                <a:gd name="connsiteY41" fmla="*/ 50430 h 127038"/>
                <a:gd name="connsiteX42" fmla="*/ 11101 w 198559"/>
                <a:gd name="connsiteY42" fmla="*/ 47827 h 127038"/>
                <a:gd name="connsiteX43" fmla="*/ 3941 w 198559"/>
                <a:gd name="connsiteY43" fmla="*/ 46525 h 127038"/>
                <a:gd name="connsiteX44" fmla="*/ 2314 w 198559"/>
                <a:gd name="connsiteY44" fmla="*/ 51407 h 127038"/>
                <a:gd name="connsiteX45" fmla="*/ 2314 w 198559"/>
                <a:gd name="connsiteY45" fmla="*/ 62472 h 127038"/>
                <a:gd name="connsiteX46" fmla="*/ 5894 w 198559"/>
                <a:gd name="connsiteY46" fmla="*/ 66703 h 127038"/>
                <a:gd name="connsiteX47" fmla="*/ 6870 w 198559"/>
                <a:gd name="connsiteY47" fmla="*/ 71585 h 127038"/>
                <a:gd name="connsiteX48" fmla="*/ 1663 w 198559"/>
                <a:gd name="connsiteY48" fmla="*/ 69307 h 127038"/>
                <a:gd name="connsiteX49" fmla="*/ 3616 w 198559"/>
                <a:gd name="connsiteY49" fmla="*/ 80047 h 127038"/>
                <a:gd name="connsiteX50" fmla="*/ 361 w 198559"/>
                <a:gd name="connsiteY50" fmla="*/ 87207 h 127038"/>
                <a:gd name="connsiteX51" fmla="*/ 6870 w 198559"/>
                <a:gd name="connsiteY51" fmla="*/ 91438 h 127038"/>
                <a:gd name="connsiteX52" fmla="*/ 7196 w 198559"/>
                <a:gd name="connsiteY52" fmla="*/ 87207 h 127038"/>
                <a:gd name="connsiteX53" fmla="*/ 14030 w 198559"/>
                <a:gd name="connsiteY53" fmla="*/ 91112 h 127038"/>
                <a:gd name="connsiteX54" fmla="*/ 16634 w 198559"/>
                <a:gd name="connsiteY54" fmla="*/ 96645 h 127038"/>
                <a:gd name="connsiteX55" fmla="*/ 13705 w 198559"/>
                <a:gd name="connsiteY55" fmla="*/ 102828 h 127038"/>
                <a:gd name="connsiteX56" fmla="*/ 14681 w 198559"/>
                <a:gd name="connsiteY56" fmla="*/ 106083 h 127038"/>
                <a:gd name="connsiteX57" fmla="*/ 14030 w 198559"/>
                <a:gd name="connsiteY57" fmla="*/ 106734 h 127038"/>
                <a:gd name="connsiteX58" fmla="*/ 20214 w 198559"/>
                <a:gd name="connsiteY58" fmla="*/ 109988 h 127038"/>
                <a:gd name="connsiteX59" fmla="*/ 27699 w 198559"/>
                <a:gd name="connsiteY59" fmla="*/ 112592 h 127038"/>
                <a:gd name="connsiteX60" fmla="*/ 40392 w 198559"/>
                <a:gd name="connsiteY60" fmla="*/ 115846 h 127038"/>
                <a:gd name="connsiteX61" fmla="*/ 46901 w 198559"/>
                <a:gd name="connsiteY61" fmla="*/ 116172 h 127038"/>
                <a:gd name="connsiteX62" fmla="*/ 46901 w 198559"/>
                <a:gd name="connsiteY62" fmla="*/ 116172 h 127038"/>
                <a:gd name="connsiteX63" fmla="*/ 110039 w 198559"/>
                <a:gd name="connsiteY63" fmla="*/ 117148 h 127038"/>
                <a:gd name="connsiteX64" fmla="*/ 110039 w 198559"/>
                <a:gd name="connsiteY64" fmla="*/ 123007 h 127038"/>
                <a:gd name="connsiteX65" fmla="*/ 112643 w 198559"/>
                <a:gd name="connsiteY65" fmla="*/ 126912 h 127038"/>
                <a:gd name="connsiteX66" fmla="*/ 116548 w 198559"/>
                <a:gd name="connsiteY66" fmla="*/ 120728 h 127038"/>
                <a:gd name="connsiteX67" fmla="*/ 114595 w 198559"/>
                <a:gd name="connsiteY67" fmla="*/ 116172 h 127038"/>
                <a:gd name="connsiteX68" fmla="*/ 110039 w 198559"/>
                <a:gd name="connsiteY68" fmla="*/ 117148 h 127038"/>
                <a:gd name="connsiteX69" fmla="*/ 110039 w 198559"/>
                <a:gd name="connsiteY69" fmla="*/ 117148 h 127038"/>
                <a:gd name="connsiteX70" fmla="*/ 85955 w 198559"/>
                <a:gd name="connsiteY70" fmla="*/ 80372 h 127038"/>
                <a:gd name="connsiteX71" fmla="*/ 82050 w 198559"/>
                <a:gd name="connsiteY71" fmla="*/ 82325 h 127038"/>
                <a:gd name="connsiteX72" fmla="*/ 87257 w 198559"/>
                <a:gd name="connsiteY72" fmla="*/ 87532 h 127038"/>
                <a:gd name="connsiteX73" fmla="*/ 87583 w 198559"/>
                <a:gd name="connsiteY73" fmla="*/ 93716 h 127038"/>
                <a:gd name="connsiteX74" fmla="*/ 86932 w 198559"/>
                <a:gd name="connsiteY74" fmla="*/ 97621 h 127038"/>
                <a:gd name="connsiteX75" fmla="*/ 97021 w 198559"/>
                <a:gd name="connsiteY75" fmla="*/ 101201 h 127038"/>
                <a:gd name="connsiteX76" fmla="*/ 103530 w 198559"/>
                <a:gd name="connsiteY76" fmla="*/ 103154 h 127038"/>
                <a:gd name="connsiteX77" fmla="*/ 101903 w 198559"/>
                <a:gd name="connsiteY77" fmla="*/ 106408 h 127038"/>
                <a:gd name="connsiteX78" fmla="*/ 109062 w 198559"/>
                <a:gd name="connsiteY78" fmla="*/ 109663 h 127038"/>
                <a:gd name="connsiteX79" fmla="*/ 113944 w 198559"/>
                <a:gd name="connsiteY79" fmla="*/ 108687 h 127038"/>
                <a:gd name="connsiteX80" fmla="*/ 111015 w 198559"/>
                <a:gd name="connsiteY80" fmla="*/ 102503 h 127038"/>
                <a:gd name="connsiteX81" fmla="*/ 121104 w 198559"/>
                <a:gd name="connsiteY81" fmla="*/ 99574 h 127038"/>
                <a:gd name="connsiteX82" fmla="*/ 124034 w 198559"/>
                <a:gd name="connsiteY82" fmla="*/ 95343 h 127038"/>
                <a:gd name="connsiteX83" fmla="*/ 115897 w 198559"/>
                <a:gd name="connsiteY83" fmla="*/ 91112 h 127038"/>
                <a:gd name="connsiteX84" fmla="*/ 124034 w 198559"/>
                <a:gd name="connsiteY84" fmla="*/ 86230 h 127038"/>
                <a:gd name="connsiteX85" fmla="*/ 127939 w 198559"/>
                <a:gd name="connsiteY85" fmla="*/ 80698 h 127038"/>
                <a:gd name="connsiteX86" fmla="*/ 125335 w 198559"/>
                <a:gd name="connsiteY86" fmla="*/ 72887 h 127038"/>
                <a:gd name="connsiteX87" fmla="*/ 122406 w 198559"/>
                <a:gd name="connsiteY87" fmla="*/ 66052 h 127038"/>
                <a:gd name="connsiteX88" fmla="*/ 111015 w 198559"/>
                <a:gd name="connsiteY88" fmla="*/ 68005 h 127038"/>
                <a:gd name="connsiteX89" fmla="*/ 112968 w 198559"/>
                <a:gd name="connsiteY89" fmla="*/ 76792 h 127038"/>
                <a:gd name="connsiteX90" fmla="*/ 111666 w 198559"/>
                <a:gd name="connsiteY90" fmla="*/ 82650 h 127038"/>
                <a:gd name="connsiteX91" fmla="*/ 106784 w 198559"/>
                <a:gd name="connsiteY91" fmla="*/ 81674 h 127038"/>
                <a:gd name="connsiteX92" fmla="*/ 107435 w 198559"/>
                <a:gd name="connsiteY92" fmla="*/ 77769 h 127038"/>
                <a:gd name="connsiteX93" fmla="*/ 102228 w 198559"/>
                <a:gd name="connsiteY93" fmla="*/ 78419 h 127038"/>
                <a:gd name="connsiteX94" fmla="*/ 99950 w 198559"/>
                <a:gd name="connsiteY94" fmla="*/ 72236 h 127038"/>
                <a:gd name="connsiteX95" fmla="*/ 93766 w 198559"/>
                <a:gd name="connsiteY95" fmla="*/ 78094 h 127038"/>
                <a:gd name="connsiteX96" fmla="*/ 85955 w 198559"/>
                <a:gd name="connsiteY96" fmla="*/ 80372 h 127038"/>
                <a:gd name="connsiteX97" fmla="*/ 85955 w 198559"/>
                <a:gd name="connsiteY97" fmla="*/ 80372 h 127038"/>
                <a:gd name="connsiteX98" fmla="*/ 187497 w 198559"/>
                <a:gd name="connsiteY98" fmla="*/ 100225 h 127038"/>
                <a:gd name="connsiteX99" fmla="*/ 186520 w 198559"/>
                <a:gd name="connsiteY99" fmla="*/ 105107 h 127038"/>
                <a:gd name="connsiteX100" fmla="*/ 193355 w 198559"/>
                <a:gd name="connsiteY100" fmla="*/ 108687 h 127038"/>
                <a:gd name="connsiteX101" fmla="*/ 196935 w 198559"/>
                <a:gd name="connsiteY101" fmla="*/ 106734 h 127038"/>
                <a:gd name="connsiteX102" fmla="*/ 197261 w 198559"/>
                <a:gd name="connsiteY102" fmla="*/ 101201 h 127038"/>
                <a:gd name="connsiteX103" fmla="*/ 187497 w 198559"/>
                <a:gd name="connsiteY103" fmla="*/ 100225 h 127038"/>
                <a:gd name="connsiteX104" fmla="*/ 187497 w 198559"/>
                <a:gd name="connsiteY104" fmla="*/ 100225 h 127038"/>
                <a:gd name="connsiteX105" fmla="*/ 90512 w 198559"/>
                <a:gd name="connsiteY105" fmla="*/ 113894 h 127038"/>
                <a:gd name="connsiteX106" fmla="*/ 98323 w 198559"/>
                <a:gd name="connsiteY106" fmla="*/ 115846 h 127038"/>
                <a:gd name="connsiteX107" fmla="*/ 104832 w 198559"/>
                <a:gd name="connsiteY107" fmla="*/ 117148 h 127038"/>
                <a:gd name="connsiteX108" fmla="*/ 101903 w 198559"/>
                <a:gd name="connsiteY108" fmla="*/ 122030 h 127038"/>
                <a:gd name="connsiteX109" fmla="*/ 91488 w 198559"/>
                <a:gd name="connsiteY109" fmla="*/ 122356 h 127038"/>
                <a:gd name="connsiteX110" fmla="*/ 84653 w 198559"/>
                <a:gd name="connsiteY110" fmla="*/ 118776 h 127038"/>
                <a:gd name="connsiteX111" fmla="*/ 90512 w 198559"/>
                <a:gd name="connsiteY111" fmla="*/ 113894 h 127038"/>
                <a:gd name="connsiteX112" fmla="*/ 90512 w 198559"/>
                <a:gd name="connsiteY112" fmla="*/ 113894 h 127038"/>
                <a:gd name="connsiteX113" fmla="*/ 56990 w 198559"/>
                <a:gd name="connsiteY113" fmla="*/ 87857 h 127038"/>
                <a:gd name="connsiteX114" fmla="*/ 66103 w 198559"/>
                <a:gd name="connsiteY114" fmla="*/ 86881 h 127038"/>
                <a:gd name="connsiteX115" fmla="*/ 68055 w 198559"/>
                <a:gd name="connsiteY115" fmla="*/ 91438 h 127038"/>
                <a:gd name="connsiteX116" fmla="*/ 74239 w 198559"/>
                <a:gd name="connsiteY116" fmla="*/ 93716 h 127038"/>
                <a:gd name="connsiteX117" fmla="*/ 77494 w 198559"/>
                <a:gd name="connsiteY117" fmla="*/ 100550 h 127038"/>
                <a:gd name="connsiteX118" fmla="*/ 72612 w 198559"/>
                <a:gd name="connsiteY118" fmla="*/ 106083 h 127038"/>
                <a:gd name="connsiteX119" fmla="*/ 63499 w 198559"/>
                <a:gd name="connsiteY119" fmla="*/ 105107 h 127038"/>
                <a:gd name="connsiteX120" fmla="*/ 55688 w 198559"/>
                <a:gd name="connsiteY120" fmla="*/ 101201 h 127038"/>
                <a:gd name="connsiteX121" fmla="*/ 52759 w 198559"/>
                <a:gd name="connsiteY121" fmla="*/ 95994 h 127038"/>
                <a:gd name="connsiteX122" fmla="*/ 49505 w 198559"/>
                <a:gd name="connsiteY122" fmla="*/ 90461 h 127038"/>
                <a:gd name="connsiteX123" fmla="*/ 56990 w 198559"/>
                <a:gd name="connsiteY123" fmla="*/ 87857 h 127038"/>
                <a:gd name="connsiteX124" fmla="*/ 56990 w 198559"/>
                <a:gd name="connsiteY124" fmla="*/ 87857 h 127038"/>
                <a:gd name="connsiteX125" fmla="*/ 12078 w 198559"/>
                <a:gd name="connsiteY125" fmla="*/ 41318 h 127038"/>
                <a:gd name="connsiteX126" fmla="*/ 18261 w 198559"/>
                <a:gd name="connsiteY126" fmla="*/ 35460 h 127038"/>
                <a:gd name="connsiteX127" fmla="*/ 25096 w 198559"/>
                <a:gd name="connsiteY127" fmla="*/ 30903 h 127038"/>
                <a:gd name="connsiteX128" fmla="*/ 29326 w 198559"/>
                <a:gd name="connsiteY128" fmla="*/ 28300 h 127038"/>
                <a:gd name="connsiteX129" fmla="*/ 35510 w 198559"/>
                <a:gd name="connsiteY129" fmla="*/ 28300 h 127038"/>
                <a:gd name="connsiteX130" fmla="*/ 42344 w 198559"/>
                <a:gd name="connsiteY130" fmla="*/ 26998 h 127038"/>
                <a:gd name="connsiteX131" fmla="*/ 49179 w 198559"/>
                <a:gd name="connsiteY131" fmla="*/ 24720 h 127038"/>
                <a:gd name="connsiteX132" fmla="*/ 59919 w 198559"/>
                <a:gd name="connsiteY132" fmla="*/ 25045 h 127038"/>
                <a:gd name="connsiteX133" fmla="*/ 66753 w 198559"/>
                <a:gd name="connsiteY133" fmla="*/ 24394 h 127038"/>
                <a:gd name="connsiteX134" fmla="*/ 69683 w 198559"/>
                <a:gd name="connsiteY134" fmla="*/ 15281 h 127038"/>
                <a:gd name="connsiteX135" fmla="*/ 66753 w 198559"/>
                <a:gd name="connsiteY135" fmla="*/ 7145 h 127038"/>
                <a:gd name="connsiteX136" fmla="*/ 72612 w 198559"/>
                <a:gd name="connsiteY136" fmla="*/ 636 h 127038"/>
                <a:gd name="connsiteX137" fmla="*/ 61221 w 198559"/>
                <a:gd name="connsiteY137" fmla="*/ 4216 h 127038"/>
                <a:gd name="connsiteX138" fmla="*/ 50481 w 198559"/>
                <a:gd name="connsiteY138" fmla="*/ 10074 h 127038"/>
                <a:gd name="connsiteX139" fmla="*/ 44623 w 198559"/>
                <a:gd name="connsiteY139" fmla="*/ 18536 h 127038"/>
                <a:gd name="connsiteX140" fmla="*/ 40066 w 198559"/>
                <a:gd name="connsiteY140" fmla="*/ 23092 h 127038"/>
                <a:gd name="connsiteX141" fmla="*/ 27699 w 198559"/>
                <a:gd name="connsiteY141" fmla="*/ 23418 h 127038"/>
                <a:gd name="connsiteX142" fmla="*/ 17935 w 198559"/>
                <a:gd name="connsiteY142" fmla="*/ 24394 h 127038"/>
                <a:gd name="connsiteX143" fmla="*/ 9474 w 198559"/>
                <a:gd name="connsiteY143" fmla="*/ 30578 h 127038"/>
                <a:gd name="connsiteX144" fmla="*/ 6545 w 198559"/>
                <a:gd name="connsiteY144" fmla="*/ 39040 h 127038"/>
                <a:gd name="connsiteX145" fmla="*/ 12078 w 198559"/>
                <a:gd name="connsiteY145" fmla="*/ 41318 h 127038"/>
                <a:gd name="connsiteX146" fmla="*/ 12078 w 198559"/>
                <a:gd name="connsiteY146" fmla="*/ 41318 h 12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98559" h="127038">
                  <a:moveTo>
                    <a:pt x="46901" y="116172"/>
                  </a:moveTo>
                  <a:cubicBezTo>
                    <a:pt x="46250" y="115521"/>
                    <a:pt x="45599" y="114545"/>
                    <a:pt x="45274" y="113568"/>
                  </a:cubicBezTo>
                  <a:cubicBezTo>
                    <a:pt x="44623" y="111290"/>
                    <a:pt x="46576" y="110639"/>
                    <a:pt x="46250" y="109337"/>
                  </a:cubicBezTo>
                  <a:cubicBezTo>
                    <a:pt x="46250" y="107710"/>
                    <a:pt x="40066" y="107385"/>
                    <a:pt x="39416" y="106408"/>
                  </a:cubicBezTo>
                  <a:cubicBezTo>
                    <a:pt x="38765" y="105107"/>
                    <a:pt x="42996" y="102828"/>
                    <a:pt x="45925" y="100876"/>
                  </a:cubicBezTo>
                  <a:cubicBezTo>
                    <a:pt x="48854" y="98923"/>
                    <a:pt x="42344" y="90461"/>
                    <a:pt x="43646" y="88834"/>
                  </a:cubicBezTo>
                  <a:cubicBezTo>
                    <a:pt x="44948" y="87207"/>
                    <a:pt x="46901" y="86556"/>
                    <a:pt x="46576" y="85579"/>
                  </a:cubicBezTo>
                  <a:cubicBezTo>
                    <a:pt x="46250" y="84603"/>
                    <a:pt x="44623" y="81674"/>
                    <a:pt x="45925" y="81023"/>
                  </a:cubicBezTo>
                  <a:cubicBezTo>
                    <a:pt x="47226" y="80372"/>
                    <a:pt x="52759" y="82325"/>
                    <a:pt x="54712" y="81348"/>
                  </a:cubicBezTo>
                  <a:cubicBezTo>
                    <a:pt x="56665" y="80698"/>
                    <a:pt x="54387" y="79070"/>
                    <a:pt x="55037" y="75816"/>
                  </a:cubicBezTo>
                  <a:cubicBezTo>
                    <a:pt x="55688" y="72561"/>
                    <a:pt x="58943" y="76141"/>
                    <a:pt x="60570" y="75165"/>
                  </a:cubicBezTo>
                  <a:cubicBezTo>
                    <a:pt x="61872" y="73863"/>
                    <a:pt x="59594" y="73863"/>
                    <a:pt x="59268" y="71259"/>
                  </a:cubicBezTo>
                  <a:cubicBezTo>
                    <a:pt x="58943" y="68656"/>
                    <a:pt x="61221" y="68981"/>
                    <a:pt x="62848" y="66378"/>
                  </a:cubicBezTo>
                  <a:cubicBezTo>
                    <a:pt x="64475" y="63774"/>
                    <a:pt x="64475" y="59869"/>
                    <a:pt x="65126" y="58567"/>
                  </a:cubicBezTo>
                  <a:cubicBezTo>
                    <a:pt x="65777" y="57265"/>
                    <a:pt x="67730" y="57590"/>
                    <a:pt x="69683" y="58892"/>
                  </a:cubicBezTo>
                  <a:cubicBezTo>
                    <a:pt x="71961" y="60194"/>
                    <a:pt x="68381" y="63449"/>
                    <a:pt x="70008" y="64750"/>
                  </a:cubicBezTo>
                  <a:cubicBezTo>
                    <a:pt x="71635" y="66052"/>
                    <a:pt x="73914" y="62147"/>
                    <a:pt x="77168" y="58892"/>
                  </a:cubicBezTo>
                  <a:cubicBezTo>
                    <a:pt x="80423" y="55638"/>
                    <a:pt x="81074" y="54987"/>
                    <a:pt x="81399" y="51732"/>
                  </a:cubicBezTo>
                  <a:cubicBezTo>
                    <a:pt x="81725" y="48803"/>
                    <a:pt x="75866" y="51407"/>
                    <a:pt x="73588" y="51081"/>
                  </a:cubicBezTo>
                  <a:cubicBezTo>
                    <a:pt x="71310" y="51081"/>
                    <a:pt x="68055" y="47501"/>
                    <a:pt x="65452" y="47501"/>
                  </a:cubicBezTo>
                  <a:cubicBezTo>
                    <a:pt x="62523" y="47501"/>
                    <a:pt x="62523" y="51081"/>
                    <a:pt x="60570" y="52058"/>
                  </a:cubicBezTo>
                  <a:cubicBezTo>
                    <a:pt x="58617" y="53034"/>
                    <a:pt x="58292" y="52058"/>
                    <a:pt x="57966" y="51407"/>
                  </a:cubicBezTo>
                  <a:cubicBezTo>
                    <a:pt x="57641" y="50430"/>
                    <a:pt x="61872" y="46200"/>
                    <a:pt x="62848" y="43921"/>
                  </a:cubicBezTo>
                  <a:cubicBezTo>
                    <a:pt x="63825" y="41643"/>
                    <a:pt x="58943" y="43596"/>
                    <a:pt x="56665" y="43921"/>
                  </a:cubicBezTo>
                  <a:cubicBezTo>
                    <a:pt x="54387" y="44247"/>
                    <a:pt x="51783" y="45223"/>
                    <a:pt x="50155" y="44572"/>
                  </a:cubicBezTo>
                  <a:cubicBezTo>
                    <a:pt x="48528" y="43921"/>
                    <a:pt x="52759" y="41318"/>
                    <a:pt x="55037" y="40667"/>
                  </a:cubicBezTo>
                  <a:cubicBezTo>
                    <a:pt x="57316" y="40016"/>
                    <a:pt x="61546" y="40667"/>
                    <a:pt x="62523" y="39365"/>
                  </a:cubicBezTo>
                  <a:cubicBezTo>
                    <a:pt x="63174" y="38063"/>
                    <a:pt x="62197" y="37412"/>
                    <a:pt x="61221" y="34809"/>
                  </a:cubicBezTo>
                  <a:cubicBezTo>
                    <a:pt x="60244" y="32205"/>
                    <a:pt x="61546" y="31229"/>
                    <a:pt x="60896" y="30252"/>
                  </a:cubicBezTo>
                  <a:cubicBezTo>
                    <a:pt x="60244" y="29276"/>
                    <a:pt x="55688" y="28951"/>
                    <a:pt x="52434" y="29276"/>
                  </a:cubicBezTo>
                  <a:cubicBezTo>
                    <a:pt x="49179" y="29601"/>
                    <a:pt x="48528" y="29927"/>
                    <a:pt x="45274" y="30578"/>
                  </a:cubicBezTo>
                  <a:cubicBezTo>
                    <a:pt x="42019" y="30903"/>
                    <a:pt x="37463" y="30903"/>
                    <a:pt x="35835" y="32205"/>
                  </a:cubicBezTo>
                  <a:cubicBezTo>
                    <a:pt x="34208" y="33507"/>
                    <a:pt x="32581" y="36761"/>
                    <a:pt x="32256" y="38714"/>
                  </a:cubicBezTo>
                  <a:cubicBezTo>
                    <a:pt x="31930" y="40667"/>
                    <a:pt x="34208" y="40992"/>
                    <a:pt x="35185" y="42294"/>
                  </a:cubicBezTo>
                  <a:cubicBezTo>
                    <a:pt x="36161" y="43596"/>
                    <a:pt x="36161" y="48152"/>
                    <a:pt x="35185" y="48478"/>
                  </a:cubicBezTo>
                  <a:cubicBezTo>
                    <a:pt x="34208" y="48803"/>
                    <a:pt x="31930" y="47827"/>
                    <a:pt x="29001" y="46525"/>
                  </a:cubicBezTo>
                  <a:cubicBezTo>
                    <a:pt x="26398" y="45223"/>
                    <a:pt x="27374" y="44898"/>
                    <a:pt x="28350" y="42620"/>
                  </a:cubicBezTo>
                  <a:cubicBezTo>
                    <a:pt x="29326" y="40341"/>
                    <a:pt x="27048" y="39690"/>
                    <a:pt x="25096" y="39365"/>
                  </a:cubicBezTo>
                  <a:cubicBezTo>
                    <a:pt x="22817" y="38714"/>
                    <a:pt x="23468" y="39690"/>
                    <a:pt x="22817" y="42294"/>
                  </a:cubicBezTo>
                  <a:cubicBezTo>
                    <a:pt x="22167" y="44572"/>
                    <a:pt x="20865" y="43921"/>
                    <a:pt x="19237" y="45549"/>
                  </a:cubicBezTo>
                  <a:cubicBezTo>
                    <a:pt x="17610" y="47176"/>
                    <a:pt x="19237" y="46850"/>
                    <a:pt x="19563" y="49780"/>
                  </a:cubicBezTo>
                  <a:cubicBezTo>
                    <a:pt x="19563" y="52709"/>
                    <a:pt x="18587" y="50430"/>
                    <a:pt x="17285" y="50430"/>
                  </a:cubicBezTo>
                  <a:cubicBezTo>
                    <a:pt x="15983" y="50430"/>
                    <a:pt x="13705" y="49129"/>
                    <a:pt x="11101" y="47827"/>
                  </a:cubicBezTo>
                  <a:cubicBezTo>
                    <a:pt x="8498" y="46200"/>
                    <a:pt x="6219" y="44898"/>
                    <a:pt x="3941" y="46525"/>
                  </a:cubicBezTo>
                  <a:cubicBezTo>
                    <a:pt x="1663" y="48478"/>
                    <a:pt x="1663" y="48803"/>
                    <a:pt x="2314" y="51407"/>
                  </a:cubicBezTo>
                  <a:cubicBezTo>
                    <a:pt x="2965" y="53685"/>
                    <a:pt x="1989" y="59543"/>
                    <a:pt x="2314" y="62472"/>
                  </a:cubicBezTo>
                  <a:cubicBezTo>
                    <a:pt x="2639" y="65401"/>
                    <a:pt x="4267" y="64750"/>
                    <a:pt x="5894" y="66703"/>
                  </a:cubicBezTo>
                  <a:cubicBezTo>
                    <a:pt x="7521" y="68656"/>
                    <a:pt x="8498" y="70934"/>
                    <a:pt x="6870" y="71585"/>
                  </a:cubicBezTo>
                  <a:cubicBezTo>
                    <a:pt x="5569" y="72561"/>
                    <a:pt x="2314" y="68330"/>
                    <a:pt x="1663" y="69307"/>
                  </a:cubicBezTo>
                  <a:cubicBezTo>
                    <a:pt x="1012" y="70283"/>
                    <a:pt x="2314" y="75816"/>
                    <a:pt x="3616" y="80047"/>
                  </a:cubicBezTo>
                  <a:cubicBezTo>
                    <a:pt x="4917" y="83952"/>
                    <a:pt x="1989" y="83952"/>
                    <a:pt x="361" y="87207"/>
                  </a:cubicBezTo>
                  <a:cubicBezTo>
                    <a:pt x="-1592" y="90461"/>
                    <a:pt x="4917" y="90787"/>
                    <a:pt x="6870" y="91438"/>
                  </a:cubicBezTo>
                  <a:cubicBezTo>
                    <a:pt x="8823" y="92088"/>
                    <a:pt x="7196" y="89810"/>
                    <a:pt x="7196" y="87207"/>
                  </a:cubicBezTo>
                  <a:cubicBezTo>
                    <a:pt x="7196" y="84603"/>
                    <a:pt x="12403" y="90136"/>
                    <a:pt x="14030" y="91112"/>
                  </a:cubicBezTo>
                  <a:cubicBezTo>
                    <a:pt x="15657" y="92088"/>
                    <a:pt x="15983" y="93716"/>
                    <a:pt x="16634" y="96645"/>
                  </a:cubicBezTo>
                  <a:cubicBezTo>
                    <a:pt x="17285" y="99248"/>
                    <a:pt x="14356" y="100225"/>
                    <a:pt x="13705" y="102828"/>
                  </a:cubicBezTo>
                  <a:cubicBezTo>
                    <a:pt x="12728" y="105432"/>
                    <a:pt x="15657" y="104456"/>
                    <a:pt x="14681" y="106083"/>
                  </a:cubicBezTo>
                  <a:cubicBezTo>
                    <a:pt x="14681" y="106408"/>
                    <a:pt x="14356" y="106408"/>
                    <a:pt x="14030" y="106734"/>
                  </a:cubicBezTo>
                  <a:cubicBezTo>
                    <a:pt x="16308" y="108036"/>
                    <a:pt x="18587" y="109012"/>
                    <a:pt x="20214" y="109988"/>
                  </a:cubicBezTo>
                  <a:cubicBezTo>
                    <a:pt x="21841" y="110639"/>
                    <a:pt x="24445" y="111616"/>
                    <a:pt x="27699" y="112592"/>
                  </a:cubicBezTo>
                  <a:cubicBezTo>
                    <a:pt x="31605" y="113568"/>
                    <a:pt x="36161" y="114870"/>
                    <a:pt x="40392" y="115846"/>
                  </a:cubicBezTo>
                  <a:cubicBezTo>
                    <a:pt x="43321" y="116172"/>
                    <a:pt x="45274" y="116172"/>
                    <a:pt x="46901" y="116172"/>
                  </a:cubicBezTo>
                  <a:lnTo>
                    <a:pt x="46901" y="116172"/>
                  </a:lnTo>
                  <a:close/>
                  <a:moveTo>
                    <a:pt x="110039" y="117148"/>
                  </a:moveTo>
                  <a:cubicBezTo>
                    <a:pt x="110364" y="119101"/>
                    <a:pt x="109062" y="120728"/>
                    <a:pt x="110039" y="123007"/>
                  </a:cubicBezTo>
                  <a:cubicBezTo>
                    <a:pt x="111015" y="125610"/>
                    <a:pt x="110364" y="127563"/>
                    <a:pt x="112643" y="126912"/>
                  </a:cubicBezTo>
                  <a:cubicBezTo>
                    <a:pt x="114595" y="126261"/>
                    <a:pt x="115246" y="123332"/>
                    <a:pt x="116548" y="120728"/>
                  </a:cubicBezTo>
                  <a:cubicBezTo>
                    <a:pt x="117850" y="117799"/>
                    <a:pt x="116873" y="116172"/>
                    <a:pt x="114595" y="116172"/>
                  </a:cubicBezTo>
                  <a:cubicBezTo>
                    <a:pt x="111992" y="115846"/>
                    <a:pt x="110690" y="115196"/>
                    <a:pt x="110039" y="117148"/>
                  </a:cubicBezTo>
                  <a:lnTo>
                    <a:pt x="110039" y="117148"/>
                  </a:lnTo>
                  <a:close/>
                  <a:moveTo>
                    <a:pt x="85955" y="80372"/>
                  </a:moveTo>
                  <a:cubicBezTo>
                    <a:pt x="83352" y="80372"/>
                    <a:pt x="80423" y="80372"/>
                    <a:pt x="82050" y="82325"/>
                  </a:cubicBezTo>
                  <a:cubicBezTo>
                    <a:pt x="83677" y="84278"/>
                    <a:pt x="86606" y="84928"/>
                    <a:pt x="87257" y="87532"/>
                  </a:cubicBezTo>
                  <a:cubicBezTo>
                    <a:pt x="87908" y="89810"/>
                    <a:pt x="89535" y="92414"/>
                    <a:pt x="87583" y="93716"/>
                  </a:cubicBezTo>
                  <a:cubicBezTo>
                    <a:pt x="85955" y="95018"/>
                    <a:pt x="81074" y="94692"/>
                    <a:pt x="86932" y="97621"/>
                  </a:cubicBezTo>
                  <a:cubicBezTo>
                    <a:pt x="92464" y="100550"/>
                    <a:pt x="93441" y="100225"/>
                    <a:pt x="97021" y="101201"/>
                  </a:cubicBezTo>
                  <a:cubicBezTo>
                    <a:pt x="100926" y="102178"/>
                    <a:pt x="104181" y="101852"/>
                    <a:pt x="103530" y="103154"/>
                  </a:cubicBezTo>
                  <a:cubicBezTo>
                    <a:pt x="102879" y="104456"/>
                    <a:pt x="99299" y="104781"/>
                    <a:pt x="101903" y="106408"/>
                  </a:cubicBezTo>
                  <a:cubicBezTo>
                    <a:pt x="104506" y="108036"/>
                    <a:pt x="106459" y="108036"/>
                    <a:pt x="109062" y="109663"/>
                  </a:cubicBezTo>
                  <a:cubicBezTo>
                    <a:pt x="111666" y="111290"/>
                    <a:pt x="113944" y="111290"/>
                    <a:pt x="113944" y="108687"/>
                  </a:cubicBezTo>
                  <a:cubicBezTo>
                    <a:pt x="113944" y="106083"/>
                    <a:pt x="108412" y="105107"/>
                    <a:pt x="111015" y="102503"/>
                  </a:cubicBezTo>
                  <a:cubicBezTo>
                    <a:pt x="113619" y="100225"/>
                    <a:pt x="117199" y="100225"/>
                    <a:pt x="121104" y="99574"/>
                  </a:cubicBezTo>
                  <a:cubicBezTo>
                    <a:pt x="125010" y="98923"/>
                    <a:pt x="127613" y="97296"/>
                    <a:pt x="124034" y="95343"/>
                  </a:cubicBezTo>
                  <a:cubicBezTo>
                    <a:pt x="120779" y="93065"/>
                    <a:pt x="111992" y="95018"/>
                    <a:pt x="115897" y="91112"/>
                  </a:cubicBezTo>
                  <a:cubicBezTo>
                    <a:pt x="119803" y="87207"/>
                    <a:pt x="122081" y="86556"/>
                    <a:pt x="124034" y="86230"/>
                  </a:cubicBezTo>
                  <a:cubicBezTo>
                    <a:pt x="125986" y="86230"/>
                    <a:pt x="127939" y="83301"/>
                    <a:pt x="127939" y="80698"/>
                  </a:cubicBezTo>
                  <a:cubicBezTo>
                    <a:pt x="127939" y="78094"/>
                    <a:pt x="124359" y="76792"/>
                    <a:pt x="125335" y="72887"/>
                  </a:cubicBezTo>
                  <a:cubicBezTo>
                    <a:pt x="126312" y="69307"/>
                    <a:pt x="125010" y="66052"/>
                    <a:pt x="122406" y="66052"/>
                  </a:cubicBezTo>
                  <a:cubicBezTo>
                    <a:pt x="120128" y="66052"/>
                    <a:pt x="111015" y="64750"/>
                    <a:pt x="111015" y="68005"/>
                  </a:cubicBezTo>
                  <a:cubicBezTo>
                    <a:pt x="111015" y="70934"/>
                    <a:pt x="112317" y="74189"/>
                    <a:pt x="112968" y="76792"/>
                  </a:cubicBezTo>
                  <a:cubicBezTo>
                    <a:pt x="113619" y="79070"/>
                    <a:pt x="114595" y="82325"/>
                    <a:pt x="111666" y="82650"/>
                  </a:cubicBezTo>
                  <a:cubicBezTo>
                    <a:pt x="108737" y="82976"/>
                    <a:pt x="105483" y="83301"/>
                    <a:pt x="106784" y="81674"/>
                  </a:cubicBezTo>
                  <a:cubicBezTo>
                    <a:pt x="108086" y="80047"/>
                    <a:pt x="110364" y="77118"/>
                    <a:pt x="107435" y="77769"/>
                  </a:cubicBezTo>
                  <a:cubicBezTo>
                    <a:pt x="104506" y="78094"/>
                    <a:pt x="102879" y="81999"/>
                    <a:pt x="102228" y="78419"/>
                  </a:cubicBezTo>
                  <a:cubicBezTo>
                    <a:pt x="101577" y="74839"/>
                    <a:pt x="102228" y="69958"/>
                    <a:pt x="99950" y="72236"/>
                  </a:cubicBezTo>
                  <a:cubicBezTo>
                    <a:pt x="97672" y="74514"/>
                    <a:pt x="97021" y="76141"/>
                    <a:pt x="93766" y="78094"/>
                  </a:cubicBezTo>
                  <a:cubicBezTo>
                    <a:pt x="90512" y="79721"/>
                    <a:pt x="90186" y="79721"/>
                    <a:pt x="85955" y="80372"/>
                  </a:cubicBezTo>
                  <a:lnTo>
                    <a:pt x="85955" y="80372"/>
                  </a:lnTo>
                  <a:close/>
                  <a:moveTo>
                    <a:pt x="187497" y="100225"/>
                  </a:moveTo>
                  <a:cubicBezTo>
                    <a:pt x="186846" y="102503"/>
                    <a:pt x="184568" y="103805"/>
                    <a:pt x="186520" y="105107"/>
                  </a:cubicBezTo>
                  <a:cubicBezTo>
                    <a:pt x="188148" y="106734"/>
                    <a:pt x="190426" y="108036"/>
                    <a:pt x="193355" y="108687"/>
                  </a:cubicBezTo>
                  <a:cubicBezTo>
                    <a:pt x="195959" y="109337"/>
                    <a:pt x="195959" y="110314"/>
                    <a:pt x="196935" y="106734"/>
                  </a:cubicBezTo>
                  <a:cubicBezTo>
                    <a:pt x="197911" y="103479"/>
                    <a:pt x="199864" y="102828"/>
                    <a:pt x="197261" y="101201"/>
                  </a:cubicBezTo>
                  <a:cubicBezTo>
                    <a:pt x="194331" y="99574"/>
                    <a:pt x="192379" y="97947"/>
                    <a:pt x="187497" y="100225"/>
                  </a:cubicBezTo>
                  <a:lnTo>
                    <a:pt x="187497" y="100225"/>
                  </a:lnTo>
                  <a:close/>
                  <a:moveTo>
                    <a:pt x="90512" y="113894"/>
                  </a:moveTo>
                  <a:cubicBezTo>
                    <a:pt x="95394" y="112917"/>
                    <a:pt x="94743" y="114870"/>
                    <a:pt x="98323" y="115846"/>
                  </a:cubicBezTo>
                  <a:cubicBezTo>
                    <a:pt x="101903" y="116497"/>
                    <a:pt x="104506" y="115196"/>
                    <a:pt x="104832" y="117148"/>
                  </a:cubicBezTo>
                  <a:cubicBezTo>
                    <a:pt x="105157" y="119101"/>
                    <a:pt x="106459" y="121379"/>
                    <a:pt x="101903" y="122030"/>
                  </a:cubicBezTo>
                  <a:cubicBezTo>
                    <a:pt x="97346" y="122681"/>
                    <a:pt x="94092" y="124959"/>
                    <a:pt x="91488" y="122356"/>
                  </a:cubicBezTo>
                  <a:cubicBezTo>
                    <a:pt x="88884" y="119752"/>
                    <a:pt x="85955" y="120403"/>
                    <a:pt x="84653" y="118776"/>
                  </a:cubicBezTo>
                  <a:cubicBezTo>
                    <a:pt x="83026" y="116823"/>
                    <a:pt x="83677" y="113894"/>
                    <a:pt x="90512" y="113894"/>
                  </a:cubicBezTo>
                  <a:lnTo>
                    <a:pt x="90512" y="113894"/>
                  </a:lnTo>
                  <a:close/>
                  <a:moveTo>
                    <a:pt x="56990" y="87857"/>
                  </a:moveTo>
                  <a:cubicBezTo>
                    <a:pt x="61546" y="86230"/>
                    <a:pt x="63825" y="84278"/>
                    <a:pt x="66103" y="86881"/>
                  </a:cubicBezTo>
                  <a:cubicBezTo>
                    <a:pt x="68381" y="89485"/>
                    <a:pt x="65452" y="89810"/>
                    <a:pt x="68055" y="91438"/>
                  </a:cubicBezTo>
                  <a:cubicBezTo>
                    <a:pt x="70985" y="93065"/>
                    <a:pt x="71635" y="90787"/>
                    <a:pt x="74239" y="93716"/>
                  </a:cubicBezTo>
                  <a:cubicBezTo>
                    <a:pt x="76843" y="96645"/>
                    <a:pt x="77494" y="98272"/>
                    <a:pt x="77494" y="100550"/>
                  </a:cubicBezTo>
                  <a:cubicBezTo>
                    <a:pt x="77494" y="102828"/>
                    <a:pt x="75216" y="104781"/>
                    <a:pt x="72612" y="106083"/>
                  </a:cubicBezTo>
                  <a:cubicBezTo>
                    <a:pt x="69683" y="107059"/>
                    <a:pt x="65777" y="107059"/>
                    <a:pt x="63499" y="105107"/>
                  </a:cubicBezTo>
                  <a:cubicBezTo>
                    <a:pt x="61546" y="103154"/>
                    <a:pt x="57966" y="102503"/>
                    <a:pt x="55688" y="101201"/>
                  </a:cubicBezTo>
                  <a:cubicBezTo>
                    <a:pt x="53410" y="100225"/>
                    <a:pt x="54712" y="97947"/>
                    <a:pt x="52759" y="95994"/>
                  </a:cubicBezTo>
                  <a:cubicBezTo>
                    <a:pt x="50807" y="93716"/>
                    <a:pt x="47226" y="92088"/>
                    <a:pt x="49505" y="90461"/>
                  </a:cubicBezTo>
                  <a:cubicBezTo>
                    <a:pt x="51457" y="88834"/>
                    <a:pt x="54712" y="88834"/>
                    <a:pt x="56990" y="87857"/>
                  </a:cubicBezTo>
                  <a:lnTo>
                    <a:pt x="56990" y="87857"/>
                  </a:lnTo>
                  <a:close/>
                  <a:moveTo>
                    <a:pt x="12078" y="41318"/>
                  </a:moveTo>
                  <a:cubicBezTo>
                    <a:pt x="14681" y="38714"/>
                    <a:pt x="14356" y="38063"/>
                    <a:pt x="18261" y="35460"/>
                  </a:cubicBezTo>
                  <a:cubicBezTo>
                    <a:pt x="22167" y="32856"/>
                    <a:pt x="22167" y="32530"/>
                    <a:pt x="25096" y="30903"/>
                  </a:cubicBezTo>
                  <a:cubicBezTo>
                    <a:pt x="28025" y="29276"/>
                    <a:pt x="25746" y="28625"/>
                    <a:pt x="29326" y="28300"/>
                  </a:cubicBezTo>
                  <a:cubicBezTo>
                    <a:pt x="32581" y="27974"/>
                    <a:pt x="32581" y="28300"/>
                    <a:pt x="35510" y="28300"/>
                  </a:cubicBezTo>
                  <a:cubicBezTo>
                    <a:pt x="38439" y="28300"/>
                    <a:pt x="39741" y="28625"/>
                    <a:pt x="42344" y="26998"/>
                  </a:cubicBezTo>
                  <a:cubicBezTo>
                    <a:pt x="44948" y="25371"/>
                    <a:pt x="45274" y="24720"/>
                    <a:pt x="49179" y="24720"/>
                  </a:cubicBezTo>
                  <a:cubicBezTo>
                    <a:pt x="53085" y="24720"/>
                    <a:pt x="55363" y="25045"/>
                    <a:pt x="59919" y="25045"/>
                  </a:cubicBezTo>
                  <a:cubicBezTo>
                    <a:pt x="64150" y="25045"/>
                    <a:pt x="65452" y="27649"/>
                    <a:pt x="66753" y="24394"/>
                  </a:cubicBezTo>
                  <a:cubicBezTo>
                    <a:pt x="67730" y="21140"/>
                    <a:pt x="70985" y="19187"/>
                    <a:pt x="69683" y="15281"/>
                  </a:cubicBezTo>
                  <a:cubicBezTo>
                    <a:pt x="68381" y="11376"/>
                    <a:pt x="63499" y="9749"/>
                    <a:pt x="66753" y="7145"/>
                  </a:cubicBezTo>
                  <a:cubicBezTo>
                    <a:pt x="70008" y="4542"/>
                    <a:pt x="72612" y="2589"/>
                    <a:pt x="72612" y="636"/>
                  </a:cubicBezTo>
                  <a:cubicBezTo>
                    <a:pt x="72612" y="-1317"/>
                    <a:pt x="63499" y="1612"/>
                    <a:pt x="61221" y="4216"/>
                  </a:cubicBezTo>
                  <a:cubicBezTo>
                    <a:pt x="58943" y="6820"/>
                    <a:pt x="52759" y="8121"/>
                    <a:pt x="50481" y="10074"/>
                  </a:cubicBezTo>
                  <a:cubicBezTo>
                    <a:pt x="48203" y="11701"/>
                    <a:pt x="46250" y="16258"/>
                    <a:pt x="44623" y="18536"/>
                  </a:cubicBezTo>
                  <a:cubicBezTo>
                    <a:pt x="42996" y="20814"/>
                    <a:pt x="43972" y="23092"/>
                    <a:pt x="40066" y="23092"/>
                  </a:cubicBezTo>
                  <a:cubicBezTo>
                    <a:pt x="36161" y="23092"/>
                    <a:pt x="33232" y="23743"/>
                    <a:pt x="27699" y="23418"/>
                  </a:cubicBezTo>
                  <a:cubicBezTo>
                    <a:pt x="22167" y="23092"/>
                    <a:pt x="22492" y="23743"/>
                    <a:pt x="17935" y="24394"/>
                  </a:cubicBezTo>
                  <a:cubicBezTo>
                    <a:pt x="13705" y="25045"/>
                    <a:pt x="11101" y="26672"/>
                    <a:pt x="9474" y="30578"/>
                  </a:cubicBezTo>
                  <a:cubicBezTo>
                    <a:pt x="7521" y="34483"/>
                    <a:pt x="7847" y="36761"/>
                    <a:pt x="6545" y="39040"/>
                  </a:cubicBezTo>
                  <a:cubicBezTo>
                    <a:pt x="5243" y="40992"/>
                    <a:pt x="8498" y="43270"/>
                    <a:pt x="12078" y="41318"/>
                  </a:cubicBezTo>
                  <a:lnTo>
                    <a:pt x="12078" y="413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1" name="Freeform: Shape 2780">
              <a:extLst>
                <a:ext uri="{FF2B5EF4-FFF2-40B4-BE49-F238E27FC236}">
                  <a16:creationId xmlns:a16="http://schemas.microsoft.com/office/drawing/2014/main" id="{C640EDC9-A4FA-4431-8238-44F4CC792EA8}"/>
                </a:ext>
              </a:extLst>
            </p:cNvPr>
            <p:cNvSpPr/>
            <p:nvPr/>
          </p:nvSpPr>
          <p:spPr>
            <a:xfrm>
              <a:off x="5925387" y="2726639"/>
              <a:ext cx="254313" cy="287700"/>
            </a:xfrm>
            <a:custGeom>
              <a:avLst/>
              <a:gdLst>
                <a:gd name="connsiteX0" fmla="*/ 235302 w 254313"/>
                <a:gd name="connsiteY0" fmla="*/ 51422 h 287700"/>
                <a:gd name="connsiteX1" fmla="*/ 233350 w 254313"/>
                <a:gd name="connsiteY1" fmla="*/ 50445 h 287700"/>
                <a:gd name="connsiteX2" fmla="*/ 222935 w 254313"/>
                <a:gd name="connsiteY2" fmla="*/ 45889 h 287700"/>
                <a:gd name="connsiteX3" fmla="*/ 221308 w 254313"/>
                <a:gd name="connsiteY3" fmla="*/ 35474 h 287700"/>
                <a:gd name="connsiteX4" fmla="*/ 210893 w 254313"/>
                <a:gd name="connsiteY4" fmla="*/ 33847 h 287700"/>
                <a:gd name="connsiteX5" fmla="*/ 203408 w 254313"/>
                <a:gd name="connsiteY5" fmla="*/ 24084 h 287700"/>
                <a:gd name="connsiteX6" fmla="*/ 197225 w 254313"/>
                <a:gd name="connsiteY6" fmla="*/ 26362 h 287700"/>
                <a:gd name="connsiteX7" fmla="*/ 184857 w 254313"/>
                <a:gd name="connsiteY7" fmla="*/ 24084 h 287700"/>
                <a:gd name="connsiteX8" fmla="*/ 176721 w 254313"/>
                <a:gd name="connsiteY8" fmla="*/ 35149 h 287700"/>
                <a:gd name="connsiteX9" fmla="*/ 174443 w 254313"/>
                <a:gd name="connsiteY9" fmla="*/ 31569 h 287700"/>
                <a:gd name="connsiteX10" fmla="*/ 155566 w 254313"/>
                <a:gd name="connsiteY10" fmla="*/ 39705 h 287700"/>
                <a:gd name="connsiteX11" fmla="*/ 142223 w 254313"/>
                <a:gd name="connsiteY11" fmla="*/ 41983 h 287700"/>
                <a:gd name="connsiteX12" fmla="*/ 145477 w 254313"/>
                <a:gd name="connsiteY12" fmla="*/ 30918 h 287700"/>
                <a:gd name="connsiteX13" fmla="*/ 145803 w 254313"/>
                <a:gd name="connsiteY13" fmla="*/ 24409 h 287700"/>
                <a:gd name="connsiteX14" fmla="*/ 138318 w 254313"/>
                <a:gd name="connsiteY14" fmla="*/ 26362 h 287700"/>
                <a:gd name="connsiteX15" fmla="*/ 126276 w 254313"/>
                <a:gd name="connsiteY15" fmla="*/ 23758 h 287700"/>
                <a:gd name="connsiteX16" fmla="*/ 121394 w 254313"/>
                <a:gd name="connsiteY16" fmla="*/ 26036 h 287700"/>
                <a:gd name="connsiteX17" fmla="*/ 120092 w 254313"/>
                <a:gd name="connsiteY17" fmla="*/ 21480 h 287700"/>
                <a:gd name="connsiteX18" fmla="*/ 113909 w 254313"/>
                <a:gd name="connsiteY18" fmla="*/ 20829 h 287700"/>
                <a:gd name="connsiteX19" fmla="*/ 116838 w 254313"/>
                <a:gd name="connsiteY19" fmla="*/ 15296 h 287700"/>
                <a:gd name="connsiteX20" fmla="*/ 112281 w 254313"/>
                <a:gd name="connsiteY20" fmla="*/ 10415 h 287700"/>
                <a:gd name="connsiteX21" fmla="*/ 101541 w 254313"/>
                <a:gd name="connsiteY21" fmla="*/ 10089 h 287700"/>
                <a:gd name="connsiteX22" fmla="*/ 88523 w 254313"/>
                <a:gd name="connsiteY22" fmla="*/ 6835 h 287700"/>
                <a:gd name="connsiteX23" fmla="*/ 80712 w 254313"/>
                <a:gd name="connsiteY23" fmla="*/ 3905 h 287700"/>
                <a:gd name="connsiteX24" fmla="*/ 72902 w 254313"/>
                <a:gd name="connsiteY24" fmla="*/ 0 h 287700"/>
                <a:gd name="connsiteX25" fmla="*/ 69321 w 254313"/>
                <a:gd name="connsiteY25" fmla="*/ 2278 h 287700"/>
                <a:gd name="connsiteX26" fmla="*/ 66718 w 254313"/>
                <a:gd name="connsiteY26" fmla="*/ 10415 h 287700"/>
                <a:gd name="connsiteX27" fmla="*/ 70949 w 254313"/>
                <a:gd name="connsiteY27" fmla="*/ 6509 h 287700"/>
                <a:gd name="connsiteX28" fmla="*/ 77132 w 254313"/>
                <a:gd name="connsiteY28" fmla="*/ 7160 h 287700"/>
                <a:gd name="connsiteX29" fmla="*/ 86896 w 254313"/>
                <a:gd name="connsiteY29" fmla="*/ 17900 h 287700"/>
                <a:gd name="connsiteX30" fmla="*/ 83641 w 254313"/>
                <a:gd name="connsiteY30" fmla="*/ 21805 h 287700"/>
                <a:gd name="connsiteX31" fmla="*/ 75830 w 254313"/>
                <a:gd name="connsiteY31" fmla="*/ 27013 h 287700"/>
                <a:gd name="connsiteX32" fmla="*/ 81363 w 254313"/>
                <a:gd name="connsiteY32" fmla="*/ 27013 h 287700"/>
                <a:gd name="connsiteX33" fmla="*/ 87547 w 254313"/>
                <a:gd name="connsiteY33" fmla="*/ 27989 h 287700"/>
                <a:gd name="connsiteX34" fmla="*/ 83967 w 254313"/>
                <a:gd name="connsiteY34" fmla="*/ 34498 h 287700"/>
                <a:gd name="connsiteX35" fmla="*/ 87221 w 254313"/>
                <a:gd name="connsiteY35" fmla="*/ 38729 h 287700"/>
                <a:gd name="connsiteX36" fmla="*/ 99589 w 254313"/>
                <a:gd name="connsiteY36" fmla="*/ 44262 h 287700"/>
                <a:gd name="connsiteX37" fmla="*/ 109678 w 254313"/>
                <a:gd name="connsiteY37" fmla="*/ 57280 h 287700"/>
                <a:gd name="connsiteX38" fmla="*/ 102518 w 254313"/>
                <a:gd name="connsiteY38" fmla="*/ 53374 h 287700"/>
                <a:gd name="connsiteX39" fmla="*/ 92429 w 254313"/>
                <a:gd name="connsiteY39" fmla="*/ 46214 h 287700"/>
                <a:gd name="connsiteX40" fmla="*/ 79411 w 254313"/>
                <a:gd name="connsiteY40" fmla="*/ 44587 h 287700"/>
                <a:gd name="connsiteX41" fmla="*/ 75830 w 254313"/>
                <a:gd name="connsiteY41" fmla="*/ 50120 h 287700"/>
                <a:gd name="connsiteX42" fmla="*/ 76482 w 254313"/>
                <a:gd name="connsiteY42" fmla="*/ 57931 h 287700"/>
                <a:gd name="connsiteX43" fmla="*/ 73552 w 254313"/>
                <a:gd name="connsiteY43" fmla="*/ 66392 h 287700"/>
                <a:gd name="connsiteX44" fmla="*/ 72576 w 254313"/>
                <a:gd name="connsiteY44" fmla="*/ 60534 h 287700"/>
                <a:gd name="connsiteX45" fmla="*/ 70298 w 254313"/>
                <a:gd name="connsiteY45" fmla="*/ 55002 h 287700"/>
                <a:gd name="connsiteX46" fmla="*/ 67043 w 254313"/>
                <a:gd name="connsiteY46" fmla="*/ 58907 h 287700"/>
                <a:gd name="connsiteX47" fmla="*/ 64114 w 254313"/>
                <a:gd name="connsiteY47" fmla="*/ 62813 h 287700"/>
                <a:gd name="connsiteX48" fmla="*/ 60860 w 254313"/>
                <a:gd name="connsiteY48" fmla="*/ 58907 h 287700"/>
                <a:gd name="connsiteX49" fmla="*/ 59232 w 254313"/>
                <a:gd name="connsiteY49" fmla="*/ 54676 h 287700"/>
                <a:gd name="connsiteX50" fmla="*/ 50120 w 254313"/>
                <a:gd name="connsiteY50" fmla="*/ 53049 h 287700"/>
                <a:gd name="connsiteX51" fmla="*/ 34173 w 254313"/>
                <a:gd name="connsiteY51" fmla="*/ 55978 h 287700"/>
                <a:gd name="connsiteX52" fmla="*/ 33521 w 254313"/>
                <a:gd name="connsiteY52" fmla="*/ 62162 h 287700"/>
                <a:gd name="connsiteX53" fmla="*/ 38403 w 254313"/>
                <a:gd name="connsiteY53" fmla="*/ 65091 h 287700"/>
                <a:gd name="connsiteX54" fmla="*/ 37753 w 254313"/>
                <a:gd name="connsiteY54" fmla="*/ 68020 h 287700"/>
                <a:gd name="connsiteX55" fmla="*/ 40031 w 254313"/>
                <a:gd name="connsiteY55" fmla="*/ 72576 h 287700"/>
                <a:gd name="connsiteX56" fmla="*/ 39380 w 254313"/>
                <a:gd name="connsiteY56" fmla="*/ 76482 h 287700"/>
                <a:gd name="connsiteX57" fmla="*/ 36776 w 254313"/>
                <a:gd name="connsiteY57" fmla="*/ 80387 h 287700"/>
                <a:gd name="connsiteX58" fmla="*/ 35800 w 254313"/>
                <a:gd name="connsiteY58" fmla="*/ 85594 h 287700"/>
                <a:gd name="connsiteX59" fmla="*/ 35474 w 254313"/>
                <a:gd name="connsiteY59" fmla="*/ 89500 h 287700"/>
                <a:gd name="connsiteX60" fmla="*/ 29616 w 254313"/>
                <a:gd name="connsiteY60" fmla="*/ 93405 h 287700"/>
                <a:gd name="connsiteX61" fmla="*/ 27338 w 254313"/>
                <a:gd name="connsiteY61" fmla="*/ 94056 h 287700"/>
                <a:gd name="connsiteX62" fmla="*/ 26362 w 254313"/>
                <a:gd name="connsiteY62" fmla="*/ 96660 h 287700"/>
                <a:gd name="connsiteX63" fmla="*/ 26362 w 254313"/>
                <a:gd name="connsiteY63" fmla="*/ 97961 h 287700"/>
                <a:gd name="connsiteX64" fmla="*/ 30593 w 254313"/>
                <a:gd name="connsiteY64" fmla="*/ 100240 h 287700"/>
                <a:gd name="connsiteX65" fmla="*/ 35800 w 254313"/>
                <a:gd name="connsiteY65" fmla="*/ 103169 h 287700"/>
                <a:gd name="connsiteX66" fmla="*/ 30267 w 254313"/>
                <a:gd name="connsiteY66" fmla="*/ 110980 h 287700"/>
                <a:gd name="connsiteX67" fmla="*/ 26687 w 254313"/>
                <a:gd name="connsiteY67" fmla="*/ 114234 h 287700"/>
                <a:gd name="connsiteX68" fmla="*/ 26687 w 254313"/>
                <a:gd name="connsiteY68" fmla="*/ 115861 h 287700"/>
                <a:gd name="connsiteX69" fmla="*/ 26687 w 254313"/>
                <a:gd name="connsiteY69" fmla="*/ 119116 h 287700"/>
                <a:gd name="connsiteX70" fmla="*/ 22131 w 254313"/>
                <a:gd name="connsiteY70" fmla="*/ 121719 h 287700"/>
                <a:gd name="connsiteX71" fmla="*/ 14645 w 254313"/>
                <a:gd name="connsiteY71" fmla="*/ 122696 h 287700"/>
                <a:gd name="connsiteX72" fmla="*/ 9764 w 254313"/>
                <a:gd name="connsiteY72" fmla="*/ 122045 h 287700"/>
                <a:gd name="connsiteX73" fmla="*/ 4556 w 254313"/>
                <a:gd name="connsiteY73" fmla="*/ 121719 h 287700"/>
                <a:gd name="connsiteX74" fmla="*/ 2929 w 254313"/>
                <a:gd name="connsiteY74" fmla="*/ 124323 h 287700"/>
                <a:gd name="connsiteX75" fmla="*/ 2278 w 254313"/>
                <a:gd name="connsiteY75" fmla="*/ 127252 h 287700"/>
                <a:gd name="connsiteX76" fmla="*/ 5207 w 254313"/>
                <a:gd name="connsiteY76" fmla="*/ 130181 h 287700"/>
                <a:gd name="connsiteX77" fmla="*/ 11065 w 254313"/>
                <a:gd name="connsiteY77" fmla="*/ 137341 h 287700"/>
                <a:gd name="connsiteX78" fmla="*/ 8462 w 254313"/>
                <a:gd name="connsiteY78" fmla="*/ 145152 h 287700"/>
                <a:gd name="connsiteX79" fmla="*/ 7485 w 254313"/>
                <a:gd name="connsiteY79" fmla="*/ 146454 h 287700"/>
                <a:gd name="connsiteX80" fmla="*/ 2603 w 254313"/>
                <a:gd name="connsiteY80" fmla="*/ 150685 h 287700"/>
                <a:gd name="connsiteX81" fmla="*/ 976 w 254313"/>
                <a:gd name="connsiteY81" fmla="*/ 151661 h 287700"/>
                <a:gd name="connsiteX82" fmla="*/ 651 w 254313"/>
                <a:gd name="connsiteY82" fmla="*/ 155241 h 287700"/>
                <a:gd name="connsiteX83" fmla="*/ 0 w 254313"/>
                <a:gd name="connsiteY83" fmla="*/ 159798 h 287700"/>
                <a:gd name="connsiteX84" fmla="*/ 4556 w 254313"/>
                <a:gd name="connsiteY84" fmla="*/ 162076 h 287700"/>
                <a:gd name="connsiteX85" fmla="*/ 10740 w 254313"/>
                <a:gd name="connsiteY85" fmla="*/ 165981 h 287700"/>
                <a:gd name="connsiteX86" fmla="*/ 10740 w 254313"/>
                <a:gd name="connsiteY86" fmla="*/ 165981 h 287700"/>
                <a:gd name="connsiteX87" fmla="*/ 11716 w 254313"/>
                <a:gd name="connsiteY87" fmla="*/ 167934 h 287700"/>
                <a:gd name="connsiteX88" fmla="*/ 15296 w 254313"/>
                <a:gd name="connsiteY88" fmla="*/ 178023 h 287700"/>
                <a:gd name="connsiteX89" fmla="*/ 13344 w 254313"/>
                <a:gd name="connsiteY89" fmla="*/ 181928 h 287700"/>
                <a:gd name="connsiteX90" fmla="*/ 13344 w 254313"/>
                <a:gd name="connsiteY90" fmla="*/ 181928 h 287700"/>
                <a:gd name="connsiteX91" fmla="*/ 9112 w 254313"/>
                <a:gd name="connsiteY91" fmla="*/ 185183 h 287700"/>
                <a:gd name="connsiteX92" fmla="*/ 9112 w 254313"/>
                <a:gd name="connsiteY92" fmla="*/ 185183 h 287700"/>
                <a:gd name="connsiteX93" fmla="*/ 8462 w 254313"/>
                <a:gd name="connsiteY93" fmla="*/ 185508 h 287700"/>
                <a:gd name="connsiteX94" fmla="*/ 9764 w 254313"/>
                <a:gd name="connsiteY94" fmla="*/ 191041 h 287700"/>
                <a:gd name="connsiteX95" fmla="*/ 9764 w 254313"/>
                <a:gd name="connsiteY95" fmla="*/ 191041 h 287700"/>
                <a:gd name="connsiteX96" fmla="*/ 13344 w 254313"/>
                <a:gd name="connsiteY96" fmla="*/ 194296 h 287700"/>
                <a:gd name="connsiteX97" fmla="*/ 17575 w 254313"/>
                <a:gd name="connsiteY97" fmla="*/ 196899 h 287700"/>
                <a:gd name="connsiteX98" fmla="*/ 18225 w 254313"/>
                <a:gd name="connsiteY98" fmla="*/ 203083 h 287700"/>
                <a:gd name="connsiteX99" fmla="*/ 17249 w 254313"/>
                <a:gd name="connsiteY99" fmla="*/ 205036 h 287700"/>
                <a:gd name="connsiteX100" fmla="*/ 13669 w 254313"/>
                <a:gd name="connsiteY100" fmla="*/ 210243 h 287700"/>
                <a:gd name="connsiteX101" fmla="*/ 20829 w 254313"/>
                <a:gd name="connsiteY101" fmla="*/ 213497 h 287700"/>
                <a:gd name="connsiteX102" fmla="*/ 23432 w 254313"/>
                <a:gd name="connsiteY102" fmla="*/ 216752 h 287700"/>
                <a:gd name="connsiteX103" fmla="*/ 27338 w 254313"/>
                <a:gd name="connsiteY103" fmla="*/ 219681 h 287700"/>
                <a:gd name="connsiteX104" fmla="*/ 28965 w 254313"/>
                <a:gd name="connsiteY104" fmla="*/ 220006 h 287700"/>
                <a:gd name="connsiteX105" fmla="*/ 28965 w 254313"/>
                <a:gd name="connsiteY105" fmla="*/ 220006 h 287700"/>
                <a:gd name="connsiteX106" fmla="*/ 35149 w 254313"/>
                <a:gd name="connsiteY106" fmla="*/ 220332 h 287700"/>
                <a:gd name="connsiteX107" fmla="*/ 36776 w 254313"/>
                <a:gd name="connsiteY107" fmla="*/ 219681 h 287700"/>
                <a:gd name="connsiteX108" fmla="*/ 44587 w 254313"/>
                <a:gd name="connsiteY108" fmla="*/ 219355 h 287700"/>
                <a:gd name="connsiteX109" fmla="*/ 45563 w 254313"/>
                <a:gd name="connsiteY109" fmla="*/ 220332 h 287700"/>
                <a:gd name="connsiteX110" fmla="*/ 52073 w 254313"/>
                <a:gd name="connsiteY110" fmla="*/ 224563 h 287700"/>
                <a:gd name="connsiteX111" fmla="*/ 55978 w 254313"/>
                <a:gd name="connsiteY111" fmla="*/ 224237 h 287700"/>
                <a:gd name="connsiteX112" fmla="*/ 62812 w 254313"/>
                <a:gd name="connsiteY112" fmla="*/ 224888 h 287700"/>
                <a:gd name="connsiteX113" fmla="*/ 65416 w 254313"/>
                <a:gd name="connsiteY113" fmla="*/ 228143 h 287700"/>
                <a:gd name="connsiteX114" fmla="*/ 64440 w 254313"/>
                <a:gd name="connsiteY114" fmla="*/ 232374 h 287700"/>
                <a:gd name="connsiteX115" fmla="*/ 64114 w 254313"/>
                <a:gd name="connsiteY115" fmla="*/ 232699 h 287700"/>
                <a:gd name="connsiteX116" fmla="*/ 64114 w 254313"/>
                <a:gd name="connsiteY116" fmla="*/ 232699 h 287700"/>
                <a:gd name="connsiteX117" fmla="*/ 54351 w 254313"/>
                <a:gd name="connsiteY117" fmla="*/ 246694 h 287700"/>
                <a:gd name="connsiteX118" fmla="*/ 52398 w 254313"/>
                <a:gd name="connsiteY118" fmla="*/ 253854 h 287700"/>
                <a:gd name="connsiteX119" fmla="*/ 49794 w 254313"/>
                <a:gd name="connsiteY119" fmla="*/ 259712 h 287700"/>
                <a:gd name="connsiteX120" fmla="*/ 49794 w 254313"/>
                <a:gd name="connsiteY120" fmla="*/ 259712 h 287700"/>
                <a:gd name="connsiteX121" fmla="*/ 48167 w 254313"/>
                <a:gd name="connsiteY121" fmla="*/ 265244 h 287700"/>
                <a:gd name="connsiteX122" fmla="*/ 47841 w 254313"/>
                <a:gd name="connsiteY122" fmla="*/ 270452 h 287700"/>
                <a:gd name="connsiteX123" fmla="*/ 50120 w 254313"/>
                <a:gd name="connsiteY123" fmla="*/ 277937 h 287700"/>
                <a:gd name="connsiteX124" fmla="*/ 56629 w 254313"/>
                <a:gd name="connsiteY124" fmla="*/ 276635 h 287700"/>
                <a:gd name="connsiteX125" fmla="*/ 62161 w 254313"/>
                <a:gd name="connsiteY125" fmla="*/ 275984 h 287700"/>
                <a:gd name="connsiteX126" fmla="*/ 66718 w 254313"/>
                <a:gd name="connsiteY126" fmla="*/ 276635 h 287700"/>
                <a:gd name="connsiteX127" fmla="*/ 71925 w 254313"/>
                <a:gd name="connsiteY127" fmla="*/ 277286 h 287700"/>
                <a:gd name="connsiteX128" fmla="*/ 72902 w 254313"/>
                <a:gd name="connsiteY128" fmla="*/ 274683 h 287700"/>
                <a:gd name="connsiteX129" fmla="*/ 76156 w 254313"/>
                <a:gd name="connsiteY129" fmla="*/ 270126 h 287700"/>
                <a:gd name="connsiteX130" fmla="*/ 82014 w 254313"/>
                <a:gd name="connsiteY130" fmla="*/ 273055 h 287700"/>
                <a:gd name="connsiteX131" fmla="*/ 84618 w 254313"/>
                <a:gd name="connsiteY131" fmla="*/ 275008 h 287700"/>
                <a:gd name="connsiteX132" fmla="*/ 84618 w 254313"/>
                <a:gd name="connsiteY132" fmla="*/ 275008 h 287700"/>
                <a:gd name="connsiteX133" fmla="*/ 88198 w 254313"/>
                <a:gd name="connsiteY133" fmla="*/ 274683 h 287700"/>
                <a:gd name="connsiteX134" fmla="*/ 94707 w 254313"/>
                <a:gd name="connsiteY134" fmla="*/ 273706 h 287700"/>
                <a:gd name="connsiteX135" fmla="*/ 107074 w 254313"/>
                <a:gd name="connsiteY135" fmla="*/ 277937 h 287700"/>
                <a:gd name="connsiteX136" fmla="*/ 109027 w 254313"/>
                <a:gd name="connsiteY136" fmla="*/ 278913 h 287700"/>
                <a:gd name="connsiteX137" fmla="*/ 115536 w 254313"/>
                <a:gd name="connsiteY137" fmla="*/ 280215 h 287700"/>
                <a:gd name="connsiteX138" fmla="*/ 120092 w 254313"/>
                <a:gd name="connsiteY138" fmla="*/ 281517 h 287700"/>
                <a:gd name="connsiteX139" fmla="*/ 122045 w 254313"/>
                <a:gd name="connsiteY139" fmla="*/ 286399 h 287700"/>
                <a:gd name="connsiteX140" fmla="*/ 122045 w 254313"/>
                <a:gd name="connsiteY140" fmla="*/ 287701 h 287700"/>
                <a:gd name="connsiteX141" fmla="*/ 123998 w 254313"/>
                <a:gd name="connsiteY141" fmla="*/ 286724 h 287700"/>
                <a:gd name="connsiteX142" fmla="*/ 127252 w 254313"/>
                <a:gd name="connsiteY142" fmla="*/ 284772 h 287700"/>
                <a:gd name="connsiteX143" fmla="*/ 127252 w 254313"/>
                <a:gd name="connsiteY143" fmla="*/ 284772 h 287700"/>
                <a:gd name="connsiteX144" fmla="*/ 127252 w 254313"/>
                <a:gd name="connsiteY144" fmla="*/ 284772 h 287700"/>
                <a:gd name="connsiteX145" fmla="*/ 127252 w 254313"/>
                <a:gd name="connsiteY145" fmla="*/ 284772 h 287700"/>
                <a:gd name="connsiteX146" fmla="*/ 127252 w 254313"/>
                <a:gd name="connsiteY146" fmla="*/ 283470 h 287700"/>
                <a:gd name="connsiteX147" fmla="*/ 127252 w 254313"/>
                <a:gd name="connsiteY147" fmla="*/ 283470 h 287700"/>
                <a:gd name="connsiteX148" fmla="*/ 127252 w 254313"/>
                <a:gd name="connsiteY148" fmla="*/ 278913 h 287700"/>
                <a:gd name="connsiteX149" fmla="*/ 127252 w 254313"/>
                <a:gd name="connsiteY149" fmla="*/ 278913 h 287700"/>
                <a:gd name="connsiteX150" fmla="*/ 137992 w 254313"/>
                <a:gd name="connsiteY150" fmla="*/ 278263 h 287700"/>
                <a:gd name="connsiteX151" fmla="*/ 138968 w 254313"/>
                <a:gd name="connsiteY151" fmla="*/ 278263 h 287700"/>
                <a:gd name="connsiteX152" fmla="*/ 138968 w 254313"/>
                <a:gd name="connsiteY152" fmla="*/ 278263 h 287700"/>
                <a:gd name="connsiteX153" fmla="*/ 142548 w 254313"/>
                <a:gd name="connsiteY153" fmla="*/ 282819 h 287700"/>
                <a:gd name="connsiteX154" fmla="*/ 152638 w 254313"/>
                <a:gd name="connsiteY154" fmla="*/ 282493 h 287700"/>
                <a:gd name="connsiteX155" fmla="*/ 155892 w 254313"/>
                <a:gd name="connsiteY155" fmla="*/ 279890 h 287700"/>
                <a:gd name="connsiteX156" fmla="*/ 160774 w 254313"/>
                <a:gd name="connsiteY156" fmla="*/ 276310 h 287700"/>
                <a:gd name="connsiteX157" fmla="*/ 166957 w 254313"/>
                <a:gd name="connsiteY157" fmla="*/ 275984 h 287700"/>
                <a:gd name="connsiteX158" fmla="*/ 171839 w 254313"/>
                <a:gd name="connsiteY158" fmla="*/ 275984 h 287700"/>
                <a:gd name="connsiteX159" fmla="*/ 173466 w 254313"/>
                <a:gd name="connsiteY159" fmla="*/ 275659 h 287700"/>
                <a:gd name="connsiteX160" fmla="*/ 182905 w 254313"/>
                <a:gd name="connsiteY160" fmla="*/ 274683 h 287700"/>
                <a:gd name="connsiteX161" fmla="*/ 182905 w 254313"/>
                <a:gd name="connsiteY161" fmla="*/ 274683 h 287700"/>
                <a:gd name="connsiteX162" fmla="*/ 186159 w 254313"/>
                <a:gd name="connsiteY162" fmla="*/ 274683 h 287700"/>
                <a:gd name="connsiteX163" fmla="*/ 191366 w 254313"/>
                <a:gd name="connsiteY163" fmla="*/ 274683 h 287700"/>
                <a:gd name="connsiteX164" fmla="*/ 198201 w 254313"/>
                <a:gd name="connsiteY164" fmla="*/ 279239 h 287700"/>
                <a:gd name="connsiteX165" fmla="*/ 199828 w 254313"/>
                <a:gd name="connsiteY165" fmla="*/ 280866 h 287700"/>
                <a:gd name="connsiteX166" fmla="*/ 199177 w 254313"/>
                <a:gd name="connsiteY166" fmla="*/ 275008 h 287700"/>
                <a:gd name="connsiteX167" fmla="*/ 199177 w 254313"/>
                <a:gd name="connsiteY167" fmla="*/ 269801 h 287700"/>
                <a:gd name="connsiteX168" fmla="*/ 195597 w 254313"/>
                <a:gd name="connsiteY168" fmla="*/ 264594 h 287700"/>
                <a:gd name="connsiteX169" fmla="*/ 192343 w 254313"/>
                <a:gd name="connsiteY169" fmla="*/ 260037 h 287700"/>
                <a:gd name="connsiteX170" fmla="*/ 196574 w 254313"/>
                <a:gd name="connsiteY170" fmla="*/ 254504 h 287700"/>
                <a:gd name="connsiteX171" fmla="*/ 196574 w 254313"/>
                <a:gd name="connsiteY171" fmla="*/ 254504 h 287700"/>
                <a:gd name="connsiteX172" fmla="*/ 197225 w 254313"/>
                <a:gd name="connsiteY172" fmla="*/ 254179 h 287700"/>
                <a:gd name="connsiteX173" fmla="*/ 201456 w 254313"/>
                <a:gd name="connsiteY173" fmla="*/ 252552 h 287700"/>
                <a:gd name="connsiteX174" fmla="*/ 206988 w 254313"/>
                <a:gd name="connsiteY174" fmla="*/ 250274 h 287700"/>
                <a:gd name="connsiteX175" fmla="*/ 208941 w 254313"/>
                <a:gd name="connsiteY175" fmla="*/ 246694 h 287700"/>
                <a:gd name="connsiteX176" fmla="*/ 208941 w 254313"/>
                <a:gd name="connsiteY176" fmla="*/ 246694 h 287700"/>
                <a:gd name="connsiteX177" fmla="*/ 210243 w 254313"/>
                <a:gd name="connsiteY177" fmla="*/ 243439 h 287700"/>
                <a:gd name="connsiteX178" fmla="*/ 215775 w 254313"/>
                <a:gd name="connsiteY178" fmla="*/ 242788 h 287700"/>
                <a:gd name="connsiteX179" fmla="*/ 218379 w 254313"/>
                <a:gd name="connsiteY179" fmla="*/ 243114 h 287700"/>
                <a:gd name="connsiteX180" fmla="*/ 218379 w 254313"/>
                <a:gd name="connsiteY180" fmla="*/ 243114 h 287700"/>
                <a:gd name="connsiteX181" fmla="*/ 220006 w 254313"/>
                <a:gd name="connsiteY181" fmla="*/ 237255 h 287700"/>
                <a:gd name="connsiteX182" fmla="*/ 220332 w 254313"/>
                <a:gd name="connsiteY182" fmla="*/ 235628 h 287700"/>
                <a:gd name="connsiteX183" fmla="*/ 219681 w 254313"/>
                <a:gd name="connsiteY183" fmla="*/ 234977 h 287700"/>
                <a:gd name="connsiteX184" fmla="*/ 213497 w 254313"/>
                <a:gd name="connsiteY184" fmla="*/ 229119 h 287700"/>
                <a:gd name="connsiteX185" fmla="*/ 211219 w 254313"/>
                <a:gd name="connsiteY185" fmla="*/ 228794 h 287700"/>
                <a:gd name="connsiteX186" fmla="*/ 206337 w 254313"/>
                <a:gd name="connsiteY186" fmla="*/ 226841 h 287700"/>
                <a:gd name="connsiteX187" fmla="*/ 196248 w 254313"/>
                <a:gd name="connsiteY187" fmla="*/ 216752 h 287700"/>
                <a:gd name="connsiteX188" fmla="*/ 188112 w 254313"/>
                <a:gd name="connsiteY188" fmla="*/ 209592 h 287700"/>
                <a:gd name="connsiteX189" fmla="*/ 188112 w 254313"/>
                <a:gd name="connsiteY189" fmla="*/ 209592 h 287700"/>
                <a:gd name="connsiteX190" fmla="*/ 182579 w 254313"/>
                <a:gd name="connsiteY190" fmla="*/ 204059 h 287700"/>
                <a:gd name="connsiteX191" fmla="*/ 181277 w 254313"/>
                <a:gd name="connsiteY191" fmla="*/ 197550 h 287700"/>
                <a:gd name="connsiteX192" fmla="*/ 181277 w 254313"/>
                <a:gd name="connsiteY192" fmla="*/ 197550 h 287700"/>
                <a:gd name="connsiteX193" fmla="*/ 183556 w 254313"/>
                <a:gd name="connsiteY193" fmla="*/ 195272 h 287700"/>
                <a:gd name="connsiteX194" fmla="*/ 184532 w 254313"/>
                <a:gd name="connsiteY194" fmla="*/ 194621 h 287700"/>
                <a:gd name="connsiteX195" fmla="*/ 184532 w 254313"/>
                <a:gd name="connsiteY195" fmla="*/ 194621 h 287700"/>
                <a:gd name="connsiteX196" fmla="*/ 183881 w 254313"/>
                <a:gd name="connsiteY196" fmla="*/ 193645 h 287700"/>
                <a:gd name="connsiteX197" fmla="*/ 180301 w 254313"/>
                <a:gd name="connsiteY197" fmla="*/ 191041 h 287700"/>
                <a:gd name="connsiteX198" fmla="*/ 175419 w 254313"/>
                <a:gd name="connsiteY198" fmla="*/ 186159 h 287700"/>
                <a:gd name="connsiteX199" fmla="*/ 174118 w 254313"/>
                <a:gd name="connsiteY199" fmla="*/ 183556 h 287700"/>
                <a:gd name="connsiteX200" fmla="*/ 173141 w 254313"/>
                <a:gd name="connsiteY200" fmla="*/ 178023 h 287700"/>
                <a:gd name="connsiteX201" fmla="*/ 173141 w 254313"/>
                <a:gd name="connsiteY201" fmla="*/ 178023 h 287700"/>
                <a:gd name="connsiteX202" fmla="*/ 178674 w 254313"/>
                <a:gd name="connsiteY202" fmla="*/ 177697 h 287700"/>
                <a:gd name="connsiteX203" fmla="*/ 181277 w 254313"/>
                <a:gd name="connsiteY203" fmla="*/ 178674 h 287700"/>
                <a:gd name="connsiteX204" fmla="*/ 183230 w 254313"/>
                <a:gd name="connsiteY204" fmla="*/ 176721 h 287700"/>
                <a:gd name="connsiteX205" fmla="*/ 189088 w 254313"/>
                <a:gd name="connsiteY205" fmla="*/ 173141 h 287700"/>
                <a:gd name="connsiteX206" fmla="*/ 192994 w 254313"/>
                <a:gd name="connsiteY206" fmla="*/ 173792 h 287700"/>
                <a:gd name="connsiteX207" fmla="*/ 198526 w 254313"/>
                <a:gd name="connsiteY207" fmla="*/ 173792 h 287700"/>
                <a:gd name="connsiteX208" fmla="*/ 204710 w 254313"/>
                <a:gd name="connsiteY208" fmla="*/ 169236 h 287700"/>
                <a:gd name="connsiteX209" fmla="*/ 213497 w 254313"/>
                <a:gd name="connsiteY209" fmla="*/ 163378 h 287700"/>
                <a:gd name="connsiteX210" fmla="*/ 223261 w 254313"/>
                <a:gd name="connsiteY210" fmla="*/ 160774 h 287700"/>
                <a:gd name="connsiteX211" fmla="*/ 233675 w 254313"/>
                <a:gd name="connsiteY211" fmla="*/ 158170 h 287700"/>
                <a:gd name="connsiteX212" fmla="*/ 233675 w 254313"/>
                <a:gd name="connsiteY212" fmla="*/ 158170 h 287700"/>
                <a:gd name="connsiteX213" fmla="*/ 233675 w 254313"/>
                <a:gd name="connsiteY213" fmla="*/ 156218 h 287700"/>
                <a:gd name="connsiteX214" fmla="*/ 233675 w 254313"/>
                <a:gd name="connsiteY214" fmla="*/ 156218 h 287700"/>
                <a:gd name="connsiteX215" fmla="*/ 235954 w 254313"/>
                <a:gd name="connsiteY215" fmla="*/ 149708 h 287700"/>
                <a:gd name="connsiteX216" fmla="*/ 243765 w 254313"/>
                <a:gd name="connsiteY216" fmla="*/ 152963 h 287700"/>
                <a:gd name="connsiteX217" fmla="*/ 247995 w 254313"/>
                <a:gd name="connsiteY217" fmla="*/ 155567 h 287700"/>
                <a:gd name="connsiteX218" fmla="*/ 248972 w 254313"/>
                <a:gd name="connsiteY218" fmla="*/ 154916 h 287700"/>
                <a:gd name="connsiteX219" fmla="*/ 250924 w 254313"/>
                <a:gd name="connsiteY219" fmla="*/ 153614 h 287700"/>
                <a:gd name="connsiteX220" fmla="*/ 253854 w 254313"/>
                <a:gd name="connsiteY220" fmla="*/ 142874 h 287700"/>
                <a:gd name="connsiteX221" fmla="*/ 254179 w 254313"/>
                <a:gd name="connsiteY221" fmla="*/ 138643 h 287700"/>
                <a:gd name="connsiteX222" fmla="*/ 250924 w 254313"/>
                <a:gd name="connsiteY222" fmla="*/ 136690 h 287700"/>
                <a:gd name="connsiteX223" fmla="*/ 245717 w 254313"/>
                <a:gd name="connsiteY223" fmla="*/ 132460 h 287700"/>
                <a:gd name="connsiteX224" fmla="*/ 245392 w 254313"/>
                <a:gd name="connsiteY224" fmla="*/ 128554 h 287700"/>
                <a:gd name="connsiteX225" fmla="*/ 245392 w 254313"/>
                <a:gd name="connsiteY225" fmla="*/ 127252 h 287700"/>
                <a:gd name="connsiteX226" fmla="*/ 244741 w 254313"/>
                <a:gd name="connsiteY226" fmla="*/ 126927 h 287700"/>
                <a:gd name="connsiteX227" fmla="*/ 243765 w 254313"/>
                <a:gd name="connsiteY227" fmla="*/ 126276 h 287700"/>
                <a:gd name="connsiteX228" fmla="*/ 243765 w 254313"/>
                <a:gd name="connsiteY228" fmla="*/ 126276 h 287700"/>
                <a:gd name="connsiteX229" fmla="*/ 242137 w 254313"/>
                <a:gd name="connsiteY229" fmla="*/ 121069 h 287700"/>
                <a:gd name="connsiteX230" fmla="*/ 243765 w 254313"/>
                <a:gd name="connsiteY230" fmla="*/ 116512 h 287700"/>
                <a:gd name="connsiteX231" fmla="*/ 244741 w 254313"/>
                <a:gd name="connsiteY231" fmla="*/ 112932 h 287700"/>
                <a:gd name="connsiteX232" fmla="*/ 244741 w 254313"/>
                <a:gd name="connsiteY232" fmla="*/ 112932 h 287700"/>
                <a:gd name="connsiteX233" fmla="*/ 244741 w 254313"/>
                <a:gd name="connsiteY233" fmla="*/ 112607 h 287700"/>
                <a:gd name="connsiteX234" fmla="*/ 244741 w 254313"/>
                <a:gd name="connsiteY234" fmla="*/ 112607 h 287700"/>
                <a:gd name="connsiteX235" fmla="*/ 245066 w 254313"/>
                <a:gd name="connsiteY235" fmla="*/ 106098 h 287700"/>
                <a:gd name="connsiteX236" fmla="*/ 244090 w 254313"/>
                <a:gd name="connsiteY236" fmla="*/ 104796 h 287700"/>
                <a:gd name="connsiteX237" fmla="*/ 242137 w 254313"/>
                <a:gd name="connsiteY237" fmla="*/ 99263 h 287700"/>
                <a:gd name="connsiteX238" fmla="*/ 243439 w 254313"/>
                <a:gd name="connsiteY238" fmla="*/ 95683 h 287700"/>
                <a:gd name="connsiteX239" fmla="*/ 243439 w 254313"/>
                <a:gd name="connsiteY239" fmla="*/ 95683 h 287700"/>
                <a:gd name="connsiteX240" fmla="*/ 244415 w 254313"/>
                <a:gd name="connsiteY240" fmla="*/ 93405 h 287700"/>
                <a:gd name="connsiteX241" fmla="*/ 242788 w 254313"/>
                <a:gd name="connsiteY241" fmla="*/ 92103 h 287700"/>
                <a:gd name="connsiteX242" fmla="*/ 232374 w 254313"/>
                <a:gd name="connsiteY242" fmla="*/ 80712 h 287700"/>
                <a:gd name="connsiteX243" fmla="*/ 235954 w 254313"/>
                <a:gd name="connsiteY243" fmla="*/ 76482 h 287700"/>
                <a:gd name="connsiteX244" fmla="*/ 237906 w 254313"/>
                <a:gd name="connsiteY244" fmla="*/ 74203 h 287700"/>
                <a:gd name="connsiteX245" fmla="*/ 237906 w 254313"/>
                <a:gd name="connsiteY245" fmla="*/ 74203 h 287700"/>
                <a:gd name="connsiteX246" fmla="*/ 237581 w 254313"/>
                <a:gd name="connsiteY246" fmla="*/ 70623 h 287700"/>
                <a:gd name="connsiteX247" fmla="*/ 235954 w 254313"/>
                <a:gd name="connsiteY247" fmla="*/ 63138 h 287700"/>
                <a:gd name="connsiteX248" fmla="*/ 235302 w 254313"/>
                <a:gd name="connsiteY248" fmla="*/ 51422 h 287700"/>
                <a:gd name="connsiteX249" fmla="*/ 235302 w 254313"/>
                <a:gd name="connsiteY249" fmla="*/ 51422 h 287700"/>
                <a:gd name="connsiteX250" fmla="*/ 213823 w 254313"/>
                <a:gd name="connsiteY250" fmla="*/ 13669 h 287700"/>
                <a:gd name="connsiteX251" fmla="*/ 207314 w 254313"/>
                <a:gd name="connsiteY251" fmla="*/ 16273 h 287700"/>
                <a:gd name="connsiteX252" fmla="*/ 207314 w 254313"/>
                <a:gd name="connsiteY252" fmla="*/ 22456 h 287700"/>
                <a:gd name="connsiteX253" fmla="*/ 213823 w 254313"/>
                <a:gd name="connsiteY253" fmla="*/ 26687 h 287700"/>
                <a:gd name="connsiteX254" fmla="*/ 222284 w 254313"/>
                <a:gd name="connsiteY254" fmla="*/ 26687 h 287700"/>
                <a:gd name="connsiteX255" fmla="*/ 218704 w 254313"/>
                <a:gd name="connsiteY255" fmla="*/ 21480 h 287700"/>
                <a:gd name="connsiteX256" fmla="*/ 220332 w 254313"/>
                <a:gd name="connsiteY256" fmla="*/ 16924 h 287700"/>
                <a:gd name="connsiteX257" fmla="*/ 213823 w 254313"/>
                <a:gd name="connsiteY257" fmla="*/ 13669 h 287700"/>
                <a:gd name="connsiteX258" fmla="*/ 213823 w 254313"/>
                <a:gd name="connsiteY258" fmla="*/ 13669 h 28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254313" h="287700">
                  <a:moveTo>
                    <a:pt x="235302" y="51422"/>
                  </a:moveTo>
                  <a:cubicBezTo>
                    <a:pt x="234652" y="51096"/>
                    <a:pt x="234001" y="50771"/>
                    <a:pt x="233350" y="50445"/>
                  </a:cubicBezTo>
                  <a:cubicBezTo>
                    <a:pt x="227817" y="48167"/>
                    <a:pt x="225865" y="49143"/>
                    <a:pt x="222935" y="45889"/>
                  </a:cubicBezTo>
                  <a:cubicBezTo>
                    <a:pt x="220006" y="42634"/>
                    <a:pt x="222284" y="38404"/>
                    <a:pt x="221308" y="35474"/>
                  </a:cubicBezTo>
                  <a:cubicBezTo>
                    <a:pt x="220006" y="32545"/>
                    <a:pt x="215125" y="34824"/>
                    <a:pt x="210893" y="33847"/>
                  </a:cubicBezTo>
                  <a:cubicBezTo>
                    <a:pt x="206663" y="32871"/>
                    <a:pt x="205361" y="27664"/>
                    <a:pt x="203408" y="24084"/>
                  </a:cubicBezTo>
                  <a:cubicBezTo>
                    <a:pt x="201456" y="20504"/>
                    <a:pt x="200805" y="24734"/>
                    <a:pt x="197225" y="26362"/>
                  </a:cubicBezTo>
                  <a:cubicBezTo>
                    <a:pt x="193319" y="27989"/>
                    <a:pt x="187786" y="21805"/>
                    <a:pt x="184857" y="24084"/>
                  </a:cubicBezTo>
                  <a:cubicBezTo>
                    <a:pt x="181928" y="26362"/>
                    <a:pt x="179325" y="33847"/>
                    <a:pt x="176721" y="35149"/>
                  </a:cubicBezTo>
                  <a:cubicBezTo>
                    <a:pt x="174118" y="36776"/>
                    <a:pt x="176070" y="34498"/>
                    <a:pt x="174443" y="31569"/>
                  </a:cubicBezTo>
                  <a:cubicBezTo>
                    <a:pt x="172816" y="28640"/>
                    <a:pt x="158821" y="38404"/>
                    <a:pt x="155566" y="39705"/>
                  </a:cubicBezTo>
                  <a:cubicBezTo>
                    <a:pt x="151987" y="41007"/>
                    <a:pt x="148732" y="43285"/>
                    <a:pt x="142223" y="41983"/>
                  </a:cubicBezTo>
                  <a:cubicBezTo>
                    <a:pt x="135714" y="40682"/>
                    <a:pt x="144176" y="34498"/>
                    <a:pt x="145477" y="30918"/>
                  </a:cubicBezTo>
                  <a:cubicBezTo>
                    <a:pt x="147105" y="27338"/>
                    <a:pt x="148081" y="26036"/>
                    <a:pt x="145803" y="24409"/>
                  </a:cubicBezTo>
                  <a:cubicBezTo>
                    <a:pt x="143525" y="22782"/>
                    <a:pt x="141898" y="25711"/>
                    <a:pt x="138318" y="26362"/>
                  </a:cubicBezTo>
                  <a:cubicBezTo>
                    <a:pt x="134738" y="27013"/>
                    <a:pt x="129856" y="24084"/>
                    <a:pt x="126276" y="23758"/>
                  </a:cubicBezTo>
                  <a:cubicBezTo>
                    <a:pt x="122370" y="23433"/>
                    <a:pt x="123021" y="25385"/>
                    <a:pt x="121394" y="26036"/>
                  </a:cubicBezTo>
                  <a:cubicBezTo>
                    <a:pt x="119767" y="26362"/>
                    <a:pt x="121068" y="23433"/>
                    <a:pt x="120092" y="21480"/>
                  </a:cubicBezTo>
                  <a:cubicBezTo>
                    <a:pt x="119441" y="19853"/>
                    <a:pt x="116187" y="21805"/>
                    <a:pt x="113909" y="20829"/>
                  </a:cubicBezTo>
                  <a:cubicBezTo>
                    <a:pt x="111630" y="19527"/>
                    <a:pt x="116512" y="17900"/>
                    <a:pt x="116838" y="15296"/>
                  </a:cubicBezTo>
                  <a:cubicBezTo>
                    <a:pt x="117163" y="12693"/>
                    <a:pt x="115536" y="11391"/>
                    <a:pt x="112281" y="10415"/>
                  </a:cubicBezTo>
                  <a:cubicBezTo>
                    <a:pt x="109352" y="11065"/>
                    <a:pt x="106423" y="11065"/>
                    <a:pt x="101541" y="10089"/>
                  </a:cubicBezTo>
                  <a:cubicBezTo>
                    <a:pt x="97311" y="9113"/>
                    <a:pt x="92429" y="8136"/>
                    <a:pt x="88523" y="6835"/>
                  </a:cubicBezTo>
                  <a:cubicBezTo>
                    <a:pt x="85269" y="5858"/>
                    <a:pt x="82339" y="4882"/>
                    <a:pt x="80712" y="3905"/>
                  </a:cubicBezTo>
                  <a:cubicBezTo>
                    <a:pt x="79085" y="2929"/>
                    <a:pt x="75830" y="1302"/>
                    <a:pt x="72902" y="0"/>
                  </a:cubicBezTo>
                  <a:cubicBezTo>
                    <a:pt x="71600" y="651"/>
                    <a:pt x="70298" y="1302"/>
                    <a:pt x="69321" y="2278"/>
                  </a:cubicBezTo>
                  <a:cubicBezTo>
                    <a:pt x="67369" y="4556"/>
                    <a:pt x="64765" y="10089"/>
                    <a:pt x="66718" y="10415"/>
                  </a:cubicBezTo>
                  <a:cubicBezTo>
                    <a:pt x="68671" y="10740"/>
                    <a:pt x="68996" y="6509"/>
                    <a:pt x="70949" y="6509"/>
                  </a:cubicBezTo>
                  <a:cubicBezTo>
                    <a:pt x="72576" y="6184"/>
                    <a:pt x="75180" y="6509"/>
                    <a:pt x="77132" y="7160"/>
                  </a:cubicBezTo>
                  <a:cubicBezTo>
                    <a:pt x="79085" y="7811"/>
                    <a:pt x="85594" y="15296"/>
                    <a:pt x="86896" y="17900"/>
                  </a:cubicBezTo>
                  <a:cubicBezTo>
                    <a:pt x="88198" y="20829"/>
                    <a:pt x="86896" y="19853"/>
                    <a:pt x="83641" y="21805"/>
                  </a:cubicBezTo>
                  <a:cubicBezTo>
                    <a:pt x="80387" y="23433"/>
                    <a:pt x="77458" y="24734"/>
                    <a:pt x="75830" y="27013"/>
                  </a:cubicBezTo>
                  <a:cubicBezTo>
                    <a:pt x="74529" y="29291"/>
                    <a:pt x="79411" y="27664"/>
                    <a:pt x="81363" y="27013"/>
                  </a:cubicBezTo>
                  <a:cubicBezTo>
                    <a:pt x="83316" y="26362"/>
                    <a:pt x="87221" y="27013"/>
                    <a:pt x="87547" y="27989"/>
                  </a:cubicBezTo>
                  <a:cubicBezTo>
                    <a:pt x="87872" y="28965"/>
                    <a:pt x="83967" y="31569"/>
                    <a:pt x="83967" y="34498"/>
                  </a:cubicBezTo>
                  <a:cubicBezTo>
                    <a:pt x="83967" y="37427"/>
                    <a:pt x="85594" y="37102"/>
                    <a:pt x="87221" y="38729"/>
                  </a:cubicBezTo>
                  <a:cubicBezTo>
                    <a:pt x="88849" y="40356"/>
                    <a:pt x="96985" y="41658"/>
                    <a:pt x="99589" y="44262"/>
                  </a:cubicBezTo>
                  <a:cubicBezTo>
                    <a:pt x="102192" y="46540"/>
                    <a:pt x="109678" y="55002"/>
                    <a:pt x="109678" y="57280"/>
                  </a:cubicBezTo>
                  <a:cubicBezTo>
                    <a:pt x="109352" y="59558"/>
                    <a:pt x="106423" y="57280"/>
                    <a:pt x="102518" y="53374"/>
                  </a:cubicBezTo>
                  <a:cubicBezTo>
                    <a:pt x="98612" y="49469"/>
                    <a:pt x="95358" y="46214"/>
                    <a:pt x="92429" y="46214"/>
                  </a:cubicBezTo>
                  <a:cubicBezTo>
                    <a:pt x="89825" y="46214"/>
                    <a:pt x="81689" y="45238"/>
                    <a:pt x="79411" y="44587"/>
                  </a:cubicBezTo>
                  <a:cubicBezTo>
                    <a:pt x="77132" y="43936"/>
                    <a:pt x="76807" y="47191"/>
                    <a:pt x="75830" y="50120"/>
                  </a:cubicBezTo>
                  <a:cubicBezTo>
                    <a:pt x="74854" y="53049"/>
                    <a:pt x="76482" y="54025"/>
                    <a:pt x="76482" y="57931"/>
                  </a:cubicBezTo>
                  <a:cubicBezTo>
                    <a:pt x="76482" y="61836"/>
                    <a:pt x="75505" y="64114"/>
                    <a:pt x="73552" y="66392"/>
                  </a:cubicBezTo>
                  <a:cubicBezTo>
                    <a:pt x="71925" y="68671"/>
                    <a:pt x="71925" y="63463"/>
                    <a:pt x="72576" y="60534"/>
                  </a:cubicBezTo>
                  <a:cubicBezTo>
                    <a:pt x="73227" y="57605"/>
                    <a:pt x="71925" y="56303"/>
                    <a:pt x="70298" y="55002"/>
                  </a:cubicBezTo>
                  <a:cubicBezTo>
                    <a:pt x="68671" y="53700"/>
                    <a:pt x="68020" y="55978"/>
                    <a:pt x="67043" y="58907"/>
                  </a:cubicBezTo>
                  <a:cubicBezTo>
                    <a:pt x="66067" y="61836"/>
                    <a:pt x="66067" y="63138"/>
                    <a:pt x="64114" y="62813"/>
                  </a:cubicBezTo>
                  <a:cubicBezTo>
                    <a:pt x="62161" y="62162"/>
                    <a:pt x="61185" y="60209"/>
                    <a:pt x="60860" y="58907"/>
                  </a:cubicBezTo>
                  <a:cubicBezTo>
                    <a:pt x="60534" y="57605"/>
                    <a:pt x="62161" y="56954"/>
                    <a:pt x="59232" y="54676"/>
                  </a:cubicBezTo>
                  <a:cubicBezTo>
                    <a:pt x="56629" y="52398"/>
                    <a:pt x="53700" y="52398"/>
                    <a:pt x="50120" y="53049"/>
                  </a:cubicBezTo>
                  <a:cubicBezTo>
                    <a:pt x="46865" y="53700"/>
                    <a:pt x="36451" y="54676"/>
                    <a:pt x="34173" y="55978"/>
                  </a:cubicBezTo>
                  <a:cubicBezTo>
                    <a:pt x="31894" y="57280"/>
                    <a:pt x="32871" y="59883"/>
                    <a:pt x="33521" y="62162"/>
                  </a:cubicBezTo>
                  <a:cubicBezTo>
                    <a:pt x="33847" y="64440"/>
                    <a:pt x="36776" y="62813"/>
                    <a:pt x="38403" y="65091"/>
                  </a:cubicBezTo>
                  <a:cubicBezTo>
                    <a:pt x="39705" y="66718"/>
                    <a:pt x="38729" y="67043"/>
                    <a:pt x="37753" y="68020"/>
                  </a:cubicBezTo>
                  <a:cubicBezTo>
                    <a:pt x="38729" y="69647"/>
                    <a:pt x="39705" y="71274"/>
                    <a:pt x="40031" y="72576"/>
                  </a:cubicBezTo>
                  <a:cubicBezTo>
                    <a:pt x="40356" y="73878"/>
                    <a:pt x="40031" y="75180"/>
                    <a:pt x="39380" y="76482"/>
                  </a:cubicBezTo>
                  <a:cubicBezTo>
                    <a:pt x="38729" y="78109"/>
                    <a:pt x="37427" y="79411"/>
                    <a:pt x="36776" y="80387"/>
                  </a:cubicBezTo>
                  <a:cubicBezTo>
                    <a:pt x="36125" y="81038"/>
                    <a:pt x="36125" y="83316"/>
                    <a:pt x="35800" y="85594"/>
                  </a:cubicBezTo>
                  <a:cubicBezTo>
                    <a:pt x="35800" y="86896"/>
                    <a:pt x="35474" y="88198"/>
                    <a:pt x="35474" y="89500"/>
                  </a:cubicBezTo>
                  <a:cubicBezTo>
                    <a:pt x="34823" y="92429"/>
                    <a:pt x="32220" y="93080"/>
                    <a:pt x="29616" y="93405"/>
                  </a:cubicBezTo>
                  <a:cubicBezTo>
                    <a:pt x="28965" y="93405"/>
                    <a:pt x="27989" y="93731"/>
                    <a:pt x="27338" y="94056"/>
                  </a:cubicBezTo>
                  <a:cubicBezTo>
                    <a:pt x="26362" y="94381"/>
                    <a:pt x="26362" y="95358"/>
                    <a:pt x="26362" y="96660"/>
                  </a:cubicBezTo>
                  <a:cubicBezTo>
                    <a:pt x="26362" y="96985"/>
                    <a:pt x="26362" y="97636"/>
                    <a:pt x="26362" y="97961"/>
                  </a:cubicBezTo>
                  <a:cubicBezTo>
                    <a:pt x="26362" y="98612"/>
                    <a:pt x="28640" y="99263"/>
                    <a:pt x="30593" y="100240"/>
                  </a:cubicBezTo>
                  <a:cubicBezTo>
                    <a:pt x="32871" y="101216"/>
                    <a:pt x="34823" y="102192"/>
                    <a:pt x="35800" y="103169"/>
                  </a:cubicBezTo>
                  <a:cubicBezTo>
                    <a:pt x="37427" y="105447"/>
                    <a:pt x="33521" y="108376"/>
                    <a:pt x="30267" y="110980"/>
                  </a:cubicBezTo>
                  <a:cubicBezTo>
                    <a:pt x="28640" y="112281"/>
                    <a:pt x="27012" y="113583"/>
                    <a:pt x="26687" y="114234"/>
                  </a:cubicBezTo>
                  <a:cubicBezTo>
                    <a:pt x="26362" y="114885"/>
                    <a:pt x="26362" y="115210"/>
                    <a:pt x="26687" y="115861"/>
                  </a:cubicBezTo>
                  <a:cubicBezTo>
                    <a:pt x="27012" y="116838"/>
                    <a:pt x="27338" y="117814"/>
                    <a:pt x="26687" y="119116"/>
                  </a:cubicBezTo>
                  <a:cubicBezTo>
                    <a:pt x="26036" y="120418"/>
                    <a:pt x="24409" y="121069"/>
                    <a:pt x="22131" y="121719"/>
                  </a:cubicBezTo>
                  <a:cubicBezTo>
                    <a:pt x="19853" y="122370"/>
                    <a:pt x="16923" y="122696"/>
                    <a:pt x="14645" y="122696"/>
                  </a:cubicBezTo>
                  <a:cubicBezTo>
                    <a:pt x="13344" y="122696"/>
                    <a:pt x="11716" y="122370"/>
                    <a:pt x="9764" y="122045"/>
                  </a:cubicBezTo>
                  <a:cubicBezTo>
                    <a:pt x="7485" y="121719"/>
                    <a:pt x="5207" y="121394"/>
                    <a:pt x="4556" y="121719"/>
                  </a:cubicBezTo>
                  <a:cubicBezTo>
                    <a:pt x="3905" y="122370"/>
                    <a:pt x="3255" y="123021"/>
                    <a:pt x="2929" y="124323"/>
                  </a:cubicBezTo>
                  <a:cubicBezTo>
                    <a:pt x="2603" y="125299"/>
                    <a:pt x="2278" y="126276"/>
                    <a:pt x="2278" y="127252"/>
                  </a:cubicBezTo>
                  <a:cubicBezTo>
                    <a:pt x="2278" y="127903"/>
                    <a:pt x="3580" y="128880"/>
                    <a:pt x="5207" y="130181"/>
                  </a:cubicBezTo>
                  <a:cubicBezTo>
                    <a:pt x="7811" y="132134"/>
                    <a:pt x="10414" y="134412"/>
                    <a:pt x="11065" y="137341"/>
                  </a:cubicBezTo>
                  <a:cubicBezTo>
                    <a:pt x="11716" y="141247"/>
                    <a:pt x="9764" y="143525"/>
                    <a:pt x="8462" y="145152"/>
                  </a:cubicBezTo>
                  <a:cubicBezTo>
                    <a:pt x="8136" y="145478"/>
                    <a:pt x="7811" y="146128"/>
                    <a:pt x="7485" y="146454"/>
                  </a:cubicBezTo>
                  <a:cubicBezTo>
                    <a:pt x="6834" y="147756"/>
                    <a:pt x="4556" y="149383"/>
                    <a:pt x="2603" y="150685"/>
                  </a:cubicBezTo>
                  <a:cubicBezTo>
                    <a:pt x="1953" y="151010"/>
                    <a:pt x="1627" y="151336"/>
                    <a:pt x="976" y="151661"/>
                  </a:cubicBezTo>
                  <a:cubicBezTo>
                    <a:pt x="976" y="152638"/>
                    <a:pt x="651" y="153939"/>
                    <a:pt x="651" y="155241"/>
                  </a:cubicBezTo>
                  <a:cubicBezTo>
                    <a:pt x="325" y="157194"/>
                    <a:pt x="0" y="159472"/>
                    <a:pt x="0" y="159798"/>
                  </a:cubicBezTo>
                  <a:cubicBezTo>
                    <a:pt x="325" y="160123"/>
                    <a:pt x="2603" y="161099"/>
                    <a:pt x="4556" y="162076"/>
                  </a:cubicBezTo>
                  <a:cubicBezTo>
                    <a:pt x="7485" y="163378"/>
                    <a:pt x="10414" y="164679"/>
                    <a:pt x="10740" y="165981"/>
                  </a:cubicBezTo>
                  <a:lnTo>
                    <a:pt x="10740" y="165981"/>
                  </a:lnTo>
                  <a:cubicBezTo>
                    <a:pt x="10740" y="166307"/>
                    <a:pt x="11065" y="166958"/>
                    <a:pt x="11716" y="167934"/>
                  </a:cubicBezTo>
                  <a:cubicBezTo>
                    <a:pt x="13018" y="171188"/>
                    <a:pt x="15296" y="176396"/>
                    <a:pt x="15296" y="178023"/>
                  </a:cubicBezTo>
                  <a:cubicBezTo>
                    <a:pt x="15296" y="179325"/>
                    <a:pt x="14320" y="180627"/>
                    <a:pt x="13344" y="181928"/>
                  </a:cubicBezTo>
                  <a:lnTo>
                    <a:pt x="13344" y="181928"/>
                  </a:lnTo>
                  <a:cubicBezTo>
                    <a:pt x="12042" y="183230"/>
                    <a:pt x="10414" y="184532"/>
                    <a:pt x="9112" y="185183"/>
                  </a:cubicBezTo>
                  <a:lnTo>
                    <a:pt x="9112" y="185183"/>
                  </a:lnTo>
                  <a:cubicBezTo>
                    <a:pt x="8787" y="185183"/>
                    <a:pt x="8787" y="185508"/>
                    <a:pt x="8462" y="185508"/>
                  </a:cubicBezTo>
                  <a:cubicBezTo>
                    <a:pt x="8787" y="186485"/>
                    <a:pt x="9112" y="188437"/>
                    <a:pt x="9764" y="191041"/>
                  </a:cubicBezTo>
                  <a:lnTo>
                    <a:pt x="9764" y="191041"/>
                  </a:lnTo>
                  <a:cubicBezTo>
                    <a:pt x="10414" y="192994"/>
                    <a:pt x="11716" y="193645"/>
                    <a:pt x="13344" y="194296"/>
                  </a:cubicBezTo>
                  <a:cubicBezTo>
                    <a:pt x="14645" y="194946"/>
                    <a:pt x="16273" y="195597"/>
                    <a:pt x="17575" y="196899"/>
                  </a:cubicBezTo>
                  <a:cubicBezTo>
                    <a:pt x="20503" y="199503"/>
                    <a:pt x="19527" y="201130"/>
                    <a:pt x="18225" y="203083"/>
                  </a:cubicBezTo>
                  <a:cubicBezTo>
                    <a:pt x="17900" y="203734"/>
                    <a:pt x="17575" y="204385"/>
                    <a:pt x="17249" y="205036"/>
                  </a:cubicBezTo>
                  <a:cubicBezTo>
                    <a:pt x="17249" y="207314"/>
                    <a:pt x="15296" y="208941"/>
                    <a:pt x="13669" y="210243"/>
                  </a:cubicBezTo>
                  <a:cubicBezTo>
                    <a:pt x="16598" y="211219"/>
                    <a:pt x="19527" y="212195"/>
                    <a:pt x="20829" y="213497"/>
                  </a:cubicBezTo>
                  <a:cubicBezTo>
                    <a:pt x="22131" y="214474"/>
                    <a:pt x="22782" y="215776"/>
                    <a:pt x="23432" y="216752"/>
                  </a:cubicBezTo>
                  <a:cubicBezTo>
                    <a:pt x="24084" y="218054"/>
                    <a:pt x="24734" y="219030"/>
                    <a:pt x="27338" y="219681"/>
                  </a:cubicBezTo>
                  <a:lnTo>
                    <a:pt x="28965" y="220006"/>
                  </a:lnTo>
                  <a:lnTo>
                    <a:pt x="28965" y="220006"/>
                  </a:lnTo>
                  <a:cubicBezTo>
                    <a:pt x="32545" y="220983"/>
                    <a:pt x="33521" y="220983"/>
                    <a:pt x="35149" y="220332"/>
                  </a:cubicBezTo>
                  <a:cubicBezTo>
                    <a:pt x="35474" y="220006"/>
                    <a:pt x="36125" y="220006"/>
                    <a:pt x="36776" y="219681"/>
                  </a:cubicBezTo>
                  <a:cubicBezTo>
                    <a:pt x="39380" y="218379"/>
                    <a:pt x="41984" y="216752"/>
                    <a:pt x="44587" y="219355"/>
                  </a:cubicBezTo>
                  <a:cubicBezTo>
                    <a:pt x="44912" y="219681"/>
                    <a:pt x="45238" y="220006"/>
                    <a:pt x="45563" y="220332"/>
                  </a:cubicBezTo>
                  <a:cubicBezTo>
                    <a:pt x="47516" y="222285"/>
                    <a:pt x="49469" y="224563"/>
                    <a:pt x="52073" y="224563"/>
                  </a:cubicBezTo>
                  <a:cubicBezTo>
                    <a:pt x="53374" y="224563"/>
                    <a:pt x="54676" y="224563"/>
                    <a:pt x="55978" y="224237"/>
                  </a:cubicBezTo>
                  <a:cubicBezTo>
                    <a:pt x="58582" y="223912"/>
                    <a:pt x="61185" y="223586"/>
                    <a:pt x="62812" y="224888"/>
                  </a:cubicBezTo>
                  <a:cubicBezTo>
                    <a:pt x="64114" y="225865"/>
                    <a:pt x="65091" y="226841"/>
                    <a:pt x="65416" y="228143"/>
                  </a:cubicBezTo>
                  <a:cubicBezTo>
                    <a:pt x="65741" y="229445"/>
                    <a:pt x="65741" y="230746"/>
                    <a:pt x="64440" y="232374"/>
                  </a:cubicBezTo>
                  <a:lnTo>
                    <a:pt x="64114" y="232699"/>
                  </a:lnTo>
                  <a:lnTo>
                    <a:pt x="64114" y="232699"/>
                  </a:lnTo>
                  <a:cubicBezTo>
                    <a:pt x="61836" y="235303"/>
                    <a:pt x="55002" y="243439"/>
                    <a:pt x="54351" y="246694"/>
                  </a:cubicBezTo>
                  <a:cubicBezTo>
                    <a:pt x="54025" y="248646"/>
                    <a:pt x="53374" y="251250"/>
                    <a:pt x="52398" y="253854"/>
                  </a:cubicBezTo>
                  <a:cubicBezTo>
                    <a:pt x="51421" y="256457"/>
                    <a:pt x="50445" y="258735"/>
                    <a:pt x="49794" y="259712"/>
                  </a:cubicBezTo>
                  <a:lnTo>
                    <a:pt x="49794" y="259712"/>
                  </a:lnTo>
                  <a:cubicBezTo>
                    <a:pt x="49143" y="260688"/>
                    <a:pt x="48493" y="262966"/>
                    <a:pt x="48167" y="265244"/>
                  </a:cubicBezTo>
                  <a:cubicBezTo>
                    <a:pt x="47841" y="267523"/>
                    <a:pt x="47516" y="269475"/>
                    <a:pt x="47841" y="270452"/>
                  </a:cubicBezTo>
                  <a:cubicBezTo>
                    <a:pt x="48167" y="272079"/>
                    <a:pt x="49469" y="275984"/>
                    <a:pt x="50120" y="277937"/>
                  </a:cubicBezTo>
                  <a:cubicBezTo>
                    <a:pt x="51421" y="277612"/>
                    <a:pt x="54025" y="276961"/>
                    <a:pt x="56629" y="276635"/>
                  </a:cubicBezTo>
                  <a:cubicBezTo>
                    <a:pt x="58907" y="276310"/>
                    <a:pt x="60860" y="275984"/>
                    <a:pt x="62161" y="275984"/>
                  </a:cubicBezTo>
                  <a:cubicBezTo>
                    <a:pt x="63463" y="275984"/>
                    <a:pt x="65091" y="276310"/>
                    <a:pt x="66718" y="276635"/>
                  </a:cubicBezTo>
                  <a:cubicBezTo>
                    <a:pt x="68996" y="276961"/>
                    <a:pt x="71274" y="277612"/>
                    <a:pt x="71925" y="277286"/>
                  </a:cubicBezTo>
                  <a:cubicBezTo>
                    <a:pt x="72250" y="276961"/>
                    <a:pt x="72576" y="275659"/>
                    <a:pt x="72902" y="274683"/>
                  </a:cubicBezTo>
                  <a:cubicBezTo>
                    <a:pt x="73552" y="272404"/>
                    <a:pt x="74203" y="270452"/>
                    <a:pt x="76156" y="270126"/>
                  </a:cubicBezTo>
                  <a:cubicBezTo>
                    <a:pt x="78109" y="269801"/>
                    <a:pt x="80061" y="271428"/>
                    <a:pt x="82014" y="273055"/>
                  </a:cubicBezTo>
                  <a:cubicBezTo>
                    <a:pt x="82991" y="273706"/>
                    <a:pt x="83641" y="274683"/>
                    <a:pt x="84618" y="275008"/>
                  </a:cubicBezTo>
                  <a:lnTo>
                    <a:pt x="84618" y="275008"/>
                  </a:lnTo>
                  <a:cubicBezTo>
                    <a:pt x="85594" y="275659"/>
                    <a:pt x="86570" y="275333"/>
                    <a:pt x="88198" y="274683"/>
                  </a:cubicBezTo>
                  <a:cubicBezTo>
                    <a:pt x="89825" y="274032"/>
                    <a:pt x="92103" y="273381"/>
                    <a:pt x="94707" y="273706"/>
                  </a:cubicBezTo>
                  <a:cubicBezTo>
                    <a:pt x="98612" y="274032"/>
                    <a:pt x="104145" y="276635"/>
                    <a:pt x="107074" y="277937"/>
                  </a:cubicBezTo>
                  <a:cubicBezTo>
                    <a:pt x="108376" y="278588"/>
                    <a:pt x="109027" y="278913"/>
                    <a:pt x="109027" y="278913"/>
                  </a:cubicBezTo>
                  <a:cubicBezTo>
                    <a:pt x="109678" y="278913"/>
                    <a:pt x="112607" y="279564"/>
                    <a:pt x="115536" y="280215"/>
                  </a:cubicBezTo>
                  <a:cubicBezTo>
                    <a:pt x="117489" y="280541"/>
                    <a:pt x="119441" y="281192"/>
                    <a:pt x="120092" y="281517"/>
                  </a:cubicBezTo>
                  <a:cubicBezTo>
                    <a:pt x="121720" y="282168"/>
                    <a:pt x="121720" y="284446"/>
                    <a:pt x="122045" y="286399"/>
                  </a:cubicBezTo>
                  <a:cubicBezTo>
                    <a:pt x="122045" y="286724"/>
                    <a:pt x="122045" y="287375"/>
                    <a:pt x="122045" y="287701"/>
                  </a:cubicBezTo>
                  <a:cubicBezTo>
                    <a:pt x="122696" y="287375"/>
                    <a:pt x="123347" y="287375"/>
                    <a:pt x="123998" y="286724"/>
                  </a:cubicBezTo>
                  <a:cubicBezTo>
                    <a:pt x="125300" y="286073"/>
                    <a:pt x="126601" y="285422"/>
                    <a:pt x="127252" y="284772"/>
                  </a:cubicBezTo>
                  <a:lnTo>
                    <a:pt x="127252" y="284772"/>
                  </a:lnTo>
                  <a:cubicBezTo>
                    <a:pt x="127252" y="284772"/>
                    <a:pt x="127252" y="284772"/>
                    <a:pt x="127252" y="284772"/>
                  </a:cubicBezTo>
                  <a:lnTo>
                    <a:pt x="127252" y="284772"/>
                  </a:lnTo>
                  <a:cubicBezTo>
                    <a:pt x="127252" y="284446"/>
                    <a:pt x="127252" y="284121"/>
                    <a:pt x="127252" y="283470"/>
                  </a:cubicBezTo>
                  <a:lnTo>
                    <a:pt x="127252" y="283470"/>
                  </a:lnTo>
                  <a:cubicBezTo>
                    <a:pt x="127252" y="281843"/>
                    <a:pt x="127252" y="279890"/>
                    <a:pt x="127252" y="278913"/>
                  </a:cubicBezTo>
                  <a:lnTo>
                    <a:pt x="127252" y="278913"/>
                  </a:lnTo>
                  <a:cubicBezTo>
                    <a:pt x="127903" y="276635"/>
                    <a:pt x="135063" y="277937"/>
                    <a:pt x="137992" y="278263"/>
                  </a:cubicBezTo>
                  <a:cubicBezTo>
                    <a:pt x="138318" y="278263"/>
                    <a:pt x="138643" y="278263"/>
                    <a:pt x="138968" y="278263"/>
                  </a:cubicBezTo>
                  <a:lnTo>
                    <a:pt x="138968" y="278263"/>
                  </a:lnTo>
                  <a:cubicBezTo>
                    <a:pt x="140921" y="278588"/>
                    <a:pt x="142223" y="281192"/>
                    <a:pt x="142548" y="282819"/>
                  </a:cubicBezTo>
                  <a:cubicBezTo>
                    <a:pt x="144827" y="282819"/>
                    <a:pt x="150685" y="282819"/>
                    <a:pt x="152638" y="282493"/>
                  </a:cubicBezTo>
                  <a:cubicBezTo>
                    <a:pt x="153614" y="282168"/>
                    <a:pt x="154590" y="281192"/>
                    <a:pt x="155892" y="279890"/>
                  </a:cubicBezTo>
                  <a:cubicBezTo>
                    <a:pt x="157194" y="278263"/>
                    <a:pt x="158821" y="276961"/>
                    <a:pt x="160774" y="276310"/>
                  </a:cubicBezTo>
                  <a:cubicBezTo>
                    <a:pt x="162727" y="275659"/>
                    <a:pt x="164679" y="275984"/>
                    <a:pt x="166957" y="275984"/>
                  </a:cubicBezTo>
                  <a:cubicBezTo>
                    <a:pt x="168910" y="275984"/>
                    <a:pt x="170538" y="276310"/>
                    <a:pt x="171839" y="275984"/>
                  </a:cubicBezTo>
                  <a:cubicBezTo>
                    <a:pt x="172490" y="275659"/>
                    <a:pt x="173141" y="275659"/>
                    <a:pt x="173466" y="275659"/>
                  </a:cubicBezTo>
                  <a:cubicBezTo>
                    <a:pt x="177047" y="274683"/>
                    <a:pt x="181603" y="273706"/>
                    <a:pt x="182905" y="274683"/>
                  </a:cubicBezTo>
                  <a:lnTo>
                    <a:pt x="182905" y="274683"/>
                  </a:lnTo>
                  <a:cubicBezTo>
                    <a:pt x="183230" y="274683"/>
                    <a:pt x="184532" y="274683"/>
                    <a:pt x="186159" y="274683"/>
                  </a:cubicBezTo>
                  <a:cubicBezTo>
                    <a:pt x="187786" y="274683"/>
                    <a:pt x="189739" y="274357"/>
                    <a:pt x="191366" y="274683"/>
                  </a:cubicBezTo>
                  <a:cubicBezTo>
                    <a:pt x="193970" y="275008"/>
                    <a:pt x="196248" y="277286"/>
                    <a:pt x="198201" y="279239"/>
                  </a:cubicBezTo>
                  <a:cubicBezTo>
                    <a:pt x="199177" y="280215"/>
                    <a:pt x="199503" y="281192"/>
                    <a:pt x="199828" y="280866"/>
                  </a:cubicBezTo>
                  <a:cubicBezTo>
                    <a:pt x="200154" y="280866"/>
                    <a:pt x="199177" y="277937"/>
                    <a:pt x="199177" y="275008"/>
                  </a:cubicBezTo>
                  <a:cubicBezTo>
                    <a:pt x="199177" y="273055"/>
                    <a:pt x="198852" y="271103"/>
                    <a:pt x="199177" y="269801"/>
                  </a:cubicBezTo>
                  <a:cubicBezTo>
                    <a:pt x="199177" y="268824"/>
                    <a:pt x="197550" y="266546"/>
                    <a:pt x="195597" y="264594"/>
                  </a:cubicBezTo>
                  <a:cubicBezTo>
                    <a:pt x="194295" y="262966"/>
                    <a:pt x="192668" y="261339"/>
                    <a:pt x="192343" y="260037"/>
                  </a:cubicBezTo>
                  <a:cubicBezTo>
                    <a:pt x="191366" y="256783"/>
                    <a:pt x="193645" y="255806"/>
                    <a:pt x="196574" y="254504"/>
                  </a:cubicBezTo>
                  <a:lnTo>
                    <a:pt x="196574" y="254504"/>
                  </a:lnTo>
                  <a:lnTo>
                    <a:pt x="197225" y="254179"/>
                  </a:lnTo>
                  <a:cubicBezTo>
                    <a:pt x="198201" y="253528"/>
                    <a:pt x="199828" y="253203"/>
                    <a:pt x="201456" y="252552"/>
                  </a:cubicBezTo>
                  <a:cubicBezTo>
                    <a:pt x="203734" y="251901"/>
                    <a:pt x="206012" y="250924"/>
                    <a:pt x="206988" y="250274"/>
                  </a:cubicBezTo>
                  <a:cubicBezTo>
                    <a:pt x="207965" y="249623"/>
                    <a:pt x="208290" y="247995"/>
                    <a:pt x="208941" y="246694"/>
                  </a:cubicBezTo>
                  <a:lnTo>
                    <a:pt x="208941" y="246694"/>
                  </a:lnTo>
                  <a:cubicBezTo>
                    <a:pt x="209266" y="245392"/>
                    <a:pt x="209592" y="244415"/>
                    <a:pt x="210243" y="243439"/>
                  </a:cubicBezTo>
                  <a:cubicBezTo>
                    <a:pt x="211545" y="241486"/>
                    <a:pt x="213823" y="242137"/>
                    <a:pt x="215775" y="242788"/>
                  </a:cubicBezTo>
                  <a:cubicBezTo>
                    <a:pt x="216752" y="243114"/>
                    <a:pt x="218054" y="243439"/>
                    <a:pt x="218379" y="243114"/>
                  </a:cubicBezTo>
                  <a:lnTo>
                    <a:pt x="218379" y="243114"/>
                  </a:lnTo>
                  <a:cubicBezTo>
                    <a:pt x="219356" y="242463"/>
                    <a:pt x="219681" y="239534"/>
                    <a:pt x="220006" y="237255"/>
                  </a:cubicBezTo>
                  <a:cubicBezTo>
                    <a:pt x="220006" y="236604"/>
                    <a:pt x="220006" y="236279"/>
                    <a:pt x="220332" y="235628"/>
                  </a:cubicBezTo>
                  <a:lnTo>
                    <a:pt x="219681" y="234977"/>
                  </a:lnTo>
                  <a:cubicBezTo>
                    <a:pt x="218054" y="233350"/>
                    <a:pt x="215450" y="229770"/>
                    <a:pt x="213497" y="229119"/>
                  </a:cubicBezTo>
                  <a:cubicBezTo>
                    <a:pt x="212847" y="228794"/>
                    <a:pt x="211870" y="228794"/>
                    <a:pt x="211219" y="228794"/>
                  </a:cubicBezTo>
                  <a:cubicBezTo>
                    <a:pt x="209592" y="228794"/>
                    <a:pt x="207965" y="229119"/>
                    <a:pt x="206337" y="226841"/>
                  </a:cubicBezTo>
                  <a:cubicBezTo>
                    <a:pt x="205361" y="225539"/>
                    <a:pt x="200805" y="220983"/>
                    <a:pt x="196248" y="216752"/>
                  </a:cubicBezTo>
                  <a:cubicBezTo>
                    <a:pt x="192994" y="213823"/>
                    <a:pt x="189739" y="210894"/>
                    <a:pt x="188112" y="209592"/>
                  </a:cubicBezTo>
                  <a:lnTo>
                    <a:pt x="188112" y="209592"/>
                  </a:lnTo>
                  <a:cubicBezTo>
                    <a:pt x="185834" y="208290"/>
                    <a:pt x="183881" y="206012"/>
                    <a:pt x="182579" y="204059"/>
                  </a:cubicBezTo>
                  <a:cubicBezTo>
                    <a:pt x="180952" y="201456"/>
                    <a:pt x="180301" y="199177"/>
                    <a:pt x="181277" y="197550"/>
                  </a:cubicBezTo>
                  <a:lnTo>
                    <a:pt x="181277" y="197550"/>
                  </a:lnTo>
                  <a:cubicBezTo>
                    <a:pt x="181928" y="196574"/>
                    <a:pt x="182579" y="195923"/>
                    <a:pt x="183556" y="195272"/>
                  </a:cubicBezTo>
                  <a:cubicBezTo>
                    <a:pt x="183881" y="194946"/>
                    <a:pt x="184532" y="194621"/>
                    <a:pt x="184532" y="194621"/>
                  </a:cubicBezTo>
                  <a:lnTo>
                    <a:pt x="184532" y="194621"/>
                  </a:lnTo>
                  <a:cubicBezTo>
                    <a:pt x="184532" y="194621"/>
                    <a:pt x="184532" y="194296"/>
                    <a:pt x="183881" y="193645"/>
                  </a:cubicBezTo>
                  <a:cubicBezTo>
                    <a:pt x="182905" y="192668"/>
                    <a:pt x="181603" y="191692"/>
                    <a:pt x="180301" y="191041"/>
                  </a:cubicBezTo>
                  <a:cubicBezTo>
                    <a:pt x="178023" y="189739"/>
                    <a:pt x="176070" y="188437"/>
                    <a:pt x="175419" y="186159"/>
                  </a:cubicBezTo>
                  <a:cubicBezTo>
                    <a:pt x="175094" y="185183"/>
                    <a:pt x="174768" y="184532"/>
                    <a:pt x="174118" y="183556"/>
                  </a:cubicBezTo>
                  <a:cubicBezTo>
                    <a:pt x="173141" y="181603"/>
                    <a:pt x="172165" y="179976"/>
                    <a:pt x="173141" y="178023"/>
                  </a:cubicBezTo>
                  <a:lnTo>
                    <a:pt x="173141" y="178023"/>
                  </a:lnTo>
                  <a:cubicBezTo>
                    <a:pt x="174443" y="175745"/>
                    <a:pt x="176396" y="176721"/>
                    <a:pt x="178674" y="177697"/>
                  </a:cubicBezTo>
                  <a:cubicBezTo>
                    <a:pt x="179650" y="178348"/>
                    <a:pt x="180952" y="178674"/>
                    <a:pt x="181277" y="178674"/>
                  </a:cubicBezTo>
                  <a:cubicBezTo>
                    <a:pt x="181928" y="178674"/>
                    <a:pt x="182579" y="177697"/>
                    <a:pt x="183230" y="176721"/>
                  </a:cubicBezTo>
                  <a:cubicBezTo>
                    <a:pt x="184857" y="175094"/>
                    <a:pt x="186484" y="173141"/>
                    <a:pt x="189088" y="173141"/>
                  </a:cubicBezTo>
                  <a:cubicBezTo>
                    <a:pt x="190390" y="173141"/>
                    <a:pt x="191692" y="173467"/>
                    <a:pt x="192994" y="173792"/>
                  </a:cubicBezTo>
                  <a:cubicBezTo>
                    <a:pt x="194947" y="174443"/>
                    <a:pt x="196899" y="174768"/>
                    <a:pt x="198526" y="173792"/>
                  </a:cubicBezTo>
                  <a:cubicBezTo>
                    <a:pt x="200154" y="173141"/>
                    <a:pt x="202432" y="171188"/>
                    <a:pt x="204710" y="169236"/>
                  </a:cubicBezTo>
                  <a:cubicBezTo>
                    <a:pt x="207639" y="166632"/>
                    <a:pt x="210893" y="164028"/>
                    <a:pt x="213497" y="163378"/>
                  </a:cubicBezTo>
                  <a:cubicBezTo>
                    <a:pt x="215125" y="162727"/>
                    <a:pt x="219030" y="161750"/>
                    <a:pt x="223261" y="160774"/>
                  </a:cubicBezTo>
                  <a:cubicBezTo>
                    <a:pt x="228143" y="159472"/>
                    <a:pt x="233350" y="158170"/>
                    <a:pt x="233675" y="158170"/>
                  </a:cubicBezTo>
                  <a:lnTo>
                    <a:pt x="233675" y="158170"/>
                  </a:lnTo>
                  <a:cubicBezTo>
                    <a:pt x="233675" y="158170"/>
                    <a:pt x="233675" y="157194"/>
                    <a:pt x="233675" y="156218"/>
                  </a:cubicBezTo>
                  <a:lnTo>
                    <a:pt x="233675" y="156218"/>
                  </a:lnTo>
                  <a:cubicBezTo>
                    <a:pt x="233675" y="153288"/>
                    <a:pt x="233350" y="149708"/>
                    <a:pt x="235954" y="149708"/>
                  </a:cubicBezTo>
                  <a:cubicBezTo>
                    <a:pt x="237256" y="149708"/>
                    <a:pt x="240835" y="151336"/>
                    <a:pt x="243765" y="152963"/>
                  </a:cubicBezTo>
                  <a:cubicBezTo>
                    <a:pt x="246043" y="154265"/>
                    <a:pt x="247670" y="155567"/>
                    <a:pt x="247995" y="155567"/>
                  </a:cubicBezTo>
                  <a:cubicBezTo>
                    <a:pt x="248321" y="155241"/>
                    <a:pt x="248646" y="155241"/>
                    <a:pt x="248972" y="154916"/>
                  </a:cubicBezTo>
                  <a:cubicBezTo>
                    <a:pt x="249623" y="154590"/>
                    <a:pt x="250599" y="154265"/>
                    <a:pt x="250924" y="153614"/>
                  </a:cubicBezTo>
                  <a:cubicBezTo>
                    <a:pt x="251250" y="152638"/>
                    <a:pt x="253202" y="147105"/>
                    <a:pt x="253854" y="142874"/>
                  </a:cubicBezTo>
                  <a:cubicBezTo>
                    <a:pt x="254179" y="140921"/>
                    <a:pt x="254504" y="138969"/>
                    <a:pt x="254179" y="138643"/>
                  </a:cubicBezTo>
                  <a:cubicBezTo>
                    <a:pt x="253528" y="137992"/>
                    <a:pt x="252226" y="137341"/>
                    <a:pt x="250924" y="136690"/>
                  </a:cubicBezTo>
                  <a:cubicBezTo>
                    <a:pt x="248646" y="135714"/>
                    <a:pt x="246368" y="134412"/>
                    <a:pt x="245717" y="132460"/>
                  </a:cubicBezTo>
                  <a:cubicBezTo>
                    <a:pt x="245392" y="131158"/>
                    <a:pt x="245392" y="129530"/>
                    <a:pt x="245392" y="128554"/>
                  </a:cubicBezTo>
                  <a:cubicBezTo>
                    <a:pt x="245392" y="127903"/>
                    <a:pt x="245717" y="127252"/>
                    <a:pt x="245392" y="127252"/>
                  </a:cubicBezTo>
                  <a:cubicBezTo>
                    <a:pt x="245392" y="127252"/>
                    <a:pt x="245066" y="126927"/>
                    <a:pt x="244741" y="126927"/>
                  </a:cubicBezTo>
                  <a:cubicBezTo>
                    <a:pt x="244415" y="126927"/>
                    <a:pt x="244090" y="126601"/>
                    <a:pt x="243765" y="126276"/>
                  </a:cubicBezTo>
                  <a:lnTo>
                    <a:pt x="243765" y="126276"/>
                  </a:lnTo>
                  <a:cubicBezTo>
                    <a:pt x="242137" y="125299"/>
                    <a:pt x="240510" y="123998"/>
                    <a:pt x="242137" y="121069"/>
                  </a:cubicBezTo>
                  <a:cubicBezTo>
                    <a:pt x="242788" y="119441"/>
                    <a:pt x="243439" y="118140"/>
                    <a:pt x="243765" y="116512"/>
                  </a:cubicBezTo>
                  <a:cubicBezTo>
                    <a:pt x="244090" y="115210"/>
                    <a:pt x="244415" y="113909"/>
                    <a:pt x="244741" y="112932"/>
                  </a:cubicBezTo>
                  <a:lnTo>
                    <a:pt x="244741" y="112932"/>
                  </a:lnTo>
                  <a:lnTo>
                    <a:pt x="244741" y="112607"/>
                  </a:lnTo>
                  <a:lnTo>
                    <a:pt x="244741" y="112607"/>
                  </a:lnTo>
                  <a:cubicBezTo>
                    <a:pt x="245066" y="110980"/>
                    <a:pt x="245717" y="107400"/>
                    <a:pt x="245066" y="106098"/>
                  </a:cubicBezTo>
                  <a:cubicBezTo>
                    <a:pt x="244741" y="105772"/>
                    <a:pt x="244415" y="105121"/>
                    <a:pt x="244090" y="104796"/>
                  </a:cubicBezTo>
                  <a:cubicBezTo>
                    <a:pt x="242788" y="103494"/>
                    <a:pt x="241486" y="101867"/>
                    <a:pt x="242137" y="99263"/>
                  </a:cubicBezTo>
                  <a:cubicBezTo>
                    <a:pt x="242463" y="97961"/>
                    <a:pt x="242788" y="96985"/>
                    <a:pt x="243439" y="95683"/>
                  </a:cubicBezTo>
                  <a:lnTo>
                    <a:pt x="243439" y="95683"/>
                  </a:lnTo>
                  <a:cubicBezTo>
                    <a:pt x="244090" y="94381"/>
                    <a:pt x="244415" y="93405"/>
                    <a:pt x="244415" y="93405"/>
                  </a:cubicBezTo>
                  <a:cubicBezTo>
                    <a:pt x="244090" y="93080"/>
                    <a:pt x="243439" y="92754"/>
                    <a:pt x="242788" y="92103"/>
                  </a:cubicBezTo>
                  <a:cubicBezTo>
                    <a:pt x="239208" y="89174"/>
                    <a:pt x="231397" y="82991"/>
                    <a:pt x="232374" y="80712"/>
                  </a:cubicBezTo>
                  <a:cubicBezTo>
                    <a:pt x="232699" y="79411"/>
                    <a:pt x="234652" y="77783"/>
                    <a:pt x="235954" y="76482"/>
                  </a:cubicBezTo>
                  <a:cubicBezTo>
                    <a:pt x="236930" y="75505"/>
                    <a:pt x="237906" y="74529"/>
                    <a:pt x="237906" y="74203"/>
                  </a:cubicBezTo>
                  <a:lnTo>
                    <a:pt x="237906" y="74203"/>
                  </a:lnTo>
                  <a:cubicBezTo>
                    <a:pt x="237906" y="73878"/>
                    <a:pt x="237581" y="72576"/>
                    <a:pt x="237581" y="70623"/>
                  </a:cubicBezTo>
                  <a:cubicBezTo>
                    <a:pt x="236930" y="67369"/>
                    <a:pt x="236279" y="63789"/>
                    <a:pt x="235954" y="63138"/>
                  </a:cubicBezTo>
                  <a:cubicBezTo>
                    <a:pt x="236930" y="63463"/>
                    <a:pt x="235628" y="55327"/>
                    <a:pt x="235302" y="51422"/>
                  </a:cubicBezTo>
                  <a:lnTo>
                    <a:pt x="235302" y="51422"/>
                  </a:lnTo>
                  <a:close/>
                  <a:moveTo>
                    <a:pt x="213823" y="13669"/>
                  </a:moveTo>
                  <a:cubicBezTo>
                    <a:pt x="211545" y="13995"/>
                    <a:pt x="208290" y="14971"/>
                    <a:pt x="207314" y="16273"/>
                  </a:cubicBezTo>
                  <a:cubicBezTo>
                    <a:pt x="206337" y="17574"/>
                    <a:pt x="205036" y="20178"/>
                    <a:pt x="207314" y="22456"/>
                  </a:cubicBezTo>
                  <a:cubicBezTo>
                    <a:pt x="209592" y="24409"/>
                    <a:pt x="209917" y="26687"/>
                    <a:pt x="213823" y="26687"/>
                  </a:cubicBezTo>
                  <a:cubicBezTo>
                    <a:pt x="217728" y="26687"/>
                    <a:pt x="222284" y="29942"/>
                    <a:pt x="222284" y="26687"/>
                  </a:cubicBezTo>
                  <a:cubicBezTo>
                    <a:pt x="222284" y="23433"/>
                    <a:pt x="217077" y="24409"/>
                    <a:pt x="218704" y="21480"/>
                  </a:cubicBezTo>
                  <a:cubicBezTo>
                    <a:pt x="220657" y="18551"/>
                    <a:pt x="222284" y="17574"/>
                    <a:pt x="220332" y="16924"/>
                  </a:cubicBezTo>
                  <a:cubicBezTo>
                    <a:pt x="218704" y="16273"/>
                    <a:pt x="219356" y="13018"/>
                    <a:pt x="213823" y="13669"/>
                  </a:cubicBezTo>
                  <a:lnTo>
                    <a:pt x="213823" y="1366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2" name="Freeform: Shape 2781">
              <a:extLst>
                <a:ext uri="{FF2B5EF4-FFF2-40B4-BE49-F238E27FC236}">
                  <a16:creationId xmlns:a16="http://schemas.microsoft.com/office/drawing/2014/main" id="{9146CE06-2947-4DAE-9873-EC77923460F4}"/>
                </a:ext>
              </a:extLst>
            </p:cNvPr>
            <p:cNvSpPr/>
            <p:nvPr/>
          </p:nvSpPr>
          <p:spPr>
            <a:xfrm>
              <a:off x="6155068" y="2734775"/>
              <a:ext cx="281930" cy="217537"/>
            </a:xfrm>
            <a:custGeom>
              <a:avLst/>
              <a:gdLst>
                <a:gd name="connsiteX0" fmla="*/ 163140 w 281930"/>
                <a:gd name="connsiteY0" fmla="*/ 15296 h 217537"/>
                <a:gd name="connsiteX1" fmla="*/ 156957 w 281930"/>
                <a:gd name="connsiteY1" fmla="*/ 22131 h 217537"/>
                <a:gd name="connsiteX2" fmla="*/ 150448 w 281930"/>
                <a:gd name="connsiteY2" fmla="*/ 23758 h 217537"/>
                <a:gd name="connsiteX3" fmla="*/ 150448 w 281930"/>
                <a:gd name="connsiteY3" fmla="*/ 19202 h 217537"/>
                <a:gd name="connsiteX4" fmla="*/ 158259 w 281930"/>
                <a:gd name="connsiteY4" fmla="*/ 11391 h 217537"/>
                <a:gd name="connsiteX5" fmla="*/ 150773 w 281930"/>
                <a:gd name="connsiteY5" fmla="*/ 15296 h 217537"/>
                <a:gd name="connsiteX6" fmla="*/ 141661 w 281930"/>
                <a:gd name="connsiteY6" fmla="*/ 17574 h 217537"/>
                <a:gd name="connsiteX7" fmla="*/ 127666 w 281930"/>
                <a:gd name="connsiteY7" fmla="*/ 14971 h 217537"/>
                <a:gd name="connsiteX8" fmla="*/ 123435 w 281930"/>
                <a:gd name="connsiteY8" fmla="*/ 5858 h 217537"/>
                <a:gd name="connsiteX9" fmla="*/ 134175 w 281930"/>
                <a:gd name="connsiteY9" fmla="*/ 6509 h 217537"/>
                <a:gd name="connsiteX10" fmla="*/ 115950 w 281930"/>
                <a:gd name="connsiteY10" fmla="*/ 0 h 217537"/>
                <a:gd name="connsiteX11" fmla="*/ 99677 w 281930"/>
                <a:gd name="connsiteY11" fmla="*/ 651 h 217537"/>
                <a:gd name="connsiteX12" fmla="*/ 84381 w 281930"/>
                <a:gd name="connsiteY12" fmla="*/ 7160 h 217537"/>
                <a:gd name="connsiteX13" fmla="*/ 68759 w 281930"/>
                <a:gd name="connsiteY13" fmla="*/ 11716 h 217537"/>
                <a:gd name="connsiteX14" fmla="*/ 62901 w 281930"/>
                <a:gd name="connsiteY14" fmla="*/ 20178 h 217537"/>
                <a:gd name="connsiteX15" fmla="*/ 43699 w 281930"/>
                <a:gd name="connsiteY15" fmla="*/ 24084 h 217537"/>
                <a:gd name="connsiteX16" fmla="*/ 15710 w 281930"/>
                <a:gd name="connsiteY16" fmla="*/ 31244 h 217537"/>
                <a:gd name="connsiteX17" fmla="*/ 2041 w 281930"/>
                <a:gd name="connsiteY17" fmla="*/ 32871 h 217537"/>
                <a:gd name="connsiteX18" fmla="*/ 1716 w 281930"/>
                <a:gd name="connsiteY18" fmla="*/ 37102 h 217537"/>
                <a:gd name="connsiteX19" fmla="*/ 15385 w 281930"/>
                <a:gd name="connsiteY19" fmla="*/ 37753 h 217537"/>
                <a:gd name="connsiteX20" fmla="*/ 15710 w 281930"/>
                <a:gd name="connsiteY20" fmla="*/ 45889 h 217537"/>
                <a:gd name="connsiteX21" fmla="*/ 8876 w 281930"/>
                <a:gd name="connsiteY21" fmla="*/ 44587 h 217537"/>
                <a:gd name="connsiteX22" fmla="*/ 10503 w 281930"/>
                <a:gd name="connsiteY22" fmla="*/ 55327 h 217537"/>
                <a:gd name="connsiteX23" fmla="*/ 12130 w 281930"/>
                <a:gd name="connsiteY23" fmla="*/ 63138 h 217537"/>
                <a:gd name="connsiteX24" fmla="*/ 12456 w 281930"/>
                <a:gd name="connsiteY24" fmla="*/ 67694 h 217537"/>
                <a:gd name="connsiteX25" fmla="*/ 12456 w 281930"/>
                <a:gd name="connsiteY25" fmla="*/ 67694 h 217537"/>
                <a:gd name="connsiteX26" fmla="*/ 9852 w 281930"/>
                <a:gd name="connsiteY26" fmla="*/ 70949 h 217537"/>
                <a:gd name="connsiteX27" fmla="*/ 6923 w 281930"/>
                <a:gd name="connsiteY27" fmla="*/ 74203 h 217537"/>
                <a:gd name="connsiteX28" fmla="*/ 16687 w 281930"/>
                <a:gd name="connsiteY28" fmla="*/ 82665 h 217537"/>
                <a:gd name="connsiteX29" fmla="*/ 18314 w 281930"/>
                <a:gd name="connsiteY29" fmla="*/ 83967 h 217537"/>
                <a:gd name="connsiteX30" fmla="*/ 18314 w 281930"/>
                <a:gd name="connsiteY30" fmla="*/ 89500 h 217537"/>
                <a:gd name="connsiteX31" fmla="*/ 18314 w 281930"/>
                <a:gd name="connsiteY31" fmla="*/ 89500 h 217537"/>
                <a:gd name="connsiteX32" fmla="*/ 17338 w 281930"/>
                <a:gd name="connsiteY32" fmla="*/ 92429 h 217537"/>
                <a:gd name="connsiteX33" fmla="*/ 18965 w 281930"/>
                <a:gd name="connsiteY33" fmla="*/ 95683 h 217537"/>
                <a:gd name="connsiteX34" fmla="*/ 20266 w 281930"/>
                <a:gd name="connsiteY34" fmla="*/ 97636 h 217537"/>
                <a:gd name="connsiteX35" fmla="*/ 20266 w 281930"/>
                <a:gd name="connsiteY35" fmla="*/ 105772 h 217537"/>
                <a:gd name="connsiteX36" fmla="*/ 20266 w 281930"/>
                <a:gd name="connsiteY36" fmla="*/ 105772 h 217537"/>
                <a:gd name="connsiteX37" fmla="*/ 20266 w 281930"/>
                <a:gd name="connsiteY37" fmla="*/ 106098 h 217537"/>
                <a:gd name="connsiteX38" fmla="*/ 20266 w 281930"/>
                <a:gd name="connsiteY38" fmla="*/ 106098 h 217537"/>
                <a:gd name="connsiteX39" fmla="*/ 19290 w 281930"/>
                <a:gd name="connsiteY39" fmla="*/ 110003 h 217537"/>
                <a:gd name="connsiteX40" fmla="*/ 17338 w 281930"/>
                <a:gd name="connsiteY40" fmla="*/ 114885 h 217537"/>
                <a:gd name="connsiteX41" fmla="*/ 17988 w 281930"/>
                <a:gd name="connsiteY41" fmla="*/ 116512 h 217537"/>
                <a:gd name="connsiteX42" fmla="*/ 17988 w 281930"/>
                <a:gd name="connsiteY42" fmla="*/ 116512 h 217537"/>
                <a:gd name="connsiteX43" fmla="*/ 18965 w 281930"/>
                <a:gd name="connsiteY43" fmla="*/ 116838 h 217537"/>
                <a:gd name="connsiteX44" fmla="*/ 19941 w 281930"/>
                <a:gd name="connsiteY44" fmla="*/ 117489 h 217537"/>
                <a:gd name="connsiteX45" fmla="*/ 20918 w 281930"/>
                <a:gd name="connsiteY45" fmla="*/ 121069 h 217537"/>
                <a:gd name="connsiteX46" fmla="*/ 21243 w 281930"/>
                <a:gd name="connsiteY46" fmla="*/ 124323 h 217537"/>
                <a:gd name="connsiteX47" fmla="*/ 25148 w 281930"/>
                <a:gd name="connsiteY47" fmla="*/ 126927 h 217537"/>
                <a:gd name="connsiteX48" fmla="*/ 29054 w 281930"/>
                <a:gd name="connsiteY48" fmla="*/ 129530 h 217537"/>
                <a:gd name="connsiteX49" fmla="*/ 29379 w 281930"/>
                <a:gd name="connsiteY49" fmla="*/ 135714 h 217537"/>
                <a:gd name="connsiteX50" fmla="*/ 28729 w 281930"/>
                <a:gd name="connsiteY50" fmla="*/ 138643 h 217537"/>
                <a:gd name="connsiteX51" fmla="*/ 32308 w 281930"/>
                <a:gd name="connsiteY51" fmla="*/ 141898 h 217537"/>
                <a:gd name="connsiteX52" fmla="*/ 32308 w 281930"/>
                <a:gd name="connsiteY52" fmla="*/ 141898 h 217537"/>
                <a:gd name="connsiteX53" fmla="*/ 33285 w 281930"/>
                <a:gd name="connsiteY53" fmla="*/ 143525 h 217537"/>
                <a:gd name="connsiteX54" fmla="*/ 36539 w 281930"/>
                <a:gd name="connsiteY54" fmla="*/ 148732 h 217537"/>
                <a:gd name="connsiteX55" fmla="*/ 39143 w 281930"/>
                <a:gd name="connsiteY55" fmla="*/ 151336 h 217537"/>
                <a:gd name="connsiteX56" fmla="*/ 41095 w 281930"/>
                <a:gd name="connsiteY56" fmla="*/ 152312 h 217537"/>
                <a:gd name="connsiteX57" fmla="*/ 58345 w 281930"/>
                <a:gd name="connsiteY57" fmla="*/ 155567 h 217537"/>
                <a:gd name="connsiteX58" fmla="*/ 65504 w 281930"/>
                <a:gd name="connsiteY58" fmla="*/ 156869 h 217537"/>
                <a:gd name="connsiteX59" fmla="*/ 68434 w 281930"/>
                <a:gd name="connsiteY59" fmla="*/ 160449 h 217537"/>
                <a:gd name="connsiteX60" fmla="*/ 68108 w 281930"/>
                <a:gd name="connsiteY60" fmla="*/ 161425 h 217537"/>
                <a:gd name="connsiteX61" fmla="*/ 67783 w 281930"/>
                <a:gd name="connsiteY61" fmla="*/ 162727 h 217537"/>
                <a:gd name="connsiteX62" fmla="*/ 65830 w 281930"/>
                <a:gd name="connsiteY62" fmla="*/ 166632 h 217537"/>
                <a:gd name="connsiteX63" fmla="*/ 64528 w 281930"/>
                <a:gd name="connsiteY63" fmla="*/ 168585 h 217537"/>
                <a:gd name="connsiteX64" fmla="*/ 66806 w 281930"/>
                <a:gd name="connsiteY64" fmla="*/ 172490 h 217537"/>
                <a:gd name="connsiteX65" fmla="*/ 71037 w 281930"/>
                <a:gd name="connsiteY65" fmla="*/ 176070 h 217537"/>
                <a:gd name="connsiteX66" fmla="*/ 71037 w 281930"/>
                <a:gd name="connsiteY66" fmla="*/ 176070 h 217537"/>
                <a:gd name="connsiteX67" fmla="*/ 71037 w 281930"/>
                <a:gd name="connsiteY67" fmla="*/ 176070 h 217537"/>
                <a:gd name="connsiteX68" fmla="*/ 71037 w 281930"/>
                <a:gd name="connsiteY68" fmla="*/ 176070 h 217537"/>
                <a:gd name="connsiteX69" fmla="*/ 78848 w 281930"/>
                <a:gd name="connsiteY69" fmla="*/ 173467 h 217537"/>
                <a:gd name="connsiteX70" fmla="*/ 81777 w 281930"/>
                <a:gd name="connsiteY70" fmla="*/ 172165 h 217537"/>
                <a:gd name="connsiteX71" fmla="*/ 82103 w 281930"/>
                <a:gd name="connsiteY71" fmla="*/ 171839 h 217537"/>
                <a:gd name="connsiteX72" fmla="*/ 81452 w 281930"/>
                <a:gd name="connsiteY72" fmla="*/ 170537 h 217537"/>
                <a:gd name="connsiteX73" fmla="*/ 80150 w 281930"/>
                <a:gd name="connsiteY73" fmla="*/ 167283 h 217537"/>
                <a:gd name="connsiteX74" fmla="*/ 80150 w 281930"/>
                <a:gd name="connsiteY74" fmla="*/ 166958 h 217537"/>
                <a:gd name="connsiteX75" fmla="*/ 84056 w 281930"/>
                <a:gd name="connsiteY75" fmla="*/ 165656 h 217537"/>
                <a:gd name="connsiteX76" fmla="*/ 89588 w 281930"/>
                <a:gd name="connsiteY76" fmla="*/ 166307 h 217537"/>
                <a:gd name="connsiteX77" fmla="*/ 104559 w 281930"/>
                <a:gd name="connsiteY77" fmla="*/ 169561 h 217537"/>
                <a:gd name="connsiteX78" fmla="*/ 104559 w 281930"/>
                <a:gd name="connsiteY78" fmla="*/ 169561 h 217537"/>
                <a:gd name="connsiteX79" fmla="*/ 103583 w 281930"/>
                <a:gd name="connsiteY79" fmla="*/ 176396 h 217537"/>
                <a:gd name="connsiteX80" fmla="*/ 102281 w 281930"/>
                <a:gd name="connsiteY80" fmla="*/ 179325 h 217537"/>
                <a:gd name="connsiteX81" fmla="*/ 103908 w 281930"/>
                <a:gd name="connsiteY81" fmla="*/ 180301 h 217537"/>
                <a:gd name="connsiteX82" fmla="*/ 108465 w 281930"/>
                <a:gd name="connsiteY82" fmla="*/ 182905 h 217537"/>
                <a:gd name="connsiteX83" fmla="*/ 108465 w 281930"/>
                <a:gd name="connsiteY83" fmla="*/ 182905 h 217537"/>
                <a:gd name="connsiteX84" fmla="*/ 110743 w 281930"/>
                <a:gd name="connsiteY84" fmla="*/ 181928 h 217537"/>
                <a:gd name="connsiteX85" fmla="*/ 112695 w 281930"/>
                <a:gd name="connsiteY85" fmla="*/ 180627 h 217537"/>
                <a:gd name="connsiteX86" fmla="*/ 120181 w 281930"/>
                <a:gd name="connsiteY86" fmla="*/ 183556 h 217537"/>
                <a:gd name="connsiteX87" fmla="*/ 129944 w 281930"/>
                <a:gd name="connsiteY87" fmla="*/ 189414 h 217537"/>
                <a:gd name="connsiteX88" fmla="*/ 134175 w 281930"/>
                <a:gd name="connsiteY88" fmla="*/ 193970 h 217537"/>
                <a:gd name="connsiteX89" fmla="*/ 138081 w 281930"/>
                <a:gd name="connsiteY89" fmla="*/ 199177 h 217537"/>
                <a:gd name="connsiteX90" fmla="*/ 144264 w 281930"/>
                <a:gd name="connsiteY90" fmla="*/ 201781 h 217537"/>
                <a:gd name="connsiteX91" fmla="*/ 145241 w 281930"/>
                <a:gd name="connsiteY91" fmla="*/ 202106 h 217537"/>
                <a:gd name="connsiteX92" fmla="*/ 148495 w 281930"/>
                <a:gd name="connsiteY92" fmla="*/ 199828 h 217537"/>
                <a:gd name="connsiteX93" fmla="*/ 153377 w 281930"/>
                <a:gd name="connsiteY93" fmla="*/ 196574 h 217537"/>
                <a:gd name="connsiteX94" fmla="*/ 156957 w 281930"/>
                <a:gd name="connsiteY94" fmla="*/ 198527 h 217537"/>
                <a:gd name="connsiteX95" fmla="*/ 157283 w 281930"/>
                <a:gd name="connsiteY95" fmla="*/ 200805 h 217537"/>
                <a:gd name="connsiteX96" fmla="*/ 157283 w 281930"/>
                <a:gd name="connsiteY96" fmla="*/ 202432 h 217537"/>
                <a:gd name="connsiteX97" fmla="*/ 158259 w 281930"/>
                <a:gd name="connsiteY97" fmla="*/ 202432 h 217537"/>
                <a:gd name="connsiteX98" fmla="*/ 161513 w 281930"/>
                <a:gd name="connsiteY98" fmla="*/ 202432 h 217537"/>
                <a:gd name="connsiteX99" fmla="*/ 163792 w 281930"/>
                <a:gd name="connsiteY99" fmla="*/ 206663 h 217537"/>
                <a:gd name="connsiteX100" fmla="*/ 163792 w 281930"/>
                <a:gd name="connsiteY100" fmla="*/ 206663 h 217537"/>
                <a:gd name="connsiteX101" fmla="*/ 163466 w 281930"/>
                <a:gd name="connsiteY101" fmla="*/ 207965 h 217537"/>
                <a:gd name="connsiteX102" fmla="*/ 163140 w 281930"/>
                <a:gd name="connsiteY102" fmla="*/ 210243 h 217537"/>
                <a:gd name="connsiteX103" fmla="*/ 173881 w 281930"/>
                <a:gd name="connsiteY103" fmla="*/ 205036 h 217537"/>
                <a:gd name="connsiteX104" fmla="*/ 181040 w 281930"/>
                <a:gd name="connsiteY104" fmla="*/ 201456 h 217537"/>
                <a:gd name="connsiteX105" fmla="*/ 188851 w 281930"/>
                <a:gd name="connsiteY105" fmla="*/ 203408 h 217537"/>
                <a:gd name="connsiteX106" fmla="*/ 194384 w 281930"/>
                <a:gd name="connsiteY106" fmla="*/ 205036 h 217537"/>
                <a:gd name="connsiteX107" fmla="*/ 200242 w 281930"/>
                <a:gd name="connsiteY107" fmla="*/ 203408 h 217537"/>
                <a:gd name="connsiteX108" fmla="*/ 205449 w 281930"/>
                <a:gd name="connsiteY108" fmla="*/ 202106 h 217537"/>
                <a:gd name="connsiteX109" fmla="*/ 211633 w 281930"/>
                <a:gd name="connsiteY109" fmla="*/ 202757 h 217537"/>
                <a:gd name="connsiteX110" fmla="*/ 217491 w 281930"/>
                <a:gd name="connsiteY110" fmla="*/ 204385 h 217537"/>
                <a:gd name="connsiteX111" fmla="*/ 225302 w 281930"/>
                <a:gd name="connsiteY111" fmla="*/ 208616 h 217537"/>
                <a:gd name="connsiteX112" fmla="*/ 228882 w 281930"/>
                <a:gd name="connsiteY112" fmla="*/ 210568 h 217537"/>
                <a:gd name="connsiteX113" fmla="*/ 230184 w 281930"/>
                <a:gd name="connsiteY113" fmla="*/ 211219 h 217537"/>
                <a:gd name="connsiteX114" fmla="*/ 238646 w 281930"/>
                <a:gd name="connsiteY114" fmla="*/ 216101 h 217537"/>
                <a:gd name="connsiteX115" fmla="*/ 243853 w 281930"/>
                <a:gd name="connsiteY115" fmla="*/ 216752 h 217537"/>
                <a:gd name="connsiteX116" fmla="*/ 245806 w 281930"/>
                <a:gd name="connsiteY116" fmla="*/ 217077 h 217537"/>
                <a:gd name="connsiteX117" fmla="*/ 247433 w 281930"/>
                <a:gd name="connsiteY117" fmla="*/ 217403 h 217537"/>
                <a:gd name="connsiteX118" fmla="*/ 245806 w 281930"/>
                <a:gd name="connsiteY118" fmla="*/ 213823 h 217537"/>
                <a:gd name="connsiteX119" fmla="*/ 242877 w 281930"/>
                <a:gd name="connsiteY119" fmla="*/ 206337 h 217537"/>
                <a:gd name="connsiteX120" fmla="*/ 242226 w 281930"/>
                <a:gd name="connsiteY120" fmla="*/ 202757 h 217537"/>
                <a:gd name="connsiteX121" fmla="*/ 243528 w 281930"/>
                <a:gd name="connsiteY121" fmla="*/ 194946 h 217537"/>
                <a:gd name="connsiteX122" fmla="*/ 257197 w 281930"/>
                <a:gd name="connsiteY122" fmla="*/ 178999 h 217537"/>
                <a:gd name="connsiteX123" fmla="*/ 265658 w 281930"/>
                <a:gd name="connsiteY123" fmla="*/ 171839 h 217537"/>
                <a:gd name="connsiteX124" fmla="*/ 270865 w 281930"/>
                <a:gd name="connsiteY124" fmla="*/ 170212 h 217537"/>
                <a:gd name="connsiteX125" fmla="*/ 279002 w 281930"/>
                <a:gd name="connsiteY125" fmla="*/ 166632 h 217537"/>
                <a:gd name="connsiteX126" fmla="*/ 279653 w 281930"/>
                <a:gd name="connsiteY126" fmla="*/ 163703 h 217537"/>
                <a:gd name="connsiteX127" fmla="*/ 280304 w 281930"/>
                <a:gd name="connsiteY127" fmla="*/ 159472 h 217537"/>
                <a:gd name="connsiteX128" fmla="*/ 278676 w 281930"/>
                <a:gd name="connsiteY128" fmla="*/ 157194 h 217537"/>
                <a:gd name="connsiteX129" fmla="*/ 278676 w 281930"/>
                <a:gd name="connsiteY129" fmla="*/ 157194 h 217537"/>
                <a:gd name="connsiteX130" fmla="*/ 277049 w 281930"/>
                <a:gd name="connsiteY130" fmla="*/ 151336 h 217537"/>
                <a:gd name="connsiteX131" fmla="*/ 280304 w 281930"/>
                <a:gd name="connsiteY131" fmla="*/ 149383 h 217537"/>
                <a:gd name="connsiteX132" fmla="*/ 281931 w 281930"/>
                <a:gd name="connsiteY132" fmla="*/ 148407 h 217537"/>
                <a:gd name="connsiteX133" fmla="*/ 279328 w 281930"/>
                <a:gd name="connsiteY133" fmla="*/ 146454 h 217537"/>
                <a:gd name="connsiteX134" fmla="*/ 274446 w 281930"/>
                <a:gd name="connsiteY134" fmla="*/ 141572 h 217537"/>
                <a:gd name="connsiteX135" fmla="*/ 270865 w 281930"/>
                <a:gd name="connsiteY135" fmla="*/ 134087 h 217537"/>
                <a:gd name="connsiteX136" fmla="*/ 265008 w 281930"/>
                <a:gd name="connsiteY136" fmla="*/ 120743 h 217537"/>
                <a:gd name="connsiteX137" fmla="*/ 265008 w 281930"/>
                <a:gd name="connsiteY137" fmla="*/ 120743 h 217537"/>
                <a:gd name="connsiteX138" fmla="*/ 265333 w 281930"/>
                <a:gd name="connsiteY138" fmla="*/ 119116 h 217537"/>
                <a:gd name="connsiteX139" fmla="*/ 266635 w 281930"/>
                <a:gd name="connsiteY139" fmla="*/ 105121 h 217537"/>
                <a:gd name="connsiteX140" fmla="*/ 262404 w 281930"/>
                <a:gd name="connsiteY140" fmla="*/ 103169 h 217537"/>
                <a:gd name="connsiteX141" fmla="*/ 257197 w 281930"/>
                <a:gd name="connsiteY141" fmla="*/ 100565 h 217537"/>
                <a:gd name="connsiteX142" fmla="*/ 257197 w 281930"/>
                <a:gd name="connsiteY142" fmla="*/ 100565 h 217537"/>
                <a:gd name="connsiteX143" fmla="*/ 255569 w 281930"/>
                <a:gd name="connsiteY143" fmla="*/ 96660 h 217537"/>
                <a:gd name="connsiteX144" fmla="*/ 263706 w 281930"/>
                <a:gd name="connsiteY144" fmla="*/ 89174 h 217537"/>
                <a:gd name="connsiteX145" fmla="*/ 275422 w 281930"/>
                <a:gd name="connsiteY145" fmla="*/ 78109 h 217537"/>
                <a:gd name="connsiteX146" fmla="*/ 275422 w 281930"/>
                <a:gd name="connsiteY146" fmla="*/ 67694 h 217537"/>
                <a:gd name="connsiteX147" fmla="*/ 275096 w 281930"/>
                <a:gd name="connsiteY147" fmla="*/ 63789 h 217537"/>
                <a:gd name="connsiteX148" fmla="*/ 267937 w 281930"/>
                <a:gd name="connsiteY148" fmla="*/ 43936 h 217537"/>
                <a:gd name="connsiteX149" fmla="*/ 267286 w 281930"/>
                <a:gd name="connsiteY149" fmla="*/ 42309 h 217537"/>
                <a:gd name="connsiteX150" fmla="*/ 267286 w 281930"/>
                <a:gd name="connsiteY150" fmla="*/ 42309 h 217537"/>
                <a:gd name="connsiteX151" fmla="*/ 264356 w 281930"/>
                <a:gd name="connsiteY151" fmla="*/ 32871 h 217537"/>
                <a:gd name="connsiteX152" fmla="*/ 261753 w 281930"/>
                <a:gd name="connsiteY152" fmla="*/ 24734 h 217537"/>
                <a:gd name="connsiteX153" fmla="*/ 255895 w 281930"/>
                <a:gd name="connsiteY153" fmla="*/ 20178 h 217537"/>
                <a:gd name="connsiteX154" fmla="*/ 251338 w 281930"/>
                <a:gd name="connsiteY154" fmla="*/ 18225 h 217537"/>
                <a:gd name="connsiteX155" fmla="*/ 246131 w 281930"/>
                <a:gd name="connsiteY155" fmla="*/ 18876 h 217537"/>
                <a:gd name="connsiteX156" fmla="*/ 231811 w 281930"/>
                <a:gd name="connsiteY156" fmla="*/ 20178 h 217537"/>
                <a:gd name="connsiteX157" fmla="*/ 226929 w 281930"/>
                <a:gd name="connsiteY157" fmla="*/ 20504 h 217537"/>
                <a:gd name="connsiteX158" fmla="*/ 186899 w 281930"/>
                <a:gd name="connsiteY158" fmla="*/ 19853 h 217537"/>
                <a:gd name="connsiteX159" fmla="*/ 172579 w 281930"/>
                <a:gd name="connsiteY159" fmla="*/ 18225 h 217537"/>
                <a:gd name="connsiteX160" fmla="*/ 168348 w 281930"/>
                <a:gd name="connsiteY160" fmla="*/ 17900 h 217537"/>
                <a:gd name="connsiteX161" fmla="*/ 163140 w 281930"/>
                <a:gd name="connsiteY161" fmla="*/ 15296 h 217537"/>
                <a:gd name="connsiteX162" fmla="*/ 163140 w 281930"/>
                <a:gd name="connsiteY162" fmla="*/ 15296 h 2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281930" h="217537">
                  <a:moveTo>
                    <a:pt x="163140" y="15296"/>
                  </a:moveTo>
                  <a:cubicBezTo>
                    <a:pt x="160537" y="17249"/>
                    <a:pt x="158584" y="20504"/>
                    <a:pt x="156957" y="22131"/>
                  </a:cubicBezTo>
                  <a:cubicBezTo>
                    <a:pt x="155004" y="24084"/>
                    <a:pt x="153052" y="24734"/>
                    <a:pt x="150448" y="23758"/>
                  </a:cubicBezTo>
                  <a:cubicBezTo>
                    <a:pt x="147844" y="22782"/>
                    <a:pt x="149797" y="20829"/>
                    <a:pt x="150448" y="19202"/>
                  </a:cubicBezTo>
                  <a:cubicBezTo>
                    <a:pt x="151424" y="17574"/>
                    <a:pt x="159561" y="11716"/>
                    <a:pt x="158259" y="11391"/>
                  </a:cubicBezTo>
                  <a:cubicBezTo>
                    <a:pt x="156957" y="11065"/>
                    <a:pt x="152726" y="14320"/>
                    <a:pt x="150773" y="15296"/>
                  </a:cubicBezTo>
                  <a:cubicBezTo>
                    <a:pt x="148495" y="16273"/>
                    <a:pt x="145241" y="17249"/>
                    <a:pt x="141661" y="17574"/>
                  </a:cubicBezTo>
                  <a:cubicBezTo>
                    <a:pt x="138406" y="17900"/>
                    <a:pt x="131246" y="15947"/>
                    <a:pt x="127666" y="14971"/>
                  </a:cubicBezTo>
                  <a:cubicBezTo>
                    <a:pt x="124086" y="13995"/>
                    <a:pt x="123110" y="8136"/>
                    <a:pt x="123435" y="5858"/>
                  </a:cubicBezTo>
                  <a:cubicBezTo>
                    <a:pt x="123761" y="3580"/>
                    <a:pt x="130921" y="7160"/>
                    <a:pt x="134175" y="6509"/>
                  </a:cubicBezTo>
                  <a:cubicBezTo>
                    <a:pt x="137430" y="5858"/>
                    <a:pt x="121483" y="0"/>
                    <a:pt x="115950" y="0"/>
                  </a:cubicBezTo>
                  <a:cubicBezTo>
                    <a:pt x="110417" y="0"/>
                    <a:pt x="104234" y="0"/>
                    <a:pt x="99677" y="651"/>
                  </a:cubicBezTo>
                  <a:cubicBezTo>
                    <a:pt x="95121" y="1302"/>
                    <a:pt x="94470" y="2278"/>
                    <a:pt x="84381" y="7160"/>
                  </a:cubicBezTo>
                  <a:cubicBezTo>
                    <a:pt x="74292" y="11716"/>
                    <a:pt x="74617" y="8787"/>
                    <a:pt x="68759" y="11716"/>
                  </a:cubicBezTo>
                  <a:cubicBezTo>
                    <a:pt x="62901" y="14645"/>
                    <a:pt x="64854" y="17249"/>
                    <a:pt x="62901" y="20178"/>
                  </a:cubicBezTo>
                  <a:cubicBezTo>
                    <a:pt x="60948" y="23107"/>
                    <a:pt x="52812" y="21805"/>
                    <a:pt x="43699" y="24084"/>
                  </a:cubicBezTo>
                  <a:cubicBezTo>
                    <a:pt x="34586" y="26362"/>
                    <a:pt x="21568" y="28965"/>
                    <a:pt x="15710" y="31244"/>
                  </a:cubicBezTo>
                  <a:cubicBezTo>
                    <a:pt x="9852" y="33522"/>
                    <a:pt x="5621" y="32871"/>
                    <a:pt x="2041" y="32871"/>
                  </a:cubicBezTo>
                  <a:cubicBezTo>
                    <a:pt x="-1539" y="32871"/>
                    <a:pt x="414" y="35800"/>
                    <a:pt x="1716" y="37102"/>
                  </a:cubicBezTo>
                  <a:cubicBezTo>
                    <a:pt x="3343" y="38404"/>
                    <a:pt x="12781" y="37427"/>
                    <a:pt x="15385" y="37753"/>
                  </a:cubicBezTo>
                  <a:cubicBezTo>
                    <a:pt x="17988" y="38078"/>
                    <a:pt x="16036" y="43611"/>
                    <a:pt x="15710" y="45889"/>
                  </a:cubicBezTo>
                  <a:cubicBezTo>
                    <a:pt x="15385" y="47516"/>
                    <a:pt x="12456" y="46214"/>
                    <a:pt x="8876" y="44587"/>
                  </a:cubicBezTo>
                  <a:cubicBezTo>
                    <a:pt x="9527" y="48818"/>
                    <a:pt x="10503" y="54676"/>
                    <a:pt x="10503" y="55327"/>
                  </a:cubicBezTo>
                  <a:cubicBezTo>
                    <a:pt x="10829" y="55978"/>
                    <a:pt x="11479" y="59883"/>
                    <a:pt x="12130" y="63138"/>
                  </a:cubicBezTo>
                  <a:cubicBezTo>
                    <a:pt x="12456" y="65416"/>
                    <a:pt x="12781" y="67369"/>
                    <a:pt x="12456" y="67694"/>
                  </a:cubicBezTo>
                  <a:lnTo>
                    <a:pt x="12456" y="67694"/>
                  </a:lnTo>
                  <a:cubicBezTo>
                    <a:pt x="12130" y="68345"/>
                    <a:pt x="11154" y="69647"/>
                    <a:pt x="9852" y="70949"/>
                  </a:cubicBezTo>
                  <a:cubicBezTo>
                    <a:pt x="8550" y="72251"/>
                    <a:pt x="6923" y="73878"/>
                    <a:pt x="6923" y="74203"/>
                  </a:cubicBezTo>
                  <a:cubicBezTo>
                    <a:pt x="6923" y="74529"/>
                    <a:pt x="13432" y="80062"/>
                    <a:pt x="16687" y="82665"/>
                  </a:cubicBezTo>
                  <a:cubicBezTo>
                    <a:pt x="17338" y="83316"/>
                    <a:pt x="17988" y="83642"/>
                    <a:pt x="18314" y="83967"/>
                  </a:cubicBezTo>
                  <a:cubicBezTo>
                    <a:pt x="19941" y="85269"/>
                    <a:pt x="18965" y="87222"/>
                    <a:pt x="18314" y="89500"/>
                  </a:cubicBezTo>
                  <a:lnTo>
                    <a:pt x="18314" y="89500"/>
                  </a:lnTo>
                  <a:cubicBezTo>
                    <a:pt x="17988" y="90476"/>
                    <a:pt x="17338" y="91452"/>
                    <a:pt x="17338" y="92429"/>
                  </a:cubicBezTo>
                  <a:cubicBezTo>
                    <a:pt x="17012" y="93731"/>
                    <a:pt x="17988" y="94707"/>
                    <a:pt x="18965" y="95683"/>
                  </a:cubicBezTo>
                  <a:cubicBezTo>
                    <a:pt x="19616" y="96334"/>
                    <a:pt x="19941" y="96985"/>
                    <a:pt x="20266" y="97636"/>
                  </a:cubicBezTo>
                  <a:cubicBezTo>
                    <a:pt x="21568" y="99914"/>
                    <a:pt x="20592" y="103820"/>
                    <a:pt x="20266" y="105772"/>
                  </a:cubicBezTo>
                  <a:lnTo>
                    <a:pt x="20266" y="105772"/>
                  </a:lnTo>
                  <a:lnTo>
                    <a:pt x="20266" y="106098"/>
                  </a:lnTo>
                  <a:lnTo>
                    <a:pt x="20266" y="106098"/>
                  </a:lnTo>
                  <a:cubicBezTo>
                    <a:pt x="19941" y="107074"/>
                    <a:pt x="19941" y="108376"/>
                    <a:pt x="19290" y="110003"/>
                  </a:cubicBezTo>
                  <a:cubicBezTo>
                    <a:pt x="18965" y="111631"/>
                    <a:pt x="18314" y="113258"/>
                    <a:pt x="17338" y="114885"/>
                  </a:cubicBezTo>
                  <a:cubicBezTo>
                    <a:pt x="17012" y="115861"/>
                    <a:pt x="17338" y="116187"/>
                    <a:pt x="17988" y="116512"/>
                  </a:cubicBezTo>
                  <a:lnTo>
                    <a:pt x="17988" y="116512"/>
                  </a:lnTo>
                  <a:cubicBezTo>
                    <a:pt x="18314" y="116838"/>
                    <a:pt x="18639" y="116838"/>
                    <a:pt x="18965" y="116838"/>
                  </a:cubicBezTo>
                  <a:cubicBezTo>
                    <a:pt x="19290" y="117163"/>
                    <a:pt x="19941" y="117163"/>
                    <a:pt x="19941" y="117489"/>
                  </a:cubicBezTo>
                  <a:cubicBezTo>
                    <a:pt x="20918" y="118140"/>
                    <a:pt x="20918" y="119441"/>
                    <a:pt x="20918" y="121069"/>
                  </a:cubicBezTo>
                  <a:cubicBezTo>
                    <a:pt x="20918" y="122045"/>
                    <a:pt x="20918" y="123021"/>
                    <a:pt x="21243" y="124323"/>
                  </a:cubicBezTo>
                  <a:cubicBezTo>
                    <a:pt x="21568" y="125299"/>
                    <a:pt x="23196" y="125950"/>
                    <a:pt x="25148" y="126927"/>
                  </a:cubicBezTo>
                  <a:cubicBezTo>
                    <a:pt x="26775" y="127578"/>
                    <a:pt x="28403" y="128554"/>
                    <a:pt x="29054" y="129530"/>
                  </a:cubicBezTo>
                  <a:cubicBezTo>
                    <a:pt x="30030" y="130507"/>
                    <a:pt x="29705" y="133110"/>
                    <a:pt x="29379" y="135714"/>
                  </a:cubicBezTo>
                  <a:cubicBezTo>
                    <a:pt x="29054" y="136690"/>
                    <a:pt x="29054" y="137667"/>
                    <a:pt x="28729" y="138643"/>
                  </a:cubicBezTo>
                  <a:cubicBezTo>
                    <a:pt x="30030" y="139619"/>
                    <a:pt x="31657" y="140921"/>
                    <a:pt x="32308" y="141898"/>
                  </a:cubicBezTo>
                  <a:lnTo>
                    <a:pt x="32308" y="141898"/>
                  </a:lnTo>
                  <a:cubicBezTo>
                    <a:pt x="32634" y="142223"/>
                    <a:pt x="32959" y="142874"/>
                    <a:pt x="33285" y="143525"/>
                  </a:cubicBezTo>
                  <a:cubicBezTo>
                    <a:pt x="33936" y="144827"/>
                    <a:pt x="34912" y="146779"/>
                    <a:pt x="36539" y="148732"/>
                  </a:cubicBezTo>
                  <a:cubicBezTo>
                    <a:pt x="37841" y="150034"/>
                    <a:pt x="38492" y="150685"/>
                    <a:pt x="39143" y="151336"/>
                  </a:cubicBezTo>
                  <a:cubicBezTo>
                    <a:pt x="39794" y="151661"/>
                    <a:pt x="40119" y="151987"/>
                    <a:pt x="41095" y="152312"/>
                  </a:cubicBezTo>
                  <a:cubicBezTo>
                    <a:pt x="42397" y="152638"/>
                    <a:pt x="51510" y="154265"/>
                    <a:pt x="58345" y="155567"/>
                  </a:cubicBezTo>
                  <a:cubicBezTo>
                    <a:pt x="61599" y="156218"/>
                    <a:pt x="64528" y="156543"/>
                    <a:pt x="65504" y="156869"/>
                  </a:cubicBezTo>
                  <a:cubicBezTo>
                    <a:pt x="68434" y="157519"/>
                    <a:pt x="68759" y="158821"/>
                    <a:pt x="68434" y="160449"/>
                  </a:cubicBezTo>
                  <a:cubicBezTo>
                    <a:pt x="68434" y="160774"/>
                    <a:pt x="68434" y="161099"/>
                    <a:pt x="68108" y="161425"/>
                  </a:cubicBezTo>
                  <a:cubicBezTo>
                    <a:pt x="68108" y="161750"/>
                    <a:pt x="67783" y="162401"/>
                    <a:pt x="67783" y="162727"/>
                  </a:cubicBezTo>
                  <a:cubicBezTo>
                    <a:pt x="68108" y="164354"/>
                    <a:pt x="66806" y="165330"/>
                    <a:pt x="65830" y="166632"/>
                  </a:cubicBezTo>
                  <a:cubicBezTo>
                    <a:pt x="65179" y="167283"/>
                    <a:pt x="64528" y="167934"/>
                    <a:pt x="64528" y="168585"/>
                  </a:cubicBezTo>
                  <a:cubicBezTo>
                    <a:pt x="64528" y="169236"/>
                    <a:pt x="65504" y="170863"/>
                    <a:pt x="66806" y="172490"/>
                  </a:cubicBezTo>
                  <a:cubicBezTo>
                    <a:pt x="68108" y="174117"/>
                    <a:pt x="69736" y="175745"/>
                    <a:pt x="71037" y="176070"/>
                  </a:cubicBezTo>
                  <a:lnTo>
                    <a:pt x="71037" y="176070"/>
                  </a:lnTo>
                  <a:lnTo>
                    <a:pt x="71037" y="176070"/>
                  </a:lnTo>
                  <a:lnTo>
                    <a:pt x="71037" y="176070"/>
                  </a:lnTo>
                  <a:cubicBezTo>
                    <a:pt x="72665" y="176396"/>
                    <a:pt x="76245" y="174768"/>
                    <a:pt x="78848" y="173467"/>
                  </a:cubicBezTo>
                  <a:cubicBezTo>
                    <a:pt x="79825" y="173141"/>
                    <a:pt x="80801" y="172490"/>
                    <a:pt x="81777" y="172165"/>
                  </a:cubicBezTo>
                  <a:cubicBezTo>
                    <a:pt x="82103" y="172165"/>
                    <a:pt x="82103" y="171839"/>
                    <a:pt x="82103" y="171839"/>
                  </a:cubicBezTo>
                  <a:cubicBezTo>
                    <a:pt x="82103" y="171514"/>
                    <a:pt x="81777" y="171188"/>
                    <a:pt x="81452" y="170537"/>
                  </a:cubicBezTo>
                  <a:cubicBezTo>
                    <a:pt x="80801" y="169561"/>
                    <a:pt x="80150" y="168585"/>
                    <a:pt x="80150" y="167283"/>
                  </a:cubicBezTo>
                  <a:cubicBezTo>
                    <a:pt x="80150" y="167283"/>
                    <a:pt x="80150" y="166958"/>
                    <a:pt x="80150" y="166958"/>
                  </a:cubicBezTo>
                  <a:cubicBezTo>
                    <a:pt x="80475" y="165981"/>
                    <a:pt x="81777" y="165330"/>
                    <a:pt x="84056" y="165656"/>
                  </a:cubicBezTo>
                  <a:cubicBezTo>
                    <a:pt x="85683" y="165656"/>
                    <a:pt x="87635" y="165981"/>
                    <a:pt x="89588" y="166307"/>
                  </a:cubicBezTo>
                  <a:cubicBezTo>
                    <a:pt x="96097" y="167283"/>
                    <a:pt x="104234" y="169236"/>
                    <a:pt x="104559" y="169561"/>
                  </a:cubicBezTo>
                  <a:lnTo>
                    <a:pt x="104559" y="169561"/>
                  </a:lnTo>
                  <a:cubicBezTo>
                    <a:pt x="106186" y="170212"/>
                    <a:pt x="104884" y="173467"/>
                    <a:pt x="103583" y="176396"/>
                  </a:cubicBezTo>
                  <a:cubicBezTo>
                    <a:pt x="102932" y="177697"/>
                    <a:pt x="102281" y="178999"/>
                    <a:pt x="102281" y="179325"/>
                  </a:cubicBezTo>
                  <a:cubicBezTo>
                    <a:pt x="102281" y="179325"/>
                    <a:pt x="102932" y="179650"/>
                    <a:pt x="103908" y="180301"/>
                  </a:cubicBezTo>
                  <a:cubicBezTo>
                    <a:pt x="105210" y="181277"/>
                    <a:pt x="107163" y="182579"/>
                    <a:pt x="108465" y="182905"/>
                  </a:cubicBezTo>
                  <a:lnTo>
                    <a:pt x="108465" y="182905"/>
                  </a:lnTo>
                  <a:cubicBezTo>
                    <a:pt x="109115" y="183230"/>
                    <a:pt x="110092" y="182579"/>
                    <a:pt x="110743" y="181928"/>
                  </a:cubicBezTo>
                  <a:cubicBezTo>
                    <a:pt x="111393" y="181277"/>
                    <a:pt x="112044" y="180952"/>
                    <a:pt x="112695" y="180627"/>
                  </a:cubicBezTo>
                  <a:cubicBezTo>
                    <a:pt x="113672" y="180301"/>
                    <a:pt x="116926" y="181928"/>
                    <a:pt x="120181" y="183556"/>
                  </a:cubicBezTo>
                  <a:cubicBezTo>
                    <a:pt x="124086" y="185508"/>
                    <a:pt x="128643" y="188437"/>
                    <a:pt x="129944" y="189414"/>
                  </a:cubicBezTo>
                  <a:cubicBezTo>
                    <a:pt x="131246" y="190390"/>
                    <a:pt x="132874" y="192017"/>
                    <a:pt x="134175" y="193970"/>
                  </a:cubicBezTo>
                  <a:cubicBezTo>
                    <a:pt x="135802" y="195923"/>
                    <a:pt x="137430" y="197876"/>
                    <a:pt x="138081" y="199177"/>
                  </a:cubicBezTo>
                  <a:cubicBezTo>
                    <a:pt x="138731" y="200479"/>
                    <a:pt x="141986" y="201456"/>
                    <a:pt x="144264" y="201781"/>
                  </a:cubicBezTo>
                  <a:lnTo>
                    <a:pt x="145241" y="202106"/>
                  </a:lnTo>
                  <a:cubicBezTo>
                    <a:pt x="145566" y="202106"/>
                    <a:pt x="147193" y="201130"/>
                    <a:pt x="148495" y="199828"/>
                  </a:cubicBezTo>
                  <a:cubicBezTo>
                    <a:pt x="150122" y="198527"/>
                    <a:pt x="151750" y="197225"/>
                    <a:pt x="153377" y="196574"/>
                  </a:cubicBezTo>
                  <a:cubicBezTo>
                    <a:pt x="155655" y="195923"/>
                    <a:pt x="156631" y="196899"/>
                    <a:pt x="156957" y="198527"/>
                  </a:cubicBezTo>
                  <a:cubicBezTo>
                    <a:pt x="157283" y="199177"/>
                    <a:pt x="157283" y="200154"/>
                    <a:pt x="157283" y="200805"/>
                  </a:cubicBezTo>
                  <a:cubicBezTo>
                    <a:pt x="157283" y="201456"/>
                    <a:pt x="157283" y="202106"/>
                    <a:pt x="157283" y="202432"/>
                  </a:cubicBezTo>
                  <a:cubicBezTo>
                    <a:pt x="157283" y="202432"/>
                    <a:pt x="157608" y="202432"/>
                    <a:pt x="158259" y="202432"/>
                  </a:cubicBezTo>
                  <a:cubicBezTo>
                    <a:pt x="159235" y="202432"/>
                    <a:pt x="160211" y="202106"/>
                    <a:pt x="161513" y="202432"/>
                  </a:cubicBezTo>
                  <a:cubicBezTo>
                    <a:pt x="163792" y="202757"/>
                    <a:pt x="164117" y="204710"/>
                    <a:pt x="163792" y="206663"/>
                  </a:cubicBezTo>
                  <a:lnTo>
                    <a:pt x="163792" y="206663"/>
                  </a:lnTo>
                  <a:cubicBezTo>
                    <a:pt x="163792" y="207314"/>
                    <a:pt x="163792" y="207639"/>
                    <a:pt x="163466" y="207965"/>
                  </a:cubicBezTo>
                  <a:cubicBezTo>
                    <a:pt x="163140" y="209266"/>
                    <a:pt x="163140" y="210243"/>
                    <a:pt x="163140" y="210243"/>
                  </a:cubicBezTo>
                  <a:cubicBezTo>
                    <a:pt x="163792" y="210568"/>
                    <a:pt x="168999" y="207639"/>
                    <a:pt x="173881" y="205036"/>
                  </a:cubicBezTo>
                  <a:cubicBezTo>
                    <a:pt x="177135" y="203083"/>
                    <a:pt x="180064" y="201781"/>
                    <a:pt x="181040" y="201456"/>
                  </a:cubicBezTo>
                  <a:cubicBezTo>
                    <a:pt x="182342" y="201130"/>
                    <a:pt x="185597" y="202432"/>
                    <a:pt x="188851" y="203408"/>
                  </a:cubicBezTo>
                  <a:cubicBezTo>
                    <a:pt x="191129" y="204059"/>
                    <a:pt x="193408" y="204710"/>
                    <a:pt x="194384" y="205036"/>
                  </a:cubicBezTo>
                  <a:cubicBezTo>
                    <a:pt x="195360" y="205036"/>
                    <a:pt x="197964" y="204385"/>
                    <a:pt x="200242" y="203408"/>
                  </a:cubicBezTo>
                  <a:cubicBezTo>
                    <a:pt x="202195" y="202757"/>
                    <a:pt x="204148" y="202106"/>
                    <a:pt x="205449" y="202106"/>
                  </a:cubicBezTo>
                  <a:cubicBezTo>
                    <a:pt x="206751" y="202106"/>
                    <a:pt x="209355" y="202106"/>
                    <a:pt x="211633" y="202757"/>
                  </a:cubicBezTo>
                  <a:cubicBezTo>
                    <a:pt x="213911" y="203083"/>
                    <a:pt x="216190" y="203734"/>
                    <a:pt x="217491" y="204385"/>
                  </a:cubicBezTo>
                  <a:cubicBezTo>
                    <a:pt x="219444" y="205036"/>
                    <a:pt x="222699" y="206988"/>
                    <a:pt x="225302" y="208616"/>
                  </a:cubicBezTo>
                  <a:cubicBezTo>
                    <a:pt x="226929" y="209592"/>
                    <a:pt x="228231" y="210243"/>
                    <a:pt x="228882" y="210568"/>
                  </a:cubicBezTo>
                  <a:cubicBezTo>
                    <a:pt x="229208" y="210568"/>
                    <a:pt x="229533" y="210894"/>
                    <a:pt x="230184" y="211219"/>
                  </a:cubicBezTo>
                  <a:cubicBezTo>
                    <a:pt x="232462" y="212521"/>
                    <a:pt x="236367" y="214148"/>
                    <a:pt x="238646" y="216101"/>
                  </a:cubicBezTo>
                  <a:cubicBezTo>
                    <a:pt x="240273" y="216101"/>
                    <a:pt x="242226" y="216427"/>
                    <a:pt x="243853" y="216752"/>
                  </a:cubicBezTo>
                  <a:cubicBezTo>
                    <a:pt x="244504" y="216752"/>
                    <a:pt x="245155" y="217077"/>
                    <a:pt x="245806" y="217077"/>
                  </a:cubicBezTo>
                  <a:cubicBezTo>
                    <a:pt x="246782" y="217403"/>
                    <a:pt x="247433" y="217728"/>
                    <a:pt x="247433" y="217403"/>
                  </a:cubicBezTo>
                  <a:cubicBezTo>
                    <a:pt x="247433" y="216752"/>
                    <a:pt x="246782" y="215450"/>
                    <a:pt x="245806" y="213823"/>
                  </a:cubicBezTo>
                  <a:cubicBezTo>
                    <a:pt x="244504" y="211870"/>
                    <a:pt x="242877" y="209266"/>
                    <a:pt x="242877" y="206337"/>
                  </a:cubicBezTo>
                  <a:cubicBezTo>
                    <a:pt x="242877" y="205036"/>
                    <a:pt x="242551" y="204059"/>
                    <a:pt x="242226" y="202757"/>
                  </a:cubicBezTo>
                  <a:cubicBezTo>
                    <a:pt x="241575" y="199828"/>
                    <a:pt x="241249" y="197876"/>
                    <a:pt x="243528" y="194946"/>
                  </a:cubicBezTo>
                  <a:cubicBezTo>
                    <a:pt x="245155" y="192994"/>
                    <a:pt x="251664" y="184858"/>
                    <a:pt x="257197" y="178999"/>
                  </a:cubicBezTo>
                  <a:cubicBezTo>
                    <a:pt x="260451" y="175419"/>
                    <a:pt x="263706" y="172490"/>
                    <a:pt x="265658" y="171839"/>
                  </a:cubicBezTo>
                  <a:cubicBezTo>
                    <a:pt x="267286" y="171188"/>
                    <a:pt x="268913" y="170863"/>
                    <a:pt x="270865" y="170212"/>
                  </a:cubicBezTo>
                  <a:cubicBezTo>
                    <a:pt x="274771" y="169236"/>
                    <a:pt x="278676" y="168259"/>
                    <a:pt x="279002" y="166632"/>
                  </a:cubicBezTo>
                  <a:cubicBezTo>
                    <a:pt x="279328" y="165656"/>
                    <a:pt x="279653" y="164679"/>
                    <a:pt x="279653" y="163703"/>
                  </a:cubicBezTo>
                  <a:cubicBezTo>
                    <a:pt x="279978" y="162076"/>
                    <a:pt x="280629" y="160774"/>
                    <a:pt x="280304" y="159472"/>
                  </a:cubicBezTo>
                  <a:cubicBezTo>
                    <a:pt x="280304" y="158821"/>
                    <a:pt x="279328" y="157845"/>
                    <a:pt x="278676" y="157194"/>
                  </a:cubicBezTo>
                  <a:lnTo>
                    <a:pt x="278676" y="157194"/>
                  </a:lnTo>
                  <a:cubicBezTo>
                    <a:pt x="277049" y="155241"/>
                    <a:pt x="275096" y="153288"/>
                    <a:pt x="277049" y="151336"/>
                  </a:cubicBezTo>
                  <a:cubicBezTo>
                    <a:pt x="278026" y="150359"/>
                    <a:pt x="279328" y="149708"/>
                    <a:pt x="280304" y="149383"/>
                  </a:cubicBezTo>
                  <a:cubicBezTo>
                    <a:pt x="281280" y="149058"/>
                    <a:pt x="281931" y="148732"/>
                    <a:pt x="281931" y="148407"/>
                  </a:cubicBezTo>
                  <a:cubicBezTo>
                    <a:pt x="281931" y="148407"/>
                    <a:pt x="280629" y="147430"/>
                    <a:pt x="279328" y="146454"/>
                  </a:cubicBezTo>
                  <a:cubicBezTo>
                    <a:pt x="277375" y="145152"/>
                    <a:pt x="275096" y="143525"/>
                    <a:pt x="274446" y="141572"/>
                  </a:cubicBezTo>
                  <a:cubicBezTo>
                    <a:pt x="274120" y="140596"/>
                    <a:pt x="272493" y="137341"/>
                    <a:pt x="270865" y="134087"/>
                  </a:cubicBezTo>
                  <a:cubicBezTo>
                    <a:pt x="268262" y="128554"/>
                    <a:pt x="265008" y="121719"/>
                    <a:pt x="265008" y="120743"/>
                  </a:cubicBezTo>
                  <a:lnTo>
                    <a:pt x="265008" y="120743"/>
                  </a:lnTo>
                  <a:cubicBezTo>
                    <a:pt x="265008" y="120418"/>
                    <a:pt x="265008" y="120092"/>
                    <a:pt x="265333" y="119116"/>
                  </a:cubicBezTo>
                  <a:cubicBezTo>
                    <a:pt x="265984" y="115536"/>
                    <a:pt x="267611" y="106098"/>
                    <a:pt x="266635" y="105121"/>
                  </a:cubicBezTo>
                  <a:cubicBezTo>
                    <a:pt x="266309" y="104796"/>
                    <a:pt x="264356" y="103820"/>
                    <a:pt x="262404" y="103169"/>
                  </a:cubicBezTo>
                  <a:cubicBezTo>
                    <a:pt x="260451" y="102518"/>
                    <a:pt x="258498" y="101541"/>
                    <a:pt x="257197" y="100565"/>
                  </a:cubicBezTo>
                  <a:lnTo>
                    <a:pt x="257197" y="100565"/>
                  </a:lnTo>
                  <a:cubicBezTo>
                    <a:pt x="255244" y="99263"/>
                    <a:pt x="254593" y="97961"/>
                    <a:pt x="255569" y="96660"/>
                  </a:cubicBezTo>
                  <a:cubicBezTo>
                    <a:pt x="256220" y="95358"/>
                    <a:pt x="259800" y="92429"/>
                    <a:pt x="263706" y="89174"/>
                  </a:cubicBezTo>
                  <a:cubicBezTo>
                    <a:pt x="268913" y="84943"/>
                    <a:pt x="274771" y="79736"/>
                    <a:pt x="275422" y="78109"/>
                  </a:cubicBezTo>
                  <a:cubicBezTo>
                    <a:pt x="276398" y="75831"/>
                    <a:pt x="275747" y="71600"/>
                    <a:pt x="275422" y="67694"/>
                  </a:cubicBezTo>
                  <a:cubicBezTo>
                    <a:pt x="275096" y="66392"/>
                    <a:pt x="275096" y="65091"/>
                    <a:pt x="275096" y="63789"/>
                  </a:cubicBezTo>
                  <a:cubicBezTo>
                    <a:pt x="274771" y="59883"/>
                    <a:pt x="270540" y="49794"/>
                    <a:pt x="267937" y="43936"/>
                  </a:cubicBezTo>
                  <a:lnTo>
                    <a:pt x="267286" y="42309"/>
                  </a:lnTo>
                  <a:lnTo>
                    <a:pt x="267286" y="42309"/>
                  </a:lnTo>
                  <a:cubicBezTo>
                    <a:pt x="266309" y="39705"/>
                    <a:pt x="265333" y="36125"/>
                    <a:pt x="264356" y="32871"/>
                  </a:cubicBezTo>
                  <a:cubicBezTo>
                    <a:pt x="263380" y="28965"/>
                    <a:pt x="262404" y="25711"/>
                    <a:pt x="261753" y="24734"/>
                  </a:cubicBezTo>
                  <a:cubicBezTo>
                    <a:pt x="260776" y="23433"/>
                    <a:pt x="258498" y="21480"/>
                    <a:pt x="255895" y="20178"/>
                  </a:cubicBezTo>
                  <a:cubicBezTo>
                    <a:pt x="254267" y="19202"/>
                    <a:pt x="252640" y="18225"/>
                    <a:pt x="251338" y="18225"/>
                  </a:cubicBezTo>
                  <a:cubicBezTo>
                    <a:pt x="250037" y="18225"/>
                    <a:pt x="248409" y="18551"/>
                    <a:pt x="246131" y="18876"/>
                  </a:cubicBezTo>
                  <a:cubicBezTo>
                    <a:pt x="242551" y="19202"/>
                    <a:pt x="237995" y="19853"/>
                    <a:pt x="231811" y="20178"/>
                  </a:cubicBezTo>
                  <a:cubicBezTo>
                    <a:pt x="230510" y="20178"/>
                    <a:pt x="228557" y="20178"/>
                    <a:pt x="226929" y="20504"/>
                  </a:cubicBezTo>
                  <a:cubicBezTo>
                    <a:pt x="215864" y="20829"/>
                    <a:pt x="197638" y="21805"/>
                    <a:pt x="186899" y="19853"/>
                  </a:cubicBezTo>
                  <a:cubicBezTo>
                    <a:pt x="179413" y="18551"/>
                    <a:pt x="175182" y="18225"/>
                    <a:pt x="172579" y="18225"/>
                  </a:cubicBezTo>
                  <a:cubicBezTo>
                    <a:pt x="170951" y="18225"/>
                    <a:pt x="169650" y="18225"/>
                    <a:pt x="168348" y="17900"/>
                  </a:cubicBezTo>
                  <a:cubicBezTo>
                    <a:pt x="166395" y="17249"/>
                    <a:pt x="164442" y="16273"/>
                    <a:pt x="163140" y="15296"/>
                  </a:cubicBezTo>
                  <a:lnTo>
                    <a:pt x="163140" y="1529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3" name="Freeform: Shape 2782">
              <a:extLst>
                <a:ext uri="{FF2B5EF4-FFF2-40B4-BE49-F238E27FC236}">
                  <a16:creationId xmlns:a16="http://schemas.microsoft.com/office/drawing/2014/main" id="{36348927-6097-45D7-AED3-0782FC65CDCA}"/>
                </a:ext>
              </a:extLst>
            </p:cNvPr>
            <p:cNvSpPr/>
            <p:nvPr/>
          </p:nvSpPr>
          <p:spPr>
            <a:xfrm>
              <a:off x="6319722" y="2718882"/>
              <a:ext cx="81005" cy="34000"/>
            </a:xfrm>
            <a:custGeom>
              <a:avLst/>
              <a:gdLst>
                <a:gd name="connsiteX0" fmla="*/ 37215 w 81005"/>
                <a:gd name="connsiteY0" fmla="*/ 597 h 34000"/>
                <a:gd name="connsiteX1" fmla="*/ 37215 w 81005"/>
                <a:gd name="connsiteY1" fmla="*/ 2549 h 34000"/>
                <a:gd name="connsiteX2" fmla="*/ 34937 w 81005"/>
                <a:gd name="connsiteY2" fmla="*/ 8082 h 34000"/>
                <a:gd name="connsiteX3" fmla="*/ 25825 w 81005"/>
                <a:gd name="connsiteY3" fmla="*/ 12639 h 34000"/>
                <a:gd name="connsiteX4" fmla="*/ 19641 w 81005"/>
                <a:gd name="connsiteY4" fmla="*/ 10035 h 34000"/>
                <a:gd name="connsiteX5" fmla="*/ 24848 w 81005"/>
                <a:gd name="connsiteY5" fmla="*/ 271 h 34000"/>
                <a:gd name="connsiteX6" fmla="*/ 15736 w 81005"/>
                <a:gd name="connsiteY6" fmla="*/ 6780 h 34000"/>
                <a:gd name="connsiteX7" fmla="*/ 7925 w 81005"/>
                <a:gd name="connsiteY7" fmla="*/ 10035 h 34000"/>
                <a:gd name="connsiteX8" fmla="*/ 439 w 81005"/>
                <a:gd name="connsiteY8" fmla="*/ 14266 h 34000"/>
                <a:gd name="connsiteX9" fmla="*/ 4345 w 81005"/>
                <a:gd name="connsiteY9" fmla="*/ 20124 h 34000"/>
                <a:gd name="connsiteX10" fmla="*/ 12806 w 81005"/>
                <a:gd name="connsiteY10" fmla="*/ 21100 h 34000"/>
                <a:gd name="connsiteX11" fmla="*/ 9552 w 81005"/>
                <a:gd name="connsiteY11" fmla="*/ 25006 h 34000"/>
                <a:gd name="connsiteX12" fmla="*/ 765 w 81005"/>
                <a:gd name="connsiteY12" fmla="*/ 29562 h 34000"/>
                <a:gd name="connsiteX13" fmla="*/ 3694 w 81005"/>
                <a:gd name="connsiteY13" fmla="*/ 30864 h 34000"/>
                <a:gd name="connsiteX14" fmla="*/ 7274 w 81005"/>
                <a:gd name="connsiteY14" fmla="*/ 31189 h 34000"/>
                <a:gd name="connsiteX15" fmla="*/ 21919 w 81005"/>
                <a:gd name="connsiteY15" fmla="*/ 32817 h 34000"/>
                <a:gd name="connsiteX16" fmla="*/ 61299 w 81005"/>
                <a:gd name="connsiteY16" fmla="*/ 33468 h 34000"/>
                <a:gd name="connsiteX17" fmla="*/ 66181 w 81005"/>
                <a:gd name="connsiteY17" fmla="*/ 33142 h 34000"/>
                <a:gd name="connsiteX18" fmla="*/ 79524 w 81005"/>
                <a:gd name="connsiteY18" fmla="*/ 31840 h 34000"/>
                <a:gd name="connsiteX19" fmla="*/ 77572 w 81005"/>
                <a:gd name="connsiteY19" fmla="*/ 21751 h 34000"/>
                <a:gd name="connsiteX20" fmla="*/ 79850 w 81005"/>
                <a:gd name="connsiteY20" fmla="*/ 17846 h 34000"/>
                <a:gd name="connsiteX21" fmla="*/ 79850 w 81005"/>
                <a:gd name="connsiteY21" fmla="*/ 17846 h 34000"/>
                <a:gd name="connsiteX22" fmla="*/ 80826 w 81005"/>
                <a:gd name="connsiteY22" fmla="*/ 17520 h 34000"/>
                <a:gd name="connsiteX23" fmla="*/ 78222 w 81005"/>
                <a:gd name="connsiteY23" fmla="*/ 13290 h 34000"/>
                <a:gd name="connsiteX24" fmla="*/ 75619 w 81005"/>
                <a:gd name="connsiteY24" fmla="*/ 8408 h 34000"/>
                <a:gd name="connsiteX25" fmla="*/ 75619 w 81005"/>
                <a:gd name="connsiteY25" fmla="*/ 8408 h 34000"/>
                <a:gd name="connsiteX26" fmla="*/ 73992 w 81005"/>
                <a:gd name="connsiteY26" fmla="*/ 6780 h 34000"/>
                <a:gd name="connsiteX27" fmla="*/ 72365 w 81005"/>
                <a:gd name="connsiteY27" fmla="*/ 5804 h 34000"/>
                <a:gd name="connsiteX28" fmla="*/ 68459 w 81005"/>
                <a:gd name="connsiteY28" fmla="*/ 6780 h 34000"/>
                <a:gd name="connsiteX29" fmla="*/ 60323 w 81005"/>
                <a:gd name="connsiteY29" fmla="*/ 8408 h 34000"/>
                <a:gd name="connsiteX30" fmla="*/ 49583 w 81005"/>
                <a:gd name="connsiteY30" fmla="*/ 4502 h 34000"/>
                <a:gd name="connsiteX31" fmla="*/ 46328 w 81005"/>
                <a:gd name="connsiteY31" fmla="*/ 3200 h 34000"/>
                <a:gd name="connsiteX32" fmla="*/ 37215 w 81005"/>
                <a:gd name="connsiteY32" fmla="*/ 597 h 34000"/>
                <a:gd name="connsiteX33" fmla="*/ 37215 w 81005"/>
                <a:gd name="connsiteY33" fmla="*/ 597 h 34000"/>
                <a:gd name="connsiteX34" fmla="*/ 37215 w 81005"/>
                <a:gd name="connsiteY34" fmla="*/ 597 h 3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1005" h="34000">
                  <a:moveTo>
                    <a:pt x="37215" y="597"/>
                  </a:moveTo>
                  <a:cubicBezTo>
                    <a:pt x="37215" y="1248"/>
                    <a:pt x="37215" y="1899"/>
                    <a:pt x="37215" y="2549"/>
                  </a:cubicBezTo>
                  <a:cubicBezTo>
                    <a:pt x="37215" y="6780"/>
                    <a:pt x="36565" y="6455"/>
                    <a:pt x="34937" y="8082"/>
                  </a:cubicBezTo>
                  <a:cubicBezTo>
                    <a:pt x="33310" y="9709"/>
                    <a:pt x="29404" y="11337"/>
                    <a:pt x="25825" y="12639"/>
                  </a:cubicBezTo>
                  <a:cubicBezTo>
                    <a:pt x="21919" y="13940"/>
                    <a:pt x="21268" y="11662"/>
                    <a:pt x="19641" y="10035"/>
                  </a:cubicBezTo>
                  <a:cubicBezTo>
                    <a:pt x="18339" y="8408"/>
                    <a:pt x="25825" y="1573"/>
                    <a:pt x="24848" y="271"/>
                  </a:cubicBezTo>
                  <a:cubicBezTo>
                    <a:pt x="23872" y="-1030"/>
                    <a:pt x="20943" y="2549"/>
                    <a:pt x="15736" y="6780"/>
                  </a:cubicBezTo>
                  <a:cubicBezTo>
                    <a:pt x="10528" y="11011"/>
                    <a:pt x="11830" y="9709"/>
                    <a:pt x="7925" y="10035"/>
                  </a:cubicBezTo>
                  <a:cubicBezTo>
                    <a:pt x="4019" y="10360"/>
                    <a:pt x="2066" y="11988"/>
                    <a:pt x="439" y="14266"/>
                  </a:cubicBezTo>
                  <a:cubicBezTo>
                    <a:pt x="-1188" y="16544"/>
                    <a:pt x="2066" y="18171"/>
                    <a:pt x="4345" y="20124"/>
                  </a:cubicBezTo>
                  <a:cubicBezTo>
                    <a:pt x="6948" y="21751"/>
                    <a:pt x="11179" y="20449"/>
                    <a:pt x="12806" y="21100"/>
                  </a:cubicBezTo>
                  <a:cubicBezTo>
                    <a:pt x="14434" y="21751"/>
                    <a:pt x="11830" y="23379"/>
                    <a:pt x="9552" y="25006"/>
                  </a:cubicBezTo>
                  <a:cubicBezTo>
                    <a:pt x="7599" y="26308"/>
                    <a:pt x="3694" y="27935"/>
                    <a:pt x="765" y="29562"/>
                  </a:cubicBezTo>
                  <a:cubicBezTo>
                    <a:pt x="1741" y="30213"/>
                    <a:pt x="2717" y="30864"/>
                    <a:pt x="3694" y="30864"/>
                  </a:cubicBezTo>
                  <a:cubicBezTo>
                    <a:pt x="4670" y="31189"/>
                    <a:pt x="5647" y="31189"/>
                    <a:pt x="7274" y="31189"/>
                  </a:cubicBezTo>
                  <a:cubicBezTo>
                    <a:pt x="9877" y="31189"/>
                    <a:pt x="14108" y="31515"/>
                    <a:pt x="21919" y="32817"/>
                  </a:cubicBezTo>
                  <a:cubicBezTo>
                    <a:pt x="32334" y="34769"/>
                    <a:pt x="50234" y="33793"/>
                    <a:pt x="61299" y="33468"/>
                  </a:cubicBezTo>
                  <a:cubicBezTo>
                    <a:pt x="63252" y="33468"/>
                    <a:pt x="64879" y="33468"/>
                    <a:pt x="66181" y="33142"/>
                  </a:cubicBezTo>
                  <a:cubicBezTo>
                    <a:pt x="71713" y="32817"/>
                    <a:pt x="76270" y="32491"/>
                    <a:pt x="79524" y="31840"/>
                  </a:cubicBezTo>
                  <a:cubicBezTo>
                    <a:pt x="78874" y="29237"/>
                    <a:pt x="77572" y="23379"/>
                    <a:pt x="77572" y="21751"/>
                  </a:cubicBezTo>
                  <a:cubicBezTo>
                    <a:pt x="77572" y="20124"/>
                    <a:pt x="78874" y="18822"/>
                    <a:pt x="79850" y="17846"/>
                  </a:cubicBezTo>
                  <a:lnTo>
                    <a:pt x="79850" y="17846"/>
                  </a:lnTo>
                  <a:cubicBezTo>
                    <a:pt x="80175" y="17520"/>
                    <a:pt x="81477" y="18171"/>
                    <a:pt x="80826" y="17520"/>
                  </a:cubicBezTo>
                  <a:cubicBezTo>
                    <a:pt x="80501" y="16870"/>
                    <a:pt x="79199" y="15242"/>
                    <a:pt x="78222" y="13290"/>
                  </a:cubicBezTo>
                  <a:cubicBezTo>
                    <a:pt x="76921" y="11337"/>
                    <a:pt x="75944" y="9059"/>
                    <a:pt x="75619" y="8408"/>
                  </a:cubicBezTo>
                  <a:lnTo>
                    <a:pt x="75619" y="8408"/>
                  </a:lnTo>
                  <a:cubicBezTo>
                    <a:pt x="75619" y="8082"/>
                    <a:pt x="74968" y="7431"/>
                    <a:pt x="73992" y="6780"/>
                  </a:cubicBezTo>
                  <a:cubicBezTo>
                    <a:pt x="73341" y="6129"/>
                    <a:pt x="72690" y="5804"/>
                    <a:pt x="72365" y="5804"/>
                  </a:cubicBezTo>
                  <a:cubicBezTo>
                    <a:pt x="72039" y="5804"/>
                    <a:pt x="70412" y="6129"/>
                    <a:pt x="68459" y="6780"/>
                  </a:cubicBezTo>
                  <a:cubicBezTo>
                    <a:pt x="65530" y="7431"/>
                    <a:pt x="61950" y="8408"/>
                    <a:pt x="60323" y="8408"/>
                  </a:cubicBezTo>
                  <a:cubicBezTo>
                    <a:pt x="58045" y="8408"/>
                    <a:pt x="53488" y="6129"/>
                    <a:pt x="49583" y="4502"/>
                  </a:cubicBezTo>
                  <a:cubicBezTo>
                    <a:pt x="48281" y="3851"/>
                    <a:pt x="47304" y="3526"/>
                    <a:pt x="46328" y="3200"/>
                  </a:cubicBezTo>
                  <a:cubicBezTo>
                    <a:pt x="44050" y="2224"/>
                    <a:pt x="40470" y="1573"/>
                    <a:pt x="37215" y="597"/>
                  </a:cubicBezTo>
                  <a:lnTo>
                    <a:pt x="37215" y="597"/>
                  </a:lnTo>
                  <a:lnTo>
                    <a:pt x="37215" y="59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4" name="Freeform: Shape 2783">
              <a:extLst>
                <a:ext uri="{FF2B5EF4-FFF2-40B4-BE49-F238E27FC236}">
                  <a16:creationId xmlns:a16="http://schemas.microsoft.com/office/drawing/2014/main" id="{46E09B5B-06C4-4B86-BCA2-5CC1C1B8D1E2}"/>
                </a:ext>
              </a:extLst>
            </p:cNvPr>
            <p:cNvSpPr/>
            <p:nvPr/>
          </p:nvSpPr>
          <p:spPr>
            <a:xfrm>
              <a:off x="6351369" y="2671927"/>
              <a:ext cx="155927" cy="97671"/>
            </a:xfrm>
            <a:custGeom>
              <a:avLst/>
              <a:gdLst>
                <a:gd name="connsiteX0" fmla="*/ 687 w 155927"/>
                <a:gd name="connsiteY0" fmla="*/ 14356 h 97671"/>
                <a:gd name="connsiteX1" fmla="*/ 36 w 155927"/>
                <a:gd name="connsiteY1" fmla="*/ 19237 h 97671"/>
                <a:gd name="connsiteX2" fmla="*/ 2965 w 155927"/>
                <a:gd name="connsiteY2" fmla="*/ 33557 h 97671"/>
                <a:gd name="connsiteX3" fmla="*/ 5243 w 155927"/>
                <a:gd name="connsiteY3" fmla="*/ 45274 h 97671"/>
                <a:gd name="connsiteX4" fmla="*/ 6545 w 155927"/>
                <a:gd name="connsiteY4" fmla="*/ 45599 h 97671"/>
                <a:gd name="connsiteX5" fmla="*/ 16309 w 155927"/>
                <a:gd name="connsiteY5" fmla="*/ 48203 h 97671"/>
                <a:gd name="connsiteX6" fmla="*/ 19563 w 155927"/>
                <a:gd name="connsiteY6" fmla="*/ 49830 h 97671"/>
                <a:gd name="connsiteX7" fmla="*/ 29001 w 155927"/>
                <a:gd name="connsiteY7" fmla="*/ 53736 h 97671"/>
                <a:gd name="connsiteX8" fmla="*/ 36487 w 155927"/>
                <a:gd name="connsiteY8" fmla="*/ 52434 h 97671"/>
                <a:gd name="connsiteX9" fmla="*/ 41043 w 155927"/>
                <a:gd name="connsiteY9" fmla="*/ 51457 h 97671"/>
                <a:gd name="connsiteX10" fmla="*/ 44298 w 155927"/>
                <a:gd name="connsiteY10" fmla="*/ 53085 h 97671"/>
                <a:gd name="connsiteX11" fmla="*/ 46901 w 155927"/>
                <a:gd name="connsiteY11" fmla="*/ 55688 h 97671"/>
                <a:gd name="connsiteX12" fmla="*/ 46901 w 155927"/>
                <a:gd name="connsiteY12" fmla="*/ 55688 h 97671"/>
                <a:gd name="connsiteX13" fmla="*/ 49505 w 155927"/>
                <a:gd name="connsiteY13" fmla="*/ 60245 h 97671"/>
                <a:gd name="connsiteX14" fmla="*/ 51783 w 155927"/>
                <a:gd name="connsiteY14" fmla="*/ 64150 h 97671"/>
                <a:gd name="connsiteX15" fmla="*/ 50481 w 155927"/>
                <a:gd name="connsiteY15" fmla="*/ 68055 h 97671"/>
                <a:gd name="connsiteX16" fmla="*/ 50481 w 155927"/>
                <a:gd name="connsiteY16" fmla="*/ 68055 h 97671"/>
                <a:gd name="connsiteX17" fmla="*/ 48854 w 155927"/>
                <a:gd name="connsiteY17" fmla="*/ 70008 h 97671"/>
                <a:gd name="connsiteX18" fmla="*/ 50807 w 155927"/>
                <a:gd name="connsiteY18" fmla="*/ 79772 h 97671"/>
                <a:gd name="connsiteX19" fmla="*/ 54061 w 155927"/>
                <a:gd name="connsiteY19" fmla="*/ 79446 h 97671"/>
                <a:gd name="connsiteX20" fmla="*/ 59919 w 155927"/>
                <a:gd name="connsiteY20" fmla="*/ 81725 h 97671"/>
                <a:gd name="connsiteX21" fmla="*/ 66428 w 155927"/>
                <a:gd name="connsiteY21" fmla="*/ 86932 h 97671"/>
                <a:gd name="connsiteX22" fmla="*/ 69683 w 155927"/>
                <a:gd name="connsiteY22" fmla="*/ 96044 h 97671"/>
                <a:gd name="connsiteX23" fmla="*/ 69683 w 155927"/>
                <a:gd name="connsiteY23" fmla="*/ 96044 h 97671"/>
                <a:gd name="connsiteX24" fmla="*/ 74890 w 155927"/>
                <a:gd name="connsiteY24" fmla="*/ 95719 h 97671"/>
                <a:gd name="connsiteX25" fmla="*/ 80423 w 155927"/>
                <a:gd name="connsiteY25" fmla="*/ 95719 h 97671"/>
                <a:gd name="connsiteX26" fmla="*/ 90186 w 155927"/>
                <a:gd name="connsiteY26" fmla="*/ 97021 h 97671"/>
                <a:gd name="connsiteX27" fmla="*/ 93766 w 155927"/>
                <a:gd name="connsiteY27" fmla="*/ 97672 h 97671"/>
                <a:gd name="connsiteX28" fmla="*/ 93766 w 155927"/>
                <a:gd name="connsiteY28" fmla="*/ 97672 h 97671"/>
                <a:gd name="connsiteX29" fmla="*/ 97021 w 155927"/>
                <a:gd name="connsiteY29" fmla="*/ 96370 h 97671"/>
                <a:gd name="connsiteX30" fmla="*/ 102879 w 155927"/>
                <a:gd name="connsiteY30" fmla="*/ 93441 h 97671"/>
                <a:gd name="connsiteX31" fmla="*/ 102879 w 155927"/>
                <a:gd name="connsiteY31" fmla="*/ 93441 h 97671"/>
                <a:gd name="connsiteX32" fmla="*/ 103205 w 155927"/>
                <a:gd name="connsiteY32" fmla="*/ 92139 h 97671"/>
                <a:gd name="connsiteX33" fmla="*/ 106459 w 155927"/>
                <a:gd name="connsiteY33" fmla="*/ 87908 h 97671"/>
                <a:gd name="connsiteX34" fmla="*/ 112317 w 155927"/>
                <a:gd name="connsiteY34" fmla="*/ 87908 h 97671"/>
                <a:gd name="connsiteX35" fmla="*/ 112317 w 155927"/>
                <a:gd name="connsiteY35" fmla="*/ 87908 h 97671"/>
                <a:gd name="connsiteX36" fmla="*/ 115246 w 155927"/>
                <a:gd name="connsiteY36" fmla="*/ 87908 h 97671"/>
                <a:gd name="connsiteX37" fmla="*/ 115897 w 155927"/>
                <a:gd name="connsiteY37" fmla="*/ 87257 h 97671"/>
                <a:gd name="connsiteX38" fmla="*/ 120128 w 155927"/>
                <a:gd name="connsiteY38" fmla="*/ 84654 h 97671"/>
                <a:gd name="connsiteX39" fmla="*/ 126637 w 155927"/>
                <a:gd name="connsiteY39" fmla="*/ 86606 h 97671"/>
                <a:gd name="connsiteX40" fmla="*/ 130543 w 155927"/>
                <a:gd name="connsiteY40" fmla="*/ 88234 h 97671"/>
                <a:gd name="connsiteX41" fmla="*/ 129241 w 155927"/>
                <a:gd name="connsiteY41" fmla="*/ 82375 h 97671"/>
                <a:gd name="connsiteX42" fmla="*/ 127939 w 155927"/>
                <a:gd name="connsiteY42" fmla="*/ 75541 h 97671"/>
                <a:gd name="connsiteX43" fmla="*/ 128590 w 155927"/>
                <a:gd name="connsiteY43" fmla="*/ 73263 h 97671"/>
                <a:gd name="connsiteX44" fmla="*/ 132495 w 155927"/>
                <a:gd name="connsiteY44" fmla="*/ 64475 h 97671"/>
                <a:gd name="connsiteX45" fmla="*/ 139004 w 155927"/>
                <a:gd name="connsiteY45" fmla="*/ 58943 h 97671"/>
                <a:gd name="connsiteX46" fmla="*/ 147792 w 155927"/>
                <a:gd name="connsiteY46" fmla="*/ 52434 h 97671"/>
                <a:gd name="connsiteX47" fmla="*/ 148768 w 155927"/>
                <a:gd name="connsiteY47" fmla="*/ 51783 h 97671"/>
                <a:gd name="connsiteX48" fmla="*/ 155928 w 155927"/>
                <a:gd name="connsiteY48" fmla="*/ 47226 h 97671"/>
                <a:gd name="connsiteX49" fmla="*/ 154626 w 155927"/>
                <a:gd name="connsiteY49" fmla="*/ 46576 h 97671"/>
                <a:gd name="connsiteX50" fmla="*/ 150721 w 155927"/>
                <a:gd name="connsiteY50" fmla="*/ 42996 h 97671"/>
                <a:gd name="connsiteX51" fmla="*/ 152348 w 155927"/>
                <a:gd name="connsiteY51" fmla="*/ 36161 h 97671"/>
                <a:gd name="connsiteX52" fmla="*/ 152999 w 155927"/>
                <a:gd name="connsiteY52" fmla="*/ 34208 h 97671"/>
                <a:gd name="connsiteX53" fmla="*/ 152999 w 155927"/>
                <a:gd name="connsiteY53" fmla="*/ 30954 h 97671"/>
                <a:gd name="connsiteX54" fmla="*/ 145839 w 155927"/>
                <a:gd name="connsiteY54" fmla="*/ 25421 h 97671"/>
                <a:gd name="connsiteX55" fmla="*/ 145839 w 155927"/>
                <a:gd name="connsiteY55" fmla="*/ 25421 h 97671"/>
                <a:gd name="connsiteX56" fmla="*/ 145188 w 155927"/>
                <a:gd name="connsiteY56" fmla="*/ 24445 h 97671"/>
                <a:gd name="connsiteX57" fmla="*/ 145188 w 155927"/>
                <a:gd name="connsiteY57" fmla="*/ 24445 h 97671"/>
                <a:gd name="connsiteX58" fmla="*/ 139655 w 155927"/>
                <a:gd name="connsiteY58" fmla="*/ 19563 h 97671"/>
                <a:gd name="connsiteX59" fmla="*/ 128915 w 155927"/>
                <a:gd name="connsiteY59" fmla="*/ 11101 h 97671"/>
                <a:gd name="connsiteX60" fmla="*/ 122732 w 155927"/>
                <a:gd name="connsiteY60" fmla="*/ 10450 h 97671"/>
                <a:gd name="connsiteX61" fmla="*/ 115572 w 155927"/>
                <a:gd name="connsiteY61" fmla="*/ 10125 h 97671"/>
                <a:gd name="connsiteX62" fmla="*/ 109063 w 155927"/>
                <a:gd name="connsiteY62" fmla="*/ 2314 h 97671"/>
                <a:gd name="connsiteX63" fmla="*/ 108412 w 155927"/>
                <a:gd name="connsiteY63" fmla="*/ 36 h 97671"/>
                <a:gd name="connsiteX64" fmla="*/ 108412 w 155927"/>
                <a:gd name="connsiteY64" fmla="*/ 36 h 97671"/>
                <a:gd name="connsiteX65" fmla="*/ 103530 w 155927"/>
                <a:gd name="connsiteY65" fmla="*/ 3616 h 97671"/>
                <a:gd name="connsiteX66" fmla="*/ 98974 w 155927"/>
                <a:gd name="connsiteY66" fmla="*/ 7196 h 97671"/>
                <a:gd name="connsiteX67" fmla="*/ 93766 w 155927"/>
                <a:gd name="connsiteY67" fmla="*/ 6219 h 97671"/>
                <a:gd name="connsiteX68" fmla="*/ 93766 w 155927"/>
                <a:gd name="connsiteY68" fmla="*/ 6219 h 97671"/>
                <a:gd name="connsiteX69" fmla="*/ 93116 w 155927"/>
                <a:gd name="connsiteY69" fmla="*/ 5568 h 97671"/>
                <a:gd name="connsiteX70" fmla="*/ 91488 w 155927"/>
                <a:gd name="connsiteY70" fmla="*/ 6219 h 97671"/>
                <a:gd name="connsiteX71" fmla="*/ 87257 w 155927"/>
                <a:gd name="connsiteY71" fmla="*/ 7847 h 97671"/>
                <a:gd name="connsiteX72" fmla="*/ 81725 w 155927"/>
                <a:gd name="connsiteY72" fmla="*/ 5894 h 97671"/>
                <a:gd name="connsiteX73" fmla="*/ 76192 w 155927"/>
                <a:gd name="connsiteY73" fmla="*/ 3290 h 97671"/>
                <a:gd name="connsiteX74" fmla="*/ 69357 w 155927"/>
                <a:gd name="connsiteY74" fmla="*/ 3616 h 97671"/>
                <a:gd name="connsiteX75" fmla="*/ 59594 w 155927"/>
                <a:gd name="connsiteY75" fmla="*/ 6219 h 97671"/>
                <a:gd name="connsiteX76" fmla="*/ 55037 w 155927"/>
                <a:gd name="connsiteY76" fmla="*/ 4592 h 97671"/>
                <a:gd name="connsiteX77" fmla="*/ 53410 w 155927"/>
                <a:gd name="connsiteY77" fmla="*/ 3290 h 97671"/>
                <a:gd name="connsiteX78" fmla="*/ 51783 w 155927"/>
                <a:gd name="connsiteY78" fmla="*/ 3616 h 97671"/>
                <a:gd name="connsiteX79" fmla="*/ 45274 w 155927"/>
                <a:gd name="connsiteY79" fmla="*/ 2965 h 97671"/>
                <a:gd name="connsiteX80" fmla="*/ 40067 w 155927"/>
                <a:gd name="connsiteY80" fmla="*/ 1663 h 97671"/>
                <a:gd name="connsiteX81" fmla="*/ 32581 w 155927"/>
                <a:gd name="connsiteY81" fmla="*/ 1663 h 97671"/>
                <a:gd name="connsiteX82" fmla="*/ 24119 w 155927"/>
                <a:gd name="connsiteY82" fmla="*/ 3290 h 97671"/>
                <a:gd name="connsiteX83" fmla="*/ 14356 w 155927"/>
                <a:gd name="connsiteY83" fmla="*/ 6545 h 97671"/>
                <a:gd name="connsiteX84" fmla="*/ 9800 w 155927"/>
                <a:gd name="connsiteY84" fmla="*/ 9474 h 97671"/>
                <a:gd name="connsiteX85" fmla="*/ 6871 w 155927"/>
                <a:gd name="connsiteY85" fmla="*/ 12077 h 97671"/>
                <a:gd name="connsiteX86" fmla="*/ 687 w 155927"/>
                <a:gd name="connsiteY86" fmla="*/ 14356 h 97671"/>
                <a:gd name="connsiteX87" fmla="*/ 687 w 155927"/>
                <a:gd name="connsiteY87" fmla="*/ 14356 h 9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5927" h="97671">
                  <a:moveTo>
                    <a:pt x="687" y="14356"/>
                  </a:moveTo>
                  <a:cubicBezTo>
                    <a:pt x="687" y="15332"/>
                    <a:pt x="361" y="16959"/>
                    <a:pt x="36" y="19237"/>
                  </a:cubicBezTo>
                  <a:cubicBezTo>
                    <a:pt x="-290" y="23794"/>
                    <a:pt x="1663" y="26397"/>
                    <a:pt x="2965" y="33557"/>
                  </a:cubicBezTo>
                  <a:cubicBezTo>
                    <a:pt x="3941" y="38114"/>
                    <a:pt x="4592" y="42019"/>
                    <a:pt x="5243" y="45274"/>
                  </a:cubicBezTo>
                  <a:lnTo>
                    <a:pt x="6545" y="45599"/>
                  </a:lnTo>
                  <a:cubicBezTo>
                    <a:pt x="10125" y="46250"/>
                    <a:pt x="14030" y="47226"/>
                    <a:pt x="16309" y="48203"/>
                  </a:cubicBezTo>
                  <a:cubicBezTo>
                    <a:pt x="17285" y="48528"/>
                    <a:pt x="18261" y="49179"/>
                    <a:pt x="19563" y="49830"/>
                  </a:cubicBezTo>
                  <a:cubicBezTo>
                    <a:pt x="23143" y="51457"/>
                    <a:pt x="27374" y="53736"/>
                    <a:pt x="29001" y="53736"/>
                  </a:cubicBezTo>
                  <a:cubicBezTo>
                    <a:pt x="30303" y="53736"/>
                    <a:pt x="33883" y="53085"/>
                    <a:pt x="36487" y="52434"/>
                  </a:cubicBezTo>
                  <a:cubicBezTo>
                    <a:pt x="38765" y="52108"/>
                    <a:pt x="40392" y="51457"/>
                    <a:pt x="41043" y="51457"/>
                  </a:cubicBezTo>
                  <a:cubicBezTo>
                    <a:pt x="42019" y="51457"/>
                    <a:pt x="43321" y="52108"/>
                    <a:pt x="44298" y="53085"/>
                  </a:cubicBezTo>
                  <a:cubicBezTo>
                    <a:pt x="45274" y="54061"/>
                    <a:pt x="46576" y="55037"/>
                    <a:pt x="46901" y="55688"/>
                  </a:cubicBezTo>
                  <a:lnTo>
                    <a:pt x="46901" y="55688"/>
                  </a:lnTo>
                  <a:cubicBezTo>
                    <a:pt x="47227" y="56339"/>
                    <a:pt x="48203" y="58292"/>
                    <a:pt x="49505" y="60245"/>
                  </a:cubicBezTo>
                  <a:cubicBezTo>
                    <a:pt x="50481" y="61872"/>
                    <a:pt x="51457" y="63825"/>
                    <a:pt x="51783" y="64150"/>
                  </a:cubicBezTo>
                  <a:cubicBezTo>
                    <a:pt x="53085" y="65452"/>
                    <a:pt x="51783" y="66754"/>
                    <a:pt x="50481" y="68055"/>
                  </a:cubicBezTo>
                  <a:lnTo>
                    <a:pt x="50481" y="68055"/>
                  </a:lnTo>
                  <a:cubicBezTo>
                    <a:pt x="49830" y="68706"/>
                    <a:pt x="48854" y="69683"/>
                    <a:pt x="48854" y="70008"/>
                  </a:cubicBezTo>
                  <a:cubicBezTo>
                    <a:pt x="48854" y="71635"/>
                    <a:pt x="50156" y="77494"/>
                    <a:pt x="50807" y="79772"/>
                  </a:cubicBezTo>
                  <a:cubicBezTo>
                    <a:pt x="52109" y="79446"/>
                    <a:pt x="53410" y="79446"/>
                    <a:pt x="54061" y="79446"/>
                  </a:cubicBezTo>
                  <a:cubicBezTo>
                    <a:pt x="55689" y="79446"/>
                    <a:pt x="57967" y="80423"/>
                    <a:pt x="59919" y="81725"/>
                  </a:cubicBezTo>
                  <a:cubicBezTo>
                    <a:pt x="62523" y="83352"/>
                    <a:pt x="65127" y="85630"/>
                    <a:pt x="66428" y="86932"/>
                  </a:cubicBezTo>
                  <a:cubicBezTo>
                    <a:pt x="67730" y="88234"/>
                    <a:pt x="68707" y="92139"/>
                    <a:pt x="69683" y="96044"/>
                  </a:cubicBezTo>
                  <a:lnTo>
                    <a:pt x="69683" y="96044"/>
                  </a:lnTo>
                  <a:cubicBezTo>
                    <a:pt x="71636" y="95719"/>
                    <a:pt x="72937" y="95719"/>
                    <a:pt x="74890" y="95719"/>
                  </a:cubicBezTo>
                  <a:cubicBezTo>
                    <a:pt x="76192" y="95719"/>
                    <a:pt x="78145" y="95719"/>
                    <a:pt x="80423" y="95719"/>
                  </a:cubicBezTo>
                  <a:cubicBezTo>
                    <a:pt x="84328" y="95394"/>
                    <a:pt x="87583" y="96370"/>
                    <a:pt x="90186" y="97021"/>
                  </a:cubicBezTo>
                  <a:cubicBezTo>
                    <a:pt x="91814" y="97346"/>
                    <a:pt x="93116" y="97672"/>
                    <a:pt x="93766" y="97672"/>
                  </a:cubicBezTo>
                  <a:lnTo>
                    <a:pt x="93766" y="97672"/>
                  </a:lnTo>
                  <a:cubicBezTo>
                    <a:pt x="94418" y="97672"/>
                    <a:pt x="95719" y="97021"/>
                    <a:pt x="97021" y="96370"/>
                  </a:cubicBezTo>
                  <a:cubicBezTo>
                    <a:pt x="99299" y="95394"/>
                    <a:pt x="101577" y="94092"/>
                    <a:pt x="102879" y="93441"/>
                  </a:cubicBezTo>
                  <a:lnTo>
                    <a:pt x="102879" y="93441"/>
                  </a:lnTo>
                  <a:cubicBezTo>
                    <a:pt x="103205" y="93441"/>
                    <a:pt x="103205" y="92790"/>
                    <a:pt x="103205" y="92139"/>
                  </a:cubicBezTo>
                  <a:cubicBezTo>
                    <a:pt x="103205" y="90186"/>
                    <a:pt x="103530" y="88559"/>
                    <a:pt x="106459" y="87908"/>
                  </a:cubicBezTo>
                  <a:cubicBezTo>
                    <a:pt x="108412" y="87583"/>
                    <a:pt x="110364" y="87908"/>
                    <a:pt x="112317" y="87908"/>
                  </a:cubicBezTo>
                  <a:lnTo>
                    <a:pt x="112317" y="87908"/>
                  </a:lnTo>
                  <a:cubicBezTo>
                    <a:pt x="113619" y="87908"/>
                    <a:pt x="114921" y="88234"/>
                    <a:pt x="115246" y="87908"/>
                  </a:cubicBezTo>
                  <a:cubicBezTo>
                    <a:pt x="115572" y="87908"/>
                    <a:pt x="115572" y="87583"/>
                    <a:pt x="115897" y="87257"/>
                  </a:cubicBezTo>
                  <a:cubicBezTo>
                    <a:pt x="116548" y="86281"/>
                    <a:pt x="117850" y="85304"/>
                    <a:pt x="120128" y="84654"/>
                  </a:cubicBezTo>
                  <a:cubicBezTo>
                    <a:pt x="122406" y="84003"/>
                    <a:pt x="124359" y="85304"/>
                    <a:pt x="126637" y="86606"/>
                  </a:cubicBezTo>
                  <a:cubicBezTo>
                    <a:pt x="128264" y="87583"/>
                    <a:pt x="129892" y="88559"/>
                    <a:pt x="130543" y="88234"/>
                  </a:cubicBezTo>
                  <a:cubicBezTo>
                    <a:pt x="131194" y="87908"/>
                    <a:pt x="130217" y="84979"/>
                    <a:pt x="129241" y="82375"/>
                  </a:cubicBezTo>
                  <a:cubicBezTo>
                    <a:pt x="128264" y="79772"/>
                    <a:pt x="127288" y="77168"/>
                    <a:pt x="127939" y="75541"/>
                  </a:cubicBezTo>
                  <a:cubicBezTo>
                    <a:pt x="128264" y="74890"/>
                    <a:pt x="128264" y="74239"/>
                    <a:pt x="128590" y="73263"/>
                  </a:cubicBezTo>
                  <a:cubicBezTo>
                    <a:pt x="129241" y="70334"/>
                    <a:pt x="129892" y="67079"/>
                    <a:pt x="132495" y="64475"/>
                  </a:cubicBezTo>
                  <a:cubicBezTo>
                    <a:pt x="133797" y="63174"/>
                    <a:pt x="136075" y="60895"/>
                    <a:pt x="139004" y="58943"/>
                  </a:cubicBezTo>
                  <a:cubicBezTo>
                    <a:pt x="142910" y="56014"/>
                    <a:pt x="147141" y="53085"/>
                    <a:pt x="147792" y="52434"/>
                  </a:cubicBezTo>
                  <a:cubicBezTo>
                    <a:pt x="147792" y="52434"/>
                    <a:pt x="148443" y="52108"/>
                    <a:pt x="148768" y="51783"/>
                  </a:cubicBezTo>
                  <a:cubicBezTo>
                    <a:pt x="151046" y="50806"/>
                    <a:pt x="155928" y="48203"/>
                    <a:pt x="155928" y="47226"/>
                  </a:cubicBezTo>
                  <a:cubicBezTo>
                    <a:pt x="155928" y="47226"/>
                    <a:pt x="155277" y="46901"/>
                    <a:pt x="154626" y="46576"/>
                  </a:cubicBezTo>
                  <a:cubicBezTo>
                    <a:pt x="152999" y="45925"/>
                    <a:pt x="151046" y="44948"/>
                    <a:pt x="150721" y="42996"/>
                  </a:cubicBezTo>
                  <a:cubicBezTo>
                    <a:pt x="150070" y="40717"/>
                    <a:pt x="151372" y="38114"/>
                    <a:pt x="152348" y="36161"/>
                  </a:cubicBezTo>
                  <a:cubicBezTo>
                    <a:pt x="152673" y="35185"/>
                    <a:pt x="152999" y="34534"/>
                    <a:pt x="152999" y="34208"/>
                  </a:cubicBezTo>
                  <a:cubicBezTo>
                    <a:pt x="152999" y="33557"/>
                    <a:pt x="152999" y="32256"/>
                    <a:pt x="152999" y="30954"/>
                  </a:cubicBezTo>
                  <a:cubicBezTo>
                    <a:pt x="150070" y="30303"/>
                    <a:pt x="148117" y="28025"/>
                    <a:pt x="145839" y="25421"/>
                  </a:cubicBezTo>
                  <a:lnTo>
                    <a:pt x="145839" y="25421"/>
                  </a:lnTo>
                  <a:lnTo>
                    <a:pt x="145188" y="24445"/>
                  </a:lnTo>
                  <a:lnTo>
                    <a:pt x="145188" y="24445"/>
                  </a:lnTo>
                  <a:cubicBezTo>
                    <a:pt x="144212" y="23468"/>
                    <a:pt x="141934" y="21516"/>
                    <a:pt x="139655" y="19563"/>
                  </a:cubicBezTo>
                  <a:cubicBezTo>
                    <a:pt x="135099" y="15657"/>
                    <a:pt x="129566" y="11752"/>
                    <a:pt x="128915" y="11101"/>
                  </a:cubicBezTo>
                  <a:cubicBezTo>
                    <a:pt x="128590" y="10776"/>
                    <a:pt x="125986" y="10776"/>
                    <a:pt x="122732" y="10450"/>
                  </a:cubicBezTo>
                  <a:cubicBezTo>
                    <a:pt x="120454" y="10450"/>
                    <a:pt x="117850" y="10125"/>
                    <a:pt x="115572" y="10125"/>
                  </a:cubicBezTo>
                  <a:cubicBezTo>
                    <a:pt x="111016" y="9799"/>
                    <a:pt x="109714" y="5568"/>
                    <a:pt x="109063" y="2314"/>
                  </a:cubicBezTo>
                  <a:cubicBezTo>
                    <a:pt x="108737" y="1012"/>
                    <a:pt x="108412" y="36"/>
                    <a:pt x="108412" y="36"/>
                  </a:cubicBezTo>
                  <a:lnTo>
                    <a:pt x="108412" y="36"/>
                  </a:lnTo>
                  <a:cubicBezTo>
                    <a:pt x="108086" y="-290"/>
                    <a:pt x="105808" y="1663"/>
                    <a:pt x="103530" y="3616"/>
                  </a:cubicBezTo>
                  <a:cubicBezTo>
                    <a:pt x="101903" y="5243"/>
                    <a:pt x="100275" y="6545"/>
                    <a:pt x="98974" y="7196"/>
                  </a:cubicBezTo>
                  <a:cubicBezTo>
                    <a:pt x="96045" y="8823"/>
                    <a:pt x="94743" y="7521"/>
                    <a:pt x="93766" y="6219"/>
                  </a:cubicBezTo>
                  <a:lnTo>
                    <a:pt x="93766" y="6219"/>
                  </a:lnTo>
                  <a:cubicBezTo>
                    <a:pt x="93441" y="5894"/>
                    <a:pt x="93441" y="5568"/>
                    <a:pt x="93116" y="5568"/>
                  </a:cubicBezTo>
                  <a:cubicBezTo>
                    <a:pt x="93116" y="5568"/>
                    <a:pt x="92464" y="5894"/>
                    <a:pt x="91488" y="6219"/>
                  </a:cubicBezTo>
                  <a:cubicBezTo>
                    <a:pt x="90186" y="6870"/>
                    <a:pt x="88885" y="7521"/>
                    <a:pt x="87257" y="7847"/>
                  </a:cubicBezTo>
                  <a:cubicBezTo>
                    <a:pt x="85305" y="8172"/>
                    <a:pt x="83677" y="6870"/>
                    <a:pt x="81725" y="5894"/>
                  </a:cubicBezTo>
                  <a:cubicBezTo>
                    <a:pt x="80098" y="4918"/>
                    <a:pt x="78145" y="3616"/>
                    <a:pt x="76192" y="3290"/>
                  </a:cubicBezTo>
                  <a:cubicBezTo>
                    <a:pt x="74565" y="2965"/>
                    <a:pt x="71961" y="3290"/>
                    <a:pt x="69357" y="3616"/>
                  </a:cubicBezTo>
                  <a:cubicBezTo>
                    <a:pt x="65127" y="4267"/>
                    <a:pt x="60570" y="5568"/>
                    <a:pt x="59594" y="6219"/>
                  </a:cubicBezTo>
                  <a:cubicBezTo>
                    <a:pt x="57641" y="6870"/>
                    <a:pt x="56339" y="5568"/>
                    <a:pt x="55037" y="4592"/>
                  </a:cubicBezTo>
                  <a:cubicBezTo>
                    <a:pt x="54387" y="3941"/>
                    <a:pt x="53736" y="3290"/>
                    <a:pt x="53410" y="3290"/>
                  </a:cubicBezTo>
                  <a:cubicBezTo>
                    <a:pt x="53085" y="3290"/>
                    <a:pt x="52434" y="3290"/>
                    <a:pt x="51783" y="3616"/>
                  </a:cubicBezTo>
                  <a:cubicBezTo>
                    <a:pt x="49830" y="4267"/>
                    <a:pt x="47552" y="4918"/>
                    <a:pt x="45274" y="2965"/>
                  </a:cubicBezTo>
                  <a:cubicBezTo>
                    <a:pt x="44298" y="1988"/>
                    <a:pt x="42345" y="1663"/>
                    <a:pt x="40067" y="1663"/>
                  </a:cubicBezTo>
                  <a:cubicBezTo>
                    <a:pt x="37789" y="1663"/>
                    <a:pt x="34859" y="1663"/>
                    <a:pt x="32581" y="1663"/>
                  </a:cubicBezTo>
                  <a:cubicBezTo>
                    <a:pt x="30303" y="1663"/>
                    <a:pt x="27048" y="2314"/>
                    <a:pt x="24119" y="3290"/>
                  </a:cubicBezTo>
                  <a:cubicBezTo>
                    <a:pt x="20539" y="4267"/>
                    <a:pt x="16959" y="5568"/>
                    <a:pt x="14356" y="6545"/>
                  </a:cubicBezTo>
                  <a:cubicBezTo>
                    <a:pt x="11427" y="7847"/>
                    <a:pt x="10776" y="8498"/>
                    <a:pt x="9800" y="9474"/>
                  </a:cubicBezTo>
                  <a:cubicBezTo>
                    <a:pt x="9149" y="10125"/>
                    <a:pt x="8498" y="11101"/>
                    <a:pt x="6871" y="12077"/>
                  </a:cubicBezTo>
                  <a:cubicBezTo>
                    <a:pt x="4267" y="13054"/>
                    <a:pt x="2314" y="13705"/>
                    <a:pt x="687" y="14356"/>
                  </a:cubicBezTo>
                  <a:lnTo>
                    <a:pt x="687" y="1435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5" name="Freeform: Shape 2784">
              <a:extLst>
                <a:ext uri="{FF2B5EF4-FFF2-40B4-BE49-F238E27FC236}">
                  <a16:creationId xmlns:a16="http://schemas.microsoft.com/office/drawing/2014/main" id="{3A754B4A-5302-4A3E-8628-52D1F691B096}"/>
                </a:ext>
              </a:extLst>
            </p:cNvPr>
            <p:cNvSpPr/>
            <p:nvPr/>
          </p:nvSpPr>
          <p:spPr>
            <a:xfrm>
              <a:off x="6349442" y="2606285"/>
              <a:ext cx="200164" cy="92690"/>
            </a:xfrm>
            <a:custGeom>
              <a:avLst/>
              <a:gdLst>
                <a:gd name="connsiteX0" fmla="*/ 93416 w 200164"/>
                <a:gd name="connsiteY0" fmla="*/ 7747 h 92690"/>
                <a:gd name="connsiteX1" fmla="*/ 92439 w 200164"/>
                <a:gd name="connsiteY1" fmla="*/ 13280 h 92690"/>
                <a:gd name="connsiteX2" fmla="*/ 96019 w 200164"/>
                <a:gd name="connsiteY2" fmla="*/ 28251 h 92690"/>
                <a:gd name="connsiteX3" fmla="*/ 87232 w 200164"/>
                <a:gd name="connsiteY3" fmla="*/ 39316 h 92690"/>
                <a:gd name="connsiteX4" fmla="*/ 79746 w 200164"/>
                <a:gd name="connsiteY4" fmla="*/ 42896 h 92690"/>
                <a:gd name="connsiteX5" fmla="*/ 67705 w 200164"/>
                <a:gd name="connsiteY5" fmla="*/ 40618 h 92690"/>
                <a:gd name="connsiteX6" fmla="*/ 62498 w 200164"/>
                <a:gd name="connsiteY6" fmla="*/ 29553 h 92690"/>
                <a:gd name="connsiteX7" fmla="*/ 56314 w 200164"/>
                <a:gd name="connsiteY7" fmla="*/ 25322 h 92690"/>
                <a:gd name="connsiteX8" fmla="*/ 43947 w 200164"/>
                <a:gd name="connsiteY8" fmla="*/ 15558 h 92690"/>
                <a:gd name="connsiteX9" fmla="*/ 23118 w 200164"/>
                <a:gd name="connsiteY9" fmla="*/ 18487 h 92690"/>
                <a:gd name="connsiteX10" fmla="*/ 12703 w 200164"/>
                <a:gd name="connsiteY10" fmla="*/ 28576 h 92690"/>
                <a:gd name="connsiteX11" fmla="*/ 13028 w 200164"/>
                <a:gd name="connsiteY11" fmla="*/ 39967 h 92690"/>
                <a:gd name="connsiteX12" fmla="*/ 1638 w 200164"/>
                <a:gd name="connsiteY12" fmla="*/ 49080 h 92690"/>
                <a:gd name="connsiteX13" fmla="*/ 3265 w 200164"/>
                <a:gd name="connsiteY13" fmla="*/ 61122 h 92690"/>
                <a:gd name="connsiteX14" fmla="*/ 661 w 200164"/>
                <a:gd name="connsiteY14" fmla="*/ 69909 h 92690"/>
                <a:gd name="connsiteX15" fmla="*/ 2289 w 200164"/>
                <a:gd name="connsiteY15" fmla="*/ 76418 h 92690"/>
                <a:gd name="connsiteX16" fmla="*/ 2289 w 200164"/>
                <a:gd name="connsiteY16" fmla="*/ 76743 h 92690"/>
                <a:gd name="connsiteX17" fmla="*/ 6194 w 200164"/>
                <a:gd name="connsiteY17" fmla="*/ 74465 h 92690"/>
                <a:gd name="connsiteX18" fmla="*/ 8798 w 200164"/>
                <a:gd name="connsiteY18" fmla="*/ 72187 h 92690"/>
                <a:gd name="connsiteX19" fmla="*/ 14330 w 200164"/>
                <a:gd name="connsiteY19" fmla="*/ 68607 h 92690"/>
                <a:gd name="connsiteX20" fmla="*/ 24419 w 200164"/>
                <a:gd name="connsiteY20" fmla="*/ 65352 h 92690"/>
                <a:gd name="connsiteX21" fmla="*/ 33532 w 200164"/>
                <a:gd name="connsiteY21" fmla="*/ 63725 h 92690"/>
                <a:gd name="connsiteX22" fmla="*/ 41343 w 200164"/>
                <a:gd name="connsiteY22" fmla="*/ 63725 h 92690"/>
                <a:gd name="connsiteX23" fmla="*/ 47852 w 200164"/>
                <a:gd name="connsiteY23" fmla="*/ 65678 h 92690"/>
                <a:gd name="connsiteX24" fmla="*/ 52083 w 200164"/>
                <a:gd name="connsiteY24" fmla="*/ 66003 h 92690"/>
                <a:gd name="connsiteX25" fmla="*/ 54687 w 200164"/>
                <a:gd name="connsiteY25" fmla="*/ 65678 h 92690"/>
                <a:gd name="connsiteX26" fmla="*/ 57941 w 200164"/>
                <a:gd name="connsiteY26" fmla="*/ 67631 h 92690"/>
                <a:gd name="connsiteX27" fmla="*/ 59894 w 200164"/>
                <a:gd name="connsiteY27" fmla="*/ 68932 h 92690"/>
                <a:gd name="connsiteX28" fmla="*/ 70309 w 200164"/>
                <a:gd name="connsiteY28" fmla="*/ 66329 h 92690"/>
                <a:gd name="connsiteX29" fmla="*/ 77794 w 200164"/>
                <a:gd name="connsiteY29" fmla="*/ 66003 h 92690"/>
                <a:gd name="connsiteX30" fmla="*/ 84303 w 200164"/>
                <a:gd name="connsiteY30" fmla="*/ 68932 h 92690"/>
                <a:gd name="connsiteX31" fmla="*/ 88208 w 200164"/>
                <a:gd name="connsiteY31" fmla="*/ 70560 h 92690"/>
                <a:gd name="connsiteX32" fmla="*/ 91463 w 200164"/>
                <a:gd name="connsiteY32" fmla="*/ 69258 h 92690"/>
                <a:gd name="connsiteX33" fmla="*/ 95043 w 200164"/>
                <a:gd name="connsiteY33" fmla="*/ 68281 h 92690"/>
                <a:gd name="connsiteX34" fmla="*/ 96670 w 200164"/>
                <a:gd name="connsiteY34" fmla="*/ 69583 h 92690"/>
                <a:gd name="connsiteX35" fmla="*/ 96670 w 200164"/>
                <a:gd name="connsiteY35" fmla="*/ 69583 h 92690"/>
                <a:gd name="connsiteX36" fmla="*/ 98623 w 200164"/>
                <a:gd name="connsiteY36" fmla="*/ 69909 h 92690"/>
                <a:gd name="connsiteX37" fmla="*/ 102528 w 200164"/>
                <a:gd name="connsiteY37" fmla="*/ 66654 h 92690"/>
                <a:gd name="connsiteX38" fmla="*/ 110339 w 200164"/>
                <a:gd name="connsiteY38" fmla="*/ 62423 h 92690"/>
                <a:gd name="connsiteX39" fmla="*/ 110339 w 200164"/>
                <a:gd name="connsiteY39" fmla="*/ 62423 h 92690"/>
                <a:gd name="connsiteX40" fmla="*/ 112617 w 200164"/>
                <a:gd name="connsiteY40" fmla="*/ 66329 h 92690"/>
                <a:gd name="connsiteX41" fmla="*/ 116848 w 200164"/>
                <a:gd name="connsiteY41" fmla="*/ 71861 h 92690"/>
                <a:gd name="connsiteX42" fmla="*/ 124008 w 200164"/>
                <a:gd name="connsiteY42" fmla="*/ 72187 h 92690"/>
                <a:gd name="connsiteX43" fmla="*/ 131819 w 200164"/>
                <a:gd name="connsiteY43" fmla="*/ 73163 h 92690"/>
                <a:gd name="connsiteX44" fmla="*/ 142559 w 200164"/>
                <a:gd name="connsiteY44" fmla="*/ 81625 h 92690"/>
                <a:gd name="connsiteX45" fmla="*/ 148417 w 200164"/>
                <a:gd name="connsiteY45" fmla="*/ 86832 h 92690"/>
                <a:gd name="connsiteX46" fmla="*/ 148417 w 200164"/>
                <a:gd name="connsiteY46" fmla="*/ 86832 h 92690"/>
                <a:gd name="connsiteX47" fmla="*/ 149068 w 200164"/>
                <a:gd name="connsiteY47" fmla="*/ 87809 h 92690"/>
                <a:gd name="connsiteX48" fmla="*/ 149068 w 200164"/>
                <a:gd name="connsiteY48" fmla="*/ 87809 h 92690"/>
                <a:gd name="connsiteX49" fmla="*/ 155577 w 200164"/>
                <a:gd name="connsiteY49" fmla="*/ 92690 h 92690"/>
                <a:gd name="connsiteX50" fmla="*/ 159808 w 200164"/>
                <a:gd name="connsiteY50" fmla="*/ 92365 h 92690"/>
                <a:gd name="connsiteX51" fmla="*/ 159808 w 200164"/>
                <a:gd name="connsiteY51" fmla="*/ 92365 h 92690"/>
                <a:gd name="connsiteX52" fmla="*/ 163063 w 200164"/>
                <a:gd name="connsiteY52" fmla="*/ 90087 h 92690"/>
                <a:gd name="connsiteX53" fmla="*/ 176081 w 200164"/>
                <a:gd name="connsiteY53" fmla="*/ 88134 h 92690"/>
                <a:gd name="connsiteX54" fmla="*/ 183566 w 200164"/>
                <a:gd name="connsiteY54" fmla="*/ 87483 h 92690"/>
                <a:gd name="connsiteX55" fmla="*/ 184868 w 200164"/>
                <a:gd name="connsiteY55" fmla="*/ 84554 h 92690"/>
                <a:gd name="connsiteX56" fmla="*/ 186495 w 200164"/>
                <a:gd name="connsiteY56" fmla="*/ 80649 h 92690"/>
                <a:gd name="connsiteX57" fmla="*/ 186495 w 200164"/>
                <a:gd name="connsiteY57" fmla="*/ 80649 h 92690"/>
                <a:gd name="connsiteX58" fmla="*/ 189750 w 200164"/>
                <a:gd name="connsiteY58" fmla="*/ 77069 h 92690"/>
                <a:gd name="connsiteX59" fmla="*/ 193655 w 200164"/>
                <a:gd name="connsiteY59" fmla="*/ 74465 h 92690"/>
                <a:gd name="connsiteX60" fmla="*/ 199513 w 200164"/>
                <a:gd name="connsiteY60" fmla="*/ 73489 h 92690"/>
                <a:gd name="connsiteX61" fmla="*/ 199839 w 200164"/>
                <a:gd name="connsiteY61" fmla="*/ 70560 h 92690"/>
                <a:gd name="connsiteX62" fmla="*/ 200164 w 200164"/>
                <a:gd name="connsiteY62" fmla="*/ 68607 h 92690"/>
                <a:gd name="connsiteX63" fmla="*/ 197561 w 200164"/>
                <a:gd name="connsiteY63" fmla="*/ 60145 h 92690"/>
                <a:gd name="connsiteX64" fmla="*/ 193330 w 200164"/>
                <a:gd name="connsiteY64" fmla="*/ 49405 h 92690"/>
                <a:gd name="connsiteX65" fmla="*/ 189750 w 200164"/>
                <a:gd name="connsiteY65" fmla="*/ 48754 h 92690"/>
                <a:gd name="connsiteX66" fmla="*/ 186170 w 200164"/>
                <a:gd name="connsiteY66" fmla="*/ 48103 h 92690"/>
                <a:gd name="connsiteX67" fmla="*/ 186170 w 200164"/>
                <a:gd name="connsiteY67" fmla="*/ 48103 h 92690"/>
                <a:gd name="connsiteX68" fmla="*/ 187146 w 200164"/>
                <a:gd name="connsiteY68" fmla="*/ 42571 h 92690"/>
                <a:gd name="connsiteX69" fmla="*/ 188122 w 200164"/>
                <a:gd name="connsiteY69" fmla="*/ 40943 h 92690"/>
                <a:gd name="connsiteX70" fmla="*/ 188122 w 200164"/>
                <a:gd name="connsiteY70" fmla="*/ 39642 h 92690"/>
                <a:gd name="connsiteX71" fmla="*/ 187797 w 200164"/>
                <a:gd name="connsiteY71" fmla="*/ 37038 h 92690"/>
                <a:gd name="connsiteX72" fmla="*/ 189099 w 200164"/>
                <a:gd name="connsiteY72" fmla="*/ 31831 h 92690"/>
                <a:gd name="connsiteX73" fmla="*/ 190075 w 200164"/>
                <a:gd name="connsiteY73" fmla="*/ 28251 h 92690"/>
                <a:gd name="connsiteX74" fmla="*/ 182264 w 200164"/>
                <a:gd name="connsiteY74" fmla="*/ 23694 h 92690"/>
                <a:gd name="connsiteX75" fmla="*/ 177708 w 200164"/>
                <a:gd name="connsiteY75" fmla="*/ 21091 h 92690"/>
                <a:gd name="connsiteX76" fmla="*/ 177382 w 200164"/>
                <a:gd name="connsiteY76" fmla="*/ 19789 h 92690"/>
                <a:gd name="connsiteX77" fmla="*/ 163388 w 200164"/>
                <a:gd name="connsiteY77" fmla="*/ 18162 h 92690"/>
                <a:gd name="connsiteX78" fmla="*/ 159482 w 200164"/>
                <a:gd name="connsiteY78" fmla="*/ 19789 h 92690"/>
                <a:gd name="connsiteX79" fmla="*/ 156228 w 200164"/>
                <a:gd name="connsiteY79" fmla="*/ 21416 h 92690"/>
                <a:gd name="connsiteX80" fmla="*/ 149068 w 200164"/>
                <a:gd name="connsiteY80" fmla="*/ 18813 h 92690"/>
                <a:gd name="connsiteX81" fmla="*/ 139630 w 200164"/>
                <a:gd name="connsiteY81" fmla="*/ 9374 h 92690"/>
                <a:gd name="connsiteX82" fmla="*/ 130192 w 200164"/>
                <a:gd name="connsiteY82" fmla="*/ 4493 h 92690"/>
                <a:gd name="connsiteX83" fmla="*/ 129541 w 200164"/>
                <a:gd name="connsiteY83" fmla="*/ 4167 h 92690"/>
                <a:gd name="connsiteX84" fmla="*/ 129541 w 200164"/>
                <a:gd name="connsiteY84" fmla="*/ 4167 h 92690"/>
                <a:gd name="connsiteX85" fmla="*/ 126286 w 200164"/>
                <a:gd name="connsiteY85" fmla="*/ 3516 h 92690"/>
                <a:gd name="connsiteX86" fmla="*/ 121079 w 200164"/>
                <a:gd name="connsiteY86" fmla="*/ 3516 h 92690"/>
                <a:gd name="connsiteX87" fmla="*/ 114895 w 200164"/>
                <a:gd name="connsiteY87" fmla="*/ 1238 h 92690"/>
                <a:gd name="connsiteX88" fmla="*/ 113268 w 200164"/>
                <a:gd name="connsiteY88" fmla="*/ 262 h 92690"/>
                <a:gd name="connsiteX89" fmla="*/ 105457 w 200164"/>
                <a:gd name="connsiteY89" fmla="*/ 2865 h 92690"/>
                <a:gd name="connsiteX90" fmla="*/ 103830 w 200164"/>
                <a:gd name="connsiteY90" fmla="*/ 3842 h 92690"/>
                <a:gd name="connsiteX91" fmla="*/ 93416 w 200164"/>
                <a:gd name="connsiteY91" fmla="*/ 7747 h 92690"/>
                <a:gd name="connsiteX92" fmla="*/ 93416 w 200164"/>
                <a:gd name="connsiteY92" fmla="*/ 7747 h 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0164" h="92690">
                  <a:moveTo>
                    <a:pt x="93416" y="7747"/>
                  </a:moveTo>
                  <a:cubicBezTo>
                    <a:pt x="93090" y="9374"/>
                    <a:pt x="92439" y="11327"/>
                    <a:pt x="92439" y="13280"/>
                  </a:cubicBezTo>
                  <a:cubicBezTo>
                    <a:pt x="92114" y="17836"/>
                    <a:pt x="95694" y="24996"/>
                    <a:pt x="96019" y="28251"/>
                  </a:cubicBezTo>
                  <a:cubicBezTo>
                    <a:pt x="96345" y="31505"/>
                    <a:pt x="89510" y="37363"/>
                    <a:pt x="87232" y="39316"/>
                  </a:cubicBezTo>
                  <a:cubicBezTo>
                    <a:pt x="84954" y="40943"/>
                    <a:pt x="82350" y="41920"/>
                    <a:pt x="79746" y="42896"/>
                  </a:cubicBezTo>
                  <a:cubicBezTo>
                    <a:pt x="77143" y="43547"/>
                    <a:pt x="70309" y="42245"/>
                    <a:pt x="67705" y="40618"/>
                  </a:cubicBezTo>
                  <a:cubicBezTo>
                    <a:pt x="65427" y="38991"/>
                    <a:pt x="63148" y="32482"/>
                    <a:pt x="62498" y="29553"/>
                  </a:cubicBezTo>
                  <a:cubicBezTo>
                    <a:pt x="61846" y="26623"/>
                    <a:pt x="58918" y="27274"/>
                    <a:pt x="56314" y="25322"/>
                  </a:cubicBezTo>
                  <a:cubicBezTo>
                    <a:pt x="53710" y="23694"/>
                    <a:pt x="47527" y="16860"/>
                    <a:pt x="43947" y="15558"/>
                  </a:cubicBezTo>
                  <a:cubicBezTo>
                    <a:pt x="40367" y="14582"/>
                    <a:pt x="26047" y="17511"/>
                    <a:pt x="23118" y="18487"/>
                  </a:cubicBezTo>
                  <a:cubicBezTo>
                    <a:pt x="20514" y="19463"/>
                    <a:pt x="15307" y="26298"/>
                    <a:pt x="12703" y="28576"/>
                  </a:cubicBezTo>
                  <a:cubicBezTo>
                    <a:pt x="10100" y="30854"/>
                    <a:pt x="12703" y="35736"/>
                    <a:pt x="13028" y="39967"/>
                  </a:cubicBezTo>
                  <a:cubicBezTo>
                    <a:pt x="13680" y="44198"/>
                    <a:pt x="4567" y="46802"/>
                    <a:pt x="1638" y="49080"/>
                  </a:cubicBezTo>
                  <a:cubicBezTo>
                    <a:pt x="-1291" y="51358"/>
                    <a:pt x="2939" y="57867"/>
                    <a:pt x="3265" y="61122"/>
                  </a:cubicBezTo>
                  <a:cubicBezTo>
                    <a:pt x="3265" y="64376"/>
                    <a:pt x="2614" y="65027"/>
                    <a:pt x="661" y="69909"/>
                  </a:cubicBezTo>
                  <a:cubicBezTo>
                    <a:pt x="-1291" y="74791"/>
                    <a:pt x="1638" y="74140"/>
                    <a:pt x="2289" y="76418"/>
                  </a:cubicBezTo>
                  <a:cubicBezTo>
                    <a:pt x="2289" y="76418"/>
                    <a:pt x="2289" y="76743"/>
                    <a:pt x="2289" y="76743"/>
                  </a:cubicBezTo>
                  <a:cubicBezTo>
                    <a:pt x="3591" y="76418"/>
                    <a:pt x="4892" y="75767"/>
                    <a:pt x="6194" y="74465"/>
                  </a:cubicBezTo>
                  <a:cubicBezTo>
                    <a:pt x="7496" y="73489"/>
                    <a:pt x="8147" y="72838"/>
                    <a:pt x="8798" y="72187"/>
                  </a:cubicBezTo>
                  <a:cubicBezTo>
                    <a:pt x="10100" y="70885"/>
                    <a:pt x="10750" y="69909"/>
                    <a:pt x="14330" y="68607"/>
                  </a:cubicBezTo>
                  <a:cubicBezTo>
                    <a:pt x="16934" y="67631"/>
                    <a:pt x="20839" y="66329"/>
                    <a:pt x="24419" y="65352"/>
                  </a:cubicBezTo>
                  <a:cubicBezTo>
                    <a:pt x="27674" y="64376"/>
                    <a:pt x="31254" y="63725"/>
                    <a:pt x="33532" y="63725"/>
                  </a:cubicBezTo>
                  <a:cubicBezTo>
                    <a:pt x="36136" y="63400"/>
                    <a:pt x="38739" y="63400"/>
                    <a:pt x="41343" y="63725"/>
                  </a:cubicBezTo>
                  <a:cubicBezTo>
                    <a:pt x="43947" y="64051"/>
                    <a:pt x="46550" y="64376"/>
                    <a:pt x="47852" y="65678"/>
                  </a:cubicBezTo>
                  <a:cubicBezTo>
                    <a:pt x="49154" y="66654"/>
                    <a:pt x="50781" y="66329"/>
                    <a:pt x="52083" y="66003"/>
                  </a:cubicBezTo>
                  <a:cubicBezTo>
                    <a:pt x="53059" y="65678"/>
                    <a:pt x="53710" y="65678"/>
                    <a:pt x="54687" y="65678"/>
                  </a:cubicBezTo>
                  <a:cubicBezTo>
                    <a:pt x="55989" y="65678"/>
                    <a:pt x="56965" y="66654"/>
                    <a:pt x="57941" y="67631"/>
                  </a:cubicBezTo>
                  <a:cubicBezTo>
                    <a:pt x="58592" y="68281"/>
                    <a:pt x="59568" y="68932"/>
                    <a:pt x="59894" y="68932"/>
                  </a:cubicBezTo>
                  <a:cubicBezTo>
                    <a:pt x="61196" y="68607"/>
                    <a:pt x="65752" y="66980"/>
                    <a:pt x="70309" y="66329"/>
                  </a:cubicBezTo>
                  <a:cubicBezTo>
                    <a:pt x="73237" y="66003"/>
                    <a:pt x="75841" y="65678"/>
                    <a:pt x="77794" y="66003"/>
                  </a:cubicBezTo>
                  <a:cubicBezTo>
                    <a:pt x="80398" y="66329"/>
                    <a:pt x="82676" y="67956"/>
                    <a:pt x="84303" y="68932"/>
                  </a:cubicBezTo>
                  <a:cubicBezTo>
                    <a:pt x="85930" y="69909"/>
                    <a:pt x="87232" y="70560"/>
                    <a:pt x="88208" y="70560"/>
                  </a:cubicBezTo>
                  <a:cubicBezTo>
                    <a:pt x="89510" y="70560"/>
                    <a:pt x="90487" y="69909"/>
                    <a:pt x="91463" y="69258"/>
                  </a:cubicBezTo>
                  <a:cubicBezTo>
                    <a:pt x="92765" y="68607"/>
                    <a:pt x="93741" y="67956"/>
                    <a:pt x="95043" y="68281"/>
                  </a:cubicBezTo>
                  <a:cubicBezTo>
                    <a:pt x="95694" y="68607"/>
                    <a:pt x="96345" y="68932"/>
                    <a:pt x="96670" y="69583"/>
                  </a:cubicBezTo>
                  <a:lnTo>
                    <a:pt x="96670" y="69583"/>
                  </a:lnTo>
                  <a:cubicBezTo>
                    <a:pt x="96996" y="70234"/>
                    <a:pt x="97646" y="70560"/>
                    <a:pt x="98623" y="69909"/>
                  </a:cubicBezTo>
                  <a:cubicBezTo>
                    <a:pt x="99599" y="69258"/>
                    <a:pt x="101227" y="67956"/>
                    <a:pt x="102528" y="66654"/>
                  </a:cubicBezTo>
                  <a:cubicBezTo>
                    <a:pt x="105457" y="64051"/>
                    <a:pt x="108386" y="61447"/>
                    <a:pt x="110339" y="62423"/>
                  </a:cubicBezTo>
                  <a:lnTo>
                    <a:pt x="110339" y="62423"/>
                  </a:lnTo>
                  <a:cubicBezTo>
                    <a:pt x="111641" y="63074"/>
                    <a:pt x="111966" y="64701"/>
                    <a:pt x="112617" y="66329"/>
                  </a:cubicBezTo>
                  <a:cubicBezTo>
                    <a:pt x="113268" y="68607"/>
                    <a:pt x="113919" y="71861"/>
                    <a:pt x="116848" y="71861"/>
                  </a:cubicBezTo>
                  <a:cubicBezTo>
                    <a:pt x="119127" y="72187"/>
                    <a:pt x="121730" y="72187"/>
                    <a:pt x="124008" y="72187"/>
                  </a:cubicBezTo>
                  <a:cubicBezTo>
                    <a:pt x="127588" y="72187"/>
                    <a:pt x="130517" y="72512"/>
                    <a:pt x="131819" y="73163"/>
                  </a:cubicBezTo>
                  <a:cubicBezTo>
                    <a:pt x="132795" y="73814"/>
                    <a:pt x="138003" y="78045"/>
                    <a:pt x="142559" y="81625"/>
                  </a:cubicBezTo>
                  <a:cubicBezTo>
                    <a:pt x="145163" y="83578"/>
                    <a:pt x="147441" y="85856"/>
                    <a:pt x="148417" y="86832"/>
                  </a:cubicBezTo>
                  <a:lnTo>
                    <a:pt x="148417" y="86832"/>
                  </a:lnTo>
                  <a:lnTo>
                    <a:pt x="149068" y="87809"/>
                  </a:lnTo>
                  <a:lnTo>
                    <a:pt x="149068" y="87809"/>
                  </a:lnTo>
                  <a:cubicBezTo>
                    <a:pt x="151346" y="90412"/>
                    <a:pt x="152973" y="92690"/>
                    <a:pt x="155577" y="92690"/>
                  </a:cubicBezTo>
                  <a:cubicBezTo>
                    <a:pt x="157204" y="92690"/>
                    <a:pt x="158506" y="92690"/>
                    <a:pt x="159808" y="92365"/>
                  </a:cubicBezTo>
                  <a:lnTo>
                    <a:pt x="159808" y="92365"/>
                  </a:lnTo>
                  <a:cubicBezTo>
                    <a:pt x="161110" y="92040"/>
                    <a:pt x="162086" y="91389"/>
                    <a:pt x="163063" y="90087"/>
                  </a:cubicBezTo>
                  <a:cubicBezTo>
                    <a:pt x="165015" y="88134"/>
                    <a:pt x="170873" y="88134"/>
                    <a:pt x="176081" y="88134"/>
                  </a:cubicBezTo>
                  <a:cubicBezTo>
                    <a:pt x="179661" y="88134"/>
                    <a:pt x="182915" y="88134"/>
                    <a:pt x="183566" y="87483"/>
                  </a:cubicBezTo>
                  <a:cubicBezTo>
                    <a:pt x="184217" y="86832"/>
                    <a:pt x="184543" y="85856"/>
                    <a:pt x="184868" y="84554"/>
                  </a:cubicBezTo>
                  <a:cubicBezTo>
                    <a:pt x="185193" y="83252"/>
                    <a:pt x="185519" y="81951"/>
                    <a:pt x="186495" y="80649"/>
                  </a:cubicBezTo>
                  <a:lnTo>
                    <a:pt x="186495" y="80649"/>
                  </a:lnTo>
                  <a:cubicBezTo>
                    <a:pt x="187472" y="79347"/>
                    <a:pt x="188448" y="78045"/>
                    <a:pt x="189750" y="77069"/>
                  </a:cubicBezTo>
                  <a:cubicBezTo>
                    <a:pt x="191052" y="75767"/>
                    <a:pt x="192354" y="74791"/>
                    <a:pt x="193655" y="74465"/>
                  </a:cubicBezTo>
                  <a:cubicBezTo>
                    <a:pt x="194957" y="74140"/>
                    <a:pt x="197886" y="73489"/>
                    <a:pt x="199513" y="73489"/>
                  </a:cubicBezTo>
                  <a:cubicBezTo>
                    <a:pt x="199513" y="72512"/>
                    <a:pt x="199839" y="71536"/>
                    <a:pt x="199839" y="70560"/>
                  </a:cubicBezTo>
                  <a:cubicBezTo>
                    <a:pt x="200164" y="69909"/>
                    <a:pt x="200164" y="69258"/>
                    <a:pt x="200164" y="68607"/>
                  </a:cubicBezTo>
                  <a:cubicBezTo>
                    <a:pt x="200164" y="67956"/>
                    <a:pt x="198863" y="64051"/>
                    <a:pt x="197561" y="60145"/>
                  </a:cubicBezTo>
                  <a:cubicBezTo>
                    <a:pt x="195933" y="55589"/>
                    <a:pt x="193981" y="50382"/>
                    <a:pt x="193330" y="49405"/>
                  </a:cubicBezTo>
                  <a:cubicBezTo>
                    <a:pt x="193004" y="48754"/>
                    <a:pt x="191052" y="48754"/>
                    <a:pt x="189750" y="48754"/>
                  </a:cubicBezTo>
                  <a:cubicBezTo>
                    <a:pt x="188122" y="48754"/>
                    <a:pt x="186821" y="48754"/>
                    <a:pt x="186170" y="48103"/>
                  </a:cubicBezTo>
                  <a:lnTo>
                    <a:pt x="186170" y="48103"/>
                  </a:lnTo>
                  <a:cubicBezTo>
                    <a:pt x="184543" y="46802"/>
                    <a:pt x="186170" y="44523"/>
                    <a:pt x="187146" y="42571"/>
                  </a:cubicBezTo>
                  <a:cubicBezTo>
                    <a:pt x="187472" y="41920"/>
                    <a:pt x="188122" y="41269"/>
                    <a:pt x="188122" y="40943"/>
                  </a:cubicBezTo>
                  <a:cubicBezTo>
                    <a:pt x="188122" y="40618"/>
                    <a:pt x="188122" y="40292"/>
                    <a:pt x="188122" y="39642"/>
                  </a:cubicBezTo>
                  <a:cubicBezTo>
                    <a:pt x="188122" y="38991"/>
                    <a:pt x="187797" y="38340"/>
                    <a:pt x="187797" y="37038"/>
                  </a:cubicBezTo>
                  <a:cubicBezTo>
                    <a:pt x="187472" y="35411"/>
                    <a:pt x="188448" y="33458"/>
                    <a:pt x="189099" y="31831"/>
                  </a:cubicBezTo>
                  <a:cubicBezTo>
                    <a:pt x="189750" y="30529"/>
                    <a:pt x="190400" y="28902"/>
                    <a:pt x="190075" y="28251"/>
                  </a:cubicBezTo>
                  <a:cubicBezTo>
                    <a:pt x="190075" y="27600"/>
                    <a:pt x="185519" y="25322"/>
                    <a:pt x="182264" y="23694"/>
                  </a:cubicBezTo>
                  <a:cubicBezTo>
                    <a:pt x="179986" y="22718"/>
                    <a:pt x="178359" y="21742"/>
                    <a:pt x="177708" y="21091"/>
                  </a:cubicBezTo>
                  <a:cubicBezTo>
                    <a:pt x="177382" y="20765"/>
                    <a:pt x="177382" y="20440"/>
                    <a:pt x="177382" y="19789"/>
                  </a:cubicBezTo>
                  <a:cubicBezTo>
                    <a:pt x="174128" y="19463"/>
                    <a:pt x="165015" y="18162"/>
                    <a:pt x="163388" y="18162"/>
                  </a:cubicBezTo>
                  <a:cubicBezTo>
                    <a:pt x="162086" y="18487"/>
                    <a:pt x="161110" y="19138"/>
                    <a:pt x="159482" y="19789"/>
                  </a:cubicBezTo>
                  <a:cubicBezTo>
                    <a:pt x="158506" y="20440"/>
                    <a:pt x="157530" y="20765"/>
                    <a:pt x="156228" y="21416"/>
                  </a:cubicBezTo>
                  <a:cubicBezTo>
                    <a:pt x="154275" y="22393"/>
                    <a:pt x="151672" y="20765"/>
                    <a:pt x="149068" y="18813"/>
                  </a:cubicBezTo>
                  <a:cubicBezTo>
                    <a:pt x="145163" y="15558"/>
                    <a:pt x="140606" y="10676"/>
                    <a:pt x="139630" y="9374"/>
                  </a:cubicBezTo>
                  <a:cubicBezTo>
                    <a:pt x="138328" y="7747"/>
                    <a:pt x="132795" y="5469"/>
                    <a:pt x="130192" y="4493"/>
                  </a:cubicBezTo>
                  <a:lnTo>
                    <a:pt x="129541" y="4167"/>
                  </a:lnTo>
                  <a:lnTo>
                    <a:pt x="129541" y="4167"/>
                  </a:lnTo>
                  <a:cubicBezTo>
                    <a:pt x="128890" y="3842"/>
                    <a:pt x="127588" y="3516"/>
                    <a:pt x="126286" y="3516"/>
                  </a:cubicBezTo>
                  <a:cubicBezTo>
                    <a:pt x="124659" y="3516"/>
                    <a:pt x="122706" y="3516"/>
                    <a:pt x="121079" y="3516"/>
                  </a:cubicBezTo>
                  <a:cubicBezTo>
                    <a:pt x="118475" y="3516"/>
                    <a:pt x="116848" y="2540"/>
                    <a:pt x="114895" y="1238"/>
                  </a:cubicBezTo>
                  <a:cubicBezTo>
                    <a:pt x="114570" y="913"/>
                    <a:pt x="113919" y="587"/>
                    <a:pt x="113268" y="262"/>
                  </a:cubicBezTo>
                  <a:cubicBezTo>
                    <a:pt x="111641" y="-715"/>
                    <a:pt x="108061" y="1238"/>
                    <a:pt x="105457" y="2865"/>
                  </a:cubicBezTo>
                  <a:cubicBezTo>
                    <a:pt x="104807" y="3191"/>
                    <a:pt x="104155" y="3516"/>
                    <a:pt x="103830" y="3842"/>
                  </a:cubicBezTo>
                  <a:cubicBezTo>
                    <a:pt x="102203" y="6445"/>
                    <a:pt x="97321" y="7422"/>
                    <a:pt x="93416" y="7747"/>
                  </a:cubicBezTo>
                  <a:lnTo>
                    <a:pt x="93416" y="774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6" name="Freeform: Shape 2785">
              <a:extLst>
                <a:ext uri="{FF2B5EF4-FFF2-40B4-BE49-F238E27FC236}">
                  <a16:creationId xmlns:a16="http://schemas.microsoft.com/office/drawing/2014/main" id="{801BF556-CA3D-4185-985E-EBBC2D2BDAB9}"/>
                </a:ext>
              </a:extLst>
            </p:cNvPr>
            <p:cNvSpPr/>
            <p:nvPr/>
          </p:nvSpPr>
          <p:spPr>
            <a:xfrm>
              <a:off x="6371841" y="2539132"/>
              <a:ext cx="176725" cy="87980"/>
            </a:xfrm>
            <a:custGeom>
              <a:avLst/>
              <a:gdLst>
                <a:gd name="connsiteX0" fmla="*/ 175487 w 176725"/>
                <a:gd name="connsiteY0" fmla="*/ 9484 h 87980"/>
                <a:gd name="connsiteX1" fmla="*/ 175487 w 176725"/>
                <a:gd name="connsiteY1" fmla="*/ 9484 h 87980"/>
                <a:gd name="connsiteX2" fmla="*/ 168001 w 176725"/>
                <a:gd name="connsiteY2" fmla="*/ 11111 h 87980"/>
                <a:gd name="connsiteX3" fmla="*/ 155309 w 176725"/>
                <a:gd name="connsiteY3" fmla="*/ 9159 h 87980"/>
                <a:gd name="connsiteX4" fmla="*/ 144894 w 176725"/>
                <a:gd name="connsiteY4" fmla="*/ 10460 h 87980"/>
                <a:gd name="connsiteX5" fmla="*/ 138711 w 176725"/>
                <a:gd name="connsiteY5" fmla="*/ 6880 h 87980"/>
                <a:gd name="connsiteX6" fmla="*/ 119835 w 176725"/>
                <a:gd name="connsiteY6" fmla="*/ 4602 h 87980"/>
                <a:gd name="connsiteX7" fmla="*/ 107467 w 176725"/>
                <a:gd name="connsiteY7" fmla="*/ 2975 h 87980"/>
                <a:gd name="connsiteX8" fmla="*/ 102585 w 176725"/>
                <a:gd name="connsiteY8" fmla="*/ 697 h 87980"/>
                <a:gd name="connsiteX9" fmla="*/ 101609 w 176725"/>
                <a:gd name="connsiteY9" fmla="*/ 7531 h 87980"/>
                <a:gd name="connsiteX10" fmla="*/ 90544 w 176725"/>
                <a:gd name="connsiteY10" fmla="*/ 7857 h 87980"/>
                <a:gd name="connsiteX11" fmla="*/ 81431 w 176725"/>
                <a:gd name="connsiteY11" fmla="*/ 9484 h 87980"/>
                <a:gd name="connsiteX12" fmla="*/ 73295 w 176725"/>
                <a:gd name="connsiteY12" fmla="*/ 10460 h 87980"/>
                <a:gd name="connsiteX13" fmla="*/ 64833 w 176725"/>
                <a:gd name="connsiteY13" fmla="*/ 15342 h 87980"/>
                <a:gd name="connsiteX14" fmla="*/ 55720 w 176725"/>
                <a:gd name="connsiteY14" fmla="*/ 18922 h 87980"/>
                <a:gd name="connsiteX15" fmla="*/ 48235 w 176725"/>
                <a:gd name="connsiteY15" fmla="*/ 19898 h 87980"/>
                <a:gd name="connsiteX16" fmla="*/ 46608 w 176725"/>
                <a:gd name="connsiteY16" fmla="*/ 24780 h 87980"/>
                <a:gd name="connsiteX17" fmla="*/ 49211 w 176725"/>
                <a:gd name="connsiteY17" fmla="*/ 27059 h 87980"/>
                <a:gd name="connsiteX18" fmla="*/ 51489 w 176725"/>
                <a:gd name="connsiteY18" fmla="*/ 29988 h 87980"/>
                <a:gd name="connsiteX19" fmla="*/ 48235 w 176725"/>
                <a:gd name="connsiteY19" fmla="*/ 31940 h 87980"/>
                <a:gd name="connsiteX20" fmla="*/ 49862 w 176725"/>
                <a:gd name="connsiteY20" fmla="*/ 36171 h 87980"/>
                <a:gd name="connsiteX21" fmla="*/ 58324 w 176725"/>
                <a:gd name="connsiteY21" fmla="*/ 38449 h 87980"/>
                <a:gd name="connsiteX22" fmla="*/ 49211 w 176725"/>
                <a:gd name="connsiteY22" fmla="*/ 39426 h 87980"/>
                <a:gd name="connsiteX23" fmla="*/ 48560 w 176725"/>
                <a:gd name="connsiteY23" fmla="*/ 45609 h 87980"/>
                <a:gd name="connsiteX24" fmla="*/ 55069 w 176725"/>
                <a:gd name="connsiteY24" fmla="*/ 54071 h 87980"/>
                <a:gd name="connsiteX25" fmla="*/ 60928 w 176725"/>
                <a:gd name="connsiteY25" fmla="*/ 56349 h 87980"/>
                <a:gd name="connsiteX26" fmla="*/ 68413 w 176725"/>
                <a:gd name="connsiteY26" fmla="*/ 58302 h 87980"/>
                <a:gd name="connsiteX27" fmla="*/ 74271 w 176725"/>
                <a:gd name="connsiteY27" fmla="*/ 54071 h 87980"/>
                <a:gd name="connsiteX28" fmla="*/ 76549 w 176725"/>
                <a:gd name="connsiteY28" fmla="*/ 56024 h 87980"/>
                <a:gd name="connsiteX29" fmla="*/ 72644 w 176725"/>
                <a:gd name="connsiteY29" fmla="*/ 70669 h 87980"/>
                <a:gd name="connsiteX30" fmla="*/ 71993 w 176725"/>
                <a:gd name="connsiteY30" fmla="*/ 72622 h 87980"/>
                <a:gd name="connsiteX31" fmla="*/ 80780 w 176725"/>
                <a:gd name="connsiteY31" fmla="*/ 70344 h 87980"/>
                <a:gd name="connsiteX32" fmla="*/ 82407 w 176725"/>
                <a:gd name="connsiteY32" fmla="*/ 69367 h 87980"/>
                <a:gd name="connsiteX33" fmla="*/ 93147 w 176725"/>
                <a:gd name="connsiteY33" fmla="*/ 66764 h 87980"/>
                <a:gd name="connsiteX34" fmla="*/ 94774 w 176725"/>
                <a:gd name="connsiteY34" fmla="*/ 67740 h 87980"/>
                <a:gd name="connsiteX35" fmla="*/ 99331 w 176725"/>
                <a:gd name="connsiteY35" fmla="*/ 69693 h 87980"/>
                <a:gd name="connsiteX36" fmla="*/ 99331 w 176725"/>
                <a:gd name="connsiteY36" fmla="*/ 69693 h 87980"/>
                <a:gd name="connsiteX37" fmla="*/ 104864 w 176725"/>
                <a:gd name="connsiteY37" fmla="*/ 69693 h 87980"/>
                <a:gd name="connsiteX38" fmla="*/ 108769 w 176725"/>
                <a:gd name="connsiteY38" fmla="*/ 70344 h 87980"/>
                <a:gd name="connsiteX39" fmla="*/ 108769 w 176725"/>
                <a:gd name="connsiteY39" fmla="*/ 70344 h 87980"/>
                <a:gd name="connsiteX40" fmla="*/ 109420 w 176725"/>
                <a:gd name="connsiteY40" fmla="*/ 70669 h 87980"/>
                <a:gd name="connsiteX41" fmla="*/ 120160 w 176725"/>
                <a:gd name="connsiteY41" fmla="*/ 76527 h 87980"/>
                <a:gd name="connsiteX42" fmla="*/ 128947 w 176725"/>
                <a:gd name="connsiteY42" fmla="*/ 85640 h 87980"/>
                <a:gd name="connsiteX43" fmla="*/ 133178 w 176725"/>
                <a:gd name="connsiteY43" fmla="*/ 87918 h 87980"/>
                <a:gd name="connsiteX44" fmla="*/ 136107 w 176725"/>
                <a:gd name="connsiteY44" fmla="*/ 86291 h 87980"/>
                <a:gd name="connsiteX45" fmla="*/ 140989 w 176725"/>
                <a:gd name="connsiteY45" fmla="*/ 84338 h 87980"/>
                <a:gd name="connsiteX46" fmla="*/ 155634 w 176725"/>
                <a:gd name="connsiteY46" fmla="*/ 85966 h 87980"/>
                <a:gd name="connsiteX47" fmla="*/ 156285 w 176725"/>
                <a:gd name="connsiteY47" fmla="*/ 82711 h 87980"/>
                <a:gd name="connsiteX48" fmla="*/ 158564 w 176725"/>
                <a:gd name="connsiteY48" fmla="*/ 78806 h 87980"/>
                <a:gd name="connsiteX49" fmla="*/ 158564 w 176725"/>
                <a:gd name="connsiteY49" fmla="*/ 78806 h 87980"/>
                <a:gd name="connsiteX50" fmla="*/ 161492 w 176725"/>
                <a:gd name="connsiteY50" fmla="*/ 75551 h 87980"/>
                <a:gd name="connsiteX51" fmla="*/ 165073 w 176725"/>
                <a:gd name="connsiteY51" fmla="*/ 74249 h 87980"/>
                <a:gd name="connsiteX52" fmla="*/ 165073 w 176725"/>
                <a:gd name="connsiteY52" fmla="*/ 74249 h 87980"/>
                <a:gd name="connsiteX53" fmla="*/ 166374 w 176725"/>
                <a:gd name="connsiteY53" fmla="*/ 73598 h 87980"/>
                <a:gd name="connsiteX54" fmla="*/ 164096 w 176725"/>
                <a:gd name="connsiteY54" fmla="*/ 67740 h 87980"/>
                <a:gd name="connsiteX55" fmla="*/ 158889 w 176725"/>
                <a:gd name="connsiteY55" fmla="*/ 59604 h 87980"/>
                <a:gd name="connsiteX56" fmla="*/ 157262 w 176725"/>
                <a:gd name="connsiteY56" fmla="*/ 38124 h 87980"/>
                <a:gd name="connsiteX57" fmla="*/ 157262 w 176725"/>
                <a:gd name="connsiteY57" fmla="*/ 38124 h 87980"/>
                <a:gd name="connsiteX58" fmla="*/ 157262 w 176725"/>
                <a:gd name="connsiteY58" fmla="*/ 38124 h 87980"/>
                <a:gd name="connsiteX59" fmla="*/ 157262 w 176725"/>
                <a:gd name="connsiteY59" fmla="*/ 38124 h 87980"/>
                <a:gd name="connsiteX60" fmla="*/ 163120 w 176725"/>
                <a:gd name="connsiteY60" fmla="*/ 30639 h 87980"/>
                <a:gd name="connsiteX61" fmla="*/ 165723 w 176725"/>
                <a:gd name="connsiteY61" fmla="*/ 28035 h 87980"/>
                <a:gd name="connsiteX62" fmla="*/ 166049 w 176725"/>
                <a:gd name="connsiteY62" fmla="*/ 26733 h 87980"/>
                <a:gd name="connsiteX63" fmla="*/ 168653 w 176725"/>
                <a:gd name="connsiteY63" fmla="*/ 19898 h 87980"/>
                <a:gd name="connsiteX64" fmla="*/ 168653 w 176725"/>
                <a:gd name="connsiteY64" fmla="*/ 19898 h 87980"/>
                <a:gd name="connsiteX65" fmla="*/ 172232 w 176725"/>
                <a:gd name="connsiteY65" fmla="*/ 16644 h 87980"/>
                <a:gd name="connsiteX66" fmla="*/ 176463 w 176725"/>
                <a:gd name="connsiteY66" fmla="*/ 12739 h 87980"/>
                <a:gd name="connsiteX67" fmla="*/ 175487 w 176725"/>
                <a:gd name="connsiteY67" fmla="*/ 9484 h 87980"/>
                <a:gd name="connsiteX68" fmla="*/ 175487 w 176725"/>
                <a:gd name="connsiteY68" fmla="*/ 9484 h 87980"/>
                <a:gd name="connsiteX69" fmla="*/ 26755 w 176725"/>
                <a:gd name="connsiteY69" fmla="*/ 36171 h 87980"/>
                <a:gd name="connsiteX70" fmla="*/ 31311 w 176725"/>
                <a:gd name="connsiteY70" fmla="*/ 32917 h 87980"/>
                <a:gd name="connsiteX71" fmla="*/ 27080 w 176725"/>
                <a:gd name="connsiteY71" fmla="*/ 27384 h 87980"/>
                <a:gd name="connsiteX72" fmla="*/ 16340 w 176725"/>
                <a:gd name="connsiteY72" fmla="*/ 27384 h 87980"/>
                <a:gd name="connsiteX73" fmla="*/ 6902 w 176725"/>
                <a:gd name="connsiteY73" fmla="*/ 29988 h 87980"/>
                <a:gd name="connsiteX74" fmla="*/ 16991 w 176725"/>
                <a:gd name="connsiteY74" fmla="*/ 32591 h 87980"/>
                <a:gd name="connsiteX75" fmla="*/ 19269 w 176725"/>
                <a:gd name="connsiteY75" fmla="*/ 38775 h 87980"/>
                <a:gd name="connsiteX76" fmla="*/ 26755 w 176725"/>
                <a:gd name="connsiteY76" fmla="*/ 36171 h 87980"/>
                <a:gd name="connsiteX77" fmla="*/ 26755 w 176725"/>
                <a:gd name="connsiteY77" fmla="*/ 36171 h 87980"/>
                <a:gd name="connsiteX78" fmla="*/ 19595 w 176725"/>
                <a:gd name="connsiteY78" fmla="*/ 44633 h 87980"/>
                <a:gd name="connsiteX79" fmla="*/ 28708 w 176725"/>
                <a:gd name="connsiteY79" fmla="*/ 44633 h 87980"/>
                <a:gd name="connsiteX80" fmla="*/ 36844 w 176725"/>
                <a:gd name="connsiteY80" fmla="*/ 48213 h 87980"/>
                <a:gd name="connsiteX81" fmla="*/ 34891 w 176725"/>
                <a:gd name="connsiteY81" fmla="*/ 53095 h 87980"/>
                <a:gd name="connsiteX82" fmla="*/ 30335 w 176725"/>
                <a:gd name="connsiteY82" fmla="*/ 57651 h 87980"/>
                <a:gd name="connsiteX83" fmla="*/ 18944 w 176725"/>
                <a:gd name="connsiteY83" fmla="*/ 59278 h 87980"/>
                <a:gd name="connsiteX84" fmla="*/ 13411 w 176725"/>
                <a:gd name="connsiteY84" fmla="*/ 64811 h 87980"/>
                <a:gd name="connsiteX85" fmla="*/ 8529 w 176725"/>
                <a:gd name="connsiteY85" fmla="*/ 71646 h 87980"/>
                <a:gd name="connsiteX86" fmla="*/ 6902 w 176725"/>
                <a:gd name="connsiteY86" fmla="*/ 67089 h 87980"/>
                <a:gd name="connsiteX87" fmla="*/ 9506 w 176725"/>
                <a:gd name="connsiteY87" fmla="*/ 61557 h 87980"/>
                <a:gd name="connsiteX88" fmla="*/ 2346 w 176725"/>
                <a:gd name="connsiteY88" fmla="*/ 58627 h 87980"/>
                <a:gd name="connsiteX89" fmla="*/ 3973 w 176725"/>
                <a:gd name="connsiteY89" fmla="*/ 52769 h 87980"/>
                <a:gd name="connsiteX90" fmla="*/ 2346 w 176725"/>
                <a:gd name="connsiteY90" fmla="*/ 47237 h 87980"/>
                <a:gd name="connsiteX91" fmla="*/ 10482 w 176725"/>
                <a:gd name="connsiteY91" fmla="*/ 50166 h 87980"/>
                <a:gd name="connsiteX92" fmla="*/ 19595 w 176725"/>
                <a:gd name="connsiteY92" fmla="*/ 44633 h 87980"/>
                <a:gd name="connsiteX93" fmla="*/ 19595 w 176725"/>
                <a:gd name="connsiteY93" fmla="*/ 44633 h 8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76725" h="87980">
                  <a:moveTo>
                    <a:pt x="175487" y="9484"/>
                  </a:moveTo>
                  <a:lnTo>
                    <a:pt x="175487" y="9484"/>
                  </a:lnTo>
                  <a:cubicBezTo>
                    <a:pt x="174510" y="12413"/>
                    <a:pt x="172558" y="11111"/>
                    <a:pt x="168001" y="11111"/>
                  </a:cubicBezTo>
                  <a:cubicBezTo>
                    <a:pt x="163445" y="11111"/>
                    <a:pt x="162794" y="10135"/>
                    <a:pt x="155309" y="9159"/>
                  </a:cubicBezTo>
                  <a:cubicBezTo>
                    <a:pt x="148149" y="7857"/>
                    <a:pt x="147823" y="10460"/>
                    <a:pt x="144894" y="10460"/>
                  </a:cubicBezTo>
                  <a:cubicBezTo>
                    <a:pt x="141965" y="10460"/>
                    <a:pt x="142616" y="8182"/>
                    <a:pt x="138711" y="6880"/>
                  </a:cubicBezTo>
                  <a:cubicBezTo>
                    <a:pt x="134805" y="5579"/>
                    <a:pt x="125367" y="4602"/>
                    <a:pt x="119835" y="4602"/>
                  </a:cubicBezTo>
                  <a:cubicBezTo>
                    <a:pt x="114302" y="4602"/>
                    <a:pt x="110396" y="4602"/>
                    <a:pt x="107467" y="2975"/>
                  </a:cubicBezTo>
                  <a:cubicBezTo>
                    <a:pt x="104538" y="1348"/>
                    <a:pt x="102585" y="-1256"/>
                    <a:pt x="102585" y="697"/>
                  </a:cubicBezTo>
                  <a:cubicBezTo>
                    <a:pt x="102585" y="2650"/>
                    <a:pt x="104213" y="5904"/>
                    <a:pt x="101609" y="7531"/>
                  </a:cubicBezTo>
                  <a:cubicBezTo>
                    <a:pt x="99331" y="9159"/>
                    <a:pt x="94124" y="7857"/>
                    <a:pt x="90544" y="7857"/>
                  </a:cubicBezTo>
                  <a:cubicBezTo>
                    <a:pt x="86964" y="7857"/>
                    <a:pt x="85987" y="8508"/>
                    <a:pt x="81431" y="9484"/>
                  </a:cubicBezTo>
                  <a:cubicBezTo>
                    <a:pt x="76874" y="10460"/>
                    <a:pt x="76549" y="9809"/>
                    <a:pt x="73295" y="10460"/>
                  </a:cubicBezTo>
                  <a:cubicBezTo>
                    <a:pt x="70365" y="11111"/>
                    <a:pt x="69715" y="12413"/>
                    <a:pt x="64833" y="15342"/>
                  </a:cubicBezTo>
                  <a:cubicBezTo>
                    <a:pt x="59951" y="18271"/>
                    <a:pt x="59300" y="16969"/>
                    <a:pt x="55720" y="18922"/>
                  </a:cubicBezTo>
                  <a:cubicBezTo>
                    <a:pt x="51815" y="20875"/>
                    <a:pt x="51815" y="18922"/>
                    <a:pt x="48235" y="19898"/>
                  </a:cubicBezTo>
                  <a:cubicBezTo>
                    <a:pt x="44655" y="20875"/>
                    <a:pt x="46608" y="23479"/>
                    <a:pt x="46608" y="24780"/>
                  </a:cubicBezTo>
                  <a:cubicBezTo>
                    <a:pt x="46608" y="26082"/>
                    <a:pt x="47909" y="27059"/>
                    <a:pt x="49211" y="27059"/>
                  </a:cubicBezTo>
                  <a:cubicBezTo>
                    <a:pt x="50513" y="27059"/>
                    <a:pt x="51164" y="27059"/>
                    <a:pt x="51489" y="29988"/>
                  </a:cubicBezTo>
                  <a:cubicBezTo>
                    <a:pt x="51489" y="32917"/>
                    <a:pt x="50513" y="30639"/>
                    <a:pt x="48235" y="31940"/>
                  </a:cubicBezTo>
                  <a:cubicBezTo>
                    <a:pt x="45956" y="33568"/>
                    <a:pt x="47258" y="36171"/>
                    <a:pt x="49862" y="36171"/>
                  </a:cubicBezTo>
                  <a:cubicBezTo>
                    <a:pt x="52465" y="36171"/>
                    <a:pt x="57347" y="36822"/>
                    <a:pt x="58324" y="38449"/>
                  </a:cubicBezTo>
                  <a:cubicBezTo>
                    <a:pt x="59300" y="40077"/>
                    <a:pt x="53117" y="38775"/>
                    <a:pt x="49211" y="39426"/>
                  </a:cubicBezTo>
                  <a:cubicBezTo>
                    <a:pt x="44980" y="40077"/>
                    <a:pt x="48560" y="42680"/>
                    <a:pt x="48560" y="45609"/>
                  </a:cubicBezTo>
                  <a:cubicBezTo>
                    <a:pt x="48560" y="48213"/>
                    <a:pt x="52791" y="51467"/>
                    <a:pt x="55069" y="54071"/>
                  </a:cubicBezTo>
                  <a:cubicBezTo>
                    <a:pt x="57347" y="56675"/>
                    <a:pt x="57998" y="56349"/>
                    <a:pt x="60928" y="56349"/>
                  </a:cubicBezTo>
                  <a:cubicBezTo>
                    <a:pt x="63856" y="56349"/>
                    <a:pt x="65158" y="58302"/>
                    <a:pt x="68413" y="58302"/>
                  </a:cubicBezTo>
                  <a:cubicBezTo>
                    <a:pt x="71667" y="58302"/>
                    <a:pt x="72969" y="55373"/>
                    <a:pt x="74271" y="54071"/>
                  </a:cubicBezTo>
                  <a:cubicBezTo>
                    <a:pt x="75573" y="52769"/>
                    <a:pt x="76549" y="54397"/>
                    <a:pt x="76549" y="56024"/>
                  </a:cubicBezTo>
                  <a:cubicBezTo>
                    <a:pt x="76549" y="57651"/>
                    <a:pt x="73620" y="68066"/>
                    <a:pt x="72644" y="70669"/>
                  </a:cubicBezTo>
                  <a:cubicBezTo>
                    <a:pt x="72318" y="71320"/>
                    <a:pt x="71993" y="71971"/>
                    <a:pt x="71993" y="72622"/>
                  </a:cubicBezTo>
                  <a:cubicBezTo>
                    <a:pt x="75247" y="71971"/>
                    <a:pt x="78828" y="71320"/>
                    <a:pt x="80780" y="70344"/>
                  </a:cubicBezTo>
                  <a:cubicBezTo>
                    <a:pt x="81431" y="70018"/>
                    <a:pt x="81756" y="69693"/>
                    <a:pt x="82407" y="69367"/>
                  </a:cubicBezTo>
                  <a:cubicBezTo>
                    <a:pt x="85987" y="67415"/>
                    <a:pt x="90218" y="64811"/>
                    <a:pt x="93147" y="66764"/>
                  </a:cubicBezTo>
                  <a:cubicBezTo>
                    <a:pt x="93798" y="67089"/>
                    <a:pt x="94449" y="67415"/>
                    <a:pt x="94774" y="67740"/>
                  </a:cubicBezTo>
                  <a:cubicBezTo>
                    <a:pt x="96402" y="69042"/>
                    <a:pt x="97704" y="69693"/>
                    <a:pt x="99331" y="69693"/>
                  </a:cubicBezTo>
                  <a:lnTo>
                    <a:pt x="99331" y="69693"/>
                  </a:lnTo>
                  <a:cubicBezTo>
                    <a:pt x="100958" y="69693"/>
                    <a:pt x="102911" y="69693"/>
                    <a:pt x="104864" y="69693"/>
                  </a:cubicBezTo>
                  <a:cubicBezTo>
                    <a:pt x="106491" y="69693"/>
                    <a:pt x="107793" y="70018"/>
                    <a:pt x="108769" y="70344"/>
                  </a:cubicBezTo>
                  <a:lnTo>
                    <a:pt x="108769" y="70344"/>
                  </a:lnTo>
                  <a:lnTo>
                    <a:pt x="109420" y="70669"/>
                  </a:lnTo>
                  <a:cubicBezTo>
                    <a:pt x="112349" y="71646"/>
                    <a:pt x="118533" y="74249"/>
                    <a:pt x="120160" y="76527"/>
                  </a:cubicBezTo>
                  <a:cubicBezTo>
                    <a:pt x="121136" y="77829"/>
                    <a:pt x="125042" y="82386"/>
                    <a:pt x="128947" y="85640"/>
                  </a:cubicBezTo>
                  <a:cubicBezTo>
                    <a:pt x="130900" y="87267"/>
                    <a:pt x="132527" y="88244"/>
                    <a:pt x="133178" y="87918"/>
                  </a:cubicBezTo>
                  <a:cubicBezTo>
                    <a:pt x="134480" y="87267"/>
                    <a:pt x="135456" y="86942"/>
                    <a:pt x="136107" y="86291"/>
                  </a:cubicBezTo>
                  <a:cubicBezTo>
                    <a:pt x="137734" y="85315"/>
                    <a:pt x="139362" y="84664"/>
                    <a:pt x="140989" y="84338"/>
                  </a:cubicBezTo>
                  <a:cubicBezTo>
                    <a:pt x="142942" y="84013"/>
                    <a:pt x="152054" y="85315"/>
                    <a:pt x="155634" y="85966"/>
                  </a:cubicBezTo>
                  <a:cubicBezTo>
                    <a:pt x="155960" y="84989"/>
                    <a:pt x="155960" y="83687"/>
                    <a:pt x="156285" y="82711"/>
                  </a:cubicBezTo>
                  <a:cubicBezTo>
                    <a:pt x="156611" y="81409"/>
                    <a:pt x="157262" y="80107"/>
                    <a:pt x="158564" y="78806"/>
                  </a:cubicBezTo>
                  <a:lnTo>
                    <a:pt x="158564" y="78806"/>
                  </a:lnTo>
                  <a:cubicBezTo>
                    <a:pt x="159540" y="77504"/>
                    <a:pt x="160516" y="76527"/>
                    <a:pt x="161492" y="75551"/>
                  </a:cubicBezTo>
                  <a:cubicBezTo>
                    <a:pt x="162469" y="74575"/>
                    <a:pt x="163771" y="74575"/>
                    <a:pt x="165073" y="74249"/>
                  </a:cubicBezTo>
                  <a:lnTo>
                    <a:pt x="165073" y="74249"/>
                  </a:lnTo>
                  <a:cubicBezTo>
                    <a:pt x="165723" y="74249"/>
                    <a:pt x="166374" y="74249"/>
                    <a:pt x="166374" y="73598"/>
                  </a:cubicBezTo>
                  <a:cubicBezTo>
                    <a:pt x="166374" y="72296"/>
                    <a:pt x="165398" y="70018"/>
                    <a:pt x="164096" y="67740"/>
                  </a:cubicBezTo>
                  <a:cubicBezTo>
                    <a:pt x="162469" y="64486"/>
                    <a:pt x="160191" y="61231"/>
                    <a:pt x="158889" y="59604"/>
                  </a:cubicBezTo>
                  <a:cubicBezTo>
                    <a:pt x="156285" y="56675"/>
                    <a:pt x="157262" y="41378"/>
                    <a:pt x="157262" y="38124"/>
                  </a:cubicBezTo>
                  <a:lnTo>
                    <a:pt x="157262" y="38124"/>
                  </a:lnTo>
                  <a:lnTo>
                    <a:pt x="157262" y="38124"/>
                  </a:lnTo>
                  <a:lnTo>
                    <a:pt x="157262" y="38124"/>
                  </a:lnTo>
                  <a:cubicBezTo>
                    <a:pt x="157262" y="35846"/>
                    <a:pt x="160516" y="32917"/>
                    <a:pt x="163120" y="30639"/>
                  </a:cubicBezTo>
                  <a:cubicBezTo>
                    <a:pt x="164421" y="29337"/>
                    <a:pt x="165723" y="28360"/>
                    <a:pt x="165723" y="28035"/>
                  </a:cubicBezTo>
                  <a:cubicBezTo>
                    <a:pt x="165723" y="27709"/>
                    <a:pt x="166049" y="27384"/>
                    <a:pt x="166049" y="26733"/>
                  </a:cubicBezTo>
                  <a:cubicBezTo>
                    <a:pt x="166700" y="24780"/>
                    <a:pt x="167351" y="21851"/>
                    <a:pt x="168653" y="19898"/>
                  </a:cubicBezTo>
                  <a:lnTo>
                    <a:pt x="168653" y="19898"/>
                  </a:lnTo>
                  <a:cubicBezTo>
                    <a:pt x="169303" y="18922"/>
                    <a:pt x="170605" y="17946"/>
                    <a:pt x="172232" y="16644"/>
                  </a:cubicBezTo>
                  <a:cubicBezTo>
                    <a:pt x="174185" y="15017"/>
                    <a:pt x="176463" y="13389"/>
                    <a:pt x="176463" y="12739"/>
                  </a:cubicBezTo>
                  <a:cubicBezTo>
                    <a:pt x="177114" y="12088"/>
                    <a:pt x="176463" y="10786"/>
                    <a:pt x="175487" y="9484"/>
                  </a:cubicBezTo>
                  <a:lnTo>
                    <a:pt x="175487" y="9484"/>
                  </a:lnTo>
                  <a:close/>
                  <a:moveTo>
                    <a:pt x="26755" y="36171"/>
                  </a:moveTo>
                  <a:cubicBezTo>
                    <a:pt x="30010" y="34218"/>
                    <a:pt x="30986" y="34218"/>
                    <a:pt x="31311" y="32917"/>
                  </a:cubicBezTo>
                  <a:cubicBezTo>
                    <a:pt x="31637" y="31615"/>
                    <a:pt x="29684" y="29988"/>
                    <a:pt x="27080" y="27384"/>
                  </a:cubicBezTo>
                  <a:cubicBezTo>
                    <a:pt x="24477" y="24780"/>
                    <a:pt x="23175" y="25757"/>
                    <a:pt x="16340" y="27384"/>
                  </a:cubicBezTo>
                  <a:cubicBezTo>
                    <a:pt x="9506" y="29337"/>
                    <a:pt x="1695" y="27059"/>
                    <a:pt x="6902" y="29988"/>
                  </a:cubicBezTo>
                  <a:cubicBezTo>
                    <a:pt x="12110" y="32917"/>
                    <a:pt x="15364" y="28035"/>
                    <a:pt x="16991" y="32591"/>
                  </a:cubicBezTo>
                  <a:cubicBezTo>
                    <a:pt x="18619" y="37148"/>
                    <a:pt x="16340" y="38775"/>
                    <a:pt x="19269" y="38775"/>
                  </a:cubicBezTo>
                  <a:cubicBezTo>
                    <a:pt x="21547" y="38775"/>
                    <a:pt x="24477" y="37473"/>
                    <a:pt x="26755" y="36171"/>
                  </a:cubicBezTo>
                  <a:lnTo>
                    <a:pt x="26755" y="36171"/>
                  </a:lnTo>
                  <a:close/>
                  <a:moveTo>
                    <a:pt x="19595" y="44633"/>
                  </a:moveTo>
                  <a:cubicBezTo>
                    <a:pt x="24477" y="43982"/>
                    <a:pt x="25128" y="42680"/>
                    <a:pt x="28708" y="44633"/>
                  </a:cubicBezTo>
                  <a:cubicBezTo>
                    <a:pt x="32288" y="46260"/>
                    <a:pt x="33589" y="45609"/>
                    <a:pt x="36844" y="48213"/>
                  </a:cubicBezTo>
                  <a:cubicBezTo>
                    <a:pt x="40098" y="50817"/>
                    <a:pt x="37820" y="50166"/>
                    <a:pt x="34891" y="53095"/>
                  </a:cubicBezTo>
                  <a:cubicBezTo>
                    <a:pt x="31962" y="56024"/>
                    <a:pt x="36844" y="56675"/>
                    <a:pt x="30335" y="57651"/>
                  </a:cubicBezTo>
                  <a:cubicBezTo>
                    <a:pt x="24151" y="58627"/>
                    <a:pt x="21873" y="57651"/>
                    <a:pt x="18944" y="59278"/>
                  </a:cubicBezTo>
                  <a:cubicBezTo>
                    <a:pt x="16015" y="60906"/>
                    <a:pt x="14388" y="61882"/>
                    <a:pt x="13411" y="64811"/>
                  </a:cubicBezTo>
                  <a:cubicBezTo>
                    <a:pt x="12760" y="67415"/>
                    <a:pt x="11458" y="70995"/>
                    <a:pt x="8529" y="71646"/>
                  </a:cubicBezTo>
                  <a:cubicBezTo>
                    <a:pt x="5601" y="71971"/>
                    <a:pt x="5275" y="70344"/>
                    <a:pt x="6902" y="67089"/>
                  </a:cubicBezTo>
                  <a:cubicBezTo>
                    <a:pt x="8529" y="63835"/>
                    <a:pt x="12435" y="63509"/>
                    <a:pt x="9506" y="61557"/>
                  </a:cubicBezTo>
                  <a:cubicBezTo>
                    <a:pt x="6902" y="59604"/>
                    <a:pt x="393" y="61557"/>
                    <a:pt x="2346" y="58627"/>
                  </a:cubicBezTo>
                  <a:cubicBezTo>
                    <a:pt x="4299" y="55373"/>
                    <a:pt x="7228" y="56349"/>
                    <a:pt x="3973" y="52769"/>
                  </a:cubicBezTo>
                  <a:cubicBezTo>
                    <a:pt x="719" y="49189"/>
                    <a:pt x="-2210" y="46586"/>
                    <a:pt x="2346" y="47237"/>
                  </a:cubicBezTo>
                  <a:cubicBezTo>
                    <a:pt x="6577" y="47887"/>
                    <a:pt x="5275" y="53095"/>
                    <a:pt x="10482" y="50166"/>
                  </a:cubicBezTo>
                  <a:cubicBezTo>
                    <a:pt x="15689" y="47562"/>
                    <a:pt x="15038" y="46260"/>
                    <a:pt x="19595" y="44633"/>
                  </a:cubicBezTo>
                  <a:lnTo>
                    <a:pt x="19595" y="4463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7" name="Freeform: Shape 2786">
              <a:extLst>
                <a:ext uri="{FF2B5EF4-FFF2-40B4-BE49-F238E27FC236}">
                  <a16:creationId xmlns:a16="http://schemas.microsoft.com/office/drawing/2014/main" id="{7239D32B-901F-41B9-94A8-B137794B951D}"/>
                </a:ext>
              </a:extLst>
            </p:cNvPr>
            <p:cNvSpPr/>
            <p:nvPr/>
          </p:nvSpPr>
          <p:spPr>
            <a:xfrm>
              <a:off x="9299767" y="3310176"/>
              <a:ext cx="92400" cy="171888"/>
            </a:xfrm>
            <a:custGeom>
              <a:avLst/>
              <a:gdLst>
                <a:gd name="connsiteX0" fmla="*/ 11636 w 92400"/>
                <a:gd name="connsiteY0" fmla="*/ 25711 h 171888"/>
                <a:gd name="connsiteX1" fmla="*/ 12613 w 92400"/>
                <a:gd name="connsiteY1" fmla="*/ 27013 h 171888"/>
                <a:gd name="connsiteX2" fmla="*/ 13914 w 92400"/>
                <a:gd name="connsiteY2" fmla="*/ 32871 h 171888"/>
                <a:gd name="connsiteX3" fmla="*/ 16843 w 92400"/>
                <a:gd name="connsiteY3" fmla="*/ 38403 h 171888"/>
                <a:gd name="connsiteX4" fmla="*/ 17819 w 92400"/>
                <a:gd name="connsiteY4" fmla="*/ 42960 h 171888"/>
                <a:gd name="connsiteX5" fmla="*/ 19122 w 92400"/>
                <a:gd name="connsiteY5" fmla="*/ 46865 h 171888"/>
                <a:gd name="connsiteX6" fmla="*/ 18470 w 92400"/>
                <a:gd name="connsiteY6" fmla="*/ 49794 h 171888"/>
                <a:gd name="connsiteX7" fmla="*/ 23027 w 92400"/>
                <a:gd name="connsiteY7" fmla="*/ 54351 h 171888"/>
                <a:gd name="connsiteX8" fmla="*/ 19447 w 92400"/>
                <a:gd name="connsiteY8" fmla="*/ 58256 h 171888"/>
                <a:gd name="connsiteX9" fmla="*/ 16843 w 92400"/>
                <a:gd name="connsiteY9" fmla="*/ 57605 h 171888"/>
                <a:gd name="connsiteX10" fmla="*/ 13914 w 92400"/>
                <a:gd name="connsiteY10" fmla="*/ 55001 h 171888"/>
                <a:gd name="connsiteX11" fmla="*/ 10660 w 92400"/>
                <a:gd name="connsiteY11" fmla="*/ 53049 h 171888"/>
                <a:gd name="connsiteX12" fmla="*/ 7079 w 92400"/>
                <a:gd name="connsiteY12" fmla="*/ 55001 h 171888"/>
                <a:gd name="connsiteX13" fmla="*/ 3174 w 92400"/>
                <a:gd name="connsiteY13" fmla="*/ 56303 h 171888"/>
                <a:gd name="connsiteX14" fmla="*/ 8382 w 92400"/>
                <a:gd name="connsiteY14" fmla="*/ 61185 h 171888"/>
                <a:gd name="connsiteX15" fmla="*/ 9683 w 92400"/>
                <a:gd name="connsiteY15" fmla="*/ 67043 h 171888"/>
                <a:gd name="connsiteX16" fmla="*/ 9032 w 92400"/>
                <a:gd name="connsiteY16" fmla="*/ 70623 h 171888"/>
                <a:gd name="connsiteX17" fmla="*/ 10334 w 92400"/>
                <a:gd name="connsiteY17" fmla="*/ 77783 h 171888"/>
                <a:gd name="connsiteX18" fmla="*/ 17819 w 92400"/>
                <a:gd name="connsiteY18" fmla="*/ 82340 h 171888"/>
                <a:gd name="connsiteX19" fmla="*/ 13588 w 92400"/>
                <a:gd name="connsiteY19" fmla="*/ 86896 h 171888"/>
                <a:gd name="connsiteX20" fmla="*/ 14891 w 92400"/>
                <a:gd name="connsiteY20" fmla="*/ 92103 h 171888"/>
                <a:gd name="connsiteX21" fmla="*/ 10985 w 92400"/>
                <a:gd name="connsiteY21" fmla="*/ 95032 h 171888"/>
                <a:gd name="connsiteX22" fmla="*/ 12613 w 92400"/>
                <a:gd name="connsiteY22" fmla="*/ 99589 h 171888"/>
                <a:gd name="connsiteX23" fmla="*/ 7731 w 92400"/>
                <a:gd name="connsiteY23" fmla="*/ 102192 h 171888"/>
                <a:gd name="connsiteX24" fmla="*/ 4801 w 92400"/>
                <a:gd name="connsiteY24" fmla="*/ 106749 h 171888"/>
                <a:gd name="connsiteX25" fmla="*/ 6754 w 92400"/>
                <a:gd name="connsiteY25" fmla="*/ 112607 h 171888"/>
                <a:gd name="connsiteX26" fmla="*/ 4476 w 92400"/>
                <a:gd name="connsiteY26" fmla="*/ 115210 h 171888"/>
                <a:gd name="connsiteX27" fmla="*/ 5452 w 92400"/>
                <a:gd name="connsiteY27" fmla="*/ 120418 h 171888"/>
                <a:gd name="connsiteX28" fmla="*/ 13263 w 92400"/>
                <a:gd name="connsiteY28" fmla="*/ 121069 h 171888"/>
                <a:gd name="connsiteX29" fmla="*/ 9032 w 92400"/>
                <a:gd name="connsiteY29" fmla="*/ 123672 h 171888"/>
                <a:gd name="connsiteX30" fmla="*/ 10660 w 92400"/>
                <a:gd name="connsiteY30" fmla="*/ 127903 h 171888"/>
                <a:gd name="connsiteX31" fmla="*/ 3500 w 92400"/>
                <a:gd name="connsiteY31" fmla="*/ 129205 h 171888"/>
                <a:gd name="connsiteX32" fmla="*/ 7405 w 92400"/>
                <a:gd name="connsiteY32" fmla="*/ 137016 h 171888"/>
                <a:gd name="connsiteX33" fmla="*/ 16192 w 92400"/>
                <a:gd name="connsiteY33" fmla="*/ 127578 h 171888"/>
                <a:gd name="connsiteX34" fmla="*/ 24979 w 92400"/>
                <a:gd name="connsiteY34" fmla="*/ 122370 h 171888"/>
                <a:gd name="connsiteX35" fmla="*/ 31488 w 92400"/>
                <a:gd name="connsiteY35" fmla="*/ 122696 h 171888"/>
                <a:gd name="connsiteX36" fmla="*/ 35069 w 92400"/>
                <a:gd name="connsiteY36" fmla="*/ 119116 h 171888"/>
                <a:gd name="connsiteX37" fmla="*/ 37347 w 92400"/>
                <a:gd name="connsiteY37" fmla="*/ 122696 h 171888"/>
                <a:gd name="connsiteX38" fmla="*/ 41252 w 92400"/>
                <a:gd name="connsiteY38" fmla="*/ 122696 h 171888"/>
                <a:gd name="connsiteX39" fmla="*/ 44181 w 92400"/>
                <a:gd name="connsiteY39" fmla="*/ 114885 h 171888"/>
                <a:gd name="connsiteX40" fmla="*/ 53294 w 92400"/>
                <a:gd name="connsiteY40" fmla="*/ 112932 h 171888"/>
                <a:gd name="connsiteX41" fmla="*/ 60779 w 92400"/>
                <a:gd name="connsiteY41" fmla="*/ 119116 h 171888"/>
                <a:gd name="connsiteX42" fmla="*/ 62406 w 92400"/>
                <a:gd name="connsiteY42" fmla="*/ 114885 h 171888"/>
                <a:gd name="connsiteX43" fmla="*/ 66312 w 92400"/>
                <a:gd name="connsiteY43" fmla="*/ 112281 h 171888"/>
                <a:gd name="connsiteX44" fmla="*/ 66312 w 92400"/>
                <a:gd name="connsiteY44" fmla="*/ 107400 h 171888"/>
                <a:gd name="connsiteX45" fmla="*/ 70868 w 92400"/>
                <a:gd name="connsiteY45" fmla="*/ 108701 h 171888"/>
                <a:gd name="connsiteX46" fmla="*/ 76076 w 92400"/>
                <a:gd name="connsiteY46" fmla="*/ 110003 h 171888"/>
                <a:gd name="connsiteX47" fmla="*/ 79005 w 92400"/>
                <a:gd name="connsiteY47" fmla="*/ 112281 h 171888"/>
                <a:gd name="connsiteX48" fmla="*/ 83561 w 92400"/>
                <a:gd name="connsiteY48" fmla="*/ 109352 h 171888"/>
                <a:gd name="connsiteX49" fmla="*/ 86490 w 92400"/>
                <a:gd name="connsiteY49" fmla="*/ 102192 h 171888"/>
                <a:gd name="connsiteX50" fmla="*/ 91046 w 92400"/>
                <a:gd name="connsiteY50" fmla="*/ 91778 h 171888"/>
                <a:gd name="connsiteX51" fmla="*/ 92349 w 92400"/>
                <a:gd name="connsiteY51" fmla="*/ 81363 h 171888"/>
                <a:gd name="connsiteX52" fmla="*/ 88118 w 92400"/>
                <a:gd name="connsiteY52" fmla="*/ 80387 h 171888"/>
                <a:gd name="connsiteX53" fmla="*/ 88443 w 92400"/>
                <a:gd name="connsiteY53" fmla="*/ 70949 h 171888"/>
                <a:gd name="connsiteX54" fmla="*/ 86490 w 92400"/>
                <a:gd name="connsiteY54" fmla="*/ 62487 h 171888"/>
                <a:gd name="connsiteX55" fmla="*/ 88768 w 92400"/>
                <a:gd name="connsiteY55" fmla="*/ 46214 h 171888"/>
                <a:gd name="connsiteX56" fmla="*/ 76727 w 92400"/>
                <a:gd name="connsiteY56" fmla="*/ 27013 h 171888"/>
                <a:gd name="connsiteX57" fmla="*/ 66637 w 92400"/>
                <a:gd name="connsiteY57" fmla="*/ 9113 h 171888"/>
                <a:gd name="connsiteX58" fmla="*/ 60454 w 92400"/>
                <a:gd name="connsiteY58" fmla="*/ 0 h 171888"/>
                <a:gd name="connsiteX59" fmla="*/ 52643 w 92400"/>
                <a:gd name="connsiteY59" fmla="*/ 10089 h 171888"/>
                <a:gd name="connsiteX60" fmla="*/ 34092 w 92400"/>
                <a:gd name="connsiteY60" fmla="*/ 11065 h 171888"/>
                <a:gd name="connsiteX61" fmla="*/ 24654 w 92400"/>
                <a:gd name="connsiteY61" fmla="*/ 10415 h 171888"/>
                <a:gd name="connsiteX62" fmla="*/ 11636 w 92400"/>
                <a:gd name="connsiteY62" fmla="*/ 25711 h 171888"/>
                <a:gd name="connsiteX63" fmla="*/ 11636 w 92400"/>
                <a:gd name="connsiteY63" fmla="*/ 25711 h 171888"/>
                <a:gd name="connsiteX64" fmla="*/ 68265 w 92400"/>
                <a:gd name="connsiteY64" fmla="*/ 119116 h 171888"/>
                <a:gd name="connsiteX65" fmla="*/ 70218 w 92400"/>
                <a:gd name="connsiteY65" fmla="*/ 124974 h 171888"/>
                <a:gd name="connsiteX66" fmla="*/ 74123 w 92400"/>
                <a:gd name="connsiteY66" fmla="*/ 119767 h 171888"/>
                <a:gd name="connsiteX67" fmla="*/ 68265 w 92400"/>
                <a:gd name="connsiteY67" fmla="*/ 119116 h 171888"/>
                <a:gd name="connsiteX68" fmla="*/ 68265 w 92400"/>
                <a:gd name="connsiteY68" fmla="*/ 119116 h 171888"/>
                <a:gd name="connsiteX69" fmla="*/ 27258 w 92400"/>
                <a:gd name="connsiteY69" fmla="*/ 127903 h 171888"/>
                <a:gd name="connsiteX70" fmla="*/ 26606 w 92400"/>
                <a:gd name="connsiteY70" fmla="*/ 133761 h 171888"/>
                <a:gd name="connsiteX71" fmla="*/ 33441 w 92400"/>
                <a:gd name="connsiteY71" fmla="*/ 132785 h 171888"/>
                <a:gd name="connsiteX72" fmla="*/ 27258 w 92400"/>
                <a:gd name="connsiteY72" fmla="*/ 127903 h 171888"/>
                <a:gd name="connsiteX73" fmla="*/ 27258 w 92400"/>
                <a:gd name="connsiteY73" fmla="*/ 127903 h 171888"/>
                <a:gd name="connsiteX74" fmla="*/ 86490 w 92400"/>
                <a:gd name="connsiteY74" fmla="*/ 125950 h 171888"/>
                <a:gd name="connsiteX75" fmla="*/ 83236 w 92400"/>
                <a:gd name="connsiteY75" fmla="*/ 138643 h 171888"/>
                <a:gd name="connsiteX76" fmla="*/ 84212 w 92400"/>
                <a:gd name="connsiteY76" fmla="*/ 143199 h 171888"/>
                <a:gd name="connsiteX77" fmla="*/ 89745 w 92400"/>
                <a:gd name="connsiteY77" fmla="*/ 133110 h 171888"/>
                <a:gd name="connsiteX78" fmla="*/ 91697 w 92400"/>
                <a:gd name="connsiteY78" fmla="*/ 124649 h 171888"/>
                <a:gd name="connsiteX79" fmla="*/ 86490 w 92400"/>
                <a:gd name="connsiteY79" fmla="*/ 125950 h 171888"/>
                <a:gd name="connsiteX80" fmla="*/ 86490 w 92400"/>
                <a:gd name="connsiteY80" fmla="*/ 125950 h 171888"/>
                <a:gd name="connsiteX81" fmla="*/ 4801 w 92400"/>
                <a:gd name="connsiteY81" fmla="*/ 164354 h 171888"/>
                <a:gd name="connsiteX82" fmla="*/ 245 w 92400"/>
                <a:gd name="connsiteY82" fmla="*/ 169887 h 171888"/>
                <a:gd name="connsiteX83" fmla="*/ 4151 w 92400"/>
                <a:gd name="connsiteY83" fmla="*/ 171514 h 171888"/>
                <a:gd name="connsiteX84" fmla="*/ 15216 w 92400"/>
                <a:gd name="connsiteY84" fmla="*/ 168585 h 171888"/>
                <a:gd name="connsiteX85" fmla="*/ 19772 w 92400"/>
                <a:gd name="connsiteY85" fmla="*/ 163052 h 171888"/>
                <a:gd name="connsiteX86" fmla="*/ 4801 w 92400"/>
                <a:gd name="connsiteY86" fmla="*/ 164354 h 171888"/>
                <a:gd name="connsiteX87" fmla="*/ 4801 w 92400"/>
                <a:gd name="connsiteY87" fmla="*/ 164354 h 17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92400" h="171888">
                  <a:moveTo>
                    <a:pt x="11636" y="25711"/>
                  </a:moveTo>
                  <a:cubicBezTo>
                    <a:pt x="11961" y="26036"/>
                    <a:pt x="12287" y="26687"/>
                    <a:pt x="12613" y="27013"/>
                  </a:cubicBezTo>
                  <a:cubicBezTo>
                    <a:pt x="13263" y="28640"/>
                    <a:pt x="15541" y="29616"/>
                    <a:pt x="13914" y="32871"/>
                  </a:cubicBezTo>
                  <a:cubicBezTo>
                    <a:pt x="12613" y="35800"/>
                    <a:pt x="15216" y="36451"/>
                    <a:pt x="16843" y="38403"/>
                  </a:cubicBezTo>
                  <a:cubicBezTo>
                    <a:pt x="18145" y="40356"/>
                    <a:pt x="18470" y="41333"/>
                    <a:pt x="17819" y="42960"/>
                  </a:cubicBezTo>
                  <a:cubicBezTo>
                    <a:pt x="17169" y="44587"/>
                    <a:pt x="18145" y="45238"/>
                    <a:pt x="19122" y="46865"/>
                  </a:cubicBezTo>
                  <a:cubicBezTo>
                    <a:pt x="19772" y="48492"/>
                    <a:pt x="17819" y="48492"/>
                    <a:pt x="18470" y="49794"/>
                  </a:cubicBezTo>
                  <a:cubicBezTo>
                    <a:pt x="19122" y="51096"/>
                    <a:pt x="23027" y="52723"/>
                    <a:pt x="23027" y="54351"/>
                  </a:cubicBezTo>
                  <a:cubicBezTo>
                    <a:pt x="23027" y="56303"/>
                    <a:pt x="22050" y="56303"/>
                    <a:pt x="19447" y="58256"/>
                  </a:cubicBezTo>
                  <a:cubicBezTo>
                    <a:pt x="17169" y="60209"/>
                    <a:pt x="17494" y="59233"/>
                    <a:pt x="16843" y="57605"/>
                  </a:cubicBezTo>
                  <a:cubicBezTo>
                    <a:pt x="16192" y="55978"/>
                    <a:pt x="15541" y="55001"/>
                    <a:pt x="13914" y="55001"/>
                  </a:cubicBezTo>
                  <a:cubicBezTo>
                    <a:pt x="12287" y="55001"/>
                    <a:pt x="11636" y="53700"/>
                    <a:pt x="10660" y="53049"/>
                  </a:cubicBezTo>
                  <a:cubicBezTo>
                    <a:pt x="9683" y="52723"/>
                    <a:pt x="9032" y="53700"/>
                    <a:pt x="7079" y="55001"/>
                  </a:cubicBezTo>
                  <a:cubicBezTo>
                    <a:pt x="5127" y="56303"/>
                    <a:pt x="4476" y="53700"/>
                    <a:pt x="3174" y="56303"/>
                  </a:cubicBezTo>
                  <a:cubicBezTo>
                    <a:pt x="1872" y="58907"/>
                    <a:pt x="7405" y="59233"/>
                    <a:pt x="8382" y="61185"/>
                  </a:cubicBezTo>
                  <a:cubicBezTo>
                    <a:pt x="9358" y="63138"/>
                    <a:pt x="8707" y="65091"/>
                    <a:pt x="9683" y="67043"/>
                  </a:cubicBezTo>
                  <a:cubicBezTo>
                    <a:pt x="10660" y="68996"/>
                    <a:pt x="9683" y="68996"/>
                    <a:pt x="9032" y="70623"/>
                  </a:cubicBezTo>
                  <a:cubicBezTo>
                    <a:pt x="8382" y="72251"/>
                    <a:pt x="9358" y="75505"/>
                    <a:pt x="10334" y="77783"/>
                  </a:cubicBezTo>
                  <a:cubicBezTo>
                    <a:pt x="11310" y="80387"/>
                    <a:pt x="18145" y="81038"/>
                    <a:pt x="17819" y="82340"/>
                  </a:cubicBezTo>
                  <a:cubicBezTo>
                    <a:pt x="17494" y="83642"/>
                    <a:pt x="14565" y="84618"/>
                    <a:pt x="13588" y="86896"/>
                  </a:cubicBezTo>
                  <a:cubicBezTo>
                    <a:pt x="12613" y="88849"/>
                    <a:pt x="14891" y="90476"/>
                    <a:pt x="14891" y="92103"/>
                  </a:cubicBezTo>
                  <a:cubicBezTo>
                    <a:pt x="14891" y="93730"/>
                    <a:pt x="11961" y="94056"/>
                    <a:pt x="10985" y="95032"/>
                  </a:cubicBezTo>
                  <a:cubicBezTo>
                    <a:pt x="10009" y="96009"/>
                    <a:pt x="12938" y="97636"/>
                    <a:pt x="12613" y="99589"/>
                  </a:cubicBezTo>
                  <a:cubicBezTo>
                    <a:pt x="12287" y="101541"/>
                    <a:pt x="9683" y="101216"/>
                    <a:pt x="7731" y="102192"/>
                  </a:cubicBezTo>
                  <a:cubicBezTo>
                    <a:pt x="5778" y="103494"/>
                    <a:pt x="7079" y="103494"/>
                    <a:pt x="4801" y="106749"/>
                  </a:cubicBezTo>
                  <a:cubicBezTo>
                    <a:pt x="2523" y="110003"/>
                    <a:pt x="6429" y="110329"/>
                    <a:pt x="6754" y="112607"/>
                  </a:cubicBezTo>
                  <a:cubicBezTo>
                    <a:pt x="7079" y="114885"/>
                    <a:pt x="5127" y="114234"/>
                    <a:pt x="4476" y="115210"/>
                  </a:cubicBezTo>
                  <a:cubicBezTo>
                    <a:pt x="3825" y="116187"/>
                    <a:pt x="4476" y="117489"/>
                    <a:pt x="5452" y="120418"/>
                  </a:cubicBezTo>
                  <a:cubicBezTo>
                    <a:pt x="6429" y="123347"/>
                    <a:pt x="12287" y="119767"/>
                    <a:pt x="13263" y="121069"/>
                  </a:cubicBezTo>
                  <a:cubicBezTo>
                    <a:pt x="13914" y="122370"/>
                    <a:pt x="10009" y="123021"/>
                    <a:pt x="9032" y="123672"/>
                  </a:cubicBezTo>
                  <a:cubicBezTo>
                    <a:pt x="8056" y="124323"/>
                    <a:pt x="10985" y="126276"/>
                    <a:pt x="10660" y="127903"/>
                  </a:cubicBezTo>
                  <a:cubicBezTo>
                    <a:pt x="10334" y="129530"/>
                    <a:pt x="5452" y="128228"/>
                    <a:pt x="3500" y="129205"/>
                  </a:cubicBezTo>
                  <a:cubicBezTo>
                    <a:pt x="1547" y="130181"/>
                    <a:pt x="5778" y="135063"/>
                    <a:pt x="7405" y="137016"/>
                  </a:cubicBezTo>
                  <a:cubicBezTo>
                    <a:pt x="9032" y="138969"/>
                    <a:pt x="14240" y="129205"/>
                    <a:pt x="16192" y="127578"/>
                  </a:cubicBezTo>
                  <a:cubicBezTo>
                    <a:pt x="18145" y="125950"/>
                    <a:pt x="22376" y="124323"/>
                    <a:pt x="24979" y="122370"/>
                  </a:cubicBezTo>
                  <a:cubicBezTo>
                    <a:pt x="27583" y="120418"/>
                    <a:pt x="29210" y="122370"/>
                    <a:pt x="31488" y="122696"/>
                  </a:cubicBezTo>
                  <a:cubicBezTo>
                    <a:pt x="33767" y="123021"/>
                    <a:pt x="34092" y="120092"/>
                    <a:pt x="35069" y="119116"/>
                  </a:cubicBezTo>
                  <a:cubicBezTo>
                    <a:pt x="36045" y="118139"/>
                    <a:pt x="36696" y="121069"/>
                    <a:pt x="37347" y="122696"/>
                  </a:cubicBezTo>
                  <a:cubicBezTo>
                    <a:pt x="37997" y="124323"/>
                    <a:pt x="40276" y="125625"/>
                    <a:pt x="41252" y="122696"/>
                  </a:cubicBezTo>
                  <a:cubicBezTo>
                    <a:pt x="42228" y="119767"/>
                    <a:pt x="43205" y="115536"/>
                    <a:pt x="44181" y="114885"/>
                  </a:cubicBezTo>
                  <a:cubicBezTo>
                    <a:pt x="45158" y="114234"/>
                    <a:pt x="51992" y="112607"/>
                    <a:pt x="53294" y="112932"/>
                  </a:cubicBezTo>
                  <a:cubicBezTo>
                    <a:pt x="54596" y="113583"/>
                    <a:pt x="58827" y="118790"/>
                    <a:pt x="60779" y="119116"/>
                  </a:cubicBezTo>
                  <a:cubicBezTo>
                    <a:pt x="62732" y="119441"/>
                    <a:pt x="61105" y="116512"/>
                    <a:pt x="62406" y="114885"/>
                  </a:cubicBezTo>
                  <a:cubicBezTo>
                    <a:pt x="63383" y="113258"/>
                    <a:pt x="65661" y="113583"/>
                    <a:pt x="66312" y="112281"/>
                  </a:cubicBezTo>
                  <a:cubicBezTo>
                    <a:pt x="66963" y="110654"/>
                    <a:pt x="65661" y="108701"/>
                    <a:pt x="66312" y="107400"/>
                  </a:cubicBezTo>
                  <a:cubicBezTo>
                    <a:pt x="66963" y="106098"/>
                    <a:pt x="69567" y="107725"/>
                    <a:pt x="70868" y="108701"/>
                  </a:cubicBezTo>
                  <a:cubicBezTo>
                    <a:pt x="71845" y="109678"/>
                    <a:pt x="74123" y="108701"/>
                    <a:pt x="76076" y="110003"/>
                  </a:cubicBezTo>
                  <a:cubicBezTo>
                    <a:pt x="78028" y="111305"/>
                    <a:pt x="77052" y="112281"/>
                    <a:pt x="79005" y="112281"/>
                  </a:cubicBezTo>
                  <a:cubicBezTo>
                    <a:pt x="80958" y="112607"/>
                    <a:pt x="82585" y="110329"/>
                    <a:pt x="83561" y="109352"/>
                  </a:cubicBezTo>
                  <a:cubicBezTo>
                    <a:pt x="84863" y="108051"/>
                    <a:pt x="85514" y="104796"/>
                    <a:pt x="86490" y="102192"/>
                  </a:cubicBezTo>
                  <a:cubicBezTo>
                    <a:pt x="87792" y="99263"/>
                    <a:pt x="90721" y="93405"/>
                    <a:pt x="91046" y="91778"/>
                  </a:cubicBezTo>
                  <a:cubicBezTo>
                    <a:pt x="91372" y="89825"/>
                    <a:pt x="92674" y="83316"/>
                    <a:pt x="92349" y="81363"/>
                  </a:cubicBezTo>
                  <a:cubicBezTo>
                    <a:pt x="92023" y="79410"/>
                    <a:pt x="89745" y="81689"/>
                    <a:pt x="88118" y="80387"/>
                  </a:cubicBezTo>
                  <a:cubicBezTo>
                    <a:pt x="86490" y="79085"/>
                    <a:pt x="89094" y="75505"/>
                    <a:pt x="88443" y="70949"/>
                  </a:cubicBezTo>
                  <a:cubicBezTo>
                    <a:pt x="87792" y="66392"/>
                    <a:pt x="86490" y="68996"/>
                    <a:pt x="86490" y="62487"/>
                  </a:cubicBezTo>
                  <a:cubicBezTo>
                    <a:pt x="86490" y="55978"/>
                    <a:pt x="88768" y="51096"/>
                    <a:pt x="88768" y="46214"/>
                  </a:cubicBezTo>
                  <a:cubicBezTo>
                    <a:pt x="88768" y="41007"/>
                    <a:pt x="83236" y="37427"/>
                    <a:pt x="76727" y="27013"/>
                  </a:cubicBezTo>
                  <a:cubicBezTo>
                    <a:pt x="69892" y="16924"/>
                    <a:pt x="70868" y="15296"/>
                    <a:pt x="66637" y="9113"/>
                  </a:cubicBezTo>
                  <a:cubicBezTo>
                    <a:pt x="64359" y="5858"/>
                    <a:pt x="62406" y="2929"/>
                    <a:pt x="60454" y="0"/>
                  </a:cubicBezTo>
                  <a:cubicBezTo>
                    <a:pt x="57850" y="3905"/>
                    <a:pt x="54596" y="8462"/>
                    <a:pt x="52643" y="10089"/>
                  </a:cubicBezTo>
                  <a:cubicBezTo>
                    <a:pt x="49714" y="12693"/>
                    <a:pt x="41578" y="12042"/>
                    <a:pt x="34092" y="11065"/>
                  </a:cubicBezTo>
                  <a:cubicBezTo>
                    <a:pt x="30513" y="10740"/>
                    <a:pt x="26932" y="10415"/>
                    <a:pt x="24654" y="10415"/>
                  </a:cubicBezTo>
                  <a:cubicBezTo>
                    <a:pt x="21074" y="11716"/>
                    <a:pt x="15216" y="19853"/>
                    <a:pt x="11636" y="25711"/>
                  </a:cubicBezTo>
                  <a:lnTo>
                    <a:pt x="11636" y="25711"/>
                  </a:lnTo>
                  <a:close/>
                  <a:moveTo>
                    <a:pt x="68265" y="119116"/>
                  </a:moveTo>
                  <a:cubicBezTo>
                    <a:pt x="68590" y="122696"/>
                    <a:pt x="67614" y="127252"/>
                    <a:pt x="70218" y="124974"/>
                  </a:cubicBezTo>
                  <a:cubicBezTo>
                    <a:pt x="72821" y="122696"/>
                    <a:pt x="73146" y="122696"/>
                    <a:pt x="74123" y="119767"/>
                  </a:cubicBezTo>
                  <a:cubicBezTo>
                    <a:pt x="74774" y="116187"/>
                    <a:pt x="69892" y="116512"/>
                    <a:pt x="68265" y="119116"/>
                  </a:cubicBezTo>
                  <a:lnTo>
                    <a:pt x="68265" y="119116"/>
                  </a:lnTo>
                  <a:close/>
                  <a:moveTo>
                    <a:pt x="27258" y="127903"/>
                  </a:moveTo>
                  <a:cubicBezTo>
                    <a:pt x="26606" y="130181"/>
                    <a:pt x="22050" y="133110"/>
                    <a:pt x="26606" y="133761"/>
                  </a:cubicBezTo>
                  <a:cubicBezTo>
                    <a:pt x="31163" y="134412"/>
                    <a:pt x="31163" y="134412"/>
                    <a:pt x="33441" y="132785"/>
                  </a:cubicBezTo>
                  <a:cubicBezTo>
                    <a:pt x="36045" y="131158"/>
                    <a:pt x="31488" y="126276"/>
                    <a:pt x="27258" y="127903"/>
                  </a:cubicBezTo>
                  <a:lnTo>
                    <a:pt x="27258" y="127903"/>
                  </a:lnTo>
                  <a:close/>
                  <a:moveTo>
                    <a:pt x="86490" y="125950"/>
                  </a:moveTo>
                  <a:cubicBezTo>
                    <a:pt x="85840" y="128228"/>
                    <a:pt x="83236" y="135388"/>
                    <a:pt x="83236" y="138643"/>
                  </a:cubicBezTo>
                  <a:cubicBezTo>
                    <a:pt x="83236" y="141572"/>
                    <a:pt x="81609" y="145478"/>
                    <a:pt x="84212" y="143199"/>
                  </a:cubicBezTo>
                  <a:cubicBezTo>
                    <a:pt x="86815" y="140921"/>
                    <a:pt x="88118" y="136690"/>
                    <a:pt x="89745" y="133110"/>
                  </a:cubicBezTo>
                  <a:cubicBezTo>
                    <a:pt x="91697" y="129856"/>
                    <a:pt x="91372" y="127903"/>
                    <a:pt x="91697" y="124649"/>
                  </a:cubicBezTo>
                  <a:cubicBezTo>
                    <a:pt x="91697" y="122045"/>
                    <a:pt x="88768" y="124649"/>
                    <a:pt x="86490" y="125950"/>
                  </a:cubicBezTo>
                  <a:lnTo>
                    <a:pt x="86490" y="125950"/>
                  </a:lnTo>
                  <a:close/>
                  <a:moveTo>
                    <a:pt x="4801" y="164354"/>
                  </a:moveTo>
                  <a:cubicBezTo>
                    <a:pt x="3174" y="165981"/>
                    <a:pt x="-1057" y="167608"/>
                    <a:pt x="245" y="169887"/>
                  </a:cubicBezTo>
                  <a:cubicBezTo>
                    <a:pt x="1872" y="172165"/>
                    <a:pt x="-2684" y="172165"/>
                    <a:pt x="4151" y="171514"/>
                  </a:cubicBezTo>
                  <a:cubicBezTo>
                    <a:pt x="10985" y="170863"/>
                    <a:pt x="12938" y="171188"/>
                    <a:pt x="15216" y="168585"/>
                  </a:cubicBezTo>
                  <a:cubicBezTo>
                    <a:pt x="17494" y="165656"/>
                    <a:pt x="23027" y="165656"/>
                    <a:pt x="19772" y="163052"/>
                  </a:cubicBezTo>
                  <a:cubicBezTo>
                    <a:pt x="16518" y="160448"/>
                    <a:pt x="8056" y="162727"/>
                    <a:pt x="4801" y="164354"/>
                  </a:cubicBezTo>
                  <a:lnTo>
                    <a:pt x="4801" y="16435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8" name="Freeform: Shape 2787">
              <a:extLst>
                <a:ext uri="{FF2B5EF4-FFF2-40B4-BE49-F238E27FC236}">
                  <a16:creationId xmlns:a16="http://schemas.microsoft.com/office/drawing/2014/main" id="{A971F060-4469-4E70-BB03-5B899919CB30}"/>
                </a:ext>
              </a:extLst>
            </p:cNvPr>
            <p:cNvSpPr/>
            <p:nvPr/>
          </p:nvSpPr>
          <p:spPr>
            <a:xfrm>
              <a:off x="9244034" y="3161769"/>
              <a:ext cx="180626" cy="173927"/>
            </a:xfrm>
            <a:custGeom>
              <a:avLst/>
              <a:gdLst>
                <a:gd name="connsiteX0" fmla="*/ 0 w 180626"/>
                <a:gd name="connsiteY0" fmla="*/ 105772 h 173927"/>
                <a:gd name="connsiteX1" fmla="*/ 4882 w 180626"/>
                <a:gd name="connsiteY1" fmla="*/ 105447 h 173927"/>
                <a:gd name="connsiteX2" fmla="*/ 11716 w 180626"/>
                <a:gd name="connsiteY2" fmla="*/ 110980 h 173927"/>
                <a:gd name="connsiteX3" fmla="*/ 14970 w 180626"/>
                <a:gd name="connsiteY3" fmla="*/ 108376 h 173927"/>
                <a:gd name="connsiteX4" fmla="*/ 26687 w 180626"/>
                <a:gd name="connsiteY4" fmla="*/ 114885 h 173927"/>
                <a:gd name="connsiteX5" fmla="*/ 35800 w 180626"/>
                <a:gd name="connsiteY5" fmla="*/ 115211 h 173927"/>
                <a:gd name="connsiteX6" fmla="*/ 32870 w 180626"/>
                <a:gd name="connsiteY6" fmla="*/ 124649 h 173927"/>
                <a:gd name="connsiteX7" fmla="*/ 28314 w 180626"/>
                <a:gd name="connsiteY7" fmla="*/ 137016 h 173927"/>
                <a:gd name="connsiteX8" fmla="*/ 29942 w 180626"/>
                <a:gd name="connsiteY8" fmla="*/ 141572 h 173927"/>
                <a:gd name="connsiteX9" fmla="*/ 36451 w 180626"/>
                <a:gd name="connsiteY9" fmla="*/ 143525 h 173927"/>
                <a:gd name="connsiteX10" fmla="*/ 39054 w 180626"/>
                <a:gd name="connsiteY10" fmla="*/ 148407 h 173927"/>
                <a:gd name="connsiteX11" fmla="*/ 32220 w 180626"/>
                <a:gd name="connsiteY11" fmla="*/ 146129 h 173927"/>
                <a:gd name="connsiteX12" fmla="*/ 26687 w 180626"/>
                <a:gd name="connsiteY12" fmla="*/ 147105 h 173927"/>
                <a:gd name="connsiteX13" fmla="*/ 22130 w 180626"/>
                <a:gd name="connsiteY13" fmla="*/ 155892 h 173927"/>
                <a:gd name="connsiteX14" fmla="*/ 22130 w 180626"/>
                <a:gd name="connsiteY14" fmla="*/ 160774 h 173927"/>
                <a:gd name="connsiteX15" fmla="*/ 16598 w 180626"/>
                <a:gd name="connsiteY15" fmla="*/ 163378 h 173927"/>
                <a:gd name="connsiteX16" fmla="*/ 26361 w 180626"/>
                <a:gd name="connsiteY16" fmla="*/ 166958 h 173927"/>
                <a:gd name="connsiteX17" fmla="*/ 27989 w 180626"/>
                <a:gd name="connsiteY17" fmla="*/ 171189 h 173927"/>
                <a:gd name="connsiteX18" fmla="*/ 34498 w 180626"/>
                <a:gd name="connsiteY18" fmla="*/ 169887 h 173927"/>
                <a:gd name="connsiteX19" fmla="*/ 38729 w 180626"/>
                <a:gd name="connsiteY19" fmla="*/ 168910 h 173927"/>
                <a:gd name="connsiteX20" fmla="*/ 36776 w 180626"/>
                <a:gd name="connsiteY20" fmla="*/ 164029 h 173927"/>
                <a:gd name="connsiteX21" fmla="*/ 52723 w 180626"/>
                <a:gd name="connsiteY21" fmla="*/ 173467 h 173927"/>
                <a:gd name="connsiteX22" fmla="*/ 61185 w 180626"/>
                <a:gd name="connsiteY22" fmla="*/ 170538 h 173927"/>
                <a:gd name="connsiteX23" fmla="*/ 65416 w 180626"/>
                <a:gd name="connsiteY23" fmla="*/ 172165 h 173927"/>
                <a:gd name="connsiteX24" fmla="*/ 80712 w 180626"/>
                <a:gd name="connsiteY24" fmla="*/ 156869 h 173927"/>
                <a:gd name="connsiteX25" fmla="*/ 90475 w 180626"/>
                <a:gd name="connsiteY25" fmla="*/ 157519 h 173927"/>
                <a:gd name="connsiteX26" fmla="*/ 107074 w 180626"/>
                <a:gd name="connsiteY26" fmla="*/ 157194 h 173927"/>
                <a:gd name="connsiteX27" fmla="*/ 115210 w 180626"/>
                <a:gd name="connsiteY27" fmla="*/ 146454 h 173927"/>
                <a:gd name="connsiteX28" fmla="*/ 112281 w 180626"/>
                <a:gd name="connsiteY28" fmla="*/ 142549 h 173927"/>
                <a:gd name="connsiteX29" fmla="*/ 98287 w 180626"/>
                <a:gd name="connsiteY29" fmla="*/ 131158 h 173927"/>
                <a:gd name="connsiteX30" fmla="*/ 88197 w 180626"/>
                <a:gd name="connsiteY30" fmla="*/ 129205 h 173927"/>
                <a:gd name="connsiteX31" fmla="*/ 88848 w 180626"/>
                <a:gd name="connsiteY31" fmla="*/ 122045 h 173927"/>
                <a:gd name="connsiteX32" fmla="*/ 94056 w 180626"/>
                <a:gd name="connsiteY32" fmla="*/ 115861 h 173927"/>
                <a:gd name="connsiteX33" fmla="*/ 95683 w 180626"/>
                <a:gd name="connsiteY33" fmla="*/ 107725 h 173927"/>
                <a:gd name="connsiteX34" fmla="*/ 117163 w 180626"/>
                <a:gd name="connsiteY34" fmla="*/ 98287 h 173927"/>
                <a:gd name="connsiteX35" fmla="*/ 152311 w 180626"/>
                <a:gd name="connsiteY35" fmla="*/ 74854 h 173927"/>
                <a:gd name="connsiteX36" fmla="*/ 154590 w 180626"/>
                <a:gd name="connsiteY36" fmla="*/ 66067 h 173927"/>
                <a:gd name="connsiteX37" fmla="*/ 156868 w 180626"/>
                <a:gd name="connsiteY37" fmla="*/ 47842 h 173927"/>
                <a:gd name="connsiteX38" fmla="*/ 160774 w 180626"/>
                <a:gd name="connsiteY38" fmla="*/ 35800 h 173927"/>
                <a:gd name="connsiteX39" fmla="*/ 172164 w 180626"/>
                <a:gd name="connsiteY39" fmla="*/ 25711 h 173927"/>
                <a:gd name="connsiteX40" fmla="*/ 180627 w 180626"/>
                <a:gd name="connsiteY40" fmla="*/ 23107 h 173927"/>
                <a:gd name="connsiteX41" fmla="*/ 177372 w 180626"/>
                <a:gd name="connsiteY41" fmla="*/ 20178 h 173927"/>
                <a:gd name="connsiteX42" fmla="*/ 171514 w 180626"/>
                <a:gd name="connsiteY42" fmla="*/ 14971 h 173927"/>
                <a:gd name="connsiteX43" fmla="*/ 169886 w 180626"/>
                <a:gd name="connsiteY43" fmla="*/ 11065 h 173927"/>
                <a:gd name="connsiteX44" fmla="*/ 168584 w 180626"/>
                <a:gd name="connsiteY44" fmla="*/ 5207 h 173927"/>
                <a:gd name="connsiteX45" fmla="*/ 168584 w 180626"/>
                <a:gd name="connsiteY45" fmla="*/ 5207 h 173927"/>
                <a:gd name="connsiteX46" fmla="*/ 168584 w 180626"/>
                <a:gd name="connsiteY46" fmla="*/ 4231 h 173927"/>
                <a:gd name="connsiteX47" fmla="*/ 168584 w 180626"/>
                <a:gd name="connsiteY47" fmla="*/ 4231 h 173927"/>
                <a:gd name="connsiteX48" fmla="*/ 166632 w 180626"/>
                <a:gd name="connsiteY48" fmla="*/ 1953 h 173927"/>
                <a:gd name="connsiteX49" fmla="*/ 161424 w 180626"/>
                <a:gd name="connsiteY49" fmla="*/ 651 h 173927"/>
                <a:gd name="connsiteX50" fmla="*/ 157519 w 180626"/>
                <a:gd name="connsiteY50" fmla="*/ 0 h 173927"/>
                <a:gd name="connsiteX51" fmla="*/ 155566 w 180626"/>
                <a:gd name="connsiteY51" fmla="*/ 8787 h 173927"/>
                <a:gd name="connsiteX52" fmla="*/ 153939 w 180626"/>
                <a:gd name="connsiteY52" fmla="*/ 15622 h 173927"/>
                <a:gd name="connsiteX53" fmla="*/ 147105 w 180626"/>
                <a:gd name="connsiteY53" fmla="*/ 18551 h 173927"/>
                <a:gd name="connsiteX54" fmla="*/ 142548 w 180626"/>
                <a:gd name="connsiteY54" fmla="*/ 20178 h 173927"/>
                <a:gd name="connsiteX55" fmla="*/ 139619 w 180626"/>
                <a:gd name="connsiteY55" fmla="*/ 24409 h 173927"/>
                <a:gd name="connsiteX56" fmla="*/ 134087 w 180626"/>
                <a:gd name="connsiteY56" fmla="*/ 31244 h 173927"/>
                <a:gd name="connsiteX57" fmla="*/ 134087 w 180626"/>
                <a:gd name="connsiteY57" fmla="*/ 31244 h 173927"/>
                <a:gd name="connsiteX58" fmla="*/ 122045 w 180626"/>
                <a:gd name="connsiteY58" fmla="*/ 32545 h 173927"/>
                <a:gd name="connsiteX59" fmla="*/ 107725 w 180626"/>
                <a:gd name="connsiteY59" fmla="*/ 33522 h 173927"/>
                <a:gd name="connsiteX60" fmla="*/ 107725 w 180626"/>
                <a:gd name="connsiteY60" fmla="*/ 33522 h 173927"/>
                <a:gd name="connsiteX61" fmla="*/ 113583 w 180626"/>
                <a:gd name="connsiteY61" fmla="*/ 44262 h 173927"/>
                <a:gd name="connsiteX62" fmla="*/ 116187 w 180626"/>
                <a:gd name="connsiteY62" fmla="*/ 49144 h 173927"/>
                <a:gd name="connsiteX63" fmla="*/ 113583 w 180626"/>
                <a:gd name="connsiteY63" fmla="*/ 53700 h 173927"/>
                <a:gd name="connsiteX64" fmla="*/ 110328 w 180626"/>
                <a:gd name="connsiteY64" fmla="*/ 55978 h 173927"/>
                <a:gd name="connsiteX65" fmla="*/ 96984 w 180626"/>
                <a:gd name="connsiteY65" fmla="*/ 54351 h 173927"/>
                <a:gd name="connsiteX66" fmla="*/ 85594 w 180626"/>
                <a:gd name="connsiteY66" fmla="*/ 52398 h 173927"/>
                <a:gd name="connsiteX67" fmla="*/ 85594 w 180626"/>
                <a:gd name="connsiteY67" fmla="*/ 52398 h 173927"/>
                <a:gd name="connsiteX68" fmla="*/ 80387 w 180626"/>
                <a:gd name="connsiteY68" fmla="*/ 47842 h 173927"/>
                <a:gd name="connsiteX69" fmla="*/ 74854 w 180626"/>
                <a:gd name="connsiteY69" fmla="*/ 42634 h 173927"/>
                <a:gd name="connsiteX70" fmla="*/ 72575 w 180626"/>
                <a:gd name="connsiteY70" fmla="*/ 42960 h 173927"/>
                <a:gd name="connsiteX71" fmla="*/ 71274 w 180626"/>
                <a:gd name="connsiteY71" fmla="*/ 43936 h 173927"/>
                <a:gd name="connsiteX72" fmla="*/ 67043 w 180626"/>
                <a:gd name="connsiteY72" fmla="*/ 50771 h 173927"/>
                <a:gd name="connsiteX73" fmla="*/ 52073 w 180626"/>
                <a:gd name="connsiteY73" fmla="*/ 72251 h 173927"/>
                <a:gd name="connsiteX74" fmla="*/ 48166 w 180626"/>
                <a:gd name="connsiteY74" fmla="*/ 72902 h 173927"/>
                <a:gd name="connsiteX75" fmla="*/ 42309 w 180626"/>
                <a:gd name="connsiteY75" fmla="*/ 74529 h 173927"/>
                <a:gd name="connsiteX76" fmla="*/ 42309 w 180626"/>
                <a:gd name="connsiteY76" fmla="*/ 74529 h 173927"/>
                <a:gd name="connsiteX77" fmla="*/ 37101 w 180626"/>
                <a:gd name="connsiteY77" fmla="*/ 78434 h 173927"/>
                <a:gd name="connsiteX78" fmla="*/ 33521 w 180626"/>
                <a:gd name="connsiteY78" fmla="*/ 82014 h 173927"/>
                <a:gd name="connsiteX79" fmla="*/ 23107 w 180626"/>
                <a:gd name="connsiteY79" fmla="*/ 87872 h 173927"/>
                <a:gd name="connsiteX80" fmla="*/ 7485 w 180626"/>
                <a:gd name="connsiteY80" fmla="*/ 96660 h 173927"/>
                <a:gd name="connsiteX81" fmla="*/ 0 w 180626"/>
                <a:gd name="connsiteY81" fmla="*/ 105772 h 173927"/>
                <a:gd name="connsiteX82" fmla="*/ 0 w 180626"/>
                <a:gd name="connsiteY82" fmla="*/ 105772 h 17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80626" h="173927">
                  <a:moveTo>
                    <a:pt x="0" y="105772"/>
                  </a:moveTo>
                  <a:cubicBezTo>
                    <a:pt x="3580" y="105122"/>
                    <a:pt x="3905" y="104471"/>
                    <a:pt x="4882" y="105447"/>
                  </a:cubicBezTo>
                  <a:cubicBezTo>
                    <a:pt x="5858" y="106423"/>
                    <a:pt x="9438" y="109678"/>
                    <a:pt x="11716" y="110980"/>
                  </a:cubicBezTo>
                  <a:cubicBezTo>
                    <a:pt x="13669" y="112281"/>
                    <a:pt x="13669" y="108701"/>
                    <a:pt x="14970" y="108376"/>
                  </a:cubicBezTo>
                  <a:cubicBezTo>
                    <a:pt x="16273" y="108376"/>
                    <a:pt x="24734" y="114560"/>
                    <a:pt x="26687" y="114885"/>
                  </a:cubicBezTo>
                  <a:cubicBezTo>
                    <a:pt x="28639" y="115211"/>
                    <a:pt x="33847" y="113909"/>
                    <a:pt x="35800" y="115211"/>
                  </a:cubicBezTo>
                  <a:cubicBezTo>
                    <a:pt x="37752" y="116512"/>
                    <a:pt x="33847" y="122371"/>
                    <a:pt x="32870" y="124649"/>
                  </a:cubicBezTo>
                  <a:cubicBezTo>
                    <a:pt x="32220" y="127252"/>
                    <a:pt x="28314" y="135389"/>
                    <a:pt x="28314" y="137016"/>
                  </a:cubicBezTo>
                  <a:cubicBezTo>
                    <a:pt x="28314" y="138969"/>
                    <a:pt x="28639" y="138969"/>
                    <a:pt x="29942" y="141572"/>
                  </a:cubicBezTo>
                  <a:cubicBezTo>
                    <a:pt x="31569" y="143850"/>
                    <a:pt x="34173" y="142549"/>
                    <a:pt x="36451" y="143525"/>
                  </a:cubicBezTo>
                  <a:cubicBezTo>
                    <a:pt x="39054" y="144501"/>
                    <a:pt x="40030" y="145803"/>
                    <a:pt x="39054" y="148407"/>
                  </a:cubicBezTo>
                  <a:cubicBezTo>
                    <a:pt x="38078" y="151010"/>
                    <a:pt x="34173" y="146780"/>
                    <a:pt x="32220" y="146129"/>
                  </a:cubicBezTo>
                  <a:cubicBezTo>
                    <a:pt x="29942" y="145478"/>
                    <a:pt x="28965" y="146454"/>
                    <a:pt x="26687" y="147105"/>
                  </a:cubicBezTo>
                  <a:cubicBezTo>
                    <a:pt x="24083" y="147756"/>
                    <a:pt x="22456" y="153614"/>
                    <a:pt x="22130" y="155892"/>
                  </a:cubicBezTo>
                  <a:cubicBezTo>
                    <a:pt x="21479" y="158170"/>
                    <a:pt x="22456" y="158496"/>
                    <a:pt x="22130" y="160774"/>
                  </a:cubicBezTo>
                  <a:cubicBezTo>
                    <a:pt x="21805" y="163052"/>
                    <a:pt x="15947" y="162401"/>
                    <a:pt x="16598" y="163378"/>
                  </a:cubicBezTo>
                  <a:cubicBezTo>
                    <a:pt x="16923" y="164354"/>
                    <a:pt x="22456" y="165656"/>
                    <a:pt x="26361" y="166958"/>
                  </a:cubicBezTo>
                  <a:cubicBezTo>
                    <a:pt x="30267" y="168585"/>
                    <a:pt x="26361" y="170212"/>
                    <a:pt x="27989" y="171189"/>
                  </a:cubicBezTo>
                  <a:cubicBezTo>
                    <a:pt x="29616" y="171839"/>
                    <a:pt x="32220" y="170212"/>
                    <a:pt x="34498" y="169887"/>
                  </a:cubicBezTo>
                  <a:cubicBezTo>
                    <a:pt x="36776" y="169561"/>
                    <a:pt x="38729" y="170212"/>
                    <a:pt x="38729" y="168910"/>
                  </a:cubicBezTo>
                  <a:cubicBezTo>
                    <a:pt x="38729" y="167283"/>
                    <a:pt x="36451" y="165330"/>
                    <a:pt x="36776" y="164029"/>
                  </a:cubicBezTo>
                  <a:cubicBezTo>
                    <a:pt x="37101" y="162727"/>
                    <a:pt x="49794" y="171514"/>
                    <a:pt x="52723" y="173467"/>
                  </a:cubicBezTo>
                  <a:cubicBezTo>
                    <a:pt x="55978" y="175419"/>
                    <a:pt x="59232" y="170538"/>
                    <a:pt x="61185" y="170538"/>
                  </a:cubicBezTo>
                  <a:cubicBezTo>
                    <a:pt x="62161" y="170538"/>
                    <a:pt x="64114" y="171189"/>
                    <a:pt x="65416" y="172165"/>
                  </a:cubicBezTo>
                  <a:cubicBezTo>
                    <a:pt x="69321" y="165981"/>
                    <a:pt x="75505" y="157194"/>
                    <a:pt x="80712" y="156869"/>
                  </a:cubicBezTo>
                  <a:cubicBezTo>
                    <a:pt x="82991" y="156869"/>
                    <a:pt x="86570" y="157194"/>
                    <a:pt x="90475" y="157519"/>
                  </a:cubicBezTo>
                  <a:cubicBezTo>
                    <a:pt x="97310" y="158170"/>
                    <a:pt x="105121" y="158821"/>
                    <a:pt x="107074" y="157194"/>
                  </a:cubicBezTo>
                  <a:cubicBezTo>
                    <a:pt x="109027" y="155241"/>
                    <a:pt x="112606" y="150359"/>
                    <a:pt x="115210" y="146454"/>
                  </a:cubicBezTo>
                  <a:cubicBezTo>
                    <a:pt x="114234" y="144827"/>
                    <a:pt x="113257" y="143850"/>
                    <a:pt x="112281" y="142549"/>
                  </a:cubicBezTo>
                  <a:cubicBezTo>
                    <a:pt x="109352" y="139294"/>
                    <a:pt x="101866" y="133761"/>
                    <a:pt x="98287" y="131158"/>
                  </a:cubicBezTo>
                  <a:cubicBezTo>
                    <a:pt x="94706" y="128554"/>
                    <a:pt x="93405" y="130507"/>
                    <a:pt x="88197" y="129205"/>
                  </a:cubicBezTo>
                  <a:cubicBezTo>
                    <a:pt x="82991" y="127903"/>
                    <a:pt x="88197" y="124649"/>
                    <a:pt x="88848" y="122045"/>
                  </a:cubicBezTo>
                  <a:cubicBezTo>
                    <a:pt x="89500" y="119441"/>
                    <a:pt x="93079" y="118465"/>
                    <a:pt x="94056" y="115861"/>
                  </a:cubicBezTo>
                  <a:cubicBezTo>
                    <a:pt x="95032" y="113258"/>
                    <a:pt x="93079" y="110329"/>
                    <a:pt x="95683" y="107725"/>
                  </a:cubicBezTo>
                  <a:cubicBezTo>
                    <a:pt x="97961" y="104796"/>
                    <a:pt x="110979" y="101216"/>
                    <a:pt x="117163" y="98287"/>
                  </a:cubicBezTo>
                  <a:cubicBezTo>
                    <a:pt x="123346" y="95358"/>
                    <a:pt x="147755" y="77458"/>
                    <a:pt x="152311" y="74854"/>
                  </a:cubicBezTo>
                  <a:cubicBezTo>
                    <a:pt x="156868" y="71925"/>
                    <a:pt x="154915" y="71925"/>
                    <a:pt x="154590" y="66067"/>
                  </a:cubicBezTo>
                  <a:cubicBezTo>
                    <a:pt x="154265" y="60534"/>
                    <a:pt x="155241" y="53374"/>
                    <a:pt x="156868" y="47842"/>
                  </a:cubicBezTo>
                  <a:cubicBezTo>
                    <a:pt x="158496" y="42634"/>
                    <a:pt x="160774" y="37427"/>
                    <a:pt x="160774" y="35800"/>
                  </a:cubicBezTo>
                  <a:cubicBezTo>
                    <a:pt x="160774" y="34173"/>
                    <a:pt x="169236" y="27989"/>
                    <a:pt x="172164" y="25711"/>
                  </a:cubicBezTo>
                  <a:cubicBezTo>
                    <a:pt x="175093" y="23433"/>
                    <a:pt x="178674" y="24735"/>
                    <a:pt x="180627" y="23107"/>
                  </a:cubicBezTo>
                  <a:cubicBezTo>
                    <a:pt x="179650" y="22131"/>
                    <a:pt x="178348" y="21154"/>
                    <a:pt x="177372" y="20178"/>
                  </a:cubicBezTo>
                  <a:cubicBezTo>
                    <a:pt x="174768" y="17900"/>
                    <a:pt x="172490" y="15947"/>
                    <a:pt x="171514" y="14971"/>
                  </a:cubicBezTo>
                  <a:cubicBezTo>
                    <a:pt x="170863" y="13995"/>
                    <a:pt x="170211" y="12693"/>
                    <a:pt x="169886" y="11065"/>
                  </a:cubicBezTo>
                  <a:cubicBezTo>
                    <a:pt x="169236" y="9113"/>
                    <a:pt x="168584" y="6509"/>
                    <a:pt x="168584" y="5207"/>
                  </a:cubicBezTo>
                  <a:lnTo>
                    <a:pt x="168584" y="5207"/>
                  </a:lnTo>
                  <a:cubicBezTo>
                    <a:pt x="168584" y="4882"/>
                    <a:pt x="168584" y="4556"/>
                    <a:pt x="168584" y="4231"/>
                  </a:cubicBezTo>
                  <a:lnTo>
                    <a:pt x="168584" y="4231"/>
                  </a:lnTo>
                  <a:cubicBezTo>
                    <a:pt x="168584" y="3255"/>
                    <a:pt x="168259" y="2604"/>
                    <a:pt x="166632" y="1953"/>
                  </a:cubicBezTo>
                  <a:cubicBezTo>
                    <a:pt x="165005" y="1302"/>
                    <a:pt x="163052" y="977"/>
                    <a:pt x="161424" y="651"/>
                  </a:cubicBezTo>
                  <a:cubicBezTo>
                    <a:pt x="160123" y="326"/>
                    <a:pt x="158496" y="0"/>
                    <a:pt x="157519" y="0"/>
                  </a:cubicBezTo>
                  <a:cubicBezTo>
                    <a:pt x="157193" y="0"/>
                    <a:pt x="156543" y="4556"/>
                    <a:pt x="155566" y="8787"/>
                  </a:cubicBezTo>
                  <a:cubicBezTo>
                    <a:pt x="154915" y="12042"/>
                    <a:pt x="154590" y="14645"/>
                    <a:pt x="153939" y="15622"/>
                  </a:cubicBezTo>
                  <a:cubicBezTo>
                    <a:pt x="152963" y="17249"/>
                    <a:pt x="150033" y="17900"/>
                    <a:pt x="147105" y="18551"/>
                  </a:cubicBezTo>
                  <a:cubicBezTo>
                    <a:pt x="145152" y="19202"/>
                    <a:pt x="143199" y="19527"/>
                    <a:pt x="142548" y="20178"/>
                  </a:cubicBezTo>
                  <a:cubicBezTo>
                    <a:pt x="141897" y="20829"/>
                    <a:pt x="140921" y="22456"/>
                    <a:pt x="139619" y="24409"/>
                  </a:cubicBezTo>
                  <a:cubicBezTo>
                    <a:pt x="137992" y="27338"/>
                    <a:pt x="136039" y="30267"/>
                    <a:pt x="134087" y="31244"/>
                  </a:cubicBezTo>
                  <a:lnTo>
                    <a:pt x="134087" y="31244"/>
                  </a:lnTo>
                  <a:cubicBezTo>
                    <a:pt x="132784" y="31895"/>
                    <a:pt x="127578" y="32220"/>
                    <a:pt x="122045" y="32545"/>
                  </a:cubicBezTo>
                  <a:cubicBezTo>
                    <a:pt x="115210" y="32871"/>
                    <a:pt x="107725" y="33196"/>
                    <a:pt x="107725" y="33522"/>
                  </a:cubicBezTo>
                  <a:lnTo>
                    <a:pt x="107725" y="33522"/>
                  </a:lnTo>
                  <a:cubicBezTo>
                    <a:pt x="107400" y="34173"/>
                    <a:pt x="110979" y="40031"/>
                    <a:pt x="113583" y="44262"/>
                  </a:cubicBezTo>
                  <a:cubicBezTo>
                    <a:pt x="114884" y="46540"/>
                    <a:pt x="116187" y="48493"/>
                    <a:pt x="116187" y="49144"/>
                  </a:cubicBezTo>
                  <a:cubicBezTo>
                    <a:pt x="116187" y="49795"/>
                    <a:pt x="114884" y="52073"/>
                    <a:pt x="113583" y="53700"/>
                  </a:cubicBezTo>
                  <a:cubicBezTo>
                    <a:pt x="112606" y="55002"/>
                    <a:pt x="111305" y="55978"/>
                    <a:pt x="110328" y="55978"/>
                  </a:cubicBezTo>
                  <a:cubicBezTo>
                    <a:pt x="109352" y="55978"/>
                    <a:pt x="103169" y="55327"/>
                    <a:pt x="96984" y="54351"/>
                  </a:cubicBezTo>
                  <a:cubicBezTo>
                    <a:pt x="91452" y="53700"/>
                    <a:pt x="86245" y="52723"/>
                    <a:pt x="85594" y="52398"/>
                  </a:cubicBezTo>
                  <a:lnTo>
                    <a:pt x="85594" y="52398"/>
                  </a:lnTo>
                  <a:cubicBezTo>
                    <a:pt x="84943" y="52073"/>
                    <a:pt x="82665" y="50120"/>
                    <a:pt x="80387" y="47842"/>
                  </a:cubicBezTo>
                  <a:cubicBezTo>
                    <a:pt x="77783" y="45238"/>
                    <a:pt x="74854" y="42634"/>
                    <a:pt x="74854" y="42634"/>
                  </a:cubicBezTo>
                  <a:cubicBezTo>
                    <a:pt x="74203" y="42634"/>
                    <a:pt x="73552" y="42634"/>
                    <a:pt x="72575" y="42960"/>
                  </a:cubicBezTo>
                  <a:cubicBezTo>
                    <a:pt x="71925" y="43285"/>
                    <a:pt x="71600" y="43611"/>
                    <a:pt x="71274" y="43936"/>
                  </a:cubicBezTo>
                  <a:cubicBezTo>
                    <a:pt x="70948" y="44262"/>
                    <a:pt x="69321" y="47191"/>
                    <a:pt x="67043" y="50771"/>
                  </a:cubicBezTo>
                  <a:cubicBezTo>
                    <a:pt x="61836" y="59233"/>
                    <a:pt x="54351" y="72251"/>
                    <a:pt x="52073" y="72251"/>
                  </a:cubicBezTo>
                  <a:cubicBezTo>
                    <a:pt x="51096" y="72251"/>
                    <a:pt x="49794" y="72576"/>
                    <a:pt x="48166" y="72902"/>
                  </a:cubicBezTo>
                  <a:cubicBezTo>
                    <a:pt x="46539" y="73227"/>
                    <a:pt x="44587" y="73878"/>
                    <a:pt x="42309" y="74529"/>
                  </a:cubicBezTo>
                  <a:lnTo>
                    <a:pt x="42309" y="74529"/>
                  </a:lnTo>
                  <a:cubicBezTo>
                    <a:pt x="40030" y="75180"/>
                    <a:pt x="38729" y="76807"/>
                    <a:pt x="37101" y="78434"/>
                  </a:cubicBezTo>
                  <a:cubicBezTo>
                    <a:pt x="36125" y="79736"/>
                    <a:pt x="34823" y="80713"/>
                    <a:pt x="33521" y="82014"/>
                  </a:cubicBezTo>
                  <a:cubicBezTo>
                    <a:pt x="31894" y="82991"/>
                    <a:pt x="27664" y="85269"/>
                    <a:pt x="23107" y="87872"/>
                  </a:cubicBezTo>
                  <a:cubicBezTo>
                    <a:pt x="16923" y="91127"/>
                    <a:pt x="10089" y="94707"/>
                    <a:pt x="7485" y="96660"/>
                  </a:cubicBezTo>
                  <a:cubicBezTo>
                    <a:pt x="4556" y="98612"/>
                    <a:pt x="2278" y="102518"/>
                    <a:pt x="0" y="105772"/>
                  </a:cubicBezTo>
                  <a:lnTo>
                    <a:pt x="0" y="10577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89" name="Freeform: Shape 2788">
              <a:extLst>
                <a:ext uri="{FF2B5EF4-FFF2-40B4-BE49-F238E27FC236}">
                  <a16:creationId xmlns:a16="http://schemas.microsoft.com/office/drawing/2014/main" id="{17A019D6-9F02-47C0-B726-2718842F3C84}"/>
                </a:ext>
              </a:extLst>
            </p:cNvPr>
            <p:cNvSpPr/>
            <p:nvPr/>
          </p:nvSpPr>
          <p:spPr>
            <a:xfrm>
              <a:off x="7827987" y="2786522"/>
              <a:ext cx="1709606" cy="1146937"/>
            </a:xfrm>
            <a:custGeom>
              <a:avLst/>
              <a:gdLst>
                <a:gd name="connsiteX0" fmla="*/ 962040 w 1709606"/>
                <a:gd name="connsiteY0" fmla="*/ 1048285 h 1146937"/>
                <a:gd name="connsiteX1" fmla="*/ 963016 w 1709606"/>
                <a:gd name="connsiteY1" fmla="*/ 1047308 h 1146937"/>
                <a:gd name="connsiteX2" fmla="*/ 969200 w 1709606"/>
                <a:gd name="connsiteY2" fmla="*/ 1043403 h 1146937"/>
                <a:gd name="connsiteX3" fmla="*/ 974733 w 1709606"/>
                <a:gd name="connsiteY3" fmla="*/ 1045030 h 1146937"/>
                <a:gd name="connsiteX4" fmla="*/ 972455 w 1709606"/>
                <a:gd name="connsiteY4" fmla="*/ 1037870 h 1146937"/>
                <a:gd name="connsiteX5" fmla="*/ 976686 w 1709606"/>
                <a:gd name="connsiteY5" fmla="*/ 1035592 h 1146937"/>
                <a:gd name="connsiteX6" fmla="*/ 978638 w 1709606"/>
                <a:gd name="connsiteY6" fmla="*/ 1039823 h 1146937"/>
                <a:gd name="connsiteX7" fmla="*/ 982869 w 1709606"/>
                <a:gd name="connsiteY7" fmla="*/ 1042752 h 1146937"/>
                <a:gd name="connsiteX8" fmla="*/ 987751 w 1709606"/>
                <a:gd name="connsiteY8" fmla="*/ 1039823 h 1146937"/>
                <a:gd name="connsiteX9" fmla="*/ 987751 w 1709606"/>
                <a:gd name="connsiteY9" fmla="*/ 1045681 h 1146937"/>
                <a:gd name="connsiteX10" fmla="*/ 993283 w 1709606"/>
                <a:gd name="connsiteY10" fmla="*/ 1046332 h 1146937"/>
                <a:gd name="connsiteX11" fmla="*/ 994260 w 1709606"/>
                <a:gd name="connsiteY11" fmla="*/ 1052190 h 1146937"/>
                <a:gd name="connsiteX12" fmla="*/ 1005000 w 1709606"/>
                <a:gd name="connsiteY12" fmla="*/ 1049261 h 1146937"/>
                <a:gd name="connsiteX13" fmla="*/ 1001095 w 1709606"/>
                <a:gd name="connsiteY13" fmla="*/ 1046332 h 1146937"/>
                <a:gd name="connsiteX14" fmla="*/ 1005651 w 1709606"/>
                <a:gd name="connsiteY14" fmla="*/ 1041125 h 1146937"/>
                <a:gd name="connsiteX15" fmla="*/ 1009556 w 1709606"/>
                <a:gd name="connsiteY15" fmla="*/ 1048610 h 1146937"/>
                <a:gd name="connsiteX16" fmla="*/ 1015740 w 1709606"/>
                <a:gd name="connsiteY16" fmla="*/ 1050563 h 1146937"/>
                <a:gd name="connsiteX17" fmla="*/ 1010858 w 1709606"/>
                <a:gd name="connsiteY17" fmla="*/ 1055119 h 1146937"/>
                <a:gd name="connsiteX18" fmla="*/ 1007604 w 1709606"/>
                <a:gd name="connsiteY18" fmla="*/ 1067161 h 1146937"/>
                <a:gd name="connsiteX19" fmla="*/ 1014438 w 1709606"/>
                <a:gd name="connsiteY19" fmla="*/ 1085712 h 1146937"/>
                <a:gd name="connsiteX20" fmla="*/ 1020947 w 1709606"/>
                <a:gd name="connsiteY20" fmla="*/ 1086038 h 1146937"/>
                <a:gd name="connsiteX21" fmla="*/ 1031036 w 1709606"/>
                <a:gd name="connsiteY21" fmla="*/ 1080830 h 1146937"/>
                <a:gd name="connsiteX22" fmla="*/ 1025504 w 1709606"/>
                <a:gd name="connsiteY22" fmla="*/ 1074972 h 1146937"/>
                <a:gd name="connsiteX23" fmla="*/ 1026805 w 1709606"/>
                <a:gd name="connsiteY23" fmla="*/ 1068789 h 1146937"/>
                <a:gd name="connsiteX24" fmla="*/ 1019970 w 1709606"/>
                <a:gd name="connsiteY24" fmla="*/ 1068463 h 1146937"/>
                <a:gd name="connsiteX25" fmla="*/ 1018669 w 1709606"/>
                <a:gd name="connsiteY25" fmla="*/ 1064883 h 1146937"/>
                <a:gd name="connsiteX26" fmla="*/ 1025178 w 1709606"/>
                <a:gd name="connsiteY26" fmla="*/ 1058699 h 1146937"/>
                <a:gd name="connsiteX27" fmla="*/ 1026479 w 1709606"/>
                <a:gd name="connsiteY27" fmla="*/ 1050238 h 1146937"/>
                <a:gd name="connsiteX28" fmla="*/ 1031687 w 1709606"/>
                <a:gd name="connsiteY28" fmla="*/ 1055445 h 1146937"/>
                <a:gd name="connsiteX29" fmla="*/ 1051214 w 1709606"/>
                <a:gd name="connsiteY29" fmla="*/ 1048285 h 1146937"/>
                <a:gd name="connsiteX30" fmla="*/ 1060652 w 1709606"/>
                <a:gd name="connsiteY30" fmla="*/ 1046007 h 1146937"/>
                <a:gd name="connsiteX31" fmla="*/ 1063581 w 1709606"/>
                <a:gd name="connsiteY31" fmla="*/ 1041125 h 1146937"/>
                <a:gd name="connsiteX32" fmla="*/ 1069440 w 1709606"/>
                <a:gd name="connsiteY32" fmla="*/ 1043729 h 1146937"/>
                <a:gd name="connsiteX33" fmla="*/ 1070091 w 1709606"/>
                <a:gd name="connsiteY33" fmla="*/ 1041125 h 1146937"/>
                <a:gd name="connsiteX34" fmla="*/ 1072369 w 1709606"/>
                <a:gd name="connsiteY34" fmla="*/ 1037545 h 1146937"/>
                <a:gd name="connsiteX35" fmla="*/ 1080179 w 1709606"/>
                <a:gd name="connsiteY35" fmla="*/ 1041450 h 1146937"/>
                <a:gd name="connsiteX36" fmla="*/ 1083434 w 1709606"/>
                <a:gd name="connsiteY36" fmla="*/ 1032012 h 1146937"/>
                <a:gd name="connsiteX37" fmla="*/ 1089943 w 1709606"/>
                <a:gd name="connsiteY37" fmla="*/ 1034290 h 1146937"/>
                <a:gd name="connsiteX38" fmla="*/ 1097103 w 1709606"/>
                <a:gd name="connsiteY38" fmla="*/ 1035918 h 1146937"/>
                <a:gd name="connsiteX39" fmla="*/ 1102636 w 1709606"/>
                <a:gd name="connsiteY39" fmla="*/ 1028107 h 1146937"/>
                <a:gd name="connsiteX40" fmla="*/ 1104263 w 1709606"/>
                <a:gd name="connsiteY40" fmla="*/ 1018018 h 1146937"/>
                <a:gd name="connsiteX41" fmla="*/ 1108494 w 1709606"/>
                <a:gd name="connsiteY41" fmla="*/ 1022249 h 1146937"/>
                <a:gd name="connsiteX42" fmla="*/ 1115328 w 1709606"/>
                <a:gd name="connsiteY42" fmla="*/ 1027456 h 1146937"/>
                <a:gd name="connsiteX43" fmla="*/ 1112724 w 1709606"/>
                <a:gd name="connsiteY43" fmla="*/ 1017041 h 1146937"/>
                <a:gd name="connsiteX44" fmla="*/ 1107518 w 1709606"/>
                <a:gd name="connsiteY44" fmla="*/ 1006952 h 1146937"/>
                <a:gd name="connsiteX45" fmla="*/ 1111423 w 1709606"/>
                <a:gd name="connsiteY45" fmla="*/ 1000769 h 1146937"/>
                <a:gd name="connsiteX46" fmla="*/ 1123790 w 1709606"/>
                <a:gd name="connsiteY46" fmla="*/ 1002722 h 1146937"/>
                <a:gd name="connsiteX47" fmla="*/ 1117606 w 1709606"/>
                <a:gd name="connsiteY47" fmla="*/ 1006627 h 1146937"/>
                <a:gd name="connsiteX48" fmla="*/ 1123465 w 1709606"/>
                <a:gd name="connsiteY48" fmla="*/ 1016065 h 1146937"/>
                <a:gd name="connsiteX49" fmla="*/ 1134205 w 1709606"/>
                <a:gd name="connsiteY49" fmla="*/ 1022249 h 1146937"/>
                <a:gd name="connsiteX50" fmla="*/ 1145270 w 1709606"/>
                <a:gd name="connsiteY50" fmla="*/ 1020621 h 1146937"/>
                <a:gd name="connsiteX51" fmla="*/ 1141040 w 1709606"/>
                <a:gd name="connsiteY51" fmla="*/ 1015089 h 1146937"/>
                <a:gd name="connsiteX52" fmla="*/ 1149501 w 1709606"/>
                <a:gd name="connsiteY52" fmla="*/ 1009881 h 1146937"/>
                <a:gd name="connsiteX53" fmla="*/ 1149176 w 1709606"/>
                <a:gd name="connsiteY53" fmla="*/ 1013787 h 1146937"/>
                <a:gd name="connsiteX54" fmla="*/ 1152430 w 1709606"/>
                <a:gd name="connsiteY54" fmla="*/ 1017692 h 1146937"/>
                <a:gd name="connsiteX55" fmla="*/ 1156336 w 1709606"/>
                <a:gd name="connsiteY55" fmla="*/ 1014112 h 1146937"/>
                <a:gd name="connsiteX56" fmla="*/ 1162519 w 1709606"/>
                <a:gd name="connsiteY56" fmla="*/ 1006952 h 1146937"/>
                <a:gd name="connsiteX57" fmla="*/ 1163170 w 1709606"/>
                <a:gd name="connsiteY57" fmla="*/ 1010532 h 1146937"/>
                <a:gd name="connsiteX58" fmla="*/ 1171632 w 1709606"/>
                <a:gd name="connsiteY58" fmla="*/ 1014438 h 1146937"/>
                <a:gd name="connsiteX59" fmla="*/ 1168703 w 1709606"/>
                <a:gd name="connsiteY59" fmla="*/ 1006627 h 1146937"/>
                <a:gd name="connsiteX60" fmla="*/ 1177490 w 1709606"/>
                <a:gd name="connsiteY60" fmla="*/ 1006627 h 1146937"/>
                <a:gd name="connsiteX61" fmla="*/ 1177490 w 1709606"/>
                <a:gd name="connsiteY61" fmla="*/ 1010207 h 1146937"/>
                <a:gd name="connsiteX62" fmla="*/ 1183023 w 1709606"/>
                <a:gd name="connsiteY62" fmla="*/ 1010532 h 1146937"/>
                <a:gd name="connsiteX63" fmla="*/ 1188881 w 1709606"/>
                <a:gd name="connsiteY63" fmla="*/ 1007603 h 1146937"/>
                <a:gd name="connsiteX64" fmla="*/ 1198970 w 1709606"/>
                <a:gd name="connsiteY64" fmla="*/ 1007929 h 1146937"/>
                <a:gd name="connsiteX65" fmla="*/ 1197017 w 1709606"/>
                <a:gd name="connsiteY65" fmla="*/ 1001420 h 1146937"/>
                <a:gd name="connsiteX66" fmla="*/ 1203201 w 1709606"/>
                <a:gd name="connsiteY66" fmla="*/ 998490 h 1146937"/>
                <a:gd name="connsiteX67" fmla="*/ 1198970 w 1709606"/>
                <a:gd name="connsiteY67" fmla="*/ 993934 h 1146937"/>
                <a:gd name="connsiteX68" fmla="*/ 1205479 w 1709606"/>
                <a:gd name="connsiteY68" fmla="*/ 993609 h 1146937"/>
                <a:gd name="connsiteX69" fmla="*/ 1209385 w 1709606"/>
                <a:gd name="connsiteY69" fmla="*/ 985798 h 1146937"/>
                <a:gd name="connsiteX70" fmla="*/ 1214917 w 1709606"/>
                <a:gd name="connsiteY70" fmla="*/ 987751 h 1146937"/>
                <a:gd name="connsiteX71" fmla="*/ 1224030 w 1709606"/>
                <a:gd name="connsiteY71" fmla="*/ 982218 h 1146937"/>
                <a:gd name="connsiteX72" fmla="*/ 1222077 w 1709606"/>
                <a:gd name="connsiteY72" fmla="*/ 977662 h 1146937"/>
                <a:gd name="connsiteX73" fmla="*/ 1228260 w 1709606"/>
                <a:gd name="connsiteY73" fmla="*/ 977662 h 1146937"/>
                <a:gd name="connsiteX74" fmla="*/ 1230213 w 1709606"/>
                <a:gd name="connsiteY74" fmla="*/ 982869 h 1146937"/>
                <a:gd name="connsiteX75" fmla="*/ 1234119 w 1709606"/>
                <a:gd name="connsiteY75" fmla="*/ 979289 h 1146937"/>
                <a:gd name="connsiteX76" fmla="*/ 1242255 w 1709606"/>
                <a:gd name="connsiteY76" fmla="*/ 970502 h 1146937"/>
                <a:gd name="connsiteX77" fmla="*/ 1240628 w 1709606"/>
                <a:gd name="connsiteY77" fmla="*/ 966922 h 1146937"/>
                <a:gd name="connsiteX78" fmla="*/ 1233142 w 1709606"/>
                <a:gd name="connsiteY78" fmla="*/ 962691 h 1146937"/>
                <a:gd name="connsiteX79" fmla="*/ 1240303 w 1709606"/>
                <a:gd name="connsiteY79" fmla="*/ 961389 h 1146937"/>
                <a:gd name="connsiteX80" fmla="*/ 1245835 w 1709606"/>
                <a:gd name="connsiteY80" fmla="*/ 957158 h 1146937"/>
                <a:gd name="connsiteX81" fmla="*/ 1252344 w 1709606"/>
                <a:gd name="connsiteY81" fmla="*/ 958460 h 1146937"/>
                <a:gd name="connsiteX82" fmla="*/ 1254622 w 1709606"/>
                <a:gd name="connsiteY82" fmla="*/ 955531 h 1146937"/>
                <a:gd name="connsiteX83" fmla="*/ 1258853 w 1709606"/>
                <a:gd name="connsiteY83" fmla="*/ 959436 h 1146937"/>
                <a:gd name="connsiteX84" fmla="*/ 1261131 w 1709606"/>
                <a:gd name="connsiteY84" fmla="*/ 955531 h 1146937"/>
                <a:gd name="connsiteX85" fmla="*/ 1259830 w 1709606"/>
                <a:gd name="connsiteY85" fmla="*/ 951951 h 1146937"/>
                <a:gd name="connsiteX86" fmla="*/ 1267966 w 1709606"/>
                <a:gd name="connsiteY86" fmla="*/ 948696 h 1146937"/>
                <a:gd name="connsiteX87" fmla="*/ 1265687 w 1709606"/>
                <a:gd name="connsiteY87" fmla="*/ 939584 h 1146937"/>
                <a:gd name="connsiteX88" fmla="*/ 1276103 w 1709606"/>
                <a:gd name="connsiteY88" fmla="*/ 938933 h 1146937"/>
                <a:gd name="connsiteX89" fmla="*/ 1274800 w 1709606"/>
                <a:gd name="connsiteY89" fmla="*/ 933725 h 1146937"/>
                <a:gd name="connsiteX90" fmla="*/ 1279031 w 1709606"/>
                <a:gd name="connsiteY90" fmla="*/ 929169 h 1146937"/>
                <a:gd name="connsiteX91" fmla="*/ 1286191 w 1709606"/>
                <a:gd name="connsiteY91" fmla="*/ 931122 h 1146937"/>
                <a:gd name="connsiteX92" fmla="*/ 1284564 w 1709606"/>
                <a:gd name="connsiteY92" fmla="*/ 927216 h 1146937"/>
                <a:gd name="connsiteX93" fmla="*/ 1287493 w 1709606"/>
                <a:gd name="connsiteY93" fmla="*/ 918104 h 1146937"/>
                <a:gd name="connsiteX94" fmla="*/ 1281635 w 1709606"/>
                <a:gd name="connsiteY94" fmla="*/ 918754 h 1146937"/>
                <a:gd name="connsiteX95" fmla="*/ 1274475 w 1709606"/>
                <a:gd name="connsiteY95" fmla="*/ 917778 h 1146937"/>
                <a:gd name="connsiteX96" fmla="*/ 1271221 w 1709606"/>
                <a:gd name="connsiteY96" fmla="*/ 910944 h 1146937"/>
                <a:gd name="connsiteX97" fmla="*/ 1281960 w 1709606"/>
                <a:gd name="connsiteY97" fmla="*/ 914849 h 1146937"/>
                <a:gd name="connsiteX98" fmla="*/ 1286842 w 1709606"/>
                <a:gd name="connsiteY98" fmla="*/ 909316 h 1146937"/>
                <a:gd name="connsiteX99" fmla="*/ 1295304 w 1709606"/>
                <a:gd name="connsiteY99" fmla="*/ 906713 h 1146937"/>
                <a:gd name="connsiteX100" fmla="*/ 1291724 w 1709606"/>
                <a:gd name="connsiteY100" fmla="*/ 903458 h 1146937"/>
                <a:gd name="connsiteX101" fmla="*/ 1287168 w 1709606"/>
                <a:gd name="connsiteY101" fmla="*/ 905086 h 1146937"/>
                <a:gd name="connsiteX102" fmla="*/ 1285215 w 1709606"/>
                <a:gd name="connsiteY102" fmla="*/ 902807 h 1146937"/>
                <a:gd name="connsiteX103" fmla="*/ 1288469 w 1709606"/>
                <a:gd name="connsiteY103" fmla="*/ 899227 h 1146937"/>
                <a:gd name="connsiteX104" fmla="*/ 1284890 w 1709606"/>
                <a:gd name="connsiteY104" fmla="*/ 897600 h 1146937"/>
                <a:gd name="connsiteX105" fmla="*/ 1284239 w 1709606"/>
                <a:gd name="connsiteY105" fmla="*/ 893044 h 1146937"/>
                <a:gd name="connsiteX106" fmla="*/ 1293677 w 1709606"/>
                <a:gd name="connsiteY106" fmla="*/ 892067 h 1146937"/>
                <a:gd name="connsiteX107" fmla="*/ 1300837 w 1709606"/>
                <a:gd name="connsiteY107" fmla="*/ 896624 h 1146937"/>
                <a:gd name="connsiteX108" fmla="*/ 1299860 w 1709606"/>
                <a:gd name="connsiteY108" fmla="*/ 888813 h 1146937"/>
                <a:gd name="connsiteX109" fmla="*/ 1305393 w 1709606"/>
                <a:gd name="connsiteY109" fmla="*/ 881978 h 1146937"/>
                <a:gd name="connsiteX110" fmla="*/ 1300186 w 1709606"/>
                <a:gd name="connsiteY110" fmla="*/ 876771 h 1146937"/>
                <a:gd name="connsiteX111" fmla="*/ 1307996 w 1709606"/>
                <a:gd name="connsiteY111" fmla="*/ 877747 h 1146937"/>
                <a:gd name="connsiteX112" fmla="*/ 1313855 w 1709606"/>
                <a:gd name="connsiteY112" fmla="*/ 874818 h 1146937"/>
                <a:gd name="connsiteX113" fmla="*/ 1314180 w 1709606"/>
                <a:gd name="connsiteY113" fmla="*/ 867984 h 1146937"/>
                <a:gd name="connsiteX114" fmla="*/ 1318086 w 1709606"/>
                <a:gd name="connsiteY114" fmla="*/ 859522 h 1146937"/>
                <a:gd name="connsiteX115" fmla="*/ 1312553 w 1709606"/>
                <a:gd name="connsiteY115" fmla="*/ 851060 h 1146937"/>
                <a:gd name="connsiteX116" fmla="*/ 1320364 w 1709606"/>
                <a:gd name="connsiteY116" fmla="*/ 852362 h 1146937"/>
                <a:gd name="connsiteX117" fmla="*/ 1329802 w 1709606"/>
                <a:gd name="connsiteY117" fmla="*/ 844226 h 1146937"/>
                <a:gd name="connsiteX118" fmla="*/ 1335660 w 1709606"/>
                <a:gd name="connsiteY118" fmla="*/ 848782 h 1146937"/>
                <a:gd name="connsiteX119" fmla="*/ 1342495 w 1709606"/>
                <a:gd name="connsiteY119" fmla="*/ 846178 h 1146937"/>
                <a:gd name="connsiteX120" fmla="*/ 1337287 w 1709606"/>
                <a:gd name="connsiteY120" fmla="*/ 837717 h 1146937"/>
                <a:gd name="connsiteX121" fmla="*/ 1330453 w 1709606"/>
                <a:gd name="connsiteY121" fmla="*/ 835764 h 1146937"/>
                <a:gd name="connsiteX122" fmla="*/ 1328826 w 1709606"/>
                <a:gd name="connsiteY122" fmla="*/ 830557 h 1146937"/>
                <a:gd name="connsiteX123" fmla="*/ 1335335 w 1709606"/>
                <a:gd name="connsiteY123" fmla="*/ 832835 h 1146937"/>
                <a:gd name="connsiteX124" fmla="*/ 1340542 w 1709606"/>
                <a:gd name="connsiteY124" fmla="*/ 830557 h 1146937"/>
                <a:gd name="connsiteX125" fmla="*/ 1337939 w 1709606"/>
                <a:gd name="connsiteY125" fmla="*/ 827953 h 1146937"/>
                <a:gd name="connsiteX126" fmla="*/ 1342169 w 1709606"/>
                <a:gd name="connsiteY126" fmla="*/ 824699 h 1146937"/>
                <a:gd name="connsiteX127" fmla="*/ 1335660 w 1709606"/>
                <a:gd name="connsiteY127" fmla="*/ 822746 h 1146937"/>
                <a:gd name="connsiteX128" fmla="*/ 1339566 w 1709606"/>
                <a:gd name="connsiteY128" fmla="*/ 817539 h 1146937"/>
                <a:gd name="connsiteX129" fmla="*/ 1344448 w 1709606"/>
                <a:gd name="connsiteY129" fmla="*/ 819166 h 1146937"/>
                <a:gd name="connsiteX130" fmla="*/ 1346075 w 1709606"/>
                <a:gd name="connsiteY130" fmla="*/ 814609 h 1146937"/>
                <a:gd name="connsiteX131" fmla="*/ 1352584 w 1709606"/>
                <a:gd name="connsiteY131" fmla="*/ 818190 h 1146937"/>
                <a:gd name="connsiteX132" fmla="*/ 1349330 w 1709606"/>
                <a:gd name="connsiteY132" fmla="*/ 808426 h 1146937"/>
                <a:gd name="connsiteX133" fmla="*/ 1345749 w 1709606"/>
                <a:gd name="connsiteY133" fmla="*/ 810053 h 1146937"/>
                <a:gd name="connsiteX134" fmla="*/ 1335986 w 1709606"/>
                <a:gd name="connsiteY134" fmla="*/ 810053 h 1146937"/>
                <a:gd name="connsiteX135" fmla="*/ 1347377 w 1709606"/>
                <a:gd name="connsiteY135" fmla="*/ 804195 h 1146937"/>
                <a:gd name="connsiteX136" fmla="*/ 1357466 w 1709606"/>
                <a:gd name="connsiteY136" fmla="*/ 798011 h 1146937"/>
                <a:gd name="connsiteX137" fmla="*/ 1342169 w 1709606"/>
                <a:gd name="connsiteY137" fmla="*/ 793455 h 1146937"/>
                <a:gd name="connsiteX138" fmla="*/ 1334033 w 1709606"/>
                <a:gd name="connsiteY138" fmla="*/ 786295 h 1146937"/>
                <a:gd name="connsiteX139" fmla="*/ 1325571 w 1709606"/>
                <a:gd name="connsiteY139" fmla="*/ 788248 h 1146937"/>
                <a:gd name="connsiteX140" fmla="*/ 1314505 w 1709606"/>
                <a:gd name="connsiteY140" fmla="*/ 791502 h 1146937"/>
                <a:gd name="connsiteX141" fmla="*/ 1306695 w 1709606"/>
                <a:gd name="connsiteY141" fmla="*/ 787597 h 1146937"/>
                <a:gd name="connsiteX142" fmla="*/ 1298559 w 1709606"/>
                <a:gd name="connsiteY142" fmla="*/ 790200 h 1146937"/>
                <a:gd name="connsiteX143" fmla="*/ 1304417 w 1709606"/>
                <a:gd name="connsiteY143" fmla="*/ 782064 h 1146937"/>
                <a:gd name="connsiteX144" fmla="*/ 1313530 w 1709606"/>
                <a:gd name="connsiteY144" fmla="*/ 782390 h 1146937"/>
                <a:gd name="connsiteX145" fmla="*/ 1322317 w 1709606"/>
                <a:gd name="connsiteY145" fmla="*/ 780437 h 1146937"/>
                <a:gd name="connsiteX146" fmla="*/ 1331755 w 1709606"/>
                <a:gd name="connsiteY146" fmla="*/ 772626 h 1146937"/>
                <a:gd name="connsiteX147" fmla="*/ 1349330 w 1709606"/>
                <a:gd name="connsiteY147" fmla="*/ 766442 h 1146937"/>
                <a:gd name="connsiteX148" fmla="*/ 1345749 w 1709606"/>
                <a:gd name="connsiteY148" fmla="*/ 757655 h 1146937"/>
                <a:gd name="connsiteX149" fmla="*/ 1334684 w 1709606"/>
                <a:gd name="connsiteY149" fmla="*/ 748542 h 1146937"/>
                <a:gd name="connsiteX150" fmla="*/ 1329477 w 1709606"/>
                <a:gd name="connsiteY150" fmla="*/ 744312 h 1146937"/>
                <a:gd name="connsiteX151" fmla="*/ 1320364 w 1709606"/>
                <a:gd name="connsiteY151" fmla="*/ 740732 h 1146937"/>
                <a:gd name="connsiteX152" fmla="*/ 1315157 w 1709606"/>
                <a:gd name="connsiteY152" fmla="*/ 736501 h 1146937"/>
                <a:gd name="connsiteX153" fmla="*/ 1307996 w 1709606"/>
                <a:gd name="connsiteY153" fmla="*/ 734873 h 1146937"/>
                <a:gd name="connsiteX154" fmla="*/ 1297908 w 1709606"/>
                <a:gd name="connsiteY154" fmla="*/ 736175 h 1146937"/>
                <a:gd name="connsiteX155" fmla="*/ 1292375 w 1709606"/>
                <a:gd name="connsiteY155" fmla="*/ 732270 h 1146937"/>
                <a:gd name="connsiteX156" fmla="*/ 1285215 w 1709606"/>
                <a:gd name="connsiteY156" fmla="*/ 728039 h 1146937"/>
                <a:gd name="connsiteX157" fmla="*/ 1287168 w 1709606"/>
                <a:gd name="connsiteY157" fmla="*/ 724459 h 1146937"/>
                <a:gd name="connsiteX158" fmla="*/ 1285215 w 1709606"/>
                <a:gd name="connsiteY158" fmla="*/ 720554 h 1146937"/>
                <a:gd name="connsiteX159" fmla="*/ 1296606 w 1709606"/>
                <a:gd name="connsiteY159" fmla="*/ 726086 h 1146937"/>
                <a:gd name="connsiteX160" fmla="*/ 1301487 w 1709606"/>
                <a:gd name="connsiteY160" fmla="*/ 730968 h 1146937"/>
                <a:gd name="connsiteX161" fmla="*/ 1310275 w 1709606"/>
                <a:gd name="connsiteY161" fmla="*/ 728364 h 1146937"/>
                <a:gd name="connsiteX162" fmla="*/ 1320039 w 1709606"/>
                <a:gd name="connsiteY162" fmla="*/ 732270 h 1146937"/>
                <a:gd name="connsiteX163" fmla="*/ 1325896 w 1709606"/>
                <a:gd name="connsiteY163" fmla="*/ 737477 h 1146937"/>
                <a:gd name="connsiteX164" fmla="*/ 1338914 w 1709606"/>
                <a:gd name="connsiteY164" fmla="*/ 737477 h 1146937"/>
                <a:gd name="connsiteX165" fmla="*/ 1348678 w 1709606"/>
                <a:gd name="connsiteY165" fmla="*/ 740406 h 1146937"/>
                <a:gd name="connsiteX166" fmla="*/ 1342821 w 1709606"/>
                <a:gd name="connsiteY166" fmla="*/ 730643 h 1146937"/>
                <a:gd name="connsiteX167" fmla="*/ 1335335 w 1709606"/>
                <a:gd name="connsiteY167" fmla="*/ 726737 h 1146937"/>
                <a:gd name="connsiteX168" fmla="*/ 1332731 w 1709606"/>
                <a:gd name="connsiteY168" fmla="*/ 718926 h 1146937"/>
                <a:gd name="connsiteX169" fmla="*/ 1320364 w 1709606"/>
                <a:gd name="connsiteY169" fmla="*/ 713068 h 1146937"/>
                <a:gd name="connsiteX170" fmla="*/ 1320690 w 1709606"/>
                <a:gd name="connsiteY170" fmla="*/ 701352 h 1146937"/>
                <a:gd name="connsiteX171" fmla="*/ 1312553 w 1709606"/>
                <a:gd name="connsiteY171" fmla="*/ 683452 h 1146937"/>
                <a:gd name="connsiteX172" fmla="*/ 1302139 w 1709606"/>
                <a:gd name="connsiteY172" fmla="*/ 660345 h 1146937"/>
                <a:gd name="connsiteX173" fmla="*/ 1287818 w 1709606"/>
                <a:gd name="connsiteY173" fmla="*/ 654812 h 1146937"/>
                <a:gd name="connsiteX174" fmla="*/ 1279682 w 1709606"/>
                <a:gd name="connsiteY174" fmla="*/ 647001 h 1146937"/>
                <a:gd name="connsiteX175" fmla="*/ 1273173 w 1709606"/>
                <a:gd name="connsiteY175" fmla="*/ 648628 h 1146937"/>
                <a:gd name="connsiteX176" fmla="*/ 1273173 w 1709606"/>
                <a:gd name="connsiteY176" fmla="*/ 638214 h 1146937"/>
                <a:gd name="connsiteX177" fmla="*/ 1276753 w 1709606"/>
                <a:gd name="connsiteY177" fmla="*/ 634308 h 1146937"/>
                <a:gd name="connsiteX178" fmla="*/ 1285866 w 1709606"/>
                <a:gd name="connsiteY178" fmla="*/ 619663 h 1146937"/>
                <a:gd name="connsiteX179" fmla="*/ 1293026 w 1709606"/>
                <a:gd name="connsiteY179" fmla="*/ 618036 h 1146937"/>
                <a:gd name="connsiteX180" fmla="*/ 1296931 w 1709606"/>
                <a:gd name="connsiteY180" fmla="*/ 612178 h 1146937"/>
                <a:gd name="connsiteX181" fmla="*/ 1303440 w 1709606"/>
                <a:gd name="connsiteY181" fmla="*/ 606319 h 1146937"/>
                <a:gd name="connsiteX182" fmla="*/ 1298559 w 1709606"/>
                <a:gd name="connsiteY182" fmla="*/ 602089 h 1146937"/>
                <a:gd name="connsiteX183" fmla="*/ 1303766 w 1709606"/>
                <a:gd name="connsiteY183" fmla="*/ 596556 h 1146937"/>
                <a:gd name="connsiteX184" fmla="*/ 1307996 w 1709606"/>
                <a:gd name="connsiteY184" fmla="*/ 602089 h 1146937"/>
                <a:gd name="connsiteX185" fmla="*/ 1311902 w 1709606"/>
                <a:gd name="connsiteY185" fmla="*/ 603065 h 1146937"/>
                <a:gd name="connsiteX186" fmla="*/ 1316133 w 1709606"/>
                <a:gd name="connsiteY186" fmla="*/ 600136 h 1146937"/>
                <a:gd name="connsiteX187" fmla="*/ 1314831 w 1709606"/>
                <a:gd name="connsiteY187" fmla="*/ 595579 h 1146937"/>
                <a:gd name="connsiteX188" fmla="*/ 1321666 w 1709606"/>
                <a:gd name="connsiteY188" fmla="*/ 591023 h 1146937"/>
                <a:gd name="connsiteX189" fmla="*/ 1317435 w 1709606"/>
                <a:gd name="connsiteY189" fmla="*/ 588419 h 1146937"/>
                <a:gd name="connsiteX190" fmla="*/ 1319713 w 1709606"/>
                <a:gd name="connsiteY190" fmla="*/ 584840 h 1146937"/>
                <a:gd name="connsiteX191" fmla="*/ 1326548 w 1709606"/>
                <a:gd name="connsiteY191" fmla="*/ 585165 h 1146937"/>
                <a:gd name="connsiteX192" fmla="*/ 1348678 w 1709606"/>
                <a:gd name="connsiteY192" fmla="*/ 575727 h 1146937"/>
                <a:gd name="connsiteX193" fmla="*/ 1359093 w 1709606"/>
                <a:gd name="connsiteY193" fmla="*/ 574100 h 1146937"/>
                <a:gd name="connsiteX194" fmla="*/ 1359744 w 1709606"/>
                <a:gd name="connsiteY194" fmla="*/ 579307 h 1146937"/>
                <a:gd name="connsiteX195" fmla="*/ 1368531 w 1709606"/>
                <a:gd name="connsiteY195" fmla="*/ 575401 h 1146937"/>
                <a:gd name="connsiteX196" fmla="*/ 1364626 w 1709606"/>
                <a:gd name="connsiteY196" fmla="*/ 571821 h 1146937"/>
                <a:gd name="connsiteX197" fmla="*/ 1372762 w 1709606"/>
                <a:gd name="connsiteY197" fmla="*/ 563034 h 1146937"/>
                <a:gd name="connsiteX198" fmla="*/ 1363323 w 1709606"/>
                <a:gd name="connsiteY198" fmla="*/ 563360 h 1146937"/>
                <a:gd name="connsiteX199" fmla="*/ 1356164 w 1709606"/>
                <a:gd name="connsiteY199" fmla="*/ 558478 h 1146937"/>
                <a:gd name="connsiteX200" fmla="*/ 1352909 w 1709606"/>
                <a:gd name="connsiteY200" fmla="*/ 561081 h 1146937"/>
                <a:gd name="connsiteX201" fmla="*/ 1348027 w 1709606"/>
                <a:gd name="connsiteY201" fmla="*/ 559780 h 1146937"/>
                <a:gd name="connsiteX202" fmla="*/ 1340868 w 1709606"/>
                <a:gd name="connsiteY202" fmla="*/ 560431 h 1146937"/>
                <a:gd name="connsiteX203" fmla="*/ 1332731 w 1709606"/>
                <a:gd name="connsiteY203" fmla="*/ 557176 h 1146937"/>
                <a:gd name="connsiteX204" fmla="*/ 1318412 w 1709606"/>
                <a:gd name="connsiteY204" fmla="*/ 548063 h 1146937"/>
                <a:gd name="connsiteX205" fmla="*/ 1313530 w 1709606"/>
                <a:gd name="connsiteY205" fmla="*/ 550016 h 1146937"/>
                <a:gd name="connsiteX206" fmla="*/ 1306044 w 1709606"/>
                <a:gd name="connsiteY206" fmla="*/ 551969 h 1146937"/>
                <a:gd name="connsiteX207" fmla="*/ 1305068 w 1709606"/>
                <a:gd name="connsiteY207" fmla="*/ 556200 h 1146937"/>
                <a:gd name="connsiteX208" fmla="*/ 1296281 w 1709606"/>
                <a:gd name="connsiteY208" fmla="*/ 561732 h 1146937"/>
                <a:gd name="connsiteX209" fmla="*/ 1285215 w 1709606"/>
                <a:gd name="connsiteY209" fmla="*/ 569869 h 1146937"/>
                <a:gd name="connsiteX210" fmla="*/ 1279031 w 1709606"/>
                <a:gd name="connsiteY210" fmla="*/ 568241 h 1146937"/>
                <a:gd name="connsiteX211" fmla="*/ 1266664 w 1709606"/>
                <a:gd name="connsiteY211" fmla="*/ 563685 h 1146937"/>
                <a:gd name="connsiteX212" fmla="*/ 1268617 w 1709606"/>
                <a:gd name="connsiteY212" fmla="*/ 556525 h 1146937"/>
                <a:gd name="connsiteX213" fmla="*/ 1270244 w 1709606"/>
                <a:gd name="connsiteY213" fmla="*/ 544483 h 1146937"/>
                <a:gd name="connsiteX214" fmla="*/ 1267315 w 1709606"/>
                <a:gd name="connsiteY214" fmla="*/ 538951 h 1146937"/>
                <a:gd name="connsiteX215" fmla="*/ 1260481 w 1709606"/>
                <a:gd name="connsiteY215" fmla="*/ 537323 h 1146937"/>
                <a:gd name="connsiteX216" fmla="*/ 1257226 w 1709606"/>
                <a:gd name="connsiteY216" fmla="*/ 542205 h 1146937"/>
                <a:gd name="connsiteX217" fmla="*/ 1252995 w 1709606"/>
                <a:gd name="connsiteY217" fmla="*/ 538625 h 1146937"/>
                <a:gd name="connsiteX218" fmla="*/ 1247463 w 1709606"/>
                <a:gd name="connsiteY218" fmla="*/ 537649 h 1146937"/>
                <a:gd name="connsiteX219" fmla="*/ 1237373 w 1709606"/>
                <a:gd name="connsiteY219" fmla="*/ 535045 h 1146937"/>
                <a:gd name="connsiteX220" fmla="*/ 1231841 w 1709606"/>
                <a:gd name="connsiteY220" fmla="*/ 529512 h 1146937"/>
                <a:gd name="connsiteX221" fmla="*/ 1226959 w 1709606"/>
                <a:gd name="connsiteY221" fmla="*/ 522352 h 1146937"/>
                <a:gd name="connsiteX222" fmla="*/ 1229888 w 1709606"/>
                <a:gd name="connsiteY222" fmla="*/ 514216 h 1146937"/>
                <a:gd name="connsiteX223" fmla="*/ 1232817 w 1709606"/>
                <a:gd name="connsiteY223" fmla="*/ 504453 h 1146937"/>
                <a:gd name="connsiteX224" fmla="*/ 1241604 w 1709606"/>
                <a:gd name="connsiteY224" fmla="*/ 500873 h 1146937"/>
                <a:gd name="connsiteX225" fmla="*/ 1248764 w 1709606"/>
                <a:gd name="connsiteY225" fmla="*/ 505754 h 1146937"/>
                <a:gd name="connsiteX226" fmla="*/ 1256900 w 1709606"/>
                <a:gd name="connsiteY226" fmla="*/ 504127 h 1146937"/>
                <a:gd name="connsiteX227" fmla="*/ 1266339 w 1709606"/>
                <a:gd name="connsiteY227" fmla="*/ 502825 h 1146937"/>
                <a:gd name="connsiteX228" fmla="*/ 1274150 w 1709606"/>
                <a:gd name="connsiteY228" fmla="*/ 495014 h 1146937"/>
                <a:gd name="connsiteX229" fmla="*/ 1278055 w 1709606"/>
                <a:gd name="connsiteY229" fmla="*/ 482647 h 1146937"/>
                <a:gd name="connsiteX230" fmla="*/ 1294328 w 1709606"/>
                <a:gd name="connsiteY230" fmla="*/ 474185 h 1146937"/>
                <a:gd name="connsiteX231" fmla="*/ 1310926 w 1709606"/>
                <a:gd name="connsiteY231" fmla="*/ 464747 h 1146937"/>
                <a:gd name="connsiteX232" fmla="*/ 1325896 w 1709606"/>
                <a:gd name="connsiteY232" fmla="*/ 446522 h 1146937"/>
                <a:gd name="connsiteX233" fmla="*/ 1339891 w 1709606"/>
                <a:gd name="connsiteY233" fmla="*/ 446197 h 1146937"/>
                <a:gd name="connsiteX234" fmla="*/ 1349004 w 1709606"/>
                <a:gd name="connsiteY234" fmla="*/ 440664 h 1146937"/>
                <a:gd name="connsiteX235" fmla="*/ 1349330 w 1709606"/>
                <a:gd name="connsiteY235" fmla="*/ 448475 h 1146937"/>
                <a:gd name="connsiteX236" fmla="*/ 1359093 w 1709606"/>
                <a:gd name="connsiteY236" fmla="*/ 452380 h 1146937"/>
                <a:gd name="connsiteX237" fmla="*/ 1363323 w 1709606"/>
                <a:gd name="connsiteY237" fmla="*/ 457913 h 1146937"/>
                <a:gd name="connsiteX238" fmla="*/ 1355839 w 1709606"/>
                <a:gd name="connsiteY238" fmla="*/ 468002 h 1146937"/>
                <a:gd name="connsiteX239" fmla="*/ 1349004 w 1709606"/>
                <a:gd name="connsiteY239" fmla="*/ 479067 h 1146937"/>
                <a:gd name="connsiteX240" fmla="*/ 1340542 w 1709606"/>
                <a:gd name="connsiteY240" fmla="*/ 481996 h 1146937"/>
                <a:gd name="connsiteX241" fmla="*/ 1339891 w 1709606"/>
                <a:gd name="connsiteY241" fmla="*/ 486553 h 1146937"/>
                <a:gd name="connsiteX242" fmla="*/ 1335335 w 1709606"/>
                <a:gd name="connsiteY242" fmla="*/ 491109 h 1146937"/>
                <a:gd name="connsiteX243" fmla="*/ 1340217 w 1709606"/>
                <a:gd name="connsiteY243" fmla="*/ 494689 h 1146937"/>
                <a:gd name="connsiteX244" fmla="*/ 1352258 w 1709606"/>
                <a:gd name="connsiteY244" fmla="*/ 494364 h 1146937"/>
                <a:gd name="connsiteX245" fmla="*/ 1343146 w 1709606"/>
                <a:gd name="connsiteY245" fmla="*/ 499245 h 1146937"/>
                <a:gd name="connsiteX246" fmla="*/ 1344448 w 1709606"/>
                <a:gd name="connsiteY246" fmla="*/ 503151 h 1146937"/>
                <a:gd name="connsiteX247" fmla="*/ 1338589 w 1709606"/>
                <a:gd name="connsiteY247" fmla="*/ 505754 h 1146937"/>
                <a:gd name="connsiteX248" fmla="*/ 1329477 w 1709606"/>
                <a:gd name="connsiteY248" fmla="*/ 509660 h 1146937"/>
                <a:gd name="connsiteX249" fmla="*/ 1329802 w 1709606"/>
                <a:gd name="connsiteY249" fmla="*/ 516494 h 1146937"/>
                <a:gd name="connsiteX250" fmla="*/ 1341193 w 1709606"/>
                <a:gd name="connsiteY250" fmla="*/ 510962 h 1146937"/>
                <a:gd name="connsiteX251" fmla="*/ 1350957 w 1709606"/>
                <a:gd name="connsiteY251" fmla="*/ 503151 h 1146937"/>
                <a:gd name="connsiteX252" fmla="*/ 1370484 w 1709606"/>
                <a:gd name="connsiteY252" fmla="*/ 491434 h 1146937"/>
                <a:gd name="connsiteX253" fmla="*/ 1381223 w 1709606"/>
                <a:gd name="connsiteY253" fmla="*/ 484925 h 1146937"/>
                <a:gd name="connsiteX254" fmla="*/ 1402053 w 1709606"/>
                <a:gd name="connsiteY254" fmla="*/ 481020 h 1146937"/>
                <a:gd name="connsiteX255" fmla="*/ 1411816 w 1709606"/>
                <a:gd name="connsiteY255" fmla="*/ 480369 h 1146937"/>
                <a:gd name="connsiteX256" fmla="*/ 1419953 w 1709606"/>
                <a:gd name="connsiteY256" fmla="*/ 468978 h 1146937"/>
                <a:gd name="connsiteX257" fmla="*/ 1435900 w 1709606"/>
                <a:gd name="connsiteY257" fmla="*/ 459865 h 1146937"/>
                <a:gd name="connsiteX258" fmla="*/ 1445989 w 1709606"/>
                <a:gd name="connsiteY258" fmla="*/ 454333 h 1146937"/>
                <a:gd name="connsiteX259" fmla="*/ 1449244 w 1709606"/>
                <a:gd name="connsiteY259" fmla="*/ 451404 h 1146937"/>
                <a:gd name="connsiteX260" fmla="*/ 1455427 w 1709606"/>
                <a:gd name="connsiteY260" fmla="*/ 446847 h 1146937"/>
                <a:gd name="connsiteX261" fmla="*/ 1455427 w 1709606"/>
                <a:gd name="connsiteY261" fmla="*/ 446847 h 1146937"/>
                <a:gd name="connsiteX262" fmla="*/ 1461611 w 1709606"/>
                <a:gd name="connsiteY262" fmla="*/ 445220 h 1146937"/>
                <a:gd name="connsiteX263" fmla="*/ 1466167 w 1709606"/>
                <a:gd name="connsiteY263" fmla="*/ 444569 h 1146937"/>
                <a:gd name="connsiteX264" fmla="*/ 1478859 w 1709606"/>
                <a:gd name="connsiteY264" fmla="*/ 424391 h 1146937"/>
                <a:gd name="connsiteX265" fmla="*/ 1483416 w 1709606"/>
                <a:gd name="connsiteY265" fmla="*/ 416906 h 1146937"/>
                <a:gd name="connsiteX266" fmla="*/ 1486020 w 1709606"/>
                <a:gd name="connsiteY266" fmla="*/ 415278 h 1146937"/>
                <a:gd name="connsiteX267" fmla="*/ 1489275 w 1709606"/>
                <a:gd name="connsiteY267" fmla="*/ 414628 h 1146937"/>
                <a:gd name="connsiteX268" fmla="*/ 1496759 w 1709606"/>
                <a:gd name="connsiteY268" fmla="*/ 420486 h 1146937"/>
                <a:gd name="connsiteX269" fmla="*/ 1501316 w 1709606"/>
                <a:gd name="connsiteY269" fmla="*/ 424716 h 1146937"/>
                <a:gd name="connsiteX270" fmla="*/ 1501316 w 1709606"/>
                <a:gd name="connsiteY270" fmla="*/ 424716 h 1146937"/>
                <a:gd name="connsiteX271" fmla="*/ 1512056 w 1709606"/>
                <a:gd name="connsiteY271" fmla="*/ 426344 h 1146937"/>
                <a:gd name="connsiteX272" fmla="*/ 1524749 w 1709606"/>
                <a:gd name="connsiteY272" fmla="*/ 427971 h 1146937"/>
                <a:gd name="connsiteX273" fmla="*/ 1526376 w 1709606"/>
                <a:gd name="connsiteY273" fmla="*/ 426669 h 1146937"/>
                <a:gd name="connsiteX274" fmla="*/ 1528329 w 1709606"/>
                <a:gd name="connsiteY274" fmla="*/ 424066 h 1146937"/>
                <a:gd name="connsiteX275" fmla="*/ 1526050 w 1709606"/>
                <a:gd name="connsiteY275" fmla="*/ 420486 h 1146937"/>
                <a:gd name="connsiteX276" fmla="*/ 1520193 w 1709606"/>
                <a:gd name="connsiteY276" fmla="*/ 407467 h 1146937"/>
                <a:gd name="connsiteX277" fmla="*/ 1520193 w 1709606"/>
                <a:gd name="connsiteY277" fmla="*/ 407467 h 1146937"/>
                <a:gd name="connsiteX278" fmla="*/ 1536790 w 1709606"/>
                <a:gd name="connsiteY278" fmla="*/ 404864 h 1146937"/>
                <a:gd name="connsiteX279" fmla="*/ 1547856 w 1709606"/>
                <a:gd name="connsiteY279" fmla="*/ 403888 h 1146937"/>
                <a:gd name="connsiteX280" fmla="*/ 1547856 w 1709606"/>
                <a:gd name="connsiteY280" fmla="*/ 403888 h 1146937"/>
                <a:gd name="connsiteX281" fmla="*/ 1552086 w 1709606"/>
                <a:gd name="connsiteY281" fmla="*/ 398029 h 1146937"/>
                <a:gd name="connsiteX282" fmla="*/ 1555341 w 1709606"/>
                <a:gd name="connsiteY282" fmla="*/ 393473 h 1146937"/>
                <a:gd name="connsiteX283" fmla="*/ 1561199 w 1709606"/>
                <a:gd name="connsiteY283" fmla="*/ 391195 h 1146937"/>
                <a:gd name="connsiteX284" fmla="*/ 1566407 w 1709606"/>
                <a:gd name="connsiteY284" fmla="*/ 389242 h 1146937"/>
                <a:gd name="connsiteX285" fmla="*/ 1567708 w 1709606"/>
                <a:gd name="connsiteY285" fmla="*/ 383384 h 1146937"/>
                <a:gd name="connsiteX286" fmla="*/ 1572265 w 1709606"/>
                <a:gd name="connsiteY286" fmla="*/ 372319 h 1146937"/>
                <a:gd name="connsiteX287" fmla="*/ 1576495 w 1709606"/>
                <a:gd name="connsiteY287" fmla="*/ 372970 h 1146937"/>
                <a:gd name="connsiteX288" fmla="*/ 1582029 w 1709606"/>
                <a:gd name="connsiteY288" fmla="*/ 374597 h 1146937"/>
                <a:gd name="connsiteX289" fmla="*/ 1585934 w 1709606"/>
                <a:gd name="connsiteY289" fmla="*/ 378828 h 1146937"/>
                <a:gd name="connsiteX290" fmla="*/ 1592768 w 1709606"/>
                <a:gd name="connsiteY290" fmla="*/ 378502 h 1146937"/>
                <a:gd name="connsiteX291" fmla="*/ 1602207 w 1709606"/>
                <a:gd name="connsiteY291" fmla="*/ 377526 h 1146937"/>
                <a:gd name="connsiteX292" fmla="*/ 1602207 w 1709606"/>
                <a:gd name="connsiteY292" fmla="*/ 377526 h 1146937"/>
                <a:gd name="connsiteX293" fmla="*/ 1607088 w 1709606"/>
                <a:gd name="connsiteY293" fmla="*/ 376549 h 1146937"/>
                <a:gd name="connsiteX294" fmla="*/ 1610017 w 1709606"/>
                <a:gd name="connsiteY294" fmla="*/ 369389 h 1146937"/>
                <a:gd name="connsiteX295" fmla="*/ 1612295 w 1709606"/>
                <a:gd name="connsiteY295" fmla="*/ 360277 h 1146937"/>
                <a:gd name="connsiteX296" fmla="*/ 1611319 w 1709606"/>
                <a:gd name="connsiteY296" fmla="*/ 347910 h 1146937"/>
                <a:gd name="connsiteX297" fmla="*/ 1609041 w 1709606"/>
                <a:gd name="connsiteY297" fmla="*/ 329684 h 1146937"/>
                <a:gd name="connsiteX298" fmla="*/ 1606763 w 1709606"/>
                <a:gd name="connsiteY298" fmla="*/ 324152 h 1146937"/>
                <a:gd name="connsiteX299" fmla="*/ 1603508 w 1709606"/>
                <a:gd name="connsiteY299" fmla="*/ 311133 h 1146937"/>
                <a:gd name="connsiteX300" fmla="*/ 1611644 w 1709606"/>
                <a:gd name="connsiteY300" fmla="*/ 307228 h 1146937"/>
                <a:gd name="connsiteX301" fmla="*/ 1617503 w 1709606"/>
                <a:gd name="connsiteY301" fmla="*/ 305926 h 1146937"/>
                <a:gd name="connsiteX302" fmla="*/ 1624338 w 1709606"/>
                <a:gd name="connsiteY302" fmla="*/ 296813 h 1146937"/>
                <a:gd name="connsiteX303" fmla="*/ 1624338 w 1709606"/>
                <a:gd name="connsiteY303" fmla="*/ 296813 h 1146937"/>
                <a:gd name="connsiteX304" fmla="*/ 1626941 w 1709606"/>
                <a:gd name="connsiteY304" fmla="*/ 293233 h 1146937"/>
                <a:gd name="connsiteX305" fmla="*/ 1630521 w 1709606"/>
                <a:gd name="connsiteY305" fmla="*/ 294210 h 1146937"/>
                <a:gd name="connsiteX306" fmla="*/ 1635077 w 1709606"/>
                <a:gd name="connsiteY306" fmla="*/ 297464 h 1146937"/>
                <a:gd name="connsiteX307" fmla="*/ 1648421 w 1709606"/>
                <a:gd name="connsiteY307" fmla="*/ 301044 h 1146937"/>
                <a:gd name="connsiteX308" fmla="*/ 1659161 w 1709606"/>
                <a:gd name="connsiteY308" fmla="*/ 303322 h 1146937"/>
                <a:gd name="connsiteX309" fmla="*/ 1662740 w 1709606"/>
                <a:gd name="connsiteY309" fmla="*/ 301695 h 1146937"/>
                <a:gd name="connsiteX310" fmla="*/ 1663717 w 1709606"/>
                <a:gd name="connsiteY310" fmla="*/ 301044 h 1146937"/>
                <a:gd name="connsiteX311" fmla="*/ 1663717 w 1709606"/>
                <a:gd name="connsiteY311" fmla="*/ 298441 h 1146937"/>
                <a:gd name="connsiteX312" fmla="*/ 1663717 w 1709606"/>
                <a:gd name="connsiteY312" fmla="*/ 294535 h 1146937"/>
                <a:gd name="connsiteX313" fmla="*/ 1668599 w 1709606"/>
                <a:gd name="connsiteY313" fmla="*/ 289002 h 1146937"/>
                <a:gd name="connsiteX314" fmla="*/ 1672830 w 1709606"/>
                <a:gd name="connsiteY314" fmla="*/ 285423 h 1146937"/>
                <a:gd name="connsiteX315" fmla="*/ 1673481 w 1709606"/>
                <a:gd name="connsiteY315" fmla="*/ 282819 h 1146937"/>
                <a:gd name="connsiteX316" fmla="*/ 1674457 w 1709606"/>
                <a:gd name="connsiteY316" fmla="*/ 277937 h 1146937"/>
                <a:gd name="connsiteX317" fmla="*/ 1682268 w 1709606"/>
                <a:gd name="connsiteY317" fmla="*/ 267848 h 1146937"/>
                <a:gd name="connsiteX318" fmla="*/ 1683895 w 1709606"/>
                <a:gd name="connsiteY318" fmla="*/ 266221 h 1146937"/>
                <a:gd name="connsiteX319" fmla="*/ 1684546 w 1709606"/>
                <a:gd name="connsiteY319" fmla="*/ 259061 h 1146937"/>
                <a:gd name="connsiteX320" fmla="*/ 1684871 w 1709606"/>
                <a:gd name="connsiteY320" fmla="*/ 254830 h 1146937"/>
                <a:gd name="connsiteX321" fmla="*/ 1686499 w 1709606"/>
                <a:gd name="connsiteY321" fmla="*/ 252226 h 1146937"/>
                <a:gd name="connsiteX322" fmla="*/ 1688452 w 1709606"/>
                <a:gd name="connsiteY322" fmla="*/ 248972 h 1146937"/>
                <a:gd name="connsiteX323" fmla="*/ 1689428 w 1709606"/>
                <a:gd name="connsiteY323" fmla="*/ 245392 h 1146937"/>
                <a:gd name="connsiteX324" fmla="*/ 1696588 w 1709606"/>
                <a:gd name="connsiteY324" fmla="*/ 222285 h 1146937"/>
                <a:gd name="connsiteX325" fmla="*/ 1703097 w 1709606"/>
                <a:gd name="connsiteY325" fmla="*/ 218705 h 1146937"/>
                <a:gd name="connsiteX326" fmla="*/ 1707979 w 1709606"/>
                <a:gd name="connsiteY326" fmla="*/ 216101 h 1146937"/>
                <a:gd name="connsiteX327" fmla="*/ 1709606 w 1709606"/>
                <a:gd name="connsiteY327" fmla="*/ 212846 h 1146937"/>
                <a:gd name="connsiteX328" fmla="*/ 1704399 w 1709606"/>
                <a:gd name="connsiteY328" fmla="*/ 202757 h 1146937"/>
                <a:gd name="connsiteX329" fmla="*/ 1706677 w 1709606"/>
                <a:gd name="connsiteY329" fmla="*/ 197876 h 1146937"/>
                <a:gd name="connsiteX330" fmla="*/ 1706677 w 1709606"/>
                <a:gd name="connsiteY330" fmla="*/ 197876 h 1146937"/>
                <a:gd name="connsiteX331" fmla="*/ 1708955 w 1709606"/>
                <a:gd name="connsiteY331" fmla="*/ 193319 h 1146937"/>
                <a:gd name="connsiteX332" fmla="*/ 1705701 w 1709606"/>
                <a:gd name="connsiteY332" fmla="*/ 190716 h 1146937"/>
                <a:gd name="connsiteX333" fmla="*/ 1701795 w 1709606"/>
                <a:gd name="connsiteY333" fmla="*/ 189739 h 1146937"/>
                <a:gd name="connsiteX334" fmla="*/ 1694310 w 1709606"/>
                <a:gd name="connsiteY334" fmla="*/ 191041 h 1146937"/>
                <a:gd name="connsiteX335" fmla="*/ 1688777 w 1709606"/>
                <a:gd name="connsiteY335" fmla="*/ 192668 h 1146937"/>
                <a:gd name="connsiteX336" fmla="*/ 1688777 w 1709606"/>
                <a:gd name="connsiteY336" fmla="*/ 192668 h 1146937"/>
                <a:gd name="connsiteX337" fmla="*/ 1685848 w 1709606"/>
                <a:gd name="connsiteY337" fmla="*/ 194296 h 1146937"/>
                <a:gd name="connsiteX338" fmla="*/ 1674457 w 1709606"/>
                <a:gd name="connsiteY338" fmla="*/ 199828 h 1146937"/>
                <a:gd name="connsiteX339" fmla="*/ 1668599 w 1709606"/>
                <a:gd name="connsiteY339" fmla="*/ 200154 h 1146937"/>
                <a:gd name="connsiteX340" fmla="*/ 1665995 w 1709606"/>
                <a:gd name="connsiteY340" fmla="*/ 200154 h 1146937"/>
                <a:gd name="connsiteX341" fmla="*/ 1659486 w 1709606"/>
                <a:gd name="connsiteY341" fmla="*/ 202432 h 1146937"/>
                <a:gd name="connsiteX342" fmla="*/ 1653953 w 1709606"/>
                <a:gd name="connsiteY342" fmla="*/ 205361 h 1146937"/>
                <a:gd name="connsiteX343" fmla="*/ 1652001 w 1709606"/>
                <a:gd name="connsiteY343" fmla="*/ 209266 h 1146937"/>
                <a:gd name="connsiteX344" fmla="*/ 1649397 w 1709606"/>
                <a:gd name="connsiteY344" fmla="*/ 213497 h 1146937"/>
                <a:gd name="connsiteX345" fmla="*/ 1642563 w 1709606"/>
                <a:gd name="connsiteY345" fmla="*/ 215125 h 1146937"/>
                <a:gd name="connsiteX346" fmla="*/ 1628894 w 1709606"/>
                <a:gd name="connsiteY346" fmla="*/ 215450 h 1146937"/>
                <a:gd name="connsiteX347" fmla="*/ 1628894 w 1709606"/>
                <a:gd name="connsiteY347" fmla="*/ 215450 h 1146937"/>
                <a:gd name="connsiteX348" fmla="*/ 1624988 w 1709606"/>
                <a:gd name="connsiteY348" fmla="*/ 215450 h 1146937"/>
                <a:gd name="connsiteX349" fmla="*/ 1603508 w 1709606"/>
                <a:gd name="connsiteY349" fmla="*/ 214799 h 1146937"/>
                <a:gd name="connsiteX350" fmla="*/ 1601230 w 1709606"/>
                <a:gd name="connsiteY350" fmla="*/ 208941 h 1146937"/>
                <a:gd name="connsiteX351" fmla="*/ 1601230 w 1709606"/>
                <a:gd name="connsiteY351" fmla="*/ 206988 h 1146937"/>
                <a:gd name="connsiteX352" fmla="*/ 1599277 w 1709606"/>
                <a:gd name="connsiteY352" fmla="*/ 204710 h 1146937"/>
                <a:gd name="connsiteX353" fmla="*/ 1595372 w 1709606"/>
                <a:gd name="connsiteY353" fmla="*/ 199177 h 1146937"/>
                <a:gd name="connsiteX354" fmla="*/ 1597325 w 1709606"/>
                <a:gd name="connsiteY354" fmla="*/ 193319 h 1146937"/>
                <a:gd name="connsiteX355" fmla="*/ 1597325 w 1709606"/>
                <a:gd name="connsiteY355" fmla="*/ 193319 h 1146937"/>
                <a:gd name="connsiteX356" fmla="*/ 1598626 w 1709606"/>
                <a:gd name="connsiteY356" fmla="*/ 191041 h 1146937"/>
                <a:gd name="connsiteX357" fmla="*/ 1597976 w 1709606"/>
                <a:gd name="connsiteY357" fmla="*/ 187136 h 1146937"/>
                <a:gd name="connsiteX358" fmla="*/ 1592117 w 1709606"/>
                <a:gd name="connsiteY358" fmla="*/ 182579 h 1146937"/>
                <a:gd name="connsiteX359" fmla="*/ 1592117 w 1709606"/>
                <a:gd name="connsiteY359" fmla="*/ 175419 h 1146937"/>
                <a:gd name="connsiteX360" fmla="*/ 1593094 w 1709606"/>
                <a:gd name="connsiteY360" fmla="*/ 172816 h 1146937"/>
                <a:gd name="connsiteX361" fmla="*/ 1593094 w 1709606"/>
                <a:gd name="connsiteY361" fmla="*/ 172816 h 1146937"/>
                <a:gd name="connsiteX362" fmla="*/ 1591141 w 1709606"/>
                <a:gd name="connsiteY362" fmla="*/ 172816 h 1146937"/>
                <a:gd name="connsiteX363" fmla="*/ 1584632 w 1709606"/>
                <a:gd name="connsiteY363" fmla="*/ 173141 h 1146937"/>
                <a:gd name="connsiteX364" fmla="*/ 1584632 w 1709606"/>
                <a:gd name="connsiteY364" fmla="*/ 173141 h 1146937"/>
                <a:gd name="connsiteX365" fmla="*/ 1570638 w 1709606"/>
                <a:gd name="connsiteY365" fmla="*/ 160448 h 1146937"/>
                <a:gd name="connsiteX366" fmla="*/ 1562501 w 1709606"/>
                <a:gd name="connsiteY366" fmla="*/ 151987 h 1146937"/>
                <a:gd name="connsiteX367" fmla="*/ 1558921 w 1709606"/>
                <a:gd name="connsiteY367" fmla="*/ 153939 h 1146937"/>
                <a:gd name="connsiteX368" fmla="*/ 1558921 w 1709606"/>
                <a:gd name="connsiteY368" fmla="*/ 153939 h 1146937"/>
                <a:gd name="connsiteX369" fmla="*/ 1556643 w 1709606"/>
                <a:gd name="connsiteY369" fmla="*/ 155241 h 1146937"/>
                <a:gd name="connsiteX370" fmla="*/ 1542974 w 1709606"/>
                <a:gd name="connsiteY370" fmla="*/ 150685 h 1146937"/>
                <a:gd name="connsiteX371" fmla="*/ 1534512 w 1709606"/>
                <a:gd name="connsiteY371" fmla="*/ 147105 h 1146937"/>
                <a:gd name="connsiteX372" fmla="*/ 1523121 w 1709606"/>
                <a:gd name="connsiteY372" fmla="*/ 146780 h 1146937"/>
                <a:gd name="connsiteX373" fmla="*/ 1516612 w 1709606"/>
                <a:gd name="connsiteY373" fmla="*/ 146454 h 1146937"/>
                <a:gd name="connsiteX374" fmla="*/ 1511405 w 1709606"/>
                <a:gd name="connsiteY374" fmla="*/ 142548 h 1146937"/>
                <a:gd name="connsiteX375" fmla="*/ 1506523 w 1709606"/>
                <a:gd name="connsiteY375" fmla="*/ 133436 h 1146937"/>
                <a:gd name="connsiteX376" fmla="*/ 1506523 w 1709606"/>
                <a:gd name="connsiteY376" fmla="*/ 128880 h 1146937"/>
                <a:gd name="connsiteX377" fmla="*/ 1507825 w 1709606"/>
                <a:gd name="connsiteY377" fmla="*/ 120418 h 1146937"/>
                <a:gd name="connsiteX378" fmla="*/ 1501316 w 1709606"/>
                <a:gd name="connsiteY378" fmla="*/ 104471 h 1146937"/>
                <a:gd name="connsiteX379" fmla="*/ 1500014 w 1709606"/>
                <a:gd name="connsiteY379" fmla="*/ 101216 h 1146937"/>
                <a:gd name="connsiteX380" fmla="*/ 1500014 w 1709606"/>
                <a:gd name="connsiteY380" fmla="*/ 101216 h 1146937"/>
                <a:gd name="connsiteX381" fmla="*/ 1497085 w 1709606"/>
                <a:gd name="connsiteY381" fmla="*/ 98612 h 1146937"/>
                <a:gd name="connsiteX382" fmla="*/ 1497085 w 1709606"/>
                <a:gd name="connsiteY382" fmla="*/ 98612 h 1146937"/>
                <a:gd name="connsiteX383" fmla="*/ 1493831 w 1709606"/>
                <a:gd name="connsiteY383" fmla="*/ 95683 h 1146937"/>
                <a:gd name="connsiteX384" fmla="*/ 1493831 w 1709606"/>
                <a:gd name="connsiteY384" fmla="*/ 95683 h 1146937"/>
                <a:gd name="connsiteX385" fmla="*/ 1493505 w 1709606"/>
                <a:gd name="connsiteY385" fmla="*/ 90802 h 1146937"/>
                <a:gd name="connsiteX386" fmla="*/ 1493180 w 1709606"/>
                <a:gd name="connsiteY386" fmla="*/ 83642 h 1146937"/>
                <a:gd name="connsiteX387" fmla="*/ 1491553 w 1709606"/>
                <a:gd name="connsiteY387" fmla="*/ 84292 h 1146937"/>
                <a:gd name="connsiteX388" fmla="*/ 1487321 w 1709606"/>
                <a:gd name="connsiteY388" fmla="*/ 83642 h 1146937"/>
                <a:gd name="connsiteX389" fmla="*/ 1487321 w 1709606"/>
                <a:gd name="connsiteY389" fmla="*/ 83642 h 1146937"/>
                <a:gd name="connsiteX390" fmla="*/ 1480812 w 1709606"/>
                <a:gd name="connsiteY390" fmla="*/ 68996 h 1146937"/>
                <a:gd name="connsiteX391" fmla="*/ 1476256 w 1709606"/>
                <a:gd name="connsiteY391" fmla="*/ 57931 h 1146937"/>
                <a:gd name="connsiteX392" fmla="*/ 1477232 w 1709606"/>
                <a:gd name="connsiteY392" fmla="*/ 54025 h 1146937"/>
                <a:gd name="connsiteX393" fmla="*/ 1477232 w 1709606"/>
                <a:gd name="connsiteY393" fmla="*/ 54025 h 1146937"/>
                <a:gd name="connsiteX394" fmla="*/ 1478209 w 1709606"/>
                <a:gd name="connsiteY394" fmla="*/ 51096 h 1146937"/>
                <a:gd name="connsiteX395" fmla="*/ 1468771 w 1709606"/>
                <a:gd name="connsiteY395" fmla="*/ 40356 h 1146937"/>
                <a:gd name="connsiteX396" fmla="*/ 1464866 w 1709606"/>
                <a:gd name="connsiteY396" fmla="*/ 36125 h 1146937"/>
                <a:gd name="connsiteX397" fmla="*/ 1465516 w 1709606"/>
                <a:gd name="connsiteY397" fmla="*/ 29616 h 1146937"/>
                <a:gd name="connsiteX398" fmla="*/ 1466493 w 1709606"/>
                <a:gd name="connsiteY398" fmla="*/ 27013 h 1146937"/>
                <a:gd name="connsiteX399" fmla="*/ 1462587 w 1709606"/>
                <a:gd name="connsiteY399" fmla="*/ 23433 h 1146937"/>
                <a:gd name="connsiteX400" fmla="*/ 1453800 w 1709606"/>
                <a:gd name="connsiteY400" fmla="*/ 17900 h 1146937"/>
                <a:gd name="connsiteX401" fmla="*/ 1450220 w 1709606"/>
                <a:gd name="connsiteY401" fmla="*/ 16273 h 1146937"/>
                <a:gd name="connsiteX402" fmla="*/ 1441432 w 1709606"/>
                <a:gd name="connsiteY402" fmla="*/ 12693 h 1146937"/>
                <a:gd name="connsiteX403" fmla="*/ 1438503 w 1709606"/>
                <a:gd name="connsiteY403" fmla="*/ 12693 h 1146937"/>
                <a:gd name="connsiteX404" fmla="*/ 1426462 w 1709606"/>
                <a:gd name="connsiteY404" fmla="*/ 13018 h 1146937"/>
                <a:gd name="connsiteX405" fmla="*/ 1406935 w 1709606"/>
                <a:gd name="connsiteY405" fmla="*/ 4231 h 1146937"/>
                <a:gd name="connsiteX406" fmla="*/ 1399449 w 1709606"/>
                <a:gd name="connsiteY406" fmla="*/ 0 h 1146937"/>
                <a:gd name="connsiteX407" fmla="*/ 1388709 w 1709606"/>
                <a:gd name="connsiteY407" fmla="*/ 651 h 1146937"/>
                <a:gd name="connsiteX408" fmla="*/ 1367880 w 1709606"/>
                <a:gd name="connsiteY408" fmla="*/ 1953 h 1146937"/>
                <a:gd name="connsiteX409" fmla="*/ 1349655 w 1709606"/>
                <a:gd name="connsiteY409" fmla="*/ 6509 h 1146937"/>
                <a:gd name="connsiteX410" fmla="*/ 1346400 w 1709606"/>
                <a:gd name="connsiteY410" fmla="*/ 7485 h 1146937"/>
                <a:gd name="connsiteX411" fmla="*/ 1346400 w 1709606"/>
                <a:gd name="connsiteY411" fmla="*/ 7485 h 1146937"/>
                <a:gd name="connsiteX412" fmla="*/ 1327524 w 1709606"/>
                <a:gd name="connsiteY412" fmla="*/ 9764 h 1146937"/>
                <a:gd name="connsiteX413" fmla="*/ 1321666 w 1709606"/>
                <a:gd name="connsiteY413" fmla="*/ 10089 h 1146937"/>
                <a:gd name="connsiteX414" fmla="*/ 1320364 w 1709606"/>
                <a:gd name="connsiteY414" fmla="*/ 11391 h 1146937"/>
                <a:gd name="connsiteX415" fmla="*/ 1313855 w 1709606"/>
                <a:gd name="connsiteY415" fmla="*/ 16273 h 1146937"/>
                <a:gd name="connsiteX416" fmla="*/ 1306369 w 1709606"/>
                <a:gd name="connsiteY416" fmla="*/ 22131 h 1146937"/>
                <a:gd name="connsiteX417" fmla="*/ 1301162 w 1709606"/>
                <a:gd name="connsiteY417" fmla="*/ 28965 h 1146937"/>
                <a:gd name="connsiteX418" fmla="*/ 1301487 w 1709606"/>
                <a:gd name="connsiteY418" fmla="*/ 35149 h 1146937"/>
                <a:gd name="connsiteX419" fmla="*/ 1301487 w 1709606"/>
                <a:gd name="connsiteY419" fmla="*/ 35149 h 1146937"/>
                <a:gd name="connsiteX420" fmla="*/ 1301487 w 1709606"/>
                <a:gd name="connsiteY420" fmla="*/ 35474 h 1146937"/>
                <a:gd name="connsiteX421" fmla="*/ 1301487 w 1709606"/>
                <a:gd name="connsiteY421" fmla="*/ 35474 h 1146937"/>
                <a:gd name="connsiteX422" fmla="*/ 1303440 w 1709606"/>
                <a:gd name="connsiteY422" fmla="*/ 34173 h 1146937"/>
                <a:gd name="connsiteX423" fmla="*/ 1306695 w 1709606"/>
                <a:gd name="connsiteY423" fmla="*/ 32871 h 1146937"/>
                <a:gd name="connsiteX424" fmla="*/ 1312553 w 1709606"/>
                <a:gd name="connsiteY424" fmla="*/ 33522 h 1146937"/>
                <a:gd name="connsiteX425" fmla="*/ 1318737 w 1709606"/>
                <a:gd name="connsiteY425" fmla="*/ 35800 h 1146937"/>
                <a:gd name="connsiteX426" fmla="*/ 1319062 w 1709606"/>
                <a:gd name="connsiteY426" fmla="*/ 43611 h 1146937"/>
                <a:gd name="connsiteX427" fmla="*/ 1318086 w 1709606"/>
                <a:gd name="connsiteY427" fmla="*/ 46214 h 1146937"/>
                <a:gd name="connsiteX428" fmla="*/ 1320364 w 1709606"/>
                <a:gd name="connsiteY428" fmla="*/ 48818 h 1146937"/>
                <a:gd name="connsiteX429" fmla="*/ 1322642 w 1709606"/>
                <a:gd name="connsiteY429" fmla="*/ 52723 h 1146937"/>
                <a:gd name="connsiteX430" fmla="*/ 1314180 w 1709606"/>
                <a:gd name="connsiteY430" fmla="*/ 61836 h 1146937"/>
                <a:gd name="connsiteX431" fmla="*/ 1314180 w 1709606"/>
                <a:gd name="connsiteY431" fmla="*/ 61836 h 1146937"/>
                <a:gd name="connsiteX432" fmla="*/ 1300512 w 1709606"/>
                <a:gd name="connsiteY432" fmla="*/ 76156 h 1146937"/>
                <a:gd name="connsiteX433" fmla="*/ 1290748 w 1709606"/>
                <a:gd name="connsiteY433" fmla="*/ 92103 h 1146937"/>
                <a:gd name="connsiteX434" fmla="*/ 1283262 w 1709606"/>
                <a:gd name="connsiteY434" fmla="*/ 104471 h 1146937"/>
                <a:gd name="connsiteX435" fmla="*/ 1280984 w 1709606"/>
                <a:gd name="connsiteY435" fmla="*/ 116838 h 1146937"/>
                <a:gd name="connsiteX436" fmla="*/ 1280008 w 1709606"/>
                <a:gd name="connsiteY436" fmla="*/ 124974 h 1146937"/>
                <a:gd name="connsiteX437" fmla="*/ 1274475 w 1709606"/>
                <a:gd name="connsiteY437" fmla="*/ 130832 h 1146937"/>
                <a:gd name="connsiteX438" fmla="*/ 1274475 w 1709606"/>
                <a:gd name="connsiteY438" fmla="*/ 130832 h 1146937"/>
                <a:gd name="connsiteX439" fmla="*/ 1273173 w 1709606"/>
                <a:gd name="connsiteY439" fmla="*/ 131809 h 1146937"/>
                <a:gd name="connsiteX440" fmla="*/ 1264386 w 1709606"/>
                <a:gd name="connsiteY440" fmla="*/ 134087 h 1146937"/>
                <a:gd name="connsiteX441" fmla="*/ 1256250 w 1709606"/>
                <a:gd name="connsiteY441" fmla="*/ 135714 h 1146937"/>
                <a:gd name="connsiteX442" fmla="*/ 1246486 w 1709606"/>
                <a:gd name="connsiteY442" fmla="*/ 142223 h 1146937"/>
                <a:gd name="connsiteX443" fmla="*/ 1237048 w 1709606"/>
                <a:gd name="connsiteY443" fmla="*/ 148407 h 1146937"/>
                <a:gd name="connsiteX444" fmla="*/ 1237048 w 1709606"/>
                <a:gd name="connsiteY444" fmla="*/ 148407 h 1146937"/>
                <a:gd name="connsiteX445" fmla="*/ 1237048 w 1709606"/>
                <a:gd name="connsiteY445" fmla="*/ 148407 h 1146937"/>
                <a:gd name="connsiteX446" fmla="*/ 1237048 w 1709606"/>
                <a:gd name="connsiteY446" fmla="*/ 148407 h 1146937"/>
                <a:gd name="connsiteX447" fmla="*/ 1219473 w 1709606"/>
                <a:gd name="connsiteY447" fmla="*/ 145152 h 1146937"/>
                <a:gd name="connsiteX448" fmla="*/ 1206455 w 1709606"/>
                <a:gd name="connsiteY448" fmla="*/ 139945 h 1146937"/>
                <a:gd name="connsiteX449" fmla="*/ 1202876 w 1709606"/>
                <a:gd name="connsiteY449" fmla="*/ 144501 h 1146937"/>
                <a:gd name="connsiteX450" fmla="*/ 1200923 w 1709606"/>
                <a:gd name="connsiteY450" fmla="*/ 149383 h 1146937"/>
                <a:gd name="connsiteX451" fmla="*/ 1197668 w 1709606"/>
                <a:gd name="connsiteY451" fmla="*/ 157519 h 1146937"/>
                <a:gd name="connsiteX452" fmla="*/ 1193763 w 1709606"/>
                <a:gd name="connsiteY452" fmla="*/ 164029 h 1146937"/>
                <a:gd name="connsiteX453" fmla="*/ 1183999 w 1709606"/>
                <a:gd name="connsiteY453" fmla="*/ 182579 h 1146937"/>
                <a:gd name="connsiteX454" fmla="*/ 1183023 w 1709606"/>
                <a:gd name="connsiteY454" fmla="*/ 189088 h 1146937"/>
                <a:gd name="connsiteX455" fmla="*/ 1183023 w 1709606"/>
                <a:gd name="connsiteY455" fmla="*/ 189088 h 1146937"/>
                <a:gd name="connsiteX456" fmla="*/ 1182046 w 1709606"/>
                <a:gd name="connsiteY456" fmla="*/ 193970 h 1146937"/>
                <a:gd name="connsiteX457" fmla="*/ 1178141 w 1709606"/>
                <a:gd name="connsiteY457" fmla="*/ 197876 h 1146937"/>
                <a:gd name="connsiteX458" fmla="*/ 1175212 w 1709606"/>
                <a:gd name="connsiteY458" fmla="*/ 199828 h 1146937"/>
                <a:gd name="connsiteX459" fmla="*/ 1173910 w 1709606"/>
                <a:gd name="connsiteY459" fmla="*/ 204385 h 1146937"/>
                <a:gd name="connsiteX460" fmla="*/ 1174236 w 1709606"/>
                <a:gd name="connsiteY460" fmla="*/ 206012 h 1146937"/>
                <a:gd name="connsiteX461" fmla="*/ 1178141 w 1709606"/>
                <a:gd name="connsiteY461" fmla="*/ 210568 h 1146937"/>
                <a:gd name="connsiteX462" fmla="*/ 1185951 w 1709606"/>
                <a:gd name="connsiteY462" fmla="*/ 216101 h 1146937"/>
                <a:gd name="connsiteX463" fmla="*/ 1188555 w 1709606"/>
                <a:gd name="connsiteY463" fmla="*/ 216426 h 1146937"/>
                <a:gd name="connsiteX464" fmla="*/ 1188555 w 1709606"/>
                <a:gd name="connsiteY464" fmla="*/ 216426 h 1146937"/>
                <a:gd name="connsiteX465" fmla="*/ 1188881 w 1709606"/>
                <a:gd name="connsiteY465" fmla="*/ 213823 h 1146937"/>
                <a:gd name="connsiteX466" fmla="*/ 1189206 w 1709606"/>
                <a:gd name="connsiteY466" fmla="*/ 211219 h 1146937"/>
                <a:gd name="connsiteX467" fmla="*/ 1200923 w 1709606"/>
                <a:gd name="connsiteY467" fmla="*/ 208941 h 1146937"/>
                <a:gd name="connsiteX468" fmla="*/ 1209385 w 1709606"/>
                <a:gd name="connsiteY468" fmla="*/ 207965 h 1146937"/>
                <a:gd name="connsiteX469" fmla="*/ 1218497 w 1709606"/>
                <a:gd name="connsiteY469" fmla="*/ 211545 h 1146937"/>
                <a:gd name="connsiteX470" fmla="*/ 1218497 w 1709606"/>
                <a:gd name="connsiteY470" fmla="*/ 211545 h 1146937"/>
                <a:gd name="connsiteX471" fmla="*/ 1225982 w 1709606"/>
                <a:gd name="connsiteY471" fmla="*/ 215775 h 1146937"/>
                <a:gd name="connsiteX472" fmla="*/ 1230213 w 1709606"/>
                <a:gd name="connsiteY472" fmla="*/ 211219 h 1146937"/>
                <a:gd name="connsiteX473" fmla="*/ 1232491 w 1709606"/>
                <a:gd name="connsiteY473" fmla="*/ 207314 h 1146937"/>
                <a:gd name="connsiteX474" fmla="*/ 1242906 w 1709606"/>
                <a:gd name="connsiteY474" fmla="*/ 205686 h 1146937"/>
                <a:gd name="connsiteX475" fmla="*/ 1258853 w 1709606"/>
                <a:gd name="connsiteY475" fmla="*/ 205361 h 1146937"/>
                <a:gd name="connsiteX476" fmla="*/ 1273499 w 1709606"/>
                <a:gd name="connsiteY476" fmla="*/ 216101 h 1146937"/>
                <a:gd name="connsiteX477" fmla="*/ 1296281 w 1709606"/>
                <a:gd name="connsiteY477" fmla="*/ 237255 h 1146937"/>
                <a:gd name="connsiteX478" fmla="*/ 1297908 w 1709606"/>
                <a:gd name="connsiteY478" fmla="*/ 247670 h 1146937"/>
                <a:gd name="connsiteX479" fmla="*/ 1297582 w 1709606"/>
                <a:gd name="connsiteY479" fmla="*/ 249623 h 1146937"/>
                <a:gd name="connsiteX480" fmla="*/ 1294328 w 1709606"/>
                <a:gd name="connsiteY480" fmla="*/ 252877 h 1146937"/>
                <a:gd name="connsiteX481" fmla="*/ 1292375 w 1709606"/>
                <a:gd name="connsiteY481" fmla="*/ 252552 h 1146937"/>
                <a:gd name="connsiteX482" fmla="*/ 1288469 w 1709606"/>
                <a:gd name="connsiteY482" fmla="*/ 251901 h 1146937"/>
                <a:gd name="connsiteX483" fmla="*/ 1275126 w 1709606"/>
                <a:gd name="connsiteY483" fmla="*/ 251575 h 1146937"/>
                <a:gd name="connsiteX484" fmla="*/ 1255599 w 1709606"/>
                <a:gd name="connsiteY484" fmla="*/ 252877 h 1146937"/>
                <a:gd name="connsiteX485" fmla="*/ 1238350 w 1709606"/>
                <a:gd name="connsiteY485" fmla="*/ 258735 h 1146937"/>
                <a:gd name="connsiteX486" fmla="*/ 1228586 w 1709606"/>
                <a:gd name="connsiteY486" fmla="*/ 263292 h 1146937"/>
                <a:gd name="connsiteX487" fmla="*/ 1214591 w 1709606"/>
                <a:gd name="connsiteY487" fmla="*/ 263617 h 1146937"/>
                <a:gd name="connsiteX488" fmla="*/ 1212639 w 1709606"/>
                <a:gd name="connsiteY488" fmla="*/ 262966 h 1146937"/>
                <a:gd name="connsiteX489" fmla="*/ 1210035 w 1709606"/>
                <a:gd name="connsiteY489" fmla="*/ 263292 h 1146937"/>
                <a:gd name="connsiteX490" fmla="*/ 1204828 w 1709606"/>
                <a:gd name="connsiteY490" fmla="*/ 263943 h 1146937"/>
                <a:gd name="connsiteX491" fmla="*/ 1200272 w 1709606"/>
                <a:gd name="connsiteY491" fmla="*/ 267848 h 1146937"/>
                <a:gd name="connsiteX492" fmla="*/ 1196041 w 1709606"/>
                <a:gd name="connsiteY492" fmla="*/ 273055 h 1146937"/>
                <a:gd name="connsiteX493" fmla="*/ 1194739 w 1709606"/>
                <a:gd name="connsiteY493" fmla="*/ 278913 h 1146937"/>
                <a:gd name="connsiteX494" fmla="*/ 1194739 w 1709606"/>
                <a:gd name="connsiteY494" fmla="*/ 278913 h 1146937"/>
                <a:gd name="connsiteX495" fmla="*/ 1193763 w 1709606"/>
                <a:gd name="connsiteY495" fmla="*/ 283795 h 1146937"/>
                <a:gd name="connsiteX496" fmla="*/ 1187904 w 1709606"/>
                <a:gd name="connsiteY496" fmla="*/ 289328 h 1146937"/>
                <a:gd name="connsiteX497" fmla="*/ 1176188 w 1709606"/>
                <a:gd name="connsiteY497" fmla="*/ 294210 h 1146937"/>
                <a:gd name="connsiteX498" fmla="*/ 1162845 w 1709606"/>
                <a:gd name="connsiteY498" fmla="*/ 294535 h 1146937"/>
                <a:gd name="connsiteX499" fmla="*/ 1150152 w 1709606"/>
                <a:gd name="connsiteY499" fmla="*/ 294535 h 1146937"/>
                <a:gd name="connsiteX500" fmla="*/ 1137785 w 1709606"/>
                <a:gd name="connsiteY500" fmla="*/ 305275 h 1146937"/>
                <a:gd name="connsiteX501" fmla="*/ 1122814 w 1709606"/>
                <a:gd name="connsiteY501" fmla="*/ 317968 h 1146937"/>
                <a:gd name="connsiteX502" fmla="*/ 1112074 w 1709606"/>
                <a:gd name="connsiteY502" fmla="*/ 318619 h 1146937"/>
                <a:gd name="connsiteX503" fmla="*/ 1108168 w 1709606"/>
                <a:gd name="connsiteY503" fmla="*/ 317968 h 1146937"/>
                <a:gd name="connsiteX504" fmla="*/ 1098731 w 1709606"/>
                <a:gd name="connsiteY504" fmla="*/ 313411 h 1146937"/>
                <a:gd name="connsiteX505" fmla="*/ 1089618 w 1709606"/>
                <a:gd name="connsiteY505" fmla="*/ 308204 h 1146937"/>
                <a:gd name="connsiteX506" fmla="*/ 1080179 w 1709606"/>
                <a:gd name="connsiteY506" fmla="*/ 305601 h 1146937"/>
                <a:gd name="connsiteX507" fmla="*/ 1073345 w 1709606"/>
                <a:gd name="connsiteY507" fmla="*/ 305926 h 1146937"/>
                <a:gd name="connsiteX508" fmla="*/ 1066836 w 1709606"/>
                <a:gd name="connsiteY508" fmla="*/ 311459 h 1146937"/>
                <a:gd name="connsiteX509" fmla="*/ 1063256 w 1709606"/>
                <a:gd name="connsiteY509" fmla="*/ 315364 h 1146937"/>
                <a:gd name="connsiteX510" fmla="*/ 1060001 w 1709606"/>
                <a:gd name="connsiteY510" fmla="*/ 321548 h 1146937"/>
                <a:gd name="connsiteX511" fmla="*/ 1058049 w 1709606"/>
                <a:gd name="connsiteY511" fmla="*/ 329684 h 1146937"/>
                <a:gd name="connsiteX512" fmla="*/ 1064558 w 1709606"/>
                <a:gd name="connsiteY512" fmla="*/ 339122 h 1146937"/>
                <a:gd name="connsiteX513" fmla="*/ 1072694 w 1709606"/>
                <a:gd name="connsiteY513" fmla="*/ 353117 h 1146937"/>
                <a:gd name="connsiteX514" fmla="*/ 1063256 w 1709606"/>
                <a:gd name="connsiteY514" fmla="*/ 361253 h 1146937"/>
                <a:gd name="connsiteX515" fmla="*/ 1057072 w 1709606"/>
                <a:gd name="connsiteY515" fmla="*/ 363857 h 1146937"/>
                <a:gd name="connsiteX516" fmla="*/ 1050888 w 1709606"/>
                <a:gd name="connsiteY516" fmla="*/ 365159 h 1146937"/>
                <a:gd name="connsiteX517" fmla="*/ 1044705 w 1709606"/>
                <a:gd name="connsiteY517" fmla="*/ 366786 h 1146937"/>
                <a:gd name="connsiteX518" fmla="*/ 1033965 w 1709606"/>
                <a:gd name="connsiteY518" fmla="*/ 380780 h 1146937"/>
                <a:gd name="connsiteX519" fmla="*/ 1033965 w 1709606"/>
                <a:gd name="connsiteY519" fmla="*/ 380780 h 1146937"/>
                <a:gd name="connsiteX520" fmla="*/ 1031361 w 1709606"/>
                <a:gd name="connsiteY520" fmla="*/ 385988 h 1146937"/>
                <a:gd name="connsiteX521" fmla="*/ 1020622 w 1709606"/>
                <a:gd name="connsiteY521" fmla="*/ 392171 h 1146937"/>
                <a:gd name="connsiteX522" fmla="*/ 1000769 w 1709606"/>
                <a:gd name="connsiteY522" fmla="*/ 398029 h 1146937"/>
                <a:gd name="connsiteX523" fmla="*/ 954229 w 1709606"/>
                <a:gd name="connsiteY523" fmla="*/ 401935 h 1146937"/>
                <a:gd name="connsiteX524" fmla="*/ 930471 w 1709606"/>
                <a:gd name="connsiteY524" fmla="*/ 403888 h 1146937"/>
                <a:gd name="connsiteX525" fmla="*/ 912571 w 1709606"/>
                <a:gd name="connsiteY525" fmla="*/ 410397 h 1146937"/>
                <a:gd name="connsiteX526" fmla="*/ 888813 w 1709606"/>
                <a:gd name="connsiteY526" fmla="*/ 421137 h 1146937"/>
                <a:gd name="connsiteX527" fmla="*/ 882955 w 1709606"/>
                <a:gd name="connsiteY527" fmla="*/ 425042 h 1146937"/>
                <a:gd name="connsiteX528" fmla="*/ 882955 w 1709606"/>
                <a:gd name="connsiteY528" fmla="*/ 425042 h 1146937"/>
                <a:gd name="connsiteX529" fmla="*/ 878724 w 1709606"/>
                <a:gd name="connsiteY529" fmla="*/ 427320 h 1146937"/>
                <a:gd name="connsiteX530" fmla="*/ 869937 w 1709606"/>
                <a:gd name="connsiteY530" fmla="*/ 426995 h 1146937"/>
                <a:gd name="connsiteX531" fmla="*/ 867333 w 1709606"/>
                <a:gd name="connsiteY531" fmla="*/ 426344 h 1146937"/>
                <a:gd name="connsiteX532" fmla="*/ 862451 w 1709606"/>
                <a:gd name="connsiteY532" fmla="*/ 421462 h 1146937"/>
                <a:gd name="connsiteX533" fmla="*/ 858546 w 1709606"/>
                <a:gd name="connsiteY533" fmla="*/ 417882 h 1146937"/>
                <a:gd name="connsiteX534" fmla="*/ 850735 w 1709606"/>
                <a:gd name="connsiteY534" fmla="*/ 419835 h 1146937"/>
                <a:gd name="connsiteX535" fmla="*/ 845202 w 1709606"/>
                <a:gd name="connsiteY535" fmla="*/ 421788 h 1146937"/>
                <a:gd name="connsiteX536" fmla="*/ 831207 w 1709606"/>
                <a:gd name="connsiteY536" fmla="*/ 418207 h 1146937"/>
                <a:gd name="connsiteX537" fmla="*/ 825024 w 1709606"/>
                <a:gd name="connsiteY537" fmla="*/ 415604 h 1146937"/>
                <a:gd name="connsiteX538" fmla="*/ 807450 w 1709606"/>
                <a:gd name="connsiteY538" fmla="*/ 413000 h 1146937"/>
                <a:gd name="connsiteX539" fmla="*/ 794106 w 1709606"/>
                <a:gd name="connsiteY539" fmla="*/ 411047 h 1146937"/>
                <a:gd name="connsiteX540" fmla="*/ 787271 w 1709606"/>
                <a:gd name="connsiteY540" fmla="*/ 402586 h 1146937"/>
                <a:gd name="connsiteX541" fmla="*/ 784668 w 1709606"/>
                <a:gd name="connsiteY541" fmla="*/ 398029 h 1146937"/>
                <a:gd name="connsiteX542" fmla="*/ 763188 w 1709606"/>
                <a:gd name="connsiteY542" fmla="*/ 393147 h 1146937"/>
                <a:gd name="connsiteX543" fmla="*/ 735524 w 1709606"/>
                <a:gd name="connsiteY543" fmla="*/ 390219 h 1146937"/>
                <a:gd name="connsiteX544" fmla="*/ 726087 w 1709606"/>
                <a:gd name="connsiteY544" fmla="*/ 391846 h 1146937"/>
                <a:gd name="connsiteX545" fmla="*/ 721530 w 1709606"/>
                <a:gd name="connsiteY545" fmla="*/ 393473 h 1146937"/>
                <a:gd name="connsiteX546" fmla="*/ 699399 w 1709606"/>
                <a:gd name="connsiteY546" fmla="*/ 393147 h 1146937"/>
                <a:gd name="connsiteX547" fmla="*/ 694843 w 1709606"/>
                <a:gd name="connsiteY547" fmla="*/ 392497 h 1146937"/>
                <a:gd name="connsiteX548" fmla="*/ 689635 w 1709606"/>
                <a:gd name="connsiteY548" fmla="*/ 391846 h 1146937"/>
                <a:gd name="connsiteX549" fmla="*/ 655463 w 1709606"/>
                <a:gd name="connsiteY549" fmla="*/ 388266 h 1146937"/>
                <a:gd name="connsiteX550" fmla="*/ 640166 w 1709606"/>
                <a:gd name="connsiteY550" fmla="*/ 390869 h 1146937"/>
                <a:gd name="connsiteX551" fmla="*/ 633007 w 1709606"/>
                <a:gd name="connsiteY551" fmla="*/ 391846 h 1146937"/>
                <a:gd name="connsiteX552" fmla="*/ 630729 w 1709606"/>
                <a:gd name="connsiteY552" fmla="*/ 387615 h 1146937"/>
                <a:gd name="connsiteX553" fmla="*/ 631379 w 1709606"/>
                <a:gd name="connsiteY553" fmla="*/ 385662 h 1146937"/>
                <a:gd name="connsiteX554" fmla="*/ 632356 w 1709606"/>
                <a:gd name="connsiteY554" fmla="*/ 383059 h 1146937"/>
                <a:gd name="connsiteX555" fmla="*/ 627474 w 1709606"/>
                <a:gd name="connsiteY555" fmla="*/ 377526 h 1146937"/>
                <a:gd name="connsiteX556" fmla="*/ 621616 w 1709606"/>
                <a:gd name="connsiteY556" fmla="*/ 371668 h 1146937"/>
                <a:gd name="connsiteX557" fmla="*/ 612829 w 1709606"/>
                <a:gd name="connsiteY557" fmla="*/ 352466 h 1146937"/>
                <a:gd name="connsiteX558" fmla="*/ 612829 w 1709606"/>
                <a:gd name="connsiteY558" fmla="*/ 352466 h 1146937"/>
                <a:gd name="connsiteX559" fmla="*/ 612503 w 1709606"/>
                <a:gd name="connsiteY559" fmla="*/ 351490 h 1146937"/>
                <a:gd name="connsiteX560" fmla="*/ 612503 w 1709606"/>
                <a:gd name="connsiteY560" fmla="*/ 351490 h 1146937"/>
                <a:gd name="connsiteX561" fmla="*/ 607621 w 1709606"/>
                <a:gd name="connsiteY561" fmla="*/ 347259 h 1146937"/>
                <a:gd name="connsiteX562" fmla="*/ 604367 w 1709606"/>
                <a:gd name="connsiteY562" fmla="*/ 344655 h 1146937"/>
                <a:gd name="connsiteX563" fmla="*/ 606645 w 1709606"/>
                <a:gd name="connsiteY563" fmla="*/ 337170 h 1146937"/>
                <a:gd name="connsiteX564" fmla="*/ 608598 w 1709606"/>
                <a:gd name="connsiteY564" fmla="*/ 334241 h 1146937"/>
                <a:gd name="connsiteX565" fmla="*/ 604367 w 1709606"/>
                <a:gd name="connsiteY565" fmla="*/ 334891 h 1146937"/>
                <a:gd name="connsiteX566" fmla="*/ 593626 w 1709606"/>
                <a:gd name="connsiteY566" fmla="*/ 334891 h 1146937"/>
                <a:gd name="connsiteX567" fmla="*/ 567916 w 1709606"/>
                <a:gd name="connsiteY567" fmla="*/ 319920 h 1146937"/>
                <a:gd name="connsiteX568" fmla="*/ 554247 w 1709606"/>
                <a:gd name="connsiteY568" fmla="*/ 312110 h 1146937"/>
                <a:gd name="connsiteX569" fmla="*/ 554247 w 1709606"/>
                <a:gd name="connsiteY569" fmla="*/ 312110 h 1146937"/>
                <a:gd name="connsiteX570" fmla="*/ 543181 w 1709606"/>
                <a:gd name="connsiteY570" fmla="*/ 310808 h 1146937"/>
                <a:gd name="connsiteX571" fmla="*/ 520399 w 1709606"/>
                <a:gd name="connsiteY571" fmla="*/ 309832 h 1146937"/>
                <a:gd name="connsiteX572" fmla="*/ 500547 w 1709606"/>
                <a:gd name="connsiteY572" fmla="*/ 307553 h 1146937"/>
                <a:gd name="connsiteX573" fmla="*/ 480044 w 1709606"/>
                <a:gd name="connsiteY573" fmla="*/ 303973 h 1146937"/>
                <a:gd name="connsiteX574" fmla="*/ 473860 w 1709606"/>
                <a:gd name="connsiteY574" fmla="*/ 292583 h 1146937"/>
                <a:gd name="connsiteX575" fmla="*/ 473860 w 1709606"/>
                <a:gd name="connsiteY575" fmla="*/ 290955 h 1146937"/>
                <a:gd name="connsiteX576" fmla="*/ 478742 w 1709606"/>
                <a:gd name="connsiteY576" fmla="*/ 280215 h 1146937"/>
                <a:gd name="connsiteX577" fmla="*/ 482322 w 1709606"/>
                <a:gd name="connsiteY577" fmla="*/ 273381 h 1146937"/>
                <a:gd name="connsiteX578" fmla="*/ 483298 w 1709606"/>
                <a:gd name="connsiteY578" fmla="*/ 252552 h 1146937"/>
                <a:gd name="connsiteX579" fmla="*/ 483298 w 1709606"/>
                <a:gd name="connsiteY579" fmla="*/ 249948 h 1146937"/>
                <a:gd name="connsiteX580" fmla="*/ 477115 w 1709606"/>
                <a:gd name="connsiteY580" fmla="*/ 239534 h 1146937"/>
                <a:gd name="connsiteX581" fmla="*/ 471581 w 1709606"/>
                <a:gd name="connsiteY581" fmla="*/ 231072 h 1146937"/>
                <a:gd name="connsiteX582" fmla="*/ 468327 w 1709606"/>
                <a:gd name="connsiteY582" fmla="*/ 222285 h 1146937"/>
                <a:gd name="connsiteX583" fmla="*/ 466700 w 1709606"/>
                <a:gd name="connsiteY583" fmla="*/ 217728 h 1146937"/>
                <a:gd name="connsiteX584" fmla="*/ 466700 w 1709606"/>
                <a:gd name="connsiteY584" fmla="*/ 217728 h 1146937"/>
                <a:gd name="connsiteX585" fmla="*/ 463120 w 1709606"/>
                <a:gd name="connsiteY585" fmla="*/ 212846 h 1146937"/>
                <a:gd name="connsiteX586" fmla="*/ 459540 w 1709606"/>
                <a:gd name="connsiteY586" fmla="*/ 210568 h 1146937"/>
                <a:gd name="connsiteX587" fmla="*/ 456285 w 1709606"/>
                <a:gd name="connsiteY587" fmla="*/ 210243 h 1146937"/>
                <a:gd name="connsiteX588" fmla="*/ 448800 w 1709606"/>
                <a:gd name="connsiteY588" fmla="*/ 209266 h 1146937"/>
                <a:gd name="connsiteX589" fmla="*/ 444569 w 1709606"/>
                <a:gd name="connsiteY589" fmla="*/ 205686 h 1146937"/>
                <a:gd name="connsiteX590" fmla="*/ 443593 w 1709606"/>
                <a:gd name="connsiteY590" fmla="*/ 204710 h 1146937"/>
                <a:gd name="connsiteX591" fmla="*/ 438060 w 1709606"/>
                <a:gd name="connsiteY591" fmla="*/ 204710 h 1146937"/>
                <a:gd name="connsiteX592" fmla="*/ 433179 w 1709606"/>
                <a:gd name="connsiteY592" fmla="*/ 205036 h 1146937"/>
                <a:gd name="connsiteX593" fmla="*/ 424066 w 1709606"/>
                <a:gd name="connsiteY593" fmla="*/ 200805 h 1146937"/>
                <a:gd name="connsiteX594" fmla="*/ 422763 w 1709606"/>
                <a:gd name="connsiteY594" fmla="*/ 200154 h 1146937"/>
                <a:gd name="connsiteX595" fmla="*/ 417231 w 1709606"/>
                <a:gd name="connsiteY595" fmla="*/ 193645 h 1146937"/>
                <a:gd name="connsiteX596" fmla="*/ 416254 w 1709606"/>
                <a:gd name="connsiteY596" fmla="*/ 192343 h 1146937"/>
                <a:gd name="connsiteX597" fmla="*/ 408770 w 1709606"/>
                <a:gd name="connsiteY597" fmla="*/ 188763 h 1146937"/>
                <a:gd name="connsiteX598" fmla="*/ 403888 w 1709606"/>
                <a:gd name="connsiteY598" fmla="*/ 186485 h 1146937"/>
                <a:gd name="connsiteX599" fmla="*/ 401935 w 1709606"/>
                <a:gd name="connsiteY599" fmla="*/ 183556 h 1146937"/>
                <a:gd name="connsiteX600" fmla="*/ 401284 w 1709606"/>
                <a:gd name="connsiteY600" fmla="*/ 178999 h 1146937"/>
                <a:gd name="connsiteX601" fmla="*/ 398680 w 1709606"/>
                <a:gd name="connsiteY601" fmla="*/ 176396 h 1146937"/>
                <a:gd name="connsiteX602" fmla="*/ 394124 w 1709606"/>
                <a:gd name="connsiteY602" fmla="*/ 171189 h 1146937"/>
                <a:gd name="connsiteX603" fmla="*/ 395426 w 1709606"/>
                <a:gd name="connsiteY603" fmla="*/ 164029 h 1146937"/>
                <a:gd name="connsiteX604" fmla="*/ 395752 w 1709606"/>
                <a:gd name="connsiteY604" fmla="*/ 162727 h 1146937"/>
                <a:gd name="connsiteX605" fmla="*/ 390218 w 1709606"/>
                <a:gd name="connsiteY605" fmla="*/ 164029 h 1146937"/>
                <a:gd name="connsiteX606" fmla="*/ 385662 w 1709606"/>
                <a:gd name="connsiteY606" fmla="*/ 165005 h 1146937"/>
                <a:gd name="connsiteX607" fmla="*/ 382408 w 1709606"/>
                <a:gd name="connsiteY607" fmla="*/ 165005 h 1146937"/>
                <a:gd name="connsiteX608" fmla="*/ 374922 w 1709606"/>
                <a:gd name="connsiteY608" fmla="*/ 165981 h 1146937"/>
                <a:gd name="connsiteX609" fmla="*/ 369715 w 1709606"/>
                <a:gd name="connsiteY609" fmla="*/ 166632 h 1146937"/>
                <a:gd name="connsiteX610" fmla="*/ 368088 w 1709606"/>
                <a:gd name="connsiteY610" fmla="*/ 174768 h 1146937"/>
                <a:gd name="connsiteX611" fmla="*/ 367436 w 1709606"/>
                <a:gd name="connsiteY611" fmla="*/ 178348 h 1146937"/>
                <a:gd name="connsiteX612" fmla="*/ 365484 w 1709606"/>
                <a:gd name="connsiteY612" fmla="*/ 181603 h 1146937"/>
                <a:gd name="connsiteX613" fmla="*/ 362880 w 1709606"/>
                <a:gd name="connsiteY613" fmla="*/ 185508 h 1146937"/>
                <a:gd name="connsiteX614" fmla="*/ 350513 w 1709606"/>
                <a:gd name="connsiteY614" fmla="*/ 188438 h 1146937"/>
                <a:gd name="connsiteX615" fmla="*/ 340424 w 1709606"/>
                <a:gd name="connsiteY615" fmla="*/ 190065 h 1146937"/>
                <a:gd name="connsiteX616" fmla="*/ 337821 w 1709606"/>
                <a:gd name="connsiteY616" fmla="*/ 195598 h 1146937"/>
                <a:gd name="connsiteX617" fmla="*/ 334891 w 1709606"/>
                <a:gd name="connsiteY617" fmla="*/ 203734 h 1146937"/>
                <a:gd name="connsiteX618" fmla="*/ 336193 w 1709606"/>
                <a:gd name="connsiteY618" fmla="*/ 216101 h 1146937"/>
                <a:gd name="connsiteX619" fmla="*/ 337170 w 1709606"/>
                <a:gd name="connsiteY619" fmla="*/ 226841 h 1146937"/>
                <a:gd name="connsiteX620" fmla="*/ 336844 w 1709606"/>
                <a:gd name="connsiteY620" fmla="*/ 227492 h 1146937"/>
                <a:gd name="connsiteX621" fmla="*/ 336844 w 1709606"/>
                <a:gd name="connsiteY621" fmla="*/ 227492 h 1146937"/>
                <a:gd name="connsiteX622" fmla="*/ 331312 w 1709606"/>
                <a:gd name="connsiteY622" fmla="*/ 236605 h 1146937"/>
                <a:gd name="connsiteX623" fmla="*/ 328057 w 1709606"/>
                <a:gd name="connsiteY623" fmla="*/ 238557 h 1146937"/>
                <a:gd name="connsiteX624" fmla="*/ 316991 w 1709606"/>
                <a:gd name="connsiteY624" fmla="*/ 244090 h 1146937"/>
                <a:gd name="connsiteX625" fmla="*/ 311784 w 1709606"/>
                <a:gd name="connsiteY625" fmla="*/ 242463 h 1146937"/>
                <a:gd name="connsiteX626" fmla="*/ 307879 w 1709606"/>
                <a:gd name="connsiteY626" fmla="*/ 240835 h 1146937"/>
                <a:gd name="connsiteX627" fmla="*/ 307879 w 1709606"/>
                <a:gd name="connsiteY627" fmla="*/ 240835 h 1146937"/>
                <a:gd name="connsiteX628" fmla="*/ 296488 w 1709606"/>
                <a:gd name="connsiteY628" fmla="*/ 240835 h 1146937"/>
                <a:gd name="connsiteX629" fmla="*/ 286073 w 1709606"/>
                <a:gd name="connsiteY629" fmla="*/ 241161 h 1146937"/>
                <a:gd name="connsiteX630" fmla="*/ 274682 w 1709606"/>
                <a:gd name="connsiteY630" fmla="*/ 237581 h 1146937"/>
                <a:gd name="connsiteX631" fmla="*/ 263943 w 1709606"/>
                <a:gd name="connsiteY631" fmla="*/ 233025 h 1146937"/>
                <a:gd name="connsiteX632" fmla="*/ 258735 w 1709606"/>
                <a:gd name="connsiteY632" fmla="*/ 247670 h 1146937"/>
                <a:gd name="connsiteX633" fmla="*/ 254830 w 1709606"/>
                <a:gd name="connsiteY633" fmla="*/ 258735 h 1146937"/>
                <a:gd name="connsiteX634" fmla="*/ 247344 w 1709606"/>
                <a:gd name="connsiteY634" fmla="*/ 278263 h 1146937"/>
                <a:gd name="connsiteX635" fmla="*/ 243764 w 1709606"/>
                <a:gd name="connsiteY635" fmla="*/ 289653 h 1146937"/>
                <a:gd name="connsiteX636" fmla="*/ 247995 w 1709606"/>
                <a:gd name="connsiteY636" fmla="*/ 290955 h 1146937"/>
                <a:gd name="connsiteX637" fmla="*/ 250273 w 1709606"/>
                <a:gd name="connsiteY637" fmla="*/ 291606 h 1146937"/>
                <a:gd name="connsiteX638" fmla="*/ 250273 w 1709606"/>
                <a:gd name="connsiteY638" fmla="*/ 291606 h 1146937"/>
                <a:gd name="connsiteX639" fmla="*/ 251576 w 1709606"/>
                <a:gd name="connsiteY639" fmla="*/ 293884 h 1146937"/>
                <a:gd name="connsiteX640" fmla="*/ 252226 w 1709606"/>
                <a:gd name="connsiteY640" fmla="*/ 298441 h 1146937"/>
                <a:gd name="connsiteX641" fmla="*/ 251901 w 1709606"/>
                <a:gd name="connsiteY641" fmla="*/ 302672 h 1146937"/>
                <a:gd name="connsiteX642" fmla="*/ 251901 w 1709606"/>
                <a:gd name="connsiteY642" fmla="*/ 302672 h 1146937"/>
                <a:gd name="connsiteX643" fmla="*/ 250925 w 1709606"/>
                <a:gd name="connsiteY643" fmla="*/ 303648 h 1146937"/>
                <a:gd name="connsiteX644" fmla="*/ 240510 w 1709606"/>
                <a:gd name="connsiteY644" fmla="*/ 303973 h 1146937"/>
                <a:gd name="connsiteX645" fmla="*/ 228143 w 1709606"/>
                <a:gd name="connsiteY645" fmla="*/ 303648 h 1146937"/>
                <a:gd name="connsiteX646" fmla="*/ 222610 w 1709606"/>
                <a:gd name="connsiteY646" fmla="*/ 297790 h 1146937"/>
                <a:gd name="connsiteX647" fmla="*/ 223261 w 1709606"/>
                <a:gd name="connsiteY647" fmla="*/ 297464 h 1146937"/>
                <a:gd name="connsiteX648" fmla="*/ 223261 w 1709606"/>
                <a:gd name="connsiteY648" fmla="*/ 297464 h 1146937"/>
                <a:gd name="connsiteX649" fmla="*/ 199503 w 1709606"/>
                <a:gd name="connsiteY649" fmla="*/ 301695 h 1146937"/>
                <a:gd name="connsiteX650" fmla="*/ 181603 w 1709606"/>
                <a:gd name="connsiteY650" fmla="*/ 305601 h 1146937"/>
                <a:gd name="connsiteX651" fmla="*/ 176396 w 1709606"/>
                <a:gd name="connsiteY651" fmla="*/ 308530 h 1146937"/>
                <a:gd name="connsiteX652" fmla="*/ 172490 w 1709606"/>
                <a:gd name="connsiteY652" fmla="*/ 312435 h 1146937"/>
                <a:gd name="connsiteX653" fmla="*/ 172816 w 1709606"/>
                <a:gd name="connsiteY653" fmla="*/ 313411 h 1146937"/>
                <a:gd name="connsiteX654" fmla="*/ 174118 w 1709606"/>
                <a:gd name="connsiteY654" fmla="*/ 314062 h 1146937"/>
                <a:gd name="connsiteX655" fmla="*/ 174118 w 1709606"/>
                <a:gd name="connsiteY655" fmla="*/ 314062 h 1146937"/>
                <a:gd name="connsiteX656" fmla="*/ 176721 w 1709606"/>
                <a:gd name="connsiteY656" fmla="*/ 316015 h 1146937"/>
                <a:gd name="connsiteX657" fmla="*/ 178999 w 1709606"/>
                <a:gd name="connsiteY657" fmla="*/ 314713 h 1146937"/>
                <a:gd name="connsiteX658" fmla="*/ 180627 w 1709606"/>
                <a:gd name="connsiteY658" fmla="*/ 313737 h 1146937"/>
                <a:gd name="connsiteX659" fmla="*/ 180627 w 1709606"/>
                <a:gd name="connsiteY659" fmla="*/ 313737 h 1146937"/>
                <a:gd name="connsiteX660" fmla="*/ 183230 w 1709606"/>
                <a:gd name="connsiteY660" fmla="*/ 312435 h 1146937"/>
                <a:gd name="connsiteX661" fmla="*/ 187786 w 1709606"/>
                <a:gd name="connsiteY661" fmla="*/ 312761 h 1146937"/>
                <a:gd name="connsiteX662" fmla="*/ 192343 w 1709606"/>
                <a:gd name="connsiteY662" fmla="*/ 315039 h 1146937"/>
                <a:gd name="connsiteX663" fmla="*/ 189414 w 1709606"/>
                <a:gd name="connsiteY663" fmla="*/ 325453 h 1146937"/>
                <a:gd name="connsiteX664" fmla="*/ 188763 w 1709606"/>
                <a:gd name="connsiteY664" fmla="*/ 326430 h 1146937"/>
                <a:gd name="connsiteX665" fmla="*/ 189089 w 1709606"/>
                <a:gd name="connsiteY665" fmla="*/ 331962 h 1146937"/>
                <a:gd name="connsiteX666" fmla="*/ 191041 w 1709606"/>
                <a:gd name="connsiteY666" fmla="*/ 345631 h 1146937"/>
                <a:gd name="connsiteX667" fmla="*/ 196899 w 1709606"/>
                <a:gd name="connsiteY667" fmla="*/ 357999 h 1146937"/>
                <a:gd name="connsiteX668" fmla="*/ 202107 w 1709606"/>
                <a:gd name="connsiteY668" fmla="*/ 370691 h 1146937"/>
                <a:gd name="connsiteX669" fmla="*/ 195272 w 1709606"/>
                <a:gd name="connsiteY669" fmla="*/ 374597 h 1146937"/>
                <a:gd name="connsiteX670" fmla="*/ 190390 w 1709606"/>
                <a:gd name="connsiteY670" fmla="*/ 376549 h 1146937"/>
                <a:gd name="connsiteX671" fmla="*/ 191367 w 1709606"/>
                <a:gd name="connsiteY671" fmla="*/ 376875 h 1146937"/>
                <a:gd name="connsiteX672" fmla="*/ 194295 w 1709606"/>
                <a:gd name="connsiteY672" fmla="*/ 380780 h 1146937"/>
                <a:gd name="connsiteX673" fmla="*/ 188437 w 1709606"/>
                <a:gd name="connsiteY673" fmla="*/ 383384 h 1146937"/>
                <a:gd name="connsiteX674" fmla="*/ 188437 w 1709606"/>
                <a:gd name="connsiteY674" fmla="*/ 383384 h 1146937"/>
                <a:gd name="connsiteX675" fmla="*/ 185508 w 1709606"/>
                <a:gd name="connsiteY675" fmla="*/ 383709 h 1146937"/>
                <a:gd name="connsiteX676" fmla="*/ 184207 w 1709606"/>
                <a:gd name="connsiteY676" fmla="*/ 385662 h 1146937"/>
                <a:gd name="connsiteX677" fmla="*/ 183555 w 1709606"/>
                <a:gd name="connsiteY677" fmla="*/ 388266 h 1146937"/>
                <a:gd name="connsiteX678" fmla="*/ 184532 w 1709606"/>
                <a:gd name="connsiteY678" fmla="*/ 394775 h 1146937"/>
                <a:gd name="connsiteX679" fmla="*/ 185508 w 1709606"/>
                <a:gd name="connsiteY679" fmla="*/ 401284 h 1146937"/>
                <a:gd name="connsiteX680" fmla="*/ 186485 w 1709606"/>
                <a:gd name="connsiteY680" fmla="*/ 404864 h 1146937"/>
                <a:gd name="connsiteX681" fmla="*/ 187136 w 1709606"/>
                <a:gd name="connsiteY681" fmla="*/ 409095 h 1146937"/>
                <a:gd name="connsiteX682" fmla="*/ 168910 w 1709606"/>
                <a:gd name="connsiteY682" fmla="*/ 416255 h 1146937"/>
                <a:gd name="connsiteX683" fmla="*/ 168259 w 1709606"/>
                <a:gd name="connsiteY683" fmla="*/ 416580 h 1146937"/>
                <a:gd name="connsiteX684" fmla="*/ 146780 w 1709606"/>
                <a:gd name="connsiteY684" fmla="*/ 424716 h 1146937"/>
                <a:gd name="connsiteX685" fmla="*/ 141898 w 1709606"/>
                <a:gd name="connsiteY685" fmla="*/ 426669 h 1146937"/>
                <a:gd name="connsiteX686" fmla="*/ 137992 w 1709606"/>
                <a:gd name="connsiteY686" fmla="*/ 430249 h 1146937"/>
                <a:gd name="connsiteX687" fmla="*/ 131158 w 1709606"/>
                <a:gd name="connsiteY687" fmla="*/ 439036 h 1146937"/>
                <a:gd name="connsiteX688" fmla="*/ 131158 w 1709606"/>
                <a:gd name="connsiteY688" fmla="*/ 439036 h 1146937"/>
                <a:gd name="connsiteX689" fmla="*/ 119767 w 1709606"/>
                <a:gd name="connsiteY689" fmla="*/ 440989 h 1146937"/>
                <a:gd name="connsiteX690" fmla="*/ 111956 w 1709606"/>
                <a:gd name="connsiteY690" fmla="*/ 441640 h 1146937"/>
                <a:gd name="connsiteX691" fmla="*/ 105122 w 1709606"/>
                <a:gd name="connsiteY691" fmla="*/ 442291 h 1146937"/>
                <a:gd name="connsiteX692" fmla="*/ 93405 w 1709606"/>
                <a:gd name="connsiteY692" fmla="*/ 443918 h 1146937"/>
                <a:gd name="connsiteX693" fmla="*/ 82014 w 1709606"/>
                <a:gd name="connsiteY693" fmla="*/ 460191 h 1146937"/>
                <a:gd name="connsiteX694" fmla="*/ 77783 w 1709606"/>
                <a:gd name="connsiteY694" fmla="*/ 466700 h 1146937"/>
                <a:gd name="connsiteX695" fmla="*/ 71925 w 1709606"/>
                <a:gd name="connsiteY695" fmla="*/ 465724 h 1146937"/>
                <a:gd name="connsiteX696" fmla="*/ 70298 w 1709606"/>
                <a:gd name="connsiteY696" fmla="*/ 464747 h 1146937"/>
                <a:gd name="connsiteX697" fmla="*/ 67369 w 1709606"/>
                <a:gd name="connsiteY697" fmla="*/ 465398 h 1146937"/>
                <a:gd name="connsiteX698" fmla="*/ 56954 w 1709606"/>
                <a:gd name="connsiteY698" fmla="*/ 467025 h 1146937"/>
                <a:gd name="connsiteX699" fmla="*/ 52398 w 1709606"/>
                <a:gd name="connsiteY699" fmla="*/ 458889 h 1146937"/>
                <a:gd name="connsiteX700" fmla="*/ 52073 w 1709606"/>
                <a:gd name="connsiteY700" fmla="*/ 456611 h 1146937"/>
                <a:gd name="connsiteX701" fmla="*/ 48818 w 1709606"/>
                <a:gd name="connsiteY701" fmla="*/ 459215 h 1146937"/>
                <a:gd name="connsiteX702" fmla="*/ 44587 w 1709606"/>
                <a:gd name="connsiteY702" fmla="*/ 462144 h 1146937"/>
                <a:gd name="connsiteX703" fmla="*/ 36126 w 1709606"/>
                <a:gd name="connsiteY703" fmla="*/ 461167 h 1146937"/>
                <a:gd name="connsiteX704" fmla="*/ 33196 w 1709606"/>
                <a:gd name="connsiteY704" fmla="*/ 460516 h 1146937"/>
                <a:gd name="connsiteX705" fmla="*/ 33522 w 1709606"/>
                <a:gd name="connsiteY705" fmla="*/ 462795 h 1146937"/>
                <a:gd name="connsiteX706" fmla="*/ 34173 w 1709606"/>
                <a:gd name="connsiteY706" fmla="*/ 466374 h 1146937"/>
                <a:gd name="connsiteX707" fmla="*/ 22456 w 1709606"/>
                <a:gd name="connsiteY707" fmla="*/ 471582 h 1146937"/>
                <a:gd name="connsiteX708" fmla="*/ 12042 w 1709606"/>
                <a:gd name="connsiteY708" fmla="*/ 474836 h 1146937"/>
                <a:gd name="connsiteX709" fmla="*/ 9438 w 1709606"/>
                <a:gd name="connsiteY709" fmla="*/ 485576 h 1146937"/>
                <a:gd name="connsiteX710" fmla="*/ 8462 w 1709606"/>
                <a:gd name="connsiteY710" fmla="*/ 491434 h 1146937"/>
                <a:gd name="connsiteX711" fmla="*/ 8462 w 1709606"/>
                <a:gd name="connsiteY711" fmla="*/ 491434 h 1146937"/>
                <a:gd name="connsiteX712" fmla="*/ 2929 w 1709606"/>
                <a:gd name="connsiteY712" fmla="*/ 493713 h 1146937"/>
                <a:gd name="connsiteX713" fmla="*/ 326 w 1709606"/>
                <a:gd name="connsiteY713" fmla="*/ 494364 h 1146937"/>
                <a:gd name="connsiteX714" fmla="*/ 0 w 1709606"/>
                <a:gd name="connsiteY714" fmla="*/ 497618 h 1146937"/>
                <a:gd name="connsiteX715" fmla="*/ 0 w 1709606"/>
                <a:gd name="connsiteY715" fmla="*/ 500873 h 1146937"/>
                <a:gd name="connsiteX716" fmla="*/ 3580 w 1709606"/>
                <a:gd name="connsiteY716" fmla="*/ 506080 h 1146937"/>
                <a:gd name="connsiteX717" fmla="*/ 6509 w 1709606"/>
                <a:gd name="connsiteY717" fmla="*/ 510311 h 1146937"/>
                <a:gd name="connsiteX718" fmla="*/ 6509 w 1709606"/>
                <a:gd name="connsiteY718" fmla="*/ 510311 h 1146937"/>
                <a:gd name="connsiteX719" fmla="*/ 3580 w 1709606"/>
                <a:gd name="connsiteY719" fmla="*/ 514216 h 1146937"/>
                <a:gd name="connsiteX720" fmla="*/ 3580 w 1709606"/>
                <a:gd name="connsiteY720" fmla="*/ 514216 h 1146937"/>
                <a:gd name="connsiteX721" fmla="*/ 1301 w 1709606"/>
                <a:gd name="connsiteY721" fmla="*/ 515518 h 1146937"/>
                <a:gd name="connsiteX722" fmla="*/ 1301 w 1709606"/>
                <a:gd name="connsiteY722" fmla="*/ 515518 h 1146937"/>
                <a:gd name="connsiteX723" fmla="*/ 1301 w 1709606"/>
                <a:gd name="connsiteY723" fmla="*/ 515518 h 1146937"/>
                <a:gd name="connsiteX724" fmla="*/ 1627 w 1709606"/>
                <a:gd name="connsiteY724" fmla="*/ 517471 h 1146937"/>
                <a:gd name="connsiteX725" fmla="*/ 3580 w 1709606"/>
                <a:gd name="connsiteY725" fmla="*/ 520400 h 1146937"/>
                <a:gd name="connsiteX726" fmla="*/ 5208 w 1709606"/>
                <a:gd name="connsiteY726" fmla="*/ 521702 h 1146937"/>
                <a:gd name="connsiteX727" fmla="*/ 5208 w 1709606"/>
                <a:gd name="connsiteY727" fmla="*/ 521702 h 1146937"/>
                <a:gd name="connsiteX728" fmla="*/ 11717 w 1709606"/>
                <a:gd name="connsiteY728" fmla="*/ 521051 h 1146937"/>
                <a:gd name="connsiteX729" fmla="*/ 20178 w 1709606"/>
                <a:gd name="connsiteY729" fmla="*/ 520400 h 1146937"/>
                <a:gd name="connsiteX730" fmla="*/ 27338 w 1709606"/>
                <a:gd name="connsiteY730" fmla="*/ 525607 h 1146937"/>
                <a:gd name="connsiteX731" fmla="*/ 32871 w 1709606"/>
                <a:gd name="connsiteY731" fmla="*/ 533092 h 1146937"/>
                <a:gd name="connsiteX732" fmla="*/ 33847 w 1709606"/>
                <a:gd name="connsiteY732" fmla="*/ 540903 h 1146937"/>
                <a:gd name="connsiteX733" fmla="*/ 35800 w 1709606"/>
                <a:gd name="connsiteY733" fmla="*/ 556200 h 1146937"/>
                <a:gd name="connsiteX734" fmla="*/ 38078 w 1709606"/>
                <a:gd name="connsiteY734" fmla="*/ 558803 h 1146937"/>
                <a:gd name="connsiteX735" fmla="*/ 40356 w 1709606"/>
                <a:gd name="connsiteY735" fmla="*/ 562058 h 1146937"/>
                <a:gd name="connsiteX736" fmla="*/ 37753 w 1709606"/>
                <a:gd name="connsiteY736" fmla="*/ 565638 h 1146937"/>
                <a:gd name="connsiteX737" fmla="*/ 33196 w 1709606"/>
                <a:gd name="connsiteY737" fmla="*/ 567916 h 1146937"/>
                <a:gd name="connsiteX738" fmla="*/ 27338 w 1709606"/>
                <a:gd name="connsiteY738" fmla="*/ 565963 h 1146937"/>
                <a:gd name="connsiteX739" fmla="*/ 24083 w 1709606"/>
                <a:gd name="connsiteY739" fmla="*/ 571170 h 1146937"/>
                <a:gd name="connsiteX740" fmla="*/ 24735 w 1709606"/>
                <a:gd name="connsiteY740" fmla="*/ 573123 h 1146937"/>
                <a:gd name="connsiteX741" fmla="*/ 24735 w 1709606"/>
                <a:gd name="connsiteY741" fmla="*/ 573123 h 1146937"/>
                <a:gd name="connsiteX742" fmla="*/ 25386 w 1709606"/>
                <a:gd name="connsiteY742" fmla="*/ 574425 h 1146937"/>
                <a:gd name="connsiteX743" fmla="*/ 28640 w 1709606"/>
                <a:gd name="connsiteY743" fmla="*/ 574425 h 1146937"/>
                <a:gd name="connsiteX744" fmla="*/ 39705 w 1709606"/>
                <a:gd name="connsiteY744" fmla="*/ 574425 h 1146937"/>
                <a:gd name="connsiteX745" fmla="*/ 50119 w 1709606"/>
                <a:gd name="connsiteY745" fmla="*/ 577680 h 1146937"/>
                <a:gd name="connsiteX746" fmla="*/ 60535 w 1709606"/>
                <a:gd name="connsiteY746" fmla="*/ 583212 h 1146937"/>
                <a:gd name="connsiteX747" fmla="*/ 64440 w 1709606"/>
                <a:gd name="connsiteY747" fmla="*/ 588745 h 1146937"/>
                <a:gd name="connsiteX748" fmla="*/ 66718 w 1709606"/>
                <a:gd name="connsiteY748" fmla="*/ 595905 h 1146937"/>
                <a:gd name="connsiteX749" fmla="*/ 65416 w 1709606"/>
                <a:gd name="connsiteY749" fmla="*/ 599485 h 1146937"/>
                <a:gd name="connsiteX750" fmla="*/ 64114 w 1709606"/>
                <a:gd name="connsiteY750" fmla="*/ 604692 h 1146937"/>
                <a:gd name="connsiteX751" fmla="*/ 64765 w 1709606"/>
                <a:gd name="connsiteY751" fmla="*/ 609249 h 1146937"/>
                <a:gd name="connsiteX752" fmla="*/ 64765 w 1709606"/>
                <a:gd name="connsiteY752" fmla="*/ 611527 h 1146937"/>
                <a:gd name="connsiteX753" fmla="*/ 68671 w 1709606"/>
                <a:gd name="connsiteY753" fmla="*/ 611852 h 1146937"/>
                <a:gd name="connsiteX754" fmla="*/ 76482 w 1709606"/>
                <a:gd name="connsiteY754" fmla="*/ 608923 h 1146937"/>
                <a:gd name="connsiteX755" fmla="*/ 81038 w 1709606"/>
                <a:gd name="connsiteY755" fmla="*/ 609249 h 1146937"/>
                <a:gd name="connsiteX756" fmla="*/ 81689 w 1709606"/>
                <a:gd name="connsiteY756" fmla="*/ 612178 h 1146937"/>
                <a:gd name="connsiteX757" fmla="*/ 83641 w 1709606"/>
                <a:gd name="connsiteY757" fmla="*/ 616409 h 1146937"/>
                <a:gd name="connsiteX758" fmla="*/ 89174 w 1709606"/>
                <a:gd name="connsiteY758" fmla="*/ 617710 h 1146937"/>
                <a:gd name="connsiteX759" fmla="*/ 94381 w 1709606"/>
                <a:gd name="connsiteY759" fmla="*/ 618687 h 1146937"/>
                <a:gd name="connsiteX760" fmla="*/ 100891 w 1709606"/>
                <a:gd name="connsiteY760" fmla="*/ 619988 h 1146937"/>
                <a:gd name="connsiteX761" fmla="*/ 108376 w 1709606"/>
                <a:gd name="connsiteY761" fmla="*/ 621616 h 1146937"/>
                <a:gd name="connsiteX762" fmla="*/ 109353 w 1709606"/>
                <a:gd name="connsiteY762" fmla="*/ 621616 h 1146937"/>
                <a:gd name="connsiteX763" fmla="*/ 120418 w 1709606"/>
                <a:gd name="connsiteY763" fmla="*/ 619988 h 1146937"/>
                <a:gd name="connsiteX764" fmla="*/ 131158 w 1709606"/>
                <a:gd name="connsiteY764" fmla="*/ 614456 h 1146937"/>
                <a:gd name="connsiteX765" fmla="*/ 141246 w 1709606"/>
                <a:gd name="connsiteY765" fmla="*/ 609249 h 1146937"/>
                <a:gd name="connsiteX766" fmla="*/ 149058 w 1709606"/>
                <a:gd name="connsiteY766" fmla="*/ 607621 h 1146937"/>
                <a:gd name="connsiteX767" fmla="*/ 157194 w 1709606"/>
                <a:gd name="connsiteY767" fmla="*/ 607296 h 1146937"/>
                <a:gd name="connsiteX768" fmla="*/ 167934 w 1709606"/>
                <a:gd name="connsiteY768" fmla="*/ 615107 h 1146937"/>
                <a:gd name="connsiteX769" fmla="*/ 176396 w 1709606"/>
                <a:gd name="connsiteY769" fmla="*/ 621616 h 1146937"/>
                <a:gd name="connsiteX770" fmla="*/ 182254 w 1709606"/>
                <a:gd name="connsiteY770" fmla="*/ 621290 h 1146937"/>
                <a:gd name="connsiteX771" fmla="*/ 184532 w 1709606"/>
                <a:gd name="connsiteY771" fmla="*/ 620639 h 1146937"/>
                <a:gd name="connsiteX772" fmla="*/ 185183 w 1709606"/>
                <a:gd name="connsiteY772" fmla="*/ 620639 h 1146937"/>
                <a:gd name="connsiteX773" fmla="*/ 185183 w 1709606"/>
                <a:gd name="connsiteY773" fmla="*/ 620639 h 1146937"/>
                <a:gd name="connsiteX774" fmla="*/ 187461 w 1709606"/>
                <a:gd name="connsiteY774" fmla="*/ 622267 h 1146937"/>
                <a:gd name="connsiteX775" fmla="*/ 188112 w 1709606"/>
                <a:gd name="connsiteY775" fmla="*/ 624870 h 1146937"/>
                <a:gd name="connsiteX776" fmla="*/ 188112 w 1709606"/>
                <a:gd name="connsiteY776" fmla="*/ 628450 h 1146937"/>
                <a:gd name="connsiteX777" fmla="*/ 186159 w 1709606"/>
                <a:gd name="connsiteY777" fmla="*/ 633658 h 1146937"/>
                <a:gd name="connsiteX778" fmla="*/ 186159 w 1709606"/>
                <a:gd name="connsiteY778" fmla="*/ 633658 h 1146937"/>
                <a:gd name="connsiteX779" fmla="*/ 181603 w 1709606"/>
                <a:gd name="connsiteY779" fmla="*/ 642445 h 1146937"/>
                <a:gd name="connsiteX780" fmla="*/ 175094 w 1709606"/>
                <a:gd name="connsiteY780" fmla="*/ 650906 h 1146937"/>
                <a:gd name="connsiteX781" fmla="*/ 167283 w 1709606"/>
                <a:gd name="connsiteY781" fmla="*/ 659694 h 1146937"/>
                <a:gd name="connsiteX782" fmla="*/ 167283 w 1709606"/>
                <a:gd name="connsiteY782" fmla="*/ 659694 h 1146937"/>
                <a:gd name="connsiteX783" fmla="*/ 165005 w 1709606"/>
                <a:gd name="connsiteY783" fmla="*/ 659368 h 1146937"/>
                <a:gd name="connsiteX784" fmla="*/ 162401 w 1709606"/>
                <a:gd name="connsiteY784" fmla="*/ 659043 h 1146937"/>
                <a:gd name="connsiteX785" fmla="*/ 162076 w 1709606"/>
                <a:gd name="connsiteY785" fmla="*/ 662623 h 1146937"/>
                <a:gd name="connsiteX786" fmla="*/ 161425 w 1709606"/>
                <a:gd name="connsiteY786" fmla="*/ 667179 h 1146937"/>
                <a:gd name="connsiteX787" fmla="*/ 158171 w 1709606"/>
                <a:gd name="connsiteY787" fmla="*/ 670434 h 1146937"/>
                <a:gd name="connsiteX788" fmla="*/ 152312 w 1709606"/>
                <a:gd name="connsiteY788" fmla="*/ 672061 h 1146937"/>
                <a:gd name="connsiteX789" fmla="*/ 152312 w 1709606"/>
                <a:gd name="connsiteY789" fmla="*/ 676943 h 1146937"/>
                <a:gd name="connsiteX790" fmla="*/ 152312 w 1709606"/>
                <a:gd name="connsiteY790" fmla="*/ 681174 h 1146937"/>
                <a:gd name="connsiteX791" fmla="*/ 146780 w 1709606"/>
                <a:gd name="connsiteY791" fmla="*/ 685730 h 1146937"/>
                <a:gd name="connsiteX792" fmla="*/ 147755 w 1709606"/>
                <a:gd name="connsiteY792" fmla="*/ 689310 h 1146937"/>
                <a:gd name="connsiteX793" fmla="*/ 147755 w 1709606"/>
                <a:gd name="connsiteY793" fmla="*/ 689310 h 1146937"/>
                <a:gd name="connsiteX794" fmla="*/ 155241 w 1709606"/>
                <a:gd name="connsiteY794" fmla="*/ 693541 h 1146937"/>
                <a:gd name="connsiteX795" fmla="*/ 161099 w 1709606"/>
                <a:gd name="connsiteY795" fmla="*/ 697121 h 1146937"/>
                <a:gd name="connsiteX796" fmla="*/ 162076 w 1709606"/>
                <a:gd name="connsiteY796" fmla="*/ 702654 h 1146937"/>
                <a:gd name="connsiteX797" fmla="*/ 162401 w 1709606"/>
                <a:gd name="connsiteY797" fmla="*/ 709163 h 1146937"/>
                <a:gd name="connsiteX798" fmla="*/ 162076 w 1709606"/>
                <a:gd name="connsiteY798" fmla="*/ 710464 h 1146937"/>
                <a:gd name="connsiteX799" fmla="*/ 162076 w 1709606"/>
                <a:gd name="connsiteY799" fmla="*/ 710464 h 1146937"/>
                <a:gd name="connsiteX800" fmla="*/ 154916 w 1709606"/>
                <a:gd name="connsiteY800" fmla="*/ 718275 h 1146937"/>
                <a:gd name="connsiteX801" fmla="*/ 147430 w 1709606"/>
                <a:gd name="connsiteY801" fmla="*/ 723483 h 1146937"/>
                <a:gd name="connsiteX802" fmla="*/ 147430 w 1709606"/>
                <a:gd name="connsiteY802" fmla="*/ 723483 h 1146937"/>
                <a:gd name="connsiteX803" fmla="*/ 146780 w 1709606"/>
                <a:gd name="connsiteY803" fmla="*/ 723483 h 1146937"/>
                <a:gd name="connsiteX804" fmla="*/ 146780 w 1709606"/>
                <a:gd name="connsiteY804" fmla="*/ 723483 h 1146937"/>
                <a:gd name="connsiteX805" fmla="*/ 143199 w 1709606"/>
                <a:gd name="connsiteY805" fmla="*/ 719252 h 1146937"/>
                <a:gd name="connsiteX806" fmla="*/ 140271 w 1709606"/>
                <a:gd name="connsiteY806" fmla="*/ 714370 h 1146937"/>
                <a:gd name="connsiteX807" fmla="*/ 140271 w 1709606"/>
                <a:gd name="connsiteY807" fmla="*/ 714370 h 1146937"/>
                <a:gd name="connsiteX808" fmla="*/ 138318 w 1709606"/>
                <a:gd name="connsiteY808" fmla="*/ 714695 h 1146937"/>
                <a:gd name="connsiteX809" fmla="*/ 132785 w 1709606"/>
                <a:gd name="connsiteY809" fmla="*/ 716648 h 1146937"/>
                <a:gd name="connsiteX810" fmla="*/ 132785 w 1709606"/>
                <a:gd name="connsiteY810" fmla="*/ 721205 h 1146937"/>
                <a:gd name="connsiteX811" fmla="*/ 135063 w 1709606"/>
                <a:gd name="connsiteY811" fmla="*/ 726412 h 1146937"/>
                <a:gd name="connsiteX812" fmla="*/ 138643 w 1709606"/>
                <a:gd name="connsiteY812" fmla="*/ 730643 h 1146937"/>
                <a:gd name="connsiteX813" fmla="*/ 142223 w 1709606"/>
                <a:gd name="connsiteY813" fmla="*/ 735850 h 1146937"/>
                <a:gd name="connsiteX814" fmla="*/ 141572 w 1709606"/>
                <a:gd name="connsiteY814" fmla="*/ 740732 h 1146937"/>
                <a:gd name="connsiteX815" fmla="*/ 140596 w 1709606"/>
                <a:gd name="connsiteY815" fmla="*/ 749844 h 1146937"/>
                <a:gd name="connsiteX816" fmla="*/ 144176 w 1709606"/>
                <a:gd name="connsiteY816" fmla="*/ 754726 h 1146937"/>
                <a:gd name="connsiteX817" fmla="*/ 144827 w 1709606"/>
                <a:gd name="connsiteY817" fmla="*/ 755377 h 1146937"/>
                <a:gd name="connsiteX818" fmla="*/ 145477 w 1709606"/>
                <a:gd name="connsiteY818" fmla="*/ 753750 h 1146937"/>
                <a:gd name="connsiteX819" fmla="*/ 147105 w 1709606"/>
                <a:gd name="connsiteY819" fmla="*/ 750821 h 1146937"/>
                <a:gd name="connsiteX820" fmla="*/ 151987 w 1709606"/>
                <a:gd name="connsiteY820" fmla="*/ 750821 h 1146937"/>
                <a:gd name="connsiteX821" fmla="*/ 156868 w 1709606"/>
                <a:gd name="connsiteY821" fmla="*/ 756679 h 1146937"/>
                <a:gd name="connsiteX822" fmla="*/ 159472 w 1709606"/>
                <a:gd name="connsiteY822" fmla="*/ 762212 h 1146937"/>
                <a:gd name="connsiteX823" fmla="*/ 173467 w 1709606"/>
                <a:gd name="connsiteY823" fmla="*/ 767744 h 1146937"/>
                <a:gd name="connsiteX824" fmla="*/ 184207 w 1709606"/>
                <a:gd name="connsiteY824" fmla="*/ 772951 h 1146937"/>
                <a:gd name="connsiteX825" fmla="*/ 183555 w 1709606"/>
                <a:gd name="connsiteY825" fmla="*/ 775230 h 1146937"/>
                <a:gd name="connsiteX826" fmla="*/ 182905 w 1709606"/>
                <a:gd name="connsiteY826" fmla="*/ 777508 h 1146937"/>
                <a:gd name="connsiteX827" fmla="*/ 192994 w 1709606"/>
                <a:gd name="connsiteY827" fmla="*/ 782715 h 1146937"/>
                <a:gd name="connsiteX828" fmla="*/ 203734 w 1709606"/>
                <a:gd name="connsiteY828" fmla="*/ 788573 h 1146937"/>
                <a:gd name="connsiteX829" fmla="*/ 203734 w 1709606"/>
                <a:gd name="connsiteY829" fmla="*/ 788573 h 1146937"/>
                <a:gd name="connsiteX830" fmla="*/ 204385 w 1709606"/>
                <a:gd name="connsiteY830" fmla="*/ 790200 h 1146937"/>
                <a:gd name="connsiteX831" fmla="*/ 206012 w 1709606"/>
                <a:gd name="connsiteY831" fmla="*/ 793130 h 1146937"/>
                <a:gd name="connsiteX832" fmla="*/ 209267 w 1709606"/>
                <a:gd name="connsiteY832" fmla="*/ 792804 h 1146937"/>
                <a:gd name="connsiteX833" fmla="*/ 210568 w 1709606"/>
                <a:gd name="connsiteY833" fmla="*/ 791828 h 1146937"/>
                <a:gd name="connsiteX834" fmla="*/ 210894 w 1709606"/>
                <a:gd name="connsiteY834" fmla="*/ 790200 h 1146937"/>
                <a:gd name="connsiteX835" fmla="*/ 216752 w 1709606"/>
                <a:gd name="connsiteY835" fmla="*/ 782390 h 1146937"/>
                <a:gd name="connsiteX836" fmla="*/ 227817 w 1709606"/>
                <a:gd name="connsiteY836" fmla="*/ 783041 h 1146937"/>
                <a:gd name="connsiteX837" fmla="*/ 234326 w 1709606"/>
                <a:gd name="connsiteY837" fmla="*/ 784993 h 1146937"/>
                <a:gd name="connsiteX838" fmla="*/ 234977 w 1709606"/>
                <a:gd name="connsiteY838" fmla="*/ 787922 h 1146937"/>
                <a:gd name="connsiteX839" fmla="*/ 234326 w 1709606"/>
                <a:gd name="connsiteY839" fmla="*/ 788573 h 1146937"/>
                <a:gd name="connsiteX840" fmla="*/ 234001 w 1709606"/>
                <a:gd name="connsiteY840" fmla="*/ 788899 h 1146937"/>
                <a:gd name="connsiteX841" fmla="*/ 234001 w 1709606"/>
                <a:gd name="connsiteY841" fmla="*/ 788899 h 1146937"/>
                <a:gd name="connsiteX842" fmla="*/ 236604 w 1709606"/>
                <a:gd name="connsiteY842" fmla="*/ 791177 h 1146937"/>
                <a:gd name="connsiteX843" fmla="*/ 246694 w 1709606"/>
                <a:gd name="connsiteY843" fmla="*/ 798662 h 1146937"/>
                <a:gd name="connsiteX844" fmla="*/ 255807 w 1709606"/>
                <a:gd name="connsiteY844" fmla="*/ 805822 h 1146937"/>
                <a:gd name="connsiteX845" fmla="*/ 259712 w 1709606"/>
                <a:gd name="connsiteY845" fmla="*/ 806148 h 1146937"/>
                <a:gd name="connsiteX846" fmla="*/ 264268 w 1709606"/>
                <a:gd name="connsiteY846" fmla="*/ 806473 h 1146937"/>
                <a:gd name="connsiteX847" fmla="*/ 270777 w 1709606"/>
                <a:gd name="connsiteY847" fmla="*/ 813308 h 1146937"/>
                <a:gd name="connsiteX848" fmla="*/ 277937 w 1709606"/>
                <a:gd name="connsiteY848" fmla="*/ 820793 h 1146937"/>
                <a:gd name="connsiteX849" fmla="*/ 281191 w 1709606"/>
                <a:gd name="connsiteY849" fmla="*/ 820142 h 1146937"/>
                <a:gd name="connsiteX850" fmla="*/ 290630 w 1709606"/>
                <a:gd name="connsiteY850" fmla="*/ 819166 h 1146937"/>
                <a:gd name="connsiteX851" fmla="*/ 293559 w 1709606"/>
                <a:gd name="connsiteY851" fmla="*/ 824699 h 1146937"/>
                <a:gd name="connsiteX852" fmla="*/ 293559 w 1709606"/>
                <a:gd name="connsiteY852" fmla="*/ 824699 h 1146937"/>
                <a:gd name="connsiteX853" fmla="*/ 295186 w 1709606"/>
                <a:gd name="connsiteY853" fmla="*/ 829255 h 1146937"/>
                <a:gd name="connsiteX854" fmla="*/ 300719 w 1709606"/>
                <a:gd name="connsiteY854" fmla="*/ 833486 h 1146937"/>
                <a:gd name="connsiteX855" fmla="*/ 307879 w 1709606"/>
                <a:gd name="connsiteY855" fmla="*/ 838693 h 1146937"/>
                <a:gd name="connsiteX856" fmla="*/ 315364 w 1709606"/>
                <a:gd name="connsiteY856" fmla="*/ 838042 h 1146937"/>
                <a:gd name="connsiteX857" fmla="*/ 320897 w 1709606"/>
                <a:gd name="connsiteY857" fmla="*/ 839669 h 1146937"/>
                <a:gd name="connsiteX858" fmla="*/ 320571 w 1709606"/>
                <a:gd name="connsiteY858" fmla="*/ 844226 h 1146937"/>
                <a:gd name="connsiteX859" fmla="*/ 319921 w 1709606"/>
                <a:gd name="connsiteY859" fmla="*/ 846504 h 1146937"/>
                <a:gd name="connsiteX860" fmla="*/ 326430 w 1709606"/>
                <a:gd name="connsiteY860" fmla="*/ 846504 h 1146937"/>
                <a:gd name="connsiteX861" fmla="*/ 333590 w 1709606"/>
                <a:gd name="connsiteY861" fmla="*/ 846829 h 1146937"/>
                <a:gd name="connsiteX862" fmla="*/ 336844 w 1709606"/>
                <a:gd name="connsiteY862" fmla="*/ 851060 h 1146937"/>
                <a:gd name="connsiteX863" fmla="*/ 342702 w 1709606"/>
                <a:gd name="connsiteY863" fmla="*/ 858546 h 1146937"/>
                <a:gd name="connsiteX864" fmla="*/ 345306 w 1709606"/>
                <a:gd name="connsiteY864" fmla="*/ 855291 h 1146937"/>
                <a:gd name="connsiteX865" fmla="*/ 346934 w 1709606"/>
                <a:gd name="connsiteY865" fmla="*/ 852687 h 1146937"/>
                <a:gd name="connsiteX866" fmla="*/ 350188 w 1709606"/>
                <a:gd name="connsiteY866" fmla="*/ 853338 h 1146937"/>
                <a:gd name="connsiteX867" fmla="*/ 351164 w 1709606"/>
                <a:gd name="connsiteY867" fmla="*/ 854640 h 1146937"/>
                <a:gd name="connsiteX868" fmla="*/ 354744 w 1709606"/>
                <a:gd name="connsiteY868" fmla="*/ 857569 h 1146937"/>
                <a:gd name="connsiteX869" fmla="*/ 358324 w 1709606"/>
                <a:gd name="connsiteY869" fmla="*/ 855942 h 1146937"/>
                <a:gd name="connsiteX870" fmla="*/ 358324 w 1709606"/>
                <a:gd name="connsiteY870" fmla="*/ 855942 h 1146937"/>
                <a:gd name="connsiteX871" fmla="*/ 362555 w 1709606"/>
                <a:gd name="connsiteY871" fmla="*/ 853989 h 1146937"/>
                <a:gd name="connsiteX872" fmla="*/ 369715 w 1709606"/>
                <a:gd name="connsiteY872" fmla="*/ 856918 h 1146937"/>
                <a:gd name="connsiteX873" fmla="*/ 373621 w 1709606"/>
                <a:gd name="connsiteY873" fmla="*/ 858871 h 1146937"/>
                <a:gd name="connsiteX874" fmla="*/ 373621 w 1709606"/>
                <a:gd name="connsiteY874" fmla="*/ 858871 h 1146937"/>
                <a:gd name="connsiteX875" fmla="*/ 377526 w 1709606"/>
                <a:gd name="connsiteY875" fmla="*/ 859522 h 1146937"/>
                <a:gd name="connsiteX876" fmla="*/ 388266 w 1709606"/>
                <a:gd name="connsiteY876" fmla="*/ 860824 h 1146937"/>
                <a:gd name="connsiteX877" fmla="*/ 391520 w 1709606"/>
                <a:gd name="connsiteY877" fmla="*/ 860824 h 1146937"/>
                <a:gd name="connsiteX878" fmla="*/ 402261 w 1709606"/>
                <a:gd name="connsiteY878" fmla="*/ 859847 h 1146937"/>
                <a:gd name="connsiteX879" fmla="*/ 409745 w 1709606"/>
                <a:gd name="connsiteY879" fmla="*/ 855617 h 1146937"/>
                <a:gd name="connsiteX880" fmla="*/ 414627 w 1709606"/>
                <a:gd name="connsiteY880" fmla="*/ 853013 h 1146937"/>
                <a:gd name="connsiteX881" fmla="*/ 419509 w 1709606"/>
                <a:gd name="connsiteY881" fmla="*/ 853989 h 1146937"/>
                <a:gd name="connsiteX882" fmla="*/ 419509 w 1709606"/>
                <a:gd name="connsiteY882" fmla="*/ 853989 h 1146937"/>
                <a:gd name="connsiteX883" fmla="*/ 423415 w 1709606"/>
                <a:gd name="connsiteY883" fmla="*/ 857569 h 1146937"/>
                <a:gd name="connsiteX884" fmla="*/ 421788 w 1709606"/>
                <a:gd name="connsiteY884" fmla="*/ 865055 h 1146937"/>
                <a:gd name="connsiteX885" fmla="*/ 420160 w 1709606"/>
                <a:gd name="connsiteY885" fmla="*/ 870262 h 1146937"/>
                <a:gd name="connsiteX886" fmla="*/ 423089 w 1709606"/>
                <a:gd name="connsiteY886" fmla="*/ 875144 h 1146937"/>
                <a:gd name="connsiteX887" fmla="*/ 423089 w 1709606"/>
                <a:gd name="connsiteY887" fmla="*/ 875469 h 1146937"/>
                <a:gd name="connsiteX888" fmla="*/ 427971 w 1709606"/>
                <a:gd name="connsiteY888" fmla="*/ 868309 h 1146937"/>
                <a:gd name="connsiteX889" fmla="*/ 427971 w 1709606"/>
                <a:gd name="connsiteY889" fmla="*/ 868309 h 1146937"/>
                <a:gd name="connsiteX890" fmla="*/ 430575 w 1709606"/>
                <a:gd name="connsiteY890" fmla="*/ 864404 h 1146937"/>
                <a:gd name="connsiteX891" fmla="*/ 435782 w 1709606"/>
                <a:gd name="connsiteY891" fmla="*/ 858871 h 1146937"/>
                <a:gd name="connsiteX892" fmla="*/ 439688 w 1709606"/>
                <a:gd name="connsiteY892" fmla="*/ 854640 h 1146937"/>
                <a:gd name="connsiteX893" fmla="*/ 445871 w 1709606"/>
                <a:gd name="connsiteY893" fmla="*/ 850084 h 1146937"/>
                <a:gd name="connsiteX894" fmla="*/ 451404 w 1709606"/>
                <a:gd name="connsiteY894" fmla="*/ 847155 h 1146937"/>
                <a:gd name="connsiteX895" fmla="*/ 459540 w 1709606"/>
                <a:gd name="connsiteY895" fmla="*/ 846829 h 1146937"/>
                <a:gd name="connsiteX896" fmla="*/ 464747 w 1709606"/>
                <a:gd name="connsiteY896" fmla="*/ 848131 h 1146937"/>
                <a:gd name="connsiteX897" fmla="*/ 465724 w 1709606"/>
                <a:gd name="connsiteY897" fmla="*/ 851711 h 1146937"/>
                <a:gd name="connsiteX898" fmla="*/ 465724 w 1709606"/>
                <a:gd name="connsiteY898" fmla="*/ 853013 h 1146937"/>
                <a:gd name="connsiteX899" fmla="*/ 467025 w 1709606"/>
                <a:gd name="connsiteY899" fmla="*/ 853989 h 1146937"/>
                <a:gd name="connsiteX900" fmla="*/ 472233 w 1709606"/>
                <a:gd name="connsiteY900" fmla="*/ 853989 h 1146937"/>
                <a:gd name="connsiteX901" fmla="*/ 475488 w 1709606"/>
                <a:gd name="connsiteY901" fmla="*/ 854315 h 1146937"/>
                <a:gd name="connsiteX902" fmla="*/ 479718 w 1709606"/>
                <a:gd name="connsiteY902" fmla="*/ 856268 h 1146937"/>
                <a:gd name="connsiteX903" fmla="*/ 482322 w 1709606"/>
                <a:gd name="connsiteY903" fmla="*/ 857569 h 1146937"/>
                <a:gd name="connsiteX904" fmla="*/ 483624 w 1709606"/>
                <a:gd name="connsiteY904" fmla="*/ 856593 h 1146937"/>
                <a:gd name="connsiteX905" fmla="*/ 489481 w 1709606"/>
                <a:gd name="connsiteY905" fmla="*/ 853989 h 1146937"/>
                <a:gd name="connsiteX906" fmla="*/ 496642 w 1709606"/>
                <a:gd name="connsiteY906" fmla="*/ 855617 h 1146937"/>
                <a:gd name="connsiteX907" fmla="*/ 501198 w 1709606"/>
                <a:gd name="connsiteY907" fmla="*/ 857895 h 1146937"/>
                <a:gd name="connsiteX908" fmla="*/ 502825 w 1709606"/>
                <a:gd name="connsiteY908" fmla="*/ 863102 h 1146937"/>
                <a:gd name="connsiteX909" fmla="*/ 502825 w 1709606"/>
                <a:gd name="connsiteY909" fmla="*/ 863102 h 1146937"/>
                <a:gd name="connsiteX910" fmla="*/ 502825 w 1709606"/>
                <a:gd name="connsiteY910" fmla="*/ 863102 h 1146937"/>
                <a:gd name="connsiteX911" fmla="*/ 514542 w 1709606"/>
                <a:gd name="connsiteY911" fmla="*/ 861800 h 1146937"/>
                <a:gd name="connsiteX912" fmla="*/ 523980 w 1709606"/>
                <a:gd name="connsiteY912" fmla="*/ 860824 h 1146937"/>
                <a:gd name="connsiteX913" fmla="*/ 526909 w 1709606"/>
                <a:gd name="connsiteY913" fmla="*/ 858546 h 1146937"/>
                <a:gd name="connsiteX914" fmla="*/ 527885 w 1709606"/>
                <a:gd name="connsiteY914" fmla="*/ 857244 h 1146937"/>
                <a:gd name="connsiteX915" fmla="*/ 527560 w 1709606"/>
                <a:gd name="connsiteY915" fmla="*/ 856268 h 1146937"/>
                <a:gd name="connsiteX916" fmla="*/ 528862 w 1709606"/>
                <a:gd name="connsiteY916" fmla="*/ 850735 h 1146937"/>
                <a:gd name="connsiteX917" fmla="*/ 534069 w 1709606"/>
                <a:gd name="connsiteY917" fmla="*/ 848457 h 1146937"/>
                <a:gd name="connsiteX918" fmla="*/ 540252 w 1709606"/>
                <a:gd name="connsiteY918" fmla="*/ 845527 h 1146937"/>
                <a:gd name="connsiteX919" fmla="*/ 541880 w 1709606"/>
                <a:gd name="connsiteY919" fmla="*/ 840646 h 1146937"/>
                <a:gd name="connsiteX920" fmla="*/ 543833 w 1709606"/>
                <a:gd name="connsiteY920" fmla="*/ 837391 h 1146937"/>
                <a:gd name="connsiteX921" fmla="*/ 555224 w 1709606"/>
                <a:gd name="connsiteY921" fmla="*/ 834462 h 1146937"/>
                <a:gd name="connsiteX922" fmla="*/ 564011 w 1709606"/>
                <a:gd name="connsiteY922" fmla="*/ 832509 h 1146937"/>
                <a:gd name="connsiteX923" fmla="*/ 564011 w 1709606"/>
                <a:gd name="connsiteY923" fmla="*/ 832509 h 1146937"/>
                <a:gd name="connsiteX924" fmla="*/ 567916 w 1709606"/>
                <a:gd name="connsiteY924" fmla="*/ 829255 h 1146937"/>
                <a:gd name="connsiteX925" fmla="*/ 585165 w 1709606"/>
                <a:gd name="connsiteY925" fmla="*/ 816237 h 1146937"/>
                <a:gd name="connsiteX926" fmla="*/ 588420 w 1709606"/>
                <a:gd name="connsiteY926" fmla="*/ 819166 h 1146937"/>
                <a:gd name="connsiteX927" fmla="*/ 591348 w 1709606"/>
                <a:gd name="connsiteY927" fmla="*/ 821769 h 1146937"/>
                <a:gd name="connsiteX928" fmla="*/ 594929 w 1709606"/>
                <a:gd name="connsiteY928" fmla="*/ 822420 h 1146937"/>
                <a:gd name="connsiteX929" fmla="*/ 606645 w 1709606"/>
                <a:gd name="connsiteY929" fmla="*/ 824699 h 1146937"/>
                <a:gd name="connsiteX930" fmla="*/ 606645 w 1709606"/>
                <a:gd name="connsiteY930" fmla="*/ 824699 h 1146937"/>
                <a:gd name="connsiteX931" fmla="*/ 609899 w 1709606"/>
                <a:gd name="connsiteY931" fmla="*/ 821769 h 1146937"/>
                <a:gd name="connsiteX932" fmla="*/ 626172 w 1709606"/>
                <a:gd name="connsiteY932" fmla="*/ 811030 h 1146937"/>
                <a:gd name="connsiteX933" fmla="*/ 631379 w 1709606"/>
                <a:gd name="connsiteY933" fmla="*/ 814935 h 1146937"/>
                <a:gd name="connsiteX934" fmla="*/ 633007 w 1709606"/>
                <a:gd name="connsiteY934" fmla="*/ 816888 h 1146937"/>
                <a:gd name="connsiteX935" fmla="*/ 633007 w 1709606"/>
                <a:gd name="connsiteY935" fmla="*/ 819491 h 1146937"/>
                <a:gd name="connsiteX936" fmla="*/ 633007 w 1709606"/>
                <a:gd name="connsiteY936" fmla="*/ 819491 h 1146937"/>
                <a:gd name="connsiteX937" fmla="*/ 632681 w 1709606"/>
                <a:gd name="connsiteY937" fmla="*/ 819817 h 1146937"/>
                <a:gd name="connsiteX938" fmla="*/ 630403 w 1709606"/>
                <a:gd name="connsiteY938" fmla="*/ 821769 h 1146937"/>
                <a:gd name="connsiteX939" fmla="*/ 626823 w 1709606"/>
                <a:gd name="connsiteY939" fmla="*/ 825024 h 1146937"/>
                <a:gd name="connsiteX940" fmla="*/ 626498 w 1709606"/>
                <a:gd name="connsiteY940" fmla="*/ 826651 h 1146937"/>
                <a:gd name="connsiteX941" fmla="*/ 626172 w 1709606"/>
                <a:gd name="connsiteY941" fmla="*/ 829580 h 1146937"/>
                <a:gd name="connsiteX942" fmla="*/ 626823 w 1709606"/>
                <a:gd name="connsiteY942" fmla="*/ 829906 h 1146937"/>
                <a:gd name="connsiteX943" fmla="*/ 630729 w 1709606"/>
                <a:gd name="connsiteY943" fmla="*/ 827302 h 1146937"/>
                <a:gd name="connsiteX944" fmla="*/ 636587 w 1709606"/>
                <a:gd name="connsiteY944" fmla="*/ 825350 h 1146937"/>
                <a:gd name="connsiteX945" fmla="*/ 636587 w 1709606"/>
                <a:gd name="connsiteY945" fmla="*/ 825350 h 1146937"/>
                <a:gd name="connsiteX946" fmla="*/ 639190 w 1709606"/>
                <a:gd name="connsiteY946" fmla="*/ 829255 h 1146937"/>
                <a:gd name="connsiteX947" fmla="*/ 640492 w 1709606"/>
                <a:gd name="connsiteY947" fmla="*/ 834137 h 1146937"/>
                <a:gd name="connsiteX948" fmla="*/ 635935 w 1709606"/>
                <a:gd name="connsiteY948" fmla="*/ 840320 h 1146937"/>
                <a:gd name="connsiteX949" fmla="*/ 631705 w 1709606"/>
                <a:gd name="connsiteY949" fmla="*/ 845202 h 1146937"/>
                <a:gd name="connsiteX950" fmla="*/ 632681 w 1709606"/>
                <a:gd name="connsiteY950" fmla="*/ 846504 h 1146937"/>
                <a:gd name="connsiteX951" fmla="*/ 632681 w 1709606"/>
                <a:gd name="connsiteY951" fmla="*/ 846504 h 1146937"/>
                <a:gd name="connsiteX952" fmla="*/ 634634 w 1709606"/>
                <a:gd name="connsiteY952" fmla="*/ 846504 h 1146937"/>
                <a:gd name="connsiteX953" fmla="*/ 636912 w 1709606"/>
                <a:gd name="connsiteY953" fmla="*/ 845853 h 1146937"/>
                <a:gd name="connsiteX954" fmla="*/ 643421 w 1709606"/>
                <a:gd name="connsiteY954" fmla="*/ 844877 h 1146937"/>
                <a:gd name="connsiteX955" fmla="*/ 646351 w 1709606"/>
                <a:gd name="connsiteY955" fmla="*/ 845202 h 1146937"/>
                <a:gd name="connsiteX956" fmla="*/ 657416 w 1709606"/>
                <a:gd name="connsiteY956" fmla="*/ 847480 h 1146937"/>
                <a:gd name="connsiteX957" fmla="*/ 660019 w 1709606"/>
                <a:gd name="connsiteY957" fmla="*/ 849108 h 1146937"/>
                <a:gd name="connsiteX958" fmla="*/ 660344 w 1709606"/>
                <a:gd name="connsiteY958" fmla="*/ 849433 h 1146937"/>
                <a:gd name="connsiteX959" fmla="*/ 660344 w 1709606"/>
                <a:gd name="connsiteY959" fmla="*/ 849433 h 1146937"/>
                <a:gd name="connsiteX960" fmla="*/ 661647 w 1709606"/>
                <a:gd name="connsiteY960" fmla="*/ 847155 h 1146937"/>
                <a:gd name="connsiteX961" fmla="*/ 665878 w 1709606"/>
                <a:gd name="connsiteY961" fmla="*/ 841622 h 1146937"/>
                <a:gd name="connsiteX962" fmla="*/ 673688 w 1709606"/>
                <a:gd name="connsiteY962" fmla="*/ 844877 h 1146937"/>
                <a:gd name="connsiteX963" fmla="*/ 682150 w 1709606"/>
                <a:gd name="connsiteY963" fmla="*/ 852362 h 1146937"/>
                <a:gd name="connsiteX964" fmla="*/ 683126 w 1709606"/>
                <a:gd name="connsiteY964" fmla="*/ 855942 h 1146937"/>
                <a:gd name="connsiteX965" fmla="*/ 683126 w 1709606"/>
                <a:gd name="connsiteY965" fmla="*/ 855942 h 1146937"/>
                <a:gd name="connsiteX966" fmla="*/ 687032 w 1709606"/>
                <a:gd name="connsiteY966" fmla="*/ 865706 h 1146937"/>
                <a:gd name="connsiteX967" fmla="*/ 691914 w 1709606"/>
                <a:gd name="connsiteY967" fmla="*/ 867008 h 1146937"/>
                <a:gd name="connsiteX968" fmla="*/ 698748 w 1709606"/>
                <a:gd name="connsiteY968" fmla="*/ 870262 h 1146937"/>
                <a:gd name="connsiteX969" fmla="*/ 699399 w 1709606"/>
                <a:gd name="connsiteY969" fmla="*/ 890115 h 1146937"/>
                <a:gd name="connsiteX970" fmla="*/ 699074 w 1709606"/>
                <a:gd name="connsiteY970" fmla="*/ 904760 h 1146937"/>
                <a:gd name="connsiteX971" fmla="*/ 697121 w 1709606"/>
                <a:gd name="connsiteY971" fmla="*/ 908015 h 1146937"/>
                <a:gd name="connsiteX972" fmla="*/ 697121 w 1709606"/>
                <a:gd name="connsiteY972" fmla="*/ 908015 h 1146937"/>
                <a:gd name="connsiteX973" fmla="*/ 695169 w 1709606"/>
                <a:gd name="connsiteY973" fmla="*/ 911920 h 1146937"/>
                <a:gd name="connsiteX974" fmla="*/ 697447 w 1709606"/>
                <a:gd name="connsiteY974" fmla="*/ 920056 h 1146937"/>
                <a:gd name="connsiteX975" fmla="*/ 697447 w 1709606"/>
                <a:gd name="connsiteY975" fmla="*/ 920056 h 1146937"/>
                <a:gd name="connsiteX976" fmla="*/ 698097 w 1709606"/>
                <a:gd name="connsiteY976" fmla="*/ 921684 h 1146937"/>
                <a:gd name="connsiteX977" fmla="*/ 693541 w 1709606"/>
                <a:gd name="connsiteY977" fmla="*/ 927867 h 1146937"/>
                <a:gd name="connsiteX978" fmla="*/ 688008 w 1709606"/>
                <a:gd name="connsiteY978" fmla="*/ 932749 h 1146937"/>
                <a:gd name="connsiteX979" fmla="*/ 685405 w 1709606"/>
                <a:gd name="connsiteY979" fmla="*/ 932424 h 1146937"/>
                <a:gd name="connsiteX980" fmla="*/ 683126 w 1709606"/>
                <a:gd name="connsiteY980" fmla="*/ 932424 h 1146937"/>
                <a:gd name="connsiteX981" fmla="*/ 682801 w 1709606"/>
                <a:gd name="connsiteY981" fmla="*/ 934702 h 1146937"/>
                <a:gd name="connsiteX982" fmla="*/ 680848 w 1709606"/>
                <a:gd name="connsiteY982" fmla="*/ 939258 h 1146937"/>
                <a:gd name="connsiteX983" fmla="*/ 677594 w 1709606"/>
                <a:gd name="connsiteY983" fmla="*/ 939909 h 1146937"/>
                <a:gd name="connsiteX984" fmla="*/ 674339 w 1709606"/>
                <a:gd name="connsiteY984" fmla="*/ 941211 h 1146937"/>
                <a:gd name="connsiteX985" fmla="*/ 674339 w 1709606"/>
                <a:gd name="connsiteY985" fmla="*/ 944465 h 1146937"/>
                <a:gd name="connsiteX986" fmla="*/ 673688 w 1709606"/>
                <a:gd name="connsiteY986" fmla="*/ 952602 h 1146937"/>
                <a:gd name="connsiteX987" fmla="*/ 669783 w 1709606"/>
                <a:gd name="connsiteY987" fmla="*/ 955205 h 1146937"/>
                <a:gd name="connsiteX988" fmla="*/ 666528 w 1709606"/>
                <a:gd name="connsiteY988" fmla="*/ 956833 h 1146937"/>
                <a:gd name="connsiteX989" fmla="*/ 666203 w 1709606"/>
                <a:gd name="connsiteY989" fmla="*/ 959111 h 1146937"/>
                <a:gd name="connsiteX990" fmla="*/ 666203 w 1709606"/>
                <a:gd name="connsiteY990" fmla="*/ 963016 h 1146937"/>
                <a:gd name="connsiteX991" fmla="*/ 667179 w 1709606"/>
                <a:gd name="connsiteY991" fmla="*/ 963667 h 1146937"/>
                <a:gd name="connsiteX992" fmla="*/ 670108 w 1709606"/>
                <a:gd name="connsiteY992" fmla="*/ 967898 h 1146937"/>
                <a:gd name="connsiteX993" fmla="*/ 670434 w 1709606"/>
                <a:gd name="connsiteY993" fmla="*/ 969851 h 1146937"/>
                <a:gd name="connsiteX994" fmla="*/ 668806 w 1709606"/>
                <a:gd name="connsiteY994" fmla="*/ 975383 h 1146937"/>
                <a:gd name="connsiteX995" fmla="*/ 668806 w 1709606"/>
                <a:gd name="connsiteY995" fmla="*/ 975383 h 1146937"/>
                <a:gd name="connsiteX996" fmla="*/ 668481 w 1709606"/>
                <a:gd name="connsiteY996" fmla="*/ 975709 h 1146937"/>
                <a:gd name="connsiteX997" fmla="*/ 668481 w 1709606"/>
                <a:gd name="connsiteY997" fmla="*/ 975709 h 1146937"/>
                <a:gd name="connsiteX998" fmla="*/ 665226 w 1709606"/>
                <a:gd name="connsiteY998" fmla="*/ 979940 h 1146937"/>
                <a:gd name="connsiteX999" fmla="*/ 665226 w 1709606"/>
                <a:gd name="connsiteY999" fmla="*/ 979940 h 1146937"/>
                <a:gd name="connsiteX1000" fmla="*/ 665552 w 1709606"/>
                <a:gd name="connsiteY1000" fmla="*/ 980591 h 1146937"/>
                <a:gd name="connsiteX1001" fmla="*/ 666528 w 1709606"/>
                <a:gd name="connsiteY1001" fmla="*/ 981242 h 1146937"/>
                <a:gd name="connsiteX1002" fmla="*/ 670108 w 1709606"/>
                <a:gd name="connsiteY1002" fmla="*/ 978638 h 1146937"/>
                <a:gd name="connsiteX1003" fmla="*/ 683126 w 1709606"/>
                <a:gd name="connsiteY1003" fmla="*/ 972129 h 1146937"/>
                <a:gd name="connsiteX1004" fmla="*/ 688659 w 1709606"/>
                <a:gd name="connsiteY1004" fmla="*/ 973431 h 1146937"/>
                <a:gd name="connsiteX1005" fmla="*/ 694192 w 1709606"/>
                <a:gd name="connsiteY1005" fmla="*/ 974407 h 1146937"/>
                <a:gd name="connsiteX1006" fmla="*/ 694192 w 1709606"/>
                <a:gd name="connsiteY1006" fmla="*/ 974407 h 1146937"/>
                <a:gd name="connsiteX1007" fmla="*/ 694843 w 1709606"/>
                <a:gd name="connsiteY1007" fmla="*/ 974082 h 1146937"/>
                <a:gd name="connsiteX1008" fmla="*/ 703956 w 1709606"/>
                <a:gd name="connsiteY1008" fmla="*/ 970827 h 1146937"/>
                <a:gd name="connsiteX1009" fmla="*/ 705583 w 1709606"/>
                <a:gd name="connsiteY1009" fmla="*/ 972780 h 1146937"/>
                <a:gd name="connsiteX1010" fmla="*/ 702328 w 1709606"/>
                <a:gd name="connsiteY1010" fmla="*/ 978313 h 1146937"/>
                <a:gd name="connsiteX1011" fmla="*/ 699399 w 1709606"/>
                <a:gd name="connsiteY1011" fmla="*/ 982869 h 1146937"/>
                <a:gd name="connsiteX1012" fmla="*/ 702328 w 1709606"/>
                <a:gd name="connsiteY1012" fmla="*/ 996863 h 1146937"/>
                <a:gd name="connsiteX1013" fmla="*/ 704606 w 1709606"/>
                <a:gd name="connsiteY1013" fmla="*/ 1001420 h 1146937"/>
                <a:gd name="connsiteX1014" fmla="*/ 715346 w 1709606"/>
                <a:gd name="connsiteY1014" fmla="*/ 1002071 h 1146937"/>
                <a:gd name="connsiteX1015" fmla="*/ 720879 w 1709606"/>
                <a:gd name="connsiteY1015" fmla="*/ 1003698 h 1146937"/>
                <a:gd name="connsiteX1016" fmla="*/ 721856 w 1709606"/>
                <a:gd name="connsiteY1016" fmla="*/ 1006952 h 1146937"/>
                <a:gd name="connsiteX1017" fmla="*/ 721856 w 1709606"/>
                <a:gd name="connsiteY1017" fmla="*/ 1011509 h 1146937"/>
                <a:gd name="connsiteX1018" fmla="*/ 721856 w 1709606"/>
                <a:gd name="connsiteY1018" fmla="*/ 1011509 h 1146937"/>
                <a:gd name="connsiteX1019" fmla="*/ 719902 w 1709606"/>
                <a:gd name="connsiteY1019" fmla="*/ 1012811 h 1146937"/>
                <a:gd name="connsiteX1020" fmla="*/ 716648 w 1709606"/>
                <a:gd name="connsiteY1020" fmla="*/ 1015089 h 1146937"/>
                <a:gd name="connsiteX1021" fmla="*/ 713393 w 1709606"/>
                <a:gd name="connsiteY1021" fmla="*/ 1026154 h 1146937"/>
                <a:gd name="connsiteX1022" fmla="*/ 712092 w 1709606"/>
                <a:gd name="connsiteY1022" fmla="*/ 1031036 h 1146937"/>
                <a:gd name="connsiteX1023" fmla="*/ 721530 w 1709606"/>
                <a:gd name="connsiteY1023" fmla="*/ 1032338 h 1146937"/>
                <a:gd name="connsiteX1024" fmla="*/ 721530 w 1709606"/>
                <a:gd name="connsiteY1024" fmla="*/ 1032338 h 1146937"/>
                <a:gd name="connsiteX1025" fmla="*/ 735850 w 1709606"/>
                <a:gd name="connsiteY1025" fmla="*/ 1035918 h 1146937"/>
                <a:gd name="connsiteX1026" fmla="*/ 735199 w 1709606"/>
                <a:gd name="connsiteY1026" fmla="*/ 1037870 h 1146937"/>
                <a:gd name="connsiteX1027" fmla="*/ 734548 w 1709606"/>
                <a:gd name="connsiteY1027" fmla="*/ 1041776 h 1146937"/>
                <a:gd name="connsiteX1028" fmla="*/ 736826 w 1709606"/>
                <a:gd name="connsiteY1028" fmla="*/ 1046332 h 1146937"/>
                <a:gd name="connsiteX1029" fmla="*/ 740080 w 1709606"/>
                <a:gd name="connsiteY1029" fmla="*/ 1051214 h 1146937"/>
                <a:gd name="connsiteX1030" fmla="*/ 752774 w 1709606"/>
                <a:gd name="connsiteY1030" fmla="*/ 1046007 h 1146937"/>
                <a:gd name="connsiteX1031" fmla="*/ 762211 w 1709606"/>
                <a:gd name="connsiteY1031" fmla="*/ 1042101 h 1146937"/>
                <a:gd name="connsiteX1032" fmla="*/ 764489 w 1709606"/>
                <a:gd name="connsiteY1032" fmla="*/ 1046658 h 1146937"/>
                <a:gd name="connsiteX1033" fmla="*/ 770023 w 1709606"/>
                <a:gd name="connsiteY1033" fmla="*/ 1059025 h 1146937"/>
                <a:gd name="connsiteX1034" fmla="*/ 783366 w 1709606"/>
                <a:gd name="connsiteY1034" fmla="*/ 1060327 h 1146937"/>
                <a:gd name="connsiteX1035" fmla="*/ 783366 w 1709606"/>
                <a:gd name="connsiteY1035" fmla="*/ 1060327 h 1146937"/>
                <a:gd name="connsiteX1036" fmla="*/ 783692 w 1709606"/>
                <a:gd name="connsiteY1036" fmla="*/ 1060327 h 1146937"/>
                <a:gd name="connsiteX1037" fmla="*/ 783692 w 1709606"/>
                <a:gd name="connsiteY1037" fmla="*/ 1060327 h 1146937"/>
                <a:gd name="connsiteX1038" fmla="*/ 783692 w 1709606"/>
                <a:gd name="connsiteY1038" fmla="*/ 1060327 h 1146937"/>
                <a:gd name="connsiteX1039" fmla="*/ 783692 w 1709606"/>
                <a:gd name="connsiteY1039" fmla="*/ 1060327 h 1146937"/>
                <a:gd name="connsiteX1040" fmla="*/ 784342 w 1709606"/>
                <a:gd name="connsiteY1040" fmla="*/ 1060001 h 1146937"/>
                <a:gd name="connsiteX1041" fmla="*/ 784668 w 1709606"/>
                <a:gd name="connsiteY1041" fmla="*/ 1059676 h 1146937"/>
                <a:gd name="connsiteX1042" fmla="*/ 784668 w 1709606"/>
                <a:gd name="connsiteY1042" fmla="*/ 1059676 h 1146937"/>
                <a:gd name="connsiteX1043" fmla="*/ 784668 w 1709606"/>
                <a:gd name="connsiteY1043" fmla="*/ 1059676 h 1146937"/>
                <a:gd name="connsiteX1044" fmla="*/ 783692 w 1709606"/>
                <a:gd name="connsiteY1044" fmla="*/ 1057072 h 1146937"/>
                <a:gd name="connsiteX1045" fmla="*/ 782715 w 1709606"/>
                <a:gd name="connsiteY1045" fmla="*/ 1053492 h 1146937"/>
                <a:gd name="connsiteX1046" fmla="*/ 782715 w 1709606"/>
                <a:gd name="connsiteY1046" fmla="*/ 1049587 h 1146937"/>
                <a:gd name="connsiteX1047" fmla="*/ 782715 w 1709606"/>
                <a:gd name="connsiteY1047" fmla="*/ 1042427 h 1146937"/>
                <a:gd name="connsiteX1048" fmla="*/ 780111 w 1709606"/>
                <a:gd name="connsiteY1048" fmla="*/ 1038847 h 1146937"/>
                <a:gd name="connsiteX1049" fmla="*/ 775555 w 1709606"/>
                <a:gd name="connsiteY1049" fmla="*/ 1029734 h 1146937"/>
                <a:gd name="connsiteX1050" fmla="*/ 779135 w 1709606"/>
                <a:gd name="connsiteY1050" fmla="*/ 1024527 h 1146937"/>
                <a:gd name="connsiteX1051" fmla="*/ 781414 w 1709606"/>
                <a:gd name="connsiteY1051" fmla="*/ 1021598 h 1146937"/>
                <a:gd name="connsiteX1052" fmla="*/ 781414 w 1709606"/>
                <a:gd name="connsiteY1052" fmla="*/ 1021598 h 1146937"/>
                <a:gd name="connsiteX1053" fmla="*/ 786295 w 1709606"/>
                <a:gd name="connsiteY1053" fmla="*/ 1022249 h 1146937"/>
                <a:gd name="connsiteX1054" fmla="*/ 794432 w 1709606"/>
                <a:gd name="connsiteY1054" fmla="*/ 1023876 h 1146937"/>
                <a:gd name="connsiteX1055" fmla="*/ 797361 w 1709606"/>
                <a:gd name="connsiteY1055" fmla="*/ 1019971 h 1146937"/>
                <a:gd name="connsiteX1056" fmla="*/ 804195 w 1709606"/>
                <a:gd name="connsiteY1056" fmla="*/ 1013787 h 1146937"/>
                <a:gd name="connsiteX1057" fmla="*/ 813633 w 1709606"/>
                <a:gd name="connsiteY1057" fmla="*/ 1018669 h 1146937"/>
                <a:gd name="connsiteX1058" fmla="*/ 819816 w 1709606"/>
                <a:gd name="connsiteY1058" fmla="*/ 1022899 h 1146937"/>
                <a:gd name="connsiteX1059" fmla="*/ 822420 w 1709606"/>
                <a:gd name="connsiteY1059" fmla="*/ 1018994 h 1146937"/>
                <a:gd name="connsiteX1060" fmla="*/ 826977 w 1709606"/>
                <a:gd name="connsiteY1060" fmla="*/ 1013136 h 1146937"/>
                <a:gd name="connsiteX1061" fmla="*/ 829906 w 1709606"/>
                <a:gd name="connsiteY1061" fmla="*/ 1015089 h 1146937"/>
                <a:gd name="connsiteX1062" fmla="*/ 833486 w 1709606"/>
                <a:gd name="connsiteY1062" fmla="*/ 1018018 h 1146937"/>
                <a:gd name="connsiteX1063" fmla="*/ 834788 w 1709606"/>
                <a:gd name="connsiteY1063" fmla="*/ 1015740 h 1146937"/>
                <a:gd name="connsiteX1064" fmla="*/ 837066 w 1709606"/>
                <a:gd name="connsiteY1064" fmla="*/ 1013136 h 1146937"/>
                <a:gd name="connsiteX1065" fmla="*/ 841297 w 1709606"/>
                <a:gd name="connsiteY1065" fmla="*/ 1016390 h 1146937"/>
                <a:gd name="connsiteX1066" fmla="*/ 845853 w 1709606"/>
                <a:gd name="connsiteY1066" fmla="*/ 1020947 h 1146937"/>
                <a:gd name="connsiteX1067" fmla="*/ 845853 w 1709606"/>
                <a:gd name="connsiteY1067" fmla="*/ 1020947 h 1146937"/>
                <a:gd name="connsiteX1068" fmla="*/ 848457 w 1709606"/>
                <a:gd name="connsiteY1068" fmla="*/ 1017692 h 1146937"/>
                <a:gd name="connsiteX1069" fmla="*/ 854641 w 1709606"/>
                <a:gd name="connsiteY1069" fmla="*/ 1012811 h 1146937"/>
                <a:gd name="connsiteX1070" fmla="*/ 856268 w 1709606"/>
                <a:gd name="connsiteY1070" fmla="*/ 1015740 h 1146937"/>
                <a:gd name="connsiteX1071" fmla="*/ 856593 w 1709606"/>
                <a:gd name="connsiteY1071" fmla="*/ 1016716 h 1146937"/>
                <a:gd name="connsiteX1072" fmla="*/ 858546 w 1709606"/>
                <a:gd name="connsiteY1072" fmla="*/ 1016390 h 1146937"/>
                <a:gd name="connsiteX1073" fmla="*/ 864078 w 1709606"/>
                <a:gd name="connsiteY1073" fmla="*/ 1013461 h 1146937"/>
                <a:gd name="connsiteX1074" fmla="*/ 868634 w 1709606"/>
                <a:gd name="connsiteY1074" fmla="*/ 1009881 h 1146937"/>
                <a:gd name="connsiteX1075" fmla="*/ 870913 w 1709606"/>
                <a:gd name="connsiteY1075" fmla="*/ 1006627 h 1146937"/>
                <a:gd name="connsiteX1076" fmla="*/ 876446 w 1709606"/>
                <a:gd name="connsiteY1076" fmla="*/ 999792 h 1146937"/>
                <a:gd name="connsiteX1077" fmla="*/ 878724 w 1709606"/>
                <a:gd name="connsiteY1077" fmla="*/ 997840 h 1146937"/>
                <a:gd name="connsiteX1078" fmla="*/ 885884 w 1709606"/>
                <a:gd name="connsiteY1078" fmla="*/ 995236 h 1146937"/>
                <a:gd name="connsiteX1079" fmla="*/ 885884 w 1709606"/>
                <a:gd name="connsiteY1079" fmla="*/ 995236 h 1146937"/>
                <a:gd name="connsiteX1080" fmla="*/ 888487 w 1709606"/>
                <a:gd name="connsiteY1080" fmla="*/ 999141 h 1146937"/>
                <a:gd name="connsiteX1081" fmla="*/ 892068 w 1709606"/>
                <a:gd name="connsiteY1081" fmla="*/ 1004349 h 1146937"/>
                <a:gd name="connsiteX1082" fmla="*/ 894671 w 1709606"/>
                <a:gd name="connsiteY1082" fmla="*/ 1006627 h 1146937"/>
                <a:gd name="connsiteX1083" fmla="*/ 900529 w 1709606"/>
                <a:gd name="connsiteY1083" fmla="*/ 1008905 h 1146937"/>
                <a:gd name="connsiteX1084" fmla="*/ 912571 w 1709606"/>
                <a:gd name="connsiteY1084" fmla="*/ 1009231 h 1146937"/>
                <a:gd name="connsiteX1085" fmla="*/ 921684 w 1709606"/>
                <a:gd name="connsiteY1085" fmla="*/ 1010207 h 1146937"/>
                <a:gd name="connsiteX1086" fmla="*/ 924287 w 1709606"/>
                <a:gd name="connsiteY1086" fmla="*/ 1011834 h 1146937"/>
                <a:gd name="connsiteX1087" fmla="*/ 925589 w 1709606"/>
                <a:gd name="connsiteY1087" fmla="*/ 1014763 h 1146937"/>
                <a:gd name="connsiteX1088" fmla="*/ 921684 w 1709606"/>
                <a:gd name="connsiteY1088" fmla="*/ 1022574 h 1146937"/>
                <a:gd name="connsiteX1089" fmla="*/ 919405 w 1709606"/>
                <a:gd name="connsiteY1089" fmla="*/ 1025829 h 1146937"/>
                <a:gd name="connsiteX1090" fmla="*/ 919405 w 1709606"/>
                <a:gd name="connsiteY1090" fmla="*/ 1026805 h 1146937"/>
                <a:gd name="connsiteX1091" fmla="*/ 922660 w 1709606"/>
                <a:gd name="connsiteY1091" fmla="*/ 1036243 h 1146937"/>
                <a:gd name="connsiteX1092" fmla="*/ 926565 w 1709606"/>
                <a:gd name="connsiteY1092" fmla="*/ 1035918 h 1146937"/>
                <a:gd name="connsiteX1093" fmla="*/ 931447 w 1709606"/>
                <a:gd name="connsiteY1093" fmla="*/ 1036894 h 1146937"/>
                <a:gd name="connsiteX1094" fmla="*/ 935027 w 1709606"/>
                <a:gd name="connsiteY1094" fmla="*/ 1041450 h 1146937"/>
                <a:gd name="connsiteX1095" fmla="*/ 939909 w 1709606"/>
                <a:gd name="connsiteY1095" fmla="*/ 1046332 h 1146937"/>
                <a:gd name="connsiteX1096" fmla="*/ 940234 w 1709606"/>
                <a:gd name="connsiteY1096" fmla="*/ 1046332 h 1146937"/>
                <a:gd name="connsiteX1097" fmla="*/ 946418 w 1709606"/>
                <a:gd name="connsiteY1097" fmla="*/ 1045030 h 1146937"/>
                <a:gd name="connsiteX1098" fmla="*/ 957809 w 1709606"/>
                <a:gd name="connsiteY1098" fmla="*/ 1048610 h 1146937"/>
                <a:gd name="connsiteX1099" fmla="*/ 962040 w 1709606"/>
                <a:gd name="connsiteY1099" fmla="*/ 1048285 h 1146937"/>
                <a:gd name="connsiteX1100" fmla="*/ 962040 w 1709606"/>
                <a:gd name="connsiteY1100" fmla="*/ 1048285 h 1146937"/>
                <a:gd name="connsiteX1101" fmla="*/ 987751 w 1709606"/>
                <a:gd name="connsiteY1101" fmla="*/ 1108494 h 1146937"/>
                <a:gd name="connsiteX1102" fmla="*/ 979940 w 1709606"/>
                <a:gd name="connsiteY1102" fmla="*/ 1114352 h 1146937"/>
                <a:gd name="connsiteX1103" fmla="*/ 981242 w 1709606"/>
                <a:gd name="connsiteY1103" fmla="*/ 1127695 h 1146937"/>
                <a:gd name="connsiteX1104" fmla="*/ 981242 w 1709606"/>
                <a:gd name="connsiteY1104" fmla="*/ 1137785 h 1146937"/>
                <a:gd name="connsiteX1105" fmla="*/ 993283 w 1709606"/>
                <a:gd name="connsiteY1105" fmla="*/ 1141690 h 1146937"/>
                <a:gd name="connsiteX1106" fmla="*/ 1005651 w 1709606"/>
                <a:gd name="connsiteY1106" fmla="*/ 1146897 h 1146937"/>
                <a:gd name="connsiteX1107" fmla="*/ 1011834 w 1709606"/>
                <a:gd name="connsiteY1107" fmla="*/ 1141365 h 1146937"/>
                <a:gd name="connsiteX1108" fmla="*/ 1026154 w 1709606"/>
                <a:gd name="connsiteY1108" fmla="*/ 1134205 h 1146937"/>
                <a:gd name="connsiteX1109" fmla="*/ 1031687 w 1709606"/>
                <a:gd name="connsiteY1109" fmla="*/ 1128672 h 1146937"/>
                <a:gd name="connsiteX1110" fmla="*/ 1035592 w 1709606"/>
                <a:gd name="connsiteY1110" fmla="*/ 1113050 h 1146937"/>
                <a:gd name="connsiteX1111" fmla="*/ 1040149 w 1709606"/>
                <a:gd name="connsiteY1111" fmla="*/ 1106216 h 1146937"/>
                <a:gd name="connsiteX1112" fmla="*/ 1047309 w 1709606"/>
                <a:gd name="connsiteY1112" fmla="*/ 1105239 h 1146937"/>
                <a:gd name="connsiteX1113" fmla="*/ 1043404 w 1709606"/>
                <a:gd name="connsiteY1113" fmla="*/ 1093848 h 1146937"/>
                <a:gd name="connsiteX1114" fmla="*/ 1036569 w 1709606"/>
                <a:gd name="connsiteY1114" fmla="*/ 1091896 h 1146937"/>
                <a:gd name="connsiteX1115" fmla="*/ 1034941 w 1709606"/>
                <a:gd name="connsiteY1115" fmla="*/ 1098079 h 1146937"/>
                <a:gd name="connsiteX1116" fmla="*/ 1023225 w 1709606"/>
                <a:gd name="connsiteY1116" fmla="*/ 1093848 h 1146937"/>
                <a:gd name="connsiteX1117" fmla="*/ 1017692 w 1709606"/>
                <a:gd name="connsiteY1117" fmla="*/ 1098079 h 1146937"/>
                <a:gd name="connsiteX1118" fmla="*/ 1010207 w 1709606"/>
                <a:gd name="connsiteY1118" fmla="*/ 1094174 h 1146937"/>
                <a:gd name="connsiteX1119" fmla="*/ 1006301 w 1709606"/>
                <a:gd name="connsiteY1119" fmla="*/ 1099056 h 1146937"/>
                <a:gd name="connsiteX1120" fmla="*/ 996864 w 1709606"/>
                <a:gd name="connsiteY1120" fmla="*/ 1096777 h 1146937"/>
                <a:gd name="connsiteX1121" fmla="*/ 996864 w 1709606"/>
                <a:gd name="connsiteY1121" fmla="*/ 1104914 h 1146937"/>
                <a:gd name="connsiteX1122" fmla="*/ 987751 w 1709606"/>
                <a:gd name="connsiteY1122" fmla="*/ 1108494 h 1146937"/>
                <a:gd name="connsiteX1123" fmla="*/ 987751 w 1709606"/>
                <a:gd name="connsiteY1123" fmla="*/ 1108494 h 1146937"/>
                <a:gd name="connsiteX1124" fmla="*/ 1327849 w 1709606"/>
                <a:gd name="connsiteY1124" fmla="*/ 946093 h 1146937"/>
                <a:gd name="connsiteX1125" fmla="*/ 1338914 w 1709606"/>
                <a:gd name="connsiteY1125" fmla="*/ 940234 h 1146937"/>
                <a:gd name="connsiteX1126" fmla="*/ 1350305 w 1709606"/>
                <a:gd name="connsiteY1126" fmla="*/ 944791 h 1146937"/>
                <a:gd name="connsiteX1127" fmla="*/ 1349655 w 1709606"/>
                <a:gd name="connsiteY1127" fmla="*/ 952927 h 1146937"/>
                <a:gd name="connsiteX1128" fmla="*/ 1347377 w 1709606"/>
                <a:gd name="connsiteY1128" fmla="*/ 967572 h 1146937"/>
                <a:gd name="connsiteX1129" fmla="*/ 1339566 w 1709606"/>
                <a:gd name="connsiteY1129" fmla="*/ 983845 h 1146937"/>
                <a:gd name="connsiteX1130" fmla="*/ 1334033 w 1709606"/>
                <a:gd name="connsiteY1130" fmla="*/ 1003698 h 1146937"/>
                <a:gd name="connsiteX1131" fmla="*/ 1323293 w 1709606"/>
                <a:gd name="connsiteY1131" fmla="*/ 1019645 h 1146937"/>
                <a:gd name="connsiteX1132" fmla="*/ 1320690 w 1709606"/>
                <a:gd name="connsiteY1132" fmla="*/ 1035918 h 1146937"/>
                <a:gd name="connsiteX1133" fmla="*/ 1313204 w 1709606"/>
                <a:gd name="connsiteY1133" fmla="*/ 1025178 h 1146937"/>
                <a:gd name="connsiteX1134" fmla="*/ 1304742 w 1709606"/>
                <a:gd name="connsiteY1134" fmla="*/ 1017692 h 1146937"/>
                <a:gd name="connsiteX1135" fmla="*/ 1301162 w 1709606"/>
                <a:gd name="connsiteY1135" fmla="*/ 1003698 h 1146937"/>
                <a:gd name="connsiteX1136" fmla="*/ 1301813 w 1709606"/>
                <a:gd name="connsiteY1136" fmla="*/ 992632 h 1146937"/>
                <a:gd name="connsiteX1137" fmla="*/ 1304091 w 1709606"/>
                <a:gd name="connsiteY1137" fmla="*/ 979614 h 1146937"/>
                <a:gd name="connsiteX1138" fmla="*/ 1313530 w 1709606"/>
                <a:gd name="connsiteY1138" fmla="*/ 968223 h 1146937"/>
                <a:gd name="connsiteX1139" fmla="*/ 1321340 w 1709606"/>
                <a:gd name="connsiteY1139" fmla="*/ 953253 h 1146937"/>
                <a:gd name="connsiteX1140" fmla="*/ 1327849 w 1709606"/>
                <a:gd name="connsiteY1140" fmla="*/ 946093 h 1146937"/>
                <a:gd name="connsiteX1141" fmla="*/ 1327849 w 1709606"/>
                <a:gd name="connsiteY1141" fmla="*/ 946093 h 114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Lst>
              <a:rect l="l" t="t" r="r" b="b"/>
              <a:pathLst>
                <a:path w="1709606" h="1146937">
                  <a:moveTo>
                    <a:pt x="962040" y="1048285"/>
                  </a:moveTo>
                  <a:cubicBezTo>
                    <a:pt x="962365" y="1047959"/>
                    <a:pt x="962691" y="1047634"/>
                    <a:pt x="963016" y="1047308"/>
                  </a:cubicBezTo>
                  <a:cubicBezTo>
                    <a:pt x="964643" y="1045356"/>
                    <a:pt x="966270" y="1044380"/>
                    <a:pt x="969200" y="1043403"/>
                  </a:cubicBezTo>
                  <a:cubicBezTo>
                    <a:pt x="972129" y="1042752"/>
                    <a:pt x="974407" y="1046658"/>
                    <a:pt x="974733" y="1045030"/>
                  </a:cubicBezTo>
                  <a:cubicBezTo>
                    <a:pt x="975058" y="1043403"/>
                    <a:pt x="973756" y="1040149"/>
                    <a:pt x="972455" y="1037870"/>
                  </a:cubicBezTo>
                  <a:cubicBezTo>
                    <a:pt x="971152" y="1035592"/>
                    <a:pt x="974733" y="1035592"/>
                    <a:pt x="976686" y="1035592"/>
                  </a:cubicBezTo>
                  <a:cubicBezTo>
                    <a:pt x="978313" y="1035592"/>
                    <a:pt x="978313" y="1037870"/>
                    <a:pt x="978638" y="1039823"/>
                  </a:cubicBezTo>
                  <a:cubicBezTo>
                    <a:pt x="978638" y="1041776"/>
                    <a:pt x="980916" y="1042101"/>
                    <a:pt x="982869" y="1042752"/>
                  </a:cubicBezTo>
                  <a:cubicBezTo>
                    <a:pt x="984822" y="1043729"/>
                    <a:pt x="986123" y="1040799"/>
                    <a:pt x="987751" y="1039823"/>
                  </a:cubicBezTo>
                  <a:cubicBezTo>
                    <a:pt x="989378" y="1038847"/>
                    <a:pt x="987751" y="1042752"/>
                    <a:pt x="987751" y="1045681"/>
                  </a:cubicBezTo>
                  <a:cubicBezTo>
                    <a:pt x="987751" y="1048610"/>
                    <a:pt x="988401" y="1046007"/>
                    <a:pt x="993283" y="1046332"/>
                  </a:cubicBezTo>
                  <a:cubicBezTo>
                    <a:pt x="998165" y="1046658"/>
                    <a:pt x="992958" y="1050563"/>
                    <a:pt x="994260" y="1052190"/>
                  </a:cubicBezTo>
                  <a:cubicBezTo>
                    <a:pt x="995561" y="1053818"/>
                    <a:pt x="1004674" y="1049912"/>
                    <a:pt x="1005000" y="1049261"/>
                  </a:cubicBezTo>
                  <a:cubicBezTo>
                    <a:pt x="1005325" y="1048610"/>
                    <a:pt x="1002070" y="1046983"/>
                    <a:pt x="1001095" y="1046332"/>
                  </a:cubicBezTo>
                  <a:cubicBezTo>
                    <a:pt x="1000118" y="1045681"/>
                    <a:pt x="1004023" y="1040799"/>
                    <a:pt x="1005651" y="1041125"/>
                  </a:cubicBezTo>
                  <a:cubicBezTo>
                    <a:pt x="1007604" y="1041450"/>
                    <a:pt x="1007929" y="1045681"/>
                    <a:pt x="1009556" y="1048610"/>
                  </a:cubicBezTo>
                  <a:cubicBezTo>
                    <a:pt x="1011183" y="1051540"/>
                    <a:pt x="1014113" y="1049261"/>
                    <a:pt x="1015740" y="1050563"/>
                  </a:cubicBezTo>
                  <a:cubicBezTo>
                    <a:pt x="1017367" y="1051865"/>
                    <a:pt x="1013461" y="1052841"/>
                    <a:pt x="1010858" y="1055119"/>
                  </a:cubicBezTo>
                  <a:cubicBezTo>
                    <a:pt x="1008254" y="1057398"/>
                    <a:pt x="1008254" y="1063907"/>
                    <a:pt x="1007604" y="1067161"/>
                  </a:cubicBezTo>
                  <a:cubicBezTo>
                    <a:pt x="1006952" y="1070416"/>
                    <a:pt x="1013136" y="1084085"/>
                    <a:pt x="1014438" y="1085712"/>
                  </a:cubicBezTo>
                  <a:cubicBezTo>
                    <a:pt x="1016065" y="1087339"/>
                    <a:pt x="1018995" y="1086363"/>
                    <a:pt x="1020947" y="1086038"/>
                  </a:cubicBezTo>
                  <a:cubicBezTo>
                    <a:pt x="1022900" y="1085712"/>
                    <a:pt x="1029734" y="1082458"/>
                    <a:pt x="1031036" y="1080830"/>
                  </a:cubicBezTo>
                  <a:cubicBezTo>
                    <a:pt x="1032663" y="1079203"/>
                    <a:pt x="1027782" y="1076599"/>
                    <a:pt x="1025504" y="1074972"/>
                  </a:cubicBezTo>
                  <a:cubicBezTo>
                    <a:pt x="1023225" y="1073345"/>
                    <a:pt x="1027131" y="1070416"/>
                    <a:pt x="1026805" y="1068789"/>
                  </a:cubicBezTo>
                  <a:cubicBezTo>
                    <a:pt x="1026479" y="1067161"/>
                    <a:pt x="1022249" y="1068789"/>
                    <a:pt x="1019970" y="1068463"/>
                  </a:cubicBezTo>
                  <a:cubicBezTo>
                    <a:pt x="1017692" y="1068138"/>
                    <a:pt x="1018995" y="1066185"/>
                    <a:pt x="1018669" y="1064883"/>
                  </a:cubicBezTo>
                  <a:cubicBezTo>
                    <a:pt x="1018669" y="1063256"/>
                    <a:pt x="1024201" y="1060652"/>
                    <a:pt x="1025178" y="1058699"/>
                  </a:cubicBezTo>
                  <a:cubicBezTo>
                    <a:pt x="1026154" y="1056421"/>
                    <a:pt x="1024852" y="1051865"/>
                    <a:pt x="1026479" y="1050238"/>
                  </a:cubicBezTo>
                  <a:cubicBezTo>
                    <a:pt x="1028107" y="1048610"/>
                    <a:pt x="1031036" y="1054143"/>
                    <a:pt x="1031687" y="1055445"/>
                  </a:cubicBezTo>
                  <a:cubicBezTo>
                    <a:pt x="1032338" y="1056747"/>
                    <a:pt x="1046006" y="1050563"/>
                    <a:pt x="1051214" y="1048285"/>
                  </a:cubicBezTo>
                  <a:cubicBezTo>
                    <a:pt x="1056422" y="1046007"/>
                    <a:pt x="1057072" y="1046983"/>
                    <a:pt x="1060652" y="1046007"/>
                  </a:cubicBezTo>
                  <a:cubicBezTo>
                    <a:pt x="1064232" y="1045030"/>
                    <a:pt x="1062931" y="1043403"/>
                    <a:pt x="1063581" y="1041125"/>
                  </a:cubicBezTo>
                  <a:cubicBezTo>
                    <a:pt x="1064232" y="1038847"/>
                    <a:pt x="1067487" y="1043403"/>
                    <a:pt x="1069440" y="1043729"/>
                  </a:cubicBezTo>
                  <a:cubicBezTo>
                    <a:pt x="1071392" y="1044054"/>
                    <a:pt x="1070741" y="1042752"/>
                    <a:pt x="1070091" y="1041125"/>
                  </a:cubicBezTo>
                  <a:cubicBezTo>
                    <a:pt x="1069440" y="1039498"/>
                    <a:pt x="1069765" y="1037220"/>
                    <a:pt x="1072369" y="1037545"/>
                  </a:cubicBezTo>
                  <a:cubicBezTo>
                    <a:pt x="1075297" y="1037870"/>
                    <a:pt x="1078878" y="1041776"/>
                    <a:pt x="1080179" y="1041450"/>
                  </a:cubicBezTo>
                  <a:cubicBezTo>
                    <a:pt x="1081481" y="1041125"/>
                    <a:pt x="1080831" y="1032338"/>
                    <a:pt x="1083434" y="1032012"/>
                  </a:cubicBezTo>
                  <a:cubicBezTo>
                    <a:pt x="1086363" y="1032012"/>
                    <a:pt x="1087990" y="1035267"/>
                    <a:pt x="1089943" y="1034290"/>
                  </a:cubicBezTo>
                  <a:cubicBezTo>
                    <a:pt x="1091896" y="1033314"/>
                    <a:pt x="1094500" y="1036243"/>
                    <a:pt x="1097103" y="1035918"/>
                  </a:cubicBezTo>
                  <a:cubicBezTo>
                    <a:pt x="1099706" y="1035918"/>
                    <a:pt x="1100683" y="1031361"/>
                    <a:pt x="1102636" y="1028107"/>
                  </a:cubicBezTo>
                  <a:cubicBezTo>
                    <a:pt x="1104588" y="1024852"/>
                    <a:pt x="1102961" y="1019645"/>
                    <a:pt x="1104263" y="1018018"/>
                  </a:cubicBezTo>
                  <a:cubicBezTo>
                    <a:pt x="1105565" y="1016390"/>
                    <a:pt x="1107518" y="1018994"/>
                    <a:pt x="1108494" y="1022249"/>
                  </a:cubicBezTo>
                  <a:cubicBezTo>
                    <a:pt x="1109470" y="1025503"/>
                    <a:pt x="1113376" y="1029083"/>
                    <a:pt x="1115328" y="1027456"/>
                  </a:cubicBezTo>
                  <a:cubicBezTo>
                    <a:pt x="1117281" y="1025829"/>
                    <a:pt x="1113701" y="1020621"/>
                    <a:pt x="1112724" y="1017041"/>
                  </a:cubicBezTo>
                  <a:cubicBezTo>
                    <a:pt x="1111749" y="1013461"/>
                    <a:pt x="1109145" y="1009231"/>
                    <a:pt x="1107518" y="1006952"/>
                  </a:cubicBezTo>
                  <a:cubicBezTo>
                    <a:pt x="1105890" y="1004674"/>
                    <a:pt x="1107192" y="1001094"/>
                    <a:pt x="1111423" y="1000769"/>
                  </a:cubicBezTo>
                  <a:cubicBezTo>
                    <a:pt x="1115328" y="1000769"/>
                    <a:pt x="1122488" y="1000769"/>
                    <a:pt x="1123790" y="1002722"/>
                  </a:cubicBezTo>
                  <a:cubicBezTo>
                    <a:pt x="1125092" y="1004674"/>
                    <a:pt x="1118909" y="1004023"/>
                    <a:pt x="1117606" y="1006627"/>
                  </a:cubicBezTo>
                  <a:cubicBezTo>
                    <a:pt x="1116305" y="1008905"/>
                    <a:pt x="1123140" y="1014763"/>
                    <a:pt x="1123465" y="1016065"/>
                  </a:cubicBezTo>
                  <a:cubicBezTo>
                    <a:pt x="1123790" y="1017367"/>
                    <a:pt x="1129974" y="1024201"/>
                    <a:pt x="1134205" y="1022249"/>
                  </a:cubicBezTo>
                  <a:cubicBezTo>
                    <a:pt x="1138436" y="1020296"/>
                    <a:pt x="1141690" y="1021923"/>
                    <a:pt x="1145270" y="1020621"/>
                  </a:cubicBezTo>
                  <a:cubicBezTo>
                    <a:pt x="1148850" y="1019320"/>
                    <a:pt x="1142341" y="1017041"/>
                    <a:pt x="1141040" y="1015089"/>
                  </a:cubicBezTo>
                  <a:cubicBezTo>
                    <a:pt x="1139412" y="1013136"/>
                    <a:pt x="1147549" y="1009881"/>
                    <a:pt x="1149501" y="1009881"/>
                  </a:cubicBezTo>
                  <a:cubicBezTo>
                    <a:pt x="1151454" y="1009881"/>
                    <a:pt x="1149827" y="1012811"/>
                    <a:pt x="1149176" y="1013787"/>
                  </a:cubicBezTo>
                  <a:cubicBezTo>
                    <a:pt x="1148524" y="1015089"/>
                    <a:pt x="1151128" y="1017367"/>
                    <a:pt x="1152430" y="1017692"/>
                  </a:cubicBezTo>
                  <a:cubicBezTo>
                    <a:pt x="1153406" y="1018018"/>
                    <a:pt x="1156010" y="1015414"/>
                    <a:pt x="1156336" y="1014112"/>
                  </a:cubicBezTo>
                  <a:cubicBezTo>
                    <a:pt x="1156661" y="1012485"/>
                    <a:pt x="1161542" y="1007603"/>
                    <a:pt x="1162519" y="1006952"/>
                  </a:cubicBezTo>
                  <a:cubicBezTo>
                    <a:pt x="1163821" y="1006627"/>
                    <a:pt x="1163170" y="1008580"/>
                    <a:pt x="1163170" y="1010532"/>
                  </a:cubicBezTo>
                  <a:cubicBezTo>
                    <a:pt x="1163170" y="1012160"/>
                    <a:pt x="1167727" y="1013461"/>
                    <a:pt x="1171632" y="1014438"/>
                  </a:cubicBezTo>
                  <a:cubicBezTo>
                    <a:pt x="1175537" y="1015414"/>
                    <a:pt x="1169028" y="1008580"/>
                    <a:pt x="1168703" y="1006627"/>
                  </a:cubicBezTo>
                  <a:cubicBezTo>
                    <a:pt x="1168052" y="1004674"/>
                    <a:pt x="1173259" y="1005325"/>
                    <a:pt x="1177490" y="1006627"/>
                  </a:cubicBezTo>
                  <a:cubicBezTo>
                    <a:pt x="1181395" y="1007929"/>
                    <a:pt x="1175863" y="1009231"/>
                    <a:pt x="1177490" y="1010207"/>
                  </a:cubicBezTo>
                  <a:cubicBezTo>
                    <a:pt x="1179117" y="1010858"/>
                    <a:pt x="1181070" y="1012160"/>
                    <a:pt x="1183023" y="1010532"/>
                  </a:cubicBezTo>
                  <a:cubicBezTo>
                    <a:pt x="1184976" y="1008905"/>
                    <a:pt x="1186277" y="1007278"/>
                    <a:pt x="1188881" y="1007603"/>
                  </a:cubicBezTo>
                  <a:cubicBezTo>
                    <a:pt x="1191159" y="1007929"/>
                    <a:pt x="1194739" y="1008905"/>
                    <a:pt x="1198970" y="1007929"/>
                  </a:cubicBezTo>
                  <a:cubicBezTo>
                    <a:pt x="1203526" y="1006952"/>
                    <a:pt x="1197017" y="1003047"/>
                    <a:pt x="1197017" y="1001420"/>
                  </a:cubicBezTo>
                  <a:cubicBezTo>
                    <a:pt x="1197017" y="999792"/>
                    <a:pt x="1204503" y="1000118"/>
                    <a:pt x="1203201" y="998490"/>
                  </a:cubicBezTo>
                  <a:cubicBezTo>
                    <a:pt x="1201899" y="996863"/>
                    <a:pt x="1199295" y="996538"/>
                    <a:pt x="1198970" y="993934"/>
                  </a:cubicBezTo>
                  <a:cubicBezTo>
                    <a:pt x="1198645" y="991331"/>
                    <a:pt x="1202224" y="993609"/>
                    <a:pt x="1205479" y="993609"/>
                  </a:cubicBezTo>
                  <a:cubicBezTo>
                    <a:pt x="1209059" y="993609"/>
                    <a:pt x="1207106" y="988076"/>
                    <a:pt x="1209385" y="985798"/>
                  </a:cubicBezTo>
                  <a:cubicBezTo>
                    <a:pt x="1211663" y="983845"/>
                    <a:pt x="1213290" y="986449"/>
                    <a:pt x="1214917" y="987751"/>
                  </a:cubicBezTo>
                  <a:cubicBezTo>
                    <a:pt x="1216545" y="989052"/>
                    <a:pt x="1222403" y="984171"/>
                    <a:pt x="1224030" y="982218"/>
                  </a:cubicBezTo>
                  <a:cubicBezTo>
                    <a:pt x="1225657" y="980265"/>
                    <a:pt x="1222077" y="978963"/>
                    <a:pt x="1222077" y="977662"/>
                  </a:cubicBezTo>
                  <a:cubicBezTo>
                    <a:pt x="1222077" y="976360"/>
                    <a:pt x="1225982" y="977011"/>
                    <a:pt x="1228260" y="977662"/>
                  </a:cubicBezTo>
                  <a:cubicBezTo>
                    <a:pt x="1230539" y="978313"/>
                    <a:pt x="1228912" y="981242"/>
                    <a:pt x="1230213" y="982869"/>
                  </a:cubicBezTo>
                  <a:cubicBezTo>
                    <a:pt x="1231515" y="984822"/>
                    <a:pt x="1232817" y="980916"/>
                    <a:pt x="1234119" y="979289"/>
                  </a:cubicBezTo>
                  <a:cubicBezTo>
                    <a:pt x="1235421" y="977662"/>
                    <a:pt x="1241278" y="971478"/>
                    <a:pt x="1242255" y="970502"/>
                  </a:cubicBezTo>
                  <a:cubicBezTo>
                    <a:pt x="1243232" y="969525"/>
                    <a:pt x="1243232" y="967572"/>
                    <a:pt x="1240628" y="966922"/>
                  </a:cubicBezTo>
                  <a:cubicBezTo>
                    <a:pt x="1238024" y="965945"/>
                    <a:pt x="1234444" y="964969"/>
                    <a:pt x="1233142" y="962691"/>
                  </a:cubicBezTo>
                  <a:cubicBezTo>
                    <a:pt x="1231515" y="960413"/>
                    <a:pt x="1237699" y="961714"/>
                    <a:pt x="1240303" y="961389"/>
                  </a:cubicBezTo>
                  <a:cubicBezTo>
                    <a:pt x="1242906" y="961063"/>
                    <a:pt x="1244208" y="958134"/>
                    <a:pt x="1245835" y="957158"/>
                  </a:cubicBezTo>
                  <a:cubicBezTo>
                    <a:pt x="1247788" y="956507"/>
                    <a:pt x="1250066" y="959111"/>
                    <a:pt x="1252344" y="958460"/>
                  </a:cubicBezTo>
                  <a:cubicBezTo>
                    <a:pt x="1254622" y="958134"/>
                    <a:pt x="1252669" y="955531"/>
                    <a:pt x="1254622" y="955531"/>
                  </a:cubicBezTo>
                  <a:cubicBezTo>
                    <a:pt x="1256575" y="955531"/>
                    <a:pt x="1256900" y="959436"/>
                    <a:pt x="1258853" y="959436"/>
                  </a:cubicBezTo>
                  <a:cubicBezTo>
                    <a:pt x="1260806" y="959436"/>
                    <a:pt x="1261457" y="956833"/>
                    <a:pt x="1261131" y="955531"/>
                  </a:cubicBezTo>
                  <a:cubicBezTo>
                    <a:pt x="1260806" y="954229"/>
                    <a:pt x="1259178" y="953253"/>
                    <a:pt x="1259830" y="951951"/>
                  </a:cubicBezTo>
                  <a:cubicBezTo>
                    <a:pt x="1260481" y="950649"/>
                    <a:pt x="1267966" y="950974"/>
                    <a:pt x="1267966" y="948696"/>
                  </a:cubicBezTo>
                  <a:cubicBezTo>
                    <a:pt x="1267966" y="946744"/>
                    <a:pt x="1265687" y="942513"/>
                    <a:pt x="1265687" y="939584"/>
                  </a:cubicBezTo>
                  <a:cubicBezTo>
                    <a:pt x="1265687" y="936654"/>
                    <a:pt x="1273173" y="939909"/>
                    <a:pt x="1276103" y="938933"/>
                  </a:cubicBezTo>
                  <a:cubicBezTo>
                    <a:pt x="1278706" y="937956"/>
                    <a:pt x="1275451" y="935353"/>
                    <a:pt x="1274800" y="933725"/>
                  </a:cubicBezTo>
                  <a:cubicBezTo>
                    <a:pt x="1274475" y="931773"/>
                    <a:pt x="1277078" y="929820"/>
                    <a:pt x="1279031" y="929169"/>
                  </a:cubicBezTo>
                  <a:cubicBezTo>
                    <a:pt x="1280984" y="928193"/>
                    <a:pt x="1286191" y="931773"/>
                    <a:pt x="1286191" y="931122"/>
                  </a:cubicBezTo>
                  <a:cubicBezTo>
                    <a:pt x="1286517" y="930471"/>
                    <a:pt x="1285540" y="930471"/>
                    <a:pt x="1284564" y="927216"/>
                  </a:cubicBezTo>
                  <a:cubicBezTo>
                    <a:pt x="1283587" y="923962"/>
                    <a:pt x="1287818" y="920382"/>
                    <a:pt x="1287493" y="918104"/>
                  </a:cubicBezTo>
                  <a:cubicBezTo>
                    <a:pt x="1287493" y="915825"/>
                    <a:pt x="1283262" y="918429"/>
                    <a:pt x="1281635" y="918754"/>
                  </a:cubicBezTo>
                  <a:cubicBezTo>
                    <a:pt x="1280008" y="919080"/>
                    <a:pt x="1275777" y="918754"/>
                    <a:pt x="1274475" y="917778"/>
                  </a:cubicBezTo>
                  <a:cubicBezTo>
                    <a:pt x="1273173" y="916802"/>
                    <a:pt x="1270895" y="912571"/>
                    <a:pt x="1271221" y="910944"/>
                  </a:cubicBezTo>
                  <a:cubicBezTo>
                    <a:pt x="1271221" y="909316"/>
                    <a:pt x="1279682" y="914524"/>
                    <a:pt x="1281960" y="914849"/>
                  </a:cubicBezTo>
                  <a:cubicBezTo>
                    <a:pt x="1284239" y="915175"/>
                    <a:pt x="1284890" y="911269"/>
                    <a:pt x="1286842" y="909316"/>
                  </a:cubicBezTo>
                  <a:cubicBezTo>
                    <a:pt x="1288795" y="907364"/>
                    <a:pt x="1294978" y="907689"/>
                    <a:pt x="1295304" y="906713"/>
                  </a:cubicBezTo>
                  <a:cubicBezTo>
                    <a:pt x="1295630" y="905736"/>
                    <a:pt x="1293351" y="903784"/>
                    <a:pt x="1291724" y="903458"/>
                  </a:cubicBezTo>
                  <a:cubicBezTo>
                    <a:pt x="1290096" y="903133"/>
                    <a:pt x="1288795" y="904760"/>
                    <a:pt x="1287168" y="905086"/>
                  </a:cubicBezTo>
                  <a:cubicBezTo>
                    <a:pt x="1285540" y="905411"/>
                    <a:pt x="1285540" y="903784"/>
                    <a:pt x="1285215" y="902807"/>
                  </a:cubicBezTo>
                  <a:cubicBezTo>
                    <a:pt x="1284890" y="902156"/>
                    <a:pt x="1288144" y="900204"/>
                    <a:pt x="1288469" y="899227"/>
                  </a:cubicBezTo>
                  <a:cubicBezTo>
                    <a:pt x="1288795" y="898577"/>
                    <a:pt x="1286191" y="897926"/>
                    <a:pt x="1284890" y="897600"/>
                  </a:cubicBezTo>
                  <a:cubicBezTo>
                    <a:pt x="1283587" y="896949"/>
                    <a:pt x="1283913" y="896298"/>
                    <a:pt x="1284239" y="893044"/>
                  </a:cubicBezTo>
                  <a:cubicBezTo>
                    <a:pt x="1284564" y="889789"/>
                    <a:pt x="1290422" y="892067"/>
                    <a:pt x="1293677" y="892067"/>
                  </a:cubicBezTo>
                  <a:cubicBezTo>
                    <a:pt x="1297257" y="892067"/>
                    <a:pt x="1298884" y="897600"/>
                    <a:pt x="1300837" y="896624"/>
                  </a:cubicBezTo>
                  <a:cubicBezTo>
                    <a:pt x="1302790" y="895973"/>
                    <a:pt x="1300186" y="892718"/>
                    <a:pt x="1299860" y="888813"/>
                  </a:cubicBezTo>
                  <a:cubicBezTo>
                    <a:pt x="1299209" y="884907"/>
                    <a:pt x="1305393" y="884256"/>
                    <a:pt x="1305393" y="881978"/>
                  </a:cubicBezTo>
                  <a:cubicBezTo>
                    <a:pt x="1305393" y="879375"/>
                    <a:pt x="1300837" y="878724"/>
                    <a:pt x="1300186" y="876771"/>
                  </a:cubicBezTo>
                  <a:cubicBezTo>
                    <a:pt x="1299535" y="874493"/>
                    <a:pt x="1306369" y="877422"/>
                    <a:pt x="1307996" y="877747"/>
                  </a:cubicBezTo>
                  <a:cubicBezTo>
                    <a:pt x="1309299" y="878073"/>
                    <a:pt x="1312878" y="875469"/>
                    <a:pt x="1313855" y="874818"/>
                  </a:cubicBezTo>
                  <a:cubicBezTo>
                    <a:pt x="1314831" y="874168"/>
                    <a:pt x="1314505" y="872540"/>
                    <a:pt x="1314180" y="867984"/>
                  </a:cubicBezTo>
                  <a:cubicBezTo>
                    <a:pt x="1313855" y="863427"/>
                    <a:pt x="1318737" y="861475"/>
                    <a:pt x="1318086" y="859522"/>
                  </a:cubicBezTo>
                  <a:cubicBezTo>
                    <a:pt x="1317435" y="857569"/>
                    <a:pt x="1311251" y="853013"/>
                    <a:pt x="1312553" y="851060"/>
                  </a:cubicBezTo>
                  <a:cubicBezTo>
                    <a:pt x="1313855" y="848782"/>
                    <a:pt x="1318412" y="853013"/>
                    <a:pt x="1320364" y="852362"/>
                  </a:cubicBezTo>
                  <a:cubicBezTo>
                    <a:pt x="1322642" y="852037"/>
                    <a:pt x="1328175" y="845202"/>
                    <a:pt x="1329802" y="844226"/>
                  </a:cubicBezTo>
                  <a:cubicBezTo>
                    <a:pt x="1331755" y="843249"/>
                    <a:pt x="1334684" y="848782"/>
                    <a:pt x="1335660" y="848782"/>
                  </a:cubicBezTo>
                  <a:cubicBezTo>
                    <a:pt x="1336636" y="848782"/>
                    <a:pt x="1340542" y="847480"/>
                    <a:pt x="1342495" y="846178"/>
                  </a:cubicBezTo>
                  <a:cubicBezTo>
                    <a:pt x="1344122" y="844877"/>
                    <a:pt x="1340217" y="838693"/>
                    <a:pt x="1337287" y="837717"/>
                  </a:cubicBezTo>
                  <a:cubicBezTo>
                    <a:pt x="1334684" y="837066"/>
                    <a:pt x="1333057" y="837717"/>
                    <a:pt x="1330453" y="835764"/>
                  </a:cubicBezTo>
                  <a:cubicBezTo>
                    <a:pt x="1327849" y="833811"/>
                    <a:pt x="1327849" y="832184"/>
                    <a:pt x="1328826" y="830557"/>
                  </a:cubicBezTo>
                  <a:cubicBezTo>
                    <a:pt x="1329802" y="828929"/>
                    <a:pt x="1334033" y="832184"/>
                    <a:pt x="1335335" y="832835"/>
                  </a:cubicBezTo>
                  <a:cubicBezTo>
                    <a:pt x="1336636" y="833160"/>
                    <a:pt x="1340542" y="831533"/>
                    <a:pt x="1340542" y="830557"/>
                  </a:cubicBezTo>
                  <a:cubicBezTo>
                    <a:pt x="1340542" y="829580"/>
                    <a:pt x="1338264" y="828604"/>
                    <a:pt x="1337939" y="827953"/>
                  </a:cubicBezTo>
                  <a:cubicBezTo>
                    <a:pt x="1337613" y="827302"/>
                    <a:pt x="1342169" y="825675"/>
                    <a:pt x="1342169" y="824699"/>
                  </a:cubicBezTo>
                  <a:cubicBezTo>
                    <a:pt x="1342169" y="823722"/>
                    <a:pt x="1337939" y="824048"/>
                    <a:pt x="1335660" y="822746"/>
                  </a:cubicBezTo>
                  <a:cubicBezTo>
                    <a:pt x="1333382" y="821444"/>
                    <a:pt x="1338264" y="818515"/>
                    <a:pt x="1339566" y="817539"/>
                  </a:cubicBezTo>
                  <a:cubicBezTo>
                    <a:pt x="1340868" y="816562"/>
                    <a:pt x="1341844" y="818515"/>
                    <a:pt x="1344448" y="819166"/>
                  </a:cubicBezTo>
                  <a:cubicBezTo>
                    <a:pt x="1347051" y="819817"/>
                    <a:pt x="1345749" y="816562"/>
                    <a:pt x="1346075" y="814609"/>
                  </a:cubicBezTo>
                  <a:cubicBezTo>
                    <a:pt x="1346400" y="812982"/>
                    <a:pt x="1350631" y="818190"/>
                    <a:pt x="1352584" y="818190"/>
                  </a:cubicBezTo>
                  <a:cubicBezTo>
                    <a:pt x="1354536" y="818515"/>
                    <a:pt x="1350631" y="811030"/>
                    <a:pt x="1349330" y="808426"/>
                  </a:cubicBezTo>
                  <a:cubicBezTo>
                    <a:pt x="1347702" y="806148"/>
                    <a:pt x="1347051" y="809077"/>
                    <a:pt x="1345749" y="810053"/>
                  </a:cubicBezTo>
                  <a:cubicBezTo>
                    <a:pt x="1344448" y="811030"/>
                    <a:pt x="1337939" y="811355"/>
                    <a:pt x="1335986" y="810053"/>
                  </a:cubicBezTo>
                  <a:cubicBezTo>
                    <a:pt x="1334033" y="808751"/>
                    <a:pt x="1344448" y="806148"/>
                    <a:pt x="1347377" y="804195"/>
                  </a:cubicBezTo>
                  <a:cubicBezTo>
                    <a:pt x="1350305" y="802242"/>
                    <a:pt x="1357466" y="799639"/>
                    <a:pt x="1357466" y="798011"/>
                  </a:cubicBezTo>
                  <a:cubicBezTo>
                    <a:pt x="1357466" y="796059"/>
                    <a:pt x="1348678" y="795733"/>
                    <a:pt x="1342169" y="793455"/>
                  </a:cubicBezTo>
                  <a:cubicBezTo>
                    <a:pt x="1335660" y="791177"/>
                    <a:pt x="1335986" y="787597"/>
                    <a:pt x="1334033" y="786295"/>
                  </a:cubicBezTo>
                  <a:cubicBezTo>
                    <a:pt x="1332080" y="784993"/>
                    <a:pt x="1327199" y="786946"/>
                    <a:pt x="1325571" y="788248"/>
                  </a:cubicBezTo>
                  <a:cubicBezTo>
                    <a:pt x="1323944" y="789550"/>
                    <a:pt x="1317760" y="792153"/>
                    <a:pt x="1314505" y="791502"/>
                  </a:cubicBezTo>
                  <a:cubicBezTo>
                    <a:pt x="1311251" y="790851"/>
                    <a:pt x="1310275" y="786295"/>
                    <a:pt x="1306695" y="787597"/>
                  </a:cubicBezTo>
                  <a:cubicBezTo>
                    <a:pt x="1303115" y="788899"/>
                    <a:pt x="1302139" y="790526"/>
                    <a:pt x="1298559" y="790200"/>
                  </a:cubicBezTo>
                  <a:cubicBezTo>
                    <a:pt x="1294978" y="790200"/>
                    <a:pt x="1301487" y="783691"/>
                    <a:pt x="1304417" y="782064"/>
                  </a:cubicBezTo>
                  <a:cubicBezTo>
                    <a:pt x="1307346" y="780437"/>
                    <a:pt x="1309949" y="781739"/>
                    <a:pt x="1313530" y="782390"/>
                  </a:cubicBezTo>
                  <a:cubicBezTo>
                    <a:pt x="1317109" y="783041"/>
                    <a:pt x="1320039" y="782390"/>
                    <a:pt x="1322317" y="780437"/>
                  </a:cubicBezTo>
                  <a:cubicBezTo>
                    <a:pt x="1324595" y="778484"/>
                    <a:pt x="1330127" y="774579"/>
                    <a:pt x="1331755" y="772626"/>
                  </a:cubicBezTo>
                  <a:cubicBezTo>
                    <a:pt x="1333382" y="770673"/>
                    <a:pt x="1347051" y="767419"/>
                    <a:pt x="1349330" y="766442"/>
                  </a:cubicBezTo>
                  <a:cubicBezTo>
                    <a:pt x="1351608" y="765141"/>
                    <a:pt x="1347702" y="762212"/>
                    <a:pt x="1345749" y="757655"/>
                  </a:cubicBezTo>
                  <a:cubicBezTo>
                    <a:pt x="1343796" y="753099"/>
                    <a:pt x="1339891" y="753099"/>
                    <a:pt x="1334684" y="748542"/>
                  </a:cubicBezTo>
                  <a:cubicBezTo>
                    <a:pt x="1329477" y="743986"/>
                    <a:pt x="1331755" y="746264"/>
                    <a:pt x="1329477" y="744312"/>
                  </a:cubicBezTo>
                  <a:cubicBezTo>
                    <a:pt x="1327524" y="742359"/>
                    <a:pt x="1324595" y="741057"/>
                    <a:pt x="1320364" y="740732"/>
                  </a:cubicBezTo>
                  <a:cubicBezTo>
                    <a:pt x="1316133" y="740406"/>
                    <a:pt x="1316784" y="739755"/>
                    <a:pt x="1315157" y="736501"/>
                  </a:cubicBezTo>
                  <a:cubicBezTo>
                    <a:pt x="1313530" y="733246"/>
                    <a:pt x="1311577" y="734873"/>
                    <a:pt x="1307996" y="734873"/>
                  </a:cubicBezTo>
                  <a:cubicBezTo>
                    <a:pt x="1304417" y="734873"/>
                    <a:pt x="1301162" y="736175"/>
                    <a:pt x="1297908" y="736175"/>
                  </a:cubicBezTo>
                  <a:cubicBezTo>
                    <a:pt x="1294653" y="736175"/>
                    <a:pt x="1296281" y="735199"/>
                    <a:pt x="1292375" y="732270"/>
                  </a:cubicBezTo>
                  <a:cubicBezTo>
                    <a:pt x="1288469" y="729666"/>
                    <a:pt x="1286517" y="729666"/>
                    <a:pt x="1285215" y="728039"/>
                  </a:cubicBezTo>
                  <a:cubicBezTo>
                    <a:pt x="1283587" y="726086"/>
                    <a:pt x="1286842" y="725761"/>
                    <a:pt x="1287168" y="724459"/>
                  </a:cubicBezTo>
                  <a:cubicBezTo>
                    <a:pt x="1287493" y="723157"/>
                    <a:pt x="1284564" y="720879"/>
                    <a:pt x="1285215" y="720554"/>
                  </a:cubicBezTo>
                  <a:cubicBezTo>
                    <a:pt x="1285866" y="719903"/>
                    <a:pt x="1293026" y="721530"/>
                    <a:pt x="1296606" y="726086"/>
                  </a:cubicBezTo>
                  <a:cubicBezTo>
                    <a:pt x="1300186" y="730643"/>
                    <a:pt x="1300512" y="730968"/>
                    <a:pt x="1301487" y="730968"/>
                  </a:cubicBezTo>
                  <a:cubicBezTo>
                    <a:pt x="1302790" y="730968"/>
                    <a:pt x="1308973" y="728364"/>
                    <a:pt x="1310275" y="728364"/>
                  </a:cubicBezTo>
                  <a:cubicBezTo>
                    <a:pt x="1311577" y="728039"/>
                    <a:pt x="1318086" y="730317"/>
                    <a:pt x="1320039" y="732270"/>
                  </a:cubicBezTo>
                  <a:cubicBezTo>
                    <a:pt x="1321991" y="733897"/>
                    <a:pt x="1324921" y="736826"/>
                    <a:pt x="1325896" y="737477"/>
                  </a:cubicBezTo>
                  <a:cubicBezTo>
                    <a:pt x="1326873" y="738128"/>
                    <a:pt x="1336962" y="737477"/>
                    <a:pt x="1338914" y="737477"/>
                  </a:cubicBezTo>
                  <a:cubicBezTo>
                    <a:pt x="1340542" y="737477"/>
                    <a:pt x="1348027" y="741382"/>
                    <a:pt x="1348678" y="740406"/>
                  </a:cubicBezTo>
                  <a:cubicBezTo>
                    <a:pt x="1349330" y="739430"/>
                    <a:pt x="1344448" y="732595"/>
                    <a:pt x="1342821" y="730643"/>
                  </a:cubicBezTo>
                  <a:cubicBezTo>
                    <a:pt x="1341193" y="728364"/>
                    <a:pt x="1339240" y="729341"/>
                    <a:pt x="1335335" y="726737"/>
                  </a:cubicBezTo>
                  <a:cubicBezTo>
                    <a:pt x="1331430" y="724133"/>
                    <a:pt x="1335009" y="720554"/>
                    <a:pt x="1332731" y="718926"/>
                  </a:cubicBezTo>
                  <a:cubicBezTo>
                    <a:pt x="1330778" y="717299"/>
                    <a:pt x="1322317" y="715672"/>
                    <a:pt x="1320364" y="713068"/>
                  </a:cubicBezTo>
                  <a:cubicBezTo>
                    <a:pt x="1318412" y="710464"/>
                    <a:pt x="1321340" y="704281"/>
                    <a:pt x="1320690" y="701352"/>
                  </a:cubicBezTo>
                  <a:cubicBezTo>
                    <a:pt x="1320039" y="698423"/>
                    <a:pt x="1316133" y="692239"/>
                    <a:pt x="1312553" y="683452"/>
                  </a:cubicBezTo>
                  <a:cubicBezTo>
                    <a:pt x="1308973" y="674665"/>
                    <a:pt x="1306695" y="662623"/>
                    <a:pt x="1302139" y="660345"/>
                  </a:cubicBezTo>
                  <a:cubicBezTo>
                    <a:pt x="1297582" y="658066"/>
                    <a:pt x="1292375" y="658066"/>
                    <a:pt x="1287818" y="654812"/>
                  </a:cubicBezTo>
                  <a:cubicBezTo>
                    <a:pt x="1283262" y="651232"/>
                    <a:pt x="1282286" y="647652"/>
                    <a:pt x="1279682" y="647001"/>
                  </a:cubicBezTo>
                  <a:cubicBezTo>
                    <a:pt x="1277078" y="646350"/>
                    <a:pt x="1276103" y="649605"/>
                    <a:pt x="1273173" y="648628"/>
                  </a:cubicBezTo>
                  <a:cubicBezTo>
                    <a:pt x="1270244" y="647652"/>
                    <a:pt x="1272848" y="640167"/>
                    <a:pt x="1273173" y="638214"/>
                  </a:cubicBezTo>
                  <a:cubicBezTo>
                    <a:pt x="1273499" y="636261"/>
                    <a:pt x="1275451" y="635936"/>
                    <a:pt x="1276753" y="634308"/>
                  </a:cubicBezTo>
                  <a:cubicBezTo>
                    <a:pt x="1278055" y="632356"/>
                    <a:pt x="1283913" y="621616"/>
                    <a:pt x="1285866" y="619663"/>
                  </a:cubicBezTo>
                  <a:cubicBezTo>
                    <a:pt x="1287818" y="617710"/>
                    <a:pt x="1290422" y="619012"/>
                    <a:pt x="1293026" y="618036"/>
                  </a:cubicBezTo>
                  <a:cubicBezTo>
                    <a:pt x="1295630" y="617059"/>
                    <a:pt x="1296281" y="613479"/>
                    <a:pt x="1296931" y="612178"/>
                  </a:cubicBezTo>
                  <a:cubicBezTo>
                    <a:pt x="1297582" y="610876"/>
                    <a:pt x="1303115" y="607621"/>
                    <a:pt x="1303440" y="606319"/>
                  </a:cubicBezTo>
                  <a:cubicBezTo>
                    <a:pt x="1304091" y="605018"/>
                    <a:pt x="1299209" y="604367"/>
                    <a:pt x="1298559" y="602089"/>
                  </a:cubicBezTo>
                  <a:cubicBezTo>
                    <a:pt x="1297582" y="599810"/>
                    <a:pt x="1301487" y="597207"/>
                    <a:pt x="1303766" y="596556"/>
                  </a:cubicBezTo>
                  <a:cubicBezTo>
                    <a:pt x="1305718" y="596230"/>
                    <a:pt x="1307671" y="600136"/>
                    <a:pt x="1307996" y="602089"/>
                  </a:cubicBezTo>
                  <a:cubicBezTo>
                    <a:pt x="1308322" y="604041"/>
                    <a:pt x="1309949" y="603390"/>
                    <a:pt x="1311902" y="603065"/>
                  </a:cubicBezTo>
                  <a:cubicBezTo>
                    <a:pt x="1313855" y="602739"/>
                    <a:pt x="1316133" y="601112"/>
                    <a:pt x="1316133" y="600136"/>
                  </a:cubicBezTo>
                  <a:cubicBezTo>
                    <a:pt x="1316133" y="599160"/>
                    <a:pt x="1314505" y="597858"/>
                    <a:pt x="1314831" y="595579"/>
                  </a:cubicBezTo>
                  <a:cubicBezTo>
                    <a:pt x="1315157" y="593301"/>
                    <a:pt x="1322317" y="592650"/>
                    <a:pt x="1321666" y="591023"/>
                  </a:cubicBezTo>
                  <a:cubicBezTo>
                    <a:pt x="1321015" y="589396"/>
                    <a:pt x="1317760" y="590047"/>
                    <a:pt x="1317435" y="588419"/>
                  </a:cubicBezTo>
                  <a:cubicBezTo>
                    <a:pt x="1317109" y="586792"/>
                    <a:pt x="1318412" y="585490"/>
                    <a:pt x="1319713" y="584840"/>
                  </a:cubicBezTo>
                  <a:cubicBezTo>
                    <a:pt x="1321015" y="584189"/>
                    <a:pt x="1323944" y="585165"/>
                    <a:pt x="1326548" y="585165"/>
                  </a:cubicBezTo>
                  <a:cubicBezTo>
                    <a:pt x="1329151" y="585165"/>
                    <a:pt x="1343471" y="577354"/>
                    <a:pt x="1348678" y="575727"/>
                  </a:cubicBezTo>
                  <a:cubicBezTo>
                    <a:pt x="1353886" y="574425"/>
                    <a:pt x="1356814" y="573123"/>
                    <a:pt x="1359093" y="574100"/>
                  </a:cubicBezTo>
                  <a:cubicBezTo>
                    <a:pt x="1361371" y="575076"/>
                    <a:pt x="1358117" y="578981"/>
                    <a:pt x="1359744" y="579307"/>
                  </a:cubicBezTo>
                  <a:cubicBezTo>
                    <a:pt x="1361371" y="579632"/>
                    <a:pt x="1368205" y="577680"/>
                    <a:pt x="1368531" y="575401"/>
                  </a:cubicBezTo>
                  <a:cubicBezTo>
                    <a:pt x="1368857" y="573123"/>
                    <a:pt x="1364951" y="573774"/>
                    <a:pt x="1364626" y="571821"/>
                  </a:cubicBezTo>
                  <a:cubicBezTo>
                    <a:pt x="1364300" y="569869"/>
                    <a:pt x="1372111" y="565963"/>
                    <a:pt x="1372762" y="563034"/>
                  </a:cubicBezTo>
                  <a:cubicBezTo>
                    <a:pt x="1373413" y="560105"/>
                    <a:pt x="1368857" y="563034"/>
                    <a:pt x="1363323" y="563360"/>
                  </a:cubicBezTo>
                  <a:cubicBezTo>
                    <a:pt x="1357466" y="563360"/>
                    <a:pt x="1357791" y="558478"/>
                    <a:pt x="1356164" y="558478"/>
                  </a:cubicBezTo>
                  <a:cubicBezTo>
                    <a:pt x="1354536" y="558478"/>
                    <a:pt x="1354536" y="559780"/>
                    <a:pt x="1352909" y="561081"/>
                  </a:cubicBezTo>
                  <a:cubicBezTo>
                    <a:pt x="1351282" y="562383"/>
                    <a:pt x="1350957" y="560105"/>
                    <a:pt x="1348027" y="559780"/>
                  </a:cubicBezTo>
                  <a:cubicBezTo>
                    <a:pt x="1345099" y="559780"/>
                    <a:pt x="1343796" y="560431"/>
                    <a:pt x="1340868" y="560431"/>
                  </a:cubicBezTo>
                  <a:cubicBezTo>
                    <a:pt x="1337939" y="560431"/>
                    <a:pt x="1335986" y="558478"/>
                    <a:pt x="1332731" y="557176"/>
                  </a:cubicBezTo>
                  <a:cubicBezTo>
                    <a:pt x="1329802" y="555874"/>
                    <a:pt x="1320039" y="548063"/>
                    <a:pt x="1318412" y="548063"/>
                  </a:cubicBezTo>
                  <a:cubicBezTo>
                    <a:pt x="1317109" y="548063"/>
                    <a:pt x="1315808" y="549040"/>
                    <a:pt x="1313530" y="550016"/>
                  </a:cubicBezTo>
                  <a:cubicBezTo>
                    <a:pt x="1311251" y="550992"/>
                    <a:pt x="1308973" y="550667"/>
                    <a:pt x="1306044" y="551969"/>
                  </a:cubicBezTo>
                  <a:cubicBezTo>
                    <a:pt x="1302790" y="553271"/>
                    <a:pt x="1305393" y="553921"/>
                    <a:pt x="1305068" y="556200"/>
                  </a:cubicBezTo>
                  <a:cubicBezTo>
                    <a:pt x="1304742" y="558478"/>
                    <a:pt x="1299535" y="560105"/>
                    <a:pt x="1296281" y="561732"/>
                  </a:cubicBezTo>
                  <a:cubicBezTo>
                    <a:pt x="1292700" y="563685"/>
                    <a:pt x="1287818" y="568567"/>
                    <a:pt x="1285215" y="569869"/>
                  </a:cubicBezTo>
                  <a:cubicBezTo>
                    <a:pt x="1282612" y="571496"/>
                    <a:pt x="1280984" y="569218"/>
                    <a:pt x="1279031" y="568241"/>
                  </a:cubicBezTo>
                  <a:cubicBezTo>
                    <a:pt x="1277078" y="567265"/>
                    <a:pt x="1268617" y="564987"/>
                    <a:pt x="1266664" y="563685"/>
                  </a:cubicBezTo>
                  <a:cubicBezTo>
                    <a:pt x="1264712" y="562058"/>
                    <a:pt x="1267315" y="559454"/>
                    <a:pt x="1268617" y="556525"/>
                  </a:cubicBezTo>
                  <a:cubicBezTo>
                    <a:pt x="1269919" y="553596"/>
                    <a:pt x="1270569" y="546761"/>
                    <a:pt x="1270244" y="544483"/>
                  </a:cubicBezTo>
                  <a:cubicBezTo>
                    <a:pt x="1269919" y="542205"/>
                    <a:pt x="1268291" y="539601"/>
                    <a:pt x="1267315" y="538951"/>
                  </a:cubicBezTo>
                  <a:cubicBezTo>
                    <a:pt x="1266664" y="538300"/>
                    <a:pt x="1262759" y="536672"/>
                    <a:pt x="1260481" y="537323"/>
                  </a:cubicBezTo>
                  <a:cubicBezTo>
                    <a:pt x="1258203" y="537649"/>
                    <a:pt x="1258853" y="540578"/>
                    <a:pt x="1257226" y="542205"/>
                  </a:cubicBezTo>
                  <a:cubicBezTo>
                    <a:pt x="1255599" y="543832"/>
                    <a:pt x="1254297" y="540578"/>
                    <a:pt x="1252995" y="538625"/>
                  </a:cubicBezTo>
                  <a:cubicBezTo>
                    <a:pt x="1251694" y="536672"/>
                    <a:pt x="1249415" y="537974"/>
                    <a:pt x="1247463" y="537649"/>
                  </a:cubicBezTo>
                  <a:cubicBezTo>
                    <a:pt x="1245510" y="537323"/>
                    <a:pt x="1241278" y="536347"/>
                    <a:pt x="1237373" y="535045"/>
                  </a:cubicBezTo>
                  <a:cubicBezTo>
                    <a:pt x="1233468" y="533743"/>
                    <a:pt x="1233794" y="532767"/>
                    <a:pt x="1231841" y="529512"/>
                  </a:cubicBezTo>
                  <a:cubicBezTo>
                    <a:pt x="1229888" y="526583"/>
                    <a:pt x="1227285" y="523654"/>
                    <a:pt x="1226959" y="522352"/>
                  </a:cubicBezTo>
                  <a:cubicBezTo>
                    <a:pt x="1226633" y="521051"/>
                    <a:pt x="1227935" y="518122"/>
                    <a:pt x="1229888" y="514216"/>
                  </a:cubicBezTo>
                  <a:cubicBezTo>
                    <a:pt x="1231841" y="510311"/>
                    <a:pt x="1232491" y="505103"/>
                    <a:pt x="1232817" y="504453"/>
                  </a:cubicBezTo>
                  <a:cubicBezTo>
                    <a:pt x="1233142" y="503802"/>
                    <a:pt x="1238024" y="501524"/>
                    <a:pt x="1241604" y="500873"/>
                  </a:cubicBezTo>
                  <a:cubicBezTo>
                    <a:pt x="1245185" y="500222"/>
                    <a:pt x="1245835" y="503802"/>
                    <a:pt x="1248764" y="505754"/>
                  </a:cubicBezTo>
                  <a:cubicBezTo>
                    <a:pt x="1251694" y="507707"/>
                    <a:pt x="1252669" y="505103"/>
                    <a:pt x="1256900" y="504127"/>
                  </a:cubicBezTo>
                  <a:cubicBezTo>
                    <a:pt x="1260806" y="503151"/>
                    <a:pt x="1263735" y="503476"/>
                    <a:pt x="1266339" y="502825"/>
                  </a:cubicBezTo>
                  <a:cubicBezTo>
                    <a:pt x="1268942" y="502174"/>
                    <a:pt x="1272197" y="497618"/>
                    <a:pt x="1274150" y="495014"/>
                  </a:cubicBezTo>
                  <a:cubicBezTo>
                    <a:pt x="1276103" y="492411"/>
                    <a:pt x="1276103" y="485902"/>
                    <a:pt x="1278055" y="482647"/>
                  </a:cubicBezTo>
                  <a:cubicBezTo>
                    <a:pt x="1280008" y="479393"/>
                    <a:pt x="1290422" y="476464"/>
                    <a:pt x="1294328" y="474185"/>
                  </a:cubicBezTo>
                  <a:cubicBezTo>
                    <a:pt x="1297908" y="471907"/>
                    <a:pt x="1307996" y="466374"/>
                    <a:pt x="1310926" y="464747"/>
                  </a:cubicBezTo>
                  <a:cubicBezTo>
                    <a:pt x="1313855" y="463120"/>
                    <a:pt x="1323944" y="448800"/>
                    <a:pt x="1325896" y="446522"/>
                  </a:cubicBezTo>
                  <a:cubicBezTo>
                    <a:pt x="1327849" y="444244"/>
                    <a:pt x="1333382" y="446522"/>
                    <a:pt x="1339891" y="446197"/>
                  </a:cubicBezTo>
                  <a:cubicBezTo>
                    <a:pt x="1346400" y="445871"/>
                    <a:pt x="1346075" y="440338"/>
                    <a:pt x="1349004" y="440664"/>
                  </a:cubicBezTo>
                  <a:cubicBezTo>
                    <a:pt x="1351933" y="440989"/>
                    <a:pt x="1349330" y="445546"/>
                    <a:pt x="1349330" y="448475"/>
                  </a:cubicBezTo>
                  <a:cubicBezTo>
                    <a:pt x="1349330" y="451404"/>
                    <a:pt x="1355513" y="450753"/>
                    <a:pt x="1359093" y="452380"/>
                  </a:cubicBezTo>
                  <a:cubicBezTo>
                    <a:pt x="1362348" y="454007"/>
                    <a:pt x="1362998" y="455309"/>
                    <a:pt x="1363323" y="457913"/>
                  </a:cubicBezTo>
                  <a:cubicBezTo>
                    <a:pt x="1363649" y="460516"/>
                    <a:pt x="1359418" y="462795"/>
                    <a:pt x="1355839" y="468002"/>
                  </a:cubicBezTo>
                  <a:cubicBezTo>
                    <a:pt x="1352584" y="473209"/>
                    <a:pt x="1351608" y="475813"/>
                    <a:pt x="1349004" y="479067"/>
                  </a:cubicBezTo>
                  <a:cubicBezTo>
                    <a:pt x="1346400" y="481996"/>
                    <a:pt x="1343471" y="481020"/>
                    <a:pt x="1340542" y="481996"/>
                  </a:cubicBezTo>
                  <a:cubicBezTo>
                    <a:pt x="1337939" y="482973"/>
                    <a:pt x="1339891" y="483949"/>
                    <a:pt x="1339891" y="486553"/>
                  </a:cubicBezTo>
                  <a:cubicBezTo>
                    <a:pt x="1339891" y="489156"/>
                    <a:pt x="1337287" y="489156"/>
                    <a:pt x="1335335" y="491109"/>
                  </a:cubicBezTo>
                  <a:cubicBezTo>
                    <a:pt x="1333382" y="493062"/>
                    <a:pt x="1339240" y="494364"/>
                    <a:pt x="1340217" y="494689"/>
                  </a:cubicBezTo>
                  <a:cubicBezTo>
                    <a:pt x="1341518" y="495014"/>
                    <a:pt x="1350957" y="493387"/>
                    <a:pt x="1352258" y="494364"/>
                  </a:cubicBezTo>
                  <a:cubicBezTo>
                    <a:pt x="1353560" y="495340"/>
                    <a:pt x="1344448" y="497943"/>
                    <a:pt x="1343146" y="499245"/>
                  </a:cubicBezTo>
                  <a:cubicBezTo>
                    <a:pt x="1341844" y="500547"/>
                    <a:pt x="1344448" y="501849"/>
                    <a:pt x="1344448" y="503151"/>
                  </a:cubicBezTo>
                  <a:cubicBezTo>
                    <a:pt x="1344448" y="504453"/>
                    <a:pt x="1341193" y="505103"/>
                    <a:pt x="1338589" y="505754"/>
                  </a:cubicBezTo>
                  <a:cubicBezTo>
                    <a:pt x="1336311" y="506405"/>
                    <a:pt x="1331430" y="508033"/>
                    <a:pt x="1329477" y="509660"/>
                  </a:cubicBezTo>
                  <a:cubicBezTo>
                    <a:pt x="1327849" y="511287"/>
                    <a:pt x="1328175" y="515843"/>
                    <a:pt x="1329802" y="516494"/>
                  </a:cubicBezTo>
                  <a:cubicBezTo>
                    <a:pt x="1331430" y="517145"/>
                    <a:pt x="1338264" y="512914"/>
                    <a:pt x="1341193" y="510962"/>
                  </a:cubicBezTo>
                  <a:cubicBezTo>
                    <a:pt x="1344122" y="509009"/>
                    <a:pt x="1348027" y="504453"/>
                    <a:pt x="1350957" y="503151"/>
                  </a:cubicBezTo>
                  <a:cubicBezTo>
                    <a:pt x="1353886" y="501524"/>
                    <a:pt x="1362998" y="494038"/>
                    <a:pt x="1370484" y="491434"/>
                  </a:cubicBezTo>
                  <a:cubicBezTo>
                    <a:pt x="1377969" y="488505"/>
                    <a:pt x="1378295" y="485576"/>
                    <a:pt x="1381223" y="484925"/>
                  </a:cubicBezTo>
                  <a:cubicBezTo>
                    <a:pt x="1384478" y="484274"/>
                    <a:pt x="1389035" y="482647"/>
                    <a:pt x="1402053" y="481020"/>
                  </a:cubicBezTo>
                  <a:cubicBezTo>
                    <a:pt x="1411166" y="480044"/>
                    <a:pt x="1411166" y="480369"/>
                    <a:pt x="1411816" y="480369"/>
                  </a:cubicBezTo>
                  <a:cubicBezTo>
                    <a:pt x="1414094" y="476138"/>
                    <a:pt x="1417349" y="470931"/>
                    <a:pt x="1419953" y="468978"/>
                  </a:cubicBezTo>
                  <a:cubicBezTo>
                    <a:pt x="1422557" y="467025"/>
                    <a:pt x="1429716" y="463120"/>
                    <a:pt x="1435900" y="459865"/>
                  </a:cubicBezTo>
                  <a:cubicBezTo>
                    <a:pt x="1440457" y="457587"/>
                    <a:pt x="1444687" y="455309"/>
                    <a:pt x="1445989" y="454333"/>
                  </a:cubicBezTo>
                  <a:cubicBezTo>
                    <a:pt x="1447291" y="453356"/>
                    <a:pt x="1448267" y="452380"/>
                    <a:pt x="1449244" y="451404"/>
                  </a:cubicBezTo>
                  <a:cubicBezTo>
                    <a:pt x="1450871" y="449451"/>
                    <a:pt x="1452823" y="447824"/>
                    <a:pt x="1455427" y="446847"/>
                  </a:cubicBezTo>
                  <a:lnTo>
                    <a:pt x="1455427" y="446847"/>
                  </a:lnTo>
                  <a:cubicBezTo>
                    <a:pt x="1457705" y="446197"/>
                    <a:pt x="1459658" y="445546"/>
                    <a:pt x="1461611" y="445220"/>
                  </a:cubicBezTo>
                  <a:cubicBezTo>
                    <a:pt x="1463238" y="444895"/>
                    <a:pt x="1464866" y="444569"/>
                    <a:pt x="1466167" y="444569"/>
                  </a:cubicBezTo>
                  <a:cubicBezTo>
                    <a:pt x="1466818" y="444569"/>
                    <a:pt x="1474303" y="432527"/>
                    <a:pt x="1478859" y="424391"/>
                  </a:cubicBezTo>
                  <a:cubicBezTo>
                    <a:pt x="1481138" y="420486"/>
                    <a:pt x="1482765" y="417556"/>
                    <a:pt x="1483416" y="416906"/>
                  </a:cubicBezTo>
                  <a:cubicBezTo>
                    <a:pt x="1484067" y="416255"/>
                    <a:pt x="1485043" y="415604"/>
                    <a:pt x="1486020" y="415278"/>
                  </a:cubicBezTo>
                  <a:cubicBezTo>
                    <a:pt x="1487321" y="414953"/>
                    <a:pt x="1488623" y="414628"/>
                    <a:pt x="1489275" y="414628"/>
                  </a:cubicBezTo>
                  <a:cubicBezTo>
                    <a:pt x="1490250" y="414628"/>
                    <a:pt x="1493505" y="417556"/>
                    <a:pt x="1496759" y="420486"/>
                  </a:cubicBezTo>
                  <a:cubicBezTo>
                    <a:pt x="1499038" y="422438"/>
                    <a:pt x="1500990" y="424391"/>
                    <a:pt x="1501316" y="424716"/>
                  </a:cubicBezTo>
                  <a:lnTo>
                    <a:pt x="1501316" y="424716"/>
                  </a:lnTo>
                  <a:cubicBezTo>
                    <a:pt x="1501967" y="425042"/>
                    <a:pt x="1506849" y="425693"/>
                    <a:pt x="1512056" y="426344"/>
                  </a:cubicBezTo>
                  <a:cubicBezTo>
                    <a:pt x="1517914" y="426995"/>
                    <a:pt x="1523772" y="427971"/>
                    <a:pt x="1524749" y="427971"/>
                  </a:cubicBezTo>
                  <a:cubicBezTo>
                    <a:pt x="1525074" y="427971"/>
                    <a:pt x="1525725" y="427320"/>
                    <a:pt x="1526376" y="426669"/>
                  </a:cubicBezTo>
                  <a:cubicBezTo>
                    <a:pt x="1527352" y="425367"/>
                    <a:pt x="1528329" y="424391"/>
                    <a:pt x="1528329" y="424066"/>
                  </a:cubicBezTo>
                  <a:cubicBezTo>
                    <a:pt x="1528329" y="424066"/>
                    <a:pt x="1527352" y="422438"/>
                    <a:pt x="1526050" y="420486"/>
                  </a:cubicBezTo>
                  <a:cubicBezTo>
                    <a:pt x="1523447" y="415929"/>
                    <a:pt x="1519216" y="409420"/>
                    <a:pt x="1520193" y="407467"/>
                  </a:cubicBezTo>
                  <a:lnTo>
                    <a:pt x="1520193" y="407467"/>
                  </a:lnTo>
                  <a:cubicBezTo>
                    <a:pt x="1520843" y="405840"/>
                    <a:pt x="1529305" y="405189"/>
                    <a:pt x="1536790" y="404864"/>
                  </a:cubicBezTo>
                  <a:cubicBezTo>
                    <a:pt x="1541998" y="404538"/>
                    <a:pt x="1547205" y="404213"/>
                    <a:pt x="1547856" y="403888"/>
                  </a:cubicBezTo>
                  <a:lnTo>
                    <a:pt x="1547856" y="403888"/>
                  </a:lnTo>
                  <a:cubicBezTo>
                    <a:pt x="1548832" y="403237"/>
                    <a:pt x="1550459" y="400633"/>
                    <a:pt x="1552086" y="398029"/>
                  </a:cubicBezTo>
                  <a:cubicBezTo>
                    <a:pt x="1553389" y="396077"/>
                    <a:pt x="1554365" y="394124"/>
                    <a:pt x="1555341" y="393473"/>
                  </a:cubicBezTo>
                  <a:cubicBezTo>
                    <a:pt x="1556317" y="392497"/>
                    <a:pt x="1558595" y="391846"/>
                    <a:pt x="1561199" y="391195"/>
                  </a:cubicBezTo>
                  <a:cubicBezTo>
                    <a:pt x="1563477" y="390544"/>
                    <a:pt x="1565756" y="389893"/>
                    <a:pt x="1566407" y="389242"/>
                  </a:cubicBezTo>
                  <a:cubicBezTo>
                    <a:pt x="1566732" y="388591"/>
                    <a:pt x="1567383" y="385988"/>
                    <a:pt x="1567708" y="383384"/>
                  </a:cubicBezTo>
                  <a:cubicBezTo>
                    <a:pt x="1568685" y="378177"/>
                    <a:pt x="1569661" y="372319"/>
                    <a:pt x="1572265" y="372319"/>
                  </a:cubicBezTo>
                  <a:cubicBezTo>
                    <a:pt x="1573567" y="372319"/>
                    <a:pt x="1574868" y="372644"/>
                    <a:pt x="1576495" y="372970"/>
                  </a:cubicBezTo>
                  <a:cubicBezTo>
                    <a:pt x="1578448" y="373295"/>
                    <a:pt x="1580401" y="373946"/>
                    <a:pt x="1582029" y="374597"/>
                  </a:cubicBezTo>
                  <a:cubicBezTo>
                    <a:pt x="1585283" y="375573"/>
                    <a:pt x="1585608" y="376875"/>
                    <a:pt x="1585934" y="378828"/>
                  </a:cubicBezTo>
                  <a:cubicBezTo>
                    <a:pt x="1587886" y="378828"/>
                    <a:pt x="1590816" y="378502"/>
                    <a:pt x="1592768" y="378502"/>
                  </a:cubicBezTo>
                  <a:cubicBezTo>
                    <a:pt x="1594395" y="378502"/>
                    <a:pt x="1598626" y="378177"/>
                    <a:pt x="1602207" y="377526"/>
                  </a:cubicBezTo>
                  <a:lnTo>
                    <a:pt x="1602207" y="377526"/>
                  </a:lnTo>
                  <a:cubicBezTo>
                    <a:pt x="1604485" y="377200"/>
                    <a:pt x="1606763" y="376875"/>
                    <a:pt x="1607088" y="376549"/>
                  </a:cubicBezTo>
                  <a:cubicBezTo>
                    <a:pt x="1607413" y="376224"/>
                    <a:pt x="1608716" y="372970"/>
                    <a:pt x="1610017" y="369389"/>
                  </a:cubicBezTo>
                  <a:cubicBezTo>
                    <a:pt x="1611319" y="365810"/>
                    <a:pt x="1612295" y="362229"/>
                    <a:pt x="1612295" y="360277"/>
                  </a:cubicBezTo>
                  <a:cubicBezTo>
                    <a:pt x="1612295" y="358650"/>
                    <a:pt x="1611970" y="353442"/>
                    <a:pt x="1611319" y="347910"/>
                  </a:cubicBezTo>
                  <a:cubicBezTo>
                    <a:pt x="1610668" y="340424"/>
                    <a:pt x="1609692" y="331962"/>
                    <a:pt x="1609041" y="329684"/>
                  </a:cubicBezTo>
                  <a:cubicBezTo>
                    <a:pt x="1608716" y="328382"/>
                    <a:pt x="1608065" y="326430"/>
                    <a:pt x="1606763" y="324152"/>
                  </a:cubicBezTo>
                  <a:cubicBezTo>
                    <a:pt x="1604810" y="319595"/>
                    <a:pt x="1602532" y="314388"/>
                    <a:pt x="1603508" y="311133"/>
                  </a:cubicBezTo>
                  <a:cubicBezTo>
                    <a:pt x="1604485" y="307879"/>
                    <a:pt x="1608065" y="307553"/>
                    <a:pt x="1611644" y="307228"/>
                  </a:cubicBezTo>
                  <a:cubicBezTo>
                    <a:pt x="1613922" y="306902"/>
                    <a:pt x="1616201" y="306577"/>
                    <a:pt x="1617503" y="305926"/>
                  </a:cubicBezTo>
                  <a:cubicBezTo>
                    <a:pt x="1619456" y="304299"/>
                    <a:pt x="1622385" y="299743"/>
                    <a:pt x="1624338" y="296813"/>
                  </a:cubicBezTo>
                  <a:lnTo>
                    <a:pt x="1624338" y="296813"/>
                  </a:lnTo>
                  <a:cubicBezTo>
                    <a:pt x="1625639" y="294861"/>
                    <a:pt x="1626616" y="293559"/>
                    <a:pt x="1626941" y="293233"/>
                  </a:cubicBezTo>
                  <a:cubicBezTo>
                    <a:pt x="1627592" y="292908"/>
                    <a:pt x="1628894" y="293233"/>
                    <a:pt x="1630521" y="294210"/>
                  </a:cubicBezTo>
                  <a:cubicBezTo>
                    <a:pt x="1632148" y="295186"/>
                    <a:pt x="1634426" y="296813"/>
                    <a:pt x="1635077" y="297464"/>
                  </a:cubicBezTo>
                  <a:cubicBezTo>
                    <a:pt x="1635403" y="297790"/>
                    <a:pt x="1642238" y="299417"/>
                    <a:pt x="1648421" y="301044"/>
                  </a:cubicBezTo>
                  <a:cubicBezTo>
                    <a:pt x="1653628" y="302346"/>
                    <a:pt x="1658835" y="303322"/>
                    <a:pt x="1659161" y="303322"/>
                  </a:cubicBezTo>
                  <a:cubicBezTo>
                    <a:pt x="1660137" y="302997"/>
                    <a:pt x="1661439" y="302346"/>
                    <a:pt x="1662740" y="301695"/>
                  </a:cubicBezTo>
                  <a:cubicBezTo>
                    <a:pt x="1663392" y="301370"/>
                    <a:pt x="1663717" y="301044"/>
                    <a:pt x="1663717" y="301044"/>
                  </a:cubicBezTo>
                  <a:cubicBezTo>
                    <a:pt x="1663717" y="300719"/>
                    <a:pt x="1663717" y="299743"/>
                    <a:pt x="1663717" y="298441"/>
                  </a:cubicBezTo>
                  <a:cubicBezTo>
                    <a:pt x="1663717" y="296813"/>
                    <a:pt x="1663717" y="294861"/>
                    <a:pt x="1663717" y="294535"/>
                  </a:cubicBezTo>
                  <a:cubicBezTo>
                    <a:pt x="1663392" y="293233"/>
                    <a:pt x="1665995" y="291281"/>
                    <a:pt x="1668599" y="289002"/>
                  </a:cubicBezTo>
                  <a:cubicBezTo>
                    <a:pt x="1670877" y="287375"/>
                    <a:pt x="1672830" y="285423"/>
                    <a:pt x="1672830" y="285423"/>
                  </a:cubicBezTo>
                  <a:cubicBezTo>
                    <a:pt x="1672830" y="284772"/>
                    <a:pt x="1673156" y="283795"/>
                    <a:pt x="1673481" y="282819"/>
                  </a:cubicBezTo>
                  <a:cubicBezTo>
                    <a:pt x="1673806" y="281517"/>
                    <a:pt x="1674131" y="279564"/>
                    <a:pt x="1674457" y="277937"/>
                  </a:cubicBezTo>
                  <a:cubicBezTo>
                    <a:pt x="1674457" y="275008"/>
                    <a:pt x="1679339" y="270452"/>
                    <a:pt x="1682268" y="267848"/>
                  </a:cubicBezTo>
                  <a:cubicBezTo>
                    <a:pt x="1683244" y="266872"/>
                    <a:pt x="1683895" y="266221"/>
                    <a:pt x="1683895" y="266221"/>
                  </a:cubicBezTo>
                  <a:cubicBezTo>
                    <a:pt x="1684221" y="265895"/>
                    <a:pt x="1684546" y="261990"/>
                    <a:pt x="1684546" y="259061"/>
                  </a:cubicBezTo>
                  <a:cubicBezTo>
                    <a:pt x="1684546" y="257108"/>
                    <a:pt x="1684871" y="255155"/>
                    <a:pt x="1684871" y="254830"/>
                  </a:cubicBezTo>
                  <a:cubicBezTo>
                    <a:pt x="1685197" y="254179"/>
                    <a:pt x="1685848" y="253528"/>
                    <a:pt x="1686499" y="252226"/>
                  </a:cubicBezTo>
                  <a:cubicBezTo>
                    <a:pt x="1687475" y="250925"/>
                    <a:pt x="1688126" y="249623"/>
                    <a:pt x="1688452" y="248972"/>
                  </a:cubicBezTo>
                  <a:cubicBezTo>
                    <a:pt x="1688452" y="248646"/>
                    <a:pt x="1688777" y="247344"/>
                    <a:pt x="1689428" y="245392"/>
                  </a:cubicBezTo>
                  <a:cubicBezTo>
                    <a:pt x="1691381" y="238557"/>
                    <a:pt x="1695286" y="224237"/>
                    <a:pt x="1696588" y="222285"/>
                  </a:cubicBezTo>
                  <a:cubicBezTo>
                    <a:pt x="1697565" y="220983"/>
                    <a:pt x="1700493" y="219681"/>
                    <a:pt x="1703097" y="218705"/>
                  </a:cubicBezTo>
                  <a:cubicBezTo>
                    <a:pt x="1705375" y="217728"/>
                    <a:pt x="1707653" y="216752"/>
                    <a:pt x="1707979" y="216101"/>
                  </a:cubicBezTo>
                  <a:cubicBezTo>
                    <a:pt x="1708630" y="215125"/>
                    <a:pt x="1709280" y="213497"/>
                    <a:pt x="1709606" y="212846"/>
                  </a:cubicBezTo>
                  <a:cubicBezTo>
                    <a:pt x="1708304" y="210894"/>
                    <a:pt x="1704724" y="204710"/>
                    <a:pt x="1704399" y="202757"/>
                  </a:cubicBezTo>
                  <a:cubicBezTo>
                    <a:pt x="1704399" y="201456"/>
                    <a:pt x="1705375" y="199828"/>
                    <a:pt x="1706677" y="197876"/>
                  </a:cubicBezTo>
                  <a:lnTo>
                    <a:pt x="1706677" y="197876"/>
                  </a:lnTo>
                  <a:cubicBezTo>
                    <a:pt x="1707979" y="195923"/>
                    <a:pt x="1709280" y="193970"/>
                    <a:pt x="1708955" y="193319"/>
                  </a:cubicBezTo>
                  <a:cubicBezTo>
                    <a:pt x="1708304" y="192343"/>
                    <a:pt x="1707002" y="191366"/>
                    <a:pt x="1705701" y="190716"/>
                  </a:cubicBezTo>
                  <a:cubicBezTo>
                    <a:pt x="1704399" y="190065"/>
                    <a:pt x="1703097" y="189739"/>
                    <a:pt x="1701795" y="189739"/>
                  </a:cubicBezTo>
                  <a:cubicBezTo>
                    <a:pt x="1700168" y="189739"/>
                    <a:pt x="1697239" y="190390"/>
                    <a:pt x="1694310" y="191041"/>
                  </a:cubicBezTo>
                  <a:cubicBezTo>
                    <a:pt x="1692031" y="191692"/>
                    <a:pt x="1689753" y="192017"/>
                    <a:pt x="1688777" y="192668"/>
                  </a:cubicBezTo>
                  <a:lnTo>
                    <a:pt x="1688777" y="192668"/>
                  </a:lnTo>
                  <a:cubicBezTo>
                    <a:pt x="1688126" y="192994"/>
                    <a:pt x="1687149" y="193645"/>
                    <a:pt x="1685848" y="194296"/>
                  </a:cubicBezTo>
                  <a:cubicBezTo>
                    <a:pt x="1682268" y="196248"/>
                    <a:pt x="1676735" y="199177"/>
                    <a:pt x="1674457" y="199828"/>
                  </a:cubicBezTo>
                  <a:cubicBezTo>
                    <a:pt x="1672179" y="200479"/>
                    <a:pt x="1670226" y="200479"/>
                    <a:pt x="1668599" y="200154"/>
                  </a:cubicBezTo>
                  <a:cubicBezTo>
                    <a:pt x="1667622" y="200154"/>
                    <a:pt x="1666647" y="199828"/>
                    <a:pt x="1665995" y="200154"/>
                  </a:cubicBezTo>
                  <a:cubicBezTo>
                    <a:pt x="1664693" y="200154"/>
                    <a:pt x="1662090" y="201130"/>
                    <a:pt x="1659486" y="202432"/>
                  </a:cubicBezTo>
                  <a:cubicBezTo>
                    <a:pt x="1656883" y="203408"/>
                    <a:pt x="1654604" y="204710"/>
                    <a:pt x="1653953" y="205361"/>
                  </a:cubicBezTo>
                  <a:cubicBezTo>
                    <a:pt x="1653303" y="206012"/>
                    <a:pt x="1652652" y="207639"/>
                    <a:pt x="1652001" y="209266"/>
                  </a:cubicBezTo>
                  <a:cubicBezTo>
                    <a:pt x="1651350" y="210894"/>
                    <a:pt x="1650374" y="212521"/>
                    <a:pt x="1649397" y="213497"/>
                  </a:cubicBezTo>
                  <a:cubicBezTo>
                    <a:pt x="1648421" y="214148"/>
                    <a:pt x="1645817" y="214799"/>
                    <a:pt x="1642563" y="215125"/>
                  </a:cubicBezTo>
                  <a:cubicBezTo>
                    <a:pt x="1638657" y="215450"/>
                    <a:pt x="1633125" y="215450"/>
                    <a:pt x="1628894" y="215450"/>
                  </a:cubicBezTo>
                  <a:lnTo>
                    <a:pt x="1628894" y="215450"/>
                  </a:lnTo>
                  <a:lnTo>
                    <a:pt x="1624988" y="215450"/>
                  </a:lnTo>
                  <a:cubicBezTo>
                    <a:pt x="1617177" y="215450"/>
                    <a:pt x="1605786" y="215450"/>
                    <a:pt x="1603508" y="214799"/>
                  </a:cubicBezTo>
                  <a:cubicBezTo>
                    <a:pt x="1600904" y="214148"/>
                    <a:pt x="1601230" y="211545"/>
                    <a:pt x="1601230" y="208941"/>
                  </a:cubicBezTo>
                  <a:cubicBezTo>
                    <a:pt x="1601230" y="207965"/>
                    <a:pt x="1601556" y="206988"/>
                    <a:pt x="1601230" y="206988"/>
                  </a:cubicBezTo>
                  <a:cubicBezTo>
                    <a:pt x="1600904" y="206663"/>
                    <a:pt x="1600254" y="205686"/>
                    <a:pt x="1599277" y="204710"/>
                  </a:cubicBezTo>
                  <a:cubicBezTo>
                    <a:pt x="1597650" y="202757"/>
                    <a:pt x="1595698" y="200479"/>
                    <a:pt x="1595372" y="199177"/>
                  </a:cubicBezTo>
                  <a:cubicBezTo>
                    <a:pt x="1595047" y="197550"/>
                    <a:pt x="1596348" y="195272"/>
                    <a:pt x="1597325" y="193319"/>
                  </a:cubicBezTo>
                  <a:lnTo>
                    <a:pt x="1597325" y="193319"/>
                  </a:lnTo>
                  <a:cubicBezTo>
                    <a:pt x="1597976" y="192343"/>
                    <a:pt x="1598301" y="191366"/>
                    <a:pt x="1598626" y="191041"/>
                  </a:cubicBezTo>
                  <a:cubicBezTo>
                    <a:pt x="1598952" y="190065"/>
                    <a:pt x="1598301" y="187787"/>
                    <a:pt x="1597976" y="187136"/>
                  </a:cubicBezTo>
                  <a:cubicBezTo>
                    <a:pt x="1596999" y="186159"/>
                    <a:pt x="1593745" y="183881"/>
                    <a:pt x="1592117" y="182579"/>
                  </a:cubicBezTo>
                  <a:cubicBezTo>
                    <a:pt x="1590165" y="180952"/>
                    <a:pt x="1591467" y="178023"/>
                    <a:pt x="1592117" y="175419"/>
                  </a:cubicBezTo>
                  <a:cubicBezTo>
                    <a:pt x="1592443" y="174117"/>
                    <a:pt x="1593094" y="172816"/>
                    <a:pt x="1593094" y="172816"/>
                  </a:cubicBezTo>
                  <a:lnTo>
                    <a:pt x="1593094" y="172816"/>
                  </a:lnTo>
                  <a:cubicBezTo>
                    <a:pt x="1593094" y="172816"/>
                    <a:pt x="1592117" y="172816"/>
                    <a:pt x="1591141" y="172816"/>
                  </a:cubicBezTo>
                  <a:cubicBezTo>
                    <a:pt x="1588538" y="172816"/>
                    <a:pt x="1585283" y="173141"/>
                    <a:pt x="1584632" y="173141"/>
                  </a:cubicBezTo>
                  <a:lnTo>
                    <a:pt x="1584632" y="173141"/>
                  </a:lnTo>
                  <a:cubicBezTo>
                    <a:pt x="1583004" y="173467"/>
                    <a:pt x="1576495" y="166307"/>
                    <a:pt x="1570638" y="160448"/>
                  </a:cubicBezTo>
                  <a:cubicBezTo>
                    <a:pt x="1566407" y="156218"/>
                    <a:pt x="1562826" y="152312"/>
                    <a:pt x="1562501" y="151987"/>
                  </a:cubicBezTo>
                  <a:cubicBezTo>
                    <a:pt x="1562176" y="151987"/>
                    <a:pt x="1560548" y="152963"/>
                    <a:pt x="1558921" y="153939"/>
                  </a:cubicBezTo>
                  <a:lnTo>
                    <a:pt x="1558921" y="153939"/>
                  </a:lnTo>
                  <a:cubicBezTo>
                    <a:pt x="1558270" y="154590"/>
                    <a:pt x="1557294" y="154916"/>
                    <a:pt x="1556643" y="155241"/>
                  </a:cubicBezTo>
                  <a:cubicBezTo>
                    <a:pt x="1554690" y="156218"/>
                    <a:pt x="1548507" y="153289"/>
                    <a:pt x="1542974" y="150685"/>
                  </a:cubicBezTo>
                  <a:cubicBezTo>
                    <a:pt x="1539068" y="148732"/>
                    <a:pt x="1535163" y="147105"/>
                    <a:pt x="1534512" y="147105"/>
                  </a:cubicBezTo>
                  <a:cubicBezTo>
                    <a:pt x="1532885" y="147105"/>
                    <a:pt x="1527677" y="147105"/>
                    <a:pt x="1523121" y="146780"/>
                  </a:cubicBezTo>
                  <a:cubicBezTo>
                    <a:pt x="1520193" y="146780"/>
                    <a:pt x="1517914" y="146454"/>
                    <a:pt x="1516612" y="146454"/>
                  </a:cubicBezTo>
                  <a:cubicBezTo>
                    <a:pt x="1514985" y="146454"/>
                    <a:pt x="1513032" y="144827"/>
                    <a:pt x="1511405" y="142548"/>
                  </a:cubicBezTo>
                  <a:cubicBezTo>
                    <a:pt x="1508802" y="139294"/>
                    <a:pt x="1506523" y="134738"/>
                    <a:pt x="1506523" y="133436"/>
                  </a:cubicBezTo>
                  <a:cubicBezTo>
                    <a:pt x="1506523" y="132785"/>
                    <a:pt x="1506523" y="130832"/>
                    <a:pt x="1506523" y="128880"/>
                  </a:cubicBezTo>
                  <a:cubicBezTo>
                    <a:pt x="1506849" y="125625"/>
                    <a:pt x="1507499" y="121720"/>
                    <a:pt x="1507825" y="120418"/>
                  </a:cubicBezTo>
                  <a:cubicBezTo>
                    <a:pt x="1508150" y="119441"/>
                    <a:pt x="1503594" y="109678"/>
                    <a:pt x="1501316" y="104471"/>
                  </a:cubicBezTo>
                  <a:cubicBezTo>
                    <a:pt x="1500340" y="102843"/>
                    <a:pt x="1500014" y="101541"/>
                    <a:pt x="1500014" y="101216"/>
                  </a:cubicBezTo>
                  <a:lnTo>
                    <a:pt x="1500014" y="101216"/>
                  </a:lnTo>
                  <a:cubicBezTo>
                    <a:pt x="1500014" y="101216"/>
                    <a:pt x="1498387" y="99914"/>
                    <a:pt x="1497085" y="98612"/>
                  </a:cubicBezTo>
                  <a:lnTo>
                    <a:pt x="1497085" y="98612"/>
                  </a:lnTo>
                  <a:cubicBezTo>
                    <a:pt x="1495458" y="97311"/>
                    <a:pt x="1494156" y="96009"/>
                    <a:pt x="1493831" y="95683"/>
                  </a:cubicBezTo>
                  <a:lnTo>
                    <a:pt x="1493831" y="95683"/>
                  </a:lnTo>
                  <a:cubicBezTo>
                    <a:pt x="1493505" y="95358"/>
                    <a:pt x="1493505" y="93080"/>
                    <a:pt x="1493505" y="90802"/>
                  </a:cubicBezTo>
                  <a:cubicBezTo>
                    <a:pt x="1493505" y="87547"/>
                    <a:pt x="1493180" y="83967"/>
                    <a:pt x="1493180" y="83642"/>
                  </a:cubicBezTo>
                  <a:cubicBezTo>
                    <a:pt x="1493180" y="83316"/>
                    <a:pt x="1492529" y="83967"/>
                    <a:pt x="1491553" y="84292"/>
                  </a:cubicBezTo>
                  <a:cubicBezTo>
                    <a:pt x="1489599" y="84618"/>
                    <a:pt x="1487972" y="84618"/>
                    <a:pt x="1487321" y="83642"/>
                  </a:cubicBezTo>
                  <a:lnTo>
                    <a:pt x="1487321" y="83642"/>
                  </a:lnTo>
                  <a:cubicBezTo>
                    <a:pt x="1486996" y="82991"/>
                    <a:pt x="1483741" y="75831"/>
                    <a:pt x="1480812" y="68996"/>
                  </a:cubicBezTo>
                  <a:cubicBezTo>
                    <a:pt x="1478534" y="63789"/>
                    <a:pt x="1476581" y="58907"/>
                    <a:pt x="1476256" y="57931"/>
                  </a:cubicBezTo>
                  <a:cubicBezTo>
                    <a:pt x="1475931" y="56629"/>
                    <a:pt x="1476581" y="55327"/>
                    <a:pt x="1477232" y="54025"/>
                  </a:cubicBezTo>
                  <a:lnTo>
                    <a:pt x="1477232" y="54025"/>
                  </a:lnTo>
                  <a:cubicBezTo>
                    <a:pt x="1477884" y="53049"/>
                    <a:pt x="1478209" y="51747"/>
                    <a:pt x="1478209" y="51096"/>
                  </a:cubicBezTo>
                  <a:cubicBezTo>
                    <a:pt x="1478209" y="50120"/>
                    <a:pt x="1472676" y="44262"/>
                    <a:pt x="1468771" y="40356"/>
                  </a:cubicBezTo>
                  <a:cubicBezTo>
                    <a:pt x="1466818" y="38404"/>
                    <a:pt x="1465190" y="36776"/>
                    <a:pt x="1464866" y="36125"/>
                  </a:cubicBezTo>
                  <a:cubicBezTo>
                    <a:pt x="1463563" y="34498"/>
                    <a:pt x="1464540" y="31894"/>
                    <a:pt x="1465516" y="29616"/>
                  </a:cubicBezTo>
                  <a:cubicBezTo>
                    <a:pt x="1465841" y="28640"/>
                    <a:pt x="1466493" y="27338"/>
                    <a:pt x="1466493" y="27013"/>
                  </a:cubicBezTo>
                  <a:cubicBezTo>
                    <a:pt x="1466493" y="26687"/>
                    <a:pt x="1464866" y="25060"/>
                    <a:pt x="1462587" y="23433"/>
                  </a:cubicBezTo>
                  <a:cubicBezTo>
                    <a:pt x="1459332" y="21154"/>
                    <a:pt x="1455427" y="18551"/>
                    <a:pt x="1453800" y="17900"/>
                  </a:cubicBezTo>
                  <a:cubicBezTo>
                    <a:pt x="1452823" y="17575"/>
                    <a:pt x="1451522" y="16924"/>
                    <a:pt x="1450220" y="16273"/>
                  </a:cubicBezTo>
                  <a:cubicBezTo>
                    <a:pt x="1446966" y="14645"/>
                    <a:pt x="1443385" y="12693"/>
                    <a:pt x="1441432" y="12693"/>
                  </a:cubicBezTo>
                  <a:cubicBezTo>
                    <a:pt x="1440781" y="12693"/>
                    <a:pt x="1439805" y="12693"/>
                    <a:pt x="1438503" y="12693"/>
                  </a:cubicBezTo>
                  <a:cubicBezTo>
                    <a:pt x="1435249" y="12693"/>
                    <a:pt x="1431018" y="12693"/>
                    <a:pt x="1426462" y="13018"/>
                  </a:cubicBezTo>
                  <a:cubicBezTo>
                    <a:pt x="1422231" y="13344"/>
                    <a:pt x="1413444" y="8136"/>
                    <a:pt x="1406935" y="4231"/>
                  </a:cubicBezTo>
                  <a:cubicBezTo>
                    <a:pt x="1403029" y="1953"/>
                    <a:pt x="1400100" y="0"/>
                    <a:pt x="1399449" y="0"/>
                  </a:cubicBezTo>
                  <a:cubicBezTo>
                    <a:pt x="1398473" y="0"/>
                    <a:pt x="1393917" y="325"/>
                    <a:pt x="1388709" y="651"/>
                  </a:cubicBezTo>
                  <a:cubicBezTo>
                    <a:pt x="1381223" y="976"/>
                    <a:pt x="1371786" y="1627"/>
                    <a:pt x="1367880" y="1953"/>
                  </a:cubicBezTo>
                  <a:cubicBezTo>
                    <a:pt x="1362022" y="2278"/>
                    <a:pt x="1358117" y="3905"/>
                    <a:pt x="1349655" y="6509"/>
                  </a:cubicBezTo>
                  <a:lnTo>
                    <a:pt x="1346400" y="7485"/>
                  </a:lnTo>
                  <a:lnTo>
                    <a:pt x="1346400" y="7485"/>
                  </a:lnTo>
                  <a:cubicBezTo>
                    <a:pt x="1339566" y="9764"/>
                    <a:pt x="1332405" y="9764"/>
                    <a:pt x="1327524" y="9764"/>
                  </a:cubicBezTo>
                  <a:cubicBezTo>
                    <a:pt x="1324595" y="9764"/>
                    <a:pt x="1322642" y="9764"/>
                    <a:pt x="1321666" y="10089"/>
                  </a:cubicBezTo>
                  <a:cubicBezTo>
                    <a:pt x="1321015" y="10415"/>
                    <a:pt x="1320690" y="10740"/>
                    <a:pt x="1320364" y="11391"/>
                  </a:cubicBezTo>
                  <a:cubicBezTo>
                    <a:pt x="1319713" y="12367"/>
                    <a:pt x="1318412" y="13669"/>
                    <a:pt x="1313855" y="16273"/>
                  </a:cubicBezTo>
                  <a:cubicBezTo>
                    <a:pt x="1310926" y="18225"/>
                    <a:pt x="1308322" y="20178"/>
                    <a:pt x="1306369" y="22131"/>
                  </a:cubicBezTo>
                  <a:cubicBezTo>
                    <a:pt x="1303766" y="24734"/>
                    <a:pt x="1302139" y="27013"/>
                    <a:pt x="1301162" y="28965"/>
                  </a:cubicBezTo>
                  <a:cubicBezTo>
                    <a:pt x="1299535" y="31569"/>
                    <a:pt x="1300837" y="33847"/>
                    <a:pt x="1301487" y="35149"/>
                  </a:cubicBezTo>
                  <a:lnTo>
                    <a:pt x="1301487" y="35149"/>
                  </a:lnTo>
                  <a:lnTo>
                    <a:pt x="1301487" y="35474"/>
                  </a:lnTo>
                  <a:lnTo>
                    <a:pt x="1301487" y="35474"/>
                  </a:lnTo>
                  <a:cubicBezTo>
                    <a:pt x="1301813" y="35800"/>
                    <a:pt x="1302139" y="34498"/>
                    <a:pt x="1303440" y="34173"/>
                  </a:cubicBezTo>
                  <a:cubicBezTo>
                    <a:pt x="1304417" y="33522"/>
                    <a:pt x="1305718" y="33196"/>
                    <a:pt x="1306695" y="32871"/>
                  </a:cubicBezTo>
                  <a:cubicBezTo>
                    <a:pt x="1307996" y="32545"/>
                    <a:pt x="1310275" y="32871"/>
                    <a:pt x="1312553" y="33522"/>
                  </a:cubicBezTo>
                  <a:cubicBezTo>
                    <a:pt x="1314505" y="34173"/>
                    <a:pt x="1316784" y="34824"/>
                    <a:pt x="1318737" y="35800"/>
                  </a:cubicBezTo>
                  <a:cubicBezTo>
                    <a:pt x="1322317" y="37753"/>
                    <a:pt x="1320690" y="40682"/>
                    <a:pt x="1319062" y="43611"/>
                  </a:cubicBezTo>
                  <a:cubicBezTo>
                    <a:pt x="1318412" y="44587"/>
                    <a:pt x="1318086" y="45563"/>
                    <a:pt x="1318086" y="46214"/>
                  </a:cubicBezTo>
                  <a:cubicBezTo>
                    <a:pt x="1318086" y="46865"/>
                    <a:pt x="1319387" y="47842"/>
                    <a:pt x="1320364" y="48818"/>
                  </a:cubicBezTo>
                  <a:cubicBezTo>
                    <a:pt x="1321991" y="50120"/>
                    <a:pt x="1323293" y="51096"/>
                    <a:pt x="1322642" y="52723"/>
                  </a:cubicBezTo>
                  <a:cubicBezTo>
                    <a:pt x="1322317" y="53700"/>
                    <a:pt x="1318412" y="57280"/>
                    <a:pt x="1314180" y="61836"/>
                  </a:cubicBezTo>
                  <a:lnTo>
                    <a:pt x="1314180" y="61836"/>
                  </a:lnTo>
                  <a:cubicBezTo>
                    <a:pt x="1308648" y="67369"/>
                    <a:pt x="1302464" y="73878"/>
                    <a:pt x="1300512" y="76156"/>
                  </a:cubicBezTo>
                  <a:cubicBezTo>
                    <a:pt x="1298559" y="78760"/>
                    <a:pt x="1294653" y="85594"/>
                    <a:pt x="1290748" y="92103"/>
                  </a:cubicBezTo>
                  <a:cubicBezTo>
                    <a:pt x="1287493" y="97311"/>
                    <a:pt x="1284564" y="102192"/>
                    <a:pt x="1283262" y="104471"/>
                  </a:cubicBezTo>
                  <a:cubicBezTo>
                    <a:pt x="1281635" y="107074"/>
                    <a:pt x="1281309" y="112281"/>
                    <a:pt x="1280984" y="116838"/>
                  </a:cubicBezTo>
                  <a:cubicBezTo>
                    <a:pt x="1280984" y="120092"/>
                    <a:pt x="1280659" y="123347"/>
                    <a:pt x="1280008" y="124974"/>
                  </a:cubicBezTo>
                  <a:cubicBezTo>
                    <a:pt x="1278706" y="127903"/>
                    <a:pt x="1276103" y="129530"/>
                    <a:pt x="1274475" y="130832"/>
                  </a:cubicBezTo>
                  <a:lnTo>
                    <a:pt x="1274475" y="130832"/>
                  </a:lnTo>
                  <a:cubicBezTo>
                    <a:pt x="1273824" y="131158"/>
                    <a:pt x="1273499" y="131483"/>
                    <a:pt x="1273173" y="131809"/>
                  </a:cubicBezTo>
                  <a:cubicBezTo>
                    <a:pt x="1272197" y="132785"/>
                    <a:pt x="1268291" y="133436"/>
                    <a:pt x="1264386" y="134087"/>
                  </a:cubicBezTo>
                  <a:cubicBezTo>
                    <a:pt x="1261131" y="134738"/>
                    <a:pt x="1257877" y="135063"/>
                    <a:pt x="1256250" y="135714"/>
                  </a:cubicBezTo>
                  <a:cubicBezTo>
                    <a:pt x="1254297" y="136365"/>
                    <a:pt x="1250391" y="139294"/>
                    <a:pt x="1246486" y="142223"/>
                  </a:cubicBezTo>
                  <a:cubicBezTo>
                    <a:pt x="1242906" y="144827"/>
                    <a:pt x="1239000" y="147430"/>
                    <a:pt x="1237048" y="148407"/>
                  </a:cubicBezTo>
                  <a:lnTo>
                    <a:pt x="1237048" y="148407"/>
                  </a:lnTo>
                  <a:lnTo>
                    <a:pt x="1237048" y="148407"/>
                  </a:lnTo>
                  <a:lnTo>
                    <a:pt x="1237048" y="148407"/>
                  </a:lnTo>
                  <a:cubicBezTo>
                    <a:pt x="1234444" y="149383"/>
                    <a:pt x="1226633" y="147430"/>
                    <a:pt x="1219473" y="145152"/>
                  </a:cubicBezTo>
                  <a:cubicBezTo>
                    <a:pt x="1214267" y="143525"/>
                    <a:pt x="1209385" y="141572"/>
                    <a:pt x="1206455" y="139945"/>
                  </a:cubicBezTo>
                  <a:cubicBezTo>
                    <a:pt x="1205804" y="140921"/>
                    <a:pt x="1204503" y="142548"/>
                    <a:pt x="1202876" y="144501"/>
                  </a:cubicBezTo>
                  <a:cubicBezTo>
                    <a:pt x="1201573" y="145803"/>
                    <a:pt x="1201248" y="147430"/>
                    <a:pt x="1200923" y="149383"/>
                  </a:cubicBezTo>
                  <a:cubicBezTo>
                    <a:pt x="1200272" y="151661"/>
                    <a:pt x="1199621" y="154265"/>
                    <a:pt x="1197668" y="157519"/>
                  </a:cubicBezTo>
                  <a:cubicBezTo>
                    <a:pt x="1196692" y="159472"/>
                    <a:pt x="1195390" y="161750"/>
                    <a:pt x="1193763" y="164029"/>
                  </a:cubicBezTo>
                  <a:cubicBezTo>
                    <a:pt x="1190182" y="169887"/>
                    <a:pt x="1185626" y="177372"/>
                    <a:pt x="1183999" y="182579"/>
                  </a:cubicBezTo>
                  <a:cubicBezTo>
                    <a:pt x="1183023" y="186159"/>
                    <a:pt x="1183023" y="187787"/>
                    <a:pt x="1183023" y="189088"/>
                  </a:cubicBezTo>
                  <a:lnTo>
                    <a:pt x="1183023" y="189088"/>
                  </a:lnTo>
                  <a:cubicBezTo>
                    <a:pt x="1183023" y="190390"/>
                    <a:pt x="1183348" y="191692"/>
                    <a:pt x="1182046" y="193970"/>
                  </a:cubicBezTo>
                  <a:cubicBezTo>
                    <a:pt x="1180419" y="196899"/>
                    <a:pt x="1179442" y="197225"/>
                    <a:pt x="1178141" y="197876"/>
                  </a:cubicBezTo>
                  <a:cubicBezTo>
                    <a:pt x="1177490" y="198201"/>
                    <a:pt x="1176514" y="198526"/>
                    <a:pt x="1175212" y="199828"/>
                  </a:cubicBezTo>
                  <a:cubicBezTo>
                    <a:pt x="1173259" y="201781"/>
                    <a:pt x="1173585" y="203083"/>
                    <a:pt x="1173910" y="204385"/>
                  </a:cubicBezTo>
                  <a:cubicBezTo>
                    <a:pt x="1173910" y="205036"/>
                    <a:pt x="1174236" y="205686"/>
                    <a:pt x="1174236" y="206012"/>
                  </a:cubicBezTo>
                  <a:cubicBezTo>
                    <a:pt x="1174236" y="206663"/>
                    <a:pt x="1175863" y="208290"/>
                    <a:pt x="1178141" y="210568"/>
                  </a:cubicBezTo>
                  <a:cubicBezTo>
                    <a:pt x="1180419" y="212521"/>
                    <a:pt x="1183348" y="214474"/>
                    <a:pt x="1185951" y="216101"/>
                  </a:cubicBezTo>
                  <a:cubicBezTo>
                    <a:pt x="1187579" y="216752"/>
                    <a:pt x="1188230" y="216752"/>
                    <a:pt x="1188555" y="216426"/>
                  </a:cubicBezTo>
                  <a:lnTo>
                    <a:pt x="1188555" y="216426"/>
                  </a:lnTo>
                  <a:cubicBezTo>
                    <a:pt x="1188881" y="215775"/>
                    <a:pt x="1188881" y="214799"/>
                    <a:pt x="1188881" y="213823"/>
                  </a:cubicBezTo>
                  <a:cubicBezTo>
                    <a:pt x="1188881" y="212846"/>
                    <a:pt x="1188881" y="211870"/>
                    <a:pt x="1189206" y="211219"/>
                  </a:cubicBezTo>
                  <a:cubicBezTo>
                    <a:pt x="1190182" y="209592"/>
                    <a:pt x="1195715" y="209266"/>
                    <a:pt x="1200923" y="208941"/>
                  </a:cubicBezTo>
                  <a:cubicBezTo>
                    <a:pt x="1204828" y="208616"/>
                    <a:pt x="1208408" y="208616"/>
                    <a:pt x="1209385" y="207965"/>
                  </a:cubicBezTo>
                  <a:cubicBezTo>
                    <a:pt x="1211663" y="206988"/>
                    <a:pt x="1214917" y="209266"/>
                    <a:pt x="1218497" y="211545"/>
                  </a:cubicBezTo>
                  <a:lnTo>
                    <a:pt x="1218497" y="211545"/>
                  </a:lnTo>
                  <a:cubicBezTo>
                    <a:pt x="1221101" y="213172"/>
                    <a:pt x="1223704" y="215125"/>
                    <a:pt x="1225982" y="215775"/>
                  </a:cubicBezTo>
                  <a:cubicBezTo>
                    <a:pt x="1228260" y="216426"/>
                    <a:pt x="1229237" y="213497"/>
                    <a:pt x="1230213" y="211219"/>
                  </a:cubicBezTo>
                  <a:cubicBezTo>
                    <a:pt x="1230864" y="209592"/>
                    <a:pt x="1231190" y="207965"/>
                    <a:pt x="1232491" y="207314"/>
                  </a:cubicBezTo>
                  <a:cubicBezTo>
                    <a:pt x="1233468" y="206337"/>
                    <a:pt x="1238024" y="206012"/>
                    <a:pt x="1242906" y="205686"/>
                  </a:cubicBezTo>
                  <a:cubicBezTo>
                    <a:pt x="1249090" y="205361"/>
                    <a:pt x="1256575" y="205036"/>
                    <a:pt x="1258853" y="205361"/>
                  </a:cubicBezTo>
                  <a:cubicBezTo>
                    <a:pt x="1260806" y="205686"/>
                    <a:pt x="1266664" y="210243"/>
                    <a:pt x="1273499" y="216101"/>
                  </a:cubicBezTo>
                  <a:cubicBezTo>
                    <a:pt x="1283262" y="224563"/>
                    <a:pt x="1294653" y="235303"/>
                    <a:pt x="1296281" y="237255"/>
                  </a:cubicBezTo>
                  <a:cubicBezTo>
                    <a:pt x="1298884" y="240510"/>
                    <a:pt x="1298233" y="244416"/>
                    <a:pt x="1297908" y="247670"/>
                  </a:cubicBezTo>
                  <a:cubicBezTo>
                    <a:pt x="1297908" y="248321"/>
                    <a:pt x="1297582" y="248972"/>
                    <a:pt x="1297582" y="249623"/>
                  </a:cubicBezTo>
                  <a:cubicBezTo>
                    <a:pt x="1297257" y="252226"/>
                    <a:pt x="1296281" y="252877"/>
                    <a:pt x="1294328" y="252877"/>
                  </a:cubicBezTo>
                  <a:cubicBezTo>
                    <a:pt x="1293677" y="252877"/>
                    <a:pt x="1293351" y="252552"/>
                    <a:pt x="1292375" y="252552"/>
                  </a:cubicBezTo>
                  <a:cubicBezTo>
                    <a:pt x="1291399" y="252226"/>
                    <a:pt x="1290096" y="251901"/>
                    <a:pt x="1288469" y="251901"/>
                  </a:cubicBezTo>
                  <a:cubicBezTo>
                    <a:pt x="1285866" y="251575"/>
                    <a:pt x="1280984" y="251575"/>
                    <a:pt x="1275126" y="251575"/>
                  </a:cubicBezTo>
                  <a:cubicBezTo>
                    <a:pt x="1269268" y="251575"/>
                    <a:pt x="1262433" y="251901"/>
                    <a:pt x="1255599" y="252877"/>
                  </a:cubicBezTo>
                  <a:cubicBezTo>
                    <a:pt x="1247463" y="254179"/>
                    <a:pt x="1243232" y="256457"/>
                    <a:pt x="1238350" y="258735"/>
                  </a:cubicBezTo>
                  <a:cubicBezTo>
                    <a:pt x="1235421" y="260363"/>
                    <a:pt x="1232491" y="261664"/>
                    <a:pt x="1228586" y="263292"/>
                  </a:cubicBezTo>
                  <a:cubicBezTo>
                    <a:pt x="1220776" y="266221"/>
                    <a:pt x="1217195" y="264593"/>
                    <a:pt x="1214591" y="263617"/>
                  </a:cubicBezTo>
                  <a:cubicBezTo>
                    <a:pt x="1213941" y="263292"/>
                    <a:pt x="1213290" y="262966"/>
                    <a:pt x="1212639" y="262966"/>
                  </a:cubicBezTo>
                  <a:cubicBezTo>
                    <a:pt x="1211988" y="262966"/>
                    <a:pt x="1211012" y="263292"/>
                    <a:pt x="1210035" y="263292"/>
                  </a:cubicBezTo>
                  <a:cubicBezTo>
                    <a:pt x="1208408" y="263617"/>
                    <a:pt x="1206455" y="263617"/>
                    <a:pt x="1204828" y="263943"/>
                  </a:cubicBezTo>
                  <a:cubicBezTo>
                    <a:pt x="1203851" y="264268"/>
                    <a:pt x="1201899" y="265895"/>
                    <a:pt x="1200272" y="267848"/>
                  </a:cubicBezTo>
                  <a:cubicBezTo>
                    <a:pt x="1198319" y="269801"/>
                    <a:pt x="1196692" y="272079"/>
                    <a:pt x="1196041" y="273055"/>
                  </a:cubicBezTo>
                  <a:cubicBezTo>
                    <a:pt x="1195390" y="274032"/>
                    <a:pt x="1195064" y="276310"/>
                    <a:pt x="1194739" y="278913"/>
                  </a:cubicBezTo>
                  <a:lnTo>
                    <a:pt x="1194739" y="278913"/>
                  </a:lnTo>
                  <a:cubicBezTo>
                    <a:pt x="1194414" y="280541"/>
                    <a:pt x="1194414" y="282493"/>
                    <a:pt x="1193763" y="283795"/>
                  </a:cubicBezTo>
                  <a:cubicBezTo>
                    <a:pt x="1193112" y="285748"/>
                    <a:pt x="1190833" y="287701"/>
                    <a:pt x="1187904" y="289328"/>
                  </a:cubicBezTo>
                  <a:cubicBezTo>
                    <a:pt x="1184324" y="291606"/>
                    <a:pt x="1179442" y="293233"/>
                    <a:pt x="1176188" y="294210"/>
                  </a:cubicBezTo>
                  <a:cubicBezTo>
                    <a:pt x="1173259" y="294861"/>
                    <a:pt x="1168052" y="294535"/>
                    <a:pt x="1162845" y="294535"/>
                  </a:cubicBezTo>
                  <a:cubicBezTo>
                    <a:pt x="1157637" y="294210"/>
                    <a:pt x="1152430" y="293884"/>
                    <a:pt x="1150152" y="294535"/>
                  </a:cubicBezTo>
                  <a:cubicBezTo>
                    <a:pt x="1147874" y="295186"/>
                    <a:pt x="1142992" y="300068"/>
                    <a:pt x="1137785" y="305275"/>
                  </a:cubicBezTo>
                  <a:cubicBezTo>
                    <a:pt x="1132252" y="310808"/>
                    <a:pt x="1126394" y="316666"/>
                    <a:pt x="1122814" y="317968"/>
                  </a:cubicBezTo>
                  <a:cubicBezTo>
                    <a:pt x="1117932" y="319920"/>
                    <a:pt x="1115003" y="319270"/>
                    <a:pt x="1112074" y="318619"/>
                  </a:cubicBezTo>
                  <a:cubicBezTo>
                    <a:pt x="1110772" y="318293"/>
                    <a:pt x="1109470" y="317968"/>
                    <a:pt x="1108168" y="317968"/>
                  </a:cubicBezTo>
                  <a:cubicBezTo>
                    <a:pt x="1105240" y="317642"/>
                    <a:pt x="1101985" y="315690"/>
                    <a:pt x="1098731" y="313411"/>
                  </a:cubicBezTo>
                  <a:cubicBezTo>
                    <a:pt x="1096127" y="311459"/>
                    <a:pt x="1093197" y="309506"/>
                    <a:pt x="1089618" y="308204"/>
                  </a:cubicBezTo>
                  <a:cubicBezTo>
                    <a:pt x="1085712" y="306577"/>
                    <a:pt x="1082783" y="305926"/>
                    <a:pt x="1080179" y="305601"/>
                  </a:cubicBezTo>
                  <a:cubicBezTo>
                    <a:pt x="1077576" y="305275"/>
                    <a:pt x="1075297" y="305601"/>
                    <a:pt x="1073345" y="305926"/>
                  </a:cubicBezTo>
                  <a:cubicBezTo>
                    <a:pt x="1071067" y="306577"/>
                    <a:pt x="1068788" y="308855"/>
                    <a:pt x="1066836" y="311459"/>
                  </a:cubicBezTo>
                  <a:cubicBezTo>
                    <a:pt x="1065859" y="312761"/>
                    <a:pt x="1064558" y="314388"/>
                    <a:pt x="1063256" y="315364"/>
                  </a:cubicBezTo>
                  <a:cubicBezTo>
                    <a:pt x="1061628" y="316666"/>
                    <a:pt x="1060652" y="318944"/>
                    <a:pt x="1060001" y="321548"/>
                  </a:cubicBezTo>
                  <a:cubicBezTo>
                    <a:pt x="1059025" y="324152"/>
                    <a:pt x="1058700" y="327081"/>
                    <a:pt x="1058049" y="329684"/>
                  </a:cubicBezTo>
                  <a:cubicBezTo>
                    <a:pt x="1057723" y="331311"/>
                    <a:pt x="1060978" y="335217"/>
                    <a:pt x="1064558" y="339122"/>
                  </a:cubicBezTo>
                  <a:cubicBezTo>
                    <a:pt x="1068788" y="344004"/>
                    <a:pt x="1073345" y="349211"/>
                    <a:pt x="1072694" y="353117"/>
                  </a:cubicBezTo>
                  <a:cubicBezTo>
                    <a:pt x="1071718" y="358324"/>
                    <a:pt x="1068138" y="359626"/>
                    <a:pt x="1063256" y="361253"/>
                  </a:cubicBezTo>
                  <a:cubicBezTo>
                    <a:pt x="1061303" y="361904"/>
                    <a:pt x="1059025" y="362555"/>
                    <a:pt x="1057072" y="363857"/>
                  </a:cubicBezTo>
                  <a:cubicBezTo>
                    <a:pt x="1053167" y="365810"/>
                    <a:pt x="1051865" y="365484"/>
                    <a:pt x="1050888" y="365159"/>
                  </a:cubicBezTo>
                  <a:cubicBezTo>
                    <a:pt x="1050238" y="364833"/>
                    <a:pt x="1049261" y="364508"/>
                    <a:pt x="1044705" y="366786"/>
                  </a:cubicBezTo>
                  <a:cubicBezTo>
                    <a:pt x="1038522" y="370040"/>
                    <a:pt x="1035918" y="375898"/>
                    <a:pt x="1033965" y="380780"/>
                  </a:cubicBezTo>
                  <a:lnTo>
                    <a:pt x="1033965" y="380780"/>
                  </a:lnTo>
                  <a:cubicBezTo>
                    <a:pt x="1032988" y="382733"/>
                    <a:pt x="1032338" y="384686"/>
                    <a:pt x="1031361" y="385988"/>
                  </a:cubicBezTo>
                  <a:cubicBezTo>
                    <a:pt x="1030060" y="387940"/>
                    <a:pt x="1025829" y="390219"/>
                    <a:pt x="1020622" y="392171"/>
                  </a:cubicBezTo>
                  <a:cubicBezTo>
                    <a:pt x="1014113" y="394775"/>
                    <a:pt x="1005651" y="397053"/>
                    <a:pt x="1000769" y="398029"/>
                  </a:cubicBezTo>
                  <a:cubicBezTo>
                    <a:pt x="995561" y="399006"/>
                    <a:pt x="972780" y="400633"/>
                    <a:pt x="954229" y="401935"/>
                  </a:cubicBezTo>
                  <a:cubicBezTo>
                    <a:pt x="942513" y="402911"/>
                    <a:pt x="932424" y="403562"/>
                    <a:pt x="930471" y="403888"/>
                  </a:cubicBezTo>
                  <a:cubicBezTo>
                    <a:pt x="927868" y="404213"/>
                    <a:pt x="920382" y="407142"/>
                    <a:pt x="912571" y="410397"/>
                  </a:cubicBezTo>
                  <a:cubicBezTo>
                    <a:pt x="903133" y="414302"/>
                    <a:pt x="893043" y="418858"/>
                    <a:pt x="888813" y="421137"/>
                  </a:cubicBezTo>
                  <a:cubicBezTo>
                    <a:pt x="884907" y="423415"/>
                    <a:pt x="883931" y="424391"/>
                    <a:pt x="882955" y="425042"/>
                  </a:cubicBezTo>
                  <a:lnTo>
                    <a:pt x="882955" y="425042"/>
                  </a:lnTo>
                  <a:cubicBezTo>
                    <a:pt x="881978" y="426018"/>
                    <a:pt x="881653" y="426344"/>
                    <a:pt x="878724" y="427320"/>
                  </a:cubicBezTo>
                  <a:cubicBezTo>
                    <a:pt x="874493" y="428622"/>
                    <a:pt x="872866" y="427971"/>
                    <a:pt x="869937" y="426995"/>
                  </a:cubicBezTo>
                  <a:cubicBezTo>
                    <a:pt x="869286" y="426669"/>
                    <a:pt x="868309" y="426344"/>
                    <a:pt x="867333" y="426344"/>
                  </a:cubicBezTo>
                  <a:cubicBezTo>
                    <a:pt x="864729" y="425693"/>
                    <a:pt x="863428" y="423415"/>
                    <a:pt x="862451" y="421462"/>
                  </a:cubicBezTo>
                  <a:cubicBezTo>
                    <a:pt x="861475" y="419835"/>
                    <a:pt x="860498" y="417882"/>
                    <a:pt x="858546" y="417882"/>
                  </a:cubicBezTo>
                  <a:cubicBezTo>
                    <a:pt x="855616" y="417556"/>
                    <a:pt x="853338" y="418533"/>
                    <a:pt x="850735" y="419835"/>
                  </a:cubicBezTo>
                  <a:cubicBezTo>
                    <a:pt x="849107" y="420486"/>
                    <a:pt x="847480" y="421137"/>
                    <a:pt x="845202" y="421788"/>
                  </a:cubicBezTo>
                  <a:cubicBezTo>
                    <a:pt x="841297" y="422764"/>
                    <a:pt x="836415" y="420486"/>
                    <a:pt x="831207" y="418207"/>
                  </a:cubicBezTo>
                  <a:cubicBezTo>
                    <a:pt x="829255" y="417231"/>
                    <a:pt x="826977" y="416255"/>
                    <a:pt x="825024" y="415604"/>
                  </a:cubicBezTo>
                  <a:cubicBezTo>
                    <a:pt x="821119" y="413977"/>
                    <a:pt x="813959" y="413651"/>
                    <a:pt x="807450" y="413000"/>
                  </a:cubicBezTo>
                  <a:cubicBezTo>
                    <a:pt x="801917" y="412349"/>
                    <a:pt x="796710" y="412024"/>
                    <a:pt x="794106" y="411047"/>
                  </a:cubicBezTo>
                  <a:cubicBezTo>
                    <a:pt x="790201" y="409746"/>
                    <a:pt x="788573" y="405840"/>
                    <a:pt x="787271" y="402586"/>
                  </a:cubicBezTo>
                  <a:cubicBezTo>
                    <a:pt x="786295" y="400633"/>
                    <a:pt x="785644" y="399006"/>
                    <a:pt x="784668" y="398029"/>
                  </a:cubicBezTo>
                  <a:cubicBezTo>
                    <a:pt x="783366" y="396728"/>
                    <a:pt x="773602" y="394775"/>
                    <a:pt x="763188" y="393147"/>
                  </a:cubicBezTo>
                  <a:cubicBezTo>
                    <a:pt x="752123" y="391195"/>
                    <a:pt x="740080" y="389893"/>
                    <a:pt x="735524" y="390219"/>
                  </a:cubicBezTo>
                  <a:cubicBezTo>
                    <a:pt x="729015" y="390544"/>
                    <a:pt x="728365" y="390869"/>
                    <a:pt x="726087" y="391846"/>
                  </a:cubicBezTo>
                  <a:cubicBezTo>
                    <a:pt x="725110" y="392171"/>
                    <a:pt x="723808" y="392822"/>
                    <a:pt x="721530" y="393473"/>
                  </a:cubicBezTo>
                  <a:cubicBezTo>
                    <a:pt x="715346" y="395426"/>
                    <a:pt x="706559" y="394124"/>
                    <a:pt x="699399" y="393147"/>
                  </a:cubicBezTo>
                  <a:cubicBezTo>
                    <a:pt x="697772" y="392822"/>
                    <a:pt x="696144" y="392822"/>
                    <a:pt x="694843" y="392497"/>
                  </a:cubicBezTo>
                  <a:cubicBezTo>
                    <a:pt x="693215" y="392171"/>
                    <a:pt x="691588" y="392171"/>
                    <a:pt x="689635" y="391846"/>
                  </a:cubicBezTo>
                  <a:cubicBezTo>
                    <a:pt x="680197" y="390544"/>
                    <a:pt x="664575" y="388917"/>
                    <a:pt x="655463" y="388266"/>
                  </a:cubicBezTo>
                  <a:cubicBezTo>
                    <a:pt x="648954" y="387940"/>
                    <a:pt x="644072" y="389568"/>
                    <a:pt x="640166" y="390869"/>
                  </a:cubicBezTo>
                  <a:cubicBezTo>
                    <a:pt x="637238" y="391846"/>
                    <a:pt x="634960" y="392497"/>
                    <a:pt x="633007" y="391846"/>
                  </a:cubicBezTo>
                  <a:cubicBezTo>
                    <a:pt x="630403" y="391195"/>
                    <a:pt x="630078" y="389568"/>
                    <a:pt x="630729" y="387615"/>
                  </a:cubicBezTo>
                  <a:cubicBezTo>
                    <a:pt x="631054" y="386964"/>
                    <a:pt x="631054" y="386313"/>
                    <a:pt x="631379" y="385662"/>
                  </a:cubicBezTo>
                  <a:cubicBezTo>
                    <a:pt x="631705" y="384686"/>
                    <a:pt x="632356" y="383709"/>
                    <a:pt x="632356" y="383059"/>
                  </a:cubicBezTo>
                  <a:cubicBezTo>
                    <a:pt x="632356" y="382082"/>
                    <a:pt x="630078" y="379804"/>
                    <a:pt x="627474" y="377526"/>
                  </a:cubicBezTo>
                  <a:cubicBezTo>
                    <a:pt x="625196" y="375573"/>
                    <a:pt x="622917" y="373620"/>
                    <a:pt x="621616" y="371668"/>
                  </a:cubicBezTo>
                  <a:cubicBezTo>
                    <a:pt x="618361" y="367437"/>
                    <a:pt x="614456" y="356371"/>
                    <a:pt x="612829" y="352466"/>
                  </a:cubicBezTo>
                  <a:lnTo>
                    <a:pt x="612829" y="352466"/>
                  </a:lnTo>
                  <a:lnTo>
                    <a:pt x="612503" y="351490"/>
                  </a:lnTo>
                  <a:lnTo>
                    <a:pt x="612503" y="351490"/>
                  </a:lnTo>
                  <a:cubicBezTo>
                    <a:pt x="612178" y="350513"/>
                    <a:pt x="609574" y="348561"/>
                    <a:pt x="607621" y="347259"/>
                  </a:cubicBezTo>
                  <a:cubicBezTo>
                    <a:pt x="606320" y="346282"/>
                    <a:pt x="605017" y="345306"/>
                    <a:pt x="604367" y="344655"/>
                  </a:cubicBezTo>
                  <a:cubicBezTo>
                    <a:pt x="603065" y="343028"/>
                    <a:pt x="604692" y="340099"/>
                    <a:pt x="606645" y="337170"/>
                  </a:cubicBezTo>
                  <a:cubicBezTo>
                    <a:pt x="607621" y="335542"/>
                    <a:pt x="608923" y="334566"/>
                    <a:pt x="608598" y="334241"/>
                  </a:cubicBezTo>
                  <a:cubicBezTo>
                    <a:pt x="608598" y="334241"/>
                    <a:pt x="606645" y="334566"/>
                    <a:pt x="604367" y="334891"/>
                  </a:cubicBezTo>
                  <a:cubicBezTo>
                    <a:pt x="600461" y="335217"/>
                    <a:pt x="595905" y="335868"/>
                    <a:pt x="593626" y="334891"/>
                  </a:cubicBezTo>
                  <a:cubicBezTo>
                    <a:pt x="591348" y="333915"/>
                    <a:pt x="578330" y="326104"/>
                    <a:pt x="567916" y="319920"/>
                  </a:cubicBezTo>
                  <a:cubicBezTo>
                    <a:pt x="561081" y="316015"/>
                    <a:pt x="555224" y="312435"/>
                    <a:pt x="554247" y="312110"/>
                  </a:cubicBezTo>
                  <a:lnTo>
                    <a:pt x="554247" y="312110"/>
                  </a:lnTo>
                  <a:cubicBezTo>
                    <a:pt x="553271" y="311784"/>
                    <a:pt x="548715" y="311133"/>
                    <a:pt x="543181" y="310808"/>
                  </a:cubicBezTo>
                  <a:cubicBezTo>
                    <a:pt x="534720" y="310157"/>
                    <a:pt x="523980" y="309832"/>
                    <a:pt x="520399" y="309832"/>
                  </a:cubicBezTo>
                  <a:cubicBezTo>
                    <a:pt x="517471" y="309832"/>
                    <a:pt x="509009" y="308855"/>
                    <a:pt x="500547" y="307553"/>
                  </a:cubicBezTo>
                  <a:cubicBezTo>
                    <a:pt x="492085" y="306252"/>
                    <a:pt x="483298" y="304950"/>
                    <a:pt x="480044" y="303973"/>
                  </a:cubicBezTo>
                  <a:cubicBezTo>
                    <a:pt x="473535" y="302346"/>
                    <a:pt x="473860" y="296162"/>
                    <a:pt x="473860" y="292583"/>
                  </a:cubicBezTo>
                  <a:cubicBezTo>
                    <a:pt x="473860" y="291932"/>
                    <a:pt x="473860" y="291281"/>
                    <a:pt x="473860" y="290955"/>
                  </a:cubicBezTo>
                  <a:cubicBezTo>
                    <a:pt x="473860" y="288677"/>
                    <a:pt x="476138" y="284446"/>
                    <a:pt x="478742" y="280215"/>
                  </a:cubicBezTo>
                  <a:cubicBezTo>
                    <a:pt x="480369" y="277612"/>
                    <a:pt x="481671" y="275334"/>
                    <a:pt x="482322" y="273381"/>
                  </a:cubicBezTo>
                  <a:cubicBezTo>
                    <a:pt x="483949" y="269801"/>
                    <a:pt x="483298" y="258084"/>
                    <a:pt x="483298" y="252552"/>
                  </a:cubicBezTo>
                  <a:cubicBezTo>
                    <a:pt x="483298" y="251250"/>
                    <a:pt x="483298" y="250274"/>
                    <a:pt x="483298" y="249948"/>
                  </a:cubicBezTo>
                  <a:cubicBezTo>
                    <a:pt x="483298" y="248972"/>
                    <a:pt x="480369" y="244090"/>
                    <a:pt x="477115" y="239534"/>
                  </a:cubicBezTo>
                  <a:cubicBezTo>
                    <a:pt x="474836" y="236279"/>
                    <a:pt x="472884" y="233025"/>
                    <a:pt x="471581" y="231072"/>
                  </a:cubicBezTo>
                  <a:cubicBezTo>
                    <a:pt x="469954" y="227817"/>
                    <a:pt x="468978" y="224888"/>
                    <a:pt x="468327" y="222285"/>
                  </a:cubicBezTo>
                  <a:cubicBezTo>
                    <a:pt x="468002" y="220657"/>
                    <a:pt x="467351" y="219030"/>
                    <a:pt x="466700" y="217728"/>
                  </a:cubicBezTo>
                  <a:lnTo>
                    <a:pt x="466700" y="217728"/>
                  </a:lnTo>
                  <a:cubicBezTo>
                    <a:pt x="466049" y="216101"/>
                    <a:pt x="464747" y="214148"/>
                    <a:pt x="463120" y="212846"/>
                  </a:cubicBezTo>
                  <a:cubicBezTo>
                    <a:pt x="461818" y="211545"/>
                    <a:pt x="460516" y="210894"/>
                    <a:pt x="459540" y="210568"/>
                  </a:cubicBezTo>
                  <a:cubicBezTo>
                    <a:pt x="458563" y="210568"/>
                    <a:pt x="457588" y="210243"/>
                    <a:pt x="456285" y="210243"/>
                  </a:cubicBezTo>
                  <a:cubicBezTo>
                    <a:pt x="453682" y="209917"/>
                    <a:pt x="451079" y="209917"/>
                    <a:pt x="448800" y="209266"/>
                  </a:cubicBezTo>
                  <a:cubicBezTo>
                    <a:pt x="446197" y="208616"/>
                    <a:pt x="445220" y="206988"/>
                    <a:pt x="444569" y="205686"/>
                  </a:cubicBezTo>
                  <a:cubicBezTo>
                    <a:pt x="444244" y="205036"/>
                    <a:pt x="443918" y="204710"/>
                    <a:pt x="443593" y="204710"/>
                  </a:cubicBezTo>
                  <a:cubicBezTo>
                    <a:pt x="442942" y="204385"/>
                    <a:pt x="440338" y="204710"/>
                    <a:pt x="438060" y="204710"/>
                  </a:cubicBezTo>
                  <a:cubicBezTo>
                    <a:pt x="436107" y="204710"/>
                    <a:pt x="434480" y="205036"/>
                    <a:pt x="433179" y="205036"/>
                  </a:cubicBezTo>
                  <a:cubicBezTo>
                    <a:pt x="430249" y="204710"/>
                    <a:pt x="426995" y="202757"/>
                    <a:pt x="424066" y="200805"/>
                  </a:cubicBezTo>
                  <a:cubicBezTo>
                    <a:pt x="423740" y="200479"/>
                    <a:pt x="423089" y="200154"/>
                    <a:pt x="422763" y="200154"/>
                  </a:cubicBezTo>
                  <a:cubicBezTo>
                    <a:pt x="420485" y="198526"/>
                    <a:pt x="418207" y="195598"/>
                    <a:pt x="417231" y="193645"/>
                  </a:cubicBezTo>
                  <a:cubicBezTo>
                    <a:pt x="416906" y="192994"/>
                    <a:pt x="416580" y="192668"/>
                    <a:pt x="416254" y="192343"/>
                  </a:cubicBezTo>
                  <a:cubicBezTo>
                    <a:pt x="415929" y="192017"/>
                    <a:pt x="412024" y="190065"/>
                    <a:pt x="408770" y="188763"/>
                  </a:cubicBezTo>
                  <a:cubicBezTo>
                    <a:pt x="406491" y="187787"/>
                    <a:pt x="404539" y="186810"/>
                    <a:pt x="403888" y="186485"/>
                  </a:cubicBezTo>
                  <a:cubicBezTo>
                    <a:pt x="402911" y="185834"/>
                    <a:pt x="402261" y="184857"/>
                    <a:pt x="401935" y="183556"/>
                  </a:cubicBezTo>
                  <a:cubicBezTo>
                    <a:pt x="401284" y="181928"/>
                    <a:pt x="401284" y="180301"/>
                    <a:pt x="401284" y="178999"/>
                  </a:cubicBezTo>
                  <a:cubicBezTo>
                    <a:pt x="401284" y="178674"/>
                    <a:pt x="399982" y="177698"/>
                    <a:pt x="398680" y="176396"/>
                  </a:cubicBezTo>
                  <a:cubicBezTo>
                    <a:pt x="396727" y="174768"/>
                    <a:pt x="394449" y="172816"/>
                    <a:pt x="394124" y="171189"/>
                  </a:cubicBezTo>
                  <a:cubicBezTo>
                    <a:pt x="393798" y="169236"/>
                    <a:pt x="394775" y="166307"/>
                    <a:pt x="395426" y="164029"/>
                  </a:cubicBezTo>
                  <a:lnTo>
                    <a:pt x="395752" y="162727"/>
                  </a:lnTo>
                  <a:cubicBezTo>
                    <a:pt x="393798" y="163052"/>
                    <a:pt x="391845" y="163703"/>
                    <a:pt x="390218" y="164029"/>
                  </a:cubicBezTo>
                  <a:cubicBezTo>
                    <a:pt x="388266" y="164354"/>
                    <a:pt x="386313" y="165005"/>
                    <a:pt x="385662" y="165005"/>
                  </a:cubicBezTo>
                  <a:cubicBezTo>
                    <a:pt x="384361" y="165330"/>
                    <a:pt x="383384" y="165330"/>
                    <a:pt x="382408" y="165005"/>
                  </a:cubicBezTo>
                  <a:cubicBezTo>
                    <a:pt x="380780" y="165656"/>
                    <a:pt x="377852" y="165981"/>
                    <a:pt x="374922" y="165981"/>
                  </a:cubicBezTo>
                  <a:cubicBezTo>
                    <a:pt x="372644" y="165981"/>
                    <a:pt x="370366" y="166307"/>
                    <a:pt x="369715" y="166632"/>
                  </a:cubicBezTo>
                  <a:cubicBezTo>
                    <a:pt x="368739" y="166957"/>
                    <a:pt x="368413" y="171514"/>
                    <a:pt x="368088" y="174768"/>
                  </a:cubicBezTo>
                  <a:cubicBezTo>
                    <a:pt x="367762" y="176396"/>
                    <a:pt x="367762" y="178023"/>
                    <a:pt x="367436" y="178348"/>
                  </a:cubicBezTo>
                  <a:cubicBezTo>
                    <a:pt x="367111" y="178999"/>
                    <a:pt x="366135" y="180301"/>
                    <a:pt x="365484" y="181603"/>
                  </a:cubicBezTo>
                  <a:cubicBezTo>
                    <a:pt x="364508" y="183230"/>
                    <a:pt x="363206" y="184857"/>
                    <a:pt x="362880" y="185508"/>
                  </a:cubicBezTo>
                  <a:cubicBezTo>
                    <a:pt x="361904" y="186485"/>
                    <a:pt x="356371" y="187461"/>
                    <a:pt x="350513" y="188438"/>
                  </a:cubicBezTo>
                  <a:cubicBezTo>
                    <a:pt x="345631" y="189088"/>
                    <a:pt x="340749" y="189739"/>
                    <a:pt x="340424" y="190065"/>
                  </a:cubicBezTo>
                  <a:cubicBezTo>
                    <a:pt x="340099" y="190390"/>
                    <a:pt x="338797" y="192994"/>
                    <a:pt x="337821" y="195598"/>
                  </a:cubicBezTo>
                  <a:cubicBezTo>
                    <a:pt x="336518" y="198852"/>
                    <a:pt x="335217" y="202432"/>
                    <a:pt x="334891" y="203734"/>
                  </a:cubicBezTo>
                  <a:cubicBezTo>
                    <a:pt x="334566" y="205036"/>
                    <a:pt x="335543" y="210568"/>
                    <a:pt x="336193" y="216101"/>
                  </a:cubicBezTo>
                  <a:cubicBezTo>
                    <a:pt x="336844" y="221308"/>
                    <a:pt x="337495" y="225865"/>
                    <a:pt x="337170" y="226841"/>
                  </a:cubicBezTo>
                  <a:lnTo>
                    <a:pt x="336844" y="227492"/>
                  </a:lnTo>
                  <a:lnTo>
                    <a:pt x="336844" y="227492"/>
                  </a:lnTo>
                  <a:cubicBezTo>
                    <a:pt x="335868" y="229770"/>
                    <a:pt x="333590" y="235303"/>
                    <a:pt x="331312" y="236605"/>
                  </a:cubicBezTo>
                  <a:cubicBezTo>
                    <a:pt x="330661" y="236930"/>
                    <a:pt x="329359" y="237581"/>
                    <a:pt x="328057" y="238557"/>
                  </a:cubicBezTo>
                  <a:cubicBezTo>
                    <a:pt x="324152" y="240835"/>
                    <a:pt x="318293" y="243765"/>
                    <a:pt x="316991" y="244090"/>
                  </a:cubicBezTo>
                  <a:cubicBezTo>
                    <a:pt x="315690" y="244416"/>
                    <a:pt x="313737" y="243439"/>
                    <a:pt x="311784" y="242463"/>
                  </a:cubicBezTo>
                  <a:cubicBezTo>
                    <a:pt x="310482" y="241812"/>
                    <a:pt x="308855" y="241161"/>
                    <a:pt x="307879" y="240835"/>
                  </a:cubicBezTo>
                  <a:lnTo>
                    <a:pt x="307879" y="240835"/>
                  </a:lnTo>
                  <a:cubicBezTo>
                    <a:pt x="306577" y="240510"/>
                    <a:pt x="301695" y="240510"/>
                    <a:pt x="296488" y="240835"/>
                  </a:cubicBezTo>
                  <a:cubicBezTo>
                    <a:pt x="291606" y="240835"/>
                    <a:pt x="286725" y="241161"/>
                    <a:pt x="286073" y="241161"/>
                  </a:cubicBezTo>
                  <a:cubicBezTo>
                    <a:pt x="284772" y="241486"/>
                    <a:pt x="279890" y="239534"/>
                    <a:pt x="274682" y="237581"/>
                  </a:cubicBezTo>
                  <a:lnTo>
                    <a:pt x="263943" y="233025"/>
                  </a:lnTo>
                  <a:cubicBezTo>
                    <a:pt x="263617" y="233675"/>
                    <a:pt x="261013" y="241161"/>
                    <a:pt x="258735" y="247670"/>
                  </a:cubicBezTo>
                  <a:cubicBezTo>
                    <a:pt x="256782" y="253203"/>
                    <a:pt x="255155" y="258084"/>
                    <a:pt x="254830" y="258735"/>
                  </a:cubicBezTo>
                  <a:cubicBezTo>
                    <a:pt x="254179" y="259712"/>
                    <a:pt x="250599" y="269801"/>
                    <a:pt x="247344" y="278263"/>
                  </a:cubicBezTo>
                  <a:cubicBezTo>
                    <a:pt x="245391" y="284121"/>
                    <a:pt x="243764" y="289002"/>
                    <a:pt x="243764" y="289653"/>
                  </a:cubicBezTo>
                  <a:cubicBezTo>
                    <a:pt x="243764" y="289979"/>
                    <a:pt x="246043" y="290630"/>
                    <a:pt x="247995" y="290955"/>
                  </a:cubicBezTo>
                  <a:cubicBezTo>
                    <a:pt x="248972" y="291281"/>
                    <a:pt x="249948" y="291281"/>
                    <a:pt x="250273" y="291606"/>
                  </a:cubicBezTo>
                  <a:lnTo>
                    <a:pt x="250273" y="291606"/>
                  </a:lnTo>
                  <a:cubicBezTo>
                    <a:pt x="250925" y="291932"/>
                    <a:pt x="251250" y="292908"/>
                    <a:pt x="251576" y="293884"/>
                  </a:cubicBezTo>
                  <a:cubicBezTo>
                    <a:pt x="251901" y="295186"/>
                    <a:pt x="252226" y="296813"/>
                    <a:pt x="252226" y="298441"/>
                  </a:cubicBezTo>
                  <a:cubicBezTo>
                    <a:pt x="252226" y="300068"/>
                    <a:pt x="252226" y="301695"/>
                    <a:pt x="251901" y="302672"/>
                  </a:cubicBezTo>
                  <a:lnTo>
                    <a:pt x="251901" y="302672"/>
                  </a:lnTo>
                  <a:cubicBezTo>
                    <a:pt x="251576" y="302997"/>
                    <a:pt x="251250" y="303322"/>
                    <a:pt x="250925" y="303648"/>
                  </a:cubicBezTo>
                  <a:cubicBezTo>
                    <a:pt x="250273" y="303973"/>
                    <a:pt x="245717" y="303973"/>
                    <a:pt x="240510" y="303973"/>
                  </a:cubicBezTo>
                  <a:cubicBezTo>
                    <a:pt x="235954" y="303973"/>
                    <a:pt x="230746" y="303973"/>
                    <a:pt x="228143" y="303648"/>
                  </a:cubicBezTo>
                  <a:cubicBezTo>
                    <a:pt x="223261" y="303322"/>
                    <a:pt x="222935" y="300068"/>
                    <a:pt x="222610" y="297790"/>
                  </a:cubicBezTo>
                  <a:cubicBezTo>
                    <a:pt x="222610" y="297464"/>
                    <a:pt x="223586" y="297464"/>
                    <a:pt x="223261" y="297464"/>
                  </a:cubicBezTo>
                  <a:lnTo>
                    <a:pt x="223261" y="297464"/>
                  </a:lnTo>
                  <a:cubicBezTo>
                    <a:pt x="222610" y="297464"/>
                    <a:pt x="210568" y="299743"/>
                    <a:pt x="199503" y="301695"/>
                  </a:cubicBezTo>
                  <a:cubicBezTo>
                    <a:pt x="191041" y="303322"/>
                    <a:pt x="183230" y="304950"/>
                    <a:pt x="181603" y="305601"/>
                  </a:cubicBezTo>
                  <a:cubicBezTo>
                    <a:pt x="179976" y="306252"/>
                    <a:pt x="178023" y="307553"/>
                    <a:pt x="176396" y="308530"/>
                  </a:cubicBezTo>
                  <a:cubicBezTo>
                    <a:pt x="174768" y="309832"/>
                    <a:pt x="173467" y="311133"/>
                    <a:pt x="172490" y="312435"/>
                  </a:cubicBezTo>
                  <a:cubicBezTo>
                    <a:pt x="172164" y="313086"/>
                    <a:pt x="172490" y="313411"/>
                    <a:pt x="172816" y="313411"/>
                  </a:cubicBezTo>
                  <a:cubicBezTo>
                    <a:pt x="173141" y="313737"/>
                    <a:pt x="173792" y="314062"/>
                    <a:pt x="174118" y="314062"/>
                  </a:cubicBezTo>
                  <a:lnTo>
                    <a:pt x="174118" y="314062"/>
                  </a:lnTo>
                  <a:cubicBezTo>
                    <a:pt x="175094" y="314713"/>
                    <a:pt x="176071" y="315364"/>
                    <a:pt x="176721" y="316015"/>
                  </a:cubicBezTo>
                  <a:cubicBezTo>
                    <a:pt x="176721" y="316015"/>
                    <a:pt x="177698" y="315364"/>
                    <a:pt x="178999" y="314713"/>
                  </a:cubicBezTo>
                  <a:cubicBezTo>
                    <a:pt x="179325" y="314388"/>
                    <a:pt x="179976" y="314062"/>
                    <a:pt x="180627" y="313737"/>
                  </a:cubicBezTo>
                  <a:lnTo>
                    <a:pt x="180627" y="313737"/>
                  </a:lnTo>
                  <a:cubicBezTo>
                    <a:pt x="181603" y="313086"/>
                    <a:pt x="182580" y="312761"/>
                    <a:pt x="183230" y="312435"/>
                  </a:cubicBezTo>
                  <a:cubicBezTo>
                    <a:pt x="184532" y="312110"/>
                    <a:pt x="186159" y="312110"/>
                    <a:pt x="187786" y="312761"/>
                  </a:cubicBezTo>
                  <a:cubicBezTo>
                    <a:pt x="189414" y="313411"/>
                    <a:pt x="191367" y="314062"/>
                    <a:pt x="192343" y="315039"/>
                  </a:cubicBezTo>
                  <a:cubicBezTo>
                    <a:pt x="194621" y="316992"/>
                    <a:pt x="191041" y="322524"/>
                    <a:pt x="189414" y="325453"/>
                  </a:cubicBezTo>
                  <a:cubicBezTo>
                    <a:pt x="189089" y="325779"/>
                    <a:pt x="189089" y="326104"/>
                    <a:pt x="188763" y="326430"/>
                  </a:cubicBezTo>
                  <a:cubicBezTo>
                    <a:pt x="188437" y="326755"/>
                    <a:pt x="188763" y="329033"/>
                    <a:pt x="189089" y="331962"/>
                  </a:cubicBezTo>
                  <a:cubicBezTo>
                    <a:pt x="189739" y="336844"/>
                    <a:pt x="190716" y="343028"/>
                    <a:pt x="191041" y="345631"/>
                  </a:cubicBezTo>
                  <a:cubicBezTo>
                    <a:pt x="191367" y="347584"/>
                    <a:pt x="194295" y="352791"/>
                    <a:pt x="196899" y="357999"/>
                  </a:cubicBezTo>
                  <a:cubicBezTo>
                    <a:pt x="199828" y="363857"/>
                    <a:pt x="202758" y="369064"/>
                    <a:pt x="202107" y="370691"/>
                  </a:cubicBezTo>
                  <a:cubicBezTo>
                    <a:pt x="201455" y="371993"/>
                    <a:pt x="198526" y="373295"/>
                    <a:pt x="195272" y="374597"/>
                  </a:cubicBezTo>
                  <a:cubicBezTo>
                    <a:pt x="193319" y="375248"/>
                    <a:pt x="191367" y="375898"/>
                    <a:pt x="190390" y="376549"/>
                  </a:cubicBezTo>
                  <a:cubicBezTo>
                    <a:pt x="190716" y="376549"/>
                    <a:pt x="191041" y="376875"/>
                    <a:pt x="191367" y="376875"/>
                  </a:cubicBezTo>
                  <a:cubicBezTo>
                    <a:pt x="193319" y="377851"/>
                    <a:pt x="195272" y="378828"/>
                    <a:pt x="194295" y="380780"/>
                  </a:cubicBezTo>
                  <a:cubicBezTo>
                    <a:pt x="193645" y="382733"/>
                    <a:pt x="191041" y="383059"/>
                    <a:pt x="188437" y="383384"/>
                  </a:cubicBezTo>
                  <a:lnTo>
                    <a:pt x="188437" y="383384"/>
                  </a:lnTo>
                  <a:cubicBezTo>
                    <a:pt x="187461" y="383384"/>
                    <a:pt x="186159" y="383709"/>
                    <a:pt x="185508" y="383709"/>
                  </a:cubicBezTo>
                  <a:cubicBezTo>
                    <a:pt x="184532" y="384035"/>
                    <a:pt x="184532" y="384686"/>
                    <a:pt x="184207" y="385662"/>
                  </a:cubicBezTo>
                  <a:cubicBezTo>
                    <a:pt x="183881" y="386313"/>
                    <a:pt x="183881" y="387289"/>
                    <a:pt x="183555" y="388266"/>
                  </a:cubicBezTo>
                  <a:cubicBezTo>
                    <a:pt x="183230" y="389568"/>
                    <a:pt x="183881" y="392171"/>
                    <a:pt x="184532" y="394775"/>
                  </a:cubicBezTo>
                  <a:cubicBezTo>
                    <a:pt x="185183" y="397379"/>
                    <a:pt x="185834" y="399657"/>
                    <a:pt x="185508" y="401284"/>
                  </a:cubicBezTo>
                  <a:cubicBezTo>
                    <a:pt x="185183" y="402586"/>
                    <a:pt x="185834" y="403888"/>
                    <a:pt x="186485" y="404864"/>
                  </a:cubicBezTo>
                  <a:cubicBezTo>
                    <a:pt x="187136" y="406491"/>
                    <a:pt x="187786" y="407467"/>
                    <a:pt x="187136" y="409095"/>
                  </a:cubicBezTo>
                  <a:cubicBezTo>
                    <a:pt x="186159" y="411373"/>
                    <a:pt x="175419" y="414302"/>
                    <a:pt x="168910" y="416255"/>
                  </a:cubicBezTo>
                  <a:lnTo>
                    <a:pt x="168259" y="416580"/>
                  </a:lnTo>
                  <a:cubicBezTo>
                    <a:pt x="163703" y="417882"/>
                    <a:pt x="153289" y="422113"/>
                    <a:pt x="146780" y="424716"/>
                  </a:cubicBezTo>
                  <a:cubicBezTo>
                    <a:pt x="144501" y="425693"/>
                    <a:pt x="142549" y="426344"/>
                    <a:pt x="141898" y="426669"/>
                  </a:cubicBezTo>
                  <a:cubicBezTo>
                    <a:pt x="141246" y="426995"/>
                    <a:pt x="139619" y="428622"/>
                    <a:pt x="137992" y="430249"/>
                  </a:cubicBezTo>
                  <a:cubicBezTo>
                    <a:pt x="135063" y="433829"/>
                    <a:pt x="131483" y="438386"/>
                    <a:pt x="131158" y="439036"/>
                  </a:cubicBezTo>
                  <a:lnTo>
                    <a:pt x="131158" y="439036"/>
                  </a:lnTo>
                  <a:cubicBezTo>
                    <a:pt x="130181" y="440338"/>
                    <a:pt x="124974" y="440664"/>
                    <a:pt x="119767" y="440989"/>
                  </a:cubicBezTo>
                  <a:cubicBezTo>
                    <a:pt x="116837" y="441315"/>
                    <a:pt x="113583" y="441315"/>
                    <a:pt x="111956" y="441640"/>
                  </a:cubicBezTo>
                  <a:cubicBezTo>
                    <a:pt x="110328" y="441965"/>
                    <a:pt x="107725" y="441965"/>
                    <a:pt x="105122" y="442291"/>
                  </a:cubicBezTo>
                  <a:cubicBezTo>
                    <a:pt x="100891" y="442616"/>
                    <a:pt x="96009" y="442942"/>
                    <a:pt x="93405" y="443918"/>
                  </a:cubicBezTo>
                  <a:cubicBezTo>
                    <a:pt x="90801" y="445220"/>
                    <a:pt x="85594" y="454007"/>
                    <a:pt x="82014" y="460191"/>
                  </a:cubicBezTo>
                  <a:cubicBezTo>
                    <a:pt x="80062" y="463445"/>
                    <a:pt x="78435" y="466049"/>
                    <a:pt x="77783" y="466700"/>
                  </a:cubicBezTo>
                  <a:cubicBezTo>
                    <a:pt x="76156" y="468327"/>
                    <a:pt x="73878" y="467025"/>
                    <a:pt x="71925" y="465724"/>
                  </a:cubicBezTo>
                  <a:cubicBezTo>
                    <a:pt x="71274" y="465398"/>
                    <a:pt x="70298" y="464747"/>
                    <a:pt x="70298" y="464747"/>
                  </a:cubicBezTo>
                  <a:cubicBezTo>
                    <a:pt x="69972" y="464747"/>
                    <a:pt x="68671" y="465073"/>
                    <a:pt x="67369" y="465398"/>
                  </a:cubicBezTo>
                  <a:cubicBezTo>
                    <a:pt x="64114" y="466374"/>
                    <a:pt x="59558" y="467676"/>
                    <a:pt x="56954" y="467025"/>
                  </a:cubicBezTo>
                  <a:cubicBezTo>
                    <a:pt x="54026" y="466700"/>
                    <a:pt x="53049" y="462469"/>
                    <a:pt x="52398" y="458889"/>
                  </a:cubicBezTo>
                  <a:cubicBezTo>
                    <a:pt x="52398" y="457913"/>
                    <a:pt x="52073" y="457262"/>
                    <a:pt x="52073" y="456611"/>
                  </a:cubicBezTo>
                  <a:cubicBezTo>
                    <a:pt x="51096" y="457262"/>
                    <a:pt x="50119" y="458238"/>
                    <a:pt x="48818" y="459215"/>
                  </a:cubicBezTo>
                  <a:cubicBezTo>
                    <a:pt x="47191" y="460516"/>
                    <a:pt x="45889" y="461818"/>
                    <a:pt x="44587" y="462144"/>
                  </a:cubicBezTo>
                  <a:cubicBezTo>
                    <a:pt x="42960" y="462795"/>
                    <a:pt x="39380" y="461818"/>
                    <a:pt x="36126" y="461167"/>
                  </a:cubicBezTo>
                  <a:cubicBezTo>
                    <a:pt x="34823" y="460842"/>
                    <a:pt x="33847" y="460516"/>
                    <a:pt x="33196" y="460516"/>
                  </a:cubicBezTo>
                  <a:cubicBezTo>
                    <a:pt x="33196" y="461167"/>
                    <a:pt x="33522" y="461818"/>
                    <a:pt x="33522" y="462795"/>
                  </a:cubicBezTo>
                  <a:cubicBezTo>
                    <a:pt x="33847" y="464096"/>
                    <a:pt x="34173" y="465398"/>
                    <a:pt x="34173" y="466374"/>
                  </a:cubicBezTo>
                  <a:cubicBezTo>
                    <a:pt x="33847" y="468327"/>
                    <a:pt x="28314" y="469955"/>
                    <a:pt x="22456" y="471582"/>
                  </a:cubicBezTo>
                  <a:cubicBezTo>
                    <a:pt x="18226" y="472884"/>
                    <a:pt x="13669" y="473860"/>
                    <a:pt x="12042" y="474836"/>
                  </a:cubicBezTo>
                  <a:cubicBezTo>
                    <a:pt x="10089" y="476138"/>
                    <a:pt x="9764" y="481345"/>
                    <a:pt x="9438" y="485576"/>
                  </a:cubicBezTo>
                  <a:cubicBezTo>
                    <a:pt x="9438" y="488180"/>
                    <a:pt x="9113" y="490458"/>
                    <a:pt x="8462" y="491434"/>
                  </a:cubicBezTo>
                  <a:lnTo>
                    <a:pt x="8462" y="491434"/>
                  </a:lnTo>
                  <a:cubicBezTo>
                    <a:pt x="7160" y="493062"/>
                    <a:pt x="4882" y="493387"/>
                    <a:pt x="2929" y="493713"/>
                  </a:cubicBezTo>
                  <a:cubicBezTo>
                    <a:pt x="1953" y="493713"/>
                    <a:pt x="977" y="494038"/>
                    <a:pt x="326" y="494364"/>
                  </a:cubicBezTo>
                  <a:cubicBezTo>
                    <a:pt x="0" y="494689"/>
                    <a:pt x="0" y="495991"/>
                    <a:pt x="0" y="497618"/>
                  </a:cubicBezTo>
                  <a:cubicBezTo>
                    <a:pt x="0" y="498594"/>
                    <a:pt x="0" y="499896"/>
                    <a:pt x="0" y="500873"/>
                  </a:cubicBezTo>
                  <a:cubicBezTo>
                    <a:pt x="0" y="502500"/>
                    <a:pt x="1953" y="504453"/>
                    <a:pt x="3580" y="506080"/>
                  </a:cubicBezTo>
                  <a:cubicBezTo>
                    <a:pt x="4882" y="507382"/>
                    <a:pt x="6183" y="508683"/>
                    <a:pt x="6509" y="510311"/>
                  </a:cubicBezTo>
                  <a:lnTo>
                    <a:pt x="6509" y="510311"/>
                  </a:lnTo>
                  <a:cubicBezTo>
                    <a:pt x="7160" y="512914"/>
                    <a:pt x="5533" y="513565"/>
                    <a:pt x="3580" y="514216"/>
                  </a:cubicBezTo>
                  <a:lnTo>
                    <a:pt x="3580" y="514216"/>
                  </a:lnTo>
                  <a:cubicBezTo>
                    <a:pt x="2929" y="514542"/>
                    <a:pt x="1953" y="514867"/>
                    <a:pt x="1301" y="515518"/>
                  </a:cubicBezTo>
                  <a:cubicBezTo>
                    <a:pt x="1301" y="515518"/>
                    <a:pt x="1301" y="515518"/>
                    <a:pt x="1301" y="515518"/>
                  </a:cubicBezTo>
                  <a:lnTo>
                    <a:pt x="1301" y="515518"/>
                  </a:lnTo>
                  <a:cubicBezTo>
                    <a:pt x="977" y="515843"/>
                    <a:pt x="1301" y="516494"/>
                    <a:pt x="1627" y="517471"/>
                  </a:cubicBezTo>
                  <a:cubicBezTo>
                    <a:pt x="1953" y="518447"/>
                    <a:pt x="2929" y="519423"/>
                    <a:pt x="3580" y="520400"/>
                  </a:cubicBezTo>
                  <a:cubicBezTo>
                    <a:pt x="4231" y="521051"/>
                    <a:pt x="4882" y="521376"/>
                    <a:pt x="5208" y="521702"/>
                  </a:cubicBezTo>
                  <a:lnTo>
                    <a:pt x="5208" y="521702"/>
                  </a:lnTo>
                  <a:cubicBezTo>
                    <a:pt x="5858" y="522027"/>
                    <a:pt x="8787" y="521376"/>
                    <a:pt x="11717" y="521051"/>
                  </a:cubicBezTo>
                  <a:cubicBezTo>
                    <a:pt x="14971" y="520400"/>
                    <a:pt x="18226" y="519749"/>
                    <a:pt x="20178" y="520400"/>
                  </a:cubicBezTo>
                  <a:cubicBezTo>
                    <a:pt x="21805" y="520725"/>
                    <a:pt x="24735" y="523003"/>
                    <a:pt x="27338" y="525607"/>
                  </a:cubicBezTo>
                  <a:cubicBezTo>
                    <a:pt x="30267" y="528536"/>
                    <a:pt x="32871" y="531791"/>
                    <a:pt x="32871" y="533092"/>
                  </a:cubicBezTo>
                  <a:cubicBezTo>
                    <a:pt x="32871" y="533743"/>
                    <a:pt x="33522" y="536998"/>
                    <a:pt x="33847" y="540903"/>
                  </a:cubicBezTo>
                  <a:cubicBezTo>
                    <a:pt x="34823" y="547087"/>
                    <a:pt x="36126" y="554247"/>
                    <a:pt x="35800" y="556200"/>
                  </a:cubicBezTo>
                  <a:cubicBezTo>
                    <a:pt x="35800" y="556851"/>
                    <a:pt x="37101" y="557827"/>
                    <a:pt x="38078" y="558803"/>
                  </a:cubicBezTo>
                  <a:cubicBezTo>
                    <a:pt x="39380" y="559780"/>
                    <a:pt x="40356" y="560756"/>
                    <a:pt x="40356" y="562058"/>
                  </a:cubicBezTo>
                  <a:cubicBezTo>
                    <a:pt x="40356" y="563360"/>
                    <a:pt x="39380" y="564661"/>
                    <a:pt x="37753" y="565638"/>
                  </a:cubicBezTo>
                  <a:cubicBezTo>
                    <a:pt x="36126" y="566940"/>
                    <a:pt x="34173" y="567916"/>
                    <a:pt x="33196" y="567916"/>
                  </a:cubicBezTo>
                  <a:cubicBezTo>
                    <a:pt x="32220" y="567916"/>
                    <a:pt x="29942" y="566940"/>
                    <a:pt x="27338" y="565963"/>
                  </a:cubicBezTo>
                  <a:cubicBezTo>
                    <a:pt x="26362" y="567265"/>
                    <a:pt x="24735" y="569543"/>
                    <a:pt x="24083" y="571170"/>
                  </a:cubicBezTo>
                  <a:cubicBezTo>
                    <a:pt x="24083" y="571496"/>
                    <a:pt x="24409" y="572472"/>
                    <a:pt x="24735" y="573123"/>
                  </a:cubicBezTo>
                  <a:lnTo>
                    <a:pt x="24735" y="573123"/>
                  </a:lnTo>
                  <a:cubicBezTo>
                    <a:pt x="25060" y="573449"/>
                    <a:pt x="25060" y="574100"/>
                    <a:pt x="25386" y="574425"/>
                  </a:cubicBezTo>
                  <a:cubicBezTo>
                    <a:pt x="26362" y="574425"/>
                    <a:pt x="27338" y="574425"/>
                    <a:pt x="28640" y="574425"/>
                  </a:cubicBezTo>
                  <a:cubicBezTo>
                    <a:pt x="32220" y="574425"/>
                    <a:pt x="36776" y="574100"/>
                    <a:pt x="39705" y="574425"/>
                  </a:cubicBezTo>
                  <a:cubicBezTo>
                    <a:pt x="41983" y="574751"/>
                    <a:pt x="45889" y="576052"/>
                    <a:pt x="50119" y="577680"/>
                  </a:cubicBezTo>
                  <a:cubicBezTo>
                    <a:pt x="54351" y="579632"/>
                    <a:pt x="58907" y="581585"/>
                    <a:pt x="60535" y="583212"/>
                  </a:cubicBezTo>
                  <a:cubicBezTo>
                    <a:pt x="62162" y="584514"/>
                    <a:pt x="63463" y="586467"/>
                    <a:pt x="64440" y="588745"/>
                  </a:cubicBezTo>
                  <a:cubicBezTo>
                    <a:pt x="65741" y="591674"/>
                    <a:pt x="66718" y="594603"/>
                    <a:pt x="66718" y="595905"/>
                  </a:cubicBezTo>
                  <a:cubicBezTo>
                    <a:pt x="66718" y="597207"/>
                    <a:pt x="66067" y="598183"/>
                    <a:pt x="65416" y="599485"/>
                  </a:cubicBezTo>
                  <a:cubicBezTo>
                    <a:pt x="64440" y="601112"/>
                    <a:pt x="63463" y="603065"/>
                    <a:pt x="64114" y="604692"/>
                  </a:cubicBezTo>
                  <a:cubicBezTo>
                    <a:pt x="64765" y="605994"/>
                    <a:pt x="64765" y="607621"/>
                    <a:pt x="64765" y="609249"/>
                  </a:cubicBezTo>
                  <a:cubicBezTo>
                    <a:pt x="64765" y="610225"/>
                    <a:pt x="64765" y="610876"/>
                    <a:pt x="64765" y="611527"/>
                  </a:cubicBezTo>
                  <a:cubicBezTo>
                    <a:pt x="65091" y="612178"/>
                    <a:pt x="65741" y="612503"/>
                    <a:pt x="68671" y="611852"/>
                  </a:cubicBezTo>
                  <a:cubicBezTo>
                    <a:pt x="72576" y="610876"/>
                    <a:pt x="75180" y="609574"/>
                    <a:pt x="76482" y="608923"/>
                  </a:cubicBezTo>
                  <a:cubicBezTo>
                    <a:pt x="78760" y="607621"/>
                    <a:pt x="79736" y="607296"/>
                    <a:pt x="81038" y="609249"/>
                  </a:cubicBezTo>
                  <a:cubicBezTo>
                    <a:pt x="81363" y="609899"/>
                    <a:pt x="81689" y="611201"/>
                    <a:pt x="81689" y="612178"/>
                  </a:cubicBezTo>
                  <a:cubicBezTo>
                    <a:pt x="82014" y="613805"/>
                    <a:pt x="82340" y="615758"/>
                    <a:pt x="83641" y="616409"/>
                  </a:cubicBezTo>
                  <a:cubicBezTo>
                    <a:pt x="85269" y="616734"/>
                    <a:pt x="87222" y="617385"/>
                    <a:pt x="89174" y="617710"/>
                  </a:cubicBezTo>
                  <a:cubicBezTo>
                    <a:pt x="91453" y="618036"/>
                    <a:pt x="93405" y="618687"/>
                    <a:pt x="94381" y="618687"/>
                  </a:cubicBezTo>
                  <a:cubicBezTo>
                    <a:pt x="95358" y="618687"/>
                    <a:pt x="97962" y="619337"/>
                    <a:pt x="100891" y="619988"/>
                  </a:cubicBezTo>
                  <a:cubicBezTo>
                    <a:pt x="103819" y="620639"/>
                    <a:pt x="107074" y="621290"/>
                    <a:pt x="108376" y="621616"/>
                  </a:cubicBezTo>
                  <a:cubicBezTo>
                    <a:pt x="108701" y="621616"/>
                    <a:pt x="109027" y="621616"/>
                    <a:pt x="109353" y="621616"/>
                  </a:cubicBezTo>
                  <a:cubicBezTo>
                    <a:pt x="111631" y="621941"/>
                    <a:pt x="115210" y="622267"/>
                    <a:pt x="120418" y="619988"/>
                  </a:cubicBezTo>
                  <a:cubicBezTo>
                    <a:pt x="123346" y="618687"/>
                    <a:pt x="127578" y="616409"/>
                    <a:pt x="131158" y="614456"/>
                  </a:cubicBezTo>
                  <a:cubicBezTo>
                    <a:pt x="135389" y="612178"/>
                    <a:pt x="138968" y="609899"/>
                    <a:pt x="141246" y="609249"/>
                  </a:cubicBezTo>
                  <a:cubicBezTo>
                    <a:pt x="143199" y="608598"/>
                    <a:pt x="146128" y="607947"/>
                    <a:pt x="149058" y="607621"/>
                  </a:cubicBezTo>
                  <a:cubicBezTo>
                    <a:pt x="151987" y="607296"/>
                    <a:pt x="154916" y="607296"/>
                    <a:pt x="157194" y="607296"/>
                  </a:cubicBezTo>
                  <a:cubicBezTo>
                    <a:pt x="160123" y="607621"/>
                    <a:pt x="164028" y="611201"/>
                    <a:pt x="167934" y="615107"/>
                  </a:cubicBezTo>
                  <a:cubicBezTo>
                    <a:pt x="171189" y="618361"/>
                    <a:pt x="174443" y="621290"/>
                    <a:pt x="176396" y="621616"/>
                  </a:cubicBezTo>
                  <a:cubicBezTo>
                    <a:pt x="179325" y="622267"/>
                    <a:pt x="180952" y="621616"/>
                    <a:pt x="182254" y="621290"/>
                  </a:cubicBezTo>
                  <a:cubicBezTo>
                    <a:pt x="182905" y="620965"/>
                    <a:pt x="183881" y="620965"/>
                    <a:pt x="184532" y="620639"/>
                  </a:cubicBezTo>
                  <a:cubicBezTo>
                    <a:pt x="184858" y="620639"/>
                    <a:pt x="184858" y="620639"/>
                    <a:pt x="185183" y="620639"/>
                  </a:cubicBezTo>
                  <a:lnTo>
                    <a:pt x="185183" y="620639"/>
                  </a:lnTo>
                  <a:cubicBezTo>
                    <a:pt x="186159" y="620639"/>
                    <a:pt x="187136" y="621290"/>
                    <a:pt x="187461" y="622267"/>
                  </a:cubicBezTo>
                  <a:cubicBezTo>
                    <a:pt x="187786" y="622918"/>
                    <a:pt x="188112" y="623894"/>
                    <a:pt x="188112" y="624870"/>
                  </a:cubicBezTo>
                  <a:cubicBezTo>
                    <a:pt x="188437" y="626172"/>
                    <a:pt x="188112" y="627474"/>
                    <a:pt x="188112" y="628450"/>
                  </a:cubicBezTo>
                  <a:cubicBezTo>
                    <a:pt x="188112" y="629427"/>
                    <a:pt x="187136" y="631379"/>
                    <a:pt x="186159" y="633658"/>
                  </a:cubicBezTo>
                  <a:lnTo>
                    <a:pt x="186159" y="633658"/>
                  </a:lnTo>
                  <a:cubicBezTo>
                    <a:pt x="184532" y="636912"/>
                    <a:pt x="182580" y="640818"/>
                    <a:pt x="181603" y="642445"/>
                  </a:cubicBezTo>
                  <a:cubicBezTo>
                    <a:pt x="180952" y="643746"/>
                    <a:pt x="178023" y="647327"/>
                    <a:pt x="175094" y="650906"/>
                  </a:cubicBezTo>
                  <a:cubicBezTo>
                    <a:pt x="171514" y="655137"/>
                    <a:pt x="167934" y="659368"/>
                    <a:pt x="167283" y="659694"/>
                  </a:cubicBezTo>
                  <a:lnTo>
                    <a:pt x="167283" y="659694"/>
                  </a:lnTo>
                  <a:cubicBezTo>
                    <a:pt x="166958" y="659694"/>
                    <a:pt x="165981" y="659694"/>
                    <a:pt x="165005" y="659368"/>
                  </a:cubicBezTo>
                  <a:cubicBezTo>
                    <a:pt x="164028" y="659043"/>
                    <a:pt x="163052" y="659043"/>
                    <a:pt x="162401" y="659043"/>
                  </a:cubicBezTo>
                  <a:cubicBezTo>
                    <a:pt x="162401" y="660019"/>
                    <a:pt x="162401" y="661321"/>
                    <a:pt x="162076" y="662623"/>
                  </a:cubicBezTo>
                  <a:cubicBezTo>
                    <a:pt x="161750" y="664576"/>
                    <a:pt x="161750" y="666203"/>
                    <a:pt x="161425" y="667179"/>
                  </a:cubicBezTo>
                  <a:cubicBezTo>
                    <a:pt x="161099" y="668481"/>
                    <a:pt x="159798" y="669457"/>
                    <a:pt x="158171" y="670434"/>
                  </a:cubicBezTo>
                  <a:cubicBezTo>
                    <a:pt x="156218" y="671410"/>
                    <a:pt x="153940" y="672061"/>
                    <a:pt x="152312" y="672061"/>
                  </a:cubicBezTo>
                  <a:cubicBezTo>
                    <a:pt x="151987" y="672061"/>
                    <a:pt x="151987" y="674665"/>
                    <a:pt x="152312" y="676943"/>
                  </a:cubicBezTo>
                  <a:cubicBezTo>
                    <a:pt x="152312" y="678570"/>
                    <a:pt x="152637" y="680197"/>
                    <a:pt x="152312" y="681174"/>
                  </a:cubicBezTo>
                  <a:cubicBezTo>
                    <a:pt x="151987" y="683126"/>
                    <a:pt x="149058" y="684754"/>
                    <a:pt x="146780" y="685730"/>
                  </a:cubicBezTo>
                  <a:cubicBezTo>
                    <a:pt x="147105" y="687357"/>
                    <a:pt x="147755" y="688659"/>
                    <a:pt x="147755" y="689310"/>
                  </a:cubicBezTo>
                  <a:lnTo>
                    <a:pt x="147755" y="689310"/>
                  </a:lnTo>
                  <a:cubicBezTo>
                    <a:pt x="148081" y="690612"/>
                    <a:pt x="151987" y="692239"/>
                    <a:pt x="155241" y="693541"/>
                  </a:cubicBezTo>
                  <a:cubicBezTo>
                    <a:pt x="158171" y="694517"/>
                    <a:pt x="160774" y="695494"/>
                    <a:pt x="161099" y="697121"/>
                  </a:cubicBezTo>
                  <a:cubicBezTo>
                    <a:pt x="161425" y="698097"/>
                    <a:pt x="162076" y="700375"/>
                    <a:pt x="162076" y="702654"/>
                  </a:cubicBezTo>
                  <a:cubicBezTo>
                    <a:pt x="162401" y="705257"/>
                    <a:pt x="162401" y="707861"/>
                    <a:pt x="162401" y="709163"/>
                  </a:cubicBezTo>
                  <a:cubicBezTo>
                    <a:pt x="162401" y="709488"/>
                    <a:pt x="162076" y="710139"/>
                    <a:pt x="162076" y="710464"/>
                  </a:cubicBezTo>
                  <a:lnTo>
                    <a:pt x="162076" y="710464"/>
                  </a:lnTo>
                  <a:cubicBezTo>
                    <a:pt x="161099" y="712417"/>
                    <a:pt x="158171" y="715672"/>
                    <a:pt x="154916" y="718275"/>
                  </a:cubicBezTo>
                  <a:cubicBezTo>
                    <a:pt x="151662" y="721205"/>
                    <a:pt x="148407" y="723483"/>
                    <a:pt x="147430" y="723483"/>
                  </a:cubicBezTo>
                  <a:lnTo>
                    <a:pt x="147430" y="723483"/>
                  </a:lnTo>
                  <a:cubicBezTo>
                    <a:pt x="147105" y="723483"/>
                    <a:pt x="147105" y="723483"/>
                    <a:pt x="146780" y="723483"/>
                  </a:cubicBezTo>
                  <a:lnTo>
                    <a:pt x="146780" y="723483"/>
                  </a:lnTo>
                  <a:cubicBezTo>
                    <a:pt x="146128" y="723157"/>
                    <a:pt x="144827" y="721205"/>
                    <a:pt x="143199" y="719252"/>
                  </a:cubicBezTo>
                  <a:cubicBezTo>
                    <a:pt x="141572" y="716973"/>
                    <a:pt x="140596" y="714370"/>
                    <a:pt x="140271" y="714370"/>
                  </a:cubicBezTo>
                  <a:lnTo>
                    <a:pt x="140271" y="714370"/>
                  </a:lnTo>
                  <a:cubicBezTo>
                    <a:pt x="139945" y="714695"/>
                    <a:pt x="139294" y="714695"/>
                    <a:pt x="138318" y="714695"/>
                  </a:cubicBezTo>
                  <a:cubicBezTo>
                    <a:pt x="136365" y="715021"/>
                    <a:pt x="132785" y="715346"/>
                    <a:pt x="132785" y="716648"/>
                  </a:cubicBezTo>
                  <a:cubicBezTo>
                    <a:pt x="132785" y="718275"/>
                    <a:pt x="132459" y="719577"/>
                    <a:pt x="132785" y="721205"/>
                  </a:cubicBezTo>
                  <a:cubicBezTo>
                    <a:pt x="133110" y="722832"/>
                    <a:pt x="133762" y="724459"/>
                    <a:pt x="135063" y="726412"/>
                  </a:cubicBezTo>
                  <a:cubicBezTo>
                    <a:pt x="136365" y="728039"/>
                    <a:pt x="137667" y="729341"/>
                    <a:pt x="138643" y="730643"/>
                  </a:cubicBezTo>
                  <a:cubicBezTo>
                    <a:pt x="140596" y="732921"/>
                    <a:pt x="141898" y="734548"/>
                    <a:pt x="142223" y="735850"/>
                  </a:cubicBezTo>
                  <a:cubicBezTo>
                    <a:pt x="142549" y="736826"/>
                    <a:pt x="142223" y="738453"/>
                    <a:pt x="141572" y="740732"/>
                  </a:cubicBezTo>
                  <a:cubicBezTo>
                    <a:pt x="140921" y="743986"/>
                    <a:pt x="139945" y="748217"/>
                    <a:pt x="140596" y="749844"/>
                  </a:cubicBezTo>
                  <a:cubicBezTo>
                    <a:pt x="141572" y="751472"/>
                    <a:pt x="142874" y="753750"/>
                    <a:pt x="144176" y="754726"/>
                  </a:cubicBezTo>
                  <a:cubicBezTo>
                    <a:pt x="144501" y="755052"/>
                    <a:pt x="144827" y="755052"/>
                    <a:pt x="144827" y="755377"/>
                  </a:cubicBezTo>
                  <a:cubicBezTo>
                    <a:pt x="145152" y="755052"/>
                    <a:pt x="145477" y="754401"/>
                    <a:pt x="145477" y="753750"/>
                  </a:cubicBezTo>
                  <a:cubicBezTo>
                    <a:pt x="145803" y="752773"/>
                    <a:pt x="146454" y="751472"/>
                    <a:pt x="147105" y="750821"/>
                  </a:cubicBezTo>
                  <a:cubicBezTo>
                    <a:pt x="148407" y="749519"/>
                    <a:pt x="149709" y="748868"/>
                    <a:pt x="151987" y="750821"/>
                  </a:cubicBezTo>
                  <a:cubicBezTo>
                    <a:pt x="153614" y="752448"/>
                    <a:pt x="155567" y="754401"/>
                    <a:pt x="156868" y="756679"/>
                  </a:cubicBezTo>
                  <a:cubicBezTo>
                    <a:pt x="158496" y="758957"/>
                    <a:pt x="159472" y="761235"/>
                    <a:pt x="159472" y="762212"/>
                  </a:cubicBezTo>
                  <a:cubicBezTo>
                    <a:pt x="159472" y="762212"/>
                    <a:pt x="166958" y="765141"/>
                    <a:pt x="173467" y="767744"/>
                  </a:cubicBezTo>
                  <a:cubicBezTo>
                    <a:pt x="179325" y="770022"/>
                    <a:pt x="184207" y="771650"/>
                    <a:pt x="184207" y="772951"/>
                  </a:cubicBezTo>
                  <a:cubicBezTo>
                    <a:pt x="184207" y="773602"/>
                    <a:pt x="183881" y="774579"/>
                    <a:pt x="183555" y="775230"/>
                  </a:cubicBezTo>
                  <a:cubicBezTo>
                    <a:pt x="183230" y="776206"/>
                    <a:pt x="182580" y="777182"/>
                    <a:pt x="182905" y="777508"/>
                  </a:cubicBezTo>
                  <a:cubicBezTo>
                    <a:pt x="183555" y="778159"/>
                    <a:pt x="188437" y="780437"/>
                    <a:pt x="192994" y="782715"/>
                  </a:cubicBezTo>
                  <a:cubicBezTo>
                    <a:pt x="198201" y="785319"/>
                    <a:pt x="203408" y="787922"/>
                    <a:pt x="203734" y="788573"/>
                  </a:cubicBezTo>
                  <a:lnTo>
                    <a:pt x="203734" y="788573"/>
                  </a:lnTo>
                  <a:cubicBezTo>
                    <a:pt x="204059" y="788899"/>
                    <a:pt x="204059" y="789550"/>
                    <a:pt x="204385" y="790200"/>
                  </a:cubicBezTo>
                  <a:cubicBezTo>
                    <a:pt x="204710" y="791502"/>
                    <a:pt x="205361" y="793130"/>
                    <a:pt x="206012" y="793130"/>
                  </a:cubicBezTo>
                  <a:cubicBezTo>
                    <a:pt x="206989" y="793130"/>
                    <a:pt x="208290" y="793130"/>
                    <a:pt x="209267" y="792804"/>
                  </a:cubicBezTo>
                  <a:cubicBezTo>
                    <a:pt x="209917" y="792479"/>
                    <a:pt x="210568" y="792153"/>
                    <a:pt x="210568" y="791828"/>
                  </a:cubicBezTo>
                  <a:cubicBezTo>
                    <a:pt x="210568" y="791502"/>
                    <a:pt x="210894" y="790851"/>
                    <a:pt x="210894" y="790200"/>
                  </a:cubicBezTo>
                  <a:cubicBezTo>
                    <a:pt x="211545" y="786946"/>
                    <a:pt x="212846" y="782390"/>
                    <a:pt x="216752" y="782390"/>
                  </a:cubicBezTo>
                  <a:cubicBezTo>
                    <a:pt x="219030" y="782390"/>
                    <a:pt x="223912" y="782390"/>
                    <a:pt x="227817" y="783041"/>
                  </a:cubicBezTo>
                  <a:cubicBezTo>
                    <a:pt x="230421" y="783366"/>
                    <a:pt x="233025" y="784017"/>
                    <a:pt x="234326" y="784993"/>
                  </a:cubicBezTo>
                  <a:cubicBezTo>
                    <a:pt x="235954" y="786295"/>
                    <a:pt x="235628" y="787271"/>
                    <a:pt x="234977" y="787922"/>
                  </a:cubicBezTo>
                  <a:cubicBezTo>
                    <a:pt x="234652" y="788248"/>
                    <a:pt x="234652" y="788248"/>
                    <a:pt x="234326" y="788573"/>
                  </a:cubicBezTo>
                  <a:cubicBezTo>
                    <a:pt x="234326" y="788573"/>
                    <a:pt x="234001" y="788899"/>
                    <a:pt x="234001" y="788899"/>
                  </a:cubicBezTo>
                  <a:lnTo>
                    <a:pt x="234001" y="788899"/>
                  </a:lnTo>
                  <a:cubicBezTo>
                    <a:pt x="234001" y="788899"/>
                    <a:pt x="234326" y="789550"/>
                    <a:pt x="236604" y="791177"/>
                  </a:cubicBezTo>
                  <a:cubicBezTo>
                    <a:pt x="239534" y="793455"/>
                    <a:pt x="243439" y="796059"/>
                    <a:pt x="246694" y="798662"/>
                  </a:cubicBezTo>
                  <a:cubicBezTo>
                    <a:pt x="250925" y="801917"/>
                    <a:pt x="254830" y="804846"/>
                    <a:pt x="255807" y="805822"/>
                  </a:cubicBezTo>
                  <a:cubicBezTo>
                    <a:pt x="256457" y="806473"/>
                    <a:pt x="258085" y="806473"/>
                    <a:pt x="259712" y="806148"/>
                  </a:cubicBezTo>
                  <a:cubicBezTo>
                    <a:pt x="261339" y="806148"/>
                    <a:pt x="262966" y="806148"/>
                    <a:pt x="264268" y="806473"/>
                  </a:cubicBezTo>
                  <a:cubicBezTo>
                    <a:pt x="266221" y="806799"/>
                    <a:pt x="268499" y="810053"/>
                    <a:pt x="270777" y="813308"/>
                  </a:cubicBezTo>
                  <a:cubicBezTo>
                    <a:pt x="273381" y="816888"/>
                    <a:pt x="276310" y="820793"/>
                    <a:pt x="277937" y="820793"/>
                  </a:cubicBezTo>
                  <a:cubicBezTo>
                    <a:pt x="278913" y="820468"/>
                    <a:pt x="280216" y="820468"/>
                    <a:pt x="281191" y="820142"/>
                  </a:cubicBezTo>
                  <a:cubicBezTo>
                    <a:pt x="284772" y="819166"/>
                    <a:pt x="288352" y="818515"/>
                    <a:pt x="290630" y="819166"/>
                  </a:cubicBezTo>
                  <a:cubicBezTo>
                    <a:pt x="292582" y="819817"/>
                    <a:pt x="292908" y="822095"/>
                    <a:pt x="293559" y="824699"/>
                  </a:cubicBezTo>
                  <a:lnTo>
                    <a:pt x="293559" y="824699"/>
                  </a:lnTo>
                  <a:cubicBezTo>
                    <a:pt x="293884" y="826651"/>
                    <a:pt x="294209" y="828604"/>
                    <a:pt x="295186" y="829255"/>
                  </a:cubicBezTo>
                  <a:cubicBezTo>
                    <a:pt x="296488" y="829906"/>
                    <a:pt x="298440" y="831533"/>
                    <a:pt x="300719" y="833486"/>
                  </a:cubicBezTo>
                  <a:cubicBezTo>
                    <a:pt x="303973" y="836089"/>
                    <a:pt x="307228" y="838693"/>
                    <a:pt x="307879" y="838693"/>
                  </a:cubicBezTo>
                  <a:cubicBezTo>
                    <a:pt x="309181" y="838042"/>
                    <a:pt x="312435" y="837717"/>
                    <a:pt x="315364" y="838042"/>
                  </a:cubicBezTo>
                  <a:cubicBezTo>
                    <a:pt x="317968" y="838042"/>
                    <a:pt x="320246" y="838693"/>
                    <a:pt x="320897" y="839669"/>
                  </a:cubicBezTo>
                  <a:cubicBezTo>
                    <a:pt x="321548" y="840971"/>
                    <a:pt x="321222" y="842599"/>
                    <a:pt x="320571" y="844226"/>
                  </a:cubicBezTo>
                  <a:cubicBezTo>
                    <a:pt x="320246" y="845202"/>
                    <a:pt x="319921" y="846504"/>
                    <a:pt x="319921" y="846504"/>
                  </a:cubicBezTo>
                  <a:cubicBezTo>
                    <a:pt x="320571" y="846829"/>
                    <a:pt x="323500" y="846504"/>
                    <a:pt x="326430" y="846504"/>
                  </a:cubicBezTo>
                  <a:cubicBezTo>
                    <a:pt x="329684" y="846178"/>
                    <a:pt x="332613" y="846178"/>
                    <a:pt x="333590" y="846829"/>
                  </a:cubicBezTo>
                  <a:cubicBezTo>
                    <a:pt x="334240" y="847155"/>
                    <a:pt x="335543" y="848782"/>
                    <a:pt x="336844" y="851060"/>
                  </a:cubicBezTo>
                  <a:cubicBezTo>
                    <a:pt x="339122" y="854315"/>
                    <a:pt x="342052" y="858871"/>
                    <a:pt x="342702" y="858546"/>
                  </a:cubicBezTo>
                  <a:cubicBezTo>
                    <a:pt x="344004" y="857569"/>
                    <a:pt x="344655" y="856593"/>
                    <a:pt x="345306" y="855291"/>
                  </a:cubicBezTo>
                  <a:cubicBezTo>
                    <a:pt x="345957" y="854315"/>
                    <a:pt x="346282" y="853664"/>
                    <a:pt x="346934" y="852687"/>
                  </a:cubicBezTo>
                  <a:cubicBezTo>
                    <a:pt x="348235" y="851711"/>
                    <a:pt x="349212" y="852037"/>
                    <a:pt x="350188" y="853338"/>
                  </a:cubicBezTo>
                  <a:cubicBezTo>
                    <a:pt x="350513" y="853664"/>
                    <a:pt x="350839" y="854315"/>
                    <a:pt x="351164" y="854640"/>
                  </a:cubicBezTo>
                  <a:cubicBezTo>
                    <a:pt x="352140" y="855942"/>
                    <a:pt x="353443" y="857895"/>
                    <a:pt x="354744" y="857569"/>
                  </a:cubicBezTo>
                  <a:cubicBezTo>
                    <a:pt x="356371" y="857569"/>
                    <a:pt x="357348" y="856593"/>
                    <a:pt x="358324" y="855942"/>
                  </a:cubicBezTo>
                  <a:lnTo>
                    <a:pt x="358324" y="855942"/>
                  </a:lnTo>
                  <a:cubicBezTo>
                    <a:pt x="359626" y="854966"/>
                    <a:pt x="360602" y="854315"/>
                    <a:pt x="362555" y="853989"/>
                  </a:cubicBezTo>
                  <a:cubicBezTo>
                    <a:pt x="364833" y="853664"/>
                    <a:pt x="367436" y="855291"/>
                    <a:pt x="369715" y="856918"/>
                  </a:cubicBezTo>
                  <a:cubicBezTo>
                    <a:pt x="371343" y="857895"/>
                    <a:pt x="372644" y="858871"/>
                    <a:pt x="373621" y="858871"/>
                  </a:cubicBezTo>
                  <a:lnTo>
                    <a:pt x="373621" y="858871"/>
                  </a:lnTo>
                  <a:cubicBezTo>
                    <a:pt x="374597" y="858871"/>
                    <a:pt x="375899" y="859197"/>
                    <a:pt x="377526" y="859522"/>
                  </a:cubicBezTo>
                  <a:cubicBezTo>
                    <a:pt x="381757" y="860173"/>
                    <a:pt x="387289" y="861149"/>
                    <a:pt x="388266" y="860824"/>
                  </a:cubicBezTo>
                  <a:cubicBezTo>
                    <a:pt x="388917" y="860824"/>
                    <a:pt x="390218" y="860824"/>
                    <a:pt x="391520" y="860824"/>
                  </a:cubicBezTo>
                  <a:cubicBezTo>
                    <a:pt x="394775" y="860824"/>
                    <a:pt x="399331" y="861149"/>
                    <a:pt x="402261" y="859847"/>
                  </a:cubicBezTo>
                  <a:cubicBezTo>
                    <a:pt x="404864" y="858871"/>
                    <a:pt x="407467" y="856918"/>
                    <a:pt x="409745" y="855617"/>
                  </a:cubicBezTo>
                  <a:cubicBezTo>
                    <a:pt x="411698" y="854315"/>
                    <a:pt x="413326" y="853338"/>
                    <a:pt x="414627" y="853013"/>
                  </a:cubicBezTo>
                  <a:cubicBezTo>
                    <a:pt x="415929" y="852687"/>
                    <a:pt x="417882" y="853013"/>
                    <a:pt x="419509" y="853989"/>
                  </a:cubicBezTo>
                  <a:lnTo>
                    <a:pt x="419509" y="853989"/>
                  </a:lnTo>
                  <a:cubicBezTo>
                    <a:pt x="421462" y="854966"/>
                    <a:pt x="423089" y="856268"/>
                    <a:pt x="423415" y="857569"/>
                  </a:cubicBezTo>
                  <a:cubicBezTo>
                    <a:pt x="423740" y="858871"/>
                    <a:pt x="422763" y="862126"/>
                    <a:pt x="421788" y="865055"/>
                  </a:cubicBezTo>
                  <a:cubicBezTo>
                    <a:pt x="420811" y="867658"/>
                    <a:pt x="420160" y="869936"/>
                    <a:pt x="420160" y="870262"/>
                  </a:cubicBezTo>
                  <a:cubicBezTo>
                    <a:pt x="420485" y="871238"/>
                    <a:pt x="422113" y="873517"/>
                    <a:pt x="423089" y="875144"/>
                  </a:cubicBezTo>
                  <a:lnTo>
                    <a:pt x="423089" y="875469"/>
                  </a:lnTo>
                  <a:cubicBezTo>
                    <a:pt x="424717" y="873842"/>
                    <a:pt x="426344" y="870913"/>
                    <a:pt x="427971" y="868309"/>
                  </a:cubicBezTo>
                  <a:lnTo>
                    <a:pt x="427971" y="868309"/>
                  </a:lnTo>
                  <a:cubicBezTo>
                    <a:pt x="428948" y="866682"/>
                    <a:pt x="429924" y="865055"/>
                    <a:pt x="430575" y="864404"/>
                  </a:cubicBezTo>
                  <a:cubicBezTo>
                    <a:pt x="431551" y="863427"/>
                    <a:pt x="433504" y="861149"/>
                    <a:pt x="435782" y="858871"/>
                  </a:cubicBezTo>
                  <a:cubicBezTo>
                    <a:pt x="437409" y="857244"/>
                    <a:pt x="438711" y="855617"/>
                    <a:pt x="439688" y="854640"/>
                  </a:cubicBezTo>
                  <a:cubicBezTo>
                    <a:pt x="440989" y="853338"/>
                    <a:pt x="443267" y="851711"/>
                    <a:pt x="445871" y="850084"/>
                  </a:cubicBezTo>
                  <a:cubicBezTo>
                    <a:pt x="448149" y="848782"/>
                    <a:pt x="450427" y="847480"/>
                    <a:pt x="451404" y="847155"/>
                  </a:cubicBezTo>
                  <a:cubicBezTo>
                    <a:pt x="452380" y="846829"/>
                    <a:pt x="456285" y="846829"/>
                    <a:pt x="459540" y="846829"/>
                  </a:cubicBezTo>
                  <a:cubicBezTo>
                    <a:pt x="461818" y="846829"/>
                    <a:pt x="463771" y="847480"/>
                    <a:pt x="464747" y="848131"/>
                  </a:cubicBezTo>
                  <a:cubicBezTo>
                    <a:pt x="465724" y="849108"/>
                    <a:pt x="465724" y="850409"/>
                    <a:pt x="465724" y="851711"/>
                  </a:cubicBezTo>
                  <a:cubicBezTo>
                    <a:pt x="465724" y="852037"/>
                    <a:pt x="465724" y="852687"/>
                    <a:pt x="465724" y="853013"/>
                  </a:cubicBezTo>
                  <a:cubicBezTo>
                    <a:pt x="465724" y="853664"/>
                    <a:pt x="466049" y="853989"/>
                    <a:pt x="467025" y="853989"/>
                  </a:cubicBezTo>
                  <a:cubicBezTo>
                    <a:pt x="469303" y="853989"/>
                    <a:pt x="470931" y="853664"/>
                    <a:pt x="472233" y="853989"/>
                  </a:cubicBezTo>
                  <a:cubicBezTo>
                    <a:pt x="473535" y="853989"/>
                    <a:pt x="474511" y="853989"/>
                    <a:pt x="475488" y="854315"/>
                  </a:cubicBezTo>
                  <a:cubicBezTo>
                    <a:pt x="476789" y="854640"/>
                    <a:pt x="478416" y="855291"/>
                    <a:pt x="479718" y="856268"/>
                  </a:cubicBezTo>
                  <a:cubicBezTo>
                    <a:pt x="481020" y="856918"/>
                    <a:pt x="481997" y="857569"/>
                    <a:pt x="482322" y="857569"/>
                  </a:cubicBezTo>
                  <a:cubicBezTo>
                    <a:pt x="482322" y="857569"/>
                    <a:pt x="482972" y="857244"/>
                    <a:pt x="483624" y="856593"/>
                  </a:cubicBezTo>
                  <a:cubicBezTo>
                    <a:pt x="485251" y="855291"/>
                    <a:pt x="487203" y="853664"/>
                    <a:pt x="489481" y="853989"/>
                  </a:cubicBezTo>
                  <a:cubicBezTo>
                    <a:pt x="491109" y="854315"/>
                    <a:pt x="494038" y="854966"/>
                    <a:pt x="496642" y="855617"/>
                  </a:cubicBezTo>
                  <a:cubicBezTo>
                    <a:pt x="498594" y="856268"/>
                    <a:pt x="500547" y="856918"/>
                    <a:pt x="501198" y="857895"/>
                  </a:cubicBezTo>
                  <a:cubicBezTo>
                    <a:pt x="502175" y="858871"/>
                    <a:pt x="502500" y="861475"/>
                    <a:pt x="502825" y="863102"/>
                  </a:cubicBezTo>
                  <a:lnTo>
                    <a:pt x="502825" y="863102"/>
                  </a:lnTo>
                  <a:lnTo>
                    <a:pt x="502825" y="863102"/>
                  </a:lnTo>
                  <a:cubicBezTo>
                    <a:pt x="504453" y="862777"/>
                    <a:pt x="509660" y="862126"/>
                    <a:pt x="514542" y="861800"/>
                  </a:cubicBezTo>
                  <a:cubicBezTo>
                    <a:pt x="519098" y="861475"/>
                    <a:pt x="523654" y="861149"/>
                    <a:pt x="523980" y="860824"/>
                  </a:cubicBezTo>
                  <a:cubicBezTo>
                    <a:pt x="524631" y="860498"/>
                    <a:pt x="525933" y="859522"/>
                    <a:pt x="526909" y="858546"/>
                  </a:cubicBezTo>
                  <a:cubicBezTo>
                    <a:pt x="527560" y="857895"/>
                    <a:pt x="527885" y="857244"/>
                    <a:pt x="527885" y="857244"/>
                  </a:cubicBezTo>
                  <a:cubicBezTo>
                    <a:pt x="527885" y="857244"/>
                    <a:pt x="527885" y="856593"/>
                    <a:pt x="527560" y="856268"/>
                  </a:cubicBezTo>
                  <a:cubicBezTo>
                    <a:pt x="526909" y="854640"/>
                    <a:pt x="526258" y="852362"/>
                    <a:pt x="528862" y="850735"/>
                  </a:cubicBezTo>
                  <a:cubicBezTo>
                    <a:pt x="529838" y="850084"/>
                    <a:pt x="531790" y="849108"/>
                    <a:pt x="534069" y="848457"/>
                  </a:cubicBezTo>
                  <a:cubicBezTo>
                    <a:pt x="536998" y="847480"/>
                    <a:pt x="539927" y="846178"/>
                    <a:pt x="540252" y="845527"/>
                  </a:cubicBezTo>
                  <a:cubicBezTo>
                    <a:pt x="540578" y="844226"/>
                    <a:pt x="541229" y="842273"/>
                    <a:pt x="541880" y="840646"/>
                  </a:cubicBezTo>
                  <a:cubicBezTo>
                    <a:pt x="542530" y="839344"/>
                    <a:pt x="543181" y="838042"/>
                    <a:pt x="543833" y="837391"/>
                  </a:cubicBezTo>
                  <a:cubicBezTo>
                    <a:pt x="544808" y="836415"/>
                    <a:pt x="550016" y="835439"/>
                    <a:pt x="555224" y="834462"/>
                  </a:cubicBezTo>
                  <a:cubicBezTo>
                    <a:pt x="559454" y="833811"/>
                    <a:pt x="563360" y="832835"/>
                    <a:pt x="564011" y="832509"/>
                  </a:cubicBezTo>
                  <a:lnTo>
                    <a:pt x="564011" y="832509"/>
                  </a:lnTo>
                  <a:cubicBezTo>
                    <a:pt x="564336" y="832184"/>
                    <a:pt x="565963" y="830882"/>
                    <a:pt x="567916" y="829255"/>
                  </a:cubicBezTo>
                  <a:cubicBezTo>
                    <a:pt x="573449" y="824373"/>
                    <a:pt x="582561" y="815911"/>
                    <a:pt x="585165" y="816237"/>
                  </a:cubicBezTo>
                  <a:cubicBezTo>
                    <a:pt x="587443" y="816562"/>
                    <a:pt x="587769" y="817864"/>
                    <a:pt x="588420" y="819166"/>
                  </a:cubicBezTo>
                  <a:cubicBezTo>
                    <a:pt x="588745" y="820142"/>
                    <a:pt x="589396" y="821444"/>
                    <a:pt x="591348" y="821769"/>
                  </a:cubicBezTo>
                  <a:cubicBezTo>
                    <a:pt x="592325" y="822095"/>
                    <a:pt x="593301" y="822095"/>
                    <a:pt x="594929" y="822420"/>
                  </a:cubicBezTo>
                  <a:cubicBezTo>
                    <a:pt x="599811" y="823397"/>
                    <a:pt x="605669" y="825024"/>
                    <a:pt x="606645" y="824699"/>
                  </a:cubicBezTo>
                  <a:lnTo>
                    <a:pt x="606645" y="824699"/>
                  </a:lnTo>
                  <a:cubicBezTo>
                    <a:pt x="606645" y="824699"/>
                    <a:pt x="608272" y="823397"/>
                    <a:pt x="609899" y="821769"/>
                  </a:cubicBezTo>
                  <a:cubicBezTo>
                    <a:pt x="614781" y="816888"/>
                    <a:pt x="622917" y="809077"/>
                    <a:pt x="626172" y="811030"/>
                  </a:cubicBezTo>
                  <a:cubicBezTo>
                    <a:pt x="627799" y="812006"/>
                    <a:pt x="630078" y="813633"/>
                    <a:pt x="631379" y="814935"/>
                  </a:cubicBezTo>
                  <a:cubicBezTo>
                    <a:pt x="632030" y="815586"/>
                    <a:pt x="632681" y="816237"/>
                    <a:pt x="633007" y="816888"/>
                  </a:cubicBezTo>
                  <a:cubicBezTo>
                    <a:pt x="633657" y="817864"/>
                    <a:pt x="633657" y="818840"/>
                    <a:pt x="633007" y="819491"/>
                  </a:cubicBezTo>
                  <a:lnTo>
                    <a:pt x="633007" y="819491"/>
                  </a:lnTo>
                  <a:cubicBezTo>
                    <a:pt x="633007" y="819491"/>
                    <a:pt x="632681" y="819817"/>
                    <a:pt x="632681" y="819817"/>
                  </a:cubicBezTo>
                  <a:cubicBezTo>
                    <a:pt x="632356" y="820468"/>
                    <a:pt x="631379" y="821118"/>
                    <a:pt x="630403" y="821769"/>
                  </a:cubicBezTo>
                  <a:cubicBezTo>
                    <a:pt x="628776" y="823071"/>
                    <a:pt x="626823" y="825024"/>
                    <a:pt x="626823" y="825024"/>
                  </a:cubicBezTo>
                  <a:cubicBezTo>
                    <a:pt x="626823" y="825350"/>
                    <a:pt x="626823" y="826000"/>
                    <a:pt x="626498" y="826651"/>
                  </a:cubicBezTo>
                  <a:cubicBezTo>
                    <a:pt x="626172" y="827628"/>
                    <a:pt x="626172" y="828929"/>
                    <a:pt x="626172" y="829580"/>
                  </a:cubicBezTo>
                  <a:cubicBezTo>
                    <a:pt x="626172" y="829580"/>
                    <a:pt x="626172" y="829906"/>
                    <a:pt x="626823" y="829906"/>
                  </a:cubicBezTo>
                  <a:cubicBezTo>
                    <a:pt x="628125" y="829580"/>
                    <a:pt x="629426" y="828278"/>
                    <a:pt x="630729" y="827302"/>
                  </a:cubicBezTo>
                  <a:cubicBezTo>
                    <a:pt x="632681" y="825350"/>
                    <a:pt x="634634" y="823722"/>
                    <a:pt x="636587" y="825350"/>
                  </a:cubicBezTo>
                  <a:lnTo>
                    <a:pt x="636587" y="825350"/>
                  </a:lnTo>
                  <a:cubicBezTo>
                    <a:pt x="637563" y="826326"/>
                    <a:pt x="638539" y="827628"/>
                    <a:pt x="639190" y="829255"/>
                  </a:cubicBezTo>
                  <a:cubicBezTo>
                    <a:pt x="640166" y="831208"/>
                    <a:pt x="640492" y="833160"/>
                    <a:pt x="640492" y="834137"/>
                  </a:cubicBezTo>
                  <a:cubicBezTo>
                    <a:pt x="640492" y="835439"/>
                    <a:pt x="638214" y="837717"/>
                    <a:pt x="635935" y="840320"/>
                  </a:cubicBezTo>
                  <a:cubicBezTo>
                    <a:pt x="633983" y="842599"/>
                    <a:pt x="631705" y="845202"/>
                    <a:pt x="631705" y="845202"/>
                  </a:cubicBezTo>
                  <a:cubicBezTo>
                    <a:pt x="632030" y="845853"/>
                    <a:pt x="632356" y="846178"/>
                    <a:pt x="632681" y="846504"/>
                  </a:cubicBezTo>
                  <a:lnTo>
                    <a:pt x="632681" y="846504"/>
                  </a:lnTo>
                  <a:cubicBezTo>
                    <a:pt x="633007" y="846829"/>
                    <a:pt x="633657" y="846829"/>
                    <a:pt x="634634" y="846504"/>
                  </a:cubicBezTo>
                  <a:cubicBezTo>
                    <a:pt x="635285" y="846178"/>
                    <a:pt x="635935" y="846178"/>
                    <a:pt x="636912" y="845853"/>
                  </a:cubicBezTo>
                  <a:cubicBezTo>
                    <a:pt x="638865" y="845202"/>
                    <a:pt x="640492" y="844551"/>
                    <a:pt x="643421" y="844877"/>
                  </a:cubicBezTo>
                  <a:cubicBezTo>
                    <a:pt x="644072" y="844877"/>
                    <a:pt x="645048" y="845202"/>
                    <a:pt x="646351" y="845202"/>
                  </a:cubicBezTo>
                  <a:cubicBezTo>
                    <a:pt x="650581" y="845853"/>
                    <a:pt x="656114" y="846504"/>
                    <a:pt x="657416" y="847480"/>
                  </a:cubicBezTo>
                  <a:cubicBezTo>
                    <a:pt x="658066" y="848131"/>
                    <a:pt x="659043" y="848782"/>
                    <a:pt x="660019" y="849108"/>
                  </a:cubicBezTo>
                  <a:cubicBezTo>
                    <a:pt x="660344" y="849108"/>
                    <a:pt x="660344" y="849433"/>
                    <a:pt x="660344" y="849433"/>
                  </a:cubicBezTo>
                  <a:lnTo>
                    <a:pt x="660344" y="849433"/>
                  </a:lnTo>
                  <a:cubicBezTo>
                    <a:pt x="660344" y="849433"/>
                    <a:pt x="660996" y="848457"/>
                    <a:pt x="661647" y="847155"/>
                  </a:cubicBezTo>
                  <a:cubicBezTo>
                    <a:pt x="662948" y="844877"/>
                    <a:pt x="664575" y="842273"/>
                    <a:pt x="665878" y="841622"/>
                  </a:cubicBezTo>
                  <a:cubicBezTo>
                    <a:pt x="667179" y="840971"/>
                    <a:pt x="670434" y="842599"/>
                    <a:pt x="673688" y="844877"/>
                  </a:cubicBezTo>
                  <a:cubicBezTo>
                    <a:pt x="677594" y="847480"/>
                    <a:pt x="681499" y="851060"/>
                    <a:pt x="682150" y="852362"/>
                  </a:cubicBezTo>
                  <a:cubicBezTo>
                    <a:pt x="682475" y="853013"/>
                    <a:pt x="682801" y="854315"/>
                    <a:pt x="683126" y="855942"/>
                  </a:cubicBezTo>
                  <a:lnTo>
                    <a:pt x="683126" y="855942"/>
                  </a:lnTo>
                  <a:cubicBezTo>
                    <a:pt x="684103" y="859522"/>
                    <a:pt x="685405" y="864729"/>
                    <a:pt x="687032" y="865706"/>
                  </a:cubicBezTo>
                  <a:cubicBezTo>
                    <a:pt x="688008" y="866357"/>
                    <a:pt x="689961" y="866682"/>
                    <a:pt x="691914" y="867008"/>
                  </a:cubicBezTo>
                  <a:cubicBezTo>
                    <a:pt x="695169" y="867658"/>
                    <a:pt x="698097" y="868309"/>
                    <a:pt x="698748" y="870262"/>
                  </a:cubicBezTo>
                  <a:cubicBezTo>
                    <a:pt x="699074" y="871564"/>
                    <a:pt x="699399" y="881327"/>
                    <a:pt x="699399" y="890115"/>
                  </a:cubicBezTo>
                  <a:cubicBezTo>
                    <a:pt x="699399" y="897275"/>
                    <a:pt x="699399" y="903458"/>
                    <a:pt x="699074" y="904760"/>
                  </a:cubicBezTo>
                  <a:cubicBezTo>
                    <a:pt x="698748" y="906062"/>
                    <a:pt x="698097" y="907038"/>
                    <a:pt x="697121" y="908015"/>
                  </a:cubicBezTo>
                  <a:lnTo>
                    <a:pt x="697121" y="908015"/>
                  </a:lnTo>
                  <a:cubicBezTo>
                    <a:pt x="696144" y="909316"/>
                    <a:pt x="695169" y="910618"/>
                    <a:pt x="695169" y="911920"/>
                  </a:cubicBezTo>
                  <a:cubicBezTo>
                    <a:pt x="695169" y="913873"/>
                    <a:pt x="696470" y="918104"/>
                    <a:pt x="697447" y="920056"/>
                  </a:cubicBezTo>
                  <a:lnTo>
                    <a:pt x="697447" y="920056"/>
                  </a:lnTo>
                  <a:cubicBezTo>
                    <a:pt x="697772" y="920707"/>
                    <a:pt x="698097" y="921358"/>
                    <a:pt x="698097" y="921684"/>
                  </a:cubicBezTo>
                  <a:cubicBezTo>
                    <a:pt x="698423" y="922660"/>
                    <a:pt x="696144" y="925264"/>
                    <a:pt x="693541" y="927867"/>
                  </a:cubicBezTo>
                  <a:cubicBezTo>
                    <a:pt x="691262" y="930145"/>
                    <a:pt x="688659" y="932424"/>
                    <a:pt x="688008" y="932749"/>
                  </a:cubicBezTo>
                  <a:cubicBezTo>
                    <a:pt x="687357" y="933074"/>
                    <a:pt x="686381" y="932749"/>
                    <a:pt x="685405" y="932424"/>
                  </a:cubicBezTo>
                  <a:cubicBezTo>
                    <a:pt x="684428" y="932098"/>
                    <a:pt x="683126" y="932098"/>
                    <a:pt x="683126" y="932424"/>
                  </a:cubicBezTo>
                  <a:cubicBezTo>
                    <a:pt x="682801" y="933074"/>
                    <a:pt x="682801" y="934051"/>
                    <a:pt x="682801" y="934702"/>
                  </a:cubicBezTo>
                  <a:cubicBezTo>
                    <a:pt x="682801" y="936654"/>
                    <a:pt x="682475" y="938282"/>
                    <a:pt x="680848" y="939258"/>
                  </a:cubicBezTo>
                  <a:cubicBezTo>
                    <a:pt x="679872" y="939909"/>
                    <a:pt x="678896" y="939909"/>
                    <a:pt x="677594" y="939909"/>
                  </a:cubicBezTo>
                  <a:cubicBezTo>
                    <a:pt x="675966" y="939909"/>
                    <a:pt x="674339" y="939909"/>
                    <a:pt x="674339" y="941211"/>
                  </a:cubicBezTo>
                  <a:cubicBezTo>
                    <a:pt x="674339" y="942187"/>
                    <a:pt x="674339" y="943163"/>
                    <a:pt x="674339" y="944465"/>
                  </a:cubicBezTo>
                  <a:cubicBezTo>
                    <a:pt x="674339" y="947720"/>
                    <a:pt x="674014" y="951300"/>
                    <a:pt x="673688" y="952602"/>
                  </a:cubicBezTo>
                  <a:cubicBezTo>
                    <a:pt x="673363" y="953904"/>
                    <a:pt x="671410" y="954554"/>
                    <a:pt x="669783" y="955205"/>
                  </a:cubicBezTo>
                  <a:cubicBezTo>
                    <a:pt x="668156" y="955856"/>
                    <a:pt x="666528" y="956507"/>
                    <a:pt x="666528" y="956833"/>
                  </a:cubicBezTo>
                  <a:cubicBezTo>
                    <a:pt x="666528" y="957483"/>
                    <a:pt x="666528" y="958134"/>
                    <a:pt x="666203" y="959111"/>
                  </a:cubicBezTo>
                  <a:cubicBezTo>
                    <a:pt x="665878" y="960738"/>
                    <a:pt x="665878" y="962365"/>
                    <a:pt x="666203" y="963016"/>
                  </a:cubicBezTo>
                  <a:cubicBezTo>
                    <a:pt x="666203" y="963342"/>
                    <a:pt x="666853" y="963667"/>
                    <a:pt x="667179" y="963667"/>
                  </a:cubicBezTo>
                  <a:cubicBezTo>
                    <a:pt x="668481" y="964318"/>
                    <a:pt x="670108" y="965294"/>
                    <a:pt x="670108" y="967898"/>
                  </a:cubicBezTo>
                  <a:cubicBezTo>
                    <a:pt x="670108" y="968549"/>
                    <a:pt x="670108" y="969200"/>
                    <a:pt x="670434" y="969851"/>
                  </a:cubicBezTo>
                  <a:cubicBezTo>
                    <a:pt x="670760" y="971478"/>
                    <a:pt x="671084" y="972780"/>
                    <a:pt x="668806" y="975383"/>
                  </a:cubicBezTo>
                  <a:lnTo>
                    <a:pt x="668806" y="975383"/>
                  </a:lnTo>
                  <a:lnTo>
                    <a:pt x="668481" y="975709"/>
                  </a:lnTo>
                  <a:lnTo>
                    <a:pt x="668481" y="975709"/>
                  </a:lnTo>
                  <a:cubicBezTo>
                    <a:pt x="666203" y="978313"/>
                    <a:pt x="665226" y="979289"/>
                    <a:pt x="665226" y="979940"/>
                  </a:cubicBezTo>
                  <a:lnTo>
                    <a:pt x="665226" y="979940"/>
                  </a:lnTo>
                  <a:cubicBezTo>
                    <a:pt x="665226" y="979940"/>
                    <a:pt x="665226" y="980265"/>
                    <a:pt x="665552" y="980591"/>
                  </a:cubicBezTo>
                  <a:cubicBezTo>
                    <a:pt x="665878" y="980916"/>
                    <a:pt x="666203" y="981242"/>
                    <a:pt x="666528" y="981242"/>
                  </a:cubicBezTo>
                  <a:cubicBezTo>
                    <a:pt x="666853" y="981242"/>
                    <a:pt x="667830" y="979940"/>
                    <a:pt x="670108" y="978638"/>
                  </a:cubicBezTo>
                  <a:cubicBezTo>
                    <a:pt x="674665" y="976034"/>
                    <a:pt x="680523" y="972129"/>
                    <a:pt x="683126" y="972129"/>
                  </a:cubicBezTo>
                  <a:cubicBezTo>
                    <a:pt x="684753" y="972129"/>
                    <a:pt x="686706" y="972780"/>
                    <a:pt x="688659" y="973431"/>
                  </a:cubicBezTo>
                  <a:cubicBezTo>
                    <a:pt x="690937" y="974082"/>
                    <a:pt x="692890" y="974732"/>
                    <a:pt x="694192" y="974407"/>
                  </a:cubicBezTo>
                  <a:lnTo>
                    <a:pt x="694192" y="974407"/>
                  </a:lnTo>
                  <a:lnTo>
                    <a:pt x="694843" y="974082"/>
                  </a:lnTo>
                  <a:cubicBezTo>
                    <a:pt x="697447" y="972780"/>
                    <a:pt x="702003" y="970502"/>
                    <a:pt x="703956" y="970827"/>
                  </a:cubicBezTo>
                  <a:cubicBezTo>
                    <a:pt x="705257" y="970827"/>
                    <a:pt x="705908" y="971478"/>
                    <a:pt x="705583" y="972780"/>
                  </a:cubicBezTo>
                  <a:cubicBezTo>
                    <a:pt x="705583" y="974082"/>
                    <a:pt x="703956" y="976360"/>
                    <a:pt x="702328" y="978313"/>
                  </a:cubicBezTo>
                  <a:cubicBezTo>
                    <a:pt x="700701" y="980265"/>
                    <a:pt x="699399" y="982543"/>
                    <a:pt x="699399" y="982869"/>
                  </a:cubicBezTo>
                  <a:cubicBezTo>
                    <a:pt x="699399" y="983845"/>
                    <a:pt x="700701" y="991656"/>
                    <a:pt x="702328" y="996863"/>
                  </a:cubicBezTo>
                  <a:cubicBezTo>
                    <a:pt x="703305" y="999467"/>
                    <a:pt x="703956" y="1001420"/>
                    <a:pt x="704606" y="1001420"/>
                  </a:cubicBezTo>
                  <a:cubicBezTo>
                    <a:pt x="706559" y="1001420"/>
                    <a:pt x="711441" y="1001745"/>
                    <a:pt x="715346" y="1002071"/>
                  </a:cubicBezTo>
                  <a:cubicBezTo>
                    <a:pt x="717950" y="1002396"/>
                    <a:pt x="720228" y="1002722"/>
                    <a:pt x="720879" y="1003698"/>
                  </a:cubicBezTo>
                  <a:cubicBezTo>
                    <a:pt x="721530" y="1004349"/>
                    <a:pt x="721856" y="1005651"/>
                    <a:pt x="721856" y="1006952"/>
                  </a:cubicBezTo>
                  <a:cubicBezTo>
                    <a:pt x="722181" y="1008905"/>
                    <a:pt x="721856" y="1011183"/>
                    <a:pt x="721856" y="1011509"/>
                  </a:cubicBezTo>
                  <a:lnTo>
                    <a:pt x="721856" y="1011509"/>
                  </a:lnTo>
                  <a:cubicBezTo>
                    <a:pt x="721530" y="1012160"/>
                    <a:pt x="720879" y="1012485"/>
                    <a:pt x="719902" y="1012811"/>
                  </a:cubicBezTo>
                  <a:cubicBezTo>
                    <a:pt x="718601" y="1013461"/>
                    <a:pt x="716974" y="1014112"/>
                    <a:pt x="716648" y="1015089"/>
                  </a:cubicBezTo>
                  <a:cubicBezTo>
                    <a:pt x="715997" y="1016065"/>
                    <a:pt x="714370" y="1021598"/>
                    <a:pt x="713393" y="1026154"/>
                  </a:cubicBezTo>
                  <a:cubicBezTo>
                    <a:pt x="712743" y="1029083"/>
                    <a:pt x="711766" y="1031036"/>
                    <a:pt x="712092" y="1031036"/>
                  </a:cubicBezTo>
                  <a:cubicBezTo>
                    <a:pt x="712092" y="1031036"/>
                    <a:pt x="716648" y="1031687"/>
                    <a:pt x="721530" y="1032338"/>
                  </a:cubicBezTo>
                  <a:lnTo>
                    <a:pt x="721530" y="1032338"/>
                  </a:lnTo>
                  <a:cubicBezTo>
                    <a:pt x="728365" y="1033314"/>
                    <a:pt x="735850" y="1034290"/>
                    <a:pt x="735850" y="1035918"/>
                  </a:cubicBezTo>
                  <a:cubicBezTo>
                    <a:pt x="735850" y="1036569"/>
                    <a:pt x="735524" y="1037220"/>
                    <a:pt x="735199" y="1037870"/>
                  </a:cubicBezTo>
                  <a:cubicBezTo>
                    <a:pt x="734548" y="1039172"/>
                    <a:pt x="733897" y="1041125"/>
                    <a:pt x="734548" y="1041776"/>
                  </a:cubicBezTo>
                  <a:cubicBezTo>
                    <a:pt x="735524" y="1042752"/>
                    <a:pt x="736175" y="1044380"/>
                    <a:pt x="736826" y="1046332"/>
                  </a:cubicBezTo>
                  <a:cubicBezTo>
                    <a:pt x="737802" y="1048936"/>
                    <a:pt x="739105" y="1051540"/>
                    <a:pt x="740080" y="1051214"/>
                  </a:cubicBezTo>
                  <a:cubicBezTo>
                    <a:pt x="741708" y="1050889"/>
                    <a:pt x="747566" y="1048285"/>
                    <a:pt x="752774" y="1046007"/>
                  </a:cubicBezTo>
                  <a:cubicBezTo>
                    <a:pt x="757330" y="1044054"/>
                    <a:pt x="761561" y="1042101"/>
                    <a:pt x="762211" y="1042101"/>
                  </a:cubicBezTo>
                  <a:cubicBezTo>
                    <a:pt x="763514" y="1042101"/>
                    <a:pt x="764164" y="1044054"/>
                    <a:pt x="764489" y="1046658"/>
                  </a:cubicBezTo>
                  <a:cubicBezTo>
                    <a:pt x="765141" y="1050889"/>
                    <a:pt x="766442" y="1058049"/>
                    <a:pt x="770023" y="1059025"/>
                  </a:cubicBezTo>
                  <a:cubicBezTo>
                    <a:pt x="775555" y="1060327"/>
                    <a:pt x="782064" y="1060327"/>
                    <a:pt x="783366" y="1060327"/>
                  </a:cubicBezTo>
                  <a:lnTo>
                    <a:pt x="783366" y="1060327"/>
                  </a:lnTo>
                  <a:lnTo>
                    <a:pt x="783692" y="1060327"/>
                  </a:lnTo>
                  <a:lnTo>
                    <a:pt x="783692" y="1060327"/>
                  </a:lnTo>
                  <a:lnTo>
                    <a:pt x="783692" y="1060327"/>
                  </a:lnTo>
                  <a:lnTo>
                    <a:pt x="783692" y="1060327"/>
                  </a:lnTo>
                  <a:cubicBezTo>
                    <a:pt x="784017" y="1060327"/>
                    <a:pt x="784342" y="1060001"/>
                    <a:pt x="784342" y="1060001"/>
                  </a:cubicBezTo>
                  <a:cubicBezTo>
                    <a:pt x="784342" y="1060001"/>
                    <a:pt x="784668" y="1059676"/>
                    <a:pt x="784668" y="1059676"/>
                  </a:cubicBezTo>
                  <a:cubicBezTo>
                    <a:pt x="784668" y="1059676"/>
                    <a:pt x="784668" y="1059676"/>
                    <a:pt x="784668" y="1059676"/>
                  </a:cubicBezTo>
                  <a:lnTo>
                    <a:pt x="784668" y="1059676"/>
                  </a:lnTo>
                  <a:cubicBezTo>
                    <a:pt x="784342" y="1059025"/>
                    <a:pt x="784017" y="1058049"/>
                    <a:pt x="783692" y="1057072"/>
                  </a:cubicBezTo>
                  <a:cubicBezTo>
                    <a:pt x="783041" y="1055770"/>
                    <a:pt x="782715" y="1054469"/>
                    <a:pt x="782715" y="1053492"/>
                  </a:cubicBezTo>
                  <a:cubicBezTo>
                    <a:pt x="782715" y="1052841"/>
                    <a:pt x="782715" y="1051540"/>
                    <a:pt x="782715" y="1049587"/>
                  </a:cubicBezTo>
                  <a:cubicBezTo>
                    <a:pt x="783041" y="1046983"/>
                    <a:pt x="783041" y="1043403"/>
                    <a:pt x="782715" y="1042427"/>
                  </a:cubicBezTo>
                  <a:cubicBezTo>
                    <a:pt x="782715" y="1042101"/>
                    <a:pt x="781414" y="1040474"/>
                    <a:pt x="780111" y="1038847"/>
                  </a:cubicBezTo>
                  <a:cubicBezTo>
                    <a:pt x="777508" y="1035592"/>
                    <a:pt x="774253" y="1031687"/>
                    <a:pt x="775555" y="1029734"/>
                  </a:cubicBezTo>
                  <a:cubicBezTo>
                    <a:pt x="776206" y="1028432"/>
                    <a:pt x="777833" y="1026154"/>
                    <a:pt x="779135" y="1024527"/>
                  </a:cubicBezTo>
                  <a:cubicBezTo>
                    <a:pt x="780111" y="1023225"/>
                    <a:pt x="780762" y="1022249"/>
                    <a:pt x="781414" y="1021598"/>
                  </a:cubicBezTo>
                  <a:lnTo>
                    <a:pt x="781414" y="1021598"/>
                  </a:lnTo>
                  <a:cubicBezTo>
                    <a:pt x="782389" y="1020947"/>
                    <a:pt x="784017" y="1021598"/>
                    <a:pt x="786295" y="1022249"/>
                  </a:cubicBezTo>
                  <a:cubicBezTo>
                    <a:pt x="789224" y="1023225"/>
                    <a:pt x="793129" y="1024852"/>
                    <a:pt x="794432" y="1023876"/>
                  </a:cubicBezTo>
                  <a:cubicBezTo>
                    <a:pt x="795407" y="1023225"/>
                    <a:pt x="796384" y="1021598"/>
                    <a:pt x="797361" y="1019971"/>
                  </a:cubicBezTo>
                  <a:cubicBezTo>
                    <a:pt x="799314" y="1017041"/>
                    <a:pt x="801266" y="1013787"/>
                    <a:pt x="804195" y="1013787"/>
                  </a:cubicBezTo>
                  <a:cubicBezTo>
                    <a:pt x="806148" y="1013787"/>
                    <a:pt x="810053" y="1016390"/>
                    <a:pt x="813633" y="1018669"/>
                  </a:cubicBezTo>
                  <a:cubicBezTo>
                    <a:pt x="816888" y="1020621"/>
                    <a:pt x="819816" y="1022899"/>
                    <a:pt x="819816" y="1022899"/>
                  </a:cubicBezTo>
                  <a:cubicBezTo>
                    <a:pt x="820142" y="1022249"/>
                    <a:pt x="821444" y="1020621"/>
                    <a:pt x="822420" y="1018994"/>
                  </a:cubicBezTo>
                  <a:cubicBezTo>
                    <a:pt x="824048" y="1016390"/>
                    <a:pt x="826001" y="1013136"/>
                    <a:pt x="826977" y="1013136"/>
                  </a:cubicBezTo>
                  <a:cubicBezTo>
                    <a:pt x="827953" y="1013136"/>
                    <a:pt x="828604" y="1013787"/>
                    <a:pt x="829906" y="1015089"/>
                  </a:cubicBezTo>
                  <a:cubicBezTo>
                    <a:pt x="831207" y="1016390"/>
                    <a:pt x="833160" y="1018343"/>
                    <a:pt x="833486" y="1018018"/>
                  </a:cubicBezTo>
                  <a:cubicBezTo>
                    <a:pt x="834137" y="1017692"/>
                    <a:pt x="834462" y="1016390"/>
                    <a:pt x="834788" y="1015740"/>
                  </a:cubicBezTo>
                  <a:cubicBezTo>
                    <a:pt x="835113" y="1014438"/>
                    <a:pt x="835764" y="1013136"/>
                    <a:pt x="837066" y="1013136"/>
                  </a:cubicBezTo>
                  <a:cubicBezTo>
                    <a:pt x="838042" y="1013136"/>
                    <a:pt x="839669" y="1014438"/>
                    <a:pt x="841297" y="1016390"/>
                  </a:cubicBezTo>
                  <a:cubicBezTo>
                    <a:pt x="843250" y="1018669"/>
                    <a:pt x="845528" y="1021272"/>
                    <a:pt x="845853" y="1020947"/>
                  </a:cubicBezTo>
                  <a:lnTo>
                    <a:pt x="845853" y="1020947"/>
                  </a:lnTo>
                  <a:cubicBezTo>
                    <a:pt x="846504" y="1020621"/>
                    <a:pt x="847480" y="1018994"/>
                    <a:pt x="848457" y="1017692"/>
                  </a:cubicBezTo>
                  <a:cubicBezTo>
                    <a:pt x="850410" y="1014763"/>
                    <a:pt x="852688" y="1011834"/>
                    <a:pt x="854641" y="1012811"/>
                  </a:cubicBezTo>
                  <a:cubicBezTo>
                    <a:pt x="855942" y="1013461"/>
                    <a:pt x="856268" y="1014438"/>
                    <a:pt x="856268" y="1015740"/>
                  </a:cubicBezTo>
                  <a:cubicBezTo>
                    <a:pt x="856268" y="1016065"/>
                    <a:pt x="856268" y="1016390"/>
                    <a:pt x="856593" y="1016716"/>
                  </a:cubicBezTo>
                  <a:cubicBezTo>
                    <a:pt x="856593" y="1017041"/>
                    <a:pt x="857244" y="1017041"/>
                    <a:pt x="858546" y="1016390"/>
                  </a:cubicBezTo>
                  <a:cubicBezTo>
                    <a:pt x="860498" y="1015414"/>
                    <a:pt x="862451" y="1014438"/>
                    <a:pt x="864078" y="1013461"/>
                  </a:cubicBezTo>
                  <a:cubicBezTo>
                    <a:pt x="866356" y="1012160"/>
                    <a:pt x="867984" y="1010858"/>
                    <a:pt x="868634" y="1009881"/>
                  </a:cubicBezTo>
                  <a:cubicBezTo>
                    <a:pt x="869286" y="1009231"/>
                    <a:pt x="869937" y="1008254"/>
                    <a:pt x="870913" y="1006627"/>
                  </a:cubicBezTo>
                  <a:cubicBezTo>
                    <a:pt x="872541" y="1004023"/>
                    <a:pt x="874819" y="1001094"/>
                    <a:pt x="876446" y="999792"/>
                  </a:cubicBezTo>
                  <a:cubicBezTo>
                    <a:pt x="877097" y="999141"/>
                    <a:pt x="878073" y="998490"/>
                    <a:pt x="878724" y="997840"/>
                  </a:cubicBezTo>
                  <a:cubicBezTo>
                    <a:pt x="881328" y="995562"/>
                    <a:pt x="883606" y="993609"/>
                    <a:pt x="885884" y="995236"/>
                  </a:cubicBezTo>
                  <a:lnTo>
                    <a:pt x="885884" y="995236"/>
                  </a:lnTo>
                  <a:cubicBezTo>
                    <a:pt x="886860" y="995887"/>
                    <a:pt x="887511" y="997514"/>
                    <a:pt x="888487" y="999141"/>
                  </a:cubicBezTo>
                  <a:cubicBezTo>
                    <a:pt x="889464" y="1001094"/>
                    <a:pt x="890765" y="1003372"/>
                    <a:pt x="892068" y="1004349"/>
                  </a:cubicBezTo>
                  <a:cubicBezTo>
                    <a:pt x="893369" y="1005000"/>
                    <a:pt x="894020" y="1005976"/>
                    <a:pt x="894671" y="1006627"/>
                  </a:cubicBezTo>
                  <a:cubicBezTo>
                    <a:pt x="895647" y="1007929"/>
                    <a:pt x="896624" y="1008905"/>
                    <a:pt x="900529" y="1008905"/>
                  </a:cubicBezTo>
                  <a:cubicBezTo>
                    <a:pt x="903784" y="1008905"/>
                    <a:pt x="908665" y="1009231"/>
                    <a:pt x="912571" y="1009231"/>
                  </a:cubicBezTo>
                  <a:cubicBezTo>
                    <a:pt x="916802" y="1009556"/>
                    <a:pt x="920382" y="1009881"/>
                    <a:pt x="921684" y="1010207"/>
                  </a:cubicBezTo>
                  <a:cubicBezTo>
                    <a:pt x="922986" y="1010858"/>
                    <a:pt x="923637" y="1011183"/>
                    <a:pt x="924287" y="1011834"/>
                  </a:cubicBezTo>
                  <a:cubicBezTo>
                    <a:pt x="924938" y="1012485"/>
                    <a:pt x="925264" y="1013461"/>
                    <a:pt x="925589" y="1014763"/>
                  </a:cubicBezTo>
                  <a:cubicBezTo>
                    <a:pt x="926240" y="1016716"/>
                    <a:pt x="923962" y="1019645"/>
                    <a:pt x="921684" y="1022574"/>
                  </a:cubicBezTo>
                  <a:cubicBezTo>
                    <a:pt x="920382" y="1024201"/>
                    <a:pt x="919405" y="1025829"/>
                    <a:pt x="919405" y="1025829"/>
                  </a:cubicBezTo>
                  <a:cubicBezTo>
                    <a:pt x="919405" y="1026154"/>
                    <a:pt x="919405" y="1026480"/>
                    <a:pt x="919405" y="1026805"/>
                  </a:cubicBezTo>
                  <a:cubicBezTo>
                    <a:pt x="919405" y="1029409"/>
                    <a:pt x="919731" y="1035918"/>
                    <a:pt x="922660" y="1036243"/>
                  </a:cubicBezTo>
                  <a:cubicBezTo>
                    <a:pt x="924287" y="1036569"/>
                    <a:pt x="925589" y="1036243"/>
                    <a:pt x="926565" y="1035918"/>
                  </a:cubicBezTo>
                  <a:cubicBezTo>
                    <a:pt x="928193" y="1035592"/>
                    <a:pt x="929495" y="1035267"/>
                    <a:pt x="931447" y="1036894"/>
                  </a:cubicBezTo>
                  <a:cubicBezTo>
                    <a:pt x="932749" y="1037870"/>
                    <a:pt x="933725" y="1039498"/>
                    <a:pt x="935027" y="1041450"/>
                  </a:cubicBezTo>
                  <a:cubicBezTo>
                    <a:pt x="936655" y="1044054"/>
                    <a:pt x="938607" y="1046658"/>
                    <a:pt x="939909" y="1046332"/>
                  </a:cubicBezTo>
                  <a:cubicBezTo>
                    <a:pt x="940234" y="1046332"/>
                    <a:pt x="940234" y="1046332"/>
                    <a:pt x="940234" y="1046332"/>
                  </a:cubicBezTo>
                  <a:cubicBezTo>
                    <a:pt x="940560" y="1045030"/>
                    <a:pt x="940886" y="1043729"/>
                    <a:pt x="946418" y="1045030"/>
                  </a:cubicBezTo>
                  <a:cubicBezTo>
                    <a:pt x="949998" y="1046007"/>
                    <a:pt x="954555" y="1047308"/>
                    <a:pt x="957809" y="1048610"/>
                  </a:cubicBezTo>
                  <a:cubicBezTo>
                    <a:pt x="960413" y="1047308"/>
                    <a:pt x="961389" y="1047634"/>
                    <a:pt x="962040" y="1048285"/>
                  </a:cubicBezTo>
                  <a:lnTo>
                    <a:pt x="962040" y="1048285"/>
                  </a:lnTo>
                  <a:close/>
                  <a:moveTo>
                    <a:pt x="987751" y="1108494"/>
                  </a:moveTo>
                  <a:cubicBezTo>
                    <a:pt x="983845" y="1110772"/>
                    <a:pt x="980591" y="1109796"/>
                    <a:pt x="979940" y="1114352"/>
                  </a:cubicBezTo>
                  <a:cubicBezTo>
                    <a:pt x="979289" y="1118908"/>
                    <a:pt x="982218" y="1122163"/>
                    <a:pt x="981242" y="1127695"/>
                  </a:cubicBezTo>
                  <a:cubicBezTo>
                    <a:pt x="979940" y="1132903"/>
                    <a:pt x="977336" y="1136157"/>
                    <a:pt x="981242" y="1137785"/>
                  </a:cubicBezTo>
                  <a:cubicBezTo>
                    <a:pt x="985147" y="1139412"/>
                    <a:pt x="988401" y="1137785"/>
                    <a:pt x="993283" y="1141690"/>
                  </a:cubicBezTo>
                  <a:cubicBezTo>
                    <a:pt x="998165" y="1145595"/>
                    <a:pt x="1002722" y="1147223"/>
                    <a:pt x="1005651" y="1146897"/>
                  </a:cubicBezTo>
                  <a:cubicBezTo>
                    <a:pt x="1008254" y="1146572"/>
                    <a:pt x="1006301" y="1142992"/>
                    <a:pt x="1011834" y="1141365"/>
                  </a:cubicBezTo>
                  <a:cubicBezTo>
                    <a:pt x="1017041" y="1139412"/>
                    <a:pt x="1023225" y="1136808"/>
                    <a:pt x="1026154" y="1134205"/>
                  </a:cubicBezTo>
                  <a:cubicBezTo>
                    <a:pt x="1029083" y="1131601"/>
                    <a:pt x="1030710" y="1133228"/>
                    <a:pt x="1031687" y="1128672"/>
                  </a:cubicBezTo>
                  <a:cubicBezTo>
                    <a:pt x="1032663" y="1124116"/>
                    <a:pt x="1033640" y="1116305"/>
                    <a:pt x="1035592" y="1113050"/>
                  </a:cubicBezTo>
                  <a:cubicBezTo>
                    <a:pt x="1037545" y="1109796"/>
                    <a:pt x="1036569" y="1106216"/>
                    <a:pt x="1040149" y="1106216"/>
                  </a:cubicBezTo>
                  <a:cubicBezTo>
                    <a:pt x="1043728" y="1106216"/>
                    <a:pt x="1046983" y="1108819"/>
                    <a:pt x="1047309" y="1105239"/>
                  </a:cubicBezTo>
                  <a:cubicBezTo>
                    <a:pt x="1047634" y="1101659"/>
                    <a:pt x="1046006" y="1095150"/>
                    <a:pt x="1043404" y="1093848"/>
                  </a:cubicBezTo>
                  <a:cubicBezTo>
                    <a:pt x="1040800" y="1092547"/>
                    <a:pt x="1037545" y="1089292"/>
                    <a:pt x="1036569" y="1091896"/>
                  </a:cubicBezTo>
                  <a:cubicBezTo>
                    <a:pt x="1035267" y="1094499"/>
                    <a:pt x="1038522" y="1098730"/>
                    <a:pt x="1034941" y="1098079"/>
                  </a:cubicBezTo>
                  <a:cubicBezTo>
                    <a:pt x="1031361" y="1097103"/>
                    <a:pt x="1024527" y="1091896"/>
                    <a:pt x="1023225" y="1093848"/>
                  </a:cubicBezTo>
                  <a:cubicBezTo>
                    <a:pt x="1021598" y="1095801"/>
                    <a:pt x="1022249" y="1100358"/>
                    <a:pt x="1017692" y="1098079"/>
                  </a:cubicBezTo>
                  <a:cubicBezTo>
                    <a:pt x="1013136" y="1095801"/>
                    <a:pt x="1012810" y="1090919"/>
                    <a:pt x="1010207" y="1094174"/>
                  </a:cubicBezTo>
                  <a:cubicBezTo>
                    <a:pt x="1007604" y="1097428"/>
                    <a:pt x="1012160" y="1101334"/>
                    <a:pt x="1006301" y="1099056"/>
                  </a:cubicBezTo>
                  <a:cubicBezTo>
                    <a:pt x="1000118" y="1096777"/>
                    <a:pt x="996864" y="1093198"/>
                    <a:pt x="996864" y="1096777"/>
                  </a:cubicBezTo>
                  <a:cubicBezTo>
                    <a:pt x="996864" y="1100358"/>
                    <a:pt x="1000118" y="1102310"/>
                    <a:pt x="996864" y="1104914"/>
                  </a:cubicBezTo>
                  <a:cubicBezTo>
                    <a:pt x="992958" y="1106541"/>
                    <a:pt x="990679" y="1107517"/>
                    <a:pt x="987751" y="1108494"/>
                  </a:cubicBezTo>
                  <a:lnTo>
                    <a:pt x="987751" y="1108494"/>
                  </a:lnTo>
                  <a:close/>
                  <a:moveTo>
                    <a:pt x="1327849" y="946093"/>
                  </a:moveTo>
                  <a:cubicBezTo>
                    <a:pt x="1333057" y="942513"/>
                    <a:pt x="1335009" y="940560"/>
                    <a:pt x="1338914" y="940234"/>
                  </a:cubicBezTo>
                  <a:cubicBezTo>
                    <a:pt x="1342821" y="939584"/>
                    <a:pt x="1349004" y="943163"/>
                    <a:pt x="1350305" y="944791"/>
                  </a:cubicBezTo>
                  <a:cubicBezTo>
                    <a:pt x="1351608" y="946418"/>
                    <a:pt x="1350957" y="948371"/>
                    <a:pt x="1349655" y="952927"/>
                  </a:cubicBezTo>
                  <a:cubicBezTo>
                    <a:pt x="1348027" y="957483"/>
                    <a:pt x="1347702" y="962365"/>
                    <a:pt x="1347377" y="967572"/>
                  </a:cubicBezTo>
                  <a:cubicBezTo>
                    <a:pt x="1347051" y="972780"/>
                    <a:pt x="1342169" y="976034"/>
                    <a:pt x="1339566" y="983845"/>
                  </a:cubicBezTo>
                  <a:cubicBezTo>
                    <a:pt x="1336962" y="991656"/>
                    <a:pt x="1335660" y="998490"/>
                    <a:pt x="1334033" y="1003698"/>
                  </a:cubicBezTo>
                  <a:cubicBezTo>
                    <a:pt x="1332405" y="1009231"/>
                    <a:pt x="1325246" y="1014112"/>
                    <a:pt x="1323293" y="1019645"/>
                  </a:cubicBezTo>
                  <a:cubicBezTo>
                    <a:pt x="1321340" y="1025178"/>
                    <a:pt x="1323944" y="1032663"/>
                    <a:pt x="1320690" y="1035918"/>
                  </a:cubicBezTo>
                  <a:cubicBezTo>
                    <a:pt x="1317435" y="1038847"/>
                    <a:pt x="1316133" y="1030059"/>
                    <a:pt x="1313204" y="1025178"/>
                  </a:cubicBezTo>
                  <a:cubicBezTo>
                    <a:pt x="1310275" y="1020296"/>
                    <a:pt x="1307671" y="1023550"/>
                    <a:pt x="1304742" y="1017692"/>
                  </a:cubicBezTo>
                  <a:cubicBezTo>
                    <a:pt x="1302139" y="1011834"/>
                    <a:pt x="1302790" y="1007278"/>
                    <a:pt x="1301162" y="1003698"/>
                  </a:cubicBezTo>
                  <a:cubicBezTo>
                    <a:pt x="1299535" y="1000118"/>
                    <a:pt x="1300512" y="998490"/>
                    <a:pt x="1301813" y="992632"/>
                  </a:cubicBezTo>
                  <a:cubicBezTo>
                    <a:pt x="1303440" y="986774"/>
                    <a:pt x="1299860" y="986123"/>
                    <a:pt x="1304091" y="979614"/>
                  </a:cubicBezTo>
                  <a:cubicBezTo>
                    <a:pt x="1308322" y="973105"/>
                    <a:pt x="1311251" y="975383"/>
                    <a:pt x="1313530" y="968223"/>
                  </a:cubicBezTo>
                  <a:cubicBezTo>
                    <a:pt x="1315808" y="961389"/>
                    <a:pt x="1318412" y="956182"/>
                    <a:pt x="1321340" y="953253"/>
                  </a:cubicBezTo>
                  <a:cubicBezTo>
                    <a:pt x="1324269" y="949673"/>
                    <a:pt x="1323944" y="947069"/>
                    <a:pt x="1327849" y="946093"/>
                  </a:cubicBezTo>
                  <a:lnTo>
                    <a:pt x="1327849" y="94609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0" name="Freeform: Shape 2789">
              <a:extLst>
                <a:ext uri="{FF2B5EF4-FFF2-40B4-BE49-F238E27FC236}">
                  <a16:creationId xmlns:a16="http://schemas.microsoft.com/office/drawing/2014/main" id="{5BA107F5-4416-4FD3-8069-40AE2B469C5E}"/>
                </a:ext>
              </a:extLst>
            </p:cNvPr>
            <p:cNvSpPr/>
            <p:nvPr/>
          </p:nvSpPr>
          <p:spPr>
            <a:xfrm>
              <a:off x="8628927" y="3781057"/>
              <a:ext cx="201669" cy="426269"/>
            </a:xfrm>
            <a:custGeom>
              <a:avLst/>
              <a:gdLst>
                <a:gd name="connsiteX0" fmla="*/ 61185 w 201669"/>
                <a:gd name="connsiteY0" fmla="*/ 372694 h 426269"/>
                <a:gd name="connsiteX1" fmla="*/ 66392 w 201669"/>
                <a:gd name="connsiteY1" fmla="*/ 381156 h 426269"/>
                <a:gd name="connsiteX2" fmla="*/ 77132 w 201669"/>
                <a:gd name="connsiteY2" fmla="*/ 386038 h 426269"/>
                <a:gd name="connsiteX3" fmla="*/ 80712 w 201669"/>
                <a:gd name="connsiteY3" fmla="*/ 389618 h 426269"/>
                <a:gd name="connsiteX4" fmla="*/ 75505 w 201669"/>
                <a:gd name="connsiteY4" fmla="*/ 389618 h 426269"/>
                <a:gd name="connsiteX5" fmla="*/ 72250 w 201669"/>
                <a:gd name="connsiteY5" fmla="*/ 392872 h 426269"/>
                <a:gd name="connsiteX6" fmla="*/ 69647 w 201669"/>
                <a:gd name="connsiteY6" fmla="*/ 416630 h 426269"/>
                <a:gd name="connsiteX7" fmla="*/ 74203 w 201669"/>
                <a:gd name="connsiteY7" fmla="*/ 422489 h 426269"/>
                <a:gd name="connsiteX8" fmla="*/ 68996 w 201669"/>
                <a:gd name="connsiteY8" fmla="*/ 425417 h 426269"/>
                <a:gd name="connsiteX9" fmla="*/ 79736 w 201669"/>
                <a:gd name="connsiteY9" fmla="*/ 424767 h 426269"/>
                <a:gd name="connsiteX10" fmla="*/ 87872 w 201669"/>
                <a:gd name="connsiteY10" fmla="*/ 415003 h 426269"/>
                <a:gd name="connsiteX11" fmla="*/ 97961 w 201669"/>
                <a:gd name="connsiteY11" fmla="*/ 408494 h 426269"/>
                <a:gd name="connsiteX12" fmla="*/ 108050 w 201669"/>
                <a:gd name="connsiteY12" fmla="*/ 403938 h 426269"/>
                <a:gd name="connsiteX13" fmla="*/ 102843 w 201669"/>
                <a:gd name="connsiteY13" fmla="*/ 391245 h 426269"/>
                <a:gd name="connsiteX14" fmla="*/ 93730 w 201669"/>
                <a:gd name="connsiteY14" fmla="*/ 381156 h 426269"/>
                <a:gd name="connsiteX15" fmla="*/ 82339 w 201669"/>
                <a:gd name="connsiteY15" fmla="*/ 368463 h 426269"/>
                <a:gd name="connsiteX16" fmla="*/ 84943 w 201669"/>
                <a:gd name="connsiteY16" fmla="*/ 363907 h 426269"/>
                <a:gd name="connsiteX17" fmla="*/ 99914 w 201669"/>
                <a:gd name="connsiteY17" fmla="*/ 376274 h 426269"/>
                <a:gd name="connsiteX18" fmla="*/ 109678 w 201669"/>
                <a:gd name="connsiteY18" fmla="*/ 376925 h 426269"/>
                <a:gd name="connsiteX19" fmla="*/ 124974 w 201669"/>
                <a:gd name="connsiteY19" fmla="*/ 378227 h 426269"/>
                <a:gd name="connsiteX20" fmla="*/ 121719 w 201669"/>
                <a:gd name="connsiteY20" fmla="*/ 374321 h 426269"/>
                <a:gd name="connsiteX21" fmla="*/ 123672 w 201669"/>
                <a:gd name="connsiteY21" fmla="*/ 369114 h 426269"/>
                <a:gd name="connsiteX22" fmla="*/ 128228 w 201669"/>
                <a:gd name="connsiteY22" fmla="*/ 372694 h 426269"/>
                <a:gd name="connsiteX23" fmla="*/ 131483 w 201669"/>
                <a:gd name="connsiteY23" fmla="*/ 370416 h 426269"/>
                <a:gd name="connsiteX24" fmla="*/ 133761 w 201669"/>
                <a:gd name="connsiteY24" fmla="*/ 367812 h 426269"/>
                <a:gd name="connsiteX25" fmla="*/ 134737 w 201669"/>
                <a:gd name="connsiteY25" fmla="*/ 376274 h 426269"/>
                <a:gd name="connsiteX26" fmla="*/ 161424 w 201669"/>
                <a:gd name="connsiteY26" fmla="*/ 361629 h 426269"/>
                <a:gd name="connsiteX27" fmla="*/ 185508 w 201669"/>
                <a:gd name="connsiteY27" fmla="*/ 347960 h 426269"/>
                <a:gd name="connsiteX28" fmla="*/ 188763 w 201669"/>
                <a:gd name="connsiteY28" fmla="*/ 341125 h 426269"/>
                <a:gd name="connsiteX29" fmla="*/ 193319 w 201669"/>
                <a:gd name="connsiteY29" fmla="*/ 338522 h 426269"/>
                <a:gd name="connsiteX30" fmla="*/ 192668 w 201669"/>
                <a:gd name="connsiteY30" fmla="*/ 334616 h 426269"/>
                <a:gd name="connsiteX31" fmla="*/ 192017 w 201669"/>
                <a:gd name="connsiteY31" fmla="*/ 330060 h 426269"/>
                <a:gd name="connsiteX32" fmla="*/ 195597 w 201669"/>
                <a:gd name="connsiteY32" fmla="*/ 327781 h 426269"/>
                <a:gd name="connsiteX33" fmla="*/ 193970 w 201669"/>
                <a:gd name="connsiteY33" fmla="*/ 318343 h 426269"/>
                <a:gd name="connsiteX34" fmla="*/ 197224 w 201669"/>
                <a:gd name="connsiteY34" fmla="*/ 317042 h 426269"/>
                <a:gd name="connsiteX35" fmla="*/ 194295 w 201669"/>
                <a:gd name="connsiteY35" fmla="*/ 310207 h 426269"/>
                <a:gd name="connsiteX36" fmla="*/ 201455 w 201669"/>
                <a:gd name="connsiteY36" fmla="*/ 304023 h 426269"/>
                <a:gd name="connsiteX37" fmla="*/ 200479 w 201669"/>
                <a:gd name="connsiteY37" fmla="*/ 296538 h 426269"/>
                <a:gd name="connsiteX38" fmla="*/ 195597 w 201669"/>
                <a:gd name="connsiteY38" fmla="*/ 282544 h 426269"/>
                <a:gd name="connsiteX39" fmla="*/ 197550 w 201669"/>
                <a:gd name="connsiteY39" fmla="*/ 273756 h 426269"/>
                <a:gd name="connsiteX40" fmla="*/ 192993 w 201669"/>
                <a:gd name="connsiteY40" fmla="*/ 255856 h 426269"/>
                <a:gd name="connsiteX41" fmla="*/ 187786 w 201669"/>
                <a:gd name="connsiteY41" fmla="*/ 244791 h 426269"/>
                <a:gd name="connsiteX42" fmla="*/ 188111 w 201669"/>
                <a:gd name="connsiteY42" fmla="*/ 235678 h 426269"/>
                <a:gd name="connsiteX43" fmla="*/ 182905 w 201669"/>
                <a:gd name="connsiteY43" fmla="*/ 233400 h 426269"/>
                <a:gd name="connsiteX44" fmla="*/ 174768 w 201669"/>
                <a:gd name="connsiteY44" fmla="*/ 222335 h 426269"/>
                <a:gd name="connsiteX45" fmla="*/ 167608 w 201669"/>
                <a:gd name="connsiteY45" fmla="*/ 215826 h 426269"/>
                <a:gd name="connsiteX46" fmla="*/ 166957 w 201669"/>
                <a:gd name="connsiteY46" fmla="*/ 208340 h 426269"/>
                <a:gd name="connsiteX47" fmla="*/ 154590 w 201669"/>
                <a:gd name="connsiteY47" fmla="*/ 202157 h 426269"/>
                <a:gd name="connsiteX48" fmla="*/ 144175 w 201669"/>
                <a:gd name="connsiteY48" fmla="*/ 194020 h 426269"/>
                <a:gd name="connsiteX49" fmla="*/ 137341 w 201669"/>
                <a:gd name="connsiteY49" fmla="*/ 189464 h 426269"/>
                <a:gd name="connsiteX50" fmla="*/ 132459 w 201669"/>
                <a:gd name="connsiteY50" fmla="*/ 181653 h 426269"/>
                <a:gd name="connsiteX51" fmla="*/ 123346 w 201669"/>
                <a:gd name="connsiteY51" fmla="*/ 173517 h 426269"/>
                <a:gd name="connsiteX52" fmla="*/ 110654 w 201669"/>
                <a:gd name="connsiteY52" fmla="*/ 165380 h 426269"/>
                <a:gd name="connsiteX53" fmla="*/ 116512 w 201669"/>
                <a:gd name="connsiteY53" fmla="*/ 165055 h 426269"/>
                <a:gd name="connsiteX54" fmla="*/ 116837 w 201669"/>
                <a:gd name="connsiteY54" fmla="*/ 160173 h 426269"/>
                <a:gd name="connsiteX55" fmla="*/ 119766 w 201669"/>
                <a:gd name="connsiteY55" fmla="*/ 157895 h 426269"/>
                <a:gd name="connsiteX56" fmla="*/ 105121 w 201669"/>
                <a:gd name="connsiteY56" fmla="*/ 145528 h 426269"/>
                <a:gd name="connsiteX57" fmla="*/ 97310 w 201669"/>
                <a:gd name="connsiteY57" fmla="*/ 137717 h 426269"/>
                <a:gd name="connsiteX58" fmla="*/ 94381 w 201669"/>
                <a:gd name="connsiteY58" fmla="*/ 127628 h 426269"/>
                <a:gd name="connsiteX59" fmla="*/ 99914 w 201669"/>
                <a:gd name="connsiteY59" fmla="*/ 118515 h 426269"/>
                <a:gd name="connsiteX60" fmla="*/ 99914 w 201669"/>
                <a:gd name="connsiteY60" fmla="*/ 108751 h 426269"/>
                <a:gd name="connsiteX61" fmla="*/ 104796 w 201669"/>
                <a:gd name="connsiteY61" fmla="*/ 98988 h 426269"/>
                <a:gd name="connsiteX62" fmla="*/ 113909 w 201669"/>
                <a:gd name="connsiteY62" fmla="*/ 91503 h 426269"/>
                <a:gd name="connsiteX63" fmla="*/ 119766 w 201669"/>
                <a:gd name="connsiteY63" fmla="*/ 87923 h 426269"/>
                <a:gd name="connsiteX64" fmla="*/ 120418 w 201669"/>
                <a:gd name="connsiteY64" fmla="*/ 80763 h 426269"/>
                <a:gd name="connsiteX65" fmla="*/ 123997 w 201669"/>
                <a:gd name="connsiteY65" fmla="*/ 77508 h 426269"/>
                <a:gd name="connsiteX66" fmla="*/ 123997 w 201669"/>
                <a:gd name="connsiteY66" fmla="*/ 73603 h 426269"/>
                <a:gd name="connsiteX67" fmla="*/ 121393 w 201669"/>
                <a:gd name="connsiteY67" fmla="*/ 68070 h 426269"/>
                <a:gd name="connsiteX68" fmla="*/ 127578 w 201669"/>
                <a:gd name="connsiteY68" fmla="*/ 71975 h 426269"/>
                <a:gd name="connsiteX69" fmla="*/ 133110 w 201669"/>
                <a:gd name="connsiteY69" fmla="*/ 74579 h 426269"/>
                <a:gd name="connsiteX70" fmla="*/ 133436 w 201669"/>
                <a:gd name="connsiteY70" fmla="*/ 70999 h 426269"/>
                <a:gd name="connsiteX71" fmla="*/ 141572 w 201669"/>
                <a:gd name="connsiteY71" fmla="*/ 68070 h 426269"/>
                <a:gd name="connsiteX72" fmla="*/ 141897 w 201669"/>
                <a:gd name="connsiteY72" fmla="*/ 63839 h 426269"/>
                <a:gd name="connsiteX73" fmla="*/ 147105 w 201669"/>
                <a:gd name="connsiteY73" fmla="*/ 60910 h 426269"/>
                <a:gd name="connsiteX74" fmla="*/ 153614 w 201669"/>
                <a:gd name="connsiteY74" fmla="*/ 56354 h 426269"/>
                <a:gd name="connsiteX75" fmla="*/ 158170 w 201669"/>
                <a:gd name="connsiteY75" fmla="*/ 54726 h 426269"/>
                <a:gd name="connsiteX76" fmla="*/ 157845 w 201669"/>
                <a:gd name="connsiteY76" fmla="*/ 54401 h 426269"/>
                <a:gd name="connsiteX77" fmla="*/ 147105 w 201669"/>
                <a:gd name="connsiteY77" fmla="*/ 50821 h 426269"/>
                <a:gd name="connsiteX78" fmla="*/ 144175 w 201669"/>
                <a:gd name="connsiteY78" fmla="*/ 50495 h 426269"/>
                <a:gd name="connsiteX79" fmla="*/ 141572 w 201669"/>
                <a:gd name="connsiteY79" fmla="*/ 52448 h 426269"/>
                <a:gd name="connsiteX80" fmla="*/ 134412 w 201669"/>
                <a:gd name="connsiteY80" fmla="*/ 46264 h 426269"/>
                <a:gd name="connsiteX81" fmla="*/ 131157 w 201669"/>
                <a:gd name="connsiteY81" fmla="*/ 42359 h 426269"/>
                <a:gd name="connsiteX82" fmla="*/ 128554 w 201669"/>
                <a:gd name="connsiteY82" fmla="*/ 41708 h 426269"/>
                <a:gd name="connsiteX83" fmla="*/ 123997 w 201669"/>
                <a:gd name="connsiteY83" fmla="*/ 42034 h 426269"/>
                <a:gd name="connsiteX84" fmla="*/ 118465 w 201669"/>
                <a:gd name="connsiteY84" fmla="*/ 29992 h 426269"/>
                <a:gd name="connsiteX85" fmla="*/ 118465 w 201669"/>
                <a:gd name="connsiteY85" fmla="*/ 29015 h 426269"/>
                <a:gd name="connsiteX86" fmla="*/ 118465 w 201669"/>
                <a:gd name="connsiteY86" fmla="*/ 29015 h 426269"/>
                <a:gd name="connsiteX87" fmla="*/ 121393 w 201669"/>
                <a:gd name="connsiteY87" fmla="*/ 23808 h 426269"/>
                <a:gd name="connsiteX88" fmla="*/ 124648 w 201669"/>
                <a:gd name="connsiteY88" fmla="*/ 18601 h 426269"/>
                <a:gd name="connsiteX89" fmla="*/ 123997 w 201669"/>
                <a:gd name="connsiteY89" fmla="*/ 16648 h 426269"/>
                <a:gd name="connsiteX90" fmla="*/ 122370 w 201669"/>
                <a:gd name="connsiteY90" fmla="*/ 15672 h 426269"/>
                <a:gd name="connsiteX91" fmla="*/ 114234 w 201669"/>
                <a:gd name="connsiteY91" fmla="*/ 14696 h 426269"/>
                <a:gd name="connsiteX92" fmla="*/ 102192 w 201669"/>
                <a:gd name="connsiteY92" fmla="*/ 14370 h 426269"/>
                <a:gd name="connsiteX93" fmla="*/ 94381 w 201669"/>
                <a:gd name="connsiteY93" fmla="*/ 11116 h 426269"/>
                <a:gd name="connsiteX94" fmla="*/ 92428 w 201669"/>
                <a:gd name="connsiteY94" fmla="*/ 9163 h 426269"/>
                <a:gd name="connsiteX95" fmla="*/ 87872 w 201669"/>
                <a:gd name="connsiteY95" fmla="*/ 2979 h 426269"/>
                <a:gd name="connsiteX96" fmla="*/ 86245 w 201669"/>
                <a:gd name="connsiteY96" fmla="*/ 50 h 426269"/>
                <a:gd name="connsiteX97" fmla="*/ 86245 w 201669"/>
                <a:gd name="connsiteY97" fmla="*/ 50 h 426269"/>
                <a:gd name="connsiteX98" fmla="*/ 82665 w 201669"/>
                <a:gd name="connsiteY98" fmla="*/ 2654 h 426269"/>
                <a:gd name="connsiteX99" fmla="*/ 80387 w 201669"/>
                <a:gd name="connsiteY99" fmla="*/ 4606 h 426269"/>
                <a:gd name="connsiteX100" fmla="*/ 75505 w 201669"/>
                <a:gd name="connsiteY100" fmla="*/ 10790 h 426269"/>
                <a:gd name="connsiteX101" fmla="*/ 72901 w 201669"/>
                <a:gd name="connsiteY101" fmla="*/ 14370 h 426269"/>
                <a:gd name="connsiteX102" fmla="*/ 67694 w 201669"/>
                <a:gd name="connsiteY102" fmla="*/ 18601 h 426269"/>
                <a:gd name="connsiteX103" fmla="*/ 61510 w 201669"/>
                <a:gd name="connsiteY103" fmla="*/ 21855 h 426269"/>
                <a:gd name="connsiteX104" fmla="*/ 56303 w 201669"/>
                <a:gd name="connsiteY104" fmla="*/ 20554 h 426269"/>
                <a:gd name="connsiteX105" fmla="*/ 55978 w 201669"/>
                <a:gd name="connsiteY105" fmla="*/ 18926 h 426269"/>
                <a:gd name="connsiteX106" fmla="*/ 55978 w 201669"/>
                <a:gd name="connsiteY106" fmla="*/ 18276 h 426269"/>
                <a:gd name="connsiteX107" fmla="*/ 53048 w 201669"/>
                <a:gd name="connsiteY107" fmla="*/ 22506 h 426269"/>
                <a:gd name="connsiteX108" fmla="*/ 49794 w 201669"/>
                <a:gd name="connsiteY108" fmla="*/ 26412 h 426269"/>
                <a:gd name="connsiteX109" fmla="*/ 49794 w 201669"/>
                <a:gd name="connsiteY109" fmla="*/ 26412 h 426269"/>
                <a:gd name="connsiteX110" fmla="*/ 41983 w 201669"/>
                <a:gd name="connsiteY110" fmla="*/ 21205 h 426269"/>
                <a:gd name="connsiteX111" fmla="*/ 40356 w 201669"/>
                <a:gd name="connsiteY111" fmla="*/ 18926 h 426269"/>
                <a:gd name="connsiteX112" fmla="*/ 40356 w 201669"/>
                <a:gd name="connsiteY112" fmla="*/ 19903 h 426269"/>
                <a:gd name="connsiteX113" fmla="*/ 38078 w 201669"/>
                <a:gd name="connsiteY113" fmla="*/ 23808 h 426269"/>
                <a:gd name="connsiteX114" fmla="*/ 31243 w 201669"/>
                <a:gd name="connsiteY114" fmla="*/ 20228 h 426269"/>
                <a:gd name="connsiteX115" fmla="*/ 30592 w 201669"/>
                <a:gd name="connsiteY115" fmla="*/ 19252 h 426269"/>
                <a:gd name="connsiteX116" fmla="*/ 27989 w 201669"/>
                <a:gd name="connsiteY116" fmla="*/ 23808 h 426269"/>
                <a:gd name="connsiteX117" fmla="*/ 25385 w 201669"/>
                <a:gd name="connsiteY117" fmla="*/ 28039 h 426269"/>
                <a:gd name="connsiteX118" fmla="*/ 15621 w 201669"/>
                <a:gd name="connsiteY118" fmla="*/ 24459 h 426269"/>
                <a:gd name="connsiteX119" fmla="*/ 7485 w 201669"/>
                <a:gd name="connsiteY119" fmla="*/ 20228 h 426269"/>
                <a:gd name="connsiteX120" fmla="*/ 3255 w 201669"/>
                <a:gd name="connsiteY120" fmla="*/ 25110 h 426269"/>
                <a:gd name="connsiteX121" fmla="*/ 0 w 201669"/>
                <a:gd name="connsiteY121" fmla="*/ 29341 h 426269"/>
                <a:gd name="connsiteX122" fmla="*/ 2278 w 201669"/>
                <a:gd name="connsiteY122" fmla="*/ 31294 h 426269"/>
                <a:gd name="connsiteX123" fmla="*/ 2278 w 201669"/>
                <a:gd name="connsiteY123" fmla="*/ 31294 h 426269"/>
                <a:gd name="connsiteX124" fmla="*/ 11391 w 201669"/>
                <a:gd name="connsiteY124" fmla="*/ 40732 h 426269"/>
                <a:gd name="connsiteX125" fmla="*/ 11716 w 201669"/>
                <a:gd name="connsiteY125" fmla="*/ 43010 h 426269"/>
                <a:gd name="connsiteX126" fmla="*/ 12367 w 201669"/>
                <a:gd name="connsiteY126" fmla="*/ 47566 h 426269"/>
                <a:gd name="connsiteX127" fmla="*/ 14645 w 201669"/>
                <a:gd name="connsiteY127" fmla="*/ 46915 h 426269"/>
                <a:gd name="connsiteX128" fmla="*/ 22130 w 201669"/>
                <a:gd name="connsiteY128" fmla="*/ 47566 h 426269"/>
                <a:gd name="connsiteX129" fmla="*/ 21479 w 201669"/>
                <a:gd name="connsiteY129" fmla="*/ 55052 h 426269"/>
                <a:gd name="connsiteX130" fmla="*/ 20503 w 201669"/>
                <a:gd name="connsiteY130" fmla="*/ 64490 h 426269"/>
                <a:gd name="connsiteX131" fmla="*/ 23107 w 201669"/>
                <a:gd name="connsiteY131" fmla="*/ 70023 h 426269"/>
                <a:gd name="connsiteX132" fmla="*/ 27338 w 201669"/>
                <a:gd name="connsiteY132" fmla="*/ 73603 h 426269"/>
                <a:gd name="connsiteX133" fmla="*/ 37427 w 201669"/>
                <a:gd name="connsiteY133" fmla="*/ 76206 h 426269"/>
                <a:gd name="connsiteX134" fmla="*/ 42634 w 201669"/>
                <a:gd name="connsiteY134" fmla="*/ 76532 h 426269"/>
                <a:gd name="connsiteX135" fmla="*/ 45238 w 201669"/>
                <a:gd name="connsiteY135" fmla="*/ 73928 h 426269"/>
                <a:gd name="connsiteX136" fmla="*/ 52398 w 201669"/>
                <a:gd name="connsiteY136" fmla="*/ 69697 h 426269"/>
                <a:gd name="connsiteX137" fmla="*/ 63138 w 201669"/>
                <a:gd name="connsiteY137" fmla="*/ 74579 h 426269"/>
                <a:gd name="connsiteX138" fmla="*/ 69321 w 201669"/>
                <a:gd name="connsiteY138" fmla="*/ 80112 h 426269"/>
                <a:gd name="connsiteX139" fmla="*/ 66392 w 201669"/>
                <a:gd name="connsiteY139" fmla="*/ 83366 h 426269"/>
                <a:gd name="connsiteX140" fmla="*/ 63463 w 201669"/>
                <a:gd name="connsiteY140" fmla="*/ 85644 h 426269"/>
                <a:gd name="connsiteX141" fmla="*/ 68019 w 201669"/>
                <a:gd name="connsiteY141" fmla="*/ 86946 h 426269"/>
                <a:gd name="connsiteX142" fmla="*/ 73227 w 201669"/>
                <a:gd name="connsiteY142" fmla="*/ 88899 h 426269"/>
                <a:gd name="connsiteX143" fmla="*/ 76806 w 201669"/>
                <a:gd name="connsiteY143" fmla="*/ 94757 h 426269"/>
                <a:gd name="connsiteX144" fmla="*/ 78434 w 201669"/>
                <a:gd name="connsiteY144" fmla="*/ 99639 h 426269"/>
                <a:gd name="connsiteX145" fmla="*/ 74854 w 201669"/>
                <a:gd name="connsiteY145" fmla="*/ 105497 h 426269"/>
                <a:gd name="connsiteX146" fmla="*/ 69972 w 201669"/>
                <a:gd name="connsiteY146" fmla="*/ 110053 h 426269"/>
                <a:gd name="connsiteX147" fmla="*/ 59232 w 201669"/>
                <a:gd name="connsiteY147" fmla="*/ 111355 h 426269"/>
                <a:gd name="connsiteX148" fmla="*/ 53048 w 201669"/>
                <a:gd name="connsiteY148" fmla="*/ 111030 h 426269"/>
                <a:gd name="connsiteX149" fmla="*/ 53700 w 201669"/>
                <a:gd name="connsiteY149" fmla="*/ 113633 h 426269"/>
                <a:gd name="connsiteX150" fmla="*/ 54025 w 201669"/>
                <a:gd name="connsiteY150" fmla="*/ 117864 h 426269"/>
                <a:gd name="connsiteX151" fmla="*/ 51096 w 201669"/>
                <a:gd name="connsiteY151" fmla="*/ 120468 h 426269"/>
                <a:gd name="connsiteX152" fmla="*/ 49143 w 201669"/>
                <a:gd name="connsiteY152" fmla="*/ 121444 h 426269"/>
                <a:gd name="connsiteX153" fmla="*/ 67043 w 201669"/>
                <a:gd name="connsiteY153" fmla="*/ 129581 h 426269"/>
                <a:gd name="connsiteX154" fmla="*/ 85594 w 201669"/>
                <a:gd name="connsiteY154" fmla="*/ 139995 h 426269"/>
                <a:gd name="connsiteX155" fmla="*/ 83316 w 201669"/>
                <a:gd name="connsiteY155" fmla="*/ 141948 h 426269"/>
                <a:gd name="connsiteX156" fmla="*/ 82339 w 201669"/>
                <a:gd name="connsiteY156" fmla="*/ 142599 h 426269"/>
                <a:gd name="connsiteX157" fmla="*/ 82665 w 201669"/>
                <a:gd name="connsiteY157" fmla="*/ 143575 h 426269"/>
                <a:gd name="connsiteX158" fmla="*/ 92754 w 201669"/>
                <a:gd name="connsiteY158" fmla="*/ 153339 h 426269"/>
                <a:gd name="connsiteX159" fmla="*/ 96659 w 201669"/>
                <a:gd name="connsiteY159" fmla="*/ 156919 h 426269"/>
                <a:gd name="connsiteX160" fmla="*/ 98287 w 201669"/>
                <a:gd name="connsiteY160" fmla="*/ 161475 h 426269"/>
                <a:gd name="connsiteX161" fmla="*/ 99914 w 201669"/>
                <a:gd name="connsiteY161" fmla="*/ 166031 h 426269"/>
                <a:gd name="connsiteX162" fmla="*/ 103819 w 201669"/>
                <a:gd name="connsiteY162" fmla="*/ 168309 h 426269"/>
                <a:gd name="connsiteX163" fmla="*/ 103819 w 201669"/>
                <a:gd name="connsiteY163" fmla="*/ 168309 h 426269"/>
                <a:gd name="connsiteX164" fmla="*/ 116512 w 201669"/>
                <a:gd name="connsiteY164" fmla="*/ 177097 h 426269"/>
                <a:gd name="connsiteX165" fmla="*/ 118465 w 201669"/>
                <a:gd name="connsiteY165" fmla="*/ 182629 h 426269"/>
                <a:gd name="connsiteX166" fmla="*/ 119441 w 201669"/>
                <a:gd name="connsiteY166" fmla="*/ 184908 h 426269"/>
                <a:gd name="connsiteX167" fmla="*/ 121068 w 201669"/>
                <a:gd name="connsiteY167" fmla="*/ 185884 h 426269"/>
                <a:gd name="connsiteX168" fmla="*/ 124323 w 201669"/>
                <a:gd name="connsiteY168" fmla="*/ 189789 h 426269"/>
                <a:gd name="connsiteX169" fmla="*/ 125300 w 201669"/>
                <a:gd name="connsiteY169" fmla="*/ 194346 h 426269"/>
                <a:gd name="connsiteX170" fmla="*/ 125950 w 201669"/>
                <a:gd name="connsiteY170" fmla="*/ 197926 h 426269"/>
                <a:gd name="connsiteX171" fmla="*/ 127903 w 201669"/>
                <a:gd name="connsiteY171" fmla="*/ 198251 h 426269"/>
                <a:gd name="connsiteX172" fmla="*/ 133110 w 201669"/>
                <a:gd name="connsiteY172" fmla="*/ 200204 h 426269"/>
                <a:gd name="connsiteX173" fmla="*/ 134412 w 201669"/>
                <a:gd name="connsiteY173" fmla="*/ 202808 h 426269"/>
                <a:gd name="connsiteX174" fmla="*/ 136690 w 201669"/>
                <a:gd name="connsiteY174" fmla="*/ 206387 h 426269"/>
                <a:gd name="connsiteX175" fmla="*/ 136690 w 201669"/>
                <a:gd name="connsiteY175" fmla="*/ 206387 h 426269"/>
                <a:gd name="connsiteX176" fmla="*/ 140270 w 201669"/>
                <a:gd name="connsiteY176" fmla="*/ 208015 h 426269"/>
                <a:gd name="connsiteX177" fmla="*/ 147755 w 201669"/>
                <a:gd name="connsiteY177" fmla="*/ 213547 h 426269"/>
                <a:gd name="connsiteX178" fmla="*/ 145152 w 201669"/>
                <a:gd name="connsiteY178" fmla="*/ 216802 h 426269"/>
                <a:gd name="connsiteX179" fmla="*/ 142548 w 201669"/>
                <a:gd name="connsiteY179" fmla="*/ 220382 h 426269"/>
                <a:gd name="connsiteX180" fmla="*/ 146454 w 201669"/>
                <a:gd name="connsiteY180" fmla="*/ 224938 h 426269"/>
                <a:gd name="connsiteX181" fmla="*/ 153614 w 201669"/>
                <a:gd name="connsiteY181" fmla="*/ 234377 h 426269"/>
                <a:gd name="connsiteX182" fmla="*/ 151661 w 201669"/>
                <a:gd name="connsiteY182" fmla="*/ 240560 h 426269"/>
                <a:gd name="connsiteX183" fmla="*/ 149709 w 201669"/>
                <a:gd name="connsiteY183" fmla="*/ 245116 h 426269"/>
                <a:gd name="connsiteX184" fmla="*/ 150359 w 201669"/>
                <a:gd name="connsiteY184" fmla="*/ 249022 h 426269"/>
                <a:gd name="connsiteX185" fmla="*/ 150359 w 201669"/>
                <a:gd name="connsiteY185" fmla="*/ 255205 h 426269"/>
                <a:gd name="connsiteX186" fmla="*/ 149709 w 201669"/>
                <a:gd name="connsiteY186" fmla="*/ 256507 h 426269"/>
                <a:gd name="connsiteX187" fmla="*/ 149709 w 201669"/>
                <a:gd name="connsiteY187" fmla="*/ 256507 h 426269"/>
                <a:gd name="connsiteX188" fmla="*/ 146128 w 201669"/>
                <a:gd name="connsiteY188" fmla="*/ 268549 h 426269"/>
                <a:gd name="connsiteX189" fmla="*/ 148406 w 201669"/>
                <a:gd name="connsiteY189" fmla="*/ 275384 h 426269"/>
                <a:gd name="connsiteX190" fmla="*/ 149057 w 201669"/>
                <a:gd name="connsiteY190" fmla="*/ 277987 h 426269"/>
                <a:gd name="connsiteX191" fmla="*/ 151661 w 201669"/>
                <a:gd name="connsiteY191" fmla="*/ 283195 h 426269"/>
                <a:gd name="connsiteX192" fmla="*/ 153614 w 201669"/>
                <a:gd name="connsiteY192" fmla="*/ 287751 h 426269"/>
                <a:gd name="connsiteX193" fmla="*/ 148081 w 201669"/>
                <a:gd name="connsiteY193" fmla="*/ 295236 h 426269"/>
                <a:gd name="connsiteX194" fmla="*/ 141246 w 201669"/>
                <a:gd name="connsiteY194" fmla="*/ 304023 h 426269"/>
                <a:gd name="connsiteX195" fmla="*/ 141246 w 201669"/>
                <a:gd name="connsiteY195" fmla="*/ 305976 h 426269"/>
                <a:gd name="connsiteX196" fmla="*/ 139619 w 201669"/>
                <a:gd name="connsiteY196" fmla="*/ 319645 h 426269"/>
                <a:gd name="connsiteX197" fmla="*/ 135063 w 201669"/>
                <a:gd name="connsiteY197" fmla="*/ 325503 h 426269"/>
                <a:gd name="connsiteX198" fmla="*/ 128554 w 201669"/>
                <a:gd name="connsiteY198" fmla="*/ 328432 h 426269"/>
                <a:gd name="connsiteX199" fmla="*/ 125300 w 201669"/>
                <a:gd name="connsiteY199" fmla="*/ 329083 h 426269"/>
                <a:gd name="connsiteX200" fmla="*/ 125300 w 201669"/>
                <a:gd name="connsiteY200" fmla="*/ 329083 h 426269"/>
                <a:gd name="connsiteX201" fmla="*/ 119441 w 201669"/>
                <a:gd name="connsiteY201" fmla="*/ 331036 h 426269"/>
                <a:gd name="connsiteX202" fmla="*/ 119115 w 201669"/>
                <a:gd name="connsiteY202" fmla="*/ 334942 h 426269"/>
                <a:gd name="connsiteX203" fmla="*/ 118465 w 201669"/>
                <a:gd name="connsiteY203" fmla="*/ 339823 h 426269"/>
                <a:gd name="connsiteX204" fmla="*/ 114559 w 201669"/>
                <a:gd name="connsiteY204" fmla="*/ 339823 h 426269"/>
                <a:gd name="connsiteX205" fmla="*/ 113257 w 201669"/>
                <a:gd name="connsiteY205" fmla="*/ 339172 h 426269"/>
                <a:gd name="connsiteX206" fmla="*/ 113257 w 201669"/>
                <a:gd name="connsiteY206" fmla="*/ 339172 h 426269"/>
                <a:gd name="connsiteX207" fmla="*/ 108375 w 201669"/>
                <a:gd name="connsiteY207" fmla="*/ 337220 h 426269"/>
                <a:gd name="connsiteX208" fmla="*/ 104470 w 201669"/>
                <a:gd name="connsiteY208" fmla="*/ 340474 h 426269"/>
                <a:gd name="connsiteX209" fmla="*/ 102843 w 201669"/>
                <a:gd name="connsiteY209" fmla="*/ 342427 h 426269"/>
                <a:gd name="connsiteX210" fmla="*/ 106748 w 201669"/>
                <a:gd name="connsiteY210" fmla="*/ 346332 h 426269"/>
                <a:gd name="connsiteX211" fmla="*/ 114234 w 201669"/>
                <a:gd name="connsiteY211" fmla="*/ 358049 h 426269"/>
                <a:gd name="connsiteX212" fmla="*/ 112932 w 201669"/>
                <a:gd name="connsiteY212" fmla="*/ 360001 h 426269"/>
                <a:gd name="connsiteX213" fmla="*/ 108050 w 201669"/>
                <a:gd name="connsiteY213" fmla="*/ 361954 h 426269"/>
                <a:gd name="connsiteX214" fmla="*/ 105121 w 201669"/>
                <a:gd name="connsiteY214" fmla="*/ 360327 h 426269"/>
                <a:gd name="connsiteX215" fmla="*/ 99588 w 201669"/>
                <a:gd name="connsiteY215" fmla="*/ 358374 h 426269"/>
                <a:gd name="connsiteX216" fmla="*/ 96984 w 201669"/>
                <a:gd name="connsiteY216" fmla="*/ 359676 h 426269"/>
                <a:gd name="connsiteX217" fmla="*/ 88848 w 201669"/>
                <a:gd name="connsiteY217" fmla="*/ 360327 h 426269"/>
                <a:gd name="connsiteX218" fmla="*/ 82665 w 201669"/>
                <a:gd name="connsiteY218" fmla="*/ 358049 h 426269"/>
                <a:gd name="connsiteX219" fmla="*/ 80061 w 201669"/>
                <a:gd name="connsiteY219" fmla="*/ 358700 h 426269"/>
                <a:gd name="connsiteX220" fmla="*/ 78760 w 201669"/>
                <a:gd name="connsiteY220" fmla="*/ 360978 h 426269"/>
                <a:gd name="connsiteX221" fmla="*/ 78760 w 201669"/>
                <a:gd name="connsiteY221" fmla="*/ 360978 h 426269"/>
                <a:gd name="connsiteX222" fmla="*/ 75505 w 201669"/>
                <a:gd name="connsiteY222" fmla="*/ 365534 h 426269"/>
                <a:gd name="connsiteX223" fmla="*/ 69321 w 201669"/>
                <a:gd name="connsiteY223" fmla="*/ 368463 h 426269"/>
                <a:gd name="connsiteX224" fmla="*/ 65741 w 201669"/>
                <a:gd name="connsiteY224" fmla="*/ 370090 h 426269"/>
                <a:gd name="connsiteX225" fmla="*/ 61185 w 201669"/>
                <a:gd name="connsiteY225" fmla="*/ 372694 h 426269"/>
                <a:gd name="connsiteX226" fmla="*/ 61185 w 201669"/>
                <a:gd name="connsiteY226" fmla="*/ 372694 h 426269"/>
                <a:gd name="connsiteX227" fmla="*/ 103494 w 201669"/>
                <a:gd name="connsiteY227" fmla="*/ 385387 h 426269"/>
                <a:gd name="connsiteX228" fmla="*/ 119115 w 201669"/>
                <a:gd name="connsiteY228" fmla="*/ 402310 h 426269"/>
                <a:gd name="connsiteX229" fmla="*/ 124974 w 201669"/>
                <a:gd name="connsiteY229" fmla="*/ 394825 h 426269"/>
                <a:gd name="connsiteX230" fmla="*/ 115210 w 201669"/>
                <a:gd name="connsiteY230" fmla="*/ 387990 h 426269"/>
                <a:gd name="connsiteX231" fmla="*/ 103494 w 201669"/>
                <a:gd name="connsiteY231" fmla="*/ 385387 h 426269"/>
                <a:gd name="connsiteX232" fmla="*/ 103494 w 201669"/>
                <a:gd name="connsiteY232" fmla="*/ 385387 h 42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01669" h="426269">
                  <a:moveTo>
                    <a:pt x="61185" y="372694"/>
                  </a:moveTo>
                  <a:cubicBezTo>
                    <a:pt x="63138" y="374647"/>
                    <a:pt x="64765" y="377901"/>
                    <a:pt x="66392" y="381156"/>
                  </a:cubicBezTo>
                  <a:cubicBezTo>
                    <a:pt x="68670" y="385061"/>
                    <a:pt x="74203" y="385061"/>
                    <a:pt x="77132" y="386038"/>
                  </a:cubicBezTo>
                  <a:cubicBezTo>
                    <a:pt x="80061" y="386689"/>
                    <a:pt x="80712" y="387665"/>
                    <a:pt x="80712" y="389618"/>
                  </a:cubicBezTo>
                  <a:cubicBezTo>
                    <a:pt x="80712" y="391570"/>
                    <a:pt x="76806" y="389618"/>
                    <a:pt x="75505" y="389618"/>
                  </a:cubicBezTo>
                  <a:cubicBezTo>
                    <a:pt x="74203" y="389618"/>
                    <a:pt x="74528" y="390269"/>
                    <a:pt x="72250" y="392872"/>
                  </a:cubicBezTo>
                  <a:cubicBezTo>
                    <a:pt x="69972" y="395476"/>
                    <a:pt x="69647" y="414352"/>
                    <a:pt x="69647" y="416630"/>
                  </a:cubicBezTo>
                  <a:cubicBezTo>
                    <a:pt x="69647" y="418908"/>
                    <a:pt x="73552" y="420210"/>
                    <a:pt x="74203" y="422489"/>
                  </a:cubicBezTo>
                  <a:cubicBezTo>
                    <a:pt x="74854" y="424767"/>
                    <a:pt x="71600" y="423790"/>
                    <a:pt x="68996" y="425417"/>
                  </a:cubicBezTo>
                  <a:cubicBezTo>
                    <a:pt x="66392" y="427045"/>
                    <a:pt x="76806" y="426068"/>
                    <a:pt x="79736" y="424767"/>
                  </a:cubicBezTo>
                  <a:cubicBezTo>
                    <a:pt x="82991" y="423139"/>
                    <a:pt x="82339" y="420861"/>
                    <a:pt x="87872" y="415003"/>
                  </a:cubicBezTo>
                  <a:cubicBezTo>
                    <a:pt x="93405" y="408819"/>
                    <a:pt x="94056" y="410447"/>
                    <a:pt x="97961" y="408494"/>
                  </a:cubicBezTo>
                  <a:cubicBezTo>
                    <a:pt x="101866" y="406867"/>
                    <a:pt x="105121" y="406216"/>
                    <a:pt x="108050" y="403938"/>
                  </a:cubicBezTo>
                  <a:cubicBezTo>
                    <a:pt x="110654" y="401659"/>
                    <a:pt x="106097" y="396778"/>
                    <a:pt x="102843" y="391245"/>
                  </a:cubicBezTo>
                  <a:cubicBezTo>
                    <a:pt x="99588" y="385712"/>
                    <a:pt x="98937" y="386689"/>
                    <a:pt x="93730" y="381156"/>
                  </a:cubicBezTo>
                  <a:cubicBezTo>
                    <a:pt x="88523" y="375623"/>
                    <a:pt x="85919" y="372694"/>
                    <a:pt x="82339" y="368463"/>
                  </a:cubicBezTo>
                  <a:cubicBezTo>
                    <a:pt x="78760" y="364232"/>
                    <a:pt x="82665" y="364232"/>
                    <a:pt x="84943" y="363907"/>
                  </a:cubicBezTo>
                  <a:cubicBezTo>
                    <a:pt x="87221" y="363581"/>
                    <a:pt x="96659" y="373345"/>
                    <a:pt x="99914" y="376274"/>
                  </a:cubicBezTo>
                  <a:cubicBezTo>
                    <a:pt x="102843" y="379203"/>
                    <a:pt x="105447" y="376925"/>
                    <a:pt x="109678" y="376925"/>
                  </a:cubicBezTo>
                  <a:cubicBezTo>
                    <a:pt x="114234" y="377250"/>
                    <a:pt x="124974" y="378878"/>
                    <a:pt x="124974" y="378227"/>
                  </a:cubicBezTo>
                  <a:cubicBezTo>
                    <a:pt x="124974" y="377250"/>
                    <a:pt x="122696" y="375623"/>
                    <a:pt x="121719" y="374321"/>
                  </a:cubicBezTo>
                  <a:cubicBezTo>
                    <a:pt x="120743" y="373020"/>
                    <a:pt x="122045" y="371067"/>
                    <a:pt x="123672" y="369114"/>
                  </a:cubicBezTo>
                  <a:cubicBezTo>
                    <a:pt x="125300" y="367161"/>
                    <a:pt x="126601" y="371392"/>
                    <a:pt x="128228" y="372694"/>
                  </a:cubicBezTo>
                  <a:cubicBezTo>
                    <a:pt x="129856" y="373996"/>
                    <a:pt x="130506" y="371067"/>
                    <a:pt x="131483" y="370416"/>
                  </a:cubicBezTo>
                  <a:cubicBezTo>
                    <a:pt x="132459" y="369765"/>
                    <a:pt x="133110" y="368138"/>
                    <a:pt x="133761" y="367812"/>
                  </a:cubicBezTo>
                  <a:cubicBezTo>
                    <a:pt x="134412" y="367487"/>
                    <a:pt x="134087" y="375298"/>
                    <a:pt x="134737" y="376274"/>
                  </a:cubicBezTo>
                  <a:cubicBezTo>
                    <a:pt x="135388" y="376925"/>
                    <a:pt x="156218" y="364883"/>
                    <a:pt x="161424" y="361629"/>
                  </a:cubicBezTo>
                  <a:cubicBezTo>
                    <a:pt x="166632" y="358374"/>
                    <a:pt x="182579" y="350238"/>
                    <a:pt x="185508" y="347960"/>
                  </a:cubicBezTo>
                  <a:cubicBezTo>
                    <a:pt x="188437" y="345681"/>
                    <a:pt x="187461" y="345356"/>
                    <a:pt x="188763" y="341125"/>
                  </a:cubicBezTo>
                  <a:cubicBezTo>
                    <a:pt x="190064" y="336894"/>
                    <a:pt x="192342" y="339172"/>
                    <a:pt x="193319" y="338522"/>
                  </a:cubicBezTo>
                  <a:cubicBezTo>
                    <a:pt x="193970" y="337545"/>
                    <a:pt x="192668" y="335592"/>
                    <a:pt x="192668" y="334616"/>
                  </a:cubicBezTo>
                  <a:cubicBezTo>
                    <a:pt x="192342" y="333640"/>
                    <a:pt x="190390" y="332989"/>
                    <a:pt x="192017" y="330060"/>
                  </a:cubicBezTo>
                  <a:cubicBezTo>
                    <a:pt x="193645" y="327456"/>
                    <a:pt x="194620" y="329409"/>
                    <a:pt x="195597" y="327781"/>
                  </a:cubicBezTo>
                  <a:cubicBezTo>
                    <a:pt x="196573" y="326154"/>
                    <a:pt x="193970" y="323225"/>
                    <a:pt x="193970" y="318343"/>
                  </a:cubicBezTo>
                  <a:cubicBezTo>
                    <a:pt x="193970" y="313787"/>
                    <a:pt x="196573" y="318343"/>
                    <a:pt x="197224" y="317042"/>
                  </a:cubicBezTo>
                  <a:cubicBezTo>
                    <a:pt x="197875" y="315740"/>
                    <a:pt x="194295" y="313136"/>
                    <a:pt x="194295" y="310207"/>
                  </a:cubicBezTo>
                  <a:cubicBezTo>
                    <a:pt x="194295" y="307278"/>
                    <a:pt x="200479" y="306302"/>
                    <a:pt x="201455" y="304023"/>
                  </a:cubicBezTo>
                  <a:cubicBezTo>
                    <a:pt x="202106" y="301745"/>
                    <a:pt x="201129" y="300769"/>
                    <a:pt x="200479" y="296538"/>
                  </a:cubicBezTo>
                  <a:cubicBezTo>
                    <a:pt x="199828" y="292307"/>
                    <a:pt x="196573" y="286449"/>
                    <a:pt x="195597" y="282544"/>
                  </a:cubicBezTo>
                  <a:cubicBezTo>
                    <a:pt x="194620" y="278638"/>
                    <a:pt x="197550" y="277987"/>
                    <a:pt x="197550" y="273756"/>
                  </a:cubicBezTo>
                  <a:cubicBezTo>
                    <a:pt x="197550" y="269851"/>
                    <a:pt x="193970" y="259436"/>
                    <a:pt x="192993" y="255856"/>
                  </a:cubicBezTo>
                  <a:cubicBezTo>
                    <a:pt x="192017" y="252276"/>
                    <a:pt x="188763" y="248371"/>
                    <a:pt x="187786" y="244791"/>
                  </a:cubicBezTo>
                  <a:cubicBezTo>
                    <a:pt x="186484" y="241211"/>
                    <a:pt x="188763" y="239909"/>
                    <a:pt x="188111" y="235678"/>
                  </a:cubicBezTo>
                  <a:cubicBezTo>
                    <a:pt x="187461" y="231447"/>
                    <a:pt x="184206" y="233400"/>
                    <a:pt x="182905" y="233400"/>
                  </a:cubicBezTo>
                  <a:cubicBezTo>
                    <a:pt x="181602" y="233400"/>
                    <a:pt x="177372" y="225589"/>
                    <a:pt x="174768" y="222335"/>
                  </a:cubicBezTo>
                  <a:cubicBezTo>
                    <a:pt x="172490" y="219080"/>
                    <a:pt x="171514" y="218429"/>
                    <a:pt x="167608" y="215826"/>
                  </a:cubicBezTo>
                  <a:cubicBezTo>
                    <a:pt x="163702" y="213222"/>
                    <a:pt x="167283" y="210944"/>
                    <a:pt x="166957" y="208340"/>
                  </a:cubicBezTo>
                  <a:cubicBezTo>
                    <a:pt x="166306" y="205737"/>
                    <a:pt x="158170" y="203459"/>
                    <a:pt x="154590" y="202157"/>
                  </a:cubicBezTo>
                  <a:cubicBezTo>
                    <a:pt x="151010" y="200529"/>
                    <a:pt x="148732" y="198251"/>
                    <a:pt x="144175" y="194020"/>
                  </a:cubicBezTo>
                  <a:cubicBezTo>
                    <a:pt x="139619" y="189464"/>
                    <a:pt x="140596" y="191417"/>
                    <a:pt x="137341" y="189464"/>
                  </a:cubicBezTo>
                  <a:cubicBezTo>
                    <a:pt x="134087" y="187511"/>
                    <a:pt x="134412" y="184908"/>
                    <a:pt x="132459" y="181653"/>
                  </a:cubicBezTo>
                  <a:cubicBezTo>
                    <a:pt x="130506" y="178399"/>
                    <a:pt x="127903" y="176771"/>
                    <a:pt x="123346" y="173517"/>
                  </a:cubicBezTo>
                  <a:cubicBezTo>
                    <a:pt x="118790" y="169937"/>
                    <a:pt x="110979" y="167008"/>
                    <a:pt x="110654" y="165380"/>
                  </a:cubicBezTo>
                  <a:cubicBezTo>
                    <a:pt x="110328" y="163753"/>
                    <a:pt x="115210" y="165055"/>
                    <a:pt x="116512" y="165055"/>
                  </a:cubicBezTo>
                  <a:cubicBezTo>
                    <a:pt x="117814" y="165055"/>
                    <a:pt x="116837" y="162777"/>
                    <a:pt x="116837" y="160173"/>
                  </a:cubicBezTo>
                  <a:cubicBezTo>
                    <a:pt x="116837" y="157895"/>
                    <a:pt x="119441" y="159197"/>
                    <a:pt x="119766" y="157895"/>
                  </a:cubicBezTo>
                  <a:cubicBezTo>
                    <a:pt x="120092" y="156919"/>
                    <a:pt x="111305" y="151060"/>
                    <a:pt x="105121" y="145528"/>
                  </a:cubicBezTo>
                  <a:cubicBezTo>
                    <a:pt x="98937" y="139995"/>
                    <a:pt x="98937" y="139344"/>
                    <a:pt x="97310" y="137717"/>
                  </a:cubicBezTo>
                  <a:cubicBezTo>
                    <a:pt x="95683" y="136090"/>
                    <a:pt x="94381" y="128930"/>
                    <a:pt x="94381" y="127628"/>
                  </a:cubicBezTo>
                  <a:cubicBezTo>
                    <a:pt x="94381" y="126326"/>
                    <a:pt x="99914" y="119817"/>
                    <a:pt x="99914" y="118515"/>
                  </a:cubicBezTo>
                  <a:cubicBezTo>
                    <a:pt x="99914" y="117213"/>
                    <a:pt x="99588" y="110704"/>
                    <a:pt x="99914" y="108751"/>
                  </a:cubicBezTo>
                  <a:cubicBezTo>
                    <a:pt x="100239" y="106799"/>
                    <a:pt x="103819" y="99964"/>
                    <a:pt x="104796" y="98988"/>
                  </a:cubicBezTo>
                  <a:cubicBezTo>
                    <a:pt x="105772" y="98012"/>
                    <a:pt x="110328" y="94432"/>
                    <a:pt x="113909" y="91503"/>
                  </a:cubicBezTo>
                  <a:cubicBezTo>
                    <a:pt x="117814" y="88899"/>
                    <a:pt x="118465" y="89224"/>
                    <a:pt x="119766" y="87923"/>
                  </a:cubicBezTo>
                  <a:cubicBezTo>
                    <a:pt x="121068" y="86621"/>
                    <a:pt x="120092" y="83366"/>
                    <a:pt x="120418" y="80763"/>
                  </a:cubicBezTo>
                  <a:cubicBezTo>
                    <a:pt x="120743" y="78159"/>
                    <a:pt x="122045" y="78810"/>
                    <a:pt x="123997" y="77508"/>
                  </a:cubicBezTo>
                  <a:cubicBezTo>
                    <a:pt x="125950" y="76206"/>
                    <a:pt x="124648" y="75230"/>
                    <a:pt x="123997" y="73603"/>
                  </a:cubicBezTo>
                  <a:cubicBezTo>
                    <a:pt x="123346" y="71975"/>
                    <a:pt x="120743" y="69372"/>
                    <a:pt x="121393" y="68070"/>
                  </a:cubicBezTo>
                  <a:cubicBezTo>
                    <a:pt x="122045" y="66443"/>
                    <a:pt x="126275" y="70673"/>
                    <a:pt x="127578" y="71975"/>
                  </a:cubicBezTo>
                  <a:cubicBezTo>
                    <a:pt x="128879" y="73277"/>
                    <a:pt x="131809" y="75555"/>
                    <a:pt x="133110" y="74579"/>
                  </a:cubicBezTo>
                  <a:cubicBezTo>
                    <a:pt x="134412" y="73603"/>
                    <a:pt x="132134" y="71650"/>
                    <a:pt x="133436" y="70999"/>
                  </a:cubicBezTo>
                  <a:cubicBezTo>
                    <a:pt x="135063" y="70348"/>
                    <a:pt x="139619" y="69372"/>
                    <a:pt x="141572" y="68070"/>
                  </a:cubicBezTo>
                  <a:cubicBezTo>
                    <a:pt x="143524" y="66768"/>
                    <a:pt x="142223" y="65466"/>
                    <a:pt x="141897" y="63839"/>
                  </a:cubicBezTo>
                  <a:cubicBezTo>
                    <a:pt x="141572" y="62212"/>
                    <a:pt x="144501" y="61235"/>
                    <a:pt x="147105" y="60910"/>
                  </a:cubicBezTo>
                  <a:cubicBezTo>
                    <a:pt x="149709" y="60584"/>
                    <a:pt x="150684" y="57655"/>
                    <a:pt x="153614" y="56354"/>
                  </a:cubicBezTo>
                  <a:cubicBezTo>
                    <a:pt x="154915" y="55703"/>
                    <a:pt x="156543" y="55052"/>
                    <a:pt x="158170" y="54726"/>
                  </a:cubicBezTo>
                  <a:lnTo>
                    <a:pt x="157845" y="54401"/>
                  </a:lnTo>
                  <a:cubicBezTo>
                    <a:pt x="154915" y="53099"/>
                    <a:pt x="150684" y="51797"/>
                    <a:pt x="147105" y="50821"/>
                  </a:cubicBezTo>
                  <a:cubicBezTo>
                    <a:pt x="144501" y="50170"/>
                    <a:pt x="144175" y="50170"/>
                    <a:pt x="144175" y="50495"/>
                  </a:cubicBezTo>
                  <a:cubicBezTo>
                    <a:pt x="143850" y="51472"/>
                    <a:pt x="143524" y="52448"/>
                    <a:pt x="141572" y="52448"/>
                  </a:cubicBezTo>
                  <a:cubicBezTo>
                    <a:pt x="138968" y="52448"/>
                    <a:pt x="136690" y="49194"/>
                    <a:pt x="134412" y="46264"/>
                  </a:cubicBezTo>
                  <a:cubicBezTo>
                    <a:pt x="133110" y="44637"/>
                    <a:pt x="132134" y="43010"/>
                    <a:pt x="131157" y="42359"/>
                  </a:cubicBezTo>
                  <a:cubicBezTo>
                    <a:pt x="130181" y="41383"/>
                    <a:pt x="129530" y="41708"/>
                    <a:pt x="128554" y="41708"/>
                  </a:cubicBezTo>
                  <a:cubicBezTo>
                    <a:pt x="127578" y="42034"/>
                    <a:pt x="126275" y="42359"/>
                    <a:pt x="123997" y="42034"/>
                  </a:cubicBezTo>
                  <a:cubicBezTo>
                    <a:pt x="118790" y="41383"/>
                    <a:pt x="118465" y="33246"/>
                    <a:pt x="118465" y="29992"/>
                  </a:cubicBezTo>
                  <a:cubicBezTo>
                    <a:pt x="118465" y="29666"/>
                    <a:pt x="118465" y="29341"/>
                    <a:pt x="118465" y="29015"/>
                  </a:cubicBezTo>
                  <a:lnTo>
                    <a:pt x="118465" y="29015"/>
                  </a:lnTo>
                  <a:cubicBezTo>
                    <a:pt x="118465" y="27714"/>
                    <a:pt x="119766" y="25761"/>
                    <a:pt x="121393" y="23808"/>
                  </a:cubicBezTo>
                  <a:cubicBezTo>
                    <a:pt x="123021" y="21530"/>
                    <a:pt x="124974" y="18926"/>
                    <a:pt x="124648" y="18601"/>
                  </a:cubicBezTo>
                  <a:cubicBezTo>
                    <a:pt x="124323" y="17625"/>
                    <a:pt x="123997" y="16974"/>
                    <a:pt x="123997" y="16648"/>
                  </a:cubicBezTo>
                  <a:cubicBezTo>
                    <a:pt x="123672" y="16323"/>
                    <a:pt x="123021" y="15997"/>
                    <a:pt x="122370" y="15672"/>
                  </a:cubicBezTo>
                  <a:cubicBezTo>
                    <a:pt x="121393" y="15346"/>
                    <a:pt x="118139" y="15021"/>
                    <a:pt x="114234" y="14696"/>
                  </a:cubicBezTo>
                  <a:cubicBezTo>
                    <a:pt x="110003" y="14370"/>
                    <a:pt x="105447" y="14370"/>
                    <a:pt x="102192" y="14370"/>
                  </a:cubicBezTo>
                  <a:cubicBezTo>
                    <a:pt x="96984" y="14370"/>
                    <a:pt x="95683" y="12743"/>
                    <a:pt x="94381" y="11116"/>
                  </a:cubicBezTo>
                  <a:cubicBezTo>
                    <a:pt x="93730" y="10465"/>
                    <a:pt x="93405" y="9814"/>
                    <a:pt x="92428" y="9163"/>
                  </a:cubicBezTo>
                  <a:cubicBezTo>
                    <a:pt x="90150" y="7861"/>
                    <a:pt x="88848" y="5257"/>
                    <a:pt x="87872" y="2979"/>
                  </a:cubicBezTo>
                  <a:cubicBezTo>
                    <a:pt x="87221" y="1678"/>
                    <a:pt x="86570" y="376"/>
                    <a:pt x="86245" y="50"/>
                  </a:cubicBezTo>
                  <a:lnTo>
                    <a:pt x="86245" y="50"/>
                  </a:lnTo>
                  <a:cubicBezTo>
                    <a:pt x="85919" y="-275"/>
                    <a:pt x="84292" y="1027"/>
                    <a:pt x="82665" y="2654"/>
                  </a:cubicBezTo>
                  <a:cubicBezTo>
                    <a:pt x="82014" y="3305"/>
                    <a:pt x="81038" y="3956"/>
                    <a:pt x="80387" y="4606"/>
                  </a:cubicBezTo>
                  <a:cubicBezTo>
                    <a:pt x="78760" y="5583"/>
                    <a:pt x="76806" y="8512"/>
                    <a:pt x="75505" y="10790"/>
                  </a:cubicBezTo>
                  <a:cubicBezTo>
                    <a:pt x="74528" y="12417"/>
                    <a:pt x="73552" y="13719"/>
                    <a:pt x="72901" y="14370"/>
                  </a:cubicBezTo>
                  <a:cubicBezTo>
                    <a:pt x="71925" y="15346"/>
                    <a:pt x="69972" y="16974"/>
                    <a:pt x="67694" y="18601"/>
                  </a:cubicBezTo>
                  <a:cubicBezTo>
                    <a:pt x="66066" y="19577"/>
                    <a:pt x="64114" y="20879"/>
                    <a:pt x="61510" y="21855"/>
                  </a:cubicBezTo>
                  <a:cubicBezTo>
                    <a:pt x="58256" y="23157"/>
                    <a:pt x="56954" y="22181"/>
                    <a:pt x="56303" y="20554"/>
                  </a:cubicBezTo>
                  <a:cubicBezTo>
                    <a:pt x="55978" y="19903"/>
                    <a:pt x="55978" y="19577"/>
                    <a:pt x="55978" y="18926"/>
                  </a:cubicBezTo>
                  <a:cubicBezTo>
                    <a:pt x="55978" y="18601"/>
                    <a:pt x="55978" y="18276"/>
                    <a:pt x="55978" y="18276"/>
                  </a:cubicBezTo>
                  <a:cubicBezTo>
                    <a:pt x="55978" y="18276"/>
                    <a:pt x="54351" y="20228"/>
                    <a:pt x="53048" y="22506"/>
                  </a:cubicBezTo>
                  <a:cubicBezTo>
                    <a:pt x="51747" y="24134"/>
                    <a:pt x="50445" y="25761"/>
                    <a:pt x="49794" y="26412"/>
                  </a:cubicBezTo>
                  <a:lnTo>
                    <a:pt x="49794" y="26412"/>
                  </a:lnTo>
                  <a:cubicBezTo>
                    <a:pt x="47516" y="27714"/>
                    <a:pt x="44587" y="24134"/>
                    <a:pt x="41983" y="21205"/>
                  </a:cubicBezTo>
                  <a:cubicBezTo>
                    <a:pt x="41007" y="19903"/>
                    <a:pt x="40356" y="18926"/>
                    <a:pt x="40356" y="18926"/>
                  </a:cubicBezTo>
                  <a:cubicBezTo>
                    <a:pt x="40030" y="18926"/>
                    <a:pt x="40682" y="19252"/>
                    <a:pt x="40356" y="19903"/>
                  </a:cubicBezTo>
                  <a:cubicBezTo>
                    <a:pt x="40030" y="21205"/>
                    <a:pt x="39379" y="22832"/>
                    <a:pt x="38078" y="23808"/>
                  </a:cubicBezTo>
                  <a:cubicBezTo>
                    <a:pt x="35800" y="25110"/>
                    <a:pt x="33196" y="22181"/>
                    <a:pt x="31243" y="20228"/>
                  </a:cubicBezTo>
                  <a:cubicBezTo>
                    <a:pt x="30592" y="19577"/>
                    <a:pt x="31243" y="19252"/>
                    <a:pt x="30592" y="19252"/>
                  </a:cubicBezTo>
                  <a:cubicBezTo>
                    <a:pt x="30267" y="19252"/>
                    <a:pt x="29291" y="21530"/>
                    <a:pt x="27989" y="23808"/>
                  </a:cubicBezTo>
                  <a:cubicBezTo>
                    <a:pt x="27012" y="25436"/>
                    <a:pt x="25710" y="27063"/>
                    <a:pt x="25385" y="28039"/>
                  </a:cubicBezTo>
                  <a:cubicBezTo>
                    <a:pt x="24083" y="29992"/>
                    <a:pt x="19852" y="27388"/>
                    <a:pt x="15621" y="24459"/>
                  </a:cubicBezTo>
                  <a:cubicBezTo>
                    <a:pt x="12367" y="22506"/>
                    <a:pt x="8787" y="20228"/>
                    <a:pt x="7485" y="20228"/>
                  </a:cubicBezTo>
                  <a:cubicBezTo>
                    <a:pt x="6183" y="20228"/>
                    <a:pt x="4556" y="22832"/>
                    <a:pt x="3255" y="25110"/>
                  </a:cubicBezTo>
                  <a:cubicBezTo>
                    <a:pt x="2278" y="26737"/>
                    <a:pt x="1301" y="28365"/>
                    <a:pt x="0" y="29341"/>
                  </a:cubicBezTo>
                  <a:cubicBezTo>
                    <a:pt x="651" y="29992"/>
                    <a:pt x="1301" y="30643"/>
                    <a:pt x="2278" y="31294"/>
                  </a:cubicBezTo>
                  <a:lnTo>
                    <a:pt x="2278" y="31294"/>
                  </a:lnTo>
                  <a:cubicBezTo>
                    <a:pt x="5858" y="34548"/>
                    <a:pt x="11065" y="39105"/>
                    <a:pt x="11391" y="40732"/>
                  </a:cubicBezTo>
                  <a:cubicBezTo>
                    <a:pt x="11391" y="41383"/>
                    <a:pt x="11716" y="42359"/>
                    <a:pt x="11716" y="43010"/>
                  </a:cubicBezTo>
                  <a:cubicBezTo>
                    <a:pt x="12042" y="44963"/>
                    <a:pt x="12042" y="47241"/>
                    <a:pt x="12367" y="47566"/>
                  </a:cubicBezTo>
                  <a:cubicBezTo>
                    <a:pt x="12367" y="47566"/>
                    <a:pt x="13343" y="47241"/>
                    <a:pt x="14645" y="46915"/>
                  </a:cubicBezTo>
                  <a:cubicBezTo>
                    <a:pt x="17574" y="45939"/>
                    <a:pt x="21154" y="44637"/>
                    <a:pt x="22130" y="47566"/>
                  </a:cubicBezTo>
                  <a:cubicBezTo>
                    <a:pt x="22782" y="48868"/>
                    <a:pt x="22130" y="51797"/>
                    <a:pt x="21479" y="55052"/>
                  </a:cubicBezTo>
                  <a:cubicBezTo>
                    <a:pt x="20829" y="58632"/>
                    <a:pt x="19852" y="62537"/>
                    <a:pt x="20503" y="64490"/>
                  </a:cubicBezTo>
                  <a:cubicBezTo>
                    <a:pt x="21154" y="66117"/>
                    <a:pt x="22130" y="68395"/>
                    <a:pt x="23107" y="70023"/>
                  </a:cubicBezTo>
                  <a:cubicBezTo>
                    <a:pt x="24083" y="71650"/>
                    <a:pt x="25710" y="72952"/>
                    <a:pt x="27338" y="73603"/>
                  </a:cubicBezTo>
                  <a:cubicBezTo>
                    <a:pt x="29942" y="74254"/>
                    <a:pt x="33847" y="75555"/>
                    <a:pt x="37427" y="76206"/>
                  </a:cubicBezTo>
                  <a:cubicBezTo>
                    <a:pt x="39705" y="76532"/>
                    <a:pt x="41657" y="76857"/>
                    <a:pt x="42634" y="76532"/>
                  </a:cubicBezTo>
                  <a:cubicBezTo>
                    <a:pt x="43285" y="76206"/>
                    <a:pt x="44261" y="75230"/>
                    <a:pt x="45238" y="73928"/>
                  </a:cubicBezTo>
                  <a:cubicBezTo>
                    <a:pt x="47191" y="71650"/>
                    <a:pt x="49143" y="69046"/>
                    <a:pt x="52398" y="69697"/>
                  </a:cubicBezTo>
                  <a:cubicBezTo>
                    <a:pt x="54351" y="70348"/>
                    <a:pt x="59232" y="72626"/>
                    <a:pt x="63138" y="74579"/>
                  </a:cubicBezTo>
                  <a:cubicBezTo>
                    <a:pt x="66718" y="76532"/>
                    <a:pt x="69647" y="78810"/>
                    <a:pt x="69321" y="80112"/>
                  </a:cubicBezTo>
                  <a:cubicBezTo>
                    <a:pt x="68996" y="81088"/>
                    <a:pt x="67694" y="82064"/>
                    <a:pt x="66392" y="83366"/>
                  </a:cubicBezTo>
                  <a:lnTo>
                    <a:pt x="63463" y="85644"/>
                  </a:lnTo>
                  <a:cubicBezTo>
                    <a:pt x="63788" y="85970"/>
                    <a:pt x="65741" y="86295"/>
                    <a:pt x="68019" y="86946"/>
                  </a:cubicBezTo>
                  <a:cubicBezTo>
                    <a:pt x="70297" y="87272"/>
                    <a:pt x="72575" y="87923"/>
                    <a:pt x="73227" y="88899"/>
                  </a:cubicBezTo>
                  <a:cubicBezTo>
                    <a:pt x="73878" y="89875"/>
                    <a:pt x="75505" y="92153"/>
                    <a:pt x="76806" y="94757"/>
                  </a:cubicBezTo>
                  <a:cubicBezTo>
                    <a:pt x="77783" y="96710"/>
                    <a:pt x="78434" y="98337"/>
                    <a:pt x="78434" y="99639"/>
                  </a:cubicBezTo>
                  <a:cubicBezTo>
                    <a:pt x="78434" y="101266"/>
                    <a:pt x="76806" y="103544"/>
                    <a:pt x="74854" y="105497"/>
                  </a:cubicBezTo>
                  <a:cubicBezTo>
                    <a:pt x="73227" y="107450"/>
                    <a:pt x="70948" y="109077"/>
                    <a:pt x="69972" y="110053"/>
                  </a:cubicBezTo>
                  <a:cubicBezTo>
                    <a:pt x="68345" y="111355"/>
                    <a:pt x="63463" y="111355"/>
                    <a:pt x="59232" y="111355"/>
                  </a:cubicBezTo>
                  <a:cubicBezTo>
                    <a:pt x="55978" y="111355"/>
                    <a:pt x="53048" y="110704"/>
                    <a:pt x="53048" y="111030"/>
                  </a:cubicBezTo>
                  <a:cubicBezTo>
                    <a:pt x="53048" y="111355"/>
                    <a:pt x="53374" y="112657"/>
                    <a:pt x="53700" y="113633"/>
                  </a:cubicBezTo>
                  <a:cubicBezTo>
                    <a:pt x="54025" y="115261"/>
                    <a:pt x="54351" y="116888"/>
                    <a:pt x="54025" y="117864"/>
                  </a:cubicBezTo>
                  <a:cubicBezTo>
                    <a:pt x="53700" y="119166"/>
                    <a:pt x="52398" y="119817"/>
                    <a:pt x="51096" y="120468"/>
                  </a:cubicBezTo>
                  <a:cubicBezTo>
                    <a:pt x="50119" y="120793"/>
                    <a:pt x="49143" y="121444"/>
                    <a:pt x="49143" y="121444"/>
                  </a:cubicBezTo>
                  <a:cubicBezTo>
                    <a:pt x="49143" y="121444"/>
                    <a:pt x="58256" y="125675"/>
                    <a:pt x="67043" y="129581"/>
                  </a:cubicBezTo>
                  <a:cubicBezTo>
                    <a:pt x="76806" y="133811"/>
                    <a:pt x="86245" y="138368"/>
                    <a:pt x="85594" y="139995"/>
                  </a:cubicBezTo>
                  <a:cubicBezTo>
                    <a:pt x="85269" y="140971"/>
                    <a:pt x="84292" y="141622"/>
                    <a:pt x="83316" y="141948"/>
                  </a:cubicBezTo>
                  <a:cubicBezTo>
                    <a:pt x="82991" y="142273"/>
                    <a:pt x="82665" y="142273"/>
                    <a:pt x="82339" y="142599"/>
                  </a:cubicBezTo>
                  <a:cubicBezTo>
                    <a:pt x="82339" y="142599"/>
                    <a:pt x="82339" y="142924"/>
                    <a:pt x="82665" y="143575"/>
                  </a:cubicBezTo>
                  <a:cubicBezTo>
                    <a:pt x="84292" y="145528"/>
                    <a:pt x="89174" y="150084"/>
                    <a:pt x="92754" y="153339"/>
                  </a:cubicBezTo>
                  <a:cubicBezTo>
                    <a:pt x="94706" y="154966"/>
                    <a:pt x="96009" y="156268"/>
                    <a:pt x="96659" y="156919"/>
                  </a:cubicBezTo>
                  <a:cubicBezTo>
                    <a:pt x="97310" y="157895"/>
                    <a:pt x="97961" y="159522"/>
                    <a:pt x="98287" y="161475"/>
                  </a:cubicBezTo>
                  <a:cubicBezTo>
                    <a:pt x="98937" y="163428"/>
                    <a:pt x="99263" y="165706"/>
                    <a:pt x="99914" y="166031"/>
                  </a:cubicBezTo>
                  <a:cubicBezTo>
                    <a:pt x="100239" y="166357"/>
                    <a:pt x="101866" y="167333"/>
                    <a:pt x="103819" y="168309"/>
                  </a:cubicBezTo>
                  <a:lnTo>
                    <a:pt x="103819" y="168309"/>
                  </a:lnTo>
                  <a:cubicBezTo>
                    <a:pt x="108375" y="170913"/>
                    <a:pt x="114559" y="174168"/>
                    <a:pt x="116512" y="177097"/>
                  </a:cubicBezTo>
                  <a:cubicBezTo>
                    <a:pt x="118139" y="179375"/>
                    <a:pt x="118139" y="181002"/>
                    <a:pt x="118465" y="182629"/>
                  </a:cubicBezTo>
                  <a:cubicBezTo>
                    <a:pt x="118465" y="183606"/>
                    <a:pt x="118790" y="184582"/>
                    <a:pt x="119441" y="184908"/>
                  </a:cubicBezTo>
                  <a:cubicBezTo>
                    <a:pt x="120092" y="185233"/>
                    <a:pt x="120743" y="185559"/>
                    <a:pt x="121068" y="185884"/>
                  </a:cubicBezTo>
                  <a:cubicBezTo>
                    <a:pt x="122696" y="186860"/>
                    <a:pt x="123672" y="187186"/>
                    <a:pt x="124323" y="189789"/>
                  </a:cubicBezTo>
                  <a:cubicBezTo>
                    <a:pt x="124974" y="191091"/>
                    <a:pt x="124974" y="192718"/>
                    <a:pt x="125300" y="194346"/>
                  </a:cubicBezTo>
                  <a:cubicBezTo>
                    <a:pt x="125624" y="195973"/>
                    <a:pt x="125950" y="197926"/>
                    <a:pt x="125950" y="197926"/>
                  </a:cubicBezTo>
                  <a:cubicBezTo>
                    <a:pt x="126275" y="198251"/>
                    <a:pt x="127252" y="198251"/>
                    <a:pt x="127903" y="198251"/>
                  </a:cubicBezTo>
                  <a:cubicBezTo>
                    <a:pt x="129856" y="198251"/>
                    <a:pt x="132134" y="198577"/>
                    <a:pt x="133110" y="200204"/>
                  </a:cubicBezTo>
                  <a:cubicBezTo>
                    <a:pt x="133761" y="200855"/>
                    <a:pt x="134087" y="201831"/>
                    <a:pt x="134412" y="202808"/>
                  </a:cubicBezTo>
                  <a:cubicBezTo>
                    <a:pt x="135063" y="204435"/>
                    <a:pt x="135714" y="206062"/>
                    <a:pt x="136690" y="206387"/>
                  </a:cubicBezTo>
                  <a:lnTo>
                    <a:pt x="136690" y="206387"/>
                  </a:lnTo>
                  <a:cubicBezTo>
                    <a:pt x="137341" y="206713"/>
                    <a:pt x="138643" y="207364"/>
                    <a:pt x="140270" y="208015"/>
                  </a:cubicBezTo>
                  <a:cubicBezTo>
                    <a:pt x="143850" y="209642"/>
                    <a:pt x="148081" y="211269"/>
                    <a:pt x="147755" y="213547"/>
                  </a:cubicBezTo>
                  <a:cubicBezTo>
                    <a:pt x="147430" y="214524"/>
                    <a:pt x="146454" y="215500"/>
                    <a:pt x="145152" y="216802"/>
                  </a:cubicBezTo>
                  <a:cubicBezTo>
                    <a:pt x="143850" y="218104"/>
                    <a:pt x="141897" y="219406"/>
                    <a:pt x="142548" y="220382"/>
                  </a:cubicBezTo>
                  <a:cubicBezTo>
                    <a:pt x="143199" y="221358"/>
                    <a:pt x="144827" y="222986"/>
                    <a:pt x="146454" y="224938"/>
                  </a:cubicBezTo>
                  <a:cubicBezTo>
                    <a:pt x="149383" y="228193"/>
                    <a:pt x="152963" y="231773"/>
                    <a:pt x="153614" y="234377"/>
                  </a:cubicBezTo>
                  <a:cubicBezTo>
                    <a:pt x="154265" y="236655"/>
                    <a:pt x="152963" y="238607"/>
                    <a:pt x="151661" y="240560"/>
                  </a:cubicBezTo>
                  <a:cubicBezTo>
                    <a:pt x="150684" y="241862"/>
                    <a:pt x="149709" y="243489"/>
                    <a:pt x="149709" y="245116"/>
                  </a:cubicBezTo>
                  <a:cubicBezTo>
                    <a:pt x="149709" y="246418"/>
                    <a:pt x="150033" y="247720"/>
                    <a:pt x="150359" y="249022"/>
                  </a:cubicBezTo>
                  <a:cubicBezTo>
                    <a:pt x="151010" y="251300"/>
                    <a:pt x="151336" y="253253"/>
                    <a:pt x="150359" y="255205"/>
                  </a:cubicBezTo>
                  <a:cubicBezTo>
                    <a:pt x="150033" y="255856"/>
                    <a:pt x="150033" y="256182"/>
                    <a:pt x="149709" y="256507"/>
                  </a:cubicBezTo>
                  <a:lnTo>
                    <a:pt x="149709" y="256507"/>
                  </a:lnTo>
                  <a:cubicBezTo>
                    <a:pt x="148081" y="260087"/>
                    <a:pt x="145152" y="267247"/>
                    <a:pt x="146128" y="268549"/>
                  </a:cubicBezTo>
                  <a:cubicBezTo>
                    <a:pt x="147430" y="270502"/>
                    <a:pt x="148081" y="272780"/>
                    <a:pt x="148406" y="275384"/>
                  </a:cubicBezTo>
                  <a:cubicBezTo>
                    <a:pt x="148406" y="276360"/>
                    <a:pt x="148732" y="277011"/>
                    <a:pt x="149057" y="277987"/>
                  </a:cubicBezTo>
                  <a:cubicBezTo>
                    <a:pt x="149383" y="279614"/>
                    <a:pt x="150684" y="281567"/>
                    <a:pt x="151661" y="283195"/>
                  </a:cubicBezTo>
                  <a:cubicBezTo>
                    <a:pt x="152637" y="284822"/>
                    <a:pt x="153614" y="286449"/>
                    <a:pt x="153614" y="287751"/>
                  </a:cubicBezTo>
                  <a:cubicBezTo>
                    <a:pt x="153614" y="289378"/>
                    <a:pt x="151010" y="291982"/>
                    <a:pt x="148081" y="295236"/>
                  </a:cubicBezTo>
                  <a:cubicBezTo>
                    <a:pt x="144827" y="298816"/>
                    <a:pt x="141246" y="302722"/>
                    <a:pt x="141246" y="304023"/>
                  </a:cubicBezTo>
                  <a:cubicBezTo>
                    <a:pt x="141246" y="304674"/>
                    <a:pt x="141246" y="305325"/>
                    <a:pt x="141246" y="305976"/>
                  </a:cubicBezTo>
                  <a:cubicBezTo>
                    <a:pt x="141246" y="309882"/>
                    <a:pt x="141572" y="315414"/>
                    <a:pt x="139619" y="319645"/>
                  </a:cubicBezTo>
                  <a:cubicBezTo>
                    <a:pt x="138643" y="322249"/>
                    <a:pt x="137015" y="324202"/>
                    <a:pt x="135063" y="325503"/>
                  </a:cubicBezTo>
                  <a:cubicBezTo>
                    <a:pt x="133110" y="326805"/>
                    <a:pt x="131157" y="327781"/>
                    <a:pt x="128554" y="328432"/>
                  </a:cubicBezTo>
                  <a:cubicBezTo>
                    <a:pt x="127578" y="328758"/>
                    <a:pt x="126275" y="328758"/>
                    <a:pt x="125300" y="329083"/>
                  </a:cubicBezTo>
                  <a:lnTo>
                    <a:pt x="125300" y="329083"/>
                  </a:lnTo>
                  <a:cubicBezTo>
                    <a:pt x="122370" y="329734"/>
                    <a:pt x="119766" y="330060"/>
                    <a:pt x="119441" y="331036"/>
                  </a:cubicBezTo>
                  <a:cubicBezTo>
                    <a:pt x="119115" y="332013"/>
                    <a:pt x="119115" y="333640"/>
                    <a:pt x="119115" y="334942"/>
                  </a:cubicBezTo>
                  <a:cubicBezTo>
                    <a:pt x="119115" y="336894"/>
                    <a:pt x="119115" y="338522"/>
                    <a:pt x="118465" y="339823"/>
                  </a:cubicBezTo>
                  <a:cubicBezTo>
                    <a:pt x="117814" y="341125"/>
                    <a:pt x="116187" y="340800"/>
                    <a:pt x="114559" y="339823"/>
                  </a:cubicBezTo>
                  <a:cubicBezTo>
                    <a:pt x="114234" y="339498"/>
                    <a:pt x="113583" y="339172"/>
                    <a:pt x="113257" y="339172"/>
                  </a:cubicBezTo>
                  <a:lnTo>
                    <a:pt x="113257" y="339172"/>
                  </a:lnTo>
                  <a:cubicBezTo>
                    <a:pt x="111305" y="338196"/>
                    <a:pt x="109027" y="336569"/>
                    <a:pt x="108375" y="337220"/>
                  </a:cubicBezTo>
                  <a:cubicBezTo>
                    <a:pt x="107074" y="338196"/>
                    <a:pt x="105772" y="339498"/>
                    <a:pt x="104470" y="340474"/>
                  </a:cubicBezTo>
                  <a:cubicBezTo>
                    <a:pt x="103494" y="341451"/>
                    <a:pt x="102843" y="342102"/>
                    <a:pt x="102843" y="342427"/>
                  </a:cubicBezTo>
                  <a:cubicBezTo>
                    <a:pt x="102843" y="342427"/>
                    <a:pt x="104470" y="344380"/>
                    <a:pt x="106748" y="346332"/>
                  </a:cubicBezTo>
                  <a:cubicBezTo>
                    <a:pt x="110979" y="350238"/>
                    <a:pt x="116512" y="355445"/>
                    <a:pt x="114234" y="358049"/>
                  </a:cubicBezTo>
                  <a:cubicBezTo>
                    <a:pt x="113583" y="358700"/>
                    <a:pt x="113257" y="359350"/>
                    <a:pt x="112932" y="360001"/>
                  </a:cubicBezTo>
                  <a:cubicBezTo>
                    <a:pt x="111956" y="361954"/>
                    <a:pt x="111305" y="363581"/>
                    <a:pt x="108050" y="361954"/>
                  </a:cubicBezTo>
                  <a:cubicBezTo>
                    <a:pt x="107074" y="361629"/>
                    <a:pt x="106097" y="360978"/>
                    <a:pt x="105121" y="360327"/>
                  </a:cubicBezTo>
                  <a:cubicBezTo>
                    <a:pt x="103494" y="359025"/>
                    <a:pt x="101541" y="358049"/>
                    <a:pt x="99588" y="358374"/>
                  </a:cubicBezTo>
                  <a:cubicBezTo>
                    <a:pt x="98612" y="358374"/>
                    <a:pt x="97636" y="359025"/>
                    <a:pt x="96984" y="359676"/>
                  </a:cubicBezTo>
                  <a:cubicBezTo>
                    <a:pt x="95032" y="360978"/>
                    <a:pt x="93079" y="362280"/>
                    <a:pt x="88848" y="360327"/>
                  </a:cubicBezTo>
                  <a:cubicBezTo>
                    <a:pt x="85919" y="359025"/>
                    <a:pt x="83966" y="358374"/>
                    <a:pt x="82665" y="358049"/>
                  </a:cubicBezTo>
                  <a:cubicBezTo>
                    <a:pt x="81363" y="357723"/>
                    <a:pt x="80712" y="358049"/>
                    <a:pt x="80061" y="358700"/>
                  </a:cubicBezTo>
                  <a:cubicBezTo>
                    <a:pt x="79410" y="359350"/>
                    <a:pt x="79085" y="360001"/>
                    <a:pt x="78760" y="360978"/>
                  </a:cubicBezTo>
                  <a:lnTo>
                    <a:pt x="78760" y="360978"/>
                  </a:lnTo>
                  <a:cubicBezTo>
                    <a:pt x="78109" y="362280"/>
                    <a:pt x="77457" y="363907"/>
                    <a:pt x="75505" y="365534"/>
                  </a:cubicBezTo>
                  <a:cubicBezTo>
                    <a:pt x="73552" y="367161"/>
                    <a:pt x="71274" y="367812"/>
                    <a:pt x="69321" y="368463"/>
                  </a:cubicBezTo>
                  <a:cubicBezTo>
                    <a:pt x="67694" y="368789"/>
                    <a:pt x="66392" y="369440"/>
                    <a:pt x="65741" y="370090"/>
                  </a:cubicBezTo>
                  <a:cubicBezTo>
                    <a:pt x="63138" y="370741"/>
                    <a:pt x="62161" y="371718"/>
                    <a:pt x="61185" y="372694"/>
                  </a:cubicBezTo>
                  <a:lnTo>
                    <a:pt x="61185" y="372694"/>
                  </a:lnTo>
                  <a:close/>
                  <a:moveTo>
                    <a:pt x="103494" y="385387"/>
                  </a:moveTo>
                  <a:cubicBezTo>
                    <a:pt x="109678" y="390594"/>
                    <a:pt x="117163" y="400683"/>
                    <a:pt x="119115" y="402310"/>
                  </a:cubicBezTo>
                  <a:cubicBezTo>
                    <a:pt x="121068" y="403938"/>
                    <a:pt x="125624" y="398080"/>
                    <a:pt x="124974" y="394825"/>
                  </a:cubicBezTo>
                  <a:cubicBezTo>
                    <a:pt x="123997" y="391570"/>
                    <a:pt x="122045" y="391570"/>
                    <a:pt x="115210" y="387990"/>
                  </a:cubicBezTo>
                  <a:cubicBezTo>
                    <a:pt x="108050" y="384410"/>
                    <a:pt x="96009" y="377250"/>
                    <a:pt x="103494" y="385387"/>
                  </a:cubicBezTo>
                  <a:lnTo>
                    <a:pt x="103494" y="38538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1" name="Freeform: Shape 2790">
              <a:extLst>
                <a:ext uri="{FF2B5EF4-FFF2-40B4-BE49-F238E27FC236}">
                  <a16:creationId xmlns:a16="http://schemas.microsoft.com/office/drawing/2014/main" id="{83FFBC0D-738D-4CD8-9735-B2291C7D4F3F}"/>
                </a:ext>
              </a:extLst>
            </p:cNvPr>
            <p:cNvSpPr/>
            <p:nvPr/>
          </p:nvSpPr>
          <p:spPr>
            <a:xfrm>
              <a:off x="8632833" y="4035611"/>
              <a:ext cx="145803" cy="134810"/>
            </a:xfrm>
            <a:custGeom>
              <a:avLst/>
              <a:gdLst>
                <a:gd name="connsiteX0" fmla="*/ 11065 w 145803"/>
                <a:gd name="connsiteY0" fmla="*/ 72902 h 134810"/>
                <a:gd name="connsiteX1" fmla="*/ 14970 w 145803"/>
                <a:gd name="connsiteY1" fmla="*/ 79411 h 134810"/>
                <a:gd name="connsiteX2" fmla="*/ 22131 w 145803"/>
                <a:gd name="connsiteY2" fmla="*/ 90802 h 134810"/>
                <a:gd name="connsiteX3" fmla="*/ 18551 w 145803"/>
                <a:gd name="connsiteY3" fmla="*/ 96985 h 134810"/>
                <a:gd name="connsiteX4" fmla="*/ 20504 w 145803"/>
                <a:gd name="connsiteY4" fmla="*/ 106098 h 134810"/>
                <a:gd name="connsiteX5" fmla="*/ 27664 w 145803"/>
                <a:gd name="connsiteY5" fmla="*/ 106749 h 134810"/>
                <a:gd name="connsiteX6" fmla="*/ 31895 w 145803"/>
                <a:gd name="connsiteY6" fmla="*/ 98287 h 134810"/>
                <a:gd name="connsiteX7" fmla="*/ 36125 w 145803"/>
                <a:gd name="connsiteY7" fmla="*/ 109027 h 134810"/>
                <a:gd name="connsiteX8" fmla="*/ 32545 w 145803"/>
                <a:gd name="connsiteY8" fmla="*/ 110654 h 134810"/>
                <a:gd name="connsiteX9" fmla="*/ 33196 w 145803"/>
                <a:gd name="connsiteY9" fmla="*/ 115211 h 134810"/>
                <a:gd name="connsiteX10" fmla="*/ 42960 w 145803"/>
                <a:gd name="connsiteY10" fmla="*/ 114234 h 134810"/>
                <a:gd name="connsiteX11" fmla="*/ 55001 w 145803"/>
                <a:gd name="connsiteY11" fmla="*/ 117163 h 134810"/>
                <a:gd name="connsiteX12" fmla="*/ 57931 w 145803"/>
                <a:gd name="connsiteY12" fmla="*/ 114234 h 134810"/>
                <a:gd name="connsiteX13" fmla="*/ 62813 w 145803"/>
                <a:gd name="connsiteY13" fmla="*/ 111631 h 134810"/>
                <a:gd name="connsiteX14" fmla="*/ 68019 w 145803"/>
                <a:gd name="connsiteY14" fmla="*/ 109352 h 134810"/>
                <a:gd name="connsiteX15" fmla="*/ 70623 w 145803"/>
                <a:gd name="connsiteY15" fmla="*/ 105772 h 134810"/>
                <a:gd name="connsiteX16" fmla="*/ 70623 w 145803"/>
                <a:gd name="connsiteY16" fmla="*/ 105772 h 134810"/>
                <a:gd name="connsiteX17" fmla="*/ 72901 w 145803"/>
                <a:gd name="connsiteY17" fmla="*/ 102518 h 134810"/>
                <a:gd name="connsiteX18" fmla="*/ 77783 w 145803"/>
                <a:gd name="connsiteY18" fmla="*/ 101541 h 134810"/>
                <a:gd name="connsiteX19" fmla="*/ 84618 w 145803"/>
                <a:gd name="connsiteY19" fmla="*/ 103820 h 134810"/>
                <a:gd name="connsiteX20" fmla="*/ 90150 w 145803"/>
                <a:gd name="connsiteY20" fmla="*/ 103169 h 134810"/>
                <a:gd name="connsiteX21" fmla="*/ 94056 w 145803"/>
                <a:gd name="connsiteY21" fmla="*/ 101541 h 134810"/>
                <a:gd name="connsiteX22" fmla="*/ 101541 w 145803"/>
                <a:gd name="connsiteY22" fmla="*/ 104145 h 134810"/>
                <a:gd name="connsiteX23" fmla="*/ 104145 w 145803"/>
                <a:gd name="connsiteY23" fmla="*/ 105772 h 134810"/>
                <a:gd name="connsiteX24" fmla="*/ 105447 w 145803"/>
                <a:gd name="connsiteY24" fmla="*/ 105122 h 134810"/>
                <a:gd name="connsiteX25" fmla="*/ 107074 w 145803"/>
                <a:gd name="connsiteY25" fmla="*/ 102518 h 134810"/>
                <a:gd name="connsiteX26" fmla="*/ 99588 w 145803"/>
                <a:gd name="connsiteY26" fmla="*/ 94707 h 134810"/>
                <a:gd name="connsiteX27" fmla="*/ 95032 w 145803"/>
                <a:gd name="connsiteY27" fmla="*/ 89174 h 134810"/>
                <a:gd name="connsiteX28" fmla="*/ 97310 w 145803"/>
                <a:gd name="connsiteY28" fmla="*/ 84943 h 134810"/>
                <a:gd name="connsiteX29" fmla="*/ 101541 w 145803"/>
                <a:gd name="connsiteY29" fmla="*/ 81363 h 134810"/>
                <a:gd name="connsiteX30" fmla="*/ 109678 w 145803"/>
                <a:gd name="connsiteY30" fmla="*/ 82991 h 134810"/>
                <a:gd name="connsiteX31" fmla="*/ 109678 w 145803"/>
                <a:gd name="connsiteY31" fmla="*/ 82991 h 134810"/>
                <a:gd name="connsiteX32" fmla="*/ 110979 w 145803"/>
                <a:gd name="connsiteY32" fmla="*/ 83642 h 134810"/>
                <a:gd name="connsiteX33" fmla="*/ 111305 w 145803"/>
                <a:gd name="connsiteY33" fmla="*/ 84618 h 134810"/>
                <a:gd name="connsiteX34" fmla="*/ 111631 w 145803"/>
                <a:gd name="connsiteY34" fmla="*/ 81038 h 134810"/>
                <a:gd name="connsiteX35" fmla="*/ 111956 w 145803"/>
                <a:gd name="connsiteY35" fmla="*/ 76482 h 134810"/>
                <a:gd name="connsiteX36" fmla="*/ 119767 w 145803"/>
                <a:gd name="connsiteY36" fmla="*/ 72576 h 134810"/>
                <a:gd name="connsiteX37" fmla="*/ 119767 w 145803"/>
                <a:gd name="connsiteY37" fmla="*/ 72576 h 134810"/>
                <a:gd name="connsiteX38" fmla="*/ 123021 w 145803"/>
                <a:gd name="connsiteY38" fmla="*/ 71925 h 134810"/>
                <a:gd name="connsiteX39" fmla="*/ 128554 w 145803"/>
                <a:gd name="connsiteY39" fmla="*/ 69647 h 134810"/>
                <a:gd name="connsiteX40" fmla="*/ 132134 w 145803"/>
                <a:gd name="connsiteY40" fmla="*/ 64765 h 134810"/>
                <a:gd name="connsiteX41" fmla="*/ 133436 w 145803"/>
                <a:gd name="connsiteY41" fmla="*/ 52398 h 134810"/>
                <a:gd name="connsiteX42" fmla="*/ 133436 w 145803"/>
                <a:gd name="connsiteY42" fmla="*/ 50120 h 134810"/>
                <a:gd name="connsiteX43" fmla="*/ 140921 w 145803"/>
                <a:gd name="connsiteY43" fmla="*/ 39705 h 134810"/>
                <a:gd name="connsiteX44" fmla="*/ 145803 w 145803"/>
                <a:gd name="connsiteY44" fmla="*/ 34173 h 134810"/>
                <a:gd name="connsiteX45" fmla="*/ 144176 w 145803"/>
                <a:gd name="connsiteY45" fmla="*/ 30918 h 134810"/>
                <a:gd name="connsiteX46" fmla="*/ 141246 w 145803"/>
                <a:gd name="connsiteY46" fmla="*/ 25060 h 134810"/>
                <a:gd name="connsiteX47" fmla="*/ 140596 w 145803"/>
                <a:gd name="connsiteY47" fmla="*/ 22131 h 134810"/>
                <a:gd name="connsiteX48" fmla="*/ 138643 w 145803"/>
                <a:gd name="connsiteY48" fmla="*/ 16273 h 134810"/>
                <a:gd name="connsiteX49" fmla="*/ 141897 w 145803"/>
                <a:gd name="connsiteY49" fmla="*/ 1627 h 134810"/>
                <a:gd name="connsiteX50" fmla="*/ 141897 w 145803"/>
                <a:gd name="connsiteY50" fmla="*/ 1627 h 134810"/>
                <a:gd name="connsiteX51" fmla="*/ 142549 w 145803"/>
                <a:gd name="connsiteY51" fmla="*/ 326 h 134810"/>
                <a:gd name="connsiteX52" fmla="*/ 142549 w 145803"/>
                <a:gd name="connsiteY52" fmla="*/ 0 h 134810"/>
                <a:gd name="connsiteX53" fmla="*/ 137667 w 145803"/>
                <a:gd name="connsiteY53" fmla="*/ 1627 h 134810"/>
                <a:gd name="connsiteX54" fmla="*/ 135388 w 145803"/>
                <a:gd name="connsiteY54" fmla="*/ 3580 h 134810"/>
                <a:gd name="connsiteX55" fmla="*/ 135388 w 145803"/>
                <a:gd name="connsiteY55" fmla="*/ 3580 h 134810"/>
                <a:gd name="connsiteX56" fmla="*/ 127578 w 145803"/>
                <a:gd name="connsiteY56" fmla="*/ 8787 h 134810"/>
                <a:gd name="connsiteX57" fmla="*/ 119767 w 145803"/>
                <a:gd name="connsiteY57" fmla="*/ 5533 h 134810"/>
                <a:gd name="connsiteX58" fmla="*/ 115861 w 145803"/>
                <a:gd name="connsiteY58" fmla="*/ 3255 h 134810"/>
                <a:gd name="connsiteX59" fmla="*/ 111305 w 145803"/>
                <a:gd name="connsiteY59" fmla="*/ 4231 h 134810"/>
                <a:gd name="connsiteX60" fmla="*/ 104470 w 145803"/>
                <a:gd name="connsiteY60" fmla="*/ 8462 h 134810"/>
                <a:gd name="connsiteX61" fmla="*/ 105447 w 145803"/>
                <a:gd name="connsiteY61" fmla="*/ 14320 h 134810"/>
                <a:gd name="connsiteX62" fmla="*/ 105772 w 145803"/>
                <a:gd name="connsiteY62" fmla="*/ 20504 h 134810"/>
                <a:gd name="connsiteX63" fmla="*/ 105772 w 145803"/>
                <a:gd name="connsiteY63" fmla="*/ 20504 h 134810"/>
                <a:gd name="connsiteX64" fmla="*/ 105772 w 145803"/>
                <a:gd name="connsiteY64" fmla="*/ 20504 h 134810"/>
                <a:gd name="connsiteX65" fmla="*/ 102192 w 145803"/>
                <a:gd name="connsiteY65" fmla="*/ 21805 h 134810"/>
                <a:gd name="connsiteX66" fmla="*/ 97961 w 145803"/>
                <a:gd name="connsiteY66" fmla="*/ 21805 h 134810"/>
                <a:gd name="connsiteX67" fmla="*/ 94381 w 145803"/>
                <a:gd name="connsiteY67" fmla="*/ 18551 h 134810"/>
                <a:gd name="connsiteX68" fmla="*/ 92103 w 145803"/>
                <a:gd name="connsiteY68" fmla="*/ 15947 h 134810"/>
                <a:gd name="connsiteX69" fmla="*/ 87547 w 145803"/>
                <a:gd name="connsiteY69" fmla="*/ 15947 h 134810"/>
                <a:gd name="connsiteX70" fmla="*/ 84292 w 145803"/>
                <a:gd name="connsiteY70" fmla="*/ 16273 h 134810"/>
                <a:gd name="connsiteX71" fmla="*/ 79410 w 145803"/>
                <a:gd name="connsiteY71" fmla="*/ 11391 h 134810"/>
                <a:gd name="connsiteX72" fmla="*/ 78760 w 145803"/>
                <a:gd name="connsiteY72" fmla="*/ 10415 h 134810"/>
                <a:gd name="connsiteX73" fmla="*/ 74854 w 145803"/>
                <a:gd name="connsiteY73" fmla="*/ 12367 h 134810"/>
                <a:gd name="connsiteX74" fmla="*/ 74854 w 145803"/>
                <a:gd name="connsiteY74" fmla="*/ 12367 h 134810"/>
                <a:gd name="connsiteX75" fmla="*/ 74854 w 145803"/>
                <a:gd name="connsiteY75" fmla="*/ 12367 h 134810"/>
                <a:gd name="connsiteX76" fmla="*/ 74854 w 145803"/>
                <a:gd name="connsiteY76" fmla="*/ 12367 h 134810"/>
                <a:gd name="connsiteX77" fmla="*/ 72576 w 145803"/>
                <a:gd name="connsiteY77" fmla="*/ 11065 h 134810"/>
                <a:gd name="connsiteX78" fmla="*/ 72576 w 145803"/>
                <a:gd name="connsiteY78" fmla="*/ 11065 h 134810"/>
                <a:gd name="connsiteX79" fmla="*/ 68019 w 145803"/>
                <a:gd name="connsiteY79" fmla="*/ 9113 h 134810"/>
                <a:gd name="connsiteX80" fmla="*/ 62161 w 145803"/>
                <a:gd name="connsiteY80" fmla="*/ 9438 h 134810"/>
                <a:gd name="connsiteX81" fmla="*/ 50445 w 145803"/>
                <a:gd name="connsiteY81" fmla="*/ 10089 h 134810"/>
                <a:gd name="connsiteX82" fmla="*/ 39054 w 145803"/>
                <a:gd name="connsiteY82" fmla="*/ 9438 h 134810"/>
                <a:gd name="connsiteX83" fmla="*/ 28640 w 145803"/>
                <a:gd name="connsiteY83" fmla="*/ 8787 h 134810"/>
                <a:gd name="connsiteX84" fmla="*/ 28640 w 145803"/>
                <a:gd name="connsiteY84" fmla="*/ 8787 h 134810"/>
                <a:gd name="connsiteX85" fmla="*/ 23432 w 145803"/>
                <a:gd name="connsiteY85" fmla="*/ 11391 h 134810"/>
                <a:gd name="connsiteX86" fmla="*/ 16273 w 145803"/>
                <a:gd name="connsiteY86" fmla="*/ 14645 h 134810"/>
                <a:gd name="connsiteX87" fmla="*/ 13669 w 145803"/>
                <a:gd name="connsiteY87" fmla="*/ 21805 h 134810"/>
                <a:gd name="connsiteX88" fmla="*/ 11065 w 145803"/>
                <a:gd name="connsiteY88" fmla="*/ 25711 h 134810"/>
                <a:gd name="connsiteX89" fmla="*/ 7811 w 145803"/>
                <a:gd name="connsiteY89" fmla="*/ 27989 h 134810"/>
                <a:gd name="connsiteX90" fmla="*/ 0 w 145803"/>
                <a:gd name="connsiteY90" fmla="*/ 33196 h 134810"/>
                <a:gd name="connsiteX91" fmla="*/ 325 w 145803"/>
                <a:gd name="connsiteY91" fmla="*/ 38729 h 134810"/>
                <a:gd name="connsiteX92" fmla="*/ 4882 w 145803"/>
                <a:gd name="connsiteY92" fmla="*/ 47516 h 134810"/>
                <a:gd name="connsiteX93" fmla="*/ 4231 w 145803"/>
                <a:gd name="connsiteY93" fmla="*/ 53049 h 134810"/>
                <a:gd name="connsiteX94" fmla="*/ 4882 w 145803"/>
                <a:gd name="connsiteY94" fmla="*/ 55978 h 134810"/>
                <a:gd name="connsiteX95" fmla="*/ 4882 w 145803"/>
                <a:gd name="connsiteY95" fmla="*/ 55978 h 134810"/>
                <a:gd name="connsiteX96" fmla="*/ 5533 w 145803"/>
                <a:gd name="connsiteY96" fmla="*/ 56304 h 134810"/>
                <a:gd name="connsiteX97" fmla="*/ 5533 w 145803"/>
                <a:gd name="connsiteY97" fmla="*/ 56304 h 134810"/>
                <a:gd name="connsiteX98" fmla="*/ 12692 w 145803"/>
                <a:gd name="connsiteY98" fmla="*/ 62813 h 134810"/>
                <a:gd name="connsiteX99" fmla="*/ 11065 w 145803"/>
                <a:gd name="connsiteY99" fmla="*/ 72902 h 134810"/>
                <a:gd name="connsiteX100" fmla="*/ 11065 w 145803"/>
                <a:gd name="connsiteY100" fmla="*/ 72902 h 134810"/>
                <a:gd name="connsiteX101" fmla="*/ 40031 w 145803"/>
                <a:gd name="connsiteY101" fmla="*/ 123672 h 134810"/>
                <a:gd name="connsiteX102" fmla="*/ 45238 w 145803"/>
                <a:gd name="connsiteY102" fmla="*/ 133436 h 134810"/>
                <a:gd name="connsiteX103" fmla="*/ 47841 w 145803"/>
                <a:gd name="connsiteY103" fmla="*/ 124649 h 134810"/>
                <a:gd name="connsiteX104" fmla="*/ 40031 w 145803"/>
                <a:gd name="connsiteY104" fmla="*/ 123672 h 134810"/>
                <a:gd name="connsiteX105" fmla="*/ 40031 w 145803"/>
                <a:gd name="connsiteY105" fmla="*/ 123672 h 13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45803" h="134810">
                  <a:moveTo>
                    <a:pt x="11065" y="72902"/>
                  </a:moveTo>
                  <a:cubicBezTo>
                    <a:pt x="12692" y="73878"/>
                    <a:pt x="12367" y="75505"/>
                    <a:pt x="14970" y="79411"/>
                  </a:cubicBezTo>
                  <a:cubicBezTo>
                    <a:pt x="18225" y="84943"/>
                    <a:pt x="21805" y="88849"/>
                    <a:pt x="22131" y="90802"/>
                  </a:cubicBezTo>
                  <a:cubicBezTo>
                    <a:pt x="22456" y="92429"/>
                    <a:pt x="20178" y="95032"/>
                    <a:pt x="18551" y="96985"/>
                  </a:cubicBezTo>
                  <a:cubicBezTo>
                    <a:pt x="16923" y="98938"/>
                    <a:pt x="19852" y="102192"/>
                    <a:pt x="20504" y="106098"/>
                  </a:cubicBezTo>
                  <a:cubicBezTo>
                    <a:pt x="21479" y="110003"/>
                    <a:pt x="24409" y="106423"/>
                    <a:pt x="27664" y="106749"/>
                  </a:cubicBezTo>
                  <a:cubicBezTo>
                    <a:pt x="31243" y="107074"/>
                    <a:pt x="29942" y="98612"/>
                    <a:pt x="31895" y="98287"/>
                  </a:cubicBezTo>
                  <a:cubicBezTo>
                    <a:pt x="33522" y="97962"/>
                    <a:pt x="34823" y="105447"/>
                    <a:pt x="36125" y="109027"/>
                  </a:cubicBezTo>
                  <a:cubicBezTo>
                    <a:pt x="37101" y="112607"/>
                    <a:pt x="34173" y="110003"/>
                    <a:pt x="32545" y="110654"/>
                  </a:cubicBezTo>
                  <a:cubicBezTo>
                    <a:pt x="30918" y="111305"/>
                    <a:pt x="31243" y="112281"/>
                    <a:pt x="33196" y="115211"/>
                  </a:cubicBezTo>
                  <a:cubicBezTo>
                    <a:pt x="35149" y="117814"/>
                    <a:pt x="39379" y="114560"/>
                    <a:pt x="42960" y="114234"/>
                  </a:cubicBezTo>
                  <a:cubicBezTo>
                    <a:pt x="45888" y="113909"/>
                    <a:pt x="51747" y="115861"/>
                    <a:pt x="55001" y="117163"/>
                  </a:cubicBezTo>
                  <a:cubicBezTo>
                    <a:pt x="56304" y="115861"/>
                    <a:pt x="57279" y="114885"/>
                    <a:pt x="57931" y="114234"/>
                  </a:cubicBezTo>
                  <a:cubicBezTo>
                    <a:pt x="58907" y="112932"/>
                    <a:pt x="60860" y="112281"/>
                    <a:pt x="62813" y="111631"/>
                  </a:cubicBezTo>
                  <a:cubicBezTo>
                    <a:pt x="64765" y="110980"/>
                    <a:pt x="66718" y="110654"/>
                    <a:pt x="68019" y="109352"/>
                  </a:cubicBezTo>
                  <a:cubicBezTo>
                    <a:pt x="69647" y="108051"/>
                    <a:pt x="69972" y="106749"/>
                    <a:pt x="70623" y="105772"/>
                  </a:cubicBezTo>
                  <a:lnTo>
                    <a:pt x="70623" y="105772"/>
                  </a:lnTo>
                  <a:cubicBezTo>
                    <a:pt x="71274" y="104471"/>
                    <a:pt x="71600" y="103494"/>
                    <a:pt x="72901" y="102518"/>
                  </a:cubicBezTo>
                  <a:cubicBezTo>
                    <a:pt x="74204" y="101541"/>
                    <a:pt x="75831" y="101216"/>
                    <a:pt x="77783" y="101541"/>
                  </a:cubicBezTo>
                  <a:cubicBezTo>
                    <a:pt x="79410" y="101867"/>
                    <a:pt x="81688" y="102518"/>
                    <a:pt x="84618" y="103820"/>
                  </a:cubicBezTo>
                  <a:cubicBezTo>
                    <a:pt x="87547" y="105122"/>
                    <a:pt x="88849" y="104145"/>
                    <a:pt x="90150" y="103169"/>
                  </a:cubicBezTo>
                  <a:cubicBezTo>
                    <a:pt x="91127" y="102518"/>
                    <a:pt x="92428" y="101541"/>
                    <a:pt x="94056" y="101541"/>
                  </a:cubicBezTo>
                  <a:cubicBezTo>
                    <a:pt x="97310" y="101216"/>
                    <a:pt x="99263" y="102518"/>
                    <a:pt x="101541" y="104145"/>
                  </a:cubicBezTo>
                  <a:cubicBezTo>
                    <a:pt x="102518" y="104796"/>
                    <a:pt x="103169" y="105447"/>
                    <a:pt x="104145" y="105772"/>
                  </a:cubicBezTo>
                  <a:cubicBezTo>
                    <a:pt x="104796" y="106098"/>
                    <a:pt x="105122" y="105772"/>
                    <a:pt x="105447" y="105122"/>
                  </a:cubicBezTo>
                  <a:cubicBezTo>
                    <a:pt x="105772" y="104471"/>
                    <a:pt x="106097" y="103494"/>
                    <a:pt x="107074" y="102518"/>
                  </a:cubicBezTo>
                  <a:cubicBezTo>
                    <a:pt x="107400" y="101867"/>
                    <a:pt x="103169" y="97962"/>
                    <a:pt x="99588" y="94707"/>
                  </a:cubicBezTo>
                  <a:cubicBezTo>
                    <a:pt x="96985" y="92429"/>
                    <a:pt x="95032" y="90476"/>
                    <a:pt x="95032" y="89174"/>
                  </a:cubicBezTo>
                  <a:cubicBezTo>
                    <a:pt x="95032" y="87872"/>
                    <a:pt x="96009" y="86245"/>
                    <a:pt x="97310" y="84943"/>
                  </a:cubicBezTo>
                  <a:cubicBezTo>
                    <a:pt x="98613" y="83642"/>
                    <a:pt x="100240" y="82340"/>
                    <a:pt x="101541" y="81363"/>
                  </a:cubicBezTo>
                  <a:cubicBezTo>
                    <a:pt x="103819" y="79736"/>
                    <a:pt x="107074" y="81689"/>
                    <a:pt x="109678" y="82991"/>
                  </a:cubicBezTo>
                  <a:lnTo>
                    <a:pt x="109678" y="82991"/>
                  </a:lnTo>
                  <a:cubicBezTo>
                    <a:pt x="110003" y="83316"/>
                    <a:pt x="110654" y="83642"/>
                    <a:pt x="110979" y="83642"/>
                  </a:cubicBezTo>
                  <a:cubicBezTo>
                    <a:pt x="111305" y="83967"/>
                    <a:pt x="110979" y="84943"/>
                    <a:pt x="111305" y="84618"/>
                  </a:cubicBezTo>
                  <a:cubicBezTo>
                    <a:pt x="111631" y="84292"/>
                    <a:pt x="111631" y="82665"/>
                    <a:pt x="111631" y="81038"/>
                  </a:cubicBezTo>
                  <a:cubicBezTo>
                    <a:pt x="111631" y="79411"/>
                    <a:pt x="111631" y="77783"/>
                    <a:pt x="111956" y="76482"/>
                  </a:cubicBezTo>
                  <a:cubicBezTo>
                    <a:pt x="112606" y="73878"/>
                    <a:pt x="116187" y="73227"/>
                    <a:pt x="119767" y="72576"/>
                  </a:cubicBezTo>
                  <a:lnTo>
                    <a:pt x="119767" y="72576"/>
                  </a:lnTo>
                  <a:cubicBezTo>
                    <a:pt x="120743" y="72251"/>
                    <a:pt x="122045" y="72251"/>
                    <a:pt x="123021" y="71925"/>
                  </a:cubicBezTo>
                  <a:cubicBezTo>
                    <a:pt x="124974" y="71600"/>
                    <a:pt x="126927" y="70623"/>
                    <a:pt x="128554" y="69647"/>
                  </a:cubicBezTo>
                  <a:cubicBezTo>
                    <a:pt x="130181" y="68345"/>
                    <a:pt x="131483" y="67043"/>
                    <a:pt x="132134" y="64765"/>
                  </a:cubicBezTo>
                  <a:cubicBezTo>
                    <a:pt x="133761" y="61185"/>
                    <a:pt x="133436" y="55978"/>
                    <a:pt x="133436" y="52398"/>
                  </a:cubicBezTo>
                  <a:cubicBezTo>
                    <a:pt x="133436" y="51422"/>
                    <a:pt x="133436" y="50771"/>
                    <a:pt x="133436" y="50120"/>
                  </a:cubicBezTo>
                  <a:cubicBezTo>
                    <a:pt x="133436" y="47842"/>
                    <a:pt x="137341" y="43285"/>
                    <a:pt x="140921" y="39705"/>
                  </a:cubicBezTo>
                  <a:cubicBezTo>
                    <a:pt x="143524" y="37102"/>
                    <a:pt x="145803" y="34498"/>
                    <a:pt x="145803" y="34173"/>
                  </a:cubicBezTo>
                  <a:cubicBezTo>
                    <a:pt x="145803" y="33522"/>
                    <a:pt x="144827" y="32220"/>
                    <a:pt x="144176" y="30918"/>
                  </a:cubicBezTo>
                  <a:cubicBezTo>
                    <a:pt x="143199" y="28965"/>
                    <a:pt x="141897" y="27013"/>
                    <a:pt x="141246" y="25060"/>
                  </a:cubicBezTo>
                  <a:cubicBezTo>
                    <a:pt x="140921" y="24084"/>
                    <a:pt x="140921" y="23107"/>
                    <a:pt x="140596" y="22131"/>
                  </a:cubicBezTo>
                  <a:cubicBezTo>
                    <a:pt x="140270" y="19853"/>
                    <a:pt x="139619" y="17900"/>
                    <a:pt x="138643" y="16273"/>
                  </a:cubicBezTo>
                  <a:cubicBezTo>
                    <a:pt x="136690" y="13669"/>
                    <a:pt x="140270" y="5533"/>
                    <a:pt x="141897" y="1627"/>
                  </a:cubicBezTo>
                  <a:lnTo>
                    <a:pt x="141897" y="1627"/>
                  </a:lnTo>
                  <a:cubicBezTo>
                    <a:pt x="142223" y="977"/>
                    <a:pt x="142549" y="326"/>
                    <a:pt x="142549" y="326"/>
                  </a:cubicBezTo>
                  <a:lnTo>
                    <a:pt x="142549" y="0"/>
                  </a:lnTo>
                  <a:cubicBezTo>
                    <a:pt x="140596" y="651"/>
                    <a:pt x="137992" y="1302"/>
                    <a:pt x="137667" y="1627"/>
                  </a:cubicBezTo>
                  <a:cubicBezTo>
                    <a:pt x="137341" y="1627"/>
                    <a:pt x="136365" y="2604"/>
                    <a:pt x="135388" y="3580"/>
                  </a:cubicBezTo>
                  <a:lnTo>
                    <a:pt x="135388" y="3580"/>
                  </a:lnTo>
                  <a:cubicBezTo>
                    <a:pt x="133110" y="5858"/>
                    <a:pt x="130181" y="8462"/>
                    <a:pt x="127578" y="8787"/>
                  </a:cubicBezTo>
                  <a:cubicBezTo>
                    <a:pt x="125300" y="9113"/>
                    <a:pt x="122370" y="7160"/>
                    <a:pt x="119767" y="5533"/>
                  </a:cubicBezTo>
                  <a:cubicBezTo>
                    <a:pt x="118465" y="4556"/>
                    <a:pt x="116837" y="3580"/>
                    <a:pt x="115861" y="3255"/>
                  </a:cubicBezTo>
                  <a:cubicBezTo>
                    <a:pt x="114885" y="2929"/>
                    <a:pt x="113258" y="3255"/>
                    <a:pt x="111305" y="4231"/>
                  </a:cubicBezTo>
                  <a:cubicBezTo>
                    <a:pt x="108376" y="5533"/>
                    <a:pt x="105447" y="7486"/>
                    <a:pt x="104470" y="8462"/>
                  </a:cubicBezTo>
                  <a:cubicBezTo>
                    <a:pt x="104145" y="8787"/>
                    <a:pt x="104796" y="12042"/>
                    <a:pt x="105447" y="14320"/>
                  </a:cubicBezTo>
                  <a:cubicBezTo>
                    <a:pt x="106097" y="16924"/>
                    <a:pt x="106749" y="19527"/>
                    <a:pt x="105772" y="20504"/>
                  </a:cubicBezTo>
                  <a:lnTo>
                    <a:pt x="105772" y="20504"/>
                  </a:lnTo>
                  <a:lnTo>
                    <a:pt x="105772" y="20504"/>
                  </a:lnTo>
                  <a:cubicBezTo>
                    <a:pt x="104796" y="21154"/>
                    <a:pt x="103494" y="21480"/>
                    <a:pt x="102192" y="21805"/>
                  </a:cubicBezTo>
                  <a:cubicBezTo>
                    <a:pt x="100565" y="22131"/>
                    <a:pt x="98937" y="21805"/>
                    <a:pt x="97961" y="21805"/>
                  </a:cubicBezTo>
                  <a:cubicBezTo>
                    <a:pt x="96659" y="21480"/>
                    <a:pt x="95358" y="20178"/>
                    <a:pt x="94381" y="18551"/>
                  </a:cubicBezTo>
                  <a:cubicBezTo>
                    <a:pt x="93731" y="17575"/>
                    <a:pt x="92754" y="16598"/>
                    <a:pt x="92103" y="15947"/>
                  </a:cubicBezTo>
                  <a:cubicBezTo>
                    <a:pt x="91127" y="15296"/>
                    <a:pt x="89174" y="15622"/>
                    <a:pt x="87547" y="15947"/>
                  </a:cubicBezTo>
                  <a:cubicBezTo>
                    <a:pt x="86570" y="16273"/>
                    <a:pt x="85269" y="16273"/>
                    <a:pt x="84292" y="16273"/>
                  </a:cubicBezTo>
                  <a:cubicBezTo>
                    <a:pt x="81688" y="16273"/>
                    <a:pt x="80387" y="13344"/>
                    <a:pt x="79410" y="11391"/>
                  </a:cubicBezTo>
                  <a:cubicBezTo>
                    <a:pt x="79085" y="11065"/>
                    <a:pt x="79085" y="10740"/>
                    <a:pt x="78760" y="10415"/>
                  </a:cubicBezTo>
                  <a:cubicBezTo>
                    <a:pt x="76806" y="11391"/>
                    <a:pt x="75505" y="12367"/>
                    <a:pt x="74854" y="12367"/>
                  </a:cubicBezTo>
                  <a:lnTo>
                    <a:pt x="74854" y="12367"/>
                  </a:lnTo>
                  <a:lnTo>
                    <a:pt x="74854" y="12367"/>
                  </a:lnTo>
                  <a:lnTo>
                    <a:pt x="74854" y="12367"/>
                  </a:lnTo>
                  <a:cubicBezTo>
                    <a:pt x="74204" y="12367"/>
                    <a:pt x="73552" y="11716"/>
                    <a:pt x="72576" y="11065"/>
                  </a:cubicBezTo>
                  <a:lnTo>
                    <a:pt x="72576" y="11065"/>
                  </a:lnTo>
                  <a:cubicBezTo>
                    <a:pt x="71600" y="10089"/>
                    <a:pt x="69972" y="9113"/>
                    <a:pt x="68019" y="9113"/>
                  </a:cubicBezTo>
                  <a:cubicBezTo>
                    <a:pt x="66392" y="9113"/>
                    <a:pt x="64440" y="9113"/>
                    <a:pt x="62161" y="9438"/>
                  </a:cubicBezTo>
                  <a:cubicBezTo>
                    <a:pt x="58907" y="9764"/>
                    <a:pt x="54676" y="10089"/>
                    <a:pt x="50445" y="10089"/>
                  </a:cubicBezTo>
                  <a:cubicBezTo>
                    <a:pt x="47516" y="10089"/>
                    <a:pt x="42960" y="9764"/>
                    <a:pt x="39054" y="9438"/>
                  </a:cubicBezTo>
                  <a:cubicBezTo>
                    <a:pt x="33847" y="9113"/>
                    <a:pt x="28965" y="8462"/>
                    <a:pt x="28640" y="8787"/>
                  </a:cubicBezTo>
                  <a:lnTo>
                    <a:pt x="28640" y="8787"/>
                  </a:lnTo>
                  <a:cubicBezTo>
                    <a:pt x="27989" y="9438"/>
                    <a:pt x="25710" y="10415"/>
                    <a:pt x="23432" y="11391"/>
                  </a:cubicBezTo>
                  <a:cubicBezTo>
                    <a:pt x="20178" y="13018"/>
                    <a:pt x="16273" y="14645"/>
                    <a:pt x="16273" y="14645"/>
                  </a:cubicBezTo>
                  <a:cubicBezTo>
                    <a:pt x="15947" y="15622"/>
                    <a:pt x="14970" y="18876"/>
                    <a:pt x="13669" y="21805"/>
                  </a:cubicBezTo>
                  <a:cubicBezTo>
                    <a:pt x="12692" y="23758"/>
                    <a:pt x="12042" y="25060"/>
                    <a:pt x="11065" y="25711"/>
                  </a:cubicBezTo>
                  <a:cubicBezTo>
                    <a:pt x="10414" y="26036"/>
                    <a:pt x="9113" y="27013"/>
                    <a:pt x="7811" y="27989"/>
                  </a:cubicBezTo>
                  <a:cubicBezTo>
                    <a:pt x="4556" y="29942"/>
                    <a:pt x="0" y="32871"/>
                    <a:pt x="0" y="33196"/>
                  </a:cubicBezTo>
                  <a:cubicBezTo>
                    <a:pt x="0" y="34498"/>
                    <a:pt x="325" y="37753"/>
                    <a:pt x="325" y="38729"/>
                  </a:cubicBezTo>
                  <a:cubicBezTo>
                    <a:pt x="1627" y="40031"/>
                    <a:pt x="5858" y="44913"/>
                    <a:pt x="4882" y="47516"/>
                  </a:cubicBezTo>
                  <a:cubicBezTo>
                    <a:pt x="4556" y="48493"/>
                    <a:pt x="4231" y="51096"/>
                    <a:pt x="4231" y="53049"/>
                  </a:cubicBezTo>
                  <a:cubicBezTo>
                    <a:pt x="4231" y="54351"/>
                    <a:pt x="4556" y="55653"/>
                    <a:pt x="4882" y="55978"/>
                  </a:cubicBezTo>
                  <a:lnTo>
                    <a:pt x="4882" y="55978"/>
                  </a:lnTo>
                  <a:lnTo>
                    <a:pt x="5533" y="56304"/>
                  </a:lnTo>
                  <a:lnTo>
                    <a:pt x="5533" y="56304"/>
                  </a:lnTo>
                  <a:cubicBezTo>
                    <a:pt x="7811" y="57931"/>
                    <a:pt x="12042" y="61185"/>
                    <a:pt x="12692" y="62813"/>
                  </a:cubicBezTo>
                  <a:cubicBezTo>
                    <a:pt x="12367" y="63463"/>
                    <a:pt x="11391" y="68996"/>
                    <a:pt x="11065" y="72902"/>
                  </a:cubicBezTo>
                  <a:lnTo>
                    <a:pt x="11065" y="72902"/>
                  </a:lnTo>
                  <a:close/>
                  <a:moveTo>
                    <a:pt x="40031" y="123672"/>
                  </a:moveTo>
                  <a:cubicBezTo>
                    <a:pt x="42309" y="131483"/>
                    <a:pt x="42960" y="137667"/>
                    <a:pt x="45238" y="133436"/>
                  </a:cubicBezTo>
                  <a:cubicBezTo>
                    <a:pt x="47516" y="129205"/>
                    <a:pt x="50770" y="125299"/>
                    <a:pt x="47841" y="124649"/>
                  </a:cubicBezTo>
                  <a:cubicBezTo>
                    <a:pt x="44913" y="123672"/>
                    <a:pt x="40356" y="117163"/>
                    <a:pt x="40031" y="123672"/>
                  </a:cubicBezTo>
                  <a:lnTo>
                    <a:pt x="40031" y="12367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2" name="Freeform: Shape 2791">
              <a:extLst>
                <a:ext uri="{FF2B5EF4-FFF2-40B4-BE49-F238E27FC236}">
                  <a16:creationId xmlns:a16="http://schemas.microsoft.com/office/drawing/2014/main" id="{4FEF952D-E942-4391-A790-8FFCE7B3CBC2}"/>
                </a:ext>
              </a:extLst>
            </p:cNvPr>
            <p:cNvSpPr/>
            <p:nvPr/>
          </p:nvSpPr>
          <p:spPr>
            <a:xfrm>
              <a:off x="8491261" y="3870281"/>
              <a:ext cx="229118" cy="418207"/>
            </a:xfrm>
            <a:custGeom>
              <a:avLst/>
              <a:gdLst>
                <a:gd name="connsiteX0" fmla="*/ 32870 w 229118"/>
                <a:gd name="connsiteY0" fmla="*/ 293233 h 418207"/>
                <a:gd name="connsiteX1" fmla="*/ 32220 w 229118"/>
                <a:gd name="connsiteY1" fmla="*/ 302346 h 418207"/>
                <a:gd name="connsiteX2" fmla="*/ 28314 w 229118"/>
                <a:gd name="connsiteY2" fmla="*/ 316992 h 418207"/>
                <a:gd name="connsiteX3" fmla="*/ 22782 w 229118"/>
                <a:gd name="connsiteY3" fmla="*/ 339448 h 418207"/>
                <a:gd name="connsiteX4" fmla="*/ 27989 w 229118"/>
                <a:gd name="connsiteY4" fmla="*/ 350513 h 418207"/>
                <a:gd name="connsiteX5" fmla="*/ 29616 w 229118"/>
                <a:gd name="connsiteY5" fmla="*/ 345957 h 418207"/>
                <a:gd name="connsiteX6" fmla="*/ 34823 w 229118"/>
                <a:gd name="connsiteY6" fmla="*/ 344655 h 418207"/>
                <a:gd name="connsiteX7" fmla="*/ 47191 w 229118"/>
                <a:gd name="connsiteY7" fmla="*/ 355395 h 418207"/>
                <a:gd name="connsiteX8" fmla="*/ 47841 w 229118"/>
                <a:gd name="connsiteY8" fmla="*/ 364182 h 418207"/>
                <a:gd name="connsiteX9" fmla="*/ 51747 w 229118"/>
                <a:gd name="connsiteY9" fmla="*/ 363531 h 418207"/>
                <a:gd name="connsiteX10" fmla="*/ 55652 w 229118"/>
                <a:gd name="connsiteY10" fmla="*/ 372319 h 418207"/>
                <a:gd name="connsiteX11" fmla="*/ 62161 w 229118"/>
                <a:gd name="connsiteY11" fmla="*/ 371017 h 418207"/>
                <a:gd name="connsiteX12" fmla="*/ 61836 w 229118"/>
                <a:gd name="connsiteY12" fmla="*/ 377200 h 418207"/>
                <a:gd name="connsiteX13" fmla="*/ 67043 w 229118"/>
                <a:gd name="connsiteY13" fmla="*/ 377851 h 418207"/>
                <a:gd name="connsiteX14" fmla="*/ 64440 w 229118"/>
                <a:gd name="connsiteY14" fmla="*/ 384360 h 418207"/>
                <a:gd name="connsiteX15" fmla="*/ 70623 w 229118"/>
                <a:gd name="connsiteY15" fmla="*/ 389893 h 418207"/>
                <a:gd name="connsiteX16" fmla="*/ 75505 w 229118"/>
                <a:gd name="connsiteY16" fmla="*/ 399006 h 418207"/>
                <a:gd name="connsiteX17" fmla="*/ 77132 w 229118"/>
                <a:gd name="connsiteY17" fmla="*/ 398029 h 418207"/>
                <a:gd name="connsiteX18" fmla="*/ 77458 w 229118"/>
                <a:gd name="connsiteY18" fmla="*/ 395100 h 418207"/>
                <a:gd name="connsiteX19" fmla="*/ 80713 w 229118"/>
                <a:gd name="connsiteY19" fmla="*/ 391195 h 418207"/>
                <a:gd name="connsiteX20" fmla="*/ 86245 w 229118"/>
                <a:gd name="connsiteY20" fmla="*/ 393147 h 418207"/>
                <a:gd name="connsiteX21" fmla="*/ 86245 w 229118"/>
                <a:gd name="connsiteY21" fmla="*/ 393147 h 418207"/>
                <a:gd name="connsiteX22" fmla="*/ 89500 w 229118"/>
                <a:gd name="connsiteY22" fmla="*/ 395100 h 418207"/>
                <a:gd name="connsiteX23" fmla="*/ 92754 w 229118"/>
                <a:gd name="connsiteY23" fmla="*/ 395100 h 418207"/>
                <a:gd name="connsiteX24" fmla="*/ 92754 w 229118"/>
                <a:gd name="connsiteY24" fmla="*/ 395100 h 418207"/>
                <a:gd name="connsiteX25" fmla="*/ 97961 w 229118"/>
                <a:gd name="connsiteY25" fmla="*/ 396728 h 418207"/>
                <a:gd name="connsiteX26" fmla="*/ 97961 w 229118"/>
                <a:gd name="connsiteY26" fmla="*/ 401284 h 418207"/>
                <a:gd name="connsiteX27" fmla="*/ 97310 w 229118"/>
                <a:gd name="connsiteY27" fmla="*/ 402911 h 418207"/>
                <a:gd name="connsiteX28" fmla="*/ 99588 w 229118"/>
                <a:gd name="connsiteY28" fmla="*/ 403562 h 418207"/>
                <a:gd name="connsiteX29" fmla="*/ 108050 w 229118"/>
                <a:gd name="connsiteY29" fmla="*/ 404213 h 418207"/>
                <a:gd name="connsiteX30" fmla="*/ 110003 w 229118"/>
                <a:gd name="connsiteY30" fmla="*/ 404213 h 418207"/>
                <a:gd name="connsiteX31" fmla="*/ 109352 w 229118"/>
                <a:gd name="connsiteY31" fmla="*/ 406166 h 418207"/>
                <a:gd name="connsiteX32" fmla="*/ 105447 w 229118"/>
                <a:gd name="connsiteY32" fmla="*/ 414628 h 418207"/>
                <a:gd name="connsiteX33" fmla="*/ 105447 w 229118"/>
                <a:gd name="connsiteY33" fmla="*/ 414628 h 418207"/>
                <a:gd name="connsiteX34" fmla="*/ 105122 w 229118"/>
                <a:gd name="connsiteY34" fmla="*/ 415278 h 418207"/>
                <a:gd name="connsiteX35" fmla="*/ 105122 w 229118"/>
                <a:gd name="connsiteY35" fmla="*/ 415278 h 418207"/>
                <a:gd name="connsiteX36" fmla="*/ 105122 w 229118"/>
                <a:gd name="connsiteY36" fmla="*/ 417231 h 418207"/>
                <a:gd name="connsiteX37" fmla="*/ 105447 w 229118"/>
                <a:gd name="connsiteY37" fmla="*/ 418207 h 418207"/>
                <a:gd name="connsiteX38" fmla="*/ 105447 w 229118"/>
                <a:gd name="connsiteY38" fmla="*/ 418207 h 418207"/>
                <a:gd name="connsiteX39" fmla="*/ 106423 w 229118"/>
                <a:gd name="connsiteY39" fmla="*/ 417231 h 418207"/>
                <a:gd name="connsiteX40" fmla="*/ 106423 w 229118"/>
                <a:gd name="connsiteY40" fmla="*/ 417231 h 418207"/>
                <a:gd name="connsiteX41" fmla="*/ 115536 w 229118"/>
                <a:gd name="connsiteY41" fmla="*/ 413651 h 418207"/>
                <a:gd name="connsiteX42" fmla="*/ 123021 w 229118"/>
                <a:gd name="connsiteY42" fmla="*/ 415929 h 418207"/>
                <a:gd name="connsiteX43" fmla="*/ 125624 w 229118"/>
                <a:gd name="connsiteY43" fmla="*/ 416255 h 418207"/>
                <a:gd name="connsiteX44" fmla="*/ 134087 w 229118"/>
                <a:gd name="connsiteY44" fmla="*/ 404538 h 418207"/>
                <a:gd name="connsiteX45" fmla="*/ 130506 w 229118"/>
                <a:gd name="connsiteY45" fmla="*/ 402911 h 418207"/>
                <a:gd name="connsiteX46" fmla="*/ 121394 w 229118"/>
                <a:gd name="connsiteY46" fmla="*/ 394449 h 418207"/>
                <a:gd name="connsiteX47" fmla="*/ 110979 w 229118"/>
                <a:gd name="connsiteY47" fmla="*/ 385337 h 418207"/>
                <a:gd name="connsiteX48" fmla="*/ 105122 w 229118"/>
                <a:gd name="connsiteY48" fmla="*/ 386964 h 418207"/>
                <a:gd name="connsiteX49" fmla="*/ 94056 w 229118"/>
                <a:gd name="connsiteY49" fmla="*/ 379153 h 418207"/>
                <a:gd name="connsiteX50" fmla="*/ 83641 w 229118"/>
                <a:gd name="connsiteY50" fmla="*/ 376875 h 418207"/>
                <a:gd name="connsiteX51" fmla="*/ 78109 w 229118"/>
                <a:gd name="connsiteY51" fmla="*/ 369064 h 418207"/>
                <a:gd name="connsiteX52" fmla="*/ 78760 w 229118"/>
                <a:gd name="connsiteY52" fmla="*/ 361579 h 418207"/>
                <a:gd name="connsiteX53" fmla="*/ 89174 w 229118"/>
                <a:gd name="connsiteY53" fmla="*/ 370691 h 418207"/>
                <a:gd name="connsiteX54" fmla="*/ 80387 w 229118"/>
                <a:gd name="connsiteY54" fmla="*/ 351815 h 418207"/>
                <a:gd name="connsiteX55" fmla="*/ 73878 w 229118"/>
                <a:gd name="connsiteY55" fmla="*/ 333590 h 418207"/>
                <a:gd name="connsiteX56" fmla="*/ 65741 w 229118"/>
                <a:gd name="connsiteY56" fmla="*/ 319270 h 418207"/>
                <a:gd name="connsiteX57" fmla="*/ 52073 w 229118"/>
                <a:gd name="connsiteY57" fmla="*/ 320897 h 418207"/>
                <a:gd name="connsiteX58" fmla="*/ 55001 w 229118"/>
                <a:gd name="connsiteY58" fmla="*/ 316015 h 418207"/>
                <a:gd name="connsiteX59" fmla="*/ 48818 w 229118"/>
                <a:gd name="connsiteY59" fmla="*/ 304950 h 418207"/>
                <a:gd name="connsiteX60" fmla="*/ 51422 w 229118"/>
                <a:gd name="connsiteY60" fmla="*/ 294535 h 418207"/>
                <a:gd name="connsiteX61" fmla="*/ 49143 w 229118"/>
                <a:gd name="connsiteY61" fmla="*/ 288026 h 418207"/>
                <a:gd name="connsiteX62" fmla="*/ 59232 w 229118"/>
                <a:gd name="connsiteY62" fmla="*/ 268174 h 418207"/>
                <a:gd name="connsiteX63" fmla="*/ 68019 w 229118"/>
                <a:gd name="connsiteY63" fmla="*/ 247019 h 418207"/>
                <a:gd name="connsiteX64" fmla="*/ 73552 w 229118"/>
                <a:gd name="connsiteY64" fmla="*/ 237581 h 418207"/>
                <a:gd name="connsiteX65" fmla="*/ 71925 w 229118"/>
                <a:gd name="connsiteY65" fmla="*/ 223261 h 418207"/>
                <a:gd name="connsiteX66" fmla="*/ 75505 w 229118"/>
                <a:gd name="connsiteY66" fmla="*/ 211870 h 418207"/>
                <a:gd name="connsiteX67" fmla="*/ 71600 w 229118"/>
                <a:gd name="connsiteY67" fmla="*/ 205686 h 418207"/>
                <a:gd name="connsiteX68" fmla="*/ 74204 w 229118"/>
                <a:gd name="connsiteY68" fmla="*/ 200805 h 418207"/>
                <a:gd name="connsiteX69" fmla="*/ 79736 w 229118"/>
                <a:gd name="connsiteY69" fmla="*/ 199828 h 418207"/>
                <a:gd name="connsiteX70" fmla="*/ 90476 w 229118"/>
                <a:gd name="connsiteY70" fmla="*/ 196248 h 418207"/>
                <a:gd name="connsiteX71" fmla="*/ 101541 w 229118"/>
                <a:gd name="connsiteY71" fmla="*/ 199503 h 418207"/>
                <a:gd name="connsiteX72" fmla="*/ 99263 w 229118"/>
                <a:gd name="connsiteY72" fmla="*/ 207639 h 418207"/>
                <a:gd name="connsiteX73" fmla="*/ 96659 w 229118"/>
                <a:gd name="connsiteY73" fmla="*/ 220983 h 418207"/>
                <a:gd name="connsiteX74" fmla="*/ 101541 w 229118"/>
                <a:gd name="connsiteY74" fmla="*/ 222610 h 418207"/>
                <a:gd name="connsiteX75" fmla="*/ 123346 w 229118"/>
                <a:gd name="connsiteY75" fmla="*/ 220983 h 418207"/>
                <a:gd name="connsiteX76" fmla="*/ 132785 w 229118"/>
                <a:gd name="connsiteY76" fmla="*/ 229445 h 418207"/>
                <a:gd name="connsiteX77" fmla="*/ 139294 w 229118"/>
                <a:gd name="connsiteY77" fmla="*/ 230746 h 418207"/>
                <a:gd name="connsiteX78" fmla="*/ 138318 w 229118"/>
                <a:gd name="connsiteY78" fmla="*/ 235954 h 418207"/>
                <a:gd name="connsiteX79" fmla="*/ 149058 w 229118"/>
                <a:gd name="connsiteY79" fmla="*/ 238883 h 418207"/>
                <a:gd name="connsiteX80" fmla="*/ 150359 w 229118"/>
                <a:gd name="connsiteY80" fmla="*/ 229770 h 418207"/>
                <a:gd name="connsiteX81" fmla="*/ 144176 w 229118"/>
                <a:gd name="connsiteY81" fmla="*/ 224563 h 418207"/>
                <a:gd name="connsiteX82" fmla="*/ 144176 w 229118"/>
                <a:gd name="connsiteY82" fmla="*/ 224563 h 418207"/>
                <a:gd name="connsiteX83" fmla="*/ 143524 w 229118"/>
                <a:gd name="connsiteY83" fmla="*/ 224237 h 418207"/>
                <a:gd name="connsiteX84" fmla="*/ 143524 w 229118"/>
                <a:gd name="connsiteY84" fmla="*/ 224237 h 418207"/>
                <a:gd name="connsiteX85" fmla="*/ 141572 w 229118"/>
                <a:gd name="connsiteY85" fmla="*/ 219356 h 418207"/>
                <a:gd name="connsiteX86" fmla="*/ 142549 w 229118"/>
                <a:gd name="connsiteY86" fmla="*/ 212521 h 418207"/>
                <a:gd name="connsiteX87" fmla="*/ 138318 w 229118"/>
                <a:gd name="connsiteY87" fmla="*/ 206337 h 418207"/>
                <a:gd name="connsiteX88" fmla="*/ 137992 w 229118"/>
                <a:gd name="connsiteY88" fmla="*/ 206012 h 418207"/>
                <a:gd name="connsiteX89" fmla="*/ 137992 w 229118"/>
                <a:gd name="connsiteY89" fmla="*/ 205686 h 418207"/>
                <a:gd name="connsiteX90" fmla="*/ 137341 w 229118"/>
                <a:gd name="connsiteY90" fmla="*/ 199503 h 418207"/>
                <a:gd name="connsiteX91" fmla="*/ 146454 w 229118"/>
                <a:gd name="connsiteY91" fmla="*/ 192017 h 418207"/>
                <a:gd name="connsiteX92" fmla="*/ 149709 w 229118"/>
                <a:gd name="connsiteY92" fmla="*/ 190065 h 418207"/>
                <a:gd name="connsiteX93" fmla="*/ 151336 w 229118"/>
                <a:gd name="connsiteY93" fmla="*/ 187136 h 418207"/>
                <a:gd name="connsiteX94" fmla="*/ 153940 w 229118"/>
                <a:gd name="connsiteY94" fmla="*/ 180627 h 418207"/>
                <a:gd name="connsiteX95" fmla="*/ 162727 w 229118"/>
                <a:gd name="connsiteY95" fmla="*/ 175419 h 418207"/>
                <a:gd name="connsiteX96" fmla="*/ 167608 w 229118"/>
                <a:gd name="connsiteY96" fmla="*/ 173141 h 418207"/>
                <a:gd name="connsiteX97" fmla="*/ 167608 w 229118"/>
                <a:gd name="connsiteY97" fmla="*/ 173141 h 418207"/>
                <a:gd name="connsiteX98" fmla="*/ 179976 w 229118"/>
                <a:gd name="connsiteY98" fmla="*/ 173141 h 418207"/>
                <a:gd name="connsiteX99" fmla="*/ 191041 w 229118"/>
                <a:gd name="connsiteY99" fmla="*/ 173792 h 418207"/>
                <a:gd name="connsiteX100" fmla="*/ 202432 w 229118"/>
                <a:gd name="connsiteY100" fmla="*/ 173141 h 418207"/>
                <a:gd name="connsiteX101" fmla="*/ 208290 w 229118"/>
                <a:gd name="connsiteY101" fmla="*/ 172816 h 418207"/>
                <a:gd name="connsiteX102" fmla="*/ 214473 w 229118"/>
                <a:gd name="connsiteY102" fmla="*/ 175419 h 418207"/>
                <a:gd name="connsiteX103" fmla="*/ 214473 w 229118"/>
                <a:gd name="connsiteY103" fmla="*/ 175419 h 418207"/>
                <a:gd name="connsiteX104" fmla="*/ 215450 w 229118"/>
                <a:gd name="connsiteY104" fmla="*/ 176070 h 418207"/>
                <a:gd name="connsiteX105" fmla="*/ 220982 w 229118"/>
                <a:gd name="connsiteY105" fmla="*/ 172490 h 418207"/>
                <a:gd name="connsiteX106" fmla="*/ 226190 w 229118"/>
                <a:gd name="connsiteY106" fmla="*/ 168259 h 418207"/>
                <a:gd name="connsiteX107" fmla="*/ 225214 w 229118"/>
                <a:gd name="connsiteY107" fmla="*/ 158821 h 418207"/>
                <a:gd name="connsiteX108" fmla="*/ 224237 w 229118"/>
                <a:gd name="connsiteY108" fmla="*/ 150685 h 418207"/>
                <a:gd name="connsiteX109" fmla="*/ 228142 w 229118"/>
                <a:gd name="connsiteY109" fmla="*/ 142223 h 418207"/>
                <a:gd name="connsiteX110" fmla="*/ 228142 w 229118"/>
                <a:gd name="connsiteY110" fmla="*/ 142223 h 418207"/>
                <a:gd name="connsiteX111" fmla="*/ 229119 w 229118"/>
                <a:gd name="connsiteY111" fmla="*/ 138318 h 418207"/>
                <a:gd name="connsiteX112" fmla="*/ 227492 w 229118"/>
                <a:gd name="connsiteY112" fmla="*/ 137667 h 418207"/>
                <a:gd name="connsiteX113" fmla="*/ 224563 w 229118"/>
                <a:gd name="connsiteY113" fmla="*/ 136039 h 418207"/>
                <a:gd name="connsiteX114" fmla="*/ 223912 w 229118"/>
                <a:gd name="connsiteY114" fmla="*/ 130181 h 418207"/>
                <a:gd name="connsiteX115" fmla="*/ 224237 w 229118"/>
                <a:gd name="connsiteY115" fmla="*/ 127903 h 418207"/>
                <a:gd name="connsiteX116" fmla="*/ 219355 w 229118"/>
                <a:gd name="connsiteY116" fmla="*/ 127578 h 418207"/>
                <a:gd name="connsiteX117" fmla="*/ 217077 w 229118"/>
                <a:gd name="connsiteY117" fmla="*/ 127578 h 418207"/>
                <a:gd name="connsiteX118" fmla="*/ 212521 w 229118"/>
                <a:gd name="connsiteY118" fmla="*/ 122045 h 418207"/>
                <a:gd name="connsiteX119" fmla="*/ 212521 w 229118"/>
                <a:gd name="connsiteY119" fmla="*/ 122045 h 418207"/>
                <a:gd name="connsiteX120" fmla="*/ 212521 w 229118"/>
                <a:gd name="connsiteY120" fmla="*/ 121394 h 418207"/>
                <a:gd name="connsiteX121" fmla="*/ 206988 w 229118"/>
                <a:gd name="connsiteY121" fmla="*/ 114234 h 418207"/>
                <a:gd name="connsiteX122" fmla="*/ 206337 w 229118"/>
                <a:gd name="connsiteY122" fmla="*/ 113583 h 418207"/>
                <a:gd name="connsiteX123" fmla="*/ 206337 w 229118"/>
                <a:gd name="connsiteY123" fmla="*/ 113583 h 418207"/>
                <a:gd name="connsiteX124" fmla="*/ 205036 w 229118"/>
                <a:gd name="connsiteY124" fmla="*/ 105121 h 418207"/>
                <a:gd name="connsiteX125" fmla="*/ 204710 w 229118"/>
                <a:gd name="connsiteY125" fmla="*/ 99263 h 418207"/>
                <a:gd name="connsiteX126" fmla="*/ 206337 w 229118"/>
                <a:gd name="connsiteY126" fmla="*/ 90802 h 418207"/>
                <a:gd name="connsiteX127" fmla="*/ 206988 w 229118"/>
                <a:gd name="connsiteY127" fmla="*/ 89174 h 418207"/>
                <a:gd name="connsiteX128" fmla="*/ 197224 w 229118"/>
                <a:gd name="connsiteY128" fmla="*/ 80712 h 418207"/>
                <a:gd name="connsiteX129" fmla="*/ 190390 w 229118"/>
                <a:gd name="connsiteY129" fmla="*/ 74529 h 418207"/>
                <a:gd name="connsiteX130" fmla="*/ 186159 w 229118"/>
                <a:gd name="connsiteY130" fmla="*/ 67369 h 418207"/>
                <a:gd name="connsiteX131" fmla="*/ 183881 w 229118"/>
                <a:gd name="connsiteY131" fmla="*/ 63138 h 418207"/>
                <a:gd name="connsiteX132" fmla="*/ 177046 w 229118"/>
                <a:gd name="connsiteY132" fmla="*/ 60860 h 418207"/>
                <a:gd name="connsiteX133" fmla="*/ 170212 w 229118"/>
                <a:gd name="connsiteY133" fmla="*/ 58907 h 418207"/>
                <a:gd name="connsiteX134" fmla="*/ 166306 w 229118"/>
                <a:gd name="connsiteY134" fmla="*/ 60860 h 418207"/>
                <a:gd name="connsiteX135" fmla="*/ 163377 w 229118"/>
                <a:gd name="connsiteY135" fmla="*/ 63138 h 418207"/>
                <a:gd name="connsiteX136" fmla="*/ 162401 w 229118"/>
                <a:gd name="connsiteY136" fmla="*/ 68020 h 418207"/>
                <a:gd name="connsiteX137" fmla="*/ 161424 w 229118"/>
                <a:gd name="connsiteY137" fmla="*/ 71600 h 418207"/>
                <a:gd name="connsiteX138" fmla="*/ 153940 w 229118"/>
                <a:gd name="connsiteY138" fmla="*/ 71925 h 418207"/>
                <a:gd name="connsiteX139" fmla="*/ 152637 w 229118"/>
                <a:gd name="connsiteY139" fmla="*/ 71600 h 418207"/>
                <a:gd name="connsiteX140" fmla="*/ 149058 w 229118"/>
                <a:gd name="connsiteY140" fmla="*/ 73878 h 418207"/>
                <a:gd name="connsiteX141" fmla="*/ 146454 w 229118"/>
                <a:gd name="connsiteY141" fmla="*/ 75831 h 418207"/>
                <a:gd name="connsiteX142" fmla="*/ 132459 w 229118"/>
                <a:gd name="connsiteY142" fmla="*/ 65416 h 418207"/>
                <a:gd name="connsiteX143" fmla="*/ 132459 w 229118"/>
                <a:gd name="connsiteY143" fmla="*/ 65416 h 418207"/>
                <a:gd name="connsiteX144" fmla="*/ 125950 w 229118"/>
                <a:gd name="connsiteY144" fmla="*/ 70623 h 418207"/>
                <a:gd name="connsiteX145" fmla="*/ 122045 w 229118"/>
                <a:gd name="connsiteY145" fmla="*/ 73878 h 418207"/>
                <a:gd name="connsiteX146" fmla="*/ 115536 w 229118"/>
                <a:gd name="connsiteY146" fmla="*/ 80062 h 418207"/>
                <a:gd name="connsiteX147" fmla="*/ 105772 w 229118"/>
                <a:gd name="connsiteY147" fmla="*/ 87872 h 418207"/>
                <a:gd name="connsiteX148" fmla="*/ 102518 w 229118"/>
                <a:gd name="connsiteY148" fmla="*/ 86896 h 418207"/>
                <a:gd name="connsiteX149" fmla="*/ 99914 w 229118"/>
                <a:gd name="connsiteY149" fmla="*/ 84943 h 418207"/>
                <a:gd name="connsiteX150" fmla="*/ 99914 w 229118"/>
                <a:gd name="connsiteY150" fmla="*/ 77783 h 418207"/>
                <a:gd name="connsiteX151" fmla="*/ 100565 w 229118"/>
                <a:gd name="connsiteY151" fmla="*/ 76482 h 418207"/>
                <a:gd name="connsiteX152" fmla="*/ 103819 w 229118"/>
                <a:gd name="connsiteY152" fmla="*/ 71274 h 418207"/>
                <a:gd name="connsiteX153" fmla="*/ 105447 w 229118"/>
                <a:gd name="connsiteY153" fmla="*/ 69322 h 418207"/>
                <a:gd name="connsiteX154" fmla="*/ 105447 w 229118"/>
                <a:gd name="connsiteY154" fmla="*/ 69322 h 418207"/>
                <a:gd name="connsiteX155" fmla="*/ 104470 w 229118"/>
                <a:gd name="connsiteY155" fmla="*/ 65091 h 418207"/>
                <a:gd name="connsiteX156" fmla="*/ 102843 w 229118"/>
                <a:gd name="connsiteY156" fmla="*/ 58256 h 418207"/>
                <a:gd name="connsiteX157" fmla="*/ 106097 w 229118"/>
                <a:gd name="connsiteY157" fmla="*/ 45889 h 418207"/>
                <a:gd name="connsiteX158" fmla="*/ 107725 w 229118"/>
                <a:gd name="connsiteY158" fmla="*/ 40682 h 418207"/>
                <a:gd name="connsiteX159" fmla="*/ 107725 w 229118"/>
                <a:gd name="connsiteY159" fmla="*/ 40682 h 418207"/>
                <a:gd name="connsiteX160" fmla="*/ 106097 w 229118"/>
                <a:gd name="connsiteY160" fmla="*/ 36451 h 418207"/>
                <a:gd name="connsiteX161" fmla="*/ 106097 w 229118"/>
                <a:gd name="connsiteY161" fmla="*/ 36451 h 418207"/>
                <a:gd name="connsiteX162" fmla="*/ 104796 w 229118"/>
                <a:gd name="connsiteY162" fmla="*/ 33522 h 418207"/>
                <a:gd name="connsiteX163" fmla="*/ 105772 w 229118"/>
                <a:gd name="connsiteY163" fmla="*/ 28965 h 418207"/>
                <a:gd name="connsiteX164" fmla="*/ 106749 w 229118"/>
                <a:gd name="connsiteY164" fmla="*/ 25060 h 418207"/>
                <a:gd name="connsiteX165" fmla="*/ 96334 w 229118"/>
                <a:gd name="connsiteY165" fmla="*/ 25711 h 418207"/>
                <a:gd name="connsiteX166" fmla="*/ 88523 w 229118"/>
                <a:gd name="connsiteY166" fmla="*/ 26687 h 418207"/>
                <a:gd name="connsiteX167" fmla="*/ 83967 w 229118"/>
                <a:gd name="connsiteY167" fmla="*/ 23107 h 418207"/>
                <a:gd name="connsiteX168" fmla="*/ 83967 w 229118"/>
                <a:gd name="connsiteY168" fmla="*/ 21805 h 418207"/>
                <a:gd name="connsiteX169" fmla="*/ 83967 w 229118"/>
                <a:gd name="connsiteY169" fmla="*/ 20829 h 418207"/>
                <a:gd name="connsiteX170" fmla="*/ 86570 w 229118"/>
                <a:gd name="connsiteY170" fmla="*/ 14320 h 418207"/>
                <a:gd name="connsiteX171" fmla="*/ 87872 w 229118"/>
                <a:gd name="connsiteY171" fmla="*/ 12042 h 418207"/>
                <a:gd name="connsiteX172" fmla="*/ 87222 w 229118"/>
                <a:gd name="connsiteY172" fmla="*/ 8462 h 418207"/>
                <a:gd name="connsiteX173" fmla="*/ 85594 w 229118"/>
                <a:gd name="connsiteY173" fmla="*/ 6184 h 418207"/>
                <a:gd name="connsiteX174" fmla="*/ 81038 w 229118"/>
                <a:gd name="connsiteY174" fmla="*/ 6509 h 418207"/>
                <a:gd name="connsiteX175" fmla="*/ 78434 w 229118"/>
                <a:gd name="connsiteY175" fmla="*/ 7160 h 418207"/>
                <a:gd name="connsiteX176" fmla="*/ 75505 w 229118"/>
                <a:gd name="connsiteY176" fmla="*/ 2278 h 418207"/>
                <a:gd name="connsiteX177" fmla="*/ 75505 w 229118"/>
                <a:gd name="connsiteY177" fmla="*/ 2278 h 418207"/>
                <a:gd name="connsiteX178" fmla="*/ 75505 w 229118"/>
                <a:gd name="connsiteY178" fmla="*/ 1953 h 418207"/>
                <a:gd name="connsiteX179" fmla="*/ 72250 w 229118"/>
                <a:gd name="connsiteY179" fmla="*/ 651 h 418207"/>
                <a:gd name="connsiteX180" fmla="*/ 71274 w 229118"/>
                <a:gd name="connsiteY180" fmla="*/ 0 h 418207"/>
                <a:gd name="connsiteX181" fmla="*/ 66718 w 229118"/>
                <a:gd name="connsiteY181" fmla="*/ 1953 h 418207"/>
                <a:gd name="connsiteX182" fmla="*/ 64114 w 229118"/>
                <a:gd name="connsiteY182" fmla="*/ 2929 h 418207"/>
                <a:gd name="connsiteX183" fmla="*/ 64114 w 229118"/>
                <a:gd name="connsiteY183" fmla="*/ 2929 h 418207"/>
                <a:gd name="connsiteX184" fmla="*/ 61185 w 229118"/>
                <a:gd name="connsiteY184" fmla="*/ 1953 h 418207"/>
                <a:gd name="connsiteX185" fmla="*/ 59232 w 229118"/>
                <a:gd name="connsiteY185" fmla="*/ 976 h 418207"/>
                <a:gd name="connsiteX186" fmla="*/ 59558 w 229118"/>
                <a:gd name="connsiteY186" fmla="*/ 2604 h 418207"/>
                <a:gd name="connsiteX187" fmla="*/ 59232 w 229118"/>
                <a:gd name="connsiteY187" fmla="*/ 9113 h 418207"/>
                <a:gd name="connsiteX188" fmla="*/ 55001 w 229118"/>
                <a:gd name="connsiteY188" fmla="*/ 9764 h 418207"/>
                <a:gd name="connsiteX189" fmla="*/ 50770 w 229118"/>
                <a:gd name="connsiteY189" fmla="*/ 10415 h 418207"/>
                <a:gd name="connsiteX190" fmla="*/ 48818 w 229118"/>
                <a:gd name="connsiteY190" fmla="*/ 14320 h 418207"/>
                <a:gd name="connsiteX191" fmla="*/ 46540 w 229118"/>
                <a:gd name="connsiteY191" fmla="*/ 18226 h 418207"/>
                <a:gd name="connsiteX192" fmla="*/ 34173 w 229118"/>
                <a:gd name="connsiteY192" fmla="*/ 21480 h 418207"/>
                <a:gd name="connsiteX193" fmla="*/ 32545 w 229118"/>
                <a:gd name="connsiteY193" fmla="*/ 21805 h 418207"/>
                <a:gd name="connsiteX194" fmla="*/ 25710 w 229118"/>
                <a:gd name="connsiteY194" fmla="*/ 20178 h 418207"/>
                <a:gd name="connsiteX195" fmla="*/ 19201 w 229118"/>
                <a:gd name="connsiteY195" fmla="*/ 17900 h 418207"/>
                <a:gd name="connsiteX196" fmla="*/ 17574 w 229118"/>
                <a:gd name="connsiteY196" fmla="*/ 21154 h 418207"/>
                <a:gd name="connsiteX197" fmla="*/ 15622 w 229118"/>
                <a:gd name="connsiteY197" fmla="*/ 24735 h 418207"/>
                <a:gd name="connsiteX198" fmla="*/ 14970 w 229118"/>
                <a:gd name="connsiteY198" fmla="*/ 30267 h 418207"/>
                <a:gd name="connsiteX199" fmla="*/ 14645 w 229118"/>
                <a:gd name="connsiteY199" fmla="*/ 34498 h 418207"/>
                <a:gd name="connsiteX200" fmla="*/ 13343 w 229118"/>
                <a:gd name="connsiteY200" fmla="*/ 37102 h 418207"/>
                <a:gd name="connsiteX201" fmla="*/ 11716 w 229118"/>
                <a:gd name="connsiteY201" fmla="*/ 41658 h 418207"/>
                <a:gd name="connsiteX202" fmla="*/ 12042 w 229118"/>
                <a:gd name="connsiteY202" fmla="*/ 50120 h 418207"/>
                <a:gd name="connsiteX203" fmla="*/ 12367 w 229118"/>
                <a:gd name="connsiteY203" fmla="*/ 53049 h 418207"/>
                <a:gd name="connsiteX204" fmla="*/ 10089 w 229118"/>
                <a:gd name="connsiteY204" fmla="*/ 54676 h 418207"/>
                <a:gd name="connsiteX205" fmla="*/ 5858 w 229118"/>
                <a:gd name="connsiteY205" fmla="*/ 54351 h 418207"/>
                <a:gd name="connsiteX206" fmla="*/ 651 w 229118"/>
                <a:gd name="connsiteY206" fmla="*/ 54025 h 418207"/>
                <a:gd name="connsiteX207" fmla="*/ 0 w 229118"/>
                <a:gd name="connsiteY207" fmla="*/ 53374 h 418207"/>
                <a:gd name="connsiteX208" fmla="*/ 1301 w 229118"/>
                <a:gd name="connsiteY208" fmla="*/ 57605 h 418207"/>
                <a:gd name="connsiteX209" fmla="*/ 2929 w 229118"/>
                <a:gd name="connsiteY209" fmla="*/ 60860 h 418207"/>
                <a:gd name="connsiteX210" fmla="*/ 4556 w 229118"/>
                <a:gd name="connsiteY210" fmla="*/ 60860 h 418207"/>
                <a:gd name="connsiteX211" fmla="*/ 9438 w 229118"/>
                <a:gd name="connsiteY211" fmla="*/ 61836 h 418207"/>
                <a:gd name="connsiteX212" fmla="*/ 11065 w 229118"/>
                <a:gd name="connsiteY212" fmla="*/ 65742 h 418207"/>
                <a:gd name="connsiteX213" fmla="*/ 11716 w 229118"/>
                <a:gd name="connsiteY213" fmla="*/ 70623 h 418207"/>
                <a:gd name="connsiteX214" fmla="*/ 10414 w 229118"/>
                <a:gd name="connsiteY214" fmla="*/ 72576 h 418207"/>
                <a:gd name="connsiteX215" fmla="*/ 9113 w 229118"/>
                <a:gd name="connsiteY215" fmla="*/ 74854 h 418207"/>
                <a:gd name="connsiteX216" fmla="*/ 12692 w 229118"/>
                <a:gd name="connsiteY216" fmla="*/ 79085 h 418207"/>
                <a:gd name="connsiteX217" fmla="*/ 20504 w 229118"/>
                <a:gd name="connsiteY217" fmla="*/ 87547 h 418207"/>
                <a:gd name="connsiteX218" fmla="*/ 32870 w 229118"/>
                <a:gd name="connsiteY218" fmla="*/ 100565 h 418207"/>
                <a:gd name="connsiteX219" fmla="*/ 33847 w 229118"/>
                <a:gd name="connsiteY219" fmla="*/ 101541 h 418207"/>
                <a:gd name="connsiteX220" fmla="*/ 36451 w 229118"/>
                <a:gd name="connsiteY220" fmla="*/ 109678 h 418207"/>
                <a:gd name="connsiteX221" fmla="*/ 37427 w 229118"/>
                <a:gd name="connsiteY221" fmla="*/ 114234 h 418207"/>
                <a:gd name="connsiteX222" fmla="*/ 41658 w 229118"/>
                <a:gd name="connsiteY222" fmla="*/ 111956 h 418207"/>
                <a:gd name="connsiteX223" fmla="*/ 44587 w 229118"/>
                <a:gd name="connsiteY223" fmla="*/ 113583 h 418207"/>
                <a:gd name="connsiteX224" fmla="*/ 45888 w 229118"/>
                <a:gd name="connsiteY224" fmla="*/ 115536 h 418207"/>
                <a:gd name="connsiteX225" fmla="*/ 44913 w 229118"/>
                <a:gd name="connsiteY225" fmla="*/ 120418 h 418207"/>
                <a:gd name="connsiteX226" fmla="*/ 41658 w 229118"/>
                <a:gd name="connsiteY226" fmla="*/ 125299 h 418207"/>
                <a:gd name="connsiteX227" fmla="*/ 37427 w 229118"/>
                <a:gd name="connsiteY227" fmla="*/ 125950 h 418207"/>
                <a:gd name="connsiteX228" fmla="*/ 33522 w 229118"/>
                <a:gd name="connsiteY228" fmla="*/ 126601 h 418207"/>
                <a:gd name="connsiteX229" fmla="*/ 34173 w 229118"/>
                <a:gd name="connsiteY229" fmla="*/ 135389 h 418207"/>
                <a:gd name="connsiteX230" fmla="*/ 34173 w 229118"/>
                <a:gd name="connsiteY230" fmla="*/ 146454 h 418207"/>
                <a:gd name="connsiteX231" fmla="*/ 28965 w 229118"/>
                <a:gd name="connsiteY231" fmla="*/ 148732 h 418207"/>
                <a:gd name="connsiteX232" fmla="*/ 25386 w 229118"/>
                <a:gd name="connsiteY232" fmla="*/ 150034 h 418207"/>
                <a:gd name="connsiteX233" fmla="*/ 24734 w 229118"/>
                <a:gd name="connsiteY233" fmla="*/ 152638 h 418207"/>
                <a:gd name="connsiteX234" fmla="*/ 25060 w 229118"/>
                <a:gd name="connsiteY234" fmla="*/ 155567 h 418207"/>
                <a:gd name="connsiteX235" fmla="*/ 27338 w 229118"/>
                <a:gd name="connsiteY235" fmla="*/ 161425 h 418207"/>
                <a:gd name="connsiteX236" fmla="*/ 29616 w 229118"/>
                <a:gd name="connsiteY236" fmla="*/ 165656 h 418207"/>
                <a:gd name="connsiteX237" fmla="*/ 34173 w 229118"/>
                <a:gd name="connsiteY237" fmla="*/ 170863 h 418207"/>
                <a:gd name="connsiteX238" fmla="*/ 51747 w 229118"/>
                <a:gd name="connsiteY238" fmla="*/ 191366 h 418207"/>
                <a:gd name="connsiteX239" fmla="*/ 52073 w 229118"/>
                <a:gd name="connsiteY239" fmla="*/ 194621 h 418207"/>
                <a:gd name="connsiteX240" fmla="*/ 52398 w 229118"/>
                <a:gd name="connsiteY240" fmla="*/ 209266 h 418207"/>
                <a:gd name="connsiteX241" fmla="*/ 50119 w 229118"/>
                <a:gd name="connsiteY241" fmla="*/ 211219 h 418207"/>
                <a:gd name="connsiteX242" fmla="*/ 48818 w 229118"/>
                <a:gd name="connsiteY242" fmla="*/ 212196 h 418207"/>
                <a:gd name="connsiteX243" fmla="*/ 49795 w 229118"/>
                <a:gd name="connsiteY243" fmla="*/ 214148 h 418207"/>
                <a:gd name="connsiteX244" fmla="*/ 57279 w 229118"/>
                <a:gd name="connsiteY244" fmla="*/ 226190 h 418207"/>
                <a:gd name="connsiteX245" fmla="*/ 60534 w 229118"/>
                <a:gd name="connsiteY245" fmla="*/ 232699 h 418207"/>
                <a:gd name="connsiteX246" fmla="*/ 62487 w 229118"/>
                <a:gd name="connsiteY246" fmla="*/ 243765 h 418207"/>
                <a:gd name="connsiteX247" fmla="*/ 56954 w 229118"/>
                <a:gd name="connsiteY247" fmla="*/ 254504 h 418207"/>
                <a:gd name="connsiteX248" fmla="*/ 49143 w 229118"/>
                <a:gd name="connsiteY248" fmla="*/ 267848 h 418207"/>
                <a:gd name="connsiteX249" fmla="*/ 49143 w 229118"/>
                <a:gd name="connsiteY249" fmla="*/ 267848 h 418207"/>
                <a:gd name="connsiteX250" fmla="*/ 45563 w 229118"/>
                <a:gd name="connsiteY250" fmla="*/ 270777 h 418207"/>
                <a:gd name="connsiteX251" fmla="*/ 42309 w 229118"/>
                <a:gd name="connsiteY251" fmla="*/ 274683 h 418207"/>
                <a:gd name="connsiteX252" fmla="*/ 41658 w 229118"/>
                <a:gd name="connsiteY252" fmla="*/ 281843 h 418207"/>
                <a:gd name="connsiteX253" fmla="*/ 39379 w 229118"/>
                <a:gd name="connsiteY253" fmla="*/ 288026 h 418207"/>
                <a:gd name="connsiteX254" fmla="*/ 32870 w 229118"/>
                <a:gd name="connsiteY254" fmla="*/ 293233 h 418207"/>
                <a:gd name="connsiteX255" fmla="*/ 32870 w 229118"/>
                <a:gd name="connsiteY255" fmla="*/ 293233 h 418207"/>
                <a:gd name="connsiteX256" fmla="*/ 62813 w 229118"/>
                <a:gd name="connsiteY256" fmla="*/ 392171 h 418207"/>
                <a:gd name="connsiteX257" fmla="*/ 60534 w 229118"/>
                <a:gd name="connsiteY257" fmla="*/ 405189 h 418207"/>
                <a:gd name="connsiteX258" fmla="*/ 66718 w 229118"/>
                <a:gd name="connsiteY258" fmla="*/ 409420 h 418207"/>
                <a:gd name="connsiteX259" fmla="*/ 68670 w 229118"/>
                <a:gd name="connsiteY259" fmla="*/ 400307 h 418207"/>
                <a:gd name="connsiteX260" fmla="*/ 64114 w 229118"/>
                <a:gd name="connsiteY260" fmla="*/ 398029 h 418207"/>
                <a:gd name="connsiteX261" fmla="*/ 62813 w 229118"/>
                <a:gd name="connsiteY261" fmla="*/ 392171 h 418207"/>
                <a:gd name="connsiteX262" fmla="*/ 62813 w 229118"/>
                <a:gd name="connsiteY262" fmla="*/ 392171 h 418207"/>
                <a:gd name="connsiteX263" fmla="*/ 26036 w 229118"/>
                <a:gd name="connsiteY263" fmla="*/ 357999 h 418207"/>
                <a:gd name="connsiteX264" fmla="*/ 24734 w 229118"/>
                <a:gd name="connsiteY264" fmla="*/ 368738 h 418207"/>
                <a:gd name="connsiteX265" fmla="*/ 30918 w 229118"/>
                <a:gd name="connsiteY265" fmla="*/ 363857 h 418207"/>
                <a:gd name="connsiteX266" fmla="*/ 27989 w 229118"/>
                <a:gd name="connsiteY266" fmla="*/ 355720 h 418207"/>
                <a:gd name="connsiteX267" fmla="*/ 26036 w 229118"/>
                <a:gd name="connsiteY267" fmla="*/ 357999 h 418207"/>
                <a:gd name="connsiteX268" fmla="*/ 26036 w 229118"/>
                <a:gd name="connsiteY268" fmla="*/ 357999 h 4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229118" h="418207">
                  <a:moveTo>
                    <a:pt x="32870" y="293233"/>
                  </a:moveTo>
                  <a:cubicBezTo>
                    <a:pt x="33196" y="296813"/>
                    <a:pt x="33196" y="300068"/>
                    <a:pt x="32220" y="302346"/>
                  </a:cubicBezTo>
                  <a:cubicBezTo>
                    <a:pt x="30267" y="306902"/>
                    <a:pt x="29616" y="309832"/>
                    <a:pt x="28314" y="316992"/>
                  </a:cubicBezTo>
                  <a:cubicBezTo>
                    <a:pt x="27013" y="323826"/>
                    <a:pt x="23107" y="334241"/>
                    <a:pt x="22782" y="339448"/>
                  </a:cubicBezTo>
                  <a:cubicBezTo>
                    <a:pt x="22456" y="344655"/>
                    <a:pt x="25710" y="349211"/>
                    <a:pt x="27989" y="350513"/>
                  </a:cubicBezTo>
                  <a:cubicBezTo>
                    <a:pt x="30267" y="351815"/>
                    <a:pt x="29616" y="347259"/>
                    <a:pt x="29616" y="345957"/>
                  </a:cubicBezTo>
                  <a:cubicBezTo>
                    <a:pt x="29616" y="344655"/>
                    <a:pt x="30918" y="345631"/>
                    <a:pt x="34823" y="344655"/>
                  </a:cubicBezTo>
                  <a:cubicBezTo>
                    <a:pt x="38729" y="343679"/>
                    <a:pt x="43610" y="351490"/>
                    <a:pt x="47191" y="355395"/>
                  </a:cubicBezTo>
                  <a:cubicBezTo>
                    <a:pt x="50770" y="359626"/>
                    <a:pt x="45888" y="365159"/>
                    <a:pt x="47841" y="364182"/>
                  </a:cubicBezTo>
                  <a:cubicBezTo>
                    <a:pt x="49795" y="363531"/>
                    <a:pt x="49143" y="362229"/>
                    <a:pt x="51747" y="363531"/>
                  </a:cubicBezTo>
                  <a:cubicBezTo>
                    <a:pt x="54351" y="365159"/>
                    <a:pt x="52723" y="369389"/>
                    <a:pt x="55652" y="372319"/>
                  </a:cubicBezTo>
                  <a:cubicBezTo>
                    <a:pt x="58582" y="375248"/>
                    <a:pt x="60534" y="370691"/>
                    <a:pt x="62161" y="371017"/>
                  </a:cubicBezTo>
                  <a:cubicBezTo>
                    <a:pt x="63788" y="371017"/>
                    <a:pt x="60860" y="373946"/>
                    <a:pt x="61836" y="377200"/>
                  </a:cubicBezTo>
                  <a:cubicBezTo>
                    <a:pt x="62487" y="380129"/>
                    <a:pt x="66392" y="377200"/>
                    <a:pt x="67043" y="377851"/>
                  </a:cubicBezTo>
                  <a:cubicBezTo>
                    <a:pt x="67694" y="378502"/>
                    <a:pt x="65741" y="381431"/>
                    <a:pt x="64440" y="384360"/>
                  </a:cubicBezTo>
                  <a:cubicBezTo>
                    <a:pt x="62813" y="387289"/>
                    <a:pt x="68345" y="387615"/>
                    <a:pt x="70623" y="389893"/>
                  </a:cubicBezTo>
                  <a:cubicBezTo>
                    <a:pt x="72576" y="392171"/>
                    <a:pt x="73878" y="395100"/>
                    <a:pt x="75505" y="399006"/>
                  </a:cubicBezTo>
                  <a:cubicBezTo>
                    <a:pt x="76156" y="399006"/>
                    <a:pt x="76806" y="398680"/>
                    <a:pt x="77132" y="398029"/>
                  </a:cubicBezTo>
                  <a:cubicBezTo>
                    <a:pt x="77458" y="396728"/>
                    <a:pt x="77458" y="395751"/>
                    <a:pt x="77458" y="395100"/>
                  </a:cubicBezTo>
                  <a:cubicBezTo>
                    <a:pt x="77132" y="393147"/>
                    <a:pt x="77132" y="392497"/>
                    <a:pt x="80713" y="391195"/>
                  </a:cubicBezTo>
                  <a:cubicBezTo>
                    <a:pt x="83641" y="389893"/>
                    <a:pt x="84943" y="391195"/>
                    <a:pt x="86245" y="393147"/>
                  </a:cubicBezTo>
                  <a:lnTo>
                    <a:pt x="86245" y="393147"/>
                  </a:lnTo>
                  <a:cubicBezTo>
                    <a:pt x="86896" y="394124"/>
                    <a:pt x="87872" y="395100"/>
                    <a:pt x="89500" y="395100"/>
                  </a:cubicBezTo>
                  <a:cubicBezTo>
                    <a:pt x="90801" y="395100"/>
                    <a:pt x="91778" y="395100"/>
                    <a:pt x="92754" y="395100"/>
                  </a:cubicBezTo>
                  <a:lnTo>
                    <a:pt x="92754" y="395100"/>
                  </a:lnTo>
                  <a:cubicBezTo>
                    <a:pt x="95032" y="395100"/>
                    <a:pt x="96334" y="395100"/>
                    <a:pt x="97961" y="396728"/>
                  </a:cubicBezTo>
                  <a:cubicBezTo>
                    <a:pt x="99588" y="398029"/>
                    <a:pt x="98937" y="399657"/>
                    <a:pt x="97961" y="401284"/>
                  </a:cubicBezTo>
                  <a:cubicBezTo>
                    <a:pt x="97636" y="401935"/>
                    <a:pt x="97310" y="402586"/>
                    <a:pt x="97310" y="402911"/>
                  </a:cubicBezTo>
                  <a:cubicBezTo>
                    <a:pt x="97310" y="403237"/>
                    <a:pt x="97636" y="403562"/>
                    <a:pt x="99588" y="403562"/>
                  </a:cubicBezTo>
                  <a:cubicBezTo>
                    <a:pt x="106749" y="404213"/>
                    <a:pt x="108050" y="404213"/>
                    <a:pt x="108050" y="404213"/>
                  </a:cubicBezTo>
                  <a:lnTo>
                    <a:pt x="110003" y="404213"/>
                  </a:lnTo>
                  <a:lnTo>
                    <a:pt x="109352" y="406166"/>
                  </a:lnTo>
                  <a:cubicBezTo>
                    <a:pt x="109352" y="406166"/>
                    <a:pt x="106423" y="413000"/>
                    <a:pt x="105447" y="414628"/>
                  </a:cubicBezTo>
                  <a:lnTo>
                    <a:pt x="105447" y="414628"/>
                  </a:lnTo>
                  <a:cubicBezTo>
                    <a:pt x="105447" y="414628"/>
                    <a:pt x="105122" y="414953"/>
                    <a:pt x="105122" y="415278"/>
                  </a:cubicBezTo>
                  <a:lnTo>
                    <a:pt x="105122" y="415278"/>
                  </a:lnTo>
                  <a:cubicBezTo>
                    <a:pt x="105122" y="415929"/>
                    <a:pt x="104796" y="416580"/>
                    <a:pt x="105122" y="417231"/>
                  </a:cubicBezTo>
                  <a:cubicBezTo>
                    <a:pt x="105122" y="417556"/>
                    <a:pt x="105447" y="418207"/>
                    <a:pt x="105447" y="418207"/>
                  </a:cubicBezTo>
                  <a:cubicBezTo>
                    <a:pt x="105447" y="418207"/>
                    <a:pt x="105447" y="418207"/>
                    <a:pt x="105447" y="418207"/>
                  </a:cubicBezTo>
                  <a:cubicBezTo>
                    <a:pt x="105447" y="418207"/>
                    <a:pt x="106097" y="417882"/>
                    <a:pt x="106423" y="417231"/>
                  </a:cubicBezTo>
                  <a:lnTo>
                    <a:pt x="106423" y="417231"/>
                  </a:lnTo>
                  <a:cubicBezTo>
                    <a:pt x="108050" y="415604"/>
                    <a:pt x="110328" y="413651"/>
                    <a:pt x="115536" y="413651"/>
                  </a:cubicBezTo>
                  <a:cubicBezTo>
                    <a:pt x="119441" y="413651"/>
                    <a:pt x="121394" y="414953"/>
                    <a:pt x="123021" y="415929"/>
                  </a:cubicBezTo>
                  <a:cubicBezTo>
                    <a:pt x="123997" y="416580"/>
                    <a:pt x="124649" y="416906"/>
                    <a:pt x="125624" y="416255"/>
                  </a:cubicBezTo>
                  <a:cubicBezTo>
                    <a:pt x="127252" y="414628"/>
                    <a:pt x="131158" y="409095"/>
                    <a:pt x="134087" y="404538"/>
                  </a:cubicBezTo>
                  <a:cubicBezTo>
                    <a:pt x="132459" y="403562"/>
                    <a:pt x="131158" y="402911"/>
                    <a:pt x="130506" y="402911"/>
                  </a:cubicBezTo>
                  <a:cubicBezTo>
                    <a:pt x="128554" y="402260"/>
                    <a:pt x="125300" y="398029"/>
                    <a:pt x="121394" y="394449"/>
                  </a:cubicBezTo>
                  <a:cubicBezTo>
                    <a:pt x="117488" y="390869"/>
                    <a:pt x="114234" y="383059"/>
                    <a:pt x="110979" y="385337"/>
                  </a:cubicBezTo>
                  <a:cubicBezTo>
                    <a:pt x="107725" y="387615"/>
                    <a:pt x="107400" y="387289"/>
                    <a:pt x="105122" y="386964"/>
                  </a:cubicBezTo>
                  <a:cubicBezTo>
                    <a:pt x="103169" y="386638"/>
                    <a:pt x="97961" y="381757"/>
                    <a:pt x="94056" y="379153"/>
                  </a:cubicBezTo>
                  <a:cubicBezTo>
                    <a:pt x="90150" y="376549"/>
                    <a:pt x="83967" y="378828"/>
                    <a:pt x="83641" y="376875"/>
                  </a:cubicBezTo>
                  <a:cubicBezTo>
                    <a:pt x="83316" y="374922"/>
                    <a:pt x="80713" y="371342"/>
                    <a:pt x="78109" y="369064"/>
                  </a:cubicBezTo>
                  <a:cubicBezTo>
                    <a:pt x="75505" y="366786"/>
                    <a:pt x="76156" y="362229"/>
                    <a:pt x="78760" y="361579"/>
                  </a:cubicBezTo>
                  <a:cubicBezTo>
                    <a:pt x="81038" y="361253"/>
                    <a:pt x="88523" y="371668"/>
                    <a:pt x="89174" y="370691"/>
                  </a:cubicBezTo>
                  <a:cubicBezTo>
                    <a:pt x="89825" y="369715"/>
                    <a:pt x="82991" y="357022"/>
                    <a:pt x="80387" y="351815"/>
                  </a:cubicBezTo>
                  <a:cubicBezTo>
                    <a:pt x="77458" y="346608"/>
                    <a:pt x="79736" y="343028"/>
                    <a:pt x="73878" y="333590"/>
                  </a:cubicBezTo>
                  <a:cubicBezTo>
                    <a:pt x="68019" y="324152"/>
                    <a:pt x="68670" y="320897"/>
                    <a:pt x="65741" y="319270"/>
                  </a:cubicBezTo>
                  <a:cubicBezTo>
                    <a:pt x="63138" y="317642"/>
                    <a:pt x="53700" y="321548"/>
                    <a:pt x="52073" y="320897"/>
                  </a:cubicBezTo>
                  <a:cubicBezTo>
                    <a:pt x="50445" y="320246"/>
                    <a:pt x="53049" y="318293"/>
                    <a:pt x="55001" y="316015"/>
                  </a:cubicBezTo>
                  <a:cubicBezTo>
                    <a:pt x="56954" y="313737"/>
                    <a:pt x="51096" y="309506"/>
                    <a:pt x="48818" y="304950"/>
                  </a:cubicBezTo>
                  <a:cubicBezTo>
                    <a:pt x="46540" y="300393"/>
                    <a:pt x="51096" y="298766"/>
                    <a:pt x="51422" y="294535"/>
                  </a:cubicBezTo>
                  <a:cubicBezTo>
                    <a:pt x="51747" y="290304"/>
                    <a:pt x="49795" y="291606"/>
                    <a:pt x="49143" y="288026"/>
                  </a:cubicBezTo>
                  <a:cubicBezTo>
                    <a:pt x="48492" y="284446"/>
                    <a:pt x="58256" y="274357"/>
                    <a:pt x="59232" y="268174"/>
                  </a:cubicBezTo>
                  <a:cubicBezTo>
                    <a:pt x="60534" y="261664"/>
                    <a:pt x="66718" y="251575"/>
                    <a:pt x="68019" y="247019"/>
                  </a:cubicBezTo>
                  <a:cubicBezTo>
                    <a:pt x="69647" y="242788"/>
                    <a:pt x="72250" y="239859"/>
                    <a:pt x="73552" y="237581"/>
                  </a:cubicBezTo>
                  <a:cubicBezTo>
                    <a:pt x="74528" y="235303"/>
                    <a:pt x="72901" y="229445"/>
                    <a:pt x="71925" y="223261"/>
                  </a:cubicBezTo>
                  <a:cubicBezTo>
                    <a:pt x="70949" y="217077"/>
                    <a:pt x="75179" y="213172"/>
                    <a:pt x="75505" y="211870"/>
                  </a:cubicBezTo>
                  <a:cubicBezTo>
                    <a:pt x="75831" y="210568"/>
                    <a:pt x="72576" y="206988"/>
                    <a:pt x="71600" y="205686"/>
                  </a:cubicBezTo>
                  <a:cubicBezTo>
                    <a:pt x="70623" y="204385"/>
                    <a:pt x="72250" y="202757"/>
                    <a:pt x="74204" y="200805"/>
                  </a:cubicBezTo>
                  <a:cubicBezTo>
                    <a:pt x="76156" y="198526"/>
                    <a:pt x="77132" y="199828"/>
                    <a:pt x="79736" y="199828"/>
                  </a:cubicBezTo>
                  <a:cubicBezTo>
                    <a:pt x="82340" y="199828"/>
                    <a:pt x="87547" y="196574"/>
                    <a:pt x="90476" y="196248"/>
                  </a:cubicBezTo>
                  <a:cubicBezTo>
                    <a:pt x="93405" y="195923"/>
                    <a:pt x="96985" y="197876"/>
                    <a:pt x="101541" y="199503"/>
                  </a:cubicBezTo>
                  <a:cubicBezTo>
                    <a:pt x="106097" y="201130"/>
                    <a:pt x="100565" y="203408"/>
                    <a:pt x="99263" y="207639"/>
                  </a:cubicBezTo>
                  <a:cubicBezTo>
                    <a:pt x="97961" y="211870"/>
                    <a:pt x="96985" y="218054"/>
                    <a:pt x="96659" y="220983"/>
                  </a:cubicBezTo>
                  <a:cubicBezTo>
                    <a:pt x="96334" y="223912"/>
                    <a:pt x="98287" y="222610"/>
                    <a:pt x="101541" y="222610"/>
                  </a:cubicBezTo>
                  <a:cubicBezTo>
                    <a:pt x="104470" y="222935"/>
                    <a:pt x="117163" y="220657"/>
                    <a:pt x="123346" y="220983"/>
                  </a:cubicBezTo>
                  <a:cubicBezTo>
                    <a:pt x="129531" y="221308"/>
                    <a:pt x="130506" y="227166"/>
                    <a:pt x="132785" y="229445"/>
                  </a:cubicBezTo>
                  <a:cubicBezTo>
                    <a:pt x="135063" y="231723"/>
                    <a:pt x="136365" y="229770"/>
                    <a:pt x="139294" y="230746"/>
                  </a:cubicBezTo>
                  <a:cubicBezTo>
                    <a:pt x="142223" y="231723"/>
                    <a:pt x="138318" y="233675"/>
                    <a:pt x="138318" y="235954"/>
                  </a:cubicBezTo>
                  <a:cubicBezTo>
                    <a:pt x="138318" y="238232"/>
                    <a:pt x="144501" y="238232"/>
                    <a:pt x="149058" y="238883"/>
                  </a:cubicBezTo>
                  <a:cubicBezTo>
                    <a:pt x="149709" y="235628"/>
                    <a:pt x="150359" y="230421"/>
                    <a:pt x="150359" y="229770"/>
                  </a:cubicBezTo>
                  <a:cubicBezTo>
                    <a:pt x="150033" y="228794"/>
                    <a:pt x="146128" y="226190"/>
                    <a:pt x="144176" y="224563"/>
                  </a:cubicBezTo>
                  <a:lnTo>
                    <a:pt x="144176" y="224563"/>
                  </a:lnTo>
                  <a:lnTo>
                    <a:pt x="143524" y="224237"/>
                  </a:lnTo>
                  <a:lnTo>
                    <a:pt x="143524" y="224237"/>
                  </a:lnTo>
                  <a:cubicBezTo>
                    <a:pt x="142223" y="223261"/>
                    <a:pt x="141897" y="221308"/>
                    <a:pt x="141572" y="219356"/>
                  </a:cubicBezTo>
                  <a:cubicBezTo>
                    <a:pt x="141572" y="216752"/>
                    <a:pt x="141897" y="213823"/>
                    <a:pt x="142549" y="212521"/>
                  </a:cubicBezTo>
                  <a:cubicBezTo>
                    <a:pt x="142874" y="211219"/>
                    <a:pt x="138318" y="206337"/>
                    <a:pt x="138318" y="206337"/>
                  </a:cubicBezTo>
                  <a:lnTo>
                    <a:pt x="137992" y="206012"/>
                  </a:lnTo>
                  <a:lnTo>
                    <a:pt x="137992" y="205686"/>
                  </a:lnTo>
                  <a:cubicBezTo>
                    <a:pt x="137992" y="205686"/>
                    <a:pt x="137341" y="200805"/>
                    <a:pt x="137341" y="199503"/>
                  </a:cubicBezTo>
                  <a:cubicBezTo>
                    <a:pt x="137341" y="197550"/>
                    <a:pt x="142549" y="194296"/>
                    <a:pt x="146454" y="192017"/>
                  </a:cubicBezTo>
                  <a:cubicBezTo>
                    <a:pt x="148081" y="191041"/>
                    <a:pt x="149058" y="190390"/>
                    <a:pt x="149709" y="190065"/>
                  </a:cubicBezTo>
                  <a:cubicBezTo>
                    <a:pt x="150033" y="189739"/>
                    <a:pt x="150685" y="188438"/>
                    <a:pt x="151336" y="187136"/>
                  </a:cubicBezTo>
                  <a:cubicBezTo>
                    <a:pt x="152637" y="184532"/>
                    <a:pt x="153614" y="181277"/>
                    <a:pt x="153940" y="180627"/>
                  </a:cubicBezTo>
                  <a:cubicBezTo>
                    <a:pt x="154265" y="179325"/>
                    <a:pt x="158821" y="177047"/>
                    <a:pt x="162727" y="175419"/>
                  </a:cubicBezTo>
                  <a:cubicBezTo>
                    <a:pt x="165005" y="174443"/>
                    <a:pt x="166958" y="173467"/>
                    <a:pt x="167608" y="173141"/>
                  </a:cubicBezTo>
                  <a:lnTo>
                    <a:pt x="167608" y="173141"/>
                  </a:lnTo>
                  <a:cubicBezTo>
                    <a:pt x="168910" y="172165"/>
                    <a:pt x="174118" y="172490"/>
                    <a:pt x="179976" y="173141"/>
                  </a:cubicBezTo>
                  <a:cubicBezTo>
                    <a:pt x="183881" y="173467"/>
                    <a:pt x="188112" y="173792"/>
                    <a:pt x="191041" y="173792"/>
                  </a:cubicBezTo>
                  <a:cubicBezTo>
                    <a:pt x="195272" y="173792"/>
                    <a:pt x="199177" y="173467"/>
                    <a:pt x="202432" y="173141"/>
                  </a:cubicBezTo>
                  <a:cubicBezTo>
                    <a:pt x="204710" y="172816"/>
                    <a:pt x="206988" y="172816"/>
                    <a:pt x="208290" y="172816"/>
                  </a:cubicBezTo>
                  <a:cubicBezTo>
                    <a:pt x="211219" y="172816"/>
                    <a:pt x="213172" y="174443"/>
                    <a:pt x="214473" y="175419"/>
                  </a:cubicBezTo>
                  <a:lnTo>
                    <a:pt x="214473" y="175419"/>
                  </a:lnTo>
                  <a:cubicBezTo>
                    <a:pt x="214799" y="175745"/>
                    <a:pt x="215124" y="176070"/>
                    <a:pt x="215450" y="176070"/>
                  </a:cubicBezTo>
                  <a:cubicBezTo>
                    <a:pt x="216101" y="175745"/>
                    <a:pt x="218704" y="174117"/>
                    <a:pt x="220982" y="172490"/>
                  </a:cubicBezTo>
                  <a:cubicBezTo>
                    <a:pt x="223586" y="170538"/>
                    <a:pt x="225864" y="168910"/>
                    <a:pt x="226190" y="168259"/>
                  </a:cubicBezTo>
                  <a:cubicBezTo>
                    <a:pt x="226190" y="167283"/>
                    <a:pt x="225864" y="163052"/>
                    <a:pt x="225214" y="158821"/>
                  </a:cubicBezTo>
                  <a:cubicBezTo>
                    <a:pt x="224888" y="155567"/>
                    <a:pt x="224563" y="152312"/>
                    <a:pt x="224237" y="150685"/>
                  </a:cubicBezTo>
                  <a:cubicBezTo>
                    <a:pt x="223260" y="146780"/>
                    <a:pt x="226841" y="143199"/>
                    <a:pt x="228142" y="142223"/>
                  </a:cubicBezTo>
                  <a:lnTo>
                    <a:pt x="228142" y="142223"/>
                  </a:lnTo>
                  <a:cubicBezTo>
                    <a:pt x="228794" y="141572"/>
                    <a:pt x="229119" y="139294"/>
                    <a:pt x="229119" y="138318"/>
                  </a:cubicBezTo>
                  <a:cubicBezTo>
                    <a:pt x="229119" y="138318"/>
                    <a:pt x="228468" y="137992"/>
                    <a:pt x="227492" y="137667"/>
                  </a:cubicBezTo>
                  <a:cubicBezTo>
                    <a:pt x="226515" y="137341"/>
                    <a:pt x="225539" y="136690"/>
                    <a:pt x="224563" y="136039"/>
                  </a:cubicBezTo>
                  <a:cubicBezTo>
                    <a:pt x="222285" y="134412"/>
                    <a:pt x="223260" y="132134"/>
                    <a:pt x="223912" y="130181"/>
                  </a:cubicBezTo>
                  <a:cubicBezTo>
                    <a:pt x="224237" y="129205"/>
                    <a:pt x="224563" y="128554"/>
                    <a:pt x="224237" y="127903"/>
                  </a:cubicBezTo>
                  <a:cubicBezTo>
                    <a:pt x="224237" y="127578"/>
                    <a:pt x="221633" y="127578"/>
                    <a:pt x="219355" y="127578"/>
                  </a:cubicBezTo>
                  <a:cubicBezTo>
                    <a:pt x="218704" y="127578"/>
                    <a:pt x="217728" y="127578"/>
                    <a:pt x="217077" y="127578"/>
                  </a:cubicBezTo>
                  <a:cubicBezTo>
                    <a:pt x="212846" y="127578"/>
                    <a:pt x="212521" y="123998"/>
                    <a:pt x="212521" y="122045"/>
                  </a:cubicBezTo>
                  <a:lnTo>
                    <a:pt x="212521" y="122045"/>
                  </a:lnTo>
                  <a:cubicBezTo>
                    <a:pt x="212521" y="121720"/>
                    <a:pt x="212521" y="121720"/>
                    <a:pt x="212521" y="121394"/>
                  </a:cubicBezTo>
                  <a:cubicBezTo>
                    <a:pt x="212521" y="120743"/>
                    <a:pt x="208941" y="116187"/>
                    <a:pt x="206988" y="114234"/>
                  </a:cubicBezTo>
                  <a:lnTo>
                    <a:pt x="206337" y="113583"/>
                  </a:lnTo>
                  <a:lnTo>
                    <a:pt x="206337" y="113583"/>
                  </a:lnTo>
                  <a:cubicBezTo>
                    <a:pt x="205361" y="112281"/>
                    <a:pt x="205036" y="108701"/>
                    <a:pt x="205036" y="105121"/>
                  </a:cubicBezTo>
                  <a:cubicBezTo>
                    <a:pt x="205036" y="103169"/>
                    <a:pt x="205036" y="100891"/>
                    <a:pt x="204710" y="99263"/>
                  </a:cubicBezTo>
                  <a:cubicBezTo>
                    <a:pt x="204059" y="96009"/>
                    <a:pt x="205686" y="92754"/>
                    <a:pt x="206337" y="90802"/>
                  </a:cubicBezTo>
                  <a:cubicBezTo>
                    <a:pt x="206663" y="89825"/>
                    <a:pt x="206988" y="89174"/>
                    <a:pt x="206988" y="89174"/>
                  </a:cubicBezTo>
                  <a:cubicBezTo>
                    <a:pt x="206988" y="88849"/>
                    <a:pt x="201781" y="84618"/>
                    <a:pt x="197224" y="80712"/>
                  </a:cubicBezTo>
                  <a:cubicBezTo>
                    <a:pt x="194295" y="78109"/>
                    <a:pt x="191367" y="75831"/>
                    <a:pt x="190390" y="74529"/>
                  </a:cubicBezTo>
                  <a:cubicBezTo>
                    <a:pt x="188763" y="72902"/>
                    <a:pt x="187461" y="69972"/>
                    <a:pt x="186159" y="67369"/>
                  </a:cubicBezTo>
                  <a:cubicBezTo>
                    <a:pt x="185183" y="65091"/>
                    <a:pt x="184206" y="63463"/>
                    <a:pt x="183881" y="63138"/>
                  </a:cubicBezTo>
                  <a:cubicBezTo>
                    <a:pt x="183230" y="62812"/>
                    <a:pt x="180301" y="61836"/>
                    <a:pt x="177046" y="60860"/>
                  </a:cubicBezTo>
                  <a:cubicBezTo>
                    <a:pt x="173792" y="59883"/>
                    <a:pt x="170537" y="58907"/>
                    <a:pt x="170212" y="58907"/>
                  </a:cubicBezTo>
                  <a:cubicBezTo>
                    <a:pt x="169561" y="58907"/>
                    <a:pt x="167933" y="59558"/>
                    <a:pt x="166306" y="60860"/>
                  </a:cubicBezTo>
                  <a:cubicBezTo>
                    <a:pt x="165330" y="61511"/>
                    <a:pt x="164028" y="62487"/>
                    <a:pt x="163377" y="63138"/>
                  </a:cubicBezTo>
                  <a:cubicBezTo>
                    <a:pt x="162401" y="64440"/>
                    <a:pt x="162401" y="66393"/>
                    <a:pt x="162401" y="68020"/>
                  </a:cubicBezTo>
                  <a:cubicBezTo>
                    <a:pt x="162401" y="69647"/>
                    <a:pt x="162401" y="70949"/>
                    <a:pt x="161424" y="71600"/>
                  </a:cubicBezTo>
                  <a:cubicBezTo>
                    <a:pt x="160123" y="72902"/>
                    <a:pt x="156218" y="72251"/>
                    <a:pt x="153940" y="71925"/>
                  </a:cubicBezTo>
                  <a:cubicBezTo>
                    <a:pt x="153288" y="71925"/>
                    <a:pt x="152963" y="71925"/>
                    <a:pt x="152637" y="71600"/>
                  </a:cubicBezTo>
                  <a:cubicBezTo>
                    <a:pt x="151987" y="71600"/>
                    <a:pt x="150685" y="72902"/>
                    <a:pt x="149058" y="73878"/>
                  </a:cubicBezTo>
                  <a:cubicBezTo>
                    <a:pt x="148081" y="74854"/>
                    <a:pt x="147105" y="75505"/>
                    <a:pt x="146454" y="75831"/>
                  </a:cubicBezTo>
                  <a:cubicBezTo>
                    <a:pt x="144176" y="76807"/>
                    <a:pt x="134737" y="67369"/>
                    <a:pt x="132459" y="65416"/>
                  </a:cubicBezTo>
                  <a:lnTo>
                    <a:pt x="132459" y="65416"/>
                  </a:lnTo>
                  <a:cubicBezTo>
                    <a:pt x="132134" y="65091"/>
                    <a:pt x="128554" y="68020"/>
                    <a:pt x="125950" y="70623"/>
                  </a:cubicBezTo>
                  <a:cubicBezTo>
                    <a:pt x="124323" y="71925"/>
                    <a:pt x="123021" y="73227"/>
                    <a:pt x="122045" y="73878"/>
                  </a:cubicBezTo>
                  <a:cubicBezTo>
                    <a:pt x="121068" y="74529"/>
                    <a:pt x="118140" y="77132"/>
                    <a:pt x="115536" y="80062"/>
                  </a:cubicBezTo>
                  <a:cubicBezTo>
                    <a:pt x="111631" y="83967"/>
                    <a:pt x="107400" y="87872"/>
                    <a:pt x="105772" y="87872"/>
                  </a:cubicBezTo>
                  <a:cubicBezTo>
                    <a:pt x="104796" y="87872"/>
                    <a:pt x="103494" y="87547"/>
                    <a:pt x="102518" y="86896"/>
                  </a:cubicBezTo>
                  <a:cubicBezTo>
                    <a:pt x="101541" y="86245"/>
                    <a:pt x="100565" y="85594"/>
                    <a:pt x="99914" y="84943"/>
                  </a:cubicBezTo>
                  <a:cubicBezTo>
                    <a:pt x="97961" y="83316"/>
                    <a:pt x="98937" y="80712"/>
                    <a:pt x="99914" y="77783"/>
                  </a:cubicBezTo>
                  <a:cubicBezTo>
                    <a:pt x="100240" y="77132"/>
                    <a:pt x="100240" y="76807"/>
                    <a:pt x="100565" y="76482"/>
                  </a:cubicBezTo>
                  <a:cubicBezTo>
                    <a:pt x="101215" y="74529"/>
                    <a:pt x="102843" y="72576"/>
                    <a:pt x="103819" y="71274"/>
                  </a:cubicBezTo>
                  <a:cubicBezTo>
                    <a:pt x="104470" y="70298"/>
                    <a:pt x="105122" y="69647"/>
                    <a:pt x="105447" y="69322"/>
                  </a:cubicBezTo>
                  <a:lnTo>
                    <a:pt x="105447" y="69322"/>
                  </a:lnTo>
                  <a:cubicBezTo>
                    <a:pt x="105447" y="68996"/>
                    <a:pt x="105122" y="67043"/>
                    <a:pt x="104470" y="65091"/>
                  </a:cubicBezTo>
                  <a:cubicBezTo>
                    <a:pt x="103819" y="62812"/>
                    <a:pt x="102843" y="60534"/>
                    <a:pt x="102843" y="58256"/>
                  </a:cubicBezTo>
                  <a:cubicBezTo>
                    <a:pt x="102518" y="55327"/>
                    <a:pt x="104470" y="50120"/>
                    <a:pt x="106097" y="45889"/>
                  </a:cubicBezTo>
                  <a:cubicBezTo>
                    <a:pt x="107074" y="43285"/>
                    <a:pt x="108050" y="41007"/>
                    <a:pt x="107725" y="40682"/>
                  </a:cubicBezTo>
                  <a:lnTo>
                    <a:pt x="107725" y="40682"/>
                  </a:lnTo>
                  <a:cubicBezTo>
                    <a:pt x="107725" y="39705"/>
                    <a:pt x="106749" y="38078"/>
                    <a:pt x="106097" y="36451"/>
                  </a:cubicBezTo>
                  <a:lnTo>
                    <a:pt x="106097" y="36451"/>
                  </a:lnTo>
                  <a:cubicBezTo>
                    <a:pt x="105447" y="35474"/>
                    <a:pt x="105122" y="34173"/>
                    <a:pt x="104796" y="33522"/>
                  </a:cubicBezTo>
                  <a:cubicBezTo>
                    <a:pt x="104145" y="32220"/>
                    <a:pt x="105122" y="30593"/>
                    <a:pt x="105772" y="28965"/>
                  </a:cubicBezTo>
                  <a:cubicBezTo>
                    <a:pt x="106423" y="27664"/>
                    <a:pt x="107400" y="26036"/>
                    <a:pt x="106749" y="25060"/>
                  </a:cubicBezTo>
                  <a:cubicBezTo>
                    <a:pt x="106097" y="24084"/>
                    <a:pt x="101215" y="25060"/>
                    <a:pt x="96334" y="25711"/>
                  </a:cubicBezTo>
                  <a:cubicBezTo>
                    <a:pt x="93405" y="26362"/>
                    <a:pt x="90476" y="26687"/>
                    <a:pt x="88523" y="26687"/>
                  </a:cubicBezTo>
                  <a:cubicBezTo>
                    <a:pt x="84618" y="26687"/>
                    <a:pt x="83967" y="25060"/>
                    <a:pt x="83967" y="23107"/>
                  </a:cubicBezTo>
                  <a:cubicBezTo>
                    <a:pt x="83967" y="22782"/>
                    <a:pt x="83967" y="22456"/>
                    <a:pt x="83967" y="21805"/>
                  </a:cubicBezTo>
                  <a:cubicBezTo>
                    <a:pt x="83967" y="21480"/>
                    <a:pt x="83967" y="20829"/>
                    <a:pt x="83967" y="20829"/>
                  </a:cubicBezTo>
                  <a:cubicBezTo>
                    <a:pt x="83316" y="19202"/>
                    <a:pt x="84943" y="16598"/>
                    <a:pt x="86570" y="14320"/>
                  </a:cubicBezTo>
                  <a:cubicBezTo>
                    <a:pt x="87222" y="13344"/>
                    <a:pt x="87872" y="12367"/>
                    <a:pt x="87872" y="12042"/>
                  </a:cubicBezTo>
                  <a:cubicBezTo>
                    <a:pt x="87872" y="11391"/>
                    <a:pt x="87872" y="9764"/>
                    <a:pt x="87222" y="8462"/>
                  </a:cubicBezTo>
                  <a:cubicBezTo>
                    <a:pt x="86896" y="7485"/>
                    <a:pt x="86245" y="6835"/>
                    <a:pt x="85594" y="6184"/>
                  </a:cubicBezTo>
                  <a:cubicBezTo>
                    <a:pt x="84292" y="5533"/>
                    <a:pt x="82340" y="6184"/>
                    <a:pt x="81038" y="6509"/>
                  </a:cubicBezTo>
                  <a:cubicBezTo>
                    <a:pt x="80061" y="6835"/>
                    <a:pt x="79085" y="7160"/>
                    <a:pt x="78434" y="7160"/>
                  </a:cubicBezTo>
                  <a:cubicBezTo>
                    <a:pt x="76482" y="6835"/>
                    <a:pt x="75831" y="4556"/>
                    <a:pt x="75505" y="2278"/>
                  </a:cubicBezTo>
                  <a:lnTo>
                    <a:pt x="75505" y="2278"/>
                  </a:lnTo>
                  <a:lnTo>
                    <a:pt x="75505" y="1953"/>
                  </a:lnTo>
                  <a:cubicBezTo>
                    <a:pt x="74528" y="1953"/>
                    <a:pt x="73227" y="1302"/>
                    <a:pt x="72250" y="651"/>
                  </a:cubicBezTo>
                  <a:cubicBezTo>
                    <a:pt x="71600" y="326"/>
                    <a:pt x="71274" y="0"/>
                    <a:pt x="71274" y="0"/>
                  </a:cubicBezTo>
                  <a:cubicBezTo>
                    <a:pt x="70623" y="326"/>
                    <a:pt x="68345" y="1302"/>
                    <a:pt x="66718" y="1953"/>
                  </a:cubicBezTo>
                  <a:cubicBezTo>
                    <a:pt x="65416" y="2604"/>
                    <a:pt x="64440" y="2929"/>
                    <a:pt x="64114" y="2929"/>
                  </a:cubicBezTo>
                  <a:lnTo>
                    <a:pt x="64114" y="2929"/>
                  </a:lnTo>
                  <a:cubicBezTo>
                    <a:pt x="63463" y="3255"/>
                    <a:pt x="62161" y="2604"/>
                    <a:pt x="61185" y="1953"/>
                  </a:cubicBezTo>
                  <a:cubicBezTo>
                    <a:pt x="60534" y="1627"/>
                    <a:pt x="59883" y="1302"/>
                    <a:pt x="59232" y="976"/>
                  </a:cubicBezTo>
                  <a:cubicBezTo>
                    <a:pt x="59232" y="1302"/>
                    <a:pt x="59558" y="1953"/>
                    <a:pt x="59558" y="2604"/>
                  </a:cubicBezTo>
                  <a:cubicBezTo>
                    <a:pt x="60209" y="4882"/>
                    <a:pt x="60860" y="7811"/>
                    <a:pt x="59232" y="9113"/>
                  </a:cubicBezTo>
                  <a:cubicBezTo>
                    <a:pt x="58256" y="10089"/>
                    <a:pt x="56629" y="10089"/>
                    <a:pt x="55001" y="9764"/>
                  </a:cubicBezTo>
                  <a:cubicBezTo>
                    <a:pt x="53374" y="9764"/>
                    <a:pt x="51747" y="9438"/>
                    <a:pt x="50770" y="10415"/>
                  </a:cubicBezTo>
                  <a:cubicBezTo>
                    <a:pt x="49795" y="11065"/>
                    <a:pt x="49143" y="12693"/>
                    <a:pt x="48818" y="14320"/>
                  </a:cubicBezTo>
                  <a:cubicBezTo>
                    <a:pt x="48167" y="15947"/>
                    <a:pt x="47841" y="17575"/>
                    <a:pt x="46540" y="18226"/>
                  </a:cubicBezTo>
                  <a:cubicBezTo>
                    <a:pt x="44913" y="19202"/>
                    <a:pt x="37752" y="20829"/>
                    <a:pt x="34173" y="21480"/>
                  </a:cubicBezTo>
                  <a:cubicBezTo>
                    <a:pt x="33522" y="21480"/>
                    <a:pt x="32870" y="21805"/>
                    <a:pt x="32545" y="21805"/>
                  </a:cubicBezTo>
                  <a:cubicBezTo>
                    <a:pt x="31243" y="22131"/>
                    <a:pt x="28640" y="21154"/>
                    <a:pt x="25710" y="20178"/>
                  </a:cubicBezTo>
                  <a:cubicBezTo>
                    <a:pt x="22456" y="18876"/>
                    <a:pt x="19201" y="17900"/>
                    <a:pt x="19201" y="17900"/>
                  </a:cubicBezTo>
                  <a:cubicBezTo>
                    <a:pt x="18876" y="18551"/>
                    <a:pt x="18225" y="19853"/>
                    <a:pt x="17574" y="21154"/>
                  </a:cubicBezTo>
                  <a:cubicBezTo>
                    <a:pt x="16923" y="22456"/>
                    <a:pt x="16273" y="24084"/>
                    <a:pt x="15622" y="24735"/>
                  </a:cubicBezTo>
                  <a:cubicBezTo>
                    <a:pt x="15296" y="25385"/>
                    <a:pt x="14970" y="27989"/>
                    <a:pt x="14970" y="30267"/>
                  </a:cubicBezTo>
                  <a:cubicBezTo>
                    <a:pt x="14970" y="31894"/>
                    <a:pt x="14970" y="33522"/>
                    <a:pt x="14645" y="34498"/>
                  </a:cubicBezTo>
                  <a:cubicBezTo>
                    <a:pt x="14320" y="35474"/>
                    <a:pt x="13995" y="36125"/>
                    <a:pt x="13343" y="37102"/>
                  </a:cubicBezTo>
                  <a:cubicBezTo>
                    <a:pt x="12692" y="38403"/>
                    <a:pt x="11716" y="40031"/>
                    <a:pt x="11716" y="41658"/>
                  </a:cubicBezTo>
                  <a:cubicBezTo>
                    <a:pt x="11716" y="43611"/>
                    <a:pt x="12042" y="47516"/>
                    <a:pt x="12042" y="50120"/>
                  </a:cubicBezTo>
                  <a:cubicBezTo>
                    <a:pt x="12042" y="51422"/>
                    <a:pt x="12367" y="52723"/>
                    <a:pt x="12367" y="53049"/>
                  </a:cubicBezTo>
                  <a:cubicBezTo>
                    <a:pt x="12367" y="54351"/>
                    <a:pt x="11391" y="54676"/>
                    <a:pt x="10089" y="54676"/>
                  </a:cubicBezTo>
                  <a:cubicBezTo>
                    <a:pt x="9113" y="54676"/>
                    <a:pt x="7486" y="54351"/>
                    <a:pt x="5858" y="54351"/>
                  </a:cubicBezTo>
                  <a:cubicBezTo>
                    <a:pt x="3905" y="54025"/>
                    <a:pt x="2278" y="54025"/>
                    <a:pt x="651" y="54025"/>
                  </a:cubicBezTo>
                  <a:cubicBezTo>
                    <a:pt x="325" y="54025"/>
                    <a:pt x="0" y="52723"/>
                    <a:pt x="0" y="53374"/>
                  </a:cubicBezTo>
                  <a:cubicBezTo>
                    <a:pt x="0" y="54025"/>
                    <a:pt x="651" y="55978"/>
                    <a:pt x="1301" y="57605"/>
                  </a:cubicBezTo>
                  <a:cubicBezTo>
                    <a:pt x="1952" y="59233"/>
                    <a:pt x="2929" y="60534"/>
                    <a:pt x="2929" y="60860"/>
                  </a:cubicBezTo>
                  <a:cubicBezTo>
                    <a:pt x="2929" y="60860"/>
                    <a:pt x="3905" y="60860"/>
                    <a:pt x="4556" y="60860"/>
                  </a:cubicBezTo>
                  <a:cubicBezTo>
                    <a:pt x="6183" y="60860"/>
                    <a:pt x="8461" y="60860"/>
                    <a:pt x="9438" y="61836"/>
                  </a:cubicBezTo>
                  <a:cubicBezTo>
                    <a:pt x="10089" y="62487"/>
                    <a:pt x="10740" y="64114"/>
                    <a:pt x="11065" y="65742"/>
                  </a:cubicBezTo>
                  <a:cubicBezTo>
                    <a:pt x="11716" y="67694"/>
                    <a:pt x="11716" y="69647"/>
                    <a:pt x="11716" y="70623"/>
                  </a:cubicBezTo>
                  <a:cubicBezTo>
                    <a:pt x="11716" y="71274"/>
                    <a:pt x="11065" y="71925"/>
                    <a:pt x="10414" y="72576"/>
                  </a:cubicBezTo>
                  <a:cubicBezTo>
                    <a:pt x="9764" y="73553"/>
                    <a:pt x="8787" y="74529"/>
                    <a:pt x="9113" y="74854"/>
                  </a:cubicBezTo>
                  <a:cubicBezTo>
                    <a:pt x="9438" y="75505"/>
                    <a:pt x="10740" y="77132"/>
                    <a:pt x="12692" y="79085"/>
                  </a:cubicBezTo>
                  <a:cubicBezTo>
                    <a:pt x="14970" y="81363"/>
                    <a:pt x="17900" y="84618"/>
                    <a:pt x="20504" y="87547"/>
                  </a:cubicBezTo>
                  <a:cubicBezTo>
                    <a:pt x="24409" y="92429"/>
                    <a:pt x="30267" y="97962"/>
                    <a:pt x="32870" y="100565"/>
                  </a:cubicBezTo>
                  <a:lnTo>
                    <a:pt x="33847" y="101541"/>
                  </a:lnTo>
                  <a:cubicBezTo>
                    <a:pt x="34823" y="102518"/>
                    <a:pt x="35474" y="106098"/>
                    <a:pt x="36451" y="109678"/>
                  </a:cubicBezTo>
                  <a:cubicBezTo>
                    <a:pt x="36776" y="111305"/>
                    <a:pt x="37101" y="113258"/>
                    <a:pt x="37427" y="114234"/>
                  </a:cubicBezTo>
                  <a:cubicBezTo>
                    <a:pt x="38404" y="112932"/>
                    <a:pt x="39705" y="111630"/>
                    <a:pt x="41658" y="111956"/>
                  </a:cubicBezTo>
                  <a:cubicBezTo>
                    <a:pt x="42960" y="112281"/>
                    <a:pt x="43936" y="112932"/>
                    <a:pt x="44587" y="113583"/>
                  </a:cubicBezTo>
                  <a:cubicBezTo>
                    <a:pt x="45238" y="114234"/>
                    <a:pt x="45563" y="114885"/>
                    <a:pt x="45888" y="115536"/>
                  </a:cubicBezTo>
                  <a:cubicBezTo>
                    <a:pt x="46214" y="116512"/>
                    <a:pt x="45563" y="118465"/>
                    <a:pt x="44913" y="120418"/>
                  </a:cubicBezTo>
                  <a:cubicBezTo>
                    <a:pt x="43936" y="122696"/>
                    <a:pt x="42634" y="124974"/>
                    <a:pt x="41658" y="125299"/>
                  </a:cubicBezTo>
                  <a:cubicBezTo>
                    <a:pt x="41007" y="125625"/>
                    <a:pt x="39054" y="125950"/>
                    <a:pt x="37427" y="125950"/>
                  </a:cubicBezTo>
                  <a:cubicBezTo>
                    <a:pt x="35800" y="126276"/>
                    <a:pt x="33847" y="126276"/>
                    <a:pt x="33522" y="126601"/>
                  </a:cubicBezTo>
                  <a:cubicBezTo>
                    <a:pt x="33522" y="126601"/>
                    <a:pt x="33847" y="130832"/>
                    <a:pt x="34173" y="135389"/>
                  </a:cubicBezTo>
                  <a:cubicBezTo>
                    <a:pt x="34498" y="140270"/>
                    <a:pt x="34823" y="145478"/>
                    <a:pt x="34173" y="146454"/>
                  </a:cubicBezTo>
                  <a:cubicBezTo>
                    <a:pt x="33196" y="147756"/>
                    <a:pt x="31243" y="148081"/>
                    <a:pt x="28965" y="148732"/>
                  </a:cubicBezTo>
                  <a:cubicBezTo>
                    <a:pt x="27338" y="149058"/>
                    <a:pt x="25710" y="149383"/>
                    <a:pt x="25386" y="150034"/>
                  </a:cubicBezTo>
                  <a:cubicBezTo>
                    <a:pt x="25060" y="150685"/>
                    <a:pt x="24734" y="151661"/>
                    <a:pt x="24734" y="152638"/>
                  </a:cubicBezTo>
                  <a:cubicBezTo>
                    <a:pt x="24734" y="153939"/>
                    <a:pt x="25060" y="154916"/>
                    <a:pt x="25060" y="155567"/>
                  </a:cubicBezTo>
                  <a:cubicBezTo>
                    <a:pt x="25060" y="156218"/>
                    <a:pt x="26361" y="159147"/>
                    <a:pt x="27338" y="161425"/>
                  </a:cubicBezTo>
                  <a:cubicBezTo>
                    <a:pt x="28314" y="163378"/>
                    <a:pt x="28965" y="165005"/>
                    <a:pt x="29616" y="165656"/>
                  </a:cubicBezTo>
                  <a:cubicBezTo>
                    <a:pt x="29942" y="165981"/>
                    <a:pt x="31895" y="167934"/>
                    <a:pt x="34173" y="170863"/>
                  </a:cubicBezTo>
                  <a:cubicBezTo>
                    <a:pt x="40682" y="178023"/>
                    <a:pt x="51747" y="189739"/>
                    <a:pt x="51747" y="191366"/>
                  </a:cubicBezTo>
                  <a:cubicBezTo>
                    <a:pt x="51747" y="191692"/>
                    <a:pt x="51747" y="192994"/>
                    <a:pt x="52073" y="194621"/>
                  </a:cubicBezTo>
                  <a:cubicBezTo>
                    <a:pt x="52723" y="199503"/>
                    <a:pt x="53374" y="207639"/>
                    <a:pt x="52398" y="209266"/>
                  </a:cubicBezTo>
                  <a:cubicBezTo>
                    <a:pt x="51747" y="210243"/>
                    <a:pt x="51096" y="210568"/>
                    <a:pt x="50119" y="211219"/>
                  </a:cubicBezTo>
                  <a:cubicBezTo>
                    <a:pt x="49469" y="211545"/>
                    <a:pt x="48818" y="212196"/>
                    <a:pt x="48818" y="212196"/>
                  </a:cubicBezTo>
                  <a:cubicBezTo>
                    <a:pt x="49143" y="212521"/>
                    <a:pt x="49469" y="213172"/>
                    <a:pt x="49795" y="214148"/>
                  </a:cubicBezTo>
                  <a:cubicBezTo>
                    <a:pt x="51747" y="217403"/>
                    <a:pt x="55001" y="223912"/>
                    <a:pt x="57279" y="226190"/>
                  </a:cubicBezTo>
                  <a:cubicBezTo>
                    <a:pt x="58582" y="227492"/>
                    <a:pt x="59558" y="230095"/>
                    <a:pt x="60534" y="232699"/>
                  </a:cubicBezTo>
                  <a:cubicBezTo>
                    <a:pt x="61836" y="237581"/>
                    <a:pt x="62487" y="243439"/>
                    <a:pt x="62487" y="243765"/>
                  </a:cubicBezTo>
                  <a:cubicBezTo>
                    <a:pt x="62487" y="244416"/>
                    <a:pt x="59883" y="249297"/>
                    <a:pt x="56954" y="254504"/>
                  </a:cubicBezTo>
                  <a:cubicBezTo>
                    <a:pt x="54025" y="260037"/>
                    <a:pt x="50445" y="266221"/>
                    <a:pt x="49143" y="267848"/>
                  </a:cubicBezTo>
                  <a:lnTo>
                    <a:pt x="49143" y="267848"/>
                  </a:lnTo>
                  <a:cubicBezTo>
                    <a:pt x="48167" y="269475"/>
                    <a:pt x="46865" y="270126"/>
                    <a:pt x="45563" y="270777"/>
                  </a:cubicBezTo>
                  <a:cubicBezTo>
                    <a:pt x="43936" y="271428"/>
                    <a:pt x="42309" y="272404"/>
                    <a:pt x="42309" y="274683"/>
                  </a:cubicBezTo>
                  <a:cubicBezTo>
                    <a:pt x="41983" y="277286"/>
                    <a:pt x="41983" y="279564"/>
                    <a:pt x="41658" y="281843"/>
                  </a:cubicBezTo>
                  <a:cubicBezTo>
                    <a:pt x="41332" y="284121"/>
                    <a:pt x="40682" y="286073"/>
                    <a:pt x="39379" y="288026"/>
                  </a:cubicBezTo>
                  <a:cubicBezTo>
                    <a:pt x="38729" y="288026"/>
                    <a:pt x="35474" y="290955"/>
                    <a:pt x="32870" y="293233"/>
                  </a:cubicBezTo>
                  <a:lnTo>
                    <a:pt x="32870" y="293233"/>
                  </a:lnTo>
                  <a:close/>
                  <a:moveTo>
                    <a:pt x="62813" y="392171"/>
                  </a:moveTo>
                  <a:cubicBezTo>
                    <a:pt x="61510" y="395100"/>
                    <a:pt x="58582" y="401284"/>
                    <a:pt x="60534" y="405189"/>
                  </a:cubicBezTo>
                  <a:cubicBezTo>
                    <a:pt x="62487" y="409095"/>
                    <a:pt x="66392" y="412675"/>
                    <a:pt x="66718" y="409420"/>
                  </a:cubicBezTo>
                  <a:cubicBezTo>
                    <a:pt x="67369" y="406166"/>
                    <a:pt x="71925" y="401609"/>
                    <a:pt x="68670" y="400307"/>
                  </a:cubicBezTo>
                  <a:cubicBezTo>
                    <a:pt x="65416" y="399006"/>
                    <a:pt x="64114" y="400633"/>
                    <a:pt x="64114" y="398029"/>
                  </a:cubicBezTo>
                  <a:cubicBezTo>
                    <a:pt x="64114" y="395426"/>
                    <a:pt x="65091" y="390869"/>
                    <a:pt x="62813" y="392171"/>
                  </a:cubicBezTo>
                  <a:lnTo>
                    <a:pt x="62813" y="392171"/>
                  </a:lnTo>
                  <a:close/>
                  <a:moveTo>
                    <a:pt x="26036" y="357999"/>
                  </a:moveTo>
                  <a:cubicBezTo>
                    <a:pt x="25386" y="361904"/>
                    <a:pt x="22782" y="369064"/>
                    <a:pt x="24734" y="368738"/>
                  </a:cubicBezTo>
                  <a:cubicBezTo>
                    <a:pt x="26361" y="368413"/>
                    <a:pt x="30918" y="365159"/>
                    <a:pt x="30918" y="363857"/>
                  </a:cubicBezTo>
                  <a:cubicBezTo>
                    <a:pt x="30918" y="362555"/>
                    <a:pt x="29291" y="357348"/>
                    <a:pt x="27989" y="355720"/>
                  </a:cubicBezTo>
                  <a:cubicBezTo>
                    <a:pt x="26687" y="354419"/>
                    <a:pt x="26036" y="355070"/>
                    <a:pt x="26036" y="357999"/>
                  </a:cubicBezTo>
                  <a:lnTo>
                    <a:pt x="26036" y="35799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3" name="Freeform: Shape 2792">
              <a:extLst>
                <a:ext uri="{FF2B5EF4-FFF2-40B4-BE49-F238E27FC236}">
                  <a16:creationId xmlns:a16="http://schemas.microsoft.com/office/drawing/2014/main" id="{EB59C04F-26CC-45F9-B8B5-2230F445246E}"/>
                </a:ext>
              </a:extLst>
            </p:cNvPr>
            <p:cNvSpPr/>
            <p:nvPr/>
          </p:nvSpPr>
          <p:spPr>
            <a:xfrm>
              <a:off x="8343830" y="3629120"/>
              <a:ext cx="249297" cy="531465"/>
            </a:xfrm>
            <a:custGeom>
              <a:avLst/>
              <a:gdLst>
                <a:gd name="connsiteX0" fmla="*/ 0 w 249297"/>
                <a:gd name="connsiteY0" fmla="*/ 220983 h 531465"/>
                <a:gd name="connsiteX1" fmla="*/ 3905 w 249297"/>
                <a:gd name="connsiteY1" fmla="*/ 227817 h 531465"/>
                <a:gd name="connsiteX2" fmla="*/ 7486 w 249297"/>
                <a:gd name="connsiteY2" fmla="*/ 226515 h 531465"/>
                <a:gd name="connsiteX3" fmla="*/ 13995 w 249297"/>
                <a:gd name="connsiteY3" fmla="*/ 236930 h 531465"/>
                <a:gd name="connsiteX4" fmla="*/ 16598 w 249297"/>
                <a:gd name="connsiteY4" fmla="*/ 233024 h 531465"/>
                <a:gd name="connsiteX5" fmla="*/ 22131 w 249297"/>
                <a:gd name="connsiteY5" fmla="*/ 241486 h 531465"/>
                <a:gd name="connsiteX6" fmla="*/ 27664 w 249297"/>
                <a:gd name="connsiteY6" fmla="*/ 239208 h 531465"/>
                <a:gd name="connsiteX7" fmla="*/ 24409 w 249297"/>
                <a:gd name="connsiteY7" fmla="*/ 248321 h 531465"/>
                <a:gd name="connsiteX8" fmla="*/ 25710 w 249297"/>
                <a:gd name="connsiteY8" fmla="*/ 254504 h 531465"/>
                <a:gd name="connsiteX9" fmla="*/ 30267 w 249297"/>
                <a:gd name="connsiteY9" fmla="*/ 249948 h 531465"/>
                <a:gd name="connsiteX10" fmla="*/ 44913 w 249297"/>
                <a:gd name="connsiteY10" fmla="*/ 252877 h 531465"/>
                <a:gd name="connsiteX11" fmla="*/ 43285 w 249297"/>
                <a:gd name="connsiteY11" fmla="*/ 257759 h 531465"/>
                <a:gd name="connsiteX12" fmla="*/ 48818 w 249297"/>
                <a:gd name="connsiteY12" fmla="*/ 259386 h 531465"/>
                <a:gd name="connsiteX13" fmla="*/ 46540 w 249297"/>
                <a:gd name="connsiteY13" fmla="*/ 262966 h 531465"/>
                <a:gd name="connsiteX14" fmla="*/ 54676 w 249297"/>
                <a:gd name="connsiteY14" fmla="*/ 269801 h 531465"/>
                <a:gd name="connsiteX15" fmla="*/ 53700 w 249297"/>
                <a:gd name="connsiteY15" fmla="*/ 285097 h 531465"/>
                <a:gd name="connsiteX16" fmla="*/ 57605 w 249297"/>
                <a:gd name="connsiteY16" fmla="*/ 288677 h 531465"/>
                <a:gd name="connsiteX17" fmla="*/ 64114 w 249297"/>
                <a:gd name="connsiteY17" fmla="*/ 303973 h 531465"/>
                <a:gd name="connsiteX18" fmla="*/ 68345 w 249297"/>
                <a:gd name="connsiteY18" fmla="*/ 323826 h 531465"/>
                <a:gd name="connsiteX19" fmla="*/ 65416 w 249297"/>
                <a:gd name="connsiteY19" fmla="*/ 334241 h 531465"/>
                <a:gd name="connsiteX20" fmla="*/ 63138 w 249297"/>
                <a:gd name="connsiteY20" fmla="*/ 350188 h 531465"/>
                <a:gd name="connsiteX21" fmla="*/ 60209 w 249297"/>
                <a:gd name="connsiteY21" fmla="*/ 364833 h 531465"/>
                <a:gd name="connsiteX22" fmla="*/ 68345 w 249297"/>
                <a:gd name="connsiteY22" fmla="*/ 358650 h 531465"/>
                <a:gd name="connsiteX23" fmla="*/ 71925 w 249297"/>
                <a:gd name="connsiteY23" fmla="*/ 352140 h 531465"/>
                <a:gd name="connsiteX24" fmla="*/ 71274 w 249297"/>
                <a:gd name="connsiteY24" fmla="*/ 361253 h 531465"/>
                <a:gd name="connsiteX25" fmla="*/ 73227 w 249297"/>
                <a:gd name="connsiteY25" fmla="*/ 363857 h 531465"/>
                <a:gd name="connsiteX26" fmla="*/ 79736 w 249297"/>
                <a:gd name="connsiteY26" fmla="*/ 359626 h 531465"/>
                <a:gd name="connsiteX27" fmla="*/ 78760 w 249297"/>
                <a:gd name="connsiteY27" fmla="*/ 363857 h 531465"/>
                <a:gd name="connsiteX28" fmla="*/ 80387 w 249297"/>
                <a:gd name="connsiteY28" fmla="*/ 370691 h 531465"/>
                <a:gd name="connsiteX29" fmla="*/ 84618 w 249297"/>
                <a:gd name="connsiteY29" fmla="*/ 363531 h 531465"/>
                <a:gd name="connsiteX30" fmla="*/ 86245 w 249297"/>
                <a:gd name="connsiteY30" fmla="*/ 370691 h 531465"/>
                <a:gd name="connsiteX31" fmla="*/ 92103 w 249297"/>
                <a:gd name="connsiteY31" fmla="*/ 361578 h 531465"/>
                <a:gd name="connsiteX32" fmla="*/ 89825 w 249297"/>
                <a:gd name="connsiteY32" fmla="*/ 374922 h 531465"/>
                <a:gd name="connsiteX33" fmla="*/ 96334 w 249297"/>
                <a:gd name="connsiteY33" fmla="*/ 371017 h 531465"/>
                <a:gd name="connsiteX34" fmla="*/ 101216 w 249297"/>
                <a:gd name="connsiteY34" fmla="*/ 360928 h 531465"/>
                <a:gd name="connsiteX35" fmla="*/ 107074 w 249297"/>
                <a:gd name="connsiteY35" fmla="*/ 359951 h 531465"/>
                <a:gd name="connsiteX36" fmla="*/ 109353 w 249297"/>
                <a:gd name="connsiteY36" fmla="*/ 356046 h 531465"/>
                <a:gd name="connsiteX37" fmla="*/ 115862 w 249297"/>
                <a:gd name="connsiteY37" fmla="*/ 355395 h 531465"/>
                <a:gd name="connsiteX38" fmla="*/ 117814 w 249297"/>
                <a:gd name="connsiteY38" fmla="*/ 349862 h 531465"/>
                <a:gd name="connsiteX39" fmla="*/ 125625 w 249297"/>
                <a:gd name="connsiteY39" fmla="*/ 351164 h 531465"/>
                <a:gd name="connsiteX40" fmla="*/ 131809 w 249297"/>
                <a:gd name="connsiteY40" fmla="*/ 344980 h 531465"/>
                <a:gd name="connsiteX41" fmla="*/ 131483 w 249297"/>
                <a:gd name="connsiteY41" fmla="*/ 341400 h 531465"/>
                <a:gd name="connsiteX42" fmla="*/ 133436 w 249297"/>
                <a:gd name="connsiteY42" fmla="*/ 331311 h 531465"/>
                <a:gd name="connsiteX43" fmla="*/ 133762 w 249297"/>
                <a:gd name="connsiteY43" fmla="*/ 325453 h 531465"/>
                <a:gd name="connsiteX44" fmla="*/ 143199 w 249297"/>
                <a:gd name="connsiteY44" fmla="*/ 334241 h 531465"/>
                <a:gd name="connsiteX45" fmla="*/ 148732 w 249297"/>
                <a:gd name="connsiteY45" fmla="*/ 351164 h 531465"/>
                <a:gd name="connsiteX46" fmla="*/ 158496 w 249297"/>
                <a:gd name="connsiteY46" fmla="*/ 348886 h 531465"/>
                <a:gd name="connsiteX47" fmla="*/ 156868 w 249297"/>
                <a:gd name="connsiteY47" fmla="*/ 352466 h 531465"/>
                <a:gd name="connsiteX48" fmla="*/ 154265 w 249297"/>
                <a:gd name="connsiteY48" fmla="*/ 363206 h 531465"/>
                <a:gd name="connsiteX49" fmla="*/ 158171 w 249297"/>
                <a:gd name="connsiteY49" fmla="*/ 375248 h 531465"/>
                <a:gd name="connsiteX50" fmla="*/ 159472 w 249297"/>
                <a:gd name="connsiteY50" fmla="*/ 399006 h 531465"/>
                <a:gd name="connsiteX51" fmla="*/ 165330 w 249297"/>
                <a:gd name="connsiteY51" fmla="*/ 405515 h 531465"/>
                <a:gd name="connsiteX52" fmla="*/ 167608 w 249297"/>
                <a:gd name="connsiteY52" fmla="*/ 421136 h 531465"/>
                <a:gd name="connsiteX53" fmla="*/ 170212 w 249297"/>
                <a:gd name="connsiteY53" fmla="*/ 434805 h 531465"/>
                <a:gd name="connsiteX54" fmla="*/ 172816 w 249297"/>
                <a:gd name="connsiteY54" fmla="*/ 424716 h 531465"/>
                <a:gd name="connsiteX55" fmla="*/ 184532 w 249297"/>
                <a:gd name="connsiteY55" fmla="*/ 459865 h 531465"/>
                <a:gd name="connsiteX56" fmla="*/ 179650 w 249297"/>
                <a:gd name="connsiteY56" fmla="*/ 472558 h 531465"/>
                <a:gd name="connsiteX57" fmla="*/ 185183 w 249297"/>
                <a:gd name="connsiteY57" fmla="*/ 474185 h 531465"/>
                <a:gd name="connsiteX58" fmla="*/ 184858 w 249297"/>
                <a:gd name="connsiteY58" fmla="*/ 481996 h 531465"/>
                <a:gd name="connsiteX59" fmla="*/ 182254 w 249297"/>
                <a:gd name="connsiteY59" fmla="*/ 484274 h 531465"/>
                <a:gd name="connsiteX60" fmla="*/ 183230 w 249297"/>
                <a:gd name="connsiteY60" fmla="*/ 488831 h 531465"/>
                <a:gd name="connsiteX61" fmla="*/ 188763 w 249297"/>
                <a:gd name="connsiteY61" fmla="*/ 487529 h 531465"/>
                <a:gd name="connsiteX62" fmla="*/ 184858 w 249297"/>
                <a:gd name="connsiteY62" fmla="*/ 509334 h 531465"/>
                <a:gd name="connsiteX63" fmla="*/ 178674 w 249297"/>
                <a:gd name="connsiteY63" fmla="*/ 516169 h 531465"/>
                <a:gd name="connsiteX64" fmla="*/ 179325 w 249297"/>
                <a:gd name="connsiteY64" fmla="*/ 524631 h 531465"/>
                <a:gd name="connsiteX65" fmla="*/ 179976 w 249297"/>
                <a:gd name="connsiteY65" fmla="*/ 531465 h 531465"/>
                <a:gd name="connsiteX66" fmla="*/ 185183 w 249297"/>
                <a:gd name="connsiteY66" fmla="*/ 526258 h 531465"/>
                <a:gd name="connsiteX67" fmla="*/ 187136 w 249297"/>
                <a:gd name="connsiteY67" fmla="*/ 521051 h 531465"/>
                <a:gd name="connsiteX68" fmla="*/ 187786 w 249297"/>
                <a:gd name="connsiteY68" fmla="*/ 514216 h 531465"/>
                <a:gd name="connsiteX69" fmla="*/ 192668 w 249297"/>
                <a:gd name="connsiteY69" fmla="*/ 508032 h 531465"/>
                <a:gd name="connsiteX70" fmla="*/ 195272 w 249297"/>
                <a:gd name="connsiteY70" fmla="*/ 506080 h 531465"/>
                <a:gd name="connsiteX71" fmla="*/ 195272 w 249297"/>
                <a:gd name="connsiteY71" fmla="*/ 506080 h 531465"/>
                <a:gd name="connsiteX72" fmla="*/ 202758 w 249297"/>
                <a:gd name="connsiteY72" fmla="*/ 493062 h 531465"/>
                <a:gd name="connsiteX73" fmla="*/ 207964 w 249297"/>
                <a:gd name="connsiteY73" fmla="*/ 483623 h 531465"/>
                <a:gd name="connsiteX74" fmla="*/ 206012 w 249297"/>
                <a:gd name="connsiteY74" fmla="*/ 473209 h 531465"/>
                <a:gd name="connsiteX75" fmla="*/ 203408 w 249297"/>
                <a:gd name="connsiteY75" fmla="*/ 468002 h 531465"/>
                <a:gd name="connsiteX76" fmla="*/ 195272 w 249297"/>
                <a:gd name="connsiteY76" fmla="*/ 455309 h 531465"/>
                <a:gd name="connsiteX77" fmla="*/ 194295 w 249297"/>
                <a:gd name="connsiteY77" fmla="*/ 453356 h 531465"/>
                <a:gd name="connsiteX78" fmla="*/ 196248 w 249297"/>
                <a:gd name="connsiteY78" fmla="*/ 448800 h 531465"/>
                <a:gd name="connsiteX79" fmla="*/ 197876 w 249297"/>
                <a:gd name="connsiteY79" fmla="*/ 447498 h 531465"/>
                <a:gd name="connsiteX80" fmla="*/ 197225 w 249297"/>
                <a:gd name="connsiteY80" fmla="*/ 434480 h 531465"/>
                <a:gd name="connsiteX81" fmla="*/ 196899 w 249297"/>
                <a:gd name="connsiteY81" fmla="*/ 431226 h 531465"/>
                <a:gd name="connsiteX82" fmla="*/ 180301 w 249297"/>
                <a:gd name="connsiteY82" fmla="*/ 412675 h 531465"/>
                <a:gd name="connsiteX83" fmla="*/ 175419 w 249297"/>
                <a:gd name="connsiteY83" fmla="*/ 407467 h 531465"/>
                <a:gd name="connsiteX84" fmla="*/ 172816 w 249297"/>
                <a:gd name="connsiteY84" fmla="*/ 402586 h 531465"/>
                <a:gd name="connsiteX85" fmla="*/ 170212 w 249297"/>
                <a:gd name="connsiteY85" fmla="*/ 396077 h 531465"/>
                <a:gd name="connsiteX86" fmla="*/ 169886 w 249297"/>
                <a:gd name="connsiteY86" fmla="*/ 392822 h 531465"/>
                <a:gd name="connsiteX87" fmla="*/ 171189 w 249297"/>
                <a:gd name="connsiteY87" fmla="*/ 388591 h 531465"/>
                <a:gd name="connsiteX88" fmla="*/ 176396 w 249297"/>
                <a:gd name="connsiteY88" fmla="*/ 386638 h 531465"/>
                <a:gd name="connsiteX89" fmla="*/ 179976 w 249297"/>
                <a:gd name="connsiteY89" fmla="*/ 385662 h 531465"/>
                <a:gd name="connsiteX90" fmla="*/ 179650 w 249297"/>
                <a:gd name="connsiteY90" fmla="*/ 376224 h 531465"/>
                <a:gd name="connsiteX91" fmla="*/ 179976 w 249297"/>
                <a:gd name="connsiteY91" fmla="*/ 365159 h 531465"/>
                <a:gd name="connsiteX92" fmla="*/ 185508 w 249297"/>
                <a:gd name="connsiteY92" fmla="*/ 363857 h 531465"/>
                <a:gd name="connsiteX93" fmla="*/ 188437 w 249297"/>
                <a:gd name="connsiteY93" fmla="*/ 363531 h 531465"/>
                <a:gd name="connsiteX94" fmla="*/ 190716 w 249297"/>
                <a:gd name="connsiteY94" fmla="*/ 359626 h 531465"/>
                <a:gd name="connsiteX95" fmla="*/ 191692 w 249297"/>
                <a:gd name="connsiteY95" fmla="*/ 356697 h 531465"/>
                <a:gd name="connsiteX96" fmla="*/ 191041 w 249297"/>
                <a:gd name="connsiteY96" fmla="*/ 355720 h 531465"/>
                <a:gd name="connsiteX97" fmla="*/ 189089 w 249297"/>
                <a:gd name="connsiteY97" fmla="*/ 354744 h 531465"/>
                <a:gd name="connsiteX98" fmla="*/ 187461 w 249297"/>
                <a:gd name="connsiteY98" fmla="*/ 356046 h 531465"/>
                <a:gd name="connsiteX99" fmla="*/ 187461 w 249297"/>
                <a:gd name="connsiteY99" fmla="*/ 356046 h 531465"/>
                <a:gd name="connsiteX100" fmla="*/ 185508 w 249297"/>
                <a:gd name="connsiteY100" fmla="*/ 357673 h 531465"/>
                <a:gd name="connsiteX101" fmla="*/ 185508 w 249297"/>
                <a:gd name="connsiteY101" fmla="*/ 357673 h 531465"/>
                <a:gd name="connsiteX102" fmla="*/ 183230 w 249297"/>
                <a:gd name="connsiteY102" fmla="*/ 356046 h 531465"/>
                <a:gd name="connsiteX103" fmla="*/ 183230 w 249297"/>
                <a:gd name="connsiteY103" fmla="*/ 356046 h 531465"/>
                <a:gd name="connsiteX104" fmla="*/ 181928 w 249297"/>
                <a:gd name="connsiteY104" fmla="*/ 350188 h 531465"/>
                <a:gd name="connsiteX105" fmla="*/ 180301 w 249297"/>
                <a:gd name="connsiteY105" fmla="*/ 343353 h 531465"/>
                <a:gd name="connsiteX106" fmla="*/ 179325 w 249297"/>
                <a:gd name="connsiteY106" fmla="*/ 342377 h 531465"/>
                <a:gd name="connsiteX107" fmla="*/ 166958 w 249297"/>
                <a:gd name="connsiteY107" fmla="*/ 329033 h 531465"/>
                <a:gd name="connsiteX108" fmla="*/ 159472 w 249297"/>
                <a:gd name="connsiteY108" fmla="*/ 320571 h 531465"/>
                <a:gd name="connsiteX109" fmla="*/ 155241 w 249297"/>
                <a:gd name="connsiteY109" fmla="*/ 316015 h 531465"/>
                <a:gd name="connsiteX110" fmla="*/ 156868 w 249297"/>
                <a:gd name="connsiteY110" fmla="*/ 310808 h 531465"/>
                <a:gd name="connsiteX111" fmla="*/ 157519 w 249297"/>
                <a:gd name="connsiteY111" fmla="*/ 309832 h 531465"/>
                <a:gd name="connsiteX112" fmla="*/ 156868 w 249297"/>
                <a:gd name="connsiteY112" fmla="*/ 306251 h 531465"/>
                <a:gd name="connsiteX113" fmla="*/ 155892 w 249297"/>
                <a:gd name="connsiteY113" fmla="*/ 303648 h 531465"/>
                <a:gd name="connsiteX114" fmla="*/ 152963 w 249297"/>
                <a:gd name="connsiteY114" fmla="*/ 303322 h 531465"/>
                <a:gd name="connsiteX115" fmla="*/ 150034 w 249297"/>
                <a:gd name="connsiteY115" fmla="*/ 302997 h 531465"/>
                <a:gd name="connsiteX116" fmla="*/ 147105 w 249297"/>
                <a:gd name="connsiteY116" fmla="*/ 298441 h 531465"/>
                <a:gd name="connsiteX117" fmla="*/ 145477 w 249297"/>
                <a:gd name="connsiteY117" fmla="*/ 292908 h 531465"/>
                <a:gd name="connsiteX118" fmla="*/ 148732 w 249297"/>
                <a:gd name="connsiteY118" fmla="*/ 290955 h 531465"/>
                <a:gd name="connsiteX119" fmla="*/ 154265 w 249297"/>
                <a:gd name="connsiteY119" fmla="*/ 291606 h 531465"/>
                <a:gd name="connsiteX120" fmla="*/ 157845 w 249297"/>
                <a:gd name="connsiteY120" fmla="*/ 291932 h 531465"/>
                <a:gd name="connsiteX121" fmla="*/ 157845 w 249297"/>
                <a:gd name="connsiteY121" fmla="*/ 289979 h 531465"/>
                <a:gd name="connsiteX122" fmla="*/ 157519 w 249297"/>
                <a:gd name="connsiteY122" fmla="*/ 281191 h 531465"/>
                <a:gd name="connsiteX123" fmla="*/ 159472 w 249297"/>
                <a:gd name="connsiteY123" fmla="*/ 275333 h 531465"/>
                <a:gd name="connsiteX124" fmla="*/ 160449 w 249297"/>
                <a:gd name="connsiteY124" fmla="*/ 273381 h 531465"/>
                <a:gd name="connsiteX125" fmla="*/ 160774 w 249297"/>
                <a:gd name="connsiteY125" fmla="*/ 269801 h 531465"/>
                <a:gd name="connsiteX126" fmla="*/ 161750 w 249297"/>
                <a:gd name="connsiteY126" fmla="*/ 262641 h 531465"/>
                <a:gd name="connsiteX127" fmla="*/ 163377 w 249297"/>
                <a:gd name="connsiteY127" fmla="*/ 259386 h 531465"/>
                <a:gd name="connsiteX128" fmla="*/ 165005 w 249297"/>
                <a:gd name="connsiteY128" fmla="*/ 255806 h 531465"/>
                <a:gd name="connsiteX129" fmla="*/ 174768 w 249297"/>
                <a:gd name="connsiteY129" fmla="*/ 257108 h 531465"/>
                <a:gd name="connsiteX130" fmla="*/ 179976 w 249297"/>
                <a:gd name="connsiteY130" fmla="*/ 258735 h 531465"/>
                <a:gd name="connsiteX131" fmla="*/ 181928 w 249297"/>
                <a:gd name="connsiteY131" fmla="*/ 258410 h 531465"/>
                <a:gd name="connsiteX132" fmla="*/ 193319 w 249297"/>
                <a:gd name="connsiteY132" fmla="*/ 255806 h 531465"/>
                <a:gd name="connsiteX133" fmla="*/ 194621 w 249297"/>
                <a:gd name="connsiteY133" fmla="*/ 253203 h 531465"/>
                <a:gd name="connsiteX134" fmla="*/ 197550 w 249297"/>
                <a:gd name="connsiteY134" fmla="*/ 247995 h 531465"/>
                <a:gd name="connsiteX135" fmla="*/ 203408 w 249297"/>
                <a:gd name="connsiteY135" fmla="*/ 246694 h 531465"/>
                <a:gd name="connsiteX136" fmla="*/ 206012 w 249297"/>
                <a:gd name="connsiteY136" fmla="*/ 246694 h 531465"/>
                <a:gd name="connsiteX137" fmla="*/ 205361 w 249297"/>
                <a:gd name="connsiteY137" fmla="*/ 243114 h 531465"/>
                <a:gd name="connsiteX138" fmla="*/ 204710 w 249297"/>
                <a:gd name="connsiteY138" fmla="*/ 239859 h 531465"/>
                <a:gd name="connsiteX139" fmla="*/ 206663 w 249297"/>
                <a:gd name="connsiteY139" fmla="*/ 237906 h 531465"/>
                <a:gd name="connsiteX140" fmla="*/ 210568 w 249297"/>
                <a:gd name="connsiteY140" fmla="*/ 239534 h 531465"/>
                <a:gd name="connsiteX141" fmla="*/ 211545 w 249297"/>
                <a:gd name="connsiteY141" fmla="*/ 240184 h 531465"/>
                <a:gd name="connsiteX142" fmla="*/ 211545 w 249297"/>
                <a:gd name="connsiteY142" fmla="*/ 240184 h 531465"/>
                <a:gd name="connsiteX143" fmla="*/ 213823 w 249297"/>
                <a:gd name="connsiteY143" fmla="*/ 239208 h 531465"/>
                <a:gd name="connsiteX144" fmla="*/ 218379 w 249297"/>
                <a:gd name="connsiteY144" fmla="*/ 237255 h 531465"/>
                <a:gd name="connsiteX145" fmla="*/ 221959 w 249297"/>
                <a:gd name="connsiteY145" fmla="*/ 238232 h 531465"/>
                <a:gd name="connsiteX146" fmla="*/ 223912 w 249297"/>
                <a:gd name="connsiteY146" fmla="*/ 239208 h 531465"/>
                <a:gd name="connsiteX147" fmla="*/ 225864 w 249297"/>
                <a:gd name="connsiteY147" fmla="*/ 234977 h 531465"/>
                <a:gd name="connsiteX148" fmla="*/ 228468 w 249297"/>
                <a:gd name="connsiteY148" fmla="*/ 229445 h 531465"/>
                <a:gd name="connsiteX149" fmla="*/ 234652 w 249297"/>
                <a:gd name="connsiteY149" fmla="*/ 227817 h 531465"/>
                <a:gd name="connsiteX150" fmla="*/ 236604 w 249297"/>
                <a:gd name="connsiteY150" fmla="*/ 227817 h 531465"/>
                <a:gd name="connsiteX151" fmla="*/ 236279 w 249297"/>
                <a:gd name="connsiteY151" fmla="*/ 227492 h 531465"/>
                <a:gd name="connsiteX152" fmla="*/ 235303 w 249297"/>
                <a:gd name="connsiteY152" fmla="*/ 224563 h 531465"/>
                <a:gd name="connsiteX153" fmla="*/ 239859 w 249297"/>
                <a:gd name="connsiteY153" fmla="*/ 214148 h 531465"/>
                <a:gd name="connsiteX154" fmla="*/ 241161 w 249297"/>
                <a:gd name="connsiteY154" fmla="*/ 211870 h 531465"/>
                <a:gd name="connsiteX155" fmla="*/ 249298 w 249297"/>
                <a:gd name="connsiteY155" fmla="*/ 206988 h 531465"/>
                <a:gd name="connsiteX156" fmla="*/ 248646 w 249297"/>
                <a:gd name="connsiteY156" fmla="*/ 203083 h 531465"/>
                <a:gd name="connsiteX157" fmla="*/ 248972 w 249297"/>
                <a:gd name="connsiteY157" fmla="*/ 200805 h 531465"/>
                <a:gd name="connsiteX158" fmla="*/ 240510 w 249297"/>
                <a:gd name="connsiteY158" fmla="*/ 204385 h 531465"/>
                <a:gd name="connsiteX159" fmla="*/ 227492 w 249297"/>
                <a:gd name="connsiteY159" fmla="*/ 209917 h 531465"/>
                <a:gd name="connsiteX160" fmla="*/ 221308 w 249297"/>
                <a:gd name="connsiteY160" fmla="*/ 203408 h 531465"/>
                <a:gd name="connsiteX161" fmla="*/ 219355 w 249297"/>
                <a:gd name="connsiteY161" fmla="*/ 199828 h 531465"/>
                <a:gd name="connsiteX162" fmla="*/ 219355 w 249297"/>
                <a:gd name="connsiteY162" fmla="*/ 192668 h 531465"/>
                <a:gd name="connsiteX163" fmla="*/ 219681 w 249297"/>
                <a:gd name="connsiteY163" fmla="*/ 191692 h 531465"/>
                <a:gd name="connsiteX164" fmla="*/ 207639 w 249297"/>
                <a:gd name="connsiteY164" fmla="*/ 190716 h 531465"/>
                <a:gd name="connsiteX165" fmla="*/ 207639 w 249297"/>
                <a:gd name="connsiteY165" fmla="*/ 190716 h 531465"/>
                <a:gd name="connsiteX166" fmla="*/ 196899 w 249297"/>
                <a:gd name="connsiteY166" fmla="*/ 188763 h 531465"/>
                <a:gd name="connsiteX167" fmla="*/ 197550 w 249297"/>
                <a:gd name="connsiteY167" fmla="*/ 181277 h 531465"/>
                <a:gd name="connsiteX168" fmla="*/ 201130 w 249297"/>
                <a:gd name="connsiteY168" fmla="*/ 169887 h 531465"/>
                <a:gd name="connsiteX169" fmla="*/ 206012 w 249297"/>
                <a:gd name="connsiteY169" fmla="*/ 166307 h 531465"/>
                <a:gd name="connsiteX170" fmla="*/ 206663 w 249297"/>
                <a:gd name="connsiteY170" fmla="*/ 166307 h 531465"/>
                <a:gd name="connsiteX171" fmla="*/ 206663 w 249297"/>
                <a:gd name="connsiteY171" fmla="*/ 166307 h 531465"/>
                <a:gd name="connsiteX172" fmla="*/ 206337 w 249297"/>
                <a:gd name="connsiteY172" fmla="*/ 163378 h 531465"/>
                <a:gd name="connsiteX173" fmla="*/ 205686 w 249297"/>
                <a:gd name="connsiteY173" fmla="*/ 161425 h 531465"/>
                <a:gd name="connsiteX174" fmla="*/ 201781 w 249297"/>
                <a:gd name="connsiteY174" fmla="*/ 160774 h 531465"/>
                <a:gd name="connsiteX175" fmla="*/ 191367 w 249297"/>
                <a:gd name="connsiteY175" fmla="*/ 160123 h 531465"/>
                <a:gd name="connsiteX176" fmla="*/ 186810 w 249297"/>
                <a:gd name="connsiteY176" fmla="*/ 153614 h 531465"/>
                <a:gd name="connsiteX177" fmla="*/ 183555 w 249297"/>
                <a:gd name="connsiteY177" fmla="*/ 138643 h 531465"/>
                <a:gd name="connsiteX178" fmla="*/ 187136 w 249297"/>
                <a:gd name="connsiteY178" fmla="*/ 132460 h 531465"/>
                <a:gd name="connsiteX179" fmla="*/ 189414 w 249297"/>
                <a:gd name="connsiteY179" fmla="*/ 129205 h 531465"/>
                <a:gd name="connsiteX180" fmla="*/ 182905 w 249297"/>
                <a:gd name="connsiteY180" fmla="*/ 132134 h 531465"/>
                <a:gd name="connsiteX181" fmla="*/ 182254 w 249297"/>
                <a:gd name="connsiteY181" fmla="*/ 132460 h 531465"/>
                <a:gd name="connsiteX182" fmla="*/ 182254 w 249297"/>
                <a:gd name="connsiteY182" fmla="*/ 132460 h 531465"/>
                <a:gd name="connsiteX183" fmla="*/ 174768 w 249297"/>
                <a:gd name="connsiteY183" fmla="*/ 131809 h 531465"/>
                <a:gd name="connsiteX184" fmla="*/ 169886 w 249297"/>
                <a:gd name="connsiteY184" fmla="*/ 130832 h 531465"/>
                <a:gd name="connsiteX185" fmla="*/ 158171 w 249297"/>
                <a:gd name="connsiteY185" fmla="*/ 137016 h 531465"/>
                <a:gd name="connsiteX186" fmla="*/ 152312 w 249297"/>
                <a:gd name="connsiteY186" fmla="*/ 139945 h 531465"/>
                <a:gd name="connsiteX187" fmla="*/ 150034 w 249297"/>
                <a:gd name="connsiteY187" fmla="*/ 137992 h 531465"/>
                <a:gd name="connsiteX188" fmla="*/ 149383 w 249297"/>
                <a:gd name="connsiteY188" fmla="*/ 135388 h 531465"/>
                <a:gd name="connsiteX189" fmla="*/ 149383 w 249297"/>
                <a:gd name="connsiteY189" fmla="*/ 135388 h 531465"/>
                <a:gd name="connsiteX190" fmla="*/ 153289 w 249297"/>
                <a:gd name="connsiteY190" fmla="*/ 129856 h 531465"/>
                <a:gd name="connsiteX191" fmla="*/ 153289 w 249297"/>
                <a:gd name="connsiteY191" fmla="*/ 129856 h 531465"/>
                <a:gd name="connsiteX192" fmla="*/ 153614 w 249297"/>
                <a:gd name="connsiteY192" fmla="*/ 129530 h 531465"/>
                <a:gd name="connsiteX193" fmla="*/ 153614 w 249297"/>
                <a:gd name="connsiteY193" fmla="*/ 129530 h 531465"/>
                <a:gd name="connsiteX194" fmla="*/ 154590 w 249297"/>
                <a:gd name="connsiteY194" fmla="*/ 126276 h 531465"/>
                <a:gd name="connsiteX195" fmla="*/ 154265 w 249297"/>
                <a:gd name="connsiteY195" fmla="*/ 123672 h 531465"/>
                <a:gd name="connsiteX196" fmla="*/ 152637 w 249297"/>
                <a:gd name="connsiteY196" fmla="*/ 121719 h 531465"/>
                <a:gd name="connsiteX197" fmla="*/ 150359 w 249297"/>
                <a:gd name="connsiteY197" fmla="*/ 119767 h 531465"/>
                <a:gd name="connsiteX198" fmla="*/ 150034 w 249297"/>
                <a:gd name="connsiteY198" fmla="*/ 114234 h 531465"/>
                <a:gd name="connsiteX199" fmla="*/ 150359 w 249297"/>
                <a:gd name="connsiteY199" fmla="*/ 112281 h 531465"/>
                <a:gd name="connsiteX200" fmla="*/ 155241 w 249297"/>
                <a:gd name="connsiteY200" fmla="*/ 108376 h 531465"/>
                <a:gd name="connsiteX201" fmla="*/ 157845 w 249297"/>
                <a:gd name="connsiteY201" fmla="*/ 107400 h 531465"/>
                <a:gd name="connsiteX202" fmla="*/ 158496 w 249297"/>
                <a:gd name="connsiteY202" fmla="*/ 99914 h 531465"/>
                <a:gd name="connsiteX203" fmla="*/ 158496 w 249297"/>
                <a:gd name="connsiteY203" fmla="*/ 96660 h 531465"/>
                <a:gd name="connsiteX204" fmla="*/ 164354 w 249297"/>
                <a:gd name="connsiteY204" fmla="*/ 92754 h 531465"/>
                <a:gd name="connsiteX205" fmla="*/ 166307 w 249297"/>
                <a:gd name="connsiteY205" fmla="*/ 92429 h 531465"/>
                <a:gd name="connsiteX206" fmla="*/ 166958 w 249297"/>
                <a:gd name="connsiteY206" fmla="*/ 90151 h 531465"/>
                <a:gd name="connsiteX207" fmla="*/ 167608 w 249297"/>
                <a:gd name="connsiteY207" fmla="*/ 86896 h 531465"/>
                <a:gd name="connsiteX208" fmla="*/ 172816 w 249297"/>
                <a:gd name="connsiteY208" fmla="*/ 85594 h 531465"/>
                <a:gd name="connsiteX209" fmla="*/ 174118 w 249297"/>
                <a:gd name="connsiteY209" fmla="*/ 85920 h 531465"/>
                <a:gd name="connsiteX210" fmla="*/ 178674 w 249297"/>
                <a:gd name="connsiteY210" fmla="*/ 81689 h 531465"/>
                <a:gd name="connsiteX211" fmla="*/ 182254 w 249297"/>
                <a:gd name="connsiteY211" fmla="*/ 78109 h 531465"/>
                <a:gd name="connsiteX212" fmla="*/ 181928 w 249297"/>
                <a:gd name="connsiteY212" fmla="*/ 77132 h 531465"/>
                <a:gd name="connsiteX213" fmla="*/ 181928 w 249297"/>
                <a:gd name="connsiteY213" fmla="*/ 77132 h 531465"/>
                <a:gd name="connsiteX214" fmla="*/ 179325 w 249297"/>
                <a:gd name="connsiteY214" fmla="*/ 68020 h 531465"/>
                <a:gd name="connsiteX215" fmla="*/ 181928 w 249297"/>
                <a:gd name="connsiteY215" fmla="*/ 62812 h 531465"/>
                <a:gd name="connsiteX216" fmla="*/ 181928 w 249297"/>
                <a:gd name="connsiteY216" fmla="*/ 62812 h 531465"/>
                <a:gd name="connsiteX217" fmla="*/ 183230 w 249297"/>
                <a:gd name="connsiteY217" fmla="*/ 60534 h 531465"/>
                <a:gd name="connsiteX218" fmla="*/ 183555 w 249297"/>
                <a:gd name="connsiteY218" fmla="*/ 46865 h 531465"/>
                <a:gd name="connsiteX219" fmla="*/ 182905 w 249297"/>
                <a:gd name="connsiteY219" fmla="*/ 27338 h 531465"/>
                <a:gd name="connsiteX220" fmla="*/ 178349 w 249297"/>
                <a:gd name="connsiteY220" fmla="*/ 26036 h 531465"/>
                <a:gd name="connsiteX221" fmla="*/ 172490 w 249297"/>
                <a:gd name="connsiteY221" fmla="*/ 24083 h 531465"/>
                <a:gd name="connsiteX222" fmla="*/ 167608 w 249297"/>
                <a:gd name="connsiteY222" fmla="*/ 13018 h 531465"/>
                <a:gd name="connsiteX223" fmla="*/ 167608 w 249297"/>
                <a:gd name="connsiteY223" fmla="*/ 13018 h 531465"/>
                <a:gd name="connsiteX224" fmla="*/ 166632 w 249297"/>
                <a:gd name="connsiteY224" fmla="*/ 9764 h 531465"/>
                <a:gd name="connsiteX225" fmla="*/ 159146 w 249297"/>
                <a:gd name="connsiteY225" fmla="*/ 3255 h 531465"/>
                <a:gd name="connsiteX226" fmla="*/ 153614 w 249297"/>
                <a:gd name="connsiteY226" fmla="*/ 0 h 531465"/>
                <a:gd name="connsiteX227" fmla="*/ 150359 w 249297"/>
                <a:gd name="connsiteY227" fmla="*/ 4556 h 531465"/>
                <a:gd name="connsiteX228" fmla="*/ 148407 w 249297"/>
                <a:gd name="connsiteY228" fmla="*/ 7485 h 531465"/>
                <a:gd name="connsiteX229" fmla="*/ 148732 w 249297"/>
                <a:gd name="connsiteY229" fmla="*/ 14645 h 531465"/>
                <a:gd name="connsiteX230" fmla="*/ 148732 w 249297"/>
                <a:gd name="connsiteY230" fmla="*/ 14645 h 531465"/>
                <a:gd name="connsiteX231" fmla="*/ 142874 w 249297"/>
                <a:gd name="connsiteY231" fmla="*/ 19853 h 531465"/>
                <a:gd name="connsiteX232" fmla="*/ 135714 w 249297"/>
                <a:gd name="connsiteY232" fmla="*/ 25711 h 531465"/>
                <a:gd name="connsiteX233" fmla="*/ 137667 w 249297"/>
                <a:gd name="connsiteY233" fmla="*/ 30267 h 531465"/>
                <a:gd name="connsiteX234" fmla="*/ 140596 w 249297"/>
                <a:gd name="connsiteY234" fmla="*/ 42960 h 531465"/>
                <a:gd name="connsiteX235" fmla="*/ 131483 w 249297"/>
                <a:gd name="connsiteY235" fmla="*/ 39380 h 531465"/>
                <a:gd name="connsiteX236" fmla="*/ 125300 w 249297"/>
                <a:gd name="connsiteY236" fmla="*/ 35474 h 531465"/>
                <a:gd name="connsiteX237" fmla="*/ 116187 w 249297"/>
                <a:gd name="connsiteY237" fmla="*/ 38729 h 531465"/>
                <a:gd name="connsiteX238" fmla="*/ 104796 w 249297"/>
                <a:gd name="connsiteY238" fmla="*/ 45563 h 531465"/>
                <a:gd name="connsiteX239" fmla="*/ 96009 w 249297"/>
                <a:gd name="connsiteY239" fmla="*/ 51747 h 531465"/>
                <a:gd name="connsiteX240" fmla="*/ 89825 w 249297"/>
                <a:gd name="connsiteY240" fmla="*/ 54351 h 531465"/>
                <a:gd name="connsiteX241" fmla="*/ 84944 w 249297"/>
                <a:gd name="connsiteY241" fmla="*/ 59233 h 531465"/>
                <a:gd name="connsiteX242" fmla="*/ 84944 w 249297"/>
                <a:gd name="connsiteY242" fmla="*/ 59233 h 531465"/>
                <a:gd name="connsiteX243" fmla="*/ 84292 w 249297"/>
                <a:gd name="connsiteY243" fmla="*/ 60209 h 531465"/>
                <a:gd name="connsiteX244" fmla="*/ 84292 w 249297"/>
                <a:gd name="connsiteY244" fmla="*/ 60209 h 531465"/>
                <a:gd name="connsiteX245" fmla="*/ 86245 w 249297"/>
                <a:gd name="connsiteY245" fmla="*/ 66392 h 531465"/>
                <a:gd name="connsiteX246" fmla="*/ 87547 w 249297"/>
                <a:gd name="connsiteY246" fmla="*/ 70949 h 531465"/>
                <a:gd name="connsiteX247" fmla="*/ 85269 w 249297"/>
                <a:gd name="connsiteY247" fmla="*/ 75505 h 531465"/>
                <a:gd name="connsiteX248" fmla="*/ 85269 w 249297"/>
                <a:gd name="connsiteY248" fmla="*/ 75505 h 531465"/>
                <a:gd name="connsiteX249" fmla="*/ 83316 w 249297"/>
                <a:gd name="connsiteY249" fmla="*/ 78434 h 531465"/>
                <a:gd name="connsiteX250" fmla="*/ 82665 w 249297"/>
                <a:gd name="connsiteY250" fmla="*/ 81038 h 531465"/>
                <a:gd name="connsiteX251" fmla="*/ 81363 w 249297"/>
                <a:gd name="connsiteY251" fmla="*/ 85269 h 531465"/>
                <a:gd name="connsiteX252" fmla="*/ 81363 w 249297"/>
                <a:gd name="connsiteY252" fmla="*/ 85269 h 531465"/>
                <a:gd name="connsiteX253" fmla="*/ 77783 w 249297"/>
                <a:gd name="connsiteY253" fmla="*/ 87872 h 531465"/>
                <a:gd name="connsiteX254" fmla="*/ 71925 w 249297"/>
                <a:gd name="connsiteY254" fmla="*/ 93405 h 531465"/>
                <a:gd name="connsiteX255" fmla="*/ 72576 w 249297"/>
                <a:gd name="connsiteY255" fmla="*/ 97636 h 531465"/>
                <a:gd name="connsiteX256" fmla="*/ 73553 w 249297"/>
                <a:gd name="connsiteY256" fmla="*/ 101541 h 531465"/>
                <a:gd name="connsiteX257" fmla="*/ 73553 w 249297"/>
                <a:gd name="connsiteY257" fmla="*/ 103494 h 531465"/>
                <a:gd name="connsiteX258" fmla="*/ 72576 w 249297"/>
                <a:gd name="connsiteY258" fmla="*/ 110979 h 531465"/>
                <a:gd name="connsiteX259" fmla="*/ 72576 w 249297"/>
                <a:gd name="connsiteY259" fmla="*/ 110979 h 531465"/>
                <a:gd name="connsiteX260" fmla="*/ 69322 w 249297"/>
                <a:gd name="connsiteY260" fmla="*/ 115861 h 531465"/>
                <a:gd name="connsiteX261" fmla="*/ 69322 w 249297"/>
                <a:gd name="connsiteY261" fmla="*/ 115861 h 531465"/>
                <a:gd name="connsiteX262" fmla="*/ 67369 w 249297"/>
                <a:gd name="connsiteY262" fmla="*/ 117814 h 531465"/>
                <a:gd name="connsiteX263" fmla="*/ 63789 w 249297"/>
                <a:gd name="connsiteY263" fmla="*/ 127578 h 531465"/>
                <a:gd name="connsiteX264" fmla="*/ 58582 w 249297"/>
                <a:gd name="connsiteY264" fmla="*/ 141572 h 531465"/>
                <a:gd name="connsiteX265" fmla="*/ 53700 w 249297"/>
                <a:gd name="connsiteY265" fmla="*/ 142548 h 531465"/>
                <a:gd name="connsiteX266" fmla="*/ 53700 w 249297"/>
                <a:gd name="connsiteY266" fmla="*/ 142548 h 531465"/>
                <a:gd name="connsiteX267" fmla="*/ 51422 w 249297"/>
                <a:gd name="connsiteY267" fmla="*/ 139619 h 531465"/>
                <a:gd name="connsiteX268" fmla="*/ 48818 w 249297"/>
                <a:gd name="connsiteY268" fmla="*/ 136690 h 531465"/>
                <a:gd name="connsiteX269" fmla="*/ 37753 w 249297"/>
                <a:gd name="connsiteY269" fmla="*/ 133761 h 531465"/>
                <a:gd name="connsiteX270" fmla="*/ 32545 w 249297"/>
                <a:gd name="connsiteY270" fmla="*/ 133436 h 531465"/>
                <a:gd name="connsiteX271" fmla="*/ 32545 w 249297"/>
                <a:gd name="connsiteY271" fmla="*/ 133436 h 531465"/>
                <a:gd name="connsiteX272" fmla="*/ 32871 w 249297"/>
                <a:gd name="connsiteY272" fmla="*/ 133761 h 531465"/>
                <a:gd name="connsiteX273" fmla="*/ 34173 w 249297"/>
                <a:gd name="connsiteY273" fmla="*/ 136039 h 531465"/>
                <a:gd name="connsiteX274" fmla="*/ 37101 w 249297"/>
                <a:gd name="connsiteY274" fmla="*/ 142874 h 531465"/>
                <a:gd name="connsiteX275" fmla="*/ 37427 w 249297"/>
                <a:gd name="connsiteY275" fmla="*/ 147430 h 531465"/>
                <a:gd name="connsiteX276" fmla="*/ 36451 w 249297"/>
                <a:gd name="connsiteY276" fmla="*/ 163703 h 531465"/>
                <a:gd name="connsiteX277" fmla="*/ 31569 w 249297"/>
                <a:gd name="connsiteY277" fmla="*/ 165656 h 531465"/>
                <a:gd name="connsiteX278" fmla="*/ 30267 w 249297"/>
                <a:gd name="connsiteY278" fmla="*/ 164679 h 531465"/>
                <a:gd name="connsiteX279" fmla="*/ 29942 w 249297"/>
                <a:gd name="connsiteY279" fmla="*/ 164028 h 531465"/>
                <a:gd name="connsiteX280" fmla="*/ 29291 w 249297"/>
                <a:gd name="connsiteY280" fmla="*/ 169561 h 531465"/>
                <a:gd name="connsiteX281" fmla="*/ 28640 w 249297"/>
                <a:gd name="connsiteY281" fmla="*/ 175094 h 531465"/>
                <a:gd name="connsiteX282" fmla="*/ 29617 w 249297"/>
                <a:gd name="connsiteY282" fmla="*/ 181277 h 531465"/>
                <a:gd name="connsiteX283" fmla="*/ 30592 w 249297"/>
                <a:gd name="connsiteY283" fmla="*/ 187461 h 531465"/>
                <a:gd name="connsiteX284" fmla="*/ 27664 w 249297"/>
                <a:gd name="connsiteY284" fmla="*/ 192668 h 531465"/>
                <a:gd name="connsiteX285" fmla="*/ 27664 w 249297"/>
                <a:gd name="connsiteY285" fmla="*/ 192668 h 531465"/>
                <a:gd name="connsiteX286" fmla="*/ 27013 w 249297"/>
                <a:gd name="connsiteY286" fmla="*/ 192994 h 531465"/>
                <a:gd name="connsiteX287" fmla="*/ 27013 w 249297"/>
                <a:gd name="connsiteY287" fmla="*/ 192994 h 531465"/>
                <a:gd name="connsiteX288" fmla="*/ 20829 w 249297"/>
                <a:gd name="connsiteY288" fmla="*/ 191366 h 531465"/>
                <a:gd name="connsiteX289" fmla="*/ 17574 w 249297"/>
                <a:gd name="connsiteY289" fmla="*/ 190065 h 531465"/>
                <a:gd name="connsiteX290" fmla="*/ 15947 w 249297"/>
                <a:gd name="connsiteY290" fmla="*/ 192343 h 531465"/>
                <a:gd name="connsiteX291" fmla="*/ 15622 w 249297"/>
                <a:gd name="connsiteY291" fmla="*/ 193645 h 531465"/>
                <a:gd name="connsiteX292" fmla="*/ 16273 w 249297"/>
                <a:gd name="connsiteY292" fmla="*/ 202757 h 531465"/>
                <a:gd name="connsiteX293" fmla="*/ 16598 w 249297"/>
                <a:gd name="connsiteY293" fmla="*/ 212846 h 531465"/>
                <a:gd name="connsiteX294" fmla="*/ 12367 w 249297"/>
                <a:gd name="connsiteY294" fmla="*/ 214474 h 531465"/>
                <a:gd name="connsiteX295" fmla="*/ 12367 w 249297"/>
                <a:gd name="connsiteY295" fmla="*/ 214474 h 531465"/>
                <a:gd name="connsiteX296" fmla="*/ 10740 w 249297"/>
                <a:gd name="connsiteY296" fmla="*/ 213823 h 531465"/>
                <a:gd name="connsiteX297" fmla="*/ 8136 w 249297"/>
                <a:gd name="connsiteY297" fmla="*/ 212521 h 531465"/>
                <a:gd name="connsiteX298" fmla="*/ 5533 w 249297"/>
                <a:gd name="connsiteY298" fmla="*/ 211870 h 531465"/>
                <a:gd name="connsiteX299" fmla="*/ 1301 w 249297"/>
                <a:gd name="connsiteY299" fmla="*/ 218054 h 531465"/>
                <a:gd name="connsiteX300" fmla="*/ 0 w 249297"/>
                <a:gd name="connsiteY300" fmla="*/ 220983 h 531465"/>
                <a:gd name="connsiteX301" fmla="*/ 0 w 249297"/>
                <a:gd name="connsiteY301" fmla="*/ 220983 h 531465"/>
                <a:gd name="connsiteX302" fmla="*/ 172164 w 249297"/>
                <a:gd name="connsiteY302" fmla="*/ 459214 h 531465"/>
                <a:gd name="connsiteX303" fmla="*/ 172490 w 249297"/>
                <a:gd name="connsiteY303" fmla="*/ 468002 h 531465"/>
                <a:gd name="connsiteX304" fmla="*/ 178023 w 249297"/>
                <a:gd name="connsiteY304" fmla="*/ 462795 h 531465"/>
                <a:gd name="connsiteX305" fmla="*/ 173792 w 249297"/>
                <a:gd name="connsiteY305" fmla="*/ 456611 h 531465"/>
                <a:gd name="connsiteX306" fmla="*/ 172164 w 249297"/>
                <a:gd name="connsiteY306" fmla="*/ 459214 h 531465"/>
                <a:gd name="connsiteX307" fmla="*/ 172164 w 249297"/>
                <a:gd name="connsiteY307" fmla="*/ 459214 h 531465"/>
                <a:gd name="connsiteX308" fmla="*/ 171514 w 249297"/>
                <a:gd name="connsiteY308" fmla="*/ 490132 h 531465"/>
                <a:gd name="connsiteX309" fmla="*/ 167283 w 249297"/>
                <a:gd name="connsiteY309" fmla="*/ 497293 h 531465"/>
                <a:gd name="connsiteX310" fmla="*/ 174443 w 249297"/>
                <a:gd name="connsiteY310" fmla="*/ 494689 h 531465"/>
                <a:gd name="connsiteX311" fmla="*/ 171514 w 249297"/>
                <a:gd name="connsiteY311" fmla="*/ 490132 h 531465"/>
                <a:gd name="connsiteX312" fmla="*/ 171514 w 249297"/>
                <a:gd name="connsiteY312" fmla="*/ 490132 h 531465"/>
                <a:gd name="connsiteX313" fmla="*/ 33522 w 249297"/>
                <a:gd name="connsiteY313" fmla="*/ 271103 h 531465"/>
                <a:gd name="connsiteX314" fmla="*/ 44587 w 249297"/>
                <a:gd name="connsiteY314" fmla="*/ 282819 h 531465"/>
                <a:gd name="connsiteX315" fmla="*/ 42960 w 249297"/>
                <a:gd name="connsiteY315" fmla="*/ 270452 h 531465"/>
                <a:gd name="connsiteX316" fmla="*/ 35149 w 249297"/>
                <a:gd name="connsiteY316" fmla="*/ 265895 h 531465"/>
                <a:gd name="connsiteX317" fmla="*/ 33522 w 249297"/>
                <a:gd name="connsiteY317" fmla="*/ 271103 h 531465"/>
                <a:gd name="connsiteX318" fmla="*/ 33522 w 249297"/>
                <a:gd name="connsiteY318" fmla="*/ 271103 h 53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249297" h="531465">
                  <a:moveTo>
                    <a:pt x="0" y="220983"/>
                  </a:moveTo>
                  <a:cubicBezTo>
                    <a:pt x="1627" y="224237"/>
                    <a:pt x="3255" y="226841"/>
                    <a:pt x="3905" y="227817"/>
                  </a:cubicBezTo>
                  <a:cubicBezTo>
                    <a:pt x="5858" y="230095"/>
                    <a:pt x="5858" y="226515"/>
                    <a:pt x="7486" y="226515"/>
                  </a:cubicBezTo>
                  <a:cubicBezTo>
                    <a:pt x="8787" y="226515"/>
                    <a:pt x="11391" y="234977"/>
                    <a:pt x="13995" y="236930"/>
                  </a:cubicBezTo>
                  <a:cubicBezTo>
                    <a:pt x="16598" y="238883"/>
                    <a:pt x="14971" y="234001"/>
                    <a:pt x="16598" y="233024"/>
                  </a:cubicBezTo>
                  <a:cubicBezTo>
                    <a:pt x="18226" y="232048"/>
                    <a:pt x="20504" y="241161"/>
                    <a:pt x="22131" y="241486"/>
                  </a:cubicBezTo>
                  <a:cubicBezTo>
                    <a:pt x="23758" y="241812"/>
                    <a:pt x="25710" y="236930"/>
                    <a:pt x="27664" y="239208"/>
                  </a:cubicBezTo>
                  <a:cubicBezTo>
                    <a:pt x="29617" y="241486"/>
                    <a:pt x="25386" y="245717"/>
                    <a:pt x="24409" y="248321"/>
                  </a:cubicBezTo>
                  <a:cubicBezTo>
                    <a:pt x="23432" y="250599"/>
                    <a:pt x="25060" y="253528"/>
                    <a:pt x="25710" y="254504"/>
                  </a:cubicBezTo>
                  <a:cubicBezTo>
                    <a:pt x="26362" y="255481"/>
                    <a:pt x="29617" y="250599"/>
                    <a:pt x="30267" y="249948"/>
                  </a:cubicBezTo>
                  <a:cubicBezTo>
                    <a:pt x="30918" y="249297"/>
                    <a:pt x="44262" y="252552"/>
                    <a:pt x="44913" y="252877"/>
                  </a:cubicBezTo>
                  <a:cubicBezTo>
                    <a:pt x="45563" y="253203"/>
                    <a:pt x="43610" y="255806"/>
                    <a:pt x="43285" y="257759"/>
                  </a:cubicBezTo>
                  <a:cubicBezTo>
                    <a:pt x="43285" y="259712"/>
                    <a:pt x="47191" y="258410"/>
                    <a:pt x="48818" y="259386"/>
                  </a:cubicBezTo>
                  <a:cubicBezTo>
                    <a:pt x="50771" y="260363"/>
                    <a:pt x="47516" y="261990"/>
                    <a:pt x="46540" y="262966"/>
                  </a:cubicBezTo>
                  <a:cubicBezTo>
                    <a:pt x="45889" y="264268"/>
                    <a:pt x="53049" y="268173"/>
                    <a:pt x="54676" y="269801"/>
                  </a:cubicBezTo>
                  <a:cubicBezTo>
                    <a:pt x="56304" y="271428"/>
                    <a:pt x="54351" y="282819"/>
                    <a:pt x="53700" y="285097"/>
                  </a:cubicBezTo>
                  <a:cubicBezTo>
                    <a:pt x="53049" y="287701"/>
                    <a:pt x="54676" y="285748"/>
                    <a:pt x="57605" y="288677"/>
                  </a:cubicBezTo>
                  <a:cubicBezTo>
                    <a:pt x="60535" y="291606"/>
                    <a:pt x="61510" y="297464"/>
                    <a:pt x="64114" y="303973"/>
                  </a:cubicBezTo>
                  <a:cubicBezTo>
                    <a:pt x="66718" y="310482"/>
                    <a:pt x="68019" y="318944"/>
                    <a:pt x="68345" y="323826"/>
                  </a:cubicBezTo>
                  <a:cubicBezTo>
                    <a:pt x="68671" y="328708"/>
                    <a:pt x="65741" y="330986"/>
                    <a:pt x="65416" y="334241"/>
                  </a:cubicBezTo>
                  <a:cubicBezTo>
                    <a:pt x="64765" y="337495"/>
                    <a:pt x="63138" y="345631"/>
                    <a:pt x="63138" y="350188"/>
                  </a:cubicBezTo>
                  <a:cubicBezTo>
                    <a:pt x="63138" y="354744"/>
                    <a:pt x="61185" y="359951"/>
                    <a:pt x="60209" y="364833"/>
                  </a:cubicBezTo>
                  <a:cubicBezTo>
                    <a:pt x="59558" y="369715"/>
                    <a:pt x="65741" y="360928"/>
                    <a:pt x="68345" y="358650"/>
                  </a:cubicBezTo>
                  <a:cubicBezTo>
                    <a:pt x="70949" y="356371"/>
                    <a:pt x="68671" y="352791"/>
                    <a:pt x="71925" y="352140"/>
                  </a:cubicBezTo>
                  <a:cubicBezTo>
                    <a:pt x="75180" y="351490"/>
                    <a:pt x="71925" y="359626"/>
                    <a:pt x="71274" y="361253"/>
                  </a:cubicBezTo>
                  <a:cubicBezTo>
                    <a:pt x="70623" y="362880"/>
                    <a:pt x="71274" y="364833"/>
                    <a:pt x="73227" y="363857"/>
                  </a:cubicBezTo>
                  <a:cubicBezTo>
                    <a:pt x="75180" y="362880"/>
                    <a:pt x="77132" y="360602"/>
                    <a:pt x="79736" y="359626"/>
                  </a:cubicBezTo>
                  <a:cubicBezTo>
                    <a:pt x="82340" y="358650"/>
                    <a:pt x="80387" y="361253"/>
                    <a:pt x="78760" y="363857"/>
                  </a:cubicBezTo>
                  <a:cubicBezTo>
                    <a:pt x="77132" y="366460"/>
                    <a:pt x="79085" y="371668"/>
                    <a:pt x="80387" y="370691"/>
                  </a:cubicBezTo>
                  <a:cubicBezTo>
                    <a:pt x="81363" y="369715"/>
                    <a:pt x="82665" y="364508"/>
                    <a:pt x="84618" y="363531"/>
                  </a:cubicBezTo>
                  <a:cubicBezTo>
                    <a:pt x="86571" y="362555"/>
                    <a:pt x="84944" y="369389"/>
                    <a:pt x="86245" y="370691"/>
                  </a:cubicBezTo>
                  <a:cubicBezTo>
                    <a:pt x="87547" y="371668"/>
                    <a:pt x="90150" y="362555"/>
                    <a:pt x="92103" y="361578"/>
                  </a:cubicBezTo>
                  <a:cubicBezTo>
                    <a:pt x="94056" y="360277"/>
                    <a:pt x="89500" y="373295"/>
                    <a:pt x="89825" y="374922"/>
                  </a:cubicBezTo>
                  <a:cubicBezTo>
                    <a:pt x="90150" y="376224"/>
                    <a:pt x="93405" y="374922"/>
                    <a:pt x="96334" y="371017"/>
                  </a:cubicBezTo>
                  <a:cubicBezTo>
                    <a:pt x="99263" y="366786"/>
                    <a:pt x="99589" y="362229"/>
                    <a:pt x="101216" y="360928"/>
                  </a:cubicBezTo>
                  <a:cubicBezTo>
                    <a:pt x="102518" y="359626"/>
                    <a:pt x="105447" y="360602"/>
                    <a:pt x="107074" y="359951"/>
                  </a:cubicBezTo>
                  <a:cubicBezTo>
                    <a:pt x="108701" y="359300"/>
                    <a:pt x="108701" y="357999"/>
                    <a:pt x="109353" y="356046"/>
                  </a:cubicBezTo>
                  <a:cubicBezTo>
                    <a:pt x="110003" y="354093"/>
                    <a:pt x="113258" y="356371"/>
                    <a:pt x="115862" y="355395"/>
                  </a:cubicBezTo>
                  <a:cubicBezTo>
                    <a:pt x="118465" y="354418"/>
                    <a:pt x="116512" y="351490"/>
                    <a:pt x="117814" y="349862"/>
                  </a:cubicBezTo>
                  <a:cubicBezTo>
                    <a:pt x="119116" y="348235"/>
                    <a:pt x="123346" y="351815"/>
                    <a:pt x="125625" y="351164"/>
                  </a:cubicBezTo>
                  <a:cubicBezTo>
                    <a:pt x="127578" y="350513"/>
                    <a:pt x="131158" y="346608"/>
                    <a:pt x="131809" y="344980"/>
                  </a:cubicBezTo>
                  <a:cubicBezTo>
                    <a:pt x="132459" y="343353"/>
                    <a:pt x="131809" y="343353"/>
                    <a:pt x="131483" y="341400"/>
                  </a:cubicBezTo>
                  <a:cubicBezTo>
                    <a:pt x="131158" y="339773"/>
                    <a:pt x="133436" y="333915"/>
                    <a:pt x="133436" y="331311"/>
                  </a:cubicBezTo>
                  <a:cubicBezTo>
                    <a:pt x="133436" y="328708"/>
                    <a:pt x="133436" y="326104"/>
                    <a:pt x="133762" y="325453"/>
                  </a:cubicBezTo>
                  <a:cubicBezTo>
                    <a:pt x="134087" y="325128"/>
                    <a:pt x="141246" y="331962"/>
                    <a:pt x="143199" y="334241"/>
                  </a:cubicBezTo>
                  <a:cubicBezTo>
                    <a:pt x="145477" y="336519"/>
                    <a:pt x="144827" y="348235"/>
                    <a:pt x="148732" y="351164"/>
                  </a:cubicBezTo>
                  <a:cubicBezTo>
                    <a:pt x="152637" y="354093"/>
                    <a:pt x="155241" y="348560"/>
                    <a:pt x="158496" y="348886"/>
                  </a:cubicBezTo>
                  <a:cubicBezTo>
                    <a:pt x="161750" y="349211"/>
                    <a:pt x="159472" y="350513"/>
                    <a:pt x="156868" y="352466"/>
                  </a:cubicBezTo>
                  <a:cubicBezTo>
                    <a:pt x="154590" y="354418"/>
                    <a:pt x="154590" y="358324"/>
                    <a:pt x="154265" y="363206"/>
                  </a:cubicBezTo>
                  <a:cubicBezTo>
                    <a:pt x="153940" y="368088"/>
                    <a:pt x="157519" y="371993"/>
                    <a:pt x="158171" y="375248"/>
                  </a:cubicBezTo>
                  <a:cubicBezTo>
                    <a:pt x="158821" y="378502"/>
                    <a:pt x="157845" y="391846"/>
                    <a:pt x="159472" y="399006"/>
                  </a:cubicBezTo>
                  <a:cubicBezTo>
                    <a:pt x="161099" y="406166"/>
                    <a:pt x="164028" y="404538"/>
                    <a:pt x="165330" y="405515"/>
                  </a:cubicBezTo>
                  <a:cubicBezTo>
                    <a:pt x="166958" y="406817"/>
                    <a:pt x="165981" y="415278"/>
                    <a:pt x="167608" y="421136"/>
                  </a:cubicBezTo>
                  <a:cubicBezTo>
                    <a:pt x="169236" y="426995"/>
                    <a:pt x="168585" y="434155"/>
                    <a:pt x="170212" y="434805"/>
                  </a:cubicBezTo>
                  <a:cubicBezTo>
                    <a:pt x="172164" y="435456"/>
                    <a:pt x="171839" y="424391"/>
                    <a:pt x="172816" y="424716"/>
                  </a:cubicBezTo>
                  <a:cubicBezTo>
                    <a:pt x="173792" y="425042"/>
                    <a:pt x="183881" y="457913"/>
                    <a:pt x="184532" y="459865"/>
                  </a:cubicBezTo>
                  <a:cubicBezTo>
                    <a:pt x="185183" y="461818"/>
                    <a:pt x="180627" y="469954"/>
                    <a:pt x="179650" y="472558"/>
                  </a:cubicBezTo>
                  <a:cubicBezTo>
                    <a:pt x="178999" y="475162"/>
                    <a:pt x="184207" y="472884"/>
                    <a:pt x="185183" y="474185"/>
                  </a:cubicBezTo>
                  <a:cubicBezTo>
                    <a:pt x="186159" y="475487"/>
                    <a:pt x="185834" y="477765"/>
                    <a:pt x="184858" y="481996"/>
                  </a:cubicBezTo>
                  <a:cubicBezTo>
                    <a:pt x="184207" y="486227"/>
                    <a:pt x="182254" y="484274"/>
                    <a:pt x="182254" y="484274"/>
                  </a:cubicBezTo>
                  <a:cubicBezTo>
                    <a:pt x="182254" y="484274"/>
                    <a:pt x="181277" y="487529"/>
                    <a:pt x="183230" y="488831"/>
                  </a:cubicBezTo>
                  <a:cubicBezTo>
                    <a:pt x="185183" y="490132"/>
                    <a:pt x="188437" y="485902"/>
                    <a:pt x="188763" y="487529"/>
                  </a:cubicBezTo>
                  <a:cubicBezTo>
                    <a:pt x="189089" y="489156"/>
                    <a:pt x="186485" y="506080"/>
                    <a:pt x="184858" y="509334"/>
                  </a:cubicBezTo>
                  <a:cubicBezTo>
                    <a:pt x="183230" y="512589"/>
                    <a:pt x="180627" y="514541"/>
                    <a:pt x="178674" y="516169"/>
                  </a:cubicBezTo>
                  <a:cubicBezTo>
                    <a:pt x="176721" y="517796"/>
                    <a:pt x="178999" y="520400"/>
                    <a:pt x="179325" y="524631"/>
                  </a:cubicBezTo>
                  <a:cubicBezTo>
                    <a:pt x="179325" y="526258"/>
                    <a:pt x="179650" y="528536"/>
                    <a:pt x="179976" y="531465"/>
                  </a:cubicBezTo>
                  <a:cubicBezTo>
                    <a:pt x="181928" y="529838"/>
                    <a:pt x="184207" y="527885"/>
                    <a:pt x="185183" y="526258"/>
                  </a:cubicBezTo>
                  <a:cubicBezTo>
                    <a:pt x="186159" y="524631"/>
                    <a:pt x="186810" y="523003"/>
                    <a:pt x="187136" y="521051"/>
                  </a:cubicBezTo>
                  <a:cubicBezTo>
                    <a:pt x="187461" y="519098"/>
                    <a:pt x="187786" y="516820"/>
                    <a:pt x="187786" y="514216"/>
                  </a:cubicBezTo>
                  <a:cubicBezTo>
                    <a:pt x="188112" y="510311"/>
                    <a:pt x="190390" y="509009"/>
                    <a:pt x="192668" y="508032"/>
                  </a:cubicBezTo>
                  <a:cubicBezTo>
                    <a:pt x="193645" y="507381"/>
                    <a:pt x="194621" y="507056"/>
                    <a:pt x="195272" y="506080"/>
                  </a:cubicBezTo>
                  <a:lnTo>
                    <a:pt x="195272" y="506080"/>
                  </a:lnTo>
                  <a:cubicBezTo>
                    <a:pt x="196248" y="504453"/>
                    <a:pt x="199828" y="498594"/>
                    <a:pt x="202758" y="493062"/>
                  </a:cubicBezTo>
                  <a:cubicBezTo>
                    <a:pt x="205361" y="488180"/>
                    <a:pt x="207964" y="483949"/>
                    <a:pt x="207964" y="483623"/>
                  </a:cubicBezTo>
                  <a:cubicBezTo>
                    <a:pt x="207964" y="483298"/>
                    <a:pt x="207314" y="477765"/>
                    <a:pt x="206012" y="473209"/>
                  </a:cubicBezTo>
                  <a:cubicBezTo>
                    <a:pt x="205361" y="470931"/>
                    <a:pt x="204385" y="468978"/>
                    <a:pt x="203408" y="468002"/>
                  </a:cubicBezTo>
                  <a:cubicBezTo>
                    <a:pt x="200480" y="465398"/>
                    <a:pt x="197225" y="458889"/>
                    <a:pt x="195272" y="455309"/>
                  </a:cubicBezTo>
                  <a:cubicBezTo>
                    <a:pt x="194946" y="454333"/>
                    <a:pt x="194621" y="453682"/>
                    <a:pt x="194295" y="453356"/>
                  </a:cubicBezTo>
                  <a:cubicBezTo>
                    <a:pt x="192994" y="451078"/>
                    <a:pt x="194621" y="449776"/>
                    <a:pt x="196248" y="448800"/>
                  </a:cubicBezTo>
                  <a:cubicBezTo>
                    <a:pt x="196899" y="448475"/>
                    <a:pt x="197550" y="448149"/>
                    <a:pt x="197876" y="447498"/>
                  </a:cubicBezTo>
                  <a:cubicBezTo>
                    <a:pt x="198526" y="446522"/>
                    <a:pt x="197550" y="439036"/>
                    <a:pt x="197225" y="434480"/>
                  </a:cubicBezTo>
                  <a:cubicBezTo>
                    <a:pt x="196899" y="432853"/>
                    <a:pt x="196899" y="431551"/>
                    <a:pt x="196899" y="431226"/>
                  </a:cubicBezTo>
                  <a:cubicBezTo>
                    <a:pt x="196899" y="430575"/>
                    <a:pt x="186485" y="419509"/>
                    <a:pt x="180301" y="412675"/>
                  </a:cubicBezTo>
                  <a:cubicBezTo>
                    <a:pt x="177698" y="410071"/>
                    <a:pt x="176071" y="407793"/>
                    <a:pt x="175419" y="407467"/>
                  </a:cubicBezTo>
                  <a:cubicBezTo>
                    <a:pt x="174768" y="406491"/>
                    <a:pt x="173792" y="404538"/>
                    <a:pt x="172816" y="402586"/>
                  </a:cubicBezTo>
                  <a:cubicBezTo>
                    <a:pt x="171514" y="399982"/>
                    <a:pt x="170537" y="396727"/>
                    <a:pt x="170212" y="396077"/>
                  </a:cubicBezTo>
                  <a:cubicBezTo>
                    <a:pt x="170212" y="395426"/>
                    <a:pt x="169886" y="394124"/>
                    <a:pt x="169886" y="392822"/>
                  </a:cubicBezTo>
                  <a:cubicBezTo>
                    <a:pt x="169886" y="391195"/>
                    <a:pt x="170212" y="389568"/>
                    <a:pt x="171189" y="388591"/>
                  </a:cubicBezTo>
                  <a:cubicBezTo>
                    <a:pt x="172164" y="387289"/>
                    <a:pt x="174443" y="386964"/>
                    <a:pt x="176396" y="386638"/>
                  </a:cubicBezTo>
                  <a:cubicBezTo>
                    <a:pt x="178023" y="386313"/>
                    <a:pt x="179650" y="385987"/>
                    <a:pt x="179976" y="385662"/>
                  </a:cubicBezTo>
                  <a:cubicBezTo>
                    <a:pt x="180301" y="385337"/>
                    <a:pt x="179976" y="380780"/>
                    <a:pt x="179650" y="376224"/>
                  </a:cubicBezTo>
                  <a:cubicBezTo>
                    <a:pt x="179325" y="371017"/>
                    <a:pt x="178999" y="366135"/>
                    <a:pt x="179976" y="365159"/>
                  </a:cubicBezTo>
                  <a:cubicBezTo>
                    <a:pt x="180952" y="364508"/>
                    <a:pt x="183230" y="364182"/>
                    <a:pt x="185508" y="363857"/>
                  </a:cubicBezTo>
                  <a:cubicBezTo>
                    <a:pt x="187136" y="363857"/>
                    <a:pt x="188437" y="363531"/>
                    <a:pt x="188437" y="363531"/>
                  </a:cubicBezTo>
                  <a:cubicBezTo>
                    <a:pt x="188763" y="363206"/>
                    <a:pt x="189739" y="361578"/>
                    <a:pt x="190716" y="359626"/>
                  </a:cubicBezTo>
                  <a:cubicBezTo>
                    <a:pt x="191367" y="358324"/>
                    <a:pt x="192017" y="357022"/>
                    <a:pt x="191692" y="356697"/>
                  </a:cubicBezTo>
                  <a:cubicBezTo>
                    <a:pt x="191367" y="356371"/>
                    <a:pt x="191367" y="355720"/>
                    <a:pt x="191041" y="355720"/>
                  </a:cubicBezTo>
                  <a:cubicBezTo>
                    <a:pt x="190716" y="355395"/>
                    <a:pt x="190064" y="355069"/>
                    <a:pt x="189089" y="354744"/>
                  </a:cubicBezTo>
                  <a:cubicBezTo>
                    <a:pt x="188437" y="354744"/>
                    <a:pt x="187786" y="355395"/>
                    <a:pt x="187461" y="356046"/>
                  </a:cubicBezTo>
                  <a:lnTo>
                    <a:pt x="187461" y="356046"/>
                  </a:lnTo>
                  <a:cubicBezTo>
                    <a:pt x="186810" y="356697"/>
                    <a:pt x="186485" y="357348"/>
                    <a:pt x="185508" y="357673"/>
                  </a:cubicBezTo>
                  <a:lnTo>
                    <a:pt x="185508" y="357673"/>
                  </a:lnTo>
                  <a:cubicBezTo>
                    <a:pt x="184532" y="357999"/>
                    <a:pt x="183555" y="357348"/>
                    <a:pt x="183230" y="356046"/>
                  </a:cubicBezTo>
                  <a:lnTo>
                    <a:pt x="183230" y="356046"/>
                  </a:lnTo>
                  <a:cubicBezTo>
                    <a:pt x="182905" y="354744"/>
                    <a:pt x="182254" y="352466"/>
                    <a:pt x="181928" y="350188"/>
                  </a:cubicBezTo>
                  <a:cubicBezTo>
                    <a:pt x="181277" y="346933"/>
                    <a:pt x="180627" y="343679"/>
                    <a:pt x="180301" y="343353"/>
                  </a:cubicBezTo>
                  <a:cubicBezTo>
                    <a:pt x="179976" y="343028"/>
                    <a:pt x="179650" y="342702"/>
                    <a:pt x="179325" y="342377"/>
                  </a:cubicBezTo>
                  <a:cubicBezTo>
                    <a:pt x="176721" y="339773"/>
                    <a:pt x="170863" y="333915"/>
                    <a:pt x="166958" y="329033"/>
                  </a:cubicBezTo>
                  <a:cubicBezTo>
                    <a:pt x="164680" y="326104"/>
                    <a:pt x="161750" y="323175"/>
                    <a:pt x="159472" y="320571"/>
                  </a:cubicBezTo>
                  <a:cubicBezTo>
                    <a:pt x="157519" y="318619"/>
                    <a:pt x="155892" y="316991"/>
                    <a:pt x="155241" y="316015"/>
                  </a:cubicBezTo>
                  <a:cubicBezTo>
                    <a:pt x="154265" y="314062"/>
                    <a:pt x="155567" y="312435"/>
                    <a:pt x="156868" y="310808"/>
                  </a:cubicBezTo>
                  <a:cubicBezTo>
                    <a:pt x="157194" y="310482"/>
                    <a:pt x="157519" y="309832"/>
                    <a:pt x="157519" y="309832"/>
                  </a:cubicBezTo>
                  <a:cubicBezTo>
                    <a:pt x="157519" y="309506"/>
                    <a:pt x="157519" y="307879"/>
                    <a:pt x="156868" y="306251"/>
                  </a:cubicBezTo>
                  <a:cubicBezTo>
                    <a:pt x="156543" y="304950"/>
                    <a:pt x="156218" y="303973"/>
                    <a:pt x="155892" y="303648"/>
                  </a:cubicBezTo>
                  <a:cubicBezTo>
                    <a:pt x="155567" y="303322"/>
                    <a:pt x="154265" y="303322"/>
                    <a:pt x="152963" y="303322"/>
                  </a:cubicBezTo>
                  <a:cubicBezTo>
                    <a:pt x="151987" y="303322"/>
                    <a:pt x="150685" y="303322"/>
                    <a:pt x="150034" y="302997"/>
                  </a:cubicBezTo>
                  <a:cubicBezTo>
                    <a:pt x="149058" y="302672"/>
                    <a:pt x="148081" y="300719"/>
                    <a:pt x="147105" y="298441"/>
                  </a:cubicBezTo>
                  <a:cubicBezTo>
                    <a:pt x="146128" y="296488"/>
                    <a:pt x="145477" y="294210"/>
                    <a:pt x="145477" y="292908"/>
                  </a:cubicBezTo>
                  <a:cubicBezTo>
                    <a:pt x="145477" y="291281"/>
                    <a:pt x="146780" y="290955"/>
                    <a:pt x="148732" y="290955"/>
                  </a:cubicBezTo>
                  <a:cubicBezTo>
                    <a:pt x="150359" y="290955"/>
                    <a:pt x="152312" y="291281"/>
                    <a:pt x="154265" y="291606"/>
                  </a:cubicBezTo>
                  <a:cubicBezTo>
                    <a:pt x="155567" y="291932"/>
                    <a:pt x="156868" y="291932"/>
                    <a:pt x="157845" y="291932"/>
                  </a:cubicBezTo>
                  <a:lnTo>
                    <a:pt x="157845" y="289979"/>
                  </a:lnTo>
                  <a:cubicBezTo>
                    <a:pt x="157519" y="287375"/>
                    <a:pt x="157519" y="283470"/>
                    <a:pt x="157519" y="281191"/>
                  </a:cubicBezTo>
                  <a:cubicBezTo>
                    <a:pt x="157519" y="278588"/>
                    <a:pt x="158821" y="276961"/>
                    <a:pt x="159472" y="275333"/>
                  </a:cubicBezTo>
                  <a:cubicBezTo>
                    <a:pt x="159798" y="274682"/>
                    <a:pt x="160449" y="274032"/>
                    <a:pt x="160449" y="273381"/>
                  </a:cubicBezTo>
                  <a:cubicBezTo>
                    <a:pt x="160449" y="272730"/>
                    <a:pt x="160774" y="271428"/>
                    <a:pt x="160774" y="269801"/>
                  </a:cubicBezTo>
                  <a:cubicBezTo>
                    <a:pt x="160774" y="267197"/>
                    <a:pt x="161099" y="263943"/>
                    <a:pt x="161750" y="262641"/>
                  </a:cubicBezTo>
                  <a:cubicBezTo>
                    <a:pt x="162401" y="261990"/>
                    <a:pt x="162727" y="260688"/>
                    <a:pt x="163377" y="259386"/>
                  </a:cubicBezTo>
                  <a:cubicBezTo>
                    <a:pt x="164028" y="258084"/>
                    <a:pt x="164680" y="256782"/>
                    <a:pt x="165005" y="255806"/>
                  </a:cubicBezTo>
                  <a:cubicBezTo>
                    <a:pt x="166307" y="253854"/>
                    <a:pt x="170537" y="255481"/>
                    <a:pt x="174768" y="257108"/>
                  </a:cubicBezTo>
                  <a:cubicBezTo>
                    <a:pt x="177372" y="258084"/>
                    <a:pt x="179650" y="258735"/>
                    <a:pt x="179976" y="258735"/>
                  </a:cubicBezTo>
                  <a:cubicBezTo>
                    <a:pt x="180301" y="258735"/>
                    <a:pt x="180952" y="258410"/>
                    <a:pt x="181928" y="258410"/>
                  </a:cubicBezTo>
                  <a:cubicBezTo>
                    <a:pt x="185508" y="257759"/>
                    <a:pt x="192017" y="256457"/>
                    <a:pt x="193319" y="255806"/>
                  </a:cubicBezTo>
                  <a:cubicBezTo>
                    <a:pt x="193645" y="255481"/>
                    <a:pt x="194295" y="254504"/>
                    <a:pt x="194621" y="253203"/>
                  </a:cubicBezTo>
                  <a:cubicBezTo>
                    <a:pt x="195272" y="251250"/>
                    <a:pt x="195923" y="249297"/>
                    <a:pt x="197550" y="247995"/>
                  </a:cubicBezTo>
                  <a:cubicBezTo>
                    <a:pt x="199177" y="246694"/>
                    <a:pt x="201455" y="246694"/>
                    <a:pt x="203408" y="246694"/>
                  </a:cubicBezTo>
                  <a:cubicBezTo>
                    <a:pt x="204710" y="246694"/>
                    <a:pt x="205686" y="246694"/>
                    <a:pt x="206012" y="246694"/>
                  </a:cubicBezTo>
                  <a:cubicBezTo>
                    <a:pt x="206337" y="246368"/>
                    <a:pt x="206012" y="244741"/>
                    <a:pt x="205361" y="243114"/>
                  </a:cubicBezTo>
                  <a:cubicBezTo>
                    <a:pt x="205036" y="241812"/>
                    <a:pt x="204710" y="240835"/>
                    <a:pt x="204710" y="239859"/>
                  </a:cubicBezTo>
                  <a:cubicBezTo>
                    <a:pt x="204710" y="238557"/>
                    <a:pt x="205361" y="237906"/>
                    <a:pt x="206663" y="237906"/>
                  </a:cubicBezTo>
                  <a:cubicBezTo>
                    <a:pt x="207639" y="237906"/>
                    <a:pt x="209267" y="238557"/>
                    <a:pt x="210568" y="239534"/>
                  </a:cubicBezTo>
                  <a:cubicBezTo>
                    <a:pt x="211219" y="239859"/>
                    <a:pt x="211219" y="240510"/>
                    <a:pt x="211545" y="240184"/>
                  </a:cubicBezTo>
                  <a:lnTo>
                    <a:pt x="211545" y="240184"/>
                  </a:lnTo>
                  <a:cubicBezTo>
                    <a:pt x="211870" y="240184"/>
                    <a:pt x="212846" y="239534"/>
                    <a:pt x="213823" y="239208"/>
                  </a:cubicBezTo>
                  <a:cubicBezTo>
                    <a:pt x="215450" y="238557"/>
                    <a:pt x="217728" y="237581"/>
                    <a:pt x="218379" y="237255"/>
                  </a:cubicBezTo>
                  <a:cubicBezTo>
                    <a:pt x="219681" y="236930"/>
                    <a:pt x="220657" y="237581"/>
                    <a:pt x="221959" y="238232"/>
                  </a:cubicBezTo>
                  <a:cubicBezTo>
                    <a:pt x="222935" y="238883"/>
                    <a:pt x="223586" y="239208"/>
                    <a:pt x="223912" y="239208"/>
                  </a:cubicBezTo>
                  <a:cubicBezTo>
                    <a:pt x="224563" y="238883"/>
                    <a:pt x="225214" y="236930"/>
                    <a:pt x="225864" y="234977"/>
                  </a:cubicBezTo>
                  <a:cubicBezTo>
                    <a:pt x="226516" y="233024"/>
                    <a:pt x="227492" y="230746"/>
                    <a:pt x="228468" y="229445"/>
                  </a:cubicBezTo>
                  <a:cubicBezTo>
                    <a:pt x="230095" y="227492"/>
                    <a:pt x="232373" y="227817"/>
                    <a:pt x="234652" y="227817"/>
                  </a:cubicBezTo>
                  <a:cubicBezTo>
                    <a:pt x="235628" y="227817"/>
                    <a:pt x="236279" y="227817"/>
                    <a:pt x="236604" y="227817"/>
                  </a:cubicBezTo>
                  <a:cubicBezTo>
                    <a:pt x="236604" y="227817"/>
                    <a:pt x="236604" y="227817"/>
                    <a:pt x="236279" y="227492"/>
                  </a:cubicBezTo>
                  <a:cubicBezTo>
                    <a:pt x="235954" y="226841"/>
                    <a:pt x="235628" y="225864"/>
                    <a:pt x="235303" y="224563"/>
                  </a:cubicBezTo>
                  <a:cubicBezTo>
                    <a:pt x="234977" y="221959"/>
                    <a:pt x="237907" y="217403"/>
                    <a:pt x="239859" y="214148"/>
                  </a:cubicBezTo>
                  <a:cubicBezTo>
                    <a:pt x="240510" y="213172"/>
                    <a:pt x="240835" y="212521"/>
                    <a:pt x="241161" y="211870"/>
                  </a:cubicBezTo>
                  <a:cubicBezTo>
                    <a:pt x="242788" y="209266"/>
                    <a:pt x="246694" y="207965"/>
                    <a:pt x="249298" y="206988"/>
                  </a:cubicBezTo>
                  <a:cubicBezTo>
                    <a:pt x="248972" y="205686"/>
                    <a:pt x="248646" y="204385"/>
                    <a:pt x="248646" y="203083"/>
                  </a:cubicBezTo>
                  <a:cubicBezTo>
                    <a:pt x="248321" y="201781"/>
                    <a:pt x="249623" y="200805"/>
                    <a:pt x="248972" y="200805"/>
                  </a:cubicBezTo>
                  <a:cubicBezTo>
                    <a:pt x="248646" y="200805"/>
                    <a:pt x="244741" y="202432"/>
                    <a:pt x="240510" y="204385"/>
                  </a:cubicBezTo>
                  <a:cubicBezTo>
                    <a:pt x="235303" y="206663"/>
                    <a:pt x="229445" y="209266"/>
                    <a:pt x="227492" y="209917"/>
                  </a:cubicBezTo>
                  <a:cubicBezTo>
                    <a:pt x="224237" y="210568"/>
                    <a:pt x="222610" y="206988"/>
                    <a:pt x="221308" y="203408"/>
                  </a:cubicBezTo>
                  <a:cubicBezTo>
                    <a:pt x="220657" y="201781"/>
                    <a:pt x="220007" y="200479"/>
                    <a:pt x="219355" y="199828"/>
                  </a:cubicBezTo>
                  <a:cubicBezTo>
                    <a:pt x="217403" y="197550"/>
                    <a:pt x="218704" y="194621"/>
                    <a:pt x="219355" y="192668"/>
                  </a:cubicBezTo>
                  <a:lnTo>
                    <a:pt x="219681" y="191692"/>
                  </a:lnTo>
                  <a:cubicBezTo>
                    <a:pt x="219681" y="191041"/>
                    <a:pt x="213498" y="191366"/>
                    <a:pt x="207639" y="190716"/>
                  </a:cubicBezTo>
                  <a:lnTo>
                    <a:pt x="207639" y="190716"/>
                  </a:lnTo>
                  <a:cubicBezTo>
                    <a:pt x="202432" y="190065"/>
                    <a:pt x="197550" y="189414"/>
                    <a:pt x="196899" y="188763"/>
                  </a:cubicBezTo>
                  <a:cubicBezTo>
                    <a:pt x="196248" y="188112"/>
                    <a:pt x="196573" y="184857"/>
                    <a:pt x="197550" y="181277"/>
                  </a:cubicBezTo>
                  <a:cubicBezTo>
                    <a:pt x="198852" y="176721"/>
                    <a:pt x="200480" y="171188"/>
                    <a:pt x="201130" y="169887"/>
                  </a:cubicBezTo>
                  <a:cubicBezTo>
                    <a:pt x="202107" y="168259"/>
                    <a:pt x="204385" y="167283"/>
                    <a:pt x="206012" y="166307"/>
                  </a:cubicBezTo>
                  <a:cubicBezTo>
                    <a:pt x="206337" y="165981"/>
                    <a:pt x="206663" y="166632"/>
                    <a:pt x="206663" y="166307"/>
                  </a:cubicBezTo>
                  <a:lnTo>
                    <a:pt x="206663" y="166307"/>
                  </a:lnTo>
                  <a:cubicBezTo>
                    <a:pt x="206663" y="165981"/>
                    <a:pt x="206663" y="164679"/>
                    <a:pt x="206337" y="163378"/>
                  </a:cubicBezTo>
                  <a:cubicBezTo>
                    <a:pt x="206337" y="162401"/>
                    <a:pt x="206012" y="161750"/>
                    <a:pt x="205686" y="161425"/>
                  </a:cubicBezTo>
                  <a:cubicBezTo>
                    <a:pt x="205686" y="161425"/>
                    <a:pt x="204059" y="161099"/>
                    <a:pt x="201781" y="160774"/>
                  </a:cubicBezTo>
                  <a:cubicBezTo>
                    <a:pt x="198201" y="160448"/>
                    <a:pt x="193319" y="160123"/>
                    <a:pt x="191367" y="160123"/>
                  </a:cubicBezTo>
                  <a:cubicBezTo>
                    <a:pt x="189414" y="160123"/>
                    <a:pt x="187786" y="157194"/>
                    <a:pt x="186810" y="153614"/>
                  </a:cubicBezTo>
                  <a:cubicBezTo>
                    <a:pt x="184858" y="148081"/>
                    <a:pt x="183555" y="139945"/>
                    <a:pt x="183555" y="138643"/>
                  </a:cubicBezTo>
                  <a:cubicBezTo>
                    <a:pt x="183555" y="137341"/>
                    <a:pt x="185183" y="134738"/>
                    <a:pt x="187136" y="132460"/>
                  </a:cubicBezTo>
                  <a:cubicBezTo>
                    <a:pt x="188112" y="131158"/>
                    <a:pt x="188763" y="130181"/>
                    <a:pt x="189414" y="129205"/>
                  </a:cubicBezTo>
                  <a:cubicBezTo>
                    <a:pt x="187461" y="129856"/>
                    <a:pt x="184532" y="131158"/>
                    <a:pt x="182905" y="132134"/>
                  </a:cubicBezTo>
                  <a:lnTo>
                    <a:pt x="182254" y="132460"/>
                  </a:lnTo>
                  <a:lnTo>
                    <a:pt x="182254" y="132460"/>
                  </a:lnTo>
                  <a:cubicBezTo>
                    <a:pt x="180301" y="133436"/>
                    <a:pt x="177698" y="132460"/>
                    <a:pt x="174768" y="131809"/>
                  </a:cubicBezTo>
                  <a:cubicBezTo>
                    <a:pt x="173141" y="131158"/>
                    <a:pt x="171189" y="130832"/>
                    <a:pt x="169886" y="130832"/>
                  </a:cubicBezTo>
                  <a:cubicBezTo>
                    <a:pt x="167934" y="130832"/>
                    <a:pt x="162401" y="134412"/>
                    <a:pt x="158171" y="137016"/>
                  </a:cubicBezTo>
                  <a:cubicBezTo>
                    <a:pt x="155241" y="138643"/>
                    <a:pt x="153289" y="140270"/>
                    <a:pt x="152312" y="139945"/>
                  </a:cubicBezTo>
                  <a:cubicBezTo>
                    <a:pt x="151662" y="139619"/>
                    <a:pt x="150685" y="138969"/>
                    <a:pt x="150034" y="137992"/>
                  </a:cubicBezTo>
                  <a:cubicBezTo>
                    <a:pt x="149383" y="137341"/>
                    <a:pt x="149058" y="136365"/>
                    <a:pt x="149383" y="135388"/>
                  </a:cubicBezTo>
                  <a:lnTo>
                    <a:pt x="149383" y="135388"/>
                  </a:lnTo>
                  <a:cubicBezTo>
                    <a:pt x="149709" y="134087"/>
                    <a:pt x="150685" y="132785"/>
                    <a:pt x="153289" y="129856"/>
                  </a:cubicBezTo>
                  <a:lnTo>
                    <a:pt x="153289" y="129856"/>
                  </a:lnTo>
                  <a:lnTo>
                    <a:pt x="153614" y="129530"/>
                  </a:lnTo>
                  <a:lnTo>
                    <a:pt x="153614" y="129530"/>
                  </a:lnTo>
                  <a:cubicBezTo>
                    <a:pt x="154916" y="127903"/>
                    <a:pt x="154916" y="127252"/>
                    <a:pt x="154590" y="126276"/>
                  </a:cubicBezTo>
                  <a:cubicBezTo>
                    <a:pt x="154265" y="125625"/>
                    <a:pt x="154265" y="124974"/>
                    <a:pt x="154265" y="123672"/>
                  </a:cubicBezTo>
                  <a:cubicBezTo>
                    <a:pt x="154265" y="122696"/>
                    <a:pt x="153289" y="122045"/>
                    <a:pt x="152637" y="121719"/>
                  </a:cubicBezTo>
                  <a:cubicBezTo>
                    <a:pt x="151662" y="121394"/>
                    <a:pt x="151010" y="120743"/>
                    <a:pt x="150359" y="119767"/>
                  </a:cubicBezTo>
                  <a:cubicBezTo>
                    <a:pt x="149709" y="118465"/>
                    <a:pt x="149709" y="116187"/>
                    <a:pt x="150034" y="114234"/>
                  </a:cubicBezTo>
                  <a:cubicBezTo>
                    <a:pt x="150034" y="113583"/>
                    <a:pt x="150359" y="112932"/>
                    <a:pt x="150359" y="112281"/>
                  </a:cubicBezTo>
                  <a:cubicBezTo>
                    <a:pt x="150359" y="110329"/>
                    <a:pt x="152963" y="109352"/>
                    <a:pt x="155241" y="108376"/>
                  </a:cubicBezTo>
                  <a:cubicBezTo>
                    <a:pt x="156543" y="107725"/>
                    <a:pt x="157845" y="107400"/>
                    <a:pt x="157845" y="107400"/>
                  </a:cubicBezTo>
                  <a:cubicBezTo>
                    <a:pt x="158171" y="106423"/>
                    <a:pt x="158171" y="103169"/>
                    <a:pt x="158496" y="99914"/>
                  </a:cubicBezTo>
                  <a:cubicBezTo>
                    <a:pt x="158496" y="98612"/>
                    <a:pt x="158496" y="97636"/>
                    <a:pt x="158496" y="96660"/>
                  </a:cubicBezTo>
                  <a:cubicBezTo>
                    <a:pt x="158821" y="93080"/>
                    <a:pt x="161750" y="92754"/>
                    <a:pt x="164354" y="92754"/>
                  </a:cubicBezTo>
                  <a:cubicBezTo>
                    <a:pt x="165330" y="92754"/>
                    <a:pt x="165981" y="92754"/>
                    <a:pt x="166307" y="92429"/>
                  </a:cubicBezTo>
                  <a:cubicBezTo>
                    <a:pt x="166632" y="92103"/>
                    <a:pt x="166632" y="91127"/>
                    <a:pt x="166958" y="90151"/>
                  </a:cubicBezTo>
                  <a:cubicBezTo>
                    <a:pt x="166958" y="88849"/>
                    <a:pt x="166958" y="87872"/>
                    <a:pt x="167608" y="86896"/>
                  </a:cubicBezTo>
                  <a:cubicBezTo>
                    <a:pt x="168585" y="84618"/>
                    <a:pt x="170863" y="85269"/>
                    <a:pt x="172816" y="85594"/>
                  </a:cubicBezTo>
                  <a:cubicBezTo>
                    <a:pt x="173467" y="85594"/>
                    <a:pt x="174118" y="85920"/>
                    <a:pt x="174118" y="85920"/>
                  </a:cubicBezTo>
                  <a:cubicBezTo>
                    <a:pt x="174443" y="85920"/>
                    <a:pt x="176721" y="83967"/>
                    <a:pt x="178674" y="81689"/>
                  </a:cubicBezTo>
                  <a:cubicBezTo>
                    <a:pt x="180627" y="79736"/>
                    <a:pt x="182254" y="78109"/>
                    <a:pt x="182254" y="78109"/>
                  </a:cubicBezTo>
                  <a:cubicBezTo>
                    <a:pt x="182254" y="78109"/>
                    <a:pt x="181928" y="77458"/>
                    <a:pt x="181928" y="77132"/>
                  </a:cubicBezTo>
                  <a:lnTo>
                    <a:pt x="181928" y="77132"/>
                  </a:lnTo>
                  <a:cubicBezTo>
                    <a:pt x="180952" y="74854"/>
                    <a:pt x="179325" y="70623"/>
                    <a:pt x="179325" y="68020"/>
                  </a:cubicBezTo>
                  <a:cubicBezTo>
                    <a:pt x="179325" y="65742"/>
                    <a:pt x="180627" y="64114"/>
                    <a:pt x="181928" y="62812"/>
                  </a:cubicBezTo>
                  <a:lnTo>
                    <a:pt x="181928" y="62812"/>
                  </a:lnTo>
                  <a:cubicBezTo>
                    <a:pt x="182580" y="61836"/>
                    <a:pt x="183230" y="61185"/>
                    <a:pt x="183230" y="60534"/>
                  </a:cubicBezTo>
                  <a:cubicBezTo>
                    <a:pt x="183555" y="59558"/>
                    <a:pt x="183555" y="53374"/>
                    <a:pt x="183555" y="46865"/>
                  </a:cubicBezTo>
                  <a:cubicBezTo>
                    <a:pt x="183555" y="38078"/>
                    <a:pt x="183230" y="28640"/>
                    <a:pt x="182905" y="27338"/>
                  </a:cubicBezTo>
                  <a:cubicBezTo>
                    <a:pt x="182905" y="27013"/>
                    <a:pt x="180627" y="26362"/>
                    <a:pt x="178349" y="26036"/>
                  </a:cubicBezTo>
                  <a:cubicBezTo>
                    <a:pt x="176071" y="25711"/>
                    <a:pt x="173792" y="25060"/>
                    <a:pt x="172490" y="24083"/>
                  </a:cubicBezTo>
                  <a:cubicBezTo>
                    <a:pt x="170212" y="22456"/>
                    <a:pt x="168585" y="16924"/>
                    <a:pt x="167608" y="13018"/>
                  </a:cubicBezTo>
                  <a:lnTo>
                    <a:pt x="167608" y="13018"/>
                  </a:lnTo>
                  <a:cubicBezTo>
                    <a:pt x="167283" y="11391"/>
                    <a:pt x="166958" y="10415"/>
                    <a:pt x="166632" y="9764"/>
                  </a:cubicBezTo>
                  <a:cubicBezTo>
                    <a:pt x="166307" y="8787"/>
                    <a:pt x="162401" y="5858"/>
                    <a:pt x="159146" y="3255"/>
                  </a:cubicBezTo>
                  <a:cubicBezTo>
                    <a:pt x="156543" y="1302"/>
                    <a:pt x="154265" y="0"/>
                    <a:pt x="153614" y="0"/>
                  </a:cubicBezTo>
                  <a:cubicBezTo>
                    <a:pt x="152963" y="325"/>
                    <a:pt x="151662" y="2604"/>
                    <a:pt x="150359" y="4556"/>
                  </a:cubicBezTo>
                  <a:cubicBezTo>
                    <a:pt x="149709" y="5858"/>
                    <a:pt x="149058" y="6834"/>
                    <a:pt x="148407" y="7485"/>
                  </a:cubicBezTo>
                  <a:cubicBezTo>
                    <a:pt x="148732" y="9113"/>
                    <a:pt x="149383" y="13018"/>
                    <a:pt x="148732" y="14645"/>
                  </a:cubicBezTo>
                  <a:lnTo>
                    <a:pt x="148732" y="14645"/>
                  </a:lnTo>
                  <a:cubicBezTo>
                    <a:pt x="148407" y="15622"/>
                    <a:pt x="145803" y="17574"/>
                    <a:pt x="142874" y="19853"/>
                  </a:cubicBezTo>
                  <a:cubicBezTo>
                    <a:pt x="139619" y="22456"/>
                    <a:pt x="135714" y="25385"/>
                    <a:pt x="135714" y="25711"/>
                  </a:cubicBezTo>
                  <a:cubicBezTo>
                    <a:pt x="135714" y="26036"/>
                    <a:pt x="136690" y="27989"/>
                    <a:pt x="137667" y="30267"/>
                  </a:cubicBezTo>
                  <a:cubicBezTo>
                    <a:pt x="139945" y="34824"/>
                    <a:pt x="142874" y="40682"/>
                    <a:pt x="140596" y="42960"/>
                  </a:cubicBezTo>
                  <a:cubicBezTo>
                    <a:pt x="138643" y="45238"/>
                    <a:pt x="135063" y="42309"/>
                    <a:pt x="131483" y="39380"/>
                  </a:cubicBezTo>
                  <a:cubicBezTo>
                    <a:pt x="129205" y="37427"/>
                    <a:pt x="126601" y="35474"/>
                    <a:pt x="125300" y="35474"/>
                  </a:cubicBezTo>
                  <a:cubicBezTo>
                    <a:pt x="123672" y="35474"/>
                    <a:pt x="120092" y="36776"/>
                    <a:pt x="116187" y="38729"/>
                  </a:cubicBezTo>
                  <a:cubicBezTo>
                    <a:pt x="111956" y="40682"/>
                    <a:pt x="107400" y="43611"/>
                    <a:pt x="104796" y="45563"/>
                  </a:cubicBezTo>
                  <a:cubicBezTo>
                    <a:pt x="101867" y="47842"/>
                    <a:pt x="98937" y="50120"/>
                    <a:pt x="96009" y="51747"/>
                  </a:cubicBezTo>
                  <a:cubicBezTo>
                    <a:pt x="93405" y="53374"/>
                    <a:pt x="91453" y="54351"/>
                    <a:pt x="89825" y="54351"/>
                  </a:cubicBezTo>
                  <a:cubicBezTo>
                    <a:pt x="88523" y="54351"/>
                    <a:pt x="86245" y="57280"/>
                    <a:pt x="84944" y="59233"/>
                  </a:cubicBezTo>
                  <a:lnTo>
                    <a:pt x="84944" y="59233"/>
                  </a:lnTo>
                  <a:cubicBezTo>
                    <a:pt x="84944" y="59558"/>
                    <a:pt x="84618" y="59558"/>
                    <a:pt x="84292" y="60209"/>
                  </a:cubicBezTo>
                  <a:lnTo>
                    <a:pt x="84292" y="60209"/>
                  </a:lnTo>
                  <a:cubicBezTo>
                    <a:pt x="83967" y="60860"/>
                    <a:pt x="85269" y="63789"/>
                    <a:pt x="86245" y="66392"/>
                  </a:cubicBezTo>
                  <a:cubicBezTo>
                    <a:pt x="86896" y="68345"/>
                    <a:pt x="87547" y="69972"/>
                    <a:pt x="87547" y="70949"/>
                  </a:cubicBezTo>
                  <a:cubicBezTo>
                    <a:pt x="87547" y="72576"/>
                    <a:pt x="86245" y="73878"/>
                    <a:pt x="85269" y="75505"/>
                  </a:cubicBezTo>
                  <a:lnTo>
                    <a:pt x="85269" y="75505"/>
                  </a:lnTo>
                  <a:cubicBezTo>
                    <a:pt x="84618" y="76482"/>
                    <a:pt x="83641" y="77458"/>
                    <a:pt x="83316" y="78434"/>
                  </a:cubicBezTo>
                  <a:cubicBezTo>
                    <a:pt x="82991" y="79410"/>
                    <a:pt x="82665" y="80387"/>
                    <a:pt x="82665" y="81038"/>
                  </a:cubicBezTo>
                  <a:cubicBezTo>
                    <a:pt x="82665" y="82340"/>
                    <a:pt x="82340" y="83642"/>
                    <a:pt x="81363" y="85269"/>
                  </a:cubicBezTo>
                  <a:lnTo>
                    <a:pt x="81363" y="85269"/>
                  </a:lnTo>
                  <a:cubicBezTo>
                    <a:pt x="80713" y="86245"/>
                    <a:pt x="79410" y="86896"/>
                    <a:pt x="77783" y="87872"/>
                  </a:cubicBezTo>
                  <a:cubicBezTo>
                    <a:pt x="75505" y="89500"/>
                    <a:pt x="72576" y="91452"/>
                    <a:pt x="71925" y="93405"/>
                  </a:cubicBezTo>
                  <a:cubicBezTo>
                    <a:pt x="71274" y="95032"/>
                    <a:pt x="71925" y="96334"/>
                    <a:pt x="72576" y="97636"/>
                  </a:cubicBezTo>
                  <a:cubicBezTo>
                    <a:pt x="73227" y="98938"/>
                    <a:pt x="73553" y="99914"/>
                    <a:pt x="73553" y="101541"/>
                  </a:cubicBezTo>
                  <a:cubicBezTo>
                    <a:pt x="73553" y="102192"/>
                    <a:pt x="73553" y="102843"/>
                    <a:pt x="73553" y="103494"/>
                  </a:cubicBezTo>
                  <a:cubicBezTo>
                    <a:pt x="73553" y="105772"/>
                    <a:pt x="73553" y="108051"/>
                    <a:pt x="72576" y="110979"/>
                  </a:cubicBezTo>
                  <a:lnTo>
                    <a:pt x="72576" y="110979"/>
                  </a:lnTo>
                  <a:cubicBezTo>
                    <a:pt x="71600" y="113583"/>
                    <a:pt x="70623" y="114560"/>
                    <a:pt x="69322" y="115861"/>
                  </a:cubicBezTo>
                  <a:lnTo>
                    <a:pt x="69322" y="115861"/>
                  </a:lnTo>
                  <a:cubicBezTo>
                    <a:pt x="68671" y="116512"/>
                    <a:pt x="68019" y="116838"/>
                    <a:pt x="67369" y="117814"/>
                  </a:cubicBezTo>
                  <a:cubicBezTo>
                    <a:pt x="66392" y="118790"/>
                    <a:pt x="65091" y="123021"/>
                    <a:pt x="63789" y="127578"/>
                  </a:cubicBezTo>
                  <a:cubicBezTo>
                    <a:pt x="62162" y="133110"/>
                    <a:pt x="60535" y="138969"/>
                    <a:pt x="58582" y="141572"/>
                  </a:cubicBezTo>
                  <a:cubicBezTo>
                    <a:pt x="56629" y="143850"/>
                    <a:pt x="55327" y="143850"/>
                    <a:pt x="53700" y="142548"/>
                  </a:cubicBezTo>
                  <a:lnTo>
                    <a:pt x="53700" y="142548"/>
                  </a:lnTo>
                  <a:cubicBezTo>
                    <a:pt x="52723" y="141898"/>
                    <a:pt x="52073" y="140921"/>
                    <a:pt x="51422" y="139619"/>
                  </a:cubicBezTo>
                  <a:cubicBezTo>
                    <a:pt x="50445" y="138318"/>
                    <a:pt x="49795" y="137016"/>
                    <a:pt x="48818" y="136690"/>
                  </a:cubicBezTo>
                  <a:cubicBezTo>
                    <a:pt x="46865" y="136039"/>
                    <a:pt x="41983" y="134412"/>
                    <a:pt x="37753" y="133761"/>
                  </a:cubicBezTo>
                  <a:cubicBezTo>
                    <a:pt x="35474" y="133436"/>
                    <a:pt x="33196" y="133110"/>
                    <a:pt x="32545" y="133436"/>
                  </a:cubicBezTo>
                  <a:lnTo>
                    <a:pt x="32545" y="133436"/>
                  </a:lnTo>
                  <a:cubicBezTo>
                    <a:pt x="32545" y="133436"/>
                    <a:pt x="32871" y="133436"/>
                    <a:pt x="32871" y="133761"/>
                  </a:cubicBezTo>
                  <a:cubicBezTo>
                    <a:pt x="33196" y="134412"/>
                    <a:pt x="33522" y="135063"/>
                    <a:pt x="34173" y="136039"/>
                  </a:cubicBezTo>
                  <a:cubicBezTo>
                    <a:pt x="35474" y="137992"/>
                    <a:pt x="37101" y="140596"/>
                    <a:pt x="37101" y="142874"/>
                  </a:cubicBezTo>
                  <a:cubicBezTo>
                    <a:pt x="37101" y="143850"/>
                    <a:pt x="37427" y="145478"/>
                    <a:pt x="37427" y="147430"/>
                  </a:cubicBezTo>
                  <a:cubicBezTo>
                    <a:pt x="38078" y="152963"/>
                    <a:pt x="38729" y="160123"/>
                    <a:pt x="36451" y="163703"/>
                  </a:cubicBezTo>
                  <a:cubicBezTo>
                    <a:pt x="34498" y="166632"/>
                    <a:pt x="32871" y="166307"/>
                    <a:pt x="31569" y="165656"/>
                  </a:cubicBezTo>
                  <a:cubicBezTo>
                    <a:pt x="31244" y="165330"/>
                    <a:pt x="30592" y="165005"/>
                    <a:pt x="30267" y="164679"/>
                  </a:cubicBezTo>
                  <a:cubicBezTo>
                    <a:pt x="29942" y="164354"/>
                    <a:pt x="30267" y="164028"/>
                    <a:pt x="29942" y="164028"/>
                  </a:cubicBezTo>
                  <a:cubicBezTo>
                    <a:pt x="29617" y="164028"/>
                    <a:pt x="29617" y="166632"/>
                    <a:pt x="29291" y="169561"/>
                  </a:cubicBezTo>
                  <a:cubicBezTo>
                    <a:pt x="29291" y="171514"/>
                    <a:pt x="28965" y="173467"/>
                    <a:pt x="28640" y="175094"/>
                  </a:cubicBezTo>
                  <a:cubicBezTo>
                    <a:pt x="28314" y="177046"/>
                    <a:pt x="28965" y="179325"/>
                    <a:pt x="29617" y="181277"/>
                  </a:cubicBezTo>
                  <a:cubicBezTo>
                    <a:pt x="30267" y="183556"/>
                    <a:pt x="30918" y="185508"/>
                    <a:pt x="30592" y="187461"/>
                  </a:cubicBezTo>
                  <a:cubicBezTo>
                    <a:pt x="29942" y="191366"/>
                    <a:pt x="29617" y="191692"/>
                    <a:pt x="27664" y="192668"/>
                  </a:cubicBezTo>
                  <a:lnTo>
                    <a:pt x="27664" y="192668"/>
                  </a:lnTo>
                  <a:lnTo>
                    <a:pt x="27013" y="192994"/>
                  </a:lnTo>
                  <a:lnTo>
                    <a:pt x="27013" y="192994"/>
                  </a:lnTo>
                  <a:cubicBezTo>
                    <a:pt x="25060" y="193970"/>
                    <a:pt x="22782" y="192668"/>
                    <a:pt x="20829" y="191366"/>
                  </a:cubicBezTo>
                  <a:cubicBezTo>
                    <a:pt x="19527" y="190716"/>
                    <a:pt x="18226" y="190065"/>
                    <a:pt x="17574" y="190065"/>
                  </a:cubicBezTo>
                  <a:cubicBezTo>
                    <a:pt x="16598" y="190065"/>
                    <a:pt x="16598" y="190716"/>
                    <a:pt x="15947" y="192343"/>
                  </a:cubicBezTo>
                  <a:cubicBezTo>
                    <a:pt x="15947" y="192668"/>
                    <a:pt x="15622" y="192994"/>
                    <a:pt x="15622" y="193645"/>
                  </a:cubicBezTo>
                  <a:cubicBezTo>
                    <a:pt x="15296" y="194946"/>
                    <a:pt x="15622" y="198852"/>
                    <a:pt x="16273" y="202757"/>
                  </a:cubicBezTo>
                  <a:cubicBezTo>
                    <a:pt x="16923" y="206988"/>
                    <a:pt x="17249" y="211545"/>
                    <a:pt x="16598" y="212846"/>
                  </a:cubicBezTo>
                  <a:cubicBezTo>
                    <a:pt x="15296" y="215775"/>
                    <a:pt x="14320" y="215125"/>
                    <a:pt x="12367" y="214474"/>
                  </a:cubicBezTo>
                  <a:lnTo>
                    <a:pt x="12367" y="214474"/>
                  </a:lnTo>
                  <a:cubicBezTo>
                    <a:pt x="12042" y="214148"/>
                    <a:pt x="11391" y="214148"/>
                    <a:pt x="10740" y="213823"/>
                  </a:cubicBezTo>
                  <a:cubicBezTo>
                    <a:pt x="9438" y="213497"/>
                    <a:pt x="8787" y="213172"/>
                    <a:pt x="8136" y="212521"/>
                  </a:cubicBezTo>
                  <a:cubicBezTo>
                    <a:pt x="7486" y="211870"/>
                    <a:pt x="6509" y="211545"/>
                    <a:pt x="5533" y="211870"/>
                  </a:cubicBezTo>
                  <a:cubicBezTo>
                    <a:pt x="4231" y="212196"/>
                    <a:pt x="2604" y="215125"/>
                    <a:pt x="1301" y="218054"/>
                  </a:cubicBezTo>
                  <a:cubicBezTo>
                    <a:pt x="1301" y="218705"/>
                    <a:pt x="651" y="220006"/>
                    <a:pt x="0" y="220983"/>
                  </a:cubicBezTo>
                  <a:lnTo>
                    <a:pt x="0" y="220983"/>
                  </a:lnTo>
                  <a:close/>
                  <a:moveTo>
                    <a:pt x="172164" y="459214"/>
                  </a:moveTo>
                  <a:cubicBezTo>
                    <a:pt x="172490" y="463445"/>
                    <a:pt x="171189" y="467676"/>
                    <a:pt x="172490" y="468002"/>
                  </a:cubicBezTo>
                  <a:cubicBezTo>
                    <a:pt x="173792" y="468327"/>
                    <a:pt x="178999" y="465073"/>
                    <a:pt x="178023" y="462795"/>
                  </a:cubicBezTo>
                  <a:cubicBezTo>
                    <a:pt x="177046" y="460516"/>
                    <a:pt x="175419" y="457587"/>
                    <a:pt x="173792" y="456611"/>
                  </a:cubicBezTo>
                  <a:cubicBezTo>
                    <a:pt x="171839" y="455309"/>
                    <a:pt x="172164" y="454984"/>
                    <a:pt x="172164" y="459214"/>
                  </a:cubicBezTo>
                  <a:lnTo>
                    <a:pt x="172164" y="459214"/>
                  </a:lnTo>
                  <a:close/>
                  <a:moveTo>
                    <a:pt x="171514" y="490132"/>
                  </a:moveTo>
                  <a:cubicBezTo>
                    <a:pt x="169561" y="492736"/>
                    <a:pt x="163703" y="496316"/>
                    <a:pt x="167283" y="497293"/>
                  </a:cubicBezTo>
                  <a:cubicBezTo>
                    <a:pt x="170863" y="498269"/>
                    <a:pt x="173467" y="496967"/>
                    <a:pt x="174443" y="494689"/>
                  </a:cubicBezTo>
                  <a:cubicBezTo>
                    <a:pt x="175419" y="492411"/>
                    <a:pt x="175419" y="486878"/>
                    <a:pt x="171514" y="490132"/>
                  </a:cubicBezTo>
                  <a:lnTo>
                    <a:pt x="171514" y="490132"/>
                  </a:lnTo>
                  <a:close/>
                  <a:moveTo>
                    <a:pt x="33522" y="271103"/>
                  </a:moveTo>
                  <a:cubicBezTo>
                    <a:pt x="33847" y="279239"/>
                    <a:pt x="43610" y="283795"/>
                    <a:pt x="44587" y="282819"/>
                  </a:cubicBezTo>
                  <a:cubicBezTo>
                    <a:pt x="45563" y="281842"/>
                    <a:pt x="47516" y="274682"/>
                    <a:pt x="42960" y="270452"/>
                  </a:cubicBezTo>
                  <a:cubicBezTo>
                    <a:pt x="38404" y="266546"/>
                    <a:pt x="37753" y="267523"/>
                    <a:pt x="35149" y="265895"/>
                  </a:cubicBezTo>
                  <a:cubicBezTo>
                    <a:pt x="32545" y="264268"/>
                    <a:pt x="33522" y="267197"/>
                    <a:pt x="33522" y="271103"/>
                  </a:cubicBezTo>
                  <a:lnTo>
                    <a:pt x="33522" y="27110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4" name="Freeform: Shape 2793">
              <a:extLst>
                <a:ext uri="{FF2B5EF4-FFF2-40B4-BE49-F238E27FC236}">
                  <a16:creationId xmlns:a16="http://schemas.microsoft.com/office/drawing/2014/main" id="{6C12F9BE-EF1F-4CD9-9639-5F0C80C10102}"/>
                </a:ext>
              </a:extLst>
            </p:cNvPr>
            <p:cNvSpPr/>
            <p:nvPr/>
          </p:nvSpPr>
          <p:spPr>
            <a:xfrm>
              <a:off x="8231467" y="3687939"/>
              <a:ext cx="126810" cy="158909"/>
            </a:xfrm>
            <a:custGeom>
              <a:avLst/>
              <a:gdLst>
                <a:gd name="connsiteX0" fmla="*/ 30349 w 126810"/>
                <a:gd name="connsiteY0" fmla="*/ 138406 h 158909"/>
                <a:gd name="connsiteX1" fmla="*/ 32953 w 126810"/>
                <a:gd name="connsiteY1" fmla="*/ 135152 h 158909"/>
                <a:gd name="connsiteX2" fmla="*/ 37509 w 126810"/>
                <a:gd name="connsiteY2" fmla="*/ 136128 h 158909"/>
                <a:gd name="connsiteX3" fmla="*/ 36858 w 126810"/>
                <a:gd name="connsiteY3" fmla="*/ 129945 h 158909"/>
                <a:gd name="connsiteX4" fmla="*/ 39462 w 126810"/>
                <a:gd name="connsiteY4" fmla="*/ 125388 h 158909"/>
                <a:gd name="connsiteX5" fmla="*/ 43692 w 126810"/>
                <a:gd name="connsiteY5" fmla="*/ 122785 h 158909"/>
                <a:gd name="connsiteX6" fmla="*/ 42716 w 126810"/>
                <a:gd name="connsiteY6" fmla="*/ 134175 h 158909"/>
                <a:gd name="connsiteX7" fmla="*/ 45319 w 126810"/>
                <a:gd name="connsiteY7" fmla="*/ 136454 h 158909"/>
                <a:gd name="connsiteX8" fmla="*/ 47598 w 126810"/>
                <a:gd name="connsiteY8" fmla="*/ 134501 h 158909"/>
                <a:gd name="connsiteX9" fmla="*/ 47923 w 126810"/>
                <a:gd name="connsiteY9" fmla="*/ 123761 h 158909"/>
                <a:gd name="connsiteX10" fmla="*/ 53130 w 126810"/>
                <a:gd name="connsiteY10" fmla="*/ 119530 h 158909"/>
                <a:gd name="connsiteX11" fmla="*/ 51177 w 126810"/>
                <a:gd name="connsiteY11" fmla="*/ 127666 h 158909"/>
                <a:gd name="connsiteX12" fmla="*/ 53781 w 126810"/>
                <a:gd name="connsiteY12" fmla="*/ 128968 h 158909"/>
                <a:gd name="connsiteX13" fmla="*/ 58663 w 126810"/>
                <a:gd name="connsiteY13" fmla="*/ 128317 h 158909"/>
                <a:gd name="connsiteX14" fmla="*/ 55734 w 126810"/>
                <a:gd name="connsiteY14" fmla="*/ 136128 h 158909"/>
                <a:gd name="connsiteX15" fmla="*/ 59314 w 126810"/>
                <a:gd name="connsiteY15" fmla="*/ 135152 h 158909"/>
                <a:gd name="connsiteX16" fmla="*/ 63219 w 126810"/>
                <a:gd name="connsiteY16" fmla="*/ 126690 h 158909"/>
                <a:gd name="connsiteX17" fmla="*/ 66149 w 126810"/>
                <a:gd name="connsiteY17" fmla="*/ 126690 h 158909"/>
                <a:gd name="connsiteX18" fmla="*/ 68752 w 126810"/>
                <a:gd name="connsiteY18" fmla="*/ 122785 h 158909"/>
                <a:gd name="connsiteX19" fmla="*/ 65498 w 126810"/>
                <a:gd name="connsiteY19" fmla="*/ 119855 h 158909"/>
                <a:gd name="connsiteX20" fmla="*/ 66474 w 126810"/>
                <a:gd name="connsiteY20" fmla="*/ 115299 h 158909"/>
                <a:gd name="connsiteX21" fmla="*/ 63871 w 126810"/>
                <a:gd name="connsiteY21" fmla="*/ 112045 h 158909"/>
                <a:gd name="connsiteX22" fmla="*/ 66149 w 126810"/>
                <a:gd name="connsiteY22" fmla="*/ 106837 h 158909"/>
                <a:gd name="connsiteX23" fmla="*/ 64846 w 126810"/>
                <a:gd name="connsiteY23" fmla="*/ 102606 h 158909"/>
                <a:gd name="connsiteX24" fmla="*/ 66474 w 126810"/>
                <a:gd name="connsiteY24" fmla="*/ 97399 h 158909"/>
                <a:gd name="connsiteX25" fmla="*/ 59314 w 126810"/>
                <a:gd name="connsiteY25" fmla="*/ 90890 h 158909"/>
                <a:gd name="connsiteX26" fmla="*/ 65823 w 126810"/>
                <a:gd name="connsiteY26" fmla="*/ 86659 h 158909"/>
                <a:gd name="connsiteX27" fmla="*/ 72983 w 126810"/>
                <a:gd name="connsiteY27" fmla="*/ 89588 h 158909"/>
                <a:gd name="connsiteX28" fmla="*/ 71681 w 126810"/>
                <a:gd name="connsiteY28" fmla="*/ 94470 h 158909"/>
                <a:gd name="connsiteX29" fmla="*/ 72983 w 126810"/>
                <a:gd name="connsiteY29" fmla="*/ 103583 h 158909"/>
                <a:gd name="connsiteX30" fmla="*/ 78841 w 126810"/>
                <a:gd name="connsiteY30" fmla="*/ 107163 h 158909"/>
                <a:gd name="connsiteX31" fmla="*/ 87954 w 126810"/>
                <a:gd name="connsiteY31" fmla="*/ 109441 h 158909"/>
                <a:gd name="connsiteX32" fmla="*/ 93812 w 126810"/>
                <a:gd name="connsiteY32" fmla="*/ 107814 h 158909"/>
                <a:gd name="connsiteX33" fmla="*/ 95439 w 126810"/>
                <a:gd name="connsiteY33" fmla="*/ 112045 h 158909"/>
                <a:gd name="connsiteX34" fmla="*/ 98368 w 126810"/>
                <a:gd name="connsiteY34" fmla="*/ 116276 h 158909"/>
                <a:gd name="connsiteX35" fmla="*/ 102273 w 126810"/>
                <a:gd name="connsiteY35" fmla="*/ 123110 h 158909"/>
                <a:gd name="connsiteX36" fmla="*/ 105854 w 126810"/>
                <a:gd name="connsiteY36" fmla="*/ 121157 h 158909"/>
                <a:gd name="connsiteX37" fmla="*/ 104552 w 126810"/>
                <a:gd name="connsiteY37" fmla="*/ 131897 h 158909"/>
                <a:gd name="connsiteX38" fmla="*/ 107155 w 126810"/>
                <a:gd name="connsiteY38" fmla="*/ 140359 h 158909"/>
                <a:gd name="connsiteX39" fmla="*/ 106830 w 126810"/>
                <a:gd name="connsiteY39" fmla="*/ 148170 h 158909"/>
                <a:gd name="connsiteX40" fmla="*/ 110736 w 126810"/>
                <a:gd name="connsiteY40" fmla="*/ 158910 h 158909"/>
                <a:gd name="connsiteX41" fmla="*/ 111712 w 126810"/>
                <a:gd name="connsiteY41" fmla="*/ 157283 h 158909"/>
                <a:gd name="connsiteX42" fmla="*/ 117570 w 126810"/>
                <a:gd name="connsiteY42" fmla="*/ 149797 h 158909"/>
                <a:gd name="connsiteX43" fmla="*/ 122452 w 126810"/>
                <a:gd name="connsiteY43" fmla="*/ 150773 h 158909"/>
                <a:gd name="connsiteX44" fmla="*/ 124079 w 126810"/>
                <a:gd name="connsiteY44" fmla="*/ 151750 h 158909"/>
                <a:gd name="connsiteX45" fmla="*/ 126032 w 126810"/>
                <a:gd name="connsiteY45" fmla="*/ 152401 h 158909"/>
                <a:gd name="connsiteX46" fmla="*/ 126032 w 126810"/>
                <a:gd name="connsiteY46" fmla="*/ 152401 h 158909"/>
                <a:gd name="connsiteX47" fmla="*/ 126682 w 126810"/>
                <a:gd name="connsiteY47" fmla="*/ 152075 h 158909"/>
                <a:gd name="connsiteX48" fmla="*/ 126032 w 126810"/>
                <a:gd name="connsiteY48" fmla="*/ 143288 h 158909"/>
                <a:gd name="connsiteX49" fmla="*/ 125381 w 126810"/>
                <a:gd name="connsiteY49" fmla="*/ 133199 h 158909"/>
                <a:gd name="connsiteX50" fmla="*/ 125707 w 126810"/>
                <a:gd name="connsiteY50" fmla="*/ 131897 h 158909"/>
                <a:gd name="connsiteX51" fmla="*/ 126357 w 126810"/>
                <a:gd name="connsiteY51" fmla="*/ 129945 h 158909"/>
                <a:gd name="connsiteX52" fmla="*/ 123754 w 126810"/>
                <a:gd name="connsiteY52" fmla="*/ 126039 h 158909"/>
                <a:gd name="connsiteX53" fmla="*/ 123754 w 126810"/>
                <a:gd name="connsiteY53" fmla="*/ 126039 h 158909"/>
                <a:gd name="connsiteX54" fmla="*/ 123754 w 126810"/>
                <a:gd name="connsiteY54" fmla="*/ 124412 h 158909"/>
                <a:gd name="connsiteX55" fmla="*/ 123103 w 126810"/>
                <a:gd name="connsiteY55" fmla="*/ 118228 h 158909"/>
                <a:gd name="connsiteX56" fmla="*/ 121801 w 126810"/>
                <a:gd name="connsiteY56" fmla="*/ 112045 h 158909"/>
                <a:gd name="connsiteX57" fmla="*/ 118872 w 126810"/>
                <a:gd name="connsiteY57" fmla="*/ 105210 h 158909"/>
                <a:gd name="connsiteX58" fmla="*/ 118221 w 126810"/>
                <a:gd name="connsiteY58" fmla="*/ 100003 h 158909"/>
                <a:gd name="connsiteX59" fmla="*/ 118221 w 126810"/>
                <a:gd name="connsiteY59" fmla="*/ 100003 h 158909"/>
                <a:gd name="connsiteX60" fmla="*/ 118546 w 126810"/>
                <a:gd name="connsiteY60" fmla="*/ 98376 h 158909"/>
                <a:gd name="connsiteX61" fmla="*/ 117895 w 126810"/>
                <a:gd name="connsiteY61" fmla="*/ 91216 h 158909"/>
                <a:gd name="connsiteX62" fmla="*/ 116919 w 126810"/>
                <a:gd name="connsiteY62" fmla="*/ 85683 h 158909"/>
                <a:gd name="connsiteX63" fmla="*/ 115943 w 126810"/>
                <a:gd name="connsiteY63" fmla="*/ 85032 h 158909"/>
                <a:gd name="connsiteX64" fmla="*/ 115943 w 126810"/>
                <a:gd name="connsiteY64" fmla="*/ 85032 h 158909"/>
                <a:gd name="connsiteX65" fmla="*/ 113339 w 126810"/>
                <a:gd name="connsiteY65" fmla="*/ 85032 h 158909"/>
                <a:gd name="connsiteX66" fmla="*/ 109759 w 126810"/>
                <a:gd name="connsiteY66" fmla="*/ 84056 h 158909"/>
                <a:gd name="connsiteX67" fmla="*/ 108132 w 126810"/>
                <a:gd name="connsiteY67" fmla="*/ 83405 h 158909"/>
                <a:gd name="connsiteX68" fmla="*/ 108132 w 126810"/>
                <a:gd name="connsiteY68" fmla="*/ 85357 h 158909"/>
                <a:gd name="connsiteX69" fmla="*/ 108132 w 126810"/>
                <a:gd name="connsiteY69" fmla="*/ 88612 h 158909"/>
                <a:gd name="connsiteX70" fmla="*/ 106505 w 126810"/>
                <a:gd name="connsiteY70" fmla="*/ 93168 h 158909"/>
                <a:gd name="connsiteX71" fmla="*/ 104226 w 126810"/>
                <a:gd name="connsiteY71" fmla="*/ 97399 h 158909"/>
                <a:gd name="connsiteX72" fmla="*/ 103576 w 126810"/>
                <a:gd name="connsiteY72" fmla="*/ 98376 h 158909"/>
                <a:gd name="connsiteX73" fmla="*/ 103576 w 126810"/>
                <a:gd name="connsiteY73" fmla="*/ 98376 h 158909"/>
                <a:gd name="connsiteX74" fmla="*/ 96741 w 126810"/>
                <a:gd name="connsiteY74" fmla="*/ 103908 h 158909"/>
                <a:gd name="connsiteX75" fmla="*/ 93812 w 126810"/>
                <a:gd name="connsiteY75" fmla="*/ 100654 h 158909"/>
                <a:gd name="connsiteX76" fmla="*/ 92836 w 126810"/>
                <a:gd name="connsiteY76" fmla="*/ 98701 h 158909"/>
                <a:gd name="connsiteX77" fmla="*/ 89581 w 126810"/>
                <a:gd name="connsiteY77" fmla="*/ 96097 h 158909"/>
                <a:gd name="connsiteX78" fmla="*/ 87628 w 126810"/>
                <a:gd name="connsiteY78" fmla="*/ 92843 h 158909"/>
                <a:gd name="connsiteX79" fmla="*/ 86001 w 126810"/>
                <a:gd name="connsiteY79" fmla="*/ 89263 h 158909"/>
                <a:gd name="connsiteX80" fmla="*/ 83723 w 126810"/>
                <a:gd name="connsiteY80" fmla="*/ 83405 h 158909"/>
                <a:gd name="connsiteX81" fmla="*/ 85350 w 126810"/>
                <a:gd name="connsiteY81" fmla="*/ 79499 h 158909"/>
                <a:gd name="connsiteX82" fmla="*/ 85350 w 126810"/>
                <a:gd name="connsiteY82" fmla="*/ 79499 h 158909"/>
                <a:gd name="connsiteX83" fmla="*/ 86652 w 126810"/>
                <a:gd name="connsiteY83" fmla="*/ 76896 h 158909"/>
                <a:gd name="connsiteX84" fmla="*/ 90232 w 126810"/>
                <a:gd name="connsiteY84" fmla="*/ 71037 h 158909"/>
                <a:gd name="connsiteX85" fmla="*/ 91208 w 126810"/>
                <a:gd name="connsiteY85" fmla="*/ 69736 h 158909"/>
                <a:gd name="connsiteX86" fmla="*/ 100321 w 126810"/>
                <a:gd name="connsiteY86" fmla="*/ 69085 h 158909"/>
                <a:gd name="connsiteX87" fmla="*/ 103901 w 126810"/>
                <a:gd name="connsiteY87" fmla="*/ 69410 h 158909"/>
                <a:gd name="connsiteX88" fmla="*/ 104226 w 126810"/>
                <a:gd name="connsiteY88" fmla="*/ 68434 h 158909"/>
                <a:gd name="connsiteX89" fmla="*/ 104226 w 126810"/>
                <a:gd name="connsiteY89" fmla="*/ 68434 h 158909"/>
                <a:gd name="connsiteX90" fmla="*/ 104877 w 126810"/>
                <a:gd name="connsiteY90" fmla="*/ 65179 h 158909"/>
                <a:gd name="connsiteX91" fmla="*/ 108458 w 126810"/>
                <a:gd name="connsiteY91" fmla="*/ 60298 h 158909"/>
                <a:gd name="connsiteX92" fmla="*/ 110410 w 126810"/>
                <a:gd name="connsiteY92" fmla="*/ 58345 h 158909"/>
                <a:gd name="connsiteX93" fmla="*/ 111386 w 126810"/>
                <a:gd name="connsiteY93" fmla="*/ 54765 h 158909"/>
                <a:gd name="connsiteX94" fmla="*/ 113014 w 126810"/>
                <a:gd name="connsiteY94" fmla="*/ 50209 h 158909"/>
                <a:gd name="connsiteX95" fmla="*/ 119848 w 126810"/>
                <a:gd name="connsiteY95" fmla="*/ 46954 h 158909"/>
                <a:gd name="connsiteX96" fmla="*/ 121150 w 126810"/>
                <a:gd name="connsiteY96" fmla="*/ 46954 h 158909"/>
                <a:gd name="connsiteX97" fmla="*/ 121150 w 126810"/>
                <a:gd name="connsiteY97" fmla="*/ 46954 h 158909"/>
                <a:gd name="connsiteX98" fmla="*/ 122126 w 126810"/>
                <a:gd name="connsiteY98" fmla="*/ 47279 h 158909"/>
                <a:gd name="connsiteX99" fmla="*/ 119848 w 126810"/>
                <a:gd name="connsiteY99" fmla="*/ 44350 h 158909"/>
                <a:gd name="connsiteX100" fmla="*/ 119848 w 126810"/>
                <a:gd name="connsiteY100" fmla="*/ 44350 h 158909"/>
                <a:gd name="connsiteX101" fmla="*/ 119523 w 126810"/>
                <a:gd name="connsiteY101" fmla="*/ 43699 h 158909"/>
                <a:gd name="connsiteX102" fmla="*/ 119523 w 126810"/>
                <a:gd name="connsiteY102" fmla="*/ 43699 h 158909"/>
                <a:gd name="connsiteX103" fmla="*/ 113339 w 126810"/>
                <a:gd name="connsiteY103" fmla="*/ 40445 h 158909"/>
                <a:gd name="connsiteX104" fmla="*/ 113339 w 126810"/>
                <a:gd name="connsiteY104" fmla="*/ 40445 h 158909"/>
                <a:gd name="connsiteX105" fmla="*/ 105203 w 126810"/>
                <a:gd name="connsiteY105" fmla="*/ 39143 h 158909"/>
                <a:gd name="connsiteX106" fmla="*/ 100972 w 126810"/>
                <a:gd name="connsiteY106" fmla="*/ 39469 h 158909"/>
                <a:gd name="connsiteX107" fmla="*/ 90883 w 126810"/>
                <a:gd name="connsiteY107" fmla="*/ 39469 h 158909"/>
                <a:gd name="connsiteX108" fmla="*/ 81119 w 126810"/>
                <a:gd name="connsiteY108" fmla="*/ 38818 h 158909"/>
                <a:gd name="connsiteX109" fmla="*/ 79167 w 126810"/>
                <a:gd name="connsiteY109" fmla="*/ 38818 h 158909"/>
                <a:gd name="connsiteX110" fmla="*/ 71030 w 126810"/>
                <a:gd name="connsiteY110" fmla="*/ 39794 h 158909"/>
                <a:gd name="connsiteX111" fmla="*/ 65498 w 126810"/>
                <a:gd name="connsiteY111" fmla="*/ 40445 h 158909"/>
                <a:gd name="connsiteX112" fmla="*/ 56059 w 126810"/>
                <a:gd name="connsiteY112" fmla="*/ 37190 h 158909"/>
                <a:gd name="connsiteX113" fmla="*/ 55734 w 126810"/>
                <a:gd name="connsiteY113" fmla="*/ 37190 h 158909"/>
                <a:gd name="connsiteX114" fmla="*/ 51828 w 126810"/>
                <a:gd name="connsiteY114" fmla="*/ 36214 h 158909"/>
                <a:gd name="connsiteX115" fmla="*/ 47923 w 126810"/>
                <a:gd name="connsiteY115" fmla="*/ 36214 h 158909"/>
                <a:gd name="connsiteX116" fmla="*/ 45645 w 126810"/>
                <a:gd name="connsiteY116" fmla="*/ 22870 h 158909"/>
                <a:gd name="connsiteX117" fmla="*/ 45971 w 126810"/>
                <a:gd name="connsiteY117" fmla="*/ 19290 h 158909"/>
                <a:gd name="connsiteX118" fmla="*/ 45971 w 126810"/>
                <a:gd name="connsiteY118" fmla="*/ 17663 h 158909"/>
                <a:gd name="connsiteX119" fmla="*/ 43692 w 126810"/>
                <a:gd name="connsiteY119" fmla="*/ 8225 h 158909"/>
                <a:gd name="connsiteX120" fmla="*/ 42065 w 126810"/>
                <a:gd name="connsiteY120" fmla="*/ 9201 h 158909"/>
                <a:gd name="connsiteX121" fmla="*/ 39136 w 126810"/>
                <a:gd name="connsiteY121" fmla="*/ 13107 h 158909"/>
                <a:gd name="connsiteX122" fmla="*/ 30349 w 126810"/>
                <a:gd name="connsiteY122" fmla="*/ 11480 h 158909"/>
                <a:gd name="connsiteX123" fmla="*/ 30349 w 126810"/>
                <a:gd name="connsiteY123" fmla="*/ 11480 h 158909"/>
                <a:gd name="connsiteX124" fmla="*/ 30349 w 126810"/>
                <a:gd name="connsiteY124" fmla="*/ 11480 h 158909"/>
                <a:gd name="connsiteX125" fmla="*/ 28396 w 126810"/>
                <a:gd name="connsiteY125" fmla="*/ 7574 h 158909"/>
                <a:gd name="connsiteX126" fmla="*/ 28396 w 126810"/>
                <a:gd name="connsiteY126" fmla="*/ 7574 h 158909"/>
                <a:gd name="connsiteX127" fmla="*/ 24490 w 126810"/>
                <a:gd name="connsiteY127" fmla="*/ 1391 h 158909"/>
                <a:gd name="connsiteX128" fmla="*/ 24165 w 126810"/>
                <a:gd name="connsiteY128" fmla="*/ 1716 h 158909"/>
                <a:gd name="connsiteX129" fmla="*/ 24165 w 126810"/>
                <a:gd name="connsiteY129" fmla="*/ 3018 h 158909"/>
                <a:gd name="connsiteX130" fmla="*/ 23840 w 126810"/>
                <a:gd name="connsiteY130" fmla="*/ 6272 h 158909"/>
                <a:gd name="connsiteX131" fmla="*/ 17981 w 126810"/>
                <a:gd name="connsiteY131" fmla="*/ 6598 h 158909"/>
                <a:gd name="connsiteX132" fmla="*/ 16354 w 126810"/>
                <a:gd name="connsiteY132" fmla="*/ 6272 h 158909"/>
                <a:gd name="connsiteX133" fmla="*/ 16354 w 126810"/>
                <a:gd name="connsiteY133" fmla="*/ 6272 h 158909"/>
                <a:gd name="connsiteX134" fmla="*/ 13100 w 126810"/>
                <a:gd name="connsiteY134" fmla="*/ 2692 h 158909"/>
                <a:gd name="connsiteX135" fmla="*/ 11798 w 126810"/>
                <a:gd name="connsiteY135" fmla="*/ 740 h 158909"/>
                <a:gd name="connsiteX136" fmla="*/ 11798 w 126810"/>
                <a:gd name="connsiteY136" fmla="*/ 740 h 158909"/>
                <a:gd name="connsiteX137" fmla="*/ 11472 w 126810"/>
                <a:gd name="connsiteY137" fmla="*/ 89 h 158909"/>
                <a:gd name="connsiteX138" fmla="*/ 9845 w 126810"/>
                <a:gd name="connsiteY138" fmla="*/ 2041 h 158909"/>
                <a:gd name="connsiteX139" fmla="*/ 9519 w 126810"/>
                <a:gd name="connsiteY139" fmla="*/ 4320 h 158909"/>
                <a:gd name="connsiteX140" fmla="*/ 3987 w 126810"/>
                <a:gd name="connsiteY140" fmla="*/ 10829 h 158909"/>
                <a:gd name="connsiteX141" fmla="*/ 1709 w 126810"/>
                <a:gd name="connsiteY141" fmla="*/ 12781 h 158909"/>
                <a:gd name="connsiteX142" fmla="*/ 1058 w 126810"/>
                <a:gd name="connsiteY142" fmla="*/ 16036 h 158909"/>
                <a:gd name="connsiteX143" fmla="*/ 1383 w 126810"/>
                <a:gd name="connsiteY143" fmla="*/ 18640 h 158909"/>
                <a:gd name="connsiteX144" fmla="*/ 2685 w 126810"/>
                <a:gd name="connsiteY144" fmla="*/ 19616 h 158909"/>
                <a:gd name="connsiteX145" fmla="*/ 8544 w 126810"/>
                <a:gd name="connsiteY145" fmla="*/ 22870 h 158909"/>
                <a:gd name="connsiteX146" fmla="*/ 12774 w 126810"/>
                <a:gd name="connsiteY146" fmla="*/ 25800 h 158909"/>
                <a:gd name="connsiteX147" fmla="*/ 15378 w 126810"/>
                <a:gd name="connsiteY147" fmla="*/ 25800 h 158909"/>
                <a:gd name="connsiteX148" fmla="*/ 19934 w 126810"/>
                <a:gd name="connsiteY148" fmla="*/ 29705 h 158909"/>
                <a:gd name="connsiteX149" fmla="*/ 19934 w 126810"/>
                <a:gd name="connsiteY149" fmla="*/ 31007 h 158909"/>
                <a:gd name="connsiteX150" fmla="*/ 22537 w 126810"/>
                <a:gd name="connsiteY150" fmla="*/ 33285 h 158909"/>
                <a:gd name="connsiteX151" fmla="*/ 25141 w 126810"/>
                <a:gd name="connsiteY151" fmla="*/ 36539 h 158909"/>
                <a:gd name="connsiteX152" fmla="*/ 24490 w 126810"/>
                <a:gd name="connsiteY152" fmla="*/ 39469 h 158909"/>
                <a:gd name="connsiteX153" fmla="*/ 20585 w 126810"/>
                <a:gd name="connsiteY153" fmla="*/ 41421 h 158909"/>
                <a:gd name="connsiteX154" fmla="*/ 16028 w 126810"/>
                <a:gd name="connsiteY154" fmla="*/ 40445 h 158909"/>
                <a:gd name="connsiteX155" fmla="*/ 15053 w 126810"/>
                <a:gd name="connsiteY155" fmla="*/ 40119 h 158909"/>
                <a:gd name="connsiteX156" fmla="*/ 11472 w 126810"/>
                <a:gd name="connsiteY156" fmla="*/ 40445 h 158909"/>
                <a:gd name="connsiteX157" fmla="*/ 9519 w 126810"/>
                <a:gd name="connsiteY157" fmla="*/ 41096 h 158909"/>
                <a:gd name="connsiteX158" fmla="*/ 7892 w 126810"/>
                <a:gd name="connsiteY158" fmla="*/ 44676 h 158909"/>
                <a:gd name="connsiteX159" fmla="*/ 7241 w 126810"/>
                <a:gd name="connsiteY159" fmla="*/ 46954 h 158909"/>
                <a:gd name="connsiteX160" fmla="*/ 2034 w 126810"/>
                <a:gd name="connsiteY160" fmla="*/ 50209 h 158909"/>
                <a:gd name="connsiteX161" fmla="*/ 407 w 126810"/>
                <a:gd name="connsiteY161" fmla="*/ 50534 h 158909"/>
                <a:gd name="connsiteX162" fmla="*/ 81 w 126810"/>
                <a:gd name="connsiteY162" fmla="*/ 57369 h 158909"/>
                <a:gd name="connsiteX163" fmla="*/ 81 w 126810"/>
                <a:gd name="connsiteY163" fmla="*/ 58345 h 158909"/>
                <a:gd name="connsiteX164" fmla="*/ 6916 w 126810"/>
                <a:gd name="connsiteY164" fmla="*/ 60298 h 158909"/>
                <a:gd name="connsiteX165" fmla="*/ 6916 w 126810"/>
                <a:gd name="connsiteY165" fmla="*/ 60298 h 158909"/>
                <a:gd name="connsiteX166" fmla="*/ 8544 w 126810"/>
                <a:gd name="connsiteY166" fmla="*/ 60623 h 158909"/>
                <a:gd name="connsiteX167" fmla="*/ 8544 w 126810"/>
                <a:gd name="connsiteY167" fmla="*/ 60623 h 158909"/>
                <a:gd name="connsiteX168" fmla="*/ 14401 w 126810"/>
                <a:gd name="connsiteY168" fmla="*/ 63227 h 158909"/>
                <a:gd name="connsiteX169" fmla="*/ 16680 w 126810"/>
                <a:gd name="connsiteY169" fmla="*/ 68108 h 158909"/>
                <a:gd name="connsiteX170" fmla="*/ 16354 w 126810"/>
                <a:gd name="connsiteY170" fmla="*/ 72990 h 158909"/>
                <a:gd name="connsiteX171" fmla="*/ 14401 w 126810"/>
                <a:gd name="connsiteY171" fmla="*/ 77221 h 158909"/>
                <a:gd name="connsiteX172" fmla="*/ 14076 w 126810"/>
                <a:gd name="connsiteY172" fmla="*/ 81127 h 158909"/>
                <a:gd name="connsiteX173" fmla="*/ 14401 w 126810"/>
                <a:gd name="connsiteY173" fmla="*/ 84056 h 158909"/>
                <a:gd name="connsiteX174" fmla="*/ 15378 w 126810"/>
                <a:gd name="connsiteY174" fmla="*/ 85357 h 158909"/>
                <a:gd name="connsiteX175" fmla="*/ 18632 w 126810"/>
                <a:gd name="connsiteY175" fmla="*/ 87310 h 158909"/>
                <a:gd name="connsiteX176" fmla="*/ 19934 w 126810"/>
                <a:gd name="connsiteY176" fmla="*/ 91216 h 158909"/>
                <a:gd name="connsiteX177" fmla="*/ 18632 w 126810"/>
                <a:gd name="connsiteY177" fmla="*/ 94145 h 158909"/>
                <a:gd name="connsiteX178" fmla="*/ 20585 w 126810"/>
                <a:gd name="connsiteY178" fmla="*/ 96423 h 158909"/>
                <a:gd name="connsiteX179" fmla="*/ 23514 w 126810"/>
                <a:gd name="connsiteY179" fmla="*/ 97074 h 158909"/>
                <a:gd name="connsiteX180" fmla="*/ 23840 w 126810"/>
                <a:gd name="connsiteY180" fmla="*/ 100979 h 158909"/>
                <a:gd name="connsiteX181" fmla="*/ 23840 w 126810"/>
                <a:gd name="connsiteY181" fmla="*/ 100979 h 158909"/>
                <a:gd name="connsiteX182" fmla="*/ 23189 w 126810"/>
                <a:gd name="connsiteY182" fmla="*/ 101955 h 158909"/>
                <a:gd name="connsiteX183" fmla="*/ 20910 w 126810"/>
                <a:gd name="connsiteY183" fmla="*/ 105861 h 158909"/>
                <a:gd name="connsiteX184" fmla="*/ 21887 w 126810"/>
                <a:gd name="connsiteY184" fmla="*/ 110417 h 158909"/>
                <a:gd name="connsiteX185" fmla="*/ 23514 w 126810"/>
                <a:gd name="connsiteY185" fmla="*/ 115625 h 158909"/>
                <a:gd name="connsiteX186" fmla="*/ 25141 w 126810"/>
                <a:gd name="connsiteY186" fmla="*/ 122785 h 158909"/>
                <a:gd name="connsiteX187" fmla="*/ 26443 w 126810"/>
                <a:gd name="connsiteY187" fmla="*/ 127666 h 158909"/>
                <a:gd name="connsiteX188" fmla="*/ 27094 w 126810"/>
                <a:gd name="connsiteY188" fmla="*/ 130270 h 158909"/>
                <a:gd name="connsiteX189" fmla="*/ 30349 w 126810"/>
                <a:gd name="connsiteY189" fmla="*/ 138406 h 158909"/>
                <a:gd name="connsiteX190" fmla="*/ 30349 w 126810"/>
                <a:gd name="connsiteY190" fmla="*/ 138406 h 158909"/>
                <a:gd name="connsiteX191" fmla="*/ 75261 w 126810"/>
                <a:gd name="connsiteY191" fmla="*/ 120506 h 158909"/>
                <a:gd name="connsiteX192" fmla="*/ 75912 w 126810"/>
                <a:gd name="connsiteY192" fmla="*/ 132548 h 158909"/>
                <a:gd name="connsiteX193" fmla="*/ 82746 w 126810"/>
                <a:gd name="connsiteY193" fmla="*/ 125388 h 158909"/>
                <a:gd name="connsiteX194" fmla="*/ 77539 w 126810"/>
                <a:gd name="connsiteY194" fmla="*/ 114648 h 158909"/>
                <a:gd name="connsiteX195" fmla="*/ 75261 w 126810"/>
                <a:gd name="connsiteY195" fmla="*/ 120506 h 158909"/>
                <a:gd name="connsiteX196" fmla="*/ 75261 w 126810"/>
                <a:gd name="connsiteY196" fmla="*/ 120506 h 15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26810" h="158909">
                  <a:moveTo>
                    <a:pt x="30349" y="138406"/>
                  </a:moveTo>
                  <a:cubicBezTo>
                    <a:pt x="31650" y="137755"/>
                    <a:pt x="31650" y="135477"/>
                    <a:pt x="32953" y="135152"/>
                  </a:cubicBezTo>
                  <a:cubicBezTo>
                    <a:pt x="33928" y="134826"/>
                    <a:pt x="36532" y="136779"/>
                    <a:pt x="37509" y="136128"/>
                  </a:cubicBezTo>
                  <a:cubicBezTo>
                    <a:pt x="38810" y="135477"/>
                    <a:pt x="36532" y="131572"/>
                    <a:pt x="36858" y="129945"/>
                  </a:cubicBezTo>
                  <a:cubicBezTo>
                    <a:pt x="37183" y="127992"/>
                    <a:pt x="38159" y="125388"/>
                    <a:pt x="39462" y="125388"/>
                  </a:cubicBezTo>
                  <a:cubicBezTo>
                    <a:pt x="40763" y="125388"/>
                    <a:pt x="42065" y="123110"/>
                    <a:pt x="43692" y="122785"/>
                  </a:cubicBezTo>
                  <a:cubicBezTo>
                    <a:pt x="45319" y="122785"/>
                    <a:pt x="42716" y="130921"/>
                    <a:pt x="42716" y="134175"/>
                  </a:cubicBezTo>
                  <a:cubicBezTo>
                    <a:pt x="42716" y="137430"/>
                    <a:pt x="44343" y="136128"/>
                    <a:pt x="45319" y="136454"/>
                  </a:cubicBezTo>
                  <a:cubicBezTo>
                    <a:pt x="46296" y="136779"/>
                    <a:pt x="47598" y="135803"/>
                    <a:pt x="47598" y="134501"/>
                  </a:cubicBezTo>
                  <a:cubicBezTo>
                    <a:pt x="47598" y="133199"/>
                    <a:pt x="47272" y="127015"/>
                    <a:pt x="47923" y="123761"/>
                  </a:cubicBezTo>
                  <a:cubicBezTo>
                    <a:pt x="48249" y="120506"/>
                    <a:pt x="50852" y="119205"/>
                    <a:pt x="53130" y="119530"/>
                  </a:cubicBezTo>
                  <a:cubicBezTo>
                    <a:pt x="55408" y="119855"/>
                    <a:pt x="51177" y="126364"/>
                    <a:pt x="51177" y="127666"/>
                  </a:cubicBezTo>
                  <a:cubicBezTo>
                    <a:pt x="51177" y="128968"/>
                    <a:pt x="52480" y="129294"/>
                    <a:pt x="53781" y="128968"/>
                  </a:cubicBezTo>
                  <a:cubicBezTo>
                    <a:pt x="55083" y="128643"/>
                    <a:pt x="56710" y="126690"/>
                    <a:pt x="58663" y="128317"/>
                  </a:cubicBezTo>
                  <a:cubicBezTo>
                    <a:pt x="60290" y="129945"/>
                    <a:pt x="55083" y="134826"/>
                    <a:pt x="55734" y="136128"/>
                  </a:cubicBezTo>
                  <a:cubicBezTo>
                    <a:pt x="56385" y="137105"/>
                    <a:pt x="58012" y="136454"/>
                    <a:pt x="59314" y="135152"/>
                  </a:cubicBezTo>
                  <a:cubicBezTo>
                    <a:pt x="60616" y="133850"/>
                    <a:pt x="62568" y="129294"/>
                    <a:pt x="63219" y="126690"/>
                  </a:cubicBezTo>
                  <a:cubicBezTo>
                    <a:pt x="63871" y="124086"/>
                    <a:pt x="63871" y="126039"/>
                    <a:pt x="66149" y="126690"/>
                  </a:cubicBezTo>
                  <a:cubicBezTo>
                    <a:pt x="68101" y="127341"/>
                    <a:pt x="68427" y="124086"/>
                    <a:pt x="68752" y="122785"/>
                  </a:cubicBezTo>
                  <a:cubicBezTo>
                    <a:pt x="69077" y="121483"/>
                    <a:pt x="68427" y="120832"/>
                    <a:pt x="65498" y="119855"/>
                  </a:cubicBezTo>
                  <a:cubicBezTo>
                    <a:pt x="62894" y="118554"/>
                    <a:pt x="66149" y="116926"/>
                    <a:pt x="66474" y="115299"/>
                  </a:cubicBezTo>
                  <a:cubicBezTo>
                    <a:pt x="66799" y="113672"/>
                    <a:pt x="63871" y="113021"/>
                    <a:pt x="63871" y="112045"/>
                  </a:cubicBezTo>
                  <a:cubicBezTo>
                    <a:pt x="63871" y="110743"/>
                    <a:pt x="67776" y="108465"/>
                    <a:pt x="66149" y="106837"/>
                  </a:cubicBezTo>
                  <a:cubicBezTo>
                    <a:pt x="64521" y="105210"/>
                    <a:pt x="64521" y="104559"/>
                    <a:pt x="64846" y="102606"/>
                  </a:cubicBezTo>
                  <a:cubicBezTo>
                    <a:pt x="65172" y="100328"/>
                    <a:pt x="67450" y="99027"/>
                    <a:pt x="66474" y="97399"/>
                  </a:cubicBezTo>
                  <a:cubicBezTo>
                    <a:pt x="65498" y="95772"/>
                    <a:pt x="60616" y="93494"/>
                    <a:pt x="59314" y="90890"/>
                  </a:cubicBezTo>
                  <a:cubicBezTo>
                    <a:pt x="58012" y="88612"/>
                    <a:pt x="62243" y="86659"/>
                    <a:pt x="65823" y="86659"/>
                  </a:cubicBezTo>
                  <a:cubicBezTo>
                    <a:pt x="69403" y="86334"/>
                    <a:pt x="70705" y="87310"/>
                    <a:pt x="72983" y="89588"/>
                  </a:cubicBezTo>
                  <a:cubicBezTo>
                    <a:pt x="75261" y="91867"/>
                    <a:pt x="71681" y="92517"/>
                    <a:pt x="71681" y="94470"/>
                  </a:cubicBezTo>
                  <a:cubicBezTo>
                    <a:pt x="71681" y="96423"/>
                    <a:pt x="73308" y="100328"/>
                    <a:pt x="72983" y="103583"/>
                  </a:cubicBezTo>
                  <a:cubicBezTo>
                    <a:pt x="72658" y="106512"/>
                    <a:pt x="75912" y="106837"/>
                    <a:pt x="78841" y="107163"/>
                  </a:cubicBezTo>
                  <a:cubicBezTo>
                    <a:pt x="81771" y="107488"/>
                    <a:pt x="84699" y="108790"/>
                    <a:pt x="87954" y="109441"/>
                  </a:cubicBezTo>
                  <a:cubicBezTo>
                    <a:pt x="91208" y="110092"/>
                    <a:pt x="91208" y="107814"/>
                    <a:pt x="93812" y="107814"/>
                  </a:cubicBezTo>
                  <a:cubicBezTo>
                    <a:pt x="96416" y="107488"/>
                    <a:pt x="95114" y="110092"/>
                    <a:pt x="95439" y="112045"/>
                  </a:cubicBezTo>
                  <a:cubicBezTo>
                    <a:pt x="95764" y="113997"/>
                    <a:pt x="97717" y="113997"/>
                    <a:pt x="98368" y="116276"/>
                  </a:cubicBezTo>
                  <a:cubicBezTo>
                    <a:pt x="99019" y="118554"/>
                    <a:pt x="99995" y="120832"/>
                    <a:pt x="102273" y="123110"/>
                  </a:cubicBezTo>
                  <a:cubicBezTo>
                    <a:pt x="104552" y="125714"/>
                    <a:pt x="103576" y="120506"/>
                    <a:pt x="105854" y="121157"/>
                  </a:cubicBezTo>
                  <a:cubicBezTo>
                    <a:pt x="108132" y="121808"/>
                    <a:pt x="104552" y="128968"/>
                    <a:pt x="104552" y="131897"/>
                  </a:cubicBezTo>
                  <a:cubicBezTo>
                    <a:pt x="104552" y="134826"/>
                    <a:pt x="104877" y="139057"/>
                    <a:pt x="107155" y="140359"/>
                  </a:cubicBezTo>
                  <a:cubicBezTo>
                    <a:pt x="109434" y="141986"/>
                    <a:pt x="106830" y="144264"/>
                    <a:pt x="106830" y="148170"/>
                  </a:cubicBezTo>
                  <a:cubicBezTo>
                    <a:pt x="106830" y="150123"/>
                    <a:pt x="108783" y="154679"/>
                    <a:pt x="110736" y="158910"/>
                  </a:cubicBezTo>
                  <a:cubicBezTo>
                    <a:pt x="111061" y="158259"/>
                    <a:pt x="111386" y="157933"/>
                    <a:pt x="111712" y="157283"/>
                  </a:cubicBezTo>
                  <a:cubicBezTo>
                    <a:pt x="113339" y="154028"/>
                    <a:pt x="115292" y="150448"/>
                    <a:pt x="117570" y="149797"/>
                  </a:cubicBezTo>
                  <a:cubicBezTo>
                    <a:pt x="120173" y="149146"/>
                    <a:pt x="121150" y="150123"/>
                    <a:pt x="122452" y="150773"/>
                  </a:cubicBezTo>
                  <a:cubicBezTo>
                    <a:pt x="123103" y="151099"/>
                    <a:pt x="123428" y="151424"/>
                    <a:pt x="124079" y="151750"/>
                  </a:cubicBezTo>
                  <a:cubicBezTo>
                    <a:pt x="124730" y="152075"/>
                    <a:pt x="125381" y="152075"/>
                    <a:pt x="126032" y="152401"/>
                  </a:cubicBezTo>
                  <a:lnTo>
                    <a:pt x="126032" y="152401"/>
                  </a:lnTo>
                  <a:cubicBezTo>
                    <a:pt x="126357" y="152401"/>
                    <a:pt x="126682" y="152726"/>
                    <a:pt x="126682" y="152075"/>
                  </a:cubicBezTo>
                  <a:cubicBezTo>
                    <a:pt x="127008" y="151099"/>
                    <a:pt x="126682" y="147194"/>
                    <a:pt x="126032" y="143288"/>
                  </a:cubicBezTo>
                  <a:cubicBezTo>
                    <a:pt x="125381" y="139057"/>
                    <a:pt x="125055" y="134826"/>
                    <a:pt x="125381" y="133199"/>
                  </a:cubicBezTo>
                  <a:cubicBezTo>
                    <a:pt x="125381" y="132874"/>
                    <a:pt x="125707" y="132548"/>
                    <a:pt x="125707" y="131897"/>
                  </a:cubicBezTo>
                  <a:cubicBezTo>
                    <a:pt x="126032" y="130921"/>
                    <a:pt x="126032" y="130270"/>
                    <a:pt x="126357" y="129945"/>
                  </a:cubicBezTo>
                  <a:cubicBezTo>
                    <a:pt x="125381" y="128968"/>
                    <a:pt x="123754" y="127341"/>
                    <a:pt x="123754" y="126039"/>
                  </a:cubicBezTo>
                  <a:lnTo>
                    <a:pt x="123754" y="126039"/>
                  </a:lnTo>
                  <a:cubicBezTo>
                    <a:pt x="123754" y="125388"/>
                    <a:pt x="123754" y="125063"/>
                    <a:pt x="123754" y="124412"/>
                  </a:cubicBezTo>
                  <a:cubicBezTo>
                    <a:pt x="123754" y="123110"/>
                    <a:pt x="123754" y="121483"/>
                    <a:pt x="123103" y="118228"/>
                  </a:cubicBezTo>
                  <a:cubicBezTo>
                    <a:pt x="122777" y="116276"/>
                    <a:pt x="122452" y="113997"/>
                    <a:pt x="121801" y="112045"/>
                  </a:cubicBezTo>
                  <a:cubicBezTo>
                    <a:pt x="120825" y="109441"/>
                    <a:pt x="119848" y="107163"/>
                    <a:pt x="118872" y="105210"/>
                  </a:cubicBezTo>
                  <a:cubicBezTo>
                    <a:pt x="117570" y="102606"/>
                    <a:pt x="117895" y="101305"/>
                    <a:pt x="118221" y="100003"/>
                  </a:cubicBezTo>
                  <a:lnTo>
                    <a:pt x="118221" y="100003"/>
                  </a:lnTo>
                  <a:cubicBezTo>
                    <a:pt x="118221" y="99677"/>
                    <a:pt x="118546" y="99027"/>
                    <a:pt x="118546" y="98376"/>
                  </a:cubicBezTo>
                  <a:cubicBezTo>
                    <a:pt x="118546" y="97399"/>
                    <a:pt x="118221" y="94145"/>
                    <a:pt x="117895" y="91216"/>
                  </a:cubicBezTo>
                  <a:cubicBezTo>
                    <a:pt x="117570" y="88612"/>
                    <a:pt x="117245" y="86334"/>
                    <a:pt x="116919" y="85683"/>
                  </a:cubicBezTo>
                  <a:cubicBezTo>
                    <a:pt x="116919" y="85357"/>
                    <a:pt x="116594" y="85357"/>
                    <a:pt x="115943" y="85032"/>
                  </a:cubicBezTo>
                  <a:lnTo>
                    <a:pt x="115943" y="85032"/>
                  </a:lnTo>
                  <a:cubicBezTo>
                    <a:pt x="115292" y="84707"/>
                    <a:pt x="114316" y="85032"/>
                    <a:pt x="113339" y="85032"/>
                  </a:cubicBezTo>
                  <a:cubicBezTo>
                    <a:pt x="111386" y="85357"/>
                    <a:pt x="110736" y="84707"/>
                    <a:pt x="109759" y="84056"/>
                  </a:cubicBezTo>
                  <a:cubicBezTo>
                    <a:pt x="109434" y="83730"/>
                    <a:pt x="108783" y="83405"/>
                    <a:pt x="108132" y="83405"/>
                  </a:cubicBezTo>
                  <a:cubicBezTo>
                    <a:pt x="108132" y="83730"/>
                    <a:pt x="108132" y="84707"/>
                    <a:pt x="108132" y="85357"/>
                  </a:cubicBezTo>
                  <a:cubicBezTo>
                    <a:pt x="108132" y="86334"/>
                    <a:pt x="108458" y="87636"/>
                    <a:pt x="108132" y="88612"/>
                  </a:cubicBezTo>
                  <a:cubicBezTo>
                    <a:pt x="107807" y="89914"/>
                    <a:pt x="107481" y="91541"/>
                    <a:pt x="106505" y="93168"/>
                  </a:cubicBezTo>
                  <a:cubicBezTo>
                    <a:pt x="105854" y="94796"/>
                    <a:pt x="104877" y="96423"/>
                    <a:pt x="104226" y="97399"/>
                  </a:cubicBezTo>
                  <a:cubicBezTo>
                    <a:pt x="103901" y="97725"/>
                    <a:pt x="103901" y="98050"/>
                    <a:pt x="103576" y="98376"/>
                  </a:cubicBezTo>
                  <a:lnTo>
                    <a:pt x="103576" y="98376"/>
                  </a:lnTo>
                  <a:cubicBezTo>
                    <a:pt x="101948" y="100654"/>
                    <a:pt x="99670" y="103908"/>
                    <a:pt x="96741" y="103908"/>
                  </a:cubicBezTo>
                  <a:cubicBezTo>
                    <a:pt x="94137" y="103908"/>
                    <a:pt x="94137" y="102281"/>
                    <a:pt x="93812" y="100654"/>
                  </a:cubicBezTo>
                  <a:cubicBezTo>
                    <a:pt x="93812" y="100003"/>
                    <a:pt x="93486" y="99027"/>
                    <a:pt x="92836" y="98701"/>
                  </a:cubicBezTo>
                  <a:cubicBezTo>
                    <a:pt x="91534" y="97725"/>
                    <a:pt x="90558" y="97074"/>
                    <a:pt x="89581" y="96097"/>
                  </a:cubicBezTo>
                  <a:cubicBezTo>
                    <a:pt x="88605" y="95121"/>
                    <a:pt x="87954" y="94145"/>
                    <a:pt x="87628" y="92843"/>
                  </a:cubicBezTo>
                  <a:cubicBezTo>
                    <a:pt x="87303" y="92192"/>
                    <a:pt x="86652" y="90565"/>
                    <a:pt x="86001" y="89263"/>
                  </a:cubicBezTo>
                  <a:cubicBezTo>
                    <a:pt x="84699" y="86985"/>
                    <a:pt x="83723" y="84707"/>
                    <a:pt x="83723" y="83405"/>
                  </a:cubicBezTo>
                  <a:cubicBezTo>
                    <a:pt x="83723" y="82103"/>
                    <a:pt x="84374" y="80801"/>
                    <a:pt x="85350" y="79499"/>
                  </a:cubicBezTo>
                  <a:lnTo>
                    <a:pt x="85350" y="79499"/>
                  </a:lnTo>
                  <a:cubicBezTo>
                    <a:pt x="86001" y="78523"/>
                    <a:pt x="86652" y="77546"/>
                    <a:pt x="86652" y="76896"/>
                  </a:cubicBezTo>
                  <a:cubicBezTo>
                    <a:pt x="86652" y="75268"/>
                    <a:pt x="88605" y="72665"/>
                    <a:pt x="90232" y="71037"/>
                  </a:cubicBezTo>
                  <a:cubicBezTo>
                    <a:pt x="90883" y="70387"/>
                    <a:pt x="91208" y="70061"/>
                    <a:pt x="91208" y="69736"/>
                  </a:cubicBezTo>
                  <a:cubicBezTo>
                    <a:pt x="92185" y="68434"/>
                    <a:pt x="96741" y="68759"/>
                    <a:pt x="100321" y="69085"/>
                  </a:cubicBezTo>
                  <a:cubicBezTo>
                    <a:pt x="101948" y="69085"/>
                    <a:pt x="103576" y="69410"/>
                    <a:pt x="103901" y="69410"/>
                  </a:cubicBezTo>
                  <a:cubicBezTo>
                    <a:pt x="103901" y="69410"/>
                    <a:pt x="104226" y="69085"/>
                    <a:pt x="104226" y="68434"/>
                  </a:cubicBezTo>
                  <a:lnTo>
                    <a:pt x="104226" y="68434"/>
                  </a:lnTo>
                  <a:cubicBezTo>
                    <a:pt x="104552" y="67132"/>
                    <a:pt x="104877" y="65830"/>
                    <a:pt x="104877" y="65179"/>
                  </a:cubicBezTo>
                  <a:cubicBezTo>
                    <a:pt x="104552" y="63878"/>
                    <a:pt x="106505" y="61925"/>
                    <a:pt x="108458" y="60298"/>
                  </a:cubicBezTo>
                  <a:cubicBezTo>
                    <a:pt x="109434" y="59321"/>
                    <a:pt x="110410" y="58345"/>
                    <a:pt x="110410" y="58345"/>
                  </a:cubicBezTo>
                  <a:cubicBezTo>
                    <a:pt x="110410" y="57694"/>
                    <a:pt x="110736" y="56067"/>
                    <a:pt x="111386" y="54765"/>
                  </a:cubicBezTo>
                  <a:cubicBezTo>
                    <a:pt x="111712" y="53463"/>
                    <a:pt x="112363" y="51510"/>
                    <a:pt x="113014" y="50209"/>
                  </a:cubicBezTo>
                  <a:cubicBezTo>
                    <a:pt x="114316" y="46954"/>
                    <a:pt x="115617" y="46954"/>
                    <a:pt x="119848" y="46954"/>
                  </a:cubicBezTo>
                  <a:lnTo>
                    <a:pt x="121150" y="46954"/>
                  </a:lnTo>
                  <a:lnTo>
                    <a:pt x="121150" y="46954"/>
                  </a:lnTo>
                  <a:cubicBezTo>
                    <a:pt x="121801" y="46954"/>
                    <a:pt x="122126" y="47279"/>
                    <a:pt x="122126" y="47279"/>
                  </a:cubicBezTo>
                  <a:cubicBezTo>
                    <a:pt x="122126" y="46954"/>
                    <a:pt x="121150" y="45652"/>
                    <a:pt x="119848" y="44350"/>
                  </a:cubicBezTo>
                  <a:lnTo>
                    <a:pt x="119848" y="44350"/>
                  </a:lnTo>
                  <a:lnTo>
                    <a:pt x="119523" y="43699"/>
                  </a:lnTo>
                  <a:lnTo>
                    <a:pt x="119523" y="43699"/>
                  </a:lnTo>
                  <a:cubicBezTo>
                    <a:pt x="118546" y="42723"/>
                    <a:pt x="116268" y="41421"/>
                    <a:pt x="113339" y="40445"/>
                  </a:cubicBezTo>
                  <a:lnTo>
                    <a:pt x="113339" y="40445"/>
                  </a:lnTo>
                  <a:cubicBezTo>
                    <a:pt x="110410" y="39469"/>
                    <a:pt x="107155" y="39143"/>
                    <a:pt x="105203" y="39143"/>
                  </a:cubicBezTo>
                  <a:cubicBezTo>
                    <a:pt x="103901" y="39143"/>
                    <a:pt x="102273" y="39469"/>
                    <a:pt x="100972" y="39469"/>
                  </a:cubicBezTo>
                  <a:cubicBezTo>
                    <a:pt x="97717" y="39794"/>
                    <a:pt x="94463" y="40445"/>
                    <a:pt x="90883" y="39469"/>
                  </a:cubicBezTo>
                  <a:cubicBezTo>
                    <a:pt x="87303" y="38818"/>
                    <a:pt x="84049" y="38818"/>
                    <a:pt x="81119" y="38818"/>
                  </a:cubicBezTo>
                  <a:cubicBezTo>
                    <a:pt x="80143" y="38818"/>
                    <a:pt x="79492" y="38818"/>
                    <a:pt x="79167" y="38818"/>
                  </a:cubicBezTo>
                  <a:cubicBezTo>
                    <a:pt x="77214" y="38818"/>
                    <a:pt x="73959" y="39143"/>
                    <a:pt x="71030" y="39794"/>
                  </a:cubicBezTo>
                  <a:cubicBezTo>
                    <a:pt x="69077" y="40119"/>
                    <a:pt x="67125" y="40445"/>
                    <a:pt x="65498" y="40445"/>
                  </a:cubicBezTo>
                  <a:cubicBezTo>
                    <a:pt x="61267" y="40770"/>
                    <a:pt x="59640" y="39469"/>
                    <a:pt x="56059" y="37190"/>
                  </a:cubicBezTo>
                  <a:lnTo>
                    <a:pt x="55734" y="37190"/>
                  </a:lnTo>
                  <a:cubicBezTo>
                    <a:pt x="54107" y="35889"/>
                    <a:pt x="53130" y="36214"/>
                    <a:pt x="51828" y="36214"/>
                  </a:cubicBezTo>
                  <a:cubicBezTo>
                    <a:pt x="50852" y="36214"/>
                    <a:pt x="49550" y="36539"/>
                    <a:pt x="47923" y="36214"/>
                  </a:cubicBezTo>
                  <a:cubicBezTo>
                    <a:pt x="43692" y="35563"/>
                    <a:pt x="44668" y="28403"/>
                    <a:pt x="45645" y="22870"/>
                  </a:cubicBezTo>
                  <a:cubicBezTo>
                    <a:pt x="45971" y="21243"/>
                    <a:pt x="45971" y="19941"/>
                    <a:pt x="45971" y="19290"/>
                  </a:cubicBezTo>
                  <a:cubicBezTo>
                    <a:pt x="45971" y="18965"/>
                    <a:pt x="45971" y="18314"/>
                    <a:pt x="45971" y="17663"/>
                  </a:cubicBezTo>
                  <a:cubicBezTo>
                    <a:pt x="45971" y="14409"/>
                    <a:pt x="46296" y="8876"/>
                    <a:pt x="43692" y="8225"/>
                  </a:cubicBezTo>
                  <a:cubicBezTo>
                    <a:pt x="42716" y="7900"/>
                    <a:pt x="42390" y="8551"/>
                    <a:pt x="42065" y="9201"/>
                  </a:cubicBezTo>
                  <a:cubicBezTo>
                    <a:pt x="41740" y="10503"/>
                    <a:pt x="41089" y="12130"/>
                    <a:pt x="39136" y="13107"/>
                  </a:cubicBezTo>
                  <a:cubicBezTo>
                    <a:pt x="34905" y="16036"/>
                    <a:pt x="32301" y="13432"/>
                    <a:pt x="30349" y="11480"/>
                  </a:cubicBezTo>
                  <a:lnTo>
                    <a:pt x="30349" y="11480"/>
                  </a:lnTo>
                  <a:lnTo>
                    <a:pt x="30349" y="11480"/>
                  </a:lnTo>
                  <a:cubicBezTo>
                    <a:pt x="29698" y="10829"/>
                    <a:pt x="29046" y="9201"/>
                    <a:pt x="28396" y="7574"/>
                  </a:cubicBezTo>
                  <a:lnTo>
                    <a:pt x="28396" y="7574"/>
                  </a:lnTo>
                  <a:cubicBezTo>
                    <a:pt x="27419" y="4970"/>
                    <a:pt x="25792" y="1391"/>
                    <a:pt x="24490" y="1391"/>
                  </a:cubicBezTo>
                  <a:cubicBezTo>
                    <a:pt x="24165" y="1391"/>
                    <a:pt x="24165" y="1716"/>
                    <a:pt x="24165" y="1716"/>
                  </a:cubicBezTo>
                  <a:cubicBezTo>
                    <a:pt x="24165" y="2041"/>
                    <a:pt x="24165" y="2692"/>
                    <a:pt x="24165" y="3018"/>
                  </a:cubicBezTo>
                  <a:cubicBezTo>
                    <a:pt x="24490" y="3994"/>
                    <a:pt x="24490" y="5296"/>
                    <a:pt x="23840" y="6272"/>
                  </a:cubicBezTo>
                  <a:cubicBezTo>
                    <a:pt x="22537" y="8225"/>
                    <a:pt x="20259" y="7249"/>
                    <a:pt x="17981" y="6598"/>
                  </a:cubicBezTo>
                  <a:cubicBezTo>
                    <a:pt x="17331" y="6272"/>
                    <a:pt x="17005" y="6272"/>
                    <a:pt x="16354" y="6272"/>
                  </a:cubicBezTo>
                  <a:lnTo>
                    <a:pt x="16354" y="6272"/>
                  </a:lnTo>
                  <a:cubicBezTo>
                    <a:pt x="15053" y="5947"/>
                    <a:pt x="14076" y="4320"/>
                    <a:pt x="13100" y="2692"/>
                  </a:cubicBezTo>
                  <a:cubicBezTo>
                    <a:pt x="12774" y="2041"/>
                    <a:pt x="12123" y="1065"/>
                    <a:pt x="11798" y="740"/>
                  </a:cubicBezTo>
                  <a:lnTo>
                    <a:pt x="11798" y="740"/>
                  </a:lnTo>
                  <a:cubicBezTo>
                    <a:pt x="11472" y="414"/>
                    <a:pt x="11798" y="-237"/>
                    <a:pt x="11472" y="89"/>
                  </a:cubicBezTo>
                  <a:cubicBezTo>
                    <a:pt x="10822" y="740"/>
                    <a:pt x="10171" y="1391"/>
                    <a:pt x="9845" y="2041"/>
                  </a:cubicBezTo>
                  <a:cubicBezTo>
                    <a:pt x="9519" y="2692"/>
                    <a:pt x="9519" y="3343"/>
                    <a:pt x="9519" y="4320"/>
                  </a:cubicBezTo>
                  <a:cubicBezTo>
                    <a:pt x="9845" y="6598"/>
                    <a:pt x="6591" y="8876"/>
                    <a:pt x="3987" y="10829"/>
                  </a:cubicBezTo>
                  <a:cubicBezTo>
                    <a:pt x="3010" y="11480"/>
                    <a:pt x="2034" y="12130"/>
                    <a:pt x="1709" y="12781"/>
                  </a:cubicBezTo>
                  <a:cubicBezTo>
                    <a:pt x="732" y="13758"/>
                    <a:pt x="732" y="14409"/>
                    <a:pt x="1058" y="16036"/>
                  </a:cubicBezTo>
                  <a:cubicBezTo>
                    <a:pt x="1058" y="16687"/>
                    <a:pt x="1383" y="17663"/>
                    <a:pt x="1383" y="18640"/>
                  </a:cubicBezTo>
                  <a:cubicBezTo>
                    <a:pt x="1383" y="19290"/>
                    <a:pt x="2034" y="19290"/>
                    <a:pt x="2685" y="19616"/>
                  </a:cubicBezTo>
                  <a:cubicBezTo>
                    <a:pt x="4312" y="19616"/>
                    <a:pt x="6591" y="19941"/>
                    <a:pt x="8544" y="22870"/>
                  </a:cubicBezTo>
                  <a:cubicBezTo>
                    <a:pt x="10496" y="25800"/>
                    <a:pt x="10822" y="25800"/>
                    <a:pt x="12774" y="25800"/>
                  </a:cubicBezTo>
                  <a:cubicBezTo>
                    <a:pt x="13425" y="25800"/>
                    <a:pt x="14401" y="25800"/>
                    <a:pt x="15378" y="25800"/>
                  </a:cubicBezTo>
                  <a:cubicBezTo>
                    <a:pt x="19934" y="26125"/>
                    <a:pt x="19934" y="27427"/>
                    <a:pt x="19934" y="29705"/>
                  </a:cubicBezTo>
                  <a:cubicBezTo>
                    <a:pt x="19934" y="30030"/>
                    <a:pt x="19934" y="30681"/>
                    <a:pt x="19934" y="31007"/>
                  </a:cubicBezTo>
                  <a:cubicBezTo>
                    <a:pt x="20259" y="31658"/>
                    <a:pt x="21562" y="32634"/>
                    <a:pt x="22537" y="33285"/>
                  </a:cubicBezTo>
                  <a:cubicBezTo>
                    <a:pt x="23840" y="34261"/>
                    <a:pt x="25141" y="35238"/>
                    <a:pt x="25141" y="36539"/>
                  </a:cubicBezTo>
                  <a:cubicBezTo>
                    <a:pt x="25141" y="37190"/>
                    <a:pt x="25141" y="38492"/>
                    <a:pt x="24490" y="39469"/>
                  </a:cubicBezTo>
                  <a:cubicBezTo>
                    <a:pt x="23840" y="40445"/>
                    <a:pt x="22863" y="41421"/>
                    <a:pt x="20585" y="41421"/>
                  </a:cubicBezTo>
                  <a:cubicBezTo>
                    <a:pt x="18632" y="41421"/>
                    <a:pt x="17005" y="40770"/>
                    <a:pt x="16028" y="40445"/>
                  </a:cubicBezTo>
                  <a:cubicBezTo>
                    <a:pt x="15703" y="40445"/>
                    <a:pt x="15053" y="40119"/>
                    <a:pt x="15053" y="40119"/>
                  </a:cubicBezTo>
                  <a:cubicBezTo>
                    <a:pt x="14727" y="40119"/>
                    <a:pt x="13100" y="40119"/>
                    <a:pt x="11472" y="40445"/>
                  </a:cubicBezTo>
                  <a:cubicBezTo>
                    <a:pt x="10822" y="40445"/>
                    <a:pt x="9845" y="40770"/>
                    <a:pt x="9519" y="41096"/>
                  </a:cubicBezTo>
                  <a:cubicBezTo>
                    <a:pt x="9194" y="41421"/>
                    <a:pt x="8544" y="43049"/>
                    <a:pt x="7892" y="44676"/>
                  </a:cubicBezTo>
                  <a:cubicBezTo>
                    <a:pt x="7567" y="45652"/>
                    <a:pt x="7241" y="46303"/>
                    <a:pt x="7241" y="46954"/>
                  </a:cubicBezTo>
                  <a:cubicBezTo>
                    <a:pt x="6265" y="49232"/>
                    <a:pt x="3987" y="49558"/>
                    <a:pt x="2034" y="50209"/>
                  </a:cubicBezTo>
                  <a:cubicBezTo>
                    <a:pt x="1383" y="50209"/>
                    <a:pt x="732" y="50534"/>
                    <a:pt x="407" y="50534"/>
                  </a:cubicBezTo>
                  <a:cubicBezTo>
                    <a:pt x="-244" y="50859"/>
                    <a:pt x="81" y="55416"/>
                    <a:pt x="81" y="57369"/>
                  </a:cubicBezTo>
                  <a:cubicBezTo>
                    <a:pt x="81" y="58019"/>
                    <a:pt x="81" y="58345"/>
                    <a:pt x="81" y="58345"/>
                  </a:cubicBezTo>
                  <a:cubicBezTo>
                    <a:pt x="81" y="58670"/>
                    <a:pt x="3336" y="59321"/>
                    <a:pt x="6916" y="60298"/>
                  </a:cubicBezTo>
                  <a:lnTo>
                    <a:pt x="6916" y="60298"/>
                  </a:lnTo>
                  <a:lnTo>
                    <a:pt x="8544" y="60623"/>
                  </a:lnTo>
                  <a:lnTo>
                    <a:pt x="8544" y="60623"/>
                  </a:lnTo>
                  <a:cubicBezTo>
                    <a:pt x="11147" y="61274"/>
                    <a:pt x="13100" y="61925"/>
                    <a:pt x="14401" y="63227"/>
                  </a:cubicBezTo>
                  <a:cubicBezTo>
                    <a:pt x="16028" y="64528"/>
                    <a:pt x="16680" y="66156"/>
                    <a:pt x="16680" y="68108"/>
                  </a:cubicBezTo>
                  <a:cubicBezTo>
                    <a:pt x="16680" y="69736"/>
                    <a:pt x="16680" y="71363"/>
                    <a:pt x="16354" y="72990"/>
                  </a:cubicBezTo>
                  <a:cubicBezTo>
                    <a:pt x="16028" y="74618"/>
                    <a:pt x="15378" y="75919"/>
                    <a:pt x="14401" y="77221"/>
                  </a:cubicBezTo>
                  <a:cubicBezTo>
                    <a:pt x="13425" y="78197"/>
                    <a:pt x="13750" y="79499"/>
                    <a:pt x="14076" y="81127"/>
                  </a:cubicBezTo>
                  <a:cubicBezTo>
                    <a:pt x="14401" y="82103"/>
                    <a:pt x="14401" y="83079"/>
                    <a:pt x="14401" y="84056"/>
                  </a:cubicBezTo>
                  <a:cubicBezTo>
                    <a:pt x="14401" y="85032"/>
                    <a:pt x="14727" y="85357"/>
                    <a:pt x="15378" y="85357"/>
                  </a:cubicBezTo>
                  <a:cubicBezTo>
                    <a:pt x="16028" y="85683"/>
                    <a:pt x="17331" y="86008"/>
                    <a:pt x="18632" y="87310"/>
                  </a:cubicBezTo>
                  <a:cubicBezTo>
                    <a:pt x="21562" y="89588"/>
                    <a:pt x="21236" y="89914"/>
                    <a:pt x="19934" y="91216"/>
                  </a:cubicBezTo>
                  <a:cubicBezTo>
                    <a:pt x="19609" y="91541"/>
                    <a:pt x="18958" y="92192"/>
                    <a:pt x="18632" y="94145"/>
                  </a:cubicBezTo>
                  <a:cubicBezTo>
                    <a:pt x="18307" y="96097"/>
                    <a:pt x="19609" y="96423"/>
                    <a:pt x="20585" y="96423"/>
                  </a:cubicBezTo>
                  <a:cubicBezTo>
                    <a:pt x="21562" y="96423"/>
                    <a:pt x="22537" y="96423"/>
                    <a:pt x="23514" y="97074"/>
                  </a:cubicBezTo>
                  <a:cubicBezTo>
                    <a:pt x="25141" y="98050"/>
                    <a:pt x="24816" y="99352"/>
                    <a:pt x="23840" y="100979"/>
                  </a:cubicBezTo>
                  <a:lnTo>
                    <a:pt x="23840" y="100979"/>
                  </a:lnTo>
                  <a:cubicBezTo>
                    <a:pt x="23514" y="101305"/>
                    <a:pt x="23514" y="101630"/>
                    <a:pt x="23189" y="101955"/>
                  </a:cubicBezTo>
                  <a:cubicBezTo>
                    <a:pt x="22537" y="102932"/>
                    <a:pt x="21562" y="104234"/>
                    <a:pt x="20910" y="105861"/>
                  </a:cubicBezTo>
                  <a:cubicBezTo>
                    <a:pt x="20585" y="107488"/>
                    <a:pt x="21236" y="108790"/>
                    <a:pt x="21887" y="110417"/>
                  </a:cubicBezTo>
                  <a:cubicBezTo>
                    <a:pt x="22863" y="112045"/>
                    <a:pt x="23514" y="113672"/>
                    <a:pt x="23514" y="115625"/>
                  </a:cubicBezTo>
                  <a:cubicBezTo>
                    <a:pt x="23514" y="117903"/>
                    <a:pt x="24490" y="120506"/>
                    <a:pt x="25141" y="122785"/>
                  </a:cubicBezTo>
                  <a:cubicBezTo>
                    <a:pt x="25792" y="124412"/>
                    <a:pt x="26118" y="126039"/>
                    <a:pt x="26443" y="127666"/>
                  </a:cubicBezTo>
                  <a:cubicBezTo>
                    <a:pt x="26443" y="128317"/>
                    <a:pt x="26768" y="129294"/>
                    <a:pt x="27094" y="130270"/>
                  </a:cubicBezTo>
                  <a:cubicBezTo>
                    <a:pt x="29372" y="132874"/>
                    <a:pt x="30023" y="135152"/>
                    <a:pt x="30349" y="138406"/>
                  </a:cubicBezTo>
                  <a:lnTo>
                    <a:pt x="30349" y="138406"/>
                  </a:lnTo>
                  <a:close/>
                  <a:moveTo>
                    <a:pt x="75261" y="120506"/>
                  </a:moveTo>
                  <a:cubicBezTo>
                    <a:pt x="76563" y="124412"/>
                    <a:pt x="72658" y="132223"/>
                    <a:pt x="75912" y="132548"/>
                  </a:cubicBezTo>
                  <a:cubicBezTo>
                    <a:pt x="78841" y="132874"/>
                    <a:pt x="82746" y="126690"/>
                    <a:pt x="82746" y="125388"/>
                  </a:cubicBezTo>
                  <a:cubicBezTo>
                    <a:pt x="82746" y="124086"/>
                    <a:pt x="79167" y="115950"/>
                    <a:pt x="77539" y="114648"/>
                  </a:cubicBezTo>
                  <a:cubicBezTo>
                    <a:pt x="75912" y="113346"/>
                    <a:pt x="73634" y="114974"/>
                    <a:pt x="75261" y="120506"/>
                  </a:cubicBezTo>
                  <a:lnTo>
                    <a:pt x="75261" y="12050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5" name="Freeform: Shape 2794">
              <a:extLst>
                <a:ext uri="{FF2B5EF4-FFF2-40B4-BE49-F238E27FC236}">
                  <a16:creationId xmlns:a16="http://schemas.microsoft.com/office/drawing/2014/main" id="{F9481B7C-676B-4D0F-A4FB-9CAD16287BB9}"/>
                </a:ext>
              </a:extLst>
            </p:cNvPr>
            <p:cNvSpPr/>
            <p:nvPr/>
          </p:nvSpPr>
          <p:spPr>
            <a:xfrm>
              <a:off x="7665260" y="3411067"/>
              <a:ext cx="823205" cy="846793"/>
            </a:xfrm>
            <a:custGeom>
              <a:avLst/>
              <a:gdLst>
                <a:gd name="connsiteX0" fmla="*/ 5533 w 823205"/>
                <a:gd name="connsiteY0" fmla="*/ 363531 h 846793"/>
                <a:gd name="connsiteX1" fmla="*/ 11391 w 823205"/>
                <a:gd name="connsiteY1" fmla="*/ 362880 h 846793"/>
                <a:gd name="connsiteX2" fmla="*/ 24734 w 823205"/>
                <a:gd name="connsiteY2" fmla="*/ 357348 h 846793"/>
                <a:gd name="connsiteX3" fmla="*/ 16273 w 823205"/>
                <a:gd name="connsiteY3" fmla="*/ 365484 h 846793"/>
                <a:gd name="connsiteX4" fmla="*/ 17900 w 823205"/>
                <a:gd name="connsiteY4" fmla="*/ 371342 h 846793"/>
                <a:gd name="connsiteX5" fmla="*/ 22782 w 823205"/>
                <a:gd name="connsiteY5" fmla="*/ 378827 h 846793"/>
                <a:gd name="connsiteX6" fmla="*/ 38078 w 823205"/>
                <a:gd name="connsiteY6" fmla="*/ 386313 h 846793"/>
                <a:gd name="connsiteX7" fmla="*/ 50120 w 823205"/>
                <a:gd name="connsiteY7" fmla="*/ 388591 h 846793"/>
                <a:gd name="connsiteX8" fmla="*/ 61185 w 823205"/>
                <a:gd name="connsiteY8" fmla="*/ 382408 h 846793"/>
                <a:gd name="connsiteX9" fmla="*/ 67369 w 823205"/>
                <a:gd name="connsiteY9" fmla="*/ 381431 h 846793"/>
                <a:gd name="connsiteX10" fmla="*/ 72901 w 823205"/>
                <a:gd name="connsiteY10" fmla="*/ 377200 h 846793"/>
                <a:gd name="connsiteX11" fmla="*/ 69972 w 823205"/>
                <a:gd name="connsiteY11" fmla="*/ 384686 h 846793"/>
                <a:gd name="connsiteX12" fmla="*/ 62487 w 823205"/>
                <a:gd name="connsiteY12" fmla="*/ 394775 h 846793"/>
                <a:gd name="connsiteX13" fmla="*/ 51747 w 823205"/>
                <a:gd name="connsiteY13" fmla="*/ 398680 h 846793"/>
                <a:gd name="connsiteX14" fmla="*/ 37102 w 823205"/>
                <a:gd name="connsiteY14" fmla="*/ 402586 h 846793"/>
                <a:gd name="connsiteX15" fmla="*/ 37102 w 823205"/>
                <a:gd name="connsiteY15" fmla="*/ 399006 h 846793"/>
                <a:gd name="connsiteX16" fmla="*/ 30593 w 823205"/>
                <a:gd name="connsiteY16" fmla="*/ 399331 h 846793"/>
                <a:gd name="connsiteX17" fmla="*/ 29942 w 823205"/>
                <a:gd name="connsiteY17" fmla="*/ 404864 h 846793"/>
                <a:gd name="connsiteX18" fmla="*/ 43936 w 823205"/>
                <a:gd name="connsiteY18" fmla="*/ 417556 h 846793"/>
                <a:gd name="connsiteX19" fmla="*/ 59883 w 823205"/>
                <a:gd name="connsiteY19" fmla="*/ 433504 h 846793"/>
                <a:gd name="connsiteX20" fmla="*/ 71274 w 823205"/>
                <a:gd name="connsiteY20" fmla="*/ 446522 h 846793"/>
                <a:gd name="connsiteX21" fmla="*/ 88198 w 823205"/>
                <a:gd name="connsiteY21" fmla="*/ 448149 h 846793"/>
                <a:gd name="connsiteX22" fmla="*/ 118140 w 823205"/>
                <a:gd name="connsiteY22" fmla="*/ 434155 h 846793"/>
                <a:gd name="connsiteX23" fmla="*/ 123998 w 823205"/>
                <a:gd name="connsiteY23" fmla="*/ 423740 h 846793"/>
                <a:gd name="connsiteX24" fmla="*/ 117814 w 823205"/>
                <a:gd name="connsiteY24" fmla="*/ 418533 h 846793"/>
                <a:gd name="connsiteX25" fmla="*/ 119116 w 823205"/>
                <a:gd name="connsiteY25" fmla="*/ 415278 h 846793"/>
                <a:gd name="connsiteX26" fmla="*/ 117489 w 823205"/>
                <a:gd name="connsiteY26" fmla="*/ 412024 h 846793"/>
                <a:gd name="connsiteX27" fmla="*/ 123346 w 823205"/>
                <a:gd name="connsiteY27" fmla="*/ 407793 h 846793"/>
                <a:gd name="connsiteX28" fmla="*/ 119767 w 823205"/>
                <a:gd name="connsiteY28" fmla="*/ 402586 h 846793"/>
                <a:gd name="connsiteX29" fmla="*/ 127253 w 823205"/>
                <a:gd name="connsiteY29" fmla="*/ 402586 h 846793"/>
                <a:gd name="connsiteX30" fmla="*/ 140271 w 823205"/>
                <a:gd name="connsiteY30" fmla="*/ 403887 h 846793"/>
                <a:gd name="connsiteX31" fmla="*/ 131158 w 823205"/>
                <a:gd name="connsiteY31" fmla="*/ 409420 h 846793"/>
                <a:gd name="connsiteX32" fmla="*/ 131483 w 823205"/>
                <a:gd name="connsiteY32" fmla="*/ 419835 h 846793"/>
                <a:gd name="connsiteX33" fmla="*/ 146780 w 823205"/>
                <a:gd name="connsiteY33" fmla="*/ 419184 h 846793"/>
                <a:gd name="connsiteX34" fmla="*/ 136690 w 823205"/>
                <a:gd name="connsiteY34" fmla="*/ 423089 h 846793"/>
                <a:gd name="connsiteX35" fmla="*/ 131483 w 823205"/>
                <a:gd name="connsiteY35" fmla="*/ 429273 h 846793"/>
                <a:gd name="connsiteX36" fmla="*/ 132459 w 823205"/>
                <a:gd name="connsiteY36" fmla="*/ 437409 h 846793"/>
                <a:gd name="connsiteX37" fmla="*/ 139945 w 823205"/>
                <a:gd name="connsiteY37" fmla="*/ 440338 h 846793"/>
                <a:gd name="connsiteX38" fmla="*/ 139294 w 823205"/>
                <a:gd name="connsiteY38" fmla="*/ 444569 h 846793"/>
                <a:gd name="connsiteX39" fmla="*/ 138643 w 823205"/>
                <a:gd name="connsiteY39" fmla="*/ 456285 h 846793"/>
                <a:gd name="connsiteX40" fmla="*/ 135714 w 823205"/>
                <a:gd name="connsiteY40" fmla="*/ 463120 h 846793"/>
                <a:gd name="connsiteX41" fmla="*/ 135063 w 823205"/>
                <a:gd name="connsiteY41" fmla="*/ 480044 h 846793"/>
                <a:gd name="connsiteX42" fmla="*/ 139945 w 823205"/>
                <a:gd name="connsiteY42" fmla="*/ 483949 h 846793"/>
                <a:gd name="connsiteX43" fmla="*/ 137341 w 823205"/>
                <a:gd name="connsiteY43" fmla="*/ 488180 h 846793"/>
                <a:gd name="connsiteX44" fmla="*/ 143199 w 823205"/>
                <a:gd name="connsiteY44" fmla="*/ 494038 h 846793"/>
                <a:gd name="connsiteX45" fmla="*/ 140596 w 823205"/>
                <a:gd name="connsiteY45" fmla="*/ 498269 h 846793"/>
                <a:gd name="connsiteX46" fmla="*/ 139945 w 823205"/>
                <a:gd name="connsiteY46" fmla="*/ 506405 h 846793"/>
                <a:gd name="connsiteX47" fmla="*/ 143199 w 823205"/>
                <a:gd name="connsiteY47" fmla="*/ 512263 h 846793"/>
                <a:gd name="connsiteX48" fmla="*/ 142223 w 823205"/>
                <a:gd name="connsiteY48" fmla="*/ 515192 h 846793"/>
                <a:gd name="connsiteX49" fmla="*/ 147430 w 823205"/>
                <a:gd name="connsiteY49" fmla="*/ 519749 h 846793"/>
                <a:gd name="connsiteX50" fmla="*/ 143525 w 823205"/>
                <a:gd name="connsiteY50" fmla="*/ 521376 h 846793"/>
                <a:gd name="connsiteX51" fmla="*/ 150034 w 823205"/>
                <a:gd name="connsiteY51" fmla="*/ 551643 h 846793"/>
                <a:gd name="connsiteX52" fmla="*/ 156868 w 823205"/>
                <a:gd name="connsiteY52" fmla="*/ 582561 h 846793"/>
                <a:gd name="connsiteX53" fmla="*/ 161425 w 823205"/>
                <a:gd name="connsiteY53" fmla="*/ 591023 h 846793"/>
                <a:gd name="connsiteX54" fmla="*/ 171839 w 823205"/>
                <a:gd name="connsiteY54" fmla="*/ 602414 h 846793"/>
                <a:gd name="connsiteX55" fmla="*/ 165655 w 823205"/>
                <a:gd name="connsiteY55" fmla="*/ 602739 h 846793"/>
                <a:gd name="connsiteX56" fmla="*/ 172490 w 823205"/>
                <a:gd name="connsiteY56" fmla="*/ 615432 h 846793"/>
                <a:gd name="connsiteX57" fmla="*/ 178999 w 823205"/>
                <a:gd name="connsiteY57" fmla="*/ 617385 h 846793"/>
                <a:gd name="connsiteX58" fmla="*/ 174768 w 823205"/>
                <a:gd name="connsiteY58" fmla="*/ 619988 h 846793"/>
                <a:gd name="connsiteX59" fmla="*/ 184207 w 823205"/>
                <a:gd name="connsiteY59" fmla="*/ 628776 h 846793"/>
                <a:gd name="connsiteX60" fmla="*/ 185183 w 823205"/>
                <a:gd name="connsiteY60" fmla="*/ 637563 h 846793"/>
                <a:gd name="connsiteX61" fmla="*/ 188763 w 823205"/>
                <a:gd name="connsiteY61" fmla="*/ 647326 h 846793"/>
                <a:gd name="connsiteX62" fmla="*/ 194295 w 823205"/>
                <a:gd name="connsiteY62" fmla="*/ 662948 h 846793"/>
                <a:gd name="connsiteX63" fmla="*/ 195923 w 823205"/>
                <a:gd name="connsiteY63" fmla="*/ 675641 h 846793"/>
                <a:gd name="connsiteX64" fmla="*/ 198201 w 823205"/>
                <a:gd name="connsiteY64" fmla="*/ 685404 h 846793"/>
                <a:gd name="connsiteX65" fmla="*/ 216752 w 823205"/>
                <a:gd name="connsiteY65" fmla="*/ 712092 h 846793"/>
                <a:gd name="connsiteX66" fmla="*/ 220982 w 823205"/>
                <a:gd name="connsiteY66" fmla="*/ 720879 h 846793"/>
                <a:gd name="connsiteX67" fmla="*/ 231072 w 823205"/>
                <a:gd name="connsiteY67" fmla="*/ 746915 h 846793"/>
                <a:gd name="connsiteX68" fmla="*/ 239208 w 823205"/>
                <a:gd name="connsiteY68" fmla="*/ 757655 h 846793"/>
                <a:gd name="connsiteX69" fmla="*/ 240835 w 823205"/>
                <a:gd name="connsiteY69" fmla="*/ 765466 h 846793"/>
                <a:gd name="connsiteX70" fmla="*/ 235954 w 823205"/>
                <a:gd name="connsiteY70" fmla="*/ 762862 h 846793"/>
                <a:gd name="connsiteX71" fmla="*/ 239859 w 823205"/>
                <a:gd name="connsiteY71" fmla="*/ 776206 h 846793"/>
                <a:gd name="connsiteX72" fmla="*/ 247019 w 823205"/>
                <a:gd name="connsiteY72" fmla="*/ 783366 h 846793"/>
                <a:gd name="connsiteX73" fmla="*/ 245717 w 823205"/>
                <a:gd name="connsiteY73" fmla="*/ 788248 h 846793"/>
                <a:gd name="connsiteX74" fmla="*/ 259712 w 823205"/>
                <a:gd name="connsiteY74" fmla="*/ 806798 h 846793"/>
                <a:gd name="connsiteX75" fmla="*/ 270126 w 823205"/>
                <a:gd name="connsiteY75" fmla="*/ 811030 h 846793"/>
                <a:gd name="connsiteX76" fmla="*/ 275334 w 823205"/>
                <a:gd name="connsiteY76" fmla="*/ 806798 h 846793"/>
                <a:gd name="connsiteX77" fmla="*/ 287375 w 823205"/>
                <a:gd name="connsiteY77" fmla="*/ 800289 h 846793"/>
                <a:gd name="connsiteX78" fmla="*/ 288026 w 823205"/>
                <a:gd name="connsiteY78" fmla="*/ 789875 h 846793"/>
                <a:gd name="connsiteX79" fmla="*/ 294861 w 823205"/>
                <a:gd name="connsiteY79" fmla="*/ 782389 h 846793"/>
                <a:gd name="connsiteX80" fmla="*/ 309831 w 823205"/>
                <a:gd name="connsiteY80" fmla="*/ 778810 h 846793"/>
                <a:gd name="connsiteX81" fmla="*/ 324477 w 823205"/>
                <a:gd name="connsiteY81" fmla="*/ 779786 h 846793"/>
                <a:gd name="connsiteX82" fmla="*/ 310482 w 823205"/>
                <a:gd name="connsiteY82" fmla="*/ 773277 h 846793"/>
                <a:gd name="connsiteX83" fmla="*/ 315690 w 823205"/>
                <a:gd name="connsiteY83" fmla="*/ 762212 h 846793"/>
                <a:gd name="connsiteX84" fmla="*/ 318944 w 823205"/>
                <a:gd name="connsiteY84" fmla="*/ 751471 h 846793"/>
                <a:gd name="connsiteX85" fmla="*/ 327731 w 823205"/>
                <a:gd name="connsiteY85" fmla="*/ 747566 h 846793"/>
                <a:gd name="connsiteX86" fmla="*/ 335217 w 823205"/>
                <a:gd name="connsiteY86" fmla="*/ 748542 h 846793"/>
                <a:gd name="connsiteX87" fmla="*/ 334891 w 823205"/>
                <a:gd name="connsiteY87" fmla="*/ 740731 h 846793"/>
                <a:gd name="connsiteX88" fmla="*/ 334566 w 823205"/>
                <a:gd name="connsiteY88" fmla="*/ 727062 h 846793"/>
                <a:gd name="connsiteX89" fmla="*/ 331312 w 823205"/>
                <a:gd name="connsiteY89" fmla="*/ 720879 h 846793"/>
                <a:gd name="connsiteX90" fmla="*/ 334240 w 823205"/>
                <a:gd name="connsiteY90" fmla="*/ 717624 h 846793"/>
                <a:gd name="connsiteX91" fmla="*/ 333590 w 823205"/>
                <a:gd name="connsiteY91" fmla="*/ 706884 h 846793"/>
                <a:gd name="connsiteX92" fmla="*/ 339773 w 823205"/>
                <a:gd name="connsiteY92" fmla="*/ 692564 h 846793"/>
                <a:gd name="connsiteX93" fmla="*/ 347258 w 823205"/>
                <a:gd name="connsiteY93" fmla="*/ 678570 h 846793"/>
                <a:gd name="connsiteX94" fmla="*/ 346282 w 823205"/>
                <a:gd name="connsiteY94" fmla="*/ 669457 h 846793"/>
                <a:gd name="connsiteX95" fmla="*/ 347584 w 823205"/>
                <a:gd name="connsiteY95" fmla="*/ 659043 h 846793"/>
                <a:gd name="connsiteX96" fmla="*/ 343679 w 823205"/>
                <a:gd name="connsiteY96" fmla="*/ 657090 h 846793"/>
                <a:gd name="connsiteX97" fmla="*/ 342052 w 823205"/>
                <a:gd name="connsiteY97" fmla="*/ 652208 h 846793"/>
                <a:gd name="connsiteX98" fmla="*/ 347584 w 823205"/>
                <a:gd name="connsiteY98" fmla="*/ 654161 h 846793"/>
                <a:gd name="connsiteX99" fmla="*/ 345631 w 823205"/>
                <a:gd name="connsiteY99" fmla="*/ 650256 h 846793"/>
                <a:gd name="connsiteX100" fmla="*/ 341726 w 823205"/>
                <a:gd name="connsiteY100" fmla="*/ 638865 h 846793"/>
                <a:gd name="connsiteX101" fmla="*/ 341726 w 823205"/>
                <a:gd name="connsiteY101" fmla="*/ 628125 h 846793"/>
                <a:gd name="connsiteX102" fmla="*/ 342052 w 823205"/>
                <a:gd name="connsiteY102" fmla="*/ 610550 h 846793"/>
                <a:gd name="connsiteX103" fmla="*/ 343027 w 823205"/>
                <a:gd name="connsiteY103" fmla="*/ 605668 h 846793"/>
                <a:gd name="connsiteX104" fmla="*/ 349537 w 823205"/>
                <a:gd name="connsiteY104" fmla="*/ 592650 h 846793"/>
                <a:gd name="connsiteX105" fmla="*/ 358324 w 823205"/>
                <a:gd name="connsiteY105" fmla="*/ 590047 h 846793"/>
                <a:gd name="connsiteX106" fmla="*/ 362230 w 823205"/>
                <a:gd name="connsiteY106" fmla="*/ 591999 h 846793"/>
                <a:gd name="connsiteX107" fmla="*/ 364182 w 823205"/>
                <a:gd name="connsiteY107" fmla="*/ 584840 h 846793"/>
                <a:gd name="connsiteX108" fmla="*/ 369389 w 823205"/>
                <a:gd name="connsiteY108" fmla="*/ 591349 h 846793"/>
                <a:gd name="connsiteX109" fmla="*/ 374922 w 823205"/>
                <a:gd name="connsiteY109" fmla="*/ 575727 h 846793"/>
                <a:gd name="connsiteX110" fmla="*/ 387615 w 823205"/>
                <a:gd name="connsiteY110" fmla="*/ 575727 h 846793"/>
                <a:gd name="connsiteX111" fmla="*/ 405515 w 823205"/>
                <a:gd name="connsiteY111" fmla="*/ 567916 h 846793"/>
                <a:gd name="connsiteX112" fmla="*/ 403562 w 823205"/>
                <a:gd name="connsiteY112" fmla="*/ 558152 h 846793"/>
                <a:gd name="connsiteX113" fmla="*/ 410722 w 823205"/>
                <a:gd name="connsiteY113" fmla="*/ 548714 h 846793"/>
                <a:gd name="connsiteX114" fmla="*/ 430900 w 823205"/>
                <a:gd name="connsiteY114" fmla="*/ 538300 h 846793"/>
                <a:gd name="connsiteX115" fmla="*/ 442291 w 823205"/>
                <a:gd name="connsiteY115" fmla="*/ 525281 h 846793"/>
                <a:gd name="connsiteX116" fmla="*/ 453682 w 823205"/>
                <a:gd name="connsiteY116" fmla="*/ 520074 h 846793"/>
                <a:gd name="connsiteX117" fmla="*/ 459540 w 823205"/>
                <a:gd name="connsiteY117" fmla="*/ 512589 h 846793"/>
                <a:gd name="connsiteX118" fmla="*/ 476138 w 823205"/>
                <a:gd name="connsiteY118" fmla="*/ 492411 h 846793"/>
                <a:gd name="connsiteX119" fmla="*/ 489156 w 823205"/>
                <a:gd name="connsiteY119" fmla="*/ 481020 h 846793"/>
                <a:gd name="connsiteX120" fmla="*/ 484925 w 823205"/>
                <a:gd name="connsiteY120" fmla="*/ 476789 h 846793"/>
                <a:gd name="connsiteX121" fmla="*/ 492085 w 823205"/>
                <a:gd name="connsiteY121" fmla="*/ 471582 h 846793"/>
                <a:gd name="connsiteX122" fmla="*/ 496316 w 823205"/>
                <a:gd name="connsiteY122" fmla="*/ 474511 h 846793"/>
                <a:gd name="connsiteX123" fmla="*/ 502825 w 823205"/>
                <a:gd name="connsiteY123" fmla="*/ 475162 h 846793"/>
                <a:gd name="connsiteX124" fmla="*/ 514542 w 823205"/>
                <a:gd name="connsiteY124" fmla="*/ 470931 h 846793"/>
                <a:gd name="connsiteX125" fmla="*/ 511938 w 823205"/>
                <a:gd name="connsiteY125" fmla="*/ 465398 h 846793"/>
                <a:gd name="connsiteX126" fmla="*/ 521051 w 823205"/>
                <a:gd name="connsiteY126" fmla="*/ 468002 h 846793"/>
                <a:gd name="connsiteX127" fmla="*/ 526584 w 823205"/>
                <a:gd name="connsiteY127" fmla="*/ 459540 h 846793"/>
                <a:gd name="connsiteX128" fmla="*/ 537974 w 823205"/>
                <a:gd name="connsiteY128" fmla="*/ 449776 h 846793"/>
                <a:gd name="connsiteX129" fmla="*/ 533418 w 823205"/>
                <a:gd name="connsiteY129" fmla="*/ 443267 h 846793"/>
                <a:gd name="connsiteX130" fmla="*/ 532116 w 823205"/>
                <a:gd name="connsiteY130" fmla="*/ 432527 h 846793"/>
                <a:gd name="connsiteX131" fmla="*/ 539602 w 823205"/>
                <a:gd name="connsiteY131" fmla="*/ 423740 h 846793"/>
                <a:gd name="connsiteX132" fmla="*/ 557502 w 823205"/>
                <a:gd name="connsiteY132" fmla="*/ 418858 h 846793"/>
                <a:gd name="connsiteX133" fmla="*/ 564661 w 823205"/>
                <a:gd name="connsiteY133" fmla="*/ 410071 h 846793"/>
                <a:gd name="connsiteX134" fmla="*/ 561733 w 823205"/>
                <a:gd name="connsiteY134" fmla="*/ 404864 h 846793"/>
                <a:gd name="connsiteX135" fmla="*/ 562058 w 823205"/>
                <a:gd name="connsiteY135" fmla="*/ 399657 h 846793"/>
                <a:gd name="connsiteX136" fmla="*/ 566939 w 823205"/>
                <a:gd name="connsiteY136" fmla="*/ 403562 h 846793"/>
                <a:gd name="connsiteX137" fmla="*/ 570845 w 823205"/>
                <a:gd name="connsiteY137" fmla="*/ 408769 h 846793"/>
                <a:gd name="connsiteX138" fmla="*/ 569543 w 823205"/>
                <a:gd name="connsiteY138" fmla="*/ 420160 h 846793"/>
                <a:gd name="connsiteX139" fmla="*/ 574425 w 823205"/>
                <a:gd name="connsiteY139" fmla="*/ 421462 h 846793"/>
                <a:gd name="connsiteX140" fmla="*/ 576378 w 823205"/>
                <a:gd name="connsiteY140" fmla="*/ 413326 h 846793"/>
                <a:gd name="connsiteX141" fmla="*/ 580283 w 823205"/>
                <a:gd name="connsiteY141" fmla="*/ 409746 h 846793"/>
                <a:gd name="connsiteX142" fmla="*/ 584189 w 823205"/>
                <a:gd name="connsiteY142" fmla="*/ 405189 h 846793"/>
                <a:gd name="connsiteX143" fmla="*/ 584514 w 823205"/>
                <a:gd name="connsiteY143" fmla="*/ 421462 h 846793"/>
                <a:gd name="connsiteX144" fmla="*/ 590698 w 823205"/>
                <a:gd name="connsiteY144" fmla="*/ 420811 h 846793"/>
                <a:gd name="connsiteX145" fmla="*/ 593952 w 823205"/>
                <a:gd name="connsiteY145" fmla="*/ 418207 h 846793"/>
                <a:gd name="connsiteX146" fmla="*/ 592325 w 823205"/>
                <a:gd name="connsiteY146" fmla="*/ 408769 h 846793"/>
                <a:gd name="connsiteX147" fmla="*/ 591674 w 823205"/>
                <a:gd name="connsiteY147" fmla="*/ 405840 h 846793"/>
                <a:gd name="connsiteX148" fmla="*/ 590372 w 823205"/>
                <a:gd name="connsiteY148" fmla="*/ 401609 h 846793"/>
                <a:gd name="connsiteX149" fmla="*/ 588745 w 823205"/>
                <a:gd name="connsiteY149" fmla="*/ 393473 h 846793"/>
                <a:gd name="connsiteX150" fmla="*/ 587443 w 823205"/>
                <a:gd name="connsiteY150" fmla="*/ 389568 h 846793"/>
                <a:gd name="connsiteX151" fmla="*/ 586142 w 823205"/>
                <a:gd name="connsiteY151" fmla="*/ 383059 h 846793"/>
                <a:gd name="connsiteX152" fmla="*/ 588745 w 823205"/>
                <a:gd name="connsiteY152" fmla="*/ 378177 h 846793"/>
                <a:gd name="connsiteX153" fmla="*/ 589396 w 823205"/>
                <a:gd name="connsiteY153" fmla="*/ 377200 h 846793"/>
                <a:gd name="connsiteX154" fmla="*/ 589396 w 823205"/>
                <a:gd name="connsiteY154" fmla="*/ 377200 h 846793"/>
                <a:gd name="connsiteX155" fmla="*/ 589721 w 823205"/>
                <a:gd name="connsiteY155" fmla="*/ 376875 h 846793"/>
                <a:gd name="connsiteX156" fmla="*/ 588094 w 823205"/>
                <a:gd name="connsiteY156" fmla="*/ 376549 h 846793"/>
                <a:gd name="connsiteX157" fmla="*/ 583538 w 823205"/>
                <a:gd name="connsiteY157" fmla="*/ 371342 h 846793"/>
                <a:gd name="connsiteX158" fmla="*/ 585490 w 823205"/>
                <a:gd name="connsiteY158" fmla="*/ 366786 h 846793"/>
                <a:gd name="connsiteX159" fmla="*/ 584514 w 823205"/>
                <a:gd name="connsiteY159" fmla="*/ 366786 h 846793"/>
                <a:gd name="connsiteX160" fmla="*/ 581911 w 823205"/>
                <a:gd name="connsiteY160" fmla="*/ 365484 h 846793"/>
                <a:gd name="connsiteX161" fmla="*/ 579307 w 823205"/>
                <a:gd name="connsiteY161" fmla="*/ 361578 h 846793"/>
                <a:gd name="connsiteX162" fmla="*/ 578981 w 823205"/>
                <a:gd name="connsiteY162" fmla="*/ 358975 h 846793"/>
                <a:gd name="connsiteX163" fmla="*/ 579958 w 823205"/>
                <a:gd name="connsiteY163" fmla="*/ 352791 h 846793"/>
                <a:gd name="connsiteX164" fmla="*/ 581260 w 823205"/>
                <a:gd name="connsiteY164" fmla="*/ 349862 h 846793"/>
                <a:gd name="connsiteX165" fmla="*/ 581585 w 823205"/>
                <a:gd name="connsiteY165" fmla="*/ 345631 h 846793"/>
                <a:gd name="connsiteX166" fmla="*/ 580283 w 823205"/>
                <a:gd name="connsiteY166" fmla="*/ 342702 h 846793"/>
                <a:gd name="connsiteX167" fmla="*/ 575402 w 823205"/>
                <a:gd name="connsiteY167" fmla="*/ 340750 h 846793"/>
                <a:gd name="connsiteX168" fmla="*/ 575402 w 823205"/>
                <a:gd name="connsiteY168" fmla="*/ 340750 h 846793"/>
                <a:gd name="connsiteX169" fmla="*/ 573774 w 823205"/>
                <a:gd name="connsiteY169" fmla="*/ 340424 h 846793"/>
                <a:gd name="connsiteX170" fmla="*/ 573774 w 823205"/>
                <a:gd name="connsiteY170" fmla="*/ 340424 h 846793"/>
                <a:gd name="connsiteX171" fmla="*/ 564987 w 823205"/>
                <a:gd name="connsiteY171" fmla="*/ 335868 h 846793"/>
                <a:gd name="connsiteX172" fmla="*/ 564987 w 823205"/>
                <a:gd name="connsiteY172" fmla="*/ 334891 h 846793"/>
                <a:gd name="connsiteX173" fmla="*/ 566614 w 823205"/>
                <a:gd name="connsiteY173" fmla="*/ 325453 h 846793"/>
                <a:gd name="connsiteX174" fmla="*/ 568892 w 823205"/>
                <a:gd name="connsiteY174" fmla="*/ 324802 h 846793"/>
                <a:gd name="connsiteX175" fmla="*/ 572147 w 823205"/>
                <a:gd name="connsiteY175" fmla="*/ 323175 h 846793"/>
                <a:gd name="connsiteX176" fmla="*/ 572798 w 823205"/>
                <a:gd name="connsiteY176" fmla="*/ 320897 h 846793"/>
                <a:gd name="connsiteX177" fmla="*/ 575402 w 823205"/>
                <a:gd name="connsiteY177" fmla="*/ 316015 h 846793"/>
                <a:gd name="connsiteX178" fmla="*/ 578005 w 823205"/>
                <a:gd name="connsiteY178" fmla="*/ 315039 h 846793"/>
                <a:gd name="connsiteX179" fmla="*/ 581911 w 823205"/>
                <a:gd name="connsiteY179" fmla="*/ 314713 h 846793"/>
                <a:gd name="connsiteX180" fmla="*/ 583538 w 823205"/>
                <a:gd name="connsiteY180" fmla="*/ 315039 h 846793"/>
                <a:gd name="connsiteX181" fmla="*/ 587443 w 823205"/>
                <a:gd name="connsiteY181" fmla="*/ 316015 h 846793"/>
                <a:gd name="connsiteX182" fmla="*/ 588745 w 823205"/>
                <a:gd name="connsiteY182" fmla="*/ 315690 h 846793"/>
                <a:gd name="connsiteX183" fmla="*/ 589070 w 823205"/>
                <a:gd name="connsiteY183" fmla="*/ 314062 h 846793"/>
                <a:gd name="connsiteX184" fmla="*/ 587443 w 823205"/>
                <a:gd name="connsiteY184" fmla="*/ 313086 h 846793"/>
                <a:gd name="connsiteX185" fmla="*/ 583863 w 823205"/>
                <a:gd name="connsiteY185" fmla="*/ 309506 h 846793"/>
                <a:gd name="connsiteX186" fmla="*/ 583538 w 823205"/>
                <a:gd name="connsiteY186" fmla="*/ 307228 h 846793"/>
                <a:gd name="connsiteX187" fmla="*/ 581585 w 823205"/>
                <a:gd name="connsiteY187" fmla="*/ 306251 h 846793"/>
                <a:gd name="connsiteX188" fmla="*/ 579307 w 823205"/>
                <a:gd name="connsiteY188" fmla="*/ 306251 h 846793"/>
                <a:gd name="connsiteX189" fmla="*/ 572798 w 823205"/>
                <a:gd name="connsiteY189" fmla="*/ 302346 h 846793"/>
                <a:gd name="connsiteX190" fmla="*/ 568892 w 823205"/>
                <a:gd name="connsiteY190" fmla="*/ 300393 h 846793"/>
                <a:gd name="connsiteX191" fmla="*/ 564987 w 823205"/>
                <a:gd name="connsiteY191" fmla="*/ 297139 h 846793"/>
                <a:gd name="connsiteX192" fmla="*/ 564661 w 823205"/>
                <a:gd name="connsiteY192" fmla="*/ 294861 h 846793"/>
                <a:gd name="connsiteX193" fmla="*/ 566289 w 823205"/>
                <a:gd name="connsiteY193" fmla="*/ 289328 h 846793"/>
                <a:gd name="connsiteX194" fmla="*/ 568892 w 823205"/>
                <a:gd name="connsiteY194" fmla="*/ 287375 h 846793"/>
                <a:gd name="connsiteX195" fmla="*/ 573124 w 823205"/>
                <a:gd name="connsiteY195" fmla="*/ 283470 h 846793"/>
                <a:gd name="connsiteX196" fmla="*/ 573774 w 823205"/>
                <a:gd name="connsiteY196" fmla="*/ 279890 h 846793"/>
                <a:gd name="connsiteX197" fmla="*/ 576378 w 823205"/>
                <a:gd name="connsiteY197" fmla="*/ 276961 h 846793"/>
                <a:gd name="connsiteX198" fmla="*/ 580283 w 823205"/>
                <a:gd name="connsiteY198" fmla="*/ 278263 h 846793"/>
                <a:gd name="connsiteX199" fmla="*/ 580283 w 823205"/>
                <a:gd name="connsiteY199" fmla="*/ 278263 h 846793"/>
                <a:gd name="connsiteX200" fmla="*/ 581585 w 823205"/>
                <a:gd name="connsiteY200" fmla="*/ 280541 h 846793"/>
                <a:gd name="connsiteX201" fmla="*/ 583212 w 823205"/>
                <a:gd name="connsiteY201" fmla="*/ 282819 h 846793"/>
                <a:gd name="connsiteX202" fmla="*/ 583212 w 823205"/>
                <a:gd name="connsiteY202" fmla="*/ 282819 h 846793"/>
                <a:gd name="connsiteX203" fmla="*/ 584839 w 823205"/>
                <a:gd name="connsiteY203" fmla="*/ 283470 h 846793"/>
                <a:gd name="connsiteX204" fmla="*/ 587443 w 823205"/>
                <a:gd name="connsiteY204" fmla="*/ 284121 h 846793"/>
                <a:gd name="connsiteX205" fmla="*/ 587443 w 823205"/>
                <a:gd name="connsiteY205" fmla="*/ 282819 h 846793"/>
                <a:gd name="connsiteX206" fmla="*/ 587117 w 823205"/>
                <a:gd name="connsiteY206" fmla="*/ 281191 h 846793"/>
                <a:gd name="connsiteX207" fmla="*/ 590372 w 823205"/>
                <a:gd name="connsiteY207" fmla="*/ 277937 h 846793"/>
                <a:gd name="connsiteX208" fmla="*/ 596881 w 823205"/>
                <a:gd name="connsiteY208" fmla="*/ 285748 h 846793"/>
                <a:gd name="connsiteX209" fmla="*/ 596881 w 823205"/>
                <a:gd name="connsiteY209" fmla="*/ 285748 h 846793"/>
                <a:gd name="connsiteX210" fmla="*/ 598183 w 823205"/>
                <a:gd name="connsiteY210" fmla="*/ 288677 h 846793"/>
                <a:gd name="connsiteX211" fmla="*/ 598183 w 823205"/>
                <a:gd name="connsiteY211" fmla="*/ 288677 h 846793"/>
                <a:gd name="connsiteX212" fmla="*/ 598183 w 823205"/>
                <a:gd name="connsiteY212" fmla="*/ 288677 h 846793"/>
                <a:gd name="connsiteX213" fmla="*/ 603390 w 823205"/>
                <a:gd name="connsiteY213" fmla="*/ 289979 h 846793"/>
                <a:gd name="connsiteX214" fmla="*/ 605343 w 823205"/>
                <a:gd name="connsiteY214" fmla="*/ 287375 h 846793"/>
                <a:gd name="connsiteX215" fmla="*/ 610225 w 823205"/>
                <a:gd name="connsiteY215" fmla="*/ 284772 h 846793"/>
                <a:gd name="connsiteX216" fmla="*/ 614456 w 823205"/>
                <a:gd name="connsiteY216" fmla="*/ 296813 h 846793"/>
                <a:gd name="connsiteX217" fmla="*/ 614456 w 823205"/>
                <a:gd name="connsiteY217" fmla="*/ 298441 h 846793"/>
                <a:gd name="connsiteX218" fmla="*/ 614130 w 823205"/>
                <a:gd name="connsiteY218" fmla="*/ 302672 h 846793"/>
                <a:gd name="connsiteX219" fmla="*/ 614456 w 823205"/>
                <a:gd name="connsiteY219" fmla="*/ 312760 h 846793"/>
                <a:gd name="connsiteX220" fmla="*/ 617710 w 823205"/>
                <a:gd name="connsiteY220" fmla="*/ 312760 h 846793"/>
                <a:gd name="connsiteX221" fmla="*/ 623243 w 823205"/>
                <a:gd name="connsiteY221" fmla="*/ 314388 h 846793"/>
                <a:gd name="connsiteX222" fmla="*/ 623569 w 823205"/>
                <a:gd name="connsiteY222" fmla="*/ 314388 h 846793"/>
                <a:gd name="connsiteX223" fmla="*/ 631054 w 823205"/>
                <a:gd name="connsiteY223" fmla="*/ 317317 h 846793"/>
                <a:gd name="connsiteX224" fmla="*/ 636261 w 823205"/>
                <a:gd name="connsiteY224" fmla="*/ 316666 h 846793"/>
                <a:gd name="connsiteX225" fmla="*/ 644723 w 823205"/>
                <a:gd name="connsiteY225" fmla="*/ 315690 h 846793"/>
                <a:gd name="connsiteX226" fmla="*/ 646676 w 823205"/>
                <a:gd name="connsiteY226" fmla="*/ 315690 h 846793"/>
                <a:gd name="connsiteX227" fmla="*/ 657090 w 823205"/>
                <a:gd name="connsiteY227" fmla="*/ 316341 h 846793"/>
                <a:gd name="connsiteX228" fmla="*/ 666203 w 823205"/>
                <a:gd name="connsiteY228" fmla="*/ 316015 h 846793"/>
                <a:gd name="connsiteX229" fmla="*/ 670434 w 823205"/>
                <a:gd name="connsiteY229" fmla="*/ 315364 h 846793"/>
                <a:gd name="connsiteX230" fmla="*/ 679547 w 823205"/>
                <a:gd name="connsiteY230" fmla="*/ 316666 h 846793"/>
                <a:gd name="connsiteX231" fmla="*/ 679547 w 823205"/>
                <a:gd name="connsiteY231" fmla="*/ 316666 h 846793"/>
                <a:gd name="connsiteX232" fmla="*/ 686706 w 823205"/>
                <a:gd name="connsiteY232" fmla="*/ 320571 h 846793"/>
                <a:gd name="connsiteX233" fmla="*/ 686706 w 823205"/>
                <a:gd name="connsiteY233" fmla="*/ 320571 h 846793"/>
                <a:gd name="connsiteX234" fmla="*/ 687032 w 823205"/>
                <a:gd name="connsiteY234" fmla="*/ 321222 h 846793"/>
                <a:gd name="connsiteX235" fmla="*/ 687032 w 823205"/>
                <a:gd name="connsiteY235" fmla="*/ 321222 h 846793"/>
                <a:gd name="connsiteX236" fmla="*/ 689961 w 823205"/>
                <a:gd name="connsiteY236" fmla="*/ 326104 h 846793"/>
                <a:gd name="connsiteX237" fmla="*/ 686381 w 823205"/>
                <a:gd name="connsiteY237" fmla="*/ 328708 h 846793"/>
                <a:gd name="connsiteX238" fmla="*/ 686381 w 823205"/>
                <a:gd name="connsiteY238" fmla="*/ 328708 h 846793"/>
                <a:gd name="connsiteX239" fmla="*/ 685079 w 823205"/>
                <a:gd name="connsiteY239" fmla="*/ 328708 h 846793"/>
                <a:gd name="connsiteX240" fmla="*/ 685079 w 823205"/>
                <a:gd name="connsiteY240" fmla="*/ 328708 h 846793"/>
                <a:gd name="connsiteX241" fmla="*/ 680848 w 823205"/>
                <a:gd name="connsiteY241" fmla="*/ 330335 h 846793"/>
                <a:gd name="connsiteX242" fmla="*/ 679547 w 823205"/>
                <a:gd name="connsiteY242" fmla="*/ 334566 h 846793"/>
                <a:gd name="connsiteX243" fmla="*/ 678570 w 823205"/>
                <a:gd name="connsiteY243" fmla="*/ 337820 h 846793"/>
                <a:gd name="connsiteX244" fmla="*/ 675641 w 823205"/>
                <a:gd name="connsiteY244" fmla="*/ 341400 h 846793"/>
                <a:gd name="connsiteX245" fmla="*/ 673038 w 823205"/>
                <a:gd name="connsiteY245" fmla="*/ 344004 h 846793"/>
                <a:gd name="connsiteX246" fmla="*/ 672387 w 823205"/>
                <a:gd name="connsiteY246" fmla="*/ 348560 h 846793"/>
                <a:gd name="connsiteX247" fmla="*/ 672387 w 823205"/>
                <a:gd name="connsiteY247" fmla="*/ 348560 h 846793"/>
                <a:gd name="connsiteX248" fmla="*/ 670108 w 823205"/>
                <a:gd name="connsiteY248" fmla="*/ 351490 h 846793"/>
                <a:gd name="connsiteX249" fmla="*/ 665552 w 823205"/>
                <a:gd name="connsiteY249" fmla="*/ 351164 h 846793"/>
                <a:gd name="connsiteX250" fmla="*/ 658717 w 823205"/>
                <a:gd name="connsiteY250" fmla="*/ 350839 h 846793"/>
                <a:gd name="connsiteX251" fmla="*/ 657416 w 823205"/>
                <a:gd name="connsiteY251" fmla="*/ 352466 h 846793"/>
                <a:gd name="connsiteX252" fmla="*/ 654487 w 823205"/>
                <a:gd name="connsiteY252" fmla="*/ 356697 h 846793"/>
                <a:gd name="connsiteX253" fmla="*/ 652860 w 823205"/>
                <a:gd name="connsiteY253" fmla="*/ 360602 h 846793"/>
                <a:gd name="connsiteX254" fmla="*/ 652860 w 823205"/>
                <a:gd name="connsiteY254" fmla="*/ 360602 h 846793"/>
                <a:gd name="connsiteX255" fmla="*/ 651557 w 823205"/>
                <a:gd name="connsiteY255" fmla="*/ 363206 h 846793"/>
                <a:gd name="connsiteX256" fmla="*/ 653510 w 823205"/>
                <a:gd name="connsiteY256" fmla="*/ 367762 h 846793"/>
                <a:gd name="connsiteX257" fmla="*/ 655463 w 823205"/>
                <a:gd name="connsiteY257" fmla="*/ 371993 h 846793"/>
                <a:gd name="connsiteX258" fmla="*/ 656765 w 823205"/>
                <a:gd name="connsiteY258" fmla="*/ 373946 h 846793"/>
                <a:gd name="connsiteX259" fmla="*/ 659694 w 823205"/>
                <a:gd name="connsiteY259" fmla="*/ 376224 h 846793"/>
                <a:gd name="connsiteX260" fmla="*/ 661647 w 823205"/>
                <a:gd name="connsiteY260" fmla="*/ 379804 h 846793"/>
                <a:gd name="connsiteX261" fmla="*/ 662297 w 823205"/>
                <a:gd name="connsiteY261" fmla="*/ 380780 h 846793"/>
                <a:gd name="connsiteX262" fmla="*/ 662297 w 823205"/>
                <a:gd name="connsiteY262" fmla="*/ 380780 h 846793"/>
                <a:gd name="connsiteX263" fmla="*/ 666853 w 823205"/>
                <a:gd name="connsiteY263" fmla="*/ 376549 h 846793"/>
                <a:gd name="connsiteX264" fmla="*/ 666853 w 823205"/>
                <a:gd name="connsiteY264" fmla="*/ 376549 h 846793"/>
                <a:gd name="connsiteX265" fmla="*/ 667505 w 823205"/>
                <a:gd name="connsiteY265" fmla="*/ 375573 h 846793"/>
                <a:gd name="connsiteX266" fmla="*/ 669457 w 823205"/>
                <a:gd name="connsiteY266" fmla="*/ 371668 h 846793"/>
                <a:gd name="connsiteX267" fmla="*/ 670760 w 823205"/>
                <a:gd name="connsiteY267" fmla="*/ 367762 h 846793"/>
                <a:gd name="connsiteX268" fmla="*/ 670760 w 823205"/>
                <a:gd name="connsiteY268" fmla="*/ 365159 h 846793"/>
                <a:gd name="connsiteX269" fmla="*/ 670760 w 823205"/>
                <a:gd name="connsiteY269" fmla="*/ 362555 h 846793"/>
                <a:gd name="connsiteX270" fmla="*/ 673363 w 823205"/>
                <a:gd name="connsiteY270" fmla="*/ 360277 h 846793"/>
                <a:gd name="connsiteX271" fmla="*/ 676292 w 823205"/>
                <a:gd name="connsiteY271" fmla="*/ 361578 h 846793"/>
                <a:gd name="connsiteX272" fmla="*/ 677919 w 823205"/>
                <a:gd name="connsiteY272" fmla="*/ 361904 h 846793"/>
                <a:gd name="connsiteX273" fmla="*/ 681825 w 823205"/>
                <a:gd name="connsiteY273" fmla="*/ 361904 h 846793"/>
                <a:gd name="connsiteX274" fmla="*/ 681825 w 823205"/>
                <a:gd name="connsiteY274" fmla="*/ 361904 h 846793"/>
                <a:gd name="connsiteX275" fmla="*/ 684428 w 823205"/>
                <a:gd name="connsiteY275" fmla="*/ 363857 h 846793"/>
                <a:gd name="connsiteX276" fmla="*/ 685405 w 823205"/>
                <a:gd name="connsiteY276" fmla="*/ 370040 h 846793"/>
                <a:gd name="connsiteX277" fmla="*/ 686056 w 823205"/>
                <a:gd name="connsiteY277" fmla="*/ 377526 h 846793"/>
                <a:gd name="connsiteX278" fmla="*/ 685730 w 823205"/>
                <a:gd name="connsiteY278" fmla="*/ 379478 h 846793"/>
                <a:gd name="connsiteX279" fmla="*/ 685730 w 823205"/>
                <a:gd name="connsiteY279" fmla="*/ 379478 h 846793"/>
                <a:gd name="connsiteX280" fmla="*/ 686056 w 823205"/>
                <a:gd name="connsiteY280" fmla="*/ 382733 h 846793"/>
                <a:gd name="connsiteX281" fmla="*/ 688984 w 823205"/>
                <a:gd name="connsiteY281" fmla="*/ 389893 h 846793"/>
                <a:gd name="connsiteX282" fmla="*/ 690612 w 823205"/>
                <a:gd name="connsiteY282" fmla="*/ 396402 h 846793"/>
                <a:gd name="connsiteX283" fmla="*/ 691262 w 823205"/>
                <a:gd name="connsiteY283" fmla="*/ 402586 h 846793"/>
                <a:gd name="connsiteX284" fmla="*/ 691262 w 823205"/>
                <a:gd name="connsiteY284" fmla="*/ 404213 h 846793"/>
                <a:gd name="connsiteX285" fmla="*/ 692890 w 823205"/>
                <a:gd name="connsiteY285" fmla="*/ 406491 h 846793"/>
                <a:gd name="connsiteX286" fmla="*/ 694517 w 823205"/>
                <a:gd name="connsiteY286" fmla="*/ 406166 h 846793"/>
                <a:gd name="connsiteX287" fmla="*/ 699074 w 823205"/>
                <a:gd name="connsiteY287" fmla="*/ 407793 h 846793"/>
                <a:gd name="connsiteX288" fmla="*/ 702979 w 823205"/>
                <a:gd name="connsiteY288" fmla="*/ 409420 h 846793"/>
                <a:gd name="connsiteX289" fmla="*/ 702979 w 823205"/>
                <a:gd name="connsiteY289" fmla="*/ 409420 h 846793"/>
                <a:gd name="connsiteX290" fmla="*/ 703630 w 823205"/>
                <a:gd name="connsiteY290" fmla="*/ 409095 h 846793"/>
                <a:gd name="connsiteX291" fmla="*/ 703630 w 823205"/>
                <a:gd name="connsiteY291" fmla="*/ 409095 h 846793"/>
                <a:gd name="connsiteX292" fmla="*/ 705257 w 823205"/>
                <a:gd name="connsiteY292" fmla="*/ 405840 h 846793"/>
                <a:gd name="connsiteX293" fmla="*/ 704281 w 823205"/>
                <a:gd name="connsiteY293" fmla="*/ 400958 h 846793"/>
                <a:gd name="connsiteX294" fmla="*/ 703305 w 823205"/>
                <a:gd name="connsiteY294" fmla="*/ 393473 h 846793"/>
                <a:gd name="connsiteX295" fmla="*/ 703956 w 823205"/>
                <a:gd name="connsiteY295" fmla="*/ 388266 h 846793"/>
                <a:gd name="connsiteX296" fmla="*/ 706234 w 823205"/>
                <a:gd name="connsiteY296" fmla="*/ 380455 h 846793"/>
                <a:gd name="connsiteX297" fmla="*/ 709488 w 823205"/>
                <a:gd name="connsiteY297" fmla="*/ 381757 h 846793"/>
                <a:gd name="connsiteX298" fmla="*/ 710139 w 823205"/>
                <a:gd name="connsiteY298" fmla="*/ 382408 h 846793"/>
                <a:gd name="connsiteX299" fmla="*/ 711441 w 823205"/>
                <a:gd name="connsiteY299" fmla="*/ 381431 h 846793"/>
                <a:gd name="connsiteX300" fmla="*/ 711766 w 823205"/>
                <a:gd name="connsiteY300" fmla="*/ 366786 h 846793"/>
                <a:gd name="connsiteX301" fmla="*/ 711441 w 823205"/>
                <a:gd name="connsiteY301" fmla="*/ 361904 h 846793"/>
                <a:gd name="connsiteX302" fmla="*/ 708837 w 823205"/>
                <a:gd name="connsiteY302" fmla="*/ 356371 h 846793"/>
                <a:gd name="connsiteX303" fmla="*/ 707210 w 823205"/>
                <a:gd name="connsiteY303" fmla="*/ 353768 h 846793"/>
                <a:gd name="connsiteX304" fmla="*/ 708187 w 823205"/>
                <a:gd name="connsiteY304" fmla="*/ 349862 h 846793"/>
                <a:gd name="connsiteX305" fmla="*/ 708187 w 823205"/>
                <a:gd name="connsiteY305" fmla="*/ 349862 h 846793"/>
                <a:gd name="connsiteX306" fmla="*/ 715021 w 823205"/>
                <a:gd name="connsiteY306" fmla="*/ 349862 h 846793"/>
                <a:gd name="connsiteX307" fmla="*/ 726412 w 823205"/>
                <a:gd name="connsiteY307" fmla="*/ 352791 h 846793"/>
                <a:gd name="connsiteX308" fmla="*/ 730317 w 823205"/>
                <a:gd name="connsiteY308" fmla="*/ 357022 h 846793"/>
                <a:gd name="connsiteX309" fmla="*/ 731944 w 823205"/>
                <a:gd name="connsiteY309" fmla="*/ 359300 h 846793"/>
                <a:gd name="connsiteX310" fmla="*/ 731944 w 823205"/>
                <a:gd name="connsiteY310" fmla="*/ 359300 h 846793"/>
                <a:gd name="connsiteX311" fmla="*/ 732921 w 823205"/>
                <a:gd name="connsiteY311" fmla="*/ 358650 h 846793"/>
                <a:gd name="connsiteX312" fmla="*/ 737802 w 823205"/>
                <a:gd name="connsiteY312" fmla="*/ 345631 h 846793"/>
                <a:gd name="connsiteX313" fmla="*/ 741708 w 823205"/>
                <a:gd name="connsiteY313" fmla="*/ 334891 h 846793"/>
                <a:gd name="connsiteX314" fmla="*/ 743987 w 823205"/>
                <a:gd name="connsiteY314" fmla="*/ 332613 h 846793"/>
                <a:gd name="connsiteX315" fmla="*/ 743987 w 823205"/>
                <a:gd name="connsiteY315" fmla="*/ 332613 h 846793"/>
                <a:gd name="connsiteX316" fmla="*/ 746589 w 823205"/>
                <a:gd name="connsiteY316" fmla="*/ 328708 h 846793"/>
                <a:gd name="connsiteX317" fmla="*/ 746589 w 823205"/>
                <a:gd name="connsiteY317" fmla="*/ 328708 h 846793"/>
                <a:gd name="connsiteX318" fmla="*/ 747566 w 823205"/>
                <a:gd name="connsiteY318" fmla="*/ 321873 h 846793"/>
                <a:gd name="connsiteX319" fmla="*/ 747566 w 823205"/>
                <a:gd name="connsiteY319" fmla="*/ 319595 h 846793"/>
                <a:gd name="connsiteX320" fmla="*/ 746915 w 823205"/>
                <a:gd name="connsiteY320" fmla="*/ 316991 h 846793"/>
                <a:gd name="connsiteX321" fmla="*/ 746265 w 823205"/>
                <a:gd name="connsiteY321" fmla="*/ 310808 h 846793"/>
                <a:gd name="connsiteX322" fmla="*/ 753424 w 823205"/>
                <a:gd name="connsiteY322" fmla="*/ 303973 h 846793"/>
                <a:gd name="connsiteX323" fmla="*/ 756353 w 823205"/>
                <a:gd name="connsiteY323" fmla="*/ 301695 h 846793"/>
                <a:gd name="connsiteX324" fmla="*/ 756353 w 823205"/>
                <a:gd name="connsiteY324" fmla="*/ 301695 h 846793"/>
                <a:gd name="connsiteX325" fmla="*/ 757005 w 823205"/>
                <a:gd name="connsiteY325" fmla="*/ 299091 h 846793"/>
                <a:gd name="connsiteX326" fmla="*/ 757655 w 823205"/>
                <a:gd name="connsiteY326" fmla="*/ 295512 h 846793"/>
                <a:gd name="connsiteX327" fmla="*/ 759933 w 823205"/>
                <a:gd name="connsiteY327" fmla="*/ 291932 h 846793"/>
                <a:gd name="connsiteX328" fmla="*/ 759933 w 823205"/>
                <a:gd name="connsiteY328" fmla="*/ 291932 h 846793"/>
                <a:gd name="connsiteX329" fmla="*/ 761886 w 823205"/>
                <a:gd name="connsiteY329" fmla="*/ 289002 h 846793"/>
                <a:gd name="connsiteX330" fmla="*/ 760584 w 823205"/>
                <a:gd name="connsiteY330" fmla="*/ 285748 h 846793"/>
                <a:gd name="connsiteX331" fmla="*/ 758957 w 823205"/>
                <a:gd name="connsiteY331" fmla="*/ 276961 h 846793"/>
                <a:gd name="connsiteX332" fmla="*/ 758957 w 823205"/>
                <a:gd name="connsiteY332" fmla="*/ 276961 h 846793"/>
                <a:gd name="connsiteX333" fmla="*/ 759608 w 823205"/>
                <a:gd name="connsiteY333" fmla="*/ 275984 h 846793"/>
                <a:gd name="connsiteX334" fmla="*/ 759608 w 823205"/>
                <a:gd name="connsiteY334" fmla="*/ 275984 h 846793"/>
                <a:gd name="connsiteX335" fmla="*/ 766442 w 823205"/>
                <a:gd name="connsiteY335" fmla="*/ 269801 h 846793"/>
                <a:gd name="connsiteX336" fmla="*/ 771324 w 823205"/>
                <a:gd name="connsiteY336" fmla="*/ 267523 h 846793"/>
                <a:gd name="connsiteX337" fmla="*/ 779786 w 823205"/>
                <a:gd name="connsiteY337" fmla="*/ 261664 h 846793"/>
                <a:gd name="connsiteX338" fmla="*/ 791828 w 823205"/>
                <a:gd name="connsiteY338" fmla="*/ 254504 h 846793"/>
                <a:gd name="connsiteX339" fmla="*/ 802242 w 823205"/>
                <a:gd name="connsiteY339" fmla="*/ 250924 h 846793"/>
                <a:gd name="connsiteX340" fmla="*/ 810053 w 823205"/>
                <a:gd name="connsiteY340" fmla="*/ 255481 h 846793"/>
                <a:gd name="connsiteX341" fmla="*/ 815586 w 823205"/>
                <a:gd name="connsiteY341" fmla="*/ 259386 h 846793"/>
                <a:gd name="connsiteX342" fmla="*/ 812006 w 823205"/>
                <a:gd name="connsiteY342" fmla="*/ 249623 h 846793"/>
                <a:gd name="connsiteX343" fmla="*/ 809728 w 823205"/>
                <a:gd name="connsiteY343" fmla="*/ 243764 h 846793"/>
                <a:gd name="connsiteX344" fmla="*/ 818189 w 823205"/>
                <a:gd name="connsiteY344" fmla="*/ 235628 h 846793"/>
                <a:gd name="connsiteX345" fmla="*/ 823071 w 823205"/>
                <a:gd name="connsiteY345" fmla="*/ 231723 h 846793"/>
                <a:gd name="connsiteX346" fmla="*/ 823071 w 823205"/>
                <a:gd name="connsiteY346" fmla="*/ 231723 h 846793"/>
                <a:gd name="connsiteX347" fmla="*/ 822746 w 823205"/>
                <a:gd name="connsiteY347" fmla="*/ 226190 h 846793"/>
                <a:gd name="connsiteX348" fmla="*/ 822095 w 823205"/>
                <a:gd name="connsiteY348" fmla="*/ 225864 h 846793"/>
                <a:gd name="connsiteX349" fmla="*/ 818841 w 823205"/>
                <a:gd name="connsiteY349" fmla="*/ 223912 h 846793"/>
                <a:gd name="connsiteX350" fmla="*/ 809077 w 823205"/>
                <a:gd name="connsiteY350" fmla="*/ 222285 h 846793"/>
                <a:gd name="connsiteX351" fmla="*/ 806148 w 823205"/>
                <a:gd name="connsiteY351" fmla="*/ 221959 h 846793"/>
                <a:gd name="connsiteX352" fmla="*/ 800941 w 823205"/>
                <a:gd name="connsiteY352" fmla="*/ 222935 h 846793"/>
                <a:gd name="connsiteX353" fmla="*/ 798662 w 823205"/>
                <a:gd name="connsiteY353" fmla="*/ 223912 h 846793"/>
                <a:gd name="connsiteX354" fmla="*/ 794757 w 823205"/>
                <a:gd name="connsiteY354" fmla="*/ 223586 h 846793"/>
                <a:gd name="connsiteX355" fmla="*/ 794757 w 823205"/>
                <a:gd name="connsiteY355" fmla="*/ 223586 h 846793"/>
                <a:gd name="connsiteX356" fmla="*/ 792153 w 823205"/>
                <a:gd name="connsiteY356" fmla="*/ 220657 h 846793"/>
                <a:gd name="connsiteX357" fmla="*/ 797035 w 823205"/>
                <a:gd name="connsiteY357" fmla="*/ 213172 h 846793"/>
                <a:gd name="connsiteX358" fmla="*/ 800615 w 823205"/>
                <a:gd name="connsiteY358" fmla="*/ 208615 h 846793"/>
                <a:gd name="connsiteX359" fmla="*/ 799639 w 823205"/>
                <a:gd name="connsiteY359" fmla="*/ 205036 h 846793"/>
                <a:gd name="connsiteX360" fmla="*/ 797686 w 823205"/>
                <a:gd name="connsiteY360" fmla="*/ 202106 h 846793"/>
                <a:gd name="connsiteX361" fmla="*/ 797686 w 823205"/>
                <a:gd name="connsiteY361" fmla="*/ 202106 h 846793"/>
                <a:gd name="connsiteX362" fmla="*/ 795407 w 823205"/>
                <a:gd name="connsiteY362" fmla="*/ 204059 h 846793"/>
                <a:gd name="connsiteX363" fmla="*/ 790201 w 823205"/>
                <a:gd name="connsiteY363" fmla="*/ 207639 h 846793"/>
                <a:gd name="connsiteX364" fmla="*/ 786620 w 823205"/>
                <a:gd name="connsiteY364" fmla="*/ 205361 h 846793"/>
                <a:gd name="connsiteX365" fmla="*/ 786946 w 823205"/>
                <a:gd name="connsiteY365" fmla="*/ 201455 h 846793"/>
                <a:gd name="connsiteX366" fmla="*/ 787271 w 823205"/>
                <a:gd name="connsiteY366" fmla="*/ 200479 h 846793"/>
                <a:gd name="connsiteX367" fmla="*/ 791828 w 823205"/>
                <a:gd name="connsiteY367" fmla="*/ 194946 h 846793"/>
                <a:gd name="connsiteX368" fmla="*/ 793780 w 823205"/>
                <a:gd name="connsiteY368" fmla="*/ 193319 h 846793"/>
                <a:gd name="connsiteX369" fmla="*/ 793455 w 823205"/>
                <a:gd name="connsiteY369" fmla="*/ 193319 h 846793"/>
                <a:gd name="connsiteX370" fmla="*/ 792153 w 823205"/>
                <a:gd name="connsiteY370" fmla="*/ 192017 h 846793"/>
                <a:gd name="connsiteX371" fmla="*/ 787597 w 823205"/>
                <a:gd name="connsiteY371" fmla="*/ 188437 h 846793"/>
                <a:gd name="connsiteX372" fmla="*/ 774579 w 823205"/>
                <a:gd name="connsiteY372" fmla="*/ 198852 h 846793"/>
                <a:gd name="connsiteX373" fmla="*/ 770348 w 823205"/>
                <a:gd name="connsiteY373" fmla="*/ 202432 h 846793"/>
                <a:gd name="connsiteX374" fmla="*/ 770348 w 823205"/>
                <a:gd name="connsiteY374" fmla="*/ 202432 h 846793"/>
                <a:gd name="connsiteX375" fmla="*/ 757330 w 823205"/>
                <a:gd name="connsiteY375" fmla="*/ 200479 h 846793"/>
                <a:gd name="connsiteX376" fmla="*/ 753750 w 823205"/>
                <a:gd name="connsiteY376" fmla="*/ 199828 h 846793"/>
                <a:gd name="connsiteX377" fmla="*/ 748868 w 823205"/>
                <a:gd name="connsiteY377" fmla="*/ 195597 h 846793"/>
                <a:gd name="connsiteX378" fmla="*/ 747566 w 823205"/>
                <a:gd name="connsiteY378" fmla="*/ 194296 h 846793"/>
                <a:gd name="connsiteX379" fmla="*/ 732270 w 823205"/>
                <a:gd name="connsiteY379" fmla="*/ 206663 h 846793"/>
                <a:gd name="connsiteX380" fmla="*/ 728039 w 823205"/>
                <a:gd name="connsiteY380" fmla="*/ 210243 h 846793"/>
                <a:gd name="connsiteX381" fmla="*/ 728039 w 823205"/>
                <a:gd name="connsiteY381" fmla="*/ 210243 h 846793"/>
                <a:gd name="connsiteX382" fmla="*/ 718275 w 823205"/>
                <a:gd name="connsiteY382" fmla="*/ 212521 h 846793"/>
                <a:gd name="connsiteX383" fmla="*/ 708187 w 823205"/>
                <a:gd name="connsiteY383" fmla="*/ 214799 h 846793"/>
                <a:gd name="connsiteX384" fmla="*/ 706559 w 823205"/>
                <a:gd name="connsiteY384" fmla="*/ 217403 h 846793"/>
                <a:gd name="connsiteX385" fmla="*/ 704932 w 823205"/>
                <a:gd name="connsiteY385" fmla="*/ 221959 h 846793"/>
                <a:gd name="connsiteX386" fmla="*/ 697121 w 823205"/>
                <a:gd name="connsiteY386" fmla="*/ 226841 h 846793"/>
                <a:gd name="connsiteX387" fmla="*/ 692565 w 823205"/>
                <a:gd name="connsiteY387" fmla="*/ 228794 h 846793"/>
                <a:gd name="connsiteX388" fmla="*/ 692239 w 823205"/>
                <a:gd name="connsiteY388" fmla="*/ 231072 h 846793"/>
                <a:gd name="connsiteX389" fmla="*/ 692565 w 823205"/>
                <a:gd name="connsiteY389" fmla="*/ 233024 h 846793"/>
                <a:gd name="connsiteX390" fmla="*/ 692565 w 823205"/>
                <a:gd name="connsiteY390" fmla="*/ 233024 h 846793"/>
                <a:gd name="connsiteX391" fmla="*/ 690612 w 823205"/>
                <a:gd name="connsiteY391" fmla="*/ 236279 h 846793"/>
                <a:gd name="connsiteX392" fmla="*/ 687032 w 823205"/>
                <a:gd name="connsiteY392" fmla="*/ 238883 h 846793"/>
                <a:gd name="connsiteX393" fmla="*/ 676943 w 823205"/>
                <a:gd name="connsiteY393" fmla="*/ 240184 h 846793"/>
                <a:gd name="connsiteX394" fmla="*/ 665552 w 823205"/>
                <a:gd name="connsiteY394" fmla="*/ 241486 h 846793"/>
                <a:gd name="connsiteX395" fmla="*/ 665552 w 823205"/>
                <a:gd name="connsiteY395" fmla="*/ 241486 h 846793"/>
                <a:gd name="connsiteX396" fmla="*/ 665552 w 823205"/>
                <a:gd name="connsiteY396" fmla="*/ 241486 h 846793"/>
                <a:gd name="connsiteX397" fmla="*/ 665552 w 823205"/>
                <a:gd name="connsiteY397" fmla="*/ 241486 h 846793"/>
                <a:gd name="connsiteX398" fmla="*/ 663599 w 823205"/>
                <a:gd name="connsiteY398" fmla="*/ 242137 h 846793"/>
                <a:gd name="connsiteX399" fmla="*/ 662623 w 823205"/>
                <a:gd name="connsiteY399" fmla="*/ 243114 h 846793"/>
                <a:gd name="connsiteX400" fmla="*/ 662623 w 823205"/>
                <a:gd name="connsiteY400" fmla="*/ 243114 h 846793"/>
                <a:gd name="connsiteX401" fmla="*/ 661972 w 823205"/>
                <a:gd name="connsiteY401" fmla="*/ 243764 h 846793"/>
                <a:gd name="connsiteX402" fmla="*/ 661972 w 823205"/>
                <a:gd name="connsiteY402" fmla="*/ 243764 h 846793"/>
                <a:gd name="connsiteX403" fmla="*/ 662948 w 823205"/>
                <a:gd name="connsiteY403" fmla="*/ 247019 h 846793"/>
                <a:gd name="connsiteX404" fmla="*/ 664250 w 823205"/>
                <a:gd name="connsiteY404" fmla="*/ 248972 h 846793"/>
                <a:gd name="connsiteX405" fmla="*/ 670108 w 823205"/>
                <a:gd name="connsiteY405" fmla="*/ 250273 h 846793"/>
                <a:gd name="connsiteX406" fmla="*/ 675641 w 823205"/>
                <a:gd name="connsiteY406" fmla="*/ 251901 h 846793"/>
                <a:gd name="connsiteX407" fmla="*/ 674990 w 823205"/>
                <a:gd name="connsiteY407" fmla="*/ 257108 h 846793"/>
                <a:gd name="connsiteX408" fmla="*/ 674990 w 823205"/>
                <a:gd name="connsiteY408" fmla="*/ 257108 h 846793"/>
                <a:gd name="connsiteX409" fmla="*/ 674014 w 823205"/>
                <a:gd name="connsiteY409" fmla="*/ 259386 h 846793"/>
                <a:gd name="connsiteX410" fmla="*/ 674990 w 823205"/>
                <a:gd name="connsiteY410" fmla="*/ 262315 h 846793"/>
                <a:gd name="connsiteX411" fmla="*/ 676292 w 823205"/>
                <a:gd name="connsiteY411" fmla="*/ 266221 h 846793"/>
                <a:gd name="connsiteX412" fmla="*/ 673038 w 823205"/>
                <a:gd name="connsiteY412" fmla="*/ 271103 h 846793"/>
                <a:gd name="connsiteX413" fmla="*/ 673038 w 823205"/>
                <a:gd name="connsiteY413" fmla="*/ 271103 h 846793"/>
                <a:gd name="connsiteX414" fmla="*/ 672387 w 823205"/>
                <a:gd name="connsiteY414" fmla="*/ 271428 h 846793"/>
                <a:gd name="connsiteX415" fmla="*/ 672387 w 823205"/>
                <a:gd name="connsiteY415" fmla="*/ 271428 h 846793"/>
                <a:gd name="connsiteX416" fmla="*/ 668156 w 823205"/>
                <a:gd name="connsiteY416" fmla="*/ 271428 h 846793"/>
                <a:gd name="connsiteX417" fmla="*/ 664250 w 823205"/>
                <a:gd name="connsiteY417" fmla="*/ 270777 h 846793"/>
                <a:gd name="connsiteX418" fmla="*/ 651883 w 823205"/>
                <a:gd name="connsiteY418" fmla="*/ 271428 h 846793"/>
                <a:gd name="connsiteX419" fmla="*/ 638865 w 823205"/>
                <a:gd name="connsiteY419" fmla="*/ 272404 h 846793"/>
                <a:gd name="connsiteX420" fmla="*/ 630729 w 823205"/>
                <a:gd name="connsiteY420" fmla="*/ 269801 h 846793"/>
                <a:gd name="connsiteX421" fmla="*/ 625521 w 823205"/>
                <a:gd name="connsiteY421" fmla="*/ 267848 h 846793"/>
                <a:gd name="connsiteX422" fmla="*/ 619988 w 823205"/>
                <a:gd name="connsiteY422" fmla="*/ 269801 h 846793"/>
                <a:gd name="connsiteX423" fmla="*/ 615432 w 823205"/>
                <a:gd name="connsiteY423" fmla="*/ 272079 h 846793"/>
                <a:gd name="connsiteX424" fmla="*/ 609899 w 823205"/>
                <a:gd name="connsiteY424" fmla="*/ 273055 h 846793"/>
                <a:gd name="connsiteX425" fmla="*/ 606320 w 823205"/>
                <a:gd name="connsiteY425" fmla="*/ 272079 h 846793"/>
                <a:gd name="connsiteX426" fmla="*/ 600787 w 823205"/>
                <a:gd name="connsiteY426" fmla="*/ 270452 h 846793"/>
                <a:gd name="connsiteX427" fmla="*/ 600787 w 823205"/>
                <a:gd name="connsiteY427" fmla="*/ 270452 h 846793"/>
                <a:gd name="connsiteX428" fmla="*/ 596881 w 823205"/>
                <a:gd name="connsiteY428" fmla="*/ 270126 h 846793"/>
                <a:gd name="connsiteX429" fmla="*/ 591674 w 823205"/>
                <a:gd name="connsiteY429" fmla="*/ 269475 h 846793"/>
                <a:gd name="connsiteX430" fmla="*/ 585165 w 823205"/>
                <a:gd name="connsiteY430" fmla="*/ 265895 h 846793"/>
                <a:gd name="connsiteX431" fmla="*/ 581585 w 823205"/>
                <a:gd name="connsiteY431" fmla="*/ 261990 h 846793"/>
                <a:gd name="connsiteX432" fmla="*/ 580934 w 823205"/>
                <a:gd name="connsiteY432" fmla="*/ 257108 h 846793"/>
                <a:gd name="connsiteX433" fmla="*/ 580934 w 823205"/>
                <a:gd name="connsiteY433" fmla="*/ 257108 h 846793"/>
                <a:gd name="connsiteX434" fmla="*/ 581585 w 823205"/>
                <a:gd name="connsiteY434" fmla="*/ 255806 h 846793"/>
                <a:gd name="connsiteX435" fmla="*/ 582561 w 823205"/>
                <a:gd name="connsiteY435" fmla="*/ 253854 h 846793"/>
                <a:gd name="connsiteX436" fmla="*/ 581585 w 823205"/>
                <a:gd name="connsiteY436" fmla="*/ 252552 h 846793"/>
                <a:gd name="connsiteX437" fmla="*/ 578330 w 823205"/>
                <a:gd name="connsiteY437" fmla="*/ 247019 h 846793"/>
                <a:gd name="connsiteX438" fmla="*/ 579958 w 823205"/>
                <a:gd name="connsiteY438" fmla="*/ 240184 h 846793"/>
                <a:gd name="connsiteX439" fmla="*/ 581585 w 823205"/>
                <a:gd name="connsiteY439" fmla="*/ 234326 h 846793"/>
                <a:gd name="connsiteX440" fmla="*/ 578981 w 823205"/>
                <a:gd name="connsiteY440" fmla="*/ 232373 h 846793"/>
                <a:gd name="connsiteX441" fmla="*/ 578981 w 823205"/>
                <a:gd name="connsiteY441" fmla="*/ 232373 h 846793"/>
                <a:gd name="connsiteX442" fmla="*/ 576052 w 823205"/>
                <a:gd name="connsiteY442" fmla="*/ 231723 h 846793"/>
                <a:gd name="connsiteX443" fmla="*/ 571821 w 823205"/>
                <a:gd name="connsiteY443" fmla="*/ 234001 h 846793"/>
                <a:gd name="connsiteX444" fmla="*/ 564011 w 823205"/>
                <a:gd name="connsiteY444" fmla="*/ 238557 h 846793"/>
                <a:gd name="connsiteX445" fmla="*/ 562383 w 823205"/>
                <a:gd name="connsiteY445" fmla="*/ 239208 h 846793"/>
                <a:gd name="connsiteX446" fmla="*/ 560756 w 823205"/>
                <a:gd name="connsiteY446" fmla="*/ 247670 h 846793"/>
                <a:gd name="connsiteX447" fmla="*/ 558803 w 823205"/>
                <a:gd name="connsiteY447" fmla="*/ 256132 h 846793"/>
                <a:gd name="connsiteX448" fmla="*/ 557502 w 823205"/>
                <a:gd name="connsiteY448" fmla="*/ 261990 h 846793"/>
                <a:gd name="connsiteX449" fmla="*/ 560430 w 823205"/>
                <a:gd name="connsiteY449" fmla="*/ 266872 h 846793"/>
                <a:gd name="connsiteX450" fmla="*/ 562708 w 823205"/>
                <a:gd name="connsiteY450" fmla="*/ 270126 h 846793"/>
                <a:gd name="connsiteX451" fmla="*/ 561733 w 823205"/>
                <a:gd name="connsiteY451" fmla="*/ 275659 h 846793"/>
                <a:gd name="connsiteX452" fmla="*/ 559780 w 823205"/>
                <a:gd name="connsiteY452" fmla="*/ 281842 h 846793"/>
                <a:gd name="connsiteX453" fmla="*/ 559780 w 823205"/>
                <a:gd name="connsiteY453" fmla="*/ 281842 h 846793"/>
                <a:gd name="connsiteX454" fmla="*/ 554572 w 823205"/>
                <a:gd name="connsiteY454" fmla="*/ 282819 h 846793"/>
                <a:gd name="connsiteX455" fmla="*/ 551969 w 823205"/>
                <a:gd name="connsiteY455" fmla="*/ 282819 h 846793"/>
                <a:gd name="connsiteX456" fmla="*/ 544158 w 823205"/>
                <a:gd name="connsiteY456" fmla="*/ 283144 h 846793"/>
                <a:gd name="connsiteX457" fmla="*/ 536672 w 823205"/>
                <a:gd name="connsiteY457" fmla="*/ 283470 h 846793"/>
                <a:gd name="connsiteX458" fmla="*/ 533093 w 823205"/>
                <a:gd name="connsiteY458" fmla="*/ 280866 h 846793"/>
                <a:gd name="connsiteX459" fmla="*/ 530815 w 823205"/>
                <a:gd name="connsiteY459" fmla="*/ 278263 h 846793"/>
                <a:gd name="connsiteX460" fmla="*/ 527560 w 823205"/>
                <a:gd name="connsiteY460" fmla="*/ 280541 h 846793"/>
                <a:gd name="connsiteX461" fmla="*/ 524631 w 823205"/>
                <a:gd name="connsiteY461" fmla="*/ 282819 h 846793"/>
                <a:gd name="connsiteX462" fmla="*/ 518121 w 823205"/>
                <a:gd name="connsiteY462" fmla="*/ 280541 h 846793"/>
                <a:gd name="connsiteX463" fmla="*/ 510962 w 823205"/>
                <a:gd name="connsiteY463" fmla="*/ 277286 h 846793"/>
                <a:gd name="connsiteX464" fmla="*/ 504453 w 823205"/>
                <a:gd name="connsiteY464" fmla="*/ 276961 h 846793"/>
                <a:gd name="connsiteX465" fmla="*/ 497618 w 823205"/>
                <a:gd name="connsiteY465" fmla="*/ 276961 h 846793"/>
                <a:gd name="connsiteX466" fmla="*/ 492736 w 823205"/>
                <a:gd name="connsiteY466" fmla="*/ 271753 h 846793"/>
                <a:gd name="connsiteX467" fmla="*/ 492411 w 823205"/>
                <a:gd name="connsiteY467" fmla="*/ 270126 h 846793"/>
                <a:gd name="connsiteX468" fmla="*/ 489807 w 823205"/>
                <a:gd name="connsiteY468" fmla="*/ 271103 h 846793"/>
                <a:gd name="connsiteX469" fmla="*/ 489807 w 823205"/>
                <a:gd name="connsiteY469" fmla="*/ 271103 h 846793"/>
                <a:gd name="connsiteX470" fmla="*/ 481020 w 823205"/>
                <a:gd name="connsiteY470" fmla="*/ 270452 h 846793"/>
                <a:gd name="connsiteX471" fmla="*/ 469629 w 823205"/>
                <a:gd name="connsiteY471" fmla="*/ 264268 h 846793"/>
                <a:gd name="connsiteX472" fmla="*/ 465072 w 823205"/>
                <a:gd name="connsiteY472" fmla="*/ 262315 h 846793"/>
                <a:gd name="connsiteX473" fmla="*/ 462794 w 823205"/>
                <a:gd name="connsiteY473" fmla="*/ 256782 h 846793"/>
                <a:gd name="connsiteX474" fmla="*/ 462469 w 823205"/>
                <a:gd name="connsiteY474" fmla="*/ 255155 h 846793"/>
                <a:gd name="connsiteX475" fmla="*/ 457913 w 823205"/>
                <a:gd name="connsiteY475" fmla="*/ 252877 h 846793"/>
                <a:gd name="connsiteX476" fmla="*/ 455309 w 823205"/>
                <a:gd name="connsiteY476" fmla="*/ 251901 h 846793"/>
                <a:gd name="connsiteX477" fmla="*/ 452706 w 823205"/>
                <a:gd name="connsiteY477" fmla="*/ 250924 h 846793"/>
                <a:gd name="connsiteX478" fmla="*/ 447498 w 823205"/>
                <a:gd name="connsiteY478" fmla="*/ 250599 h 846793"/>
                <a:gd name="connsiteX479" fmla="*/ 442942 w 823205"/>
                <a:gd name="connsiteY479" fmla="*/ 251901 h 846793"/>
                <a:gd name="connsiteX480" fmla="*/ 441966 w 823205"/>
                <a:gd name="connsiteY480" fmla="*/ 252552 h 846793"/>
                <a:gd name="connsiteX481" fmla="*/ 434480 w 823205"/>
                <a:gd name="connsiteY481" fmla="*/ 251901 h 846793"/>
                <a:gd name="connsiteX482" fmla="*/ 432527 w 823205"/>
                <a:gd name="connsiteY482" fmla="*/ 251575 h 846793"/>
                <a:gd name="connsiteX483" fmla="*/ 430900 w 823205"/>
                <a:gd name="connsiteY483" fmla="*/ 252226 h 846793"/>
                <a:gd name="connsiteX484" fmla="*/ 428297 w 823205"/>
                <a:gd name="connsiteY484" fmla="*/ 254504 h 846793"/>
                <a:gd name="connsiteX485" fmla="*/ 424066 w 823205"/>
                <a:gd name="connsiteY485" fmla="*/ 254179 h 846793"/>
                <a:gd name="connsiteX486" fmla="*/ 423415 w 823205"/>
                <a:gd name="connsiteY486" fmla="*/ 252877 h 846793"/>
                <a:gd name="connsiteX487" fmla="*/ 422763 w 823205"/>
                <a:gd name="connsiteY487" fmla="*/ 251575 h 846793"/>
                <a:gd name="connsiteX488" fmla="*/ 422763 w 823205"/>
                <a:gd name="connsiteY488" fmla="*/ 251575 h 846793"/>
                <a:gd name="connsiteX489" fmla="*/ 413326 w 823205"/>
                <a:gd name="connsiteY489" fmla="*/ 249948 h 846793"/>
                <a:gd name="connsiteX490" fmla="*/ 410722 w 823205"/>
                <a:gd name="connsiteY490" fmla="*/ 249623 h 846793"/>
                <a:gd name="connsiteX491" fmla="*/ 408444 w 823205"/>
                <a:gd name="connsiteY491" fmla="*/ 245392 h 846793"/>
                <a:gd name="connsiteX492" fmla="*/ 408118 w 823205"/>
                <a:gd name="connsiteY492" fmla="*/ 243439 h 846793"/>
                <a:gd name="connsiteX493" fmla="*/ 397704 w 823205"/>
                <a:gd name="connsiteY493" fmla="*/ 239534 h 846793"/>
                <a:gd name="connsiteX494" fmla="*/ 391845 w 823205"/>
                <a:gd name="connsiteY494" fmla="*/ 237255 h 846793"/>
                <a:gd name="connsiteX495" fmla="*/ 389242 w 823205"/>
                <a:gd name="connsiteY495" fmla="*/ 237581 h 846793"/>
                <a:gd name="connsiteX496" fmla="*/ 389242 w 823205"/>
                <a:gd name="connsiteY496" fmla="*/ 237581 h 846793"/>
                <a:gd name="connsiteX497" fmla="*/ 386964 w 823205"/>
                <a:gd name="connsiteY497" fmla="*/ 239208 h 846793"/>
                <a:gd name="connsiteX498" fmla="*/ 377200 w 823205"/>
                <a:gd name="connsiteY498" fmla="*/ 235303 h 846793"/>
                <a:gd name="connsiteX499" fmla="*/ 376549 w 823205"/>
                <a:gd name="connsiteY499" fmla="*/ 234652 h 846793"/>
                <a:gd name="connsiteX500" fmla="*/ 366461 w 823205"/>
                <a:gd name="connsiteY500" fmla="*/ 225214 h 846793"/>
                <a:gd name="connsiteX501" fmla="*/ 364182 w 823205"/>
                <a:gd name="connsiteY501" fmla="*/ 222935 h 846793"/>
                <a:gd name="connsiteX502" fmla="*/ 355070 w 823205"/>
                <a:gd name="connsiteY502" fmla="*/ 217077 h 846793"/>
                <a:gd name="connsiteX503" fmla="*/ 350188 w 823205"/>
                <a:gd name="connsiteY503" fmla="*/ 214148 h 846793"/>
                <a:gd name="connsiteX504" fmla="*/ 349862 w 823205"/>
                <a:gd name="connsiteY504" fmla="*/ 214799 h 846793"/>
                <a:gd name="connsiteX505" fmla="*/ 347258 w 823205"/>
                <a:gd name="connsiteY505" fmla="*/ 216752 h 846793"/>
                <a:gd name="connsiteX506" fmla="*/ 340099 w 823205"/>
                <a:gd name="connsiteY506" fmla="*/ 212846 h 846793"/>
                <a:gd name="connsiteX507" fmla="*/ 336844 w 823205"/>
                <a:gd name="connsiteY507" fmla="*/ 210568 h 846793"/>
                <a:gd name="connsiteX508" fmla="*/ 335543 w 823205"/>
                <a:gd name="connsiteY508" fmla="*/ 202432 h 846793"/>
                <a:gd name="connsiteX509" fmla="*/ 335543 w 823205"/>
                <a:gd name="connsiteY509" fmla="*/ 202432 h 846793"/>
                <a:gd name="connsiteX510" fmla="*/ 335868 w 823205"/>
                <a:gd name="connsiteY510" fmla="*/ 202106 h 846793"/>
                <a:gd name="connsiteX511" fmla="*/ 340749 w 823205"/>
                <a:gd name="connsiteY511" fmla="*/ 194296 h 846793"/>
                <a:gd name="connsiteX512" fmla="*/ 339773 w 823205"/>
                <a:gd name="connsiteY512" fmla="*/ 190065 h 846793"/>
                <a:gd name="connsiteX513" fmla="*/ 343353 w 823205"/>
                <a:gd name="connsiteY513" fmla="*/ 184857 h 846793"/>
                <a:gd name="connsiteX514" fmla="*/ 344330 w 823205"/>
                <a:gd name="connsiteY514" fmla="*/ 184206 h 846793"/>
                <a:gd name="connsiteX515" fmla="*/ 344330 w 823205"/>
                <a:gd name="connsiteY515" fmla="*/ 180301 h 846793"/>
                <a:gd name="connsiteX516" fmla="*/ 344330 w 823205"/>
                <a:gd name="connsiteY516" fmla="*/ 178348 h 846793"/>
                <a:gd name="connsiteX517" fmla="*/ 357348 w 823205"/>
                <a:gd name="connsiteY517" fmla="*/ 167608 h 846793"/>
                <a:gd name="connsiteX518" fmla="*/ 359300 w 823205"/>
                <a:gd name="connsiteY518" fmla="*/ 166307 h 846793"/>
                <a:gd name="connsiteX519" fmla="*/ 350839 w 823205"/>
                <a:gd name="connsiteY519" fmla="*/ 162076 h 846793"/>
                <a:gd name="connsiteX520" fmla="*/ 340099 w 823205"/>
                <a:gd name="connsiteY520" fmla="*/ 156218 h 846793"/>
                <a:gd name="connsiteX521" fmla="*/ 340099 w 823205"/>
                <a:gd name="connsiteY521" fmla="*/ 150685 h 846793"/>
                <a:gd name="connsiteX522" fmla="*/ 340424 w 823205"/>
                <a:gd name="connsiteY522" fmla="*/ 149708 h 846793"/>
                <a:gd name="connsiteX523" fmla="*/ 331312 w 823205"/>
                <a:gd name="connsiteY523" fmla="*/ 146779 h 846793"/>
                <a:gd name="connsiteX524" fmla="*/ 315364 w 823205"/>
                <a:gd name="connsiteY524" fmla="*/ 138969 h 846793"/>
                <a:gd name="connsiteX525" fmla="*/ 313086 w 823205"/>
                <a:gd name="connsiteY525" fmla="*/ 134738 h 846793"/>
                <a:gd name="connsiteX526" fmla="*/ 308530 w 823205"/>
                <a:gd name="connsiteY526" fmla="*/ 129530 h 846793"/>
                <a:gd name="connsiteX527" fmla="*/ 307553 w 823205"/>
                <a:gd name="connsiteY527" fmla="*/ 129205 h 846793"/>
                <a:gd name="connsiteX528" fmla="*/ 306252 w 823205"/>
                <a:gd name="connsiteY528" fmla="*/ 131483 h 846793"/>
                <a:gd name="connsiteX529" fmla="*/ 304950 w 823205"/>
                <a:gd name="connsiteY529" fmla="*/ 134087 h 846793"/>
                <a:gd name="connsiteX530" fmla="*/ 304299 w 823205"/>
                <a:gd name="connsiteY530" fmla="*/ 134738 h 846793"/>
                <a:gd name="connsiteX531" fmla="*/ 302346 w 823205"/>
                <a:gd name="connsiteY531" fmla="*/ 134738 h 846793"/>
                <a:gd name="connsiteX532" fmla="*/ 300719 w 823205"/>
                <a:gd name="connsiteY532" fmla="*/ 133761 h 846793"/>
                <a:gd name="connsiteX533" fmla="*/ 296488 w 823205"/>
                <a:gd name="connsiteY533" fmla="*/ 127903 h 846793"/>
                <a:gd name="connsiteX534" fmla="*/ 297139 w 823205"/>
                <a:gd name="connsiteY534" fmla="*/ 116838 h 846793"/>
                <a:gd name="connsiteX535" fmla="*/ 297790 w 823205"/>
                <a:gd name="connsiteY535" fmla="*/ 113258 h 846793"/>
                <a:gd name="connsiteX536" fmla="*/ 294535 w 823205"/>
                <a:gd name="connsiteY536" fmla="*/ 109027 h 846793"/>
                <a:gd name="connsiteX537" fmla="*/ 290955 w 823205"/>
                <a:gd name="connsiteY537" fmla="*/ 104796 h 846793"/>
                <a:gd name="connsiteX538" fmla="*/ 288026 w 823205"/>
                <a:gd name="connsiteY538" fmla="*/ 98287 h 846793"/>
                <a:gd name="connsiteX539" fmla="*/ 288026 w 823205"/>
                <a:gd name="connsiteY539" fmla="*/ 93080 h 846793"/>
                <a:gd name="connsiteX540" fmla="*/ 295837 w 823205"/>
                <a:gd name="connsiteY540" fmla="*/ 88849 h 846793"/>
                <a:gd name="connsiteX541" fmla="*/ 297139 w 823205"/>
                <a:gd name="connsiteY541" fmla="*/ 88849 h 846793"/>
                <a:gd name="connsiteX542" fmla="*/ 297139 w 823205"/>
                <a:gd name="connsiteY542" fmla="*/ 88849 h 846793"/>
                <a:gd name="connsiteX543" fmla="*/ 303322 w 823205"/>
                <a:gd name="connsiteY543" fmla="*/ 94707 h 846793"/>
                <a:gd name="connsiteX544" fmla="*/ 305600 w 823205"/>
                <a:gd name="connsiteY544" fmla="*/ 97961 h 846793"/>
                <a:gd name="connsiteX545" fmla="*/ 310808 w 823205"/>
                <a:gd name="connsiteY545" fmla="*/ 93730 h 846793"/>
                <a:gd name="connsiteX546" fmla="*/ 317317 w 823205"/>
                <a:gd name="connsiteY546" fmla="*/ 86570 h 846793"/>
                <a:gd name="connsiteX547" fmla="*/ 317317 w 823205"/>
                <a:gd name="connsiteY547" fmla="*/ 86570 h 846793"/>
                <a:gd name="connsiteX548" fmla="*/ 317317 w 823205"/>
                <a:gd name="connsiteY548" fmla="*/ 86245 h 846793"/>
                <a:gd name="connsiteX549" fmla="*/ 316991 w 823205"/>
                <a:gd name="connsiteY549" fmla="*/ 80061 h 846793"/>
                <a:gd name="connsiteX550" fmla="*/ 316015 w 823205"/>
                <a:gd name="connsiteY550" fmla="*/ 75180 h 846793"/>
                <a:gd name="connsiteX551" fmla="*/ 311459 w 823205"/>
                <a:gd name="connsiteY551" fmla="*/ 73227 h 846793"/>
                <a:gd name="connsiteX552" fmla="*/ 302346 w 823205"/>
                <a:gd name="connsiteY552" fmla="*/ 67369 h 846793"/>
                <a:gd name="connsiteX553" fmla="*/ 302346 w 823205"/>
                <a:gd name="connsiteY553" fmla="*/ 67369 h 846793"/>
                <a:gd name="connsiteX554" fmla="*/ 298440 w 823205"/>
                <a:gd name="connsiteY554" fmla="*/ 53700 h 846793"/>
                <a:gd name="connsiteX555" fmla="*/ 296813 w 823205"/>
                <a:gd name="connsiteY555" fmla="*/ 45563 h 846793"/>
                <a:gd name="connsiteX556" fmla="*/ 300394 w 823205"/>
                <a:gd name="connsiteY556" fmla="*/ 39380 h 846793"/>
                <a:gd name="connsiteX557" fmla="*/ 302672 w 823205"/>
                <a:gd name="connsiteY557" fmla="*/ 36451 h 846793"/>
                <a:gd name="connsiteX558" fmla="*/ 293884 w 823205"/>
                <a:gd name="connsiteY558" fmla="*/ 32220 h 846793"/>
                <a:gd name="connsiteX559" fmla="*/ 284121 w 823205"/>
                <a:gd name="connsiteY559" fmla="*/ 26687 h 846793"/>
                <a:gd name="connsiteX560" fmla="*/ 284121 w 823205"/>
                <a:gd name="connsiteY560" fmla="*/ 26687 h 846793"/>
                <a:gd name="connsiteX561" fmla="*/ 279564 w 823205"/>
                <a:gd name="connsiteY561" fmla="*/ 13994 h 846793"/>
                <a:gd name="connsiteX562" fmla="*/ 277286 w 823205"/>
                <a:gd name="connsiteY562" fmla="*/ 5858 h 846793"/>
                <a:gd name="connsiteX563" fmla="*/ 276961 w 823205"/>
                <a:gd name="connsiteY563" fmla="*/ 1953 h 846793"/>
                <a:gd name="connsiteX564" fmla="*/ 276310 w 823205"/>
                <a:gd name="connsiteY564" fmla="*/ 0 h 846793"/>
                <a:gd name="connsiteX565" fmla="*/ 265570 w 823205"/>
                <a:gd name="connsiteY565" fmla="*/ 1302 h 846793"/>
                <a:gd name="connsiteX566" fmla="*/ 264594 w 823205"/>
                <a:gd name="connsiteY566" fmla="*/ 1302 h 846793"/>
                <a:gd name="connsiteX567" fmla="*/ 258735 w 823205"/>
                <a:gd name="connsiteY567" fmla="*/ 325 h 846793"/>
                <a:gd name="connsiteX568" fmla="*/ 252226 w 823205"/>
                <a:gd name="connsiteY568" fmla="*/ 13994 h 846793"/>
                <a:gd name="connsiteX569" fmla="*/ 247344 w 823205"/>
                <a:gd name="connsiteY569" fmla="*/ 20504 h 846793"/>
                <a:gd name="connsiteX570" fmla="*/ 242463 w 823205"/>
                <a:gd name="connsiteY570" fmla="*/ 25060 h 846793"/>
                <a:gd name="connsiteX571" fmla="*/ 235628 w 823205"/>
                <a:gd name="connsiteY571" fmla="*/ 26687 h 846793"/>
                <a:gd name="connsiteX572" fmla="*/ 228794 w 823205"/>
                <a:gd name="connsiteY572" fmla="*/ 27989 h 846793"/>
                <a:gd name="connsiteX573" fmla="*/ 226516 w 823205"/>
                <a:gd name="connsiteY573" fmla="*/ 28965 h 846793"/>
                <a:gd name="connsiteX574" fmla="*/ 215776 w 823205"/>
                <a:gd name="connsiteY574" fmla="*/ 33196 h 846793"/>
                <a:gd name="connsiteX575" fmla="*/ 205036 w 823205"/>
                <a:gd name="connsiteY575" fmla="*/ 32871 h 846793"/>
                <a:gd name="connsiteX576" fmla="*/ 204710 w 823205"/>
                <a:gd name="connsiteY576" fmla="*/ 32871 h 846793"/>
                <a:gd name="connsiteX577" fmla="*/ 199177 w 823205"/>
                <a:gd name="connsiteY577" fmla="*/ 30267 h 846793"/>
                <a:gd name="connsiteX578" fmla="*/ 196899 w 823205"/>
                <a:gd name="connsiteY578" fmla="*/ 28965 h 846793"/>
                <a:gd name="connsiteX579" fmla="*/ 196899 w 823205"/>
                <a:gd name="connsiteY579" fmla="*/ 28965 h 846793"/>
                <a:gd name="connsiteX580" fmla="*/ 190390 w 823205"/>
                <a:gd name="connsiteY580" fmla="*/ 27989 h 846793"/>
                <a:gd name="connsiteX581" fmla="*/ 182905 w 823205"/>
                <a:gd name="connsiteY581" fmla="*/ 27338 h 846793"/>
                <a:gd name="connsiteX582" fmla="*/ 172816 w 823205"/>
                <a:gd name="connsiteY582" fmla="*/ 27664 h 846793"/>
                <a:gd name="connsiteX583" fmla="*/ 165655 w 823205"/>
                <a:gd name="connsiteY583" fmla="*/ 28314 h 846793"/>
                <a:gd name="connsiteX584" fmla="*/ 164680 w 823205"/>
                <a:gd name="connsiteY584" fmla="*/ 29616 h 846793"/>
                <a:gd name="connsiteX585" fmla="*/ 164680 w 823205"/>
                <a:gd name="connsiteY585" fmla="*/ 29616 h 846793"/>
                <a:gd name="connsiteX586" fmla="*/ 159472 w 823205"/>
                <a:gd name="connsiteY586" fmla="*/ 36451 h 846793"/>
                <a:gd name="connsiteX587" fmla="*/ 159798 w 823205"/>
                <a:gd name="connsiteY587" fmla="*/ 36776 h 846793"/>
                <a:gd name="connsiteX588" fmla="*/ 162401 w 823205"/>
                <a:gd name="connsiteY588" fmla="*/ 37427 h 846793"/>
                <a:gd name="connsiteX589" fmla="*/ 165005 w 823205"/>
                <a:gd name="connsiteY589" fmla="*/ 38403 h 846793"/>
                <a:gd name="connsiteX590" fmla="*/ 165005 w 823205"/>
                <a:gd name="connsiteY590" fmla="*/ 38403 h 846793"/>
                <a:gd name="connsiteX591" fmla="*/ 165330 w 823205"/>
                <a:gd name="connsiteY591" fmla="*/ 43285 h 846793"/>
                <a:gd name="connsiteX592" fmla="*/ 165005 w 823205"/>
                <a:gd name="connsiteY592" fmla="*/ 47191 h 846793"/>
                <a:gd name="connsiteX593" fmla="*/ 165005 w 823205"/>
                <a:gd name="connsiteY593" fmla="*/ 47191 h 846793"/>
                <a:gd name="connsiteX594" fmla="*/ 168259 w 823205"/>
                <a:gd name="connsiteY594" fmla="*/ 47842 h 846793"/>
                <a:gd name="connsiteX595" fmla="*/ 172816 w 823205"/>
                <a:gd name="connsiteY595" fmla="*/ 49794 h 846793"/>
                <a:gd name="connsiteX596" fmla="*/ 167934 w 823205"/>
                <a:gd name="connsiteY596" fmla="*/ 55652 h 846793"/>
                <a:gd name="connsiteX597" fmla="*/ 165005 w 823205"/>
                <a:gd name="connsiteY597" fmla="*/ 57931 h 846793"/>
                <a:gd name="connsiteX598" fmla="*/ 165330 w 823205"/>
                <a:gd name="connsiteY598" fmla="*/ 58256 h 846793"/>
                <a:gd name="connsiteX599" fmla="*/ 166958 w 823205"/>
                <a:gd name="connsiteY599" fmla="*/ 59558 h 846793"/>
                <a:gd name="connsiteX600" fmla="*/ 170863 w 823205"/>
                <a:gd name="connsiteY600" fmla="*/ 63789 h 846793"/>
                <a:gd name="connsiteX601" fmla="*/ 168910 w 823205"/>
                <a:gd name="connsiteY601" fmla="*/ 71600 h 846793"/>
                <a:gd name="connsiteX602" fmla="*/ 167283 w 823205"/>
                <a:gd name="connsiteY602" fmla="*/ 74854 h 846793"/>
                <a:gd name="connsiteX603" fmla="*/ 170863 w 823205"/>
                <a:gd name="connsiteY603" fmla="*/ 80061 h 846793"/>
                <a:gd name="connsiteX604" fmla="*/ 177372 w 823205"/>
                <a:gd name="connsiteY604" fmla="*/ 85269 h 846793"/>
                <a:gd name="connsiteX605" fmla="*/ 180301 w 823205"/>
                <a:gd name="connsiteY605" fmla="*/ 84618 h 846793"/>
                <a:gd name="connsiteX606" fmla="*/ 184207 w 823205"/>
                <a:gd name="connsiteY606" fmla="*/ 83642 h 846793"/>
                <a:gd name="connsiteX607" fmla="*/ 186810 w 823205"/>
                <a:gd name="connsiteY607" fmla="*/ 88849 h 846793"/>
                <a:gd name="connsiteX608" fmla="*/ 186485 w 823205"/>
                <a:gd name="connsiteY608" fmla="*/ 92754 h 846793"/>
                <a:gd name="connsiteX609" fmla="*/ 186159 w 823205"/>
                <a:gd name="connsiteY609" fmla="*/ 96009 h 846793"/>
                <a:gd name="connsiteX610" fmla="*/ 193970 w 823205"/>
                <a:gd name="connsiteY610" fmla="*/ 97636 h 846793"/>
                <a:gd name="connsiteX611" fmla="*/ 201455 w 823205"/>
                <a:gd name="connsiteY611" fmla="*/ 99589 h 846793"/>
                <a:gd name="connsiteX612" fmla="*/ 203083 w 823205"/>
                <a:gd name="connsiteY612" fmla="*/ 103494 h 846793"/>
                <a:gd name="connsiteX613" fmla="*/ 202107 w 823205"/>
                <a:gd name="connsiteY613" fmla="*/ 107400 h 846793"/>
                <a:gd name="connsiteX614" fmla="*/ 189739 w 823205"/>
                <a:gd name="connsiteY614" fmla="*/ 113583 h 846793"/>
                <a:gd name="connsiteX615" fmla="*/ 184532 w 823205"/>
                <a:gd name="connsiteY615" fmla="*/ 115536 h 846793"/>
                <a:gd name="connsiteX616" fmla="*/ 181928 w 823205"/>
                <a:gd name="connsiteY616" fmla="*/ 118465 h 846793"/>
                <a:gd name="connsiteX617" fmla="*/ 180301 w 823205"/>
                <a:gd name="connsiteY617" fmla="*/ 121394 h 846793"/>
                <a:gd name="connsiteX618" fmla="*/ 180627 w 823205"/>
                <a:gd name="connsiteY618" fmla="*/ 124974 h 846793"/>
                <a:gd name="connsiteX619" fmla="*/ 181928 w 823205"/>
                <a:gd name="connsiteY619" fmla="*/ 144176 h 846793"/>
                <a:gd name="connsiteX620" fmla="*/ 172490 w 823205"/>
                <a:gd name="connsiteY620" fmla="*/ 150685 h 846793"/>
                <a:gd name="connsiteX621" fmla="*/ 169886 w 823205"/>
                <a:gd name="connsiteY621" fmla="*/ 151987 h 846793"/>
                <a:gd name="connsiteX622" fmla="*/ 164028 w 823205"/>
                <a:gd name="connsiteY622" fmla="*/ 157194 h 846793"/>
                <a:gd name="connsiteX623" fmla="*/ 159798 w 823205"/>
                <a:gd name="connsiteY623" fmla="*/ 162076 h 846793"/>
                <a:gd name="connsiteX624" fmla="*/ 159798 w 823205"/>
                <a:gd name="connsiteY624" fmla="*/ 163052 h 846793"/>
                <a:gd name="connsiteX625" fmla="*/ 161425 w 823205"/>
                <a:gd name="connsiteY625" fmla="*/ 163703 h 846793"/>
                <a:gd name="connsiteX626" fmla="*/ 164680 w 823205"/>
                <a:gd name="connsiteY626" fmla="*/ 167283 h 846793"/>
                <a:gd name="connsiteX627" fmla="*/ 155567 w 823205"/>
                <a:gd name="connsiteY627" fmla="*/ 172490 h 846793"/>
                <a:gd name="connsiteX628" fmla="*/ 147430 w 823205"/>
                <a:gd name="connsiteY628" fmla="*/ 175745 h 846793"/>
                <a:gd name="connsiteX629" fmla="*/ 138318 w 823205"/>
                <a:gd name="connsiteY629" fmla="*/ 195923 h 846793"/>
                <a:gd name="connsiteX630" fmla="*/ 135714 w 823205"/>
                <a:gd name="connsiteY630" fmla="*/ 202757 h 846793"/>
                <a:gd name="connsiteX631" fmla="*/ 128880 w 823205"/>
                <a:gd name="connsiteY631" fmla="*/ 206012 h 846793"/>
                <a:gd name="connsiteX632" fmla="*/ 120743 w 823205"/>
                <a:gd name="connsiteY632" fmla="*/ 208941 h 846793"/>
                <a:gd name="connsiteX633" fmla="*/ 108701 w 823205"/>
                <a:gd name="connsiteY633" fmla="*/ 226190 h 846793"/>
                <a:gd name="connsiteX634" fmla="*/ 100240 w 823205"/>
                <a:gd name="connsiteY634" fmla="*/ 237906 h 846793"/>
                <a:gd name="connsiteX635" fmla="*/ 91453 w 823205"/>
                <a:gd name="connsiteY635" fmla="*/ 238883 h 846793"/>
                <a:gd name="connsiteX636" fmla="*/ 83967 w 823205"/>
                <a:gd name="connsiteY636" fmla="*/ 239208 h 846793"/>
                <a:gd name="connsiteX637" fmla="*/ 78109 w 823205"/>
                <a:gd name="connsiteY637" fmla="*/ 241486 h 846793"/>
                <a:gd name="connsiteX638" fmla="*/ 75180 w 823205"/>
                <a:gd name="connsiteY638" fmla="*/ 243114 h 846793"/>
                <a:gd name="connsiteX639" fmla="*/ 67369 w 823205"/>
                <a:gd name="connsiteY639" fmla="*/ 237906 h 846793"/>
                <a:gd name="connsiteX640" fmla="*/ 64440 w 823205"/>
                <a:gd name="connsiteY640" fmla="*/ 234652 h 846793"/>
                <a:gd name="connsiteX641" fmla="*/ 60209 w 823205"/>
                <a:gd name="connsiteY641" fmla="*/ 237255 h 846793"/>
                <a:gd name="connsiteX642" fmla="*/ 59232 w 823205"/>
                <a:gd name="connsiteY642" fmla="*/ 238232 h 846793"/>
                <a:gd name="connsiteX643" fmla="*/ 47516 w 823205"/>
                <a:gd name="connsiteY643" fmla="*/ 251901 h 846793"/>
                <a:gd name="connsiteX644" fmla="*/ 40682 w 823205"/>
                <a:gd name="connsiteY644" fmla="*/ 261339 h 846793"/>
                <a:gd name="connsiteX645" fmla="*/ 39054 w 823205"/>
                <a:gd name="connsiteY645" fmla="*/ 266872 h 846793"/>
                <a:gd name="connsiteX646" fmla="*/ 39054 w 823205"/>
                <a:gd name="connsiteY646" fmla="*/ 266872 h 846793"/>
                <a:gd name="connsiteX647" fmla="*/ 37753 w 823205"/>
                <a:gd name="connsiteY647" fmla="*/ 271753 h 846793"/>
                <a:gd name="connsiteX648" fmla="*/ 47191 w 823205"/>
                <a:gd name="connsiteY648" fmla="*/ 273706 h 846793"/>
                <a:gd name="connsiteX649" fmla="*/ 56629 w 823205"/>
                <a:gd name="connsiteY649" fmla="*/ 276310 h 846793"/>
                <a:gd name="connsiteX650" fmla="*/ 57931 w 823205"/>
                <a:gd name="connsiteY650" fmla="*/ 281517 h 846793"/>
                <a:gd name="connsiteX651" fmla="*/ 56629 w 823205"/>
                <a:gd name="connsiteY651" fmla="*/ 289979 h 846793"/>
                <a:gd name="connsiteX652" fmla="*/ 57605 w 823205"/>
                <a:gd name="connsiteY652" fmla="*/ 294861 h 846793"/>
                <a:gd name="connsiteX653" fmla="*/ 61836 w 823205"/>
                <a:gd name="connsiteY653" fmla="*/ 301695 h 846793"/>
                <a:gd name="connsiteX654" fmla="*/ 61836 w 823205"/>
                <a:gd name="connsiteY654" fmla="*/ 301695 h 846793"/>
                <a:gd name="connsiteX655" fmla="*/ 67369 w 823205"/>
                <a:gd name="connsiteY655" fmla="*/ 302021 h 846793"/>
                <a:gd name="connsiteX656" fmla="*/ 71274 w 823205"/>
                <a:gd name="connsiteY656" fmla="*/ 302346 h 846793"/>
                <a:gd name="connsiteX657" fmla="*/ 75180 w 823205"/>
                <a:gd name="connsiteY657" fmla="*/ 310482 h 846793"/>
                <a:gd name="connsiteX658" fmla="*/ 82665 w 823205"/>
                <a:gd name="connsiteY658" fmla="*/ 330660 h 846793"/>
                <a:gd name="connsiteX659" fmla="*/ 81689 w 823205"/>
                <a:gd name="connsiteY659" fmla="*/ 335217 h 846793"/>
                <a:gd name="connsiteX660" fmla="*/ 80713 w 823205"/>
                <a:gd name="connsiteY660" fmla="*/ 337169 h 846793"/>
                <a:gd name="connsiteX661" fmla="*/ 81038 w 823205"/>
                <a:gd name="connsiteY661" fmla="*/ 338797 h 846793"/>
                <a:gd name="connsiteX662" fmla="*/ 81363 w 823205"/>
                <a:gd name="connsiteY662" fmla="*/ 342051 h 846793"/>
                <a:gd name="connsiteX663" fmla="*/ 81363 w 823205"/>
                <a:gd name="connsiteY663" fmla="*/ 342051 h 846793"/>
                <a:gd name="connsiteX664" fmla="*/ 81363 w 823205"/>
                <a:gd name="connsiteY664" fmla="*/ 342051 h 846793"/>
                <a:gd name="connsiteX665" fmla="*/ 81363 w 823205"/>
                <a:gd name="connsiteY665" fmla="*/ 342051 h 846793"/>
                <a:gd name="connsiteX666" fmla="*/ 77783 w 823205"/>
                <a:gd name="connsiteY666" fmla="*/ 344980 h 846793"/>
                <a:gd name="connsiteX667" fmla="*/ 72901 w 823205"/>
                <a:gd name="connsiteY667" fmla="*/ 345306 h 846793"/>
                <a:gd name="connsiteX668" fmla="*/ 72901 w 823205"/>
                <a:gd name="connsiteY668" fmla="*/ 345306 h 846793"/>
                <a:gd name="connsiteX669" fmla="*/ 72901 w 823205"/>
                <a:gd name="connsiteY669" fmla="*/ 345306 h 846793"/>
                <a:gd name="connsiteX670" fmla="*/ 72901 w 823205"/>
                <a:gd name="connsiteY670" fmla="*/ 345306 h 846793"/>
                <a:gd name="connsiteX671" fmla="*/ 70623 w 823205"/>
                <a:gd name="connsiteY671" fmla="*/ 343679 h 846793"/>
                <a:gd name="connsiteX672" fmla="*/ 66067 w 823205"/>
                <a:gd name="connsiteY672" fmla="*/ 341075 h 846793"/>
                <a:gd name="connsiteX673" fmla="*/ 58582 w 823205"/>
                <a:gd name="connsiteY673" fmla="*/ 344655 h 846793"/>
                <a:gd name="connsiteX674" fmla="*/ 51096 w 823205"/>
                <a:gd name="connsiteY674" fmla="*/ 348560 h 846793"/>
                <a:gd name="connsiteX675" fmla="*/ 34498 w 823205"/>
                <a:gd name="connsiteY675" fmla="*/ 346608 h 846793"/>
                <a:gd name="connsiteX676" fmla="*/ 16598 w 823205"/>
                <a:gd name="connsiteY676" fmla="*/ 344004 h 846793"/>
                <a:gd name="connsiteX677" fmla="*/ 15622 w 823205"/>
                <a:gd name="connsiteY677" fmla="*/ 349211 h 846793"/>
                <a:gd name="connsiteX678" fmla="*/ 14645 w 823205"/>
                <a:gd name="connsiteY678" fmla="*/ 353442 h 846793"/>
                <a:gd name="connsiteX679" fmla="*/ 14645 w 823205"/>
                <a:gd name="connsiteY679" fmla="*/ 353442 h 846793"/>
                <a:gd name="connsiteX680" fmla="*/ 9764 w 823205"/>
                <a:gd name="connsiteY680" fmla="*/ 355069 h 846793"/>
                <a:gd name="connsiteX681" fmla="*/ 6509 w 823205"/>
                <a:gd name="connsiteY681" fmla="*/ 356046 h 846793"/>
                <a:gd name="connsiteX682" fmla="*/ 0 w 823205"/>
                <a:gd name="connsiteY682" fmla="*/ 364833 h 846793"/>
                <a:gd name="connsiteX683" fmla="*/ 5533 w 823205"/>
                <a:gd name="connsiteY683" fmla="*/ 363531 h 846793"/>
                <a:gd name="connsiteX684" fmla="*/ 5533 w 823205"/>
                <a:gd name="connsiteY684" fmla="*/ 363531 h 846793"/>
                <a:gd name="connsiteX685" fmla="*/ 719578 w 823205"/>
                <a:gd name="connsiteY685" fmla="*/ 795408 h 846793"/>
                <a:gd name="connsiteX686" fmla="*/ 720228 w 823205"/>
                <a:gd name="connsiteY686" fmla="*/ 799313 h 846793"/>
                <a:gd name="connsiteX687" fmla="*/ 722181 w 823205"/>
                <a:gd name="connsiteY687" fmla="*/ 793455 h 846793"/>
                <a:gd name="connsiteX688" fmla="*/ 719578 w 823205"/>
                <a:gd name="connsiteY688" fmla="*/ 795408 h 846793"/>
                <a:gd name="connsiteX689" fmla="*/ 719578 w 823205"/>
                <a:gd name="connsiteY689" fmla="*/ 795408 h 846793"/>
                <a:gd name="connsiteX690" fmla="*/ 709162 w 823205"/>
                <a:gd name="connsiteY690" fmla="*/ 814609 h 846793"/>
                <a:gd name="connsiteX691" fmla="*/ 712743 w 823205"/>
                <a:gd name="connsiteY691" fmla="*/ 813308 h 846793"/>
                <a:gd name="connsiteX692" fmla="*/ 713068 w 823205"/>
                <a:gd name="connsiteY692" fmla="*/ 819491 h 846793"/>
                <a:gd name="connsiteX693" fmla="*/ 709162 w 823205"/>
                <a:gd name="connsiteY693" fmla="*/ 814609 h 846793"/>
                <a:gd name="connsiteX694" fmla="*/ 709162 w 823205"/>
                <a:gd name="connsiteY694" fmla="*/ 814609 h 846793"/>
                <a:gd name="connsiteX695" fmla="*/ 703630 w 823205"/>
                <a:gd name="connsiteY695" fmla="*/ 802568 h 846793"/>
                <a:gd name="connsiteX696" fmla="*/ 708187 w 823205"/>
                <a:gd name="connsiteY696" fmla="*/ 807449 h 846793"/>
                <a:gd name="connsiteX697" fmla="*/ 705908 w 823205"/>
                <a:gd name="connsiteY697" fmla="*/ 799964 h 846793"/>
                <a:gd name="connsiteX698" fmla="*/ 703630 w 823205"/>
                <a:gd name="connsiteY698" fmla="*/ 802568 h 846793"/>
                <a:gd name="connsiteX699" fmla="*/ 703630 w 823205"/>
                <a:gd name="connsiteY699" fmla="*/ 802568 h 846793"/>
                <a:gd name="connsiteX700" fmla="*/ 717950 w 823205"/>
                <a:gd name="connsiteY700" fmla="*/ 806148 h 846793"/>
                <a:gd name="connsiteX701" fmla="*/ 715346 w 823205"/>
                <a:gd name="connsiteY701" fmla="*/ 810379 h 846793"/>
                <a:gd name="connsiteX702" fmla="*/ 719578 w 823205"/>
                <a:gd name="connsiteY702" fmla="*/ 812982 h 846793"/>
                <a:gd name="connsiteX703" fmla="*/ 717950 w 823205"/>
                <a:gd name="connsiteY703" fmla="*/ 806148 h 846793"/>
                <a:gd name="connsiteX704" fmla="*/ 717950 w 823205"/>
                <a:gd name="connsiteY704" fmla="*/ 806148 h 846793"/>
                <a:gd name="connsiteX705" fmla="*/ 720228 w 823205"/>
                <a:gd name="connsiteY705" fmla="*/ 826651 h 846793"/>
                <a:gd name="connsiteX706" fmla="*/ 720553 w 823205"/>
                <a:gd name="connsiteY706" fmla="*/ 831207 h 846793"/>
                <a:gd name="connsiteX707" fmla="*/ 724459 w 823205"/>
                <a:gd name="connsiteY707" fmla="*/ 826326 h 846793"/>
                <a:gd name="connsiteX708" fmla="*/ 720228 w 823205"/>
                <a:gd name="connsiteY708" fmla="*/ 826651 h 846793"/>
                <a:gd name="connsiteX709" fmla="*/ 720228 w 823205"/>
                <a:gd name="connsiteY709" fmla="*/ 826651 h 846793"/>
                <a:gd name="connsiteX710" fmla="*/ 724134 w 823205"/>
                <a:gd name="connsiteY710" fmla="*/ 835764 h 846793"/>
                <a:gd name="connsiteX711" fmla="*/ 728690 w 823205"/>
                <a:gd name="connsiteY711" fmla="*/ 836089 h 846793"/>
                <a:gd name="connsiteX712" fmla="*/ 726737 w 823205"/>
                <a:gd name="connsiteY712" fmla="*/ 845853 h 846793"/>
                <a:gd name="connsiteX713" fmla="*/ 719578 w 823205"/>
                <a:gd name="connsiteY713" fmla="*/ 840971 h 846793"/>
                <a:gd name="connsiteX714" fmla="*/ 724134 w 823205"/>
                <a:gd name="connsiteY714" fmla="*/ 835764 h 846793"/>
                <a:gd name="connsiteX715" fmla="*/ 724134 w 823205"/>
                <a:gd name="connsiteY715" fmla="*/ 835764 h 846793"/>
                <a:gd name="connsiteX716" fmla="*/ 695819 w 823205"/>
                <a:gd name="connsiteY716" fmla="*/ 777833 h 846793"/>
                <a:gd name="connsiteX717" fmla="*/ 693866 w 823205"/>
                <a:gd name="connsiteY717" fmla="*/ 781413 h 846793"/>
                <a:gd name="connsiteX718" fmla="*/ 699074 w 823205"/>
                <a:gd name="connsiteY718" fmla="*/ 779786 h 846793"/>
                <a:gd name="connsiteX719" fmla="*/ 695819 w 823205"/>
                <a:gd name="connsiteY719" fmla="*/ 777833 h 846793"/>
                <a:gd name="connsiteX720" fmla="*/ 695819 w 823205"/>
                <a:gd name="connsiteY720" fmla="*/ 777833 h 846793"/>
                <a:gd name="connsiteX721" fmla="*/ 688008 w 823205"/>
                <a:gd name="connsiteY721" fmla="*/ 731293 h 846793"/>
                <a:gd name="connsiteX722" fmla="*/ 684753 w 823205"/>
                <a:gd name="connsiteY722" fmla="*/ 736501 h 846793"/>
                <a:gd name="connsiteX723" fmla="*/ 687032 w 823205"/>
                <a:gd name="connsiteY723" fmla="*/ 741708 h 846793"/>
                <a:gd name="connsiteX724" fmla="*/ 690287 w 823205"/>
                <a:gd name="connsiteY724" fmla="*/ 738453 h 846793"/>
                <a:gd name="connsiteX725" fmla="*/ 690612 w 823205"/>
                <a:gd name="connsiteY725" fmla="*/ 734222 h 846793"/>
                <a:gd name="connsiteX726" fmla="*/ 688008 w 823205"/>
                <a:gd name="connsiteY726" fmla="*/ 731293 h 846793"/>
                <a:gd name="connsiteX727" fmla="*/ 688008 w 823205"/>
                <a:gd name="connsiteY727" fmla="*/ 731293 h 846793"/>
                <a:gd name="connsiteX728" fmla="*/ 690937 w 823205"/>
                <a:gd name="connsiteY728" fmla="*/ 699399 h 846793"/>
                <a:gd name="connsiteX729" fmla="*/ 688984 w 823205"/>
                <a:gd name="connsiteY729" fmla="*/ 705257 h 846793"/>
                <a:gd name="connsiteX730" fmla="*/ 690937 w 823205"/>
                <a:gd name="connsiteY730" fmla="*/ 709162 h 846793"/>
                <a:gd name="connsiteX731" fmla="*/ 690937 w 823205"/>
                <a:gd name="connsiteY731" fmla="*/ 718275 h 846793"/>
                <a:gd name="connsiteX732" fmla="*/ 696144 w 823205"/>
                <a:gd name="connsiteY732" fmla="*/ 708186 h 846793"/>
                <a:gd name="connsiteX733" fmla="*/ 694843 w 823205"/>
                <a:gd name="connsiteY733" fmla="*/ 700375 h 846793"/>
                <a:gd name="connsiteX734" fmla="*/ 695169 w 823205"/>
                <a:gd name="connsiteY734" fmla="*/ 695494 h 846793"/>
                <a:gd name="connsiteX735" fmla="*/ 690937 w 823205"/>
                <a:gd name="connsiteY735" fmla="*/ 699399 h 846793"/>
                <a:gd name="connsiteX736" fmla="*/ 690937 w 823205"/>
                <a:gd name="connsiteY736" fmla="*/ 699399 h 846793"/>
                <a:gd name="connsiteX737" fmla="*/ 699399 w 823205"/>
                <a:gd name="connsiteY737" fmla="*/ 678570 h 846793"/>
                <a:gd name="connsiteX738" fmla="*/ 697121 w 823205"/>
                <a:gd name="connsiteY738" fmla="*/ 691588 h 846793"/>
                <a:gd name="connsiteX739" fmla="*/ 702979 w 823205"/>
                <a:gd name="connsiteY739" fmla="*/ 684754 h 846793"/>
                <a:gd name="connsiteX740" fmla="*/ 702328 w 823205"/>
                <a:gd name="connsiteY740" fmla="*/ 677594 h 846793"/>
                <a:gd name="connsiteX741" fmla="*/ 699399 w 823205"/>
                <a:gd name="connsiteY741" fmla="*/ 678570 h 846793"/>
                <a:gd name="connsiteX742" fmla="*/ 699399 w 823205"/>
                <a:gd name="connsiteY742" fmla="*/ 678570 h 846793"/>
                <a:gd name="connsiteX743" fmla="*/ 692565 w 823205"/>
                <a:gd name="connsiteY743" fmla="*/ 674014 h 846793"/>
                <a:gd name="connsiteX744" fmla="*/ 692239 w 823205"/>
                <a:gd name="connsiteY744" fmla="*/ 677594 h 846793"/>
                <a:gd name="connsiteX745" fmla="*/ 695169 w 823205"/>
                <a:gd name="connsiteY745" fmla="*/ 675641 h 846793"/>
                <a:gd name="connsiteX746" fmla="*/ 692565 w 823205"/>
                <a:gd name="connsiteY746" fmla="*/ 674014 h 846793"/>
                <a:gd name="connsiteX747" fmla="*/ 692565 w 823205"/>
                <a:gd name="connsiteY747" fmla="*/ 674014 h 846793"/>
                <a:gd name="connsiteX748" fmla="*/ 701352 w 823205"/>
                <a:gd name="connsiteY748" fmla="*/ 655463 h 846793"/>
                <a:gd name="connsiteX749" fmla="*/ 697772 w 823205"/>
                <a:gd name="connsiteY749" fmla="*/ 669457 h 846793"/>
                <a:gd name="connsiteX750" fmla="*/ 703630 w 823205"/>
                <a:gd name="connsiteY750" fmla="*/ 669783 h 846793"/>
                <a:gd name="connsiteX751" fmla="*/ 705257 w 823205"/>
                <a:gd name="connsiteY751" fmla="*/ 664901 h 846793"/>
                <a:gd name="connsiteX752" fmla="*/ 704281 w 823205"/>
                <a:gd name="connsiteY752" fmla="*/ 659694 h 846793"/>
                <a:gd name="connsiteX753" fmla="*/ 704606 w 823205"/>
                <a:gd name="connsiteY753" fmla="*/ 655463 h 846793"/>
                <a:gd name="connsiteX754" fmla="*/ 701352 w 823205"/>
                <a:gd name="connsiteY754" fmla="*/ 655463 h 846793"/>
                <a:gd name="connsiteX755" fmla="*/ 701352 w 823205"/>
                <a:gd name="connsiteY755" fmla="*/ 655463 h 84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Lst>
              <a:rect l="l" t="t" r="r" b="b"/>
              <a:pathLst>
                <a:path w="823205" h="846793">
                  <a:moveTo>
                    <a:pt x="5533" y="363531"/>
                  </a:moveTo>
                  <a:cubicBezTo>
                    <a:pt x="6834" y="364508"/>
                    <a:pt x="9113" y="363531"/>
                    <a:pt x="11391" y="362880"/>
                  </a:cubicBezTo>
                  <a:cubicBezTo>
                    <a:pt x="13995" y="362229"/>
                    <a:pt x="23432" y="355720"/>
                    <a:pt x="24734" y="357348"/>
                  </a:cubicBezTo>
                  <a:cubicBezTo>
                    <a:pt x="26036" y="358975"/>
                    <a:pt x="17575" y="363531"/>
                    <a:pt x="16273" y="365484"/>
                  </a:cubicBezTo>
                  <a:cubicBezTo>
                    <a:pt x="14971" y="367437"/>
                    <a:pt x="16598" y="367762"/>
                    <a:pt x="17900" y="371342"/>
                  </a:cubicBezTo>
                  <a:cubicBezTo>
                    <a:pt x="19202" y="374597"/>
                    <a:pt x="20829" y="376875"/>
                    <a:pt x="22782" y="378827"/>
                  </a:cubicBezTo>
                  <a:cubicBezTo>
                    <a:pt x="24734" y="380780"/>
                    <a:pt x="36776" y="386313"/>
                    <a:pt x="38078" y="386313"/>
                  </a:cubicBezTo>
                  <a:cubicBezTo>
                    <a:pt x="39380" y="386313"/>
                    <a:pt x="48818" y="388266"/>
                    <a:pt x="50120" y="388591"/>
                  </a:cubicBezTo>
                  <a:cubicBezTo>
                    <a:pt x="51422" y="388917"/>
                    <a:pt x="59558" y="383384"/>
                    <a:pt x="61185" y="382408"/>
                  </a:cubicBezTo>
                  <a:cubicBezTo>
                    <a:pt x="62813" y="381757"/>
                    <a:pt x="65416" y="382733"/>
                    <a:pt x="67369" y="381431"/>
                  </a:cubicBezTo>
                  <a:cubicBezTo>
                    <a:pt x="69322" y="380129"/>
                    <a:pt x="72250" y="375898"/>
                    <a:pt x="72901" y="377200"/>
                  </a:cubicBezTo>
                  <a:cubicBezTo>
                    <a:pt x="73553" y="378502"/>
                    <a:pt x="71600" y="381757"/>
                    <a:pt x="69972" y="384686"/>
                  </a:cubicBezTo>
                  <a:cubicBezTo>
                    <a:pt x="68019" y="387289"/>
                    <a:pt x="65416" y="391195"/>
                    <a:pt x="62487" y="394775"/>
                  </a:cubicBezTo>
                  <a:cubicBezTo>
                    <a:pt x="59558" y="398680"/>
                    <a:pt x="55652" y="396727"/>
                    <a:pt x="51747" y="398680"/>
                  </a:cubicBezTo>
                  <a:cubicBezTo>
                    <a:pt x="47516" y="400633"/>
                    <a:pt x="40356" y="402586"/>
                    <a:pt x="37102" y="402586"/>
                  </a:cubicBezTo>
                  <a:cubicBezTo>
                    <a:pt x="34173" y="402260"/>
                    <a:pt x="38078" y="399657"/>
                    <a:pt x="37102" y="399006"/>
                  </a:cubicBezTo>
                  <a:cubicBezTo>
                    <a:pt x="36451" y="398355"/>
                    <a:pt x="32545" y="397053"/>
                    <a:pt x="30593" y="399331"/>
                  </a:cubicBezTo>
                  <a:cubicBezTo>
                    <a:pt x="28640" y="401609"/>
                    <a:pt x="29616" y="401609"/>
                    <a:pt x="29942" y="404864"/>
                  </a:cubicBezTo>
                  <a:cubicBezTo>
                    <a:pt x="29942" y="407793"/>
                    <a:pt x="40682" y="413651"/>
                    <a:pt x="43936" y="417556"/>
                  </a:cubicBezTo>
                  <a:cubicBezTo>
                    <a:pt x="47191" y="421462"/>
                    <a:pt x="53374" y="428622"/>
                    <a:pt x="59883" y="433504"/>
                  </a:cubicBezTo>
                  <a:cubicBezTo>
                    <a:pt x="66392" y="438386"/>
                    <a:pt x="68671" y="443593"/>
                    <a:pt x="71274" y="446522"/>
                  </a:cubicBezTo>
                  <a:cubicBezTo>
                    <a:pt x="73878" y="449451"/>
                    <a:pt x="83316" y="448149"/>
                    <a:pt x="88198" y="448149"/>
                  </a:cubicBezTo>
                  <a:cubicBezTo>
                    <a:pt x="92754" y="448149"/>
                    <a:pt x="115210" y="435131"/>
                    <a:pt x="118140" y="434155"/>
                  </a:cubicBezTo>
                  <a:cubicBezTo>
                    <a:pt x="121068" y="433178"/>
                    <a:pt x="122696" y="426018"/>
                    <a:pt x="123998" y="423740"/>
                  </a:cubicBezTo>
                  <a:cubicBezTo>
                    <a:pt x="125300" y="421462"/>
                    <a:pt x="121068" y="420811"/>
                    <a:pt x="117814" y="418533"/>
                  </a:cubicBezTo>
                  <a:cubicBezTo>
                    <a:pt x="114559" y="416580"/>
                    <a:pt x="117489" y="415929"/>
                    <a:pt x="119116" y="415278"/>
                  </a:cubicBezTo>
                  <a:cubicBezTo>
                    <a:pt x="120743" y="414627"/>
                    <a:pt x="118465" y="413977"/>
                    <a:pt x="117489" y="412024"/>
                  </a:cubicBezTo>
                  <a:cubicBezTo>
                    <a:pt x="116512" y="410071"/>
                    <a:pt x="121719" y="409746"/>
                    <a:pt x="123346" y="407793"/>
                  </a:cubicBezTo>
                  <a:cubicBezTo>
                    <a:pt x="124974" y="405840"/>
                    <a:pt x="120418" y="405189"/>
                    <a:pt x="119767" y="402586"/>
                  </a:cubicBezTo>
                  <a:cubicBezTo>
                    <a:pt x="119116" y="399982"/>
                    <a:pt x="123346" y="401609"/>
                    <a:pt x="127253" y="402586"/>
                  </a:cubicBezTo>
                  <a:cubicBezTo>
                    <a:pt x="131483" y="403562"/>
                    <a:pt x="137341" y="401609"/>
                    <a:pt x="140271" y="403887"/>
                  </a:cubicBezTo>
                  <a:cubicBezTo>
                    <a:pt x="143199" y="406166"/>
                    <a:pt x="133110" y="407467"/>
                    <a:pt x="131158" y="409420"/>
                  </a:cubicBezTo>
                  <a:cubicBezTo>
                    <a:pt x="129205" y="411373"/>
                    <a:pt x="129856" y="419509"/>
                    <a:pt x="131483" y="419835"/>
                  </a:cubicBezTo>
                  <a:cubicBezTo>
                    <a:pt x="133110" y="420160"/>
                    <a:pt x="144501" y="417231"/>
                    <a:pt x="146780" y="419184"/>
                  </a:cubicBezTo>
                  <a:cubicBezTo>
                    <a:pt x="149058" y="421136"/>
                    <a:pt x="139945" y="421787"/>
                    <a:pt x="136690" y="423089"/>
                  </a:cubicBezTo>
                  <a:cubicBezTo>
                    <a:pt x="133436" y="424391"/>
                    <a:pt x="132459" y="427645"/>
                    <a:pt x="131483" y="429273"/>
                  </a:cubicBezTo>
                  <a:cubicBezTo>
                    <a:pt x="130507" y="430900"/>
                    <a:pt x="132459" y="434480"/>
                    <a:pt x="132459" y="437409"/>
                  </a:cubicBezTo>
                  <a:cubicBezTo>
                    <a:pt x="132459" y="440338"/>
                    <a:pt x="137016" y="438711"/>
                    <a:pt x="139945" y="440338"/>
                  </a:cubicBezTo>
                  <a:cubicBezTo>
                    <a:pt x="142549" y="441965"/>
                    <a:pt x="139294" y="441965"/>
                    <a:pt x="139294" y="444569"/>
                  </a:cubicBezTo>
                  <a:cubicBezTo>
                    <a:pt x="138968" y="447173"/>
                    <a:pt x="138643" y="452380"/>
                    <a:pt x="138643" y="456285"/>
                  </a:cubicBezTo>
                  <a:cubicBezTo>
                    <a:pt x="138643" y="460191"/>
                    <a:pt x="137341" y="459214"/>
                    <a:pt x="135714" y="463120"/>
                  </a:cubicBezTo>
                  <a:cubicBezTo>
                    <a:pt x="134087" y="467025"/>
                    <a:pt x="134737" y="478091"/>
                    <a:pt x="135063" y="480044"/>
                  </a:cubicBezTo>
                  <a:cubicBezTo>
                    <a:pt x="135063" y="481996"/>
                    <a:pt x="138643" y="481996"/>
                    <a:pt x="139945" y="483949"/>
                  </a:cubicBezTo>
                  <a:cubicBezTo>
                    <a:pt x="141572" y="485576"/>
                    <a:pt x="138318" y="485902"/>
                    <a:pt x="137341" y="488180"/>
                  </a:cubicBezTo>
                  <a:cubicBezTo>
                    <a:pt x="136365" y="490458"/>
                    <a:pt x="142549" y="490783"/>
                    <a:pt x="143199" y="494038"/>
                  </a:cubicBezTo>
                  <a:cubicBezTo>
                    <a:pt x="143850" y="497293"/>
                    <a:pt x="141898" y="496316"/>
                    <a:pt x="140596" y="498269"/>
                  </a:cubicBezTo>
                  <a:cubicBezTo>
                    <a:pt x="138968" y="500222"/>
                    <a:pt x="139619" y="503476"/>
                    <a:pt x="139945" y="506405"/>
                  </a:cubicBezTo>
                  <a:cubicBezTo>
                    <a:pt x="140271" y="509009"/>
                    <a:pt x="142874" y="509985"/>
                    <a:pt x="143199" y="512263"/>
                  </a:cubicBezTo>
                  <a:cubicBezTo>
                    <a:pt x="143199" y="514541"/>
                    <a:pt x="141898" y="513565"/>
                    <a:pt x="142223" y="515192"/>
                  </a:cubicBezTo>
                  <a:cubicBezTo>
                    <a:pt x="142549" y="516820"/>
                    <a:pt x="147755" y="517796"/>
                    <a:pt x="147430" y="519749"/>
                  </a:cubicBezTo>
                  <a:cubicBezTo>
                    <a:pt x="147105" y="521702"/>
                    <a:pt x="143525" y="519749"/>
                    <a:pt x="143525" y="521376"/>
                  </a:cubicBezTo>
                  <a:cubicBezTo>
                    <a:pt x="143199" y="523003"/>
                    <a:pt x="149383" y="545785"/>
                    <a:pt x="150034" y="551643"/>
                  </a:cubicBezTo>
                  <a:cubicBezTo>
                    <a:pt x="150685" y="557827"/>
                    <a:pt x="154916" y="577680"/>
                    <a:pt x="156868" y="582561"/>
                  </a:cubicBezTo>
                  <a:cubicBezTo>
                    <a:pt x="158821" y="587443"/>
                    <a:pt x="159798" y="588419"/>
                    <a:pt x="161425" y="591023"/>
                  </a:cubicBezTo>
                  <a:cubicBezTo>
                    <a:pt x="163052" y="593627"/>
                    <a:pt x="172490" y="600136"/>
                    <a:pt x="171839" y="602414"/>
                  </a:cubicBezTo>
                  <a:cubicBezTo>
                    <a:pt x="171189" y="604692"/>
                    <a:pt x="169236" y="603065"/>
                    <a:pt x="165655" y="602739"/>
                  </a:cubicBezTo>
                  <a:cubicBezTo>
                    <a:pt x="162076" y="602089"/>
                    <a:pt x="171839" y="612503"/>
                    <a:pt x="172490" y="615432"/>
                  </a:cubicBezTo>
                  <a:cubicBezTo>
                    <a:pt x="173141" y="618361"/>
                    <a:pt x="178349" y="616083"/>
                    <a:pt x="178999" y="617385"/>
                  </a:cubicBezTo>
                  <a:cubicBezTo>
                    <a:pt x="179650" y="618687"/>
                    <a:pt x="176721" y="619012"/>
                    <a:pt x="174768" y="619988"/>
                  </a:cubicBezTo>
                  <a:cubicBezTo>
                    <a:pt x="172816" y="620965"/>
                    <a:pt x="181928" y="625521"/>
                    <a:pt x="184207" y="628776"/>
                  </a:cubicBezTo>
                  <a:cubicBezTo>
                    <a:pt x="186485" y="632030"/>
                    <a:pt x="184858" y="633332"/>
                    <a:pt x="185183" y="637563"/>
                  </a:cubicBezTo>
                  <a:cubicBezTo>
                    <a:pt x="185183" y="641794"/>
                    <a:pt x="187136" y="642445"/>
                    <a:pt x="188763" y="647326"/>
                  </a:cubicBezTo>
                  <a:cubicBezTo>
                    <a:pt x="190716" y="652208"/>
                    <a:pt x="191367" y="655788"/>
                    <a:pt x="194295" y="662948"/>
                  </a:cubicBezTo>
                  <a:cubicBezTo>
                    <a:pt x="197225" y="670108"/>
                    <a:pt x="195272" y="671410"/>
                    <a:pt x="195923" y="675641"/>
                  </a:cubicBezTo>
                  <a:cubicBezTo>
                    <a:pt x="196573" y="679872"/>
                    <a:pt x="193645" y="678570"/>
                    <a:pt x="198201" y="685404"/>
                  </a:cubicBezTo>
                  <a:cubicBezTo>
                    <a:pt x="202758" y="692239"/>
                    <a:pt x="214148" y="708186"/>
                    <a:pt x="216752" y="712092"/>
                  </a:cubicBezTo>
                  <a:cubicBezTo>
                    <a:pt x="219355" y="715997"/>
                    <a:pt x="219030" y="716648"/>
                    <a:pt x="220982" y="720879"/>
                  </a:cubicBezTo>
                  <a:cubicBezTo>
                    <a:pt x="222935" y="725110"/>
                    <a:pt x="229770" y="742359"/>
                    <a:pt x="231072" y="746915"/>
                  </a:cubicBezTo>
                  <a:cubicBezTo>
                    <a:pt x="232699" y="751146"/>
                    <a:pt x="236930" y="754401"/>
                    <a:pt x="239208" y="757655"/>
                  </a:cubicBezTo>
                  <a:cubicBezTo>
                    <a:pt x="241486" y="760910"/>
                    <a:pt x="242137" y="763839"/>
                    <a:pt x="240835" y="765466"/>
                  </a:cubicBezTo>
                  <a:cubicBezTo>
                    <a:pt x="239208" y="767419"/>
                    <a:pt x="236279" y="761235"/>
                    <a:pt x="235954" y="762862"/>
                  </a:cubicBezTo>
                  <a:cubicBezTo>
                    <a:pt x="235628" y="764490"/>
                    <a:pt x="238557" y="771975"/>
                    <a:pt x="239859" y="776206"/>
                  </a:cubicBezTo>
                  <a:cubicBezTo>
                    <a:pt x="241161" y="780437"/>
                    <a:pt x="245717" y="781739"/>
                    <a:pt x="247019" y="783366"/>
                  </a:cubicBezTo>
                  <a:cubicBezTo>
                    <a:pt x="248321" y="785319"/>
                    <a:pt x="246368" y="785970"/>
                    <a:pt x="245717" y="788248"/>
                  </a:cubicBezTo>
                  <a:cubicBezTo>
                    <a:pt x="245391" y="790526"/>
                    <a:pt x="257759" y="804520"/>
                    <a:pt x="259712" y="806798"/>
                  </a:cubicBezTo>
                  <a:cubicBezTo>
                    <a:pt x="261664" y="808751"/>
                    <a:pt x="265895" y="811355"/>
                    <a:pt x="270126" y="811030"/>
                  </a:cubicBezTo>
                  <a:cubicBezTo>
                    <a:pt x="274032" y="810704"/>
                    <a:pt x="271753" y="808751"/>
                    <a:pt x="275334" y="806798"/>
                  </a:cubicBezTo>
                  <a:cubicBezTo>
                    <a:pt x="278913" y="804846"/>
                    <a:pt x="284772" y="803219"/>
                    <a:pt x="287375" y="800289"/>
                  </a:cubicBezTo>
                  <a:cubicBezTo>
                    <a:pt x="289653" y="797360"/>
                    <a:pt x="287375" y="793130"/>
                    <a:pt x="288026" y="789875"/>
                  </a:cubicBezTo>
                  <a:cubicBezTo>
                    <a:pt x="288677" y="786621"/>
                    <a:pt x="292582" y="784668"/>
                    <a:pt x="294861" y="782389"/>
                  </a:cubicBezTo>
                  <a:cubicBezTo>
                    <a:pt x="297139" y="780111"/>
                    <a:pt x="303648" y="779461"/>
                    <a:pt x="309831" y="778810"/>
                  </a:cubicBezTo>
                  <a:cubicBezTo>
                    <a:pt x="316015" y="778484"/>
                    <a:pt x="322849" y="780762"/>
                    <a:pt x="324477" y="779786"/>
                  </a:cubicBezTo>
                  <a:cubicBezTo>
                    <a:pt x="326104" y="778484"/>
                    <a:pt x="312761" y="774253"/>
                    <a:pt x="310482" y="773277"/>
                  </a:cubicBezTo>
                  <a:cubicBezTo>
                    <a:pt x="308204" y="772301"/>
                    <a:pt x="313086" y="766117"/>
                    <a:pt x="315690" y="762212"/>
                  </a:cubicBezTo>
                  <a:cubicBezTo>
                    <a:pt x="318293" y="758306"/>
                    <a:pt x="318618" y="753099"/>
                    <a:pt x="318944" y="751471"/>
                  </a:cubicBezTo>
                  <a:cubicBezTo>
                    <a:pt x="319595" y="749844"/>
                    <a:pt x="323500" y="748868"/>
                    <a:pt x="327731" y="747566"/>
                  </a:cubicBezTo>
                  <a:cubicBezTo>
                    <a:pt x="331962" y="746590"/>
                    <a:pt x="332939" y="750170"/>
                    <a:pt x="335217" y="748542"/>
                  </a:cubicBezTo>
                  <a:cubicBezTo>
                    <a:pt x="337495" y="746915"/>
                    <a:pt x="335217" y="745613"/>
                    <a:pt x="334891" y="740731"/>
                  </a:cubicBezTo>
                  <a:cubicBezTo>
                    <a:pt x="334566" y="736175"/>
                    <a:pt x="335543" y="729341"/>
                    <a:pt x="334566" y="727062"/>
                  </a:cubicBezTo>
                  <a:cubicBezTo>
                    <a:pt x="333590" y="724784"/>
                    <a:pt x="331637" y="723808"/>
                    <a:pt x="331312" y="720879"/>
                  </a:cubicBezTo>
                  <a:cubicBezTo>
                    <a:pt x="330986" y="717624"/>
                    <a:pt x="333915" y="719577"/>
                    <a:pt x="334240" y="717624"/>
                  </a:cubicBezTo>
                  <a:cubicBezTo>
                    <a:pt x="334566" y="715672"/>
                    <a:pt x="332613" y="711441"/>
                    <a:pt x="333590" y="706884"/>
                  </a:cubicBezTo>
                  <a:cubicBezTo>
                    <a:pt x="334566" y="702653"/>
                    <a:pt x="337495" y="697121"/>
                    <a:pt x="339773" y="692564"/>
                  </a:cubicBezTo>
                  <a:cubicBezTo>
                    <a:pt x="342377" y="688008"/>
                    <a:pt x="346934" y="679221"/>
                    <a:pt x="347258" y="678570"/>
                  </a:cubicBezTo>
                  <a:cubicBezTo>
                    <a:pt x="347584" y="677919"/>
                    <a:pt x="347258" y="674339"/>
                    <a:pt x="346282" y="669457"/>
                  </a:cubicBezTo>
                  <a:cubicBezTo>
                    <a:pt x="345306" y="664576"/>
                    <a:pt x="348235" y="660995"/>
                    <a:pt x="347584" y="659043"/>
                  </a:cubicBezTo>
                  <a:cubicBezTo>
                    <a:pt x="346608" y="657416"/>
                    <a:pt x="346608" y="658392"/>
                    <a:pt x="343679" y="657090"/>
                  </a:cubicBezTo>
                  <a:cubicBezTo>
                    <a:pt x="340424" y="655788"/>
                    <a:pt x="341726" y="653510"/>
                    <a:pt x="342052" y="652208"/>
                  </a:cubicBezTo>
                  <a:cubicBezTo>
                    <a:pt x="342377" y="650906"/>
                    <a:pt x="346934" y="654486"/>
                    <a:pt x="347584" y="654161"/>
                  </a:cubicBezTo>
                  <a:cubicBezTo>
                    <a:pt x="348235" y="653835"/>
                    <a:pt x="347584" y="652859"/>
                    <a:pt x="345631" y="650256"/>
                  </a:cubicBezTo>
                  <a:cubicBezTo>
                    <a:pt x="344004" y="647326"/>
                    <a:pt x="342377" y="640492"/>
                    <a:pt x="341726" y="638865"/>
                  </a:cubicBezTo>
                  <a:cubicBezTo>
                    <a:pt x="341075" y="637237"/>
                    <a:pt x="341726" y="634308"/>
                    <a:pt x="341726" y="628125"/>
                  </a:cubicBezTo>
                  <a:cubicBezTo>
                    <a:pt x="341400" y="621941"/>
                    <a:pt x="342052" y="611852"/>
                    <a:pt x="342052" y="610550"/>
                  </a:cubicBezTo>
                  <a:cubicBezTo>
                    <a:pt x="342052" y="608923"/>
                    <a:pt x="342702" y="607621"/>
                    <a:pt x="343027" y="605668"/>
                  </a:cubicBezTo>
                  <a:cubicBezTo>
                    <a:pt x="343679" y="603716"/>
                    <a:pt x="346608" y="594603"/>
                    <a:pt x="349537" y="592650"/>
                  </a:cubicBezTo>
                  <a:cubicBezTo>
                    <a:pt x="352466" y="590372"/>
                    <a:pt x="355395" y="589721"/>
                    <a:pt x="358324" y="590047"/>
                  </a:cubicBezTo>
                  <a:cubicBezTo>
                    <a:pt x="361253" y="590372"/>
                    <a:pt x="360277" y="591999"/>
                    <a:pt x="362230" y="591999"/>
                  </a:cubicBezTo>
                  <a:cubicBezTo>
                    <a:pt x="363857" y="591999"/>
                    <a:pt x="363206" y="587118"/>
                    <a:pt x="364182" y="584840"/>
                  </a:cubicBezTo>
                  <a:cubicBezTo>
                    <a:pt x="365484" y="582561"/>
                    <a:pt x="368088" y="590698"/>
                    <a:pt x="369389" y="591349"/>
                  </a:cubicBezTo>
                  <a:cubicBezTo>
                    <a:pt x="371017" y="591999"/>
                    <a:pt x="373621" y="579632"/>
                    <a:pt x="374922" y="575727"/>
                  </a:cubicBezTo>
                  <a:cubicBezTo>
                    <a:pt x="376549" y="571821"/>
                    <a:pt x="380455" y="575727"/>
                    <a:pt x="387615" y="575727"/>
                  </a:cubicBezTo>
                  <a:cubicBezTo>
                    <a:pt x="394775" y="575727"/>
                    <a:pt x="402911" y="571821"/>
                    <a:pt x="405515" y="567916"/>
                  </a:cubicBezTo>
                  <a:cubicBezTo>
                    <a:pt x="408118" y="564010"/>
                    <a:pt x="404864" y="563685"/>
                    <a:pt x="403562" y="558152"/>
                  </a:cubicBezTo>
                  <a:cubicBezTo>
                    <a:pt x="402261" y="552620"/>
                    <a:pt x="406491" y="550992"/>
                    <a:pt x="410722" y="548714"/>
                  </a:cubicBezTo>
                  <a:cubicBezTo>
                    <a:pt x="414953" y="546761"/>
                    <a:pt x="425042" y="541554"/>
                    <a:pt x="430900" y="538300"/>
                  </a:cubicBezTo>
                  <a:cubicBezTo>
                    <a:pt x="436758" y="535045"/>
                    <a:pt x="437735" y="528211"/>
                    <a:pt x="442291" y="525281"/>
                  </a:cubicBezTo>
                  <a:cubicBezTo>
                    <a:pt x="446848" y="522352"/>
                    <a:pt x="447172" y="522027"/>
                    <a:pt x="453682" y="520074"/>
                  </a:cubicBezTo>
                  <a:cubicBezTo>
                    <a:pt x="460191" y="518122"/>
                    <a:pt x="455309" y="518772"/>
                    <a:pt x="459540" y="512589"/>
                  </a:cubicBezTo>
                  <a:cubicBezTo>
                    <a:pt x="463771" y="506405"/>
                    <a:pt x="472884" y="494038"/>
                    <a:pt x="476138" y="492411"/>
                  </a:cubicBezTo>
                  <a:cubicBezTo>
                    <a:pt x="479393" y="490783"/>
                    <a:pt x="489807" y="483623"/>
                    <a:pt x="489156" y="481020"/>
                  </a:cubicBezTo>
                  <a:cubicBezTo>
                    <a:pt x="488506" y="478416"/>
                    <a:pt x="486227" y="479718"/>
                    <a:pt x="484925" y="476789"/>
                  </a:cubicBezTo>
                  <a:cubicBezTo>
                    <a:pt x="483624" y="473860"/>
                    <a:pt x="488506" y="472884"/>
                    <a:pt x="492085" y="471582"/>
                  </a:cubicBezTo>
                  <a:cubicBezTo>
                    <a:pt x="495665" y="470280"/>
                    <a:pt x="496316" y="471907"/>
                    <a:pt x="496316" y="474511"/>
                  </a:cubicBezTo>
                  <a:cubicBezTo>
                    <a:pt x="496316" y="477114"/>
                    <a:pt x="498269" y="476138"/>
                    <a:pt x="502825" y="475162"/>
                  </a:cubicBezTo>
                  <a:cubicBezTo>
                    <a:pt x="507381" y="474511"/>
                    <a:pt x="513565" y="473534"/>
                    <a:pt x="514542" y="470931"/>
                  </a:cubicBezTo>
                  <a:cubicBezTo>
                    <a:pt x="515518" y="468327"/>
                    <a:pt x="511287" y="467351"/>
                    <a:pt x="511938" y="465398"/>
                  </a:cubicBezTo>
                  <a:cubicBezTo>
                    <a:pt x="512589" y="463445"/>
                    <a:pt x="517796" y="467676"/>
                    <a:pt x="521051" y="468002"/>
                  </a:cubicBezTo>
                  <a:cubicBezTo>
                    <a:pt x="524306" y="468002"/>
                    <a:pt x="524306" y="463445"/>
                    <a:pt x="526584" y="459540"/>
                  </a:cubicBezTo>
                  <a:cubicBezTo>
                    <a:pt x="528862" y="455309"/>
                    <a:pt x="538299" y="451729"/>
                    <a:pt x="537974" y="449776"/>
                  </a:cubicBezTo>
                  <a:cubicBezTo>
                    <a:pt x="537974" y="447824"/>
                    <a:pt x="534394" y="445871"/>
                    <a:pt x="533418" y="443267"/>
                  </a:cubicBezTo>
                  <a:cubicBezTo>
                    <a:pt x="532442" y="440989"/>
                    <a:pt x="532442" y="434805"/>
                    <a:pt x="532116" y="432527"/>
                  </a:cubicBezTo>
                  <a:cubicBezTo>
                    <a:pt x="531790" y="430575"/>
                    <a:pt x="538299" y="424391"/>
                    <a:pt x="539602" y="423740"/>
                  </a:cubicBezTo>
                  <a:cubicBezTo>
                    <a:pt x="540903" y="423089"/>
                    <a:pt x="553596" y="419835"/>
                    <a:pt x="557502" y="418858"/>
                  </a:cubicBezTo>
                  <a:cubicBezTo>
                    <a:pt x="561407" y="418207"/>
                    <a:pt x="564336" y="413977"/>
                    <a:pt x="564661" y="410071"/>
                  </a:cubicBezTo>
                  <a:cubicBezTo>
                    <a:pt x="565312" y="406166"/>
                    <a:pt x="563685" y="408118"/>
                    <a:pt x="561733" y="404864"/>
                  </a:cubicBezTo>
                  <a:cubicBezTo>
                    <a:pt x="559780" y="401284"/>
                    <a:pt x="560430" y="397704"/>
                    <a:pt x="562058" y="399657"/>
                  </a:cubicBezTo>
                  <a:cubicBezTo>
                    <a:pt x="563685" y="401609"/>
                    <a:pt x="564336" y="402911"/>
                    <a:pt x="566939" y="403562"/>
                  </a:cubicBezTo>
                  <a:cubicBezTo>
                    <a:pt x="569543" y="404538"/>
                    <a:pt x="571171" y="407142"/>
                    <a:pt x="570845" y="408769"/>
                  </a:cubicBezTo>
                  <a:cubicBezTo>
                    <a:pt x="570520" y="410396"/>
                    <a:pt x="570520" y="416580"/>
                    <a:pt x="569543" y="420160"/>
                  </a:cubicBezTo>
                  <a:cubicBezTo>
                    <a:pt x="568892" y="423740"/>
                    <a:pt x="572472" y="421787"/>
                    <a:pt x="574425" y="421462"/>
                  </a:cubicBezTo>
                  <a:cubicBezTo>
                    <a:pt x="576703" y="421136"/>
                    <a:pt x="575402" y="415929"/>
                    <a:pt x="576378" y="413326"/>
                  </a:cubicBezTo>
                  <a:cubicBezTo>
                    <a:pt x="577354" y="411047"/>
                    <a:pt x="578981" y="412024"/>
                    <a:pt x="580283" y="409746"/>
                  </a:cubicBezTo>
                  <a:cubicBezTo>
                    <a:pt x="581585" y="407467"/>
                    <a:pt x="583212" y="404864"/>
                    <a:pt x="584189" y="405189"/>
                  </a:cubicBezTo>
                  <a:cubicBezTo>
                    <a:pt x="585490" y="405515"/>
                    <a:pt x="584839" y="418207"/>
                    <a:pt x="584514" y="421462"/>
                  </a:cubicBezTo>
                  <a:cubicBezTo>
                    <a:pt x="584189" y="425042"/>
                    <a:pt x="588094" y="421462"/>
                    <a:pt x="590698" y="420811"/>
                  </a:cubicBezTo>
                  <a:cubicBezTo>
                    <a:pt x="591999" y="420486"/>
                    <a:pt x="592976" y="419509"/>
                    <a:pt x="593952" y="418207"/>
                  </a:cubicBezTo>
                  <a:cubicBezTo>
                    <a:pt x="593952" y="413651"/>
                    <a:pt x="592976" y="411047"/>
                    <a:pt x="592325" y="408769"/>
                  </a:cubicBezTo>
                  <a:cubicBezTo>
                    <a:pt x="591999" y="407793"/>
                    <a:pt x="591674" y="406817"/>
                    <a:pt x="591674" y="405840"/>
                  </a:cubicBezTo>
                  <a:cubicBezTo>
                    <a:pt x="591348" y="404538"/>
                    <a:pt x="591023" y="403236"/>
                    <a:pt x="590372" y="401609"/>
                  </a:cubicBezTo>
                  <a:cubicBezTo>
                    <a:pt x="589396" y="399006"/>
                    <a:pt x="588420" y="396077"/>
                    <a:pt x="588745" y="393473"/>
                  </a:cubicBezTo>
                  <a:cubicBezTo>
                    <a:pt x="588745" y="392171"/>
                    <a:pt x="588094" y="390869"/>
                    <a:pt x="587443" y="389568"/>
                  </a:cubicBezTo>
                  <a:cubicBezTo>
                    <a:pt x="586467" y="387615"/>
                    <a:pt x="585490" y="385987"/>
                    <a:pt x="586142" y="383059"/>
                  </a:cubicBezTo>
                  <a:cubicBezTo>
                    <a:pt x="586792" y="381106"/>
                    <a:pt x="587769" y="379478"/>
                    <a:pt x="588745" y="378177"/>
                  </a:cubicBezTo>
                  <a:cubicBezTo>
                    <a:pt x="589070" y="377851"/>
                    <a:pt x="589070" y="377526"/>
                    <a:pt x="589396" y="377200"/>
                  </a:cubicBezTo>
                  <a:lnTo>
                    <a:pt x="589396" y="377200"/>
                  </a:lnTo>
                  <a:cubicBezTo>
                    <a:pt x="589396" y="376875"/>
                    <a:pt x="590047" y="377200"/>
                    <a:pt x="589721" y="376875"/>
                  </a:cubicBezTo>
                  <a:cubicBezTo>
                    <a:pt x="589396" y="376549"/>
                    <a:pt x="588745" y="376549"/>
                    <a:pt x="588094" y="376549"/>
                  </a:cubicBezTo>
                  <a:cubicBezTo>
                    <a:pt x="585816" y="376224"/>
                    <a:pt x="583212" y="376224"/>
                    <a:pt x="583538" y="371342"/>
                  </a:cubicBezTo>
                  <a:cubicBezTo>
                    <a:pt x="583863" y="368413"/>
                    <a:pt x="584839" y="367437"/>
                    <a:pt x="585490" y="366786"/>
                  </a:cubicBezTo>
                  <a:cubicBezTo>
                    <a:pt x="585816" y="366460"/>
                    <a:pt x="585165" y="367111"/>
                    <a:pt x="584514" y="366786"/>
                  </a:cubicBezTo>
                  <a:cubicBezTo>
                    <a:pt x="583538" y="365809"/>
                    <a:pt x="582561" y="365484"/>
                    <a:pt x="581911" y="365484"/>
                  </a:cubicBezTo>
                  <a:cubicBezTo>
                    <a:pt x="580283" y="364833"/>
                    <a:pt x="579633" y="364508"/>
                    <a:pt x="579307" y="361578"/>
                  </a:cubicBezTo>
                  <a:cubicBezTo>
                    <a:pt x="579307" y="360602"/>
                    <a:pt x="578981" y="359951"/>
                    <a:pt x="578981" y="358975"/>
                  </a:cubicBezTo>
                  <a:cubicBezTo>
                    <a:pt x="578656" y="356697"/>
                    <a:pt x="578005" y="354744"/>
                    <a:pt x="579958" y="352791"/>
                  </a:cubicBezTo>
                  <a:cubicBezTo>
                    <a:pt x="580934" y="351815"/>
                    <a:pt x="581260" y="350839"/>
                    <a:pt x="581260" y="349862"/>
                  </a:cubicBezTo>
                  <a:cubicBezTo>
                    <a:pt x="581585" y="348560"/>
                    <a:pt x="581585" y="347259"/>
                    <a:pt x="581585" y="345631"/>
                  </a:cubicBezTo>
                  <a:cubicBezTo>
                    <a:pt x="581585" y="344329"/>
                    <a:pt x="581260" y="343353"/>
                    <a:pt x="580283" y="342702"/>
                  </a:cubicBezTo>
                  <a:cubicBezTo>
                    <a:pt x="579307" y="341726"/>
                    <a:pt x="577680" y="341075"/>
                    <a:pt x="575402" y="340750"/>
                  </a:cubicBezTo>
                  <a:lnTo>
                    <a:pt x="575402" y="340750"/>
                  </a:lnTo>
                  <a:lnTo>
                    <a:pt x="573774" y="340424"/>
                  </a:lnTo>
                  <a:lnTo>
                    <a:pt x="573774" y="340424"/>
                  </a:lnTo>
                  <a:cubicBezTo>
                    <a:pt x="569217" y="339122"/>
                    <a:pt x="564987" y="338146"/>
                    <a:pt x="564987" y="335868"/>
                  </a:cubicBezTo>
                  <a:cubicBezTo>
                    <a:pt x="564987" y="335542"/>
                    <a:pt x="564987" y="335217"/>
                    <a:pt x="564987" y="334891"/>
                  </a:cubicBezTo>
                  <a:cubicBezTo>
                    <a:pt x="564987" y="332288"/>
                    <a:pt x="564661" y="326755"/>
                    <a:pt x="566614" y="325453"/>
                  </a:cubicBezTo>
                  <a:cubicBezTo>
                    <a:pt x="567265" y="325128"/>
                    <a:pt x="568242" y="324802"/>
                    <a:pt x="568892" y="324802"/>
                  </a:cubicBezTo>
                  <a:cubicBezTo>
                    <a:pt x="570194" y="324477"/>
                    <a:pt x="571821" y="324151"/>
                    <a:pt x="572147" y="323175"/>
                  </a:cubicBezTo>
                  <a:cubicBezTo>
                    <a:pt x="572472" y="322524"/>
                    <a:pt x="572798" y="321873"/>
                    <a:pt x="572798" y="320897"/>
                  </a:cubicBezTo>
                  <a:cubicBezTo>
                    <a:pt x="573449" y="318619"/>
                    <a:pt x="574099" y="316666"/>
                    <a:pt x="575402" y="316015"/>
                  </a:cubicBezTo>
                  <a:cubicBezTo>
                    <a:pt x="576052" y="315690"/>
                    <a:pt x="577029" y="315364"/>
                    <a:pt x="578005" y="315039"/>
                  </a:cubicBezTo>
                  <a:cubicBezTo>
                    <a:pt x="579633" y="314713"/>
                    <a:pt x="581585" y="314713"/>
                    <a:pt x="581911" y="314713"/>
                  </a:cubicBezTo>
                  <a:cubicBezTo>
                    <a:pt x="582236" y="314713"/>
                    <a:pt x="582887" y="315039"/>
                    <a:pt x="583538" y="315039"/>
                  </a:cubicBezTo>
                  <a:cubicBezTo>
                    <a:pt x="584514" y="315364"/>
                    <a:pt x="585816" y="315690"/>
                    <a:pt x="587443" y="316015"/>
                  </a:cubicBezTo>
                  <a:cubicBezTo>
                    <a:pt x="588094" y="316015"/>
                    <a:pt x="588420" y="315690"/>
                    <a:pt x="588745" y="315690"/>
                  </a:cubicBezTo>
                  <a:cubicBezTo>
                    <a:pt x="589070" y="315364"/>
                    <a:pt x="589070" y="314713"/>
                    <a:pt x="589070" y="314062"/>
                  </a:cubicBezTo>
                  <a:cubicBezTo>
                    <a:pt x="589070" y="314062"/>
                    <a:pt x="588420" y="313737"/>
                    <a:pt x="587443" y="313086"/>
                  </a:cubicBezTo>
                  <a:cubicBezTo>
                    <a:pt x="586142" y="312110"/>
                    <a:pt x="584514" y="311133"/>
                    <a:pt x="583863" y="309506"/>
                  </a:cubicBezTo>
                  <a:cubicBezTo>
                    <a:pt x="583538" y="308530"/>
                    <a:pt x="583538" y="307879"/>
                    <a:pt x="583538" y="307228"/>
                  </a:cubicBezTo>
                  <a:cubicBezTo>
                    <a:pt x="583538" y="306577"/>
                    <a:pt x="583538" y="306251"/>
                    <a:pt x="581585" y="306251"/>
                  </a:cubicBezTo>
                  <a:cubicBezTo>
                    <a:pt x="580608" y="306251"/>
                    <a:pt x="579958" y="306251"/>
                    <a:pt x="579307" y="306251"/>
                  </a:cubicBezTo>
                  <a:cubicBezTo>
                    <a:pt x="576378" y="306251"/>
                    <a:pt x="575402" y="306577"/>
                    <a:pt x="572798" y="302346"/>
                  </a:cubicBezTo>
                  <a:cubicBezTo>
                    <a:pt x="571496" y="300719"/>
                    <a:pt x="570194" y="300393"/>
                    <a:pt x="568892" y="300393"/>
                  </a:cubicBezTo>
                  <a:cubicBezTo>
                    <a:pt x="566939" y="300068"/>
                    <a:pt x="565312" y="300068"/>
                    <a:pt x="564987" y="297139"/>
                  </a:cubicBezTo>
                  <a:cubicBezTo>
                    <a:pt x="564987" y="296162"/>
                    <a:pt x="564661" y="295512"/>
                    <a:pt x="564661" y="294861"/>
                  </a:cubicBezTo>
                  <a:cubicBezTo>
                    <a:pt x="564336" y="292257"/>
                    <a:pt x="564011" y="291281"/>
                    <a:pt x="566289" y="289328"/>
                  </a:cubicBezTo>
                  <a:cubicBezTo>
                    <a:pt x="566939" y="288677"/>
                    <a:pt x="567916" y="288026"/>
                    <a:pt x="568892" y="287375"/>
                  </a:cubicBezTo>
                  <a:cubicBezTo>
                    <a:pt x="570845" y="285748"/>
                    <a:pt x="573124" y="284121"/>
                    <a:pt x="573124" y="283470"/>
                  </a:cubicBezTo>
                  <a:cubicBezTo>
                    <a:pt x="573124" y="282168"/>
                    <a:pt x="573124" y="280866"/>
                    <a:pt x="573774" y="279890"/>
                  </a:cubicBezTo>
                  <a:cubicBezTo>
                    <a:pt x="574425" y="278913"/>
                    <a:pt x="575076" y="277937"/>
                    <a:pt x="576378" y="276961"/>
                  </a:cubicBezTo>
                  <a:cubicBezTo>
                    <a:pt x="578005" y="275984"/>
                    <a:pt x="578981" y="276635"/>
                    <a:pt x="580283" y="278263"/>
                  </a:cubicBezTo>
                  <a:lnTo>
                    <a:pt x="580283" y="278263"/>
                  </a:lnTo>
                  <a:cubicBezTo>
                    <a:pt x="580608" y="278913"/>
                    <a:pt x="581260" y="279890"/>
                    <a:pt x="581585" y="280541"/>
                  </a:cubicBezTo>
                  <a:cubicBezTo>
                    <a:pt x="582236" y="281842"/>
                    <a:pt x="582887" y="282819"/>
                    <a:pt x="583212" y="282819"/>
                  </a:cubicBezTo>
                  <a:lnTo>
                    <a:pt x="583212" y="282819"/>
                  </a:lnTo>
                  <a:cubicBezTo>
                    <a:pt x="583863" y="282819"/>
                    <a:pt x="584189" y="283144"/>
                    <a:pt x="584839" y="283470"/>
                  </a:cubicBezTo>
                  <a:cubicBezTo>
                    <a:pt x="586142" y="283795"/>
                    <a:pt x="587443" y="284446"/>
                    <a:pt x="587443" y="284121"/>
                  </a:cubicBezTo>
                  <a:cubicBezTo>
                    <a:pt x="587443" y="284121"/>
                    <a:pt x="587443" y="283470"/>
                    <a:pt x="587443" y="282819"/>
                  </a:cubicBezTo>
                  <a:cubicBezTo>
                    <a:pt x="587443" y="282168"/>
                    <a:pt x="587117" y="281517"/>
                    <a:pt x="587117" y="281191"/>
                  </a:cubicBezTo>
                  <a:cubicBezTo>
                    <a:pt x="587117" y="279564"/>
                    <a:pt x="587769" y="277937"/>
                    <a:pt x="590372" y="277937"/>
                  </a:cubicBezTo>
                  <a:cubicBezTo>
                    <a:pt x="593626" y="277937"/>
                    <a:pt x="595254" y="282168"/>
                    <a:pt x="596881" y="285748"/>
                  </a:cubicBezTo>
                  <a:lnTo>
                    <a:pt x="596881" y="285748"/>
                  </a:lnTo>
                  <a:cubicBezTo>
                    <a:pt x="597533" y="287050"/>
                    <a:pt x="597858" y="288351"/>
                    <a:pt x="598183" y="288677"/>
                  </a:cubicBezTo>
                  <a:lnTo>
                    <a:pt x="598183" y="288677"/>
                  </a:lnTo>
                  <a:lnTo>
                    <a:pt x="598183" y="288677"/>
                  </a:lnTo>
                  <a:cubicBezTo>
                    <a:pt x="599485" y="289979"/>
                    <a:pt x="601112" y="291606"/>
                    <a:pt x="603390" y="289979"/>
                  </a:cubicBezTo>
                  <a:cubicBezTo>
                    <a:pt x="604367" y="289328"/>
                    <a:pt x="605017" y="288026"/>
                    <a:pt x="605343" y="287375"/>
                  </a:cubicBezTo>
                  <a:cubicBezTo>
                    <a:pt x="605994" y="285097"/>
                    <a:pt x="606645" y="283795"/>
                    <a:pt x="610225" y="284772"/>
                  </a:cubicBezTo>
                  <a:cubicBezTo>
                    <a:pt x="614781" y="286073"/>
                    <a:pt x="614456" y="292582"/>
                    <a:pt x="614456" y="296813"/>
                  </a:cubicBezTo>
                  <a:cubicBezTo>
                    <a:pt x="614456" y="297139"/>
                    <a:pt x="614456" y="297790"/>
                    <a:pt x="614456" y="298441"/>
                  </a:cubicBezTo>
                  <a:cubicBezTo>
                    <a:pt x="614456" y="299417"/>
                    <a:pt x="614130" y="300719"/>
                    <a:pt x="614130" y="302672"/>
                  </a:cubicBezTo>
                  <a:cubicBezTo>
                    <a:pt x="613479" y="306902"/>
                    <a:pt x="612503" y="312435"/>
                    <a:pt x="614456" y="312760"/>
                  </a:cubicBezTo>
                  <a:cubicBezTo>
                    <a:pt x="615757" y="313086"/>
                    <a:pt x="616734" y="312760"/>
                    <a:pt x="617710" y="312760"/>
                  </a:cubicBezTo>
                  <a:cubicBezTo>
                    <a:pt x="619663" y="312760"/>
                    <a:pt x="620965" y="312435"/>
                    <a:pt x="623243" y="314388"/>
                  </a:cubicBezTo>
                  <a:lnTo>
                    <a:pt x="623569" y="314388"/>
                  </a:lnTo>
                  <a:cubicBezTo>
                    <a:pt x="626498" y="316341"/>
                    <a:pt x="627799" y="317317"/>
                    <a:pt x="631054" y="317317"/>
                  </a:cubicBezTo>
                  <a:cubicBezTo>
                    <a:pt x="632681" y="317317"/>
                    <a:pt x="634634" y="316991"/>
                    <a:pt x="636261" y="316666"/>
                  </a:cubicBezTo>
                  <a:cubicBezTo>
                    <a:pt x="639190" y="316341"/>
                    <a:pt x="642444" y="315690"/>
                    <a:pt x="644723" y="315690"/>
                  </a:cubicBezTo>
                  <a:cubicBezTo>
                    <a:pt x="645699" y="315690"/>
                    <a:pt x="646025" y="315690"/>
                    <a:pt x="646676" y="315690"/>
                  </a:cubicBezTo>
                  <a:cubicBezTo>
                    <a:pt x="649605" y="315690"/>
                    <a:pt x="653185" y="315690"/>
                    <a:pt x="657090" y="316341"/>
                  </a:cubicBezTo>
                  <a:cubicBezTo>
                    <a:pt x="660019" y="316991"/>
                    <a:pt x="663274" y="316666"/>
                    <a:pt x="666203" y="316015"/>
                  </a:cubicBezTo>
                  <a:cubicBezTo>
                    <a:pt x="667505" y="315690"/>
                    <a:pt x="669132" y="315690"/>
                    <a:pt x="670434" y="315364"/>
                  </a:cubicBezTo>
                  <a:cubicBezTo>
                    <a:pt x="673038" y="315039"/>
                    <a:pt x="676617" y="315690"/>
                    <a:pt x="679547" y="316666"/>
                  </a:cubicBezTo>
                  <a:lnTo>
                    <a:pt x="679547" y="316666"/>
                  </a:lnTo>
                  <a:cubicBezTo>
                    <a:pt x="682801" y="317642"/>
                    <a:pt x="685405" y="318944"/>
                    <a:pt x="686706" y="320571"/>
                  </a:cubicBezTo>
                  <a:lnTo>
                    <a:pt x="686706" y="320571"/>
                  </a:lnTo>
                  <a:lnTo>
                    <a:pt x="687032" y="321222"/>
                  </a:lnTo>
                  <a:lnTo>
                    <a:pt x="687032" y="321222"/>
                  </a:lnTo>
                  <a:cubicBezTo>
                    <a:pt x="688659" y="322850"/>
                    <a:pt x="689961" y="324477"/>
                    <a:pt x="689961" y="326104"/>
                  </a:cubicBezTo>
                  <a:cubicBezTo>
                    <a:pt x="689961" y="327731"/>
                    <a:pt x="688984" y="328708"/>
                    <a:pt x="686381" y="328708"/>
                  </a:cubicBezTo>
                  <a:lnTo>
                    <a:pt x="686381" y="328708"/>
                  </a:lnTo>
                  <a:lnTo>
                    <a:pt x="685079" y="328708"/>
                  </a:lnTo>
                  <a:lnTo>
                    <a:pt x="685079" y="328708"/>
                  </a:lnTo>
                  <a:cubicBezTo>
                    <a:pt x="682475" y="328708"/>
                    <a:pt x="681499" y="328708"/>
                    <a:pt x="680848" y="330335"/>
                  </a:cubicBezTo>
                  <a:cubicBezTo>
                    <a:pt x="680523" y="331637"/>
                    <a:pt x="679872" y="333264"/>
                    <a:pt x="679547" y="334566"/>
                  </a:cubicBezTo>
                  <a:cubicBezTo>
                    <a:pt x="679221" y="336193"/>
                    <a:pt x="678896" y="337495"/>
                    <a:pt x="678570" y="337820"/>
                  </a:cubicBezTo>
                  <a:cubicBezTo>
                    <a:pt x="678570" y="338797"/>
                    <a:pt x="676943" y="340099"/>
                    <a:pt x="675641" y="341400"/>
                  </a:cubicBezTo>
                  <a:cubicBezTo>
                    <a:pt x="674339" y="342702"/>
                    <a:pt x="673038" y="343679"/>
                    <a:pt x="673038" y="344004"/>
                  </a:cubicBezTo>
                  <a:cubicBezTo>
                    <a:pt x="673038" y="344980"/>
                    <a:pt x="673038" y="346933"/>
                    <a:pt x="672387" y="348560"/>
                  </a:cubicBezTo>
                  <a:lnTo>
                    <a:pt x="672387" y="348560"/>
                  </a:lnTo>
                  <a:cubicBezTo>
                    <a:pt x="672061" y="349862"/>
                    <a:pt x="671084" y="351164"/>
                    <a:pt x="670108" y="351490"/>
                  </a:cubicBezTo>
                  <a:cubicBezTo>
                    <a:pt x="669457" y="351815"/>
                    <a:pt x="667505" y="351490"/>
                    <a:pt x="665552" y="351164"/>
                  </a:cubicBezTo>
                  <a:cubicBezTo>
                    <a:pt x="662623" y="350839"/>
                    <a:pt x="659043" y="350513"/>
                    <a:pt x="658717" y="350839"/>
                  </a:cubicBezTo>
                  <a:cubicBezTo>
                    <a:pt x="658392" y="351164"/>
                    <a:pt x="658066" y="351815"/>
                    <a:pt x="657416" y="352466"/>
                  </a:cubicBezTo>
                  <a:cubicBezTo>
                    <a:pt x="656114" y="353768"/>
                    <a:pt x="654487" y="355720"/>
                    <a:pt x="654487" y="356697"/>
                  </a:cubicBezTo>
                  <a:cubicBezTo>
                    <a:pt x="654487" y="357999"/>
                    <a:pt x="653835" y="359300"/>
                    <a:pt x="652860" y="360602"/>
                  </a:cubicBezTo>
                  <a:lnTo>
                    <a:pt x="652860" y="360602"/>
                  </a:lnTo>
                  <a:cubicBezTo>
                    <a:pt x="652208" y="361578"/>
                    <a:pt x="651557" y="362555"/>
                    <a:pt x="651557" y="363206"/>
                  </a:cubicBezTo>
                  <a:cubicBezTo>
                    <a:pt x="651557" y="363857"/>
                    <a:pt x="652534" y="365809"/>
                    <a:pt x="653510" y="367762"/>
                  </a:cubicBezTo>
                  <a:cubicBezTo>
                    <a:pt x="654487" y="369389"/>
                    <a:pt x="655138" y="371017"/>
                    <a:pt x="655463" y="371993"/>
                  </a:cubicBezTo>
                  <a:cubicBezTo>
                    <a:pt x="655788" y="372644"/>
                    <a:pt x="656114" y="373295"/>
                    <a:pt x="656765" y="373946"/>
                  </a:cubicBezTo>
                  <a:cubicBezTo>
                    <a:pt x="657416" y="374597"/>
                    <a:pt x="658392" y="375248"/>
                    <a:pt x="659694" y="376224"/>
                  </a:cubicBezTo>
                  <a:cubicBezTo>
                    <a:pt x="661321" y="377200"/>
                    <a:pt x="661321" y="378502"/>
                    <a:pt x="661647" y="379804"/>
                  </a:cubicBezTo>
                  <a:cubicBezTo>
                    <a:pt x="661647" y="380455"/>
                    <a:pt x="661972" y="380780"/>
                    <a:pt x="662297" y="380780"/>
                  </a:cubicBezTo>
                  <a:lnTo>
                    <a:pt x="662297" y="380780"/>
                  </a:lnTo>
                  <a:cubicBezTo>
                    <a:pt x="663925" y="380780"/>
                    <a:pt x="665552" y="378177"/>
                    <a:pt x="666853" y="376549"/>
                  </a:cubicBezTo>
                  <a:lnTo>
                    <a:pt x="666853" y="376549"/>
                  </a:lnTo>
                  <a:cubicBezTo>
                    <a:pt x="667179" y="376224"/>
                    <a:pt x="667505" y="375573"/>
                    <a:pt x="667505" y="375573"/>
                  </a:cubicBezTo>
                  <a:cubicBezTo>
                    <a:pt x="668156" y="374597"/>
                    <a:pt x="668806" y="373295"/>
                    <a:pt x="669457" y="371668"/>
                  </a:cubicBezTo>
                  <a:cubicBezTo>
                    <a:pt x="670108" y="370366"/>
                    <a:pt x="670434" y="368738"/>
                    <a:pt x="670760" y="367762"/>
                  </a:cubicBezTo>
                  <a:cubicBezTo>
                    <a:pt x="670760" y="367111"/>
                    <a:pt x="670760" y="366135"/>
                    <a:pt x="670760" y="365159"/>
                  </a:cubicBezTo>
                  <a:cubicBezTo>
                    <a:pt x="670760" y="364182"/>
                    <a:pt x="670434" y="363206"/>
                    <a:pt x="670760" y="362555"/>
                  </a:cubicBezTo>
                  <a:cubicBezTo>
                    <a:pt x="670760" y="360928"/>
                    <a:pt x="671735" y="359951"/>
                    <a:pt x="673363" y="360277"/>
                  </a:cubicBezTo>
                  <a:cubicBezTo>
                    <a:pt x="674665" y="360277"/>
                    <a:pt x="675641" y="360928"/>
                    <a:pt x="676292" y="361578"/>
                  </a:cubicBezTo>
                  <a:cubicBezTo>
                    <a:pt x="676943" y="361904"/>
                    <a:pt x="677269" y="362229"/>
                    <a:pt x="677919" y="361904"/>
                  </a:cubicBezTo>
                  <a:cubicBezTo>
                    <a:pt x="679221" y="361578"/>
                    <a:pt x="680848" y="361578"/>
                    <a:pt x="681825" y="361904"/>
                  </a:cubicBezTo>
                  <a:lnTo>
                    <a:pt x="681825" y="361904"/>
                  </a:lnTo>
                  <a:cubicBezTo>
                    <a:pt x="683126" y="362229"/>
                    <a:pt x="684103" y="362880"/>
                    <a:pt x="684428" y="363857"/>
                  </a:cubicBezTo>
                  <a:cubicBezTo>
                    <a:pt x="684753" y="364508"/>
                    <a:pt x="685079" y="367437"/>
                    <a:pt x="685405" y="370040"/>
                  </a:cubicBezTo>
                  <a:cubicBezTo>
                    <a:pt x="685730" y="372969"/>
                    <a:pt x="686056" y="376224"/>
                    <a:pt x="686056" y="377526"/>
                  </a:cubicBezTo>
                  <a:cubicBezTo>
                    <a:pt x="686056" y="378502"/>
                    <a:pt x="685730" y="379153"/>
                    <a:pt x="685730" y="379478"/>
                  </a:cubicBezTo>
                  <a:lnTo>
                    <a:pt x="685730" y="379478"/>
                  </a:lnTo>
                  <a:cubicBezTo>
                    <a:pt x="685405" y="380455"/>
                    <a:pt x="685405" y="381106"/>
                    <a:pt x="686056" y="382733"/>
                  </a:cubicBezTo>
                  <a:cubicBezTo>
                    <a:pt x="687032" y="384686"/>
                    <a:pt x="688008" y="386964"/>
                    <a:pt x="688984" y="389893"/>
                  </a:cubicBezTo>
                  <a:cubicBezTo>
                    <a:pt x="689635" y="391846"/>
                    <a:pt x="690287" y="394124"/>
                    <a:pt x="690612" y="396402"/>
                  </a:cubicBezTo>
                  <a:cubicBezTo>
                    <a:pt x="690937" y="399657"/>
                    <a:pt x="691262" y="401284"/>
                    <a:pt x="691262" y="402586"/>
                  </a:cubicBezTo>
                  <a:cubicBezTo>
                    <a:pt x="691262" y="403236"/>
                    <a:pt x="691262" y="403562"/>
                    <a:pt x="691262" y="404213"/>
                  </a:cubicBezTo>
                  <a:cubicBezTo>
                    <a:pt x="691262" y="404864"/>
                    <a:pt x="692239" y="405840"/>
                    <a:pt x="692890" y="406491"/>
                  </a:cubicBezTo>
                  <a:cubicBezTo>
                    <a:pt x="693215" y="406491"/>
                    <a:pt x="693866" y="406166"/>
                    <a:pt x="694517" y="406166"/>
                  </a:cubicBezTo>
                  <a:cubicBezTo>
                    <a:pt x="695819" y="406166"/>
                    <a:pt x="697447" y="406817"/>
                    <a:pt x="699074" y="407793"/>
                  </a:cubicBezTo>
                  <a:cubicBezTo>
                    <a:pt x="700701" y="408769"/>
                    <a:pt x="702328" y="409420"/>
                    <a:pt x="702979" y="409420"/>
                  </a:cubicBezTo>
                  <a:lnTo>
                    <a:pt x="702979" y="409420"/>
                  </a:lnTo>
                  <a:lnTo>
                    <a:pt x="703630" y="409095"/>
                  </a:lnTo>
                  <a:lnTo>
                    <a:pt x="703630" y="409095"/>
                  </a:lnTo>
                  <a:cubicBezTo>
                    <a:pt x="704606" y="408769"/>
                    <a:pt x="704606" y="408769"/>
                    <a:pt x="705257" y="405840"/>
                  </a:cubicBezTo>
                  <a:cubicBezTo>
                    <a:pt x="705583" y="404538"/>
                    <a:pt x="704932" y="402586"/>
                    <a:pt x="704281" y="400958"/>
                  </a:cubicBezTo>
                  <a:cubicBezTo>
                    <a:pt x="703630" y="398680"/>
                    <a:pt x="702653" y="396077"/>
                    <a:pt x="703305" y="393473"/>
                  </a:cubicBezTo>
                  <a:cubicBezTo>
                    <a:pt x="703630" y="391846"/>
                    <a:pt x="703630" y="389893"/>
                    <a:pt x="703956" y="388266"/>
                  </a:cubicBezTo>
                  <a:cubicBezTo>
                    <a:pt x="704281" y="384686"/>
                    <a:pt x="704281" y="381431"/>
                    <a:pt x="706234" y="380455"/>
                  </a:cubicBezTo>
                  <a:cubicBezTo>
                    <a:pt x="707535" y="379804"/>
                    <a:pt x="708512" y="380780"/>
                    <a:pt x="709488" y="381757"/>
                  </a:cubicBezTo>
                  <a:cubicBezTo>
                    <a:pt x="709814" y="382082"/>
                    <a:pt x="710139" y="382408"/>
                    <a:pt x="710139" y="382408"/>
                  </a:cubicBezTo>
                  <a:cubicBezTo>
                    <a:pt x="710465" y="382408"/>
                    <a:pt x="710790" y="382408"/>
                    <a:pt x="711441" y="381431"/>
                  </a:cubicBezTo>
                  <a:cubicBezTo>
                    <a:pt x="713393" y="378827"/>
                    <a:pt x="712417" y="371993"/>
                    <a:pt x="711766" y="366786"/>
                  </a:cubicBezTo>
                  <a:cubicBezTo>
                    <a:pt x="711441" y="364833"/>
                    <a:pt x="711441" y="362880"/>
                    <a:pt x="711441" y="361904"/>
                  </a:cubicBezTo>
                  <a:cubicBezTo>
                    <a:pt x="711441" y="360277"/>
                    <a:pt x="710139" y="358324"/>
                    <a:pt x="708837" y="356371"/>
                  </a:cubicBezTo>
                  <a:cubicBezTo>
                    <a:pt x="708187" y="355395"/>
                    <a:pt x="707535" y="354744"/>
                    <a:pt x="707210" y="353768"/>
                  </a:cubicBezTo>
                  <a:cubicBezTo>
                    <a:pt x="706559" y="352140"/>
                    <a:pt x="706234" y="350513"/>
                    <a:pt x="708187" y="349862"/>
                  </a:cubicBezTo>
                  <a:lnTo>
                    <a:pt x="708187" y="349862"/>
                  </a:lnTo>
                  <a:cubicBezTo>
                    <a:pt x="709488" y="349211"/>
                    <a:pt x="712092" y="349537"/>
                    <a:pt x="715021" y="349862"/>
                  </a:cubicBezTo>
                  <a:cubicBezTo>
                    <a:pt x="719252" y="350513"/>
                    <a:pt x="724134" y="352140"/>
                    <a:pt x="726412" y="352791"/>
                  </a:cubicBezTo>
                  <a:cubicBezTo>
                    <a:pt x="728039" y="353442"/>
                    <a:pt x="729341" y="355069"/>
                    <a:pt x="730317" y="357022"/>
                  </a:cubicBezTo>
                  <a:cubicBezTo>
                    <a:pt x="730968" y="357999"/>
                    <a:pt x="731619" y="358975"/>
                    <a:pt x="731944" y="359300"/>
                  </a:cubicBezTo>
                  <a:lnTo>
                    <a:pt x="731944" y="359300"/>
                  </a:lnTo>
                  <a:cubicBezTo>
                    <a:pt x="732270" y="359626"/>
                    <a:pt x="732596" y="359300"/>
                    <a:pt x="732921" y="358650"/>
                  </a:cubicBezTo>
                  <a:cubicBezTo>
                    <a:pt x="734548" y="356371"/>
                    <a:pt x="736175" y="350839"/>
                    <a:pt x="737802" y="345631"/>
                  </a:cubicBezTo>
                  <a:cubicBezTo>
                    <a:pt x="739105" y="340750"/>
                    <a:pt x="740406" y="336519"/>
                    <a:pt x="741708" y="334891"/>
                  </a:cubicBezTo>
                  <a:cubicBezTo>
                    <a:pt x="742359" y="333915"/>
                    <a:pt x="743335" y="333264"/>
                    <a:pt x="743987" y="332613"/>
                  </a:cubicBezTo>
                  <a:lnTo>
                    <a:pt x="743987" y="332613"/>
                  </a:lnTo>
                  <a:cubicBezTo>
                    <a:pt x="745288" y="331637"/>
                    <a:pt x="745939" y="330660"/>
                    <a:pt x="746589" y="328708"/>
                  </a:cubicBezTo>
                  <a:lnTo>
                    <a:pt x="746589" y="328708"/>
                  </a:lnTo>
                  <a:cubicBezTo>
                    <a:pt x="747241" y="326430"/>
                    <a:pt x="747566" y="324151"/>
                    <a:pt x="747566" y="321873"/>
                  </a:cubicBezTo>
                  <a:cubicBezTo>
                    <a:pt x="747566" y="321222"/>
                    <a:pt x="747566" y="320246"/>
                    <a:pt x="747566" y="319595"/>
                  </a:cubicBezTo>
                  <a:cubicBezTo>
                    <a:pt x="747566" y="318944"/>
                    <a:pt x="747241" y="317968"/>
                    <a:pt x="746915" y="316991"/>
                  </a:cubicBezTo>
                  <a:cubicBezTo>
                    <a:pt x="746265" y="315364"/>
                    <a:pt x="745288" y="313411"/>
                    <a:pt x="746265" y="310808"/>
                  </a:cubicBezTo>
                  <a:cubicBezTo>
                    <a:pt x="747241" y="308204"/>
                    <a:pt x="750496" y="305926"/>
                    <a:pt x="753424" y="303973"/>
                  </a:cubicBezTo>
                  <a:cubicBezTo>
                    <a:pt x="754726" y="302997"/>
                    <a:pt x="756028" y="302346"/>
                    <a:pt x="756353" y="301695"/>
                  </a:cubicBezTo>
                  <a:lnTo>
                    <a:pt x="756353" y="301695"/>
                  </a:lnTo>
                  <a:cubicBezTo>
                    <a:pt x="757005" y="301044"/>
                    <a:pt x="757005" y="300068"/>
                    <a:pt x="757005" y="299091"/>
                  </a:cubicBezTo>
                  <a:cubicBezTo>
                    <a:pt x="757005" y="298115"/>
                    <a:pt x="757005" y="296813"/>
                    <a:pt x="757655" y="295512"/>
                  </a:cubicBezTo>
                  <a:cubicBezTo>
                    <a:pt x="758306" y="294210"/>
                    <a:pt x="759283" y="292908"/>
                    <a:pt x="759933" y="291932"/>
                  </a:cubicBezTo>
                  <a:lnTo>
                    <a:pt x="759933" y="291932"/>
                  </a:lnTo>
                  <a:cubicBezTo>
                    <a:pt x="760910" y="290630"/>
                    <a:pt x="761886" y="289653"/>
                    <a:pt x="761886" y="289002"/>
                  </a:cubicBezTo>
                  <a:cubicBezTo>
                    <a:pt x="761886" y="288677"/>
                    <a:pt x="761235" y="287050"/>
                    <a:pt x="760584" y="285748"/>
                  </a:cubicBezTo>
                  <a:cubicBezTo>
                    <a:pt x="759283" y="282493"/>
                    <a:pt x="757655" y="278913"/>
                    <a:pt x="758957" y="276961"/>
                  </a:cubicBezTo>
                  <a:lnTo>
                    <a:pt x="758957" y="276961"/>
                  </a:lnTo>
                  <a:lnTo>
                    <a:pt x="759608" y="275984"/>
                  </a:lnTo>
                  <a:lnTo>
                    <a:pt x="759608" y="275984"/>
                  </a:lnTo>
                  <a:cubicBezTo>
                    <a:pt x="761235" y="273706"/>
                    <a:pt x="763839" y="270126"/>
                    <a:pt x="766442" y="269801"/>
                  </a:cubicBezTo>
                  <a:cubicBezTo>
                    <a:pt x="767419" y="269801"/>
                    <a:pt x="769046" y="268824"/>
                    <a:pt x="771324" y="267523"/>
                  </a:cubicBezTo>
                  <a:cubicBezTo>
                    <a:pt x="773928" y="265895"/>
                    <a:pt x="776857" y="263943"/>
                    <a:pt x="779786" y="261664"/>
                  </a:cubicBezTo>
                  <a:cubicBezTo>
                    <a:pt x="782715" y="259386"/>
                    <a:pt x="787271" y="256782"/>
                    <a:pt x="791828" y="254504"/>
                  </a:cubicBezTo>
                  <a:cubicBezTo>
                    <a:pt x="796059" y="252552"/>
                    <a:pt x="800289" y="250924"/>
                    <a:pt x="802242" y="250924"/>
                  </a:cubicBezTo>
                  <a:cubicBezTo>
                    <a:pt x="804520" y="250924"/>
                    <a:pt x="807124" y="253203"/>
                    <a:pt x="810053" y="255481"/>
                  </a:cubicBezTo>
                  <a:cubicBezTo>
                    <a:pt x="812657" y="257759"/>
                    <a:pt x="815260" y="259712"/>
                    <a:pt x="815586" y="259386"/>
                  </a:cubicBezTo>
                  <a:cubicBezTo>
                    <a:pt x="816237" y="258410"/>
                    <a:pt x="813959" y="253528"/>
                    <a:pt x="812006" y="249623"/>
                  </a:cubicBezTo>
                  <a:cubicBezTo>
                    <a:pt x="810704" y="247019"/>
                    <a:pt x="809728" y="244741"/>
                    <a:pt x="809728" y="243764"/>
                  </a:cubicBezTo>
                  <a:cubicBezTo>
                    <a:pt x="809728" y="241812"/>
                    <a:pt x="814284" y="238557"/>
                    <a:pt x="818189" y="235628"/>
                  </a:cubicBezTo>
                  <a:cubicBezTo>
                    <a:pt x="820793" y="233675"/>
                    <a:pt x="823071" y="232048"/>
                    <a:pt x="823071" y="231723"/>
                  </a:cubicBezTo>
                  <a:lnTo>
                    <a:pt x="823071" y="231723"/>
                  </a:lnTo>
                  <a:cubicBezTo>
                    <a:pt x="823397" y="230746"/>
                    <a:pt x="823071" y="227492"/>
                    <a:pt x="822746" y="226190"/>
                  </a:cubicBezTo>
                  <a:cubicBezTo>
                    <a:pt x="822420" y="226190"/>
                    <a:pt x="822420" y="226190"/>
                    <a:pt x="822095" y="225864"/>
                  </a:cubicBezTo>
                  <a:cubicBezTo>
                    <a:pt x="821119" y="225539"/>
                    <a:pt x="819816" y="224563"/>
                    <a:pt x="818841" y="223912"/>
                  </a:cubicBezTo>
                  <a:cubicBezTo>
                    <a:pt x="818189" y="223261"/>
                    <a:pt x="812982" y="222610"/>
                    <a:pt x="809077" y="222285"/>
                  </a:cubicBezTo>
                  <a:cubicBezTo>
                    <a:pt x="808101" y="222285"/>
                    <a:pt x="807124" y="221959"/>
                    <a:pt x="806148" y="221959"/>
                  </a:cubicBezTo>
                  <a:cubicBezTo>
                    <a:pt x="803870" y="221634"/>
                    <a:pt x="802568" y="222285"/>
                    <a:pt x="800941" y="222935"/>
                  </a:cubicBezTo>
                  <a:cubicBezTo>
                    <a:pt x="800289" y="223261"/>
                    <a:pt x="799314" y="223586"/>
                    <a:pt x="798662" y="223912"/>
                  </a:cubicBezTo>
                  <a:cubicBezTo>
                    <a:pt x="797035" y="224237"/>
                    <a:pt x="795733" y="224237"/>
                    <a:pt x="794757" y="223586"/>
                  </a:cubicBezTo>
                  <a:lnTo>
                    <a:pt x="794757" y="223586"/>
                  </a:lnTo>
                  <a:cubicBezTo>
                    <a:pt x="793455" y="222935"/>
                    <a:pt x="792804" y="221959"/>
                    <a:pt x="792153" y="220657"/>
                  </a:cubicBezTo>
                  <a:cubicBezTo>
                    <a:pt x="791502" y="219030"/>
                    <a:pt x="794432" y="216101"/>
                    <a:pt x="797035" y="213172"/>
                  </a:cubicBezTo>
                  <a:cubicBezTo>
                    <a:pt x="798988" y="210894"/>
                    <a:pt x="800615" y="208941"/>
                    <a:pt x="800615" y="208615"/>
                  </a:cubicBezTo>
                  <a:cubicBezTo>
                    <a:pt x="800615" y="207965"/>
                    <a:pt x="800289" y="206337"/>
                    <a:pt x="799639" y="205036"/>
                  </a:cubicBezTo>
                  <a:cubicBezTo>
                    <a:pt x="798988" y="203734"/>
                    <a:pt x="798337" y="202757"/>
                    <a:pt x="797686" y="202106"/>
                  </a:cubicBezTo>
                  <a:lnTo>
                    <a:pt x="797686" y="202106"/>
                  </a:lnTo>
                  <a:cubicBezTo>
                    <a:pt x="797686" y="202106"/>
                    <a:pt x="796710" y="202757"/>
                    <a:pt x="795407" y="204059"/>
                  </a:cubicBezTo>
                  <a:cubicBezTo>
                    <a:pt x="793780" y="205361"/>
                    <a:pt x="792153" y="206988"/>
                    <a:pt x="790201" y="207639"/>
                  </a:cubicBezTo>
                  <a:cubicBezTo>
                    <a:pt x="787923" y="207965"/>
                    <a:pt x="786946" y="206988"/>
                    <a:pt x="786620" y="205361"/>
                  </a:cubicBezTo>
                  <a:cubicBezTo>
                    <a:pt x="786295" y="204059"/>
                    <a:pt x="786620" y="202757"/>
                    <a:pt x="786946" y="201455"/>
                  </a:cubicBezTo>
                  <a:cubicBezTo>
                    <a:pt x="786946" y="200805"/>
                    <a:pt x="787271" y="200479"/>
                    <a:pt x="787271" y="200479"/>
                  </a:cubicBezTo>
                  <a:cubicBezTo>
                    <a:pt x="787271" y="198852"/>
                    <a:pt x="789875" y="196899"/>
                    <a:pt x="791828" y="194946"/>
                  </a:cubicBezTo>
                  <a:cubicBezTo>
                    <a:pt x="792804" y="194296"/>
                    <a:pt x="793455" y="193645"/>
                    <a:pt x="793780" y="193319"/>
                  </a:cubicBezTo>
                  <a:cubicBezTo>
                    <a:pt x="793780" y="193319"/>
                    <a:pt x="793780" y="193319"/>
                    <a:pt x="793455" y="193319"/>
                  </a:cubicBezTo>
                  <a:cubicBezTo>
                    <a:pt x="793129" y="192994"/>
                    <a:pt x="792804" y="192343"/>
                    <a:pt x="792153" y="192017"/>
                  </a:cubicBezTo>
                  <a:cubicBezTo>
                    <a:pt x="790851" y="190716"/>
                    <a:pt x="788898" y="189414"/>
                    <a:pt x="787597" y="188437"/>
                  </a:cubicBezTo>
                  <a:cubicBezTo>
                    <a:pt x="785970" y="187461"/>
                    <a:pt x="778810" y="194296"/>
                    <a:pt x="774579" y="198852"/>
                  </a:cubicBezTo>
                  <a:cubicBezTo>
                    <a:pt x="772626" y="200805"/>
                    <a:pt x="770998" y="202432"/>
                    <a:pt x="770348" y="202432"/>
                  </a:cubicBezTo>
                  <a:lnTo>
                    <a:pt x="770348" y="202432"/>
                  </a:lnTo>
                  <a:cubicBezTo>
                    <a:pt x="768720" y="203083"/>
                    <a:pt x="762211" y="201455"/>
                    <a:pt x="757330" y="200479"/>
                  </a:cubicBezTo>
                  <a:cubicBezTo>
                    <a:pt x="756028" y="200154"/>
                    <a:pt x="755052" y="199828"/>
                    <a:pt x="753750" y="199828"/>
                  </a:cubicBezTo>
                  <a:cubicBezTo>
                    <a:pt x="750496" y="199177"/>
                    <a:pt x="749844" y="197225"/>
                    <a:pt x="748868" y="195597"/>
                  </a:cubicBezTo>
                  <a:cubicBezTo>
                    <a:pt x="748543" y="194946"/>
                    <a:pt x="748217" y="194296"/>
                    <a:pt x="747566" y="194296"/>
                  </a:cubicBezTo>
                  <a:cubicBezTo>
                    <a:pt x="745939" y="193970"/>
                    <a:pt x="737477" y="201781"/>
                    <a:pt x="732270" y="206663"/>
                  </a:cubicBezTo>
                  <a:cubicBezTo>
                    <a:pt x="730317" y="208615"/>
                    <a:pt x="728690" y="209917"/>
                    <a:pt x="728039" y="210243"/>
                  </a:cubicBezTo>
                  <a:lnTo>
                    <a:pt x="728039" y="210243"/>
                  </a:lnTo>
                  <a:cubicBezTo>
                    <a:pt x="727062" y="210894"/>
                    <a:pt x="722832" y="211870"/>
                    <a:pt x="718275" y="212521"/>
                  </a:cubicBezTo>
                  <a:cubicBezTo>
                    <a:pt x="713719" y="213497"/>
                    <a:pt x="708837" y="214474"/>
                    <a:pt x="708187" y="214799"/>
                  </a:cubicBezTo>
                  <a:cubicBezTo>
                    <a:pt x="707861" y="215125"/>
                    <a:pt x="707210" y="216101"/>
                    <a:pt x="706559" y="217403"/>
                  </a:cubicBezTo>
                  <a:cubicBezTo>
                    <a:pt x="705908" y="219030"/>
                    <a:pt x="705257" y="220657"/>
                    <a:pt x="704932" y="221959"/>
                  </a:cubicBezTo>
                  <a:cubicBezTo>
                    <a:pt x="704281" y="223912"/>
                    <a:pt x="700701" y="225539"/>
                    <a:pt x="697121" y="226841"/>
                  </a:cubicBezTo>
                  <a:cubicBezTo>
                    <a:pt x="695169" y="227492"/>
                    <a:pt x="693541" y="228143"/>
                    <a:pt x="692565" y="228794"/>
                  </a:cubicBezTo>
                  <a:cubicBezTo>
                    <a:pt x="691588" y="229445"/>
                    <a:pt x="691914" y="230421"/>
                    <a:pt x="692239" y="231072"/>
                  </a:cubicBezTo>
                  <a:cubicBezTo>
                    <a:pt x="692565" y="231723"/>
                    <a:pt x="692890" y="232373"/>
                    <a:pt x="692565" y="233024"/>
                  </a:cubicBezTo>
                  <a:lnTo>
                    <a:pt x="692565" y="233024"/>
                  </a:lnTo>
                  <a:cubicBezTo>
                    <a:pt x="692565" y="234001"/>
                    <a:pt x="691588" y="235303"/>
                    <a:pt x="690612" y="236279"/>
                  </a:cubicBezTo>
                  <a:cubicBezTo>
                    <a:pt x="689310" y="237581"/>
                    <a:pt x="688008" y="238557"/>
                    <a:pt x="687032" y="238883"/>
                  </a:cubicBezTo>
                  <a:cubicBezTo>
                    <a:pt x="686056" y="239208"/>
                    <a:pt x="681499" y="239534"/>
                    <a:pt x="676943" y="240184"/>
                  </a:cubicBezTo>
                  <a:cubicBezTo>
                    <a:pt x="672061" y="240510"/>
                    <a:pt x="666853" y="241161"/>
                    <a:pt x="665552" y="241486"/>
                  </a:cubicBezTo>
                  <a:lnTo>
                    <a:pt x="665552" y="241486"/>
                  </a:lnTo>
                  <a:lnTo>
                    <a:pt x="665552" y="241486"/>
                  </a:lnTo>
                  <a:lnTo>
                    <a:pt x="665552" y="241486"/>
                  </a:lnTo>
                  <a:cubicBezTo>
                    <a:pt x="664250" y="241812"/>
                    <a:pt x="663925" y="241812"/>
                    <a:pt x="663599" y="242137"/>
                  </a:cubicBezTo>
                  <a:cubicBezTo>
                    <a:pt x="663274" y="242137"/>
                    <a:pt x="662948" y="242463"/>
                    <a:pt x="662623" y="243114"/>
                  </a:cubicBezTo>
                  <a:lnTo>
                    <a:pt x="662623" y="243114"/>
                  </a:lnTo>
                  <a:lnTo>
                    <a:pt x="661972" y="243764"/>
                  </a:lnTo>
                  <a:lnTo>
                    <a:pt x="661972" y="243764"/>
                  </a:lnTo>
                  <a:cubicBezTo>
                    <a:pt x="661321" y="244415"/>
                    <a:pt x="661972" y="245717"/>
                    <a:pt x="662948" y="247019"/>
                  </a:cubicBezTo>
                  <a:cubicBezTo>
                    <a:pt x="663274" y="247670"/>
                    <a:pt x="663925" y="248321"/>
                    <a:pt x="664250" y="248972"/>
                  </a:cubicBezTo>
                  <a:cubicBezTo>
                    <a:pt x="664575" y="249623"/>
                    <a:pt x="667505" y="249948"/>
                    <a:pt x="670108" y="250273"/>
                  </a:cubicBezTo>
                  <a:cubicBezTo>
                    <a:pt x="672712" y="250599"/>
                    <a:pt x="674990" y="250924"/>
                    <a:pt x="675641" y="251901"/>
                  </a:cubicBezTo>
                  <a:cubicBezTo>
                    <a:pt x="676943" y="253528"/>
                    <a:pt x="675966" y="255155"/>
                    <a:pt x="674990" y="257108"/>
                  </a:cubicBezTo>
                  <a:lnTo>
                    <a:pt x="674990" y="257108"/>
                  </a:lnTo>
                  <a:cubicBezTo>
                    <a:pt x="674665" y="258084"/>
                    <a:pt x="674014" y="258735"/>
                    <a:pt x="674014" y="259386"/>
                  </a:cubicBezTo>
                  <a:cubicBezTo>
                    <a:pt x="674014" y="260037"/>
                    <a:pt x="674339" y="261014"/>
                    <a:pt x="674990" y="262315"/>
                  </a:cubicBezTo>
                  <a:cubicBezTo>
                    <a:pt x="675641" y="263617"/>
                    <a:pt x="676292" y="264593"/>
                    <a:pt x="676292" y="266221"/>
                  </a:cubicBezTo>
                  <a:cubicBezTo>
                    <a:pt x="676292" y="269150"/>
                    <a:pt x="674665" y="269801"/>
                    <a:pt x="673038" y="271103"/>
                  </a:cubicBezTo>
                  <a:lnTo>
                    <a:pt x="673038" y="271103"/>
                  </a:lnTo>
                  <a:lnTo>
                    <a:pt x="672387" y="271428"/>
                  </a:lnTo>
                  <a:lnTo>
                    <a:pt x="672387" y="271428"/>
                  </a:lnTo>
                  <a:cubicBezTo>
                    <a:pt x="671084" y="272079"/>
                    <a:pt x="669783" y="271753"/>
                    <a:pt x="668156" y="271428"/>
                  </a:cubicBezTo>
                  <a:cubicBezTo>
                    <a:pt x="667179" y="271103"/>
                    <a:pt x="665878" y="270777"/>
                    <a:pt x="664250" y="270777"/>
                  </a:cubicBezTo>
                  <a:cubicBezTo>
                    <a:pt x="662297" y="270777"/>
                    <a:pt x="657416" y="271103"/>
                    <a:pt x="651883" y="271428"/>
                  </a:cubicBezTo>
                  <a:cubicBezTo>
                    <a:pt x="647001" y="271753"/>
                    <a:pt x="641794" y="272079"/>
                    <a:pt x="638865" y="272404"/>
                  </a:cubicBezTo>
                  <a:cubicBezTo>
                    <a:pt x="635610" y="272404"/>
                    <a:pt x="633007" y="271103"/>
                    <a:pt x="630729" y="269801"/>
                  </a:cubicBezTo>
                  <a:cubicBezTo>
                    <a:pt x="629101" y="268824"/>
                    <a:pt x="627474" y="267848"/>
                    <a:pt x="625521" y="267848"/>
                  </a:cubicBezTo>
                  <a:cubicBezTo>
                    <a:pt x="622917" y="267848"/>
                    <a:pt x="621616" y="268824"/>
                    <a:pt x="619988" y="269801"/>
                  </a:cubicBezTo>
                  <a:cubicBezTo>
                    <a:pt x="618687" y="270452"/>
                    <a:pt x="617385" y="271428"/>
                    <a:pt x="615432" y="272079"/>
                  </a:cubicBezTo>
                  <a:cubicBezTo>
                    <a:pt x="613154" y="273055"/>
                    <a:pt x="611201" y="273381"/>
                    <a:pt x="609899" y="273055"/>
                  </a:cubicBezTo>
                  <a:cubicBezTo>
                    <a:pt x="608598" y="273055"/>
                    <a:pt x="607621" y="272730"/>
                    <a:pt x="606320" y="272079"/>
                  </a:cubicBezTo>
                  <a:cubicBezTo>
                    <a:pt x="605343" y="271428"/>
                    <a:pt x="603065" y="270777"/>
                    <a:pt x="600787" y="270452"/>
                  </a:cubicBezTo>
                  <a:lnTo>
                    <a:pt x="600787" y="270452"/>
                  </a:lnTo>
                  <a:cubicBezTo>
                    <a:pt x="599160" y="270126"/>
                    <a:pt x="597858" y="270126"/>
                    <a:pt x="596881" y="270126"/>
                  </a:cubicBezTo>
                  <a:cubicBezTo>
                    <a:pt x="595580" y="270452"/>
                    <a:pt x="593626" y="270126"/>
                    <a:pt x="591674" y="269475"/>
                  </a:cubicBezTo>
                  <a:cubicBezTo>
                    <a:pt x="589396" y="268499"/>
                    <a:pt x="586792" y="266872"/>
                    <a:pt x="585165" y="265895"/>
                  </a:cubicBezTo>
                  <a:cubicBezTo>
                    <a:pt x="583538" y="264919"/>
                    <a:pt x="582236" y="263292"/>
                    <a:pt x="581585" y="261990"/>
                  </a:cubicBezTo>
                  <a:cubicBezTo>
                    <a:pt x="580608" y="260363"/>
                    <a:pt x="580283" y="258410"/>
                    <a:pt x="580934" y="257108"/>
                  </a:cubicBezTo>
                  <a:lnTo>
                    <a:pt x="580934" y="257108"/>
                  </a:lnTo>
                  <a:cubicBezTo>
                    <a:pt x="581260" y="256782"/>
                    <a:pt x="581260" y="256132"/>
                    <a:pt x="581585" y="255806"/>
                  </a:cubicBezTo>
                  <a:cubicBezTo>
                    <a:pt x="581911" y="254830"/>
                    <a:pt x="582561" y="253854"/>
                    <a:pt x="582561" y="253854"/>
                  </a:cubicBezTo>
                  <a:cubicBezTo>
                    <a:pt x="582561" y="253854"/>
                    <a:pt x="582236" y="253203"/>
                    <a:pt x="581585" y="252552"/>
                  </a:cubicBezTo>
                  <a:cubicBezTo>
                    <a:pt x="580283" y="250924"/>
                    <a:pt x="578656" y="248321"/>
                    <a:pt x="578330" y="247019"/>
                  </a:cubicBezTo>
                  <a:cubicBezTo>
                    <a:pt x="578005" y="245717"/>
                    <a:pt x="578981" y="243114"/>
                    <a:pt x="579958" y="240184"/>
                  </a:cubicBezTo>
                  <a:cubicBezTo>
                    <a:pt x="580934" y="237581"/>
                    <a:pt x="581585" y="234977"/>
                    <a:pt x="581585" y="234326"/>
                  </a:cubicBezTo>
                  <a:cubicBezTo>
                    <a:pt x="581260" y="233675"/>
                    <a:pt x="580283" y="233024"/>
                    <a:pt x="578981" y="232373"/>
                  </a:cubicBezTo>
                  <a:lnTo>
                    <a:pt x="578981" y="232373"/>
                  </a:lnTo>
                  <a:cubicBezTo>
                    <a:pt x="578005" y="231723"/>
                    <a:pt x="576703" y="231397"/>
                    <a:pt x="576052" y="231723"/>
                  </a:cubicBezTo>
                  <a:cubicBezTo>
                    <a:pt x="575402" y="232048"/>
                    <a:pt x="573774" y="233024"/>
                    <a:pt x="571821" y="234001"/>
                  </a:cubicBezTo>
                  <a:cubicBezTo>
                    <a:pt x="569543" y="235628"/>
                    <a:pt x="566614" y="237255"/>
                    <a:pt x="564011" y="238557"/>
                  </a:cubicBezTo>
                  <a:cubicBezTo>
                    <a:pt x="563360" y="238883"/>
                    <a:pt x="562708" y="238883"/>
                    <a:pt x="562383" y="239208"/>
                  </a:cubicBezTo>
                  <a:cubicBezTo>
                    <a:pt x="562058" y="241161"/>
                    <a:pt x="561407" y="245066"/>
                    <a:pt x="560756" y="247670"/>
                  </a:cubicBezTo>
                  <a:cubicBezTo>
                    <a:pt x="560430" y="249297"/>
                    <a:pt x="559454" y="252877"/>
                    <a:pt x="558803" y="256132"/>
                  </a:cubicBezTo>
                  <a:cubicBezTo>
                    <a:pt x="558152" y="258735"/>
                    <a:pt x="557827" y="261014"/>
                    <a:pt x="557502" y="261990"/>
                  </a:cubicBezTo>
                  <a:cubicBezTo>
                    <a:pt x="557176" y="262966"/>
                    <a:pt x="559129" y="265244"/>
                    <a:pt x="560430" y="266872"/>
                  </a:cubicBezTo>
                  <a:cubicBezTo>
                    <a:pt x="561733" y="268173"/>
                    <a:pt x="562383" y="269150"/>
                    <a:pt x="562708" y="270126"/>
                  </a:cubicBezTo>
                  <a:cubicBezTo>
                    <a:pt x="562708" y="271103"/>
                    <a:pt x="562383" y="273381"/>
                    <a:pt x="561733" y="275659"/>
                  </a:cubicBezTo>
                  <a:cubicBezTo>
                    <a:pt x="561081" y="278263"/>
                    <a:pt x="560105" y="281191"/>
                    <a:pt x="559780" y="281842"/>
                  </a:cubicBezTo>
                  <a:lnTo>
                    <a:pt x="559780" y="281842"/>
                  </a:lnTo>
                  <a:cubicBezTo>
                    <a:pt x="558803" y="283144"/>
                    <a:pt x="556851" y="283144"/>
                    <a:pt x="554572" y="282819"/>
                  </a:cubicBezTo>
                  <a:cubicBezTo>
                    <a:pt x="553921" y="282819"/>
                    <a:pt x="552945" y="282819"/>
                    <a:pt x="551969" y="282819"/>
                  </a:cubicBezTo>
                  <a:cubicBezTo>
                    <a:pt x="550667" y="282819"/>
                    <a:pt x="547087" y="282819"/>
                    <a:pt x="544158" y="283144"/>
                  </a:cubicBezTo>
                  <a:cubicBezTo>
                    <a:pt x="540903" y="283144"/>
                    <a:pt x="537324" y="283470"/>
                    <a:pt x="536672" y="283470"/>
                  </a:cubicBezTo>
                  <a:cubicBezTo>
                    <a:pt x="535045" y="283795"/>
                    <a:pt x="534069" y="282168"/>
                    <a:pt x="533093" y="280866"/>
                  </a:cubicBezTo>
                  <a:cubicBezTo>
                    <a:pt x="532442" y="279890"/>
                    <a:pt x="531790" y="278588"/>
                    <a:pt x="530815" y="278263"/>
                  </a:cubicBezTo>
                  <a:cubicBezTo>
                    <a:pt x="530163" y="277937"/>
                    <a:pt x="528862" y="279239"/>
                    <a:pt x="527560" y="280541"/>
                  </a:cubicBezTo>
                  <a:cubicBezTo>
                    <a:pt x="526584" y="281517"/>
                    <a:pt x="525607" y="282493"/>
                    <a:pt x="524631" y="282819"/>
                  </a:cubicBezTo>
                  <a:cubicBezTo>
                    <a:pt x="523003" y="283470"/>
                    <a:pt x="520725" y="282168"/>
                    <a:pt x="518121" y="280541"/>
                  </a:cubicBezTo>
                  <a:cubicBezTo>
                    <a:pt x="515843" y="279239"/>
                    <a:pt x="513240" y="277612"/>
                    <a:pt x="510962" y="277286"/>
                  </a:cubicBezTo>
                  <a:cubicBezTo>
                    <a:pt x="508358" y="276961"/>
                    <a:pt x="506406" y="276961"/>
                    <a:pt x="504453" y="276961"/>
                  </a:cubicBezTo>
                  <a:cubicBezTo>
                    <a:pt x="502500" y="276961"/>
                    <a:pt x="500222" y="276961"/>
                    <a:pt x="497618" y="276961"/>
                  </a:cubicBezTo>
                  <a:cubicBezTo>
                    <a:pt x="493062" y="276961"/>
                    <a:pt x="492736" y="274032"/>
                    <a:pt x="492736" y="271753"/>
                  </a:cubicBezTo>
                  <a:cubicBezTo>
                    <a:pt x="492736" y="271103"/>
                    <a:pt x="492736" y="270452"/>
                    <a:pt x="492411" y="270126"/>
                  </a:cubicBezTo>
                  <a:cubicBezTo>
                    <a:pt x="492411" y="270126"/>
                    <a:pt x="491109" y="270452"/>
                    <a:pt x="489807" y="271103"/>
                  </a:cubicBezTo>
                  <a:lnTo>
                    <a:pt x="489807" y="271103"/>
                  </a:lnTo>
                  <a:cubicBezTo>
                    <a:pt x="486553" y="272404"/>
                    <a:pt x="482972" y="274032"/>
                    <a:pt x="481020" y="270452"/>
                  </a:cubicBezTo>
                  <a:cubicBezTo>
                    <a:pt x="479718" y="268173"/>
                    <a:pt x="473860" y="265895"/>
                    <a:pt x="469629" y="264268"/>
                  </a:cubicBezTo>
                  <a:cubicBezTo>
                    <a:pt x="467351" y="263292"/>
                    <a:pt x="465724" y="262641"/>
                    <a:pt x="465072" y="262315"/>
                  </a:cubicBezTo>
                  <a:cubicBezTo>
                    <a:pt x="463445" y="261014"/>
                    <a:pt x="463120" y="258735"/>
                    <a:pt x="462794" y="256782"/>
                  </a:cubicBezTo>
                  <a:cubicBezTo>
                    <a:pt x="462794" y="256132"/>
                    <a:pt x="462794" y="255481"/>
                    <a:pt x="462469" y="255155"/>
                  </a:cubicBezTo>
                  <a:cubicBezTo>
                    <a:pt x="462469" y="254830"/>
                    <a:pt x="459866" y="253854"/>
                    <a:pt x="457913" y="252877"/>
                  </a:cubicBezTo>
                  <a:cubicBezTo>
                    <a:pt x="456936" y="252552"/>
                    <a:pt x="455960" y="251901"/>
                    <a:pt x="455309" y="251901"/>
                  </a:cubicBezTo>
                  <a:cubicBezTo>
                    <a:pt x="454658" y="251575"/>
                    <a:pt x="454007" y="251250"/>
                    <a:pt x="452706" y="250924"/>
                  </a:cubicBezTo>
                  <a:cubicBezTo>
                    <a:pt x="451404" y="250599"/>
                    <a:pt x="449776" y="250273"/>
                    <a:pt x="447498" y="250599"/>
                  </a:cubicBezTo>
                  <a:cubicBezTo>
                    <a:pt x="444244" y="250599"/>
                    <a:pt x="443593" y="251250"/>
                    <a:pt x="442942" y="251901"/>
                  </a:cubicBezTo>
                  <a:cubicBezTo>
                    <a:pt x="442616" y="252226"/>
                    <a:pt x="442291" y="252552"/>
                    <a:pt x="441966" y="252552"/>
                  </a:cubicBezTo>
                  <a:cubicBezTo>
                    <a:pt x="440663" y="253528"/>
                    <a:pt x="437409" y="252552"/>
                    <a:pt x="434480" y="251901"/>
                  </a:cubicBezTo>
                  <a:cubicBezTo>
                    <a:pt x="433829" y="251575"/>
                    <a:pt x="432853" y="251575"/>
                    <a:pt x="432527" y="251575"/>
                  </a:cubicBezTo>
                  <a:cubicBezTo>
                    <a:pt x="431551" y="251250"/>
                    <a:pt x="431551" y="251575"/>
                    <a:pt x="430900" y="252226"/>
                  </a:cubicBezTo>
                  <a:cubicBezTo>
                    <a:pt x="430249" y="252877"/>
                    <a:pt x="429598" y="253854"/>
                    <a:pt x="428297" y="254504"/>
                  </a:cubicBezTo>
                  <a:cubicBezTo>
                    <a:pt x="426018" y="256132"/>
                    <a:pt x="424717" y="255481"/>
                    <a:pt x="424066" y="254179"/>
                  </a:cubicBezTo>
                  <a:cubicBezTo>
                    <a:pt x="423740" y="253854"/>
                    <a:pt x="423740" y="253203"/>
                    <a:pt x="423415" y="252877"/>
                  </a:cubicBezTo>
                  <a:cubicBezTo>
                    <a:pt x="423415" y="252552"/>
                    <a:pt x="423089" y="251901"/>
                    <a:pt x="422763" y="251575"/>
                  </a:cubicBezTo>
                  <a:lnTo>
                    <a:pt x="422763" y="251575"/>
                  </a:lnTo>
                  <a:cubicBezTo>
                    <a:pt x="422113" y="250924"/>
                    <a:pt x="416580" y="250273"/>
                    <a:pt x="413326" y="249948"/>
                  </a:cubicBezTo>
                  <a:cubicBezTo>
                    <a:pt x="412024" y="249948"/>
                    <a:pt x="411048" y="249623"/>
                    <a:pt x="410722" y="249623"/>
                  </a:cubicBezTo>
                  <a:cubicBezTo>
                    <a:pt x="409095" y="249297"/>
                    <a:pt x="408770" y="247344"/>
                    <a:pt x="408444" y="245392"/>
                  </a:cubicBezTo>
                  <a:cubicBezTo>
                    <a:pt x="408444" y="244415"/>
                    <a:pt x="408118" y="243764"/>
                    <a:pt x="408118" y="243439"/>
                  </a:cubicBezTo>
                  <a:cubicBezTo>
                    <a:pt x="407793" y="243114"/>
                    <a:pt x="402586" y="241161"/>
                    <a:pt x="397704" y="239534"/>
                  </a:cubicBezTo>
                  <a:cubicBezTo>
                    <a:pt x="395426" y="238557"/>
                    <a:pt x="393148" y="237906"/>
                    <a:pt x="391845" y="237255"/>
                  </a:cubicBezTo>
                  <a:cubicBezTo>
                    <a:pt x="389893" y="236605"/>
                    <a:pt x="389567" y="236930"/>
                    <a:pt x="389242" y="237581"/>
                  </a:cubicBezTo>
                  <a:lnTo>
                    <a:pt x="389242" y="237581"/>
                  </a:lnTo>
                  <a:cubicBezTo>
                    <a:pt x="388591" y="238232"/>
                    <a:pt x="388266" y="238883"/>
                    <a:pt x="386964" y="239208"/>
                  </a:cubicBezTo>
                  <a:cubicBezTo>
                    <a:pt x="384035" y="240510"/>
                    <a:pt x="379479" y="236930"/>
                    <a:pt x="377200" y="235303"/>
                  </a:cubicBezTo>
                  <a:cubicBezTo>
                    <a:pt x="376875" y="234977"/>
                    <a:pt x="376549" y="234652"/>
                    <a:pt x="376549" y="234652"/>
                  </a:cubicBezTo>
                  <a:cubicBezTo>
                    <a:pt x="375899" y="234326"/>
                    <a:pt x="369715" y="228468"/>
                    <a:pt x="366461" y="225214"/>
                  </a:cubicBezTo>
                  <a:cubicBezTo>
                    <a:pt x="365158" y="224237"/>
                    <a:pt x="364508" y="223261"/>
                    <a:pt x="364182" y="222935"/>
                  </a:cubicBezTo>
                  <a:cubicBezTo>
                    <a:pt x="363857" y="222610"/>
                    <a:pt x="358975" y="219355"/>
                    <a:pt x="355070" y="217077"/>
                  </a:cubicBezTo>
                  <a:cubicBezTo>
                    <a:pt x="352466" y="215450"/>
                    <a:pt x="350188" y="214148"/>
                    <a:pt x="350188" y="214148"/>
                  </a:cubicBezTo>
                  <a:cubicBezTo>
                    <a:pt x="349862" y="214148"/>
                    <a:pt x="350188" y="214474"/>
                    <a:pt x="349862" y="214799"/>
                  </a:cubicBezTo>
                  <a:cubicBezTo>
                    <a:pt x="349212" y="215775"/>
                    <a:pt x="348235" y="216752"/>
                    <a:pt x="347258" y="216752"/>
                  </a:cubicBezTo>
                  <a:cubicBezTo>
                    <a:pt x="345957" y="216752"/>
                    <a:pt x="343027" y="214799"/>
                    <a:pt x="340099" y="212846"/>
                  </a:cubicBezTo>
                  <a:cubicBezTo>
                    <a:pt x="338797" y="212196"/>
                    <a:pt x="337821" y="211219"/>
                    <a:pt x="336844" y="210568"/>
                  </a:cubicBezTo>
                  <a:cubicBezTo>
                    <a:pt x="333264" y="208290"/>
                    <a:pt x="334891" y="204385"/>
                    <a:pt x="335543" y="202432"/>
                  </a:cubicBezTo>
                  <a:lnTo>
                    <a:pt x="335543" y="202432"/>
                  </a:lnTo>
                  <a:cubicBezTo>
                    <a:pt x="335543" y="202106"/>
                    <a:pt x="335868" y="202106"/>
                    <a:pt x="335868" y="202106"/>
                  </a:cubicBezTo>
                  <a:cubicBezTo>
                    <a:pt x="335868" y="201130"/>
                    <a:pt x="339448" y="195923"/>
                    <a:pt x="340749" y="194296"/>
                  </a:cubicBezTo>
                  <a:cubicBezTo>
                    <a:pt x="340749" y="193319"/>
                    <a:pt x="340424" y="190716"/>
                    <a:pt x="339773" y="190065"/>
                  </a:cubicBezTo>
                  <a:cubicBezTo>
                    <a:pt x="338471" y="188112"/>
                    <a:pt x="341400" y="186159"/>
                    <a:pt x="343353" y="184857"/>
                  </a:cubicBezTo>
                  <a:cubicBezTo>
                    <a:pt x="343679" y="184532"/>
                    <a:pt x="344004" y="184532"/>
                    <a:pt x="344330" y="184206"/>
                  </a:cubicBezTo>
                  <a:cubicBezTo>
                    <a:pt x="344655" y="183881"/>
                    <a:pt x="344330" y="181928"/>
                    <a:pt x="344330" y="180301"/>
                  </a:cubicBezTo>
                  <a:cubicBezTo>
                    <a:pt x="344330" y="179650"/>
                    <a:pt x="344330" y="178999"/>
                    <a:pt x="344330" y="178348"/>
                  </a:cubicBezTo>
                  <a:cubicBezTo>
                    <a:pt x="344330" y="176721"/>
                    <a:pt x="352466" y="170863"/>
                    <a:pt x="357348" y="167608"/>
                  </a:cubicBezTo>
                  <a:lnTo>
                    <a:pt x="359300" y="166307"/>
                  </a:lnTo>
                  <a:cubicBezTo>
                    <a:pt x="357673" y="165330"/>
                    <a:pt x="354093" y="163703"/>
                    <a:pt x="350839" y="162076"/>
                  </a:cubicBezTo>
                  <a:cubicBezTo>
                    <a:pt x="345957" y="159472"/>
                    <a:pt x="341075" y="157194"/>
                    <a:pt x="340099" y="156218"/>
                  </a:cubicBezTo>
                  <a:cubicBezTo>
                    <a:pt x="338471" y="154590"/>
                    <a:pt x="339448" y="152637"/>
                    <a:pt x="340099" y="150685"/>
                  </a:cubicBezTo>
                  <a:cubicBezTo>
                    <a:pt x="340424" y="150034"/>
                    <a:pt x="340424" y="149708"/>
                    <a:pt x="340424" y="149708"/>
                  </a:cubicBezTo>
                  <a:cubicBezTo>
                    <a:pt x="340424" y="149383"/>
                    <a:pt x="336193" y="148407"/>
                    <a:pt x="331312" y="146779"/>
                  </a:cubicBezTo>
                  <a:cubicBezTo>
                    <a:pt x="324152" y="144176"/>
                    <a:pt x="315690" y="140921"/>
                    <a:pt x="315364" y="138969"/>
                  </a:cubicBezTo>
                  <a:cubicBezTo>
                    <a:pt x="315364" y="138318"/>
                    <a:pt x="314388" y="136690"/>
                    <a:pt x="313086" y="134738"/>
                  </a:cubicBezTo>
                  <a:cubicBezTo>
                    <a:pt x="311784" y="132785"/>
                    <a:pt x="310157" y="130832"/>
                    <a:pt x="308530" y="129530"/>
                  </a:cubicBezTo>
                  <a:cubicBezTo>
                    <a:pt x="307879" y="128879"/>
                    <a:pt x="307553" y="129205"/>
                    <a:pt x="307553" y="129205"/>
                  </a:cubicBezTo>
                  <a:cubicBezTo>
                    <a:pt x="307228" y="129530"/>
                    <a:pt x="306903" y="130507"/>
                    <a:pt x="306252" y="131483"/>
                  </a:cubicBezTo>
                  <a:cubicBezTo>
                    <a:pt x="305926" y="132460"/>
                    <a:pt x="305600" y="133436"/>
                    <a:pt x="304950" y="134087"/>
                  </a:cubicBezTo>
                  <a:cubicBezTo>
                    <a:pt x="304625" y="134412"/>
                    <a:pt x="304625" y="134412"/>
                    <a:pt x="304299" y="134738"/>
                  </a:cubicBezTo>
                  <a:cubicBezTo>
                    <a:pt x="303648" y="135063"/>
                    <a:pt x="302997" y="135063"/>
                    <a:pt x="302346" y="134738"/>
                  </a:cubicBezTo>
                  <a:cubicBezTo>
                    <a:pt x="301695" y="134412"/>
                    <a:pt x="301370" y="134087"/>
                    <a:pt x="300719" y="133761"/>
                  </a:cubicBezTo>
                  <a:cubicBezTo>
                    <a:pt x="299091" y="132460"/>
                    <a:pt x="297464" y="130181"/>
                    <a:pt x="296488" y="127903"/>
                  </a:cubicBezTo>
                  <a:cubicBezTo>
                    <a:pt x="295186" y="125299"/>
                    <a:pt x="296488" y="120743"/>
                    <a:pt x="297139" y="116838"/>
                  </a:cubicBezTo>
                  <a:cubicBezTo>
                    <a:pt x="297464" y="115210"/>
                    <a:pt x="297790" y="113583"/>
                    <a:pt x="297790" y="113258"/>
                  </a:cubicBezTo>
                  <a:cubicBezTo>
                    <a:pt x="297464" y="112607"/>
                    <a:pt x="296488" y="110979"/>
                    <a:pt x="294535" y="109027"/>
                  </a:cubicBezTo>
                  <a:cubicBezTo>
                    <a:pt x="293559" y="107725"/>
                    <a:pt x="292257" y="106423"/>
                    <a:pt x="290955" y="104796"/>
                  </a:cubicBezTo>
                  <a:cubicBezTo>
                    <a:pt x="289003" y="102518"/>
                    <a:pt x="288352" y="100240"/>
                    <a:pt x="288026" y="98287"/>
                  </a:cubicBezTo>
                  <a:cubicBezTo>
                    <a:pt x="287700" y="96334"/>
                    <a:pt x="288026" y="94707"/>
                    <a:pt x="288026" y="93080"/>
                  </a:cubicBezTo>
                  <a:cubicBezTo>
                    <a:pt x="288352" y="89500"/>
                    <a:pt x="293234" y="89174"/>
                    <a:pt x="295837" y="88849"/>
                  </a:cubicBezTo>
                  <a:cubicBezTo>
                    <a:pt x="296488" y="88849"/>
                    <a:pt x="296813" y="88849"/>
                    <a:pt x="297139" y="88849"/>
                  </a:cubicBezTo>
                  <a:lnTo>
                    <a:pt x="297139" y="88849"/>
                  </a:lnTo>
                  <a:cubicBezTo>
                    <a:pt x="298766" y="88198"/>
                    <a:pt x="301044" y="91452"/>
                    <a:pt x="303322" y="94707"/>
                  </a:cubicBezTo>
                  <a:cubicBezTo>
                    <a:pt x="304299" y="96009"/>
                    <a:pt x="305275" y="97310"/>
                    <a:pt x="305600" y="97961"/>
                  </a:cubicBezTo>
                  <a:cubicBezTo>
                    <a:pt x="306252" y="97636"/>
                    <a:pt x="308530" y="95683"/>
                    <a:pt x="310808" y="93730"/>
                  </a:cubicBezTo>
                  <a:cubicBezTo>
                    <a:pt x="313737" y="91127"/>
                    <a:pt x="316340" y="88198"/>
                    <a:pt x="317317" y="86570"/>
                  </a:cubicBezTo>
                  <a:lnTo>
                    <a:pt x="317317" y="86570"/>
                  </a:lnTo>
                  <a:cubicBezTo>
                    <a:pt x="317317" y="86570"/>
                    <a:pt x="317317" y="86245"/>
                    <a:pt x="317317" y="86245"/>
                  </a:cubicBezTo>
                  <a:cubicBezTo>
                    <a:pt x="317317" y="84943"/>
                    <a:pt x="317317" y="82340"/>
                    <a:pt x="316991" y="80061"/>
                  </a:cubicBezTo>
                  <a:cubicBezTo>
                    <a:pt x="316666" y="78109"/>
                    <a:pt x="316340" y="76156"/>
                    <a:pt x="316015" y="75180"/>
                  </a:cubicBezTo>
                  <a:cubicBezTo>
                    <a:pt x="316015" y="74854"/>
                    <a:pt x="313737" y="74203"/>
                    <a:pt x="311459" y="73227"/>
                  </a:cubicBezTo>
                  <a:cubicBezTo>
                    <a:pt x="307553" y="71600"/>
                    <a:pt x="303322" y="69972"/>
                    <a:pt x="302346" y="67369"/>
                  </a:cubicBezTo>
                  <a:lnTo>
                    <a:pt x="302346" y="67369"/>
                  </a:lnTo>
                  <a:cubicBezTo>
                    <a:pt x="301695" y="65091"/>
                    <a:pt x="299743" y="58907"/>
                    <a:pt x="298440" y="53700"/>
                  </a:cubicBezTo>
                  <a:cubicBezTo>
                    <a:pt x="297464" y="50120"/>
                    <a:pt x="296813" y="46540"/>
                    <a:pt x="296813" y="45563"/>
                  </a:cubicBezTo>
                  <a:cubicBezTo>
                    <a:pt x="296813" y="43611"/>
                    <a:pt x="298766" y="41658"/>
                    <a:pt x="300394" y="39380"/>
                  </a:cubicBezTo>
                  <a:cubicBezTo>
                    <a:pt x="301695" y="38078"/>
                    <a:pt x="302672" y="36776"/>
                    <a:pt x="302672" y="36451"/>
                  </a:cubicBezTo>
                  <a:cubicBezTo>
                    <a:pt x="302672" y="36125"/>
                    <a:pt x="298116" y="34173"/>
                    <a:pt x="293884" y="32220"/>
                  </a:cubicBezTo>
                  <a:cubicBezTo>
                    <a:pt x="289328" y="30267"/>
                    <a:pt x="284772" y="27989"/>
                    <a:pt x="284121" y="26687"/>
                  </a:cubicBezTo>
                  <a:lnTo>
                    <a:pt x="284121" y="26687"/>
                  </a:lnTo>
                  <a:cubicBezTo>
                    <a:pt x="283470" y="25385"/>
                    <a:pt x="281191" y="19202"/>
                    <a:pt x="279564" y="13994"/>
                  </a:cubicBezTo>
                  <a:cubicBezTo>
                    <a:pt x="278263" y="10089"/>
                    <a:pt x="277286" y="6834"/>
                    <a:pt x="277286" y="5858"/>
                  </a:cubicBezTo>
                  <a:cubicBezTo>
                    <a:pt x="277286" y="4882"/>
                    <a:pt x="277286" y="3255"/>
                    <a:pt x="276961" y="1953"/>
                  </a:cubicBezTo>
                  <a:cubicBezTo>
                    <a:pt x="276961" y="1302"/>
                    <a:pt x="276635" y="651"/>
                    <a:pt x="276310" y="0"/>
                  </a:cubicBezTo>
                  <a:cubicBezTo>
                    <a:pt x="271428" y="1953"/>
                    <a:pt x="267848" y="1302"/>
                    <a:pt x="265570" y="1302"/>
                  </a:cubicBezTo>
                  <a:cubicBezTo>
                    <a:pt x="265244" y="1302"/>
                    <a:pt x="264919" y="1302"/>
                    <a:pt x="264594" y="1302"/>
                  </a:cubicBezTo>
                  <a:cubicBezTo>
                    <a:pt x="263617" y="1302"/>
                    <a:pt x="261339" y="651"/>
                    <a:pt x="258735" y="325"/>
                  </a:cubicBezTo>
                  <a:cubicBezTo>
                    <a:pt x="257759" y="2604"/>
                    <a:pt x="254830" y="9764"/>
                    <a:pt x="252226" y="13994"/>
                  </a:cubicBezTo>
                  <a:cubicBezTo>
                    <a:pt x="250599" y="16273"/>
                    <a:pt x="248972" y="18876"/>
                    <a:pt x="247344" y="20504"/>
                  </a:cubicBezTo>
                  <a:cubicBezTo>
                    <a:pt x="245717" y="22456"/>
                    <a:pt x="243764" y="24083"/>
                    <a:pt x="242463" y="25060"/>
                  </a:cubicBezTo>
                  <a:cubicBezTo>
                    <a:pt x="241161" y="26036"/>
                    <a:pt x="238557" y="26362"/>
                    <a:pt x="235628" y="26687"/>
                  </a:cubicBezTo>
                  <a:cubicBezTo>
                    <a:pt x="233025" y="27013"/>
                    <a:pt x="230421" y="27338"/>
                    <a:pt x="228794" y="27989"/>
                  </a:cubicBezTo>
                  <a:lnTo>
                    <a:pt x="226516" y="28965"/>
                  </a:lnTo>
                  <a:cubicBezTo>
                    <a:pt x="222610" y="30592"/>
                    <a:pt x="218054" y="32545"/>
                    <a:pt x="215776" y="33196"/>
                  </a:cubicBezTo>
                  <a:cubicBezTo>
                    <a:pt x="213172" y="33522"/>
                    <a:pt x="207964" y="33196"/>
                    <a:pt x="205036" y="32871"/>
                  </a:cubicBezTo>
                  <a:lnTo>
                    <a:pt x="204710" y="32871"/>
                  </a:lnTo>
                  <a:cubicBezTo>
                    <a:pt x="202758" y="32545"/>
                    <a:pt x="200805" y="31243"/>
                    <a:pt x="199177" y="30267"/>
                  </a:cubicBezTo>
                  <a:cubicBezTo>
                    <a:pt x="198201" y="29616"/>
                    <a:pt x="197225" y="28965"/>
                    <a:pt x="196899" y="28965"/>
                  </a:cubicBezTo>
                  <a:lnTo>
                    <a:pt x="196899" y="28965"/>
                  </a:lnTo>
                  <a:cubicBezTo>
                    <a:pt x="195923" y="28640"/>
                    <a:pt x="193319" y="28314"/>
                    <a:pt x="190390" y="27989"/>
                  </a:cubicBezTo>
                  <a:cubicBezTo>
                    <a:pt x="187786" y="27664"/>
                    <a:pt x="184858" y="27338"/>
                    <a:pt x="182905" y="27338"/>
                  </a:cubicBezTo>
                  <a:cubicBezTo>
                    <a:pt x="180952" y="27338"/>
                    <a:pt x="176396" y="27338"/>
                    <a:pt x="172816" y="27664"/>
                  </a:cubicBezTo>
                  <a:cubicBezTo>
                    <a:pt x="169236" y="27989"/>
                    <a:pt x="165981" y="27989"/>
                    <a:pt x="165655" y="28314"/>
                  </a:cubicBezTo>
                  <a:cubicBezTo>
                    <a:pt x="165330" y="28640"/>
                    <a:pt x="165005" y="28965"/>
                    <a:pt x="164680" y="29616"/>
                  </a:cubicBezTo>
                  <a:lnTo>
                    <a:pt x="164680" y="29616"/>
                  </a:lnTo>
                  <a:cubicBezTo>
                    <a:pt x="163052" y="31569"/>
                    <a:pt x="160449" y="34498"/>
                    <a:pt x="159472" y="36451"/>
                  </a:cubicBezTo>
                  <a:cubicBezTo>
                    <a:pt x="159472" y="36451"/>
                    <a:pt x="159472" y="36776"/>
                    <a:pt x="159798" y="36776"/>
                  </a:cubicBezTo>
                  <a:cubicBezTo>
                    <a:pt x="160449" y="37102"/>
                    <a:pt x="161425" y="37427"/>
                    <a:pt x="162401" y="37427"/>
                  </a:cubicBezTo>
                  <a:cubicBezTo>
                    <a:pt x="163377" y="37752"/>
                    <a:pt x="164354" y="37752"/>
                    <a:pt x="165005" y="38403"/>
                  </a:cubicBezTo>
                  <a:lnTo>
                    <a:pt x="165005" y="38403"/>
                  </a:lnTo>
                  <a:cubicBezTo>
                    <a:pt x="165981" y="39380"/>
                    <a:pt x="165655" y="41333"/>
                    <a:pt x="165330" y="43285"/>
                  </a:cubicBezTo>
                  <a:cubicBezTo>
                    <a:pt x="165005" y="44587"/>
                    <a:pt x="164680" y="46214"/>
                    <a:pt x="165005" y="47191"/>
                  </a:cubicBezTo>
                  <a:lnTo>
                    <a:pt x="165005" y="47191"/>
                  </a:lnTo>
                  <a:cubicBezTo>
                    <a:pt x="165005" y="47516"/>
                    <a:pt x="166632" y="47516"/>
                    <a:pt x="168259" y="47842"/>
                  </a:cubicBezTo>
                  <a:cubicBezTo>
                    <a:pt x="170212" y="47842"/>
                    <a:pt x="172164" y="48167"/>
                    <a:pt x="172816" y="49794"/>
                  </a:cubicBezTo>
                  <a:cubicBezTo>
                    <a:pt x="173467" y="51747"/>
                    <a:pt x="170537" y="53700"/>
                    <a:pt x="167934" y="55652"/>
                  </a:cubicBezTo>
                  <a:cubicBezTo>
                    <a:pt x="166958" y="56629"/>
                    <a:pt x="165655" y="57280"/>
                    <a:pt x="165005" y="57931"/>
                  </a:cubicBezTo>
                  <a:cubicBezTo>
                    <a:pt x="165005" y="57931"/>
                    <a:pt x="165005" y="58256"/>
                    <a:pt x="165330" y="58256"/>
                  </a:cubicBezTo>
                  <a:cubicBezTo>
                    <a:pt x="165655" y="58582"/>
                    <a:pt x="166307" y="59233"/>
                    <a:pt x="166958" y="59558"/>
                  </a:cubicBezTo>
                  <a:cubicBezTo>
                    <a:pt x="168585" y="60860"/>
                    <a:pt x="170212" y="62161"/>
                    <a:pt x="170863" y="63789"/>
                  </a:cubicBezTo>
                  <a:cubicBezTo>
                    <a:pt x="172164" y="66392"/>
                    <a:pt x="170537" y="69322"/>
                    <a:pt x="168910" y="71600"/>
                  </a:cubicBezTo>
                  <a:cubicBezTo>
                    <a:pt x="168259" y="72901"/>
                    <a:pt x="167283" y="74203"/>
                    <a:pt x="167283" y="74854"/>
                  </a:cubicBezTo>
                  <a:cubicBezTo>
                    <a:pt x="167283" y="75831"/>
                    <a:pt x="168910" y="77783"/>
                    <a:pt x="170863" y="80061"/>
                  </a:cubicBezTo>
                  <a:cubicBezTo>
                    <a:pt x="173141" y="82665"/>
                    <a:pt x="176071" y="84943"/>
                    <a:pt x="177372" y="85269"/>
                  </a:cubicBezTo>
                  <a:cubicBezTo>
                    <a:pt x="178349" y="85594"/>
                    <a:pt x="179325" y="85269"/>
                    <a:pt x="180301" y="84618"/>
                  </a:cubicBezTo>
                  <a:cubicBezTo>
                    <a:pt x="181277" y="84292"/>
                    <a:pt x="182580" y="83642"/>
                    <a:pt x="184207" y="83642"/>
                  </a:cubicBezTo>
                  <a:cubicBezTo>
                    <a:pt x="186485" y="83642"/>
                    <a:pt x="187136" y="85920"/>
                    <a:pt x="186810" y="88849"/>
                  </a:cubicBezTo>
                  <a:cubicBezTo>
                    <a:pt x="186810" y="90151"/>
                    <a:pt x="186485" y="91452"/>
                    <a:pt x="186485" y="92754"/>
                  </a:cubicBezTo>
                  <a:cubicBezTo>
                    <a:pt x="186159" y="94381"/>
                    <a:pt x="186159" y="95683"/>
                    <a:pt x="186159" y="96009"/>
                  </a:cubicBezTo>
                  <a:cubicBezTo>
                    <a:pt x="186159" y="96334"/>
                    <a:pt x="190390" y="96985"/>
                    <a:pt x="193970" y="97636"/>
                  </a:cubicBezTo>
                  <a:cubicBezTo>
                    <a:pt x="197225" y="98287"/>
                    <a:pt x="200480" y="98938"/>
                    <a:pt x="201455" y="99589"/>
                  </a:cubicBezTo>
                  <a:cubicBezTo>
                    <a:pt x="202758" y="100565"/>
                    <a:pt x="203083" y="101867"/>
                    <a:pt x="203083" y="103494"/>
                  </a:cubicBezTo>
                  <a:cubicBezTo>
                    <a:pt x="203083" y="104796"/>
                    <a:pt x="202758" y="106098"/>
                    <a:pt x="202107" y="107400"/>
                  </a:cubicBezTo>
                  <a:cubicBezTo>
                    <a:pt x="201455" y="109352"/>
                    <a:pt x="194946" y="111630"/>
                    <a:pt x="189739" y="113583"/>
                  </a:cubicBezTo>
                  <a:cubicBezTo>
                    <a:pt x="187136" y="114560"/>
                    <a:pt x="185183" y="115210"/>
                    <a:pt x="184532" y="115536"/>
                  </a:cubicBezTo>
                  <a:cubicBezTo>
                    <a:pt x="183881" y="115861"/>
                    <a:pt x="182905" y="117163"/>
                    <a:pt x="181928" y="118465"/>
                  </a:cubicBezTo>
                  <a:cubicBezTo>
                    <a:pt x="180952" y="119767"/>
                    <a:pt x="180301" y="121069"/>
                    <a:pt x="180301" y="121394"/>
                  </a:cubicBezTo>
                  <a:cubicBezTo>
                    <a:pt x="180301" y="121719"/>
                    <a:pt x="180627" y="123021"/>
                    <a:pt x="180627" y="124974"/>
                  </a:cubicBezTo>
                  <a:cubicBezTo>
                    <a:pt x="181277" y="130832"/>
                    <a:pt x="182905" y="141898"/>
                    <a:pt x="181928" y="144176"/>
                  </a:cubicBezTo>
                  <a:cubicBezTo>
                    <a:pt x="180952" y="146454"/>
                    <a:pt x="176071" y="149058"/>
                    <a:pt x="172490" y="150685"/>
                  </a:cubicBezTo>
                  <a:cubicBezTo>
                    <a:pt x="171189" y="151336"/>
                    <a:pt x="170212" y="151661"/>
                    <a:pt x="169886" y="151987"/>
                  </a:cubicBezTo>
                  <a:cubicBezTo>
                    <a:pt x="168910" y="152637"/>
                    <a:pt x="166307" y="154916"/>
                    <a:pt x="164028" y="157194"/>
                  </a:cubicBezTo>
                  <a:cubicBezTo>
                    <a:pt x="162401" y="158821"/>
                    <a:pt x="160774" y="160448"/>
                    <a:pt x="159798" y="162076"/>
                  </a:cubicBezTo>
                  <a:cubicBezTo>
                    <a:pt x="159472" y="162727"/>
                    <a:pt x="159472" y="163052"/>
                    <a:pt x="159798" y="163052"/>
                  </a:cubicBezTo>
                  <a:cubicBezTo>
                    <a:pt x="160123" y="163378"/>
                    <a:pt x="160774" y="163703"/>
                    <a:pt x="161425" y="163703"/>
                  </a:cubicBezTo>
                  <a:cubicBezTo>
                    <a:pt x="163377" y="164354"/>
                    <a:pt x="165005" y="165005"/>
                    <a:pt x="164680" y="167283"/>
                  </a:cubicBezTo>
                  <a:cubicBezTo>
                    <a:pt x="164354" y="169561"/>
                    <a:pt x="160123" y="170863"/>
                    <a:pt x="155567" y="172490"/>
                  </a:cubicBezTo>
                  <a:cubicBezTo>
                    <a:pt x="152312" y="173467"/>
                    <a:pt x="149058" y="174768"/>
                    <a:pt x="147430" y="175745"/>
                  </a:cubicBezTo>
                  <a:cubicBezTo>
                    <a:pt x="145152" y="177372"/>
                    <a:pt x="140921" y="188763"/>
                    <a:pt x="138318" y="195923"/>
                  </a:cubicBezTo>
                  <a:cubicBezTo>
                    <a:pt x="137016" y="199177"/>
                    <a:pt x="136040" y="201781"/>
                    <a:pt x="135714" y="202757"/>
                  </a:cubicBezTo>
                  <a:cubicBezTo>
                    <a:pt x="134737" y="204710"/>
                    <a:pt x="132134" y="205361"/>
                    <a:pt x="128880" y="206012"/>
                  </a:cubicBezTo>
                  <a:cubicBezTo>
                    <a:pt x="125950" y="206663"/>
                    <a:pt x="122696" y="207314"/>
                    <a:pt x="120743" y="208941"/>
                  </a:cubicBezTo>
                  <a:cubicBezTo>
                    <a:pt x="118465" y="210894"/>
                    <a:pt x="113258" y="219030"/>
                    <a:pt x="108701" y="226190"/>
                  </a:cubicBezTo>
                  <a:cubicBezTo>
                    <a:pt x="104796" y="232048"/>
                    <a:pt x="101541" y="237255"/>
                    <a:pt x="100240" y="237906"/>
                  </a:cubicBezTo>
                  <a:cubicBezTo>
                    <a:pt x="98613" y="238883"/>
                    <a:pt x="95358" y="238883"/>
                    <a:pt x="91453" y="238883"/>
                  </a:cubicBezTo>
                  <a:cubicBezTo>
                    <a:pt x="88849" y="238883"/>
                    <a:pt x="85919" y="238883"/>
                    <a:pt x="83967" y="239208"/>
                  </a:cubicBezTo>
                  <a:cubicBezTo>
                    <a:pt x="81038" y="239859"/>
                    <a:pt x="79410" y="240510"/>
                    <a:pt x="78109" y="241486"/>
                  </a:cubicBezTo>
                  <a:cubicBezTo>
                    <a:pt x="77132" y="242137"/>
                    <a:pt x="76156" y="242788"/>
                    <a:pt x="75180" y="243114"/>
                  </a:cubicBezTo>
                  <a:cubicBezTo>
                    <a:pt x="72576" y="244415"/>
                    <a:pt x="69647" y="240835"/>
                    <a:pt x="67369" y="237906"/>
                  </a:cubicBezTo>
                  <a:cubicBezTo>
                    <a:pt x="66067" y="236279"/>
                    <a:pt x="64765" y="234326"/>
                    <a:pt x="64440" y="234652"/>
                  </a:cubicBezTo>
                  <a:cubicBezTo>
                    <a:pt x="62813" y="234977"/>
                    <a:pt x="61510" y="235954"/>
                    <a:pt x="60209" y="237255"/>
                  </a:cubicBezTo>
                  <a:cubicBezTo>
                    <a:pt x="59883" y="237581"/>
                    <a:pt x="59558" y="237906"/>
                    <a:pt x="59232" y="238232"/>
                  </a:cubicBezTo>
                  <a:cubicBezTo>
                    <a:pt x="57931" y="239208"/>
                    <a:pt x="52398" y="246043"/>
                    <a:pt x="47516" y="251901"/>
                  </a:cubicBezTo>
                  <a:cubicBezTo>
                    <a:pt x="43936" y="256457"/>
                    <a:pt x="41007" y="260363"/>
                    <a:pt x="40682" y="261339"/>
                  </a:cubicBezTo>
                  <a:cubicBezTo>
                    <a:pt x="40356" y="262641"/>
                    <a:pt x="39705" y="264919"/>
                    <a:pt x="39054" y="266872"/>
                  </a:cubicBezTo>
                  <a:lnTo>
                    <a:pt x="39054" y="266872"/>
                  </a:lnTo>
                  <a:cubicBezTo>
                    <a:pt x="38404" y="268824"/>
                    <a:pt x="38078" y="270777"/>
                    <a:pt x="37753" y="271753"/>
                  </a:cubicBezTo>
                  <a:cubicBezTo>
                    <a:pt x="37753" y="272079"/>
                    <a:pt x="42634" y="272404"/>
                    <a:pt x="47191" y="273706"/>
                  </a:cubicBezTo>
                  <a:cubicBezTo>
                    <a:pt x="51422" y="274682"/>
                    <a:pt x="55327" y="275659"/>
                    <a:pt x="56629" y="276310"/>
                  </a:cubicBezTo>
                  <a:cubicBezTo>
                    <a:pt x="57931" y="277286"/>
                    <a:pt x="58256" y="279239"/>
                    <a:pt x="57931" y="281517"/>
                  </a:cubicBezTo>
                  <a:cubicBezTo>
                    <a:pt x="57931" y="284121"/>
                    <a:pt x="57280" y="287701"/>
                    <a:pt x="56629" y="289979"/>
                  </a:cubicBezTo>
                  <a:cubicBezTo>
                    <a:pt x="56304" y="291281"/>
                    <a:pt x="56954" y="292908"/>
                    <a:pt x="57605" y="294861"/>
                  </a:cubicBezTo>
                  <a:cubicBezTo>
                    <a:pt x="58907" y="298115"/>
                    <a:pt x="61185" y="301044"/>
                    <a:pt x="61836" y="301695"/>
                  </a:cubicBezTo>
                  <a:lnTo>
                    <a:pt x="61836" y="301695"/>
                  </a:lnTo>
                  <a:cubicBezTo>
                    <a:pt x="62162" y="302021"/>
                    <a:pt x="65091" y="302021"/>
                    <a:pt x="67369" y="302021"/>
                  </a:cubicBezTo>
                  <a:cubicBezTo>
                    <a:pt x="69322" y="302021"/>
                    <a:pt x="70623" y="302021"/>
                    <a:pt x="71274" y="302346"/>
                  </a:cubicBezTo>
                  <a:cubicBezTo>
                    <a:pt x="71925" y="302672"/>
                    <a:pt x="73553" y="306251"/>
                    <a:pt x="75180" y="310482"/>
                  </a:cubicBezTo>
                  <a:cubicBezTo>
                    <a:pt x="78109" y="317968"/>
                    <a:pt x="82340" y="329359"/>
                    <a:pt x="82665" y="330660"/>
                  </a:cubicBezTo>
                  <a:cubicBezTo>
                    <a:pt x="83316" y="332613"/>
                    <a:pt x="82665" y="333915"/>
                    <a:pt x="81689" y="335217"/>
                  </a:cubicBezTo>
                  <a:cubicBezTo>
                    <a:pt x="81363" y="335868"/>
                    <a:pt x="80713" y="336519"/>
                    <a:pt x="80713" y="337169"/>
                  </a:cubicBezTo>
                  <a:cubicBezTo>
                    <a:pt x="80387" y="337820"/>
                    <a:pt x="80713" y="338471"/>
                    <a:pt x="81038" y="338797"/>
                  </a:cubicBezTo>
                  <a:cubicBezTo>
                    <a:pt x="81689" y="339773"/>
                    <a:pt x="82014" y="340750"/>
                    <a:pt x="81363" y="342051"/>
                  </a:cubicBezTo>
                  <a:lnTo>
                    <a:pt x="81363" y="342051"/>
                  </a:lnTo>
                  <a:lnTo>
                    <a:pt x="81363" y="342051"/>
                  </a:lnTo>
                  <a:lnTo>
                    <a:pt x="81363" y="342051"/>
                  </a:lnTo>
                  <a:cubicBezTo>
                    <a:pt x="80713" y="343353"/>
                    <a:pt x="79410" y="344329"/>
                    <a:pt x="77783" y="344980"/>
                  </a:cubicBezTo>
                  <a:cubicBezTo>
                    <a:pt x="76156" y="345631"/>
                    <a:pt x="74204" y="345631"/>
                    <a:pt x="72901" y="345306"/>
                  </a:cubicBezTo>
                  <a:lnTo>
                    <a:pt x="72901" y="345306"/>
                  </a:lnTo>
                  <a:lnTo>
                    <a:pt x="72901" y="345306"/>
                  </a:lnTo>
                  <a:lnTo>
                    <a:pt x="72901" y="345306"/>
                  </a:lnTo>
                  <a:cubicBezTo>
                    <a:pt x="72250" y="344980"/>
                    <a:pt x="71274" y="344329"/>
                    <a:pt x="70623" y="343679"/>
                  </a:cubicBezTo>
                  <a:cubicBezTo>
                    <a:pt x="68996" y="342377"/>
                    <a:pt x="67369" y="341075"/>
                    <a:pt x="66067" y="341075"/>
                  </a:cubicBezTo>
                  <a:cubicBezTo>
                    <a:pt x="64765" y="341400"/>
                    <a:pt x="61836" y="343028"/>
                    <a:pt x="58582" y="344655"/>
                  </a:cubicBezTo>
                  <a:cubicBezTo>
                    <a:pt x="55652" y="346282"/>
                    <a:pt x="52723" y="347909"/>
                    <a:pt x="51096" y="348560"/>
                  </a:cubicBezTo>
                  <a:cubicBezTo>
                    <a:pt x="49143" y="349211"/>
                    <a:pt x="41984" y="347909"/>
                    <a:pt x="34498" y="346608"/>
                  </a:cubicBezTo>
                  <a:cubicBezTo>
                    <a:pt x="26036" y="344980"/>
                    <a:pt x="16923" y="343353"/>
                    <a:pt x="16598" y="344004"/>
                  </a:cubicBezTo>
                  <a:cubicBezTo>
                    <a:pt x="15947" y="344655"/>
                    <a:pt x="15947" y="347259"/>
                    <a:pt x="15622" y="349211"/>
                  </a:cubicBezTo>
                  <a:cubicBezTo>
                    <a:pt x="15622" y="351164"/>
                    <a:pt x="15622" y="352791"/>
                    <a:pt x="14645" y="353442"/>
                  </a:cubicBezTo>
                  <a:lnTo>
                    <a:pt x="14645" y="353442"/>
                  </a:lnTo>
                  <a:cubicBezTo>
                    <a:pt x="13995" y="354093"/>
                    <a:pt x="11716" y="354744"/>
                    <a:pt x="9764" y="355069"/>
                  </a:cubicBezTo>
                  <a:cubicBezTo>
                    <a:pt x="8462" y="355395"/>
                    <a:pt x="6834" y="355720"/>
                    <a:pt x="6509" y="356046"/>
                  </a:cubicBezTo>
                  <a:cubicBezTo>
                    <a:pt x="5858" y="356371"/>
                    <a:pt x="2929" y="360928"/>
                    <a:pt x="0" y="364833"/>
                  </a:cubicBezTo>
                  <a:lnTo>
                    <a:pt x="5533" y="363531"/>
                  </a:lnTo>
                  <a:lnTo>
                    <a:pt x="5533" y="363531"/>
                  </a:lnTo>
                  <a:close/>
                  <a:moveTo>
                    <a:pt x="719578" y="795408"/>
                  </a:moveTo>
                  <a:cubicBezTo>
                    <a:pt x="718926" y="797360"/>
                    <a:pt x="719252" y="800615"/>
                    <a:pt x="720228" y="799313"/>
                  </a:cubicBezTo>
                  <a:cubicBezTo>
                    <a:pt x="721205" y="798337"/>
                    <a:pt x="722506" y="794431"/>
                    <a:pt x="722181" y="793455"/>
                  </a:cubicBezTo>
                  <a:cubicBezTo>
                    <a:pt x="721856" y="792479"/>
                    <a:pt x="720553" y="793455"/>
                    <a:pt x="719578" y="795408"/>
                  </a:cubicBezTo>
                  <a:lnTo>
                    <a:pt x="719578" y="795408"/>
                  </a:lnTo>
                  <a:close/>
                  <a:moveTo>
                    <a:pt x="709162" y="814609"/>
                  </a:moveTo>
                  <a:cubicBezTo>
                    <a:pt x="711441" y="812982"/>
                    <a:pt x="712092" y="812006"/>
                    <a:pt x="712743" y="813308"/>
                  </a:cubicBezTo>
                  <a:cubicBezTo>
                    <a:pt x="713393" y="814609"/>
                    <a:pt x="714696" y="820468"/>
                    <a:pt x="713068" y="819491"/>
                  </a:cubicBezTo>
                  <a:cubicBezTo>
                    <a:pt x="711441" y="818189"/>
                    <a:pt x="707535" y="815260"/>
                    <a:pt x="709162" y="814609"/>
                  </a:cubicBezTo>
                  <a:lnTo>
                    <a:pt x="709162" y="814609"/>
                  </a:lnTo>
                  <a:close/>
                  <a:moveTo>
                    <a:pt x="703630" y="802568"/>
                  </a:moveTo>
                  <a:cubicBezTo>
                    <a:pt x="704606" y="805171"/>
                    <a:pt x="707535" y="809402"/>
                    <a:pt x="708187" y="807449"/>
                  </a:cubicBezTo>
                  <a:cubicBezTo>
                    <a:pt x="708837" y="805822"/>
                    <a:pt x="707210" y="800615"/>
                    <a:pt x="705908" y="799964"/>
                  </a:cubicBezTo>
                  <a:cubicBezTo>
                    <a:pt x="704281" y="798988"/>
                    <a:pt x="702328" y="798662"/>
                    <a:pt x="703630" y="802568"/>
                  </a:cubicBezTo>
                  <a:lnTo>
                    <a:pt x="703630" y="802568"/>
                  </a:lnTo>
                  <a:close/>
                  <a:moveTo>
                    <a:pt x="717950" y="806148"/>
                  </a:moveTo>
                  <a:cubicBezTo>
                    <a:pt x="715997" y="807449"/>
                    <a:pt x="713719" y="808751"/>
                    <a:pt x="715346" y="810379"/>
                  </a:cubicBezTo>
                  <a:cubicBezTo>
                    <a:pt x="716974" y="812006"/>
                    <a:pt x="719252" y="815260"/>
                    <a:pt x="719578" y="812982"/>
                  </a:cubicBezTo>
                  <a:cubicBezTo>
                    <a:pt x="720553" y="810379"/>
                    <a:pt x="719902" y="805171"/>
                    <a:pt x="717950" y="806148"/>
                  </a:cubicBezTo>
                  <a:lnTo>
                    <a:pt x="717950" y="806148"/>
                  </a:lnTo>
                  <a:close/>
                  <a:moveTo>
                    <a:pt x="720228" y="826651"/>
                  </a:moveTo>
                  <a:cubicBezTo>
                    <a:pt x="719252" y="828278"/>
                    <a:pt x="718926" y="831533"/>
                    <a:pt x="720553" y="831207"/>
                  </a:cubicBezTo>
                  <a:cubicBezTo>
                    <a:pt x="721856" y="830882"/>
                    <a:pt x="723808" y="829580"/>
                    <a:pt x="724459" y="826326"/>
                  </a:cubicBezTo>
                  <a:cubicBezTo>
                    <a:pt x="724784" y="823397"/>
                    <a:pt x="722181" y="823071"/>
                    <a:pt x="720228" y="826651"/>
                  </a:cubicBezTo>
                  <a:lnTo>
                    <a:pt x="720228" y="826651"/>
                  </a:lnTo>
                  <a:close/>
                  <a:moveTo>
                    <a:pt x="724134" y="835764"/>
                  </a:moveTo>
                  <a:cubicBezTo>
                    <a:pt x="726737" y="834137"/>
                    <a:pt x="728690" y="833811"/>
                    <a:pt x="728690" y="836089"/>
                  </a:cubicBezTo>
                  <a:cubicBezTo>
                    <a:pt x="728690" y="838042"/>
                    <a:pt x="726737" y="842924"/>
                    <a:pt x="726737" y="845853"/>
                  </a:cubicBezTo>
                  <a:cubicBezTo>
                    <a:pt x="726737" y="848782"/>
                    <a:pt x="719578" y="844226"/>
                    <a:pt x="719578" y="840971"/>
                  </a:cubicBezTo>
                  <a:cubicBezTo>
                    <a:pt x="719578" y="837717"/>
                    <a:pt x="721856" y="837717"/>
                    <a:pt x="724134" y="835764"/>
                  </a:cubicBezTo>
                  <a:lnTo>
                    <a:pt x="724134" y="835764"/>
                  </a:lnTo>
                  <a:close/>
                  <a:moveTo>
                    <a:pt x="695819" y="777833"/>
                  </a:moveTo>
                  <a:cubicBezTo>
                    <a:pt x="695169" y="779135"/>
                    <a:pt x="692565" y="781088"/>
                    <a:pt x="693866" y="781413"/>
                  </a:cubicBezTo>
                  <a:cubicBezTo>
                    <a:pt x="695169" y="782064"/>
                    <a:pt x="698748" y="781739"/>
                    <a:pt x="699074" y="779786"/>
                  </a:cubicBezTo>
                  <a:cubicBezTo>
                    <a:pt x="699074" y="778159"/>
                    <a:pt x="698423" y="776206"/>
                    <a:pt x="695819" y="777833"/>
                  </a:cubicBezTo>
                  <a:lnTo>
                    <a:pt x="695819" y="777833"/>
                  </a:lnTo>
                  <a:close/>
                  <a:moveTo>
                    <a:pt x="688008" y="731293"/>
                  </a:moveTo>
                  <a:cubicBezTo>
                    <a:pt x="684753" y="733571"/>
                    <a:pt x="684753" y="734548"/>
                    <a:pt x="684753" y="736501"/>
                  </a:cubicBezTo>
                  <a:cubicBezTo>
                    <a:pt x="684753" y="738453"/>
                    <a:pt x="685405" y="742033"/>
                    <a:pt x="687032" y="741708"/>
                  </a:cubicBezTo>
                  <a:cubicBezTo>
                    <a:pt x="688984" y="741708"/>
                    <a:pt x="690287" y="741382"/>
                    <a:pt x="690287" y="738453"/>
                  </a:cubicBezTo>
                  <a:cubicBezTo>
                    <a:pt x="689961" y="735524"/>
                    <a:pt x="689961" y="736501"/>
                    <a:pt x="690612" y="734222"/>
                  </a:cubicBezTo>
                  <a:cubicBezTo>
                    <a:pt x="690937" y="731944"/>
                    <a:pt x="691588" y="729341"/>
                    <a:pt x="688008" y="731293"/>
                  </a:cubicBezTo>
                  <a:lnTo>
                    <a:pt x="688008" y="731293"/>
                  </a:lnTo>
                  <a:close/>
                  <a:moveTo>
                    <a:pt x="690937" y="699399"/>
                  </a:moveTo>
                  <a:cubicBezTo>
                    <a:pt x="689310" y="701352"/>
                    <a:pt x="688008" y="703955"/>
                    <a:pt x="688984" y="705257"/>
                  </a:cubicBezTo>
                  <a:cubicBezTo>
                    <a:pt x="689961" y="706559"/>
                    <a:pt x="690612" y="706884"/>
                    <a:pt x="690937" y="709162"/>
                  </a:cubicBezTo>
                  <a:cubicBezTo>
                    <a:pt x="691588" y="711115"/>
                    <a:pt x="689310" y="719577"/>
                    <a:pt x="690937" y="718275"/>
                  </a:cubicBezTo>
                  <a:cubicBezTo>
                    <a:pt x="692565" y="716973"/>
                    <a:pt x="696470" y="711441"/>
                    <a:pt x="696144" y="708186"/>
                  </a:cubicBezTo>
                  <a:cubicBezTo>
                    <a:pt x="695819" y="704932"/>
                    <a:pt x="693541" y="704281"/>
                    <a:pt x="694843" y="700375"/>
                  </a:cubicBezTo>
                  <a:cubicBezTo>
                    <a:pt x="696144" y="696470"/>
                    <a:pt x="696470" y="694843"/>
                    <a:pt x="695169" y="695494"/>
                  </a:cubicBezTo>
                  <a:cubicBezTo>
                    <a:pt x="693541" y="696144"/>
                    <a:pt x="692239" y="697446"/>
                    <a:pt x="690937" y="699399"/>
                  </a:cubicBezTo>
                  <a:lnTo>
                    <a:pt x="690937" y="699399"/>
                  </a:lnTo>
                  <a:close/>
                  <a:moveTo>
                    <a:pt x="699399" y="678570"/>
                  </a:moveTo>
                  <a:cubicBezTo>
                    <a:pt x="698423" y="681499"/>
                    <a:pt x="697121" y="689310"/>
                    <a:pt x="697121" y="691588"/>
                  </a:cubicBezTo>
                  <a:cubicBezTo>
                    <a:pt x="697121" y="693866"/>
                    <a:pt x="701352" y="688985"/>
                    <a:pt x="702979" y="684754"/>
                  </a:cubicBezTo>
                  <a:cubicBezTo>
                    <a:pt x="704281" y="680523"/>
                    <a:pt x="702979" y="680197"/>
                    <a:pt x="702328" y="677594"/>
                  </a:cubicBezTo>
                  <a:cubicBezTo>
                    <a:pt x="701678" y="674990"/>
                    <a:pt x="699725" y="676292"/>
                    <a:pt x="699399" y="678570"/>
                  </a:cubicBezTo>
                  <a:lnTo>
                    <a:pt x="699399" y="678570"/>
                  </a:lnTo>
                  <a:close/>
                  <a:moveTo>
                    <a:pt x="692565" y="674014"/>
                  </a:moveTo>
                  <a:cubicBezTo>
                    <a:pt x="691914" y="675315"/>
                    <a:pt x="690937" y="677919"/>
                    <a:pt x="692239" y="677594"/>
                  </a:cubicBezTo>
                  <a:cubicBezTo>
                    <a:pt x="693866" y="677268"/>
                    <a:pt x="695493" y="677268"/>
                    <a:pt x="695169" y="675641"/>
                  </a:cubicBezTo>
                  <a:cubicBezTo>
                    <a:pt x="694843" y="674014"/>
                    <a:pt x="692890" y="670759"/>
                    <a:pt x="692565" y="674014"/>
                  </a:cubicBezTo>
                  <a:lnTo>
                    <a:pt x="692565" y="674014"/>
                  </a:lnTo>
                  <a:close/>
                  <a:moveTo>
                    <a:pt x="701352" y="655463"/>
                  </a:moveTo>
                  <a:cubicBezTo>
                    <a:pt x="700375" y="660019"/>
                    <a:pt x="700050" y="667505"/>
                    <a:pt x="697772" y="669457"/>
                  </a:cubicBezTo>
                  <a:cubicBezTo>
                    <a:pt x="695493" y="671410"/>
                    <a:pt x="702328" y="671735"/>
                    <a:pt x="703630" y="669783"/>
                  </a:cubicBezTo>
                  <a:cubicBezTo>
                    <a:pt x="704932" y="667830"/>
                    <a:pt x="706234" y="666203"/>
                    <a:pt x="705257" y="664901"/>
                  </a:cubicBezTo>
                  <a:cubicBezTo>
                    <a:pt x="703956" y="663599"/>
                    <a:pt x="703630" y="661321"/>
                    <a:pt x="704281" y="659694"/>
                  </a:cubicBezTo>
                  <a:cubicBezTo>
                    <a:pt x="704932" y="658066"/>
                    <a:pt x="705583" y="657416"/>
                    <a:pt x="704606" y="655463"/>
                  </a:cubicBezTo>
                  <a:cubicBezTo>
                    <a:pt x="703630" y="653510"/>
                    <a:pt x="701678" y="653185"/>
                    <a:pt x="701352" y="655463"/>
                  </a:cubicBezTo>
                  <a:lnTo>
                    <a:pt x="701352" y="65546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6" name="Freeform: Shape 2795">
              <a:extLst>
                <a:ext uri="{FF2B5EF4-FFF2-40B4-BE49-F238E27FC236}">
                  <a16:creationId xmlns:a16="http://schemas.microsoft.com/office/drawing/2014/main" id="{F397A7CC-36E2-4397-A136-315535A67914}"/>
                </a:ext>
              </a:extLst>
            </p:cNvPr>
            <p:cNvSpPr/>
            <p:nvPr/>
          </p:nvSpPr>
          <p:spPr>
            <a:xfrm>
              <a:off x="7470313" y="3363080"/>
              <a:ext cx="457587" cy="409239"/>
            </a:xfrm>
            <a:custGeom>
              <a:avLst/>
              <a:gdLst>
                <a:gd name="connsiteX0" fmla="*/ 19202 w 457587"/>
                <a:gd name="connsiteY0" fmla="*/ 364327 h 409239"/>
                <a:gd name="connsiteX1" fmla="*/ 19202 w 457587"/>
                <a:gd name="connsiteY1" fmla="*/ 364327 h 409239"/>
                <a:gd name="connsiteX2" fmla="*/ 22782 w 457587"/>
                <a:gd name="connsiteY2" fmla="*/ 367581 h 409239"/>
                <a:gd name="connsiteX3" fmla="*/ 34824 w 457587"/>
                <a:gd name="connsiteY3" fmla="*/ 363025 h 409239"/>
                <a:gd name="connsiteX4" fmla="*/ 38078 w 457587"/>
                <a:gd name="connsiteY4" fmla="*/ 366605 h 409239"/>
                <a:gd name="connsiteX5" fmla="*/ 44913 w 457587"/>
                <a:gd name="connsiteY5" fmla="*/ 362374 h 409239"/>
                <a:gd name="connsiteX6" fmla="*/ 55327 w 457587"/>
                <a:gd name="connsiteY6" fmla="*/ 361723 h 409239"/>
                <a:gd name="connsiteX7" fmla="*/ 70624 w 457587"/>
                <a:gd name="connsiteY7" fmla="*/ 364001 h 409239"/>
                <a:gd name="connsiteX8" fmla="*/ 76156 w 457587"/>
                <a:gd name="connsiteY8" fmla="*/ 359770 h 409239"/>
                <a:gd name="connsiteX9" fmla="*/ 82665 w 457587"/>
                <a:gd name="connsiteY9" fmla="*/ 359445 h 409239"/>
                <a:gd name="connsiteX10" fmla="*/ 88524 w 457587"/>
                <a:gd name="connsiteY10" fmla="*/ 355214 h 409239"/>
                <a:gd name="connsiteX11" fmla="*/ 90476 w 457587"/>
                <a:gd name="connsiteY11" fmla="*/ 359445 h 409239"/>
                <a:gd name="connsiteX12" fmla="*/ 97636 w 457587"/>
                <a:gd name="connsiteY12" fmla="*/ 360421 h 409239"/>
                <a:gd name="connsiteX13" fmla="*/ 104470 w 457587"/>
                <a:gd name="connsiteY13" fmla="*/ 364001 h 409239"/>
                <a:gd name="connsiteX14" fmla="*/ 119767 w 457587"/>
                <a:gd name="connsiteY14" fmla="*/ 359445 h 409239"/>
                <a:gd name="connsiteX15" fmla="*/ 140270 w 457587"/>
                <a:gd name="connsiteY15" fmla="*/ 358143 h 409239"/>
                <a:gd name="connsiteX16" fmla="*/ 151010 w 457587"/>
                <a:gd name="connsiteY16" fmla="*/ 356516 h 409239"/>
                <a:gd name="connsiteX17" fmla="*/ 152312 w 457587"/>
                <a:gd name="connsiteY17" fmla="*/ 351634 h 409239"/>
                <a:gd name="connsiteX18" fmla="*/ 157845 w 457587"/>
                <a:gd name="connsiteY18" fmla="*/ 358469 h 409239"/>
                <a:gd name="connsiteX19" fmla="*/ 161425 w 457587"/>
                <a:gd name="connsiteY19" fmla="*/ 364327 h 409239"/>
                <a:gd name="connsiteX20" fmla="*/ 162076 w 457587"/>
                <a:gd name="connsiteY20" fmla="*/ 374090 h 409239"/>
                <a:gd name="connsiteX21" fmla="*/ 172490 w 457587"/>
                <a:gd name="connsiteY21" fmla="*/ 377019 h 409239"/>
                <a:gd name="connsiteX22" fmla="*/ 178349 w 457587"/>
                <a:gd name="connsiteY22" fmla="*/ 396547 h 409239"/>
                <a:gd name="connsiteX23" fmla="*/ 189739 w 457587"/>
                <a:gd name="connsiteY23" fmla="*/ 396221 h 409239"/>
                <a:gd name="connsiteX24" fmla="*/ 197550 w 457587"/>
                <a:gd name="connsiteY24" fmla="*/ 403707 h 409239"/>
                <a:gd name="connsiteX25" fmla="*/ 198852 w 457587"/>
                <a:gd name="connsiteY25" fmla="*/ 409239 h 409239"/>
                <a:gd name="connsiteX26" fmla="*/ 206337 w 457587"/>
                <a:gd name="connsiteY26" fmla="*/ 399801 h 409239"/>
                <a:gd name="connsiteX27" fmla="*/ 210243 w 457587"/>
                <a:gd name="connsiteY27" fmla="*/ 398499 h 409239"/>
                <a:gd name="connsiteX28" fmla="*/ 214148 w 457587"/>
                <a:gd name="connsiteY28" fmla="*/ 397523 h 409239"/>
                <a:gd name="connsiteX29" fmla="*/ 214148 w 457587"/>
                <a:gd name="connsiteY29" fmla="*/ 397523 h 409239"/>
                <a:gd name="connsiteX30" fmla="*/ 214148 w 457587"/>
                <a:gd name="connsiteY30" fmla="*/ 395245 h 409239"/>
                <a:gd name="connsiteX31" fmla="*/ 215776 w 457587"/>
                <a:gd name="connsiteY31" fmla="*/ 388085 h 409239"/>
                <a:gd name="connsiteX32" fmla="*/ 236279 w 457587"/>
                <a:gd name="connsiteY32" fmla="*/ 389712 h 409239"/>
                <a:gd name="connsiteX33" fmla="*/ 251576 w 457587"/>
                <a:gd name="connsiteY33" fmla="*/ 391990 h 409239"/>
                <a:gd name="connsiteX34" fmla="*/ 258410 w 457587"/>
                <a:gd name="connsiteY34" fmla="*/ 388410 h 409239"/>
                <a:gd name="connsiteX35" fmla="*/ 266546 w 457587"/>
                <a:gd name="connsiteY35" fmla="*/ 384505 h 409239"/>
                <a:gd name="connsiteX36" fmla="*/ 273381 w 457587"/>
                <a:gd name="connsiteY36" fmla="*/ 387434 h 409239"/>
                <a:gd name="connsiteX37" fmla="*/ 275333 w 457587"/>
                <a:gd name="connsiteY37" fmla="*/ 388736 h 409239"/>
                <a:gd name="connsiteX38" fmla="*/ 275333 w 457587"/>
                <a:gd name="connsiteY38" fmla="*/ 388736 h 409239"/>
                <a:gd name="connsiteX39" fmla="*/ 275333 w 457587"/>
                <a:gd name="connsiteY39" fmla="*/ 388736 h 409239"/>
                <a:gd name="connsiteX40" fmla="*/ 278263 w 457587"/>
                <a:gd name="connsiteY40" fmla="*/ 388410 h 409239"/>
                <a:gd name="connsiteX41" fmla="*/ 280541 w 457587"/>
                <a:gd name="connsiteY41" fmla="*/ 386783 h 409239"/>
                <a:gd name="connsiteX42" fmla="*/ 280541 w 457587"/>
                <a:gd name="connsiteY42" fmla="*/ 386783 h 409239"/>
                <a:gd name="connsiteX43" fmla="*/ 280541 w 457587"/>
                <a:gd name="connsiteY43" fmla="*/ 386783 h 409239"/>
                <a:gd name="connsiteX44" fmla="*/ 280215 w 457587"/>
                <a:gd name="connsiteY44" fmla="*/ 385807 h 409239"/>
                <a:gd name="connsiteX45" fmla="*/ 279564 w 457587"/>
                <a:gd name="connsiteY45" fmla="*/ 382227 h 409239"/>
                <a:gd name="connsiteX46" fmla="*/ 280866 w 457587"/>
                <a:gd name="connsiteY46" fmla="*/ 379623 h 409239"/>
                <a:gd name="connsiteX47" fmla="*/ 281517 w 457587"/>
                <a:gd name="connsiteY47" fmla="*/ 377670 h 409239"/>
                <a:gd name="connsiteX48" fmla="*/ 274032 w 457587"/>
                <a:gd name="connsiteY48" fmla="*/ 357492 h 409239"/>
                <a:gd name="connsiteX49" fmla="*/ 271428 w 457587"/>
                <a:gd name="connsiteY49" fmla="*/ 350658 h 409239"/>
                <a:gd name="connsiteX50" fmla="*/ 268824 w 457587"/>
                <a:gd name="connsiteY50" fmla="*/ 350658 h 409239"/>
                <a:gd name="connsiteX51" fmla="*/ 261014 w 457587"/>
                <a:gd name="connsiteY51" fmla="*/ 349681 h 409239"/>
                <a:gd name="connsiteX52" fmla="*/ 261014 w 457587"/>
                <a:gd name="connsiteY52" fmla="*/ 349681 h 409239"/>
                <a:gd name="connsiteX53" fmla="*/ 256132 w 457587"/>
                <a:gd name="connsiteY53" fmla="*/ 341871 h 409239"/>
                <a:gd name="connsiteX54" fmla="*/ 255155 w 457587"/>
                <a:gd name="connsiteY54" fmla="*/ 335361 h 409239"/>
                <a:gd name="connsiteX55" fmla="*/ 256457 w 457587"/>
                <a:gd name="connsiteY55" fmla="*/ 327225 h 409239"/>
                <a:gd name="connsiteX56" fmla="*/ 256457 w 457587"/>
                <a:gd name="connsiteY56" fmla="*/ 327225 h 409239"/>
                <a:gd name="connsiteX57" fmla="*/ 256132 w 457587"/>
                <a:gd name="connsiteY57" fmla="*/ 324296 h 409239"/>
                <a:gd name="connsiteX58" fmla="*/ 247996 w 457587"/>
                <a:gd name="connsiteY58" fmla="*/ 322018 h 409239"/>
                <a:gd name="connsiteX59" fmla="*/ 236605 w 457587"/>
                <a:gd name="connsiteY59" fmla="*/ 317136 h 409239"/>
                <a:gd name="connsiteX60" fmla="*/ 237906 w 457587"/>
                <a:gd name="connsiteY60" fmla="*/ 311929 h 409239"/>
                <a:gd name="connsiteX61" fmla="*/ 237906 w 457587"/>
                <a:gd name="connsiteY61" fmla="*/ 311929 h 409239"/>
                <a:gd name="connsiteX62" fmla="*/ 239534 w 457587"/>
                <a:gd name="connsiteY62" fmla="*/ 306396 h 409239"/>
                <a:gd name="connsiteX63" fmla="*/ 246694 w 457587"/>
                <a:gd name="connsiteY63" fmla="*/ 295982 h 409239"/>
                <a:gd name="connsiteX64" fmla="*/ 258736 w 457587"/>
                <a:gd name="connsiteY64" fmla="*/ 281987 h 409239"/>
                <a:gd name="connsiteX65" fmla="*/ 259711 w 457587"/>
                <a:gd name="connsiteY65" fmla="*/ 281011 h 409239"/>
                <a:gd name="connsiteX66" fmla="*/ 265245 w 457587"/>
                <a:gd name="connsiteY66" fmla="*/ 277756 h 409239"/>
                <a:gd name="connsiteX67" fmla="*/ 270777 w 457587"/>
                <a:gd name="connsiteY67" fmla="*/ 281987 h 409239"/>
                <a:gd name="connsiteX68" fmla="*/ 275659 w 457587"/>
                <a:gd name="connsiteY68" fmla="*/ 286543 h 409239"/>
                <a:gd name="connsiteX69" fmla="*/ 278263 w 457587"/>
                <a:gd name="connsiteY69" fmla="*/ 284916 h 409239"/>
                <a:gd name="connsiteX70" fmla="*/ 285097 w 457587"/>
                <a:gd name="connsiteY70" fmla="*/ 281987 h 409239"/>
                <a:gd name="connsiteX71" fmla="*/ 293233 w 457587"/>
                <a:gd name="connsiteY71" fmla="*/ 281662 h 409239"/>
                <a:gd name="connsiteX72" fmla="*/ 300393 w 457587"/>
                <a:gd name="connsiteY72" fmla="*/ 281011 h 409239"/>
                <a:gd name="connsiteX73" fmla="*/ 307879 w 457587"/>
                <a:gd name="connsiteY73" fmla="*/ 269945 h 409239"/>
                <a:gd name="connsiteX74" fmla="*/ 320572 w 457587"/>
                <a:gd name="connsiteY74" fmla="*/ 252045 h 409239"/>
                <a:gd name="connsiteX75" fmla="*/ 330010 w 457587"/>
                <a:gd name="connsiteY75" fmla="*/ 248465 h 409239"/>
                <a:gd name="connsiteX76" fmla="*/ 334892 w 457587"/>
                <a:gd name="connsiteY76" fmla="*/ 246838 h 409239"/>
                <a:gd name="connsiteX77" fmla="*/ 337495 w 457587"/>
                <a:gd name="connsiteY77" fmla="*/ 240329 h 409239"/>
                <a:gd name="connsiteX78" fmla="*/ 347584 w 457587"/>
                <a:gd name="connsiteY78" fmla="*/ 218849 h 409239"/>
                <a:gd name="connsiteX79" fmla="*/ 356372 w 457587"/>
                <a:gd name="connsiteY79" fmla="*/ 214944 h 409239"/>
                <a:gd name="connsiteX80" fmla="*/ 363532 w 457587"/>
                <a:gd name="connsiteY80" fmla="*/ 212015 h 409239"/>
                <a:gd name="connsiteX81" fmla="*/ 361904 w 457587"/>
                <a:gd name="connsiteY81" fmla="*/ 211364 h 409239"/>
                <a:gd name="connsiteX82" fmla="*/ 359951 w 457587"/>
                <a:gd name="connsiteY82" fmla="*/ 210387 h 409239"/>
                <a:gd name="connsiteX83" fmla="*/ 358975 w 457587"/>
                <a:gd name="connsiteY83" fmla="*/ 205506 h 409239"/>
                <a:gd name="connsiteX84" fmla="*/ 363532 w 457587"/>
                <a:gd name="connsiteY84" fmla="*/ 199973 h 409239"/>
                <a:gd name="connsiteX85" fmla="*/ 369715 w 457587"/>
                <a:gd name="connsiteY85" fmla="*/ 194440 h 409239"/>
                <a:gd name="connsiteX86" fmla="*/ 372644 w 457587"/>
                <a:gd name="connsiteY86" fmla="*/ 192813 h 409239"/>
                <a:gd name="connsiteX87" fmla="*/ 380781 w 457587"/>
                <a:gd name="connsiteY87" fmla="*/ 187606 h 409239"/>
                <a:gd name="connsiteX88" fmla="*/ 379153 w 457587"/>
                <a:gd name="connsiteY88" fmla="*/ 169706 h 409239"/>
                <a:gd name="connsiteX89" fmla="*/ 378828 w 457587"/>
                <a:gd name="connsiteY89" fmla="*/ 165800 h 409239"/>
                <a:gd name="connsiteX90" fmla="*/ 380781 w 457587"/>
                <a:gd name="connsiteY90" fmla="*/ 161569 h 409239"/>
                <a:gd name="connsiteX91" fmla="*/ 384035 w 457587"/>
                <a:gd name="connsiteY91" fmla="*/ 157664 h 409239"/>
                <a:gd name="connsiteX92" fmla="*/ 389893 w 457587"/>
                <a:gd name="connsiteY92" fmla="*/ 155386 h 409239"/>
                <a:gd name="connsiteX93" fmla="*/ 400633 w 457587"/>
                <a:gd name="connsiteY93" fmla="*/ 150829 h 409239"/>
                <a:gd name="connsiteX94" fmla="*/ 401284 w 457587"/>
                <a:gd name="connsiteY94" fmla="*/ 147900 h 409239"/>
                <a:gd name="connsiteX95" fmla="*/ 400633 w 457587"/>
                <a:gd name="connsiteY95" fmla="*/ 146273 h 409239"/>
                <a:gd name="connsiteX96" fmla="*/ 394124 w 457587"/>
                <a:gd name="connsiteY96" fmla="*/ 144971 h 409239"/>
                <a:gd name="connsiteX97" fmla="*/ 384360 w 457587"/>
                <a:gd name="connsiteY97" fmla="*/ 141717 h 409239"/>
                <a:gd name="connsiteX98" fmla="*/ 384360 w 457587"/>
                <a:gd name="connsiteY98" fmla="*/ 137160 h 409239"/>
                <a:gd name="connsiteX99" fmla="*/ 384686 w 457587"/>
                <a:gd name="connsiteY99" fmla="*/ 133580 h 409239"/>
                <a:gd name="connsiteX100" fmla="*/ 384686 w 457587"/>
                <a:gd name="connsiteY100" fmla="*/ 131302 h 409239"/>
                <a:gd name="connsiteX101" fmla="*/ 381756 w 457587"/>
                <a:gd name="connsiteY101" fmla="*/ 131953 h 409239"/>
                <a:gd name="connsiteX102" fmla="*/ 377526 w 457587"/>
                <a:gd name="connsiteY102" fmla="*/ 132604 h 409239"/>
                <a:gd name="connsiteX103" fmla="*/ 369715 w 457587"/>
                <a:gd name="connsiteY103" fmla="*/ 126746 h 409239"/>
                <a:gd name="connsiteX104" fmla="*/ 365484 w 457587"/>
                <a:gd name="connsiteY104" fmla="*/ 119586 h 409239"/>
                <a:gd name="connsiteX105" fmla="*/ 367437 w 457587"/>
                <a:gd name="connsiteY105" fmla="*/ 115030 h 409239"/>
                <a:gd name="connsiteX106" fmla="*/ 369064 w 457587"/>
                <a:gd name="connsiteY106" fmla="*/ 109497 h 409239"/>
                <a:gd name="connsiteX107" fmla="*/ 365810 w 457587"/>
                <a:gd name="connsiteY107" fmla="*/ 106242 h 409239"/>
                <a:gd name="connsiteX108" fmla="*/ 363857 w 457587"/>
                <a:gd name="connsiteY108" fmla="*/ 104615 h 409239"/>
                <a:gd name="connsiteX109" fmla="*/ 363857 w 457587"/>
                <a:gd name="connsiteY109" fmla="*/ 100384 h 409239"/>
                <a:gd name="connsiteX110" fmla="*/ 367111 w 457587"/>
                <a:gd name="connsiteY110" fmla="*/ 97781 h 409239"/>
                <a:gd name="connsiteX111" fmla="*/ 371017 w 457587"/>
                <a:gd name="connsiteY111" fmla="*/ 94526 h 409239"/>
                <a:gd name="connsiteX112" fmla="*/ 369064 w 457587"/>
                <a:gd name="connsiteY112" fmla="*/ 94526 h 409239"/>
                <a:gd name="connsiteX113" fmla="*/ 363206 w 457587"/>
                <a:gd name="connsiteY113" fmla="*/ 91922 h 409239"/>
                <a:gd name="connsiteX114" fmla="*/ 363206 w 457587"/>
                <a:gd name="connsiteY114" fmla="*/ 91922 h 409239"/>
                <a:gd name="connsiteX115" fmla="*/ 363532 w 457587"/>
                <a:gd name="connsiteY115" fmla="*/ 87366 h 409239"/>
                <a:gd name="connsiteX116" fmla="*/ 364182 w 457587"/>
                <a:gd name="connsiteY116" fmla="*/ 85088 h 409239"/>
                <a:gd name="connsiteX117" fmla="*/ 364182 w 457587"/>
                <a:gd name="connsiteY117" fmla="*/ 85088 h 409239"/>
                <a:gd name="connsiteX118" fmla="*/ 362881 w 457587"/>
                <a:gd name="connsiteY118" fmla="*/ 84762 h 409239"/>
                <a:gd name="connsiteX119" fmla="*/ 359626 w 457587"/>
                <a:gd name="connsiteY119" fmla="*/ 83786 h 409239"/>
                <a:gd name="connsiteX120" fmla="*/ 357999 w 457587"/>
                <a:gd name="connsiteY120" fmla="*/ 79881 h 409239"/>
                <a:gd name="connsiteX121" fmla="*/ 363532 w 457587"/>
                <a:gd name="connsiteY121" fmla="*/ 72395 h 409239"/>
                <a:gd name="connsiteX122" fmla="*/ 363532 w 457587"/>
                <a:gd name="connsiteY122" fmla="*/ 72395 h 409239"/>
                <a:gd name="connsiteX123" fmla="*/ 364508 w 457587"/>
                <a:gd name="connsiteY123" fmla="*/ 71093 h 409239"/>
                <a:gd name="connsiteX124" fmla="*/ 373620 w 457587"/>
                <a:gd name="connsiteY124" fmla="*/ 69466 h 409239"/>
                <a:gd name="connsiteX125" fmla="*/ 384035 w 457587"/>
                <a:gd name="connsiteY125" fmla="*/ 69141 h 409239"/>
                <a:gd name="connsiteX126" fmla="*/ 391846 w 457587"/>
                <a:gd name="connsiteY126" fmla="*/ 69792 h 409239"/>
                <a:gd name="connsiteX127" fmla="*/ 398681 w 457587"/>
                <a:gd name="connsiteY127" fmla="*/ 70768 h 409239"/>
                <a:gd name="connsiteX128" fmla="*/ 398681 w 457587"/>
                <a:gd name="connsiteY128" fmla="*/ 70768 h 409239"/>
                <a:gd name="connsiteX129" fmla="*/ 401935 w 457587"/>
                <a:gd name="connsiteY129" fmla="*/ 72395 h 409239"/>
                <a:gd name="connsiteX130" fmla="*/ 406491 w 457587"/>
                <a:gd name="connsiteY130" fmla="*/ 74673 h 409239"/>
                <a:gd name="connsiteX131" fmla="*/ 406817 w 457587"/>
                <a:gd name="connsiteY131" fmla="*/ 74673 h 409239"/>
                <a:gd name="connsiteX132" fmla="*/ 416906 w 457587"/>
                <a:gd name="connsiteY132" fmla="*/ 74999 h 409239"/>
                <a:gd name="connsiteX133" fmla="*/ 426995 w 457587"/>
                <a:gd name="connsiteY133" fmla="*/ 71093 h 409239"/>
                <a:gd name="connsiteX134" fmla="*/ 429273 w 457587"/>
                <a:gd name="connsiteY134" fmla="*/ 70117 h 409239"/>
                <a:gd name="connsiteX135" fmla="*/ 437084 w 457587"/>
                <a:gd name="connsiteY135" fmla="*/ 68490 h 409239"/>
                <a:gd name="connsiteX136" fmla="*/ 442617 w 457587"/>
                <a:gd name="connsiteY136" fmla="*/ 67513 h 409239"/>
                <a:gd name="connsiteX137" fmla="*/ 446847 w 457587"/>
                <a:gd name="connsiteY137" fmla="*/ 63608 h 409239"/>
                <a:gd name="connsiteX138" fmla="*/ 451404 w 457587"/>
                <a:gd name="connsiteY138" fmla="*/ 57424 h 409239"/>
                <a:gd name="connsiteX139" fmla="*/ 457587 w 457587"/>
                <a:gd name="connsiteY139" fmla="*/ 44732 h 409239"/>
                <a:gd name="connsiteX140" fmla="*/ 452055 w 457587"/>
                <a:gd name="connsiteY140" fmla="*/ 43755 h 409239"/>
                <a:gd name="connsiteX141" fmla="*/ 446522 w 457587"/>
                <a:gd name="connsiteY141" fmla="*/ 42779 h 409239"/>
                <a:gd name="connsiteX142" fmla="*/ 440664 w 457587"/>
                <a:gd name="connsiteY142" fmla="*/ 41477 h 409239"/>
                <a:gd name="connsiteX143" fmla="*/ 436759 w 457587"/>
                <a:gd name="connsiteY143" fmla="*/ 35294 h 409239"/>
                <a:gd name="connsiteX144" fmla="*/ 436433 w 457587"/>
                <a:gd name="connsiteY144" fmla="*/ 33341 h 409239"/>
                <a:gd name="connsiteX145" fmla="*/ 435456 w 457587"/>
                <a:gd name="connsiteY145" fmla="*/ 33992 h 409239"/>
                <a:gd name="connsiteX146" fmla="*/ 426995 w 457587"/>
                <a:gd name="connsiteY146" fmla="*/ 37246 h 409239"/>
                <a:gd name="connsiteX147" fmla="*/ 419835 w 457587"/>
                <a:gd name="connsiteY147" fmla="*/ 34968 h 409239"/>
                <a:gd name="connsiteX148" fmla="*/ 419509 w 457587"/>
                <a:gd name="connsiteY148" fmla="*/ 32039 h 409239"/>
                <a:gd name="connsiteX149" fmla="*/ 419184 w 457587"/>
                <a:gd name="connsiteY149" fmla="*/ 28784 h 409239"/>
                <a:gd name="connsiteX150" fmla="*/ 420486 w 457587"/>
                <a:gd name="connsiteY150" fmla="*/ 21299 h 409239"/>
                <a:gd name="connsiteX151" fmla="*/ 421462 w 457587"/>
                <a:gd name="connsiteY151" fmla="*/ 19021 h 409239"/>
                <a:gd name="connsiteX152" fmla="*/ 419509 w 457587"/>
                <a:gd name="connsiteY152" fmla="*/ 12837 h 409239"/>
                <a:gd name="connsiteX153" fmla="*/ 416255 w 457587"/>
                <a:gd name="connsiteY153" fmla="*/ 8281 h 409239"/>
                <a:gd name="connsiteX154" fmla="*/ 406491 w 457587"/>
                <a:gd name="connsiteY154" fmla="*/ 3074 h 409239"/>
                <a:gd name="connsiteX155" fmla="*/ 397053 w 457587"/>
                <a:gd name="connsiteY155" fmla="*/ 145 h 409239"/>
                <a:gd name="connsiteX156" fmla="*/ 386313 w 457587"/>
                <a:gd name="connsiteY156" fmla="*/ 145 h 409239"/>
                <a:gd name="connsiteX157" fmla="*/ 386313 w 457587"/>
                <a:gd name="connsiteY157" fmla="*/ 145 h 409239"/>
                <a:gd name="connsiteX158" fmla="*/ 382733 w 457587"/>
                <a:gd name="connsiteY158" fmla="*/ 145 h 409239"/>
                <a:gd name="connsiteX159" fmla="*/ 379804 w 457587"/>
                <a:gd name="connsiteY159" fmla="*/ 1121 h 409239"/>
                <a:gd name="connsiteX160" fmla="*/ 371668 w 457587"/>
                <a:gd name="connsiteY160" fmla="*/ 6979 h 409239"/>
                <a:gd name="connsiteX161" fmla="*/ 367763 w 457587"/>
                <a:gd name="connsiteY161" fmla="*/ 9908 h 409239"/>
                <a:gd name="connsiteX162" fmla="*/ 362881 w 457587"/>
                <a:gd name="connsiteY162" fmla="*/ 7956 h 409239"/>
                <a:gd name="connsiteX163" fmla="*/ 358975 w 457587"/>
                <a:gd name="connsiteY163" fmla="*/ 6003 h 409239"/>
                <a:gd name="connsiteX164" fmla="*/ 340099 w 457587"/>
                <a:gd name="connsiteY164" fmla="*/ 6328 h 409239"/>
                <a:gd name="connsiteX165" fmla="*/ 331637 w 457587"/>
                <a:gd name="connsiteY165" fmla="*/ 6654 h 409239"/>
                <a:gd name="connsiteX166" fmla="*/ 316992 w 457587"/>
                <a:gd name="connsiteY166" fmla="*/ 16092 h 409239"/>
                <a:gd name="connsiteX167" fmla="*/ 309832 w 457587"/>
                <a:gd name="connsiteY167" fmla="*/ 20648 h 409239"/>
                <a:gd name="connsiteX168" fmla="*/ 309832 w 457587"/>
                <a:gd name="connsiteY168" fmla="*/ 20648 h 409239"/>
                <a:gd name="connsiteX169" fmla="*/ 304624 w 457587"/>
                <a:gd name="connsiteY169" fmla="*/ 19672 h 409239"/>
                <a:gd name="connsiteX170" fmla="*/ 300719 w 457587"/>
                <a:gd name="connsiteY170" fmla="*/ 18370 h 409239"/>
                <a:gd name="connsiteX171" fmla="*/ 294536 w 457587"/>
                <a:gd name="connsiteY171" fmla="*/ 23577 h 409239"/>
                <a:gd name="connsiteX172" fmla="*/ 290630 w 457587"/>
                <a:gd name="connsiteY172" fmla="*/ 28784 h 409239"/>
                <a:gd name="connsiteX173" fmla="*/ 291281 w 457587"/>
                <a:gd name="connsiteY173" fmla="*/ 31063 h 409239"/>
                <a:gd name="connsiteX174" fmla="*/ 292583 w 457587"/>
                <a:gd name="connsiteY174" fmla="*/ 33015 h 409239"/>
                <a:gd name="connsiteX175" fmla="*/ 296814 w 457587"/>
                <a:gd name="connsiteY175" fmla="*/ 39199 h 409239"/>
                <a:gd name="connsiteX176" fmla="*/ 299742 w 457587"/>
                <a:gd name="connsiteY176" fmla="*/ 43430 h 409239"/>
                <a:gd name="connsiteX177" fmla="*/ 300393 w 457587"/>
                <a:gd name="connsiteY177" fmla="*/ 47661 h 409239"/>
                <a:gd name="connsiteX178" fmla="*/ 300719 w 457587"/>
                <a:gd name="connsiteY178" fmla="*/ 51566 h 409239"/>
                <a:gd name="connsiteX179" fmla="*/ 299092 w 457587"/>
                <a:gd name="connsiteY179" fmla="*/ 56448 h 409239"/>
                <a:gd name="connsiteX180" fmla="*/ 298115 w 457587"/>
                <a:gd name="connsiteY180" fmla="*/ 57424 h 409239"/>
                <a:gd name="connsiteX181" fmla="*/ 297464 w 457587"/>
                <a:gd name="connsiteY181" fmla="*/ 60679 h 409239"/>
                <a:gd name="connsiteX182" fmla="*/ 297139 w 457587"/>
                <a:gd name="connsiteY182" fmla="*/ 62957 h 409239"/>
                <a:gd name="connsiteX183" fmla="*/ 293559 w 457587"/>
                <a:gd name="connsiteY183" fmla="*/ 65235 h 409239"/>
                <a:gd name="connsiteX184" fmla="*/ 291606 w 457587"/>
                <a:gd name="connsiteY184" fmla="*/ 66212 h 409239"/>
                <a:gd name="connsiteX185" fmla="*/ 291606 w 457587"/>
                <a:gd name="connsiteY185" fmla="*/ 66212 h 409239"/>
                <a:gd name="connsiteX186" fmla="*/ 289979 w 457587"/>
                <a:gd name="connsiteY186" fmla="*/ 69466 h 409239"/>
                <a:gd name="connsiteX187" fmla="*/ 289328 w 457587"/>
                <a:gd name="connsiteY187" fmla="*/ 70768 h 409239"/>
                <a:gd name="connsiteX188" fmla="*/ 285423 w 457587"/>
                <a:gd name="connsiteY188" fmla="*/ 74348 h 409239"/>
                <a:gd name="connsiteX189" fmla="*/ 282168 w 457587"/>
                <a:gd name="connsiteY189" fmla="*/ 77277 h 409239"/>
                <a:gd name="connsiteX190" fmla="*/ 282168 w 457587"/>
                <a:gd name="connsiteY190" fmla="*/ 77277 h 409239"/>
                <a:gd name="connsiteX191" fmla="*/ 284446 w 457587"/>
                <a:gd name="connsiteY191" fmla="*/ 79555 h 409239"/>
                <a:gd name="connsiteX192" fmla="*/ 287050 w 457587"/>
                <a:gd name="connsiteY192" fmla="*/ 82810 h 409239"/>
                <a:gd name="connsiteX193" fmla="*/ 286074 w 457587"/>
                <a:gd name="connsiteY193" fmla="*/ 88017 h 409239"/>
                <a:gd name="connsiteX194" fmla="*/ 284120 w 457587"/>
                <a:gd name="connsiteY194" fmla="*/ 91272 h 409239"/>
                <a:gd name="connsiteX195" fmla="*/ 276310 w 457587"/>
                <a:gd name="connsiteY195" fmla="*/ 93875 h 409239"/>
                <a:gd name="connsiteX196" fmla="*/ 268824 w 457587"/>
                <a:gd name="connsiteY196" fmla="*/ 95502 h 409239"/>
                <a:gd name="connsiteX197" fmla="*/ 268824 w 457587"/>
                <a:gd name="connsiteY197" fmla="*/ 95502 h 409239"/>
                <a:gd name="connsiteX198" fmla="*/ 261014 w 457587"/>
                <a:gd name="connsiteY198" fmla="*/ 94201 h 409239"/>
                <a:gd name="connsiteX199" fmla="*/ 255481 w 457587"/>
                <a:gd name="connsiteY199" fmla="*/ 93224 h 409239"/>
                <a:gd name="connsiteX200" fmla="*/ 252227 w 457587"/>
                <a:gd name="connsiteY200" fmla="*/ 94201 h 409239"/>
                <a:gd name="connsiteX201" fmla="*/ 250924 w 457587"/>
                <a:gd name="connsiteY201" fmla="*/ 95502 h 409239"/>
                <a:gd name="connsiteX202" fmla="*/ 252227 w 457587"/>
                <a:gd name="connsiteY202" fmla="*/ 97781 h 409239"/>
                <a:gd name="connsiteX203" fmla="*/ 255481 w 457587"/>
                <a:gd name="connsiteY203" fmla="*/ 102011 h 409239"/>
                <a:gd name="connsiteX204" fmla="*/ 261014 w 457587"/>
                <a:gd name="connsiteY204" fmla="*/ 108846 h 409239"/>
                <a:gd name="connsiteX205" fmla="*/ 263292 w 457587"/>
                <a:gd name="connsiteY205" fmla="*/ 114053 h 409239"/>
                <a:gd name="connsiteX206" fmla="*/ 259386 w 457587"/>
                <a:gd name="connsiteY206" fmla="*/ 118284 h 409239"/>
                <a:gd name="connsiteX207" fmla="*/ 252552 w 457587"/>
                <a:gd name="connsiteY207" fmla="*/ 121864 h 409239"/>
                <a:gd name="connsiteX208" fmla="*/ 247670 w 457587"/>
                <a:gd name="connsiteY208" fmla="*/ 122515 h 409239"/>
                <a:gd name="connsiteX209" fmla="*/ 244090 w 457587"/>
                <a:gd name="connsiteY209" fmla="*/ 123166 h 409239"/>
                <a:gd name="connsiteX210" fmla="*/ 241487 w 457587"/>
                <a:gd name="connsiteY210" fmla="*/ 123817 h 409239"/>
                <a:gd name="connsiteX211" fmla="*/ 241487 w 457587"/>
                <a:gd name="connsiteY211" fmla="*/ 123817 h 409239"/>
                <a:gd name="connsiteX212" fmla="*/ 239859 w 457587"/>
                <a:gd name="connsiteY212" fmla="*/ 124793 h 409239"/>
                <a:gd name="connsiteX213" fmla="*/ 239534 w 457587"/>
                <a:gd name="connsiteY213" fmla="*/ 128373 h 409239"/>
                <a:gd name="connsiteX214" fmla="*/ 238557 w 457587"/>
                <a:gd name="connsiteY214" fmla="*/ 135859 h 409239"/>
                <a:gd name="connsiteX215" fmla="*/ 235628 w 457587"/>
                <a:gd name="connsiteY215" fmla="*/ 140740 h 409239"/>
                <a:gd name="connsiteX216" fmla="*/ 234652 w 457587"/>
                <a:gd name="connsiteY216" fmla="*/ 142042 h 409239"/>
                <a:gd name="connsiteX217" fmla="*/ 234652 w 457587"/>
                <a:gd name="connsiteY217" fmla="*/ 151480 h 409239"/>
                <a:gd name="connsiteX218" fmla="*/ 234326 w 457587"/>
                <a:gd name="connsiteY218" fmla="*/ 159291 h 409239"/>
                <a:gd name="connsiteX219" fmla="*/ 226515 w 457587"/>
                <a:gd name="connsiteY219" fmla="*/ 167753 h 409239"/>
                <a:gd name="connsiteX220" fmla="*/ 220332 w 457587"/>
                <a:gd name="connsiteY220" fmla="*/ 170357 h 409239"/>
                <a:gd name="connsiteX221" fmla="*/ 220332 w 457587"/>
                <a:gd name="connsiteY221" fmla="*/ 170357 h 409239"/>
                <a:gd name="connsiteX222" fmla="*/ 216101 w 457587"/>
                <a:gd name="connsiteY222" fmla="*/ 168078 h 409239"/>
                <a:gd name="connsiteX223" fmla="*/ 210894 w 457587"/>
                <a:gd name="connsiteY223" fmla="*/ 165475 h 409239"/>
                <a:gd name="connsiteX224" fmla="*/ 207965 w 457587"/>
                <a:gd name="connsiteY224" fmla="*/ 165149 h 409239"/>
                <a:gd name="connsiteX225" fmla="*/ 203734 w 457587"/>
                <a:gd name="connsiteY225" fmla="*/ 165149 h 409239"/>
                <a:gd name="connsiteX226" fmla="*/ 201130 w 457587"/>
                <a:gd name="connsiteY226" fmla="*/ 166451 h 409239"/>
                <a:gd name="connsiteX227" fmla="*/ 197550 w 457587"/>
                <a:gd name="connsiteY227" fmla="*/ 168729 h 409239"/>
                <a:gd name="connsiteX228" fmla="*/ 191041 w 457587"/>
                <a:gd name="connsiteY228" fmla="*/ 171333 h 409239"/>
                <a:gd name="connsiteX229" fmla="*/ 188112 w 457587"/>
                <a:gd name="connsiteY229" fmla="*/ 171984 h 409239"/>
                <a:gd name="connsiteX230" fmla="*/ 189414 w 457587"/>
                <a:gd name="connsiteY230" fmla="*/ 172960 h 409239"/>
                <a:gd name="connsiteX231" fmla="*/ 192017 w 457587"/>
                <a:gd name="connsiteY231" fmla="*/ 175238 h 409239"/>
                <a:gd name="connsiteX232" fmla="*/ 192017 w 457587"/>
                <a:gd name="connsiteY232" fmla="*/ 175564 h 409239"/>
                <a:gd name="connsiteX233" fmla="*/ 192017 w 457587"/>
                <a:gd name="connsiteY233" fmla="*/ 175564 h 409239"/>
                <a:gd name="connsiteX234" fmla="*/ 191041 w 457587"/>
                <a:gd name="connsiteY234" fmla="*/ 178168 h 409239"/>
                <a:gd name="connsiteX235" fmla="*/ 189088 w 457587"/>
                <a:gd name="connsiteY235" fmla="*/ 179469 h 409239"/>
                <a:gd name="connsiteX236" fmla="*/ 181928 w 457587"/>
                <a:gd name="connsiteY236" fmla="*/ 182073 h 409239"/>
                <a:gd name="connsiteX237" fmla="*/ 174443 w 457587"/>
                <a:gd name="connsiteY237" fmla="*/ 179795 h 409239"/>
                <a:gd name="connsiteX238" fmla="*/ 171188 w 457587"/>
                <a:gd name="connsiteY238" fmla="*/ 178168 h 409239"/>
                <a:gd name="connsiteX239" fmla="*/ 164354 w 457587"/>
                <a:gd name="connsiteY239" fmla="*/ 182073 h 409239"/>
                <a:gd name="connsiteX240" fmla="*/ 155241 w 457587"/>
                <a:gd name="connsiteY240" fmla="*/ 189233 h 409239"/>
                <a:gd name="connsiteX241" fmla="*/ 152963 w 457587"/>
                <a:gd name="connsiteY241" fmla="*/ 193138 h 409239"/>
                <a:gd name="connsiteX242" fmla="*/ 151661 w 457587"/>
                <a:gd name="connsiteY242" fmla="*/ 197369 h 409239"/>
                <a:gd name="connsiteX243" fmla="*/ 151010 w 457587"/>
                <a:gd name="connsiteY243" fmla="*/ 204855 h 409239"/>
                <a:gd name="connsiteX244" fmla="*/ 150685 w 457587"/>
                <a:gd name="connsiteY244" fmla="*/ 209737 h 409239"/>
                <a:gd name="connsiteX245" fmla="*/ 151661 w 457587"/>
                <a:gd name="connsiteY245" fmla="*/ 214944 h 409239"/>
                <a:gd name="connsiteX246" fmla="*/ 151987 w 457587"/>
                <a:gd name="connsiteY246" fmla="*/ 215920 h 409239"/>
                <a:gd name="connsiteX247" fmla="*/ 149383 w 457587"/>
                <a:gd name="connsiteY247" fmla="*/ 222755 h 409239"/>
                <a:gd name="connsiteX248" fmla="*/ 149058 w 457587"/>
                <a:gd name="connsiteY248" fmla="*/ 223080 h 409239"/>
                <a:gd name="connsiteX249" fmla="*/ 148407 w 457587"/>
                <a:gd name="connsiteY249" fmla="*/ 223080 h 409239"/>
                <a:gd name="connsiteX250" fmla="*/ 126276 w 457587"/>
                <a:gd name="connsiteY250" fmla="*/ 228613 h 409239"/>
                <a:gd name="connsiteX251" fmla="*/ 103820 w 457587"/>
                <a:gd name="connsiteY251" fmla="*/ 229264 h 409239"/>
                <a:gd name="connsiteX252" fmla="*/ 101542 w 457587"/>
                <a:gd name="connsiteY252" fmla="*/ 229264 h 409239"/>
                <a:gd name="connsiteX253" fmla="*/ 101542 w 457587"/>
                <a:gd name="connsiteY253" fmla="*/ 229264 h 409239"/>
                <a:gd name="connsiteX254" fmla="*/ 93080 w 457587"/>
                <a:gd name="connsiteY254" fmla="*/ 235447 h 409239"/>
                <a:gd name="connsiteX255" fmla="*/ 90151 w 457587"/>
                <a:gd name="connsiteY255" fmla="*/ 238051 h 409239"/>
                <a:gd name="connsiteX256" fmla="*/ 82340 w 457587"/>
                <a:gd name="connsiteY256" fmla="*/ 236749 h 409239"/>
                <a:gd name="connsiteX257" fmla="*/ 78434 w 457587"/>
                <a:gd name="connsiteY257" fmla="*/ 235122 h 409239"/>
                <a:gd name="connsiteX258" fmla="*/ 58256 w 457587"/>
                <a:gd name="connsiteY258" fmla="*/ 235773 h 409239"/>
                <a:gd name="connsiteX259" fmla="*/ 46865 w 457587"/>
                <a:gd name="connsiteY259" fmla="*/ 236424 h 409239"/>
                <a:gd name="connsiteX260" fmla="*/ 16924 w 457587"/>
                <a:gd name="connsiteY260" fmla="*/ 228287 h 409239"/>
                <a:gd name="connsiteX261" fmla="*/ 0 w 457587"/>
                <a:gd name="connsiteY261" fmla="*/ 223405 h 409239"/>
                <a:gd name="connsiteX262" fmla="*/ 20504 w 457587"/>
                <a:gd name="connsiteY262" fmla="*/ 250744 h 409239"/>
                <a:gd name="connsiteX263" fmla="*/ 28640 w 457587"/>
                <a:gd name="connsiteY263" fmla="*/ 261158 h 409239"/>
                <a:gd name="connsiteX264" fmla="*/ 42634 w 457587"/>
                <a:gd name="connsiteY264" fmla="*/ 267993 h 409239"/>
                <a:gd name="connsiteX265" fmla="*/ 52073 w 457587"/>
                <a:gd name="connsiteY265" fmla="*/ 272223 h 409239"/>
                <a:gd name="connsiteX266" fmla="*/ 53374 w 457587"/>
                <a:gd name="connsiteY266" fmla="*/ 298260 h 409239"/>
                <a:gd name="connsiteX267" fmla="*/ 66718 w 457587"/>
                <a:gd name="connsiteY267" fmla="*/ 302491 h 409239"/>
                <a:gd name="connsiteX268" fmla="*/ 64765 w 457587"/>
                <a:gd name="connsiteY268" fmla="*/ 314207 h 409239"/>
                <a:gd name="connsiteX269" fmla="*/ 61836 w 457587"/>
                <a:gd name="connsiteY269" fmla="*/ 321692 h 409239"/>
                <a:gd name="connsiteX270" fmla="*/ 48818 w 457587"/>
                <a:gd name="connsiteY270" fmla="*/ 324296 h 409239"/>
                <a:gd name="connsiteX271" fmla="*/ 38729 w 457587"/>
                <a:gd name="connsiteY271" fmla="*/ 325272 h 409239"/>
                <a:gd name="connsiteX272" fmla="*/ 31243 w 457587"/>
                <a:gd name="connsiteY272" fmla="*/ 328852 h 409239"/>
                <a:gd name="connsiteX273" fmla="*/ 26362 w 457587"/>
                <a:gd name="connsiteY273" fmla="*/ 332432 h 409239"/>
                <a:gd name="connsiteX274" fmla="*/ 22456 w 457587"/>
                <a:gd name="connsiteY274" fmla="*/ 350007 h 409239"/>
                <a:gd name="connsiteX275" fmla="*/ 19202 w 457587"/>
                <a:gd name="connsiteY275" fmla="*/ 364327 h 409239"/>
                <a:gd name="connsiteX276" fmla="*/ 19202 w 457587"/>
                <a:gd name="connsiteY276" fmla="*/ 364327 h 40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457587" h="409239">
                  <a:moveTo>
                    <a:pt x="19202" y="364327"/>
                  </a:moveTo>
                  <a:lnTo>
                    <a:pt x="19202" y="364327"/>
                  </a:lnTo>
                  <a:cubicBezTo>
                    <a:pt x="22782" y="364652"/>
                    <a:pt x="21154" y="367256"/>
                    <a:pt x="22782" y="367581"/>
                  </a:cubicBezTo>
                  <a:cubicBezTo>
                    <a:pt x="24409" y="367907"/>
                    <a:pt x="32871" y="363676"/>
                    <a:pt x="34824" y="363025"/>
                  </a:cubicBezTo>
                  <a:cubicBezTo>
                    <a:pt x="36451" y="362374"/>
                    <a:pt x="36776" y="364978"/>
                    <a:pt x="38078" y="366605"/>
                  </a:cubicBezTo>
                  <a:cubicBezTo>
                    <a:pt x="39380" y="368232"/>
                    <a:pt x="43936" y="363676"/>
                    <a:pt x="44913" y="362374"/>
                  </a:cubicBezTo>
                  <a:cubicBezTo>
                    <a:pt x="46215" y="361072"/>
                    <a:pt x="51422" y="361398"/>
                    <a:pt x="55327" y="361723"/>
                  </a:cubicBezTo>
                  <a:cubicBezTo>
                    <a:pt x="59233" y="362049"/>
                    <a:pt x="68671" y="363676"/>
                    <a:pt x="70624" y="364001"/>
                  </a:cubicBezTo>
                  <a:cubicBezTo>
                    <a:pt x="72576" y="364327"/>
                    <a:pt x="73878" y="361072"/>
                    <a:pt x="76156" y="359770"/>
                  </a:cubicBezTo>
                  <a:cubicBezTo>
                    <a:pt x="78434" y="358469"/>
                    <a:pt x="80387" y="358469"/>
                    <a:pt x="82665" y="359445"/>
                  </a:cubicBezTo>
                  <a:cubicBezTo>
                    <a:pt x="85269" y="360096"/>
                    <a:pt x="86245" y="355865"/>
                    <a:pt x="88524" y="355214"/>
                  </a:cubicBezTo>
                  <a:cubicBezTo>
                    <a:pt x="90476" y="354563"/>
                    <a:pt x="90476" y="358794"/>
                    <a:pt x="90476" y="359445"/>
                  </a:cubicBezTo>
                  <a:cubicBezTo>
                    <a:pt x="90802" y="360096"/>
                    <a:pt x="94381" y="360421"/>
                    <a:pt x="97636" y="360421"/>
                  </a:cubicBezTo>
                  <a:cubicBezTo>
                    <a:pt x="100891" y="360421"/>
                    <a:pt x="102843" y="363025"/>
                    <a:pt x="104470" y="364001"/>
                  </a:cubicBezTo>
                  <a:cubicBezTo>
                    <a:pt x="106098" y="364978"/>
                    <a:pt x="115536" y="360096"/>
                    <a:pt x="119767" y="359445"/>
                  </a:cubicBezTo>
                  <a:cubicBezTo>
                    <a:pt x="123998" y="358794"/>
                    <a:pt x="136690" y="357818"/>
                    <a:pt x="140270" y="358143"/>
                  </a:cubicBezTo>
                  <a:cubicBezTo>
                    <a:pt x="143851" y="358469"/>
                    <a:pt x="148732" y="357818"/>
                    <a:pt x="151010" y="356516"/>
                  </a:cubicBezTo>
                  <a:cubicBezTo>
                    <a:pt x="153288" y="355214"/>
                    <a:pt x="150360" y="351309"/>
                    <a:pt x="152312" y="351634"/>
                  </a:cubicBezTo>
                  <a:cubicBezTo>
                    <a:pt x="154265" y="351959"/>
                    <a:pt x="156869" y="356191"/>
                    <a:pt x="157845" y="358469"/>
                  </a:cubicBezTo>
                  <a:cubicBezTo>
                    <a:pt x="158821" y="360421"/>
                    <a:pt x="161099" y="363025"/>
                    <a:pt x="161425" y="364327"/>
                  </a:cubicBezTo>
                  <a:cubicBezTo>
                    <a:pt x="161425" y="365629"/>
                    <a:pt x="160774" y="372138"/>
                    <a:pt x="162076" y="374090"/>
                  </a:cubicBezTo>
                  <a:cubicBezTo>
                    <a:pt x="163703" y="376043"/>
                    <a:pt x="167608" y="374416"/>
                    <a:pt x="172490" y="377019"/>
                  </a:cubicBezTo>
                  <a:cubicBezTo>
                    <a:pt x="177372" y="379298"/>
                    <a:pt x="177372" y="393618"/>
                    <a:pt x="178349" y="396547"/>
                  </a:cubicBezTo>
                  <a:cubicBezTo>
                    <a:pt x="179650" y="399150"/>
                    <a:pt x="186810" y="396221"/>
                    <a:pt x="189739" y="396221"/>
                  </a:cubicBezTo>
                  <a:cubicBezTo>
                    <a:pt x="192669" y="396221"/>
                    <a:pt x="196899" y="398499"/>
                    <a:pt x="197550" y="403707"/>
                  </a:cubicBezTo>
                  <a:cubicBezTo>
                    <a:pt x="197876" y="407287"/>
                    <a:pt x="198526" y="408263"/>
                    <a:pt x="198852" y="409239"/>
                  </a:cubicBezTo>
                  <a:cubicBezTo>
                    <a:pt x="201781" y="405009"/>
                    <a:pt x="205036" y="400452"/>
                    <a:pt x="206337" y="399801"/>
                  </a:cubicBezTo>
                  <a:cubicBezTo>
                    <a:pt x="206988" y="399476"/>
                    <a:pt x="208615" y="399150"/>
                    <a:pt x="210243" y="398499"/>
                  </a:cubicBezTo>
                  <a:cubicBezTo>
                    <a:pt x="211870" y="398174"/>
                    <a:pt x="213823" y="397523"/>
                    <a:pt x="214148" y="397523"/>
                  </a:cubicBezTo>
                  <a:lnTo>
                    <a:pt x="214148" y="397523"/>
                  </a:lnTo>
                  <a:cubicBezTo>
                    <a:pt x="214148" y="397523"/>
                    <a:pt x="214148" y="396547"/>
                    <a:pt x="214148" y="395245"/>
                  </a:cubicBezTo>
                  <a:cubicBezTo>
                    <a:pt x="214148" y="392641"/>
                    <a:pt x="214148" y="389712"/>
                    <a:pt x="215776" y="388085"/>
                  </a:cubicBezTo>
                  <a:cubicBezTo>
                    <a:pt x="217403" y="386458"/>
                    <a:pt x="227167" y="388085"/>
                    <a:pt x="236279" y="389712"/>
                  </a:cubicBezTo>
                  <a:cubicBezTo>
                    <a:pt x="243439" y="391014"/>
                    <a:pt x="250274" y="392316"/>
                    <a:pt x="251576" y="391990"/>
                  </a:cubicBezTo>
                  <a:cubicBezTo>
                    <a:pt x="253202" y="391665"/>
                    <a:pt x="255806" y="390038"/>
                    <a:pt x="258410" y="388410"/>
                  </a:cubicBezTo>
                  <a:cubicBezTo>
                    <a:pt x="261665" y="386458"/>
                    <a:pt x="264919" y="384505"/>
                    <a:pt x="266546" y="384505"/>
                  </a:cubicBezTo>
                  <a:cubicBezTo>
                    <a:pt x="269150" y="384179"/>
                    <a:pt x="271428" y="386132"/>
                    <a:pt x="273381" y="387434"/>
                  </a:cubicBezTo>
                  <a:cubicBezTo>
                    <a:pt x="274032" y="388085"/>
                    <a:pt x="274683" y="388410"/>
                    <a:pt x="275333" y="388736"/>
                  </a:cubicBezTo>
                  <a:lnTo>
                    <a:pt x="275333" y="388736"/>
                  </a:lnTo>
                  <a:lnTo>
                    <a:pt x="275333" y="388736"/>
                  </a:lnTo>
                  <a:cubicBezTo>
                    <a:pt x="275984" y="389061"/>
                    <a:pt x="276961" y="388736"/>
                    <a:pt x="278263" y="388410"/>
                  </a:cubicBezTo>
                  <a:cubicBezTo>
                    <a:pt x="279239" y="388085"/>
                    <a:pt x="280215" y="387434"/>
                    <a:pt x="280541" y="386783"/>
                  </a:cubicBezTo>
                  <a:lnTo>
                    <a:pt x="280541" y="386783"/>
                  </a:lnTo>
                  <a:lnTo>
                    <a:pt x="280541" y="386783"/>
                  </a:lnTo>
                  <a:cubicBezTo>
                    <a:pt x="280541" y="386458"/>
                    <a:pt x="280541" y="386132"/>
                    <a:pt x="280215" y="385807"/>
                  </a:cubicBezTo>
                  <a:cubicBezTo>
                    <a:pt x="279890" y="384830"/>
                    <a:pt x="279239" y="383854"/>
                    <a:pt x="279564" y="382227"/>
                  </a:cubicBezTo>
                  <a:cubicBezTo>
                    <a:pt x="279890" y="381250"/>
                    <a:pt x="280541" y="380274"/>
                    <a:pt x="280866" y="379623"/>
                  </a:cubicBezTo>
                  <a:cubicBezTo>
                    <a:pt x="281517" y="378972"/>
                    <a:pt x="281842" y="378321"/>
                    <a:pt x="281517" y="377670"/>
                  </a:cubicBezTo>
                  <a:cubicBezTo>
                    <a:pt x="281192" y="376368"/>
                    <a:pt x="276961" y="365303"/>
                    <a:pt x="274032" y="357492"/>
                  </a:cubicBezTo>
                  <a:lnTo>
                    <a:pt x="271428" y="350658"/>
                  </a:lnTo>
                  <a:cubicBezTo>
                    <a:pt x="271428" y="350658"/>
                    <a:pt x="270127" y="350658"/>
                    <a:pt x="268824" y="350658"/>
                  </a:cubicBezTo>
                  <a:cubicBezTo>
                    <a:pt x="265896" y="350658"/>
                    <a:pt x="262315" y="350983"/>
                    <a:pt x="261014" y="349681"/>
                  </a:cubicBezTo>
                  <a:lnTo>
                    <a:pt x="261014" y="349681"/>
                  </a:lnTo>
                  <a:cubicBezTo>
                    <a:pt x="260037" y="348705"/>
                    <a:pt x="257759" y="345450"/>
                    <a:pt x="256132" y="341871"/>
                  </a:cubicBezTo>
                  <a:cubicBezTo>
                    <a:pt x="255155" y="339592"/>
                    <a:pt x="254505" y="337314"/>
                    <a:pt x="255155" y="335361"/>
                  </a:cubicBezTo>
                  <a:cubicBezTo>
                    <a:pt x="255806" y="333083"/>
                    <a:pt x="256457" y="329829"/>
                    <a:pt x="256457" y="327225"/>
                  </a:cubicBezTo>
                  <a:lnTo>
                    <a:pt x="256457" y="327225"/>
                  </a:lnTo>
                  <a:cubicBezTo>
                    <a:pt x="256457" y="325923"/>
                    <a:pt x="256457" y="324622"/>
                    <a:pt x="256132" y="324296"/>
                  </a:cubicBezTo>
                  <a:cubicBezTo>
                    <a:pt x="255481" y="323971"/>
                    <a:pt x="251901" y="322994"/>
                    <a:pt x="247996" y="322018"/>
                  </a:cubicBezTo>
                  <a:cubicBezTo>
                    <a:pt x="242137" y="320716"/>
                    <a:pt x="236279" y="319414"/>
                    <a:pt x="236605" y="317136"/>
                  </a:cubicBezTo>
                  <a:cubicBezTo>
                    <a:pt x="236930" y="316160"/>
                    <a:pt x="237256" y="314207"/>
                    <a:pt x="237906" y="311929"/>
                  </a:cubicBezTo>
                  <a:lnTo>
                    <a:pt x="237906" y="311929"/>
                  </a:lnTo>
                  <a:cubicBezTo>
                    <a:pt x="238557" y="309976"/>
                    <a:pt x="239208" y="308023"/>
                    <a:pt x="239534" y="306396"/>
                  </a:cubicBezTo>
                  <a:cubicBezTo>
                    <a:pt x="239859" y="305094"/>
                    <a:pt x="243114" y="300538"/>
                    <a:pt x="246694" y="295982"/>
                  </a:cubicBezTo>
                  <a:cubicBezTo>
                    <a:pt x="251576" y="289798"/>
                    <a:pt x="257433" y="282964"/>
                    <a:pt x="258736" y="281987"/>
                  </a:cubicBezTo>
                  <a:cubicBezTo>
                    <a:pt x="259061" y="281662"/>
                    <a:pt x="259386" y="281336"/>
                    <a:pt x="259711" y="281011"/>
                  </a:cubicBezTo>
                  <a:cubicBezTo>
                    <a:pt x="261665" y="279383"/>
                    <a:pt x="262966" y="278082"/>
                    <a:pt x="265245" y="277756"/>
                  </a:cubicBezTo>
                  <a:cubicBezTo>
                    <a:pt x="266872" y="277431"/>
                    <a:pt x="268824" y="279709"/>
                    <a:pt x="270777" y="281987"/>
                  </a:cubicBezTo>
                  <a:cubicBezTo>
                    <a:pt x="272730" y="284265"/>
                    <a:pt x="274683" y="286869"/>
                    <a:pt x="275659" y="286543"/>
                  </a:cubicBezTo>
                  <a:cubicBezTo>
                    <a:pt x="276636" y="286218"/>
                    <a:pt x="277611" y="285567"/>
                    <a:pt x="278263" y="284916"/>
                  </a:cubicBezTo>
                  <a:cubicBezTo>
                    <a:pt x="279890" y="283940"/>
                    <a:pt x="281517" y="282638"/>
                    <a:pt x="285097" y="281987"/>
                  </a:cubicBezTo>
                  <a:cubicBezTo>
                    <a:pt x="287375" y="281662"/>
                    <a:pt x="290305" y="281662"/>
                    <a:pt x="293233" y="281662"/>
                  </a:cubicBezTo>
                  <a:cubicBezTo>
                    <a:pt x="296488" y="281662"/>
                    <a:pt x="299417" y="281662"/>
                    <a:pt x="300393" y="281011"/>
                  </a:cubicBezTo>
                  <a:cubicBezTo>
                    <a:pt x="301045" y="280685"/>
                    <a:pt x="304299" y="275804"/>
                    <a:pt x="307879" y="269945"/>
                  </a:cubicBezTo>
                  <a:cubicBezTo>
                    <a:pt x="312436" y="262785"/>
                    <a:pt x="317968" y="254324"/>
                    <a:pt x="320572" y="252045"/>
                  </a:cubicBezTo>
                  <a:cubicBezTo>
                    <a:pt x="323175" y="249767"/>
                    <a:pt x="326755" y="249116"/>
                    <a:pt x="330010" y="248465"/>
                  </a:cubicBezTo>
                  <a:cubicBezTo>
                    <a:pt x="332613" y="247814"/>
                    <a:pt x="334566" y="247489"/>
                    <a:pt x="334892" y="246838"/>
                  </a:cubicBezTo>
                  <a:cubicBezTo>
                    <a:pt x="335217" y="246187"/>
                    <a:pt x="336193" y="243584"/>
                    <a:pt x="337495" y="240329"/>
                  </a:cubicBezTo>
                  <a:cubicBezTo>
                    <a:pt x="340424" y="232518"/>
                    <a:pt x="344655" y="221127"/>
                    <a:pt x="347584" y="218849"/>
                  </a:cubicBezTo>
                  <a:cubicBezTo>
                    <a:pt x="349211" y="217547"/>
                    <a:pt x="353117" y="216246"/>
                    <a:pt x="356372" y="214944"/>
                  </a:cubicBezTo>
                  <a:cubicBezTo>
                    <a:pt x="359951" y="213642"/>
                    <a:pt x="363532" y="212340"/>
                    <a:pt x="363532" y="212015"/>
                  </a:cubicBezTo>
                  <a:cubicBezTo>
                    <a:pt x="363532" y="212015"/>
                    <a:pt x="362881" y="211689"/>
                    <a:pt x="361904" y="211364"/>
                  </a:cubicBezTo>
                  <a:cubicBezTo>
                    <a:pt x="361254" y="211038"/>
                    <a:pt x="360277" y="210713"/>
                    <a:pt x="359951" y="210387"/>
                  </a:cubicBezTo>
                  <a:cubicBezTo>
                    <a:pt x="358324" y="209411"/>
                    <a:pt x="357347" y="208109"/>
                    <a:pt x="358975" y="205506"/>
                  </a:cubicBezTo>
                  <a:cubicBezTo>
                    <a:pt x="359951" y="203878"/>
                    <a:pt x="361579" y="201926"/>
                    <a:pt x="363532" y="199973"/>
                  </a:cubicBezTo>
                  <a:cubicBezTo>
                    <a:pt x="366135" y="197369"/>
                    <a:pt x="368738" y="195091"/>
                    <a:pt x="369715" y="194440"/>
                  </a:cubicBezTo>
                  <a:cubicBezTo>
                    <a:pt x="370366" y="194115"/>
                    <a:pt x="371342" y="193464"/>
                    <a:pt x="372644" y="192813"/>
                  </a:cubicBezTo>
                  <a:cubicBezTo>
                    <a:pt x="375573" y="191186"/>
                    <a:pt x="380129" y="189233"/>
                    <a:pt x="380781" y="187606"/>
                  </a:cubicBezTo>
                  <a:cubicBezTo>
                    <a:pt x="381431" y="185978"/>
                    <a:pt x="380129" y="175238"/>
                    <a:pt x="379153" y="169706"/>
                  </a:cubicBezTo>
                  <a:cubicBezTo>
                    <a:pt x="378828" y="167753"/>
                    <a:pt x="378828" y="166126"/>
                    <a:pt x="378828" y="165800"/>
                  </a:cubicBezTo>
                  <a:cubicBezTo>
                    <a:pt x="378828" y="164824"/>
                    <a:pt x="379804" y="163197"/>
                    <a:pt x="380781" y="161569"/>
                  </a:cubicBezTo>
                  <a:cubicBezTo>
                    <a:pt x="381756" y="159942"/>
                    <a:pt x="383059" y="158315"/>
                    <a:pt x="384035" y="157664"/>
                  </a:cubicBezTo>
                  <a:cubicBezTo>
                    <a:pt x="384686" y="157013"/>
                    <a:pt x="386964" y="156362"/>
                    <a:pt x="389893" y="155386"/>
                  </a:cubicBezTo>
                  <a:cubicBezTo>
                    <a:pt x="394450" y="153759"/>
                    <a:pt x="400308" y="151480"/>
                    <a:pt x="400633" y="150829"/>
                  </a:cubicBezTo>
                  <a:cubicBezTo>
                    <a:pt x="400959" y="149853"/>
                    <a:pt x="401284" y="148877"/>
                    <a:pt x="401284" y="147900"/>
                  </a:cubicBezTo>
                  <a:cubicBezTo>
                    <a:pt x="401284" y="147250"/>
                    <a:pt x="401284" y="146599"/>
                    <a:pt x="400633" y="146273"/>
                  </a:cubicBezTo>
                  <a:cubicBezTo>
                    <a:pt x="399982" y="145948"/>
                    <a:pt x="397053" y="145297"/>
                    <a:pt x="394124" y="144971"/>
                  </a:cubicBezTo>
                  <a:cubicBezTo>
                    <a:pt x="389568" y="144320"/>
                    <a:pt x="385011" y="143344"/>
                    <a:pt x="384360" y="141717"/>
                  </a:cubicBezTo>
                  <a:cubicBezTo>
                    <a:pt x="384035" y="140740"/>
                    <a:pt x="384035" y="139113"/>
                    <a:pt x="384360" y="137160"/>
                  </a:cubicBezTo>
                  <a:cubicBezTo>
                    <a:pt x="384360" y="135859"/>
                    <a:pt x="384686" y="134557"/>
                    <a:pt x="384686" y="133580"/>
                  </a:cubicBezTo>
                  <a:cubicBezTo>
                    <a:pt x="384686" y="132279"/>
                    <a:pt x="384686" y="131302"/>
                    <a:pt x="384686" y="131302"/>
                  </a:cubicBezTo>
                  <a:cubicBezTo>
                    <a:pt x="383709" y="131302"/>
                    <a:pt x="382733" y="131628"/>
                    <a:pt x="381756" y="131953"/>
                  </a:cubicBezTo>
                  <a:cubicBezTo>
                    <a:pt x="380455" y="132604"/>
                    <a:pt x="379153" y="132929"/>
                    <a:pt x="377526" y="132604"/>
                  </a:cubicBezTo>
                  <a:cubicBezTo>
                    <a:pt x="375899" y="132279"/>
                    <a:pt x="372319" y="129675"/>
                    <a:pt x="369715" y="126746"/>
                  </a:cubicBezTo>
                  <a:cubicBezTo>
                    <a:pt x="367111" y="124142"/>
                    <a:pt x="365159" y="121213"/>
                    <a:pt x="365484" y="119586"/>
                  </a:cubicBezTo>
                  <a:cubicBezTo>
                    <a:pt x="365484" y="118284"/>
                    <a:pt x="366460" y="116657"/>
                    <a:pt x="367437" y="115030"/>
                  </a:cubicBezTo>
                  <a:cubicBezTo>
                    <a:pt x="368738" y="113077"/>
                    <a:pt x="369715" y="111124"/>
                    <a:pt x="369064" y="109497"/>
                  </a:cubicBezTo>
                  <a:cubicBezTo>
                    <a:pt x="368413" y="108195"/>
                    <a:pt x="367111" y="107219"/>
                    <a:pt x="365810" y="106242"/>
                  </a:cubicBezTo>
                  <a:cubicBezTo>
                    <a:pt x="365159" y="105592"/>
                    <a:pt x="364182" y="105266"/>
                    <a:pt x="363857" y="104615"/>
                  </a:cubicBezTo>
                  <a:cubicBezTo>
                    <a:pt x="362555" y="103313"/>
                    <a:pt x="362229" y="102011"/>
                    <a:pt x="363857" y="100384"/>
                  </a:cubicBezTo>
                  <a:cubicBezTo>
                    <a:pt x="364833" y="99733"/>
                    <a:pt x="365810" y="98757"/>
                    <a:pt x="367111" y="97781"/>
                  </a:cubicBezTo>
                  <a:cubicBezTo>
                    <a:pt x="369064" y="96153"/>
                    <a:pt x="371017" y="94851"/>
                    <a:pt x="371017" y="94526"/>
                  </a:cubicBezTo>
                  <a:cubicBezTo>
                    <a:pt x="371017" y="94201"/>
                    <a:pt x="370041" y="94851"/>
                    <a:pt x="369064" y="94526"/>
                  </a:cubicBezTo>
                  <a:cubicBezTo>
                    <a:pt x="366460" y="94201"/>
                    <a:pt x="363857" y="94201"/>
                    <a:pt x="363206" y="91922"/>
                  </a:cubicBezTo>
                  <a:lnTo>
                    <a:pt x="363206" y="91922"/>
                  </a:lnTo>
                  <a:cubicBezTo>
                    <a:pt x="362881" y="90621"/>
                    <a:pt x="363206" y="88668"/>
                    <a:pt x="363532" y="87366"/>
                  </a:cubicBezTo>
                  <a:cubicBezTo>
                    <a:pt x="363857" y="86064"/>
                    <a:pt x="364182" y="85088"/>
                    <a:pt x="364182" y="85088"/>
                  </a:cubicBezTo>
                  <a:lnTo>
                    <a:pt x="364182" y="85088"/>
                  </a:lnTo>
                  <a:cubicBezTo>
                    <a:pt x="364182" y="85088"/>
                    <a:pt x="363532" y="85088"/>
                    <a:pt x="362881" y="84762"/>
                  </a:cubicBezTo>
                  <a:cubicBezTo>
                    <a:pt x="361904" y="84437"/>
                    <a:pt x="360602" y="84437"/>
                    <a:pt x="359626" y="83786"/>
                  </a:cubicBezTo>
                  <a:cubicBezTo>
                    <a:pt x="357999" y="83135"/>
                    <a:pt x="357347" y="81833"/>
                    <a:pt x="357999" y="79881"/>
                  </a:cubicBezTo>
                  <a:cubicBezTo>
                    <a:pt x="359300" y="77602"/>
                    <a:pt x="361904" y="74348"/>
                    <a:pt x="363532" y="72395"/>
                  </a:cubicBezTo>
                  <a:lnTo>
                    <a:pt x="363532" y="72395"/>
                  </a:lnTo>
                  <a:cubicBezTo>
                    <a:pt x="363857" y="71744"/>
                    <a:pt x="364182" y="71419"/>
                    <a:pt x="364508" y="71093"/>
                  </a:cubicBezTo>
                  <a:cubicBezTo>
                    <a:pt x="365484" y="70117"/>
                    <a:pt x="369390" y="69466"/>
                    <a:pt x="373620" y="69466"/>
                  </a:cubicBezTo>
                  <a:cubicBezTo>
                    <a:pt x="377526" y="69141"/>
                    <a:pt x="382082" y="69141"/>
                    <a:pt x="384035" y="69141"/>
                  </a:cubicBezTo>
                  <a:cubicBezTo>
                    <a:pt x="385988" y="69141"/>
                    <a:pt x="388917" y="69466"/>
                    <a:pt x="391846" y="69792"/>
                  </a:cubicBezTo>
                  <a:cubicBezTo>
                    <a:pt x="394775" y="70117"/>
                    <a:pt x="397704" y="70442"/>
                    <a:pt x="398681" y="70768"/>
                  </a:cubicBezTo>
                  <a:lnTo>
                    <a:pt x="398681" y="70768"/>
                  </a:lnTo>
                  <a:cubicBezTo>
                    <a:pt x="399656" y="71093"/>
                    <a:pt x="400633" y="71744"/>
                    <a:pt x="401935" y="72395"/>
                  </a:cubicBezTo>
                  <a:cubicBezTo>
                    <a:pt x="403562" y="73372"/>
                    <a:pt x="405190" y="74348"/>
                    <a:pt x="406491" y="74673"/>
                  </a:cubicBezTo>
                  <a:lnTo>
                    <a:pt x="406817" y="74673"/>
                  </a:lnTo>
                  <a:cubicBezTo>
                    <a:pt x="409420" y="74999"/>
                    <a:pt x="414628" y="75324"/>
                    <a:pt x="416906" y="74999"/>
                  </a:cubicBezTo>
                  <a:cubicBezTo>
                    <a:pt x="418859" y="74673"/>
                    <a:pt x="423415" y="72721"/>
                    <a:pt x="426995" y="71093"/>
                  </a:cubicBezTo>
                  <a:cubicBezTo>
                    <a:pt x="427646" y="70768"/>
                    <a:pt x="427971" y="70768"/>
                    <a:pt x="429273" y="70117"/>
                  </a:cubicBezTo>
                  <a:cubicBezTo>
                    <a:pt x="431551" y="69141"/>
                    <a:pt x="434481" y="68815"/>
                    <a:pt x="437084" y="68490"/>
                  </a:cubicBezTo>
                  <a:cubicBezTo>
                    <a:pt x="439687" y="68164"/>
                    <a:pt x="441965" y="67839"/>
                    <a:pt x="442617" y="67513"/>
                  </a:cubicBezTo>
                  <a:cubicBezTo>
                    <a:pt x="443593" y="66863"/>
                    <a:pt x="445220" y="65235"/>
                    <a:pt x="446847" y="63608"/>
                  </a:cubicBezTo>
                  <a:cubicBezTo>
                    <a:pt x="448474" y="61655"/>
                    <a:pt x="450102" y="59703"/>
                    <a:pt x="451404" y="57424"/>
                  </a:cubicBezTo>
                  <a:cubicBezTo>
                    <a:pt x="453682" y="53844"/>
                    <a:pt x="456286" y="47335"/>
                    <a:pt x="457587" y="44732"/>
                  </a:cubicBezTo>
                  <a:cubicBezTo>
                    <a:pt x="454983" y="44081"/>
                    <a:pt x="453031" y="43755"/>
                    <a:pt x="452055" y="43755"/>
                  </a:cubicBezTo>
                  <a:cubicBezTo>
                    <a:pt x="451078" y="43755"/>
                    <a:pt x="448800" y="43430"/>
                    <a:pt x="446522" y="42779"/>
                  </a:cubicBezTo>
                  <a:cubicBezTo>
                    <a:pt x="444569" y="42454"/>
                    <a:pt x="442291" y="41803"/>
                    <a:pt x="440664" y="41477"/>
                  </a:cubicBezTo>
                  <a:cubicBezTo>
                    <a:pt x="437735" y="40501"/>
                    <a:pt x="437084" y="37572"/>
                    <a:pt x="436759" y="35294"/>
                  </a:cubicBezTo>
                  <a:cubicBezTo>
                    <a:pt x="436759" y="34317"/>
                    <a:pt x="436433" y="33666"/>
                    <a:pt x="436433" y="33341"/>
                  </a:cubicBezTo>
                  <a:cubicBezTo>
                    <a:pt x="436433" y="33015"/>
                    <a:pt x="436108" y="33666"/>
                    <a:pt x="435456" y="33992"/>
                  </a:cubicBezTo>
                  <a:cubicBezTo>
                    <a:pt x="433829" y="34968"/>
                    <a:pt x="431226" y="36270"/>
                    <a:pt x="426995" y="37246"/>
                  </a:cubicBezTo>
                  <a:cubicBezTo>
                    <a:pt x="422113" y="38548"/>
                    <a:pt x="420486" y="37246"/>
                    <a:pt x="419835" y="34968"/>
                  </a:cubicBezTo>
                  <a:cubicBezTo>
                    <a:pt x="419509" y="33992"/>
                    <a:pt x="419509" y="33015"/>
                    <a:pt x="419509" y="32039"/>
                  </a:cubicBezTo>
                  <a:cubicBezTo>
                    <a:pt x="419509" y="30737"/>
                    <a:pt x="419509" y="29435"/>
                    <a:pt x="419184" y="28784"/>
                  </a:cubicBezTo>
                  <a:cubicBezTo>
                    <a:pt x="417556" y="25855"/>
                    <a:pt x="419184" y="23252"/>
                    <a:pt x="420486" y="21299"/>
                  </a:cubicBezTo>
                  <a:cubicBezTo>
                    <a:pt x="421137" y="20323"/>
                    <a:pt x="421462" y="19672"/>
                    <a:pt x="421462" y="19021"/>
                  </a:cubicBezTo>
                  <a:cubicBezTo>
                    <a:pt x="421462" y="18045"/>
                    <a:pt x="420486" y="15441"/>
                    <a:pt x="419509" y="12837"/>
                  </a:cubicBezTo>
                  <a:cubicBezTo>
                    <a:pt x="418533" y="10885"/>
                    <a:pt x="417556" y="9257"/>
                    <a:pt x="416255" y="8281"/>
                  </a:cubicBezTo>
                  <a:cubicBezTo>
                    <a:pt x="414628" y="6979"/>
                    <a:pt x="410396" y="5026"/>
                    <a:pt x="406491" y="3074"/>
                  </a:cubicBezTo>
                  <a:cubicBezTo>
                    <a:pt x="402586" y="1447"/>
                    <a:pt x="399006" y="145"/>
                    <a:pt x="397053" y="145"/>
                  </a:cubicBezTo>
                  <a:cubicBezTo>
                    <a:pt x="394124" y="-181"/>
                    <a:pt x="389893" y="145"/>
                    <a:pt x="386313" y="145"/>
                  </a:cubicBezTo>
                  <a:lnTo>
                    <a:pt x="386313" y="145"/>
                  </a:lnTo>
                  <a:cubicBezTo>
                    <a:pt x="384686" y="145"/>
                    <a:pt x="383384" y="145"/>
                    <a:pt x="382733" y="145"/>
                  </a:cubicBezTo>
                  <a:cubicBezTo>
                    <a:pt x="382082" y="470"/>
                    <a:pt x="381431" y="796"/>
                    <a:pt x="379804" y="1121"/>
                  </a:cubicBezTo>
                  <a:cubicBezTo>
                    <a:pt x="377200" y="1447"/>
                    <a:pt x="373946" y="4375"/>
                    <a:pt x="371668" y="6979"/>
                  </a:cubicBezTo>
                  <a:cubicBezTo>
                    <a:pt x="370041" y="8606"/>
                    <a:pt x="368738" y="9908"/>
                    <a:pt x="367763" y="9908"/>
                  </a:cubicBezTo>
                  <a:cubicBezTo>
                    <a:pt x="366460" y="9908"/>
                    <a:pt x="364833" y="8932"/>
                    <a:pt x="362881" y="7956"/>
                  </a:cubicBezTo>
                  <a:cubicBezTo>
                    <a:pt x="361254" y="6979"/>
                    <a:pt x="359626" y="6003"/>
                    <a:pt x="358975" y="6003"/>
                  </a:cubicBezTo>
                  <a:cubicBezTo>
                    <a:pt x="357673" y="6003"/>
                    <a:pt x="347584" y="6003"/>
                    <a:pt x="340099" y="6328"/>
                  </a:cubicBezTo>
                  <a:cubicBezTo>
                    <a:pt x="335868" y="6328"/>
                    <a:pt x="332288" y="6654"/>
                    <a:pt x="331637" y="6654"/>
                  </a:cubicBezTo>
                  <a:cubicBezTo>
                    <a:pt x="330660" y="6979"/>
                    <a:pt x="322850" y="12186"/>
                    <a:pt x="316992" y="16092"/>
                  </a:cubicBezTo>
                  <a:cubicBezTo>
                    <a:pt x="313411" y="18370"/>
                    <a:pt x="310808" y="20323"/>
                    <a:pt x="309832" y="20648"/>
                  </a:cubicBezTo>
                  <a:lnTo>
                    <a:pt x="309832" y="20648"/>
                  </a:lnTo>
                  <a:cubicBezTo>
                    <a:pt x="308204" y="21299"/>
                    <a:pt x="306577" y="20648"/>
                    <a:pt x="304624" y="19672"/>
                  </a:cubicBezTo>
                  <a:cubicBezTo>
                    <a:pt x="302997" y="19021"/>
                    <a:pt x="301695" y="18045"/>
                    <a:pt x="300719" y="18370"/>
                  </a:cubicBezTo>
                  <a:cubicBezTo>
                    <a:pt x="299417" y="19021"/>
                    <a:pt x="296814" y="21299"/>
                    <a:pt x="294536" y="23577"/>
                  </a:cubicBezTo>
                  <a:cubicBezTo>
                    <a:pt x="292583" y="25530"/>
                    <a:pt x="290955" y="27808"/>
                    <a:pt x="290630" y="28784"/>
                  </a:cubicBezTo>
                  <a:cubicBezTo>
                    <a:pt x="290305" y="29761"/>
                    <a:pt x="290630" y="30412"/>
                    <a:pt x="291281" y="31063"/>
                  </a:cubicBezTo>
                  <a:cubicBezTo>
                    <a:pt x="291932" y="31714"/>
                    <a:pt x="292257" y="32039"/>
                    <a:pt x="292583" y="33015"/>
                  </a:cubicBezTo>
                  <a:cubicBezTo>
                    <a:pt x="293233" y="33992"/>
                    <a:pt x="295186" y="36921"/>
                    <a:pt x="296814" y="39199"/>
                  </a:cubicBezTo>
                  <a:cubicBezTo>
                    <a:pt x="298115" y="41152"/>
                    <a:pt x="299417" y="42779"/>
                    <a:pt x="299742" y="43430"/>
                  </a:cubicBezTo>
                  <a:cubicBezTo>
                    <a:pt x="300393" y="44732"/>
                    <a:pt x="300393" y="46033"/>
                    <a:pt x="300393" y="47661"/>
                  </a:cubicBezTo>
                  <a:cubicBezTo>
                    <a:pt x="300393" y="48637"/>
                    <a:pt x="300393" y="49939"/>
                    <a:pt x="300719" y="51566"/>
                  </a:cubicBezTo>
                  <a:cubicBezTo>
                    <a:pt x="301370" y="55146"/>
                    <a:pt x="300393" y="55472"/>
                    <a:pt x="299092" y="56448"/>
                  </a:cubicBezTo>
                  <a:cubicBezTo>
                    <a:pt x="298766" y="56774"/>
                    <a:pt x="298441" y="56774"/>
                    <a:pt x="298115" y="57424"/>
                  </a:cubicBezTo>
                  <a:cubicBezTo>
                    <a:pt x="297464" y="58401"/>
                    <a:pt x="297464" y="59703"/>
                    <a:pt x="297464" y="60679"/>
                  </a:cubicBezTo>
                  <a:cubicBezTo>
                    <a:pt x="297464" y="61655"/>
                    <a:pt x="297464" y="62306"/>
                    <a:pt x="297139" y="62957"/>
                  </a:cubicBezTo>
                  <a:cubicBezTo>
                    <a:pt x="296488" y="63933"/>
                    <a:pt x="295186" y="64584"/>
                    <a:pt x="293559" y="65235"/>
                  </a:cubicBezTo>
                  <a:cubicBezTo>
                    <a:pt x="292583" y="65561"/>
                    <a:pt x="291932" y="65886"/>
                    <a:pt x="291606" y="66212"/>
                  </a:cubicBezTo>
                  <a:lnTo>
                    <a:pt x="291606" y="66212"/>
                  </a:lnTo>
                  <a:cubicBezTo>
                    <a:pt x="290955" y="66537"/>
                    <a:pt x="290305" y="68164"/>
                    <a:pt x="289979" y="69466"/>
                  </a:cubicBezTo>
                  <a:cubicBezTo>
                    <a:pt x="289654" y="69792"/>
                    <a:pt x="289654" y="70442"/>
                    <a:pt x="289328" y="70768"/>
                  </a:cubicBezTo>
                  <a:cubicBezTo>
                    <a:pt x="289002" y="71744"/>
                    <a:pt x="287375" y="73046"/>
                    <a:pt x="285423" y="74348"/>
                  </a:cubicBezTo>
                  <a:cubicBezTo>
                    <a:pt x="283795" y="75324"/>
                    <a:pt x="282493" y="76626"/>
                    <a:pt x="282168" y="77277"/>
                  </a:cubicBezTo>
                  <a:lnTo>
                    <a:pt x="282168" y="77277"/>
                  </a:lnTo>
                  <a:cubicBezTo>
                    <a:pt x="282168" y="77277"/>
                    <a:pt x="283470" y="78579"/>
                    <a:pt x="284446" y="79555"/>
                  </a:cubicBezTo>
                  <a:cubicBezTo>
                    <a:pt x="285748" y="80857"/>
                    <a:pt x="287050" y="81833"/>
                    <a:pt x="287050" y="82810"/>
                  </a:cubicBezTo>
                  <a:cubicBezTo>
                    <a:pt x="287050" y="83786"/>
                    <a:pt x="286724" y="86064"/>
                    <a:pt x="286074" y="88017"/>
                  </a:cubicBezTo>
                  <a:cubicBezTo>
                    <a:pt x="285748" y="89644"/>
                    <a:pt x="284772" y="90946"/>
                    <a:pt x="284120" y="91272"/>
                  </a:cubicBezTo>
                  <a:cubicBezTo>
                    <a:pt x="283145" y="91922"/>
                    <a:pt x="279890" y="92899"/>
                    <a:pt x="276310" y="93875"/>
                  </a:cubicBezTo>
                  <a:cubicBezTo>
                    <a:pt x="273381" y="94526"/>
                    <a:pt x="270127" y="95177"/>
                    <a:pt x="268824" y="95502"/>
                  </a:cubicBezTo>
                  <a:lnTo>
                    <a:pt x="268824" y="95502"/>
                  </a:lnTo>
                  <a:cubicBezTo>
                    <a:pt x="267197" y="95502"/>
                    <a:pt x="263943" y="94851"/>
                    <a:pt x="261014" y="94201"/>
                  </a:cubicBezTo>
                  <a:cubicBezTo>
                    <a:pt x="258736" y="93550"/>
                    <a:pt x="256457" y="93224"/>
                    <a:pt x="255481" y="93224"/>
                  </a:cubicBezTo>
                  <a:cubicBezTo>
                    <a:pt x="254505" y="93224"/>
                    <a:pt x="253202" y="93875"/>
                    <a:pt x="252227" y="94201"/>
                  </a:cubicBezTo>
                  <a:cubicBezTo>
                    <a:pt x="251576" y="94526"/>
                    <a:pt x="250924" y="95177"/>
                    <a:pt x="250924" y="95502"/>
                  </a:cubicBezTo>
                  <a:cubicBezTo>
                    <a:pt x="250924" y="95828"/>
                    <a:pt x="251576" y="96804"/>
                    <a:pt x="252227" y="97781"/>
                  </a:cubicBezTo>
                  <a:cubicBezTo>
                    <a:pt x="253528" y="99733"/>
                    <a:pt x="255155" y="102011"/>
                    <a:pt x="255481" y="102011"/>
                  </a:cubicBezTo>
                  <a:cubicBezTo>
                    <a:pt x="256132" y="102337"/>
                    <a:pt x="259061" y="105917"/>
                    <a:pt x="261014" y="108846"/>
                  </a:cubicBezTo>
                  <a:cubicBezTo>
                    <a:pt x="262315" y="110799"/>
                    <a:pt x="263618" y="112751"/>
                    <a:pt x="263292" y="114053"/>
                  </a:cubicBezTo>
                  <a:cubicBezTo>
                    <a:pt x="262966" y="115355"/>
                    <a:pt x="261339" y="116982"/>
                    <a:pt x="259386" y="118284"/>
                  </a:cubicBezTo>
                  <a:cubicBezTo>
                    <a:pt x="257108" y="119911"/>
                    <a:pt x="253854" y="121539"/>
                    <a:pt x="252552" y="121864"/>
                  </a:cubicBezTo>
                  <a:cubicBezTo>
                    <a:pt x="251250" y="122190"/>
                    <a:pt x="249297" y="122515"/>
                    <a:pt x="247670" y="122515"/>
                  </a:cubicBezTo>
                  <a:cubicBezTo>
                    <a:pt x="246368" y="122841"/>
                    <a:pt x="245066" y="122841"/>
                    <a:pt x="244090" y="123166"/>
                  </a:cubicBezTo>
                  <a:cubicBezTo>
                    <a:pt x="243114" y="123491"/>
                    <a:pt x="242137" y="123491"/>
                    <a:pt x="241487" y="123817"/>
                  </a:cubicBezTo>
                  <a:lnTo>
                    <a:pt x="241487" y="123817"/>
                  </a:lnTo>
                  <a:cubicBezTo>
                    <a:pt x="240835" y="124142"/>
                    <a:pt x="240185" y="124468"/>
                    <a:pt x="239859" y="124793"/>
                  </a:cubicBezTo>
                  <a:cubicBezTo>
                    <a:pt x="239859" y="124793"/>
                    <a:pt x="239859" y="126420"/>
                    <a:pt x="239534" y="128373"/>
                  </a:cubicBezTo>
                  <a:cubicBezTo>
                    <a:pt x="239534" y="130651"/>
                    <a:pt x="239208" y="133255"/>
                    <a:pt x="238557" y="135859"/>
                  </a:cubicBezTo>
                  <a:cubicBezTo>
                    <a:pt x="237906" y="139439"/>
                    <a:pt x="236605" y="140090"/>
                    <a:pt x="235628" y="140740"/>
                  </a:cubicBezTo>
                  <a:cubicBezTo>
                    <a:pt x="235303" y="141066"/>
                    <a:pt x="234652" y="141391"/>
                    <a:pt x="234652" y="142042"/>
                  </a:cubicBezTo>
                  <a:cubicBezTo>
                    <a:pt x="234326" y="143344"/>
                    <a:pt x="234326" y="147575"/>
                    <a:pt x="234652" y="151480"/>
                  </a:cubicBezTo>
                  <a:cubicBezTo>
                    <a:pt x="234652" y="155060"/>
                    <a:pt x="234978" y="158315"/>
                    <a:pt x="234326" y="159291"/>
                  </a:cubicBezTo>
                  <a:cubicBezTo>
                    <a:pt x="233676" y="160268"/>
                    <a:pt x="230096" y="164824"/>
                    <a:pt x="226515" y="167753"/>
                  </a:cubicBezTo>
                  <a:cubicBezTo>
                    <a:pt x="224237" y="169706"/>
                    <a:pt x="221959" y="171008"/>
                    <a:pt x="220332" y="170357"/>
                  </a:cubicBezTo>
                  <a:lnTo>
                    <a:pt x="220332" y="170357"/>
                  </a:lnTo>
                  <a:cubicBezTo>
                    <a:pt x="219030" y="169706"/>
                    <a:pt x="217728" y="169055"/>
                    <a:pt x="216101" y="168078"/>
                  </a:cubicBezTo>
                  <a:cubicBezTo>
                    <a:pt x="213823" y="166777"/>
                    <a:pt x="211545" y="165475"/>
                    <a:pt x="210894" y="165475"/>
                  </a:cubicBezTo>
                  <a:cubicBezTo>
                    <a:pt x="210243" y="165475"/>
                    <a:pt x="208941" y="165475"/>
                    <a:pt x="207965" y="165149"/>
                  </a:cubicBezTo>
                  <a:cubicBezTo>
                    <a:pt x="206337" y="165149"/>
                    <a:pt x="204385" y="164824"/>
                    <a:pt x="203734" y="165149"/>
                  </a:cubicBezTo>
                  <a:cubicBezTo>
                    <a:pt x="203083" y="165149"/>
                    <a:pt x="202106" y="165800"/>
                    <a:pt x="201130" y="166451"/>
                  </a:cubicBezTo>
                  <a:cubicBezTo>
                    <a:pt x="200154" y="167102"/>
                    <a:pt x="198852" y="168078"/>
                    <a:pt x="197550" y="168729"/>
                  </a:cubicBezTo>
                  <a:cubicBezTo>
                    <a:pt x="195597" y="170031"/>
                    <a:pt x="193645" y="170682"/>
                    <a:pt x="191041" y="171333"/>
                  </a:cubicBezTo>
                  <a:cubicBezTo>
                    <a:pt x="190065" y="171659"/>
                    <a:pt x="189088" y="171659"/>
                    <a:pt x="188112" y="171984"/>
                  </a:cubicBezTo>
                  <a:cubicBezTo>
                    <a:pt x="188438" y="172309"/>
                    <a:pt x="189088" y="172635"/>
                    <a:pt x="189414" y="172960"/>
                  </a:cubicBezTo>
                  <a:cubicBezTo>
                    <a:pt x="190390" y="173611"/>
                    <a:pt x="191692" y="174587"/>
                    <a:pt x="192017" y="175238"/>
                  </a:cubicBezTo>
                  <a:cubicBezTo>
                    <a:pt x="192017" y="175238"/>
                    <a:pt x="192017" y="175564"/>
                    <a:pt x="192017" y="175564"/>
                  </a:cubicBezTo>
                  <a:lnTo>
                    <a:pt x="192017" y="175564"/>
                  </a:lnTo>
                  <a:cubicBezTo>
                    <a:pt x="192343" y="176540"/>
                    <a:pt x="192017" y="177191"/>
                    <a:pt x="191041" y="178168"/>
                  </a:cubicBezTo>
                  <a:cubicBezTo>
                    <a:pt x="190390" y="178493"/>
                    <a:pt x="189739" y="179144"/>
                    <a:pt x="189088" y="179469"/>
                  </a:cubicBezTo>
                  <a:cubicBezTo>
                    <a:pt x="187136" y="180446"/>
                    <a:pt x="184206" y="181422"/>
                    <a:pt x="181928" y="182073"/>
                  </a:cubicBezTo>
                  <a:cubicBezTo>
                    <a:pt x="178999" y="183049"/>
                    <a:pt x="176721" y="181422"/>
                    <a:pt x="174443" y="179795"/>
                  </a:cubicBezTo>
                  <a:cubicBezTo>
                    <a:pt x="173141" y="178819"/>
                    <a:pt x="171839" y="178168"/>
                    <a:pt x="171188" y="178168"/>
                  </a:cubicBezTo>
                  <a:cubicBezTo>
                    <a:pt x="170212" y="178168"/>
                    <a:pt x="167283" y="179795"/>
                    <a:pt x="164354" y="182073"/>
                  </a:cubicBezTo>
                  <a:cubicBezTo>
                    <a:pt x="160774" y="184351"/>
                    <a:pt x="156869" y="187280"/>
                    <a:pt x="155241" y="189233"/>
                  </a:cubicBezTo>
                  <a:cubicBezTo>
                    <a:pt x="153288" y="191186"/>
                    <a:pt x="153288" y="191837"/>
                    <a:pt x="152963" y="193138"/>
                  </a:cubicBezTo>
                  <a:cubicBezTo>
                    <a:pt x="152638" y="194115"/>
                    <a:pt x="152638" y="195417"/>
                    <a:pt x="151661" y="197369"/>
                  </a:cubicBezTo>
                  <a:cubicBezTo>
                    <a:pt x="150685" y="199647"/>
                    <a:pt x="150685" y="202577"/>
                    <a:pt x="151010" y="204855"/>
                  </a:cubicBezTo>
                  <a:cubicBezTo>
                    <a:pt x="151010" y="206807"/>
                    <a:pt x="151336" y="208435"/>
                    <a:pt x="150685" y="209737"/>
                  </a:cubicBezTo>
                  <a:cubicBezTo>
                    <a:pt x="150034" y="211038"/>
                    <a:pt x="151010" y="213642"/>
                    <a:pt x="151661" y="214944"/>
                  </a:cubicBezTo>
                  <a:cubicBezTo>
                    <a:pt x="151661" y="215269"/>
                    <a:pt x="151987" y="215595"/>
                    <a:pt x="151987" y="215920"/>
                  </a:cubicBezTo>
                  <a:cubicBezTo>
                    <a:pt x="152638" y="217547"/>
                    <a:pt x="149383" y="222755"/>
                    <a:pt x="149383" y="222755"/>
                  </a:cubicBezTo>
                  <a:lnTo>
                    <a:pt x="149058" y="223080"/>
                  </a:lnTo>
                  <a:lnTo>
                    <a:pt x="148407" y="223080"/>
                  </a:lnTo>
                  <a:cubicBezTo>
                    <a:pt x="148407" y="223080"/>
                    <a:pt x="130507" y="227637"/>
                    <a:pt x="126276" y="228613"/>
                  </a:cubicBezTo>
                  <a:cubicBezTo>
                    <a:pt x="122696" y="229589"/>
                    <a:pt x="110003" y="229589"/>
                    <a:pt x="103820" y="229264"/>
                  </a:cubicBezTo>
                  <a:lnTo>
                    <a:pt x="101542" y="229264"/>
                  </a:lnTo>
                  <a:lnTo>
                    <a:pt x="101542" y="229264"/>
                  </a:lnTo>
                  <a:cubicBezTo>
                    <a:pt x="98938" y="229264"/>
                    <a:pt x="95683" y="232844"/>
                    <a:pt x="93080" y="235447"/>
                  </a:cubicBezTo>
                  <a:cubicBezTo>
                    <a:pt x="92103" y="236749"/>
                    <a:pt x="91127" y="237725"/>
                    <a:pt x="90151" y="238051"/>
                  </a:cubicBezTo>
                  <a:cubicBezTo>
                    <a:pt x="88198" y="239353"/>
                    <a:pt x="85269" y="238051"/>
                    <a:pt x="82340" y="236749"/>
                  </a:cubicBezTo>
                  <a:cubicBezTo>
                    <a:pt x="81038" y="236098"/>
                    <a:pt x="79411" y="235447"/>
                    <a:pt x="78434" y="235122"/>
                  </a:cubicBezTo>
                  <a:cubicBezTo>
                    <a:pt x="76482" y="234796"/>
                    <a:pt x="66718" y="235447"/>
                    <a:pt x="58256" y="235773"/>
                  </a:cubicBezTo>
                  <a:cubicBezTo>
                    <a:pt x="53374" y="236098"/>
                    <a:pt x="48818" y="236424"/>
                    <a:pt x="46865" y="236424"/>
                  </a:cubicBezTo>
                  <a:cubicBezTo>
                    <a:pt x="43611" y="236424"/>
                    <a:pt x="29291" y="232193"/>
                    <a:pt x="16924" y="228287"/>
                  </a:cubicBezTo>
                  <a:cubicBezTo>
                    <a:pt x="9764" y="226009"/>
                    <a:pt x="3255" y="224056"/>
                    <a:pt x="0" y="223405"/>
                  </a:cubicBezTo>
                  <a:cubicBezTo>
                    <a:pt x="2278" y="228613"/>
                    <a:pt x="13018" y="241631"/>
                    <a:pt x="20504" y="250744"/>
                  </a:cubicBezTo>
                  <a:cubicBezTo>
                    <a:pt x="24734" y="255951"/>
                    <a:pt x="28315" y="260182"/>
                    <a:pt x="28640" y="261158"/>
                  </a:cubicBezTo>
                  <a:cubicBezTo>
                    <a:pt x="29291" y="262460"/>
                    <a:pt x="36451" y="265389"/>
                    <a:pt x="42634" y="267993"/>
                  </a:cubicBezTo>
                  <a:cubicBezTo>
                    <a:pt x="46865" y="269620"/>
                    <a:pt x="50771" y="271247"/>
                    <a:pt x="52073" y="272223"/>
                  </a:cubicBezTo>
                  <a:cubicBezTo>
                    <a:pt x="54676" y="274502"/>
                    <a:pt x="53700" y="293053"/>
                    <a:pt x="53374" y="298260"/>
                  </a:cubicBezTo>
                  <a:cubicBezTo>
                    <a:pt x="56954" y="298585"/>
                    <a:pt x="66718" y="299236"/>
                    <a:pt x="66718" y="302491"/>
                  </a:cubicBezTo>
                  <a:cubicBezTo>
                    <a:pt x="66718" y="304118"/>
                    <a:pt x="65742" y="309651"/>
                    <a:pt x="64765" y="314207"/>
                  </a:cubicBezTo>
                  <a:cubicBezTo>
                    <a:pt x="63789" y="317462"/>
                    <a:pt x="62813" y="320391"/>
                    <a:pt x="61836" y="321692"/>
                  </a:cubicBezTo>
                  <a:cubicBezTo>
                    <a:pt x="60209" y="323645"/>
                    <a:pt x="54351" y="323971"/>
                    <a:pt x="48818" y="324296"/>
                  </a:cubicBezTo>
                  <a:cubicBezTo>
                    <a:pt x="44913" y="324622"/>
                    <a:pt x="40682" y="324622"/>
                    <a:pt x="38729" y="325272"/>
                  </a:cubicBezTo>
                  <a:cubicBezTo>
                    <a:pt x="36451" y="325923"/>
                    <a:pt x="33522" y="327550"/>
                    <a:pt x="31243" y="328852"/>
                  </a:cubicBezTo>
                  <a:cubicBezTo>
                    <a:pt x="28965" y="330154"/>
                    <a:pt x="27013" y="331456"/>
                    <a:pt x="26362" y="332432"/>
                  </a:cubicBezTo>
                  <a:cubicBezTo>
                    <a:pt x="25711" y="333083"/>
                    <a:pt x="24084" y="341220"/>
                    <a:pt x="22456" y="350007"/>
                  </a:cubicBezTo>
                  <a:cubicBezTo>
                    <a:pt x="21154" y="355865"/>
                    <a:pt x="20178" y="360747"/>
                    <a:pt x="19202" y="364327"/>
                  </a:cubicBezTo>
                  <a:lnTo>
                    <a:pt x="19202" y="36432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7" name="Freeform: Shape 2796">
              <a:extLst>
                <a:ext uri="{FF2B5EF4-FFF2-40B4-BE49-F238E27FC236}">
                  <a16:creationId xmlns:a16="http://schemas.microsoft.com/office/drawing/2014/main" id="{0E003E10-F372-43DF-A0D9-60D93D2EF4EA}"/>
                </a:ext>
              </a:extLst>
            </p:cNvPr>
            <p:cNvSpPr/>
            <p:nvPr/>
          </p:nvSpPr>
          <p:spPr>
            <a:xfrm>
              <a:off x="6999383" y="3272424"/>
              <a:ext cx="536346" cy="456661"/>
            </a:xfrm>
            <a:custGeom>
              <a:avLst/>
              <a:gdLst>
                <a:gd name="connsiteX0" fmla="*/ 126276 w 536346"/>
                <a:gd name="connsiteY0" fmla="*/ 309181 h 456661"/>
                <a:gd name="connsiteX1" fmla="*/ 126276 w 536346"/>
                <a:gd name="connsiteY1" fmla="*/ 309181 h 456661"/>
                <a:gd name="connsiteX2" fmla="*/ 132134 w 536346"/>
                <a:gd name="connsiteY2" fmla="*/ 306252 h 456661"/>
                <a:gd name="connsiteX3" fmla="*/ 130181 w 536346"/>
                <a:gd name="connsiteY3" fmla="*/ 299743 h 456661"/>
                <a:gd name="connsiteX4" fmla="*/ 132134 w 536346"/>
                <a:gd name="connsiteY4" fmla="*/ 296162 h 456661"/>
                <a:gd name="connsiteX5" fmla="*/ 130181 w 536346"/>
                <a:gd name="connsiteY5" fmla="*/ 292583 h 456661"/>
                <a:gd name="connsiteX6" fmla="*/ 138318 w 536346"/>
                <a:gd name="connsiteY6" fmla="*/ 292583 h 456661"/>
                <a:gd name="connsiteX7" fmla="*/ 142874 w 536346"/>
                <a:gd name="connsiteY7" fmla="*/ 296813 h 456661"/>
                <a:gd name="connsiteX8" fmla="*/ 138968 w 536346"/>
                <a:gd name="connsiteY8" fmla="*/ 299743 h 456661"/>
                <a:gd name="connsiteX9" fmla="*/ 151336 w 536346"/>
                <a:gd name="connsiteY9" fmla="*/ 308855 h 456661"/>
                <a:gd name="connsiteX10" fmla="*/ 165981 w 536346"/>
                <a:gd name="connsiteY10" fmla="*/ 304299 h 456661"/>
                <a:gd name="connsiteX11" fmla="*/ 172816 w 536346"/>
                <a:gd name="connsiteY11" fmla="*/ 316015 h 456661"/>
                <a:gd name="connsiteX12" fmla="*/ 181277 w 536346"/>
                <a:gd name="connsiteY12" fmla="*/ 324152 h 456661"/>
                <a:gd name="connsiteX13" fmla="*/ 181603 w 536346"/>
                <a:gd name="connsiteY13" fmla="*/ 333915 h 456661"/>
                <a:gd name="connsiteX14" fmla="*/ 190716 w 536346"/>
                <a:gd name="connsiteY14" fmla="*/ 337821 h 456661"/>
                <a:gd name="connsiteX15" fmla="*/ 190716 w 536346"/>
                <a:gd name="connsiteY15" fmla="*/ 344980 h 456661"/>
                <a:gd name="connsiteX16" fmla="*/ 197875 w 536346"/>
                <a:gd name="connsiteY16" fmla="*/ 356697 h 456661"/>
                <a:gd name="connsiteX17" fmla="*/ 199503 w 536346"/>
                <a:gd name="connsiteY17" fmla="*/ 363857 h 456661"/>
                <a:gd name="connsiteX18" fmla="*/ 205036 w 536346"/>
                <a:gd name="connsiteY18" fmla="*/ 372644 h 456661"/>
                <a:gd name="connsiteX19" fmla="*/ 220006 w 536346"/>
                <a:gd name="connsiteY19" fmla="*/ 374922 h 456661"/>
                <a:gd name="connsiteX20" fmla="*/ 232374 w 536346"/>
                <a:gd name="connsiteY20" fmla="*/ 381106 h 456661"/>
                <a:gd name="connsiteX21" fmla="*/ 242137 w 536346"/>
                <a:gd name="connsiteY21" fmla="*/ 391846 h 456661"/>
                <a:gd name="connsiteX22" fmla="*/ 260363 w 536346"/>
                <a:gd name="connsiteY22" fmla="*/ 400633 h 456661"/>
                <a:gd name="connsiteX23" fmla="*/ 268174 w 536346"/>
                <a:gd name="connsiteY23" fmla="*/ 407467 h 456661"/>
                <a:gd name="connsiteX24" fmla="*/ 294535 w 536346"/>
                <a:gd name="connsiteY24" fmla="*/ 414302 h 456661"/>
                <a:gd name="connsiteX25" fmla="*/ 317317 w 536346"/>
                <a:gd name="connsiteY25" fmla="*/ 405840 h 456661"/>
                <a:gd name="connsiteX26" fmla="*/ 322199 w 536346"/>
                <a:gd name="connsiteY26" fmla="*/ 399657 h 456661"/>
                <a:gd name="connsiteX27" fmla="*/ 338797 w 536346"/>
                <a:gd name="connsiteY27" fmla="*/ 396077 h 456661"/>
                <a:gd name="connsiteX28" fmla="*/ 354093 w 536346"/>
                <a:gd name="connsiteY28" fmla="*/ 397704 h 456661"/>
                <a:gd name="connsiteX29" fmla="*/ 359626 w 536346"/>
                <a:gd name="connsiteY29" fmla="*/ 404213 h 456661"/>
                <a:gd name="connsiteX30" fmla="*/ 365158 w 536346"/>
                <a:gd name="connsiteY30" fmla="*/ 423415 h 456661"/>
                <a:gd name="connsiteX31" fmla="*/ 367762 w 536346"/>
                <a:gd name="connsiteY31" fmla="*/ 434806 h 456661"/>
                <a:gd name="connsiteX32" fmla="*/ 374922 w 536346"/>
                <a:gd name="connsiteY32" fmla="*/ 438060 h 456661"/>
                <a:gd name="connsiteX33" fmla="*/ 387289 w 536346"/>
                <a:gd name="connsiteY33" fmla="*/ 440989 h 456661"/>
                <a:gd name="connsiteX34" fmla="*/ 410071 w 536346"/>
                <a:gd name="connsiteY34" fmla="*/ 442616 h 456661"/>
                <a:gd name="connsiteX35" fmla="*/ 418858 w 536346"/>
                <a:gd name="connsiteY35" fmla="*/ 448800 h 456661"/>
                <a:gd name="connsiteX36" fmla="*/ 428947 w 536346"/>
                <a:gd name="connsiteY36" fmla="*/ 446522 h 456661"/>
                <a:gd name="connsiteX37" fmla="*/ 441315 w 536346"/>
                <a:gd name="connsiteY37" fmla="*/ 445871 h 456661"/>
                <a:gd name="connsiteX38" fmla="*/ 460516 w 536346"/>
                <a:gd name="connsiteY38" fmla="*/ 446847 h 456661"/>
                <a:gd name="connsiteX39" fmla="*/ 463446 w 536346"/>
                <a:gd name="connsiteY39" fmla="*/ 452055 h 456661"/>
                <a:gd name="connsiteX40" fmla="*/ 478416 w 536346"/>
                <a:gd name="connsiteY40" fmla="*/ 455960 h 456661"/>
                <a:gd name="connsiteX41" fmla="*/ 483949 w 536346"/>
                <a:gd name="connsiteY41" fmla="*/ 455309 h 456661"/>
                <a:gd name="connsiteX42" fmla="*/ 488831 w 536346"/>
                <a:gd name="connsiteY42" fmla="*/ 454333 h 456661"/>
                <a:gd name="connsiteX43" fmla="*/ 491760 w 536346"/>
                <a:gd name="connsiteY43" fmla="*/ 440664 h 456661"/>
                <a:gd name="connsiteX44" fmla="*/ 496316 w 536346"/>
                <a:gd name="connsiteY44" fmla="*/ 422113 h 456661"/>
                <a:gd name="connsiteX45" fmla="*/ 502174 w 536346"/>
                <a:gd name="connsiteY45" fmla="*/ 417882 h 456661"/>
                <a:gd name="connsiteX46" fmla="*/ 510310 w 536346"/>
                <a:gd name="connsiteY46" fmla="*/ 414302 h 456661"/>
                <a:gd name="connsiteX47" fmla="*/ 521051 w 536346"/>
                <a:gd name="connsiteY47" fmla="*/ 413000 h 456661"/>
                <a:gd name="connsiteX48" fmla="*/ 532116 w 536346"/>
                <a:gd name="connsiteY48" fmla="*/ 411373 h 456661"/>
                <a:gd name="connsiteX49" fmla="*/ 534394 w 536346"/>
                <a:gd name="connsiteY49" fmla="*/ 404864 h 456661"/>
                <a:gd name="connsiteX50" fmla="*/ 536347 w 536346"/>
                <a:gd name="connsiteY50" fmla="*/ 393798 h 456661"/>
                <a:gd name="connsiteX51" fmla="*/ 524305 w 536346"/>
                <a:gd name="connsiteY51" fmla="*/ 392171 h 456661"/>
                <a:gd name="connsiteX52" fmla="*/ 523003 w 536346"/>
                <a:gd name="connsiteY52" fmla="*/ 392171 h 456661"/>
                <a:gd name="connsiteX53" fmla="*/ 523003 w 536346"/>
                <a:gd name="connsiteY53" fmla="*/ 390869 h 456661"/>
                <a:gd name="connsiteX54" fmla="*/ 522678 w 536346"/>
                <a:gd name="connsiteY54" fmla="*/ 365810 h 456661"/>
                <a:gd name="connsiteX55" fmla="*/ 513891 w 536346"/>
                <a:gd name="connsiteY55" fmla="*/ 361904 h 456661"/>
                <a:gd name="connsiteX56" fmla="*/ 498594 w 536346"/>
                <a:gd name="connsiteY56" fmla="*/ 353768 h 456661"/>
                <a:gd name="connsiteX57" fmla="*/ 490783 w 536346"/>
                <a:gd name="connsiteY57" fmla="*/ 344004 h 456661"/>
                <a:gd name="connsiteX58" fmla="*/ 469303 w 536346"/>
                <a:gd name="connsiteY58" fmla="*/ 312435 h 456661"/>
                <a:gd name="connsiteX59" fmla="*/ 488831 w 536346"/>
                <a:gd name="connsiteY59" fmla="*/ 288026 h 456661"/>
                <a:gd name="connsiteX60" fmla="*/ 493712 w 536346"/>
                <a:gd name="connsiteY60" fmla="*/ 282494 h 456661"/>
                <a:gd name="connsiteX61" fmla="*/ 494689 w 536346"/>
                <a:gd name="connsiteY61" fmla="*/ 276961 h 456661"/>
                <a:gd name="connsiteX62" fmla="*/ 494689 w 536346"/>
                <a:gd name="connsiteY62" fmla="*/ 276961 h 456661"/>
                <a:gd name="connsiteX63" fmla="*/ 494689 w 536346"/>
                <a:gd name="connsiteY63" fmla="*/ 275659 h 456661"/>
                <a:gd name="connsiteX64" fmla="*/ 493712 w 536346"/>
                <a:gd name="connsiteY64" fmla="*/ 271103 h 456661"/>
                <a:gd name="connsiteX65" fmla="*/ 488831 w 536346"/>
                <a:gd name="connsiteY65" fmla="*/ 267197 h 456661"/>
                <a:gd name="connsiteX66" fmla="*/ 488831 w 536346"/>
                <a:gd name="connsiteY66" fmla="*/ 267197 h 456661"/>
                <a:gd name="connsiteX67" fmla="*/ 479067 w 536346"/>
                <a:gd name="connsiteY67" fmla="*/ 266221 h 456661"/>
                <a:gd name="connsiteX68" fmla="*/ 468002 w 536346"/>
                <a:gd name="connsiteY68" fmla="*/ 262966 h 456661"/>
                <a:gd name="connsiteX69" fmla="*/ 468002 w 536346"/>
                <a:gd name="connsiteY69" fmla="*/ 262966 h 456661"/>
                <a:gd name="connsiteX70" fmla="*/ 468002 w 536346"/>
                <a:gd name="connsiteY70" fmla="*/ 261664 h 456661"/>
                <a:gd name="connsiteX71" fmla="*/ 467351 w 536346"/>
                <a:gd name="connsiteY71" fmla="*/ 243114 h 456661"/>
                <a:gd name="connsiteX72" fmla="*/ 467676 w 536346"/>
                <a:gd name="connsiteY72" fmla="*/ 239534 h 456661"/>
                <a:gd name="connsiteX73" fmla="*/ 467351 w 536346"/>
                <a:gd name="connsiteY73" fmla="*/ 237581 h 456661"/>
                <a:gd name="connsiteX74" fmla="*/ 465398 w 536346"/>
                <a:gd name="connsiteY74" fmla="*/ 230746 h 456661"/>
                <a:gd name="connsiteX75" fmla="*/ 461167 w 536346"/>
                <a:gd name="connsiteY75" fmla="*/ 210243 h 456661"/>
                <a:gd name="connsiteX76" fmla="*/ 466374 w 536346"/>
                <a:gd name="connsiteY76" fmla="*/ 204059 h 456661"/>
                <a:gd name="connsiteX77" fmla="*/ 470280 w 536346"/>
                <a:gd name="connsiteY77" fmla="*/ 199828 h 456661"/>
                <a:gd name="connsiteX78" fmla="*/ 466049 w 536346"/>
                <a:gd name="connsiteY78" fmla="*/ 198852 h 456661"/>
                <a:gd name="connsiteX79" fmla="*/ 459865 w 536346"/>
                <a:gd name="connsiteY79" fmla="*/ 195923 h 456661"/>
                <a:gd name="connsiteX80" fmla="*/ 459865 w 536346"/>
                <a:gd name="connsiteY80" fmla="*/ 195923 h 456661"/>
                <a:gd name="connsiteX81" fmla="*/ 458889 w 536346"/>
                <a:gd name="connsiteY81" fmla="*/ 189414 h 456661"/>
                <a:gd name="connsiteX82" fmla="*/ 458889 w 536346"/>
                <a:gd name="connsiteY82" fmla="*/ 184207 h 456661"/>
                <a:gd name="connsiteX83" fmla="*/ 460516 w 536346"/>
                <a:gd name="connsiteY83" fmla="*/ 177698 h 456661"/>
                <a:gd name="connsiteX84" fmla="*/ 463120 w 536346"/>
                <a:gd name="connsiteY84" fmla="*/ 174117 h 456661"/>
                <a:gd name="connsiteX85" fmla="*/ 468653 w 536346"/>
                <a:gd name="connsiteY85" fmla="*/ 173141 h 456661"/>
                <a:gd name="connsiteX86" fmla="*/ 466374 w 536346"/>
                <a:gd name="connsiteY86" fmla="*/ 166307 h 456661"/>
                <a:gd name="connsiteX87" fmla="*/ 469303 w 536346"/>
                <a:gd name="connsiteY87" fmla="*/ 163378 h 456661"/>
                <a:gd name="connsiteX88" fmla="*/ 474185 w 536346"/>
                <a:gd name="connsiteY88" fmla="*/ 157845 h 456661"/>
                <a:gd name="connsiteX89" fmla="*/ 475487 w 536346"/>
                <a:gd name="connsiteY89" fmla="*/ 151987 h 456661"/>
                <a:gd name="connsiteX90" fmla="*/ 479067 w 536346"/>
                <a:gd name="connsiteY90" fmla="*/ 138969 h 456661"/>
                <a:gd name="connsiteX91" fmla="*/ 481345 w 536346"/>
                <a:gd name="connsiteY91" fmla="*/ 133761 h 456661"/>
                <a:gd name="connsiteX92" fmla="*/ 479718 w 536346"/>
                <a:gd name="connsiteY92" fmla="*/ 129856 h 456661"/>
                <a:gd name="connsiteX93" fmla="*/ 477440 w 536346"/>
                <a:gd name="connsiteY93" fmla="*/ 120092 h 456661"/>
                <a:gd name="connsiteX94" fmla="*/ 477440 w 536346"/>
                <a:gd name="connsiteY94" fmla="*/ 116838 h 456661"/>
                <a:gd name="connsiteX95" fmla="*/ 476789 w 536346"/>
                <a:gd name="connsiteY95" fmla="*/ 100565 h 456661"/>
                <a:gd name="connsiteX96" fmla="*/ 463120 w 536346"/>
                <a:gd name="connsiteY96" fmla="*/ 99589 h 456661"/>
                <a:gd name="connsiteX97" fmla="*/ 453682 w 536346"/>
                <a:gd name="connsiteY97" fmla="*/ 98938 h 456661"/>
                <a:gd name="connsiteX98" fmla="*/ 447498 w 536346"/>
                <a:gd name="connsiteY98" fmla="*/ 91127 h 456661"/>
                <a:gd name="connsiteX99" fmla="*/ 445546 w 536346"/>
                <a:gd name="connsiteY99" fmla="*/ 87547 h 456661"/>
                <a:gd name="connsiteX100" fmla="*/ 445546 w 536346"/>
                <a:gd name="connsiteY100" fmla="*/ 87547 h 456661"/>
                <a:gd name="connsiteX101" fmla="*/ 442616 w 536346"/>
                <a:gd name="connsiteY101" fmla="*/ 86571 h 456661"/>
                <a:gd name="connsiteX102" fmla="*/ 433829 w 536346"/>
                <a:gd name="connsiteY102" fmla="*/ 82340 h 456661"/>
                <a:gd name="connsiteX103" fmla="*/ 429273 w 536346"/>
                <a:gd name="connsiteY103" fmla="*/ 74203 h 456661"/>
                <a:gd name="connsiteX104" fmla="*/ 428622 w 536346"/>
                <a:gd name="connsiteY104" fmla="*/ 72251 h 456661"/>
                <a:gd name="connsiteX105" fmla="*/ 424717 w 536346"/>
                <a:gd name="connsiteY105" fmla="*/ 69972 h 456661"/>
                <a:gd name="connsiteX106" fmla="*/ 419184 w 536346"/>
                <a:gd name="connsiteY106" fmla="*/ 68996 h 456661"/>
                <a:gd name="connsiteX107" fmla="*/ 414628 w 536346"/>
                <a:gd name="connsiteY107" fmla="*/ 68671 h 456661"/>
                <a:gd name="connsiteX108" fmla="*/ 397704 w 536346"/>
                <a:gd name="connsiteY108" fmla="*/ 68345 h 456661"/>
                <a:gd name="connsiteX109" fmla="*/ 388591 w 536346"/>
                <a:gd name="connsiteY109" fmla="*/ 62813 h 456661"/>
                <a:gd name="connsiteX110" fmla="*/ 385988 w 536346"/>
                <a:gd name="connsiteY110" fmla="*/ 60209 h 456661"/>
                <a:gd name="connsiteX111" fmla="*/ 385988 w 536346"/>
                <a:gd name="connsiteY111" fmla="*/ 60209 h 456661"/>
                <a:gd name="connsiteX112" fmla="*/ 381756 w 536346"/>
                <a:gd name="connsiteY112" fmla="*/ 58907 h 456661"/>
                <a:gd name="connsiteX113" fmla="*/ 375247 w 536346"/>
                <a:gd name="connsiteY113" fmla="*/ 58256 h 456661"/>
                <a:gd name="connsiteX114" fmla="*/ 369715 w 536346"/>
                <a:gd name="connsiteY114" fmla="*/ 52723 h 456661"/>
                <a:gd name="connsiteX115" fmla="*/ 369715 w 536346"/>
                <a:gd name="connsiteY115" fmla="*/ 52073 h 456661"/>
                <a:gd name="connsiteX116" fmla="*/ 366786 w 536346"/>
                <a:gd name="connsiteY116" fmla="*/ 49469 h 456661"/>
                <a:gd name="connsiteX117" fmla="*/ 363857 w 536346"/>
                <a:gd name="connsiteY117" fmla="*/ 48167 h 456661"/>
                <a:gd name="connsiteX118" fmla="*/ 354093 w 536346"/>
                <a:gd name="connsiteY118" fmla="*/ 48167 h 456661"/>
                <a:gd name="connsiteX119" fmla="*/ 347258 w 536346"/>
                <a:gd name="connsiteY119" fmla="*/ 49144 h 456661"/>
                <a:gd name="connsiteX120" fmla="*/ 345306 w 536346"/>
                <a:gd name="connsiteY120" fmla="*/ 50771 h 456661"/>
                <a:gd name="connsiteX121" fmla="*/ 341726 w 536346"/>
                <a:gd name="connsiteY121" fmla="*/ 54351 h 456661"/>
                <a:gd name="connsiteX122" fmla="*/ 329033 w 536346"/>
                <a:gd name="connsiteY122" fmla="*/ 53700 h 456661"/>
                <a:gd name="connsiteX123" fmla="*/ 322849 w 536346"/>
                <a:gd name="connsiteY123" fmla="*/ 52398 h 456661"/>
                <a:gd name="connsiteX124" fmla="*/ 317642 w 536346"/>
                <a:gd name="connsiteY124" fmla="*/ 54025 h 456661"/>
                <a:gd name="connsiteX125" fmla="*/ 310483 w 536346"/>
                <a:gd name="connsiteY125" fmla="*/ 57931 h 456661"/>
                <a:gd name="connsiteX126" fmla="*/ 305926 w 536346"/>
                <a:gd name="connsiteY126" fmla="*/ 62487 h 456661"/>
                <a:gd name="connsiteX127" fmla="*/ 292583 w 536346"/>
                <a:gd name="connsiteY127" fmla="*/ 74529 h 456661"/>
                <a:gd name="connsiteX128" fmla="*/ 280866 w 536346"/>
                <a:gd name="connsiteY128" fmla="*/ 78760 h 456661"/>
                <a:gd name="connsiteX129" fmla="*/ 267848 w 536346"/>
                <a:gd name="connsiteY129" fmla="*/ 79085 h 456661"/>
                <a:gd name="connsiteX130" fmla="*/ 248646 w 536346"/>
                <a:gd name="connsiteY130" fmla="*/ 69647 h 456661"/>
                <a:gd name="connsiteX131" fmla="*/ 230421 w 536346"/>
                <a:gd name="connsiteY131" fmla="*/ 60209 h 456661"/>
                <a:gd name="connsiteX132" fmla="*/ 201456 w 536346"/>
                <a:gd name="connsiteY132" fmla="*/ 55653 h 456661"/>
                <a:gd name="connsiteX133" fmla="*/ 199828 w 536346"/>
                <a:gd name="connsiteY133" fmla="*/ 64440 h 456661"/>
                <a:gd name="connsiteX134" fmla="*/ 197225 w 536346"/>
                <a:gd name="connsiteY134" fmla="*/ 63789 h 456661"/>
                <a:gd name="connsiteX135" fmla="*/ 202757 w 536346"/>
                <a:gd name="connsiteY135" fmla="*/ 32545 h 456661"/>
                <a:gd name="connsiteX136" fmla="*/ 182254 w 536346"/>
                <a:gd name="connsiteY136" fmla="*/ 34173 h 456661"/>
                <a:gd name="connsiteX137" fmla="*/ 161750 w 536346"/>
                <a:gd name="connsiteY137" fmla="*/ 37753 h 456661"/>
                <a:gd name="connsiteX138" fmla="*/ 140270 w 536346"/>
                <a:gd name="connsiteY138" fmla="*/ 41658 h 456661"/>
                <a:gd name="connsiteX139" fmla="*/ 131157 w 536346"/>
                <a:gd name="connsiteY139" fmla="*/ 43611 h 456661"/>
                <a:gd name="connsiteX140" fmla="*/ 124648 w 536346"/>
                <a:gd name="connsiteY140" fmla="*/ 41333 h 456661"/>
                <a:gd name="connsiteX141" fmla="*/ 124648 w 536346"/>
                <a:gd name="connsiteY141" fmla="*/ 41333 h 456661"/>
                <a:gd name="connsiteX142" fmla="*/ 121394 w 536346"/>
                <a:gd name="connsiteY142" fmla="*/ 39054 h 456661"/>
                <a:gd name="connsiteX143" fmla="*/ 114559 w 536346"/>
                <a:gd name="connsiteY143" fmla="*/ 32871 h 456661"/>
                <a:gd name="connsiteX144" fmla="*/ 112281 w 536346"/>
                <a:gd name="connsiteY144" fmla="*/ 29942 h 456661"/>
                <a:gd name="connsiteX145" fmla="*/ 112281 w 536346"/>
                <a:gd name="connsiteY145" fmla="*/ 29942 h 456661"/>
                <a:gd name="connsiteX146" fmla="*/ 110003 w 536346"/>
                <a:gd name="connsiteY146" fmla="*/ 26362 h 456661"/>
                <a:gd name="connsiteX147" fmla="*/ 114559 w 536346"/>
                <a:gd name="connsiteY147" fmla="*/ 22131 h 456661"/>
                <a:gd name="connsiteX148" fmla="*/ 117163 w 536346"/>
                <a:gd name="connsiteY148" fmla="*/ 20504 h 456661"/>
                <a:gd name="connsiteX149" fmla="*/ 115211 w 536346"/>
                <a:gd name="connsiteY149" fmla="*/ 18876 h 456661"/>
                <a:gd name="connsiteX150" fmla="*/ 113258 w 536346"/>
                <a:gd name="connsiteY150" fmla="*/ 16598 h 456661"/>
                <a:gd name="connsiteX151" fmla="*/ 114885 w 536346"/>
                <a:gd name="connsiteY151" fmla="*/ 12693 h 456661"/>
                <a:gd name="connsiteX152" fmla="*/ 114885 w 536346"/>
                <a:gd name="connsiteY152" fmla="*/ 12693 h 456661"/>
                <a:gd name="connsiteX153" fmla="*/ 116838 w 536346"/>
                <a:gd name="connsiteY153" fmla="*/ 9438 h 456661"/>
                <a:gd name="connsiteX154" fmla="*/ 111630 w 536346"/>
                <a:gd name="connsiteY154" fmla="*/ 2604 h 456661"/>
                <a:gd name="connsiteX155" fmla="*/ 108050 w 536346"/>
                <a:gd name="connsiteY155" fmla="*/ 326 h 456661"/>
                <a:gd name="connsiteX156" fmla="*/ 97636 w 536346"/>
                <a:gd name="connsiteY156" fmla="*/ 6184 h 456661"/>
                <a:gd name="connsiteX157" fmla="*/ 93080 w 536346"/>
                <a:gd name="connsiteY157" fmla="*/ 9113 h 456661"/>
                <a:gd name="connsiteX158" fmla="*/ 86896 w 536346"/>
                <a:gd name="connsiteY158" fmla="*/ 13018 h 456661"/>
                <a:gd name="connsiteX159" fmla="*/ 81689 w 536346"/>
                <a:gd name="connsiteY159" fmla="*/ 17249 h 456661"/>
                <a:gd name="connsiteX160" fmla="*/ 77132 w 536346"/>
                <a:gd name="connsiteY160" fmla="*/ 21154 h 456661"/>
                <a:gd name="connsiteX161" fmla="*/ 69972 w 536346"/>
                <a:gd name="connsiteY161" fmla="*/ 27338 h 456661"/>
                <a:gd name="connsiteX162" fmla="*/ 58907 w 536346"/>
                <a:gd name="connsiteY162" fmla="*/ 28640 h 456661"/>
                <a:gd name="connsiteX163" fmla="*/ 57605 w 536346"/>
                <a:gd name="connsiteY163" fmla="*/ 28640 h 456661"/>
                <a:gd name="connsiteX164" fmla="*/ 48493 w 536346"/>
                <a:gd name="connsiteY164" fmla="*/ 26687 h 456661"/>
                <a:gd name="connsiteX165" fmla="*/ 39054 w 536346"/>
                <a:gd name="connsiteY165" fmla="*/ 23758 h 456661"/>
                <a:gd name="connsiteX166" fmla="*/ 34173 w 536346"/>
                <a:gd name="connsiteY166" fmla="*/ 19853 h 456661"/>
                <a:gd name="connsiteX167" fmla="*/ 28314 w 536346"/>
                <a:gd name="connsiteY167" fmla="*/ 13669 h 456661"/>
                <a:gd name="connsiteX168" fmla="*/ 22782 w 536346"/>
                <a:gd name="connsiteY168" fmla="*/ 6835 h 456661"/>
                <a:gd name="connsiteX169" fmla="*/ 17249 w 536346"/>
                <a:gd name="connsiteY169" fmla="*/ 0 h 456661"/>
                <a:gd name="connsiteX170" fmla="*/ 11716 w 536346"/>
                <a:gd name="connsiteY170" fmla="*/ 651 h 456661"/>
                <a:gd name="connsiteX171" fmla="*/ 11065 w 536346"/>
                <a:gd name="connsiteY171" fmla="*/ 3255 h 456661"/>
                <a:gd name="connsiteX172" fmla="*/ 9764 w 536346"/>
                <a:gd name="connsiteY172" fmla="*/ 8787 h 456661"/>
                <a:gd name="connsiteX173" fmla="*/ 2603 w 536346"/>
                <a:gd name="connsiteY173" fmla="*/ 10740 h 456661"/>
                <a:gd name="connsiteX174" fmla="*/ 0 w 536346"/>
                <a:gd name="connsiteY174" fmla="*/ 10740 h 456661"/>
                <a:gd name="connsiteX175" fmla="*/ 325 w 536346"/>
                <a:gd name="connsiteY175" fmla="*/ 11716 h 456661"/>
                <a:gd name="connsiteX176" fmla="*/ 1302 w 536346"/>
                <a:gd name="connsiteY176" fmla="*/ 15622 h 456661"/>
                <a:gd name="connsiteX177" fmla="*/ 3905 w 536346"/>
                <a:gd name="connsiteY177" fmla="*/ 22782 h 456661"/>
                <a:gd name="connsiteX178" fmla="*/ 4882 w 536346"/>
                <a:gd name="connsiteY178" fmla="*/ 23758 h 456661"/>
                <a:gd name="connsiteX179" fmla="*/ 8462 w 536346"/>
                <a:gd name="connsiteY179" fmla="*/ 27013 h 456661"/>
                <a:gd name="connsiteX180" fmla="*/ 9438 w 536346"/>
                <a:gd name="connsiteY180" fmla="*/ 37427 h 456661"/>
                <a:gd name="connsiteX181" fmla="*/ 9112 w 536346"/>
                <a:gd name="connsiteY181" fmla="*/ 41333 h 456661"/>
                <a:gd name="connsiteX182" fmla="*/ 9764 w 536346"/>
                <a:gd name="connsiteY182" fmla="*/ 41333 h 456661"/>
                <a:gd name="connsiteX183" fmla="*/ 12042 w 536346"/>
                <a:gd name="connsiteY183" fmla="*/ 41658 h 456661"/>
                <a:gd name="connsiteX184" fmla="*/ 11065 w 536346"/>
                <a:gd name="connsiteY184" fmla="*/ 48167 h 456661"/>
                <a:gd name="connsiteX185" fmla="*/ 11065 w 536346"/>
                <a:gd name="connsiteY185" fmla="*/ 48167 h 456661"/>
                <a:gd name="connsiteX186" fmla="*/ 8787 w 536346"/>
                <a:gd name="connsiteY186" fmla="*/ 52398 h 456661"/>
                <a:gd name="connsiteX187" fmla="*/ 5858 w 536346"/>
                <a:gd name="connsiteY187" fmla="*/ 58256 h 456661"/>
                <a:gd name="connsiteX188" fmla="*/ 5858 w 536346"/>
                <a:gd name="connsiteY188" fmla="*/ 58256 h 456661"/>
                <a:gd name="connsiteX189" fmla="*/ 11065 w 536346"/>
                <a:gd name="connsiteY189" fmla="*/ 60534 h 456661"/>
                <a:gd name="connsiteX190" fmla="*/ 14971 w 536346"/>
                <a:gd name="connsiteY190" fmla="*/ 62487 h 456661"/>
                <a:gd name="connsiteX191" fmla="*/ 15622 w 536346"/>
                <a:gd name="connsiteY191" fmla="*/ 68345 h 456661"/>
                <a:gd name="connsiteX192" fmla="*/ 15622 w 536346"/>
                <a:gd name="connsiteY192" fmla="*/ 71274 h 456661"/>
                <a:gd name="connsiteX193" fmla="*/ 17900 w 536346"/>
                <a:gd name="connsiteY193" fmla="*/ 73227 h 456661"/>
                <a:gd name="connsiteX194" fmla="*/ 20503 w 536346"/>
                <a:gd name="connsiteY194" fmla="*/ 75831 h 456661"/>
                <a:gd name="connsiteX195" fmla="*/ 20503 w 536346"/>
                <a:gd name="connsiteY195" fmla="*/ 79085 h 456661"/>
                <a:gd name="connsiteX196" fmla="*/ 20178 w 536346"/>
                <a:gd name="connsiteY196" fmla="*/ 81038 h 456661"/>
                <a:gd name="connsiteX197" fmla="*/ 22131 w 536346"/>
                <a:gd name="connsiteY197" fmla="*/ 83642 h 456661"/>
                <a:gd name="connsiteX198" fmla="*/ 22131 w 536346"/>
                <a:gd name="connsiteY198" fmla="*/ 83642 h 456661"/>
                <a:gd name="connsiteX199" fmla="*/ 24084 w 536346"/>
                <a:gd name="connsiteY199" fmla="*/ 86245 h 456661"/>
                <a:gd name="connsiteX200" fmla="*/ 23432 w 536346"/>
                <a:gd name="connsiteY200" fmla="*/ 91127 h 456661"/>
                <a:gd name="connsiteX201" fmla="*/ 22782 w 536346"/>
                <a:gd name="connsiteY201" fmla="*/ 94056 h 456661"/>
                <a:gd name="connsiteX202" fmla="*/ 25385 w 536346"/>
                <a:gd name="connsiteY202" fmla="*/ 95032 h 456661"/>
                <a:gd name="connsiteX203" fmla="*/ 27989 w 536346"/>
                <a:gd name="connsiteY203" fmla="*/ 96334 h 456661"/>
                <a:gd name="connsiteX204" fmla="*/ 27989 w 536346"/>
                <a:gd name="connsiteY204" fmla="*/ 99914 h 456661"/>
                <a:gd name="connsiteX205" fmla="*/ 27664 w 536346"/>
                <a:gd name="connsiteY205" fmla="*/ 101867 h 456661"/>
                <a:gd name="connsiteX206" fmla="*/ 29942 w 536346"/>
                <a:gd name="connsiteY206" fmla="*/ 102843 h 456661"/>
                <a:gd name="connsiteX207" fmla="*/ 29942 w 536346"/>
                <a:gd name="connsiteY207" fmla="*/ 102843 h 456661"/>
                <a:gd name="connsiteX208" fmla="*/ 33521 w 536346"/>
                <a:gd name="connsiteY208" fmla="*/ 105122 h 456661"/>
                <a:gd name="connsiteX209" fmla="*/ 35149 w 536346"/>
                <a:gd name="connsiteY209" fmla="*/ 111631 h 456661"/>
                <a:gd name="connsiteX210" fmla="*/ 36776 w 536346"/>
                <a:gd name="connsiteY210" fmla="*/ 119116 h 456661"/>
                <a:gd name="connsiteX211" fmla="*/ 38078 w 536346"/>
                <a:gd name="connsiteY211" fmla="*/ 118465 h 456661"/>
                <a:gd name="connsiteX212" fmla="*/ 40356 w 536346"/>
                <a:gd name="connsiteY212" fmla="*/ 117814 h 456661"/>
                <a:gd name="connsiteX213" fmla="*/ 45889 w 536346"/>
                <a:gd name="connsiteY213" fmla="*/ 122371 h 456661"/>
                <a:gd name="connsiteX214" fmla="*/ 48167 w 536346"/>
                <a:gd name="connsiteY214" fmla="*/ 124323 h 456661"/>
                <a:gd name="connsiteX215" fmla="*/ 51421 w 536346"/>
                <a:gd name="connsiteY215" fmla="*/ 123347 h 456661"/>
                <a:gd name="connsiteX216" fmla="*/ 57930 w 536346"/>
                <a:gd name="connsiteY216" fmla="*/ 122045 h 456661"/>
                <a:gd name="connsiteX217" fmla="*/ 58907 w 536346"/>
                <a:gd name="connsiteY217" fmla="*/ 122045 h 456661"/>
                <a:gd name="connsiteX218" fmla="*/ 63789 w 536346"/>
                <a:gd name="connsiteY218" fmla="*/ 123672 h 456661"/>
                <a:gd name="connsiteX219" fmla="*/ 63789 w 536346"/>
                <a:gd name="connsiteY219" fmla="*/ 126276 h 456661"/>
                <a:gd name="connsiteX220" fmla="*/ 63789 w 536346"/>
                <a:gd name="connsiteY220" fmla="*/ 126276 h 456661"/>
                <a:gd name="connsiteX221" fmla="*/ 58582 w 536346"/>
                <a:gd name="connsiteY221" fmla="*/ 128880 h 456661"/>
                <a:gd name="connsiteX222" fmla="*/ 56629 w 536346"/>
                <a:gd name="connsiteY222" fmla="*/ 129856 h 456661"/>
                <a:gd name="connsiteX223" fmla="*/ 55652 w 536346"/>
                <a:gd name="connsiteY223" fmla="*/ 133436 h 456661"/>
                <a:gd name="connsiteX224" fmla="*/ 55652 w 536346"/>
                <a:gd name="connsiteY224" fmla="*/ 136040 h 456661"/>
                <a:gd name="connsiteX225" fmla="*/ 56954 w 536346"/>
                <a:gd name="connsiteY225" fmla="*/ 137667 h 456661"/>
                <a:gd name="connsiteX226" fmla="*/ 59883 w 536346"/>
                <a:gd name="connsiteY226" fmla="*/ 141572 h 456661"/>
                <a:gd name="connsiteX227" fmla="*/ 60860 w 536346"/>
                <a:gd name="connsiteY227" fmla="*/ 144827 h 456661"/>
                <a:gd name="connsiteX228" fmla="*/ 60534 w 536346"/>
                <a:gd name="connsiteY228" fmla="*/ 147430 h 456661"/>
                <a:gd name="connsiteX229" fmla="*/ 55002 w 536346"/>
                <a:gd name="connsiteY229" fmla="*/ 149383 h 456661"/>
                <a:gd name="connsiteX230" fmla="*/ 53700 w 536346"/>
                <a:gd name="connsiteY230" fmla="*/ 149383 h 456661"/>
                <a:gd name="connsiteX231" fmla="*/ 52073 w 536346"/>
                <a:gd name="connsiteY231" fmla="*/ 151010 h 456661"/>
                <a:gd name="connsiteX232" fmla="*/ 49143 w 536346"/>
                <a:gd name="connsiteY232" fmla="*/ 154265 h 456661"/>
                <a:gd name="connsiteX233" fmla="*/ 49143 w 536346"/>
                <a:gd name="connsiteY233" fmla="*/ 157845 h 456661"/>
                <a:gd name="connsiteX234" fmla="*/ 48493 w 536346"/>
                <a:gd name="connsiteY234" fmla="*/ 164679 h 456661"/>
                <a:gd name="connsiteX235" fmla="*/ 42960 w 536346"/>
                <a:gd name="connsiteY235" fmla="*/ 164354 h 456661"/>
                <a:gd name="connsiteX236" fmla="*/ 42309 w 536346"/>
                <a:gd name="connsiteY236" fmla="*/ 164029 h 456661"/>
                <a:gd name="connsiteX237" fmla="*/ 42309 w 536346"/>
                <a:gd name="connsiteY237" fmla="*/ 164029 h 456661"/>
                <a:gd name="connsiteX238" fmla="*/ 41007 w 536346"/>
                <a:gd name="connsiteY238" fmla="*/ 165005 h 456661"/>
                <a:gd name="connsiteX239" fmla="*/ 40031 w 536346"/>
                <a:gd name="connsiteY239" fmla="*/ 166632 h 456661"/>
                <a:gd name="connsiteX240" fmla="*/ 41658 w 536346"/>
                <a:gd name="connsiteY240" fmla="*/ 169561 h 456661"/>
                <a:gd name="connsiteX241" fmla="*/ 42960 w 536346"/>
                <a:gd name="connsiteY241" fmla="*/ 171839 h 456661"/>
                <a:gd name="connsiteX242" fmla="*/ 41984 w 536346"/>
                <a:gd name="connsiteY242" fmla="*/ 174768 h 456661"/>
                <a:gd name="connsiteX243" fmla="*/ 39380 w 536346"/>
                <a:gd name="connsiteY243" fmla="*/ 182905 h 456661"/>
                <a:gd name="connsiteX244" fmla="*/ 44587 w 536346"/>
                <a:gd name="connsiteY244" fmla="*/ 189088 h 456661"/>
                <a:gd name="connsiteX245" fmla="*/ 47516 w 536346"/>
                <a:gd name="connsiteY245" fmla="*/ 192343 h 456661"/>
                <a:gd name="connsiteX246" fmla="*/ 50120 w 536346"/>
                <a:gd name="connsiteY246" fmla="*/ 192668 h 456661"/>
                <a:gd name="connsiteX247" fmla="*/ 54025 w 536346"/>
                <a:gd name="connsiteY247" fmla="*/ 193319 h 456661"/>
                <a:gd name="connsiteX248" fmla="*/ 54676 w 536346"/>
                <a:gd name="connsiteY248" fmla="*/ 199828 h 456661"/>
                <a:gd name="connsiteX249" fmla="*/ 54676 w 536346"/>
                <a:gd name="connsiteY249" fmla="*/ 199828 h 456661"/>
                <a:gd name="connsiteX250" fmla="*/ 54351 w 536346"/>
                <a:gd name="connsiteY250" fmla="*/ 201130 h 456661"/>
                <a:gd name="connsiteX251" fmla="*/ 54351 w 536346"/>
                <a:gd name="connsiteY251" fmla="*/ 201130 h 456661"/>
                <a:gd name="connsiteX252" fmla="*/ 55327 w 536346"/>
                <a:gd name="connsiteY252" fmla="*/ 205361 h 456661"/>
                <a:gd name="connsiteX253" fmla="*/ 55327 w 536346"/>
                <a:gd name="connsiteY253" fmla="*/ 205361 h 456661"/>
                <a:gd name="connsiteX254" fmla="*/ 57930 w 536346"/>
                <a:gd name="connsiteY254" fmla="*/ 213823 h 456661"/>
                <a:gd name="connsiteX255" fmla="*/ 62812 w 536346"/>
                <a:gd name="connsiteY255" fmla="*/ 214799 h 456661"/>
                <a:gd name="connsiteX256" fmla="*/ 69321 w 536346"/>
                <a:gd name="connsiteY256" fmla="*/ 215776 h 456661"/>
                <a:gd name="connsiteX257" fmla="*/ 77132 w 536346"/>
                <a:gd name="connsiteY257" fmla="*/ 220983 h 456661"/>
                <a:gd name="connsiteX258" fmla="*/ 86570 w 536346"/>
                <a:gd name="connsiteY258" fmla="*/ 229445 h 456661"/>
                <a:gd name="connsiteX259" fmla="*/ 89500 w 536346"/>
                <a:gd name="connsiteY259" fmla="*/ 229119 h 456661"/>
                <a:gd name="connsiteX260" fmla="*/ 89500 w 536346"/>
                <a:gd name="connsiteY260" fmla="*/ 229119 h 456661"/>
                <a:gd name="connsiteX261" fmla="*/ 92429 w 536346"/>
                <a:gd name="connsiteY261" fmla="*/ 228794 h 456661"/>
                <a:gd name="connsiteX262" fmla="*/ 92429 w 536346"/>
                <a:gd name="connsiteY262" fmla="*/ 228794 h 456661"/>
                <a:gd name="connsiteX263" fmla="*/ 99914 w 536346"/>
                <a:gd name="connsiteY263" fmla="*/ 239534 h 456661"/>
                <a:gd name="connsiteX264" fmla="*/ 106423 w 536346"/>
                <a:gd name="connsiteY264" fmla="*/ 251901 h 456661"/>
                <a:gd name="connsiteX265" fmla="*/ 105772 w 536346"/>
                <a:gd name="connsiteY265" fmla="*/ 255481 h 456661"/>
                <a:gd name="connsiteX266" fmla="*/ 103820 w 536346"/>
                <a:gd name="connsiteY266" fmla="*/ 260688 h 456661"/>
                <a:gd name="connsiteX267" fmla="*/ 103169 w 536346"/>
                <a:gd name="connsiteY267" fmla="*/ 267197 h 456661"/>
                <a:gd name="connsiteX268" fmla="*/ 103494 w 536346"/>
                <a:gd name="connsiteY268" fmla="*/ 274032 h 456661"/>
                <a:gd name="connsiteX269" fmla="*/ 106098 w 536346"/>
                <a:gd name="connsiteY269" fmla="*/ 273381 h 456661"/>
                <a:gd name="connsiteX270" fmla="*/ 111305 w 536346"/>
                <a:gd name="connsiteY270" fmla="*/ 273381 h 456661"/>
                <a:gd name="connsiteX271" fmla="*/ 111305 w 536346"/>
                <a:gd name="connsiteY271" fmla="*/ 273381 h 456661"/>
                <a:gd name="connsiteX272" fmla="*/ 112607 w 536346"/>
                <a:gd name="connsiteY272" fmla="*/ 283144 h 456661"/>
                <a:gd name="connsiteX273" fmla="*/ 111956 w 536346"/>
                <a:gd name="connsiteY273" fmla="*/ 290955 h 456661"/>
                <a:gd name="connsiteX274" fmla="*/ 116187 w 536346"/>
                <a:gd name="connsiteY274" fmla="*/ 294535 h 456661"/>
                <a:gd name="connsiteX275" fmla="*/ 123347 w 536346"/>
                <a:gd name="connsiteY275" fmla="*/ 299417 h 456661"/>
                <a:gd name="connsiteX276" fmla="*/ 128554 w 536346"/>
                <a:gd name="connsiteY276" fmla="*/ 305601 h 456661"/>
                <a:gd name="connsiteX277" fmla="*/ 126276 w 536346"/>
                <a:gd name="connsiteY277" fmla="*/ 309181 h 456661"/>
                <a:gd name="connsiteX278" fmla="*/ 126276 w 536346"/>
                <a:gd name="connsiteY278" fmla="*/ 309181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536346" h="456661">
                  <a:moveTo>
                    <a:pt x="126276" y="309181"/>
                  </a:moveTo>
                  <a:cubicBezTo>
                    <a:pt x="126276" y="309181"/>
                    <a:pt x="126276" y="309181"/>
                    <a:pt x="126276" y="309181"/>
                  </a:cubicBezTo>
                  <a:cubicBezTo>
                    <a:pt x="126927" y="306577"/>
                    <a:pt x="132134" y="307879"/>
                    <a:pt x="132134" y="306252"/>
                  </a:cubicBezTo>
                  <a:cubicBezTo>
                    <a:pt x="132134" y="304624"/>
                    <a:pt x="129530" y="300719"/>
                    <a:pt x="130181" y="299743"/>
                  </a:cubicBezTo>
                  <a:cubicBezTo>
                    <a:pt x="130832" y="298441"/>
                    <a:pt x="132785" y="297790"/>
                    <a:pt x="132134" y="296162"/>
                  </a:cubicBezTo>
                  <a:cubicBezTo>
                    <a:pt x="131483" y="294535"/>
                    <a:pt x="129856" y="293233"/>
                    <a:pt x="130181" y="292583"/>
                  </a:cubicBezTo>
                  <a:cubicBezTo>
                    <a:pt x="130832" y="291932"/>
                    <a:pt x="135714" y="291281"/>
                    <a:pt x="138318" y="292583"/>
                  </a:cubicBezTo>
                  <a:cubicBezTo>
                    <a:pt x="140921" y="293884"/>
                    <a:pt x="142874" y="294210"/>
                    <a:pt x="142874" y="296813"/>
                  </a:cubicBezTo>
                  <a:cubicBezTo>
                    <a:pt x="142874" y="299417"/>
                    <a:pt x="139620" y="298441"/>
                    <a:pt x="138968" y="299743"/>
                  </a:cubicBezTo>
                  <a:cubicBezTo>
                    <a:pt x="138318" y="301044"/>
                    <a:pt x="148407" y="307228"/>
                    <a:pt x="151336" y="308855"/>
                  </a:cubicBezTo>
                  <a:cubicBezTo>
                    <a:pt x="154265" y="310482"/>
                    <a:pt x="163377" y="303322"/>
                    <a:pt x="165981" y="304299"/>
                  </a:cubicBezTo>
                  <a:cubicBezTo>
                    <a:pt x="168585" y="304950"/>
                    <a:pt x="172816" y="311459"/>
                    <a:pt x="172816" y="316015"/>
                  </a:cubicBezTo>
                  <a:cubicBezTo>
                    <a:pt x="172816" y="320571"/>
                    <a:pt x="178023" y="320571"/>
                    <a:pt x="181277" y="324152"/>
                  </a:cubicBezTo>
                  <a:cubicBezTo>
                    <a:pt x="184532" y="327731"/>
                    <a:pt x="181277" y="329359"/>
                    <a:pt x="181603" y="333915"/>
                  </a:cubicBezTo>
                  <a:cubicBezTo>
                    <a:pt x="181928" y="338471"/>
                    <a:pt x="187786" y="335868"/>
                    <a:pt x="190716" y="337821"/>
                  </a:cubicBezTo>
                  <a:cubicBezTo>
                    <a:pt x="193645" y="339773"/>
                    <a:pt x="190390" y="340750"/>
                    <a:pt x="190716" y="344980"/>
                  </a:cubicBezTo>
                  <a:cubicBezTo>
                    <a:pt x="191041" y="349211"/>
                    <a:pt x="195597" y="353442"/>
                    <a:pt x="197875" y="356697"/>
                  </a:cubicBezTo>
                  <a:cubicBezTo>
                    <a:pt x="200154" y="359951"/>
                    <a:pt x="198526" y="360602"/>
                    <a:pt x="199503" y="363857"/>
                  </a:cubicBezTo>
                  <a:cubicBezTo>
                    <a:pt x="200154" y="367437"/>
                    <a:pt x="204059" y="371668"/>
                    <a:pt x="205036" y="372644"/>
                  </a:cubicBezTo>
                  <a:cubicBezTo>
                    <a:pt x="206012" y="373946"/>
                    <a:pt x="215125" y="374597"/>
                    <a:pt x="220006" y="374922"/>
                  </a:cubicBezTo>
                  <a:cubicBezTo>
                    <a:pt x="225214" y="375573"/>
                    <a:pt x="228468" y="379153"/>
                    <a:pt x="232374" y="381106"/>
                  </a:cubicBezTo>
                  <a:cubicBezTo>
                    <a:pt x="236279" y="383059"/>
                    <a:pt x="239208" y="390219"/>
                    <a:pt x="242137" y="391846"/>
                  </a:cubicBezTo>
                  <a:cubicBezTo>
                    <a:pt x="245066" y="393473"/>
                    <a:pt x="256132" y="399657"/>
                    <a:pt x="260363" y="400633"/>
                  </a:cubicBezTo>
                  <a:cubicBezTo>
                    <a:pt x="264593" y="401609"/>
                    <a:pt x="263943" y="403888"/>
                    <a:pt x="268174" y="407467"/>
                  </a:cubicBezTo>
                  <a:cubicBezTo>
                    <a:pt x="272079" y="411048"/>
                    <a:pt x="290955" y="414302"/>
                    <a:pt x="294535" y="414302"/>
                  </a:cubicBezTo>
                  <a:cubicBezTo>
                    <a:pt x="298115" y="414302"/>
                    <a:pt x="314388" y="406817"/>
                    <a:pt x="317317" y="405840"/>
                  </a:cubicBezTo>
                  <a:cubicBezTo>
                    <a:pt x="320246" y="404539"/>
                    <a:pt x="319920" y="400958"/>
                    <a:pt x="322199" y="399657"/>
                  </a:cubicBezTo>
                  <a:cubicBezTo>
                    <a:pt x="324477" y="398355"/>
                    <a:pt x="330660" y="396402"/>
                    <a:pt x="338797" y="396077"/>
                  </a:cubicBezTo>
                  <a:cubicBezTo>
                    <a:pt x="346933" y="395751"/>
                    <a:pt x="347910" y="396077"/>
                    <a:pt x="354093" y="397704"/>
                  </a:cubicBezTo>
                  <a:cubicBezTo>
                    <a:pt x="360277" y="399331"/>
                    <a:pt x="357999" y="399982"/>
                    <a:pt x="359626" y="404213"/>
                  </a:cubicBezTo>
                  <a:cubicBezTo>
                    <a:pt x="360928" y="408118"/>
                    <a:pt x="364182" y="418533"/>
                    <a:pt x="365158" y="423415"/>
                  </a:cubicBezTo>
                  <a:cubicBezTo>
                    <a:pt x="366460" y="428622"/>
                    <a:pt x="366786" y="432527"/>
                    <a:pt x="367762" y="434806"/>
                  </a:cubicBezTo>
                  <a:cubicBezTo>
                    <a:pt x="368738" y="437084"/>
                    <a:pt x="371342" y="437735"/>
                    <a:pt x="374922" y="438060"/>
                  </a:cubicBezTo>
                  <a:cubicBezTo>
                    <a:pt x="378502" y="438386"/>
                    <a:pt x="382082" y="439687"/>
                    <a:pt x="387289" y="440989"/>
                  </a:cubicBezTo>
                  <a:cubicBezTo>
                    <a:pt x="392171" y="442291"/>
                    <a:pt x="400308" y="442291"/>
                    <a:pt x="410071" y="442616"/>
                  </a:cubicBezTo>
                  <a:cubicBezTo>
                    <a:pt x="419835" y="442942"/>
                    <a:pt x="413326" y="445546"/>
                    <a:pt x="418858" y="448800"/>
                  </a:cubicBezTo>
                  <a:cubicBezTo>
                    <a:pt x="424391" y="451729"/>
                    <a:pt x="426995" y="446847"/>
                    <a:pt x="428947" y="446522"/>
                  </a:cubicBezTo>
                  <a:cubicBezTo>
                    <a:pt x="430900" y="446197"/>
                    <a:pt x="436433" y="445871"/>
                    <a:pt x="441315" y="445871"/>
                  </a:cubicBezTo>
                  <a:cubicBezTo>
                    <a:pt x="446196" y="445871"/>
                    <a:pt x="458889" y="446197"/>
                    <a:pt x="460516" y="446847"/>
                  </a:cubicBezTo>
                  <a:cubicBezTo>
                    <a:pt x="462144" y="447824"/>
                    <a:pt x="462144" y="450753"/>
                    <a:pt x="463446" y="452055"/>
                  </a:cubicBezTo>
                  <a:cubicBezTo>
                    <a:pt x="464747" y="453357"/>
                    <a:pt x="475487" y="454333"/>
                    <a:pt x="478416" y="455960"/>
                  </a:cubicBezTo>
                  <a:cubicBezTo>
                    <a:pt x="481020" y="457587"/>
                    <a:pt x="482322" y="455960"/>
                    <a:pt x="483949" y="455309"/>
                  </a:cubicBezTo>
                  <a:cubicBezTo>
                    <a:pt x="484925" y="454984"/>
                    <a:pt x="486878" y="454658"/>
                    <a:pt x="488831" y="454333"/>
                  </a:cubicBezTo>
                  <a:cubicBezTo>
                    <a:pt x="489807" y="450427"/>
                    <a:pt x="490783" y="445546"/>
                    <a:pt x="491760" y="440664"/>
                  </a:cubicBezTo>
                  <a:cubicBezTo>
                    <a:pt x="493712" y="431876"/>
                    <a:pt x="495340" y="423089"/>
                    <a:pt x="496316" y="422113"/>
                  </a:cubicBezTo>
                  <a:cubicBezTo>
                    <a:pt x="497292" y="421137"/>
                    <a:pt x="499571" y="419509"/>
                    <a:pt x="502174" y="417882"/>
                  </a:cubicBezTo>
                  <a:cubicBezTo>
                    <a:pt x="504778" y="416580"/>
                    <a:pt x="507707" y="414953"/>
                    <a:pt x="510310" y="414302"/>
                  </a:cubicBezTo>
                  <a:cubicBezTo>
                    <a:pt x="512589" y="413651"/>
                    <a:pt x="516820" y="413326"/>
                    <a:pt x="521051" y="413000"/>
                  </a:cubicBezTo>
                  <a:cubicBezTo>
                    <a:pt x="526258" y="412675"/>
                    <a:pt x="531140" y="412349"/>
                    <a:pt x="532116" y="411373"/>
                  </a:cubicBezTo>
                  <a:cubicBezTo>
                    <a:pt x="532767" y="410397"/>
                    <a:pt x="533743" y="407793"/>
                    <a:pt x="534394" y="404864"/>
                  </a:cubicBezTo>
                  <a:cubicBezTo>
                    <a:pt x="535371" y="400307"/>
                    <a:pt x="536347" y="395426"/>
                    <a:pt x="536347" y="393798"/>
                  </a:cubicBezTo>
                  <a:cubicBezTo>
                    <a:pt x="536347" y="392497"/>
                    <a:pt x="524305" y="392171"/>
                    <a:pt x="524305" y="392171"/>
                  </a:cubicBezTo>
                  <a:lnTo>
                    <a:pt x="523003" y="392171"/>
                  </a:lnTo>
                  <a:lnTo>
                    <a:pt x="523003" y="390869"/>
                  </a:lnTo>
                  <a:cubicBezTo>
                    <a:pt x="523003" y="390869"/>
                    <a:pt x="524956" y="367437"/>
                    <a:pt x="522678" y="365810"/>
                  </a:cubicBezTo>
                  <a:cubicBezTo>
                    <a:pt x="521701" y="365159"/>
                    <a:pt x="518121" y="363531"/>
                    <a:pt x="513891" y="361904"/>
                  </a:cubicBezTo>
                  <a:cubicBezTo>
                    <a:pt x="507056" y="359300"/>
                    <a:pt x="499571" y="356046"/>
                    <a:pt x="498594" y="353768"/>
                  </a:cubicBezTo>
                  <a:cubicBezTo>
                    <a:pt x="498269" y="353117"/>
                    <a:pt x="495014" y="348886"/>
                    <a:pt x="490783" y="344004"/>
                  </a:cubicBezTo>
                  <a:cubicBezTo>
                    <a:pt x="481671" y="332939"/>
                    <a:pt x="468002" y="316341"/>
                    <a:pt x="469303" y="312435"/>
                  </a:cubicBezTo>
                  <a:cubicBezTo>
                    <a:pt x="470605" y="308204"/>
                    <a:pt x="481996" y="295512"/>
                    <a:pt x="488831" y="288026"/>
                  </a:cubicBezTo>
                  <a:cubicBezTo>
                    <a:pt x="491434" y="285097"/>
                    <a:pt x="493387" y="283144"/>
                    <a:pt x="493712" y="282494"/>
                  </a:cubicBezTo>
                  <a:cubicBezTo>
                    <a:pt x="494689" y="280866"/>
                    <a:pt x="494689" y="278913"/>
                    <a:pt x="494689" y="276961"/>
                  </a:cubicBezTo>
                  <a:lnTo>
                    <a:pt x="494689" y="276961"/>
                  </a:lnTo>
                  <a:lnTo>
                    <a:pt x="494689" y="275659"/>
                  </a:lnTo>
                  <a:cubicBezTo>
                    <a:pt x="494689" y="274683"/>
                    <a:pt x="494689" y="272730"/>
                    <a:pt x="493712" y="271103"/>
                  </a:cubicBezTo>
                  <a:cubicBezTo>
                    <a:pt x="493062" y="269475"/>
                    <a:pt x="491434" y="267848"/>
                    <a:pt x="488831" y="267197"/>
                  </a:cubicBezTo>
                  <a:lnTo>
                    <a:pt x="488831" y="267197"/>
                  </a:lnTo>
                  <a:cubicBezTo>
                    <a:pt x="486227" y="266546"/>
                    <a:pt x="482647" y="266221"/>
                    <a:pt x="479067" y="266221"/>
                  </a:cubicBezTo>
                  <a:cubicBezTo>
                    <a:pt x="473535" y="265895"/>
                    <a:pt x="468327" y="265244"/>
                    <a:pt x="468002" y="262966"/>
                  </a:cubicBezTo>
                  <a:lnTo>
                    <a:pt x="468002" y="262966"/>
                  </a:lnTo>
                  <a:lnTo>
                    <a:pt x="468002" y="261664"/>
                  </a:lnTo>
                  <a:cubicBezTo>
                    <a:pt x="467676" y="257434"/>
                    <a:pt x="466700" y="245717"/>
                    <a:pt x="467351" y="243114"/>
                  </a:cubicBezTo>
                  <a:cubicBezTo>
                    <a:pt x="468002" y="241486"/>
                    <a:pt x="467676" y="240510"/>
                    <a:pt x="467676" y="239534"/>
                  </a:cubicBezTo>
                  <a:cubicBezTo>
                    <a:pt x="467676" y="238883"/>
                    <a:pt x="467351" y="238232"/>
                    <a:pt x="467351" y="237581"/>
                  </a:cubicBezTo>
                  <a:cubicBezTo>
                    <a:pt x="467351" y="236930"/>
                    <a:pt x="466374" y="234326"/>
                    <a:pt x="465398" y="230746"/>
                  </a:cubicBezTo>
                  <a:cubicBezTo>
                    <a:pt x="463120" y="223261"/>
                    <a:pt x="459865" y="212846"/>
                    <a:pt x="461167" y="210243"/>
                  </a:cubicBezTo>
                  <a:cubicBezTo>
                    <a:pt x="461818" y="208616"/>
                    <a:pt x="464096" y="206337"/>
                    <a:pt x="466374" y="204059"/>
                  </a:cubicBezTo>
                  <a:cubicBezTo>
                    <a:pt x="468327" y="202107"/>
                    <a:pt x="470280" y="199828"/>
                    <a:pt x="470280" y="199828"/>
                  </a:cubicBezTo>
                  <a:cubicBezTo>
                    <a:pt x="470280" y="199828"/>
                    <a:pt x="468327" y="199177"/>
                    <a:pt x="466049" y="198852"/>
                  </a:cubicBezTo>
                  <a:cubicBezTo>
                    <a:pt x="463120" y="198201"/>
                    <a:pt x="460191" y="197550"/>
                    <a:pt x="459865" y="195923"/>
                  </a:cubicBezTo>
                  <a:lnTo>
                    <a:pt x="459865" y="195923"/>
                  </a:lnTo>
                  <a:cubicBezTo>
                    <a:pt x="459540" y="194947"/>
                    <a:pt x="458889" y="192017"/>
                    <a:pt x="458889" y="189414"/>
                  </a:cubicBezTo>
                  <a:cubicBezTo>
                    <a:pt x="458564" y="187461"/>
                    <a:pt x="458564" y="185508"/>
                    <a:pt x="458889" y="184207"/>
                  </a:cubicBezTo>
                  <a:cubicBezTo>
                    <a:pt x="459214" y="182254"/>
                    <a:pt x="459865" y="179650"/>
                    <a:pt x="460516" y="177698"/>
                  </a:cubicBezTo>
                  <a:cubicBezTo>
                    <a:pt x="461167" y="176070"/>
                    <a:pt x="462144" y="174443"/>
                    <a:pt x="463120" y="174117"/>
                  </a:cubicBezTo>
                  <a:cubicBezTo>
                    <a:pt x="464096" y="173792"/>
                    <a:pt x="466700" y="173467"/>
                    <a:pt x="468653" y="173141"/>
                  </a:cubicBezTo>
                  <a:cubicBezTo>
                    <a:pt x="467025" y="171189"/>
                    <a:pt x="465398" y="168259"/>
                    <a:pt x="466374" y="166307"/>
                  </a:cubicBezTo>
                  <a:cubicBezTo>
                    <a:pt x="467025" y="165330"/>
                    <a:pt x="468002" y="164354"/>
                    <a:pt x="469303" y="163378"/>
                  </a:cubicBezTo>
                  <a:cubicBezTo>
                    <a:pt x="471256" y="161750"/>
                    <a:pt x="473535" y="159798"/>
                    <a:pt x="474185" y="157845"/>
                  </a:cubicBezTo>
                  <a:cubicBezTo>
                    <a:pt x="474511" y="156543"/>
                    <a:pt x="474836" y="154590"/>
                    <a:pt x="475487" y="151987"/>
                  </a:cubicBezTo>
                  <a:cubicBezTo>
                    <a:pt x="476464" y="146780"/>
                    <a:pt x="477765" y="140596"/>
                    <a:pt x="479067" y="138969"/>
                  </a:cubicBezTo>
                  <a:cubicBezTo>
                    <a:pt x="480369" y="137341"/>
                    <a:pt x="481020" y="134738"/>
                    <a:pt x="481345" y="133761"/>
                  </a:cubicBezTo>
                  <a:cubicBezTo>
                    <a:pt x="480694" y="132785"/>
                    <a:pt x="480369" y="131483"/>
                    <a:pt x="479718" y="129856"/>
                  </a:cubicBezTo>
                  <a:cubicBezTo>
                    <a:pt x="478416" y="126276"/>
                    <a:pt x="477440" y="121069"/>
                    <a:pt x="477440" y="120092"/>
                  </a:cubicBezTo>
                  <a:cubicBezTo>
                    <a:pt x="477440" y="119767"/>
                    <a:pt x="477440" y="118465"/>
                    <a:pt x="477440" y="116838"/>
                  </a:cubicBezTo>
                  <a:cubicBezTo>
                    <a:pt x="477440" y="111631"/>
                    <a:pt x="477765" y="100891"/>
                    <a:pt x="476789" y="100565"/>
                  </a:cubicBezTo>
                  <a:cubicBezTo>
                    <a:pt x="475487" y="100240"/>
                    <a:pt x="468978" y="99914"/>
                    <a:pt x="463120" y="99589"/>
                  </a:cubicBezTo>
                  <a:cubicBezTo>
                    <a:pt x="458889" y="99263"/>
                    <a:pt x="454983" y="99263"/>
                    <a:pt x="453682" y="98938"/>
                  </a:cubicBezTo>
                  <a:cubicBezTo>
                    <a:pt x="451404" y="98612"/>
                    <a:pt x="449126" y="94707"/>
                    <a:pt x="447498" y="91127"/>
                  </a:cubicBezTo>
                  <a:cubicBezTo>
                    <a:pt x="446522" y="89500"/>
                    <a:pt x="445871" y="87872"/>
                    <a:pt x="445546" y="87547"/>
                  </a:cubicBezTo>
                  <a:lnTo>
                    <a:pt x="445546" y="87547"/>
                  </a:lnTo>
                  <a:cubicBezTo>
                    <a:pt x="445220" y="87222"/>
                    <a:pt x="443918" y="86896"/>
                    <a:pt x="442616" y="86571"/>
                  </a:cubicBezTo>
                  <a:cubicBezTo>
                    <a:pt x="440013" y="85920"/>
                    <a:pt x="436758" y="84943"/>
                    <a:pt x="433829" y="82340"/>
                  </a:cubicBezTo>
                  <a:cubicBezTo>
                    <a:pt x="430249" y="79736"/>
                    <a:pt x="429598" y="76807"/>
                    <a:pt x="429273" y="74203"/>
                  </a:cubicBezTo>
                  <a:cubicBezTo>
                    <a:pt x="428947" y="73227"/>
                    <a:pt x="428947" y="72576"/>
                    <a:pt x="428622" y="72251"/>
                  </a:cubicBezTo>
                  <a:cubicBezTo>
                    <a:pt x="427971" y="71600"/>
                    <a:pt x="426669" y="70623"/>
                    <a:pt x="424717" y="69972"/>
                  </a:cubicBezTo>
                  <a:cubicBezTo>
                    <a:pt x="423089" y="69322"/>
                    <a:pt x="421137" y="68996"/>
                    <a:pt x="419184" y="68996"/>
                  </a:cubicBezTo>
                  <a:cubicBezTo>
                    <a:pt x="417882" y="68996"/>
                    <a:pt x="416255" y="68996"/>
                    <a:pt x="414628" y="68671"/>
                  </a:cubicBezTo>
                  <a:cubicBezTo>
                    <a:pt x="409095" y="68345"/>
                    <a:pt x="400958" y="68020"/>
                    <a:pt x="397704" y="68345"/>
                  </a:cubicBezTo>
                  <a:cubicBezTo>
                    <a:pt x="394124" y="68996"/>
                    <a:pt x="391195" y="65742"/>
                    <a:pt x="388591" y="62813"/>
                  </a:cubicBezTo>
                  <a:cubicBezTo>
                    <a:pt x="387615" y="61511"/>
                    <a:pt x="386638" y="60534"/>
                    <a:pt x="385988" y="60209"/>
                  </a:cubicBezTo>
                  <a:lnTo>
                    <a:pt x="385988" y="60209"/>
                  </a:lnTo>
                  <a:cubicBezTo>
                    <a:pt x="384686" y="59883"/>
                    <a:pt x="383384" y="59233"/>
                    <a:pt x="381756" y="58907"/>
                  </a:cubicBezTo>
                  <a:cubicBezTo>
                    <a:pt x="380129" y="58582"/>
                    <a:pt x="377851" y="58256"/>
                    <a:pt x="375247" y="58256"/>
                  </a:cubicBezTo>
                  <a:cubicBezTo>
                    <a:pt x="369715" y="58256"/>
                    <a:pt x="369715" y="55002"/>
                    <a:pt x="369715" y="52723"/>
                  </a:cubicBezTo>
                  <a:cubicBezTo>
                    <a:pt x="369715" y="52398"/>
                    <a:pt x="369715" y="52073"/>
                    <a:pt x="369715" y="52073"/>
                  </a:cubicBezTo>
                  <a:cubicBezTo>
                    <a:pt x="369389" y="51422"/>
                    <a:pt x="368413" y="50445"/>
                    <a:pt x="366786" y="49469"/>
                  </a:cubicBezTo>
                  <a:cubicBezTo>
                    <a:pt x="365810" y="48818"/>
                    <a:pt x="364833" y="48493"/>
                    <a:pt x="363857" y="48167"/>
                  </a:cubicBezTo>
                  <a:cubicBezTo>
                    <a:pt x="362229" y="47842"/>
                    <a:pt x="357999" y="47842"/>
                    <a:pt x="354093" y="48167"/>
                  </a:cubicBezTo>
                  <a:cubicBezTo>
                    <a:pt x="351164" y="48493"/>
                    <a:pt x="348235" y="48818"/>
                    <a:pt x="347258" y="49144"/>
                  </a:cubicBezTo>
                  <a:cubicBezTo>
                    <a:pt x="346282" y="49795"/>
                    <a:pt x="345957" y="50120"/>
                    <a:pt x="345306" y="50771"/>
                  </a:cubicBezTo>
                  <a:cubicBezTo>
                    <a:pt x="344655" y="51747"/>
                    <a:pt x="344004" y="53049"/>
                    <a:pt x="341726" y="54351"/>
                  </a:cubicBezTo>
                  <a:cubicBezTo>
                    <a:pt x="338797" y="56304"/>
                    <a:pt x="333590" y="55002"/>
                    <a:pt x="329033" y="53700"/>
                  </a:cubicBezTo>
                  <a:cubicBezTo>
                    <a:pt x="326429" y="53049"/>
                    <a:pt x="323826" y="52398"/>
                    <a:pt x="322849" y="52398"/>
                  </a:cubicBezTo>
                  <a:cubicBezTo>
                    <a:pt x="321548" y="52723"/>
                    <a:pt x="319595" y="53374"/>
                    <a:pt x="317642" y="54025"/>
                  </a:cubicBezTo>
                  <a:cubicBezTo>
                    <a:pt x="314713" y="55327"/>
                    <a:pt x="311784" y="56954"/>
                    <a:pt x="310483" y="57931"/>
                  </a:cubicBezTo>
                  <a:cubicBezTo>
                    <a:pt x="309831" y="58256"/>
                    <a:pt x="308204" y="60209"/>
                    <a:pt x="305926" y="62487"/>
                  </a:cubicBezTo>
                  <a:cubicBezTo>
                    <a:pt x="302020" y="66393"/>
                    <a:pt x="296813" y="71925"/>
                    <a:pt x="292583" y="74529"/>
                  </a:cubicBezTo>
                  <a:cubicBezTo>
                    <a:pt x="289328" y="76482"/>
                    <a:pt x="285097" y="77783"/>
                    <a:pt x="280866" y="78760"/>
                  </a:cubicBezTo>
                  <a:cubicBezTo>
                    <a:pt x="276635" y="79411"/>
                    <a:pt x="272079" y="79736"/>
                    <a:pt x="267848" y="79085"/>
                  </a:cubicBezTo>
                  <a:cubicBezTo>
                    <a:pt x="262966" y="78434"/>
                    <a:pt x="256132" y="74203"/>
                    <a:pt x="248646" y="69647"/>
                  </a:cubicBezTo>
                  <a:cubicBezTo>
                    <a:pt x="242137" y="65742"/>
                    <a:pt x="235628" y="61511"/>
                    <a:pt x="230421" y="60209"/>
                  </a:cubicBezTo>
                  <a:cubicBezTo>
                    <a:pt x="221308" y="57605"/>
                    <a:pt x="206663" y="55978"/>
                    <a:pt x="201456" y="55653"/>
                  </a:cubicBezTo>
                  <a:cubicBezTo>
                    <a:pt x="200479" y="60860"/>
                    <a:pt x="199828" y="64440"/>
                    <a:pt x="199828" y="64440"/>
                  </a:cubicBezTo>
                  <a:lnTo>
                    <a:pt x="197225" y="63789"/>
                  </a:lnTo>
                  <a:cubicBezTo>
                    <a:pt x="197225" y="63789"/>
                    <a:pt x="201130" y="44587"/>
                    <a:pt x="202757" y="32545"/>
                  </a:cubicBezTo>
                  <a:cubicBezTo>
                    <a:pt x="199177" y="32220"/>
                    <a:pt x="191041" y="32220"/>
                    <a:pt x="182254" y="34173"/>
                  </a:cubicBezTo>
                  <a:cubicBezTo>
                    <a:pt x="176721" y="35474"/>
                    <a:pt x="169236" y="36451"/>
                    <a:pt x="161750" y="37753"/>
                  </a:cubicBezTo>
                  <a:cubicBezTo>
                    <a:pt x="152963" y="39054"/>
                    <a:pt x="144176" y="40356"/>
                    <a:pt x="140270" y="41658"/>
                  </a:cubicBezTo>
                  <a:cubicBezTo>
                    <a:pt x="136039" y="42960"/>
                    <a:pt x="133436" y="43611"/>
                    <a:pt x="131157" y="43611"/>
                  </a:cubicBezTo>
                  <a:cubicBezTo>
                    <a:pt x="128554" y="43611"/>
                    <a:pt x="126927" y="42960"/>
                    <a:pt x="124648" y="41333"/>
                  </a:cubicBezTo>
                  <a:lnTo>
                    <a:pt x="124648" y="41333"/>
                  </a:lnTo>
                  <a:cubicBezTo>
                    <a:pt x="123672" y="40682"/>
                    <a:pt x="122370" y="39705"/>
                    <a:pt x="121394" y="39054"/>
                  </a:cubicBezTo>
                  <a:cubicBezTo>
                    <a:pt x="118139" y="37102"/>
                    <a:pt x="115211" y="34824"/>
                    <a:pt x="114559" y="32871"/>
                  </a:cubicBezTo>
                  <a:cubicBezTo>
                    <a:pt x="114234" y="31895"/>
                    <a:pt x="113258" y="30918"/>
                    <a:pt x="112281" y="29942"/>
                  </a:cubicBezTo>
                  <a:lnTo>
                    <a:pt x="112281" y="29942"/>
                  </a:lnTo>
                  <a:cubicBezTo>
                    <a:pt x="110979" y="28640"/>
                    <a:pt x="110003" y="27664"/>
                    <a:pt x="110003" y="26362"/>
                  </a:cubicBezTo>
                  <a:cubicBezTo>
                    <a:pt x="110003" y="24735"/>
                    <a:pt x="112281" y="23433"/>
                    <a:pt x="114559" y="22131"/>
                  </a:cubicBezTo>
                  <a:cubicBezTo>
                    <a:pt x="115861" y="21480"/>
                    <a:pt x="116838" y="20829"/>
                    <a:pt x="117163" y="20504"/>
                  </a:cubicBezTo>
                  <a:cubicBezTo>
                    <a:pt x="117163" y="20504"/>
                    <a:pt x="115861" y="19853"/>
                    <a:pt x="115211" y="18876"/>
                  </a:cubicBezTo>
                  <a:cubicBezTo>
                    <a:pt x="114234" y="18226"/>
                    <a:pt x="113583" y="17249"/>
                    <a:pt x="113258" y="16598"/>
                  </a:cubicBezTo>
                  <a:cubicBezTo>
                    <a:pt x="112607" y="15296"/>
                    <a:pt x="113583" y="14320"/>
                    <a:pt x="114885" y="12693"/>
                  </a:cubicBezTo>
                  <a:lnTo>
                    <a:pt x="114885" y="12693"/>
                  </a:lnTo>
                  <a:cubicBezTo>
                    <a:pt x="115861" y="11391"/>
                    <a:pt x="116838" y="10089"/>
                    <a:pt x="116838" y="9438"/>
                  </a:cubicBezTo>
                  <a:cubicBezTo>
                    <a:pt x="116187" y="8136"/>
                    <a:pt x="113909" y="4882"/>
                    <a:pt x="111630" y="2604"/>
                  </a:cubicBezTo>
                  <a:cubicBezTo>
                    <a:pt x="110329" y="1302"/>
                    <a:pt x="108701" y="326"/>
                    <a:pt x="108050" y="326"/>
                  </a:cubicBezTo>
                  <a:cubicBezTo>
                    <a:pt x="106098" y="651"/>
                    <a:pt x="101541" y="3580"/>
                    <a:pt x="97636" y="6184"/>
                  </a:cubicBezTo>
                  <a:cubicBezTo>
                    <a:pt x="96009" y="7160"/>
                    <a:pt x="94381" y="8136"/>
                    <a:pt x="93080" y="9113"/>
                  </a:cubicBezTo>
                  <a:cubicBezTo>
                    <a:pt x="90802" y="10415"/>
                    <a:pt x="88849" y="11716"/>
                    <a:pt x="86896" y="13018"/>
                  </a:cubicBezTo>
                  <a:cubicBezTo>
                    <a:pt x="84618" y="14645"/>
                    <a:pt x="82665" y="16273"/>
                    <a:pt x="81689" y="17249"/>
                  </a:cubicBezTo>
                  <a:cubicBezTo>
                    <a:pt x="80712" y="17900"/>
                    <a:pt x="79085" y="19527"/>
                    <a:pt x="77132" y="21154"/>
                  </a:cubicBezTo>
                  <a:cubicBezTo>
                    <a:pt x="74203" y="23758"/>
                    <a:pt x="70949" y="26687"/>
                    <a:pt x="69972" y="27338"/>
                  </a:cubicBezTo>
                  <a:cubicBezTo>
                    <a:pt x="68345" y="28640"/>
                    <a:pt x="62161" y="28640"/>
                    <a:pt x="58907" y="28640"/>
                  </a:cubicBezTo>
                  <a:cubicBezTo>
                    <a:pt x="58582" y="28640"/>
                    <a:pt x="57930" y="28640"/>
                    <a:pt x="57605" y="28640"/>
                  </a:cubicBezTo>
                  <a:cubicBezTo>
                    <a:pt x="56629" y="28640"/>
                    <a:pt x="52398" y="27664"/>
                    <a:pt x="48493" y="26687"/>
                  </a:cubicBezTo>
                  <a:cubicBezTo>
                    <a:pt x="44587" y="25711"/>
                    <a:pt x="40356" y="24409"/>
                    <a:pt x="39054" y="23758"/>
                  </a:cubicBezTo>
                  <a:cubicBezTo>
                    <a:pt x="37753" y="23107"/>
                    <a:pt x="36125" y="21805"/>
                    <a:pt x="34173" y="19853"/>
                  </a:cubicBezTo>
                  <a:cubicBezTo>
                    <a:pt x="32545" y="18226"/>
                    <a:pt x="30593" y="15947"/>
                    <a:pt x="28314" y="13669"/>
                  </a:cubicBezTo>
                  <a:cubicBezTo>
                    <a:pt x="26362" y="11716"/>
                    <a:pt x="24734" y="9113"/>
                    <a:pt x="22782" y="6835"/>
                  </a:cubicBezTo>
                  <a:cubicBezTo>
                    <a:pt x="20829" y="4231"/>
                    <a:pt x="18876" y="1627"/>
                    <a:pt x="17249" y="0"/>
                  </a:cubicBezTo>
                  <a:cubicBezTo>
                    <a:pt x="15947" y="0"/>
                    <a:pt x="12693" y="0"/>
                    <a:pt x="11716" y="651"/>
                  </a:cubicBezTo>
                  <a:cubicBezTo>
                    <a:pt x="11391" y="977"/>
                    <a:pt x="11391" y="1953"/>
                    <a:pt x="11065" y="3255"/>
                  </a:cubicBezTo>
                  <a:cubicBezTo>
                    <a:pt x="11065" y="5207"/>
                    <a:pt x="10740" y="7160"/>
                    <a:pt x="9764" y="8787"/>
                  </a:cubicBezTo>
                  <a:cubicBezTo>
                    <a:pt x="8136" y="11065"/>
                    <a:pt x="5207" y="11065"/>
                    <a:pt x="2603" y="10740"/>
                  </a:cubicBezTo>
                  <a:cubicBezTo>
                    <a:pt x="1627" y="10740"/>
                    <a:pt x="651" y="10740"/>
                    <a:pt x="0" y="10740"/>
                  </a:cubicBezTo>
                  <a:cubicBezTo>
                    <a:pt x="0" y="10740"/>
                    <a:pt x="325" y="11065"/>
                    <a:pt x="325" y="11716"/>
                  </a:cubicBezTo>
                  <a:cubicBezTo>
                    <a:pt x="325" y="12693"/>
                    <a:pt x="651" y="14320"/>
                    <a:pt x="1302" y="15622"/>
                  </a:cubicBezTo>
                  <a:cubicBezTo>
                    <a:pt x="2278" y="18876"/>
                    <a:pt x="3580" y="22131"/>
                    <a:pt x="3905" y="22782"/>
                  </a:cubicBezTo>
                  <a:cubicBezTo>
                    <a:pt x="3905" y="22782"/>
                    <a:pt x="4556" y="23107"/>
                    <a:pt x="4882" y="23758"/>
                  </a:cubicBezTo>
                  <a:cubicBezTo>
                    <a:pt x="6184" y="24409"/>
                    <a:pt x="7485" y="25386"/>
                    <a:pt x="8462" y="27013"/>
                  </a:cubicBezTo>
                  <a:cubicBezTo>
                    <a:pt x="9438" y="28965"/>
                    <a:pt x="9438" y="33522"/>
                    <a:pt x="9438" y="37427"/>
                  </a:cubicBezTo>
                  <a:cubicBezTo>
                    <a:pt x="9438" y="39705"/>
                    <a:pt x="9112" y="41333"/>
                    <a:pt x="9112" y="41333"/>
                  </a:cubicBezTo>
                  <a:cubicBezTo>
                    <a:pt x="9112" y="41333"/>
                    <a:pt x="9438" y="41333"/>
                    <a:pt x="9764" y="41333"/>
                  </a:cubicBezTo>
                  <a:cubicBezTo>
                    <a:pt x="10414" y="41333"/>
                    <a:pt x="11391" y="41333"/>
                    <a:pt x="12042" y="41658"/>
                  </a:cubicBezTo>
                  <a:cubicBezTo>
                    <a:pt x="13344" y="42309"/>
                    <a:pt x="12693" y="44913"/>
                    <a:pt x="11065" y="48167"/>
                  </a:cubicBezTo>
                  <a:lnTo>
                    <a:pt x="11065" y="48167"/>
                  </a:lnTo>
                  <a:cubicBezTo>
                    <a:pt x="10414" y="49469"/>
                    <a:pt x="9764" y="50771"/>
                    <a:pt x="8787" y="52398"/>
                  </a:cubicBezTo>
                  <a:cubicBezTo>
                    <a:pt x="7485" y="55002"/>
                    <a:pt x="6184" y="57605"/>
                    <a:pt x="5858" y="58256"/>
                  </a:cubicBezTo>
                  <a:lnTo>
                    <a:pt x="5858" y="58256"/>
                  </a:lnTo>
                  <a:cubicBezTo>
                    <a:pt x="5858" y="58582"/>
                    <a:pt x="8787" y="59558"/>
                    <a:pt x="11065" y="60534"/>
                  </a:cubicBezTo>
                  <a:cubicBezTo>
                    <a:pt x="13018" y="61185"/>
                    <a:pt x="14645" y="61836"/>
                    <a:pt x="14971" y="62487"/>
                  </a:cubicBezTo>
                  <a:cubicBezTo>
                    <a:pt x="15947" y="63463"/>
                    <a:pt x="15622" y="66067"/>
                    <a:pt x="15622" y="68345"/>
                  </a:cubicBezTo>
                  <a:cubicBezTo>
                    <a:pt x="15622" y="69647"/>
                    <a:pt x="15622" y="70949"/>
                    <a:pt x="15622" y="71274"/>
                  </a:cubicBezTo>
                  <a:cubicBezTo>
                    <a:pt x="15622" y="71600"/>
                    <a:pt x="16923" y="72576"/>
                    <a:pt x="17900" y="73227"/>
                  </a:cubicBezTo>
                  <a:cubicBezTo>
                    <a:pt x="18876" y="74203"/>
                    <a:pt x="20178" y="75180"/>
                    <a:pt x="20503" y="75831"/>
                  </a:cubicBezTo>
                  <a:cubicBezTo>
                    <a:pt x="20829" y="76807"/>
                    <a:pt x="20829" y="78109"/>
                    <a:pt x="20503" y="79085"/>
                  </a:cubicBezTo>
                  <a:cubicBezTo>
                    <a:pt x="20503" y="79736"/>
                    <a:pt x="20178" y="80713"/>
                    <a:pt x="20178" y="81038"/>
                  </a:cubicBezTo>
                  <a:cubicBezTo>
                    <a:pt x="20178" y="81363"/>
                    <a:pt x="21154" y="82665"/>
                    <a:pt x="22131" y="83642"/>
                  </a:cubicBezTo>
                  <a:lnTo>
                    <a:pt x="22131" y="83642"/>
                  </a:lnTo>
                  <a:cubicBezTo>
                    <a:pt x="23107" y="84618"/>
                    <a:pt x="23758" y="85269"/>
                    <a:pt x="24084" y="86245"/>
                  </a:cubicBezTo>
                  <a:cubicBezTo>
                    <a:pt x="24409" y="87222"/>
                    <a:pt x="24084" y="89174"/>
                    <a:pt x="23432" y="91127"/>
                  </a:cubicBezTo>
                  <a:cubicBezTo>
                    <a:pt x="23107" y="92429"/>
                    <a:pt x="22782" y="93731"/>
                    <a:pt x="22782" y="94056"/>
                  </a:cubicBezTo>
                  <a:cubicBezTo>
                    <a:pt x="22782" y="94056"/>
                    <a:pt x="24084" y="94707"/>
                    <a:pt x="25385" y="95032"/>
                  </a:cubicBezTo>
                  <a:cubicBezTo>
                    <a:pt x="26687" y="95358"/>
                    <a:pt x="27664" y="95683"/>
                    <a:pt x="27989" y="96334"/>
                  </a:cubicBezTo>
                  <a:cubicBezTo>
                    <a:pt x="28640" y="97311"/>
                    <a:pt x="28314" y="98612"/>
                    <a:pt x="27989" y="99914"/>
                  </a:cubicBezTo>
                  <a:cubicBezTo>
                    <a:pt x="27989" y="100891"/>
                    <a:pt x="27664" y="101541"/>
                    <a:pt x="27664" y="101867"/>
                  </a:cubicBezTo>
                  <a:cubicBezTo>
                    <a:pt x="27664" y="101867"/>
                    <a:pt x="28965" y="102192"/>
                    <a:pt x="29942" y="102843"/>
                  </a:cubicBezTo>
                  <a:lnTo>
                    <a:pt x="29942" y="102843"/>
                  </a:lnTo>
                  <a:cubicBezTo>
                    <a:pt x="31569" y="103494"/>
                    <a:pt x="33196" y="104145"/>
                    <a:pt x="33521" y="105122"/>
                  </a:cubicBezTo>
                  <a:cubicBezTo>
                    <a:pt x="33847" y="105772"/>
                    <a:pt x="34498" y="108701"/>
                    <a:pt x="35149" y="111631"/>
                  </a:cubicBezTo>
                  <a:cubicBezTo>
                    <a:pt x="35800" y="115211"/>
                    <a:pt x="36451" y="119116"/>
                    <a:pt x="36776" y="119116"/>
                  </a:cubicBezTo>
                  <a:cubicBezTo>
                    <a:pt x="36776" y="119116"/>
                    <a:pt x="37427" y="118790"/>
                    <a:pt x="38078" y="118465"/>
                  </a:cubicBezTo>
                  <a:cubicBezTo>
                    <a:pt x="38729" y="118140"/>
                    <a:pt x="39380" y="117814"/>
                    <a:pt x="40356" y="117814"/>
                  </a:cubicBezTo>
                  <a:cubicBezTo>
                    <a:pt x="41332" y="117814"/>
                    <a:pt x="43936" y="120418"/>
                    <a:pt x="45889" y="122371"/>
                  </a:cubicBezTo>
                  <a:cubicBezTo>
                    <a:pt x="46865" y="123347"/>
                    <a:pt x="47841" y="124323"/>
                    <a:pt x="48167" y="124323"/>
                  </a:cubicBezTo>
                  <a:cubicBezTo>
                    <a:pt x="48167" y="124323"/>
                    <a:pt x="49794" y="123672"/>
                    <a:pt x="51421" y="123347"/>
                  </a:cubicBezTo>
                  <a:cubicBezTo>
                    <a:pt x="53700" y="122696"/>
                    <a:pt x="56629" y="121720"/>
                    <a:pt x="57930" y="122045"/>
                  </a:cubicBezTo>
                  <a:cubicBezTo>
                    <a:pt x="58582" y="122045"/>
                    <a:pt x="58907" y="122045"/>
                    <a:pt x="58907" y="122045"/>
                  </a:cubicBezTo>
                  <a:cubicBezTo>
                    <a:pt x="60860" y="122371"/>
                    <a:pt x="62487" y="122371"/>
                    <a:pt x="63789" y="123672"/>
                  </a:cubicBezTo>
                  <a:cubicBezTo>
                    <a:pt x="64765" y="124649"/>
                    <a:pt x="64440" y="125299"/>
                    <a:pt x="63789" y="126276"/>
                  </a:cubicBezTo>
                  <a:lnTo>
                    <a:pt x="63789" y="126276"/>
                  </a:lnTo>
                  <a:cubicBezTo>
                    <a:pt x="62812" y="127252"/>
                    <a:pt x="60534" y="128229"/>
                    <a:pt x="58582" y="128880"/>
                  </a:cubicBezTo>
                  <a:cubicBezTo>
                    <a:pt x="57605" y="129205"/>
                    <a:pt x="56629" y="129856"/>
                    <a:pt x="56629" y="129856"/>
                  </a:cubicBezTo>
                  <a:cubicBezTo>
                    <a:pt x="56303" y="130181"/>
                    <a:pt x="55978" y="131809"/>
                    <a:pt x="55652" y="133436"/>
                  </a:cubicBezTo>
                  <a:cubicBezTo>
                    <a:pt x="55652" y="134412"/>
                    <a:pt x="55327" y="135714"/>
                    <a:pt x="55652" y="136040"/>
                  </a:cubicBezTo>
                  <a:cubicBezTo>
                    <a:pt x="55978" y="136365"/>
                    <a:pt x="56303" y="137016"/>
                    <a:pt x="56954" y="137667"/>
                  </a:cubicBezTo>
                  <a:cubicBezTo>
                    <a:pt x="57930" y="138643"/>
                    <a:pt x="59232" y="139945"/>
                    <a:pt x="59883" y="141572"/>
                  </a:cubicBezTo>
                  <a:cubicBezTo>
                    <a:pt x="60534" y="142874"/>
                    <a:pt x="60534" y="143850"/>
                    <a:pt x="60860" y="144827"/>
                  </a:cubicBezTo>
                  <a:cubicBezTo>
                    <a:pt x="60860" y="145803"/>
                    <a:pt x="60860" y="146454"/>
                    <a:pt x="60534" y="147430"/>
                  </a:cubicBezTo>
                  <a:cubicBezTo>
                    <a:pt x="60209" y="149383"/>
                    <a:pt x="57280" y="149383"/>
                    <a:pt x="55002" y="149383"/>
                  </a:cubicBezTo>
                  <a:cubicBezTo>
                    <a:pt x="54351" y="149383"/>
                    <a:pt x="53700" y="149383"/>
                    <a:pt x="53700" y="149383"/>
                  </a:cubicBezTo>
                  <a:cubicBezTo>
                    <a:pt x="53374" y="149383"/>
                    <a:pt x="52723" y="150034"/>
                    <a:pt x="52073" y="151010"/>
                  </a:cubicBezTo>
                  <a:cubicBezTo>
                    <a:pt x="50771" y="152312"/>
                    <a:pt x="49469" y="153940"/>
                    <a:pt x="49143" y="154265"/>
                  </a:cubicBezTo>
                  <a:cubicBezTo>
                    <a:pt x="49143" y="154265"/>
                    <a:pt x="49143" y="155892"/>
                    <a:pt x="49143" y="157845"/>
                  </a:cubicBezTo>
                  <a:cubicBezTo>
                    <a:pt x="49143" y="160774"/>
                    <a:pt x="49143" y="163703"/>
                    <a:pt x="48493" y="164679"/>
                  </a:cubicBezTo>
                  <a:cubicBezTo>
                    <a:pt x="47191" y="166307"/>
                    <a:pt x="44587" y="165005"/>
                    <a:pt x="42960" y="164354"/>
                  </a:cubicBezTo>
                  <a:cubicBezTo>
                    <a:pt x="42634" y="164029"/>
                    <a:pt x="42634" y="164029"/>
                    <a:pt x="42309" y="164029"/>
                  </a:cubicBezTo>
                  <a:lnTo>
                    <a:pt x="42309" y="164029"/>
                  </a:lnTo>
                  <a:cubicBezTo>
                    <a:pt x="41984" y="164029"/>
                    <a:pt x="41658" y="164354"/>
                    <a:pt x="41007" y="165005"/>
                  </a:cubicBezTo>
                  <a:cubicBezTo>
                    <a:pt x="40682" y="165330"/>
                    <a:pt x="40356" y="165981"/>
                    <a:pt x="40031" y="166632"/>
                  </a:cubicBezTo>
                  <a:cubicBezTo>
                    <a:pt x="39705" y="167608"/>
                    <a:pt x="41007" y="168910"/>
                    <a:pt x="41658" y="169561"/>
                  </a:cubicBezTo>
                  <a:cubicBezTo>
                    <a:pt x="42309" y="170212"/>
                    <a:pt x="42960" y="170863"/>
                    <a:pt x="42960" y="171839"/>
                  </a:cubicBezTo>
                  <a:cubicBezTo>
                    <a:pt x="42960" y="172490"/>
                    <a:pt x="42634" y="173467"/>
                    <a:pt x="41984" y="174768"/>
                  </a:cubicBezTo>
                  <a:cubicBezTo>
                    <a:pt x="41007" y="177372"/>
                    <a:pt x="39054" y="181603"/>
                    <a:pt x="39380" y="182905"/>
                  </a:cubicBezTo>
                  <a:cubicBezTo>
                    <a:pt x="40031" y="184207"/>
                    <a:pt x="42634" y="186810"/>
                    <a:pt x="44587" y="189088"/>
                  </a:cubicBezTo>
                  <a:cubicBezTo>
                    <a:pt x="45889" y="190390"/>
                    <a:pt x="46865" y="191692"/>
                    <a:pt x="47516" y="192343"/>
                  </a:cubicBezTo>
                  <a:cubicBezTo>
                    <a:pt x="47841" y="192994"/>
                    <a:pt x="49143" y="192994"/>
                    <a:pt x="50120" y="192668"/>
                  </a:cubicBezTo>
                  <a:cubicBezTo>
                    <a:pt x="51421" y="192668"/>
                    <a:pt x="52723" y="192668"/>
                    <a:pt x="54025" y="193319"/>
                  </a:cubicBezTo>
                  <a:cubicBezTo>
                    <a:pt x="56629" y="194621"/>
                    <a:pt x="55652" y="197550"/>
                    <a:pt x="54676" y="199828"/>
                  </a:cubicBezTo>
                  <a:lnTo>
                    <a:pt x="54676" y="199828"/>
                  </a:lnTo>
                  <a:cubicBezTo>
                    <a:pt x="54351" y="200479"/>
                    <a:pt x="54351" y="200805"/>
                    <a:pt x="54351" y="201130"/>
                  </a:cubicBezTo>
                  <a:lnTo>
                    <a:pt x="54351" y="201130"/>
                  </a:lnTo>
                  <a:cubicBezTo>
                    <a:pt x="54351" y="201456"/>
                    <a:pt x="54676" y="203408"/>
                    <a:pt x="55327" y="205361"/>
                  </a:cubicBezTo>
                  <a:lnTo>
                    <a:pt x="55327" y="205361"/>
                  </a:lnTo>
                  <a:cubicBezTo>
                    <a:pt x="56303" y="208616"/>
                    <a:pt x="57280" y="212196"/>
                    <a:pt x="57930" y="213823"/>
                  </a:cubicBezTo>
                  <a:cubicBezTo>
                    <a:pt x="58256" y="214474"/>
                    <a:pt x="60534" y="214799"/>
                    <a:pt x="62812" y="214799"/>
                  </a:cubicBezTo>
                  <a:cubicBezTo>
                    <a:pt x="65091" y="214799"/>
                    <a:pt x="67369" y="215125"/>
                    <a:pt x="69321" y="215776"/>
                  </a:cubicBezTo>
                  <a:cubicBezTo>
                    <a:pt x="70949" y="216426"/>
                    <a:pt x="74203" y="218705"/>
                    <a:pt x="77132" y="220983"/>
                  </a:cubicBezTo>
                  <a:cubicBezTo>
                    <a:pt x="81363" y="224237"/>
                    <a:pt x="85920" y="228468"/>
                    <a:pt x="86570" y="229445"/>
                  </a:cubicBezTo>
                  <a:cubicBezTo>
                    <a:pt x="86896" y="229770"/>
                    <a:pt x="88198" y="229445"/>
                    <a:pt x="89500" y="229119"/>
                  </a:cubicBezTo>
                  <a:lnTo>
                    <a:pt x="89500" y="229119"/>
                  </a:lnTo>
                  <a:cubicBezTo>
                    <a:pt x="90476" y="228794"/>
                    <a:pt x="91452" y="228794"/>
                    <a:pt x="92429" y="228794"/>
                  </a:cubicBezTo>
                  <a:lnTo>
                    <a:pt x="92429" y="228794"/>
                  </a:lnTo>
                  <a:cubicBezTo>
                    <a:pt x="93405" y="229119"/>
                    <a:pt x="96985" y="234326"/>
                    <a:pt x="99914" y="239534"/>
                  </a:cubicBezTo>
                  <a:cubicBezTo>
                    <a:pt x="103169" y="245066"/>
                    <a:pt x="106423" y="250925"/>
                    <a:pt x="106423" y="251901"/>
                  </a:cubicBezTo>
                  <a:cubicBezTo>
                    <a:pt x="106423" y="252877"/>
                    <a:pt x="106098" y="254179"/>
                    <a:pt x="105772" y="255481"/>
                  </a:cubicBezTo>
                  <a:cubicBezTo>
                    <a:pt x="105121" y="257434"/>
                    <a:pt x="104470" y="259386"/>
                    <a:pt x="103820" y="260688"/>
                  </a:cubicBezTo>
                  <a:cubicBezTo>
                    <a:pt x="103494" y="261664"/>
                    <a:pt x="103169" y="264268"/>
                    <a:pt x="103169" y="267197"/>
                  </a:cubicBezTo>
                  <a:cubicBezTo>
                    <a:pt x="103169" y="270452"/>
                    <a:pt x="103169" y="273381"/>
                    <a:pt x="103494" y="274032"/>
                  </a:cubicBezTo>
                  <a:cubicBezTo>
                    <a:pt x="103494" y="274032"/>
                    <a:pt x="104796" y="273706"/>
                    <a:pt x="106098" y="273381"/>
                  </a:cubicBezTo>
                  <a:cubicBezTo>
                    <a:pt x="108050" y="273055"/>
                    <a:pt x="110003" y="272730"/>
                    <a:pt x="111305" y="273381"/>
                  </a:cubicBezTo>
                  <a:lnTo>
                    <a:pt x="111305" y="273381"/>
                  </a:lnTo>
                  <a:cubicBezTo>
                    <a:pt x="113909" y="274032"/>
                    <a:pt x="113258" y="278588"/>
                    <a:pt x="112607" y="283144"/>
                  </a:cubicBezTo>
                  <a:cubicBezTo>
                    <a:pt x="112281" y="286073"/>
                    <a:pt x="111630" y="289003"/>
                    <a:pt x="111956" y="290955"/>
                  </a:cubicBezTo>
                  <a:cubicBezTo>
                    <a:pt x="112281" y="292908"/>
                    <a:pt x="113909" y="293559"/>
                    <a:pt x="116187" y="294535"/>
                  </a:cubicBezTo>
                  <a:cubicBezTo>
                    <a:pt x="118790" y="295512"/>
                    <a:pt x="121394" y="296488"/>
                    <a:pt x="123347" y="299417"/>
                  </a:cubicBezTo>
                  <a:cubicBezTo>
                    <a:pt x="124974" y="301695"/>
                    <a:pt x="126927" y="303648"/>
                    <a:pt x="128554" y="305601"/>
                  </a:cubicBezTo>
                  <a:lnTo>
                    <a:pt x="126276" y="309181"/>
                  </a:lnTo>
                  <a:lnTo>
                    <a:pt x="126276" y="30918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8" name="Freeform: Shape 2797">
              <a:extLst>
                <a:ext uri="{FF2B5EF4-FFF2-40B4-BE49-F238E27FC236}">
                  <a16:creationId xmlns:a16="http://schemas.microsoft.com/office/drawing/2014/main" id="{87DFFDD3-AB59-45B9-84A7-BDEC8FD51CFB}"/>
                </a:ext>
              </a:extLst>
            </p:cNvPr>
            <p:cNvSpPr/>
            <p:nvPr/>
          </p:nvSpPr>
          <p:spPr>
            <a:xfrm>
              <a:off x="6850650" y="3349882"/>
              <a:ext cx="272079" cy="257433"/>
            </a:xfrm>
            <a:custGeom>
              <a:avLst/>
              <a:gdLst>
                <a:gd name="connsiteX0" fmla="*/ 258735 w 272079"/>
                <a:gd name="connsiteY0" fmla="*/ 233350 h 257433"/>
                <a:gd name="connsiteX1" fmla="*/ 260037 w 272079"/>
                <a:gd name="connsiteY1" fmla="*/ 232048 h 257433"/>
                <a:gd name="connsiteX2" fmla="*/ 264594 w 272079"/>
                <a:gd name="connsiteY2" fmla="*/ 231397 h 257433"/>
                <a:gd name="connsiteX3" fmla="*/ 272079 w 272079"/>
                <a:gd name="connsiteY3" fmla="*/ 232699 h 257433"/>
                <a:gd name="connsiteX4" fmla="*/ 266872 w 272079"/>
                <a:gd name="connsiteY4" fmla="*/ 226515 h 257433"/>
                <a:gd name="connsiteX5" fmla="*/ 261014 w 272079"/>
                <a:gd name="connsiteY5" fmla="*/ 222610 h 257433"/>
                <a:gd name="connsiteX6" fmla="*/ 255155 w 272079"/>
                <a:gd name="connsiteY6" fmla="*/ 216752 h 257433"/>
                <a:gd name="connsiteX7" fmla="*/ 255807 w 272079"/>
                <a:gd name="connsiteY7" fmla="*/ 208290 h 257433"/>
                <a:gd name="connsiteX8" fmla="*/ 256457 w 272079"/>
                <a:gd name="connsiteY8" fmla="*/ 201455 h 257433"/>
                <a:gd name="connsiteX9" fmla="*/ 256457 w 272079"/>
                <a:gd name="connsiteY9" fmla="*/ 201455 h 257433"/>
                <a:gd name="connsiteX10" fmla="*/ 252226 w 272079"/>
                <a:gd name="connsiteY10" fmla="*/ 201781 h 257433"/>
                <a:gd name="connsiteX11" fmla="*/ 247019 w 272079"/>
                <a:gd name="connsiteY11" fmla="*/ 201130 h 257433"/>
                <a:gd name="connsiteX12" fmla="*/ 246368 w 272079"/>
                <a:gd name="connsiteY12" fmla="*/ 192994 h 257433"/>
                <a:gd name="connsiteX13" fmla="*/ 247344 w 272079"/>
                <a:gd name="connsiteY13" fmla="*/ 185508 h 257433"/>
                <a:gd name="connsiteX14" fmla="*/ 249298 w 272079"/>
                <a:gd name="connsiteY14" fmla="*/ 180301 h 257433"/>
                <a:gd name="connsiteX15" fmla="*/ 249948 w 272079"/>
                <a:gd name="connsiteY15" fmla="*/ 177372 h 257433"/>
                <a:gd name="connsiteX16" fmla="*/ 244090 w 272079"/>
                <a:gd name="connsiteY16" fmla="*/ 166307 h 257433"/>
                <a:gd name="connsiteX17" fmla="*/ 238232 w 272079"/>
                <a:gd name="connsiteY17" fmla="*/ 156543 h 257433"/>
                <a:gd name="connsiteX18" fmla="*/ 238232 w 272079"/>
                <a:gd name="connsiteY18" fmla="*/ 156543 h 257433"/>
                <a:gd name="connsiteX19" fmla="*/ 236605 w 272079"/>
                <a:gd name="connsiteY19" fmla="*/ 156868 h 257433"/>
                <a:gd name="connsiteX20" fmla="*/ 236605 w 272079"/>
                <a:gd name="connsiteY20" fmla="*/ 156868 h 257433"/>
                <a:gd name="connsiteX21" fmla="*/ 231072 w 272079"/>
                <a:gd name="connsiteY21" fmla="*/ 155892 h 257433"/>
                <a:gd name="connsiteX22" fmla="*/ 222285 w 272079"/>
                <a:gd name="connsiteY22" fmla="*/ 148081 h 257433"/>
                <a:gd name="connsiteX23" fmla="*/ 215125 w 272079"/>
                <a:gd name="connsiteY23" fmla="*/ 143199 h 257433"/>
                <a:gd name="connsiteX24" fmla="*/ 209592 w 272079"/>
                <a:gd name="connsiteY24" fmla="*/ 142223 h 257433"/>
                <a:gd name="connsiteX25" fmla="*/ 202432 w 272079"/>
                <a:gd name="connsiteY25" fmla="*/ 139294 h 257433"/>
                <a:gd name="connsiteX26" fmla="*/ 199828 w 272079"/>
                <a:gd name="connsiteY26" fmla="*/ 130507 h 257433"/>
                <a:gd name="connsiteX27" fmla="*/ 199828 w 272079"/>
                <a:gd name="connsiteY27" fmla="*/ 130507 h 257433"/>
                <a:gd name="connsiteX28" fmla="*/ 198852 w 272079"/>
                <a:gd name="connsiteY28" fmla="*/ 125299 h 257433"/>
                <a:gd name="connsiteX29" fmla="*/ 198852 w 272079"/>
                <a:gd name="connsiteY29" fmla="*/ 125299 h 257433"/>
                <a:gd name="connsiteX30" fmla="*/ 199503 w 272079"/>
                <a:gd name="connsiteY30" fmla="*/ 123347 h 257433"/>
                <a:gd name="connsiteX31" fmla="*/ 199503 w 272079"/>
                <a:gd name="connsiteY31" fmla="*/ 123347 h 257433"/>
                <a:gd name="connsiteX32" fmla="*/ 200154 w 272079"/>
                <a:gd name="connsiteY32" fmla="*/ 120418 h 257433"/>
                <a:gd name="connsiteX33" fmla="*/ 197550 w 272079"/>
                <a:gd name="connsiteY33" fmla="*/ 120092 h 257433"/>
                <a:gd name="connsiteX34" fmla="*/ 192669 w 272079"/>
                <a:gd name="connsiteY34" fmla="*/ 118465 h 257433"/>
                <a:gd name="connsiteX35" fmla="*/ 189739 w 272079"/>
                <a:gd name="connsiteY35" fmla="*/ 115536 h 257433"/>
                <a:gd name="connsiteX36" fmla="*/ 183881 w 272079"/>
                <a:gd name="connsiteY36" fmla="*/ 108376 h 257433"/>
                <a:gd name="connsiteX37" fmla="*/ 186485 w 272079"/>
                <a:gd name="connsiteY37" fmla="*/ 97961 h 257433"/>
                <a:gd name="connsiteX38" fmla="*/ 187136 w 272079"/>
                <a:gd name="connsiteY38" fmla="*/ 96334 h 257433"/>
                <a:gd name="connsiteX39" fmla="*/ 186485 w 272079"/>
                <a:gd name="connsiteY39" fmla="*/ 96009 h 257433"/>
                <a:gd name="connsiteX40" fmla="*/ 184207 w 272079"/>
                <a:gd name="connsiteY40" fmla="*/ 90476 h 257433"/>
                <a:gd name="connsiteX41" fmla="*/ 185834 w 272079"/>
                <a:gd name="connsiteY41" fmla="*/ 87547 h 257433"/>
                <a:gd name="connsiteX42" fmla="*/ 188763 w 272079"/>
                <a:gd name="connsiteY42" fmla="*/ 85594 h 257433"/>
                <a:gd name="connsiteX43" fmla="*/ 188763 w 272079"/>
                <a:gd name="connsiteY43" fmla="*/ 85594 h 257433"/>
                <a:gd name="connsiteX44" fmla="*/ 191041 w 272079"/>
                <a:gd name="connsiteY44" fmla="*/ 86245 h 257433"/>
                <a:gd name="connsiteX45" fmla="*/ 193319 w 272079"/>
                <a:gd name="connsiteY45" fmla="*/ 87547 h 257433"/>
                <a:gd name="connsiteX46" fmla="*/ 193645 w 272079"/>
                <a:gd name="connsiteY46" fmla="*/ 82340 h 257433"/>
                <a:gd name="connsiteX47" fmla="*/ 194296 w 272079"/>
                <a:gd name="connsiteY47" fmla="*/ 77132 h 257433"/>
                <a:gd name="connsiteX48" fmla="*/ 197550 w 272079"/>
                <a:gd name="connsiteY48" fmla="*/ 73552 h 257433"/>
                <a:gd name="connsiteX49" fmla="*/ 199828 w 272079"/>
                <a:gd name="connsiteY49" fmla="*/ 71600 h 257433"/>
                <a:gd name="connsiteX50" fmla="*/ 202432 w 272079"/>
                <a:gd name="connsiteY50" fmla="*/ 71274 h 257433"/>
                <a:gd name="connsiteX51" fmla="*/ 205361 w 272079"/>
                <a:gd name="connsiteY51" fmla="*/ 71274 h 257433"/>
                <a:gd name="connsiteX52" fmla="*/ 205687 w 272079"/>
                <a:gd name="connsiteY52" fmla="*/ 69322 h 257433"/>
                <a:gd name="connsiteX53" fmla="*/ 205687 w 272079"/>
                <a:gd name="connsiteY53" fmla="*/ 69322 h 257433"/>
                <a:gd name="connsiteX54" fmla="*/ 205036 w 272079"/>
                <a:gd name="connsiteY54" fmla="*/ 66718 h 257433"/>
                <a:gd name="connsiteX55" fmla="*/ 202758 w 272079"/>
                <a:gd name="connsiteY55" fmla="*/ 63789 h 257433"/>
                <a:gd name="connsiteX56" fmla="*/ 201130 w 272079"/>
                <a:gd name="connsiteY56" fmla="*/ 61511 h 257433"/>
                <a:gd name="connsiteX57" fmla="*/ 200805 w 272079"/>
                <a:gd name="connsiteY57" fmla="*/ 57280 h 257433"/>
                <a:gd name="connsiteX58" fmla="*/ 202432 w 272079"/>
                <a:gd name="connsiteY58" fmla="*/ 52398 h 257433"/>
                <a:gd name="connsiteX59" fmla="*/ 205361 w 272079"/>
                <a:gd name="connsiteY59" fmla="*/ 50771 h 257433"/>
                <a:gd name="connsiteX60" fmla="*/ 208616 w 272079"/>
                <a:gd name="connsiteY60" fmla="*/ 49143 h 257433"/>
                <a:gd name="connsiteX61" fmla="*/ 206337 w 272079"/>
                <a:gd name="connsiteY61" fmla="*/ 48818 h 257433"/>
                <a:gd name="connsiteX62" fmla="*/ 205361 w 272079"/>
                <a:gd name="connsiteY62" fmla="*/ 48818 h 257433"/>
                <a:gd name="connsiteX63" fmla="*/ 199828 w 272079"/>
                <a:gd name="connsiteY63" fmla="*/ 50120 h 257433"/>
                <a:gd name="connsiteX64" fmla="*/ 194296 w 272079"/>
                <a:gd name="connsiteY64" fmla="*/ 50771 h 257433"/>
                <a:gd name="connsiteX65" fmla="*/ 191692 w 272079"/>
                <a:gd name="connsiteY65" fmla="*/ 48492 h 257433"/>
                <a:gd name="connsiteX66" fmla="*/ 187787 w 272079"/>
                <a:gd name="connsiteY66" fmla="*/ 44587 h 257433"/>
                <a:gd name="connsiteX67" fmla="*/ 187136 w 272079"/>
                <a:gd name="connsiteY67" fmla="*/ 44913 h 257433"/>
                <a:gd name="connsiteX68" fmla="*/ 182905 w 272079"/>
                <a:gd name="connsiteY68" fmla="*/ 45238 h 257433"/>
                <a:gd name="connsiteX69" fmla="*/ 180301 w 272079"/>
                <a:gd name="connsiteY69" fmla="*/ 36125 h 257433"/>
                <a:gd name="connsiteX70" fmla="*/ 178999 w 272079"/>
                <a:gd name="connsiteY70" fmla="*/ 30592 h 257433"/>
                <a:gd name="connsiteX71" fmla="*/ 176396 w 272079"/>
                <a:gd name="connsiteY71" fmla="*/ 29291 h 257433"/>
                <a:gd name="connsiteX72" fmla="*/ 176396 w 272079"/>
                <a:gd name="connsiteY72" fmla="*/ 29291 h 257433"/>
                <a:gd name="connsiteX73" fmla="*/ 172490 w 272079"/>
                <a:gd name="connsiteY73" fmla="*/ 26362 h 257433"/>
                <a:gd name="connsiteX74" fmla="*/ 172816 w 272079"/>
                <a:gd name="connsiteY74" fmla="*/ 23758 h 257433"/>
                <a:gd name="connsiteX75" fmla="*/ 173141 w 272079"/>
                <a:gd name="connsiteY75" fmla="*/ 21805 h 257433"/>
                <a:gd name="connsiteX76" fmla="*/ 172165 w 272079"/>
                <a:gd name="connsiteY76" fmla="*/ 21480 h 257433"/>
                <a:gd name="connsiteX77" fmla="*/ 167608 w 272079"/>
                <a:gd name="connsiteY77" fmla="*/ 17900 h 257433"/>
                <a:gd name="connsiteX78" fmla="*/ 167608 w 272079"/>
                <a:gd name="connsiteY78" fmla="*/ 17900 h 257433"/>
                <a:gd name="connsiteX79" fmla="*/ 168260 w 272079"/>
                <a:gd name="connsiteY79" fmla="*/ 13994 h 257433"/>
                <a:gd name="connsiteX80" fmla="*/ 168910 w 272079"/>
                <a:gd name="connsiteY80" fmla="*/ 10740 h 257433"/>
                <a:gd name="connsiteX81" fmla="*/ 167608 w 272079"/>
                <a:gd name="connsiteY81" fmla="*/ 9113 h 257433"/>
                <a:gd name="connsiteX82" fmla="*/ 167608 w 272079"/>
                <a:gd name="connsiteY82" fmla="*/ 9113 h 257433"/>
                <a:gd name="connsiteX83" fmla="*/ 165981 w 272079"/>
                <a:gd name="connsiteY83" fmla="*/ 7485 h 257433"/>
                <a:gd name="connsiteX84" fmla="*/ 155241 w 272079"/>
                <a:gd name="connsiteY84" fmla="*/ 12367 h 257433"/>
                <a:gd name="connsiteX85" fmla="*/ 150360 w 272079"/>
                <a:gd name="connsiteY85" fmla="*/ 6509 h 257433"/>
                <a:gd name="connsiteX86" fmla="*/ 147105 w 272079"/>
                <a:gd name="connsiteY86" fmla="*/ 1953 h 257433"/>
                <a:gd name="connsiteX87" fmla="*/ 133436 w 272079"/>
                <a:gd name="connsiteY87" fmla="*/ 2278 h 257433"/>
                <a:gd name="connsiteX88" fmla="*/ 130832 w 272079"/>
                <a:gd name="connsiteY88" fmla="*/ 1953 h 257433"/>
                <a:gd name="connsiteX89" fmla="*/ 130832 w 272079"/>
                <a:gd name="connsiteY89" fmla="*/ 1953 h 257433"/>
                <a:gd name="connsiteX90" fmla="*/ 130507 w 272079"/>
                <a:gd name="connsiteY90" fmla="*/ 1953 h 257433"/>
                <a:gd name="connsiteX91" fmla="*/ 121720 w 272079"/>
                <a:gd name="connsiteY91" fmla="*/ 651 h 257433"/>
                <a:gd name="connsiteX92" fmla="*/ 117489 w 272079"/>
                <a:gd name="connsiteY92" fmla="*/ 0 h 257433"/>
                <a:gd name="connsiteX93" fmla="*/ 110003 w 272079"/>
                <a:gd name="connsiteY93" fmla="*/ 325 h 257433"/>
                <a:gd name="connsiteX94" fmla="*/ 105772 w 272079"/>
                <a:gd name="connsiteY94" fmla="*/ 2604 h 257433"/>
                <a:gd name="connsiteX95" fmla="*/ 99914 w 272079"/>
                <a:gd name="connsiteY95" fmla="*/ 8136 h 257433"/>
                <a:gd name="connsiteX96" fmla="*/ 99914 w 272079"/>
                <a:gd name="connsiteY96" fmla="*/ 8136 h 257433"/>
                <a:gd name="connsiteX97" fmla="*/ 100240 w 272079"/>
                <a:gd name="connsiteY97" fmla="*/ 9113 h 257433"/>
                <a:gd name="connsiteX98" fmla="*/ 100240 w 272079"/>
                <a:gd name="connsiteY98" fmla="*/ 9113 h 257433"/>
                <a:gd name="connsiteX99" fmla="*/ 100565 w 272079"/>
                <a:gd name="connsiteY99" fmla="*/ 10740 h 257433"/>
                <a:gd name="connsiteX100" fmla="*/ 91127 w 272079"/>
                <a:gd name="connsiteY100" fmla="*/ 19853 h 257433"/>
                <a:gd name="connsiteX101" fmla="*/ 83967 w 272079"/>
                <a:gd name="connsiteY101" fmla="*/ 24734 h 257433"/>
                <a:gd name="connsiteX102" fmla="*/ 83967 w 272079"/>
                <a:gd name="connsiteY102" fmla="*/ 24734 h 257433"/>
                <a:gd name="connsiteX103" fmla="*/ 77783 w 272079"/>
                <a:gd name="connsiteY103" fmla="*/ 26036 h 257433"/>
                <a:gd name="connsiteX104" fmla="*/ 73553 w 272079"/>
                <a:gd name="connsiteY104" fmla="*/ 27013 h 257433"/>
                <a:gd name="connsiteX105" fmla="*/ 73553 w 272079"/>
                <a:gd name="connsiteY105" fmla="*/ 27013 h 257433"/>
                <a:gd name="connsiteX106" fmla="*/ 71925 w 272079"/>
                <a:gd name="connsiteY106" fmla="*/ 29291 h 257433"/>
                <a:gd name="connsiteX107" fmla="*/ 69647 w 272079"/>
                <a:gd name="connsiteY107" fmla="*/ 35800 h 257433"/>
                <a:gd name="connsiteX108" fmla="*/ 70949 w 272079"/>
                <a:gd name="connsiteY108" fmla="*/ 46865 h 257433"/>
                <a:gd name="connsiteX109" fmla="*/ 71925 w 272079"/>
                <a:gd name="connsiteY109" fmla="*/ 56954 h 257433"/>
                <a:gd name="connsiteX110" fmla="*/ 70298 w 272079"/>
                <a:gd name="connsiteY110" fmla="*/ 62161 h 257433"/>
                <a:gd name="connsiteX111" fmla="*/ 67694 w 272079"/>
                <a:gd name="connsiteY111" fmla="*/ 67369 h 257433"/>
                <a:gd name="connsiteX112" fmla="*/ 67369 w 272079"/>
                <a:gd name="connsiteY112" fmla="*/ 74529 h 257433"/>
                <a:gd name="connsiteX113" fmla="*/ 67044 w 272079"/>
                <a:gd name="connsiteY113" fmla="*/ 82014 h 257433"/>
                <a:gd name="connsiteX114" fmla="*/ 66393 w 272079"/>
                <a:gd name="connsiteY114" fmla="*/ 83967 h 257433"/>
                <a:gd name="connsiteX115" fmla="*/ 62813 w 272079"/>
                <a:gd name="connsiteY115" fmla="*/ 92103 h 257433"/>
                <a:gd name="connsiteX116" fmla="*/ 23758 w 272079"/>
                <a:gd name="connsiteY116" fmla="*/ 113258 h 257433"/>
                <a:gd name="connsiteX117" fmla="*/ 12693 w 272079"/>
                <a:gd name="connsiteY117" fmla="*/ 119116 h 257433"/>
                <a:gd name="connsiteX118" fmla="*/ 0 w 272079"/>
                <a:gd name="connsiteY118" fmla="*/ 126601 h 257433"/>
                <a:gd name="connsiteX119" fmla="*/ 651 w 272079"/>
                <a:gd name="connsiteY119" fmla="*/ 130181 h 257433"/>
                <a:gd name="connsiteX120" fmla="*/ 6509 w 272079"/>
                <a:gd name="connsiteY120" fmla="*/ 155892 h 257433"/>
                <a:gd name="connsiteX121" fmla="*/ 9438 w 272079"/>
                <a:gd name="connsiteY121" fmla="*/ 157194 h 257433"/>
                <a:gd name="connsiteX122" fmla="*/ 10740 w 272079"/>
                <a:gd name="connsiteY122" fmla="*/ 157519 h 257433"/>
                <a:gd name="connsiteX123" fmla="*/ 14320 w 272079"/>
                <a:gd name="connsiteY123" fmla="*/ 159797 h 257433"/>
                <a:gd name="connsiteX124" fmla="*/ 48818 w 272079"/>
                <a:gd name="connsiteY124" fmla="*/ 169561 h 257433"/>
                <a:gd name="connsiteX125" fmla="*/ 72902 w 272079"/>
                <a:gd name="connsiteY125" fmla="*/ 183230 h 257433"/>
                <a:gd name="connsiteX126" fmla="*/ 97962 w 272079"/>
                <a:gd name="connsiteY126" fmla="*/ 199828 h 257433"/>
                <a:gd name="connsiteX127" fmla="*/ 126927 w 272079"/>
                <a:gd name="connsiteY127" fmla="*/ 223261 h 257433"/>
                <a:gd name="connsiteX128" fmla="*/ 166307 w 272079"/>
                <a:gd name="connsiteY128" fmla="*/ 254830 h 257433"/>
                <a:gd name="connsiteX129" fmla="*/ 180301 w 272079"/>
                <a:gd name="connsiteY129" fmla="*/ 256457 h 257433"/>
                <a:gd name="connsiteX130" fmla="*/ 180301 w 272079"/>
                <a:gd name="connsiteY130" fmla="*/ 256457 h 257433"/>
                <a:gd name="connsiteX131" fmla="*/ 216101 w 272079"/>
                <a:gd name="connsiteY131" fmla="*/ 257433 h 257433"/>
                <a:gd name="connsiteX132" fmla="*/ 232374 w 272079"/>
                <a:gd name="connsiteY132" fmla="*/ 230421 h 257433"/>
                <a:gd name="connsiteX133" fmla="*/ 242788 w 272079"/>
                <a:gd name="connsiteY133" fmla="*/ 227817 h 257433"/>
                <a:gd name="connsiteX134" fmla="*/ 247996 w 272079"/>
                <a:gd name="connsiteY134" fmla="*/ 228143 h 257433"/>
                <a:gd name="connsiteX135" fmla="*/ 252877 w 272079"/>
                <a:gd name="connsiteY135" fmla="*/ 228794 h 257433"/>
                <a:gd name="connsiteX136" fmla="*/ 258735 w 272079"/>
                <a:gd name="connsiteY136" fmla="*/ 233350 h 257433"/>
                <a:gd name="connsiteX137" fmla="*/ 258735 w 272079"/>
                <a:gd name="connsiteY137" fmla="*/ 233350 h 25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72079" h="257433">
                  <a:moveTo>
                    <a:pt x="258735" y="233350"/>
                  </a:moveTo>
                  <a:cubicBezTo>
                    <a:pt x="259061" y="233024"/>
                    <a:pt x="259386" y="232373"/>
                    <a:pt x="260037" y="232048"/>
                  </a:cubicBezTo>
                  <a:cubicBezTo>
                    <a:pt x="262316" y="230095"/>
                    <a:pt x="260688" y="231072"/>
                    <a:pt x="264594" y="231397"/>
                  </a:cubicBezTo>
                  <a:cubicBezTo>
                    <a:pt x="266872" y="231723"/>
                    <a:pt x="269801" y="232373"/>
                    <a:pt x="272079" y="232699"/>
                  </a:cubicBezTo>
                  <a:cubicBezTo>
                    <a:pt x="270452" y="230746"/>
                    <a:pt x="268499" y="228794"/>
                    <a:pt x="266872" y="226515"/>
                  </a:cubicBezTo>
                  <a:cubicBezTo>
                    <a:pt x="265244" y="224237"/>
                    <a:pt x="262966" y="223586"/>
                    <a:pt x="261014" y="222610"/>
                  </a:cubicBezTo>
                  <a:cubicBezTo>
                    <a:pt x="258085" y="221634"/>
                    <a:pt x="255481" y="220657"/>
                    <a:pt x="255155" y="216752"/>
                  </a:cubicBezTo>
                  <a:cubicBezTo>
                    <a:pt x="254830" y="214474"/>
                    <a:pt x="255481" y="211219"/>
                    <a:pt x="255807" y="208290"/>
                  </a:cubicBezTo>
                  <a:cubicBezTo>
                    <a:pt x="256457" y="204710"/>
                    <a:pt x="256783" y="201455"/>
                    <a:pt x="256457" y="201455"/>
                  </a:cubicBezTo>
                  <a:lnTo>
                    <a:pt x="256457" y="201455"/>
                  </a:lnTo>
                  <a:cubicBezTo>
                    <a:pt x="255481" y="201130"/>
                    <a:pt x="253854" y="201455"/>
                    <a:pt x="252226" y="201781"/>
                  </a:cubicBezTo>
                  <a:cubicBezTo>
                    <a:pt x="249948" y="202106"/>
                    <a:pt x="247670" y="202432"/>
                    <a:pt x="247019" y="201130"/>
                  </a:cubicBezTo>
                  <a:cubicBezTo>
                    <a:pt x="246694" y="200154"/>
                    <a:pt x="246368" y="196574"/>
                    <a:pt x="246368" y="192994"/>
                  </a:cubicBezTo>
                  <a:cubicBezTo>
                    <a:pt x="246368" y="190065"/>
                    <a:pt x="246694" y="186810"/>
                    <a:pt x="247344" y="185508"/>
                  </a:cubicBezTo>
                  <a:cubicBezTo>
                    <a:pt x="247996" y="184206"/>
                    <a:pt x="248646" y="182254"/>
                    <a:pt x="249298" y="180301"/>
                  </a:cubicBezTo>
                  <a:cubicBezTo>
                    <a:pt x="249623" y="178999"/>
                    <a:pt x="249948" y="178023"/>
                    <a:pt x="249948" y="177372"/>
                  </a:cubicBezTo>
                  <a:cubicBezTo>
                    <a:pt x="249948" y="176721"/>
                    <a:pt x="247019" y="171514"/>
                    <a:pt x="244090" y="166307"/>
                  </a:cubicBezTo>
                  <a:cubicBezTo>
                    <a:pt x="241161" y="161425"/>
                    <a:pt x="238232" y="156868"/>
                    <a:pt x="238232" y="156543"/>
                  </a:cubicBezTo>
                  <a:lnTo>
                    <a:pt x="238232" y="156543"/>
                  </a:lnTo>
                  <a:cubicBezTo>
                    <a:pt x="237907" y="156543"/>
                    <a:pt x="237256" y="156543"/>
                    <a:pt x="236605" y="156868"/>
                  </a:cubicBezTo>
                  <a:lnTo>
                    <a:pt x="236605" y="156868"/>
                  </a:lnTo>
                  <a:cubicBezTo>
                    <a:pt x="234652" y="157194"/>
                    <a:pt x="232374" y="157845"/>
                    <a:pt x="231072" y="155892"/>
                  </a:cubicBezTo>
                  <a:cubicBezTo>
                    <a:pt x="230421" y="154916"/>
                    <a:pt x="226190" y="151336"/>
                    <a:pt x="222285" y="148081"/>
                  </a:cubicBezTo>
                  <a:cubicBezTo>
                    <a:pt x="219356" y="145803"/>
                    <a:pt x="216752" y="143850"/>
                    <a:pt x="215125" y="143199"/>
                  </a:cubicBezTo>
                  <a:cubicBezTo>
                    <a:pt x="213498" y="142548"/>
                    <a:pt x="211545" y="142548"/>
                    <a:pt x="209592" y="142223"/>
                  </a:cubicBezTo>
                  <a:cubicBezTo>
                    <a:pt x="206337" y="141898"/>
                    <a:pt x="203083" y="141898"/>
                    <a:pt x="202432" y="139294"/>
                  </a:cubicBezTo>
                  <a:cubicBezTo>
                    <a:pt x="201781" y="137667"/>
                    <a:pt x="200805" y="133761"/>
                    <a:pt x="199828" y="130507"/>
                  </a:cubicBezTo>
                  <a:lnTo>
                    <a:pt x="199828" y="130507"/>
                  </a:lnTo>
                  <a:cubicBezTo>
                    <a:pt x="199178" y="127903"/>
                    <a:pt x="198852" y="125950"/>
                    <a:pt x="198852" y="125299"/>
                  </a:cubicBezTo>
                  <a:lnTo>
                    <a:pt x="198852" y="125299"/>
                  </a:lnTo>
                  <a:cubicBezTo>
                    <a:pt x="198852" y="124649"/>
                    <a:pt x="199178" y="123998"/>
                    <a:pt x="199503" y="123347"/>
                  </a:cubicBezTo>
                  <a:lnTo>
                    <a:pt x="199503" y="123347"/>
                  </a:lnTo>
                  <a:cubicBezTo>
                    <a:pt x="199828" y="122045"/>
                    <a:pt x="200480" y="120743"/>
                    <a:pt x="200154" y="120418"/>
                  </a:cubicBezTo>
                  <a:cubicBezTo>
                    <a:pt x="199503" y="120092"/>
                    <a:pt x="198526" y="120092"/>
                    <a:pt x="197550" y="120092"/>
                  </a:cubicBezTo>
                  <a:cubicBezTo>
                    <a:pt x="195598" y="120092"/>
                    <a:pt x="193970" y="120418"/>
                    <a:pt x="192669" y="118465"/>
                  </a:cubicBezTo>
                  <a:cubicBezTo>
                    <a:pt x="192343" y="117814"/>
                    <a:pt x="191041" y="116838"/>
                    <a:pt x="189739" y="115536"/>
                  </a:cubicBezTo>
                  <a:cubicBezTo>
                    <a:pt x="187461" y="113258"/>
                    <a:pt x="184532" y="110329"/>
                    <a:pt x="183881" y="108376"/>
                  </a:cubicBezTo>
                  <a:cubicBezTo>
                    <a:pt x="182905" y="106098"/>
                    <a:pt x="185183" y="101216"/>
                    <a:pt x="186485" y="97961"/>
                  </a:cubicBezTo>
                  <a:cubicBezTo>
                    <a:pt x="186810" y="96985"/>
                    <a:pt x="187136" y="96334"/>
                    <a:pt x="187136" y="96334"/>
                  </a:cubicBezTo>
                  <a:cubicBezTo>
                    <a:pt x="187136" y="96009"/>
                    <a:pt x="186810" y="96334"/>
                    <a:pt x="186485" y="96009"/>
                  </a:cubicBezTo>
                  <a:cubicBezTo>
                    <a:pt x="185183" y="94707"/>
                    <a:pt x="183556" y="92754"/>
                    <a:pt x="184207" y="90476"/>
                  </a:cubicBezTo>
                  <a:cubicBezTo>
                    <a:pt x="184532" y="89174"/>
                    <a:pt x="185183" y="88198"/>
                    <a:pt x="185834" y="87547"/>
                  </a:cubicBezTo>
                  <a:cubicBezTo>
                    <a:pt x="186810" y="86245"/>
                    <a:pt x="188112" y="85920"/>
                    <a:pt x="188763" y="85594"/>
                  </a:cubicBezTo>
                  <a:lnTo>
                    <a:pt x="188763" y="85594"/>
                  </a:lnTo>
                  <a:cubicBezTo>
                    <a:pt x="189414" y="85594"/>
                    <a:pt x="190065" y="85920"/>
                    <a:pt x="191041" y="86245"/>
                  </a:cubicBezTo>
                  <a:cubicBezTo>
                    <a:pt x="192017" y="86570"/>
                    <a:pt x="193319" y="87547"/>
                    <a:pt x="193319" y="87547"/>
                  </a:cubicBezTo>
                  <a:cubicBezTo>
                    <a:pt x="193645" y="87221"/>
                    <a:pt x="193645" y="84618"/>
                    <a:pt x="193645" y="82340"/>
                  </a:cubicBezTo>
                  <a:cubicBezTo>
                    <a:pt x="193645" y="80061"/>
                    <a:pt x="193645" y="77783"/>
                    <a:pt x="194296" y="77132"/>
                  </a:cubicBezTo>
                  <a:cubicBezTo>
                    <a:pt x="194621" y="76807"/>
                    <a:pt x="196248" y="74854"/>
                    <a:pt x="197550" y="73552"/>
                  </a:cubicBezTo>
                  <a:cubicBezTo>
                    <a:pt x="198526" y="72576"/>
                    <a:pt x="199503" y="71600"/>
                    <a:pt x="199828" y="71600"/>
                  </a:cubicBezTo>
                  <a:cubicBezTo>
                    <a:pt x="200480" y="71274"/>
                    <a:pt x="201456" y="71274"/>
                    <a:pt x="202432" y="71274"/>
                  </a:cubicBezTo>
                  <a:cubicBezTo>
                    <a:pt x="203734" y="71274"/>
                    <a:pt x="205361" y="71274"/>
                    <a:pt x="205361" y="71274"/>
                  </a:cubicBezTo>
                  <a:cubicBezTo>
                    <a:pt x="205361" y="70623"/>
                    <a:pt x="205687" y="69972"/>
                    <a:pt x="205687" y="69322"/>
                  </a:cubicBezTo>
                  <a:lnTo>
                    <a:pt x="205687" y="69322"/>
                  </a:lnTo>
                  <a:cubicBezTo>
                    <a:pt x="205687" y="68671"/>
                    <a:pt x="205361" y="67694"/>
                    <a:pt x="205036" y="66718"/>
                  </a:cubicBezTo>
                  <a:cubicBezTo>
                    <a:pt x="204710" y="65416"/>
                    <a:pt x="203734" y="64440"/>
                    <a:pt x="202758" y="63789"/>
                  </a:cubicBezTo>
                  <a:cubicBezTo>
                    <a:pt x="202107" y="63138"/>
                    <a:pt x="201456" y="62487"/>
                    <a:pt x="201130" y="61511"/>
                  </a:cubicBezTo>
                  <a:cubicBezTo>
                    <a:pt x="200480" y="60534"/>
                    <a:pt x="200480" y="58907"/>
                    <a:pt x="200805" y="57280"/>
                  </a:cubicBezTo>
                  <a:cubicBezTo>
                    <a:pt x="201130" y="55001"/>
                    <a:pt x="201781" y="52723"/>
                    <a:pt x="202432" y="52398"/>
                  </a:cubicBezTo>
                  <a:cubicBezTo>
                    <a:pt x="202758" y="51747"/>
                    <a:pt x="204059" y="51422"/>
                    <a:pt x="205361" y="50771"/>
                  </a:cubicBezTo>
                  <a:cubicBezTo>
                    <a:pt x="206663" y="50120"/>
                    <a:pt x="207965" y="49794"/>
                    <a:pt x="208616" y="49143"/>
                  </a:cubicBezTo>
                  <a:cubicBezTo>
                    <a:pt x="207965" y="48818"/>
                    <a:pt x="207314" y="48818"/>
                    <a:pt x="206337" y="48818"/>
                  </a:cubicBezTo>
                  <a:lnTo>
                    <a:pt x="205361" y="48818"/>
                  </a:lnTo>
                  <a:cubicBezTo>
                    <a:pt x="204385" y="48818"/>
                    <a:pt x="202107" y="49469"/>
                    <a:pt x="199828" y="50120"/>
                  </a:cubicBezTo>
                  <a:cubicBezTo>
                    <a:pt x="197225" y="50771"/>
                    <a:pt x="195272" y="51422"/>
                    <a:pt x="194296" y="50771"/>
                  </a:cubicBezTo>
                  <a:cubicBezTo>
                    <a:pt x="193970" y="50445"/>
                    <a:pt x="192994" y="49469"/>
                    <a:pt x="191692" y="48492"/>
                  </a:cubicBezTo>
                  <a:cubicBezTo>
                    <a:pt x="190065" y="46865"/>
                    <a:pt x="187787" y="44587"/>
                    <a:pt x="187787" y="44587"/>
                  </a:cubicBezTo>
                  <a:cubicBezTo>
                    <a:pt x="187787" y="44587"/>
                    <a:pt x="187461" y="44913"/>
                    <a:pt x="187136" y="44913"/>
                  </a:cubicBezTo>
                  <a:cubicBezTo>
                    <a:pt x="185834" y="45563"/>
                    <a:pt x="184207" y="46540"/>
                    <a:pt x="182905" y="45238"/>
                  </a:cubicBezTo>
                  <a:cubicBezTo>
                    <a:pt x="181928" y="44587"/>
                    <a:pt x="180952" y="40031"/>
                    <a:pt x="180301" y="36125"/>
                  </a:cubicBezTo>
                  <a:cubicBezTo>
                    <a:pt x="179650" y="33522"/>
                    <a:pt x="179325" y="30918"/>
                    <a:pt x="178999" y="30592"/>
                  </a:cubicBezTo>
                  <a:cubicBezTo>
                    <a:pt x="178999" y="30267"/>
                    <a:pt x="177698" y="29942"/>
                    <a:pt x="176396" y="29291"/>
                  </a:cubicBezTo>
                  <a:lnTo>
                    <a:pt x="176396" y="29291"/>
                  </a:lnTo>
                  <a:cubicBezTo>
                    <a:pt x="174443" y="28314"/>
                    <a:pt x="172490" y="27664"/>
                    <a:pt x="172490" y="26362"/>
                  </a:cubicBezTo>
                  <a:cubicBezTo>
                    <a:pt x="172490" y="25711"/>
                    <a:pt x="172490" y="24734"/>
                    <a:pt x="172816" y="23758"/>
                  </a:cubicBezTo>
                  <a:cubicBezTo>
                    <a:pt x="173141" y="22782"/>
                    <a:pt x="173141" y="21805"/>
                    <a:pt x="173141" y="21805"/>
                  </a:cubicBezTo>
                  <a:cubicBezTo>
                    <a:pt x="173141" y="21480"/>
                    <a:pt x="172816" y="21805"/>
                    <a:pt x="172165" y="21480"/>
                  </a:cubicBezTo>
                  <a:cubicBezTo>
                    <a:pt x="170212" y="20829"/>
                    <a:pt x="167608" y="20178"/>
                    <a:pt x="167608" y="17900"/>
                  </a:cubicBezTo>
                  <a:lnTo>
                    <a:pt x="167608" y="17900"/>
                  </a:lnTo>
                  <a:cubicBezTo>
                    <a:pt x="167608" y="16923"/>
                    <a:pt x="167934" y="15622"/>
                    <a:pt x="168260" y="13994"/>
                  </a:cubicBezTo>
                  <a:cubicBezTo>
                    <a:pt x="168585" y="12367"/>
                    <a:pt x="169236" y="11065"/>
                    <a:pt x="168910" y="10740"/>
                  </a:cubicBezTo>
                  <a:cubicBezTo>
                    <a:pt x="168910" y="10414"/>
                    <a:pt x="168260" y="9764"/>
                    <a:pt x="167608" y="9113"/>
                  </a:cubicBezTo>
                  <a:lnTo>
                    <a:pt x="167608" y="9113"/>
                  </a:lnTo>
                  <a:cubicBezTo>
                    <a:pt x="166958" y="8462"/>
                    <a:pt x="166632" y="7811"/>
                    <a:pt x="165981" y="7485"/>
                  </a:cubicBezTo>
                  <a:cubicBezTo>
                    <a:pt x="163378" y="9113"/>
                    <a:pt x="157845" y="12693"/>
                    <a:pt x="155241" y="12367"/>
                  </a:cubicBezTo>
                  <a:cubicBezTo>
                    <a:pt x="153289" y="12042"/>
                    <a:pt x="151987" y="9438"/>
                    <a:pt x="150360" y="6509"/>
                  </a:cubicBezTo>
                  <a:cubicBezTo>
                    <a:pt x="149058" y="4231"/>
                    <a:pt x="147756" y="1627"/>
                    <a:pt x="147105" y="1953"/>
                  </a:cubicBezTo>
                  <a:cubicBezTo>
                    <a:pt x="144501" y="3255"/>
                    <a:pt x="137667" y="2604"/>
                    <a:pt x="133436" y="2278"/>
                  </a:cubicBezTo>
                  <a:cubicBezTo>
                    <a:pt x="132134" y="2278"/>
                    <a:pt x="131158" y="1953"/>
                    <a:pt x="130832" y="1953"/>
                  </a:cubicBezTo>
                  <a:lnTo>
                    <a:pt x="130832" y="1953"/>
                  </a:lnTo>
                  <a:lnTo>
                    <a:pt x="130507" y="1953"/>
                  </a:lnTo>
                  <a:cubicBezTo>
                    <a:pt x="128229" y="1953"/>
                    <a:pt x="124323" y="1953"/>
                    <a:pt x="121720" y="651"/>
                  </a:cubicBezTo>
                  <a:cubicBezTo>
                    <a:pt x="120743" y="325"/>
                    <a:pt x="119442" y="0"/>
                    <a:pt x="117489" y="0"/>
                  </a:cubicBezTo>
                  <a:cubicBezTo>
                    <a:pt x="114885" y="0"/>
                    <a:pt x="111956" y="0"/>
                    <a:pt x="110003" y="325"/>
                  </a:cubicBezTo>
                  <a:cubicBezTo>
                    <a:pt x="109027" y="325"/>
                    <a:pt x="107400" y="1302"/>
                    <a:pt x="105772" y="2604"/>
                  </a:cubicBezTo>
                  <a:cubicBezTo>
                    <a:pt x="102844" y="4882"/>
                    <a:pt x="100240" y="7811"/>
                    <a:pt x="99914" y="8136"/>
                  </a:cubicBezTo>
                  <a:lnTo>
                    <a:pt x="99914" y="8136"/>
                  </a:lnTo>
                  <a:cubicBezTo>
                    <a:pt x="99914" y="8136"/>
                    <a:pt x="99914" y="8787"/>
                    <a:pt x="100240" y="9113"/>
                  </a:cubicBezTo>
                  <a:lnTo>
                    <a:pt x="100240" y="9113"/>
                  </a:lnTo>
                  <a:cubicBezTo>
                    <a:pt x="100565" y="9764"/>
                    <a:pt x="100565" y="10089"/>
                    <a:pt x="100565" y="10740"/>
                  </a:cubicBezTo>
                  <a:cubicBezTo>
                    <a:pt x="100565" y="11391"/>
                    <a:pt x="95683" y="16273"/>
                    <a:pt x="91127" y="19853"/>
                  </a:cubicBezTo>
                  <a:cubicBezTo>
                    <a:pt x="88198" y="22131"/>
                    <a:pt x="85594" y="24409"/>
                    <a:pt x="83967" y="24734"/>
                  </a:cubicBezTo>
                  <a:lnTo>
                    <a:pt x="83967" y="24734"/>
                  </a:lnTo>
                  <a:cubicBezTo>
                    <a:pt x="82340" y="25385"/>
                    <a:pt x="80062" y="25711"/>
                    <a:pt x="77783" y="26036"/>
                  </a:cubicBezTo>
                  <a:cubicBezTo>
                    <a:pt x="75831" y="26362"/>
                    <a:pt x="74204" y="26687"/>
                    <a:pt x="73553" y="27013"/>
                  </a:cubicBezTo>
                  <a:lnTo>
                    <a:pt x="73553" y="27013"/>
                  </a:lnTo>
                  <a:cubicBezTo>
                    <a:pt x="73227" y="27013"/>
                    <a:pt x="72576" y="28314"/>
                    <a:pt x="71925" y="29291"/>
                  </a:cubicBezTo>
                  <a:cubicBezTo>
                    <a:pt x="70949" y="31569"/>
                    <a:pt x="69972" y="34173"/>
                    <a:pt x="69647" y="35800"/>
                  </a:cubicBezTo>
                  <a:cubicBezTo>
                    <a:pt x="69322" y="36776"/>
                    <a:pt x="69972" y="41983"/>
                    <a:pt x="70949" y="46865"/>
                  </a:cubicBezTo>
                  <a:cubicBezTo>
                    <a:pt x="71600" y="51422"/>
                    <a:pt x="72251" y="55652"/>
                    <a:pt x="71925" y="56954"/>
                  </a:cubicBezTo>
                  <a:cubicBezTo>
                    <a:pt x="71600" y="58256"/>
                    <a:pt x="70949" y="60209"/>
                    <a:pt x="70298" y="62161"/>
                  </a:cubicBezTo>
                  <a:cubicBezTo>
                    <a:pt x="69647" y="63789"/>
                    <a:pt x="68671" y="65741"/>
                    <a:pt x="67694" y="67369"/>
                  </a:cubicBezTo>
                  <a:cubicBezTo>
                    <a:pt x="66718" y="68996"/>
                    <a:pt x="67044" y="71925"/>
                    <a:pt x="67369" y="74529"/>
                  </a:cubicBezTo>
                  <a:cubicBezTo>
                    <a:pt x="67694" y="77132"/>
                    <a:pt x="67694" y="79736"/>
                    <a:pt x="67044" y="82014"/>
                  </a:cubicBezTo>
                  <a:cubicBezTo>
                    <a:pt x="66718" y="82665"/>
                    <a:pt x="66718" y="83316"/>
                    <a:pt x="66393" y="83967"/>
                  </a:cubicBezTo>
                  <a:cubicBezTo>
                    <a:pt x="65416" y="87547"/>
                    <a:pt x="64115" y="90801"/>
                    <a:pt x="62813" y="92103"/>
                  </a:cubicBezTo>
                  <a:cubicBezTo>
                    <a:pt x="61836" y="93080"/>
                    <a:pt x="38729" y="105447"/>
                    <a:pt x="23758" y="113258"/>
                  </a:cubicBezTo>
                  <a:cubicBezTo>
                    <a:pt x="18551" y="116187"/>
                    <a:pt x="14320" y="118139"/>
                    <a:pt x="12693" y="119116"/>
                  </a:cubicBezTo>
                  <a:cubicBezTo>
                    <a:pt x="11065" y="120092"/>
                    <a:pt x="6184" y="122696"/>
                    <a:pt x="0" y="126601"/>
                  </a:cubicBezTo>
                  <a:cubicBezTo>
                    <a:pt x="0" y="127252"/>
                    <a:pt x="326" y="128554"/>
                    <a:pt x="651" y="130181"/>
                  </a:cubicBezTo>
                  <a:cubicBezTo>
                    <a:pt x="1953" y="138318"/>
                    <a:pt x="5208" y="155241"/>
                    <a:pt x="6509" y="155892"/>
                  </a:cubicBezTo>
                  <a:cubicBezTo>
                    <a:pt x="7160" y="156218"/>
                    <a:pt x="8136" y="156543"/>
                    <a:pt x="9438" y="157194"/>
                  </a:cubicBezTo>
                  <a:cubicBezTo>
                    <a:pt x="9764" y="157194"/>
                    <a:pt x="10089" y="157519"/>
                    <a:pt x="10740" y="157519"/>
                  </a:cubicBezTo>
                  <a:cubicBezTo>
                    <a:pt x="12367" y="158170"/>
                    <a:pt x="13669" y="158821"/>
                    <a:pt x="14320" y="159797"/>
                  </a:cubicBezTo>
                  <a:cubicBezTo>
                    <a:pt x="18876" y="161099"/>
                    <a:pt x="44913" y="168259"/>
                    <a:pt x="48818" y="169561"/>
                  </a:cubicBezTo>
                  <a:cubicBezTo>
                    <a:pt x="51096" y="170212"/>
                    <a:pt x="61836" y="176395"/>
                    <a:pt x="72902" y="183230"/>
                  </a:cubicBezTo>
                  <a:cubicBezTo>
                    <a:pt x="83967" y="190065"/>
                    <a:pt x="95358" y="197550"/>
                    <a:pt x="97962" y="199828"/>
                  </a:cubicBezTo>
                  <a:cubicBezTo>
                    <a:pt x="99914" y="201781"/>
                    <a:pt x="112933" y="212195"/>
                    <a:pt x="126927" y="223261"/>
                  </a:cubicBezTo>
                  <a:cubicBezTo>
                    <a:pt x="144827" y="237581"/>
                    <a:pt x="164680" y="253528"/>
                    <a:pt x="166307" y="254830"/>
                  </a:cubicBezTo>
                  <a:cubicBezTo>
                    <a:pt x="167283" y="255481"/>
                    <a:pt x="173141" y="255806"/>
                    <a:pt x="180301" y="256457"/>
                  </a:cubicBezTo>
                  <a:lnTo>
                    <a:pt x="180301" y="256457"/>
                  </a:lnTo>
                  <a:cubicBezTo>
                    <a:pt x="194296" y="257108"/>
                    <a:pt x="213172" y="257433"/>
                    <a:pt x="216101" y="257433"/>
                  </a:cubicBezTo>
                  <a:cubicBezTo>
                    <a:pt x="218054" y="253528"/>
                    <a:pt x="229770" y="232373"/>
                    <a:pt x="232374" y="230421"/>
                  </a:cubicBezTo>
                  <a:cubicBezTo>
                    <a:pt x="234978" y="228468"/>
                    <a:pt x="240510" y="227817"/>
                    <a:pt x="242788" y="227817"/>
                  </a:cubicBezTo>
                  <a:cubicBezTo>
                    <a:pt x="244090" y="227817"/>
                    <a:pt x="246043" y="227817"/>
                    <a:pt x="247996" y="228143"/>
                  </a:cubicBezTo>
                  <a:cubicBezTo>
                    <a:pt x="249623" y="228143"/>
                    <a:pt x="251576" y="228468"/>
                    <a:pt x="252877" y="228794"/>
                  </a:cubicBezTo>
                  <a:cubicBezTo>
                    <a:pt x="254179" y="229770"/>
                    <a:pt x="256457" y="231397"/>
                    <a:pt x="258735" y="233350"/>
                  </a:cubicBezTo>
                  <a:lnTo>
                    <a:pt x="258735" y="23335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799" name="Freeform: Shape 2798">
              <a:extLst>
                <a:ext uri="{FF2B5EF4-FFF2-40B4-BE49-F238E27FC236}">
                  <a16:creationId xmlns:a16="http://schemas.microsoft.com/office/drawing/2014/main" id="{9ED10EAE-27F7-44C9-9446-3BB6FB42F108}"/>
                </a:ext>
              </a:extLst>
            </p:cNvPr>
            <p:cNvSpPr/>
            <p:nvPr/>
          </p:nvSpPr>
          <p:spPr>
            <a:xfrm>
              <a:off x="7068704" y="3580953"/>
              <a:ext cx="50119" cy="44261"/>
            </a:xfrm>
            <a:custGeom>
              <a:avLst/>
              <a:gdLst>
                <a:gd name="connsiteX0" fmla="*/ 50120 w 50119"/>
                <a:gd name="connsiteY0" fmla="*/ 44262 h 44261"/>
                <a:gd name="connsiteX1" fmla="*/ 44913 w 50119"/>
                <a:gd name="connsiteY1" fmla="*/ 33847 h 44261"/>
                <a:gd name="connsiteX2" fmla="*/ 38729 w 50119"/>
                <a:gd name="connsiteY2" fmla="*/ 21480 h 44261"/>
                <a:gd name="connsiteX3" fmla="*/ 32871 w 50119"/>
                <a:gd name="connsiteY3" fmla="*/ 20178 h 44261"/>
                <a:gd name="connsiteX4" fmla="*/ 37102 w 50119"/>
                <a:gd name="connsiteY4" fmla="*/ 13669 h 44261"/>
                <a:gd name="connsiteX5" fmla="*/ 39706 w 50119"/>
                <a:gd name="connsiteY5" fmla="*/ 8462 h 44261"/>
                <a:gd name="connsiteX6" fmla="*/ 39380 w 50119"/>
                <a:gd name="connsiteY6" fmla="*/ 4556 h 44261"/>
                <a:gd name="connsiteX7" fmla="*/ 34173 w 50119"/>
                <a:gd name="connsiteY7" fmla="*/ 976 h 44261"/>
                <a:gd name="connsiteX8" fmla="*/ 29291 w 50119"/>
                <a:gd name="connsiteY8" fmla="*/ 325 h 44261"/>
                <a:gd name="connsiteX9" fmla="*/ 24084 w 50119"/>
                <a:gd name="connsiteY9" fmla="*/ 0 h 44261"/>
                <a:gd name="connsiteX10" fmla="*/ 14971 w 50119"/>
                <a:gd name="connsiteY10" fmla="*/ 2278 h 44261"/>
                <a:gd name="connsiteX11" fmla="*/ 0 w 50119"/>
                <a:gd name="connsiteY11" fmla="*/ 27338 h 44261"/>
                <a:gd name="connsiteX12" fmla="*/ 6509 w 50119"/>
                <a:gd name="connsiteY12" fmla="*/ 28640 h 44261"/>
                <a:gd name="connsiteX13" fmla="*/ 24409 w 50119"/>
                <a:gd name="connsiteY13" fmla="*/ 32871 h 44261"/>
                <a:gd name="connsiteX14" fmla="*/ 24409 w 50119"/>
                <a:gd name="connsiteY14" fmla="*/ 32871 h 44261"/>
                <a:gd name="connsiteX15" fmla="*/ 27989 w 50119"/>
                <a:gd name="connsiteY15" fmla="*/ 38729 h 44261"/>
                <a:gd name="connsiteX16" fmla="*/ 30267 w 50119"/>
                <a:gd name="connsiteY16" fmla="*/ 43611 h 44261"/>
                <a:gd name="connsiteX17" fmla="*/ 39706 w 50119"/>
                <a:gd name="connsiteY17" fmla="*/ 44262 h 44261"/>
                <a:gd name="connsiteX18" fmla="*/ 50120 w 50119"/>
                <a:gd name="connsiteY18" fmla="*/ 44262 h 44261"/>
                <a:gd name="connsiteX19" fmla="*/ 50120 w 50119"/>
                <a:gd name="connsiteY19" fmla="*/ 44262 h 4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19" h="44261">
                  <a:moveTo>
                    <a:pt x="50120" y="44262"/>
                  </a:moveTo>
                  <a:cubicBezTo>
                    <a:pt x="47516" y="39380"/>
                    <a:pt x="46540" y="38078"/>
                    <a:pt x="44913" y="33847"/>
                  </a:cubicBezTo>
                  <a:cubicBezTo>
                    <a:pt x="43285" y="29291"/>
                    <a:pt x="41984" y="24083"/>
                    <a:pt x="38729" y="21480"/>
                  </a:cubicBezTo>
                  <a:cubicBezTo>
                    <a:pt x="35149" y="19202"/>
                    <a:pt x="34498" y="21480"/>
                    <a:pt x="32871" y="20178"/>
                  </a:cubicBezTo>
                  <a:cubicBezTo>
                    <a:pt x="31244" y="18551"/>
                    <a:pt x="33847" y="14645"/>
                    <a:pt x="37102" y="13669"/>
                  </a:cubicBezTo>
                  <a:cubicBezTo>
                    <a:pt x="40031" y="12693"/>
                    <a:pt x="41658" y="11391"/>
                    <a:pt x="39706" y="8462"/>
                  </a:cubicBezTo>
                  <a:cubicBezTo>
                    <a:pt x="38729" y="7160"/>
                    <a:pt x="38729" y="5858"/>
                    <a:pt x="39380" y="4556"/>
                  </a:cubicBezTo>
                  <a:cubicBezTo>
                    <a:pt x="37427" y="2604"/>
                    <a:pt x="35149" y="976"/>
                    <a:pt x="34173" y="976"/>
                  </a:cubicBezTo>
                  <a:cubicBezTo>
                    <a:pt x="32871" y="651"/>
                    <a:pt x="31244" y="651"/>
                    <a:pt x="29291" y="325"/>
                  </a:cubicBezTo>
                  <a:cubicBezTo>
                    <a:pt x="27338" y="0"/>
                    <a:pt x="25386" y="0"/>
                    <a:pt x="24084" y="0"/>
                  </a:cubicBezTo>
                  <a:cubicBezTo>
                    <a:pt x="22131" y="0"/>
                    <a:pt x="17249" y="651"/>
                    <a:pt x="14971" y="2278"/>
                  </a:cubicBezTo>
                  <a:cubicBezTo>
                    <a:pt x="13018" y="3580"/>
                    <a:pt x="2929" y="21805"/>
                    <a:pt x="0" y="27338"/>
                  </a:cubicBezTo>
                  <a:cubicBezTo>
                    <a:pt x="1627" y="27664"/>
                    <a:pt x="3906" y="27989"/>
                    <a:pt x="6509" y="28640"/>
                  </a:cubicBezTo>
                  <a:cubicBezTo>
                    <a:pt x="13669" y="30267"/>
                    <a:pt x="23108" y="32545"/>
                    <a:pt x="24409" y="32871"/>
                  </a:cubicBezTo>
                  <a:lnTo>
                    <a:pt x="24409" y="32871"/>
                  </a:lnTo>
                  <a:cubicBezTo>
                    <a:pt x="26036" y="33196"/>
                    <a:pt x="27013" y="35800"/>
                    <a:pt x="27989" y="38729"/>
                  </a:cubicBezTo>
                  <a:cubicBezTo>
                    <a:pt x="28640" y="40682"/>
                    <a:pt x="29617" y="42960"/>
                    <a:pt x="30267" y="43611"/>
                  </a:cubicBezTo>
                  <a:cubicBezTo>
                    <a:pt x="30918" y="43936"/>
                    <a:pt x="34824" y="44262"/>
                    <a:pt x="39706" y="44262"/>
                  </a:cubicBezTo>
                  <a:cubicBezTo>
                    <a:pt x="43611" y="44262"/>
                    <a:pt x="47191" y="44262"/>
                    <a:pt x="50120" y="44262"/>
                  </a:cubicBezTo>
                  <a:lnTo>
                    <a:pt x="50120" y="4426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0" name="Freeform: Shape 2799">
              <a:extLst>
                <a:ext uri="{FF2B5EF4-FFF2-40B4-BE49-F238E27FC236}">
                  <a16:creationId xmlns:a16="http://schemas.microsoft.com/office/drawing/2014/main" id="{E9DCA3EB-A69C-44FB-A6BA-5EFB65B0C424}"/>
                </a:ext>
              </a:extLst>
            </p:cNvPr>
            <p:cNvSpPr/>
            <p:nvPr/>
          </p:nvSpPr>
          <p:spPr>
            <a:xfrm>
              <a:off x="7216134" y="3705602"/>
              <a:ext cx="125299" cy="94055"/>
            </a:xfrm>
            <a:custGeom>
              <a:avLst/>
              <a:gdLst>
                <a:gd name="connsiteX0" fmla="*/ 113909 w 125299"/>
                <a:gd name="connsiteY0" fmla="*/ 0 h 94055"/>
                <a:gd name="connsiteX1" fmla="*/ 108376 w 125299"/>
                <a:gd name="connsiteY1" fmla="*/ 6509 h 94055"/>
                <a:gd name="connsiteX2" fmla="*/ 102518 w 125299"/>
                <a:gd name="connsiteY2" fmla="*/ 11065 h 94055"/>
                <a:gd name="connsiteX3" fmla="*/ 96334 w 125299"/>
                <a:gd name="connsiteY3" fmla="*/ 17249 h 94055"/>
                <a:gd name="connsiteX4" fmla="*/ 87547 w 125299"/>
                <a:gd name="connsiteY4" fmla="*/ 28965 h 94055"/>
                <a:gd name="connsiteX5" fmla="*/ 75180 w 125299"/>
                <a:gd name="connsiteY5" fmla="*/ 36451 h 94055"/>
                <a:gd name="connsiteX6" fmla="*/ 72250 w 125299"/>
                <a:gd name="connsiteY6" fmla="*/ 44587 h 94055"/>
                <a:gd name="connsiteX7" fmla="*/ 68020 w 125299"/>
                <a:gd name="connsiteY7" fmla="*/ 47191 h 94055"/>
                <a:gd name="connsiteX8" fmla="*/ 61185 w 125299"/>
                <a:gd name="connsiteY8" fmla="*/ 48492 h 94055"/>
                <a:gd name="connsiteX9" fmla="*/ 57605 w 125299"/>
                <a:gd name="connsiteY9" fmla="*/ 53049 h 94055"/>
                <a:gd name="connsiteX10" fmla="*/ 50445 w 125299"/>
                <a:gd name="connsiteY10" fmla="*/ 54025 h 94055"/>
                <a:gd name="connsiteX11" fmla="*/ 39380 w 125299"/>
                <a:gd name="connsiteY11" fmla="*/ 52723 h 94055"/>
                <a:gd name="connsiteX12" fmla="*/ 26362 w 125299"/>
                <a:gd name="connsiteY12" fmla="*/ 53374 h 94055"/>
                <a:gd name="connsiteX13" fmla="*/ 11716 w 125299"/>
                <a:gd name="connsiteY13" fmla="*/ 55327 h 94055"/>
                <a:gd name="connsiteX14" fmla="*/ 0 w 125299"/>
                <a:gd name="connsiteY14" fmla="*/ 57280 h 94055"/>
                <a:gd name="connsiteX15" fmla="*/ 0 w 125299"/>
                <a:gd name="connsiteY15" fmla="*/ 57605 h 94055"/>
                <a:gd name="connsiteX16" fmla="*/ 1627 w 125299"/>
                <a:gd name="connsiteY16" fmla="*/ 63463 h 94055"/>
                <a:gd name="connsiteX17" fmla="*/ 12693 w 125299"/>
                <a:gd name="connsiteY17" fmla="*/ 78434 h 94055"/>
                <a:gd name="connsiteX18" fmla="*/ 20504 w 125299"/>
                <a:gd name="connsiteY18" fmla="*/ 86570 h 94055"/>
                <a:gd name="connsiteX19" fmla="*/ 43285 w 125299"/>
                <a:gd name="connsiteY19" fmla="*/ 88849 h 94055"/>
                <a:gd name="connsiteX20" fmla="*/ 89825 w 125299"/>
                <a:gd name="connsiteY20" fmla="*/ 94056 h 94055"/>
                <a:gd name="connsiteX21" fmla="*/ 93080 w 125299"/>
                <a:gd name="connsiteY21" fmla="*/ 82991 h 94055"/>
                <a:gd name="connsiteX22" fmla="*/ 93080 w 125299"/>
                <a:gd name="connsiteY22" fmla="*/ 82991 h 94055"/>
                <a:gd name="connsiteX23" fmla="*/ 96334 w 125299"/>
                <a:gd name="connsiteY23" fmla="*/ 77132 h 94055"/>
                <a:gd name="connsiteX24" fmla="*/ 104470 w 125299"/>
                <a:gd name="connsiteY24" fmla="*/ 61836 h 94055"/>
                <a:gd name="connsiteX25" fmla="*/ 105447 w 125299"/>
                <a:gd name="connsiteY25" fmla="*/ 53700 h 94055"/>
                <a:gd name="connsiteX26" fmla="*/ 106749 w 125299"/>
                <a:gd name="connsiteY26" fmla="*/ 38729 h 94055"/>
                <a:gd name="connsiteX27" fmla="*/ 112932 w 125299"/>
                <a:gd name="connsiteY27" fmla="*/ 22456 h 94055"/>
                <a:gd name="connsiteX28" fmla="*/ 113909 w 125299"/>
                <a:gd name="connsiteY28" fmla="*/ 20178 h 94055"/>
                <a:gd name="connsiteX29" fmla="*/ 125300 w 125299"/>
                <a:gd name="connsiteY29" fmla="*/ 19527 h 94055"/>
                <a:gd name="connsiteX30" fmla="*/ 124649 w 125299"/>
                <a:gd name="connsiteY30" fmla="*/ 14971 h 94055"/>
                <a:gd name="connsiteX31" fmla="*/ 123021 w 125299"/>
                <a:gd name="connsiteY31" fmla="*/ 6509 h 94055"/>
                <a:gd name="connsiteX32" fmla="*/ 114234 w 125299"/>
                <a:gd name="connsiteY32" fmla="*/ 7485 h 94055"/>
                <a:gd name="connsiteX33" fmla="*/ 114234 w 125299"/>
                <a:gd name="connsiteY33" fmla="*/ 6509 h 94055"/>
                <a:gd name="connsiteX34" fmla="*/ 114234 w 125299"/>
                <a:gd name="connsiteY34" fmla="*/ 2929 h 94055"/>
                <a:gd name="connsiteX35" fmla="*/ 113909 w 125299"/>
                <a:gd name="connsiteY35" fmla="*/ 0 h 94055"/>
                <a:gd name="connsiteX36" fmla="*/ 113909 w 125299"/>
                <a:gd name="connsiteY36" fmla="*/ 0 h 9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299" h="94055">
                  <a:moveTo>
                    <a:pt x="113909" y="0"/>
                  </a:moveTo>
                  <a:cubicBezTo>
                    <a:pt x="112281" y="1953"/>
                    <a:pt x="110329" y="3580"/>
                    <a:pt x="108376" y="6509"/>
                  </a:cubicBezTo>
                  <a:cubicBezTo>
                    <a:pt x="106098" y="10415"/>
                    <a:pt x="104470" y="9113"/>
                    <a:pt x="102518" y="11065"/>
                  </a:cubicBezTo>
                  <a:cubicBezTo>
                    <a:pt x="100565" y="13018"/>
                    <a:pt x="99589" y="14645"/>
                    <a:pt x="96334" y="17249"/>
                  </a:cubicBezTo>
                  <a:cubicBezTo>
                    <a:pt x="93405" y="20178"/>
                    <a:pt x="90802" y="25711"/>
                    <a:pt x="87547" y="28965"/>
                  </a:cubicBezTo>
                  <a:cubicBezTo>
                    <a:pt x="83967" y="32545"/>
                    <a:pt x="79085" y="32220"/>
                    <a:pt x="75180" y="36451"/>
                  </a:cubicBezTo>
                  <a:cubicBezTo>
                    <a:pt x="71274" y="40682"/>
                    <a:pt x="73552" y="41333"/>
                    <a:pt x="72250" y="44587"/>
                  </a:cubicBezTo>
                  <a:cubicBezTo>
                    <a:pt x="70949" y="47842"/>
                    <a:pt x="70623" y="46865"/>
                    <a:pt x="68020" y="47191"/>
                  </a:cubicBezTo>
                  <a:cubicBezTo>
                    <a:pt x="65416" y="47516"/>
                    <a:pt x="62813" y="46540"/>
                    <a:pt x="61185" y="48492"/>
                  </a:cubicBezTo>
                  <a:cubicBezTo>
                    <a:pt x="59558" y="50445"/>
                    <a:pt x="61185" y="50771"/>
                    <a:pt x="57605" y="53049"/>
                  </a:cubicBezTo>
                  <a:cubicBezTo>
                    <a:pt x="54025" y="55327"/>
                    <a:pt x="53700" y="54025"/>
                    <a:pt x="50445" y="54025"/>
                  </a:cubicBezTo>
                  <a:cubicBezTo>
                    <a:pt x="47191" y="54025"/>
                    <a:pt x="45563" y="53700"/>
                    <a:pt x="39380" y="52723"/>
                  </a:cubicBezTo>
                  <a:cubicBezTo>
                    <a:pt x="33196" y="52073"/>
                    <a:pt x="33196" y="52723"/>
                    <a:pt x="26362" y="53374"/>
                  </a:cubicBezTo>
                  <a:cubicBezTo>
                    <a:pt x="19527" y="54025"/>
                    <a:pt x="17900" y="54676"/>
                    <a:pt x="11716" y="55327"/>
                  </a:cubicBezTo>
                  <a:cubicBezTo>
                    <a:pt x="6509" y="55978"/>
                    <a:pt x="2929" y="57605"/>
                    <a:pt x="0" y="57280"/>
                  </a:cubicBezTo>
                  <a:lnTo>
                    <a:pt x="0" y="57605"/>
                  </a:lnTo>
                  <a:cubicBezTo>
                    <a:pt x="325" y="59558"/>
                    <a:pt x="977" y="61836"/>
                    <a:pt x="1627" y="63463"/>
                  </a:cubicBezTo>
                  <a:cubicBezTo>
                    <a:pt x="2278" y="65091"/>
                    <a:pt x="7811" y="72576"/>
                    <a:pt x="12693" y="78434"/>
                  </a:cubicBezTo>
                  <a:cubicBezTo>
                    <a:pt x="16273" y="82665"/>
                    <a:pt x="19527" y="86245"/>
                    <a:pt x="20504" y="86570"/>
                  </a:cubicBezTo>
                  <a:cubicBezTo>
                    <a:pt x="21480" y="86896"/>
                    <a:pt x="31243" y="87872"/>
                    <a:pt x="43285" y="88849"/>
                  </a:cubicBezTo>
                  <a:cubicBezTo>
                    <a:pt x="60534" y="90476"/>
                    <a:pt x="82340" y="92754"/>
                    <a:pt x="89825" y="94056"/>
                  </a:cubicBezTo>
                  <a:cubicBezTo>
                    <a:pt x="90476" y="91452"/>
                    <a:pt x="91452" y="85920"/>
                    <a:pt x="93080" y="82991"/>
                  </a:cubicBezTo>
                  <a:lnTo>
                    <a:pt x="93080" y="82991"/>
                  </a:lnTo>
                  <a:cubicBezTo>
                    <a:pt x="93731" y="82014"/>
                    <a:pt x="95032" y="79736"/>
                    <a:pt x="96334" y="77132"/>
                  </a:cubicBezTo>
                  <a:cubicBezTo>
                    <a:pt x="99589" y="71925"/>
                    <a:pt x="103820" y="64440"/>
                    <a:pt x="104470" y="61836"/>
                  </a:cubicBezTo>
                  <a:cubicBezTo>
                    <a:pt x="104796" y="60209"/>
                    <a:pt x="105122" y="57280"/>
                    <a:pt x="105447" y="53700"/>
                  </a:cubicBezTo>
                  <a:cubicBezTo>
                    <a:pt x="106098" y="48167"/>
                    <a:pt x="106423" y="41983"/>
                    <a:pt x="106749" y="38729"/>
                  </a:cubicBezTo>
                  <a:cubicBezTo>
                    <a:pt x="107074" y="34498"/>
                    <a:pt x="110654" y="27013"/>
                    <a:pt x="112932" y="22456"/>
                  </a:cubicBezTo>
                  <a:cubicBezTo>
                    <a:pt x="113258" y="21480"/>
                    <a:pt x="113909" y="20504"/>
                    <a:pt x="113909" y="20178"/>
                  </a:cubicBezTo>
                  <a:lnTo>
                    <a:pt x="125300" y="19527"/>
                  </a:lnTo>
                  <a:cubicBezTo>
                    <a:pt x="125300" y="18225"/>
                    <a:pt x="125300" y="16924"/>
                    <a:pt x="124649" y="14971"/>
                  </a:cubicBezTo>
                  <a:cubicBezTo>
                    <a:pt x="123998" y="12042"/>
                    <a:pt x="123021" y="9113"/>
                    <a:pt x="123021" y="6509"/>
                  </a:cubicBezTo>
                  <a:lnTo>
                    <a:pt x="114234" y="7485"/>
                  </a:lnTo>
                  <a:lnTo>
                    <a:pt x="114234" y="6509"/>
                  </a:lnTo>
                  <a:cubicBezTo>
                    <a:pt x="114234" y="4882"/>
                    <a:pt x="114234" y="3580"/>
                    <a:pt x="114234" y="2929"/>
                  </a:cubicBezTo>
                  <a:cubicBezTo>
                    <a:pt x="114885" y="2278"/>
                    <a:pt x="114559" y="1302"/>
                    <a:pt x="113909" y="0"/>
                  </a:cubicBezTo>
                  <a:lnTo>
                    <a:pt x="113909"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1" name="Freeform: Shape 2800">
              <a:extLst>
                <a:ext uri="{FF2B5EF4-FFF2-40B4-BE49-F238E27FC236}">
                  <a16:creationId xmlns:a16="http://schemas.microsoft.com/office/drawing/2014/main" id="{2EFABF61-9EA1-40EC-B7DB-75BCC0E58C89}"/>
                </a:ext>
              </a:extLst>
            </p:cNvPr>
            <p:cNvSpPr/>
            <p:nvPr/>
          </p:nvSpPr>
          <p:spPr>
            <a:xfrm>
              <a:off x="7221342" y="3691550"/>
              <a:ext cx="217402" cy="285479"/>
            </a:xfrm>
            <a:custGeom>
              <a:avLst/>
              <a:gdLst>
                <a:gd name="connsiteX0" fmla="*/ 30918 w 217402"/>
                <a:gd name="connsiteY0" fmla="*/ 285480 h 285479"/>
                <a:gd name="connsiteX1" fmla="*/ 33196 w 217402"/>
                <a:gd name="connsiteY1" fmla="*/ 284178 h 285479"/>
                <a:gd name="connsiteX2" fmla="*/ 49795 w 217402"/>
                <a:gd name="connsiteY2" fmla="*/ 277995 h 285479"/>
                <a:gd name="connsiteX3" fmla="*/ 60209 w 217402"/>
                <a:gd name="connsiteY3" fmla="*/ 274415 h 285479"/>
                <a:gd name="connsiteX4" fmla="*/ 80713 w 217402"/>
                <a:gd name="connsiteY4" fmla="*/ 274740 h 285479"/>
                <a:gd name="connsiteX5" fmla="*/ 87547 w 217402"/>
                <a:gd name="connsiteY5" fmla="*/ 269858 h 285479"/>
                <a:gd name="connsiteX6" fmla="*/ 89174 w 217402"/>
                <a:gd name="connsiteY6" fmla="*/ 261397 h 285479"/>
                <a:gd name="connsiteX7" fmla="*/ 94381 w 217402"/>
                <a:gd name="connsiteY7" fmla="*/ 251633 h 285479"/>
                <a:gd name="connsiteX8" fmla="*/ 102843 w 217402"/>
                <a:gd name="connsiteY8" fmla="*/ 249029 h 285479"/>
                <a:gd name="connsiteX9" fmla="*/ 113258 w 217402"/>
                <a:gd name="connsiteY9" fmla="*/ 247727 h 285479"/>
                <a:gd name="connsiteX10" fmla="*/ 124974 w 217402"/>
                <a:gd name="connsiteY10" fmla="*/ 241869 h 285479"/>
                <a:gd name="connsiteX11" fmla="*/ 129856 w 217402"/>
                <a:gd name="connsiteY11" fmla="*/ 235035 h 285479"/>
                <a:gd name="connsiteX12" fmla="*/ 133436 w 217402"/>
                <a:gd name="connsiteY12" fmla="*/ 224620 h 285479"/>
                <a:gd name="connsiteX13" fmla="*/ 147756 w 217402"/>
                <a:gd name="connsiteY13" fmla="*/ 220715 h 285479"/>
                <a:gd name="connsiteX14" fmla="*/ 161425 w 217402"/>
                <a:gd name="connsiteY14" fmla="*/ 217135 h 285479"/>
                <a:gd name="connsiteX15" fmla="*/ 157845 w 217402"/>
                <a:gd name="connsiteY15" fmla="*/ 196306 h 285479"/>
                <a:gd name="connsiteX16" fmla="*/ 163378 w 217402"/>
                <a:gd name="connsiteY16" fmla="*/ 184589 h 285479"/>
                <a:gd name="connsiteX17" fmla="*/ 168260 w 217402"/>
                <a:gd name="connsiteY17" fmla="*/ 171897 h 285479"/>
                <a:gd name="connsiteX18" fmla="*/ 173792 w 217402"/>
                <a:gd name="connsiteY18" fmla="*/ 170270 h 285479"/>
                <a:gd name="connsiteX19" fmla="*/ 171839 w 217402"/>
                <a:gd name="connsiteY19" fmla="*/ 175477 h 285479"/>
                <a:gd name="connsiteX20" fmla="*/ 174769 w 217402"/>
                <a:gd name="connsiteY20" fmla="*/ 177430 h 285479"/>
                <a:gd name="connsiteX21" fmla="*/ 180627 w 217402"/>
                <a:gd name="connsiteY21" fmla="*/ 175477 h 285479"/>
                <a:gd name="connsiteX22" fmla="*/ 184532 w 217402"/>
                <a:gd name="connsiteY22" fmla="*/ 168317 h 285479"/>
                <a:gd name="connsiteX23" fmla="*/ 192343 w 217402"/>
                <a:gd name="connsiteY23" fmla="*/ 154322 h 285479"/>
                <a:gd name="connsiteX24" fmla="*/ 202106 w 217402"/>
                <a:gd name="connsiteY24" fmla="*/ 147162 h 285479"/>
                <a:gd name="connsiteX25" fmla="*/ 207314 w 217402"/>
                <a:gd name="connsiteY25" fmla="*/ 140003 h 285479"/>
                <a:gd name="connsiteX26" fmla="*/ 212847 w 217402"/>
                <a:gd name="connsiteY26" fmla="*/ 129588 h 285479"/>
                <a:gd name="connsiteX27" fmla="*/ 217078 w 217402"/>
                <a:gd name="connsiteY27" fmla="*/ 122103 h 285479"/>
                <a:gd name="connsiteX28" fmla="*/ 216752 w 217402"/>
                <a:gd name="connsiteY28" fmla="*/ 113966 h 285479"/>
                <a:gd name="connsiteX29" fmla="*/ 207965 w 217402"/>
                <a:gd name="connsiteY29" fmla="*/ 112013 h 285479"/>
                <a:gd name="connsiteX30" fmla="*/ 196574 w 217402"/>
                <a:gd name="connsiteY30" fmla="*/ 98995 h 285479"/>
                <a:gd name="connsiteX31" fmla="*/ 181928 w 217402"/>
                <a:gd name="connsiteY31" fmla="*/ 80444 h 285479"/>
                <a:gd name="connsiteX32" fmla="*/ 159147 w 217402"/>
                <a:gd name="connsiteY32" fmla="*/ 77841 h 285479"/>
                <a:gd name="connsiteX33" fmla="*/ 141898 w 217402"/>
                <a:gd name="connsiteY33" fmla="*/ 71332 h 285479"/>
                <a:gd name="connsiteX34" fmla="*/ 136690 w 217402"/>
                <a:gd name="connsiteY34" fmla="*/ 66776 h 285479"/>
                <a:gd name="connsiteX35" fmla="*/ 129856 w 217402"/>
                <a:gd name="connsiteY35" fmla="*/ 58965 h 285479"/>
                <a:gd name="connsiteX36" fmla="*/ 125300 w 217402"/>
                <a:gd name="connsiteY36" fmla="*/ 52456 h 285479"/>
                <a:gd name="connsiteX37" fmla="*/ 120743 w 217402"/>
                <a:gd name="connsiteY37" fmla="*/ 37159 h 285479"/>
                <a:gd name="connsiteX38" fmla="*/ 120743 w 217402"/>
                <a:gd name="connsiteY38" fmla="*/ 35857 h 285479"/>
                <a:gd name="connsiteX39" fmla="*/ 110979 w 217402"/>
                <a:gd name="connsiteY39" fmla="*/ 36508 h 285479"/>
                <a:gd name="connsiteX40" fmla="*/ 110654 w 217402"/>
                <a:gd name="connsiteY40" fmla="*/ 37159 h 285479"/>
                <a:gd name="connsiteX41" fmla="*/ 104796 w 217402"/>
                <a:gd name="connsiteY41" fmla="*/ 52456 h 285479"/>
                <a:gd name="connsiteX42" fmla="*/ 103494 w 217402"/>
                <a:gd name="connsiteY42" fmla="*/ 67426 h 285479"/>
                <a:gd name="connsiteX43" fmla="*/ 102192 w 217402"/>
                <a:gd name="connsiteY43" fmla="*/ 75888 h 285479"/>
                <a:gd name="connsiteX44" fmla="*/ 93731 w 217402"/>
                <a:gd name="connsiteY44" fmla="*/ 92161 h 285479"/>
                <a:gd name="connsiteX45" fmla="*/ 90476 w 217402"/>
                <a:gd name="connsiteY45" fmla="*/ 97694 h 285479"/>
                <a:gd name="connsiteX46" fmla="*/ 90476 w 217402"/>
                <a:gd name="connsiteY46" fmla="*/ 97694 h 285479"/>
                <a:gd name="connsiteX47" fmla="*/ 87547 w 217402"/>
                <a:gd name="connsiteY47" fmla="*/ 108108 h 285479"/>
                <a:gd name="connsiteX48" fmla="*/ 95033 w 217402"/>
                <a:gd name="connsiteY48" fmla="*/ 118848 h 285479"/>
                <a:gd name="connsiteX49" fmla="*/ 99914 w 217402"/>
                <a:gd name="connsiteY49" fmla="*/ 132192 h 285479"/>
                <a:gd name="connsiteX50" fmla="*/ 89825 w 217402"/>
                <a:gd name="connsiteY50" fmla="*/ 168317 h 285479"/>
                <a:gd name="connsiteX51" fmla="*/ 80061 w 217402"/>
                <a:gd name="connsiteY51" fmla="*/ 189797 h 285479"/>
                <a:gd name="connsiteX52" fmla="*/ 26036 w 217402"/>
                <a:gd name="connsiteY52" fmla="*/ 208998 h 285479"/>
                <a:gd name="connsiteX53" fmla="*/ 0 w 217402"/>
                <a:gd name="connsiteY53" fmla="*/ 217786 h 285479"/>
                <a:gd name="connsiteX54" fmla="*/ 10415 w 217402"/>
                <a:gd name="connsiteY54" fmla="*/ 242520 h 285479"/>
                <a:gd name="connsiteX55" fmla="*/ 21480 w 217402"/>
                <a:gd name="connsiteY55" fmla="*/ 265627 h 285479"/>
                <a:gd name="connsiteX56" fmla="*/ 30918 w 217402"/>
                <a:gd name="connsiteY56" fmla="*/ 285480 h 285479"/>
                <a:gd name="connsiteX57" fmla="*/ 30918 w 217402"/>
                <a:gd name="connsiteY57" fmla="*/ 285480 h 285479"/>
                <a:gd name="connsiteX58" fmla="*/ 118790 w 217402"/>
                <a:gd name="connsiteY58" fmla="*/ 18283 h 285479"/>
                <a:gd name="connsiteX59" fmla="*/ 123347 w 217402"/>
                <a:gd name="connsiteY59" fmla="*/ 10147 h 285479"/>
                <a:gd name="connsiteX60" fmla="*/ 121069 w 217402"/>
                <a:gd name="connsiteY60" fmla="*/ 6567 h 285479"/>
                <a:gd name="connsiteX61" fmla="*/ 125625 w 217402"/>
                <a:gd name="connsiteY61" fmla="*/ 2336 h 285479"/>
                <a:gd name="connsiteX62" fmla="*/ 119767 w 217402"/>
                <a:gd name="connsiteY62" fmla="*/ 383 h 285479"/>
                <a:gd name="connsiteX63" fmla="*/ 112607 w 217402"/>
                <a:gd name="connsiteY63" fmla="*/ 6241 h 285479"/>
                <a:gd name="connsiteX64" fmla="*/ 110329 w 217402"/>
                <a:gd name="connsiteY64" fmla="*/ 11449 h 285479"/>
                <a:gd name="connsiteX65" fmla="*/ 112281 w 217402"/>
                <a:gd name="connsiteY65" fmla="*/ 17632 h 285479"/>
                <a:gd name="connsiteX66" fmla="*/ 112281 w 217402"/>
                <a:gd name="connsiteY66" fmla="*/ 20236 h 285479"/>
                <a:gd name="connsiteX67" fmla="*/ 118790 w 217402"/>
                <a:gd name="connsiteY67" fmla="*/ 18283 h 285479"/>
                <a:gd name="connsiteX68" fmla="*/ 118790 w 217402"/>
                <a:gd name="connsiteY68" fmla="*/ 18283 h 28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17402" h="285479">
                  <a:moveTo>
                    <a:pt x="30918" y="285480"/>
                  </a:moveTo>
                  <a:cubicBezTo>
                    <a:pt x="31895" y="285155"/>
                    <a:pt x="32871" y="284504"/>
                    <a:pt x="33196" y="284178"/>
                  </a:cubicBezTo>
                  <a:cubicBezTo>
                    <a:pt x="34824" y="282876"/>
                    <a:pt x="46215" y="279296"/>
                    <a:pt x="49795" y="277995"/>
                  </a:cubicBezTo>
                  <a:cubicBezTo>
                    <a:pt x="53374" y="276693"/>
                    <a:pt x="56954" y="273764"/>
                    <a:pt x="60209" y="274415"/>
                  </a:cubicBezTo>
                  <a:cubicBezTo>
                    <a:pt x="63463" y="275066"/>
                    <a:pt x="79411" y="276367"/>
                    <a:pt x="80713" y="274740"/>
                  </a:cubicBezTo>
                  <a:cubicBezTo>
                    <a:pt x="81689" y="273113"/>
                    <a:pt x="87222" y="271160"/>
                    <a:pt x="87547" y="269858"/>
                  </a:cubicBezTo>
                  <a:cubicBezTo>
                    <a:pt x="87872" y="268557"/>
                    <a:pt x="88524" y="264000"/>
                    <a:pt x="89174" y="261397"/>
                  </a:cubicBezTo>
                  <a:cubicBezTo>
                    <a:pt x="89825" y="258467"/>
                    <a:pt x="92429" y="252935"/>
                    <a:pt x="94381" y="251633"/>
                  </a:cubicBezTo>
                  <a:cubicBezTo>
                    <a:pt x="96334" y="250331"/>
                    <a:pt x="98287" y="250006"/>
                    <a:pt x="102843" y="249029"/>
                  </a:cubicBezTo>
                  <a:cubicBezTo>
                    <a:pt x="107400" y="248378"/>
                    <a:pt x="110979" y="248053"/>
                    <a:pt x="113258" y="247727"/>
                  </a:cubicBezTo>
                  <a:cubicBezTo>
                    <a:pt x="115536" y="247402"/>
                    <a:pt x="122696" y="243171"/>
                    <a:pt x="124974" y="241869"/>
                  </a:cubicBezTo>
                  <a:cubicBezTo>
                    <a:pt x="127252" y="240567"/>
                    <a:pt x="127578" y="238615"/>
                    <a:pt x="129856" y="235035"/>
                  </a:cubicBezTo>
                  <a:cubicBezTo>
                    <a:pt x="132134" y="231455"/>
                    <a:pt x="131483" y="226573"/>
                    <a:pt x="133436" y="224620"/>
                  </a:cubicBezTo>
                  <a:cubicBezTo>
                    <a:pt x="135388" y="222668"/>
                    <a:pt x="143525" y="222342"/>
                    <a:pt x="147756" y="220715"/>
                  </a:cubicBezTo>
                  <a:cubicBezTo>
                    <a:pt x="152312" y="219088"/>
                    <a:pt x="161099" y="217460"/>
                    <a:pt x="161425" y="217135"/>
                  </a:cubicBezTo>
                  <a:cubicBezTo>
                    <a:pt x="161751" y="216484"/>
                    <a:pt x="157845" y="198259"/>
                    <a:pt x="157845" y="196306"/>
                  </a:cubicBezTo>
                  <a:cubicBezTo>
                    <a:pt x="157845" y="194353"/>
                    <a:pt x="161099" y="188495"/>
                    <a:pt x="163378" y="184589"/>
                  </a:cubicBezTo>
                  <a:cubicBezTo>
                    <a:pt x="165981" y="180684"/>
                    <a:pt x="167608" y="173199"/>
                    <a:pt x="168260" y="171897"/>
                  </a:cubicBezTo>
                  <a:cubicBezTo>
                    <a:pt x="169236" y="170595"/>
                    <a:pt x="171839" y="170595"/>
                    <a:pt x="173792" y="170270"/>
                  </a:cubicBezTo>
                  <a:cubicBezTo>
                    <a:pt x="176070" y="169944"/>
                    <a:pt x="172490" y="173524"/>
                    <a:pt x="171839" y="175477"/>
                  </a:cubicBezTo>
                  <a:cubicBezTo>
                    <a:pt x="171188" y="177430"/>
                    <a:pt x="173141" y="177430"/>
                    <a:pt x="174769" y="177430"/>
                  </a:cubicBezTo>
                  <a:cubicBezTo>
                    <a:pt x="176396" y="177430"/>
                    <a:pt x="178674" y="176453"/>
                    <a:pt x="180627" y="175477"/>
                  </a:cubicBezTo>
                  <a:cubicBezTo>
                    <a:pt x="182579" y="174500"/>
                    <a:pt x="182579" y="172548"/>
                    <a:pt x="184532" y="168317"/>
                  </a:cubicBezTo>
                  <a:cubicBezTo>
                    <a:pt x="186485" y="164086"/>
                    <a:pt x="190065" y="157252"/>
                    <a:pt x="192343" y="154322"/>
                  </a:cubicBezTo>
                  <a:cubicBezTo>
                    <a:pt x="194621" y="151393"/>
                    <a:pt x="199503" y="149441"/>
                    <a:pt x="202106" y="147162"/>
                  </a:cubicBezTo>
                  <a:cubicBezTo>
                    <a:pt x="204710" y="144884"/>
                    <a:pt x="205036" y="142606"/>
                    <a:pt x="207314" y="140003"/>
                  </a:cubicBezTo>
                  <a:cubicBezTo>
                    <a:pt x="209267" y="137073"/>
                    <a:pt x="211545" y="132192"/>
                    <a:pt x="212847" y="129588"/>
                  </a:cubicBezTo>
                  <a:cubicBezTo>
                    <a:pt x="214474" y="126984"/>
                    <a:pt x="216752" y="123730"/>
                    <a:pt x="217078" y="122103"/>
                  </a:cubicBezTo>
                  <a:cubicBezTo>
                    <a:pt x="217403" y="120475"/>
                    <a:pt x="217728" y="115268"/>
                    <a:pt x="216752" y="113966"/>
                  </a:cubicBezTo>
                  <a:cubicBezTo>
                    <a:pt x="215776" y="112664"/>
                    <a:pt x="211870" y="113966"/>
                    <a:pt x="207965" y="112013"/>
                  </a:cubicBezTo>
                  <a:cubicBezTo>
                    <a:pt x="204059" y="110386"/>
                    <a:pt x="201130" y="104203"/>
                    <a:pt x="196574" y="98995"/>
                  </a:cubicBezTo>
                  <a:cubicBezTo>
                    <a:pt x="192017" y="93463"/>
                    <a:pt x="185508" y="81095"/>
                    <a:pt x="181928" y="80444"/>
                  </a:cubicBezTo>
                  <a:cubicBezTo>
                    <a:pt x="178349" y="79794"/>
                    <a:pt x="165005" y="80770"/>
                    <a:pt x="159147" y="77841"/>
                  </a:cubicBezTo>
                  <a:cubicBezTo>
                    <a:pt x="153288" y="74912"/>
                    <a:pt x="148732" y="74586"/>
                    <a:pt x="141898" y="71332"/>
                  </a:cubicBezTo>
                  <a:cubicBezTo>
                    <a:pt x="135063" y="68077"/>
                    <a:pt x="137342" y="68403"/>
                    <a:pt x="136690" y="66776"/>
                  </a:cubicBezTo>
                  <a:cubicBezTo>
                    <a:pt x="136040" y="65148"/>
                    <a:pt x="133436" y="61243"/>
                    <a:pt x="129856" y="58965"/>
                  </a:cubicBezTo>
                  <a:cubicBezTo>
                    <a:pt x="126276" y="56686"/>
                    <a:pt x="127578" y="56035"/>
                    <a:pt x="125300" y="52456"/>
                  </a:cubicBezTo>
                  <a:cubicBezTo>
                    <a:pt x="123021" y="48876"/>
                    <a:pt x="120743" y="41065"/>
                    <a:pt x="120743" y="37159"/>
                  </a:cubicBezTo>
                  <a:cubicBezTo>
                    <a:pt x="120743" y="36508"/>
                    <a:pt x="120743" y="36183"/>
                    <a:pt x="120743" y="35857"/>
                  </a:cubicBezTo>
                  <a:lnTo>
                    <a:pt x="110979" y="36508"/>
                  </a:lnTo>
                  <a:lnTo>
                    <a:pt x="110654" y="37159"/>
                  </a:lnTo>
                  <a:cubicBezTo>
                    <a:pt x="108701" y="41390"/>
                    <a:pt x="105122" y="48550"/>
                    <a:pt x="104796" y="52456"/>
                  </a:cubicBezTo>
                  <a:cubicBezTo>
                    <a:pt x="104470" y="55385"/>
                    <a:pt x="104145" y="61894"/>
                    <a:pt x="103494" y="67426"/>
                  </a:cubicBezTo>
                  <a:cubicBezTo>
                    <a:pt x="103169" y="71006"/>
                    <a:pt x="102843" y="74261"/>
                    <a:pt x="102192" y="75888"/>
                  </a:cubicBezTo>
                  <a:cubicBezTo>
                    <a:pt x="101542" y="79143"/>
                    <a:pt x="96985" y="86628"/>
                    <a:pt x="93731" y="92161"/>
                  </a:cubicBezTo>
                  <a:cubicBezTo>
                    <a:pt x="92103" y="94764"/>
                    <a:pt x="91127" y="96717"/>
                    <a:pt x="90476" y="97694"/>
                  </a:cubicBezTo>
                  <a:lnTo>
                    <a:pt x="90476" y="97694"/>
                  </a:lnTo>
                  <a:cubicBezTo>
                    <a:pt x="89174" y="100297"/>
                    <a:pt x="88198" y="105504"/>
                    <a:pt x="87547" y="108108"/>
                  </a:cubicBezTo>
                  <a:cubicBezTo>
                    <a:pt x="89500" y="109084"/>
                    <a:pt x="92429" y="113641"/>
                    <a:pt x="95033" y="118848"/>
                  </a:cubicBezTo>
                  <a:cubicBezTo>
                    <a:pt x="97636" y="124055"/>
                    <a:pt x="99914" y="129913"/>
                    <a:pt x="99914" y="132192"/>
                  </a:cubicBezTo>
                  <a:cubicBezTo>
                    <a:pt x="99914" y="135121"/>
                    <a:pt x="95033" y="153346"/>
                    <a:pt x="89825" y="168317"/>
                  </a:cubicBezTo>
                  <a:cubicBezTo>
                    <a:pt x="86245" y="178731"/>
                    <a:pt x="82665" y="187844"/>
                    <a:pt x="80061" y="189797"/>
                  </a:cubicBezTo>
                  <a:cubicBezTo>
                    <a:pt x="76807" y="192075"/>
                    <a:pt x="48493" y="201513"/>
                    <a:pt x="26036" y="208998"/>
                  </a:cubicBezTo>
                  <a:cubicBezTo>
                    <a:pt x="13995" y="212904"/>
                    <a:pt x="3580" y="216484"/>
                    <a:pt x="0" y="217786"/>
                  </a:cubicBezTo>
                  <a:cubicBezTo>
                    <a:pt x="2278" y="222668"/>
                    <a:pt x="9764" y="239591"/>
                    <a:pt x="10415" y="242520"/>
                  </a:cubicBezTo>
                  <a:cubicBezTo>
                    <a:pt x="10740" y="243822"/>
                    <a:pt x="16273" y="254887"/>
                    <a:pt x="21480" y="265627"/>
                  </a:cubicBezTo>
                  <a:cubicBezTo>
                    <a:pt x="25060" y="273764"/>
                    <a:pt x="28640" y="280924"/>
                    <a:pt x="30918" y="285480"/>
                  </a:cubicBezTo>
                  <a:lnTo>
                    <a:pt x="30918" y="285480"/>
                  </a:lnTo>
                  <a:close/>
                  <a:moveTo>
                    <a:pt x="118790" y="18283"/>
                  </a:moveTo>
                  <a:cubicBezTo>
                    <a:pt x="119767" y="15679"/>
                    <a:pt x="122696" y="12425"/>
                    <a:pt x="123347" y="10147"/>
                  </a:cubicBezTo>
                  <a:cubicBezTo>
                    <a:pt x="123998" y="7543"/>
                    <a:pt x="122370" y="8845"/>
                    <a:pt x="121069" y="6567"/>
                  </a:cubicBezTo>
                  <a:cubicBezTo>
                    <a:pt x="119767" y="4288"/>
                    <a:pt x="125300" y="4288"/>
                    <a:pt x="125625" y="2336"/>
                  </a:cubicBezTo>
                  <a:cubicBezTo>
                    <a:pt x="126276" y="383"/>
                    <a:pt x="123347" y="-593"/>
                    <a:pt x="119767" y="383"/>
                  </a:cubicBezTo>
                  <a:cubicBezTo>
                    <a:pt x="115861" y="1359"/>
                    <a:pt x="116187" y="3638"/>
                    <a:pt x="112607" y="6241"/>
                  </a:cubicBezTo>
                  <a:cubicBezTo>
                    <a:pt x="109027" y="8519"/>
                    <a:pt x="111305" y="8845"/>
                    <a:pt x="110329" y="11449"/>
                  </a:cubicBezTo>
                  <a:cubicBezTo>
                    <a:pt x="111305" y="13727"/>
                    <a:pt x="112281" y="16005"/>
                    <a:pt x="112281" y="17632"/>
                  </a:cubicBezTo>
                  <a:cubicBezTo>
                    <a:pt x="112281" y="18283"/>
                    <a:pt x="112281" y="19259"/>
                    <a:pt x="112281" y="20236"/>
                  </a:cubicBezTo>
                  <a:lnTo>
                    <a:pt x="118790" y="18283"/>
                  </a:lnTo>
                  <a:lnTo>
                    <a:pt x="118790" y="1828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2" name="Freeform: Shape 2801">
              <a:extLst>
                <a:ext uri="{FF2B5EF4-FFF2-40B4-BE49-F238E27FC236}">
                  <a16:creationId xmlns:a16="http://schemas.microsoft.com/office/drawing/2014/main" id="{8DFE88D2-28CD-4458-A5CD-D009744C4916}"/>
                </a:ext>
              </a:extLst>
            </p:cNvPr>
            <p:cNvSpPr/>
            <p:nvPr/>
          </p:nvSpPr>
          <p:spPr>
            <a:xfrm>
              <a:off x="6955319" y="3911614"/>
              <a:ext cx="330756" cy="198952"/>
            </a:xfrm>
            <a:custGeom>
              <a:avLst/>
              <a:gdLst>
                <a:gd name="connsiteX0" fmla="*/ 5660 w 330756"/>
                <a:gd name="connsiteY0" fmla="*/ 74203 h 198952"/>
                <a:gd name="connsiteX1" fmla="*/ 7287 w 330756"/>
                <a:gd name="connsiteY1" fmla="*/ 83316 h 198952"/>
                <a:gd name="connsiteX2" fmla="*/ 5985 w 330756"/>
                <a:gd name="connsiteY2" fmla="*/ 88849 h 198952"/>
                <a:gd name="connsiteX3" fmla="*/ 5009 w 330756"/>
                <a:gd name="connsiteY3" fmla="*/ 101867 h 198952"/>
                <a:gd name="connsiteX4" fmla="*/ 127 w 330756"/>
                <a:gd name="connsiteY4" fmla="*/ 107074 h 198952"/>
                <a:gd name="connsiteX5" fmla="*/ 6311 w 330756"/>
                <a:gd name="connsiteY5" fmla="*/ 109352 h 198952"/>
                <a:gd name="connsiteX6" fmla="*/ 10542 w 330756"/>
                <a:gd name="connsiteY6" fmla="*/ 124974 h 198952"/>
                <a:gd name="connsiteX7" fmla="*/ 14122 w 330756"/>
                <a:gd name="connsiteY7" fmla="*/ 141247 h 198952"/>
                <a:gd name="connsiteX8" fmla="*/ 19329 w 330756"/>
                <a:gd name="connsiteY8" fmla="*/ 151336 h 198952"/>
                <a:gd name="connsiteX9" fmla="*/ 19004 w 330756"/>
                <a:gd name="connsiteY9" fmla="*/ 164029 h 198952"/>
                <a:gd name="connsiteX10" fmla="*/ 25838 w 330756"/>
                <a:gd name="connsiteY10" fmla="*/ 178999 h 198952"/>
                <a:gd name="connsiteX11" fmla="*/ 51223 w 330756"/>
                <a:gd name="connsiteY11" fmla="*/ 178674 h 198952"/>
                <a:gd name="connsiteX12" fmla="*/ 59034 w 330756"/>
                <a:gd name="connsiteY12" fmla="*/ 176396 h 198952"/>
                <a:gd name="connsiteX13" fmla="*/ 69123 w 330756"/>
                <a:gd name="connsiteY13" fmla="*/ 177697 h 198952"/>
                <a:gd name="connsiteX14" fmla="*/ 70425 w 330756"/>
                <a:gd name="connsiteY14" fmla="*/ 172165 h 198952"/>
                <a:gd name="connsiteX15" fmla="*/ 86373 w 330756"/>
                <a:gd name="connsiteY15" fmla="*/ 160448 h 198952"/>
                <a:gd name="connsiteX16" fmla="*/ 97763 w 330756"/>
                <a:gd name="connsiteY16" fmla="*/ 158821 h 198952"/>
                <a:gd name="connsiteX17" fmla="*/ 117941 w 330756"/>
                <a:gd name="connsiteY17" fmla="*/ 154590 h 198952"/>
                <a:gd name="connsiteX18" fmla="*/ 132587 w 330756"/>
                <a:gd name="connsiteY18" fmla="*/ 152963 h 198952"/>
                <a:gd name="connsiteX19" fmla="*/ 151789 w 330756"/>
                <a:gd name="connsiteY19" fmla="*/ 140596 h 198952"/>
                <a:gd name="connsiteX20" fmla="*/ 168712 w 330756"/>
                <a:gd name="connsiteY20" fmla="*/ 141247 h 198952"/>
                <a:gd name="connsiteX21" fmla="*/ 183683 w 330756"/>
                <a:gd name="connsiteY21" fmla="*/ 126276 h 198952"/>
                <a:gd name="connsiteX22" fmla="*/ 210045 w 330756"/>
                <a:gd name="connsiteY22" fmla="*/ 118465 h 198952"/>
                <a:gd name="connsiteX23" fmla="*/ 226968 w 330756"/>
                <a:gd name="connsiteY23" fmla="*/ 112281 h 198952"/>
                <a:gd name="connsiteX24" fmla="*/ 245194 w 330756"/>
                <a:gd name="connsiteY24" fmla="*/ 107400 h 198952"/>
                <a:gd name="connsiteX25" fmla="*/ 264721 w 330756"/>
                <a:gd name="connsiteY25" fmla="*/ 98938 h 198952"/>
                <a:gd name="connsiteX26" fmla="*/ 270904 w 330756"/>
                <a:gd name="connsiteY26" fmla="*/ 96009 h 198952"/>
                <a:gd name="connsiteX27" fmla="*/ 269277 w 330756"/>
                <a:gd name="connsiteY27" fmla="*/ 86245 h 198952"/>
                <a:gd name="connsiteX28" fmla="*/ 272532 w 330756"/>
                <a:gd name="connsiteY28" fmla="*/ 79736 h 198952"/>
                <a:gd name="connsiteX29" fmla="*/ 278390 w 330756"/>
                <a:gd name="connsiteY29" fmla="*/ 71925 h 198952"/>
                <a:gd name="connsiteX30" fmla="*/ 288154 w 330756"/>
                <a:gd name="connsiteY30" fmla="*/ 69322 h 198952"/>
                <a:gd name="connsiteX31" fmla="*/ 294337 w 330756"/>
                <a:gd name="connsiteY31" fmla="*/ 66718 h 198952"/>
                <a:gd name="connsiteX32" fmla="*/ 285224 w 330756"/>
                <a:gd name="connsiteY32" fmla="*/ 48167 h 198952"/>
                <a:gd name="connsiteX33" fmla="*/ 273834 w 330756"/>
                <a:gd name="connsiteY33" fmla="*/ 24409 h 198952"/>
                <a:gd name="connsiteX34" fmla="*/ 263419 w 330756"/>
                <a:gd name="connsiteY34" fmla="*/ 0 h 198952"/>
                <a:gd name="connsiteX35" fmla="*/ 234454 w 330756"/>
                <a:gd name="connsiteY35" fmla="*/ 4556 h 198952"/>
                <a:gd name="connsiteX36" fmla="*/ 183683 w 330756"/>
                <a:gd name="connsiteY36" fmla="*/ 10415 h 198952"/>
                <a:gd name="connsiteX37" fmla="*/ 161552 w 330756"/>
                <a:gd name="connsiteY37" fmla="*/ 21154 h 198952"/>
                <a:gd name="connsiteX38" fmla="*/ 158623 w 330756"/>
                <a:gd name="connsiteY38" fmla="*/ 23107 h 198952"/>
                <a:gd name="connsiteX39" fmla="*/ 158623 w 330756"/>
                <a:gd name="connsiteY39" fmla="*/ 23107 h 198952"/>
                <a:gd name="connsiteX40" fmla="*/ 140723 w 330756"/>
                <a:gd name="connsiteY40" fmla="*/ 47191 h 198952"/>
                <a:gd name="connsiteX41" fmla="*/ 136492 w 330756"/>
                <a:gd name="connsiteY41" fmla="*/ 53700 h 198952"/>
                <a:gd name="connsiteX42" fmla="*/ 136492 w 330756"/>
                <a:gd name="connsiteY42" fmla="*/ 53700 h 198952"/>
                <a:gd name="connsiteX43" fmla="*/ 131285 w 330756"/>
                <a:gd name="connsiteY43" fmla="*/ 56303 h 198952"/>
                <a:gd name="connsiteX44" fmla="*/ 123800 w 330756"/>
                <a:gd name="connsiteY44" fmla="*/ 57605 h 198952"/>
                <a:gd name="connsiteX45" fmla="*/ 116965 w 330756"/>
                <a:gd name="connsiteY45" fmla="*/ 52073 h 198952"/>
                <a:gd name="connsiteX46" fmla="*/ 116965 w 330756"/>
                <a:gd name="connsiteY46" fmla="*/ 52073 h 198952"/>
                <a:gd name="connsiteX47" fmla="*/ 114687 w 330756"/>
                <a:gd name="connsiteY47" fmla="*/ 49469 h 198952"/>
                <a:gd name="connsiteX48" fmla="*/ 114687 w 330756"/>
                <a:gd name="connsiteY48" fmla="*/ 49469 h 198952"/>
                <a:gd name="connsiteX49" fmla="*/ 99065 w 330756"/>
                <a:gd name="connsiteY49" fmla="*/ 47842 h 198952"/>
                <a:gd name="connsiteX50" fmla="*/ 66520 w 330756"/>
                <a:gd name="connsiteY50" fmla="*/ 45889 h 198952"/>
                <a:gd name="connsiteX51" fmla="*/ 56756 w 330756"/>
                <a:gd name="connsiteY51" fmla="*/ 47191 h 198952"/>
                <a:gd name="connsiteX52" fmla="*/ 40158 w 330756"/>
                <a:gd name="connsiteY52" fmla="*/ 50120 h 198952"/>
                <a:gd name="connsiteX53" fmla="*/ 31046 w 330756"/>
                <a:gd name="connsiteY53" fmla="*/ 45889 h 198952"/>
                <a:gd name="connsiteX54" fmla="*/ 29418 w 330756"/>
                <a:gd name="connsiteY54" fmla="*/ 44262 h 198952"/>
                <a:gd name="connsiteX55" fmla="*/ 27140 w 330756"/>
                <a:gd name="connsiteY55" fmla="*/ 43936 h 198952"/>
                <a:gd name="connsiteX56" fmla="*/ 21607 w 330756"/>
                <a:gd name="connsiteY56" fmla="*/ 43936 h 198952"/>
                <a:gd name="connsiteX57" fmla="*/ 19004 w 330756"/>
                <a:gd name="connsiteY57" fmla="*/ 47516 h 198952"/>
                <a:gd name="connsiteX58" fmla="*/ 16075 w 330756"/>
                <a:gd name="connsiteY58" fmla="*/ 53049 h 198952"/>
                <a:gd name="connsiteX59" fmla="*/ 17051 w 330756"/>
                <a:gd name="connsiteY59" fmla="*/ 58582 h 198952"/>
                <a:gd name="connsiteX60" fmla="*/ 18027 w 330756"/>
                <a:gd name="connsiteY60" fmla="*/ 65742 h 198952"/>
                <a:gd name="connsiteX61" fmla="*/ 18027 w 330756"/>
                <a:gd name="connsiteY61" fmla="*/ 65742 h 198952"/>
                <a:gd name="connsiteX62" fmla="*/ 5660 w 330756"/>
                <a:gd name="connsiteY62" fmla="*/ 74203 h 198952"/>
                <a:gd name="connsiteX63" fmla="*/ 5660 w 330756"/>
                <a:gd name="connsiteY63" fmla="*/ 74203 h 198952"/>
                <a:gd name="connsiteX64" fmla="*/ 266348 w 330756"/>
                <a:gd name="connsiteY64" fmla="*/ 191041 h 198952"/>
                <a:gd name="connsiteX65" fmla="*/ 265697 w 330756"/>
                <a:gd name="connsiteY65" fmla="*/ 196248 h 198952"/>
                <a:gd name="connsiteX66" fmla="*/ 274159 w 330756"/>
                <a:gd name="connsiteY66" fmla="*/ 197876 h 198952"/>
                <a:gd name="connsiteX67" fmla="*/ 266348 w 330756"/>
                <a:gd name="connsiteY67" fmla="*/ 191041 h 198952"/>
                <a:gd name="connsiteX68" fmla="*/ 266348 w 330756"/>
                <a:gd name="connsiteY68" fmla="*/ 191041 h 198952"/>
                <a:gd name="connsiteX69" fmla="*/ 314515 w 330756"/>
                <a:gd name="connsiteY69" fmla="*/ 180952 h 198952"/>
                <a:gd name="connsiteX70" fmla="*/ 301823 w 330756"/>
                <a:gd name="connsiteY70" fmla="*/ 178999 h 198952"/>
                <a:gd name="connsiteX71" fmla="*/ 299219 w 330756"/>
                <a:gd name="connsiteY71" fmla="*/ 186159 h 198952"/>
                <a:gd name="connsiteX72" fmla="*/ 311261 w 330756"/>
                <a:gd name="connsiteY72" fmla="*/ 190716 h 198952"/>
                <a:gd name="connsiteX73" fmla="*/ 327859 w 330756"/>
                <a:gd name="connsiteY73" fmla="*/ 186159 h 198952"/>
                <a:gd name="connsiteX74" fmla="*/ 323628 w 330756"/>
                <a:gd name="connsiteY74" fmla="*/ 179325 h 198952"/>
                <a:gd name="connsiteX75" fmla="*/ 314515 w 330756"/>
                <a:gd name="connsiteY75" fmla="*/ 180952 h 198952"/>
                <a:gd name="connsiteX76" fmla="*/ 314515 w 330756"/>
                <a:gd name="connsiteY76" fmla="*/ 180952 h 19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0756" h="198952">
                  <a:moveTo>
                    <a:pt x="5660" y="74203"/>
                  </a:moveTo>
                  <a:cubicBezTo>
                    <a:pt x="6637" y="78434"/>
                    <a:pt x="7287" y="81363"/>
                    <a:pt x="7287" y="83316"/>
                  </a:cubicBezTo>
                  <a:cubicBezTo>
                    <a:pt x="7287" y="85594"/>
                    <a:pt x="5985" y="85920"/>
                    <a:pt x="5985" y="88849"/>
                  </a:cubicBezTo>
                  <a:cubicBezTo>
                    <a:pt x="5985" y="91778"/>
                    <a:pt x="5985" y="97311"/>
                    <a:pt x="5009" y="101867"/>
                  </a:cubicBezTo>
                  <a:cubicBezTo>
                    <a:pt x="4033" y="106423"/>
                    <a:pt x="1104" y="103494"/>
                    <a:pt x="127" y="107074"/>
                  </a:cubicBezTo>
                  <a:cubicBezTo>
                    <a:pt x="-849" y="110654"/>
                    <a:pt x="4033" y="108051"/>
                    <a:pt x="6311" y="109352"/>
                  </a:cubicBezTo>
                  <a:cubicBezTo>
                    <a:pt x="8915" y="110654"/>
                    <a:pt x="7938" y="117163"/>
                    <a:pt x="10542" y="124974"/>
                  </a:cubicBezTo>
                  <a:cubicBezTo>
                    <a:pt x="13471" y="132785"/>
                    <a:pt x="12494" y="136039"/>
                    <a:pt x="14122" y="141247"/>
                  </a:cubicBezTo>
                  <a:cubicBezTo>
                    <a:pt x="16075" y="146129"/>
                    <a:pt x="18027" y="146779"/>
                    <a:pt x="19329" y="151336"/>
                  </a:cubicBezTo>
                  <a:cubicBezTo>
                    <a:pt x="20957" y="155892"/>
                    <a:pt x="18353" y="159472"/>
                    <a:pt x="19004" y="164029"/>
                  </a:cubicBezTo>
                  <a:cubicBezTo>
                    <a:pt x="19655" y="168585"/>
                    <a:pt x="23235" y="178348"/>
                    <a:pt x="25838" y="178999"/>
                  </a:cubicBezTo>
                  <a:cubicBezTo>
                    <a:pt x="28442" y="179650"/>
                    <a:pt x="43087" y="179650"/>
                    <a:pt x="51223" y="178674"/>
                  </a:cubicBezTo>
                  <a:cubicBezTo>
                    <a:pt x="59034" y="177697"/>
                    <a:pt x="56431" y="176721"/>
                    <a:pt x="59034" y="176396"/>
                  </a:cubicBezTo>
                  <a:cubicBezTo>
                    <a:pt x="61312" y="176070"/>
                    <a:pt x="67496" y="178674"/>
                    <a:pt x="69123" y="177697"/>
                  </a:cubicBezTo>
                  <a:cubicBezTo>
                    <a:pt x="70425" y="176721"/>
                    <a:pt x="69123" y="174117"/>
                    <a:pt x="70425" y="172165"/>
                  </a:cubicBezTo>
                  <a:cubicBezTo>
                    <a:pt x="71727" y="170538"/>
                    <a:pt x="82467" y="162076"/>
                    <a:pt x="86373" y="160448"/>
                  </a:cubicBezTo>
                  <a:cubicBezTo>
                    <a:pt x="90278" y="158821"/>
                    <a:pt x="92231" y="159797"/>
                    <a:pt x="97763" y="158821"/>
                  </a:cubicBezTo>
                  <a:cubicBezTo>
                    <a:pt x="103296" y="157845"/>
                    <a:pt x="112734" y="155892"/>
                    <a:pt x="117941" y="154590"/>
                  </a:cubicBezTo>
                  <a:cubicBezTo>
                    <a:pt x="123149" y="153288"/>
                    <a:pt x="126403" y="154916"/>
                    <a:pt x="132587" y="152963"/>
                  </a:cubicBezTo>
                  <a:cubicBezTo>
                    <a:pt x="138771" y="151010"/>
                    <a:pt x="148859" y="141247"/>
                    <a:pt x="151789" y="140596"/>
                  </a:cubicBezTo>
                  <a:cubicBezTo>
                    <a:pt x="154718" y="139945"/>
                    <a:pt x="165458" y="141572"/>
                    <a:pt x="168712" y="141247"/>
                  </a:cubicBezTo>
                  <a:cubicBezTo>
                    <a:pt x="171641" y="140921"/>
                    <a:pt x="180429" y="128229"/>
                    <a:pt x="183683" y="126276"/>
                  </a:cubicBezTo>
                  <a:cubicBezTo>
                    <a:pt x="186612" y="124323"/>
                    <a:pt x="203210" y="122045"/>
                    <a:pt x="210045" y="118465"/>
                  </a:cubicBezTo>
                  <a:cubicBezTo>
                    <a:pt x="216879" y="114885"/>
                    <a:pt x="221110" y="114234"/>
                    <a:pt x="226968" y="112281"/>
                  </a:cubicBezTo>
                  <a:cubicBezTo>
                    <a:pt x="232501" y="110003"/>
                    <a:pt x="243241" y="109352"/>
                    <a:pt x="245194" y="107400"/>
                  </a:cubicBezTo>
                  <a:cubicBezTo>
                    <a:pt x="247472" y="105447"/>
                    <a:pt x="260165" y="100565"/>
                    <a:pt x="264721" y="98938"/>
                  </a:cubicBezTo>
                  <a:cubicBezTo>
                    <a:pt x="269277" y="97636"/>
                    <a:pt x="270254" y="97961"/>
                    <a:pt x="270904" y="96009"/>
                  </a:cubicBezTo>
                  <a:cubicBezTo>
                    <a:pt x="271556" y="94056"/>
                    <a:pt x="268626" y="88198"/>
                    <a:pt x="269277" y="86245"/>
                  </a:cubicBezTo>
                  <a:cubicBezTo>
                    <a:pt x="269928" y="84292"/>
                    <a:pt x="272206" y="80387"/>
                    <a:pt x="272532" y="79736"/>
                  </a:cubicBezTo>
                  <a:cubicBezTo>
                    <a:pt x="272857" y="79085"/>
                    <a:pt x="276112" y="73552"/>
                    <a:pt x="278390" y="71925"/>
                  </a:cubicBezTo>
                  <a:cubicBezTo>
                    <a:pt x="280668" y="70298"/>
                    <a:pt x="286526" y="70298"/>
                    <a:pt x="288154" y="69322"/>
                  </a:cubicBezTo>
                  <a:cubicBezTo>
                    <a:pt x="289130" y="68996"/>
                    <a:pt x="291734" y="67694"/>
                    <a:pt x="294337" y="66718"/>
                  </a:cubicBezTo>
                  <a:cubicBezTo>
                    <a:pt x="292059" y="62161"/>
                    <a:pt x="288479" y="55002"/>
                    <a:pt x="285224" y="48167"/>
                  </a:cubicBezTo>
                  <a:cubicBezTo>
                    <a:pt x="279692" y="37102"/>
                    <a:pt x="274159" y="26362"/>
                    <a:pt x="273834" y="24409"/>
                  </a:cubicBezTo>
                  <a:cubicBezTo>
                    <a:pt x="273183" y="21805"/>
                    <a:pt x="265697" y="4556"/>
                    <a:pt x="263419" y="0"/>
                  </a:cubicBezTo>
                  <a:cubicBezTo>
                    <a:pt x="259188" y="976"/>
                    <a:pt x="247472" y="2929"/>
                    <a:pt x="234454" y="4556"/>
                  </a:cubicBezTo>
                  <a:cubicBezTo>
                    <a:pt x="213625" y="7485"/>
                    <a:pt x="188890" y="10089"/>
                    <a:pt x="183683" y="10415"/>
                  </a:cubicBezTo>
                  <a:cubicBezTo>
                    <a:pt x="176523" y="10740"/>
                    <a:pt x="167736" y="16924"/>
                    <a:pt x="161552" y="21154"/>
                  </a:cubicBezTo>
                  <a:cubicBezTo>
                    <a:pt x="160576" y="21805"/>
                    <a:pt x="159600" y="22456"/>
                    <a:pt x="158623" y="23107"/>
                  </a:cubicBezTo>
                  <a:lnTo>
                    <a:pt x="158623" y="23107"/>
                  </a:lnTo>
                  <a:cubicBezTo>
                    <a:pt x="154392" y="25711"/>
                    <a:pt x="145930" y="39054"/>
                    <a:pt x="140723" y="47191"/>
                  </a:cubicBezTo>
                  <a:cubicBezTo>
                    <a:pt x="138445" y="50445"/>
                    <a:pt x="137143" y="53049"/>
                    <a:pt x="136492" y="53700"/>
                  </a:cubicBezTo>
                  <a:lnTo>
                    <a:pt x="136492" y="53700"/>
                  </a:lnTo>
                  <a:cubicBezTo>
                    <a:pt x="135516" y="54676"/>
                    <a:pt x="133563" y="55652"/>
                    <a:pt x="131285" y="56303"/>
                  </a:cubicBezTo>
                  <a:cubicBezTo>
                    <a:pt x="128682" y="56954"/>
                    <a:pt x="125427" y="57605"/>
                    <a:pt x="123800" y="57605"/>
                  </a:cubicBezTo>
                  <a:cubicBezTo>
                    <a:pt x="121196" y="57605"/>
                    <a:pt x="118918" y="54351"/>
                    <a:pt x="116965" y="52073"/>
                  </a:cubicBezTo>
                  <a:lnTo>
                    <a:pt x="116965" y="52073"/>
                  </a:lnTo>
                  <a:cubicBezTo>
                    <a:pt x="115989" y="50771"/>
                    <a:pt x="115338" y="49794"/>
                    <a:pt x="114687" y="49469"/>
                  </a:cubicBezTo>
                  <a:lnTo>
                    <a:pt x="114687" y="49469"/>
                  </a:lnTo>
                  <a:cubicBezTo>
                    <a:pt x="114036" y="49143"/>
                    <a:pt x="107527" y="48493"/>
                    <a:pt x="99065" y="47842"/>
                  </a:cubicBezTo>
                  <a:cubicBezTo>
                    <a:pt x="86047" y="46865"/>
                    <a:pt x="69449" y="45889"/>
                    <a:pt x="66520" y="45889"/>
                  </a:cubicBezTo>
                  <a:cubicBezTo>
                    <a:pt x="64567" y="45889"/>
                    <a:pt x="60987" y="46540"/>
                    <a:pt x="56756" y="47191"/>
                  </a:cubicBezTo>
                  <a:cubicBezTo>
                    <a:pt x="50247" y="48167"/>
                    <a:pt x="42762" y="49469"/>
                    <a:pt x="40158" y="50120"/>
                  </a:cubicBezTo>
                  <a:cubicBezTo>
                    <a:pt x="36578" y="50771"/>
                    <a:pt x="33324" y="47842"/>
                    <a:pt x="31046" y="45889"/>
                  </a:cubicBezTo>
                  <a:cubicBezTo>
                    <a:pt x="30069" y="44913"/>
                    <a:pt x="29418" y="44262"/>
                    <a:pt x="29418" y="44262"/>
                  </a:cubicBezTo>
                  <a:cubicBezTo>
                    <a:pt x="28767" y="44262"/>
                    <a:pt x="28116" y="43936"/>
                    <a:pt x="27140" y="43936"/>
                  </a:cubicBezTo>
                  <a:cubicBezTo>
                    <a:pt x="25187" y="43611"/>
                    <a:pt x="22258" y="42960"/>
                    <a:pt x="21607" y="43936"/>
                  </a:cubicBezTo>
                  <a:cubicBezTo>
                    <a:pt x="20957" y="44587"/>
                    <a:pt x="19980" y="46214"/>
                    <a:pt x="19004" y="47516"/>
                  </a:cubicBezTo>
                  <a:cubicBezTo>
                    <a:pt x="17702" y="49469"/>
                    <a:pt x="16400" y="51747"/>
                    <a:pt x="16075" y="53049"/>
                  </a:cubicBezTo>
                  <a:cubicBezTo>
                    <a:pt x="15749" y="53700"/>
                    <a:pt x="16400" y="56303"/>
                    <a:pt x="17051" y="58582"/>
                  </a:cubicBezTo>
                  <a:cubicBezTo>
                    <a:pt x="18027" y="61511"/>
                    <a:pt x="18678" y="64440"/>
                    <a:pt x="18027" y="65742"/>
                  </a:cubicBezTo>
                  <a:lnTo>
                    <a:pt x="18027" y="65742"/>
                  </a:lnTo>
                  <a:cubicBezTo>
                    <a:pt x="16726" y="67043"/>
                    <a:pt x="10542" y="70949"/>
                    <a:pt x="5660" y="74203"/>
                  </a:cubicBezTo>
                  <a:lnTo>
                    <a:pt x="5660" y="74203"/>
                  </a:lnTo>
                  <a:close/>
                  <a:moveTo>
                    <a:pt x="266348" y="191041"/>
                  </a:moveTo>
                  <a:cubicBezTo>
                    <a:pt x="264395" y="192017"/>
                    <a:pt x="261792" y="195597"/>
                    <a:pt x="265697" y="196248"/>
                  </a:cubicBezTo>
                  <a:cubicBezTo>
                    <a:pt x="269928" y="196899"/>
                    <a:pt x="273834" y="200805"/>
                    <a:pt x="274159" y="197876"/>
                  </a:cubicBezTo>
                  <a:cubicBezTo>
                    <a:pt x="274810" y="195272"/>
                    <a:pt x="269277" y="190390"/>
                    <a:pt x="266348" y="191041"/>
                  </a:cubicBezTo>
                  <a:lnTo>
                    <a:pt x="266348" y="191041"/>
                  </a:lnTo>
                  <a:close/>
                  <a:moveTo>
                    <a:pt x="314515" y="180952"/>
                  </a:moveTo>
                  <a:cubicBezTo>
                    <a:pt x="305402" y="176396"/>
                    <a:pt x="302474" y="176721"/>
                    <a:pt x="301823" y="178999"/>
                  </a:cubicBezTo>
                  <a:cubicBezTo>
                    <a:pt x="301172" y="181277"/>
                    <a:pt x="293686" y="183230"/>
                    <a:pt x="299219" y="186159"/>
                  </a:cubicBezTo>
                  <a:cubicBezTo>
                    <a:pt x="304752" y="188763"/>
                    <a:pt x="303124" y="192017"/>
                    <a:pt x="311261" y="190716"/>
                  </a:cubicBezTo>
                  <a:cubicBezTo>
                    <a:pt x="319397" y="189739"/>
                    <a:pt x="322652" y="189739"/>
                    <a:pt x="327859" y="186159"/>
                  </a:cubicBezTo>
                  <a:cubicBezTo>
                    <a:pt x="333392" y="182579"/>
                    <a:pt x="330463" y="179325"/>
                    <a:pt x="323628" y="179325"/>
                  </a:cubicBezTo>
                  <a:cubicBezTo>
                    <a:pt x="316793" y="179325"/>
                    <a:pt x="319072" y="183230"/>
                    <a:pt x="314515" y="180952"/>
                  </a:cubicBezTo>
                  <a:lnTo>
                    <a:pt x="314515" y="18095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3" name="Freeform: Shape 2802">
              <a:extLst>
                <a:ext uri="{FF2B5EF4-FFF2-40B4-BE49-F238E27FC236}">
                  <a16:creationId xmlns:a16="http://schemas.microsoft.com/office/drawing/2014/main" id="{035D2933-15F6-4A6F-B893-8C55EFDE78B7}"/>
                </a:ext>
              </a:extLst>
            </p:cNvPr>
            <p:cNvSpPr/>
            <p:nvPr/>
          </p:nvSpPr>
          <p:spPr>
            <a:xfrm>
              <a:off x="7183826" y="3698686"/>
              <a:ext cx="24842" cy="52153"/>
            </a:xfrm>
            <a:custGeom>
              <a:avLst/>
              <a:gdLst>
                <a:gd name="connsiteX0" fmla="*/ 16361 w 24842"/>
                <a:gd name="connsiteY0" fmla="*/ 52154 h 52153"/>
                <a:gd name="connsiteX1" fmla="*/ 18965 w 24842"/>
                <a:gd name="connsiteY1" fmla="*/ 48574 h 52153"/>
                <a:gd name="connsiteX2" fmla="*/ 16687 w 24842"/>
                <a:gd name="connsiteY2" fmla="*/ 45970 h 52153"/>
                <a:gd name="connsiteX3" fmla="*/ 20267 w 24842"/>
                <a:gd name="connsiteY3" fmla="*/ 41739 h 52153"/>
                <a:gd name="connsiteX4" fmla="*/ 20918 w 24842"/>
                <a:gd name="connsiteY4" fmla="*/ 35230 h 52153"/>
                <a:gd name="connsiteX5" fmla="*/ 24823 w 24842"/>
                <a:gd name="connsiteY5" fmla="*/ 26768 h 52153"/>
                <a:gd name="connsiteX6" fmla="*/ 21243 w 24842"/>
                <a:gd name="connsiteY6" fmla="*/ 17005 h 52153"/>
                <a:gd name="connsiteX7" fmla="*/ 23522 w 24842"/>
                <a:gd name="connsiteY7" fmla="*/ 10496 h 52153"/>
                <a:gd name="connsiteX8" fmla="*/ 20592 w 24842"/>
                <a:gd name="connsiteY8" fmla="*/ 6590 h 52153"/>
                <a:gd name="connsiteX9" fmla="*/ 15711 w 24842"/>
                <a:gd name="connsiteY9" fmla="*/ 2034 h 52153"/>
                <a:gd name="connsiteX10" fmla="*/ 11154 w 24842"/>
                <a:gd name="connsiteY10" fmla="*/ 1383 h 52153"/>
                <a:gd name="connsiteX11" fmla="*/ 8225 w 24842"/>
                <a:gd name="connsiteY11" fmla="*/ 5289 h 52153"/>
                <a:gd name="connsiteX12" fmla="*/ 5947 w 24842"/>
                <a:gd name="connsiteY12" fmla="*/ 9520 h 52153"/>
                <a:gd name="connsiteX13" fmla="*/ 3994 w 24842"/>
                <a:gd name="connsiteY13" fmla="*/ 16354 h 52153"/>
                <a:gd name="connsiteX14" fmla="*/ 89 w 24842"/>
                <a:gd name="connsiteY14" fmla="*/ 28396 h 52153"/>
                <a:gd name="connsiteX15" fmla="*/ 740 w 24842"/>
                <a:gd name="connsiteY15" fmla="*/ 36207 h 52153"/>
                <a:gd name="connsiteX16" fmla="*/ 7249 w 24842"/>
                <a:gd name="connsiteY16" fmla="*/ 44994 h 52153"/>
                <a:gd name="connsiteX17" fmla="*/ 16361 w 24842"/>
                <a:gd name="connsiteY17" fmla="*/ 52154 h 52153"/>
                <a:gd name="connsiteX18" fmla="*/ 16361 w 24842"/>
                <a:gd name="connsiteY18" fmla="*/ 52154 h 5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42" h="52153">
                  <a:moveTo>
                    <a:pt x="16361" y="52154"/>
                  </a:moveTo>
                  <a:cubicBezTo>
                    <a:pt x="17338" y="51177"/>
                    <a:pt x="18640" y="49876"/>
                    <a:pt x="18965" y="48574"/>
                  </a:cubicBezTo>
                  <a:cubicBezTo>
                    <a:pt x="19616" y="45970"/>
                    <a:pt x="18314" y="47272"/>
                    <a:pt x="16687" y="45970"/>
                  </a:cubicBezTo>
                  <a:cubicBezTo>
                    <a:pt x="15059" y="44343"/>
                    <a:pt x="16687" y="44994"/>
                    <a:pt x="20267" y="41739"/>
                  </a:cubicBezTo>
                  <a:cubicBezTo>
                    <a:pt x="23522" y="38810"/>
                    <a:pt x="20918" y="39787"/>
                    <a:pt x="20918" y="35230"/>
                  </a:cubicBezTo>
                  <a:cubicBezTo>
                    <a:pt x="20918" y="30674"/>
                    <a:pt x="24498" y="30023"/>
                    <a:pt x="24823" y="26768"/>
                  </a:cubicBezTo>
                  <a:cubicBezTo>
                    <a:pt x="25149" y="23189"/>
                    <a:pt x="21243" y="19934"/>
                    <a:pt x="21243" y="17005"/>
                  </a:cubicBezTo>
                  <a:cubicBezTo>
                    <a:pt x="21243" y="14076"/>
                    <a:pt x="22870" y="13099"/>
                    <a:pt x="23522" y="10496"/>
                  </a:cubicBezTo>
                  <a:cubicBezTo>
                    <a:pt x="24172" y="7892"/>
                    <a:pt x="25800" y="6590"/>
                    <a:pt x="20592" y="6590"/>
                  </a:cubicBezTo>
                  <a:cubicBezTo>
                    <a:pt x="15385" y="6916"/>
                    <a:pt x="17338" y="4963"/>
                    <a:pt x="15711" y="2034"/>
                  </a:cubicBezTo>
                  <a:cubicBezTo>
                    <a:pt x="14083" y="-895"/>
                    <a:pt x="13758" y="-244"/>
                    <a:pt x="11154" y="1383"/>
                  </a:cubicBezTo>
                  <a:cubicBezTo>
                    <a:pt x="8550" y="3010"/>
                    <a:pt x="8225" y="3336"/>
                    <a:pt x="8225" y="5289"/>
                  </a:cubicBezTo>
                  <a:cubicBezTo>
                    <a:pt x="8225" y="7241"/>
                    <a:pt x="6923" y="8869"/>
                    <a:pt x="5947" y="9520"/>
                  </a:cubicBezTo>
                  <a:cubicBezTo>
                    <a:pt x="5296" y="10170"/>
                    <a:pt x="4320" y="12449"/>
                    <a:pt x="3994" y="16354"/>
                  </a:cubicBezTo>
                  <a:cubicBezTo>
                    <a:pt x="3669" y="20259"/>
                    <a:pt x="740" y="24490"/>
                    <a:pt x="89" y="28396"/>
                  </a:cubicBezTo>
                  <a:cubicBezTo>
                    <a:pt x="-237" y="30999"/>
                    <a:pt x="414" y="33929"/>
                    <a:pt x="740" y="36207"/>
                  </a:cubicBezTo>
                  <a:cubicBezTo>
                    <a:pt x="2367" y="39136"/>
                    <a:pt x="4645" y="42065"/>
                    <a:pt x="7249" y="44994"/>
                  </a:cubicBezTo>
                  <a:cubicBezTo>
                    <a:pt x="10503" y="48574"/>
                    <a:pt x="14083" y="51503"/>
                    <a:pt x="16361" y="52154"/>
                  </a:cubicBezTo>
                  <a:lnTo>
                    <a:pt x="16361" y="5215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4" name="Freeform: Shape 2803">
              <a:extLst>
                <a:ext uri="{FF2B5EF4-FFF2-40B4-BE49-F238E27FC236}">
                  <a16:creationId xmlns:a16="http://schemas.microsoft.com/office/drawing/2014/main" id="{80460B1A-F515-494A-A6E2-8480162B75BC}"/>
                </a:ext>
              </a:extLst>
            </p:cNvPr>
            <p:cNvSpPr/>
            <p:nvPr/>
          </p:nvSpPr>
          <p:spPr>
            <a:xfrm>
              <a:off x="6729760" y="3511957"/>
              <a:ext cx="589217" cy="472004"/>
            </a:xfrm>
            <a:custGeom>
              <a:avLst/>
              <a:gdLst>
                <a:gd name="connsiteX0" fmla="*/ 12840 w 589217"/>
                <a:gd name="connsiteY0" fmla="*/ 91778 h 472004"/>
                <a:gd name="connsiteX1" fmla="*/ 10236 w 589217"/>
                <a:gd name="connsiteY1" fmla="*/ 99914 h 472004"/>
                <a:gd name="connsiteX2" fmla="*/ 6331 w 589217"/>
                <a:gd name="connsiteY2" fmla="*/ 115536 h 472004"/>
                <a:gd name="connsiteX3" fmla="*/ 147 w 589217"/>
                <a:gd name="connsiteY3" fmla="*/ 127578 h 472004"/>
                <a:gd name="connsiteX4" fmla="*/ 2751 w 589217"/>
                <a:gd name="connsiteY4" fmla="*/ 130507 h 472004"/>
                <a:gd name="connsiteX5" fmla="*/ 6005 w 589217"/>
                <a:gd name="connsiteY5" fmla="*/ 126927 h 472004"/>
                <a:gd name="connsiteX6" fmla="*/ 12514 w 589217"/>
                <a:gd name="connsiteY6" fmla="*/ 127252 h 472004"/>
                <a:gd name="connsiteX7" fmla="*/ 17396 w 589217"/>
                <a:gd name="connsiteY7" fmla="*/ 128554 h 472004"/>
                <a:gd name="connsiteX8" fmla="*/ 25858 w 589217"/>
                <a:gd name="connsiteY8" fmla="*/ 140596 h 472004"/>
                <a:gd name="connsiteX9" fmla="*/ 40829 w 589217"/>
                <a:gd name="connsiteY9" fmla="*/ 164354 h 472004"/>
                <a:gd name="connsiteX10" fmla="*/ 50592 w 589217"/>
                <a:gd name="connsiteY10" fmla="*/ 179325 h 472004"/>
                <a:gd name="connsiteX11" fmla="*/ 60681 w 589217"/>
                <a:gd name="connsiteY11" fmla="*/ 190065 h 472004"/>
                <a:gd name="connsiteX12" fmla="*/ 60681 w 589217"/>
                <a:gd name="connsiteY12" fmla="*/ 197550 h 472004"/>
                <a:gd name="connsiteX13" fmla="*/ 76954 w 589217"/>
                <a:gd name="connsiteY13" fmla="*/ 216101 h 472004"/>
                <a:gd name="connsiteX14" fmla="*/ 80859 w 589217"/>
                <a:gd name="connsiteY14" fmla="*/ 234977 h 472004"/>
                <a:gd name="connsiteX15" fmla="*/ 85416 w 589217"/>
                <a:gd name="connsiteY15" fmla="*/ 241812 h 472004"/>
                <a:gd name="connsiteX16" fmla="*/ 96481 w 589217"/>
                <a:gd name="connsiteY16" fmla="*/ 245066 h 472004"/>
                <a:gd name="connsiteX17" fmla="*/ 109174 w 589217"/>
                <a:gd name="connsiteY17" fmla="*/ 256457 h 472004"/>
                <a:gd name="connsiteX18" fmla="*/ 114381 w 589217"/>
                <a:gd name="connsiteY18" fmla="*/ 264919 h 472004"/>
                <a:gd name="connsiteX19" fmla="*/ 120890 w 589217"/>
                <a:gd name="connsiteY19" fmla="*/ 278588 h 472004"/>
                <a:gd name="connsiteX20" fmla="*/ 130003 w 589217"/>
                <a:gd name="connsiteY20" fmla="*/ 297464 h 472004"/>
                <a:gd name="connsiteX21" fmla="*/ 126098 w 589217"/>
                <a:gd name="connsiteY21" fmla="*/ 302346 h 472004"/>
                <a:gd name="connsiteX22" fmla="*/ 127074 w 589217"/>
                <a:gd name="connsiteY22" fmla="*/ 311459 h 472004"/>
                <a:gd name="connsiteX23" fmla="*/ 129677 w 589217"/>
                <a:gd name="connsiteY23" fmla="*/ 336519 h 472004"/>
                <a:gd name="connsiteX24" fmla="*/ 135861 w 589217"/>
                <a:gd name="connsiteY24" fmla="*/ 343679 h 472004"/>
                <a:gd name="connsiteX25" fmla="*/ 146601 w 589217"/>
                <a:gd name="connsiteY25" fmla="*/ 358324 h 472004"/>
                <a:gd name="connsiteX26" fmla="*/ 155063 w 589217"/>
                <a:gd name="connsiteY26" fmla="*/ 359626 h 472004"/>
                <a:gd name="connsiteX27" fmla="*/ 165152 w 589217"/>
                <a:gd name="connsiteY27" fmla="*/ 367437 h 472004"/>
                <a:gd name="connsiteX28" fmla="*/ 172963 w 589217"/>
                <a:gd name="connsiteY28" fmla="*/ 379804 h 472004"/>
                <a:gd name="connsiteX29" fmla="*/ 185655 w 589217"/>
                <a:gd name="connsiteY29" fmla="*/ 400633 h 472004"/>
                <a:gd name="connsiteX30" fmla="*/ 198023 w 589217"/>
                <a:gd name="connsiteY30" fmla="*/ 423089 h 472004"/>
                <a:gd name="connsiteX31" fmla="*/ 218526 w 589217"/>
                <a:gd name="connsiteY31" fmla="*/ 443593 h 472004"/>
                <a:gd name="connsiteX32" fmla="*/ 219177 w 589217"/>
                <a:gd name="connsiteY32" fmla="*/ 454007 h 472004"/>
                <a:gd name="connsiteX33" fmla="*/ 225035 w 589217"/>
                <a:gd name="connsiteY33" fmla="*/ 455635 h 472004"/>
                <a:gd name="connsiteX34" fmla="*/ 231544 w 589217"/>
                <a:gd name="connsiteY34" fmla="*/ 470931 h 472004"/>
                <a:gd name="connsiteX35" fmla="*/ 231544 w 589217"/>
                <a:gd name="connsiteY35" fmla="*/ 470931 h 472004"/>
                <a:gd name="connsiteX36" fmla="*/ 241308 w 589217"/>
                <a:gd name="connsiteY36" fmla="*/ 463445 h 472004"/>
                <a:gd name="connsiteX37" fmla="*/ 241308 w 589217"/>
                <a:gd name="connsiteY37" fmla="*/ 463445 h 472004"/>
                <a:gd name="connsiteX38" fmla="*/ 240332 w 589217"/>
                <a:gd name="connsiteY38" fmla="*/ 458238 h 472004"/>
                <a:gd name="connsiteX39" fmla="*/ 239355 w 589217"/>
                <a:gd name="connsiteY39" fmla="*/ 450753 h 472004"/>
                <a:gd name="connsiteX40" fmla="*/ 242610 w 589217"/>
                <a:gd name="connsiteY40" fmla="*/ 444895 h 472004"/>
                <a:gd name="connsiteX41" fmla="*/ 245539 w 589217"/>
                <a:gd name="connsiteY41" fmla="*/ 440664 h 472004"/>
                <a:gd name="connsiteX42" fmla="*/ 253675 w 589217"/>
                <a:gd name="connsiteY42" fmla="*/ 440013 h 472004"/>
                <a:gd name="connsiteX43" fmla="*/ 255628 w 589217"/>
                <a:gd name="connsiteY43" fmla="*/ 440338 h 472004"/>
                <a:gd name="connsiteX44" fmla="*/ 259208 w 589217"/>
                <a:gd name="connsiteY44" fmla="*/ 442616 h 472004"/>
                <a:gd name="connsiteX45" fmla="*/ 265717 w 589217"/>
                <a:gd name="connsiteY45" fmla="*/ 446196 h 472004"/>
                <a:gd name="connsiteX46" fmla="*/ 282640 w 589217"/>
                <a:gd name="connsiteY46" fmla="*/ 443267 h 472004"/>
                <a:gd name="connsiteX47" fmla="*/ 293055 w 589217"/>
                <a:gd name="connsiteY47" fmla="*/ 441965 h 472004"/>
                <a:gd name="connsiteX48" fmla="*/ 325600 w 589217"/>
                <a:gd name="connsiteY48" fmla="*/ 443918 h 472004"/>
                <a:gd name="connsiteX49" fmla="*/ 342524 w 589217"/>
                <a:gd name="connsiteY49" fmla="*/ 445871 h 472004"/>
                <a:gd name="connsiteX50" fmla="*/ 342524 w 589217"/>
                <a:gd name="connsiteY50" fmla="*/ 445871 h 472004"/>
                <a:gd name="connsiteX51" fmla="*/ 345453 w 589217"/>
                <a:gd name="connsiteY51" fmla="*/ 449125 h 472004"/>
                <a:gd name="connsiteX52" fmla="*/ 345453 w 589217"/>
                <a:gd name="connsiteY52" fmla="*/ 449125 h 472004"/>
                <a:gd name="connsiteX53" fmla="*/ 350009 w 589217"/>
                <a:gd name="connsiteY53" fmla="*/ 453682 h 472004"/>
                <a:gd name="connsiteX54" fmla="*/ 356844 w 589217"/>
                <a:gd name="connsiteY54" fmla="*/ 452705 h 472004"/>
                <a:gd name="connsiteX55" fmla="*/ 360749 w 589217"/>
                <a:gd name="connsiteY55" fmla="*/ 450753 h 472004"/>
                <a:gd name="connsiteX56" fmla="*/ 360749 w 589217"/>
                <a:gd name="connsiteY56" fmla="*/ 450753 h 472004"/>
                <a:gd name="connsiteX57" fmla="*/ 364655 w 589217"/>
                <a:gd name="connsiteY57" fmla="*/ 444569 h 472004"/>
                <a:gd name="connsiteX58" fmla="*/ 383206 w 589217"/>
                <a:gd name="connsiteY58" fmla="*/ 419835 h 472004"/>
                <a:gd name="connsiteX59" fmla="*/ 383206 w 589217"/>
                <a:gd name="connsiteY59" fmla="*/ 419835 h 472004"/>
                <a:gd name="connsiteX60" fmla="*/ 386134 w 589217"/>
                <a:gd name="connsiteY60" fmla="*/ 417882 h 472004"/>
                <a:gd name="connsiteX61" fmla="*/ 409567 w 589217"/>
                <a:gd name="connsiteY61" fmla="*/ 406491 h 472004"/>
                <a:gd name="connsiteX62" fmla="*/ 460013 w 589217"/>
                <a:gd name="connsiteY62" fmla="*/ 400633 h 472004"/>
                <a:gd name="connsiteX63" fmla="*/ 489629 w 589217"/>
                <a:gd name="connsiteY63" fmla="*/ 395751 h 472004"/>
                <a:gd name="connsiteX64" fmla="*/ 517292 w 589217"/>
                <a:gd name="connsiteY64" fmla="*/ 386313 h 472004"/>
                <a:gd name="connsiteX65" fmla="*/ 570341 w 589217"/>
                <a:gd name="connsiteY65" fmla="*/ 367437 h 472004"/>
                <a:gd name="connsiteX66" fmla="*/ 579128 w 589217"/>
                <a:gd name="connsiteY66" fmla="*/ 347259 h 472004"/>
                <a:gd name="connsiteX67" fmla="*/ 589217 w 589217"/>
                <a:gd name="connsiteY67" fmla="*/ 312110 h 472004"/>
                <a:gd name="connsiteX68" fmla="*/ 584661 w 589217"/>
                <a:gd name="connsiteY68" fmla="*/ 299742 h 472004"/>
                <a:gd name="connsiteX69" fmla="*/ 578478 w 589217"/>
                <a:gd name="connsiteY69" fmla="*/ 289979 h 472004"/>
                <a:gd name="connsiteX70" fmla="*/ 530310 w 589217"/>
                <a:gd name="connsiteY70" fmla="*/ 284446 h 472004"/>
                <a:gd name="connsiteX71" fmla="*/ 507203 w 589217"/>
                <a:gd name="connsiteY71" fmla="*/ 281842 h 472004"/>
                <a:gd name="connsiteX72" fmla="*/ 498090 w 589217"/>
                <a:gd name="connsiteY72" fmla="*/ 273055 h 472004"/>
                <a:gd name="connsiteX73" fmla="*/ 486374 w 589217"/>
                <a:gd name="connsiteY73" fmla="*/ 257433 h 472004"/>
                <a:gd name="connsiteX74" fmla="*/ 484422 w 589217"/>
                <a:gd name="connsiteY74" fmla="*/ 250924 h 472004"/>
                <a:gd name="connsiteX75" fmla="*/ 484422 w 589217"/>
                <a:gd name="connsiteY75" fmla="*/ 249297 h 472004"/>
                <a:gd name="connsiteX76" fmla="*/ 482469 w 589217"/>
                <a:gd name="connsiteY76" fmla="*/ 244090 h 472004"/>
                <a:gd name="connsiteX77" fmla="*/ 477261 w 589217"/>
                <a:gd name="connsiteY77" fmla="*/ 241812 h 472004"/>
                <a:gd name="connsiteX78" fmla="*/ 469776 w 589217"/>
                <a:gd name="connsiteY78" fmla="*/ 240184 h 472004"/>
                <a:gd name="connsiteX79" fmla="*/ 469776 w 589217"/>
                <a:gd name="connsiteY79" fmla="*/ 239859 h 472004"/>
                <a:gd name="connsiteX80" fmla="*/ 459687 w 589217"/>
                <a:gd name="connsiteY80" fmla="*/ 232048 h 472004"/>
                <a:gd name="connsiteX81" fmla="*/ 451551 w 589217"/>
                <a:gd name="connsiteY81" fmla="*/ 220332 h 472004"/>
                <a:gd name="connsiteX82" fmla="*/ 448296 w 589217"/>
                <a:gd name="connsiteY82" fmla="*/ 215125 h 472004"/>
                <a:gd name="connsiteX83" fmla="*/ 442113 w 589217"/>
                <a:gd name="connsiteY83" fmla="*/ 203734 h 472004"/>
                <a:gd name="connsiteX84" fmla="*/ 432349 w 589217"/>
                <a:gd name="connsiteY84" fmla="*/ 190390 h 472004"/>
                <a:gd name="connsiteX85" fmla="*/ 433000 w 589217"/>
                <a:gd name="connsiteY85" fmla="*/ 183230 h 472004"/>
                <a:gd name="connsiteX86" fmla="*/ 437231 w 589217"/>
                <a:gd name="connsiteY86" fmla="*/ 187787 h 472004"/>
                <a:gd name="connsiteX87" fmla="*/ 439509 w 589217"/>
                <a:gd name="connsiteY87" fmla="*/ 177372 h 472004"/>
                <a:gd name="connsiteX88" fmla="*/ 432674 w 589217"/>
                <a:gd name="connsiteY88" fmla="*/ 171839 h 472004"/>
                <a:gd name="connsiteX89" fmla="*/ 435278 w 589217"/>
                <a:gd name="connsiteY89" fmla="*/ 167283 h 472004"/>
                <a:gd name="connsiteX90" fmla="*/ 427467 w 589217"/>
                <a:gd name="connsiteY90" fmla="*/ 159797 h 472004"/>
                <a:gd name="connsiteX91" fmla="*/ 408916 w 589217"/>
                <a:gd name="connsiteY91" fmla="*/ 146454 h 472004"/>
                <a:gd name="connsiteX92" fmla="*/ 413473 w 589217"/>
                <a:gd name="connsiteY92" fmla="*/ 142874 h 472004"/>
                <a:gd name="connsiteX93" fmla="*/ 401106 w 589217"/>
                <a:gd name="connsiteY93" fmla="*/ 140596 h 472004"/>
                <a:gd name="connsiteX94" fmla="*/ 398176 w 589217"/>
                <a:gd name="connsiteY94" fmla="*/ 131158 h 472004"/>
                <a:gd name="connsiteX95" fmla="*/ 391342 w 589217"/>
                <a:gd name="connsiteY95" fmla="*/ 114560 h 472004"/>
                <a:gd name="connsiteX96" fmla="*/ 379951 w 589217"/>
                <a:gd name="connsiteY96" fmla="*/ 114885 h 472004"/>
                <a:gd name="connsiteX97" fmla="*/ 369211 w 589217"/>
                <a:gd name="connsiteY97" fmla="*/ 113583 h 472004"/>
                <a:gd name="connsiteX98" fmla="*/ 365956 w 589217"/>
                <a:gd name="connsiteY98" fmla="*/ 107725 h 472004"/>
                <a:gd name="connsiteX99" fmla="*/ 364004 w 589217"/>
                <a:gd name="connsiteY99" fmla="*/ 103494 h 472004"/>
                <a:gd name="connsiteX100" fmla="*/ 364004 w 589217"/>
                <a:gd name="connsiteY100" fmla="*/ 103494 h 472004"/>
                <a:gd name="connsiteX101" fmla="*/ 346104 w 589217"/>
                <a:gd name="connsiteY101" fmla="*/ 99263 h 472004"/>
                <a:gd name="connsiteX102" fmla="*/ 337642 w 589217"/>
                <a:gd name="connsiteY102" fmla="*/ 97636 h 472004"/>
                <a:gd name="connsiteX103" fmla="*/ 301191 w 589217"/>
                <a:gd name="connsiteY103" fmla="*/ 96660 h 472004"/>
                <a:gd name="connsiteX104" fmla="*/ 285570 w 589217"/>
                <a:gd name="connsiteY104" fmla="*/ 94707 h 472004"/>
                <a:gd name="connsiteX105" fmla="*/ 245864 w 589217"/>
                <a:gd name="connsiteY105" fmla="*/ 63138 h 472004"/>
                <a:gd name="connsiteX106" fmla="*/ 216899 w 589217"/>
                <a:gd name="connsiteY106" fmla="*/ 39380 h 472004"/>
                <a:gd name="connsiteX107" fmla="*/ 192490 w 589217"/>
                <a:gd name="connsiteY107" fmla="*/ 23107 h 472004"/>
                <a:gd name="connsiteX108" fmla="*/ 169057 w 589217"/>
                <a:gd name="connsiteY108" fmla="*/ 9764 h 472004"/>
                <a:gd name="connsiteX109" fmla="*/ 134234 w 589217"/>
                <a:gd name="connsiteY109" fmla="*/ 0 h 472004"/>
                <a:gd name="connsiteX110" fmla="*/ 104292 w 589217"/>
                <a:gd name="connsiteY110" fmla="*/ 11065 h 472004"/>
                <a:gd name="connsiteX111" fmla="*/ 72072 w 589217"/>
                <a:gd name="connsiteY111" fmla="*/ 22131 h 472004"/>
                <a:gd name="connsiteX112" fmla="*/ 82161 w 589217"/>
                <a:gd name="connsiteY112" fmla="*/ 33522 h 472004"/>
                <a:gd name="connsiteX113" fmla="*/ 97458 w 589217"/>
                <a:gd name="connsiteY113" fmla="*/ 53374 h 472004"/>
                <a:gd name="connsiteX114" fmla="*/ 93226 w 589217"/>
                <a:gd name="connsiteY114" fmla="*/ 58582 h 472004"/>
                <a:gd name="connsiteX115" fmla="*/ 84765 w 589217"/>
                <a:gd name="connsiteY115" fmla="*/ 68020 h 472004"/>
                <a:gd name="connsiteX116" fmla="*/ 84765 w 589217"/>
                <a:gd name="connsiteY116" fmla="*/ 68020 h 472004"/>
                <a:gd name="connsiteX117" fmla="*/ 75978 w 589217"/>
                <a:gd name="connsiteY117" fmla="*/ 70298 h 472004"/>
                <a:gd name="connsiteX118" fmla="*/ 63610 w 589217"/>
                <a:gd name="connsiteY118" fmla="*/ 73227 h 472004"/>
                <a:gd name="connsiteX119" fmla="*/ 63610 w 589217"/>
                <a:gd name="connsiteY119" fmla="*/ 73227 h 472004"/>
                <a:gd name="connsiteX120" fmla="*/ 59705 w 589217"/>
                <a:gd name="connsiteY120" fmla="*/ 78109 h 472004"/>
                <a:gd name="connsiteX121" fmla="*/ 44408 w 589217"/>
                <a:gd name="connsiteY121" fmla="*/ 95032 h 472004"/>
                <a:gd name="connsiteX122" fmla="*/ 23254 w 589217"/>
                <a:gd name="connsiteY122" fmla="*/ 91127 h 472004"/>
                <a:gd name="connsiteX123" fmla="*/ 18698 w 589217"/>
                <a:gd name="connsiteY123" fmla="*/ 90151 h 472004"/>
                <a:gd name="connsiteX124" fmla="*/ 14792 w 589217"/>
                <a:gd name="connsiteY124" fmla="*/ 90801 h 472004"/>
                <a:gd name="connsiteX125" fmla="*/ 12840 w 589217"/>
                <a:gd name="connsiteY125" fmla="*/ 91778 h 472004"/>
                <a:gd name="connsiteX126" fmla="*/ 12840 w 589217"/>
                <a:gd name="connsiteY126" fmla="*/ 91778 h 472004"/>
                <a:gd name="connsiteX127" fmla="*/ 203555 w 589217"/>
                <a:gd name="connsiteY127" fmla="*/ 455309 h 472004"/>
                <a:gd name="connsiteX128" fmla="*/ 198999 w 589217"/>
                <a:gd name="connsiteY128" fmla="*/ 461493 h 472004"/>
                <a:gd name="connsiteX129" fmla="*/ 209088 w 589217"/>
                <a:gd name="connsiteY129" fmla="*/ 466049 h 472004"/>
                <a:gd name="connsiteX130" fmla="*/ 215597 w 589217"/>
                <a:gd name="connsiteY130" fmla="*/ 470931 h 472004"/>
                <a:gd name="connsiteX131" fmla="*/ 212668 w 589217"/>
                <a:gd name="connsiteY131" fmla="*/ 462144 h 472004"/>
                <a:gd name="connsiteX132" fmla="*/ 207461 w 589217"/>
                <a:gd name="connsiteY132" fmla="*/ 460516 h 472004"/>
                <a:gd name="connsiteX133" fmla="*/ 206159 w 589217"/>
                <a:gd name="connsiteY133" fmla="*/ 454984 h 472004"/>
                <a:gd name="connsiteX134" fmla="*/ 203555 w 589217"/>
                <a:gd name="connsiteY134" fmla="*/ 455309 h 472004"/>
                <a:gd name="connsiteX135" fmla="*/ 203555 w 589217"/>
                <a:gd name="connsiteY135" fmla="*/ 455309 h 47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89217" h="472004">
                  <a:moveTo>
                    <a:pt x="12840" y="91778"/>
                  </a:moveTo>
                  <a:cubicBezTo>
                    <a:pt x="12840" y="93405"/>
                    <a:pt x="11863" y="96009"/>
                    <a:pt x="10236" y="99914"/>
                  </a:cubicBezTo>
                  <a:cubicBezTo>
                    <a:pt x="7632" y="106098"/>
                    <a:pt x="7307" y="110654"/>
                    <a:pt x="6331" y="115536"/>
                  </a:cubicBezTo>
                  <a:cubicBezTo>
                    <a:pt x="5354" y="120418"/>
                    <a:pt x="798" y="125950"/>
                    <a:pt x="147" y="127578"/>
                  </a:cubicBezTo>
                  <a:cubicBezTo>
                    <a:pt x="-504" y="129205"/>
                    <a:pt x="1123" y="131158"/>
                    <a:pt x="2751" y="130507"/>
                  </a:cubicBezTo>
                  <a:cubicBezTo>
                    <a:pt x="4703" y="129856"/>
                    <a:pt x="5029" y="127578"/>
                    <a:pt x="6005" y="126927"/>
                  </a:cubicBezTo>
                  <a:cubicBezTo>
                    <a:pt x="6981" y="126601"/>
                    <a:pt x="9910" y="127252"/>
                    <a:pt x="12514" y="127252"/>
                  </a:cubicBezTo>
                  <a:cubicBezTo>
                    <a:pt x="15118" y="127252"/>
                    <a:pt x="15769" y="127578"/>
                    <a:pt x="17396" y="128554"/>
                  </a:cubicBezTo>
                  <a:cubicBezTo>
                    <a:pt x="19023" y="129530"/>
                    <a:pt x="23254" y="136365"/>
                    <a:pt x="25858" y="140596"/>
                  </a:cubicBezTo>
                  <a:cubicBezTo>
                    <a:pt x="28136" y="144827"/>
                    <a:pt x="38551" y="159797"/>
                    <a:pt x="40829" y="164354"/>
                  </a:cubicBezTo>
                  <a:cubicBezTo>
                    <a:pt x="43107" y="168910"/>
                    <a:pt x="48314" y="175745"/>
                    <a:pt x="50592" y="179325"/>
                  </a:cubicBezTo>
                  <a:cubicBezTo>
                    <a:pt x="52871" y="182905"/>
                    <a:pt x="55799" y="187461"/>
                    <a:pt x="60681" y="190065"/>
                  </a:cubicBezTo>
                  <a:cubicBezTo>
                    <a:pt x="65563" y="192994"/>
                    <a:pt x="59705" y="194621"/>
                    <a:pt x="60681" y="197550"/>
                  </a:cubicBezTo>
                  <a:cubicBezTo>
                    <a:pt x="61332" y="200479"/>
                    <a:pt x="74676" y="213172"/>
                    <a:pt x="76954" y="216101"/>
                  </a:cubicBezTo>
                  <a:cubicBezTo>
                    <a:pt x="79232" y="219030"/>
                    <a:pt x="79883" y="230746"/>
                    <a:pt x="80859" y="234977"/>
                  </a:cubicBezTo>
                  <a:cubicBezTo>
                    <a:pt x="81836" y="239534"/>
                    <a:pt x="83137" y="239534"/>
                    <a:pt x="85416" y="241812"/>
                  </a:cubicBezTo>
                  <a:cubicBezTo>
                    <a:pt x="87694" y="244090"/>
                    <a:pt x="95179" y="244415"/>
                    <a:pt x="96481" y="245066"/>
                  </a:cubicBezTo>
                  <a:cubicBezTo>
                    <a:pt x="98108" y="245717"/>
                    <a:pt x="105268" y="252226"/>
                    <a:pt x="109174" y="256457"/>
                  </a:cubicBezTo>
                  <a:cubicBezTo>
                    <a:pt x="113079" y="261014"/>
                    <a:pt x="113079" y="261664"/>
                    <a:pt x="114381" y="264919"/>
                  </a:cubicBezTo>
                  <a:cubicBezTo>
                    <a:pt x="115683" y="267848"/>
                    <a:pt x="118287" y="272079"/>
                    <a:pt x="120890" y="278588"/>
                  </a:cubicBezTo>
                  <a:cubicBezTo>
                    <a:pt x="123819" y="284772"/>
                    <a:pt x="129677" y="294861"/>
                    <a:pt x="130003" y="297464"/>
                  </a:cubicBezTo>
                  <a:cubicBezTo>
                    <a:pt x="130328" y="300068"/>
                    <a:pt x="128050" y="299742"/>
                    <a:pt x="126098" y="302346"/>
                  </a:cubicBezTo>
                  <a:cubicBezTo>
                    <a:pt x="124145" y="304950"/>
                    <a:pt x="126423" y="307228"/>
                    <a:pt x="127074" y="311459"/>
                  </a:cubicBezTo>
                  <a:cubicBezTo>
                    <a:pt x="127399" y="315690"/>
                    <a:pt x="128701" y="329684"/>
                    <a:pt x="129677" y="336519"/>
                  </a:cubicBezTo>
                  <a:cubicBezTo>
                    <a:pt x="130328" y="343353"/>
                    <a:pt x="133583" y="340424"/>
                    <a:pt x="135861" y="343679"/>
                  </a:cubicBezTo>
                  <a:cubicBezTo>
                    <a:pt x="138139" y="346933"/>
                    <a:pt x="144323" y="356046"/>
                    <a:pt x="146601" y="358324"/>
                  </a:cubicBezTo>
                  <a:cubicBezTo>
                    <a:pt x="148879" y="360602"/>
                    <a:pt x="151483" y="359300"/>
                    <a:pt x="155063" y="359626"/>
                  </a:cubicBezTo>
                  <a:cubicBezTo>
                    <a:pt x="158643" y="359951"/>
                    <a:pt x="162874" y="366135"/>
                    <a:pt x="165152" y="367437"/>
                  </a:cubicBezTo>
                  <a:cubicBezTo>
                    <a:pt x="167430" y="368413"/>
                    <a:pt x="169708" y="375898"/>
                    <a:pt x="172963" y="379804"/>
                  </a:cubicBezTo>
                  <a:cubicBezTo>
                    <a:pt x="175892" y="383709"/>
                    <a:pt x="181099" y="392171"/>
                    <a:pt x="185655" y="400633"/>
                  </a:cubicBezTo>
                  <a:cubicBezTo>
                    <a:pt x="190212" y="409095"/>
                    <a:pt x="194443" y="419184"/>
                    <a:pt x="198023" y="423089"/>
                  </a:cubicBezTo>
                  <a:cubicBezTo>
                    <a:pt x="201277" y="426995"/>
                    <a:pt x="216573" y="440338"/>
                    <a:pt x="218526" y="443593"/>
                  </a:cubicBezTo>
                  <a:cubicBezTo>
                    <a:pt x="220479" y="446847"/>
                    <a:pt x="218852" y="449125"/>
                    <a:pt x="219177" y="454007"/>
                  </a:cubicBezTo>
                  <a:cubicBezTo>
                    <a:pt x="219502" y="458889"/>
                    <a:pt x="222106" y="454007"/>
                    <a:pt x="225035" y="455635"/>
                  </a:cubicBezTo>
                  <a:cubicBezTo>
                    <a:pt x="227964" y="457262"/>
                    <a:pt x="230568" y="465398"/>
                    <a:pt x="231544" y="470931"/>
                  </a:cubicBezTo>
                  <a:lnTo>
                    <a:pt x="231544" y="470931"/>
                  </a:lnTo>
                  <a:cubicBezTo>
                    <a:pt x="236101" y="468002"/>
                    <a:pt x="240982" y="464747"/>
                    <a:pt x="241308" y="463445"/>
                  </a:cubicBezTo>
                  <a:lnTo>
                    <a:pt x="241308" y="463445"/>
                  </a:lnTo>
                  <a:cubicBezTo>
                    <a:pt x="241633" y="462795"/>
                    <a:pt x="240982" y="460516"/>
                    <a:pt x="240332" y="458238"/>
                  </a:cubicBezTo>
                  <a:cubicBezTo>
                    <a:pt x="239355" y="455309"/>
                    <a:pt x="238704" y="452380"/>
                    <a:pt x="239355" y="450753"/>
                  </a:cubicBezTo>
                  <a:cubicBezTo>
                    <a:pt x="240006" y="449451"/>
                    <a:pt x="241308" y="447173"/>
                    <a:pt x="242610" y="444895"/>
                  </a:cubicBezTo>
                  <a:cubicBezTo>
                    <a:pt x="243586" y="443267"/>
                    <a:pt x="244888" y="441640"/>
                    <a:pt x="245539" y="440664"/>
                  </a:cubicBezTo>
                  <a:cubicBezTo>
                    <a:pt x="247491" y="438711"/>
                    <a:pt x="251071" y="439362"/>
                    <a:pt x="253675" y="440013"/>
                  </a:cubicBezTo>
                  <a:cubicBezTo>
                    <a:pt x="254326" y="440338"/>
                    <a:pt x="255302" y="440338"/>
                    <a:pt x="255628" y="440338"/>
                  </a:cubicBezTo>
                  <a:cubicBezTo>
                    <a:pt x="256604" y="440338"/>
                    <a:pt x="257906" y="441315"/>
                    <a:pt x="259208" y="442616"/>
                  </a:cubicBezTo>
                  <a:cubicBezTo>
                    <a:pt x="261161" y="444244"/>
                    <a:pt x="263439" y="446847"/>
                    <a:pt x="265717" y="446196"/>
                  </a:cubicBezTo>
                  <a:cubicBezTo>
                    <a:pt x="268646" y="445545"/>
                    <a:pt x="276131" y="444244"/>
                    <a:pt x="282640" y="443267"/>
                  </a:cubicBezTo>
                  <a:cubicBezTo>
                    <a:pt x="287197" y="442616"/>
                    <a:pt x="291102" y="441965"/>
                    <a:pt x="293055" y="441965"/>
                  </a:cubicBezTo>
                  <a:cubicBezTo>
                    <a:pt x="295984" y="441965"/>
                    <a:pt x="312582" y="442942"/>
                    <a:pt x="325600" y="443918"/>
                  </a:cubicBezTo>
                  <a:cubicBezTo>
                    <a:pt x="334388" y="444569"/>
                    <a:pt x="341547" y="445220"/>
                    <a:pt x="342524" y="445871"/>
                  </a:cubicBezTo>
                  <a:lnTo>
                    <a:pt x="342524" y="445871"/>
                  </a:lnTo>
                  <a:cubicBezTo>
                    <a:pt x="343500" y="446522"/>
                    <a:pt x="344477" y="447824"/>
                    <a:pt x="345453" y="449125"/>
                  </a:cubicBezTo>
                  <a:lnTo>
                    <a:pt x="345453" y="449125"/>
                  </a:lnTo>
                  <a:cubicBezTo>
                    <a:pt x="347080" y="451078"/>
                    <a:pt x="348707" y="453682"/>
                    <a:pt x="350009" y="453682"/>
                  </a:cubicBezTo>
                  <a:cubicBezTo>
                    <a:pt x="351636" y="453682"/>
                    <a:pt x="354240" y="453356"/>
                    <a:pt x="356844" y="452705"/>
                  </a:cubicBezTo>
                  <a:cubicBezTo>
                    <a:pt x="358471" y="452054"/>
                    <a:pt x="360098" y="451729"/>
                    <a:pt x="360749" y="450753"/>
                  </a:cubicBezTo>
                  <a:lnTo>
                    <a:pt x="360749" y="450753"/>
                  </a:lnTo>
                  <a:cubicBezTo>
                    <a:pt x="361075" y="450102"/>
                    <a:pt x="362702" y="447824"/>
                    <a:pt x="364655" y="444569"/>
                  </a:cubicBezTo>
                  <a:cubicBezTo>
                    <a:pt x="369862" y="436433"/>
                    <a:pt x="378649" y="422764"/>
                    <a:pt x="383206" y="419835"/>
                  </a:cubicBezTo>
                  <a:lnTo>
                    <a:pt x="383206" y="419835"/>
                  </a:lnTo>
                  <a:cubicBezTo>
                    <a:pt x="383856" y="419184"/>
                    <a:pt x="385158" y="418533"/>
                    <a:pt x="386134" y="417882"/>
                  </a:cubicBezTo>
                  <a:cubicBezTo>
                    <a:pt x="392643" y="413326"/>
                    <a:pt x="401756" y="406817"/>
                    <a:pt x="409567" y="406491"/>
                  </a:cubicBezTo>
                  <a:cubicBezTo>
                    <a:pt x="414449" y="406166"/>
                    <a:pt x="439183" y="403562"/>
                    <a:pt x="460013" y="400633"/>
                  </a:cubicBezTo>
                  <a:cubicBezTo>
                    <a:pt x="474983" y="398680"/>
                    <a:pt x="487676" y="396727"/>
                    <a:pt x="489629" y="395751"/>
                  </a:cubicBezTo>
                  <a:cubicBezTo>
                    <a:pt x="491581" y="394775"/>
                    <a:pt x="503298" y="390869"/>
                    <a:pt x="517292" y="386313"/>
                  </a:cubicBezTo>
                  <a:cubicBezTo>
                    <a:pt x="539423" y="378827"/>
                    <a:pt x="567737" y="369715"/>
                    <a:pt x="570341" y="367437"/>
                  </a:cubicBezTo>
                  <a:cubicBezTo>
                    <a:pt x="572294" y="366135"/>
                    <a:pt x="575548" y="357348"/>
                    <a:pt x="579128" y="347259"/>
                  </a:cubicBezTo>
                  <a:cubicBezTo>
                    <a:pt x="584010" y="332288"/>
                    <a:pt x="589217" y="314713"/>
                    <a:pt x="589217" y="312110"/>
                  </a:cubicBezTo>
                  <a:cubicBezTo>
                    <a:pt x="589217" y="309832"/>
                    <a:pt x="587265" y="304624"/>
                    <a:pt x="584661" y="299742"/>
                  </a:cubicBezTo>
                  <a:cubicBezTo>
                    <a:pt x="582383" y="294861"/>
                    <a:pt x="579779" y="290630"/>
                    <a:pt x="578478" y="289979"/>
                  </a:cubicBezTo>
                  <a:cubicBezTo>
                    <a:pt x="576850" y="289328"/>
                    <a:pt x="550488" y="286399"/>
                    <a:pt x="530310" y="284446"/>
                  </a:cubicBezTo>
                  <a:cubicBezTo>
                    <a:pt x="518269" y="283144"/>
                    <a:pt x="508505" y="282168"/>
                    <a:pt x="507203" y="281842"/>
                  </a:cubicBezTo>
                  <a:cubicBezTo>
                    <a:pt x="505576" y="281517"/>
                    <a:pt x="501996" y="277612"/>
                    <a:pt x="498090" y="273055"/>
                  </a:cubicBezTo>
                  <a:cubicBezTo>
                    <a:pt x="492883" y="266872"/>
                    <a:pt x="487351" y="259061"/>
                    <a:pt x="486374" y="257433"/>
                  </a:cubicBezTo>
                  <a:cubicBezTo>
                    <a:pt x="485723" y="255806"/>
                    <a:pt x="484747" y="253203"/>
                    <a:pt x="484422" y="250924"/>
                  </a:cubicBezTo>
                  <a:cubicBezTo>
                    <a:pt x="484422" y="250273"/>
                    <a:pt x="484422" y="249948"/>
                    <a:pt x="484422" y="249297"/>
                  </a:cubicBezTo>
                  <a:cubicBezTo>
                    <a:pt x="482794" y="247995"/>
                    <a:pt x="482794" y="246043"/>
                    <a:pt x="482469" y="244090"/>
                  </a:cubicBezTo>
                  <a:cubicBezTo>
                    <a:pt x="482469" y="241812"/>
                    <a:pt x="481167" y="242788"/>
                    <a:pt x="477261" y="241812"/>
                  </a:cubicBezTo>
                  <a:cubicBezTo>
                    <a:pt x="473356" y="241161"/>
                    <a:pt x="471078" y="242137"/>
                    <a:pt x="469776" y="240184"/>
                  </a:cubicBezTo>
                  <a:cubicBezTo>
                    <a:pt x="469776" y="240184"/>
                    <a:pt x="469776" y="240184"/>
                    <a:pt x="469776" y="239859"/>
                  </a:cubicBezTo>
                  <a:cubicBezTo>
                    <a:pt x="466847" y="238883"/>
                    <a:pt x="462942" y="235628"/>
                    <a:pt x="459687" y="232048"/>
                  </a:cubicBezTo>
                  <a:cubicBezTo>
                    <a:pt x="456107" y="228468"/>
                    <a:pt x="452852" y="223912"/>
                    <a:pt x="451551" y="220332"/>
                  </a:cubicBezTo>
                  <a:cubicBezTo>
                    <a:pt x="450574" y="218705"/>
                    <a:pt x="449598" y="216752"/>
                    <a:pt x="448296" y="215125"/>
                  </a:cubicBezTo>
                  <a:cubicBezTo>
                    <a:pt x="445367" y="210243"/>
                    <a:pt x="444391" y="207639"/>
                    <a:pt x="442113" y="203734"/>
                  </a:cubicBezTo>
                  <a:cubicBezTo>
                    <a:pt x="439509" y="199828"/>
                    <a:pt x="435929" y="193970"/>
                    <a:pt x="432349" y="190390"/>
                  </a:cubicBezTo>
                  <a:cubicBezTo>
                    <a:pt x="428443" y="186485"/>
                    <a:pt x="432349" y="184857"/>
                    <a:pt x="433000" y="183230"/>
                  </a:cubicBezTo>
                  <a:cubicBezTo>
                    <a:pt x="433651" y="181603"/>
                    <a:pt x="435929" y="187787"/>
                    <a:pt x="437231" y="187787"/>
                  </a:cubicBezTo>
                  <a:cubicBezTo>
                    <a:pt x="438533" y="187787"/>
                    <a:pt x="440811" y="178674"/>
                    <a:pt x="439509" y="177372"/>
                  </a:cubicBezTo>
                  <a:cubicBezTo>
                    <a:pt x="438207" y="176070"/>
                    <a:pt x="434302" y="173467"/>
                    <a:pt x="432674" y="171839"/>
                  </a:cubicBezTo>
                  <a:cubicBezTo>
                    <a:pt x="431047" y="169887"/>
                    <a:pt x="436254" y="169236"/>
                    <a:pt x="435278" y="167283"/>
                  </a:cubicBezTo>
                  <a:cubicBezTo>
                    <a:pt x="434302" y="165330"/>
                    <a:pt x="429745" y="162727"/>
                    <a:pt x="427467" y="159797"/>
                  </a:cubicBezTo>
                  <a:cubicBezTo>
                    <a:pt x="425189" y="157194"/>
                    <a:pt x="416727" y="149383"/>
                    <a:pt x="408916" y="146454"/>
                  </a:cubicBezTo>
                  <a:cubicBezTo>
                    <a:pt x="401106" y="143525"/>
                    <a:pt x="411520" y="145152"/>
                    <a:pt x="413473" y="142874"/>
                  </a:cubicBezTo>
                  <a:cubicBezTo>
                    <a:pt x="415425" y="140596"/>
                    <a:pt x="404034" y="141247"/>
                    <a:pt x="401106" y="140596"/>
                  </a:cubicBezTo>
                  <a:cubicBezTo>
                    <a:pt x="398176" y="139619"/>
                    <a:pt x="399153" y="136365"/>
                    <a:pt x="398176" y="131158"/>
                  </a:cubicBezTo>
                  <a:cubicBezTo>
                    <a:pt x="397200" y="126276"/>
                    <a:pt x="393945" y="120092"/>
                    <a:pt x="391342" y="114560"/>
                  </a:cubicBezTo>
                  <a:cubicBezTo>
                    <a:pt x="388087" y="114885"/>
                    <a:pt x="383856" y="114885"/>
                    <a:pt x="379951" y="114885"/>
                  </a:cubicBezTo>
                  <a:cubicBezTo>
                    <a:pt x="374744" y="114885"/>
                    <a:pt x="370188" y="114560"/>
                    <a:pt x="369211" y="113583"/>
                  </a:cubicBezTo>
                  <a:cubicBezTo>
                    <a:pt x="367909" y="112607"/>
                    <a:pt x="366933" y="110003"/>
                    <a:pt x="365956" y="107725"/>
                  </a:cubicBezTo>
                  <a:cubicBezTo>
                    <a:pt x="365306" y="105772"/>
                    <a:pt x="364329" y="103494"/>
                    <a:pt x="364004" y="103494"/>
                  </a:cubicBezTo>
                  <a:lnTo>
                    <a:pt x="364004" y="103494"/>
                  </a:lnTo>
                  <a:cubicBezTo>
                    <a:pt x="363027" y="103169"/>
                    <a:pt x="353589" y="100891"/>
                    <a:pt x="346104" y="99263"/>
                  </a:cubicBezTo>
                  <a:cubicBezTo>
                    <a:pt x="341873" y="98287"/>
                    <a:pt x="338293" y="97636"/>
                    <a:pt x="337642" y="97636"/>
                  </a:cubicBezTo>
                  <a:cubicBezTo>
                    <a:pt x="336340" y="97636"/>
                    <a:pt x="315837" y="97636"/>
                    <a:pt x="301191" y="96660"/>
                  </a:cubicBezTo>
                  <a:cubicBezTo>
                    <a:pt x="293380" y="96334"/>
                    <a:pt x="286871" y="95683"/>
                    <a:pt x="285570" y="94707"/>
                  </a:cubicBezTo>
                  <a:cubicBezTo>
                    <a:pt x="283617" y="93405"/>
                    <a:pt x="263764" y="77458"/>
                    <a:pt x="245864" y="63138"/>
                  </a:cubicBezTo>
                  <a:cubicBezTo>
                    <a:pt x="231870" y="51747"/>
                    <a:pt x="218852" y="41333"/>
                    <a:pt x="216899" y="39380"/>
                  </a:cubicBezTo>
                  <a:cubicBezTo>
                    <a:pt x="214621" y="37102"/>
                    <a:pt x="203555" y="29942"/>
                    <a:pt x="192490" y="23107"/>
                  </a:cubicBezTo>
                  <a:cubicBezTo>
                    <a:pt x="181750" y="16598"/>
                    <a:pt x="171335" y="10415"/>
                    <a:pt x="169057" y="9764"/>
                  </a:cubicBezTo>
                  <a:cubicBezTo>
                    <a:pt x="164501" y="8462"/>
                    <a:pt x="138465" y="1302"/>
                    <a:pt x="134234" y="0"/>
                  </a:cubicBezTo>
                  <a:cubicBezTo>
                    <a:pt x="130654" y="1953"/>
                    <a:pt x="117635" y="6509"/>
                    <a:pt x="104292" y="11065"/>
                  </a:cubicBezTo>
                  <a:cubicBezTo>
                    <a:pt x="88345" y="16598"/>
                    <a:pt x="72072" y="22131"/>
                    <a:pt x="72072" y="22131"/>
                  </a:cubicBezTo>
                  <a:cubicBezTo>
                    <a:pt x="72072" y="22456"/>
                    <a:pt x="76954" y="27664"/>
                    <a:pt x="82161" y="33522"/>
                  </a:cubicBezTo>
                  <a:cubicBezTo>
                    <a:pt x="89647" y="41983"/>
                    <a:pt x="98434" y="51422"/>
                    <a:pt x="97458" y="53374"/>
                  </a:cubicBezTo>
                  <a:cubicBezTo>
                    <a:pt x="97132" y="54025"/>
                    <a:pt x="95505" y="56303"/>
                    <a:pt x="93226" y="58582"/>
                  </a:cubicBezTo>
                  <a:cubicBezTo>
                    <a:pt x="89972" y="62487"/>
                    <a:pt x="85416" y="67369"/>
                    <a:pt x="84765" y="68020"/>
                  </a:cubicBezTo>
                  <a:lnTo>
                    <a:pt x="84765" y="68020"/>
                  </a:lnTo>
                  <a:cubicBezTo>
                    <a:pt x="84114" y="68671"/>
                    <a:pt x="80208" y="69322"/>
                    <a:pt x="75978" y="70298"/>
                  </a:cubicBezTo>
                  <a:cubicBezTo>
                    <a:pt x="70445" y="71274"/>
                    <a:pt x="64261" y="72576"/>
                    <a:pt x="63610" y="73227"/>
                  </a:cubicBezTo>
                  <a:lnTo>
                    <a:pt x="63610" y="73227"/>
                  </a:lnTo>
                  <a:cubicBezTo>
                    <a:pt x="63285" y="73552"/>
                    <a:pt x="61658" y="75505"/>
                    <a:pt x="59705" y="78109"/>
                  </a:cubicBezTo>
                  <a:cubicBezTo>
                    <a:pt x="54498" y="84618"/>
                    <a:pt x="46036" y="94707"/>
                    <a:pt x="44408" y="95032"/>
                  </a:cubicBezTo>
                  <a:cubicBezTo>
                    <a:pt x="42781" y="95032"/>
                    <a:pt x="30414" y="92429"/>
                    <a:pt x="23254" y="91127"/>
                  </a:cubicBezTo>
                  <a:cubicBezTo>
                    <a:pt x="20651" y="90476"/>
                    <a:pt x="18698" y="90151"/>
                    <a:pt x="18698" y="90151"/>
                  </a:cubicBezTo>
                  <a:cubicBezTo>
                    <a:pt x="18372" y="90151"/>
                    <a:pt x="16420" y="90151"/>
                    <a:pt x="14792" y="90801"/>
                  </a:cubicBezTo>
                  <a:cubicBezTo>
                    <a:pt x="13490" y="91778"/>
                    <a:pt x="13165" y="91778"/>
                    <a:pt x="12840" y="91778"/>
                  </a:cubicBezTo>
                  <a:lnTo>
                    <a:pt x="12840" y="91778"/>
                  </a:lnTo>
                  <a:close/>
                  <a:moveTo>
                    <a:pt x="203555" y="455309"/>
                  </a:moveTo>
                  <a:cubicBezTo>
                    <a:pt x="202579" y="458238"/>
                    <a:pt x="198348" y="458889"/>
                    <a:pt x="198999" y="461493"/>
                  </a:cubicBezTo>
                  <a:cubicBezTo>
                    <a:pt x="199975" y="464096"/>
                    <a:pt x="205508" y="462795"/>
                    <a:pt x="209088" y="466049"/>
                  </a:cubicBezTo>
                  <a:cubicBezTo>
                    <a:pt x="212668" y="469304"/>
                    <a:pt x="215923" y="474185"/>
                    <a:pt x="215597" y="470931"/>
                  </a:cubicBezTo>
                  <a:cubicBezTo>
                    <a:pt x="215271" y="467676"/>
                    <a:pt x="215271" y="463445"/>
                    <a:pt x="212668" y="462144"/>
                  </a:cubicBezTo>
                  <a:cubicBezTo>
                    <a:pt x="210064" y="460842"/>
                    <a:pt x="207786" y="463120"/>
                    <a:pt x="207461" y="460516"/>
                  </a:cubicBezTo>
                  <a:cubicBezTo>
                    <a:pt x="207135" y="457913"/>
                    <a:pt x="208437" y="456611"/>
                    <a:pt x="206159" y="454984"/>
                  </a:cubicBezTo>
                  <a:cubicBezTo>
                    <a:pt x="204206" y="453356"/>
                    <a:pt x="203230" y="450753"/>
                    <a:pt x="203555" y="455309"/>
                  </a:cubicBezTo>
                  <a:lnTo>
                    <a:pt x="203555" y="45530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5" name="Freeform: Shape 2804">
              <a:extLst>
                <a:ext uri="{FF2B5EF4-FFF2-40B4-BE49-F238E27FC236}">
                  <a16:creationId xmlns:a16="http://schemas.microsoft.com/office/drawing/2014/main" id="{3B2E11D2-7385-4406-AD31-403E28B5B9BC}"/>
                </a:ext>
              </a:extLst>
            </p:cNvPr>
            <p:cNvSpPr/>
            <p:nvPr/>
          </p:nvSpPr>
          <p:spPr>
            <a:xfrm>
              <a:off x="6663643" y="3536366"/>
              <a:ext cx="73559" cy="111962"/>
            </a:xfrm>
            <a:custGeom>
              <a:avLst/>
              <a:gdLst>
                <a:gd name="connsiteX0" fmla="*/ 61708 w 73559"/>
                <a:gd name="connsiteY0" fmla="*/ 0 h 111962"/>
                <a:gd name="connsiteX1" fmla="*/ 54874 w 73559"/>
                <a:gd name="connsiteY1" fmla="*/ 5207 h 111962"/>
                <a:gd name="connsiteX2" fmla="*/ 41530 w 73559"/>
                <a:gd name="connsiteY2" fmla="*/ 10740 h 111962"/>
                <a:gd name="connsiteX3" fmla="*/ 22979 w 73559"/>
                <a:gd name="connsiteY3" fmla="*/ 11716 h 111962"/>
                <a:gd name="connsiteX4" fmla="*/ 14843 w 73559"/>
                <a:gd name="connsiteY4" fmla="*/ 12367 h 111962"/>
                <a:gd name="connsiteX5" fmla="*/ 2801 w 73559"/>
                <a:gd name="connsiteY5" fmla="*/ 6183 h 111962"/>
                <a:gd name="connsiteX6" fmla="*/ 198 w 73559"/>
                <a:gd name="connsiteY6" fmla="*/ 10415 h 111962"/>
                <a:gd name="connsiteX7" fmla="*/ 1825 w 73559"/>
                <a:gd name="connsiteY7" fmla="*/ 14320 h 111962"/>
                <a:gd name="connsiteX8" fmla="*/ 1825 w 73559"/>
                <a:gd name="connsiteY8" fmla="*/ 14320 h 111962"/>
                <a:gd name="connsiteX9" fmla="*/ 1825 w 73559"/>
                <a:gd name="connsiteY9" fmla="*/ 17574 h 111962"/>
                <a:gd name="connsiteX10" fmla="*/ 3778 w 73559"/>
                <a:gd name="connsiteY10" fmla="*/ 26362 h 111962"/>
                <a:gd name="connsiteX11" fmla="*/ 3778 w 73559"/>
                <a:gd name="connsiteY11" fmla="*/ 26362 h 111962"/>
                <a:gd name="connsiteX12" fmla="*/ 7683 w 73559"/>
                <a:gd name="connsiteY12" fmla="*/ 32871 h 111962"/>
                <a:gd name="connsiteX13" fmla="*/ 9961 w 73559"/>
                <a:gd name="connsiteY13" fmla="*/ 39054 h 111962"/>
                <a:gd name="connsiteX14" fmla="*/ 10287 w 73559"/>
                <a:gd name="connsiteY14" fmla="*/ 48167 h 111962"/>
                <a:gd name="connsiteX15" fmla="*/ 12890 w 73559"/>
                <a:gd name="connsiteY15" fmla="*/ 52073 h 111962"/>
                <a:gd name="connsiteX16" fmla="*/ 14843 w 73559"/>
                <a:gd name="connsiteY16" fmla="*/ 61511 h 111962"/>
                <a:gd name="connsiteX17" fmla="*/ 26559 w 73559"/>
                <a:gd name="connsiteY17" fmla="*/ 73227 h 111962"/>
                <a:gd name="connsiteX18" fmla="*/ 29489 w 73559"/>
                <a:gd name="connsiteY18" fmla="*/ 87221 h 111962"/>
                <a:gd name="connsiteX19" fmla="*/ 36648 w 73559"/>
                <a:gd name="connsiteY19" fmla="*/ 96985 h 111962"/>
                <a:gd name="connsiteX20" fmla="*/ 55850 w 73559"/>
                <a:gd name="connsiteY20" fmla="*/ 111956 h 111962"/>
                <a:gd name="connsiteX21" fmla="*/ 63335 w 73559"/>
                <a:gd name="connsiteY21" fmla="*/ 96009 h 111962"/>
                <a:gd name="connsiteX22" fmla="*/ 71472 w 73559"/>
                <a:gd name="connsiteY22" fmla="*/ 69972 h 111962"/>
                <a:gd name="connsiteX23" fmla="*/ 73425 w 73559"/>
                <a:gd name="connsiteY23" fmla="*/ 65742 h 111962"/>
                <a:gd name="connsiteX24" fmla="*/ 73099 w 73559"/>
                <a:gd name="connsiteY24" fmla="*/ 59883 h 111962"/>
                <a:gd name="connsiteX25" fmla="*/ 65939 w 73559"/>
                <a:gd name="connsiteY25" fmla="*/ 38078 h 111962"/>
                <a:gd name="connsiteX26" fmla="*/ 59755 w 73559"/>
                <a:gd name="connsiteY26" fmla="*/ 18225 h 111962"/>
                <a:gd name="connsiteX27" fmla="*/ 60081 w 73559"/>
                <a:gd name="connsiteY27" fmla="*/ 8462 h 111962"/>
                <a:gd name="connsiteX28" fmla="*/ 60081 w 73559"/>
                <a:gd name="connsiteY28" fmla="*/ 8462 h 111962"/>
                <a:gd name="connsiteX29" fmla="*/ 61057 w 73559"/>
                <a:gd name="connsiteY29" fmla="*/ 6509 h 111962"/>
                <a:gd name="connsiteX30" fmla="*/ 61708 w 73559"/>
                <a:gd name="connsiteY30" fmla="*/ 0 h 111962"/>
                <a:gd name="connsiteX31" fmla="*/ 61708 w 73559"/>
                <a:gd name="connsiteY31" fmla="*/ 0 h 11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3559" h="111962">
                  <a:moveTo>
                    <a:pt x="61708" y="0"/>
                  </a:moveTo>
                  <a:cubicBezTo>
                    <a:pt x="59755" y="1953"/>
                    <a:pt x="57803" y="3580"/>
                    <a:pt x="54874" y="5207"/>
                  </a:cubicBezTo>
                  <a:cubicBezTo>
                    <a:pt x="49992" y="7811"/>
                    <a:pt x="48690" y="8462"/>
                    <a:pt x="41530" y="10740"/>
                  </a:cubicBezTo>
                  <a:cubicBezTo>
                    <a:pt x="34370" y="13018"/>
                    <a:pt x="29163" y="11065"/>
                    <a:pt x="22979" y="11716"/>
                  </a:cubicBezTo>
                  <a:cubicBezTo>
                    <a:pt x="16796" y="12367"/>
                    <a:pt x="20701" y="12042"/>
                    <a:pt x="14843" y="12367"/>
                  </a:cubicBezTo>
                  <a:cubicBezTo>
                    <a:pt x="8985" y="12693"/>
                    <a:pt x="8334" y="9764"/>
                    <a:pt x="2801" y="6183"/>
                  </a:cubicBezTo>
                  <a:cubicBezTo>
                    <a:pt x="-2406" y="2929"/>
                    <a:pt x="1499" y="7811"/>
                    <a:pt x="198" y="10415"/>
                  </a:cubicBezTo>
                  <a:cubicBezTo>
                    <a:pt x="848" y="12042"/>
                    <a:pt x="1499" y="13344"/>
                    <a:pt x="1825" y="14320"/>
                  </a:cubicBezTo>
                  <a:lnTo>
                    <a:pt x="1825" y="14320"/>
                  </a:lnTo>
                  <a:cubicBezTo>
                    <a:pt x="2150" y="15296"/>
                    <a:pt x="1825" y="16273"/>
                    <a:pt x="1825" y="17574"/>
                  </a:cubicBezTo>
                  <a:cubicBezTo>
                    <a:pt x="1825" y="19853"/>
                    <a:pt x="1499" y="23107"/>
                    <a:pt x="3778" y="26362"/>
                  </a:cubicBezTo>
                  <a:lnTo>
                    <a:pt x="3778" y="26362"/>
                  </a:lnTo>
                  <a:cubicBezTo>
                    <a:pt x="5405" y="28965"/>
                    <a:pt x="6707" y="30918"/>
                    <a:pt x="7683" y="32871"/>
                  </a:cubicBezTo>
                  <a:cubicBezTo>
                    <a:pt x="8659" y="34824"/>
                    <a:pt x="9636" y="36776"/>
                    <a:pt x="9961" y="39054"/>
                  </a:cubicBezTo>
                  <a:cubicBezTo>
                    <a:pt x="10287" y="41007"/>
                    <a:pt x="10287" y="44587"/>
                    <a:pt x="10287" y="48167"/>
                  </a:cubicBezTo>
                  <a:cubicBezTo>
                    <a:pt x="10937" y="49143"/>
                    <a:pt x="11589" y="50120"/>
                    <a:pt x="12890" y="52073"/>
                  </a:cubicBezTo>
                  <a:cubicBezTo>
                    <a:pt x="15494" y="55652"/>
                    <a:pt x="13216" y="57605"/>
                    <a:pt x="14843" y="61511"/>
                  </a:cubicBezTo>
                  <a:cubicBezTo>
                    <a:pt x="16470" y="65416"/>
                    <a:pt x="23630" y="70298"/>
                    <a:pt x="26559" y="73227"/>
                  </a:cubicBezTo>
                  <a:cubicBezTo>
                    <a:pt x="29814" y="76482"/>
                    <a:pt x="28837" y="82665"/>
                    <a:pt x="29489" y="87221"/>
                  </a:cubicBezTo>
                  <a:cubicBezTo>
                    <a:pt x="30139" y="91778"/>
                    <a:pt x="34370" y="94056"/>
                    <a:pt x="36648" y="96985"/>
                  </a:cubicBezTo>
                  <a:cubicBezTo>
                    <a:pt x="38926" y="99914"/>
                    <a:pt x="54874" y="112281"/>
                    <a:pt x="55850" y="111956"/>
                  </a:cubicBezTo>
                  <a:cubicBezTo>
                    <a:pt x="56826" y="111630"/>
                    <a:pt x="61708" y="98938"/>
                    <a:pt x="63335" y="96009"/>
                  </a:cubicBezTo>
                  <a:cubicBezTo>
                    <a:pt x="64637" y="93080"/>
                    <a:pt x="70821" y="73552"/>
                    <a:pt x="71472" y="69972"/>
                  </a:cubicBezTo>
                  <a:cubicBezTo>
                    <a:pt x="71797" y="68345"/>
                    <a:pt x="72448" y="66718"/>
                    <a:pt x="73425" y="65742"/>
                  </a:cubicBezTo>
                  <a:cubicBezTo>
                    <a:pt x="73750" y="63789"/>
                    <a:pt x="73425" y="61511"/>
                    <a:pt x="73099" y="59883"/>
                  </a:cubicBezTo>
                  <a:cubicBezTo>
                    <a:pt x="72123" y="57605"/>
                    <a:pt x="69194" y="47842"/>
                    <a:pt x="65939" y="38078"/>
                  </a:cubicBezTo>
                  <a:cubicBezTo>
                    <a:pt x="63335" y="30267"/>
                    <a:pt x="61057" y="22456"/>
                    <a:pt x="59755" y="18225"/>
                  </a:cubicBezTo>
                  <a:cubicBezTo>
                    <a:pt x="57803" y="11391"/>
                    <a:pt x="58779" y="10089"/>
                    <a:pt x="60081" y="8462"/>
                  </a:cubicBezTo>
                  <a:lnTo>
                    <a:pt x="60081" y="8462"/>
                  </a:lnTo>
                  <a:cubicBezTo>
                    <a:pt x="60407" y="7811"/>
                    <a:pt x="61057" y="7485"/>
                    <a:pt x="61057" y="6509"/>
                  </a:cubicBezTo>
                  <a:cubicBezTo>
                    <a:pt x="62034" y="5207"/>
                    <a:pt x="62034" y="2604"/>
                    <a:pt x="61708" y="0"/>
                  </a:cubicBezTo>
                  <a:lnTo>
                    <a:pt x="61708"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6" name="Freeform: Shape 2805">
              <a:extLst>
                <a:ext uri="{FF2B5EF4-FFF2-40B4-BE49-F238E27FC236}">
                  <a16:creationId xmlns:a16="http://schemas.microsoft.com/office/drawing/2014/main" id="{D9AC94EE-959B-4CF0-95BD-223A9F909FD5}"/>
                </a:ext>
              </a:extLst>
            </p:cNvPr>
            <p:cNvSpPr/>
            <p:nvPr/>
          </p:nvSpPr>
          <p:spPr>
            <a:xfrm>
              <a:off x="6725011" y="3486572"/>
              <a:ext cx="34838" cy="109352"/>
            </a:xfrm>
            <a:custGeom>
              <a:avLst/>
              <a:gdLst>
                <a:gd name="connsiteX0" fmla="*/ 20193 w 34838"/>
                <a:gd name="connsiteY0" fmla="*/ 0 h 109352"/>
                <a:gd name="connsiteX1" fmla="*/ 19867 w 34838"/>
                <a:gd name="connsiteY1" fmla="*/ 2604 h 109352"/>
                <a:gd name="connsiteX2" fmla="*/ 13358 w 34838"/>
                <a:gd name="connsiteY2" fmla="*/ 22131 h 109352"/>
                <a:gd name="connsiteX3" fmla="*/ 4246 w 34838"/>
                <a:gd name="connsiteY3" fmla="*/ 45238 h 109352"/>
                <a:gd name="connsiteX4" fmla="*/ 2618 w 34838"/>
                <a:gd name="connsiteY4" fmla="*/ 47191 h 109352"/>
                <a:gd name="connsiteX5" fmla="*/ 2944 w 34838"/>
                <a:gd name="connsiteY5" fmla="*/ 48167 h 109352"/>
                <a:gd name="connsiteX6" fmla="*/ 2618 w 34838"/>
                <a:gd name="connsiteY6" fmla="*/ 57280 h 109352"/>
                <a:gd name="connsiteX7" fmla="*/ 991 w 34838"/>
                <a:gd name="connsiteY7" fmla="*/ 60209 h 109352"/>
                <a:gd name="connsiteX8" fmla="*/ 991 w 34838"/>
                <a:gd name="connsiteY8" fmla="*/ 60209 h 109352"/>
                <a:gd name="connsiteX9" fmla="*/ 991 w 34838"/>
                <a:gd name="connsiteY9" fmla="*/ 67694 h 109352"/>
                <a:gd name="connsiteX10" fmla="*/ 7175 w 34838"/>
                <a:gd name="connsiteY10" fmla="*/ 87221 h 109352"/>
                <a:gd name="connsiteX11" fmla="*/ 14335 w 34838"/>
                <a:gd name="connsiteY11" fmla="*/ 108701 h 109352"/>
                <a:gd name="connsiteX12" fmla="*/ 14660 w 34838"/>
                <a:gd name="connsiteY12" fmla="*/ 109352 h 109352"/>
                <a:gd name="connsiteX13" fmla="*/ 30607 w 34838"/>
                <a:gd name="connsiteY13" fmla="*/ 50771 h 109352"/>
                <a:gd name="connsiteX14" fmla="*/ 17589 w 34838"/>
                <a:gd name="connsiteY14" fmla="*/ 54351 h 109352"/>
                <a:gd name="connsiteX15" fmla="*/ 15962 w 34838"/>
                <a:gd name="connsiteY15" fmla="*/ 46540 h 109352"/>
                <a:gd name="connsiteX16" fmla="*/ 15962 w 34838"/>
                <a:gd name="connsiteY16" fmla="*/ 46540 h 109352"/>
                <a:gd name="connsiteX17" fmla="*/ 15962 w 34838"/>
                <a:gd name="connsiteY17" fmla="*/ 46540 h 109352"/>
                <a:gd name="connsiteX18" fmla="*/ 19867 w 34838"/>
                <a:gd name="connsiteY18" fmla="*/ 41983 h 109352"/>
                <a:gd name="connsiteX19" fmla="*/ 23122 w 34838"/>
                <a:gd name="connsiteY19" fmla="*/ 39054 h 109352"/>
                <a:gd name="connsiteX20" fmla="*/ 21495 w 34838"/>
                <a:gd name="connsiteY20" fmla="*/ 36125 h 109352"/>
                <a:gd name="connsiteX21" fmla="*/ 18891 w 34838"/>
                <a:gd name="connsiteY21" fmla="*/ 31243 h 109352"/>
                <a:gd name="connsiteX22" fmla="*/ 18891 w 34838"/>
                <a:gd name="connsiteY22" fmla="*/ 31243 h 109352"/>
                <a:gd name="connsiteX23" fmla="*/ 18891 w 34838"/>
                <a:gd name="connsiteY23" fmla="*/ 31243 h 109352"/>
                <a:gd name="connsiteX24" fmla="*/ 18891 w 34838"/>
                <a:gd name="connsiteY24" fmla="*/ 31243 h 109352"/>
                <a:gd name="connsiteX25" fmla="*/ 21820 w 34838"/>
                <a:gd name="connsiteY25" fmla="*/ 23107 h 109352"/>
                <a:gd name="connsiteX26" fmla="*/ 26051 w 34838"/>
                <a:gd name="connsiteY26" fmla="*/ 17249 h 109352"/>
                <a:gd name="connsiteX27" fmla="*/ 26051 w 34838"/>
                <a:gd name="connsiteY27" fmla="*/ 17249 h 109352"/>
                <a:gd name="connsiteX28" fmla="*/ 26051 w 34838"/>
                <a:gd name="connsiteY28" fmla="*/ 17249 h 109352"/>
                <a:gd name="connsiteX29" fmla="*/ 29957 w 34838"/>
                <a:gd name="connsiteY29" fmla="*/ 18876 h 109352"/>
                <a:gd name="connsiteX30" fmla="*/ 32560 w 34838"/>
                <a:gd name="connsiteY30" fmla="*/ 20178 h 109352"/>
                <a:gd name="connsiteX31" fmla="*/ 32885 w 34838"/>
                <a:gd name="connsiteY31" fmla="*/ 17574 h 109352"/>
                <a:gd name="connsiteX32" fmla="*/ 32885 w 34838"/>
                <a:gd name="connsiteY32" fmla="*/ 17574 h 109352"/>
                <a:gd name="connsiteX33" fmla="*/ 34513 w 34838"/>
                <a:gd name="connsiteY33" fmla="*/ 10089 h 109352"/>
                <a:gd name="connsiteX34" fmla="*/ 34838 w 34838"/>
                <a:gd name="connsiteY34" fmla="*/ 0 h 109352"/>
                <a:gd name="connsiteX35" fmla="*/ 27353 w 34838"/>
                <a:gd name="connsiteY35" fmla="*/ 651 h 109352"/>
                <a:gd name="connsiteX36" fmla="*/ 20193 w 34838"/>
                <a:gd name="connsiteY36" fmla="*/ 0 h 109352"/>
                <a:gd name="connsiteX37" fmla="*/ 20193 w 34838"/>
                <a:gd name="connsiteY37" fmla="*/ 0 h 10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838" h="109352">
                  <a:moveTo>
                    <a:pt x="20193" y="0"/>
                  </a:moveTo>
                  <a:cubicBezTo>
                    <a:pt x="20193" y="651"/>
                    <a:pt x="20193" y="1302"/>
                    <a:pt x="19867" y="2604"/>
                  </a:cubicBezTo>
                  <a:cubicBezTo>
                    <a:pt x="19217" y="6834"/>
                    <a:pt x="16939" y="13018"/>
                    <a:pt x="13358" y="22131"/>
                  </a:cubicBezTo>
                  <a:cubicBezTo>
                    <a:pt x="9453" y="31243"/>
                    <a:pt x="7826" y="41007"/>
                    <a:pt x="4246" y="45238"/>
                  </a:cubicBezTo>
                  <a:cubicBezTo>
                    <a:pt x="3595" y="45889"/>
                    <a:pt x="3269" y="46540"/>
                    <a:pt x="2618" y="47191"/>
                  </a:cubicBezTo>
                  <a:cubicBezTo>
                    <a:pt x="2618" y="47516"/>
                    <a:pt x="2618" y="47841"/>
                    <a:pt x="2944" y="48167"/>
                  </a:cubicBezTo>
                  <a:cubicBezTo>
                    <a:pt x="3269" y="51422"/>
                    <a:pt x="3269" y="55001"/>
                    <a:pt x="2618" y="57280"/>
                  </a:cubicBezTo>
                  <a:cubicBezTo>
                    <a:pt x="2293" y="58582"/>
                    <a:pt x="1642" y="59558"/>
                    <a:pt x="991" y="60209"/>
                  </a:cubicBezTo>
                  <a:lnTo>
                    <a:pt x="991" y="60209"/>
                  </a:lnTo>
                  <a:cubicBezTo>
                    <a:pt x="15" y="61185"/>
                    <a:pt x="-636" y="62161"/>
                    <a:pt x="991" y="67694"/>
                  </a:cubicBezTo>
                  <a:cubicBezTo>
                    <a:pt x="1967" y="71600"/>
                    <a:pt x="4571" y="79410"/>
                    <a:pt x="7175" y="87221"/>
                  </a:cubicBezTo>
                  <a:cubicBezTo>
                    <a:pt x="10429" y="96985"/>
                    <a:pt x="13358" y="106749"/>
                    <a:pt x="14335" y="108701"/>
                  </a:cubicBezTo>
                  <a:cubicBezTo>
                    <a:pt x="14335" y="109027"/>
                    <a:pt x="14660" y="109027"/>
                    <a:pt x="14660" y="109352"/>
                  </a:cubicBezTo>
                  <a:cubicBezTo>
                    <a:pt x="19217" y="91778"/>
                    <a:pt x="28004" y="57931"/>
                    <a:pt x="30607" y="50771"/>
                  </a:cubicBezTo>
                  <a:cubicBezTo>
                    <a:pt x="26376" y="52723"/>
                    <a:pt x="18891" y="55978"/>
                    <a:pt x="17589" y="54351"/>
                  </a:cubicBezTo>
                  <a:cubicBezTo>
                    <a:pt x="15962" y="52398"/>
                    <a:pt x="15962" y="48492"/>
                    <a:pt x="15962" y="46540"/>
                  </a:cubicBezTo>
                  <a:lnTo>
                    <a:pt x="15962" y="46540"/>
                  </a:lnTo>
                  <a:lnTo>
                    <a:pt x="15962" y="46540"/>
                  </a:lnTo>
                  <a:cubicBezTo>
                    <a:pt x="15962" y="44913"/>
                    <a:pt x="17915" y="43611"/>
                    <a:pt x="19867" y="41983"/>
                  </a:cubicBezTo>
                  <a:cubicBezTo>
                    <a:pt x="21169" y="40682"/>
                    <a:pt x="22796" y="39705"/>
                    <a:pt x="23122" y="39054"/>
                  </a:cubicBezTo>
                  <a:cubicBezTo>
                    <a:pt x="23448" y="38729"/>
                    <a:pt x="22471" y="37427"/>
                    <a:pt x="21495" y="36125"/>
                  </a:cubicBezTo>
                  <a:cubicBezTo>
                    <a:pt x="20193" y="34498"/>
                    <a:pt x="18891" y="32871"/>
                    <a:pt x="18891" y="31243"/>
                  </a:cubicBezTo>
                  <a:lnTo>
                    <a:pt x="18891" y="31243"/>
                  </a:lnTo>
                  <a:lnTo>
                    <a:pt x="18891" y="31243"/>
                  </a:lnTo>
                  <a:lnTo>
                    <a:pt x="18891" y="31243"/>
                  </a:lnTo>
                  <a:cubicBezTo>
                    <a:pt x="18891" y="29616"/>
                    <a:pt x="20193" y="26036"/>
                    <a:pt x="21820" y="23107"/>
                  </a:cubicBezTo>
                  <a:cubicBezTo>
                    <a:pt x="23448" y="19853"/>
                    <a:pt x="25400" y="17249"/>
                    <a:pt x="26051" y="17249"/>
                  </a:cubicBezTo>
                  <a:lnTo>
                    <a:pt x="26051" y="17249"/>
                  </a:lnTo>
                  <a:lnTo>
                    <a:pt x="26051" y="17249"/>
                  </a:lnTo>
                  <a:cubicBezTo>
                    <a:pt x="26702" y="17249"/>
                    <a:pt x="28329" y="17900"/>
                    <a:pt x="29957" y="18876"/>
                  </a:cubicBezTo>
                  <a:cubicBezTo>
                    <a:pt x="30933" y="19202"/>
                    <a:pt x="31909" y="19853"/>
                    <a:pt x="32560" y="20178"/>
                  </a:cubicBezTo>
                  <a:cubicBezTo>
                    <a:pt x="32560" y="19202"/>
                    <a:pt x="32885" y="18551"/>
                    <a:pt x="32885" y="17574"/>
                  </a:cubicBezTo>
                  <a:lnTo>
                    <a:pt x="32885" y="17574"/>
                  </a:lnTo>
                  <a:cubicBezTo>
                    <a:pt x="33537" y="14645"/>
                    <a:pt x="34187" y="11716"/>
                    <a:pt x="34513" y="10089"/>
                  </a:cubicBezTo>
                  <a:cubicBezTo>
                    <a:pt x="34838" y="8462"/>
                    <a:pt x="34838" y="3580"/>
                    <a:pt x="34838" y="0"/>
                  </a:cubicBezTo>
                  <a:cubicBezTo>
                    <a:pt x="33211" y="325"/>
                    <a:pt x="30282" y="651"/>
                    <a:pt x="27353" y="651"/>
                  </a:cubicBezTo>
                  <a:cubicBezTo>
                    <a:pt x="24424" y="0"/>
                    <a:pt x="22146" y="0"/>
                    <a:pt x="20193" y="0"/>
                  </a:cubicBezTo>
                  <a:lnTo>
                    <a:pt x="20193"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7" name="Freeform: Shape 2806">
              <a:extLst>
                <a:ext uri="{FF2B5EF4-FFF2-40B4-BE49-F238E27FC236}">
                  <a16:creationId xmlns:a16="http://schemas.microsoft.com/office/drawing/2014/main" id="{7BD95AEC-66DD-4204-BAF3-52C3357243F8}"/>
                </a:ext>
              </a:extLst>
            </p:cNvPr>
            <p:cNvSpPr/>
            <p:nvPr/>
          </p:nvSpPr>
          <p:spPr>
            <a:xfrm>
              <a:off x="6745529" y="3435015"/>
              <a:ext cx="41983" cy="48952"/>
            </a:xfrm>
            <a:custGeom>
              <a:avLst/>
              <a:gdLst>
                <a:gd name="connsiteX0" fmla="*/ 24409 w 41983"/>
                <a:gd name="connsiteY0" fmla="*/ 460 h 48952"/>
                <a:gd name="connsiteX1" fmla="*/ 25060 w 41983"/>
                <a:gd name="connsiteY1" fmla="*/ 3389 h 48952"/>
                <a:gd name="connsiteX2" fmla="*/ 17575 w 41983"/>
                <a:gd name="connsiteY2" fmla="*/ 10224 h 48952"/>
                <a:gd name="connsiteX3" fmla="*/ 15947 w 41983"/>
                <a:gd name="connsiteY3" fmla="*/ 20964 h 48952"/>
                <a:gd name="connsiteX4" fmla="*/ 11716 w 41983"/>
                <a:gd name="connsiteY4" fmla="*/ 25846 h 48952"/>
                <a:gd name="connsiteX5" fmla="*/ 8787 w 41983"/>
                <a:gd name="connsiteY5" fmla="*/ 32355 h 48952"/>
                <a:gd name="connsiteX6" fmla="*/ 1302 w 41983"/>
                <a:gd name="connsiteY6" fmla="*/ 46349 h 48952"/>
                <a:gd name="connsiteX7" fmla="*/ 0 w 41983"/>
                <a:gd name="connsiteY7" fmla="*/ 48953 h 48952"/>
                <a:gd name="connsiteX8" fmla="*/ 6509 w 41983"/>
                <a:gd name="connsiteY8" fmla="*/ 48627 h 48952"/>
                <a:gd name="connsiteX9" fmla="*/ 13994 w 41983"/>
                <a:gd name="connsiteY9" fmla="*/ 47976 h 48952"/>
                <a:gd name="connsiteX10" fmla="*/ 13994 w 41983"/>
                <a:gd name="connsiteY10" fmla="*/ 47976 h 48952"/>
                <a:gd name="connsiteX11" fmla="*/ 13994 w 41983"/>
                <a:gd name="connsiteY11" fmla="*/ 47000 h 48952"/>
                <a:gd name="connsiteX12" fmla="*/ 19527 w 41983"/>
                <a:gd name="connsiteY12" fmla="*/ 41467 h 48952"/>
                <a:gd name="connsiteX13" fmla="*/ 19527 w 41983"/>
                <a:gd name="connsiteY13" fmla="*/ 41467 h 48952"/>
                <a:gd name="connsiteX14" fmla="*/ 22782 w 41983"/>
                <a:gd name="connsiteY14" fmla="*/ 39189 h 48952"/>
                <a:gd name="connsiteX15" fmla="*/ 22131 w 41983"/>
                <a:gd name="connsiteY15" fmla="*/ 36586 h 48952"/>
                <a:gd name="connsiteX16" fmla="*/ 21480 w 41983"/>
                <a:gd name="connsiteY16" fmla="*/ 34307 h 48952"/>
                <a:gd name="connsiteX17" fmla="*/ 23107 w 41983"/>
                <a:gd name="connsiteY17" fmla="*/ 30402 h 48952"/>
                <a:gd name="connsiteX18" fmla="*/ 26687 w 41983"/>
                <a:gd name="connsiteY18" fmla="*/ 27798 h 48952"/>
                <a:gd name="connsiteX19" fmla="*/ 33847 w 41983"/>
                <a:gd name="connsiteY19" fmla="*/ 28449 h 48952"/>
                <a:gd name="connsiteX20" fmla="*/ 36451 w 41983"/>
                <a:gd name="connsiteY20" fmla="*/ 29100 h 48952"/>
                <a:gd name="connsiteX21" fmla="*/ 34823 w 41983"/>
                <a:gd name="connsiteY21" fmla="*/ 26171 h 48952"/>
                <a:gd name="connsiteX22" fmla="*/ 33196 w 41983"/>
                <a:gd name="connsiteY22" fmla="*/ 22916 h 48952"/>
                <a:gd name="connsiteX23" fmla="*/ 38403 w 41983"/>
                <a:gd name="connsiteY23" fmla="*/ 17058 h 48952"/>
                <a:gd name="connsiteX24" fmla="*/ 41984 w 41983"/>
                <a:gd name="connsiteY24" fmla="*/ 14455 h 48952"/>
                <a:gd name="connsiteX25" fmla="*/ 41332 w 41983"/>
                <a:gd name="connsiteY25" fmla="*/ 13478 h 48952"/>
                <a:gd name="connsiteX26" fmla="*/ 37753 w 41983"/>
                <a:gd name="connsiteY26" fmla="*/ 10875 h 48952"/>
                <a:gd name="connsiteX27" fmla="*/ 34498 w 41983"/>
                <a:gd name="connsiteY27" fmla="*/ 8597 h 48952"/>
                <a:gd name="connsiteX28" fmla="*/ 33847 w 41983"/>
                <a:gd name="connsiteY28" fmla="*/ 4040 h 48952"/>
                <a:gd name="connsiteX29" fmla="*/ 33847 w 41983"/>
                <a:gd name="connsiteY29" fmla="*/ 4040 h 48952"/>
                <a:gd name="connsiteX30" fmla="*/ 34823 w 41983"/>
                <a:gd name="connsiteY30" fmla="*/ 3064 h 48952"/>
                <a:gd name="connsiteX31" fmla="*/ 37102 w 41983"/>
                <a:gd name="connsiteY31" fmla="*/ 135 h 48952"/>
                <a:gd name="connsiteX32" fmla="*/ 36776 w 41983"/>
                <a:gd name="connsiteY32" fmla="*/ 135 h 48952"/>
                <a:gd name="connsiteX33" fmla="*/ 24409 w 41983"/>
                <a:gd name="connsiteY33" fmla="*/ 460 h 48952"/>
                <a:gd name="connsiteX34" fmla="*/ 24409 w 41983"/>
                <a:gd name="connsiteY34" fmla="*/ 460 h 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983" h="48952">
                  <a:moveTo>
                    <a:pt x="24409" y="460"/>
                  </a:moveTo>
                  <a:cubicBezTo>
                    <a:pt x="24734" y="1437"/>
                    <a:pt x="25060" y="2739"/>
                    <a:pt x="25060" y="3389"/>
                  </a:cubicBezTo>
                  <a:cubicBezTo>
                    <a:pt x="25060" y="6318"/>
                    <a:pt x="22782" y="6318"/>
                    <a:pt x="17575" y="10224"/>
                  </a:cubicBezTo>
                  <a:cubicBezTo>
                    <a:pt x="12367" y="14129"/>
                    <a:pt x="16923" y="16082"/>
                    <a:pt x="15947" y="20964"/>
                  </a:cubicBezTo>
                  <a:cubicBezTo>
                    <a:pt x="14971" y="25846"/>
                    <a:pt x="15296" y="23242"/>
                    <a:pt x="11716" y="25846"/>
                  </a:cubicBezTo>
                  <a:cubicBezTo>
                    <a:pt x="8136" y="28124"/>
                    <a:pt x="10414" y="28775"/>
                    <a:pt x="8787" y="32355"/>
                  </a:cubicBezTo>
                  <a:cubicBezTo>
                    <a:pt x="7160" y="35609"/>
                    <a:pt x="4231" y="41467"/>
                    <a:pt x="1302" y="46349"/>
                  </a:cubicBezTo>
                  <a:cubicBezTo>
                    <a:pt x="651" y="47651"/>
                    <a:pt x="325" y="48302"/>
                    <a:pt x="0" y="48953"/>
                  </a:cubicBezTo>
                  <a:cubicBezTo>
                    <a:pt x="1627" y="48953"/>
                    <a:pt x="4231" y="48627"/>
                    <a:pt x="6509" y="48627"/>
                  </a:cubicBezTo>
                  <a:cubicBezTo>
                    <a:pt x="10414" y="48302"/>
                    <a:pt x="13994" y="47976"/>
                    <a:pt x="13994" y="47976"/>
                  </a:cubicBezTo>
                  <a:lnTo>
                    <a:pt x="13994" y="47976"/>
                  </a:lnTo>
                  <a:cubicBezTo>
                    <a:pt x="13994" y="47651"/>
                    <a:pt x="13994" y="47000"/>
                    <a:pt x="13994" y="47000"/>
                  </a:cubicBezTo>
                  <a:cubicBezTo>
                    <a:pt x="13994" y="45047"/>
                    <a:pt x="16923" y="43095"/>
                    <a:pt x="19527" y="41467"/>
                  </a:cubicBezTo>
                  <a:lnTo>
                    <a:pt x="19527" y="41467"/>
                  </a:lnTo>
                  <a:cubicBezTo>
                    <a:pt x="21154" y="40491"/>
                    <a:pt x="22782" y="39515"/>
                    <a:pt x="22782" y="39189"/>
                  </a:cubicBezTo>
                  <a:cubicBezTo>
                    <a:pt x="22782" y="38538"/>
                    <a:pt x="22456" y="37562"/>
                    <a:pt x="22131" y="36586"/>
                  </a:cubicBezTo>
                  <a:cubicBezTo>
                    <a:pt x="21805" y="35609"/>
                    <a:pt x="21480" y="34958"/>
                    <a:pt x="21480" y="34307"/>
                  </a:cubicBezTo>
                  <a:cubicBezTo>
                    <a:pt x="21480" y="33006"/>
                    <a:pt x="21805" y="31704"/>
                    <a:pt x="23107" y="30402"/>
                  </a:cubicBezTo>
                  <a:cubicBezTo>
                    <a:pt x="24084" y="29426"/>
                    <a:pt x="25060" y="28449"/>
                    <a:pt x="26687" y="27798"/>
                  </a:cubicBezTo>
                  <a:cubicBezTo>
                    <a:pt x="28965" y="26822"/>
                    <a:pt x="31569" y="27798"/>
                    <a:pt x="33847" y="28449"/>
                  </a:cubicBezTo>
                  <a:cubicBezTo>
                    <a:pt x="34823" y="28775"/>
                    <a:pt x="35800" y="29100"/>
                    <a:pt x="36451" y="29100"/>
                  </a:cubicBezTo>
                  <a:cubicBezTo>
                    <a:pt x="36125" y="28449"/>
                    <a:pt x="35474" y="27148"/>
                    <a:pt x="34823" y="26171"/>
                  </a:cubicBezTo>
                  <a:cubicBezTo>
                    <a:pt x="34173" y="24869"/>
                    <a:pt x="33521" y="23893"/>
                    <a:pt x="33196" y="22916"/>
                  </a:cubicBezTo>
                  <a:cubicBezTo>
                    <a:pt x="32545" y="20638"/>
                    <a:pt x="35474" y="19011"/>
                    <a:pt x="38403" y="17058"/>
                  </a:cubicBezTo>
                  <a:cubicBezTo>
                    <a:pt x="40031" y="16082"/>
                    <a:pt x="41332" y="15106"/>
                    <a:pt x="41984" y="14455"/>
                  </a:cubicBezTo>
                  <a:cubicBezTo>
                    <a:pt x="41984" y="14455"/>
                    <a:pt x="41658" y="13804"/>
                    <a:pt x="41332" y="13478"/>
                  </a:cubicBezTo>
                  <a:cubicBezTo>
                    <a:pt x="40356" y="12828"/>
                    <a:pt x="39054" y="11851"/>
                    <a:pt x="37753" y="10875"/>
                  </a:cubicBezTo>
                  <a:cubicBezTo>
                    <a:pt x="36776" y="10224"/>
                    <a:pt x="35474" y="9248"/>
                    <a:pt x="34498" y="8597"/>
                  </a:cubicBezTo>
                  <a:cubicBezTo>
                    <a:pt x="32220" y="6644"/>
                    <a:pt x="32545" y="5342"/>
                    <a:pt x="33847" y="4040"/>
                  </a:cubicBezTo>
                  <a:lnTo>
                    <a:pt x="33847" y="4040"/>
                  </a:lnTo>
                  <a:cubicBezTo>
                    <a:pt x="34173" y="3715"/>
                    <a:pt x="34498" y="3389"/>
                    <a:pt x="34823" y="3064"/>
                  </a:cubicBezTo>
                  <a:cubicBezTo>
                    <a:pt x="35474" y="2413"/>
                    <a:pt x="36451" y="1437"/>
                    <a:pt x="37102" y="135"/>
                  </a:cubicBezTo>
                  <a:cubicBezTo>
                    <a:pt x="37102" y="135"/>
                    <a:pt x="36776" y="460"/>
                    <a:pt x="36776" y="135"/>
                  </a:cubicBezTo>
                  <a:cubicBezTo>
                    <a:pt x="34498" y="-191"/>
                    <a:pt x="28640" y="135"/>
                    <a:pt x="24409" y="460"/>
                  </a:cubicBezTo>
                  <a:lnTo>
                    <a:pt x="24409" y="46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8" name="Freeform: Shape 2807">
              <a:extLst>
                <a:ext uri="{FF2B5EF4-FFF2-40B4-BE49-F238E27FC236}">
                  <a16:creationId xmlns:a16="http://schemas.microsoft.com/office/drawing/2014/main" id="{B3614F3E-368C-48A4-B6A3-EC297781BFAF}"/>
                </a:ext>
              </a:extLst>
            </p:cNvPr>
            <p:cNvSpPr/>
            <p:nvPr/>
          </p:nvSpPr>
          <p:spPr>
            <a:xfrm>
              <a:off x="6761802" y="3355089"/>
              <a:ext cx="187460" cy="152660"/>
            </a:xfrm>
            <a:custGeom>
              <a:avLst/>
              <a:gdLst>
                <a:gd name="connsiteX0" fmla="*/ 6509 w 187460"/>
                <a:gd name="connsiteY0" fmla="*/ 44262 h 152660"/>
                <a:gd name="connsiteX1" fmla="*/ 1627 w 187460"/>
                <a:gd name="connsiteY1" fmla="*/ 51747 h 152660"/>
                <a:gd name="connsiteX2" fmla="*/ 7811 w 187460"/>
                <a:gd name="connsiteY2" fmla="*/ 57605 h 152660"/>
                <a:gd name="connsiteX3" fmla="*/ 6184 w 187460"/>
                <a:gd name="connsiteY3" fmla="*/ 71600 h 152660"/>
                <a:gd name="connsiteX4" fmla="*/ 7160 w 187460"/>
                <a:gd name="connsiteY4" fmla="*/ 77783 h 152660"/>
                <a:gd name="connsiteX5" fmla="*/ 21480 w 187460"/>
                <a:gd name="connsiteY5" fmla="*/ 78109 h 152660"/>
                <a:gd name="connsiteX6" fmla="*/ 23432 w 187460"/>
                <a:gd name="connsiteY6" fmla="*/ 81363 h 152660"/>
                <a:gd name="connsiteX7" fmla="*/ 20503 w 187460"/>
                <a:gd name="connsiteY7" fmla="*/ 85269 h 152660"/>
                <a:gd name="connsiteX8" fmla="*/ 19853 w 187460"/>
                <a:gd name="connsiteY8" fmla="*/ 85920 h 152660"/>
                <a:gd name="connsiteX9" fmla="*/ 19853 w 187460"/>
                <a:gd name="connsiteY9" fmla="*/ 85920 h 152660"/>
                <a:gd name="connsiteX10" fmla="*/ 20178 w 187460"/>
                <a:gd name="connsiteY10" fmla="*/ 86570 h 152660"/>
                <a:gd name="connsiteX11" fmla="*/ 23107 w 187460"/>
                <a:gd name="connsiteY11" fmla="*/ 88523 h 152660"/>
                <a:gd name="connsiteX12" fmla="*/ 27012 w 187460"/>
                <a:gd name="connsiteY12" fmla="*/ 91452 h 152660"/>
                <a:gd name="connsiteX13" fmla="*/ 27989 w 187460"/>
                <a:gd name="connsiteY13" fmla="*/ 96334 h 152660"/>
                <a:gd name="connsiteX14" fmla="*/ 23758 w 187460"/>
                <a:gd name="connsiteY14" fmla="*/ 99263 h 152660"/>
                <a:gd name="connsiteX15" fmla="*/ 19527 w 187460"/>
                <a:gd name="connsiteY15" fmla="*/ 102192 h 152660"/>
                <a:gd name="connsiteX16" fmla="*/ 20829 w 187460"/>
                <a:gd name="connsiteY16" fmla="*/ 104796 h 152660"/>
                <a:gd name="connsiteX17" fmla="*/ 22782 w 187460"/>
                <a:gd name="connsiteY17" fmla="*/ 109027 h 152660"/>
                <a:gd name="connsiteX18" fmla="*/ 20829 w 187460"/>
                <a:gd name="connsiteY18" fmla="*/ 111630 h 152660"/>
                <a:gd name="connsiteX19" fmla="*/ 16273 w 187460"/>
                <a:gd name="connsiteY19" fmla="*/ 110654 h 152660"/>
                <a:gd name="connsiteX20" fmla="*/ 11065 w 187460"/>
                <a:gd name="connsiteY20" fmla="*/ 109678 h 152660"/>
                <a:gd name="connsiteX21" fmla="*/ 8462 w 187460"/>
                <a:gd name="connsiteY21" fmla="*/ 111630 h 152660"/>
                <a:gd name="connsiteX22" fmla="*/ 7485 w 187460"/>
                <a:gd name="connsiteY22" fmla="*/ 113583 h 152660"/>
                <a:gd name="connsiteX23" fmla="*/ 8136 w 187460"/>
                <a:gd name="connsiteY23" fmla="*/ 115211 h 152660"/>
                <a:gd name="connsiteX24" fmla="*/ 8787 w 187460"/>
                <a:gd name="connsiteY24" fmla="*/ 119441 h 152660"/>
                <a:gd name="connsiteX25" fmla="*/ 4231 w 187460"/>
                <a:gd name="connsiteY25" fmla="*/ 123347 h 152660"/>
                <a:gd name="connsiteX26" fmla="*/ 4231 w 187460"/>
                <a:gd name="connsiteY26" fmla="*/ 123347 h 152660"/>
                <a:gd name="connsiteX27" fmla="*/ 0 w 187460"/>
                <a:gd name="connsiteY27" fmla="*/ 126601 h 152660"/>
                <a:gd name="connsiteX28" fmla="*/ 0 w 187460"/>
                <a:gd name="connsiteY28" fmla="*/ 128879 h 152660"/>
                <a:gd name="connsiteX29" fmla="*/ 0 w 187460"/>
                <a:gd name="connsiteY29" fmla="*/ 128879 h 152660"/>
                <a:gd name="connsiteX30" fmla="*/ 0 w 187460"/>
                <a:gd name="connsiteY30" fmla="*/ 138643 h 152660"/>
                <a:gd name="connsiteX31" fmla="*/ 3905 w 187460"/>
                <a:gd name="connsiteY31" fmla="*/ 141572 h 152660"/>
                <a:gd name="connsiteX32" fmla="*/ 12042 w 187460"/>
                <a:gd name="connsiteY32" fmla="*/ 147430 h 152660"/>
                <a:gd name="connsiteX33" fmla="*/ 13018 w 187460"/>
                <a:gd name="connsiteY33" fmla="*/ 147756 h 152660"/>
                <a:gd name="connsiteX34" fmla="*/ 29616 w 187460"/>
                <a:gd name="connsiteY34" fmla="*/ 152638 h 152660"/>
                <a:gd name="connsiteX35" fmla="*/ 83967 w 187460"/>
                <a:gd name="connsiteY35" fmla="*/ 122045 h 152660"/>
                <a:gd name="connsiteX36" fmla="*/ 99589 w 187460"/>
                <a:gd name="connsiteY36" fmla="*/ 112932 h 152660"/>
                <a:gd name="connsiteX37" fmla="*/ 110654 w 187460"/>
                <a:gd name="connsiteY37" fmla="*/ 107074 h 152660"/>
                <a:gd name="connsiteX38" fmla="*/ 149057 w 187460"/>
                <a:gd name="connsiteY38" fmla="*/ 86570 h 152660"/>
                <a:gd name="connsiteX39" fmla="*/ 151987 w 187460"/>
                <a:gd name="connsiteY39" fmla="*/ 79736 h 152660"/>
                <a:gd name="connsiteX40" fmla="*/ 152638 w 187460"/>
                <a:gd name="connsiteY40" fmla="*/ 77783 h 152660"/>
                <a:gd name="connsiteX41" fmla="*/ 152638 w 187460"/>
                <a:gd name="connsiteY41" fmla="*/ 71274 h 152660"/>
                <a:gd name="connsiteX42" fmla="*/ 153288 w 187460"/>
                <a:gd name="connsiteY42" fmla="*/ 62487 h 152660"/>
                <a:gd name="connsiteX43" fmla="*/ 155566 w 187460"/>
                <a:gd name="connsiteY43" fmla="*/ 57605 h 152660"/>
                <a:gd name="connsiteX44" fmla="*/ 157194 w 187460"/>
                <a:gd name="connsiteY44" fmla="*/ 52723 h 152660"/>
                <a:gd name="connsiteX45" fmla="*/ 156218 w 187460"/>
                <a:gd name="connsiteY45" fmla="*/ 43611 h 152660"/>
                <a:gd name="connsiteX46" fmla="*/ 154916 w 187460"/>
                <a:gd name="connsiteY46" fmla="*/ 31569 h 152660"/>
                <a:gd name="connsiteX47" fmla="*/ 157519 w 187460"/>
                <a:gd name="connsiteY47" fmla="*/ 24734 h 152660"/>
                <a:gd name="connsiteX48" fmla="*/ 160448 w 187460"/>
                <a:gd name="connsiteY48" fmla="*/ 21154 h 152660"/>
                <a:gd name="connsiteX49" fmla="*/ 160448 w 187460"/>
                <a:gd name="connsiteY49" fmla="*/ 21154 h 152660"/>
                <a:gd name="connsiteX50" fmla="*/ 165330 w 187460"/>
                <a:gd name="connsiteY50" fmla="*/ 20178 h 152660"/>
                <a:gd name="connsiteX51" fmla="*/ 171188 w 187460"/>
                <a:gd name="connsiteY51" fmla="*/ 18876 h 152660"/>
                <a:gd name="connsiteX52" fmla="*/ 171188 w 187460"/>
                <a:gd name="connsiteY52" fmla="*/ 18876 h 152660"/>
                <a:gd name="connsiteX53" fmla="*/ 177372 w 187460"/>
                <a:gd name="connsiteY53" fmla="*/ 14320 h 152660"/>
                <a:gd name="connsiteX54" fmla="*/ 186159 w 187460"/>
                <a:gd name="connsiteY54" fmla="*/ 6509 h 152660"/>
                <a:gd name="connsiteX55" fmla="*/ 186159 w 187460"/>
                <a:gd name="connsiteY55" fmla="*/ 6184 h 152660"/>
                <a:gd name="connsiteX56" fmla="*/ 186159 w 187460"/>
                <a:gd name="connsiteY56" fmla="*/ 6184 h 152660"/>
                <a:gd name="connsiteX57" fmla="*/ 186159 w 187460"/>
                <a:gd name="connsiteY57" fmla="*/ 2929 h 152660"/>
                <a:gd name="connsiteX58" fmla="*/ 186159 w 187460"/>
                <a:gd name="connsiteY58" fmla="*/ 2929 h 152660"/>
                <a:gd name="connsiteX59" fmla="*/ 187461 w 187460"/>
                <a:gd name="connsiteY59" fmla="*/ 1627 h 152660"/>
                <a:gd name="connsiteX60" fmla="*/ 182905 w 187460"/>
                <a:gd name="connsiteY60" fmla="*/ 0 h 152660"/>
                <a:gd name="connsiteX61" fmla="*/ 175419 w 187460"/>
                <a:gd name="connsiteY61" fmla="*/ 1302 h 152660"/>
                <a:gd name="connsiteX62" fmla="*/ 168259 w 187460"/>
                <a:gd name="connsiteY62" fmla="*/ 2604 h 152660"/>
                <a:gd name="connsiteX63" fmla="*/ 159797 w 187460"/>
                <a:gd name="connsiteY63" fmla="*/ 2929 h 152660"/>
                <a:gd name="connsiteX64" fmla="*/ 142548 w 187460"/>
                <a:gd name="connsiteY64" fmla="*/ 4231 h 152660"/>
                <a:gd name="connsiteX65" fmla="*/ 125950 w 187460"/>
                <a:gd name="connsiteY65" fmla="*/ 10415 h 152660"/>
                <a:gd name="connsiteX66" fmla="*/ 111956 w 187460"/>
                <a:gd name="connsiteY66" fmla="*/ 15947 h 152660"/>
                <a:gd name="connsiteX67" fmla="*/ 96659 w 187460"/>
                <a:gd name="connsiteY67" fmla="*/ 18225 h 152660"/>
                <a:gd name="connsiteX68" fmla="*/ 92103 w 187460"/>
                <a:gd name="connsiteY68" fmla="*/ 17900 h 152660"/>
                <a:gd name="connsiteX69" fmla="*/ 82665 w 187460"/>
                <a:gd name="connsiteY69" fmla="*/ 14971 h 152660"/>
                <a:gd name="connsiteX70" fmla="*/ 80061 w 187460"/>
                <a:gd name="connsiteY70" fmla="*/ 13344 h 152660"/>
                <a:gd name="connsiteX71" fmla="*/ 74854 w 187460"/>
                <a:gd name="connsiteY71" fmla="*/ 11716 h 152660"/>
                <a:gd name="connsiteX72" fmla="*/ 70298 w 187460"/>
                <a:gd name="connsiteY72" fmla="*/ 12042 h 152660"/>
                <a:gd name="connsiteX73" fmla="*/ 59232 w 187460"/>
                <a:gd name="connsiteY73" fmla="*/ 15947 h 152660"/>
                <a:gd name="connsiteX74" fmla="*/ 52398 w 187460"/>
                <a:gd name="connsiteY74" fmla="*/ 19202 h 152660"/>
                <a:gd name="connsiteX75" fmla="*/ 43611 w 187460"/>
                <a:gd name="connsiteY75" fmla="*/ 20829 h 152660"/>
                <a:gd name="connsiteX76" fmla="*/ 41007 w 187460"/>
                <a:gd name="connsiteY76" fmla="*/ 20829 h 152660"/>
                <a:gd name="connsiteX77" fmla="*/ 34498 w 187460"/>
                <a:gd name="connsiteY77" fmla="*/ 17575 h 152660"/>
                <a:gd name="connsiteX78" fmla="*/ 29291 w 187460"/>
                <a:gd name="connsiteY78" fmla="*/ 14320 h 152660"/>
                <a:gd name="connsiteX79" fmla="*/ 26687 w 187460"/>
                <a:gd name="connsiteY79" fmla="*/ 18551 h 152660"/>
                <a:gd name="connsiteX80" fmla="*/ 25385 w 187460"/>
                <a:gd name="connsiteY80" fmla="*/ 22782 h 152660"/>
                <a:gd name="connsiteX81" fmla="*/ 26362 w 187460"/>
                <a:gd name="connsiteY81" fmla="*/ 25711 h 152660"/>
                <a:gd name="connsiteX82" fmla="*/ 26687 w 187460"/>
                <a:gd name="connsiteY82" fmla="*/ 29942 h 152660"/>
                <a:gd name="connsiteX83" fmla="*/ 21154 w 187460"/>
                <a:gd name="connsiteY83" fmla="*/ 32545 h 152660"/>
                <a:gd name="connsiteX84" fmla="*/ 20178 w 187460"/>
                <a:gd name="connsiteY84" fmla="*/ 32871 h 152660"/>
                <a:gd name="connsiteX85" fmla="*/ 20178 w 187460"/>
                <a:gd name="connsiteY85" fmla="*/ 32871 h 152660"/>
                <a:gd name="connsiteX86" fmla="*/ 20178 w 187460"/>
                <a:gd name="connsiteY86" fmla="*/ 34173 h 152660"/>
                <a:gd name="connsiteX87" fmla="*/ 17575 w 187460"/>
                <a:gd name="connsiteY87" fmla="*/ 39705 h 152660"/>
                <a:gd name="connsiteX88" fmla="*/ 15622 w 187460"/>
                <a:gd name="connsiteY88" fmla="*/ 41658 h 152660"/>
                <a:gd name="connsiteX89" fmla="*/ 15622 w 187460"/>
                <a:gd name="connsiteY89" fmla="*/ 41658 h 152660"/>
                <a:gd name="connsiteX90" fmla="*/ 11065 w 187460"/>
                <a:gd name="connsiteY90" fmla="*/ 45563 h 152660"/>
                <a:gd name="connsiteX91" fmla="*/ 6509 w 187460"/>
                <a:gd name="connsiteY91" fmla="*/ 44262 h 152660"/>
                <a:gd name="connsiteX92" fmla="*/ 6509 w 187460"/>
                <a:gd name="connsiteY92" fmla="*/ 44262 h 1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7460" h="152660">
                  <a:moveTo>
                    <a:pt x="6509" y="44262"/>
                  </a:moveTo>
                  <a:cubicBezTo>
                    <a:pt x="5207" y="46865"/>
                    <a:pt x="2929" y="49143"/>
                    <a:pt x="1627" y="51747"/>
                  </a:cubicBezTo>
                  <a:cubicBezTo>
                    <a:pt x="-325" y="55978"/>
                    <a:pt x="6184" y="55652"/>
                    <a:pt x="7811" y="57605"/>
                  </a:cubicBezTo>
                  <a:cubicBezTo>
                    <a:pt x="9438" y="59558"/>
                    <a:pt x="6184" y="66393"/>
                    <a:pt x="6184" y="71600"/>
                  </a:cubicBezTo>
                  <a:cubicBezTo>
                    <a:pt x="6184" y="73878"/>
                    <a:pt x="6509" y="76156"/>
                    <a:pt x="7160" y="77783"/>
                  </a:cubicBezTo>
                  <a:cubicBezTo>
                    <a:pt x="11716" y="77458"/>
                    <a:pt x="18551" y="76807"/>
                    <a:pt x="21480" y="78109"/>
                  </a:cubicBezTo>
                  <a:cubicBezTo>
                    <a:pt x="23107" y="78760"/>
                    <a:pt x="24084" y="79736"/>
                    <a:pt x="23432" y="81363"/>
                  </a:cubicBezTo>
                  <a:cubicBezTo>
                    <a:pt x="22782" y="83316"/>
                    <a:pt x="21480" y="84292"/>
                    <a:pt x="20503" y="85269"/>
                  </a:cubicBezTo>
                  <a:cubicBezTo>
                    <a:pt x="20178" y="85594"/>
                    <a:pt x="19853" y="85920"/>
                    <a:pt x="19853" y="85920"/>
                  </a:cubicBezTo>
                  <a:lnTo>
                    <a:pt x="19853" y="85920"/>
                  </a:lnTo>
                  <a:cubicBezTo>
                    <a:pt x="19853" y="86245"/>
                    <a:pt x="19853" y="86245"/>
                    <a:pt x="20178" y="86570"/>
                  </a:cubicBezTo>
                  <a:cubicBezTo>
                    <a:pt x="20829" y="87221"/>
                    <a:pt x="22131" y="87872"/>
                    <a:pt x="23107" y="88523"/>
                  </a:cubicBezTo>
                  <a:cubicBezTo>
                    <a:pt x="24409" y="89500"/>
                    <a:pt x="26036" y="90476"/>
                    <a:pt x="27012" y="91452"/>
                  </a:cubicBezTo>
                  <a:cubicBezTo>
                    <a:pt x="28640" y="93080"/>
                    <a:pt x="29291" y="94707"/>
                    <a:pt x="27989" y="96334"/>
                  </a:cubicBezTo>
                  <a:cubicBezTo>
                    <a:pt x="27012" y="97311"/>
                    <a:pt x="25385" y="98287"/>
                    <a:pt x="23758" y="99263"/>
                  </a:cubicBezTo>
                  <a:cubicBezTo>
                    <a:pt x="21805" y="100565"/>
                    <a:pt x="19527" y="101867"/>
                    <a:pt x="19527" y="102192"/>
                  </a:cubicBezTo>
                  <a:cubicBezTo>
                    <a:pt x="19527" y="102843"/>
                    <a:pt x="20178" y="103820"/>
                    <a:pt x="20829" y="104796"/>
                  </a:cubicBezTo>
                  <a:cubicBezTo>
                    <a:pt x="21805" y="106423"/>
                    <a:pt x="22456" y="107725"/>
                    <a:pt x="22782" y="109027"/>
                  </a:cubicBezTo>
                  <a:cubicBezTo>
                    <a:pt x="23107" y="110329"/>
                    <a:pt x="22456" y="111305"/>
                    <a:pt x="20829" y="111630"/>
                  </a:cubicBezTo>
                  <a:cubicBezTo>
                    <a:pt x="19527" y="111956"/>
                    <a:pt x="17900" y="111305"/>
                    <a:pt x="16273" y="110654"/>
                  </a:cubicBezTo>
                  <a:cubicBezTo>
                    <a:pt x="14320" y="110003"/>
                    <a:pt x="12367" y="109352"/>
                    <a:pt x="11065" y="109678"/>
                  </a:cubicBezTo>
                  <a:cubicBezTo>
                    <a:pt x="9764" y="110003"/>
                    <a:pt x="9112" y="110654"/>
                    <a:pt x="8462" y="111630"/>
                  </a:cubicBezTo>
                  <a:cubicBezTo>
                    <a:pt x="7811" y="112281"/>
                    <a:pt x="7485" y="113258"/>
                    <a:pt x="7485" y="113583"/>
                  </a:cubicBezTo>
                  <a:cubicBezTo>
                    <a:pt x="7485" y="113909"/>
                    <a:pt x="7811" y="114560"/>
                    <a:pt x="8136" y="115211"/>
                  </a:cubicBezTo>
                  <a:cubicBezTo>
                    <a:pt x="8787" y="116512"/>
                    <a:pt x="9112" y="117814"/>
                    <a:pt x="8787" y="119441"/>
                  </a:cubicBezTo>
                  <a:cubicBezTo>
                    <a:pt x="8462" y="120743"/>
                    <a:pt x="6509" y="122045"/>
                    <a:pt x="4231" y="123347"/>
                  </a:cubicBezTo>
                  <a:lnTo>
                    <a:pt x="4231" y="123347"/>
                  </a:lnTo>
                  <a:cubicBezTo>
                    <a:pt x="2278" y="124649"/>
                    <a:pt x="0" y="126276"/>
                    <a:pt x="0" y="126601"/>
                  </a:cubicBezTo>
                  <a:cubicBezTo>
                    <a:pt x="0" y="127252"/>
                    <a:pt x="0" y="127903"/>
                    <a:pt x="0" y="128879"/>
                  </a:cubicBezTo>
                  <a:lnTo>
                    <a:pt x="0" y="128879"/>
                  </a:lnTo>
                  <a:cubicBezTo>
                    <a:pt x="0" y="131483"/>
                    <a:pt x="325" y="135714"/>
                    <a:pt x="0" y="138643"/>
                  </a:cubicBezTo>
                  <a:cubicBezTo>
                    <a:pt x="976" y="139294"/>
                    <a:pt x="2278" y="140270"/>
                    <a:pt x="3905" y="141572"/>
                  </a:cubicBezTo>
                  <a:cubicBezTo>
                    <a:pt x="6509" y="143850"/>
                    <a:pt x="9764" y="146454"/>
                    <a:pt x="12042" y="147430"/>
                  </a:cubicBezTo>
                  <a:lnTo>
                    <a:pt x="13018" y="147756"/>
                  </a:lnTo>
                  <a:cubicBezTo>
                    <a:pt x="17575" y="149708"/>
                    <a:pt x="26036" y="152963"/>
                    <a:pt x="29616" y="152638"/>
                  </a:cubicBezTo>
                  <a:cubicBezTo>
                    <a:pt x="32220" y="152312"/>
                    <a:pt x="64114" y="133761"/>
                    <a:pt x="83967" y="122045"/>
                  </a:cubicBezTo>
                  <a:cubicBezTo>
                    <a:pt x="91778" y="117489"/>
                    <a:pt x="97961" y="113909"/>
                    <a:pt x="99589" y="112932"/>
                  </a:cubicBezTo>
                  <a:cubicBezTo>
                    <a:pt x="101216" y="111956"/>
                    <a:pt x="105447" y="109678"/>
                    <a:pt x="110654" y="107074"/>
                  </a:cubicBezTo>
                  <a:cubicBezTo>
                    <a:pt x="125300" y="99263"/>
                    <a:pt x="148081" y="87221"/>
                    <a:pt x="149057" y="86570"/>
                  </a:cubicBezTo>
                  <a:cubicBezTo>
                    <a:pt x="150034" y="85594"/>
                    <a:pt x="151010" y="82665"/>
                    <a:pt x="151987" y="79736"/>
                  </a:cubicBezTo>
                  <a:cubicBezTo>
                    <a:pt x="152312" y="79085"/>
                    <a:pt x="152312" y="78434"/>
                    <a:pt x="152638" y="77783"/>
                  </a:cubicBezTo>
                  <a:cubicBezTo>
                    <a:pt x="153288" y="76156"/>
                    <a:pt x="152963" y="73878"/>
                    <a:pt x="152638" y="71274"/>
                  </a:cubicBezTo>
                  <a:cubicBezTo>
                    <a:pt x="152312" y="68020"/>
                    <a:pt x="151987" y="64765"/>
                    <a:pt x="153288" y="62487"/>
                  </a:cubicBezTo>
                  <a:cubicBezTo>
                    <a:pt x="154265" y="60860"/>
                    <a:pt x="154916" y="59233"/>
                    <a:pt x="155566" y="57605"/>
                  </a:cubicBezTo>
                  <a:cubicBezTo>
                    <a:pt x="156218" y="55652"/>
                    <a:pt x="156868" y="54025"/>
                    <a:pt x="157194" y="52723"/>
                  </a:cubicBezTo>
                  <a:cubicBezTo>
                    <a:pt x="157519" y="52073"/>
                    <a:pt x="156868" y="47842"/>
                    <a:pt x="156218" y="43611"/>
                  </a:cubicBezTo>
                  <a:cubicBezTo>
                    <a:pt x="155566" y="38403"/>
                    <a:pt x="154590" y="33196"/>
                    <a:pt x="154916" y="31569"/>
                  </a:cubicBezTo>
                  <a:cubicBezTo>
                    <a:pt x="155241" y="29942"/>
                    <a:pt x="156218" y="27013"/>
                    <a:pt x="157519" y="24734"/>
                  </a:cubicBezTo>
                  <a:cubicBezTo>
                    <a:pt x="158496" y="23107"/>
                    <a:pt x="159472" y="21480"/>
                    <a:pt x="160448" y="21154"/>
                  </a:cubicBezTo>
                  <a:lnTo>
                    <a:pt x="160448" y="21154"/>
                  </a:lnTo>
                  <a:cubicBezTo>
                    <a:pt x="161425" y="20829"/>
                    <a:pt x="163052" y="20504"/>
                    <a:pt x="165330" y="20178"/>
                  </a:cubicBezTo>
                  <a:cubicBezTo>
                    <a:pt x="167283" y="19853"/>
                    <a:pt x="169561" y="19527"/>
                    <a:pt x="171188" y="18876"/>
                  </a:cubicBezTo>
                  <a:lnTo>
                    <a:pt x="171188" y="18876"/>
                  </a:lnTo>
                  <a:cubicBezTo>
                    <a:pt x="172165" y="18551"/>
                    <a:pt x="174768" y="16598"/>
                    <a:pt x="177372" y="14320"/>
                  </a:cubicBezTo>
                  <a:cubicBezTo>
                    <a:pt x="181603" y="10740"/>
                    <a:pt x="185834" y="6834"/>
                    <a:pt x="186159" y="6509"/>
                  </a:cubicBezTo>
                  <a:cubicBezTo>
                    <a:pt x="186159" y="6509"/>
                    <a:pt x="186159" y="6509"/>
                    <a:pt x="186159" y="6184"/>
                  </a:cubicBezTo>
                  <a:lnTo>
                    <a:pt x="186159" y="6184"/>
                  </a:lnTo>
                  <a:cubicBezTo>
                    <a:pt x="185834" y="5207"/>
                    <a:pt x="185508" y="4231"/>
                    <a:pt x="186159" y="2929"/>
                  </a:cubicBezTo>
                  <a:lnTo>
                    <a:pt x="186159" y="2929"/>
                  </a:lnTo>
                  <a:cubicBezTo>
                    <a:pt x="186159" y="2604"/>
                    <a:pt x="186810" y="2278"/>
                    <a:pt x="187461" y="1627"/>
                  </a:cubicBezTo>
                  <a:cubicBezTo>
                    <a:pt x="186159" y="976"/>
                    <a:pt x="184206" y="0"/>
                    <a:pt x="182905" y="0"/>
                  </a:cubicBezTo>
                  <a:cubicBezTo>
                    <a:pt x="181603" y="0"/>
                    <a:pt x="178674" y="651"/>
                    <a:pt x="175419" y="1302"/>
                  </a:cubicBezTo>
                  <a:cubicBezTo>
                    <a:pt x="172816" y="1953"/>
                    <a:pt x="169886" y="2278"/>
                    <a:pt x="168259" y="2604"/>
                  </a:cubicBezTo>
                  <a:cubicBezTo>
                    <a:pt x="166957" y="2604"/>
                    <a:pt x="163703" y="2929"/>
                    <a:pt x="159797" y="2929"/>
                  </a:cubicBezTo>
                  <a:cubicBezTo>
                    <a:pt x="152963" y="3255"/>
                    <a:pt x="144501" y="3580"/>
                    <a:pt x="142548" y="4231"/>
                  </a:cubicBezTo>
                  <a:cubicBezTo>
                    <a:pt x="140596" y="4882"/>
                    <a:pt x="133110" y="7485"/>
                    <a:pt x="125950" y="10415"/>
                  </a:cubicBezTo>
                  <a:cubicBezTo>
                    <a:pt x="120743" y="12367"/>
                    <a:pt x="115211" y="14645"/>
                    <a:pt x="111956" y="15947"/>
                  </a:cubicBezTo>
                  <a:cubicBezTo>
                    <a:pt x="105772" y="18551"/>
                    <a:pt x="101541" y="18551"/>
                    <a:pt x="96659" y="18225"/>
                  </a:cubicBezTo>
                  <a:cubicBezTo>
                    <a:pt x="95358" y="18225"/>
                    <a:pt x="93730" y="17900"/>
                    <a:pt x="92103" y="17900"/>
                  </a:cubicBezTo>
                  <a:cubicBezTo>
                    <a:pt x="86896" y="17900"/>
                    <a:pt x="84943" y="16598"/>
                    <a:pt x="82665" y="14971"/>
                  </a:cubicBezTo>
                  <a:cubicBezTo>
                    <a:pt x="82014" y="14320"/>
                    <a:pt x="81038" y="13994"/>
                    <a:pt x="80061" y="13344"/>
                  </a:cubicBezTo>
                  <a:cubicBezTo>
                    <a:pt x="78434" y="12367"/>
                    <a:pt x="76482" y="12042"/>
                    <a:pt x="74854" y="11716"/>
                  </a:cubicBezTo>
                  <a:cubicBezTo>
                    <a:pt x="73227" y="11391"/>
                    <a:pt x="71600" y="11716"/>
                    <a:pt x="70298" y="12042"/>
                  </a:cubicBezTo>
                  <a:cubicBezTo>
                    <a:pt x="68345" y="12693"/>
                    <a:pt x="63463" y="14320"/>
                    <a:pt x="59232" y="15947"/>
                  </a:cubicBezTo>
                  <a:cubicBezTo>
                    <a:pt x="56629" y="16924"/>
                    <a:pt x="54025" y="18225"/>
                    <a:pt x="52398" y="19202"/>
                  </a:cubicBezTo>
                  <a:cubicBezTo>
                    <a:pt x="49143" y="21154"/>
                    <a:pt x="46214" y="20829"/>
                    <a:pt x="43611" y="20829"/>
                  </a:cubicBezTo>
                  <a:cubicBezTo>
                    <a:pt x="42634" y="20829"/>
                    <a:pt x="41658" y="20829"/>
                    <a:pt x="41007" y="20829"/>
                  </a:cubicBezTo>
                  <a:cubicBezTo>
                    <a:pt x="39380" y="21154"/>
                    <a:pt x="37102" y="19527"/>
                    <a:pt x="34498" y="17575"/>
                  </a:cubicBezTo>
                  <a:cubicBezTo>
                    <a:pt x="32220" y="15947"/>
                    <a:pt x="29616" y="13994"/>
                    <a:pt x="29291" y="14320"/>
                  </a:cubicBezTo>
                  <a:cubicBezTo>
                    <a:pt x="28314" y="15296"/>
                    <a:pt x="27338" y="16924"/>
                    <a:pt x="26687" y="18551"/>
                  </a:cubicBezTo>
                  <a:cubicBezTo>
                    <a:pt x="26036" y="20178"/>
                    <a:pt x="25711" y="21805"/>
                    <a:pt x="25385" y="22782"/>
                  </a:cubicBezTo>
                  <a:cubicBezTo>
                    <a:pt x="25385" y="23758"/>
                    <a:pt x="25711" y="24734"/>
                    <a:pt x="26362" y="25711"/>
                  </a:cubicBezTo>
                  <a:cubicBezTo>
                    <a:pt x="27012" y="27338"/>
                    <a:pt x="27664" y="28640"/>
                    <a:pt x="26687" y="29942"/>
                  </a:cubicBezTo>
                  <a:cubicBezTo>
                    <a:pt x="25711" y="31569"/>
                    <a:pt x="23107" y="32220"/>
                    <a:pt x="21154" y="32545"/>
                  </a:cubicBezTo>
                  <a:cubicBezTo>
                    <a:pt x="20503" y="32545"/>
                    <a:pt x="20178" y="32871"/>
                    <a:pt x="20178" y="32871"/>
                  </a:cubicBezTo>
                  <a:lnTo>
                    <a:pt x="20178" y="32871"/>
                  </a:lnTo>
                  <a:cubicBezTo>
                    <a:pt x="19853" y="32871"/>
                    <a:pt x="20503" y="33522"/>
                    <a:pt x="20178" y="34173"/>
                  </a:cubicBezTo>
                  <a:cubicBezTo>
                    <a:pt x="19853" y="36125"/>
                    <a:pt x="19527" y="38729"/>
                    <a:pt x="17575" y="39705"/>
                  </a:cubicBezTo>
                  <a:cubicBezTo>
                    <a:pt x="16923" y="40031"/>
                    <a:pt x="16273" y="41007"/>
                    <a:pt x="15622" y="41658"/>
                  </a:cubicBezTo>
                  <a:lnTo>
                    <a:pt x="15622" y="41658"/>
                  </a:lnTo>
                  <a:cubicBezTo>
                    <a:pt x="14320" y="43285"/>
                    <a:pt x="13018" y="44913"/>
                    <a:pt x="11065" y="45563"/>
                  </a:cubicBezTo>
                  <a:cubicBezTo>
                    <a:pt x="9764" y="46214"/>
                    <a:pt x="8462" y="45238"/>
                    <a:pt x="6509" y="44262"/>
                  </a:cubicBezTo>
                  <a:lnTo>
                    <a:pt x="6509" y="4426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09" name="Freeform: Shape 2808">
              <a:extLst>
                <a:ext uri="{FF2B5EF4-FFF2-40B4-BE49-F238E27FC236}">
                  <a16:creationId xmlns:a16="http://schemas.microsoft.com/office/drawing/2014/main" id="{62577B21-1F5B-40D3-9734-FCF770B3A028}"/>
                </a:ext>
              </a:extLst>
            </p:cNvPr>
            <p:cNvSpPr/>
            <p:nvPr/>
          </p:nvSpPr>
          <p:spPr>
            <a:xfrm>
              <a:off x="6492977" y="3194284"/>
              <a:ext cx="520399" cy="202527"/>
            </a:xfrm>
            <a:custGeom>
              <a:avLst/>
              <a:gdLst>
                <a:gd name="connsiteX0" fmla="*/ 432527 w 520399"/>
                <a:gd name="connsiteY0" fmla="*/ 19233 h 202527"/>
                <a:gd name="connsiteX1" fmla="*/ 432527 w 520399"/>
                <a:gd name="connsiteY1" fmla="*/ 19233 h 202527"/>
                <a:gd name="connsiteX2" fmla="*/ 425042 w 520399"/>
                <a:gd name="connsiteY2" fmla="*/ 26068 h 202527"/>
                <a:gd name="connsiteX3" fmla="*/ 413651 w 520399"/>
                <a:gd name="connsiteY3" fmla="*/ 30299 h 202527"/>
                <a:gd name="connsiteX4" fmla="*/ 409745 w 520399"/>
                <a:gd name="connsiteY4" fmla="*/ 32577 h 202527"/>
                <a:gd name="connsiteX5" fmla="*/ 402586 w 520399"/>
                <a:gd name="connsiteY5" fmla="*/ 34529 h 202527"/>
                <a:gd name="connsiteX6" fmla="*/ 395426 w 520399"/>
                <a:gd name="connsiteY6" fmla="*/ 39086 h 202527"/>
                <a:gd name="connsiteX7" fmla="*/ 389242 w 520399"/>
                <a:gd name="connsiteY7" fmla="*/ 37133 h 202527"/>
                <a:gd name="connsiteX8" fmla="*/ 382082 w 520399"/>
                <a:gd name="connsiteY8" fmla="*/ 35831 h 202527"/>
                <a:gd name="connsiteX9" fmla="*/ 373620 w 520399"/>
                <a:gd name="connsiteY9" fmla="*/ 31926 h 202527"/>
                <a:gd name="connsiteX10" fmla="*/ 368738 w 520399"/>
                <a:gd name="connsiteY10" fmla="*/ 33553 h 202527"/>
                <a:gd name="connsiteX11" fmla="*/ 358324 w 520399"/>
                <a:gd name="connsiteY11" fmla="*/ 34855 h 202527"/>
                <a:gd name="connsiteX12" fmla="*/ 345631 w 520399"/>
                <a:gd name="connsiteY12" fmla="*/ 38109 h 202527"/>
                <a:gd name="connsiteX13" fmla="*/ 336844 w 520399"/>
                <a:gd name="connsiteY13" fmla="*/ 37784 h 202527"/>
                <a:gd name="connsiteX14" fmla="*/ 321548 w 520399"/>
                <a:gd name="connsiteY14" fmla="*/ 33228 h 202527"/>
                <a:gd name="connsiteX15" fmla="*/ 312435 w 520399"/>
                <a:gd name="connsiteY15" fmla="*/ 31926 h 202527"/>
                <a:gd name="connsiteX16" fmla="*/ 300719 w 520399"/>
                <a:gd name="connsiteY16" fmla="*/ 24115 h 202527"/>
                <a:gd name="connsiteX17" fmla="*/ 292908 w 520399"/>
                <a:gd name="connsiteY17" fmla="*/ 27369 h 202527"/>
                <a:gd name="connsiteX18" fmla="*/ 285422 w 520399"/>
                <a:gd name="connsiteY18" fmla="*/ 25091 h 202527"/>
                <a:gd name="connsiteX19" fmla="*/ 281517 w 520399"/>
                <a:gd name="connsiteY19" fmla="*/ 19233 h 202527"/>
                <a:gd name="connsiteX20" fmla="*/ 275984 w 520399"/>
                <a:gd name="connsiteY20" fmla="*/ 11422 h 202527"/>
                <a:gd name="connsiteX21" fmla="*/ 262966 w 520399"/>
                <a:gd name="connsiteY21" fmla="*/ 13700 h 202527"/>
                <a:gd name="connsiteX22" fmla="*/ 254179 w 520399"/>
                <a:gd name="connsiteY22" fmla="*/ 6540 h 202527"/>
                <a:gd name="connsiteX23" fmla="*/ 256132 w 520399"/>
                <a:gd name="connsiteY23" fmla="*/ 357 h 202527"/>
                <a:gd name="connsiteX24" fmla="*/ 247344 w 520399"/>
                <a:gd name="connsiteY24" fmla="*/ 1008 h 202527"/>
                <a:gd name="connsiteX25" fmla="*/ 242137 w 520399"/>
                <a:gd name="connsiteY25" fmla="*/ 3286 h 202527"/>
                <a:gd name="connsiteX26" fmla="*/ 220332 w 520399"/>
                <a:gd name="connsiteY26" fmla="*/ 2960 h 202527"/>
                <a:gd name="connsiteX27" fmla="*/ 201130 w 520399"/>
                <a:gd name="connsiteY27" fmla="*/ 682 h 202527"/>
                <a:gd name="connsiteX28" fmla="*/ 190064 w 520399"/>
                <a:gd name="connsiteY28" fmla="*/ 5239 h 202527"/>
                <a:gd name="connsiteX29" fmla="*/ 175094 w 520399"/>
                <a:gd name="connsiteY29" fmla="*/ 9144 h 202527"/>
                <a:gd name="connsiteX30" fmla="*/ 169886 w 520399"/>
                <a:gd name="connsiteY30" fmla="*/ 15002 h 202527"/>
                <a:gd name="connsiteX31" fmla="*/ 159797 w 520399"/>
                <a:gd name="connsiteY31" fmla="*/ 20209 h 202527"/>
                <a:gd name="connsiteX32" fmla="*/ 148081 w 520399"/>
                <a:gd name="connsiteY32" fmla="*/ 31275 h 202527"/>
                <a:gd name="connsiteX33" fmla="*/ 134087 w 520399"/>
                <a:gd name="connsiteY33" fmla="*/ 32577 h 202527"/>
                <a:gd name="connsiteX34" fmla="*/ 118139 w 520399"/>
                <a:gd name="connsiteY34" fmla="*/ 29322 h 202527"/>
                <a:gd name="connsiteX35" fmla="*/ 108701 w 520399"/>
                <a:gd name="connsiteY35" fmla="*/ 30299 h 202527"/>
                <a:gd name="connsiteX36" fmla="*/ 93405 w 520399"/>
                <a:gd name="connsiteY36" fmla="*/ 28020 h 202527"/>
                <a:gd name="connsiteX37" fmla="*/ 86896 w 520399"/>
                <a:gd name="connsiteY37" fmla="*/ 31926 h 202527"/>
                <a:gd name="connsiteX38" fmla="*/ 90801 w 520399"/>
                <a:gd name="connsiteY38" fmla="*/ 39086 h 202527"/>
                <a:gd name="connsiteX39" fmla="*/ 107074 w 520399"/>
                <a:gd name="connsiteY39" fmla="*/ 44293 h 202527"/>
                <a:gd name="connsiteX40" fmla="*/ 93080 w 520399"/>
                <a:gd name="connsiteY40" fmla="*/ 44944 h 202527"/>
                <a:gd name="connsiteX41" fmla="*/ 78434 w 520399"/>
                <a:gd name="connsiteY41" fmla="*/ 49175 h 202527"/>
                <a:gd name="connsiteX42" fmla="*/ 85269 w 520399"/>
                <a:gd name="connsiteY42" fmla="*/ 52755 h 202527"/>
                <a:gd name="connsiteX43" fmla="*/ 83967 w 520399"/>
                <a:gd name="connsiteY43" fmla="*/ 55358 h 202527"/>
                <a:gd name="connsiteX44" fmla="*/ 66067 w 520399"/>
                <a:gd name="connsiteY44" fmla="*/ 55684 h 202527"/>
                <a:gd name="connsiteX45" fmla="*/ 50445 w 520399"/>
                <a:gd name="connsiteY45" fmla="*/ 55033 h 202527"/>
                <a:gd name="connsiteX46" fmla="*/ 37753 w 520399"/>
                <a:gd name="connsiteY46" fmla="*/ 57311 h 202527"/>
                <a:gd name="connsiteX47" fmla="*/ 32220 w 520399"/>
                <a:gd name="connsiteY47" fmla="*/ 54382 h 202527"/>
                <a:gd name="connsiteX48" fmla="*/ 25060 w 520399"/>
                <a:gd name="connsiteY48" fmla="*/ 56009 h 202527"/>
                <a:gd name="connsiteX49" fmla="*/ 4556 w 520399"/>
                <a:gd name="connsiteY49" fmla="*/ 67400 h 202527"/>
                <a:gd name="connsiteX50" fmla="*/ 3580 w 520399"/>
                <a:gd name="connsiteY50" fmla="*/ 72282 h 202527"/>
                <a:gd name="connsiteX51" fmla="*/ 2929 w 520399"/>
                <a:gd name="connsiteY51" fmla="*/ 83673 h 202527"/>
                <a:gd name="connsiteX52" fmla="*/ 12042 w 520399"/>
                <a:gd name="connsiteY52" fmla="*/ 82371 h 202527"/>
                <a:gd name="connsiteX53" fmla="*/ 24083 w 520399"/>
                <a:gd name="connsiteY53" fmla="*/ 83347 h 202527"/>
                <a:gd name="connsiteX54" fmla="*/ 16598 w 520399"/>
                <a:gd name="connsiteY54" fmla="*/ 90507 h 202527"/>
                <a:gd name="connsiteX55" fmla="*/ 19527 w 520399"/>
                <a:gd name="connsiteY55" fmla="*/ 94738 h 202527"/>
                <a:gd name="connsiteX56" fmla="*/ 20178 w 520399"/>
                <a:gd name="connsiteY56" fmla="*/ 101247 h 202527"/>
                <a:gd name="connsiteX57" fmla="*/ 27989 w 520399"/>
                <a:gd name="connsiteY57" fmla="*/ 104502 h 202527"/>
                <a:gd name="connsiteX58" fmla="*/ 20503 w 520399"/>
                <a:gd name="connsiteY58" fmla="*/ 110035 h 202527"/>
                <a:gd name="connsiteX59" fmla="*/ 21154 w 520399"/>
                <a:gd name="connsiteY59" fmla="*/ 115567 h 202527"/>
                <a:gd name="connsiteX60" fmla="*/ 30918 w 520399"/>
                <a:gd name="connsiteY60" fmla="*/ 120449 h 202527"/>
                <a:gd name="connsiteX61" fmla="*/ 17900 w 520399"/>
                <a:gd name="connsiteY61" fmla="*/ 121100 h 202527"/>
                <a:gd name="connsiteX62" fmla="*/ 10740 w 520399"/>
                <a:gd name="connsiteY62" fmla="*/ 114265 h 202527"/>
                <a:gd name="connsiteX63" fmla="*/ 10740 w 520399"/>
                <a:gd name="connsiteY63" fmla="*/ 121751 h 202527"/>
                <a:gd name="connsiteX64" fmla="*/ 6834 w 520399"/>
                <a:gd name="connsiteY64" fmla="*/ 124680 h 202527"/>
                <a:gd name="connsiteX65" fmla="*/ 18876 w 520399"/>
                <a:gd name="connsiteY65" fmla="*/ 126958 h 202527"/>
                <a:gd name="connsiteX66" fmla="*/ 26362 w 520399"/>
                <a:gd name="connsiteY66" fmla="*/ 131840 h 202527"/>
                <a:gd name="connsiteX67" fmla="*/ 31894 w 520399"/>
                <a:gd name="connsiteY67" fmla="*/ 139000 h 202527"/>
                <a:gd name="connsiteX68" fmla="*/ 26036 w 520399"/>
                <a:gd name="connsiteY68" fmla="*/ 143231 h 202527"/>
                <a:gd name="connsiteX69" fmla="*/ 30592 w 520399"/>
                <a:gd name="connsiteY69" fmla="*/ 146485 h 202527"/>
                <a:gd name="connsiteX70" fmla="*/ 31243 w 520399"/>
                <a:gd name="connsiteY70" fmla="*/ 152344 h 202527"/>
                <a:gd name="connsiteX71" fmla="*/ 42309 w 520399"/>
                <a:gd name="connsiteY71" fmla="*/ 154947 h 202527"/>
                <a:gd name="connsiteX72" fmla="*/ 38729 w 520399"/>
                <a:gd name="connsiteY72" fmla="*/ 161782 h 202527"/>
                <a:gd name="connsiteX73" fmla="*/ 32545 w 520399"/>
                <a:gd name="connsiteY73" fmla="*/ 165362 h 202527"/>
                <a:gd name="connsiteX74" fmla="*/ 47841 w 520399"/>
                <a:gd name="connsiteY74" fmla="*/ 164060 h 202527"/>
                <a:gd name="connsiteX75" fmla="*/ 61185 w 520399"/>
                <a:gd name="connsiteY75" fmla="*/ 163083 h 202527"/>
                <a:gd name="connsiteX76" fmla="*/ 54351 w 520399"/>
                <a:gd name="connsiteY76" fmla="*/ 170569 h 202527"/>
                <a:gd name="connsiteX77" fmla="*/ 55978 w 520399"/>
                <a:gd name="connsiteY77" fmla="*/ 176427 h 202527"/>
                <a:gd name="connsiteX78" fmla="*/ 65416 w 520399"/>
                <a:gd name="connsiteY78" fmla="*/ 170894 h 202527"/>
                <a:gd name="connsiteX79" fmla="*/ 69647 w 520399"/>
                <a:gd name="connsiteY79" fmla="*/ 174474 h 202527"/>
                <a:gd name="connsiteX80" fmla="*/ 76807 w 520399"/>
                <a:gd name="connsiteY80" fmla="*/ 178054 h 202527"/>
                <a:gd name="connsiteX81" fmla="*/ 78434 w 520399"/>
                <a:gd name="connsiteY81" fmla="*/ 172196 h 202527"/>
                <a:gd name="connsiteX82" fmla="*/ 89500 w 520399"/>
                <a:gd name="connsiteY82" fmla="*/ 189120 h 202527"/>
                <a:gd name="connsiteX83" fmla="*/ 99914 w 520399"/>
                <a:gd name="connsiteY83" fmla="*/ 192374 h 202527"/>
                <a:gd name="connsiteX84" fmla="*/ 110979 w 520399"/>
                <a:gd name="connsiteY84" fmla="*/ 189445 h 202527"/>
                <a:gd name="connsiteX85" fmla="*/ 118790 w 520399"/>
                <a:gd name="connsiteY85" fmla="*/ 190096 h 202527"/>
                <a:gd name="connsiteX86" fmla="*/ 124323 w 520399"/>
                <a:gd name="connsiteY86" fmla="*/ 180983 h 202527"/>
                <a:gd name="connsiteX87" fmla="*/ 127578 w 520399"/>
                <a:gd name="connsiteY87" fmla="*/ 169593 h 202527"/>
                <a:gd name="connsiteX88" fmla="*/ 147105 w 520399"/>
                <a:gd name="connsiteY88" fmla="*/ 173172 h 202527"/>
                <a:gd name="connsiteX89" fmla="*/ 167283 w 520399"/>
                <a:gd name="connsiteY89" fmla="*/ 183912 h 202527"/>
                <a:gd name="connsiteX90" fmla="*/ 181928 w 520399"/>
                <a:gd name="connsiteY90" fmla="*/ 194978 h 202527"/>
                <a:gd name="connsiteX91" fmla="*/ 199503 w 520399"/>
                <a:gd name="connsiteY91" fmla="*/ 192374 h 202527"/>
                <a:gd name="connsiteX92" fmla="*/ 218054 w 520399"/>
                <a:gd name="connsiteY92" fmla="*/ 190747 h 202527"/>
                <a:gd name="connsiteX93" fmla="*/ 228143 w 520399"/>
                <a:gd name="connsiteY93" fmla="*/ 182285 h 202527"/>
                <a:gd name="connsiteX94" fmla="*/ 239534 w 520399"/>
                <a:gd name="connsiteY94" fmla="*/ 170894 h 202527"/>
                <a:gd name="connsiteX95" fmla="*/ 246693 w 520399"/>
                <a:gd name="connsiteY95" fmla="*/ 174474 h 202527"/>
                <a:gd name="connsiteX96" fmla="*/ 260037 w 520399"/>
                <a:gd name="connsiteY96" fmla="*/ 180007 h 202527"/>
                <a:gd name="connsiteX97" fmla="*/ 274682 w 520399"/>
                <a:gd name="connsiteY97" fmla="*/ 169267 h 202527"/>
                <a:gd name="connsiteX98" fmla="*/ 282168 w 520399"/>
                <a:gd name="connsiteY98" fmla="*/ 172847 h 202527"/>
                <a:gd name="connsiteX99" fmla="*/ 272404 w 520399"/>
                <a:gd name="connsiteY99" fmla="*/ 188794 h 202527"/>
                <a:gd name="connsiteX100" fmla="*/ 275333 w 520399"/>
                <a:gd name="connsiteY100" fmla="*/ 197907 h 202527"/>
                <a:gd name="connsiteX101" fmla="*/ 275333 w 520399"/>
                <a:gd name="connsiteY101" fmla="*/ 200836 h 202527"/>
                <a:gd name="connsiteX102" fmla="*/ 278913 w 520399"/>
                <a:gd name="connsiteY102" fmla="*/ 202463 h 202527"/>
                <a:gd name="connsiteX103" fmla="*/ 281842 w 520399"/>
                <a:gd name="connsiteY103" fmla="*/ 199534 h 202527"/>
                <a:gd name="connsiteX104" fmla="*/ 281842 w 520399"/>
                <a:gd name="connsiteY104" fmla="*/ 199534 h 202527"/>
                <a:gd name="connsiteX105" fmla="*/ 284772 w 520399"/>
                <a:gd name="connsiteY105" fmla="*/ 196605 h 202527"/>
                <a:gd name="connsiteX106" fmla="*/ 285748 w 520399"/>
                <a:gd name="connsiteY106" fmla="*/ 193025 h 202527"/>
                <a:gd name="connsiteX107" fmla="*/ 287050 w 520399"/>
                <a:gd name="connsiteY107" fmla="*/ 189771 h 202527"/>
                <a:gd name="connsiteX108" fmla="*/ 287050 w 520399"/>
                <a:gd name="connsiteY108" fmla="*/ 189771 h 202527"/>
                <a:gd name="connsiteX109" fmla="*/ 288677 w 520399"/>
                <a:gd name="connsiteY109" fmla="*/ 189445 h 202527"/>
                <a:gd name="connsiteX110" fmla="*/ 292257 w 520399"/>
                <a:gd name="connsiteY110" fmla="*/ 188143 h 202527"/>
                <a:gd name="connsiteX111" fmla="*/ 291606 w 520399"/>
                <a:gd name="connsiteY111" fmla="*/ 186191 h 202527"/>
                <a:gd name="connsiteX112" fmla="*/ 290630 w 520399"/>
                <a:gd name="connsiteY112" fmla="*/ 181960 h 202527"/>
                <a:gd name="connsiteX113" fmla="*/ 291931 w 520399"/>
                <a:gd name="connsiteY113" fmla="*/ 176427 h 202527"/>
                <a:gd name="connsiteX114" fmla="*/ 294861 w 520399"/>
                <a:gd name="connsiteY114" fmla="*/ 171545 h 202527"/>
                <a:gd name="connsiteX115" fmla="*/ 303648 w 520399"/>
                <a:gd name="connsiteY115" fmla="*/ 174474 h 202527"/>
                <a:gd name="connsiteX116" fmla="*/ 307879 w 520399"/>
                <a:gd name="connsiteY116" fmla="*/ 177078 h 202527"/>
                <a:gd name="connsiteX117" fmla="*/ 311133 w 520399"/>
                <a:gd name="connsiteY117" fmla="*/ 177078 h 202527"/>
                <a:gd name="connsiteX118" fmla="*/ 318293 w 520399"/>
                <a:gd name="connsiteY118" fmla="*/ 175776 h 202527"/>
                <a:gd name="connsiteX119" fmla="*/ 325453 w 520399"/>
                <a:gd name="connsiteY119" fmla="*/ 172521 h 202527"/>
                <a:gd name="connsiteX120" fmla="*/ 336518 w 520399"/>
                <a:gd name="connsiteY120" fmla="*/ 168616 h 202527"/>
                <a:gd name="connsiteX121" fmla="*/ 342051 w 520399"/>
                <a:gd name="connsiteY121" fmla="*/ 167965 h 202527"/>
                <a:gd name="connsiteX122" fmla="*/ 347909 w 520399"/>
                <a:gd name="connsiteY122" fmla="*/ 169593 h 202527"/>
                <a:gd name="connsiteX123" fmla="*/ 350838 w 520399"/>
                <a:gd name="connsiteY123" fmla="*/ 171545 h 202527"/>
                <a:gd name="connsiteX124" fmla="*/ 358649 w 520399"/>
                <a:gd name="connsiteY124" fmla="*/ 174149 h 202527"/>
                <a:gd name="connsiteX125" fmla="*/ 363531 w 520399"/>
                <a:gd name="connsiteY125" fmla="*/ 174474 h 202527"/>
                <a:gd name="connsiteX126" fmla="*/ 377526 w 520399"/>
                <a:gd name="connsiteY126" fmla="*/ 172521 h 202527"/>
                <a:gd name="connsiteX127" fmla="*/ 391520 w 520399"/>
                <a:gd name="connsiteY127" fmla="*/ 166989 h 202527"/>
                <a:gd name="connsiteX128" fmla="*/ 408444 w 520399"/>
                <a:gd name="connsiteY128" fmla="*/ 160805 h 202527"/>
                <a:gd name="connsiteX129" fmla="*/ 426344 w 520399"/>
                <a:gd name="connsiteY129" fmla="*/ 159503 h 202527"/>
                <a:gd name="connsiteX130" fmla="*/ 434480 w 520399"/>
                <a:gd name="connsiteY130" fmla="*/ 159178 h 202527"/>
                <a:gd name="connsiteX131" fmla="*/ 441315 w 520399"/>
                <a:gd name="connsiteY131" fmla="*/ 157876 h 202527"/>
                <a:gd name="connsiteX132" fmla="*/ 449126 w 520399"/>
                <a:gd name="connsiteY132" fmla="*/ 156574 h 202527"/>
                <a:gd name="connsiteX133" fmla="*/ 455635 w 520399"/>
                <a:gd name="connsiteY133" fmla="*/ 158853 h 202527"/>
                <a:gd name="connsiteX134" fmla="*/ 459214 w 520399"/>
                <a:gd name="connsiteY134" fmla="*/ 155923 h 202527"/>
                <a:gd name="connsiteX135" fmla="*/ 464747 w 520399"/>
                <a:gd name="connsiteY135" fmla="*/ 152994 h 202527"/>
                <a:gd name="connsiteX136" fmla="*/ 472558 w 520399"/>
                <a:gd name="connsiteY136" fmla="*/ 152669 h 202527"/>
                <a:gd name="connsiteX137" fmla="*/ 477765 w 520399"/>
                <a:gd name="connsiteY137" fmla="*/ 153645 h 202527"/>
                <a:gd name="connsiteX138" fmla="*/ 485576 w 520399"/>
                <a:gd name="connsiteY138" fmla="*/ 154622 h 202527"/>
                <a:gd name="connsiteX139" fmla="*/ 485901 w 520399"/>
                <a:gd name="connsiteY139" fmla="*/ 154622 h 202527"/>
                <a:gd name="connsiteX140" fmla="*/ 485901 w 520399"/>
                <a:gd name="connsiteY140" fmla="*/ 154622 h 202527"/>
                <a:gd name="connsiteX141" fmla="*/ 488831 w 520399"/>
                <a:gd name="connsiteY141" fmla="*/ 154947 h 202527"/>
                <a:gd name="connsiteX142" fmla="*/ 500872 w 520399"/>
                <a:gd name="connsiteY142" fmla="*/ 154947 h 202527"/>
                <a:gd name="connsiteX143" fmla="*/ 507707 w 520399"/>
                <a:gd name="connsiteY143" fmla="*/ 160805 h 202527"/>
                <a:gd name="connsiteX144" fmla="*/ 510636 w 520399"/>
                <a:gd name="connsiteY144" fmla="*/ 165362 h 202527"/>
                <a:gd name="connsiteX145" fmla="*/ 519749 w 520399"/>
                <a:gd name="connsiteY145" fmla="*/ 160805 h 202527"/>
                <a:gd name="connsiteX146" fmla="*/ 520074 w 520399"/>
                <a:gd name="connsiteY146" fmla="*/ 158202 h 202527"/>
                <a:gd name="connsiteX147" fmla="*/ 520399 w 520399"/>
                <a:gd name="connsiteY147" fmla="*/ 156249 h 202527"/>
                <a:gd name="connsiteX148" fmla="*/ 518772 w 520399"/>
                <a:gd name="connsiteY148" fmla="*/ 154622 h 202527"/>
                <a:gd name="connsiteX149" fmla="*/ 515843 w 520399"/>
                <a:gd name="connsiteY149" fmla="*/ 151367 h 202527"/>
                <a:gd name="connsiteX150" fmla="*/ 515518 w 520399"/>
                <a:gd name="connsiteY150" fmla="*/ 147462 h 202527"/>
                <a:gd name="connsiteX151" fmla="*/ 515192 w 520399"/>
                <a:gd name="connsiteY151" fmla="*/ 143556 h 202527"/>
                <a:gd name="connsiteX152" fmla="*/ 512589 w 520399"/>
                <a:gd name="connsiteY152" fmla="*/ 142580 h 202527"/>
                <a:gd name="connsiteX153" fmla="*/ 505754 w 520399"/>
                <a:gd name="connsiteY153" fmla="*/ 137373 h 202527"/>
                <a:gd name="connsiteX154" fmla="*/ 505754 w 520399"/>
                <a:gd name="connsiteY154" fmla="*/ 137373 h 202527"/>
                <a:gd name="connsiteX155" fmla="*/ 509009 w 520399"/>
                <a:gd name="connsiteY155" fmla="*/ 130863 h 202527"/>
                <a:gd name="connsiteX156" fmla="*/ 510962 w 520399"/>
                <a:gd name="connsiteY156" fmla="*/ 126958 h 202527"/>
                <a:gd name="connsiteX157" fmla="*/ 510962 w 520399"/>
                <a:gd name="connsiteY157" fmla="*/ 126958 h 202527"/>
                <a:gd name="connsiteX158" fmla="*/ 513240 w 520399"/>
                <a:gd name="connsiteY158" fmla="*/ 124029 h 202527"/>
                <a:gd name="connsiteX159" fmla="*/ 511938 w 520399"/>
                <a:gd name="connsiteY159" fmla="*/ 124029 h 202527"/>
                <a:gd name="connsiteX160" fmla="*/ 509334 w 520399"/>
                <a:gd name="connsiteY160" fmla="*/ 123378 h 202527"/>
                <a:gd name="connsiteX161" fmla="*/ 508683 w 520399"/>
                <a:gd name="connsiteY161" fmla="*/ 117194 h 202527"/>
                <a:gd name="connsiteX162" fmla="*/ 508032 w 520399"/>
                <a:gd name="connsiteY162" fmla="*/ 108407 h 202527"/>
                <a:gd name="connsiteX163" fmla="*/ 505103 w 520399"/>
                <a:gd name="connsiteY163" fmla="*/ 105804 h 202527"/>
                <a:gd name="connsiteX164" fmla="*/ 503151 w 520399"/>
                <a:gd name="connsiteY164" fmla="*/ 103851 h 202527"/>
                <a:gd name="connsiteX165" fmla="*/ 500547 w 520399"/>
                <a:gd name="connsiteY165" fmla="*/ 96366 h 202527"/>
                <a:gd name="connsiteX166" fmla="*/ 499571 w 520399"/>
                <a:gd name="connsiteY166" fmla="*/ 91809 h 202527"/>
                <a:gd name="connsiteX167" fmla="*/ 501198 w 520399"/>
                <a:gd name="connsiteY167" fmla="*/ 88229 h 202527"/>
                <a:gd name="connsiteX168" fmla="*/ 501198 w 520399"/>
                <a:gd name="connsiteY168" fmla="*/ 88229 h 202527"/>
                <a:gd name="connsiteX169" fmla="*/ 501523 w 520399"/>
                <a:gd name="connsiteY169" fmla="*/ 88229 h 202527"/>
                <a:gd name="connsiteX170" fmla="*/ 501523 w 520399"/>
                <a:gd name="connsiteY170" fmla="*/ 88229 h 202527"/>
                <a:gd name="connsiteX171" fmla="*/ 504778 w 520399"/>
                <a:gd name="connsiteY171" fmla="*/ 88229 h 202527"/>
                <a:gd name="connsiteX172" fmla="*/ 509660 w 520399"/>
                <a:gd name="connsiteY172" fmla="*/ 87253 h 202527"/>
                <a:gd name="connsiteX173" fmla="*/ 510636 w 520399"/>
                <a:gd name="connsiteY173" fmla="*/ 83347 h 202527"/>
                <a:gd name="connsiteX174" fmla="*/ 512263 w 520399"/>
                <a:gd name="connsiteY174" fmla="*/ 78466 h 202527"/>
                <a:gd name="connsiteX175" fmla="*/ 516820 w 520399"/>
                <a:gd name="connsiteY175" fmla="*/ 77164 h 202527"/>
                <a:gd name="connsiteX176" fmla="*/ 514867 w 520399"/>
                <a:gd name="connsiteY176" fmla="*/ 74560 h 202527"/>
                <a:gd name="connsiteX177" fmla="*/ 509985 w 520399"/>
                <a:gd name="connsiteY177" fmla="*/ 69353 h 202527"/>
                <a:gd name="connsiteX178" fmla="*/ 505429 w 520399"/>
                <a:gd name="connsiteY178" fmla="*/ 69678 h 202527"/>
                <a:gd name="connsiteX179" fmla="*/ 497292 w 520399"/>
                <a:gd name="connsiteY179" fmla="*/ 69678 h 202527"/>
                <a:gd name="connsiteX180" fmla="*/ 497292 w 520399"/>
                <a:gd name="connsiteY180" fmla="*/ 69678 h 202527"/>
                <a:gd name="connsiteX181" fmla="*/ 496316 w 520399"/>
                <a:gd name="connsiteY181" fmla="*/ 69353 h 202527"/>
                <a:gd name="connsiteX182" fmla="*/ 487529 w 520399"/>
                <a:gd name="connsiteY182" fmla="*/ 65773 h 202527"/>
                <a:gd name="connsiteX183" fmla="*/ 488180 w 520399"/>
                <a:gd name="connsiteY183" fmla="*/ 61542 h 202527"/>
                <a:gd name="connsiteX184" fmla="*/ 488831 w 520399"/>
                <a:gd name="connsiteY184" fmla="*/ 60240 h 202527"/>
                <a:gd name="connsiteX185" fmla="*/ 487854 w 520399"/>
                <a:gd name="connsiteY185" fmla="*/ 57637 h 202527"/>
                <a:gd name="connsiteX186" fmla="*/ 486553 w 520399"/>
                <a:gd name="connsiteY186" fmla="*/ 53080 h 202527"/>
                <a:gd name="connsiteX187" fmla="*/ 488505 w 520399"/>
                <a:gd name="connsiteY187" fmla="*/ 49826 h 202527"/>
                <a:gd name="connsiteX188" fmla="*/ 488505 w 520399"/>
                <a:gd name="connsiteY188" fmla="*/ 49826 h 202527"/>
                <a:gd name="connsiteX189" fmla="*/ 489156 w 520399"/>
                <a:gd name="connsiteY189" fmla="*/ 49500 h 202527"/>
                <a:gd name="connsiteX190" fmla="*/ 489156 w 520399"/>
                <a:gd name="connsiteY190" fmla="*/ 45269 h 202527"/>
                <a:gd name="connsiteX191" fmla="*/ 488831 w 520399"/>
                <a:gd name="connsiteY191" fmla="*/ 38760 h 202527"/>
                <a:gd name="connsiteX192" fmla="*/ 484600 w 520399"/>
                <a:gd name="connsiteY192" fmla="*/ 33553 h 202527"/>
                <a:gd name="connsiteX193" fmla="*/ 481671 w 520399"/>
                <a:gd name="connsiteY193" fmla="*/ 30299 h 202527"/>
                <a:gd name="connsiteX194" fmla="*/ 476463 w 520399"/>
                <a:gd name="connsiteY194" fmla="*/ 26393 h 202527"/>
                <a:gd name="connsiteX195" fmla="*/ 471256 w 520399"/>
                <a:gd name="connsiteY195" fmla="*/ 22813 h 202527"/>
                <a:gd name="connsiteX196" fmla="*/ 468327 w 520399"/>
                <a:gd name="connsiteY196" fmla="*/ 19884 h 202527"/>
                <a:gd name="connsiteX197" fmla="*/ 465724 w 520399"/>
                <a:gd name="connsiteY197" fmla="*/ 17280 h 202527"/>
                <a:gd name="connsiteX198" fmla="*/ 463771 w 520399"/>
                <a:gd name="connsiteY198" fmla="*/ 16955 h 202527"/>
                <a:gd name="connsiteX199" fmla="*/ 460842 w 520399"/>
                <a:gd name="connsiteY199" fmla="*/ 16955 h 202527"/>
                <a:gd name="connsiteX200" fmla="*/ 458238 w 520399"/>
                <a:gd name="connsiteY200" fmla="*/ 19884 h 202527"/>
                <a:gd name="connsiteX201" fmla="*/ 456285 w 520399"/>
                <a:gd name="connsiteY201" fmla="*/ 22162 h 202527"/>
                <a:gd name="connsiteX202" fmla="*/ 456285 w 520399"/>
                <a:gd name="connsiteY202" fmla="*/ 22162 h 202527"/>
                <a:gd name="connsiteX203" fmla="*/ 450753 w 520399"/>
                <a:gd name="connsiteY203" fmla="*/ 20860 h 202527"/>
                <a:gd name="connsiteX204" fmla="*/ 448149 w 520399"/>
                <a:gd name="connsiteY204" fmla="*/ 19558 h 202527"/>
                <a:gd name="connsiteX205" fmla="*/ 440989 w 520399"/>
                <a:gd name="connsiteY205" fmla="*/ 19884 h 202527"/>
                <a:gd name="connsiteX206" fmla="*/ 437084 w 520399"/>
                <a:gd name="connsiteY206" fmla="*/ 20535 h 202527"/>
                <a:gd name="connsiteX207" fmla="*/ 430900 w 520399"/>
                <a:gd name="connsiteY207" fmla="*/ 18908 h 202527"/>
                <a:gd name="connsiteX208" fmla="*/ 432527 w 520399"/>
                <a:gd name="connsiteY208" fmla="*/ 19233 h 202527"/>
                <a:gd name="connsiteX209" fmla="*/ 432527 w 520399"/>
                <a:gd name="connsiteY209" fmla="*/ 19233 h 202527"/>
                <a:gd name="connsiteX210" fmla="*/ 0 w 520399"/>
                <a:gd name="connsiteY210" fmla="*/ 47222 h 202527"/>
                <a:gd name="connsiteX211" fmla="*/ 12692 w 520399"/>
                <a:gd name="connsiteY211" fmla="*/ 48524 h 202527"/>
                <a:gd name="connsiteX212" fmla="*/ 2603 w 520399"/>
                <a:gd name="connsiteY212" fmla="*/ 54382 h 202527"/>
                <a:gd name="connsiteX213" fmla="*/ 3255 w 520399"/>
                <a:gd name="connsiteY213" fmla="*/ 61217 h 202527"/>
                <a:gd name="connsiteX214" fmla="*/ 21805 w 520399"/>
                <a:gd name="connsiteY214" fmla="*/ 52104 h 202527"/>
                <a:gd name="connsiteX215" fmla="*/ 32545 w 520399"/>
                <a:gd name="connsiteY215" fmla="*/ 45595 h 202527"/>
                <a:gd name="connsiteX216" fmla="*/ 43610 w 520399"/>
                <a:gd name="connsiteY216" fmla="*/ 35506 h 202527"/>
                <a:gd name="connsiteX217" fmla="*/ 59558 w 520399"/>
                <a:gd name="connsiteY217" fmla="*/ 34855 h 202527"/>
                <a:gd name="connsiteX218" fmla="*/ 72576 w 520399"/>
                <a:gd name="connsiteY218" fmla="*/ 37133 h 202527"/>
                <a:gd name="connsiteX219" fmla="*/ 72901 w 520399"/>
                <a:gd name="connsiteY219" fmla="*/ 32577 h 202527"/>
                <a:gd name="connsiteX220" fmla="*/ 80387 w 520399"/>
                <a:gd name="connsiteY220" fmla="*/ 27044 h 202527"/>
                <a:gd name="connsiteX221" fmla="*/ 73878 w 520399"/>
                <a:gd name="connsiteY221" fmla="*/ 25091 h 202527"/>
                <a:gd name="connsiteX222" fmla="*/ 60860 w 520399"/>
                <a:gd name="connsiteY222" fmla="*/ 18582 h 202527"/>
                <a:gd name="connsiteX223" fmla="*/ 54025 w 520399"/>
                <a:gd name="connsiteY223" fmla="*/ 11422 h 202527"/>
                <a:gd name="connsiteX224" fmla="*/ 53374 w 520399"/>
                <a:gd name="connsiteY224" fmla="*/ 4588 h 202527"/>
                <a:gd name="connsiteX225" fmla="*/ 51096 w 520399"/>
                <a:gd name="connsiteY225" fmla="*/ 5239 h 202527"/>
                <a:gd name="connsiteX226" fmla="*/ 39705 w 520399"/>
                <a:gd name="connsiteY226" fmla="*/ 5890 h 202527"/>
                <a:gd name="connsiteX227" fmla="*/ 36125 w 520399"/>
                <a:gd name="connsiteY227" fmla="*/ 4262 h 202527"/>
                <a:gd name="connsiteX228" fmla="*/ 28965 w 520399"/>
                <a:gd name="connsiteY228" fmla="*/ 2309 h 202527"/>
                <a:gd name="connsiteX229" fmla="*/ 21805 w 520399"/>
                <a:gd name="connsiteY229" fmla="*/ 4588 h 202527"/>
                <a:gd name="connsiteX230" fmla="*/ 15296 w 520399"/>
                <a:gd name="connsiteY230" fmla="*/ 7517 h 202527"/>
                <a:gd name="connsiteX231" fmla="*/ 14971 w 520399"/>
                <a:gd name="connsiteY231" fmla="*/ 8493 h 202527"/>
                <a:gd name="connsiteX232" fmla="*/ 13018 w 520399"/>
                <a:gd name="connsiteY232" fmla="*/ 11748 h 202527"/>
                <a:gd name="connsiteX233" fmla="*/ 16923 w 520399"/>
                <a:gd name="connsiteY233" fmla="*/ 21511 h 202527"/>
                <a:gd name="connsiteX234" fmla="*/ 12692 w 520399"/>
                <a:gd name="connsiteY234" fmla="*/ 26718 h 202527"/>
                <a:gd name="connsiteX235" fmla="*/ 9438 w 520399"/>
                <a:gd name="connsiteY235" fmla="*/ 29322 h 202527"/>
                <a:gd name="connsiteX236" fmla="*/ 9112 w 520399"/>
                <a:gd name="connsiteY236" fmla="*/ 32902 h 202527"/>
                <a:gd name="connsiteX237" fmla="*/ 9764 w 520399"/>
                <a:gd name="connsiteY237" fmla="*/ 35506 h 202527"/>
                <a:gd name="connsiteX238" fmla="*/ 7485 w 520399"/>
                <a:gd name="connsiteY238" fmla="*/ 39737 h 202527"/>
                <a:gd name="connsiteX239" fmla="*/ 7485 w 520399"/>
                <a:gd name="connsiteY239" fmla="*/ 39737 h 202527"/>
                <a:gd name="connsiteX240" fmla="*/ 6834 w 520399"/>
                <a:gd name="connsiteY240" fmla="*/ 40388 h 202527"/>
                <a:gd name="connsiteX241" fmla="*/ 2603 w 520399"/>
                <a:gd name="connsiteY241" fmla="*/ 44618 h 202527"/>
                <a:gd name="connsiteX242" fmla="*/ 0 w 520399"/>
                <a:gd name="connsiteY242" fmla="*/ 47222 h 202527"/>
                <a:gd name="connsiteX243" fmla="*/ 0 w 520399"/>
                <a:gd name="connsiteY243" fmla="*/ 47222 h 20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520399" h="202527">
                  <a:moveTo>
                    <a:pt x="432527" y="19233"/>
                  </a:moveTo>
                  <a:lnTo>
                    <a:pt x="432527" y="19233"/>
                  </a:lnTo>
                  <a:cubicBezTo>
                    <a:pt x="429273" y="22813"/>
                    <a:pt x="426995" y="24440"/>
                    <a:pt x="425042" y="26068"/>
                  </a:cubicBezTo>
                  <a:cubicBezTo>
                    <a:pt x="423089" y="28020"/>
                    <a:pt x="420485" y="28671"/>
                    <a:pt x="413651" y="30299"/>
                  </a:cubicBezTo>
                  <a:cubicBezTo>
                    <a:pt x="406817" y="31926"/>
                    <a:pt x="411698" y="31600"/>
                    <a:pt x="409745" y="32577"/>
                  </a:cubicBezTo>
                  <a:cubicBezTo>
                    <a:pt x="408118" y="33878"/>
                    <a:pt x="405840" y="33878"/>
                    <a:pt x="402586" y="34529"/>
                  </a:cubicBezTo>
                  <a:cubicBezTo>
                    <a:pt x="399656" y="35180"/>
                    <a:pt x="397378" y="38760"/>
                    <a:pt x="395426" y="39086"/>
                  </a:cubicBezTo>
                  <a:cubicBezTo>
                    <a:pt x="393473" y="39737"/>
                    <a:pt x="391845" y="37458"/>
                    <a:pt x="389242" y="37133"/>
                  </a:cubicBezTo>
                  <a:cubicBezTo>
                    <a:pt x="386964" y="36808"/>
                    <a:pt x="385336" y="37133"/>
                    <a:pt x="382082" y="35831"/>
                  </a:cubicBezTo>
                  <a:cubicBezTo>
                    <a:pt x="378502" y="34529"/>
                    <a:pt x="376549" y="32577"/>
                    <a:pt x="373620" y="31926"/>
                  </a:cubicBezTo>
                  <a:cubicBezTo>
                    <a:pt x="371017" y="31275"/>
                    <a:pt x="371993" y="32577"/>
                    <a:pt x="368738" y="33553"/>
                  </a:cubicBezTo>
                  <a:cubicBezTo>
                    <a:pt x="365484" y="34529"/>
                    <a:pt x="362229" y="33553"/>
                    <a:pt x="358324" y="34855"/>
                  </a:cubicBezTo>
                  <a:cubicBezTo>
                    <a:pt x="354418" y="36157"/>
                    <a:pt x="348886" y="37458"/>
                    <a:pt x="345631" y="38109"/>
                  </a:cubicBezTo>
                  <a:cubicBezTo>
                    <a:pt x="342377" y="38760"/>
                    <a:pt x="340099" y="38435"/>
                    <a:pt x="336844" y="37784"/>
                  </a:cubicBezTo>
                  <a:cubicBezTo>
                    <a:pt x="333590" y="37133"/>
                    <a:pt x="327406" y="33228"/>
                    <a:pt x="321548" y="33228"/>
                  </a:cubicBezTo>
                  <a:cubicBezTo>
                    <a:pt x="315690" y="33228"/>
                    <a:pt x="315364" y="32902"/>
                    <a:pt x="312435" y="31926"/>
                  </a:cubicBezTo>
                  <a:cubicBezTo>
                    <a:pt x="309181" y="30949"/>
                    <a:pt x="302672" y="23789"/>
                    <a:pt x="300719" y="24115"/>
                  </a:cubicBezTo>
                  <a:cubicBezTo>
                    <a:pt x="298440" y="24440"/>
                    <a:pt x="295837" y="26718"/>
                    <a:pt x="292908" y="27369"/>
                  </a:cubicBezTo>
                  <a:cubicBezTo>
                    <a:pt x="290304" y="28020"/>
                    <a:pt x="288352" y="27369"/>
                    <a:pt x="285422" y="25091"/>
                  </a:cubicBezTo>
                  <a:cubicBezTo>
                    <a:pt x="282493" y="23139"/>
                    <a:pt x="283144" y="22488"/>
                    <a:pt x="281517" y="19233"/>
                  </a:cubicBezTo>
                  <a:cubicBezTo>
                    <a:pt x="280215" y="16304"/>
                    <a:pt x="280215" y="12399"/>
                    <a:pt x="275984" y="11422"/>
                  </a:cubicBezTo>
                  <a:cubicBezTo>
                    <a:pt x="271428" y="10771"/>
                    <a:pt x="272079" y="12073"/>
                    <a:pt x="262966" y="13700"/>
                  </a:cubicBezTo>
                  <a:cubicBezTo>
                    <a:pt x="254179" y="15328"/>
                    <a:pt x="256132" y="8819"/>
                    <a:pt x="254179" y="6540"/>
                  </a:cubicBezTo>
                  <a:cubicBezTo>
                    <a:pt x="252226" y="4262"/>
                    <a:pt x="258084" y="1333"/>
                    <a:pt x="256132" y="357"/>
                  </a:cubicBezTo>
                  <a:cubicBezTo>
                    <a:pt x="254179" y="-620"/>
                    <a:pt x="249297" y="682"/>
                    <a:pt x="247344" y="1008"/>
                  </a:cubicBezTo>
                  <a:cubicBezTo>
                    <a:pt x="245066" y="1333"/>
                    <a:pt x="245717" y="1984"/>
                    <a:pt x="242137" y="3286"/>
                  </a:cubicBezTo>
                  <a:cubicBezTo>
                    <a:pt x="238557" y="4588"/>
                    <a:pt x="227166" y="2635"/>
                    <a:pt x="220332" y="2960"/>
                  </a:cubicBezTo>
                  <a:cubicBezTo>
                    <a:pt x="213497" y="3611"/>
                    <a:pt x="204384" y="-294"/>
                    <a:pt x="201130" y="682"/>
                  </a:cubicBezTo>
                  <a:cubicBezTo>
                    <a:pt x="197875" y="1333"/>
                    <a:pt x="194946" y="2960"/>
                    <a:pt x="190064" y="5239"/>
                  </a:cubicBezTo>
                  <a:cubicBezTo>
                    <a:pt x="185183" y="7517"/>
                    <a:pt x="182905" y="6540"/>
                    <a:pt x="175094" y="9144"/>
                  </a:cubicBezTo>
                  <a:cubicBezTo>
                    <a:pt x="167283" y="11748"/>
                    <a:pt x="173141" y="11422"/>
                    <a:pt x="169886" y="15002"/>
                  </a:cubicBezTo>
                  <a:cubicBezTo>
                    <a:pt x="166307" y="18908"/>
                    <a:pt x="165981" y="17280"/>
                    <a:pt x="159797" y="20209"/>
                  </a:cubicBezTo>
                  <a:cubicBezTo>
                    <a:pt x="153614" y="23139"/>
                    <a:pt x="151336" y="28671"/>
                    <a:pt x="148081" y="31275"/>
                  </a:cubicBezTo>
                  <a:cubicBezTo>
                    <a:pt x="144501" y="33878"/>
                    <a:pt x="139619" y="32577"/>
                    <a:pt x="134087" y="32577"/>
                  </a:cubicBezTo>
                  <a:cubicBezTo>
                    <a:pt x="128554" y="32577"/>
                    <a:pt x="121394" y="29322"/>
                    <a:pt x="118139" y="29322"/>
                  </a:cubicBezTo>
                  <a:cubicBezTo>
                    <a:pt x="114885" y="29322"/>
                    <a:pt x="114559" y="29322"/>
                    <a:pt x="108701" y="30299"/>
                  </a:cubicBezTo>
                  <a:cubicBezTo>
                    <a:pt x="102843" y="31275"/>
                    <a:pt x="97310" y="28671"/>
                    <a:pt x="93405" y="28020"/>
                  </a:cubicBezTo>
                  <a:cubicBezTo>
                    <a:pt x="89500" y="27369"/>
                    <a:pt x="87872" y="28671"/>
                    <a:pt x="86896" y="31926"/>
                  </a:cubicBezTo>
                  <a:cubicBezTo>
                    <a:pt x="85919" y="35180"/>
                    <a:pt x="89174" y="35506"/>
                    <a:pt x="90801" y="39086"/>
                  </a:cubicBezTo>
                  <a:cubicBezTo>
                    <a:pt x="92428" y="42666"/>
                    <a:pt x="106423" y="41038"/>
                    <a:pt x="107074" y="44293"/>
                  </a:cubicBezTo>
                  <a:cubicBezTo>
                    <a:pt x="107725" y="47548"/>
                    <a:pt x="101541" y="44944"/>
                    <a:pt x="93080" y="44944"/>
                  </a:cubicBezTo>
                  <a:cubicBezTo>
                    <a:pt x="84618" y="44944"/>
                    <a:pt x="82014" y="46246"/>
                    <a:pt x="78434" y="49175"/>
                  </a:cubicBezTo>
                  <a:cubicBezTo>
                    <a:pt x="74854" y="52104"/>
                    <a:pt x="82991" y="51778"/>
                    <a:pt x="85269" y="52755"/>
                  </a:cubicBezTo>
                  <a:cubicBezTo>
                    <a:pt x="87547" y="53731"/>
                    <a:pt x="85269" y="53406"/>
                    <a:pt x="83967" y="55358"/>
                  </a:cubicBezTo>
                  <a:cubicBezTo>
                    <a:pt x="82665" y="57311"/>
                    <a:pt x="71925" y="55684"/>
                    <a:pt x="66067" y="55684"/>
                  </a:cubicBezTo>
                  <a:cubicBezTo>
                    <a:pt x="60209" y="55684"/>
                    <a:pt x="51421" y="54708"/>
                    <a:pt x="50445" y="55033"/>
                  </a:cubicBezTo>
                  <a:cubicBezTo>
                    <a:pt x="49143" y="55358"/>
                    <a:pt x="41332" y="57637"/>
                    <a:pt x="37753" y="57311"/>
                  </a:cubicBezTo>
                  <a:cubicBezTo>
                    <a:pt x="34498" y="56986"/>
                    <a:pt x="33521" y="54382"/>
                    <a:pt x="32220" y="54382"/>
                  </a:cubicBezTo>
                  <a:cubicBezTo>
                    <a:pt x="30918" y="54382"/>
                    <a:pt x="28965" y="54708"/>
                    <a:pt x="25060" y="56009"/>
                  </a:cubicBezTo>
                  <a:cubicBezTo>
                    <a:pt x="20829" y="57311"/>
                    <a:pt x="6834" y="65447"/>
                    <a:pt x="4556" y="67400"/>
                  </a:cubicBezTo>
                  <a:cubicBezTo>
                    <a:pt x="2278" y="69353"/>
                    <a:pt x="3255" y="70004"/>
                    <a:pt x="3580" y="72282"/>
                  </a:cubicBezTo>
                  <a:cubicBezTo>
                    <a:pt x="3905" y="74235"/>
                    <a:pt x="2278" y="81720"/>
                    <a:pt x="2929" y="83673"/>
                  </a:cubicBezTo>
                  <a:cubicBezTo>
                    <a:pt x="3580" y="85951"/>
                    <a:pt x="8787" y="83022"/>
                    <a:pt x="12042" y="82371"/>
                  </a:cubicBezTo>
                  <a:cubicBezTo>
                    <a:pt x="14971" y="81720"/>
                    <a:pt x="23432" y="82046"/>
                    <a:pt x="24083" y="83347"/>
                  </a:cubicBezTo>
                  <a:cubicBezTo>
                    <a:pt x="25060" y="84975"/>
                    <a:pt x="18876" y="88229"/>
                    <a:pt x="16598" y="90507"/>
                  </a:cubicBezTo>
                  <a:cubicBezTo>
                    <a:pt x="14320" y="92785"/>
                    <a:pt x="17574" y="92460"/>
                    <a:pt x="19527" y="94738"/>
                  </a:cubicBezTo>
                  <a:cubicBezTo>
                    <a:pt x="21480" y="97016"/>
                    <a:pt x="19201" y="98318"/>
                    <a:pt x="20178" y="101247"/>
                  </a:cubicBezTo>
                  <a:cubicBezTo>
                    <a:pt x="20829" y="104502"/>
                    <a:pt x="27989" y="102875"/>
                    <a:pt x="27989" y="104502"/>
                  </a:cubicBezTo>
                  <a:cubicBezTo>
                    <a:pt x="27989" y="106454"/>
                    <a:pt x="23758" y="108407"/>
                    <a:pt x="20503" y="110035"/>
                  </a:cubicBezTo>
                  <a:cubicBezTo>
                    <a:pt x="17574" y="111336"/>
                    <a:pt x="20178" y="113289"/>
                    <a:pt x="21154" y="115567"/>
                  </a:cubicBezTo>
                  <a:cubicBezTo>
                    <a:pt x="22131" y="117845"/>
                    <a:pt x="30918" y="119147"/>
                    <a:pt x="30918" y="120449"/>
                  </a:cubicBezTo>
                  <a:cubicBezTo>
                    <a:pt x="30918" y="122076"/>
                    <a:pt x="21154" y="122076"/>
                    <a:pt x="17900" y="121100"/>
                  </a:cubicBezTo>
                  <a:cubicBezTo>
                    <a:pt x="14645" y="120449"/>
                    <a:pt x="12042" y="113615"/>
                    <a:pt x="10740" y="114265"/>
                  </a:cubicBezTo>
                  <a:cubicBezTo>
                    <a:pt x="9438" y="115242"/>
                    <a:pt x="11065" y="119473"/>
                    <a:pt x="10740" y="121751"/>
                  </a:cubicBezTo>
                  <a:cubicBezTo>
                    <a:pt x="10414" y="124029"/>
                    <a:pt x="7160" y="122727"/>
                    <a:pt x="6834" y="124680"/>
                  </a:cubicBezTo>
                  <a:cubicBezTo>
                    <a:pt x="6509" y="126633"/>
                    <a:pt x="14320" y="125982"/>
                    <a:pt x="18876" y="126958"/>
                  </a:cubicBezTo>
                  <a:cubicBezTo>
                    <a:pt x="23432" y="127935"/>
                    <a:pt x="21805" y="129887"/>
                    <a:pt x="26362" y="131840"/>
                  </a:cubicBezTo>
                  <a:cubicBezTo>
                    <a:pt x="30918" y="133793"/>
                    <a:pt x="33196" y="134118"/>
                    <a:pt x="31894" y="139000"/>
                  </a:cubicBezTo>
                  <a:cubicBezTo>
                    <a:pt x="30918" y="143556"/>
                    <a:pt x="27989" y="141278"/>
                    <a:pt x="26036" y="143231"/>
                  </a:cubicBezTo>
                  <a:cubicBezTo>
                    <a:pt x="23758" y="145184"/>
                    <a:pt x="27012" y="144858"/>
                    <a:pt x="30592" y="146485"/>
                  </a:cubicBezTo>
                  <a:cubicBezTo>
                    <a:pt x="34173" y="148112"/>
                    <a:pt x="30918" y="148763"/>
                    <a:pt x="31243" y="152344"/>
                  </a:cubicBezTo>
                  <a:cubicBezTo>
                    <a:pt x="31569" y="155923"/>
                    <a:pt x="38729" y="152669"/>
                    <a:pt x="42309" y="154947"/>
                  </a:cubicBezTo>
                  <a:cubicBezTo>
                    <a:pt x="46214" y="157225"/>
                    <a:pt x="43285" y="158853"/>
                    <a:pt x="38729" y="161782"/>
                  </a:cubicBezTo>
                  <a:cubicBezTo>
                    <a:pt x="34173" y="165036"/>
                    <a:pt x="33196" y="162432"/>
                    <a:pt x="32545" y="165362"/>
                  </a:cubicBezTo>
                  <a:cubicBezTo>
                    <a:pt x="31894" y="167965"/>
                    <a:pt x="43610" y="165362"/>
                    <a:pt x="47841" y="164060"/>
                  </a:cubicBezTo>
                  <a:cubicBezTo>
                    <a:pt x="52073" y="162758"/>
                    <a:pt x="56303" y="162107"/>
                    <a:pt x="61185" y="163083"/>
                  </a:cubicBezTo>
                  <a:cubicBezTo>
                    <a:pt x="66067" y="164060"/>
                    <a:pt x="56303" y="167640"/>
                    <a:pt x="54351" y="170569"/>
                  </a:cubicBezTo>
                  <a:cubicBezTo>
                    <a:pt x="52723" y="173498"/>
                    <a:pt x="54025" y="176102"/>
                    <a:pt x="55978" y="176427"/>
                  </a:cubicBezTo>
                  <a:cubicBezTo>
                    <a:pt x="57605" y="176753"/>
                    <a:pt x="62487" y="170894"/>
                    <a:pt x="65416" y="170894"/>
                  </a:cubicBezTo>
                  <a:cubicBezTo>
                    <a:pt x="68345" y="170894"/>
                    <a:pt x="68345" y="172847"/>
                    <a:pt x="69647" y="174474"/>
                  </a:cubicBezTo>
                  <a:cubicBezTo>
                    <a:pt x="70949" y="176102"/>
                    <a:pt x="73552" y="176753"/>
                    <a:pt x="76807" y="178054"/>
                  </a:cubicBezTo>
                  <a:cubicBezTo>
                    <a:pt x="79736" y="179031"/>
                    <a:pt x="77132" y="174149"/>
                    <a:pt x="78434" y="172196"/>
                  </a:cubicBezTo>
                  <a:cubicBezTo>
                    <a:pt x="79736" y="170569"/>
                    <a:pt x="84292" y="184563"/>
                    <a:pt x="89500" y="189120"/>
                  </a:cubicBezTo>
                  <a:cubicBezTo>
                    <a:pt x="94707" y="193676"/>
                    <a:pt x="96659" y="191723"/>
                    <a:pt x="99914" y="192374"/>
                  </a:cubicBezTo>
                  <a:cubicBezTo>
                    <a:pt x="102843" y="193025"/>
                    <a:pt x="108376" y="192049"/>
                    <a:pt x="110979" y="189445"/>
                  </a:cubicBezTo>
                  <a:cubicBezTo>
                    <a:pt x="113583" y="186841"/>
                    <a:pt x="116187" y="188794"/>
                    <a:pt x="118790" y="190096"/>
                  </a:cubicBezTo>
                  <a:cubicBezTo>
                    <a:pt x="121394" y="191072"/>
                    <a:pt x="123346" y="185540"/>
                    <a:pt x="124323" y="180983"/>
                  </a:cubicBezTo>
                  <a:cubicBezTo>
                    <a:pt x="124974" y="176427"/>
                    <a:pt x="125300" y="171871"/>
                    <a:pt x="127578" y="169593"/>
                  </a:cubicBezTo>
                  <a:cubicBezTo>
                    <a:pt x="129856" y="167314"/>
                    <a:pt x="143199" y="171871"/>
                    <a:pt x="147105" y="173172"/>
                  </a:cubicBezTo>
                  <a:cubicBezTo>
                    <a:pt x="151010" y="174474"/>
                    <a:pt x="160123" y="180007"/>
                    <a:pt x="167283" y="183912"/>
                  </a:cubicBezTo>
                  <a:cubicBezTo>
                    <a:pt x="174443" y="187818"/>
                    <a:pt x="179650" y="194001"/>
                    <a:pt x="181928" y="194978"/>
                  </a:cubicBezTo>
                  <a:cubicBezTo>
                    <a:pt x="184206" y="195954"/>
                    <a:pt x="193645" y="194001"/>
                    <a:pt x="199503" y="192374"/>
                  </a:cubicBezTo>
                  <a:cubicBezTo>
                    <a:pt x="205036" y="190747"/>
                    <a:pt x="210893" y="191398"/>
                    <a:pt x="218054" y="190747"/>
                  </a:cubicBezTo>
                  <a:cubicBezTo>
                    <a:pt x="224888" y="190096"/>
                    <a:pt x="225539" y="185540"/>
                    <a:pt x="228143" y="182285"/>
                  </a:cubicBezTo>
                  <a:cubicBezTo>
                    <a:pt x="230746" y="179031"/>
                    <a:pt x="234326" y="173172"/>
                    <a:pt x="239534" y="170894"/>
                  </a:cubicBezTo>
                  <a:cubicBezTo>
                    <a:pt x="244741" y="168616"/>
                    <a:pt x="245391" y="171871"/>
                    <a:pt x="246693" y="174474"/>
                  </a:cubicBezTo>
                  <a:cubicBezTo>
                    <a:pt x="247995" y="176753"/>
                    <a:pt x="255155" y="178380"/>
                    <a:pt x="260037" y="180007"/>
                  </a:cubicBezTo>
                  <a:cubicBezTo>
                    <a:pt x="264919" y="181634"/>
                    <a:pt x="272079" y="171545"/>
                    <a:pt x="274682" y="169267"/>
                  </a:cubicBezTo>
                  <a:cubicBezTo>
                    <a:pt x="277286" y="166989"/>
                    <a:pt x="281517" y="169918"/>
                    <a:pt x="282168" y="172847"/>
                  </a:cubicBezTo>
                  <a:cubicBezTo>
                    <a:pt x="282819" y="175776"/>
                    <a:pt x="276310" y="181309"/>
                    <a:pt x="272404" y="188794"/>
                  </a:cubicBezTo>
                  <a:cubicBezTo>
                    <a:pt x="268499" y="195954"/>
                    <a:pt x="274032" y="192374"/>
                    <a:pt x="275333" y="197907"/>
                  </a:cubicBezTo>
                  <a:cubicBezTo>
                    <a:pt x="275659" y="198883"/>
                    <a:pt x="275659" y="199860"/>
                    <a:pt x="275333" y="200836"/>
                  </a:cubicBezTo>
                  <a:cubicBezTo>
                    <a:pt x="276961" y="201812"/>
                    <a:pt x="277937" y="202789"/>
                    <a:pt x="278913" y="202463"/>
                  </a:cubicBezTo>
                  <a:cubicBezTo>
                    <a:pt x="279890" y="202138"/>
                    <a:pt x="280866" y="200836"/>
                    <a:pt x="281842" y="199534"/>
                  </a:cubicBezTo>
                  <a:lnTo>
                    <a:pt x="281842" y="199534"/>
                  </a:lnTo>
                  <a:cubicBezTo>
                    <a:pt x="282819" y="198232"/>
                    <a:pt x="283470" y="197256"/>
                    <a:pt x="284772" y="196605"/>
                  </a:cubicBezTo>
                  <a:cubicBezTo>
                    <a:pt x="285422" y="196280"/>
                    <a:pt x="285748" y="194327"/>
                    <a:pt x="285748" y="193025"/>
                  </a:cubicBezTo>
                  <a:cubicBezTo>
                    <a:pt x="286073" y="191398"/>
                    <a:pt x="286073" y="190096"/>
                    <a:pt x="287050" y="189771"/>
                  </a:cubicBezTo>
                  <a:lnTo>
                    <a:pt x="287050" y="189771"/>
                  </a:lnTo>
                  <a:cubicBezTo>
                    <a:pt x="287375" y="189445"/>
                    <a:pt x="288026" y="189445"/>
                    <a:pt x="288677" y="189445"/>
                  </a:cubicBezTo>
                  <a:cubicBezTo>
                    <a:pt x="289979" y="189120"/>
                    <a:pt x="291931" y="188794"/>
                    <a:pt x="292257" y="188143"/>
                  </a:cubicBezTo>
                  <a:cubicBezTo>
                    <a:pt x="292582" y="187818"/>
                    <a:pt x="292257" y="187167"/>
                    <a:pt x="291606" y="186191"/>
                  </a:cubicBezTo>
                  <a:cubicBezTo>
                    <a:pt x="290955" y="184889"/>
                    <a:pt x="290630" y="183587"/>
                    <a:pt x="290630" y="181960"/>
                  </a:cubicBezTo>
                  <a:cubicBezTo>
                    <a:pt x="290630" y="180332"/>
                    <a:pt x="291281" y="178380"/>
                    <a:pt x="291931" y="176427"/>
                  </a:cubicBezTo>
                  <a:cubicBezTo>
                    <a:pt x="292582" y="174474"/>
                    <a:pt x="293884" y="172847"/>
                    <a:pt x="294861" y="171545"/>
                  </a:cubicBezTo>
                  <a:cubicBezTo>
                    <a:pt x="296813" y="169267"/>
                    <a:pt x="300393" y="171871"/>
                    <a:pt x="303648" y="174474"/>
                  </a:cubicBezTo>
                  <a:cubicBezTo>
                    <a:pt x="305600" y="175776"/>
                    <a:pt x="307553" y="177403"/>
                    <a:pt x="307879" y="177078"/>
                  </a:cubicBezTo>
                  <a:cubicBezTo>
                    <a:pt x="308855" y="176753"/>
                    <a:pt x="309831" y="177078"/>
                    <a:pt x="311133" y="177078"/>
                  </a:cubicBezTo>
                  <a:cubicBezTo>
                    <a:pt x="313411" y="177078"/>
                    <a:pt x="316015" y="177403"/>
                    <a:pt x="318293" y="175776"/>
                  </a:cubicBezTo>
                  <a:cubicBezTo>
                    <a:pt x="319920" y="174800"/>
                    <a:pt x="322524" y="173498"/>
                    <a:pt x="325453" y="172521"/>
                  </a:cubicBezTo>
                  <a:cubicBezTo>
                    <a:pt x="330009" y="170894"/>
                    <a:pt x="334566" y="169267"/>
                    <a:pt x="336518" y="168616"/>
                  </a:cubicBezTo>
                  <a:cubicBezTo>
                    <a:pt x="338146" y="167965"/>
                    <a:pt x="340099" y="167965"/>
                    <a:pt x="342051" y="167965"/>
                  </a:cubicBezTo>
                  <a:cubicBezTo>
                    <a:pt x="344004" y="168291"/>
                    <a:pt x="345957" y="168942"/>
                    <a:pt x="347909" y="169593"/>
                  </a:cubicBezTo>
                  <a:cubicBezTo>
                    <a:pt x="349211" y="170243"/>
                    <a:pt x="349862" y="170894"/>
                    <a:pt x="350838" y="171545"/>
                  </a:cubicBezTo>
                  <a:cubicBezTo>
                    <a:pt x="352466" y="172847"/>
                    <a:pt x="354093" y="174149"/>
                    <a:pt x="358649" y="174149"/>
                  </a:cubicBezTo>
                  <a:cubicBezTo>
                    <a:pt x="360277" y="174149"/>
                    <a:pt x="361904" y="174149"/>
                    <a:pt x="363531" y="174474"/>
                  </a:cubicBezTo>
                  <a:cubicBezTo>
                    <a:pt x="368088" y="174800"/>
                    <a:pt x="371993" y="174800"/>
                    <a:pt x="377526" y="172521"/>
                  </a:cubicBezTo>
                  <a:cubicBezTo>
                    <a:pt x="380780" y="171220"/>
                    <a:pt x="386313" y="168942"/>
                    <a:pt x="391520" y="166989"/>
                  </a:cubicBezTo>
                  <a:cubicBezTo>
                    <a:pt x="399006" y="164060"/>
                    <a:pt x="406491" y="161456"/>
                    <a:pt x="408444" y="160805"/>
                  </a:cubicBezTo>
                  <a:cubicBezTo>
                    <a:pt x="410722" y="160154"/>
                    <a:pt x="419509" y="159829"/>
                    <a:pt x="426344" y="159503"/>
                  </a:cubicBezTo>
                  <a:cubicBezTo>
                    <a:pt x="430249" y="159503"/>
                    <a:pt x="433178" y="159178"/>
                    <a:pt x="434480" y="159178"/>
                  </a:cubicBezTo>
                  <a:cubicBezTo>
                    <a:pt x="436107" y="158853"/>
                    <a:pt x="438711" y="158527"/>
                    <a:pt x="441315" y="157876"/>
                  </a:cubicBezTo>
                  <a:cubicBezTo>
                    <a:pt x="444569" y="157225"/>
                    <a:pt x="447824" y="156574"/>
                    <a:pt x="449126" y="156574"/>
                  </a:cubicBezTo>
                  <a:cubicBezTo>
                    <a:pt x="451404" y="156574"/>
                    <a:pt x="454333" y="158202"/>
                    <a:pt x="455635" y="158853"/>
                  </a:cubicBezTo>
                  <a:cubicBezTo>
                    <a:pt x="456611" y="157876"/>
                    <a:pt x="457913" y="156900"/>
                    <a:pt x="459214" y="155923"/>
                  </a:cubicBezTo>
                  <a:cubicBezTo>
                    <a:pt x="461167" y="154296"/>
                    <a:pt x="463120" y="153320"/>
                    <a:pt x="464747" y="152994"/>
                  </a:cubicBezTo>
                  <a:cubicBezTo>
                    <a:pt x="466700" y="152669"/>
                    <a:pt x="469954" y="152669"/>
                    <a:pt x="472558" y="152669"/>
                  </a:cubicBezTo>
                  <a:cubicBezTo>
                    <a:pt x="474511" y="152669"/>
                    <a:pt x="476463" y="152994"/>
                    <a:pt x="477765" y="153645"/>
                  </a:cubicBezTo>
                  <a:cubicBezTo>
                    <a:pt x="479718" y="154622"/>
                    <a:pt x="483298" y="154622"/>
                    <a:pt x="485576" y="154622"/>
                  </a:cubicBezTo>
                  <a:lnTo>
                    <a:pt x="485901" y="154622"/>
                  </a:lnTo>
                  <a:lnTo>
                    <a:pt x="485901" y="154622"/>
                  </a:lnTo>
                  <a:cubicBezTo>
                    <a:pt x="486553" y="154622"/>
                    <a:pt x="487529" y="154622"/>
                    <a:pt x="488831" y="154947"/>
                  </a:cubicBezTo>
                  <a:cubicBezTo>
                    <a:pt x="492736" y="155272"/>
                    <a:pt x="499245" y="155923"/>
                    <a:pt x="500872" y="154947"/>
                  </a:cubicBezTo>
                  <a:cubicBezTo>
                    <a:pt x="503476" y="153320"/>
                    <a:pt x="505754" y="157225"/>
                    <a:pt x="507707" y="160805"/>
                  </a:cubicBezTo>
                  <a:cubicBezTo>
                    <a:pt x="509009" y="163083"/>
                    <a:pt x="509985" y="165036"/>
                    <a:pt x="510636" y="165362"/>
                  </a:cubicBezTo>
                  <a:cubicBezTo>
                    <a:pt x="512263" y="165687"/>
                    <a:pt x="517471" y="162107"/>
                    <a:pt x="519749" y="160805"/>
                  </a:cubicBezTo>
                  <a:cubicBezTo>
                    <a:pt x="519749" y="159829"/>
                    <a:pt x="519749" y="159178"/>
                    <a:pt x="520074" y="158202"/>
                  </a:cubicBezTo>
                  <a:cubicBezTo>
                    <a:pt x="520074" y="157225"/>
                    <a:pt x="520399" y="156574"/>
                    <a:pt x="520399" y="156249"/>
                  </a:cubicBezTo>
                  <a:cubicBezTo>
                    <a:pt x="520399" y="155923"/>
                    <a:pt x="519423" y="155272"/>
                    <a:pt x="518772" y="154622"/>
                  </a:cubicBezTo>
                  <a:cubicBezTo>
                    <a:pt x="517471" y="153645"/>
                    <a:pt x="516169" y="152344"/>
                    <a:pt x="515843" y="151367"/>
                  </a:cubicBezTo>
                  <a:cubicBezTo>
                    <a:pt x="515518" y="150391"/>
                    <a:pt x="515518" y="149089"/>
                    <a:pt x="515518" y="147462"/>
                  </a:cubicBezTo>
                  <a:cubicBezTo>
                    <a:pt x="515518" y="145834"/>
                    <a:pt x="515518" y="143882"/>
                    <a:pt x="515192" y="143556"/>
                  </a:cubicBezTo>
                  <a:cubicBezTo>
                    <a:pt x="515192" y="143556"/>
                    <a:pt x="513890" y="142905"/>
                    <a:pt x="512589" y="142580"/>
                  </a:cubicBezTo>
                  <a:cubicBezTo>
                    <a:pt x="509334" y="141278"/>
                    <a:pt x="505103" y="139976"/>
                    <a:pt x="505754" y="137373"/>
                  </a:cubicBezTo>
                  <a:lnTo>
                    <a:pt x="505754" y="137373"/>
                  </a:lnTo>
                  <a:cubicBezTo>
                    <a:pt x="506080" y="136071"/>
                    <a:pt x="507381" y="133467"/>
                    <a:pt x="509009" y="130863"/>
                  </a:cubicBezTo>
                  <a:cubicBezTo>
                    <a:pt x="509660" y="129562"/>
                    <a:pt x="510310" y="128260"/>
                    <a:pt x="510962" y="126958"/>
                  </a:cubicBezTo>
                  <a:lnTo>
                    <a:pt x="510962" y="126958"/>
                  </a:lnTo>
                  <a:cubicBezTo>
                    <a:pt x="511938" y="125331"/>
                    <a:pt x="513565" y="124354"/>
                    <a:pt x="513240" y="124029"/>
                  </a:cubicBezTo>
                  <a:cubicBezTo>
                    <a:pt x="512914" y="124029"/>
                    <a:pt x="512589" y="124029"/>
                    <a:pt x="511938" y="124029"/>
                  </a:cubicBezTo>
                  <a:cubicBezTo>
                    <a:pt x="510962" y="124029"/>
                    <a:pt x="510310" y="124029"/>
                    <a:pt x="509334" y="123378"/>
                  </a:cubicBezTo>
                  <a:cubicBezTo>
                    <a:pt x="508358" y="122727"/>
                    <a:pt x="508683" y="120124"/>
                    <a:pt x="508683" y="117194"/>
                  </a:cubicBezTo>
                  <a:cubicBezTo>
                    <a:pt x="508683" y="113615"/>
                    <a:pt x="509009" y="109384"/>
                    <a:pt x="508032" y="108407"/>
                  </a:cubicBezTo>
                  <a:cubicBezTo>
                    <a:pt x="507381" y="107105"/>
                    <a:pt x="506080" y="106454"/>
                    <a:pt x="505103" y="105804"/>
                  </a:cubicBezTo>
                  <a:cubicBezTo>
                    <a:pt x="504127" y="105153"/>
                    <a:pt x="503476" y="104827"/>
                    <a:pt x="503151" y="103851"/>
                  </a:cubicBezTo>
                  <a:cubicBezTo>
                    <a:pt x="502825" y="103200"/>
                    <a:pt x="501523" y="99620"/>
                    <a:pt x="500547" y="96366"/>
                  </a:cubicBezTo>
                  <a:cubicBezTo>
                    <a:pt x="499896" y="94738"/>
                    <a:pt x="499571" y="93111"/>
                    <a:pt x="499571" y="91809"/>
                  </a:cubicBezTo>
                  <a:cubicBezTo>
                    <a:pt x="499571" y="89856"/>
                    <a:pt x="499896" y="88555"/>
                    <a:pt x="501198" y="88229"/>
                  </a:cubicBezTo>
                  <a:lnTo>
                    <a:pt x="501198" y="88229"/>
                  </a:lnTo>
                  <a:cubicBezTo>
                    <a:pt x="501198" y="88229"/>
                    <a:pt x="501523" y="88229"/>
                    <a:pt x="501523" y="88229"/>
                  </a:cubicBezTo>
                  <a:lnTo>
                    <a:pt x="501523" y="88229"/>
                  </a:lnTo>
                  <a:cubicBezTo>
                    <a:pt x="502500" y="88229"/>
                    <a:pt x="503801" y="88229"/>
                    <a:pt x="504778" y="88229"/>
                  </a:cubicBezTo>
                  <a:cubicBezTo>
                    <a:pt x="506731" y="88229"/>
                    <a:pt x="508683" y="88555"/>
                    <a:pt x="509660" y="87253"/>
                  </a:cubicBezTo>
                  <a:cubicBezTo>
                    <a:pt x="510310" y="86276"/>
                    <a:pt x="510636" y="84649"/>
                    <a:pt x="510636" y="83347"/>
                  </a:cubicBezTo>
                  <a:cubicBezTo>
                    <a:pt x="510636" y="81395"/>
                    <a:pt x="510962" y="79442"/>
                    <a:pt x="512263" y="78466"/>
                  </a:cubicBezTo>
                  <a:cubicBezTo>
                    <a:pt x="513240" y="77815"/>
                    <a:pt x="515192" y="77489"/>
                    <a:pt x="516820" y="77164"/>
                  </a:cubicBezTo>
                  <a:cubicBezTo>
                    <a:pt x="516169" y="76187"/>
                    <a:pt x="515518" y="75536"/>
                    <a:pt x="514867" y="74560"/>
                  </a:cubicBezTo>
                  <a:cubicBezTo>
                    <a:pt x="512914" y="71957"/>
                    <a:pt x="510962" y="69678"/>
                    <a:pt x="509985" y="69353"/>
                  </a:cubicBezTo>
                  <a:cubicBezTo>
                    <a:pt x="509334" y="69353"/>
                    <a:pt x="507381" y="69353"/>
                    <a:pt x="505429" y="69678"/>
                  </a:cubicBezTo>
                  <a:cubicBezTo>
                    <a:pt x="502500" y="70004"/>
                    <a:pt x="499245" y="70329"/>
                    <a:pt x="497292" y="69678"/>
                  </a:cubicBezTo>
                  <a:lnTo>
                    <a:pt x="497292" y="69678"/>
                  </a:lnTo>
                  <a:lnTo>
                    <a:pt x="496316" y="69353"/>
                  </a:lnTo>
                  <a:cubicBezTo>
                    <a:pt x="493387" y="68376"/>
                    <a:pt x="488831" y="67075"/>
                    <a:pt x="487529" y="65773"/>
                  </a:cubicBezTo>
                  <a:cubicBezTo>
                    <a:pt x="486227" y="64146"/>
                    <a:pt x="487203" y="62844"/>
                    <a:pt x="488180" y="61542"/>
                  </a:cubicBezTo>
                  <a:cubicBezTo>
                    <a:pt x="488505" y="61217"/>
                    <a:pt x="488831" y="60566"/>
                    <a:pt x="488831" y="60240"/>
                  </a:cubicBezTo>
                  <a:cubicBezTo>
                    <a:pt x="488831" y="59915"/>
                    <a:pt x="488505" y="58938"/>
                    <a:pt x="487854" y="57637"/>
                  </a:cubicBezTo>
                  <a:cubicBezTo>
                    <a:pt x="487203" y="56009"/>
                    <a:pt x="486553" y="54382"/>
                    <a:pt x="486553" y="53080"/>
                  </a:cubicBezTo>
                  <a:cubicBezTo>
                    <a:pt x="486553" y="51453"/>
                    <a:pt x="487529" y="50476"/>
                    <a:pt x="488505" y="49826"/>
                  </a:cubicBezTo>
                  <a:lnTo>
                    <a:pt x="488505" y="49826"/>
                  </a:lnTo>
                  <a:cubicBezTo>
                    <a:pt x="488831" y="49500"/>
                    <a:pt x="489156" y="49500"/>
                    <a:pt x="489156" y="49500"/>
                  </a:cubicBezTo>
                  <a:cubicBezTo>
                    <a:pt x="489156" y="48849"/>
                    <a:pt x="489156" y="47222"/>
                    <a:pt x="489156" y="45269"/>
                  </a:cubicBezTo>
                  <a:cubicBezTo>
                    <a:pt x="489156" y="42666"/>
                    <a:pt x="488831" y="39737"/>
                    <a:pt x="488831" y="38760"/>
                  </a:cubicBezTo>
                  <a:cubicBezTo>
                    <a:pt x="488831" y="38109"/>
                    <a:pt x="486553" y="35506"/>
                    <a:pt x="484600" y="33553"/>
                  </a:cubicBezTo>
                  <a:cubicBezTo>
                    <a:pt x="483298" y="32251"/>
                    <a:pt x="482322" y="30949"/>
                    <a:pt x="481671" y="30299"/>
                  </a:cubicBezTo>
                  <a:cubicBezTo>
                    <a:pt x="481020" y="29648"/>
                    <a:pt x="478742" y="28020"/>
                    <a:pt x="476463" y="26393"/>
                  </a:cubicBezTo>
                  <a:cubicBezTo>
                    <a:pt x="474511" y="25091"/>
                    <a:pt x="472558" y="23789"/>
                    <a:pt x="471256" y="22813"/>
                  </a:cubicBezTo>
                  <a:cubicBezTo>
                    <a:pt x="470280" y="21837"/>
                    <a:pt x="469303" y="20860"/>
                    <a:pt x="468327" y="19884"/>
                  </a:cubicBezTo>
                  <a:cubicBezTo>
                    <a:pt x="467025" y="18582"/>
                    <a:pt x="466049" y="17606"/>
                    <a:pt x="465724" y="17280"/>
                  </a:cubicBezTo>
                  <a:cubicBezTo>
                    <a:pt x="465398" y="17280"/>
                    <a:pt x="464747" y="16955"/>
                    <a:pt x="463771" y="16955"/>
                  </a:cubicBezTo>
                  <a:cubicBezTo>
                    <a:pt x="462794" y="16955"/>
                    <a:pt x="461493" y="16955"/>
                    <a:pt x="460842" y="16955"/>
                  </a:cubicBezTo>
                  <a:cubicBezTo>
                    <a:pt x="460516" y="16955"/>
                    <a:pt x="459214" y="18582"/>
                    <a:pt x="458238" y="19884"/>
                  </a:cubicBezTo>
                  <a:cubicBezTo>
                    <a:pt x="457587" y="20860"/>
                    <a:pt x="456936" y="21837"/>
                    <a:pt x="456285" y="22162"/>
                  </a:cubicBezTo>
                  <a:lnTo>
                    <a:pt x="456285" y="22162"/>
                  </a:lnTo>
                  <a:cubicBezTo>
                    <a:pt x="454983" y="22813"/>
                    <a:pt x="453031" y="22162"/>
                    <a:pt x="450753" y="20860"/>
                  </a:cubicBezTo>
                  <a:cubicBezTo>
                    <a:pt x="450102" y="20535"/>
                    <a:pt x="449126" y="20209"/>
                    <a:pt x="448149" y="19558"/>
                  </a:cubicBezTo>
                  <a:cubicBezTo>
                    <a:pt x="446522" y="18908"/>
                    <a:pt x="443593" y="19233"/>
                    <a:pt x="440989" y="19884"/>
                  </a:cubicBezTo>
                  <a:cubicBezTo>
                    <a:pt x="439362" y="20209"/>
                    <a:pt x="438060" y="20535"/>
                    <a:pt x="437084" y="20535"/>
                  </a:cubicBezTo>
                  <a:cubicBezTo>
                    <a:pt x="434805" y="20535"/>
                    <a:pt x="433504" y="19884"/>
                    <a:pt x="430900" y="18908"/>
                  </a:cubicBezTo>
                  <a:lnTo>
                    <a:pt x="432527" y="19233"/>
                  </a:lnTo>
                  <a:lnTo>
                    <a:pt x="432527" y="19233"/>
                  </a:lnTo>
                  <a:close/>
                  <a:moveTo>
                    <a:pt x="0" y="47222"/>
                  </a:moveTo>
                  <a:cubicBezTo>
                    <a:pt x="3905" y="49175"/>
                    <a:pt x="13344" y="47222"/>
                    <a:pt x="12692" y="48524"/>
                  </a:cubicBezTo>
                  <a:cubicBezTo>
                    <a:pt x="12042" y="49826"/>
                    <a:pt x="4231" y="53080"/>
                    <a:pt x="2603" y="54382"/>
                  </a:cubicBezTo>
                  <a:cubicBezTo>
                    <a:pt x="976" y="55684"/>
                    <a:pt x="1301" y="59915"/>
                    <a:pt x="3255" y="61217"/>
                  </a:cubicBezTo>
                  <a:cubicBezTo>
                    <a:pt x="5207" y="62518"/>
                    <a:pt x="16923" y="54057"/>
                    <a:pt x="21805" y="52104"/>
                  </a:cubicBezTo>
                  <a:cubicBezTo>
                    <a:pt x="26362" y="50151"/>
                    <a:pt x="28965" y="49175"/>
                    <a:pt x="32545" y="45595"/>
                  </a:cubicBezTo>
                  <a:cubicBezTo>
                    <a:pt x="35800" y="42015"/>
                    <a:pt x="42309" y="37133"/>
                    <a:pt x="43610" y="35506"/>
                  </a:cubicBezTo>
                  <a:cubicBezTo>
                    <a:pt x="44912" y="33878"/>
                    <a:pt x="54351" y="34855"/>
                    <a:pt x="59558" y="34855"/>
                  </a:cubicBezTo>
                  <a:cubicBezTo>
                    <a:pt x="64440" y="34855"/>
                    <a:pt x="69972" y="38109"/>
                    <a:pt x="72576" y="37133"/>
                  </a:cubicBezTo>
                  <a:cubicBezTo>
                    <a:pt x="74854" y="35831"/>
                    <a:pt x="71600" y="34855"/>
                    <a:pt x="72901" y="32577"/>
                  </a:cubicBezTo>
                  <a:cubicBezTo>
                    <a:pt x="74203" y="30299"/>
                    <a:pt x="79085" y="29322"/>
                    <a:pt x="80387" y="27044"/>
                  </a:cubicBezTo>
                  <a:cubicBezTo>
                    <a:pt x="81689" y="24766"/>
                    <a:pt x="78109" y="26068"/>
                    <a:pt x="73878" y="25091"/>
                  </a:cubicBezTo>
                  <a:cubicBezTo>
                    <a:pt x="69647" y="24115"/>
                    <a:pt x="66067" y="21186"/>
                    <a:pt x="60860" y="18582"/>
                  </a:cubicBezTo>
                  <a:cubicBezTo>
                    <a:pt x="55978" y="15979"/>
                    <a:pt x="56303" y="15002"/>
                    <a:pt x="54025" y="11422"/>
                  </a:cubicBezTo>
                  <a:cubicBezTo>
                    <a:pt x="52398" y="9144"/>
                    <a:pt x="53049" y="6866"/>
                    <a:pt x="53374" y="4588"/>
                  </a:cubicBezTo>
                  <a:cubicBezTo>
                    <a:pt x="52723" y="4913"/>
                    <a:pt x="51747" y="4913"/>
                    <a:pt x="51096" y="5239"/>
                  </a:cubicBezTo>
                  <a:cubicBezTo>
                    <a:pt x="46865" y="6215"/>
                    <a:pt x="43285" y="7191"/>
                    <a:pt x="39705" y="5890"/>
                  </a:cubicBezTo>
                  <a:cubicBezTo>
                    <a:pt x="38403" y="5239"/>
                    <a:pt x="37101" y="4913"/>
                    <a:pt x="36125" y="4262"/>
                  </a:cubicBezTo>
                  <a:cubicBezTo>
                    <a:pt x="33196" y="2960"/>
                    <a:pt x="31243" y="1984"/>
                    <a:pt x="28965" y="2309"/>
                  </a:cubicBezTo>
                  <a:cubicBezTo>
                    <a:pt x="27338" y="2635"/>
                    <a:pt x="24734" y="3611"/>
                    <a:pt x="21805" y="4588"/>
                  </a:cubicBezTo>
                  <a:cubicBezTo>
                    <a:pt x="18551" y="5890"/>
                    <a:pt x="15622" y="7191"/>
                    <a:pt x="15296" y="7517"/>
                  </a:cubicBezTo>
                  <a:cubicBezTo>
                    <a:pt x="15296" y="7517"/>
                    <a:pt x="14971" y="8168"/>
                    <a:pt x="14971" y="8493"/>
                  </a:cubicBezTo>
                  <a:cubicBezTo>
                    <a:pt x="14645" y="9469"/>
                    <a:pt x="13994" y="10771"/>
                    <a:pt x="13018" y="11748"/>
                  </a:cubicBezTo>
                  <a:cubicBezTo>
                    <a:pt x="14320" y="13700"/>
                    <a:pt x="17574" y="18257"/>
                    <a:pt x="16923" y="21511"/>
                  </a:cubicBezTo>
                  <a:cubicBezTo>
                    <a:pt x="16598" y="24115"/>
                    <a:pt x="14971" y="25417"/>
                    <a:pt x="12692" y="26718"/>
                  </a:cubicBezTo>
                  <a:cubicBezTo>
                    <a:pt x="11716" y="27369"/>
                    <a:pt x="10414" y="28346"/>
                    <a:pt x="9438" y="29322"/>
                  </a:cubicBezTo>
                  <a:cubicBezTo>
                    <a:pt x="8136" y="30949"/>
                    <a:pt x="8462" y="31926"/>
                    <a:pt x="9112" y="32902"/>
                  </a:cubicBezTo>
                  <a:cubicBezTo>
                    <a:pt x="9438" y="33553"/>
                    <a:pt x="9764" y="34529"/>
                    <a:pt x="9764" y="35506"/>
                  </a:cubicBezTo>
                  <a:cubicBezTo>
                    <a:pt x="9764" y="37784"/>
                    <a:pt x="8787" y="38435"/>
                    <a:pt x="7485" y="39737"/>
                  </a:cubicBezTo>
                  <a:lnTo>
                    <a:pt x="7485" y="39737"/>
                  </a:lnTo>
                  <a:cubicBezTo>
                    <a:pt x="7160" y="40062"/>
                    <a:pt x="7160" y="40062"/>
                    <a:pt x="6834" y="40388"/>
                  </a:cubicBezTo>
                  <a:cubicBezTo>
                    <a:pt x="5858" y="41364"/>
                    <a:pt x="4231" y="42991"/>
                    <a:pt x="2603" y="44618"/>
                  </a:cubicBezTo>
                  <a:lnTo>
                    <a:pt x="0" y="47222"/>
                  </a:lnTo>
                  <a:lnTo>
                    <a:pt x="0" y="4722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0" name="Freeform: Shape 2809">
              <a:extLst>
                <a:ext uri="{FF2B5EF4-FFF2-40B4-BE49-F238E27FC236}">
                  <a16:creationId xmlns:a16="http://schemas.microsoft.com/office/drawing/2014/main" id="{0271FEDD-C281-4BDD-80EC-BE0EDED2A36D}"/>
                </a:ext>
              </a:extLst>
            </p:cNvPr>
            <p:cNvSpPr/>
            <p:nvPr/>
          </p:nvSpPr>
          <p:spPr>
            <a:xfrm>
              <a:off x="6884172" y="3145822"/>
              <a:ext cx="182579" cy="79736"/>
            </a:xfrm>
            <a:custGeom>
              <a:avLst/>
              <a:gdLst>
                <a:gd name="connsiteX0" fmla="*/ 0 w 182579"/>
                <a:gd name="connsiteY0" fmla="*/ 4556 h 79736"/>
                <a:gd name="connsiteX1" fmla="*/ 1627 w 182579"/>
                <a:gd name="connsiteY1" fmla="*/ 6183 h 79736"/>
                <a:gd name="connsiteX2" fmla="*/ 13995 w 182579"/>
                <a:gd name="connsiteY2" fmla="*/ 13344 h 79736"/>
                <a:gd name="connsiteX3" fmla="*/ 26036 w 182579"/>
                <a:gd name="connsiteY3" fmla="*/ 16924 h 79736"/>
                <a:gd name="connsiteX4" fmla="*/ 29942 w 182579"/>
                <a:gd name="connsiteY4" fmla="*/ 22782 h 79736"/>
                <a:gd name="connsiteX5" fmla="*/ 40031 w 182579"/>
                <a:gd name="connsiteY5" fmla="*/ 27989 h 79736"/>
                <a:gd name="connsiteX6" fmla="*/ 41332 w 182579"/>
                <a:gd name="connsiteY6" fmla="*/ 32871 h 79736"/>
                <a:gd name="connsiteX7" fmla="*/ 43936 w 182579"/>
                <a:gd name="connsiteY7" fmla="*/ 42960 h 79736"/>
                <a:gd name="connsiteX8" fmla="*/ 47516 w 182579"/>
                <a:gd name="connsiteY8" fmla="*/ 49143 h 79736"/>
                <a:gd name="connsiteX9" fmla="*/ 47191 w 182579"/>
                <a:gd name="connsiteY9" fmla="*/ 57931 h 79736"/>
                <a:gd name="connsiteX10" fmla="*/ 43611 w 182579"/>
                <a:gd name="connsiteY10" fmla="*/ 65416 h 79736"/>
                <a:gd name="connsiteX11" fmla="*/ 43611 w 182579"/>
                <a:gd name="connsiteY11" fmla="*/ 65416 h 79736"/>
                <a:gd name="connsiteX12" fmla="*/ 48493 w 182579"/>
                <a:gd name="connsiteY12" fmla="*/ 66718 h 79736"/>
                <a:gd name="connsiteX13" fmla="*/ 52073 w 182579"/>
                <a:gd name="connsiteY13" fmla="*/ 66392 h 79736"/>
                <a:gd name="connsiteX14" fmla="*/ 60534 w 182579"/>
                <a:gd name="connsiteY14" fmla="*/ 66392 h 79736"/>
                <a:gd name="connsiteX15" fmla="*/ 63138 w 182579"/>
                <a:gd name="connsiteY15" fmla="*/ 67694 h 79736"/>
                <a:gd name="connsiteX16" fmla="*/ 66067 w 182579"/>
                <a:gd name="connsiteY16" fmla="*/ 68996 h 79736"/>
                <a:gd name="connsiteX17" fmla="*/ 66067 w 182579"/>
                <a:gd name="connsiteY17" fmla="*/ 68996 h 79736"/>
                <a:gd name="connsiteX18" fmla="*/ 67369 w 182579"/>
                <a:gd name="connsiteY18" fmla="*/ 67369 h 79736"/>
                <a:gd name="connsiteX19" fmla="*/ 71925 w 182579"/>
                <a:gd name="connsiteY19" fmla="*/ 63463 h 79736"/>
                <a:gd name="connsiteX20" fmla="*/ 75180 w 182579"/>
                <a:gd name="connsiteY20" fmla="*/ 63463 h 79736"/>
                <a:gd name="connsiteX21" fmla="*/ 75180 w 182579"/>
                <a:gd name="connsiteY21" fmla="*/ 63463 h 79736"/>
                <a:gd name="connsiteX22" fmla="*/ 77783 w 182579"/>
                <a:gd name="connsiteY22" fmla="*/ 63789 h 79736"/>
                <a:gd name="connsiteX23" fmla="*/ 81689 w 182579"/>
                <a:gd name="connsiteY23" fmla="*/ 67043 h 79736"/>
                <a:gd name="connsiteX24" fmla="*/ 84292 w 182579"/>
                <a:gd name="connsiteY24" fmla="*/ 69972 h 79736"/>
                <a:gd name="connsiteX25" fmla="*/ 89174 w 182579"/>
                <a:gd name="connsiteY25" fmla="*/ 73227 h 79736"/>
                <a:gd name="connsiteX26" fmla="*/ 95032 w 182579"/>
                <a:gd name="connsiteY26" fmla="*/ 77783 h 79736"/>
                <a:gd name="connsiteX27" fmla="*/ 96659 w 182579"/>
                <a:gd name="connsiteY27" fmla="*/ 79736 h 79736"/>
                <a:gd name="connsiteX28" fmla="*/ 100891 w 182579"/>
                <a:gd name="connsiteY28" fmla="*/ 79085 h 79736"/>
                <a:gd name="connsiteX29" fmla="*/ 115861 w 182579"/>
                <a:gd name="connsiteY29" fmla="*/ 76482 h 79736"/>
                <a:gd name="connsiteX30" fmla="*/ 125625 w 182579"/>
                <a:gd name="connsiteY30" fmla="*/ 76156 h 79736"/>
                <a:gd name="connsiteX31" fmla="*/ 136040 w 182579"/>
                <a:gd name="connsiteY31" fmla="*/ 75505 h 79736"/>
                <a:gd name="connsiteX32" fmla="*/ 139945 w 182579"/>
                <a:gd name="connsiteY32" fmla="*/ 72576 h 79736"/>
                <a:gd name="connsiteX33" fmla="*/ 145477 w 182579"/>
                <a:gd name="connsiteY33" fmla="*/ 68671 h 79736"/>
                <a:gd name="connsiteX34" fmla="*/ 145477 w 182579"/>
                <a:gd name="connsiteY34" fmla="*/ 68671 h 79736"/>
                <a:gd name="connsiteX35" fmla="*/ 156543 w 182579"/>
                <a:gd name="connsiteY35" fmla="*/ 73227 h 79736"/>
                <a:gd name="connsiteX36" fmla="*/ 161425 w 182579"/>
                <a:gd name="connsiteY36" fmla="*/ 75831 h 79736"/>
                <a:gd name="connsiteX37" fmla="*/ 168910 w 182579"/>
                <a:gd name="connsiteY37" fmla="*/ 77132 h 79736"/>
                <a:gd name="connsiteX38" fmla="*/ 181603 w 182579"/>
                <a:gd name="connsiteY38" fmla="*/ 78109 h 79736"/>
                <a:gd name="connsiteX39" fmla="*/ 181603 w 182579"/>
                <a:gd name="connsiteY39" fmla="*/ 78109 h 79736"/>
                <a:gd name="connsiteX40" fmla="*/ 181603 w 182579"/>
                <a:gd name="connsiteY40" fmla="*/ 78109 h 79736"/>
                <a:gd name="connsiteX41" fmla="*/ 181603 w 182579"/>
                <a:gd name="connsiteY41" fmla="*/ 78109 h 79736"/>
                <a:gd name="connsiteX42" fmla="*/ 182254 w 182579"/>
                <a:gd name="connsiteY42" fmla="*/ 76807 h 79736"/>
                <a:gd name="connsiteX43" fmla="*/ 182579 w 182579"/>
                <a:gd name="connsiteY43" fmla="*/ 74203 h 79736"/>
                <a:gd name="connsiteX44" fmla="*/ 182579 w 182579"/>
                <a:gd name="connsiteY44" fmla="*/ 74203 h 79736"/>
                <a:gd name="connsiteX45" fmla="*/ 182579 w 182579"/>
                <a:gd name="connsiteY45" fmla="*/ 74203 h 79736"/>
                <a:gd name="connsiteX46" fmla="*/ 177697 w 182579"/>
                <a:gd name="connsiteY46" fmla="*/ 70298 h 79736"/>
                <a:gd name="connsiteX47" fmla="*/ 176396 w 182579"/>
                <a:gd name="connsiteY47" fmla="*/ 69322 h 79736"/>
                <a:gd name="connsiteX48" fmla="*/ 175419 w 182579"/>
                <a:gd name="connsiteY48" fmla="*/ 68996 h 79736"/>
                <a:gd name="connsiteX49" fmla="*/ 175419 w 182579"/>
                <a:gd name="connsiteY49" fmla="*/ 68996 h 79736"/>
                <a:gd name="connsiteX50" fmla="*/ 171514 w 182579"/>
                <a:gd name="connsiteY50" fmla="*/ 64114 h 79736"/>
                <a:gd name="connsiteX51" fmla="*/ 177372 w 182579"/>
                <a:gd name="connsiteY51" fmla="*/ 54025 h 79736"/>
                <a:gd name="connsiteX52" fmla="*/ 175419 w 182579"/>
                <a:gd name="connsiteY52" fmla="*/ 52723 h 79736"/>
                <a:gd name="connsiteX53" fmla="*/ 172165 w 182579"/>
                <a:gd name="connsiteY53" fmla="*/ 53049 h 79736"/>
                <a:gd name="connsiteX54" fmla="*/ 172165 w 182579"/>
                <a:gd name="connsiteY54" fmla="*/ 53049 h 79736"/>
                <a:gd name="connsiteX55" fmla="*/ 170212 w 182579"/>
                <a:gd name="connsiteY55" fmla="*/ 53374 h 79736"/>
                <a:gd name="connsiteX56" fmla="*/ 163377 w 182579"/>
                <a:gd name="connsiteY56" fmla="*/ 50120 h 79736"/>
                <a:gd name="connsiteX57" fmla="*/ 155567 w 182579"/>
                <a:gd name="connsiteY57" fmla="*/ 43611 h 79736"/>
                <a:gd name="connsiteX58" fmla="*/ 157519 w 182579"/>
                <a:gd name="connsiteY58" fmla="*/ 37752 h 79736"/>
                <a:gd name="connsiteX59" fmla="*/ 159472 w 182579"/>
                <a:gd name="connsiteY59" fmla="*/ 34498 h 79736"/>
                <a:gd name="connsiteX60" fmla="*/ 159472 w 182579"/>
                <a:gd name="connsiteY60" fmla="*/ 34498 h 79736"/>
                <a:gd name="connsiteX61" fmla="*/ 152638 w 182579"/>
                <a:gd name="connsiteY61" fmla="*/ 33522 h 79736"/>
                <a:gd name="connsiteX62" fmla="*/ 147756 w 182579"/>
                <a:gd name="connsiteY62" fmla="*/ 32871 h 79736"/>
                <a:gd name="connsiteX63" fmla="*/ 139945 w 182579"/>
                <a:gd name="connsiteY63" fmla="*/ 27664 h 79736"/>
                <a:gd name="connsiteX64" fmla="*/ 137992 w 182579"/>
                <a:gd name="connsiteY64" fmla="*/ 26036 h 79736"/>
                <a:gd name="connsiteX65" fmla="*/ 136690 w 182579"/>
                <a:gd name="connsiteY65" fmla="*/ 28640 h 79736"/>
                <a:gd name="connsiteX66" fmla="*/ 134412 w 182579"/>
                <a:gd name="connsiteY66" fmla="*/ 31569 h 79736"/>
                <a:gd name="connsiteX67" fmla="*/ 130832 w 182579"/>
                <a:gd name="connsiteY67" fmla="*/ 29291 h 79736"/>
                <a:gd name="connsiteX68" fmla="*/ 127903 w 182579"/>
                <a:gd name="connsiteY68" fmla="*/ 27338 h 79736"/>
                <a:gd name="connsiteX69" fmla="*/ 122696 w 182579"/>
                <a:gd name="connsiteY69" fmla="*/ 27338 h 79736"/>
                <a:gd name="connsiteX70" fmla="*/ 120743 w 182579"/>
                <a:gd name="connsiteY70" fmla="*/ 27664 h 79736"/>
                <a:gd name="connsiteX71" fmla="*/ 119116 w 182579"/>
                <a:gd name="connsiteY71" fmla="*/ 28965 h 79736"/>
                <a:gd name="connsiteX72" fmla="*/ 119116 w 182579"/>
                <a:gd name="connsiteY72" fmla="*/ 28965 h 79736"/>
                <a:gd name="connsiteX73" fmla="*/ 111956 w 182579"/>
                <a:gd name="connsiteY73" fmla="*/ 33847 h 79736"/>
                <a:gd name="connsiteX74" fmla="*/ 105122 w 182579"/>
                <a:gd name="connsiteY74" fmla="*/ 32545 h 79736"/>
                <a:gd name="connsiteX75" fmla="*/ 103820 w 182579"/>
                <a:gd name="connsiteY75" fmla="*/ 31569 h 79736"/>
                <a:gd name="connsiteX76" fmla="*/ 102843 w 182579"/>
                <a:gd name="connsiteY76" fmla="*/ 26362 h 79736"/>
                <a:gd name="connsiteX77" fmla="*/ 103169 w 182579"/>
                <a:gd name="connsiteY77" fmla="*/ 25385 h 79736"/>
                <a:gd name="connsiteX78" fmla="*/ 89174 w 182579"/>
                <a:gd name="connsiteY78" fmla="*/ 20178 h 79736"/>
                <a:gd name="connsiteX79" fmla="*/ 87872 w 182579"/>
                <a:gd name="connsiteY79" fmla="*/ 19853 h 79736"/>
                <a:gd name="connsiteX80" fmla="*/ 87872 w 182579"/>
                <a:gd name="connsiteY80" fmla="*/ 19853 h 79736"/>
                <a:gd name="connsiteX81" fmla="*/ 80387 w 182579"/>
                <a:gd name="connsiteY81" fmla="*/ 14320 h 79736"/>
                <a:gd name="connsiteX82" fmla="*/ 78109 w 182579"/>
                <a:gd name="connsiteY82" fmla="*/ 12367 h 79736"/>
                <a:gd name="connsiteX83" fmla="*/ 78109 w 182579"/>
                <a:gd name="connsiteY83" fmla="*/ 12367 h 79736"/>
                <a:gd name="connsiteX84" fmla="*/ 72250 w 182579"/>
                <a:gd name="connsiteY84" fmla="*/ 11065 h 79736"/>
                <a:gd name="connsiteX85" fmla="*/ 66067 w 182579"/>
                <a:gd name="connsiteY85" fmla="*/ 10415 h 79736"/>
                <a:gd name="connsiteX86" fmla="*/ 61511 w 182579"/>
                <a:gd name="connsiteY86" fmla="*/ 11391 h 79736"/>
                <a:gd name="connsiteX87" fmla="*/ 61511 w 182579"/>
                <a:gd name="connsiteY87" fmla="*/ 11391 h 79736"/>
                <a:gd name="connsiteX88" fmla="*/ 59883 w 182579"/>
                <a:gd name="connsiteY88" fmla="*/ 12042 h 79736"/>
                <a:gd name="connsiteX89" fmla="*/ 50771 w 182579"/>
                <a:gd name="connsiteY89" fmla="*/ 11716 h 79736"/>
                <a:gd name="connsiteX90" fmla="*/ 44262 w 182579"/>
                <a:gd name="connsiteY90" fmla="*/ 11065 h 79736"/>
                <a:gd name="connsiteX91" fmla="*/ 28314 w 182579"/>
                <a:gd name="connsiteY91" fmla="*/ 4556 h 79736"/>
                <a:gd name="connsiteX92" fmla="*/ 17900 w 182579"/>
                <a:gd name="connsiteY92" fmla="*/ 0 h 79736"/>
                <a:gd name="connsiteX93" fmla="*/ 14645 w 182579"/>
                <a:gd name="connsiteY93" fmla="*/ 651 h 79736"/>
                <a:gd name="connsiteX94" fmla="*/ 11391 w 182579"/>
                <a:gd name="connsiteY94" fmla="*/ 1302 h 79736"/>
                <a:gd name="connsiteX95" fmla="*/ 6509 w 182579"/>
                <a:gd name="connsiteY95" fmla="*/ 976 h 79736"/>
                <a:gd name="connsiteX96" fmla="*/ 2604 w 182579"/>
                <a:gd name="connsiteY96" fmla="*/ 651 h 79736"/>
                <a:gd name="connsiteX97" fmla="*/ 2604 w 182579"/>
                <a:gd name="connsiteY97" fmla="*/ 651 h 79736"/>
                <a:gd name="connsiteX98" fmla="*/ 0 w 182579"/>
                <a:gd name="connsiteY98" fmla="*/ 4556 h 79736"/>
                <a:gd name="connsiteX99" fmla="*/ 0 w 182579"/>
                <a:gd name="connsiteY99" fmla="*/ 4556 h 7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2579" h="79736">
                  <a:moveTo>
                    <a:pt x="0" y="4556"/>
                  </a:moveTo>
                  <a:lnTo>
                    <a:pt x="1627" y="6183"/>
                  </a:lnTo>
                  <a:cubicBezTo>
                    <a:pt x="6834" y="10740"/>
                    <a:pt x="10414" y="12042"/>
                    <a:pt x="13995" y="13344"/>
                  </a:cubicBezTo>
                  <a:cubicBezTo>
                    <a:pt x="17900" y="14645"/>
                    <a:pt x="23432" y="15296"/>
                    <a:pt x="26036" y="16924"/>
                  </a:cubicBezTo>
                  <a:cubicBezTo>
                    <a:pt x="28640" y="18551"/>
                    <a:pt x="28640" y="20178"/>
                    <a:pt x="29942" y="22782"/>
                  </a:cubicBezTo>
                  <a:cubicBezTo>
                    <a:pt x="31243" y="25385"/>
                    <a:pt x="38404" y="27013"/>
                    <a:pt x="40031" y="27989"/>
                  </a:cubicBezTo>
                  <a:cubicBezTo>
                    <a:pt x="41658" y="28965"/>
                    <a:pt x="41332" y="29942"/>
                    <a:pt x="41332" y="32871"/>
                  </a:cubicBezTo>
                  <a:cubicBezTo>
                    <a:pt x="41332" y="35800"/>
                    <a:pt x="43285" y="40031"/>
                    <a:pt x="43936" y="42960"/>
                  </a:cubicBezTo>
                  <a:cubicBezTo>
                    <a:pt x="44587" y="45889"/>
                    <a:pt x="46214" y="46214"/>
                    <a:pt x="47516" y="49143"/>
                  </a:cubicBezTo>
                  <a:cubicBezTo>
                    <a:pt x="48818" y="52073"/>
                    <a:pt x="47516" y="54025"/>
                    <a:pt x="47191" y="57931"/>
                  </a:cubicBezTo>
                  <a:cubicBezTo>
                    <a:pt x="46865" y="60860"/>
                    <a:pt x="45563" y="63138"/>
                    <a:pt x="43611" y="65416"/>
                  </a:cubicBezTo>
                  <a:lnTo>
                    <a:pt x="43611" y="65416"/>
                  </a:lnTo>
                  <a:cubicBezTo>
                    <a:pt x="45563" y="66392"/>
                    <a:pt x="46865" y="66718"/>
                    <a:pt x="48493" y="66718"/>
                  </a:cubicBezTo>
                  <a:cubicBezTo>
                    <a:pt x="49469" y="66718"/>
                    <a:pt x="50771" y="66392"/>
                    <a:pt x="52073" y="66392"/>
                  </a:cubicBezTo>
                  <a:cubicBezTo>
                    <a:pt x="55002" y="65742"/>
                    <a:pt x="58256" y="65416"/>
                    <a:pt x="60534" y="66392"/>
                  </a:cubicBezTo>
                  <a:cubicBezTo>
                    <a:pt x="61511" y="66718"/>
                    <a:pt x="62487" y="67369"/>
                    <a:pt x="63138" y="67694"/>
                  </a:cubicBezTo>
                  <a:cubicBezTo>
                    <a:pt x="64765" y="68345"/>
                    <a:pt x="66067" y="68996"/>
                    <a:pt x="66067" y="68996"/>
                  </a:cubicBezTo>
                  <a:lnTo>
                    <a:pt x="66067" y="68996"/>
                  </a:lnTo>
                  <a:cubicBezTo>
                    <a:pt x="66067" y="68996"/>
                    <a:pt x="66718" y="68345"/>
                    <a:pt x="67369" y="67369"/>
                  </a:cubicBezTo>
                  <a:cubicBezTo>
                    <a:pt x="68671" y="65742"/>
                    <a:pt x="70298" y="63463"/>
                    <a:pt x="71925" y="63463"/>
                  </a:cubicBezTo>
                  <a:cubicBezTo>
                    <a:pt x="72902" y="63463"/>
                    <a:pt x="74204" y="63463"/>
                    <a:pt x="75180" y="63463"/>
                  </a:cubicBezTo>
                  <a:lnTo>
                    <a:pt x="75180" y="63463"/>
                  </a:lnTo>
                  <a:cubicBezTo>
                    <a:pt x="76156" y="63463"/>
                    <a:pt x="77132" y="63789"/>
                    <a:pt x="77783" y="63789"/>
                  </a:cubicBezTo>
                  <a:cubicBezTo>
                    <a:pt x="79085" y="64114"/>
                    <a:pt x="80061" y="65416"/>
                    <a:pt x="81689" y="67043"/>
                  </a:cubicBezTo>
                  <a:cubicBezTo>
                    <a:pt x="82665" y="68020"/>
                    <a:pt x="83316" y="68996"/>
                    <a:pt x="84292" y="69972"/>
                  </a:cubicBezTo>
                  <a:cubicBezTo>
                    <a:pt x="85269" y="70949"/>
                    <a:pt x="87222" y="72251"/>
                    <a:pt x="89174" y="73227"/>
                  </a:cubicBezTo>
                  <a:cubicBezTo>
                    <a:pt x="91778" y="74854"/>
                    <a:pt x="94381" y="76482"/>
                    <a:pt x="95032" y="77783"/>
                  </a:cubicBezTo>
                  <a:cubicBezTo>
                    <a:pt x="95358" y="78109"/>
                    <a:pt x="96009" y="78760"/>
                    <a:pt x="96659" y="79736"/>
                  </a:cubicBezTo>
                  <a:cubicBezTo>
                    <a:pt x="97311" y="79736"/>
                    <a:pt x="98938" y="79410"/>
                    <a:pt x="100891" y="79085"/>
                  </a:cubicBezTo>
                  <a:cubicBezTo>
                    <a:pt x="105772" y="78434"/>
                    <a:pt x="112932" y="77132"/>
                    <a:pt x="115861" y="76482"/>
                  </a:cubicBezTo>
                  <a:cubicBezTo>
                    <a:pt x="118140" y="76156"/>
                    <a:pt x="121720" y="76156"/>
                    <a:pt x="125625" y="76156"/>
                  </a:cubicBezTo>
                  <a:cubicBezTo>
                    <a:pt x="130181" y="76156"/>
                    <a:pt x="135063" y="76156"/>
                    <a:pt x="136040" y="75505"/>
                  </a:cubicBezTo>
                  <a:cubicBezTo>
                    <a:pt x="137016" y="74854"/>
                    <a:pt x="138318" y="73878"/>
                    <a:pt x="139945" y="72576"/>
                  </a:cubicBezTo>
                  <a:cubicBezTo>
                    <a:pt x="142223" y="70949"/>
                    <a:pt x="144501" y="68996"/>
                    <a:pt x="145477" y="68671"/>
                  </a:cubicBezTo>
                  <a:lnTo>
                    <a:pt x="145477" y="68671"/>
                  </a:lnTo>
                  <a:cubicBezTo>
                    <a:pt x="147430" y="67694"/>
                    <a:pt x="152312" y="70949"/>
                    <a:pt x="156543" y="73227"/>
                  </a:cubicBezTo>
                  <a:cubicBezTo>
                    <a:pt x="158496" y="74529"/>
                    <a:pt x="160449" y="75505"/>
                    <a:pt x="161425" y="75831"/>
                  </a:cubicBezTo>
                  <a:cubicBezTo>
                    <a:pt x="162401" y="76156"/>
                    <a:pt x="165330" y="76807"/>
                    <a:pt x="168910" y="77132"/>
                  </a:cubicBezTo>
                  <a:cubicBezTo>
                    <a:pt x="174118" y="77783"/>
                    <a:pt x="180301" y="78434"/>
                    <a:pt x="181603" y="78109"/>
                  </a:cubicBezTo>
                  <a:lnTo>
                    <a:pt x="181603" y="78109"/>
                  </a:lnTo>
                  <a:lnTo>
                    <a:pt x="181603" y="78109"/>
                  </a:lnTo>
                  <a:lnTo>
                    <a:pt x="181603" y="78109"/>
                  </a:lnTo>
                  <a:cubicBezTo>
                    <a:pt x="181603" y="78109"/>
                    <a:pt x="181928" y="77458"/>
                    <a:pt x="182254" y="76807"/>
                  </a:cubicBezTo>
                  <a:cubicBezTo>
                    <a:pt x="182579" y="75831"/>
                    <a:pt x="182579" y="74854"/>
                    <a:pt x="182579" y="74203"/>
                  </a:cubicBezTo>
                  <a:lnTo>
                    <a:pt x="182579" y="74203"/>
                  </a:lnTo>
                  <a:lnTo>
                    <a:pt x="182579" y="74203"/>
                  </a:lnTo>
                  <a:cubicBezTo>
                    <a:pt x="182579" y="73878"/>
                    <a:pt x="179325" y="71600"/>
                    <a:pt x="177697" y="70298"/>
                  </a:cubicBezTo>
                  <a:cubicBezTo>
                    <a:pt x="177047" y="69972"/>
                    <a:pt x="176721" y="69647"/>
                    <a:pt x="176396" y="69322"/>
                  </a:cubicBezTo>
                  <a:cubicBezTo>
                    <a:pt x="176396" y="69322"/>
                    <a:pt x="175745" y="68996"/>
                    <a:pt x="175419" y="68996"/>
                  </a:cubicBezTo>
                  <a:lnTo>
                    <a:pt x="175419" y="68996"/>
                  </a:lnTo>
                  <a:cubicBezTo>
                    <a:pt x="173792" y="68020"/>
                    <a:pt x="171514" y="67043"/>
                    <a:pt x="171514" y="64114"/>
                  </a:cubicBezTo>
                  <a:cubicBezTo>
                    <a:pt x="171514" y="61511"/>
                    <a:pt x="175419" y="56303"/>
                    <a:pt x="177372" y="54025"/>
                  </a:cubicBezTo>
                  <a:cubicBezTo>
                    <a:pt x="176396" y="53374"/>
                    <a:pt x="175745" y="52723"/>
                    <a:pt x="175419" y="52723"/>
                  </a:cubicBezTo>
                  <a:cubicBezTo>
                    <a:pt x="174768" y="53049"/>
                    <a:pt x="173792" y="53049"/>
                    <a:pt x="172165" y="53049"/>
                  </a:cubicBezTo>
                  <a:lnTo>
                    <a:pt x="172165" y="53049"/>
                  </a:lnTo>
                  <a:cubicBezTo>
                    <a:pt x="171839" y="53049"/>
                    <a:pt x="171188" y="53049"/>
                    <a:pt x="170212" y="53374"/>
                  </a:cubicBezTo>
                  <a:cubicBezTo>
                    <a:pt x="168910" y="53374"/>
                    <a:pt x="165981" y="52073"/>
                    <a:pt x="163377" y="50120"/>
                  </a:cubicBezTo>
                  <a:cubicBezTo>
                    <a:pt x="159797" y="47842"/>
                    <a:pt x="156218" y="44587"/>
                    <a:pt x="155567" y="43611"/>
                  </a:cubicBezTo>
                  <a:cubicBezTo>
                    <a:pt x="154590" y="41983"/>
                    <a:pt x="155892" y="40031"/>
                    <a:pt x="157519" y="37752"/>
                  </a:cubicBezTo>
                  <a:cubicBezTo>
                    <a:pt x="158496" y="36451"/>
                    <a:pt x="159472" y="34824"/>
                    <a:pt x="159472" y="34498"/>
                  </a:cubicBezTo>
                  <a:lnTo>
                    <a:pt x="159472" y="34498"/>
                  </a:lnTo>
                  <a:cubicBezTo>
                    <a:pt x="159472" y="34173"/>
                    <a:pt x="155567" y="33847"/>
                    <a:pt x="152638" y="33522"/>
                  </a:cubicBezTo>
                  <a:cubicBezTo>
                    <a:pt x="150685" y="33522"/>
                    <a:pt x="148732" y="33196"/>
                    <a:pt x="147756" y="32871"/>
                  </a:cubicBezTo>
                  <a:cubicBezTo>
                    <a:pt x="145803" y="32220"/>
                    <a:pt x="142223" y="29616"/>
                    <a:pt x="139945" y="27664"/>
                  </a:cubicBezTo>
                  <a:cubicBezTo>
                    <a:pt x="139294" y="27013"/>
                    <a:pt x="138318" y="26687"/>
                    <a:pt x="137992" y="26036"/>
                  </a:cubicBezTo>
                  <a:cubicBezTo>
                    <a:pt x="137667" y="26687"/>
                    <a:pt x="137341" y="27664"/>
                    <a:pt x="136690" y="28640"/>
                  </a:cubicBezTo>
                  <a:cubicBezTo>
                    <a:pt x="136040" y="30267"/>
                    <a:pt x="135388" y="31569"/>
                    <a:pt x="134412" y="31569"/>
                  </a:cubicBezTo>
                  <a:cubicBezTo>
                    <a:pt x="133436" y="31569"/>
                    <a:pt x="132134" y="30592"/>
                    <a:pt x="130832" y="29291"/>
                  </a:cubicBezTo>
                  <a:cubicBezTo>
                    <a:pt x="129531" y="28314"/>
                    <a:pt x="128229" y="27338"/>
                    <a:pt x="127903" y="27338"/>
                  </a:cubicBezTo>
                  <a:cubicBezTo>
                    <a:pt x="127252" y="27338"/>
                    <a:pt x="124649" y="27338"/>
                    <a:pt x="122696" y="27338"/>
                  </a:cubicBezTo>
                  <a:cubicBezTo>
                    <a:pt x="121720" y="27338"/>
                    <a:pt x="120743" y="27338"/>
                    <a:pt x="120743" y="27664"/>
                  </a:cubicBezTo>
                  <a:cubicBezTo>
                    <a:pt x="120743" y="27664"/>
                    <a:pt x="120092" y="28314"/>
                    <a:pt x="119116" y="28965"/>
                  </a:cubicBezTo>
                  <a:lnTo>
                    <a:pt x="119116" y="28965"/>
                  </a:lnTo>
                  <a:cubicBezTo>
                    <a:pt x="117163" y="30592"/>
                    <a:pt x="114234" y="32871"/>
                    <a:pt x="111956" y="33847"/>
                  </a:cubicBezTo>
                  <a:cubicBezTo>
                    <a:pt x="108701" y="35149"/>
                    <a:pt x="107074" y="34173"/>
                    <a:pt x="105122" y="32545"/>
                  </a:cubicBezTo>
                  <a:cubicBezTo>
                    <a:pt x="104796" y="32220"/>
                    <a:pt x="104145" y="31894"/>
                    <a:pt x="103820" y="31569"/>
                  </a:cubicBezTo>
                  <a:cubicBezTo>
                    <a:pt x="101216" y="29942"/>
                    <a:pt x="102192" y="27989"/>
                    <a:pt x="102843" y="26362"/>
                  </a:cubicBezTo>
                  <a:cubicBezTo>
                    <a:pt x="103169" y="26036"/>
                    <a:pt x="103169" y="25385"/>
                    <a:pt x="103169" y="25385"/>
                  </a:cubicBezTo>
                  <a:cubicBezTo>
                    <a:pt x="103169" y="24734"/>
                    <a:pt x="94056" y="21805"/>
                    <a:pt x="89174" y="20178"/>
                  </a:cubicBezTo>
                  <a:lnTo>
                    <a:pt x="87872" y="19853"/>
                  </a:lnTo>
                  <a:lnTo>
                    <a:pt x="87872" y="19853"/>
                  </a:lnTo>
                  <a:cubicBezTo>
                    <a:pt x="84618" y="18876"/>
                    <a:pt x="82340" y="16273"/>
                    <a:pt x="80387" y="14320"/>
                  </a:cubicBezTo>
                  <a:cubicBezTo>
                    <a:pt x="79411" y="13344"/>
                    <a:pt x="78760" y="12367"/>
                    <a:pt x="78109" y="12367"/>
                  </a:cubicBezTo>
                  <a:lnTo>
                    <a:pt x="78109" y="12367"/>
                  </a:lnTo>
                  <a:cubicBezTo>
                    <a:pt x="77132" y="12042"/>
                    <a:pt x="74854" y="11391"/>
                    <a:pt x="72250" y="11065"/>
                  </a:cubicBezTo>
                  <a:cubicBezTo>
                    <a:pt x="69972" y="10740"/>
                    <a:pt x="67694" y="10415"/>
                    <a:pt x="66067" y="10415"/>
                  </a:cubicBezTo>
                  <a:cubicBezTo>
                    <a:pt x="63789" y="10415"/>
                    <a:pt x="62813" y="10740"/>
                    <a:pt x="61511" y="11391"/>
                  </a:cubicBezTo>
                  <a:lnTo>
                    <a:pt x="61511" y="11391"/>
                  </a:lnTo>
                  <a:cubicBezTo>
                    <a:pt x="61185" y="11716"/>
                    <a:pt x="60534" y="11716"/>
                    <a:pt x="59883" y="12042"/>
                  </a:cubicBezTo>
                  <a:cubicBezTo>
                    <a:pt x="58256" y="12693"/>
                    <a:pt x="54676" y="12367"/>
                    <a:pt x="50771" y="11716"/>
                  </a:cubicBezTo>
                  <a:cubicBezTo>
                    <a:pt x="48493" y="11391"/>
                    <a:pt x="46214" y="11065"/>
                    <a:pt x="44262" y="11065"/>
                  </a:cubicBezTo>
                  <a:cubicBezTo>
                    <a:pt x="41332" y="11065"/>
                    <a:pt x="34498" y="7485"/>
                    <a:pt x="28314" y="4556"/>
                  </a:cubicBezTo>
                  <a:cubicBezTo>
                    <a:pt x="23432" y="2278"/>
                    <a:pt x="18876" y="0"/>
                    <a:pt x="17900" y="0"/>
                  </a:cubicBezTo>
                  <a:cubicBezTo>
                    <a:pt x="16598" y="0"/>
                    <a:pt x="15622" y="325"/>
                    <a:pt x="14645" y="651"/>
                  </a:cubicBezTo>
                  <a:cubicBezTo>
                    <a:pt x="13669" y="976"/>
                    <a:pt x="12693" y="1302"/>
                    <a:pt x="11391" y="1302"/>
                  </a:cubicBezTo>
                  <a:cubicBezTo>
                    <a:pt x="10089" y="1627"/>
                    <a:pt x="8136" y="1302"/>
                    <a:pt x="6509" y="976"/>
                  </a:cubicBezTo>
                  <a:cubicBezTo>
                    <a:pt x="4882" y="651"/>
                    <a:pt x="2929" y="325"/>
                    <a:pt x="2604" y="651"/>
                  </a:cubicBezTo>
                  <a:lnTo>
                    <a:pt x="2604" y="651"/>
                  </a:lnTo>
                  <a:cubicBezTo>
                    <a:pt x="1627" y="651"/>
                    <a:pt x="977" y="2604"/>
                    <a:pt x="0" y="4556"/>
                  </a:cubicBezTo>
                  <a:lnTo>
                    <a:pt x="0" y="455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1" name="Freeform: Shape 2810">
              <a:extLst>
                <a:ext uri="{FF2B5EF4-FFF2-40B4-BE49-F238E27FC236}">
                  <a16:creationId xmlns:a16="http://schemas.microsoft.com/office/drawing/2014/main" id="{FB5D6DE9-27A7-461F-AD7F-FE1747333307}"/>
                </a:ext>
              </a:extLst>
            </p:cNvPr>
            <p:cNvSpPr/>
            <p:nvPr/>
          </p:nvSpPr>
          <p:spPr>
            <a:xfrm>
              <a:off x="6530911" y="1383942"/>
              <a:ext cx="4593612" cy="1838931"/>
            </a:xfrm>
            <a:custGeom>
              <a:avLst/>
              <a:gdLst>
                <a:gd name="connsiteX0" fmla="*/ 13813 w 4593612"/>
                <a:gd name="connsiteY0" fmla="*/ 1117809 h 1838931"/>
                <a:gd name="connsiteX1" fmla="*/ 23252 w 4593612"/>
                <a:gd name="connsiteY1" fmla="*/ 1117809 h 1838931"/>
                <a:gd name="connsiteX2" fmla="*/ 32690 w 4593612"/>
                <a:gd name="connsiteY2" fmla="*/ 1109347 h 1838931"/>
                <a:gd name="connsiteX3" fmla="*/ 34643 w 4593612"/>
                <a:gd name="connsiteY3" fmla="*/ 1111300 h 1838931"/>
                <a:gd name="connsiteX4" fmla="*/ 33341 w 4593612"/>
                <a:gd name="connsiteY4" fmla="*/ 1116181 h 1838931"/>
                <a:gd name="connsiteX5" fmla="*/ 35944 w 4593612"/>
                <a:gd name="connsiteY5" fmla="*/ 1121063 h 1838931"/>
                <a:gd name="connsiteX6" fmla="*/ 29761 w 4593612"/>
                <a:gd name="connsiteY6" fmla="*/ 1120412 h 1838931"/>
                <a:gd name="connsiteX7" fmla="*/ 32365 w 4593612"/>
                <a:gd name="connsiteY7" fmla="*/ 1124643 h 1838931"/>
                <a:gd name="connsiteX8" fmla="*/ 41477 w 4593612"/>
                <a:gd name="connsiteY8" fmla="*/ 1129199 h 1838931"/>
                <a:gd name="connsiteX9" fmla="*/ 64910 w 4593612"/>
                <a:gd name="connsiteY9" fmla="*/ 1138312 h 1838931"/>
                <a:gd name="connsiteX10" fmla="*/ 76952 w 4593612"/>
                <a:gd name="connsiteY10" fmla="*/ 1142869 h 1838931"/>
                <a:gd name="connsiteX11" fmla="*/ 73372 w 4593612"/>
                <a:gd name="connsiteY11" fmla="*/ 1145472 h 1838931"/>
                <a:gd name="connsiteX12" fmla="*/ 63608 w 4593612"/>
                <a:gd name="connsiteY12" fmla="*/ 1143520 h 1838931"/>
                <a:gd name="connsiteX13" fmla="*/ 49939 w 4593612"/>
                <a:gd name="connsiteY13" fmla="*/ 1141241 h 1838931"/>
                <a:gd name="connsiteX14" fmla="*/ 46359 w 4593612"/>
                <a:gd name="connsiteY14" fmla="*/ 1144821 h 1838931"/>
                <a:gd name="connsiteX15" fmla="*/ 38548 w 4593612"/>
                <a:gd name="connsiteY15" fmla="*/ 1150029 h 1838931"/>
                <a:gd name="connsiteX16" fmla="*/ 29761 w 4593612"/>
                <a:gd name="connsiteY16" fmla="*/ 1147425 h 1838931"/>
                <a:gd name="connsiteX17" fmla="*/ 22926 w 4593612"/>
                <a:gd name="connsiteY17" fmla="*/ 1152307 h 1838931"/>
                <a:gd name="connsiteX18" fmla="*/ 18370 w 4593612"/>
                <a:gd name="connsiteY18" fmla="*/ 1150354 h 1838931"/>
                <a:gd name="connsiteX19" fmla="*/ 17394 w 4593612"/>
                <a:gd name="connsiteY19" fmla="*/ 1156212 h 1838931"/>
                <a:gd name="connsiteX20" fmla="*/ 17394 w 4593612"/>
                <a:gd name="connsiteY20" fmla="*/ 1160768 h 1838931"/>
                <a:gd name="connsiteX21" fmla="*/ 19021 w 4593612"/>
                <a:gd name="connsiteY21" fmla="*/ 1163047 h 1838931"/>
                <a:gd name="connsiteX22" fmla="*/ 20974 w 4593612"/>
                <a:gd name="connsiteY22" fmla="*/ 1167928 h 1838931"/>
                <a:gd name="connsiteX23" fmla="*/ 15441 w 4593612"/>
                <a:gd name="connsiteY23" fmla="*/ 1174112 h 1838931"/>
                <a:gd name="connsiteX24" fmla="*/ 12512 w 4593612"/>
                <a:gd name="connsiteY24" fmla="*/ 1176716 h 1838931"/>
                <a:gd name="connsiteX25" fmla="*/ 12512 w 4593612"/>
                <a:gd name="connsiteY25" fmla="*/ 1176716 h 1838931"/>
                <a:gd name="connsiteX26" fmla="*/ 10559 w 4593612"/>
                <a:gd name="connsiteY26" fmla="*/ 1182574 h 1838931"/>
                <a:gd name="connsiteX27" fmla="*/ 10234 w 4593612"/>
                <a:gd name="connsiteY27" fmla="*/ 1183876 h 1838931"/>
                <a:gd name="connsiteX28" fmla="*/ 6654 w 4593612"/>
                <a:gd name="connsiteY28" fmla="*/ 1187781 h 1838931"/>
                <a:gd name="connsiteX29" fmla="*/ 1772 w 4593612"/>
                <a:gd name="connsiteY29" fmla="*/ 1193639 h 1838931"/>
                <a:gd name="connsiteX30" fmla="*/ 1772 w 4593612"/>
                <a:gd name="connsiteY30" fmla="*/ 1193639 h 1838931"/>
                <a:gd name="connsiteX31" fmla="*/ 1772 w 4593612"/>
                <a:gd name="connsiteY31" fmla="*/ 1193639 h 1838931"/>
                <a:gd name="connsiteX32" fmla="*/ 1772 w 4593612"/>
                <a:gd name="connsiteY32" fmla="*/ 1193639 h 1838931"/>
                <a:gd name="connsiteX33" fmla="*/ 2748 w 4593612"/>
                <a:gd name="connsiteY33" fmla="*/ 1213166 h 1838931"/>
                <a:gd name="connsiteX34" fmla="*/ 8281 w 4593612"/>
                <a:gd name="connsiteY34" fmla="*/ 1221628 h 1838931"/>
                <a:gd name="connsiteX35" fmla="*/ 10885 w 4593612"/>
                <a:gd name="connsiteY35" fmla="*/ 1228788 h 1838931"/>
                <a:gd name="connsiteX36" fmla="*/ 6979 w 4593612"/>
                <a:gd name="connsiteY36" fmla="*/ 1232368 h 1838931"/>
                <a:gd name="connsiteX37" fmla="*/ 6979 w 4593612"/>
                <a:gd name="connsiteY37" fmla="*/ 1232368 h 1838931"/>
                <a:gd name="connsiteX38" fmla="*/ 5026 w 4593612"/>
                <a:gd name="connsiteY38" fmla="*/ 1232694 h 1838931"/>
                <a:gd name="connsiteX39" fmla="*/ 2423 w 4593612"/>
                <a:gd name="connsiteY39" fmla="*/ 1235623 h 1838931"/>
                <a:gd name="connsiteX40" fmla="*/ 2423 w 4593612"/>
                <a:gd name="connsiteY40" fmla="*/ 1235623 h 1838931"/>
                <a:gd name="connsiteX41" fmla="*/ 795 w 4593612"/>
                <a:gd name="connsiteY41" fmla="*/ 1238552 h 1838931"/>
                <a:gd name="connsiteX42" fmla="*/ 145 w 4593612"/>
                <a:gd name="connsiteY42" fmla="*/ 1242132 h 1838931"/>
                <a:gd name="connsiteX43" fmla="*/ 145 w 4593612"/>
                <a:gd name="connsiteY43" fmla="*/ 1244085 h 1838931"/>
                <a:gd name="connsiteX44" fmla="*/ 3399 w 4593612"/>
                <a:gd name="connsiteY44" fmla="*/ 1245712 h 1838931"/>
                <a:gd name="connsiteX45" fmla="*/ 12512 w 4593612"/>
                <a:gd name="connsiteY45" fmla="*/ 1252221 h 1838931"/>
                <a:gd name="connsiteX46" fmla="*/ 11210 w 4593612"/>
                <a:gd name="connsiteY46" fmla="*/ 1257103 h 1838931"/>
                <a:gd name="connsiteX47" fmla="*/ 9908 w 4593612"/>
                <a:gd name="connsiteY47" fmla="*/ 1261008 h 1838931"/>
                <a:gd name="connsiteX48" fmla="*/ 10234 w 4593612"/>
                <a:gd name="connsiteY48" fmla="*/ 1263286 h 1838931"/>
                <a:gd name="connsiteX49" fmla="*/ 10559 w 4593612"/>
                <a:gd name="connsiteY49" fmla="*/ 1265564 h 1838931"/>
                <a:gd name="connsiteX50" fmla="*/ 9257 w 4593612"/>
                <a:gd name="connsiteY50" fmla="*/ 1268168 h 1838931"/>
                <a:gd name="connsiteX51" fmla="*/ 7630 w 4593612"/>
                <a:gd name="connsiteY51" fmla="*/ 1270121 h 1838931"/>
                <a:gd name="connsiteX52" fmla="*/ 7630 w 4593612"/>
                <a:gd name="connsiteY52" fmla="*/ 1270121 h 1838931"/>
                <a:gd name="connsiteX53" fmla="*/ 9583 w 4593612"/>
                <a:gd name="connsiteY53" fmla="*/ 1270121 h 1838931"/>
                <a:gd name="connsiteX54" fmla="*/ 15441 w 4593612"/>
                <a:gd name="connsiteY54" fmla="*/ 1271748 h 1838931"/>
                <a:gd name="connsiteX55" fmla="*/ 19997 w 4593612"/>
                <a:gd name="connsiteY55" fmla="*/ 1282813 h 1838931"/>
                <a:gd name="connsiteX56" fmla="*/ 22926 w 4593612"/>
                <a:gd name="connsiteY56" fmla="*/ 1292252 h 1838931"/>
                <a:gd name="connsiteX57" fmla="*/ 22601 w 4593612"/>
                <a:gd name="connsiteY57" fmla="*/ 1294855 h 1838931"/>
                <a:gd name="connsiteX58" fmla="*/ 22601 w 4593612"/>
                <a:gd name="connsiteY58" fmla="*/ 1298110 h 1838931"/>
                <a:gd name="connsiteX59" fmla="*/ 22601 w 4593612"/>
                <a:gd name="connsiteY59" fmla="*/ 1298110 h 1838931"/>
                <a:gd name="connsiteX60" fmla="*/ 33015 w 4593612"/>
                <a:gd name="connsiteY60" fmla="*/ 1303317 h 1838931"/>
                <a:gd name="connsiteX61" fmla="*/ 38874 w 4593612"/>
                <a:gd name="connsiteY61" fmla="*/ 1305270 h 1838931"/>
                <a:gd name="connsiteX62" fmla="*/ 38874 w 4593612"/>
                <a:gd name="connsiteY62" fmla="*/ 1305270 h 1838931"/>
                <a:gd name="connsiteX63" fmla="*/ 40826 w 4593612"/>
                <a:gd name="connsiteY63" fmla="*/ 1304619 h 1838931"/>
                <a:gd name="connsiteX64" fmla="*/ 50590 w 4593612"/>
                <a:gd name="connsiteY64" fmla="*/ 1303968 h 1838931"/>
                <a:gd name="connsiteX65" fmla="*/ 56448 w 4593612"/>
                <a:gd name="connsiteY65" fmla="*/ 1311453 h 1838931"/>
                <a:gd name="connsiteX66" fmla="*/ 56448 w 4593612"/>
                <a:gd name="connsiteY66" fmla="*/ 1311453 h 1838931"/>
                <a:gd name="connsiteX67" fmla="*/ 58726 w 4593612"/>
                <a:gd name="connsiteY67" fmla="*/ 1315033 h 1838931"/>
                <a:gd name="connsiteX68" fmla="*/ 64585 w 4593612"/>
                <a:gd name="connsiteY68" fmla="*/ 1312104 h 1838931"/>
                <a:gd name="connsiteX69" fmla="*/ 68815 w 4593612"/>
                <a:gd name="connsiteY69" fmla="*/ 1309826 h 1838931"/>
                <a:gd name="connsiteX70" fmla="*/ 74999 w 4593612"/>
                <a:gd name="connsiteY70" fmla="*/ 1310151 h 1838931"/>
                <a:gd name="connsiteX71" fmla="*/ 84437 w 4593612"/>
                <a:gd name="connsiteY71" fmla="*/ 1311779 h 1838931"/>
                <a:gd name="connsiteX72" fmla="*/ 92573 w 4593612"/>
                <a:gd name="connsiteY72" fmla="*/ 1316010 h 1838931"/>
                <a:gd name="connsiteX73" fmla="*/ 99082 w 4593612"/>
                <a:gd name="connsiteY73" fmla="*/ 1320892 h 1838931"/>
                <a:gd name="connsiteX74" fmla="*/ 99733 w 4593612"/>
                <a:gd name="connsiteY74" fmla="*/ 1329353 h 1838931"/>
                <a:gd name="connsiteX75" fmla="*/ 99733 w 4593612"/>
                <a:gd name="connsiteY75" fmla="*/ 1329353 h 1838931"/>
                <a:gd name="connsiteX76" fmla="*/ 99733 w 4593612"/>
                <a:gd name="connsiteY76" fmla="*/ 1330330 h 1838931"/>
                <a:gd name="connsiteX77" fmla="*/ 98431 w 4593612"/>
                <a:gd name="connsiteY77" fmla="*/ 1332608 h 1838931"/>
                <a:gd name="connsiteX78" fmla="*/ 97130 w 4593612"/>
                <a:gd name="connsiteY78" fmla="*/ 1334886 h 1838931"/>
                <a:gd name="connsiteX79" fmla="*/ 100710 w 4593612"/>
                <a:gd name="connsiteY79" fmla="*/ 1340419 h 1838931"/>
                <a:gd name="connsiteX80" fmla="*/ 102988 w 4593612"/>
                <a:gd name="connsiteY80" fmla="*/ 1343673 h 1838931"/>
                <a:gd name="connsiteX81" fmla="*/ 100384 w 4593612"/>
                <a:gd name="connsiteY81" fmla="*/ 1349857 h 1838931"/>
                <a:gd name="connsiteX82" fmla="*/ 98106 w 4593612"/>
                <a:gd name="connsiteY82" fmla="*/ 1352786 h 1838931"/>
                <a:gd name="connsiteX83" fmla="*/ 102988 w 4593612"/>
                <a:gd name="connsiteY83" fmla="*/ 1355715 h 1838931"/>
                <a:gd name="connsiteX84" fmla="*/ 107544 w 4593612"/>
                <a:gd name="connsiteY84" fmla="*/ 1358969 h 1838931"/>
                <a:gd name="connsiteX85" fmla="*/ 107544 w 4593612"/>
                <a:gd name="connsiteY85" fmla="*/ 1358969 h 1838931"/>
                <a:gd name="connsiteX86" fmla="*/ 107870 w 4593612"/>
                <a:gd name="connsiteY86" fmla="*/ 1362224 h 1838931"/>
                <a:gd name="connsiteX87" fmla="*/ 108521 w 4593612"/>
                <a:gd name="connsiteY87" fmla="*/ 1366455 h 1838931"/>
                <a:gd name="connsiteX88" fmla="*/ 110148 w 4593612"/>
                <a:gd name="connsiteY88" fmla="*/ 1368733 h 1838931"/>
                <a:gd name="connsiteX89" fmla="*/ 113077 w 4593612"/>
                <a:gd name="connsiteY89" fmla="*/ 1371337 h 1838931"/>
                <a:gd name="connsiteX90" fmla="*/ 113077 w 4593612"/>
                <a:gd name="connsiteY90" fmla="*/ 1371337 h 1838931"/>
                <a:gd name="connsiteX91" fmla="*/ 113403 w 4593612"/>
                <a:gd name="connsiteY91" fmla="*/ 1371662 h 1838931"/>
                <a:gd name="connsiteX92" fmla="*/ 113403 w 4593612"/>
                <a:gd name="connsiteY92" fmla="*/ 1371662 h 1838931"/>
                <a:gd name="connsiteX93" fmla="*/ 123166 w 4593612"/>
                <a:gd name="connsiteY93" fmla="*/ 1378822 h 1838931"/>
                <a:gd name="connsiteX94" fmla="*/ 125119 w 4593612"/>
                <a:gd name="connsiteY94" fmla="*/ 1381751 h 1838931"/>
                <a:gd name="connsiteX95" fmla="*/ 126421 w 4593612"/>
                <a:gd name="connsiteY95" fmla="*/ 1385331 h 1838931"/>
                <a:gd name="connsiteX96" fmla="*/ 125444 w 4593612"/>
                <a:gd name="connsiteY96" fmla="*/ 1389562 h 1838931"/>
                <a:gd name="connsiteX97" fmla="*/ 125444 w 4593612"/>
                <a:gd name="connsiteY97" fmla="*/ 1389562 h 1838931"/>
                <a:gd name="connsiteX98" fmla="*/ 125119 w 4593612"/>
                <a:gd name="connsiteY98" fmla="*/ 1391189 h 1838931"/>
                <a:gd name="connsiteX99" fmla="*/ 127397 w 4593612"/>
                <a:gd name="connsiteY99" fmla="*/ 1391189 h 1838931"/>
                <a:gd name="connsiteX100" fmla="*/ 144646 w 4593612"/>
                <a:gd name="connsiteY100" fmla="*/ 1394444 h 1838931"/>
                <a:gd name="connsiteX101" fmla="*/ 143995 w 4593612"/>
                <a:gd name="connsiteY101" fmla="*/ 1397048 h 1838931"/>
                <a:gd name="connsiteX102" fmla="*/ 143669 w 4593612"/>
                <a:gd name="connsiteY102" fmla="*/ 1399651 h 1838931"/>
                <a:gd name="connsiteX103" fmla="*/ 149202 w 4593612"/>
                <a:gd name="connsiteY103" fmla="*/ 1403231 h 1838931"/>
                <a:gd name="connsiteX104" fmla="*/ 149202 w 4593612"/>
                <a:gd name="connsiteY104" fmla="*/ 1403231 h 1838931"/>
                <a:gd name="connsiteX105" fmla="*/ 152131 w 4593612"/>
                <a:gd name="connsiteY105" fmla="*/ 1406486 h 1838931"/>
                <a:gd name="connsiteX106" fmla="*/ 143995 w 4593612"/>
                <a:gd name="connsiteY106" fmla="*/ 1412669 h 1838931"/>
                <a:gd name="connsiteX107" fmla="*/ 132279 w 4593612"/>
                <a:gd name="connsiteY107" fmla="*/ 1419504 h 1838931"/>
                <a:gd name="connsiteX108" fmla="*/ 127071 w 4593612"/>
                <a:gd name="connsiteY108" fmla="*/ 1418853 h 1838931"/>
                <a:gd name="connsiteX109" fmla="*/ 122840 w 4593612"/>
                <a:gd name="connsiteY109" fmla="*/ 1418202 h 1838931"/>
                <a:gd name="connsiteX110" fmla="*/ 119912 w 4593612"/>
                <a:gd name="connsiteY110" fmla="*/ 1418202 h 1838931"/>
                <a:gd name="connsiteX111" fmla="*/ 112751 w 4593612"/>
                <a:gd name="connsiteY111" fmla="*/ 1418202 h 1838931"/>
                <a:gd name="connsiteX112" fmla="*/ 110473 w 4593612"/>
                <a:gd name="connsiteY112" fmla="*/ 1420480 h 1838931"/>
                <a:gd name="connsiteX113" fmla="*/ 109822 w 4593612"/>
                <a:gd name="connsiteY113" fmla="*/ 1421457 h 1838931"/>
                <a:gd name="connsiteX114" fmla="*/ 112426 w 4593612"/>
                <a:gd name="connsiteY114" fmla="*/ 1424060 h 1838931"/>
                <a:gd name="connsiteX115" fmla="*/ 119260 w 4593612"/>
                <a:gd name="connsiteY115" fmla="*/ 1431871 h 1838931"/>
                <a:gd name="connsiteX116" fmla="*/ 119260 w 4593612"/>
                <a:gd name="connsiteY116" fmla="*/ 1439356 h 1838931"/>
                <a:gd name="connsiteX117" fmla="*/ 119260 w 4593612"/>
                <a:gd name="connsiteY117" fmla="*/ 1446842 h 1838931"/>
                <a:gd name="connsiteX118" fmla="*/ 121213 w 4593612"/>
                <a:gd name="connsiteY118" fmla="*/ 1449120 h 1838931"/>
                <a:gd name="connsiteX119" fmla="*/ 123817 w 4593612"/>
                <a:gd name="connsiteY119" fmla="*/ 1452700 h 1838931"/>
                <a:gd name="connsiteX120" fmla="*/ 123817 w 4593612"/>
                <a:gd name="connsiteY120" fmla="*/ 1454653 h 1838931"/>
                <a:gd name="connsiteX121" fmla="*/ 123166 w 4593612"/>
                <a:gd name="connsiteY121" fmla="*/ 1455304 h 1838931"/>
                <a:gd name="connsiteX122" fmla="*/ 123166 w 4593612"/>
                <a:gd name="connsiteY122" fmla="*/ 1455304 h 1838931"/>
                <a:gd name="connsiteX123" fmla="*/ 123166 w 4593612"/>
                <a:gd name="connsiteY123" fmla="*/ 1455304 h 1838931"/>
                <a:gd name="connsiteX124" fmla="*/ 132604 w 4593612"/>
                <a:gd name="connsiteY124" fmla="*/ 1456280 h 1838931"/>
                <a:gd name="connsiteX125" fmla="*/ 142368 w 4593612"/>
                <a:gd name="connsiteY125" fmla="*/ 1445866 h 1838931"/>
                <a:gd name="connsiteX126" fmla="*/ 148551 w 4593612"/>
                <a:gd name="connsiteY126" fmla="*/ 1446842 h 1838931"/>
                <a:gd name="connsiteX127" fmla="*/ 155711 w 4593612"/>
                <a:gd name="connsiteY127" fmla="*/ 1447493 h 1838931"/>
                <a:gd name="connsiteX128" fmla="*/ 158640 w 4593612"/>
                <a:gd name="connsiteY128" fmla="*/ 1446516 h 1838931"/>
                <a:gd name="connsiteX129" fmla="*/ 168404 w 4593612"/>
                <a:gd name="connsiteY129" fmla="*/ 1444238 h 1838931"/>
                <a:gd name="connsiteX130" fmla="*/ 172309 w 4593612"/>
                <a:gd name="connsiteY130" fmla="*/ 1443913 h 1838931"/>
                <a:gd name="connsiteX131" fmla="*/ 180120 w 4593612"/>
                <a:gd name="connsiteY131" fmla="*/ 1444889 h 1838931"/>
                <a:gd name="connsiteX132" fmla="*/ 189233 w 4593612"/>
                <a:gd name="connsiteY132" fmla="*/ 1454653 h 1838931"/>
                <a:gd name="connsiteX133" fmla="*/ 189233 w 4593612"/>
                <a:gd name="connsiteY133" fmla="*/ 1454653 h 1838931"/>
                <a:gd name="connsiteX134" fmla="*/ 189884 w 4593612"/>
                <a:gd name="connsiteY134" fmla="*/ 1455629 h 1838931"/>
                <a:gd name="connsiteX135" fmla="*/ 189884 w 4593612"/>
                <a:gd name="connsiteY135" fmla="*/ 1455629 h 1838931"/>
                <a:gd name="connsiteX136" fmla="*/ 191186 w 4593612"/>
                <a:gd name="connsiteY136" fmla="*/ 1461487 h 1838931"/>
                <a:gd name="connsiteX137" fmla="*/ 191186 w 4593612"/>
                <a:gd name="connsiteY137" fmla="*/ 1462138 h 1838931"/>
                <a:gd name="connsiteX138" fmla="*/ 194115 w 4593612"/>
                <a:gd name="connsiteY138" fmla="*/ 1463440 h 1838931"/>
                <a:gd name="connsiteX139" fmla="*/ 200949 w 4593612"/>
                <a:gd name="connsiteY139" fmla="*/ 1467996 h 1838931"/>
                <a:gd name="connsiteX140" fmla="*/ 195417 w 4593612"/>
                <a:gd name="connsiteY140" fmla="*/ 1471251 h 1838931"/>
                <a:gd name="connsiteX141" fmla="*/ 190860 w 4593612"/>
                <a:gd name="connsiteY141" fmla="*/ 1472553 h 1838931"/>
                <a:gd name="connsiteX142" fmla="*/ 192162 w 4593612"/>
                <a:gd name="connsiteY142" fmla="*/ 1475156 h 1838931"/>
                <a:gd name="connsiteX143" fmla="*/ 193789 w 4593612"/>
                <a:gd name="connsiteY143" fmla="*/ 1478736 h 1838931"/>
                <a:gd name="connsiteX144" fmla="*/ 192813 w 4593612"/>
                <a:gd name="connsiteY144" fmla="*/ 1481991 h 1838931"/>
                <a:gd name="connsiteX145" fmla="*/ 191837 w 4593612"/>
                <a:gd name="connsiteY145" fmla="*/ 1483943 h 1838931"/>
                <a:gd name="connsiteX146" fmla="*/ 191837 w 4593612"/>
                <a:gd name="connsiteY146" fmla="*/ 1483943 h 1838931"/>
                <a:gd name="connsiteX147" fmla="*/ 192813 w 4593612"/>
                <a:gd name="connsiteY147" fmla="*/ 1486547 h 1838931"/>
                <a:gd name="connsiteX148" fmla="*/ 200624 w 4593612"/>
                <a:gd name="connsiteY148" fmla="*/ 1488174 h 1838931"/>
                <a:gd name="connsiteX149" fmla="*/ 208109 w 4593612"/>
                <a:gd name="connsiteY149" fmla="*/ 1488825 h 1838931"/>
                <a:gd name="connsiteX150" fmla="*/ 212015 w 4593612"/>
                <a:gd name="connsiteY150" fmla="*/ 1487198 h 1838931"/>
                <a:gd name="connsiteX151" fmla="*/ 212666 w 4593612"/>
                <a:gd name="connsiteY151" fmla="*/ 1486873 h 1838931"/>
                <a:gd name="connsiteX152" fmla="*/ 213317 w 4593612"/>
                <a:gd name="connsiteY152" fmla="*/ 1487198 h 1838931"/>
                <a:gd name="connsiteX153" fmla="*/ 224057 w 4593612"/>
                <a:gd name="connsiteY153" fmla="*/ 1494358 h 1838931"/>
                <a:gd name="connsiteX154" fmla="*/ 224057 w 4593612"/>
                <a:gd name="connsiteY154" fmla="*/ 1497938 h 1838931"/>
                <a:gd name="connsiteX155" fmla="*/ 224057 w 4593612"/>
                <a:gd name="connsiteY155" fmla="*/ 1500542 h 1838931"/>
                <a:gd name="connsiteX156" fmla="*/ 224382 w 4593612"/>
                <a:gd name="connsiteY156" fmla="*/ 1501193 h 1838931"/>
                <a:gd name="connsiteX157" fmla="*/ 227637 w 4593612"/>
                <a:gd name="connsiteY157" fmla="*/ 1508352 h 1838931"/>
                <a:gd name="connsiteX158" fmla="*/ 227311 w 4593612"/>
                <a:gd name="connsiteY158" fmla="*/ 1509980 h 1838931"/>
                <a:gd name="connsiteX159" fmla="*/ 226660 w 4593612"/>
                <a:gd name="connsiteY159" fmla="*/ 1514211 h 1838931"/>
                <a:gd name="connsiteX160" fmla="*/ 226660 w 4593612"/>
                <a:gd name="connsiteY160" fmla="*/ 1514211 h 1838931"/>
                <a:gd name="connsiteX161" fmla="*/ 227637 w 4593612"/>
                <a:gd name="connsiteY161" fmla="*/ 1514862 h 1838931"/>
                <a:gd name="connsiteX162" fmla="*/ 233494 w 4593612"/>
                <a:gd name="connsiteY162" fmla="*/ 1518767 h 1838931"/>
                <a:gd name="connsiteX163" fmla="*/ 239353 w 4593612"/>
                <a:gd name="connsiteY163" fmla="*/ 1516489 h 1838931"/>
                <a:gd name="connsiteX164" fmla="*/ 242933 w 4593612"/>
                <a:gd name="connsiteY164" fmla="*/ 1515513 h 1838931"/>
                <a:gd name="connsiteX165" fmla="*/ 250093 w 4593612"/>
                <a:gd name="connsiteY165" fmla="*/ 1518442 h 1838931"/>
                <a:gd name="connsiteX166" fmla="*/ 255625 w 4593612"/>
                <a:gd name="connsiteY166" fmla="*/ 1521045 h 1838931"/>
                <a:gd name="connsiteX167" fmla="*/ 263436 w 4593612"/>
                <a:gd name="connsiteY167" fmla="*/ 1519093 h 1838931"/>
                <a:gd name="connsiteX168" fmla="*/ 282964 w 4593612"/>
                <a:gd name="connsiteY168" fmla="*/ 1515187 h 1838931"/>
                <a:gd name="connsiteX169" fmla="*/ 290775 w 4593612"/>
                <a:gd name="connsiteY169" fmla="*/ 1524951 h 1838931"/>
                <a:gd name="connsiteX170" fmla="*/ 297284 w 4593612"/>
                <a:gd name="connsiteY170" fmla="*/ 1534714 h 1838931"/>
                <a:gd name="connsiteX171" fmla="*/ 300538 w 4593612"/>
                <a:gd name="connsiteY171" fmla="*/ 1531460 h 1838931"/>
                <a:gd name="connsiteX172" fmla="*/ 304443 w 4593612"/>
                <a:gd name="connsiteY172" fmla="*/ 1527880 h 1838931"/>
                <a:gd name="connsiteX173" fmla="*/ 310627 w 4593612"/>
                <a:gd name="connsiteY173" fmla="*/ 1528856 h 1838931"/>
                <a:gd name="connsiteX174" fmla="*/ 316485 w 4593612"/>
                <a:gd name="connsiteY174" fmla="*/ 1531460 h 1838931"/>
                <a:gd name="connsiteX175" fmla="*/ 316485 w 4593612"/>
                <a:gd name="connsiteY175" fmla="*/ 1531460 h 1838931"/>
                <a:gd name="connsiteX176" fmla="*/ 322994 w 4593612"/>
                <a:gd name="connsiteY176" fmla="*/ 1537318 h 1838931"/>
                <a:gd name="connsiteX177" fmla="*/ 325273 w 4593612"/>
                <a:gd name="connsiteY177" fmla="*/ 1536667 h 1838931"/>
                <a:gd name="connsiteX178" fmla="*/ 329503 w 4593612"/>
                <a:gd name="connsiteY178" fmla="*/ 1535691 h 1838931"/>
                <a:gd name="connsiteX179" fmla="*/ 337314 w 4593612"/>
                <a:gd name="connsiteY179" fmla="*/ 1541223 h 1838931"/>
                <a:gd name="connsiteX180" fmla="*/ 337314 w 4593612"/>
                <a:gd name="connsiteY180" fmla="*/ 1541223 h 1838931"/>
                <a:gd name="connsiteX181" fmla="*/ 345450 w 4593612"/>
                <a:gd name="connsiteY181" fmla="*/ 1547082 h 1838931"/>
                <a:gd name="connsiteX182" fmla="*/ 350007 w 4593612"/>
                <a:gd name="connsiteY182" fmla="*/ 1546105 h 1838931"/>
                <a:gd name="connsiteX183" fmla="*/ 357492 w 4593612"/>
                <a:gd name="connsiteY183" fmla="*/ 1545454 h 1838931"/>
                <a:gd name="connsiteX184" fmla="*/ 358143 w 4593612"/>
                <a:gd name="connsiteY184" fmla="*/ 1552289 h 1838931"/>
                <a:gd name="connsiteX185" fmla="*/ 357492 w 4593612"/>
                <a:gd name="connsiteY185" fmla="*/ 1561076 h 1838931"/>
                <a:gd name="connsiteX186" fmla="*/ 352285 w 4593612"/>
                <a:gd name="connsiteY186" fmla="*/ 1565307 h 1838931"/>
                <a:gd name="connsiteX187" fmla="*/ 346752 w 4593612"/>
                <a:gd name="connsiteY187" fmla="*/ 1569212 h 1838931"/>
                <a:gd name="connsiteX188" fmla="*/ 349356 w 4593612"/>
                <a:gd name="connsiteY188" fmla="*/ 1570514 h 1838931"/>
                <a:gd name="connsiteX189" fmla="*/ 352611 w 4593612"/>
                <a:gd name="connsiteY189" fmla="*/ 1574094 h 1838931"/>
                <a:gd name="connsiteX190" fmla="*/ 347078 w 4593612"/>
                <a:gd name="connsiteY190" fmla="*/ 1578325 h 1838931"/>
                <a:gd name="connsiteX191" fmla="*/ 344149 w 4593612"/>
                <a:gd name="connsiteY191" fmla="*/ 1579627 h 1838931"/>
                <a:gd name="connsiteX192" fmla="*/ 343823 w 4593612"/>
                <a:gd name="connsiteY192" fmla="*/ 1580603 h 1838931"/>
                <a:gd name="connsiteX193" fmla="*/ 343498 w 4593612"/>
                <a:gd name="connsiteY193" fmla="*/ 1583532 h 1838931"/>
                <a:gd name="connsiteX194" fmla="*/ 346427 w 4593612"/>
                <a:gd name="connsiteY194" fmla="*/ 1584834 h 1838931"/>
                <a:gd name="connsiteX195" fmla="*/ 346427 w 4593612"/>
                <a:gd name="connsiteY195" fmla="*/ 1584834 h 1838931"/>
                <a:gd name="connsiteX196" fmla="*/ 349356 w 4593612"/>
                <a:gd name="connsiteY196" fmla="*/ 1586461 h 1838931"/>
                <a:gd name="connsiteX197" fmla="*/ 351634 w 4593612"/>
                <a:gd name="connsiteY197" fmla="*/ 1591669 h 1838931"/>
                <a:gd name="connsiteX198" fmla="*/ 352611 w 4593612"/>
                <a:gd name="connsiteY198" fmla="*/ 1595574 h 1838931"/>
                <a:gd name="connsiteX199" fmla="*/ 350658 w 4593612"/>
                <a:gd name="connsiteY199" fmla="*/ 1600130 h 1838931"/>
                <a:gd name="connsiteX200" fmla="*/ 348705 w 4593612"/>
                <a:gd name="connsiteY200" fmla="*/ 1603385 h 1838931"/>
                <a:gd name="connsiteX201" fmla="*/ 348054 w 4593612"/>
                <a:gd name="connsiteY201" fmla="*/ 1605988 h 1838931"/>
                <a:gd name="connsiteX202" fmla="*/ 345776 w 4593612"/>
                <a:gd name="connsiteY202" fmla="*/ 1612498 h 1838931"/>
                <a:gd name="connsiteX203" fmla="*/ 345776 w 4593612"/>
                <a:gd name="connsiteY203" fmla="*/ 1612498 h 1838931"/>
                <a:gd name="connsiteX204" fmla="*/ 334385 w 4593612"/>
                <a:gd name="connsiteY204" fmla="*/ 1612172 h 1838931"/>
                <a:gd name="connsiteX205" fmla="*/ 325598 w 4593612"/>
                <a:gd name="connsiteY205" fmla="*/ 1611521 h 1838931"/>
                <a:gd name="connsiteX206" fmla="*/ 324296 w 4593612"/>
                <a:gd name="connsiteY206" fmla="*/ 1612498 h 1838931"/>
                <a:gd name="connsiteX207" fmla="*/ 316811 w 4593612"/>
                <a:gd name="connsiteY207" fmla="*/ 1617054 h 1838931"/>
                <a:gd name="connsiteX208" fmla="*/ 309976 w 4593612"/>
                <a:gd name="connsiteY208" fmla="*/ 1619658 h 1838931"/>
                <a:gd name="connsiteX209" fmla="*/ 307373 w 4593612"/>
                <a:gd name="connsiteY209" fmla="*/ 1620959 h 1838931"/>
                <a:gd name="connsiteX210" fmla="*/ 306721 w 4593612"/>
                <a:gd name="connsiteY210" fmla="*/ 1623888 h 1838931"/>
                <a:gd name="connsiteX211" fmla="*/ 306071 w 4593612"/>
                <a:gd name="connsiteY211" fmla="*/ 1629747 h 1838931"/>
                <a:gd name="connsiteX212" fmla="*/ 305745 w 4593612"/>
                <a:gd name="connsiteY212" fmla="*/ 1633978 h 1838931"/>
                <a:gd name="connsiteX213" fmla="*/ 306071 w 4593612"/>
                <a:gd name="connsiteY213" fmla="*/ 1633652 h 1838931"/>
                <a:gd name="connsiteX214" fmla="*/ 319414 w 4593612"/>
                <a:gd name="connsiteY214" fmla="*/ 1630397 h 1838931"/>
                <a:gd name="connsiteX215" fmla="*/ 315184 w 4593612"/>
                <a:gd name="connsiteY215" fmla="*/ 1634628 h 1838931"/>
                <a:gd name="connsiteX216" fmla="*/ 320716 w 4593612"/>
                <a:gd name="connsiteY216" fmla="*/ 1634628 h 1838931"/>
                <a:gd name="connsiteX217" fmla="*/ 323645 w 4593612"/>
                <a:gd name="connsiteY217" fmla="*/ 1632350 h 1838931"/>
                <a:gd name="connsiteX218" fmla="*/ 330154 w 4593612"/>
                <a:gd name="connsiteY218" fmla="*/ 1631699 h 1838931"/>
                <a:gd name="connsiteX219" fmla="*/ 332758 w 4593612"/>
                <a:gd name="connsiteY219" fmla="*/ 1634954 h 1838931"/>
                <a:gd name="connsiteX220" fmla="*/ 336338 w 4593612"/>
                <a:gd name="connsiteY220" fmla="*/ 1636907 h 1838931"/>
                <a:gd name="connsiteX221" fmla="*/ 328202 w 4593612"/>
                <a:gd name="connsiteY221" fmla="*/ 1640487 h 1838931"/>
                <a:gd name="connsiteX222" fmla="*/ 318438 w 4593612"/>
                <a:gd name="connsiteY222" fmla="*/ 1644717 h 1838931"/>
                <a:gd name="connsiteX223" fmla="*/ 309976 w 4593612"/>
                <a:gd name="connsiteY223" fmla="*/ 1647321 h 1838931"/>
                <a:gd name="connsiteX224" fmla="*/ 312580 w 4593612"/>
                <a:gd name="connsiteY224" fmla="*/ 1650576 h 1838931"/>
                <a:gd name="connsiteX225" fmla="*/ 311278 w 4593612"/>
                <a:gd name="connsiteY225" fmla="*/ 1652528 h 1838931"/>
                <a:gd name="connsiteX226" fmla="*/ 300212 w 4593612"/>
                <a:gd name="connsiteY226" fmla="*/ 1652528 h 1838931"/>
                <a:gd name="connsiteX227" fmla="*/ 291100 w 4593612"/>
                <a:gd name="connsiteY227" fmla="*/ 1653505 h 1838931"/>
                <a:gd name="connsiteX228" fmla="*/ 293053 w 4593612"/>
                <a:gd name="connsiteY228" fmla="*/ 1659363 h 1838931"/>
                <a:gd name="connsiteX229" fmla="*/ 307373 w 4593612"/>
                <a:gd name="connsiteY229" fmla="*/ 1667825 h 1838931"/>
                <a:gd name="connsiteX230" fmla="*/ 311278 w 4593612"/>
                <a:gd name="connsiteY230" fmla="*/ 1673032 h 1838931"/>
                <a:gd name="connsiteX231" fmla="*/ 308023 w 4593612"/>
                <a:gd name="connsiteY231" fmla="*/ 1673357 h 1838931"/>
                <a:gd name="connsiteX232" fmla="*/ 301840 w 4593612"/>
                <a:gd name="connsiteY232" fmla="*/ 1673357 h 1838931"/>
                <a:gd name="connsiteX233" fmla="*/ 298260 w 4593612"/>
                <a:gd name="connsiteY233" fmla="*/ 1681494 h 1838931"/>
                <a:gd name="connsiteX234" fmla="*/ 296307 w 4593612"/>
                <a:gd name="connsiteY234" fmla="*/ 1675961 h 1838931"/>
                <a:gd name="connsiteX235" fmla="*/ 292076 w 4593612"/>
                <a:gd name="connsiteY235" fmla="*/ 1683121 h 1838931"/>
                <a:gd name="connsiteX236" fmla="*/ 286543 w 4593612"/>
                <a:gd name="connsiteY236" fmla="*/ 1687677 h 1838931"/>
                <a:gd name="connsiteX237" fmla="*/ 288171 w 4593612"/>
                <a:gd name="connsiteY237" fmla="*/ 1692885 h 1838931"/>
                <a:gd name="connsiteX238" fmla="*/ 286869 w 4593612"/>
                <a:gd name="connsiteY238" fmla="*/ 1699068 h 1838931"/>
                <a:gd name="connsiteX239" fmla="*/ 277431 w 4593612"/>
                <a:gd name="connsiteY239" fmla="*/ 1699719 h 1838931"/>
                <a:gd name="connsiteX240" fmla="*/ 267016 w 4593612"/>
                <a:gd name="connsiteY240" fmla="*/ 1697115 h 1838931"/>
                <a:gd name="connsiteX241" fmla="*/ 266366 w 4593612"/>
                <a:gd name="connsiteY241" fmla="*/ 1700695 h 1838931"/>
                <a:gd name="connsiteX242" fmla="*/ 258880 w 4593612"/>
                <a:gd name="connsiteY242" fmla="*/ 1703624 h 1838931"/>
                <a:gd name="connsiteX243" fmla="*/ 266691 w 4593612"/>
                <a:gd name="connsiteY243" fmla="*/ 1707855 h 1838931"/>
                <a:gd name="connsiteX244" fmla="*/ 273525 w 4593612"/>
                <a:gd name="connsiteY244" fmla="*/ 1713714 h 1838931"/>
                <a:gd name="connsiteX245" fmla="*/ 281662 w 4593612"/>
                <a:gd name="connsiteY245" fmla="*/ 1720223 h 1838931"/>
                <a:gd name="connsiteX246" fmla="*/ 291751 w 4593612"/>
                <a:gd name="connsiteY246" fmla="*/ 1721199 h 1838931"/>
                <a:gd name="connsiteX247" fmla="*/ 300212 w 4593612"/>
                <a:gd name="connsiteY247" fmla="*/ 1730963 h 1838931"/>
                <a:gd name="connsiteX248" fmla="*/ 313556 w 4593612"/>
                <a:gd name="connsiteY248" fmla="*/ 1732915 h 1838931"/>
                <a:gd name="connsiteX249" fmla="*/ 335687 w 4593612"/>
                <a:gd name="connsiteY249" fmla="*/ 1751141 h 1838931"/>
                <a:gd name="connsiteX250" fmla="*/ 350658 w 4593612"/>
                <a:gd name="connsiteY250" fmla="*/ 1764159 h 1838931"/>
                <a:gd name="connsiteX251" fmla="*/ 354238 w 4593612"/>
                <a:gd name="connsiteY251" fmla="*/ 1758951 h 1838931"/>
                <a:gd name="connsiteX252" fmla="*/ 354238 w 4593612"/>
                <a:gd name="connsiteY252" fmla="*/ 1758951 h 1838931"/>
                <a:gd name="connsiteX253" fmla="*/ 359770 w 4593612"/>
                <a:gd name="connsiteY253" fmla="*/ 1759277 h 1838931"/>
                <a:gd name="connsiteX254" fmla="*/ 364002 w 4593612"/>
                <a:gd name="connsiteY254" fmla="*/ 1759602 h 1838931"/>
                <a:gd name="connsiteX255" fmla="*/ 366930 w 4593612"/>
                <a:gd name="connsiteY255" fmla="*/ 1758951 h 1838931"/>
                <a:gd name="connsiteX256" fmla="*/ 370511 w 4593612"/>
                <a:gd name="connsiteY256" fmla="*/ 1758301 h 1838931"/>
                <a:gd name="connsiteX257" fmla="*/ 382552 w 4593612"/>
                <a:gd name="connsiteY257" fmla="*/ 1763182 h 1838931"/>
                <a:gd name="connsiteX258" fmla="*/ 397523 w 4593612"/>
                <a:gd name="connsiteY258" fmla="*/ 1769366 h 1838931"/>
                <a:gd name="connsiteX259" fmla="*/ 404032 w 4593612"/>
                <a:gd name="connsiteY259" fmla="*/ 1770017 h 1838931"/>
                <a:gd name="connsiteX260" fmla="*/ 411843 w 4593612"/>
                <a:gd name="connsiteY260" fmla="*/ 1770342 h 1838931"/>
                <a:gd name="connsiteX261" fmla="*/ 413145 w 4593612"/>
                <a:gd name="connsiteY261" fmla="*/ 1769691 h 1838931"/>
                <a:gd name="connsiteX262" fmla="*/ 413145 w 4593612"/>
                <a:gd name="connsiteY262" fmla="*/ 1769691 h 1838931"/>
                <a:gd name="connsiteX263" fmla="*/ 418677 w 4593612"/>
                <a:gd name="connsiteY263" fmla="*/ 1768715 h 1838931"/>
                <a:gd name="connsiteX264" fmla="*/ 425187 w 4593612"/>
                <a:gd name="connsiteY264" fmla="*/ 1769691 h 1838931"/>
                <a:gd name="connsiteX265" fmla="*/ 431370 w 4593612"/>
                <a:gd name="connsiteY265" fmla="*/ 1771319 h 1838931"/>
                <a:gd name="connsiteX266" fmla="*/ 431370 w 4593612"/>
                <a:gd name="connsiteY266" fmla="*/ 1771319 h 1838931"/>
                <a:gd name="connsiteX267" fmla="*/ 434625 w 4593612"/>
                <a:gd name="connsiteY267" fmla="*/ 1773922 h 1838931"/>
                <a:gd name="connsiteX268" fmla="*/ 440808 w 4593612"/>
                <a:gd name="connsiteY268" fmla="*/ 1778804 h 1838931"/>
                <a:gd name="connsiteX269" fmla="*/ 440808 w 4593612"/>
                <a:gd name="connsiteY269" fmla="*/ 1778804 h 1838931"/>
                <a:gd name="connsiteX270" fmla="*/ 442110 w 4593612"/>
                <a:gd name="connsiteY270" fmla="*/ 1779130 h 1838931"/>
                <a:gd name="connsiteX271" fmla="*/ 457732 w 4593612"/>
                <a:gd name="connsiteY271" fmla="*/ 1786290 h 1838931"/>
                <a:gd name="connsiteX272" fmla="*/ 457406 w 4593612"/>
                <a:gd name="connsiteY272" fmla="*/ 1788893 h 1838931"/>
                <a:gd name="connsiteX273" fmla="*/ 457406 w 4593612"/>
                <a:gd name="connsiteY273" fmla="*/ 1790846 h 1838931"/>
                <a:gd name="connsiteX274" fmla="*/ 458708 w 4593612"/>
                <a:gd name="connsiteY274" fmla="*/ 1791822 h 1838931"/>
                <a:gd name="connsiteX275" fmla="*/ 462939 w 4593612"/>
                <a:gd name="connsiteY275" fmla="*/ 1792799 h 1838931"/>
                <a:gd name="connsiteX276" fmla="*/ 469448 w 4593612"/>
                <a:gd name="connsiteY276" fmla="*/ 1788568 h 1838931"/>
                <a:gd name="connsiteX277" fmla="*/ 469448 w 4593612"/>
                <a:gd name="connsiteY277" fmla="*/ 1788568 h 1838931"/>
                <a:gd name="connsiteX278" fmla="*/ 471726 w 4593612"/>
                <a:gd name="connsiteY278" fmla="*/ 1786941 h 1838931"/>
                <a:gd name="connsiteX279" fmla="*/ 474656 w 4593612"/>
                <a:gd name="connsiteY279" fmla="*/ 1786615 h 1838931"/>
                <a:gd name="connsiteX280" fmla="*/ 480188 w 4593612"/>
                <a:gd name="connsiteY280" fmla="*/ 1786615 h 1838931"/>
                <a:gd name="connsiteX281" fmla="*/ 484745 w 4593612"/>
                <a:gd name="connsiteY281" fmla="*/ 1789219 h 1838931"/>
                <a:gd name="connsiteX282" fmla="*/ 486697 w 4593612"/>
                <a:gd name="connsiteY282" fmla="*/ 1790846 h 1838931"/>
                <a:gd name="connsiteX283" fmla="*/ 486697 w 4593612"/>
                <a:gd name="connsiteY283" fmla="*/ 1789544 h 1838931"/>
                <a:gd name="connsiteX284" fmla="*/ 487999 w 4593612"/>
                <a:gd name="connsiteY284" fmla="*/ 1786615 h 1838931"/>
                <a:gd name="connsiteX285" fmla="*/ 491254 w 4593612"/>
                <a:gd name="connsiteY285" fmla="*/ 1785639 h 1838931"/>
                <a:gd name="connsiteX286" fmla="*/ 493857 w 4593612"/>
                <a:gd name="connsiteY286" fmla="*/ 1787591 h 1838931"/>
                <a:gd name="connsiteX287" fmla="*/ 501017 w 4593612"/>
                <a:gd name="connsiteY287" fmla="*/ 1792473 h 1838931"/>
                <a:gd name="connsiteX288" fmla="*/ 505248 w 4593612"/>
                <a:gd name="connsiteY288" fmla="*/ 1792799 h 1838931"/>
                <a:gd name="connsiteX289" fmla="*/ 514686 w 4593612"/>
                <a:gd name="connsiteY289" fmla="*/ 1796053 h 1838931"/>
                <a:gd name="connsiteX290" fmla="*/ 514686 w 4593612"/>
                <a:gd name="connsiteY290" fmla="*/ 1796053 h 1838931"/>
                <a:gd name="connsiteX291" fmla="*/ 512408 w 4593612"/>
                <a:gd name="connsiteY291" fmla="*/ 1801586 h 1838931"/>
                <a:gd name="connsiteX292" fmla="*/ 510781 w 4593612"/>
                <a:gd name="connsiteY292" fmla="*/ 1804515 h 1838931"/>
                <a:gd name="connsiteX293" fmla="*/ 517941 w 4593612"/>
                <a:gd name="connsiteY293" fmla="*/ 1810373 h 1838931"/>
                <a:gd name="connsiteX294" fmla="*/ 523148 w 4593612"/>
                <a:gd name="connsiteY294" fmla="*/ 1812977 h 1838931"/>
                <a:gd name="connsiteX295" fmla="*/ 525101 w 4593612"/>
                <a:gd name="connsiteY295" fmla="*/ 1812651 h 1838931"/>
                <a:gd name="connsiteX296" fmla="*/ 527704 w 4593612"/>
                <a:gd name="connsiteY296" fmla="*/ 1812326 h 1838931"/>
                <a:gd name="connsiteX297" fmla="*/ 532911 w 4593612"/>
                <a:gd name="connsiteY297" fmla="*/ 1814279 h 1838931"/>
                <a:gd name="connsiteX298" fmla="*/ 535190 w 4593612"/>
                <a:gd name="connsiteY298" fmla="*/ 1815580 h 1838931"/>
                <a:gd name="connsiteX299" fmla="*/ 536492 w 4593612"/>
                <a:gd name="connsiteY299" fmla="*/ 1815255 h 1838931"/>
                <a:gd name="connsiteX300" fmla="*/ 542350 w 4593612"/>
                <a:gd name="connsiteY300" fmla="*/ 1815255 h 1838931"/>
                <a:gd name="connsiteX301" fmla="*/ 548208 w 4593612"/>
                <a:gd name="connsiteY301" fmla="*/ 1822740 h 1838931"/>
                <a:gd name="connsiteX302" fmla="*/ 550811 w 4593612"/>
                <a:gd name="connsiteY302" fmla="*/ 1826320 h 1838931"/>
                <a:gd name="connsiteX303" fmla="*/ 554066 w 4593612"/>
                <a:gd name="connsiteY303" fmla="*/ 1827948 h 1838931"/>
                <a:gd name="connsiteX304" fmla="*/ 558297 w 4593612"/>
                <a:gd name="connsiteY304" fmla="*/ 1830551 h 1838931"/>
                <a:gd name="connsiteX305" fmla="*/ 558622 w 4593612"/>
                <a:gd name="connsiteY305" fmla="*/ 1832178 h 1838931"/>
                <a:gd name="connsiteX306" fmla="*/ 561226 w 4593612"/>
                <a:gd name="connsiteY306" fmla="*/ 1837711 h 1838931"/>
                <a:gd name="connsiteX307" fmla="*/ 566759 w 4593612"/>
                <a:gd name="connsiteY307" fmla="*/ 1838688 h 1838931"/>
                <a:gd name="connsiteX308" fmla="*/ 571640 w 4593612"/>
                <a:gd name="connsiteY308" fmla="*/ 1838688 h 1838931"/>
                <a:gd name="connsiteX309" fmla="*/ 574244 w 4593612"/>
                <a:gd name="connsiteY309" fmla="*/ 1834457 h 1838931"/>
                <a:gd name="connsiteX310" fmla="*/ 578801 w 4593612"/>
                <a:gd name="connsiteY310" fmla="*/ 1827948 h 1838931"/>
                <a:gd name="connsiteX311" fmla="*/ 583031 w 4593612"/>
                <a:gd name="connsiteY311" fmla="*/ 1825018 h 1838931"/>
                <a:gd name="connsiteX312" fmla="*/ 583031 w 4593612"/>
                <a:gd name="connsiteY312" fmla="*/ 1825018 h 1838931"/>
                <a:gd name="connsiteX313" fmla="*/ 588890 w 4593612"/>
                <a:gd name="connsiteY313" fmla="*/ 1820788 h 1838931"/>
                <a:gd name="connsiteX314" fmla="*/ 590192 w 4593612"/>
                <a:gd name="connsiteY314" fmla="*/ 1818184 h 1838931"/>
                <a:gd name="connsiteX315" fmla="*/ 594422 w 4593612"/>
                <a:gd name="connsiteY315" fmla="*/ 1811675 h 1838931"/>
                <a:gd name="connsiteX316" fmla="*/ 628920 w 4593612"/>
                <a:gd name="connsiteY316" fmla="*/ 1808095 h 1838931"/>
                <a:gd name="connsiteX317" fmla="*/ 619808 w 4593612"/>
                <a:gd name="connsiteY317" fmla="*/ 1706554 h 1838931"/>
                <a:gd name="connsiteX318" fmla="*/ 620784 w 4593612"/>
                <a:gd name="connsiteY318" fmla="*/ 1705252 h 1838931"/>
                <a:gd name="connsiteX319" fmla="*/ 627944 w 4593612"/>
                <a:gd name="connsiteY319" fmla="*/ 1683772 h 1838931"/>
                <a:gd name="connsiteX320" fmla="*/ 619482 w 4593612"/>
                <a:gd name="connsiteY320" fmla="*/ 1670103 h 1838931"/>
                <a:gd name="connsiteX321" fmla="*/ 618831 w 4593612"/>
                <a:gd name="connsiteY321" fmla="*/ 1669452 h 1838931"/>
                <a:gd name="connsiteX322" fmla="*/ 599955 w 4593612"/>
                <a:gd name="connsiteY322" fmla="*/ 1662292 h 1838931"/>
                <a:gd name="connsiteX323" fmla="*/ 594422 w 4593612"/>
                <a:gd name="connsiteY323" fmla="*/ 1660665 h 1838931"/>
                <a:gd name="connsiteX324" fmla="*/ 594422 w 4593612"/>
                <a:gd name="connsiteY324" fmla="*/ 1660665 h 1838931"/>
                <a:gd name="connsiteX325" fmla="*/ 592795 w 4593612"/>
                <a:gd name="connsiteY325" fmla="*/ 1659688 h 1838931"/>
                <a:gd name="connsiteX326" fmla="*/ 588564 w 4593612"/>
                <a:gd name="connsiteY326" fmla="*/ 1654481 h 1838931"/>
                <a:gd name="connsiteX327" fmla="*/ 590192 w 4593612"/>
                <a:gd name="connsiteY327" fmla="*/ 1650901 h 1838931"/>
                <a:gd name="connsiteX328" fmla="*/ 594422 w 4593612"/>
                <a:gd name="connsiteY328" fmla="*/ 1647646 h 1838931"/>
                <a:gd name="connsiteX329" fmla="*/ 594422 w 4593612"/>
                <a:gd name="connsiteY329" fmla="*/ 1647646 h 1838931"/>
                <a:gd name="connsiteX330" fmla="*/ 598002 w 4593612"/>
                <a:gd name="connsiteY330" fmla="*/ 1647972 h 1838931"/>
                <a:gd name="connsiteX331" fmla="*/ 602884 w 4593612"/>
                <a:gd name="connsiteY331" fmla="*/ 1648297 h 1838931"/>
                <a:gd name="connsiteX332" fmla="*/ 602884 w 4593612"/>
                <a:gd name="connsiteY332" fmla="*/ 1648297 h 1838931"/>
                <a:gd name="connsiteX333" fmla="*/ 604186 w 4593612"/>
                <a:gd name="connsiteY333" fmla="*/ 1646345 h 1838931"/>
                <a:gd name="connsiteX334" fmla="*/ 604186 w 4593612"/>
                <a:gd name="connsiteY334" fmla="*/ 1642765 h 1838931"/>
                <a:gd name="connsiteX335" fmla="*/ 595073 w 4593612"/>
                <a:gd name="connsiteY335" fmla="*/ 1630072 h 1838931"/>
                <a:gd name="connsiteX336" fmla="*/ 583357 w 4593612"/>
                <a:gd name="connsiteY336" fmla="*/ 1617705 h 1838931"/>
                <a:gd name="connsiteX337" fmla="*/ 581404 w 4593612"/>
                <a:gd name="connsiteY337" fmla="*/ 1616403 h 1838931"/>
                <a:gd name="connsiteX338" fmla="*/ 581404 w 4593612"/>
                <a:gd name="connsiteY338" fmla="*/ 1616403 h 1838931"/>
                <a:gd name="connsiteX339" fmla="*/ 576197 w 4593612"/>
                <a:gd name="connsiteY339" fmla="*/ 1614450 h 1838931"/>
                <a:gd name="connsiteX340" fmla="*/ 568711 w 4593612"/>
                <a:gd name="connsiteY340" fmla="*/ 1615752 h 1838931"/>
                <a:gd name="connsiteX341" fmla="*/ 557646 w 4593612"/>
                <a:gd name="connsiteY341" fmla="*/ 1617379 h 1838931"/>
                <a:gd name="connsiteX342" fmla="*/ 551137 w 4593612"/>
                <a:gd name="connsiteY342" fmla="*/ 1615427 h 1838931"/>
                <a:gd name="connsiteX343" fmla="*/ 551137 w 4593612"/>
                <a:gd name="connsiteY343" fmla="*/ 1615427 h 1838931"/>
                <a:gd name="connsiteX344" fmla="*/ 547557 w 4593612"/>
                <a:gd name="connsiteY344" fmla="*/ 1611847 h 1838931"/>
                <a:gd name="connsiteX345" fmla="*/ 548533 w 4593612"/>
                <a:gd name="connsiteY345" fmla="*/ 1605663 h 1838931"/>
                <a:gd name="connsiteX346" fmla="*/ 548533 w 4593612"/>
                <a:gd name="connsiteY346" fmla="*/ 1605663 h 1838931"/>
                <a:gd name="connsiteX347" fmla="*/ 549835 w 4593612"/>
                <a:gd name="connsiteY347" fmla="*/ 1596225 h 1838931"/>
                <a:gd name="connsiteX348" fmla="*/ 540397 w 4593612"/>
                <a:gd name="connsiteY348" fmla="*/ 1593296 h 1838931"/>
                <a:gd name="connsiteX349" fmla="*/ 532911 w 4593612"/>
                <a:gd name="connsiteY349" fmla="*/ 1590367 h 1838931"/>
                <a:gd name="connsiteX350" fmla="*/ 533237 w 4593612"/>
                <a:gd name="connsiteY350" fmla="*/ 1582881 h 1838931"/>
                <a:gd name="connsiteX351" fmla="*/ 536492 w 4593612"/>
                <a:gd name="connsiteY351" fmla="*/ 1577349 h 1838931"/>
                <a:gd name="connsiteX352" fmla="*/ 542350 w 4593612"/>
                <a:gd name="connsiteY352" fmla="*/ 1570840 h 1838931"/>
                <a:gd name="connsiteX353" fmla="*/ 547883 w 4593612"/>
                <a:gd name="connsiteY353" fmla="*/ 1563029 h 1838931"/>
                <a:gd name="connsiteX354" fmla="*/ 544302 w 4593612"/>
                <a:gd name="connsiteY354" fmla="*/ 1559123 h 1838931"/>
                <a:gd name="connsiteX355" fmla="*/ 540722 w 4593612"/>
                <a:gd name="connsiteY355" fmla="*/ 1554892 h 1838931"/>
                <a:gd name="connsiteX356" fmla="*/ 541048 w 4593612"/>
                <a:gd name="connsiteY356" fmla="*/ 1546431 h 1838931"/>
                <a:gd name="connsiteX357" fmla="*/ 544302 w 4593612"/>
                <a:gd name="connsiteY357" fmla="*/ 1537318 h 1838931"/>
                <a:gd name="connsiteX358" fmla="*/ 549835 w 4593612"/>
                <a:gd name="connsiteY358" fmla="*/ 1533087 h 1838931"/>
                <a:gd name="connsiteX359" fmla="*/ 549835 w 4593612"/>
                <a:gd name="connsiteY359" fmla="*/ 1533087 h 1838931"/>
                <a:gd name="connsiteX360" fmla="*/ 553415 w 4593612"/>
                <a:gd name="connsiteY360" fmla="*/ 1530809 h 1838931"/>
                <a:gd name="connsiteX361" fmla="*/ 556995 w 4593612"/>
                <a:gd name="connsiteY361" fmla="*/ 1522347 h 1838931"/>
                <a:gd name="connsiteX362" fmla="*/ 559274 w 4593612"/>
                <a:gd name="connsiteY362" fmla="*/ 1517140 h 1838931"/>
                <a:gd name="connsiteX363" fmla="*/ 563179 w 4593612"/>
                <a:gd name="connsiteY363" fmla="*/ 1516163 h 1838931"/>
                <a:gd name="connsiteX364" fmla="*/ 567735 w 4593612"/>
                <a:gd name="connsiteY364" fmla="*/ 1516489 h 1838931"/>
                <a:gd name="connsiteX365" fmla="*/ 567735 w 4593612"/>
                <a:gd name="connsiteY365" fmla="*/ 1516489 h 1838931"/>
                <a:gd name="connsiteX366" fmla="*/ 571966 w 4593612"/>
                <a:gd name="connsiteY366" fmla="*/ 1521696 h 1838931"/>
                <a:gd name="connsiteX367" fmla="*/ 586286 w 4593612"/>
                <a:gd name="connsiteY367" fmla="*/ 1537969 h 1838931"/>
                <a:gd name="connsiteX368" fmla="*/ 586937 w 4593612"/>
                <a:gd name="connsiteY368" fmla="*/ 1537969 h 1838931"/>
                <a:gd name="connsiteX369" fmla="*/ 595399 w 4593612"/>
                <a:gd name="connsiteY369" fmla="*/ 1534063 h 1838931"/>
                <a:gd name="connsiteX370" fmla="*/ 595399 w 4593612"/>
                <a:gd name="connsiteY370" fmla="*/ 1534063 h 1838931"/>
                <a:gd name="connsiteX371" fmla="*/ 599955 w 4593612"/>
                <a:gd name="connsiteY371" fmla="*/ 1531460 h 1838931"/>
                <a:gd name="connsiteX372" fmla="*/ 598328 w 4593612"/>
                <a:gd name="connsiteY372" fmla="*/ 1530809 h 1838931"/>
                <a:gd name="connsiteX373" fmla="*/ 592470 w 4593612"/>
                <a:gd name="connsiteY373" fmla="*/ 1525602 h 1838931"/>
                <a:gd name="connsiteX374" fmla="*/ 589215 w 4593612"/>
                <a:gd name="connsiteY374" fmla="*/ 1511932 h 1838931"/>
                <a:gd name="connsiteX375" fmla="*/ 588890 w 4593612"/>
                <a:gd name="connsiteY375" fmla="*/ 1504773 h 1838931"/>
                <a:gd name="connsiteX376" fmla="*/ 593771 w 4593612"/>
                <a:gd name="connsiteY376" fmla="*/ 1505749 h 1838931"/>
                <a:gd name="connsiteX377" fmla="*/ 599629 w 4593612"/>
                <a:gd name="connsiteY377" fmla="*/ 1507376 h 1838931"/>
                <a:gd name="connsiteX378" fmla="*/ 599629 w 4593612"/>
                <a:gd name="connsiteY378" fmla="*/ 1507376 h 1838931"/>
                <a:gd name="connsiteX379" fmla="*/ 608091 w 4593612"/>
                <a:gd name="connsiteY379" fmla="*/ 1503471 h 1838931"/>
                <a:gd name="connsiteX380" fmla="*/ 611997 w 4593612"/>
                <a:gd name="connsiteY380" fmla="*/ 1499565 h 1838931"/>
                <a:gd name="connsiteX381" fmla="*/ 611997 w 4593612"/>
                <a:gd name="connsiteY381" fmla="*/ 1499565 h 1838931"/>
                <a:gd name="connsiteX382" fmla="*/ 612648 w 4593612"/>
                <a:gd name="connsiteY382" fmla="*/ 1495985 h 1838931"/>
                <a:gd name="connsiteX383" fmla="*/ 613949 w 4593612"/>
                <a:gd name="connsiteY383" fmla="*/ 1492731 h 1838931"/>
                <a:gd name="connsiteX384" fmla="*/ 627293 w 4593612"/>
                <a:gd name="connsiteY384" fmla="*/ 1486222 h 1838931"/>
                <a:gd name="connsiteX385" fmla="*/ 636731 w 4593612"/>
                <a:gd name="connsiteY385" fmla="*/ 1481991 h 1838931"/>
                <a:gd name="connsiteX386" fmla="*/ 638684 w 4593612"/>
                <a:gd name="connsiteY386" fmla="*/ 1478085 h 1838931"/>
                <a:gd name="connsiteX387" fmla="*/ 641288 w 4593612"/>
                <a:gd name="connsiteY387" fmla="*/ 1473204 h 1838931"/>
                <a:gd name="connsiteX388" fmla="*/ 641288 w 4593612"/>
                <a:gd name="connsiteY388" fmla="*/ 1473204 h 1838931"/>
                <a:gd name="connsiteX389" fmla="*/ 646495 w 4593612"/>
                <a:gd name="connsiteY389" fmla="*/ 1472878 h 1838931"/>
                <a:gd name="connsiteX390" fmla="*/ 651051 w 4593612"/>
                <a:gd name="connsiteY390" fmla="*/ 1472878 h 1838931"/>
                <a:gd name="connsiteX391" fmla="*/ 652678 w 4593612"/>
                <a:gd name="connsiteY391" fmla="*/ 1468647 h 1838931"/>
                <a:gd name="connsiteX392" fmla="*/ 653329 w 4593612"/>
                <a:gd name="connsiteY392" fmla="*/ 1466369 h 1838931"/>
                <a:gd name="connsiteX393" fmla="*/ 658211 w 4593612"/>
                <a:gd name="connsiteY393" fmla="*/ 1465067 h 1838931"/>
                <a:gd name="connsiteX394" fmla="*/ 668951 w 4593612"/>
                <a:gd name="connsiteY394" fmla="*/ 1470275 h 1838931"/>
                <a:gd name="connsiteX395" fmla="*/ 668951 w 4593612"/>
                <a:gd name="connsiteY395" fmla="*/ 1470275 h 1838931"/>
                <a:gd name="connsiteX396" fmla="*/ 669928 w 4593612"/>
                <a:gd name="connsiteY396" fmla="*/ 1470925 h 1838931"/>
                <a:gd name="connsiteX397" fmla="*/ 669928 w 4593612"/>
                <a:gd name="connsiteY397" fmla="*/ 1470925 h 1838931"/>
                <a:gd name="connsiteX398" fmla="*/ 672531 w 4593612"/>
                <a:gd name="connsiteY398" fmla="*/ 1475482 h 1838931"/>
                <a:gd name="connsiteX399" fmla="*/ 673182 w 4593612"/>
                <a:gd name="connsiteY399" fmla="*/ 1477434 h 1838931"/>
                <a:gd name="connsiteX400" fmla="*/ 677087 w 4593612"/>
                <a:gd name="connsiteY400" fmla="*/ 1478085 h 1838931"/>
                <a:gd name="connsiteX401" fmla="*/ 677087 w 4593612"/>
                <a:gd name="connsiteY401" fmla="*/ 1478085 h 1838931"/>
                <a:gd name="connsiteX402" fmla="*/ 679691 w 4593612"/>
                <a:gd name="connsiteY402" fmla="*/ 1476784 h 1838931"/>
                <a:gd name="connsiteX403" fmla="*/ 680667 w 4593612"/>
                <a:gd name="connsiteY403" fmla="*/ 1474505 h 1838931"/>
                <a:gd name="connsiteX404" fmla="*/ 684573 w 4593612"/>
                <a:gd name="connsiteY404" fmla="*/ 1469624 h 1838931"/>
                <a:gd name="connsiteX405" fmla="*/ 691407 w 4593612"/>
                <a:gd name="connsiteY405" fmla="*/ 1466695 h 1838931"/>
                <a:gd name="connsiteX406" fmla="*/ 696289 w 4593612"/>
                <a:gd name="connsiteY406" fmla="*/ 1466369 h 1838931"/>
                <a:gd name="connsiteX407" fmla="*/ 696289 w 4593612"/>
                <a:gd name="connsiteY407" fmla="*/ 1466369 h 1838931"/>
                <a:gd name="connsiteX408" fmla="*/ 700520 w 4593612"/>
                <a:gd name="connsiteY408" fmla="*/ 1471902 h 1838931"/>
                <a:gd name="connsiteX409" fmla="*/ 704751 w 4593612"/>
                <a:gd name="connsiteY409" fmla="*/ 1477434 h 1838931"/>
                <a:gd name="connsiteX410" fmla="*/ 713213 w 4593612"/>
                <a:gd name="connsiteY410" fmla="*/ 1476784 h 1838931"/>
                <a:gd name="connsiteX411" fmla="*/ 725905 w 4593612"/>
                <a:gd name="connsiteY411" fmla="*/ 1475807 h 1838931"/>
                <a:gd name="connsiteX412" fmla="*/ 738924 w 4593612"/>
                <a:gd name="connsiteY412" fmla="*/ 1484269 h 1838931"/>
                <a:gd name="connsiteX413" fmla="*/ 752267 w 4593612"/>
                <a:gd name="connsiteY413" fmla="*/ 1496311 h 1838931"/>
                <a:gd name="connsiteX414" fmla="*/ 753569 w 4593612"/>
                <a:gd name="connsiteY414" fmla="*/ 1503145 h 1838931"/>
                <a:gd name="connsiteX415" fmla="*/ 755522 w 4593612"/>
                <a:gd name="connsiteY415" fmla="*/ 1511932 h 1838931"/>
                <a:gd name="connsiteX416" fmla="*/ 760729 w 4593612"/>
                <a:gd name="connsiteY416" fmla="*/ 1504447 h 1838931"/>
                <a:gd name="connsiteX417" fmla="*/ 764960 w 4593612"/>
                <a:gd name="connsiteY417" fmla="*/ 1498264 h 1838931"/>
                <a:gd name="connsiteX418" fmla="*/ 777001 w 4593612"/>
                <a:gd name="connsiteY418" fmla="*/ 1503796 h 1838931"/>
                <a:gd name="connsiteX419" fmla="*/ 788067 w 4593612"/>
                <a:gd name="connsiteY419" fmla="*/ 1509654 h 1838931"/>
                <a:gd name="connsiteX420" fmla="*/ 794576 w 4593612"/>
                <a:gd name="connsiteY420" fmla="*/ 1507376 h 1838931"/>
                <a:gd name="connsiteX421" fmla="*/ 799132 w 4593612"/>
                <a:gd name="connsiteY421" fmla="*/ 1504122 h 1838931"/>
                <a:gd name="connsiteX422" fmla="*/ 798807 w 4593612"/>
                <a:gd name="connsiteY422" fmla="*/ 1503145 h 1838931"/>
                <a:gd name="connsiteX423" fmla="*/ 800434 w 4593612"/>
                <a:gd name="connsiteY423" fmla="*/ 1498589 h 1838931"/>
                <a:gd name="connsiteX424" fmla="*/ 803689 w 4593612"/>
                <a:gd name="connsiteY424" fmla="*/ 1497938 h 1838931"/>
                <a:gd name="connsiteX425" fmla="*/ 806618 w 4593612"/>
                <a:gd name="connsiteY425" fmla="*/ 1496636 h 1838931"/>
                <a:gd name="connsiteX426" fmla="*/ 807919 w 4593612"/>
                <a:gd name="connsiteY426" fmla="*/ 1495009 h 1838931"/>
                <a:gd name="connsiteX427" fmla="*/ 810849 w 4593612"/>
                <a:gd name="connsiteY427" fmla="*/ 1492080 h 1838931"/>
                <a:gd name="connsiteX428" fmla="*/ 810849 w 4593612"/>
                <a:gd name="connsiteY428" fmla="*/ 1492080 h 1838931"/>
                <a:gd name="connsiteX429" fmla="*/ 821589 w 4593612"/>
                <a:gd name="connsiteY429" fmla="*/ 1490127 h 1838931"/>
                <a:gd name="connsiteX430" fmla="*/ 832654 w 4593612"/>
                <a:gd name="connsiteY430" fmla="*/ 1490453 h 1838931"/>
                <a:gd name="connsiteX431" fmla="*/ 834932 w 4593612"/>
                <a:gd name="connsiteY431" fmla="*/ 1492731 h 1838931"/>
                <a:gd name="connsiteX432" fmla="*/ 834932 w 4593612"/>
                <a:gd name="connsiteY432" fmla="*/ 1492731 h 1838931"/>
                <a:gd name="connsiteX433" fmla="*/ 842092 w 4593612"/>
                <a:gd name="connsiteY433" fmla="*/ 1497938 h 1838931"/>
                <a:gd name="connsiteX434" fmla="*/ 845021 w 4593612"/>
                <a:gd name="connsiteY434" fmla="*/ 1497613 h 1838931"/>
                <a:gd name="connsiteX435" fmla="*/ 845021 w 4593612"/>
                <a:gd name="connsiteY435" fmla="*/ 1497613 h 1838931"/>
                <a:gd name="connsiteX436" fmla="*/ 846323 w 4593612"/>
                <a:gd name="connsiteY436" fmla="*/ 1497287 h 1838931"/>
                <a:gd name="connsiteX437" fmla="*/ 846323 w 4593612"/>
                <a:gd name="connsiteY437" fmla="*/ 1495660 h 1838931"/>
                <a:gd name="connsiteX438" fmla="*/ 848927 w 4593612"/>
                <a:gd name="connsiteY438" fmla="*/ 1490453 h 1838931"/>
                <a:gd name="connsiteX439" fmla="*/ 860643 w 4593612"/>
                <a:gd name="connsiteY439" fmla="*/ 1489151 h 1838931"/>
                <a:gd name="connsiteX440" fmla="*/ 860969 w 4593612"/>
                <a:gd name="connsiteY440" fmla="*/ 1489151 h 1838931"/>
                <a:gd name="connsiteX441" fmla="*/ 867478 w 4593612"/>
                <a:gd name="connsiteY441" fmla="*/ 1491429 h 1838931"/>
                <a:gd name="connsiteX442" fmla="*/ 872034 w 4593612"/>
                <a:gd name="connsiteY442" fmla="*/ 1494684 h 1838931"/>
                <a:gd name="connsiteX443" fmla="*/ 872034 w 4593612"/>
                <a:gd name="connsiteY443" fmla="*/ 1494684 h 1838931"/>
                <a:gd name="connsiteX444" fmla="*/ 871709 w 4593612"/>
                <a:gd name="connsiteY444" fmla="*/ 1496962 h 1838931"/>
                <a:gd name="connsiteX445" fmla="*/ 873661 w 4593612"/>
                <a:gd name="connsiteY445" fmla="*/ 1501193 h 1838931"/>
                <a:gd name="connsiteX446" fmla="*/ 885703 w 4593612"/>
                <a:gd name="connsiteY446" fmla="*/ 1504773 h 1838931"/>
                <a:gd name="connsiteX447" fmla="*/ 893514 w 4593612"/>
                <a:gd name="connsiteY447" fmla="*/ 1507051 h 1838931"/>
                <a:gd name="connsiteX448" fmla="*/ 895792 w 4593612"/>
                <a:gd name="connsiteY448" fmla="*/ 1510631 h 1838931"/>
                <a:gd name="connsiteX449" fmla="*/ 897419 w 4593612"/>
                <a:gd name="connsiteY449" fmla="*/ 1512909 h 1838931"/>
                <a:gd name="connsiteX450" fmla="*/ 903277 w 4593612"/>
                <a:gd name="connsiteY450" fmla="*/ 1511932 h 1838931"/>
                <a:gd name="connsiteX451" fmla="*/ 907183 w 4593612"/>
                <a:gd name="connsiteY451" fmla="*/ 1510631 h 1838931"/>
                <a:gd name="connsiteX452" fmla="*/ 907508 w 4593612"/>
                <a:gd name="connsiteY452" fmla="*/ 1508678 h 1838931"/>
                <a:gd name="connsiteX453" fmla="*/ 910437 w 4593612"/>
                <a:gd name="connsiteY453" fmla="*/ 1500542 h 1838931"/>
                <a:gd name="connsiteX454" fmla="*/ 910437 w 4593612"/>
                <a:gd name="connsiteY454" fmla="*/ 1500542 h 1838931"/>
                <a:gd name="connsiteX455" fmla="*/ 915645 w 4593612"/>
                <a:gd name="connsiteY455" fmla="*/ 1502494 h 1838931"/>
                <a:gd name="connsiteX456" fmla="*/ 921828 w 4593612"/>
                <a:gd name="connsiteY456" fmla="*/ 1505098 h 1838931"/>
                <a:gd name="connsiteX457" fmla="*/ 924432 w 4593612"/>
                <a:gd name="connsiteY457" fmla="*/ 1505423 h 1838931"/>
                <a:gd name="connsiteX458" fmla="*/ 936799 w 4593612"/>
                <a:gd name="connsiteY458" fmla="*/ 1504773 h 1838931"/>
                <a:gd name="connsiteX459" fmla="*/ 944936 w 4593612"/>
                <a:gd name="connsiteY459" fmla="*/ 1502494 h 1838931"/>
                <a:gd name="connsiteX460" fmla="*/ 950143 w 4593612"/>
                <a:gd name="connsiteY460" fmla="*/ 1500542 h 1838931"/>
                <a:gd name="connsiteX461" fmla="*/ 953072 w 4593612"/>
                <a:gd name="connsiteY461" fmla="*/ 1494033 h 1838931"/>
                <a:gd name="connsiteX462" fmla="*/ 955025 w 4593612"/>
                <a:gd name="connsiteY462" fmla="*/ 1485896 h 1838931"/>
                <a:gd name="connsiteX463" fmla="*/ 928337 w 4593612"/>
                <a:gd name="connsiteY463" fmla="*/ 1472878 h 1838931"/>
                <a:gd name="connsiteX464" fmla="*/ 914668 w 4593612"/>
                <a:gd name="connsiteY464" fmla="*/ 1466369 h 1838931"/>
                <a:gd name="connsiteX465" fmla="*/ 912716 w 4593612"/>
                <a:gd name="connsiteY465" fmla="*/ 1464742 h 1838931"/>
                <a:gd name="connsiteX466" fmla="*/ 907834 w 4593612"/>
                <a:gd name="connsiteY466" fmla="*/ 1459860 h 1838931"/>
                <a:gd name="connsiteX467" fmla="*/ 910112 w 4593612"/>
                <a:gd name="connsiteY467" fmla="*/ 1455955 h 1838931"/>
                <a:gd name="connsiteX468" fmla="*/ 919225 w 4593612"/>
                <a:gd name="connsiteY468" fmla="*/ 1454002 h 1838931"/>
                <a:gd name="connsiteX469" fmla="*/ 928988 w 4593612"/>
                <a:gd name="connsiteY469" fmla="*/ 1451398 h 1838931"/>
                <a:gd name="connsiteX470" fmla="*/ 932568 w 4593612"/>
                <a:gd name="connsiteY470" fmla="*/ 1449446 h 1838931"/>
                <a:gd name="connsiteX471" fmla="*/ 937450 w 4593612"/>
                <a:gd name="connsiteY471" fmla="*/ 1445540 h 1838931"/>
                <a:gd name="connsiteX472" fmla="*/ 933219 w 4593612"/>
                <a:gd name="connsiteY472" fmla="*/ 1440333 h 1838931"/>
                <a:gd name="connsiteX473" fmla="*/ 928012 w 4593612"/>
                <a:gd name="connsiteY473" fmla="*/ 1430244 h 1838931"/>
                <a:gd name="connsiteX474" fmla="*/ 928988 w 4593612"/>
                <a:gd name="connsiteY474" fmla="*/ 1428942 h 1838931"/>
                <a:gd name="connsiteX475" fmla="*/ 928988 w 4593612"/>
                <a:gd name="connsiteY475" fmla="*/ 1428942 h 1838931"/>
                <a:gd name="connsiteX476" fmla="*/ 938427 w 4593612"/>
                <a:gd name="connsiteY476" fmla="*/ 1419829 h 1838931"/>
                <a:gd name="connsiteX477" fmla="*/ 946237 w 4593612"/>
                <a:gd name="connsiteY477" fmla="*/ 1417551 h 1838931"/>
                <a:gd name="connsiteX478" fmla="*/ 951445 w 4593612"/>
                <a:gd name="connsiteY478" fmla="*/ 1417226 h 1838931"/>
                <a:gd name="connsiteX479" fmla="*/ 956001 w 4593612"/>
                <a:gd name="connsiteY479" fmla="*/ 1419178 h 1838931"/>
                <a:gd name="connsiteX480" fmla="*/ 964137 w 4593612"/>
                <a:gd name="connsiteY480" fmla="*/ 1422758 h 1838931"/>
                <a:gd name="connsiteX481" fmla="*/ 967717 w 4593612"/>
                <a:gd name="connsiteY481" fmla="*/ 1418202 h 1838931"/>
                <a:gd name="connsiteX482" fmla="*/ 969670 w 4593612"/>
                <a:gd name="connsiteY482" fmla="*/ 1415598 h 1838931"/>
                <a:gd name="connsiteX483" fmla="*/ 958930 w 4593612"/>
                <a:gd name="connsiteY483" fmla="*/ 1414297 h 1838931"/>
                <a:gd name="connsiteX484" fmla="*/ 944610 w 4593612"/>
                <a:gd name="connsiteY484" fmla="*/ 1411367 h 1838931"/>
                <a:gd name="connsiteX485" fmla="*/ 944284 w 4593612"/>
                <a:gd name="connsiteY485" fmla="*/ 1411042 h 1838931"/>
                <a:gd name="connsiteX486" fmla="*/ 944284 w 4593612"/>
                <a:gd name="connsiteY486" fmla="*/ 1411042 h 1838931"/>
                <a:gd name="connsiteX487" fmla="*/ 942657 w 4593612"/>
                <a:gd name="connsiteY487" fmla="*/ 1407137 h 1838931"/>
                <a:gd name="connsiteX488" fmla="*/ 942983 w 4593612"/>
                <a:gd name="connsiteY488" fmla="*/ 1403231 h 1838931"/>
                <a:gd name="connsiteX489" fmla="*/ 942983 w 4593612"/>
                <a:gd name="connsiteY489" fmla="*/ 1403231 h 1838931"/>
                <a:gd name="connsiteX490" fmla="*/ 942983 w 4593612"/>
                <a:gd name="connsiteY490" fmla="*/ 1403231 h 1838931"/>
                <a:gd name="connsiteX491" fmla="*/ 942983 w 4593612"/>
                <a:gd name="connsiteY491" fmla="*/ 1403231 h 1838931"/>
                <a:gd name="connsiteX492" fmla="*/ 945586 w 4593612"/>
                <a:gd name="connsiteY492" fmla="*/ 1403231 h 1838931"/>
                <a:gd name="connsiteX493" fmla="*/ 949166 w 4593612"/>
                <a:gd name="connsiteY493" fmla="*/ 1402906 h 1838931"/>
                <a:gd name="connsiteX494" fmla="*/ 949166 w 4593612"/>
                <a:gd name="connsiteY494" fmla="*/ 1402906 h 1838931"/>
                <a:gd name="connsiteX495" fmla="*/ 951770 w 4593612"/>
                <a:gd name="connsiteY495" fmla="*/ 1399000 h 1838931"/>
                <a:gd name="connsiteX496" fmla="*/ 952095 w 4593612"/>
                <a:gd name="connsiteY496" fmla="*/ 1398349 h 1838931"/>
                <a:gd name="connsiteX497" fmla="*/ 948841 w 4593612"/>
                <a:gd name="connsiteY497" fmla="*/ 1398024 h 1838931"/>
                <a:gd name="connsiteX498" fmla="*/ 934846 w 4593612"/>
                <a:gd name="connsiteY498" fmla="*/ 1396397 h 1838931"/>
                <a:gd name="connsiteX499" fmla="*/ 934846 w 4593612"/>
                <a:gd name="connsiteY499" fmla="*/ 1396397 h 1838931"/>
                <a:gd name="connsiteX500" fmla="*/ 933545 w 4593612"/>
                <a:gd name="connsiteY500" fmla="*/ 1394118 h 1838931"/>
                <a:gd name="connsiteX501" fmla="*/ 936799 w 4593612"/>
                <a:gd name="connsiteY501" fmla="*/ 1391515 h 1838931"/>
                <a:gd name="connsiteX502" fmla="*/ 938427 w 4593612"/>
                <a:gd name="connsiteY502" fmla="*/ 1390538 h 1838931"/>
                <a:gd name="connsiteX503" fmla="*/ 938427 w 4593612"/>
                <a:gd name="connsiteY503" fmla="*/ 1390538 h 1838931"/>
                <a:gd name="connsiteX504" fmla="*/ 939403 w 4593612"/>
                <a:gd name="connsiteY504" fmla="*/ 1390213 h 1838931"/>
                <a:gd name="connsiteX505" fmla="*/ 939403 w 4593612"/>
                <a:gd name="connsiteY505" fmla="*/ 1390213 h 1838931"/>
                <a:gd name="connsiteX506" fmla="*/ 939077 w 4593612"/>
                <a:gd name="connsiteY506" fmla="*/ 1389562 h 1838931"/>
                <a:gd name="connsiteX507" fmla="*/ 939077 w 4593612"/>
                <a:gd name="connsiteY507" fmla="*/ 1389562 h 1838931"/>
                <a:gd name="connsiteX508" fmla="*/ 937450 w 4593612"/>
                <a:gd name="connsiteY508" fmla="*/ 1385006 h 1838931"/>
                <a:gd name="connsiteX509" fmla="*/ 942332 w 4593612"/>
                <a:gd name="connsiteY509" fmla="*/ 1380775 h 1838931"/>
                <a:gd name="connsiteX510" fmla="*/ 950143 w 4593612"/>
                <a:gd name="connsiteY510" fmla="*/ 1377846 h 1838931"/>
                <a:gd name="connsiteX511" fmla="*/ 953723 w 4593612"/>
                <a:gd name="connsiteY511" fmla="*/ 1379798 h 1838931"/>
                <a:gd name="connsiteX512" fmla="*/ 956977 w 4593612"/>
                <a:gd name="connsiteY512" fmla="*/ 1381426 h 1838931"/>
                <a:gd name="connsiteX513" fmla="*/ 969019 w 4593612"/>
                <a:gd name="connsiteY513" fmla="*/ 1379473 h 1838931"/>
                <a:gd name="connsiteX514" fmla="*/ 975528 w 4593612"/>
                <a:gd name="connsiteY514" fmla="*/ 1379798 h 1838931"/>
                <a:gd name="connsiteX515" fmla="*/ 977155 w 4593612"/>
                <a:gd name="connsiteY515" fmla="*/ 1382077 h 1838931"/>
                <a:gd name="connsiteX516" fmla="*/ 979434 w 4593612"/>
                <a:gd name="connsiteY516" fmla="*/ 1385657 h 1838931"/>
                <a:gd name="connsiteX517" fmla="*/ 981712 w 4593612"/>
                <a:gd name="connsiteY517" fmla="*/ 1382402 h 1838931"/>
                <a:gd name="connsiteX518" fmla="*/ 985617 w 4593612"/>
                <a:gd name="connsiteY518" fmla="*/ 1377846 h 1838931"/>
                <a:gd name="connsiteX519" fmla="*/ 985617 w 4593612"/>
                <a:gd name="connsiteY519" fmla="*/ 1377846 h 1838931"/>
                <a:gd name="connsiteX520" fmla="*/ 993102 w 4593612"/>
                <a:gd name="connsiteY520" fmla="*/ 1376219 h 1838931"/>
                <a:gd name="connsiteX521" fmla="*/ 1012955 w 4593612"/>
                <a:gd name="connsiteY521" fmla="*/ 1371337 h 1838931"/>
                <a:gd name="connsiteX522" fmla="*/ 1021417 w 4593612"/>
                <a:gd name="connsiteY522" fmla="*/ 1369384 h 1838931"/>
                <a:gd name="connsiteX523" fmla="*/ 1032482 w 4593612"/>
                <a:gd name="connsiteY523" fmla="*/ 1367431 h 1838931"/>
                <a:gd name="connsiteX524" fmla="*/ 1045500 w 4593612"/>
                <a:gd name="connsiteY524" fmla="*/ 1368082 h 1838931"/>
                <a:gd name="connsiteX525" fmla="*/ 1055590 w 4593612"/>
                <a:gd name="connsiteY525" fmla="*/ 1368733 h 1838931"/>
                <a:gd name="connsiteX526" fmla="*/ 1055590 w 4593612"/>
                <a:gd name="connsiteY526" fmla="*/ 1365153 h 1838931"/>
                <a:gd name="connsiteX527" fmla="*/ 1056566 w 4593612"/>
                <a:gd name="connsiteY527" fmla="*/ 1359946 h 1838931"/>
                <a:gd name="connsiteX528" fmla="*/ 1057868 w 4593612"/>
                <a:gd name="connsiteY528" fmla="*/ 1358644 h 1838931"/>
                <a:gd name="connsiteX529" fmla="*/ 1063726 w 4593612"/>
                <a:gd name="connsiteY529" fmla="*/ 1355064 h 1838931"/>
                <a:gd name="connsiteX530" fmla="*/ 1074466 w 4593612"/>
                <a:gd name="connsiteY530" fmla="*/ 1355715 h 1838931"/>
                <a:gd name="connsiteX531" fmla="*/ 1083904 w 4593612"/>
                <a:gd name="connsiteY531" fmla="*/ 1356366 h 1838931"/>
                <a:gd name="connsiteX532" fmla="*/ 1107988 w 4593612"/>
                <a:gd name="connsiteY532" fmla="*/ 1348230 h 1838931"/>
                <a:gd name="connsiteX533" fmla="*/ 1111568 w 4593612"/>
                <a:gd name="connsiteY533" fmla="*/ 1346928 h 1838931"/>
                <a:gd name="connsiteX534" fmla="*/ 1125562 w 4593612"/>
                <a:gd name="connsiteY534" fmla="*/ 1344975 h 1838931"/>
                <a:gd name="connsiteX535" fmla="*/ 1136953 w 4593612"/>
                <a:gd name="connsiteY535" fmla="*/ 1343348 h 1838931"/>
                <a:gd name="connsiteX536" fmla="*/ 1138906 w 4593612"/>
                <a:gd name="connsiteY536" fmla="*/ 1342371 h 1838931"/>
                <a:gd name="connsiteX537" fmla="*/ 1150297 w 4593612"/>
                <a:gd name="connsiteY537" fmla="*/ 1334886 h 1838931"/>
                <a:gd name="connsiteX538" fmla="*/ 1150947 w 4593612"/>
                <a:gd name="connsiteY538" fmla="*/ 1332282 h 1838931"/>
                <a:gd name="connsiteX539" fmla="*/ 1152900 w 4593612"/>
                <a:gd name="connsiteY539" fmla="*/ 1327401 h 1838931"/>
                <a:gd name="connsiteX540" fmla="*/ 1152900 w 4593612"/>
                <a:gd name="connsiteY540" fmla="*/ 1327401 h 1838931"/>
                <a:gd name="connsiteX541" fmla="*/ 1174706 w 4593612"/>
                <a:gd name="connsiteY541" fmla="*/ 1328377 h 1838931"/>
                <a:gd name="connsiteX542" fmla="*/ 1181540 w 4593612"/>
                <a:gd name="connsiteY542" fmla="*/ 1329028 h 1838931"/>
                <a:gd name="connsiteX543" fmla="*/ 1187073 w 4593612"/>
                <a:gd name="connsiteY543" fmla="*/ 1331957 h 1838931"/>
                <a:gd name="connsiteX544" fmla="*/ 1195535 w 4593612"/>
                <a:gd name="connsiteY544" fmla="*/ 1336513 h 1838931"/>
                <a:gd name="connsiteX545" fmla="*/ 1198463 w 4593612"/>
                <a:gd name="connsiteY545" fmla="*/ 1333910 h 1838931"/>
                <a:gd name="connsiteX546" fmla="*/ 1201718 w 4593612"/>
                <a:gd name="connsiteY546" fmla="*/ 1330980 h 1838931"/>
                <a:gd name="connsiteX547" fmla="*/ 1205949 w 4593612"/>
                <a:gd name="connsiteY547" fmla="*/ 1329353 h 1838931"/>
                <a:gd name="connsiteX548" fmla="*/ 1205949 w 4593612"/>
                <a:gd name="connsiteY548" fmla="*/ 1329353 h 1838931"/>
                <a:gd name="connsiteX549" fmla="*/ 1211482 w 4593612"/>
                <a:gd name="connsiteY549" fmla="*/ 1330004 h 1838931"/>
                <a:gd name="connsiteX550" fmla="*/ 1222222 w 4593612"/>
                <a:gd name="connsiteY550" fmla="*/ 1347579 h 1838931"/>
                <a:gd name="connsiteX551" fmla="*/ 1222872 w 4593612"/>
                <a:gd name="connsiteY551" fmla="*/ 1348880 h 1838931"/>
                <a:gd name="connsiteX552" fmla="*/ 1224175 w 4593612"/>
                <a:gd name="connsiteY552" fmla="*/ 1358644 h 1838931"/>
                <a:gd name="connsiteX553" fmla="*/ 1224175 w 4593612"/>
                <a:gd name="connsiteY553" fmla="*/ 1358644 h 1838931"/>
                <a:gd name="connsiteX554" fmla="*/ 1224500 w 4593612"/>
                <a:gd name="connsiteY554" fmla="*/ 1363851 h 1838931"/>
                <a:gd name="connsiteX555" fmla="*/ 1224500 w 4593612"/>
                <a:gd name="connsiteY555" fmla="*/ 1368733 h 1838931"/>
                <a:gd name="connsiteX556" fmla="*/ 1222547 w 4593612"/>
                <a:gd name="connsiteY556" fmla="*/ 1370360 h 1838931"/>
                <a:gd name="connsiteX557" fmla="*/ 1222547 w 4593612"/>
                <a:gd name="connsiteY557" fmla="*/ 1370360 h 1838931"/>
                <a:gd name="connsiteX558" fmla="*/ 1220920 w 4593612"/>
                <a:gd name="connsiteY558" fmla="*/ 1371337 h 1838931"/>
                <a:gd name="connsiteX559" fmla="*/ 1221245 w 4593612"/>
                <a:gd name="connsiteY559" fmla="*/ 1373289 h 1838931"/>
                <a:gd name="connsiteX560" fmla="*/ 1222872 w 4593612"/>
                <a:gd name="connsiteY560" fmla="*/ 1375568 h 1838931"/>
                <a:gd name="connsiteX561" fmla="*/ 1226453 w 4593612"/>
                <a:gd name="connsiteY561" fmla="*/ 1375568 h 1838931"/>
                <a:gd name="connsiteX562" fmla="*/ 1226453 w 4593612"/>
                <a:gd name="connsiteY562" fmla="*/ 1375568 h 1838931"/>
                <a:gd name="connsiteX563" fmla="*/ 1244678 w 4593612"/>
                <a:gd name="connsiteY563" fmla="*/ 1375893 h 1838931"/>
                <a:gd name="connsiteX564" fmla="*/ 1244678 w 4593612"/>
                <a:gd name="connsiteY564" fmla="*/ 1375242 h 1838931"/>
                <a:gd name="connsiteX565" fmla="*/ 1245329 w 4593612"/>
                <a:gd name="connsiteY565" fmla="*/ 1370686 h 1838931"/>
                <a:gd name="connsiteX566" fmla="*/ 1249559 w 4593612"/>
                <a:gd name="connsiteY566" fmla="*/ 1367431 h 1838931"/>
                <a:gd name="connsiteX567" fmla="*/ 1255418 w 4593612"/>
                <a:gd name="connsiteY567" fmla="*/ 1372313 h 1838931"/>
                <a:gd name="connsiteX568" fmla="*/ 1258022 w 4593612"/>
                <a:gd name="connsiteY568" fmla="*/ 1379473 h 1838931"/>
                <a:gd name="connsiteX569" fmla="*/ 1257371 w 4593612"/>
                <a:gd name="connsiteY569" fmla="*/ 1383704 h 1838931"/>
                <a:gd name="connsiteX570" fmla="*/ 1257371 w 4593612"/>
                <a:gd name="connsiteY570" fmla="*/ 1383704 h 1838931"/>
                <a:gd name="connsiteX571" fmla="*/ 1257045 w 4593612"/>
                <a:gd name="connsiteY571" fmla="*/ 1384680 h 1838931"/>
                <a:gd name="connsiteX572" fmla="*/ 1258022 w 4593612"/>
                <a:gd name="connsiteY572" fmla="*/ 1384029 h 1838931"/>
                <a:gd name="connsiteX573" fmla="*/ 1264856 w 4593612"/>
                <a:gd name="connsiteY573" fmla="*/ 1381426 h 1838931"/>
                <a:gd name="connsiteX574" fmla="*/ 1267785 w 4593612"/>
                <a:gd name="connsiteY574" fmla="*/ 1379798 h 1838931"/>
                <a:gd name="connsiteX575" fmla="*/ 1267785 w 4593612"/>
                <a:gd name="connsiteY575" fmla="*/ 1379798 h 1838931"/>
                <a:gd name="connsiteX576" fmla="*/ 1274294 w 4593612"/>
                <a:gd name="connsiteY576" fmla="*/ 1381426 h 1838931"/>
                <a:gd name="connsiteX577" fmla="*/ 1281454 w 4593612"/>
                <a:gd name="connsiteY577" fmla="*/ 1383704 h 1838931"/>
                <a:gd name="connsiteX578" fmla="*/ 1285685 w 4593612"/>
                <a:gd name="connsiteY578" fmla="*/ 1381426 h 1838931"/>
                <a:gd name="connsiteX579" fmla="*/ 1294472 w 4593612"/>
                <a:gd name="connsiteY579" fmla="*/ 1377846 h 1838931"/>
                <a:gd name="connsiteX580" fmla="*/ 1296425 w 4593612"/>
                <a:gd name="connsiteY580" fmla="*/ 1380775 h 1838931"/>
                <a:gd name="connsiteX581" fmla="*/ 1289265 w 4593612"/>
                <a:gd name="connsiteY581" fmla="*/ 1390213 h 1838931"/>
                <a:gd name="connsiteX582" fmla="*/ 1284384 w 4593612"/>
                <a:gd name="connsiteY582" fmla="*/ 1396071 h 1838931"/>
                <a:gd name="connsiteX583" fmla="*/ 1286011 w 4593612"/>
                <a:gd name="connsiteY583" fmla="*/ 1401929 h 1838931"/>
                <a:gd name="connsiteX584" fmla="*/ 1286011 w 4593612"/>
                <a:gd name="connsiteY584" fmla="*/ 1401929 h 1838931"/>
                <a:gd name="connsiteX585" fmla="*/ 1287312 w 4593612"/>
                <a:gd name="connsiteY585" fmla="*/ 1404207 h 1838931"/>
                <a:gd name="connsiteX586" fmla="*/ 1287312 w 4593612"/>
                <a:gd name="connsiteY586" fmla="*/ 1404533 h 1838931"/>
                <a:gd name="connsiteX587" fmla="*/ 1290241 w 4593612"/>
                <a:gd name="connsiteY587" fmla="*/ 1401929 h 1838931"/>
                <a:gd name="connsiteX588" fmla="*/ 1297402 w 4593612"/>
                <a:gd name="connsiteY588" fmla="*/ 1397048 h 1838931"/>
                <a:gd name="connsiteX589" fmla="*/ 1301632 w 4593612"/>
                <a:gd name="connsiteY589" fmla="*/ 1399000 h 1838931"/>
                <a:gd name="connsiteX590" fmla="*/ 1308467 w 4593612"/>
                <a:gd name="connsiteY590" fmla="*/ 1401929 h 1838931"/>
                <a:gd name="connsiteX591" fmla="*/ 1311396 w 4593612"/>
                <a:gd name="connsiteY591" fmla="*/ 1402906 h 1838931"/>
                <a:gd name="connsiteX592" fmla="*/ 1311721 w 4593612"/>
                <a:gd name="connsiteY592" fmla="*/ 1399977 h 1838931"/>
                <a:gd name="connsiteX593" fmla="*/ 1315302 w 4593612"/>
                <a:gd name="connsiteY593" fmla="*/ 1392166 h 1838931"/>
                <a:gd name="connsiteX594" fmla="*/ 1325065 w 4593612"/>
                <a:gd name="connsiteY594" fmla="*/ 1387609 h 1838931"/>
                <a:gd name="connsiteX595" fmla="*/ 1386901 w 4593612"/>
                <a:gd name="connsiteY595" fmla="*/ 1362549 h 1838931"/>
                <a:gd name="connsiteX596" fmla="*/ 1383972 w 4593612"/>
                <a:gd name="connsiteY596" fmla="*/ 1370360 h 1838931"/>
                <a:gd name="connsiteX597" fmla="*/ 1382345 w 4593612"/>
                <a:gd name="connsiteY597" fmla="*/ 1373289 h 1838931"/>
                <a:gd name="connsiteX598" fmla="*/ 1379416 w 4593612"/>
                <a:gd name="connsiteY598" fmla="*/ 1377846 h 1838931"/>
                <a:gd name="connsiteX599" fmla="*/ 1374859 w 4593612"/>
                <a:gd name="connsiteY599" fmla="*/ 1380124 h 1838931"/>
                <a:gd name="connsiteX600" fmla="*/ 1374208 w 4593612"/>
                <a:gd name="connsiteY600" fmla="*/ 1380449 h 1838931"/>
                <a:gd name="connsiteX601" fmla="*/ 1374208 w 4593612"/>
                <a:gd name="connsiteY601" fmla="*/ 1380449 h 1838931"/>
                <a:gd name="connsiteX602" fmla="*/ 1373883 w 4593612"/>
                <a:gd name="connsiteY602" fmla="*/ 1380775 h 1838931"/>
                <a:gd name="connsiteX603" fmla="*/ 1373883 w 4593612"/>
                <a:gd name="connsiteY603" fmla="*/ 1380775 h 1838931"/>
                <a:gd name="connsiteX604" fmla="*/ 1373883 w 4593612"/>
                <a:gd name="connsiteY604" fmla="*/ 1381426 h 1838931"/>
                <a:gd name="connsiteX605" fmla="*/ 1375185 w 4593612"/>
                <a:gd name="connsiteY605" fmla="*/ 1383704 h 1838931"/>
                <a:gd name="connsiteX606" fmla="*/ 1387552 w 4593612"/>
                <a:gd name="connsiteY606" fmla="*/ 1392166 h 1838931"/>
                <a:gd name="connsiteX607" fmla="*/ 1401221 w 4593612"/>
                <a:gd name="connsiteY607" fmla="*/ 1400628 h 1838931"/>
                <a:gd name="connsiteX608" fmla="*/ 1410334 w 4593612"/>
                <a:gd name="connsiteY608" fmla="*/ 1406486 h 1838931"/>
                <a:gd name="connsiteX609" fmla="*/ 1415216 w 4593612"/>
                <a:gd name="connsiteY609" fmla="*/ 1412018 h 1838931"/>
                <a:gd name="connsiteX610" fmla="*/ 1425630 w 4593612"/>
                <a:gd name="connsiteY610" fmla="*/ 1426338 h 1838931"/>
                <a:gd name="connsiteX611" fmla="*/ 1445808 w 4593612"/>
                <a:gd name="connsiteY611" fmla="*/ 1455629 h 1838931"/>
                <a:gd name="connsiteX612" fmla="*/ 1457850 w 4593612"/>
                <a:gd name="connsiteY612" fmla="*/ 1477109 h 1838931"/>
                <a:gd name="connsiteX613" fmla="*/ 1474774 w 4593612"/>
                <a:gd name="connsiteY613" fmla="*/ 1503471 h 1838931"/>
                <a:gd name="connsiteX614" fmla="*/ 1474774 w 4593612"/>
                <a:gd name="connsiteY614" fmla="*/ 1503471 h 1838931"/>
                <a:gd name="connsiteX615" fmla="*/ 1474774 w 4593612"/>
                <a:gd name="connsiteY615" fmla="*/ 1502820 h 1838931"/>
                <a:gd name="connsiteX616" fmla="*/ 1474774 w 4593612"/>
                <a:gd name="connsiteY616" fmla="*/ 1502820 h 1838931"/>
                <a:gd name="connsiteX617" fmla="*/ 1476401 w 4593612"/>
                <a:gd name="connsiteY617" fmla="*/ 1499891 h 1838931"/>
                <a:gd name="connsiteX618" fmla="*/ 1478353 w 4593612"/>
                <a:gd name="connsiteY618" fmla="*/ 1496311 h 1838931"/>
                <a:gd name="connsiteX619" fmla="*/ 1480306 w 4593612"/>
                <a:gd name="connsiteY619" fmla="*/ 1495334 h 1838931"/>
                <a:gd name="connsiteX620" fmla="*/ 1482910 w 4593612"/>
                <a:gd name="connsiteY620" fmla="*/ 1493707 h 1838931"/>
                <a:gd name="connsiteX621" fmla="*/ 1482259 w 4593612"/>
                <a:gd name="connsiteY621" fmla="*/ 1492080 h 1838931"/>
                <a:gd name="connsiteX622" fmla="*/ 1482259 w 4593612"/>
                <a:gd name="connsiteY622" fmla="*/ 1492080 h 1838931"/>
                <a:gd name="connsiteX623" fmla="*/ 1481283 w 4593612"/>
                <a:gd name="connsiteY623" fmla="*/ 1488825 h 1838931"/>
                <a:gd name="connsiteX624" fmla="*/ 1481283 w 4593612"/>
                <a:gd name="connsiteY624" fmla="*/ 1488825 h 1838931"/>
                <a:gd name="connsiteX625" fmla="*/ 1484212 w 4593612"/>
                <a:gd name="connsiteY625" fmla="*/ 1485896 h 1838931"/>
                <a:gd name="connsiteX626" fmla="*/ 1487792 w 4593612"/>
                <a:gd name="connsiteY626" fmla="*/ 1485896 h 1838931"/>
                <a:gd name="connsiteX627" fmla="*/ 1489419 w 4593612"/>
                <a:gd name="connsiteY627" fmla="*/ 1485571 h 1838931"/>
                <a:gd name="connsiteX628" fmla="*/ 1489744 w 4593612"/>
                <a:gd name="connsiteY628" fmla="*/ 1483943 h 1838931"/>
                <a:gd name="connsiteX629" fmla="*/ 1489744 w 4593612"/>
                <a:gd name="connsiteY629" fmla="*/ 1482642 h 1838931"/>
                <a:gd name="connsiteX630" fmla="*/ 1493324 w 4593612"/>
                <a:gd name="connsiteY630" fmla="*/ 1481340 h 1838931"/>
                <a:gd name="connsiteX631" fmla="*/ 1500158 w 4593612"/>
                <a:gd name="connsiteY631" fmla="*/ 1483943 h 1838931"/>
                <a:gd name="connsiteX632" fmla="*/ 1503739 w 4593612"/>
                <a:gd name="connsiteY632" fmla="*/ 1486873 h 1838931"/>
                <a:gd name="connsiteX633" fmla="*/ 1503413 w 4593612"/>
                <a:gd name="connsiteY633" fmla="*/ 1491429 h 1838931"/>
                <a:gd name="connsiteX634" fmla="*/ 1503088 w 4593612"/>
                <a:gd name="connsiteY634" fmla="*/ 1496636 h 1838931"/>
                <a:gd name="connsiteX635" fmla="*/ 1505040 w 4593612"/>
                <a:gd name="connsiteY635" fmla="*/ 1498914 h 1838931"/>
                <a:gd name="connsiteX636" fmla="*/ 1510574 w 4593612"/>
                <a:gd name="connsiteY636" fmla="*/ 1502494 h 1838931"/>
                <a:gd name="connsiteX637" fmla="*/ 1518384 w 4593612"/>
                <a:gd name="connsiteY637" fmla="*/ 1501843 h 1838931"/>
                <a:gd name="connsiteX638" fmla="*/ 1524242 w 4593612"/>
                <a:gd name="connsiteY638" fmla="*/ 1501193 h 1838931"/>
                <a:gd name="connsiteX639" fmla="*/ 1532704 w 4593612"/>
                <a:gd name="connsiteY639" fmla="*/ 1503796 h 1838931"/>
                <a:gd name="connsiteX640" fmla="*/ 1539864 w 4593612"/>
                <a:gd name="connsiteY640" fmla="*/ 1506074 h 1838931"/>
                <a:gd name="connsiteX641" fmla="*/ 1542793 w 4593612"/>
                <a:gd name="connsiteY641" fmla="*/ 1502494 h 1838931"/>
                <a:gd name="connsiteX642" fmla="*/ 1547675 w 4593612"/>
                <a:gd name="connsiteY642" fmla="*/ 1497287 h 1838931"/>
                <a:gd name="connsiteX643" fmla="*/ 1552557 w 4593612"/>
                <a:gd name="connsiteY643" fmla="*/ 1495985 h 1838931"/>
                <a:gd name="connsiteX644" fmla="*/ 1558740 w 4593612"/>
                <a:gd name="connsiteY644" fmla="*/ 1495009 h 1838931"/>
                <a:gd name="connsiteX645" fmla="*/ 1570782 w 4593612"/>
                <a:gd name="connsiteY645" fmla="*/ 1496962 h 1838931"/>
                <a:gd name="connsiteX646" fmla="*/ 1578919 w 4593612"/>
                <a:gd name="connsiteY646" fmla="*/ 1499891 h 1838931"/>
                <a:gd name="connsiteX647" fmla="*/ 1583149 w 4593612"/>
                <a:gd name="connsiteY647" fmla="*/ 1504447 h 1838931"/>
                <a:gd name="connsiteX648" fmla="*/ 1587055 w 4593612"/>
                <a:gd name="connsiteY648" fmla="*/ 1510305 h 1838931"/>
                <a:gd name="connsiteX649" fmla="*/ 1588357 w 4593612"/>
                <a:gd name="connsiteY649" fmla="*/ 1514862 h 1838931"/>
                <a:gd name="connsiteX650" fmla="*/ 1590635 w 4593612"/>
                <a:gd name="connsiteY650" fmla="*/ 1521371 h 1838931"/>
                <a:gd name="connsiteX651" fmla="*/ 1593238 w 4593612"/>
                <a:gd name="connsiteY651" fmla="*/ 1522347 h 1838931"/>
                <a:gd name="connsiteX652" fmla="*/ 1598771 w 4593612"/>
                <a:gd name="connsiteY652" fmla="*/ 1522022 h 1838931"/>
                <a:gd name="connsiteX653" fmla="*/ 1606257 w 4593612"/>
                <a:gd name="connsiteY653" fmla="*/ 1524625 h 1838931"/>
                <a:gd name="connsiteX654" fmla="*/ 1612440 w 4593612"/>
                <a:gd name="connsiteY654" fmla="*/ 1528531 h 1838931"/>
                <a:gd name="connsiteX655" fmla="*/ 1613091 w 4593612"/>
                <a:gd name="connsiteY655" fmla="*/ 1533087 h 1838931"/>
                <a:gd name="connsiteX656" fmla="*/ 1613091 w 4593612"/>
                <a:gd name="connsiteY656" fmla="*/ 1535691 h 1838931"/>
                <a:gd name="connsiteX657" fmla="*/ 1614067 w 4593612"/>
                <a:gd name="connsiteY657" fmla="*/ 1537643 h 1838931"/>
                <a:gd name="connsiteX658" fmla="*/ 1620251 w 4593612"/>
                <a:gd name="connsiteY658" fmla="*/ 1544478 h 1838931"/>
                <a:gd name="connsiteX659" fmla="*/ 1625784 w 4593612"/>
                <a:gd name="connsiteY659" fmla="*/ 1546105 h 1838931"/>
                <a:gd name="connsiteX660" fmla="*/ 1642056 w 4593612"/>
                <a:gd name="connsiteY660" fmla="*/ 1548709 h 1838931"/>
                <a:gd name="connsiteX661" fmla="*/ 1647915 w 4593612"/>
                <a:gd name="connsiteY661" fmla="*/ 1543827 h 1838931"/>
                <a:gd name="connsiteX662" fmla="*/ 1655400 w 4593612"/>
                <a:gd name="connsiteY662" fmla="*/ 1537969 h 1838931"/>
                <a:gd name="connsiteX663" fmla="*/ 1655400 w 4593612"/>
                <a:gd name="connsiteY663" fmla="*/ 1537969 h 1838931"/>
                <a:gd name="connsiteX664" fmla="*/ 1658655 w 4593612"/>
                <a:gd name="connsiteY664" fmla="*/ 1539921 h 1838931"/>
                <a:gd name="connsiteX665" fmla="*/ 1658980 w 4593612"/>
                <a:gd name="connsiteY665" fmla="*/ 1545454 h 1838931"/>
                <a:gd name="connsiteX666" fmla="*/ 1658980 w 4593612"/>
                <a:gd name="connsiteY666" fmla="*/ 1548383 h 1838931"/>
                <a:gd name="connsiteX667" fmla="*/ 1664512 w 4593612"/>
                <a:gd name="connsiteY667" fmla="*/ 1552614 h 1838931"/>
                <a:gd name="connsiteX668" fmla="*/ 1674927 w 4593612"/>
                <a:gd name="connsiteY668" fmla="*/ 1560425 h 1838931"/>
                <a:gd name="connsiteX669" fmla="*/ 1675903 w 4593612"/>
                <a:gd name="connsiteY669" fmla="*/ 1561076 h 1838931"/>
                <a:gd name="connsiteX670" fmla="*/ 1679809 w 4593612"/>
                <a:gd name="connsiteY670" fmla="*/ 1562378 h 1838931"/>
                <a:gd name="connsiteX671" fmla="*/ 1684365 w 4593612"/>
                <a:gd name="connsiteY671" fmla="*/ 1561401 h 1838931"/>
                <a:gd name="connsiteX672" fmla="*/ 1698034 w 4593612"/>
                <a:gd name="connsiteY672" fmla="*/ 1557496 h 1838931"/>
                <a:gd name="connsiteX673" fmla="*/ 1699011 w 4593612"/>
                <a:gd name="connsiteY673" fmla="*/ 1555218 h 1838931"/>
                <a:gd name="connsiteX674" fmla="*/ 1701939 w 4593612"/>
                <a:gd name="connsiteY674" fmla="*/ 1550336 h 1838931"/>
                <a:gd name="connsiteX675" fmla="*/ 1723420 w 4593612"/>
                <a:gd name="connsiteY675" fmla="*/ 1547732 h 1838931"/>
                <a:gd name="connsiteX676" fmla="*/ 1728301 w 4593612"/>
                <a:gd name="connsiteY676" fmla="*/ 1547407 h 1838931"/>
                <a:gd name="connsiteX677" fmla="*/ 1734160 w 4593612"/>
                <a:gd name="connsiteY677" fmla="*/ 1544478 h 1838931"/>
                <a:gd name="connsiteX678" fmla="*/ 1741320 w 4593612"/>
                <a:gd name="connsiteY678" fmla="*/ 1539271 h 1838931"/>
                <a:gd name="connsiteX679" fmla="*/ 1740669 w 4593612"/>
                <a:gd name="connsiteY679" fmla="*/ 1538945 h 1838931"/>
                <a:gd name="connsiteX680" fmla="*/ 1740669 w 4593612"/>
                <a:gd name="connsiteY680" fmla="*/ 1538945 h 1838931"/>
                <a:gd name="connsiteX681" fmla="*/ 1740669 w 4593612"/>
                <a:gd name="connsiteY681" fmla="*/ 1533738 h 1838931"/>
                <a:gd name="connsiteX682" fmla="*/ 1747178 w 4593612"/>
                <a:gd name="connsiteY682" fmla="*/ 1531460 h 1838931"/>
                <a:gd name="connsiteX683" fmla="*/ 1750432 w 4593612"/>
                <a:gd name="connsiteY683" fmla="*/ 1530809 h 1838931"/>
                <a:gd name="connsiteX684" fmla="*/ 1750432 w 4593612"/>
                <a:gd name="connsiteY684" fmla="*/ 1530809 h 1838931"/>
                <a:gd name="connsiteX685" fmla="*/ 1751409 w 4593612"/>
                <a:gd name="connsiteY685" fmla="*/ 1530483 h 1838931"/>
                <a:gd name="connsiteX686" fmla="*/ 1763776 w 4593612"/>
                <a:gd name="connsiteY686" fmla="*/ 1522998 h 1838931"/>
                <a:gd name="connsiteX687" fmla="*/ 1782327 w 4593612"/>
                <a:gd name="connsiteY687" fmla="*/ 1512583 h 1838931"/>
                <a:gd name="connsiteX688" fmla="*/ 1798274 w 4593612"/>
                <a:gd name="connsiteY688" fmla="*/ 1506074 h 1838931"/>
                <a:gd name="connsiteX689" fmla="*/ 1810641 w 4593612"/>
                <a:gd name="connsiteY689" fmla="*/ 1504773 h 1838931"/>
                <a:gd name="connsiteX690" fmla="*/ 1813570 w 4593612"/>
                <a:gd name="connsiteY690" fmla="*/ 1504773 h 1838931"/>
                <a:gd name="connsiteX691" fmla="*/ 1816174 w 4593612"/>
                <a:gd name="connsiteY691" fmla="*/ 1501193 h 1838931"/>
                <a:gd name="connsiteX692" fmla="*/ 1818452 w 4593612"/>
                <a:gd name="connsiteY692" fmla="*/ 1498589 h 1838931"/>
                <a:gd name="connsiteX693" fmla="*/ 1818452 w 4593612"/>
                <a:gd name="connsiteY693" fmla="*/ 1498589 h 1838931"/>
                <a:gd name="connsiteX694" fmla="*/ 1824636 w 4593612"/>
                <a:gd name="connsiteY694" fmla="*/ 1498914 h 1838931"/>
                <a:gd name="connsiteX695" fmla="*/ 1835375 w 4593612"/>
                <a:gd name="connsiteY695" fmla="*/ 1501518 h 1838931"/>
                <a:gd name="connsiteX696" fmla="*/ 1839281 w 4593612"/>
                <a:gd name="connsiteY696" fmla="*/ 1503796 h 1838931"/>
                <a:gd name="connsiteX697" fmla="*/ 1847418 w 4593612"/>
                <a:gd name="connsiteY697" fmla="*/ 1507702 h 1838931"/>
                <a:gd name="connsiteX698" fmla="*/ 1859459 w 4593612"/>
                <a:gd name="connsiteY698" fmla="*/ 1508352 h 1838931"/>
                <a:gd name="connsiteX699" fmla="*/ 1872802 w 4593612"/>
                <a:gd name="connsiteY699" fmla="*/ 1509654 h 1838931"/>
                <a:gd name="connsiteX700" fmla="*/ 1876709 w 4593612"/>
                <a:gd name="connsiteY700" fmla="*/ 1517140 h 1838931"/>
                <a:gd name="connsiteX701" fmla="*/ 1882241 w 4593612"/>
                <a:gd name="connsiteY701" fmla="*/ 1529182 h 1838931"/>
                <a:gd name="connsiteX702" fmla="*/ 1897211 w 4593612"/>
                <a:gd name="connsiteY702" fmla="*/ 1533087 h 1838931"/>
                <a:gd name="connsiteX703" fmla="*/ 1905999 w 4593612"/>
                <a:gd name="connsiteY703" fmla="*/ 1534063 h 1838931"/>
                <a:gd name="connsiteX704" fmla="*/ 1911206 w 4593612"/>
                <a:gd name="connsiteY704" fmla="*/ 1531460 h 1838931"/>
                <a:gd name="connsiteX705" fmla="*/ 1916414 w 4593612"/>
                <a:gd name="connsiteY705" fmla="*/ 1529507 h 1838931"/>
                <a:gd name="connsiteX706" fmla="*/ 1927805 w 4593612"/>
                <a:gd name="connsiteY706" fmla="*/ 1531785 h 1838931"/>
                <a:gd name="connsiteX707" fmla="*/ 1950911 w 4593612"/>
                <a:gd name="connsiteY707" fmla="*/ 1537643 h 1838931"/>
                <a:gd name="connsiteX708" fmla="*/ 1952864 w 4593612"/>
                <a:gd name="connsiteY708" fmla="*/ 1538945 h 1838931"/>
                <a:gd name="connsiteX709" fmla="*/ 1955793 w 4593612"/>
                <a:gd name="connsiteY709" fmla="*/ 1540572 h 1838931"/>
                <a:gd name="connsiteX710" fmla="*/ 1958397 w 4593612"/>
                <a:gd name="connsiteY710" fmla="*/ 1537969 h 1838931"/>
                <a:gd name="connsiteX711" fmla="*/ 1962954 w 4593612"/>
                <a:gd name="connsiteY711" fmla="*/ 1533412 h 1838931"/>
                <a:gd name="connsiteX712" fmla="*/ 1974669 w 4593612"/>
                <a:gd name="connsiteY712" fmla="*/ 1529182 h 1838931"/>
                <a:gd name="connsiteX713" fmla="*/ 1976947 w 4593612"/>
                <a:gd name="connsiteY713" fmla="*/ 1528531 h 1838931"/>
                <a:gd name="connsiteX714" fmla="*/ 1979226 w 4593612"/>
                <a:gd name="connsiteY714" fmla="*/ 1523323 h 1838931"/>
                <a:gd name="connsiteX715" fmla="*/ 1982806 w 4593612"/>
                <a:gd name="connsiteY715" fmla="*/ 1512909 h 1838931"/>
                <a:gd name="connsiteX716" fmla="*/ 1981179 w 4593612"/>
                <a:gd name="connsiteY716" fmla="*/ 1512258 h 1838931"/>
                <a:gd name="connsiteX717" fmla="*/ 1976947 w 4593612"/>
                <a:gd name="connsiteY717" fmla="*/ 1509003 h 1838931"/>
                <a:gd name="connsiteX718" fmla="*/ 1974019 w 4593612"/>
                <a:gd name="connsiteY718" fmla="*/ 1502169 h 1838931"/>
                <a:gd name="connsiteX719" fmla="*/ 1971741 w 4593612"/>
                <a:gd name="connsiteY719" fmla="*/ 1494033 h 1838931"/>
                <a:gd name="connsiteX720" fmla="*/ 1973368 w 4593612"/>
                <a:gd name="connsiteY720" fmla="*/ 1486547 h 1838931"/>
                <a:gd name="connsiteX721" fmla="*/ 1976622 w 4593612"/>
                <a:gd name="connsiteY721" fmla="*/ 1478085 h 1838931"/>
                <a:gd name="connsiteX722" fmla="*/ 1979877 w 4593612"/>
                <a:gd name="connsiteY722" fmla="*/ 1476784 h 1838931"/>
                <a:gd name="connsiteX723" fmla="*/ 1982155 w 4593612"/>
                <a:gd name="connsiteY723" fmla="*/ 1476133 h 1838931"/>
                <a:gd name="connsiteX724" fmla="*/ 1982155 w 4593612"/>
                <a:gd name="connsiteY724" fmla="*/ 1473529 h 1838931"/>
                <a:gd name="connsiteX725" fmla="*/ 1982806 w 4593612"/>
                <a:gd name="connsiteY725" fmla="*/ 1468647 h 1838931"/>
                <a:gd name="connsiteX726" fmla="*/ 2001031 w 4593612"/>
                <a:gd name="connsiteY726" fmla="*/ 1450422 h 1838931"/>
                <a:gd name="connsiteX727" fmla="*/ 2001682 w 4593612"/>
                <a:gd name="connsiteY727" fmla="*/ 1449771 h 1838931"/>
                <a:gd name="connsiteX728" fmla="*/ 2002659 w 4593612"/>
                <a:gd name="connsiteY728" fmla="*/ 1450422 h 1838931"/>
                <a:gd name="connsiteX729" fmla="*/ 2028044 w 4593612"/>
                <a:gd name="connsiteY729" fmla="*/ 1464091 h 1838931"/>
                <a:gd name="connsiteX730" fmla="*/ 2034878 w 4593612"/>
                <a:gd name="connsiteY730" fmla="*/ 1465718 h 1838931"/>
                <a:gd name="connsiteX731" fmla="*/ 2049524 w 4593612"/>
                <a:gd name="connsiteY731" fmla="*/ 1468647 h 1838931"/>
                <a:gd name="connsiteX732" fmla="*/ 2076211 w 4593612"/>
                <a:gd name="connsiteY732" fmla="*/ 1475156 h 1838931"/>
                <a:gd name="connsiteX733" fmla="*/ 2096389 w 4593612"/>
                <a:gd name="connsiteY733" fmla="*/ 1484269 h 1838931"/>
                <a:gd name="connsiteX734" fmla="*/ 2095087 w 4593612"/>
                <a:gd name="connsiteY734" fmla="*/ 1488825 h 1838931"/>
                <a:gd name="connsiteX735" fmla="*/ 2094111 w 4593612"/>
                <a:gd name="connsiteY735" fmla="*/ 1492080 h 1838931"/>
                <a:gd name="connsiteX736" fmla="*/ 2096064 w 4593612"/>
                <a:gd name="connsiteY736" fmla="*/ 1503145 h 1838931"/>
                <a:gd name="connsiteX737" fmla="*/ 2098017 w 4593612"/>
                <a:gd name="connsiteY737" fmla="*/ 1508352 h 1838931"/>
                <a:gd name="connsiteX738" fmla="*/ 2099644 w 4593612"/>
                <a:gd name="connsiteY738" fmla="*/ 1510631 h 1838931"/>
                <a:gd name="connsiteX739" fmla="*/ 2104851 w 4593612"/>
                <a:gd name="connsiteY739" fmla="*/ 1515187 h 1838931"/>
                <a:gd name="connsiteX740" fmla="*/ 2110383 w 4593612"/>
                <a:gd name="connsiteY740" fmla="*/ 1516814 h 1838931"/>
                <a:gd name="connsiteX741" fmla="*/ 2142929 w 4593612"/>
                <a:gd name="connsiteY741" fmla="*/ 1525276 h 1838931"/>
                <a:gd name="connsiteX742" fmla="*/ 2152042 w 4593612"/>
                <a:gd name="connsiteY742" fmla="*/ 1521371 h 1838931"/>
                <a:gd name="connsiteX743" fmla="*/ 2157900 w 4593612"/>
                <a:gd name="connsiteY743" fmla="*/ 1519093 h 1838931"/>
                <a:gd name="connsiteX744" fmla="*/ 2168314 w 4593612"/>
                <a:gd name="connsiteY744" fmla="*/ 1515838 h 1838931"/>
                <a:gd name="connsiteX745" fmla="*/ 2181332 w 4593612"/>
                <a:gd name="connsiteY745" fmla="*/ 1513234 h 1838931"/>
                <a:gd name="connsiteX746" fmla="*/ 2194676 w 4593612"/>
                <a:gd name="connsiteY746" fmla="*/ 1515513 h 1838931"/>
                <a:gd name="connsiteX747" fmla="*/ 2202487 w 4593612"/>
                <a:gd name="connsiteY747" fmla="*/ 1517791 h 1838931"/>
                <a:gd name="connsiteX748" fmla="*/ 2209322 w 4593612"/>
                <a:gd name="connsiteY748" fmla="*/ 1517465 h 1838931"/>
                <a:gd name="connsiteX749" fmla="*/ 2219410 w 4593612"/>
                <a:gd name="connsiteY749" fmla="*/ 1517791 h 1838931"/>
                <a:gd name="connsiteX750" fmla="*/ 2229174 w 4593612"/>
                <a:gd name="connsiteY750" fmla="*/ 1524625 h 1838931"/>
                <a:gd name="connsiteX751" fmla="*/ 2236334 w 4593612"/>
                <a:gd name="connsiteY751" fmla="*/ 1529832 h 1838931"/>
                <a:gd name="connsiteX752" fmla="*/ 2242843 w 4593612"/>
                <a:gd name="connsiteY752" fmla="*/ 1529832 h 1838931"/>
                <a:gd name="connsiteX753" fmla="*/ 2254559 w 4593612"/>
                <a:gd name="connsiteY753" fmla="*/ 1532111 h 1838931"/>
                <a:gd name="connsiteX754" fmla="*/ 2255536 w 4593612"/>
                <a:gd name="connsiteY754" fmla="*/ 1538620 h 1838931"/>
                <a:gd name="connsiteX755" fmla="*/ 2256837 w 4593612"/>
                <a:gd name="connsiteY755" fmla="*/ 1544478 h 1838931"/>
                <a:gd name="connsiteX756" fmla="*/ 2264649 w 4593612"/>
                <a:gd name="connsiteY756" fmla="*/ 1550661 h 1838931"/>
                <a:gd name="connsiteX757" fmla="*/ 2269530 w 4593612"/>
                <a:gd name="connsiteY757" fmla="*/ 1553265 h 1838931"/>
                <a:gd name="connsiteX758" fmla="*/ 2271809 w 4593612"/>
                <a:gd name="connsiteY758" fmla="*/ 1553265 h 1838931"/>
                <a:gd name="connsiteX759" fmla="*/ 2287755 w 4593612"/>
                <a:gd name="connsiteY759" fmla="*/ 1553591 h 1838931"/>
                <a:gd name="connsiteX760" fmla="*/ 2311189 w 4593612"/>
                <a:gd name="connsiteY760" fmla="*/ 1558472 h 1838931"/>
                <a:gd name="connsiteX761" fmla="*/ 2335598 w 4593612"/>
                <a:gd name="connsiteY761" fmla="*/ 1561076 h 1838931"/>
                <a:gd name="connsiteX762" fmla="*/ 2348616 w 4593612"/>
                <a:gd name="connsiteY762" fmla="*/ 1557821 h 1838931"/>
                <a:gd name="connsiteX763" fmla="*/ 2370095 w 4593612"/>
                <a:gd name="connsiteY763" fmla="*/ 1551963 h 1838931"/>
                <a:gd name="connsiteX764" fmla="*/ 2378882 w 4593612"/>
                <a:gd name="connsiteY764" fmla="*/ 1550987 h 1838931"/>
                <a:gd name="connsiteX765" fmla="*/ 2393203 w 4593612"/>
                <a:gd name="connsiteY765" fmla="*/ 1548383 h 1838931"/>
                <a:gd name="connsiteX766" fmla="*/ 2396457 w 4593612"/>
                <a:gd name="connsiteY766" fmla="*/ 1544478 h 1838931"/>
                <a:gd name="connsiteX767" fmla="*/ 2407522 w 4593612"/>
                <a:gd name="connsiteY767" fmla="*/ 1532761 h 1838931"/>
                <a:gd name="connsiteX768" fmla="*/ 2421843 w 4593612"/>
                <a:gd name="connsiteY768" fmla="*/ 1524951 h 1838931"/>
                <a:gd name="connsiteX769" fmla="*/ 2424772 w 4593612"/>
                <a:gd name="connsiteY769" fmla="*/ 1523649 h 1838931"/>
                <a:gd name="connsiteX770" fmla="*/ 2438115 w 4593612"/>
                <a:gd name="connsiteY770" fmla="*/ 1523323 h 1838931"/>
                <a:gd name="connsiteX771" fmla="*/ 2444949 w 4593612"/>
                <a:gd name="connsiteY771" fmla="*/ 1523649 h 1838931"/>
                <a:gd name="connsiteX772" fmla="*/ 2453086 w 4593612"/>
                <a:gd name="connsiteY772" fmla="*/ 1528205 h 1838931"/>
                <a:gd name="connsiteX773" fmla="*/ 2467080 w 4593612"/>
                <a:gd name="connsiteY773" fmla="*/ 1535040 h 1838931"/>
                <a:gd name="connsiteX774" fmla="*/ 2477495 w 4593612"/>
                <a:gd name="connsiteY774" fmla="*/ 1531785 h 1838931"/>
                <a:gd name="connsiteX775" fmla="*/ 2485631 w 4593612"/>
                <a:gd name="connsiteY775" fmla="*/ 1529832 h 1838931"/>
                <a:gd name="connsiteX776" fmla="*/ 2494744 w 4593612"/>
                <a:gd name="connsiteY776" fmla="*/ 1534389 h 1838931"/>
                <a:gd name="connsiteX777" fmla="*/ 2499952 w 4593612"/>
                <a:gd name="connsiteY777" fmla="*/ 1538620 h 1838931"/>
                <a:gd name="connsiteX778" fmla="*/ 2499952 w 4593612"/>
                <a:gd name="connsiteY778" fmla="*/ 1538620 h 1838931"/>
                <a:gd name="connsiteX779" fmla="*/ 2512970 w 4593612"/>
                <a:gd name="connsiteY779" fmla="*/ 1543827 h 1838931"/>
                <a:gd name="connsiteX780" fmla="*/ 2528591 w 4593612"/>
                <a:gd name="connsiteY780" fmla="*/ 1547082 h 1838931"/>
                <a:gd name="connsiteX781" fmla="*/ 2528591 w 4593612"/>
                <a:gd name="connsiteY781" fmla="*/ 1547082 h 1838931"/>
                <a:gd name="connsiteX782" fmla="*/ 2528591 w 4593612"/>
                <a:gd name="connsiteY782" fmla="*/ 1547082 h 1838931"/>
                <a:gd name="connsiteX783" fmla="*/ 2537704 w 4593612"/>
                <a:gd name="connsiteY783" fmla="*/ 1541223 h 1838931"/>
                <a:gd name="connsiteX784" fmla="*/ 2548118 w 4593612"/>
                <a:gd name="connsiteY784" fmla="*/ 1534389 h 1838931"/>
                <a:gd name="connsiteX785" fmla="*/ 2556580 w 4593612"/>
                <a:gd name="connsiteY785" fmla="*/ 1532761 h 1838931"/>
                <a:gd name="connsiteX786" fmla="*/ 2563740 w 4593612"/>
                <a:gd name="connsiteY786" fmla="*/ 1531134 h 1838931"/>
                <a:gd name="connsiteX787" fmla="*/ 2565367 w 4593612"/>
                <a:gd name="connsiteY787" fmla="*/ 1529832 h 1838931"/>
                <a:gd name="connsiteX788" fmla="*/ 2565367 w 4593612"/>
                <a:gd name="connsiteY788" fmla="*/ 1529832 h 1838931"/>
                <a:gd name="connsiteX789" fmla="*/ 2569924 w 4593612"/>
                <a:gd name="connsiteY789" fmla="*/ 1524951 h 1838931"/>
                <a:gd name="connsiteX790" fmla="*/ 2570575 w 4593612"/>
                <a:gd name="connsiteY790" fmla="*/ 1517791 h 1838931"/>
                <a:gd name="connsiteX791" fmla="*/ 2573179 w 4593612"/>
                <a:gd name="connsiteY791" fmla="*/ 1504122 h 1838931"/>
                <a:gd name="connsiteX792" fmla="*/ 2580663 w 4593612"/>
                <a:gd name="connsiteY792" fmla="*/ 1492080 h 1838931"/>
                <a:gd name="connsiteX793" fmla="*/ 2590753 w 4593612"/>
                <a:gd name="connsiteY793" fmla="*/ 1475807 h 1838931"/>
                <a:gd name="connsiteX794" fmla="*/ 2604747 w 4593612"/>
                <a:gd name="connsiteY794" fmla="*/ 1461162 h 1838931"/>
                <a:gd name="connsiteX795" fmla="*/ 2604747 w 4593612"/>
                <a:gd name="connsiteY795" fmla="*/ 1461162 h 1838931"/>
                <a:gd name="connsiteX796" fmla="*/ 2612558 w 4593612"/>
                <a:gd name="connsiteY796" fmla="*/ 1453025 h 1838931"/>
                <a:gd name="connsiteX797" fmla="*/ 2610931 w 4593612"/>
                <a:gd name="connsiteY797" fmla="*/ 1452049 h 1838931"/>
                <a:gd name="connsiteX798" fmla="*/ 2607676 w 4593612"/>
                <a:gd name="connsiteY798" fmla="*/ 1447493 h 1838931"/>
                <a:gd name="connsiteX799" fmla="*/ 2608978 w 4593612"/>
                <a:gd name="connsiteY799" fmla="*/ 1443587 h 1838931"/>
                <a:gd name="connsiteX800" fmla="*/ 2609954 w 4593612"/>
                <a:gd name="connsiteY800" fmla="*/ 1439356 h 1838931"/>
                <a:gd name="connsiteX801" fmla="*/ 2604422 w 4593612"/>
                <a:gd name="connsiteY801" fmla="*/ 1437404 h 1838931"/>
                <a:gd name="connsiteX802" fmla="*/ 2599540 w 4593612"/>
                <a:gd name="connsiteY802" fmla="*/ 1436753 h 1838931"/>
                <a:gd name="connsiteX803" fmla="*/ 2596936 w 4593612"/>
                <a:gd name="connsiteY803" fmla="*/ 1437729 h 1838931"/>
                <a:gd name="connsiteX804" fmla="*/ 2591729 w 4593612"/>
                <a:gd name="connsiteY804" fmla="*/ 1438055 h 1838931"/>
                <a:gd name="connsiteX805" fmla="*/ 2591729 w 4593612"/>
                <a:gd name="connsiteY805" fmla="*/ 1438055 h 1838931"/>
                <a:gd name="connsiteX806" fmla="*/ 2591729 w 4593612"/>
                <a:gd name="connsiteY806" fmla="*/ 1438055 h 1838931"/>
                <a:gd name="connsiteX807" fmla="*/ 2591729 w 4593612"/>
                <a:gd name="connsiteY807" fmla="*/ 1438055 h 1838931"/>
                <a:gd name="connsiteX808" fmla="*/ 2591403 w 4593612"/>
                <a:gd name="connsiteY808" fmla="*/ 1429267 h 1838931"/>
                <a:gd name="connsiteX809" fmla="*/ 2597262 w 4593612"/>
                <a:gd name="connsiteY809" fmla="*/ 1422107 h 1838931"/>
                <a:gd name="connsiteX810" fmla="*/ 2605398 w 4593612"/>
                <a:gd name="connsiteY810" fmla="*/ 1415924 h 1838931"/>
                <a:gd name="connsiteX811" fmla="*/ 2611256 w 4593612"/>
                <a:gd name="connsiteY811" fmla="*/ 1411367 h 1838931"/>
                <a:gd name="connsiteX812" fmla="*/ 2613534 w 4593612"/>
                <a:gd name="connsiteY812" fmla="*/ 1409740 h 1838931"/>
                <a:gd name="connsiteX813" fmla="*/ 2620369 w 4593612"/>
                <a:gd name="connsiteY813" fmla="*/ 1409089 h 1838931"/>
                <a:gd name="connsiteX814" fmla="*/ 2638594 w 4593612"/>
                <a:gd name="connsiteY814" fmla="*/ 1407137 h 1838931"/>
                <a:gd name="connsiteX815" fmla="*/ 2638594 w 4593612"/>
                <a:gd name="connsiteY815" fmla="*/ 1407137 h 1838931"/>
                <a:gd name="connsiteX816" fmla="*/ 2641849 w 4593612"/>
                <a:gd name="connsiteY816" fmla="*/ 1406160 h 1838931"/>
                <a:gd name="connsiteX817" fmla="*/ 2660725 w 4593612"/>
                <a:gd name="connsiteY817" fmla="*/ 1401604 h 1838931"/>
                <a:gd name="connsiteX818" fmla="*/ 2681554 w 4593612"/>
                <a:gd name="connsiteY818" fmla="*/ 1400302 h 1838931"/>
                <a:gd name="connsiteX819" fmla="*/ 2692620 w 4593612"/>
                <a:gd name="connsiteY819" fmla="*/ 1399651 h 1838931"/>
                <a:gd name="connsiteX820" fmla="*/ 2701733 w 4593612"/>
                <a:gd name="connsiteY820" fmla="*/ 1404207 h 1838931"/>
                <a:gd name="connsiteX821" fmla="*/ 2719633 w 4593612"/>
                <a:gd name="connsiteY821" fmla="*/ 1412669 h 1838931"/>
                <a:gd name="connsiteX822" fmla="*/ 2731999 w 4593612"/>
                <a:gd name="connsiteY822" fmla="*/ 1412344 h 1838931"/>
                <a:gd name="connsiteX823" fmla="*/ 2734929 w 4593612"/>
                <a:gd name="connsiteY823" fmla="*/ 1412344 h 1838931"/>
                <a:gd name="connsiteX824" fmla="*/ 2745017 w 4593612"/>
                <a:gd name="connsiteY824" fmla="*/ 1416249 h 1838931"/>
                <a:gd name="connsiteX825" fmla="*/ 2748598 w 4593612"/>
                <a:gd name="connsiteY825" fmla="*/ 1417877 h 1838931"/>
                <a:gd name="connsiteX826" fmla="*/ 2758035 w 4593612"/>
                <a:gd name="connsiteY826" fmla="*/ 1423735 h 1838931"/>
                <a:gd name="connsiteX827" fmla="*/ 2762917 w 4593612"/>
                <a:gd name="connsiteY827" fmla="*/ 1429267 h 1838931"/>
                <a:gd name="connsiteX828" fmla="*/ 2761941 w 4593612"/>
                <a:gd name="connsiteY828" fmla="*/ 1432847 h 1838931"/>
                <a:gd name="connsiteX829" fmla="*/ 2760965 w 4593612"/>
                <a:gd name="connsiteY829" fmla="*/ 1437078 h 1838931"/>
                <a:gd name="connsiteX830" fmla="*/ 2764544 w 4593612"/>
                <a:gd name="connsiteY830" fmla="*/ 1440984 h 1838931"/>
                <a:gd name="connsiteX831" fmla="*/ 2774960 w 4593612"/>
                <a:gd name="connsiteY831" fmla="*/ 1453676 h 1838931"/>
                <a:gd name="connsiteX832" fmla="*/ 2773657 w 4593612"/>
                <a:gd name="connsiteY832" fmla="*/ 1457907 h 1838931"/>
                <a:gd name="connsiteX833" fmla="*/ 2773657 w 4593612"/>
                <a:gd name="connsiteY833" fmla="*/ 1457907 h 1838931"/>
                <a:gd name="connsiteX834" fmla="*/ 2772681 w 4593612"/>
                <a:gd name="connsiteY834" fmla="*/ 1460185 h 1838931"/>
                <a:gd name="connsiteX835" fmla="*/ 2776912 w 4593612"/>
                <a:gd name="connsiteY835" fmla="*/ 1470600 h 1838931"/>
                <a:gd name="connsiteX836" fmla="*/ 2783096 w 4593612"/>
                <a:gd name="connsiteY836" fmla="*/ 1484594 h 1838931"/>
                <a:gd name="connsiteX837" fmla="*/ 2783096 w 4593612"/>
                <a:gd name="connsiteY837" fmla="*/ 1484594 h 1838931"/>
                <a:gd name="connsiteX838" fmla="*/ 2785048 w 4593612"/>
                <a:gd name="connsiteY838" fmla="*/ 1484269 h 1838931"/>
                <a:gd name="connsiteX839" fmla="*/ 2789605 w 4593612"/>
                <a:gd name="connsiteY839" fmla="*/ 1485245 h 1838931"/>
                <a:gd name="connsiteX840" fmla="*/ 2790256 w 4593612"/>
                <a:gd name="connsiteY840" fmla="*/ 1493707 h 1838931"/>
                <a:gd name="connsiteX841" fmla="*/ 2790256 w 4593612"/>
                <a:gd name="connsiteY841" fmla="*/ 1497613 h 1838931"/>
                <a:gd name="connsiteX842" fmla="*/ 2790256 w 4593612"/>
                <a:gd name="connsiteY842" fmla="*/ 1497613 h 1838931"/>
                <a:gd name="connsiteX843" fmla="*/ 2792534 w 4593612"/>
                <a:gd name="connsiteY843" fmla="*/ 1499565 h 1838931"/>
                <a:gd name="connsiteX844" fmla="*/ 2792534 w 4593612"/>
                <a:gd name="connsiteY844" fmla="*/ 1499565 h 1838931"/>
                <a:gd name="connsiteX845" fmla="*/ 2796439 w 4593612"/>
                <a:gd name="connsiteY845" fmla="*/ 1503471 h 1838931"/>
                <a:gd name="connsiteX846" fmla="*/ 2796439 w 4593612"/>
                <a:gd name="connsiteY846" fmla="*/ 1503471 h 1838931"/>
                <a:gd name="connsiteX847" fmla="*/ 2797741 w 4593612"/>
                <a:gd name="connsiteY847" fmla="*/ 1506400 h 1838931"/>
                <a:gd name="connsiteX848" fmla="*/ 2804575 w 4593612"/>
                <a:gd name="connsiteY848" fmla="*/ 1523974 h 1838931"/>
                <a:gd name="connsiteX849" fmla="*/ 2803274 w 4593612"/>
                <a:gd name="connsiteY849" fmla="*/ 1532111 h 1838931"/>
                <a:gd name="connsiteX850" fmla="*/ 2802948 w 4593612"/>
                <a:gd name="connsiteY850" fmla="*/ 1535691 h 1838931"/>
                <a:gd name="connsiteX851" fmla="*/ 2807505 w 4593612"/>
                <a:gd name="connsiteY851" fmla="*/ 1543501 h 1838931"/>
                <a:gd name="connsiteX852" fmla="*/ 2810434 w 4593612"/>
                <a:gd name="connsiteY852" fmla="*/ 1546431 h 1838931"/>
                <a:gd name="connsiteX853" fmla="*/ 2817268 w 4593612"/>
                <a:gd name="connsiteY853" fmla="*/ 1546756 h 1838931"/>
                <a:gd name="connsiteX854" fmla="*/ 2828334 w 4593612"/>
                <a:gd name="connsiteY854" fmla="*/ 1547082 h 1838931"/>
                <a:gd name="connsiteX855" fmla="*/ 2838097 w 4593612"/>
                <a:gd name="connsiteY855" fmla="*/ 1550987 h 1838931"/>
                <a:gd name="connsiteX856" fmla="*/ 2849488 w 4593612"/>
                <a:gd name="connsiteY856" fmla="*/ 1555543 h 1838931"/>
                <a:gd name="connsiteX857" fmla="*/ 2851766 w 4593612"/>
                <a:gd name="connsiteY857" fmla="*/ 1554242 h 1838931"/>
                <a:gd name="connsiteX858" fmla="*/ 2851766 w 4593612"/>
                <a:gd name="connsiteY858" fmla="*/ 1554242 h 1838931"/>
                <a:gd name="connsiteX859" fmla="*/ 2857299 w 4593612"/>
                <a:gd name="connsiteY859" fmla="*/ 1551963 h 1838931"/>
                <a:gd name="connsiteX860" fmla="*/ 2866737 w 4593612"/>
                <a:gd name="connsiteY860" fmla="*/ 1561076 h 1838931"/>
                <a:gd name="connsiteX861" fmla="*/ 2878128 w 4593612"/>
                <a:gd name="connsiteY861" fmla="*/ 1573118 h 1838931"/>
                <a:gd name="connsiteX862" fmla="*/ 2885288 w 4593612"/>
                <a:gd name="connsiteY862" fmla="*/ 1572467 h 1838931"/>
                <a:gd name="connsiteX863" fmla="*/ 2889519 w 4593612"/>
                <a:gd name="connsiteY863" fmla="*/ 1573769 h 1838931"/>
                <a:gd name="connsiteX864" fmla="*/ 2889519 w 4593612"/>
                <a:gd name="connsiteY864" fmla="*/ 1573769 h 1838931"/>
                <a:gd name="connsiteX865" fmla="*/ 2888868 w 4593612"/>
                <a:gd name="connsiteY865" fmla="*/ 1578651 h 1838931"/>
                <a:gd name="connsiteX866" fmla="*/ 2887892 w 4593612"/>
                <a:gd name="connsiteY866" fmla="*/ 1582881 h 1838931"/>
                <a:gd name="connsiteX867" fmla="*/ 2893750 w 4593612"/>
                <a:gd name="connsiteY867" fmla="*/ 1587763 h 1838931"/>
                <a:gd name="connsiteX868" fmla="*/ 2894075 w 4593612"/>
                <a:gd name="connsiteY868" fmla="*/ 1588089 h 1838931"/>
                <a:gd name="connsiteX869" fmla="*/ 2894075 w 4593612"/>
                <a:gd name="connsiteY869" fmla="*/ 1588414 h 1838931"/>
                <a:gd name="connsiteX870" fmla="*/ 2894726 w 4593612"/>
                <a:gd name="connsiteY870" fmla="*/ 1594272 h 1838931"/>
                <a:gd name="connsiteX871" fmla="*/ 2893424 w 4593612"/>
                <a:gd name="connsiteY871" fmla="*/ 1597201 h 1838931"/>
                <a:gd name="connsiteX872" fmla="*/ 2893424 w 4593612"/>
                <a:gd name="connsiteY872" fmla="*/ 1597201 h 1838931"/>
                <a:gd name="connsiteX873" fmla="*/ 2891797 w 4593612"/>
                <a:gd name="connsiteY873" fmla="*/ 1601432 h 1838931"/>
                <a:gd name="connsiteX874" fmla="*/ 2895052 w 4593612"/>
                <a:gd name="connsiteY874" fmla="*/ 1605988 h 1838931"/>
                <a:gd name="connsiteX875" fmla="*/ 2897330 w 4593612"/>
                <a:gd name="connsiteY875" fmla="*/ 1608592 h 1838931"/>
                <a:gd name="connsiteX876" fmla="*/ 2897655 w 4593612"/>
                <a:gd name="connsiteY876" fmla="*/ 1612498 h 1838931"/>
                <a:gd name="connsiteX877" fmla="*/ 2897655 w 4593612"/>
                <a:gd name="connsiteY877" fmla="*/ 1615427 h 1838931"/>
                <a:gd name="connsiteX878" fmla="*/ 2918484 w 4593612"/>
                <a:gd name="connsiteY878" fmla="*/ 1615752 h 1838931"/>
                <a:gd name="connsiteX879" fmla="*/ 2922389 w 4593612"/>
                <a:gd name="connsiteY879" fmla="*/ 1615752 h 1838931"/>
                <a:gd name="connsiteX880" fmla="*/ 2922389 w 4593612"/>
                <a:gd name="connsiteY880" fmla="*/ 1615752 h 1838931"/>
                <a:gd name="connsiteX881" fmla="*/ 2935733 w 4593612"/>
                <a:gd name="connsiteY881" fmla="*/ 1615427 h 1838931"/>
                <a:gd name="connsiteX882" fmla="*/ 2940941 w 4593612"/>
                <a:gd name="connsiteY882" fmla="*/ 1614450 h 1838931"/>
                <a:gd name="connsiteX883" fmla="*/ 2942568 w 4593612"/>
                <a:gd name="connsiteY883" fmla="*/ 1611196 h 1838931"/>
                <a:gd name="connsiteX884" fmla="*/ 2945171 w 4593612"/>
                <a:gd name="connsiteY884" fmla="*/ 1606639 h 1838931"/>
                <a:gd name="connsiteX885" fmla="*/ 2951680 w 4593612"/>
                <a:gd name="connsiteY885" fmla="*/ 1603059 h 1838931"/>
                <a:gd name="connsiteX886" fmla="*/ 2958841 w 4593612"/>
                <a:gd name="connsiteY886" fmla="*/ 1600781 h 1838931"/>
                <a:gd name="connsiteX887" fmla="*/ 2962095 w 4593612"/>
                <a:gd name="connsiteY887" fmla="*/ 1600781 h 1838931"/>
                <a:gd name="connsiteX888" fmla="*/ 2966977 w 4593612"/>
                <a:gd name="connsiteY888" fmla="*/ 1600456 h 1838931"/>
                <a:gd name="connsiteX889" fmla="*/ 2978042 w 4593612"/>
                <a:gd name="connsiteY889" fmla="*/ 1594923 h 1838931"/>
                <a:gd name="connsiteX890" fmla="*/ 2980971 w 4593612"/>
                <a:gd name="connsiteY890" fmla="*/ 1593296 h 1838931"/>
                <a:gd name="connsiteX891" fmla="*/ 2980971 w 4593612"/>
                <a:gd name="connsiteY891" fmla="*/ 1593296 h 1838931"/>
                <a:gd name="connsiteX892" fmla="*/ 2987155 w 4593612"/>
                <a:gd name="connsiteY892" fmla="*/ 1591343 h 1838931"/>
                <a:gd name="connsiteX893" fmla="*/ 2995291 w 4593612"/>
                <a:gd name="connsiteY893" fmla="*/ 1590041 h 1838931"/>
                <a:gd name="connsiteX894" fmla="*/ 3000498 w 4593612"/>
                <a:gd name="connsiteY894" fmla="*/ 1591343 h 1838931"/>
                <a:gd name="connsiteX895" fmla="*/ 3004729 w 4593612"/>
                <a:gd name="connsiteY895" fmla="*/ 1594923 h 1838931"/>
                <a:gd name="connsiteX896" fmla="*/ 3002451 w 4593612"/>
                <a:gd name="connsiteY896" fmla="*/ 1602409 h 1838931"/>
                <a:gd name="connsiteX897" fmla="*/ 3002451 w 4593612"/>
                <a:gd name="connsiteY897" fmla="*/ 1602409 h 1838931"/>
                <a:gd name="connsiteX898" fmla="*/ 3000824 w 4593612"/>
                <a:gd name="connsiteY898" fmla="*/ 1605663 h 1838931"/>
                <a:gd name="connsiteX899" fmla="*/ 3006031 w 4593612"/>
                <a:gd name="connsiteY899" fmla="*/ 1615101 h 1838931"/>
                <a:gd name="connsiteX900" fmla="*/ 3006356 w 4593612"/>
                <a:gd name="connsiteY900" fmla="*/ 1615752 h 1838931"/>
                <a:gd name="connsiteX901" fmla="*/ 3006031 w 4593612"/>
                <a:gd name="connsiteY901" fmla="*/ 1616403 h 1838931"/>
                <a:gd name="connsiteX902" fmla="*/ 3004078 w 4593612"/>
                <a:gd name="connsiteY902" fmla="*/ 1620634 h 1838931"/>
                <a:gd name="connsiteX903" fmla="*/ 2998220 w 4593612"/>
                <a:gd name="connsiteY903" fmla="*/ 1624214 h 1838931"/>
                <a:gd name="connsiteX904" fmla="*/ 2992687 w 4593612"/>
                <a:gd name="connsiteY904" fmla="*/ 1627143 h 1838931"/>
                <a:gd name="connsiteX905" fmla="*/ 2985853 w 4593612"/>
                <a:gd name="connsiteY905" fmla="*/ 1648948 h 1838931"/>
                <a:gd name="connsiteX906" fmla="*/ 2984877 w 4593612"/>
                <a:gd name="connsiteY906" fmla="*/ 1652528 h 1838931"/>
                <a:gd name="connsiteX907" fmla="*/ 2982598 w 4593612"/>
                <a:gd name="connsiteY907" fmla="*/ 1656434 h 1838931"/>
                <a:gd name="connsiteX908" fmla="*/ 2981297 w 4593612"/>
                <a:gd name="connsiteY908" fmla="*/ 1658387 h 1838931"/>
                <a:gd name="connsiteX909" fmla="*/ 2980971 w 4593612"/>
                <a:gd name="connsiteY909" fmla="*/ 1661966 h 1838931"/>
                <a:gd name="connsiteX910" fmla="*/ 2979669 w 4593612"/>
                <a:gd name="connsiteY910" fmla="*/ 1670754 h 1838931"/>
                <a:gd name="connsiteX911" fmla="*/ 2977716 w 4593612"/>
                <a:gd name="connsiteY911" fmla="*/ 1672706 h 1838931"/>
                <a:gd name="connsiteX912" fmla="*/ 2970882 w 4593612"/>
                <a:gd name="connsiteY912" fmla="*/ 1681168 h 1838931"/>
                <a:gd name="connsiteX913" fmla="*/ 2969906 w 4593612"/>
                <a:gd name="connsiteY913" fmla="*/ 1686701 h 1838931"/>
                <a:gd name="connsiteX914" fmla="*/ 2969580 w 4593612"/>
                <a:gd name="connsiteY914" fmla="*/ 1688654 h 1838931"/>
                <a:gd name="connsiteX915" fmla="*/ 2964373 w 4593612"/>
                <a:gd name="connsiteY915" fmla="*/ 1694186 h 1838931"/>
                <a:gd name="connsiteX916" fmla="*/ 2960468 w 4593612"/>
                <a:gd name="connsiteY916" fmla="*/ 1697115 h 1838931"/>
                <a:gd name="connsiteX917" fmla="*/ 2960468 w 4593612"/>
                <a:gd name="connsiteY917" fmla="*/ 1701672 h 1838931"/>
                <a:gd name="connsiteX918" fmla="*/ 2960142 w 4593612"/>
                <a:gd name="connsiteY918" fmla="*/ 1704926 h 1838931"/>
                <a:gd name="connsiteX919" fmla="*/ 2957864 w 4593612"/>
                <a:gd name="connsiteY919" fmla="*/ 1707205 h 1838931"/>
                <a:gd name="connsiteX920" fmla="*/ 2953633 w 4593612"/>
                <a:gd name="connsiteY920" fmla="*/ 1709157 h 1838931"/>
                <a:gd name="connsiteX921" fmla="*/ 2941266 w 4593612"/>
                <a:gd name="connsiteY921" fmla="*/ 1707205 h 1838931"/>
                <a:gd name="connsiteX922" fmla="*/ 2926946 w 4593612"/>
                <a:gd name="connsiteY922" fmla="*/ 1703299 h 1838931"/>
                <a:gd name="connsiteX923" fmla="*/ 2922715 w 4593612"/>
                <a:gd name="connsiteY923" fmla="*/ 1700370 h 1838931"/>
                <a:gd name="connsiteX924" fmla="*/ 2921739 w 4593612"/>
                <a:gd name="connsiteY924" fmla="*/ 1699394 h 1838931"/>
                <a:gd name="connsiteX925" fmla="*/ 2920111 w 4593612"/>
                <a:gd name="connsiteY925" fmla="*/ 1701997 h 1838931"/>
                <a:gd name="connsiteX926" fmla="*/ 2920111 w 4593612"/>
                <a:gd name="connsiteY926" fmla="*/ 1701997 h 1838931"/>
                <a:gd name="connsiteX927" fmla="*/ 2912951 w 4593612"/>
                <a:gd name="connsiteY927" fmla="*/ 1711761 h 1838931"/>
                <a:gd name="connsiteX928" fmla="*/ 2905792 w 4593612"/>
                <a:gd name="connsiteY928" fmla="*/ 1713714 h 1838931"/>
                <a:gd name="connsiteX929" fmla="*/ 2899933 w 4593612"/>
                <a:gd name="connsiteY929" fmla="*/ 1715666 h 1838931"/>
                <a:gd name="connsiteX930" fmla="*/ 2903188 w 4593612"/>
                <a:gd name="connsiteY930" fmla="*/ 1726732 h 1838931"/>
                <a:gd name="connsiteX931" fmla="*/ 2905466 w 4593612"/>
                <a:gd name="connsiteY931" fmla="*/ 1732915 h 1838931"/>
                <a:gd name="connsiteX932" fmla="*/ 2907744 w 4593612"/>
                <a:gd name="connsiteY932" fmla="*/ 1751466 h 1838931"/>
                <a:gd name="connsiteX933" fmla="*/ 2908720 w 4593612"/>
                <a:gd name="connsiteY933" fmla="*/ 1764484 h 1838931"/>
                <a:gd name="connsiteX934" fmla="*/ 2906442 w 4593612"/>
                <a:gd name="connsiteY934" fmla="*/ 1774248 h 1838931"/>
                <a:gd name="connsiteX935" fmla="*/ 2902537 w 4593612"/>
                <a:gd name="connsiteY935" fmla="*/ 1782710 h 1838931"/>
                <a:gd name="connsiteX936" fmla="*/ 2896353 w 4593612"/>
                <a:gd name="connsiteY936" fmla="*/ 1784337 h 1838931"/>
                <a:gd name="connsiteX937" fmla="*/ 2896353 w 4593612"/>
                <a:gd name="connsiteY937" fmla="*/ 1784337 h 1838931"/>
                <a:gd name="connsiteX938" fmla="*/ 2886589 w 4593612"/>
                <a:gd name="connsiteY938" fmla="*/ 1785313 h 1838931"/>
                <a:gd name="connsiteX939" fmla="*/ 2880406 w 4593612"/>
                <a:gd name="connsiteY939" fmla="*/ 1785639 h 1838931"/>
                <a:gd name="connsiteX940" fmla="*/ 2881383 w 4593612"/>
                <a:gd name="connsiteY940" fmla="*/ 1789219 h 1838931"/>
                <a:gd name="connsiteX941" fmla="*/ 2882684 w 4593612"/>
                <a:gd name="connsiteY941" fmla="*/ 1792473 h 1838931"/>
                <a:gd name="connsiteX942" fmla="*/ 2887892 w 4593612"/>
                <a:gd name="connsiteY942" fmla="*/ 1797355 h 1838931"/>
                <a:gd name="connsiteX943" fmla="*/ 2891146 w 4593612"/>
                <a:gd name="connsiteY943" fmla="*/ 1800284 h 1838931"/>
                <a:gd name="connsiteX944" fmla="*/ 2891797 w 4593612"/>
                <a:gd name="connsiteY944" fmla="*/ 1795728 h 1838931"/>
                <a:gd name="connsiteX945" fmla="*/ 2887892 w 4593612"/>
                <a:gd name="connsiteY945" fmla="*/ 1790846 h 1838931"/>
                <a:gd name="connsiteX946" fmla="*/ 2893750 w 4593612"/>
                <a:gd name="connsiteY946" fmla="*/ 1792148 h 1838931"/>
                <a:gd name="connsiteX947" fmla="*/ 2900584 w 4593612"/>
                <a:gd name="connsiteY947" fmla="*/ 1790846 h 1838931"/>
                <a:gd name="connsiteX948" fmla="*/ 2906117 w 4593612"/>
                <a:gd name="connsiteY948" fmla="*/ 1794100 h 1838931"/>
                <a:gd name="connsiteX949" fmla="*/ 2915555 w 4593612"/>
                <a:gd name="connsiteY949" fmla="*/ 1779455 h 1838931"/>
                <a:gd name="connsiteX950" fmla="*/ 2924342 w 4593612"/>
                <a:gd name="connsiteY950" fmla="*/ 1771319 h 1838931"/>
                <a:gd name="connsiteX951" fmla="*/ 2929875 w 4593612"/>
                <a:gd name="connsiteY951" fmla="*/ 1773597 h 1838931"/>
                <a:gd name="connsiteX952" fmla="*/ 2935733 w 4593612"/>
                <a:gd name="connsiteY952" fmla="*/ 1769041 h 1838931"/>
                <a:gd name="connsiteX953" fmla="*/ 2936384 w 4593612"/>
                <a:gd name="connsiteY953" fmla="*/ 1785313 h 1838931"/>
                <a:gd name="connsiteX954" fmla="*/ 2947775 w 4593612"/>
                <a:gd name="connsiteY954" fmla="*/ 1784011 h 1838931"/>
                <a:gd name="connsiteX955" fmla="*/ 2956888 w 4593612"/>
                <a:gd name="connsiteY955" fmla="*/ 1790846 h 1838931"/>
                <a:gd name="connsiteX956" fmla="*/ 2978042 w 4593612"/>
                <a:gd name="connsiteY956" fmla="*/ 1785313 h 1838931"/>
                <a:gd name="connsiteX957" fmla="*/ 2993989 w 4593612"/>
                <a:gd name="connsiteY957" fmla="*/ 1774899 h 1838931"/>
                <a:gd name="connsiteX958" fmla="*/ 3013191 w 4593612"/>
                <a:gd name="connsiteY958" fmla="*/ 1764810 h 1838931"/>
                <a:gd name="connsiteX959" fmla="*/ 3026209 w 4593612"/>
                <a:gd name="connsiteY959" fmla="*/ 1749188 h 1838931"/>
                <a:gd name="connsiteX960" fmla="*/ 3033369 w 4593612"/>
                <a:gd name="connsiteY960" fmla="*/ 1737797 h 1838931"/>
                <a:gd name="connsiteX961" fmla="*/ 3044760 w 4593612"/>
                <a:gd name="connsiteY961" fmla="*/ 1727057 h 1838931"/>
                <a:gd name="connsiteX962" fmla="*/ 3056477 w 4593612"/>
                <a:gd name="connsiteY962" fmla="*/ 1713063 h 1838931"/>
                <a:gd name="connsiteX963" fmla="*/ 3073725 w 4593612"/>
                <a:gd name="connsiteY963" fmla="*/ 1694837 h 1838931"/>
                <a:gd name="connsiteX964" fmla="*/ 3091625 w 4593612"/>
                <a:gd name="connsiteY964" fmla="*/ 1673683 h 1838931"/>
                <a:gd name="connsiteX965" fmla="*/ 3102040 w 4593612"/>
                <a:gd name="connsiteY965" fmla="*/ 1661641 h 1838931"/>
                <a:gd name="connsiteX966" fmla="*/ 3111804 w 4593612"/>
                <a:gd name="connsiteY966" fmla="*/ 1640161 h 1838931"/>
                <a:gd name="connsiteX967" fmla="*/ 3124170 w 4593612"/>
                <a:gd name="connsiteY967" fmla="*/ 1628770 h 1838931"/>
                <a:gd name="connsiteX968" fmla="*/ 3131656 w 4593612"/>
                <a:gd name="connsiteY968" fmla="*/ 1612498 h 1838931"/>
                <a:gd name="connsiteX969" fmla="*/ 3151834 w 4593612"/>
                <a:gd name="connsiteY969" fmla="*/ 1594598 h 1838931"/>
                <a:gd name="connsiteX970" fmla="*/ 3155414 w 4593612"/>
                <a:gd name="connsiteY970" fmla="*/ 1585485 h 1838931"/>
                <a:gd name="connsiteX971" fmla="*/ 3163876 w 4593612"/>
                <a:gd name="connsiteY971" fmla="*/ 1570840 h 1838931"/>
                <a:gd name="connsiteX972" fmla="*/ 3158994 w 4593612"/>
                <a:gd name="connsiteY972" fmla="*/ 1567910 h 1838931"/>
                <a:gd name="connsiteX973" fmla="*/ 3166479 w 4593612"/>
                <a:gd name="connsiteY973" fmla="*/ 1548709 h 1838931"/>
                <a:gd name="connsiteX974" fmla="*/ 3162249 w 4593612"/>
                <a:gd name="connsiteY974" fmla="*/ 1540247 h 1838931"/>
                <a:gd name="connsiteX975" fmla="*/ 3172338 w 4593612"/>
                <a:gd name="connsiteY975" fmla="*/ 1531134 h 1838931"/>
                <a:gd name="connsiteX976" fmla="*/ 3166154 w 4593612"/>
                <a:gd name="connsiteY976" fmla="*/ 1527554 h 1838931"/>
                <a:gd name="connsiteX977" fmla="*/ 3163225 w 4593612"/>
                <a:gd name="connsiteY977" fmla="*/ 1509654 h 1838931"/>
                <a:gd name="connsiteX978" fmla="*/ 3168432 w 4593612"/>
                <a:gd name="connsiteY978" fmla="*/ 1500542 h 1838931"/>
                <a:gd name="connsiteX979" fmla="*/ 3171361 w 4593612"/>
                <a:gd name="connsiteY979" fmla="*/ 1485245 h 1838931"/>
                <a:gd name="connsiteX980" fmla="*/ 3176243 w 4593612"/>
                <a:gd name="connsiteY980" fmla="*/ 1482316 h 1838931"/>
                <a:gd name="connsiteX981" fmla="*/ 3173314 w 4593612"/>
                <a:gd name="connsiteY981" fmla="*/ 1480038 h 1838931"/>
                <a:gd name="connsiteX982" fmla="*/ 3176243 w 4593612"/>
                <a:gd name="connsiteY982" fmla="*/ 1474180 h 1838931"/>
                <a:gd name="connsiteX983" fmla="*/ 3190237 w 4593612"/>
                <a:gd name="connsiteY983" fmla="*/ 1463765 h 1838931"/>
                <a:gd name="connsiteX984" fmla="*/ 3187634 w 4593612"/>
                <a:gd name="connsiteY984" fmla="*/ 1457582 h 1838931"/>
                <a:gd name="connsiteX985" fmla="*/ 3193167 w 4593612"/>
                <a:gd name="connsiteY985" fmla="*/ 1451398 h 1838931"/>
                <a:gd name="connsiteX986" fmla="*/ 3188936 w 4593612"/>
                <a:gd name="connsiteY986" fmla="*/ 1450747 h 1838931"/>
                <a:gd name="connsiteX987" fmla="*/ 3182427 w 4593612"/>
                <a:gd name="connsiteY987" fmla="*/ 1443913 h 1838931"/>
                <a:gd name="connsiteX988" fmla="*/ 3184379 w 4593612"/>
                <a:gd name="connsiteY988" fmla="*/ 1441635 h 1838931"/>
                <a:gd name="connsiteX989" fmla="*/ 3184379 w 4593612"/>
                <a:gd name="connsiteY989" fmla="*/ 1428291 h 1838931"/>
                <a:gd name="connsiteX990" fmla="*/ 3176894 w 4593612"/>
                <a:gd name="connsiteY990" fmla="*/ 1425037 h 1838931"/>
                <a:gd name="connsiteX991" fmla="*/ 3170060 w 4593612"/>
                <a:gd name="connsiteY991" fmla="*/ 1417226 h 1838931"/>
                <a:gd name="connsiteX992" fmla="*/ 3184054 w 4593612"/>
                <a:gd name="connsiteY992" fmla="*/ 1421457 h 1838931"/>
                <a:gd name="connsiteX993" fmla="*/ 3190563 w 4593612"/>
                <a:gd name="connsiteY993" fmla="*/ 1416575 h 1838931"/>
                <a:gd name="connsiteX994" fmla="*/ 3189261 w 4593612"/>
                <a:gd name="connsiteY994" fmla="*/ 1409740 h 1838931"/>
                <a:gd name="connsiteX995" fmla="*/ 3168106 w 4593612"/>
                <a:gd name="connsiteY995" fmla="*/ 1398349 h 1838931"/>
                <a:gd name="connsiteX996" fmla="*/ 3156716 w 4593612"/>
                <a:gd name="connsiteY996" fmla="*/ 1388260 h 1838931"/>
                <a:gd name="connsiteX997" fmla="*/ 3146627 w 4593612"/>
                <a:gd name="connsiteY997" fmla="*/ 1373289 h 1838931"/>
                <a:gd name="connsiteX998" fmla="*/ 3138165 w 4593612"/>
                <a:gd name="connsiteY998" fmla="*/ 1374266 h 1838931"/>
                <a:gd name="connsiteX999" fmla="*/ 3114082 w 4593612"/>
                <a:gd name="connsiteY999" fmla="*/ 1373615 h 1838931"/>
                <a:gd name="connsiteX1000" fmla="*/ 3115383 w 4593612"/>
                <a:gd name="connsiteY1000" fmla="*/ 1375568 h 1838931"/>
                <a:gd name="connsiteX1001" fmla="*/ 3113431 w 4593612"/>
                <a:gd name="connsiteY1001" fmla="*/ 1380124 h 1838931"/>
                <a:gd name="connsiteX1002" fmla="*/ 3117010 w 4593612"/>
                <a:gd name="connsiteY1002" fmla="*/ 1383053 h 1838931"/>
                <a:gd name="connsiteX1003" fmla="*/ 3108223 w 4593612"/>
                <a:gd name="connsiteY1003" fmla="*/ 1401929 h 1838931"/>
                <a:gd name="connsiteX1004" fmla="*/ 3099761 w 4593612"/>
                <a:gd name="connsiteY1004" fmla="*/ 1402580 h 1838931"/>
                <a:gd name="connsiteX1005" fmla="*/ 3107898 w 4593612"/>
                <a:gd name="connsiteY1005" fmla="*/ 1391189 h 1838931"/>
                <a:gd name="connsiteX1006" fmla="*/ 3108549 w 4593612"/>
                <a:gd name="connsiteY1006" fmla="*/ 1384680 h 1838931"/>
                <a:gd name="connsiteX1007" fmla="*/ 3091625 w 4593612"/>
                <a:gd name="connsiteY1007" fmla="*/ 1399977 h 1838931"/>
                <a:gd name="connsiteX1008" fmla="*/ 3072424 w 4593612"/>
                <a:gd name="connsiteY1008" fmla="*/ 1401278 h 1838931"/>
                <a:gd name="connsiteX1009" fmla="*/ 3088045 w 4593612"/>
                <a:gd name="connsiteY1009" fmla="*/ 1387284 h 1838931"/>
                <a:gd name="connsiteX1010" fmla="*/ 3078933 w 4593612"/>
                <a:gd name="connsiteY1010" fmla="*/ 1383704 h 1838931"/>
                <a:gd name="connsiteX1011" fmla="*/ 3072749 w 4593612"/>
                <a:gd name="connsiteY1011" fmla="*/ 1385657 h 1838931"/>
                <a:gd name="connsiteX1012" fmla="*/ 3058755 w 4593612"/>
                <a:gd name="connsiteY1012" fmla="*/ 1392817 h 1838931"/>
                <a:gd name="connsiteX1013" fmla="*/ 3056802 w 4593612"/>
                <a:gd name="connsiteY1013" fmla="*/ 1387284 h 1838931"/>
                <a:gd name="connsiteX1014" fmla="*/ 3060707 w 4593612"/>
                <a:gd name="connsiteY1014" fmla="*/ 1379148 h 1838931"/>
                <a:gd name="connsiteX1015" fmla="*/ 3058429 w 4593612"/>
                <a:gd name="connsiteY1015" fmla="*/ 1368733 h 1838931"/>
                <a:gd name="connsiteX1016" fmla="*/ 3061358 w 4593612"/>
                <a:gd name="connsiteY1016" fmla="*/ 1364828 h 1838931"/>
                <a:gd name="connsiteX1017" fmla="*/ 3058755 w 4593612"/>
                <a:gd name="connsiteY1017" fmla="*/ 1359620 h 1838931"/>
                <a:gd name="connsiteX1018" fmla="*/ 3047689 w 4593612"/>
                <a:gd name="connsiteY1018" fmla="*/ 1358319 h 1838931"/>
                <a:gd name="connsiteX1019" fmla="*/ 3018724 w 4593612"/>
                <a:gd name="connsiteY1019" fmla="*/ 1357993 h 1838931"/>
                <a:gd name="connsiteX1020" fmla="*/ 3014818 w 4593612"/>
                <a:gd name="connsiteY1020" fmla="*/ 1352135 h 1838931"/>
                <a:gd name="connsiteX1021" fmla="*/ 3024582 w 4593612"/>
                <a:gd name="connsiteY1021" fmla="*/ 1340744 h 1838931"/>
                <a:gd name="connsiteX1022" fmla="*/ 3042482 w 4593612"/>
                <a:gd name="connsiteY1022" fmla="*/ 1334886 h 1838931"/>
                <a:gd name="connsiteX1023" fmla="*/ 3044109 w 4593612"/>
                <a:gd name="connsiteY1023" fmla="*/ 1330004 h 1838931"/>
                <a:gd name="connsiteX1024" fmla="*/ 3068843 w 4593612"/>
                <a:gd name="connsiteY1024" fmla="*/ 1314382 h 1838931"/>
                <a:gd name="connsiteX1025" fmla="*/ 3084140 w 4593612"/>
                <a:gd name="connsiteY1025" fmla="*/ 1303317 h 1838931"/>
                <a:gd name="connsiteX1026" fmla="*/ 3101064 w 4593612"/>
                <a:gd name="connsiteY1026" fmla="*/ 1289648 h 1838931"/>
                <a:gd name="connsiteX1027" fmla="*/ 3099111 w 4593612"/>
                <a:gd name="connsiteY1027" fmla="*/ 1285092 h 1838931"/>
                <a:gd name="connsiteX1028" fmla="*/ 3114082 w 4593612"/>
                <a:gd name="connsiteY1028" fmla="*/ 1266541 h 1838931"/>
                <a:gd name="connsiteX1029" fmla="*/ 3134910 w 4593612"/>
                <a:gd name="connsiteY1029" fmla="*/ 1249943 h 1838931"/>
                <a:gd name="connsiteX1030" fmla="*/ 3148579 w 4593612"/>
                <a:gd name="connsiteY1030" fmla="*/ 1240505 h 1838931"/>
                <a:gd name="connsiteX1031" fmla="*/ 3164852 w 4593612"/>
                <a:gd name="connsiteY1031" fmla="*/ 1234646 h 1838931"/>
                <a:gd name="connsiteX1032" fmla="*/ 3166805 w 4593612"/>
                <a:gd name="connsiteY1032" fmla="*/ 1223906 h 1838931"/>
                <a:gd name="connsiteX1033" fmla="*/ 3174616 w 4593612"/>
                <a:gd name="connsiteY1033" fmla="*/ 1212516 h 1838931"/>
                <a:gd name="connsiteX1034" fmla="*/ 3191214 w 4593612"/>
                <a:gd name="connsiteY1034" fmla="*/ 1199497 h 1838931"/>
                <a:gd name="connsiteX1035" fmla="*/ 3211392 w 4593612"/>
                <a:gd name="connsiteY1035" fmla="*/ 1181597 h 1838931"/>
                <a:gd name="connsiteX1036" fmla="*/ 3241008 w 4593612"/>
                <a:gd name="connsiteY1036" fmla="*/ 1169556 h 1838931"/>
                <a:gd name="connsiteX1037" fmla="*/ 3279086 w 4593612"/>
                <a:gd name="connsiteY1037" fmla="*/ 1168905 h 1838931"/>
                <a:gd name="connsiteX1038" fmla="*/ 3315212 w 4593612"/>
                <a:gd name="connsiteY1038" fmla="*/ 1167603 h 1838931"/>
                <a:gd name="connsiteX1039" fmla="*/ 3314235 w 4593612"/>
                <a:gd name="connsiteY1039" fmla="*/ 1176390 h 1838931"/>
                <a:gd name="connsiteX1040" fmla="*/ 3320419 w 4593612"/>
                <a:gd name="connsiteY1040" fmla="*/ 1176390 h 1838931"/>
                <a:gd name="connsiteX1041" fmla="*/ 3327904 w 4593612"/>
                <a:gd name="connsiteY1041" fmla="*/ 1178017 h 1838931"/>
                <a:gd name="connsiteX1042" fmla="*/ 3327904 w 4593612"/>
                <a:gd name="connsiteY1042" fmla="*/ 1171834 h 1838931"/>
                <a:gd name="connsiteX1043" fmla="*/ 3332460 w 4593612"/>
                <a:gd name="connsiteY1043" fmla="*/ 1165976 h 1838931"/>
                <a:gd name="connsiteX1044" fmla="*/ 3348733 w 4593612"/>
                <a:gd name="connsiteY1044" fmla="*/ 1171508 h 1838931"/>
                <a:gd name="connsiteX1045" fmla="*/ 3361751 w 4593612"/>
                <a:gd name="connsiteY1045" fmla="*/ 1174112 h 1838931"/>
                <a:gd name="connsiteX1046" fmla="*/ 3373142 w 4593612"/>
                <a:gd name="connsiteY1046" fmla="*/ 1170532 h 1838931"/>
                <a:gd name="connsiteX1047" fmla="*/ 3385509 w 4593612"/>
                <a:gd name="connsiteY1047" fmla="*/ 1168905 h 1838931"/>
                <a:gd name="connsiteX1048" fmla="*/ 3401131 w 4593612"/>
                <a:gd name="connsiteY1048" fmla="*/ 1175088 h 1838931"/>
                <a:gd name="connsiteX1049" fmla="*/ 3400481 w 4593612"/>
                <a:gd name="connsiteY1049" fmla="*/ 1170532 h 1838931"/>
                <a:gd name="connsiteX1050" fmla="*/ 3396575 w 4593612"/>
                <a:gd name="connsiteY1050" fmla="*/ 1168254 h 1838931"/>
                <a:gd name="connsiteX1051" fmla="*/ 3396900 w 4593612"/>
                <a:gd name="connsiteY1051" fmla="*/ 1164023 h 1838931"/>
                <a:gd name="connsiteX1052" fmla="*/ 3408291 w 4593612"/>
                <a:gd name="connsiteY1052" fmla="*/ 1165325 h 1838931"/>
                <a:gd name="connsiteX1053" fmla="*/ 3404386 w 4593612"/>
                <a:gd name="connsiteY1053" fmla="*/ 1160118 h 1838931"/>
                <a:gd name="connsiteX1054" fmla="*/ 3409918 w 4593612"/>
                <a:gd name="connsiteY1054" fmla="*/ 1154585 h 1838931"/>
                <a:gd name="connsiteX1055" fmla="*/ 3420008 w 4593612"/>
                <a:gd name="connsiteY1055" fmla="*/ 1152307 h 1838931"/>
                <a:gd name="connsiteX1056" fmla="*/ 3443440 w 4593612"/>
                <a:gd name="connsiteY1056" fmla="*/ 1161094 h 1838931"/>
                <a:gd name="connsiteX1057" fmla="*/ 3458086 w 4593612"/>
                <a:gd name="connsiteY1057" fmla="*/ 1159467 h 1838931"/>
                <a:gd name="connsiteX1058" fmla="*/ 3476962 w 4593612"/>
                <a:gd name="connsiteY1058" fmla="*/ 1166301 h 1838931"/>
                <a:gd name="connsiteX1059" fmla="*/ 3478589 w 4593612"/>
                <a:gd name="connsiteY1059" fmla="*/ 1171183 h 1838931"/>
                <a:gd name="connsiteX1060" fmla="*/ 3494536 w 4593612"/>
                <a:gd name="connsiteY1060" fmla="*/ 1175739 h 1838931"/>
                <a:gd name="connsiteX1061" fmla="*/ 3476962 w 4593612"/>
                <a:gd name="connsiteY1061" fmla="*/ 1178994 h 1838931"/>
                <a:gd name="connsiteX1062" fmla="*/ 3461666 w 4593612"/>
                <a:gd name="connsiteY1062" fmla="*/ 1179645 h 1838931"/>
                <a:gd name="connsiteX1063" fmla="*/ 3469151 w 4593612"/>
                <a:gd name="connsiteY1063" fmla="*/ 1190059 h 1838931"/>
                <a:gd name="connsiteX1064" fmla="*/ 3496489 w 4593612"/>
                <a:gd name="connsiteY1064" fmla="*/ 1182574 h 1838931"/>
                <a:gd name="connsiteX1065" fmla="*/ 3510809 w 4593612"/>
                <a:gd name="connsiteY1065" fmla="*/ 1188107 h 1838931"/>
                <a:gd name="connsiteX1066" fmla="*/ 3514714 w 4593612"/>
                <a:gd name="connsiteY1066" fmla="*/ 1181597 h 1838931"/>
                <a:gd name="connsiteX1067" fmla="*/ 3521875 w 4593612"/>
                <a:gd name="connsiteY1067" fmla="*/ 1178994 h 1838931"/>
                <a:gd name="connsiteX1068" fmla="*/ 3524478 w 4593612"/>
                <a:gd name="connsiteY1068" fmla="*/ 1174438 h 1838931"/>
                <a:gd name="connsiteX1069" fmla="*/ 3530987 w 4593612"/>
                <a:gd name="connsiteY1069" fmla="*/ 1178017 h 1838931"/>
                <a:gd name="connsiteX1070" fmla="*/ 3542703 w 4593612"/>
                <a:gd name="connsiteY1070" fmla="*/ 1181923 h 1838931"/>
                <a:gd name="connsiteX1071" fmla="*/ 3553444 w 4593612"/>
                <a:gd name="connsiteY1071" fmla="*/ 1176065 h 1838931"/>
                <a:gd name="connsiteX1072" fmla="*/ 3576225 w 4593612"/>
                <a:gd name="connsiteY1072" fmla="*/ 1176716 h 1838931"/>
                <a:gd name="connsiteX1073" fmla="*/ 3575900 w 4593612"/>
                <a:gd name="connsiteY1073" fmla="*/ 1170532 h 1838931"/>
                <a:gd name="connsiteX1074" fmla="*/ 3567438 w 4593612"/>
                <a:gd name="connsiteY1074" fmla="*/ 1165325 h 1838931"/>
                <a:gd name="connsiteX1075" fmla="*/ 3557675 w 4593612"/>
                <a:gd name="connsiteY1075" fmla="*/ 1163047 h 1838931"/>
                <a:gd name="connsiteX1076" fmla="*/ 3556372 w 4593612"/>
                <a:gd name="connsiteY1076" fmla="*/ 1168579 h 1838931"/>
                <a:gd name="connsiteX1077" fmla="*/ 3551166 w 4593612"/>
                <a:gd name="connsiteY1077" fmla="*/ 1164999 h 1838931"/>
                <a:gd name="connsiteX1078" fmla="*/ 3544982 w 4593612"/>
                <a:gd name="connsiteY1078" fmla="*/ 1164999 h 1838931"/>
                <a:gd name="connsiteX1079" fmla="*/ 3552793 w 4593612"/>
                <a:gd name="connsiteY1079" fmla="*/ 1159467 h 1838931"/>
                <a:gd name="connsiteX1080" fmla="*/ 3548562 w 4593612"/>
                <a:gd name="connsiteY1080" fmla="*/ 1148076 h 1838931"/>
                <a:gd name="connsiteX1081" fmla="*/ 3555396 w 4593612"/>
                <a:gd name="connsiteY1081" fmla="*/ 1147099 h 1838931"/>
                <a:gd name="connsiteX1082" fmla="*/ 3557675 w 4593612"/>
                <a:gd name="connsiteY1082" fmla="*/ 1141892 h 1838931"/>
                <a:gd name="connsiteX1083" fmla="*/ 3575575 w 4593612"/>
                <a:gd name="connsiteY1083" fmla="*/ 1127247 h 1838931"/>
                <a:gd name="connsiteX1084" fmla="*/ 3595753 w 4593612"/>
                <a:gd name="connsiteY1084" fmla="*/ 1111300 h 1838931"/>
                <a:gd name="connsiteX1085" fmla="*/ 3600634 w 4593612"/>
                <a:gd name="connsiteY1085" fmla="*/ 1098281 h 1838931"/>
                <a:gd name="connsiteX1086" fmla="*/ 3616581 w 4593612"/>
                <a:gd name="connsiteY1086" fmla="*/ 1089169 h 1838931"/>
                <a:gd name="connsiteX1087" fmla="*/ 3616581 w 4593612"/>
                <a:gd name="connsiteY1087" fmla="*/ 1078754 h 1838931"/>
                <a:gd name="connsiteX1088" fmla="*/ 3635783 w 4593612"/>
                <a:gd name="connsiteY1088" fmla="*/ 1068665 h 1838931"/>
                <a:gd name="connsiteX1089" fmla="*/ 3653032 w 4593612"/>
                <a:gd name="connsiteY1089" fmla="*/ 1067038 h 1838931"/>
                <a:gd name="connsiteX1090" fmla="*/ 3676139 w 4593612"/>
                <a:gd name="connsiteY1090" fmla="*/ 1064109 h 1838931"/>
                <a:gd name="connsiteX1091" fmla="*/ 3686879 w 4593612"/>
                <a:gd name="connsiteY1091" fmla="*/ 1060203 h 1838931"/>
                <a:gd name="connsiteX1092" fmla="*/ 3697620 w 4593612"/>
                <a:gd name="connsiteY1092" fmla="*/ 1065085 h 1838931"/>
                <a:gd name="connsiteX1093" fmla="*/ 3697620 w 4593612"/>
                <a:gd name="connsiteY1093" fmla="*/ 1071594 h 1838931"/>
                <a:gd name="connsiteX1094" fmla="*/ 3719425 w 4593612"/>
                <a:gd name="connsiteY1094" fmla="*/ 1058902 h 1838931"/>
                <a:gd name="connsiteX1095" fmla="*/ 3723004 w 4593612"/>
                <a:gd name="connsiteY1095" fmla="*/ 1065411 h 1838931"/>
                <a:gd name="connsiteX1096" fmla="*/ 3718122 w 4593612"/>
                <a:gd name="connsiteY1096" fmla="*/ 1070293 h 1838931"/>
                <a:gd name="connsiteX1097" fmla="*/ 3716495 w 4593612"/>
                <a:gd name="connsiteY1097" fmla="*/ 1076476 h 1838931"/>
                <a:gd name="connsiteX1098" fmla="*/ 3712916 w 4593612"/>
                <a:gd name="connsiteY1098" fmla="*/ 1081683 h 1838931"/>
                <a:gd name="connsiteX1099" fmla="*/ 3711613 w 4593612"/>
                <a:gd name="connsiteY1099" fmla="*/ 1085589 h 1838931"/>
                <a:gd name="connsiteX1100" fmla="*/ 3701525 w 4593612"/>
                <a:gd name="connsiteY1100" fmla="*/ 1087216 h 1838931"/>
                <a:gd name="connsiteX1101" fmla="*/ 3708034 w 4593612"/>
                <a:gd name="connsiteY1101" fmla="*/ 1089494 h 1838931"/>
                <a:gd name="connsiteX1102" fmla="*/ 3711939 w 4593612"/>
                <a:gd name="connsiteY1102" fmla="*/ 1093725 h 1838931"/>
                <a:gd name="connsiteX1103" fmla="*/ 3705756 w 4593612"/>
                <a:gd name="connsiteY1103" fmla="*/ 1101536 h 1838931"/>
                <a:gd name="connsiteX1104" fmla="*/ 3721052 w 4593612"/>
                <a:gd name="connsiteY1104" fmla="*/ 1101536 h 1838931"/>
                <a:gd name="connsiteX1105" fmla="*/ 3716170 w 4593612"/>
                <a:gd name="connsiteY1105" fmla="*/ 1105441 h 1838931"/>
                <a:gd name="connsiteX1106" fmla="*/ 3718448 w 4593612"/>
                <a:gd name="connsiteY1106" fmla="*/ 1109998 h 1838931"/>
                <a:gd name="connsiteX1107" fmla="*/ 3714868 w 4593612"/>
                <a:gd name="connsiteY1107" fmla="*/ 1115856 h 1838931"/>
                <a:gd name="connsiteX1108" fmla="*/ 3733419 w 4593612"/>
                <a:gd name="connsiteY1108" fmla="*/ 1110323 h 1838931"/>
                <a:gd name="connsiteX1109" fmla="*/ 3736022 w 4593612"/>
                <a:gd name="connsiteY1109" fmla="*/ 1103163 h 1838931"/>
                <a:gd name="connsiteX1110" fmla="*/ 3743183 w 4593612"/>
                <a:gd name="connsiteY1110" fmla="*/ 1097956 h 1838931"/>
                <a:gd name="connsiteX1111" fmla="*/ 3779959 w 4593612"/>
                <a:gd name="connsiteY1111" fmla="*/ 1069967 h 1838931"/>
                <a:gd name="connsiteX1112" fmla="*/ 3786143 w 4593612"/>
                <a:gd name="connsiteY1112" fmla="*/ 1072896 h 1838931"/>
                <a:gd name="connsiteX1113" fmla="*/ 3791675 w 4593612"/>
                <a:gd name="connsiteY1113" fmla="*/ 1068340 h 1838931"/>
                <a:gd name="connsiteX1114" fmla="*/ 3796231 w 4593612"/>
                <a:gd name="connsiteY1114" fmla="*/ 1076476 h 1838931"/>
                <a:gd name="connsiteX1115" fmla="*/ 3804043 w 4593612"/>
                <a:gd name="connsiteY1115" fmla="*/ 1068014 h 1838931"/>
                <a:gd name="connsiteX1116" fmla="*/ 3795581 w 4593612"/>
                <a:gd name="connsiteY1116" fmla="*/ 1062482 h 1838931"/>
                <a:gd name="connsiteX1117" fmla="*/ 3805995 w 4593612"/>
                <a:gd name="connsiteY1117" fmla="*/ 1039049 h 1838931"/>
                <a:gd name="connsiteX1118" fmla="*/ 3804043 w 4593612"/>
                <a:gd name="connsiteY1118" fmla="*/ 1031889 h 1838931"/>
                <a:gd name="connsiteX1119" fmla="*/ 3830404 w 4593612"/>
                <a:gd name="connsiteY1119" fmla="*/ 1024729 h 1838931"/>
                <a:gd name="connsiteX1120" fmla="*/ 3837239 w 4593612"/>
                <a:gd name="connsiteY1120" fmla="*/ 1024729 h 1838931"/>
                <a:gd name="connsiteX1121" fmla="*/ 3844399 w 4593612"/>
                <a:gd name="connsiteY1121" fmla="*/ 1029936 h 1838931"/>
                <a:gd name="connsiteX1122" fmla="*/ 3855464 w 4593612"/>
                <a:gd name="connsiteY1122" fmla="*/ 1032540 h 1838931"/>
                <a:gd name="connsiteX1123" fmla="*/ 3868483 w 4593612"/>
                <a:gd name="connsiteY1123" fmla="*/ 1037747 h 1838931"/>
                <a:gd name="connsiteX1124" fmla="*/ 3857417 w 4593612"/>
                <a:gd name="connsiteY1124" fmla="*/ 1037096 h 1838931"/>
                <a:gd name="connsiteX1125" fmla="*/ 3860997 w 4593612"/>
                <a:gd name="connsiteY1125" fmla="*/ 1043605 h 1838931"/>
                <a:gd name="connsiteX1126" fmla="*/ 3851884 w 4593612"/>
                <a:gd name="connsiteY1126" fmla="*/ 1037096 h 1838931"/>
                <a:gd name="connsiteX1127" fmla="*/ 3840819 w 4593612"/>
                <a:gd name="connsiteY1127" fmla="*/ 1035794 h 1838931"/>
                <a:gd name="connsiteX1128" fmla="*/ 3827475 w 4593612"/>
                <a:gd name="connsiteY1128" fmla="*/ 1044907 h 1838931"/>
                <a:gd name="connsiteX1129" fmla="*/ 3826174 w 4593612"/>
                <a:gd name="connsiteY1129" fmla="*/ 1067363 h 1838931"/>
                <a:gd name="connsiteX1130" fmla="*/ 3819665 w 4593612"/>
                <a:gd name="connsiteY1130" fmla="*/ 1075825 h 1838931"/>
                <a:gd name="connsiteX1131" fmla="*/ 3825522 w 4593612"/>
                <a:gd name="connsiteY1131" fmla="*/ 1083636 h 1838931"/>
                <a:gd name="connsiteX1132" fmla="*/ 3821943 w 4593612"/>
                <a:gd name="connsiteY1132" fmla="*/ 1089169 h 1838931"/>
                <a:gd name="connsiteX1133" fmla="*/ 3813806 w 4593612"/>
                <a:gd name="connsiteY1133" fmla="*/ 1093400 h 1838931"/>
                <a:gd name="connsiteX1134" fmla="*/ 3814783 w 4593612"/>
                <a:gd name="connsiteY1134" fmla="*/ 1104140 h 1838931"/>
                <a:gd name="connsiteX1135" fmla="*/ 3800462 w 4593612"/>
                <a:gd name="connsiteY1135" fmla="*/ 1110323 h 1838931"/>
                <a:gd name="connsiteX1136" fmla="*/ 3784190 w 4593612"/>
                <a:gd name="connsiteY1136" fmla="*/ 1118134 h 1838931"/>
                <a:gd name="connsiteX1137" fmla="*/ 3767592 w 4593612"/>
                <a:gd name="connsiteY1137" fmla="*/ 1122040 h 1838931"/>
                <a:gd name="connsiteX1138" fmla="*/ 3764988 w 4593612"/>
                <a:gd name="connsiteY1138" fmla="*/ 1128874 h 1838931"/>
                <a:gd name="connsiteX1139" fmla="*/ 3751644 w 4593612"/>
                <a:gd name="connsiteY1139" fmla="*/ 1140916 h 1838931"/>
                <a:gd name="connsiteX1140" fmla="*/ 3732768 w 4593612"/>
                <a:gd name="connsiteY1140" fmla="*/ 1158165 h 1838931"/>
                <a:gd name="connsiteX1141" fmla="*/ 3711288 w 4593612"/>
                <a:gd name="connsiteY1141" fmla="*/ 1172810 h 1838931"/>
                <a:gd name="connsiteX1142" fmla="*/ 3691761 w 4593612"/>
                <a:gd name="connsiteY1142" fmla="*/ 1203728 h 1838931"/>
                <a:gd name="connsiteX1143" fmla="*/ 3678092 w 4593612"/>
                <a:gd name="connsiteY1143" fmla="*/ 1212841 h 1838931"/>
                <a:gd name="connsiteX1144" fmla="*/ 3665399 w 4593612"/>
                <a:gd name="connsiteY1144" fmla="*/ 1220652 h 1838931"/>
                <a:gd name="connsiteX1145" fmla="*/ 3666050 w 4593612"/>
                <a:gd name="connsiteY1145" fmla="*/ 1227161 h 1838931"/>
                <a:gd name="connsiteX1146" fmla="*/ 3659541 w 4593612"/>
                <a:gd name="connsiteY1146" fmla="*/ 1223581 h 1838931"/>
                <a:gd name="connsiteX1147" fmla="*/ 3646849 w 4593612"/>
                <a:gd name="connsiteY1147" fmla="*/ 1224232 h 1838931"/>
                <a:gd name="connsiteX1148" fmla="*/ 3642617 w 4593612"/>
                <a:gd name="connsiteY1148" fmla="*/ 1231066 h 1838931"/>
                <a:gd name="connsiteX1149" fmla="*/ 3621138 w 4593612"/>
                <a:gd name="connsiteY1149" fmla="*/ 1234646 h 1838931"/>
                <a:gd name="connsiteX1150" fmla="*/ 3627972 w 4593612"/>
                <a:gd name="connsiteY1150" fmla="*/ 1248641 h 1838931"/>
                <a:gd name="connsiteX1151" fmla="*/ 3621463 w 4593612"/>
                <a:gd name="connsiteY1151" fmla="*/ 1264263 h 1838931"/>
                <a:gd name="connsiteX1152" fmla="*/ 3615930 w 4593612"/>
                <a:gd name="connsiteY1152" fmla="*/ 1260357 h 1838931"/>
                <a:gd name="connsiteX1153" fmla="*/ 3598356 w 4593612"/>
                <a:gd name="connsiteY1153" fmla="*/ 1277932 h 1838931"/>
                <a:gd name="connsiteX1154" fmla="*/ 3589894 w 4593612"/>
                <a:gd name="connsiteY1154" fmla="*/ 1309501 h 1838931"/>
                <a:gd name="connsiteX1155" fmla="*/ 3588267 w 4593612"/>
                <a:gd name="connsiteY1155" fmla="*/ 1346928 h 1838931"/>
                <a:gd name="connsiteX1156" fmla="*/ 3594776 w 4593612"/>
                <a:gd name="connsiteY1156" fmla="*/ 1379798 h 1838931"/>
                <a:gd name="connsiteX1157" fmla="*/ 3601285 w 4593612"/>
                <a:gd name="connsiteY1157" fmla="*/ 1412344 h 1838931"/>
                <a:gd name="connsiteX1158" fmla="*/ 3604540 w 4593612"/>
                <a:gd name="connsiteY1158" fmla="*/ 1431220 h 1838931"/>
                <a:gd name="connsiteX1159" fmla="*/ 3611049 w 4593612"/>
                <a:gd name="connsiteY1159" fmla="*/ 1436427 h 1838931"/>
                <a:gd name="connsiteX1160" fmla="*/ 3612025 w 4593612"/>
                <a:gd name="connsiteY1160" fmla="*/ 1452375 h 1838931"/>
                <a:gd name="connsiteX1161" fmla="*/ 3614629 w 4593612"/>
                <a:gd name="connsiteY1161" fmla="*/ 1483943 h 1838931"/>
                <a:gd name="connsiteX1162" fmla="*/ 3619185 w 4593612"/>
                <a:gd name="connsiteY1162" fmla="*/ 1488174 h 1838931"/>
                <a:gd name="connsiteX1163" fmla="*/ 3617558 w 4593612"/>
                <a:gd name="connsiteY1163" fmla="*/ 1500216 h 1838931"/>
                <a:gd name="connsiteX1164" fmla="*/ 3640339 w 4593612"/>
                <a:gd name="connsiteY1164" fmla="*/ 1481014 h 1838931"/>
                <a:gd name="connsiteX1165" fmla="*/ 3655311 w 4593612"/>
                <a:gd name="connsiteY1165" fmla="*/ 1462138 h 1838931"/>
                <a:gd name="connsiteX1166" fmla="*/ 3669956 w 4593612"/>
                <a:gd name="connsiteY1166" fmla="*/ 1445866 h 1838931"/>
                <a:gd name="connsiteX1167" fmla="*/ 3667677 w 4593612"/>
                <a:gd name="connsiteY1167" fmla="*/ 1435776 h 1838931"/>
                <a:gd name="connsiteX1168" fmla="*/ 3672234 w 4593612"/>
                <a:gd name="connsiteY1168" fmla="*/ 1431871 h 1838931"/>
                <a:gd name="connsiteX1169" fmla="*/ 3672234 w 4593612"/>
                <a:gd name="connsiteY1169" fmla="*/ 1426013 h 1838931"/>
                <a:gd name="connsiteX1170" fmla="*/ 3685577 w 4593612"/>
                <a:gd name="connsiteY1170" fmla="*/ 1415598 h 1838931"/>
                <a:gd name="connsiteX1171" fmla="*/ 3703803 w 4593612"/>
                <a:gd name="connsiteY1171" fmla="*/ 1408764 h 1838931"/>
                <a:gd name="connsiteX1172" fmla="*/ 3704454 w 4593612"/>
                <a:gd name="connsiteY1172" fmla="*/ 1412995 h 1838931"/>
                <a:gd name="connsiteX1173" fmla="*/ 3712916 w 4593612"/>
                <a:gd name="connsiteY1173" fmla="*/ 1415598 h 1838931"/>
                <a:gd name="connsiteX1174" fmla="*/ 3706407 w 4593612"/>
                <a:gd name="connsiteY1174" fmla="*/ 1401604 h 1838931"/>
                <a:gd name="connsiteX1175" fmla="*/ 3710312 w 4593612"/>
                <a:gd name="connsiteY1175" fmla="*/ 1400302 h 1838931"/>
                <a:gd name="connsiteX1176" fmla="*/ 3707383 w 4593612"/>
                <a:gd name="connsiteY1176" fmla="*/ 1390538 h 1838931"/>
                <a:gd name="connsiteX1177" fmla="*/ 3712265 w 4593612"/>
                <a:gd name="connsiteY1177" fmla="*/ 1375568 h 1838931"/>
                <a:gd name="connsiteX1178" fmla="*/ 3731792 w 4593612"/>
                <a:gd name="connsiteY1178" fmla="*/ 1361248 h 1838931"/>
                <a:gd name="connsiteX1179" fmla="*/ 3740579 w 4593612"/>
                <a:gd name="connsiteY1179" fmla="*/ 1359295 h 1838931"/>
                <a:gd name="connsiteX1180" fmla="*/ 3746763 w 4593612"/>
                <a:gd name="connsiteY1180" fmla="*/ 1361899 h 1838931"/>
                <a:gd name="connsiteX1181" fmla="*/ 3756526 w 4593612"/>
                <a:gd name="connsiteY1181" fmla="*/ 1360922 h 1838931"/>
                <a:gd name="connsiteX1182" fmla="*/ 3768894 w 4593612"/>
                <a:gd name="connsiteY1182" fmla="*/ 1354088 h 1838931"/>
                <a:gd name="connsiteX1183" fmla="*/ 3771497 w 4593612"/>
                <a:gd name="connsiteY1183" fmla="*/ 1347579 h 1838931"/>
                <a:gd name="connsiteX1184" fmla="*/ 3762059 w 4593612"/>
                <a:gd name="connsiteY1184" fmla="*/ 1337164 h 1838931"/>
                <a:gd name="connsiteX1185" fmla="*/ 3761734 w 4593612"/>
                <a:gd name="connsiteY1185" fmla="*/ 1330004 h 1838931"/>
                <a:gd name="connsiteX1186" fmla="*/ 3760757 w 4593612"/>
                <a:gd name="connsiteY1186" fmla="*/ 1317637 h 1838931"/>
                <a:gd name="connsiteX1187" fmla="*/ 3767266 w 4593612"/>
                <a:gd name="connsiteY1187" fmla="*/ 1299737 h 1838931"/>
                <a:gd name="connsiteX1188" fmla="*/ 3779959 w 4593612"/>
                <a:gd name="connsiteY1188" fmla="*/ 1293553 h 1838931"/>
                <a:gd name="connsiteX1189" fmla="*/ 3777030 w 4593612"/>
                <a:gd name="connsiteY1189" fmla="*/ 1287044 h 1838931"/>
                <a:gd name="connsiteX1190" fmla="*/ 3790374 w 4593612"/>
                <a:gd name="connsiteY1190" fmla="*/ 1283464 h 1838931"/>
                <a:gd name="connsiteX1191" fmla="*/ 3797208 w 4593612"/>
                <a:gd name="connsiteY1191" fmla="*/ 1287044 h 1838931"/>
                <a:gd name="connsiteX1192" fmla="*/ 3785817 w 4593612"/>
                <a:gd name="connsiteY1192" fmla="*/ 1294855 h 1838931"/>
                <a:gd name="connsiteX1193" fmla="*/ 3792326 w 4593612"/>
                <a:gd name="connsiteY1193" fmla="*/ 1302015 h 1838931"/>
                <a:gd name="connsiteX1194" fmla="*/ 3805344 w 4593612"/>
                <a:gd name="connsiteY1194" fmla="*/ 1296157 h 1838931"/>
                <a:gd name="connsiteX1195" fmla="*/ 3802090 w 4593612"/>
                <a:gd name="connsiteY1195" fmla="*/ 1274677 h 1838931"/>
                <a:gd name="connsiteX1196" fmla="*/ 3791024 w 4593612"/>
                <a:gd name="connsiteY1196" fmla="*/ 1272399 h 1838931"/>
                <a:gd name="connsiteX1197" fmla="*/ 3790374 w 4593612"/>
                <a:gd name="connsiteY1197" fmla="*/ 1247990 h 1838931"/>
                <a:gd name="connsiteX1198" fmla="*/ 3801113 w 4593612"/>
                <a:gd name="connsiteY1198" fmla="*/ 1232043 h 1838931"/>
                <a:gd name="connsiteX1199" fmla="*/ 3787119 w 4593612"/>
                <a:gd name="connsiteY1199" fmla="*/ 1225208 h 1838931"/>
                <a:gd name="connsiteX1200" fmla="*/ 3782888 w 4593612"/>
                <a:gd name="connsiteY1200" fmla="*/ 1227486 h 1838931"/>
                <a:gd name="connsiteX1201" fmla="*/ 3781261 w 4593612"/>
                <a:gd name="connsiteY1201" fmla="*/ 1233345 h 1838931"/>
                <a:gd name="connsiteX1202" fmla="*/ 3776379 w 4593612"/>
                <a:gd name="connsiteY1202" fmla="*/ 1236274 h 1838931"/>
                <a:gd name="connsiteX1203" fmla="*/ 3777356 w 4593612"/>
                <a:gd name="connsiteY1203" fmla="*/ 1231066 h 1838931"/>
                <a:gd name="connsiteX1204" fmla="*/ 3767266 w 4593612"/>
                <a:gd name="connsiteY1204" fmla="*/ 1221954 h 1838931"/>
                <a:gd name="connsiteX1205" fmla="*/ 3768894 w 4593612"/>
                <a:gd name="connsiteY1205" fmla="*/ 1215445 h 1838931"/>
                <a:gd name="connsiteX1206" fmla="*/ 3773775 w 4593612"/>
                <a:gd name="connsiteY1206" fmla="*/ 1206332 h 1838931"/>
                <a:gd name="connsiteX1207" fmla="*/ 3780610 w 4593612"/>
                <a:gd name="connsiteY1207" fmla="*/ 1195267 h 1838931"/>
                <a:gd name="connsiteX1208" fmla="*/ 3794279 w 4593612"/>
                <a:gd name="connsiteY1208" fmla="*/ 1183225 h 1838931"/>
                <a:gd name="connsiteX1209" fmla="*/ 3791675 w 4593612"/>
                <a:gd name="connsiteY1209" fmla="*/ 1179645 h 1838931"/>
                <a:gd name="connsiteX1210" fmla="*/ 3793953 w 4593612"/>
                <a:gd name="connsiteY1210" fmla="*/ 1175739 h 1838931"/>
                <a:gd name="connsiteX1211" fmla="*/ 3802090 w 4593612"/>
                <a:gd name="connsiteY1211" fmla="*/ 1178017 h 1838931"/>
                <a:gd name="connsiteX1212" fmla="*/ 3799161 w 4593612"/>
                <a:gd name="connsiteY1212" fmla="*/ 1171508 h 1838931"/>
                <a:gd name="connsiteX1213" fmla="*/ 3805995 w 4593612"/>
                <a:gd name="connsiteY1213" fmla="*/ 1165976 h 1838931"/>
                <a:gd name="connsiteX1214" fmla="*/ 3802740 w 4593612"/>
                <a:gd name="connsiteY1214" fmla="*/ 1157839 h 1838931"/>
                <a:gd name="connsiteX1215" fmla="*/ 3807948 w 4593612"/>
                <a:gd name="connsiteY1215" fmla="*/ 1148076 h 1838931"/>
                <a:gd name="connsiteX1216" fmla="*/ 3815433 w 4593612"/>
                <a:gd name="connsiteY1216" fmla="*/ 1143194 h 1838931"/>
                <a:gd name="connsiteX1217" fmla="*/ 3814131 w 4593612"/>
                <a:gd name="connsiteY1217" fmla="*/ 1138312 h 1838931"/>
                <a:gd name="connsiteX1218" fmla="*/ 3826824 w 4593612"/>
                <a:gd name="connsiteY1218" fmla="*/ 1139614 h 1838931"/>
                <a:gd name="connsiteX1219" fmla="*/ 3824871 w 4593612"/>
                <a:gd name="connsiteY1219" fmla="*/ 1146123 h 1838931"/>
                <a:gd name="connsiteX1220" fmla="*/ 3828777 w 4593612"/>
                <a:gd name="connsiteY1220" fmla="*/ 1146774 h 1838931"/>
                <a:gd name="connsiteX1221" fmla="*/ 3831380 w 4593612"/>
                <a:gd name="connsiteY1221" fmla="*/ 1141892 h 1838931"/>
                <a:gd name="connsiteX1222" fmla="*/ 3840493 w 4593612"/>
                <a:gd name="connsiteY1222" fmla="*/ 1138312 h 1838931"/>
                <a:gd name="connsiteX1223" fmla="*/ 3845701 w 4593612"/>
                <a:gd name="connsiteY1223" fmla="*/ 1146449 h 1838931"/>
                <a:gd name="connsiteX1224" fmla="*/ 3850583 w 4593612"/>
                <a:gd name="connsiteY1224" fmla="*/ 1148076 h 1838931"/>
                <a:gd name="connsiteX1225" fmla="*/ 3858719 w 4593612"/>
                <a:gd name="connsiteY1225" fmla="*/ 1141892 h 1838931"/>
                <a:gd name="connsiteX1226" fmla="*/ 3858067 w 4593612"/>
                <a:gd name="connsiteY1226" fmla="*/ 1137661 h 1838931"/>
                <a:gd name="connsiteX1227" fmla="*/ 3879222 w 4593612"/>
                <a:gd name="connsiteY1227" fmla="*/ 1128549 h 1838931"/>
                <a:gd name="connsiteX1228" fmla="*/ 3892240 w 4593612"/>
                <a:gd name="connsiteY1228" fmla="*/ 1120087 h 1838931"/>
                <a:gd name="connsiteX1229" fmla="*/ 3888660 w 4593612"/>
                <a:gd name="connsiteY1229" fmla="*/ 1126270 h 1838931"/>
                <a:gd name="connsiteX1230" fmla="*/ 3888985 w 4593612"/>
                <a:gd name="connsiteY1230" fmla="*/ 1133430 h 1838931"/>
                <a:gd name="connsiteX1231" fmla="*/ 3885080 w 4593612"/>
                <a:gd name="connsiteY1231" fmla="*/ 1138963 h 1838931"/>
                <a:gd name="connsiteX1232" fmla="*/ 3888010 w 4593612"/>
                <a:gd name="connsiteY1232" fmla="*/ 1148401 h 1838931"/>
                <a:gd name="connsiteX1233" fmla="*/ 3904933 w 4593612"/>
                <a:gd name="connsiteY1233" fmla="*/ 1129525 h 1838931"/>
                <a:gd name="connsiteX1234" fmla="*/ 3929667 w 4593612"/>
                <a:gd name="connsiteY1234" fmla="*/ 1117483 h 1838931"/>
                <a:gd name="connsiteX1235" fmla="*/ 3945289 w 4593612"/>
                <a:gd name="connsiteY1235" fmla="*/ 1117483 h 1838931"/>
                <a:gd name="connsiteX1236" fmla="*/ 3969698 w 4593612"/>
                <a:gd name="connsiteY1236" fmla="*/ 1114554 h 1838931"/>
                <a:gd name="connsiteX1237" fmla="*/ 3973603 w 4593612"/>
                <a:gd name="connsiteY1237" fmla="*/ 1117483 h 1838931"/>
                <a:gd name="connsiteX1238" fmla="*/ 3984343 w 4593612"/>
                <a:gd name="connsiteY1238" fmla="*/ 1122690 h 1838931"/>
                <a:gd name="connsiteX1239" fmla="*/ 3984994 w 4593612"/>
                <a:gd name="connsiteY1239" fmla="*/ 1127898 h 1838931"/>
                <a:gd name="connsiteX1240" fmla="*/ 3991503 w 4593612"/>
                <a:gd name="connsiteY1240" fmla="*/ 1130827 h 1838931"/>
                <a:gd name="connsiteX1241" fmla="*/ 3988574 w 4593612"/>
                <a:gd name="connsiteY1241" fmla="*/ 1133756 h 1838931"/>
                <a:gd name="connsiteX1242" fmla="*/ 3991178 w 4593612"/>
                <a:gd name="connsiteY1242" fmla="*/ 1138963 h 1838931"/>
                <a:gd name="connsiteX1243" fmla="*/ 3998989 w 4593612"/>
                <a:gd name="connsiteY1243" fmla="*/ 1144496 h 1838931"/>
                <a:gd name="connsiteX1244" fmla="*/ 4003871 w 4593612"/>
                <a:gd name="connsiteY1244" fmla="*/ 1142869 h 1838931"/>
                <a:gd name="connsiteX1245" fmla="*/ 4006149 w 4593612"/>
                <a:gd name="connsiteY1245" fmla="*/ 1130501 h 1838931"/>
                <a:gd name="connsiteX1246" fmla="*/ 4010055 w 4593612"/>
                <a:gd name="connsiteY1246" fmla="*/ 1128549 h 1838931"/>
                <a:gd name="connsiteX1247" fmla="*/ 4008752 w 4593612"/>
                <a:gd name="connsiteY1247" fmla="*/ 1124643 h 1838931"/>
                <a:gd name="connsiteX1248" fmla="*/ 4013634 w 4593612"/>
                <a:gd name="connsiteY1248" fmla="*/ 1120738 h 1838931"/>
                <a:gd name="connsiteX1249" fmla="*/ 4039020 w 4593612"/>
                <a:gd name="connsiteY1249" fmla="*/ 1109021 h 1838931"/>
                <a:gd name="connsiteX1250" fmla="*/ 4052364 w 4593612"/>
                <a:gd name="connsiteY1250" fmla="*/ 1099258 h 1838931"/>
                <a:gd name="connsiteX1251" fmla="*/ 4048133 w 4593612"/>
                <a:gd name="connsiteY1251" fmla="*/ 1095352 h 1838931"/>
                <a:gd name="connsiteX1252" fmla="*/ 4054642 w 4593612"/>
                <a:gd name="connsiteY1252" fmla="*/ 1095352 h 1838931"/>
                <a:gd name="connsiteX1253" fmla="*/ 4059848 w 4593612"/>
                <a:gd name="connsiteY1253" fmla="*/ 1094702 h 1838931"/>
                <a:gd name="connsiteX1254" fmla="*/ 4057245 w 4593612"/>
                <a:gd name="connsiteY1254" fmla="*/ 1090471 h 1838931"/>
                <a:gd name="connsiteX1255" fmla="*/ 4065056 w 4593612"/>
                <a:gd name="connsiteY1255" fmla="*/ 1088518 h 1838931"/>
                <a:gd name="connsiteX1256" fmla="*/ 4067334 w 4593612"/>
                <a:gd name="connsiteY1256" fmla="*/ 1085263 h 1838931"/>
                <a:gd name="connsiteX1257" fmla="*/ 4072867 w 4593612"/>
                <a:gd name="connsiteY1257" fmla="*/ 1085263 h 1838931"/>
                <a:gd name="connsiteX1258" fmla="*/ 4068636 w 4593612"/>
                <a:gd name="connsiteY1258" fmla="*/ 1081358 h 1838931"/>
                <a:gd name="connsiteX1259" fmla="*/ 4072542 w 4593612"/>
                <a:gd name="connsiteY1259" fmla="*/ 1078429 h 1838931"/>
                <a:gd name="connsiteX1260" fmla="*/ 4082956 w 4593612"/>
                <a:gd name="connsiteY1260" fmla="*/ 1076151 h 1838931"/>
                <a:gd name="connsiteX1261" fmla="*/ 4089465 w 4593612"/>
                <a:gd name="connsiteY1261" fmla="*/ 1074198 h 1838931"/>
                <a:gd name="connsiteX1262" fmla="*/ 4091418 w 4593612"/>
                <a:gd name="connsiteY1262" fmla="*/ 1066062 h 1838931"/>
                <a:gd name="connsiteX1263" fmla="*/ 4096300 w 4593612"/>
                <a:gd name="connsiteY1263" fmla="*/ 1068665 h 1838931"/>
                <a:gd name="connsiteX1264" fmla="*/ 4106714 w 4593612"/>
                <a:gd name="connsiteY1264" fmla="*/ 1061831 h 1838931"/>
                <a:gd name="connsiteX1265" fmla="*/ 4115175 w 4593612"/>
                <a:gd name="connsiteY1265" fmla="*/ 1064434 h 1838931"/>
                <a:gd name="connsiteX1266" fmla="*/ 4121360 w 4593612"/>
                <a:gd name="connsiteY1266" fmla="*/ 1062156 h 1838931"/>
                <a:gd name="connsiteX1267" fmla="*/ 4119082 w 4593612"/>
                <a:gd name="connsiteY1267" fmla="*/ 1057925 h 1838931"/>
                <a:gd name="connsiteX1268" fmla="*/ 4125265 w 4593612"/>
                <a:gd name="connsiteY1268" fmla="*/ 1055973 h 1838931"/>
                <a:gd name="connsiteX1269" fmla="*/ 4136005 w 4593612"/>
                <a:gd name="connsiteY1269" fmla="*/ 1054345 h 1838931"/>
                <a:gd name="connsiteX1270" fmla="*/ 4138934 w 4593612"/>
                <a:gd name="connsiteY1270" fmla="*/ 1048162 h 1838931"/>
                <a:gd name="connsiteX1271" fmla="*/ 4162366 w 4593612"/>
                <a:gd name="connsiteY1271" fmla="*/ 1040351 h 1838931"/>
                <a:gd name="connsiteX1272" fmla="*/ 4178314 w 4593612"/>
                <a:gd name="connsiteY1272" fmla="*/ 1033191 h 1838931"/>
                <a:gd name="connsiteX1273" fmla="*/ 4187752 w 4593612"/>
                <a:gd name="connsiteY1273" fmla="*/ 1031238 h 1838931"/>
                <a:gd name="connsiteX1274" fmla="*/ 4185148 w 4593612"/>
                <a:gd name="connsiteY1274" fmla="*/ 1027007 h 1838931"/>
                <a:gd name="connsiteX1275" fmla="*/ 4187101 w 4593612"/>
                <a:gd name="connsiteY1275" fmla="*/ 1024078 h 1838931"/>
                <a:gd name="connsiteX1276" fmla="*/ 4187101 w 4593612"/>
                <a:gd name="connsiteY1276" fmla="*/ 1017895 h 1838931"/>
                <a:gd name="connsiteX1277" fmla="*/ 4191657 w 4593612"/>
                <a:gd name="connsiteY1277" fmla="*/ 1021475 h 1838931"/>
                <a:gd name="connsiteX1278" fmla="*/ 4199468 w 4593612"/>
                <a:gd name="connsiteY1278" fmla="*/ 1021149 h 1838931"/>
                <a:gd name="connsiteX1279" fmla="*/ 4195888 w 4593612"/>
                <a:gd name="connsiteY1279" fmla="*/ 1025054 h 1838931"/>
                <a:gd name="connsiteX1280" fmla="*/ 4195888 w 4593612"/>
                <a:gd name="connsiteY1280" fmla="*/ 1031238 h 1838931"/>
                <a:gd name="connsiteX1281" fmla="*/ 4215090 w 4593612"/>
                <a:gd name="connsiteY1281" fmla="*/ 1032540 h 1838931"/>
                <a:gd name="connsiteX1282" fmla="*/ 4229410 w 4593612"/>
                <a:gd name="connsiteY1282" fmla="*/ 1038073 h 1838931"/>
                <a:gd name="connsiteX1283" fmla="*/ 4246008 w 4593612"/>
                <a:gd name="connsiteY1283" fmla="*/ 1044256 h 1838931"/>
                <a:gd name="connsiteX1284" fmla="*/ 4246984 w 4593612"/>
                <a:gd name="connsiteY1284" fmla="*/ 1037422 h 1838931"/>
                <a:gd name="connsiteX1285" fmla="*/ 4252518 w 4593612"/>
                <a:gd name="connsiteY1285" fmla="*/ 1032214 h 1838931"/>
                <a:gd name="connsiteX1286" fmla="*/ 4259352 w 4593612"/>
                <a:gd name="connsiteY1286" fmla="*/ 1028960 h 1838931"/>
                <a:gd name="connsiteX1287" fmla="*/ 4258050 w 4593612"/>
                <a:gd name="connsiteY1287" fmla="*/ 1024729 h 1838931"/>
                <a:gd name="connsiteX1288" fmla="*/ 4257724 w 4593612"/>
                <a:gd name="connsiteY1288" fmla="*/ 1020173 h 1838931"/>
                <a:gd name="connsiteX1289" fmla="*/ 4250890 w 4593612"/>
                <a:gd name="connsiteY1289" fmla="*/ 1015291 h 1838931"/>
                <a:gd name="connsiteX1290" fmla="*/ 4254470 w 4593612"/>
                <a:gd name="connsiteY1290" fmla="*/ 1006829 h 1838931"/>
                <a:gd name="connsiteX1291" fmla="*/ 4250890 w 4593612"/>
                <a:gd name="connsiteY1291" fmla="*/ 1003575 h 1838931"/>
                <a:gd name="connsiteX1292" fmla="*/ 4240801 w 4593612"/>
                <a:gd name="connsiteY1292" fmla="*/ 999669 h 1838931"/>
                <a:gd name="connsiteX1293" fmla="*/ 4238523 w 4593612"/>
                <a:gd name="connsiteY1293" fmla="*/ 993486 h 1838931"/>
                <a:gd name="connsiteX1294" fmla="*/ 4233315 w 4593612"/>
                <a:gd name="connsiteY1294" fmla="*/ 995113 h 1838931"/>
                <a:gd name="connsiteX1295" fmla="*/ 4233641 w 4593612"/>
                <a:gd name="connsiteY1295" fmla="*/ 987953 h 1838931"/>
                <a:gd name="connsiteX1296" fmla="*/ 4224202 w 4593612"/>
                <a:gd name="connsiteY1296" fmla="*/ 988604 h 1838931"/>
                <a:gd name="connsiteX1297" fmla="*/ 4223227 w 4593612"/>
                <a:gd name="connsiteY1297" fmla="*/ 983722 h 1838931"/>
                <a:gd name="connsiteX1298" fmla="*/ 4235593 w 4593612"/>
                <a:gd name="connsiteY1298" fmla="*/ 983396 h 1838931"/>
                <a:gd name="connsiteX1299" fmla="*/ 4234618 w 4593612"/>
                <a:gd name="connsiteY1299" fmla="*/ 977864 h 1838931"/>
                <a:gd name="connsiteX1300" fmla="*/ 4233641 w 4593612"/>
                <a:gd name="connsiteY1300" fmla="*/ 971029 h 1838931"/>
                <a:gd name="connsiteX1301" fmla="*/ 4228759 w 4593612"/>
                <a:gd name="connsiteY1301" fmla="*/ 970053 h 1838931"/>
                <a:gd name="connsiteX1302" fmla="*/ 4229410 w 4593612"/>
                <a:gd name="connsiteY1302" fmla="*/ 964520 h 1838931"/>
                <a:gd name="connsiteX1303" fmla="*/ 4224854 w 4593612"/>
                <a:gd name="connsiteY1303" fmla="*/ 954757 h 1838931"/>
                <a:gd name="connsiteX1304" fmla="*/ 4217693 w 4593612"/>
                <a:gd name="connsiteY1304" fmla="*/ 958662 h 1838931"/>
                <a:gd name="connsiteX1305" fmla="*/ 4201746 w 4593612"/>
                <a:gd name="connsiteY1305" fmla="*/ 952153 h 1838931"/>
                <a:gd name="connsiteX1306" fmla="*/ 4197841 w 4593612"/>
                <a:gd name="connsiteY1306" fmla="*/ 938809 h 1838931"/>
                <a:gd name="connsiteX1307" fmla="*/ 4193610 w 4593612"/>
                <a:gd name="connsiteY1307" fmla="*/ 935555 h 1838931"/>
                <a:gd name="connsiteX1308" fmla="*/ 4184172 w 4593612"/>
                <a:gd name="connsiteY1308" fmla="*/ 939460 h 1838931"/>
                <a:gd name="connsiteX1309" fmla="*/ 4172130 w 4593612"/>
                <a:gd name="connsiteY1309" fmla="*/ 938158 h 1838931"/>
                <a:gd name="connsiteX1310" fmla="*/ 4165946 w 4593612"/>
                <a:gd name="connsiteY1310" fmla="*/ 941738 h 1838931"/>
                <a:gd name="connsiteX1311" fmla="*/ 4159112 w 4593612"/>
                <a:gd name="connsiteY1311" fmla="*/ 945318 h 1838931"/>
                <a:gd name="connsiteX1312" fmla="*/ 4159437 w 4593612"/>
                <a:gd name="connsiteY1312" fmla="*/ 940437 h 1838931"/>
                <a:gd name="connsiteX1313" fmla="*/ 4163668 w 4593612"/>
                <a:gd name="connsiteY1313" fmla="*/ 936857 h 1838931"/>
                <a:gd name="connsiteX1314" fmla="*/ 4161390 w 4593612"/>
                <a:gd name="connsiteY1314" fmla="*/ 932951 h 1838931"/>
                <a:gd name="connsiteX1315" fmla="*/ 4155532 w 4593612"/>
                <a:gd name="connsiteY1315" fmla="*/ 925791 h 1838931"/>
                <a:gd name="connsiteX1316" fmla="*/ 4164645 w 4593612"/>
                <a:gd name="connsiteY1316" fmla="*/ 925466 h 1838931"/>
                <a:gd name="connsiteX1317" fmla="*/ 4171479 w 4593612"/>
                <a:gd name="connsiteY1317" fmla="*/ 930022 h 1838931"/>
                <a:gd name="connsiteX1318" fmla="*/ 4177337 w 4593612"/>
                <a:gd name="connsiteY1318" fmla="*/ 927418 h 1838931"/>
                <a:gd name="connsiteX1319" fmla="*/ 4188077 w 4593612"/>
                <a:gd name="connsiteY1319" fmla="*/ 930022 h 1838931"/>
                <a:gd name="connsiteX1320" fmla="*/ 4189379 w 4593612"/>
                <a:gd name="connsiteY1320" fmla="*/ 926442 h 1838931"/>
                <a:gd name="connsiteX1321" fmla="*/ 4182870 w 4593612"/>
                <a:gd name="connsiteY1321" fmla="*/ 922862 h 1838931"/>
                <a:gd name="connsiteX1322" fmla="*/ 4177337 w 4593612"/>
                <a:gd name="connsiteY1322" fmla="*/ 923188 h 1838931"/>
                <a:gd name="connsiteX1323" fmla="*/ 4171805 w 4593612"/>
                <a:gd name="connsiteY1323" fmla="*/ 921886 h 1838931"/>
                <a:gd name="connsiteX1324" fmla="*/ 4168550 w 4593612"/>
                <a:gd name="connsiteY1324" fmla="*/ 917329 h 1838931"/>
                <a:gd name="connsiteX1325" fmla="*/ 4177988 w 4593612"/>
                <a:gd name="connsiteY1325" fmla="*/ 919282 h 1838931"/>
                <a:gd name="connsiteX1326" fmla="*/ 4185148 w 4593612"/>
                <a:gd name="connsiteY1326" fmla="*/ 917655 h 1838931"/>
                <a:gd name="connsiteX1327" fmla="*/ 4192309 w 4593612"/>
                <a:gd name="connsiteY1327" fmla="*/ 921886 h 1838931"/>
                <a:gd name="connsiteX1328" fmla="*/ 4198492 w 4593612"/>
                <a:gd name="connsiteY1328" fmla="*/ 925466 h 1838931"/>
                <a:gd name="connsiteX1329" fmla="*/ 4199143 w 4593612"/>
                <a:gd name="connsiteY1329" fmla="*/ 930022 h 1838931"/>
                <a:gd name="connsiteX1330" fmla="*/ 4205001 w 4593612"/>
                <a:gd name="connsiteY1330" fmla="*/ 935555 h 1838931"/>
                <a:gd name="connsiteX1331" fmla="*/ 4215741 w 4593612"/>
                <a:gd name="connsiteY1331" fmla="*/ 936531 h 1838931"/>
                <a:gd name="connsiteX1332" fmla="*/ 4235268 w 4593612"/>
                <a:gd name="connsiteY1332" fmla="*/ 930348 h 1838931"/>
                <a:gd name="connsiteX1333" fmla="*/ 4261630 w 4593612"/>
                <a:gd name="connsiteY1333" fmla="*/ 924489 h 1838931"/>
                <a:gd name="connsiteX1334" fmla="*/ 4269115 w 4593612"/>
                <a:gd name="connsiteY1334" fmla="*/ 918306 h 1838931"/>
                <a:gd name="connsiteX1335" fmla="*/ 4278879 w 4593612"/>
                <a:gd name="connsiteY1335" fmla="*/ 915702 h 1838931"/>
                <a:gd name="connsiteX1336" fmla="*/ 4282133 w 4593612"/>
                <a:gd name="connsiteY1336" fmla="*/ 907566 h 1838931"/>
                <a:gd name="connsiteX1337" fmla="*/ 4268464 w 4593612"/>
                <a:gd name="connsiteY1337" fmla="*/ 908868 h 1838931"/>
                <a:gd name="connsiteX1338" fmla="*/ 4264559 w 4593612"/>
                <a:gd name="connsiteY1338" fmla="*/ 905939 h 1838931"/>
                <a:gd name="connsiteX1339" fmla="*/ 4287341 w 4593612"/>
                <a:gd name="connsiteY1339" fmla="*/ 896826 h 1838931"/>
                <a:gd name="connsiteX1340" fmla="*/ 4287992 w 4593612"/>
                <a:gd name="connsiteY1340" fmla="*/ 893897 h 1838931"/>
                <a:gd name="connsiteX1341" fmla="*/ 4276926 w 4593612"/>
                <a:gd name="connsiteY1341" fmla="*/ 885760 h 1838931"/>
                <a:gd name="connsiteX1342" fmla="*/ 4276275 w 4593612"/>
                <a:gd name="connsiteY1342" fmla="*/ 871441 h 1838931"/>
                <a:gd name="connsiteX1343" fmla="*/ 4278554 w 4593612"/>
                <a:gd name="connsiteY1343" fmla="*/ 866559 h 1838931"/>
                <a:gd name="connsiteX1344" fmla="*/ 4282133 w 4593612"/>
                <a:gd name="connsiteY1344" fmla="*/ 870139 h 1838931"/>
                <a:gd name="connsiteX1345" fmla="*/ 4290595 w 4593612"/>
                <a:gd name="connsiteY1345" fmla="*/ 867861 h 1838931"/>
                <a:gd name="connsiteX1346" fmla="*/ 4287341 w 4593612"/>
                <a:gd name="connsiteY1346" fmla="*/ 861351 h 1838931"/>
                <a:gd name="connsiteX1347" fmla="*/ 4295151 w 4593612"/>
                <a:gd name="connsiteY1347" fmla="*/ 856795 h 1838931"/>
                <a:gd name="connsiteX1348" fmla="*/ 4298406 w 4593612"/>
                <a:gd name="connsiteY1348" fmla="*/ 865582 h 1838931"/>
                <a:gd name="connsiteX1349" fmla="*/ 4313051 w 4593612"/>
                <a:gd name="connsiteY1349" fmla="*/ 857771 h 1838931"/>
                <a:gd name="connsiteX1350" fmla="*/ 4312401 w 4593612"/>
                <a:gd name="connsiteY1350" fmla="*/ 871441 h 1838931"/>
                <a:gd name="connsiteX1351" fmla="*/ 4305892 w 4593612"/>
                <a:gd name="connsiteY1351" fmla="*/ 878275 h 1838931"/>
                <a:gd name="connsiteX1352" fmla="*/ 4301660 w 4593612"/>
                <a:gd name="connsiteY1352" fmla="*/ 877299 h 1838931"/>
                <a:gd name="connsiteX1353" fmla="*/ 4303938 w 4593612"/>
                <a:gd name="connsiteY1353" fmla="*/ 882180 h 1838931"/>
                <a:gd name="connsiteX1354" fmla="*/ 4315329 w 4593612"/>
                <a:gd name="connsiteY1354" fmla="*/ 887713 h 1838931"/>
                <a:gd name="connsiteX1355" fmla="*/ 4315329 w 4593612"/>
                <a:gd name="connsiteY1355" fmla="*/ 895199 h 1838931"/>
                <a:gd name="connsiteX1356" fmla="*/ 4336484 w 4593612"/>
                <a:gd name="connsiteY1356" fmla="*/ 895199 h 1838931"/>
                <a:gd name="connsiteX1357" fmla="*/ 4364799 w 4593612"/>
                <a:gd name="connsiteY1357" fmla="*/ 896175 h 1838931"/>
                <a:gd name="connsiteX1358" fmla="*/ 4386278 w 4593612"/>
                <a:gd name="connsiteY1358" fmla="*/ 903986 h 1838931"/>
                <a:gd name="connsiteX1359" fmla="*/ 4391160 w 4593612"/>
                <a:gd name="connsiteY1359" fmla="*/ 918306 h 1838931"/>
                <a:gd name="connsiteX1360" fmla="*/ 4399622 w 4593612"/>
                <a:gd name="connsiteY1360" fmla="*/ 930673 h 1838931"/>
                <a:gd name="connsiteX1361" fmla="*/ 4412315 w 4593612"/>
                <a:gd name="connsiteY1361" fmla="*/ 930673 h 1838931"/>
                <a:gd name="connsiteX1362" fmla="*/ 4430865 w 4593612"/>
                <a:gd name="connsiteY1362" fmla="*/ 937833 h 1838931"/>
                <a:gd name="connsiteX1363" fmla="*/ 4439978 w 4593612"/>
                <a:gd name="connsiteY1363" fmla="*/ 947922 h 1838931"/>
                <a:gd name="connsiteX1364" fmla="*/ 4447464 w 4593612"/>
                <a:gd name="connsiteY1364" fmla="*/ 950200 h 1838931"/>
                <a:gd name="connsiteX1365" fmla="*/ 4452671 w 4593612"/>
                <a:gd name="connsiteY1365" fmla="*/ 947597 h 1838931"/>
                <a:gd name="connsiteX1366" fmla="*/ 4454299 w 4593612"/>
                <a:gd name="connsiteY1366" fmla="*/ 944017 h 1838931"/>
                <a:gd name="connsiteX1367" fmla="*/ 4457227 w 4593612"/>
                <a:gd name="connsiteY1367" fmla="*/ 939460 h 1838931"/>
                <a:gd name="connsiteX1368" fmla="*/ 4459180 w 4593612"/>
                <a:gd name="connsiteY1368" fmla="*/ 945969 h 1838931"/>
                <a:gd name="connsiteX1369" fmla="*/ 4462109 w 4593612"/>
                <a:gd name="connsiteY1369" fmla="*/ 954106 h 1838931"/>
                <a:gd name="connsiteX1370" fmla="*/ 4467317 w 4593612"/>
                <a:gd name="connsiteY1370" fmla="*/ 952478 h 1838931"/>
                <a:gd name="connsiteX1371" fmla="*/ 4465364 w 4593612"/>
                <a:gd name="connsiteY1371" fmla="*/ 949549 h 1838931"/>
                <a:gd name="connsiteX1372" fmla="*/ 4465689 w 4593612"/>
                <a:gd name="connsiteY1372" fmla="*/ 945644 h 1838931"/>
                <a:gd name="connsiteX1373" fmla="*/ 4475778 w 4593612"/>
                <a:gd name="connsiteY1373" fmla="*/ 949224 h 1838931"/>
                <a:gd name="connsiteX1374" fmla="*/ 4482287 w 4593612"/>
                <a:gd name="connsiteY1374" fmla="*/ 948248 h 1838931"/>
                <a:gd name="connsiteX1375" fmla="*/ 4466665 w 4593612"/>
                <a:gd name="connsiteY1375" fmla="*/ 941413 h 1838931"/>
                <a:gd name="connsiteX1376" fmla="*/ 4463086 w 4593612"/>
                <a:gd name="connsiteY1376" fmla="*/ 938158 h 1838931"/>
                <a:gd name="connsiteX1377" fmla="*/ 4467967 w 4593612"/>
                <a:gd name="connsiteY1377" fmla="*/ 936857 h 1838931"/>
                <a:gd name="connsiteX1378" fmla="*/ 4470571 w 4593612"/>
                <a:gd name="connsiteY1378" fmla="*/ 932626 h 1838931"/>
                <a:gd name="connsiteX1379" fmla="*/ 4466014 w 4593612"/>
                <a:gd name="connsiteY1379" fmla="*/ 930673 h 1838931"/>
                <a:gd name="connsiteX1380" fmla="*/ 4459180 w 4593612"/>
                <a:gd name="connsiteY1380" fmla="*/ 932626 h 1838931"/>
                <a:gd name="connsiteX1381" fmla="*/ 4466340 w 4593612"/>
                <a:gd name="connsiteY1381" fmla="*/ 925791 h 1838931"/>
                <a:gd name="connsiteX1382" fmla="*/ 4478708 w 4593612"/>
                <a:gd name="connsiteY1382" fmla="*/ 924489 h 1838931"/>
                <a:gd name="connsiteX1383" fmla="*/ 4487495 w 4593612"/>
                <a:gd name="connsiteY1383" fmla="*/ 918631 h 1838931"/>
                <a:gd name="connsiteX1384" fmla="*/ 4486192 w 4593612"/>
                <a:gd name="connsiteY1384" fmla="*/ 914075 h 1838931"/>
                <a:gd name="connsiteX1385" fmla="*/ 4482287 w 4593612"/>
                <a:gd name="connsiteY1385" fmla="*/ 913099 h 1838931"/>
                <a:gd name="connsiteX1386" fmla="*/ 4473826 w 4593612"/>
                <a:gd name="connsiteY1386" fmla="*/ 910495 h 1838931"/>
                <a:gd name="connsiteX1387" fmla="*/ 4484565 w 4593612"/>
                <a:gd name="connsiteY1387" fmla="*/ 908217 h 1838931"/>
                <a:gd name="connsiteX1388" fmla="*/ 4489122 w 4593612"/>
                <a:gd name="connsiteY1388" fmla="*/ 903335 h 1838931"/>
                <a:gd name="connsiteX1389" fmla="*/ 4484891 w 4593612"/>
                <a:gd name="connsiteY1389" fmla="*/ 903660 h 1838931"/>
                <a:gd name="connsiteX1390" fmla="*/ 4479683 w 4593612"/>
                <a:gd name="connsiteY1390" fmla="*/ 901057 h 1838931"/>
                <a:gd name="connsiteX1391" fmla="*/ 4481636 w 4593612"/>
                <a:gd name="connsiteY1391" fmla="*/ 897477 h 1838931"/>
                <a:gd name="connsiteX1392" fmla="*/ 4473826 w 4593612"/>
                <a:gd name="connsiteY1392" fmla="*/ 894222 h 1838931"/>
                <a:gd name="connsiteX1393" fmla="*/ 4468618 w 4593612"/>
                <a:gd name="connsiteY1393" fmla="*/ 889991 h 1838931"/>
                <a:gd name="connsiteX1394" fmla="*/ 4484240 w 4593612"/>
                <a:gd name="connsiteY1394" fmla="*/ 890642 h 1838931"/>
                <a:gd name="connsiteX1395" fmla="*/ 4488471 w 4593612"/>
                <a:gd name="connsiteY1395" fmla="*/ 894873 h 1838931"/>
                <a:gd name="connsiteX1396" fmla="*/ 4497909 w 4593612"/>
                <a:gd name="connsiteY1396" fmla="*/ 897477 h 1838931"/>
                <a:gd name="connsiteX1397" fmla="*/ 4518738 w 4593612"/>
                <a:gd name="connsiteY1397" fmla="*/ 900080 h 1838931"/>
                <a:gd name="connsiteX1398" fmla="*/ 4520365 w 4593612"/>
                <a:gd name="connsiteY1398" fmla="*/ 896175 h 1838931"/>
                <a:gd name="connsiteX1399" fmla="*/ 4517110 w 4593612"/>
                <a:gd name="connsiteY1399" fmla="*/ 892920 h 1838931"/>
                <a:gd name="connsiteX1400" fmla="*/ 4507998 w 4593612"/>
                <a:gd name="connsiteY1400" fmla="*/ 886411 h 1838931"/>
                <a:gd name="connsiteX1401" fmla="*/ 4507998 w 4593612"/>
                <a:gd name="connsiteY1401" fmla="*/ 882506 h 1838931"/>
                <a:gd name="connsiteX1402" fmla="*/ 4520365 w 4593612"/>
                <a:gd name="connsiteY1402" fmla="*/ 890317 h 1838931"/>
                <a:gd name="connsiteX1403" fmla="*/ 4534035 w 4593612"/>
                <a:gd name="connsiteY1403" fmla="*/ 893897 h 1838931"/>
                <a:gd name="connsiteX1404" fmla="*/ 4535336 w 4593612"/>
                <a:gd name="connsiteY1404" fmla="*/ 888364 h 1838931"/>
                <a:gd name="connsiteX1405" fmla="*/ 4545100 w 4593612"/>
                <a:gd name="connsiteY1405" fmla="*/ 880553 h 1838931"/>
                <a:gd name="connsiteX1406" fmla="*/ 4558444 w 4593612"/>
                <a:gd name="connsiteY1406" fmla="*/ 874370 h 1838931"/>
                <a:gd name="connsiteX1407" fmla="*/ 4556165 w 4593612"/>
                <a:gd name="connsiteY1407" fmla="*/ 869488 h 1838931"/>
                <a:gd name="connsiteX1408" fmla="*/ 4545425 w 4593612"/>
                <a:gd name="connsiteY1408" fmla="*/ 869813 h 1838931"/>
                <a:gd name="connsiteX1409" fmla="*/ 4543472 w 4593612"/>
                <a:gd name="connsiteY1409" fmla="*/ 863630 h 1838931"/>
                <a:gd name="connsiteX1410" fmla="*/ 4528827 w 4593612"/>
                <a:gd name="connsiteY1410" fmla="*/ 853866 h 1838931"/>
                <a:gd name="connsiteX1411" fmla="*/ 4511904 w 4593612"/>
                <a:gd name="connsiteY1411" fmla="*/ 843126 h 1838931"/>
                <a:gd name="connsiteX1412" fmla="*/ 4497258 w 4593612"/>
                <a:gd name="connsiteY1412" fmla="*/ 830759 h 1838931"/>
                <a:gd name="connsiteX1413" fmla="*/ 4484565 w 4593612"/>
                <a:gd name="connsiteY1413" fmla="*/ 828481 h 1838931"/>
                <a:gd name="connsiteX1414" fmla="*/ 4470896 w 4593612"/>
                <a:gd name="connsiteY1414" fmla="*/ 827830 h 1838931"/>
                <a:gd name="connsiteX1415" fmla="*/ 4485217 w 4593612"/>
                <a:gd name="connsiteY1415" fmla="*/ 834013 h 1838931"/>
                <a:gd name="connsiteX1416" fmla="*/ 4462109 w 4593612"/>
                <a:gd name="connsiteY1416" fmla="*/ 831084 h 1838931"/>
                <a:gd name="connsiteX1417" fmla="*/ 4455926 w 4593612"/>
                <a:gd name="connsiteY1417" fmla="*/ 840848 h 1838931"/>
                <a:gd name="connsiteX1418" fmla="*/ 4453322 w 4593612"/>
                <a:gd name="connsiteY1418" fmla="*/ 832061 h 1838931"/>
                <a:gd name="connsiteX1419" fmla="*/ 4459505 w 4593612"/>
                <a:gd name="connsiteY1419" fmla="*/ 825552 h 1838931"/>
                <a:gd name="connsiteX1420" fmla="*/ 4444209 w 4593612"/>
                <a:gd name="connsiteY1420" fmla="*/ 822297 h 1838931"/>
                <a:gd name="connsiteX1421" fmla="*/ 4423055 w 4593612"/>
                <a:gd name="connsiteY1421" fmla="*/ 824575 h 1838931"/>
                <a:gd name="connsiteX1422" fmla="*/ 4430865 w 4593612"/>
                <a:gd name="connsiteY1422" fmla="*/ 826203 h 1838931"/>
                <a:gd name="connsiteX1423" fmla="*/ 4430865 w 4593612"/>
                <a:gd name="connsiteY1423" fmla="*/ 830759 h 1838931"/>
                <a:gd name="connsiteX1424" fmla="*/ 4436724 w 4593612"/>
                <a:gd name="connsiteY1424" fmla="*/ 833037 h 1838931"/>
                <a:gd name="connsiteX1425" fmla="*/ 4438026 w 4593612"/>
                <a:gd name="connsiteY1425" fmla="*/ 846381 h 1838931"/>
                <a:gd name="connsiteX1426" fmla="*/ 4437374 w 4593612"/>
                <a:gd name="connsiteY1426" fmla="*/ 850937 h 1838931"/>
                <a:gd name="connsiteX1427" fmla="*/ 4445186 w 4593612"/>
                <a:gd name="connsiteY1427" fmla="*/ 856795 h 1838931"/>
                <a:gd name="connsiteX1428" fmla="*/ 4437049 w 4593612"/>
                <a:gd name="connsiteY1428" fmla="*/ 867535 h 1838931"/>
                <a:gd name="connsiteX1429" fmla="*/ 4437700 w 4593612"/>
                <a:gd name="connsiteY1429" fmla="*/ 856144 h 1838931"/>
                <a:gd name="connsiteX1430" fmla="*/ 4431517 w 4593612"/>
                <a:gd name="connsiteY1430" fmla="*/ 854842 h 1838931"/>
                <a:gd name="connsiteX1431" fmla="*/ 4431191 w 4593612"/>
                <a:gd name="connsiteY1431" fmla="*/ 858748 h 1838931"/>
                <a:gd name="connsiteX1432" fmla="*/ 4424682 w 4593612"/>
                <a:gd name="connsiteY1432" fmla="*/ 862653 h 1838931"/>
                <a:gd name="connsiteX1433" fmla="*/ 4424031 w 4593612"/>
                <a:gd name="connsiteY1433" fmla="*/ 853215 h 1838931"/>
                <a:gd name="connsiteX1434" fmla="*/ 4419149 w 4593612"/>
                <a:gd name="connsiteY1434" fmla="*/ 849310 h 1838931"/>
                <a:gd name="connsiteX1435" fmla="*/ 4410037 w 4593612"/>
                <a:gd name="connsiteY1435" fmla="*/ 845404 h 1838931"/>
                <a:gd name="connsiteX1436" fmla="*/ 4416220 w 4593612"/>
                <a:gd name="connsiteY1436" fmla="*/ 840522 h 1838931"/>
                <a:gd name="connsiteX1437" fmla="*/ 4415895 w 4593612"/>
                <a:gd name="connsiteY1437" fmla="*/ 833362 h 1838931"/>
                <a:gd name="connsiteX1438" fmla="*/ 4409711 w 4593612"/>
                <a:gd name="connsiteY1438" fmla="*/ 822623 h 1838931"/>
                <a:gd name="connsiteX1439" fmla="*/ 4412315 w 4593612"/>
                <a:gd name="connsiteY1439" fmla="*/ 811557 h 1838931"/>
                <a:gd name="connsiteX1440" fmla="*/ 4407108 w 4593612"/>
                <a:gd name="connsiteY1440" fmla="*/ 807977 h 1838931"/>
                <a:gd name="connsiteX1441" fmla="*/ 4405806 w 4593612"/>
                <a:gd name="connsiteY1441" fmla="*/ 813184 h 1838931"/>
                <a:gd name="connsiteX1442" fmla="*/ 4397344 w 4593612"/>
                <a:gd name="connsiteY1442" fmla="*/ 813510 h 1838931"/>
                <a:gd name="connsiteX1443" fmla="*/ 4401249 w 4593612"/>
                <a:gd name="connsiteY1443" fmla="*/ 807977 h 1838931"/>
                <a:gd name="connsiteX1444" fmla="*/ 4400599 w 4593612"/>
                <a:gd name="connsiteY1444" fmla="*/ 797237 h 1838931"/>
                <a:gd name="connsiteX1445" fmla="*/ 4383024 w 4593612"/>
                <a:gd name="connsiteY1445" fmla="*/ 789101 h 1838931"/>
                <a:gd name="connsiteX1446" fmla="*/ 4356337 w 4593612"/>
                <a:gd name="connsiteY1446" fmla="*/ 777059 h 1838931"/>
                <a:gd name="connsiteX1447" fmla="*/ 4344295 w 4593612"/>
                <a:gd name="connsiteY1447" fmla="*/ 771526 h 1838931"/>
                <a:gd name="connsiteX1448" fmla="*/ 4328023 w 4593612"/>
                <a:gd name="connsiteY1448" fmla="*/ 770876 h 1838931"/>
                <a:gd name="connsiteX1449" fmla="*/ 4338437 w 4593612"/>
                <a:gd name="connsiteY1449" fmla="*/ 766645 h 1838931"/>
                <a:gd name="connsiteX1450" fmla="*/ 4323141 w 4593612"/>
                <a:gd name="connsiteY1450" fmla="*/ 757206 h 1838931"/>
                <a:gd name="connsiteX1451" fmla="*/ 4327697 w 4593612"/>
                <a:gd name="connsiteY1451" fmla="*/ 763390 h 1838931"/>
                <a:gd name="connsiteX1452" fmla="*/ 4306542 w 4593612"/>
                <a:gd name="connsiteY1452" fmla="*/ 756230 h 1838931"/>
                <a:gd name="connsiteX1453" fmla="*/ 4297429 w 4593612"/>
                <a:gd name="connsiteY1453" fmla="*/ 744839 h 1838931"/>
                <a:gd name="connsiteX1454" fmla="*/ 4288317 w 4593612"/>
                <a:gd name="connsiteY1454" fmla="*/ 735727 h 1838931"/>
                <a:gd name="connsiteX1455" fmla="*/ 4268464 w 4593612"/>
                <a:gd name="connsiteY1455" fmla="*/ 734099 h 1838931"/>
                <a:gd name="connsiteX1456" fmla="*/ 4244055 w 4593612"/>
                <a:gd name="connsiteY1456" fmla="*/ 721081 h 1838931"/>
                <a:gd name="connsiteX1457" fmla="*/ 4224854 w 4593612"/>
                <a:gd name="connsiteY1457" fmla="*/ 710992 h 1838931"/>
                <a:gd name="connsiteX1458" fmla="*/ 4199793 w 4593612"/>
                <a:gd name="connsiteY1458" fmla="*/ 704808 h 1838931"/>
                <a:gd name="connsiteX1459" fmla="*/ 4181243 w 4593612"/>
                <a:gd name="connsiteY1459" fmla="*/ 701554 h 1838931"/>
                <a:gd name="connsiteX1460" fmla="*/ 4158787 w 4593612"/>
                <a:gd name="connsiteY1460" fmla="*/ 688210 h 1838931"/>
                <a:gd name="connsiteX1461" fmla="*/ 4132100 w 4593612"/>
                <a:gd name="connsiteY1461" fmla="*/ 690489 h 1838931"/>
                <a:gd name="connsiteX1462" fmla="*/ 4104110 w 4593612"/>
                <a:gd name="connsiteY1462" fmla="*/ 687234 h 1838931"/>
                <a:gd name="connsiteX1463" fmla="*/ 4080678 w 4593612"/>
                <a:gd name="connsiteY1463" fmla="*/ 685932 h 1838931"/>
                <a:gd name="connsiteX1464" fmla="*/ 4083607 w 4593612"/>
                <a:gd name="connsiteY1464" fmla="*/ 689838 h 1838931"/>
                <a:gd name="connsiteX1465" fmla="*/ 4080678 w 4593612"/>
                <a:gd name="connsiteY1465" fmla="*/ 694394 h 1838931"/>
                <a:gd name="connsiteX1466" fmla="*/ 4065056 w 4593612"/>
                <a:gd name="connsiteY1466" fmla="*/ 683329 h 1838931"/>
                <a:gd name="connsiteX1467" fmla="*/ 4048783 w 4593612"/>
                <a:gd name="connsiteY1467" fmla="*/ 683003 h 1838931"/>
                <a:gd name="connsiteX1468" fmla="*/ 4015912 w 4593612"/>
                <a:gd name="connsiteY1468" fmla="*/ 678447 h 1838931"/>
                <a:gd name="connsiteX1469" fmla="*/ 4000291 w 4593612"/>
                <a:gd name="connsiteY1469" fmla="*/ 674867 h 1838931"/>
                <a:gd name="connsiteX1470" fmla="*/ 4006149 w 4593612"/>
                <a:gd name="connsiteY1470" fmla="*/ 680725 h 1838931"/>
                <a:gd name="connsiteX1471" fmla="*/ 4005498 w 4593612"/>
                <a:gd name="connsiteY1471" fmla="*/ 691139 h 1838931"/>
                <a:gd name="connsiteX1472" fmla="*/ 3995084 w 4593612"/>
                <a:gd name="connsiteY1472" fmla="*/ 702856 h 1838931"/>
                <a:gd name="connsiteX1473" fmla="*/ 4007125 w 4593612"/>
                <a:gd name="connsiteY1473" fmla="*/ 704483 h 1838931"/>
                <a:gd name="connsiteX1474" fmla="*/ 4012007 w 4593612"/>
                <a:gd name="connsiteY1474" fmla="*/ 718152 h 1838931"/>
                <a:gd name="connsiteX1475" fmla="*/ 4018842 w 4593612"/>
                <a:gd name="connsiteY1475" fmla="*/ 727916 h 1838931"/>
                <a:gd name="connsiteX1476" fmla="*/ 4010055 w 4593612"/>
                <a:gd name="connsiteY1476" fmla="*/ 736052 h 1838931"/>
                <a:gd name="connsiteX1477" fmla="*/ 4009729 w 4593612"/>
                <a:gd name="connsiteY1477" fmla="*/ 740608 h 1838931"/>
                <a:gd name="connsiteX1478" fmla="*/ 4004196 w 4593612"/>
                <a:gd name="connsiteY1478" fmla="*/ 740283 h 1838931"/>
                <a:gd name="connsiteX1479" fmla="*/ 4004847 w 4593612"/>
                <a:gd name="connsiteY1479" fmla="*/ 744188 h 1838931"/>
                <a:gd name="connsiteX1480" fmla="*/ 3999315 w 4593612"/>
                <a:gd name="connsiteY1480" fmla="*/ 741585 h 1838931"/>
                <a:gd name="connsiteX1481" fmla="*/ 3991178 w 4593612"/>
                <a:gd name="connsiteY1481" fmla="*/ 742887 h 1838931"/>
                <a:gd name="connsiteX1482" fmla="*/ 3977509 w 4593612"/>
                <a:gd name="connsiteY1482" fmla="*/ 742561 h 1838931"/>
                <a:gd name="connsiteX1483" fmla="*/ 3973603 w 4593612"/>
                <a:gd name="connsiteY1483" fmla="*/ 736377 h 1838931"/>
                <a:gd name="connsiteX1484" fmla="*/ 3971651 w 4593612"/>
                <a:gd name="connsiteY1484" fmla="*/ 728892 h 1838931"/>
                <a:gd name="connsiteX1485" fmla="*/ 3944313 w 4593612"/>
                <a:gd name="connsiteY1485" fmla="*/ 721081 h 1838931"/>
                <a:gd name="connsiteX1486" fmla="*/ 3939431 w 4593612"/>
                <a:gd name="connsiteY1486" fmla="*/ 713270 h 1838931"/>
                <a:gd name="connsiteX1487" fmla="*/ 3940407 w 4593612"/>
                <a:gd name="connsiteY1487" fmla="*/ 706110 h 1838931"/>
                <a:gd name="connsiteX1488" fmla="*/ 3926088 w 4593612"/>
                <a:gd name="connsiteY1488" fmla="*/ 696021 h 1838931"/>
                <a:gd name="connsiteX1489" fmla="*/ 3913069 w 4593612"/>
                <a:gd name="connsiteY1489" fmla="*/ 703181 h 1838931"/>
                <a:gd name="connsiteX1490" fmla="*/ 3903306 w 4593612"/>
                <a:gd name="connsiteY1490" fmla="*/ 703832 h 1838931"/>
                <a:gd name="connsiteX1491" fmla="*/ 3861322 w 4593612"/>
                <a:gd name="connsiteY1491" fmla="*/ 704483 h 1838931"/>
                <a:gd name="connsiteX1492" fmla="*/ 3847328 w 4593612"/>
                <a:gd name="connsiteY1492" fmla="*/ 700578 h 1838931"/>
                <a:gd name="connsiteX1493" fmla="*/ 3820966 w 4593612"/>
                <a:gd name="connsiteY1493" fmla="*/ 693092 h 1838931"/>
                <a:gd name="connsiteX1494" fmla="*/ 3769219 w 4593612"/>
                <a:gd name="connsiteY1494" fmla="*/ 701554 h 1838931"/>
                <a:gd name="connsiteX1495" fmla="*/ 3737325 w 4593612"/>
                <a:gd name="connsiteY1495" fmla="*/ 705134 h 1838931"/>
                <a:gd name="connsiteX1496" fmla="*/ 3723656 w 4593612"/>
                <a:gd name="connsiteY1496" fmla="*/ 701229 h 1838931"/>
                <a:gd name="connsiteX1497" fmla="*/ 3702826 w 4593612"/>
                <a:gd name="connsiteY1497" fmla="*/ 694719 h 1838931"/>
                <a:gd name="connsiteX1498" fmla="*/ 3700223 w 4593612"/>
                <a:gd name="connsiteY1498" fmla="*/ 688536 h 1838931"/>
                <a:gd name="connsiteX1499" fmla="*/ 3703477 w 4593612"/>
                <a:gd name="connsiteY1499" fmla="*/ 685932 h 1838931"/>
                <a:gd name="connsiteX1500" fmla="*/ 3704779 w 4593612"/>
                <a:gd name="connsiteY1500" fmla="*/ 681701 h 1838931"/>
                <a:gd name="connsiteX1501" fmla="*/ 3701850 w 4593612"/>
                <a:gd name="connsiteY1501" fmla="*/ 676494 h 1838931"/>
                <a:gd name="connsiteX1502" fmla="*/ 3708034 w 4593612"/>
                <a:gd name="connsiteY1502" fmla="*/ 676820 h 1838931"/>
                <a:gd name="connsiteX1503" fmla="*/ 3710312 w 4593612"/>
                <a:gd name="connsiteY1503" fmla="*/ 672914 h 1838931"/>
                <a:gd name="connsiteX1504" fmla="*/ 3708034 w 4593612"/>
                <a:gd name="connsiteY1504" fmla="*/ 665103 h 1838931"/>
                <a:gd name="connsiteX1505" fmla="*/ 3701525 w 4593612"/>
                <a:gd name="connsiteY1505" fmla="*/ 649807 h 1838931"/>
                <a:gd name="connsiteX1506" fmla="*/ 3681021 w 4593612"/>
                <a:gd name="connsiteY1506" fmla="*/ 638416 h 1838931"/>
                <a:gd name="connsiteX1507" fmla="*/ 3655311 w 4593612"/>
                <a:gd name="connsiteY1507" fmla="*/ 630931 h 1838931"/>
                <a:gd name="connsiteX1508" fmla="*/ 3623741 w 4593612"/>
                <a:gd name="connsiteY1508" fmla="*/ 629303 h 1838931"/>
                <a:gd name="connsiteX1509" fmla="*/ 3586965 w 4593612"/>
                <a:gd name="connsiteY1509" fmla="*/ 629954 h 1838931"/>
                <a:gd name="connsiteX1510" fmla="*/ 3540750 w 4593612"/>
                <a:gd name="connsiteY1510" fmla="*/ 636463 h 1838931"/>
                <a:gd name="connsiteX1511" fmla="*/ 3501371 w 4593612"/>
                <a:gd name="connsiteY1511" fmla="*/ 643623 h 1838931"/>
                <a:gd name="connsiteX1512" fmla="*/ 3488678 w 4593612"/>
                <a:gd name="connsiteY1512" fmla="*/ 639392 h 1838931"/>
                <a:gd name="connsiteX1513" fmla="*/ 3474033 w 4593612"/>
                <a:gd name="connsiteY1513" fmla="*/ 634836 h 1838931"/>
                <a:gd name="connsiteX1514" fmla="*/ 3482495 w 4593612"/>
                <a:gd name="connsiteY1514" fmla="*/ 632232 h 1838931"/>
                <a:gd name="connsiteX1515" fmla="*/ 3477613 w 4593612"/>
                <a:gd name="connsiteY1515" fmla="*/ 628002 h 1838931"/>
                <a:gd name="connsiteX1516" fmla="*/ 3469477 w 4593612"/>
                <a:gd name="connsiteY1516" fmla="*/ 615634 h 1838931"/>
                <a:gd name="connsiteX1517" fmla="*/ 3455482 w 4593612"/>
                <a:gd name="connsiteY1517" fmla="*/ 614007 h 1838931"/>
                <a:gd name="connsiteX1518" fmla="*/ 3446369 w 4593612"/>
                <a:gd name="connsiteY1518" fmla="*/ 619214 h 1838931"/>
                <a:gd name="connsiteX1519" fmla="*/ 3446695 w 4593612"/>
                <a:gd name="connsiteY1519" fmla="*/ 613682 h 1838931"/>
                <a:gd name="connsiteX1520" fmla="*/ 3440836 w 4593612"/>
                <a:gd name="connsiteY1520" fmla="*/ 617262 h 1838931"/>
                <a:gd name="connsiteX1521" fmla="*/ 3429771 w 4593612"/>
                <a:gd name="connsiteY1521" fmla="*/ 622469 h 1838931"/>
                <a:gd name="connsiteX1522" fmla="*/ 3437582 w 4593612"/>
                <a:gd name="connsiteY1522" fmla="*/ 612380 h 1838931"/>
                <a:gd name="connsiteX1523" fmla="*/ 3447996 w 4593612"/>
                <a:gd name="connsiteY1523" fmla="*/ 606847 h 1838931"/>
                <a:gd name="connsiteX1524" fmla="*/ 3439209 w 4593612"/>
                <a:gd name="connsiteY1524" fmla="*/ 607172 h 1838931"/>
                <a:gd name="connsiteX1525" fmla="*/ 3427168 w 4593612"/>
                <a:gd name="connsiteY1525" fmla="*/ 608149 h 1838931"/>
                <a:gd name="connsiteX1526" fmla="*/ 3425540 w 4593612"/>
                <a:gd name="connsiteY1526" fmla="*/ 604243 h 1838931"/>
                <a:gd name="connsiteX1527" fmla="*/ 3432375 w 4593612"/>
                <a:gd name="connsiteY1527" fmla="*/ 602291 h 1838931"/>
                <a:gd name="connsiteX1528" fmla="*/ 3426842 w 4593612"/>
                <a:gd name="connsiteY1528" fmla="*/ 598385 h 1838931"/>
                <a:gd name="connsiteX1529" fmla="*/ 3409268 w 4593612"/>
                <a:gd name="connsiteY1529" fmla="*/ 598385 h 1838931"/>
                <a:gd name="connsiteX1530" fmla="*/ 3394296 w 4593612"/>
                <a:gd name="connsiteY1530" fmla="*/ 597409 h 1838931"/>
                <a:gd name="connsiteX1531" fmla="*/ 3396250 w 4593612"/>
                <a:gd name="connsiteY1531" fmla="*/ 590574 h 1838931"/>
                <a:gd name="connsiteX1532" fmla="*/ 3404386 w 4593612"/>
                <a:gd name="connsiteY1532" fmla="*/ 591551 h 1838931"/>
                <a:gd name="connsiteX1533" fmla="*/ 3411221 w 4593612"/>
                <a:gd name="connsiteY1533" fmla="*/ 586994 h 1838931"/>
                <a:gd name="connsiteX1534" fmla="*/ 3419357 w 4593612"/>
                <a:gd name="connsiteY1534" fmla="*/ 592527 h 1838931"/>
                <a:gd name="connsiteX1535" fmla="*/ 3427168 w 4593612"/>
                <a:gd name="connsiteY1535" fmla="*/ 585693 h 1838931"/>
                <a:gd name="connsiteX1536" fmla="*/ 3423587 w 4593612"/>
                <a:gd name="connsiteY1536" fmla="*/ 577882 h 1838931"/>
                <a:gd name="connsiteX1537" fmla="*/ 3413824 w 4593612"/>
                <a:gd name="connsiteY1537" fmla="*/ 572674 h 1838931"/>
                <a:gd name="connsiteX1538" fmla="*/ 3377373 w 4593612"/>
                <a:gd name="connsiteY1538" fmla="*/ 564213 h 1838931"/>
                <a:gd name="connsiteX1539" fmla="*/ 3350360 w 4593612"/>
                <a:gd name="connsiteY1539" fmla="*/ 563562 h 1838931"/>
                <a:gd name="connsiteX1540" fmla="*/ 3328230 w 4593612"/>
                <a:gd name="connsiteY1540" fmla="*/ 586018 h 1838931"/>
                <a:gd name="connsiteX1541" fmla="*/ 3315212 w 4593612"/>
                <a:gd name="connsiteY1541" fmla="*/ 592202 h 1838931"/>
                <a:gd name="connsiteX1542" fmla="*/ 3286246 w 4593612"/>
                <a:gd name="connsiteY1542" fmla="*/ 598385 h 1838931"/>
                <a:gd name="connsiteX1543" fmla="*/ 3283968 w 4593612"/>
                <a:gd name="connsiteY1543" fmla="*/ 593829 h 1838931"/>
                <a:gd name="connsiteX1544" fmla="*/ 3291454 w 4593612"/>
                <a:gd name="connsiteY1544" fmla="*/ 590574 h 1838931"/>
                <a:gd name="connsiteX1545" fmla="*/ 3285921 w 4593612"/>
                <a:gd name="connsiteY1545" fmla="*/ 582763 h 1838931"/>
                <a:gd name="connsiteX1546" fmla="*/ 3296661 w 4593612"/>
                <a:gd name="connsiteY1546" fmla="*/ 587645 h 1838931"/>
                <a:gd name="connsiteX1547" fmla="*/ 3308051 w 4593612"/>
                <a:gd name="connsiteY1547" fmla="*/ 584391 h 1838931"/>
                <a:gd name="connsiteX1548" fmla="*/ 3304797 w 4593612"/>
                <a:gd name="connsiteY1548" fmla="*/ 578207 h 1838931"/>
                <a:gd name="connsiteX1549" fmla="*/ 3307076 w 4593612"/>
                <a:gd name="connsiteY1549" fmla="*/ 572674 h 1838931"/>
                <a:gd name="connsiteX1550" fmla="*/ 3314235 w 4593612"/>
                <a:gd name="connsiteY1550" fmla="*/ 574953 h 1838931"/>
                <a:gd name="connsiteX1551" fmla="*/ 3317164 w 4593612"/>
                <a:gd name="connsiteY1551" fmla="*/ 573000 h 1838931"/>
                <a:gd name="connsiteX1552" fmla="*/ 3323348 w 4593612"/>
                <a:gd name="connsiteY1552" fmla="*/ 574302 h 1838931"/>
                <a:gd name="connsiteX1553" fmla="*/ 3316513 w 4593612"/>
                <a:gd name="connsiteY1553" fmla="*/ 580485 h 1838931"/>
                <a:gd name="connsiteX1554" fmla="*/ 3316188 w 4593612"/>
                <a:gd name="connsiteY1554" fmla="*/ 586669 h 1838931"/>
                <a:gd name="connsiteX1555" fmla="*/ 3337017 w 4593612"/>
                <a:gd name="connsiteY1555" fmla="*/ 567793 h 1838931"/>
                <a:gd name="connsiteX1556" fmla="*/ 3331485 w 4593612"/>
                <a:gd name="connsiteY1556" fmla="*/ 566491 h 1838931"/>
                <a:gd name="connsiteX1557" fmla="*/ 3309679 w 4593612"/>
                <a:gd name="connsiteY1557" fmla="*/ 568118 h 1838931"/>
                <a:gd name="connsiteX1558" fmla="*/ 3298614 w 4593612"/>
                <a:gd name="connsiteY1558" fmla="*/ 567142 h 1838931"/>
                <a:gd name="connsiteX1559" fmla="*/ 3283968 w 4593612"/>
                <a:gd name="connsiteY1559" fmla="*/ 567793 h 1838931"/>
                <a:gd name="connsiteX1560" fmla="*/ 3268997 w 4593612"/>
                <a:gd name="connsiteY1560" fmla="*/ 569745 h 1838931"/>
                <a:gd name="connsiteX1561" fmla="*/ 3284619 w 4593612"/>
                <a:gd name="connsiteY1561" fmla="*/ 558680 h 1838931"/>
                <a:gd name="connsiteX1562" fmla="*/ 3297312 w 4593612"/>
                <a:gd name="connsiteY1562" fmla="*/ 562585 h 1838931"/>
                <a:gd name="connsiteX1563" fmla="*/ 3338319 w 4593612"/>
                <a:gd name="connsiteY1563" fmla="*/ 562585 h 1838931"/>
                <a:gd name="connsiteX1564" fmla="*/ 3298288 w 4593612"/>
                <a:gd name="connsiteY1564" fmla="*/ 551520 h 1838931"/>
                <a:gd name="connsiteX1565" fmla="*/ 3266719 w 4593612"/>
                <a:gd name="connsiteY1565" fmla="*/ 548591 h 1838931"/>
                <a:gd name="connsiteX1566" fmla="*/ 3240683 w 4593612"/>
                <a:gd name="connsiteY1566" fmla="*/ 545011 h 1838931"/>
                <a:gd name="connsiteX1567" fmla="*/ 3211067 w 4593612"/>
                <a:gd name="connsiteY1567" fmla="*/ 545662 h 1838931"/>
                <a:gd name="connsiteX1568" fmla="*/ 3191214 w 4593612"/>
                <a:gd name="connsiteY1568" fmla="*/ 538827 h 1838931"/>
                <a:gd name="connsiteX1569" fmla="*/ 3181125 w 4593612"/>
                <a:gd name="connsiteY1569" fmla="*/ 536875 h 1838931"/>
                <a:gd name="connsiteX1570" fmla="*/ 3165503 w 4593612"/>
                <a:gd name="connsiteY1570" fmla="*/ 536224 h 1838931"/>
                <a:gd name="connsiteX1571" fmla="*/ 3175267 w 4593612"/>
                <a:gd name="connsiteY1571" fmla="*/ 551845 h 1838931"/>
                <a:gd name="connsiteX1572" fmla="*/ 3160296 w 4593612"/>
                <a:gd name="connsiteY1572" fmla="*/ 556076 h 1838931"/>
                <a:gd name="connsiteX1573" fmla="*/ 3146301 w 4593612"/>
                <a:gd name="connsiteY1573" fmla="*/ 556402 h 1838931"/>
                <a:gd name="connsiteX1574" fmla="*/ 3123195 w 4593612"/>
                <a:gd name="connsiteY1574" fmla="*/ 570396 h 1838931"/>
                <a:gd name="connsiteX1575" fmla="*/ 3126123 w 4593612"/>
                <a:gd name="connsiteY1575" fmla="*/ 573000 h 1838931"/>
                <a:gd name="connsiteX1576" fmla="*/ 3134910 w 4593612"/>
                <a:gd name="connsiteY1576" fmla="*/ 569745 h 1838931"/>
                <a:gd name="connsiteX1577" fmla="*/ 3147929 w 4593612"/>
                <a:gd name="connsiteY1577" fmla="*/ 569420 h 1838931"/>
                <a:gd name="connsiteX1578" fmla="*/ 3153136 w 4593612"/>
                <a:gd name="connsiteY1578" fmla="*/ 573325 h 1838931"/>
                <a:gd name="connsiteX1579" fmla="*/ 3146627 w 4593612"/>
                <a:gd name="connsiteY1579" fmla="*/ 575278 h 1838931"/>
                <a:gd name="connsiteX1580" fmla="*/ 3140769 w 4593612"/>
                <a:gd name="connsiteY1580" fmla="*/ 581787 h 1838931"/>
                <a:gd name="connsiteX1581" fmla="*/ 3130354 w 4593612"/>
                <a:gd name="connsiteY1581" fmla="*/ 585042 h 1838931"/>
                <a:gd name="connsiteX1582" fmla="*/ 3139467 w 4593612"/>
                <a:gd name="connsiteY1582" fmla="*/ 588296 h 1838931"/>
                <a:gd name="connsiteX1583" fmla="*/ 3140443 w 4593612"/>
                <a:gd name="connsiteY1583" fmla="*/ 600663 h 1838931"/>
                <a:gd name="connsiteX1584" fmla="*/ 3148905 w 4593612"/>
                <a:gd name="connsiteY1584" fmla="*/ 610102 h 1838931"/>
                <a:gd name="connsiteX1585" fmla="*/ 3133934 w 4593612"/>
                <a:gd name="connsiteY1585" fmla="*/ 608474 h 1838931"/>
                <a:gd name="connsiteX1586" fmla="*/ 3124822 w 4593612"/>
                <a:gd name="connsiteY1586" fmla="*/ 613682 h 1838931"/>
                <a:gd name="connsiteX1587" fmla="*/ 3120265 w 4593612"/>
                <a:gd name="connsiteY1587" fmla="*/ 605545 h 1838931"/>
                <a:gd name="connsiteX1588" fmla="*/ 3113105 w 4593612"/>
                <a:gd name="connsiteY1588" fmla="*/ 602942 h 1838931"/>
                <a:gd name="connsiteX1589" fmla="*/ 3105295 w 4593612"/>
                <a:gd name="connsiteY1589" fmla="*/ 607172 h 1838931"/>
                <a:gd name="connsiteX1590" fmla="*/ 3104318 w 4593612"/>
                <a:gd name="connsiteY1590" fmla="*/ 603267 h 1838931"/>
                <a:gd name="connsiteX1591" fmla="*/ 3095856 w 4593612"/>
                <a:gd name="connsiteY1591" fmla="*/ 605545 h 1838931"/>
                <a:gd name="connsiteX1592" fmla="*/ 3090974 w 4593612"/>
                <a:gd name="connsiteY1592" fmla="*/ 612054 h 1838931"/>
                <a:gd name="connsiteX1593" fmla="*/ 3100087 w 4593612"/>
                <a:gd name="connsiteY1593" fmla="*/ 614983 h 1838931"/>
                <a:gd name="connsiteX1594" fmla="*/ 3095205 w 4593612"/>
                <a:gd name="connsiteY1594" fmla="*/ 617587 h 1838931"/>
                <a:gd name="connsiteX1595" fmla="*/ 3098134 w 4593612"/>
                <a:gd name="connsiteY1595" fmla="*/ 621492 h 1838931"/>
                <a:gd name="connsiteX1596" fmla="*/ 3089347 w 4593612"/>
                <a:gd name="connsiteY1596" fmla="*/ 623120 h 1838931"/>
                <a:gd name="connsiteX1597" fmla="*/ 3093578 w 4593612"/>
                <a:gd name="connsiteY1597" fmla="*/ 628652 h 1838931"/>
                <a:gd name="connsiteX1598" fmla="*/ 3085116 w 4593612"/>
                <a:gd name="connsiteY1598" fmla="*/ 628002 h 1838931"/>
                <a:gd name="connsiteX1599" fmla="*/ 3082838 w 4593612"/>
                <a:gd name="connsiteY1599" fmla="*/ 621818 h 1838931"/>
                <a:gd name="connsiteX1600" fmla="*/ 3076655 w 4593612"/>
                <a:gd name="connsiteY1600" fmla="*/ 621818 h 1838931"/>
                <a:gd name="connsiteX1601" fmla="*/ 3074377 w 4593612"/>
                <a:gd name="connsiteY1601" fmla="*/ 615960 h 1838931"/>
                <a:gd name="connsiteX1602" fmla="*/ 3061358 w 4593612"/>
                <a:gd name="connsiteY1602" fmla="*/ 609451 h 1838931"/>
                <a:gd name="connsiteX1603" fmla="*/ 3050618 w 4593612"/>
                <a:gd name="connsiteY1603" fmla="*/ 610752 h 1838931"/>
                <a:gd name="connsiteX1604" fmla="*/ 3047689 w 4593612"/>
                <a:gd name="connsiteY1604" fmla="*/ 604569 h 1838931"/>
                <a:gd name="connsiteX1605" fmla="*/ 3034996 w 4593612"/>
                <a:gd name="connsiteY1605" fmla="*/ 601640 h 1838931"/>
                <a:gd name="connsiteX1606" fmla="*/ 3024256 w 4593612"/>
                <a:gd name="connsiteY1606" fmla="*/ 602616 h 1838931"/>
                <a:gd name="connsiteX1607" fmla="*/ 3005055 w 4593612"/>
                <a:gd name="connsiteY1607" fmla="*/ 608474 h 1838931"/>
                <a:gd name="connsiteX1608" fmla="*/ 2997895 w 4593612"/>
                <a:gd name="connsiteY1608" fmla="*/ 619865 h 1838931"/>
                <a:gd name="connsiteX1609" fmla="*/ 2993989 w 4593612"/>
                <a:gd name="connsiteY1609" fmla="*/ 614007 h 1838931"/>
                <a:gd name="connsiteX1610" fmla="*/ 2978042 w 4593612"/>
                <a:gd name="connsiteY1610" fmla="*/ 613682 h 1838931"/>
                <a:gd name="connsiteX1611" fmla="*/ 2962095 w 4593612"/>
                <a:gd name="connsiteY1611" fmla="*/ 607498 h 1838931"/>
                <a:gd name="connsiteX1612" fmla="*/ 2944520 w 4593612"/>
                <a:gd name="connsiteY1612" fmla="*/ 598060 h 1838931"/>
                <a:gd name="connsiteX1613" fmla="*/ 2944846 w 4593612"/>
                <a:gd name="connsiteY1613" fmla="*/ 590574 h 1838931"/>
                <a:gd name="connsiteX1614" fmla="*/ 2940941 w 4593612"/>
                <a:gd name="connsiteY1614" fmla="*/ 586018 h 1838931"/>
                <a:gd name="connsiteX1615" fmla="*/ 2929875 w 4593612"/>
                <a:gd name="connsiteY1615" fmla="*/ 601314 h 1838931"/>
                <a:gd name="connsiteX1616" fmla="*/ 2920437 w 4593612"/>
                <a:gd name="connsiteY1616" fmla="*/ 623771 h 1838931"/>
                <a:gd name="connsiteX1617" fmla="*/ 2914579 w 4593612"/>
                <a:gd name="connsiteY1617" fmla="*/ 631256 h 1838931"/>
                <a:gd name="connsiteX1618" fmla="*/ 2899283 w 4593612"/>
                <a:gd name="connsiteY1618" fmla="*/ 648505 h 1838931"/>
                <a:gd name="connsiteX1619" fmla="*/ 2892123 w 4593612"/>
                <a:gd name="connsiteY1619" fmla="*/ 647529 h 1838931"/>
                <a:gd name="connsiteX1620" fmla="*/ 2888868 w 4593612"/>
                <a:gd name="connsiteY1620" fmla="*/ 640694 h 1838931"/>
                <a:gd name="connsiteX1621" fmla="*/ 2881708 w 4593612"/>
                <a:gd name="connsiteY1621" fmla="*/ 641020 h 1838931"/>
                <a:gd name="connsiteX1622" fmla="*/ 2873246 w 4593612"/>
                <a:gd name="connsiteY1622" fmla="*/ 637440 h 1838931"/>
                <a:gd name="connsiteX1623" fmla="*/ 2855346 w 4593612"/>
                <a:gd name="connsiteY1623" fmla="*/ 630605 h 1838931"/>
                <a:gd name="connsiteX1624" fmla="*/ 2858926 w 4593612"/>
                <a:gd name="connsiteY1624" fmla="*/ 627676 h 1838931"/>
                <a:gd name="connsiteX1625" fmla="*/ 2857299 w 4593612"/>
                <a:gd name="connsiteY1625" fmla="*/ 622143 h 1838931"/>
                <a:gd name="connsiteX1626" fmla="*/ 2843305 w 4593612"/>
                <a:gd name="connsiteY1626" fmla="*/ 609451 h 1838931"/>
                <a:gd name="connsiteX1627" fmla="*/ 2834192 w 4593612"/>
                <a:gd name="connsiteY1627" fmla="*/ 601314 h 1838931"/>
                <a:gd name="connsiteX1628" fmla="*/ 2844606 w 4593612"/>
                <a:gd name="connsiteY1628" fmla="*/ 597083 h 1838931"/>
                <a:gd name="connsiteX1629" fmla="*/ 2855021 w 4593612"/>
                <a:gd name="connsiteY1629" fmla="*/ 599036 h 1838931"/>
                <a:gd name="connsiteX1630" fmla="*/ 2848837 w 4593612"/>
                <a:gd name="connsiteY1630" fmla="*/ 592202 h 1838931"/>
                <a:gd name="connsiteX1631" fmla="*/ 2839399 w 4593612"/>
                <a:gd name="connsiteY1631" fmla="*/ 583089 h 1838931"/>
                <a:gd name="connsiteX1632" fmla="*/ 2841677 w 4593612"/>
                <a:gd name="connsiteY1632" fmla="*/ 591225 h 1838931"/>
                <a:gd name="connsiteX1633" fmla="*/ 2828659 w 4593612"/>
                <a:gd name="connsiteY1633" fmla="*/ 593503 h 1838931"/>
                <a:gd name="connsiteX1634" fmla="*/ 2819547 w 4593612"/>
                <a:gd name="connsiteY1634" fmla="*/ 578858 h 1838931"/>
                <a:gd name="connsiteX1635" fmla="*/ 2815315 w 4593612"/>
                <a:gd name="connsiteY1635" fmla="*/ 569094 h 1838931"/>
                <a:gd name="connsiteX1636" fmla="*/ 2836144 w 4593612"/>
                <a:gd name="connsiteY1636" fmla="*/ 577556 h 1838931"/>
                <a:gd name="connsiteX1637" fmla="*/ 2849488 w 4593612"/>
                <a:gd name="connsiteY1637" fmla="*/ 576580 h 1838931"/>
                <a:gd name="connsiteX1638" fmla="*/ 2853393 w 4593612"/>
                <a:gd name="connsiteY1638" fmla="*/ 572024 h 1838931"/>
                <a:gd name="connsiteX1639" fmla="*/ 2853068 w 4593612"/>
                <a:gd name="connsiteY1639" fmla="*/ 564864 h 1838931"/>
                <a:gd name="connsiteX1640" fmla="*/ 2848187 w 4593612"/>
                <a:gd name="connsiteY1640" fmla="*/ 559656 h 1838931"/>
                <a:gd name="connsiteX1641" fmla="*/ 2837446 w 4593612"/>
                <a:gd name="connsiteY1641" fmla="*/ 557704 h 1838931"/>
                <a:gd name="connsiteX1642" fmla="*/ 2825730 w 4593612"/>
                <a:gd name="connsiteY1642" fmla="*/ 557378 h 1838931"/>
                <a:gd name="connsiteX1643" fmla="*/ 2818896 w 4593612"/>
                <a:gd name="connsiteY1643" fmla="*/ 554449 h 1838931"/>
                <a:gd name="connsiteX1644" fmla="*/ 2831262 w 4593612"/>
                <a:gd name="connsiteY1644" fmla="*/ 553147 h 1838931"/>
                <a:gd name="connsiteX1645" fmla="*/ 2838097 w 4593612"/>
                <a:gd name="connsiteY1645" fmla="*/ 547940 h 1838931"/>
                <a:gd name="connsiteX1646" fmla="*/ 2849488 w 4593612"/>
                <a:gd name="connsiteY1646" fmla="*/ 546313 h 1838931"/>
                <a:gd name="connsiteX1647" fmla="*/ 2833215 w 4593612"/>
                <a:gd name="connsiteY1647" fmla="*/ 538827 h 1838931"/>
                <a:gd name="connsiteX1648" fmla="*/ 2823452 w 4593612"/>
                <a:gd name="connsiteY1648" fmla="*/ 533620 h 1838931"/>
                <a:gd name="connsiteX1649" fmla="*/ 2839074 w 4593612"/>
                <a:gd name="connsiteY1649" fmla="*/ 529715 h 1838931"/>
                <a:gd name="connsiteX1650" fmla="*/ 2842002 w 4593612"/>
                <a:gd name="connsiteY1650" fmla="*/ 524507 h 1838931"/>
                <a:gd name="connsiteX1651" fmla="*/ 2818896 w 4593612"/>
                <a:gd name="connsiteY1651" fmla="*/ 512140 h 1838931"/>
                <a:gd name="connsiteX1652" fmla="*/ 2804901 w 4593612"/>
                <a:gd name="connsiteY1652" fmla="*/ 503678 h 1838931"/>
                <a:gd name="connsiteX1653" fmla="*/ 2792534 w 4593612"/>
                <a:gd name="connsiteY1653" fmla="*/ 503027 h 1838931"/>
                <a:gd name="connsiteX1654" fmla="*/ 2780492 w 4593612"/>
                <a:gd name="connsiteY1654" fmla="*/ 502051 h 1838931"/>
                <a:gd name="connsiteX1655" fmla="*/ 2773983 w 4593612"/>
                <a:gd name="connsiteY1655" fmla="*/ 509862 h 1838931"/>
                <a:gd name="connsiteX1656" fmla="*/ 2765196 w 4593612"/>
                <a:gd name="connsiteY1656" fmla="*/ 511489 h 1838931"/>
                <a:gd name="connsiteX1657" fmla="*/ 2759338 w 4593612"/>
                <a:gd name="connsiteY1657" fmla="*/ 506607 h 1838931"/>
                <a:gd name="connsiteX1658" fmla="*/ 2764544 w 4593612"/>
                <a:gd name="connsiteY1658" fmla="*/ 504655 h 1838931"/>
                <a:gd name="connsiteX1659" fmla="*/ 2761941 w 4593612"/>
                <a:gd name="connsiteY1659" fmla="*/ 500098 h 1838931"/>
                <a:gd name="connsiteX1660" fmla="*/ 2744042 w 4593612"/>
                <a:gd name="connsiteY1660" fmla="*/ 500424 h 1838931"/>
                <a:gd name="connsiteX1661" fmla="*/ 2731999 w 4593612"/>
                <a:gd name="connsiteY1661" fmla="*/ 500424 h 1838931"/>
                <a:gd name="connsiteX1662" fmla="*/ 2728745 w 4593612"/>
                <a:gd name="connsiteY1662" fmla="*/ 493589 h 1838931"/>
                <a:gd name="connsiteX1663" fmla="*/ 2717029 w 4593612"/>
                <a:gd name="connsiteY1663" fmla="*/ 490660 h 1838931"/>
                <a:gd name="connsiteX1664" fmla="*/ 2707916 w 4593612"/>
                <a:gd name="connsiteY1664" fmla="*/ 487731 h 1838931"/>
                <a:gd name="connsiteX1665" fmla="*/ 2701733 w 4593612"/>
                <a:gd name="connsiteY1665" fmla="*/ 491962 h 1838931"/>
                <a:gd name="connsiteX1666" fmla="*/ 2694898 w 4593612"/>
                <a:gd name="connsiteY1666" fmla="*/ 486429 h 1838931"/>
                <a:gd name="connsiteX1667" fmla="*/ 2695548 w 4593612"/>
                <a:gd name="connsiteY1667" fmla="*/ 496518 h 1838931"/>
                <a:gd name="connsiteX1668" fmla="*/ 2689039 w 4593612"/>
                <a:gd name="connsiteY1668" fmla="*/ 497820 h 1838931"/>
                <a:gd name="connsiteX1669" fmla="*/ 2686111 w 4593612"/>
                <a:gd name="connsiteY1669" fmla="*/ 492613 h 1838931"/>
                <a:gd name="connsiteX1670" fmla="*/ 2679276 w 4593612"/>
                <a:gd name="connsiteY1670" fmla="*/ 498146 h 1838931"/>
                <a:gd name="connsiteX1671" fmla="*/ 2682205 w 4593612"/>
                <a:gd name="connsiteY1671" fmla="*/ 504655 h 1838931"/>
                <a:gd name="connsiteX1672" fmla="*/ 2677974 w 4593612"/>
                <a:gd name="connsiteY1672" fmla="*/ 508560 h 1838931"/>
                <a:gd name="connsiteX1673" fmla="*/ 2688714 w 4593612"/>
                <a:gd name="connsiteY1673" fmla="*/ 518649 h 1838931"/>
                <a:gd name="connsiteX1674" fmla="*/ 2679927 w 4593612"/>
                <a:gd name="connsiteY1674" fmla="*/ 520927 h 1838931"/>
                <a:gd name="connsiteX1675" fmla="*/ 2680252 w 4593612"/>
                <a:gd name="connsiteY1675" fmla="*/ 527436 h 1838931"/>
                <a:gd name="connsiteX1676" fmla="*/ 2672767 w 4593612"/>
                <a:gd name="connsiteY1676" fmla="*/ 535573 h 1838931"/>
                <a:gd name="connsiteX1677" fmla="*/ 2655518 w 4593612"/>
                <a:gd name="connsiteY1677" fmla="*/ 531993 h 1838931"/>
                <a:gd name="connsiteX1678" fmla="*/ 2631109 w 4593612"/>
                <a:gd name="connsiteY1678" fmla="*/ 531993 h 1838931"/>
                <a:gd name="connsiteX1679" fmla="*/ 2573504 w 4593612"/>
                <a:gd name="connsiteY1679" fmla="*/ 529715 h 1838931"/>
                <a:gd name="connsiteX1680" fmla="*/ 2541935 w 4593612"/>
                <a:gd name="connsiteY1680" fmla="*/ 519300 h 1838931"/>
                <a:gd name="connsiteX1681" fmla="*/ 2539657 w 4593612"/>
                <a:gd name="connsiteY1681" fmla="*/ 513442 h 1838931"/>
                <a:gd name="connsiteX1682" fmla="*/ 2541935 w 4593612"/>
                <a:gd name="connsiteY1682" fmla="*/ 507258 h 1838931"/>
                <a:gd name="connsiteX1683" fmla="*/ 2556580 w 4593612"/>
                <a:gd name="connsiteY1683" fmla="*/ 503353 h 1838931"/>
                <a:gd name="connsiteX1684" fmla="*/ 2542585 w 4593612"/>
                <a:gd name="connsiteY1684" fmla="*/ 499122 h 1838931"/>
                <a:gd name="connsiteX1685" fmla="*/ 2498324 w 4593612"/>
                <a:gd name="connsiteY1685" fmla="*/ 498146 h 1838931"/>
                <a:gd name="connsiteX1686" fmla="*/ 2458944 w 4593612"/>
                <a:gd name="connsiteY1686" fmla="*/ 493589 h 1838931"/>
                <a:gd name="connsiteX1687" fmla="*/ 2434535 w 4593612"/>
                <a:gd name="connsiteY1687" fmla="*/ 498471 h 1838931"/>
                <a:gd name="connsiteX1688" fmla="*/ 2402966 w 4593612"/>
                <a:gd name="connsiteY1688" fmla="*/ 503027 h 1838931"/>
                <a:gd name="connsiteX1689" fmla="*/ 2409150 w 4593612"/>
                <a:gd name="connsiteY1689" fmla="*/ 510513 h 1838931"/>
                <a:gd name="connsiteX1690" fmla="*/ 2403617 w 4593612"/>
                <a:gd name="connsiteY1690" fmla="*/ 517673 h 1838931"/>
                <a:gd name="connsiteX1691" fmla="*/ 2395807 w 4593612"/>
                <a:gd name="connsiteY1691" fmla="*/ 505306 h 1838931"/>
                <a:gd name="connsiteX1692" fmla="*/ 2398410 w 4593612"/>
                <a:gd name="connsiteY1692" fmla="*/ 492613 h 1838931"/>
                <a:gd name="connsiteX1693" fmla="*/ 2385066 w 4593612"/>
                <a:gd name="connsiteY1693" fmla="*/ 476666 h 1838931"/>
                <a:gd name="connsiteX1694" fmla="*/ 2385391 w 4593612"/>
                <a:gd name="connsiteY1694" fmla="*/ 487080 h 1838931"/>
                <a:gd name="connsiteX1695" fmla="*/ 2381486 w 4593612"/>
                <a:gd name="connsiteY1695" fmla="*/ 491637 h 1838931"/>
                <a:gd name="connsiteX1696" fmla="*/ 2365213 w 4593612"/>
                <a:gd name="connsiteY1696" fmla="*/ 491637 h 1838931"/>
                <a:gd name="connsiteX1697" fmla="*/ 2343734 w 4593612"/>
                <a:gd name="connsiteY1697" fmla="*/ 484477 h 1838931"/>
                <a:gd name="connsiteX1698" fmla="*/ 2346012 w 4593612"/>
                <a:gd name="connsiteY1698" fmla="*/ 471458 h 1838931"/>
                <a:gd name="connsiteX1699" fmla="*/ 2337550 w 4593612"/>
                <a:gd name="connsiteY1699" fmla="*/ 476340 h 1838931"/>
                <a:gd name="connsiteX1700" fmla="*/ 2303052 w 4593612"/>
                <a:gd name="connsiteY1700" fmla="*/ 476015 h 1838931"/>
                <a:gd name="connsiteX1701" fmla="*/ 2292312 w 4593612"/>
                <a:gd name="connsiteY1701" fmla="*/ 486104 h 1838931"/>
                <a:gd name="connsiteX1702" fmla="*/ 2292963 w 4593612"/>
                <a:gd name="connsiteY1702" fmla="*/ 492613 h 1838931"/>
                <a:gd name="connsiteX1703" fmla="*/ 2306632 w 4593612"/>
                <a:gd name="connsiteY1703" fmla="*/ 491962 h 1838931"/>
                <a:gd name="connsiteX1704" fmla="*/ 2328437 w 4593612"/>
                <a:gd name="connsiteY1704" fmla="*/ 491962 h 1838931"/>
                <a:gd name="connsiteX1705" fmla="*/ 2320626 w 4593612"/>
                <a:gd name="connsiteY1705" fmla="*/ 496518 h 1838931"/>
                <a:gd name="connsiteX1706" fmla="*/ 2305005 w 4593612"/>
                <a:gd name="connsiteY1706" fmla="*/ 503027 h 1838931"/>
                <a:gd name="connsiteX1707" fmla="*/ 2282549 w 4593612"/>
                <a:gd name="connsiteY1707" fmla="*/ 501400 h 1838931"/>
                <a:gd name="connsiteX1708" fmla="*/ 2280596 w 4593612"/>
                <a:gd name="connsiteY1708" fmla="*/ 509211 h 1838931"/>
                <a:gd name="connsiteX1709" fmla="*/ 2246423 w 4593612"/>
                <a:gd name="connsiteY1709" fmla="*/ 519951 h 1838931"/>
                <a:gd name="connsiteX1710" fmla="*/ 2196628 w 4593612"/>
                <a:gd name="connsiteY1710" fmla="*/ 526460 h 1838931"/>
                <a:gd name="connsiteX1711" fmla="*/ 2198907 w 4593612"/>
                <a:gd name="connsiteY1711" fmla="*/ 534271 h 1838931"/>
                <a:gd name="connsiteX1712" fmla="*/ 2189469 w 4593612"/>
                <a:gd name="connsiteY1712" fmla="*/ 536549 h 1838931"/>
                <a:gd name="connsiteX1713" fmla="*/ 2160504 w 4593612"/>
                <a:gd name="connsiteY1713" fmla="*/ 541756 h 1838931"/>
                <a:gd name="connsiteX1714" fmla="*/ 2181332 w 4593612"/>
                <a:gd name="connsiteY1714" fmla="*/ 531667 h 1838931"/>
                <a:gd name="connsiteX1715" fmla="*/ 2191096 w 4593612"/>
                <a:gd name="connsiteY1715" fmla="*/ 514093 h 1838931"/>
                <a:gd name="connsiteX1716" fmla="*/ 2211925 w 4593612"/>
                <a:gd name="connsiteY1716" fmla="*/ 509537 h 1838931"/>
                <a:gd name="connsiteX1717" fmla="*/ 2220713 w 4593612"/>
                <a:gd name="connsiteY1717" fmla="*/ 497169 h 1838931"/>
                <a:gd name="connsiteX1718" fmla="*/ 2236009 w 4593612"/>
                <a:gd name="connsiteY1718" fmla="*/ 496844 h 1838931"/>
                <a:gd name="connsiteX1719" fmla="*/ 2263021 w 4593612"/>
                <a:gd name="connsiteY1719" fmla="*/ 481222 h 1838931"/>
                <a:gd name="connsiteX1720" fmla="*/ 2298821 w 4593612"/>
                <a:gd name="connsiteY1720" fmla="*/ 468204 h 1838931"/>
                <a:gd name="connsiteX1721" fmla="*/ 2301425 w 4593612"/>
                <a:gd name="connsiteY1721" fmla="*/ 460719 h 1838931"/>
                <a:gd name="connsiteX1722" fmla="*/ 2292963 w 4593612"/>
                <a:gd name="connsiteY1722" fmla="*/ 458115 h 1838931"/>
                <a:gd name="connsiteX1723" fmla="*/ 2310212 w 4593612"/>
                <a:gd name="connsiteY1723" fmla="*/ 448026 h 1838931"/>
                <a:gd name="connsiteX1724" fmla="*/ 2320952 w 4593612"/>
                <a:gd name="connsiteY1724" fmla="*/ 448026 h 1838931"/>
                <a:gd name="connsiteX1725" fmla="*/ 2350894 w 4593612"/>
                <a:gd name="connsiteY1725" fmla="*/ 427522 h 1838931"/>
                <a:gd name="connsiteX1726" fmla="*/ 2404919 w 4593612"/>
                <a:gd name="connsiteY1726" fmla="*/ 403439 h 1838931"/>
                <a:gd name="connsiteX1727" fmla="*/ 2407522 w 4593612"/>
                <a:gd name="connsiteY1727" fmla="*/ 397255 h 1838931"/>
                <a:gd name="connsiteX1728" fmla="*/ 2405895 w 4593612"/>
                <a:gd name="connsiteY1728" fmla="*/ 392699 h 1838931"/>
                <a:gd name="connsiteX1729" fmla="*/ 2396457 w 4593612"/>
                <a:gd name="connsiteY1729" fmla="*/ 393024 h 1838931"/>
                <a:gd name="connsiteX1730" fmla="*/ 2394504 w 4593612"/>
                <a:gd name="connsiteY1730" fmla="*/ 386841 h 1838931"/>
                <a:gd name="connsiteX1731" fmla="*/ 2388321 w 4593612"/>
                <a:gd name="connsiteY1731" fmla="*/ 391397 h 1838931"/>
                <a:gd name="connsiteX1732" fmla="*/ 2382463 w 4593612"/>
                <a:gd name="connsiteY1732" fmla="*/ 392048 h 1838931"/>
                <a:gd name="connsiteX1733" fmla="*/ 2381812 w 4593612"/>
                <a:gd name="connsiteY1733" fmla="*/ 380657 h 1838931"/>
                <a:gd name="connsiteX1734" fmla="*/ 2370421 w 4593612"/>
                <a:gd name="connsiteY1734" fmla="*/ 377077 h 1838931"/>
                <a:gd name="connsiteX1735" fmla="*/ 2368794 w 4593612"/>
                <a:gd name="connsiteY1735" fmla="*/ 370893 h 1838931"/>
                <a:gd name="connsiteX1736" fmla="*/ 2375954 w 4593612"/>
                <a:gd name="connsiteY1736" fmla="*/ 373497 h 1838931"/>
                <a:gd name="connsiteX1737" fmla="*/ 2388646 w 4593612"/>
                <a:gd name="connsiteY1737" fmla="*/ 376752 h 1838931"/>
                <a:gd name="connsiteX1738" fmla="*/ 2391575 w 4593612"/>
                <a:gd name="connsiteY1738" fmla="*/ 381308 h 1838931"/>
                <a:gd name="connsiteX1739" fmla="*/ 2403291 w 4593612"/>
                <a:gd name="connsiteY1739" fmla="*/ 382610 h 1838931"/>
                <a:gd name="connsiteX1740" fmla="*/ 2404594 w 4593612"/>
                <a:gd name="connsiteY1740" fmla="*/ 387166 h 1838931"/>
                <a:gd name="connsiteX1741" fmla="*/ 2407848 w 4593612"/>
                <a:gd name="connsiteY1741" fmla="*/ 385864 h 1838931"/>
                <a:gd name="connsiteX1742" fmla="*/ 2411428 w 4593612"/>
                <a:gd name="connsiteY1742" fmla="*/ 369266 h 1838931"/>
                <a:gd name="connsiteX1743" fmla="*/ 2404594 w 4593612"/>
                <a:gd name="connsiteY1743" fmla="*/ 372195 h 1838931"/>
                <a:gd name="connsiteX1744" fmla="*/ 2401990 w 4593612"/>
                <a:gd name="connsiteY1744" fmla="*/ 362432 h 1838931"/>
                <a:gd name="connsiteX1745" fmla="*/ 2398735 w 4593612"/>
                <a:gd name="connsiteY1745" fmla="*/ 355272 h 1838931"/>
                <a:gd name="connsiteX1746" fmla="*/ 2398085 w 4593612"/>
                <a:gd name="connsiteY1746" fmla="*/ 350715 h 1838931"/>
                <a:gd name="connsiteX1747" fmla="*/ 2389622 w 4593612"/>
                <a:gd name="connsiteY1747" fmla="*/ 348763 h 1838931"/>
                <a:gd name="connsiteX1748" fmla="*/ 2390925 w 4593612"/>
                <a:gd name="connsiteY1748" fmla="*/ 352343 h 1838931"/>
                <a:gd name="connsiteX1749" fmla="*/ 2395481 w 4593612"/>
                <a:gd name="connsiteY1749" fmla="*/ 357550 h 1838931"/>
                <a:gd name="connsiteX1750" fmla="*/ 2391250 w 4593612"/>
                <a:gd name="connsiteY1750" fmla="*/ 356573 h 1838931"/>
                <a:gd name="connsiteX1751" fmla="*/ 2385066 w 4593612"/>
                <a:gd name="connsiteY1751" fmla="*/ 360804 h 1838931"/>
                <a:gd name="connsiteX1752" fmla="*/ 2383764 w 4593612"/>
                <a:gd name="connsiteY1752" fmla="*/ 357224 h 1838931"/>
                <a:gd name="connsiteX1753" fmla="*/ 2380835 w 4593612"/>
                <a:gd name="connsiteY1753" fmla="*/ 347135 h 1838931"/>
                <a:gd name="connsiteX1754" fmla="*/ 2376279 w 4593612"/>
                <a:gd name="connsiteY1754" fmla="*/ 343881 h 1838931"/>
                <a:gd name="connsiteX1755" fmla="*/ 2367491 w 4593612"/>
                <a:gd name="connsiteY1755" fmla="*/ 336721 h 1838931"/>
                <a:gd name="connsiteX1756" fmla="*/ 2348941 w 4593612"/>
                <a:gd name="connsiteY1756" fmla="*/ 329561 h 1838931"/>
                <a:gd name="connsiteX1757" fmla="*/ 2345686 w 4593612"/>
                <a:gd name="connsiteY1757" fmla="*/ 324028 h 1838931"/>
                <a:gd name="connsiteX1758" fmla="*/ 2336899 w 4593612"/>
                <a:gd name="connsiteY1758" fmla="*/ 324354 h 1838931"/>
                <a:gd name="connsiteX1759" fmla="*/ 2335272 w 4593612"/>
                <a:gd name="connsiteY1759" fmla="*/ 320774 h 1838931"/>
                <a:gd name="connsiteX1760" fmla="*/ 2318999 w 4593612"/>
                <a:gd name="connsiteY1760" fmla="*/ 320123 h 1838931"/>
                <a:gd name="connsiteX1761" fmla="*/ 2304028 w 4593612"/>
                <a:gd name="connsiteY1761" fmla="*/ 324028 h 1838931"/>
                <a:gd name="connsiteX1762" fmla="*/ 2286454 w 4593612"/>
                <a:gd name="connsiteY1762" fmla="*/ 320448 h 1838931"/>
                <a:gd name="connsiteX1763" fmla="*/ 2262045 w 4593612"/>
                <a:gd name="connsiteY1763" fmla="*/ 322075 h 1838931"/>
                <a:gd name="connsiteX1764" fmla="*/ 2246098 w 4593612"/>
                <a:gd name="connsiteY1764" fmla="*/ 321750 h 1838931"/>
                <a:gd name="connsiteX1765" fmla="*/ 2246749 w 4593612"/>
                <a:gd name="connsiteY1765" fmla="*/ 326957 h 1838931"/>
                <a:gd name="connsiteX1766" fmla="*/ 2240890 w 4593612"/>
                <a:gd name="connsiteY1766" fmla="*/ 334443 h 1838931"/>
                <a:gd name="connsiteX1767" fmla="*/ 2228523 w 4593612"/>
                <a:gd name="connsiteY1767" fmla="*/ 333141 h 1838931"/>
                <a:gd name="connsiteX1768" fmla="*/ 2218109 w 4593612"/>
                <a:gd name="connsiteY1768" fmla="*/ 336395 h 1838931"/>
                <a:gd name="connsiteX1769" fmla="*/ 2209322 w 4593612"/>
                <a:gd name="connsiteY1769" fmla="*/ 335745 h 1838931"/>
                <a:gd name="connsiteX1770" fmla="*/ 2200535 w 4593612"/>
                <a:gd name="connsiteY1770" fmla="*/ 334117 h 1838931"/>
                <a:gd name="connsiteX1771" fmla="*/ 2206067 w 4593612"/>
                <a:gd name="connsiteY1771" fmla="*/ 329561 h 1838931"/>
                <a:gd name="connsiteX1772" fmla="*/ 2227222 w 4593612"/>
                <a:gd name="connsiteY1772" fmla="*/ 315241 h 1838931"/>
                <a:gd name="connsiteX1773" fmla="*/ 2230801 w 4593612"/>
                <a:gd name="connsiteY1773" fmla="*/ 309057 h 1838931"/>
                <a:gd name="connsiteX1774" fmla="*/ 2221689 w 4593612"/>
                <a:gd name="connsiteY1774" fmla="*/ 304826 h 1838931"/>
                <a:gd name="connsiteX1775" fmla="*/ 2213553 w 4593612"/>
                <a:gd name="connsiteY1775" fmla="*/ 302874 h 1838931"/>
                <a:gd name="connsiteX1776" fmla="*/ 2206067 w 4593612"/>
                <a:gd name="connsiteY1776" fmla="*/ 306128 h 1838931"/>
                <a:gd name="connsiteX1777" fmla="*/ 2195327 w 4593612"/>
                <a:gd name="connsiteY1777" fmla="*/ 302223 h 1838931"/>
                <a:gd name="connsiteX1778" fmla="*/ 2188492 w 4593612"/>
                <a:gd name="connsiteY1778" fmla="*/ 306128 h 1838931"/>
                <a:gd name="connsiteX1779" fmla="*/ 2173196 w 4593612"/>
                <a:gd name="connsiteY1779" fmla="*/ 306779 h 1838931"/>
                <a:gd name="connsiteX1780" fmla="*/ 2181983 w 4593612"/>
                <a:gd name="connsiteY1780" fmla="*/ 303199 h 1838931"/>
                <a:gd name="connsiteX1781" fmla="*/ 2183610 w 4593612"/>
                <a:gd name="connsiteY1781" fmla="*/ 297341 h 1838931"/>
                <a:gd name="connsiteX1782" fmla="*/ 2170918 w 4593612"/>
                <a:gd name="connsiteY1782" fmla="*/ 301572 h 1838931"/>
                <a:gd name="connsiteX1783" fmla="*/ 2155296 w 4593612"/>
                <a:gd name="connsiteY1783" fmla="*/ 302548 h 1838931"/>
                <a:gd name="connsiteX1784" fmla="*/ 2135118 w 4593612"/>
                <a:gd name="connsiteY1784" fmla="*/ 301572 h 1838931"/>
                <a:gd name="connsiteX1785" fmla="*/ 2144882 w 4593612"/>
                <a:gd name="connsiteY1785" fmla="*/ 297016 h 1838931"/>
                <a:gd name="connsiteX1786" fmla="*/ 2166687 w 4593612"/>
                <a:gd name="connsiteY1786" fmla="*/ 293761 h 1838931"/>
                <a:gd name="connsiteX1787" fmla="*/ 2182635 w 4593612"/>
                <a:gd name="connsiteY1787" fmla="*/ 284974 h 1838931"/>
                <a:gd name="connsiteX1788" fmla="*/ 2197605 w 4593612"/>
                <a:gd name="connsiteY1788" fmla="*/ 283997 h 1838931"/>
                <a:gd name="connsiteX1789" fmla="*/ 2182635 w 4593612"/>
                <a:gd name="connsiteY1789" fmla="*/ 271956 h 1838931"/>
                <a:gd name="connsiteX1790" fmla="*/ 2160178 w 4593612"/>
                <a:gd name="connsiteY1790" fmla="*/ 267074 h 1838931"/>
                <a:gd name="connsiteX1791" fmla="*/ 2135118 w 4593612"/>
                <a:gd name="connsiteY1791" fmla="*/ 262843 h 1838931"/>
                <a:gd name="connsiteX1792" fmla="*/ 2116892 w 4593612"/>
                <a:gd name="connsiteY1792" fmla="*/ 267725 h 1838931"/>
                <a:gd name="connsiteX1793" fmla="*/ 2100620 w 4593612"/>
                <a:gd name="connsiteY1793" fmla="*/ 271305 h 1838931"/>
                <a:gd name="connsiteX1794" fmla="*/ 2084999 w 4593612"/>
                <a:gd name="connsiteY1794" fmla="*/ 279116 h 1838931"/>
                <a:gd name="connsiteX1795" fmla="*/ 2072631 w 4593612"/>
                <a:gd name="connsiteY1795" fmla="*/ 284974 h 1838931"/>
                <a:gd name="connsiteX1796" fmla="*/ 2079140 w 4593612"/>
                <a:gd name="connsiteY1796" fmla="*/ 287577 h 1838931"/>
                <a:gd name="connsiteX1797" fmla="*/ 2058637 w 4593612"/>
                <a:gd name="connsiteY1797" fmla="*/ 301246 h 1838931"/>
                <a:gd name="connsiteX1798" fmla="*/ 2049199 w 4593612"/>
                <a:gd name="connsiteY1798" fmla="*/ 312637 h 1838931"/>
                <a:gd name="connsiteX1799" fmla="*/ 2051802 w 4593612"/>
                <a:gd name="connsiteY1799" fmla="*/ 319472 h 1838931"/>
                <a:gd name="connsiteX1800" fmla="*/ 2058311 w 4593612"/>
                <a:gd name="connsiteY1800" fmla="*/ 320448 h 1838931"/>
                <a:gd name="connsiteX1801" fmla="*/ 2053755 w 4593612"/>
                <a:gd name="connsiteY1801" fmla="*/ 328910 h 1838931"/>
                <a:gd name="connsiteX1802" fmla="*/ 2055056 w 4593612"/>
                <a:gd name="connsiteY1802" fmla="*/ 333792 h 1838931"/>
                <a:gd name="connsiteX1803" fmla="*/ 2064820 w 4593612"/>
                <a:gd name="connsiteY1803" fmla="*/ 336070 h 1838931"/>
                <a:gd name="connsiteX1804" fmla="*/ 2083696 w 4593612"/>
                <a:gd name="connsiteY1804" fmla="*/ 340952 h 1838931"/>
                <a:gd name="connsiteX1805" fmla="*/ 2085324 w 4593612"/>
                <a:gd name="connsiteY1805" fmla="*/ 344206 h 1838931"/>
                <a:gd name="connsiteX1806" fmla="*/ 2063193 w 4593612"/>
                <a:gd name="connsiteY1806" fmla="*/ 338674 h 1838931"/>
                <a:gd name="connsiteX1807" fmla="*/ 2052778 w 4593612"/>
                <a:gd name="connsiteY1807" fmla="*/ 338999 h 1838931"/>
                <a:gd name="connsiteX1808" fmla="*/ 2045618 w 4593612"/>
                <a:gd name="connsiteY1808" fmla="*/ 335094 h 1838931"/>
                <a:gd name="connsiteX1809" fmla="*/ 2030973 w 4593612"/>
                <a:gd name="connsiteY1809" fmla="*/ 337046 h 1838931"/>
                <a:gd name="connsiteX1810" fmla="*/ 2011446 w 4593612"/>
                <a:gd name="connsiteY1810" fmla="*/ 337372 h 1838931"/>
                <a:gd name="connsiteX1811" fmla="*/ 1992244 w 4593612"/>
                <a:gd name="connsiteY1811" fmla="*/ 335745 h 1838931"/>
                <a:gd name="connsiteX1812" fmla="*/ 1996150 w 4593612"/>
                <a:gd name="connsiteY1812" fmla="*/ 344857 h 1838931"/>
                <a:gd name="connsiteX1813" fmla="*/ 2012422 w 4593612"/>
                <a:gd name="connsiteY1813" fmla="*/ 348763 h 1838931"/>
                <a:gd name="connsiteX1814" fmla="*/ 2017629 w 4593612"/>
                <a:gd name="connsiteY1814" fmla="*/ 361455 h 1838931"/>
                <a:gd name="connsiteX1815" fmla="*/ 2003310 w 4593612"/>
                <a:gd name="connsiteY1815" fmla="*/ 356573 h 1838931"/>
                <a:gd name="connsiteX1816" fmla="*/ 1988990 w 4593612"/>
                <a:gd name="connsiteY1816" fmla="*/ 350390 h 1838931"/>
                <a:gd name="connsiteX1817" fmla="*/ 1976297 w 4593612"/>
                <a:gd name="connsiteY1817" fmla="*/ 354295 h 1838931"/>
                <a:gd name="connsiteX1818" fmla="*/ 1959373 w 4593612"/>
                <a:gd name="connsiteY1818" fmla="*/ 359828 h 1838931"/>
                <a:gd name="connsiteX1819" fmla="*/ 1947982 w 4593612"/>
                <a:gd name="connsiteY1819" fmla="*/ 366988 h 1838931"/>
                <a:gd name="connsiteX1820" fmla="*/ 1945379 w 4593612"/>
                <a:gd name="connsiteY1820" fmla="*/ 361455 h 1838931"/>
                <a:gd name="connsiteX1821" fmla="*/ 1936266 w 4593612"/>
                <a:gd name="connsiteY1821" fmla="*/ 367639 h 1838931"/>
                <a:gd name="connsiteX1822" fmla="*/ 1923899 w 4593612"/>
                <a:gd name="connsiteY1822" fmla="*/ 373823 h 1838931"/>
                <a:gd name="connsiteX1823" fmla="*/ 1922272 w 4593612"/>
                <a:gd name="connsiteY1823" fmla="*/ 363734 h 1838931"/>
                <a:gd name="connsiteX1824" fmla="*/ 1903070 w 4593612"/>
                <a:gd name="connsiteY1824" fmla="*/ 373497 h 1838931"/>
                <a:gd name="connsiteX1825" fmla="*/ 1897211 w 4593612"/>
                <a:gd name="connsiteY1825" fmla="*/ 372195 h 1838931"/>
                <a:gd name="connsiteX1826" fmla="*/ 1904046 w 4593612"/>
                <a:gd name="connsiteY1826" fmla="*/ 365361 h 1838931"/>
                <a:gd name="connsiteX1827" fmla="*/ 1889075 w 4593612"/>
                <a:gd name="connsiteY1827" fmla="*/ 365361 h 1838931"/>
                <a:gd name="connsiteX1828" fmla="*/ 1864341 w 4593612"/>
                <a:gd name="connsiteY1828" fmla="*/ 362757 h 1838931"/>
                <a:gd name="connsiteX1829" fmla="*/ 1843837 w 4593612"/>
                <a:gd name="connsiteY1829" fmla="*/ 358201 h 1838931"/>
                <a:gd name="connsiteX1830" fmla="*/ 1827891 w 4593612"/>
                <a:gd name="connsiteY1830" fmla="*/ 359828 h 1838931"/>
                <a:gd name="connsiteX1831" fmla="*/ 1823009 w 4593612"/>
                <a:gd name="connsiteY1831" fmla="*/ 366337 h 1838931"/>
                <a:gd name="connsiteX1832" fmla="*/ 1837003 w 4593612"/>
                <a:gd name="connsiteY1832" fmla="*/ 367964 h 1838931"/>
                <a:gd name="connsiteX1833" fmla="*/ 1859134 w 4593612"/>
                <a:gd name="connsiteY1833" fmla="*/ 368615 h 1838931"/>
                <a:gd name="connsiteX1834" fmla="*/ 1826914 w 4593612"/>
                <a:gd name="connsiteY1834" fmla="*/ 374799 h 1838931"/>
                <a:gd name="connsiteX1835" fmla="*/ 1796321 w 4593612"/>
                <a:gd name="connsiteY1835" fmla="*/ 380006 h 1838931"/>
                <a:gd name="connsiteX1836" fmla="*/ 1749456 w 4593612"/>
                <a:gd name="connsiteY1836" fmla="*/ 388793 h 1838931"/>
                <a:gd name="connsiteX1837" fmla="*/ 1719839 w 4593612"/>
                <a:gd name="connsiteY1837" fmla="*/ 394001 h 1838931"/>
                <a:gd name="connsiteX1838" fmla="*/ 1702916 w 4593612"/>
                <a:gd name="connsiteY1838" fmla="*/ 404090 h 1838931"/>
                <a:gd name="connsiteX1839" fmla="*/ 1684040 w 4593612"/>
                <a:gd name="connsiteY1839" fmla="*/ 416131 h 1838931"/>
                <a:gd name="connsiteX1840" fmla="*/ 1677530 w 4593612"/>
                <a:gd name="connsiteY1840" fmla="*/ 415155 h 1838931"/>
                <a:gd name="connsiteX1841" fmla="*/ 1663211 w 4593612"/>
                <a:gd name="connsiteY1841" fmla="*/ 414179 h 1838931"/>
                <a:gd name="connsiteX1842" fmla="*/ 1657353 w 4593612"/>
                <a:gd name="connsiteY1842" fmla="*/ 417759 h 1838931"/>
                <a:gd name="connsiteX1843" fmla="*/ 1665489 w 4593612"/>
                <a:gd name="connsiteY1843" fmla="*/ 418410 h 1838931"/>
                <a:gd name="connsiteX1844" fmla="*/ 1672324 w 4593612"/>
                <a:gd name="connsiteY1844" fmla="*/ 420688 h 1838931"/>
                <a:gd name="connsiteX1845" fmla="*/ 1666140 w 4593612"/>
                <a:gd name="connsiteY1845" fmla="*/ 423291 h 1838931"/>
                <a:gd name="connsiteX1846" fmla="*/ 1669069 w 4593612"/>
                <a:gd name="connsiteY1846" fmla="*/ 426871 h 1838931"/>
                <a:gd name="connsiteX1847" fmla="*/ 1660607 w 4593612"/>
                <a:gd name="connsiteY1847" fmla="*/ 432730 h 1838931"/>
                <a:gd name="connsiteX1848" fmla="*/ 1653773 w 4593612"/>
                <a:gd name="connsiteY1848" fmla="*/ 439890 h 1838931"/>
                <a:gd name="connsiteX1849" fmla="*/ 1658003 w 4593612"/>
                <a:gd name="connsiteY1849" fmla="*/ 445097 h 1838931"/>
                <a:gd name="connsiteX1850" fmla="*/ 1653121 w 4593612"/>
                <a:gd name="connsiteY1850" fmla="*/ 444771 h 1838931"/>
                <a:gd name="connsiteX1851" fmla="*/ 1651820 w 4593612"/>
                <a:gd name="connsiteY1851" fmla="*/ 447375 h 1838931"/>
                <a:gd name="connsiteX1852" fmla="*/ 1648565 w 4593612"/>
                <a:gd name="connsiteY1852" fmla="*/ 450304 h 1838931"/>
                <a:gd name="connsiteX1853" fmla="*/ 1654424 w 4593612"/>
                <a:gd name="connsiteY1853" fmla="*/ 452582 h 1838931"/>
                <a:gd name="connsiteX1854" fmla="*/ 1660282 w 4593612"/>
                <a:gd name="connsiteY1854" fmla="*/ 455186 h 1838931"/>
                <a:gd name="connsiteX1855" fmla="*/ 1657678 w 4593612"/>
                <a:gd name="connsiteY1855" fmla="*/ 463322 h 1838931"/>
                <a:gd name="connsiteX1856" fmla="*/ 1650193 w 4593612"/>
                <a:gd name="connsiteY1856" fmla="*/ 461369 h 1838931"/>
                <a:gd name="connsiteX1857" fmla="*/ 1653121 w 4593612"/>
                <a:gd name="connsiteY1857" fmla="*/ 457139 h 1838931"/>
                <a:gd name="connsiteX1858" fmla="*/ 1644334 w 4593612"/>
                <a:gd name="connsiteY1858" fmla="*/ 456162 h 1838931"/>
                <a:gd name="connsiteX1859" fmla="*/ 1633920 w 4593612"/>
                <a:gd name="connsiteY1859" fmla="*/ 455186 h 1838931"/>
                <a:gd name="connsiteX1860" fmla="*/ 1628388 w 4593612"/>
                <a:gd name="connsiteY1860" fmla="*/ 458766 h 1838931"/>
                <a:gd name="connsiteX1861" fmla="*/ 1630666 w 4593612"/>
                <a:gd name="connsiteY1861" fmla="*/ 462997 h 1838931"/>
                <a:gd name="connsiteX1862" fmla="*/ 1636849 w 4593612"/>
                <a:gd name="connsiteY1862" fmla="*/ 464299 h 1838931"/>
                <a:gd name="connsiteX1863" fmla="*/ 1651494 w 4593612"/>
                <a:gd name="connsiteY1863" fmla="*/ 466902 h 1838931"/>
                <a:gd name="connsiteX1864" fmla="*/ 1655075 w 4593612"/>
                <a:gd name="connsiteY1864" fmla="*/ 472109 h 1838931"/>
                <a:gd name="connsiteX1865" fmla="*/ 1666465 w 4593612"/>
                <a:gd name="connsiteY1865" fmla="*/ 476015 h 1838931"/>
                <a:gd name="connsiteX1866" fmla="*/ 1658003 w 4593612"/>
                <a:gd name="connsiteY1866" fmla="*/ 477642 h 1838931"/>
                <a:gd name="connsiteX1867" fmla="*/ 1663537 w 4593612"/>
                <a:gd name="connsiteY1867" fmla="*/ 484802 h 1838931"/>
                <a:gd name="connsiteX1868" fmla="*/ 1636524 w 4593612"/>
                <a:gd name="connsiteY1868" fmla="*/ 486755 h 1838931"/>
                <a:gd name="connsiteX1869" fmla="*/ 1600724 w 4593612"/>
                <a:gd name="connsiteY1869" fmla="*/ 488382 h 1838931"/>
                <a:gd name="connsiteX1870" fmla="*/ 1563297 w 4593612"/>
                <a:gd name="connsiteY1870" fmla="*/ 494240 h 1838931"/>
                <a:gd name="connsiteX1871" fmla="*/ 1530101 w 4593612"/>
                <a:gd name="connsiteY1871" fmla="*/ 495867 h 1838931"/>
                <a:gd name="connsiteX1872" fmla="*/ 1513828 w 4593612"/>
                <a:gd name="connsiteY1872" fmla="*/ 497495 h 1838931"/>
                <a:gd name="connsiteX1873" fmla="*/ 1492999 w 4593612"/>
                <a:gd name="connsiteY1873" fmla="*/ 499773 h 1838931"/>
                <a:gd name="connsiteX1874" fmla="*/ 1479656 w 4593612"/>
                <a:gd name="connsiteY1874" fmla="*/ 498146 h 1838931"/>
                <a:gd name="connsiteX1875" fmla="*/ 1476401 w 4593612"/>
                <a:gd name="connsiteY1875" fmla="*/ 503353 h 1838931"/>
                <a:gd name="connsiteX1876" fmla="*/ 1480631 w 4593612"/>
                <a:gd name="connsiteY1876" fmla="*/ 504980 h 1838931"/>
                <a:gd name="connsiteX1877" fmla="*/ 1477377 w 4593612"/>
                <a:gd name="connsiteY1877" fmla="*/ 507909 h 1838931"/>
                <a:gd name="connsiteX1878" fmla="*/ 1470543 w 4593612"/>
                <a:gd name="connsiteY1878" fmla="*/ 513767 h 1838931"/>
                <a:gd name="connsiteX1879" fmla="*/ 1475424 w 4593612"/>
                <a:gd name="connsiteY1879" fmla="*/ 517022 h 1838931"/>
                <a:gd name="connsiteX1880" fmla="*/ 1469892 w 4593612"/>
                <a:gd name="connsiteY1880" fmla="*/ 521578 h 1838931"/>
                <a:gd name="connsiteX1881" fmla="*/ 1477052 w 4593612"/>
                <a:gd name="connsiteY1881" fmla="*/ 522880 h 1838931"/>
                <a:gd name="connsiteX1882" fmla="*/ 1474448 w 4593612"/>
                <a:gd name="connsiteY1882" fmla="*/ 526460 h 1838931"/>
                <a:gd name="connsiteX1883" fmla="*/ 1478353 w 4593612"/>
                <a:gd name="connsiteY1883" fmla="*/ 527436 h 1838931"/>
                <a:gd name="connsiteX1884" fmla="*/ 1484862 w 4593612"/>
                <a:gd name="connsiteY1884" fmla="*/ 530691 h 1838931"/>
                <a:gd name="connsiteX1885" fmla="*/ 1485839 w 4593612"/>
                <a:gd name="connsiteY1885" fmla="*/ 539153 h 1838931"/>
                <a:gd name="connsiteX1886" fmla="*/ 1480306 w 4593612"/>
                <a:gd name="connsiteY1886" fmla="*/ 546313 h 1838931"/>
                <a:gd name="connsiteX1887" fmla="*/ 1486815 w 4593612"/>
                <a:gd name="connsiteY1887" fmla="*/ 551195 h 1838931"/>
                <a:gd name="connsiteX1888" fmla="*/ 1482910 w 4593612"/>
                <a:gd name="connsiteY1888" fmla="*/ 556402 h 1838931"/>
                <a:gd name="connsiteX1889" fmla="*/ 1490395 w 4593612"/>
                <a:gd name="connsiteY1889" fmla="*/ 562585 h 1838931"/>
                <a:gd name="connsiteX1890" fmla="*/ 1503088 w 4593612"/>
                <a:gd name="connsiteY1890" fmla="*/ 565189 h 1838931"/>
                <a:gd name="connsiteX1891" fmla="*/ 1522940 w 4593612"/>
                <a:gd name="connsiteY1891" fmla="*/ 568118 h 1838931"/>
                <a:gd name="connsiteX1892" fmla="*/ 1525219 w 4593612"/>
                <a:gd name="connsiteY1892" fmla="*/ 578858 h 1838931"/>
                <a:gd name="connsiteX1893" fmla="*/ 1534331 w 4593612"/>
                <a:gd name="connsiteY1893" fmla="*/ 588947 h 1838931"/>
                <a:gd name="connsiteX1894" fmla="*/ 1538888 w 4593612"/>
                <a:gd name="connsiteY1894" fmla="*/ 596758 h 1838931"/>
                <a:gd name="connsiteX1895" fmla="*/ 1514804 w 4593612"/>
                <a:gd name="connsiteY1895" fmla="*/ 600338 h 1838931"/>
                <a:gd name="connsiteX1896" fmla="*/ 1503739 w 4593612"/>
                <a:gd name="connsiteY1896" fmla="*/ 595456 h 1838931"/>
                <a:gd name="connsiteX1897" fmla="*/ 1488117 w 4593612"/>
                <a:gd name="connsiteY1897" fmla="*/ 581462 h 1838931"/>
                <a:gd name="connsiteX1898" fmla="*/ 1474774 w 4593612"/>
                <a:gd name="connsiteY1898" fmla="*/ 575929 h 1838931"/>
                <a:gd name="connsiteX1899" fmla="*/ 1443204 w 4593612"/>
                <a:gd name="connsiteY1899" fmla="*/ 570396 h 1838931"/>
                <a:gd name="connsiteX1900" fmla="*/ 1421725 w 4593612"/>
                <a:gd name="connsiteY1900" fmla="*/ 564864 h 1838931"/>
                <a:gd name="connsiteX1901" fmla="*/ 1411635 w 4593612"/>
                <a:gd name="connsiteY1901" fmla="*/ 568769 h 1838931"/>
                <a:gd name="connsiteX1902" fmla="*/ 1389504 w 4593612"/>
                <a:gd name="connsiteY1902" fmla="*/ 573651 h 1838931"/>
                <a:gd name="connsiteX1903" fmla="*/ 1388203 w 4593612"/>
                <a:gd name="connsiteY1903" fmla="*/ 581462 h 1838931"/>
                <a:gd name="connsiteX1904" fmla="*/ 1397316 w 4593612"/>
                <a:gd name="connsiteY1904" fmla="*/ 579184 h 1838931"/>
                <a:gd name="connsiteX1905" fmla="*/ 1407079 w 4593612"/>
                <a:gd name="connsiteY1905" fmla="*/ 580811 h 1838931"/>
                <a:gd name="connsiteX1906" fmla="*/ 1409357 w 4593612"/>
                <a:gd name="connsiteY1906" fmla="*/ 591551 h 1838931"/>
                <a:gd name="connsiteX1907" fmla="*/ 1391457 w 4593612"/>
                <a:gd name="connsiteY1907" fmla="*/ 591876 h 1838931"/>
                <a:gd name="connsiteX1908" fmla="*/ 1380392 w 4593612"/>
                <a:gd name="connsiteY1908" fmla="*/ 584065 h 1838931"/>
                <a:gd name="connsiteX1909" fmla="*/ 1369652 w 4593612"/>
                <a:gd name="connsiteY1909" fmla="*/ 586669 h 1838931"/>
                <a:gd name="connsiteX1910" fmla="*/ 1351752 w 4593612"/>
                <a:gd name="connsiteY1910" fmla="*/ 589598 h 1838931"/>
                <a:gd name="connsiteX1911" fmla="*/ 1354681 w 4593612"/>
                <a:gd name="connsiteY1911" fmla="*/ 597734 h 1838931"/>
                <a:gd name="connsiteX1912" fmla="*/ 1361516 w 4593612"/>
                <a:gd name="connsiteY1912" fmla="*/ 607823 h 1838931"/>
                <a:gd name="connsiteX1913" fmla="*/ 1383647 w 4593612"/>
                <a:gd name="connsiteY1913" fmla="*/ 617262 h 1838931"/>
                <a:gd name="connsiteX1914" fmla="*/ 1397316 w 4593612"/>
                <a:gd name="connsiteY1914" fmla="*/ 621492 h 1838931"/>
                <a:gd name="connsiteX1915" fmla="*/ 1407079 w 4593612"/>
                <a:gd name="connsiteY1915" fmla="*/ 616936 h 1838931"/>
                <a:gd name="connsiteX1916" fmla="*/ 1405452 w 4593612"/>
                <a:gd name="connsiteY1916" fmla="*/ 623120 h 1838931"/>
                <a:gd name="connsiteX1917" fmla="*/ 1415541 w 4593612"/>
                <a:gd name="connsiteY1917" fmla="*/ 623445 h 1838931"/>
                <a:gd name="connsiteX1918" fmla="*/ 1414890 w 4593612"/>
                <a:gd name="connsiteY1918" fmla="*/ 630931 h 1838931"/>
                <a:gd name="connsiteX1919" fmla="*/ 1420097 w 4593612"/>
                <a:gd name="connsiteY1919" fmla="*/ 631256 h 1838931"/>
                <a:gd name="connsiteX1920" fmla="*/ 1419447 w 4593612"/>
                <a:gd name="connsiteY1920" fmla="*/ 636463 h 1838931"/>
                <a:gd name="connsiteX1921" fmla="*/ 1424003 w 4593612"/>
                <a:gd name="connsiteY1921" fmla="*/ 637765 h 1838931"/>
                <a:gd name="connsiteX1922" fmla="*/ 1429210 w 4593612"/>
                <a:gd name="connsiteY1922" fmla="*/ 635161 h 1838931"/>
                <a:gd name="connsiteX1923" fmla="*/ 1437997 w 4593612"/>
                <a:gd name="connsiteY1923" fmla="*/ 637114 h 1838931"/>
                <a:gd name="connsiteX1924" fmla="*/ 1431813 w 4593612"/>
                <a:gd name="connsiteY1924" fmla="*/ 640043 h 1838931"/>
                <a:gd name="connsiteX1925" fmla="*/ 1419772 w 4593612"/>
                <a:gd name="connsiteY1925" fmla="*/ 642647 h 1838931"/>
                <a:gd name="connsiteX1926" fmla="*/ 1404475 w 4593612"/>
                <a:gd name="connsiteY1926" fmla="*/ 639067 h 1838931"/>
                <a:gd name="connsiteX1927" fmla="*/ 1404150 w 4593612"/>
                <a:gd name="connsiteY1927" fmla="*/ 634185 h 1838931"/>
                <a:gd name="connsiteX1928" fmla="*/ 1398292 w 4593612"/>
                <a:gd name="connsiteY1928" fmla="*/ 628978 h 1838931"/>
                <a:gd name="connsiteX1929" fmla="*/ 1380392 w 4593612"/>
                <a:gd name="connsiteY1929" fmla="*/ 628327 h 1838931"/>
                <a:gd name="connsiteX1930" fmla="*/ 1374859 w 4593612"/>
                <a:gd name="connsiteY1930" fmla="*/ 634511 h 1838931"/>
                <a:gd name="connsiteX1931" fmla="*/ 1373232 w 4593612"/>
                <a:gd name="connsiteY1931" fmla="*/ 627025 h 1838931"/>
                <a:gd name="connsiteX1932" fmla="*/ 1351752 w 4593612"/>
                <a:gd name="connsiteY1932" fmla="*/ 626374 h 1838931"/>
                <a:gd name="connsiteX1933" fmla="*/ 1330272 w 4593612"/>
                <a:gd name="connsiteY1933" fmla="*/ 618238 h 1838931"/>
                <a:gd name="connsiteX1934" fmla="*/ 1328645 w 4593612"/>
                <a:gd name="connsiteY1934" fmla="*/ 613682 h 1838931"/>
                <a:gd name="connsiteX1935" fmla="*/ 1333202 w 4593612"/>
                <a:gd name="connsiteY1935" fmla="*/ 613682 h 1838931"/>
                <a:gd name="connsiteX1936" fmla="*/ 1335480 w 4593612"/>
                <a:gd name="connsiteY1936" fmla="*/ 609451 h 1838931"/>
                <a:gd name="connsiteX1937" fmla="*/ 1333202 w 4593612"/>
                <a:gd name="connsiteY1937" fmla="*/ 606196 h 1838931"/>
                <a:gd name="connsiteX1938" fmla="*/ 1336781 w 4593612"/>
                <a:gd name="connsiteY1938" fmla="*/ 603593 h 1838931"/>
                <a:gd name="connsiteX1939" fmla="*/ 1329295 w 4593612"/>
                <a:gd name="connsiteY1939" fmla="*/ 596433 h 1838931"/>
                <a:gd name="connsiteX1940" fmla="*/ 1329295 w 4593612"/>
                <a:gd name="connsiteY1940" fmla="*/ 589598 h 1838931"/>
                <a:gd name="connsiteX1941" fmla="*/ 1334503 w 4593612"/>
                <a:gd name="connsiteY1941" fmla="*/ 585693 h 1838931"/>
                <a:gd name="connsiteX1942" fmla="*/ 1336456 w 4593612"/>
                <a:gd name="connsiteY1942" fmla="*/ 577231 h 1838931"/>
                <a:gd name="connsiteX1943" fmla="*/ 1342965 w 4593612"/>
                <a:gd name="connsiteY1943" fmla="*/ 571698 h 1838931"/>
                <a:gd name="connsiteX1944" fmla="*/ 1334829 w 4593612"/>
                <a:gd name="connsiteY1944" fmla="*/ 554449 h 1838931"/>
                <a:gd name="connsiteX1945" fmla="*/ 1321811 w 4593612"/>
                <a:gd name="connsiteY1945" fmla="*/ 540780 h 1838931"/>
                <a:gd name="connsiteX1946" fmla="*/ 1315302 w 4593612"/>
                <a:gd name="connsiteY1946" fmla="*/ 543384 h 1838931"/>
                <a:gd name="connsiteX1947" fmla="*/ 1323112 w 4593612"/>
                <a:gd name="connsiteY1947" fmla="*/ 553798 h 1838931"/>
                <a:gd name="connsiteX1948" fmla="*/ 1324414 w 4593612"/>
                <a:gd name="connsiteY1948" fmla="*/ 571698 h 1838931"/>
                <a:gd name="connsiteX1949" fmla="*/ 1322136 w 4593612"/>
                <a:gd name="connsiteY1949" fmla="*/ 579834 h 1838931"/>
                <a:gd name="connsiteX1950" fmla="*/ 1312698 w 4593612"/>
                <a:gd name="connsiteY1950" fmla="*/ 582113 h 1838931"/>
                <a:gd name="connsiteX1951" fmla="*/ 1294798 w 4593612"/>
                <a:gd name="connsiteY1951" fmla="*/ 590249 h 1838931"/>
                <a:gd name="connsiteX1952" fmla="*/ 1280803 w 4593612"/>
                <a:gd name="connsiteY1952" fmla="*/ 594154 h 1838931"/>
                <a:gd name="connsiteX1953" fmla="*/ 1277874 w 4593612"/>
                <a:gd name="connsiteY1953" fmla="*/ 606847 h 1838931"/>
                <a:gd name="connsiteX1954" fmla="*/ 1267785 w 4593612"/>
                <a:gd name="connsiteY1954" fmla="*/ 616611 h 1838931"/>
                <a:gd name="connsiteX1955" fmla="*/ 1282431 w 4593612"/>
                <a:gd name="connsiteY1955" fmla="*/ 625398 h 1838931"/>
                <a:gd name="connsiteX1956" fmla="*/ 1292194 w 4593612"/>
                <a:gd name="connsiteY1956" fmla="*/ 639718 h 1838931"/>
                <a:gd name="connsiteX1957" fmla="*/ 1293171 w 4593612"/>
                <a:gd name="connsiteY1957" fmla="*/ 646552 h 1838931"/>
                <a:gd name="connsiteX1958" fmla="*/ 1301958 w 4593612"/>
                <a:gd name="connsiteY1958" fmla="*/ 653712 h 1838931"/>
                <a:gd name="connsiteX1959" fmla="*/ 1302934 w 4593612"/>
                <a:gd name="connsiteY1959" fmla="*/ 659896 h 1838931"/>
                <a:gd name="connsiteX1960" fmla="*/ 1297076 w 4593612"/>
                <a:gd name="connsiteY1960" fmla="*/ 668683 h 1838931"/>
                <a:gd name="connsiteX1961" fmla="*/ 1286662 w 4593612"/>
                <a:gd name="connsiteY1961" fmla="*/ 681050 h 1838931"/>
                <a:gd name="connsiteX1962" fmla="*/ 1288289 w 4593612"/>
                <a:gd name="connsiteY1962" fmla="*/ 686909 h 1838931"/>
                <a:gd name="connsiteX1963" fmla="*/ 1281454 w 4593612"/>
                <a:gd name="connsiteY1963" fmla="*/ 703181 h 1838931"/>
                <a:gd name="connsiteX1964" fmla="*/ 1292194 w 4593612"/>
                <a:gd name="connsiteY1964" fmla="*/ 715223 h 1838931"/>
                <a:gd name="connsiteX1965" fmla="*/ 1287312 w 4593612"/>
                <a:gd name="connsiteY1965" fmla="*/ 730194 h 1838931"/>
                <a:gd name="connsiteX1966" fmla="*/ 1291868 w 4593612"/>
                <a:gd name="connsiteY1966" fmla="*/ 734425 h 1838931"/>
                <a:gd name="connsiteX1967" fmla="*/ 1302934 w 4593612"/>
                <a:gd name="connsiteY1967" fmla="*/ 730519 h 1838931"/>
                <a:gd name="connsiteX1968" fmla="*/ 1313349 w 4593612"/>
                <a:gd name="connsiteY1968" fmla="*/ 734099 h 1838931"/>
                <a:gd name="connsiteX1969" fmla="*/ 1325065 w 4593612"/>
                <a:gd name="connsiteY1969" fmla="*/ 733123 h 1838931"/>
                <a:gd name="connsiteX1970" fmla="*/ 1334829 w 4593612"/>
                <a:gd name="connsiteY1970" fmla="*/ 726288 h 1838931"/>
                <a:gd name="connsiteX1971" fmla="*/ 1352403 w 4593612"/>
                <a:gd name="connsiteY1971" fmla="*/ 726939 h 1838931"/>
                <a:gd name="connsiteX1972" fmla="*/ 1369326 w 4593612"/>
                <a:gd name="connsiteY1972" fmla="*/ 730845 h 1838931"/>
                <a:gd name="connsiteX1973" fmla="*/ 1378765 w 4593612"/>
                <a:gd name="connsiteY1973" fmla="*/ 738981 h 1838931"/>
                <a:gd name="connsiteX1974" fmla="*/ 1395038 w 4593612"/>
                <a:gd name="connsiteY1974" fmla="*/ 741585 h 1838931"/>
                <a:gd name="connsiteX1975" fmla="*/ 1401547 w 4593612"/>
                <a:gd name="connsiteY1975" fmla="*/ 763390 h 1838931"/>
                <a:gd name="connsiteX1976" fmla="*/ 1412612 w 4593612"/>
                <a:gd name="connsiteY1976" fmla="*/ 775106 h 1838931"/>
                <a:gd name="connsiteX1977" fmla="*/ 1394712 w 4593612"/>
                <a:gd name="connsiteY1977" fmla="*/ 780964 h 1838931"/>
                <a:gd name="connsiteX1978" fmla="*/ 1389504 w 4593612"/>
                <a:gd name="connsiteY1978" fmla="*/ 796261 h 1838931"/>
                <a:gd name="connsiteX1979" fmla="*/ 1393085 w 4593612"/>
                <a:gd name="connsiteY1979" fmla="*/ 799841 h 1838931"/>
                <a:gd name="connsiteX1980" fmla="*/ 1398292 w 4593612"/>
                <a:gd name="connsiteY1980" fmla="*/ 798214 h 1838931"/>
                <a:gd name="connsiteX1981" fmla="*/ 1402848 w 4593612"/>
                <a:gd name="connsiteY1981" fmla="*/ 802119 h 1838931"/>
                <a:gd name="connsiteX1982" fmla="*/ 1408381 w 4593612"/>
                <a:gd name="connsiteY1982" fmla="*/ 802444 h 1838931"/>
                <a:gd name="connsiteX1983" fmla="*/ 1415866 w 4593612"/>
                <a:gd name="connsiteY1983" fmla="*/ 804397 h 1838931"/>
                <a:gd name="connsiteX1984" fmla="*/ 1419772 w 4593612"/>
                <a:gd name="connsiteY1984" fmla="*/ 801794 h 1838931"/>
                <a:gd name="connsiteX1985" fmla="*/ 1423677 w 4593612"/>
                <a:gd name="connsiteY1985" fmla="*/ 805699 h 1838931"/>
                <a:gd name="connsiteX1986" fmla="*/ 1430186 w 4593612"/>
                <a:gd name="connsiteY1986" fmla="*/ 804397 h 1838931"/>
                <a:gd name="connsiteX1987" fmla="*/ 1436695 w 4593612"/>
                <a:gd name="connsiteY1987" fmla="*/ 809604 h 1838931"/>
                <a:gd name="connsiteX1988" fmla="*/ 1412938 w 4593612"/>
                <a:gd name="connsiteY1988" fmla="*/ 809604 h 1838931"/>
                <a:gd name="connsiteX1989" fmla="*/ 1399268 w 4593612"/>
                <a:gd name="connsiteY1989" fmla="*/ 810255 h 1838931"/>
                <a:gd name="connsiteX1990" fmla="*/ 1396013 w 4593612"/>
                <a:gd name="connsiteY1990" fmla="*/ 807977 h 1838931"/>
                <a:gd name="connsiteX1991" fmla="*/ 1381368 w 4593612"/>
                <a:gd name="connsiteY1991" fmla="*/ 797237 h 1838931"/>
                <a:gd name="connsiteX1992" fmla="*/ 1386576 w 4593612"/>
                <a:gd name="connsiteY1992" fmla="*/ 793332 h 1838931"/>
                <a:gd name="connsiteX1993" fmla="*/ 1385599 w 4593612"/>
                <a:gd name="connsiteY1993" fmla="*/ 785195 h 1838931"/>
                <a:gd name="connsiteX1994" fmla="*/ 1388203 w 4593612"/>
                <a:gd name="connsiteY1994" fmla="*/ 777710 h 1838931"/>
                <a:gd name="connsiteX1995" fmla="*/ 1384298 w 4593612"/>
                <a:gd name="connsiteY1995" fmla="*/ 771526 h 1838931"/>
                <a:gd name="connsiteX1996" fmla="*/ 1386250 w 4593612"/>
                <a:gd name="connsiteY1996" fmla="*/ 759810 h 1838931"/>
                <a:gd name="connsiteX1997" fmla="*/ 1374859 w 4593612"/>
                <a:gd name="connsiteY1997" fmla="*/ 751999 h 1838931"/>
                <a:gd name="connsiteX1998" fmla="*/ 1367699 w 4593612"/>
                <a:gd name="connsiteY1998" fmla="*/ 740608 h 1838931"/>
                <a:gd name="connsiteX1999" fmla="*/ 1344267 w 4593612"/>
                <a:gd name="connsiteY1999" fmla="*/ 743212 h 1838931"/>
                <a:gd name="connsiteX2000" fmla="*/ 1324089 w 4593612"/>
                <a:gd name="connsiteY2000" fmla="*/ 749721 h 1838931"/>
                <a:gd name="connsiteX2001" fmla="*/ 1307490 w 4593612"/>
                <a:gd name="connsiteY2001" fmla="*/ 752976 h 1838931"/>
                <a:gd name="connsiteX2002" fmla="*/ 1307490 w 4593612"/>
                <a:gd name="connsiteY2002" fmla="*/ 763390 h 1838931"/>
                <a:gd name="connsiteX2003" fmla="*/ 1304562 w 4593612"/>
                <a:gd name="connsiteY2003" fmla="*/ 769899 h 1838931"/>
                <a:gd name="connsiteX2004" fmla="*/ 1314976 w 4593612"/>
                <a:gd name="connsiteY2004" fmla="*/ 780639 h 1838931"/>
                <a:gd name="connsiteX2005" fmla="*/ 1317254 w 4593612"/>
                <a:gd name="connsiteY2005" fmla="*/ 792355 h 1838931"/>
                <a:gd name="connsiteX2006" fmla="*/ 1315627 w 4593612"/>
                <a:gd name="connsiteY2006" fmla="*/ 802770 h 1838931"/>
                <a:gd name="connsiteX2007" fmla="*/ 1305212 w 4593612"/>
                <a:gd name="connsiteY2007" fmla="*/ 811883 h 1838931"/>
                <a:gd name="connsiteX2008" fmla="*/ 1292845 w 4593612"/>
                <a:gd name="connsiteY2008" fmla="*/ 822623 h 1838931"/>
                <a:gd name="connsiteX2009" fmla="*/ 1292194 w 4593612"/>
                <a:gd name="connsiteY2009" fmla="*/ 834664 h 1838931"/>
                <a:gd name="connsiteX2010" fmla="*/ 1281780 w 4593612"/>
                <a:gd name="connsiteY2010" fmla="*/ 843452 h 1838931"/>
                <a:gd name="connsiteX2011" fmla="*/ 1259323 w 4593612"/>
                <a:gd name="connsiteY2011" fmla="*/ 852890 h 1838931"/>
                <a:gd name="connsiteX2012" fmla="*/ 1247932 w 4593612"/>
                <a:gd name="connsiteY2012" fmla="*/ 858097 h 1838931"/>
                <a:gd name="connsiteX2013" fmla="*/ 1252489 w 4593612"/>
                <a:gd name="connsiteY2013" fmla="*/ 860375 h 1838931"/>
                <a:gd name="connsiteX2014" fmla="*/ 1248584 w 4593612"/>
                <a:gd name="connsiteY2014" fmla="*/ 868837 h 1838931"/>
                <a:gd name="connsiteX2015" fmla="*/ 1239471 w 4593612"/>
                <a:gd name="connsiteY2015" fmla="*/ 871441 h 1838931"/>
                <a:gd name="connsiteX2016" fmla="*/ 1221571 w 4593612"/>
                <a:gd name="connsiteY2016" fmla="*/ 865257 h 1838931"/>
                <a:gd name="connsiteX2017" fmla="*/ 1203671 w 4593612"/>
                <a:gd name="connsiteY2017" fmla="*/ 865908 h 1838931"/>
                <a:gd name="connsiteX2018" fmla="*/ 1190327 w 4593612"/>
                <a:gd name="connsiteY2018" fmla="*/ 865908 h 1838931"/>
                <a:gd name="connsiteX2019" fmla="*/ 1160060 w 4593612"/>
                <a:gd name="connsiteY2019" fmla="*/ 856144 h 1838931"/>
                <a:gd name="connsiteX2020" fmla="*/ 1157782 w 4593612"/>
                <a:gd name="connsiteY2020" fmla="*/ 849961 h 1838931"/>
                <a:gd name="connsiteX2021" fmla="*/ 1154853 w 4593612"/>
                <a:gd name="connsiteY2021" fmla="*/ 843777 h 1838931"/>
                <a:gd name="connsiteX2022" fmla="*/ 1168197 w 4593612"/>
                <a:gd name="connsiteY2022" fmla="*/ 844103 h 1838931"/>
                <a:gd name="connsiteX2023" fmla="*/ 1183493 w 4593612"/>
                <a:gd name="connsiteY2023" fmla="*/ 843452 h 1838931"/>
                <a:gd name="connsiteX2024" fmla="*/ 1193907 w 4593612"/>
                <a:gd name="connsiteY2024" fmla="*/ 850612 h 1838931"/>
                <a:gd name="connsiteX2025" fmla="*/ 1210831 w 4593612"/>
                <a:gd name="connsiteY2025" fmla="*/ 845079 h 1838931"/>
                <a:gd name="connsiteX2026" fmla="*/ 1234914 w 4593612"/>
                <a:gd name="connsiteY2026" fmla="*/ 837919 h 1838931"/>
                <a:gd name="connsiteX2027" fmla="*/ 1246631 w 4593612"/>
                <a:gd name="connsiteY2027" fmla="*/ 827830 h 1838931"/>
                <a:gd name="connsiteX2028" fmla="*/ 1252489 w 4593612"/>
                <a:gd name="connsiteY2028" fmla="*/ 815463 h 1838931"/>
                <a:gd name="connsiteX2029" fmla="*/ 1265507 w 4593612"/>
                <a:gd name="connsiteY2029" fmla="*/ 807652 h 1838931"/>
                <a:gd name="connsiteX2030" fmla="*/ 1272341 w 4593612"/>
                <a:gd name="connsiteY2030" fmla="*/ 802444 h 1838931"/>
                <a:gd name="connsiteX2031" fmla="*/ 1270714 w 4593612"/>
                <a:gd name="connsiteY2031" fmla="*/ 797237 h 1838931"/>
                <a:gd name="connsiteX2032" fmla="*/ 1274620 w 4593612"/>
                <a:gd name="connsiteY2032" fmla="*/ 790077 h 1838931"/>
                <a:gd name="connsiteX2033" fmla="*/ 1271040 w 4593612"/>
                <a:gd name="connsiteY2033" fmla="*/ 783894 h 1838931"/>
                <a:gd name="connsiteX2034" fmla="*/ 1281129 w 4593612"/>
                <a:gd name="connsiteY2034" fmla="*/ 771201 h 1838931"/>
                <a:gd name="connsiteX2035" fmla="*/ 1285685 w 4593612"/>
                <a:gd name="connsiteY2035" fmla="*/ 765343 h 1838931"/>
                <a:gd name="connsiteX2036" fmla="*/ 1283732 w 4593612"/>
                <a:gd name="connsiteY2036" fmla="*/ 759810 h 1838931"/>
                <a:gd name="connsiteX2037" fmla="*/ 1278525 w 4593612"/>
                <a:gd name="connsiteY2037" fmla="*/ 756230 h 1838931"/>
                <a:gd name="connsiteX2038" fmla="*/ 1259649 w 4593612"/>
                <a:gd name="connsiteY2038" fmla="*/ 746141 h 1838931"/>
                <a:gd name="connsiteX2039" fmla="*/ 1254441 w 4593612"/>
                <a:gd name="connsiteY2039" fmla="*/ 739307 h 1838931"/>
                <a:gd name="connsiteX2040" fmla="*/ 1258347 w 4593612"/>
                <a:gd name="connsiteY2040" fmla="*/ 724010 h 1838931"/>
                <a:gd name="connsiteX2041" fmla="*/ 1256068 w 4593612"/>
                <a:gd name="connsiteY2041" fmla="*/ 712619 h 1838931"/>
                <a:gd name="connsiteX2042" fmla="*/ 1259323 w 4593612"/>
                <a:gd name="connsiteY2042" fmla="*/ 696021 h 1838931"/>
                <a:gd name="connsiteX2043" fmla="*/ 1255418 w 4593612"/>
                <a:gd name="connsiteY2043" fmla="*/ 691139 h 1838931"/>
                <a:gd name="connsiteX2044" fmla="*/ 1257696 w 4593612"/>
                <a:gd name="connsiteY2044" fmla="*/ 680399 h 1838931"/>
                <a:gd name="connsiteX2045" fmla="*/ 1253466 w 4593612"/>
                <a:gd name="connsiteY2045" fmla="*/ 674216 h 1838931"/>
                <a:gd name="connsiteX2046" fmla="*/ 1260625 w 4593612"/>
                <a:gd name="connsiteY2046" fmla="*/ 667707 h 1838931"/>
                <a:gd name="connsiteX2047" fmla="*/ 1260300 w 4593612"/>
                <a:gd name="connsiteY2047" fmla="*/ 660547 h 1838931"/>
                <a:gd name="connsiteX2048" fmla="*/ 1259975 w 4593612"/>
                <a:gd name="connsiteY2048" fmla="*/ 654038 h 1838931"/>
                <a:gd name="connsiteX2049" fmla="*/ 1263554 w 4593612"/>
                <a:gd name="connsiteY2049" fmla="*/ 644925 h 1838931"/>
                <a:gd name="connsiteX2050" fmla="*/ 1257371 w 4593612"/>
                <a:gd name="connsiteY2050" fmla="*/ 639392 h 1838931"/>
                <a:gd name="connsiteX2051" fmla="*/ 1257371 w 4593612"/>
                <a:gd name="connsiteY2051" fmla="*/ 631256 h 1838931"/>
                <a:gd name="connsiteX2052" fmla="*/ 1240122 w 4593612"/>
                <a:gd name="connsiteY2052" fmla="*/ 621167 h 1838931"/>
                <a:gd name="connsiteX2053" fmla="*/ 1233938 w 4593612"/>
                <a:gd name="connsiteY2053" fmla="*/ 612705 h 1838931"/>
                <a:gd name="connsiteX2054" fmla="*/ 1244678 w 4593612"/>
                <a:gd name="connsiteY2054" fmla="*/ 605871 h 1838931"/>
                <a:gd name="connsiteX2055" fmla="*/ 1247281 w 4593612"/>
                <a:gd name="connsiteY2055" fmla="*/ 596107 h 1838931"/>
                <a:gd name="connsiteX2056" fmla="*/ 1253140 w 4593612"/>
                <a:gd name="connsiteY2056" fmla="*/ 588947 h 1838931"/>
                <a:gd name="connsiteX2057" fmla="*/ 1258347 w 4593612"/>
                <a:gd name="connsiteY2057" fmla="*/ 579834 h 1838931"/>
                <a:gd name="connsiteX2058" fmla="*/ 1264205 w 4593612"/>
                <a:gd name="connsiteY2058" fmla="*/ 571698 h 1838931"/>
                <a:gd name="connsiteX2059" fmla="*/ 1263880 w 4593612"/>
                <a:gd name="connsiteY2059" fmla="*/ 566491 h 1838931"/>
                <a:gd name="connsiteX2060" fmla="*/ 1261276 w 4593612"/>
                <a:gd name="connsiteY2060" fmla="*/ 552171 h 1838931"/>
                <a:gd name="connsiteX2061" fmla="*/ 1257696 w 4593612"/>
                <a:gd name="connsiteY2061" fmla="*/ 546638 h 1838931"/>
                <a:gd name="connsiteX2062" fmla="*/ 1242400 w 4593612"/>
                <a:gd name="connsiteY2062" fmla="*/ 543384 h 1838931"/>
                <a:gd name="connsiteX2063" fmla="*/ 1234589 w 4593612"/>
                <a:gd name="connsiteY2063" fmla="*/ 544685 h 1838931"/>
                <a:gd name="connsiteX2064" fmla="*/ 1236541 w 4593612"/>
                <a:gd name="connsiteY2064" fmla="*/ 540780 h 1838931"/>
                <a:gd name="connsiteX2065" fmla="*/ 1226778 w 4593612"/>
                <a:gd name="connsiteY2065" fmla="*/ 538176 h 1838931"/>
                <a:gd name="connsiteX2066" fmla="*/ 1207576 w 4593612"/>
                <a:gd name="connsiteY2066" fmla="*/ 538827 h 1838931"/>
                <a:gd name="connsiteX2067" fmla="*/ 1185120 w 4593612"/>
                <a:gd name="connsiteY2067" fmla="*/ 539804 h 1838931"/>
                <a:gd name="connsiteX2068" fmla="*/ 1172427 w 4593612"/>
                <a:gd name="connsiteY2068" fmla="*/ 539478 h 1838931"/>
                <a:gd name="connsiteX2069" fmla="*/ 1175031 w 4593612"/>
                <a:gd name="connsiteY2069" fmla="*/ 533946 h 1838931"/>
                <a:gd name="connsiteX2070" fmla="*/ 1165267 w 4593612"/>
                <a:gd name="connsiteY2070" fmla="*/ 535573 h 1838931"/>
                <a:gd name="connsiteX2071" fmla="*/ 1155829 w 4593612"/>
                <a:gd name="connsiteY2071" fmla="*/ 549893 h 1838931"/>
                <a:gd name="connsiteX2072" fmla="*/ 1152249 w 4593612"/>
                <a:gd name="connsiteY2072" fmla="*/ 559656 h 1838931"/>
                <a:gd name="connsiteX2073" fmla="*/ 1146717 w 4593612"/>
                <a:gd name="connsiteY2073" fmla="*/ 581787 h 1838931"/>
                <a:gd name="connsiteX2074" fmla="*/ 1137929 w 4593612"/>
                <a:gd name="connsiteY2074" fmla="*/ 600989 h 1838931"/>
                <a:gd name="connsiteX2075" fmla="*/ 1125236 w 4593612"/>
                <a:gd name="connsiteY2075" fmla="*/ 610427 h 1838931"/>
                <a:gd name="connsiteX2076" fmla="*/ 1113846 w 4593612"/>
                <a:gd name="connsiteY2076" fmla="*/ 617587 h 1838931"/>
                <a:gd name="connsiteX2077" fmla="*/ 1096271 w 4593612"/>
                <a:gd name="connsiteY2077" fmla="*/ 623771 h 1838931"/>
                <a:gd name="connsiteX2078" fmla="*/ 1088460 w 4593612"/>
                <a:gd name="connsiteY2078" fmla="*/ 632883 h 1838931"/>
                <a:gd name="connsiteX2079" fmla="*/ 1089437 w 4593612"/>
                <a:gd name="connsiteY2079" fmla="*/ 636789 h 1838931"/>
                <a:gd name="connsiteX2080" fmla="*/ 1095946 w 4593612"/>
                <a:gd name="connsiteY2080" fmla="*/ 636463 h 1838931"/>
                <a:gd name="connsiteX2081" fmla="*/ 1089762 w 4593612"/>
                <a:gd name="connsiteY2081" fmla="*/ 644925 h 1838931"/>
                <a:gd name="connsiteX2082" fmla="*/ 1090738 w 4593612"/>
                <a:gd name="connsiteY2082" fmla="*/ 650458 h 1838931"/>
                <a:gd name="connsiteX2083" fmla="*/ 1102780 w 4593612"/>
                <a:gd name="connsiteY2083" fmla="*/ 646878 h 1838931"/>
                <a:gd name="connsiteX2084" fmla="*/ 1108964 w 4593612"/>
                <a:gd name="connsiteY2084" fmla="*/ 650783 h 1838931"/>
                <a:gd name="connsiteX2085" fmla="*/ 1107011 w 4593612"/>
                <a:gd name="connsiteY2085" fmla="*/ 662825 h 1838931"/>
                <a:gd name="connsiteX2086" fmla="*/ 1102780 w 4593612"/>
                <a:gd name="connsiteY2086" fmla="*/ 677796 h 1838931"/>
                <a:gd name="connsiteX2087" fmla="*/ 1108964 w 4593612"/>
                <a:gd name="connsiteY2087" fmla="*/ 683979 h 1838931"/>
                <a:gd name="connsiteX2088" fmla="*/ 1104082 w 4593612"/>
                <a:gd name="connsiteY2088" fmla="*/ 688536 h 1838931"/>
                <a:gd name="connsiteX2089" fmla="*/ 1099526 w 4593612"/>
                <a:gd name="connsiteY2089" fmla="*/ 686258 h 1838931"/>
                <a:gd name="connsiteX2090" fmla="*/ 1095620 w 4593612"/>
                <a:gd name="connsiteY2090" fmla="*/ 689512 h 1838931"/>
                <a:gd name="connsiteX2091" fmla="*/ 1093668 w 4593612"/>
                <a:gd name="connsiteY2091" fmla="*/ 708063 h 1838931"/>
                <a:gd name="connsiteX2092" fmla="*/ 1100827 w 4593612"/>
                <a:gd name="connsiteY2092" fmla="*/ 703832 h 1838931"/>
                <a:gd name="connsiteX2093" fmla="*/ 1124911 w 4593612"/>
                <a:gd name="connsiteY2093" fmla="*/ 712945 h 1838931"/>
                <a:gd name="connsiteX2094" fmla="*/ 1130118 w 4593612"/>
                <a:gd name="connsiteY2094" fmla="*/ 711318 h 1838931"/>
                <a:gd name="connsiteX2095" fmla="*/ 1128491 w 4593612"/>
                <a:gd name="connsiteY2095" fmla="*/ 722708 h 1838931"/>
                <a:gd name="connsiteX2096" fmla="*/ 1134675 w 4593612"/>
                <a:gd name="connsiteY2096" fmla="*/ 728892 h 1838931"/>
                <a:gd name="connsiteX2097" fmla="*/ 1139556 w 4593612"/>
                <a:gd name="connsiteY2097" fmla="*/ 736703 h 1838931"/>
                <a:gd name="connsiteX2098" fmla="*/ 1146391 w 4593612"/>
                <a:gd name="connsiteY2098" fmla="*/ 740934 h 1838931"/>
                <a:gd name="connsiteX2099" fmla="*/ 1154853 w 4593612"/>
                <a:gd name="connsiteY2099" fmla="*/ 739957 h 1838931"/>
                <a:gd name="connsiteX2100" fmla="*/ 1161687 w 4593612"/>
                <a:gd name="connsiteY2100" fmla="*/ 739957 h 1838931"/>
                <a:gd name="connsiteX2101" fmla="*/ 1154853 w 4593612"/>
                <a:gd name="connsiteY2101" fmla="*/ 743537 h 1838931"/>
                <a:gd name="connsiteX2102" fmla="*/ 1156806 w 4593612"/>
                <a:gd name="connsiteY2102" fmla="*/ 747117 h 1838931"/>
                <a:gd name="connsiteX2103" fmla="*/ 1151924 w 4593612"/>
                <a:gd name="connsiteY2103" fmla="*/ 755579 h 1838931"/>
                <a:gd name="connsiteX2104" fmla="*/ 1144764 w 4593612"/>
                <a:gd name="connsiteY2104" fmla="*/ 765017 h 1838931"/>
                <a:gd name="connsiteX2105" fmla="*/ 1145089 w 4593612"/>
                <a:gd name="connsiteY2105" fmla="*/ 771201 h 1838931"/>
                <a:gd name="connsiteX2106" fmla="*/ 1135977 w 4593612"/>
                <a:gd name="connsiteY2106" fmla="*/ 775432 h 1838931"/>
                <a:gd name="connsiteX2107" fmla="*/ 1129793 w 4593612"/>
                <a:gd name="connsiteY2107" fmla="*/ 768597 h 1838931"/>
                <a:gd name="connsiteX2108" fmla="*/ 1115147 w 4593612"/>
                <a:gd name="connsiteY2108" fmla="*/ 757532 h 1838931"/>
                <a:gd name="connsiteX2109" fmla="*/ 1102455 w 4593612"/>
                <a:gd name="connsiteY2109" fmla="*/ 745165 h 1838931"/>
                <a:gd name="connsiteX2110" fmla="*/ 1081300 w 4593612"/>
                <a:gd name="connsiteY2110" fmla="*/ 740934 h 1838931"/>
                <a:gd name="connsiteX2111" fmla="*/ 1064702 w 4593612"/>
                <a:gd name="connsiteY2111" fmla="*/ 735727 h 1838931"/>
                <a:gd name="connsiteX2112" fmla="*/ 1063075 w 4593612"/>
                <a:gd name="connsiteY2112" fmla="*/ 729543 h 1838931"/>
                <a:gd name="connsiteX2113" fmla="*/ 1053962 w 4593612"/>
                <a:gd name="connsiteY2113" fmla="*/ 726939 h 1838931"/>
                <a:gd name="connsiteX2114" fmla="*/ 1043548 w 4593612"/>
                <a:gd name="connsiteY2114" fmla="*/ 727265 h 1838931"/>
                <a:gd name="connsiteX2115" fmla="*/ 1036063 w 4593612"/>
                <a:gd name="connsiteY2115" fmla="*/ 730519 h 1838931"/>
                <a:gd name="connsiteX2116" fmla="*/ 1038341 w 4593612"/>
                <a:gd name="connsiteY2116" fmla="*/ 722383 h 1838931"/>
                <a:gd name="connsiteX2117" fmla="*/ 1035737 w 4593612"/>
                <a:gd name="connsiteY2117" fmla="*/ 718478 h 1838931"/>
                <a:gd name="connsiteX2118" fmla="*/ 1011328 w 4593612"/>
                <a:gd name="connsiteY2118" fmla="*/ 708388 h 1838931"/>
                <a:gd name="connsiteX2119" fmla="*/ 985943 w 4593612"/>
                <a:gd name="connsiteY2119" fmla="*/ 702205 h 1838931"/>
                <a:gd name="connsiteX2120" fmla="*/ 957628 w 4593612"/>
                <a:gd name="connsiteY2120" fmla="*/ 698625 h 1838931"/>
                <a:gd name="connsiteX2121" fmla="*/ 930941 w 4593612"/>
                <a:gd name="connsiteY2121" fmla="*/ 696347 h 1838931"/>
                <a:gd name="connsiteX2122" fmla="*/ 923781 w 4593612"/>
                <a:gd name="connsiteY2122" fmla="*/ 701879 h 1838931"/>
                <a:gd name="connsiteX2123" fmla="*/ 913692 w 4593612"/>
                <a:gd name="connsiteY2123" fmla="*/ 704483 h 1838931"/>
                <a:gd name="connsiteX2124" fmla="*/ 907834 w 4593612"/>
                <a:gd name="connsiteY2124" fmla="*/ 707738 h 1838931"/>
                <a:gd name="connsiteX2125" fmla="*/ 917923 w 4593612"/>
                <a:gd name="connsiteY2125" fmla="*/ 720756 h 1838931"/>
                <a:gd name="connsiteX2126" fmla="*/ 918248 w 4593612"/>
                <a:gd name="connsiteY2126" fmla="*/ 730519 h 1838931"/>
                <a:gd name="connsiteX2127" fmla="*/ 921828 w 4593612"/>
                <a:gd name="connsiteY2127" fmla="*/ 732147 h 1838931"/>
                <a:gd name="connsiteX2128" fmla="*/ 926059 w 4593612"/>
                <a:gd name="connsiteY2128" fmla="*/ 729543 h 1838931"/>
                <a:gd name="connsiteX2129" fmla="*/ 928663 w 4593612"/>
                <a:gd name="connsiteY2129" fmla="*/ 733123 h 1838931"/>
                <a:gd name="connsiteX2130" fmla="*/ 928337 w 4593612"/>
                <a:gd name="connsiteY2130" fmla="*/ 740934 h 1838931"/>
                <a:gd name="connsiteX2131" fmla="*/ 916621 w 4593612"/>
                <a:gd name="connsiteY2131" fmla="*/ 745816 h 1838931"/>
                <a:gd name="connsiteX2132" fmla="*/ 902952 w 4593612"/>
                <a:gd name="connsiteY2132" fmla="*/ 751348 h 1838931"/>
                <a:gd name="connsiteX2133" fmla="*/ 899372 w 4593612"/>
                <a:gd name="connsiteY2133" fmla="*/ 757532 h 1838931"/>
                <a:gd name="connsiteX2134" fmla="*/ 901650 w 4593612"/>
                <a:gd name="connsiteY2134" fmla="*/ 763716 h 1838931"/>
                <a:gd name="connsiteX2135" fmla="*/ 893839 w 4593612"/>
                <a:gd name="connsiteY2135" fmla="*/ 768923 h 1838931"/>
                <a:gd name="connsiteX2136" fmla="*/ 886028 w 4593612"/>
                <a:gd name="connsiteY2136" fmla="*/ 767621 h 1838931"/>
                <a:gd name="connsiteX2137" fmla="*/ 876590 w 4593612"/>
                <a:gd name="connsiteY2137" fmla="*/ 763716 h 1838931"/>
                <a:gd name="connsiteX2138" fmla="*/ 877241 w 4593612"/>
                <a:gd name="connsiteY2138" fmla="*/ 755254 h 1838931"/>
                <a:gd name="connsiteX2139" fmla="*/ 886028 w 4593612"/>
                <a:gd name="connsiteY2139" fmla="*/ 748419 h 1838931"/>
                <a:gd name="connsiteX2140" fmla="*/ 874963 w 4593612"/>
                <a:gd name="connsiteY2140" fmla="*/ 742887 h 1838931"/>
                <a:gd name="connsiteX2141" fmla="*/ 881798 w 4593612"/>
                <a:gd name="connsiteY2141" fmla="*/ 737354 h 1838931"/>
                <a:gd name="connsiteX2142" fmla="*/ 869430 w 4593612"/>
                <a:gd name="connsiteY2142" fmla="*/ 738981 h 1838931"/>
                <a:gd name="connsiteX2143" fmla="*/ 859992 w 4593612"/>
                <a:gd name="connsiteY2143" fmla="*/ 744839 h 1838931"/>
                <a:gd name="connsiteX2144" fmla="*/ 859016 w 4593612"/>
                <a:gd name="connsiteY2144" fmla="*/ 751348 h 1838931"/>
                <a:gd name="connsiteX2145" fmla="*/ 853483 w 4593612"/>
                <a:gd name="connsiteY2145" fmla="*/ 747117 h 1838931"/>
                <a:gd name="connsiteX2146" fmla="*/ 853483 w 4593612"/>
                <a:gd name="connsiteY2146" fmla="*/ 741259 h 1838931"/>
                <a:gd name="connsiteX2147" fmla="*/ 845021 w 4593612"/>
                <a:gd name="connsiteY2147" fmla="*/ 746467 h 1838931"/>
                <a:gd name="connsiteX2148" fmla="*/ 834282 w 4593612"/>
                <a:gd name="connsiteY2148" fmla="*/ 752976 h 1838931"/>
                <a:gd name="connsiteX2149" fmla="*/ 830050 w 4593612"/>
                <a:gd name="connsiteY2149" fmla="*/ 758183 h 1838931"/>
                <a:gd name="connsiteX2150" fmla="*/ 806292 w 4593612"/>
                <a:gd name="connsiteY2150" fmla="*/ 756556 h 1838931"/>
                <a:gd name="connsiteX2151" fmla="*/ 788392 w 4593612"/>
                <a:gd name="connsiteY2151" fmla="*/ 755254 h 1838931"/>
                <a:gd name="connsiteX2152" fmla="*/ 777001 w 4593612"/>
                <a:gd name="connsiteY2152" fmla="*/ 762739 h 1838931"/>
                <a:gd name="connsiteX2153" fmla="*/ 762682 w 4593612"/>
                <a:gd name="connsiteY2153" fmla="*/ 772177 h 1838931"/>
                <a:gd name="connsiteX2154" fmla="*/ 759427 w 4593612"/>
                <a:gd name="connsiteY2154" fmla="*/ 777710 h 1838931"/>
                <a:gd name="connsiteX2155" fmla="*/ 749013 w 4593612"/>
                <a:gd name="connsiteY2155" fmla="*/ 772177 h 1838931"/>
                <a:gd name="connsiteX2156" fmla="*/ 741202 w 4593612"/>
                <a:gd name="connsiteY2156" fmla="*/ 776408 h 1838931"/>
                <a:gd name="connsiteX2157" fmla="*/ 740225 w 4593612"/>
                <a:gd name="connsiteY2157" fmla="*/ 771852 h 1838931"/>
                <a:gd name="connsiteX2158" fmla="*/ 734692 w 4593612"/>
                <a:gd name="connsiteY2158" fmla="*/ 775757 h 1838931"/>
                <a:gd name="connsiteX2159" fmla="*/ 727533 w 4593612"/>
                <a:gd name="connsiteY2159" fmla="*/ 773805 h 1838931"/>
                <a:gd name="connsiteX2160" fmla="*/ 717118 w 4593612"/>
                <a:gd name="connsiteY2160" fmla="*/ 770225 h 1838931"/>
                <a:gd name="connsiteX2161" fmla="*/ 733391 w 4593612"/>
                <a:gd name="connsiteY2161" fmla="*/ 765668 h 1838931"/>
                <a:gd name="connsiteX2162" fmla="*/ 727858 w 4593612"/>
                <a:gd name="connsiteY2162" fmla="*/ 756881 h 1838931"/>
                <a:gd name="connsiteX2163" fmla="*/ 728835 w 4593612"/>
                <a:gd name="connsiteY2163" fmla="*/ 751999 h 1838931"/>
                <a:gd name="connsiteX2164" fmla="*/ 735018 w 4593612"/>
                <a:gd name="connsiteY2164" fmla="*/ 745816 h 1838931"/>
                <a:gd name="connsiteX2165" fmla="*/ 729811 w 4593612"/>
                <a:gd name="connsiteY2165" fmla="*/ 743212 h 1838931"/>
                <a:gd name="connsiteX2166" fmla="*/ 742178 w 4593612"/>
                <a:gd name="connsiteY2166" fmla="*/ 738330 h 1838931"/>
                <a:gd name="connsiteX2167" fmla="*/ 727207 w 4593612"/>
                <a:gd name="connsiteY2167" fmla="*/ 740283 h 1838931"/>
                <a:gd name="connsiteX2168" fmla="*/ 713213 w 4593612"/>
                <a:gd name="connsiteY2168" fmla="*/ 743537 h 1838931"/>
                <a:gd name="connsiteX2169" fmla="*/ 694337 w 4593612"/>
                <a:gd name="connsiteY2169" fmla="*/ 753301 h 1838931"/>
                <a:gd name="connsiteX2170" fmla="*/ 689129 w 4593612"/>
                <a:gd name="connsiteY2170" fmla="*/ 757857 h 1838931"/>
                <a:gd name="connsiteX2171" fmla="*/ 699218 w 4593612"/>
                <a:gd name="connsiteY2171" fmla="*/ 763390 h 1838931"/>
                <a:gd name="connsiteX2172" fmla="*/ 692384 w 4593612"/>
                <a:gd name="connsiteY2172" fmla="*/ 768923 h 1838931"/>
                <a:gd name="connsiteX2173" fmla="*/ 686200 w 4593612"/>
                <a:gd name="connsiteY2173" fmla="*/ 770550 h 1838931"/>
                <a:gd name="connsiteX2174" fmla="*/ 686851 w 4593612"/>
                <a:gd name="connsiteY2174" fmla="*/ 763716 h 1838931"/>
                <a:gd name="connsiteX2175" fmla="*/ 680342 w 4593612"/>
                <a:gd name="connsiteY2175" fmla="*/ 763390 h 1838931"/>
                <a:gd name="connsiteX2176" fmla="*/ 680667 w 4593612"/>
                <a:gd name="connsiteY2176" fmla="*/ 758834 h 1838931"/>
                <a:gd name="connsiteX2177" fmla="*/ 671229 w 4593612"/>
                <a:gd name="connsiteY2177" fmla="*/ 761763 h 1838931"/>
                <a:gd name="connsiteX2178" fmla="*/ 664720 w 4593612"/>
                <a:gd name="connsiteY2178" fmla="*/ 766319 h 1838931"/>
                <a:gd name="connsiteX2179" fmla="*/ 640962 w 4593612"/>
                <a:gd name="connsiteY2179" fmla="*/ 770550 h 1838931"/>
                <a:gd name="connsiteX2180" fmla="*/ 618831 w 4593612"/>
                <a:gd name="connsiteY2180" fmla="*/ 785846 h 1838931"/>
                <a:gd name="connsiteX2181" fmla="*/ 602884 w 4593612"/>
                <a:gd name="connsiteY2181" fmla="*/ 791379 h 1838931"/>
                <a:gd name="connsiteX2182" fmla="*/ 591168 w 4593612"/>
                <a:gd name="connsiteY2182" fmla="*/ 793657 h 1838931"/>
                <a:gd name="connsiteX2183" fmla="*/ 588890 w 4593612"/>
                <a:gd name="connsiteY2183" fmla="*/ 798539 h 1838931"/>
                <a:gd name="connsiteX2184" fmla="*/ 597677 w 4593612"/>
                <a:gd name="connsiteY2184" fmla="*/ 804072 h 1838931"/>
                <a:gd name="connsiteX2185" fmla="*/ 572942 w 4593612"/>
                <a:gd name="connsiteY2185" fmla="*/ 803421 h 1838931"/>
                <a:gd name="connsiteX2186" fmla="*/ 562202 w 4593612"/>
                <a:gd name="connsiteY2186" fmla="*/ 806350 h 1838931"/>
                <a:gd name="connsiteX2187" fmla="*/ 565457 w 4593612"/>
                <a:gd name="connsiteY2187" fmla="*/ 813510 h 1838931"/>
                <a:gd name="connsiteX2188" fmla="*/ 561226 w 4593612"/>
                <a:gd name="connsiteY2188" fmla="*/ 817415 h 1838931"/>
                <a:gd name="connsiteX2189" fmla="*/ 557646 w 4593612"/>
                <a:gd name="connsiteY2189" fmla="*/ 823924 h 1838931"/>
                <a:gd name="connsiteX2190" fmla="*/ 558948 w 4593612"/>
                <a:gd name="connsiteY2190" fmla="*/ 833037 h 1838931"/>
                <a:gd name="connsiteX2191" fmla="*/ 553415 w 4593612"/>
                <a:gd name="connsiteY2191" fmla="*/ 841173 h 1838931"/>
                <a:gd name="connsiteX2192" fmla="*/ 540072 w 4593612"/>
                <a:gd name="connsiteY2192" fmla="*/ 841173 h 1838931"/>
                <a:gd name="connsiteX2193" fmla="*/ 520219 w 4593612"/>
                <a:gd name="connsiteY2193" fmla="*/ 847682 h 1838931"/>
                <a:gd name="connsiteX2194" fmla="*/ 522497 w 4593612"/>
                <a:gd name="connsiteY2194" fmla="*/ 841173 h 1838931"/>
                <a:gd name="connsiteX2195" fmla="*/ 511432 w 4593612"/>
                <a:gd name="connsiteY2195" fmla="*/ 843126 h 1838931"/>
                <a:gd name="connsiteX2196" fmla="*/ 503946 w 4593612"/>
                <a:gd name="connsiteY2196" fmla="*/ 838895 h 1838931"/>
                <a:gd name="connsiteX2197" fmla="*/ 499715 w 4593612"/>
                <a:gd name="connsiteY2197" fmla="*/ 830433 h 1838931"/>
                <a:gd name="connsiteX2198" fmla="*/ 480839 w 4593612"/>
                <a:gd name="connsiteY2198" fmla="*/ 817415 h 1838931"/>
                <a:gd name="connsiteX2199" fmla="*/ 480514 w 4593612"/>
                <a:gd name="connsiteY2199" fmla="*/ 810906 h 1838931"/>
                <a:gd name="connsiteX2200" fmla="*/ 489301 w 4593612"/>
                <a:gd name="connsiteY2200" fmla="*/ 807326 h 1838931"/>
                <a:gd name="connsiteX2201" fmla="*/ 490928 w 4593612"/>
                <a:gd name="connsiteY2201" fmla="*/ 800166 h 1838931"/>
                <a:gd name="connsiteX2202" fmla="*/ 499390 w 4593612"/>
                <a:gd name="connsiteY2202" fmla="*/ 799190 h 1838931"/>
                <a:gd name="connsiteX2203" fmla="*/ 518917 w 4593612"/>
                <a:gd name="connsiteY2203" fmla="*/ 796912 h 1838931"/>
                <a:gd name="connsiteX2204" fmla="*/ 528681 w 4593612"/>
                <a:gd name="connsiteY2204" fmla="*/ 792355 h 1838931"/>
                <a:gd name="connsiteX2205" fmla="*/ 523148 w 4593612"/>
                <a:gd name="connsiteY2205" fmla="*/ 779012 h 1838931"/>
                <a:gd name="connsiteX2206" fmla="*/ 509804 w 4593612"/>
                <a:gd name="connsiteY2206" fmla="*/ 769899 h 1838931"/>
                <a:gd name="connsiteX2207" fmla="*/ 511757 w 4593612"/>
                <a:gd name="connsiteY2207" fmla="*/ 764366 h 1838931"/>
                <a:gd name="connsiteX2208" fmla="*/ 494508 w 4593612"/>
                <a:gd name="connsiteY2208" fmla="*/ 762414 h 1838931"/>
                <a:gd name="connsiteX2209" fmla="*/ 458708 w 4593612"/>
                <a:gd name="connsiteY2209" fmla="*/ 757857 h 1838931"/>
                <a:gd name="connsiteX2210" fmla="*/ 432997 w 4593612"/>
                <a:gd name="connsiteY2210" fmla="*/ 754928 h 1838931"/>
                <a:gd name="connsiteX2211" fmla="*/ 460010 w 4593612"/>
                <a:gd name="connsiteY2211" fmla="*/ 773154 h 1838931"/>
                <a:gd name="connsiteX2212" fmla="*/ 465217 w 4593612"/>
                <a:gd name="connsiteY2212" fmla="*/ 783243 h 1838931"/>
                <a:gd name="connsiteX2213" fmla="*/ 458383 w 4593612"/>
                <a:gd name="connsiteY2213" fmla="*/ 787148 h 1838931"/>
                <a:gd name="connsiteX2214" fmla="*/ 460986 w 4593612"/>
                <a:gd name="connsiteY2214" fmla="*/ 791054 h 1838931"/>
                <a:gd name="connsiteX2215" fmla="*/ 456756 w 4593612"/>
                <a:gd name="connsiteY2215" fmla="*/ 793332 h 1838931"/>
                <a:gd name="connsiteX2216" fmla="*/ 454477 w 4593612"/>
                <a:gd name="connsiteY2216" fmla="*/ 807326 h 1838931"/>
                <a:gd name="connsiteX2217" fmla="*/ 446666 w 4593612"/>
                <a:gd name="connsiteY2217" fmla="*/ 818392 h 1838931"/>
                <a:gd name="connsiteX2218" fmla="*/ 453501 w 4593612"/>
                <a:gd name="connsiteY2218" fmla="*/ 826203 h 1838931"/>
                <a:gd name="connsiteX2219" fmla="*/ 462939 w 4593612"/>
                <a:gd name="connsiteY2219" fmla="*/ 829457 h 1838931"/>
                <a:gd name="connsiteX2220" fmla="*/ 466519 w 4593612"/>
                <a:gd name="connsiteY2220" fmla="*/ 836942 h 1838931"/>
                <a:gd name="connsiteX2221" fmla="*/ 468797 w 4593612"/>
                <a:gd name="connsiteY2221" fmla="*/ 842801 h 1838931"/>
                <a:gd name="connsiteX2222" fmla="*/ 469448 w 4593612"/>
                <a:gd name="connsiteY2222" fmla="*/ 850286 h 1838931"/>
                <a:gd name="connsiteX2223" fmla="*/ 461312 w 4593612"/>
                <a:gd name="connsiteY2223" fmla="*/ 860701 h 1838931"/>
                <a:gd name="connsiteX2224" fmla="*/ 456105 w 4593612"/>
                <a:gd name="connsiteY2224" fmla="*/ 868837 h 1838931"/>
                <a:gd name="connsiteX2225" fmla="*/ 457081 w 4593612"/>
                <a:gd name="connsiteY2225" fmla="*/ 878275 h 1838931"/>
                <a:gd name="connsiteX2226" fmla="*/ 456756 w 4593612"/>
                <a:gd name="connsiteY2226" fmla="*/ 888364 h 1838931"/>
                <a:gd name="connsiteX2227" fmla="*/ 453827 w 4593612"/>
                <a:gd name="connsiteY2227" fmla="*/ 879902 h 1838931"/>
                <a:gd name="connsiteX2228" fmla="*/ 448619 w 4593612"/>
                <a:gd name="connsiteY2228" fmla="*/ 873719 h 1838931"/>
                <a:gd name="connsiteX2229" fmla="*/ 441459 w 4593612"/>
                <a:gd name="connsiteY2229" fmla="*/ 877299 h 1838931"/>
                <a:gd name="connsiteX2230" fmla="*/ 441134 w 4593612"/>
                <a:gd name="connsiteY2230" fmla="*/ 883157 h 1838931"/>
                <a:gd name="connsiteX2231" fmla="*/ 436252 w 4593612"/>
                <a:gd name="connsiteY2231" fmla="*/ 881530 h 1838931"/>
                <a:gd name="connsiteX2232" fmla="*/ 434950 w 4593612"/>
                <a:gd name="connsiteY2232" fmla="*/ 875346 h 1838931"/>
                <a:gd name="connsiteX2233" fmla="*/ 443086 w 4593612"/>
                <a:gd name="connsiteY2233" fmla="*/ 871115 h 1838931"/>
                <a:gd name="connsiteX2234" fmla="*/ 439507 w 4593612"/>
                <a:gd name="connsiteY2234" fmla="*/ 867861 h 1838931"/>
                <a:gd name="connsiteX2235" fmla="*/ 433323 w 4593612"/>
                <a:gd name="connsiteY2235" fmla="*/ 862328 h 1838931"/>
                <a:gd name="connsiteX2236" fmla="*/ 414772 w 4593612"/>
                <a:gd name="connsiteY2236" fmla="*/ 861351 h 1838931"/>
                <a:gd name="connsiteX2237" fmla="*/ 404357 w 4593612"/>
                <a:gd name="connsiteY2237" fmla="*/ 856795 h 1838931"/>
                <a:gd name="connsiteX2238" fmla="*/ 388736 w 4593612"/>
                <a:gd name="connsiteY2238" fmla="*/ 872742 h 1838931"/>
                <a:gd name="connsiteX2239" fmla="*/ 377670 w 4593612"/>
                <a:gd name="connsiteY2239" fmla="*/ 877299 h 1838931"/>
                <a:gd name="connsiteX2240" fmla="*/ 359770 w 4593612"/>
                <a:gd name="connsiteY2240" fmla="*/ 883808 h 1838931"/>
                <a:gd name="connsiteX2241" fmla="*/ 343498 w 4593612"/>
                <a:gd name="connsiteY2241" fmla="*/ 896826 h 1838931"/>
                <a:gd name="connsiteX2242" fmla="*/ 335036 w 4593612"/>
                <a:gd name="connsiteY2242" fmla="*/ 902359 h 1838931"/>
                <a:gd name="connsiteX2243" fmla="*/ 333083 w 4593612"/>
                <a:gd name="connsiteY2243" fmla="*/ 909193 h 1838931"/>
                <a:gd name="connsiteX2244" fmla="*/ 338941 w 4593612"/>
                <a:gd name="connsiteY2244" fmla="*/ 917004 h 1838931"/>
                <a:gd name="connsiteX2245" fmla="*/ 350983 w 4593612"/>
                <a:gd name="connsiteY2245" fmla="*/ 928395 h 1838931"/>
                <a:gd name="connsiteX2246" fmla="*/ 350983 w 4593612"/>
                <a:gd name="connsiteY2246" fmla="*/ 933928 h 1838931"/>
                <a:gd name="connsiteX2247" fmla="*/ 356516 w 4593612"/>
                <a:gd name="connsiteY2247" fmla="*/ 947597 h 1838931"/>
                <a:gd name="connsiteX2248" fmla="*/ 339918 w 4593612"/>
                <a:gd name="connsiteY2248" fmla="*/ 945318 h 1838931"/>
                <a:gd name="connsiteX2249" fmla="*/ 314532 w 4593612"/>
                <a:gd name="connsiteY2249" fmla="*/ 943040 h 1838931"/>
                <a:gd name="connsiteX2250" fmla="*/ 293703 w 4593612"/>
                <a:gd name="connsiteY2250" fmla="*/ 941088 h 1838931"/>
                <a:gd name="connsiteX2251" fmla="*/ 286218 w 4593612"/>
                <a:gd name="connsiteY2251" fmla="*/ 944993 h 1838931"/>
                <a:gd name="connsiteX2252" fmla="*/ 284265 w 4593612"/>
                <a:gd name="connsiteY2252" fmla="*/ 938158 h 1838931"/>
                <a:gd name="connsiteX2253" fmla="*/ 290775 w 4593612"/>
                <a:gd name="connsiteY2253" fmla="*/ 936206 h 1838931"/>
                <a:gd name="connsiteX2254" fmla="*/ 297609 w 4593612"/>
                <a:gd name="connsiteY2254" fmla="*/ 934904 h 1838931"/>
                <a:gd name="connsiteX2255" fmla="*/ 279384 w 4593612"/>
                <a:gd name="connsiteY2255" fmla="*/ 927418 h 1838931"/>
                <a:gd name="connsiteX2256" fmla="*/ 263111 w 4593612"/>
                <a:gd name="connsiteY2256" fmla="*/ 918957 h 1838931"/>
                <a:gd name="connsiteX2257" fmla="*/ 253347 w 4593612"/>
                <a:gd name="connsiteY2257" fmla="*/ 918631 h 1838931"/>
                <a:gd name="connsiteX2258" fmla="*/ 252696 w 4593612"/>
                <a:gd name="connsiteY2258" fmla="*/ 925140 h 1838931"/>
                <a:gd name="connsiteX2259" fmla="*/ 249116 w 4593612"/>
                <a:gd name="connsiteY2259" fmla="*/ 929697 h 1838931"/>
                <a:gd name="connsiteX2260" fmla="*/ 240980 w 4593612"/>
                <a:gd name="connsiteY2260" fmla="*/ 930673 h 1838931"/>
                <a:gd name="connsiteX2261" fmla="*/ 247814 w 4593612"/>
                <a:gd name="connsiteY2261" fmla="*/ 940437 h 1838931"/>
                <a:gd name="connsiteX2262" fmla="*/ 254649 w 4593612"/>
                <a:gd name="connsiteY2262" fmla="*/ 946620 h 1838931"/>
                <a:gd name="connsiteX2263" fmla="*/ 264087 w 4593612"/>
                <a:gd name="connsiteY2263" fmla="*/ 956709 h 1838931"/>
                <a:gd name="connsiteX2264" fmla="*/ 274176 w 4593612"/>
                <a:gd name="connsiteY2264" fmla="*/ 957035 h 1838931"/>
                <a:gd name="connsiteX2265" fmla="*/ 279384 w 4593612"/>
                <a:gd name="connsiteY2265" fmla="*/ 952804 h 1838931"/>
                <a:gd name="connsiteX2266" fmla="*/ 285567 w 4593612"/>
                <a:gd name="connsiteY2266" fmla="*/ 959964 h 1838931"/>
                <a:gd name="connsiteX2267" fmla="*/ 286869 w 4593612"/>
                <a:gd name="connsiteY2267" fmla="*/ 970378 h 1838931"/>
                <a:gd name="connsiteX2268" fmla="*/ 266691 w 4593612"/>
                <a:gd name="connsiteY2268" fmla="*/ 979816 h 1838931"/>
                <a:gd name="connsiteX2269" fmla="*/ 254975 w 4593612"/>
                <a:gd name="connsiteY2269" fmla="*/ 975911 h 1838931"/>
                <a:gd name="connsiteX2270" fmla="*/ 245862 w 4593612"/>
                <a:gd name="connsiteY2270" fmla="*/ 973307 h 1838931"/>
                <a:gd name="connsiteX2271" fmla="*/ 225358 w 4593612"/>
                <a:gd name="connsiteY2271" fmla="*/ 957035 h 1838931"/>
                <a:gd name="connsiteX2272" fmla="*/ 212015 w 4593612"/>
                <a:gd name="connsiteY2272" fmla="*/ 952804 h 1838931"/>
                <a:gd name="connsiteX2273" fmla="*/ 197369 w 4593612"/>
                <a:gd name="connsiteY2273" fmla="*/ 950851 h 1838931"/>
                <a:gd name="connsiteX2274" fmla="*/ 196393 w 4593612"/>
                <a:gd name="connsiteY2274" fmla="*/ 942389 h 1838931"/>
                <a:gd name="connsiteX2275" fmla="*/ 201275 w 4593612"/>
                <a:gd name="connsiteY2275" fmla="*/ 937182 h 1838931"/>
                <a:gd name="connsiteX2276" fmla="*/ 195091 w 4593612"/>
                <a:gd name="connsiteY2276" fmla="*/ 936531 h 1838931"/>
                <a:gd name="connsiteX2277" fmla="*/ 199322 w 4593612"/>
                <a:gd name="connsiteY2277" fmla="*/ 932626 h 1838931"/>
                <a:gd name="connsiteX2278" fmla="*/ 192813 w 4593612"/>
                <a:gd name="connsiteY2278" fmla="*/ 925140 h 1838931"/>
                <a:gd name="connsiteX2279" fmla="*/ 190209 w 4593612"/>
                <a:gd name="connsiteY2279" fmla="*/ 915377 h 1838931"/>
                <a:gd name="connsiteX2280" fmla="*/ 182073 w 4593612"/>
                <a:gd name="connsiteY2280" fmla="*/ 908868 h 1838931"/>
                <a:gd name="connsiteX2281" fmla="*/ 190209 w 4593612"/>
                <a:gd name="connsiteY2281" fmla="*/ 906264 h 1838931"/>
                <a:gd name="connsiteX2282" fmla="*/ 191511 w 4593612"/>
                <a:gd name="connsiteY2282" fmla="*/ 900080 h 1838931"/>
                <a:gd name="connsiteX2283" fmla="*/ 192813 w 4593612"/>
                <a:gd name="connsiteY2283" fmla="*/ 890642 h 1838931"/>
                <a:gd name="connsiteX2284" fmla="*/ 199322 w 4593612"/>
                <a:gd name="connsiteY2284" fmla="*/ 893246 h 1838931"/>
                <a:gd name="connsiteX2285" fmla="*/ 196718 w 4593612"/>
                <a:gd name="connsiteY2285" fmla="*/ 885760 h 1838931"/>
                <a:gd name="connsiteX2286" fmla="*/ 189558 w 4593612"/>
                <a:gd name="connsiteY2286" fmla="*/ 876648 h 1838931"/>
                <a:gd name="connsiteX2287" fmla="*/ 173286 w 4593612"/>
                <a:gd name="connsiteY2287" fmla="*/ 871766 h 1838931"/>
                <a:gd name="connsiteX2288" fmla="*/ 155386 w 4593612"/>
                <a:gd name="connsiteY2288" fmla="*/ 866559 h 1838931"/>
                <a:gd name="connsiteX2289" fmla="*/ 162546 w 4593612"/>
                <a:gd name="connsiteY2289" fmla="*/ 864281 h 1838931"/>
                <a:gd name="connsiteX2290" fmla="*/ 164824 w 4593612"/>
                <a:gd name="connsiteY2290" fmla="*/ 859724 h 1838931"/>
                <a:gd name="connsiteX2291" fmla="*/ 149202 w 4593612"/>
                <a:gd name="connsiteY2291" fmla="*/ 857446 h 1838931"/>
                <a:gd name="connsiteX2292" fmla="*/ 143019 w 4593612"/>
                <a:gd name="connsiteY2292" fmla="*/ 853541 h 1838931"/>
                <a:gd name="connsiteX2293" fmla="*/ 153108 w 4593612"/>
                <a:gd name="connsiteY2293" fmla="*/ 850937 h 1838931"/>
                <a:gd name="connsiteX2294" fmla="*/ 141717 w 4593612"/>
                <a:gd name="connsiteY2294" fmla="*/ 848333 h 1838931"/>
                <a:gd name="connsiteX2295" fmla="*/ 142368 w 4593612"/>
                <a:gd name="connsiteY2295" fmla="*/ 843777 h 1838931"/>
                <a:gd name="connsiteX2296" fmla="*/ 130001 w 4593612"/>
                <a:gd name="connsiteY2296" fmla="*/ 839221 h 1838931"/>
                <a:gd name="connsiteX2297" fmla="*/ 130977 w 4593612"/>
                <a:gd name="connsiteY2297" fmla="*/ 833688 h 1838931"/>
                <a:gd name="connsiteX2298" fmla="*/ 121213 w 4593612"/>
                <a:gd name="connsiteY2298" fmla="*/ 829782 h 1838931"/>
                <a:gd name="connsiteX2299" fmla="*/ 110799 w 4593612"/>
                <a:gd name="connsiteY2299" fmla="*/ 825226 h 1838931"/>
                <a:gd name="connsiteX2300" fmla="*/ 130651 w 4593612"/>
                <a:gd name="connsiteY2300" fmla="*/ 827504 h 1838931"/>
                <a:gd name="connsiteX2301" fmla="*/ 144646 w 4593612"/>
                <a:gd name="connsiteY2301" fmla="*/ 829132 h 1838931"/>
                <a:gd name="connsiteX2302" fmla="*/ 141391 w 4593612"/>
                <a:gd name="connsiteY2302" fmla="*/ 832712 h 1838931"/>
                <a:gd name="connsiteX2303" fmla="*/ 146273 w 4593612"/>
                <a:gd name="connsiteY2303" fmla="*/ 838244 h 1838931"/>
                <a:gd name="connsiteX2304" fmla="*/ 156037 w 4593612"/>
                <a:gd name="connsiteY2304" fmla="*/ 845079 h 1838931"/>
                <a:gd name="connsiteX2305" fmla="*/ 164499 w 4593612"/>
                <a:gd name="connsiteY2305" fmla="*/ 847032 h 1838931"/>
                <a:gd name="connsiteX2306" fmla="*/ 172309 w 4593612"/>
                <a:gd name="connsiteY2306" fmla="*/ 849310 h 1838931"/>
                <a:gd name="connsiteX2307" fmla="*/ 178819 w 4593612"/>
                <a:gd name="connsiteY2307" fmla="*/ 846055 h 1838931"/>
                <a:gd name="connsiteX2308" fmla="*/ 188257 w 4593612"/>
                <a:gd name="connsiteY2308" fmla="*/ 850286 h 1838931"/>
                <a:gd name="connsiteX2309" fmla="*/ 188257 w 4593612"/>
                <a:gd name="connsiteY2309" fmla="*/ 855819 h 1838931"/>
                <a:gd name="connsiteX2310" fmla="*/ 207458 w 4593612"/>
                <a:gd name="connsiteY2310" fmla="*/ 856144 h 1838931"/>
                <a:gd name="connsiteX2311" fmla="*/ 238702 w 4593612"/>
                <a:gd name="connsiteY2311" fmla="*/ 865257 h 1838931"/>
                <a:gd name="connsiteX2312" fmla="*/ 268318 w 4593612"/>
                <a:gd name="connsiteY2312" fmla="*/ 871766 h 1838931"/>
                <a:gd name="connsiteX2313" fmla="*/ 297284 w 4593612"/>
                <a:gd name="connsiteY2313" fmla="*/ 878275 h 1838931"/>
                <a:gd name="connsiteX2314" fmla="*/ 307698 w 4593612"/>
                <a:gd name="connsiteY2314" fmla="*/ 876648 h 1838931"/>
                <a:gd name="connsiteX2315" fmla="*/ 323320 w 4593612"/>
                <a:gd name="connsiteY2315" fmla="*/ 875997 h 1838931"/>
                <a:gd name="connsiteX2316" fmla="*/ 338616 w 4593612"/>
                <a:gd name="connsiteY2316" fmla="*/ 868837 h 1838931"/>
                <a:gd name="connsiteX2317" fmla="*/ 355539 w 4593612"/>
                <a:gd name="connsiteY2317" fmla="*/ 861677 h 1838931"/>
                <a:gd name="connsiteX2318" fmla="*/ 371487 w 4593612"/>
                <a:gd name="connsiteY2318" fmla="*/ 842475 h 1838931"/>
                <a:gd name="connsiteX2319" fmla="*/ 379948 w 4593612"/>
                <a:gd name="connsiteY2319" fmla="*/ 834664 h 1838931"/>
                <a:gd name="connsiteX2320" fmla="*/ 379623 w 4593612"/>
                <a:gd name="connsiteY2320" fmla="*/ 825226 h 1838931"/>
                <a:gd name="connsiteX2321" fmla="*/ 373765 w 4593612"/>
                <a:gd name="connsiteY2321" fmla="*/ 822623 h 1838931"/>
                <a:gd name="connsiteX2322" fmla="*/ 375392 w 4593612"/>
                <a:gd name="connsiteY2322" fmla="*/ 815788 h 1838931"/>
                <a:gd name="connsiteX2323" fmla="*/ 370836 w 4593612"/>
                <a:gd name="connsiteY2323" fmla="*/ 810255 h 1838931"/>
                <a:gd name="connsiteX2324" fmla="*/ 371161 w 4593612"/>
                <a:gd name="connsiteY2324" fmla="*/ 800492 h 1838931"/>
                <a:gd name="connsiteX2325" fmla="*/ 354563 w 4593612"/>
                <a:gd name="connsiteY2325" fmla="*/ 798214 h 1838931"/>
                <a:gd name="connsiteX2326" fmla="*/ 346102 w 4593612"/>
                <a:gd name="connsiteY2326" fmla="*/ 790077 h 1838931"/>
                <a:gd name="connsiteX2327" fmla="*/ 338291 w 4593612"/>
                <a:gd name="connsiteY2327" fmla="*/ 779988 h 1838931"/>
                <a:gd name="connsiteX2328" fmla="*/ 331782 w 4593612"/>
                <a:gd name="connsiteY2328" fmla="*/ 780639 h 1838931"/>
                <a:gd name="connsiteX2329" fmla="*/ 323645 w 4593612"/>
                <a:gd name="connsiteY2329" fmla="*/ 778361 h 1838931"/>
                <a:gd name="connsiteX2330" fmla="*/ 299887 w 4593612"/>
                <a:gd name="connsiteY2330" fmla="*/ 771526 h 1838931"/>
                <a:gd name="connsiteX2331" fmla="*/ 286543 w 4593612"/>
                <a:gd name="connsiteY2331" fmla="*/ 760786 h 1838931"/>
                <a:gd name="connsiteX2332" fmla="*/ 262134 w 4593612"/>
                <a:gd name="connsiteY2332" fmla="*/ 748094 h 1838931"/>
                <a:gd name="connsiteX2333" fmla="*/ 226660 w 4593612"/>
                <a:gd name="connsiteY2333" fmla="*/ 732147 h 1838931"/>
                <a:gd name="connsiteX2334" fmla="*/ 180446 w 4593612"/>
                <a:gd name="connsiteY2334" fmla="*/ 724336 h 1838931"/>
                <a:gd name="connsiteX2335" fmla="*/ 163848 w 4593612"/>
                <a:gd name="connsiteY2335" fmla="*/ 725963 h 1838931"/>
                <a:gd name="connsiteX2336" fmla="*/ 159291 w 4593612"/>
                <a:gd name="connsiteY2336" fmla="*/ 733774 h 1838931"/>
                <a:gd name="connsiteX2337" fmla="*/ 151480 w 4593612"/>
                <a:gd name="connsiteY2337" fmla="*/ 736377 h 1838931"/>
                <a:gd name="connsiteX2338" fmla="*/ 144646 w 4593612"/>
                <a:gd name="connsiteY2338" fmla="*/ 742887 h 1838931"/>
                <a:gd name="connsiteX2339" fmla="*/ 144646 w 4593612"/>
                <a:gd name="connsiteY2339" fmla="*/ 734099 h 1838931"/>
                <a:gd name="connsiteX2340" fmla="*/ 155711 w 4593612"/>
                <a:gd name="connsiteY2340" fmla="*/ 729543 h 1838931"/>
                <a:gd name="connsiteX2341" fmla="*/ 152131 w 4593612"/>
                <a:gd name="connsiteY2341" fmla="*/ 726288 h 1838931"/>
                <a:gd name="connsiteX2342" fmla="*/ 155386 w 4593612"/>
                <a:gd name="connsiteY2342" fmla="*/ 723034 h 1838931"/>
                <a:gd name="connsiteX2343" fmla="*/ 154084 w 4593612"/>
                <a:gd name="connsiteY2343" fmla="*/ 718478 h 1838931"/>
                <a:gd name="connsiteX2344" fmla="*/ 142693 w 4593612"/>
                <a:gd name="connsiteY2344" fmla="*/ 724010 h 1838931"/>
                <a:gd name="connsiteX2345" fmla="*/ 138788 w 4593612"/>
                <a:gd name="connsiteY2345" fmla="*/ 721732 h 1838931"/>
                <a:gd name="connsiteX2346" fmla="*/ 124793 w 4593612"/>
                <a:gd name="connsiteY2346" fmla="*/ 717827 h 1838931"/>
                <a:gd name="connsiteX2347" fmla="*/ 117633 w 4593612"/>
                <a:gd name="connsiteY2347" fmla="*/ 710992 h 1838931"/>
                <a:gd name="connsiteX2348" fmla="*/ 119912 w 4593612"/>
                <a:gd name="connsiteY2348" fmla="*/ 703181 h 1838931"/>
                <a:gd name="connsiteX2349" fmla="*/ 116982 w 4593612"/>
                <a:gd name="connsiteY2349" fmla="*/ 700252 h 1838931"/>
                <a:gd name="connsiteX2350" fmla="*/ 111449 w 4593612"/>
                <a:gd name="connsiteY2350" fmla="*/ 697323 h 1838931"/>
                <a:gd name="connsiteX2351" fmla="*/ 109171 w 4593612"/>
                <a:gd name="connsiteY2351" fmla="*/ 701229 h 1838931"/>
                <a:gd name="connsiteX2352" fmla="*/ 102662 w 4593612"/>
                <a:gd name="connsiteY2352" fmla="*/ 701554 h 1838931"/>
                <a:gd name="connsiteX2353" fmla="*/ 88342 w 4593612"/>
                <a:gd name="connsiteY2353" fmla="*/ 700578 h 1838931"/>
                <a:gd name="connsiteX2354" fmla="*/ 88342 w 4593612"/>
                <a:gd name="connsiteY2354" fmla="*/ 711318 h 1838931"/>
                <a:gd name="connsiteX2355" fmla="*/ 83786 w 4593612"/>
                <a:gd name="connsiteY2355" fmla="*/ 713596 h 1838931"/>
                <a:gd name="connsiteX2356" fmla="*/ 77277 w 4593612"/>
                <a:gd name="connsiteY2356" fmla="*/ 713270 h 1838931"/>
                <a:gd name="connsiteX2357" fmla="*/ 74022 w 4593612"/>
                <a:gd name="connsiteY2357" fmla="*/ 712619 h 1838931"/>
                <a:gd name="connsiteX2358" fmla="*/ 65886 w 4593612"/>
                <a:gd name="connsiteY2358" fmla="*/ 710992 h 1838931"/>
                <a:gd name="connsiteX2359" fmla="*/ 65886 w 4593612"/>
                <a:gd name="connsiteY2359" fmla="*/ 711318 h 1838931"/>
                <a:gd name="connsiteX2360" fmla="*/ 65886 w 4593612"/>
                <a:gd name="connsiteY2360" fmla="*/ 711318 h 1838931"/>
                <a:gd name="connsiteX2361" fmla="*/ 61004 w 4593612"/>
                <a:gd name="connsiteY2361" fmla="*/ 721732 h 1838931"/>
                <a:gd name="connsiteX2362" fmla="*/ 48637 w 4593612"/>
                <a:gd name="connsiteY2362" fmla="*/ 725637 h 1838931"/>
                <a:gd name="connsiteX2363" fmla="*/ 43755 w 4593612"/>
                <a:gd name="connsiteY2363" fmla="*/ 726614 h 1838931"/>
                <a:gd name="connsiteX2364" fmla="*/ 39199 w 4593612"/>
                <a:gd name="connsiteY2364" fmla="*/ 731170 h 1838931"/>
                <a:gd name="connsiteX2365" fmla="*/ 34643 w 4593612"/>
                <a:gd name="connsiteY2365" fmla="*/ 735727 h 1838931"/>
                <a:gd name="connsiteX2366" fmla="*/ 32365 w 4593612"/>
                <a:gd name="connsiteY2366" fmla="*/ 738656 h 1838931"/>
                <a:gd name="connsiteX2367" fmla="*/ 28134 w 4593612"/>
                <a:gd name="connsiteY2367" fmla="*/ 740934 h 1838931"/>
                <a:gd name="connsiteX2368" fmla="*/ 24554 w 4593612"/>
                <a:gd name="connsiteY2368" fmla="*/ 742236 h 1838931"/>
                <a:gd name="connsiteX2369" fmla="*/ 19346 w 4593612"/>
                <a:gd name="connsiteY2369" fmla="*/ 743863 h 1838931"/>
                <a:gd name="connsiteX2370" fmla="*/ 20974 w 4593612"/>
                <a:gd name="connsiteY2370" fmla="*/ 745490 h 1838931"/>
                <a:gd name="connsiteX2371" fmla="*/ 24228 w 4593612"/>
                <a:gd name="connsiteY2371" fmla="*/ 750697 h 1838931"/>
                <a:gd name="connsiteX2372" fmla="*/ 22926 w 4593612"/>
                <a:gd name="connsiteY2372" fmla="*/ 755579 h 1838931"/>
                <a:gd name="connsiteX2373" fmla="*/ 21299 w 4593612"/>
                <a:gd name="connsiteY2373" fmla="*/ 763065 h 1838931"/>
                <a:gd name="connsiteX2374" fmla="*/ 23252 w 4593612"/>
                <a:gd name="connsiteY2374" fmla="*/ 771526 h 1838931"/>
                <a:gd name="connsiteX2375" fmla="*/ 26506 w 4593612"/>
                <a:gd name="connsiteY2375" fmla="*/ 776083 h 1838931"/>
                <a:gd name="connsiteX2376" fmla="*/ 26506 w 4593612"/>
                <a:gd name="connsiteY2376" fmla="*/ 776083 h 1838931"/>
                <a:gd name="connsiteX2377" fmla="*/ 34317 w 4593612"/>
                <a:gd name="connsiteY2377" fmla="*/ 778686 h 1838931"/>
                <a:gd name="connsiteX2378" fmla="*/ 44406 w 4593612"/>
                <a:gd name="connsiteY2378" fmla="*/ 782266 h 1838931"/>
                <a:gd name="connsiteX2379" fmla="*/ 44406 w 4593612"/>
                <a:gd name="connsiteY2379" fmla="*/ 782266 h 1838931"/>
                <a:gd name="connsiteX2380" fmla="*/ 47661 w 4593612"/>
                <a:gd name="connsiteY2380" fmla="*/ 786497 h 1838931"/>
                <a:gd name="connsiteX2381" fmla="*/ 53519 w 4593612"/>
                <a:gd name="connsiteY2381" fmla="*/ 793657 h 1838931"/>
                <a:gd name="connsiteX2382" fmla="*/ 60679 w 4593612"/>
                <a:gd name="connsiteY2382" fmla="*/ 799841 h 1838931"/>
                <a:gd name="connsiteX2383" fmla="*/ 62957 w 4593612"/>
                <a:gd name="connsiteY2383" fmla="*/ 805048 h 1838931"/>
                <a:gd name="connsiteX2384" fmla="*/ 54495 w 4593612"/>
                <a:gd name="connsiteY2384" fmla="*/ 815137 h 1838931"/>
                <a:gd name="connsiteX2385" fmla="*/ 39199 w 4593612"/>
                <a:gd name="connsiteY2385" fmla="*/ 834013 h 1838931"/>
                <a:gd name="connsiteX2386" fmla="*/ 38548 w 4593612"/>
                <a:gd name="connsiteY2386" fmla="*/ 838244 h 1838931"/>
                <a:gd name="connsiteX2387" fmla="*/ 38548 w 4593612"/>
                <a:gd name="connsiteY2387" fmla="*/ 841824 h 1838931"/>
                <a:gd name="connsiteX2388" fmla="*/ 38548 w 4593612"/>
                <a:gd name="connsiteY2388" fmla="*/ 841824 h 1838931"/>
                <a:gd name="connsiteX2389" fmla="*/ 38874 w 4593612"/>
                <a:gd name="connsiteY2389" fmla="*/ 842475 h 1838931"/>
                <a:gd name="connsiteX2390" fmla="*/ 38874 w 4593612"/>
                <a:gd name="connsiteY2390" fmla="*/ 842475 h 1838931"/>
                <a:gd name="connsiteX2391" fmla="*/ 47335 w 4593612"/>
                <a:gd name="connsiteY2391" fmla="*/ 855493 h 1838931"/>
                <a:gd name="connsiteX2392" fmla="*/ 58401 w 4593612"/>
                <a:gd name="connsiteY2392" fmla="*/ 877299 h 1838931"/>
                <a:gd name="connsiteX2393" fmla="*/ 59377 w 4593612"/>
                <a:gd name="connsiteY2393" fmla="*/ 879902 h 1838931"/>
                <a:gd name="connsiteX2394" fmla="*/ 62957 w 4593612"/>
                <a:gd name="connsiteY2394" fmla="*/ 889015 h 1838931"/>
                <a:gd name="connsiteX2395" fmla="*/ 65235 w 4593612"/>
                <a:gd name="connsiteY2395" fmla="*/ 897151 h 1838931"/>
                <a:gd name="connsiteX2396" fmla="*/ 59377 w 4593612"/>
                <a:gd name="connsiteY2396" fmla="*/ 899104 h 1838931"/>
                <a:gd name="connsiteX2397" fmla="*/ 55797 w 4593612"/>
                <a:gd name="connsiteY2397" fmla="*/ 899104 h 1838931"/>
                <a:gd name="connsiteX2398" fmla="*/ 55472 w 4593612"/>
                <a:gd name="connsiteY2398" fmla="*/ 903335 h 1838931"/>
                <a:gd name="connsiteX2399" fmla="*/ 54821 w 4593612"/>
                <a:gd name="connsiteY2399" fmla="*/ 908868 h 1838931"/>
                <a:gd name="connsiteX2400" fmla="*/ 54170 w 4593612"/>
                <a:gd name="connsiteY2400" fmla="*/ 910495 h 1838931"/>
                <a:gd name="connsiteX2401" fmla="*/ 54170 w 4593612"/>
                <a:gd name="connsiteY2401" fmla="*/ 910495 h 1838931"/>
                <a:gd name="connsiteX2402" fmla="*/ 52543 w 4593612"/>
                <a:gd name="connsiteY2402" fmla="*/ 915051 h 1838931"/>
                <a:gd name="connsiteX2403" fmla="*/ 52543 w 4593612"/>
                <a:gd name="connsiteY2403" fmla="*/ 915051 h 1838931"/>
                <a:gd name="connsiteX2404" fmla="*/ 54495 w 4593612"/>
                <a:gd name="connsiteY2404" fmla="*/ 917004 h 1838931"/>
                <a:gd name="connsiteX2405" fmla="*/ 58401 w 4593612"/>
                <a:gd name="connsiteY2405" fmla="*/ 921886 h 1838931"/>
                <a:gd name="connsiteX2406" fmla="*/ 55472 w 4593612"/>
                <a:gd name="connsiteY2406" fmla="*/ 924815 h 1838931"/>
                <a:gd name="connsiteX2407" fmla="*/ 52217 w 4593612"/>
                <a:gd name="connsiteY2407" fmla="*/ 927418 h 1838931"/>
                <a:gd name="connsiteX2408" fmla="*/ 54170 w 4593612"/>
                <a:gd name="connsiteY2408" fmla="*/ 931649 h 1838931"/>
                <a:gd name="connsiteX2409" fmla="*/ 55472 w 4593612"/>
                <a:gd name="connsiteY2409" fmla="*/ 933602 h 1838931"/>
                <a:gd name="connsiteX2410" fmla="*/ 57424 w 4593612"/>
                <a:gd name="connsiteY2410" fmla="*/ 933928 h 1838931"/>
                <a:gd name="connsiteX2411" fmla="*/ 61981 w 4593612"/>
                <a:gd name="connsiteY2411" fmla="*/ 934904 h 1838931"/>
                <a:gd name="connsiteX2412" fmla="*/ 64259 w 4593612"/>
                <a:gd name="connsiteY2412" fmla="*/ 937182 h 1838931"/>
                <a:gd name="connsiteX2413" fmla="*/ 66863 w 4593612"/>
                <a:gd name="connsiteY2413" fmla="*/ 940762 h 1838931"/>
                <a:gd name="connsiteX2414" fmla="*/ 65235 w 4593612"/>
                <a:gd name="connsiteY2414" fmla="*/ 944668 h 1838931"/>
                <a:gd name="connsiteX2415" fmla="*/ 63283 w 4593612"/>
                <a:gd name="connsiteY2415" fmla="*/ 947271 h 1838931"/>
                <a:gd name="connsiteX2416" fmla="*/ 64259 w 4593612"/>
                <a:gd name="connsiteY2416" fmla="*/ 951502 h 1838931"/>
                <a:gd name="connsiteX2417" fmla="*/ 66212 w 4593612"/>
                <a:gd name="connsiteY2417" fmla="*/ 954106 h 1838931"/>
                <a:gd name="connsiteX2418" fmla="*/ 70768 w 4593612"/>
                <a:gd name="connsiteY2418" fmla="*/ 956384 h 1838931"/>
                <a:gd name="connsiteX2419" fmla="*/ 78253 w 4593612"/>
                <a:gd name="connsiteY2419" fmla="*/ 960615 h 1838931"/>
                <a:gd name="connsiteX2420" fmla="*/ 79555 w 4593612"/>
                <a:gd name="connsiteY2420" fmla="*/ 966147 h 1838931"/>
                <a:gd name="connsiteX2421" fmla="*/ 79230 w 4593612"/>
                <a:gd name="connsiteY2421" fmla="*/ 970378 h 1838931"/>
                <a:gd name="connsiteX2422" fmla="*/ 75650 w 4593612"/>
                <a:gd name="connsiteY2422" fmla="*/ 975260 h 1838931"/>
                <a:gd name="connsiteX2423" fmla="*/ 70768 w 4593612"/>
                <a:gd name="connsiteY2423" fmla="*/ 980467 h 1838931"/>
                <a:gd name="connsiteX2424" fmla="*/ 66212 w 4593612"/>
                <a:gd name="connsiteY2424" fmla="*/ 982420 h 1838931"/>
                <a:gd name="connsiteX2425" fmla="*/ 62631 w 4593612"/>
                <a:gd name="connsiteY2425" fmla="*/ 983071 h 1838931"/>
                <a:gd name="connsiteX2426" fmla="*/ 67839 w 4593612"/>
                <a:gd name="connsiteY2426" fmla="*/ 986326 h 1838931"/>
                <a:gd name="connsiteX2427" fmla="*/ 81508 w 4593612"/>
                <a:gd name="connsiteY2427" fmla="*/ 995764 h 1838931"/>
                <a:gd name="connsiteX2428" fmla="*/ 90946 w 4593612"/>
                <a:gd name="connsiteY2428" fmla="*/ 1001622 h 1838931"/>
                <a:gd name="connsiteX2429" fmla="*/ 96479 w 4593612"/>
                <a:gd name="connsiteY2429" fmla="*/ 1005527 h 1838931"/>
                <a:gd name="connsiteX2430" fmla="*/ 99082 w 4593612"/>
                <a:gd name="connsiteY2430" fmla="*/ 1008456 h 1838931"/>
                <a:gd name="connsiteX2431" fmla="*/ 106893 w 4593612"/>
                <a:gd name="connsiteY2431" fmla="*/ 1020173 h 1838931"/>
                <a:gd name="connsiteX2432" fmla="*/ 100384 w 4593612"/>
                <a:gd name="connsiteY2432" fmla="*/ 1034818 h 1838931"/>
                <a:gd name="connsiteX2433" fmla="*/ 99082 w 4593612"/>
                <a:gd name="connsiteY2433" fmla="*/ 1037096 h 1838931"/>
                <a:gd name="connsiteX2434" fmla="*/ 78904 w 4593612"/>
                <a:gd name="connsiteY2434" fmla="*/ 1054996 h 1838931"/>
                <a:gd name="connsiteX2435" fmla="*/ 68815 w 4593612"/>
                <a:gd name="connsiteY2435" fmla="*/ 1063783 h 1838931"/>
                <a:gd name="connsiteX2436" fmla="*/ 62631 w 4593612"/>
                <a:gd name="connsiteY2436" fmla="*/ 1070943 h 1838931"/>
                <a:gd name="connsiteX2437" fmla="*/ 62631 w 4593612"/>
                <a:gd name="connsiteY2437" fmla="*/ 1070943 h 1838931"/>
                <a:gd name="connsiteX2438" fmla="*/ 59377 w 4593612"/>
                <a:gd name="connsiteY2438" fmla="*/ 1075500 h 1838931"/>
                <a:gd name="connsiteX2439" fmla="*/ 59377 w 4593612"/>
                <a:gd name="connsiteY2439" fmla="*/ 1075500 h 1838931"/>
                <a:gd name="connsiteX2440" fmla="*/ 53519 w 4593612"/>
                <a:gd name="connsiteY2440" fmla="*/ 1082660 h 1838931"/>
                <a:gd name="connsiteX2441" fmla="*/ 43430 w 4593612"/>
                <a:gd name="connsiteY2441" fmla="*/ 1092423 h 1838931"/>
                <a:gd name="connsiteX2442" fmla="*/ 37246 w 4593612"/>
                <a:gd name="connsiteY2442" fmla="*/ 1095678 h 1838931"/>
                <a:gd name="connsiteX2443" fmla="*/ 29761 w 4593612"/>
                <a:gd name="connsiteY2443" fmla="*/ 1099909 h 1838931"/>
                <a:gd name="connsiteX2444" fmla="*/ 25204 w 4593612"/>
                <a:gd name="connsiteY2444" fmla="*/ 1103814 h 1838931"/>
                <a:gd name="connsiteX2445" fmla="*/ 19021 w 4593612"/>
                <a:gd name="connsiteY2445" fmla="*/ 1108370 h 1838931"/>
                <a:gd name="connsiteX2446" fmla="*/ 11535 w 4593612"/>
                <a:gd name="connsiteY2446" fmla="*/ 1113578 h 1838931"/>
                <a:gd name="connsiteX2447" fmla="*/ 6328 w 4593612"/>
                <a:gd name="connsiteY2447" fmla="*/ 1117483 h 1838931"/>
                <a:gd name="connsiteX2448" fmla="*/ 13813 w 4593612"/>
                <a:gd name="connsiteY2448" fmla="*/ 1117809 h 1838931"/>
                <a:gd name="connsiteX2449" fmla="*/ 13813 w 4593612"/>
                <a:gd name="connsiteY2449" fmla="*/ 1117809 h 1838931"/>
                <a:gd name="connsiteX2450" fmla="*/ 3888010 w 4593612"/>
                <a:gd name="connsiteY2450" fmla="*/ 1331306 h 1838931"/>
                <a:gd name="connsiteX2451" fmla="*/ 3893216 w 4593612"/>
                <a:gd name="connsiteY2451" fmla="*/ 1333584 h 1838931"/>
                <a:gd name="connsiteX2452" fmla="*/ 3894193 w 4593612"/>
                <a:gd name="connsiteY2452" fmla="*/ 1343348 h 1838931"/>
                <a:gd name="connsiteX2453" fmla="*/ 3901679 w 4593612"/>
                <a:gd name="connsiteY2453" fmla="*/ 1349531 h 1838931"/>
                <a:gd name="connsiteX2454" fmla="*/ 3902004 w 4593612"/>
                <a:gd name="connsiteY2454" fmla="*/ 1358319 h 1838931"/>
                <a:gd name="connsiteX2455" fmla="*/ 3889311 w 4593612"/>
                <a:gd name="connsiteY2455" fmla="*/ 1347904 h 1838931"/>
                <a:gd name="connsiteX2456" fmla="*/ 3883453 w 4593612"/>
                <a:gd name="connsiteY2456" fmla="*/ 1336188 h 1838931"/>
                <a:gd name="connsiteX2457" fmla="*/ 3875317 w 4593612"/>
                <a:gd name="connsiteY2457" fmla="*/ 1334235 h 1838931"/>
                <a:gd name="connsiteX2458" fmla="*/ 3888010 w 4593612"/>
                <a:gd name="connsiteY2458" fmla="*/ 1331306 h 1838931"/>
                <a:gd name="connsiteX2459" fmla="*/ 3888010 w 4593612"/>
                <a:gd name="connsiteY2459" fmla="*/ 1331306 h 1838931"/>
                <a:gd name="connsiteX2460" fmla="*/ 3526431 w 4593612"/>
                <a:gd name="connsiteY2460" fmla="*/ 1599805 h 1838931"/>
                <a:gd name="connsiteX2461" fmla="*/ 3525454 w 4593612"/>
                <a:gd name="connsiteY2461" fmla="*/ 1602734 h 1838931"/>
                <a:gd name="connsiteX2462" fmla="*/ 3530336 w 4593612"/>
                <a:gd name="connsiteY2462" fmla="*/ 1603710 h 1838931"/>
                <a:gd name="connsiteX2463" fmla="*/ 3526431 w 4593612"/>
                <a:gd name="connsiteY2463" fmla="*/ 1599805 h 1838931"/>
                <a:gd name="connsiteX2464" fmla="*/ 3526431 w 4593612"/>
                <a:gd name="connsiteY2464" fmla="*/ 1599805 h 1838931"/>
                <a:gd name="connsiteX2465" fmla="*/ 3505927 w 4593612"/>
                <a:gd name="connsiteY2465" fmla="*/ 1627794 h 1838931"/>
                <a:gd name="connsiteX2466" fmla="*/ 3504300 w 4593612"/>
                <a:gd name="connsiteY2466" fmla="*/ 1630723 h 1838931"/>
                <a:gd name="connsiteX2467" fmla="*/ 3508857 w 4593612"/>
                <a:gd name="connsiteY2467" fmla="*/ 1629096 h 1838931"/>
                <a:gd name="connsiteX2468" fmla="*/ 3505927 w 4593612"/>
                <a:gd name="connsiteY2468" fmla="*/ 1627794 h 1838931"/>
                <a:gd name="connsiteX2469" fmla="*/ 3505927 w 4593612"/>
                <a:gd name="connsiteY2469" fmla="*/ 1627794 h 1838931"/>
                <a:gd name="connsiteX2470" fmla="*/ 3520248 w 4593612"/>
                <a:gd name="connsiteY2470" fmla="*/ 1611521 h 1838931"/>
                <a:gd name="connsiteX2471" fmla="*/ 3518620 w 4593612"/>
                <a:gd name="connsiteY2471" fmla="*/ 1615752 h 1838931"/>
                <a:gd name="connsiteX2472" fmla="*/ 3523827 w 4593612"/>
                <a:gd name="connsiteY2472" fmla="*/ 1612823 h 1838931"/>
                <a:gd name="connsiteX2473" fmla="*/ 3520248 w 4593612"/>
                <a:gd name="connsiteY2473" fmla="*/ 1611521 h 1838931"/>
                <a:gd name="connsiteX2474" fmla="*/ 3520248 w 4593612"/>
                <a:gd name="connsiteY2474" fmla="*/ 1611521 h 1838931"/>
                <a:gd name="connsiteX2475" fmla="*/ 3550840 w 4593612"/>
                <a:gd name="connsiteY2475" fmla="*/ 1572467 h 1838931"/>
                <a:gd name="connsiteX2476" fmla="*/ 3545632 w 4593612"/>
                <a:gd name="connsiteY2476" fmla="*/ 1578325 h 1838931"/>
                <a:gd name="connsiteX2477" fmla="*/ 3549538 w 4593612"/>
                <a:gd name="connsiteY2477" fmla="*/ 1578000 h 1838931"/>
                <a:gd name="connsiteX2478" fmla="*/ 3554745 w 4593612"/>
                <a:gd name="connsiteY2478" fmla="*/ 1572792 h 1838931"/>
                <a:gd name="connsiteX2479" fmla="*/ 3550840 w 4593612"/>
                <a:gd name="connsiteY2479" fmla="*/ 1572467 h 1838931"/>
                <a:gd name="connsiteX2480" fmla="*/ 3550840 w 4593612"/>
                <a:gd name="connsiteY2480" fmla="*/ 1572467 h 1838931"/>
                <a:gd name="connsiteX2481" fmla="*/ 3569716 w 4593612"/>
                <a:gd name="connsiteY2481" fmla="*/ 1545780 h 1838931"/>
                <a:gd name="connsiteX2482" fmla="*/ 3564509 w 4593612"/>
                <a:gd name="connsiteY2482" fmla="*/ 1555543 h 1838931"/>
                <a:gd name="connsiteX2483" fmla="*/ 3565811 w 4593612"/>
                <a:gd name="connsiteY2483" fmla="*/ 1558798 h 1838931"/>
                <a:gd name="connsiteX2484" fmla="*/ 3572645 w 4593612"/>
                <a:gd name="connsiteY2484" fmla="*/ 1556194 h 1838931"/>
                <a:gd name="connsiteX2485" fmla="*/ 3571669 w 4593612"/>
                <a:gd name="connsiteY2485" fmla="*/ 1548383 h 1838931"/>
                <a:gd name="connsiteX2486" fmla="*/ 3569716 w 4593612"/>
                <a:gd name="connsiteY2486" fmla="*/ 1545780 h 1838931"/>
                <a:gd name="connsiteX2487" fmla="*/ 3569716 w 4593612"/>
                <a:gd name="connsiteY2487" fmla="*/ 1545780 h 1838931"/>
                <a:gd name="connsiteX2488" fmla="*/ 3600959 w 4593612"/>
                <a:gd name="connsiteY2488" fmla="*/ 1507376 h 1838931"/>
                <a:gd name="connsiteX2489" fmla="*/ 3595753 w 4593612"/>
                <a:gd name="connsiteY2489" fmla="*/ 1516814 h 1838931"/>
                <a:gd name="connsiteX2490" fmla="*/ 3581432 w 4593612"/>
                <a:gd name="connsiteY2490" fmla="*/ 1521045 h 1838931"/>
                <a:gd name="connsiteX2491" fmla="*/ 3581758 w 4593612"/>
                <a:gd name="connsiteY2491" fmla="*/ 1529182 h 1838931"/>
                <a:gd name="connsiteX2492" fmla="*/ 3588593 w 4593612"/>
                <a:gd name="connsiteY2492" fmla="*/ 1531785 h 1838931"/>
                <a:gd name="connsiteX2493" fmla="*/ 3597380 w 4593612"/>
                <a:gd name="connsiteY2493" fmla="*/ 1522022 h 1838931"/>
                <a:gd name="connsiteX2494" fmla="*/ 3606167 w 4593612"/>
                <a:gd name="connsiteY2494" fmla="*/ 1513234 h 1838931"/>
                <a:gd name="connsiteX2495" fmla="*/ 3606167 w 4593612"/>
                <a:gd name="connsiteY2495" fmla="*/ 1505423 h 1838931"/>
                <a:gd name="connsiteX2496" fmla="*/ 3600959 w 4593612"/>
                <a:gd name="connsiteY2496" fmla="*/ 1507376 h 1838931"/>
                <a:gd name="connsiteX2497" fmla="*/ 3600959 w 4593612"/>
                <a:gd name="connsiteY2497" fmla="*/ 1507376 h 1838931"/>
                <a:gd name="connsiteX2498" fmla="*/ 3489654 w 4593612"/>
                <a:gd name="connsiteY2498" fmla="*/ 1641788 h 1838931"/>
                <a:gd name="connsiteX2499" fmla="*/ 3497791 w 4593612"/>
                <a:gd name="connsiteY2499" fmla="*/ 1635605 h 1838931"/>
                <a:gd name="connsiteX2500" fmla="*/ 3495187 w 4593612"/>
                <a:gd name="connsiteY2500" fmla="*/ 1643416 h 1838931"/>
                <a:gd name="connsiteX2501" fmla="*/ 3482820 w 4593612"/>
                <a:gd name="connsiteY2501" fmla="*/ 1648623 h 1838931"/>
                <a:gd name="connsiteX2502" fmla="*/ 3489654 w 4593612"/>
                <a:gd name="connsiteY2502" fmla="*/ 1641788 h 1838931"/>
                <a:gd name="connsiteX2503" fmla="*/ 3489654 w 4593612"/>
                <a:gd name="connsiteY2503" fmla="*/ 1641788 h 1838931"/>
                <a:gd name="connsiteX2504" fmla="*/ 3435955 w 4593612"/>
                <a:gd name="connsiteY2504" fmla="*/ 1673032 h 1838931"/>
                <a:gd name="connsiteX2505" fmla="*/ 3444417 w 4593612"/>
                <a:gd name="connsiteY2505" fmla="*/ 1668150 h 1838931"/>
                <a:gd name="connsiteX2506" fmla="*/ 3452227 w 4593612"/>
                <a:gd name="connsiteY2506" fmla="*/ 1669452 h 1838931"/>
                <a:gd name="connsiteX2507" fmla="*/ 3443766 w 4593612"/>
                <a:gd name="connsiteY2507" fmla="*/ 1675961 h 1838931"/>
                <a:gd name="connsiteX2508" fmla="*/ 3434002 w 4593612"/>
                <a:gd name="connsiteY2508" fmla="*/ 1683772 h 1838931"/>
                <a:gd name="connsiteX2509" fmla="*/ 3421635 w 4593612"/>
                <a:gd name="connsiteY2509" fmla="*/ 1688654 h 1838931"/>
                <a:gd name="connsiteX2510" fmla="*/ 3433351 w 4593612"/>
                <a:gd name="connsiteY2510" fmla="*/ 1676937 h 1838931"/>
                <a:gd name="connsiteX2511" fmla="*/ 3435955 w 4593612"/>
                <a:gd name="connsiteY2511" fmla="*/ 1673032 h 1838931"/>
                <a:gd name="connsiteX2512" fmla="*/ 3435955 w 4593612"/>
                <a:gd name="connsiteY2512" fmla="*/ 1673032 h 1838931"/>
                <a:gd name="connsiteX2513" fmla="*/ 3367609 w 4593612"/>
                <a:gd name="connsiteY2513" fmla="*/ 1705903 h 1838931"/>
                <a:gd name="connsiteX2514" fmla="*/ 3352964 w 4593612"/>
                <a:gd name="connsiteY2514" fmla="*/ 1717619 h 1838931"/>
                <a:gd name="connsiteX2515" fmla="*/ 3348082 w 4593612"/>
                <a:gd name="connsiteY2515" fmla="*/ 1730637 h 1838931"/>
                <a:gd name="connsiteX2516" fmla="*/ 3359148 w 4593612"/>
                <a:gd name="connsiteY2516" fmla="*/ 1724128 h 1838931"/>
                <a:gd name="connsiteX2517" fmla="*/ 3368586 w 4593612"/>
                <a:gd name="connsiteY2517" fmla="*/ 1712086 h 1838931"/>
                <a:gd name="connsiteX2518" fmla="*/ 3378350 w 4593612"/>
                <a:gd name="connsiteY2518" fmla="*/ 1710133 h 1838931"/>
                <a:gd name="connsiteX2519" fmla="*/ 3386160 w 4593612"/>
                <a:gd name="connsiteY2519" fmla="*/ 1702648 h 1838931"/>
                <a:gd name="connsiteX2520" fmla="*/ 3400481 w 4593612"/>
                <a:gd name="connsiteY2520" fmla="*/ 1699394 h 1838931"/>
                <a:gd name="connsiteX2521" fmla="*/ 3403409 w 4593612"/>
                <a:gd name="connsiteY2521" fmla="*/ 1692885 h 1838931"/>
                <a:gd name="connsiteX2522" fmla="*/ 3389740 w 4593612"/>
                <a:gd name="connsiteY2522" fmla="*/ 1697441 h 1838931"/>
                <a:gd name="connsiteX2523" fmla="*/ 3381278 w 4593612"/>
                <a:gd name="connsiteY2523" fmla="*/ 1700370 h 1838931"/>
                <a:gd name="connsiteX2524" fmla="*/ 3376722 w 4593612"/>
                <a:gd name="connsiteY2524" fmla="*/ 1693861 h 1838931"/>
                <a:gd name="connsiteX2525" fmla="*/ 3375421 w 4593612"/>
                <a:gd name="connsiteY2525" fmla="*/ 1700695 h 1838931"/>
                <a:gd name="connsiteX2526" fmla="*/ 3367609 w 4593612"/>
                <a:gd name="connsiteY2526" fmla="*/ 1705903 h 1838931"/>
                <a:gd name="connsiteX2527" fmla="*/ 3367609 w 4593612"/>
                <a:gd name="connsiteY2527" fmla="*/ 1705903 h 1838931"/>
                <a:gd name="connsiteX2528" fmla="*/ 3308703 w 4593612"/>
                <a:gd name="connsiteY2528" fmla="*/ 1746910 h 1838931"/>
                <a:gd name="connsiteX2529" fmla="*/ 3326928 w 4593612"/>
                <a:gd name="connsiteY2529" fmla="*/ 1727057 h 1838931"/>
                <a:gd name="connsiteX2530" fmla="*/ 3335390 w 4593612"/>
                <a:gd name="connsiteY2530" fmla="*/ 1730312 h 1838931"/>
                <a:gd name="connsiteX2531" fmla="*/ 3339621 w 4593612"/>
                <a:gd name="connsiteY2531" fmla="*/ 1730963 h 1838931"/>
                <a:gd name="connsiteX2532" fmla="*/ 3324324 w 4593612"/>
                <a:gd name="connsiteY2532" fmla="*/ 1740401 h 1838931"/>
                <a:gd name="connsiteX2533" fmla="*/ 3312933 w 4593612"/>
                <a:gd name="connsiteY2533" fmla="*/ 1751141 h 1838931"/>
                <a:gd name="connsiteX2534" fmla="*/ 3309028 w 4593612"/>
                <a:gd name="connsiteY2534" fmla="*/ 1755697 h 1838931"/>
                <a:gd name="connsiteX2535" fmla="*/ 3308703 w 4593612"/>
                <a:gd name="connsiteY2535" fmla="*/ 1746910 h 1838931"/>
                <a:gd name="connsiteX2536" fmla="*/ 3308703 w 4593612"/>
                <a:gd name="connsiteY2536" fmla="*/ 1746910 h 1838931"/>
                <a:gd name="connsiteX2537" fmla="*/ 3225712 w 4593612"/>
                <a:gd name="connsiteY2537" fmla="*/ 1371662 h 1838931"/>
                <a:gd name="connsiteX2538" fmla="*/ 3221156 w 4593612"/>
                <a:gd name="connsiteY2538" fmla="*/ 1374591 h 1838931"/>
                <a:gd name="connsiteX2539" fmla="*/ 3227990 w 4593612"/>
                <a:gd name="connsiteY2539" fmla="*/ 1381751 h 1838931"/>
                <a:gd name="connsiteX2540" fmla="*/ 3231245 w 4593612"/>
                <a:gd name="connsiteY2540" fmla="*/ 1387284 h 1838931"/>
                <a:gd name="connsiteX2541" fmla="*/ 3230268 w 4593612"/>
                <a:gd name="connsiteY2541" fmla="*/ 1393142 h 1838931"/>
                <a:gd name="connsiteX2542" fmla="*/ 3234174 w 4593612"/>
                <a:gd name="connsiteY2542" fmla="*/ 1395746 h 1838931"/>
                <a:gd name="connsiteX2543" fmla="*/ 3228641 w 4593612"/>
                <a:gd name="connsiteY2543" fmla="*/ 1397048 h 1838931"/>
                <a:gd name="connsiteX2544" fmla="*/ 3229292 w 4593612"/>
                <a:gd name="connsiteY2544" fmla="*/ 1400953 h 1838931"/>
                <a:gd name="connsiteX2545" fmla="*/ 3224736 w 4593612"/>
                <a:gd name="connsiteY2545" fmla="*/ 1405184 h 1838931"/>
                <a:gd name="connsiteX2546" fmla="*/ 3217576 w 4593612"/>
                <a:gd name="connsiteY2546" fmla="*/ 1404858 h 1838931"/>
                <a:gd name="connsiteX2547" fmla="*/ 3215297 w 4593612"/>
                <a:gd name="connsiteY2547" fmla="*/ 1400953 h 1838931"/>
                <a:gd name="connsiteX2548" fmla="*/ 3203581 w 4593612"/>
                <a:gd name="connsiteY2548" fmla="*/ 1406486 h 1838931"/>
                <a:gd name="connsiteX2549" fmla="*/ 3209440 w 4593612"/>
                <a:gd name="connsiteY2549" fmla="*/ 1420806 h 1838931"/>
                <a:gd name="connsiteX2550" fmla="*/ 3205534 w 4593612"/>
                <a:gd name="connsiteY2550" fmla="*/ 1438380 h 1838931"/>
                <a:gd name="connsiteX2551" fmla="*/ 3204883 w 4593612"/>
                <a:gd name="connsiteY2551" fmla="*/ 1452049 h 1838931"/>
                <a:gd name="connsiteX2552" fmla="*/ 3202279 w 4593612"/>
                <a:gd name="connsiteY2552" fmla="*/ 1461487 h 1838931"/>
                <a:gd name="connsiteX2553" fmla="*/ 3210415 w 4593612"/>
                <a:gd name="connsiteY2553" fmla="*/ 1474831 h 1838931"/>
                <a:gd name="connsiteX2554" fmla="*/ 3220505 w 4593612"/>
                <a:gd name="connsiteY2554" fmla="*/ 1491104 h 1838931"/>
                <a:gd name="connsiteX2555" fmla="*/ 3214321 w 4593612"/>
                <a:gd name="connsiteY2555" fmla="*/ 1501843 h 1838931"/>
                <a:gd name="connsiteX2556" fmla="*/ 3215623 w 4593612"/>
                <a:gd name="connsiteY2556" fmla="*/ 1512258 h 1838931"/>
                <a:gd name="connsiteX2557" fmla="*/ 3217901 w 4593612"/>
                <a:gd name="connsiteY2557" fmla="*/ 1535365 h 1838931"/>
                <a:gd name="connsiteX2558" fmla="*/ 3214321 w 4593612"/>
                <a:gd name="connsiteY2558" fmla="*/ 1548383 h 1838931"/>
                <a:gd name="connsiteX2559" fmla="*/ 3209765 w 4593612"/>
                <a:gd name="connsiteY2559" fmla="*/ 1569863 h 1838931"/>
                <a:gd name="connsiteX2560" fmla="*/ 3207812 w 4593612"/>
                <a:gd name="connsiteY2560" fmla="*/ 1580603 h 1838931"/>
                <a:gd name="connsiteX2561" fmla="*/ 3213345 w 4593612"/>
                <a:gd name="connsiteY2561" fmla="*/ 1589390 h 1838931"/>
                <a:gd name="connsiteX2562" fmla="*/ 3215623 w 4593612"/>
                <a:gd name="connsiteY2562" fmla="*/ 1599805 h 1838931"/>
                <a:gd name="connsiteX2563" fmla="*/ 3216274 w 4593612"/>
                <a:gd name="connsiteY2563" fmla="*/ 1608267 h 1838931"/>
                <a:gd name="connsiteX2564" fmla="*/ 3210415 w 4593612"/>
                <a:gd name="connsiteY2564" fmla="*/ 1620308 h 1838931"/>
                <a:gd name="connsiteX2565" fmla="*/ 3213670 w 4593612"/>
                <a:gd name="connsiteY2565" fmla="*/ 1635605 h 1838931"/>
                <a:gd name="connsiteX2566" fmla="*/ 3208137 w 4593612"/>
                <a:gd name="connsiteY2566" fmla="*/ 1646345 h 1838931"/>
                <a:gd name="connsiteX2567" fmla="*/ 3206510 w 4593612"/>
                <a:gd name="connsiteY2567" fmla="*/ 1659688 h 1838931"/>
                <a:gd name="connsiteX2568" fmla="*/ 3208137 w 4593612"/>
                <a:gd name="connsiteY2568" fmla="*/ 1670428 h 1838931"/>
                <a:gd name="connsiteX2569" fmla="*/ 3213019 w 4593612"/>
                <a:gd name="connsiteY2569" fmla="*/ 1679541 h 1838931"/>
                <a:gd name="connsiteX2570" fmla="*/ 3216274 w 4593612"/>
                <a:gd name="connsiteY2570" fmla="*/ 1668801 h 1838931"/>
                <a:gd name="connsiteX2571" fmla="*/ 3221156 w 4593612"/>
                <a:gd name="connsiteY2571" fmla="*/ 1659037 h 1838931"/>
                <a:gd name="connsiteX2572" fmla="*/ 3225061 w 4593612"/>
                <a:gd name="connsiteY2572" fmla="*/ 1651877 h 1838931"/>
                <a:gd name="connsiteX2573" fmla="*/ 3232221 w 4593612"/>
                <a:gd name="connsiteY2573" fmla="*/ 1648948 h 1838931"/>
                <a:gd name="connsiteX2574" fmla="*/ 3235801 w 4593612"/>
                <a:gd name="connsiteY2574" fmla="*/ 1655132 h 1838931"/>
                <a:gd name="connsiteX2575" fmla="*/ 3244263 w 4593612"/>
                <a:gd name="connsiteY2575" fmla="*/ 1654806 h 1838931"/>
                <a:gd name="connsiteX2576" fmla="*/ 3249796 w 4593612"/>
                <a:gd name="connsiteY2576" fmla="*/ 1657736 h 1838931"/>
                <a:gd name="connsiteX2577" fmla="*/ 3250772 w 4593612"/>
                <a:gd name="connsiteY2577" fmla="*/ 1673357 h 1838931"/>
                <a:gd name="connsiteX2578" fmla="*/ 3255003 w 4593612"/>
                <a:gd name="connsiteY2578" fmla="*/ 1663594 h 1838931"/>
                <a:gd name="connsiteX2579" fmla="*/ 3252074 w 4593612"/>
                <a:gd name="connsiteY2579" fmla="*/ 1644717 h 1838931"/>
                <a:gd name="connsiteX2580" fmla="*/ 3250446 w 4593612"/>
                <a:gd name="connsiteY2580" fmla="*/ 1650250 h 1838931"/>
                <a:gd name="connsiteX2581" fmla="*/ 3243937 w 4593612"/>
                <a:gd name="connsiteY2581" fmla="*/ 1647321 h 1838931"/>
                <a:gd name="connsiteX2582" fmla="*/ 3240358 w 4593612"/>
                <a:gd name="connsiteY2582" fmla="*/ 1633652 h 1838931"/>
                <a:gd name="connsiteX2583" fmla="*/ 3227665 w 4593612"/>
                <a:gd name="connsiteY2583" fmla="*/ 1619332 h 1838931"/>
                <a:gd name="connsiteX2584" fmla="*/ 3226688 w 4593612"/>
                <a:gd name="connsiteY2584" fmla="*/ 1606314 h 1838931"/>
                <a:gd name="connsiteX2585" fmla="*/ 3230594 w 4593612"/>
                <a:gd name="connsiteY2585" fmla="*/ 1590041 h 1838931"/>
                <a:gd name="connsiteX2586" fmla="*/ 3233197 w 4593612"/>
                <a:gd name="connsiteY2586" fmla="*/ 1578651 h 1838931"/>
                <a:gd name="connsiteX2587" fmla="*/ 3241333 w 4593612"/>
                <a:gd name="connsiteY2587" fmla="*/ 1562703 h 1838931"/>
                <a:gd name="connsiteX2588" fmla="*/ 3248494 w 4593612"/>
                <a:gd name="connsiteY2588" fmla="*/ 1558472 h 1838931"/>
                <a:gd name="connsiteX2589" fmla="*/ 3248819 w 4593612"/>
                <a:gd name="connsiteY2589" fmla="*/ 1553916 h 1838931"/>
                <a:gd name="connsiteX2590" fmla="*/ 3255654 w 4593612"/>
                <a:gd name="connsiteY2590" fmla="*/ 1554242 h 1838931"/>
                <a:gd name="connsiteX2591" fmla="*/ 3267045 w 4593612"/>
                <a:gd name="connsiteY2591" fmla="*/ 1559123 h 1838931"/>
                <a:gd name="connsiteX2592" fmla="*/ 3275506 w 4593612"/>
                <a:gd name="connsiteY2592" fmla="*/ 1568236 h 1838931"/>
                <a:gd name="connsiteX2593" fmla="*/ 3284619 w 4593612"/>
                <a:gd name="connsiteY2593" fmla="*/ 1579301 h 1838931"/>
                <a:gd name="connsiteX2594" fmla="*/ 3283968 w 4593612"/>
                <a:gd name="connsiteY2594" fmla="*/ 1570189 h 1838931"/>
                <a:gd name="connsiteX2595" fmla="*/ 3279086 w 4593612"/>
                <a:gd name="connsiteY2595" fmla="*/ 1564981 h 1838931"/>
                <a:gd name="connsiteX2596" fmla="*/ 3271276 w 4593612"/>
                <a:gd name="connsiteY2596" fmla="*/ 1548383 h 1838931"/>
                <a:gd name="connsiteX2597" fmla="*/ 3265417 w 4593612"/>
                <a:gd name="connsiteY2597" fmla="*/ 1529182 h 1838931"/>
                <a:gd name="connsiteX2598" fmla="*/ 3259233 w 4593612"/>
                <a:gd name="connsiteY2598" fmla="*/ 1508678 h 1838931"/>
                <a:gd name="connsiteX2599" fmla="*/ 3253050 w 4593612"/>
                <a:gd name="connsiteY2599" fmla="*/ 1484269 h 1838931"/>
                <a:gd name="connsiteX2600" fmla="*/ 3248819 w 4593612"/>
                <a:gd name="connsiteY2600" fmla="*/ 1480689 h 1838931"/>
                <a:gd name="connsiteX2601" fmla="*/ 3248819 w 4593612"/>
                <a:gd name="connsiteY2601" fmla="*/ 1472227 h 1838931"/>
                <a:gd name="connsiteX2602" fmla="*/ 3244588 w 4593612"/>
                <a:gd name="connsiteY2602" fmla="*/ 1475156 h 1838931"/>
                <a:gd name="connsiteX2603" fmla="*/ 3241659 w 4593612"/>
                <a:gd name="connsiteY2603" fmla="*/ 1464742 h 1838931"/>
                <a:gd name="connsiteX2604" fmla="*/ 3241008 w 4593612"/>
                <a:gd name="connsiteY2604" fmla="*/ 1453676 h 1838931"/>
                <a:gd name="connsiteX2605" fmla="*/ 3244588 w 4593612"/>
                <a:gd name="connsiteY2605" fmla="*/ 1440007 h 1838931"/>
                <a:gd name="connsiteX2606" fmla="*/ 3244588 w 4593612"/>
                <a:gd name="connsiteY2606" fmla="*/ 1427966 h 1838931"/>
                <a:gd name="connsiteX2607" fmla="*/ 3240032 w 4593612"/>
                <a:gd name="connsiteY2607" fmla="*/ 1415598 h 1838931"/>
                <a:gd name="connsiteX2608" fmla="*/ 3239706 w 4593612"/>
                <a:gd name="connsiteY2608" fmla="*/ 1408113 h 1838931"/>
                <a:gd name="connsiteX2609" fmla="*/ 3241659 w 4593612"/>
                <a:gd name="connsiteY2609" fmla="*/ 1406160 h 1838931"/>
                <a:gd name="connsiteX2610" fmla="*/ 3244914 w 4593612"/>
                <a:gd name="connsiteY2610" fmla="*/ 1413320 h 1838931"/>
                <a:gd name="connsiteX2611" fmla="*/ 3249145 w 4593612"/>
                <a:gd name="connsiteY2611" fmla="*/ 1418853 h 1838931"/>
                <a:gd name="connsiteX2612" fmla="*/ 3246215 w 4593612"/>
                <a:gd name="connsiteY2612" fmla="*/ 1408438 h 1838931"/>
                <a:gd name="connsiteX2613" fmla="*/ 3241008 w 4593612"/>
                <a:gd name="connsiteY2613" fmla="*/ 1398024 h 1838931"/>
                <a:gd name="connsiteX2614" fmla="*/ 3235801 w 4593612"/>
                <a:gd name="connsiteY2614" fmla="*/ 1387935 h 1838931"/>
                <a:gd name="connsiteX2615" fmla="*/ 3235801 w 4593612"/>
                <a:gd name="connsiteY2615" fmla="*/ 1382728 h 1838931"/>
                <a:gd name="connsiteX2616" fmla="*/ 3238405 w 4593612"/>
                <a:gd name="connsiteY2616" fmla="*/ 1376869 h 1838931"/>
                <a:gd name="connsiteX2617" fmla="*/ 3232872 w 4593612"/>
                <a:gd name="connsiteY2617" fmla="*/ 1367757 h 1838931"/>
                <a:gd name="connsiteX2618" fmla="*/ 3229618 w 4593612"/>
                <a:gd name="connsiteY2618" fmla="*/ 1366455 h 1838931"/>
                <a:gd name="connsiteX2619" fmla="*/ 3227990 w 4593612"/>
                <a:gd name="connsiteY2619" fmla="*/ 1371337 h 1838931"/>
                <a:gd name="connsiteX2620" fmla="*/ 3225712 w 4593612"/>
                <a:gd name="connsiteY2620" fmla="*/ 1371662 h 1838931"/>
                <a:gd name="connsiteX2621" fmla="*/ 3225712 w 4593612"/>
                <a:gd name="connsiteY2621" fmla="*/ 1371662 h 1838931"/>
                <a:gd name="connsiteX2622" fmla="*/ 3078933 w 4593612"/>
                <a:gd name="connsiteY2622" fmla="*/ 1368408 h 1838931"/>
                <a:gd name="connsiteX2623" fmla="*/ 3072749 w 4593612"/>
                <a:gd name="connsiteY2623" fmla="*/ 1373940 h 1838931"/>
                <a:gd name="connsiteX2624" fmla="*/ 3078933 w 4593612"/>
                <a:gd name="connsiteY2624" fmla="*/ 1376544 h 1838931"/>
                <a:gd name="connsiteX2625" fmla="*/ 3086418 w 4593612"/>
                <a:gd name="connsiteY2625" fmla="*/ 1373615 h 1838931"/>
                <a:gd name="connsiteX2626" fmla="*/ 3085442 w 4593612"/>
                <a:gd name="connsiteY2626" fmla="*/ 1366455 h 1838931"/>
                <a:gd name="connsiteX2627" fmla="*/ 3078933 w 4593612"/>
                <a:gd name="connsiteY2627" fmla="*/ 1368408 h 1838931"/>
                <a:gd name="connsiteX2628" fmla="*/ 3078933 w 4593612"/>
                <a:gd name="connsiteY2628" fmla="*/ 1368408 h 1838931"/>
                <a:gd name="connsiteX2629" fmla="*/ 3065589 w 4593612"/>
                <a:gd name="connsiteY2629" fmla="*/ 1341720 h 1838931"/>
                <a:gd name="connsiteX2630" fmla="*/ 3061358 w 4593612"/>
                <a:gd name="connsiteY2630" fmla="*/ 1346928 h 1838931"/>
                <a:gd name="connsiteX2631" fmla="*/ 3065589 w 4593612"/>
                <a:gd name="connsiteY2631" fmla="*/ 1347579 h 1838931"/>
                <a:gd name="connsiteX2632" fmla="*/ 3075352 w 4593612"/>
                <a:gd name="connsiteY2632" fmla="*/ 1342046 h 1838931"/>
                <a:gd name="connsiteX2633" fmla="*/ 3076329 w 4593612"/>
                <a:gd name="connsiteY2633" fmla="*/ 1331957 h 1838931"/>
                <a:gd name="connsiteX2634" fmla="*/ 3065589 w 4593612"/>
                <a:gd name="connsiteY2634" fmla="*/ 1341720 h 1838931"/>
                <a:gd name="connsiteX2635" fmla="*/ 3065589 w 4593612"/>
                <a:gd name="connsiteY2635" fmla="*/ 1341720 h 1838931"/>
                <a:gd name="connsiteX2636" fmla="*/ 3086418 w 4593612"/>
                <a:gd name="connsiteY2636" fmla="*/ 1336839 h 1838931"/>
                <a:gd name="connsiteX2637" fmla="*/ 3081211 w 4593612"/>
                <a:gd name="connsiteY2637" fmla="*/ 1346277 h 1838931"/>
                <a:gd name="connsiteX2638" fmla="*/ 3078607 w 4593612"/>
                <a:gd name="connsiteY2638" fmla="*/ 1352460 h 1838931"/>
                <a:gd name="connsiteX2639" fmla="*/ 3085116 w 4593612"/>
                <a:gd name="connsiteY2639" fmla="*/ 1350508 h 1838931"/>
                <a:gd name="connsiteX2640" fmla="*/ 3091300 w 4593612"/>
                <a:gd name="connsiteY2640" fmla="*/ 1358319 h 1838931"/>
                <a:gd name="connsiteX2641" fmla="*/ 3099436 w 4593612"/>
                <a:gd name="connsiteY2641" fmla="*/ 1347904 h 1838931"/>
                <a:gd name="connsiteX2642" fmla="*/ 3106270 w 4593612"/>
                <a:gd name="connsiteY2642" fmla="*/ 1341720 h 1838931"/>
                <a:gd name="connsiteX2643" fmla="*/ 3094879 w 4593612"/>
                <a:gd name="connsiteY2643" fmla="*/ 1338466 h 1838931"/>
                <a:gd name="connsiteX2644" fmla="*/ 3086418 w 4593612"/>
                <a:gd name="connsiteY2644" fmla="*/ 1336839 h 1838931"/>
                <a:gd name="connsiteX2645" fmla="*/ 3086418 w 4593612"/>
                <a:gd name="connsiteY2645" fmla="*/ 1336839 h 1838931"/>
                <a:gd name="connsiteX2646" fmla="*/ 3959609 w 4593612"/>
                <a:gd name="connsiteY2646" fmla="*/ 683003 h 1838931"/>
                <a:gd name="connsiteX2647" fmla="*/ 3945940 w 4593612"/>
                <a:gd name="connsiteY2647" fmla="*/ 681376 h 1838931"/>
                <a:gd name="connsiteX2648" fmla="*/ 3936176 w 4593612"/>
                <a:gd name="connsiteY2648" fmla="*/ 690163 h 1838931"/>
                <a:gd name="connsiteX2649" fmla="*/ 3951147 w 4593612"/>
                <a:gd name="connsiteY2649" fmla="*/ 695370 h 1838931"/>
                <a:gd name="connsiteX2650" fmla="*/ 3969698 w 4593612"/>
                <a:gd name="connsiteY2650" fmla="*/ 704483 h 1838931"/>
                <a:gd name="connsiteX2651" fmla="*/ 3979462 w 4593612"/>
                <a:gd name="connsiteY2651" fmla="*/ 691465 h 1838931"/>
                <a:gd name="connsiteX2652" fmla="*/ 3959609 w 4593612"/>
                <a:gd name="connsiteY2652" fmla="*/ 683003 h 1838931"/>
                <a:gd name="connsiteX2653" fmla="*/ 3959609 w 4593612"/>
                <a:gd name="connsiteY2653" fmla="*/ 683003 h 1838931"/>
                <a:gd name="connsiteX2654" fmla="*/ 4535336 w 4593612"/>
                <a:gd name="connsiteY2654" fmla="*/ 986000 h 1838931"/>
                <a:gd name="connsiteX2655" fmla="*/ 4517110 w 4593612"/>
                <a:gd name="connsiteY2655" fmla="*/ 986326 h 1838931"/>
                <a:gd name="connsiteX2656" fmla="*/ 4508323 w 4593612"/>
                <a:gd name="connsiteY2656" fmla="*/ 977538 h 1838931"/>
                <a:gd name="connsiteX2657" fmla="*/ 4506045 w 4593612"/>
                <a:gd name="connsiteY2657" fmla="*/ 991207 h 1838931"/>
                <a:gd name="connsiteX2658" fmla="*/ 4512554 w 4593612"/>
                <a:gd name="connsiteY2658" fmla="*/ 998693 h 1838931"/>
                <a:gd name="connsiteX2659" fmla="*/ 4524271 w 4593612"/>
                <a:gd name="connsiteY2659" fmla="*/ 995438 h 1838931"/>
                <a:gd name="connsiteX2660" fmla="*/ 4535987 w 4593612"/>
                <a:gd name="connsiteY2660" fmla="*/ 993160 h 1838931"/>
                <a:gd name="connsiteX2661" fmla="*/ 4550958 w 4593612"/>
                <a:gd name="connsiteY2661" fmla="*/ 999995 h 1838931"/>
                <a:gd name="connsiteX2662" fmla="*/ 4549981 w 4593612"/>
                <a:gd name="connsiteY2662" fmla="*/ 1004876 h 1838931"/>
                <a:gd name="connsiteX2663" fmla="*/ 4561372 w 4593612"/>
                <a:gd name="connsiteY2663" fmla="*/ 1006504 h 1838931"/>
                <a:gd name="connsiteX2664" fmla="*/ 4565603 w 4593612"/>
                <a:gd name="connsiteY2664" fmla="*/ 1014314 h 1838931"/>
                <a:gd name="connsiteX2665" fmla="*/ 4574390 w 4593612"/>
                <a:gd name="connsiteY2665" fmla="*/ 1005853 h 1838931"/>
                <a:gd name="connsiteX2666" fmla="*/ 4587083 w 4593612"/>
                <a:gd name="connsiteY2666" fmla="*/ 1006178 h 1838931"/>
                <a:gd name="connsiteX2667" fmla="*/ 4593592 w 4593612"/>
                <a:gd name="connsiteY2667" fmla="*/ 1001296 h 1838931"/>
                <a:gd name="connsiteX2668" fmla="*/ 4579598 w 4593612"/>
                <a:gd name="connsiteY2668" fmla="*/ 996415 h 1838931"/>
                <a:gd name="connsiteX2669" fmla="*/ 4559094 w 4593612"/>
                <a:gd name="connsiteY2669" fmla="*/ 988278 h 1838931"/>
                <a:gd name="connsiteX2670" fmla="*/ 4550307 w 4593612"/>
                <a:gd name="connsiteY2670" fmla="*/ 982420 h 1838931"/>
                <a:gd name="connsiteX2671" fmla="*/ 4535336 w 4593612"/>
                <a:gd name="connsiteY2671" fmla="*/ 986000 h 1838931"/>
                <a:gd name="connsiteX2672" fmla="*/ 4535336 w 4593612"/>
                <a:gd name="connsiteY2672" fmla="*/ 986000 h 1838931"/>
                <a:gd name="connsiteX2673" fmla="*/ 3027186 w 4593612"/>
                <a:gd name="connsiteY2673" fmla="*/ 462020 h 1838931"/>
                <a:gd name="connsiteX2674" fmla="*/ 3034020 w 4593612"/>
                <a:gd name="connsiteY2674" fmla="*/ 470808 h 1838931"/>
                <a:gd name="connsiteX2675" fmla="*/ 3042156 w 4593612"/>
                <a:gd name="connsiteY2675" fmla="*/ 482524 h 1838931"/>
                <a:gd name="connsiteX2676" fmla="*/ 3052246 w 4593612"/>
                <a:gd name="connsiteY2676" fmla="*/ 476340 h 1838931"/>
                <a:gd name="connsiteX2677" fmla="*/ 3027186 w 4593612"/>
                <a:gd name="connsiteY2677" fmla="*/ 462020 h 1838931"/>
                <a:gd name="connsiteX2678" fmla="*/ 3027186 w 4593612"/>
                <a:gd name="connsiteY2678" fmla="*/ 462020 h 1838931"/>
                <a:gd name="connsiteX2679" fmla="*/ 3184054 w 4593612"/>
                <a:gd name="connsiteY2679" fmla="*/ 484802 h 1838931"/>
                <a:gd name="connsiteX2680" fmla="*/ 3171361 w 4593612"/>
                <a:gd name="connsiteY2680" fmla="*/ 499447 h 1838931"/>
                <a:gd name="connsiteX2681" fmla="*/ 3144674 w 4593612"/>
                <a:gd name="connsiteY2681" fmla="*/ 505631 h 1838931"/>
                <a:gd name="connsiteX2682" fmla="*/ 3153787 w 4593612"/>
                <a:gd name="connsiteY2682" fmla="*/ 511815 h 1838931"/>
                <a:gd name="connsiteX2683" fmla="*/ 3171361 w 4593612"/>
                <a:gd name="connsiteY2683" fmla="*/ 505957 h 1838931"/>
                <a:gd name="connsiteX2684" fmla="*/ 3198700 w 4593612"/>
                <a:gd name="connsiteY2684" fmla="*/ 510513 h 1838931"/>
                <a:gd name="connsiteX2685" fmla="*/ 3225712 w 4593612"/>
                <a:gd name="connsiteY2685" fmla="*/ 516697 h 1838931"/>
                <a:gd name="connsiteX2686" fmla="*/ 3254352 w 4593612"/>
                <a:gd name="connsiteY2686" fmla="*/ 517347 h 1838931"/>
                <a:gd name="connsiteX2687" fmla="*/ 3250446 w 4593612"/>
                <a:gd name="connsiteY2687" fmla="*/ 501400 h 1838931"/>
                <a:gd name="connsiteX2688" fmla="*/ 3226037 w 4593612"/>
                <a:gd name="connsiteY2688" fmla="*/ 484477 h 1838931"/>
                <a:gd name="connsiteX2689" fmla="*/ 3211067 w 4593612"/>
                <a:gd name="connsiteY2689" fmla="*/ 480246 h 1838931"/>
                <a:gd name="connsiteX2690" fmla="*/ 3184054 w 4593612"/>
                <a:gd name="connsiteY2690" fmla="*/ 484802 h 1838931"/>
                <a:gd name="connsiteX2691" fmla="*/ 3184054 w 4593612"/>
                <a:gd name="connsiteY2691" fmla="*/ 484802 h 1838931"/>
                <a:gd name="connsiteX2692" fmla="*/ 3165503 w 4593612"/>
                <a:gd name="connsiteY2692" fmla="*/ 460719 h 1838931"/>
                <a:gd name="connsiteX2693" fmla="*/ 3159645 w 4593612"/>
                <a:gd name="connsiteY2693" fmla="*/ 464299 h 1838931"/>
                <a:gd name="connsiteX2694" fmla="*/ 3159645 w 4593612"/>
                <a:gd name="connsiteY2694" fmla="*/ 472109 h 1838931"/>
                <a:gd name="connsiteX2695" fmla="*/ 3164852 w 4593612"/>
                <a:gd name="connsiteY2695" fmla="*/ 477642 h 1838931"/>
                <a:gd name="connsiteX2696" fmla="*/ 3174616 w 4593612"/>
                <a:gd name="connsiteY2696" fmla="*/ 478293 h 1838931"/>
                <a:gd name="connsiteX2697" fmla="*/ 3185356 w 4593612"/>
                <a:gd name="connsiteY2697" fmla="*/ 473086 h 1838931"/>
                <a:gd name="connsiteX2698" fmla="*/ 3185031 w 4593612"/>
                <a:gd name="connsiteY2698" fmla="*/ 463973 h 1838931"/>
                <a:gd name="connsiteX2699" fmla="*/ 3174291 w 4593612"/>
                <a:gd name="connsiteY2699" fmla="*/ 460393 h 1838931"/>
                <a:gd name="connsiteX2700" fmla="*/ 3165503 w 4593612"/>
                <a:gd name="connsiteY2700" fmla="*/ 460719 h 1838931"/>
                <a:gd name="connsiteX2701" fmla="*/ 3165503 w 4593612"/>
                <a:gd name="connsiteY2701" fmla="*/ 460719 h 1838931"/>
                <a:gd name="connsiteX2702" fmla="*/ 3031742 w 4593612"/>
                <a:gd name="connsiteY2702" fmla="*/ 380982 h 1838931"/>
                <a:gd name="connsiteX2703" fmla="*/ 3028162 w 4593612"/>
                <a:gd name="connsiteY2703" fmla="*/ 390746 h 1838931"/>
                <a:gd name="connsiteX2704" fmla="*/ 3025884 w 4593612"/>
                <a:gd name="connsiteY2704" fmla="*/ 399208 h 1838931"/>
                <a:gd name="connsiteX2705" fmla="*/ 3038577 w 4593612"/>
                <a:gd name="connsiteY2705" fmla="*/ 397581 h 1838931"/>
                <a:gd name="connsiteX2706" fmla="*/ 3045086 w 4593612"/>
                <a:gd name="connsiteY2706" fmla="*/ 393350 h 1838931"/>
                <a:gd name="connsiteX2707" fmla="*/ 3044434 w 4593612"/>
                <a:gd name="connsiteY2707" fmla="*/ 386841 h 1838931"/>
                <a:gd name="connsiteX2708" fmla="*/ 3040529 w 4593612"/>
                <a:gd name="connsiteY2708" fmla="*/ 381308 h 1838931"/>
                <a:gd name="connsiteX2709" fmla="*/ 3034671 w 4593612"/>
                <a:gd name="connsiteY2709" fmla="*/ 372846 h 1838931"/>
                <a:gd name="connsiteX2710" fmla="*/ 3031742 w 4593612"/>
                <a:gd name="connsiteY2710" fmla="*/ 380982 h 1838931"/>
                <a:gd name="connsiteX2711" fmla="*/ 3031742 w 4593612"/>
                <a:gd name="connsiteY2711" fmla="*/ 380982 h 1838931"/>
                <a:gd name="connsiteX2712" fmla="*/ 3199025 w 4593612"/>
                <a:gd name="connsiteY2712" fmla="*/ 353970 h 1838931"/>
                <a:gd name="connsiteX2713" fmla="*/ 3216599 w 4593612"/>
                <a:gd name="connsiteY2713" fmla="*/ 363083 h 1838931"/>
                <a:gd name="connsiteX2714" fmla="*/ 3245565 w 4593612"/>
                <a:gd name="connsiteY2714" fmla="*/ 368615 h 1838931"/>
                <a:gd name="connsiteX2715" fmla="*/ 3268021 w 4593612"/>
                <a:gd name="connsiteY2715" fmla="*/ 373823 h 1838931"/>
                <a:gd name="connsiteX2716" fmla="*/ 3284945 w 4593612"/>
                <a:gd name="connsiteY2716" fmla="*/ 382935 h 1838931"/>
                <a:gd name="connsiteX2717" fmla="*/ 3302845 w 4593612"/>
                <a:gd name="connsiteY2717" fmla="*/ 389770 h 1838931"/>
                <a:gd name="connsiteX2718" fmla="*/ 3288524 w 4593612"/>
                <a:gd name="connsiteY2718" fmla="*/ 394977 h 1838931"/>
                <a:gd name="connsiteX2719" fmla="*/ 3291128 w 4593612"/>
                <a:gd name="connsiteY2719" fmla="*/ 404090 h 1838931"/>
                <a:gd name="connsiteX2720" fmla="*/ 3286897 w 4593612"/>
                <a:gd name="connsiteY2720" fmla="*/ 406368 h 1838931"/>
                <a:gd name="connsiteX2721" fmla="*/ 3283968 w 4593612"/>
                <a:gd name="connsiteY2721" fmla="*/ 413528 h 1838931"/>
                <a:gd name="connsiteX2722" fmla="*/ 3276158 w 4593612"/>
                <a:gd name="connsiteY2722" fmla="*/ 416782 h 1838931"/>
                <a:gd name="connsiteX2723" fmla="*/ 3262814 w 4593612"/>
                <a:gd name="connsiteY2723" fmla="*/ 417108 h 1838931"/>
                <a:gd name="connsiteX2724" fmla="*/ 3247192 w 4593612"/>
                <a:gd name="connsiteY2724" fmla="*/ 412877 h 1838931"/>
                <a:gd name="connsiteX2725" fmla="*/ 3236127 w 4593612"/>
                <a:gd name="connsiteY2725" fmla="*/ 410924 h 1838931"/>
                <a:gd name="connsiteX2726" fmla="*/ 3227665 w 4593612"/>
                <a:gd name="connsiteY2726" fmla="*/ 399208 h 1838931"/>
                <a:gd name="connsiteX2727" fmla="*/ 3228315 w 4593612"/>
                <a:gd name="connsiteY2727" fmla="*/ 392373 h 1838931"/>
                <a:gd name="connsiteX2728" fmla="*/ 3239381 w 4593612"/>
                <a:gd name="connsiteY2728" fmla="*/ 386515 h 1838931"/>
                <a:gd name="connsiteX2729" fmla="*/ 3237754 w 4593612"/>
                <a:gd name="connsiteY2729" fmla="*/ 382284 h 1838931"/>
                <a:gd name="connsiteX2730" fmla="*/ 3223759 w 4593612"/>
                <a:gd name="connsiteY2730" fmla="*/ 379355 h 1838931"/>
                <a:gd name="connsiteX2731" fmla="*/ 3220831 w 4593612"/>
                <a:gd name="connsiteY2731" fmla="*/ 382935 h 1838931"/>
                <a:gd name="connsiteX2732" fmla="*/ 3214646 w 4593612"/>
                <a:gd name="connsiteY2732" fmla="*/ 383586 h 1838931"/>
                <a:gd name="connsiteX2733" fmla="*/ 3213996 w 4593612"/>
                <a:gd name="connsiteY2733" fmla="*/ 392048 h 1838931"/>
                <a:gd name="connsiteX2734" fmla="*/ 3217250 w 4593612"/>
                <a:gd name="connsiteY2734" fmla="*/ 401486 h 1838931"/>
                <a:gd name="connsiteX2735" fmla="*/ 3225712 w 4593612"/>
                <a:gd name="connsiteY2735" fmla="*/ 409948 h 1838931"/>
                <a:gd name="connsiteX2736" fmla="*/ 3231570 w 4593612"/>
                <a:gd name="connsiteY2736" fmla="*/ 415806 h 1838931"/>
                <a:gd name="connsiteX2737" fmla="*/ 3251749 w 4593612"/>
                <a:gd name="connsiteY2737" fmla="*/ 421990 h 1838931"/>
                <a:gd name="connsiteX2738" fmla="*/ 3238730 w 4593612"/>
                <a:gd name="connsiteY2738" fmla="*/ 423617 h 1838931"/>
                <a:gd name="connsiteX2739" fmla="*/ 3231245 w 4593612"/>
                <a:gd name="connsiteY2739" fmla="*/ 427848 h 1838931"/>
                <a:gd name="connsiteX2740" fmla="*/ 3220179 w 4593612"/>
                <a:gd name="connsiteY2740" fmla="*/ 429800 h 1838931"/>
                <a:gd name="connsiteX2741" fmla="*/ 3214321 w 4593612"/>
                <a:gd name="connsiteY2741" fmla="*/ 425244 h 1838931"/>
                <a:gd name="connsiteX2742" fmla="*/ 3220505 w 4593612"/>
                <a:gd name="connsiteY2742" fmla="*/ 422315 h 1838931"/>
                <a:gd name="connsiteX2743" fmla="*/ 3213019 w 4593612"/>
                <a:gd name="connsiteY2743" fmla="*/ 419061 h 1838931"/>
                <a:gd name="connsiteX2744" fmla="*/ 3197397 w 4593612"/>
                <a:gd name="connsiteY2744" fmla="*/ 420362 h 1838931"/>
                <a:gd name="connsiteX2745" fmla="*/ 3164852 w 4593612"/>
                <a:gd name="connsiteY2745" fmla="*/ 427522 h 1838931"/>
                <a:gd name="connsiteX2746" fmla="*/ 3156065 w 4593612"/>
                <a:gd name="connsiteY2746" fmla="*/ 427197 h 1838931"/>
                <a:gd name="connsiteX2747" fmla="*/ 3146301 w 4593612"/>
                <a:gd name="connsiteY2747" fmla="*/ 420362 h 1838931"/>
                <a:gd name="connsiteX2748" fmla="*/ 3139467 w 4593612"/>
                <a:gd name="connsiteY2748" fmla="*/ 424919 h 1838931"/>
                <a:gd name="connsiteX2749" fmla="*/ 3142722 w 4593612"/>
                <a:gd name="connsiteY2749" fmla="*/ 429150 h 1838931"/>
                <a:gd name="connsiteX2750" fmla="*/ 3132307 w 4593612"/>
                <a:gd name="connsiteY2750" fmla="*/ 436310 h 1838931"/>
                <a:gd name="connsiteX2751" fmla="*/ 3125147 w 4593612"/>
                <a:gd name="connsiteY2751" fmla="*/ 437611 h 1838931"/>
                <a:gd name="connsiteX2752" fmla="*/ 3092927 w 4593612"/>
                <a:gd name="connsiteY2752" fmla="*/ 426221 h 1838931"/>
                <a:gd name="connsiteX2753" fmla="*/ 3074051 w 4593612"/>
                <a:gd name="connsiteY2753" fmla="*/ 410924 h 1838931"/>
                <a:gd name="connsiteX2754" fmla="*/ 3068192 w 4593612"/>
                <a:gd name="connsiteY2754" fmla="*/ 402137 h 1838931"/>
                <a:gd name="connsiteX2755" fmla="*/ 3078607 w 4593612"/>
                <a:gd name="connsiteY2755" fmla="*/ 400835 h 1838931"/>
                <a:gd name="connsiteX2756" fmla="*/ 3077631 w 4593612"/>
                <a:gd name="connsiteY2756" fmla="*/ 395302 h 1838931"/>
                <a:gd name="connsiteX2757" fmla="*/ 3076329 w 4593612"/>
                <a:gd name="connsiteY2757" fmla="*/ 386841 h 1838931"/>
                <a:gd name="connsiteX2758" fmla="*/ 3070470 w 4593612"/>
                <a:gd name="connsiteY2758" fmla="*/ 383912 h 1838931"/>
                <a:gd name="connsiteX2759" fmla="*/ 3075678 w 4593612"/>
                <a:gd name="connsiteY2759" fmla="*/ 376426 h 1838931"/>
                <a:gd name="connsiteX2760" fmla="*/ 3083489 w 4593612"/>
                <a:gd name="connsiteY2760" fmla="*/ 376752 h 1838931"/>
                <a:gd name="connsiteX2761" fmla="*/ 3081861 w 4593612"/>
                <a:gd name="connsiteY2761" fmla="*/ 366012 h 1838931"/>
                <a:gd name="connsiteX2762" fmla="*/ 3096507 w 4593612"/>
                <a:gd name="connsiteY2762" fmla="*/ 362106 h 1838931"/>
                <a:gd name="connsiteX2763" fmla="*/ 3103342 w 4593612"/>
                <a:gd name="connsiteY2763" fmla="*/ 355923 h 1838931"/>
                <a:gd name="connsiteX2764" fmla="*/ 3109525 w 4593612"/>
                <a:gd name="connsiteY2764" fmla="*/ 354295 h 1838931"/>
                <a:gd name="connsiteX2765" fmla="*/ 3110176 w 4593612"/>
                <a:gd name="connsiteY2765" fmla="*/ 359828 h 1838931"/>
                <a:gd name="connsiteX2766" fmla="*/ 3122869 w 4593612"/>
                <a:gd name="connsiteY2766" fmla="*/ 352017 h 1838931"/>
                <a:gd name="connsiteX2767" fmla="*/ 3131331 w 4593612"/>
                <a:gd name="connsiteY2767" fmla="*/ 356899 h 1838931"/>
                <a:gd name="connsiteX2768" fmla="*/ 3146301 w 4593612"/>
                <a:gd name="connsiteY2768" fmla="*/ 366012 h 1838931"/>
                <a:gd name="connsiteX2769" fmla="*/ 3152485 w 4593612"/>
                <a:gd name="connsiteY2769" fmla="*/ 372846 h 1838931"/>
                <a:gd name="connsiteX2770" fmla="*/ 3168106 w 4593612"/>
                <a:gd name="connsiteY2770" fmla="*/ 374799 h 1838931"/>
                <a:gd name="connsiteX2771" fmla="*/ 3173965 w 4593612"/>
                <a:gd name="connsiteY2771" fmla="*/ 383586 h 1838931"/>
                <a:gd name="connsiteX2772" fmla="*/ 3185356 w 4593612"/>
                <a:gd name="connsiteY2772" fmla="*/ 384237 h 1838931"/>
                <a:gd name="connsiteX2773" fmla="*/ 3179172 w 4593612"/>
                <a:gd name="connsiteY2773" fmla="*/ 377403 h 1838931"/>
                <a:gd name="connsiteX2774" fmla="*/ 3181125 w 4593612"/>
                <a:gd name="connsiteY2774" fmla="*/ 363408 h 1838931"/>
                <a:gd name="connsiteX2775" fmla="*/ 3194794 w 4593612"/>
                <a:gd name="connsiteY2775" fmla="*/ 363734 h 1838931"/>
                <a:gd name="connsiteX2776" fmla="*/ 3200327 w 4593612"/>
                <a:gd name="connsiteY2776" fmla="*/ 361455 h 1838931"/>
                <a:gd name="connsiteX2777" fmla="*/ 3194143 w 4593612"/>
                <a:gd name="connsiteY2777" fmla="*/ 353319 h 1838931"/>
                <a:gd name="connsiteX2778" fmla="*/ 3199025 w 4593612"/>
                <a:gd name="connsiteY2778" fmla="*/ 353970 h 1838931"/>
                <a:gd name="connsiteX2779" fmla="*/ 3199025 w 4593612"/>
                <a:gd name="connsiteY2779" fmla="*/ 353970 h 1838931"/>
                <a:gd name="connsiteX2780" fmla="*/ 3335715 w 4593612"/>
                <a:gd name="connsiteY2780" fmla="*/ 385864 h 1838931"/>
                <a:gd name="connsiteX2781" fmla="*/ 3344177 w 4593612"/>
                <a:gd name="connsiteY2781" fmla="*/ 394326 h 1838931"/>
                <a:gd name="connsiteX2782" fmla="*/ 3352639 w 4593612"/>
                <a:gd name="connsiteY2782" fmla="*/ 400835 h 1838931"/>
                <a:gd name="connsiteX2783" fmla="*/ 3365006 w 4593612"/>
                <a:gd name="connsiteY2783" fmla="*/ 395953 h 1838931"/>
                <a:gd name="connsiteX2784" fmla="*/ 3382255 w 4593612"/>
                <a:gd name="connsiteY2784" fmla="*/ 395953 h 1838931"/>
                <a:gd name="connsiteX2785" fmla="*/ 3395599 w 4593612"/>
                <a:gd name="connsiteY2785" fmla="*/ 400835 h 1838931"/>
                <a:gd name="connsiteX2786" fmla="*/ 3393646 w 4593612"/>
                <a:gd name="connsiteY2786" fmla="*/ 406693 h 1838931"/>
                <a:gd name="connsiteX2787" fmla="*/ 3408617 w 4593612"/>
                <a:gd name="connsiteY2787" fmla="*/ 404415 h 1838931"/>
                <a:gd name="connsiteX2788" fmla="*/ 3423587 w 4593612"/>
                <a:gd name="connsiteY2788" fmla="*/ 403439 h 1838931"/>
                <a:gd name="connsiteX2789" fmla="*/ 3439535 w 4593612"/>
                <a:gd name="connsiteY2789" fmla="*/ 408646 h 1838931"/>
                <a:gd name="connsiteX2790" fmla="*/ 3441813 w 4593612"/>
                <a:gd name="connsiteY2790" fmla="*/ 413528 h 1838931"/>
                <a:gd name="connsiteX2791" fmla="*/ 3456133 w 4593612"/>
                <a:gd name="connsiteY2791" fmla="*/ 413202 h 1838931"/>
                <a:gd name="connsiteX2792" fmla="*/ 3456458 w 4593612"/>
                <a:gd name="connsiteY2792" fmla="*/ 422966 h 1838931"/>
                <a:gd name="connsiteX2793" fmla="*/ 3439209 w 4593612"/>
                <a:gd name="connsiteY2793" fmla="*/ 428824 h 1838931"/>
                <a:gd name="connsiteX2794" fmla="*/ 3415451 w 4593612"/>
                <a:gd name="connsiteY2794" fmla="*/ 432079 h 1838931"/>
                <a:gd name="connsiteX2795" fmla="*/ 3383557 w 4593612"/>
                <a:gd name="connsiteY2795" fmla="*/ 431428 h 1838931"/>
                <a:gd name="connsiteX2796" fmla="*/ 3355242 w 4593612"/>
                <a:gd name="connsiteY2796" fmla="*/ 419711 h 1838931"/>
                <a:gd name="connsiteX2797" fmla="*/ 3327579 w 4593612"/>
                <a:gd name="connsiteY2797" fmla="*/ 411250 h 1838931"/>
                <a:gd name="connsiteX2798" fmla="*/ 3326603 w 4593612"/>
                <a:gd name="connsiteY2798" fmla="*/ 401161 h 1838931"/>
                <a:gd name="connsiteX2799" fmla="*/ 3335715 w 4593612"/>
                <a:gd name="connsiteY2799" fmla="*/ 385864 h 1838931"/>
                <a:gd name="connsiteX2800" fmla="*/ 3335715 w 4593612"/>
                <a:gd name="connsiteY2800" fmla="*/ 385864 h 1838931"/>
                <a:gd name="connsiteX2801" fmla="*/ 3398203 w 4593612"/>
                <a:gd name="connsiteY2801" fmla="*/ 315566 h 1838931"/>
                <a:gd name="connsiteX2802" fmla="*/ 3420333 w 4593612"/>
                <a:gd name="connsiteY2802" fmla="*/ 317845 h 1838931"/>
                <a:gd name="connsiteX2803" fmla="*/ 3417730 w 4593612"/>
                <a:gd name="connsiteY2803" fmla="*/ 323703 h 1838931"/>
                <a:gd name="connsiteX2804" fmla="*/ 3397877 w 4593612"/>
                <a:gd name="connsiteY2804" fmla="*/ 323703 h 1838931"/>
                <a:gd name="connsiteX2805" fmla="*/ 3386486 w 4593612"/>
                <a:gd name="connsiteY2805" fmla="*/ 324028 h 1838931"/>
                <a:gd name="connsiteX2806" fmla="*/ 3398203 w 4593612"/>
                <a:gd name="connsiteY2806" fmla="*/ 315566 h 1838931"/>
                <a:gd name="connsiteX2807" fmla="*/ 3398203 w 4593612"/>
                <a:gd name="connsiteY2807" fmla="*/ 315566 h 1838931"/>
                <a:gd name="connsiteX2808" fmla="*/ 4285063 w 4593612"/>
                <a:gd name="connsiteY2808" fmla="*/ 604894 h 1838931"/>
                <a:gd name="connsiteX2809" fmla="*/ 4315981 w 4593612"/>
                <a:gd name="connsiteY2809" fmla="*/ 605220 h 1838931"/>
                <a:gd name="connsiteX2810" fmla="*/ 4338763 w 4593612"/>
                <a:gd name="connsiteY2810" fmla="*/ 614983 h 1838931"/>
                <a:gd name="connsiteX2811" fmla="*/ 4342668 w 4593612"/>
                <a:gd name="connsiteY2811" fmla="*/ 627676 h 1838931"/>
                <a:gd name="connsiteX2812" fmla="*/ 4326720 w 4593612"/>
                <a:gd name="connsiteY2812" fmla="*/ 632883 h 1838931"/>
                <a:gd name="connsiteX2813" fmla="*/ 4303938 w 4593612"/>
                <a:gd name="connsiteY2813" fmla="*/ 639067 h 1838931"/>
                <a:gd name="connsiteX2814" fmla="*/ 4288968 w 4593612"/>
                <a:gd name="connsiteY2814" fmla="*/ 637765 h 1838931"/>
                <a:gd name="connsiteX2815" fmla="*/ 4273020 w 4593612"/>
                <a:gd name="connsiteY2815" fmla="*/ 634836 h 1838931"/>
                <a:gd name="connsiteX2816" fmla="*/ 4247310 w 4593612"/>
                <a:gd name="connsiteY2816" fmla="*/ 641996 h 1838931"/>
                <a:gd name="connsiteX2817" fmla="*/ 4237546 w 4593612"/>
                <a:gd name="connsiteY2817" fmla="*/ 637765 h 1838931"/>
                <a:gd name="connsiteX2818" fmla="*/ 4240150 w 4593612"/>
                <a:gd name="connsiteY2818" fmla="*/ 626374 h 1838931"/>
                <a:gd name="connsiteX2819" fmla="*/ 4257399 w 4593612"/>
                <a:gd name="connsiteY2819" fmla="*/ 616285 h 1838931"/>
                <a:gd name="connsiteX2820" fmla="*/ 4272045 w 4593612"/>
                <a:gd name="connsiteY2820" fmla="*/ 608474 h 1838931"/>
                <a:gd name="connsiteX2821" fmla="*/ 4285063 w 4593612"/>
                <a:gd name="connsiteY2821" fmla="*/ 604894 h 1838931"/>
                <a:gd name="connsiteX2822" fmla="*/ 4285063 w 4593612"/>
                <a:gd name="connsiteY2822" fmla="*/ 604894 h 1838931"/>
                <a:gd name="connsiteX2823" fmla="*/ 3832683 w 4593612"/>
                <a:gd name="connsiteY2823" fmla="*/ 1178343 h 1838931"/>
                <a:gd name="connsiteX2824" fmla="*/ 3820315 w 4593612"/>
                <a:gd name="connsiteY2824" fmla="*/ 1182899 h 1838931"/>
                <a:gd name="connsiteX2825" fmla="*/ 3825197 w 4593612"/>
                <a:gd name="connsiteY2825" fmla="*/ 1186154 h 1838931"/>
                <a:gd name="connsiteX2826" fmla="*/ 3819990 w 4593612"/>
                <a:gd name="connsiteY2826" fmla="*/ 1194616 h 1838931"/>
                <a:gd name="connsiteX2827" fmla="*/ 3810877 w 4593612"/>
                <a:gd name="connsiteY2827" fmla="*/ 1202426 h 1838931"/>
                <a:gd name="connsiteX2828" fmla="*/ 3812830 w 4593612"/>
                <a:gd name="connsiteY2828" fmla="*/ 1206983 h 1838931"/>
                <a:gd name="connsiteX2829" fmla="*/ 3826824 w 4593612"/>
                <a:gd name="connsiteY2829" fmla="*/ 1200148 h 1838931"/>
                <a:gd name="connsiteX2830" fmla="*/ 3844724 w 4593612"/>
                <a:gd name="connsiteY2830" fmla="*/ 1189734 h 1838931"/>
                <a:gd name="connsiteX2831" fmla="*/ 3849280 w 4593612"/>
                <a:gd name="connsiteY2831" fmla="*/ 1182574 h 1838931"/>
                <a:gd name="connsiteX2832" fmla="*/ 3845375 w 4593612"/>
                <a:gd name="connsiteY2832" fmla="*/ 1175414 h 1838931"/>
                <a:gd name="connsiteX2833" fmla="*/ 3832683 w 4593612"/>
                <a:gd name="connsiteY2833" fmla="*/ 1178343 h 1838931"/>
                <a:gd name="connsiteX2834" fmla="*/ 3832683 w 4593612"/>
                <a:gd name="connsiteY2834" fmla="*/ 1178343 h 1838931"/>
                <a:gd name="connsiteX2835" fmla="*/ 524775 w 4593612"/>
                <a:gd name="connsiteY2835" fmla="*/ 72778 h 1838931"/>
                <a:gd name="connsiteX2836" fmla="*/ 501668 w 4593612"/>
                <a:gd name="connsiteY2836" fmla="*/ 77986 h 1838931"/>
                <a:gd name="connsiteX2837" fmla="*/ 490277 w 4593612"/>
                <a:gd name="connsiteY2837" fmla="*/ 80264 h 1838931"/>
                <a:gd name="connsiteX2838" fmla="*/ 501017 w 4593612"/>
                <a:gd name="connsiteY2838" fmla="*/ 85146 h 1838931"/>
                <a:gd name="connsiteX2839" fmla="*/ 508177 w 4593612"/>
                <a:gd name="connsiteY2839" fmla="*/ 87749 h 1838931"/>
                <a:gd name="connsiteX2840" fmla="*/ 520544 w 4593612"/>
                <a:gd name="connsiteY2840" fmla="*/ 83844 h 1838931"/>
                <a:gd name="connsiteX2841" fmla="*/ 521521 w 4593612"/>
                <a:gd name="connsiteY2841" fmla="*/ 91980 h 1838931"/>
                <a:gd name="connsiteX2842" fmla="*/ 534539 w 4593612"/>
                <a:gd name="connsiteY2842" fmla="*/ 91329 h 1838931"/>
                <a:gd name="connsiteX2843" fmla="*/ 539746 w 4593612"/>
                <a:gd name="connsiteY2843" fmla="*/ 85796 h 1838931"/>
                <a:gd name="connsiteX2844" fmla="*/ 548859 w 4593612"/>
                <a:gd name="connsiteY2844" fmla="*/ 85146 h 1838931"/>
                <a:gd name="connsiteX2845" fmla="*/ 553415 w 4593612"/>
                <a:gd name="connsiteY2845" fmla="*/ 80589 h 1838931"/>
                <a:gd name="connsiteX2846" fmla="*/ 560250 w 4593612"/>
                <a:gd name="connsiteY2846" fmla="*/ 81566 h 1838931"/>
                <a:gd name="connsiteX2847" fmla="*/ 566759 w 4593612"/>
                <a:gd name="connsiteY2847" fmla="*/ 71476 h 1838931"/>
                <a:gd name="connsiteX2848" fmla="*/ 575872 w 4593612"/>
                <a:gd name="connsiteY2848" fmla="*/ 77009 h 1838931"/>
                <a:gd name="connsiteX2849" fmla="*/ 586286 w 4593612"/>
                <a:gd name="connsiteY2849" fmla="*/ 78962 h 1838931"/>
                <a:gd name="connsiteX2850" fmla="*/ 596049 w 4593612"/>
                <a:gd name="connsiteY2850" fmla="*/ 79938 h 1838931"/>
                <a:gd name="connsiteX2851" fmla="*/ 592795 w 4593612"/>
                <a:gd name="connsiteY2851" fmla="*/ 70175 h 1838931"/>
                <a:gd name="connsiteX2852" fmla="*/ 576848 w 4593612"/>
                <a:gd name="connsiteY2852" fmla="*/ 68222 h 1838931"/>
                <a:gd name="connsiteX2853" fmla="*/ 560250 w 4593612"/>
                <a:gd name="connsiteY2853" fmla="*/ 64967 h 1838931"/>
                <a:gd name="connsiteX2854" fmla="*/ 536492 w 4593612"/>
                <a:gd name="connsiteY2854" fmla="*/ 71802 h 1838931"/>
                <a:gd name="connsiteX2855" fmla="*/ 524775 w 4593612"/>
                <a:gd name="connsiteY2855" fmla="*/ 72778 h 1838931"/>
                <a:gd name="connsiteX2856" fmla="*/ 524775 w 4593612"/>
                <a:gd name="connsiteY2856" fmla="*/ 72778 h 1838931"/>
                <a:gd name="connsiteX2857" fmla="*/ 621760 w 4593612"/>
                <a:gd name="connsiteY2857" fmla="*/ 66595 h 1838931"/>
                <a:gd name="connsiteX2858" fmla="*/ 606138 w 4593612"/>
                <a:gd name="connsiteY2858" fmla="*/ 71802 h 1838931"/>
                <a:gd name="connsiteX2859" fmla="*/ 612648 w 4593612"/>
                <a:gd name="connsiteY2859" fmla="*/ 73755 h 1838931"/>
                <a:gd name="connsiteX2860" fmla="*/ 620133 w 4593612"/>
                <a:gd name="connsiteY2860" fmla="*/ 76358 h 1838931"/>
                <a:gd name="connsiteX2861" fmla="*/ 623062 w 4593612"/>
                <a:gd name="connsiteY2861" fmla="*/ 79613 h 1838931"/>
                <a:gd name="connsiteX2862" fmla="*/ 615577 w 4593612"/>
                <a:gd name="connsiteY2862" fmla="*/ 80589 h 1838931"/>
                <a:gd name="connsiteX2863" fmla="*/ 609719 w 4593612"/>
                <a:gd name="connsiteY2863" fmla="*/ 86773 h 1838931"/>
                <a:gd name="connsiteX2864" fmla="*/ 598328 w 4593612"/>
                <a:gd name="connsiteY2864" fmla="*/ 89376 h 1838931"/>
                <a:gd name="connsiteX2865" fmla="*/ 584984 w 4593612"/>
                <a:gd name="connsiteY2865" fmla="*/ 85471 h 1838931"/>
                <a:gd name="connsiteX2866" fmla="*/ 566433 w 4593612"/>
                <a:gd name="connsiteY2866" fmla="*/ 90678 h 1838931"/>
                <a:gd name="connsiteX2867" fmla="*/ 577173 w 4593612"/>
                <a:gd name="connsiteY2867" fmla="*/ 91329 h 1838931"/>
                <a:gd name="connsiteX2868" fmla="*/ 582055 w 4593612"/>
                <a:gd name="connsiteY2868" fmla="*/ 94909 h 1838931"/>
                <a:gd name="connsiteX2869" fmla="*/ 572942 w 4593612"/>
                <a:gd name="connsiteY2869" fmla="*/ 96536 h 1838931"/>
                <a:gd name="connsiteX2870" fmla="*/ 577499 w 4593612"/>
                <a:gd name="connsiteY2870" fmla="*/ 99791 h 1838931"/>
                <a:gd name="connsiteX2871" fmla="*/ 562528 w 4593612"/>
                <a:gd name="connsiteY2871" fmla="*/ 101418 h 1838931"/>
                <a:gd name="connsiteX2872" fmla="*/ 546906 w 4593612"/>
                <a:gd name="connsiteY2872" fmla="*/ 97513 h 1838931"/>
                <a:gd name="connsiteX2873" fmla="*/ 538119 w 4593612"/>
                <a:gd name="connsiteY2873" fmla="*/ 103696 h 1838931"/>
                <a:gd name="connsiteX2874" fmla="*/ 550811 w 4593612"/>
                <a:gd name="connsiteY2874" fmla="*/ 108578 h 1838931"/>
                <a:gd name="connsiteX2875" fmla="*/ 564481 w 4593612"/>
                <a:gd name="connsiteY2875" fmla="*/ 105975 h 1838931"/>
                <a:gd name="connsiteX2876" fmla="*/ 574570 w 4593612"/>
                <a:gd name="connsiteY2876" fmla="*/ 108253 h 1838931"/>
                <a:gd name="connsiteX2877" fmla="*/ 565457 w 4593612"/>
                <a:gd name="connsiteY2877" fmla="*/ 113785 h 1838931"/>
                <a:gd name="connsiteX2878" fmla="*/ 578801 w 4593612"/>
                <a:gd name="connsiteY2878" fmla="*/ 113134 h 1838931"/>
                <a:gd name="connsiteX2879" fmla="*/ 597351 w 4593612"/>
                <a:gd name="connsiteY2879" fmla="*/ 112158 h 1838931"/>
                <a:gd name="connsiteX2880" fmla="*/ 605488 w 4593612"/>
                <a:gd name="connsiteY2880" fmla="*/ 109554 h 1838931"/>
                <a:gd name="connsiteX2881" fmla="*/ 600931 w 4593612"/>
                <a:gd name="connsiteY2881" fmla="*/ 105975 h 1838931"/>
                <a:gd name="connsiteX2882" fmla="*/ 599629 w 4593612"/>
                <a:gd name="connsiteY2882" fmla="*/ 98164 h 1838931"/>
                <a:gd name="connsiteX2883" fmla="*/ 614601 w 4593612"/>
                <a:gd name="connsiteY2883" fmla="*/ 93607 h 1838931"/>
                <a:gd name="connsiteX2884" fmla="*/ 628920 w 4593612"/>
                <a:gd name="connsiteY2884" fmla="*/ 88725 h 1838931"/>
                <a:gd name="connsiteX2885" fmla="*/ 653980 w 4593612"/>
                <a:gd name="connsiteY2885" fmla="*/ 82542 h 1838931"/>
                <a:gd name="connsiteX2886" fmla="*/ 679040 w 4593612"/>
                <a:gd name="connsiteY2886" fmla="*/ 76033 h 1838931"/>
                <a:gd name="connsiteX2887" fmla="*/ 666022 w 4593612"/>
                <a:gd name="connsiteY2887" fmla="*/ 70826 h 1838931"/>
                <a:gd name="connsiteX2888" fmla="*/ 660815 w 4593612"/>
                <a:gd name="connsiteY2888" fmla="*/ 74406 h 1838931"/>
                <a:gd name="connsiteX2889" fmla="*/ 654631 w 4593612"/>
                <a:gd name="connsiteY2889" fmla="*/ 61713 h 1838931"/>
                <a:gd name="connsiteX2890" fmla="*/ 641938 w 4593612"/>
                <a:gd name="connsiteY2890" fmla="*/ 65293 h 1838931"/>
                <a:gd name="connsiteX2891" fmla="*/ 629571 w 4593612"/>
                <a:gd name="connsiteY2891" fmla="*/ 61387 h 1838931"/>
                <a:gd name="connsiteX2892" fmla="*/ 621760 w 4593612"/>
                <a:gd name="connsiteY2892" fmla="*/ 66595 h 1838931"/>
                <a:gd name="connsiteX2893" fmla="*/ 621760 w 4593612"/>
                <a:gd name="connsiteY2893" fmla="*/ 66595 h 1838931"/>
                <a:gd name="connsiteX2894" fmla="*/ 714515 w 4593612"/>
                <a:gd name="connsiteY2894" fmla="*/ 95560 h 1838931"/>
                <a:gd name="connsiteX2895" fmla="*/ 701822 w 4593612"/>
                <a:gd name="connsiteY2895" fmla="*/ 103371 h 1838931"/>
                <a:gd name="connsiteX2896" fmla="*/ 696940 w 4593612"/>
                <a:gd name="connsiteY2896" fmla="*/ 107276 h 1838931"/>
                <a:gd name="connsiteX2897" fmla="*/ 708331 w 4593612"/>
                <a:gd name="connsiteY2897" fmla="*/ 109880 h 1838931"/>
                <a:gd name="connsiteX2898" fmla="*/ 727207 w 4593612"/>
                <a:gd name="connsiteY2898" fmla="*/ 110856 h 1838931"/>
                <a:gd name="connsiteX2899" fmla="*/ 733716 w 4593612"/>
                <a:gd name="connsiteY2899" fmla="*/ 106625 h 1838931"/>
                <a:gd name="connsiteX2900" fmla="*/ 739900 w 4593612"/>
                <a:gd name="connsiteY2900" fmla="*/ 104022 h 1838931"/>
                <a:gd name="connsiteX2901" fmla="*/ 726882 w 4593612"/>
                <a:gd name="connsiteY2901" fmla="*/ 97187 h 1838931"/>
                <a:gd name="connsiteX2902" fmla="*/ 714515 w 4593612"/>
                <a:gd name="connsiteY2902" fmla="*/ 95560 h 1838931"/>
                <a:gd name="connsiteX2903" fmla="*/ 714515 w 4593612"/>
                <a:gd name="connsiteY2903" fmla="*/ 95560 h 1838931"/>
                <a:gd name="connsiteX2904" fmla="*/ 887005 w 4593612"/>
                <a:gd name="connsiteY2904" fmla="*/ 115413 h 1838931"/>
                <a:gd name="connsiteX2905" fmla="*/ 893839 w 4593612"/>
                <a:gd name="connsiteY2905" fmla="*/ 112809 h 1838931"/>
                <a:gd name="connsiteX2906" fmla="*/ 905230 w 4593612"/>
                <a:gd name="connsiteY2906" fmla="*/ 115738 h 1838931"/>
                <a:gd name="connsiteX2907" fmla="*/ 906207 w 4593612"/>
                <a:gd name="connsiteY2907" fmla="*/ 122898 h 1838931"/>
                <a:gd name="connsiteX2908" fmla="*/ 891887 w 4593612"/>
                <a:gd name="connsiteY2908" fmla="*/ 125827 h 1838931"/>
                <a:gd name="connsiteX2909" fmla="*/ 875614 w 4593612"/>
                <a:gd name="connsiteY2909" fmla="*/ 119318 h 1838931"/>
                <a:gd name="connsiteX2910" fmla="*/ 887005 w 4593612"/>
                <a:gd name="connsiteY2910" fmla="*/ 115413 h 1838931"/>
                <a:gd name="connsiteX2911" fmla="*/ 887005 w 4593612"/>
                <a:gd name="connsiteY2911" fmla="*/ 115413 h 1838931"/>
                <a:gd name="connsiteX2912" fmla="*/ 810523 w 4593612"/>
                <a:gd name="connsiteY2912" fmla="*/ 98164 h 1838931"/>
                <a:gd name="connsiteX2913" fmla="*/ 821914 w 4593612"/>
                <a:gd name="connsiteY2913" fmla="*/ 98164 h 1838931"/>
                <a:gd name="connsiteX2914" fmla="*/ 829725 w 4593612"/>
                <a:gd name="connsiteY2914" fmla="*/ 103371 h 1838931"/>
                <a:gd name="connsiteX2915" fmla="*/ 830050 w 4593612"/>
                <a:gd name="connsiteY2915" fmla="*/ 109880 h 1838931"/>
                <a:gd name="connsiteX2916" fmla="*/ 823541 w 4593612"/>
                <a:gd name="connsiteY2916" fmla="*/ 114762 h 1838931"/>
                <a:gd name="connsiteX2917" fmla="*/ 799132 w 4593612"/>
                <a:gd name="connsiteY2917" fmla="*/ 115413 h 1838931"/>
                <a:gd name="connsiteX2918" fmla="*/ 791973 w 4593612"/>
                <a:gd name="connsiteY2918" fmla="*/ 111182 h 1838931"/>
                <a:gd name="connsiteX2919" fmla="*/ 803038 w 4593612"/>
                <a:gd name="connsiteY2919" fmla="*/ 104998 h 1838931"/>
                <a:gd name="connsiteX2920" fmla="*/ 810523 w 4593612"/>
                <a:gd name="connsiteY2920" fmla="*/ 98164 h 1838931"/>
                <a:gd name="connsiteX2921" fmla="*/ 810523 w 4593612"/>
                <a:gd name="connsiteY2921" fmla="*/ 98164 h 1838931"/>
                <a:gd name="connsiteX2922" fmla="*/ 855110 w 4593612"/>
                <a:gd name="connsiteY2922" fmla="*/ 89702 h 1838931"/>
                <a:gd name="connsiteX2923" fmla="*/ 871383 w 4593612"/>
                <a:gd name="connsiteY2923" fmla="*/ 90353 h 1838931"/>
                <a:gd name="connsiteX2924" fmla="*/ 884076 w 4593612"/>
                <a:gd name="connsiteY2924" fmla="*/ 94258 h 1838931"/>
                <a:gd name="connsiteX2925" fmla="*/ 887981 w 4593612"/>
                <a:gd name="connsiteY2925" fmla="*/ 99140 h 1838931"/>
                <a:gd name="connsiteX2926" fmla="*/ 874963 w 4593612"/>
                <a:gd name="connsiteY2926" fmla="*/ 100116 h 1838931"/>
                <a:gd name="connsiteX2927" fmla="*/ 863898 w 4593612"/>
                <a:gd name="connsiteY2927" fmla="*/ 101418 h 1838931"/>
                <a:gd name="connsiteX2928" fmla="*/ 867152 w 4593612"/>
                <a:gd name="connsiteY2928" fmla="*/ 104347 h 1838931"/>
                <a:gd name="connsiteX2929" fmla="*/ 866827 w 4593612"/>
                <a:gd name="connsiteY2929" fmla="*/ 109880 h 1838931"/>
                <a:gd name="connsiteX2930" fmla="*/ 857714 w 4593612"/>
                <a:gd name="connsiteY2930" fmla="*/ 108578 h 1838931"/>
                <a:gd name="connsiteX2931" fmla="*/ 853809 w 4593612"/>
                <a:gd name="connsiteY2931" fmla="*/ 113785 h 1838931"/>
                <a:gd name="connsiteX2932" fmla="*/ 841441 w 4593612"/>
                <a:gd name="connsiteY2932" fmla="*/ 110856 h 1838931"/>
                <a:gd name="connsiteX2933" fmla="*/ 835583 w 4593612"/>
                <a:gd name="connsiteY2933" fmla="*/ 103045 h 1838931"/>
                <a:gd name="connsiteX2934" fmla="*/ 832654 w 4593612"/>
                <a:gd name="connsiteY2934" fmla="*/ 92305 h 1838931"/>
                <a:gd name="connsiteX2935" fmla="*/ 843394 w 4593612"/>
                <a:gd name="connsiteY2935" fmla="*/ 90678 h 1838931"/>
                <a:gd name="connsiteX2936" fmla="*/ 855110 w 4593612"/>
                <a:gd name="connsiteY2936" fmla="*/ 89702 h 1838931"/>
                <a:gd name="connsiteX2937" fmla="*/ 855110 w 4593612"/>
                <a:gd name="connsiteY2937" fmla="*/ 89702 h 1838931"/>
                <a:gd name="connsiteX2938" fmla="*/ 795878 w 4593612"/>
                <a:gd name="connsiteY2938" fmla="*/ 74731 h 1838931"/>
                <a:gd name="connsiteX2939" fmla="*/ 812476 w 4593612"/>
                <a:gd name="connsiteY2939" fmla="*/ 76358 h 1838931"/>
                <a:gd name="connsiteX2940" fmla="*/ 820287 w 4593612"/>
                <a:gd name="connsiteY2940" fmla="*/ 76358 h 1838931"/>
                <a:gd name="connsiteX2941" fmla="*/ 808245 w 4593612"/>
                <a:gd name="connsiteY2941" fmla="*/ 81891 h 1838931"/>
                <a:gd name="connsiteX2942" fmla="*/ 788718 w 4593612"/>
                <a:gd name="connsiteY2942" fmla="*/ 77009 h 1838931"/>
                <a:gd name="connsiteX2943" fmla="*/ 795878 w 4593612"/>
                <a:gd name="connsiteY2943" fmla="*/ 74731 h 1838931"/>
                <a:gd name="connsiteX2944" fmla="*/ 795878 w 4593612"/>
                <a:gd name="connsiteY2944" fmla="*/ 74731 h 1838931"/>
                <a:gd name="connsiteX2945" fmla="*/ 749338 w 4593612"/>
                <a:gd name="connsiteY2945" fmla="*/ 67571 h 1838931"/>
                <a:gd name="connsiteX2946" fmla="*/ 762356 w 4593612"/>
                <a:gd name="connsiteY2946" fmla="*/ 67246 h 1838931"/>
                <a:gd name="connsiteX2947" fmla="*/ 775700 w 4593612"/>
                <a:gd name="connsiteY2947" fmla="*/ 68547 h 1838931"/>
                <a:gd name="connsiteX2948" fmla="*/ 789043 w 4593612"/>
                <a:gd name="connsiteY2948" fmla="*/ 68547 h 1838931"/>
                <a:gd name="connsiteX2949" fmla="*/ 769191 w 4593612"/>
                <a:gd name="connsiteY2949" fmla="*/ 73104 h 1838931"/>
                <a:gd name="connsiteX2950" fmla="*/ 756498 w 4593612"/>
                <a:gd name="connsiteY2950" fmla="*/ 70826 h 1838931"/>
                <a:gd name="connsiteX2951" fmla="*/ 749338 w 4593612"/>
                <a:gd name="connsiteY2951" fmla="*/ 67571 h 1838931"/>
                <a:gd name="connsiteX2952" fmla="*/ 749338 w 4593612"/>
                <a:gd name="connsiteY2952" fmla="*/ 67571 h 1838931"/>
                <a:gd name="connsiteX2953" fmla="*/ 804665 w 4593612"/>
                <a:gd name="connsiteY2953" fmla="*/ 54878 h 1838931"/>
                <a:gd name="connsiteX2954" fmla="*/ 818985 w 4593612"/>
                <a:gd name="connsiteY2954" fmla="*/ 60411 h 1838931"/>
                <a:gd name="connsiteX2955" fmla="*/ 833305 w 4593612"/>
                <a:gd name="connsiteY2955" fmla="*/ 65293 h 1838931"/>
                <a:gd name="connsiteX2956" fmla="*/ 840139 w 4593612"/>
                <a:gd name="connsiteY2956" fmla="*/ 69524 h 1838931"/>
                <a:gd name="connsiteX2957" fmla="*/ 825819 w 4593612"/>
                <a:gd name="connsiteY2957" fmla="*/ 73104 h 1838931"/>
                <a:gd name="connsiteX2958" fmla="*/ 816707 w 4593612"/>
                <a:gd name="connsiteY2958" fmla="*/ 67246 h 1838931"/>
                <a:gd name="connsiteX2959" fmla="*/ 799783 w 4593612"/>
                <a:gd name="connsiteY2959" fmla="*/ 66595 h 1838931"/>
                <a:gd name="connsiteX2960" fmla="*/ 786765 w 4593612"/>
                <a:gd name="connsiteY2960" fmla="*/ 61062 h 1838931"/>
                <a:gd name="connsiteX2961" fmla="*/ 781558 w 4593612"/>
                <a:gd name="connsiteY2961" fmla="*/ 57482 h 1838931"/>
                <a:gd name="connsiteX2962" fmla="*/ 768865 w 4593612"/>
                <a:gd name="connsiteY2962" fmla="*/ 58458 h 1838931"/>
                <a:gd name="connsiteX2963" fmla="*/ 761705 w 4593612"/>
                <a:gd name="connsiteY2963" fmla="*/ 53902 h 1838931"/>
                <a:gd name="connsiteX2964" fmla="*/ 775700 w 4593612"/>
                <a:gd name="connsiteY2964" fmla="*/ 53251 h 1838931"/>
                <a:gd name="connsiteX2965" fmla="*/ 794251 w 4593612"/>
                <a:gd name="connsiteY2965" fmla="*/ 53902 h 1838931"/>
                <a:gd name="connsiteX2966" fmla="*/ 804665 w 4593612"/>
                <a:gd name="connsiteY2966" fmla="*/ 54878 h 1838931"/>
                <a:gd name="connsiteX2967" fmla="*/ 804665 w 4593612"/>
                <a:gd name="connsiteY2967" fmla="*/ 54878 h 1838931"/>
                <a:gd name="connsiteX2968" fmla="*/ 842092 w 4593612"/>
                <a:gd name="connsiteY2968" fmla="*/ 55529 h 1838931"/>
                <a:gd name="connsiteX2969" fmla="*/ 865850 w 4593612"/>
                <a:gd name="connsiteY2969" fmla="*/ 60411 h 1838931"/>
                <a:gd name="connsiteX2970" fmla="*/ 854785 w 4593612"/>
                <a:gd name="connsiteY2970" fmla="*/ 63340 h 1838931"/>
                <a:gd name="connsiteX2971" fmla="*/ 844696 w 4593612"/>
                <a:gd name="connsiteY2971" fmla="*/ 63991 h 1838931"/>
                <a:gd name="connsiteX2972" fmla="*/ 828098 w 4593612"/>
                <a:gd name="connsiteY2972" fmla="*/ 55529 h 1838931"/>
                <a:gd name="connsiteX2973" fmla="*/ 818334 w 4593612"/>
                <a:gd name="connsiteY2973" fmla="*/ 51298 h 1838931"/>
                <a:gd name="connsiteX2974" fmla="*/ 835258 w 4593612"/>
                <a:gd name="connsiteY2974" fmla="*/ 53902 h 1838931"/>
                <a:gd name="connsiteX2975" fmla="*/ 842092 w 4593612"/>
                <a:gd name="connsiteY2975" fmla="*/ 55529 h 1838931"/>
                <a:gd name="connsiteX2976" fmla="*/ 842092 w 4593612"/>
                <a:gd name="connsiteY2976" fmla="*/ 55529 h 1838931"/>
                <a:gd name="connsiteX2977" fmla="*/ 814754 w 4593612"/>
                <a:gd name="connsiteY2977" fmla="*/ 31120 h 1838931"/>
                <a:gd name="connsiteX2978" fmla="*/ 823867 w 4593612"/>
                <a:gd name="connsiteY2978" fmla="*/ 31771 h 1838931"/>
                <a:gd name="connsiteX2979" fmla="*/ 834282 w 4593612"/>
                <a:gd name="connsiteY2979" fmla="*/ 33398 h 1838931"/>
                <a:gd name="connsiteX2980" fmla="*/ 845021 w 4593612"/>
                <a:gd name="connsiteY2980" fmla="*/ 37304 h 1838931"/>
                <a:gd name="connsiteX2981" fmla="*/ 829725 w 4593612"/>
                <a:gd name="connsiteY2981" fmla="*/ 39257 h 1838931"/>
                <a:gd name="connsiteX2982" fmla="*/ 818660 w 4593612"/>
                <a:gd name="connsiteY2982" fmla="*/ 44138 h 1838931"/>
                <a:gd name="connsiteX2983" fmla="*/ 812476 w 4593612"/>
                <a:gd name="connsiteY2983" fmla="*/ 44138 h 1838931"/>
                <a:gd name="connsiteX2984" fmla="*/ 801410 w 4593612"/>
                <a:gd name="connsiteY2984" fmla="*/ 42186 h 1838931"/>
                <a:gd name="connsiteX2985" fmla="*/ 795227 w 4593612"/>
                <a:gd name="connsiteY2985" fmla="*/ 42837 h 1838931"/>
                <a:gd name="connsiteX2986" fmla="*/ 785789 w 4593612"/>
                <a:gd name="connsiteY2986" fmla="*/ 41535 h 1838931"/>
                <a:gd name="connsiteX2987" fmla="*/ 792298 w 4593612"/>
                <a:gd name="connsiteY2987" fmla="*/ 36978 h 1838931"/>
                <a:gd name="connsiteX2988" fmla="*/ 805967 w 4593612"/>
                <a:gd name="connsiteY2988" fmla="*/ 37629 h 1838931"/>
                <a:gd name="connsiteX2989" fmla="*/ 814754 w 4593612"/>
                <a:gd name="connsiteY2989" fmla="*/ 38280 h 1838931"/>
                <a:gd name="connsiteX2990" fmla="*/ 812151 w 4593612"/>
                <a:gd name="connsiteY2990" fmla="*/ 33398 h 1838931"/>
                <a:gd name="connsiteX2991" fmla="*/ 814754 w 4593612"/>
                <a:gd name="connsiteY2991" fmla="*/ 31120 h 1838931"/>
                <a:gd name="connsiteX2992" fmla="*/ 814754 w 4593612"/>
                <a:gd name="connsiteY2992" fmla="*/ 31120 h 1838931"/>
                <a:gd name="connsiteX2993" fmla="*/ 859341 w 4593612"/>
                <a:gd name="connsiteY2993" fmla="*/ 24286 h 1838931"/>
                <a:gd name="connsiteX2994" fmla="*/ 872685 w 4593612"/>
                <a:gd name="connsiteY2994" fmla="*/ 28191 h 1838931"/>
                <a:gd name="connsiteX2995" fmla="*/ 858365 w 4593612"/>
                <a:gd name="connsiteY2995" fmla="*/ 30795 h 1838931"/>
                <a:gd name="connsiteX2996" fmla="*/ 839163 w 4593612"/>
                <a:gd name="connsiteY2996" fmla="*/ 24937 h 1838931"/>
                <a:gd name="connsiteX2997" fmla="*/ 821914 w 4593612"/>
                <a:gd name="connsiteY2997" fmla="*/ 24611 h 1838931"/>
                <a:gd name="connsiteX2998" fmla="*/ 833305 w 4593612"/>
                <a:gd name="connsiteY2998" fmla="*/ 18428 h 1838931"/>
                <a:gd name="connsiteX2999" fmla="*/ 848927 w 4593612"/>
                <a:gd name="connsiteY2999" fmla="*/ 15499 h 1838931"/>
                <a:gd name="connsiteX3000" fmla="*/ 859341 w 4593612"/>
                <a:gd name="connsiteY3000" fmla="*/ 24286 h 1838931"/>
                <a:gd name="connsiteX3001" fmla="*/ 859341 w 4593612"/>
                <a:gd name="connsiteY3001" fmla="*/ 24286 h 1838931"/>
                <a:gd name="connsiteX3002" fmla="*/ 868454 w 4593612"/>
                <a:gd name="connsiteY3002" fmla="*/ 1179 h 1838931"/>
                <a:gd name="connsiteX3003" fmla="*/ 890259 w 4593612"/>
                <a:gd name="connsiteY3003" fmla="*/ 853 h 1838931"/>
                <a:gd name="connsiteX3004" fmla="*/ 898721 w 4593612"/>
                <a:gd name="connsiteY3004" fmla="*/ 3131 h 1838931"/>
                <a:gd name="connsiteX3005" fmla="*/ 888632 w 4593612"/>
                <a:gd name="connsiteY3005" fmla="*/ 7688 h 1838931"/>
                <a:gd name="connsiteX3006" fmla="*/ 871709 w 4593612"/>
                <a:gd name="connsiteY3006" fmla="*/ 8339 h 1838931"/>
                <a:gd name="connsiteX3007" fmla="*/ 856737 w 4593612"/>
                <a:gd name="connsiteY3007" fmla="*/ 9640 h 1838931"/>
                <a:gd name="connsiteX3008" fmla="*/ 852507 w 4593612"/>
                <a:gd name="connsiteY3008" fmla="*/ 5409 h 1838931"/>
                <a:gd name="connsiteX3009" fmla="*/ 856412 w 4593612"/>
                <a:gd name="connsiteY3009" fmla="*/ 202 h 1838931"/>
                <a:gd name="connsiteX3010" fmla="*/ 868454 w 4593612"/>
                <a:gd name="connsiteY3010" fmla="*/ 1179 h 1838931"/>
                <a:gd name="connsiteX3011" fmla="*/ 868454 w 4593612"/>
                <a:gd name="connsiteY3011" fmla="*/ 1179 h 1838931"/>
                <a:gd name="connsiteX3012" fmla="*/ 993102 w 4593612"/>
                <a:gd name="connsiteY3012" fmla="*/ 9640 h 1838931"/>
                <a:gd name="connsiteX3013" fmla="*/ 1009375 w 4593612"/>
                <a:gd name="connsiteY3013" fmla="*/ 10291 h 1838931"/>
                <a:gd name="connsiteX3014" fmla="*/ 1017837 w 4593612"/>
                <a:gd name="connsiteY3014" fmla="*/ 12569 h 1838931"/>
                <a:gd name="connsiteX3015" fmla="*/ 1005470 w 4593612"/>
                <a:gd name="connsiteY3015" fmla="*/ 19404 h 1838931"/>
                <a:gd name="connsiteX3016" fmla="*/ 989523 w 4593612"/>
                <a:gd name="connsiteY3016" fmla="*/ 16475 h 1838931"/>
                <a:gd name="connsiteX3017" fmla="*/ 974226 w 4593612"/>
                <a:gd name="connsiteY3017" fmla="*/ 10617 h 1838931"/>
                <a:gd name="connsiteX3018" fmla="*/ 993102 w 4593612"/>
                <a:gd name="connsiteY3018" fmla="*/ 9640 h 1838931"/>
                <a:gd name="connsiteX3019" fmla="*/ 993102 w 4593612"/>
                <a:gd name="connsiteY3019" fmla="*/ 9640 h 1838931"/>
                <a:gd name="connsiteX3020" fmla="*/ 937125 w 4593612"/>
                <a:gd name="connsiteY3020" fmla="*/ 51624 h 1838931"/>
                <a:gd name="connsiteX3021" fmla="*/ 958930 w 4593612"/>
                <a:gd name="connsiteY3021" fmla="*/ 48695 h 1838931"/>
                <a:gd name="connsiteX3022" fmla="*/ 950794 w 4593612"/>
                <a:gd name="connsiteY3022" fmla="*/ 57157 h 1838931"/>
                <a:gd name="connsiteX3023" fmla="*/ 936799 w 4593612"/>
                <a:gd name="connsiteY3023" fmla="*/ 61713 h 1838931"/>
                <a:gd name="connsiteX3024" fmla="*/ 924107 w 4593612"/>
                <a:gd name="connsiteY3024" fmla="*/ 59760 h 1838931"/>
                <a:gd name="connsiteX3025" fmla="*/ 915645 w 4593612"/>
                <a:gd name="connsiteY3025" fmla="*/ 55529 h 1838931"/>
                <a:gd name="connsiteX3026" fmla="*/ 928337 w 4593612"/>
                <a:gd name="connsiteY3026" fmla="*/ 53251 h 1838931"/>
                <a:gd name="connsiteX3027" fmla="*/ 937125 w 4593612"/>
                <a:gd name="connsiteY3027" fmla="*/ 51624 h 1838931"/>
                <a:gd name="connsiteX3028" fmla="*/ 937125 w 4593612"/>
                <a:gd name="connsiteY3028" fmla="*/ 51624 h 1838931"/>
                <a:gd name="connsiteX3029" fmla="*/ 941030 w 4593612"/>
                <a:gd name="connsiteY3029" fmla="*/ 68547 h 1838931"/>
                <a:gd name="connsiteX3030" fmla="*/ 959255 w 4593612"/>
                <a:gd name="connsiteY3030" fmla="*/ 65944 h 1838931"/>
                <a:gd name="connsiteX3031" fmla="*/ 972273 w 4593612"/>
                <a:gd name="connsiteY3031" fmla="*/ 65293 h 1838931"/>
                <a:gd name="connsiteX3032" fmla="*/ 974552 w 4593612"/>
                <a:gd name="connsiteY3032" fmla="*/ 73755 h 1838931"/>
                <a:gd name="connsiteX3033" fmla="*/ 969670 w 4593612"/>
                <a:gd name="connsiteY3033" fmla="*/ 81891 h 1838931"/>
                <a:gd name="connsiteX3034" fmla="*/ 960232 w 4593612"/>
                <a:gd name="connsiteY3034" fmla="*/ 83193 h 1838931"/>
                <a:gd name="connsiteX3035" fmla="*/ 944610 w 4593612"/>
                <a:gd name="connsiteY3035" fmla="*/ 94584 h 1838931"/>
                <a:gd name="connsiteX3036" fmla="*/ 926385 w 4593612"/>
                <a:gd name="connsiteY3036" fmla="*/ 88400 h 1838931"/>
                <a:gd name="connsiteX3037" fmla="*/ 907508 w 4593612"/>
                <a:gd name="connsiteY3037" fmla="*/ 92305 h 1838931"/>
                <a:gd name="connsiteX3038" fmla="*/ 897419 w 4593612"/>
                <a:gd name="connsiteY3038" fmla="*/ 90027 h 1838931"/>
                <a:gd name="connsiteX3039" fmla="*/ 890910 w 4593612"/>
                <a:gd name="connsiteY3039" fmla="*/ 79613 h 1838931"/>
                <a:gd name="connsiteX3040" fmla="*/ 899046 w 4593612"/>
                <a:gd name="connsiteY3040" fmla="*/ 72127 h 1838931"/>
                <a:gd name="connsiteX3041" fmla="*/ 912065 w 4593612"/>
                <a:gd name="connsiteY3041" fmla="*/ 66269 h 1838931"/>
                <a:gd name="connsiteX3042" fmla="*/ 917597 w 4593612"/>
                <a:gd name="connsiteY3042" fmla="*/ 70500 h 1838931"/>
                <a:gd name="connsiteX3043" fmla="*/ 933870 w 4593612"/>
                <a:gd name="connsiteY3043" fmla="*/ 69198 h 1838931"/>
                <a:gd name="connsiteX3044" fmla="*/ 941030 w 4593612"/>
                <a:gd name="connsiteY3044" fmla="*/ 68547 h 1838931"/>
                <a:gd name="connsiteX3045" fmla="*/ 941030 w 4593612"/>
                <a:gd name="connsiteY3045" fmla="*/ 68547 h 1838931"/>
                <a:gd name="connsiteX3046" fmla="*/ 1011328 w 4593612"/>
                <a:gd name="connsiteY3046" fmla="*/ 59109 h 1838931"/>
                <a:gd name="connsiteX3047" fmla="*/ 993754 w 4593612"/>
                <a:gd name="connsiteY3047" fmla="*/ 60086 h 1838931"/>
                <a:gd name="connsiteX3048" fmla="*/ 983013 w 4593612"/>
                <a:gd name="connsiteY3048" fmla="*/ 67896 h 1838931"/>
                <a:gd name="connsiteX3049" fmla="*/ 999612 w 4593612"/>
                <a:gd name="connsiteY3049" fmla="*/ 73755 h 1838931"/>
                <a:gd name="connsiteX3050" fmla="*/ 1015233 w 4593612"/>
                <a:gd name="connsiteY3050" fmla="*/ 75382 h 1838931"/>
                <a:gd name="connsiteX3051" fmla="*/ 1031831 w 4593612"/>
                <a:gd name="connsiteY3051" fmla="*/ 69198 h 1838931"/>
                <a:gd name="connsiteX3052" fmla="*/ 1053311 w 4593612"/>
                <a:gd name="connsiteY3052" fmla="*/ 65618 h 1838931"/>
                <a:gd name="connsiteX3053" fmla="*/ 1063726 w 4593612"/>
                <a:gd name="connsiteY3053" fmla="*/ 61062 h 1838931"/>
                <a:gd name="connsiteX3054" fmla="*/ 1060472 w 4593612"/>
                <a:gd name="connsiteY3054" fmla="*/ 49671 h 1838931"/>
                <a:gd name="connsiteX3055" fmla="*/ 1044199 w 4593612"/>
                <a:gd name="connsiteY3055" fmla="*/ 45115 h 1838931"/>
                <a:gd name="connsiteX3056" fmla="*/ 1030530 w 4593612"/>
                <a:gd name="connsiteY3056" fmla="*/ 46742 h 1838931"/>
                <a:gd name="connsiteX3057" fmla="*/ 1025973 w 4593612"/>
                <a:gd name="connsiteY3057" fmla="*/ 57482 h 1838931"/>
                <a:gd name="connsiteX3058" fmla="*/ 1011328 w 4593612"/>
                <a:gd name="connsiteY3058" fmla="*/ 59109 h 1838931"/>
                <a:gd name="connsiteX3059" fmla="*/ 1011328 w 4593612"/>
                <a:gd name="connsiteY3059" fmla="*/ 59109 h 1838931"/>
                <a:gd name="connsiteX3060" fmla="*/ 601582 w 4593612"/>
                <a:gd name="connsiteY3060" fmla="*/ 710341 h 1838931"/>
                <a:gd name="connsiteX3061" fmla="*/ 620133 w 4593612"/>
                <a:gd name="connsiteY3061" fmla="*/ 712619 h 1838931"/>
                <a:gd name="connsiteX3062" fmla="*/ 631524 w 4593612"/>
                <a:gd name="connsiteY3062" fmla="*/ 720430 h 1838931"/>
                <a:gd name="connsiteX3063" fmla="*/ 640311 w 4593612"/>
                <a:gd name="connsiteY3063" fmla="*/ 726614 h 1838931"/>
                <a:gd name="connsiteX3064" fmla="*/ 635104 w 4593612"/>
                <a:gd name="connsiteY3064" fmla="*/ 737679 h 1838931"/>
                <a:gd name="connsiteX3065" fmla="*/ 635429 w 4593612"/>
                <a:gd name="connsiteY3065" fmla="*/ 731170 h 1838931"/>
                <a:gd name="connsiteX3066" fmla="*/ 626968 w 4593612"/>
                <a:gd name="connsiteY3066" fmla="*/ 732147 h 1838931"/>
                <a:gd name="connsiteX3067" fmla="*/ 615902 w 4593612"/>
                <a:gd name="connsiteY3067" fmla="*/ 743537 h 1838931"/>
                <a:gd name="connsiteX3068" fmla="*/ 595399 w 4593612"/>
                <a:gd name="connsiteY3068" fmla="*/ 747117 h 1838931"/>
                <a:gd name="connsiteX3069" fmla="*/ 581729 w 4593612"/>
                <a:gd name="connsiteY3069" fmla="*/ 737679 h 1838931"/>
                <a:gd name="connsiteX3070" fmla="*/ 584659 w 4593612"/>
                <a:gd name="connsiteY3070" fmla="*/ 721081 h 1838931"/>
                <a:gd name="connsiteX3071" fmla="*/ 594422 w 4593612"/>
                <a:gd name="connsiteY3071" fmla="*/ 712619 h 1838931"/>
                <a:gd name="connsiteX3072" fmla="*/ 601582 w 4593612"/>
                <a:gd name="connsiteY3072" fmla="*/ 710341 h 1838931"/>
                <a:gd name="connsiteX3073" fmla="*/ 601582 w 4593612"/>
                <a:gd name="connsiteY3073" fmla="*/ 710341 h 1838931"/>
                <a:gd name="connsiteX3074" fmla="*/ 697591 w 4593612"/>
                <a:gd name="connsiteY3074" fmla="*/ 616611 h 1838931"/>
                <a:gd name="connsiteX3075" fmla="*/ 705402 w 4593612"/>
                <a:gd name="connsiteY3075" fmla="*/ 614983 h 1838931"/>
                <a:gd name="connsiteX3076" fmla="*/ 709307 w 4593612"/>
                <a:gd name="connsiteY3076" fmla="*/ 619540 h 1838931"/>
                <a:gd name="connsiteX3077" fmla="*/ 719071 w 4593612"/>
                <a:gd name="connsiteY3077" fmla="*/ 622143 h 1838931"/>
                <a:gd name="connsiteX3078" fmla="*/ 716793 w 4593612"/>
                <a:gd name="connsiteY3078" fmla="*/ 628652 h 1838931"/>
                <a:gd name="connsiteX3079" fmla="*/ 718420 w 4593612"/>
                <a:gd name="connsiteY3079" fmla="*/ 635812 h 1838931"/>
                <a:gd name="connsiteX3080" fmla="*/ 708331 w 4593612"/>
                <a:gd name="connsiteY3080" fmla="*/ 629303 h 1838931"/>
                <a:gd name="connsiteX3081" fmla="*/ 694011 w 4593612"/>
                <a:gd name="connsiteY3081" fmla="*/ 618238 h 1838931"/>
                <a:gd name="connsiteX3082" fmla="*/ 697591 w 4593612"/>
                <a:gd name="connsiteY3082" fmla="*/ 616611 h 1838931"/>
                <a:gd name="connsiteX3083" fmla="*/ 697591 w 4593612"/>
                <a:gd name="connsiteY3083" fmla="*/ 616611 h 1838931"/>
                <a:gd name="connsiteX3084" fmla="*/ 761055 w 4593612"/>
                <a:gd name="connsiteY3084" fmla="*/ 478293 h 1838931"/>
                <a:gd name="connsiteX3085" fmla="*/ 750965 w 4593612"/>
                <a:gd name="connsiteY3085" fmla="*/ 480571 h 1838931"/>
                <a:gd name="connsiteX3086" fmla="*/ 742178 w 4593612"/>
                <a:gd name="connsiteY3086" fmla="*/ 486429 h 1838931"/>
                <a:gd name="connsiteX3087" fmla="*/ 737947 w 4593612"/>
                <a:gd name="connsiteY3087" fmla="*/ 489358 h 1838931"/>
                <a:gd name="connsiteX3088" fmla="*/ 751291 w 4593612"/>
                <a:gd name="connsiteY3088" fmla="*/ 491637 h 1838931"/>
                <a:gd name="connsiteX3089" fmla="*/ 765611 w 4593612"/>
                <a:gd name="connsiteY3089" fmla="*/ 490009 h 1838931"/>
                <a:gd name="connsiteX3090" fmla="*/ 779605 w 4593612"/>
                <a:gd name="connsiteY3090" fmla="*/ 489684 h 1838931"/>
                <a:gd name="connsiteX3091" fmla="*/ 768214 w 4593612"/>
                <a:gd name="connsiteY3091" fmla="*/ 494566 h 1838931"/>
                <a:gd name="connsiteX3092" fmla="*/ 749664 w 4593612"/>
                <a:gd name="connsiteY3092" fmla="*/ 503353 h 1838931"/>
                <a:gd name="connsiteX3093" fmla="*/ 751942 w 4593612"/>
                <a:gd name="connsiteY3093" fmla="*/ 508886 h 1838931"/>
                <a:gd name="connsiteX3094" fmla="*/ 767238 w 4593612"/>
                <a:gd name="connsiteY3094" fmla="*/ 506282 h 1838931"/>
                <a:gd name="connsiteX3095" fmla="*/ 781883 w 4593612"/>
                <a:gd name="connsiteY3095" fmla="*/ 505957 h 1838931"/>
                <a:gd name="connsiteX3096" fmla="*/ 794251 w 4593612"/>
                <a:gd name="connsiteY3096" fmla="*/ 508560 h 1838931"/>
                <a:gd name="connsiteX3097" fmla="*/ 796529 w 4593612"/>
                <a:gd name="connsiteY3097" fmla="*/ 502377 h 1838931"/>
                <a:gd name="connsiteX3098" fmla="*/ 803363 w 4593612"/>
                <a:gd name="connsiteY3098" fmla="*/ 509862 h 1838931"/>
                <a:gd name="connsiteX3099" fmla="*/ 813452 w 4593612"/>
                <a:gd name="connsiteY3099" fmla="*/ 513767 h 1838931"/>
                <a:gd name="connsiteX3100" fmla="*/ 822240 w 4593612"/>
                <a:gd name="connsiteY3100" fmla="*/ 513442 h 1838931"/>
                <a:gd name="connsiteX3101" fmla="*/ 823216 w 4593612"/>
                <a:gd name="connsiteY3101" fmla="*/ 507584 h 1838931"/>
                <a:gd name="connsiteX3102" fmla="*/ 830701 w 4593612"/>
                <a:gd name="connsiteY3102" fmla="*/ 503027 h 1838931"/>
                <a:gd name="connsiteX3103" fmla="*/ 818985 w 4593612"/>
                <a:gd name="connsiteY3103" fmla="*/ 497495 h 1838931"/>
                <a:gd name="connsiteX3104" fmla="*/ 818985 w 4593612"/>
                <a:gd name="connsiteY3104" fmla="*/ 491962 h 1838931"/>
                <a:gd name="connsiteX3105" fmla="*/ 829074 w 4593612"/>
                <a:gd name="connsiteY3105" fmla="*/ 496518 h 1838931"/>
                <a:gd name="connsiteX3106" fmla="*/ 836234 w 4593612"/>
                <a:gd name="connsiteY3106" fmla="*/ 497169 h 1838931"/>
                <a:gd name="connsiteX3107" fmla="*/ 840139 w 4593612"/>
                <a:gd name="connsiteY3107" fmla="*/ 490335 h 1838931"/>
                <a:gd name="connsiteX3108" fmla="*/ 835909 w 4593612"/>
                <a:gd name="connsiteY3108" fmla="*/ 486429 h 1838931"/>
                <a:gd name="connsiteX3109" fmla="*/ 814103 w 4593612"/>
                <a:gd name="connsiteY3109" fmla="*/ 482524 h 1838931"/>
                <a:gd name="connsiteX3110" fmla="*/ 822565 w 4593612"/>
                <a:gd name="connsiteY3110" fmla="*/ 480571 h 1838931"/>
                <a:gd name="connsiteX3111" fmla="*/ 837210 w 4593612"/>
                <a:gd name="connsiteY3111" fmla="*/ 482198 h 1838931"/>
                <a:gd name="connsiteX3112" fmla="*/ 845347 w 4593612"/>
                <a:gd name="connsiteY3112" fmla="*/ 486755 h 1838931"/>
                <a:gd name="connsiteX3113" fmla="*/ 850880 w 4593612"/>
                <a:gd name="connsiteY3113" fmla="*/ 479269 h 1838931"/>
                <a:gd name="connsiteX3114" fmla="*/ 842418 w 4593612"/>
                <a:gd name="connsiteY3114" fmla="*/ 472435 h 1838931"/>
                <a:gd name="connsiteX3115" fmla="*/ 833956 w 4593612"/>
                <a:gd name="connsiteY3115" fmla="*/ 472109 h 1838931"/>
                <a:gd name="connsiteX3116" fmla="*/ 839489 w 4593612"/>
                <a:gd name="connsiteY3116" fmla="*/ 464949 h 1838931"/>
                <a:gd name="connsiteX3117" fmla="*/ 856412 w 4593612"/>
                <a:gd name="connsiteY3117" fmla="*/ 473737 h 1838931"/>
                <a:gd name="connsiteX3118" fmla="*/ 862270 w 4593612"/>
                <a:gd name="connsiteY3118" fmla="*/ 464299 h 1838931"/>
                <a:gd name="connsiteX3119" fmla="*/ 869756 w 4593612"/>
                <a:gd name="connsiteY3119" fmla="*/ 463973 h 1838931"/>
                <a:gd name="connsiteX3120" fmla="*/ 871057 w 4593612"/>
                <a:gd name="connsiteY3120" fmla="*/ 453559 h 1838931"/>
                <a:gd name="connsiteX3121" fmla="*/ 860643 w 4593612"/>
                <a:gd name="connsiteY3121" fmla="*/ 444446 h 1838931"/>
                <a:gd name="connsiteX3122" fmla="*/ 881146 w 4593612"/>
                <a:gd name="connsiteY3122" fmla="*/ 449979 h 1838931"/>
                <a:gd name="connsiteX3123" fmla="*/ 887656 w 4593612"/>
                <a:gd name="connsiteY3123" fmla="*/ 447375 h 1838931"/>
                <a:gd name="connsiteX3124" fmla="*/ 887656 w 4593612"/>
                <a:gd name="connsiteY3124" fmla="*/ 442168 h 1838931"/>
                <a:gd name="connsiteX3125" fmla="*/ 885052 w 4593612"/>
                <a:gd name="connsiteY3125" fmla="*/ 438588 h 1838931"/>
                <a:gd name="connsiteX3126" fmla="*/ 884727 w 4593612"/>
                <a:gd name="connsiteY3126" fmla="*/ 433380 h 1838931"/>
                <a:gd name="connsiteX3127" fmla="*/ 894816 w 4593612"/>
                <a:gd name="connsiteY3127" fmla="*/ 437937 h 1838931"/>
                <a:gd name="connsiteX3128" fmla="*/ 902952 w 4593612"/>
                <a:gd name="connsiteY3128" fmla="*/ 440866 h 1838931"/>
                <a:gd name="connsiteX3129" fmla="*/ 902301 w 4593612"/>
                <a:gd name="connsiteY3129" fmla="*/ 436310 h 1838931"/>
                <a:gd name="connsiteX3130" fmla="*/ 897094 w 4593612"/>
                <a:gd name="connsiteY3130" fmla="*/ 431428 h 1838931"/>
                <a:gd name="connsiteX3131" fmla="*/ 909136 w 4593612"/>
                <a:gd name="connsiteY3131" fmla="*/ 433055 h 1838931"/>
                <a:gd name="connsiteX3132" fmla="*/ 917272 w 4593612"/>
                <a:gd name="connsiteY3132" fmla="*/ 433706 h 1838931"/>
                <a:gd name="connsiteX3133" fmla="*/ 917923 w 4593612"/>
                <a:gd name="connsiteY3133" fmla="*/ 427848 h 1838931"/>
                <a:gd name="connsiteX3134" fmla="*/ 923130 w 4593612"/>
                <a:gd name="connsiteY3134" fmla="*/ 422315 h 1838931"/>
                <a:gd name="connsiteX3135" fmla="*/ 908810 w 4593612"/>
                <a:gd name="connsiteY3135" fmla="*/ 420362 h 1838931"/>
                <a:gd name="connsiteX3136" fmla="*/ 913692 w 4593612"/>
                <a:gd name="connsiteY3136" fmla="*/ 416457 h 1838931"/>
                <a:gd name="connsiteX3137" fmla="*/ 929314 w 4593612"/>
                <a:gd name="connsiteY3137" fmla="*/ 416457 h 1838931"/>
                <a:gd name="connsiteX3138" fmla="*/ 941355 w 4593612"/>
                <a:gd name="connsiteY3138" fmla="*/ 406042 h 1838931"/>
                <a:gd name="connsiteX3139" fmla="*/ 946888 w 4593612"/>
                <a:gd name="connsiteY3139" fmla="*/ 400184 h 1838931"/>
                <a:gd name="connsiteX3140" fmla="*/ 954373 w 4593612"/>
                <a:gd name="connsiteY3140" fmla="*/ 404090 h 1838931"/>
                <a:gd name="connsiteX3141" fmla="*/ 962510 w 4593612"/>
                <a:gd name="connsiteY3141" fmla="*/ 395953 h 1838931"/>
                <a:gd name="connsiteX3142" fmla="*/ 987570 w 4593612"/>
                <a:gd name="connsiteY3142" fmla="*/ 388793 h 1838931"/>
                <a:gd name="connsiteX3143" fmla="*/ 1037364 w 4593612"/>
                <a:gd name="connsiteY3143" fmla="*/ 377403 h 1838931"/>
                <a:gd name="connsiteX3144" fmla="*/ 1061448 w 4593612"/>
                <a:gd name="connsiteY3144" fmla="*/ 370568 h 1838931"/>
                <a:gd name="connsiteX3145" fmla="*/ 1104408 w 4593612"/>
                <a:gd name="connsiteY3145" fmla="*/ 357875 h 1838931"/>
                <a:gd name="connsiteX3146" fmla="*/ 1143462 w 4593612"/>
                <a:gd name="connsiteY3146" fmla="*/ 345183 h 1838931"/>
                <a:gd name="connsiteX3147" fmla="*/ 1158108 w 4593612"/>
                <a:gd name="connsiteY3147" fmla="*/ 330863 h 1838931"/>
                <a:gd name="connsiteX3148" fmla="*/ 1162664 w 4593612"/>
                <a:gd name="connsiteY3148" fmla="*/ 319797 h 1838931"/>
                <a:gd name="connsiteX3149" fmla="*/ 1157456 w 4593612"/>
                <a:gd name="connsiteY3149" fmla="*/ 315892 h 1838931"/>
                <a:gd name="connsiteX3150" fmla="*/ 1155504 w 4593612"/>
                <a:gd name="connsiteY3150" fmla="*/ 310034 h 1838931"/>
                <a:gd name="connsiteX3151" fmla="*/ 1145740 w 4593612"/>
                <a:gd name="connsiteY3151" fmla="*/ 308081 h 1838931"/>
                <a:gd name="connsiteX3152" fmla="*/ 1123935 w 4593612"/>
                <a:gd name="connsiteY3152" fmla="*/ 304826 h 1838931"/>
                <a:gd name="connsiteX3153" fmla="*/ 1104733 w 4593612"/>
                <a:gd name="connsiteY3153" fmla="*/ 309708 h 1838931"/>
                <a:gd name="connsiteX3154" fmla="*/ 1080975 w 4593612"/>
                <a:gd name="connsiteY3154" fmla="*/ 319797 h 1838931"/>
                <a:gd name="connsiteX3155" fmla="*/ 1080324 w 4593612"/>
                <a:gd name="connsiteY3155" fmla="*/ 327608 h 1838931"/>
                <a:gd name="connsiteX3156" fmla="*/ 1082602 w 4593612"/>
                <a:gd name="connsiteY3156" fmla="*/ 333792 h 1838931"/>
                <a:gd name="connsiteX3157" fmla="*/ 1066655 w 4593612"/>
                <a:gd name="connsiteY3157" fmla="*/ 331514 h 1838931"/>
                <a:gd name="connsiteX3158" fmla="*/ 1052009 w 4593612"/>
                <a:gd name="connsiteY3158" fmla="*/ 338348 h 1838931"/>
                <a:gd name="connsiteX3159" fmla="*/ 1028902 w 4593612"/>
                <a:gd name="connsiteY3159" fmla="*/ 344206 h 1838931"/>
                <a:gd name="connsiteX3160" fmla="*/ 1013281 w 4593612"/>
                <a:gd name="connsiteY3160" fmla="*/ 344532 h 1838931"/>
                <a:gd name="connsiteX3161" fmla="*/ 995706 w 4593612"/>
                <a:gd name="connsiteY3161" fmla="*/ 352343 h 1838931"/>
                <a:gd name="connsiteX3162" fmla="*/ 985943 w 4593612"/>
                <a:gd name="connsiteY3162" fmla="*/ 349088 h 1838931"/>
                <a:gd name="connsiteX3163" fmla="*/ 978132 w 4593612"/>
                <a:gd name="connsiteY3163" fmla="*/ 352994 h 1838931"/>
                <a:gd name="connsiteX3164" fmla="*/ 975203 w 4593612"/>
                <a:gd name="connsiteY3164" fmla="*/ 348437 h 1838931"/>
                <a:gd name="connsiteX3165" fmla="*/ 966415 w 4593612"/>
                <a:gd name="connsiteY3165" fmla="*/ 348437 h 1838931"/>
                <a:gd name="connsiteX3166" fmla="*/ 961534 w 4593612"/>
                <a:gd name="connsiteY3166" fmla="*/ 345834 h 1838931"/>
                <a:gd name="connsiteX3167" fmla="*/ 942332 w 4593612"/>
                <a:gd name="connsiteY3167" fmla="*/ 346810 h 1838931"/>
                <a:gd name="connsiteX3168" fmla="*/ 940705 w 4593612"/>
                <a:gd name="connsiteY3168" fmla="*/ 352994 h 1838931"/>
                <a:gd name="connsiteX3169" fmla="*/ 944284 w 4593612"/>
                <a:gd name="connsiteY3169" fmla="*/ 358201 h 1838931"/>
                <a:gd name="connsiteX3170" fmla="*/ 931592 w 4593612"/>
                <a:gd name="connsiteY3170" fmla="*/ 363734 h 1838931"/>
                <a:gd name="connsiteX3171" fmla="*/ 923455 w 4593612"/>
                <a:gd name="connsiteY3171" fmla="*/ 362757 h 1838931"/>
                <a:gd name="connsiteX3172" fmla="*/ 927361 w 4593612"/>
                <a:gd name="connsiteY3172" fmla="*/ 356573 h 1838931"/>
                <a:gd name="connsiteX3173" fmla="*/ 915645 w 4593612"/>
                <a:gd name="connsiteY3173" fmla="*/ 356573 h 1838931"/>
                <a:gd name="connsiteX3174" fmla="*/ 914343 w 4593612"/>
                <a:gd name="connsiteY3174" fmla="*/ 361130 h 1838931"/>
                <a:gd name="connsiteX3175" fmla="*/ 912716 w 4593612"/>
                <a:gd name="connsiteY3175" fmla="*/ 364384 h 1838931"/>
                <a:gd name="connsiteX3176" fmla="*/ 895792 w 4593612"/>
                <a:gd name="connsiteY3176" fmla="*/ 367964 h 1838931"/>
                <a:gd name="connsiteX3177" fmla="*/ 859992 w 4593612"/>
                <a:gd name="connsiteY3177" fmla="*/ 381308 h 1838931"/>
                <a:gd name="connsiteX3178" fmla="*/ 863572 w 4593612"/>
                <a:gd name="connsiteY3178" fmla="*/ 386515 h 1838931"/>
                <a:gd name="connsiteX3179" fmla="*/ 846323 w 4593612"/>
                <a:gd name="connsiteY3179" fmla="*/ 391722 h 1838931"/>
                <a:gd name="connsiteX3180" fmla="*/ 850228 w 4593612"/>
                <a:gd name="connsiteY3180" fmla="*/ 400510 h 1838931"/>
                <a:gd name="connsiteX3181" fmla="*/ 844045 w 4593612"/>
                <a:gd name="connsiteY3181" fmla="*/ 401812 h 1838931"/>
                <a:gd name="connsiteX3182" fmla="*/ 828749 w 4593612"/>
                <a:gd name="connsiteY3182" fmla="*/ 398232 h 1838931"/>
                <a:gd name="connsiteX3183" fmla="*/ 822565 w 4593612"/>
                <a:gd name="connsiteY3183" fmla="*/ 401812 h 1838931"/>
                <a:gd name="connsiteX3184" fmla="*/ 826145 w 4593612"/>
                <a:gd name="connsiteY3184" fmla="*/ 406042 h 1838931"/>
                <a:gd name="connsiteX3185" fmla="*/ 814754 w 4593612"/>
                <a:gd name="connsiteY3185" fmla="*/ 416131 h 1838931"/>
                <a:gd name="connsiteX3186" fmla="*/ 810198 w 4593612"/>
                <a:gd name="connsiteY3186" fmla="*/ 410599 h 1838931"/>
                <a:gd name="connsiteX3187" fmla="*/ 804991 w 4593612"/>
                <a:gd name="connsiteY3187" fmla="*/ 412226 h 1838931"/>
                <a:gd name="connsiteX3188" fmla="*/ 800434 w 4593612"/>
                <a:gd name="connsiteY3188" fmla="*/ 408321 h 1838931"/>
                <a:gd name="connsiteX3189" fmla="*/ 792623 w 4593612"/>
                <a:gd name="connsiteY3189" fmla="*/ 414504 h 1838931"/>
                <a:gd name="connsiteX3190" fmla="*/ 798156 w 4593612"/>
                <a:gd name="connsiteY3190" fmla="*/ 415155 h 1838931"/>
                <a:gd name="connsiteX3191" fmla="*/ 799132 w 4593612"/>
                <a:gd name="connsiteY3191" fmla="*/ 421013 h 1838931"/>
                <a:gd name="connsiteX3192" fmla="*/ 809873 w 4593612"/>
                <a:gd name="connsiteY3192" fmla="*/ 417759 h 1838931"/>
                <a:gd name="connsiteX3193" fmla="*/ 809547 w 4593612"/>
                <a:gd name="connsiteY3193" fmla="*/ 421339 h 1838931"/>
                <a:gd name="connsiteX3194" fmla="*/ 817683 w 4593612"/>
                <a:gd name="connsiteY3194" fmla="*/ 421990 h 1838931"/>
                <a:gd name="connsiteX3195" fmla="*/ 802712 w 4593612"/>
                <a:gd name="connsiteY3195" fmla="*/ 427848 h 1838931"/>
                <a:gd name="connsiteX3196" fmla="*/ 800760 w 4593612"/>
                <a:gd name="connsiteY3196" fmla="*/ 430777 h 1838931"/>
                <a:gd name="connsiteX3197" fmla="*/ 814103 w 4593612"/>
                <a:gd name="connsiteY3197" fmla="*/ 431102 h 1838931"/>
                <a:gd name="connsiteX3198" fmla="*/ 818334 w 4593612"/>
                <a:gd name="connsiteY3198" fmla="*/ 435008 h 1838931"/>
                <a:gd name="connsiteX3199" fmla="*/ 829074 w 4593612"/>
                <a:gd name="connsiteY3199" fmla="*/ 436635 h 1838931"/>
                <a:gd name="connsiteX3200" fmla="*/ 822240 w 4593612"/>
                <a:gd name="connsiteY3200" fmla="*/ 439239 h 1838931"/>
                <a:gd name="connsiteX3201" fmla="*/ 810849 w 4593612"/>
                <a:gd name="connsiteY3201" fmla="*/ 436960 h 1838931"/>
                <a:gd name="connsiteX3202" fmla="*/ 793274 w 4593612"/>
                <a:gd name="connsiteY3202" fmla="*/ 438913 h 1838931"/>
                <a:gd name="connsiteX3203" fmla="*/ 790020 w 4593612"/>
                <a:gd name="connsiteY3203" fmla="*/ 440866 h 1838931"/>
                <a:gd name="connsiteX3204" fmla="*/ 793925 w 4593612"/>
                <a:gd name="connsiteY3204" fmla="*/ 444446 h 1838931"/>
                <a:gd name="connsiteX3205" fmla="*/ 808571 w 4593612"/>
                <a:gd name="connsiteY3205" fmla="*/ 447375 h 1838931"/>
                <a:gd name="connsiteX3206" fmla="*/ 798156 w 4593612"/>
                <a:gd name="connsiteY3206" fmla="*/ 450304 h 1838931"/>
                <a:gd name="connsiteX3207" fmla="*/ 784162 w 4593612"/>
                <a:gd name="connsiteY3207" fmla="*/ 450955 h 1838931"/>
                <a:gd name="connsiteX3208" fmla="*/ 782860 w 4593612"/>
                <a:gd name="connsiteY3208" fmla="*/ 454209 h 1838931"/>
                <a:gd name="connsiteX3209" fmla="*/ 794251 w 4593612"/>
                <a:gd name="connsiteY3209" fmla="*/ 458440 h 1838931"/>
                <a:gd name="connsiteX3210" fmla="*/ 781883 w 4593612"/>
                <a:gd name="connsiteY3210" fmla="*/ 460719 h 1838931"/>
                <a:gd name="connsiteX3211" fmla="*/ 793925 w 4593612"/>
                <a:gd name="connsiteY3211" fmla="*/ 468529 h 1838931"/>
                <a:gd name="connsiteX3212" fmla="*/ 777653 w 4593612"/>
                <a:gd name="connsiteY3212" fmla="*/ 467228 h 1838931"/>
                <a:gd name="connsiteX3213" fmla="*/ 770167 w 4593612"/>
                <a:gd name="connsiteY3213" fmla="*/ 467228 h 1838931"/>
                <a:gd name="connsiteX3214" fmla="*/ 764309 w 4593612"/>
                <a:gd name="connsiteY3214" fmla="*/ 473086 h 1838931"/>
                <a:gd name="connsiteX3215" fmla="*/ 768214 w 4593612"/>
                <a:gd name="connsiteY3215" fmla="*/ 477642 h 1838931"/>
                <a:gd name="connsiteX3216" fmla="*/ 761055 w 4593612"/>
                <a:gd name="connsiteY3216" fmla="*/ 478293 h 1838931"/>
                <a:gd name="connsiteX3217" fmla="*/ 761055 w 4593612"/>
                <a:gd name="connsiteY3217" fmla="*/ 478293 h 1838931"/>
                <a:gd name="connsiteX3218" fmla="*/ 723627 w 4593612"/>
                <a:gd name="connsiteY3218" fmla="*/ 519626 h 1838931"/>
                <a:gd name="connsiteX3219" fmla="*/ 722651 w 4593612"/>
                <a:gd name="connsiteY3219" fmla="*/ 529715 h 1838931"/>
                <a:gd name="connsiteX3220" fmla="*/ 723302 w 4593612"/>
                <a:gd name="connsiteY3220" fmla="*/ 536224 h 1838931"/>
                <a:gd name="connsiteX3221" fmla="*/ 713213 w 4593612"/>
                <a:gd name="connsiteY3221" fmla="*/ 535573 h 1838931"/>
                <a:gd name="connsiteX3222" fmla="*/ 701822 w 4593612"/>
                <a:gd name="connsiteY3222" fmla="*/ 539478 h 1838931"/>
                <a:gd name="connsiteX3223" fmla="*/ 701171 w 4593612"/>
                <a:gd name="connsiteY3223" fmla="*/ 543709 h 1838931"/>
                <a:gd name="connsiteX3224" fmla="*/ 710609 w 4593612"/>
                <a:gd name="connsiteY3224" fmla="*/ 545662 h 1838931"/>
                <a:gd name="connsiteX3225" fmla="*/ 720047 w 4593612"/>
                <a:gd name="connsiteY3225" fmla="*/ 547940 h 1838931"/>
                <a:gd name="connsiteX3226" fmla="*/ 711260 w 4593612"/>
                <a:gd name="connsiteY3226" fmla="*/ 549567 h 1838931"/>
                <a:gd name="connsiteX3227" fmla="*/ 712237 w 4593612"/>
                <a:gd name="connsiteY3227" fmla="*/ 554124 h 1838931"/>
                <a:gd name="connsiteX3228" fmla="*/ 708005 w 4593612"/>
                <a:gd name="connsiteY3228" fmla="*/ 558029 h 1838931"/>
                <a:gd name="connsiteX3229" fmla="*/ 708331 w 4593612"/>
                <a:gd name="connsiteY3229" fmla="*/ 563887 h 1838931"/>
                <a:gd name="connsiteX3230" fmla="*/ 704426 w 4593612"/>
                <a:gd name="connsiteY3230" fmla="*/ 565189 h 1838931"/>
                <a:gd name="connsiteX3231" fmla="*/ 704100 w 4593612"/>
                <a:gd name="connsiteY3231" fmla="*/ 569094 h 1838931"/>
                <a:gd name="connsiteX3232" fmla="*/ 700195 w 4593612"/>
                <a:gd name="connsiteY3232" fmla="*/ 570071 h 1838931"/>
                <a:gd name="connsiteX3233" fmla="*/ 700846 w 4593612"/>
                <a:gd name="connsiteY3233" fmla="*/ 575278 h 1838931"/>
                <a:gd name="connsiteX3234" fmla="*/ 697591 w 4593612"/>
                <a:gd name="connsiteY3234" fmla="*/ 577231 h 1838931"/>
                <a:gd name="connsiteX3235" fmla="*/ 691733 w 4593612"/>
                <a:gd name="connsiteY3235" fmla="*/ 579509 h 1838931"/>
                <a:gd name="connsiteX3236" fmla="*/ 684247 w 4593612"/>
                <a:gd name="connsiteY3236" fmla="*/ 576580 h 1838931"/>
                <a:gd name="connsiteX3237" fmla="*/ 674158 w 4593612"/>
                <a:gd name="connsiteY3237" fmla="*/ 582763 h 1838931"/>
                <a:gd name="connsiteX3238" fmla="*/ 671555 w 4593612"/>
                <a:gd name="connsiteY3238" fmla="*/ 591225 h 1838931"/>
                <a:gd name="connsiteX3239" fmla="*/ 674484 w 4593612"/>
                <a:gd name="connsiteY3239" fmla="*/ 604569 h 1838931"/>
                <a:gd name="connsiteX3240" fmla="*/ 688804 w 4593612"/>
                <a:gd name="connsiteY3240" fmla="*/ 604894 h 1838931"/>
                <a:gd name="connsiteX3241" fmla="*/ 700520 w 4593612"/>
                <a:gd name="connsiteY3241" fmla="*/ 604243 h 1838931"/>
                <a:gd name="connsiteX3242" fmla="*/ 704426 w 4593612"/>
                <a:gd name="connsiteY3242" fmla="*/ 601314 h 1838931"/>
                <a:gd name="connsiteX3243" fmla="*/ 707355 w 4593612"/>
                <a:gd name="connsiteY3243" fmla="*/ 609451 h 1838931"/>
                <a:gd name="connsiteX3244" fmla="*/ 715165 w 4593612"/>
                <a:gd name="connsiteY3244" fmla="*/ 611729 h 1838931"/>
                <a:gd name="connsiteX3245" fmla="*/ 719722 w 4593612"/>
                <a:gd name="connsiteY3245" fmla="*/ 607172 h 1838931"/>
                <a:gd name="connsiteX3246" fmla="*/ 726882 w 4593612"/>
                <a:gd name="connsiteY3246" fmla="*/ 606196 h 1838931"/>
                <a:gd name="connsiteX3247" fmla="*/ 724929 w 4593612"/>
                <a:gd name="connsiteY3247" fmla="*/ 612705 h 1838931"/>
                <a:gd name="connsiteX3248" fmla="*/ 728183 w 4593612"/>
                <a:gd name="connsiteY3248" fmla="*/ 616611 h 1838931"/>
                <a:gd name="connsiteX3249" fmla="*/ 738924 w 4593612"/>
                <a:gd name="connsiteY3249" fmla="*/ 612705 h 1838931"/>
                <a:gd name="connsiteX3250" fmla="*/ 730787 w 4593612"/>
                <a:gd name="connsiteY3250" fmla="*/ 621818 h 1838931"/>
                <a:gd name="connsiteX3251" fmla="*/ 738924 w 4593612"/>
                <a:gd name="connsiteY3251" fmla="*/ 625072 h 1838931"/>
                <a:gd name="connsiteX3252" fmla="*/ 746409 w 4593612"/>
                <a:gd name="connsiteY3252" fmla="*/ 629629 h 1838931"/>
                <a:gd name="connsiteX3253" fmla="*/ 741527 w 4593612"/>
                <a:gd name="connsiteY3253" fmla="*/ 630280 h 1838931"/>
                <a:gd name="connsiteX3254" fmla="*/ 740876 w 4593612"/>
                <a:gd name="connsiteY3254" fmla="*/ 635161 h 1838931"/>
                <a:gd name="connsiteX3255" fmla="*/ 730787 w 4593612"/>
                <a:gd name="connsiteY3255" fmla="*/ 632558 h 1838931"/>
                <a:gd name="connsiteX3256" fmla="*/ 735669 w 4593612"/>
                <a:gd name="connsiteY3256" fmla="*/ 641345 h 1838931"/>
                <a:gd name="connsiteX3257" fmla="*/ 729811 w 4593612"/>
                <a:gd name="connsiteY3257" fmla="*/ 644274 h 1838931"/>
                <a:gd name="connsiteX3258" fmla="*/ 757149 w 4593612"/>
                <a:gd name="connsiteY3258" fmla="*/ 651434 h 1838931"/>
                <a:gd name="connsiteX3259" fmla="*/ 756498 w 4593612"/>
                <a:gd name="connsiteY3259" fmla="*/ 644274 h 1838931"/>
                <a:gd name="connsiteX3260" fmla="*/ 771469 w 4593612"/>
                <a:gd name="connsiteY3260" fmla="*/ 654363 h 1838931"/>
                <a:gd name="connsiteX3261" fmla="*/ 777001 w 4593612"/>
                <a:gd name="connsiteY3261" fmla="*/ 654689 h 1838931"/>
                <a:gd name="connsiteX3262" fmla="*/ 783510 w 4593612"/>
                <a:gd name="connsiteY3262" fmla="*/ 649156 h 1838931"/>
                <a:gd name="connsiteX3263" fmla="*/ 792623 w 4593612"/>
                <a:gd name="connsiteY3263" fmla="*/ 655665 h 1838931"/>
                <a:gd name="connsiteX3264" fmla="*/ 798807 w 4593612"/>
                <a:gd name="connsiteY3264" fmla="*/ 657943 h 1838931"/>
                <a:gd name="connsiteX3265" fmla="*/ 798482 w 4593612"/>
                <a:gd name="connsiteY3265" fmla="*/ 652736 h 1838931"/>
                <a:gd name="connsiteX3266" fmla="*/ 809547 w 4593612"/>
                <a:gd name="connsiteY3266" fmla="*/ 656316 h 1838931"/>
                <a:gd name="connsiteX3267" fmla="*/ 814754 w 4593612"/>
                <a:gd name="connsiteY3267" fmla="*/ 655990 h 1838931"/>
                <a:gd name="connsiteX3268" fmla="*/ 806943 w 4593612"/>
                <a:gd name="connsiteY3268" fmla="*/ 649807 h 1838931"/>
                <a:gd name="connsiteX3269" fmla="*/ 819961 w 4593612"/>
                <a:gd name="connsiteY3269" fmla="*/ 653061 h 1838931"/>
                <a:gd name="connsiteX3270" fmla="*/ 825169 w 4593612"/>
                <a:gd name="connsiteY3270" fmla="*/ 651434 h 1838931"/>
                <a:gd name="connsiteX3271" fmla="*/ 834607 w 4593612"/>
                <a:gd name="connsiteY3271" fmla="*/ 653712 h 1838931"/>
                <a:gd name="connsiteX3272" fmla="*/ 840465 w 4593612"/>
                <a:gd name="connsiteY3272" fmla="*/ 649807 h 1838931"/>
                <a:gd name="connsiteX3273" fmla="*/ 847300 w 4593612"/>
                <a:gd name="connsiteY3273" fmla="*/ 649807 h 1838931"/>
                <a:gd name="connsiteX3274" fmla="*/ 837536 w 4593612"/>
                <a:gd name="connsiteY3274" fmla="*/ 645901 h 1838931"/>
                <a:gd name="connsiteX3275" fmla="*/ 826471 w 4593612"/>
                <a:gd name="connsiteY3275" fmla="*/ 638416 h 1838931"/>
                <a:gd name="connsiteX3276" fmla="*/ 807269 w 4593612"/>
                <a:gd name="connsiteY3276" fmla="*/ 626049 h 1838931"/>
                <a:gd name="connsiteX3277" fmla="*/ 796529 w 4593612"/>
                <a:gd name="connsiteY3277" fmla="*/ 610102 h 1838931"/>
                <a:gd name="connsiteX3278" fmla="*/ 786440 w 4593612"/>
                <a:gd name="connsiteY3278" fmla="*/ 592527 h 1838931"/>
                <a:gd name="connsiteX3279" fmla="*/ 777653 w 4593612"/>
                <a:gd name="connsiteY3279" fmla="*/ 588622 h 1838931"/>
                <a:gd name="connsiteX3280" fmla="*/ 783836 w 4593612"/>
                <a:gd name="connsiteY3280" fmla="*/ 584716 h 1838931"/>
                <a:gd name="connsiteX3281" fmla="*/ 787091 w 4593612"/>
                <a:gd name="connsiteY3281" fmla="*/ 575604 h 1838931"/>
                <a:gd name="connsiteX3282" fmla="*/ 782534 w 4593612"/>
                <a:gd name="connsiteY3282" fmla="*/ 569094 h 1838931"/>
                <a:gd name="connsiteX3283" fmla="*/ 784162 w 4593612"/>
                <a:gd name="connsiteY3283" fmla="*/ 563562 h 1838931"/>
                <a:gd name="connsiteX3284" fmla="*/ 776351 w 4593612"/>
                <a:gd name="connsiteY3284" fmla="*/ 560958 h 1838931"/>
                <a:gd name="connsiteX3285" fmla="*/ 785464 w 4593612"/>
                <a:gd name="connsiteY3285" fmla="*/ 558680 h 1838931"/>
                <a:gd name="connsiteX3286" fmla="*/ 779605 w 4593612"/>
                <a:gd name="connsiteY3286" fmla="*/ 554124 h 1838931"/>
                <a:gd name="connsiteX3287" fmla="*/ 787091 w 4593612"/>
                <a:gd name="connsiteY3287" fmla="*/ 554449 h 1838931"/>
                <a:gd name="connsiteX3288" fmla="*/ 791647 w 4593612"/>
                <a:gd name="connsiteY3288" fmla="*/ 549567 h 1838931"/>
                <a:gd name="connsiteX3289" fmla="*/ 795227 w 4593612"/>
                <a:gd name="connsiteY3289" fmla="*/ 548265 h 1838931"/>
                <a:gd name="connsiteX3290" fmla="*/ 786765 w 4593612"/>
                <a:gd name="connsiteY3290" fmla="*/ 543384 h 1838931"/>
                <a:gd name="connsiteX3291" fmla="*/ 803038 w 4593612"/>
                <a:gd name="connsiteY3291" fmla="*/ 541756 h 1838931"/>
                <a:gd name="connsiteX3292" fmla="*/ 804665 w 4593612"/>
                <a:gd name="connsiteY3292" fmla="*/ 535898 h 1838931"/>
                <a:gd name="connsiteX3293" fmla="*/ 790020 w 4593612"/>
                <a:gd name="connsiteY3293" fmla="*/ 534922 h 1838931"/>
                <a:gd name="connsiteX3294" fmla="*/ 791973 w 4593612"/>
                <a:gd name="connsiteY3294" fmla="*/ 532318 h 1838931"/>
                <a:gd name="connsiteX3295" fmla="*/ 805641 w 4593612"/>
                <a:gd name="connsiteY3295" fmla="*/ 530691 h 1838931"/>
                <a:gd name="connsiteX3296" fmla="*/ 796203 w 4593612"/>
                <a:gd name="connsiteY3296" fmla="*/ 527436 h 1838931"/>
                <a:gd name="connsiteX3297" fmla="*/ 811174 w 4593612"/>
                <a:gd name="connsiteY3297" fmla="*/ 523206 h 1838931"/>
                <a:gd name="connsiteX3298" fmla="*/ 789043 w 4593612"/>
                <a:gd name="connsiteY3298" fmla="*/ 518324 h 1838931"/>
                <a:gd name="connsiteX3299" fmla="*/ 773747 w 4593612"/>
                <a:gd name="connsiteY3299" fmla="*/ 516046 h 1838931"/>
                <a:gd name="connsiteX3300" fmla="*/ 752267 w 4593612"/>
                <a:gd name="connsiteY3300" fmla="*/ 516046 h 1838931"/>
                <a:gd name="connsiteX3301" fmla="*/ 737622 w 4593612"/>
                <a:gd name="connsiteY3301" fmla="*/ 517998 h 1838931"/>
                <a:gd name="connsiteX3302" fmla="*/ 723627 w 4593612"/>
                <a:gd name="connsiteY3302" fmla="*/ 519626 h 1838931"/>
                <a:gd name="connsiteX3303" fmla="*/ 723627 w 4593612"/>
                <a:gd name="connsiteY3303" fmla="*/ 519626 h 1838931"/>
                <a:gd name="connsiteX3304" fmla="*/ 878543 w 4593612"/>
                <a:gd name="connsiteY3304" fmla="*/ 663476 h 1838931"/>
                <a:gd name="connsiteX3305" fmla="*/ 871709 w 4593612"/>
                <a:gd name="connsiteY3305" fmla="*/ 668032 h 1838931"/>
                <a:gd name="connsiteX3306" fmla="*/ 878543 w 4593612"/>
                <a:gd name="connsiteY3306" fmla="*/ 673890 h 1838931"/>
                <a:gd name="connsiteX3307" fmla="*/ 870407 w 4593612"/>
                <a:gd name="connsiteY3307" fmla="*/ 675843 h 1838931"/>
                <a:gd name="connsiteX3308" fmla="*/ 872359 w 4593612"/>
                <a:gd name="connsiteY3308" fmla="*/ 683003 h 1838931"/>
                <a:gd name="connsiteX3309" fmla="*/ 879194 w 4593612"/>
                <a:gd name="connsiteY3309" fmla="*/ 686258 h 1838931"/>
                <a:gd name="connsiteX3310" fmla="*/ 883750 w 4593612"/>
                <a:gd name="connsiteY3310" fmla="*/ 691139 h 1838931"/>
                <a:gd name="connsiteX3311" fmla="*/ 887330 w 4593612"/>
                <a:gd name="connsiteY3311" fmla="*/ 688210 h 1838931"/>
                <a:gd name="connsiteX3312" fmla="*/ 899698 w 4593612"/>
                <a:gd name="connsiteY3312" fmla="*/ 693418 h 1838931"/>
                <a:gd name="connsiteX3313" fmla="*/ 899372 w 4593612"/>
                <a:gd name="connsiteY3313" fmla="*/ 697974 h 1838931"/>
                <a:gd name="connsiteX3314" fmla="*/ 909136 w 4593612"/>
                <a:gd name="connsiteY3314" fmla="*/ 698625 h 1838931"/>
                <a:gd name="connsiteX3315" fmla="*/ 919550 w 4593612"/>
                <a:gd name="connsiteY3315" fmla="*/ 696021 h 1838931"/>
                <a:gd name="connsiteX3316" fmla="*/ 920527 w 4593612"/>
                <a:gd name="connsiteY3316" fmla="*/ 686258 h 1838931"/>
                <a:gd name="connsiteX3317" fmla="*/ 904579 w 4593612"/>
                <a:gd name="connsiteY3317" fmla="*/ 674867 h 1838931"/>
                <a:gd name="connsiteX3318" fmla="*/ 887981 w 4593612"/>
                <a:gd name="connsiteY3318" fmla="*/ 662500 h 1838931"/>
                <a:gd name="connsiteX3319" fmla="*/ 878543 w 4593612"/>
                <a:gd name="connsiteY3319" fmla="*/ 663476 h 1838931"/>
                <a:gd name="connsiteX3320" fmla="*/ 878543 w 4593612"/>
                <a:gd name="connsiteY3320" fmla="*/ 663476 h 1838931"/>
                <a:gd name="connsiteX3321" fmla="*/ 1204972 w 4593612"/>
                <a:gd name="connsiteY3321" fmla="*/ 504655 h 1838931"/>
                <a:gd name="connsiteX3322" fmla="*/ 1190327 w 4593612"/>
                <a:gd name="connsiteY3322" fmla="*/ 511489 h 1838931"/>
                <a:gd name="connsiteX3323" fmla="*/ 1189676 w 4593612"/>
                <a:gd name="connsiteY3323" fmla="*/ 523856 h 1838931"/>
                <a:gd name="connsiteX3324" fmla="*/ 1193257 w 4593612"/>
                <a:gd name="connsiteY3324" fmla="*/ 527436 h 1838931"/>
                <a:gd name="connsiteX3325" fmla="*/ 1201718 w 4593612"/>
                <a:gd name="connsiteY3325" fmla="*/ 526460 h 1838931"/>
                <a:gd name="connsiteX3326" fmla="*/ 1215062 w 4593612"/>
                <a:gd name="connsiteY3326" fmla="*/ 525158 h 1838931"/>
                <a:gd name="connsiteX3327" fmla="*/ 1226778 w 4593612"/>
                <a:gd name="connsiteY3327" fmla="*/ 520927 h 1838931"/>
                <a:gd name="connsiteX3328" fmla="*/ 1237844 w 4593612"/>
                <a:gd name="connsiteY3328" fmla="*/ 518975 h 1838931"/>
                <a:gd name="connsiteX3329" fmla="*/ 1233287 w 4593612"/>
                <a:gd name="connsiteY3329" fmla="*/ 513117 h 1838931"/>
                <a:gd name="connsiteX3330" fmla="*/ 1225476 w 4593612"/>
                <a:gd name="connsiteY3330" fmla="*/ 513767 h 1838931"/>
                <a:gd name="connsiteX3331" fmla="*/ 1223523 w 4593612"/>
                <a:gd name="connsiteY3331" fmla="*/ 507258 h 1838931"/>
                <a:gd name="connsiteX3332" fmla="*/ 1227754 w 4593612"/>
                <a:gd name="connsiteY3332" fmla="*/ 504980 h 1838931"/>
                <a:gd name="connsiteX3333" fmla="*/ 1219293 w 4593612"/>
                <a:gd name="connsiteY3333" fmla="*/ 502702 h 1838931"/>
                <a:gd name="connsiteX3334" fmla="*/ 1204972 w 4593612"/>
                <a:gd name="connsiteY3334" fmla="*/ 504655 h 1838931"/>
                <a:gd name="connsiteX3335" fmla="*/ 1204972 w 4593612"/>
                <a:gd name="connsiteY3335" fmla="*/ 504655 h 1838931"/>
                <a:gd name="connsiteX3336" fmla="*/ 1461756 w 4593612"/>
                <a:gd name="connsiteY3336" fmla="*/ 56506 h 1838931"/>
                <a:gd name="connsiteX3337" fmla="*/ 1477702 w 4593612"/>
                <a:gd name="connsiteY3337" fmla="*/ 58784 h 1838931"/>
                <a:gd name="connsiteX3338" fmla="*/ 1485839 w 4593612"/>
                <a:gd name="connsiteY3338" fmla="*/ 61387 h 1838931"/>
                <a:gd name="connsiteX3339" fmla="*/ 1475424 w 4593612"/>
                <a:gd name="connsiteY3339" fmla="*/ 67571 h 1838931"/>
                <a:gd name="connsiteX3340" fmla="*/ 1453944 w 4593612"/>
                <a:gd name="connsiteY3340" fmla="*/ 69198 h 1838931"/>
                <a:gd name="connsiteX3341" fmla="*/ 1443204 w 4593612"/>
                <a:gd name="connsiteY3341" fmla="*/ 66269 h 1838931"/>
                <a:gd name="connsiteX3342" fmla="*/ 1451015 w 4593612"/>
                <a:gd name="connsiteY3342" fmla="*/ 58458 h 1838931"/>
                <a:gd name="connsiteX3343" fmla="*/ 1461756 w 4593612"/>
                <a:gd name="connsiteY3343" fmla="*/ 56506 h 1838931"/>
                <a:gd name="connsiteX3344" fmla="*/ 1461756 w 4593612"/>
                <a:gd name="connsiteY3344" fmla="*/ 56506 h 1838931"/>
                <a:gd name="connsiteX3345" fmla="*/ 1803482 w 4593612"/>
                <a:gd name="connsiteY3345" fmla="*/ 118667 h 1838931"/>
                <a:gd name="connsiteX3346" fmla="*/ 1816825 w 4593612"/>
                <a:gd name="connsiteY3346" fmla="*/ 119969 h 1838931"/>
                <a:gd name="connsiteX3347" fmla="*/ 1833097 w 4593612"/>
                <a:gd name="connsiteY3347" fmla="*/ 120620 h 1838931"/>
                <a:gd name="connsiteX3348" fmla="*/ 1843187 w 4593612"/>
                <a:gd name="connsiteY3348" fmla="*/ 122573 h 1838931"/>
                <a:gd name="connsiteX3349" fmla="*/ 1858157 w 4593612"/>
                <a:gd name="connsiteY3349" fmla="*/ 127780 h 1838931"/>
                <a:gd name="connsiteX3350" fmla="*/ 1844814 w 4593612"/>
                <a:gd name="connsiteY3350" fmla="*/ 134614 h 1838931"/>
                <a:gd name="connsiteX3351" fmla="*/ 1835375 w 4593612"/>
                <a:gd name="connsiteY3351" fmla="*/ 140798 h 1838931"/>
                <a:gd name="connsiteX3352" fmla="*/ 1820079 w 4593612"/>
                <a:gd name="connsiteY3352" fmla="*/ 142425 h 1838931"/>
                <a:gd name="connsiteX3353" fmla="*/ 1809339 w 4593612"/>
                <a:gd name="connsiteY3353" fmla="*/ 141774 h 1838931"/>
                <a:gd name="connsiteX3354" fmla="*/ 1809014 w 4593612"/>
                <a:gd name="connsiteY3354" fmla="*/ 132662 h 1838931"/>
                <a:gd name="connsiteX3355" fmla="*/ 1792741 w 4593612"/>
                <a:gd name="connsiteY3355" fmla="*/ 132336 h 1838931"/>
                <a:gd name="connsiteX3356" fmla="*/ 1784279 w 4593612"/>
                <a:gd name="connsiteY3356" fmla="*/ 130058 h 1838931"/>
                <a:gd name="connsiteX3357" fmla="*/ 1781676 w 4593612"/>
                <a:gd name="connsiteY3357" fmla="*/ 120945 h 1838931"/>
                <a:gd name="connsiteX3358" fmla="*/ 1776143 w 4593612"/>
                <a:gd name="connsiteY3358" fmla="*/ 118016 h 1838931"/>
                <a:gd name="connsiteX3359" fmla="*/ 1789161 w 4593612"/>
                <a:gd name="connsiteY3359" fmla="*/ 118342 h 1838931"/>
                <a:gd name="connsiteX3360" fmla="*/ 1803482 w 4593612"/>
                <a:gd name="connsiteY3360" fmla="*/ 118667 h 1838931"/>
                <a:gd name="connsiteX3361" fmla="*/ 1803482 w 4593612"/>
                <a:gd name="connsiteY3361" fmla="*/ 118667 h 1838931"/>
                <a:gd name="connsiteX3362" fmla="*/ 1774191 w 4593612"/>
                <a:gd name="connsiteY3362" fmla="*/ 40884 h 1838931"/>
                <a:gd name="connsiteX3363" fmla="*/ 1790463 w 4593612"/>
                <a:gd name="connsiteY3363" fmla="*/ 42186 h 1838931"/>
                <a:gd name="connsiteX3364" fmla="*/ 1796972 w 4593612"/>
                <a:gd name="connsiteY3364" fmla="*/ 47393 h 1838931"/>
                <a:gd name="connsiteX3365" fmla="*/ 1780374 w 4593612"/>
                <a:gd name="connsiteY3365" fmla="*/ 48044 h 1838931"/>
                <a:gd name="connsiteX3366" fmla="*/ 1765403 w 4593612"/>
                <a:gd name="connsiteY3366" fmla="*/ 50322 h 1838931"/>
                <a:gd name="connsiteX3367" fmla="*/ 1753036 w 4593612"/>
                <a:gd name="connsiteY3367" fmla="*/ 49020 h 1838931"/>
                <a:gd name="connsiteX3368" fmla="*/ 1751734 w 4593612"/>
                <a:gd name="connsiteY3368" fmla="*/ 44789 h 1838931"/>
                <a:gd name="connsiteX3369" fmla="*/ 1756291 w 4593612"/>
                <a:gd name="connsiteY3369" fmla="*/ 41209 h 1838931"/>
                <a:gd name="connsiteX3370" fmla="*/ 1774191 w 4593612"/>
                <a:gd name="connsiteY3370" fmla="*/ 40884 h 1838931"/>
                <a:gd name="connsiteX3371" fmla="*/ 1774191 w 4593612"/>
                <a:gd name="connsiteY3371" fmla="*/ 40884 h 1838931"/>
                <a:gd name="connsiteX3372" fmla="*/ 1881590 w 4593612"/>
                <a:gd name="connsiteY3372" fmla="*/ 49020 h 1838931"/>
                <a:gd name="connsiteX3373" fmla="*/ 1894608 w 4593612"/>
                <a:gd name="connsiteY3373" fmla="*/ 45766 h 1838931"/>
                <a:gd name="connsiteX3374" fmla="*/ 1896886 w 4593612"/>
                <a:gd name="connsiteY3374" fmla="*/ 42511 h 1838931"/>
                <a:gd name="connsiteX3375" fmla="*/ 1896561 w 4593612"/>
                <a:gd name="connsiteY3375" fmla="*/ 37955 h 1838931"/>
                <a:gd name="connsiteX3376" fmla="*/ 1909905 w 4593612"/>
                <a:gd name="connsiteY3376" fmla="*/ 38606 h 1838931"/>
                <a:gd name="connsiteX3377" fmla="*/ 1923248 w 4593612"/>
                <a:gd name="connsiteY3377" fmla="*/ 42186 h 1838931"/>
                <a:gd name="connsiteX3378" fmla="*/ 1948308 w 4593612"/>
                <a:gd name="connsiteY3378" fmla="*/ 57482 h 1838931"/>
                <a:gd name="connsiteX3379" fmla="*/ 1965557 w 4593612"/>
                <a:gd name="connsiteY3379" fmla="*/ 69524 h 1838931"/>
                <a:gd name="connsiteX3380" fmla="*/ 1974995 w 4593612"/>
                <a:gd name="connsiteY3380" fmla="*/ 77009 h 1838931"/>
                <a:gd name="connsiteX3381" fmla="*/ 1960675 w 4593612"/>
                <a:gd name="connsiteY3381" fmla="*/ 79613 h 1838931"/>
                <a:gd name="connsiteX3382" fmla="*/ 1950586 w 4593612"/>
                <a:gd name="connsiteY3382" fmla="*/ 80589 h 1838931"/>
                <a:gd name="connsiteX3383" fmla="*/ 1949935 w 4593612"/>
                <a:gd name="connsiteY3383" fmla="*/ 87424 h 1838931"/>
                <a:gd name="connsiteX3384" fmla="*/ 1954492 w 4593612"/>
                <a:gd name="connsiteY3384" fmla="*/ 94258 h 1838931"/>
                <a:gd name="connsiteX3385" fmla="*/ 1953515 w 4593612"/>
                <a:gd name="connsiteY3385" fmla="*/ 102395 h 1838931"/>
                <a:gd name="connsiteX3386" fmla="*/ 1951888 w 4593612"/>
                <a:gd name="connsiteY3386" fmla="*/ 106625 h 1838931"/>
                <a:gd name="connsiteX3387" fmla="*/ 1935615 w 4593612"/>
                <a:gd name="connsiteY3387" fmla="*/ 106951 h 1838931"/>
                <a:gd name="connsiteX3388" fmla="*/ 1914786 w 4593612"/>
                <a:gd name="connsiteY3388" fmla="*/ 107276 h 1838931"/>
                <a:gd name="connsiteX3389" fmla="*/ 1896886 w 4593612"/>
                <a:gd name="connsiteY3389" fmla="*/ 109229 h 1838931"/>
                <a:gd name="connsiteX3390" fmla="*/ 1880288 w 4593612"/>
                <a:gd name="connsiteY3390" fmla="*/ 115087 h 1838931"/>
                <a:gd name="connsiteX3391" fmla="*/ 1858157 w 4593612"/>
                <a:gd name="connsiteY3391" fmla="*/ 120620 h 1838931"/>
                <a:gd name="connsiteX3392" fmla="*/ 1831145 w 4593612"/>
                <a:gd name="connsiteY3392" fmla="*/ 113460 h 1838931"/>
                <a:gd name="connsiteX3393" fmla="*/ 1835050 w 4593612"/>
                <a:gd name="connsiteY3393" fmla="*/ 110531 h 1838931"/>
                <a:gd name="connsiteX3394" fmla="*/ 1828215 w 4593612"/>
                <a:gd name="connsiteY3394" fmla="*/ 105975 h 1838931"/>
                <a:gd name="connsiteX3395" fmla="*/ 1847092 w 4593612"/>
                <a:gd name="connsiteY3395" fmla="*/ 104998 h 1838931"/>
                <a:gd name="connsiteX3396" fmla="*/ 1844163 w 4593612"/>
                <a:gd name="connsiteY3396" fmla="*/ 100116 h 1838931"/>
                <a:gd name="connsiteX3397" fmla="*/ 1829843 w 4593612"/>
                <a:gd name="connsiteY3397" fmla="*/ 100442 h 1838931"/>
                <a:gd name="connsiteX3398" fmla="*/ 1802830 w 4593612"/>
                <a:gd name="connsiteY3398" fmla="*/ 101093 h 1838931"/>
                <a:gd name="connsiteX3399" fmla="*/ 1798925 w 4593612"/>
                <a:gd name="connsiteY3399" fmla="*/ 99465 h 1838931"/>
                <a:gd name="connsiteX3400" fmla="*/ 1806085 w 4593612"/>
                <a:gd name="connsiteY3400" fmla="*/ 96536 h 1838931"/>
                <a:gd name="connsiteX3401" fmla="*/ 1812594 w 4593612"/>
                <a:gd name="connsiteY3401" fmla="*/ 96211 h 1838931"/>
                <a:gd name="connsiteX3402" fmla="*/ 1812594 w 4593612"/>
                <a:gd name="connsiteY3402" fmla="*/ 92305 h 1838931"/>
                <a:gd name="connsiteX3403" fmla="*/ 1825612 w 4593612"/>
                <a:gd name="connsiteY3403" fmla="*/ 90027 h 1838931"/>
                <a:gd name="connsiteX3404" fmla="*/ 1832447 w 4593612"/>
                <a:gd name="connsiteY3404" fmla="*/ 87424 h 1838931"/>
                <a:gd name="connsiteX3405" fmla="*/ 1833748 w 4593612"/>
                <a:gd name="connsiteY3405" fmla="*/ 80264 h 1838931"/>
                <a:gd name="connsiteX3406" fmla="*/ 1825612 w 4593612"/>
                <a:gd name="connsiteY3406" fmla="*/ 71802 h 1838931"/>
                <a:gd name="connsiteX3407" fmla="*/ 1829192 w 4593612"/>
                <a:gd name="connsiteY3407" fmla="*/ 64967 h 1838931"/>
                <a:gd name="connsiteX3408" fmla="*/ 1843837 w 4593612"/>
                <a:gd name="connsiteY3408" fmla="*/ 62038 h 1838931"/>
                <a:gd name="connsiteX3409" fmla="*/ 1840909 w 4593612"/>
                <a:gd name="connsiteY3409" fmla="*/ 57482 h 1838931"/>
                <a:gd name="connsiteX3410" fmla="*/ 1860761 w 4593612"/>
                <a:gd name="connsiteY3410" fmla="*/ 53902 h 1838931"/>
                <a:gd name="connsiteX3411" fmla="*/ 1881590 w 4593612"/>
                <a:gd name="connsiteY3411" fmla="*/ 49020 h 1838931"/>
                <a:gd name="connsiteX3412" fmla="*/ 1881590 w 4593612"/>
                <a:gd name="connsiteY3412" fmla="*/ 49020 h 1838931"/>
                <a:gd name="connsiteX3413" fmla="*/ 1993872 w 4593612"/>
                <a:gd name="connsiteY3413" fmla="*/ 123224 h 1838931"/>
                <a:gd name="connsiteX3414" fmla="*/ 2009168 w 4593612"/>
                <a:gd name="connsiteY3414" fmla="*/ 119318 h 1838931"/>
                <a:gd name="connsiteX3415" fmla="*/ 2022837 w 4593612"/>
                <a:gd name="connsiteY3415" fmla="*/ 126804 h 1838931"/>
                <a:gd name="connsiteX3416" fmla="*/ 2034878 w 4593612"/>
                <a:gd name="connsiteY3416" fmla="*/ 132987 h 1838931"/>
                <a:gd name="connsiteX3417" fmla="*/ 2027718 w 4593612"/>
                <a:gd name="connsiteY3417" fmla="*/ 142100 h 1838931"/>
                <a:gd name="connsiteX3418" fmla="*/ 2027068 w 4593612"/>
                <a:gd name="connsiteY3418" fmla="*/ 155118 h 1838931"/>
                <a:gd name="connsiteX3419" fmla="*/ 2022511 w 4593612"/>
                <a:gd name="connsiteY3419" fmla="*/ 164231 h 1838931"/>
                <a:gd name="connsiteX3420" fmla="*/ 2007541 w 4593612"/>
                <a:gd name="connsiteY3420" fmla="*/ 165858 h 1838931"/>
                <a:gd name="connsiteX3421" fmla="*/ 2014375 w 4593612"/>
                <a:gd name="connsiteY3421" fmla="*/ 172692 h 1838931"/>
                <a:gd name="connsiteX3422" fmla="*/ 2029020 w 4593612"/>
                <a:gd name="connsiteY3422" fmla="*/ 178225 h 1838931"/>
                <a:gd name="connsiteX3423" fmla="*/ 2031624 w 4593612"/>
                <a:gd name="connsiteY3423" fmla="*/ 187663 h 1838931"/>
                <a:gd name="connsiteX3424" fmla="*/ 2014700 w 4593612"/>
                <a:gd name="connsiteY3424" fmla="*/ 195149 h 1838931"/>
                <a:gd name="connsiteX3425" fmla="*/ 1981504 w 4593612"/>
                <a:gd name="connsiteY3425" fmla="*/ 197427 h 1838931"/>
                <a:gd name="connsiteX3426" fmla="*/ 1963929 w 4593612"/>
                <a:gd name="connsiteY3426" fmla="*/ 194498 h 1838931"/>
                <a:gd name="connsiteX3427" fmla="*/ 1942124 w 4593612"/>
                <a:gd name="connsiteY3427" fmla="*/ 184083 h 1838931"/>
                <a:gd name="connsiteX3428" fmla="*/ 1912508 w 4593612"/>
                <a:gd name="connsiteY3428" fmla="*/ 184083 h 1838931"/>
                <a:gd name="connsiteX3429" fmla="*/ 1909579 w 4593612"/>
                <a:gd name="connsiteY3429" fmla="*/ 178551 h 1838931"/>
                <a:gd name="connsiteX3430" fmla="*/ 1889727 w 4593612"/>
                <a:gd name="connsiteY3430" fmla="*/ 180503 h 1838931"/>
                <a:gd name="connsiteX3431" fmla="*/ 1883868 w 4593612"/>
                <a:gd name="connsiteY3431" fmla="*/ 176923 h 1838931"/>
                <a:gd name="connsiteX3432" fmla="*/ 1883218 w 4593612"/>
                <a:gd name="connsiteY3432" fmla="*/ 172042 h 1838931"/>
                <a:gd name="connsiteX3433" fmla="*/ 1875732 w 4593612"/>
                <a:gd name="connsiteY3433" fmla="*/ 168787 h 1838931"/>
                <a:gd name="connsiteX3434" fmla="*/ 1875081 w 4593612"/>
                <a:gd name="connsiteY3434" fmla="*/ 157071 h 1838931"/>
                <a:gd name="connsiteX3435" fmla="*/ 1863690 w 4593612"/>
                <a:gd name="connsiteY3435" fmla="*/ 155769 h 1838931"/>
                <a:gd name="connsiteX3436" fmla="*/ 1864992 w 4593612"/>
                <a:gd name="connsiteY3436" fmla="*/ 152189 h 1838931"/>
                <a:gd name="connsiteX3437" fmla="*/ 1858809 w 4593612"/>
                <a:gd name="connsiteY3437" fmla="*/ 147958 h 1838931"/>
                <a:gd name="connsiteX3438" fmla="*/ 1841884 w 4593612"/>
                <a:gd name="connsiteY3438" fmla="*/ 156094 h 1838931"/>
                <a:gd name="connsiteX3439" fmla="*/ 1834725 w 4593612"/>
                <a:gd name="connsiteY3439" fmla="*/ 148609 h 1838931"/>
                <a:gd name="connsiteX3440" fmla="*/ 1846115 w 4593612"/>
                <a:gd name="connsiteY3440" fmla="*/ 150236 h 1838931"/>
                <a:gd name="connsiteX3441" fmla="*/ 1864666 w 4593612"/>
                <a:gd name="connsiteY3441" fmla="*/ 137869 h 1838931"/>
                <a:gd name="connsiteX3442" fmla="*/ 1874105 w 4593612"/>
                <a:gd name="connsiteY3442" fmla="*/ 135265 h 1838931"/>
                <a:gd name="connsiteX3443" fmla="*/ 1879311 w 4593612"/>
                <a:gd name="connsiteY3443" fmla="*/ 134940 h 1838931"/>
                <a:gd name="connsiteX3444" fmla="*/ 1875732 w 4593612"/>
                <a:gd name="connsiteY3444" fmla="*/ 127780 h 1838931"/>
                <a:gd name="connsiteX3445" fmla="*/ 1880614 w 4593612"/>
                <a:gd name="connsiteY3445" fmla="*/ 122898 h 1838931"/>
                <a:gd name="connsiteX3446" fmla="*/ 1887774 w 4593612"/>
                <a:gd name="connsiteY3446" fmla="*/ 120620 h 1838931"/>
                <a:gd name="connsiteX3447" fmla="*/ 1893632 w 4593612"/>
                <a:gd name="connsiteY3447" fmla="*/ 116389 h 1838931"/>
                <a:gd name="connsiteX3448" fmla="*/ 1902093 w 4593612"/>
                <a:gd name="connsiteY3448" fmla="*/ 120945 h 1838931"/>
                <a:gd name="connsiteX3449" fmla="*/ 1910555 w 4593612"/>
                <a:gd name="connsiteY3449" fmla="*/ 114436 h 1838931"/>
                <a:gd name="connsiteX3450" fmla="*/ 1926828 w 4593612"/>
                <a:gd name="connsiteY3450" fmla="*/ 116389 h 1838931"/>
                <a:gd name="connsiteX3451" fmla="*/ 1959373 w 4593612"/>
                <a:gd name="connsiteY3451" fmla="*/ 113134 h 1838931"/>
                <a:gd name="connsiteX3452" fmla="*/ 1969137 w 4593612"/>
                <a:gd name="connsiteY3452" fmla="*/ 113460 h 1838931"/>
                <a:gd name="connsiteX3453" fmla="*/ 1977924 w 4593612"/>
                <a:gd name="connsiteY3453" fmla="*/ 116714 h 1838931"/>
                <a:gd name="connsiteX3454" fmla="*/ 1973368 w 4593612"/>
                <a:gd name="connsiteY3454" fmla="*/ 122898 h 1838931"/>
                <a:gd name="connsiteX3455" fmla="*/ 1964581 w 4593612"/>
                <a:gd name="connsiteY3455" fmla="*/ 131685 h 1838931"/>
                <a:gd name="connsiteX3456" fmla="*/ 1958397 w 4593612"/>
                <a:gd name="connsiteY3456" fmla="*/ 137869 h 1838931"/>
                <a:gd name="connsiteX3457" fmla="*/ 1970113 w 4593612"/>
                <a:gd name="connsiteY3457" fmla="*/ 136893 h 1838931"/>
                <a:gd name="connsiteX3458" fmla="*/ 1977924 w 4593612"/>
                <a:gd name="connsiteY3458" fmla="*/ 127780 h 1838931"/>
                <a:gd name="connsiteX3459" fmla="*/ 1993872 w 4593612"/>
                <a:gd name="connsiteY3459" fmla="*/ 123224 h 1838931"/>
                <a:gd name="connsiteX3460" fmla="*/ 1993872 w 4593612"/>
                <a:gd name="connsiteY3460" fmla="*/ 123224 h 1838931"/>
                <a:gd name="connsiteX3461" fmla="*/ 2077187 w 4593612"/>
                <a:gd name="connsiteY3461" fmla="*/ 162278 h 1838931"/>
                <a:gd name="connsiteX3462" fmla="*/ 2071329 w 4593612"/>
                <a:gd name="connsiteY3462" fmla="*/ 168462 h 1838931"/>
                <a:gd name="connsiteX3463" fmla="*/ 2069051 w 4593612"/>
                <a:gd name="connsiteY3463" fmla="*/ 178225 h 1838931"/>
                <a:gd name="connsiteX3464" fmla="*/ 2079140 w 4593612"/>
                <a:gd name="connsiteY3464" fmla="*/ 184409 h 1838931"/>
                <a:gd name="connsiteX3465" fmla="*/ 2062217 w 4593612"/>
                <a:gd name="connsiteY3465" fmla="*/ 183758 h 1838931"/>
                <a:gd name="connsiteX3466" fmla="*/ 2058637 w 4593612"/>
                <a:gd name="connsiteY3466" fmla="*/ 193521 h 1838931"/>
                <a:gd name="connsiteX3467" fmla="*/ 2068400 w 4593612"/>
                <a:gd name="connsiteY3467" fmla="*/ 198403 h 1838931"/>
                <a:gd name="connsiteX3468" fmla="*/ 2048547 w 4593612"/>
                <a:gd name="connsiteY3468" fmla="*/ 197752 h 1838931"/>
                <a:gd name="connsiteX3469" fmla="*/ 2040086 w 4593612"/>
                <a:gd name="connsiteY3469" fmla="*/ 206214 h 1838931"/>
                <a:gd name="connsiteX3470" fmla="*/ 2033251 w 4593612"/>
                <a:gd name="connsiteY3470" fmla="*/ 219558 h 1838931"/>
                <a:gd name="connsiteX3471" fmla="*/ 2030322 w 4593612"/>
                <a:gd name="connsiteY3471" fmla="*/ 228996 h 1838931"/>
                <a:gd name="connsiteX3472" fmla="*/ 2017629 w 4593612"/>
                <a:gd name="connsiteY3472" fmla="*/ 242014 h 1838931"/>
                <a:gd name="connsiteX3473" fmla="*/ 2022837 w 4593612"/>
                <a:gd name="connsiteY3473" fmla="*/ 247872 h 1838931"/>
                <a:gd name="connsiteX3474" fmla="*/ 2036181 w 4593612"/>
                <a:gd name="connsiteY3474" fmla="*/ 247221 h 1838931"/>
                <a:gd name="connsiteX3475" fmla="*/ 2070353 w 4593612"/>
                <a:gd name="connsiteY3475" fmla="*/ 235830 h 1838931"/>
                <a:gd name="connsiteX3476" fmla="*/ 2100946 w 4593612"/>
                <a:gd name="connsiteY3476" fmla="*/ 231925 h 1838931"/>
                <a:gd name="connsiteX3477" fmla="*/ 2112662 w 4593612"/>
                <a:gd name="connsiteY3477" fmla="*/ 238109 h 1838931"/>
                <a:gd name="connsiteX3478" fmla="*/ 2119171 w 4593612"/>
                <a:gd name="connsiteY3478" fmla="*/ 230298 h 1838931"/>
                <a:gd name="connsiteX3479" fmla="*/ 2147160 w 4593612"/>
                <a:gd name="connsiteY3479" fmla="*/ 227369 h 1838931"/>
                <a:gd name="connsiteX3480" fmla="*/ 2170918 w 4593612"/>
                <a:gd name="connsiteY3480" fmla="*/ 225090 h 1838931"/>
                <a:gd name="connsiteX3481" fmla="*/ 2187191 w 4593612"/>
                <a:gd name="connsiteY3481" fmla="*/ 213700 h 1838931"/>
                <a:gd name="connsiteX3482" fmla="*/ 2187516 w 4593612"/>
                <a:gd name="connsiteY3482" fmla="*/ 207190 h 1838931"/>
                <a:gd name="connsiteX3483" fmla="*/ 2180682 w 4593612"/>
                <a:gd name="connsiteY3483" fmla="*/ 195474 h 1838931"/>
                <a:gd name="connsiteX3484" fmla="*/ 2159853 w 4593612"/>
                <a:gd name="connsiteY3484" fmla="*/ 195800 h 1838931"/>
                <a:gd name="connsiteX3485" fmla="*/ 2162131 w 4593612"/>
                <a:gd name="connsiteY3485" fmla="*/ 188965 h 1838931"/>
                <a:gd name="connsiteX3486" fmla="*/ 2149764 w 4593612"/>
                <a:gd name="connsiteY3486" fmla="*/ 184083 h 1838931"/>
                <a:gd name="connsiteX3487" fmla="*/ 2146509 w 4593612"/>
                <a:gd name="connsiteY3487" fmla="*/ 175947 h 1838931"/>
                <a:gd name="connsiteX3488" fmla="*/ 2136420 w 4593612"/>
                <a:gd name="connsiteY3488" fmla="*/ 172692 h 1838931"/>
                <a:gd name="connsiteX3489" fmla="*/ 2109082 w 4593612"/>
                <a:gd name="connsiteY3489" fmla="*/ 180829 h 1838931"/>
                <a:gd name="connsiteX3490" fmla="*/ 2113964 w 4593612"/>
                <a:gd name="connsiteY3490" fmla="*/ 169438 h 1838931"/>
                <a:gd name="connsiteX3491" fmla="*/ 2121774 w 4593612"/>
                <a:gd name="connsiteY3491" fmla="*/ 164882 h 1838931"/>
                <a:gd name="connsiteX3492" fmla="*/ 2108105 w 4593612"/>
                <a:gd name="connsiteY3492" fmla="*/ 160976 h 1838931"/>
                <a:gd name="connsiteX3493" fmla="*/ 2098993 w 4593612"/>
                <a:gd name="connsiteY3493" fmla="*/ 157396 h 1838931"/>
                <a:gd name="connsiteX3494" fmla="*/ 2094111 w 4593612"/>
                <a:gd name="connsiteY3494" fmla="*/ 167485 h 1838931"/>
                <a:gd name="connsiteX3495" fmla="*/ 2084673 w 4593612"/>
                <a:gd name="connsiteY3495" fmla="*/ 160651 h 1838931"/>
                <a:gd name="connsiteX3496" fmla="*/ 2077187 w 4593612"/>
                <a:gd name="connsiteY3496" fmla="*/ 162278 h 1838931"/>
                <a:gd name="connsiteX3497" fmla="*/ 2077187 w 4593612"/>
                <a:gd name="connsiteY3497" fmla="*/ 162278 h 1838931"/>
                <a:gd name="connsiteX3498" fmla="*/ 2377581 w 4593612"/>
                <a:gd name="connsiteY3498" fmla="*/ 446399 h 1838931"/>
                <a:gd name="connsiteX3499" fmla="*/ 2368143 w 4593612"/>
                <a:gd name="connsiteY3499" fmla="*/ 453884 h 1838931"/>
                <a:gd name="connsiteX3500" fmla="*/ 2358054 w 4593612"/>
                <a:gd name="connsiteY3500" fmla="*/ 458766 h 1838931"/>
                <a:gd name="connsiteX3501" fmla="*/ 2372048 w 4593612"/>
                <a:gd name="connsiteY3501" fmla="*/ 465926 h 1838931"/>
                <a:gd name="connsiteX3502" fmla="*/ 2389622 w 4593612"/>
                <a:gd name="connsiteY3502" fmla="*/ 467553 h 1838931"/>
                <a:gd name="connsiteX3503" fmla="*/ 2410126 w 4593612"/>
                <a:gd name="connsiteY3503" fmla="*/ 453884 h 1838931"/>
                <a:gd name="connsiteX3504" fmla="*/ 2377581 w 4593612"/>
                <a:gd name="connsiteY3504" fmla="*/ 446399 h 1838931"/>
                <a:gd name="connsiteX3505" fmla="*/ 2377581 w 4593612"/>
                <a:gd name="connsiteY3505" fmla="*/ 446399 h 1838931"/>
                <a:gd name="connsiteX3506" fmla="*/ 152782 w 4593612"/>
                <a:gd name="connsiteY3506" fmla="*/ 693418 h 1838931"/>
                <a:gd name="connsiteX3507" fmla="*/ 164499 w 4593612"/>
                <a:gd name="connsiteY3507" fmla="*/ 695370 h 1838931"/>
                <a:gd name="connsiteX3508" fmla="*/ 157013 w 4593612"/>
                <a:gd name="connsiteY3508" fmla="*/ 702205 h 1838931"/>
                <a:gd name="connsiteX3509" fmla="*/ 147249 w 4593612"/>
                <a:gd name="connsiteY3509" fmla="*/ 702530 h 1838931"/>
                <a:gd name="connsiteX3510" fmla="*/ 134882 w 4593612"/>
                <a:gd name="connsiteY3510" fmla="*/ 696021 h 1838931"/>
                <a:gd name="connsiteX3511" fmla="*/ 127071 w 4593612"/>
                <a:gd name="connsiteY3511" fmla="*/ 687559 h 1838931"/>
                <a:gd name="connsiteX3512" fmla="*/ 128699 w 4593612"/>
                <a:gd name="connsiteY3512" fmla="*/ 683003 h 1838931"/>
                <a:gd name="connsiteX3513" fmla="*/ 137160 w 4593612"/>
                <a:gd name="connsiteY3513" fmla="*/ 689838 h 1838931"/>
                <a:gd name="connsiteX3514" fmla="*/ 149202 w 4593612"/>
                <a:gd name="connsiteY3514" fmla="*/ 691139 h 1838931"/>
                <a:gd name="connsiteX3515" fmla="*/ 152782 w 4593612"/>
                <a:gd name="connsiteY3515" fmla="*/ 693418 h 1838931"/>
                <a:gd name="connsiteX3516" fmla="*/ 152782 w 4593612"/>
                <a:gd name="connsiteY3516" fmla="*/ 693418 h 183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Lst>
              <a:rect l="l" t="t" r="r" b="b"/>
              <a:pathLst>
                <a:path w="4593612" h="1838931">
                  <a:moveTo>
                    <a:pt x="13813" y="1117809"/>
                  </a:moveTo>
                  <a:cubicBezTo>
                    <a:pt x="17719" y="1117158"/>
                    <a:pt x="19672" y="1117809"/>
                    <a:pt x="23252" y="1117809"/>
                  </a:cubicBezTo>
                  <a:cubicBezTo>
                    <a:pt x="27157" y="1117809"/>
                    <a:pt x="30737" y="1109672"/>
                    <a:pt x="32690" y="1109347"/>
                  </a:cubicBezTo>
                  <a:cubicBezTo>
                    <a:pt x="34643" y="1109021"/>
                    <a:pt x="34317" y="1109998"/>
                    <a:pt x="34643" y="1111300"/>
                  </a:cubicBezTo>
                  <a:cubicBezTo>
                    <a:pt x="35294" y="1112927"/>
                    <a:pt x="33666" y="1114229"/>
                    <a:pt x="33341" y="1116181"/>
                  </a:cubicBezTo>
                  <a:cubicBezTo>
                    <a:pt x="32690" y="1118134"/>
                    <a:pt x="36270" y="1119436"/>
                    <a:pt x="35944" y="1121063"/>
                  </a:cubicBezTo>
                  <a:cubicBezTo>
                    <a:pt x="35619" y="1122690"/>
                    <a:pt x="30412" y="1119436"/>
                    <a:pt x="29761" y="1120412"/>
                  </a:cubicBezTo>
                  <a:cubicBezTo>
                    <a:pt x="28785" y="1121063"/>
                    <a:pt x="31388" y="1123016"/>
                    <a:pt x="32365" y="1124643"/>
                  </a:cubicBezTo>
                  <a:cubicBezTo>
                    <a:pt x="33015" y="1126270"/>
                    <a:pt x="36921" y="1126596"/>
                    <a:pt x="41477" y="1129199"/>
                  </a:cubicBezTo>
                  <a:cubicBezTo>
                    <a:pt x="45708" y="1131803"/>
                    <a:pt x="59052" y="1135058"/>
                    <a:pt x="64910" y="1138312"/>
                  </a:cubicBezTo>
                  <a:cubicBezTo>
                    <a:pt x="70768" y="1141892"/>
                    <a:pt x="75324" y="1140590"/>
                    <a:pt x="76952" y="1142869"/>
                  </a:cubicBezTo>
                  <a:cubicBezTo>
                    <a:pt x="78579" y="1145147"/>
                    <a:pt x="76301" y="1144496"/>
                    <a:pt x="73372" y="1145472"/>
                  </a:cubicBezTo>
                  <a:cubicBezTo>
                    <a:pt x="70442" y="1146449"/>
                    <a:pt x="67839" y="1145147"/>
                    <a:pt x="63608" y="1143520"/>
                  </a:cubicBezTo>
                  <a:cubicBezTo>
                    <a:pt x="59377" y="1141892"/>
                    <a:pt x="51241" y="1141241"/>
                    <a:pt x="49939" y="1141241"/>
                  </a:cubicBezTo>
                  <a:cubicBezTo>
                    <a:pt x="48637" y="1141241"/>
                    <a:pt x="48312" y="1142218"/>
                    <a:pt x="46359" y="1144821"/>
                  </a:cubicBezTo>
                  <a:cubicBezTo>
                    <a:pt x="44732" y="1147425"/>
                    <a:pt x="42128" y="1149052"/>
                    <a:pt x="38548" y="1150029"/>
                  </a:cubicBezTo>
                  <a:cubicBezTo>
                    <a:pt x="34968" y="1151005"/>
                    <a:pt x="33015" y="1147425"/>
                    <a:pt x="29761" y="1147425"/>
                  </a:cubicBezTo>
                  <a:cubicBezTo>
                    <a:pt x="26506" y="1147425"/>
                    <a:pt x="24879" y="1151330"/>
                    <a:pt x="22926" y="1152307"/>
                  </a:cubicBezTo>
                  <a:cubicBezTo>
                    <a:pt x="20974" y="1153283"/>
                    <a:pt x="19672" y="1149703"/>
                    <a:pt x="18370" y="1150354"/>
                  </a:cubicBezTo>
                  <a:cubicBezTo>
                    <a:pt x="17068" y="1151005"/>
                    <a:pt x="17719" y="1152632"/>
                    <a:pt x="17394" y="1156212"/>
                  </a:cubicBezTo>
                  <a:cubicBezTo>
                    <a:pt x="17394" y="1157839"/>
                    <a:pt x="17394" y="1159467"/>
                    <a:pt x="17394" y="1160768"/>
                  </a:cubicBezTo>
                  <a:cubicBezTo>
                    <a:pt x="18045" y="1161419"/>
                    <a:pt x="18370" y="1162396"/>
                    <a:pt x="19021" y="1163047"/>
                  </a:cubicBezTo>
                  <a:cubicBezTo>
                    <a:pt x="20323" y="1164999"/>
                    <a:pt x="20974" y="1166627"/>
                    <a:pt x="20974" y="1167928"/>
                  </a:cubicBezTo>
                  <a:cubicBezTo>
                    <a:pt x="20974" y="1169881"/>
                    <a:pt x="18045" y="1172159"/>
                    <a:pt x="15441" y="1174112"/>
                  </a:cubicBezTo>
                  <a:cubicBezTo>
                    <a:pt x="14139" y="1175088"/>
                    <a:pt x="12837" y="1176065"/>
                    <a:pt x="12512" y="1176716"/>
                  </a:cubicBezTo>
                  <a:lnTo>
                    <a:pt x="12512" y="1176716"/>
                  </a:lnTo>
                  <a:cubicBezTo>
                    <a:pt x="11535" y="1178017"/>
                    <a:pt x="10885" y="1180621"/>
                    <a:pt x="10559" y="1182574"/>
                  </a:cubicBezTo>
                  <a:cubicBezTo>
                    <a:pt x="10559" y="1183225"/>
                    <a:pt x="10234" y="1183550"/>
                    <a:pt x="10234" y="1183876"/>
                  </a:cubicBezTo>
                  <a:cubicBezTo>
                    <a:pt x="9908" y="1184852"/>
                    <a:pt x="8606" y="1186154"/>
                    <a:pt x="6654" y="1187781"/>
                  </a:cubicBezTo>
                  <a:cubicBezTo>
                    <a:pt x="4376" y="1189734"/>
                    <a:pt x="1772" y="1192337"/>
                    <a:pt x="1772" y="1193639"/>
                  </a:cubicBezTo>
                  <a:lnTo>
                    <a:pt x="1772" y="1193639"/>
                  </a:lnTo>
                  <a:lnTo>
                    <a:pt x="1772" y="1193639"/>
                  </a:lnTo>
                  <a:lnTo>
                    <a:pt x="1772" y="1193639"/>
                  </a:lnTo>
                  <a:cubicBezTo>
                    <a:pt x="1447" y="1196568"/>
                    <a:pt x="795" y="1210888"/>
                    <a:pt x="2748" y="1213166"/>
                  </a:cubicBezTo>
                  <a:cubicBezTo>
                    <a:pt x="4050" y="1214794"/>
                    <a:pt x="6328" y="1218374"/>
                    <a:pt x="8281" y="1221628"/>
                  </a:cubicBezTo>
                  <a:cubicBezTo>
                    <a:pt x="9583" y="1224232"/>
                    <a:pt x="10885" y="1227161"/>
                    <a:pt x="10885" y="1228788"/>
                  </a:cubicBezTo>
                  <a:cubicBezTo>
                    <a:pt x="11210" y="1232043"/>
                    <a:pt x="9257" y="1232368"/>
                    <a:pt x="6979" y="1232368"/>
                  </a:cubicBezTo>
                  <a:lnTo>
                    <a:pt x="6979" y="1232368"/>
                  </a:lnTo>
                  <a:cubicBezTo>
                    <a:pt x="6328" y="1232368"/>
                    <a:pt x="5352" y="1232368"/>
                    <a:pt x="5026" y="1232694"/>
                  </a:cubicBezTo>
                  <a:cubicBezTo>
                    <a:pt x="4050" y="1233345"/>
                    <a:pt x="3074" y="1234646"/>
                    <a:pt x="2423" y="1235623"/>
                  </a:cubicBezTo>
                  <a:lnTo>
                    <a:pt x="2423" y="1235623"/>
                  </a:lnTo>
                  <a:cubicBezTo>
                    <a:pt x="1772" y="1236599"/>
                    <a:pt x="1121" y="1237575"/>
                    <a:pt x="795" y="1238552"/>
                  </a:cubicBezTo>
                  <a:cubicBezTo>
                    <a:pt x="470" y="1239528"/>
                    <a:pt x="145" y="1240830"/>
                    <a:pt x="145" y="1242132"/>
                  </a:cubicBezTo>
                  <a:cubicBezTo>
                    <a:pt x="145" y="1243108"/>
                    <a:pt x="-181" y="1243759"/>
                    <a:pt x="145" y="1244085"/>
                  </a:cubicBezTo>
                  <a:cubicBezTo>
                    <a:pt x="145" y="1244085"/>
                    <a:pt x="1447" y="1244735"/>
                    <a:pt x="3399" y="1245712"/>
                  </a:cubicBezTo>
                  <a:cubicBezTo>
                    <a:pt x="7304" y="1247665"/>
                    <a:pt x="12186" y="1250268"/>
                    <a:pt x="12512" y="1252221"/>
                  </a:cubicBezTo>
                  <a:cubicBezTo>
                    <a:pt x="12512" y="1253523"/>
                    <a:pt x="11861" y="1255475"/>
                    <a:pt x="11210" y="1257103"/>
                  </a:cubicBezTo>
                  <a:cubicBezTo>
                    <a:pt x="10559" y="1258730"/>
                    <a:pt x="9908" y="1260032"/>
                    <a:pt x="9908" y="1261008"/>
                  </a:cubicBezTo>
                  <a:cubicBezTo>
                    <a:pt x="9908" y="1261984"/>
                    <a:pt x="10234" y="1262635"/>
                    <a:pt x="10234" y="1263286"/>
                  </a:cubicBezTo>
                  <a:cubicBezTo>
                    <a:pt x="10559" y="1264263"/>
                    <a:pt x="10559" y="1264588"/>
                    <a:pt x="10559" y="1265564"/>
                  </a:cubicBezTo>
                  <a:cubicBezTo>
                    <a:pt x="10559" y="1266215"/>
                    <a:pt x="9908" y="1267192"/>
                    <a:pt x="9257" y="1268168"/>
                  </a:cubicBezTo>
                  <a:cubicBezTo>
                    <a:pt x="8606" y="1269144"/>
                    <a:pt x="7304" y="1270121"/>
                    <a:pt x="7630" y="1270121"/>
                  </a:cubicBezTo>
                  <a:lnTo>
                    <a:pt x="7630" y="1270121"/>
                  </a:lnTo>
                  <a:cubicBezTo>
                    <a:pt x="7630" y="1270121"/>
                    <a:pt x="8606" y="1270121"/>
                    <a:pt x="9583" y="1270121"/>
                  </a:cubicBezTo>
                  <a:cubicBezTo>
                    <a:pt x="11861" y="1270121"/>
                    <a:pt x="14465" y="1270121"/>
                    <a:pt x="15441" y="1271748"/>
                  </a:cubicBezTo>
                  <a:cubicBezTo>
                    <a:pt x="16092" y="1272724"/>
                    <a:pt x="18045" y="1277932"/>
                    <a:pt x="19997" y="1282813"/>
                  </a:cubicBezTo>
                  <a:cubicBezTo>
                    <a:pt x="21624" y="1287044"/>
                    <a:pt x="22926" y="1290950"/>
                    <a:pt x="22926" y="1292252"/>
                  </a:cubicBezTo>
                  <a:cubicBezTo>
                    <a:pt x="22926" y="1292903"/>
                    <a:pt x="22601" y="1293879"/>
                    <a:pt x="22601" y="1294855"/>
                  </a:cubicBezTo>
                  <a:cubicBezTo>
                    <a:pt x="22276" y="1296157"/>
                    <a:pt x="21950" y="1297784"/>
                    <a:pt x="22601" y="1298110"/>
                  </a:cubicBezTo>
                  <a:lnTo>
                    <a:pt x="22601" y="1298110"/>
                  </a:lnTo>
                  <a:cubicBezTo>
                    <a:pt x="23903" y="1298761"/>
                    <a:pt x="28785" y="1301364"/>
                    <a:pt x="33015" y="1303317"/>
                  </a:cubicBezTo>
                  <a:cubicBezTo>
                    <a:pt x="35944" y="1304619"/>
                    <a:pt x="38222" y="1305595"/>
                    <a:pt x="38874" y="1305270"/>
                  </a:cubicBezTo>
                  <a:lnTo>
                    <a:pt x="38874" y="1305270"/>
                  </a:lnTo>
                  <a:cubicBezTo>
                    <a:pt x="39199" y="1305270"/>
                    <a:pt x="39850" y="1304944"/>
                    <a:pt x="40826" y="1304619"/>
                  </a:cubicBezTo>
                  <a:cubicBezTo>
                    <a:pt x="43430" y="1303642"/>
                    <a:pt x="46685" y="1302341"/>
                    <a:pt x="50590" y="1303968"/>
                  </a:cubicBezTo>
                  <a:cubicBezTo>
                    <a:pt x="53519" y="1305270"/>
                    <a:pt x="55146" y="1308524"/>
                    <a:pt x="56448" y="1311453"/>
                  </a:cubicBezTo>
                  <a:lnTo>
                    <a:pt x="56448" y="1311453"/>
                  </a:lnTo>
                  <a:cubicBezTo>
                    <a:pt x="57424" y="1313406"/>
                    <a:pt x="58401" y="1315033"/>
                    <a:pt x="58726" y="1315033"/>
                  </a:cubicBezTo>
                  <a:cubicBezTo>
                    <a:pt x="60028" y="1314708"/>
                    <a:pt x="62631" y="1313406"/>
                    <a:pt x="64585" y="1312104"/>
                  </a:cubicBezTo>
                  <a:cubicBezTo>
                    <a:pt x="66212" y="1311128"/>
                    <a:pt x="67839" y="1310151"/>
                    <a:pt x="68815" y="1309826"/>
                  </a:cubicBezTo>
                  <a:cubicBezTo>
                    <a:pt x="69792" y="1309501"/>
                    <a:pt x="72395" y="1309826"/>
                    <a:pt x="74999" y="1310151"/>
                  </a:cubicBezTo>
                  <a:cubicBezTo>
                    <a:pt x="78579" y="1310477"/>
                    <a:pt x="83135" y="1311453"/>
                    <a:pt x="84437" y="1311779"/>
                  </a:cubicBezTo>
                  <a:cubicBezTo>
                    <a:pt x="85739" y="1312104"/>
                    <a:pt x="89319" y="1314057"/>
                    <a:pt x="92573" y="1316010"/>
                  </a:cubicBezTo>
                  <a:cubicBezTo>
                    <a:pt x="95503" y="1317962"/>
                    <a:pt x="98431" y="1319915"/>
                    <a:pt x="99082" y="1320892"/>
                  </a:cubicBezTo>
                  <a:cubicBezTo>
                    <a:pt x="100059" y="1322519"/>
                    <a:pt x="99733" y="1327075"/>
                    <a:pt x="99733" y="1329353"/>
                  </a:cubicBezTo>
                  <a:lnTo>
                    <a:pt x="99733" y="1329353"/>
                  </a:lnTo>
                  <a:cubicBezTo>
                    <a:pt x="99733" y="1329679"/>
                    <a:pt x="99733" y="1330330"/>
                    <a:pt x="99733" y="1330330"/>
                  </a:cubicBezTo>
                  <a:cubicBezTo>
                    <a:pt x="99733" y="1331306"/>
                    <a:pt x="99082" y="1331957"/>
                    <a:pt x="98431" y="1332608"/>
                  </a:cubicBezTo>
                  <a:cubicBezTo>
                    <a:pt x="97781" y="1333259"/>
                    <a:pt x="97130" y="1333910"/>
                    <a:pt x="97130" y="1334886"/>
                  </a:cubicBezTo>
                  <a:cubicBezTo>
                    <a:pt x="97455" y="1336188"/>
                    <a:pt x="99082" y="1338466"/>
                    <a:pt x="100710" y="1340419"/>
                  </a:cubicBezTo>
                  <a:cubicBezTo>
                    <a:pt x="101686" y="1341720"/>
                    <a:pt x="102337" y="1343022"/>
                    <a:pt x="102988" y="1343673"/>
                  </a:cubicBezTo>
                  <a:cubicBezTo>
                    <a:pt x="103964" y="1345626"/>
                    <a:pt x="102012" y="1347579"/>
                    <a:pt x="100384" y="1349857"/>
                  </a:cubicBezTo>
                  <a:cubicBezTo>
                    <a:pt x="99082" y="1351159"/>
                    <a:pt x="98106" y="1352460"/>
                    <a:pt x="98106" y="1352786"/>
                  </a:cubicBezTo>
                  <a:cubicBezTo>
                    <a:pt x="98431" y="1353437"/>
                    <a:pt x="100710" y="1354739"/>
                    <a:pt x="102988" y="1355715"/>
                  </a:cubicBezTo>
                  <a:cubicBezTo>
                    <a:pt x="104940" y="1356691"/>
                    <a:pt x="106893" y="1357993"/>
                    <a:pt x="107544" y="1358969"/>
                  </a:cubicBezTo>
                  <a:lnTo>
                    <a:pt x="107544" y="1358969"/>
                  </a:lnTo>
                  <a:cubicBezTo>
                    <a:pt x="107870" y="1359946"/>
                    <a:pt x="107870" y="1360922"/>
                    <a:pt x="107870" y="1362224"/>
                  </a:cubicBezTo>
                  <a:cubicBezTo>
                    <a:pt x="107870" y="1363851"/>
                    <a:pt x="107544" y="1365804"/>
                    <a:pt x="108521" y="1366455"/>
                  </a:cubicBezTo>
                  <a:cubicBezTo>
                    <a:pt x="109497" y="1367431"/>
                    <a:pt x="109822" y="1368082"/>
                    <a:pt x="110148" y="1368733"/>
                  </a:cubicBezTo>
                  <a:cubicBezTo>
                    <a:pt x="110473" y="1369384"/>
                    <a:pt x="110473" y="1370035"/>
                    <a:pt x="113077" y="1371337"/>
                  </a:cubicBezTo>
                  <a:lnTo>
                    <a:pt x="113077" y="1371337"/>
                  </a:lnTo>
                  <a:lnTo>
                    <a:pt x="113403" y="1371662"/>
                  </a:lnTo>
                  <a:lnTo>
                    <a:pt x="113403" y="1371662"/>
                  </a:lnTo>
                  <a:cubicBezTo>
                    <a:pt x="117959" y="1374591"/>
                    <a:pt x="121864" y="1376869"/>
                    <a:pt x="123166" y="1378822"/>
                  </a:cubicBezTo>
                  <a:cubicBezTo>
                    <a:pt x="123817" y="1379798"/>
                    <a:pt x="124468" y="1380775"/>
                    <a:pt x="125119" y="1381751"/>
                  </a:cubicBezTo>
                  <a:cubicBezTo>
                    <a:pt x="125769" y="1382728"/>
                    <a:pt x="126095" y="1384029"/>
                    <a:pt x="126421" y="1385331"/>
                  </a:cubicBezTo>
                  <a:cubicBezTo>
                    <a:pt x="126421" y="1386633"/>
                    <a:pt x="126095" y="1388260"/>
                    <a:pt x="125444" y="1389562"/>
                  </a:cubicBezTo>
                  <a:lnTo>
                    <a:pt x="125444" y="1389562"/>
                  </a:lnTo>
                  <a:cubicBezTo>
                    <a:pt x="125119" y="1390213"/>
                    <a:pt x="125119" y="1390538"/>
                    <a:pt x="125119" y="1391189"/>
                  </a:cubicBezTo>
                  <a:cubicBezTo>
                    <a:pt x="125769" y="1391189"/>
                    <a:pt x="126421" y="1391189"/>
                    <a:pt x="127397" y="1391189"/>
                  </a:cubicBezTo>
                  <a:cubicBezTo>
                    <a:pt x="133580" y="1391515"/>
                    <a:pt x="144646" y="1391840"/>
                    <a:pt x="144646" y="1394444"/>
                  </a:cubicBezTo>
                  <a:cubicBezTo>
                    <a:pt x="144646" y="1395420"/>
                    <a:pt x="144321" y="1396071"/>
                    <a:pt x="143995" y="1397048"/>
                  </a:cubicBezTo>
                  <a:cubicBezTo>
                    <a:pt x="143669" y="1398024"/>
                    <a:pt x="143019" y="1399326"/>
                    <a:pt x="143669" y="1399651"/>
                  </a:cubicBezTo>
                  <a:cubicBezTo>
                    <a:pt x="144971" y="1400302"/>
                    <a:pt x="147575" y="1401929"/>
                    <a:pt x="149202" y="1403231"/>
                  </a:cubicBezTo>
                  <a:lnTo>
                    <a:pt x="149202" y="1403231"/>
                  </a:lnTo>
                  <a:cubicBezTo>
                    <a:pt x="150830" y="1404533"/>
                    <a:pt x="152131" y="1405509"/>
                    <a:pt x="152131" y="1406486"/>
                  </a:cubicBezTo>
                  <a:cubicBezTo>
                    <a:pt x="152131" y="1407137"/>
                    <a:pt x="148226" y="1409740"/>
                    <a:pt x="143995" y="1412669"/>
                  </a:cubicBezTo>
                  <a:cubicBezTo>
                    <a:pt x="138788" y="1415924"/>
                    <a:pt x="132930" y="1419178"/>
                    <a:pt x="132279" y="1419504"/>
                  </a:cubicBezTo>
                  <a:cubicBezTo>
                    <a:pt x="131628" y="1419829"/>
                    <a:pt x="129349" y="1419178"/>
                    <a:pt x="127071" y="1418853"/>
                  </a:cubicBezTo>
                  <a:cubicBezTo>
                    <a:pt x="125119" y="1418527"/>
                    <a:pt x="123491" y="1418202"/>
                    <a:pt x="122840" y="1418202"/>
                  </a:cubicBezTo>
                  <a:cubicBezTo>
                    <a:pt x="122190" y="1418202"/>
                    <a:pt x="121213" y="1418202"/>
                    <a:pt x="119912" y="1418202"/>
                  </a:cubicBezTo>
                  <a:cubicBezTo>
                    <a:pt x="116982" y="1418202"/>
                    <a:pt x="113077" y="1417877"/>
                    <a:pt x="112751" y="1418202"/>
                  </a:cubicBezTo>
                  <a:cubicBezTo>
                    <a:pt x="112101" y="1418527"/>
                    <a:pt x="111124" y="1419504"/>
                    <a:pt x="110473" y="1420480"/>
                  </a:cubicBezTo>
                  <a:cubicBezTo>
                    <a:pt x="110148" y="1421131"/>
                    <a:pt x="109822" y="1421457"/>
                    <a:pt x="109822" y="1421457"/>
                  </a:cubicBezTo>
                  <a:cubicBezTo>
                    <a:pt x="109822" y="1421782"/>
                    <a:pt x="111124" y="1422758"/>
                    <a:pt x="112426" y="1424060"/>
                  </a:cubicBezTo>
                  <a:cubicBezTo>
                    <a:pt x="115355" y="1426664"/>
                    <a:pt x="118935" y="1429593"/>
                    <a:pt x="119260" y="1431871"/>
                  </a:cubicBezTo>
                  <a:cubicBezTo>
                    <a:pt x="119586" y="1433498"/>
                    <a:pt x="119260" y="1436427"/>
                    <a:pt x="119260" y="1439356"/>
                  </a:cubicBezTo>
                  <a:cubicBezTo>
                    <a:pt x="118935" y="1442611"/>
                    <a:pt x="118610" y="1446191"/>
                    <a:pt x="119260" y="1446842"/>
                  </a:cubicBezTo>
                  <a:cubicBezTo>
                    <a:pt x="119586" y="1447493"/>
                    <a:pt x="120562" y="1448144"/>
                    <a:pt x="121213" y="1449120"/>
                  </a:cubicBezTo>
                  <a:cubicBezTo>
                    <a:pt x="122515" y="1450096"/>
                    <a:pt x="123817" y="1451398"/>
                    <a:pt x="123817" y="1452700"/>
                  </a:cubicBezTo>
                  <a:cubicBezTo>
                    <a:pt x="123817" y="1453351"/>
                    <a:pt x="123817" y="1454002"/>
                    <a:pt x="123817" y="1454653"/>
                  </a:cubicBezTo>
                  <a:cubicBezTo>
                    <a:pt x="123817" y="1454978"/>
                    <a:pt x="123166" y="1455304"/>
                    <a:pt x="123166" y="1455304"/>
                  </a:cubicBezTo>
                  <a:lnTo>
                    <a:pt x="123166" y="1455304"/>
                  </a:lnTo>
                  <a:cubicBezTo>
                    <a:pt x="123166" y="1455304"/>
                    <a:pt x="123166" y="1455304"/>
                    <a:pt x="123166" y="1455304"/>
                  </a:cubicBezTo>
                  <a:cubicBezTo>
                    <a:pt x="123817" y="1455304"/>
                    <a:pt x="130326" y="1455955"/>
                    <a:pt x="132604" y="1456280"/>
                  </a:cubicBezTo>
                  <a:cubicBezTo>
                    <a:pt x="134231" y="1453676"/>
                    <a:pt x="139113" y="1445866"/>
                    <a:pt x="142368" y="1445866"/>
                  </a:cubicBezTo>
                  <a:cubicBezTo>
                    <a:pt x="143995" y="1445866"/>
                    <a:pt x="146273" y="1446191"/>
                    <a:pt x="148551" y="1446842"/>
                  </a:cubicBezTo>
                  <a:cubicBezTo>
                    <a:pt x="151480" y="1447493"/>
                    <a:pt x="154410" y="1447818"/>
                    <a:pt x="155711" y="1447493"/>
                  </a:cubicBezTo>
                  <a:cubicBezTo>
                    <a:pt x="156688" y="1447167"/>
                    <a:pt x="157664" y="1446842"/>
                    <a:pt x="158640" y="1446516"/>
                  </a:cubicBezTo>
                  <a:cubicBezTo>
                    <a:pt x="161244" y="1445540"/>
                    <a:pt x="164824" y="1444238"/>
                    <a:pt x="168404" y="1444238"/>
                  </a:cubicBezTo>
                  <a:cubicBezTo>
                    <a:pt x="170031" y="1444238"/>
                    <a:pt x="171333" y="1443913"/>
                    <a:pt x="172309" y="1443913"/>
                  </a:cubicBezTo>
                  <a:cubicBezTo>
                    <a:pt x="174913" y="1443587"/>
                    <a:pt x="176866" y="1443262"/>
                    <a:pt x="180120" y="1444889"/>
                  </a:cubicBezTo>
                  <a:cubicBezTo>
                    <a:pt x="184026" y="1447167"/>
                    <a:pt x="186955" y="1451398"/>
                    <a:pt x="189233" y="1454653"/>
                  </a:cubicBezTo>
                  <a:lnTo>
                    <a:pt x="189233" y="1454653"/>
                  </a:lnTo>
                  <a:lnTo>
                    <a:pt x="189884" y="1455629"/>
                  </a:lnTo>
                  <a:lnTo>
                    <a:pt x="189884" y="1455629"/>
                  </a:lnTo>
                  <a:cubicBezTo>
                    <a:pt x="191511" y="1458233"/>
                    <a:pt x="191511" y="1459860"/>
                    <a:pt x="191186" y="1461487"/>
                  </a:cubicBezTo>
                  <a:cubicBezTo>
                    <a:pt x="191186" y="1461813"/>
                    <a:pt x="191186" y="1462138"/>
                    <a:pt x="191186" y="1462138"/>
                  </a:cubicBezTo>
                  <a:cubicBezTo>
                    <a:pt x="191511" y="1462464"/>
                    <a:pt x="192487" y="1462789"/>
                    <a:pt x="194115" y="1463440"/>
                  </a:cubicBezTo>
                  <a:cubicBezTo>
                    <a:pt x="197044" y="1464742"/>
                    <a:pt x="200949" y="1466044"/>
                    <a:pt x="200949" y="1467996"/>
                  </a:cubicBezTo>
                  <a:cubicBezTo>
                    <a:pt x="200949" y="1469949"/>
                    <a:pt x="198346" y="1470600"/>
                    <a:pt x="195417" y="1471251"/>
                  </a:cubicBezTo>
                  <a:cubicBezTo>
                    <a:pt x="193139" y="1471902"/>
                    <a:pt x="190860" y="1472553"/>
                    <a:pt x="190860" y="1472553"/>
                  </a:cubicBezTo>
                  <a:cubicBezTo>
                    <a:pt x="190860" y="1473204"/>
                    <a:pt x="191511" y="1474180"/>
                    <a:pt x="192162" y="1475156"/>
                  </a:cubicBezTo>
                  <a:cubicBezTo>
                    <a:pt x="192813" y="1476133"/>
                    <a:pt x="193789" y="1477434"/>
                    <a:pt x="193789" y="1478736"/>
                  </a:cubicBezTo>
                  <a:cubicBezTo>
                    <a:pt x="193789" y="1479713"/>
                    <a:pt x="193464" y="1480689"/>
                    <a:pt x="192813" y="1481991"/>
                  </a:cubicBezTo>
                  <a:cubicBezTo>
                    <a:pt x="192487" y="1482642"/>
                    <a:pt x="192162" y="1483293"/>
                    <a:pt x="191837" y="1483943"/>
                  </a:cubicBezTo>
                  <a:lnTo>
                    <a:pt x="191837" y="1483943"/>
                  </a:lnTo>
                  <a:cubicBezTo>
                    <a:pt x="191511" y="1484920"/>
                    <a:pt x="191511" y="1485896"/>
                    <a:pt x="192813" y="1486547"/>
                  </a:cubicBezTo>
                  <a:cubicBezTo>
                    <a:pt x="194766" y="1487198"/>
                    <a:pt x="197695" y="1487849"/>
                    <a:pt x="200624" y="1488174"/>
                  </a:cubicBezTo>
                  <a:cubicBezTo>
                    <a:pt x="204204" y="1488825"/>
                    <a:pt x="207458" y="1489151"/>
                    <a:pt x="208109" y="1488825"/>
                  </a:cubicBezTo>
                  <a:cubicBezTo>
                    <a:pt x="209085" y="1488500"/>
                    <a:pt x="212015" y="1487198"/>
                    <a:pt x="212015" y="1487198"/>
                  </a:cubicBezTo>
                  <a:lnTo>
                    <a:pt x="212666" y="1486873"/>
                  </a:lnTo>
                  <a:lnTo>
                    <a:pt x="213317" y="1487198"/>
                  </a:lnTo>
                  <a:cubicBezTo>
                    <a:pt x="213317" y="1487198"/>
                    <a:pt x="223080" y="1492731"/>
                    <a:pt x="224057" y="1494358"/>
                  </a:cubicBezTo>
                  <a:cubicBezTo>
                    <a:pt x="224707" y="1495334"/>
                    <a:pt x="224382" y="1496636"/>
                    <a:pt x="224057" y="1497938"/>
                  </a:cubicBezTo>
                  <a:cubicBezTo>
                    <a:pt x="223731" y="1498914"/>
                    <a:pt x="223731" y="1499891"/>
                    <a:pt x="224057" y="1500542"/>
                  </a:cubicBezTo>
                  <a:lnTo>
                    <a:pt x="224382" y="1501193"/>
                  </a:lnTo>
                  <a:cubicBezTo>
                    <a:pt x="225684" y="1503471"/>
                    <a:pt x="227962" y="1507051"/>
                    <a:pt x="227637" y="1508352"/>
                  </a:cubicBezTo>
                  <a:cubicBezTo>
                    <a:pt x="227637" y="1508678"/>
                    <a:pt x="227311" y="1509329"/>
                    <a:pt x="227311" y="1509980"/>
                  </a:cubicBezTo>
                  <a:cubicBezTo>
                    <a:pt x="226985" y="1511607"/>
                    <a:pt x="226335" y="1513885"/>
                    <a:pt x="226660" y="1514211"/>
                  </a:cubicBezTo>
                  <a:lnTo>
                    <a:pt x="226660" y="1514211"/>
                  </a:lnTo>
                  <a:cubicBezTo>
                    <a:pt x="226985" y="1514211"/>
                    <a:pt x="227311" y="1514536"/>
                    <a:pt x="227637" y="1514862"/>
                  </a:cubicBezTo>
                  <a:cubicBezTo>
                    <a:pt x="229264" y="1516163"/>
                    <a:pt x="232844" y="1519093"/>
                    <a:pt x="233494" y="1518767"/>
                  </a:cubicBezTo>
                  <a:cubicBezTo>
                    <a:pt x="234471" y="1518442"/>
                    <a:pt x="237075" y="1517140"/>
                    <a:pt x="239353" y="1516489"/>
                  </a:cubicBezTo>
                  <a:cubicBezTo>
                    <a:pt x="240655" y="1515838"/>
                    <a:pt x="242282" y="1515513"/>
                    <a:pt x="242933" y="1515513"/>
                  </a:cubicBezTo>
                  <a:cubicBezTo>
                    <a:pt x="244235" y="1515513"/>
                    <a:pt x="247164" y="1517140"/>
                    <a:pt x="250093" y="1518442"/>
                  </a:cubicBezTo>
                  <a:cubicBezTo>
                    <a:pt x="252696" y="1519743"/>
                    <a:pt x="255300" y="1521045"/>
                    <a:pt x="255625" y="1521045"/>
                  </a:cubicBezTo>
                  <a:cubicBezTo>
                    <a:pt x="255951" y="1521045"/>
                    <a:pt x="259205" y="1520069"/>
                    <a:pt x="263436" y="1519093"/>
                  </a:cubicBezTo>
                  <a:cubicBezTo>
                    <a:pt x="270922" y="1517140"/>
                    <a:pt x="281336" y="1514536"/>
                    <a:pt x="282964" y="1515187"/>
                  </a:cubicBezTo>
                  <a:cubicBezTo>
                    <a:pt x="284265" y="1515838"/>
                    <a:pt x="287520" y="1520394"/>
                    <a:pt x="290775" y="1524951"/>
                  </a:cubicBezTo>
                  <a:cubicBezTo>
                    <a:pt x="294029" y="1529832"/>
                    <a:pt x="296958" y="1534714"/>
                    <a:pt x="297284" y="1534714"/>
                  </a:cubicBezTo>
                  <a:cubicBezTo>
                    <a:pt x="297934" y="1534389"/>
                    <a:pt x="299236" y="1533087"/>
                    <a:pt x="300538" y="1531460"/>
                  </a:cubicBezTo>
                  <a:cubicBezTo>
                    <a:pt x="302165" y="1529832"/>
                    <a:pt x="303793" y="1528205"/>
                    <a:pt x="304443" y="1527880"/>
                  </a:cubicBezTo>
                  <a:cubicBezTo>
                    <a:pt x="305420" y="1527554"/>
                    <a:pt x="308023" y="1528205"/>
                    <a:pt x="310627" y="1528856"/>
                  </a:cubicBezTo>
                  <a:cubicBezTo>
                    <a:pt x="313231" y="1529832"/>
                    <a:pt x="315834" y="1530809"/>
                    <a:pt x="316485" y="1531460"/>
                  </a:cubicBezTo>
                  <a:lnTo>
                    <a:pt x="316485" y="1531460"/>
                  </a:lnTo>
                  <a:cubicBezTo>
                    <a:pt x="317462" y="1532761"/>
                    <a:pt x="322018" y="1537318"/>
                    <a:pt x="322994" y="1537318"/>
                  </a:cubicBezTo>
                  <a:cubicBezTo>
                    <a:pt x="323645" y="1537318"/>
                    <a:pt x="324621" y="1536992"/>
                    <a:pt x="325273" y="1536667"/>
                  </a:cubicBezTo>
                  <a:cubicBezTo>
                    <a:pt x="326574" y="1536016"/>
                    <a:pt x="328202" y="1535691"/>
                    <a:pt x="329503" y="1535691"/>
                  </a:cubicBezTo>
                  <a:cubicBezTo>
                    <a:pt x="330805" y="1535691"/>
                    <a:pt x="334060" y="1538294"/>
                    <a:pt x="337314" y="1541223"/>
                  </a:cubicBezTo>
                  <a:lnTo>
                    <a:pt x="337314" y="1541223"/>
                  </a:lnTo>
                  <a:cubicBezTo>
                    <a:pt x="340894" y="1544152"/>
                    <a:pt x="344474" y="1547407"/>
                    <a:pt x="345450" y="1547082"/>
                  </a:cubicBezTo>
                  <a:cubicBezTo>
                    <a:pt x="346427" y="1547082"/>
                    <a:pt x="348054" y="1546431"/>
                    <a:pt x="350007" y="1546105"/>
                  </a:cubicBezTo>
                  <a:cubicBezTo>
                    <a:pt x="353261" y="1545129"/>
                    <a:pt x="356516" y="1544152"/>
                    <a:pt x="357492" y="1545454"/>
                  </a:cubicBezTo>
                  <a:cubicBezTo>
                    <a:pt x="358143" y="1546105"/>
                    <a:pt x="358143" y="1549034"/>
                    <a:pt x="358143" y="1552289"/>
                  </a:cubicBezTo>
                  <a:cubicBezTo>
                    <a:pt x="358143" y="1555869"/>
                    <a:pt x="357818" y="1560100"/>
                    <a:pt x="357492" y="1561076"/>
                  </a:cubicBezTo>
                  <a:cubicBezTo>
                    <a:pt x="357167" y="1562378"/>
                    <a:pt x="354889" y="1563680"/>
                    <a:pt x="352285" y="1565307"/>
                  </a:cubicBezTo>
                  <a:cubicBezTo>
                    <a:pt x="349682" y="1566934"/>
                    <a:pt x="346752" y="1568887"/>
                    <a:pt x="346752" y="1569212"/>
                  </a:cubicBezTo>
                  <a:cubicBezTo>
                    <a:pt x="347078" y="1569863"/>
                    <a:pt x="348380" y="1570189"/>
                    <a:pt x="349356" y="1570514"/>
                  </a:cubicBezTo>
                  <a:cubicBezTo>
                    <a:pt x="351309" y="1571165"/>
                    <a:pt x="353261" y="1571816"/>
                    <a:pt x="352611" y="1574094"/>
                  </a:cubicBezTo>
                  <a:cubicBezTo>
                    <a:pt x="352285" y="1575721"/>
                    <a:pt x="349356" y="1577023"/>
                    <a:pt x="347078" y="1578325"/>
                  </a:cubicBezTo>
                  <a:cubicBezTo>
                    <a:pt x="345450" y="1578976"/>
                    <a:pt x="344149" y="1579301"/>
                    <a:pt x="344149" y="1579627"/>
                  </a:cubicBezTo>
                  <a:cubicBezTo>
                    <a:pt x="344149" y="1579952"/>
                    <a:pt x="344149" y="1580278"/>
                    <a:pt x="343823" y="1580603"/>
                  </a:cubicBezTo>
                  <a:cubicBezTo>
                    <a:pt x="343498" y="1581579"/>
                    <a:pt x="343172" y="1582881"/>
                    <a:pt x="343498" y="1583532"/>
                  </a:cubicBezTo>
                  <a:cubicBezTo>
                    <a:pt x="343823" y="1583858"/>
                    <a:pt x="345125" y="1584509"/>
                    <a:pt x="346427" y="1584834"/>
                  </a:cubicBezTo>
                  <a:lnTo>
                    <a:pt x="346427" y="1584834"/>
                  </a:lnTo>
                  <a:cubicBezTo>
                    <a:pt x="347729" y="1585160"/>
                    <a:pt x="349030" y="1585810"/>
                    <a:pt x="349356" y="1586461"/>
                  </a:cubicBezTo>
                  <a:cubicBezTo>
                    <a:pt x="349682" y="1586787"/>
                    <a:pt x="350983" y="1589390"/>
                    <a:pt x="351634" y="1591669"/>
                  </a:cubicBezTo>
                  <a:cubicBezTo>
                    <a:pt x="352285" y="1593296"/>
                    <a:pt x="352611" y="1594598"/>
                    <a:pt x="352611" y="1595574"/>
                  </a:cubicBezTo>
                  <a:cubicBezTo>
                    <a:pt x="352611" y="1596876"/>
                    <a:pt x="351634" y="1598503"/>
                    <a:pt x="350658" y="1600130"/>
                  </a:cubicBezTo>
                  <a:cubicBezTo>
                    <a:pt x="350007" y="1601432"/>
                    <a:pt x="349030" y="1602409"/>
                    <a:pt x="348705" y="1603385"/>
                  </a:cubicBezTo>
                  <a:cubicBezTo>
                    <a:pt x="348380" y="1604036"/>
                    <a:pt x="348380" y="1605012"/>
                    <a:pt x="348054" y="1605988"/>
                  </a:cubicBezTo>
                  <a:cubicBezTo>
                    <a:pt x="347403" y="1608592"/>
                    <a:pt x="346752" y="1611521"/>
                    <a:pt x="345776" y="1612498"/>
                  </a:cubicBezTo>
                  <a:lnTo>
                    <a:pt x="345776" y="1612498"/>
                  </a:lnTo>
                  <a:cubicBezTo>
                    <a:pt x="344800" y="1613474"/>
                    <a:pt x="339593" y="1612823"/>
                    <a:pt x="334385" y="1612172"/>
                  </a:cubicBezTo>
                  <a:cubicBezTo>
                    <a:pt x="330154" y="1611847"/>
                    <a:pt x="325923" y="1611196"/>
                    <a:pt x="325598" y="1611521"/>
                  </a:cubicBezTo>
                  <a:cubicBezTo>
                    <a:pt x="325273" y="1611847"/>
                    <a:pt x="324947" y="1612172"/>
                    <a:pt x="324296" y="1612498"/>
                  </a:cubicBezTo>
                  <a:cubicBezTo>
                    <a:pt x="322343" y="1614125"/>
                    <a:pt x="319414" y="1616403"/>
                    <a:pt x="316811" y="1617054"/>
                  </a:cubicBezTo>
                  <a:cubicBezTo>
                    <a:pt x="314858" y="1617705"/>
                    <a:pt x="311929" y="1618681"/>
                    <a:pt x="309976" y="1619658"/>
                  </a:cubicBezTo>
                  <a:cubicBezTo>
                    <a:pt x="308674" y="1620308"/>
                    <a:pt x="307698" y="1620634"/>
                    <a:pt x="307373" y="1620959"/>
                  </a:cubicBezTo>
                  <a:cubicBezTo>
                    <a:pt x="307047" y="1621285"/>
                    <a:pt x="306721" y="1622587"/>
                    <a:pt x="306721" y="1623888"/>
                  </a:cubicBezTo>
                  <a:cubicBezTo>
                    <a:pt x="306396" y="1625841"/>
                    <a:pt x="306071" y="1627794"/>
                    <a:pt x="306071" y="1629747"/>
                  </a:cubicBezTo>
                  <a:cubicBezTo>
                    <a:pt x="306071" y="1631048"/>
                    <a:pt x="305745" y="1632350"/>
                    <a:pt x="305745" y="1633978"/>
                  </a:cubicBezTo>
                  <a:cubicBezTo>
                    <a:pt x="305745" y="1633978"/>
                    <a:pt x="306071" y="1633652"/>
                    <a:pt x="306071" y="1633652"/>
                  </a:cubicBezTo>
                  <a:cubicBezTo>
                    <a:pt x="309976" y="1631048"/>
                    <a:pt x="317462" y="1630072"/>
                    <a:pt x="319414" y="1630397"/>
                  </a:cubicBezTo>
                  <a:cubicBezTo>
                    <a:pt x="321367" y="1630723"/>
                    <a:pt x="316811" y="1632676"/>
                    <a:pt x="315184" y="1634628"/>
                  </a:cubicBezTo>
                  <a:cubicBezTo>
                    <a:pt x="313556" y="1636907"/>
                    <a:pt x="318763" y="1634954"/>
                    <a:pt x="320716" y="1634628"/>
                  </a:cubicBezTo>
                  <a:cubicBezTo>
                    <a:pt x="322669" y="1634303"/>
                    <a:pt x="323320" y="1633327"/>
                    <a:pt x="323645" y="1632350"/>
                  </a:cubicBezTo>
                  <a:cubicBezTo>
                    <a:pt x="324296" y="1631374"/>
                    <a:pt x="327551" y="1631699"/>
                    <a:pt x="330154" y="1631699"/>
                  </a:cubicBezTo>
                  <a:cubicBezTo>
                    <a:pt x="332758" y="1631699"/>
                    <a:pt x="332107" y="1632676"/>
                    <a:pt x="332758" y="1634954"/>
                  </a:cubicBezTo>
                  <a:cubicBezTo>
                    <a:pt x="333734" y="1636907"/>
                    <a:pt x="335687" y="1635605"/>
                    <a:pt x="336338" y="1636907"/>
                  </a:cubicBezTo>
                  <a:cubicBezTo>
                    <a:pt x="336663" y="1638208"/>
                    <a:pt x="330805" y="1639185"/>
                    <a:pt x="328202" y="1640487"/>
                  </a:cubicBezTo>
                  <a:cubicBezTo>
                    <a:pt x="325598" y="1641788"/>
                    <a:pt x="320065" y="1643741"/>
                    <a:pt x="318438" y="1644717"/>
                  </a:cubicBezTo>
                  <a:cubicBezTo>
                    <a:pt x="316811" y="1645694"/>
                    <a:pt x="311929" y="1646019"/>
                    <a:pt x="309976" y="1647321"/>
                  </a:cubicBezTo>
                  <a:cubicBezTo>
                    <a:pt x="307698" y="1648623"/>
                    <a:pt x="311603" y="1648623"/>
                    <a:pt x="312580" y="1650576"/>
                  </a:cubicBezTo>
                  <a:cubicBezTo>
                    <a:pt x="313882" y="1652528"/>
                    <a:pt x="312580" y="1652203"/>
                    <a:pt x="311278" y="1652528"/>
                  </a:cubicBezTo>
                  <a:cubicBezTo>
                    <a:pt x="309976" y="1653179"/>
                    <a:pt x="304118" y="1652854"/>
                    <a:pt x="300212" y="1652528"/>
                  </a:cubicBezTo>
                  <a:cubicBezTo>
                    <a:pt x="296632" y="1652203"/>
                    <a:pt x="291751" y="1652203"/>
                    <a:pt x="291100" y="1653505"/>
                  </a:cubicBezTo>
                  <a:cubicBezTo>
                    <a:pt x="290449" y="1654806"/>
                    <a:pt x="291751" y="1657736"/>
                    <a:pt x="293053" y="1659363"/>
                  </a:cubicBezTo>
                  <a:cubicBezTo>
                    <a:pt x="294354" y="1660990"/>
                    <a:pt x="304769" y="1665872"/>
                    <a:pt x="307373" y="1667825"/>
                  </a:cubicBezTo>
                  <a:cubicBezTo>
                    <a:pt x="310302" y="1670103"/>
                    <a:pt x="311603" y="1670754"/>
                    <a:pt x="311278" y="1673032"/>
                  </a:cubicBezTo>
                  <a:cubicBezTo>
                    <a:pt x="310952" y="1675636"/>
                    <a:pt x="309976" y="1674334"/>
                    <a:pt x="308023" y="1673357"/>
                  </a:cubicBezTo>
                  <a:cubicBezTo>
                    <a:pt x="306071" y="1672706"/>
                    <a:pt x="303142" y="1672055"/>
                    <a:pt x="301840" y="1673357"/>
                  </a:cubicBezTo>
                  <a:cubicBezTo>
                    <a:pt x="300538" y="1674659"/>
                    <a:pt x="299562" y="1680192"/>
                    <a:pt x="298260" y="1681494"/>
                  </a:cubicBezTo>
                  <a:cubicBezTo>
                    <a:pt x="296958" y="1682796"/>
                    <a:pt x="297609" y="1674659"/>
                    <a:pt x="296307" y="1675961"/>
                  </a:cubicBezTo>
                  <a:cubicBezTo>
                    <a:pt x="295005" y="1677263"/>
                    <a:pt x="293703" y="1680192"/>
                    <a:pt x="292076" y="1683121"/>
                  </a:cubicBezTo>
                  <a:cubicBezTo>
                    <a:pt x="290449" y="1685724"/>
                    <a:pt x="288822" y="1686050"/>
                    <a:pt x="286543" y="1687677"/>
                  </a:cubicBezTo>
                  <a:cubicBezTo>
                    <a:pt x="284591" y="1689305"/>
                    <a:pt x="286543" y="1690281"/>
                    <a:pt x="288171" y="1692885"/>
                  </a:cubicBezTo>
                  <a:cubicBezTo>
                    <a:pt x="289798" y="1695488"/>
                    <a:pt x="289147" y="1697441"/>
                    <a:pt x="286869" y="1699068"/>
                  </a:cubicBezTo>
                  <a:cubicBezTo>
                    <a:pt x="284591" y="1700695"/>
                    <a:pt x="280360" y="1699719"/>
                    <a:pt x="277431" y="1699719"/>
                  </a:cubicBezTo>
                  <a:cubicBezTo>
                    <a:pt x="274502" y="1699719"/>
                    <a:pt x="269294" y="1697115"/>
                    <a:pt x="267016" y="1697115"/>
                  </a:cubicBezTo>
                  <a:cubicBezTo>
                    <a:pt x="264738" y="1697441"/>
                    <a:pt x="267016" y="1698417"/>
                    <a:pt x="266366" y="1700695"/>
                  </a:cubicBezTo>
                  <a:cubicBezTo>
                    <a:pt x="265714" y="1702973"/>
                    <a:pt x="260507" y="1702323"/>
                    <a:pt x="258880" y="1703624"/>
                  </a:cubicBezTo>
                  <a:cubicBezTo>
                    <a:pt x="257253" y="1704926"/>
                    <a:pt x="263111" y="1705903"/>
                    <a:pt x="266691" y="1707855"/>
                  </a:cubicBezTo>
                  <a:cubicBezTo>
                    <a:pt x="270271" y="1709808"/>
                    <a:pt x="271247" y="1710784"/>
                    <a:pt x="273525" y="1713714"/>
                  </a:cubicBezTo>
                  <a:cubicBezTo>
                    <a:pt x="275803" y="1716643"/>
                    <a:pt x="278407" y="1718595"/>
                    <a:pt x="281662" y="1720223"/>
                  </a:cubicBezTo>
                  <a:cubicBezTo>
                    <a:pt x="284916" y="1721850"/>
                    <a:pt x="287520" y="1720548"/>
                    <a:pt x="291751" y="1721199"/>
                  </a:cubicBezTo>
                  <a:cubicBezTo>
                    <a:pt x="295656" y="1721850"/>
                    <a:pt x="297934" y="1728684"/>
                    <a:pt x="300212" y="1730963"/>
                  </a:cubicBezTo>
                  <a:cubicBezTo>
                    <a:pt x="302816" y="1733241"/>
                    <a:pt x="310627" y="1731939"/>
                    <a:pt x="313556" y="1732915"/>
                  </a:cubicBezTo>
                  <a:cubicBezTo>
                    <a:pt x="316485" y="1733892"/>
                    <a:pt x="333409" y="1749513"/>
                    <a:pt x="335687" y="1751141"/>
                  </a:cubicBezTo>
                  <a:cubicBezTo>
                    <a:pt x="337314" y="1752442"/>
                    <a:pt x="345125" y="1759277"/>
                    <a:pt x="350658" y="1764159"/>
                  </a:cubicBezTo>
                  <a:cubicBezTo>
                    <a:pt x="351634" y="1761881"/>
                    <a:pt x="352611" y="1759602"/>
                    <a:pt x="354238" y="1758951"/>
                  </a:cubicBezTo>
                  <a:lnTo>
                    <a:pt x="354238" y="1758951"/>
                  </a:lnTo>
                  <a:cubicBezTo>
                    <a:pt x="355539" y="1758301"/>
                    <a:pt x="357492" y="1758626"/>
                    <a:pt x="359770" y="1759277"/>
                  </a:cubicBezTo>
                  <a:cubicBezTo>
                    <a:pt x="361398" y="1759602"/>
                    <a:pt x="363025" y="1759928"/>
                    <a:pt x="364002" y="1759602"/>
                  </a:cubicBezTo>
                  <a:cubicBezTo>
                    <a:pt x="364978" y="1759602"/>
                    <a:pt x="365954" y="1759277"/>
                    <a:pt x="366930" y="1758951"/>
                  </a:cubicBezTo>
                  <a:cubicBezTo>
                    <a:pt x="367907" y="1758626"/>
                    <a:pt x="369209" y="1758301"/>
                    <a:pt x="370511" y="1758301"/>
                  </a:cubicBezTo>
                  <a:cubicBezTo>
                    <a:pt x="372138" y="1757975"/>
                    <a:pt x="377020" y="1760579"/>
                    <a:pt x="382552" y="1763182"/>
                  </a:cubicBezTo>
                  <a:cubicBezTo>
                    <a:pt x="388411" y="1766111"/>
                    <a:pt x="395245" y="1769366"/>
                    <a:pt x="397523" y="1769366"/>
                  </a:cubicBezTo>
                  <a:cubicBezTo>
                    <a:pt x="399476" y="1769366"/>
                    <a:pt x="401754" y="1769691"/>
                    <a:pt x="404032" y="1770017"/>
                  </a:cubicBezTo>
                  <a:cubicBezTo>
                    <a:pt x="407612" y="1770342"/>
                    <a:pt x="410866" y="1770993"/>
                    <a:pt x="411843" y="1770342"/>
                  </a:cubicBezTo>
                  <a:cubicBezTo>
                    <a:pt x="412494" y="1770017"/>
                    <a:pt x="412820" y="1770017"/>
                    <a:pt x="413145" y="1769691"/>
                  </a:cubicBezTo>
                  <a:lnTo>
                    <a:pt x="413145" y="1769691"/>
                  </a:lnTo>
                  <a:cubicBezTo>
                    <a:pt x="414772" y="1769041"/>
                    <a:pt x="415748" y="1768390"/>
                    <a:pt x="418677" y="1768715"/>
                  </a:cubicBezTo>
                  <a:cubicBezTo>
                    <a:pt x="420305" y="1768715"/>
                    <a:pt x="422908" y="1769041"/>
                    <a:pt x="425187" y="1769691"/>
                  </a:cubicBezTo>
                  <a:cubicBezTo>
                    <a:pt x="427790" y="1770017"/>
                    <a:pt x="430394" y="1770668"/>
                    <a:pt x="431370" y="1771319"/>
                  </a:cubicBezTo>
                  <a:lnTo>
                    <a:pt x="431370" y="1771319"/>
                  </a:lnTo>
                  <a:cubicBezTo>
                    <a:pt x="432347" y="1771644"/>
                    <a:pt x="433323" y="1772621"/>
                    <a:pt x="434625" y="1773922"/>
                  </a:cubicBezTo>
                  <a:cubicBezTo>
                    <a:pt x="436252" y="1775550"/>
                    <a:pt x="438530" y="1778153"/>
                    <a:pt x="440808" y="1778804"/>
                  </a:cubicBezTo>
                  <a:lnTo>
                    <a:pt x="440808" y="1778804"/>
                  </a:lnTo>
                  <a:lnTo>
                    <a:pt x="442110" y="1779130"/>
                  </a:lnTo>
                  <a:cubicBezTo>
                    <a:pt x="447317" y="1780757"/>
                    <a:pt x="457406" y="1784011"/>
                    <a:pt x="457732" y="1786290"/>
                  </a:cubicBezTo>
                  <a:cubicBezTo>
                    <a:pt x="458057" y="1787266"/>
                    <a:pt x="457732" y="1787917"/>
                    <a:pt x="457406" y="1788893"/>
                  </a:cubicBezTo>
                  <a:cubicBezTo>
                    <a:pt x="457081" y="1789544"/>
                    <a:pt x="456756" y="1790520"/>
                    <a:pt x="457406" y="1790846"/>
                  </a:cubicBezTo>
                  <a:cubicBezTo>
                    <a:pt x="458057" y="1791171"/>
                    <a:pt x="458383" y="1791497"/>
                    <a:pt x="458708" y="1791822"/>
                  </a:cubicBezTo>
                  <a:cubicBezTo>
                    <a:pt x="460010" y="1792799"/>
                    <a:pt x="460986" y="1793450"/>
                    <a:pt x="462939" y="1792799"/>
                  </a:cubicBezTo>
                  <a:cubicBezTo>
                    <a:pt x="464892" y="1792148"/>
                    <a:pt x="467821" y="1789870"/>
                    <a:pt x="469448" y="1788568"/>
                  </a:cubicBezTo>
                  <a:lnTo>
                    <a:pt x="469448" y="1788568"/>
                  </a:lnTo>
                  <a:cubicBezTo>
                    <a:pt x="470425" y="1787917"/>
                    <a:pt x="471075" y="1787266"/>
                    <a:pt x="471726" y="1786941"/>
                  </a:cubicBezTo>
                  <a:cubicBezTo>
                    <a:pt x="472052" y="1786615"/>
                    <a:pt x="473354" y="1786615"/>
                    <a:pt x="474656" y="1786615"/>
                  </a:cubicBezTo>
                  <a:cubicBezTo>
                    <a:pt x="476608" y="1786615"/>
                    <a:pt x="479212" y="1786615"/>
                    <a:pt x="480188" y="1786615"/>
                  </a:cubicBezTo>
                  <a:cubicBezTo>
                    <a:pt x="481165" y="1786615"/>
                    <a:pt x="483117" y="1787917"/>
                    <a:pt x="484745" y="1789219"/>
                  </a:cubicBezTo>
                  <a:cubicBezTo>
                    <a:pt x="485721" y="1790195"/>
                    <a:pt x="486697" y="1790846"/>
                    <a:pt x="486697" y="1790846"/>
                  </a:cubicBezTo>
                  <a:cubicBezTo>
                    <a:pt x="487348" y="1790846"/>
                    <a:pt x="486372" y="1790195"/>
                    <a:pt x="486697" y="1789544"/>
                  </a:cubicBezTo>
                  <a:cubicBezTo>
                    <a:pt x="487023" y="1788568"/>
                    <a:pt x="487674" y="1787266"/>
                    <a:pt x="487999" y="1786615"/>
                  </a:cubicBezTo>
                  <a:cubicBezTo>
                    <a:pt x="488975" y="1785313"/>
                    <a:pt x="489952" y="1784662"/>
                    <a:pt x="491254" y="1785639"/>
                  </a:cubicBezTo>
                  <a:cubicBezTo>
                    <a:pt x="491904" y="1785964"/>
                    <a:pt x="492881" y="1786615"/>
                    <a:pt x="493857" y="1787591"/>
                  </a:cubicBezTo>
                  <a:cubicBezTo>
                    <a:pt x="496135" y="1789544"/>
                    <a:pt x="499715" y="1792148"/>
                    <a:pt x="501017" y="1792473"/>
                  </a:cubicBezTo>
                  <a:cubicBezTo>
                    <a:pt x="501668" y="1792799"/>
                    <a:pt x="503295" y="1792799"/>
                    <a:pt x="505248" y="1792799"/>
                  </a:cubicBezTo>
                  <a:cubicBezTo>
                    <a:pt x="509479" y="1793124"/>
                    <a:pt x="514361" y="1793450"/>
                    <a:pt x="514686" y="1796053"/>
                  </a:cubicBezTo>
                  <a:lnTo>
                    <a:pt x="514686" y="1796053"/>
                  </a:lnTo>
                  <a:cubicBezTo>
                    <a:pt x="515012" y="1797680"/>
                    <a:pt x="513710" y="1799633"/>
                    <a:pt x="512408" y="1801586"/>
                  </a:cubicBezTo>
                  <a:cubicBezTo>
                    <a:pt x="511432" y="1802888"/>
                    <a:pt x="510456" y="1804190"/>
                    <a:pt x="510781" y="1804515"/>
                  </a:cubicBezTo>
                  <a:cubicBezTo>
                    <a:pt x="511432" y="1805491"/>
                    <a:pt x="514686" y="1808095"/>
                    <a:pt x="517941" y="1810373"/>
                  </a:cubicBezTo>
                  <a:cubicBezTo>
                    <a:pt x="520219" y="1812000"/>
                    <a:pt x="522172" y="1812977"/>
                    <a:pt x="523148" y="1812977"/>
                  </a:cubicBezTo>
                  <a:cubicBezTo>
                    <a:pt x="523799" y="1812977"/>
                    <a:pt x="524450" y="1812977"/>
                    <a:pt x="525101" y="1812651"/>
                  </a:cubicBezTo>
                  <a:cubicBezTo>
                    <a:pt x="526402" y="1812651"/>
                    <a:pt x="527379" y="1812326"/>
                    <a:pt x="527704" y="1812326"/>
                  </a:cubicBezTo>
                  <a:cubicBezTo>
                    <a:pt x="528681" y="1812000"/>
                    <a:pt x="530959" y="1813302"/>
                    <a:pt x="532911" y="1814279"/>
                  </a:cubicBezTo>
                  <a:cubicBezTo>
                    <a:pt x="533888" y="1814929"/>
                    <a:pt x="534865" y="1815580"/>
                    <a:pt x="535190" y="1815580"/>
                  </a:cubicBezTo>
                  <a:cubicBezTo>
                    <a:pt x="535190" y="1815580"/>
                    <a:pt x="535841" y="1815580"/>
                    <a:pt x="536492" y="1815255"/>
                  </a:cubicBezTo>
                  <a:cubicBezTo>
                    <a:pt x="538119" y="1814604"/>
                    <a:pt x="540397" y="1813953"/>
                    <a:pt x="542350" y="1815255"/>
                  </a:cubicBezTo>
                  <a:cubicBezTo>
                    <a:pt x="543977" y="1816231"/>
                    <a:pt x="546255" y="1819811"/>
                    <a:pt x="548208" y="1822740"/>
                  </a:cubicBezTo>
                  <a:cubicBezTo>
                    <a:pt x="549184" y="1824368"/>
                    <a:pt x="550161" y="1825669"/>
                    <a:pt x="550811" y="1826320"/>
                  </a:cubicBezTo>
                  <a:cubicBezTo>
                    <a:pt x="551463" y="1826971"/>
                    <a:pt x="552764" y="1827297"/>
                    <a:pt x="554066" y="1827948"/>
                  </a:cubicBezTo>
                  <a:cubicBezTo>
                    <a:pt x="556019" y="1828599"/>
                    <a:pt x="557972" y="1829575"/>
                    <a:pt x="558297" y="1830551"/>
                  </a:cubicBezTo>
                  <a:cubicBezTo>
                    <a:pt x="558297" y="1830877"/>
                    <a:pt x="558622" y="1831528"/>
                    <a:pt x="558622" y="1832178"/>
                  </a:cubicBezTo>
                  <a:cubicBezTo>
                    <a:pt x="558948" y="1834131"/>
                    <a:pt x="559599" y="1837386"/>
                    <a:pt x="561226" y="1837711"/>
                  </a:cubicBezTo>
                  <a:cubicBezTo>
                    <a:pt x="562528" y="1838037"/>
                    <a:pt x="564806" y="1838688"/>
                    <a:pt x="566759" y="1838688"/>
                  </a:cubicBezTo>
                  <a:cubicBezTo>
                    <a:pt x="568711" y="1839013"/>
                    <a:pt x="570664" y="1839013"/>
                    <a:pt x="571640" y="1838688"/>
                  </a:cubicBezTo>
                  <a:cubicBezTo>
                    <a:pt x="571966" y="1838688"/>
                    <a:pt x="573268" y="1836735"/>
                    <a:pt x="574244" y="1834457"/>
                  </a:cubicBezTo>
                  <a:cubicBezTo>
                    <a:pt x="575546" y="1831853"/>
                    <a:pt x="577173" y="1829249"/>
                    <a:pt x="578801" y="1827948"/>
                  </a:cubicBezTo>
                  <a:cubicBezTo>
                    <a:pt x="579777" y="1826971"/>
                    <a:pt x="581404" y="1825995"/>
                    <a:pt x="583031" y="1825018"/>
                  </a:cubicBezTo>
                  <a:lnTo>
                    <a:pt x="583031" y="1825018"/>
                  </a:lnTo>
                  <a:cubicBezTo>
                    <a:pt x="585635" y="1823391"/>
                    <a:pt x="587913" y="1821764"/>
                    <a:pt x="588890" y="1820788"/>
                  </a:cubicBezTo>
                  <a:cubicBezTo>
                    <a:pt x="589215" y="1820137"/>
                    <a:pt x="589540" y="1819486"/>
                    <a:pt x="590192" y="1818184"/>
                  </a:cubicBezTo>
                  <a:cubicBezTo>
                    <a:pt x="590842" y="1816231"/>
                    <a:pt x="591819" y="1813628"/>
                    <a:pt x="594422" y="1811675"/>
                  </a:cubicBezTo>
                  <a:cubicBezTo>
                    <a:pt x="597677" y="1808746"/>
                    <a:pt x="622411" y="1808420"/>
                    <a:pt x="628920" y="1808095"/>
                  </a:cubicBezTo>
                  <a:cubicBezTo>
                    <a:pt x="623713" y="1790195"/>
                    <a:pt x="605813" y="1723152"/>
                    <a:pt x="619808" y="1706554"/>
                  </a:cubicBezTo>
                  <a:cubicBezTo>
                    <a:pt x="620133" y="1706228"/>
                    <a:pt x="620458" y="1705577"/>
                    <a:pt x="620784" y="1705252"/>
                  </a:cubicBezTo>
                  <a:cubicBezTo>
                    <a:pt x="627293" y="1696790"/>
                    <a:pt x="628920" y="1689630"/>
                    <a:pt x="627944" y="1683772"/>
                  </a:cubicBezTo>
                  <a:cubicBezTo>
                    <a:pt x="626968" y="1677914"/>
                    <a:pt x="623388" y="1673357"/>
                    <a:pt x="619482" y="1670103"/>
                  </a:cubicBezTo>
                  <a:cubicBezTo>
                    <a:pt x="619157" y="1669777"/>
                    <a:pt x="619157" y="1669777"/>
                    <a:pt x="618831" y="1669452"/>
                  </a:cubicBezTo>
                  <a:cubicBezTo>
                    <a:pt x="613299" y="1665221"/>
                    <a:pt x="605162" y="1663268"/>
                    <a:pt x="599955" y="1662292"/>
                  </a:cubicBezTo>
                  <a:cubicBezTo>
                    <a:pt x="597351" y="1661641"/>
                    <a:pt x="595399" y="1661316"/>
                    <a:pt x="594422" y="1660665"/>
                  </a:cubicBezTo>
                  <a:lnTo>
                    <a:pt x="594422" y="1660665"/>
                  </a:lnTo>
                  <a:cubicBezTo>
                    <a:pt x="594097" y="1660339"/>
                    <a:pt x="593446" y="1660014"/>
                    <a:pt x="592795" y="1659688"/>
                  </a:cubicBezTo>
                  <a:cubicBezTo>
                    <a:pt x="590842" y="1658387"/>
                    <a:pt x="588564" y="1657085"/>
                    <a:pt x="588564" y="1654481"/>
                  </a:cubicBezTo>
                  <a:cubicBezTo>
                    <a:pt x="588564" y="1653179"/>
                    <a:pt x="589215" y="1651877"/>
                    <a:pt x="590192" y="1650901"/>
                  </a:cubicBezTo>
                  <a:cubicBezTo>
                    <a:pt x="591819" y="1649274"/>
                    <a:pt x="593771" y="1647972"/>
                    <a:pt x="594422" y="1647646"/>
                  </a:cubicBezTo>
                  <a:lnTo>
                    <a:pt x="594422" y="1647646"/>
                  </a:lnTo>
                  <a:cubicBezTo>
                    <a:pt x="595073" y="1647321"/>
                    <a:pt x="596375" y="1647646"/>
                    <a:pt x="598002" y="1647972"/>
                  </a:cubicBezTo>
                  <a:cubicBezTo>
                    <a:pt x="599955" y="1648297"/>
                    <a:pt x="602559" y="1648623"/>
                    <a:pt x="602884" y="1648297"/>
                  </a:cubicBezTo>
                  <a:lnTo>
                    <a:pt x="602884" y="1648297"/>
                  </a:lnTo>
                  <a:cubicBezTo>
                    <a:pt x="603535" y="1647972"/>
                    <a:pt x="603860" y="1647321"/>
                    <a:pt x="604186" y="1646345"/>
                  </a:cubicBezTo>
                  <a:cubicBezTo>
                    <a:pt x="604511" y="1645368"/>
                    <a:pt x="604511" y="1644067"/>
                    <a:pt x="604186" y="1642765"/>
                  </a:cubicBezTo>
                  <a:cubicBezTo>
                    <a:pt x="603860" y="1641463"/>
                    <a:pt x="599955" y="1635930"/>
                    <a:pt x="595073" y="1630072"/>
                  </a:cubicBezTo>
                  <a:cubicBezTo>
                    <a:pt x="590517" y="1624539"/>
                    <a:pt x="585310" y="1619007"/>
                    <a:pt x="583357" y="1617705"/>
                  </a:cubicBezTo>
                  <a:cubicBezTo>
                    <a:pt x="582706" y="1617379"/>
                    <a:pt x="582055" y="1616728"/>
                    <a:pt x="581404" y="1616403"/>
                  </a:cubicBezTo>
                  <a:lnTo>
                    <a:pt x="581404" y="1616403"/>
                  </a:lnTo>
                  <a:cubicBezTo>
                    <a:pt x="579126" y="1615101"/>
                    <a:pt x="578475" y="1614776"/>
                    <a:pt x="576197" y="1614450"/>
                  </a:cubicBezTo>
                  <a:cubicBezTo>
                    <a:pt x="574895" y="1614450"/>
                    <a:pt x="571966" y="1615101"/>
                    <a:pt x="568711" y="1615752"/>
                  </a:cubicBezTo>
                  <a:cubicBezTo>
                    <a:pt x="564481" y="1616728"/>
                    <a:pt x="559924" y="1617705"/>
                    <a:pt x="557646" y="1617379"/>
                  </a:cubicBezTo>
                  <a:cubicBezTo>
                    <a:pt x="555368" y="1617054"/>
                    <a:pt x="553090" y="1616403"/>
                    <a:pt x="551137" y="1615427"/>
                  </a:cubicBezTo>
                  <a:lnTo>
                    <a:pt x="551137" y="1615427"/>
                  </a:lnTo>
                  <a:cubicBezTo>
                    <a:pt x="549184" y="1614450"/>
                    <a:pt x="547883" y="1613148"/>
                    <a:pt x="547557" y="1611847"/>
                  </a:cubicBezTo>
                  <a:cubicBezTo>
                    <a:pt x="547231" y="1610870"/>
                    <a:pt x="547883" y="1608267"/>
                    <a:pt x="548533" y="1605663"/>
                  </a:cubicBezTo>
                  <a:lnTo>
                    <a:pt x="548533" y="1605663"/>
                  </a:lnTo>
                  <a:cubicBezTo>
                    <a:pt x="549510" y="1602083"/>
                    <a:pt x="550486" y="1597527"/>
                    <a:pt x="549835" y="1596225"/>
                  </a:cubicBezTo>
                  <a:cubicBezTo>
                    <a:pt x="549510" y="1595249"/>
                    <a:pt x="544628" y="1594272"/>
                    <a:pt x="540397" y="1593296"/>
                  </a:cubicBezTo>
                  <a:cubicBezTo>
                    <a:pt x="536492" y="1592319"/>
                    <a:pt x="533237" y="1591669"/>
                    <a:pt x="532911" y="1590367"/>
                  </a:cubicBezTo>
                  <a:cubicBezTo>
                    <a:pt x="532586" y="1589065"/>
                    <a:pt x="532261" y="1585810"/>
                    <a:pt x="533237" y="1582881"/>
                  </a:cubicBezTo>
                  <a:cubicBezTo>
                    <a:pt x="533888" y="1580929"/>
                    <a:pt x="534865" y="1578651"/>
                    <a:pt x="536492" y="1577349"/>
                  </a:cubicBezTo>
                  <a:cubicBezTo>
                    <a:pt x="538119" y="1576047"/>
                    <a:pt x="540397" y="1573443"/>
                    <a:pt x="542350" y="1570840"/>
                  </a:cubicBezTo>
                  <a:cubicBezTo>
                    <a:pt x="544953" y="1567585"/>
                    <a:pt x="547557" y="1564005"/>
                    <a:pt x="547883" y="1563029"/>
                  </a:cubicBezTo>
                  <a:cubicBezTo>
                    <a:pt x="547883" y="1562703"/>
                    <a:pt x="546255" y="1561076"/>
                    <a:pt x="544302" y="1559123"/>
                  </a:cubicBezTo>
                  <a:cubicBezTo>
                    <a:pt x="542675" y="1557496"/>
                    <a:pt x="541374" y="1556194"/>
                    <a:pt x="540722" y="1554892"/>
                  </a:cubicBezTo>
                  <a:cubicBezTo>
                    <a:pt x="540072" y="1553591"/>
                    <a:pt x="540397" y="1550010"/>
                    <a:pt x="541048" y="1546431"/>
                  </a:cubicBezTo>
                  <a:cubicBezTo>
                    <a:pt x="541699" y="1542851"/>
                    <a:pt x="543001" y="1539271"/>
                    <a:pt x="544302" y="1537318"/>
                  </a:cubicBezTo>
                  <a:cubicBezTo>
                    <a:pt x="545604" y="1535040"/>
                    <a:pt x="547883" y="1534063"/>
                    <a:pt x="549835" y="1533087"/>
                  </a:cubicBezTo>
                  <a:lnTo>
                    <a:pt x="549835" y="1533087"/>
                  </a:lnTo>
                  <a:cubicBezTo>
                    <a:pt x="551137" y="1532436"/>
                    <a:pt x="552439" y="1531785"/>
                    <a:pt x="553415" y="1530809"/>
                  </a:cubicBezTo>
                  <a:cubicBezTo>
                    <a:pt x="554717" y="1529507"/>
                    <a:pt x="556019" y="1525602"/>
                    <a:pt x="556995" y="1522347"/>
                  </a:cubicBezTo>
                  <a:cubicBezTo>
                    <a:pt x="557972" y="1519743"/>
                    <a:pt x="558622" y="1517791"/>
                    <a:pt x="559274" y="1517140"/>
                  </a:cubicBezTo>
                  <a:cubicBezTo>
                    <a:pt x="559924" y="1516489"/>
                    <a:pt x="561552" y="1516163"/>
                    <a:pt x="563179" y="1516163"/>
                  </a:cubicBezTo>
                  <a:cubicBezTo>
                    <a:pt x="565131" y="1516163"/>
                    <a:pt x="567084" y="1516163"/>
                    <a:pt x="567735" y="1516489"/>
                  </a:cubicBezTo>
                  <a:lnTo>
                    <a:pt x="567735" y="1516489"/>
                  </a:lnTo>
                  <a:cubicBezTo>
                    <a:pt x="568386" y="1516814"/>
                    <a:pt x="570013" y="1518767"/>
                    <a:pt x="571966" y="1521696"/>
                  </a:cubicBezTo>
                  <a:cubicBezTo>
                    <a:pt x="576522" y="1527880"/>
                    <a:pt x="584333" y="1538294"/>
                    <a:pt x="586286" y="1537969"/>
                  </a:cubicBezTo>
                  <a:cubicBezTo>
                    <a:pt x="586286" y="1537969"/>
                    <a:pt x="586611" y="1537969"/>
                    <a:pt x="586937" y="1537969"/>
                  </a:cubicBezTo>
                  <a:cubicBezTo>
                    <a:pt x="589215" y="1537318"/>
                    <a:pt x="592470" y="1535691"/>
                    <a:pt x="595399" y="1534063"/>
                  </a:cubicBezTo>
                  <a:lnTo>
                    <a:pt x="595399" y="1534063"/>
                  </a:lnTo>
                  <a:cubicBezTo>
                    <a:pt x="597677" y="1532761"/>
                    <a:pt x="599629" y="1531460"/>
                    <a:pt x="599955" y="1531460"/>
                  </a:cubicBezTo>
                  <a:cubicBezTo>
                    <a:pt x="599955" y="1531460"/>
                    <a:pt x="599304" y="1531134"/>
                    <a:pt x="598328" y="1530809"/>
                  </a:cubicBezTo>
                  <a:cubicBezTo>
                    <a:pt x="596049" y="1529832"/>
                    <a:pt x="593446" y="1528856"/>
                    <a:pt x="592470" y="1525602"/>
                  </a:cubicBezTo>
                  <a:cubicBezTo>
                    <a:pt x="591819" y="1522998"/>
                    <a:pt x="590192" y="1516814"/>
                    <a:pt x="589215" y="1511932"/>
                  </a:cubicBezTo>
                  <a:cubicBezTo>
                    <a:pt x="588564" y="1508352"/>
                    <a:pt x="588239" y="1505423"/>
                    <a:pt x="588890" y="1504773"/>
                  </a:cubicBezTo>
                  <a:cubicBezTo>
                    <a:pt x="589866" y="1504122"/>
                    <a:pt x="591819" y="1504773"/>
                    <a:pt x="593771" y="1505749"/>
                  </a:cubicBezTo>
                  <a:cubicBezTo>
                    <a:pt x="596049" y="1506725"/>
                    <a:pt x="598653" y="1507702"/>
                    <a:pt x="599629" y="1507376"/>
                  </a:cubicBezTo>
                  <a:lnTo>
                    <a:pt x="599629" y="1507376"/>
                  </a:lnTo>
                  <a:cubicBezTo>
                    <a:pt x="601257" y="1506725"/>
                    <a:pt x="605162" y="1505423"/>
                    <a:pt x="608091" y="1503471"/>
                  </a:cubicBezTo>
                  <a:cubicBezTo>
                    <a:pt x="610044" y="1502169"/>
                    <a:pt x="611346" y="1500867"/>
                    <a:pt x="611997" y="1499565"/>
                  </a:cubicBezTo>
                  <a:lnTo>
                    <a:pt x="611997" y="1499565"/>
                  </a:lnTo>
                  <a:cubicBezTo>
                    <a:pt x="612973" y="1497613"/>
                    <a:pt x="612648" y="1496636"/>
                    <a:pt x="612648" y="1495985"/>
                  </a:cubicBezTo>
                  <a:cubicBezTo>
                    <a:pt x="612648" y="1494684"/>
                    <a:pt x="612648" y="1494033"/>
                    <a:pt x="613949" y="1492731"/>
                  </a:cubicBezTo>
                  <a:cubicBezTo>
                    <a:pt x="615251" y="1491429"/>
                    <a:pt x="621760" y="1488825"/>
                    <a:pt x="627293" y="1486222"/>
                  </a:cubicBezTo>
                  <a:cubicBezTo>
                    <a:pt x="631849" y="1484269"/>
                    <a:pt x="636080" y="1482642"/>
                    <a:pt x="636731" y="1481991"/>
                  </a:cubicBezTo>
                  <a:cubicBezTo>
                    <a:pt x="637382" y="1481340"/>
                    <a:pt x="638033" y="1479713"/>
                    <a:pt x="638684" y="1478085"/>
                  </a:cubicBezTo>
                  <a:cubicBezTo>
                    <a:pt x="639335" y="1476133"/>
                    <a:pt x="640311" y="1474180"/>
                    <a:pt x="641288" y="1473204"/>
                  </a:cubicBezTo>
                  <a:lnTo>
                    <a:pt x="641288" y="1473204"/>
                  </a:lnTo>
                  <a:cubicBezTo>
                    <a:pt x="642589" y="1472227"/>
                    <a:pt x="644542" y="1472553"/>
                    <a:pt x="646495" y="1472878"/>
                  </a:cubicBezTo>
                  <a:cubicBezTo>
                    <a:pt x="648447" y="1473204"/>
                    <a:pt x="650400" y="1473529"/>
                    <a:pt x="651051" y="1472878"/>
                  </a:cubicBezTo>
                  <a:cubicBezTo>
                    <a:pt x="652028" y="1471251"/>
                    <a:pt x="652353" y="1470275"/>
                    <a:pt x="652678" y="1468647"/>
                  </a:cubicBezTo>
                  <a:cubicBezTo>
                    <a:pt x="652678" y="1467996"/>
                    <a:pt x="653004" y="1467345"/>
                    <a:pt x="653329" y="1466369"/>
                  </a:cubicBezTo>
                  <a:cubicBezTo>
                    <a:pt x="653980" y="1464416"/>
                    <a:pt x="655608" y="1464416"/>
                    <a:pt x="658211" y="1465067"/>
                  </a:cubicBezTo>
                  <a:cubicBezTo>
                    <a:pt x="661466" y="1466044"/>
                    <a:pt x="666673" y="1468973"/>
                    <a:pt x="668951" y="1470275"/>
                  </a:cubicBezTo>
                  <a:lnTo>
                    <a:pt x="668951" y="1470275"/>
                  </a:lnTo>
                  <a:lnTo>
                    <a:pt x="669928" y="1470925"/>
                  </a:lnTo>
                  <a:lnTo>
                    <a:pt x="669928" y="1470925"/>
                  </a:lnTo>
                  <a:cubicBezTo>
                    <a:pt x="671880" y="1471902"/>
                    <a:pt x="672206" y="1473855"/>
                    <a:pt x="672531" y="1475482"/>
                  </a:cubicBezTo>
                  <a:cubicBezTo>
                    <a:pt x="672856" y="1476458"/>
                    <a:pt x="672856" y="1477434"/>
                    <a:pt x="673182" y="1477434"/>
                  </a:cubicBezTo>
                  <a:cubicBezTo>
                    <a:pt x="674158" y="1477760"/>
                    <a:pt x="675786" y="1478085"/>
                    <a:pt x="677087" y="1478085"/>
                  </a:cubicBezTo>
                  <a:lnTo>
                    <a:pt x="677087" y="1478085"/>
                  </a:lnTo>
                  <a:cubicBezTo>
                    <a:pt x="678064" y="1478085"/>
                    <a:pt x="679040" y="1477760"/>
                    <a:pt x="679691" y="1476784"/>
                  </a:cubicBezTo>
                  <a:cubicBezTo>
                    <a:pt x="680017" y="1476133"/>
                    <a:pt x="680342" y="1475156"/>
                    <a:pt x="680667" y="1474505"/>
                  </a:cubicBezTo>
                  <a:cubicBezTo>
                    <a:pt x="681318" y="1472553"/>
                    <a:pt x="681969" y="1470925"/>
                    <a:pt x="684573" y="1469624"/>
                  </a:cubicBezTo>
                  <a:cubicBezTo>
                    <a:pt x="686200" y="1468647"/>
                    <a:pt x="688804" y="1467345"/>
                    <a:pt x="691407" y="1466695"/>
                  </a:cubicBezTo>
                  <a:cubicBezTo>
                    <a:pt x="693360" y="1466044"/>
                    <a:pt x="694987" y="1465718"/>
                    <a:pt x="696289" y="1466369"/>
                  </a:cubicBezTo>
                  <a:lnTo>
                    <a:pt x="696289" y="1466369"/>
                  </a:lnTo>
                  <a:cubicBezTo>
                    <a:pt x="697917" y="1466695"/>
                    <a:pt x="699218" y="1469298"/>
                    <a:pt x="700520" y="1471902"/>
                  </a:cubicBezTo>
                  <a:cubicBezTo>
                    <a:pt x="701822" y="1474505"/>
                    <a:pt x="703449" y="1477434"/>
                    <a:pt x="704751" y="1477434"/>
                  </a:cubicBezTo>
                  <a:cubicBezTo>
                    <a:pt x="706378" y="1477434"/>
                    <a:pt x="709633" y="1477109"/>
                    <a:pt x="713213" y="1476784"/>
                  </a:cubicBezTo>
                  <a:cubicBezTo>
                    <a:pt x="718420" y="1476133"/>
                    <a:pt x="723953" y="1475807"/>
                    <a:pt x="725905" y="1475807"/>
                  </a:cubicBezTo>
                  <a:cubicBezTo>
                    <a:pt x="727533" y="1476133"/>
                    <a:pt x="733391" y="1480038"/>
                    <a:pt x="738924" y="1484269"/>
                  </a:cubicBezTo>
                  <a:cubicBezTo>
                    <a:pt x="745107" y="1489151"/>
                    <a:pt x="751291" y="1494684"/>
                    <a:pt x="752267" y="1496311"/>
                  </a:cubicBezTo>
                  <a:cubicBezTo>
                    <a:pt x="752918" y="1497613"/>
                    <a:pt x="753244" y="1500216"/>
                    <a:pt x="753569" y="1503145"/>
                  </a:cubicBezTo>
                  <a:cubicBezTo>
                    <a:pt x="753894" y="1507376"/>
                    <a:pt x="754545" y="1511932"/>
                    <a:pt x="755522" y="1511932"/>
                  </a:cubicBezTo>
                  <a:cubicBezTo>
                    <a:pt x="756498" y="1511932"/>
                    <a:pt x="758776" y="1508027"/>
                    <a:pt x="760729" y="1504447"/>
                  </a:cubicBezTo>
                  <a:cubicBezTo>
                    <a:pt x="762356" y="1501518"/>
                    <a:pt x="763658" y="1498914"/>
                    <a:pt x="764960" y="1498264"/>
                  </a:cubicBezTo>
                  <a:cubicBezTo>
                    <a:pt x="766912" y="1497287"/>
                    <a:pt x="771794" y="1500216"/>
                    <a:pt x="777001" y="1503796"/>
                  </a:cubicBezTo>
                  <a:cubicBezTo>
                    <a:pt x="781558" y="1506725"/>
                    <a:pt x="786440" y="1509654"/>
                    <a:pt x="788067" y="1509654"/>
                  </a:cubicBezTo>
                  <a:cubicBezTo>
                    <a:pt x="789694" y="1509654"/>
                    <a:pt x="792298" y="1508678"/>
                    <a:pt x="794576" y="1507376"/>
                  </a:cubicBezTo>
                  <a:cubicBezTo>
                    <a:pt x="797180" y="1506074"/>
                    <a:pt x="799132" y="1504447"/>
                    <a:pt x="799132" y="1504122"/>
                  </a:cubicBezTo>
                  <a:cubicBezTo>
                    <a:pt x="799132" y="1503796"/>
                    <a:pt x="799132" y="1503471"/>
                    <a:pt x="798807" y="1503145"/>
                  </a:cubicBezTo>
                  <a:cubicBezTo>
                    <a:pt x="798482" y="1501518"/>
                    <a:pt x="797831" y="1499891"/>
                    <a:pt x="800434" y="1498589"/>
                  </a:cubicBezTo>
                  <a:cubicBezTo>
                    <a:pt x="801736" y="1497613"/>
                    <a:pt x="802712" y="1497938"/>
                    <a:pt x="803689" y="1497938"/>
                  </a:cubicBezTo>
                  <a:cubicBezTo>
                    <a:pt x="804340" y="1497938"/>
                    <a:pt x="805316" y="1498264"/>
                    <a:pt x="806618" y="1496636"/>
                  </a:cubicBezTo>
                  <a:cubicBezTo>
                    <a:pt x="807919" y="1495660"/>
                    <a:pt x="807919" y="1495009"/>
                    <a:pt x="807919" y="1495009"/>
                  </a:cubicBezTo>
                  <a:cubicBezTo>
                    <a:pt x="807919" y="1494033"/>
                    <a:pt x="808245" y="1493382"/>
                    <a:pt x="810849" y="1492080"/>
                  </a:cubicBezTo>
                  <a:lnTo>
                    <a:pt x="810849" y="1492080"/>
                  </a:lnTo>
                  <a:cubicBezTo>
                    <a:pt x="812801" y="1491104"/>
                    <a:pt x="817358" y="1490453"/>
                    <a:pt x="821589" y="1490127"/>
                  </a:cubicBezTo>
                  <a:cubicBezTo>
                    <a:pt x="826471" y="1489802"/>
                    <a:pt x="831352" y="1489802"/>
                    <a:pt x="832654" y="1490453"/>
                  </a:cubicBezTo>
                  <a:cubicBezTo>
                    <a:pt x="833305" y="1490778"/>
                    <a:pt x="833956" y="1491754"/>
                    <a:pt x="834932" y="1492731"/>
                  </a:cubicBezTo>
                  <a:lnTo>
                    <a:pt x="834932" y="1492731"/>
                  </a:lnTo>
                  <a:cubicBezTo>
                    <a:pt x="837210" y="1495009"/>
                    <a:pt x="840465" y="1498264"/>
                    <a:pt x="842092" y="1497938"/>
                  </a:cubicBezTo>
                  <a:cubicBezTo>
                    <a:pt x="843069" y="1497613"/>
                    <a:pt x="844045" y="1497613"/>
                    <a:pt x="845021" y="1497613"/>
                  </a:cubicBezTo>
                  <a:lnTo>
                    <a:pt x="845021" y="1497613"/>
                  </a:lnTo>
                  <a:cubicBezTo>
                    <a:pt x="845672" y="1497613"/>
                    <a:pt x="846323" y="1497613"/>
                    <a:pt x="846323" y="1497287"/>
                  </a:cubicBezTo>
                  <a:cubicBezTo>
                    <a:pt x="846323" y="1496962"/>
                    <a:pt x="846323" y="1496311"/>
                    <a:pt x="846323" y="1495660"/>
                  </a:cubicBezTo>
                  <a:cubicBezTo>
                    <a:pt x="845998" y="1493707"/>
                    <a:pt x="845672" y="1492080"/>
                    <a:pt x="848927" y="1490453"/>
                  </a:cubicBezTo>
                  <a:cubicBezTo>
                    <a:pt x="852832" y="1488500"/>
                    <a:pt x="858691" y="1489151"/>
                    <a:pt x="860643" y="1489151"/>
                  </a:cubicBezTo>
                  <a:lnTo>
                    <a:pt x="860969" y="1489151"/>
                  </a:lnTo>
                  <a:cubicBezTo>
                    <a:pt x="861945" y="1489151"/>
                    <a:pt x="865200" y="1490453"/>
                    <a:pt x="867478" y="1491429"/>
                  </a:cubicBezTo>
                  <a:cubicBezTo>
                    <a:pt x="869756" y="1492405"/>
                    <a:pt x="871709" y="1493707"/>
                    <a:pt x="872034" y="1494684"/>
                  </a:cubicBezTo>
                  <a:lnTo>
                    <a:pt x="872034" y="1494684"/>
                  </a:lnTo>
                  <a:cubicBezTo>
                    <a:pt x="872359" y="1495660"/>
                    <a:pt x="872034" y="1496311"/>
                    <a:pt x="871709" y="1496962"/>
                  </a:cubicBezTo>
                  <a:cubicBezTo>
                    <a:pt x="871383" y="1497938"/>
                    <a:pt x="870732" y="1499240"/>
                    <a:pt x="873661" y="1501193"/>
                  </a:cubicBezTo>
                  <a:cubicBezTo>
                    <a:pt x="876590" y="1502820"/>
                    <a:pt x="881472" y="1503796"/>
                    <a:pt x="885703" y="1504773"/>
                  </a:cubicBezTo>
                  <a:cubicBezTo>
                    <a:pt x="889283" y="1505423"/>
                    <a:pt x="892537" y="1506074"/>
                    <a:pt x="893514" y="1507051"/>
                  </a:cubicBezTo>
                  <a:cubicBezTo>
                    <a:pt x="894490" y="1508027"/>
                    <a:pt x="895141" y="1509329"/>
                    <a:pt x="895792" y="1510631"/>
                  </a:cubicBezTo>
                  <a:cubicBezTo>
                    <a:pt x="896443" y="1511607"/>
                    <a:pt x="896768" y="1512909"/>
                    <a:pt x="897419" y="1512909"/>
                  </a:cubicBezTo>
                  <a:cubicBezTo>
                    <a:pt x="898396" y="1512909"/>
                    <a:pt x="900999" y="1512583"/>
                    <a:pt x="903277" y="1511932"/>
                  </a:cubicBezTo>
                  <a:cubicBezTo>
                    <a:pt x="905230" y="1511282"/>
                    <a:pt x="907183" y="1510631"/>
                    <a:pt x="907183" y="1510631"/>
                  </a:cubicBezTo>
                  <a:cubicBezTo>
                    <a:pt x="907183" y="1510305"/>
                    <a:pt x="907183" y="1509654"/>
                    <a:pt x="907508" y="1508678"/>
                  </a:cubicBezTo>
                  <a:cubicBezTo>
                    <a:pt x="907834" y="1505423"/>
                    <a:pt x="908159" y="1500867"/>
                    <a:pt x="910437" y="1500542"/>
                  </a:cubicBezTo>
                  <a:lnTo>
                    <a:pt x="910437" y="1500542"/>
                  </a:lnTo>
                  <a:cubicBezTo>
                    <a:pt x="911414" y="1500542"/>
                    <a:pt x="913366" y="1501518"/>
                    <a:pt x="915645" y="1502494"/>
                  </a:cubicBezTo>
                  <a:cubicBezTo>
                    <a:pt x="917923" y="1503796"/>
                    <a:pt x="920527" y="1505098"/>
                    <a:pt x="921828" y="1505098"/>
                  </a:cubicBezTo>
                  <a:cubicBezTo>
                    <a:pt x="922479" y="1505098"/>
                    <a:pt x="923455" y="1505423"/>
                    <a:pt x="924432" y="1505423"/>
                  </a:cubicBezTo>
                  <a:cubicBezTo>
                    <a:pt x="927361" y="1506074"/>
                    <a:pt x="931592" y="1506725"/>
                    <a:pt x="936799" y="1504773"/>
                  </a:cubicBezTo>
                  <a:cubicBezTo>
                    <a:pt x="940054" y="1503796"/>
                    <a:pt x="942657" y="1503145"/>
                    <a:pt x="944936" y="1502494"/>
                  </a:cubicBezTo>
                  <a:cubicBezTo>
                    <a:pt x="947539" y="1501843"/>
                    <a:pt x="949492" y="1501518"/>
                    <a:pt x="950143" y="1500542"/>
                  </a:cubicBezTo>
                  <a:cubicBezTo>
                    <a:pt x="950794" y="1499565"/>
                    <a:pt x="952095" y="1496962"/>
                    <a:pt x="953072" y="1494033"/>
                  </a:cubicBezTo>
                  <a:cubicBezTo>
                    <a:pt x="954048" y="1490778"/>
                    <a:pt x="955025" y="1487524"/>
                    <a:pt x="955025" y="1485896"/>
                  </a:cubicBezTo>
                  <a:cubicBezTo>
                    <a:pt x="955025" y="1484594"/>
                    <a:pt x="939728" y="1477760"/>
                    <a:pt x="928337" y="1472878"/>
                  </a:cubicBezTo>
                  <a:cubicBezTo>
                    <a:pt x="921177" y="1469624"/>
                    <a:pt x="915319" y="1467020"/>
                    <a:pt x="914668" y="1466369"/>
                  </a:cubicBezTo>
                  <a:cubicBezTo>
                    <a:pt x="914343" y="1466044"/>
                    <a:pt x="913692" y="1465393"/>
                    <a:pt x="912716" y="1464742"/>
                  </a:cubicBezTo>
                  <a:cubicBezTo>
                    <a:pt x="910763" y="1463440"/>
                    <a:pt x="908485" y="1461487"/>
                    <a:pt x="907834" y="1459860"/>
                  </a:cubicBezTo>
                  <a:cubicBezTo>
                    <a:pt x="907183" y="1458233"/>
                    <a:pt x="907834" y="1456931"/>
                    <a:pt x="910112" y="1455955"/>
                  </a:cubicBezTo>
                  <a:cubicBezTo>
                    <a:pt x="912390" y="1454978"/>
                    <a:pt x="915970" y="1454653"/>
                    <a:pt x="919225" y="1454002"/>
                  </a:cubicBezTo>
                  <a:cubicBezTo>
                    <a:pt x="923455" y="1453351"/>
                    <a:pt x="927686" y="1452375"/>
                    <a:pt x="928988" y="1451398"/>
                  </a:cubicBezTo>
                  <a:cubicBezTo>
                    <a:pt x="929964" y="1450747"/>
                    <a:pt x="931266" y="1450096"/>
                    <a:pt x="932568" y="1449446"/>
                  </a:cubicBezTo>
                  <a:cubicBezTo>
                    <a:pt x="935172" y="1448144"/>
                    <a:pt x="938101" y="1446842"/>
                    <a:pt x="937450" y="1445540"/>
                  </a:cubicBezTo>
                  <a:cubicBezTo>
                    <a:pt x="937125" y="1444564"/>
                    <a:pt x="935172" y="1442611"/>
                    <a:pt x="933219" y="1440333"/>
                  </a:cubicBezTo>
                  <a:cubicBezTo>
                    <a:pt x="929639" y="1436753"/>
                    <a:pt x="926059" y="1432847"/>
                    <a:pt x="928012" y="1430244"/>
                  </a:cubicBezTo>
                  <a:cubicBezTo>
                    <a:pt x="928337" y="1429918"/>
                    <a:pt x="928663" y="1429593"/>
                    <a:pt x="928988" y="1428942"/>
                  </a:cubicBezTo>
                  <a:lnTo>
                    <a:pt x="928988" y="1428942"/>
                  </a:lnTo>
                  <a:cubicBezTo>
                    <a:pt x="931266" y="1426013"/>
                    <a:pt x="934846" y="1421131"/>
                    <a:pt x="938427" y="1419829"/>
                  </a:cubicBezTo>
                  <a:cubicBezTo>
                    <a:pt x="940705" y="1419178"/>
                    <a:pt x="943634" y="1418202"/>
                    <a:pt x="946237" y="1417551"/>
                  </a:cubicBezTo>
                  <a:cubicBezTo>
                    <a:pt x="948190" y="1417226"/>
                    <a:pt x="950143" y="1416900"/>
                    <a:pt x="951445" y="1417226"/>
                  </a:cubicBezTo>
                  <a:cubicBezTo>
                    <a:pt x="952095" y="1417551"/>
                    <a:pt x="954048" y="1418202"/>
                    <a:pt x="956001" y="1419178"/>
                  </a:cubicBezTo>
                  <a:cubicBezTo>
                    <a:pt x="959255" y="1420806"/>
                    <a:pt x="963812" y="1423084"/>
                    <a:pt x="964137" y="1422758"/>
                  </a:cubicBezTo>
                  <a:cubicBezTo>
                    <a:pt x="964788" y="1422107"/>
                    <a:pt x="966415" y="1420155"/>
                    <a:pt x="967717" y="1418202"/>
                  </a:cubicBezTo>
                  <a:lnTo>
                    <a:pt x="969670" y="1415598"/>
                  </a:lnTo>
                  <a:cubicBezTo>
                    <a:pt x="969670" y="1414947"/>
                    <a:pt x="964463" y="1415273"/>
                    <a:pt x="958930" y="1414297"/>
                  </a:cubicBezTo>
                  <a:cubicBezTo>
                    <a:pt x="952421" y="1413320"/>
                    <a:pt x="945261" y="1412018"/>
                    <a:pt x="944610" y="1411367"/>
                  </a:cubicBezTo>
                  <a:cubicBezTo>
                    <a:pt x="944610" y="1411367"/>
                    <a:pt x="944284" y="1411042"/>
                    <a:pt x="944284" y="1411042"/>
                  </a:cubicBezTo>
                  <a:lnTo>
                    <a:pt x="944284" y="1411042"/>
                  </a:lnTo>
                  <a:cubicBezTo>
                    <a:pt x="943634" y="1410066"/>
                    <a:pt x="942983" y="1408764"/>
                    <a:pt x="942657" y="1407137"/>
                  </a:cubicBezTo>
                  <a:cubicBezTo>
                    <a:pt x="942332" y="1405509"/>
                    <a:pt x="942332" y="1403882"/>
                    <a:pt x="942983" y="1403231"/>
                  </a:cubicBezTo>
                  <a:lnTo>
                    <a:pt x="942983" y="1403231"/>
                  </a:lnTo>
                  <a:lnTo>
                    <a:pt x="942983" y="1403231"/>
                  </a:lnTo>
                  <a:lnTo>
                    <a:pt x="942983" y="1403231"/>
                  </a:lnTo>
                  <a:cubicBezTo>
                    <a:pt x="943634" y="1402580"/>
                    <a:pt x="944610" y="1402906"/>
                    <a:pt x="945586" y="1403231"/>
                  </a:cubicBezTo>
                  <a:cubicBezTo>
                    <a:pt x="946563" y="1403557"/>
                    <a:pt x="948190" y="1403882"/>
                    <a:pt x="949166" y="1402906"/>
                  </a:cubicBezTo>
                  <a:lnTo>
                    <a:pt x="949166" y="1402906"/>
                  </a:lnTo>
                  <a:cubicBezTo>
                    <a:pt x="950143" y="1401929"/>
                    <a:pt x="951119" y="1400302"/>
                    <a:pt x="951770" y="1399000"/>
                  </a:cubicBezTo>
                  <a:cubicBezTo>
                    <a:pt x="951770" y="1398675"/>
                    <a:pt x="951770" y="1398675"/>
                    <a:pt x="952095" y="1398349"/>
                  </a:cubicBezTo>
                  <a:cubicBezTo>
                    <a:pt x="951445" y="1398349"/>
                    <a:pt x="950143" y="1398349"/>
                    <a:pt x="948841" y="1398024"/>
                  </a:cubicBezTo>
                  <a:cubicBezTo>
                    <a:pt x="943959" y="1397698"/>
                    <a:pt x="936799" y="1397373"/>
                    <a:pt x="934846" y="1396397"/>
                  </a:cubicBezTo>
                  <a:lnTo>
                    <a:pt x="934846" y="1396397"/>
                  </a:lnTo>
                  <a:cubicBezTo>
                    <a:pt x="933545" y="1396071"/>
                    <a:pt x="933219" y="1395095"/>
                    <a:pt x="933545" y="1394118"/>
                  </a:cubicBezTo>
                  <a:cubicBezTo>
                    <a:pt x="933870" y="1393142"/>
                    <a:pt x="935497" y="1392166"/>
                    <a:pt x="936799" y="1391515"/>
                  </a:cubicBezTo>
                  <a:cubicBezTo>
                    <a:pt x="937450" y="1391189"/>
                    <a:pt x="937775" y="1390864"/>
                    <a:pt x="938427" y="1390538"/>
                  </a:cubicBezTo>
                  <a:lnTo>
                    <a:pt x="938427" y="1390538"/>
                  </a:lnTo>
                  <a:cubicBezTo>
                    <a:pt x="938752" y="1390213"/>
                    <a:pt x="939403" y="1390213"/>
                    <a:pt x="939403" y="1390213"/>
                  </a:cubicBezTo>
                  <a:lnTo>
                    <a:pt x="939403" y="1390213"/>
                  </a:lnTo>
                  <a:lnTo>
                    <a:pt x="939077" y="1389562"/>
                  </a:lnTo>
                  <a:lnTo>
                    <a:pt x="939077" y="1389562"/>
                  </a:lnTo>
                  <a:cubicBezTo>
                    <a:pt x="938101" y="1387935"/>
                    <a:pt x="937450" y="1386633"/>
                    <a:pt x="937450" y="1385006"/>
                  </a:cubicBezTo>
                  <a:cubicBezTo>
                    <a:pt x="937450" y="1383704"/>
                    <a:pt x="939728" y="1382077"/>
                    <a:pt x="942332" y="1380775"/>
                  </a:cubicBezTo>
                  <a:cubicBezTo>
                    <a:pt x="945261" y="1379148"/>
                    <a:pt x="949166" y="1377846"/>
                    <a:pt x="950143" y="1377846"/>
                  </a:cubicBezTo>
                  <a:cubicBezTo>
                    <a:pt x="951445" y="1377846"/>
                    <a:pt x="952421" y="1378822"/>
                    <a:pt x="953723" y="1379798"/>
                  </a:cubicBezTo>
                  <a:cubicBezTo>
                    <a:pt x="955025" y="1380775"/>
                    <a:pt x="956326" y="1381751"/>
                    <a:pt x="956977" y="1381426"/>
                  </a:cubicBezTo>
                  <a:cubicBezTo>
                    <a:pt x="958279" y="1381100"/>
                    <a:pt x="964463" y="1379798"/>
                    <a:pt x="969019" y="1379473"/>
                  </a:cubicBezTo>
                  <a:cubicBezTo>
                    <a:pt x="972273" y="1379148"/>
                    <a:pt x="974877" y="1379148"/>
                    <a:pt x="975528" y="1379798"/>
                  </a:cubicBezTo>
                  <a:cubicBezTo>
                    <a:pt x="975854" y="1380124"/>
                    <a:pt x="976504" y="1381100"/>
                    <a:pt x="977155" y="1382077"/>
                  </a:cubicBezTo>
                  <a:cubicBezTo>
                    <a:pt x="978132" y="1383704"/>
                    <a:pt x="979434" y="1385982"/>
                    <a:pt x="979434" y="1385657"/>
                  </a:cubicBezTo>
                  <a:cubicBezTo>
                    <a:pt x="979759" y="1385331"/>
                    <a:pt x="980735" y="1384029"/>
                    <a:pt x="981712" y="1382402"/>
                  </a:cubicBezTo>
                  <a:cubicBezTo>
                    <a:pt x="983013" y="1380449"/>
                    <a:pt x="984315" y="1378171"/>
                    <a:pt x="985617" y="1377846"/>
                  </a:cubicBezTo>
                  <a:lnTo>
                    <a:pt x="985617" y="1377846"/>
                  </a:lnTo>
                  <a:cubicBezTo>
                    <a:pt x="986268" y="1377846"/>
                    <a:pt x="989197" y="1376869"/>
                    <a:pt x="993102" y="1376219"/>
                  </a:cubicBezTo>
                  <a:cubicBezTo>
                    <a:pt x="1000588" y="1374591"/>
                    <a:pt x="1011328" y="1371988"/>
                    <a:pt x="1012955" y="1371337"/>
                  </a:cubicBezTo>
                  <a:cubicBezTo>
                    <a:pt x="1014257" y="1370686"/>
                    <a:pt x="1017511" y="1370035"/>
                    <a:pt x="1021417" y="1369384"/>
                  </a:cubicBezTo>
                  <a:cubicBezTo>
                    <a:pt x="1024997" y="1368733"/>
                    <a:pt x="1029228" y="1367757"/>
                    <a:pt x="1032482" y="1367431"/>
                  </a:cubicBezTo>
                  <a:cubicBezTo>
                    <a:pt x="1035737" y="1366780"/>
                    <a:pt x="1040944" y="1367431"/>
                    <a:pt x="1045500" y="1368082"/>
                  </a:cubicBezTo>
                  <a:cubicBezTo>
                    <a:pt x="1050382" y="1368733"/>
                    <a:pt x="1055264" y="1369384"/>
                    <a:pt x="1055590" y="1368733"/>
                  </a:cubicBezTo>
                  <a:cubicBezTo>
                    <a:pt x="1056241" y="1367757"/>
                    <a:pt x="1055915" y="1366455"/>
                    <a:pt x="1055590" y="1365153"/>
                  </a:cubicBezTo>
                  <a:cubicBezTo>
                    <a:pt x="1055264" y="1363200"/>
                    <a:pt x="1054939" y="1361248"/>
                    <a:pt x="1056566" y="1359946"/>
                  </a:cubicBezTo>
                  <a:cubicBezTo>
                    <a:pt x="1056891" y="1359620"/>
                    <a:pt x="1057542" y="1358969"/>
                    <a:pt x="1057868" y="1358644"/>
                  </a:cubicBezTo>
                  <a:cubicBezTo>
                    <a:pt x="1059170" y="1357342"/>
                    <a:pt x="1060472" y="1355715"/>
                    <a:pt x="1063726" y="1355064"/>
                  </a:cubicBezTo>
                  <a:cubicBezTo>
                    <a:pt x="1066004" y="1354739"/>
                    <a:pt x="1070235" y="1355064"/>
                    <a:pt x="1074466" y="1355715"/>
                  </a:cubicBezTo>
                  <a:cubicBezTo>
                    <a:pt x="1078371" y="1356040"/>
                    <a:pt x="1081951" y="1356691"/>
                    <a:pt x="1083904" y="1356366"/>
                  </a:cubicBezTo>
                  <a:cubicBezTo>
                    <a:pt x="1087159" y="1355715"/>
                    <a:pt x="1100827" y="1350833"/>
                    <a:pt x="1107988" y="1348230"/>
                  </a:cubicBezTo>
                  <a:cubicBezTo>
                    <a:pt x="1109615" y="1347579"/>
                    <a:pt x="1110917" y="1347253"/>
                    <a:pt x="1111568" y="1346928"/>
                  </a:cubicBezTo>
                  <a:cubicBezTo>
                    <a:pt x="1113520" y="1346277"/>
                    <a:pt x="1119704" y="1345626"/>
                    <a:pt x="1125562" y="1344975"/>
                  </a:cubicBezTo>
                  <a:cubicBezTo>
                    <a:pt x="1131095" y="1344324"/>
                    <a:pt x="1136302" y="1343673"/>
                    <a:pt x="1136953" y="1343348"/>
                  </a:cubicBezTo>
                  <a:cubicBezTo>
                    <a:pt x="1137278" y="1343022"/>
                    <a:pt x="1137929" y="1342697"/>
                    <a:pt x="1138906" y="1342371"/>
                  </a:cubicBezTo>
                  <a:cubicBezTo>
                    <a:pt x="1142486" y="1340093"/>
                    <a:pt x="1149971" y="1335862"/>
                    <a:pt x="1150297" y="1334886"/>
                  </a:cubicBezTo>
                  <a:cubicBezTo>
                    <a:pt x="1150622" y="1334235"/>
                    <a:pt x="1150947" y="1333259"/>
                    <a:pt x="1150947" y="1332282"/>
                  </a:cubicBezTo>
                  <a:cubicBezTo>
                    <a:pt x="1151598" y="1330330"/>
                    <a:pt x="1151924" y="1328051"/>
                    <a:pt x="1152900" y="1327401"/>
                  </a:cubicBezTo>
                  <a:lnTo>
                    <a:pt x="1152900" y="1327401"/>
                  </a:lnTo>
                  <a:cubicBezTo>
                    <a:pt x="1153876" y="1326750"/>
                    <a:pt x="1166244" y="1327726"/>
                    <a:pt x="1174706" y="1328377"/>
                  </a:cubicBezTo>
                  <a:cubicBezTo>
                    <a:pt x="1178285" y="1328702"/>
                    <a:pt x="1181215" y="1329028"/>
                    <a:pt x="1181540" y="1329028"/>
                  </a:cubicBezTo>
                  <a:cubicBezTo>
                    <a:pt x="1182517" y="1329028"/>
                    <a:pt x="1184469" y="1330330"/>
                    <a:pt x="1187073" y="1331957"/>
                  </a:cubicBezTo>
                  <a:cubicBezTo>
                    <a:pt x="1190327" y="1334235"/>
                    <a:pt x="1194558" y="1336839"/>
                    <a:pt x="1195535" y="1336513"/>
                  </a:cubicBezTo>
                  <a:cubicBezTo>
                    <a:pt x="1196511" y="1335862"/>
                    <a:pt x="1197487" y="1334886"/>
                    <a:pt x="1198463" y="1333910"/>
                  </a:cubicBezTo>
                  <a:cubicBezTo>
                    <a:pt x="1199440" y="1332608"/>
                    <a:pt x="1200416" y="1331631"/>
                    <a:pt x="1201718" y="1330980"/>
                  </a:cubicBezTo>
                  <a:cubicBezTo>
                    <a:pt x="1203020" y="1330330"/>
                    <a:pt x="1204322" y="1329679"/>
                    <a:pt x="1205949" y="1329353"/>
                  </a:cubicBezTo>
                  <a:lnTo>
                    <a:pt x="1205949" y="1329353"/>
                  </a:lnTo>
                  <a:cubicBezTo>
                    <a:pt x="1207576" y="1329028"/>
                    <a:pt x="1209529" y="1329028"/>
                    <a:pt x="1211482" y="1330004"/>
                  </a:cubicBezTo>
                  <a:cubicBezTo>
                    <a:pt x="1215062" y="1331631"/>
                    <a:pt x="1219944" y="1343022"/>
                    <a:pt x="1222222" y="1347579"/>
                  </a:cubicBezTo>
                  <a:cubicBezTo>
                    <a:pt x="1222547" y="1347904"/>
                    <a:pt x="1222547" y="1348555"/>
                    <a:pt x="1222872" y="1348880"/>
                  </a:cubicBezTo>
                  <a:cubicBezTo>
                    <a:pt x="1224500" y="1352460"/>
                    <a:pt x="1224500" y="1355389"/>
                    <a:pt x="1224175" y="1358644"/>
                  </a:cubicBezTo>
                  <a:lnTo>
                    <a:pt x="1224175" y="1358644"/>
                  </a:lnTo>
                  <a:cubicBezTo>
                    <a:pt x="1224175" y="1359946"/>
                    <a:pt x="1224175" y="1361899"/>
                    <a:pt x="1224500" y="1363851"/>
                  </a:cubicBezTo>
                  <a:cubicBezTo>
                    <a:pt x="1224825" y="1366129"/>
                    <a:pt x="1224825" y="1367757"/>
                    <a:pt x="1224500" y="1368733"/>
                  </a:cubicBezTo>
                  <a:cubicBezTo>
                    <a:pt x="1224175" y="1369384"/>
                    <a:pt x="1223198" y="1370035"/>
                    <a:pt x="1222547" y="1370360"/>
                  </a:cubicBezTo>
                  <a:lnTo>
                    <a:pt x="1222547" y="1370360"/>
                  </a:lnTo>
                  <a:cubicBezTo>
                    <a:pt x="1221896" y="1370686"/>
                    <a:pt x="1220920" y="1371011"/>
                    <a:pt x="1220920" y="1371337"/>
                  </a:cubicBezTo>
                  <a:cubicBezTo>
                    <a:pt x="1221245" y="1371988"/>
                    <a:pt x="1221245" y="1372639"/>
                    <a:pt x="1221245" y="1373289"/>
                  </a:cubicBezTo>
                  <a:cubicBezTo>
                    <a:pt x="1221245" y="1374266"/>
                    <a:pt x="1221245" y="1375568"/>
                    <a:pt x="1222872" y="1375568"/>
                  </a:cubicBezTo>
                  <a:cubicBezTo>
                    <a:pt x="1223198" y="1375568"/>
                    <a:pt x="1224825" y="1375568"/>
                    <a:pt x="1226453" y="1375568"/>
                  </a:cubicBezTo>
                  <a:lnTo>
                    <a:pt x="1226453" y="1375568"/>
                  </a:lnTo>
                  <a:cubicBezTo>
                    <a:pt x="1232636" y="1375568"/>
                    <a:pt x="1244678" y="1375893"/>
                    <a:pt x="1244678" y="1375893"/>
                  </a:cubicBezTo>
                  <a:cubicBezTo>
                    <a:pt x="1244678" y="1375893"/>
                    <a:pt x="1244678" y="1375568"/>
                    <a:pt x="1244678" y="1375242"/>
                  </a:cubicBezTo>
                  <a:cubicBezTo>
                    <a:pt x="1244678" y="1373940"/>
                    <a:pt x="1245003" y="1371988"/>
                    <a:pt x="1245329" y="1370686"/>
                  </a:cubicBezTo>
                  <a:cubicBezTo>
                    <a:pt x="1245980" y="1368408"/>
                    <a:pt x="1247281" y="1366780"/>
                    <a:pt x="1249559" y="1367431"/>
                  </a:cubicBezTo>
                  <a:cubicBezTo>
                    <a:pt x="1251512" y="1368082"/>
                    <a:pt x="1253790" y="1369709"/>
                    <a:pt x="1255418" y="1372313"/>
                  </a:cubicBezTo>
                  <a:cubicBezTo>
                    <a:pt x="1256720" y="1374266"/>
                    <a:pt x="1258022" y="1376869"/>
                    <a:pt x="1258022" y="1379473"/>
                  </a:cubicBezTo>
                  <a:cubicBezTo>
                    <a:pt x="1258022" y="1381100"/>
                    <a:pt x="1257696" y="1382728"/>
                    <a:pt x="1257371" y="1383704"/>
                  </a:cubicBezTo>
                  <a:lnTo>
                    <a:pt x="1257371" y="1383704"/>
                  </a:lnTo>
                  <a:cubicBezTo>
                    <a:pt x="1257371" y="1384355"/>
                    <a:pt x="1257045" y="1384680"/>
                    <a:pt x="1257045" y="1384680"/>
                  </a:cubicBezTo>
                  <a:cubicBezTo>
                    <a:pt x="1257045" y="1385006"/>
                    <a:pt x="1257371" y="1384355"/>
                    <a:pt x="1258022" y="1384029"/>
                  </a:cubicBezTo>
                  <a:cubicBezTo>
                    <a:pt x="1260625" y="1383704"/>
                    <a:pt x="1262903" y="1382402"/>
                    <a:pt x="1264856" y="1381426"/>
                  </a:cubicBezTo>
                  <a:cubicBezTo>
                    <a:pt x="1265832" y="1380775"/>
                    <a:pt x="1266809" y="1380124"/>
                    <a:pt x="1267785" y="1379798"/>
                  </a:cubicBezTo>
                  <a:lnTo>
                    <a:pt x="1267785" y="1379798"/>
                  </a:lnTo>
                  <a:cubicBezTo>
                    <a:pt x="1269412" y="1379148"/>
                    <a:pt x="1271690" y="1380449"/>
                    <a:pt x="1274294" y="1381426"/>
                  </a:cubicBezTo>
                  <a:cubicBezTo>
                    <a:pt x="1276898" y="1382728"/>
                    <a:pt x="1279827" y="1384029"/>
                    <a:pt x="1281454" y="1383704"/>
                  </a:cubicBezTo>
                  <a:cubicBezTo>
                    <a:pt x="1282431" y="1383378"/>
                    <a:pt x="1284058" y="1382402"/>
                    <a:pt x="1285685" y="1381426"/>
                  </a:cubicBezTo>
                  <a:cubicBezTo>
                    <a:pt x="1288940" y="1379473"/>
                    <a:pt x="1292520" y="1377520"/>
                    <a:pt x="1294472" y="1377846"/>
                  </a:cubicBezTo>
                  <a:cubicBezTo>
                    <a:pt x="1295774" y="1378171"/>
                    <a:pt x="1296750" y="1378822"/>
                    <a:pt x="1296425" y="1380775"/>
                  </a:cubicBezTo>
                  <a:cubicBezTo>
                    <a:pt x="1296099" y="1383704"/>
                    <a:pt x="1292520" y="1386958"/>
                    <a:pt x="1289265" y="1390213"/>
                  </a:cubicBezTo>
                  <a:cubicBezTo>
                    <a:pt x="1286662" y="1392817"/>
                    <a:pt x="1284384" y="1395420"/>
                    <a:pt x="1284384" y="1396071"/>
                  </a:cubicBezTo>
                  <a:cubicBezTo>
                    <a:pt x="1284709" y="1397373"/>
                    <a:pt x="1285359" y="1399977"/>
                    <a:pt x="1286011" y="1401929"/>
                  </a:cubicBezTo>
                  <a:lnTo>
                    <a:pt x="1286011" y="1401929"/>
                  </a:lnTo>
                  <a:cubicBezTo>
                    <a:pt x="1286336" y="1402906"/>
                    <a:pt x="1286662" y="1403557"/>
                    <a:pt x="1287312" y="1404207"/>
                  </a:cubicBezTo>
                  <a:cubicBezTo>
                    <a:pt x="1287312" y="1404533"/>
                    <a:pt x="1287312" y="1404533"/>
                    <a:pt x="1287312" y="1404533"/>
                  </a:cubicBezTo>
                  <a:cubicBezTo>
                    <a:pt x="1287963" y="1403882"/>
                    <a:pt x="1288940" y="1402906"/>
                    <a:pt x="1290241" y="1401929"/>
                  </a:cubicBezTo>
                  <a:cubicBezTo>
                    <a:pt x="1292520" y="1399326"/>
                    <a:pt x="1295123" y="1396722"/>
                    <a:pt x="1297402" y="1397048"/>
                  </a:cubicBezTo>
                  <a:cubicBezTo>
                    <a:pt x="1298052" y="1397373"/>
                    <a:pt x="1299680" y="1398024"/>
                    <a:pt x="1301632" y="1399000"/>
                  </a:cubicBezTo>
                  <a:cubicBezTo>
                    <a:pt x="1303911" y="1399977"/>
                    <a:pt x="1306189" y="1401278"/>
                    <a:pt x="1308467" y="1401929"/>
                  </a:cubicBezTo>
                  <a:cubicBezTo>
                    <a:pt x="1310094" y="1402580"/>
                    <a:pt x="1311396" y="1402906"/>
                    <a:pt x="1311396" y="1402906"/>
                  </a:cubicBezTo>
                  <a:cubicBezTo>
                    <a:pt x="1311721" y="1402255"/>
                    <a:pt x="1311721" y="1401278"/>
                    <a:pt x="1311721" y="1399977"/>
                  </a:cubicBezTo>
                  <a:cubicBezTo>
                    <a:pt x="1312047" y="1397048"/>
                    <a:pt x="1312047" y="1393468"/>
                    <a:pt x="1315302" y="1392166"/>
                  </a:cubicBezTo>
                  <a:cubicBezTo>
                    <a:pt x="1315952" y="1391840"/>
                    <a:pt x="1319858" y="1390213"/>
                    <a:pt x="1325065" y="1387609"/>
                  </a:cubicBezTo>
                  <a:cubicBezTo>
                    <a:pt x="1344592" y="1378497"/>
                    <a:pt x="1385274" y="1359946"/>
                    <a:pt x="1386901" y="1362549"/>
                  </a:cubicBezTo>
                  <a:cubicBezTo>
                    <a:pt x="1387877" y="1364502"/>
                    <a:pt x="1385599" y="1367757"/>
                    <a:pt x="1383972" y="1370360"/>
                  </a:cubicBezTo>
                  <a:cubicBezTo>
                    <a:pt x="1382995" y="1371662"/>
                    <a:pt x="1382345" y="1372964"/>
                    <a:pt x="1382345" y="1373289"/>
                  </a:cubicBezTo>
                  <a:cubicBezTo>
                    <a:pt x="1382345" y="1374591"/>
                    <a:pt x="1381043" y="1376544"/>
                    <a:pt x="1379416" y="1377846"/>
                  </a:cubicBezTo>
                  <a:cubicBezTo>
                    <a:pt x="1378113" y="1379148"/>
                    <a:pt x="1376486" y="1380124"/>
                    <a:pt x="1374859" y="1380124"/>
                  </a:cubicBezTo>
                  <a:cubicBezTo>
                    <a:pt x="1374534" y="1380124"/>
                    <a:pt x="1374208" y="1380124"/>
                    <a:pt x="1374208" y="1380449"/>
                  </a:cubicBezTo>
                  <a:lnTo>
                    <a:pt x="1374208" y="1380449"/>
                  </a:lnTo>
                  <a:cubicBezTo>
                    <a:pt x="1374208" y="1380449"/>
                    <a:pt x="1373883" y="1380775"/>
                    <a:pt x="1373883" y="1380775"/>
                  </a:cubicBezTo>
                  <a:lnTo>
                    <a:pt x="1373883" y="1380775"/>
                  </a:lnTo>
                  <a:cubicBezTo>
                    <a:pt x="1373883" y="1381100"/>
                    <a:pt x="1373883" y="1381100"/>
                    <a:pt x="1373883" y="1381426"/>
                  </a:cubicBezTo>
                  <a:cubicBezTo>
                    <a:pt x="1373883" y="1382077"/>
                    <a:pt x="1374208" y="1383053"/>
                    <a:pt x="1375185" y="1383704"/>
                  </a:cubicBezTo>
                  <a:cubicBezTo>
                    <a:pt x="1376486" y="1384680"/>
                    <a:pt x="1382020" y="1388586"/>
                    <a:pt x="1387552" y="1392166"/>
                  </a:cubicBezTo>
                  <a:cubicBezTo>
                    <a:pt x="1393410" y="1396071"/>
                    <a:pt x="1399268" y="1399651"/>
                    <a:pt x="1401221" y="1400628"/>
                  </a:cubicBezTo>
                  <a:cubicBezTo>
                    <a:pt x="1403499" y="1401929"/>
                    <a:pt x="1407404" y="1404207"/>
                    <a:pt x="1410334" y="1406486"/>
                  </a:cubicBezTo>
                  <a:cubicBezTo>
                    <a:pt x="1412612" y="1408113"/>
                    <a:pt x="1414565" y="1410066"/>
                    <a:pt x="1415216" y="1412018"/>
                  </a:cubicBezTo>
                  <a:cubicBezTo>
                    <a:pt x="1415866" y="1413320"/>
                    <a:pt x="1420422" y="1419178"/>
                    <a:pt x="1425630" y="1426338"/>
                  </a:cubicBezTo>
                  <a:cubicBezTo>
                    <a:pt x="1434417" y="1437729"/>
                    <a:pt x="1445157" y="1452049"/>
                    <a:pt x="1445808" y="1455629"/>
                  </a:cubicBezTo>
                  <a:cubicBezTo>
                    <a:pt x="1446459" y="1457907"/>
                    <a:pt x="1451666" y="1467345"/>
                    <a:pt x="1457850" y="1477109"/>
                  </a:cubicBezTo>
                  <a:cubicBezTo>
                    <a:pt x="1465335" y="1489476"/>
                    <a:pt x="1473797" y="1502820"/>
                    <a:pt x="1474774" y="1503471"/>
                  </a:cubicBezTo>
                  <a:lnTo>
                    <a:pt x="1474774" y="1503471"/>
                  </a:lnTo>
                  <a:cubicBezTo>
                    <a:pt x="1475099" y="1503471"/>
                    <a:pt x="1474774" y="1503145"/>
                    <a:pt x="1474774" y="1502820"/>
                  </a:cubicBezTo>
                  <a:lnTo>
                    <a:pt x="1474774" y="1502820"/>
                  </a:lnTo>
                  <a:cubicBezTo>
                    <a:pt x="1475424" y="1502169"/>
                    <a:pt x="1475749" y="1500867"/>
                    <a:pt x="1476401" y="1499891"/>
                  </a:cubicBezTo>
                  <a:cubicBezTo>
                    <a:pt x="1477052" y="1498264"/>
                    <a:pt x="1477702" y="1496962"/>
                    <a:pt x="1478353" y="1496311"/>
                  </a:cubicBezTo>
                  <a:cubicBezTo>
                    <a:pt x="1479004" y="1495985"/>
                    <a:pt x="1479656" y="1495660"/>
                    <a:pt x="1480306" y="1495334"/>
                  </a:cubicBezTo>
                  <a:cubicBezTo>
                    <a:pt x="1481608" y="1494684"/>
                    <a:pt x="1482910" y="1494033"/>
                    <a:pt x="1482910" y="1493707"/>
                  </a:cubicBezTo>
                  <a:cubicBezTo>
                    <a:pt x="1482910" y="1493382"/>
                    <a:pt x="1482584" y="1492731"/>
                    <a:pt x="1482259" y="1492080"/>
                  </a:cubicBezTo>
                  <a:lnTo>
                    <a:pt x="1482259" y="1492080"/>
                  </a:lnTo>
                  <a:cubicBezTo>
                    <a:pt x="1481934" y="1491104"/>
                    <a:pt x="1481283" y="1489802"/>
                    <a:pt x="1481283" y="1488825"/>
                  </a:cubicBezTo>
                  <a:lnTo>
                    <a:pt x="1481283" y="1488825"/>
                  </a:lnTo>
                  <a:cubicBezTo>
                    <a:pt x="1481283" y="1487198"/>
                    <a:pt x="1481608" y="1485896"/>
                    <a:pt x="1484212" y="1485896"/>
                  </a:cubicBezTo>
                  <a:cubicBezTo>
                    <a:pt x="1485513" y="1485896"/>
                    <a:pt x="1486815" y="1485896"/>
                    <a:pt x="1487792" y="1485896"/>
                  </a:cubicBezTo>
                  <a:cubicBezTo>
                    <a:pt x="1488768" y="1485896"/>
                    <a:pt x="1489419" y="1485896"/>
                    <a:pt x="1489419" y="1485571"/>
                  </a:cubicBezTo>
                  <a:cubicBezTo>
                    <a:pt x="1489744" y="1485245"/>
                    <a:pt x="1489744" y="1484594"/>
                    <a:pt x="1489744" y="1483943"/>
                  </a:cubicBezTo>
                  <a:cubicBezTo>
                    <a:pt x="1489744" y="1483618"/>
                    <a:pt x="1489744" y="1482967"/>
                    <a:pt x="1489744" y="1482642"/>
                  </a:cubicBezTo>
                  <a:cubicBezTo>
                    <a:pt x="1490070" y="1481340"/>
                    <a:pt x="1491046" y="1480689"/>
                    <a:pt x="1493324" y="1481340"/>
                  </a:cubicBezTo>
                  <a:cubicBezTo>
                    <a:pt x="1494952" y="1481991"/>
                    <a:pt x="1497880" y="1482967"/>
                    <a:pt x="1500158" y="1483943"/>
                  </a:cubicBezTo>
                  <a:cubicBezTo>
                    <a:pt x="1501786" y="1484920"/>
                    <a:pt x="1503413" y="1485896"/>
                    <a:pt x="1503739" y="1486873"/>
                  </a:cubicBezTo>
                  <a:cubicBezTo>
                    <a:pt x="1504389" y="1488174"/>
                    <a:pt x="1503739" y="1489802"/>
                    <a:pt x="1503413" y="1491429"/>
                  </a:cubicBezTo>
                  <a:cubicBezTo>
                    <a:pt x="1502762" y="1493382"/>
                    <a:pt x="1502111" y="1495660"/>
                    <a:pt x="1503088" y="1496636"/>
                  </a:cubicBezTo>
                  <a:cubicBezTo>
                    <a:pt x="1503739" y="1497287"/>
                    <a:pt x="1504389" y="1497938"/>
                    <a:pt x="1505040" y="1498914"/>
                  </a:cubicBezTo>
                  <a:cubicBezTo>
                    <a:pt x="1506343" y="1500867"/>
                    <a:pt x="1507970" y="1502820"/>
                    <a:pt x="1510574" y="1502494"/>
                  </a:cubicBezTo>
                  <a:cubicBezTo>
                    <a:pt x="1513177" y="1502494"/>
                    <a:pt x="1515780" y="1502169"/>
                    <a:pt x="1518384" y="1501843"/>
                  </a:cubicBezTo>
                  <a:cubicBezTo>
                    <a:pt x="1520337" y="1501518"/>
                    <a:pt x="1522289" y="1501518"/>
                    <a:pt x="1524242" y="1501193"/>
                  </a:cubicBezTo>
                  <a:cubicBezTo>
                    <a:pt x="1526520" y="1500867"/>
                    <a:pt x="1529775" y="1502494"/>
                    <a:pt x="1532704" y="1503796"/>
                  </a:cubicBezTo>
                  <a:cubicBezTo>
                    <a:pt x="1535958" y="1505423"/>
                    <a:pt x="1539213" y="1506725"/>
                    <a:pt x="1539864" y="1506074"/>
                  </a:cubicBezTo>
                  <a:cubicBezTo>
                    <a:pt x="1540840" y="1505098"/>
                    <a:pt x="1541817" y="1503796"/>
                    <a:pt x="1542793" y="1502494"/>
                  </a:cubicBezTo>
                  <a:cubicBezTo>
                    <a:pt x="1544420" y="1500216"/>
                    <a:pt x="1546373" y="1497938"/>
                    <a:pt x="1547675" y="1497287"/>
                  </a:cubicBezTo>
                  <a:cubicBezTo>
                    <a:pt x="1548651" y="1496962"/>
                    <a:pt x="1550604" y="1496636"/>
                    <a:pt x="1552557" y="1495985"/>
                  </a:cubicBezTo>
                  <a:cubicBezTo>
                    <a:pt x="1554835" y="1495660"/>
                    <a:pt x="1557439" y="1495009"/>
                    <a:pt x="1558740" y="1495009"/>
                  </a:cubicBezTo>
                  <a:cubicBezTo>
                    <a:pt x="1560042" y="1495009"/>
                    <a:pt x="1565901" y="1495660"/>
                    <a:pt x="1570782" y="1496962"/>
                  </a:cubicBezTo>
                  <a:cubicBezTo>
                    <a:pt x="1574362" y="1497938"/>
                    <a:pt x="1577942" y="1498914"/>
                    <a:pt x="1578919" y="1499891"/>
                  </a:cubicBezTo>
                  <a:cubicBezTo>
                    <a:pt x="1580220" y="1500867"/>
                    <a:pt x="1581848" y="1502820"/>
                    <a:pt x="1583149" y="1504447"/>
                  </a:cubicBezTo>
                  <a:cubicBezTo>
                    <a:pt x="1584776" y="1506400"/>
                    <a:pt x="1586079" y="1508678"/>
                    <a:pt x="1587055" y="1510305"/>
                  </a:cubicBezTo>
                  <a:cubicBezTo>
                    <a:pt x="1587706" y="1511607"/>
                    <a:pt x="1588031" y="1513234"/>
                    <a:pt x="1588357" y="1514862"/>
                  </a:cubicBezTo>
                  <a:cubicBezTo>
                    <a:pt x="1588682" y="1517140"/>
                    <a:pt x="1589333" y="1519418"/>
                    <a:pt x="1590635" y="1521371"/>
                  </a:cubicBezTo>
                  <a:cubicBezTo>
                    <a:pt x="1591611" y="1522673"/>
                    <a:pt x="1592262" y="1522673"/>
                    <a:pt x="1593238" y="1522347"/>
                  </a:cubicBezTo>
                  <a:cubicBezTo>
                    <a:pt x="1594540" y="1522022"/>
                    <a:pt x="1596167" y="1521696"/>
                    <a:pt x="1598771" y="1522022"/>
                  </a:cubicBezTo>
                  <a:cubicBezTo>
                    <a:pt x="1601375" y="1522347"/>
                    <a:pt x="1603979" y="1523323"/>
                    <a:pt x="1606257" y="1524625"/>
                  </a:cubicBezTo>
                  <a:cubicBezTo>
                    <a:pt x="1609185" y="1525927"/>
                    <a:pt x="1611464" y="1527554"/>
                    <a:pt x="1612440" y="1528531"/>
                  </a:cubicBezTo>
                  <a:cubicBezTo>
                    <a:pt x="1613742" y="1529832"/>
                    <a:pt x="1613416" y="1531460"/>
                    <a:pt x="1613091" y="1533087"/>
                  </a:cubicBezTo>
                  <a:cubicBezTo>
                    <a:pt x="1612766" y="1534063"/>
                    <a:pt x="1612766" y="1535040"/>
                    <a:pt x="1613091" y="1535691"/>
                  </a:cubicBezTo>
                  <a:cubicBezTo>
                    <a:pt x="1613416" y="1536341"/>
                    <a:pt x="1613742" y="1536992"/>
                    <a:pt x="1614067" y="1537643"/>
                  </a:cubicBezTo>
                  <a:cubicBezTo>
                    <a:pt x="1615044" y="1540247"/>
                    <a:pt x="1616671" y="1543827"/>
                    <a:pt x="1620251" y="1544478"/>
                  </a:cubicBezTo>
                  <a:cubicBezTo>
                    <a:pt x="1621553" y="1544803"/>
                    <a:pt x="1623506" y="1545454"/>
                    <a:pt x="1625784" y="1546105"/>
                  </a:cubicBezTo>
                  <a:cubicBezTo>
                    <a:pt x="1631642" y="1547732"/>
                    <a:pt x="1639453" y="1550010"/>
                    <a:pt x="1642056" y="1548709"/>
                  </a:cubicBezTo>
                  <a:cubicBezTo>
                    <a:pt x="1643684" y="1547732"/>
                    <a:pt x="1645962" y="1545780"/>
                    <a:pt x="1647915" y="1543827"/>
                  </a:cubicBezTo>
                  <a:cubicBezTo>
                    <a:pt x="1650518" y="1541223"/>
                    <a:pt x="1653121" y="1538620"/>
                    <a:pt x="1655400" y="1537969"/>
                  </a:cubicBezTo>
                  <a:lnTo>
                    <a:pt x="1655400" y="1537969"/>
                  </a:lnTo>
                  <a:cubicBezTo>
                    <a:pt x="1657353" y="1537318"/>
                    <a:pt x="1658329" y="1538294"/>
                    <a:pt x="1658655" y="1539921"/>
                  </a:cubicBezTo>
                  <a:cubicBezTo>
                    <a:pt x="1658980" y="1541549"/>
                    <a:pt x="1658980" y="1543501"/>
                    <a:pt x="1658980" y="1545454"/>
                  </a:cubicBezTo>
                  <a:cubicBezTo>
                    <a:pt x="1658980" y="1547082"/>
                    <a:pt x="1658980" y="1548383"/>
                    <a:pt x="1658980" y="1548383"/>
                  </a:cubicBezTo>
                  <a:cubicBezTo>
                    <a:pt x="1659306" y="1548709"/>
                    <a:pt x="1661584" y="1550661"/>
                    <a:pt x="1664512" y="1552614"/>
                  </a:cubicBezTo>
                  <a:cubicBezTo>
                    <a:pt x="1668743" y="1555869"/>
                    <a:pt x="1674276" y="1559774"/>
                    <a:pt x="1674927" y="1560425"/>
                  </a:cubicBezTo>
                  <a:cubicBezTo>
                    <a:pt x="1675252" y="1560751"/>
                    <a:pt x="1675578" y="1560751"/>
                    <a:pt x="1675903" y="1561076"/>
                  </a:cubicBezTo>
                  <a:cubicBezTo>
                    <a:pt x="1676880" y="1561727"/>
                    <a:pt x="1677856" y="1562703"/>
                    <a:pt x="1679809" y="1562378"/>
                  </a:cubicBezTo>
                  <a:cubicBezTo>
                    <a:pt x="1680785" y="1562052"/>
                    <a:pt x="1682412" y="1561727"/>
                    <a:pt x="1684365" y="1561401"/>
                  </a:cubicBezTo>
                  <a:cubicBezTo>
                    <a:pt x="1689573" y="1560100"/>
                    <a:pt x="1697058" y="1558472"/>
                    <a:pt x="1698034" y="1557496"/>
                  </a:cubicBezTo>
                  <a:cubicBezTo>
                    <a:pt x="1698360" y="1557170"/>
                    <a:pt x="1698685" y="1556194"/>
                    <a:pt x="1699011" y="1555218"/>
                  </a:cubicBezTo>
                  <a:cubicBezTo>
                    <a:pt x="1699336" y="1553591"/>
                    <a:pt x="1699987" y="1551638"/>
                    <a:pt x="1701939" y="1550336"/>
                  </a:cubicBezTo>
                  <a:cubicBezTo>
                    <a:pt x="1704218" y="1548709"/>
                    <a:pt x="1716260" y="1548058"/>
                    <a:pt x="1723420" y="1547732"/>
                  </a:cubicBezTo>
                  <a:cubicBezTo>
                    <a:pt x="1726023" y="1547732"/>
                    <a:pt x="1727651" y="1547407"/>
                    <a:pt x="1728301" y="1547407"/>
                  </a:cubicBezTo>
                  <a:cubicBezTo>
                    <a:pt x="1729278" y="1547407"/>
                    <a:pt x="1731556" y="1545780"/>
                    <a:pt x="1734160" y="1544478"/>
                  </a:cubicBezTo>
                  <a:cubicBezTo>
                    <a:pt x="1737414" y="1542525"/>
                    <a:pt x="1740994" y="1539921"/>
                    <a:pt x="1741320" y="1539271"/>
                  </a:cubicBezTo>
                  <a:cubicBezTo>
                    <a:pt x="1741645" y="1538945"/>
                    <a:pt x="1740994" y="1539271"/>
                    <a:pt x="1740669" y="1538945"/>
                  </a:cubicBezTo>
                  <a:lnTo>
                    <a:pt x="1740669" y="1538945"/>
                  </a:lnTo>
                  <a:cubicBezTo>
                    <a:pt x="1739692" y="1537643"/>
                    <a:pt x="1738716" y="1535691"/>
                    <a:pt x="1740669" y="1533738"/>
                  </a:cubicBezTo>
                  <a:cubicBezTo>
                    <a:pt x="1742296" y="1532111"/>
                    <a:pt x="1744900" y="1531785"/>
                    <a:pt x="1747178" y="1531460"/>
                  </a:cubicBezTo>
                  <a:cubicBezTo>
                    <a:pt x="1748479" y="1531134"/>
                    <a:pt x="1749782" y="1531134"/>
                    <a:pt x="1750432" y="1530809"/>
                  </a:cubicBezTo>
                  <a:lnTo>
                    <a:pt x="1750432" y="1530809"/>
                  </a:lnTo>
                  <a:lnTo>
                    <a:pt x="1751409" y="1530483"/>
                  </a:lnTo>
                  <a:cubicBezTo>
                    <a:pt x="1754012" y="1529182"/>
                    <a:pt x="1759220" y="1526252"/>
                    <a:pt x="1763776" y="1522998"/>
                  </a:cubicBezTo>
                  <a:cubicBezTo>
                    <a:pt x="1766705" y="1521045"/>
                    <a:pt x="1774516" y="1516489"/>
                    <a:pt x="1782327" y="1512583"/>
                  </a:cubicBezTo>
                  <a:cubicBezTo>
                    <a:pt x="1788185" y="1509654"/>
                    <a:pt x="1794043" y="1507051"/>
                    <a:pt x="1798274" y="1506074"/>
                  </a:cubicBezTo>
                  <a:cubicBezTo>
                    <a:pt x="1803806" y="1504773"/>
                    <a:pt x="1808038" y="1504773"/>
                    <a:pt x="1810641" y="1504773"/>
                  </a:cubicBezTo>
                  <a:cubicBezTo>
                    <a:pt x="1812269" y="1504773"/>
                    <a:pt x="1813245" y="1504773"/>
                    <a:pt x="1813570" y="1504773"/>
                  </a:cubicBezTo>
                  <a:cubicBezTo>
                    <a:pt x="1814221" y="1504122"/>
                    <a:pt x="1815197" y="1502820"/>
                    <a:pt x="1816174" y="1501193"/>
                  </a:cubicBezTo>
                  <a:cubicBezTo>
                    <a:pt x="1817150" y="1499891"/>
                    <a:pt x="1817801" y="1498914"/>
                    <a:pt x="1818452" y="1498589"/>
                  </a:cubicBezTo>
                  <a:lnTo>
                    <a:pt x="1818452" y="1498589"/>
                  </a:lnTo>
                  <a:cubicBezTo>
                    <a:pt x="1819103" y="1497938"/>
                    <a:pt x="1821706" y="1498264"/>
                    <a:pt x="1824636" y="1498914"/>
                  </a:cubicBezTo>
                  <a:cubicBezTo>
                    <a:pt x="1828866" y="1499565"/>
                    <a:pt x="1834400" y="1500867"/>
                    <a:pt x="1835375" y="1501518"/>
                  </a:cubicBezTo>
                  <a:cubicBezTo>
                    <a:pt x="1836027" y="1501843"/>
                    <a:pt x="1837654" y="1502494"/>
                    <a:pt x="1839281" y="1503796"/>
                  </a:cubicBezTo>
                  <a:cubicBezTo>
                    <a:pt x="1842210" y="1505423"/>
                    <a:pt x="1845790" y="1507702"/>
                    <a:pt x="1847418" y="1507702"/>
                  </a:cubicBezTo>
                  <a:cubicBezTo>
                    <a:pt x="1849045" y="1507702"/>
                    <a:pt x="1854252" y="1508027"/>
                    <a:pt x="1859459" y="1508352"/>
                  </a:cubicBezTo>
                  <a:cubicBezTo>
                    <a:pt x="1865643" y="1509003"/>
                    <a:pt x="1872152" y="1509329"/>
                    <a:pt x="1872802" y="1509654"/>
                  </a:cubicBezTo>
                  <a:cubicBezTo>
                    <a:pt x="1873779" y="1509980"/>
                    <a:pt x="1875081" y="1513234"/>
                    <a:pt x="1876709" y="1517140"/>
                  </a:cubicBezTo>
                  <a:cubicBezTo>
                    <a:pt x="1878661" y="1522347"/>
                    <a:pt x="1881265" y="1528531"/>
                    <a:pt x="1882241" y="1529182"/>
                  </a:cubicBezTo>
                  <a:cubicBezTo>
                    <a:pt x="1883543" y="1529832"/>
                    <a:pt x="1890702" y="1531785"/>
                    <a:pt x="1897211" y="1533087"/>
                  </a:cubicBezTo>
                  <a:cubicBezTo>
                    <a:pt x="1901768" y="1534063"/>
                    <a:pt x="1905348" y="1534389"/>
                    <a:pt x="1905999" y="1534063"/>
                  </a:cubicBezTo>
                  <a:cubicBezTo>
                    <a:pt x="1907301" y="1533412"/>
                    <a:pt x="1909254" y="1532436"/>
                    <a:pt x="1911206" y="1531460"/>
                  </a:cubicBezTo>
                  <a:cubicBezTo>
                    <a:pt x="1913159" y="1530483"/>
                    <a:pt x="1915111" y="1529832"/>
                    <a:pt x="1916414" y="1529507"/>
                  </a:cubicBezTo>
                  <a:cubicBezTo>
                    <a:pt x="1917390" y="1529507"/>
                    <a:pt x="1922272" y="1530483"/>
                    <a:pt x="1927805" y="1531785"/>
                  </a:cubicBezTo>
                  <a:cubicBezTo>
                    <a:pt x="1937568" y="1534063"/>
                    <a:pt x="1950260" y="1537318"/>
                    <a:pt x="1950911" y="1537643"/>
                  </a:cubicBezTo>
                  <a:cubicBezTo>
                    <a:pt x="1951563" y="1537969"/>
                    <a:pt x="1952213" y="1538294"/>
                    <a:pt x="1952864" y="1538945"/>
                  </a:cubicBezTo>
                  <a:cubicBezTo>
                    <a:pt x="1953841" y="1539921"/>
                    <a:pt x="1955142" y="1540898"/>
                    <a:pt x="1955793" y="1540572"/>
                  </a:cubicBezTo>
                  <a:cubicBezTo>
                    <a:pt x="1956445" y="1540247"/>
                    <a:pt x="1957095" y="1539271"/>
                    <a:pt x="1958397" y="1537969"/>
                  </a:cubicBezTo>
                  <a:cubicBezTo>
                    <a:pt x="1959699" y="1536341"/>
                    <a:pt x="1961326" y="1534389"/>
                    <a:pt x="1962954" y="1533412"/>
                  </a:cubicBezTo>
                  <a:cubicBezTo>
                    <a:pt x="1965232" y="1532111"/>
                    <a:pt x="1971090" y="1530158"/>
                    <a:pt x="1974669" y="1529182"/>
                  </a:cubicBezTo>
                  <a:cubicBezTo>
                    <a:pt x="1975972" y="1528856"/>
                    <a:pt x="1976622" y="1528531"/>
                    <a:pt x="1976947" y="1528531"/>
                  </a:cubicBezTo>
                  <a:cubicBezTo>
                    <a:pt x="1977273" y="1528531"/>
                    <a:pt x="1978250" y="1526252"/>
                    <a:pt x="1979226" y="1523323"/>
                  </a:cubicBezTo>
                  <a:cubicBezTo>
                    <a:pt x="1980854" y="1519093"/>
                    <a:pt x="1982806" y="1513560"/>
                    <a:pt x="1982806" y="1512909"/>
                  </a:cubicBezTo>
                  <a:cubicBezTo>
                    <a:pt x="1982806" y="1512583"/>
                    <a:pt x="1982155" y="1512909"/>
                    <a:pt x="1981179" y="1512258"/>
                  </a:cubicBezTo>
                  <a:cubicBezTo>
                    <a:pt x="1979551" y="1511607"/>
                    <a:pt x="1977599" y="1510631"/>
                    <a:pt x="1976947" y="1509003"/>
                  </a:cubicBezTo>
                  <a:cubicBezTo>
                    <a:pt x="1976297" y="1508027"/>
                    <a:pt x="1975320" y="1505098"/>
                    <a:pt x="1974019" y="1502169"/>
                  </a:cubicBezTo>
                  <a:cubicBezTo>
                    <a:pt x="1972717" y="1499240"/>
                    <a:pt x="1971741" y="1495985"/>
                    <a:pt x="1971741" y="1494033"/>
                  </a:cubicBezTo>
                  <a:cubicBezTo>
                    <a:pt x="1971741" y="1492405"/>
                    <a:pt x="1972391" y="1489476"/>
                    <a:pt x="1973368" y="1486547"/>
                  </a:cubicBezTo>
                  <a:cubicBezTo>
                    <a:pt x="1974669" y="1482642"/>
                    <a:pt x="1976297" y="1479062"/>
                    <a:pt x="1976622" y="1478085"/>
                  </a:cubicBezTo>
                  <a:cubicBezTo>
                    <a:pt x="1977273" y="1477109"/>
                    <a:pt x="1978575" y="1476784"/>
                    <a:pt x="1979877" y="1476784"/>
                  </a:cubicBezTo>
                  <a:cubicBezTo>
                    <a:pt x="1980854" y="1476458"/>
                    <a:pt x="1982155" y="1476133"/>
                    <a:pt x="1982155" y="1476133"/>
                  </a:cubicBezTo>
                  <a:cubicBezTo>
                    <a:pt x="1982155" y="1475482"/>
                    <a:pt x="1982155" y="1474505"/>
                    <a:pt x="1982155" y="1473529"/>
                  </a:cubicBezTo>
                  <a:cubicBezTo>
                    <a:pt x="1981829" y="1471576"/>
                    <a:pt x="1981829" y="1469949"/>
                    <a:pt x="1982806" y="1468647"/>
                  </a:cubicBezTo>
                  <a:cubicBezTo>
                    <a:pt x="1983782" y="1467671"/>
                    <a:pt x="2001031" y="1450422"/>
                    <a:pt x="2001031" y="1450422"/>
                  </a:cubicBezTo>
                  <a:lnTo>
                    <a:pt x="2001682" y="1449771"/>
                  </a:lnTo>
                  <a:lnTo>
                    <a:pt x="2002659" y="1450422"/>
                  </a:lnTo>
                  <a:cubicBezTo>
                    <a:pt x="2002659" y="1450422"/>
                    <a:pt x="2025115" y="1464091"/>
                    <a:pt x="2028044" y="1464091"/>
                  </a:cubicBezTo>
                  <a:cubicBezTo>
                    <a:pt x="2029346" y="1464091"/>
                    <a:pt x="2031950" y="1464742"/>
                    <a:pt x="2034878" y="1465718"/>
                  </a:cubicBezTo>
                  <a:cubicBezTo>
                    <a:pt x="2039435" y="1467020"/>
                    <a:pt x="2045293" y="1468647"/>
                    <a:pt x="2049524" y="1468647"/>
                  </a:cubicBezTo>
                  <a:cubicBezTo>
                    <a:pt x="2053429" y="1468647"/>
                    <a:pt x="2065471" y="1471576"/>
                    <a:pt x="2076211" y="1475156"/>
                  </a:cubicBezTo>
                  <a:cubicBezTo>
                    <a:pt x="2086626" y="1478411"/>
                    <a:pt x="2096064" y="1482316"/>
                    <a:pt x="2096389" y="1484269"/>
                  </a:cubicBezTo>
                  <a:cubicBezTo>
                    <a:pt x="2096714" y="1486222"/>
                    <a:pt x="2095738" y="1487524"/>
                    <a:pt x="2095087" y="1488825"/>
                  </a:cubicBezTo>
                  <a:cubicBezTo>
                    <a:pt x="2094436" y="1489802"/>
                    <a:pt x="2093786" y="1491104"/>
                    <a:pt x="2094111" y="1492080"/>
                  </a:cubicBezTo>
                  <a:cubicBezTo>
                    <a:pt x="2094436" y="1494033"/>
                    <a:pt x="2095087" y="1498914"/>
                    <a:pt x="2096064" y="1503145"/>
                  </a:cubicBezTo>
                  <a:cubicBezTo>
                    <a:pt x="2096714" y="1505423"/>
                    <a:pt x="2097365" y="1507702"/>
                    <a:pt x="2098017" y="1508352"/>
                  </a:cubicBezTo>
                  <a:cubicBezTo>
                    <a:pt x="2098668" y="1509003"/>
                    <a:pt x="2098993" y="1509980"/>
                    <a:pt x="2099644" y="1510631"/>
                  </a:cubicBezTo>
                  <a:cubicBezTo>
                    <a:pt x="2100620" y="1512258"/>
                    <a:pt x="2101596" y="1514211"/>
                    <a:pt x="2104851" y="1515187"/>
                  </a:cubicBezTo>
                  <a:cubicBezTo>
                    <a:pt x="2105827" y="1515513"/>
                    <a:pt x="2107780" y="1516163"/>
                    <a:pt x="2110383" y="1516814"/>
                  </a:cubicBezTo>
                  <a:cubicBezTo>
                    <a:pt x="2120799" y="1520394"/>
                    <a:pt x="2140976" y="1526903"/>
                    <a:pt x="2142929" y="1525276"/>
                  </a:cubicBezTo>
                  <a:cubicBezTo>
                    <a:pt x="2145208" y="1523649"/>
                    <a:pt x="2148787" y="1522347"/>
                    <a:pt x="2152042" y="1521371"/>
                  </a:cubicBezTo>
                  <a:cubicBezTo>
                    <a:pt x="2154320" y="1520720"/>
                    <a:pt x="2156273" y="1520069"/>
                    <a:pt x="2157900" y="1519093"/>
                  </a:cubicBezTo>
                  <a:cubicBezTo>
                    <a:pt x="2160178" y="1518116"/>
                    <a:pt x="2164083" y="1516814"/>
                    <a:pt x="2168314" y="1515838"/>
                  </a:cubicBezTo>
                  <a:cubicBezTo>
                    <a:pt x="2172545" y="1514862"/>
                    <a:pt x="2177101" y="1513885"/>
                    <a:pt x="2181332" y="1513234"/>
                  </a:cubicBezTo>
                  <a:cubicBezTo>
                    <a:pt x="2186540" y="1512258"/>
                    <a:pt x="2190771" y="1513885"/>
                    <a:pt x="2194676" y="1515513"/>
                  </a:cubicBezTo>
                  <a:cubicBezTo>
                    <a:pt x="2197280" y="1516489"/>
                    <a:pt x="2199883" y="1517465"/>
                    <a:pt x="2202487" y="1517791"/>
                  </a:cubicBezTo>
                  <a:cubicBezTo>
                    <a:pt x="2205091" y="1517791"/>
                    <a:pt x="2207369" y="1517791"/>
                    <a:pt x="2209322" y="1517465"/>
                  </a:cubicBezTo>
                  <a:cubicBezTo>
                    <a:pt x="2212576" y="1517140"/>
                    <a:pt x="2215505" y="1516814"/>
                    <a:pt x="2219410" y="1517791"/>
                  </a:cubicBezTo>
                  <a:cubicBezTo>
                    <a:pt x="2222991" y="1518767"/>
                    <a:pt x="2225919" y="1521696"/>
                    <a:pt x="2229174" y="1524625"/>
                  </a:cubicBezTo>
                  <a:cubicBezTo>
                    <a:pt x="2231778" y="1527229"/>
                    <a:pt x="2234056" y="1529507"/>
                    <a:pt x="2236334" y="1529832"/>
                  </a:cubicBezTo>
                  <a:cubicBezTo>
                    <a:pt x="2237962" y="1530158"/>
                    <a:pt x="2240565" y="1530158"/>
                    <a:pt x="2242843" y="1529832"/>
                  </a:cubicBezTo>
                  <a:cubicBezTo>
                    <a:pt x="2247400" y="1529507"/>
                    <a:pt x="2252281" y="1529507"/>
                    <a:pt x="2254559" y="1532111"/>
                  </a:cubicBezTo>
                  <a:cubicBezTo>
                    <a:pt x="2256512" y="1534389"/>
                    <a:pt x="2256187" y="1536341"/>
                    <a:pt x="2255536" y="1538620"/>
                  </a:cubicBezTo>
                  <a:cubicBezTo>
                    <a:pt x="2255210" y="1540572"/>
                    <a:pt x="2254885" y="1542525"/>
                    <a:pt x="2256837" y="1544478"/>
                  </a:cubicBezTo>
                  <a:cubicBezTo>
                    <a:pt x="2259116" y="1546756"/>
                    <a:pt x="2262045" y="1549034"/>
                    <a:pt x="2264649" y="1550661"/>
                  </a:cubicBezTo>
                  <a:cubicBezTo>
                    <a:pt x="2266927" y="1552289"/>
                    <a:pt x="2268554" y="1553265"/>
                    <a:pt x="2269530" y="1553265"/>
                  </a:cubicBezTo>
                  <a:cubicBezTo>
                    <a:pt x="2269855" y="1553265"/>
                    <a:pt x="2270832" y="1553265"/>
                    <a:pt x="2271809" y="1553265"/>
                  </a:cubicBezTo>
                  <a:cubicBezTo>
                    <a:pt x="2276040" y="1552940"/>
                    <a:pt x="2283525" y="1552614"/>
                    <a:pt x="2287755" y="1553591"/>
                  </a:cubicBezTo>
                  <a:cubicBezTo>
                    <a:pt x="2290359" y="1554242"/>
                    <a:pt x="2300774" y="1556520"/>
                    <a:pt x="2311189" y="1558472"/>
                  </a:cubicBezTo>
                  <a:cubicBezTo>
                    <a:pt x="2321603" y="1560425"/>
                    <a:pt x="2332343" y="1562052"/>
                    <a:pt x="2335598" y="1561076"/>
                  </a:cubicBezTo>
                  <a:cubicBezTo>
                    <a:pt x="2338526" y="1560425"/>
                    <a:pt x="2343408" y="1559123"/>
                    <a:pt x="2348616" y="1557821"/>
                  </a:cubicBezTo>
                  <a:cubicBezTo>
                    <a:pt x="2357728" y="1555543"/>
                    <a:pt x="2367817" y="1552940"/>
                    <a:pt x="2370095" y="1551963"/>
                  </a:cubicBezTo>
                  <a:cubicBezTo>
                    <a:pt x="2371722" y="1551312"/>
                    <a:pt x="2375303" y="1550987"/>
                    <a:pt x="2378882" y="1550987"/>
                  </a:cubicBezTo>
                  <a:cubicBezTo>
                    <a:pt x="2384741" y="1550661"/>
                    <a:pt x="2391575" y="1550336"/>
                    <a:pt x="2393203" y="1548383"/>
                  </a:cubicBezTo>
                  <a:cubicBezTo>
                    <a:pt x="2394179" y="1547407"/>
                    <a:pt x="2395155" y="1546105"/>
                    <a:pt x="2396457" y="1544478"/>
                  </a:cubicBezTo>
                  <a:cubicBezTo>
                    <a:pt x="2399386" y="1540572"/>
                    <a:pt x="2403291" y="1535365"/>
                    <a:pt x="2407522" y="1532761"/>
                  </a:cubicBezTo>
                  <a:cubicBezTo>
                    <a:pt x="2411753" y="1529832"/>
                    <a:pt x="2417937" y="1526903"/>
                    <a:pt x="2421843" y="1524951"/>
                  </a:cubicBezTo>
                  <a:cubicBezTo>
                    <a:pt x="2423144" y="1524300"/>
                    <a:pt x="2424121" y="1523649"/>
                    <a:pt x="2424772" y="1523649"/>
                  </a:cubicBezTo>
                  <a:cubicBezTo>
                    <a:pt x="2426725" y="1522673"/>
                    <a:pt x="2432582" y="1522998"/>
                    <a:pt x="2438115" y="1523323"/>
                  </a:cubicBezTo>
                  <a:cubicBezTo>
                    <a:pt x="2441044" y="1523649"/>
                    <a:pt x="2443648" y="1523649"/>
                    <a:pt x="2444949" y="1523649"/>
                  </a:cubicBezTo>
                  <a:cubicBezTo>
                    <a:pt x="2447227" y="1523649"/>
                    <a:pt x="2449831" y="1525602"/>
                    <a:pt x="2453086" y="1528205"/>
                  </a:cubicBezTo>
                  <a:cubicBezTo>
                    <a:pt x="2457317" y="1531460"/>
                    <a:pt x="2462524" y="1535691"/>
                    <a:pt x="2467080" y="1535040"/>
                  </a:cubicBezTo>
                  <a:cubicBezTo>
                    <a:pt x="2470986" y="1534389"/>
                    <a:pt x="2474566" y="1532761"/>
                    <a:pt x="2477495" y="1531785"/>
                  </a:cubicBezTo>
                  <a:cubicBezTo>
                    <a:pt x="2481075" y="1530483"/>
                    <a:pt x="2483679" y="1529182"/>
                    <a:pt x="2485631" y="1529832"/>
                  </a:cubicBezTo>
                  <a:cubicBezTo>
                    <a:pt x="2487258" y="1530483"/>
                    <a:pt x="2491489" y="1532436"/>
                    <a:pt x="2494744" y="1534389"/>
                  </a:cubicBezTo>
                  <a:cubicBezTo>
                    <a:pt x="2497348" y="1536016"/>
                    <a:pt x="2499626" y="1537643"/>
                    <a:pt x="2499952" y="1538620"/>
                  </a:cubicBezTo>
                  <a:lnTo>
                    <a:pt x="2499952" y="1538620"/>
                  </a:lnTo>
                  <a:cubicBezTo>
                    <a:pt x="2500277" y="1539271"/>
                    <a:pt x="2506461" y="1541549"/>
                    <a:pt x="2512970" y="1543827"/>
                  </a:cubicBezTo>
                  <a:cubicBezTo>
                    <a:pt x="2519804" y="1546105"/>
                    <a:pt x="2526964" y="1547732"/>
                    <a:pt x="2528591" y="1547082"/>
                  </a:cubicBezTo>
                  <a:lnTo>
                    <a:pt x="2528591" y="1547082"/>
                  </a:lnTo>
                  <a:lnTo>
                    <a:pt x="2528591" y="1547082"/>
                  </a:lnTo>
                  <a:cubicBezTo>
                    <a:pt x="2530544" y="1546105"/>
                    <a:pt x="2534124" y="1543827"/>
                    <a:pt x="2537704" y="1541223"/>
                  </a:cubicBezTo>
                  <a:cubicBezTo>
                    <a:pt x="2541935" y="1538294"/>
                    <a:pt x="2546166" y="1535365"/>
                    <a:pt x="2548118" y="1534389"/>
                  </a:cubicBezTo>
                  <a:cubicBezTo>
                    <a:pt x="2550071" y="1533738"/>
                    <a:pt x="2553326" y="1533087"/>
                    <a:pt x="2556580" y="1532761"/>
                  </a:cubicBezTo>
                  <a:cubicBezTo>
                    <a:pt x="2560160" y="1532111"/>
                    <a:pt x="2563415" y="1531785"/>
                    <a:pt x="2563740" y="1531134"/>
                  </a:cubicBezTo>
                  <a:cubicBezTo>
                    <a:pt x="2564066" y="1530809"/>
                    <a:pt x="2564716" y="1530483"/>
                    <a:pt x="2565367" y="1529832"/>
                  </a:cubicBezTo>
                  <a:lnTo>
                    <a:pt x="2565367" y="1529832"/>
                  </a:lnTo>
                  <a:cubicBezTo>
                    <a:pt x="2566669" y="1528856"/>
                    <a:pt x="2568947" y="1527554"/>
                    <a:pt x="2569924" y="1524951"/>
                  </a:cubicBezTo>
                  <a:cubicBezTo>
                    <a:pt x="2570575" y="1523649"/>
                    <a:pt x="2570575" y="1520720"/>
                    <a:pt x="2570575" y="1517791"/>
                  </a:cubicBezTo>
                  <a:cubicBezTo>
                    <a:pt x="2570900" y="1512909"/>
                    <a:pt x="2570900" y="1507376"/>
                    <a:pt x="2573179" y="1504122"/>
                  </a:cubicBezTo>
                  <a:cubicBezTo>
                    <a:pt x="2574806" y="1501843"/>
                    <a:pt x="2577409" y="1496962"/>
                    <a:pt x="2580663" y="1492080"/>
                  </a:cubicBezTo>
                  <a:cubicBezTo>
                    <a:pt x="2584569" y="1485571"/>
                    <a:pt x="2588800" y="1478411"/>
                    <a:pt x="2590753" y="1475807"/>
                  </a:cubicBezTo>
                  <a:cubicBezTo>
                    <a:pt x="2592706" y="1473204"/>
                    <a:pt x="2599215" y="1466695"/>
                    <a:pt x="2604747" y="1461162"/>
                  </a:cubicBezTo>
                  <a:lnTo>
                    <a:pt x="2604747" y="1461162"/>
                  </a:lnTo>
                  <a:cubicBezTo>
                    <a:pt x="2608978" y="1456931"/>
                    <a:pt x="2612558" y="1453351"/>
                    <a:pt x="2612558" y="1453025"/>
                  </a:cubicBezTo>
                  <a:cubicBezTo>
                    <a:pt x="2612558" y="1452700"/>
                    <a:pt x="2611907" y="1452700"/>
                    <a:pt x="2610931" y="1452049"/>
                  </a:cubicBezTo>
                  <a:cubicBezTo>
                    <a:pt x="2609303" y="1450747"/>
                    <a:pt x="2607676" y="1449120"/>
                    <a:pt x="2607676" y="1447493"/>
                  </a:cubicBezTo>
                  <a:cubicBezTo>
                    <a:pt x="2607676" y="1446516"/>
                    <a:pt x="2608327" y="1445215"/>
                    <a:pt x="2608978" y="1443587"/>
                  </a:cubicBezTo>
                  <a:cubicBezTo>
                    <a:pt x="2609954" y="1441960"/>
                    <a:pt x="2610931" y="1440007"/>
                    <a:pt x="2609954" y="1439356"/>
                  </a:cubicBezTo>
                  <a:cubicBezTo>
                    <a:pt x="2608327" y="1438380"/>
                    <a:pt x="2606375" y="1437729"/>
                    <a:pt x="2604422" y="1437404"/>
                  </a:cubicBezTo>
                  <a:cubicBezTo>
                    <a:pt x="2602469" y="1436753"/>
                    <a:pt x="2600516" y="1436753"/>
                    <a:pt x="2599540" y="1436753"/>
                  </a:cubicBezTo>
                  <a:cubicBezTo>
                    <a:pt x="2598889" y="1436753"/>
                    <a:pt x="2597913" y="1437404"/>
                    <a:pt x="2596936" y="1437729"/>
                  </a:cubicBezTo>
                  <a:cubicBezTo>
                    <a:pt x="2594658" y="1438706"/>
                    <a:pt x="2592706" y="1439682"/>
                    <a:pt x="2591729" y="1438055"/>
                  </a:cubicBezTo>
                  <a:lnTo>
                    <a:pt x="2591729" y="1438055"/>
                  </a:lnTo>
                  <a:lnTo>
                    <a:pt x="2591729" y="1438055"/>
                  </a:lnTo>
                  <a:lnTo>
                    <a:pt x="2591729" y="1438055"/>
                  </a:lnTo>
                  <a:cubicBezTo>
                    <a:pt x="2590753" y="1436427"/>
                    <a:pt x="2589125" y="1433498"/>
                    <a:pt x="2591403" y="1429267"/>
                  </a:cubicBezTo>
                  <a:cubicBezTo>
                    <a:pt x="2592706" y="1427315"/>
                    <a:pt x="2594333" y="1424711"/>
                    <a:pt x="2597262" y="1422107"/>
                  </a:cubicBezTo>
                  <a:cubicBezTo>
                    <a:pt x="2599215" y="1420155"/>
                    <a:pt x="2602144" y="1417877"/>
                    <a:pt x="2605398" y="1415924"/>
                  </a:cubicBezTo>
                  <a:cubicBezTo>
                    <a:pt x="2609629" y="1413320"/>
                    <a:pt x="2610606" y="1412344"/>
                    <a:pt x="2611256" y="1411367"/>
                  </a:cubicBezTo>
                  <a:cubicBezTo>
                    <a:pt x="2611907" y="1410717"/>
                    <a:pt x="2612233" y="1410391"/>
                    <a:pt x="2613534" y="1409740"/>
                  </a:cubicBezTo>
                  <a:cubicBezTo>
                    <a:pt x="2614836" y="1409089"/>
                    <a:pt x="2617115" y="1409089"/>
                    <a:pt x="2620369" y="1409089"/>
                  </a:cubicBezTo>
                  <a:cubicBezTo>
                    <a:pt x="2625251" y="1409089"/>
                    <a:pt x="2632085" y="1409089"/>
                    <a:pt x="2638594" y="1407137"/>
                  </a:cubicBezTo>
                  <a:lnTo>
                    <a:pt x="2638594" y="1407137"/>
                  </a:lnTo>
                  <a:lnTo>
                    <a:pt x="2641849" y="1406160"/>
                  </a:lnTo>
                  <a:cubicBezTo>
                    <a:pt x="2650311" y="1403231"/>
                    <a:pt x="2654542" y="1401929"/>
                    <a:pt x="2660725" y="1401604"/>
                  </a:cubicBezTo>
                  <a:cubicBezTo>
                    <a:pt x="2664630" y="1401278"/>
                    <a:pt x="2673743" y="1400628"/>
                    <a:pt x="2681554" y="1400302"/>
                  </a:cubicBezTo>
                  <a:cubicBezTo>
                    <a:pt x="2687087" y="1399977"/>
                    <a:pt x="2691317" y="1399651"/>
                    <a:pt x="2692620" y="1399651"/>
                  </a:cubicBezTo>
                  <a:cubicBezTo>
                    <a:pt x="2693921" y="1399651"/>
                    <a:pt x="2697502" y="1401604"/>
                    <a:pt x="2701733" y="1404207"/>
                  </a:cubicBezTo>
                  <a:cubicBezTo>
                    <a:pt x="2707916" y="1408113"/>
                    <a:pt x="2716378" y="1412995"/>
                    <a:pt x="2719633" y="1412669"/>
                  </a:cubicBezTo>
                  <a:cubicBezTo>
                    <a:pt x="2724189" y="1412344"/>
                    <a:pt x="2728745" y="1412344"/>
                    <a:pt x="2731999" y="1412344"/>
                  </a:cubicBezTo>
                  <a:cubicBezTo>
                    <a:pt x="2732976" y="1412344"/>
                    <a:pt x="2733952" y="1412344"/>
                    <a:pt x="2734929" y="1412344"/>
                  </a:cubicBezTo>
                  <a:cubicBezTo>
                    <a:pt x="2737532" y="1412344"/>
                    <a:pt x="2741438" y="1414297"/>
                    <a:pt x="2745017" y="1416249"/>
                  </a:cubicBezTo>
                  <a:cubicBezTo>
                    <a:pt x="2746320" y="1416900"/>
                    <a:pt x="2747621" y="1417551"/>
                    <a:pt x="2748598" y="1417877"/>
                  </a:cubicBezTo>
                  <a:cubicBezTo>
                    <a:pt x="2750551" y="1418527"/>
                    <a:pt x="2754781" y="1421457"/>
                    <a:pt x="2758035" y="1423735"/>
                  </a:cubicBezTo>
                  <a:cubicBezTo>
                    <a:pt x="2760639" y="1426013"/>
                    <a:pt x="2762917" y="1427966"/>
                    <a:pt x="2762917" y="1429267"/>
                  </a:cubicBezTo>
                  <a:cubicBezTo>
                    <a:pt x="2762917" y="1430244"/>
                    <a:pt x="2762266" y="1431546"/>
                    <a:pt x="2761941" y="1432847"/>
                  </a:cubicBezTo>
                  <a:cubicBezTo>
                    <a:pt x="2761290" y="1434475"/>
                    <a:pt x="2760639" y="1436427"/>
                    <a:pt x="2760965" y="1437078"/>
                  </a:cubicBezTo>
                  <a:cubicBezTo>
                    <a:pt x="2761290" y="1437729"/>
                    <a:pt x="2762917" y="1439031"/>
                    <a:pt x="2764544" y="1440984"/>
                  </a:cubicBezTo>
                  <a:cubicBezTo>
                    <a:pt x="2768775" y="1445215"/>
                    <a:pt x="2774960" y="1451398"/>
                    <a:pt x="2774960" y="1453676"/>
                  </a:cubicBezTo>
                  <a:cubicBezTo>
                    <a:pt x="2774960" y="1455304"/>
                    <a:pt x="2774308" y="1456605"/>
                    <a:pt x="2773657" y="1457907"/>
                  </a:cubicBezTo>
                  <a:lnTo>
                    <a:pt x="2773657" y="1457907"/>
                  </a:lnTo>
                  <a:cubicBezTo>
                    <a:pt x="2773332" y="1458884"/>
                    <a:pt x="2772681" y="1459860"/>
                    <a:pt x="2772681" y="1460185"/>
                  </a:cubicBezTo>
                  <a:cubicBezTo>
                    <a:pt x="2772681" y="1460836"/>
                    <a:pt x="2774634" y="1465393"/>
                    <a:pt x="2776912" y="1470600"/>
                  </a:cubicBezTo>
                  <a:cubicBezTo>
                    <a:pt x="2779841" y="1477109"/>
                    <a:pt x="2782770" y="1484269"/>
                    <a:pt x="2783096" y="1484594"/>
                  </a:cubicBezTo>
                  <a:lnTo>
                    <a:pt x="2783096" y="1484594"/>
                  </a:lnTo>
                  <a:cubicBezTo>
                    <a:pt x="2783096" y="1484920"/>
                    <a:pt x="2784072" y="1484269"/>
                    <a:pt x="2785048" y="1484269"/>
                  </a:cubicBezTo>
                  <a:cubicBezTo>
                    <a:pt x="2787001" y="1483943"/>
                    <a:pt x="2788953" y="1483943"/>
                    <a:pt x="2789605" y="1485245"/>
                  </a:cubicBezTo>
                  <a:cubicBezTo>
                    <a:pt x="2789930" y="1486222"/>
                    <a:pt x="2790256" y="1490127"/>
                    <a:pt x="2790256" y="1493707"/>
                  </a:cubicBezTo>
                  <a:cubicBezTo>
                    <a:pt x="2790256" y="1495985"/>
                    <a:pt x="2790256" y="1497613"/>
                    <a:pt x="2790256" y="1497613"/>
                  </a:cubicBezTo>
                  <a:lnTo>
                    <a:pt x="2790256" y="1497613"/>
                  </a:lnTo>
                  <a:cubicBezTo>
                    <a:pt x="2790256" y="1497613"/>
                    <a:pt x="2791557" y="1498589"/>
                    <a:pt x="2792534" y="1499565"/>
                  </a:cubicBezTo>
                  <a:lnTo>
                    <a:pt x="2792534" y="1499565"/>
                  </a:lnTo>
                  <a:cubicBezTo>
                    <a:pt x="2794487" y="1501193"/>
                    <a:pt x="2796439" y="1502820"/>
                    <a:pt x="2796439" y="1503471"/>
                  </a:cubicBezTo>
                  <a:lnTo>
                    <a:pt x="2796439" y="1503471"/>
                  </a:lnTo>
                  <a:cubicBezTo>
                    <a:pt x="2796439" y="1503471"/>
                    <a:pt x="2797090" y="1504773"/>
                    <a:pt x="2797741" y="1506400"/>
                  </a:cubicBezTo>
                  <a:cubicBezTo>
                    <a:pt x="2800019" y="1511607"/>
                    <a:pt x="2804901" y="1522022"/>
                    <a:pt x="2804575" y="1523974"/>
                  </a:cubicBezTo>
                  <a:cubicBezTo>
                    <a:pt x="2804250" y="1525276"/>
                    <a:pt x="2803925" y="1529182"/>
                    <a:pt x="2803274" y="1532111"/>
                  </a:cubicBezTo>
                  <a:cubicBezTo>
                    <a:pt x="2802948" y="1533738"/>
                    <a:pt x="2802948" y="1535365"/>
                    <a:pt x="2802948" y="1535691"/>
                  </a:cubicBezTo>
                  <a:cubicBezTo>
                    <a:pt x="2803274" y="1536667"/>
                    <a:pt x="2805226" y="1540572"/>
                    <a:pt x="2807505" y="1543501"/>
                  </a:cubicBezTo>
                  <a:cubicBezTo>
                    <a:pt x="2808806" y="1545129"/>
                    <a:pt x="2809783" y="1546431"/>
                    <a:pt x="2810434" y="1546431"/>
                  </a:cubicBezTo>
                  <a:cubicBezTo>
                    <a:pt x="2811410" y="1546431"/>
                    <a:pt x="2814339" y="1546431"/>
                    <a:pt x="2817268" y="1546756"/>
                  </a:cubicBezTo>
                  <a:cubicBezTo>
                    <a:pt x="2821499" y="1547082"/>
                    <a:pt x="2826706" y="1547082"/>
                    <a:pt x="2828334" y="1547082"/>
                  </a:cubicBezTo>
                  <a:cubicBezTo>
                    <a:pt x="2829961" y="1547082"/>
                    <a:pt x="2833866" y="1548709"/>
                    <a:pt x="2838097" y="1550987"/>
                  </a:cubicBezTo>
                  <a:cubicBezTo>
                    <a:pt x="2843305" y="1553265"/>
                    <a:pt x="2848837" y="1555869"/>
                    <a:pt x="2849488" y="1555543"/>
                  </a:cubicBezTo>
                  <a:cubicBezTo>
                    <a:pt x="2850139" y="1555218"/>
                    <a:pt x="2851115" y="1554567"/>
                    <a:pt x="2851766" y="1554242"/>
                  </a:cubicBezTo>
                  <a:lnTo>
                    <a:pt x="2851766" y="1554242"/>
                  </a:lnTo>
                  <a:cubicBezTo>
                    <a:pt x="2853719" y="1552940"/>
                    <a:pt x="2855997" y="1551638"/>
                    <a:pt x="2857299" y="1551963"/>
                  </a:cubicBezTo>
                  <a:cubicBezTo>
                    <a:pt x="2858275" y="1552289"/>
                    <a:pt x="2862180" y="1556520"/>
                    <a:pt x="2866737" y="1561076"/>
                  </a:cubicBezTo>
                  <a:cubicBezTo>
                    <a:pt x="2871944" y="1566609"/>
                    <a:pt x="2878128" y="1573118"/>
                    <a:pt x="2878128" y="1573118"/>
                  </a:cubicBezTo>
                  <a:cubicBezTo>
                    <a:pt x="2879105" y="1572792"/>
                    <a:pt x="2882684" y="1572467"/>
                    <a:pt x="2885288" y="1572467"/>
                  </a:cubicBezTo>
                  <a:cubicBezTo>
                    <a:pt x="2887241" y="1572467"/>
                    <a:pt x="2888868" y="1572792"/>
                    <a:pt x="2889519" y="1573769"/>
                  </a:cubicBezTo>
                  <a:lnTo>
                    <a:pt x="2889519" y="1573769"/>
                  </a:lnTo>
                  <a:cubicBezTo>
                    <a:pt x="2890170" y="1574745"/>
                    <a:pt x="2889519" y="1576698"/>
                    <a:pt x="2888868" y="1578651"/>
                  </a:cubicBezTo>
                  <a:cubicBezTo>
                    <a:pt x="2888217" y="1580603"/>
                    <a:pt x="2887566" y="1582556"/>
                    <a:pt x="2887892" y="1582881"/>
                  </a:cubicBezTo>
                  <a:cubicBezTo>
                    <a:pt x="2889844" y="1584509"/>
                    <a:pt x="2893750" y="1587763"/>
                    <a:pt x="2893750" y="1587763"/>
                  </a:cubicBezTo>
                  <a:lnTo>
                    <a:pt x="2894075" y="1588089"/>
                  </a:lnTo>
                  <a:lnTo>
                    <a:pt x="2894075" y="1588414"/>
                  </a:lnTo>
                  <a:cubicBezTo>
                    <a:pt x="2894075" y="1588414"/>
                    <a:pt x="2895377" y="1592319"/>
                    <a:pt x="2894726" y="1594272"/>
                  </a:cubicBezTo>
                  <a:cubicBezTo>
                    <a:pt x="2894401" y="1594923"/>
                    <a:pt x="2894075" y="1596225"/>
                    <a:pt x="2893424" y="1597201"/>
                  </a:cubicBezTo>
                  <a:lnTo>
                    <a:pt x="2893424" y="1597201"/>
                  </a:lnTo>
                  <a:cubicBezTo>
                    <a:pt x="2892448" y="1598828"/>
                    <a:pt x="2891471" y="1600781"/>
                    <a:pt x="2891797" y="1601432"/>
                  </a:cubicBezTo>
                  <a:cubicBezTo>
                    <a:pt x="2892123" y="1602083"/>
                    <a:pt x="2893750" y="1604036"/>
                    <a:pt x="2895052" y="1605988"/>
                  </a:cubicBezTo>
                  <a:cubicBezTo>
                    <a:pt x="2896028" y="1606965"/>
                    <a:pt x="2896679" y="1607941"/>
                    <a:pt x="2897330" y="1608592"/>
                  </a:cubicBezTo>
                  <a:cubicBezTo>
                    <a:pt x="2897980" y="1609569"/>
                    <a:pt x="2897655" y="1610870"/>
                    <a:pt x="2897655" y="1612498"/>
                  </a:cubicBezTo>
                  <a:cubicBezTo>
                    <a:pt x="2897655" y="1613799"/>
                    <a:pt x="2897330" y="1615101"/>
                    <a:pt x="2897655" y="1615427"/>
                  </a:cubicBezTo>
                  <a:cubicBezTo>
                    <a:pt x="2899608" y="1616078"/>
                    <a:pt x="2910673" y="1616078"/>
                    <a:pt x="2918484" y="1615752"/>
                  </a:cubicBezTo>
                  <a:lnTo>
                    <a:pt x="2922389" y="1615752"/>
                  </a:lnTo>
                  <a:lnTo>
                    <a:pt x="2922389" y="1615752"/>
                  </a:lnTo>
                  <a:cubicBezTo>
                    <a:pt x="2926620" y="1615752"/>
                    <a:pt x="2931828" y="1615752"/>
                    <a:pt x="2935733" y="1615427"/>
                  </a:cubicBezTo>
                  <a:cubicBezTo>
                    <a:pt x="2938337" y="1615101"/>
                    <a:pt x="2940615" y="1614776"/>
                    <a:pt x="2940941" y="1614450"/>
                  </a:cubicBezTo>
                  <a:cubicBezTo>
                    <a:pt x="2941591" y="1614125"/>
                    <a:pt x="2942242" y="1612498"/>
                    <a:pt x="2942568" y="1611196"/>
                  </a:cubicBezTo>
                  <a:cubicBezTo>
                    <a:pt x="2943219" y="1609569"/>
                    <a:pt x="2944195" y="1607616"/>
                    <a:pt x="2945171" y="1606639"/>
                  </a:cubicBezTo>
                  <a:cubicBezTo>
                    <a:pt x="2946148" y="1605663"/>
                    <a:pt x="2948751" y="1604036"/>
                    <a:pt x="2951680" y="1603059"/>
                  </a:cubicBezTo>
                  <a:cubicBezTo>
                    <a:pt x="2954610" y="1601758"/>
                    <a:pt x="2957538" y="1600781"/>
                    <a:pt x="2958841" y="1600781"/>
                  </a:cubicBezTo>
                  <a:cubicBezTo>
                    <a:pt x="2959816" y="1600781"/>
                    <a:pt x="2960793" y="1600781"/>
                    <a:pt x="2962095" y="1600781"/>
                  </a:cubicBezTo>
                  <a:cubicBezTo>
                    <a:pt x="2963722" y="1600781"/>
                    <a:pt x="2965350" y="1601107"/>
                    <a:pt x="2966977" y="1600456"/>
                  </a:cubicBezTo>
                  <a:cubicBezTo>
                    <a:pt x="2969255" y="1599805"/>
                    <a:pt x="2974462" y="1596876"/>
                    <a:pt x="2978042" y="1594923"/>
                  </a:cubicBezTo>
                  <a:cubicBezTo>
                    <a:pt x="2979344" y="1594272"/>
                    <a:pt x="2980320" y="1593621"/>
                    <a:pt x="2980971" y="1593296"/>
                  </a:cubicBezTo>
                  <a:lnTo>
                    <a:pt x="2980971" y="1593296"/>
                  </a:lnTo>
                  <a:cubicBezTo>
                    <a:pt x="2982273" y="1592645"/>
                    <a:pt x="2984551" y="1591994"/>
                    <a:pt x="2987155" y="1591343"/>
                  </a:cubicBezTo>
                  <a:cubicBezTo>
                    <a:pt x="2990084" y="1590692"/>
                    <a:pt x="2993338" y="1590041"/>
                    <a:pt x="2995291" y="1590041"/>
                  </a:cubicBezTo>
                  <a:cubicBezTo>
                    <a:pt x="2996919" y="1590041"/>
                    <a:pt x="2998871" y="1590367"/>
                    <a:pt x="3000498" y="1591343"/>
                  </a:cubicBezTo>
                  <a:cubicBezTo>
                    <a:pt x="3002451" y="1592319"/>
                    <a:pt x="3004078" y="1593621"/>
                    <a:pt x="3004729" y="1594923"/>
                  </a:cubicBezTo>
                  <a:cubicBezTo>
                    <a:pt x="3006031" y="1596876"/>
                    <a:pt x="3004078" y="1599805"/>
                    <a:pt x="3002451" y="1602409"/>
                  </a:cubicBezTo>
                  <a:lnTo>
                    <a:pt x="3002451" y="1602409"/>
                  </a:lnTo>
                  <a:cubicBezTo>
                    <a:pt x="3001475" y="1603710"/>
                    <a:pt x="3000824" y="1605338"/>
                    <a:pt x="3000824" y="1605663"/>
                  </a:cubicBezTo>
                  <a:cubicBezTo>
                    <a:pt x="3000824" y="1607290"/>
                    <a:pt x="3006031" y="1615101"/>
                    <a:pt x="3006031" y="1615101"/>
                  </a:cubicBezTo>
                  <a:lnTo>
                    <a:pt x="3006356" y="1615752"/>
                  </a:lnTo>
                  <a:lnTo>
                    <a:pt x="3006031" y="1616403"/>
                  </a:lnTo>
                  <a:cubicBezTo>
                    <a:pt x="3006031" y="1616403"/>
                    <a:pt x="3005055" y="1618681"/>
                    <a:pt x="3004078" y="1620634"/>
                  </a:cubicBezTo>
                  <a:cubicBezTo>
                    <a:pt x="3003428" y="1621936"/>
                    <a:pt x="3000824" y="1622912"/>
                    <a:pt x="2998220" y="1624214"/>
                  </a:cubicBezTo>
                  <a:cubicBezTo>
                    <a:pt x="2995942" y="1625190"/>
                    <a:pt x="2993338" y="1626492"/>
                    <a:pt x="2992687" y="1627143"/>
                  </a:cubicBezTo>
                  <a:cubicBezTo>
                    <a:pt x="2991711" y="1628445"/>
                    <a:pt x="2987806" y="1642439"/>
                    <a:pt x="2985853" y="1648948"/>
                  </a:cubicBezTo>
                  <a:cubicBezTo>
                    <a:pt x="2985202" y="1650901"/>
                    <a:pt x="2984877" y="1652203"/>
                    <a:pt x="2984877" y="1652528"/>
                  </a:cubicBezTo>
                  <a:cubicBezTo>
                    <a:pt x="2984551" y="1653505"/>
                    <a:pt x="2983575" y="1655132"/>
                    <a:pt x="2982598" y="1656434"/>
                  </a:cubicBezTo>
                  <a:cubicBezTo>
                    <a:pt x="2981947" y="1657410"/>
                    <a:pt x="2981622" y="1658061"/>
                    <a:pt x="2981297" y="1658387"/>
                  </a:cubicBezTo>
                  <a:cubicBezTo>
                    <a:pt x="2981297" y="1658387"/>
                    <a:pt x="2981297" y="1660014"/>
                    <a:pt x="2980971" y="1661966"/>
                  </a:cubicBezTo>
                  <a:cubicBezTo>
                    <a:pt x="2980646" y="1665221"/>
                    <a:pt x="2980646" y="1669777"/>
                    <a:pt x="2979669" y="1670754"/>
                  </a:cubicBezTo>
                  <a:cubicBezTo>
                    <a:pt x="2979344" y="1671079"/>
                    <a:pt x="2978693" y="1671730"/>
                    <a:pt x="2977716" y="1672706"/>
                  </a:cubicBezTo>
                  <a:cubicBezTo>
                    <a:pt x="2975113" y="1675310"/>
                    <a:pt x="2970882" y="1679541"/>
                    <a:pt x="2970882" y="1681168"/>
                  </a:cubicBezTo>
                  <a:cubicBezTo>
                    <a:pt x="2970882" y="1683121"/>
                    <a:pt x="2970232" y="1685074"/>
                    <a:pt x="2969906" y="1686701"/>
                  </a:cubicBezTo>
                  <a:cubicBezTo>
                    <a:pt x="2969580" y="1687677"/>
                    <a:pt x="2969580" y="1688328"/>
                    <a:pt x="2969580" y="1688654"/>
                  </a:cubicBezTo>
                  <a:cubicBezTo>
                    <a:pt x="2969580" y="1689955"/>
                    <a:pt x="2966977" y="1692234"/>
                    <a:pt x="2964373" y="1694186"/>
                  </a:cubicBezTo>
                  <a:cubicBezTo>
                    <a:pt x="2962420" y="1695814"/>
                    <a:pt x="2960468" y="1696790"/>
                    <a:pt x="2960468" y="1697115"/>
                  </a:cubicBezTo>
                  <a:cubicBezTo>
                    <a:pt x="2960468" y="1697766"/>
                    <a:pt x="2960793" y="1699719"/>
                    <a:pt x="2960468" y="1701672"/>
                  </a:cubicBezTo>
                  <a:cubicBezTo>
                    <a:pt x="2960468" y="1702973"/>
                    <a:pt x="2960468" y="1704601"/>
                    <a:pt x="2960142" y="1704926"/>
                  </a:cubicBezTo>
                  <a:cubicBezTo>
                    <a:pt x="2959816" y="1705577"/>
                    <a:pt x="2958841" y="1706554"/>
                    <a:pt x="2957864" y="1707205"/>
                  </a:cubicBezTo>
                  <a:cubicBezTo>
                    <a:pt x="2956562" y="1707855"/>
                    <a:pt x="2954610" y="1708832"/>
                    <a:pt x="2953633" y="1709157"/>
                  </a:cubicBezTo>
                  <a:cubicBezTo>
                    <a:pt x="2952657" y="1709483"/>
                    <a:pt x="2947124" y="1708506"/>
                    <a:pt x="2941266" y="1707205"/>
                  </a:cubicBezTo>
                  <a:cubicBezTo>
                    <a:pt x="2934757" y="1705577"/>
                    <a:pt x="2927597" y="1703950"/>
                    <a:pt x="2926946" y="1703299"/>
                  </a:cubicBezTo>
                  <a:cubicBezTo>
                    <a:pt x="2926295" y="1702648"/>
                    <a:pt x="2924342" y="1701346"/>
                    <a:pt x="2922715" y="1700370"/>
                  </a:cubicBezTo>
                  <a:cubicBezTo>
                    <a:pt x="2922064" y="1700045"/>
                    <a:pt x="2922064" y="1699394"/>
                    <a:pt x="2921739" y="1699394"/>
                  </a:cubicBezTo>
                  <a:cubicBezTo>
                    <a:pt x="2921739" y="1699394"/>
                    <a:pt x="2921088" y="1700370"/>
                    <a:pt x="2920111" y="1701997"/>
                  </a:cubicBezTo>
                  <a:lnTo>
                    <a:pt x="2920111" y="1701997"/>
                  </a:lnTo>
                  <a:cubicBezTo>
                    <a:pt x="2918159" y="1705252"/>
                    <a:pt x="2915229" y="1709808"/>
                    <a:pt x="2912951" y="1711761"/>
                  </a:cubicBezTo>
                  <a:cubicBezTo>
                    <a:pt x="2911324" y="1713063"/>
                    <a:pt x="2908395" y="1713388"/>
                    <a:pt x="2905792" y="1713714"/>
                  </a:cubicBezTo>
                  <a:cubicBezTo>
                    <a:pt x="2902862" y="1714039"/>
                    <a:pt x="2900259" y="1714364"/>
                    <a:pt x="2899933" y="1715666"/>
                  </a:cubicBezTo>
                  <a:cubicBezTo>
                    <a:pt x="2899283" y="1717619"/>
                    <a:pt x="2901561" y="1722826"/>
                    <a:pt x="2903188" y="1726732"/>
                  </a:cubicBezTo>
                  <a:cubicBezTo>
                    <a:pt x="2904164" y="1729335"/>
                    <a:pt x="2905141" y="1731614"/>
                    <a:pt x="2905466" y="1732915"/>
                  </a:cubicBezTo>
                  <a:cubicBezTo>
                    <a:pt x="2905792" y="1735193"/>
                    <a:pt x="2906768" y="1743655"/>
                    <a:pt x="2907744" y="1751466"/>
                  </a:cubicBezTo>
                  <a:cubicBezTo>
                    <a:pt x="2908395" y="1757324"/>
                    <a:pt x="2908720" y="1762532"/>
                    <a:pt x="2908720" y="1764484"/>
                  </a:cubicBezTo>
                  <a:cubicBezTo>
                    <a:pt x="2908720" y="1766437"/>
                    <a:pt x="2907744" y="1770668"/>
                    <a:pt x="2906442" y="1774248"/>
                  </a:cubicBezTo>
                  <a:cubicBezTo>
                    <a:pt x="2905141" y="1778153"/>
                    <a:pt x="2903514" y="1782059"/>
                    <a:pt x="2902537" y="1782710"/>
                  </a:cubicBezTo>
                  <a:cubicBezTo>
                    <a:pt x="2901886" y="1783360"/>
                    <a:pt x="2899283" y="1783686"/>
                    <a:pt x="2896353" y="1784337"/>
                  </a:cubicBezTo>
                  <a:lnTo>
                    <a:pt x="2896353" y="1784337"/>
                  </a:lnTo>
                  <a:cubicBezTo>
                    <a:pt x="2892773" y="1784988"/>
                    <a:pt x="2888217" y="1785313"/>
                    <a:pt x="2886589" y="1785313"/>
                  </a:cubicBezTo>
                  <a:cubicBezTo>
                    <a:pt x="2884962" y="1785313"/>
                    <a:pt x="2882359" y="1785313"/>
                    <a:pt x="2880406" y="1785639"/>
                  </a:cubicBezTo>
                  <a:cubicBezTo>
                    <a:pt x="2880732" y="1786615"/>
                    <a:pt x="2881057" y="1787917"/>
                    <a:pt x="2881383" y="1789219"/>
                  </a:cubicBezTo>
                  <a:cubicBezTo>
                    <a:pt x="2881708" y="1790520"/>
                    <a:pt x="2882359" y="1791822"/>
                    <a:pt x="2882684" y="1792473"/>
                  </a:cubicBezTo>
                  <a:cubicBezTo>
                    <a:pt x="2883335" y="1793450"/>
                    <a:pt x="2885614" y="1795077"/>
                    <a:pt x="2887892" y="1797355"/>
                  </a:cubicBezTo>
                  <a:cubicBezTo>
                    <a:pt x="2888868" y="1798331"/>
                    <a:pt x="2890170" y="1799308"/>
                    <a:pt x="2891146" y="1800284"/>
                  </a:cubicBezTo>
                  <a:cubicBezTo>
                    <a:pt x="2892123" y="1798982"/>
                    <a:pt x="2892123" y="1797355"/>
                    <a:pt x="2891797" y="1795728"/>
                  </a:cubicBezTo>
                  <a:cubicBezTo>
                    <a:pt x="2891146" y="1793450"/>
                    <a:pt x="2887892" y="1792799"/>
                    <a:pt x="2887892" y="1790846"/>
                  </a:cubicBezTo>
                  <a:cubicBezTo>
                    <a:pt x="2887892" y="1788893"/>
                    <a:pt x="2891471" y="1790846"/>
                    <a:pt x="2893750" y="1792148"/>
                  </a:cubicBezTo>
                  <a:cubicBezTo>
                    <a:pt x="2896028" y="1793124"/>
                    <a:pt x="2897005" y="1791171"/>
                    <a:pt x="2900584" y="1790846"/>
                  </a:cubicBezTo>
                  <a:cubicBezTo>
                    <a:pt x="2904164" y="1790520"/>
                    <a:pt x="2904164" y="1795077"/>
                    <a:pt x="2906117" y="1794100"/>
                  </a:cubicBezTo>
                  <a:cubicBezTo>
                    <a:pt x="2908395" y="1793124"/>
                    <a:pt x="2911650" y="1784988"/>
                    <a:pt x="2915555" y="1779455"/>
                  </a:cubicBezTo>
                  <a:cubicBezTo>
                    <a:pt x="2919460" y="1774248"/>
                    <a:pt x="2921088" y="1773597"/>
                    <a:pt x="2924342" y="1771319"/>
                  </a:cubicBezTo>
                  <a:cubicBezTo>
                    <a:pt x="2927597" y="1769041"/>
                    <a:pt x="2926946" y="1771319"/>
                    <a:pt x="2929875" y="1773597"/>
                  </a:cubicBezTo>
                  <a:cubicBezTo>
                    <a:pt x="2932804" y="1775875"/>
                    <a:pt x="2932804" y="1770668"/>
                    <a:pt x="2935733" y="1769041"/>
                  </a:cubicBezTo>
                  <a:cubicBezTo>
                    <a:pt x="2938337" y="1767413"/>
                    <a:pt x="2934757" y="1783686"/>
                    <a:pt x="2936384" y="1785313"/>
                  </a:cubicBezTo>
                  <a:cubicBezTo>
                    <a:pt x="2938011" y="1786615"/>
                    <a:pt x="2940941" y="1784011"/>
                    <a:pt x="2947775" y="1784011"/>
                  </a:cubicBezTo>
                  <a:cubicBezTo>
                    <a:pt x="2954610" y="1784011"/>
                    <a:pt x="2952332" y="1789544"/>
                    <a:pt x="2956888" y="1790846"/>
                  </a:cubicBezTo>
                  <a:cubicBezTo>
                    <a:pt x="2961444" y="1792148"/>
                    <a:pt x="2974462" y="1786615"/>
                    <a:pt x="2978042" y="1785313"/>
                  </a:cubicBezTo>
                  <a:cubicBezTo>
                    <a:pt x="2981947" y="1784337"/>
                    <a:pt x="2986504" y="1779781"/>
                    <a:pt x="2993989" y="1774899"/>
                  </a:cubicBezTo>
                  <a:cubicBezTo>
                    <a:pt x="3001475" y="1770017"/>
                    <a:pt x="3008634" y="1767413"/>
                    <a:pt x="3013191" y="1764810"/>
                  </a:cubicBezTo>
                  <a:cubicBezTo>
                    <a:pt x="3017747" y="1762206"/>
                    <a:pt x="3022304" y="1753744"/>
                    <a:pt x="3026209" y="1749188"/>
                  </a:cubicBezTo>
                  <a:cubicBezTo>
                    <a:pt x="3030115" y="1744957"/>
                    <a:pt x="3030440" y="1741052"/>
                    <a:pt x="3033369" y="1737797"/>
                  </a:cubicBezTo>
                  <a:cubicBezTo>
                    <a:pt x="3035973" y="1734868"/>
                    <a:pt x="3040529" y="1729986"/>
                    <a:pt x="3044760" y="1727057"/>
                  </a:cubicBezTo>
                  <a:cubicBezTo>
                    <a:pt x="3048991" y="1724128"/>
                    <a:pt x="3049316" y="1718921"/>
                    <a:pt x="3056477" y="1713063"/>
                  </a:cubicBezTo>
                  <a:cubicBezTo>
                    <a:pt x="3063311" y="1707205"/>
                    <a:pt x="3067868" y="1698417"/>
                    <a:pt x="3073725" y="1694837"/>
                  </a:cubicBezTo>
                  <a:cubicBezTo>
                    <a:pt x="3079583" y="1690932"/>
                    <a:pt x="3085767" y="1681494"/>
                    <a:pt x="3091625" y="1673683"/>
                  </a:cubicBezTo>
                  <a:cubicBezTo>
                    <a:pt x="3097483" y="1665872"/>
                    <a:pt x="3098786" y="1666523"/>
                    <a:pt x="3102040" y="1661641"/>
                  </a:cubicBezTo>
                  <a:cubicBezTo>
                    <a:pt x="3105295" y="1657085"/>
                    <a:pt x="3109200" y="1645694"/>
                    <a:pt x="3111804" y="1640161"/>
                  </a:cubicBezTo>
                  <a:cubicBezTo>
                    <a:pt x="3114407" y="1634628"/>
                    <a:pt x="3122543" y="1630397"/>
                    <a:pt x="3124170" y="1628770"/>
                  </a:cubicBezTo>
                  <a:cubicBezTo>
                    <a:pt x="3125798" y="1627143"/>
                    <a:pt x="3130679" y="1615101"/>
                    <a:pt x="3131656" y="1612498"/>
                  </a:cubicBezTo>
                  <a:cubicBezTo>
                    <a:pt x="3132632" y="1609894"/>
                    <a:pt x="3150207" y="1596550"/>
                    <a:pt x="3151834" y="1594598"/>
                  </a:cubicBezTo>
                  <a:cubicBezTo>
                    <a:pt x="3153461" y="1592645"/>
                    <a:pt x="3153136" y="1590692"/>
                    <a:pt x="3155414" y="1585485"/>
                  </a:cubicBezTo>
                  <a:cubicBezTo>
                    <a:pt x="3157692" y="1580278"/>
                    <a:pt x="3162249" y="1575070"/>
                    <a:pt x="3163876" y="1570840"/>
                  </a:cubicBezTo>
                  <a:cubicBezTo>
                    <a:pt x="3165503" y="1566609"/>
                    <a:pt x="3159970" y="1569863"/>
                    <a:pt x="3158994" y="1567910"/>
                  </a:cubicBezTo>
                  <a:cubicBezTo>
                    <a:pt x="3158018" y="1565958"/>
                    <a:pt x="3166805" y="1550336"/>
                    <a:pt x="3166479" y="1548709"/>
                  </a:cubicBezTo>
                  <a:cubicBezTo>
                    <a:pt x="3166154" y="1547082"/>
                    <a:pt x="3162900" y="1543501"/>
                    <a:pt x="3162249" y="1540247"/>
                  </a:cubicBezTo>
                  <a:cubicBezTo>
                    <a:pt x="3161597" y="1536992"/>
                    <a:pt x="3168758" y="1535040"/>
                    <a:pt x="3172338" y="1531134"/>
                  </a:cubicBezTo>
                  <a:cubicBezTo>
                    <a:pt x="3176243" y="1527229"/>
                    <a:pt x="3166805" y="1528531"/>
                    <a:pt x="3166154" y="1527554"/>
                  </a:cubicBezTo>
                  <a:cubicBezTo>
                    <a:pt x="3165828" y="1526578"/>
                    <a:pt x="3163550" y="1514211"/>
                    <a:pt x="3163225" y="1509654"/>
                  </a:cubicBezTo>
                  <a:cubicBezTo>
                    <a:pt x="3162900" y="1505098"/>
                    <a:pt x="3166154" y="1503796"/>
                    <a:pt x="3168432" y="1500542"/>
                  </a:cubicBezTo>
                  <a:cubicBezTo>
                    <a:pt x="3170710" y="1496962"/>
                    <a:pt x="3169734" y="1487849"/>
                    <a:pt x="3171361" y="1485245"/>
                  </a:cubicBezTo>
                  <a:cubicBezTo>
                    <a:pt x="3173314" y="1482642"/>
                    <a:pt x="3175267" y="1483943"/>
                    <a:pt x="3176243" y="1482316"/>
                  </a:cubicBezTo>
                  <a:cubicBezTo>
                    <a:pt x="3176894" y="1480364"/>
                    <a:pt x="3174616" y="1481340"/>
                    <a:pt x="3173314" y="1480038"/>
                  </a:cubicBezTo>
                  <a:cubicBezTo>
                    <a:pt x="3172338" y="1478736"/>
                    <a:pt x="3174941" y="1476133"/>
                    <a:pt x="3176243" y="1474180"/>
                  </a:cubicBezTo>
                  <a:cubicBezTo>
                    <a:pt x="3177870" y="1472553"/>
                    <a:pt x="3189587" y="1465393"/>
                    <a:pt x="3190237" y="1463765"/>
                  </a:cubicBezTo>
                  <a:cubicBezTo>
                    <a:pt x="3190888" y="1462138"/>
                    <a:pt x="3187309" y="1458884"/>
                    <a:pt x="3187634" y="1457582"/>
                  </a:cubicBezTo>
                  <a:cubicBezTo>
                    <a:pt x="3187959" y="1456280"/>
                    <a:pt x="3193492" y="1453351"/>
                    <a:pt x="3193167" y="1451398"/>
                  </a:cubicBezTo>
                  <a:cubicBezTo>
                    <a:pt x="3192841" y="1449446"/>
                    <a:pt x="3191540" y="1451073"/>
                    <a:pt x="3188936" y="1450747"/>
                  </a:cubicBezTo>
                  <a:cubicBezTo>
                    <a:pt x="3186658" y="1450422"/>
                    <a:pt x="3184054" y="1445866"/>
                    <a:pt x="3182427" y="1443913"/>
                  </a:cubicBezTo>
                  <a:cubicBezTo>
                    <a:pt x="3180474" y="1442286"/>
                    <a:pt x="3183078" y="1442611"/>
                    <a:pt x="3184379" y="1441635"/>
                  </a:cubicBezTo>
                  <a:cubicBezTo>
                    <a:pt x="3185681" y="1440658"/>
                    <a:pt x="3185031" y="1429593"/>
                    <a:pt x="3184379" y="1428291"/>
                  </a:cubicBezTo>
                  <a:cubicBezTo>
                    <a:pt x="3183728" y="1426989"/>
                    <a:pt x="3181776" y="1426664"/>
                    <a:pt x="3176894" y="1425037"/>
                  </a:cubicBezTo>
                  <a:cubicBezTo>
                    <a:pt x="3172338" y="1423409"/>
                    <a:pt x="3170060" y="1419504"/>
                    <a:pt x="3170060" y="1417226"/>
                  </a:cubicBezTo>
                  <a:cubicBezTo>
                    <a:pt x="3170385" y="1414947"/>
                    <a:pt x="3180149" y="1419829"/>
                    <a:pt x="3184054" y="1421457"/>
                  </a:cubicBezTo>
                  <a:cubicBezTo>
                    <a:pt x="3188285" y="1423084"/>
                    <a:pt x="3190237" y="1417551"/>
                    <a:pt x="3190563" y="1416575"/>
                  </a:cubicBezTo>
                  <a:cubicBezTo>
                    <a:pt x="3190888" y="1415273"/>
                    <a:pt x="3190563" y="1411693"/>
                    <a:pt x="3189261" y="1409740"/>
                  </a:cubicBezTo>
                  <a:cubicBezTo>
                    <a:pt x="3187959" y="1407787"/>
                    <a:pt x="3176894" y="1402580"/>
                    <a:pt x="3168106" y="1398349"/>
                  </a:cubicBezTo>
                  <a:cubicBezTo>
                    <a:pt x="3159319" y="1394118"/>
                    <a:pt x="3163550" y="1392817"/>
                    <a:pt x="3156716" y="1388260"/>
                  </a:cubicBezTo>
                  <a:cubicBezTo>
                    <a:pt x="3149882" y="1383704"/>
                    <a:pt x="3151183" y="1378171"/>
                    <a:pt x="3146627" y="1373289"/>
                  </a:cubicBezTo>
                  <a:cubicBezTo>
                    <a:pt x="3142070" y="1368082"/>
                    <a:pt x="3142722" y="1372313"/>
                    <a:pt x="3138165" y="1374266"/>
                  </a:cubicBezTo>
                  <a:cubicBezTo>
                    <a:pt x="3133609" y="1376219"/>
                    <a:pt x="3116685" y="1371988"/>
                    <a:pt x="3114082" y="1373615"/>
                  </a:cubicBezTo>
                  <a:cubicBezTo>
                    <a:pt x="3111152" y="1375568"/>
                    <a:pt x="3115058" y="1374591"/>
                    <a:pt x="3115383" y="1375568"/>
                  </a:cubicBezTo>
                  <a:cubicBezTo>
                    <a:pt x="3115709" y="1376544"/>
                    <a:pt x="3112454" y="1378171"/>
                    <a:pt x="3113431" y="1380124"/>
                  </a:cubicBezTo>
                  <a:cubicBezTo>
                    <a:pt x="3114082" y="1381751"/>
                    <a:pt x="3116685" y="1382077"/>
                    <a:pt x="3117010" y="1383053"/>
                  </a:cubicBezTo>
                  <a:cubicBezTo>
                    <a:pt x="3117336" y="1384355"/>
                    <a:pt x="3110176" y="1399651"/>
                    <a:pt x="3108223" y="1401929"/>
                  </a:cubicBezTo>
                  <a:cubicBezTo>
                    <a:pt x="3106270" y="1403882"/>
                    <a:pt x="3102040" y="1403882"/>
                    <a:pt x="3099761" y="1402580"/>
                  </a:cubicBezTo>
                  <a:cubicBezTo>
                    <a:pt x="3097483" y="1401604"/>
                    <a:pt x="3107573" y="1392166"/>
                    <a:pt x="3107898" y="1391189"/>
                  </a:cubicBezTo>
                  <a:cubicBezTo>
                    <a:pt x="3108223" y="1390213"/>
                    <a:pt x="3109525" y="1387284"/>
                    <a:pt x="3108549" y="1384680"/>
                  </a:cubicBezTo>
                  <a:cubicBezTo>
                    <a:pt x="3107573" y="1382077"/>
                    <a:pt x="3093904" y="1396722"/>
                    <a:pt x="3091625" y="1399977"/>
                  </a:cubicBezTo>
                  <a:cubicBezTo>
                    <a:pt x="3089347" y="1403231"/>
                    <a:pt x="3078607" y="1401604"/>
                    <a:pt x="3072424" y="1401278"/>
                  </a:cubicBezTo>
                  <a:cubicBezTo>
                    <a:pt x="3066240" y="1400953"/>
                    <a:pt x="3087720" y="1389237"/>
                    <a:pt x="3088045" y="1387284"/>
                  </a:cubicBezTo>
                  <a:cubicBezTo>
                    <a:pt x="3088696" y="1385331"/>
                    <a:pt x="3079909" y="1383704"/>
                    <a:pt x="3078933" y="1383704"/>
                  </a:cubicBezTo>
                  <a:cubicBezTo>
                    <a:pt x="3077631" y="1383704"/>
                    <a:pt x="3073400" y="1385331"/>
                    <a:pt x="3072749" y="1385657"/>
                  </a:cubicBezTo>
                  <a:cubicBezTo>
                    <a:pt x="3072098" y="1385982"/>
                    <a:pt x="3062334" y="1392491"/>
                    <a:pt x="3058755" y="1392817"/>
                  </a:cubicBezTo>
                  <a:cubicBezTo>
                    <a:pt x="3054849" y="1393142"/>
                    <a:pt x="3057127" y="1388911"/>
                    <a:pt x="3056802" y="1387284"/>
                  </a:cubicBezTo>
                  <a:cubicBezTo>
                    <a:pt x="3056477" y="1385657"/>
                    <a:pt x="3060382" y="1380449"/>
                    <a:pt x="3060707" y="1379148"/>
                  </a:cubicBezTo>
                  <a:cubicBezTo>
                    <a:pt x="3061033" y="1377520"/>
                    <a:pt x="3058429" y="1370360"/>
                    <a:pt x="3058429" y="1368733"/>
                  </a:cubicBezTo>
                  <a:cubicBezTo>
                    <a:pt x="3058429" y="1367106"/>
                    <a:pt x="3061683" y="1365479"/>
                    <a:pt x="3061358" y="1364828"/>
                  </a:cubicBezTo>
                  <a:cubicBezTo>
                    <a:pt x="3061033" y="1364177"/>
                    <a:pt x="3059731" y="1360271"/>
                    <a:pt x="3058755" y="1359620"/>
                  </a:cubicBezTo>
                  <a:cubicBezTo>
                    <a:pt x="3057452" y="1359295"/>
                    <a:pt x="3052246" y="1358319"/>
                    <a:pt x="3047689" y="1358319"/>
                  </a:cubicBezTo>
                  <a:cubicBezTo>
                    <a:pt x="3043133" y="1358319"/>
                    <a:pt x="3021978" y="1357993"/>
                    <a:pt x="3018724" y="1357993"/>
                  </a:cubicBezTo>
                  <a:cubicBezTo>
                    <a:pt x="3015469" y="1357993"/>
                    <a:pt x="3014818" y="1354739"/>
                    <a:pt x="3014818" y="1352135"/>
                  </a:cubicBezTo>
                  <a:cubicBezTo>
                    <a:pt x="3014818" y="1349531"/>
                    <a:pt x="3019374" y="1343673"/>
                    <a:pt x="3024582" y="1340744"/>
                  </a:cubicBezTo>
                  <a:cubicBezTo>
                    <a:pt x="3029789" y="1338140"/>
                    <a:pt x="3037600" y="1336513"/>
                    <a:pt x="3042482" y="1334886"/>
                  </a:cubicBezTo>
                  <a:cubicBezTo>
                    <a:pt x="3047364" y="1333259"/>
                    <a:pt x="3044109" y="1331631"/>
                    <a:pt x="3044109" y="1330004"/>
                  </a:cubicBezTo>
                  <a:cubicBezTo>
                    <a:pt x="3044109" y="1328377"/>
                    <a:pt x="3058755" y="1318288"/>
                    <a:pt x="3068843" y="1314382"/>
                  </a:cubicBezTo>
                  <a:cubicBezTo>
                    <a:pt x="3078933" y="1310477"/>
                    <a:pt x="3076655" y="1309175"/>
                    <a:pt x="3084140" y="1303317"/>
                  </a:cubicBezTo>
                  <a:cubicBezTo>
                    <a:pt x="3091625" y="1297459"/>
                    <a:pt x="3099761" y="1293553"/>
                    <a:pt x="3101064" y="1289648"/>
                  </a:cubicBezTo>
                  <a:cubicBezTo>
                    <a:pt x="3102365" y="1285743"/>
                    <a:pt x="3098786" y="1287370"/>
                    <a:pt x="3099111" y="1285092"/>
                  </a:cubicBezTo>
                  <a:cubicBezTo>
                    <a:pt x="3099436" y="1282813"/>
                    <a:pt x="3111478" y="1269144"/>
                    <a:pt x="3114082" y="1266541"/>
                  </a:cubicBezTo>
                  <a:cubicBezTo>
                    <a:pt x="3116360" y="1263937"/>
                    <a:pt x="3127751" y="1255475"/>
                    <a:pt x="3134910" y="1249943"/>
                  </a:cubicBezTo>
                  <a:cubicBezTo>
                    <a:pt x="3142070" y="1244410"/>
                    <a:pt x="3143697" y="1245061"/>
                    <a:pt x="3148579" y="1240505"/>
                  </a:cubicBezTo>
                  <a:cubicBezTo>
                    <a:pt x="3153461" y="1235948"/>
                    <a:pt x="3162574" y="1236599"/>
                    <a:pt x="3164852" y="1234646"/>
                  </a:cubicBezTo>
                  <a:cubicBezTo>
                    <a:pt x="3167131" y="1233019"/>
                    <a:pt x="3165828" y="1228463"/>
                    <a:pt x="3166805" y="1223906"/>
                  </a:cubicBezTo>
                  <a:cubicBezTo>
                    <a:pt x="3167456" y="1219350"/>
                    <a:pt x="3172988" y="1215445"/>
                    <a:pt x="3174616" y="1212516"/>
                  </a:cubicBezTo>
                  <a:cubicBezTo>
                    <a:pt x="3176243" y="1209586"/>
                    <a:pt x="3186658" y="1204054"/>
                    <a:pt x="3191214" y="1199497"/>
                  </a:cubicBezTo>
                  <a:cubicBezTo>
                    <a:pt x="3195770" y="1194616"/>
                    <a:pt x="3205209" y="1185828"/>
                    <a:pt x="3211392" y="1181597"/>
                  </a:cubicBezTo>
                  <a:cubicBezTo>
                    <a:pt x="3217576" y="1177367"/>
                    <a:pt x="3233523" y="1171183"/>
                    <a:pt x="3241008" y="1169556"/>
                  </a:cubicBezTo>
                  <a:cubicBezTo>
                    <a:pt x="3248494" y="1168254"/>
                    <a:pt x="3265742" y="1172485"/>
                    <a:pt x="3279086" y="1168905"/>
                  </a:cubicBezTo>
                  <a:cubicBezTo>
                    <a:pt x="3292430" y="1164999"/>
                    <a:pt x="3309679" y="1166952"/>
                    <a:pt x="3315212" y="1167603"/>
                  </a:cubicBezTo>
                  <a:cubicBezTo>
                    <a:pt x="3320745" y="1168254"/>
                    <a:pt x="3313585" y="1173461"/>
                    <a:pt x="3314235" y="1176390"/>
                  </a:cubicBezTo>
                  <a:cubicBezTo>
                    <a:pt x="3314560" y="1179319"/>
                    <a:pt x="3317490" y="1176390"/>
                    <a:pt x="3320419" y="1176390"/>
                  </a:cubicBezTo>
                  <a:cubicBezTo>
                    <a:pt x="3323348" y="1176390"/>
                    <a:pt x="3322372" y="1178017"/>
                    <a:pt x="3327904" y="1178017"/>
                  </a:cubicBezTo>
                  <a:cubicBezTo>
                    <a:pt x="3333437" y="1178017"/>
                    <a:pt x="3327904" y="1174438"/>
                    <a:pt x="3327904" y="1171834"/>
                  </a:cubicBezTo>
                  <a:cubicBezTo>
                    <a:pt x="3327904" y="1169556"/>
                    <a:pt x="3328555" y="1165650"/>
                    <a:pt x="3332460" y="1165976"/>
                  </a:cubicBezTo>
                  <a:cubicBezTo>
                    <a:pt x="3336691" y="1166301"/>
                    <a:pt x="3342550" y="1168579"/>
                    <a:pt x="3348733" y="1171508"/>
                  </a:cubicBezTo>
                  <a:cubicBezTo>
                    <a:pt x="3354917" y="1174438"/>
                    <a:pt x="3357521" y="1172159"/>
                    <a:pt x="3361751" y="1174112"/>
                  </a:cubicBezTo>
                  <a:cubicBezTo>
                    <a:pt x="3365657" y="1176065"/>
                    <a:pt x="3366308" y="1172485"/>
                    <a:pt x="3373142" y="1170532"/>
                  </a:cubicBezTo>
                  <a:cubicBezTo>
                    <a:pt x="3379977" y="1168579"/>
                    <a:pt x="3380953" y="1167278"/>
                    <a:pt x="3385509" y="1168905"/>
                  </a:cubicBezTo>
                  <a:cubicBezTo>
                    <a:pt x="3389740" y="1170532"/>
                    <a:pt x="3400806" y="1175739"/>
                    <a:pt x="3401131" y="1175088"/>
                  </a:cubicBezTo>
                  <a:cubicBezTo>
                    <a:pt x="3401457" y="1174438"/>
                    <a:pt x="3401131" y="1171834"/>
                    <a:pt x="3400481" y="1170532"/>
                  </a:cubicBezTo>
                  <a:cubicBezTo>
                    <a:pt x="3399830" y="1169230"/>
                    <a:pt x="3397877" y="1168905"/>
                    <a:pt x="3396575" y="1168254"/>
                  </a:cubicBezTo>
                  <a:cubicBezTo>
                    <a:pt x="3395599" y="1167603"/>
                    <a:pt x="3394296" y="1165976"/>
                    <a:pt x="3396900" y="1164023"/>
                  </a:cubicBezTo>
                  <a:cubicBezTo>
                    <a:pt x="3399504" y="1162396"/>
                    <a:pt x="3407640" y="1166301"/>
                    <a:pt x="3408291" y="1165325"/>
                  </a:cubicBezTo>
                  <a:cubicBezTo>
                    <a:pt x="3409268" y="1164348"/>
                    <a:pt x="3405687" y="1162396"/>
                    <a:pt x="3404386" y="1160118"/>
                  </a:cubicBezTo>
                  <a:cubicBezTo>
                    <a:pt x="3403084" y="1158165"/>
                    <a:pt x="3407966" y="1154585"/>
                    <a:pt x="3409918" y="1154585"/>
                  </a:cubicBezTo>
                  <a:cubicBezTo>
                    <a:pt x="3411871" y="1154585"/>
                    <a:pt x="3416753" y="1153283"/>
                    <a:pt x="3420008" y="1152307"/>
                  </a:cubicBezTo>
                  <a:cubicBezTo>
                    <a:pt x="3423262" y="1151330"/>
                    <a:pt x="3440511" y="1157839"/>
                    <a:pt x="3443440" y="1161094"/>
                  </a:cubicBezTo>
                  <a:cubicBezTo>
                    <a:pt x="3446369" y="1164348"/>
                    <a:pt x="3447996" y="1161094"/>
                    <a:pt x="3458086" y="1159467"/>
                  </a:cubicBezTo>
                  <a:cubicBezTo>
                    <a:pt x="3468500" y="1157839"/>
                    <a:pt x="3472731" y="1164674"/>
                    <a:pt x="3476962" y="1166301"/>
                  </a:cubicBezTo>
                  <a:cubicBezTo>
                    <a:pt x="3481193" y="1167928"/>
                    <a:pt x="3477613" y="1168254"/>
                    <a:pt x="3478589" y="1171183"/>
                  </a:cubicBezTo>
                  <a:cubicBezTo>
                    <a:pt x="3479566" y="1174112"/>
                    <a:pt x="3495187" y="1174763"/>
                    <a:pt x="3494536" y="1175739"/>
                  </a:cubicBezTo>
                  <a:cubicBezTo>
                    <a:pt x="3493886" y="1177041"/>
                    <a:pt x="3481844" y="1178017"/>
                    <a:pt x="3476962" y="1178994"/>
                  </a:cubicBezTo>
                  <a:cubicBezTo>
                    <a:pt x="3472080" y="1180296"/>
                    <a:pt x="3462642" y="1178017"/>
                    <a:pt x="3461666" y="1179645"/>
                  </a:cubicBezTo>
                  <a:cubicBezTo>
                    <a:pt x="3460689" y="1181272"/>
                    <a:pt x="3467198" y="1190059"/>
                    <a:pt x="3469151" y="1190059"/>
                  </a:cubicBezTo>
                  <a:cubicBezTo>
                    <a:pt x="3471104" y="1189734"/>
                    <a:pt x="3492909" y="1182899"/>
                    <a:pt x="3496489" y="1182574"/>
                  </a:cubicBezTo>
                  <a:cubicBezTo>
                    <a:pt x="3500069" y="1182248"/>
                    <a:pt x="3505602" y="1187456"/>
                    <a:pt x="3510809" y="1188107"/>
                  </a:cubicBezTo>
                  <a:cubicBezTo>
                    <a:pt x="3515691" y="1188757"/>
                    <a:pt x="3513087" y="1183225"/>
                    <a:pt x="3514714" y="1181597"/>
                  </a:cubicBezTo>
                  <a:cubicBezTo>
                    <a:pt x="3516341" y="1180296"/>
                    <a:pt x="3520898" y="1180296"/>
                    <a:pt x="3521875" y="1178994"/>
                  </a:cubicBezTo>
                  <a:cubicBezTo>
                    <a:pt x="3522851" y="1177692"/>
                    <a:pt x="3523176" y="1175088"/>
                    <a:pt x="3524478" y="1174438"/>
                  </a:cubicBezTo>
                  <a:cubicBezTo>
                    <a:pt x="3525780" y="1173787"/>
                    <a:pt x="3528384" y="1175739"/>
                    <a:pt x="3530987" y="1178017"/>
                  </a:cubicBezTo>
                  <a:cubicBezTo>
                    <a:pt x="3533916" y="1180296"/>
                    <a:pt x="3539775" y="1180947"/>
                    <a:pt x="3542703" y="1181923"/>
                  </a:cubicBezTo>
                  <a:cubicBezTo>
                    <a:pt x="3545632" y="1182899"/>
                    <a:pt x="3549538" y="1177692"/>
                    <a:pt x="3553444" y="1176065"/>
                  </a:cubicBezTo>
                  <a:cubicBezTo>
                    <a:pt x="3557349" y="1174438"/>
                    <a:pt x="3574598" y="1177041"/>
                    <a:pt x="3576225" y="1176716"/>
                  </a:cubicBezTo>
                  <a:cubicBezTo>
                    <a:pt x="3577853" y="1176390"/>
                    <a:pt x="3576876" y="1172810"/>
                    <a:pt x="3575900" y="1170532"/>
                  </a:cubicBezTo>
                  <a:cubicBezTo>
                    <a:pt x="3574923" y="1168254"/>
                    <a:pt x="3571994" y="1167278"/>
                    <a:pt x="3567438" y="1165325"/>
                  </a:cubicBezTo>
                  <a:cubicBezTo>
                    <a:pt x="3562881" y="1163372"/>
                    <a:pt x="3559953" y="1162721"/>
                    <a:pt x="3557675" y="1163047"/>
                  </a:cubicBezTo>
                  <a:cubicBezTo>
                    <a:pt x="3555396" y="1163372"/>
                    <a:pt x="3557675" y="1165650"/>
                    <a:pt x="3556372" y="1168579"/>
                  </a:cubicBezTo>
                  <a:cubicBezTo>
                    <a:pt x="3555071" y="1171183"/>
                    <a:pt x="3552467" y="1165650"/>
                    <a:pt x="3551166" y="1164999"/>
                  </a:cubicBezTo>
                  <a:cubicBezTo>
                    <a:pt x="3549863" y="1164348"/>
                    <a:pt x="3546284" y="1165976"/>
                    <a:pt x="3544982" y="1164999"/>
                  </a:cubicBezTo>
                  <a:cubicBezTo>
                    <a:pt x="3544005" y="1164023"/>
                    <a:pt x="3552141" y="1160443"/>
                    <a:pt x="3552793" y="1159467"/>
                  </a:cubicBezTo>
                  <a:cubicBezTo>
                    <a:pt x="3553769" y="1158490"/>
                    <a:pt x="3548236" y="1149703"/>
                    <a:pt x="3548562" y="1148076"/>
                  </a:cubicBezTo>
                  <a:cubicBezTo>
                    <a:pt x="3549213" y="1146449"/>
                    <a:pt x="3551491" y="1148076"/>
                    <a:pt x="3555396" y="1147099"/>
                  </a:cubicBezTo>
                  <a:cubicBezTo>
                    <a:pt x="3559302" y="1146449"/>
                    <a:pt x="3556372" y="1143845"/>
                    <a:pt x="3557675" y="1141892"/>
                  </a:cubicBezTo>
                  <a:cubicBezTo>
                    <a:pt x="3558976" y="1139939"/>
                    <a:pt x="3569066" y="1130827"/>
                    <a:pt x="3575575" y="1127247"/>
                  </a:cubicBezTo>
                  <a:cubicBezTo>
                    <a:pt x="3582084" y="1123667"/>
                    <a:pt x="3592823" y="1112927"/>
                    <a:pt x="3595753" y="1111300"/>
                  </a:cubicBezTo>
                  <a:cubicBezTo>
                    <a:pt x="3598681" y="1109672"/>
                    <a:pt x="3599658" y="1100885"/>
                    <a:pt x="3600634" y="1098281"/>
                  </a:cubicBezTo>
                  <a:cubicBezTo>
                    <a:pt x="3601611" y="1096003"/>
                    <a:pt x="3615605" y="1090796"/>
                    <a:pt x="3616581" y="1089169"/>
                  </a:cubicBezTo>
                  <a:cubicBezTo>
                    <a:pt x="3617558" y="1087542"/>
                    <a:pt x="3616581" y="1081358"/>
                    <a:pt x="3616581" y="1078754"/>
                  </a:cubicBezTo>
                  <a:cubicBezTo>
                    <a:pt x="3616581" y="1076151"/>
                    <a:pt x="3630250" y="1071269"/>
                    <a:pt x="3635783" y="1068665"/>
                  </a:cubicBezTo>
                  <a:cubicBezTo>
                    <a:pt x="3641316" y="1066387"/>
                    <a:pt x="3645872" y="1068014"/>
                    <a:pt x="3653032" y="1067038"/>
                  </a:cubicBezTo>
                  <a:cubicBezTo>
                    <a:pt x="3660192" y="1066387"/>
                    <a:pt x="3670932" y="1064109"/>
                    <a:pt x="3676139" y="1064109"/>
                  </a:cubicBezTo>
                  <a:cubicBezTo>
                    <a:pt x="3681347" y="1064109"/>
                    <a:pt x="3682974" y="1060529"/>
                    <a:pt x="3686879" y="1060203"/>
                  </a:cubicBezTo>
                  <a:cubicBezTo>
                    <a:pt x="3690785" y="1059878"/>
                    <a:pt x="3694690" y="1063133"/>
                    <a:pt x="3697620" y="1065085"/>
                  </a:cubicBezTo>
                  <a:cubicBezTo>
                    <a:pt x="3700548" y="1067038"/>
                    <a:pt x="3697945" y="1069967"/>
                    <a:pt x="3697620" y="1071594"/>
                  </a:cubicBezTo>
                  <a:cubicBezTo>
                    <a:pt x="3697294" y="1073222"/>
                    <a:pt x="3717472" y="1060529"/>
                    <a:pt x="3719425" y="1058902"/>
                  </a:cubicBezTo>
                  <a:cubicBezTo>
                    <a:pt x="3721052" y="1057274"/>
                    <a:pt x="3723004" y="1063458"/>
                    <a:pt x="3723004" y="1065411"/>
                  </a:cubicBezTo>
                  <a:cubicBezTo>
                    <a:pt x="3723004" y="1067689"/>
                    <a:pt x="3720076" y="1068014"/>
                    <a:pt x="3718122" y="1070293"/>
                  </a:cubicBezTo>
                  <a:cubicBezTo>
                    <a:pt x="3716170" y="1072571"/>
                    <a:pt x="3719099" y="1074523"/>
                    <a:pt x="3716495" y="1076476"/>
                  </a:cubicBezTo>
                  <a:cubicBezTo>
                    <a:pt x="3713892" y="1078429"/>
                    <a:pt x="3712916" y="1079731"/>
                    <a:pt x="3712916" y="1081683"/>
                  </a:cubicBezTo>
                  <a:cubicBezTo>
                    <a:pt x="3712916" y="1083636"/>
                    <a:pt x="3711939" y="1084612"/>
                    <a:pt x="3711613" y="1085589"/>
                  </a:cubicBezTo>
                  <a:cubicBezTo>
                    <a:pt x="3711288" y="1086240"/>
                    <a:pt x="3702176" y="1086565"/>
                    <a:pt x="3701525" y="1087216"/>
                  </a:cubicBezTo>
                  <a:cubicBezTo>
                    <a:pt x="3700548" y="1087867"/>
                    <a:pt x="3706081" y="1089820"/>
                    <a:pt x="3708034" y="1089494"/>
                  </a:cubicBezTo>
                  <a:cubicBezTo>
                    <a:pt x="3709986" y="1089494"/>
                    <a:pt x="3710312" y="1091447"/>
                    <a:pt x="3711939" y="1093725"/>
                  </a:cubicBezTo>
                  <a:cubicBezTo>
                    <a:pt x="3713566" y="1096003"/>
                    <a:pt x="3708034" y="1098281"/>
                    <a:pt x="3705756" y="1101536"/>
                  </a:cubicBezTo>
                  <a:cubicBezTo>
                    <a:pt x="3703477" y="1105116"/>
                    <a:pt x="3718122" y="1100885"/>
                    <a:pt x="3721052" y="1101536"/>
                  </a:cubicBezTo>
                  <a:cubicBezTo>
                    <a:pt x="3723981" y="1102187"/>
                    <a:pt x="3717472" y="1104140"/>
                    <a:pt x="3716170" y="1105441"/>
                  </a:cubicBezTo>
                  <a:cubicBezTo>
                    <a:pt x="3714543" y="1106743"/>
                    <a:pt x="3717472" y="1108370"/>
                    <a:pt x="3718448" y="1109998"/>
                  </a:cubicBezTo>
                  <a:cubicBezTo>
                    <a:pt x="3719099" y="1111625"/>
                    <a:pt x="3718122" y="1112276"/>
                    <a:pt x="3714868" y="1115856"/>
                  </a:cubicBezTo>
                  <a:cubicBezTo>
                    <a:pt x="3711613" y="1119761"/>
                    <a:pt x="3730165" y="1111625"/>
                    <a:pt x="3733419" y="1110323"/>
                  </a:cubicBezTo>
                  <a:cubicBezTo>
                    <a:pt x="3736674" y="1109021"/>
                    <a:pt x="3734721" y="1105116"/>
                    <a:pt x="3736022" y="1103163"/>
                  </a:cubicBezTo>
                  <a:cubicBezTo>
                    <a:pt x="3737325" y="1101211"/>
                    <a:pt x="3741230" y="1100234"/>
                    <a:pt x="3743183" y="1097956"/>
                  </a:cubicBezTo>
                  <a:cubicBezTo>
                    <a:pt x="3745461" y="1096003"/>
                    <a:pt x="3777681" y="1071594"/>
                    <a:pt x="3779959" y="1069967"/>
                  </a:cubicBezTo>
                  <a:cubicBezTo>
                    <a:pt x="3782237" y="1068340"/>
                    <a:pt x="3783865" y="1071920"/>
                    <a:pt x="3786143" y="1072896"/>
                  </a:cubicBezTo>
                  <a:cubicBezTo>
                    <a:pt x="3788421" y="1074198"/>
                    <a:pt x="3790374" y="1069316"/>
                    <a:pt x="3791675" y="1068340"/>
                  </a:cubicBezTo>
                  <a:cubicBezTo>
                    <a:pt x="3792977" y="1067363"/>
                    <a:pt x="3794604" y="1073872"/>
                    <a:pt x="3796231" y="1076476"/>
                  </a:cubicBezTo>
                  <a:cubicBezTo>
                    <a:pt x="3798184" y="1079405"/>
                    <a:pt x="3806321" y="1068665"/>
                    <a:pt x="3804043" y="1068014"/>
                  </a:cubicBezTo>
                  <a:cubicBezTo>
                    <a:pt x="3801765" y="1067363"/>
                    <a:pt x="3795256" y="1065085"/>
                    <a:pt x="3795581" y="1062482"/>
                  </a:cubicBezTo>
                  <a:cubicBezTo>
                    <a:pt x="3795906" y="1059878"/>
                    <a:pt x="3805995" y="1041002"/>
                    <a:pt x="3805995" y="1039049"/>
                  </a:cubicBezTo>
                  <a:cubicBezTo>
                    <a:pt x="3805995" y="1037096"/>
                    <a:pt x="3803717" y="1032540"/>
                    <a:pt x="3804043" y="1031889"/>
                  </a:cubicBezTo>
                  <a:cubicBezTo>
                    <a:pt x="3804368" y="1031238"/>
                    <a:pt x="3827149" y="1025705"/>
                    <a:pt x="3830404" y="1024729"/>
                  </a:cubicBezTo>
                  <a:cubicBezTo>
                    <a:pt x="3833658" y="1024078"/>
                    <a:pt x="3833658" y="1024404"/>
                    <a:pt x="3837239" y="1024729"/>
                  </a:cubicBezTo>
                  <a:cubicBezTo>
                    <a:pt x="3840493" y="1024729"/>
                    <a:pt x="3843748" y="1028634"/>
                    <a:pt x="3844399" y="1029936"/>
                  </a:cubicBezTo>
                  <a:cubicBezTo>
                    <a:pt x="3845049" y="1031238"/>
                    <a:pt x="3850908" y="1031238"/>
                    <a:pt x="3855464" y="1032540"/>
                  </a:cubicBezTo>
                  <a:cubicBezTo>
                    <a:pt x="3860020" y="1033842"/>
                    <a:pt x="3869458" y="1035143"/>
                    <a:pt x="3868483" y="1037747"/>
                  </a:cubicBezTo>
                  <a:cubicBezTo>
                    <a:pt x="3867506" y="1040351"/>
                    <a:pt x="3859695" y="1036445"/>
                    <a:pt x="3857417" y="1037096"/>
                  </a:cubicBezTo>
                  <a:cubicBezTo>
                    <a:pt x="3855139" y="1037747"/>
                    <a:pt x="3861973" y="1041978"/>
                    <a:pt x="3860997" y="1043605"/>
                  </a:cubicBezTo>
                  <a:cubicBezTo>
                    <a:pt x="3859695" y="1045558"/>
                    <a:pt x="3853186" y="1038073"/>
                    <a:pt x="3851884" y="1037096"/>
                  </a:cubicBezTo>
                  <a:cubicBezTo>
                    <a:pt x="3850257" y="1036120"/>
                    <a:pt x="3844074" y="1035143"/>
                    <a:pt x="3840819" y="1035794"/>
                  </a:cubicBezTo>
                  <a:cubicBezTo>
                    <a:pt x="3837564" y="1036445"/>
                    <a:pt x="3828452" y="1042629"/>
                    <a:pt x="3827475" y="1044907"/>
                  </a:cubicBezTo>
                  <a:cubicBezTo>
                    <a:pt x="3826499" y="1047185"/>
                    <a:pt x="3826824" y="1065411"/>
                    <a:pt x="3826174" y="1067363"/>
                  </a:cubicBezTo>
                  <a:cubicBezTo>
                    <a:pt x="3825522" y="1069642"/>
                    <a:pt x="3820315" y="1073222"/>
                    <a:pt x="3819665" y="1075825"/>
                  </a:cubicBezTo>
                  <a:cubicBezTo>
                    <a:pt x="3819013" y="1078429"/>
                    <a:pt x="3825197" y="1080707"/>
                    <a:pt x="3825522" y="1083636"/>
                  </a:cubicBezTo>
                  <a:cubicBezTo>
                    <a:pt x="3825848" y="1086240"/>
                    <a:pt x="3824221" y="1087542"/>
                    <a:pt x="3821943" y="1089169"/>
                  </a:cubicBezTo>
                  <a:cubicBezTo>
                    <a:pt x="3819665" y="1090796"/>
                    <a:pt x="3815758" y="1091122"/>
                    <a:pt x="3813806" y="1093400"/>
                  </a:cubicBezTo>
                  <a:cubicBezTo>
                    <a:pt x="3811853" y="1095678"/>
                    <a:pt x="3814457" y="1101861"/>
                    <a:pt x="3814783" y="1104140"/>
                  </a:cubicBezTo>
                  <a:cubicBezTo>
                    <a:pt x="3815108" y="1106418"/>
                    <a:pt x="3803392" y="1109347"/>
                    <a:pt x="3800462" y="1110323"/>
                  </a:cubicBezTo>
                  <a:cubicBezTo>
                    <a:pt x="3797534" y="1111625"/>
                    <a:pt x="3788421" y="1115856"/>
                    <a:pt x="3784190" y="1118134"/>
                  </a:cubicBezTo>
                  <a:cubicBezTo>
                    <a:pt x="3779959" y="1120412"/>
                    <a:pt x="3770195" y="1120738"/>
                    <a:pt x="3767592" y="1122040"/>
                  </a:cubicBezTo>
                  <a:cubicBezTo>
                    <a:pt x="3765313" y="1123667"/>
                    <a:pt x="3766290" y="1125945"/>
                    <a:pt x="3764988" y="1128874"/>
                  </a:cubicBezTo>
                  <a:cubicBezTo>
                    <a:pt x="3764012" y="1131478"/>
                    <a:pt x="3756526" y="1137336"/>
                    <a:pt x="3751644" y="1140916"/>
                  </a:cubicBezTo>
                  <a:cubicBezTo>
                    <a:pt x="3746438" y="1144496"/>
                    <a:pt x="3740579" y="1152307"/>
                    <a:pt x="3732768" y="1158165"/>
                  </a:cubicBezTo>
                  <a:cubicBezTo>
                    <a:pt x="3724957" y="1163698"/>
                    <a:pt x="3717472" y="1167928"/>
                    <a:pt x="3711288" y="1172810"/>
                  </a:cubicBezTo>
                  <a:cubicBezTo>
                    <a:pt x="3705104" y="1177692"/>
                    <a:pt x="3693063" y="1202426"/>
                    <a:pt x="3691761" y="1203728"/>
                  </a:cubicBezTo>
                  <a:cubicBezTo>
                    <a:pt x="3690459" y="1205030"/>
                    <a:pt x="3681672" y="1210888"/>
                    <a:pt x="3678092" y="1212841"/>
                  </a:cubicBezTo>
                  <a:cubicBezTo>
                    <a:pt x="3674512" y="1214794"/>
                    <a:pt x="3667026" y="1218374"/>
                    <a:pt x="3665399" y="1220652"/>
                  </a:cubicBezTo>
                  <a:cubicBezTo>
                    <a:pt x="3663772" y="1222930"/>
                    <a:pt x="3667026" y="1225208"/>
                    <a:pt x="3666050" y="1227161"/>
                  </a:cubicBezTo>
                  <a:cubicBezTo>
                    <a:pt x="3665074" y="1229114"/>
                    <a:pt x="3661820" y="1224557"/>
                    <a:pt x="3659541" y="1223581"/>
                  </a:cubicBezTo>
                  <a:cubicBezTo>
                    <a:pt x="3656938" y="1222605"/>
                    <a:pt x="3648476" y="1223581"/>
                    <a:pt x="3646849" y="1224232"/>
                  </a:cubicBezTo>
                  <a:cubicBezTo>
                    <a:pt x="3645221" y="1224883"/>
                    <a:pt x="3643594" y="1228788"/>
                    <a:pt x="3642617" y="1231066"/>
                  </a:cubicBezTo>
                  <a:cubicBezTo>
                    <a:pt x="3641316" y="1233345"/>
                    <a:pt x="3624393" y="1233019"/>
                    <a:pt x="3621138" y="1234646"/>
                  </a:cubicBezTo>
                  <a:cubicBezTo>
                    <a:pt x="3617884" y="1236274"/>
                    <a:pt x="3626996" y="1246037"/>
                    <a:pt x="3627972" y="1248641"/>
                  </a:cubicBezTo>
                  <a:cubicBezTo>
                    <a:pt x="3628949" y="1251244"/>
                    <a:pt x="3624067" y="1261659"/>
                    <a:pt x="3621463" y="1264263"/>
                  </a:cubicBezTo>
                  <a:cubicBezTo>
                    <a:pt x="3618859" y="1266541"/>
                    <a:pt x="3620162" y="1260357"/>
                    <a:pt x="3615930" y="1260357"/>
                  </a:cubicBezTo>
                  <a:cubicBezTo>
                    <a:pt x="3612025" y="1260357"/>
                    <a:pt x="3603563" y="1272074"/>
                    <a:pt x="3598356" y="1277932"/>
                  </a:cubicBezTo>
                  <a:cubicBezTo>
                    <a:pt x="3593149" y="1283790"/>
                    <a:pt x="3590545" y="1303317"/>
                    <a:pt x="3589894" y="1309501"/>
                  </a:cubicBezTo>
                  <a:cubicBezTo>
                    <a:pt x="3589243" y="1315684"/>
                    <a:pt x="3588267" y="1344975"/>
                    <a:pt x="3588267" y="1346928"/>
                  </a:cubicBezTo>
                  <a:cubicBezTo>
                    <a:pt x="3588593" y="1349206"/>
                    <a:pt x="3594776" y="1372313"/>
                    <a:pt x="3594776" y="1379798"/>
                  </a:cubicBezTo>
                  <a:cubicBezTo>
                    <a:pt x="3594776" y="1387284"/>
                    <a:pt x="3601285" y="1409415"/>
                    <a:pt x="3601285" y="1412344"/>
                  </a:cubicBezTo>
                  <a:cubicBezTo>
                    <a:pt x="3601285" y="1415273"/>
                    <a:pt x="3603238" y="1428291"/>
                    <a:pt x="3604540" y="1431220"/>
                  </a:cubicBezTo>
                  <a:cubicBezTo>
                    <a:pt x="3605841" y="1434149"/>
                    <a:pt x="3607143" y="1435776"/>
                    <a:pt x="3611049" y="1436427"/>
                  </a:cubicBezTo>
                  <a:cubicBezTo>
                    <a:pt x="3614954" y="1437078"/>
                    <a:pt x="3611699" y="1447167"/>
                    <a:pt x="3612025" y="1452375"/>
                  </a:cubicBezTo>
                  <a:cubicBezTo>
                    <a:pt x="3612350" y="1457582"/>
                    <a:pt x="3614303" y="1479713"/>
                    <a:pt x="3614629" y="1483943"/>
                  </a:cubicBezTo>
                  <a:cubicBezTo>
                    <a:pt x="3614954" y="1488174"/>
                    <a:pt x="3617232" y="1486547"/>
                    <a:pt x="3619185" y="1488174"/>
                  </a:cubicBezTo>
                  <a:cubicBezTo>
                    <a:pt x="3621138" y="1489802"/>
                    <a:pt x="3617232" y="1497287"/>
                    <a:pt x="3617558" y="1500216"/>
                  </a:cubicBezTo>
                  <a:cubicBezTo>
                    <a:pt x="3617884" y="1502820"/>
                    <a:pt x="3638061" y="1483618"/>
                    <a:pt x="3640339" y="1481014"/>
                  </a:cubicBezTo>
                  <a:cubicBezTo>
                    <a:pt x="3642293" y="1478411"/>
                    <a:pt x="3651405" y="1466369"/>
                    <a:pt x="3655311" y="1462138"/>
                  </a:cubicBezTo>
                  <a:cubicBezTo>
                    <a:pt x="3659216" y="1458233"/>
                    <a:pt x="3668980" y="1449771"/>
                    <a:pt x="3669956" y="1445866"/>
                  </a:cubicBezTo>
                  <a:cubicBezTo>
                    <a:pt x="3670932" y="1441960"/>
                    <a:pt x="3668003" y="1439031"/>
                    <a:pt x="3667677" y="1435776"/>
                  </a:cubicBezTo>
                  <a:cubicBezTo>
                    <a:pt x="3667352" y="1432522"/>
                    <a:pt x="3671908" y="1434149"/>
                    <a:pt x="3672234" y="1431871"/>
                  </a:cubicBezTo>
                  <a:cubicBezTo>
                    <a:pt x="3672559" y="1429593"/>
                    <a:pt x="3671908" y="1428942"/>
                    <a:pt x="3672234" y="1426013"/>
                  </a:cubicBezTo>
                  <a:cubicBezTo>
                    <a:pt x="3672559" y="1423084"/>
                    <a:pt x="3683625" y="1416900"/>
                    <a:pt x="3685577" y="1415598"/>
                  </a:cubicBezTo>
                  <a:cubicBezTo>
                    <a:pt x="3687204" y="1414297"/>
                    <a:pt x="3700548" y="1408764"/>
                    <a:pt x="3703803" y="1408764"/>
                  </a:cubicBezTo>
                  <a:cubicBezTo>
                    <a:pt x="3707057" y="1408764"/>
                    <a:pt x="3704779" y="1411693"/>
                    <a:pt x="3704454" y="1412995"/>
                  </a:cubicBezTo>
                  <a:cubicBezTo>
                    <a:pt x="3704129" y="1414622"/>
                    <a:pt x="3711939" y="1416900"/>
                    <a:pt x="3712916" y="1415598"/>
                  </a:cubicBezTo>
                  <a:cubicBezTo>
                    <a:pt x="3713892" y="1414297"/>
                    <a:pt x="3707057" y="1404858"/>
                    <a:pt x="3706407" y="1401604"/>
                  </a:cubicBezTo>
                  <a:cubicBezTo>
                    <a:pt x="3705756" y="1398349"/>
                    <a:pt x="3709335" y="1401604"/>
                    <a:pt x="3710312" y="1400302"/>
                  </a:cubicBezTo>
                  <a:cubicBezTo>
                    <a:pt x="3711288" y="1399000"/>
                    <a:pt x="3707708" y="1392491"/>
                    <a:pt x="3707383" y="1390538"/>
                  </a:cubicBezTo>
                  <a:cubicBezTo>
                    <a:pt x="3706732" y="1388586"/>
                    <a:pt x="3711288" y="1378822"/>
                    <a:pt x="3712265" y="1375568"/>
                  </a:cubicBezTo>
                  <a:cubicBezTo>
                    <a:pt x="3713566" y="1372639"/>
                    <a:pt x="3730165" y="1362549"/>
                    <a:pt x="3731792" y="1361248"/>
                  </a:cubicBezTo>
                  <a:cubicBezTo>
                    <a:pt x="3733094" y="1359946"/>
                    <a:pt x="3737975" y="1359620"/>
                    <a:pt x="3740579" y="1359295"/>
                  </a:cubicBezTo>
                  <a:cubicBezTo>
                    <a:pt x="3743183" y="1358969"/>
                    <a:pt x="3745786" y="1361899"/>
                    <a:pt x="3746763" y="1361899"/>
                  </a:cubicBezTo>
                  <a:cubicBezTo>
                    <a:pt x="3747739" y="1361899"/>
                    <a:pt x="3754248" y="1362224"/>
                    <a:pt x="3756526" y="1360922"/>
                  </a:cubicBezTo>
                  <a:cubicBezTo>
                    <a:pt x="3758804" y="1359620"/>
                    <a:pt x="3765639" y="1356040"/>
                    <a:pt x="3768894" y="1354088"/>
                  </a:cubicBezTo>
                  <a:cubicBezTo>
                    <a:pt x="3771822" y="1352135"/>
                    <a:pt x="3771497" y="1349531"/>
                    <a:pt x="3771497" y="1347579"/>
                  </a:cubicBezTo>
                  <a:cubicBezTo>
                    <a:pt x="3771497" y="1345626"/>
                    <a:pt x="3763686" y="1339768"/>
                    <a:pt x="3762059" y="1337164"/>
                  </a:cubicBezTo>
                  <a:cubicBezTo>
                    <a:pt x="3760431" y="1334560"/>
                    <a:pt x="3761734" y="1332608"/>
                    <a:pt x="3761734" y="1330004"/>
                  </a:cubicBezTo>
                  <a:cubicBezTo>
                    <a:pt x="3761734" y="1327401"/>
                    <a:pt x="3762059" y="1320892"/>
                    <a:pt x="3760757" y="1317637"/>
                  </a:cubicBezTo>
                  <a:cubicBezTo>
                    <a:pt x="3759456" y="1314382"/>
                    <a:pt x="3766940" y="1301690"/>
                    <a:pt x="3767266" y="1299737"/>
                  </a:cubicBezTo>
                  <a:cubicBezTo>
                    <a:pt x="3767592" y="1298110"/>
                    <a:pt x="3779959" y="1294204"/>
                    <a:pt x="3779959" y="1293553"/>
                  </a:cubicBezTo>
                  <a:cubicBezTo>
                    <a:pt x="3779959" y="1292903"/>
                    <a:pt x="3777681" y="1289323"/>
                    <a:pt x="3777030" y="1287044"/>
                  </a:cubicBezTo>
                  <a:cubicBezTo>
                    <a:pt x="3776379" y="1284766"/>
                    <a:pt x="3788421" y="1283464"/>
                    <a:pt x="3790374" y="1283464"/>
                  </a:cubicBezTo>
                  <a:cubicBezTo>
                    <a:pt x="3792652" y="1283464"/>
                    <a:pt x="3796883" y="1284766"/>
                    <a:pt x="3797208" y="1287044"/>
                  </a:cubicBezTo>
                  <a:cubicBezTo>
                    <a:pt x="3797534" y="1289323"/>
                    <a:pt x="3787444" y="1293228"/>
                    <a:pt x="3785817" y="1294855"/>
                  </a:cubicBezTo>
                  <a:cubicBezTo>
                    <a:pt x="3784190" y="1296483"/>
                    <a:pt x="3788746" y="1300713"/>
                    <a:pt x="3792326" y="1302015"/>
                  </a:cubicBezTo>
                  <a:cubicBezTo>
                    <a:pt x="3796231" y="1303317"/>
                    <a:pt x="3803717" y="1297459"/>
                    <a:pt x="3805344" y="1296157"/>
                  </a:cubicBezTo>
                  <a:cubicBezTo>
                    <a:pt x="3806971" y="1294855"/>
                    <a:pt x="3803066" y="1276955"/>
                    <a:pt x="3802090" y="1274677"/>
                  </a:cubicBezTo>
                  <a:cubicBezTo>
                    <a:pt x="3801113" y="1272399"/>
                    <a:pt x="3795256" y="1274026"/>
                    <a:pt x="3791024" y="1272399"/>
                  </a:cubicBezTo>
                  <a:cubicBezTo>
                    <a:pt x="3786793" y="1270772"/>
                    <a:pt x="3789397" y="1252221"/>
                    <a:pt x="3790374" y="1247990"/>
                  </a:cubicBezTo>
                  <a:cubicBezTo>
                    <a:pt x="3791349" y="1243759"/>
                    <a:pt x="3802090" y="1233345"/>
                    <a:pt x="3801113" y="1232043"/>
                  </a:cubicBezTo>
                  <a:cubicBezTo>
                    <a:pt x="3800137" y="1230741"/>
                    <a:pt x="3788746" y="1225208"/>
                    <a:pt x="3787119" y="1225208"/>
                  </a:cubicBezTo>
                  <a:cubicBezTo>
                    <a:pt x="3785492" y="1225208"/>
                    <a:pt x="3784515" y="1225859"/>
                    <a:pt x="3782888" y="1227486"/>
                  </a:cubicBezTo>
                  <a:cubicBezTo>
                    <a:pt x="3781261" y="1228788"/>
                    <a:pt x="3782888" y="1230090"/>
                    <a:pt x="3781261" y="1233345"/>
                  </a:cubicBezTo>
                  <a:cubicBezTo>
                    <a:pt x="3779634" y="1236599"/>
                    <a:pt x="3777681" y="1236925"/>
                    <a:pt x="3776379" y="1236274"/>
                  </a:cubicBezTo>
                  <a:cubicBezTo>
                    <a:pt x="3774752" y="1235623"/>
                    <a:pt x="3778331" y="1232694"/>
                    <a:pt x="3777356" y="1231066"/>
                  </a:cubicBezTo>
                  <a:cubicBezTo>
                    <a:pt x="3776379" y="1229439"/>
                    <a:pt x="3767266" y="1222930"/>
                    <a:pt x="3767266" y="1221954"/>
                  </a:cubicBezTo>
                  <a:cubicBezTo>
                    <a:pt x="3767266" y="1220977"/>
                    <a:pt x="3766940" y="1219676"/>
                    <a:pt x="3768894" y="1215445"/>
                  </a:cubicBezTo>
                  <a:cubicBezTo>
                    <a:pt x="3770521" y="1211214"/>
                    <a:pt x="3770521" y="1209261"/>
                    <a:pt x="3773775" y="1206332"/>
                  </a:cubicBezTo>
                  <a:cubicBezTo>
                    <a:pt x="3777030" y="1203403"/>
                    <a:pt x="3777681" y="1198196"/>
                    <a:pt x="3780610" y="1195267"/>
                  </a:cubicBezTo>
                  <a:cubicBezTo>
                    <a:pt x="3783539" y="1192663"/>
                    <a:pt x="3794279" y="1184201"/>
                    <a:pt x="3794279" y="1183225"/>
                  </a:cubicBezTo>
                  <a:cubicBezTo>
                    <a:pt x="3794279" y="1182248"/>
                    <a:pt x="3792326" y="1181272"/>
                    <a:pt x="3791675" y="1179645"/>
                  </a:cubicBezTo>
                  <a:cubicBezTo>
                    <a:pt x="3791024" y="1178017"/>
                    <a:pt x="3791675" y="1176390"/>
                    <a:pt x="3793953" y="1175739"/>
                  </a:cubicBezTo>
                  <a:cubicBezTo>
                    <a:pt x="3796231" y="1175088"/>
                    <a:pt x="3799486" y="1178668"/>
                    <a:pt x="3802090" y="1178017"/>
                  </a:cubicBezTo>
                  <a:cubicBezTo>
                    <a:pt x="3804693" y="1177692"/>
                    <a:pt x="3799486" y="1173136"/>
                    <a:pt x="3799161" y="1171508"/>
                  </a:cubicBezTo>
                  <a:cubicBezTo>
                    <a:pt x="3798835" y="1169881"/>
                    <a:pt x="3805019" y="1168254"/>
                    <a:pt x="3805995" y="1165976"/>
                  </a:cubicBezTo>
                  <a:cubicBezTo>
                    <a:pt x="3806971" y="1163698"/>
                    <a:pt x="3802740" y="1160443"/>
                    <a:pt x="3802740" y="1157839"/>
                  </a:cubicBezTo>
                  <a:cubicBezTo>
                    <a:pt x="3802740" y="1155236"/>
                    <a:pt x="3806646" y="1150679"/>
                    <a:pt x="3807948" y="1148076"/>
                  </a:cubicBezTo>
                  <a:cubicBezTo>
                    <a:pt x="3809249" y="1145472"/>
                    <a:pt x="3814131" y="1145147"/>
                    <a:pt x="3815433" y="1143194"/>
                  </a:cubicBezTo>
                  <a:cubicBezTo>
                    <a:pt x="3817061" y="1141567"/>
                    <a:pt x="3812179" y="1139289"/>
                    <a:pt x="3814131" y="1138312"/>
                  </a:cubicBezTo>
                  <a:cubicBezTo>
                    <a:pt x="3816084" y="1137010"/>
                    <a:pt x="3824221" y="1138638"/>
                    <a:pt x="3826824" y="1139614"/>
                  </a:cubicBezTo>
                  <a:cubicBezTo>
                    <a:pt x="3829428" y="1140590"/>
                    <a:pt x="3824546" y="1144170"/>
                    <a:pt x="3824871" y="1146123"/>
                  </a:cubicBezTo>
                  <a:cubicBezTo>
                    <a:pt x="3825197" y="1147750"/>
                    <a:pt x="3828126" y="1148727"/>
                    <a:pt x="3828777" y="1146774"/>
                  </a:cubicBezTo>
                  <a:cubicBezTo>
                    <a:pt x="3829102" y="1144821"/>
                    <a:pt x="3830079" y="1142869"/>
                    <a:pt x="3831380" y="1141892"/>
                  </a:cubicBezTo>
                  <a:cubicBezTo>
                    <a:pt x="3832683" y="1140590"/>
                    <a:pt x="3836588" y="1138312"/>
                    <a:pt x="3840493" y="1138312"/>
                  </a:cubicBezTo>
                  <a:cubicBezTo>
                    <a:pt x="3844399" y="1138312"/>
                    <a:pt x="3843748" y="1143845"/>
                    <a:pt x="3845701" y="1146449"/>
                  </a:cubicBezTo>
                  <a:cubicBezTo>
                    <a:pt x="3847653" y="1149052"/>
                    <a:pt x="3847979" y="1149703"/>
                    <a:pt x="3850583" y="1148076"/>
                  </a:cubicBezTo>
                  <a:cubicBezTo>
                    <a:pt x="3852861" y="1146449"/>
                    <a:pt x="3858067" y="1143845"/>
                    <a:pt x="3858719" y="1141892"/>
                  </a:cubicBezTo>
                  <a:cubicBezTo>
                    <a:pt x="3859370" y="1139939"/>
                    <a:pt x="3856766" y="1138963"/>
                    <a:pt x="3858067" y="1137661"/>
                  </a:cubicBezTo>
                  <a:cubicBezTo>
                    <a:pt x="3859370" y="1136359"/>
                    <a:pt x="3874340" y="1129850"/>
                    <a:pt x="3879222" y="1128549"/>
                  </a:cubicBezTo>
                  <a:cubicBezTo>
                    <a:pt x="3884104" y="1127247"/>
                    <a:pt x="3889962" y="1119436"/>
                    <a:pt x="3892240" y="1120087"/>
                  </a:cubicBezTo>
                  <a:cubicBezTo>
                    <a:pt x="3894844" y="1120738"/>
                    <a:pt x="3891589" y="1123016"/>
                    <a:pt x="3888660" y="1126270"/>
                  </a:cubicBezTo>
                  <a:cubicBezTo>
                    <a:pt x="3885731" y="1129525"/>
                    <a:pt x="3888335" y="1130176"/>
                    <a:pt x="3888985" y="1133430"/>
                  </a:cubicBezTo>
                  <a:cubicBezTo>
                    <a:pt x="3889637" y="1136359"/>
                    <a:pt x="3885731" y="1137661"/>
                    <a:pt x="3885080" y="1138963"/>
                  </a:cubicBezTo>
                  <a:cubicBezTo>
                    <a:pt x="3884429" y="1140265"/>
                    <a:pt x="3884755" y="1149052"/>
                    <a:pt x="3888010" y="1148401"/>
                  </a:cubicBezTo>
                  <a:cubicBezTo>
                    <a:pt x="3891264" y="1147750"/>
                    <a:pt x="3898749" y="1135709"/>
                    <a:pt x="3904933" y="1129525"/>
                  </a:cubicBezTo>
                  <a:cubicBezTo>
                    <a:pt x="3911116" y="1123341"/>
                    <a:pt x="3926738" y="1117809"/>
                    <a:pt x="3929667" y="1117483"/>
                  </a:cubicBezTo>
                  <a:cubicBezTo>
                    <a:pt x="3932597" y="1117483"/>
                    <a:pt x="3936176" y="1118134"/>
                    <a:pt x="3945289" y="1117483"/>
                  </a:cubicBezTo>
                  <a:cubicBezTo>
                    <a:pt x="3954402" y="1116832"/>
                    <a:pt x="3964816" y="1114554"/>
                    <a:pt x="3969698" y="1114554"/>
                  </a:cubicBezTo>
                  <a:cubicBezTo>
                    <a:pt x="3974580" y="1114554"/>
                    <a:pt x="3971325" y="1115205"/>
                    <a:pt x="3973603" y="1117483"/>
                  </a:cubicBezTo>
                  <a:cubicBezTo>
                    <a:pt x="3975882" y="1119761"/>
                    <a:pt x="3981740" y="1121063"/>
                    <a:pt x="3984343" y="1122690"/>
                  </a:cubicBezTo>
                  <a:cubicBezTo>
                    <a:pt x="3986947" y="1124318"/>
                    <a:pt x="3984994" y="1124969"/>
                    <a:pt x="3984994" y="1127898"/>
                  </a:cubicBezTo>
                  <a:cubicBezTo>
                    <a:pt x="3984994" y="1130827"/>
                    <a:pt x="3988574" y="1128549"/>
                    <a:pt x="3991503" y="1130827"/>
                  </a:cubicBezTo>
                  <a:cubicBezTo>
                    <a:pt x="3994433" y="1133105"/>
                    <a:pt x="3990202" y="1131478"/>
                    <a:pt x="3988574" y="1133756"/>
                  </a:cubicBezTo>
                  <a:cubicBezTo>
                    <a:pt x="3986947" y="1135709"/>
                    <a:pt x="3988900" y="1135383"/>
                    <a:pt x="3991178" y="1138963"/>
                  </a:cubicBezTo>
                  <a:cubicBezTo>
                    <a:pt x="3993456" y="1142543"/>
                    <a:pt x="3996385" y="1143845"/>
                    <a:pt x="3998989" y="1144496"/>
                  </a:cubicBezTo>
                  <a:cubicBezTo>
                    <a:pt x="4001918" y="1145147"/>
                    <a:pt x="4002569" y="1144170"/>
                    <a:pt x="4003871" y="1142869"/>
                  </a:cubicBezTo>
                  <a:cubicBezTo>
                    <a:pt x="4005173" y="1141567"/>
                    <a:pt x="4005498" y="1133430"/>
                    <a:pt x="4006149" y="1130501"/>
                  </a:cubicBezTo>
                  <a:cubicBezTo>
                    <a:pt x="4007125" y="1127572"/>
                    <a:pt x="4008752" y="1129850"/>
                    <a:pt x="4010055" y="1128549"/>
                  </a:cubicBezTo>
                  <a:cubicBezTo>
                    <a:pt x="4011356" y="1127247"/>
                    <a:pt x="4009403" y="1126596"/>
                    <a:pt x="4008752" y="1124643"/>
                  </a:cubicBezTo>
                  <a:cubicBezTo>
                    <a:pt x="4008102" y="1122690"/>
                    <a:pt x="4009403" y="1122690"/>
                    <a:pt x="4013634" y="1120738"/>
                  </a:cubicBezTo>
                  <a:cubicBezTo>
                    <a:pt x="4017865" y="1119111"/>
                    <a:pt x="4025351" y="1114880"/>
                    <a:pt x="4039020" y="1109021"/>
                  </a:cubicBezTo>
                  <a:cubicBezTo>
                    <a:pt x="4052689" y="1103163"/>
                    <a:pt x="4050411" y="1101211"/>
                    <a:pt x="4052364" y="1099258"/>
                  </a:cubicBezTo>
                  <a:cubicBezTo>
                    <a:pt x="4053991" y="1097305"/>
                    <a:pt x="4048458" y="1096980"/>
                    <a:pt x="4048133" y="1095352"/>
                  </a:cubicBezTo>
                  <a:cubicBezTo>
                    <a:pt x="4047807" y="1094051"/>
                    <a:pt x="4051712" y="1094702"/>
                    <a:pt x="4054642" y="1095352"/>
                  </a:cubicBezTo>
                  <a:cubicBezTo>
                    <a:pt x="4057570" y="1095678"/>
                    <a:pt x="4062127" y="1096003"/>
                    <a:pt x="4059848" y="1094702"/>
                  </a:cubicBezTo>
                  <a:cubicBezTo>
                    <a:pt x="4057570" y="1093400"/>
                    <a:pt x="4057245" y="1092098"/>
                    <a:pt x="4057245" y="1090471"/>
                  </a:cubicBezTo>
                  <a:cubicBezTo>
                    <a:pt x="4057245" y="1088843"/>
                    <a:pt x="4061801" y="1088518"/>
                    <a:pt x="4065056" y="1088518"/>
                  </a:cubicBezTo>
                  <a:cubicBezTo>
                    <a:pt x="4068311" y="1088518"/>
                    <a:pt x="4066357" y="1087216"/>
                    <a:pt x="4067334" y="1085263"/>
                  </a:cubicBezTo>
                  <a:cubicBezTo>
                    <a:pt x="4068636" y="1083311"/>
                    <a:pt x="4069612" y="1085589"/>
                    <a:pt x="4072867" y="1085263"/>
                  </a:cubicBezTo>
                  <a:cubicBezTo>
                    <a:pt x="4076121" y="1084938"/>
                    <a:pt x="4069938" y="1082660"/>
                    <a:pt x="4068636" y="1081358"/>
                  </a:cubicBezTo>
                  <a:cubicBezTo>
                    <a:pt x="4067334" y="1080056"/>
                    <a:pt x="4068961" y="1079080"/>
                    <a:pt x="4072542" y="1078429"/>
                  </a:cubicBezTo>
                  <a:cubicBezTo>
                    <a:pt x="4076121" y="1077778"/>
                    <a:pt x="4080027" y="1076476"/>
                    <a:pt x="4082956" y="1076151"/>
                  </a:cubicBezTo>
                  <a:cubicBezTo>
                    <a:pt x="4085885" y="1075825"/>
                    <a:pt x="4088488" y="1076151"/>
                    <a:pt x="4089465" y="1074198"/>
                  </a:cubicBezTo>
                  <a:cubicBezTo>
                    <a:pt x="4090441" y="1072245"/>
                    <a:pt x="4089139" y="1067363"/>
                    <a:pt x="4091418" y="1066062"/>
                  </a:cubicBezTo>
                  <a:cubicBezTo>
                    <a:pt x="4093696" y="1064760"/>
                    <a:pt x="4093045" y="1068991"/>
                    <a:pt x="4096300" y="1068665"/>
                  </a:cubicBezTo>
                  <a:cubicBezTo>
                    <a:pt x="4099554" y="1068340"/>
                    <a:pt x="4102157" y="1062807"/>
                    <a:pt x="4106714" y="1061831"/>
                  </a:cubicBezTo>
                  <a:cubicBezTo>
                    <a:pt x="4111270" y="1060854"/>
                    <a:pt x="4112247" y="1063783"/>
                    <a:pt x="4115175" y="1064434"/>
                  </a:cubicBezTo>
                  <a:cubicBezTo>
                    <a:pt x="4118105" y="1065085"/>
                    <a:pt x="4120383" y="1063783"/>
                    <a:pt x="4121360" y="1062156"/>
                  </a:cubicBezTo>
                  <a:cubicBezTo>
                    <a:pt x="4122661" y="1060529"/>
                    <a:pt x="4119732" y="1060529"/>
                    <a:pt x="4119082" y="1057925"/>
                  </a:cubicBezTo>
                  <a:cubicBezTo>
                    <a:pt x="4118430" y="1055322"/>
                    <a:pt x="4122987" y="1055973"/>
                    <a:pt x="4125265" y="1055973"/>
                  </a:cubicBezTo>
                  <a:cubicBezTo>
                    <a:pt x="4127543" y="1055973"/>
                    <a:pt x="4132425" y="1055322"/>
                    <a:pt x="4136005" y="1054345"/>
                  </a:cubicBezTo>
                  <a:cubicBezTo>
                    <a:pt x="4139584" y="1053369"/>
                    <a:pt x="4137957" y="1050440"/>
                    <a:pt x="4138934" y="1048162"/>
                  </a:cubicBezTo>
                  <a:cubicBezTo>
                    <a:pt x="4139910" y="1045558"/>
                    <a:pt x="4152928" y="1042629"/>
                    <a:pt x="4162366" y="1040351"/>
                  </a:cubicBezTo>
                  <a:cubicBezTo>
                    <a:pt x="4171805" y="1038073"/>
                    <a:pt x="4174409" y="1034167"/>
                    <a:pt x="4178314" y="1033191"/>
                  </a:cubicBezTo>
                  <a:cubicBezTo>
                    <a:pt x="4182219" y="1032214"/>
                    <a:pt x="4187101" y="1033191"/>
                    <a:pt x="4187752" y="1031238"/>
                  </a:cubicBezTo>
                  <a:cubicBezTo>
                    <a:pt x="4188402" y="1029611"/>
                    <a:pt x="4184823" y="1028634"/>
                    <a:pt x="4185148" y="1027007"/>
                  </a:cubicBezTo>
                  <a:cubicBezTo>
                    <a:pt x="4185474" y="1025380"/>
                    <a:pt x="4186124" y="1026031"/>
                    <a:pt x="4187101" y="1024078"/>
                  </a:cubicBezTo>
                  <a:cubicBezTo>
                    <a:pt x="4188077" y="1022125"/>
                    <a:pt x="4185474" y="1019522"/>
                    <a:pt x="4187101" y="1017895"/>
                  </a:cubicBezTo>
                  <a:cubicBezTo>
                    <a:pt x="4188728" y="1016267"/>
                    <a:pt x="4190030" y="1019847"/>
                    <a:pt x="4191657" y="1021475"/>
                  </a:cubicBezTo>
                  <a:cubicBezTo>
                    <a:pt x="4193284" y="1023102"/>
                    <a:pt x="4197515" y="1020173"/>
                    <a:pt x="4199468" y="1021149"/>
                  </a:cubicBezTo>
                  <a:cubicBezTo>
                    <a:pt x="4201421" y="1022125"/>
                    <a:pt x="4198166" y="1023102"/>
                    <a:pt x="4195888" y="1025054"/>
                  </a:cubicBezTo>
                  <a:cubicBezTo>
                    <a:pt x="4193936" y="1027007"/>
                    <a:pt x="4195237" y="1028309"/>
                    <a:pt x="4195888" y="1031238"/>
                  </a:cubicBezTo>
                  <a:cubicBezTo>
                    <a:pt x="4196539" y="1034167"/>
                    <a:pt x="4210534" y="1032214"/>
                    <a:pt x="4215090" y="1032540"/>
                  </a:cubicBezTo>
                  <a:cubicBezTo>
                    <a:pt x="4219646" y="1032865"/>
                    <a:pt x="4226155" y="1036445"/>
                    <a:pt x="4229410" y="1038073"/>
                  </a:cubicBezTo>
                  <a:cubicBezTo>
                    <a:pt x="4232665" y="1039700"/>
                    <a:pt x="4242428" y="1043605"/>
                    <a:pt x="4246008" y="1044256"/>
                  </a:cubicBezTo>
                  <a:cubicBezTo>
                    <a:pt x="4249914" y="1044907"/>
                    <a:pt x="4246333" y="1039700"/>
                    <a:pt x="4246984" y="1037422"/>
                  </a:cubicBezTo>
                  <a:cubicBezTo>
                    <a:pt x="4247636" y="1035143"/>
                    <a:pt x="4250239" y="1033842"/>
                    <a:pt x="4252518" y="1032214"/>
                  </a:cubicBezTo>
                  <a:cubicBezTo>
                    <a:pt x="4255120" y="1030587"/>
                    <a:pt x="4258375" y="1030262"/>
                    <a:pt x="4259352" y="1028960"/>
                  </a:cubicBezTo>
                  <a:cubicBezTo>
                    <a:pt x="4260328" y="1027658"/>
                    <a:pt x="4258701" y="1027333"/>
                    <a:pt x="4258050" y="1024729"/>
                  </a:cubicBezTo>
                  <a:cubicBezTo>
                    <a:pt x="4257724" y="1022125"/>
                    <a:pt x="4259352" y="1021800"/>
                    <a:pt x="4257724" y="1020173"/>
                  </a:cubicBezTo>
                  <a:cubicBezTo>
                    <a:pt x="4256097" y="1018871"/>
                    <a:pt x="4254470" y="1018871"/>
                    <a:pt x="4250890" y="1015291"/>
                  </a:cubicBezTo>
                  <a:cubicBezTo>
                    <a:pt x="4247310" y="1012036"/>
                    <a:pt x="4253493" y="1009107"/>
                    <a:pt x="4254470" y="1006829"/>
                  </a:cubicBezTo>
                  <a:cubicBezTo>
                    <a:pt x="4255446" y="1004551"/>
                    <a:pt x="4253168" y="1004551"/>
                    <a:pt x="4250890" y="1003575"/>
                  </a:cubicBezTo>
                  <a:cubicBezTo>
                    <a:pt x="4248611" y="1002598"/>
                    <a:pt x="4245032" y="1000645"/>
                    <a:pt x="4240801" y="999669"/>
                  </a:cubicBezTo>
                  <a:cubicBezTo>
                    <a:pt x="4236896" y="998367"/>
                    <a:pt x="4239824" y="995438"/>
                    <a:pt x="4238523" y="993486"/>
                  </a:cubicBezTo>
                  <a:cubicBezTo>
                    <a:pt x="4237221" y="991533"/>
                    <a:pt x="4234943" y="995764"/>
                    <a:pt x="4233315" y="995113"/>
                  </a:cubicBezTo>
                  <a:cubicBezTo>
                    <a:pt x="4231688" y="994462"/>
                    <a:pt x="4233641" y="990231"/>
                    <a:pt x="4233641" y="987953"/>
                  </a:cubicBezTo>
                  <a:cubicBezTo>
                    <a:pt x="4233641" y="985675"/>
                    <a:pt x="4227132" y="987953"/>
                    <a:pt x="4224202" y="988604"/>
                  </a:cubicBezTo>
                  <a:cubicBezTo>
                    <a:pt x="4221274" y="989255"/>
                    <a:pt x="4221274" y="985349"/>
                    <a:pt x="4223227" y="983722"/>
                  </a:cubicBezTo>
                  <a:cubicBezTo>
                    <a:pt x="4225179" y="982095"/>
                    <a:pt x="4233641" y="983722"/>
                    <a:pt x="4235593" y="983396"/>
                  </a:cubicBezTo>
                  <a:cubicBezTo>
                    <a:pt x="4237546" y="983071"/>
                    <a:pt x="4235268" y="980467"/>
                    <a:pt x="4234618" y="977864"/>
                  </a:cubicBezTo>
                  <a:cubicBezTo>
                    <a:pt x="4233966" y="975586"/>
                    <a:pt x="4234292" y="972657"/>
                    <a:pt x="4233641" y="971029"/>
                  </a:cubicBezTo>
                  <a:cubicBezTo>
                    <a:pt x="4232990" y="969402"/>
                    <a:pt x="4230061" y="970704"/>
                    <a:pt x="4228759" y="970053"/>
                  </a:cubicBezTo>
                  <a:cubicBezTo>
                    <a:pt x="4227457" y="969402"/>
                    <a:pt x="4230061" y="966473"/>
                    <a:pt x="4229410" y="964520"/>
                  </a:cubicBezTo>
                  <a:cubicBezTo>
                    <a:pt x="4228759" y="962567"/>
                    <a:pt x="4227783" y="957686"/>
                    <a:pt x="4224854" y="954757"/>
                  </a:cubicBezTo>
                  <a:cubicBezTo>
                    <a:pt x="4221924" y="951827"/>
                    <a:pt x="4219646" y="957360"/>
                    <a:pt x="4217693" y="958662"/>
                  </a:cubicBezTo>
                  <a:cubicBezTo>
                    <a:pt x="4215741" y="959964"/>
                    <a:pt x="4205652" y="954757"/>
                    <a:pt x="4201746" y="952153"/>
                  </a:cubicBezTo>
                  <a:cubicBezTo>
                    <a:pt x="4197841" y="949549"/>
                    <a:pt x="4198818" y="943040"/>
                    <a:pt x="4197841" y="938809"/>
                  </a:cubicBezTo>
                  <a:cubicBezTo>
                    <a:pt x="4197190" y="934904"/>
                    <a:pt x="4194587" y="935555"/>
                    <a:pt x="4193610" y="935555"/>
                  </a:cubicBezTo>
                  <a:cubicBezTo>
                    <a:pt x="4192309" y="935555"/>
                    <a:pt x="4186450" y="938809"/>
                    <a:pt x="4184172" y="939460"/>
                  </a:cubicBezTo>
                  <a:cubicBezTo>
                    <a:pt x="4181893" y="940111"/>
                    <a:pt x="4174734" y="938484"/>
                    <a:pt x="4172130" y="938158"/>
                  </a:cubicBezTo>
                  <a:cubicBezTo>
                    <a:pt x="4169527" y="937833"/>
                    <a:pt x="4166597" y="940437"/>
                    <a:pt x="4165946" y="941738"/>
                  </a:cubicBezTo>
                  <a:cubicBezTo>
                    <a:pt x="4164970" y="943040"/>
                    <a:pt x="4160088" y="945644"/>
                    <a:pt x="4159112" y="945318"/>
                  </a:cubicBezTo>
                  <a:cubicBezTo>
                    <a:pt x="4158136" y="944993"/>
                    <a:pt x="4159112" y="941088"/>
                    <a:pt x="4159437" y="940437"/>
                  </a:cubicBezTo>
                  <a:cubicBezTo>
                    <a:pt x="4160088" y="939460"/>
                    <a:pt x="4163668" y="937833"/>
                    <a:pt x="4163668" y="936857"/>
                  </a:cubicBezTo>
                  <a:cubicBezTo>
                    <a:pt x="4163668" y="936206"/>
                    <a:pt x="4163018" y="934904"/>
                    <a:pt x="4161390" y="932951"/>
                  </a:cubicBezTo>
                  <a:cubicBezTo>
                    <a:pt x="4159763" y="930998"/>
                    <a:pt x="4155206" y="926768"/>
                    <a:pt x="4155532" y="925791"/>
                  </a:cubicBezTo>
                  <a:cubicBezTo>
                    <a:pt x="4155532" y="924815"/>
                    <a:pt x="4161715" y="924815"/>
                    <a:pt x="4164645" y="925466"/>
                  </a:cubicBezTo>
                  <a:cubicBezTo>
                    <a:pt x="4167248" y="925791"/>
                    <a:pt x="4169527" y="929046"/>
                    <a:pt x="4171479" y="930022"/>
                  </a:cubicBezTo>
                  <a:cubicBezTo>
                    <a:pt x="4173432" y="930998"/>
                    <a:pt x="4176361" y="927744"/>
                    <a:pt x="4177337" y="927418"/>
                  </a:cubicBezTo>
                  <a:cubicBezTo>
                    <a:pt x="4178639" y="927093"/>
                    <a:pt x="4187427" y="930673"/>
                    <a:pt x="4188077" y="930022"/>
                  </a:cubicBezTo>
                  <a:cubicBezTo>
                    <a:pt x="4189054" y="929697"/>
                    <a:pt x="4189054" y="927744"/>
                    <a:pt x="4189379" y="926442"/>
                  </a:cubicBezTo>
                  <a:cubicBezTo>
                    <a:pt x="4189705" y="925140"/>
                    <a:pt x="4184823" y="923839"/>
                    <a:pt x="4182870" y="922862"/>
                  </a:cubicBezTo>
                  <a:cubicBezTo>
                    <a:pt x="4181243" y="921886"/>
                    <a:pt x="4178639" y="922862"/>
                    <a:pt x="4177337" y="923188"/>
                  </a:cubicBezTo>
                  <a:cubicBezTo>
                    <a:pt x="4176036" y="923513"/>
                    <a:pt x="4173432" y="923188"/>
                    <a:pt x="4171805" y="921886"/>
                  </a:cubicBezTo>
                  <a:cubicBezTo>
                    <a:pt x="4170178" y="920584"/>
                    <a:pt x="4167574" y="917980"/>
                    <a:pt x="4168550" y="917329"/>
                  </a:cubicBezTo>
                  <a:cubicBezTo>
                    <a:pt x="4169527" y="916679"/>
                    <a:pt x="4175710" y="918957"/>
                    <a:pt x="4177988" y="919282"/>
                  </a:cubicBezTo>
                  <a:cubicBezTo>
                    <a:pt x="4180266" y="919933"/>
                    <a:pt x="4182219" y="917329"/>
                    <a:pt x="4185148" y="917655"/>
                  </a:cubicBezTo>
                  <a:cubicBezTo>
                    <a:pt x="4188077" y="917980"/>
                    <a:pt x="4191006" y="920259"/>
                    <a:pt x="4192309" y="921886"/>
                  </a:cubicBezTo>
                  <a:cubicBezTo>
                    <a:pt x="4193610" y="923513"/>
                    <a:pt x="4195237" y="923188"/>
                    <a:pt x="4198492" y="925466"/>
                  </a:cubicBezTo>
                  <a:cubicBezTo>
                    <a:pt x="4201746" y="927744"/>
                    <a:pt x="4199143" y="927418"/>
                    <a:pt x="4199143" y="930022"/>
                  </a:cubicBezTo>
                  <a:cubicBezTo>
                    <a:pt x="4199143" y="932626"/>
                    <a:pt x="4202072" y="933602"/>
                    <a:pt x="4205001" y="935555"/>
                  </a:cubicBezTo>
                  <a:cubicBezTo>
                    <a:pt x="4207605" y="937508"/>
                    <a:pt x="4211836" y="936857"/>
                    <a:pt x="4215741" y="936531"/>
                  </a:cubicBezTo>
                  <a:cubicBezTo>
                    <a:pt x="4219646" y="936206"/>
                    <a:pt x="4227457" y="931324"/>
                    <a:pt x="4235268" y="930348"/>
                  </a:cubicBezTo>
                  <a:cubicBezTo>
                    <a:pt x="4243079" y="929371"/>
                    <a:pt x="4257724" y="925791"/>
                    <a:pt x="4261630" y="924489"/>
                  </a:cubicBezTo>
                  <a:cubicBezTo>
                    <a:pt x="4265536" y="923513"/>
                    <a:pt x="4267814" y="919608"/>
                    <a:pt x="4269115" y="918306"/>
                  </a:cubicBezTo>
                  <a:cubicBezTo>
                    <a:pt x="4270417" y="917004"/>
                    <a:pt x="4276275" y="916679"/>
                    <a:pt x="4278879" y="915702"/>
                  </a:cubicBezTo>
                  <a:cubicBezTo>
                    <a:pt x="4281483" y="915051"/>
                    <a:pt x="4284086" y="907891"/>
                    <a:pt x="4282133" y="907566"/>
                  </a:cubicBezTo>
                  <a:cubicBezTo>
                    <a:pt x="4280181" y="907240"/>
                    <a:pt x="4271719" y="908868"/>
                    <a:pt x="4268464" y="908868"/>
                  </a:cubicBezTo>
                  <a:cubicBezTo>
                    <a:pt x="4265210" y="908868"/>
                    <a:pt x="4263257" y="907240"/>
                    <a:pt x="4264559" y="905939"/>
                  </a:cubicBezTo>
                  <a:cubicBezTo>
                    <a:pt x="4265861" y="904637"/>
                    <a:pt x="4286039" y="897477"/>
                    <a:pt x="4287341" y="896826"/>
                  </a:cubicBezTo>
                  <a:cubicBezTo>
                    <a:pt x="4288642" y="896175"/>
                    <a:pt x="4287992" y="894548"/>
                    <a:pt x="4287992" y="893897"/>
                  </a:cubicBezTo>
                  <a:cubicBezTo>
                    <a:pt x="4287992" y="893246"/>
                    <a:pt x="4277902" y="887388"/>
                    <a:pt x="4276926" y="885760"/>
                  </a:cubicBezTo>
                  <a:cubicBezTo>
                    <a:pt x="4275624" y="884133"/>
                    <a:pt x="4275299" y="874695"/>
                    <a:pt x="4276275" y="871441"/>
                  </a:cubicBezTo>
                  <a:cubicBezTo>
                    <a:pt x="4277251" y="868511"/>
                    <a:pt x="4276601" y="867535"/>
                    <a:pt x="4278554" y="866559"/>
                  </a:cubicBezTo>
                  <a:cubicBezTo>
                    <a:pt x="4280506" y="865582"/>
                    <a:pt x="4280506" y="869162"/>
                    <a:pt x="4282133" y="870139"/>
                  </a:cubicBezTo>
                  <a:cubicBezTo>
                    <a:pt x="4283761" y="871115"/>
                    <a:pt x="4288317" y="868511"/>
                    <a:pt x="4290595" y="867861"/>
                  </a:cubicBezTo>
                  <a:cubicBezTo>
                    <a:pt x="4292873" y="866884"/>
                    <a:pt x="4287015" y="862653"/>
                    <a:pt x="4287341" y="861351"/>
                  </a:cubicBezTo>
                  <a:cubicBezTo>
                    <a:pt x="4287666" y="860050"/>
                    <a:pt x="4292873" y="856795"/>
                    <a:pt x="4295151" y="856795"/>
                  </a:cubicBezTo>
                  <a:cubicBezTo>
                    <a:pt x="4297429" y="856795"/>
                    <a:pt x="4297104" y="864606"/>
                    <a:pt x="4298406" y="865582"/>
                  </a:cubicBezTo>
                  <a:cubicBezTo>
                    <a:pt x="4299382" y="866559"/>
                    <a:pt x="4312401" y="856470"/>
                    <a:pt x="4313051" y="857771"/>
                  </a:cubicBezTo>
                  <a:cubicBezTo>
                    <a:pt x="4313377" y="859073"/>
                    <a:pt x="4313377" y="868837"/>
                    <a:pt x="4312401" y="871441"/>
                  </a:cubicBezTo>
                  <a:cubicBezTo>
                    <a:pt x="4311750" y="874044"/>
                    <a:pt x="4308495" y="876322"/>
                    <a:pt x="4305892" y="878275"/>
                  </a:cubicBezTo>
                  <a:cubicBezTo>
                    <a:pt x="4303288" y="879902"/>
                    <a:pt x="4302311" y="876648"/>
                    <a:pt x="4301660" y="877299"/>
                  </a:cubicBezTo>
                  <a:cubicBezTo>
                    <a:pt x="4300684" y="877950"/>
                    <a:pt x="4302963" y="880553"/>
                    <a:pt x="4303938" y="882180"/>
                  </a:cubicBezTo>
                  <a:cubicBezTo>
                    <a:pt x="4305241" y="883808"/>
                    <a:pt x="4314028" y="886411"/>
                    <a:pt x="4315329" y="887713"/>
                  </a:cubicBezTo>
                  <a:cubicBezTo>
                    <a:pt x="4316632" y="888690"/>
                    <a:pt x="4314028" y="894222"/>
                    <a:pt x="4315329" y="895199"/>
                  </a:cubicBezTo>
                  <a:cubicBezTo>
                    <a:pt x="4316632" y="896175"/>
                    <a:pt x="4328999" y="895524"/>
                    <a:pt x="4336484" y="895199"/>
                  </a:cubicBezTo>
                  <a:cubicBezTo>
                    <a:pt x="4343969" y="894873"/>
                    <a:pt x="4359917" y="894873"/>
                    <a:pt x="4364799" y="896175"/>
                  </a:cubicBezTo>
                  <a:cubicBezTo>
                    <a:pt x="4369681" y="897477"/>
                    <a:pt x="4381397" y="900731"/>
                    <a:pt x="4386278" y="903986"/>
                  </a:cubicBezTo>
                  <a:cubicBezTo>
                    <a:pt x="4391160" y="907240"/>
                    <a:pt x="4389533" y="914400"/>
                    <a:pt x="4391160" y="918306"/>
                  </a:cubicBezTo>
                  <a:cubicBezTo>
                    <a:pt x="4392787" y="922211"/>
                    <a:pt x="4398971" y="930348"/>
                    <a:pt x="4399622" y="930673"/>
                  </a:cubicBezTo>
                  <a:cubicBezTo>
                    <a:pt x="4400599" y="931324"/>
                    <a:pt x="4407759" y="930022"/>
                    <a:pt x="4412315" y="930673"/>
                  </a:cubicBezTo>
                  <a:cubicBezTo>
                    <a:pt x="4416871" y="931324"/>
                    <a:pt x="4427936" y="935880"/>
                    <a:pt x="4430865" y="937833"/>
                  </a:cubicBezTo>
                  <a:cubicBezTo>
                    <a:pt x="4433795" y="940111"/>
                    <a:pt x="4438351" y="946295"/>
                    <a:pt x="4439978" y="947922"/>
                  </a:cubicBezTo>
                  <a:cubicBezTo>
                    <a:pt x="4441605" y="949549"/>
                    <a:pt x="4444209" y="949549"/>
                    <a:pt x="4447464" y="950200"/>
                  </a:cubicBezTo>
                  <a:cubicBezTo>
                    <a:pt x="4450718" y="950851"/>
                    <a:pt x="4450392" y="948898"/>
                    <a:pt x="4452671" y="947597"/>
                  </a:cubicBezTo>
                  <a:cubicBezTo>
                    <a:pt x="4454949" y="946295"/>
                    <a:pt x="4453973" y="945969"/>
                    <a:pt x="4454299" y="944017"/>
                  </a:cubicBezTo>
                  <a:cubicBezTo>
                    <a:pt x="4454624" y="942064"/>
                    <a:pt x="4456251" y="939135"/>
                    <a:pt x="4457227" y="939460"/>
                  </a:cubicBezTo>
                  <a:cubicBezTo>
                    <a:pt x="4458204" y="939786"/>
                    <a:pt x="4459180" y="944668"/>
                    <a:pt x="4459180" y="945969"/>
                  </a:cubicBezTo>
                  <a:cubicBezTo>
                    <a:pt x="4459180" y="947271"/>
                    <a:pt x="4461133" y="954106"/>
                    <a:pt x="4462109" y="954106"/>
                  </a:cubicBezTo>
                  <a:cubicBezTo>
                    <a:pt x="4463086" y="954106"/>
                    <a:pt x="4466340" y="953455"/>
                    <a:pt x="4467317" y="952478"/>
                  </a:cubicBezTo>
                  <a:cubicBezTo>
                    <a:pt x="4468292" y="951502"/>
                    <a:pt x="4466665" y="951177"/>
                    <a:pt x="4465364" y="949549"/>
                  </a:cubicBezTo>
                  <a:cubicBezTo>
                    <a:pt x="4464062" y="947922"/>
                    <a:pt x="4464713" y="946620"/>
                    <a:pt x="4465689" y="945644"/>
                  </a:cubicBezTo>
                  <a:cubicBezTo>
                    <a:pt x="4466665" y="944993"/>
                    <a:pt x="4473826" y="948573"/>
                    <a:pt x="4475778" y="949224"/>
                  </a:cubicBezTo>
                  <a:cubicBezTo>
                    <a:pt x="4478056" y="949549"/>
                    <a:pt x="4482287" y="949224"/>
                    <a:pt x="4482287" y="948248"/>
                  </a:cubicBezTo>
                  <a:cubicBezTo>
                    <a:pt x="4482287" y="947271"/>
                    <a:pt x="4468618" y="942715"/>
                    <a:pt x="4466665" y="941413"/>
                  </a:cubicBezTo>
                  <a:cubicBezTo>
                    <a:pt x="4464387" y="940111"/>
                    <a:pt x="4462760" y="938809"/>
                    <a:pt x="4463086" y="938158"/>
                  </a:cubicBezTo>
                  <a:cubicBezTo>
                    <a:pt x="4463411" y="937508"/>
                    <a:pt x="4465038" y="936857"/>
                    <a:pt x="4467967" y="936857"/>
                  </a:cubicBezTo>
                  <a:cubicBezTo>
                    <a:pt x="4470896" y="936857"/>
                    <a:pt x="4470571" y="933928"/>
                    <a:pt x="4470571" y="932626"/>
                  </a:cubicBezTo>
                  <a:cubicBezTo>
                    <a:pt x="4470571" y="931649"/>
                    <a:pt x="4467642" y="930022"/>
                    <a:pt x="4466014" y="930673"/>
                  </a:cubicBezTo>
                  <a:cubicBezTo>
                    <a:pt x="4464713" y="931324"/>
                    <a:pt x="4461133" y="932951"/>
                    <a:pt x="4459180" y="932626"/>
                  </a:cubicBezTo>
                  <a:cubicBezTo>
                    <a:pt x="4457553" y="932300"/>
                    <a:pt x="4462435" y="927418"/>
                    <a:pt x="4466340" y="925791"/>
                  </a:cubicBezTo>
                  <a:cubicBezTo>
                    <a:pt x="4470245" y="924164"/>
                    <a:pt x="4476104" y="924489"/>
                    <a:pt x="4478708" y="924489"/>
                  </a:cubicBezTo>
                  <a:cubicBezTo>
                    <a:pt x="4481311" y="924164"/>
                    <a:pt x="4485542" y="920584"/>
                    <a:pt x="4487495" y="918631"/>
                  </a:cubicBezTo>
                  <a:cubicBezTo>
                    <a:pt x="4489773" y="916353"/>
                    <a:pt x="4486518" y="915377"/>
                    <a:pt x="4486192" y="914075"/>
                  </a:cubicBezTo>
                  <a:cubicBezTo>
                    <a:pt x="4485867" y="912773"/>
                    <a:pt x="4484240" y="913099"/>
                    <a:pt x="4482287" y="913099"/>
                  </a:cubicBezTo>
                  <a:cubicBezTo>
                    <a:pt x="4480009" y="913099"/>
                    <a:pt x="4476104" y="913099"/>
                    <a:pt x="4473826" y="910495"/>
                  </a:cubicBezTo>
                  <a:cubicBezTo>
                    <a:pt x="4471547" y="907891"/>
                    <a:pt x="4481962" y="908542"/>
                    <a:pt x="4484565" y="908217"/>
                  </a:cubicBezTo>
                  <a:cubicBezTo>
                    <a:pt x="4487169" y="907891"/>
                    <a:pt x="4488471" y="905288"/>
                    <a:pt x="4489122" y="903335"/>
                  </a:cubicBezTo>
                  <a:cubicBezTo>
                    <a:pt x="4489447" y="901382"/>
                    <a:pt x="4485542" y="903335"/>
                    <a:pt x="4484891" y="903660"/>
                  </a:cubicBezTo>
                  <a:cubicBezTo>
                    <a:pt x="4484240" y="903986"/>
                    <a:pt x="4481962" y="903335"/>
                    <a:pt x="4479683" y="901057"/>
                  </a:cubicBezTo>
                  <a:cubicBezTo>
                    <a:pt x="4477405" y="899104"/>
                    <a:pt x="4481962" y="898779"/>
                    <a:pt x="4481636" y="897477"/>
                  </a:cubicBezTo>
                  <a:cubicBezTo>
                    <a:pt x="4481311" y="896175"/>
                    <a:pt x="4478056" y="895850"/>
                    <a:pt x="4473826" y="894222"/>
                  </a:cubicBezTo>
                  <a:cubicBezTo>
                    <a:pt x="4469595" y="892595"/>
                    <a:pt x="4468292" y="890317"/>
                    <a:pt x="4468618" y="889991"/>
                  </a:cubicBezTo>
                  <a:cubicBezTo>
                    <a:pt x="4468618" y="889340"/>
                    <a:pt x="4481311" y="889666"/>
                    <a:pt x="4484240" y="890642"/>
                  </a:cubicBezTo>
                  <a:cubicBezTo>
                    <a:pt x="4487169" y="891293"/>
                    <a:pt x="4487820" y="894222"/>
                    <a:pt x="4488471" y="894873"/>
                  </a:cubicBezTo>
                  <a:cubicBezTo>
                    <a:pt x="4489122" y="895524"/>
                    <a:pt x="4494329" y="896500"/>
                    <a:pt x="4497909" y="897477"/>
                  </a:cubicBezTo>
                  <a:cubicBezTo>
                    <a:pt x="4501814" y="898128"/>
                    <a:pt x="4518413" y="900406"/>
                    <a:pt x="4518738" y="900080"/>
                  </a:cubicBezTo>
                  <a:cubicBezTo>
                    <a:pt x="4519063" y="899755"/>
                    <a:pt x="4520365" y="897151"/>
                    <a:pt x="4520365" y="896175"/>
                  </a:cubicBezTo>
                  <a:cubicBezTo>
                    <a:pt x="4520365" y="895199"/>
                    <a:pt x="4517762" y="894548"/>
                    <a:pt x="4517110" y="892920"/>
                  </a:cubicBezTo>
                  <a:cubicBezTo>
                    <a:pt x="4516460" y="891293"/>
                    <a:pt x="4509300" y="888039"/>
                    <a:pt x="4507998" y="886411"/>
                  </a:cubicBezTo>
                  <a:cubicBezTo>
                    <a:pt x="4506696" y="884784"/>
                    <a:pt x="4507347" y="883482"/>
                    <a:pt x="4507998" y="882506"/>
                  </a:cubicBezTo>
                  <a:cubicBezTo>
                    <a:pt x="4508649" y="881855"/>
                    <a:pt x="4518738" y="889340"/>
                    <a:pt x="4520365" y="890317"/>
                  </a:cubicBezTo>
                  <a:cubicBezTo>
                    <a:pt x="4521992" y="891293"/>
                    <a:pt x="4531105" y="894222"/>
                    <a:pt x="4534035" y="893897"/>
                  </a:cubicBezTo>
                  <a:cubicBezTo>
                    <a:pt x="4536638" y="893571"/>
                    <a:pt x="4534360" y="889666"/>
                    <a:pt x="4535336" y="888364"/>
                  </a:cubicBezTo>
                  <a:cubicBezTo>
                    <a:pt x="4536313" y="887062"/>
                    <a:pt x="4543147" y="882506"/>
                    <a:pt x="4545100" y="880553"/>
                  </a:cubicBezTo>
                  <a:cubicBezTo>
                    <a:pt x="4547053" y="878600"/>
                    <a:pt x="4557792" y="875671"/>
                    <a:pt x="4558444" y="874370"/>
                  </a:cubicBezTo>
                  <a:cubicBezTo>
                    <a:pt x="4558769" y="873068"/>
                    <a:pt x="4557141" y="870139"/>
                    <a:pt x="4556165" y="869488"/>
                  </a:cubicBezTo>
                  <a:cubicBezTo>
                    <a:pt x="4554863" y="868837"/>
                    <a:pt x="4548028" y="869813"/>
                    <a:pt x="4545425" y="869813"/>
                  </a:cubicBezTo>
                  <a:cubicBezTo>
                    <a:pt x="4543147" y="869813"/>
                    <a:pt x="4543798" y="866559"/>
                    <a:pt x="4543472" y="863630"/>
                  </a:cubicBezTo>
                  <a:cubicBezTo>
                    <a:pt x="4543147" y="860701"/>
                    <a:pt x="4535010" y="855819"/>
                    <a:pt x="4528827" y="853866"/>
                  </a:cubicBezTo>
                  <a:cubicBezTo>
                    <a:pt x="4522318" y="851588"/>
                    <a:pt x="4515158" y="845404"/>
                    <a:pt x="4511904" y="843126"/>
                  </a:cubicBezTo>
                  <a:cubicBezTo>
                    <a:pt x="4508649" y="840522"/>
                    <a:pt x="4500513" y="832061"/>
                    <a:pt x="4497258" y="830759"/>
                  </a:cubicBezTo>
                  <a:cubicBezTo>
                    <a:pt x="4494004" y="829457"/>
                    <a:pt x="4489122" y="829457"/>
                    <a:pt x="4484565" y="828481"/>
                  </a:cubicBezTo>
                  <a:cubicBezTo>
                    <a:pt x="4480009" y="827504"/>
                    <a:pt x="4469920" y="825226"/>
                    <a:pt x="4470896" y="827830"/>
                  </a:cubicBezTo>
                  <a:cubicBezTo>
                    <a:pt x="4471873" y="830433"/>
                    <a:pt x="4482613" y="830759"/>
                    <a:pt x="4485217" y="834013"/>
                  </a:cubicBezTo>
                  <a:cubicBezTo>
                    <a:pt x="4487820" y="837268"/>
                    <a:pt x="4464713" y="830433"/>
                    <a:pt x="4462109" y="831084"/>
                  </a:cubicBezTo>
                  <a:cubicBezTo>
                    <a:pt x="4459505" y="831735"/>
                    <a:pt x="4459180" y="837268"/>
                    <a:pt x="4455926" y="840848"/>
                  </a:cubicBezTo>
                  <a:cubicBezTo>
                    <a:pt x="4452996" y="844428"/>
                    <a:pt x="4453647" y="835641"/>
                    <a:pt x="4453322" y="832061"/>
                  </a:cubicBezTo>
                  <a:cubicBezTo>
                    <a:pt x="4452996" y="828481"/>
                    <a:pt x="4460808" y="827830"/>
                    <a:pt x="4459505" y="825552"/>
                  </a:cubicBezTo>
                  <a:cubicBezTo>
                    <a:pt x="4458204" y="823273"/>
                    <a:pt x="4451044" y="821972"/>
                    <a:pt x="4444209" y="822297"/>
                  </a:cubicBezTo>
                  <a:cubicBezTo>
                    <a:pt x="4437374" y="822297"/>
                    <a:pt x="4425333" y="822297"/>
                    <a:pt x="4423055" y="824575"/>
                  </a:cubicBezTo>
                  <a:cubicBezTo>
                    <a:pt x="4420777" y="827179"/>
                    <a:pt x="4426635" y="825877"/>
                    <a:pt x="4430865" y="826203"/>
                  </a:cubicBezTo>
                  <a:cubicBezTo>
                    <a:pt x="4435096" y="826528"/>
                    <a:pt x="4430540" y="827179"/>
                    <a:pt x="4430865" y="830759"/>
                  </a:cubicBezTo>
                  <a:cubicBezTo>
                    <a:pt x="4431517" y="834013"/>
                    <a:pt x="4435422" y="830759"/>
                    <a:pt x="4436724" y="833037"/>
                  </a:cubicBezTo>
                  <a:cubicBezTo>
                    <a:pt x="4437700" y="835315"/>
                    <a:pt x="4439978" y="841499"/>
                    <a:pt x="4438026" y="846381"/>
                  </a:cubicBezTo>
                  <a:cubicBezTo>
                    <a:pt x="4436073" y="850937"/>
                    <a:pt x="4435747" y="849635"/>
                    <a:pt x="4437374" y="850937"/>
                  </a:cubicBezTo>
                  <a:cubicBezTo>
                    <a:pt x="4439002" y="852239"/>
                    <a:pt x="4445186" y="853866"/>
                    <a:pt x="4445186" y="856795"/>
                  </a:cubicBezTo>
                  <a:cubicBezTo>
                    <a:pt x="4445186" y="859724"/>
                    <a:pt x="4439002" y="866884"/>
                    <a:pt x="4437049" y="867535"/>
                  </a:cubicBezTo>
                  <a:cubicBezTo>
                    <a:pt x="4435422" y="868511"/>
                    <a:pt x="4437700" y="859073"/>
                    <a:pt x="4437700" y="856144"/>
                  </a:cubicBezTo>
                  <a:cubicBezTo>
                    <a:pt x="4437700" y="853215"/>
                    <a:pt x="4432818" y="854517"/>
                    <a:pt x="4431517" y="854842"/>
                  </a:cubicBezTo>
                  <a:cubicBezTo>
                    <a:pt x="4430215" y="855168"/>
                    <a:pt x="4431517" y="857446"/>
                    <a:pt x="4431191" y="858748"/>
                  </a:cubicBezTo>
                  <a:cubicBezTo>
                    <a:pt x="4430865" y="860375"/>
                    <a:pt x="4425983" y="862653"/>
                    <a:pt x="4424682" y="862653"/>
                  </a:cubicBezTo>
                  <a:cubicBezTo>
                    <a:pt x="4423055" y="862653"/>
                    <a:pt x="4424031" y="855493"/>
                    <a:pt x="4424031" y="853215"/>
                  </a:cubicBezTo>
                  <a:cubicBezTo>
                    <a:pt x="4424031" y="850937"/>
                    <a:pt x="4420451" y="850286"/>
                    <a:pt x="4419149" y="849310"/>
                  </a:cubicBezTo>
                  <a:cubicBezTo>
                    <a:pt x="4417847" y="848333"/>
                    <a:pt x="4411990" y="847357"/>
                    <a:pt x="4410037" y="845404"/>
                  </a:cubicBezTo>
                  <a:cubicBezTo>
                    <a:pt x="4408084" y="843452"/>
                    <a:pt x="4415244" y="842150"/>
                    <a:pt x="4416220" y="840522"/>
                  </a:cubicBezTo>
                  <a:cubicBezTo>
                    <a:pt x="4417196" y="838895"/>
                    <a:pt x="4416220" y="835315"/>
                    <a:pt x="4415895" y="833362"/>
                  </a:cubicBezTo>
                  <a:cubicBezTo>
                    <a:pt x="4415569" y="831410"/>
                    <a:pt x="4410362" y="825552"/>
                    <a:pt x="4409711" y="822623"/>
                  </a:cubicBezTo>
                  <a:cubicBezTo>
                    <a:pt x="4409060" y="819694"/>
                    <a:pt x="4413617" y="814161"/>
                    <a:pt x="4412315" y="811557"/>
                  </a:cubicBezTo>
                  <a:cubicBezTo>
                    <a:pt x="4411013" y="809279"/>
                    <a:pt x="4408735" y="806675"/>
                    <a:pt x="4407108" y="807977"/>
                  </a:cubicBezTo>
                  <a:cubicBezTo>
                    <a:pt x="4405481" y="809279"/>
                    <a:pt x="4406456" y="810906"/>
                    <a:pt x="4405806" y="813184"/>
                  </a:cubicBezTo>
                  <a:cubicBezTo>
                    <a:pt x="4405155" y="815463"/>
                    <a:pt x="4398646" y="813835"/>
                    <a:pt x="4397344" y="813510"/>
                  </a:cubicBezTo>
                  <a:cubicBezTo>
                    <a:pt x="4396042" y="813184"/>
                    <a:pt x="4401249" y="809279"/>
                    <a:pt x="4401249" y="807977"/>
                  </a:cubicBezTo>
                  <a:cubicBezTo>
                    <a:pt x="4401574" y="806675"/>
                    <a:pt x="4400924" y="798864"/>
                    <a:pt x="4400599" y="797237"/>
                  </a:cubicBezTo>
                  <a:cubicBezTo>
                    <a:pt x="4400273" y="795610"/>
                    <a:pt x="4389533" y="791379"/>
                    <a:pt x="4383024" y="789101"/>
                  </a:cubicBezTo>
                  <a:cubicBezTo>
                    <a:pt x="4376515" y="786497"/>
                    <a:pt x="4362195" y="780639"/>
                    <a:pt x="4356337" y="777059"/>
                  </a:cubicBezTo>
                  <a:cubicBezTo>
                    <a:pt x="4350478" y="773805"/>
                    <a:pt x="4348526" y="772177"/>
                    <a:pt x="4344295" y="771526"/>
                  </a:cubicBezTo>
                  <a:cubicBezTo>
                    <a:pt x="4340064" y="771201"/>
                    <a:pt x="4329650" y="772177"/>
                    <a:pt x="4328023" y="770876"/>
                  </a:cubicBezTo>
                  <a:cubicBezTo>
                    <a:pt x="4326395" y="769574"/>
                    <a:pt x="4336484" y="768597"/>
                    <a:pt x="4338437" y="766645"/>
                  </a:cubicBezTo>
                  <a:cubicBezTo>
                    <a:pt x="4340390" y="765017"/>
                    <a:pt x="4324117" y="755579"/>
                    <a:pt x="4323141" y="757206"/>
                  </a:cubicBezTo>
                  <a:cubicBezTo>
                    <a:pt x="4321838" y="758834"/>
                    <a:pt x="4329324" y="763390"/>
                    <a:pt x="4327697" y="763390"/>
                  </a:cubicBezTo>
                  <a:cubicBezTo>
                    <a:pt x="4326069" y="763390"/>
                    <a:pt x="4309797" y="758508"/>
                    <a:pt x="4306542" y="756230"/>
                  </a:cubicBezTo>
                  <a:cubicBezTo>
                    <a:pt x="4303288" y="753952"/>
                    <a:pt x="4299382" y="747443"/>
                    <a:pt x="4297429" y="744839"/>
                  </a:cubicBezTo>
                  <a:cubicBezTo>
                    <a:pt x="4295477" y="742236"/>
                    <a:pt x="4288968" y="735727"/>
                    <a:pt x="4288317" y="735727"/>
                  </a:cubicBezTo>
                  <a:cubicBezTo>
                    <a:pt x="4287666" y="735727"/>
                    <a:pt x="4275299" y="734750"/>
                    <a:pt x="4268464" y="734099"/>
                  </a:cubicBezTo>
                  <a:cubicBezTo>
                    <a:pt x="4261955" y="733448"/>
                    <a:pt x="4254145" y="727590"/>
                    <a:pt x="4244055" y="721081"/>
                  </a:cubicBezTo>
                  <a:cubicBezTo>
                    <a:pt x="4233966" y="714572"/>
                    <a:pt x="4230061" y="712619"/>
                    <a:pt x="4224854" y="710992"/>
                  </a:cubicBezTo>
                  <a:cubicBezTo>
                    <a:pt x="4219646" y="709365"/>
                    <a:pt x="4210209" y="707087"/>
                    <a:pt x="4199793" y="704808"/>
                  </a:cubicBezTo>
                  <a:cubicBezTo>
                    <a:pt x="4189379" y="702856"/>
                    <a:pt x="4187101" y="702530"/>
                    <a:pt x="4181243" y="701554"/>
                  </a:cubicBezTo>
                  <a:cubicBezTo>
                    <a:pt x="4175059" y="700903"/>
                    <a:pt x="4162366" y="688210"/>
                    <a:pt x="4158787" y="688210"/>
                  </a:cubicBezTo>
                  <a:cubicBezTo>
                    <a:pt x="4154881" y="688536"/>
                    <a:pt x="4142188" y="690489"/>
                    <a:pt x="4132100" y="690489"/>
                  </a:cubicBezTo>
                  <a:cubicBezTo>
                    <a:pt x="4122010" y="690489"/>
                    <a:pt x="4114850" y="688861"/>
                    <a:pt x="4104110" y="687234"/>
                  </a:cubicBezTo>
                  <a:cubicBezTo>
                    <a:pt x="4093370" y="685281"/>
                    <a:pt x="4083282" y="683654"/>
                    <a:pt x="4080678" y="685932"/>
                  </a:cubicBezTo>
                  <a:cubicBezTo>
                    <a:pt x="4078074" y="688536"/>
                    <a:pt x="4082956" y="688536"/>
                    <a:pt x="4083607" y="689838"/>
                  </a:cubicBezTo>
                  <a:cubicBezTo>
                    <a:pt x="4084257" y="690814"/>
                    <a:pt x="4082956" y="692116"/>
                    <a:pt x="4080678" y="694394"/>
                  </a:cubicBezTo>
                  <a:cubicBezTo>
                    <a:pt x="4078400" y="696672"/>
                    <a:pt x="4067334" y="684956"/>
                    <a:pt x="4065056" y="683329"/>
                  </a:cubicBezTo>
                  <a:cubicBezTo>
                    <a:pt x="4062778" y="681701"/>
                    <a:pt x="4057570" y="683003"/>
                    <a:pt x="4048783" y="683003"/>
                  </a:cubicBezTo>
                  <a:cubicBezTo>
                    <a:pt x="4039996" y="683003"/>
                    <a:pt x="4020794" y="679098"/>
                    <a:pt x="4015912" y="678447"/>
                  </a:cubicBezTo>
                  <a:cubicBezTo>
                    <a:pt x="4011030" y="678121"/>
                    <a:pt x="4001267" y="673240"/>
                    <a:pt x="4000291" y="674867"/>
                  </a:cubicBezTo>
                  <a:cubicBezTo>
                    <a:pt x="3999315" y="676820"/>
                    <a:pt x="4004847" y="678772"/>
                    <a:pt x="4006149" y="680725"/>
                  </a:cubicBezTo>
                  <a:cubicBezTo>
                    <a:pt x="4007125" y="683003"/>
                    <a:pt x="4005824" y="687885"/>
                    <a:pt x="4005498" y="691139"/>
                  </a:cubicBezTo>
                  <a:cubicBezTo>
                    <a:pt x="4005498" y="694394"/>
                    <a:pt x="3995409" y="699601"/>
                    <a:pt x="3995084" y="702856"/>
                  </a:cubicBezTo>
                  <a:cubicBezTo>
                    <a:pt x="3995084" y="705785"/>
                    <a:pt x="4005173" y="703832"/>
                    <a:pt x="4007125" y="704483"/>
                  </a:cubicBezTo>
                  <a:cubicBezTo>
                    <a:pt x="4009078" y="705134"/>
                    <a:pt x="4011356" y="715874"/>
                    <a:pt x="4012007" y="718152"/>
                  </a:cubicBezTo>
                  <a:cubicBezTo>
                    <a:pt x="4012333" y="720430"/>
                    <a:pt x="4018842" y="726288"/>
                    <a:pt x="4018842" y="727916"/>
                  </a:cubicBezTo>
                  <a:cubicBezTo>
                    <a:pt x="4018842" y="729543"/>
                    <a:pt x="4012333" y="733774"/>
                    <a:pt x="4010055" y="736052"/>
                  </a:cubicBezTo>
                  <a:cubicBezTo>
                    <a:pt x="4007776" y="738330"/>
                    <a:pt x="4010380" y="738981"/>
                    <a:pt x="4009729" y="740608"/>
                  </a:cubicBezTo>
                  <a:cubicBezTo>
                    <a:pt x="4009403" y="742236"/>
                    <a:pt x="4005498" y="739957"/>
                    <a:pt x="4004196" y="740283"/>
                  </a:cubicBezTo>
                  <a:cubicBezTo>
                    <a:pt x="4002894" y="740283"/>
                    <a:pt x="4005824" y="742887"/>
                    <a:pt x="4004847" y="744188"/>
                  </a:cubicBezTo>
                  <a:cubicBezTo>
                    <a:pt x="4003871" y="745490"/>
                    <a:pt x="4001267" y="742236"/>
                    <a:pt x="3999315" y="741585"/>
                  </a:cubicBezTo>
                  <a:cubicBezTo>
                    <a:pt x="3997362" y="740934"/>
                    <a:pt x="3995084" y="741910"/>
                    <a:pt x="3991178" y="742887"/>
                  </a:cubicBezTo>
                  <a:cubicBezTo>
                    <a:pt x="3987273" y="743863"/>
                    <a:pt x="3981089" y="744188"/>
                    <a:pt x="3977509" y="742561"/>
                  </a:cubicBezTo>
                  <a:cubicBezTo>
                    <a:pt x="3973929" y="740934"/>
                    <a:pt x="3973929" y="738656"/>
                    <a:pt x="3973603" y="736377"/>
                  </a:cubicBezTo>
                  <a:cubicBezTo>
                    <a:pt x="3972953" y="734099"/>
                    <a:pt x="3972628" y="729543"/>
                    <a:pt x="3971651" y="728892"/>
                  </a:cubicBezTo>
                  <a:cubicBezTo>
                    <a:pt x="3970675" y="728241"/>
                    <a:pt x="3946916" y="721407"/>
                    <a:pt x="3944313" y="721081"/>
                  </a:cubicBezTo>
                  <a:cubicBezTo>
                    <a:pt x="3941710" y="720756"/>
                    <a:pt x="3940082" y="715223"/>
                    <a:pt x="3939431" y="713270"/>
                  </a:cubicBezTo>
                  <a:cubicBezTo>
                    <a:pt x="3938780" y="711318"/>
                    <a:pt x="3940733" y="707412"/>
                    <a:pt x="3940407" y="706110"/>
                  </a:cubicBezTo>
                  <a:cubicBezTo>
                    <a:pt x="3940082" y="704808"/>
                    <a:pt x="3929342" y="694719"/>
                    <a:pt x="3926088" y="696021"/>
                  </a:cubicBezTo>
                  <a:cubicBezTo>
                    <a:pt x="3922833" y="697648"/>
                    <a:pt x="3915998" y="701879"/>
                    <a:pt x="3913069" y="703181"/>
                  </a:cubicBezTo>
                  <a:cubicBezTo>
                    <a:pt x="3910140" y="704483"/>
                    <a:pt x="3912744" y="703832"/>
                    <a:pt x="3903306" y="703832"/>
                  </a:cubicBezTo>
                  <a:cubicBezTo>
                    <a:pt x="3893867" y="704158"/>
                    <a:pt x="3873039" y="704483"/>
                    <a:pt x="3861322" y="704483"/>
                  </a:cubicBezTo>
                  <a:cubicBezTo>
                    <a:pt x="3849606" y="704483"/>
                    <a:pt x="3854162" y="703507"/>
                    <a:pt x="3847328" y="700578"/>
                  </a:cubicBezTo>
                  <a:cubicBezTo>
                    <a:pt x="3840493" y="697648"/>
                    <a:pt x="3827801" y="693418"/>
                    <a:pt x="3820966" y="693092"/>
                  </a:cubicBezTo>
                  <a:cubicBezTo>
                    <a:pt x="3814131" y="692767"/>
                    <a:pt x="3781912" y="696998"/>
                    <a:pt x="3769219" y="701554"/>
                  </a:cubicBezTo>
                  <a:cubicBezTo>
                    <a:pt x="3756526" y="705785"/>
                    <a:pt x="3741556" y="705134"/>
                    <a:pt x="3737325" y="705134"/>
                  </a:cubicBezTo>
                  <a:cubicBezTo>
                    <a:pt x="3732768" y="705134"/>
                    <a:pt x="3730816" y="703181"/>
                    <a:pt x="3723656" y="701229"/>
                  </a:cubicBezTo>
                  <a:cubicBezTo>
                    <a:pt x="3716495" y="699276"/>
                    <a:pt x="3704779" y="696347"/>
                    <a:pt x="3702826" y="694719"/>
                  </a:cubicBezTo>
                  <a:cubicBezTo>
                    <a:pt x="3701199" y="693418"/>
                    <a:pt x="3700548" y="690489"/>
                    <a:pt x="3700223" y="688536"/>
                  </a:cubicBezTo>
                  <a:cubicBezTo>
                    <a:pt x="3699898" y="686909"/>
                    <a:pt x="3702826" y="686258"/>
                    <a:pt x="3703477" y="685932"/>
                  </a:cubicBezTo>
                  <a:cubicBezTo>
                    <a:pt x="3704129" y="685281"/>
                    <a:pt x="3704779" y="682352"/>
                    <a:pt x="3704779" y="681701"/>
                  </a:cubicBezTo>
                  <a:cubicBezTo>
                    <a:pt x="3704779" y="681050"/>
                    <a:pt x="3701199" y="676820"/>
                    <a:pt x="3701850" y="676494"/>
                  </a:cubicBezTo>
                  <a:cubicBezTo>
                    <a:pt x="3702501" y="676169"/>
                    <a:pt x="3706732" y="677470"/>
                    <a:pt x="3708034" y="676820"/>
                  </a:cubicBezTo>
                  <a:cubicBezTo>
                    <a:pt x="3709335" y="676169"/>
                    <a:pt x="3710638" y="674216"/>
                    <a:pt x="3710312" y="672914"/>
                  </a:cubicBezTo>
                  <a:cubicBezTo>
                    <a:pt x="3709986" y="671938"/>
                    <a:pt x="3709335" y="669660"/>
                    <a:pt x="3708034" y="665103"/>
                  </a:cubicBezTo>
                  <a:cubicBezTo>
                    <a:pt x="3706732" y="660872"/>
                    <a:pt x="3703477" y="654038"/>
                    <a:pt x="3701525" y="649807"/>
                  </a:cubicBezTo>
                  <a:cubicBezTo>
                    <a:pt x="3699572" y="645576"/>
                    <a:pt x="3690134" y="642972"/>
                    <a:pt x="3681021" y="638416"/>
                  </a:cubicBezTo>
                  <a:cubicBezTo>
                    <a:pt x="3671908" y="633860"/>
                    <a:pt x="3664098" y="633209"/>
                    <a:pt x="3655311" y="630931"/>
                  </a:cubicBezTo>
                  <a:cubicBezTo>
                    <a:pt x="3646523" y="628652"/>
                    <a:pt x="3634156" y="629303"/>
                    <a:pt x="3623741" y="629303"/>
                  </a:cubicBezTo>
                  <a:cubicBezTo>
                    <a:pt x="3613002" y="629303"/>
                    <a:pt x="3590545" y="628327"/>
                    <a:pt x="3586965" y="629954"/>
                  </a:cubicBezTo>
                  <a:cubicBezTo>
                    <a:pt x="3583385" y="631581"/>
                    <a:pt x="3550840" y="636138"/>
                    <a:pt x="3540750" y="636463"/>
                  </a:cubicBezTo>
                  <a:cubicBezTo>
                    <a:pt x="3530662" y="636789"/>
                    <a:pt x="3504300" y="642321"/>
                    <a:pt x="3501371" y="643623"/>
                  </a:cubicBezTo>
                  <a:cubicBezTo>
                    <a:pt x="3498442" y="644925"/>
                    <a:pt x="3492258" y="640043"/>
                    <a:pt x="3488678" y="639392"/>
                  </a:cubicBezTo>
                  <a:cubicBezTo>
                    <a:pt x="3484773" y="638741"/>
                    <a:pt x="3475335" y="637765"/>
                    <a:pt x="3474033" y="634836"/>
                  </a:cubicBezTo>
                  <a:cubicBezTo>
                    <a:pt x="3472731" y="631907"/>
                    <a:pt x="3480542" y="633209"/>
                    <a:pt x="3482495" y="632232"/>
                  </a:cubicBezTo>
                  <a:cubicBezTo>
                    <a:pt x="3484448" y="631256"/>
                    <a:pt x="3480867" y="629954"/>
                    <a:pt x="3477613" y="628002"/>
                  </a:cubicBezTo>
                  <a:cubicBezTo>
                    <a:pt x="3474684" y="626049"/>
                    <a:pt x="3471430" y="618889"/>
                    <a:pt x="3469477" y="615634"/>
                  </a:cubicBezTo>
                  <a:cubicBezTo>
                    <a:pt x="3467523" y="612380"/>
                    <a:pt x="3459387" y="613031"/>
                    <a:pt x="3455482" y="614007"/>
                  </a:cubicBezTo>
                  <a:cubicBezTo>
                    <a:pt x="3451577" y="614983"/>
                    <a:pt x="3449624" y="619540"/>
                    <a:pt x="3446369" y="619214"/>
                  </a:cubicBezTo>
                  <a:cubicBezTo>
                    <a:pt x="3443114" y="618889"/>
                    <a:pt x="3447346" y="616285"/>
                    <a:pt x="3446695" y="613682"/>
                  </a:cubicBezTo>
                  <a:cubicBezTo>
                    <a:pt x="3446044" y="611078"/>
                    <a:pt x="3443114" y="615634"/>
                    <a:pt x="3440836" y="617262"/>
                  </a:cubicBezTo>
                  <a:cubicBezTo>
                    <a:pt x="3438558" y="618889"/>
                    <a:pt x="3432700" y="623120"/>
                    <a:pt x="3429771" y="622469"/>
                  </a:cubicBezTo>
                  <a:cubicBezTo>
                    <a:pt x="3426842" y="621818"/>
                    <a:pt x="3435955" y="613356"/>
                    <a:pt x="3437582" y="612380"/>
                  </a:cubicBezTo>
                  <a:cubicBezTo>
                    <a:pt x="3439209" y="611729"/>
                    <a:pt x="3447671" y="607823"/>
                    <a:pt x="3447996" y="606847"/>
                  </a:cubicBezTo>
                  <a:cubicBezTo>
                    <a:pt x="3448322" y="605871"/>
                    <a:pt x="3445393" y="605545"/>
                    <a:pt x="3439209" y="607172"/>
                  </a:cubicBezTo>
                  <a:cubicBezTo>
                    <a:pt x="3433026" y="608800"/>
                    <a:pt x="3432049" y="608149"/>
                    <a:pt x="3427168" y="608149"/>
                  </a:cubicBezTo>
                  <a:cubicBezTo>
                    <a:pt x="3422286" y="607823"/>
                    <a:pt x="3425866" y="606196"/>
                    <a:pt x="3425540" y="604243"/>
                  </a:cubicBezTo>
                  <a:cubicBezTo>
                    <a:pt x="3425540" y="602616"/>
                    <a:pt x="3431399" y="602942"/>
                    <a:pt x="3432375" y="602291"/>
                  </a:cubicBezTo>
                  <a:cubicBezTo>
                    <a:pt x="3433351" y="601640"/>
                    <a:pt x="3428795" y="599036"/>
                    <a:pt x="3426842" y="598385"/>
                  </a:cubicBezTo>
                  <a:cubicBezTo>
                    <a:pt x="3424890" y="598060"/>
                    <a:pt x="3416102" y="597734"/>
                    <a:pt x="3409268" y="598385"/>
                  </a:cubicBezTo>
                  <a:cubicBezTo>
                    <a:pt x="3402759" y="598711"/>
                    <a:pt x="3396575" y="598060"/>
                    <a:pt x="3394296" y="597409"/>
                  </a:cubicBezTo>
                  <a:cubicBezTo>
                    <a:pt x="3392018" y="596758"/>
                    <a:pt x="3394948" y="591225"/>
                    <a:pt x="3396250" y="590574"/>
                  </a:cubicBezTo>
                  <a:cubicBezTo>
                    <a:pt x="3397226" y="589924"/>
                    <a:pt x="3401131" y="591225"/>
                    <a:pt x="3404386" y="591551"/>
                  </a:cubicBezTo>
                  <a:cubicBezTo>
                    <a:pt x="3407640" y="591876"/>
                    <a:pt x="3409268" y="587971"/>
                    <a:pt x="3411221" y="586994"/>
                  </a:cubicBezTo>
                  <a:cubicBezTo>
                    <a:pt x="3413173" y="586018"/>
                    <a:pt x="3417404" y="592202"/>
                    <a:pt x="3419357" y="592527"/>
                  </a:cubicBezTo>
                  <a:cubicBezTo>
                    <a:pt x="3421309" y="592853"/>
                    <a:pt x="3427818" y="587971"/>
                    <a:pt x="3427168" y="585693"/>
                  </a:cubicBezTo>
                  <a:cubicBezTo>
                    <a:pt x="3426842" y="583740"/>
                    <a:pt x="3425215" y="581462"/>
                    <a:pt x="3423587" y="577882"/>
                  </a:cubicBezTo>
                  <a:cubicBezTo>
                    <a:pt x="3421960" y="574302"/>
                    <a:pt x="3418381" y="573651"/>
                    <a:pt x="3413824" y="572674"/>
                  </a:cubicBezTo>
                  <a:cubicBezTo>
                    <a:pt x="3409268" y="571698"/>
                    <a:pt x="3392995" y="565515"/>
                    <a:pt x="3377373" y="564213"/>
                  </a:cubicBezTo>
                  <a:cubicBezTo>
                    <a:pt x="3362077" y="562911"/>
                    <a:pt x="3351988" y="562911"/>
                    <a:pt x="3350360" y="563562"/>
                  </a:cubicBezTo>
                  <a:cubicBezTo>
                    <a:pt x="3348733" y="564213"/>
                    <a:pt x="3332786" y="580485"/>
                    <a:pt x="3328230" y="586018"/>
                  </a:cubicBezTo>
                  <a:cubicBezTo>
                    <a:pt x="3323673" y="591551"/>
                    <a:pt x="3319442" y="591551"/>
                    <a:pt x="3315212" y="592202"/>
                  </a:cubicBezTo>
                  <a:cubicBezTo>
                    <a:pt x="3310981" y="592853"/>
                    <a:pt x="3295685" y="598711"/>
                    <a:pt x="3286246" y="598385"/>
                  </a:cubicBezTo>
                  <a:cubicBezTo>
                    <a:pt x="3276808" y="597734"/>
                    <a:pt x="3283968" y="594480"/>
                    <a:pt x="3283968" y="593829"/>
                  </a:cubicBezTo>
                  <a:cubicBezTo>
                    <a:pt x="3283968" y="593178"/>
                    <a:pt x="3290803" y="591551"/>
                    <a:pt x="3291454" y="590574"/>
                  </a:cubicBezTo>
                  <a:cubicBezTo>
                    <a:pt x="3292104" y="589598"/>
                    <a:pt x="3285921" y="585367"/>
                    <a:pt x="3285921" y="582763"/>
                  </a:cubicBezTo>
                  <a:cubicBezTo>
                    <a:pt x="3285921" y="580485"/>
                    <a:pt x="3292430" y="584391"/>
                    <a:pt x="3296661" y="587645"/>
                  </a:cubicBezTo>
                  <a:cubicBezTo>
                    <a:pt x="3300892" y="590900"/>
                    <a:pt x="3306424" y="585693"/>
                    <a:pt x="3308051" y="584391"/>
                  </a:cubicBezTo>
                  <a:cubicBezTo>
                    <a:pt x="3309679" y="583089"/>
                    <a:pt x="3305773" y="578858"/>
                    <a:pt x="3304797" y="578207"/>
                  </a:cubicBezTo>
                  <a:cubicBezTo>
                    <a:pt x="3303821" y="577556"/>
                    <a:pt x="3306424" y="573651"/>
                    <a:pt x="3307076" y="572674"/>
                  </a:cubicBezTo>
                  <a:cubicBezTo>
                    <a:pt x="3307726" y="571698"/>
                    <a:pt x="3311632" y="572024"/>
                    <a:pt x="3314235" y="574953"/>
                  </a:cubicBezTo>
                  <a:cubicBezTo>
                    <a:pt x="3317164" y="578207"/>
                    <a:pt x="3315863" y="573976"/>
                    <a:pt x="3317164" y="573000"/>
                  </a:cubicBezTo>
                  <a:cubicBezTo>
                    <a:pt x="3318791" y="572024"/>
                    <a:pt x="3323348" y="573325"/>
                    <a:pt x="3323348" y="574302"/>
                  </a:cubicBezTo>
                  <a:cubicBezTo>
                    <a:pt x="3323348" y="574953"/>
                    <a:pt x="3318467" y="578533"/>
                    <a:pt x="3316513" y="580485"/>
                  </a:cubicBezTo>
                  <a:cubicBezTo>
                    <a:pt x="3314560" y="582438"/>
                    <a:pt x="3314560" y="585367"/>
                    <a:pt x="3316188" y="586669"/>
                  </a:cubicBezTo>
                  <a:cubicBezTo>
                    <a:pt x="3317815" y="587645"/>
                    <a:pt x="3335715" y="569420"/>
                    <a:pt x="3337017" y="567793"/>
                  </a:cubicBezTo>
                  <a:cubicBezTo>
                    <a:pt x="3338319" y="566165"/>
                    <a:pt x="3333112" y="566165"/>
                    <a:pt x="3331485" y="566491"/>
                  </a:cubicBezTo>
                  <a:cubicBezTo>
                    <a:pt x="3329857" y="566491"/>
                    <a:pt x="3315212" y="568118"/>
                    <a:pt x="3309679" y="568118"/>
                  </a:cubicBezTo>
                  <a:cubicBezTo>
                    <a:pt x="3304146" y="568118"/>
                    <a:pt x="3303821" y="568769"/>
                    <a:pt x="3298614" y="567142"/>
                  </a:cubicBezTo>
                  <a:cubicBezTo>
                    <a:pt x="3293406" y="565515"/>
                    <a:pt x="3287873" y="566165"/>
                    <a:pt x="3283968" y="567793"/>
                  </a:cubicBezTo>
                  <a:cubicBezTo>
                    <a:pt x="3280063" y="569420"/>
                    <a:pt x="3271276" y="570396"/>
                    <a:pt x="3268997" y="569745"/>
                  </a:cubicBezTo>
                  <a:cubicBezTo>
                    <a:pt x="3266719" y="569094"/>
                    <a:pt x="3280063" y="560633"/>
                    <a:pt x="3284619" y="558680"/>
                  </a:cubicBezTo>
                  <a:cubicBezTo>
                    <a:pt x="3289176" y="556402"/>
                    <a:pt x="3292430" y="560633"/>
                    <a:pt x="3297312" y="562585"/>
                  </a:cubicBezTo>
                  <a:cubicBezTo>
                    <a:pt x="3302194" y="564538"/>
                    <a:pt x="3332786" y="564538"/>
                    <a:pt x="3338319" y="562585"/>
                  </a:cubicBezTo>
                  <a:cubicBezTo>
                    <a:pt x="3343851" y="560633"/>
                    <a:pt x="3308051" y="553147"/>
                    <a:pt x="3298288" y="551520"/>
                  </a:cubicBezTo>
                  <a:cubicBezTo>
                    <a:pt x="3288524" y="549893"/>
                    <a:pt x="3273879" y="548916"/>
                    <a:pt x="3266719" y="548591"/>
                  </a:cubicBezTo>
                  <a:cubicBezTo>
                    <a:pt x="3259559" y="548265"/>
                    <a:pt x="3248494" y="545336"/>
                    <a:pt x="3240683" y="545011"/>
                  </a:cubicBezTo>
                  <a:cubicBezTo>
                    <a:pt x="3232872" y="544685"/>
                    <a:pt x="3221481" y="545987"/>
                    <a:pt x="3211067" y="545662"/>
                  </a:cubicBezTo>
                  <a:cubicBezTo>
                    <a:pt x="3200978" y="545662"/>
                    <a:pt x="3196422" y="540455"/>
                    <a:pt x="3191214" y="538827"/>
                  </a:cubicBezTo>
                  <a:cubicBezTo>
                    <a:pt x="3186006" y="537200"/>
                    <a:pt x="3185681" y="537200"/>
                    <a:pt x="3181125" y="536875"/>
                  </a:cubicBezTo>
                  <a:cubicBezTo>
                    <a:pt x="3176569" y="536549"/>
                    <a:pt x="3166805" y="535247"/>
                    <a:pt x="3165503" y="536224"/>
                  </a:cubicBezTo>
                  <a:cubicBezTo>
                    <a:pt x="3163876" y="537526"/>
                    <a:pt x="3176243" y="550218"/>
                    <a:pt x="3175267" y="551845"/>
                  </a:cubicBezTo>
                  <a:cubicBezTo>
                    <a:pt x="3173965" y="553473"/>
                    <a:pt x="3163550" y="555751"/>
                    <a:pt x="3160296" y="556076"/>
                  </a:cubicBezTo>
                  <a:cubicBezTo>
                    <a:pt x="3157041" y="556402"/>
                    <a:pt x="3148254" y="554124"/>
                    <a:pt x="3146301" y="556402"/>
                  </a:cubicBezTo>
                  <a:cubicBezTo>
                    <a:pt x="3144349" y="558680"/>
                    <a:pt x="3123845" y="569094"/>
                    <a:pt x="3123195" y="570396"/>
                  </a:cubicBezTo>
                  <a:cubicBezTo>
                    <a:pt x="3122543" y="571698"/>
                    <a:pt x="3121567" y="572024"/>
                    <a:pt x="3126123" y="573000"/>
                  </a:cubicBezTo>
                  <a:cubicBezTo>
                    <a:pt x="3130679" y="574302"/>
                    <a:pt x="3134910" y="569745"/>
                    <a:pt x="3134910" y="569745"/>
                  </a:cubicBezTo>
                  <a:cubicBezTo>
                    <a:pt x="3134910" y="569745"/>
                    <a:pt x="3145976" y="569094"/>
                    <a:pt x="3147929" y="569420"/>
                  </a:cubicBezTo>
                  <a:cubicBezTo>
                    <a:pt x="3149882" y="569745"/>
                    <a:pt x="3153136" y="571698"/>
                    <a:pt x="3153136" y="573325"/>
                  </a:cubicBezTo>
                  <a:cubicBezTo>
                    <a:pt x="3153136" y="574953"/>
                    <a:pt x="3149231" y="573976"/>
                    <a:pt x="3146627" y="575278"/>
                  </a:cubicBezTo>
                  <a:cubicBezTo>
                    <a:pt x="3144023" y="576580"/>
                    <a:pt x="3143373" y="579834"/>
                    <a:pt x="3140769" y="581787"/>
                  </a:cubicBezTo>
                  <a:cubicBezTo>
                    <a:pt x="3138165" y="583740"/>
                    <a:pt x="3132958" y="582438"/>
                    <a:pt x="3130354" y="585042"/>
                  </a:cubicBezTo>
                  <a:cubicBezTo>
                    <a:pt x="3127751" y="587645"/>
                    <a:pt x="3138816" y="587645"/>
                    <a:pt x="3139467" y="588296"/>
                  </a:cubicBezTo>
                  <a:cubicBezTo>
                    <a:pt x="3140118" y="588947"/>
                    <a:pt x="3140769" y="598385"/>
                    <a:pt x="3140443" y="600663"/>
                  </a:cubicBezTo>
                  <a:cubicBezTo>
                    <a:pt x="3140443" y="602942"/>
                    <a:pt x="3148254" y="607172"/>
                    <a:pt x="3148905" y="610102"/>
                  </a:cubicBezTo>
                  <a:cubicBezTo>
                    <a:pt x="3149556" y="613031"/>
                    <a:pt x="3138165" y="608474"/>
                    <a:pt x="3133934" y="608474"/>
                  </a:cubicBezTo>
                  <a:cubicBezTo>
                    <a:pt x="3129704" y="608474"/>
                    <a:pt x="3129378" y="611078"/>
                    <a:pt x="3124822" y="613682"/>
                  </a:cubicBezTo>
                  <a:cubicBezTo>
                    <a:pt x="3120265" y="616285"/>
                    <a:pt x="3121567" y="608149"/>
                    <a:pt x="3120265" y="605545"/>
                  </a:cubicBezTo>
                  <a:cubicBezTo>
                    <a:pt x="3118964" y="602942"/>
                    <a:pt x="3115709" y="602291"/>
                    <a:pt x="3113105" y="602942"/>
                  </a:cubicBezTo>
                  <a:cubicBezTo>
                    <a:pt x="3110501" y="603593"/>
                    <a:pt x="3107573" y="606847"/>
                    <a:pt x="3105295" y="607172"/>
                  </a:cubicBezTo>
                  <a:cubicBezTo>
                    <a:pt x="3103016" y="607172"/>
                    <a:pt x="3105620" y="602291"/>
                    <a:pt x="3104318" y="603267"/>
                  </a:cubicBezTo>
                  <a:cubicBezTo>
                    <a:pt x="3103016" y="604243"/>
                    <a:pt x="3098460" y="603918"/>
                    <a:pt x="3095856" y="605545"/>
                  </a:cubicBezTo>
                  <a:cubicBezTo>
                    <a:pt x="3092927" y="606847"/>
                    <a:pt x="3091625" y="609125"/>
                    <a:pt x="3090974" y="612054"/>
                  </a:cubicBezTo>
                  <a:cubicBezTo>
                    <a:pt x="3090323" y="614983"/>
                    <a:pt x="3099111" y="613031"/>
                    <a:pt x="3100087" y="614983"/>
                  </a:cubicBezTo>
                  <a:cubicBezTo>
                    <a:pt x="3101064" y="616936"/>
                    <a:pt x="3097483" y="616285"/>
                    <a:pt x="3095205" y="617587"/>
                  </a:cubicBezTo>
                  <a:cubicBezTo>
                    <a:pt x="3092927" y="618889"/>
                    <a:pt x="3097158" y="619540"/>
                    <a:pt x="3098134" y="621492"/>
                  </a:cubicBezTo>
                  <a:cubicBezTo>
                    <a:pt x="3099111" y="623445"/>
                    <a:pt x="3089673" y="622143"/>
                    <a:pt x="3089347" y="623120"/>
                  </a:cubicBezTo>
                  <a:cubicBezTo>
                    <a:pt x="3089347" y="624422"/>
                    <a:pt x="3094229" y="626700"/>
                    <a:pt x="3093578" y="628652"/>
                  </a:cubicBezTo>
                  <a:cubicBezTo>
                    <a:pt x="3092927" y="630605"/>
                    <a:pt x="3089673" y="629629"/>
                    <a:pt x="3085116" y="628002"/>
                  </a:cubicBezTo>
                  <a:cubicBezTo>
                    <a:pt x="3080560" y="626374"/>
                    <a:pt x="3082838" y="623771"/>
                    <a:pt x="3082838" y="621818"/>
                  </a:cubicBezTo>
                  <a:cubicBezTo>
                    <a:pt x="3082838" y="619865"/>
                    <a:pt x="3080560" y="622469"/>
                    <a:pt x="3076655" y="621818"/>
                  </a:cubicBezTo>
                  <a:cubicBezTo>
                    <a:pt x="3072749" y="621167"/>
                    <a:pt x="3076329" y="618563"/>
                    <a:pt x="3074377" y="615960"/>
                  </a:cubicBezTo>
                  <a:cubicBezTo>
                    <a:pt x="3072424" y="613356"/>
                    <a:pt x="3064287" y="610752"/>
                    <a:pt x="3061358" y="609451"/>
                  </a:cubicBezTo>
                  <a:cubicBezTo>
                    <a:pt x="3058429" y="608149"/>
                    <a:pt x="3058429" y="609776"/>
                    <a:pt x="3050618" y="610752"/>
                  </a:cubicBezTo>
                  <a:cubicBezTo>
                    <a:pt x="3042807" y="611403"/>
                    <a:pt x="3050293" y="605545"/>
                    <a:pt x="3047689" y="604569"/>
                  </a:cubicBezTo>
                  <a:cubicBezTo>
                    <a:pt x="3045086" y="603593"/>
                    <a:pt x="3037600" y="602291"/>
                    <a:pt x="3034996" y="601640"/>
                  </a:cubicBezTo>
                  <a:cubicBezTo>
                    <a:pt x="3032718" y="600989"/>
                    <a:pt x="3027511" y="601965"/>
                    <a:pt x="3024256" y="602616"/>
                  </a:cubicBezTo>
                  <a:cubicBezTo>
                    <a:pt x="3021002" y="603267"/>
                    <a:pt x="3012215" y="605545"/>
                    <a:pt x="3005055" y="608474"/>
                  </a:cubicBezTo>
                  <a:cubicBezTo>
                    <a:pt x="2997895" y="611403"/>
                    <a:pt x="3000498" y="618563"/>
                    <a:pt x="2997895" y="619865"/>
                  </a:cubicBezTo>
                  <a:cubicBezTo>
                    <a:pt x="2995616" y="621167"/>
                    <a:pt x="2997244" y="614333"/>
                    <a:pt x="2993989" y="614007"/>
                  </a:cubicBezTo>
                  <a:cubicBezTo>
                    <a:pt x="2991060" y="613682"/>
                    <a:pt x="2983900" y="614007"/>
                    <a:pt x="2978042" y="613682"/>
                  </a:cubicBezTo>
                  <a:cubicBezTo>
                    <a:pt x="2972184" y="613031"/>
                    <a:pt x="2969906" y="611078"/>
                    <a:pt x="2962095" y="607498"/>
                  </a:cubicBezTo>
                  <a:cubicBezTo>
                    <a:pt x="2954284" y="603918"/>
                    <a:pt x="2946473" y="600338"/>
                    <a:pt x="2944520" y="598060"/>
                  </a:cubicBezTo>
                  <a:cubicBezTo>
                    <a:pt x="2942242" y="595782"/>
                    <a:pt x="2945497" y="593178"/>
                    <a:pt x="2944846" y="590574"/>
                  </a:cubicBezTo>
                  <a:cubicBezTo>
                    <a:pt x="2944195" y="587971"/>
                    <a:pt x="2943869" y="584391"/>
                    <a:pt x="2940941" y="586018"/>
                  </a:cubicBezTo>
                  <a:cubicBezTo>
                    <a:pt x="2938011" y="587971"/>
                    <a:pt x="2931828" y="598385"/>
                    <a:pt x="2929875" y="601314"/>
                  </a:cubicBezTo>
                  <a:cubicBezTo>
                    <a:pt x="2928248" y="604243"/>
                    <a:pt x="2923041" y="615960"/>
                    <a:pt x="2920437" y="623771"/>
                  </a:cubicBezTo>
                  <a:cubicBezTo>
                    <a:pt x="2917833" y="631581"/>
                    <a:pt x="2917833" y="628327"/>
                    <a:pt x="2914579" y="631256"/>
                  </a:cubicBezTo>
                  <a:cubicBezTo>
                    <a:pt x="2911324" y="634185"/>
                    <a:pt x="2900910" y="647854"/>
                    <a:pt x="2899283" y="648505"/>
                  </a:cubicBezTo>
                  <a:cubicBezTo>
                    <a:pt x="2897655" y="649156"/>
                    <a:pt x="2895702" y="649481"/>
                    <a:pt x="2892123" y="647529"/>
                  </a:cubicBezTo>
                  <a:cubicBezTo>
                    <a:pt x="2888542" y="645576"/>
                    <a:pt x="2891797" y="640694"/>
                    <a:pt x="2888868" y="640694"/>
                  </a:cubicBezTo>
                  <a:cubicBezTo>
                    <a:pt x="2885939" y="640694"/>
                    <a:pt x="2883335" y="640694"/>
                    <a:pt x="2881708" y="641020"/>
                  </a:cubicBezTo>
                  <a:cubicBezTo>
                    <a:pt x="2880080" y="641345"/>
                    <a:pt x="2878779" y="640043"/>
                    <a:pt x="2873246" y="637440"/>
                  </a:cubicBezTo>
                  <a:cubicBezTo>
                    <a:pt x="2868039" y="634836"/>
                    <a:pt x="2857950" y="632232"/>
                    <a:pt x="2855346" y="630605"/>
                  </a:cubicBezTo>
                  <a:cubicBezTo>
                    <a:pt x="2852743" y="628978"/>
                    <a:pt x="2857950" y="628327"/>
                    <a:pt x="2858926" y="627676"/>
                  </a:cubicBezTo>
                  <a:cubicBezTo>
                    <a:pt x="2859902" y="627025"/>
                    <a:pt x="2858601" y="624747"/>
                    <a:pt x="2857299" y="622143"/>
                  </a:cubicBezTo>
                  <a:cubicBezTo>
                    <a:pt x="2856323" y="619540"/>
                    <a:pt x="2847861" y="614007"/>
                    <a:pt x="2843305" y="609451"/>
                  </a:cubicBezTo>
                  <a:cubicBezTo>
                    <a:pt x="2838748" y="604894"/>
                    <a:pt x="2833541" y="602291"/>
                    <a:pt x="2834192" y="601314"/>
                  </a:cubicBezTo>
                  <a:cubicBezTo>
                    <a:pt x="2834843" y="600338"/>
                    <a:pt x="2840701" y="598385"/>
                    <a:pt x="2844606" y="597083"/>
                  </a:cubicBezTo>
                  <a:cubicBezTo>
                    <a:pt x="2848512" y="595782"/>
                    <a:pt x="2853719" y="600013"/>
                    <a:pt x="2855021" y="599036"/>
                  </a:cubicBezTo>
                  <a:cubicBezTo>
                    <a:pt x="2856323" y="598060"/>
                    <a:pt x="2853393" y="596433"/>
                    <a:pt x="2848837" y="592202"/>
                  </a:cubicBezTo>
                  <a:cubicBezTo>
                    <a:pt x="2844280" y="587971"/>
                    <a:pt x="2840050" y="581136"/>
                    <a:pt x="2839399" y="583089"/>
                  </a:cubicBezTo>
                  <a:cubicBezTo>
                    <a:pt x="2838748" y="585042"/>
                    <a:pt x="2842328" y="590249"/>
                    <a:pt x="2841677" y="591225"/>
                  </a:cubicBezTo>
                  <a:cubicBezTo>
                    <a:pt x="2841026" y="592202"/>
                    <a:pt x="2831262" y="593503"/>
                    <a:pt x="2828659" y="593503"/>
                  </a:cubicBezTo>
                  <a:cubicBezTo>
                    <a:pt x="2826056" y="593178"/>
                    <a:pt x="2823126" y="583740"/>
                    <a:pt x="2819547" y="578858"/>
                  </a:cubicBezTo>
                  <a:cubicBezTo>
                    <a:pt x="2816292" y="573976"/>
                    <a:pt x="2814990" y="571047"/>
                    <a:pt x="2815315" y="569094"/>
                  </a:cubicBezTo>
                  <a:cubicBezTo>
                    <a:pt x="2815966" y="567142"/>
                    <a:pt x="2833215" y="576905"/>
                    <a:pt x="2836144" y="577556"/>
                  </a:cubicBezTo>
                  <a:cubicBezTo>
                    <a:pt x="2839074" y="578207"/>
                    <a:pt x="2847861" y="577556"/>
                    <a:pt x="2849488" y="576580"/>
                  </a:cubicBezTo>
                  <a:cubicBezTo>
                    <a:pt x="2851115" y="575604"/>
                    <a:pt x="2852743" y="574302"/>
                    <a:pt x="2853393" y="572024"/>
                  </a:cubicBezTo>
                  <a:cubicBezTo>
                    <a:pt x="2854044" y="569745"/>
                    <a:pt x="2853719" y="567142"/>
                    <a:pt x="2853068" y="564864"/>
                  </a:cubicBezTo>
                  <a:cubicBezTo>
                    <a:pt x="2852417" y="562585"/>
                    <a:pt x="2849814" y="561935"/>
                    <a:pt x="2848187" y="559656"/>
                  </a:cubicBezTo>
                  <a:cubicBezTo>
                    <a:pt x="2846559" y="557378"/>
                    <a:pt x="2842002" y="558029"/>
                    <a:pt x="2837446" y="557704"/>
                  </a:cubicBezTo>
                  <a:cubicBezTo>
                    <a:pt x="2832890" y="557378"/>
                    <a:pt x="2830287" y="557704"/>
                    <a:pt x="2825730" y="557378"/>
                  </a:cubicBezTo>
                  <a:cubicBezTo>
                    <a:pt x="2821174" y="557053"/>
                    <a:pt x="2819221" y="556076"/>
                    <a:pt x="2818896" y="554449"/>
                  </a:cubicBezTo>
                  <a:cubicBezTo>
                    <a:pt x="2818896" y="552496"/>
                    <a:pt x="2828334" y="553798"/>
                    <a:pt x="2831262" y="553147"/>
                  </a:cubicBezTo>
                  <a:cubicBezTo>
                    <a:pt x="2834192" y="552496"/>
                    <a:pt x="2836144" y="549242"/>
                    <a:pt x="2838097" y="547940"/>
                  </a:cubicBezTo>
                  <a:cubicBezTo>
                    <a:pt x="2839724" y="546638"/>
                    <a:pt x="2849488" y="547615"/>
                    <a:pt x="2849488" y="546313"/>
                  </a:cubicBezTo>
                  <a:cubicBezTo>
                    <a:pt x="2849162" y="544685"/>
                    <a:pt x="2840375" y="542733"/>
                    <a:pt x="2833215" y="538827"/>
                  </a:cubicBezTo>
                  <a:cubicBezTo>
                    <a:pt x="2826056" y="534922"/>
                    <a:pt x="2824753" y="535898"/>
                    <a:pt x="2823452" y="533620"/>
                  </a:cubicBezTo>
                  <a:cubicBezTo>
                    <a:pt x="2822150" y="531342"/>
                    <a:pt x="2836796" y="530040"/>
                    <a:pt x="2839074" y="529715"/>
                  </a:cubicBezTo>
                  <a:cubicBezTo>
                    <a:pt x="2841352" y="529064"/>
                    <a:pt x="2842002" y="525484"/>
                    <a:pt x="2842002" y="524507"/>
                  </a:cubicBezTo>
                  <a:cubicBezTo>
                    <a:pt x="2842002" y="523531"/>
                    <a:pt x="2828659" y="516046"/>
                    <a:pt x="2818896" y="512140"/>
                  </a:cubicBezTo>
                  <a:cubicBezTo>
                    <a:pt x="2809132" y="507909"/>
                    <a:pt x="2807505" y="504980"/>
                    <a:pt x="2804901" y="503678"/>
                  </a:cubicBezTo>
                  <a:cubicBezTo>
                    <a:pt x="2802297" y="502702"/>
                    <a:pt x="2798066" y="503353"/>
                    <a:pt x="2792534" y="503027"/>
                  </a:cubicBezTo>
                  <a:cubicBezTo>
                    <a:pt x="2787001" y="502702"/>
                    <a:pt x="2783421" y="501075"/>
                    <a:pt x="2780492" y="502051"/>
                  </a:cubicBezTo>
                  <a:cubicBezTo>
                    <a:pt x="2777888" y="503027"/>
                    <a:pt x="2776587" y="510187"/>
                    <a:pt x="2773983" y="509862"/>
                  </a:cubicBezTo>
                  <a:cubicBezTo>
                    <a:pt x="2771379" y="509537"/>
                    <a:pt x="2769101" y="511164"/>
                    <a:pt x="2765196" y="511489"/>
                  </a:cubicBezTo>
                  <a:cubicBezTo>
                    <a:pt x="2761290" y="511815"/>
                    <a:pt x="2759988" y="508235"/>
                    <a:pt x="2759338" y="506607"/>
                  </a:cubicBezTo>
                  <a:cubicBezTo>
                    <a:pt x="2758687" y="504980"/>
                    <a:pt x="2763894" y="505631"/>
                    <a:pt x="2764544" y="504655"/>
                  </a:cubicBezTo>
                  <a:cubicBezTo>
                    <a:pt x="2765196" y="503678"/>
                    <a:pt x="2763894" y="502377"/>
                    <a:pt x="2761941" y="500098"/>
                  </a:cubicBezTo>
                  <a:cubicBezTo>
                    <a:pt x="2759988" y="497820"/>
                    <a:pt x="2748598" y="499773"/>
                    <a:pt x="2744042" y="500424"/>
                  </a:cubicBezTo>
                  <a:cubicBezTo>
                    <a:pt x="2739485" y="501075"/>
                    <a:pt x="2734278" y="501075"/>
                    <a:pt x="2731999" y="500424"/>
                  </a:cubicBezTo>
                  <a:cubicBezTo>
                    <a:pt x="2729396" y="499447"/>
                    <a:pt x="2729721" y="495217"/>
                    <a:pt x="2728745" y="493589"/>
                  </a:cubicBezTo>
                  <a:cubicBezTo>
                    <a:pt x="2727769" y="491637"/>
                    <a:pt x="2724189" y="492288"/>
                    <a:pt x="2717029" y="490660"/>
                  </a:cubicBezTo>
                  <a:cubicBezTo>
                    <a:pt x="2709869" y="488708"/>
                    <a:pt x="2710845" y="488057"/>
                    <a:pt x="2707916" y="487731"/>
                  </a:cubicBezTo>
                  <a:cubicBezTo>
                    <a:pt x="2704987" y="487406"/>
                    <a:pt x="2704336" y="490660"/>
                    <a:pt x="2701733" y="491962"/>
                  </a:cubicBezTo>
                  <a:cubicBezTo>
                    <a:pt x="2699129" y="493589"/>
                    <a:pt x="2697176" y="486104"/>
                    <a:pt x="2694898" y="486429"/>
                  </a:cubicBezTo>
                  <a:cubicBezTo>
                    <a:pt x="2692620" y="486755"/>
                    <a:pt x="2695548" y="492613"/>
                    <a:pt x="2695548" y="496518"/>
                  </a:cubicBezTo>
                  <a:cubicBezTo>
                    <a:pt x="2695548" y="500424"/>
                    <a:pt x="2691969" y="497820"/>
                    <a:pt x="2689039" y="497820"/>
                  </a:cubicBezTo>
                  <a:cubicBezTo>
                    <a:pt x="2686436" y="497820"/>
                    <a:pt x="2688389" y="492288"/>
                    <a:pt x="2686111" y="492613"/>
                  </a:cubicBezTo>
                  <a:cubicBezTo>
                    <a:pt x="2683833" y="492938"/>
                    <a:pt x="2680903" y="495542"/>
                    <a:pt x="2679276" y="498146"/>
                  </a:cubicBezTo>
                  <a:cubicBezTo>
                    <a:pt x="2677324" y="500424"/>
                    <a:pt x="2681554" y="502051"/>
                    <a:pt x="2682205" y="504655"/>
                  </a:cubicBezTo>
                  <a:cubicBezTo>
                    <a:pt x="2682856" y="507258"/>
                    <a:pt x="2679927" y="506282"/>
                    <a:pt x="2677974" y="508560"/>
                  </a:cubicBezTo>
                  <a:cubicBezTo>
                    <a:pt x="2676021" y="510838"/>
                    <a:pt x="2688714" y="514744"/>
                    <a:pt x="2688714" y="518649"/>
                  </a:cubicBezTo>
                  <a:cubicBezTo>
                    <a:pt x="2688714" y="522555"/>
                    <a:pt x="2682205" y="519626"/>
                    <a:pt x="2679927" y="520927"/>
                  </a:cubicBezTo>
                  <a:cubicBezTo>
                    <a:pt x="2677649" y="522229"/>
                    <a:pt x="2680252" y="525484"/>
                    <a:pt x="2680252" y="527436"/>
                  </a:cubicBezTo>
                  <a:cubicBezTo>
                    <a:pt x="2680252" y="529715"/>
                    <a:pt x="2675696" y="532969"/>
                    <a:pt x="2672767" y="535573"/>
                  </a:cubicBezTo>
                  <a:cubicBezTo>
                    <a:pt x="2669838" y="538176"/>
                    <a:pt x="2659424" y="532318"/>
                    <a:pt x="2655518" y="531993"/>
                  </a:cubicBezTo>
                  <a:cubicBezTo>
                    <a:pt x="2651612" y="531667"/>
                    <a:pt x="2644127" y="531993"/>
                    <a:pt x="2631109" y="531993"/>
                  </a:cubicBezTo>
                  <a:cubicBezTo>
                    <a:pt x="2618090" y="531993"/>
                    <a:pt x="2588475" y="531016"/>
                    <a:pt x="2573504" y="529715"/>
                  </a:cubicBezTo>
                  <a:cubicBezTo>
                    <a:pt x="2558533" y="528413"/>
                    <a:pt x="2546491" y="521904"/>
                    <a:pt x="2541935" y="519300"/>
                  </a:cubicBezTo>
                  <a:cubicBezTo>
                    <a:pt x="2537379" y="516371"/>
                    <a:pt x="2540307" y="515395"/>
                    <a:pt x="2539657" y="513442"/>
                  </a:cubicBezTo>
                  <a:cubicBezTo>
                    <a:pt x="2539006" y="511489"/>
                    <a:pt x="2541284" y="509211"/>
                    <a:pt x="2541935" y="507258"/>
                  </a:cubicBezTo>
                  <a:cubicBezTo>
                    <a:pt x="2542585" y="505306"/>
                    <a:pt x="2557882" y="504980"/>
                    <a:pt x="2556580" y="503353"/>
                  </a:cubicBezTo>
                  <a:cubicBezTo>
                    <a:pt x="2555279" y="501726"/>
                    <a:pt x="2548444" y="498797"/>
                    <a:pt x="2542585" y="499122"/>
                  </a:cubicBezTo>
                  <a:cubicBezTo>
                    <a:pt x="2537053" y="499447"/>
                    <a:pt x="2517200" y="499122"/>
                    <a:pt x="2498324" y="498146"/>
                  </a:cubicBezTo>
                  <a:cubicBezTo>
                    <a:pt x="2479448" y="497495"/>
                    <a:pt x="2471636" y="491637"/>
                    <a:pt x="2458944" y="493589"/>
                  </a:cubicBezTo>
                  <a:cubicBezTo>
                    <a:pt x="2446252" y="495542"/>
                    <a:pt x="2443322" y="498471"/>
                    <a:pt x="2434535" y="498471"/>
                  </a:cubicBezTo>
                  <a:cubicBezTo>
                    <a:pt x="2425748" y="498797"/>
                    <a:pt x="2405570" y="501726"/>
                    <a:pt x="2402966" y="503027"/>
                  </a:cubicBezTo>
                  <a:cubicBezTo>
                    <a:pt x="2400363" y="504329"/>
                    <a:pt x="2407197" y="507909"/>
                    <a:pt x="2409150" y="510513"/>
                  </a:cubicBezTo>
                  <a:cubicBezTo>
                    <a:pt x="2411103" y="513117"/>
                    <a:pt x="2405895" y="516697"/>
                    <a:pt x="2403617" y="517673"/>
                  </a:cubicBezTo>
                  <a:cubicBezTo>
                    <a:pt x="2401339" y="518649"/>
                    <a:pt x="2396782" y="508560"/>
                    <a:pt x="2395807" y="505306"/>
                  </a:cubicBezTo>
                  <a:cubicBezTo>
                    <a:pt x="2394830" y="502051"/>
                    <a:pt x="2397108" y="495542"/>
                    <a:pt x="2398410" y="492613"/>
                  </a:cubicBezTo>
                  <a:cubicBezTo>
                    <a:pt x="2399712" y="489684"/>
                    <a:pt x="2386694" y="475689"/>
                    <a:pt x="2385066" y="476666"/>
                  </a:cubicBezTo>
                  <a:cubicBezTo>
                    <a:pt x="2383439" y="477642"/>
                    <a:pt x="2386043" y="484151"/>
                    <a:pt x="2385391" y="487080"/>
                  </a:cubicBezTo>
                  <a:cubicBezTo>
                    <a:pt x="2384741" y="490009"/>
                    <a:pt x="2382788" y="490986"/>
                    <a:pt x="2381486" y="491637"/>
                  </a:cubicBezTo>
                  <a:cubicBezTo>
                    <a:pt x="2380185" y="492613"/>
                    <a:pt x="2371072" y="491637"/>
                    <a:pt x="2365213" y="491637"/>
                  </a:cubicBezTo>
                  <a:cubicBezTo>
                    <a:pt x="2359355" y="491637"/>
                    <a:pt x="2348290" y="486104"/>
                    <a:pt x="2343734" y="484477"/>
                  </a:cubicBezTo>
                  <a:cubicBezTo>
                    <a:pt x="2339177" y="482849"/>
                    <a:pt x="2347639" y="472109"/>
                    <a:pt x="2346012" y="471458"/>
                  </a:cubicBezTo>
                  <a:cubicBezTo>
                    <a:pt x="2344710" y="470482"/>
                    <a:pt x="2341455" y="473411"/>
                    <a:pt x="2337550" y="476340"/>
                  </a:cubicBezTo>
                  <a:cubicBezTo>
                    <a:pt x="2333645" y="479269"/>
                    <a:pt x="2310212" y="474713"/>
                    <a:pt x="2303052" y="476015"/>
                  </a:cubicBezTo>
                  <a:cubicBezTo>
                    <a:pt x="2295567" y="476991"/>
                    <a:pt x="2295241" y="482524"/>
                    <a:pt x="2292312" y="486104"/>
                  </a:cubicBezTo>
                  <a:cubicBezTo>
                    <a:pt x="2289058" y="490009"/>
                    <a:pt x="2291661" y="489358"/>
                    <a:pt x="2292963" y="492613"/>
                  </a:cubicBezTo>
                  <a:cubicBezTo>
                    <a:pt x="2294264" y="495867"/>
                    <a:pt x="2299798" y="492613"/>
                    <a:pt x="2306632" y="491962"/>
                  </a:cubicBezTo>
                  <a:cubicBezTo>
                    <a:pt x="2313467" y="491311"/>
                    <a:pt x="2328437" y="489684"/>
                    <a:pt x="2328437" y="491962"/>
                  </a:cubicBezTo>
                  <a:cubicBezTo>
                    <a:pt x="2328437" y="494240"/>
                    <a:pt x="2327136" y="493915"/>
                    <a:pt x="2320626" y="496518"/>
                  </a:cubicBezTo>
                  <a:cubicBezTo>
                    <a:pt x="2314117" y="499122"/>
                    <a:pt x="2308910" y="502051"/>
                    <a:pt x="2305005" y="503027"/>
                  </a:cubicBezTo>
                  <a:cubicBezTo>
                    <a:pt x="2301099" y="504004"/>
                    <a:pt x="2289383" y="499122"/>
                    <a:pt x="2282549" y="501400"/>
                  </a:cubicBezTo>
                  <a:cubicBezTo>
                    <a:pt x="2275714" y="503678"/>
                    <a:pt x="2282549" y="505306"/>
                    <a:pt x="2280596" y="509211"/>
                  </a:cubicBezTo>
                  <a:cubicBezTo>
                    <a:pt x="2278643" y="513117"/>
                    <a:pt x="2256187" y="517022"/>
                    <a:pt x="2246423" y="519951"/>
                  </a:cubicBezTo>
                  <a:cubicBezTo>
                    <a:pt x="2236659" y="522880"/>
                    <a:pt x="2199558" y="525158"/>
                    <a:pt x="2196628" y="526460"/>
                  </a:cubicBezTo>
                  <a:cubicBezTo>
                    <a:pt x="2193700" y="527762"/>
                    <a:pt x="2198907" y="531993"/>
                    <a:pt x="2198907" y="534271"/>
                  </a:cubicBezTo>
                  <a:cubicBezTo>
                    <a:pt x="2199232" y="536224"/>
                    <a:pt x="2194025" y="535898"/>
                    <a:pt x="2189469" y="536549"/>
                  </a:cubicBezTo>
                  <a:cubicBezTo>
                    <a:pt x="2184913" y="537200"/>
                    <a:pt x="2162456" y="544360"/>
                    <a:pt x="2160504" y="541756"/>
                  </a:cubicBezTo>
                  <a:cubicBezTo>
                    <a:pt x="2158226" y="539153"/>
                    <a:pt x="2176451" y="533295"/>
                    <a:pt x="2181332" y="531667"/>
                  </a:cubicBezTo>
                  <a:cubicBezTo>
                    <a:pt x="2186214" y="530040"/>
                    <a:pt x="2188492" y="517998"/>
                    <a:pt x="2191096" y="514093"/>
                  </a:cubicBezTo>
                  <a:cubicBezTo>
                    <a:pt x="2193700" y="510187"/>
                    <a:pt x="2206392" y="510838"/>
                    <a:pt x="2211925" y="509537"/>
                  </a:cubicBezTo>
                  <a:cubicBezTo>
                    <a:pt x="2217458" y="508235"/>
                    <a:pt x="2218434" y="500424"/>
                    <a:pt x="2220713" y="497169"/>
                  </a:cubicBezTo>
                  <a:cubicBezTo>
                    <a:pt x="2222991" y="493915"/>
                    <a:pt x="2231778" y="496844"/>
                    <a:pt x="2236009" y="496844"/>
                  </a:cubicBezTo>
                  <a:cubicBezTo>
                    <a:pt x="2240240" y="496844"/>
                    <a:pt x="2258140" y="485128"/>
                    <a:pt x="2263021" y="481222"/>
                  </a:cubicBezTo>
                  <a:cubicBezTo>
                    <a:pt x="2268228" y="477317"/>
                    <a:pt x="2291661" y="468204"/>
                    <a:pt x="2298821" y="468204"/>
                  </a:cubicBezTo>
                  <a:cubicBezTo>
                    <a:pt x="2305655" y="467879"/>
                    <a:pt x="2302401" y="465275"/>
                    <a:pt x="2301425" y="460719"/>
                  </a:cubicBezTo>
                  <a:cubicBezTo>
                    <a:pt x="2300774" y="456162"/>
                    <a:pt x="2293614" y="460068"/>
                    <a:pt x="2292963" y="458115"/>
                  </a:cubicBezTo>
                  <a:cubicBezTo>
                    <a:pt x="2292312" y="456162"/>
                    <a:pt x="2307608" y="448351"/>
                    <a:pt x="2310212" y="448026"/>
                  </a:cubicBezTo>
                  <a:cubicBezTo>
                    <a:pt x="2312490" y="447375"/>
                    <a:pt x="2319325" y="448677"/>
                    <a:pt x="2320952" y="448026"/>
                  </a:cubicBezTo>
                  <a:cubicBezTo>
                    <a:pt x="2322580" y="447375"/>
                    <a:pt x="2341130" y="431753"/>
                    <a:pt x="2350894" y="427522"/>
                  </a:cubicBezTo>
                  <a:cubicBezTo>
                    <a:pt x="2360982" y="423617"/>
                    <a:pt x="2403617" y="405066"/>
                    <a:pt x="2404919" y="403439"/>
                  </a:cubicBezTo>
                  <a:cubicBezTo>
                    <a:pt x="2406546" y="401812"/>
                    <a:pt x="2407522" y="398557"/>
                    <a:pt x="2407522" y="397255"/>
                  </a:cubicBezTo>
                  <a:cubicBezTo>
                    <a:pt x="2407522" y="395953"/>
                    <a:pt x="2406546" y="393350"/>
                    <a:pt x="2405895" y="392699"/>
                  </a:cubicBezTo>
                  <a:cubicBezTo>
                    <a:pt x="2405244" y="392048"/>
                    <a:pt x="2401339" y="392699"/>
                    <a:pt x="2396457" y="393024"/>
                  </a:cubicBezTo>
                  <a:cubicBezTo>
                    <a:pt x="2391575" y="393350"/>
                    <a:pt x="2395807" y="387492"/>
                    <a:pt x="2394504" y="386841"/>
                  </a:cubicBezTo>
                  <a:cubicBezTo>
                    <a:pt x="2393203" y="386190"/>
                    <a:pt x="2389622" y="390095"/>
                    <a:pt x="2388321" y="391397"/>
                  </a:cubicBezTo>
                  <a:cubicBezTo>
                    <a:pt x="2387019" y="392699"/>
                    <a:pt x="2384416" y="392048"/>
                    <a:pt x="2382463" y="392048"/>
                  </a:cubicBezTo>
                  <a:cubicBezTo>
                    <a:pt x="2380510" y="392048"/>
                    <a:pt x="2382463" y="381633"/>
                    <a:pt x="2381812" y="380657"/>
                  </a:cubicBezTo>
                  <a:cubicBezTo>
                    <a:pt x="2381161" y="379681"/>
                    <a:pt x="2373350" y="379030"/>
                    <a:pt x="2370421" y="377077"/>
                  </a:cubicBezTo>
                  <a:cubicBezTo>
                    <a:pt x="2367817" y="375124"/>
                    <a:pt x="2367166" y="371870"/>
                    <a:pt x="2368794" y="370893"/>
                  </a:cubicBezTo>
                  <a:cubicBezTo>
                    <a:pt x="2370421" y="370243"/>
                    <a:pt x="2372699" y="371870"/>
                    <a:pt x="2375954" y="373497"/>
                  </a:cubicBezTo>
                  <a:cubicBezTo>
                    <a:pt x="2379534" y="375124"/>
                    <a:pt x="2386368" y="375775"/>
                    <a:pt x="2388646" y="376752"/>
                  </a:cubicBezTo>
                  <a:cubicBezTo>
                    <a:pt x="2390925" y="377728"/>
                    <a:pt x="2390599" y="380332"/>
                    <a:pt x="2391575" y="381308"/>
                  </a:cubicBezTo>
                  <a:cubicBezTo>
                    <a:pt x="2392552" y="382284"/>
                    <a:pt x="2400688" y="381959"/>
                    <a:pt x="2403291" y="382610"/>
                  </a:cubicBezTo>
                  <a:cubicBezTo>
                    <a:pt x="2405570" y="383261"/>
                    <a:pt x="2403943" y="385213"/>
                    <a:pt x="2404594" y="387166"/>
                  </a:cubicBezTo>
                  <a:cubicBezTo>
                    <a:pt x="2405244" y="389119"/>
                    <a:pt x="2406872" y="387166"/>
                    <a:pt x="2407848" y="385864"/>
                  </a:cubicBezTo>
                  <a:cubicBezTo>
                    <a:pt x="2408499" y="384562"/>
                    <a:pt x="2413055" y="371870"/>
                    <a:pt x="2411428" y="369266"/>
                  </a:cubicBezTo>
                  <a:cubicBezTo>
                    <a:pt x="2409475" y="366663"/>
                    <a:pt x="2408499" y="370893"/>
                    <a:pt x="2404594" y="372195"/>
                  </a:cubicBezTo>
                  <a:cubicBezTo>
                    <a:pt x="2400688" y="373497"/>
                    <a:pt x="2403617" y="366012"/>
                    <a:pt x="2401990" y="362432"/>
                  </a:cubicBezTo>
                  <a:cubicBezTo>
                    <a:pt x="2400363" y="358852"/>
                    <a:pt x="2400688" y="357224"/>
                    <a:pt x="2398735" y="355272"/>
                  </a:cubicBezTo>
                  <a:cubicBezTo>
                    <a:pt x="2396782" y="353319"/>
                    <a:pt x="2399386" y="351692"/>
                    <a:pt x="2398085" y="350715"/>
                  </a:cubicBezTo>
                  <a:cubicBezTo>
                    <a:pt x="2396782" y="349739"/>
                    <a:pt x="2390273" y="347786"/>
                    <a:pt x="2389622" y="348763"/>
                  </a:cubicBezTo>
                  <a:cubicBezTo>
                    <a:pt x="2389297" y="350064"/>
                    <a:pt x="2389297" y="350390"/>
                    <a:pt x="2390925" y="352343"/>
                  </a:cubicBezTo>
                  <a:cubicBezTo>
                    <a:pt x="2392552" y="354621"/>
                    <a:pt x="2395481" y="355597"/>
                    <a:pt x="2395481" y="357550"/>
                  </a:cubicBezTo>
                  <a:cubicBezTo>
                    <a:pt x="2395481" y="359503"/>
                    <a:pt x="2392877" y="356248"/>
                    <a:pt x="2391250" y="356573"/>
                  </a:cubicBezTo>
                  <a:cubicBezTo>
                    <a:pt x="2389622" y="356573"/>
                    <a:pt x="2387670" y="360479"/>
                    <a:pt x="2385066" y="360804"/>
                  </a:cubicBezTo>
                  <a:cubicBezTo>
                    <a:pt x="2382463" y="361130"/>
                    <a:pt x="2384416" y="358852"/>
                    <a:pt x="2383764" y="357224"/>
                  </a:cubicBezTo>
                  <a:cubicBezTo>
                    <a:pt x="2383439" y="355272"/>
                    <a:pt x="2381161" y="347786"/>
                    <a:pt x="2380835" y="347135"/>
                  </a:cubicBezTo>
                  <a:cubicBezTo>
                    <a:pt x="2380510" y="346484"/>
                    <a:pt x="2377907" y="344532"/>
                    <a:pt x="2376279" y="343881"/>
                  </a:cubicBezTo>
                  <a:cubicBezTo>
                    <a:pt x="2374652" y="343230"/>
                    <a:pt x="2369770" y="338348"/>
                    <a:pt x="2367491" y="336721"/>
                  </a:cubicBezTo>
                  <a:cubicBezTo>
                    <a:pt x="2365213" y="334768"/>
                    <a:pt x="2353498" y="330863"/>
                    <a:pt x="2348941" y="329561"/>
                  </a:cubicBezTo>
                  <a:cubicBezTo>
                    <a:pt x="2344385" y="327934"/>
                    <a:pt x="2347639" y="325330"/>
                    <a:pt x="2345686" y="324028"/>
                  </a:cubicBezTo>
                  <a:cubicBezTo>
                    <a:pt x="2343734" y="323052"/>
                    <a:pt x="2338852" y="324679"/>
                    <a:pt x="2336899" y="324354"/>
                  </a:cubicBezTo>
                  <a:cubicBezTo>
                    <a:pt x="2334946" y="324354"/>
                    <a:pt x="2335598" y="322075"/>
                    <a:pt x="2335272" y="320774"/>
                  </a:cubicBezTo>
                  <a:cubicBezTo>
                    <a:pt x="2334621" y="319472"/>
                    <a:pt x="2322905" y="319146"/>
                    <a:pt x="2318999" y="320123"/>
                  </a:cubicBezTo>
                  <a:cubicBezTo>
                    <a:pt x="2315094" y="321099"/>
                    <a:pt x="2310863" y="322726"/>
                    <a:pt x="2304028" y="324028"/>
                  </a:cubicBezTo>
                  <a:cubicBezTo>
                    <a:pt x="2297194" y="325005"/>
                    <a:pt x="2288732" y="320448"/>
                    <a:pt x="2286454" y="320448"/>
                  </a:cubicBezTo>
                  <a:cubicBezTo>
                    <a:pt x="2284176" y="320448"/>
                    <a:pt x="2272459" y="320774"/>
                    <a:pt x="2262045" y="322075"/>
                  </a:cubicBezTo>
                  <a:cubicBezTo>
                    <a:pt x="2251305" y="323703"/>
                    <a:pt x="2250003" y="319146"/>
                    <a:pt x="2246098" y="321750"/>
                  </a:cubicBezTo>
                  <a:cubicBezTo>
                    <a:pt x="2242192" y="324028"/>
                    <a:pt x="2245446" y="324679"/>
                    <a:pt x="2246749" y="326957"/>
                  </a:cubicBezTo>
                  <a:cubicBezTo>
                    <a:pt x="2248376" y="329235"/>
                    <a:pt x="2246098" y="330863"/>
                    <a:pt x="2240890" y="334443"/>
                  </a:cubicBezTo>
                  <a:cubicBezTo>
                    <a:pt x="2235683" y="338348"/>
                    <a:pt x="2234707" y="334768"/>
                    <a:pt x="2228523" y="333141"/>
                  </a:cubicBezTo>
                  <a:cubicBezTo>
                    <a:pt x="2222665" y="331514"/>
                    <a:pt x="2222014" y="334117"/>
                    <a:pt x="2218109" y="336395"/>
                  </a:cubicBezTo>
                  <a:cubicBezTo>
                    <a:pt x="2214203" y="338674"/>
                    <a:pt x="2213553" y="338023"/>
                    <a:pt x="2209322" y="335745"/>
                  </a:cubicBezTo>
                  <a:cubicBezTo>
                    <a:pt x="2205091" y="333466"/>
                    <a:pt x="2203138" y="335094"/>
                    <a:pt x="2200535" y="334117"/>
                  </a:cubicBezTo>
                  <a:cubicBezTo>
                    <a:pt x="2197931" y="333141"/>
                    <a:pt x="2204114" y="331188"/>
                    <a:pt x="2206067" y="329561"/>
                  </a:cubicBezTo>
                  <a:cubicBezTo>
                    <a:pt x="2208019" y="327934"/>
                    <a:pt x="2221689" y="318170"/>
                    <a:pt x="2227222" y="315241"/>
                  </a:cubicBezTo>
                  <a:cubicBezTo>
                    <a:pt x="2232754" y="312312"/>
                    <a:pt x="2232103" y="311986"/>
                    <a:pt x="2230801" y="309057"/>
                  </a:cubicBezTo>
                  <a:cubicBezTo>
                    <a:pt x="2229500" y="306128"/>
                    <a:pt x="2224618" y="306779"/>
                    <a:pt x="2221689" y="304826"/>
                  </a:cubicBezTo>
                  <a:cubicBezTo>
                    <a:pt x="2218759" y="302874"/>
                    <a:pt x="2214854" y="302548"/>
                    <a:pt x="2213553" y="302874"/>
                  </a:cubicBezTo>
                  <a:cubicBezTo>
                    <a:pt x="2211925" y="303199"/>
                    <a:pt x="2210623" y="306454"/>
                    <a:pt x="2206067" y="306128"/>
                  </a:cubicBezTo>
                  <a:cubicBezTo>
                    <a:pt x="2201510" y="306128"/>
                    <a:pt x="2199232" y="302223"/>
                    <a:pt x="2195327" y="302223"/>
                  </a:cubicBezTo>
                  <a:cubicBezTo>
                    <a:pt x="2191747" y="302223"/>
                    <a:pt x="2191422" y="304501"/>
                    <a:pt x="2188492" y="306128"/>
                  </a:cubicBezTo>
                  <a:cubicBezTo>
                    <a:pt x="2185563" y="308081"/>
                    <a:pt x="2174823" y="307756"/>
                    <a:pt x="2173196" y="306779"/>
                  </a:cubicBezTo>
                  <a:cubicBezTo>
                    <a:pt x="2171569" y="305477"/>
                    <a:pt x="2178729" y="304176"/>
                    <a:pt x="2181983" y="303199"/>
                  </a:cubicBezTo>
                  <a:cubicBezTo>
                    <a:pt x="2185238" y="302223"/>
                    <a:pt x="2187516" y="296690"/>
                    <a:pt x="2183610" y="297341"/>
                  </a:cubicBezTo>
                  <a:cubicBezTo>
                    <a:pt x="2179705" y="297992"/>
                    <a:pt x="2174498" y="299945"/>
                    <a:pt x="2170918" y="301572"/>
                  </a:cubicBezTo>
                  <a:cubicBezTo>
                    <a:pt x="2167338" y="303199"/>
                    <a:pt x="2163107" y="301572"/>
                    <a:pt x="2155296" y="302548"/>
                  </a:cubicBezTo>
                  <a:cubicBezTo>
                    <a:pt x="2147486" y="303525"/>
                    <a:pt x="2138373" y="302548"/>
                    <a:pt x="2135118" y="301572"/>
                  </a:cubicBezTo>
                  <a:cubicBezTo>
                    <a:pt x="2131864" y="300596"/>
                    <a:pt x="2140000" y="298643"/>
                    <a:pt x="2144882" y="297016"/>
                  </a:cubicBezTo>
                  <a:cubicBezTo>
                    <a:pt x="2149764" y="295388"/>
                    <a:pt x="2161805" y="293761"/>
                    <a:pt x="2166687" y="293761"/>
                  </a:cubicBezTo>
                  <a:cubicBezTo>
                    <a:pt x="2171895" y="293761"/>
                    <a:pt x="2179705" y="286601"/>
                    <a:pt x="2182635" y="284974"/>
                  </a:cubicBezTo>
                  <a:cubicBezTo>
                    <a:pt x="2185563" y="283347"/>
                    <a:pt x="2196304" y="284974"/>
                    <a:pt x="2197605" y="283997"/>
                  </a:cubicBezTo>
                  <a:cubicBezTo>
                    <a:pt x="2198907" y="283021"/>
                    <a:pt x="2192398" y="275536"/>
                    <a:pt x="2182635" y="271956"/>
                  </a:cubicBezTo>
                  <a:cubicBezTo>
                    <a:pt x="2172871" y="268376"/>
                    <a:pt x="2174823" y="271305"/>
                    <a:pt x="2160178" y="267074"/>
                  </a:cubicBezTo>
                  <a:cubicBezTo>
                    <a:pt x="2145532" y="263168"/>
                    <a:pt x="2140651" y="262518"/>
                    <a:pt x="2135118" y="262843"/>
                  </a:cubicBezTo>
                  <a:cubicBezTo>
                    <a:pt x="2129586" y="263168"/>
                    <a:pt x="2127633" y="264470"/>
                    <a:pt x="2116892" y="267725"/>
                  </a:cubicBezTo>
                  <a:cubicBezTo>
                    <a:pt x="2106153" y="271305"/>
                    <a:pt x="2102247" y="270003"/>
                    <a:pt x="2100620" y="271305"/>
                  </a:cubicBezTo>
                  <a:cubicBezTo>
                    <a:pt x="2098993" y="272281"/>
                    <a:pt x="2088904" y="276837"/>
                    <a:pt x="2084999" y="279116"/>
                  </a:cubicBezTo>
                  <a:cubicBezTo>
                    <a:pt x="2081093" y="281394"/>
                    <a:pt x="2072956" y="282696"/>
                    <a:pt x="2072631" y="284974"/>
                  </a:cubicBezTo>
                  <a:cubicBezTo>
                    <a:pt x="2072305" y="287577"/>
                    <a:pt x="2077838" y="285625"/>
                    <a:pt x="2079140" y="287577"/>
                  </a:cubicBezTo>
                  <a:cubicBezTo>
                    <a:pt x="2080442" y="289530"/>
                    <a:pt x="2063518" y="298643"/>
                    <a:pt x="2058637" y="301246"/>
                  </a:cubicBezTo>
                  <a:cubicBezTo>
                    <a:pt x="2054081" y="303850"/>
                    <a:pt x="2050826" y="309057"/>
                    <a:pt x="2049199" y="312637"/>
                  </a:cubicBezTo>
                  <a:cubicBezTo>
                    <a:pt x="2047571" y="316217"/>
                    <a:pt x="2050500" y="317519"/>
                    <a:pt x="2051802" y="319472"/>
                  </a:cubicBezTo>
                  <a:cubicBezTo>
                    <a:pt x="2053104" y="321425"/>
                    <a:pt x="2056684" y="318821"/>
                    <a:pt x="2058311" y="320448"/>
                  </a:cubicBezTo>
                  <a:cubicBezTo>
                    <a:pt x="2059938" y="321750"/>
                    <a:pt x="2055056" y="326957"/>
                    <a:pt x="2053755" y="328910"/>
                  </a:cubicBezTo>
                  <a:cubicBezTo>
                    <a:pt x="2052453" y="331188"/>
                    <a:pt x="2053429" y="332815"/>
                    <a:pt x="2055056" y="333792"/>
                  </a:cubicBezTo>
                  <a:cubicBezTo>
                    <a:pt x="2056684" y="334768"/>
                    <a:pt x="2063518" y="334443"/>
                    <a:pt x="2064820" y="336070"/>
                  </a:cubicBezTo>
                  <a:cubicBezTo>
                    <a:pt x="2066122" y="337697"/>
                    <a:pt x="2079465" y="339975"/>
                    <a:pt x="2083696" y="340952"/>
                  </a:cubicBezTo>
                  <a:cubicBezTo>
                    <a:pt x="2087927" y="341928"/>
                    <a:pt x="2086951" y="342579"/>
                    <a:pt x="2085324" y="344206"/>
                  </a:cubicBezTo>
                  <a:cubicBezTo>
                    <a:pt x="2083696" y="346159"/>
                    <a:pt x="2067749" y="339325"/>
                    <a:pt x="2063193" y="338674"/>
                  </a:cubicBezTo>
                  <a:cubicBezTo>
                    <a:pt x="2058637" y="338023"/>
                    <a:pt x="2056684" y="339975"/>
                    <a:pt x="2052778" y="338999"/>
                  </a:cubicBezTo>
                  <a:cubicBezTo>
                    <a:pt x="2048547" y="338348"/>
                    <a:pt x="2048222" y="335094"/>
                    <a:pt x="2045618" y="335094"/>
                  </a:cubicBezTo>
                  <a:cubicBezTo>
                    <a:pt x="2043015" y="335094"/>
                    <a:pt x="2035855" y="336395"/>
                    <a:pt x="2030973" y="337046"/>
                  </a:cubicBezTo>
                  <a:cubicBezTo>
                    <a:pt x="2026091" y="337697"/>
                    <a:pt x="2016653" y="337046"/>
                    <a:pt x="2011446" y="337372"/>
                  </a:cubicBezTo>
                  <a:cubicBezTo>
                    <a:pt x="2006238" y="337372"/>
                    <a:pt x="1995173" y="334117"/>
                    <a:pt x="1992244" y="335745"/>
                  </a:cubicBezTo>
                  <a:cubicBezTo>
                    <a:pt x="1989315" y="337372"/>
                    <a:pt x="1994847" y="341928"/>
                    <a:pt x="1996150" y="344857"/>
                  </a:cubicBezTo>
                  <a:cubicBezTo>
                    <a:pt x="1997777" y="347786"/>
                    <a:pt x="2009168" y="347461"/>
                    <a:pt x="2012422" y="348763"/>
                  </a:cubicBezTo>
                  <a:cubicBezTo>
                    <a:pt x="2015677" y="350064"/>
                    <a:pt x="2020559" y="357875"/>
                    <a:pt x="2017629" y="361455"/>
                  </a:cubicBezTo>
                  <a:cubicBezTo>
                    <a:pt x="2014700" y="365035"/>
                    <a:pt x="2007866" y="358526"/>
                    <a:pt x="2003310" y="356573"/>
                  </a:cubicBezTo>
                  <a:cubicBezTo>
                    <a:pt x="1998753" y="354621"/>
                    <a:pt x="1992244" y="351366"/>
                    <a:pt x="1988990" y="350390"/>
                  </a:cubicBezTo>
                  <a:cubicBezTo>
                    <a:pt x="1985735" y="349414"/>
                    <a:pt x="1984433" y="351366"/>
                    <a:pt x="1976297" y="354295"/>
                  </a:cubicBezTo>
                  <a:cubicBezTo>
                    <a:pt x="1967835" y="357224"/>
                    <a:pt x="1962954" y="357875"/>
                    <a:pt x="1959373" y="359828"/>
                  </a:cubicBezTo>
                  <a:cubicBezTo>
                    <a:pt x="1956119" y="361781"/>
                    <a:pt x="1950260" y="364384"/>
                    <a:pt x="1947982" y="366988"/>
                  </a:cubicBezTo>
                  <a:cubicBezTo>
                    <a:pt x="1945704" y="369592"/>
                    <a:pt x="1947982" y="361455"/>
                    <a:pt x="1945379" y="361455"/>
                  </a:cubicBezTo>
                  <a:cubicBezTo>
                    <a:pt x="1943101" y="361455"/>
                    <a:pt x="1940172" y="365035"/>
                    <a:pt x="1936266" y="367639"/>
                  </a:cubicBezTo>
                  <a:cubicBezTo>
                    <a:pt x="1932361" y="370243"/>
                    <a:pt x="1929432" y="371544"/>
                    <a:pt x="1923899" y="373823"/>
                  </a:cubicBezTo>
                  <a:cubicBezTo>
                    <a:pt x="1918366" y="376101"/>
                    <a:pt x="1926828" y="361455"/>
                    <a:pt x="1922272" y="363734"/>
                  </a:cubicBezTo>
                  <a:cubicBezTo>
                    <a:pt x="1917715" y="366012"/>
                    <a:pt x="1905999" y="372521"/>
                    <a:pt x="1903070" y="373497"/>
                  </a:cubicBezTo>
                  <a:cubicBezTo>
                    <a:pt x="1900466" y="374473"/>
                    <a:pt x="1898514" y="373823"/>
                    <a:pt x="1897211" y="372195"/>
                  </a:cubicBezTo>
                  <a:cubicBezTo>
                    <a:pt x="1895910" y="370568"/>
                    <a:pt x="1905023" y="366012"/>
                    <a:pt x="1904046" y="365361"/>
                  </a:cubicBezTo>
                  <a:cubicBezTo>
                    <a:pt x="1902745" y="364710"/>
                    <a:pt x="1896886" y="365361"/>
                    <a:pt x="1889075" y="365361"/>
                  </a:cubicBezTo>
                  <a:cubicBezTo>
                    <a:pt x="1881265" y="365686"/>
                    <a:pt x="1870524" y="362432"/>
                    <a:pt x="1864341" y="362757"/>
                  </a:cubicBezTo>
                  <a:cubicBezTo>
                    <a:pt x="1858157" y="363083"/>
                    <a:pt x="1849696" y="358201"/>
                    <a:pt x="1843837" y="358201"/>
                  </a:cubicBezTo>
                  <a:cubicBezTo>
                    <a:pt x="1837979" y="358201"/>
                    <a:pt x="1831145" y="358526"/>
                    <a:pt x="1827891" y="359828"/>
                  </a:cubicBezTo>
                  <a:cubicBezTo>
                    <a:pt x="1824636" y="361130"/>
                    <a:pt x="1822357" y="363083"/>
                    <a:pt x="1823009" y="366337"/>
                  </a:cubicBezTo>
                  <a:cubicBezTo>
                    <a:pt x="1823659" y="369592"/>
                    <a:pt x="1829843" y="367313"/>
                    <a:pt x="1837003" y="367964"/>
                  </a:cubicBezTo>
                  <a:cubicBezTo>
                    <a:pt x="1843837" y="368290"/>
                    <a:pt x="1858157" y="367313"/>
                    <a:pt x="1859134" y="368615"/>
                  </a:cubicBezTo>
                  <a:cubicBezTo>
                    <a:pt x="1860110" y="369917"/>
                    <a:pt x="1840909" y="371870"/>
                    <a:pt x="1826914" y="374799"/>
                  </a:cubicBezTo>
                  <a:cubicBezTo>
                    <a:pt x="1812919" y="377728"/>
                    <a:pt x="1808363" y="375450"/>
                    <a:pt x="1796321" y="380006"/>
                  </a:cubicBezTo>
                  <a:cubicBezTo>
                    <a:pt x="1784279" y="384562"/>
                    <a:pt x="1755965" y="386190"/>
                    <a:pt x="1749456" y="388793"/>
                  </a:cubicBezTo>
                  <a:cubicBezTo>
                    <a:pt x="1742947" y="391397"/>
                    <a:pt x="1726674" y="392699"/>
                    <a:pt x="1719839" y="394001"/>
                  </a:cubicBezTo>
                  <a:cubicBezTo>
                    <a:pt x="1713005" y="395302"/>
                    <a:pt x="1707473" y="399533"/>
                    <a:pt x="1702916" y="404090"/>
                  </a:cubicBezTo>
                  <a:cubicBezTo>
                    <a:pt x="1698360" y="408646"/>
                    <a:pt x="1686643" y="414504"/>
                    <a:pt x="1684040" y="416131"/>
                  </a:cubicBezTo>
                  <a:cubicBezTo>
                    <a:pt x="1681762" y="417759"/>
                    <a:pt x="1679809" y="416131"/>
                    <a:pt x="1677530" y="415155"/>
                  </a:cubicBezTo>
                  <a:cubicBezTo>
                    <a:pt x="1675252" y="414179"/>
                    <a:pt x="1667442" y="414179"/>
                    <a:pt x="1663211" y="414179"/>
                  </a:cubicBezTo>
                  <a:cubicBezTo>
                    <a:pt x="1658980" y="414179"/>
                    <a:pt x="1658003" y="415481"/>
                    <a:pt x="1657353" y="417759"/>
                  </a:cubicBezTo>
                  <a:cubicBezTo>
                    <a:pt x="1656702" y="420037"/>
                    <a:pt x="1662885" y="418410"/>
                    <a:pt x="1665489" y="418410"/>
                  </a:cubicBezTo>
                  <a:cubicBezTo>
                    <a:pt x="1668093" y="418410"/>
                    <a:pt x="1671347" y="419061"/>
                    <a:pt x="1672324" y="420688"/>
                  </a:cubicBezTo>
                  <a:cubicBezTo>
                    <a:pt x="1673300" y="422315"/>
                    <a:pt x="1667767" y="421990"/>
                    <a:pt x="1666140" y="423291"/>
                  </a:cubicBezTo>
                  <a:cubicBezTo>
                    <a:pt x="1664512" y="424593"/>
                    <a:pt x="1668418" y="424919"/>
                    <a:pt x="1669069" y="426871"/>
                  </a:cubicBezTo>
                  <a:cubicBezTo>
                    <a:pt x="1669720" y="428824"/>
                    <a:pt x="1666140" y="429800"/>
                    <a:pt x="1660607" y="432730"/>
                  </a:cubicBezTo>
                  <a:cubicBezTo>
                    <a:pt x="1655075" y="435333"/>
                    <a:pt x="1654424" y="437611"/>
                    <a:pt x="1653773" y="439890"/>
                  </a:cubicBezTo>
                  <a:cubicBezTo>
                    <a:pt x="1653121" y="442168"/>
                    <a:pt x="1658003" y="443470"/>
                    <a:pt x="1658003" y="445097"/>
                  </a:cubicBezTo>
                  <a:cubicBezTo>
                    <a:pt x="1658003" y="446724"/>
                    <a:pt x="1654749" y="444771"/>
                    <a:pt x="1653121" y="444771"/>
                  </a:cubicBezTo>
                  <a:cubicBezTo>
                    <a:pt x="1651494" y="444771"/>
                    <a:pt x="1651820" y="445748"/>
                    <a:pt x="1651820" y="447375"/>
                  </a:cubicBezTo>
                  <a:cubicBezTo>
                    <a:pt x="1651820" y="448677"/>
                    <a:pt x="1649867" y="448677"/>
                    <a:pt x="1648565" y="450304"/>
                  </a:cubicBezTo>
                  <a:cubicBezTo>
                    <a:pt x="1647264" y="451931"/>
                    <a:pt x="1652796" y="452582"/>
                    <a:pt x="1654424" y="452582"/>
                  </a:cubicBezTo>
                  <a:cubicBezTo>
                    <a:pt x="1656051" y="452582"/>
                    <a:pt x="1661258" y="451606"/>
                    <a:pt x="1660282" y="455186"/>
                  </a:cubicBezTo>
                  <a:cubicBezTo>
                    <a:pt x="1659306" y="458766"/>
                    <a:pt x="1658980" y="461369"/>
                    <a:pt x="1657678" y="463322"/>
                  </a:cubicBezTo>
                  <a:cubicBezTo>
                    <a:pt x="1656376" y="465275"/>
                    <a:pt x="1651494" y="462346"/>
                    <a:pt x="1650193" y="461369"/>
                  </a:cubicBezTo>
                  <a:cubicBezTo>
                    <a:pt x="1648891" y="460719"/>
                    <a:pt x="1652796" y="458766"/>
                    <a:pt x="1653121" y="457139"/>
                  </a:cubicBezTo>
                  <a:cubicBezTo>
                    <a:pt x="1653447" y="455511"/>
                    <a:pt x="1647915" y="456813"/>
                    <a:pt x="1644334" y="456162"/>
                  </a:cubicBezTo>
                  <a:cubicBezTo>
                    <a:pt x="1640429" y="455511"/>
                    <a:pt x="1637175" y="454860"/>
                    <a:pt x="1633920" y="455186"/>
                  </a:cubicBezTo>
                  <a:cubicBezTo>
                    <a:pt x="1630666" y="455511"/>
                    <a:pt x="1630015" y="456813"/>
                    <a:pt x="1628388" y="458766"/>
                  </a:cubicBezTo>
                  <a:cubicBezTo>
                    <a:pt x="1627085" y="460719"/>
                    <a:pt x="1629689" y="461695"/>
                    <a:pt x="1630666" y="462997"/>
                  </a:cubicBezTo>
                  <a:cubicBezTo>
                    <a:pt x="1631316" y="464299"/>
                    <a:pt x="1633594" y="463973"/>
                    <a:pt x="1636849" y="464299"/>
                  </a:cubicBezTo>
                  <a:cubicBezTo>
                    <a:pt x="1640429" y="464299"/>
                    <a:pt x="1648565" y="465275"/>
                    <a:pt x="1651494" y="466902"/>
                  </a:cubicBezTo>
                  <a:cubicBezTo>
                    <a:pt x="1654424" y="468529"/>
                    <a:pt x="1652146" y="471458"/>
                    <a:pt x="1655075" y="472109"/>
                  </a:cubicBezTo>
                  <a:cubicBezTo>
                    <a:pt x="1657678" y="472760"/>
                    <a:pt x="1667116" y="473086"/>
                    <a:pt x="1666465" y="476015"/>
                  </a:cubicBezTo>
                  <a:cubicBezTo>
                    <a:pt x="1665815" y="478944"/>
                    <a:pt x="1660282" y="476015"/>
                    <a:pt x="1658003" y="477642"/>
                  </a:cubicBezTo>
                  <a:cubicBezTo>
                    <a:pt x="1655725" y="479269"/>
                    <a:pt x="1662885" y="481873"/>
                    <a:pt x="1663537" y="484802"/>
                  </a:cubicBezTo>
                  <a:cubicBezTo>
                    <a:pt x="1664187" y="487731"/>
                    <a:pt x="1652471" y="487731"/>
                    <a:pt x="1636524" y="486755"/>
                  </a:cubicBezTo>
                  <a:cubicBezTo>
                    <a:pt x="1620251" y="486104"/>
                    <a:pt x="1616020" y="485778"/>
                    <a:pt x="1600724" y="488382"/>
                  </a:cubicBezTo>
                  <a:cubicBezTo>
                    <a:pt x="1585428" y="490986"/>
                    <a:pt x="1565249" y="493264"/>
                    <a:pt x="1563297" y="494240"/>
                  </a:cubicBezTo>
                  <a:cubicBezTo>
                    <a:pt x="1561344" y="495217"/>
                    <a:pt x="1540189" y="495542"/>
                    <a:pt x="1530101" y="495867"/>
                  </a:cubicBezTo>
                  <a:cubicBezTo>
                    <a:pt x="1520011" y="496193"/>
                    <a:pt x="1518384" y="496844"/>
                    <a:pt x="1513828" y="497495"/>
                  </a:cubicBezTo>
                  <a:cubicBezTo>
                    <a:pt x="1509271" y="498146"/>
                    <a:pt x="1498531" y="499773"/>
                    <a:pt x="1492999" y="499773"/>
                  </a:cubicBezTo>
                  <a:cubicBezTo>
                    <a:pt x="1487466" y="499773"/>
                    <a:pt x="1481608" y="497495"/>
                    <a:pt x="1479656" y="498146"/>
                  </a:cubicBezTo>
                  <a:cubicBezTo>
                    <a:pt x="1477702" y="498797"/>
                    <a:pt x="1476401" y="500749"/>
                    <a:pt x="1476401" y="503353"/>
                  </a:cubicBezTo>
                  <a:cubicBezTo>
                    <a:pt x="1476401" y="505957"/>
                    <a:pt x="1479004" y="503678"/>
                    <a:pt x="1480631" y="504980"/>
                  </a:cubicBezTo>
                  <a:cubicBezTo>
                    <a:pt x="1482259" y="506282"/>
                    <a:pt x="1479656" y="506933"/>
                    <a:pt x="1477377" y="507909"/>
                  </a:cubicBezTo>
                  <a:cubicBezTo>
                    <a:pt x="1475099" y="509211"/>
                    <a:pt x="1472495" y="511164"/>
                    <a:pt x="1470543" y="513767"/>
                  </a:cubicBezTo>
                  <a:cubicBezTo>
                    <a:pt x="1468590" y="516046"/>
                    <a:pt x="1475099" y="515720"/>
                    <a:pt x="1475424" y="517022"/>
                  </a:cubicBezTo>
                  <a:cubicBezTo>
                    <a:pt x="1475749" y="518324"/>
                    <a:pt x="1471519" y="519626"/>
                    <a:pt x="1469892" y="521578"/>
                  </a:cubicBezTo>
                  <a:cubicBezTo>
                    <a:pt x="1468265" y="523531"/>
                    <a:pt x="1476075" y="522229"/>
                    <a:pt x="1477052" y="522880"/>
                  </a:cubicBezTo>
                  <a:cubicBezTo>
                    <a:pt x="1478353" y="523531"/>
                    <a:pt x="1475749" y="524507"/>
                    <a:pt x="1474448" y="526460"/>
                  </a:cubicBezTo>
                  <a:cubicBezTo>
                    <a:pt x="1473471" y="528413"/>
                    <a:pt x="1476726" y="527436"/>
                    <a:pt x="1478353" y="527436"/>
                  </a:cubicBezTo>
                  <a:cubicBezTo>
                    <a:pt x="1479980" y="527436"/>
                    <a:pt x="1483235" y="528738"/>
                    <a:pt x="1484862" y="530691"/>
                  </a:cubicBezTo>
                  <a:cubicBezTo>
                    <a:pt x="1486490" y="532644"/>
                    <a:pt x="1485513" y="534596"/>
                    <a:pt x="1485839" y="539153"/>
                  </a:cubicBezTo>
                  <a:cubicBezTo>
                    <a:pt x="1485839" y="543709"/>
                    <a:pt x="1480957" y="544685"/>
                    <a:pt x="1480306" y="546313"/>
                  </a:cubicBezTo>
                  <a:cubicBezTo>
                    <a:pt x="1479656" y="547940"/>
                    <a:pt x="1483886" y="549242"/>
                    <a:pt x="1486815" y="551195"/>
                  </a:cubicBezTo>
                  <a:cubicBezTo>
                    <a:pt x="1489744" y="553473"/>
                    <a:pt x="1485513" y="552496"/>
                    <a:pt x="1482910" y="556402"/>
                  </a:cubicBezTo>
                  <a:cubicBezTo>
                    <a:pt x="1480306" y="560307"/>
                    <a:pt x="1488768" y="561284"/>
                    <a:pt x="1490395" y="562585"/>
                  </a:cubicBezTo>
                  <a:cubicBezTo>
                    <a:pt x="1492022" y="563887"/>
                    <a:pt x="1497230" y="563887"/>
                    <a:pt x="1503088" y="565189"/>
                  </a:cubicBezTo>
                  <a:cubicBezTo>
                    <a:pt x="1508621" y="566816"/>
                    <a:pt x="1520011" y="567142"/>
                    <a:pt x="1522940" y="568118"/>
                  </a:cubicBezTo>
                  <a:cubicBezTo>
                    <a:pt x="1525870" y="569094"/>
                    <a:pt x="1524893" y="575604"/>
                    <a:pt x="1525219" y="578858"/>
                  </a:cubicBezTo>
                  <a:cubicBezTo>
                    <a:pt x="1525219" y="582113"/>
                    <a:pt x="1529775" y="585693"/>
                    <a:pt x="1534331" y="588947"/>
                  </a:cubicBezTo>
                  <a:cubicBezTo>
                    <a:pt x="1538888" y="592202"/>
                    <a:pt x="1541166" y="591876"/>
                    <a:pt x="1538888" y="596758"/>
                  </a:cubicBezTo>
                  <a:cubicBezTo>
                    <a:pt x="1536610" y="601640"/>
                    <a:pt x="1521964" y="599362"/>
                    <a:pt x="1514804" y="600338"/>
                  </a:cubicBezTo>
                  <a:cubicBezTo>
                    <a:pt x="1507970" y="601314"/>
                    <a:pt x="1508295" y="598711"/>
                    <a:pt x="1503739" y="595456"/>
                  </a:cubicBezTo>
                  <a:cubicBezTo>
                    <a:pt x="1499183" y="591876"/>
                    <a:pt x="1491046" y="585042"/>
                    <a:pt x="1488117" y="581462"/>
                  </a:cubicBezTo>
                  <a:cubicBezTo>
                    <a:pt x="1484862" y="577882"/>
                    <a:pt x="1480957" y="577556"/>
                    <a:pt x="1474774" y="575929"/>
                  </a:cubicBezTo>
                  <a:cubicBezTo>
                    <a:pt x="1468590" y="574302"/>
                    <a:pt x="1456222" y="573000"/>
                    <a:pt x="1443204" y="570396"/>
                  </a:cubicBezTo>
                  <a:cubicBezTo>
                    <a:pt x="1430186" y="567467"/>
                    <a:pt x="1428559" y="564864"/>
                    <a:pt x="1421725" y="564864"/>
                  </a:cubicBezTo>
                  <a:cubicBezTo>
                    <a:pt x="1414890" y="564864"/>
                    <a:pt x="1418795" y="565515"/>
                    <a:pt x="1411635" y="568769"/>
                  </a:cubicBezTo>
                  <a:cubicBezTo>
                    <a:pt x="1404475" y="572024"/>
                    <a:pt x="1392108" y="571373"/>
                    <a:pt x="1389504" y="573651"/>
                  </a:cubicBezTo>
                  <a:cubicBezTo>
                    <a:pt x="1387226" y="575929"/>
                    <a:pt x="1388529" y="578207"/>
                    <a:pt x="1388203" y="581462"/>
                  </a:cubicBezTo>
                  <a:cubicBezTo>
                    <a:pt x="1387877" y="585042"/>
                    <a:pt x="1395038" y="579834"/>
                    <a:pt x="1397316" y="579184"/>
                  </a:cubicBezTo>
                  <a:cubicBezTo>
                    <a:pt x="1399919" y="578533"/>
                    <a:pt x="1404475" y="579184"/>
                    <a:pt x="1407079" y="580811"/>
                  </a:cubicBezTo>
                  <a:cubicBezTo>
                    <a:pt x="1409357" y="582438"/>
                    <a:pt x="1409683" y="587645"/>
                    <a:pt x="1409357" y="591551"/>
                  </a:cubicBezTo>
                  <a:cubicBezTo>
                    <a:pt x="1409032" y="595456"/>
                    <a:pt x="1396013" y="593178"/>
                    <a:pt x="1391457" y="591876"/>
                  </a:cubicBezTo>
                  <a:cubicBezTo>
                    <a:pt x="1386901" y="590574"/>
                    <a:pt x="1383647" y="586344"/>
                    <a:pt x="1380392" y="584065"/>
                  </a:cubicBezTo>
                  <a:cubicBezTo>
                    <a:pt x="1377138" y="581787"/>
                    <a:pt x="1377463" y="584391"/>
                    <a:pt x="1369652" y="586669"/>
                  </a:cubicBezTo>
                  <a:cubicBezTo>
                    <a:pt x="1361841" y="588947"/>
                    <a:pt x="1355983" y="586018"/>
                    <a:pt x="1351752" y="589598"/>
                  </a:cubicBezTo>
                  <a:cubicBezTo>
                    <a:pt x="1347195" y="592853"/>
                    <a:pt x="1352729" y="593829"/>
                    <a:pt x="1354681" y="597734"/>
                  </a:cubicBezTo>
                  <a:cubicBezTo>
                    <a:pt x="1356634" y="601640"/>
                    <a:pt x="1355658" y="607498"/>
                    <a:pt x="1361516" y="607823"/>
                  </a:cubicBezTo>
                  <a:cubicBezTo>
                    <a:pt x="1367374" y="608149"/>
                    <a:pt x="1377138" y="613356"/>
                    <a:pt x="1383647" y="617262"/>
                  </a:cubicBezTo>
                  <a:cubicBezTo>
                    <a:pt x="1390156" y="621167"/>
                    <a:pt x="1394061" y="620842"/>
                    <a:pt x="1397316" y="621492"/>
                  </a:cubicBezTo>
                  <a:cubicBezTo>
                    <a:pt x="1400570" y="622143"/>
                    <a:pt x="1404150" y="617262"/>
                    <a:pt x="1407079" y="616936"/>
                  </a:cubicBezTo>
                  <a:cubicBezTo>
                    <a:pt x="1410008" y="616611"/>
                    <a:pt x="1406103" y="619865"/>
                    <a:pt x="1405452" y="623120"/>
                  </a:cubicBezTo>
                  <a:cubicBezTo>
                    <a:pt x="1404801" y="626374"/>
                    <a:pt x="1411635" y="623120"/>
                    <a:pt x="1415541" y="623445"/>
                  </a:cubicBezTo>
                  <a:cubicBezTo>
                    <a:pt x="1419447" y="624096"/>
                    <a:pt x="1414565" y="628652"/>
                    <a:pt x="1414890" y="630931"/>
                  </a:cubicBezTo>
                  <a:cubicBezTo>
                    <a:pt x="1414890" y="633209"/>
                    <a:pt x="1416843" y="631256"/>
                    <a:pt x="1420097" y="631256"/>
                  </a:cubicBezTo>
                  <a:cubicBezTo>
                    <a:pt x="1423026" y="631256"/>
                    <a:pt x="1420422" y="634511"/>
                    <a:pt x="1419447" y="636463"/>
                  </a:cubicBezTo>
                  <a:cubicBezTo>
                    <a:pt x="1418470" y="638416"/>
                    <a:pt x="1421725" y="638091"/>
                    <a:pt x="1424003" y="637765"/>
                  </a:cubicBezTo>
                  <a:cubicBezTo>
                    <a:pt x="1426281" y="637440"/>
                    <a:pt x="1427583" y="636138"/>
                    <a:pt x="1429210" y="635161"/>
                  </a:cubicBezTo>
                  <a:cubicBezTo>
                    <a:pt x="1430838" y="634185"/>
                    <a:pt x="1437672" y="634836"/>
                    <a:pt x="1437997" y="637114"/>
                  </a:cubicBezTo>
                  <a:cubicBezTo>
                    <a:pt x="1437997" y="639392"/>
                    <a:pt x="1435394" y="638741"/>
                    <a:pt x="1431813" y="640043"/>
                  </a:cubicBezTo>
                  <a:cubicBezTo>
                    <a:pt x="1428234" y="641345"/>
                    <a:pt x="1424003" y="641996"/>
                    <a:pt x="1419772" y="642647"/>
                  </a:cubicBezTo>
                  <a:cubicBezTo>
                    <a:pt x="1415541" y="643298"/>
                    <a:pt x="1410334" y="640694"/>
                    <a:pt x="1404475" y="639067"/>
                  </a:cubicBezTo>
                  <a:cubicBezTo>
                    <a:pt x="1398617" y="637440"/>
                    <a:pt x="1404475" y="635487"/>
                    <a:pt x="1404150" y="634185"/>
                  </a:cubicBezTo>
                  <a:cubicBezTo>
                    <a:pt x="1403825" y="632883"/>
                    <a:pt x="1402197" y="629954"/>
                    <a:pt x="1398292" y="628978"/>
                  </a:cubicBezTo>
                  <a:cubicBezTo>
                    <a:pt x="1394386" y="627676"/>
                    <a:pt x="1382020" y="627351"/>
                    <a:pt x="1380392" y="628327"/>
                  </a:cubicBezTo>
                  <a:cubicBezTo>
                    <a:pt x="1378765" y="629303"/>
                    <a:pt x="1376486" y="633860"/>
                    <a:pt x="1374859" y="634511"/>
                  </a:cubicBezTo>
                  <a:cubicBezTo>
                    <a:pt x="1373232" y="635161"/>
                    <a:pt x="1376486" y="627025"/>
                    <a:pt x="1373232" y="627025"/>
                  </a:cubicBezTo>
                  <a:cubicBezTo>
                    <a:pt x="1369977" y="627025"/>
                    <a:pt x="1354356" y="626374"/>
                    <a:pt x="1351752" y="626374"/>
                  </a:cubicBezTo>
                  <a:cubicBezTo>
                    <a:pt x="1349148" y="626374"/>
                    <a:pt x="1331899" y="618889"/>
                    <a:pt x="1330272" y="618238"/>
                  </a:cubicBezTo>
                  <a:cubicBezTo>
                    <a:pt x="1328320" y="617262"/>
                    <a:pt x="1327994" y="614658"/>
                    <a:pt x="1328645" y="613682"/>
                  </a:cubicBezTo>
                  <a:cubicBezTo>
                    <a:pt x="1329295" y="612380"/>
                    <a:pt x="1331899" y="613682"/>
                    <a:pt x="1333202" y="613682"/>
                  </a:cubicBezTo>
                  <a:cubicBezTo>
                    <a:pt x="1334503" y="613356"/>
                    <a:pt x="1335805" y="610102"/>
                    <a:pt x="1335480" y="609451"/>
                  </a:cubicBezTo>
                  <a:cubicBezTo>
                    <a:pt x="1335480" y="608800"/>
                    <a:pt x="1333852" y="607498"/>
                    <a:pt x="1333202" y="606196"/>
                  </a:cubicBezTo>
                  <a:cubicBezTo>
                    <a:pt x="1332225" y="604894"/>
                    <a:pt x="1335805" y="604243"/>
                    <a:pt x="1336781" y="603593"/>
                  </a:cubicBezTo>
                  <a:cubicBezTo>
                    <a:pt x="1337758" y="602942"/>
                    <a:pt x="1332225" y="598060"/>
                    <a:pt x="1329295" y="596433"/>
                  </a:cubicBezTo>
                  <a:cubicBezTo>
                    <a:pt x="1326367" y="594805"/>
                    <a:pt x="1329295" y="590900"/>
                    <a:pt x="1329295" y="589598"/>
                  </a:cubicBezTo>
                  <a:cubicBezTo>
                    <a:pt x="1329295" y="587971"/>
                    <a:pt x="1332225" y="587971"/>
                    <a:pt x="1334503" y="585693"/>
                  </a:cubicBezTo>
                  <a:cubicBezTo>
                    <a:pt x="1336781" y="583089"/>
                    <a:pt x="1336456" y="577882"/>
                    <a:pt x="1336456" y="577231"/>
                  </a:cubicBezTo>
                  <a:cubicBezTo>
                    <a:pt x="1336456" y="576254"/>
                    <a:pt x="1341989" y="572349"/>
                    <a:pt x="1342965" y="571698"/>
                  </a:cubicBezTo>
                  <a:cubicBezTo>
                    <a:pt x="1343941" y="571047"/>
                    <a:pt x="1337432" y="557704"/>
                    <a:pt x="1334829" y="554449"/>
                  </a:cubicBezTo>
                  <a:cubicBezTo>
                    <a:pt x="1332225" y="551195"/>
                    <a:pt x="1324089" y="541756"/>
                    <a:pt x="1321811" y="540780"/>
                  </a:cubicBezTo>
                  <a:cubicBezTo>
                    <a:pt x="1319858" y="539478"/>
                    <a:pt x="1315952" y="540780"/>
                    <a:pt x="1315302" y="543384"/>
                  </a:cubicBezTo>
                  <a:cubicBezTo>
                    <a:pt x="1314976" y="545987"/>
                    <a:pt x="1319858" y="549567"/>
                    <a:pt x="1323112" y="553798"/>
                  </a:cubicBezTo>
                  <a:cubicBezTo>
                    <a:pt x="1326041" y="558029"/>
                    <a:pt x="1324739" y="569094"/>
                    <a:pt x="1324414" y="571698"/>
                  </a:cubicBezTo>
                  <a:cubicBezTo>
                    <a:pt x="1324089" y="574302"/>
                    <a:pt x="1323438" y="577556"/>
                    <a:pt x="1322136" y="579834"/>
                  </a:cubicBezTo>
                  <a:cubicBezTo>
                    <a:pt x="1320834" y="582113"/>
                    <a:pt x="1318230" y="581136"/>
                    <a:pt x="1312698" y="582113"/>
                  </a:cubicBezTo>
                  <a:cubicBezTo>
                    <a:pt x="1307165" y="583414"/>
                    <a:pt x="1302283" y="588296"/>
                    <a:pt x="1294798" y="590249"/>
                  </a:cubicBezTo>
                  <a:cubicBezTo>
                    <a:pt x="1287312" y="592202"/>
                    <a:pt x="1284058" y="591225"/>
                    <a:pt x="1280803" y="594154"/>
                  </a:cubicBezTo>
                  <a:cubicBezTo>
                    <a:pt x="1277549" y="597083"/>
                    <a:pt x="1280477" y="602616"/>
                    <a:pt x="1277874" y="606847"/>
                  </a:cubicBezTo>
                  <a:cubicBezTo>
                    <a:pt x="1275271" y="611078"/>
                    <a:pt x="1268762" y="613031"/>
                    <a:pt x="1267785" y="616611"/>
                  </a:cubicBezTo>
                  <a:cubicBezTo>
                    <a:pt x="1266809" y="620191"/>
                    <a:pt x="1278199" y="622469"/>
                    <a:pt x="1282431" y="625398"/>
                  </a:cubicBezTo>
                  <a:cubicBezTo>
                    <a:pt x="1286662" y="628327"/>
                    <a:pt x="1290567" y="636789"/>
                    <a:pt x="1292194" y="639718"/>
                  </a:cubicBezTo>
                  <a:cubicBezTo>
                    <a:pt x="1293821" y="642321"/>
                    <a:pt x="1292520" y="643949"/>
                    <a:pt x="1293171" y="646552"/>
                  </a:cubicBezTo>
                  <a:cubicBezTo>
                    <a:pt x="1293821" y="649156"/>
                    <a:pt x="1300330" y="651109"/>
                    <a:pt x="1301958" y="653712"/>
                  </a:cubicBezTo>
                  <a:cubicBezTo>
                    <a:pt x="1303585" y="655990"/>
                    <a:pt x="1303585" y="657292"/>
                    <a:pt x="1302934" y="659896"/>
                  </a:cubicBezTo>
                  <a:cubicBezTo>
                    <a:pt x="1302283" y="662174"/>
                    <a:pt x="1298052" y="667056"/>
                    <a:pt x="1297076" y="668683"/>
                  </a:cubicBezTo>
                  <a:cubicBezTo>
                    <a:pt x="1296099" y="670310"/>
                    <a:pt x="1287638" y="678121"/>
                    <a:pt x="1286662" y="681050"/>
                  </a:cubicBezTo>
                  <a:cubicBezTo>
                    <a:pt x="1285359" y="683979"/>
                    <a:pt x="1287963" y="683329"/>
                    <a:pt x="1288289" y="686909"/>
                  </a:cubicBezTo>
                  <a:cubicBezTo>
                    <a:pt x="1288614" y="690163"/>
                    <a:pt x="1282105" y="698299"/>
                    <a:pt x="1281454" y="703181"/>
                  </a:cubicBezTo>
                  <a:cubicBezTo>
                    <a:pt x="1280803" y="707738"/>
                    <a:pt x="1289265" y="712945"/>
                    <a:pt x="1292194" y="715223"/>
                  </a:cubicBezTo>
                  <a:cubicBezTo>
                    <a:pt x="1295123" y="717501"/>
                    <a:pt x="1286987" y="726288"/>
                    <a:pt x="1287312" y="730194"/>
                  </a:cubicBezTo>
                  <a:cubicBezTo>
                    <a:pt x="1287638" y="734099"/>
                    <a:pt x="1288940" y="733123"/>
                    <a:pt x="1291868" y="734425"/>
                  </a:cubicBezTo>
                  <a:cubicBezTo>
                    <a:pt x="1294798" y="735727"/>
                    <a:pt x="1298377" y="731821"/>
                    <a:pt x="1302934" y="730519"/>
                  </a:cubicBezTo>
                  <a:cubicBezTo>
                    <a:pt x="1307490" y="729217"/>
                    <a:pt x="1311396" y="734099"/>
                    <a:pt x="1313349" y="734099"/>
                  </a:cubicBezTo>
                  <a:cubicBezTo>
                    <a:pt x="1315302" y="734099"/>
                    <a:pt x="1322136" y="733774"/>
                    <a:pt x="1325065" y="733123"/>
                  </a:cubicBezTo>
                  <a:cubicBezTo>
                    <a:pt x="1327994" y="732472"/>
                    <a:pt x="1332550" y="727916"/>
                    <a:pt x="1334829" y="726288"/>
                  </a:cubicBezTo>
                  <a:cubicBezTo>
                    <a:pt x="1337107" y="724661"/>
                    <a:pt x="1349148" y="726939"/>
                    <a:pt x="1352403" y="726939"/>
                  </a:cubicBezTo>
                  <a:cubicBezTo>
                    <a:pt x="1355658" y="726939"/>
                    <a:pt x="1363794" y="729217"/>
                    <a:pt x="1369326" y="730845"/>
                  </a:cubicBezTo>
                  <a:cubicBezTo>
                    <a:pt x="1374859" y="732472"/>
                    <a:pt x="1375185" y="735401"/>
                    <a:pt x="1378765" y="738981"/>
                  </a:cubicBezTo>
                  <a:cubicBezTo>
                    <a:pt x="1382345" y="742561"/>
                    <a:pt x="1388203" y="738981"/>
                    <a:pt x="1395038" y="741585"/>
                  </a:cubicBezTo>
                  <a:cubicBezTo>
                    <a:pt x="1401872" y="744188"/>
                    <a:pt x="1401221" y="759485"/>
                    <a:pt x="1401547" y="763390"/>
                  </a:cubicBezTo>
                  <a:cubicBezTo>
                    <a:pt x="1401872" y="767296"/>
                    <a:pt x="1410985" y="771526"/>
                    <a:pt x="1412612" y="775106"/>
                  </a:cubicBezTo>
                  <a:cubicBezTo>
                    <a:pt x="1414239" y="778686"/>
                    <a:pt x="1395688" y="778361"/>
                    <a:pt x="1394712" y="780964"/>
                  </a:cubicBezTo>
                  <a:cubicBezTo>
                    <a:pt x="1393735" y="783568"/>
                    <a:pt x="1390807" y="794634"/>
                    <a:pt x="1389504" y="796261"/>
                  </a:cubicBezTo>
                  <a:cubicBezTo>
                    <a:pt x="1388203" y="797888"/>
                    <a:pt x="1392108" y="799841"/>
                    <a:pt x="1393085" y="799841"/>
                  </a:cubicBezTo>
                  <a:cubicBezTo>
                    <a:pt x="1394061" y="799841"/>
                    <a:pt x="1396013" y="798539"/>
                    <a:pt x="1398292" y="798214"/>
                  </a:cubicBezTo>
                  <a:cubicBezTo>
                    <a:pt x="1400570" y="797888"/>
                    <a:pt x="1400244" y="799515"/>
                    <a:pt x="1402848" y="802119"/>
                  </a:cubicBezTo>
                  <a:cubicBezTo>
                    <a:pt x="1405126" y="804723"/>
                    <a:pt x="1405777" y="802444"/>
                    <a:pt x="1408381" y="802444"/>
                  </a:cubicBezTo>
                  <a:cubicBezTo>
                    <a:pt x="1410985" y="802444"/>
                    <a:pt x="1412286" y="803421"/>
                    <a:pt x="1415866" y="804397"/>
                  </a:cubicBezTo>
                  <a:cubicBezTo>
                    <a:pt x="1419447" y="805373"/>
                    <a:pt x="1418144" y="802444"/>
                    <a:pt x="1419772" y="801794"/>
                  </a:cubicBezTo>
                  <a:cubicBezTo>
                    <a:pt x="1421399" y="801143"/>
                    <a:pt x="1421399" y="803421"/>
                    <a:pt x="1423677" y="805699"/>
                  </a:cubicBezTo>
                  <a:cubicBezTo>
                    <a:pt x="1425956" y="807652"/>
                    <a:pt x="1428234" y="804397"/>
                    <a:pt x="1430186" y="804397"/>
                  </a:cubicBezTo>
                  <a:cubicBezTo>
                    <a:pt x="1432139" y="804397"/>
                    <a:pt x="1437997" y="806350"/>
                    <a:pt x="1436695" y="809604"/>
                  </a:cubicBezTo>
                  <a:cubicBezTo>
                    <a:pt x="1435394" y="812533"/>
                    <a:pt x="1423026" y="809279"/>
                    <a:pt x="1412938" y="809604"/>
                  </a:cubicBezTo>
                  <a:cubicBezTo>
                    <a:pt x="1402848" y="809604"/>
                    <a:pt x="1404150" y="810581"/>
                    <a:pt x="1399268" y="810255"/>
                  </a:cubicBezTo>
                  <a:cubicBezTo>
                    <a:pt x="1394386" y="809930"/>
                    <a:pt x="1396990" y="809279"/>
                    <a:pt x="1396013" y="807977"/>
                  </a:cubicBezTo>
                  <a:cubicBezTo>
                    <a:pt x="1395038" y="806350"/>
                    <a:pt x="1384623" y="801143"/>
                    <a:pt x="1381368" y="797237"/>
                  </a:cubicBezTo>
                  <a:cubicBezTo>
                    <a:pt x="1378113" y="793332"/>
                    <a:pt x="1385599" y="794959"/>
                    <a:pt x="1386576" y="793332"/>
                  </a:cubicBezTo>
                  <a:cubicBezTo>
                    <a:pt x="1387552" y="791705"/>
                    <a:pt x="1386576" y="788775"/>
                    <a:pt x="1385599" y="785195"/>
                  </a:cubicBezTo>
                  <a:cubicBezTo>
                    <a:pt x="1384623" y="781615"/>
                    <a:pt x="1388203" y="779663"/>
                    <a:pt x="1388203" y="777710"/>
                  </a:cubicBezTo>
                  <a:cubicBezTo>
                    <a:pt x="1388203" y="776083"/>
                    <a:pt x="1384623" y="774781"/>
                    <a:pt x="1384298" y="771526"/>
                  </a:cubicBezTo>
                  <a:cubicBezTo>
                    <a:pt x="1383972" y="767946"/>
                    <a:pt x="1390156" y="763065"/>
                    <a:pt x="1386250" y="759810"/>
                  </a:cubicBezTo>
                  <a:cubicBezTo>
                    <a:pt x="1382345" y="756556"/>
                    <a:pt x="1379416" y="756881"/>
                    <a:pt x="1374859" y="751999"/>
                  </a:cubicBezTo>
                  <a:cubicBezTo>
                    <a:pt x="1369977" y="747443"/>
                    <a:pt x="1370954" y="740934"/>
                    <a:pt x="1367699" y="740608"/>
                  </a:cubicBezTo>
                  <a:cubicBezTo>
                    <a:pt x="1364445" y="740283"/>
                    <a:pt x="1352403" y="741259"/>
                    <a:pt x="1344267" y="743212"/>
                  </a:cubicBezTo>
                  <a:cubicBezTo>
                    <a:pt x="1336130" y="745165"/>
                    <a:pt x="1328645" y="747768"/>
                    <a:pt x="1324089" y="749721"/>
                  </a:cubicBezTo>
                  <a:cubicBezTo>
                    <a:pt x="1319532" y="751674"/>
                    <a:pt x="1310745" y="751023"/>
                    <a:pt x="1307490" y="752976"/>
                  </a:cubicBezTo>
                  <a:cubicBezTo>
                    <a:pt x="1304236" y="755254"/>
                    <a:pt x="1307816" y="759485"/>
                    <a:pt x="1307490" y="763390"/>
                  </a:cubicBezTo>
                  <a:cubicBezTo>
                    <a:pt x="1307165" y="767296"/>
                    <a:pt x="1308141" y="765017"/>
                    <a:pt x="1304562" y="769899"/>
                  </a:cubicBezTo>
                  <a:cubicBezTo>
                    <a:pt x="1300981" y="775106"/>
                    <a:pt x="1311071" y="776734"/>
                    <a:pt x="1314976" y="780639"/>
                  </a:cubicBezTo>
                  <a:cubicBezTo>
                    <a:pt x="1318881" y="784544"/>
                    <a:pt x="1317254" y="787148"/>
                    <a:pt x="1317254" y="792355"/>
                  </a:cubicBezTo>
                  <a:cubicBezTo>
                    <a:pt x="1316929" y="797563"/>
                    <a:pt x="1317254" y="798214"/>
                    <a:pt x="1315627" y="802770"/>
                  </a:cubicBezTo>
                  <a:cubicBezTo>
                    <a:pt x="1313999" y="807326"/>
                    <a:pt x="1308793" y="808628"/>
                    <a:pt x="1305212" y="811883"/>
                  </a:cubicBezTo>
                  <a:cubicBezTo>
                    <a:pt x="1301632" y="815137"/>
                    <a:pt x="1296099" y="818066"/>
                    <a:pt x="1292845" y="822623"/>
                  </a:cubicBezTo>
                  <a:cubicBezTo>
                    <a:pt x="1289590" y="827179"/>
                    <a:pt x="1292194" y="831735"/>
                    <a:pt x="1292194" y="834664"/>
                  </a:cubicBezTo>
                  <a:cubicBezTo>
                    <a:pt x="1292194" y="837593"/>
                    <a:pt x="1286336" y="841173"/>
                    <a:pt x="1281780" y="843452"/>
                  </a:cubicBezTo>
                  <a:cubicBezTo>
                    <a:pt x="1277223" y="845730"/>
                    <a:pt x="1265507" y="851588"/>
                    <a:pt x="1259323" y="852890"/>
                  </a:cubicBezTo>
                  <a:cubicBezTo>
                    <a:pt x="1253140" y="854191"/>
                    <a:pt x="1248909" y="854517"/>
                    <a:pt x="1247932" y="858097"/>
                  </a:cubicBezTo>
                  <a:cubicBezTo>
                    <a:pt x="1246631" y="861677"/>
                    <a:pt x="1252163" y="859399"/>
                    <a:pt x="1252489" y="860375"/>
                  </a:cubicBezTo>
                  <a:cubicBezTo>
                    <a:pt x="1253140" y="861351"/>
                    <a:pt x="1251512" y="866233"/>
                    <a:pt x="1248584" y="868837"/>
                  </a:cubicBezTo>
                  <a:cubicBezTo>
                    <a:pt x="1245980" y="871441"/>
                    <a:pt x="1243702" y="871115"/>
                    <a:pt x="1239471" y="871441"/>
                  </a:cubicBezTo>
                  <a:cubicBezTo>
                    <a:pt x="1234914" y="871441"/>
                    <a:pt x="1227103" y="867861"/>
                    <a:pt x="1221571" y="865257"/>
                  </a:cubicBezTo>
                  <a:cubicBezTo>
                    <a:pt x="1216038" y="862653"/>
                    <a:pt x="1210831" y="864281"/>
                    <a:pt x="1203671" y="865908"/>
                  </a:cubicBezTo>
                  <a:cubicBezTo>
                    <a:pt x="1196511" y="867535"/>
                    <a:pt x="1195209" y="866559"/>
                    <a:pt x="1190327" y="865908"/>
                  </a:cubicBezTo>
                  <a:cubicBezTo>
                    <a:pt x="1185445" y="865257"/>
                    <a:pt x="1165593" y="858422"/>
                    <a:pt x="1160060" y="856144"/>
                  </a:cubicBezTo>
                  <a:cubicBezTo>
                    <a:pt x="1154527" y="853866"/>
                    <a:pt x="1159409" y="853866"/>
                    <a:pt x="1157782" y="849961"/>
                  </a:cubicBezTo>
                  <a:cubicBezTo>
                    <a:pt x="1156155" y="846381"/>
                    <a:pt x="1153876" y="846381"/>
                    <a:pt x="1154853" y="843777"/>
                  </a:cubicBezTo>
                  <a:cubicBezTo>
                    <a:pt x="1155829" y="841173"/>
                    <a:pt x="1163315" y="844428"/>
                    <a:pt x="1168197" y="844103"/>
                  </a:cubicBezTo>
                  <a:cubicBezTo>
                    <a:pt x="1173078" y="843777"/>
                    <a:pt x="1178936" y="842801"/>
                    <a:pt x="1183493" y="843452"/>
                  </a:cubicBezTo>
                  <a:cubicBezTo>
                    <a:pt x="1188049" y="843777"/>
                    <a:pt x="1187724" y="848008"/>
                    <a:pt x="1193907" y="850612"/>
                  </a:cubicBezTo>
                  <a:cubicBezTo>
                    <a:pt x="1200091" y="853215"/>
                    <a:pt x="1205298" y="846706"/>
                    <a:pt x="1210831" y="845079"/>
                  </a:cubicBezTo>
                  <a:cubicBezTo>
                    <a:pt x="1216363" y="843452"/>
                    <a:pt x="1231335" y="839221"/>
                    <a:pt x="1234914" y="837919"/>
                  </a:cubicBezTo>
                  <a:cubicBezTo>
                    <a:pt x="1238820" y="836617"/>
                    <a:pt x="1245329" y="830433"/>
                    <a:pt x="1246631" y="827830"/>
                  </a:cubicBezTo>
                  <a:cubicBezTo>
                    <a:pt x="1248258" y="825226"/>
                    <a:pt x="1249559" y="819368"/>
                    <a:pt x="1252489" y="815463"/>
                  </a:cubicBezTo>
                  <a:cubicBezTo>
                    <a:pt x="1255418" y="811557"/>
                    <a:pt x="1261602" y="809930"/>
                    <a:pt x="1265507" y="807652"/>
                  </a:cubicBezTo>
                  <a:cubicBezTo>
                    <a:pt x="1269412" y="805699"/>
                    <a:pt x="1271690" y="803746"/>
                    <a:pt x="1272341" y="802444"/>
                  </a:cubicBezTo>
                  <a:cubicBezTo>
                    <a:pt x="1272667" y="801143"/>
                    <a:pt x="1271365" y="800166"/>
                    <a:pt x="1270714" y="797237"/>
                  </a:cubicBezTo>
                  <a:cubicBezTo>
                    <a:pt x="1270063" y="794308"/>
                    <a:pt x="1273968" y="793657"/>
                    <a:pt x="1274620" y="790077"/>
                  </a:cubicBezTo>
                  <a:cubicBezTo>
                    <a:pt x="1275271" y="786497"/>
                    <a:pt x="1272016" y="786497"/>
                    <a:pt x="1271040" y="783894"/>
                  </a:cubicBezTo>
                  <a:cubicBezTo>
                    <a:pt x="1270389" y="781290"/>
                    <a:pt x="1277874" y="773805"/>
                    <a:pt x="1281129" y="771201"/>
                  </a:cubicBezTo>
                  <a:cubicBezTo>
                    <a:pt x="1284384" y="768597"/>
                    <a:pt x="1285034" y="767296"/>
                    <a:pt x="1285685" y="765343"/>
                  </a:cubicBezTo>
                  <a:cubicBezTo>
                    <a:pt x="1286336" y="763716"/>
                    <a:pt x="1285359" y="762414"/>
                    <a:pt x="1283732" y="759810"/>
                  </a:cubicBezTo>
                  <a:cubicBezTo>
                    <a:pt x="1282105" y="757206"/>
                    <a:pt x="1282105" y="757857"/>
                    <a:pt x="1278525" y="756230"/>
                  </a:cubicBezTo>
                  <a:cubicBezTo>
                    <a:pt x="1274945" y="754277"/>
                    <a:pt x="1262253" y="747768"/>
                    <a:pt x="1259649" y="746141"/>
                  </a:cubicBezTo>
                  <a:cubicBezTo>
                    <a:pt x="1257045" y="744514"/>
                    <a:pt x="1256394" y="742561"/>
                    <a:pt x="1254441" y="739307"/>
                  </a:cubicBezTo>
                  <a:cubicBezTo>
                    <a:pt x="1252814" y="736052"/>
                    <a:pt x="1257045" y="729543"/>
                    <a:pt x="1258347" y="724010"/>
                  </a:cubicBezTo>
                  <a:cubicBezTo>
                    <a:pt x="1259649" y="718478"/>
                    <a:pt x="1257371" y="718803"/>
                    <a:pt x="1256068" y="712619"/>
                  </a:cubicBezTo>
                  <a:cubicBezTo>
                    <a:pt x="1254767" y="706436"/>
                    <a:pt x="1259323" y="697974"/>
                    <a:pt x="1259323" y="696021"/>
                  </a:cubicBezTo>
                  <a:cubicBezTo>
                    <a:pt x="1259323" y="694069"/>
                    <a:pt x="1257371" y="693743"/>
                    <a:pt x="1255418" y="691139"/>
                  </a:cubicBezTo>
                  <a:cubicBezTo>
                    <a:pt x="1253466" y="688536"/>
                    <a:pt x="1257371" y="682027"/>
                    <a:pt x="1257696" y="680399"/>
                  </a:cubicBezTo>
                  <a:cubicBezTo>
                    <a:pt x="1258022" y="678772"/>
                    <a:pt x="1254767" y="677796"/>
                    <a:pt x="1253466" y="674216"/>
                  </a:cubicBezTo>
                  <a:cubicBezTo>
                    <a:pt x="1252163" y="670636"/>
                    <a:pt x="1260625" y="670310"/>
                    <a:pt x="1260625" y="667707"/>
                  </a:cubicBezTo>
                  <a:cubicBezTo>
                    <a:pt x="1260625" y="664778"/>
                    <a:pt x="1261276" y="663476"/>
                    <a:pt x="1260300" y="660547"/>
                  </a:cubicBezTo>
                  <a:cubicBezTo>
                    <a:pt x="1259649" y="657943"/>
                    <a:pt x="1259649" y="657618"/>
                    <a:pt x="1259975" y="654038"/>
                  </a:cubicBezTo>
                  <a:cubicBezTo>
                    <a:pt x="1260300" y="650458"/>
                    <a:pt x="1262903" y="648831"/>
                    <a:pt x="1263554" y="644925"/>
                  </a:cubicBezTo>
                  <a:cubicBezTo>
                    <a:pt x="1264205" y="641020"/>
                    <a:pt x="1259975" y="642647"/>
                    <a:pt x="1257371" y="639392"/>
                  </a:cubicBezTo>
                  <a:cubicBezTo>
                    <a:pt x="1254767" y="636463"/>
                    <a:pt x="1258672" y="631907"/>
                    <a:pt x="1257371" y="631256"/>
                  </a:cubicBezTo>
                  <a:cubicBezTo>
                    <a:pt x="1256068" y="630605"/>
                    <a:pt x="1245654" y="624422"/>
                    <a:pt x="1240122" y="621167"/>
                  </a:cubicBezTo>
                  <a:cubicBezTo>
                    <a:pt x="1234589" y="617912"/>
                    <a:pt x="1235566" y="616936"/>
                    <a:pt x="1233938" y="612705"/>
                  </a:cubicBezTo>
                  <a:cubicBezTo>
                    <a:pt x="1232636" y="608474"/>
                    <a:pt x="1240772" y="609125"/>
                    <a:pt x="1244678" y="605871"/>
                  </a:cubicBezTo>
                  <a:cubicBezTo>
                    <a:pt x="1248584" y="602616"/>
                    <a:pt x="1245980" y="600663"/>
                    <a:pt x="1247281" y="596107"/>
                  </a:cubicBezTo>
                  <a:cubicBezTo>
                    <a:pt x="1248584" y="591551"/>
                    <a:pt x="1251187" y="592202"/>
                    <a:pt x="1253140" y="588947"/>
                  </a:cubicBezTo>
                  <a:cubicBezTo>
                    <a:pt x="1255093" y="585693"/>
                    <a:pt x="1253790" y="585042"/>
                    <a:pt x="1258347" y="579834"/>
                  </a:cubicBezTo>
                  <a:cubicBezTo>
                    <a:pt x="1262578" y="574627"/>
                    <a:pt x="1263880" y="573000"/>
                    <a:pt x="1264205" y="571698"/>
                  </a:cubicBezTo>
                  <a:cubicBezTo>
                    <a:pt x="1264531" y="570396"/>
                    <a:pt x="1264205" y="569745"/>
                    <a:pt x="1263880" y="566491"/>
                  </a:cubicBezTo>
                  <a:cubicBezTo>
                    <a:pt x="1263554" y="563236"/>
                    <a:pt x="1262903" y="557053"/>
                    <a:pt x="1261276" y="552171"/>
                  </a:cubicBezTo>
                  <a:cubicBezTo>
                    <a:pt x="1259975" y="547289"/>
                    <a:pt x="1260625" y="547940"/>
                    <a:pt x="1257696" y="546638"/>
                  </a:cubicBezTo>
                  <a:cubicBezTo>
                    <a:pt x="1254767" y="545336"/>
                    <a:pt x="1247607" y="543058"/>
                    <a:pt x="1242400" y="543384"/>
                  </a:cubicBezTo>
                  <a:cubicBezTo>
                    <a:pt x="1237193" y="543384"/>
                    <a:pt x="1237844" y="545336"/>
                    <a:pt x="1234589" y="544685"/>
                  </a:cubicBezTo>
                  <a:cubicBezTo>
                    <a:pt x="1231335" y="544035"/>
                    <a:pt x="1237844" y="542082"/>
                    <a:pt x="1236541" y="540780"/>
                  </a:cubicBezTo>
                  <a:cubicBezTo>
                    <a:pt x="1235240" y="539478"/>
                    <a:pt x="1231985" y="538176"/>
                    <a:pt x="1226778" y="538176"/>
                  </a:cubicBezTo>
                  <a:cubicBezTo>
                    <a:pt x="1221571" y="538176"/>
                    <a:pt x="1212784" y="538827"/>
                    <a:pt x="1207576" y="538827"/>
                  </a:cubicBezTo>
                  <a:cubicBezTo>
                    <a:pt x="1202694" y="539153"/>
                    <a:pt x="1189676" y="539478"/>
                    <a:pt x="1185120" y="539804"/>
                  </a:cubicBezTo>
                  <a:cubicBezTo>
                    <a:pt x="1180563" y="540129"/>
                    <a:pt x="1175682" y="540780"/>
                    <a:pt x="1172427" y="539478"/>
                  </a:cubicBezTo>
                  <a:cubicBezTo>
                    <a:pt x="1169173" y="538176"/>
                    <a:pt x="1176658" y="533946"/>
                    <a:pt x="1175031" y="533946"/>
                  </a:cubicBezTo>
                  <a:cubicBezTo>
                    <a:pt x="1173404" y="533946"/>
                    <a:pt x="1168522" y="533946"/>
                    <a:pt x="1165267" y="535573"/>
                  </a:cubicBezTo>
                  <a:cubicBezTo>
                    <a:pt x="1162338" y="537200"/>
                    <a:pt x="1157456" y="547289"/>
                    <a:pt x="1155829" y="549893"/>
                  </a:cubicBezTo>
                  <a:cubicBezTo>
                    <a:pt x="1153876" y="552171"/>
                    <a:pt x="1154527" y="552822"/>
                    <a:pt x="1152249" y="559656"/>
                  </a:cubicBezTo>
                  <a:cubicBezTo>
                    <a:pt x="1149971" y="566491"/>
                    <a:pt x="1148018" y="576580"/>
                    <a:pt x="1146717" y="581787"/>
                  </a:cubicBezTo>
                  <a:cubicBezTo>
                    <a:pt x="1145415" y="587320"/>
                    <a:pt x="1140533" y="597409"/>
                    <a:pt x="1137929" y="600989"/>
                  </a:cubicBezTo>
                  <a:cubicBezTo>
                    <a:pt x="1135326" y="604569"/>
                    <a:pt x="1129467" y="607498"/>
                    <a:pt x="1125236" y="610427"/>
                  </a:cubicBezTo>
                  <a:cubicBezTo>
                    <a:pt x="1121331" y="613356"/>
                    <a:pt x="1116449" y="615634"/>
                    <a:pt x="1113846" y="617587"/>
                  </a:cubicBezTo>
                  <a:cubicBezTo>
                    <a:pt x="1111242" y="619540"/>
                    <a:pt x="1098549" y="620842"/>
                    <a:pt x="1096271" y="623771"/>
                  </a:cubicBezTo>
                  <a:cubicBezTo>
                    <a:pt x="1093993" y="626700"/>
                    <a:pt x="1089762" y="631256"/>
                    <a:pt x="1088460" y="632883"/>
                  </a:cubicBezTo>
                  <a:cubicBezTo>
                    <a:pt x="1087484" y="634511"/>
                    <a:pt x="1088786" y="635161"/>
                    <a:pt x="1089437" y="636789"/>
                  </a:cubicBezTo>
                  <a:cubicBezTo>
                    <a:pt x="1090088" y="638091"/>
                    <a:pt x="1096271" y="635161"/>
                    <a:pt x="1095946" y="636463"/>
                  </a:cubicBezTo>
                  <a:cubicBezTo>
                    <a:pt x="1095620" y="637765"/>
                    <a:pt x="1090413" y="642972"/>
                    <a:pt x="1089762" y="644925"/>
                  </a:cubicBezTo>
                  <a:cubicBezTo>
                    <a:pt x="1089111" y="646878"/>
                    <a:pt x="1088786" y="648831"/>
                    <a:pt x="1090738" y="650458"/>
                  </a:cubicBezTo>
                  <a:cubicBezTo>
                    <a:pt x="1092691" y="652085"/>
                    <a:pt x="1101479" y="646878"/>
                    <a:pt x="1102780" y="646878"/>
                  </a:cubicBezTo>
                  <a:cubicBezTo>
                    <a:pt x="1104082" y="646878"/>
                    <a:pt x="1107988" y="647529"/>
                    <a:pt x="1108964" y="650783"/>
                  </a:cubicBezTo>
                  <a:cubicBezTo>
                    <a:pt x="1109940" y="654038"/>
                    <a:pt x="1108638" y="658269"/>
                    <a:pt x="1107011" y="662825"/>
                  </a:cubicBezTo>
                  <a:cubicBezTo>
                    <a:pt x="1105384" y="667381"/>
                    <a:pt x="1102455" y="674867"/>
                    <a:pt x="1102780" y="677796"/>
                  </a:cubicBezTo>
                  <a:cubicBezTo>
                    <a:pt x="1102780" y="680725"/>
                    <a:pt x="1107988" y="682352"/>
                    <a:pt x="1108964" y="683979"/>
                  </a:cubicBezTo>
                  <a:cubicBezTo>
                    <a:pt x="1109940" y="685607"/>
                    <a:pt x="1106360" y="687559"/>
                    <a:pt x="1104082" y="688536"/>
                  </a:cubicBezTo>
                  <a:cubicBezTo>
                    <a:pt x="1101804" y="689187"/>
                    <a:pt x="1100177" y="686258"/>
                    <a:pt x="1099526" y="686258"/>
                  </a:cubicBezTo>
                  <a:cubicBezTo>
                    <a:pt x="1098875" y="686583"/>
                    <a:pt x="1096597" y="686909"/>
                    <a:pt x="1095620" y="689512"/>
                  </a:cubicBezTo>
                  <a:cubicBezTo>
                    <a:pt x="1094970" y="692116"/>
                    <a:pt x="1091390" y="705785"/>
                    <a:pt x="1093668" y="708063"/>
                  </a:cubicBezTo>
                  <a:cubicBezTo>
                    <a:pt x="1095946" y="710341"/>
                    <a:pt x="1097573" y="704808"/>
                    <a:pt x="1100827" y="703832"/>
                  </a:cubicBezTo>
                  <a:cubicBezTo>
                    <a:pt x="1104082" y="702856"/>
                    <a:pt x="1121331" y="712945"/>
                    <a:pt x="1124911" y="712945"/>
                  </a:cubicBezTo>
                  <a:cubicBezTo>
                    <a:pt x="1128817" y="712945"/>
                    <a:pt x="1129467" y="710016"/>
                    <a:pt x="1130118" y="711318"/>
                  </a:cubicBezTo>
                  <a:cubicBezTo>
                    <a:pt x="1130769" y="712945"/>
                    <a:pt x="1128491" y="719128"/>
                    <a:pt x="1128491" y="722708"/>
                  </a:cubicBezTo>
                  <a:cubicBezTo>
                    <a:pt x="1128491" y="726288"/>
                    <a:pt x="1132722" y="727590"/>
                    <a:pt x="1134675" y="728892"/>
                  </a:cubicBezTo>
                  <a:cubicBezTo>
                    <a:pt x="1136627" y="730519"/>
                    <a:pt x="1139556" y="734099"/>
                    <a:pt x="1139556" y="736703"/>
                  </a:cubicBezTo>
                  <a:cubicBezTo>
                    <a:pt x="1139556" y="739307"/>
                    <a:pt x="1145089" y="739632"/>
                    <a:pt x="1146391" y="740934"/>
                  </a:cubicBezTo>
                  <a:cubicBezTo>
                    <a:pt x="1147693" y="741910"/>
                    <a:pt x="1151598" y="740608"/>
                    <a:pt x="1154853" y="739957"/>
                  </a:cubicBezTo>
                  <a:cubicBezTo>
                    <a:pt x="1158108" y="739307"/>
                    <a:pt x="1162013" y="737679"/>
                    <a:pt x="1161687" y="739957"/>
                  </a:cubicBezTo>
                  <a:cubicBezTo>
                    <a:pt x="1161362" y="742236"/>
                    <a:pt x="1157782" y="742236"/>
                    <a:pt x="1154853" y="743537"/>
                  </a:cubicBezTo>
                  <a:cubicBezTo>
                    <a:pt x="1151924" y="744839"/>
                    <a:pt x="1156806" y="745816"/>
                    <a:pt x="1156806" y="747117"/>
                  </a:cubicBezTo>
                  <a:cubicBezTo>
                    <a:pt x="1156806" y="748745"/>
                    <a:pt x="1154202" y="752650"/>
                    <a:pt x="1151924" y="755579"/>
                  </a:cubicBezTo>
                  <a:cubicBezTo>
                    <a:pt x="1149645" y="758508"/>
                    <a:pt x="1146717" y="762088"/>
                    <a:pt x="1144764" y="765017"/>
                  </a:cubicBezTo>
                  <a:cubicBezTo>
                    <a:pt x="1142811" y="767946"/>
                    <a:pt x="1145415" y="768597"/>
                    <a:pt x="1145089" y="771201"/>
                  </a:cubicBezTo>
                  <a:cubicBezTo>
                    <a:pt x="1144438" y="773479"/>
                    <a:pt x="1138906" y="775432"/>
                    <a:pt x="1135977" y="775432"/>
                  </a:cubicBezTo>
                  <a:cubicBezTo>
                    <a:pt x="1133047" y="775432"/>
                    <a:pt x="1132722" y="771526"/>
                    <a:pt x="1129793" y="768597"/>
                  </a:cubicBezTo>
                  <a:cubicBezTo>
                    <a:pt x="1126864" y="765668"/>
                    <a:pt x="1121006" y="762414"/>
                    <a:pt x="1115147" y="757532"/>
                  </a:cubicBezTo>
                  <a:cubicBezTo>
                    <a:pt x="1109615" y="752650"/>
                    <a:pt x="1106035" y="747768"/>
                    <a:pt x="1102455" y="745165"/>
                  </a:cubicBezTo>
                  <a:cubicBezTo>
                    <a:pt x="1098875" y="742561"/>
                    <a:pt x="1090738" y="740934"/>
                    <a:pt x="1081300" y="740934"/>
                  </a:cubicBezTo>
                  <a:cubicBezTo>
                    <a:pt x="1071862" y="740934"/>
                    <a:pt x="1068933" y="737354"/>
                    <a:pt x="1064702" y="735727"/>
                  </a:cubicBezTo>
                  <a:cubicBezTo>
                    <a:pt x="1060472" y="734099"/>
                    <a:pt x="1064702" y="732147"/>
                    <a:pt x="1063075" y="729543"/>
                  </a:cubicBezTo>
                  <a:cubicBezTo>
                    <a:pt x="1061448" y="726939"/>
                    <a:pt x="1055915" y="727916"/>
                    <a:pt x="1053962" y="726939"/>
                  </a:cubicBezTo>
                  <a:cubicBezTo>
                    <a:pt x="1052009" y="725963"/>
                    <a:pt x="1045175" y="725312"/>
                    <a:pt x="1043548" y="727265"/>
                  </a:cubicBezTo>
                  <a:cubicBezTo>
                    <a:pt x="1041920" y="729217"/>
                    <a:pt x="1037690" y="731170"/>
                    <a:pt x="1036063" y="730519"/>
                  </a:cubicBezTo>
                  <a:cubicBezTo>
                    <a:pt x="1034435" y="729868"/>
                    <a:pt x="1038341" y="723685"/>
                    <a:pt x="1038341" y="722383"/>
                  </a:cubicBezTo>
                  <a:cubicBezTo>
                    <a:pt x="1038666" y="720756"/>
                    <a:pt x="1037690" y="720105"/>
                    <a:pt x="1035737" y="718478"/>
                  </a:cubicBezTo>
                  <a:cubicBezTo>
                    <a:pt x="1033784" y="716850"/>
                    <a:pt x="1020766" y="712619"/>
                    <a:pt x="1011328" y="708388"/>
                  </a:cubicBezTo>
                  <a:cubicBezTo>
                    <a:pt x="1001890" y="704483"/>
                    <a:pt x="1003191" y="704158"/>
                    <a:pt x="985943" y="702205"/>
                  </a:cubicBezTo>
                  <a:cubicBezTo>
                    <a:pt x="969019" y="700252"/>
                    <a:pt x="965764" y="700252"/>
                    <a:pt x="957628" y="698625"/>
                  </a:cubicBezTo>
                  <a:cubicBezTo>
                    <a:pt x="949492" y="696998"/>
                    <a:pt x="937125" y="695370"/>
                    <a:pt x="930941" y="696347"/>
                  </a:cubicBezTo>
                  <a:cubicBezTo>
                    <a:pt x="925083" y="697323"/>
                    <a:pt x="926059" y="699927"/>
                    <a:pt x="923781" y="701879"/>
                  </a:cubicBezTo>
                  <a:cubicBezTo>
                    <a:pt x="921503" y="703832"/>
                    <a:pt x="914994" y="704158"/>
                    <a:pt x="913692" y="704483"/>
                  </a:cubicBezTo>
                  <a:cubicBezTo>
                    <a:pt x="912065" y="704808"/>
                    <a:pt x="907508" y="707087"/>
                    <a:pt x="907834" y="707738"/>
                  </a:cubicBezTo>
                  <a:cubicBezTo>
                    <a:pt x="908159" y="708388"/>
                    <a:pt x="915970" y="717827"/>
                    <a:pt x="917923" y="720756"/>
                  </a:cubicBezTo>
                  <a:cubicBezTo>
                    <a:pt x="919875" y="723685"/>
                    <a:pt x="917272" y="728892"/>
                    <a:pt x="918248" y="730519"/>
                  </a:cubicBezTo>
                  <a:cubicBezTo>
                    <a:pt x="919225" y="732147"/>
                    <a:pt x="920201" y="732472"/>
                    <a:pt x="921828" y="732147"/>
                  </a:cubicBezTo>
                  <a:cubicBezTo>
                    <a:pt x="923455" y="731821"/>
                    <a:pt x="925408" y="729543"/>
                    <a:pt x="926059" y="729543"/>
                  </a:cubicBezTo>
                  <a:cubicBezTo>
                    <a:pt x="926710" y="729543"/>
                    <a:pt x="928337" y="731496"/>
                    <a:pt x="928663" y="733123"/>
                  </a:cubicBezTo>
                  <a:cubicBezTo>
                    <a:pt x="928988" y="734750"/>
                    <a:pt x="928988" y="738981"/>
                    <a:pt x="928337" y="740934"/>
                  </a:cubicBezTo>
                  <a:cubicBezTo>
                    <a:pt x="927686" y="742887"/>
                    <a:pt x="919225" y="745490"/>
                    <a:pt x="916621" y="745816"/>
                  </a:cubicBezTo>
                  <a:cubicBezTo>
                    <a:pt x="914018" y="746141"/>
                    <a:pt x="905881" y="750046"/>
                    <a:pt x="902952" y="751348"/>
                  </a:cubicBezTo>
                  <a:cubicBezTo>
                    <a:pt x="900023" y="752325"/>
                    <a:pt x="900348" y="754928"/>
                    <a:pt x="899372" y="757532"/>
                  </a:cubicBezTo>
                  <a:cubicBezTo>
                    <a:pt x="898070" y="760136"/>
                    <a:pt x="901650" y="762088"/>
                    <a:pt x="901650" y="763716"/>
                  </a:cubicBezTo>
                  <a:cubicBezTo>
                    <a:pt x="901650" y="765668"/>
                    <a:pt x="896118" y="768272"/>
                    <a:pt x="893839" y="768923"/>
                  </a:cubicBezTo>
                  <a:cubicBezTo>
                    <a:pt x="891236" y="769248"/>
                    <a:pt x="890259" y="767621"/>
                    <a:pt x="886028" y="767621"/>
                  </a:cubicBezTo>
                  <a:cubicBezTo>
                    <a:pt x="881798" y="767621"/>
                    <a:pt x="875939" y="765994"/>
                    <a:pt x="876590" y="763716"/>
                  </a:cubicBezTo>
                  <a:cubicBezTo>
                    <a:pt x="877241" y="761763"/>
                    <a:pt x="876265" y="758183"/>
                    <a:pt x="877241" y="755254"/>
                  </a:cubicBezTo>
                  <a:cubicBezTo>
                    <a:pt x="878218" y="752325"/>
                    <a:pt x="887656" y="750046"/>
                    <a:pt x="886028" y="748419"/>
                  </a:cubicBezTo>
                  <a:cubicBezTo>
                    <a:pt x="884401" y="746792"/>
                    <a:pt x="879519" y="745816"/>
                    <a:pt x="874963" y="742887"/>
                  </a:cubicBezTo>
                  <a:cubicBezTo>
                    <a:pt x="870407" y="739957"/>
                    <a:pt x="885378" y="738330"/>
                    <a:pt x="881798" y="737354"/>
                  </a:cubicBezTo>
                  <a:cubicBezTo>
                    <a:pt x="878218" y="736377"/>
                    <a:pt x="871383" y="737354"/>
                    <a:pt x="869430" y="738981"/>
                  </a:cubicBezTo>
                  <a:cubicBezTo>
                    <a:pt x="867152" y="740608"/>
                    <a:pt x="862596" y="743212"/>
                    <a:pt x="859992" y="744839"/>
                  </a:cubicBezTo>
                  <a:cubicBezTo>
                    <a:pt x="857389" y="746792"/>
                    <a:pt x="859992" y="749396"/>
                    <a:pt x="859016" y="751348"/>
                  </a:cubicBezTo>
                  <a:cubicBezTo>
                    <a:pt x="858039" y="752976"/>
                    <a:pt x="855761" y="749396"/>
                    <a:pt x="853483" y="747117"/>
                  </a:cubicBezTo>
                  <a:cubicBezTo>
                    <a:pt x="851205" y="744514"/>
                    <a:pt x="855110" y="740608"/>
                    <a:pt x="853483" y="741259"/>
                  </a:cubicBezTo>
                  <a:cubicBezTo>
                    <a:pt x="851530" y="741910"/>
                    <a:pt x="848927" y="743863"/>
                    <a:pt x="845021" y="746467"/>
                  </a:cubicBezTo>
                  <a:cubicBezTo>
                    <a:pt x="841116" y="748745"/>
                    <a:pt x="838512" y="750046"/>
                    <a:pt x="834282" y="752976"/>
                  </a:cubicBezTo>
                  <a:cubicBezTo>
                    <a:pt x="830376" y="755905"/>
                    <a:pt x="832328" y="756881"/>
                    <a:pt x="830050" y="758183"/>
                  </a:cubicBezTo>
                  <a:cubicBezTo>
                    <a:pt x="827772" y="759485"/>
                    <a:pt x="817683" y="756881"/>
                    <a:pt x="806292" y="756556"/>
                  </a:cubicBezTo>
                  <a:cubicBezTo>
                    <a:pt x="794901" y="756230"/>
                    <a:pt x="793600" y="754277"/>
                    <a:pt x="788392" y="755254"/>
                  </a:cubicBezTo>
                  <a:cubicBezTo>
                    <a:pt x="783185" y="756230"/>
                    <a:pt x="780582" y="760136"/>
                    <a:pt x="777001" y="762739"/>
                  </a:cubicBezTo>
                  <a:cubicBezTo>
                    <a:pt x="773422" y="765017"/>
                    <a:pt x="766262" y="769574"/>
                    <a:pt x="762682" y="772177"/>
                  </a:cubicBezTo>
                  <a:cubicBezTo>
                    <a:pt x="759101" y="774781"/>
                    <a:pt x="762356" y="776083"/>
                    <a:pt x="759427" y="777710"/>
                  </a:cubicBezTo>
                  <a:cubicBezTo>
                    <a:pt x="756498" y="779337"/>
                    <a:pt x="752918" y="772828"/>
                    <a:pt x="749013" y="772177"/>
                  </a:cubicBezTo>
                  <a:cubicBezTo>
                    <a:pt x="745107" y="771526"/>
                    <a:pt x="743805" y="776083"/>
                    <a:pt x="741202" y="776408"/>
                  </a:cubicBezTo>
                  <a:cubicBezTo>
                    <a:pt x="738598" y="776734"/>
                    <a:pt x="740876" y="772177"/>
                    <a:pt x="740225" y="771852"/>
                  </a:cubicBezTo>
                  <a:cubicBezTo>
                    <a:pt x="739574" y="771526"/>
                    <a:pt x="736971" y="774781"/>
                    <a:pt x="734692" y="775757"/>
                  </a:cubicBezTo>
                  <a:cubicBezTo>
                    <a:pt x="732414" y="777059"/>
                    <a:pt x="732089" y="775106"/>
                    <a:pt x="727533" y="773805"/>
                  </a:cubicBezTo>
                  <a:cubicBezTo>
                    <a:pt x="722651" y="772503"/>
                    <a:pt x="718420" y="771852"/>
                    <a:pt x="717118" y="770225"/>
                  </a:cubicBezTo>
                  <a:cubicBezTo>
                    <a:pt x="716142" y="768272"/>
                    <a:pt x="732414" y="766319"/>
                    <a:pt x="733391" y="765668"/>
                  </a:cubicBezTo>
                  <a:cubicBezTo>
                    <a:pt x="734367" y="765017"/>
                    <a:pt x="729160" y="758834"/>
                    <a:pt x="727858" y="756881"/>
                  </a:cubicBezTo>
                  <a:cubicBezTo>
                    <a:pt x="726556" y="755254"/>
                    <a:pt x="728183" y="753301"/>
                    <a:pt x="728835" y="751999"/>
                  </a:cubicBezTo>
                  <a:cubicBezTo>
                    <a:pt x="729811" y="750697"/>
                    <a:pt x="735669" y="747117"/>
                    <a:pt x="735018" y="745816"/>
                  </a:cubicBezTo>
                  <a:cubicBezTo>
                    <a:pt x="734367" y="744514"/>
                    <a:pt x="730462" y="744188"/>
                    <a:pt x="729811" y="743212"/>
                  </a:cubicBezTo>
                  <a:cubicBezTo>
                    <a:pt x="729160" y="742561"/>
                    <a:pt x="741853" y="738981"/>
                    <a:pt x="742178" y="738330"/>
                  </a:cubicBezTo>
                  <a:cubicBezTo>
                    <a:pt x="742503" y="737679"/>
                    <a:pt x="733065" y="739307"/>
                    <a:pt x="727207" y="740283"/>
                  </a:cubicBezTo>
                  <a:cubicBezTo>
                    <a:pt x="721024" y="741259"/>
                    <a:pt x="718094" y="742561"/>
                    <a:pt x="713213" y="743537"/>
                  </a:cubicBezTo>
                  <a:cubicBezTo>
                    <a:pt x="708656" y="744188"/>
                    <a:pt x="697265" y="750697"/>
                    <a:pt x="694337" y="753301"/>
                  </a:cubicBezTo>
                  <a:cubicBezTo>
                    <a:pt x="691407" y="755579"/>
                    <a:pt x="688804" y="756230"/>
                    <a:pt x="689129" y="757857"/>
                  </a:cubicBezTo>
                  <a:cubicBezTo>
                    <a:pt x="689455" y="759159"/>
                    <a:pt x="699869" y="760786"/>
                    <a:pt x="699218" y="763390"/>
                  </a:cubicBezTo>
                  <a:cubicBezTo>
                    <a:pt x="698893" y="765994"/>
                    <a:pt x="696289" y="767296"/>
                    <a:pt x="692384" y="768923"/>
                  </a:cubicBezTo>
                  <a:cubicBezTo>
                    <a:pt x="688478" y="770876"/>
                    <a:pt x="687828" y="771526"/>
                    <a:pt x="686200" y="770550"/>
                  </a:cubicBezTo>
                  <a:cubicBezTo>
                    <a:pt x="684573" y="769574"/>
                    <a:pt x="687176" y="765017"/>
                    <a:pt x="686851" y="763716"/>
                  </a:cubicBezTo>
                  <a:cubicBezTo>
                    <a:pt x="686526" y="762088"/>
                    <a:pt x="681969" y="763716"/>
                    <a:pt x="680342" y="763390"/>
                  </a:cubicBezTo>
                  <a:cubicBezTo>
                    <a:pt x="678715" y="763065"/>
                    <a:pt x="682620" y="758834"/>
                    <a:pt x="680667" y="758834"/>
                  </a:cubicBezTo>
                  <a:cubicBezTo>
                    <a:pt x="678715" y="758834"/>
                    <a:pt x="673833" y="759810"/>
                    <a:pt x="671229" y="761763"/>
                  </a:cubicBezTo>
                  <a:cubicBezTo>
                    <a:pt x="668626" y="763716"/>
                    <a:pt x="668300" y="764366"/>
                    <a:pt x="664720" y="766319"/>
                  </a:cubicBezTo>
                  <a:cubicBezTo>
                    <a:pt x="661140" y="768272"/>
                    <a:pt x="644217" y="769574"/>
                    <a:pt x="640962" y="770550"/>
                  </a:cubicBezTo>
                  <a:cubicBezTo>
                    <a:pt x="637708" y="771526"/>
                    <a:pt x="622411" y="783243"/>
                    <a:pt x="618831" y="785846"/>
                  </a:cubicBezTo>
                  <a:cubicBezTo>
                    <a:pt x="614926" y="788125"/>
                    <a:pt x="608742" y="789752"/>
                    <a:pt x="602884" y="791379"/>
                  </a:cubicBezTo>
                  <a:cubicBezTo>
                    <a:pt x="596701" y="793006"/>
                    <a:pt x="592795" y="793006"/>
                    <a:pt x="591168" y="793657"/>
                  </a:cubicBezTo>
                  <a:cubicBezTo>
                    <a:pt x="589540" y="794308"/>
                    <a:pt x="588890" y="795935"/>
                    <a:pt x="588890" y="798539"/>
                  </a:cubicBezTo>
                  <a:cubicBezTo>
                    <a:pt x="588890" y="801468"/>
                    <a:pt x="598979" y="803095"/>
                    <a:pt x="597677" y="804072"/>
                  </a:cubicBezTo>
                  <a:cubicBezTo>
                    <a:pt x="596375" y="805048"/>
                    <a:pt x="577173" y="803746"/>
                    <a:pt x="572942" y="803421"/>
                  </a:cubicBezTo>
                  <a:cubicBezTo>
                    <a:pt x="569037" y="803095"/>
                    <a:pt x="566108" y="804397"/>
                    <a:pt x="562202" y="806350"/>
                  </a:cubicBezTo>
                  <a:cubicBezTo>
                    <a:pt x="558297" y="808303"/>
                    <a:pt x="565457" y="809930"/>
                    <a:pt x="565457" y="813510"/>
                  </a:cubicBezTo>
                  <a:cubicBezTo>
                    <a:pt x="565457" y="817090"/>
                    <a:pt x="564481" y="815137"/>
                    <a:pt x="561226" y="817415"/>
                  </a:cubicBezTo>
                  <a:cubicBezTo>
                    <a:pt x="558297" y="819694"/>
                    <a:pt x="559924" y="820670"/>
                    <a:pt x="557646" y="823924"/>
                  </a:cubicBezTo>
                  <a:cubicBezTo>
                    <a:pt x="555368" y="826853"/>
                    <a:pt x="558297" y="829457"/>
                    <a:pt x="558948" y="833037"/>
                  </a:cubicBezTo>
                  <a:cubicBezTo>
                    <a:pt x="559599" y="836617"/>
                    <a:pt x="555368" y="839221"/>
                    <a:pt x="553415" y="841173"/>
                  </a:cubicBezTo>
                  <a:cubicBezTo>
                    <a:pt x="551137" y="843452"/>
                    <a:pt x="546906" y="840197"/>
                    <a:pt x="540072" y="841173"/>
                  </a:cubicBezTo>
                  <a:cubicBezTo>
                    <a:pt x="533237" y="842150"/>
                    <a:pt x="522822" y="848984"/>
                    <a:pt x="520219" y="847682"/>
                  </a:cubicBezTo>
                  <a:cubicBezTo>
                    <a:pt x="517615" y="846055"/>
                    <a:pt x="525752" y="841173"/>
                    <a:pt x="522497" y="841173"/>
                  </a:cubicBezTo>
                  <a:cubicBezTo>
                    <a:pt x="519243" y="841173"/>
                    <a:pt x="515988" y="842150"/>
                    <a:pt x="511432" y="843126"/>
                  </a:cubicBezTo>
                  <a:cubicBezTo>
                    <a:pt x="506875" y="843777"/>
                    <a:pt x="509479" y="843126"/>
                    <a:pt x="503946" y="838895"/>
                  </a:cubicBezTo>
                  <a:cubicBezTo>
                    <a:pt x="498413" y="834990"/>
                    <a:pt x="503295" y="833362"/>
                    <a:pt x="499715" y="830433"/>
                  </a:cubicBezTo>
                  <a:cubicBezTo>
                    <a:pt x="496461" y="827830"/>
                    <a:pt x="484419" y="819694"/>
                    <a:pt x="480839" y="817415"/>
                  </a:cubicBezTo>
                  <a:cubicBezTo>
                    <a:pt x="476934" y="815137"/>
                    <a:pt x="479537" y="813510"/>
                    <a:pt x="480514" y="810906"/>
                  </a:cubicBezTo>
                  <a:cubicBezTo>
                    <a:pt x="481165" y="808303"/>
                    <a:pt x="485070" y="808953"/>
                    <a:pt x="489301" y="807326"/>
                  </a:cubicBezTo>
                  <a:cubicBezTo>
                    <a:pt x="493532" y="805699"/>
                    <a:pt x="489626" y="802444"/>
                    <a:pt x="490928" y="800166"/>
                  </a:cubicBezTo>
                  <a:cubicBezTo>
                    <a:pt x="492230" y="797888"/>
                    <a:pt x="495810" y="799841"/>
                    <a:pt x="499390" y="799190"/>
                  </a:cubicBezTo>
                  <a:cubicBezTo>
                    <a:pt x="502970" y="798539"/>
                    <a:pt x="513710" y="796912"/>
                    <a:pt x="518917" y="796912"/>
                  </a:cubicBezTo>
                  <a:cubicBezTo>
                    <a:pt x="524124" y="796912"/>
                    <a:pt x="530308" y="796261"/>
                    <a:pt x="528681" y="792355"/>
                  </a:cubicBezTo>
                  <a:cubicBezTo>
                    <a:pt x="527054" y="788450"/>
                    <a:pt x="525426" y="781615"/>
                    <a:pt x="523148" y="779012"/>
                  </a:cubicBezTo>
                  <a:cubicBezTo>
                    <a:pt x="520870" y="776408"/>
                    <a:pt x="513384" y="772828"/>
                    <a:pt x="509804" y="769899"/>
                  </a:cubicBezTo>
                  <a:cubicBezTo>
                    <a:pt x="505899" y="766970"/>
                    <a:pt x="512734" y="766319"/>
                    <a:pt x="511757" y="764366"/>
                  </a:cubicBezTo>
                  <a:cubicBezTo>
                    <a:pt x="510781" y="762414"/>
                    <a:pt x="505899" y="764041"/>
                    <a:pt x="494508" y="762414"/>
                  </a:cubicBezTo>
                  <a:cubicBezTo>
                    <a:pt x="483117" y="760786"/>
                    <a:pt x="464566" y="758508"/>
                    <a:pt x="458708" y="757857"/>
                  </a:cubicBezTo>
                  <a:cubicBezTo>
                    <a:pt x="452850" y="757206"/>
                    <a:pt x="435927" y="753952"/>
                    <a:pt x="432997" y="754928"/>
                  </a:cubicBezTo>
                  <a:cubicBezTo>
                    <a:pt x="430068" y="755579"/>
                    <a:pt x="457406" y="770876"/>
                    <a:pt x="460010" y="773154"/>
                  </a:cubicBezTo>
                  <a:cubicBezTo>
                    <a:pt x="462614" y="775432"/>
                    <a:pt x="463916" y="780314"/>
                    <a:pt x="465217" y="783243"/>
                  </a:cubicBezTo>
                  <a:cubicBezTo>
                    <a:pt x="466519" y="786172"/>
                    <a:pt x="460336" y="785521"/>
                    <a:pt x="458383" y="787148"/>
                  </a:cubicBezTo>
                  <a:cubicBezTo>
                    <a:pt x="456430" y="788775"/>
                    <a:pt x="460010" y="789426"/>
                    <a:pt x="460986" y="791054"/>
                  </a:cubicBezTo>
                  <a:cubicBezTo>
                    <a:pt x="462288" y="792681"/>
                    <a:pt x="458383" y="791705"/>
                    <a:pt x="456756" y="793332"/>
                  </a:cubicBezTo>
                  <a:cubicBezTo>
                    <a:pt x="455128" y="794634"/>
                    <a:pt x="455454" y="804397"/>
                    <a:pt x="454477" y="807326"/>
                  </a:cubicBezTo>
                  <a:cubicBezTo>
                    <a:pt x="453501" y="810255"/>
                    <a:pt x="449270" y="813510"/>
                    <a:pt x="446666" y="818392"/>
                  </a:cubicBezTo>
                  <a:cubicBezTo>
                    <a:pt x="444063" y="823273"/>
                    <a:pt x="451548" y="823599"/>
                    <a:pt x="453501" y="826203"/>
                  </a:cubicBezTo>
                  <a:cubicBezTo>
                    <a:pt x="455454" y="828481"/>
                    <a:pt x="459359" y="828155"/>
                    <a:pt x="462939" y="829457"/>
                  </a:cubicBezTo>
                  <a:cubicBezTo>
                    <a:pt x="466519" y="831084"/>
                    <a:pt x="464566" y="834013"/>
                    <a:pt x="466519" y="836942"/>
                  </a:cubicBezTo>
                  <a:cubicBezTo>
                    <a:pt x="468797" y="839872"/>
                    <a:pt x="469123" y="841173"/>
                    <a:pt x="468797" y="842801"/>
                  </a:cubicBezTo>
                  <a:cubicBezTo>
                    <a:pt x="468472" y="844428"/>
                    <a:pt x="469448" y="848984"/>
                    <a:pt x="469448" y="850286"/>
                  </a:cubicBezTo>
                  <a:cubicBezTo>
                    <a:pt x="469448" y="851588"/>
                    <a:pt x="462939" y="858422"/>
                    <a:pt x="461312" y="860701"/>
                  </a:cubicBezTo>
                  <a:cubicBezTo>
                    <a:pt x="459684" y="862653"/>
                    <a:pt x="458057" y="866233"/>
                    <a:pt x="456105" y="868837"/>
                  </a:cubicBezTo>
                  <a:cubicBezTo>
                    <a:pt x="454152" y="871441"/>
                    <a:pt x="456105" y="874370"/>
                    <a:pt x="457081" y="878275"/>
                  </a:cubicBezTo>
                  <a:cubicBezTo>
                    <a:pt x="458057" y="882180"/>
                    <a:pt x="458383" y="886411"/>
                    <a:pt x="456756" y="888364"/>
                  </a:cubicBezTo>
                  <a:cubicBezTo>
                    <a:pt x="455128" y="890317"/>
                    <a:pt x="453827" y="882506"/>
                    <a:pt x="453827" y="879902"/>
                  </a:cubicBezTo>
                  <a:cubicBezTo>
                    <a:pt x="453827" y="877299"/>
                    <a:pt x="450572" y="875346"/>
                    <a:pt x="448619" y="873719"/>
                  </a:cubicBezTo>
                  <a:cubicBezTo>
                    <a:pt x="446666" y="872091"/>
                    <a:pt x="445365" y="875021"/>
                    <a:pt x="441459" y="877299"/>
                  </a:cubicBezTo>
                  <a:cubicBezTo>
                    <a:pt x="437554" y="879577"/>
                    <a:pt x="441134" y="880553"/>
                    <a:pt x="441134" y="883157"/>
                  </a:cubicBezTo>
                  <a:cubicBezTo>
                    <a:pt x="441134" y="885435"/>
                    <a:pt x="438205" y="882831"/>
                    <a:pt x="436252" y="881530"/>
                  </a:cubicBezTo>
                  <a:cubicBezTo>
                    <a:pt x="434625" y="880228"/>
                    <a:pt x="433323" y="876973"/>
                    <a:pt x="434950" y="875346"/>
                  </a:cubicBezTo>
                  <a:cubicBezTo>
                    <a:pt x="436252" y="873719"/>
                    <a:pt x="441785" y="872417"/>
                    <a:pt x="443086" y="871115"/>
                  </a:cubicBezTo>
                  <a:cubicBezTo>
                    <a:pt x="444388" y="869813"/>
                    <a:pt x="442761" y="869813"/>
                    <a:pt x="439507" y="867861"/>
                  </a:cubicBezTo>
                  <a:cubicBezTo>
                    <a:pt x="436252" y="865908"/>
                    <a:pt x="438205" y="862979"/>
                    <a:pt x="433323" y="862328"/>
                  </a:cubicBezTo>
                  <a:cubicBezTo>
                    <a:pt x="428441" y="862002"/>
                    <a:pt x="419003" y="860701"/>
                    <a:pt x="414772" y="861351"/>
                  </a:cubicBezTo>
                  <a:cubicBezTo>
                    <a:pt x="410541" y="861677"/>
                    <a:pt x="408588" y="856795"/>
                    <a:pt x="404357" y="856795"/>
                  </a:cubicBezTo>
                  <a:cubicBezTo>
                    <a:pt x="400127" y="856795"/>
                    <a:pt x="392316" y="869488"/>
                    <a:pt x="388736" y="872742"/>
                  </a:cubicBezTo>
                  <a:cubicBezTo>
                    <a:pt x="385156" y="875671"/>
                    <a:pt x="383529" y="875021"/>
                    <a:pt x="377670" y="877299"/>
                  </a:cubicBezTo>
                  <a:cubicBezTo>
                    <a:pt x="371812" y="879577"/>
                    <a:pt x="364002" y="881855"/>
                    <a:pt x="359770" y="883808"/>
                  </a:cubicBezTo>
                  <a:cubicBezTo>
                    <a:pt x="355214" y="885760"/>
                    <a:pt x="347078" y="894873"/>
                    <a:pt x="343498" y="896826"/>
                  </a:cubicBezTo>
                  <a:cubicBezTo>
                    <a:pt x="340243" y="898779"/>
                    <a:pt x="335361" y="900080"/>
                    <a:pt x="335036" y="902359"/>
                  </a:cubicBezTo>
                  <a:cubicBezTo>
                    <a:pt x="334385" y="904637"/>
                    <a:pt x="333409" y="906264"/>
                    <a:pt x="333083" y="909193"/>
                  </a:cubicBezTo>
                  <a:cubicBezTo>
                    <a:pt x="332432" y="911797"/>
                    <a:pt x="336012" y="913424"/>
                    <a:pt x="338941" y="917004"/>
                  </a:cubicBezTo>
                  <a:cubicBezTo>
                    <a:pt x="341871" y="920584"/>
                    <a:pt x="348054" y="924489"/>
                    <a:pt x="350983" y="928395"/>
                  </a:cubicBezTo>
                  <a:cubicBezTo>
                    <a:pt x="353912" y="932626"/>
                    <a:pt x="350983" y="930998"/>
                    <a:pt x="350983" y="933928"/>
                  </a:cubicBezTo>
                  <a:cubicBezTo>
                    <a:pt x="350983" y="936857"/>
                    <a:pt x="356191" y="944668"/>
                    <a:pt x="356516" y="947597"/>
                  </a:cubicBezTo>
                  <a:cubicBezTo>
                    <a:pt x="356516" y="950526"/>
                    <a:pt x="345125" y="945969"/>
                    <a:pt x="339918" y="945318"/>
                  </a:cubicBezTo>
                  <a:cubicBezTo>
                    <a:pt x="334711" y="944668"/>
                    <a:pt x="319089" y="943366"/>
                    <a:pt x="314532" y="943040"/>
                  </a:cubicBezTo>
                  <a:cubicBezTo>
                    <a:pt x="309976" y="942715"/>
                    <a:pt x="298585" y="940437"/>
                    <a:pt x="293703" y="941088"/>
                  </a:cubicBezTo>
                  <a:cubicBezTo>
                    <a:pt x="288822" y="941738"/>
                    <a:pt x="289798" y="942715"/>
                    <a:pt x="286218" y="944993"/>
                  </a:cubicBezTo>
                  <a:cubicBezTo>
                    <a:pt x="282638" y="947271"/>
                    <a:pt x="284265" y="940437"/>
                    <a:pt x="284265" y="938158"/>
                  </a:cubicBezTo>
                  <a:cubicBezTo>
                    <a:pt x="284265" y="935555"/>
                    <a:pt x="288822" y="935880"/>
                    <a:pt x="290775" y="936206"/>
                  </a:cubicBezTo>
                  <a:cubicBezTo>
                    <a:pt x="292727" y="936531"/>
                    <a:pt x="295982" y="936206"/>
                    <a:pt x="297609" y="934904"/>
                  </a:cubicBezTo>
                  <a:cubicBezTo>
                    <a:pt x="299236" y="933277"/>
                    <a:pt x="286869" y="930673"/>
                    <a:pt x="279384" y="927418"/>
                  </a:cubicBezTo>
                  <a:cubicBezTo>
                    <a:pt x="271898" y="924164"/>
                    <a:pt x="266366" y="920259"/>
                    <a:pt x="263111" y="918957"/>
                  </a:cubicBezTo>
                  <a:cubicBezTo>
                    <a:pt x="259856" y="917655"/>
                    <a:pt x="255951" y="917329"/>
                    <a:pt x="253347" y="918631"/>
                  </a:cubicBezTo>
                  <a:cubicBezTo>
                    <a:pt x="251069" y="919933"/>
                    <a:pt x="252696" y="922537"/>
                    <a:pt x="252696" y="925140"/>
                  </a:cubicBezTo>
                  <a:cubicBezTo>
                    <a:pt x="252696" y="927744"/>
                    <a:pt x="251069" y="928720"/>
                    <a:pt x="249116" y="929697"/>
                  </a:cubicBezTo>
                  <a:cubicBezTo>
                    <a:pt x="247164" y="930673"/>
                    <a:pt x="242933" y="929046"/>
                    <a:pt x="240980" y="930673"/>
                  </a:cubicBezTo>
                  <a:cubicBezTo>
                    <a:pt x="239027" y="932300"/>
                    <a:pt x="246513" y="937833"/>
                    <a:pt x="247814" y="940437"/>
                  </a:cubicBezTo>
                  <a:cubicBezTo>
                    <a:pt x="249116" y="942715"/>
                    <a:pt x="250744" y="943691"/>
                    <a:pt x="254649" y="946620"/>
                  </a:cubicBezTo>
                  <a:cubicBezTo>
                    <a:pt x="258229" y="949549"/>
                    <a:pt x="261158" y="954106"/>
                    <a:pt x="264087" y="956709"/>
                  </a:cubicBezTo>
                  <a:cubicBezTo>
                    <a:pt x="267016" y="959313"/>
                    <a:pt x="271247" y="957360"/>
                    <a:pt x="274176" y="957035"/>
                  </a:cubicBezTo>
                  <a:cubicBezTo>
                    <a:pt x="277105" y="957035"/>
                    <a:pt x="277431" y="953455"/>
                    <a:pt x="279384" y="952804"/>
                  </a:cubicBezTo>
                  <a:cubicBezTo>
                    <a:pt x="281336" y="952153"/>
                    <a:pt x="285567" y="958337"/>
                    <a:pt x="285567" y="959964"/>
                  </a:cubicBezTo>
                  <a:cubicBezTo>
                    <a:pt x="285567" y="961591"/>
                    <a:pt x="287845" y="968100"/>
                    <a:pt x="286869" y="970378"/>
                  </a:cubicBezTo>
                  <a:cubicBezTo>
                    <a:pt x="285893" y="972657"/>
                    <a:pt x="271247" y="979816"/>
                    <a:pt x="266691" y="979816"/>
                  </a:cubicBezTo>
                  <a:cubicBezTo>
                    <a:pt x="262134" y="979816"/>
                    <a:pt x="256927" y="976887"/>
                    <a:pt x="254975" y="975911"/>
                  </a:cubicBezTo>
                  <a:cubicBezTo>
                    <a:pt x="252696" y="975260"/>
                    <a:pt x="251394" y="973958"/>
                    <a:pt x="245862" y="973307"/>
                  </a:cubicBezTo>
                  <a:cubicBezTo>
                    <a:pt x="240329" y="972657"/>
                    <a:pt x="228938" y="959638"/>
                    <a:pt x="225358" y="957035"/>
                  </a:cubicBezTo>
                  <a:cubicBezTo>
                    <a:pt x="221778" y="954757"/>
                    <a:pt x="217873" y="954431"/>
                    <a:pt x="212015" y="952804"/>
                  </a:cubicBezTo>
                  <a:cubicBezTo>
                    <a:pt x="206157" y="951177"/>
                    <a:pt x="200298" y="951827"/>
                    <a:pt x="197369" y="950851"/>
                  </a:cubicBezTo>
                  <a:cubicBezTo>
                    <a:pt x="194440" y="949875"/>
                    <a:pt x="195742" y="945318"/>
                    <a:pt x="196393" y="942389"/>
                  </a:cubicBezTo>
                  <a:cubicBezTo>
                    <a:pt x="197044" y="939460"/>
                    <a:pt x="200949" y="938158"/>
                    <a:pt x="201275" y="937182"/>
                  </a:cubicBezTo>
                  <a:cubicBezTo>
                    <a:pt x="201275" y="936206"/>
                    <a:pt x="196393" y="937182"/>
                    <a:pt x="195091" y="936531"/>
                  </a:cubicBezTo>
                  <a:cubicBezTo>
                    <a:pt x="193464" y="935880"/>
                    <a:pt x="198020" y="935229"/>
                    <a:pt x="199322" y="932626"/>
                  </a:cubicBezTo>
                  <a:cubicBezTo>
                    <a:pt x="200624" y="929697"/>
                    <a:pt x="194766" y="927744"/>
                    <a:pt x="192813" y="925140"/>
                  </a:cubicBezTo>
                  <a:cubicBezTo>
                    <a:pt x="190860" y="922537"/>
                    <a:pt x="191511" y="917655"/>
                    <a:pt x="190209" y="915377"/>
                  </a:cubicBezTo>
                  <a:cubicBezTo>
                    <a:pt x="188908" y="913099"/>
                    <a:pt x="184026" y="911146"/>
                    <a:pt x="182073" y="908868"/>
                  </a:cubicBezTo>
                  <a:cubicBezTo>
                    <a:pt x="180120" y="906589"/>
                    <a:pt x="188257" y="906589"/>
                    <a:pt x="190209" y="906264"/>
                  </a:cubicBezTo>
                  <a:cubicBezTo>
                    <a:pt x="192162" y="905939"/>
                    <a:pt x="191837" y="903335"/>
                    <a:pt x="191511" y="900080"/>
                  </a:cubicBezTo>
                  <a:cubicBezTo>
                    <a:pt x="191186" y="896826"/>
                    <a:pt x="191837" y="891944"/>
                    <a:pt x="192813" y="890642"/>
                  </a:cubicBezTo>
                  <a:cubicBezTo>
                    <a:pt x="193789" y="889340"/>
                    <a:pt x="198346" y="894548"/>
                    <a:pt x="199322" y="893246"/>
                  </a:cubicBezTo>
                  <a:cubicBezTo>
                    <a:pt x="200298" y="891944"/>
                    <a:pt x="198671" y="888690"/>
                    <a:pt x="196718" y="885760"/>
                  </a:cubicBezTo>
                  <a:cubicBezTo>
                    <a:pt x="194766" y="882831"/>
                    <a:pt x="190860" y="878275"/>
                    <a:pt x="189558" y="876648"/>
                  </a:cubicBezTo>
                  <a:cubicBezTo>
                    <a:pt x="187931" y="875021"/>
                    <a:pt x="181748" y="873068"/>
                    <a:pt x="173286" y="871766"/>
                  </a:cubicBezTo>
                  <a:cubicBezTo>
                    <a:pt x="164824" y="870139"/>
                    <a:pt x="156037" y="868511"/>
                    <a:pt x="155386" y="866559"/>
                  </a:cubicBezTo>
                  <a:cubicBezTo>
                    <a:pt x="154735" y="864606"/>
                    <a:pt x="160593" y="864606"/>
                    <a:pt x="162546" y="864281"/>
                  </a:cubicBezTo>
                  <a:cubicBezTo>
                    <a:pt x="164173" y="863955"/>
                    <a:pt x="164824" y="861026"/>
                    <a:pt x="164824" y="859724"/>
                  </a:cubicBezTo>
                  <a:cubicBezTo>
                    <a:pt x="164499" y="858422"/>
                    <a:pt x="152457" y="857446"/>
                    <a:pt x="149202" y="857446"/>
                  </a:cubicBezTo>
                  <a:cubicBezTo>
                    <a:pt x="145622" y="857121"/>
                    <a:pt x="142693" y="855493"/>
                    <a:pt x="143019" y="853541"/>
                  </a:cubicBezTo>
                  <a:cubicBezTo>
                    <a:pt x="143019" y="851588"/>
                    <a:pt x="152131" y="852239"/>
                    <a:pt x="153108" y="850937"/>
                  </a:cubicBezTo>
                  <a:cubicBezTo>
                    <a:pt x="154084" y="849635"/>
                    <a:pt x="144646" y="848984"/>
                    <a:pt x="141717" y="848333"/>
                  </a:cubicBezTo>
                  <a:cubicBezTo>
                    <a:pt x="138788" y="847682"/>
                    <a:pt x="141391" y="845404"/>
                    <a:pt x="142368" y="843777"/>
                  </a:cubicBezTo>
                  <a:cubicBezTo>
                    <a:pt x="143344" y="842150"/>
                    <a:pt x="132930" y="840197"/>
                    <a:pt x="130001" y="839221"/>
                  </a:cubicBezTo>
                  <a:cubicBezTo>
                    <a:pt x="127071" y="838244"/>
                    <a:pt x="130326" y="834990"/>
                    <a:pt x="130977" y="833688"/>
                  </a:cubicBezTo>
                  <a:cubicBezTo>
                    <a:pt x="131628" y="832712"/>
                    <a:pt x="124793" y="830108"/>
                    <a:pt x="121213" y="829782"/>
                  </a:cubicBezTo>
                  <a:cubicBezTo>
                    <a:pt x="117633" y="829457"/>
                    <a:pt x="111124" y="827504"/>
                    <a:pt x="110799" y="825226"/>
                  </a:cubicBezTo>
                  <a:cubicBezTo>
                    <a:pt x="110473" y="822623"/>
                    <a:pt x="123166" y="826203"/>
                    <a:pt x="130651" y="827504"/>
                  </a:cubicBezTo>
                  <a:cubicBezTo>
                    <a:pt x="138137" y="828806"/>
                    <a:pt x="143995" y="827504"/>
                    <a:pt x="144646" y="829132"/>
                  </a:cubicBezTo>
                  <a:cubicBezTo>
                    <a:pt x="145297" y="830759"/>
                    <a:pt x="143344" y="831410"/>
                    <a:pt x="141391" y="832712"/>
                  </a:cubicBezTo>
                  <a:cubicBezTo>
                    <a:pt x="139439" y="834339"/>
                    <a:pt x="143995" y="836292"/>
                    <a:pt x="146273" y="838244"/>
                  </a:cubicBezTo>
                  <a:cubicBezTo>
                    <a:pt x="148551" y="840197"/>
                    <a:pt x="154735" y="843452"/>
                    <a:pt x="156037" y="845079"/>
                  </a:cubicBezTo>
                  <a:cubicBezTo>
                    <a:pt x="157013" y="846706"/>
                    <a:pt x="158966" y="847357"/>
                    <a:pt x="164499" y="847032"/>
                  </a:cubicBezTo>
                  <a:cubicBezTo>
                    <a:pt x="170031" y="846706"/>
                    <a:pt x="168730" y="848333"/>
                    <a:pt x="172309" y="849310"/>
                  </a:cubicBezTo>
                  <a:cubicBezTo>
                    <a:pt x="175889" y="849961"/>
                    <a:pt x="176866" y="847032"/>
                    <a:pt x="178819" y="846055"/>
                  </a:cubicBezTo>
                  <a:cubicBezTo>
                    <a:pt x="181097" y="845079"/>
                    <a:pt x="185653" y="848659"/>
                    <a:pt x="188257" y="850286"/>
                  </a:cubicBezTo>
                  <a:cubicBezTo>
                    <a:pt x="190860" y="852239"/>
                    <a:pt x="187280" y="853215"/>
                    <a:pt x="188257" y="855819"/>
                  </a:cubicBezTo>
                  <a:cubicBezTo>
                    <a:pt x="189558" y="858422"/>
                    <a:pt x="199322" y="855493"/>
                    <a:pt x="207458" y="856144"/>
                  </a:cubicBezTo>
                  <a:cubicBezTo>
                    <a:pt x="215269" y="856795"/>
                    <a:pt x="232844" y="864931"/>
                    <a:pt x="238702" y="865257"/>
                  </a:cubicBezTo>
                  <a:cubicBezTo>
                    <a:pt x="244560" y="865582"/>
                    <a:pt x="260182" y="867210"/>
                    <a:pt x="268318" y="871766"/>
                  </a:cubicBezTo>
                  <a:cubicBezTo>
                    <a:pt x="276455" y="876322"/>
                    <a:pt x="291751" y="875997"/>
                    <a:pt x="297284" y="878275"/>
                  </a:cubicBezTo>
                  <a:cubicBezTo>
                    <a:pt x="303142" y="880553"/>
                    <a:pt x="303467" y="877624"/>
                    <a:pt x="307698" y="876648"/>
                  </a:cubicBezTo>
                  <a:cubicBezTo>
                    <a:pt x="312254" y="875671"/>
                    <a:pt x="317787" y="876648"/>
                    <a:pt x="323320" y="875997"/>
                  </a:cubicBezTo>
                  <a:cubicBezTo>
                    <a:pt x="328852" y="875346"/>
                    <a:pt x="330154" y="872417"/>
                    <a:pt x="338616" y="868837"/>
                  </a:cubicBezTo>
                  <a:cubicBezTo>
                    <a:pt x="346752" y="865257"/>
                    <a:pt x="350983" y="865582"/>
                    <a:pt x="355539" y="861677"/>
                  </a:cubicBezTo>
                  <a:cubicBezTo>
                    <a:pt x="360096" y="857771"/>
                    <a:pt x="366605" y="847032"/>
                    <a:pt x="371487" y="842475"/>
                  </a:cubicBezTo>
                  <a:cubicBezTo>
                    <a:pt x="376369" y="837919"/>
                    <a:pt x="378647" y="836617"/>
                    <a:pt x="379948" y="834664"/>
                  </a:cubicBezTo>
                  <a:cubicBezTo>
                    <a:pt x="381250" y="832712"/>
                    <a:pt x="380600" y="828155"/>
                    <a:pt x="379623" y="825226"/>
                  </a:cubicBezTo>
                  <a:cubicBezTo>
                    <a:pt x="378647" y="822297"/>
                    <a:pt x="375067" y="824575"/>
                    <a:pt x="373765" y="822623"/>
                  </a:cubicBezTo>
                  <a:cubicBezTo>
                    <a:pt x="372463" y="820670"/>
                    <a:pt x="375718" y="817415"/>
                    <a:pt x="375392" y="815788"/>
                  </a:cubicBezTo>
                  <a:cubicBezTo>
                    <a:pt x="375067" y="814161"/>
                    <a:pt x="371487" y="812859"/>
                    <a:pt x="370836" y="810255"/>
                  </a:cubicBezTo>
                  <a:cubicBezTo>
                    <a:pt x="370185" y="807652"/>
                    <a:pt x="371487" y="803746"/>
                    <a:pt x="371161" y="800492"/>
                  </a:cubicBezTo>
                  <a:cubicBezTo>
                    <a:pt x="371161" y="797563"/>
                    <a:pt x="360747" y="798539"/>
                    <a:pt x="354563" y="798214"/>
                  </a:cubicBezTo>
                  <a:cubicBezTo>
                    <a:pt x="348380" y="797563"/>
                    <a:pt x="352285" y="795285"/>
                    <a:pt x="346102" y="790077"/>
                  </a:cubicBezTo>
                  <a:cubicBezTo>
                    <a:pt x="339593" y="784870"/>
                    <a:pt x="340569" y="783243"/>
                    <a:pt x="338291" y="779988"/>
                  </a:cubicBezTo>
                  <a:cubicBezTo>
                    <a:pt x="336012" y="777059"/>
                    <a:pt x="333734" y="779337"/>
                    <a:pt x="331782" y="780639"/>
                  </a:cubicBezTo>
                  <a:cubicBezTo>
                    <a:pt x="329829" y="781941"/>
                    <a:pt x="326249" y="779663"/>
                    <a:pt x="323645" y="778361"/>
                  </a:cubicBezTo>
                  <a:cubicBezTo>
                    <a:pt x="321367" y="777059"/>
                    <a:pt x="308674" y="774130"/>
                    <a:pt x="299887" y="771526"/>
                  </a:cubicBezTo>
                  <a:cubicBezTo>
                    <a:pt x="291100" y="768923"/>
                    <a:pt x="288496" y="764366"/>
                    <a:pt x="286543" y="760786"/>
                  </a:cubicBezTo>
                  <a:cubicBezTo>
                    <a:pt x="284591" y="756881"/>
                    <a:pt x="270596" y="751348"/>
                    <a:pt x="262134" y="748094"/>
                  </a:cubicBezTo>
                  <a:cubicBezTo>
                    <a:pt x="253673" y="745165"/>
                    <a:pt x="235122" y="736703"/>
                    <a:pt x="226660" y="732147"/>
                  </a:cubicBezTo>
                  <a:cubicBezTo>
                    <a:pt x="208109" y="722708"/>
                    <a:pt x="200298" y="724010"/>
                    <a:pt x="180446" y="724336"/>
                  </a:cubicBezTo>
                  <a:cubicBezTo>
                    <a:pt x="175564" y="724336"/>
                    <a:pt x="168078" y="724336"/>
                    <a:pt x="163848" y="725963"/>
                  </a:cubicBezTo>
                  <a:cubicBezTo>
                    <a:pt x="159617" y="727590"/>
                    <a:pt x="162871" y="730519"/>
                    <a:pt x="159291" y="733774"/>
                  </a:cubicBezTo>
                  <a:cubicBezTo>
                    <a:pt x="155711" y="737028"/>
                    <a:pt x="157989" y="734099"/>
                    <a:pt x="151480" y="736377"/>
                  </a:cubicBezTo>
                  <a:cubicBezTo>
                    <a:pt x="144646" y="738656"/>
                    <a:pt x="147900" y="741259"/>
                    <a:pt x="144646" y="742887"/>
                  </a:cubicBezTo>
                  <a:cubicBezTo>
                    <a:pt x="141391" y="744514"/>
                    <a:pt x="143995" y="736377"/>
                    <a:pt x="144646" y="734099"/>
                  </a:cubicBezTo>
                  <a:cubicBezTo>
                    <a:pt x="145297" y="731821"/>
                    <a:pt x="154410" y="730519"/>
                    <a:pt x="155711" y="729543"/>
                  </a:cubicBezTo>
                  <a:cubicBezTo>
                    <a:pt x="157013" y="728567"/>
                    <a:pt x="154084" y="727265"/>
                    <a:pt x="152131" y="726288"/>
                  </a:cubicBezTo>
                  <a:cubicBezTo>
                    <a:pt x="150178" y="725312"/>
                    <a:pt x="154410" y="724010"/>
                    <a:pt x="155386" y="723034"/>
                  </a:cubicBezTo>
                  <a:cubicBezTo>
                    <a:pt x="156362" y="722058"/>
                    <a:pt x="156362" y="717501"/>
                    <a:pt x="154084" y="718478"/>
                  </a:cubicBezTo>
                  <a:cubicBezTo>
                    <a:pt x="151806" y="719128"/>
                    <a:pt x="147900" y="722708"/>
                    <a:pt x="142693" y="724010"/>
                  </a:cubicBezTo>
                  <a:cubicBezTo>
                    <a:pt x="137486" y="725637"/>
                    <a:pt x="141066" y="723034"/>
                    <a:pt x="138788" y="721732"/>
                  </a:cubicBezTo>
                  <a:cubicBezTo>
                    <a:pt x="136510" y="720430"/>
                    <a:pt x="129675" y="718803"/>
                    <a:pt x="124793" y="717827"/>
                  </a:cubicBezTo>
                  <a:cubicBezTo>
                    <a:pt x="119912" y="716850"/>
                    <a:pt x="118284" y="712294"/>
                    <a:pt x="117633" y="710992"/>
                  </a:cubicBezTo>
                  <a:cubicBezTo>
                    <a:pt x="116982" y="709690"/>
                    <a:pt x="119260" y="705785"/>
                    <a:pt x="119912" y="703181"/>
                  </a:cubicBezTo>
                  <a:cubicBezTo>
                    <a:pt x="120562" y="700578"/>
                    <a:pt x="119260" y="701879"/>
                    <a:pt x="116982" y="700252"/>
                  </a:cubicBezTo>
                  <a:cubicBezTo>
                    <a:pt x="114704" y="698625"/>
                    <a:pt x="113077" y="696347"/>
                    <a:pt x="111449" y="697323"/>
                  </a:cubicBezTo>
                  <a:cubicBezTo>
                    <a:pt x="109822" y="698299"/>
                    <a:pt x="110473" y="698950"/>
                    <a:pt x="109171" y="701229"/>
                  </a:cubicBezTo>
                  <a:cubicBezTo>
                    <a:pt x="107870" y="703181"/>
                    <a:pt x="106893" y="701554"/>
                    <a:pt x="102662" y="701554"/>
                  </a:cubicBezTo>
                  <a:cubicBezTo>
                    <a:pt x="99082" y="701554"/>
                    <a:pt x="93224" y="700903"/>
                    <a:pt x="88342" y="700578"/>
                  </a:cubicBezTo>
                  <a:cubicBezTo>
                    <a:pt x="88994" y="704483"/>
                    <a:pt x="89319" y="710016"/>
                    <a:pt x="88342" y="711318"/>
                  </a:cubicBezTo>
                  <a:cubicBezTo>
                    <a:pt x="87366" y="712619"/>
                    <a:pt x="86064" y="713270"/>
                    <a:pt x="83786" y="713596"/>
                  </a:cubicBezTo>
                  <a:cubicBezTo>
                    <a:pt x="81833" y="713921"/>
                    <a:pt x="79881" y="713921"/>
                    <a:pt x="77277" y="713270"/>
                  </a:cubicBezTo>
                  <a:cubicBezTo>
                    <a:pt x="76301" y="712945"/>
                    <a:pt x="74999" y="712945"/>
                    <a:pt x="74022" y="712619"/>
                  </a:cubicBezTo>
                  <a:cubicBezTo>
                    <a:pt x="70117" y="711643"/>
                    <a:pt x="65886" y="710992"/>
                    <a:pt x="65886" y="710992"/>
                  </a:cubicBezTo>
                  <a:lnTo>
                    <a:pt x="65886" y="711318"/>
                  </a:lnTo>
                  <a:lnTo>
                    <a:pt x="65886" y="711318"/>
                  </a:lnTo>
                  <a:cubicBezTo>
                    <a:pt x="65235" y="713270"/>
                    <a:pt x="62957" y="719128"/>
                    <a:pt x="61004" y="721732"/>
                  </a:cubicBezTo>
                  <a:cubicBezTo>
                    <a:pt x="59377" y="723685"/>
                    <a:pt x="53194" y="724987"/>
                    <a:pt x="48637" y="725637"/>
                  </a:cubicBezTo>
                  <a:cubicBezTo>
                    <a:pt x="46359" y="725963"/>
                    <a:pt x="44406" y="726288"/>
                    <a:pt x="43755" y="726614"/>
                  </a:cubicBezTo>
                  <a:cubicBezTo>
                    <a:pt x="42779" y="726939"/>
                    <a:pt x="41152" y="729217"/>
                    <a:pt x="39199" y="731170"/>
                  </a:cubicBezTo>
                  <a:cubicBezTo>
                    <a:pt x="37572" y="733123"/>
                    <a:pt x="35944" y="735076"/>
                    <a:pt x="34643" y="735727"/>
                  </a:cubicBezTo>
                  <a:cubicBezTo>
                    <a:pt x="34317" y="737028"/>
                    <a:pt x="33666" y="738005"/>
                    <a:pt x="32365" y="738656"/>
                  </a:cubicBezTo>
                  <a:cubicBezTo>
                    <a:pt x="31388" y="739632"/>
                    <a:pt x="29761" y="739957"/>
                    <a:pt x="28134" y="740934"/>
                  </a:cubicBezTo>
                  <a:cubicBezTo>
                    <a:pt x="27157" y="741259"/>
                    <a:pt x="25855" y="741585"/>
                    <a:pt x="24554" y="742236"/>
                  </a:cubicBezTo>
                  <a:cubicBezTo>
                    <a:pt x="21950" y="742887"/>
                    <a:pt x="19346" y="743537"/>
                    <a:pt x="19346" y="743863"/>
                  </a:cubicBezTo>
                  <a:cubicBezTo>
                    <a:pt x="19346" y="744188"/>
                    <a:pt x="19997" y="744839"/>
                    <a:pt x="20974" y="745490"/>
                  </a:cubicBezTo>
                  <a:cubicBezTo>
                    <a:pt x="22601" y="747117"/>
                    <a:pt x="24228" y="748745"/>
                    <a:pt x="24228" y="750697"/>
                  </a:cubicBezTo>
                  <a:cubicBezTo>
                    <a:pt x="24228" y="751674"/>
                    <a:pt x="23577" y="753626"/>
                    <a:pt x="22926" y="755579"/>
                  </a:cubicBezTo>
                  <a:cubicBezTo>
                    <a:pt x="22276" y="758183"/>
                    <a:pt x="21299" y="761112"/>
                    <a:pt x="21299" y="763065"/>
                  </a:cubicBezTo>
                  <a:cubicBezTo>
                    <a:pt x="21299" y="765017"/>
                    <a:pt x="21950" y="768597"/>
                    <a:pt x="23252" y="771526"/>
                  </a:cubicBezTo>
                  <a:cubicBezTo>
                    <a:pt x="24228" y="773805"/>
                    <a:pt x="25204" y="775432"/>
                    <a:pt x="26506" y="776083"/>
                  </a:cubicBezTo>
                  <a:lnTo>
                    <a:pt x="26506" y="776083"/>
                  </a:lnTo>
                  <a:cubicBezTo>
                    <a:pt x="27808" y="776734"/>
                    <a:pt x="31063" y="777710"/>
                    <a:pt x="34317" y="778686"/>
                  </a:cubicBezTo>
                  <a:cubicBezTo>
                    <a:pt x="38548" y="779988"/>
                    <a:pt x="43104" y="781615"/>
                    <a:pt x="44406" y="782266"/>
                  </a:cubicBezTo>
                  <a:lnTo>
                    <a:pt x="44406" y="782266"/>
                  </a:lnTo>
                  <a:cubicBezTo>
                    <a:pt x="45383" y="782917"/>
                    <a:pt x="46359" y="784544"/>
                    <a:pt x="47661" y="786497"/>
                  </a:cubicBezTo>
                  <a:cubicBezTo>
                    <a:pt x="49288" y="788775"/>
                    <a:pt x="50915" y="792030"/>
                    <a:pt x="53519" y="793657"/>
                  </a:cubicBezTo>
                  <a:cubicBezTo>
                    <a:pt x="56122" y="795610"/>
                    <a:pt x="58726" y="797888"/>
                    <a:pt x="60679" y="799841"/>
                  </a:cubicBezTo>
                  <a:cubicBezTo>
                    <a:pt x="62631" y="801794"/>
                    <a:pt x="63608" y="803746"/>
                    <a:pt x="62957" y="805048"/>
                  </a:cubicBezTo>
                  <a:cubicBezTo>
                    <a:pt x="62631" y="805699"/>
                    <a:pt x="59052" y="809930"/>
                    <a:pt x="54495" y="815137"/>
                  </a:cubicBezTo>
                  <a:cubicBezTo>
                    <a:pt x="47661" y="823273"/>
                    <a:pt x="39199" y="833362"/>
                    <a:pt x="39199" y="834013"/>
                  </a:cubicBezTo>
                  <a:cubicBezTo>
                    <a:pt x="39199" y="834990"/>
                    <a:pt x="38548" y="836617"/>
                    <a:pt x="38548" y="838244"/>
                  </a:cubicBezTo>
                  <a:cubicBezTo>
                    <a:pt x="38548" y="839872"/>
                    <a:pt x="38222" y="841173"/>
                    <a:pt x="38548" y="841824"/>
                  </a:cubicBezTo>
                  <a:lnTo>
                    <a:pt x="38548" y="841824"/>
                  </a:lnTo>
                  <a:lnTo>
                    <a:pt x="38874" y="842475"/>
                  </a:lnTo>
                  <a:lnTo>
                    <a:pt x="38874" y="842475"/>
                  </a:lnTo>
                  <a:cubicBezTo>
                    <a:pt x="40176" y="844753"/>
                    <a:pt x="44081" y="851262"/>
                    <a:pt x="47335" y="855493"/>
                  </a:cubicBezTo>
                  <a:cubicBezTo>
                    <a:pt x="50915" y="859724"/>
                    <a:pt x="55797" y="871115"/>
                    <a:pt x="58401" y="877299"/>
                  </a:cubicBezTo>
                  <a:cubicBezTo>
                    <a:pt x="58726" y="878275"/>
                    <a:pt x="59377" y="879251"/>
                    <a:pt x="59377" y="879902"/>
                  </a:cubicBezTo>
                  <a:cubicBezTo>
                    <a:pt x="60353" y="882180"/>
                    <a:pt x="61655" y="885760"/>
                    <a:pt x="62957" y="889015"/>
                  </a:cubicBezTo>
                  <a:cubicBezTo>
                    <a:pt x="64259" y="892920"/>
                    <a:pt x="65235" y="896500"/>
                    <a:pt x="65235" y="897151"/>
                  </a:cubicBezTo>
                  <a:cubicBezTo>
                    <a:pt x="65235" y="899104"/>
                    <a:pt x="62306" y="899104"/>
                    <a:pt x="59377" y="899104"/>
                  </a:cubicBezTo>
                  <a:cubicBezTo>
                    <a:pt x="57424" y="899104"/>
                    <a:pt x="55797" y="898779"/>
                    <a:pt x="55797" y="899104"/>
                  </a:cubicBezTo>
                  <a:cubicBezTo>
                    <a:pt x="55797" y="899430"/>
                    <a:pt x="55472" y="901382"/>
                    <a:pt x="55472" y="903335"/>
                  </a:cubicBezTo>
                  <a:cubicBezTo>
                    <a:pt x="55146" y="905613"/>
                    <a:pt x="55146" y="907891"/>
                    <a:pt x="54821" y="908868"/>
                  </a:cubicBezTo>
                  <a:cubicBezTo>
                    <a:pt x="54821" y="909193"/>
                    <a:pt x="54495" y="909844"/>
                    <a:pt x="54170" y="910495"/>
                  </a:cubicBezTo>
                  <a:lnTo>
                    <a:pt x="54170" y="910495"/>
                  </a:lnTo>
                  <a:cubicBezTo>
                    <a:pt x="53519" y="912448"/>
                    <a:pt x="52217" y="915051"/>
                    <a:pt x="52543" y="915051"/>
                  </a:cubicBezTo>
                  <a:lnTo>
                    <a:pt x="52543" y="915051"/>
                  </a:lnTo>
                  <a:cubicBezTo>
                    <a:pt x="52543" y="915377"/>
                    <a:pt x="53519" y="916028"/>
                    <a:pt x="54495" y="917004"/>
                  </a:cubicBezTo>
                  <a:cubicBezTo>
                    <a:pt x="56448" y="918631"/>
                    <a:pt x="58401" y="920584"/>
                    <a:pt x="58401" y="921886"/>
                  </a:cubicBezTo>
                  <a:cubicBezTo>
                    <a:pt x="58401" y="922862"/>
                    <a:pt x="57099" y="923839"/>
                    <a:pt x="55472" y="924815"/>
                  </a:cubicBezTo>
                  <a:cubicBezTo>
                    <a:pt x="53844" y="925791"/>
                    <a:pt x="52217" y="927093"/>
                    <a:pt x="52217" y="927418"/>
                  </a:cubicBezTo>
                  <a:cubicBezTo>
                    <a:pt x="52543" y="928395"/>
                    <a:pt x="53519" y="930348"/>
                    <a:pt x="54170" y="931649"/>
                  </a:cubicBezTo>
                  <a:cubicBezTo>
                    <a:pt x="54821" y="932626"/>
                    <a:pt x="55472" y="933602"/>
                    <a:pt x="55472" y="933602"/>
                  </a:cubicBezTo>
                  <a:cubicBezTo>
                    <a:pt x="55797" y="933602"/>
                    <a:pt x="56448" y="933928"/>
                    <a:pt x="57424" y="933928"/>
                  </a:cubicBezTo>
                  <a:cubicBezTo>
                    <a:pt x="59052" y="933928"/>
                    <a:pt x="60679" y="934253"/>
                    <a:pt x="61981" y="934904"/>
                  </a:cubicBezTo>
                  <a:cubicBezTo>
                    <a:pt x="62631" y="935229"/>
                    <a:pt x="63608" y="936206"/>
                    <a:pt x="64259" y="937182"/>
                  </a:cubicBezTo>
                  <a:cubicBezTo>
                    <a:pt x="65235" y="938484"/>
                    <a:pt x="66537" y="940111"/>
                    <a:pt x="66863" y="940762"/>
                  </a:cubicBezTo>
                  <a:cubicBezTo>
                    <a:pt x="67839" y="942064"/>
                    <a:pt x="66537" y="943366"/>
                    <a:pt x="65235" y="944668"/>
                  </a:cubicBezTo>
                  <a:cubicBezTo>
                    <a:pt x="64259" y="945318"/>
                    <a:pt x="63283" y="946295"/>
                    <a:pt x="63283" y="947271"/>
                  </a:cubicBezTo>
                  <a:cubicBezTo>
                    <a:pt x="63283" y="948248"/>
                    <a:pt x="63608" y="950200"/>
                    <a:pt x="64259" y="951502"/>
                  </a:cubicBezTo>
                  <a:cubicBezTo>
                    <a:pt x="64910" y="952804"/>
                    <a:pt x="65235" y="953780"/>
                    <a:pt x="66212" y="954106"/>
                  </a:cubicBezTo>
                  <a:cubicBezTo>
                    <a:pt x="66863" y="954431"/>
                    <a:pt x="68815" y="955407"/>
                    <a:pt x="70768" y="956384"/>
                  </a:cubicBezTo>
                  <a:cubicBezTo>
                    <a:pt x="74022" y="958011"/>
                    <a:pt x="77603" y="959638"/>
                    <a:pt x="78253" y="960615"/>
                  </a:cubicBezTo>
                  <a:cubicBezTo>
                    <a:pt x="78579" y="961266"/>
                    <a:pt x="79230" y="963869"/>
                    <a:pt x="79555" y="966147"/>
                  </a:cubicBezTo>
                  <a:cubicBezTo>
                    <a:pt x="79881" y="967775"/>
                    <a:pt x="79881" y="969402"/>
                    <a:pt x="79230" y="970378"/>
                  </a:cubicBezTo>
                  <a:cubicBezTo>
                    <a:pt x="78904" y="971355"/>
                    <a:pt x="77277" y="973307"/>
                    <a:pt x="75650" y="975260"/>
                  </a:cubicBezTo>
                  <a:cubicBezTo>
                    <a:pt x="73697" y="977538"/>
                    <a:pt x="71744" y="979816"/>
                    <a:pt x="70768" y="980467"/>
                  </a:cubicBezTo>
                  <a:cubicBezTo>
                    <a:pt x="69792" y="981118"/>
                    <a:pt x="68164" y="981769"/>
                    <a:pt x="66212" y="982420"/>
                  </a:cubicBezTo>
                  <a:cubicBezTo>
                    <a:pt x="64585" y="983071"/>
                    <a:pt x="62631" y="982745"/>
                    <a:pt x="62631" y="983071"/>
                  </a:cubicBezTo>
                  <a:cubicBezTo>
                    <a:pt x="62631" y="983396"/>
                    <a:pt x="64910" y="984373"/>
                    <a:pt x="67839" y="986326"/>
                  </a:cubicBezTo>
                  <a:cubicBezTo>
                    <a:pt x="72070" y="988929"/>
                    <a:pt x="77277" y="992509"/>
                    <a:pt x="81508" y="995764"/>
                  </a:cubicBezTo>
                  <a:cubicBezTo>
                    <a:pt x="85088" y="999018"/>
                    <a:pt x="88342" y="1000645"/>
                    <a:pt x="90946" y="1001622"/>
                  </a:cubicBezTo>
                  <a:cubicBezTo>
                    <a:pt x="93224" y="1002924"/>
                    <a:pt x="95177" y="1003900"/>
                    <a:pt x="96479" y="1005527"/>
                  </a:cubicBezTo>
                  <a:cubicBezTo>
                    <a:pt x="97130" y="1006178"/>
                    <a:pt x="98106" y="1007480"/>
                    <a:pt x="99082" y="1008456"/>
                  </a:cubicBezTo>
                  <a:cubicBezTo>
                    <a:pt x="102337" y="1012036"/>
                    <a:pt x="106893" y="1016918"/>
                    <a:pt x="106893" y="1020173"/>
                  </a:cubicBezTo>
                  <a:cubicBezTo>
                    <a:pt x="106893" y="1023427"/>
                    <a:pt x="102662" y="1030913"/>
                    <a:pt x="100384" y="1034818"/>
                  </a:cubicBezTo>
                  <a:cubicBezTo>
                    <a:pt x="99733" y="1036120"/>
                    <a:pt x="99082" y="1036771"/>
                    <a:pt x="99082" y="1037096"/>
                  </a:cubicBezTo>
                  <a:cubicBezTo>
                    <a:pt x="98757" y="1038073"/>
                    <a:pt x="87692" y="1047511"/>
                    <a:pt x="78904" y="1054996"/>
                  </a:cubicBezTo>
                  <a:cubicBezTo>
                    <a:pt x="73697" y="1059553"/>
                    <a:pt x="69466" y="1063133"/>
                    <a:pt x="68815" y="1063783"/>
                  </a:cubicBezTo>
                  <a:cubicBezTo>
                    <a:pt x="67839" y="1064760"/>
                    <a:pt x="64910" y="1068014"/>
                    <a:pt x="62631" y="1070943"/>
                  </a:cubicBezTo>
                  <a:lnTo>
                    <a:pt x="62631" y="1070943"/>
                  </a:lnTo>
                  <a:cubicBezTo>
                    <a:pt x="61004" y="1072896"/>
                    <a:pt x="59703" y="1074523"/>
                    <a:pt x="59377" y="1075500"/>
                  </a:cubicBezTo>
                  <a:lnTo>
                    <a:pt x="59377" y="1075500"/>
                  </a:lnTo>
                  <a:cubicBezTo>
                    <a:pt x="58726" y="1076802"/>
                    <a:pt x="56448" y="1079405"/>
                    <a:pt x="53519" y="1082660"/>
                  </a:cubicBezTo>
                  <a:cubicBezTo>
                    <a:pt x="49288" y="1086891"/>
                    <a:pt x="44406" y="1091772"/>
                    <a:pt x="43430" y="1092423"/>
                  </a:cubicBezTo>
                  <a:cubicBezTo>
                    <a:pt x="42454" y="1093074"/>
                    <a:pt x="40176" y="1094376"/>
                    <a:pt x="37246" y="1095678"/>
                  </a:cubicBezTo>
                  <a:cubicBezTo>
                    <a:pt x="33992" y="1097305"/>
                    <a:pt x="30086" y="1099258"/>
                    <a:pt x="29761" y="1099909"/>
                  </a:cubicBezTo>
                  <a:cubicBezTo>
                    <a:pt x="29110" y="1100560"/>
                    <a:pt x="27483" y="1102187"/>
                    <a:pt x="25204" y="1103814"/>
                  </a:cubicBezTo>
                  <a:cubicBezTo>
                    <a:pt x="23577" y="1105116"/>
                    <a:pt x="21299" y="1106743"/>
                    <a:pt x="19021" y="1108370"/>
                  </a:cubicBezTo>
                  <a:cubicBezTo>
                    <a:pt x="16417" y="1109998"/>
                    <a:pt x="13813" y="1111950"/>
                    <a:pt x="11535" y="1113578"/>
                  </a:cubicBezTo>
                  <a:cubicBezTo>
                    <a:pt x="9257" y="1115205"/>
                    <a:pt x="7630" y="1116507"/>
                    <a:pt x="6328" y="1117483"/>
                  </a:cubicBezTo>
                  <a:cubicBezTo>
                    <a:pt x="15767" y="1114880"/>
                    <a:pt x="14790" y="1116181"/>
                    <a:pt x="13813" y="1117809"/>
                  </a:cubicBezTo>
                  <a:lnTo>
                    <a:pt x="13813" y="1117809"/>
                  </a:lnTo>
                  <a:close/>
                  <a:moveTo>
                    <a:pt x="3888010" y="1331306"/>
                  </a:moveTo>
                  <a:cubicBezTo>
                    <a:pt x="3892892" y="1330655"/>
                    <a:pt x="3893867" y="1330655"/>
                    <a:pt x="3893216" y="1333584"/>
                  </a:cubicBezTo>
                  <a:cubicBezTo>
                    <a:pt x="3892566" y="1336513"/>
                    <a:pt x="3889311" y="1339442"/>
                    <a:pt x="3894193" y="1343348"/>
                  </a:cubicBezTo>
                  <a:cubicBezTo>
                    <a:pt x="3899075" y="1347253"/>
                    <a:pt x="3900376" y="1346928"/>
                    <a:pt x="3901679" y="1349531"/>
                  </a:cubicBezTo>
                  <a:cubicBezTo>
                    <a:pt x="3902980" y="1352135"/>
                    <a:pt x="3902655" y="1357017"/>
                    <a:pt x="3902004" y="1358319"/>
                  </a:cubicBezTo>
                  <a:cubicBezTo>
                    <a:pt x="3901353" y="1359620"/>
                    <a:pt x="3890938" y="1351484"/>
                    <a:pt x="3889311" y="1347904"/>
                  </a:cubicBezTo>
                  <a:cubicBezTo>
                    <a:pt x="3887684" y="1344324"/>
                    <a:pt x="3887358" y="1336513"/>
                    <a:pt x="3883453" y="1336188"/>
                  </a:cubicBezTo>
                  <a:cubicBezTo>
                    <a:pt x="3879548" y="1335537"/>
                    <a:pt x="3874992" y="1337164"/>
                    <a:pt x="3875317" y="1334235"/>
                  </a:cubicBezTo>
                  <a:cubicBezTo>
                    <a:pt x="3875642" y="1331631"/>
                    <a:pt x="3881826" y="1331957"/>
                    <a:pt x="3888010" y="1331306"/>
                  </a:cubicBezTo>
                  <a:lnTo>
                    <a:pt x="3888010" y="1331306"/>
                  </a:lnTo>
                  <a:close/>
                  <a:moveTo>
                    <a:pt x="3526431" y="1599805"/>
                  </a:moveTo>
                  <a:cubicBezTo>
                    <a:pt x="3525129" y="1600130"/>
                    <a:pt x="3523176" y="1601107"/>
                    <a:pt x="3525454" y="1602734"/>
                  </a:cubicBezTo>
                  <a:cubicBezTo>
                    <a:pt x="3527407" y="1604361"/>
                    <a:pt x="3529685" y="1605338"/>
                    <a:pt x="3530336" y="1603710"/>
                  </a:cubicBezTo>
                  <a:cubicBezTo>
                    <a:pt x="3530662" y="1602083"/>
                    <a:pt x="3529035" y="1599805"/>
                    <a:pt x="3526431" y="1599805"/>
                  </a:cubicBezTo>
                  <a:lnTo>
                    <a:pt x="3526431" y="1599805"/>
                  </a:lnTo>
                  <a:close/>
                  <a:moveTo>
                    <a:pt x="3505927" y="1627794"/>
                  </a:moveTo>
                  <a:cubicBezTo>
                    <a:pt x="3504951" y="1629096"/>
                    <a:pt x="3502673" y="1630397"/>
                    <a:pt x="3504300" y="1630723"/>
                  </a:cubicBezTo>
                  <a:cubicBezTo>
                    <a:pt x="3505927" y="1630723"/>
                    <a:pt x="3508531" y="1631048"/>
                    <a:pt x="3508857" y="1629096"/>
                  </a:cubicBezTo>
                  <a:cubicBezTo>
                    <a:pt x="3509507" y="1627143"/>
                    <a:pt x="3507880" y="1626167"/>
                    <a:pt x="3505927" y="1627794"/>
                  </a:cubicBezTo>
                  <a:lnTo>
                    <a:pt x="3505927" y="1627794"/>
                  </a:lnTo>
                  <a:close/>
                  <a:moveTo>
                    <a:pt x="3520248" y="1611521"/>
                  </a:moveTo>
                  <a:cubicBezTo>
                    <a:pt x="3519271" y="1612823"/>
                    <a:pt x="3517644" y="1615752"/>
                    <a:pt x="3518620" y="1615752"/>
                  </a:cubicBezTo>
                  <a:cubicBezTo>
                    <a:pt x="3519596" y="1615752"/>
                    <a:pt x="3523176" y="1614450"/>
                    <a:pt x="3523827" y="1612823"/>
                  </a:cubicBezTo>
                  <a:cubicBezTo>
                    <a:pt x="3524478" y="1610870"/>
                    <a:pt x="3521875" y="1610219"/>
                    <a:pt x="3520248" y="1611521"/>
                  </a:cubicBezTo>
                  <a:lnTo>
                    <a:pt x="3520248" y="1611521"/>
                  </a:lnTo>
                  <a:close/>
                  <a:moveTo>
                    <a:pt x="3550840" y="1572467"/>
                  </a:moveTo>
                  <a:cubicBezTo>
                    <a:pt x="3549538" y="1574094"/>
                    <a:pt x="3544982" y="1576698"/>
                    <a:pt x="3545632" y="1578325"/>
                  </a:cubicBezTo>
                  <a:cubicBezTo>
                    <a:pt x="3546284" y="1579952"/>
                    <a:pt x="3547585" y="1579952"/>
                    <a:pt x="3549538" y="1578000"/>
                  </a:cubicBezTo>
                  <a:cubicBezTo>
                    <a:pt x="3551816" y="1576047"/>
                    <a:pt x="3554745" y="1574419"/>
                    <a:pt x="3554745" y="1572792"/>
                  </a:cubicBezTo>
                  <a:cubicBezTo>
                    <a:pt x="3554745" y="1570840"/>
                    <a:pt x="3553118" y="1570514"/>
                    <a:pt x="3550840" y="1572467"/>
                  </a:cubicBezTo>
                  <a:lnTo>
                    <a:pt x="3550840" y="1572467"/>
                  </a:lnTo>
                  <a:close/>
                  <a:moveTo>
                    <a:pt x="3569716" y="1545780"/>
                  </a:moveTo>
                  <a:cubicBezTo>
                    <a:pt x="3567763" y="1549034"/>
                    <a:pt x="3565159" y="1553916"/>
                    <a:pt x="3564509" y="1555543"/>
                  </a:cubicBezTo>
                  <a:cubicBezTo>
                    <a:pt x="3563858" y="1557170"/>
                    <a:pt x="3561580" y="1558798"/>
                    <a:pt x="3565811" y="1558798"/>
                  </a:cubicBezTo>
                  <a:cubicBezTo>
                    <a:pt x="3570041" y="1558798"/>
                    <a:pt x="3573622" y="1561401"/>
                    <a:pt x="3572645" y="1556194"/>
                  </a:cubicBezTo>
                  <a:cubicBezTo>
                    <a:pt x="3571344" y="1550987"/>
                    <a:pt x="3571669" y="1550010"/>
                    <a:pt x="3571669" y="1548383"/>
                  </a:cubicBezTo>
                  <a:cubicBezTo>
                    <a:pt x="3571344" y="1546756"/>
                    <a:pt x="3571018" y="1545129"/>
                    <a:pt x="3569716" y="1545780"/>
                  </a:cubicBezTo>
                  <a:lnTo>
                    <a:pt x="3569716" y="1545780"/>
                  </a:lnTo>
                  <a:close/>
                  <a:moveTo>
                    <a:pt x="3600959" y="1507376"/>
                  </a:moveTo>
                  <a:cubicBezTo>
                    <a:pt x="3598681" y="1510631"/>
                    <a:pt x="3598356" y="1515513"/>
                    <a:pt x="3595753" y="1516814"/>
                  </a:cubicBezTo>
                  <a:cubicBezTo>
                    <a:pt x="3593475" y="1518116"/>
                    <a:pt x="3581758" y="1518442"/>
                    <a:pt x="3581432" y="1521045"/>
                  </a:cubicBezTo>
                  <a:cubicBezTo>
                    <a:pt x="3581107" y="1523323"/>
                    <a:pt x="3580131" y="1527554"/>
                    <a:pt x="3581758" y="1529182"/>
                  </a:cubicBezTo>
                  <a:cubicBezTo>
                    <a:pt x="3583385" y="1530809"/>
                    <a:pt x="3585338" y="1535365"/>
                    <a:pt x="3588593" y="1531785"/>
                  </a:cubicBezTo>
                  <a:cubicBezTo>
                    <a:pt x="3591847" y="1528205"/>
                    <a:pt x="3593475" y="1525276"/>
                    <a:pt x="3597380" y="1522022"/>
                  </a:cubicBezTo>
                  <a:cubicBezTo>
                    <a:pt x="3601285" y="1518767"/>
                    <a:pt x="3605841" y="1516489"/>
                    <a:pt x="3606167" y="1513234"/>
                  </a:cubicBezTo>
                  <a:cubicBezTo>
                    <a:pt x="3606167" y="1509654"/>
                    <a:pt x="3608445" y="1506074"/>
                    <a:pt x="3606167" y="1505423"/>
                  </a:cubicBezTo>
                  <a:cubicBezTo>
                    <a:pt x="3604214" y="1505098"/>
                    <a:pt x="3602912" y="1506074"/>
                    <a:pt x="3600959" y="1507376"/>
                  </a:cubicBezTo>
                  <a:lnTo>
                    <a:pt x="3600959" y="1507376"/>
                  </a:lnTo>
                  <a:close/>
                  <a:moveTo>
                    <a:pt x="3489654" y="1641788"/>
                  </a:moveTo>
                  <a:cubicBezTo>
                    <a:pt x="3493235" y="1639185"/>
                    <a:pt x="3496164" y="1635930"/>
                    <a:pt x="3497791" y="1635605"/>
                  </a:cubicBezTo>
                  <a:cubicBezTo>
                    <a:pt x="3499418" y="1635279"/>
                    <a:pt x="3496814" y="1640487"/>
                    <a:pt x="3495187" y="1643416"/>
                  </a:cubicBezTo>
                  <a:cubicBezTo>
                    <a:pt x="3493235" y="1646670"/>
                    <a:pt x="3482820" y="1649599"/>
                    <a:pt x="3482820" y="1648623"/>
                  </a:cubicBezTo>
                  <a:cubicBezTo>
                    <a:pt x="3482495" y="1647646"/>
                    <a:pt x="3488027" y="1642765"/>
                    <a:pt x="3489654" y="1641788"/>
                  </a:cubicBezTo>
                  <a:lnTo>
                    <a:pt x="3489654" y="1641788"/>
                  </a:lnTo>
                  <a:close/>
                  <a:moveTo>
                    <a:pt x="3435955" y="1673032"/>
                  </a:moveTo>
                  <a:cubicBezTo>
                    <a:pt x="3439535" y="1670754"/>
                    <a:pt x="3441487" y="1668150"/>
                    <a:pt x="3444417" y="1668150"/>
                  </a:cubicBezTo>
                  <a:cubicBezTo>
                    <a:pt x="3447346" y="1668150"/>
                    <a:pt x="3453204" y="1667825"/>
                    <a:pt x="3452227" y="1669452"/>
                  </a:cubicBezTo>
                  <a:cubicBezTo>
                    <a:pt x="3450926" y="1671079"/>
                    <a:pt x="3448322" y="1673032"/>
                    <a:pt x="3443766" y="1675961"/>
                  </a:cubicBezTo>
                  <a:cubicBezTo>
                    <a:pt x="3439209" y="1678890"/>
                    <a:pt x="3438884" y="1681168"/>
                    <a:pt x="3434002" y="1683772"/>
                  </a:cubicBezTo>
                  <a:cubicBezTo>
                    <a:pt x="3429446" y="1686375"/>
                    <a:pt x="3419682" y="1692234"/>
                    <a:pt x="3421635" y="1688654"/>
                  </a:cubicBezTo>
                  <a:cubicBezTo>
                    <a:pt x="3423587" y="1685399"/>
                    <a:pt x="3432375" y="1678890"/>
                    <a:pt x="3433351" y="1676937"/>
                  </a:cubicBezTo>
                  <a:cubicBezTo>
                    <a:pt x="3434002" y="1675310"/>
                    <a:pt x="3433677" y="1675310"/>
                    <a:pt x="3435955" y="1673032"/>
                  </a:cubicBezTo>
                  <a:lnTo>
                    <a:pt x="3435955" y="1673032"/>
                  </a:lnTo>
                  <a:close/>
                  <a:moveTo>
                    <a:pt x="3367609" y="1705903"/>
                  </a:moveTo>
                  <a:cubicBezTo>
                    <a:pt x="3365006" y="1708181"/>
                    <a:pt x="3353941" y="1714039"/>
                    <a:pt x="3352964" y="1717619"/>
                  </a:cubicBezTo>
                  <a:cubicBezTo>
                    <a:pt x="3351988" y="1721199"/>
                    <a:pt x="3344828" y="1731288"/>
                    <a:pt x="3348082" y="1730637"/>
                  </a:cubicBezTo>
                  <a:cubicBezTo>
                    <a:pt x="3351337" y="1729986"/>
                    <a:pt x="3356544" y="1726732"/>
                    <a:pt x="3359148" y="1724128"/>
                  </a:cubicBezTo>
                  <a:cubicBezTo>
                    <a:pt x="3361751" y="1721524"/>
                    <a:pt x="3365657" y="1712737"/>
                    <a:pt x="3368586" y="1712086"/>
                  </a:cubicBezTo>
                  <a:cubicBezTo>
                    <a:pt x="3371515" y="1711761"/>
                    <a:pt x="3375421" y="1712086"/>
                    <a:pt x="3378350" y="1710133"/>
                  </a:cubicBezTo>
                  <a:cubicBezTo>
                    <a:pt x="3381278" y="1708506"/>
                    <a:pt x="3382906" y="1703624"/>
                    <a:pt x="3386160" y="1702648"/>
                  </a:cubicBezTo>
                  <a:cubicBezTo>
                    <a:pt x="3389090" y="1701997"/>
                    <a:pt x="3396575" y="1702323"/>
                    <a:pt x="3400481" y="1699394"/>
                  </a:cubicBezTo>
                  <a:cubicBezTo>
                    <a:pt x="3404386" y="1696464"/>
                    <a:pt x="3405687" y="1694512"/>
                    <a:pt x="3403409" y="1692885"/>
                  </a:cubicBezTo>
                  <a:cubicBezTo>
                    <a:pt x="3401131" y="1691257"/>
                    <a:pt x="3394296" y="1695488"/>
                    <a:pt x="3389740" y="1697441"/>
                  </a:cubicBezTo>
                  <a:cubicBezTo>
                    <a:pt x="3385184" y="1699394"/>
                    <a:pt x="3382906" y="1702973"/>
                    <a:pt x="3381278" y="1700370"/>
                  </a:cubicBezTo>
                  <a:cubicBezTo>
                    <a:pt x="3379651" y="1697441"/>
                    <a:pt x="3378024" y="1690932"/>
                    <a:pt x="3376722" y="1693861"/>
                  </a:cubicBezTo>
                  <a:cubicBezTo>
                    <a:pt x="3375421" y="1696790"/>
                    <a:pt x="3378024" y="1697766"/>
                    <a:pt x="3375421" y="1700695"/>
                  </a:cubicBezTo>
                  <a:cubicBezTo>
                    <a:pt x="3372817" y="1703624"/>
                    <a:pt x="3370539" y="1704601"/>
                    <a:pt x="3367609" y="1705903"/>
                  </a:cubicBezTo>
                  <a:lnTo>
                    <a:pt x="3367609" y="1705903"/>
                  </a:lnTo>
                  <a:close/>
                  <a:moveTo>
                    <a:pt x="3308703" y="1746910"/>
                  </a:moveTo>
                  <a:cubicBezTo>
                    <a:pt x="3312933" y="1743004"/>
                    <a:pt x="3325301" y="1727057"/>
                    <a:pt x="3326928" y="1727057"/>
                  </a:cubicBezTo>
                  <a:cubicBezTo>
                    <a:pt x="3328555" y="1727057"/>
                    <a:pt x="3332460" y="1729986"/>
                    <a:pt x="3335390" y="1730312"/>
                  </a:cubicBezTo>
                  <a:cubicBezTo>
                    <a:pt x="3338319" y="1730312"/>
                    <a:pt x="3340597" y="1728033"/>
                    <a:pt x="3339621" y="1730963"/>
                  </a:cubicBezTo>
                  <a:cubicBezTo>
                    <a:pt x="3338969" y="1733566"/>
                    <a:pt x="3331159" y="1735844"/>
                    <a:pt x="3324324" y="1740401"/>
                  </a:cubicBezTo>
                  <a:cubicBezTo>
                    <a:pt x="3317490" y="1744957"/>
                    <a:pt x="3313910" y="1747561"/>
                    <a:pt x="3312933" y="1751141"/>
                  </a:cubicBezTo>
                  <a:cubicBezTo>
                    <a:pt x="3311957" y="1755046"/>
                    <a:pt x="3311306" y="1757650"/>
                    <a:pt x="3309028" y="1755697"/>
                  </a:cubicBezTo>
                  <a:cubicBezTo>
                    <a:pt x="3306424" y="1753419"/>
                    <a:pt x="3307401" y="1748212"/>
                    <a:pt x="3308703" y="1746910"/>
                  </a:cubicBezTo>
                  <a:lnTo>
                    <a:pt x="3308703" y="1746910"/>
                  </a:lnTo>
                  <a:close/>
                  <a:moveTo>
                    <a:pt x="3225712" y="1371662"/>
                  </a:moveTo>
                  <a:cubicBezTo>
                    <a:pt x="3221806" y="1371662"/>
                    <a:pt x="3218552" y="1371662"/>
                    <a:pt x="3221156" y="1374591"/>
                  </a:cubicBezTo>
                  <a:cubicBezTo>
                    <a:pt x="3223434" y="1377846"/>
                    <a:pt x="3226037" y="1379148"/>
                    <a:pt x="3227990" y="1381751"/>
                  </a:cubicBezTo>
                  <a:cubicBezTo>
                    <a:pt x="3229943" y="1384355"/>
                    <a:pt x="3232546" y="1383704"/>
                    <a:pt x="3231245" y="1387284"/>
                  </a:cubicBezTo>
                  <a:cubicBezTo>
                    <a:pt x="3229618" y="1390864"/>
                    <a:pt x="3227665" y="1392166"/>
                    <a:pt x="3230268" y="1393142"/>
                  </a:cubicBezTo>
                  <a:cubicBezTo>
                    <a:pt x="3232546" y="1394118"/>
                    <a:pt x="3235801" y="1394769"/>
                    <a:pt x="3234174" y="1395746"/>
                  </a:cubicBezTo>
                  <a:cubicBezTo>
                    <a:pt x="3232546" y="1397048"/>
                    <a:pt x="3229618" y="1395746"/>
                    <a:pt x="3228641" y="1397048"/>
                  </a:cubicBezTo>
                  <a:cubicBezTo>
                    <a:pt x="3227665" y="1398675"/>
                    <a:pt x="3229618" y="1399000"/>
                    <a:pt x="3229292" y="1400953"/>
                  </a:cubicBezTo>
                  <a:cubicBezTo>
                    <a:pt x="3228967" y="1402906"/>
                    <a:pt x="3226688" y="1404858"/>
                    <a:pt x="3224736" y="1405184"/>
                  </a:cubicBezTo>
                  <a:cubicBezTo>
                    <a:pt x="3222783" y="1405509"/>
                    <a:pt x="3217901" y="1407462"/>
                    <a:pt x="3217576" y="1404858"/>
                  </a:cubicBezTo>
                  <a:cubicBezTo>
                    <a:pt x="3217250" y="1402255"/>
                    <a:pt x="3219203" y="1399977"/>
                    <a:pt x="3215297" y="1400953"/>
                  </a:cubicBezTo>
                  <a:cubicBezTo>
                    <a:pt x="3211392" y="1401929"/>
                    <a:pt x="3202931" y="1404533"/>
                    <a:pt x="3203581" y="1406486"/>
                  </a:cubicBezTo>
                  <a:cubicBezTo>
                    <a:pt x="3203906" y="1408438"/>
                    <a:pt x="3209114" y="1417226"/>
                    <a:pt x="3209440" y="1420806"/>
                  </a:cubicBezTo>
                  <a:cubicBezTo>
                    <a:pt x="3209765" y="1424386"/>
                    <a:pt x="3206185" y="1434475"/>
                    <a:pt x="3205534" y="1438380"/>
                  </a:cubicBezTo>
                  <a:cubicBezTo>
                    <a:pt x="3204883" y="1441960"/>
                    <a:pt x="3204883" y="1447818"/>
                    <a:pt x="3204883" y="1452049"/>
                  </a:cubicBezTo>
                  <a:cubicBezTo>
                    <a:pt x="3204883" y="1456280"/>
                    <a:pt x="3200652" y="1458233"/>
                    <a:pt x="3202279" y="1461487"/>
                  </a:cubicBezTo>
                  <a:cubicBezTo>
                    <a:pt x="3203906" y="1465067"/>
                    <a:pt x="3204883" y="1467671"/>
                    <a:pt x="3210415" y="1474831"/>
                  </a:cubicBezTo>
                  <a:cubicBezTo>
                    <a:pt x="3215949" y="1481991"/>
                    <a:pt x="3222132" y="1487849"/>
                    <a:pt x="3220505" y="1491104"/>
                  </a:cubicBezTo>
                  <a:cubicBezTo>
                    <a:pt x="3218877" y="1494358"/>
                    <a:pt x="3214321" y="1499565"/>
                    <a:pt x="3214321" y="1501843"/>
                  </a:cubicBezTo>
                  <a:cubicBezTo>
                    <a:pt x="3214321" y="1504122"/>
                    <a:pt x="3214646" y="1505749"/>
                    <a:pt x="3215623" y="1512258"/>
                  </a:cubicBezTo>
                  <a:cubicBezTo>
                    <a:pt x="3216599" y="1518767"/>
                    <a:pt x="3218227" y="1528205"/>
                    <a:pt x="3217901" y="1535365"/>
                  </a:cubicBezTo>
                  <a:cubicBezTo>
                    <a:pt x="3217901" y="1542525"/>
                    <a:pt x="3215949" y="1543827"/>
                    <a:pt x="3214321" y="1548383"/>
                  </a:cubicBezTo>
                  <a:cubicBezTo>
                    <a:pt x="3212694" y="1552614"/>
                    <a:pt x="3211392" y="1564981"/>
                    <a:pt x="3209765" y="1569863"/>
                  </a:cubicBezTo>
                  <a:cubicBezTo>
                    <a:pt x="3208137" y="1574419"/>
                    <a:pt x="3205209" y="1577023"/>
                    <a:pt x="3207812" y="1580603"/>
                  </a:cubicBezTo>
                  <a:cubicBezTo>
                    <a:pt x="3210415" y="1584183"/>
                    <a:pt x="3213345" y="1584509"/>
                    <a:pt x="3213345" y="1589390"/>
                  </a:cubicBezTo>
                  <a:cubicBezTo>
                    <a:pt x="3213670" y="1594272"/>
                    <a:pt x="3214646" y="1595249"/>
                    <a:pt x="3215623" y="1599805"/>
                  </a:cubicBezTo>
                  <a:cubicBezTo>
                    <a:pt x="3216599" y="1604361"/>
                    <a:pt x="3217901" y="1604687"/>
                    <a:pt x="3216274" y="1608267"/>
                  </a:cubicBezTo>
                  <a:cubicBezTo>
                    <a:pt x="3214646" y="1611521"/>
                    <a:pt x="3210415" y="1614776"/>
                    <a:pt x="3210415" y="1620308"/>
                  </a:cubicBezTo>
                  <a:cubicBezTo>
                    <a:pt x="3210415" y="1625841"/>
                    <a:pt x="3215297" y="1630723"/>
                    <a:pt x="3213670" y="1635605"/>
                  </a:cubicBezTo>
                  <a:cubicBezTo>
                    <a:pt x="3212043" y="1640161"/>
                    <a:pt x="3210415" y="1641788"/>
                    <a:pt x="3208137" y="1646345"/>
                  </a:cubicBezTo>
                  <a:cubicBezTo>
                    <a:pt x="3205859" y="1650901"/>
                    <a:pt x="3206510" y="1654806"/>
                    <a:pt x="3206510" y="1659688"/>
                  </a:cubicBezTo>
                  <a:cubicBezTo>
                    <a:pt x="3206510" y="1664570"/>
                    <a:pt x="3207812" y="1665546"/>
                    <a:pt x="3208137" y="1670428"/>
                  </a:cubicBezTo>
                  <a:cubicBezTo>
                    <a:pt x="3208137" y="1674985"/>
                    <a:pt x="3211392" y="1681819"/>
                    <a:pt x="3213019" y="1679541"/>
                  </a:cubicBezTo>
                  <a:cubicBezTo>
                    <a:pt x="3214646" y="1677263"/>
                    <a:pt x="3214646" y="1672381"/>
                    <a:pt x="3216274" y="1668801"/>
                  </a:cubicBezTo>
                  <a:cubicBezTo>
                    <a:pt x="3217901" y="1665221"/>
                    <a:pt x="3219854" y="1662617"/>
                    <a:pt x="3221156" y="1659037"/>
                  </a:cubicBezTo>
                  <a:cubicBezTo>
                    <a:pt x="3222458" y="1655457"/>
                    <a:pt x="3220831" y="1654155"/>
                    <a:pt x="3225061" y="1651877"/>
                  </a:cubicBezTo>
                  <a:cubicBezTo>
                    <a:pt x="3228967" y="1649599"/>
                    <a:pt x="3231245" y="1646996"/>
                    <a:pt x="3232221" y="1648948"/>
                  </a:cubicBezTo>
                  <a:cubicBezTo>
                    <a:pt x="3233523" y="1650901"/>
                    <a:pt x="3232872" y="1655457"/>
                    <a:pt x="3235801" y="1655132"/>
                  </a:cubicBezTo>
                  <a:cubicBezTo>
                    <a:pt x="3238730" y="1655132"/>
                    <a:pt x="3240683" y="1653505"/>
                    <a:pt x="3244263" y="1654806"/>
                  </a:cubicBezTo>
                  <a:cubicBezTo>
                    <a:pt x="3247843" y="1656434"/>
                    <a:pt x="3249470" y="1653505"/>
                    <a:pt x="3249796" y="1657736"/>
                  </a:cubicBezTo>
                  <a:cubicBezTo>
                    <a:pt x="3250121" y="1661966"/>
                    <a:pt x="3248494" y="1675961"/>
                    <a:pt x="3250772" y="1673357"/>
                  </a:cubicBezTo>
                  <a:cubicBezTo>
                    <a:pt x="3253050" y="1670754"/>
                    <a:pt x="3253050" y="1666848"/>
                    <a:pt x="3255003" y="1663594"/>
                  </a:cubicBezTo>
                  <a:cubicBezTo>
                    <a:pt x="3256630" y="1660339"/>
                    <a:pt x="3253376" y="1642114"/>
                    <a:pt x="3252074" y="1644717"/>
                  </a:cubicBezTo>
                  <a:cubicBezTo>
                    <a:pt x="3251097" y="1647321"/>
                    <a:pt x="3252074" y="1649925"/>
                    <a:pt x="3250446" y="1650250"/>
                  </a:cubicBezTo>
                  <a:cubicBezTo>
                    <a:pt x="3249145" y="1650576"/>
                    <a:pt x="3244263" y="1651552"/>
                    <a:pt x="3243937" y="1647321"/>
                  </a:cubicBezTo>
                  <a:cubicBezTo>
                    <a:pt x="3243612" y="1643416"/>
                    <a:pt x="3243286" y="1636581"/>
                    <a:pt x="3240358" y="1633652"/>
                  </a:cubicBezTo>
                  <a:cubicBezTo>
                    <a:pt x="3237754" y="1630723"/>
                    <a:pt x="3227665" y="1622912"/>
                    <a:pt x="3227665" y="1619332"/>
                  </a:cubicBezTo>
                  <a:cubicBezTo>
                    <a:pt x="3227665" y="1615752"/>
                    <a:pt x="3226363" y="1610870"/>
                    <a:pt x="3226688" y="1606314"/>
                  </a:cubicBezTo>
                  <a:cubicBezTo>
                    <a:pt x="3227014" y="1602083"/>
                    <a:pt x="3228967" y="1593296"/>
                    <a:pt x="3230594" y="1590041"/>
                  </a:cubicBezTo>
                  <a:cubicBezTo>
                    <a:pt x="3232546" y="1586461"/>
                    <a:pt x="3230919" y="1582881"/>
                    <a:pt x="3233197" y="1578651"/>
                  </a:cubicBezTo>
                  <a:cubicBezTo>
                    <a:pt x="3235476" y="1574419"/>
                    <a:pt x="3241008" y="1564330"/>
                    <a:pt x="3241333" y="1562703"/>
                  </a:cubicBezTo>
                  <a:cubicBezTo>
                    <a:pt x="3241659" y="1560751"/>
                    <a:pt x="3244263" y="1559123"/>
                    <a:pt x="3248494" y="1558472"/>
                  </a:cubicBezTo>
                  <a:cubicBezTo>
                    <a:pt x="3253050" y="1557821"/>
                    <a:pt x="3249470" y="1554567"/>
                    <a:pt x="3248819" y="1553916"/>
                  </a:cubicBezTo>
                  <a:cubicBezTo>
                    <a:pt x="3248168" y="1553265"/>
                    <a:pt x="3247518" y="1550661"/>
                    <a:pt x="3255654" y="1554242"/>
                  </a:cubicBezTo>
                  <a:cubicBezTo>
                    <a:pt x="3263790" y="1557821"/>
                    <a:pt x="3263464" y="1555869"/>
                    <a:pt x="3267045" y="1559123"/>
                  </a:cubicBezTo>
                  <a:cubicBezTo>
                    <a:pt x="3270950" y="1562378"/>
                    <a:pt x="3272577" y="1562052"/>
                    <a:pt x="3275506" y="1568236"/>
                  </a:cubicBezTo>
                  <a:cubicBezTo>
                    <a:pt x="3278436" y="1574419"/>
                    <a:pt x="3283317" y="1581579"/>
                    <a:pt x="3284619" y="1579301"/>
                  </a:cubicBezTo>
                  <a:cubicBezTo>
                    <a:pt x="3286246" y="1577023"/>
                    <a:pt x="3284294" y="1572467"/>
                    <a:pt x="3283968" y="1570189"/>
                  </a:cubicBezTo>
                  <a:cubicBezTo>
                    <a:pt x="3283317" y="1567910"/>
                    <a:pt x="3282341" y="1569538"/>
                    <a:pt x="3279086" y="1564981"/>
                  </a:cubicBezTo>
                  <a:cubicBezTo>
                    <a:pt x="3275832" y="1560425"/>
                    <a:pt x="3272577" y="1555543"/>
                    <a:pt x="3271276" y="1548383"/>
                  </a:cubicBezTo>
                  <a:cubicBezTo>
                    <a:pt x="3269974" y="1541223"/>
                    <a:pt x="3268997" y="1535365"/>
                    <a:pt x="3265417" y="1529182"/>
                  </a:cubicBezTo>
                  <a:cubicBezTo>
                    <a:pt x="3262163" y="1523323"/>
                    <a:pt x="3260536" y="1515838"/>
                    <a:pt x="3259233" y="1508678"/>
                  </a:cubicBezTo>
                  <a:cubicBezTo>
                    <a:pt x="3257606" y="1501518"/>
                    <a:pt x="3255328" y="1485571"/>
                    <a:pt x="3253050" y="1484269"/>
                  </a:cubicBezTo>
                  <a:cubicBezTo>
                    <a:pt x="3251097" y="1483293"/>
                    <a:pt x="3248819" y="1483618"/>
                    <a:pt x="3248819" y="1480689"/>
                  </a:cubicBezTo>
                  <a:cubicBezTo>
                    <a:pt x="3248819" y="1477760"/>
                    <a:pt x="3250446" y="1473204"/>
                    <a:pt x="3248819" y="1472227"/>
                  </a:cubicBezTo>
                  <a:cubicBezTo>
                    <a:pt x="3247518" y="1471251"/>
                    <a:pt x="3246215" y="1475482"/>
                    <a:pt x="3244588" y="1475156"/>
                  </a:cubicBezTo>
                  <a:cubicBezTo>
                    <a:pt x="3242961" y="1474831"/>
                    <a:pt x="3243612" y="1470275"/>
                    <a:pt x="3241659" y="1464742"/>
                  </a:cubicBezTo>
                  <a:cubicBezTo>
                    <a:pt x="3239706" y="1459209"/>
                    <a:pt x="3240032" y="1458884"/>
                    <a:pt x="3241008" y="1453676"/>
                  </a:cubicBezTo>
                  <a:cubicBezTo>
                    <a:pt x="3241985" y="1448144"/>
                    <a:pt x="3244588" y="1442936"/>
                    <a:pt x="3244588" y="1440007"/>
                  </a:cubicBezTo>
                  <a:cubicBezTo>
                    <a:pt x="3244588" y="1437078"/>
                    <a:pt x="3246215" y="1430895"/>
                    <a:pt x="3244588" y="1427966"/>
                  </a:cubicBezTo>
                  <a:cubicBezTo>
                    <a:pt x="3243286" y="1425037"/>
                    <a:pt x="3240358" y="1417226"/>
                    <a:pt x="3240032" y="1415598"/>
                  </a:cubicBezTo>
                  <a:cubicBezTo>
                    <a:pt x="3239706" y="1413971"/>
                    <a:pt x="3238730" y="1409740"/>
                    <a:pt x="3239706" y="1408113"/>
                  </a:cubicBezTo>
                  <a:cubicBezTo>
                    <a:pt x="3240683" y="1406486"/>
                    <a:pt x="3241008" y="1405184"/>
                    <a:pt x="3241659" y="1406160"/>
                  </a:cubicBezTo>
                  <a:cubicBezTo>
                    <a:pt x="3242310" y="1407137"/>
                    <a:pt x="3242636" y="1408764"/>
                    <a:pt x="3244914" y="1413320"/>
                  </a:cubicBezTo>
                  <a:cubicBezTo>
                    <a:pt x="3247192" y="1417877"/>
                    <a:pt x="3249145" y="1420806"/>
                    <a:pt x="3249145" y="1418853"/>
                  </a:cubicBezTo>
                  <a:cubicBezTo>
                    <a:pt x="3249145" y="1416900"/>
                    <a:pt x="3247518" y="1410717"/>
                    <a:pt x="3246215" y="1408438"/>
                  </a:cubicBezTo>
                  <a:cubicBezTo>
                    <a:pt x="3244914" y="1405835"/>
                    <a:pt x="3243286" y="1401604"/>
                    <a:pt x="3241008" y="1398024"/>
                  </a:cubicBezTo>
                  <a:cubicBezTo>
                    <a:pt x="3238730" y="1394444"/>
                    <a:pt x="3236127" y="1389888"/>
                    <a:pt x="3235801" y="1387935"/>
                  </a:cubicBezTo>
                  <a:cubicBezTo>
                    <a:pt x="3235476" y="1385982"/>
                    <a:pt x="3234174" y="1385657"/>
                    <a:pt x="3235801" y="1382728"/>
                  </a:cubicBezTo>
                  <a:cubicBezTo>
                    <a:pt x="3237428" y="1379798"/>
                    <a:pt x="3238730" y="1378822"/>
                    <a:pt x="3238405" y="1376869"/>
                  </a:cubicBezTo>
                  <a:cubicBezTo>
                    <a:pt x="3238079" y="1374917"/>
                    <a:pt x="3233849" y="1369384"/>
                    <a:pt x="3232872" y="1367757"/>
                  </a:cubicBezTo>
                  <a:cubicBezTo>
                    <a:pt x="3231570" y="1366129"/>
                    <a:pt x="3229618" y="1364828"/>
                    <a:pt x="3229618" y="1366455"/>
                  </a:cubicBezTo>
                  <a:cubicBezTo>
                    <a:pt x="3229618" y="1367757"/>
                    <a:pt x="3229618" y="1371011"/>
                    <a:pt x="3227990" y="1371337"/>
                  </a:cubicBezTo>
                  <a:cubicBezTo>
                    <a:pt x="3227665" y="1371988"/>
                    <a:pt x="3225712" y="1371662"/>
                    <a:pt x="3225712" y="1371662"/>
                  </a:cubicBezTo>
                  <a:lnTo>
                    <a:pt x="3225712" y="1371662"/>
                  </a:lnTo>
                  <a:close/>
                  <a:moveTo>
                    <a:pt x="3078933" y="1368408"/>
                  </a:moveTo>
                  <a:cubicBezTo>
                    <a:pt x="3076980" y="1370035"/>
                    <a:pt x="3072424" y="1372639"/>
                    <a:pt x="3072749" y="1373940"/>
                  </a:cubicBezTo>
                  <a:cubicBezTo>
                    <a:pt x="3073074" y="1375242"/>
                    <a:pt x="3075678" y="1375893"/>
                    <a:pt x="3078933" y="1376544"/>
                  </a:cubicBezTo>
                  <a:cubicBezTo>
                    <a:pt x="3081861" y="1377195"/>
                    <a:pt x="3084791" y="1375893"/>
                    <a:pt x="3086418" y="1373615"/>
                  </a:cubicBezTo>
                  <a:cubicBezTo>
                    <a:pt x="3088045" y="1371662"/>
                    <a:pt x="3087720" y="1366455"/>
                    <a:pt x="3085442" y="1366455"/>
                  </a:cubicBezTo>
                  <a:cubicBezTo>
                    <a:pt x="3083814" y="1366780"/>
                    <a:pt x="3080886" y="1367431"/>
                    <a:pt x="3078933" y="1368408"/>
                  </a:cubicBezTo>
                  <a:lnTo>
                    <a:pt x="3078933" y="1368408"/>
                  </a:lnTo>
                  <a:close/>
                  <a:moveTo>
                    <a:pt x="3065589" y="1341720"/>
                  </a:moveTo>
                  <a:cubicBezTo>
                    <a:pt x="3062660" y="1343022"/>
                    <a:pt x="3061033" y="1345301"/>
                    <a:pt x="3061358" y="1346928"/>
                  </a:cubicBezTo>
                  <a:cubicBezTo>
                    <a:pt x="3061683" y="1348555"/>
                    <a:pt x="3060382" y="1349531"/>
                    <a:pt x="3065589" y="1347579"/>
                  </a:cubicBezTo>
                  <a:cubicBezTo>
                    <a:pt x="3071122" y="1345301"/>
                    <a:pt x="3074702" y="1344650"/>
                    <a:pt x="3075352" y="1342046"/>
                  </a:cubicBezTo>
                  <a:cubicBezTo>
                    <a:pt x="3076004" y="1339442"/>
                    <a:pt x="3077956" y="1330980"/>
                    <a:pt x="3076329" y="1331957"/>
                  </a:cubicBezTo>
                  <a:cubicBezTo>
                    <a:pt x="3074377" y="1333259"/>
                    <a:pt x="3069495" y="1339442"/>
                    <a:pt x="3065589" y="1341720"/>
                  </a:cubicBezTo>
                  <a:lnTo>
                    <a:pt x="3065589" y="1341720"/>
                  </a:lnTo>
                  <a:close/>
                  <a:moveTo>
                    <a:pt x="3086418" y="1336839"/>
                  </a:moveTo>
                  <a:cubicBezTo>
                    <a:pt x="3085767" y="1337815"/>
                    <a:pt x="3082513" y="1343999"/>
                    <a:pt x="3081211" y="1346277"/>
                  </a:cubicBezTo>
                  <a:cubicBezTo>
                    <a:pt x="3079909" y="1348555"/>
                    <a:pt x="3076655" y="1352460"/>
                    <a:pt x="3078607" y="1352460"/>
                  </a:cubicBezTo>
                  <a:cubicBezTo>
                    <a:pt x="3080886" y="1352460"/>
                    <a:pt x="3083164" y="1349531"/>
                    <a:pt x="3085116" y="1350508"/>
                  </a:cubicBezTo>
                  <a:cubicBezTo>
                    <a:pt x="3086743" y="1351484"/>
                    <a:pt x="3087069" y="1358969"/>
                    <a:pt x="3091300" y="1358319"/>
                  </a:cubicBezTo>
                  <a:cubicBezTo>
                    <a:pt x="3095531" y="1357993"/>
                    <a:pt x="3094879" y="1351484"/>
                    <a:pt x="3099436" y="1347904"/>
                  </a:cubicBezTo>
                  <a:cubicBezTo>
                    <a:pt x="3103992" y="1344324"/>
                    <a:pt x="3108223" y="1344975"/>
                    <a:pt x="3106270" y="1341720"/>
                  </a:cubicBezTo>
                  <a:cubicBezTo>
                    <a:pt x="3103992" y="1338466"/>
                    <a:pt x="3097158" y="1340419"/>
                    <a:pt x="3094879" y="1338466"/>
                  </a:cubicBezTo>
                  <a:cubicBezTo>
                    <a:pt x="3092601" y="1336513"/>
                    <a:pt x="3089673" y="1333259"/>
                    <a:pt x="3086418" y="1336839"/>
                  </a:cubicBezTo>
                  <a:lnTo>
                    <a:pt x="3086418" y="1336839"/>
                  </a:lnTo>
                  <a:close/>
                  <a:moveTo>
                    <a:pt x="3959609" y="683003"/>
                  </a:moveTo>
                  <a:cubicBezTo>
                    <a:pt x="3951798" y="681376"/>
                    <a:pt x="3949194" y="679423"/>
                    <a:pt x="3945940" y="681376"/>
                  </a:cubicBezTo>
                  <a:cubicBezTo>
                    <a:pt x="3943011" y="683329"/>
                    <a:pt x="3933898" y="687559"/>
                    <a:pt x="3936176" y="690163"/>
                  </a:cubicBezTo>
                  <a:cubicBezTo>
                    <a:pt x="3938455" y="692767"/>
                    <a:pt x="3945289" y="692767"/>
                    <a:pt x="3951147" y="695370"/>
                  </a:cubicBezTo>
                  <a:cubicBezTo>
                    <a:pt x="3957006" y="697974"/>
                    <a:pt x="3965793" y="706761"/>
                    <a:pt x="3969698" y="704483"/>
                  </a:cubicBezTo>
                  <a:cubicBezTo>
                    <a:pt x="3973603" y="702205"/>
                    <a:pt x="3980112" y="695696"/>
                    <a:pt x="3979462" y="691465"/>
                  </a:cubicBezTo>
                  <a:cubicBezTo>
                    <a:pt x="3979137" y="687559"/>
                    <a:pt x="3968397" y="684305"/>
                    <a:pt x="3959609" y="683003"/>
                  </a:cubicBezTo>
                  <a:lnTo>
                    <a:pt x="3959609" y="683003"/>
                  </a:lnTo>
                  <a:close/>
                  <a:moveTo>
                    <a:pt x="4535336" y="986000"/>
                  </a:moveTo>
                  <a:cubicBezTo>
                    <a:pt x="4529804" y="986976"/>
                    <a:pt x="4522318" y="989580"/>
                    <a:pt x="4517110" y="986326"/>
                  </a:cubicBezTo>
                  <a:cubicBezTo>
                    <a:pt x="4512229" y="983071"/>
                    <a:pt x="4510601" y="975586"/>
                    <a:pt x="4508323" y="977538"/>
                  </a:cubicBezTo>
                  <a:cubicBezTo>
                    <a:pt x="4506045" y="979491"/>
                    <a:pt x="4504418" y="988929"/>
                    <a:pt x="4506045" y="991207"/>
                  </a:cubicBezTo>
                  <a:cubicBezTo>
                    <a:pt x="4507673" y="993486"/>
                    <a:pt x="4509626" y="999344"/>
                    <a:pt x="4512554" y="998693"/>
                  </a:cubicBezTo>
                  <a:cubicBezTo>
                    <a:pt x="4515483" y="998042"/>
                    <a:pt x="4519714" y="997066"/>
                    <a:pt x="4524271" y="995438"/>
                  </a:cubicBezTo>
                  <a:cubicBezTo>
                    <a:pt x="4528501" y="993811"/>
                    <a:pt x="4531431" y="990882"/>
                    <a:pt x="4535987" y="993160"/>
                  </a:cubicBezTo>
                  <a:cubicBezTo>
                    <a:pt x="4540544" y="995438"/>
                    <a:pt x="4550958" y="998042"/>
                    <a:pt x="4550958" y="999995"/>
                  </a:cubicBezTo>
                  <a:cubicBezTo>
                    <a:pt x="4550958" y="1001947"/>
                    <a:pt x="4546727" y="1004551"/>
                    <a:pt x="4549981" y="1004876"/>
                  </a:cubicBezTo>
                  <a:cubicBezTo>
                    <a:pt x="4553236" y="1005202"/>
                    <a:pt x="4560071" y="1003249"/>
                    <a:pt x="4561372" y="1006504"/>
                  </a:cubicBezTo>
                  <a:cubicBezTo>
                    <a:pt x="4562674" y="1009433"/>
                    <a:pt x="4562349" y="1014965"/>
                    <a:pt x="4565603" y="1014314"/>
                  </a:cubicBezTo>
                  <a:cubicBezTo>
                    <a:pt x="4569183" y="1013664"/>
                    <a:pt x="4568532" y="1007154"/>
                    <a:pt x="4574390" y="1005853"/>
                  </a:cubicBezTo>
                  <a:cubicBezTo>
                    <a:pt x="4580249" y="1004551"/>
                    <a:pt x="4583828" y="1007154"/>
                    <a:pt x="4587083" y="1006178"/>
                  </a:cubicBezTo>
                  <a:cubicBezTo>
                    <a:pt x="4590337" y="1005202"/>
                    <a:pt x="4593918" y="1005202"/>
                    <a:pt x="4593592" y="1001296"/>
                  </a:cubicBezTo>
                  <a:cubicBezTo>
                    <a:pt x="4593267" y="997391"/>
                    <a:pt x="4591965" y="1000645"/>
                    <a:pt x="4579598" y="996415"/>
                  </a:cubicBezTo>
                  <a:cubicBezTo>
                    <a:pt x="4567231" y="992184"/>
                    <a:pt x="4563650" y="991533"/>
                    <a:pt x="4559094" y="988278"/>
                  </a:cubicBezTo>
                  <a:cubicBezTo>
                    <a:pt x="4554537" y="985024"/>
                    <a:pt x="4556165" y="983071"/>
                    <a:pt x="4550307" y="982420"/>
                  </a:cubicBezTo>
                  <a:cubicBezTo>
                    <a:pt x="4544449" y="981769"/>
                    <a:pt x="4540869" y="983396"/>
                    <a:pt x="4535336" y="986000"/>
                  </a:cubicBezTo>
                  <a:lnTo>
                    <a:pt x="4535336" y="986000"/>
                  </a:lnTo>
                  <a:close/>
                  <a:moveTo>
                    <a:pt x="3027186" y="462020"/>
                  </a:moveTo>
                  <a:cubicBezTo>
                    <a:pt x="3026534" y="465926"/>
                    <a:pt x="3029464" y="464949"/>
                    <a:pt x="3034020" y="470808"/>
                  </a:cubicBezTo>
                  <a:cubicBezTo>
                    <a:pt x="3038577" y="476666"/>
                    <a:pt x="3034346" y="482849"/>
                    <a:pt x="3042156" y="482524"/>
                  </a:cubicBezTo>
                  <a:cubicBezTo>
                    <a:pt x="3049968" y="482198"/>
                    <a:pt x="3058755" y="483500"/>
                    <a:pt x="3052246" y="476340"/>
                  </a:cubicBezTo>
                  <a:cubicBezTo>
                    <a:pt x="3045737" y="469180"/>
                    <a:pt x="3032393" y="458440"/>
                    <a:pt x="3027186" y="462020"/>
                  </a:cubicBezTo>
                  <a:lnTo>
                    <a:pt x="3027186" y="462020"/>
                  </a:lnTo>
                  <a:close/>
                  <a:moveTo>
                    <a:pt x="3184054" y="484802"/>
                  </a:moveTo>
                  <a:cubicBezTo>
                    <a:pt x="3182427" y="488708"/>
                    <a:pt x="3177870" y="496518"/>
                    <a:pt x="3171361" y="499447"/>
                  </a:cubicBezTo>
                  <a:cubicBezTo>
                    <a:pt x="3164527" y="502377"/>
                    <a:pt x="3143373" y="502377"/>
                    <a:pt x="3144674" y="505631"/>
                  </a:cubicBezTo>
                  <a:cubicBezTo>
                    <a:pt x="3145976" y="508886"/>
                    <a:pt x="3145325" y="512791"/>
                    <a:pt x="3153787" y="511815"/>
                  </a:cubicBezTo>
                  <a:cubicBezTo>
                    <a:pt x="3162249" y="510838"/>
                    <a:pt x="3161597" y="507258"/>
                    <a:pt x="3171361" y="505957"/>
                  </a:cubicBezTo>
                  <a:cubicBezTo>
                    <a:pt x="3181125" y="504980"/>
                    <a:pt x="3188610" y="505957"/>
                    <a:pt x="3198700" y="510513"/>
                  </a:cubicBezTo>
                  <a:cubicBezTo>
                    <a:pt x="3208788" y="515069"/>
                    <a:pt x="3212694" y="516697"/>
                    <a:pt x="3225712" y="516697"/>
                  </a:cubicBezTo>
                  <a:cubicBezTo>
                    <a:pt x="3238730" y="516697"/>
                    <a:pt x="3254027" y="520927"/>
                    <a:pt x="3254352" y="517347"/>
                  </a:cubicBezTo>
                  <a:cubicBezTo>
                    <a:pt x="3255003" y="513442"/>
                    <a:pt x="3254027" y="504004"/>
                    <a:pt x="3250446" y="501400"/>
                  </a:cubicBezTo>
                  <a:cubicBezTo>
                    <a:pt x="3246541" y="498797"/>
                    <a:pt x="3232546" y="484151"/>
                    <a:pt x="3226037" y="484477"/>
                  </a:cubicBezTo>
                  <a:cubicBezTo>
                    <a:pt x="3219528" y="484477"/>
                    <a:pt x="3215949" y="480571"/>
                    <a:pt x="3211067" y="480246"/>
                  </a:cubicBezTo>
                  <a:cubicBezTo>
                    <a:pt x="3206510" y="480246"/>
                    <a:pt x="3193167" y="478944"/>
                    <a:pt x="3184054" y="484802"/>
                  </a:cubicBezTo>
                  <a:lnTo>
                    <a:pt x="3184054" y="484802"/>
                  </a:lnTo>
                  <a:close/>
                  <a:moveTo>
                    <a:pt x="3165503" y="460719"/>
                  </a:moveTo>
                  <a:cubicBezTo>
                    <a:pt x="3162249" y="462346"/>
                    <a:pt x="3159970" y="461695"/>
                    <a:pt x="3159645" y="464299"/>
                  </a:cubicBezTo>
                  <a:cubicBezTo>
                    <a:pt x="3159319" y="466577"/>
                    <a:pt x="3158994" y="469180"/>
                    <a:pt x="3159645" y="472109"/>
                  </a:cubicBezTo>
                  <a:cubicBezTo>
                    <a:pt x="3160296" y="475038"/>
                    <a:pt x="3160947" y="476666"/>
                    <a:pt x="3164852" y="477642"/>
                  </a:cubicBezTo>
                  <a:cubicBezTo>
                    <a:pt x="3168758" y="478293"/>
                    <a:pt x="3170060" y="479595"/>
                    <a:pt x="3174616" y="478293"/>
                  </a:cubicBezTo>
                  <a:cubicBezTo>
                    <a:pt x="3179172" y="476991"/>
                    <a:pt x="3185356" y="477642"/>
                    <a:pt x="3185356" y="473086"/>
                  </a:cubicBezTo>
                  <a:cubicBezTo>
                    <a:pt x="3185356" y="468529"/>
                    <a:pt x="3188936" y="465926"/>
                    <a:pt x="3185031" y="463973"/>
                  </a:cubicBezTo>
                  <a:cubicBezTo>
                    <a:pt x="3181125" y="462020"/>
                    <a:pt x="3179497" y="461044"/>
                    <a:pt x="3174291" y="460393"/>
                  </a:cubicBezTo>
                  <a:cubicBezTo>
                    <a:pt x="3168432" y="460393"/>
                    <a:pt x="3171361" y="458440"/>
                    <a:pt x="3165503" y="460719"/>
                  </a:cubicBezTo>
                  <a:lnTo>
                    <a:pt x="3165503" y="460719"/>
                  </a:lnTo>
                  <a:close/>
                  <a:moveTo>
                    <a:pt x="3031742" y="380982"/>
                  </a:moveTo>
                  <a:cubicBezTo>
                    <a:pt x="3031416" y="383912"/>
                    <a:pt x="3030440" y="386841"/>
                    <a:pt x="3028162" y="390746"/>
                  </a:cubicBezTo>
                  <a:cubicBezTo>
                    <a:pt x="3025884" y="394652"/>
                    <a:pt x="3020677" y="397906"/>
                    <a:pt x="3025884" y="399208"/>
                  </a:cubicBezTo>
                  <a:cubicBezTo>
                    <a:pt x="3031091" y="400510"/>
                    <a:pt x="3034020" y="397906"/>
                    <a:pt x="3038577" y="397581"/>
                  </a:cubicBezTo>
                  <a:cubicBezTo>
                    <a:pt x="3043133" y="397255"/>
                    <a:pt x="3046387" y="396930"/>
                    <a:pt x="3045086" y="393350"/>
                  </a:cubicBezTo>
                  <a:cubicBezTo>
                    <a:pt x="3043783" y="389770"/>
                    <a:pt x="3043133" y="389119"/>
                    <a:pt x="3044434" y="386841"/>
                  </a:cubicBezTo>
                  <a:cubicBezTo>
                    <a:pt x="3045737" y="384237"/>
                    <a:pt x="3043783" y="384237"/>
                    <a:pt x="3040529" y="381308"/>
                  </a:cubicBezTo>
                  <a:cubicBezTo>
                    <a:pt x="3037600" y="378704"/>
                    <a:pt x="3036298" y="372846"/>
                    <a:pt x="3034671" y="372846"/>
                  </a:cubicBezTo>
                  <a:cubicBezTo>
                    <a:pt x="3033043" y="372846"/>
                    <a:pt x="3031742" y="376752"/>
                    <a:pt x="3031742" y="380982"/>
                  </a:cubicBezTo>
                  <a:lnTo>
                    <a:pt x="3031742" y="380982"/>
                  </a:lnTo>
                  <a:close/>
                  <a:moveTo>
                    <a:pt x="3199025" y="353970"/>
                  </a:moveTo>
                  <a:cubicBezTo>
                    <a:pt x="3207812" y="358526"/>
                    <a:pt x="3207487" y="361130"/>
                    <a:pt x="3216599" y="363083"/>
                  </a:cubicBezTo>
                  <a:cubicBezTo>
                    <a:pt x="3226037" y="365035"/>
                    <a:pt x="3236127" y="366988"/>
                    <a:pt x="3245565" y="368615"/>
                  </a:cubicBezTo>
                  <a:cubicBezTo>
                    <a:pt x="3255003" y="370568"/>
                    <a:pt x="3263139" y="371219"/>
                    <a:pt x="3268021" y="373823"/>
                  </a:cubicBezTo>
                  <a:cubicBezTo>
                    <a:pt x="3272903" y="376101"/>
                    <a:pt x="3278436" y="380982"/>
                    <a:pt x="3284945" y="382935"/>
                  </a:cubicBezTo>
                  <a:cubicBezTo>
                    <a:pt x="3291454" y="384888"/>
                    <a:pt x="3302194" y="388142"/>
                    <a:pt x="3302845" y="389770"/>
                  </a:cubicBezTo>
                  <a:cubicBezTo>
                    <a:pt x="3303495" y="391397"/>
                    <a:pt x="3288524" y="390746"/>
                    <a:pt x="3288524" y="394977"/>
                  </a:cubicBezTo>
                  <a:cubicBezTo>
                    <a:pt x="3288524" y="399208"/>
                    <a:pt x="3292104" y="403113"/>
                    <a:pt x="3291128" y="404090"/>
                  </a:cubicBezTo>
                  <a:cubicBezTo>
                    <a:pt x="3290477" y="405391"/>
                    <a:pt x="3287223" y="402462"/>
                    <a:pt x="3286897" y="406368"/>
                  </a:cubicBezTo>
                  <a:cubicBezTo>
                    <a:pt x="3286246" y="410273"/>
                    <a:pt x="3287223" y="411575"/>
                    <a:pt x="3283968" y="413528"/>
                  </a:cubicBezTo>
                  <a:cubicBezTo>
                    <a:pt x="3280714" y="415806"/>
                    <a:pt x="3281690" y="416457"/>
                    <a:pt x="3276158" y="416782"/>
                  </a:cubicBezTo>
                  <a:cubicBezTo>
                    <a:pt x="3270624" y="417108"/>
                    <a:pt x="3266068" y="418410"/>
                    <a:pt x="3262814" y="417108"/>
                  </a:cubicBezTo>
                  <a:cubicBezTo>
                    <a:pt x="3259559" y="415806"/>
                    <a:pt x="3252724" y="413202"/>
                    <a:pt x="3247192" y="412877"/>
                  </a:cubicBezTo>
                  <a:cubicBezTo>
                    <a:pt x="3241659" y="412551"/>
                    <a:pt x="3237754" y="415155"/>
                    <a:pt x="3236127" y="410924"/>
                  </a:cubicBezTo>
                  <a:cubicBezTo>
                    <a:pt x="3234499" y="407019"/>
                    <a:pt x="3228315" y="402462"/>
                    <a:pt x="3227665" y="399208"/>
                  </a:cubicBezTo>
                  <a:cubicBezTo>
                    <a:pt x="3227014" y="395953"/>
                    <a:pt x="3220831" y="394326"/>
                    <a:pt x="3228315" y="392373"/>
                  </a:cubicBezTo>
                  <a:cubicBezTo>
                    <a:pt x="3235801" y="390095"/>
                    <a:pt x="3239381" y="387817"/>
                    <a:pt x="3239381" y="386515"/>
                  </a:cubicBezTo>
                  <a:cubicBezTo>
                    <a:pt x="3239381" y="385539"/>
                    <a:pt x="3240683" y="382610"/>
                    <a:pt x="3237754" y="382284"/>
                  </a:cubicBezTo>
                  <a:cubicBezTo>
                    <a:pt x="3235150" y="381959"/>
                    <a:pt x="3225387" y="378053"/>
                    <a:pt x="3223759" y="379355"/>
                  </a:cubicBezTo>
                  <a:cubicBezTo>
                    <a:pt x="3222132" y="380332"/>
                    <a:pt x="3224410" y="381959"/>
                    <a:pt x="3220831" y="382935"/>
                  </a:cubicBezTo>
                  <a:cubicBezTo>
                    <a:pt x="3217250" y="383586"/>
                    <a:pt x="3216599" y="380982"/>
                    <a:pt x="3214646" y="383586"/>
                  </a:cubicBezTo>
                  <a:cubicBezTo>
                    <a:pt x="3212694" y="386190"/>
                    <a:pt x="3210090" y="386190"/>
                    <a:pt x="3213996" y="392048"/>
                  </a:cubicBezTo>
                  <a:cubicBezTo>
                    <a:pt x="3217901" y="397581"/>
                    <a:pt x="3214646" y="396930"/>
                    <a:pt x="3217250" y="401486"/>
                  </a:cubicBezTo>
                  <a:cubicBezTo>
                    <a:pt x="3219854" y="406042"/>
                    <a:pt x="3222132" y="406693"/>
                    <a:pt x="3225712" y="409948"/>
                  </a:cubicBezTo>
                  <a:cubicBezTo>
                    <a:pt x="3229292" y="412877"/>
                    <a:pt x="3226363" y="412877"/>
                    <a:pt x="3231570" y="415806"/>
                  </a:cubicBezTo>
                  <a:cubicBezTo>
                    <a:pt x="3236777" y="418735"/>
                    <a:pt x="3249470" y="419711"/>
                    <a:pt x="3251749" y="421990"/>
                  </a:cubicBezTo>
                  <a:cubicBezTo>
                    <a:pt x="3254027" y="424268"/>
                    <a:pt x="3244588" y="423617"/>
                    <a:pt x="3238730" y="423617"/>
                  </a:cubicBezTo>
                  <a:cubicBezTo>
                    <a:pt x="3233197" y="423617"/>
                    <a:pt x="3231245" y="425244"/>
                    <a:pt x="3231245" y="427848"/>
                  </a:cubicBezTo>
                  <a:cubicBezTo>
                    <a:pt x="3231245" y="430451"/>
                    <a:pt x="3223109" y="431428"/>
                    <a:pt x="3220179" y="429800"/>
                  </a:cubicBezTo>
                  <a:cubicBezTo>
                    <a:pt x="3217250" y="428173"/>
                    <a:pt x="3211392" y="426871"/>
                    <a:pt x="3214321" y="425244"/>
                  </a:cubicBezTo>
                  <a:cubicBezTo>
                    <a:pt x="3217250" y="423617"/>
                    <a:pt x="3221156" y="424593"/>
                    <a:pt x="3220505" y="422315"/>
                  </a:cubicBezTo>
                  <a:cubicBezTo>
                    <a:pt x="3219854" y="420037"/>
                    <a:pt x="3215949" y="418410"/>
                    <a:pt x="3213019" y="419061"/>
                  </a:cubicBezTo>
                  <a:cubicBezTo>
                    <a:pt x="3210090" y="419386"/>
                    <a:pt x="3207812" y="417759"/>
                    <a:pt x="3197397" y="420362"/>
                  </a:cubicBezTo>
                  <a:cubicBezTo>
                    <a:pt x="3186983" y="422966"/>
                    <a:pt x="3168106" y="426546"/>
                    <a:pt x="3164852" y="427522"/>
                  </a:cubicBezTo>
                  <a:cubicBezTo>
                    <a:pt x="3161597" y="428499"/>
                    <a:pt x="3159970" y="432730"/>
                    <a:pt x="3156065" y="427197"/>
                  </a:cubicBezTo>
                  <a:cubicBezTo>
                    <a:pt x="3152160" y="421664"/>
                    <a:pt x="3151509" y="420362"/>
                    <a:pt x="3146301" y="420362"/>
                  </a:cubicBezTo>
                  <a:cubicBezTo>
                    <a:pt x="3141094" y="420688"/>
                    <a:pt x="3138491" y="421990"/>
                    <a:pt x="3139467" y="424919"/>
                  </a:cubicBezTo>
                  <a:cubicBezTo>
                    <a:pt x="3140443" y="427848"/>
                    <a:pt x="3144023" y="425570"/>
                    <a:pt x="3142722" y="429150"/>
                  </a:cubicBezTo>
                  <a:cubicBezTo>
                    <a:pt x="3141419" y="433055"/>
                    <a:pt x="3134910" y="435008"/>
                    <a:pt x="3132307" y="436310"/>
                  </a:cubicBezTo>
                  <a:cubicBezTo>
                    <a:pt x="3130029" y="437611"/>
                    <a:pt x="3130029" y="438913"/>
                    <a:pt x="3125147" y="437611"/>
                  </a:cubicBezTo>
                  <a:cubicBezTo>
                    <a:pt x="3120591" y="435984"/>
                    <a:pt x="3101064" y="431428"/>
                    <a:pt x="3092927" y="426221"/>
                  </a:cubicBezTo>
                  <a:cubicBezTo>
                    <a:pt x="3084791" y="421013"/>
                    <a:pt x="3076004" y="413853"/>
                    <a:pt x="3074051" y="410924"/>
                  </a:cubicBezTo>
                  <a:cubicBezTo>
                    <a:pt x="3072098" y="407995"/>
                    <a:pt x="3063961" y="403764"/>
                    <a:pt x="3068192" y="402137"/>
                  </a:cubicBezTo>
                  <a:cubicBezTo>
                    <a:pt x="3072424" y="400510"/>
                    <a:pt x="3076004" y="403764"/>
                    <a:pt x="3078607" y="400835"/>
                  </a:cubicBezTo>
                  <a:cubicBezTo>
                    <a:pt x="3080886" y="398232"/>
                    <a:pt x="3076329" y="398232"/>
                    <a:pt x="3077631" y="395302"/>
                  </a:cubicBezTo>
                  <a:cubicBezTo>
                    <a:pt x="3078607" y="392373"/>
                    <a:pt x="3078282" y="389119"/>
                    <a:pt x="3076329" y="386841"/>
                  </a:cubicBezTo>
                  <a:cubicBezTo>
                    <a:pt x="3074702" y="384562"/>
                    <a:pt x="3069820" y="387166"/>
                    <a:pt x="3070470" y="383912"/>
                  </a:cubicBezTo>
                  <a:cubicBezTo>
                    <a:pt x="3071122" y="380657"/>
                    <a:pt x="3072098" y="376426"/>
                    <a:pt x="3075678" y="376426"/>
                  </a:cubicBezTo>
                  <a:cubicBezTo>
                    <a:pt x="3079258" y="376426"/>
                    <a:pt x="3083164" y="380006"/>
                    <a:pt x="3083489" y="376752"/>
                  </a:cubicBezTo>
                  <a:cubicBezTo>
                    <a:pt x="3083814" y="373497"/>
                    <a:pt x="3076655" y="367639"/>
                    <a:pt x="3081861" y="366012"/>
                  </a:cubicBezTo>
                  <a:cubicBezTo>
                    <a:pt x="3087069" y="364059"/>
                    <a:pt x="3090649" y="367313"/>
                    <a:pt x="3096507" y="362106"/>
                  </a:cubicBezTo>
                  <a:cubicBezTo>
                    <a:pt x="3102365" y="356899"/>
                    <a:pt x="3098134" y="357550"/>
                    <a:pt x="3103342" y="355923"/>
                  </a:cubicBezTo>
                  <a:cubicBezTo>
                    <a:pt x="3108874" y="354295"/>
                    <a:pt x="3107898" y="352668"/>
                    <a:pt x="3109525" y="354295"/>
                  </a:cubicBezTo>
                  <a:cubicBezTo>
                    <a:pt x="3111152" y="355923"/>
                    <a:pt x="3107247" y="360479"/>
                    <a:pt x="3110176" y="359828"/>
                  </a:cubicBezTo>
                  <a:cubicBezTo>
                    <a:pt x="3112779" y="359177"/>
                    <a:pt x="3118964" y="352343"/>
                    <a:pt x="3122869" y="352017"/>
                  </a:cubicBezTo>
                  <a:cubicBezTo>
                    <a:pt x="3126774" y="351692"/>
                    <a:pt x="3125473" y="352668"/>
                    <a:pt x="3131331" y="356899"/>
                  </a:cubicBezTo>
                  <a:cubicBezTo>
                    <a:pt x="3136863" y="361130"/>
                    <a:pt x="3142396" y="362757"/>
                    <a:pt x="3146301" y="366012"/>
                  </a:cubicBezTo>
                  <a:cubicBezTo>
                    <a:pt x="3150207" y="369266"/>
                    <a:pt x="3145325" y="372195"/>
                    <a:pt x="3152485" y="372846"/>
                  </a:cubicBezTo>
                  <a:cubicBezTo>
                    <a:pt x="3159645" y="373497"/>
                    <a:pt x="3164852" y="372521"/>
                    <a:pt x="3168106" y="374799"/>
                  </a:cubicBezTo>
                  <a:cubicBezTo>
                    <a:pt x="3171036" y="377077"/>
                    <a:pt x="3170385" y="381308"/>
                    <a:pt x="3173965" y="383586"/>
                  </a:cubicBezTo>
                  <a:cubicBezTo>
                    <a:pt x="3177870" y="385864"/>
                    <a:pt x="3186332" y="386841"/>
                    <a:pt x="3185356" y="384237"/>
                  </a:cubicBezTo>
                  <a:cubicBezTo>
                    <a:pt x="3184379" y="381633"/>
                    <a:pt x="3179497" y="381959"/>
                    <a:pt x="3179172" y="377403"/>
                  </a:cubicBezTo>
                  <a:cubicBezTo>
                    <a:pt x="3178847" y="372846"/>
                    <a:pt x="3177545" y="364710"/>
                    <a:pt x="3181125" y="363408"/>
                  </a:cubicBezTo>
                  <a:cubicBezTo>
                    <a:pt x="3184379" y="362106"/>
                    <a:pt x="3189587" y="363734"/>
                    <a:pt x="3194794" y="363734"/>
                  </a:cubicBezTo>
                  <a:cubicBezTo>
                    <a:pt x="3200001" y="363734"/>
                    <a:pt x="3201954" y="363734"/>
                    <a:pt x="3200327" y="361455"/>
                  </a:cubicBezTo>
                  <a:cubicBezTo>
                    <a:pt x="3198700" y="359503"/>
                    <a:pt x="3191540" y="355272"/>
                    <a:pt x="3194143" y="353319"/>
                  </a:cubicBezTo>
                  <a:cubicBezTo>
                    <a:pt x="3197397" y="352017"/>
                    <a:pt x="3197397" y="352994"/>
                    <a:pt x="3199025" y="353970"/>
                  </a:cubicBezTo>
                  <a:lnTo>
                    <a:pt x="3199025" y="353970"/>
                  </a:lnTo>
                  <a:close/>
                  <a:moveTo>
                    <a:pt x="3335715" y="385864"/>
                  </a:moveTo>
                  <a:cubicBezTo>
                    <a:pt x="3341248" y="387817"/>
                    <a:pt x="3343851" y="391072"/>
                    <a:pt x="3344177" y="394326"/>
                  </a:cubicBezTo>
                  <a:cubicBezTo>
                    <a:pt x="3344503" y="397581"/>
                    <a:pt x="3347757" y="401812"/>
                    <a:pt x="3352639" y="400835"/>
                  </a:cubicBezTo>
                  <a:cubicBezTo>
                    <a:pt x="3357521" y="399859"/>
                    <a:pt x="3359148" y="396604"/>
                    <a:pt x="3365006" y="395953"/>
                  </a:cubicBezTo>
                  <a:cubicBezTo>
                    <a:pt x="3370864" y="395302"/>
                    <a:pt x="3375421" y="394977"/>
                    <a:pt x="3382255" y="395953"/>
                  </a:cubicBezTo>
                  <a:cubicBezTo>
                    <a:pt x="3389090" y="396930"/>
                    <a:pt x="3398528" y="396279"/>
                    <a:pt x="3395599" y="400835"/>
                  </a:cubicBezTo>
                  <a:cubicBezTo>
                    <a:pt x="3392995" y="405391"/>
                    <a:pt x="3389090" y="406368"/>
                    <a:pt x="3393646" y="406693"/>
                  </a:cubicBezTo>
                  <a:cubicBezTo>
                    <a:pt x="3398203" y="407019"/>
                    <a:pt x="3402108" y="406042"/>
                    <a:pt x="3408617" y="404415"/>
                  </a:cubicBezTo>
                  <a:cubicBezTo>
                    <a:pt x="3415126" y="403113"/>
                    <a:pt x="3417078" y="401161"/>
                    <a:pt x="3423587" y="403439"/>
                  </a:cubicBezTo>
                  <a:cubicBezTo>
                    <a:pt x="3430096" y="405717"/>
                    <a:pt x="3439860" y="404741"/>
                    <a:pt x="3439535" y="408646"/>
                  </a:cubicBezTo>
                  <a:cubicBezTo>
                    <a:pt x="3439209" y="412551"/>
                    <a:pt x="3436280" y="413528"/>
                    <a:pt x="3441813" y="413528"/>
                  </a:cubicBezTo>
                  <a:cubicBezTo>
                    <a:pt x="3447346" y="413528"/>
                    <a:pt x="3452553" y="409622"/>
                    <a:pt x="3456133" y="413202"/>
                  </a:cubicBezTo>
                  <a:cubicBezTo>
                    <a:pt x="3459713" y="416782"/>
                    <a:pt x="3462967" y="419386"/>
                    <a:pt x="3456458" y="422966"/>
                  </a:cubicBezTo>
                  <a:cubicBezTo>
                    <a:pt x="3449949" y="426546"/>
                    <a:pt x="3452878" y="425895"/>
                    <a:pt x="3439209" y="428824"/>
                  </a:cubicBezTo>
                  <a:cubicBezTo>
                    <a:pt x="3425540" y="431753"/>
                    <a:pt x="3429121" y="431102"/>
                    <a:pt x="3415451" y="432079"/>
                  </a:cubicBezTo>
                  <a:cubicBezTo>
                    <a:pt x="3401782" y="432730"/>
                    <a:pt x="3396900" y="436310"/>
                    <a:pt x="3383557" y="431428"/>
                  </a:cubicBezTo>
                  <a:cubicBezTo>
                    <a:pt x="3370213" y="426221"/>
                    <a:pt x="3365982" y="421990"/>
                    <a:pt x="3355242" y="419711"/>
                  </a:cubicBezTo>
                  <a:cubicBezTo>
                    <a:pt x="3344503" y="417433"/>
                    <a:pt x="3330833" y="415481"/>
                    <a:pt x="3327579" y="411250"/>
                  </a:cubicBezTo>
                  <a:cubicBezTo>
                    <a:pt x="3324324" y="407344"/>
                    <a:pt x="3323023" y="406368"/>
                    <a:pt x="3326603" y="401161"/>
                  </a:cubicBezTo>
                  <a:cubicBezTo>
                    <a:pt x="3329857" y="395628"/>
                    <a:pt x="3325951" y="386515"/>
                    <a:pt x="3335715" y="385864"/>
                  </a:cubicBezTo>
                  <a:lnTo>
                    <a:pt x="3335715" y="385864"/>
                  </a:lnTo>
                  <a:close/>
                  <a:moveTo>
                    <a:pt x="3398203" y="315566"/>
                  </a:moveTo>
                  <a:cubicBezTo>
                    <a:pt x="3407966" y="313939"/>
                    <a:pt x="3416753" y="316217"/>
                    <a:pt x="3420333" y="317845"/>
                  </a:cubicBezTo>
                  <a:cubicBezTo>
                    <a:pt x="3423913" y="319472"/>
                    <a:pt x="3429121" y="323703"/>
                    <a:pt x="3417730" y="323703"/>
                  </a:cubicBezTo>
                  <a:cubicBezTo>
                    <a:pt x="3406339" y="323703"/>
                    <a:pt x="3404712" y="319797"/>
                    <a:pt x="3397877" y="323703"/>
                  </a:cubicBezTo>
                  <a:cubicBezTo>
                    <a:pt x="3391042" y="327608"/>
                    <a:pt x="3383882" y="327608"/>
                    <a:pt x="3386486" y="324028"/>
                  </a:cubicBezTo>
                  <a:cubicBezTo>
                    <a:pt x="3389090" y="320448"/>
                    <a:pt x="3398203" y="315566"/>
                    <a:pt x="3398203" y="315566"/>
                  </a:cubicBezTo>
                  <a:lnTo>
                    <a:pt x="3398203" y="315566"/>
                  </a:lnTo>
                  <a:close/>
                  <a:moveTo>
                    <a:pt x="4285063" y="604894"/>
                  </a:moveTo>
                  <a:cubicBezTo>
                    <a:pt x="4299708" y="603918"/>
                    <a:pt x="4307845" y="603918"/>
                    <a:pt x="4315981" y="605220"/>
                  </a:cubicBezTo>
                  <a:cubicBezTo>
                    <a:pt x="4324117" y="606522"/>
                    <a:pt x="4328347" y="607498"/>
                    <a:pt x="4338763" y="614983"/>
                  </a:cubicBezTo>
                  <a:cubicBezTo>
                    <a:pt x="4349177" y="622469"/>
                    <a:pt x="4351781" y="624096"/>
                    <a:pt x="4342668" y="627676"/>
                  </a:cubicBezTo>
                  <a:cubicBezTo>
                    <a:pt x="4333881" y="631256"/>
                    <a:pt x="4338763" y="629303"/>
                    <a:pt x="4326720" y="632883"/>
                  </a:cubicBezTo>
                  <a:cubicBezTo>
                    <a:pt x="4314679" y="636463"/>
                    <a:pt x="4315981" y="639718"/>
                    <a:pt x="4303938" y="639067"/>
                  </a:cubicBezTo>
                  <a:cubicBezTo>
                    <a:pt x="4291897" y="638416"/>
                    <a:pt x="4295477" y="639718"/>
                    <a:pt x="4288968" y="637765"/>
                  </a:cubicBezTo>
                  <a:cubicBezTo>
                    <a:pt x="4282459" y="635487"/>
                    <a:pt x="4285063" y="632558"/>
                    <a:pt x="4273020" y="634836"/>
                  </a:cubicBezTo>
                  <a:cubicBezTo>
                    <a:pt x="4260979" y="637114"/>
                    <a:pt x="4252192" y="640043"/>
                    <a:pt x="4247310" y="641996"/>
                  </a:cubicBezTo>
                  <a:cubicBezTo>
                    <a:pt x="4242102" y="643949"/>
                    <a:pt x="4237546" y="642647"/>
                    <a:pt x="4237546" y="637765"/>
                  </a:cubicBezTo>
                  <a:cubicBezTo>
                    <a:pt x="4237546" y="632558"/>
                    <a:pt x="4230711" y="629954"/>
                    <a:pt x="4240150" y="626374"/>
                  </a:cubicBezTo>
                  <a:cubicBezTo>
                    <a:pt x="4249588" y="622469"/>
                    <a:pt x="4252842" y="620842"/>
                    <a:pt x="4257399" y="616285"/>
                  </a:cubicBezTo>
                  <a:cubicBezTo>
                    <a:pt x="4261955" y="612054"/>
                    <a:pt x="4267814" y="609776"/>
                    <a:pt x="4272045" y="608474"/>
                  </a:cubicBezTo>
                  <a:cubicBezTo>
                    <a:pt x="4276601" y="606847"/>
                    <a:pt x="4285063" y="604894"/>
                    <a:pt x="4285063" y="604894"/>
                  </a:cubicBezTo>
                  <a:lnTo>
                    <a:pt x="4285063" y="604894"/>
                  </a:lnTo>
                  <a:close/>
                  <a:moveTo>
                    <a:pt x="3832683" y="1178343"/>
                  </a:moveTo>
                  <a:cubicBezTo>
                    <a:pt x="3827475" y="1179970"/>
                    <a:pt x="3820640" y="1181272"/>
                    <a:pt x="3820315" y="1182899"/>
                  </a:cubicBezTo>
                  <a:cubicBezTo>
                    <a:pt x="3819990" y="1184527"/>
                    <a:pt x="3825522" y="1183225"/>
                    <a:pt x="3825197" y="1186154"/>
                  </a:cubicBezTo>
                  <a:cubicBezTo>
                    <a:pt x="3824546" y="1189083"/>
                    <a:pt x="3822268" y="1191687"/>
                    <a:pt x="3819990" y="1194616"/>
                  </a:cubicBezTo>
                  <a:cubicBezTo>
                    <a:pt x="3817712" y="1197545"/>
                    <a:pt x="3810552" y="1199497"/>
                    <a:pt x="3810877" y="1202426"/>
                  </a:cubicBezTo>
                  <a:cubicBezTo>
                    <a:pt x="3810877" y="1205356"/>
                    <a:pt x="3809901" y="1207308"/>
                    <a:pt x="3812830" y="1206983"/>
                  </a:cubicBezTo>
                  <a:cubicBezTo>
                    <a:pt x="3815433" y="1206657"/>
                    <a:pt x="3821943" y="1203077"/>
                    <a:pt x="3826824" y="1200148"/>
                  </a:cubicBezTo>
                  <a:cubicBezTo>
                    <a:pt x="3831706" y="1197219"/>
                    <a:pt x="3841795" y="1191036"/>
                    <a:pt x="3844724" y="1189734"/>
                  </a:cubicBezTo>
                  <a:cubicBezTo>
                    <a:pt x="3847653" y="1188432"/>
                    <a:pt x="3849606" y="1185503"/>
                    <a:pt x="3849280" y="1182574"/>
                  </a:cubicBezTo>
                  <a:cubicBezTo>
                    <a:pt x="3848955" y="1179645"/>
                    <a:pt x="3849931" y="1175414"/>
                    <a:pt x="3845375" y="1175414"/>
                  </a:cubicBezTo>
                  <a:cubicBezTo>
                    <a:pt x="3840167" y="1175088"/>
                    <a:pt x="3835937" y="1177692"/>
                    <a:pt x="3832683" y="1178343"/>
                  </a:cubicBezTo>
                  <a:lnTo>
                    <a:pt x="3832683" y="1178343"/>
                  </a:lnTo>
                  <a:close/>
                  <a:moveTo>
                    <a:pt x="524775" y="72778"/>
                  </a:moveTo>
                  <a:cubicBezTo>
                    <a:pt x="517290" y="74406"/>
                    <a:pt x="505899" y="77009"/>
                    <a:pt x="501668" y="77986"/>
                  </a:cubicBezTo>
                  <a:cubicBezTo>
                    <a:pt x="497437" y="78636"/>
                    <a:pt x="488975" y="78636"/>
                    <a:pt x="490277" y="80264"/>
                  </a:cubicBezTo>
                  <a:cubicBezTo>
                    <a:pt x="491579" y="81891"/>
                    <a:pt x="497112" y="81891"/>
                    <a:pt x="501017" y="85146"/>
                  </a:cubicBezTo>
                  <a:cubicBezTo>
                    <a:pt x="504923" y="88075"/>
                    <a:pt x="505899" y="89376"/>
                    <a:pt x="508177" y="87749"/>
                  </a:cubicBezTo>
                  <a:cubicBezTo>
                    <a:pt x="510456" y="86122"/>
                    <a:pt x="517941" y="82542"/>
                    <a:pt x="520544" y="83844"/>
                  </a:cubicBezTo>
                  <a:cubicBezTo>
                    <a:pt x="523148" y="85471"/>
                    <a:pt x="517615" y="90027"/>
                    <a:pt x="521521" y="91980"/>
                  </a:cubicBezTo>
                  <a:cubicBezTo>
                    <a:pt x="525752" y="93607"/>
                    <a:pt x="532911" y="93607"/>
                    <a:pt x="534539" y="91329"/>
                  </a:cubicBezTo>
                  <a:cubicBezTo>
                    <a:pt x="536166" y="89051"/>
                    <a:pt x="534213" y="85796"/>
                    <a:pt x="539746" y="85796"/>
                  </a:cubicBezTo>
                  <a:cubicBezTo>
                    <a:pt x="545279" y="85796"/>
                    <a:pt x="546581" y="87749"/>
                    <a:pt x="548859" y="85146"/>
                  </a:cubicBezTo>
                  <a:cubicBezTo>
                    <a:pt x="551137" y="82867"/>
                    <a:pt x="548533" y="79938"/>
                    <a:pt x="553415" y="80589"/>
                  </a:cubicBezTo>
                  <a:cubicBezTo>
                    <a:pt x="557972" y="81566"/>
                    <a:pt x="557320" y="84169"/>
                    <a:pt x="560250" y="81566"/>
                  </a:cubicBezTo>
                  <a:cubicBezTo>
                    <a:pt x="563179" y="78962"/>
                    <a:pt x="565131" y="71802"/>
                    <a:pt x="566759" y="71476"/>
                  </a:cubicBezTo>
                  <a:cubicBezTo>
                    <a:pt x="568386" y="71151"/>
                    <a:pt x="570990" y="75056"/>
                    <a:pt x="575872" y="77009"/>
                  </a:cubicBezTo>
                  <a:cubicBezTo>
                    <a:pt x="580428" y="78962"/>
                    <a:pt x="580102" y="78636"/>
                    <a:pt x="586286" y="78962"/>
                  </a:cubicBezTo>
                  <a:cubicBezTo>
                    <a:pt x="592470" y="79287"/>
                    <a:pt x="595399" y="82867"/>
                    <a:pt x="596049" y="79938"/>
                  </a:cubicBezTo>
                  <a:cubicBezTo>
                    <a:pt x="596701" y="77009"/>
                    <a:pt x="598002" y="72127"/>
                    <a:pt x="592795" y="70175"/>
                  </a:cubicBezTo>
                  <a:cubicBezTo>
                    <a:pt x="587588" y="68222"/>
                    <a:pt x="584008" y="69524"/>
                    <a:pt x="576848" y="68222"/>
                  </a:cubicBezTo>
                  <a:cubicBezTo>
                    <a:pt x="569688" y="66920"/>
                    <a:pt x="569037" y="62689"/>
                    <a:pt x="560250" y="64967"/>
                  </a:cubicBezTo>
                  <a:cubicBezTo>
                    <a:pt x="551788" y="67246"/>
                    <a:pt x="543977" y="71802"/>
                    <a:pt x="536492" y="71802"/>
                  </a:cubicBezTo>
                  <a:cubicBezTo>
                    <a:pt x="528681" y="72127"/>
                    <a:pt x="531284" y="70500"/>
                    <a:pt x="524775" y="72778"/>
                  </a:cubicBezTo>
                  <a:lnTo>
                    <a:pt x="524775" y="72778"/>
                  </a:lnTo>
                  <a:close/>
                  <a:moveTo>
                    <a:pt x="621760" y="66595"/>
                  </a:moveTo>
                  <a:cubicBezTo>
                    <a:pt x="618180" y="68547"/>
                    <a:pt x="603535" y="70175"/>
                    <a:pt x="606138" y="71802"/>
                  </a:cubicBezTo>
                  <a:cubicBezTo>
                    <a:pt x="608742" y="73429"/>
                    <a:pt x="610695" y="71476"/>
                    <a:pt x="612648" y="73755"/>
                  </a:cubicBezTo>
                  <a:cubicBezTo>
                    <a:pt x="614601" y="75707"/>
                    <a:pt x="616879" y="76033"/>
                    <a:pt x="620133" y="76358"/>
                  </a:cubicBezTo>
                  <a:cubicBezTo>
                    <a:pt x="623388" y="76684"/>
                    <a:pt x="624690" y="78636"/>
                    <a:pt x="623062" y="79613"/>
                  </a:cubicBezTo>
                  <a:cubicBezTo>
                    <a:pt x="621435" y="80589"/>
                    <a:pt x="616879" y="79287"/>
                    <a:pt x="615577" y="80589"/>
                  </a:cubicBezTo>
                  <a:cubicBezTo>
                    <a:pt x="614275" y="81891"/>
                    <a:pt x="612648" y="86122"/>
                    <a:pt x="609719" y="86773"/>
                  </a:cubicBezTo>
                  <a:cubicBezTo>
                    <a:pt x="607115" y="87424"/>
                    <a:pt x="601908" y="90353"/>
                    <a:pt x="598328" y="89376"/>
                  </a:cubicBezTo>
                  <a:cubicBezTo>
                    <a:pt x="594748" y="88725"/>
                    <a:pt x="590192" y="84495"/>
                    <a:pt x="584984" y="85471"/>
                  </a:cubicBezTo>
                  <a:cubicBezTo>
                    <a:pt x="580102" y="86122"/>
                    <a:pt x="563504" y="89376"/>
                    <a:pt x="566433" y="90678"/>
                  </a:cubicBezTo>
                  <a:cubicBezTo>
                    <a:pt x="569037" y="91980"/>
                    <a:pt x="572617" y="90353"/>
                    <a:pt x="577173" y="91329"/>
                  </a:cubicBezTo>
                  <a:cubicBezTo>
                    <a:pt x="581729" y="92631"/>
                    <a:pt x="584333" y="94258"/>
                    <a:pt x="582055" y="94909"/>
                  </a:cubicBezTo>
                  <a:cubicBezTo>
                    <a:pt x="580102" y="95560"/>
                    <a:pt x="572942" y="94909"/>
                    <a:pt x="572942" y="96536"/>
                  </a:cubicBezTo>
                  <a:cubicBezTo>
                    <a:pt x="573268" y="97838"/>
                    <a:pt x="578801" y="97838"/>
                    <a:pt x="577499" y="99791"/>
                  </a:cubicBezTo>
                  <a:cubicBezTo>
                    <a:pt x="576197" y="101744"/>
                    <a:pt x="568061" y="103696"/>
                    <a:pt x="562528" y="101418"/>
                  </a:cubicBezTo>
                  <a:cubicBezTo>
                    <a:pt x="556995" y="99140"/>
                    <a:pt x="549835" y="95885"/>
                    <a:pt x="546906" y="97513"/>
                  </a:cubicBezTo>
                  <a:cubicBezTo>
                    <a:pt x="543977" y="99140"/>
                    <a:pt x="535515" y="101093"/>
                    <a:pt x="538119" y="103696"/>
                  </a:cubicBezTo>
                  <a:cubicBezTo>
                    <a:pt x="541048" y="106300"/>
                    <a:pt x="544953" y="108904"/>
                    <a:pt x="550811" y="108578"/>
                  </a:cubicBezTo>
                  <a:cubicBezTo>
                    <a:pt x="556995" y="108578"/>
                    <a:pt x="560250" y="105649"/>
                    <a:pt x="564481" y="105975"/>
                  </a:cubicBezTo>
                  <a:cubicBezTo>
                    <a:pt x="568711" y="105975"/>
                    <a:pt x="577499" y="105975"/>
                    <a:pt x="574570" y="108253"/>
                  </a:cubicBezTo>
                  <a:cubicBezTo>
                    <a:pt x="571640" y="110531"/>
                    <a:pt x="560901" y="111833"/>
                    <a:pt x="565457" y="113785"/>
                  </a:cubicBezTo>
                  <a:cubicBezTo>
                    <a:pt x="570013" y="115738"/>
                    <a:pt x="570990" y="114111"/>
                    <a:pt x="578801" y="113134"/>
                  </a:cubicBezTo>
                  <a:cubicBezTo>
                    <a:pt x="586611" y="112158"/>
                    <a:pt x="591493" y="112158"/>
                    <a:pt x="597351" y="112158"/>
                  </a:cubicBezTo>
                  <a:cubicBezTo>
                    <a:pt x="603210" y="112158"/>
                    <a:pt x="604511" y="111507"/>
                    <a:pt x="605488" y="109554"/>
                  </a:cubicBezTo>
                  <a:cubicBezTo>
                    <a:pt x="606464" y="107276"/>
                    <a:pt x="601908" y="108253"/>
                    <a:pt x="600931" y="105975"/>
                  </a:cubicBezTo>
                  <a:cubicBezTo>
                    <a:pt x="599955" y="103696"/>
                    <a:pt x="596375" y="100442"/>
                    <a:pt x="599629" y="98164"/>
                  </a:cubicBezTo>
                  <a:cubicBezTo>
                    <a:pt x="602559" y="96211"/>
                    <a:pt x="608091" y="96211"/>
                    <a:pt x="614601" y="93607"/>
                  </a:cubicBezTo>
                  <a:cubicBezTo>
                    <a:pt x="620784" y="90678"/>
                    <a:pt x="618831" y="90353"/>
                    <a:pt x="628920" y="88725"/>
                  </a:cubicBezTo>
                  <a:cubicBezTo>
                    <a:pt x="639010" y="87098"/>
                    <a:pt x="647146" y="85146"/>
                    <a:pt x="653980" y="82542"/>
                  </a:cubicBezTo>
                  <a:cubicBezTo>
                    <a:pt x="660815" y="80264"/>
                    <a:pt x="678389" y="77009"/>
                    <a:pt x="679040" y="76033"/>
                  </a:cubicBezTo>
                  <a:cubicBezTo>
                    <a:pt x="679691" y="74731"/>
                    <a:pt x="668626" y="70175"/>
                    <a:pt x="666022" y="70826"/>
                  </a:cubicBezTo>
                  <a:cubicBezTo>
                    <a:pt x="663419" y="71476"/>
                    <a:pt x="662442" y="75382"/>
                    <a:pt x="660815" y="74406"/>
                  </a:cubicBezTo>
                  <a:cubicBezTo>
                    <a:pt x="659187" y="73429"/>
                    <a:pt x="658537" y="61062"/>
                    <a:pt x="654631" y="61713"/>
                  </a:cubicBezTo>
                  <a:cubicBezTo>
                    <a:pt x="651051" y="62364"/>
                    <a:pt x="648122" y="67896"/>
                    <a:pt x="641938" y="65293"/>
                  </a:cubicBezTo>
                  <a:cubicBezTo>
                    <a:pt x="635755" y="62689"/>
                    <a:pt x="632826" y="58458"/>
                    <a:pt x="629571" y="61387"/>
                  </a:cubicBezTo>
                  <a:cubicBezTo>
                    <a:pt x="627944" y="63666"/>
                    <a:pt x="625666" y="63991"/>
                    <a:pt x="621760" y="66595"/>
                  </a:cubicBezTo>
                  <a:lnTo>
                    <a:pt x="621760" y="66595"/>
                  </a:lnTo>
                  <a:close/>
                  <a:moveTo>
                    <a:pt x="714515" y="95560"/>
                  </a:moveTo>
                  <a:cubicBezTo>
                    <a:pt x="711260" y="97187"/>
                    <a:pt x="705727" y="101744"/>
                    <a:pt x="701822" y="103371"/>
                  </a:cubicBezTo>
                  <a:cubicBezTo>
                    <a:pt x="697917" y="104998"/>
                    <a:pt x="692384" y="104998"/>
                    <a:pt x="696940" y="107276"/>
                  </a:cubicBezTo>
                  <a:cubicBezTo>
                    <a:pt x="701496" y="109229"/>
                    <a:pt x="703124" y="107927"/>
                    <a:pt x="708331" y="109880"/>
                  </a:cubicBezTo>
                  <a:cubicBezTo>
                    <a:pt x="713864" y="112158"/>
                    <a:pt x="723302" y="113785"/>
                    <a:pt x="727207" y="110856"/>
                  </a:cubicBezTo>
                  <a:cubicBezTo>
                    <a:pt x="731113" y="107927"/>
                    <a:pt x="728835" y="106951"/>
                    <a:pt x="733716" y="106625"/>
                  </a:cubicBezTo>
                  <a:cubicBezTo>
                    <a:pt x="738598" y="106300"/>
                    <a:pt x="741202" y="106300"/>
                    <a:pt x="739900" y="104022"/>
                  </a:cubicBezTo>
                  <a:cubicBezTo>
                    <a:pt x="738598" y="101744"/>
                    <a:pt x="731764" y="101418"/>
                    <a:pt x="726882" y="97187"/>
                  </a:cubicBezTo>
                  <a:cubicBezTo>
                    <a:pt x="722000" y="92956"/>
                    <a:pt x="722000" y="92305"/>
                    <a:pt x="714515" y="95560"/>
                  </a:cubicBezTo>
                  <a:lnTo>
                    <a:pt x="714515" y="95560"/>
                  </a:lnTo>
                  <a:close/>
                  <a:moveTo>
                    <a:pt x="887005" y="115413"/>
                  </a:moveTo>
                  <a:cubicBezTo>
                    <a:pt x="891887" y="113460"/>
                    <a:pt x="889283" y="111833"/>
                    <a:pt x="893839" y="112809"/>
                  </a:cubicBezTo>
                  <a:cubicBezTo>
                    <a:pt x="898721" y="113785"/>
                    <a:pt x="901650" y="115087"/>
                    <a:pt x="905230" y="115738"/>
                  </a:cubicBezTo>
                  <a:cubicBezTo>
                    <a:pt x="908485" y="116389"/>
                    <a:pt x="913041" y="122573"/>
                    <a:pt x="906207" y="122898"/>
                  </a:cubicBezTo>
                  <a:cubicBezTo>
                    <a:pt x="899372" y="123224"/>
                    <a:pt x="897094" y="125827"/>
                    <a:pt x="891887" y="125827"/>
                  </a:cubicBezTo>
                  <a:cubicBezTo>
                    <a:pt x="886679" y="125502"/>
                    <a:pt x="872034" y="122247"/>
                    <a:pt x="875614" y="119318"/>
                  </a:cubicBezTo>
                  <a:cubicBezTo>
                    <a:pt x="879194" y="116389"/>
                    <a:pt x="882774" y="117691"/>
                    <a:pt x="887005" y="115413"/>
                  </a:cubicBezTo>
                  <a:lnTo>
                    <a:pt x="887005" y="115413"/>
                  </a:lnTo>
                  <a:close/>
                  <a:moveTo>
                    <a:pt x="810523" y="98164"/>
                  </a:moveTo>
                  <a:cubicBezTo>
                    <a:pt x="816382" y="98164"/>
                    <a:pt x="818009" y="97513"/>
                    <a:pt x="821914" y="98164"/>
                  </a:cubicBezTo>
                  <a:cubicBezTo>
                    <a:pt x="826145" y="99140"/>
                    <a:pt x="829074" y="101744"/>
                    <a:pt x="829725" y="103371"/>
                  </a:cubicBezTo>
                  <a:cubicBezTo>
                    <a:pt x="830376" y="104998"/>
                    <a:pt x="830701" y="108253"/>
                    <a:pt x="830050" y="109880"/>
                  </a:cubicBezTo>
                  <a:cubicBezTo>
                    <a:pt x="829400" y="111507"/>
                    <a:pt x="831027" y="114436"/>
                    <a:pt x="823541" y="114762"/>
                  </a:cubicBezTo>
                  <a:cubicBezTo>
                    <a:pt x="816056" y="115087"/>
                    <a:pt x="801736" y="116064"/>
                    <a:pt x="799132" y="115413"/>
                  </a:cubicBezTo>
                  <a:cubicBezTo>
                    <a:pt x="796529" y="114762"/>
                    <a:pt x="790996" y="114436"/>
                    <a:pt x="791973" y="111182"/>
                  </a:cubicBezTo>
                  <a:cubicBezTo>
                    <a:pt x="792949" y="107927"/>
                    <a:pt x="798482" y="109554"/>
                    <a:pt x="803038" y="104998"/>
                  </a:cubicBezTo>
                  <a:cubicBezTo>
                    <a:pt x="807919" y="100116"/>
                    <a:pt x="806618" y="99140"/>
                    <a:pt x="810523" y="98164"/>
                  </a:cubicBezTo>
                  <a:lnTo>
                    <a:pt x="810523" y="98164"/>
                  </a:lnTo>
                  <a:close/>
                  <a:moveTo>
                    <a:pt x="855110" y="89702"/>
                  </a:moveTo>
                  <a:cubicBezTo>
                    <a:pt x="862270" y="90353"/>
                    <a:pt x="863898" y="89376"/>
                    <a:pt x="871383" y="90353"/>
                  </a:cubicBezTo>
                  <a:cubicBezTo>
                    <a:pt x="878868" y="91329"/>
                    <a:pt x="880496" y="91004"/>
                    <a:pt x="884076" y="94258"/>
                  </a:cubicBezTo>
                  <a:cubicBezTo>
                    <a:pt x="887656" y="97513"/>
                    <a:pt x="890585" y="97838"/>
                    <a:pt x="887981" y="99140"/>
                  </a:cubicBezTo>
                  <a:cubicBezTo>
                    <a:pt x="885378" y="100442"/>
                    <a:pt x="880170" y="100442"/>
                    <a:pt x="874963" y="100116"/>
                  </a:cubicBezTo>
                  <a:cubicBezTo>
                    <a:pt x="869756" y="99791"/>
                    <a:pt x="865200" y="100116"/>
                    <a:pt x="863898" y="101418"/>
                  </a:cubicBezTo>
                  <a:cubicBezTo>
                    <a:pt x="862596" y="102720"/>
                    <a:pt x="865525" y="101093"/>
                    <a:pt x="867152" y="104347"/>
                  </a:cubicBezTo>
                  <a:cubicBezTo>
                    <a:pt x="868779" y="107602"/>
                    <a:pt x="873336" y="109880"/>
                    <a:pt x="866827" y="109880"/>
                  </a:cubicBezTo>
                  <a:cubicBezTo>
                    <a:pt x="860318" y="109880"/>
                    <a:pt x="860318" y="105975"/>
                    <a:pt x="857714" y="108578"/>
                  </a:cubicBezTo>
                  <a:cubicBezTo>
                    <a:pt x="855110" y="111182"/>
                    <a:pt x="859992" y="114111"/>
                    <a:pt x="853809" y="113785"/>
                  </a:cubicBezTo>
                  <a:cubicBezTo>
                    <a:pt x="847625" y="113460"/>
                    <a:pt x="844370" y="114436"/>
                    <a:pt x="841441" y="110856"/>
                  </a:cubicBezTo>
                  <a:cubicBezTo>
                    <a:pt x="838512" y="106951"/>
                    <a:pt x="835909" y="106951"/>
                    <a:pt x="835583" y="103045"/>
                  </a:cubicBezTo>
                  <a:cubicBezTo>
                    <a:pt x="835258" y="99140"/>
                    <a:pt x="830050" y="95235"/>
                    <a:pt x="832654" y="92305"/>
                  </a:cubicBezTo>
                  <a:cubicBezTo>
                    <a:pt x="835258" y="89376"/>
                    <a:pt x="838512" y="89376"/>
                    <a:pt x="843394" y="90678"/>
                  </a:cubicBezTo>
                  <a:cubicBezTo>
                    <a:pt x="848276" y="91980"/>
                    <a:pt x="851856" y="89702"/>
                    <a:pt x="855110" y="89702"/>
                  </a:cubicBezTo>
                  <a:lnTo>
                    <a:pt x="855110" y="89702"/>
                  </a:lnTo>
                  <a:close/>
                  <a:moveTo>
                    <a:pt x="795878" y="74731"/>
                  </a:moveTo>
                  <a:cubicBezTo>
                    <a:pt x="804340" y="76358"/>
                    <a:pt x="807269" y="77335"/>
                    <a:pt x="812476" y="76358"/>
                  </a:cubicBezTo>
                  <a:cubicBezTo>
                    <a:pt x="817683" y="75382"/>
                    <a:pt x="821589" y="74731"/>
                    <a:pt x="820287" y="76358"/>
                  </a:cubicBezTo>
                  <a:cubicBezTo>
                    <a:pt x="818985" y="77986"/>
                    <a:pt x="815080" y="82216"/>
                    <a:pt x="808245" y="81891"/>
                  </a:cubicBezTo>
                  <a:cubicBezTo>
                    <a:pt x="801410" y="81566"/>
                    <a:pt x="790671" y="78636"/>
                    <a:pt x="788718" y="77009"/>
                  </a:cubicBezTo>
                  <a:cubicBezTo>
                    <a:pt x="786765" y="75056"/>
                    <a:pt x="791647" y="74731"/>
                    <a:pt x="795878" y="74731"/>
                  </a:cubicBezTo>
                  <a:lnTo>
                    <a:pt x="795878" y="74731"/>
                  </a:lnTo>
                  <a:close/>
                  <a:moveTo>
                    <a:pt x="749338" y="67571"/>
                  </a:moveTo>
                  <a:cubicBezTo>
                    <a:pt x="754220" y="66920"/>
                    <a:pt x="757800" y="65293"/>
                    <a:pt x="762356" y="67246"/>
                  </a:cubicBezTo>
                  <a:cubicBezTo>
                    <a:pt x="766912" y="69198"/>
                    <a:pt x="770818" y="68873"/>
                    <a:pt x="775700" y="68547"/>
                  </a:cubicBezTo>
                  <a:cubicBezTo>
                    <a:pt x="780582" y="67896"/>
                    <a:pt x="787416" y="67246"/>
                    <a:pt x="789043" y="68547"/>
                  </a:cubicBezTo>
                  <a:cubicBezTo>
                    <a:pt x="790671" y="69849"/>
                    <a:pt x="775700" y="72453"/>
                    <a:pt x="769191" y="73104"/>
                  </a:cubicBezTo>
                  <a:cubicBezTo>
                    <a:pt x="762682" y="74080"/>
                    <a:pt x="761705" y="70826"/>
                    <a:pt x="756498" y="70826"/>
                  </a:cubicBezTo>
                  <a:cubicBezTo>
                    <a:pt x="750965" y="70826"/>
                    <a:pt x="745433" y="69524"/>
                    <a:pt x="749338" y="67571"/>
                  </a:cubicBezTo>
                  <a:lnTo>
                    <a:pt x="749338" y="67571"/>
                  </a:lnTo>
                  <a:close/>
                  <a:moveTo>
                    <a:pt x="804665" y="54878"/>
                  </a:moveTo>
                  <a:cubicBezTo>
                    <a:pt x="812476" y="57482"/>
                    <a:pt x="812151" y="57807"/>
                    <a:pt x="818985" y="60411"/>
                  </a:cubicBezTo>
                  <a:cubicBezTo>
                    <a:pt x="825819" y="63015"/>
                    <a:pt x="830376" y="63666"/>
                    <a:pt x="833305" y="65293"/>
                  </a:cubicBezTo>
                  <a:cubicBezTo>
                    <a:pt x="836234" y="66920"/>
                    <a:pt x="840791" y="67246"/>
                    <a:pt x="840139" y="69524"/>
                  </a:cubicBezTo>
                  <a:cubicBezTo>
                    <a:pt x="839489" y="71802"/>
                    <a:pt x="828423" y="75056"/>
                    <a:pt x="825819" y="73104"/>
                  </a:cubicBezTo>
                  <a:cubicBezTo>
                    <a:pt x="823216" y="71151"/>
                    <a:pt x="820287" y="67571"/>
                    <a:pt x="816707" y="67246"/>
                  </a:cubicBezTo>
                  <a:cubicBezTo>
                    <a:pt x="812801" y="67246"/>
                    <a:pt x="804014" y="68547"/>
                    <a:pt x="799783" y="66595"/>
                  </a:cubicBezTo>
                  <a:cubicBezTo>
                    <a:pt x="795878" y="64642"/>
                    <a:pt x="787416" y="62689"/>
                    <a:pt x="786765" y="61062"/>
                  </a:cubicBezTo>
                  <a:cubicBezTo>
                    <a:pt x="785789" y="59435"/>
                    <a:pt x="784812" y="57482"/>
                    <a:pt x="781558" y="57482"/>
                  </a:cubicBezTo>
                  <a:cubicBezTo>
                    <a:pt x="778303" y="57482"/>
                    <a:pt x="774398" y="61387"/>
                    <a:pt x="768865" y="58458"/>
                  </a:cubicBezTo>
                  <a:cubicBezTo>
                    <a:pt x="763333" y="55855"/>
                    <a:pt x="760403" y="55529"/>
                    <a:pt x="761705" y="53902"/>
                  </a:cubicBezTo>
                  <a:cubicBezTo>
                    <a:pt x="763007" y="52275"/>
                    <a:pt x="769516" y="53251"/>
                    <a:pt x="775700" y="53251"/>
                  </a:cubicBezTo>
                  <a:cubicBezTo>
                    <a:pt x="782209" y="53251"/>
                    <a:pt x="790996" y="53902"/>
                    <a:pt x="794251" y="53902"/>
                  </a:cubicBezTo>
                  <a:cubicBezTo>
                    <a:pt x="797831" y="54227"/>
                    <a:pt x="799132" y="52600"/>
                    <a:pt x="804665" y="54878"/>
                  </a:cubicBezTo>
                  <a:lnTo>
                    <a:pt x="804665" y="54878"/>
                  </a:lnTo>
                  <a:close/>
                  <a:moveTo>
                    <a:pt x="842092" y="55529"/>
                  </a:moveTo>
                  <a:cubicBezTo>
                    <a:pt x="847625" y="56180"/>
                    <a:pt x="865200" y="60086"/>
                    <a:pt x="865850" y="60411"/>
                  </a:cubicBezTo>
                  <a:cubicBezTo>
                    <a:pt x="866501" y="60737"/>
                    <a:pt x="858365" y="63340"/>
                    <a:pt x="854785" y="63340"/>
                  </a:cubicBezTo>
                  <a:cubicBezTo>
                    <a:pt x="851205" y="63340"/>
                    <a:pt x="847300" y="65618"/>
                    <a:pt x="844696" y="63991"/>
                  </a:cubicBezTo>
                  <a:cubicBezTo>
                    <a:pt x="842092" y="62364"/>
                    <a:pt x="832328" y="57482"/>
                    <a:pt x="828098" y="55529"/>
                  </a:cubicBezTo>
                  <a:cubicBezTo>
                    <a:pt x="823867" y="53577"/>
                    <a:pt x="816707" y="52600"/>
                    <a:pt x="818334" y="51298"/>
                  </a:cubicBezTo>
                  <a:cubicBezTo>
                    <a:pt x="819961" y="49997"/>
                    <a:pt x="832003" y="53251"/>
                    <a:pt x="835258" y="53902"/>
                  </a:cubicBezTo>
                  <a:cubicBezTo>
                    <a:pt x="838512" y="54553"/>
                    <a:pt x="842092" y="55529"/>
                    <a:pt x="842092" y="55529"/>
                  </a:cubicBezTo>
                  <a:lnTo>
                    <a:pt x="842092" y="55529"/>
                  </a:lnTo>
                  <a:close/>
                  <a:moveTo>
                    <a:pt x="814754" y="31120"/>
                  </a:moveTo>
                  <a:cubicBezTo>
                    <a:pt x="817683" y="31120"/>
                    <a:pt x="818660" y="31771"/>
                    <a:pt x="823867" y="31771"/>
                  </a:cubicBezTo>
                  <a:cubicBezTo>
                    <a:pt x="829074" y="31771"/>
                    <a:pt x="829400" y="30795"/>
                    <a:pt x="834282" y="33398"/>
                  </a:cubicBezTo>
                  <a:cubicBezTo>
                    <a:pt x="839489" y="36002"/>
                    <a:pt x="842092" y="36002"/>
                    <a:pt x="845021" y="37304"/>
                  </a:cubicBezTo>
                  <a:cubicBezTo>
                    <a:pt x="847950" y="38606"/>
                    <a:pt x="832654" y="38931"/>
                    <a:pt x="829725" y="39257"/>
                  </a:cubicBezTo>
                  <a:cubicBezTo>
                    <a:pt x="826796" y="39582"/>
                    <a:pt x="821589" y="42837"/>
                    <a:pt x="818660" y="44138"/>
                  </a:cubicBezTo>
                  <a:cubicBezTo>
                    <a:pt x="815730" y="45440"/>
                    <a:pt x="815730" y="46742"/>
                    <a:pt x="812476" y="44138"/>
                  </a:cubicBezTo>
                  <a:cubicBezTo>
                    <a:pt x="809221" y="41535"/>
                    <a:pt x="803689" y="41860"/>
                    <a:pt x="801410" y="42186"/>
                  </a:cubicBezTo>
                  <a:cubicBezTo>
                    <a:pt x="799132" y="42837"/>
                    <a:pt x="797505" y="43162"/>
                    <a:pt x="795227" y="42837"/>
                  </a:cubicBezTo>
                  <a:cubicBezTo>
                    <a:pt x="792949" y="42511"/>
                    <a:pt x="784812" y="45440"/>
                    <a:pt x="785789" y="41535"/>
                  </a:cubicBezTo>
                  <a:cubicBezTo>
                    <a:pt x="786440" y="37629"/>
                    <a:pt x="790020" y="37629"/>
                    <a:pt x="792298" y="36978"/>
                  </a:cubicBezTo>
                  <a:cubicBezTo>
                    <a:pt x="794576" y="36328"/>
                    <a:pt x="802062" y="37629"/>
                    <a:pt x="805967" y="37629"/>
                  </a:cubicBezTo>
                  <a:cubicBezTo>
                    <a:pt x="809873" y="37629"/>
                    <a:pt x="814754" y="39582"/>
                    <a:pt x="814754" y="38280"/>
                  </a:cubicBezTo>
                  <a:cubicBezTo>
                    <a:pt x="814754" y="37304"/>
                    <a:pt x="811500" y="34375"/>
                    <a:pt x="812151" y="33398"/>
                  </a:cubicBezTo>
                  <a:cubicBezTo>
                    <a:pt x="812801" y="32097"/>
                    <a:pt x="813778" y="31120"/>
                    <a:pt x="814754" y="31120"/>
                  </a:cubicBezTo>
                  <a:lnTo>
                    <a:pt x="814754" y="31120"/>
                  </a:lnTo>
                  <a:close/>
                  <a:moveTo>
                    <a:pt x="859341" y="24286"/>
                  </a:moveTo>
                  <a:cubicBezTo>
                    <a:pt x="868128" y="26564"/>
                    <a:pt x="873987" y="25913"/>
                    <a:pt x="872685" y="28191"/>
                  </a:cubicBezTo>
                  <a:cubicBezTo>
                    <a:pt x="871383" y="30469"/>
                    <a:pt x="864548" y="31771"/>
                    <a:pt x="858365" y="30795"/>
                  </a:cubicBezTo>
                  <a:cubicBezTo>
                    <a:pt x="852181" y="30144"/>
                    <a:pt x="846648" y="27215"/>
                    <a:pt x="839163" y="24937"/>
                  </a:cubicBezTo>
                  <a:cubicBezTo>
                    <a:pt x="832003" y="22658"/>
                    <a:pt x="822891" y="30469"/>
                    <a:pt x="821914" y="24611"/>
                  </a:cubicBezTo>
                  <a:cubicBezTo>
                    <a:pt x="820938" y="18753"/>
                    <a:pt x="824843" y="20055"/>
                    <a:pt x="833305" y="18428"/>
                  </a:cubicBezTo>
                  <a:cubicBezTo>
                    <a:pt x="841441" y="16800"/>
                    <a:pt x="845347" y="15824"/>
                    <a:pt x="848927" y="15499"/>
                  </a:cubicBezTo>
                  <a:cubicBezTo>
                    <a:pt x="853158" y="15499"/>
                    <a:pt x="846974" y="21031"/>
                    <a:pt x="859341" y="24286"/>
                  </a:cubicBezTo>
                  <a:lnTo>
                    <a:pt x="859341" y="24286"/>
                  </a:lnTo>
                  <a:close/>
                  <a:moveTo>
                    <a:pt x="868454" y="1179"/>
                  </a:moveTo>
                  <a:cubicBezTo>
                    <a:pt x="875289" y="1179"/>
                    <a:pt x="885378" y="853"/>
                    <a:pt x="890259" y="853"/>
                  </a:cubicBezTo>
                  <a:cubicBezTo>
                    <a:pt x="895141" y="853"/>
                    <a:pt x="901650" y="1179"/>
                    <a:pt x="898721" y="3131"/>
                  </a:cubicBezTo>
                  <a:cubicBezTo>
                    <a:pt x="895466" y="5084"/>
                    <a:pt x="891887" y="6711"/>
                    <a:pt x="888632" y="7688"/>
                  </a:cubicBezTo>
                  <a:cubicBezTo>
                    <a:pt x="885703" y="8664"/>
                    <a:pt x="877567" y="7362"/>
                    <a:pt x="871709" y="8339"/>
                  </a:cubicBezTo>
                  <a:cubicBezTo>
                    <a:pt x="865850" y="9640"/>
                    <a:pt x="860318" y="10291"/>
                    <a:pt x="856737" y="9640"/>
                  </a:cubicBezTo>
                  <a:cubicBezTo>
                    <a:pt x="853483" y="8989"/>
                    <a:pt x="851205" y="7688"/>
                    <a:pt x="852507" y="5409"/>
                  </a:cubicBezTo>
                  <a:cubicBezTo>
                    <a:pt x="853809" y="3131"/>
                    <a:pt x="854459" y="1504"/>
                    <a:pt x="856412" y="202"/>
                  </a:cubicBezTo>
                  <a:cubicBezTo>
                    <a:pt x="858691" y="-774"/>
                    <a:pt x="863572" y="2155"/>
                    <a:pt x="868454" y="1179"/>
                  </a:cubicBezTo>
                  <a:lnTo>
                    <a:pt x="868454" y="1179"/>
                  </a:lnTo>
                  <a:close/>
                  <a:moveTo>
                    <a:pt x="993102" y="9640"/>
                  </a:moveTo>
                  <a:cubicBezTo>
                    <a:pt x="997659" y="9966"/>
                    <a:pt x="1004168" y="9640"/>
                    <a:pt x="1009375" y="10291"/>
                  </a:cubicBezTo>
                  <a:cubicBezTo>
                    <a:pt x="1014582" y="10942"/>
                    <a:pt x="1019790" y="9640"/>
                    <a:pt x="1017837" y="12569"/>
                  </a:cubicBezTo>
                  <a:cubicBezTo>
                    <a:pt x="1015884" y="15499"/>
                    <a:pt x="1011328" y="19404"/>
                    <a:pt x="1005470" y="19404"/>
                  </a:cubicBezTo>
                  <a:cubicBezTo>
                    <a:pt x="999612" y="19404"/>
                    <a:pt x="993428" y="19078"/>
                    <a:pt x="989523" y="16475"/>
                  </a:cubicBezTo>
                  <a:cubicBezTo>
                    <a:pt x="985617" y="14197"/>
                    <a:pt x="971297" y="12895"/>
                    <a:pt x="974226" y="10617"/>
                  </a:cubicBezTo>
                  <a:cubicBezTo>
                    <a:pt x="977806" y="8339"/>
                    <a:pt x="990173" y="9966"/>
                    <a:pt x="993102" y="9640"/>
                  </a:cubicBezTo>
                  <a:lnTo>
                    <a:pt x="993102" y="9640"/>
                  </a:lnTo>
                  <a:close/>
                  <a:moveTo>
                    <a:pt x="937125" y="51624"/>
                  </a:moveTo>
                  <a:cubicBezTo>
                    <a:pt x="947539" y="50647"/>
                    <a:pt x="957303" y="46091"/>
                    <a:pt x="958930" y="48695"/>
                  </a:cubicBezTo>
                  <a:cubicBezTo>
                    <a:pt x="960557" y="51298"/>
                    <a:pt x="954373" y="55529"/>
                    <a:pt x="950794" y="57157"/>
                  </a:cubicBezTo>
                  <a:cubicBezTo>
                    <a:pt x="947214" y="58784"/>
                    <a:pt x="939728" y="62689"/>
                    <a:pt x="936799" y="61713"/>
                  </a:cubicBezTo>
                  <a:cubicBezTo>
                    <a:pt x="933870" y="60737"/>
                    <a:pt x="926710" y="60737"/>
                    <a:pt x="924107" y="59760"/>
                  </a:cubicBezTo>
                  <a:cubicBezTo>
                    <a:pt x="921503" y="58784"/>
                    <a:pt x="911739" y="58133"/>
                    <a:pt x="915645" y="55529"/>
                  </a:cubicBezTo>
                  <a:cubicBezTo>
                    <a:pt x="919550" y="52926"/>
                    <a:pt x="924432" y="53577"/>
                    <a:pt x="928337" y="53251"/>
                  </a:cubicBezTo>
                  <a:cubicBezTo>
                    <a:pt x="932243" y="52600"/>
                    <a:pt x="933870" y="52275"/>
                    <a:pt x="937125" y="51624"/>
                  </a:cubicBezTo>
                  <a:lnTo>
                    <a:pt x="937125" y="51624"/>
                  </a:lnTo>
                  <a:close/>
                  <a:moveTo>
                    <a:pt x="941030" y="68547"/>
                  </a:moveTo>
                  <a:cubicBezTo>
                    <a:pt x="947539" y="66920"/>
                    <a:pt x="950468" y="66269"/>
                    <a:pt x="959255" y="65944"/>
                  </a:cubicBezTo>
                  <a:cubicBezTo>
                    <a:pt x="968043" y="65618"/>
                    <a:pt x="969670" y="61713"/>
                    <a:pt x="972273" y="65293"/>
                  </a:cubicBezTo>
                  <a:cubicBezTo>
                    <a:pt x="974552" y="69198"/>
                    <a:pt x="977481" y="68222"/>
                    <a:pt x="974552" y="73755"/>
                  </a:cubicBezTo>
                  <a:cubicBezTo>
                    <a:pt x="971948" y="78962"/>
                    <a:pt x="973901" y="80589"/>
                    <a:pt x="969670" y="81891"/>
                  </a:cubicBezTo>
                  <a:cubicBezTo>
                    <a:pt x="965439" y="82867"/>
                    <a:pt x="966090" y="79287"/>
                    <a:pt x="960232" y="83193"/>
                  </a:cubicBezTo>
                  <a:cubicBezTo>
                    <a:pt x="954373" y="87098"/>
                    <a:pt x="951119" y="96211"/>
                    <a:pt x="944610" y="94584"/>
                  </a:cubicBezTo>
                  <a:cubicBezTo>
                    <a:pt x="938101" y="92956"/>
                    <a:pt x="933219" y="88075"/>
                    <a:pt x="926385" y="88400"/>
                  </a:cubicBezTo>
                  <a:cubicBezTo>
                    <a:pt x="919550" y="88725"/>
                    <a:pt x="911088" y="91655"/>
                    <a:pt x="907508" y="92305"/>
                  </a:cubicBezTo>
                  <a:cubicBezTo>
                    <a:pt x="903928" y="92956"/>
                    <a:pt x="900348" y="92956"/>
                    <a:pt x="897419" y="90027"/>
                  </a:cubicBezTo>
                  <a:cubicBezTo>
                    <a:pt x="894490" y="87424"/>
                    <a:pt x="889934" y="83518"/>
                    <a:pt x="890910" y="79613"/>
                  </a:cubicBezTo>
                  <a:cubicBezTo>
                    <a:pt x="891887" y="75707"/>
                    <a:pt x="892537" y="75056"/>
                    <a:pt x="899046" y="72127"/>
                  </a:cubicBezTo>
                  <a:cubicBezTo>
                    <a:pt x="905555" y="69198"/>
                    <a:pt x="905881" y="65944"/>
                    <a:pt x="912065" y="66269"/>
                  </a:cubicBezTo>
                  <a:cubicBezTo>
                    <a:pt x="918248" y="66595"/>
                    <a:pt x="914343" y="70175"/>
                    <a:pt x="917597" y="70500"/>
                  </a:cubicBezTo>
                  <a:cubicBezTo>
                    <a:pt x="920852" y="71151"/>
                    <a:pt x="929639" y="69198"/>
                    <a:pt x="933870" y="69198"/>
                  </a:cubicBezTo>
                  <a:cubicBezTo>
                    <a:pt x="937450" y="69198"/>
                    <a:pt x="938101" y="70500"/>
                    <a:pt x="941030" y="68547"/>
                  </a:cubicBezTo>
                  <a:lnTo>
                    <a:pt x="941030" y="68547"/>
                  </a:lnTo>
                  <a:close/>
                  <a:moveTo>
                    <a:pt x="1011328" y="59109"/>
                  </a:moveTo>
                  <a:cubicBezTo>
                    <a:pt x="999612" y="59760"/>
                    <a:pt x="997008" y="58133"/>
                    <a:pt x="993754" y="60086"/>
                  </a:cubicBezTo>
                  <a:cubicBezTo>
                    <a:pt x="990499" y="62364"/>
                    <a:pt x="978782" y="65293"/>
                    <a:pt x="983013" y="67896"/>
                  </a:cubicBezTo>
                  <a:cubicBezTo>
                    <a:pt x="987245" y="70500"/>
                    <a:pt x="993428" y="70826"/>
                    <a:pt x="999612" y="73755"/>
                  </a:cubicBezTo>
                  <a:cubicBezTo>
                    <a:pt x="1005795" y="76684"/>
                    <a:pt x="1009701" y="79287"/>
                    <a:pt x="1015233" y="75382"/>
                  </a:cubicBezTo>
                  <a:cubicBezTo>
                    <a:pt x="1020766" y="71476"/>
                    <a:pt x="1024346" y="69849"/>
                    <a:pt x="1031831" y="69198"/>
                  </a:cubicBezTo>
                  <a:cubicBezTo>
                    <a:pt x="1039317" y="68547"/>
                    <a:pt x="1047128" y="68222"/>
                    <a:pt x="1053311" y="65618"/>
                  </a:cubicBezTo>
                  <a:cubicBezTo>
                    <a:pt x="1059495" y="63340"/>
                    <a:pt x="1063075" y="65293"/>
                    <a:pt x="1063726" y="61062"/>
                  </a:cubicBezTo>
                  <a:cubicBezTo>
                    <a:pt x="1064377" y="56831"/>
                    <a:pt x="1067306" y="52926"/>
                    <a:pt x="1060472" y="49671"/>
                  </a:cubicBezTo>
                  <a:cubicBezTo>
                    <a:pt x="1053637" y="46091"/>
                    <a:pt x="1050708" y="46091"/>
                    <a:pt x="1044199" y="45115"/>
                  </a:cubicBezTo>
                  <a:cubicBezTo>
                    <a:pt x="1037690" y="44138"/>
                    <a:pt x="1032482" y="43162"/>
                    <a:pt x="1030530" y="46742"/>
                  </a:cubicBezTo>
                  <a:cubicBezTo>
                    <a:pt x="1028577" y="50322"/>
                    <a:pt x="1030204" y="55529"/>
                    <a:pt x="1025973" y="57482"/>
                  </a:cubicBezTo>
                  <a:cubicBezTo>
                    <a:pt x="1021743" y="59435"/>
                    <a:pt x="1015884" y="58784"/>
                    <a:pt x="1011328" y="59109"/>
                  </a:cubicBezTo>
                  <a:lnTo>
                    <a:pt x="1011328" y="59109"/>
                  </a:lnTo>
                  <a:close/>
                  <a:moveTo>
                    <a:pt x="601582" y="710341"/>
                  </a:moveTo>
                  <a:cubicBezTo>
                    <a:pt x="610370" y="709039"/>
                    <a:pt x="611671" y="705134"/>
                    <a:pt x="620133" y="712619"/>
                  </a:cubicBezTo>
                  <a:cubicBezTo>
                    <a:pt x="628595" y="719779"/>
                    <a:pt x="626642" y="718152"/>
                    <a:pt x="631524" y="720430"/>
                  </a:cubicBezTo>
                  <a:cubicBezTo>
                    <a:pt x="636731" y="722708"/>
                    <a:pt x="639660" y="721081"/>
                    <a:pt x="640311" y="726614"/>
                  </a:cubicBezTo>
                  <a:cubicBezTo>
                    <a:pt x="640962" y="732147"/>
                    <a:pt x="637382" y="738005"/>
                    <a:pt x="635104" y="737679"/>
                  </a:cubicBezTo>
                  <a:cubicBezTo>
                    <a:pt x="632826" y="737028"/>
                    <a:pt x="636731" y="734750"/>
                    <a:pt x="635429" y="731170"/>
                  </a:cubicBezTo>
                  <a:cubicBezTo>
                    <a:pt x="634128" y="727590"/>
                    <a:pt x="630547" y="728567"/>
                    <a:pt x="626968" y="732147"/>
                  </a:cubicBezTo>
                  <a:cubicBezTo>
                    <a:pt x="623388" y="736052"/>
                    <a:pt x="624364" y="741259"/>
                    <a:pt x="615902" y="743537"/>
                  </a:cubicBezTo>
                  <a:cubicBezTo>
                    <a:pt x="607440" y="745816"/>
                    <a:pt x="602233" y="750046"/>
                    <a:pt x="595399" y="747117"/>
                  </a:cubicBezTo>
                  <a:cubicBezTo>
                    <a:pt x="588564" y="744188"/>
                    <a:pt x="580428" y="742236"/>
                    <a:pt x="581729" y="737679"/>
                  </a:cubicBezTo>
                  <a:cubicBezTo>
                    <a:pt x="583031" y="733123"/>
                    <a:pt x="581729" y="726288"/>
                    <a:pt x="584659" y="721081"/>
                  </a:cubicBezTo>
                  <a:cubicBezTo>
                    <a:pt x="587588" y="715548"/>
                    <a:pt x="591493" y="715548"/>
                    <a:pt x="594422" y="712619"/>
                  </a:cubicBezTo>
                  <a:cubicBezTo>
                    <a:pt x="598002" y="709365"/>
                    <a:pt x="601582" y="710341"/>
                    <a:pt x="601582" y="710341"/>
                  </a:cubicBezTo>
                  <a:lnTo>
                    <a:pt x="601582" y="710341"/>
                  </a:lnTo>
                  <a:close/>
                  <a:moveTo>
                    <a:pt x="697591" y="616611"/>
                  </a:moveTo>
                  <a:cubicBezTo>
                    <a:pt x="700846" y="615309"/>
                    <a:pt x="703124" y="614007"/>
                    <a:pt x="705402" y="614983"/>
                  </a:cubicBezTo>
                  <a:cubicBezTo>
                    <a:pt x="707680" y="615960"/>
                    <a:pt x="704751" y="617262"/>
                    <a:pt x="709307" y="619540"/>
                  </a:cubicBezTo>
                  <a:cubicBezTo>
                    <a:pt x="713864" y="621492"/>
                    <a:pt x="716793" y="620516"/>
                    <a:pt x="719071" y="622143"/>
                  </a:cubicBezTo>
                  <a:cubicBezTo>
                    <a:pt x="721349" y="623771"/>
                    <a:pt x="717118" y="627351"/>
                    <a:pt x="716793" y="628652"/>
                  </a:cubicBezTo>
                  <a:cubicBezTo>
                    <a:pt x="716793" y="629954"/>
                    <a:pt x="721674" y="634185"/>
                    <a:pt x="718420" y="635812"/>
                  </a:cubicBezTo>
                  <a:cubicBezTo>
                    <a:pt x="715165" y="637440"/>
                    <a:pt x="710609" y="633209"/>
                    <a:pt x="708331" y="629303"/>
                  </a:cubicBezTo>
                  <a:cubicBezTo>
                    <a:pt x="706053" y="625398"/>
                    <a:pt x="693035" y="620191"/>
                    <a:pt x="694011" y="618238"/>
                  </a:cubicBezTo>
                  <a:cubicBezTo>
                    <a:pt x="695313" y="616611"/>
                    <a:pt x="694662" y="617912"/>
                    <a:pt x="697591" y="616611"/>
                  </a:cubicBezTo>
                  <a:lnTo>
                    <a:pt x="697591" y="616611"/>
                  </a:lnTo>
                  <a:close/>
                  <a:moveTo>
                    <a:pt x="761055" y="478293"/>
                  </a:moveTo>
                  <a:cubicBezTo>
                    <a:pt x="755847" y="478944"/>
                    <a:pt x="753569" y="477642"/>
                    <a:pt x="750965" y="480571"/>
                  </a:cubicBezTo>
                  <a:cubicBezTo>
                    <a:pt x="748362" y="483500"/>
                    <a:pt x="747060" y="486104"/>
                    <a:pt x="742178" y="486429"/>
                  </a:cubicBezTo>
                  <a:cubicBezTo>
                    <a:pt x="737622" y="486755"/>
                    <a:pt x="734042" y="487731"/>
                    <a:pt x="737947" y="489358"/>
                  </a:cubicBezTo>
                  <a:cubicBezTo>
                    <a:pt x="741853" y="490986"/>
                    <a:pt x="747060" y="491637"/>
                    <a:pt x="751291" y="491637"/>
                  </a:cubicBezTo>
                  <a:cubicBezTo>
                    <a:pt x="755847" y="491637"/>
                    <a:pt x="757800" y="491637"/>
                    <a:pt x="765611" y="490009"/>
                  </a:cubicBezTo>
                  <a:cubicBezTo>
                    <a:pt x="773422" y="488382"/>
                    <a:pt x="779605" y="488382"/>
                    <a:pt x="779605" y="489684"/>
                  </a:cubicBezTo>
                  <a:cubicBezTo>
                    <a:pt x="779605" y="490986"/>
                    <a:pt x="773422" y="493915"/>
                    <a:pt x="768214" y="494566"/>
                  </a:cubicBezTo>
                  <a:cubicBezTo>
                    <a:pt x="763007" y="495217"/>
                    <a:pt x="749013" y="502377"/>
                    <a:pt x="749664" y="503353"/>
                  </a:cubicBezTo>
                  <a:cubicBezTo>
                    <a:pt x="750314" y="504329"/>
                    <a:pt x="749338" y="509211"/>
                    <a:pt x="751942" y="508886"/>
                  </a:cubicBezTo>
                  <a:cubicBezTo>
                    <a:pt x="754871" y="508235"/>
                    <a:pt x="761055" y="508235"/>
                    <a:pt x="767238" y="506282"/>
                  </a:cubicBezTo>
                  <a:cubicBezTo>
                    <a:pt x="773747" y="504655"/>
                    <a:pt x="777653" y="503353"/>
                    <a:pt x="781883" y="505957"/>
                  </a:cubicBezTo>
                  <a:cubicBezTo>
                    <a:pt x="786114" y="508886"/>
                    <a:pt x="792298" y="509211"/>
                    <a:pt x="794251" y="508560"/>
                  </a:cubicBezTo>
                  <a:cubicBezTo>
                    <a:pt x="796203" y="507909"/>
                    <a:pt x="794576" y="503353"/>
                    <a:pt x="796529" y="502377"/>
                  </a:cubicBezTo>
                  <a:cubicBezTo>
                    <a:pt x="798807" y="501400"/>
                    <a:pt x="800760" y="507584"/>
                    <a:pt x="803363" y="509862"/>
                  </a:cubicBezTo>
                  <a:cubicBezTo>
                    <a:pt x="806292" y="512140"/>
                    <a:pt x="807919" y="512791"/>
                    <a:pt x="813452" y="513767"/>
                  </a:cubicBezTo>
                  <a:cubicBezTo>
                    <a:pt x="818985" y="514744"/>
                    <a:pt x="822565" y="517022"/>
                    <a:pt x="822240" y="513442"/>
                  </a:cubicBezTo>
                  <a:cubicBezTo>
                    <a:pt x="821914" y="509537"/>
                    <a:pt x="819310" y="509537"/>
                    <a:pt x="823216" y="507584"/>
                  </a:cubicBezTo>
                  <a:cubicBezTo>
                    <a:pt x="827121" y="505306"/>
                    <a:pt x="831027" y="505306"/>
                    <a:pt x="830701" y="503027"/>
                  </a:cubicBezTo>
                  <a:cubicBezTo>
                    <a:pt x="830701" y="501075"/>
                    <a:pt x="820287" y="499773"/>
                    <a:pt x="818985" y="497495"/>
                  </a:cubicBezTo>
                  <a:cubicBezTo>
                    <a:pt x="817683" y="495217"/>
                    <a:pt x="817358" y="492288"/>
                    <a:pt x="818985" y="491962"/>
                  </a:cubicBezTo>
                  <a:cubicBezTo>
                    <a:pt x="820612" y="491311"/>
                    <a:pt x="824843" y="495217"/>
                    <a:pt x="829074" y="496518"/>
                  </a:cubicBezTo>
                  <a:cubicBezTo>
                    <a:pt x="832980" y="498146"/>
                    <a:pt x="834607" y="499773"/>
                    <a:pt x="836234" y="497169"/>
                  </a:cubicBezTo>
                  <a:cubicBezTo>
                    <a:pt x="837861" y="494566"/>
                    <a:pt x="841116" y="491962"/>
                    <a:pt x="840139" y="490335"/>
                  </a:cubicBezTo>
                  <a:cubicBezTo>
                    <a:pt x="839163" y="488382"/>
                    <a:pt x="841116" y="486755"/>
                    <a:pt x="835909" y="486429"/>
                  </a:cubicBezTo>
                  <a:cubicBezTo>
                    <a:pt x="830701" y="486104"/>
                    <a:pt x="812801" y="484477"/>
                    <a:pt x="814103" y="482524"/>
                  </a:cubicBezTo>
                  <a:cubicBezTo>
                    <a:pt x="815405" y="480571"/>
                    <a:pt x="817358" y="479920"/>
                    <a:pt x="822565" y="480571"/>
                  </a:cubicBezTo>
                  <a:cubicBezTo>
                    <a:pt x="827772" y="481222"/>
                    <a:pt x="833630" y="480571"/>
                    <a:pt x="837210" y="482198"/>
                  </a:cubicBezTo>
                  <a:cubicBezTo>
                    <a:pt x="840791" y="483826"/>
                    <a:pt x="843069" y="485453"/>
                    <a:pt x="845347" y="486755"/>
                  </a:cubicBezTo>
                  <a:cubicBezTo>
                    <a:pt x="847625" y="488057"/>
                    <a:pt x="851530" y="483175"/>
                    <a:pt x="850880" y="479269"/>
                  </a:cubicBezTo>
                  <a:cubicBezTo>
                    <a:pt x="850228" y="475364"/>
                    <a:pt x="845998" y="472109"/>
                    <a:pt x="842418" y="472435"/>
                  </a:cubicBezTo>
                  <a:cubicBezTo>
                    <a:pt x="838838" y="472760"/>
                    <a:pt x="832980" y="476340"/>
                    <a:pt x="833956" y="472109"/>
                  </a:cubicBezTo>
                  <a:cubicBezTo>
                    <a:pt x="834932" y="467553"/>
                    <a:pt x="835258" y="465275"/>
                    <a:pt x="839489" y="464949"/>
                  </a:cubicBezTo>
                  <a:cubicBezTo>
                    <a:pt x="843394" y="464949"/>
                    <a:pt x="854134" y="475689"/>
                    <a:pt x="856412" y="473737"/>
                  </a:cubicBezTo>
                  <a:cubicBezTo>
                    <a:pt x="858691" y="471784"/>
                    <a:pt x="859341" y="466251"/>
                    <a:pt x="862270" y="464299"/>
                  </a:cubicBezTo>
                  <a:cubicBezTo>
                    <a:pt x="865200" y="462346"/>
                    <a:pt x="867803" y="466251"/>
                    <a:pt x="869756" y="463973"/>
                  </a:cubicBezTo>
                  <a:cubicBezTo>
                    <a:pt x="871709" y="461695"/>
                    <a:pt x="873661" y="456162"/>
                    <a:pt x="871057" y="453559"/>
                  </a:cubicBezTo>
                  <a:cubicBezTo>
                    <a:pt x="868454" y="450955"/>
                    <a:pt x="857389" y="446399"/>
                    <a:pt x="860643" y="444446"/>
                  </a:cubicBezTo>
                  <a:cubicBezTo>
                    <a:pt x="863898" y="442493"/>
                    <a:pt x="876590" y="449979"/>
                    <a:pt x="881146" y="449979"/>
                  </a:cubicBezTo>
                  <a:cubicBezTo>
                    <a:pt x="885703" y="450304"/>
                    <a:pt x="887330" y="449979"/>
                    <a:pt x="887656" y="447375"/>
                  </a:cubicBezTo>
                  <a:cubicBezTo>
                    <a:pt x="887981" y="444771"/>
                    <a:pt x="890585" y="444120"/>
                    <a:pt x="887656" y="442168"/>
                  </a:cubicBezTo>
                  <a:cubicBezTo>
                    <a:pt x="884727" y="440215"/>
                    <a:pt x="884727" y="439890"/>
                    <a:pt x="885052" y="438588"/>
                  </a:cubicBezTo>
                  <a:cubicBezTo>
                    <a:pt x="885703" y="437286"/>
                    <a:pt x="884401" y="434682"/>
                    <a:pt x="884727" y="433380"/>
                  </a:cubicBezTo>
                  <a:cubicBezTo>
                    <a:pt x="885378" y="432079"/>
                    <a:pt x="890259" y="435984"/>
                    <a:pt x="894816" y="437937"/>
                  </a:cubicBezTo>
                  <a:cubicBezTo>
                    <a:pt x="899372" y="439890"/>
                    <a:pt x="902627" y="443144"/>
                    <a:pt x="902952" y="440866"/>
                  </a:cubicBezTo>
                  <a:cubicBezTo>
                    <a:pt x="903603" y="438588"/>
                    <a:pt x="904905" y="438262"/>
                    <a:pt x="902301" y="436310"/>
                  </a:cubicBezTo>
                  <a:cubicBezTo>
                    <a:pt x="899698" y="434357"/>
                    <a:pt x="895466" y="432730"/>
                    <a:pt x="897094" y="431428"/>
                  </a:cubicBezTo>
                  <a:cubicBezTo>
                    <a:pt x="898721" y="430126"/>
                    <a:pt x="903928" y="432079"/>
                    <a:pt x="909136" y="433055"/>
                  </a:cubicBezTo>
                  <a:cubicBezTo>
                    <a:pt x="914018" y="434357"/>
                    <a:pt x="916296" y="435659"/>
                    <a:pt x="917272" y="433706"/>
                  </a:cubicBezTo>
                  <a:cubicBezTo>
                    <a:pt x="918248" y="431753"/>
                    <a:pt x="914994" y="430451"/>
                    <a:pt x="917923" y="427848"/>
                  </a:cubicBezTo>
                  <a:cubicBezTo>
                    <a:pt x="920852" y="425244"/>
                    <a:pt x="924432" y="424268"/>
                    <a:pt x="923130" y="422315"/>
                  </a:cubicBezTo>
                  <a:cubicBezTo>
                    <a:pt x="921503" y="420688"/>
                    <a:pt x="909461" y="422966"/>
                    <a:pt x="908810" y="420362"/>
                  </a:cubicBezTo>
                  <a:cubicBezTo>
                    <a:pt x="908159" y="417759"/>
                    <a:pt x="910112" y="416457"/>
                    <a:pt x="913692" y="416457"/>
                  </a:cubicBezTo>
                  <a:cubicBezTo>
                    <a:pt x="917597" y="416457"/>
                    <a:pt x="926710" y="417759"/>
                    <a:pt x="929314" y="416457"/>
                  </a:cubicBezTo>
                  <a:cubicBezTo>
                    <a:pt x="932243" y="414830"/>
                    <a:pt x="939403" y="407995"/>
                    <a:pt x="941355" y="406042"/>
                  </a:cubicBezTo>
                  <a:cubicBezTo>
                    <a:pt x="943308" y="403764"/>
                    <a:pt x="944936" y="400184"/>
                    <a:pt x="946888" y="400184"/>
                  </a:cubicBezTo>
                  <a:cubicBezTo>
                    <a:pt x="949166" y="400184"/>
                    <a:pt x="951445" y="407019"/>
                    <a:pt x="954373" y="404090"/>
                  </a:cubicBezTo>
                  <a:cubicBezTo>
                    <a:pt x="957303" y="401161"/>
                    <a:pt x="955025" y="398232"/>
                    <a:pt x="962510" y="395953"/>
                  </a:cubicBezTo>
                  <a:cubicBezTo>
                    <a:pt x="970321" y="393675"/>
                    <a:pt x="977481" y="392699"/>
                    <a:pt x="987570" y="388793"/>
                  </a:cubicBezTo>
                  <a:cubicBezTo>
                    <a:pt x="997659" y="384888"/>
                    <a:pt x="1029879" y="378704"/>
                    <a:pt x="1037364" y="377403"/>
                  </a:cubicBezTo>
                  <a:cubicBezTo>
                    <a:pt x="1044850" y="375775"/>
                    <a:pt x="1049731" y="375450"/>
                    <a:pt x="1061448" y="370568"/>
                  </a:cubicBezTo>
                  <a:cubicBezTo>
                    <a:pt x="1073164" y="365686"/>
                    <a:pt x="1092691" y="362106"/>
                    <a:pt x="1104408" y="357875"/>
                  </a:cubicBezTo>
                  <a:cubicBezTo>
                    <a:pt x="1116124" y="353970"/>
                    <a:pt x="1137604" y="349414"/>
                    <a:pt x="1143462" y="345183"/>
                  </a:cubicBezTo>
                  <a:cubicBezTo>
                    <a:pt x="1149320" y="340952"/>
                    <a:pt x="1156155" y="335745"/>
                    <a:pt x="1158108" y="330863"/>
                  </a:cubicBezTo>
                  <a:cubicBezTo>
                    <a:pt x="1160386" y="325981"/>
                    <a:pt x="1166244" y="323377"/>
                    <a:pt x="1162664" y="319797"/>
                  </a:cubicBezTo>
                  <a:cubicBezTo>
                    <a:pt x="1159084" y="316217"/>
                    <a:pt x="1159084" y="320774"/>
                    <a:pt x="1157456" y="315892"/>
                  </a:cubicBezTo>
                  <a:cubicBezTo>
                    <a:pt x="1155829" y="311010"/>
                    <a:pt x="1160711" y="311336"/>
                    <a:pt x="1155504" y="310034"/>
                  </a:cubicBezTo>
                  <a:cubicBezTo>
                    <a:pt x="1150297" y="308732"/>
                    <a:pt x="1152249" y="308081"/>
                    <a:pt x="1145740" y="308081"/>
                  </a:cubicBezTo>
                  <a:cubicBezTo>
                    <a:pt x="1139231" y="308081"/>
                    <a:pt x="1132071" y="302874"/>
                    <a:pt x="1123935" y="304826"/>
                  </a:cubicBezTo>
                  <a:cubicBezTo>
                    <a:pt x="1115799" y="306779"/>
                    <a:pt x="1108313" y="306779"/>
                    <a:pt x="1104733" y="309708"/>
                  </a:cubicBezTo>
                  <a:cubicBezTo>
                    <a:pt x="1101153" y="312637"/>
                    <a:pt x="1081626" y="315566"/>
                    <a:pt x="1080975" y="319797"/>
                  </a:cubicBezTo>
                  <a:cubicBezTo>
                    <a:pt x="1080324" y="323703"/>
                    <a:pt x="1079022" y="324028"/>
                    <a:pt x="1080324" y="327608"/>
                  </a:cubicBezTo>
                  <a:cubicBezTo>
                    <a:pt x="1081300" y="331188"/>
                    <a:pt x="1084881" y="332490"/>
                    <a:pt x="1082602" y="333792"/>
                  </a:cubicBezTo>
                  <a:cubicBezTo>
                    <a:pt x="1080324" y="335094"/>
                    <a:pt x="1071211" y="330212"/>
                    <a:pt x="1066655" y="331514"/>
                  </a:cubicBezTo>
                  <a:cubicBezTo>
                    <a:pt x="1062424" y="332815"/>
                    <a:pt x="1062424" y="334768"/>
                    <a:pt x="1052009" y="338348"/>
                  </a:cubicBezTo>
                  <a:cubicBezTo>
                    <a:pt x="1041920" y="342254"/>
                    <a:pt x="1034435" y="339975"/>
                    <a:pt x="1028902" y="344206"/>
                  </a:cubicBezTo>
                  <a:cubicBezTo>
                    <a:pt x="1023370" y="348437"/>
                    <a:pt x="1017186" y="343555"/>
                    <a:pt x="1013281" y="344532"/>
                  </a:cubicBezTo>
                  <a:cubicBezTo>
                    <a:pt x="1009050" y="345834"/>
                    <a:pt x="1000263" y="352994"/>
                    <a:pt x="995706" y="352343"/>
                  </a:cubicBezTo>
                  <a:cubicBezTo>
                    <a:pt x="991150" y="351366"/>
                    <a:pt x="988221" y="347786"/>
                    <a:pt x="985943" y="349088"/>
                  </a:cubicBezTo>
                  <a:cubicBezTo>
                    <a:pt x="983664" y="350715"/>
                    <a:pt x="979759" y="353644"/>
                    <a:pt x="978132" y="352994"/>
                  </a:cubicBezTo>
                  <a:cubicBezTo>
                    <a:pt x="976504" y="352017"/>
                    <a:pt x="979434" y="348437"/>
                    <a:pt x="975203" y="348437"/>
                  </a:cubicBezTo>
                  <a:cubicBezTo>
                    <a:pt x="970972" y="348437"/>
                    <a:pt x="967717" y="349414"/>
                    <a:pt x="966415" y="348437"/>
                  </a:cubicBezTo>
                  <a:cubicBezTo>
                    <a:pt x="964788" y="347461"/>
                    <a:pt x="964463" y="345834"/>
                    <a:pt x="961534" y="345834"/>
                  </a:cubicBezTo>
                  <a:cubicBezTo>
                    <a:pt x="958604" y="345834"/>
                    <a:pt x="943308" y="346159"/>
                    <a:pt x="942332" y="346810"/>
                  </a:cubicBezTo>
                  <a:cubicBezTo>
                    <a:pt x="941355" y="347461"/>
                    <a:pt x="940054" y="352017"/>
                    <a:pt x="940705" y="352994"/>
                  </a:cubicBezTo>
                  <a:cubicBezTo>
                    <a:pt x="941355" y="353644"/>
                    <a:pt x="948516" y="355272"/>
                    <a:pt x="944284" y="358201"/>
                  </a:cubicBezTo>
                  <a:cubicBezTo>
                    <a:pt x="940054" y="361130"/>
                    <a:pt x="934521" y="363734"/>
                    <a:pt x="931592" y="363734"/>
                  </a:cubicBezTo>
                  <a:cubicBezTo>
                    <a:pt x="928663" y="363734"/>
                    <a:pt x="922154" y="364710"/>
                    <a:pt x="923455" y="362757"/>
                  </a:cubicBezTo>
                  <a:cubicBezTo>
                    <a:pt x="924757" y="360804"/>
                    <a:pt x="930941" y="357875"/>
                    <a:pt x="927361" y="356573"/>
                  </a:cubicBezTo>
                  <a:cubicBezTo>
                    <a:pt x="924107" y="355272"/>
                    <a:pt x="917272" y="355272"/>
                    <a:pt x="915645" y="356573"/>
                  </a:cubicBezTo>
                  <a:cubicBezTo>
                    <a:pt x="914018" y="357550"/>
                    <a:pt x="913366" y="359828"/>
                    <a:pt x="914343" y="361130"/>
                  </a:cubicBezTo>
                  <a:cubicBezTo>
                    <a:pt x="915319" y="362106"/>
                    <a:pt x="916946" y="363408"/>
                    <a:pt x="912716" y="364384"/>
                  </a:cubicBezTo>
                  <a:cubicBezTo>
                    <a:pt x="908810" y="365035"/>
                    <a:pt x="904254" y="366337"/>
                    <a:pt x="895792" y="367964"/>
                  </a:cubicBezTo>
                  <a:cubicBezTo>
                    <a:pt x="887330" y="369592"/>
                    <a:pt x="860318" y="379681"/>
                    <a:pt x="859992" y="381308"/>
                  </a:cubicBezTo>
                  <a:cubicBezTo>
                    <a:pt x="859341" y="382935"/>
                    <a:pt x="864223" y="385864"/>
                    <a:pt x="863572" y="386515"/>
                  </a:cubicBezTo>
                  <a:cubicBezTo>
                    <a:pt x="862921" y="387166"/>
                    <a:pt x="848601" y="390746"/>
                    <a:pt x="846323" y="391722"/>
                  </a:cubicBezTo>
                  <a:cubicBezTo>
                    <a:pt x="844045" y="393024"/>
                    <a:pt x="850880" y="399208"/>
                    <a:pt x="850228" y="400510"/>
                  </a:cubicBezTo>
                  <a:cubicBezTo>
                    <a:pt x="849578" y="401812"/>
                    <a:pt x="848927" y="402788"/>
                    <a:pt x="844045" y="401812"/>
                  </a:cubicBezTo>
                  <a:cubicBezTo>
                    <a:pt x="839163" y="400510"/>
                    <a:pt x="832003" y="397255"/>
                    <a:pt x="828749" y="398232"/>
                  </a:cubicBezTo>
                  <a:cubicBezTo>
                    <a:pt x="825494" y="399208"/>
                    <a:pt x="821914" y="400184"/>
                    <a:pt x="822565" y="401812"/>
                  </a:cubicBezTo>
                  <a:cubicBezTo>
                    <a:pt x="823216" y="403439"/>
                    <a:pt x="829400" y="403113"/>
                    <a:pt x="826145" y="406042"/>
                  </a:cubicBezTo>
                  <a:cubicBezTo>
                    <a:pt x="822891" y="409297"/>
                    <a:pt x="816056" y="416131"/>
                    <a:pt x="814754" y="416131"/>
                  </a:cubicBezTo>
                  <a:cubicBezTo>
                    <a:pt x="813452" y="416131"/>
                    <a:pt x="812801" y="409948"/>
                    <a:pt x="810198" y="410599"/>
                  </a:cubicBezTo>
                  <a:cubicBezTo>
                    <a:pt x="807269" y="411250"/>
                    <a:pt x="806618" y="414179"/>
                    <a:pt x="804991" y="412226"/>
                  </a:cubicBezTo>
                  <a:cubicBezTo>
                    <a:pt x="803363" y="410273"/>
                    <a:pt x="803038" y="407344"/>
                    <a:pt x="800434" y="408321"/>
                  </a:cubicBezTo>
                  <a:cubicBezTo>
                    <a:pt x="797831" y="409622"/>
                    <a:pt x="790671" y="414179"/>
                    <a:pt x="792623" y="414504"/>
                  </a:cubicBezTo>
                  <a:cubicBezTo>
                    <a:pt x="794901" y="414830"/>
                    <a:pt x="797505" y="413202"/>
                    <a:pt x="798156" y="415155"/>
                  </a:cubicBezTo>
                  <a:cubicBezTo>
                    <a:pt x="798807" y="417108"/>
                    <a:pt x="795552" y="421664"/>
                    <a:pt x="799132" y="421013"/>
                  </a:cubicBezTo>
                  <a:cubicBezTo>
                    <a:pt x="803038" y="420688"/>
                    <a:pt x="809547" y="416131"/>
                    <a:pt x="809873" y="417759"/>
                  </a:cubicBezTo>
                  <a:cubicBezTo>
                    <a:pt x="810198" y="419386"/>
                    <a:pt x="806943" y="420688"/>
                    <a:pt x="809547" y="421339"/>
                  </a:cubicBezTo>
                  <a:cubicBezTo>
                    <a:pt x="812476" y="421990"/>
                    <a:pt x="817683" y="420037"/>
                    <a:pt x="817683" y="421990"/>
                  </a:cubicBezTo>
                  <a:cubicBezTo>
                    <a:pt x="817683" y="423942"/>
                    <a:pt x="804991" y="426871"/>
                    <a:pt x="802712" y="427848"/>
                  </a:cubicBezTo>
                  <a:cubicBezTo>
                    <a:pt x="800434" y="428824"/>
                    <a:pt x="797505" y="430451"/>
                    <a:pt x="800760" y="430777"/>
                  </a:cubicBezTo>
                  <a:cubicBezTo>
                    <a:pt x="804014" y="431102"/>
                    <a:pt x="812476" y="429150"/>
                    <a:pt x="814103" y="431102"/>
                  </a:cubicBezTo>
                  <a:cubicBezTo>
                    <a:pt x="815730" y="433055"/>
                    <a:pt x="815080" y="434682"/>
                    <a:pt x="818334" y="435008"/>
                  </a:cubicBezTo>
                  <a:cubicBezTo>
                    <a:pt x="821263" y="435333"/>
                    <a:pt x="829074" y="435659"/>
                    <a:pt x="829074" y="436635"/>
                  </a:cubicBezTo>
                  <a:cubicBezTo>
                    <a:pt x="829074" y="437611"/>
                    <a:pt x="827121" y="439239"/>
                    <a:pt x="822240" y="439239"/>
                  </a:cubicBezTo>
                  <a:cubicBezTo>
                    <a:pt x="817358" y="439239"/>
                    <a:pt x="814429" y="436960"/>
                    <a:pt x="810849" y="436960"/>
                  </a:cubicBezTo>
                  <a:cubicBezTo>
                    <a:pt x="806943" y="436960"/>
                    <a:pt x="794901" y="438262"/>
                    <a:pt x="793274" y="438913"/>
                  </a:cubicBezTo>
                  <a:cubicBezTo>
                    <a:pt x="791647" y="439239"/>
                    <a:pt x="789043" y="439890"/>
                    <a:pt x="790020" y="440866"/>
                  </a:cubicBezTo>
                  <a:cubicBezTo>
                    <a:pt x="790996" y="441842"/>
                    <a:pt x="790020" y="443795"/>
                    <a:pt x="793925" y="444446"/>
                  </a:cubicBezTo>
                  <a:cubicBezTo>
                    <a:pt x="797831" y="445097"/>
                    <a:pt x="808571" y="445748"/>
                    <a:pt x="808571" y="447375"/>
                  </a:cubicBezTo>
                  <a:cubicBezTo>
                    <a:pt x="808571" y="449002"/>
                    <a:pt x="802712" y="450304"/>
                    <a:pt x="798156" y="450304"/>
                  </a:cubicBezTo>
                  <a:cubicBezTo>
                    <a:pt x="793600" y="450304"/>
                    <a:pt x="785789" y="448677"/>
                    <a:pt x="784162" y="450955"/>
                  </a:cubicBezTo>
                  <a:cubicBezTo>
                    <a:pt x="782534" y="452908"/>
                    <a:pt x="780256" y="452908"/>
                    <a:pt x="782860" y="454209"/>
                  </a:cubicBezTo>
                  <a:cubicBezTo>
                    <a:pt x="785789" y="455511"/>
                    <a:pt x="796203" y="456813"/>
                    <a:pt x="794251" y="458440"/>
                  </a:cubicBezTo>
                  <a:cubicBezTo>
                    <a:pt x="791973" y="460068"/>
                    <a:pt x="778954" y="456813"/>
                    <a:pt x="781883" y="460719"/>
                  </a:cubicBezTo>
                  <a:cubicBezTo>
                    <a:pt x="784812" y="464624"/>
                    <a:pt x="794576" y="466902"/>
                    <a:pt x="793925" y="468529"/>
                  </a:cubicBezTo>
                  <a:cubicBezTo>
                    <a:pt x="793600" y="470157"/>
                    <a:pt x="781232" y="467879"/>
                    <a:pt x="777653" y="467228"/>
                  </a:cubicBezTo>
                  <a:cubicBezTo>
                    <a:pt x="773747" y="466577"/>
                    <a:pt x="771143" y="466251"/>
                    <a:pt x="770167" y="467228"/>
                  </a:cubicBezTo>
                  <a:cubicBezTo>
                    <a:pt x="768865" y="467879"/>
                    <a:pt x="761705" y="470808"/>
                    <a:pt x="764309" y="473086"/>
                  </a:cubicBezTo>
                  <a:cubicBezTo>
                    <a:pt x="766912" y="475689"/>
                    <a:pt x="770167" y="476991"/>
                    <a:pt x="768214" y="477642"/>
                  </a:cubicBezTo>
                  <a:cubicBezTo>
                    <a:pt x="766912" y="479269"/>
                    <a:pt x="763658" y="477968"/>
                    <a:pt x="761055" y="478293"/>
                  </a:cubicBezTo>
                  <a:lnTo>
                    <a:pt x="761055" y="478293"/>
                  </a:lnTo>
                  <a:close/>
                  <a:moveTo>
                    <a:pt x="723627" y="519626"/>
                  </a:moveTo>
                  <a:cubicBezTo>
                    <a:pt x="720373" y="521904"/>
                    <a:pt x="721674" y="526460"/>
                    <a:pt x="722651" y="529715"/>
                  </a:cubicBezTo>
                  <a:cubicBezTo>
                    <a:pt x="723302" y="533295"/>
                    <a:pt x="725905" y="535573"/>
                    <a:pt x="723302" y="536224"/>
                  </a:cubicBezTo>
                  <a:cubicBezTo>
                    <a:pt x="720698" y="536875"/>
                    <a:pt x="716142" y="534596"/>
                    <a:pt x="713213" y="535573"/>
                  </a:cubicBezTo>
                  <a:cubicBezTo>
                    <a:pt x="710284" y="536549"/>
                    <a:pt x="703124" y="536549"/>
                    <a:pt x="701822" y="539478"/>
                  </a:cubicBezTo>
                  <a:cubicBezTo>
                    <a:pt x="700195" y="542082"/>
                    <a:pt x="697265" y="542733"/>
                    <a:pt x="701171" y="543709"/>
                  </a:cubicBezTo>
                  <a:cubicBezTo>
                    <a:pt x="704751" y="544685"/>
                    <a:pt x="707029" y="544685"/>
                    <a:pt x="710609" y="545662"/>
                  </a:cubicBezTo>
                  <a:cubicBezTo>
                    <a:pt x="714189" y="546313"/>
                    <a:pt x="721024" y="546313"/>
                    <a:pt x="720047" y="547940"/>
                  </a:cubicBezTo>
                  <a:cubicBezTo>
                    <a:pt x="718746" y="549242"/>
                    <a:pt x="711260" y="547940"/>
                    <a:pt x="711260" y="549567"/>
                  </a:cubicBezTo>
                  <a:cubicBezTo>
                    <a:pt x="711260" y="551195"/>
                    <a:pt x="714189" y="552171"/>
                    <a:pt x="712237" y="554124"/>
                  </a:cubicBezTo>
                  <a:cubicBezTo>
                    <a:pt x="710284" y="556076"/>
                    <a:pt x="708331" y="556727"/>
                    <a:pt x="708005" y="558029"/>
                  </a:cubicBezTo>
                  <a:cubicBezTo>
                    <a:pt x="707680" y="559331"/>
                    <a:pt x="710935" y="562585"/>
                    <a:pt x="708331" y="563887"/>
                  </a:cubicBezTo>
                  <a:cubicBezTo>
                    <a:pt x="706053" y="564864"/>
                    <a:pt x="705076" y="563562"/>
                    <a:pt x="704426" y="565189"/>
                  </a:cubicBezTo>
                  <a:cubicBezTo>
                    <a:pt x="703774" y="566816"/>
                    <a:pt x="704426" y="568444"/>
                    <a:pt x="704100" y="569094"/>
                  </a:cubicBezTo>
                  <a:cubicBezTo>
                    <a:pt x="703774" y="569745"/>
                    <a:pt x="700195" y="568444"/>
                    <a:pt x="700195" y="570071"/>
                  </a:cubicBezTo>
                  <a:cubicBezTo>
                    <a:pt x="699869" y="571698"/>
                    <a:pt x="701171" y="573976"/>
                    <a:pt x="700846" y="575278"/>
                  </a:cubicBezTo>
                  <a:cubicBezTo>
                    <a:pt x="700520" y="576580"/>
                    <a:pt x="698242" y="575278"/>
                    <a:pt x="697591" y="577231"/>
                  </a:cubicBezTo>
                  <a:cubicBezTo>
                    <a:pt x="696940" y="579184"/>
                    <a:pt x="694662" y="580160"/>
                    <a:pt x="691733" y="579509"/>
                  </a:cubicBezTo>
                  <a:cubicBezTo>
                    <a:pt x="688804" y="579184"/>
                    <a:pt x="687176" y="575929"/>
                    <a:pt x="684247" y="576580"/>
                  </a:cubicBezTo>
                  <a:cubicBezTo>
                    <a:pt x="681318" y="577231"/>
                    <a:pt x="675786" y="580485"/>
                    <a:pt x="674158" y="582763"/>
                  </a:cubicBezTo>
                  <a:cubicBezTo>
                    <a:pt x="672531" y="585367"/>
                    <a:pt x="671229" y="586994"/>
                    <a:pt x="671555" y="591225"/>
                  </a:cubicBezTo>
                  <a:cubicBezTo>
                    <a:pt x="671880" y="595456"/>
                    <a:pt x="667975" y="603918"/>
                    <a:pt x="674484" y="604569"/>
                  </a:cubicBezTo>
                  <a:cubicBezTo>
                    <a:pt x="680667" y="605220"/>
                    <a:pt x="681969" y="604894"/>
                    <a:pt x="688804" y="604894"/>
                  </a:cubicBezTo>
                  <a:cubicBezTo>
                    <a:pt x="695638" y="604894"/>
                    <a:pt x="698893" y="607823"/>
                    <a:pt x="700520" y="604243"/>
                  </a:cubicBezTo>
                  <a:cubicBezTo>
                    <a:pt x="702147" y="600338"/>
                    <a:pt x="703449" y="596107"/>
                    <a:pt x="704426" y="601314"/>
                  </a:cubicBezTo>
                  <a:cubicBezTo>
                    <a:pt x="705402" y="606196"/>
                    <a:pt x="703124" y="608149"/>
                    <a:pt x="707355" y="609451"/>
                  </a:cubicBezTo>
                  <a:cubicBezTo>
                    <a:pt x="711585" y="611078"/>
                    <a:pt x="714515" y="613356"/>
                    <a:pt x="715165" y="611729"/>
                  </a:cubicBezTo>
                  <a:cubicBezTo>
                    <a:pt x="715816" y="609776"/>
                    <a:pt x="715165" y="607823"/>
                    <a:pt x="719722" y="607172"/>
                  </a:cubicBezTo>
                  <a:cubicBezTo>
                    <a:pt x="724278" y="606522"/>
                    <a:pt x="726556" y="601965"/>
                    <a:pt x="726882" y="606196"/>
                  </a:cubicBezTo>
                  <a:cubicBezTo>
                    <a:pt x="727207" y="610427"/>
                    <a:pt x="723627" y="609451"/>
                    <a:pt x="724929" y="612705"/>
                  </a:cubicBezTo>
                  <a:cubicBezTo>
                    <a:pt x="726231" y="615960"/>
                    <a:pt x="724929" y="617262"/>
                    <a:pt x="728183" y="616611"/>
                  </a:cubicBezTo>
                  <a:cubicBezTo>
                    <a:pt x="731438" y="615960"/>
                    <a:pt x="738273" y="611403"/>
                    <a:pt x="738924" y="612705"/>
                  </a:cubicBezTo>
                  <a:cubicBezTo>
                    <a:pt x="739574" y="614007"/>
                    <a:pt x="729160" y="620516"/>
                    <a:pt x="730787" y="621818"/>
                  </a:cubicBezTo>
                  <a:cubicBezTo>
                    <a:pt x="732414" y="623120"/>
                    <a:pt x="734367" y="623445"/>
                    <a:pt x="738924" y="625072"/>
                  </a:cubicBezTo>
                  <a:cubicBezTo>
                    <a:pt x="743480" y="626700"/>
                    <a:pt x="747711" y="628002"/>
                    <a:pt x="746409" y="629629"/>
                  </a:cubicBezTo>
                  <a:cubicBezTo>
                    <a:pt x="744782" y="630931"/>
                    <a:pt x="741853" y="628327"/>
                    <a:pt x="741527" y="630280"/>
                  </a:cubicBezTo>
                  <a:cubicBezTo>
                    <a:pt x="741527" y="631907"/>
                    <a:pt x="744131" y="634836"/>
                    <a:pt x="740876" y="635161"/>
                  </a:cubicBezTo>
                  <a:cubicBezTo>
                    <a:pt x="737622" y="635487"/>
                    <a:pt x="730462" y="629954"/>
                    <a:pt x="730787" y="632558"/>
                  </a:cubicBezTo>
                  <a:cubicBezTo>
                    <a:pt x="731113" y="634836"/>
                    <a:pt x="736320" y="638741"/>
                    <a:pt x="735669" y="641345"/>
                  </a:cubicBezTo>
                  <a:cubicBezTo>
                    <a:pt x="735344" y="643949"/>
                    <a:pt x="729485" y="642647"/>
                    <a:pt x="729811" y="644274"/>
                  </a:cubicBezTo>
                  <a:cubicBezTo>
                    <a:pt x="730136" y="645901"/>
                    <a:pt x="755847" y="651760"/>
                    <a:pt x="757149" y="651434"/>
                  </a:cubicBezTo>
                  <a:cubicBezTo>
                    <a:pt x="758451" y="651109"/>
                    <a:pt x="753569" y="646227"/>
                    <a:pt x="756498" y="644274"/>
                  </a:cubicBezTo>
                  <a:cubicBezTo>
                    <a:pt x="759427" y="641996"/>
                    <a:pt x="767889" y="652085"/>
                    <a:pt x="771469" y="654363"/>
                  </a:cubicBezTo>
                  <a:cubicBezTo>
                    <a:pt x="775374" y="656316"/>
                    <a:pt x="774073" y="657292"/>
                    <a:pt x="777001" y="654689"/>
                  </a:cubicBezTo>
                  <a:cubicBezTo>
                    <a:pt x="779931" y="652411"/>
                    <a:pt x="779931" y="649807"/>
                    <a:pt x="783510" y="649156"/>
                  </a:cubicBezTo>
                  <a:cubicBezTo>
                    <a:pt x="787091" y="648505"/>
                    <a:pt x="790345" y="653387"/>
                    <a:pt x="792623" y="655665"/>
                  </a:cubicBezTo>
                  <a:cubicBezTo>
                    <a:pt x="794901" y="657943"/>
                    <a:pt x="798482" y="660547"/>
                    <a:pt x="798807" y="657943"/>
                  </a:cubicBezTo>
                  <a:cubicBezTo>
                    <a:pt x="799132" y="655340"/>
                    <a:pt x="794901" y="652736"/>
                    <a:pt x="798482" y="652736"/>
                  </a:cubicBezTo>
                  <a:cubicBezTo>
                    <a:pt x="802062" y="652736"/>
                    <a:pt x="805316" y="654363"/>
                    <a:pt x="809547" y="656316"/>
                  </a:cubicBezTo>
                  <a:cubicBezTo>
                    <a:pt x="813778" y="658269"/>
                    <a:pt x="816056" y="657618"/>
                    <a:pt x="814754" y="655990"/>
                  </a:cubicBezTo>
                  <a:cubicBezTo>
                    <a:pt x="813452" y="654363"/>
                    <a:pt x="803689" y="650458"/>
                    <a:pt x="806943" y="649807"/>
                  </a:cubicBezTo>
                  <a:cubicBezTo>
                    <a:pt x="810523" y="649156"/>
                    <a:pt x="815080" y="651109"/>
                    <a:pt x="819961" y="653061"/>
                  </a:cubicBezTo>
                  <a:cubicBezTo>
                    <a:pt x="824518" y="655340"/>
                    <a:pt x="823867" y="652411"/>
                    <a:pt x="825169" y="651434"/>
                  </a:cubicBezTo>
                  <a:cubicBezTo>
                    <a:pt x="826471" y="650458"/>
                    <a:pt x="830050" y="652085"/>
                    <a:pt x="834607" y="653712"/>
                  </a:cubicBezTo>
                  <a:cubicBezTo>
                    <a:pt x="839163" y="655014"/>
                    <a:pt x="837536" y="649807"/>
                    <a:pt x="840465" y="649807"/>
                  </a:cubicBezTo>
                  <a:cubicBezTo>
                    <a:pt x="843394" y="649807"/>
                    <a:pt x="847300" y="651760"/>
                    <a:pt x="847300" y="649807"/>
                  </a:cubicBezTo>
                  <a:cubicBezTo>
                    <a:pt x="847300" y="647529"/>
                    <a:pt x="839814" y="646878"/>
                    <a:pt x="837536" y="645901"/>
                  </a:cubicBezTo>
                  <a:cubicBezTo>
                    <a:pt x="835258" y="644925"/>
                    <a:pt x="829725" y="641671"/>
                    <a:pt x="826471" y="638416"/>
                  </a:cubicBezTo>
                  <a:cubicBezTo>
                    <a:pt x="823541" y="635161"/>
                    <a:pt x="813127" y="628327"/>
                    <a:pt x="807269" y="626049"/>
                  </a:cubicBezTo>
                  <a:cubicBezTo>
                    <a:pt x="801410" y="623771"/>
                    <a:pt x="799458" y="615309"/>
                    <a:pt x="796529" y="610102"/>
                  </a:cubicBezTo>
                  <a:cubicBezTo>
                    <a:pt x="793600" y="604894"/>
                    <a:pt x="788718" y="593829"/>
                    <a:pt x="786440" y="592527"/>
                  </a:cubicBezTo>
                  <a:cubicBezTo>
                    <a:pt x="784162" y="591225"/>
                    <a:pt x="776676" y="590249"/>
                    <a:pt x="777653" y="588622"/>
                  </a:cubicBezTo>
                  <a:cubicBezTo>
                    <a:pt x="778629" y="586994"/>
                    <a:pt x="781558" y="586344"/>
                    <a:pt x="783836" y="584716"/>
                  </a:cubicBezTo>
                  <a:cubicBezTo>
                    <a:pt x="786114" y="583089"/>
                    <a:pt x="788067" y="578858"/>
                    <a:pt x="787091" y="575604"/>
                  </a:cubicBezTo>
                  <a:cubicBezTo>
                    <a:pt x="786114" y="572349"/>
                    <a:pt x="782209" y="571373"/>
                    <a:pt x="782534" y="569094"/>
                  </a:cubicBezTo>
                  <a:cubicBezTo>
                    <a:pt x="782860" y="566816"/>
                    <a:pt x="786765" y="563562"/>
                    <a:pt x="784162" y="563562"/>
                  </a:cubicBezTo>
                  <a:cubicBezTo>
                    <a:pt x="781232" y="563236"/>
                    <a:pt x="773747" y="562585"/>
                    <a:pt x="776351" y="560958"/>
                  </a:cubicBezTo>
                  <a:cubicBezTo>
                    <a:pt x="778629" y="559331"/>
                    <a:pt x="785789" y="560307"/>
                    <a:pt x="785464" y="558680"/>
                  </a:cubicBezTo>
                  <a:cubicBezTo>
                    <a:pt x="785138" y="557053"/>
                    <a:pt x="778303" y="556076"/>
                    <a:pt x="779605" y="554124"/>
                  </a:cubicBezTo>
                  <a:cubicBezTo>
                    <a:pt x="780907" y="552171"/>
                    <a:pt x="784812" y="554775"/>
                    <a:pt x="787091" y="554449"/>
                  </a:cubicBezTo>
                  <a:cubicBezTo>
                    <a:pt x="789369" y="554124"/>
                    <a:pt x="790671" y="550218"/>
                    <a:pt x="791647" y="549567"/>
                  </a:cubicBezTo>
                  <a:cubicBezTo>
                    <a:pt x="792949" y="548916"/>
                    <a:pt x="795878" y="549893"/>
                    <a:pt x="795227" y="548265"/>
                  </a:cubicBezTo>
                  <a:cubicBezTo>
                    <a:pt x="794576" y="546964"/>
                    <a:pt x="783836" y="545662"/>
                    <a:pt x="786765" y="543384"/>
                  </a:cubicBezTo>
                  <a:cubicBezTo>
                    <a:pt x="789694" y="541106"/>
                    <a:pt x="801085" y="543709"/>
                    <a:pt x="803038" y="541756"/>
                  </a:cubicBezTo>
                  <a:cubicBezTo>
                    <a:pt x="804991" y="539804"/>
                    <a:pt x="806943" y="536549"/>
                    <a:pt x="804665" y="535898"/>
                  </a:cubicBezTo>
                  <a:cubicBezTo>
                    <a:pt x="802387" y="535247"/>
                    <a:pt x="790020" y="536224"/>
                    <a:pt x="790020" y="534922"/>
                  </a:cubicBezTo>
                  <a:cubicBezTo>
                    <a:pt x="789694" y="533620"/>
                    <a:pt x="790020" y="532318"/>
                    <a:pt x="791973" y="532318"/>
                  </a:cubicBezTo>
                  <a:cubicBezTo>
                    <a:pt x="793925" y="532318"/>
                    <a:pt x="805967" y="531667"/>
                    <a:pt x="805641" y="530691"/>
                  </a:cubicBezTo>
                  <a:cubicBezTo>
                    <a:pt x="804991" y="529715"/>
                    <a:pt x="793274" y="529389"/>
                    <a:pt x="796203" y="527436"/>
                  </a:cubicBezTo>
                  <a:cubicBezTo>
                    <a:pt x="799132" y="525484"/>
                    <a:pt x="813778" y="525158"/>
                    <a:pt x="811174" y="523206"/>
                  </a:cubicBezTo>
                  <a:cubicBezTo>
                    <a:pt x="808571" y="521253"/>
                    <a:pt x="792949" y="519300"/>
                    <a:pt x="789043" y="518324"/>
                  </a:cubicBezTo>
                  <a:cubicBezTo>
                    <a:pt x="785138" y="517347"/>
                    <a:pt x="781232" y="514418"/>
                    <a:pt x="773747" y="516046"/>
                  </a:cubicBezTo>
                  <a:cubicBezTo>
                    <a:pt x="766262" y="517347"/>
                    <a:pt x="757474" y="516046"/>
                    <a:pt x="752267" y="516046"/>
                  </a:cubicBezTo>
                  <a:cubicBezTo>
                    <a:pt x="746735" y="516046"/>
                    <a:pt x="742829" y="515720"/>
                    <a:pt x="737622" y="517998"/>
                  </a:cubicBezTo>
                  <a:cubicBezTo>
                    <a:pt x="732740" y="517998"/>
                    <a:pt x="727207" y="517022"/>
                    <a:pt x="723627" y="519626"/>
                  </a:cubicBezTo>
                  <a:lnTo>
                    <a:pt x="723627" y="519626"/>
                  </a:lnTo>
                  <a:close/>
                  <a:moveTo>
                    <a:pt x="878543" y="663476"/>
                  </a:moveTo>
                  <a:cubicBezTo>
                    <a:pt x="874963" y="666080"/>
                    <a:pt x="869756" y="666405"/>
                    <a:pt x="871709" y="668032"/>
                  </a:cubicBezTo>
                  <a:cubicBezTo>
                    <a:pt x="873661" y="669660"/>
                    <a:pt x="880821" y="672263"/>
                    <a:pt x="878543" y="673890"/>
                  </a:cubicBezTo>
                  <a:cubicBezTo>
                    <a:pt x="876590" y="675518"/>
                    <a:pt x="870407" y="674216"/>
                    <a:pt x="870407" y="675843"/>
                  </a:cubicBezTo>
                  <a:cubicBezTo>
                    <a:pt x="870407" y="677470"/>
                    <a:pt x="870081" y="681701"/>
                    <a:pt x="872359" y="683003"/>
                  </a:cubicBezTo>
                  <a:cubicBezTo>
                    <a:pt x="874637" y="684305"/>
                    <a:pt x="876590" y="682678"/>
                    <a:pt x="879194" y="686258"/>
                  </a:cubicBezTo>
                  <a:cubicBezTo>
                    <a:pt x="881798" y="690163"/>
                    <a:pt x="881472" y="692767"/>
                    <a:pt x="883750" y="691139"/>
                  </a:cubicBezTo>
                  <a:cubicBezTo>
                    <a:pt x="886028" y="689512"/>
                    <a:pt x="882123" y="687234"/>
                    <a:pt x="887330" y="688210"/>
                  </a:cubicBezTo>
                  <a:cubicBezTo>
                    <a:pt x="892863" y="689187"/>
                    <a:pt x="900348" y="691139"/>
                    <a:pt x="899698" y="693418"/>
                  </a:cubicBezTo>
                  <a:cubicBezTo>
                    <a:pt x="899046" y="695696"/>
                    <a:pt x="894816" y="696672"/>
                    <a:pt x="899372" y="697974"/>
                  </a:cubicBezTo>
                  <a:cubicBezTo>
                    <a:pt x="903928" y="699601"/>
                    <a:pt x="904579" y="699601"/>
                    <a:pt x="909136" y="698625"/>
                  </a:cubicBezTo>
                  <a:cubicBezTo>
                    <a:pt x="913692" y="697974"/>
                    <a:pt x="916621" y="698625"/>
                    <a:pt x="919550" y="696021"/>
                  </a:cubicBezTo>
                  <a:cubicBezTo>
                    <a:pt x="922479" y="693418"/>
                    <a:pt x="925408" y="691465"/>
                    <a:pt x="920527" y="686258"/>
                  </a:cubicBezTo>
                  <a:cubicBezTo>
                    <a:pt x="915645" y="681050"/>
                    <a:pt x="910437" y="678447"/>
                    <a:pt x="904579" y="674867"/>
                  </a:cubicBezTo>
                  <a:cubicBezTo>
                    <a:pt x="898721" y="671287"/>
                    <a:pt x="891561" y="663476"/>
                    <a:pt x="887981" y="662500"/>
                  </a:cubicBezTo>
                  <a:cubicBezTo>
                    <a:pt x="885052" y="661849"/>
                    <a:pt x="882774" y="661849"/>
                    <a:pt x="878543" y="663476"/>
                  </a:cubicBezTo>
                  <a:lnTo>
                    <a:pt x="878543" y="663476"/>
                  </a:lnTo>
                  <a:close/>
                  <a:moveTo>
                    <a:pt x="1204972" y="504655"/>
                  </a:moveTo>
                  <a:cubicBezTo>
                    <a:pt x="1189026" y="505631"/>
                    <a:pt x="1189351" y="507584"/>
                    <a:pt x="1190327" y="511489"/>
                  </a:cubicBezTo>
                  <a:cubicBezTo>
                    <a:pt x="1191304" y="515395"/>
                    <a:pt x="1189351" y="518324"/>
                    <a:pt x="1189676" y="523856"/>
                  </a:cubicBezTo>
                  <a:cubicBezTo>
                    <a:pt x="1190327" y="528087"/>
                    <a:pt x="1189351" y="529715"/>
                    <a:pt x="1193257" y="527436"/>
                  </a:cubicBezTo>
                  <a:cubicBezTo>
                    <a:pt x="1197162" y="525158"/>
                    <a:pt x="1197487" y="525158"/>
                    <a:pt x="1201718" y="526460"/>
                  </a:cubicBezTo>
                  <a:cubicBezTo>
                    <a:pt x="1205949" y="527762"/>
                    <a:pt x="1211157" y="527436"/>
                    <a:pt x="1215062" y="525158"/>
                  </a:cubicBezTo>
                  <a:cubicBezTo>
                    <a:pt x="1218967" y="522880"/>
                    <a:pt x="1222872" y="521253"/>
                    <a:pt x="1226778" y="520927"/>
                  </a:cubicBezTo>
                  <a:cubicBezTo>
                    <a:pt x="1231009" y="520602"/>
                    <a:pt x="1237193" y="520927"/>
                    <a:pt x="1237844" y="518975"/>
                  </a:cubicBezTo>
                  <a:cubicBezTo>
                    <a:pt x="1238169" y="517022"/>
                    <a:pt x="1235891" y="512791"/>
                    <a:pt x="1233287" y="513117"/>
                  </a:cubicBezTo>
                  <a:cubicBezTo>
                    <a:pt x="1230358" y="513442"/>
                    <a:pt x="1227429" y="517998"/>
                    <a:pt x="1225476" y="513767"/>
                  </a:cubicBezTo>
                  <a:cubicBezTo>
                    <a:pt x="1223198" y="509537"/>
                    <a:pt x="1220594" y="507584"/>
                    <a:pt x="1223523" y="507258"/>
                  </a:cubicBezTo>
                  <a:cubicBezTo>
                    <a:pt x="1226453" y="506933"/>
                    <a:pt x="1230032" y="506607"/>
                    <a:pt x="1227754" y="504980"/>
                  </a:cubicBezTo>
                  <a:cubicBezTo>
                    <a:pt x="1225150" y="503353"/>
                    <a:pt x="1224500" y="502702"/>
                    <a:pt x="1219293" y="502702"/>
                  </a:cubicBezTo>
                  <a:cubicBezTo>
                    <a:pt x="1214085" y="502702"/>
                    <a:pt x="1209204" y="504980"/>
                    <a:pt x="1204972" y="504655"/>
                  </a:cubicBezTo>
                  <a:lnTo>
                    <a:pt x="1204972" y="504655"/>
                  </a:lnTo>
                  <a:close/>
                  <a:moveTo>
                    <a:pt x="1461756" y="56506"/>
                  </a:moveTo>
                  <a:cubicBezTo>
                    <a:pt x="1467939" y="55855"/>
                    <a:pt x="1474122" y="57157"/>
                    <a:pt x="1477702" y="58784"/>
                  </a:cubicBezTo>
                  <a:cubicBezTo>
                    <a:pt x="1481283" y="60411"/>
                    <a:pt x="1487466" y="57482"/>
                    <a:pt x="1485839" y="61387"/>
                  </a:cubicBezTo>
                  <a:cubicBezTo>
                    <a:pt x="1484212" y="65293"/>
                    <a:pt x="1478679" y="64316"/>
                    <a:pt x="1475424" y="67571"/>
                  </a:cubicBezTo>
                  <a:cubicBezTo>
                    <a:pt x="1472170" y="70500"/>
                    <a:pt x="1457850" y="69524"/>
                    <a:pt x="1453944" y="69198"/>
                  </a:cubicBezTo>
                  <a:cubicBezTo>
                    <a:pt x="1450039" y="69198"/>
                    <a:pt x="1443204" y="70500"/>
                    <a:pt x="1443204" y="66269"/>
                  </a:cubicBezTo>
                  <a:cubicBezTo>
                    <a:pt x="1443204" y="62038"/>
                    <a:pt x="1446134" y="59435"/>
                    <a:pt x="1451015" y="58458"/>
                  </a:cubicBezTo>
                  <a:cubicBezTo>
                    <a:pt x="1455897" y="57807"/>
                    <a:pt x="1456874" y="56831"/>
                    <a:pt x="1461756" y="56506"/>
                  </a:cubicBezTo>
                  <a:lnTo>
                    <a:pt x="1461756" y="56506"/>
                  </a:lnTo>
                  <a:close/>
                  <a:moveTo>
                    <a:pt x="1803482" y="118667"/>
                  </a:moveTo>
                  <a:cubicBezTo>
                    <a:pt x="1809991" y="119969"/>
                    <a:pt x="1810641" y="119644"/>
                    <a:pt x="1816825" y="119969"/>
                  </a:cubicBezTo>
                  <a:cubicBezTo>
                    <a:pt x="1823009" y="120294"/>
                    <a:pt x="1829192" y="120294"/>
                    <a:pt x="1833097" y="120620"/>
                  </a:cubicBezTo>
                  <a:cubicBezTo>
                    <a:pt x="1837328" y="120620"/>
                    <a:pt x="1839932" y="120945"/>
                    <a:pt x="1843187" y="122573"/>
                  </a:cubicBezTo>
                  <a:cubicBezTo>
                    <a:pt x="1846441" y="124200"/>
                    <a:pt x="1858483" y="124525"/>
                    <a:pt x="1858157" y="127780"/>
                  </a:cubicBezTo>
                  <a:cubicBezTo>
                    <a:pt x="1857832" y="130709"/>
                    <a:pt x="1850672" y="130709"/>
                    <a:pt x="1844814" y="134614"/>
                  </a:cubicBezTo>
                  <a:cubicBezTo>
                    <a:pt x="1838630" y="138520"/>
                    <a:pt x="1840583" y="139171"/>
                    <a:pt x="1835375" y="140798"/>
                  </a:cubicBezTo>
                  <a:cubicBezTo>
                    <a:pt x="1829843" y="142425"/>
                    <a:pt x="1823984" y="142425"/>
                    <a:pt x="1820079" y="142425"/>
                  </a:cubicBezTo>
                  <a:cubicBezTo>
                    <a:pt x="1816174" y="142425"/>
                    <a:pt x="1810966" y="146331"/>
                    <a:pt x="1809339" y="141774"/>
                  </a:cubicBezTo>
                  <a:cubicBezTo>
                    <a:pt x="1807712" y="137218"/>
                    <a:pt x="1813245" y="132336"/>
                    <a:pt x="1809014" y="132662"/>
                  </a:cubicBezTo>
                  <a:cubicBezTo>
                    <a:pt x="1804783" y="132987"/>
                    <a:pt x="1796321" y="133313"/>
                    <a:pt x="1792741" y="132336"/>
                  </a:cubicBezTo>
                  <a:cubicBezTo>
                    <a:pt x="1788836" y="131685"/>
                    <a:pt x="1784930" y="133963"/>
                    <a:pt x="1784279" y="130058"/>
                  </a:cubicBezTo>
                  <a:cubicBezTo>
                    <a:pt x="1783629" y="126153"/>
                    <a:pt x="1785582" y="122573"/>
                    <a:pt x="1781676" y="120945"/>
                  </a:cubicBezTo>
                  <a:cubicBezTo>
                    <a:pt x="1777770" y="119318"/>
                    <a:pt x="1775166" y="119969"/>
                    <a:pt x="1776143" y="118016"/>
                  </a:cubicBezTo>
                  <a:cubicBezTo>
                    <a:pt x="1777119" y="116064"/>
                    <a:pt x="1783954" y="116389"/>
                    <a:pt x="1789161" y="118342"/>
                  </a:cubicBezTo>
                  <a:cubicBezTo>
                    <a:pt x="1794369" y="118993"/>
                    <a:pt x="1796647" y="116714"/>
                    <a:pt x="1803482" y="118667"/>
                  </a:cubicBezTo>
                  <a:lnTo>
                    <a:pt x="1803482" y="118667"/>
                  </a:lnTo>
                  <a:close/>
                  <a:moveTo>
                    <a:pt x="1774191" y="40884"/>
                  </a:moveTo>
                  <a:cubicBezTo>
                    <a:pt x="1782978" y="41209"/>
                    <a:pt x="1787534" y="40233"/>
                    <a:pt x="1790463" y="42186"/>
                  </a:cubicBezTo>
                  <a:cubicBezTo>
                    <a:pt x="1793392" y="43813"/>
                    <a:pt x="1797297" y="46091"/>
                    <a:pt x="1796972" y="47393"/>
                  </a:cubicBezTo>
                  <a:cubicBezTo>
                    <a:pt x="1796972" y="49020"/>
                    <a:pt x="1788510" y="47067"/>
                    <a:pt x="1780374" y="48044"/>
                  </a:cubicBezTo>
                  <a:cubicBezTo>
                    <a:pt x="1772238" y="49020"/>
                    <a:pt x="1771587" y="49020"/>
                    <a:pt x="1765403" y="50322"/>
                  </a:cubicBezTo>
                  <a:cubicBezTo>
                    <a:pt x="1759220" y="51624"/>
                    <a:pt x="1753361" y="50647"/>
                    <a:pt x="1753036" y="49020"/>
                  </a:cubicBezTo>
                  <a:cubicBezTo>
                    <a:pt x="1752385" y="47393"/>
                    <a:pt x="1750757" y="46742"/>
                    <a:pt x="1751734" y="44789"/>
                  </a:cubicBezTo>
                  <a:cubicBezTo>
                    <a:pt x="1752710" y="42837"/>
                    <a:pt x="1752385" y="42186"/>
                    <a:pt x="1756291" y="41209"/>
                  </a:cubicBezTo>
                  <a:cubicBezTo>
                    <a:pt x="1760521" y="40233"/>
                    <a:pt x="1770285" y="41209"/>
                    <a:pt x="1774191" y="40884"/>
                  </a:cubicBezTo>
                  <a:lnTo>
                    <a:pt x="1774191" y="40884"/>
                  </a:lnTo>
                  <a:close/>
                  <a:moveTo>
                    <a:pt x="1881590" y="49020"/>
                  </a:moveTo>
                  <a:cubicBezTo>
                    <a:pt x="1889727" y="48044"/>
                    <a:pt x="1892981" y="47718"/>
                    <a:pt x="1894608" y="45766"/>
                  </a:cubicBezTo>
                  <a:cubicBezTo>
                    <a:pt x="1896236" y="43813"/>
                    <a:pt x="1896886" y="45766"/>
                    <a:pt x="1896886" y="42511"/>
                  </a:cubicBezTo>
                  <a:cubicBezTo>
                    <a:pt x="1896886" y="39257"/>
                    <a:pt x="1891354" y="39582"/>
                    <a:pt x="1896561" y="37955"/>
                  </a:cubicBezTo>
                  <a:cubicBezTo>
                    <a:pt x="1901768" y="36328"/>
                    <a:pt x="1902745" y="40558"/>
                    <a:pt x="1909905" y="38606"/>
                  </a:cubicBezTo>
                  <a:cubicBezTo>
                    <a:pt x="1917390" y="36978"/>
                    <a:pt x="1915763" y="37629"/>
                    <a:pt x="1923248" y="42186"/>
                  </a:cubicBezTo>
                  <a:cubicBezTo>
                    <a:pt x="1930733" y="46742"/>
                    <a:pt x="1941473" y="51949"/>
                    <a:pt x="1948308" y="57482"/>
                  </a:cubicBezTo>
                  <a:cubicBezTo>
                    <a:pt x="1955142" y="63015"/>
                    <a:pt x="1959048" y="64316"/>
                    <a:pt x="1965557" y="69524"/>
                  </a:cubicBezTo>
                  <a:cubicBezTo>
                    <a:pt x="1972066" y="74731"/>
                    <a:pt x="1976622" y="75382"/>
                    <a:pt x="1974995" y="77009"/>
                  </a:cubicBezTo>
                  <a:cubicBezTo>
                    <a:pt x="1973368" y="78311"/>
                    <a:pt x="1965882" y="79613"/>
                    <a:pt x="1960675" y="79613"/>
                  </a:cubicBezTo>
                  <a:cubicBezTo>
                    <a:pt x="1955468" y="79613"/>
                    <a:pt x="1951563" y="78636"/>
                    <a:pt x="1950586" y="80589"/>
                  </a:cubicBezTo>
                  <a:cubicBezTo>
                    <a:pt x="1949610" y="82542"/>
                    <a:pt x="1947982" y="84495"/>
                    <a:pt x="1949935" y="87424"/>
                  </a:cubicBezTo>
                  <a:cubicBezTo>
                    <a:pt x="1951888" y="90353"/>
                    <a:pt x="1953841" y="91329"/>
                    <a:pt x="1954492" y="94258"/>
                  </a:cubicBezTo>
                  <a:cubicBezTo>
                    <a:pt x="1955142" y="97187"/>
                    <a:pt x="1953841" y="98815"/>
                    <a:pt x="1953515" y="102395"/>
                  </a:cubicBezTo>
                  <a:cubicBezTo>
                    <a:pt x="1952864" y="105975"/>
                    <a:pt x="1955468" y="106625"/>
                    <a:pt x="1951888" y="106625"/>
                  </a:cubicBezTo>
                  <a:cubicBezTo>
                    <a:pt x="1948308" y="106625"/>
                    <a:pt x="1944402" y="107276"/>
                    <a:pt x="1935615" y="106951"/>
                  </a:cubicBezTo>
                  <a:cubicBezTo>
                    <a:pt x="1926828" y="106625"/>
                    <a:pt x="1920319" y="107276"/>
                    <a:pt x="1914786" y="107276"/>
                  </a:cubicBezTo>
                  <a:cubicBezTo>
                    <a:pt x="1909254" y="107276"/>
                    <a:pt x="1900792" y="107602"/>
                    <a:pt x="1896886" y="109229"/>
                  </a:cubicBezTo>
                  <a:cubicBezTo>
                    <a:pt x="1892981" y="110856"/>
                    <a:pt x="1887448" y="113134"/>
                    <a:pt x="1880288" y="115087"/>
                  </a:cubicBezTo>
                  <a:cubicBezTo>
                    <a:pt x="1873128" y="116714"/>
                    <a:pt x="1862063" y="121922"/>
                    <a:pt x="1858157" y="120620"/>
                  </a:cubicBezTo>
                  <a:cubicBezTo>
                    <a:pt x="1854252" y="119644"/>
                    <a:pt x="1833423" y="115413"/>
                    <a:pt x="1831145" y="113460"/>
                  </a:cubicBezTo>
                  <a:cubicBezTo>
                    <a:pt x="1828866" y="111507"/>
                    <a:pt x="1837003" y="113134"/>
                    <a:pt x="1835050" y="110531"/>
                  </a:cubicBezTo>
                  <a:cubicBezTo>
                    <a:pt x="1833097" y="107927"/>
                    <a:pt x="1826588" y="107276"/>
                    <a:pt x="1828215" y="105975"/>
                  </a:cubicBezTo>
                  <a:cubicBezTo>
                    <a:pt x="1829843" y="104673"/>
                    <a:pt x="1847092" y="107276"/>
                    <a:pt x="1847092" y="104998"/>
                  </a:cubicBezTo>
                  <a:cubicBezTo>
                    <a:pt x="1847092" y="103045"/>
                    <a:pt x="1847418" y="100442"/>
                    <a:pt x="1844163" y="100116"/>
                  </a:cubicBezTo>
                  <a:cubicBezTo>
                    <a:pt x="1840909" y="99791"/>
                    <a:pt x="1836352" y="100116"/>
                    <a:pt x="1829843" y="100442"/>
                  </a:cubicBezTo>
                  <a:cubicBezTo>
                    <a:pt x="1823334" y="100442"/>
                    <a:pt x="1806085" y="101418"/>
                    <a:pt x="1802830" y="101093"/>
                  </a:cubicBezTo>
                  <a:cubicBezTo>
                    <a:pt x="1799575" y="100767"/>
                    <a:pt x="1796972" y="101418"/>
                    <a:pt x="1798925" y="99465"/>
                  </a:cubicBezTo>
                  <a:cubicBezTo>
                    <a:pt x="1800552" y="97513"/>
                    <a:pt x="1803806" y="96862"/>
                    <a:pt x="1806085" y="96536"/>
                  </a:cubicBezTo>
                  <a:cubicBezTo>
                    <a:pt x="1808363" y="96211"/>
                    <a:pt x="1811618" y="97513"/>
                    <a:pt x="1812594" y="96211"/>
                  </a:cubicBezTo>
                  <a:cubicBezTo>
                    <a:pt x="1813570" y="94909"/>
                    <a:pt x="1811292" y="94258"/>
                    <a:pt x="1812594" y="92305"/>
                  </a:cubicBezTo>
                  <a:cubicBezTo>
                    <a:pt x="1813896" y="90353"/>
                    <a:pt x="1819428" y="91004"/>
                    <a:pt x="1825612" y="90027"/>
                  </a:cubicBezTo>
                  <a:cubicBezTo>
                    <a:pt x="1831796" y="89051"/>
                    <a:pt x="1831470" y="90678"/>
                    <a:pt x="1832447" y="87424"/>
                  </a:cubicBezTo>
                  <a:cubicBezTo>
                    <a:pt x="1833423" y="84495"/>
                    <a:pt x="1835701" y="83518"/>
                    <a:pt x="1833748" y="80264"/>
                  </a:cubicBezTo>
                  <a:cubicBezTo>
                    <a:pt x="1831796" y="77009"/>
                    <a:pt x="1824961" y="75056"/>
                    <a:pt x="1825612" y="71802"/>
                  </a:cubicBezTo>
                  <a:cubicBezTo>
                    <a:pt x="1826263" y="68547"/>
                    <a:pt x="1825937" y="65944"/>
                    <a:pt x="1829192" y="64967"/>
                  </a:cubicBezTo>
                  <a:cubicBezTo>
                    <a:pt x="1832447" y="63991"/>
                    <a:pt x="1844814" y="65293"/>
                    <a:pt x="1843837" y="62038"/>
                  </a:cubicBezTo>
                  <a:cubicBezTo>
                    <a:pt x="1842861" y="58784"/>
                    <a:pt x="1837328" y="58784"/>
                    <a:pt x="1840909" y="57482"/>
                  </a:cubicBezTo>
                  <a:cubicBezTo>
                    <a:pt x="1844488" y="56180"/>
                    <a:pt x="1853927" y="54878"/>
                    <a:pt x="1860761" y="53902"/>
                  </a:cubicBezTo>
                  <a:cubicBezTo>
                    <a:pt x="1866945" y="52275"/>
                    <a:pt x="1872477" y="49020"/>
                    <a:pt x="1881590" y="49020"/>
                  </a:cubicBezTo>
                  <a:lnTo>
                    <a:pt x="1881590" y="49020"/>
                  </a:lnTo>
                  <a:close/>
                  <a:moveTo>
                    <a:pt x="1993872" y="123224"/>
                  </a:moveTo>
                  <a:cubicBezTo>
                    <a:pt x="2006238" y="120294"/>
                    <a:pt x="2004286" y="118667"/>
                    <a:pt x="2009168" y="119318"/>
                  </a:cubicBezTo>
                  <a:cubicBezTo>
                    <a:pt x="2014050" y="119969"/>
                    <a:pt x="2017629" y="123874"/>
                    <a:pt x="2022837" y="126804"/>
                  </a:cubicBezTo>
                  <a:cubicBezTo>
                    <a:pt x="2027718" y="129733"/>
                    <a:pt x="2033902" y="130709"/>
                    <a:pt x="2034878" y="132987"/>
                  </a:cubicBezTo>
                  <a:cubicBezTo>
                    <a:pt x="2035529" y="135265"/>
                    <a:pt x="2028369" y="138845"/>
                    <a:pt x="2027718" y="142100"/>
                  </a:cubicBezTo>
                  <a:cubicBezTo>
                    <a:pt x="2027068" y="145354"/>
                    <a:pt x="2027393" y="146656"/>
                    <a:pt x="2027068" y="155118"/>
                  </a:cubicBezTo>
                  <a:cubicBezTo>
                    <a:pt x="2026742" y="163580"/>
                    <a:pt x="2024138" y="161952"/>
                    <a:pt x="2022511" y="164231"/>
                  </a:cubicBezTo>
                  <a:cubicBezTo>
                    <a:pt x="2020884" y="166509"/>
                    <a:pt x="2008191" y="165207"/>
                    <a:pt x="2007541" y="165858"/>
                  </a:cubicBezTo>
                  <a:cubicBezTo>
                    <a:pt x="2006890" y="166509"/>
                    <a:pt x="2008191" y="170414"/>
                    <a:pt x="2014375" y="172692"/>
                  </a:cubicBezTo>
                  <a:cubicBezTo>
                    <a:pt x="2020233" y="174645"/>
                    <a:pt x="2027718" y="175622"/>
                    <a:pt x="2029020" y="178225"/>
                  </a:cubicBezTo>
                  <a:cubicBezTo>
                    <a:pt x="2030322" y="180829"/>
                    <a:pt x="2033902" y="185060"/>
                    <a:pt x="2031624" y="187663"/>
                  </a:cubicBezTo>
                  <a:cubicBezTo>
                    <a:pt x="2029346" y="190267"/>
                    <a:pt x="2025440" y="193521"/>
                    <a:pt x="2014700" y="195149"/>
                  </a:cubicBezTo>
                  <a:cubicBezTo>
                    <a:pt x="2003960" y="196776"/>
                    <a:pt x="1988013" y="197752"/>
                    <a:pt x="1981504" y="197427"/>
                  </a:cubicBezTo>
                  <a:cubicBezTo>
                    <a:pt x="1974995" y="197101"/>
                    <a:pt x="1969137" y="196776"/>
                    <a:pt x="1963929" y="194498"/>
                  </a:cubicBezTo>
                  <a:cubicBezTo>
                    <a:pt x="1958723" y="192220"/>
                    <a:pt x="1947006" y="184083"/>
                    <a:pt x="1942124" y="184083"/>
                  </a:cubicBezTo>
                  <a:cubicBezTo>
                    <a:pt x="1937568" y="184083"/>
                    <a:pt x="1912183" y="186687"/>
                    <a:pt x="1912508" y="184083"/>
                  </a:cubicBezTo>
                  <a:cubicBezTo>
                    <a:pt x="1912833" y="181480"/>
                    <a:pt x="1916088" y="178551"/>
                    <a:pt x="1909579" y="178551"/>
                  </a:cubicBezTo>
                  <a:cubicBezTo>
                    <a:pt x="1903070" y="178551"/>
                    <a:pt x="1892655" y="181480"/>
                    <a:pt x="1889727" y="180503"/>
                  </a:cubicBezTo>
                  <a:cubicBezTo>
                    <a:pt x="1886472" y="179527"/>
                    <a:pt x="1884519" y="179852"/>
                    <a:pt x="1883868" y="176923"/>
                  </a:cubicBezTo>
                  <a:cubicBezTo>
                    <a:pt x="1883218" y="173994"/>
                    <a:pt x="1886146" y="173343"/>
                    <a:pt x="1883218" y="172042"/>
                  </a:cubicBezTo>
                  <a:cubicBezTo>
                    <a:pt x="1880288" y="170740"/>
                    <a:pt x="1875406" y="173018"/>
                    <a:pt x="1875732" y="168787"/>
                  </a:cubicBezTo>
                  <a:cubicBezTo>
                    <a:pt x="1876057" y="164231"/>
                    <a:pt x="1877033" y="157396"/>
                    <a:pt x="1875081" y="157071"/>
                  </a:cubicBezTo>
                  <a:cubicBezTo>
                    <a:pt x="1873128" y="156745"/>
                    <a:pt x="1865643" y="157396"/>
                    <a:pt x="1863690" y="155769"/>
                  </a:cubicBezTo>
                  <a:cubicBezTo>
                    <a:pt x="1861737" y="154467"/>
                    <a:pt x="1866945" y="154467"/>
                    <a:pt x="1864992" y="152189"/>
                  </a:cubicBezTo>
                  <a:cubicBezTo>
                    <a:pt x="1863039" y="149585"/>
                    <a:pt x="1861087" y="146982"/>
                    <a:pt x="1858809" y="147958"/>
                  </a:cubicBezTo>
                  <a:cubicBezTo>
                    <a:pt x="1856856" y="148934"/>
                    <a:pt x="1845139" y="159349"/>
                    <a:pt x="1841884" y="156094"/>
                  </a:cubicBezTo>
                  <a:cubicBezTo>
                    <a:pt x="1838956" y="153165"/>
                    <a:pt x="1827891" y="148609"/>
                    <a:pt x="1834725" y="148609"/>
                  </a:cubicBezTo>
                  <a:cubicBezTo>
                    <a:pt x="1841234" y="148934"/>
                    <a:pt x="1843837" y="152514"/>
                    <a:pt x="1846115" y="150236"/>
                  </a:cubicBezTo>
                  <a:cubicBezTo>
                    <a:pt x="1848393" y="147958"/>
                    <a:pt x="1859459" y="139822"/>
                    <a:pt x="1864666" y="137869"/>
                  </a:cubicBezTo>
                  <a:cubicBezTo>
                    <a:pt x="1869874" y="135591"/>
                    <a:pt x="1870199" y="134940"/>
                    <a:pt x="1874105" y="135265"/>
                  </a:cubicBezTo>
                  <a:cubicBezTo>
                    <a:pt x="1877684" y="135591"/>
                    <a:pt x="1879311" y="137218"/>
                    <a:pt x="1879311" y="134940"/>
                  </a:cubicBezTo>
                  <a:cubicBezTo>
                    <a:pt x="1879311" y="132662"/>
                    <a:pt x="1876057" y="129733"/>
                    <a:pt x="1875732" y="127780"/>
                  </a:cubicBezTo>
                  <a:cubicBezTo>
                    <a:pt x="1875406" y="125827"/>
                    <a:pt x="1877359" y="123224"/>
                    <a:pt x="1880614" y="122898"/>
                  </a:cubicBezTo>
                  <a:cubicBezTo>
                    <a:pt x="1883868" y="122573"/>
                    <a:pt x="1884845" y="123224"/>
                    <a:pt x="1887774" y="120620"/>
                  </a:cubicBezTo>
                  <a:cubicBezTo>
                    <a:pt x="1890702" y="118016"/>
                    <a:pt x="1890052" y="114762"/>
                    <a:pt x="1893632" y="116389"/>
                  </a:cubicBezTo>
                  <a:cubicBezTo>
                    <a:pt x="1897537" y="118016"/>
                    <a:pt x="1898839" y="123549"/>
                    <a:pt x="1902093" y="120945"/>
                  </a:cubicBezTo>
                  <a:cubicBezTo>
                    <a:pt x="1905023" y="118342"/>
                    <a:pt x="1906650" y="114436"/>
                    <a:pt x="1910555" y="114436"/>
                  </a:cubicBezTo>
                  <a:cubicBezTo>
                    <a:pt x="1914461" y="114436"/>
                    <a:pt x="1909254" y="118016"/>
                    <a:pt x="1926828" y="116389"/>
                  </a:cubicBezTo>
                  <a:cubicBezTo>
                    <a:pt x="1944402" y="114436"/>
                    <a:pt x="1950260" y="116064"/>
                    <a:pt x="1959373" y="113134"/>
                  </a:cubicBezTo>
                  <a:cubicBezTo>
                    <a:pt x="1968486" y="110205"/>
                    <a:pt x="1964906" y="112158"/>
                    <a:pt x="1969137" y="113460"/>
                  </a:cubicBezTo>
                  <a:cubicBezTo>
                    <a:pt x="1973693" y="115087"/>
                    <a:pt x="1975646" y="113785"/>
                    <a:pt x="1977924" y="116714"/>
                  </a:cubicBezTo>
                  <a:cubicBezTo>
                    <a:pt x="1979877" y="119318"/>
                    <a:pt x="1977273" y="120620"/>
                    <a:pt x="1973368" y="122898"/>
                  </a:cubicBezTo>
                  <a:cubicBezTo>
                    <a:pt x="1969463" y="125176"/>
                    <a:pt x="1967510" y="128756"/>
                    <a:pt x="1964581" y="131685"/>
                  </a:cubicBezTo>
                  <a:cubicBezTo>
                    <a:pt x="1961651" y="134614"/>
                    <a:pt x="1957095" y="137218"/>
                    <a:pt x="1958397" y="137869"/>
                  </a:cubicBezTo>
                  <a:cubicBezTo>
                    <a:pt x="1960024" y="138194"/>
                    <a:pt x="1967184" y="139822"/>
                    <a:pt x="1970113" y="136893"/>
                  </a:cubicBezTo>
                  <a:cubicBezTo>
                    <a:pt x="1973042" y="133963"/>
                    <a:pt x="1973042" y="129407"/>
                    <a:pt x="1977924" y="127780"/>
                  </a:cubicBezTo>
                  <a:cubicBezTo>
                    <a:pt x="1982481" y="125827"/>
                    <a:pt x="1990617" y="124200"/>
                    <a:pt x="1993872" y="123224"/>
                  </a:cubicBezTo>
                  <a:lnTo>
                    <a:pt x="1993872" y="123224"/>
                  </a:lnTo>
                  <a:close/>
                  <a:moveTo>
                    <a:pt x="2077187" y="162278"/>
                  </a:moveTo>
                  <a:cubicBezTo>
                    <a:pt x="2072956" y="165858"/>
                    <a:pt x="2072631" y="165207"/>
                    <a:pt x="2071329" y="168462"/>
                  </a:cubicBezTo>
                  <a:cubicBezTo>
                    <a:pt x="2070027" y="171716"/>
                    <a:pt x="2066122" y="176272"/>
                    <a:pt x="2069051" y="178225"/>
                  </a:cubicBezTo>
                  <a:cubicBezTo>
                    <a:pt x="2071980" y="180503"/>
                    <a:pt x="2083696" y="182781"/>
                    <a:pt x="2079140" y="184409"/>
                  </a:cubicBezTo>
                  <a:cubicBezTo>
                    <a:pt x="2074583" y="186036"/>
                    <a:pt x="2064495" y="180829"/>
                    <a:pt x="2062217" y="183758"/>
                  </a:cubicBezTo>
                  <a:cubicBezTo>
                    <a:pt x="2059938" y="186687"/>
                    <a:pt x="2052778" y="190592"/>
                    <a:pt x="2058637" y="193521"/>
                  </a:cubicBezTo>
                  <a:cubicBezTo>
                    <a:pt x="2064495" y="196451"/>
                    <a:pt x="2071004" y="196776"/>
                    <a:pt x="2068400" y="198403"/>
                  </a:cubicBezTo>
                  <a:cubicBezTo>
                    <a:pt x="2066122" y="200031"/>
                    <a:pt x="2053104" y="195149"/>
                    <a:pt x="2048547" y="197752"/>
                  </a:cubicBezTo>
                  <a:cubicBezTo>
                    <a:pt x="2044317" y="200356"/>
                    <a:pt x="2041062" y="201658"/>
                    <a:pt x="2040086" y="206214"/>
                  </a:cubicBezTo>
                  <a:cubicBezTo>
                    <a:pt x="2039109" y="210445"/>
                    <a:pt x="2035204" y="217930"/>
                    <a:pt x="2033251" y="219558"/>
                  </a:cubicBezTo>
                  <a:cubicBezTo>
                    <a:pt x="2031299" y="221185"/>
                    <a:pt x="2032600" y="225090"/>
                    <a:pt x="2030322" y="228996"/>
                  </a:cubicBezTo>
                  <a:cubicBezTo>
                    <a:pt x="2028044" y="232901"/>
                    <a:pt x="2016653" y="239736"/>
                    <a:pt x="2017629" y="242014"/>
                  </a:cubicBezTo>
                  <a:cubicBezTo>
                    <a:pt x="2018606" y="244292"/>
                    <a:pt x="2017955" y="246896"/>
                    <a:pt x="2022837" y="247872"/>
                  </a:cubicBezTo>
                  <a:cubicBezTo>
                    <a:pt x="2027393" y="248848"/>
                    <a:pt x="2031299" y="249499"/>
                    <a:pt x="2036181" y="247221"/>
                  </a:cubicBezTo>
                  <a:cubicBezTo>
                    <a:pt x="2041387" y="244943"/>
                    <a:pt x="2053104" y="240061"/>
                    <a:pt x="2070353" y="235830"/>
                  </a:cubicBezTo>
                  <a:cubicBezTo>
                    <a:pt x="2087602" y="231599"/>
                    <a:pt x="2092158" y="226392"/>
                    <a:pt x="2100946" y="231925"/>
                  </a:cubicBezTo>
                  <a:cubicBezTo>
                    <a:pt x="2109733" y="237458"/>
                    <a:pt x="2109408" y="242665"/>
                    <a:pt x="2112662" y="238109"/>
                  </a:cubicBezTo>
                  <a:cubicBezTo>
                    <a:pt x="2115591" y="233878"/>
                    <a:pt x="2111035" y="231599"/>
                    <a:pt x="2119171" y="230298"/>
                  </a:cubicBezTo>
                  <a:cubicBezTo>
                    <a:pt x="2126982" y="228996"/>
                    <a:pt x="2141301" y="227694"/>
                    <a:pt x="2147160" y="227369"/>
                  </a:cubicBezTo>
                  <a:cubicBezTo>
                    <a:pt x="2153018" y="227369"/>
                    <a:pt x="2166687" y="227694"/>
                    <a:pt x="2170918" y="225090"/>
                  </a:cubicBezTo>
                  <a:cubicBezTo>
                    <a:pt x="2175474" y="222487"/>
                    <a:pt x="2186214" y="216629"/>
                    <a:pt x="2187191" y="213700"/>
                  </a:cubicBezTo>
                  <a:cubicBezTo>
                    <a:pt x="2187841" y="210770"/>
                    <a:pt x="2189469" y="209794"/>
                    <a:pt x="2187516" y="207190"/>
                  </a:cubicBezTo>
                  <a:cubicBezTo>
                    <a:pt x="2185563" y="204587"/>
                    <a:pt x="2183285" y="194823"/>
                    <a:pt x="2180682" y="195474"/>
                  </a:cubicBezTo>
                  <a:cubicBezTo>
                    <a:pt x="2178078" y="196125"/>
                    <a:pt x="2162456" y="197101"/>
                    <a:pt x="2159853" y="195800"/>
                  </a:cubicBezTo>
                  <a:cubicBezTo>
                    <a:pt x="2157249" y="194498"/>
                    <a:pt x="2168314" y="191569"/>
                    <a:pt x="2162131" y="188965"/>
                  </a:cubicBezTo>
                  <a:cubicBezTo>
                    <a:pt x="2155947" y="186361"/>
                    <a:pt x="2152042" y="187989"/>
                    <a:pt x="2149764" y="184083"/>
                  </a:cubicBezTo>
                  <a:cubicBezTo>
                    <a:pt x="2147486" y="180178"/>
                    <a:pt x="2150089" y="176923"/>
                    <a:pt x="2146509" y="175947"/>
                  </a:cubicBezTo>
                  <a:cubicBezTo>
                    <a:pt x="2142929" y="175296"/>
                    <a:pt x="2140651" y="171391"/>
                    <a:pt x="2136420" y="172692"/>
                  </a:cubicBezTo>
                  <a:cubicBezTo>
                    <a:pt x="2132189" y="174320"/>
                    <a:pt x="2109408" y="185060"/>
                    <a:pt x="2109082" y="180829"/>
                  </a:cubicBezTo>
                  <a:cubicBezTo>
                    <a:pt x="2109082" y="176598"/>
                    <a:pt x="2109082" y="171065"/>
                    <a:pt x="2113964" y="169438"/>
                  </a:cubicBezTo>
                  <a:cubicBezTo>
                    <a:pt x="2119171" y="167485"/>
                    <a:pt x="2124378" y="168136"/>
                    <a:pt x="2121774" y="164882"/>
                  </a:cubicBezTo>
                  <a:cubicBezTo>
                    <a:pt x="2119171" y="161952"/>
                    <a:pt x="2113964" y="163905"/>
                    <a:pt x="2108105" y="160976"/>
                  </a:cubicBezTo>
                  <a:cubicBezTo>
                    <a:pt x="2102247" y="158047"/>
                    <a:pt x="2102573" y="153491"/>
                    <a:pt x="2098993" y="157396"/>
                  </a:cubicBezTo>
                  <a:cubicBezTo>
                    <a:pt x="2095087" y="161302"/>
                    <a:pt x="2098342" y="167485"/>
                    <a:pt x="2094111" y="167485"/>
                  </a:cubicBezTo>
                  <a:cubicBezTo>
                    <a:pt x="2090205" y="167811"/>
                    <a:pt x="2088904" y="160651"/>
                    <a:pt x="2084673" y="160651"/>
                  </a:cubicBezTo>
                  <a:cubicBezTo>
                    <a:pt x="2081093" y="160325"/>
                    <a:pt x="2077187" y="162278"/>
                    <a:pt x="2077187" y="162278"/>
                  </a:cubicBezTo>
                  <a:lnTo>
                    <a:pt x="2077187" y="162278"/>
                  </a:lnTo>
                  <a:close/>
                  <a:moveTo>
                    <a:pt x="2377581" y="446399"/>
                  </a:moveTo>
                  <a:cubicBezTo>
                    <a:pt x="2370421" y="446724"/>
                    <a:pt x="2371072" y="450304"/>
                    <a:pt x="2368143" y="453884"/>
                  </a:cubicBezTo>
                  <a:cubicBezTo>
                    <a:pt x="2365213" y="457789"/>
                    <a:pt x="2355125" y="454860"/>
                    <a:pt x="2358054" y="458766"/>
                  </a:cubicBezTo>
                  <a:cubicBezTo>
                    <a:pt x="2360657" y="462671"/>
                    <a:pt x="2363586" y="464624"/>
                    <a:pt x="2372048" y="465926"/>
                  </a:cubicBezTo>
                  <a:cubicBezTo>
                    <a:pt x="2380510" y="467228"/>
                    <a:pt x="2381486" y="468529"/>
                    <a:pt x="2389622" y="467553"/>
                  </a:cubicBezTo>
                  <a:cubicBezTo>
                    <a:pt x="2397759" y="466577"/>
                    <a:pt x="2410777" y="462020"/>
                    <a:pt x="2410126" y="453884"/>
                  </a:cubicBezTo>
                  <a:cubicBezTo>
                    <a:pt x="2409150" y="445748"/>
                    <a:pt x="2396131" y="449002"/>
                    <a:pt x="2377581" y="446399"/>
                  </a:cubicBezTo>
                  <a:lnTo>
                    <a:pt x="2377581" y="446399"/>
                  </a:lnTo>
                  <a:close/>
                  <a:moveTo>
                    <a:pt x="152782" y="693418"/>
                  </a:moveTo>
                  <a:cubicBezTo>
                    <a:pt x="158315" y="696672"/>
                    <a:pt x="164824" y="693743"/>
                    <a:pt x="164499" y="695370"/>
                  </a:cubicBezTo>
                  <a:cubicBezTo>
                    <a:pt x="164499" y="696998"/>
                    <a:pt x="159942" y="700252"/>
                    <a:pt x="157013" y="702205"/>
                  </a:cubicBezTo>
                  <a:cubicBezTo>
                    <a:pt x="154084" y="704158"/>
                    <a:pt x="154084" y="704808"/>
                    <a:pt x="147249" y="702530"/>
                  </a:cubicBezTo>
                  <a:cubicBezTo>
                    <a:pt x="140415" y="700252"/>
                    <a:pt x="136510" y="700252"/>
                    <a:pt x="134882" y="696021"/>
                  </a:cubicBezTo>
                  <a:cubicBezTo>
                    <a:pt x="133255" y="692116"/>
                    <a:pt x="129024" y="692116"/>
                    <a:pt x="127071" y="687559"/>
                  </a:cubicBezTo>
                  <a:cubicBezTo>
                    <a:pt x="125119" y="683003"/>
                    <a:pt x="124468" y="679749"/>
                    <a:pt x="128699" y="683003"/>
                  </a:cubicBezTo>
                  <a:cubicBezTo>
                    <a:pt x="132604" y="686258"/>
                    <a:pt x="130651" y="688536"/>
                    <a:pt x="137160" y="689838"/>
                  </a:cubicBezTo>
                  <a:cubicBezTo>
                    <a:pt x="143669" y="691139"/>
                    <a:pt x="147900" y="690489"/>
                    <a:pt x="149202" y="691139"/>
                  </a:cubicBezTo>
                  <a:cubicBezTo>
                    <a:pt x="150178" y="692441"/>
                    <a:pt x="151155" y="692441"/>
                    <a:pt x="152782" y="693418"/>
                  </a:cubicBezTo>
                  <a:lnTo>
                    <a:pt x="152782" y="6934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2" name="Freeform: Shape 2811">
              <a:extLst>
                <a:ext uri="{FF2B5EF4-FFF2-40B4-BE49-F238E27FC236}">
                  <a16:creationId xmlns:a16="http://schemas.microsoft.com/office/drawing/2014/main" id="{EA4618DB-8772-4C88-AB77-865A71EA332A}"/>
                </a:ext>
              </a:extLst>
            </p:cNvPr>
            <p:cNvSpPr/>
            <p:nvPr/>
          </p:nvSpPr>
          <p:spPr>
            <a:xfrm>
              <a:off x="6345222" y="2063671"/>
              <a:ext cx="298440" cy="468056"/>
            </a:xfrm>
            <a:custGeom>
              <a:avLst/>
              <a:gdLst>
                <a:gd name="connsiteX0" fmla="*/ 95032 w 298440"/>
                <a:gd name="connsiteY0" fmla="*/ 206356 h 468056"/>
                <a:gd name="connsiteX1" fmla="*/ 99589 w 298440"/>
                <a:gd name="connsiteY1" fmla="*/ 207007 h 468056"/>
                <a:gd name="connsiteX2" fmla="*/ 112607 w 298440"/>
                <a:gd name="connsiteY2" fmla="*/ 215469 h 468056"/>
                <a:gd name="connsiteX3" fmla="*/ 125625 w 298440"/>
                <a:gd name="connsiteY3" fmla="*/ 219700 h 468056"/>
                <a:gd name="connsiteX4" fmla="*/ 126276 w 298440"/>
                <a:gd name="connsiteY4" fmla="*/ 230440 h 468056"/>
                <a:gd name="connsiteX5" fmla="*/ 124323 w 298440"/>
                <a:gd name="connsiteY5" fmla="*/ 236949 h 468056"/>
                <a:gd name="connsiteX6" fmla="*/ 130832 w 298440"/>
                <a:gd name="connsiteY6" fmla="*/ 244109 h 468056"/>
                <a:gd name="connsiteX7" fmla="*/ 124974 w 298440"/>
                <a:gd name="connsiteY7" fmla="*/ 244760 h 468056"/>
                <a:gd name="connsiteX8" fmla="*/ 128229 w 298440"/>
                <a:gd name="connsiteY8" fmla="*/ 248991 h 468056"/>
                <a:gd name="connsiteX9" fmla="*/ 125625 w 298440"/>
                <a:gd name="connsiteY9" fmla="*/ 252245 h 468056"/>
                <a:gd name="connsiteX10" fmla="*/ 117814 w 298440"/>
                <a:gd name="connsiteY10" fmla="*/ 248991 h 468056"/>
                <a:gd name="connsiteX11" fmla="*/ 107400 w 298440"/>
                <a:gd name="connsiteY11" fmla="*/ 252571 h 468056"/>
                <a:gd name="connsiteX12" fmla="*/ 101867 w 298440"/>
                <a:gd name="connsiteY12" fmla="*/ 263311 h 468056"/>
                <a:gd name="connsiteX13" fmla="*/ 87872 w 298440"/>
                <a:gd name="connsiteY13" fmla="*/ 275027 h 468056"/>
                <a:gd name="connsiteX14" fmla="*/ 81038 w 298440"/>
                <a:gd name="connsiteY14" fmla="*/ 287394 h 468056"/>
                <a:gd name="connsiteX15" fmla="*/ 72902 w 298440"/>
                <a:gd name="connsiteY15" fmla="*/ 286743 h 468056"/>
                <a:gd name="connsiteX16" fmla="*/ 73227 w 298440"/>
                <a:gd name="connsiteY16" fmla="*/ 292276 h 468056"/>
                <a:gd name="connsiteX17" fmla="*/ 67043 w 298440"/>
                <a:gd name="connsiteY17" fmla="*/ 293252 h 468056"/>
                <a:gd name="connsiteX18" fmla="*/ 59232 w 298440"/>
                <a:gd name="connsiteY18" fmla="*/ 303667 h 468056"/>
                <a:gd name="connsiteX19" fmla="*/ 49794 w 298440"/>
                <a:gd name="connsiteY19" fmla="*/ 304643 h 468056"/>
                <a:gd name="connsiteX20" fmla="*/ 40682 w 298440"/>
                <a:gd name="connsiteY20" fmla="*/ 311478 h 468056"/>
                <a:gd name="connsiteX21" fmla="*/ 45238 w 298440"/>
                <a:gd name="connsiteY21" fmla="*/ 318638 h 468056"/>
                <a:gd name="connsiteX22" fmla="*/ 39054 w 298440"/>
                <a:gd name="connsiteY22" fmla="*/ 321892 h 468056"/>
                <a:gd name="connsiteX23" fmla="*/ 33847 w 298440"/>
                <a:gd name="connsiteY23" fmla="*/ 325472 h 468056"/>
                <a:gd name="connsiteX24" fmla="*/ 29942 w 298440"/>
                <a:gd name="connsiteY24" fmla="*/ 320916 h 468056"/>
                <a:gd name="connsiteX25" fmla="*/ 24084 w 298440"/>
                <a:gd name="connsiteY25" fmla="*/ 321241 h 468056"/>
                <a:gd name="connsiteX26" fmla="*/ 20503 w 298440"/>
                <a:gd name="connsiteY26" fmla="*/ 325147 h 468056"/>
                <a:gd name="connsiteX27" fmla="*/ 23758 w 298440"/>
                <a:gd name="connsiteY27" fmla="*/ 330029 h 468056"/>
                <a:gd name="connsiteX28" fmla="*/ 13344 w 298440"/>
                <a:gd name="connsiteY28" fmla="*/ 337189 h 468056"/>
                <a:gd name="connsiteX29" fmla="*/ 7811 w 298440"/>
                <a:gd name="connsiteY29" fmla="*/ 345650 h 468056"/>
                <a:gd name="connsiteX30" fmla="*/ 10089 w 298440"/>
                <a:gd name="connsiteY30" fmla="*/ 358343 h 468056"/>
                <a:gd name="connsiteX31" fmla="*/ 14645 w 298440"/>
                <a:gd name="connsiteY31" fmla="*/ 360947 h 468056"/>
                <a:gd name="connsiteX32" fmla="*/ 16598 w 298440"/>
                <a:gd name="connsiteY32" fmla="*/ 369409 h 468056"/>
                <a:gd name="connsiteX33" fmla="*/ 13018 w 298440"/>
                <a:gd name="connsiteY33" fmla="*/ 377545 h 468056"/>
                <a:gd name="connsiteX34" fmla="*/ 19527 w 298440"/>
                <a:gd name="connsiteY34" fmla="*/ 386658 h 468056"/>
                <a:gd name="connsiteX35" fmla="*/ 23432 w 298440"/>
                <a:gd name="connsiteY35" fmla="*/ 396421 h 468056"/>
                <a:gd name="connsiteX36" fmla="*/ 17575 w 298440"/>
                <a:gd name="connsiteY36" fmla="*/ 395770 h 468056"/>
                <a:gd name="connsiteX37" fmla="*/ 17249 w 298440"/>
                <a:gd name="connsiteY37" fmla="*/ 399350 h 468056"/>
                <a:gd name="connsiteX38" fmla="*/ 20503 w 298440"/>
                <a:gd name="connsiteY38" fmla="*/ 410090 h 468056"/>
                <a:gd name="connsiteX39" fmla="*/ 14320 w 298440"/>
                <a:gd name="connsiteY39" fmla="*/ 415948 h 468056"/>
                <a:gd name="connsiteX40" fmla="*/ 17575 w 298440"/>
                <a:gd name="connsiteY40" fmla="*/ 423108 h 468056"/>
                <a:gd name="connsiteX41" fmla="*/ 16923 w 298440"/>
                <a:gd name="connsiteY41" fmla="*/ 434499 h 468056"/>
                <a:gd name="connsiteX42" fmla="*/ 18551 w 298440"/>
                <a:gd name="connsiteY42" fmla="*/ 440683 h 468056"/>
                <a:gd name="connsiteX43" fmla="*/ 22782 w 298440"/>
                <a:gd name="connsiteY43" fmla="*/ 438730 h 468056"/>
                <a:gd name="connsiteX44" fmla="*/ 22456 w 298440"/>
                <a:gd name="connsiteY44" fmla="*/ 435150 h 468056"/>
                <a:gd name="connsiteX45" fmla="*/ 28314 w 298440"/>
                <a:gd name="connsiteY45" fmla="*/ 438079 h 468056"/>
                <a:gd name="connsiteX46" fmla="*/ 40682 w 298440"/>
                <a:gd name="connsiteY46" fmla="*/ 444914 h 468056"/>
                <a:gd name="connsiteX47" fmla="*/ 49143 w 298440"/>
                <a:gd name="connsiteY47" fmla="*/ 445239 h 468056"/>
                <a:gd name="connsiteX48" fmla="*/ 50771 w 298440"/>
                <a:gd name="connsiteY48" fmla="*/ 451423 h 468056"/>
                <a:gd name="connsiteX49" fmla="*/ 61511 w 298440"/>
                <a:gd name="connsiteY49" fmla="*/ 445239 h 468056"/>
                <a:gd name="connsiteX50" fmla="*/ 61836 w 298440"/>
                <a:gd name="connsiteY50" fmla="*/ 448168 h 468056"/>
                <a:gd name="connsiteX51" fmla="*/ 58256 w 298440"/>
                <a:gd name="connsiteY51" fmla="*/ 456304 h 468056"/>
                <a:gd name="connsiteX52" fmla="*/ 65091 w 298440"/>
                <a:gd name="connsiteY52" fmla="*/ 460210 h 468056"/>
                <a:gd name="connsiteX53" fmla="*/ 62487 w 298440"/>
                <a:gd name="connsiteY53" fmla="*/ 464441 h 468056"/>
                <a:gd name="connsiteX54" fmla="*/ 61185 w 298440"/>
                <a:gd name="connsiteY54" fmla="*/ 468021 h 468056"/>
                <a:gd name="connsiteX55" fmla="*/ 70949 w 298440"/>
                <a:gd name="connsiteY55" fmla="*/ 462163 h 468056"/>
                <a:gd name="connsiteX56" fmla="*/ 81363 w 298440"/>
                <a:gd name="connsiteY56" fmla="*/ 462163 h 468056"/>
                <a:gd name="connsiteX57" fmla="*/ 94056 w 298440"/>
                <a:gd name="connsiteY57" fmla="*/ 458257 h 468056"/>
                <a:gd name="connsiteX58" fmla="*/ 101216 w 298440"/>
                <a:gd name="connsiteY58" fmla="*/ 461837 h 468056"/>
                <a:gd name="connsiteX59" fmla="*/ 103494 w 298440"/>
                <a:gd name="connsiteY59" fmla="*/ 454352 h 468056"/>
                <a:gd name="connsiteX60" fmla="*/ 112932 w 298440"/>
                <a:gd name="connsiteY60" fmla="*/ 452399 h 468056"/>
                <a:gd name="connsiteX61" fmla="*/ 126601 w 298440"/>
                <a:gd name="connsiteY61" fmla="*/ 452074 h 468056"/>
                <a:gd name="connsiteX62" fmla="*/ 133110 w 298440"/>
                <a:gd name="connsiteY62" fmla="*/ 448168 h 468056"/>
                <a:gd name="connsiteX63" fmla="*/ 139945 w 298440"/>
                <a:gd name="connsiteY63" fmla="*/ 450446 h 468056"/>
                <a:gd name="connsiteX64" fmla="*/ 140270 w 298440"/>
                <a:gd name="connsiteY64" fmla="*/ 446541 h 468056"/>
                <a:gd name="connsiteX65" fmla="*/ 144827 w 298440"/>
                <a:gd name="connsiteY65" fmla="*/ 446866 h 468056"/>
                <a:gd name="connsiteX66" fmla="*/ 144501 w 298440"/>
                <a:gd name="connsiteY66" fmla="*/ 441659 h 468056"/>
                <a:gd name="connsiteX67" fmla="*/ 151010 w 298440"/>
                <a:gd name="connsiteY67" fmla="*/ 444263 h 468056"/>
                <a:gd name="connsiteX68" fmla="*/ 158496 w 298440"/>
                <a:gd name="connsiteY68" fmla="*/ 441008 h 468056"/>
                <a:gd name="connsiteX69" fmla="*/ 170863 w 298440"/>
                <a:gd name="connsiteY69" fmla="*/ 440032 h 468056"/>
                <a:gd name="connsiteX70" fmla="*/ 185508 w 298440"/>
                <a:gd name="connsiteY70" fmla="*/ 440683 h 468056"/>
                <a:gd name="connsiteX71" fmla="*/ 194621 w 298440"/>
                <a:gd name="connsiteY71" fmla="*/ 439055 h 468056"/>
                <a:gd name="connsiteX72" fmla="*/ 199177 w 298440"/>
                <a:gd name="connsiteY72" fmla="*/ 432221 h 468056"/>
                <a:gd name="connsiteX73" fmla="*/ 204384 w 298440"/>
                <a:gd name="connsiteY73" fmla="*/ 427990 h 468056"/>
                <a:gd name="connsiteX74" fmla="*/ 211870 w 298440"/>
                <a:gd name="connsiteY74" fmla="*/ 422783 h 468056"/>
                <a:gd name="connsiteX75" fmla="*/ 218054 w 298440"/>
                <a:gd name="connsiteY75" fmla="*/ 418227 h 468056"/>
                <a:gd name="connsiteX76" fmla="*/ 221959 w 298440"/>
                <a:gd name="connsiteY76" fmla="*/ 414646 h 468056"/>
                <a:gd name="connsiteX77" fmla="*/ 230095 w 298440"/>
                <a:gd name="connsiteY77" fmla="*/ 409765 h 468056"/>
                <a:gd name="connsiteX78" fmla="*/ 235954 w 298440"/>
                <a:gd name="connsiteY78" fmla="*/ 406510 h 468056"/>
                <a:gd name="connsiteX79" fmla="*/ 245717 w 298440"/>
                <a:gd name="connsiteY79" fmla="*/ 397072 h 468056"/>
                <a:gd name="connsiteX80" fmla="*/ 251250 w 298440"/>
                <a:gd name="connsiteY80" fmla="*/ 390888 h 468056"/>
                <a:gd name="connsiteX81" fmla="*/ 251250 w 298440"/>
                <a:gd name="connsiteY81" fmla="*/ 390888 h 468056"/>
                <a:gd name="connsiteX82" fmla="*/ 254830 w 298440"/>
                <a:gd name="connsiteY82" fmla="*/ 385681 h 468056"/>
                <a:gd name="connsiteX83" fmla="*/ 254830 w 298440"/>
                <a:gd name="connsiteY83" fmla="*/ 385681 h 468056"/>
                <a:gd name="connsiteX84" fmla="*/ 261339 w 298440"/>
                <a:gd name="connsiteY84" fmla="*/ 378521 h 468056"/>
                <a:gd name="connsiteX85" fmla="*/ 271753 w 298440"/>
                <a:gd name="connsiteY85" fmla="*/ 369409 h 468056"/>
                <a:gd name="connsiteX86" fmla="*/ 290955 w 298440"/>
                <a:gd name="connsiteY86" fmla="*/ 352485 h 468056"/>
                <a:gd name="connsiteX87" fmla="*/ 292257 w 298440"/>
                <a:gd name="connsiteY87" fmla="*/ 349881 h 468056"/>
                <a:gd name="connsiteX88" fmla="*/ 298440 w 298440"/>
                <a:gd name="connsiteY88" fmla="*/ 336538 h 468056"/>
                <a:gd name="connsiteX89" fmla="*/ 291606 w 298440"/>
                <a:gd name="connsiteY89" fmla="*/ 326774 h 468056"/>
                <a:gd name="connsiteX90" fmla="*/ 288677 w 298440"/>
                <a:gd name="connsiteY90" fmla="*/ 323520 h 468056"/>
                <a:gd name="connsiteX91" fmla="*/ 284120 w 298440"/>
                <a:gd name="connsiteY91" fmla="*/ 320591 h 468056"/>
                <a:gd name="connsiteX92" fmla="*/ 274357 w 298440"/>
                <a:gd name="connsiteY92" fmla="*/ 314407 h 468056"/>
                <a:gd name="connsiteX93" fmla="*/ 261013 w 298440"/>
                <a:gd name="connsiteY93" fmla="*/ 304969 h 468056"/>
                <a:gd name="connsiteX94" fmla="*/ 254504 w 298440"/>
                <a:gd name="connsiteY94" fmla="*/ 299761 h 468056"/>
                <a:gd name="connsiteX95" fmla="*/ 259711 w 298440"/>
                <a:gd name="connsiteY95" fmla="*/ 296182 h 468056"/>
                <a:gd name="connsiteX96" fmla="*/ 263617 w 298440"/>
                <a:gd name="connsiteY96" fmla="*/ 294554 h 468056"/>
                <a:gd name="connsiteX97" fmla="*/ 267848 w 298440"/>
                <a:gd name="connsiteY97" fmla="*/ 289672 h 468056"/>
                <a:gd name="connsiteX98" fmla="*/ 271102 w 298440"/>
                <a:gd name="connsiteY98" fmla="*/ 285442 h 468056"/>
                <a:gd name="connsiteX99" fmla="*/ 271102 w 298440"/>
                <a:gd name="connsiteY99" fmla="*/ 282838 h 468056"/>
                <a:gd name="connsiteX100" fmla="*/ 270126 w 298440"/>
                <a:gd name="connsiteY100" fmla="*/ 277956 h 468056"/>
                <a:gd name="connsiteX101" fmla="*/ 263943 w 298440"/>
                <a:gd name="connsiteY101" fmla="*/ 275027 h 468056"/>
                <a:gd name="connsiteX102" fmla="*/ 259061 w 298440"/>
                <a:gd name="connsiteY102" fmla="*/ 272749 h 468056"/>
                <a:gd name="connsiteX103" fmla="*/ 256132 w 298440"/>
                <a:gd name="connsiteY103" fmla="*/ 268843 h 468056"/>
                <a:gd name="connsiteX104" fmla="*/ 254830 w 298440"/>
                <a:gd name="connsiteY104" fmla="*/ 263311 h 468056"/>
                <a:gd name="connsiteX105" fmla="*/ 257433 w 298440"/>
                <a:gd name="connsiteY105" fmla="*/ 259080 h 468056"/>
                <a:gd name="connsiteX106" fmla="*/ 258410 w 298440"/>
                <a:gd name="connsiteY106" fmla="*/ 258754 h 468056"/>
                <a:gd name="connsiteX107" fmla="*/ 256132 w 298440"/>
                <a:gd name="connsiteY107" fmla="*/ 255500 h 468056"/>
                <a:gd name="connsiteX108" fmla="*/ 254504 w 298440"/>
                <a:gd name="connsiteY108" fmla="*/ 253873 h 468056"/>
                <a:gd name="connsiteX109" fmla="*/ 251250 w 298440"/>
                <a:gd name="connsiteY109" fmla="*/ 253222 h 468056"/>
                <a:gd name="connsiteX110" fmla="*/ 248321 w 298440"/>
                <a:gd name="connsiteY110" fmla="*/ 252571 h 468056"/>
                <a:gd name="connsiteX111" fmla="*/ 245717 w 298440"/>
                <a:gd name="connsiteY111" fmla="*/ 249316 h 468056"/>
                <a:gd name="connsiteX112" fmla="*/ 243439 w 298440"/>
                <a:gd name="connsiteY112" fmla="*/ 244434 h 468056"/>
                <a:gd name="connsiteX113" fmla="*/ 247670 w 298440"/>
                <a:gd name="connsiteY113" fmla="*/ 238902 h 468056"/>
                <a:gd name="connsiteX114" fmla="*/ 249297 w 298440"/>
                <a:gd name="connsiteY114" fmla="*/ 237925 h 468056"/>
                <a:gd name="connsiteX115" fmla="*/ 246368 w 298440"/>
                <a:gd name="connsiteY115" fmla="*/ 235322 h 468056"/>
                <a:gd name="connsiteX116" fmla="*/ 243765 w 298440"/>
                <a:gd name="connsiteY116" fmla="*/ 232718 h 468056"/>
                <a:gd name="connsiteX117" fmla="*/ 243765 w 298440"/>
                <a:gd name="connsiteY117" fmla="*/ 232718 h 468056"/>
                <a:gd name="connsiteX118" fmla="*/ 245392 w 298440"/>
                <a:gd name="connsiteY118" fmla="*/ 225558 h 468056"/>
                <a:gd name="connsiteX119" fmla="*/ 245392 w 298440"/>
                <a:gd name="connsiteY119" fmla="*/ 225558 h 468056"/>
                <a:gd name="connsiteX120" fmla="*/ 246043 w 298440"/>
                <a:gd name="connsiteY120" fmla="*/ 223931 h 468056"/>
                <a:gd name="connsiteX121" fmla="*/ 246693 w 298440"/>
                <a:gd name="connsiteY121" fmla="*/ 219049 h 468056"/>
                <a:gd name="connsiteX122" fmla="*/ 247344 w 298440"/>
                <a:gd name="connsiteY122" fmla="*/ 213842 h 468056"/>
                <a:gd name="connsiteX123" fmla="*/ 253202 w 298440"/>
                <a:gd name="connsiteY123" fmla="*/ 212215 h 468056"/>
                <a:gd name="connsiteX124" fmla="*/ 256457 w 298440"/>
                <a:gd name="connsiteY124" fmla="*/ 212865 h 468056"/>
                <a:gd name="connsiteX125" fmla="*/ 254179 w 298440"/>
                <a:gd name="connsiteY125" fmla="*/ 205380 h 468056"/>
                <a:gd name="connsiteX126" fmla="*/ 250924 w 298440"/>
                <a:gd name="connsiteY126" fmla="*/ 196267 h 468056"/>
                <a:gd name="connsiteX127" fmla="*/ 249948 w 298440"/>
                <a:gd name="connsiteY127" fmla="*/ 193664 h 468056"/>
                <a:gd name="connsiteX128" fmla="*/ 239208 w 298440"/>
                <a:gd name="connsiteY128" fmla="*/ 172509 h 468056"/>
                <a:gd name="connsiteX129" fmla="*/ 230421 w 298440"/>
                <a:gd name="connsiteY129" fmla="*/ 159166 h 468056"/>
                <a:gd name="connsiteX130" fmla="*/ 230421 w 298440"/>
                <a:gd name="connsiteY130" fmla="*/ 159166 h 468056"/>
                <a:gd name="connsiteX131" fmla="*/ 230095 w 298440"/>
                <a:gd name="connsiteY131" fmla="*/ 158515 h 468056"/>
                <a:gd name="connsiteX132" fmla="*/ 230095 w 298440"/>
                <a:gd name="connsiteY132" fmla="*/ 158515 h 468056"/>
                <a:gd name="connsiteX133" fmla="*/ 229445 w 298440"/>
                <a:gd name="connsiteY133" fmla="*/ 153307 h 468056"/>
                <a:gd name="connsiteX134" fmla="*/ 230095 w 298440"/>
                <a:gd name="connsiteY134" fmla="*/ 148751 h 468056"/>
                <a:gd name="connsiteX135" fmla="*/ 246043 w 298440"/>
                <a:gd name="connsiteY135" fmla="*/ 128573 h 468056"/>
                <a:gd name="connsiteX136" fmla="*/ 254179 w 298440"/>
                <a:gd name="connsiteY136" fmla="*/ 118810 h 468056"/>
                <a:gd name="connsiteX137" fmla="*/ 252226 w 298440"/>
                <a:gd name="connsiteY137" fmla="*/ 116857 h 468056"/>
                <a:gd name="connsiteX138" fmla="*/ 245392 w 298440"/>
                <a:gd name="connsiteY138" fmla="*/ 110999 h 468056"/>
                <a:gd name="connsiteX139" fmla="*/ 238883 w 298440"/>
                <a:gd name="connsiteY139" fmla="*/ 103188 h 468056"/>
                <a:gd name="connsiteX140" fmla="*/ 236279 w 298440"/>
                <a:gd name="connsiteY140" fmla="*/ 99933 h 468056"/>
                <a:gd name="connsiteX141" fmla="*/ 236279 w 298440"/>
                <a:gd name="connsiteY141" fmla="*/ 99933 h 468056"/>
                <a:gd name="connsiteX142" fmla="*/ 226841 w 298440"/>
                <a:gd name="connsiteY142" fmla="*/ 96353 h 468056"/>
                <a:gd name="connsiteX143" fmla="*/ 219030 w 298440"/>
                <a:gd name="connsiteY143" fmla="*/ 93424 h 468056"/>
                <a:gd name="connsiteX144" fmla="*/ 219030 w 298440"/>
                <a:gd name="connsiteY144" fmla="*/ 93424 h 468056"/>
                <a:gd name="connsiteX145" fmla="*/ 214474 w 298440"/>
                <a:gd name="connsiteY145" fmla="*/ 87566 h 468056"/>
                <a:gd name="connsiteX146" fmla="*/ 212521 w 298440"/>
                <a:gd name="connsiteY146" fmla="*/ 78128 h 468056"/>
                <a:gd name="connsiteX147" fmla="*/ 214474 w 298440"/>
                <a:gd name="connsiteY147" fmla="*/ 69666 h 468056"/>
                <a:gd name="connsiteX148" fmla="*/ 215450 w 298440"/>
                <a:gd name="connsiteY148" fmla="*/ 65435 h 468056"/>
                <a:gd name="connsiteX149" fmla="*/ 212847 w 298440"/>
                <a:gd name="connsiteY149" fmla="*/ 62181 h 468056"/>
                <a:gd name="connsiteX150" fmla="*/ 210568 w 298440"/>
                <a:gd name="connsiteY150" fmla="*/ 58926 h 468056"/>
                <a:gd name="connsiteX151" fmla="*/ 217728 w 298440"/>
                <a:gd name="connsiteY151" fmla="*/ 54370 h 468056"/>
                <a:gd name="connsiteX152" fmla="*/ 220983 w 298440"/>
                <a:gd name="connsiteY152" fmla="*/ 53068 h 468056"/>
                <a:gd name="connsiteX153" fmla="*/ 224563 w 298440"/>
                <a:gd name="connsiteY153" fmla="*/ 51115 h 468056"/>
                <a:gd name="connsiteX154" fmla="*/ 225865 w 298440"/>
                <a:gd name="connsiteY154" fmla="*/ 49488 h 468056"/>
                <a:gd name="connsiteX155" fmla="*/ 224888 w 298440"/>
                <a:gd name="connsiteY155" fmla="*/ 45257 h 468056"/>
                <a:gd name="connsiteX156" fmla="*/ 225539 w 298440"/>
                <a:gd name="connsiteY156" fmla="*/ 38748 h 468056"/>
                <a:gd name="connsiteX157" fmla="*/ 225865 w 298440"/>
                <a:gd name="connsiteY157" fmla="*/ 38097 h 468056"/>
                <a:gd name="connsiteX158" fmla="*/ 225865 w 298440"/>
                <a:gd name="connsiteY158" fmla="*/ 38097 h 468056"/>
                <a:gd name="connsiteX159" fmla="*/ 230746 w 298440"/>
                <a:gd name="connsiteY159" fmla="*/ 31588 h 468056"/>
                <a:gd name="connsiteX160" fmla="*/ 233675 w 298440"/>
                <a:gd name="connsiteY160" fmla="*/ 28659 h 468056"/>
                <a:gd name="connsiteX161" fmla="*/ 233675 w 298440"/>
                <a:gd name="connsiteY161" fmla="*/ 28659 h 468056"/>
                <a:gd name="connsiteX162" fmla="*/ 233675 w 298440"/>
                <a:gd name="connsiteY162" fmla="*/ 28659 h 468056"/>
                <a:gd name="connsiteX163" fmla="*/ 233675 w 298440"/>
                <a:gd name="connsiteY163" fmla="*/ 28659 h 468056"/>
                <a:gd name="connsiteX164" fmla="*/ 229119 w 298440"/>
                <a:gd name="connsiteY164" fmla="*/ 21499 h 468056"/>
                <a:gd name="connsiteX165" fmla="*/ 223586 w 298440"/>
                <a:gd name="connsiteY165" fmla="*/ 18895 h 468056"/>
                <a:gd name="connsiteX166" fmla="*/ 210893 w 298440"/>
                <a:gd name="connsiteY166" fmla="*/ 13363 h 468056"/>
                <a:gd name="connsiteX167" fmla="*/ 201781 w 298440"/>
                <a:gd name="connsiteY167" fmla="*/ 7179 h 468056"/>
                <a:gd name="connsiteX168" fmla="*/ 191041 w 298440"/>
                <a:gd name="connsiteY168" fmla="*/ 19 h 468056"/>
                <a:gd name="connsiteX169" fmla="*/ 183230 w 298440"/>
                <a:gd name="connsiteY169" fmla="*/ 3599 h 468056"/>
                <a:gd name="connsiteX170" fmla="*/ 181928 w 298440"/>
                <a:gd name="connsiteY170" fmla="*/ 4250 h 468056"/>
                <a:gd name="connsiteX171" fmla="*/ 169561 w 298440"/>
                <a:gd name="connsiteY171" fmla="*/ 6528 h 468056"/>
                <a:gd name="connsiteX172" fmla="*/ 160448 w 298440"/>
                <a:gd name="connsiteY172" fmla="*/ 7830 h 468056"/>
                <a:gd name="connsiteX173" fmla="*/ 158496 w 298440"/>
                <a:gd name="connsiteY173" fmla="*/ 9457 h 468056"/>
                <a:gd name="connsiteX174" fmla="*/ 153614 w 298440"/>
                <a:gd name="connsiteY174" fmla="*/ 13688 h 468056"/>
                <a:gd name="connsiteX175" fmla="*/ 150359 w 298440"/>
                <a:gd name="connsiteY175" fmla="*/ 15966 h 468056"/>
                <a:gd name="connsiteX176" fmla="*/ 143199 w 298440"/>
                <a:gd name="connsiteY176" fmla="*/ 22150 h 468056"/>
                <a:gd name="connsiteX177" fmla="*/ 137666 w 298440"/>
                <a:gd name="connsiteY177" fmla="*/ 49162 h 468056"/>
                <a:gd name="connsiteX178" fmla="*/ 136039 w 298440"/>
                <a:gd name="connsiteY178" fmla="*/ 57950 h 468056"/>
                <a:gd name="connsiteX179" fmla="*/ 129530 w 298440"/>
                <a:gd name="connsiteY179" fmla="*/ 60228 h 468056"/>
                <a:gd name="connsiteX180" fmla="*/ 126927 w 298440"/>
                <a:gd name="connsiteY180" fmla="*/ 60228 h 468056"/>
                <a:gd name="connsiteX181" fmla="*/ 121720 w 298440"/>
                <a:gd name="connsiteY181" fmla="*/ 66086 h 468056"/>
                <a:gd name="connsiteX182" fmla="*/ 113583 w 298440"/>
                <a:gd name="connsiteY182" fmla="*/ 74222 h 468056"/>
                <a:gd name="connsiteX183" fmla="*/ 95358 w 298440"/>
                <a:gd name="connsiteY183" fmla="*/ 67062 h 468056"/>
                <a:gd name="connsiteX184" fmla="*/ 85920 w 298440"/>
                <a:gd name="connsiteY184" fmla="*/ 62506 h 468056"/>
                <a:gd name="connsiteX185" fmla="*/ 84292 w 298440"/>
                <a:gd name="connsiteY185" fmla="*/ 63808 h 468056"/>
                <a:gd name="connsiteX186" fmla="*/ 80387 w 298440"/>
                <a:gd name="connsiteY186" fmla="*/ 66412 h 468056"/>
                <a:gd name="connsiteX187" fmla="*/ 69321 w 298440"/>
                <a:gd name="connsiteY187" fmla="*/ 66412 h 468056"/>
                <a:gd name="connsiteX188" fmla="*/ 63138 w 298440"/>
                <a:gd name="connsiteY188" fmla="*/ 66086 h 468056"/>
                <a:gd name="connsiteX189" fmla="*/ 57605 w 298440"/>
                <a:gd name="connsiteY189" fmla="*/ 66412 h 468056"/>
                <a:gd name="connsiteX190" fmla="*/ 41658 w 298440"/>
                <a:gd name="connsiteY190" fmla="*/ 66086 h 468056"/>
                <a:gd name="connsiteX191" fmla="*/ 32871 w 298440"/>
                <a:gd name="connsiteY191" fmla="*/ 55997 h 468056"/>
                <a:gd name="connsiteX192" fmla="*/ 27664 w 298440"/>
                <a:gd name="connsiteY192" fmla="*/ 49488 h 468056"/>
                <a:gd name="connsiteX193" fmla="*/ 17575 w 298440"/>
                <a:gd name="connsiteY193" fmla="*/ 43630 h 468056"/>
                <a:gd name="connsiteX194" fmla="*/ 12693 w 298440"/>
                <a:gd name="connsiteY194" fmla="*/ 41352 h 468056"/>
                <a:gd name="connsiteX195" fmla="*/ 11391 w 298440"/>
                <a:gd name="connsiteY195" fmla="*/ 41677 h 468056"/>
                <a:gd name="connsiteX196" fmla="*/ 6509 w 298440"/>
                <a:gd name="connsiteY196" fmla="*/ 43304 h 468056"/>
                <a:gd name="connsiteX197" fmla="*/ 6509 w 298440"/>
                <a:gd name="connsiteY197" fmla="*/ 43304 h 468056"/>
                <a:gd name="connsiteX198" fmla="*/ 5858 w 298440"/>
                <a:gd name="connsiteY198" fmla="*/ 46884 h 468056"/>
                <a:gd name="connsiteX199" fmla="*/ 5207 w 298440"/>
                <a:gd name="connsiteY199" fmla="*/ 50790 h 468056"/>
                <a:gd name="connsiteX200" fmla="*/ 5207 w 298440"/>
                <a:gd name="connsiteY200" fmla="*/ 50790 h 468056"/>
                <a:gd name="connsiteX201" fmla="*/ 976 w 298440"/>
                <a:gd name="connsiteY201" fmla="*/ 52742 h 468056"/>
                <a:gd name="connsiteX202" fmla="*/ 0 w 298440"/>
                <a:gd name="connsiteY202" fmla="*/ 52742 h 468056"/>
                <a:gd name="connsiteX203" fmla="*/ 4882 w 298440"/>
                <a:gd name="connsiteY203" fmla="*/ 58926 h 468056"/>
                <a:gd name="connsiteX204" fmla="*/ 25711 w 298440"/>
                <a:gd name="connsiteY204" fmla="*/ 69666 h 468056"/>
                <a:gd name="connsiteX205" fmla="*/ 31243 w 298440"/>
                <a:gd name="connsiteY205" fmla="*/ 72270 h 468056"/>
                <a:gd name="connsiteX206" fmla="*/ 56954 w 298440"/>
                <a:gd name="connsiteY206" fmla="*/ 85288 h 468056"/>
                <a:gd name="connsiteX207" fmla="*/ 69647 w 298440"/>
                <a:gd name="connsiteY207" fmla="*/ 91797 h 468056"/>
                <a:gd name="connsiteX208" fmla="*/ 69647 w 298440"/>
                <a:gd name="connsiteY208" fmla="*/ 91797 h 468056"/>
                <a:gd name="connsiteX209" fmla="*/ 75830 w 298440"/>
                <a:gd name="connsiteY209" fmla="*/ 96353 h 468056"/>
                <a:gd name="connsiteX210" fmla="*/ 81038 w 298440"/>
                <a:gd name="connsiteY210" fmla="*/ 101560 h 468056"/>
                <a:gd name="connsiteX211" fmla="*/ 79411 w 298440"/>
                <a:gd name="connsiteY211" fmla="*/ 106768 h 468056"/>
                <a:gd name="connsiteX212" fmla="*/ 76482 w 298440"/>
                <a:gd name="connsiteY212" fmla="*/ 108395 h 468056"/>
                <a:gd name="connsiteX213" fmla="*/ 74529 w 298440"/>
                <a:gd name="connsiteY213" fmla="*/ 109371 h 468056"/>
                <a:gd name="connsiteX214" fmla="*/ 75505 w 298440"/>
                <a:gd name="connsiteY214" fmla="*/ 115555 h 468056"/>
                <a:gd name="connsiteX215" fmla="*/ 76156 w 298440"/>
                <a:gd name="connsiteY215" fmla="*/ 119786 h 468056"/>
                <a:gd name="connsiteX216" fmla="*/ 73878 w 298440"/>
                <a:gd name="connsiteY216" fmla="*/ 124017 h 468056"/>
                <a:gd name="connsiteX217" fmla="*/ 72250 w 298440"/>
                <a:gd name="connsiteY217" fmla="*/ 126620 h 468056"/>
                <a:gd name="connsiteX218" fmla="*/ 73227 w 298440"/>
                <a:gd name="connsiteY218" fmla="*/ 126620 h 468056"/>
                <a:gd name="connsiteX219" fmla="*/ 73227 w 298440"/>
                <a:gd name="connsiteY219" fmla="*/ 126620 h 468056"/>
                <a:gd name="connsiteX220" fmla="*/ 76482 w 298440"/>
                <a:gd name="connsiteY220" fmla="*/ 126620 h 468056"/>
                <a:gd name="connsiteX221" fmla="*/ 80387 w 298440"/>
                <a:gd name="connsiteY221" fmla="*/ 128898 h 468056"/>
                <a:gd name="connsiteX222" fmla="*/ 82665 w 298440"/>
                <a:gd name="connsiteY222" fmla="*/ 133129 h 468056"/>
                <a:gd name="connsiteX223" fmla="*/ 80712 w 298440"/>
                <a:gd name="connsiteY223" fmla="*/ 136384 h 468056"/>
                <a:gd name="connsiteX224" fmla="*/ 76482 w 298440"/>
                <a:gd name="connsiteY224" fmla="*/ 143544 h 468056"/>
                <a:gd name="connsiteX225" fmla="*/ 82339 w 298440"/>
                <a:gd name="connsiteY225" fmla="*/ 151355 h 468056"/>
                <a:gd name="connsiteX226" fmla="*/ 87872 w 298440"/>
                <a:gd name="connsiteY226" fmla="*/ 159166 h 468056"/>
                <a:gd name="connsiteX227" fmla="*/ 84618 w 298440"/>
                <a:gd name="connsiteY227" fmla="*/ 169580 h 468056"/>
                <a:gd name="connsiteX228" fmla="*/ 80712 w 298440"/>
                <a:gd name="connsiteY228" fmla="*/ 181296 h 468056"/>
                <a:gd name="connsiteX229" fmla="*/ 80712 w 298440"/>
                <a:gd name="connsiteY229" fmla="*/ 183900 h 468056"/>
                <a:gd name="connsiteX230" fmla="*/ 85269 w 298440"/>
                <a:gd name="connsiteY230" fmla="*/ 186178 h 468056"/>
                <a:gd name="connsiteX231" fmla="*/ 85269 w 298440"/>
                <a:gd name="connsiteY231" fmla="*/ 186178 h 468056"/>
                <a:gd name="connsiteX232" fmla="*/ 89825 w 298440"/>
                <a:gd name="connsiteY232" fmla="*/ 192362 h 468056"/>
                <a:gd name="connsiteX233" fmla="*/ 89825 w 298440"/>
                <a:gd name="connsiteY233" fmla="*/ 192362 h 468056"/>
                <a:gd name="connsiteX234" fmla="*/ 91778 w 298440"/>
                <a:gd name="connsiteY234" fmla="*/ 195942 h 468056"/>
                <a:gd name="connsiteX235" fmla="*/ 95032 w 298440"/>
                <a:gd name="connsiteY235" fmla="*/ 206356 h 468056"/>
                <a:gd name="connsiteX236" fmla="*/ 95032 w 298440"/>
                <a:gd name="connsiteY236" fmla="*/ 206356 h 468056"/>
                <a:gd name="connsiteX237" fmla="*/ 48818 w 298440"/>
                <a:gd name="connsiteY237" fmla="*/ 457281 h 468056"/>
                <a:gd name="connsiteX238" fmla="*/ 41332 w 298440"/>
                <a:gd name="connsiteY238" fmla="*/ 460861 h 468056"/>
                <a:gd name="connsiteX239" fmla="*/ 42634 w 298440"/>
                <a:gd name="connsiteY239" fmla="*/ 465092 h 468056"/>
                <a:gd name="connsiteX240" fmla="*/ 53374 w 298440"/>
                <a:gd name="connsiteY240" fmla="*/ 463790 h 468056"/>
                <a:gd name="connsiteX241" fmla="*/ 55652 w 298440"/>
                <a:gd name="connsiteY241" fmla="*/ 458257 h 468056"/>
                <a:gd name="connsiteX242" fmla="*/ 48818 w 298440"/>
                <a:gd name="connsiteY242" fmla="*/ 457281 h 468056"/>
                <a:gd name="connsiteX243" fmla="*/ 48818 w 298440"/>
                <a:gd name="connsiteY243" fmla="*/ 457281 h 46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298440" h="468056">
                  <a:moveTo>
                    <a:pt x="95032" y="206356"/>
                  </a:moveTo>
                  <a:cubicBezTo>
                    <a:pt x="96659" y="206356"/>
                    <a:pt x="98287" y="206682"/>
                    <a:pt x="99589" y="207007"/>
                  </a:cubicBezTo>
                  <a:cubicBezTo>
                    <a:pt x="104796" y="207984"/>
                    <a:pt x="107400" y="213191"/>
                    <a:pt x="112607" y="215469"/>
                  </a:cubicBezTo>
                  <a:cubicBezTo>
                    <a:pt x="117814" y="217747"/>
                    <a:pt x="120418" y="216445"/>
                    <a:pt x="125625" y="219700"/>
                  </a:cubicBezTo>
                  <a:cubicBezTo>
                    <a:pt x="130832" y="222629"/>
                    <a:pt x="126601" y="228813"/>
                    <a:pt x="126276" y="230440"/>
                  </a:cubicBezTo>
                  <a:cubicBezTo>
                    <a:pt x="126276" y="232067"/>
                    <a:pt x="124974" y="234996"/>
                    <a:pt x="124323" y="236949"/>
                  </a:cubicBezTo>
                  <a:cubicBezTo>
                    <a:pt x="123347" y="238902"/>
                    <a:pt x="130832" y="242807"/>
                    <a:pt x="130832" y="244109"/>
                  </a:cubicBezTo>
                  <a:cubicBezTo>
                    <a:pt x="130832" y="245411"/>
                    <a:pt x="125950" y="244434"/>
                    <a:pt x="124974" y="244760"/>
                  </a:cubicBezTo>
                  <a:cubicBezTo>
                    <a:pt x="123998" y="245085"/>
                    <a:pt x="127578" y="247689"/>
                    <a:pt x="128229" y="248991"/>
                  </a:cubicBezTo>
                  <a:cubicBezTo>
                    <a:pt x="128554" y="250293"/>
                    <a:pt x="127903" y="251594"/>
                    <a:pt x="125625" y="252245"/>
                  </a:cubicBezTo>
                  <a:cubicBezTo>
                    <a:pt x="123347" y="252896"/>
                    <a:pt x="119441" y="249316"/>
                    <a:pt x="117814" y="248991"/>
                  </a:cubicBezTo>
                  <a:cubicBezTo>
                    <a:pt x="115861" y="248665"/>
                    <a:pt x="111956" y="251269"/>
                    <a:pt x="107400" y="252571"/>
                  </a:cubicBezTo>
                  <a:cubicBezTo>
                    <a:pt x="102843" y="253873"/>
                    <a:pt x="103820" y="259405"/>
                    <a:pt x="101867" y="263311"/>
                  </a:cubicBezTo>
                  <a:cubicBezTo>
                    <a:pt x="100239" y="267216"/>
                    <a:pt x="90150" y="273074"/>
                    <a:pt x="87872" y="275027"/>
                  </a:cubicBezTo>
                  <a:cubicBezTo>
                    <a:pt x="85594" y="276980"/>
                    <a:pt x="83316" y="285767"/>
                    <a:pt x="81038" y="287394"/>
                  </a:cubicBezTo>
                  <a:cubicBezTo>
                    <a:pt x="79085" y="289022"/>
                    <a:pt x="75830" y="285767"/>
                    <a:pt x="72902" y="286743"/>
                  </a:cubicBezTo>
                  <a:cubicBezTo>
                    <a:pt x="70298" y="287720"/>
                    <a:pt x="73878" y="291300"/>
                    <a:pt x="73227" y="292276"/>
                  </a:cubicBezTo>
                  <a:cubicBezTo>
                    <a:pt x="72576" y="293578"/>
                    <a:pt x="69972" y="292276"/>
                    <a:pt x="67043" y="293252"/>
                  </a:cubicBezTo>
                  <a:cubicBezTo>
                    <a:pt x="64114" y="294229"/>
                    <a:pt x="62161" y="301063"/>
                    <a:pt x="59232" y="303667"/>
                  </a:cubicBezTo>
                  <a:cubicBezTo>
                    <a:pt x="56303" y="306271"/>
                    <a:pt x="54676" y="304318"/>
                    <a:pt x="49794" y="304643"/>
                  </a:cubicBezTo>
                  <a:cubicBezTo>
                    <a:pt x="44912" y="305294"/>
                    <a:pt x="42309" y="308874"/>
                    <a:pt x="40682" y="311478"/>
                  </a:cubicBezTo>
                  <a:cubicBezTo>
                    <a:pt x="39054" y="314081"/>
                    <a:pt x="44262" y="315383"/>
                    <a:pt x="45238" y="318638"/>
                  </a:cubicBezTo>
                  <a:cubicBezTo>
                    <a:pt x="46214" y="321567"/>
                    <a:pt x="43611" y="320265"/>
                    <a:pt x="39054" y="321892"/>
                  </a:cubicBezTo>
                  <a:cubicBezTo>
                    <a:pt x="34498" y="323520"/>
                    <a:pt x="36776" y="325147"/>
                    <a:pt x="33847" y="325472"/>
                  </a:cubicBezTo>
                  <a:cubicBezTo>
                    <a:pt x="30918" y="325798"/>
                    <a:pt x="32220" y="321892"/>
                    <a:pt x="29942" y="320916"/>
                  </a:cubicBezTo>
                  <a:cubicBezTo>
                    <a:pt x="27664" y="320265"/>
                    <a:pt x="26036" y="320591"/>
                    <a:pt x="24084" y="321241"/>
                  </a:cubicBezTo>
                  <a:cubicBezTo>
                    <a:pt x="22456" y="321892"/>
                    <a:pt x="21480" y="322543"/>
                    <a:pt x="20503" y="325147"/>
                  </a:cubicBezTo>
                  <a:cubicBezTo>
                    <a:pt x="19527" y="328076"/>
                    <a:pt x="23107" y="328076"/>
                    <a:pt x="23758" y="330029"/>
                  </a:cubicBezTo>
                  <a:cubicBezTo>
                    <a:pt x="24409" y="331981"/>
                    <a:pt x="16598" y="334910"/>
                    <a:pt x="13344" y="337189"/>
                  </a:cubicBezTo>
                  <a:cubicBezTo>
                    <a:pt x="10089" y="339467"/>
                    <a:pt x="10089" y="342396"/>
                    <a:pt x="7811" y="345650"/>
                  </a:cubicBezTo>
                  <a:cubicBezTo>
                    <a:pt x="5533" y="348905"/>
                    <a:pt x="8787" y="352485"/>
                    <a:pt x="10089" y="358343"/>
                  </a:cubicBezTo>
                  <a:cubicBezTo>
                    <a:pt x="11391" y="364201"/>
                    <a:pt x="13018" y="359319"/>
                    <a:pt x="14645" y="360947"/>
                  </a:cubicBezTo>
                  <a:cubicBezTo>
                    <a:pt x="16598" y="362574"/>
                    <a:pt x="16923" y="363876"/>
                    <a:pt x="16598" y="369409"/>
                  </a:cubicBezTo>
                  <a:cubicBezTo>
                    <a:pt x="16273" y="374616"/>
                    <a:pt x="14645" y="374616"/>
                    <a:pt x="13018" y="377545"/>
                  </a:cubicBezTo>
                  <a:cubicBezTo>
                    <a:pt x="11716" y="380148"/>
                    <a:pt x="17900" y="384054"/>
                    <a:pt x="19527" y="386658"/>
                  </a:cubicBezTo>
                  <a:cubicBezTo>
                    <a:pt x="21154" y="389587"/>
                    <a:pt x="24409" y="394794"/>
                    <a:pt x="23432" y="396421"/>
                  </a:cubicBezTo>
                  <a:cubicBezTo>
                    <a:pt x="22456" y="398048"/>
                    <a:pt x="18876" y="395445"/>
                    <a:pt x="17575" y="395770"/>
                  </a:cubicBezTo>
                  <a:cubicBezTo>
                    <a:pt x="16273" y="395770"/>
                    <a:pt x="17249" y="397072"/>
                    <a:pt x="17249" y="399350"/>
                  </a:cubicBezTo>
                  <a:cubicBezTo>
                    <a:pt x="17249" y="401303"/>
                    <a:pt x="20503" y="407161"/>
                    <a:pt x="20503" y="410090"/>
                  </a:cubicBezTo>
                  <a:cubicBezTo>
                    <a:pt x="20503" y="413019"/>
                    <a:pt x="15947" y="413670"/>
                    <a:pt x="14320" y="415948"/>
                  </a:cubicBezTo>
                  <a:cubicBezTo>
                    <a:pt x="13018" y="418227"/>
                    <a:pt x="17575" y="421806"/>
                    <a:pt x="17575" y="423108"/>
                  </a:cubicBezTo>
                  <a:cubicBezTo>
                    <a:pt x="17575" y="424410"/>
                    <a:pt x="17575" y="430594"/>
                    <a:pt x="16923" y="434499"/>
                  </a:cubicBezTo>
                  <a:cubicBezTo>
                    <a:pt x="16273" y="438405"/>
                    <a:pt x="17900" y="439055"/>
                    <a:pt x="18551" y="440683"/>
                  </a:cubicBezTo>
                  <a:cubicBezTo>
                    <a:pt x="19202" y="442310"/>
                    <a:pt x="22782" y="439381"/>
                    <a:pt x="22782" y="438730"/>
                  </a:cubicBezTo>
                  <a:cubicBezTo>
                    <a:pt x="23107" y="438079"/>
                    <a:pt x="21805" y="436126"/>
                    <a:pt x="22456" y="435150"/>
                  </a:cubicBezTo>
                  <a:cubicBezTo>
                    <a:pt x="23107" y="434174"/>
                    <a:pt x="27012" y="436777"/>
                    <a:pt x="28314" y="438079"/>
                  </a:cubicBezTo>
                  <a:cubicBezTo>
                    <a:pt x="29616" y="439381"/>
                    <a:pt x="36451" y="442961"/>
                    <a:pt x="40682" y="444914"/>
                  </a:cubicBezTo>
                  <a:cubicBezTo>
                    <a:pt x="44912" y="446866"/>
                    <a:pt x="46540" y="444263"/>
                    <a:pt x="49143" y="445239"/>
                  </a:cubicBezTo>
                  <a:cubicBezTo>
                    <a:pt x="51747" y="446215"/>
                    <a:pt x="48493" y="451097"/>
                    <a:pt x="50771" y="451423"/>
                  </a:cubicBezTo>
                  <a:cubicBezTo>
                    <a:pt x="53049" y="451423"/>
                    <a:pt x="58256" y="446541"/>
                    <a:pt x="61511" y="445239"/>
                  </a:cubicBezTo>
                  <a:cubicBezTo>
                    <a:pt x="64765" y="443937"/>
                    <a:pt x="62487" y="446541"/>
                    <a:pt x="61836" y="448168"/>
                  </a:cubicBezTo>
                  <a:cubicBezTo>
                    <a:pt x="61185" y="449795"/>
                    <a:pt x="58907" y="453701"/>
                    <a:pt x="58256" y="456304"/>
                  </a:cubicBezTo>
                  <a:cubicBezTo>
                    <a:pt x="57605" y="458908"/>
                    <a:pt x="60860" y="457606"/>
                    <a:pt x="65091" y="460210"/>
                  </a:cubicBezTo>
                  <a:cubicBezTo>
                    <a:pt x="69321" y="462814"/>
                    <a:pt x="64440" y="462814"/>
                    <a:pt x="62487" y="464441"/>
                  </a:cubicBezTo>
                  <a:cubicBezTo>
                    <a:pt x="60209" y="466394"/>
                    <a:pt x="58582" y="468346"/>
                    <a:pt x="61185" y="468021"/>
                  </a:cubicBezTo>
                  <a:cubicBezTo>
                    <a:pt x="63789" y="467695"/>
                    <a:pt x="68345" y="463464"/>
                    <a:pt x="70949" y="462163"/>
                  </a:cubicBezTo>
                  <a:cubicBezTo>
                    <a:pt x="73552" y="460861"/>
                    <a:pt x="75830" y="462488"/>
                    <a:pt x="81363" y="462163"/>
                  </a:cubicBezTo>
                  <a:cubicBezTo>
                    <a:pt x="86570" y="461837"/>
                    <a:pt x="91452" y="459234"/>
                    <a:pt x="94056" y="458257"/>
                  </a:cubicBezTo>
                  <a:cubicBezTo>
                    <a:pt x="96659" y="457281"/>
                    <a:pt x="98612" y="461186"/>
                    <a:pt x="101216" y="461837"/>
                  </a:cubicBezTo>
                  <a:cubicBezTo>
                    <a:pt x="103820" y="462163"/>
                    <a:pt x="102843" y="455654"/>
                    <a:pt x="103494" y="454352"/>
                  </a:cubicBezTo>
                  <a:cubicBezTo>
                    <a:pt x="104470" y="453050"/>
                    <a:pt x="108050" y="452074"/>
                    <a:pt x="112932" y="452399"/>
                  </a:cubicBezTo>
                  <a:cubicBezTo>
                    <a:pt x="118139" y="452399"/>
                    <a:pt x="122370" y="452399"/>
                    <a:pt x="126601" y="452074"/>
                  </a:cubicBezTo>
                  <a:cubicBezTo>
                    <a:pt x="130832" y="451748"/>
                    <a:pt x="131157" y="449795"/>
                    <a:pt x="133110" y="448168"/>
                  </a:cubicBezTo>
                  <a:cubicBezTo>
                    <a:pt x="135063" y="446541"/>
                    <a:pt x="137666" y="450446"/>
                    <a:pt x="139945" y="450446"/>
                  </a:cubicBezTo>
                  <a:cubicBezTo>
                    <a:pt x="142223" y="450446"/>
                    <a:pt x="140270" y="448168"/>
                    <a:pt x="140270" y="446541"/>
                  </a:cubicBezTo>
                  <a:cubicBezTo>
                    <a:pt x="140270" y="444914"/>
                    <a:pt x="142874" y="446866"/>
                    <a:pt x="144827" y="446866"/>
                  </a:cubicBezTo>
                  <a:cubicBezTo>
                    <a:pt x="146779" y="446866"/>
                    <a:pt x="144176" y="442961"/>
                    <a:pt x="144501" y="441659"/>
                  </a:cubicBezTo>
                  <a:cubicBezTo>
                    <a:pt x="144827" y="440032"/>
                    <a:pt x="148732" y="443612"/>
                    <a:pt x="151010" y="444263"/>
                  </a:cubicBezTo>
                  <a:cubicBezTo>
                    <a:pt x="153288" y="444914"/>
                    <a:pt x="156218" y="442310"/>
                    <a:pt x="158496" y="441008"/>
                  </a:cubicBezTo>
                  <a:cubicBezTo>
                    <a:pt x="160774" y="439706"/>
                    <a:pt x="162401" y="440032"/>
                    <a:pt x="170863" y="440032"/>
                  </a:cubicBezTo>
                  <a:cubicBezTo>
                    <a:pt x="179325" y="440032"/>
                    <a:pt x="180627" y="440357"/>
                    <a:pt x="185508" y="440683"/>
                  </a:cubicBezTo>
                  <a:cubicBezTo>
                    <a:pt x="189088" y="441008"/>
                    <a:pt x="191692" y="439706"/>
                    <a:pt x="194621" y="439055"/>
                  </a:cubicBezTo>
                  <a:cubicBezTo>
                    <a:pt x="195923" y="436452"/>
                    <a:pt x="197875" y="433523"/>
                    <a:pt x="199177" y="432221"/>
                  </a:cubicBezTo>
                  <a:cubicBezTo>
                    <a:pt x="200479" y="431245"/>
                    <a:pt x="202432" y="429617"/>
                    <a:pt x="204384" y="427990"/>
                  </a:cubicBezTo>
                  <a:cubicBezTo>
                    <a:pt x="206663" y="426363"/>
                    <a:pt x="209266" y="424736"/>
                    <a:pt x="211870" y="422783"/>
                  </a:cubicBezTo>
                  <a:cubicBezTo>
                    <a:pt x="214148" y="421156"/>
                    <a:pt x="216426" y="419528"/>
                    <a:pt x="218054" y="418227"/>
                  </a:cubicBezTo>
                  <a:cubicBezTo>
                    <a:pt x="220006" y="416599"/>
                    <a:pt x="221634" y="415297"/>
                    <a:pt x="221959" y="414646"/>
                  </a:cubicBezTo>
                  <a:cubicBezTo>
                    <a:pt x="222610" y="413670"/>
                    <a:pt x="226515" y="411717"/>
                    <a:pt x="230095" y="409765"/>
                  </a:cubicBezTo>
                  <a:cubicBezTo>
                    <a:pt x="232699" y="408463"/>
                    <a:pt x="235302" y="407161"/>
                    <a:pt x="235954" y="406510"/>
                  </a:cubicBezTo>
                  <a:cubicBezTo>
                    <a:pt x="236930" y="405859"/>
                    <a:pt x="241812" y="401303"/>
                    <a:pt x="245717" y="397072"/>
                  </a:cubicBezTo>
                  <a:cubicBezTo>
                    <a:pt x="248321" y="394143"/>
                    <a:pt x="250924" y="391539"/>
                    <a:pt x="251250" y="390888"/>
                  </a:cubicBezTo>
                  <a:lnTo>
                    <a:pt x="251250" y="390888"/>
                  </a:lnTo>
                  <a:cubicBezTo>
                    <a:pt x="251901" y="389912"/>
                    <a:pt x="253202" y="387959"/>
                    <a:pt x="254830" y="385681"/>
                  </a:cubicBezTo>
                  <a:lnTo>
                    <a:pt x="254830" y="385681"/>
                  </a:lnTo>
                  <a:cubicBezTo>
                    <a:pt x="257108" y="382752"/>
                    <a:pt x="260037" y="379497"/>
                    <a:pt x="261339" y="378521"/>
                  </a:cubicBezTo>
                  <a:cubicBezTo>
                    <a:pt x="261990" y="377870"/>
                    <a:pt x="266546" y="373965"/>
                    <a:pt x="271753" y="369409"/>
                  </a:cubicBezTo>
                  <a:cubicBezTo>
                    <a:pt x="280215" y="362249"/>
                    <a:pt x="290955" y="352810"/>
                    <a:pt x="290955" y="352485"/>
                  </a:cubicBezTo>
                  <a:cubicBezTo>
                    <a:pt x="290955" y="352159"/>
                    <a:pt x="291606" y="351183"/>
                    <a:pt x="292257" y="349881"/>
                  </a:cubicBezTo>
                  <a:cubicBezTo>
                    <a:pt x="294210" y="345976"/>
                    <a:pt x="298440" y="338816"/>
                    <a:pt x="298440" y="336538"/>
                  </a:cubicBezTo>
                  <a:cubicBezTo>
                    <a:pt x="298440" y="334260"/>
                    <a:pt x="294535" y="330029"/>
                    <a:pt x="291606" y="326774"/>
                  </a:cubicBezTo>
                  <a:cubicBezTo>
                    <a:pt x="290304" y="325472"/>
                    <a:pt x="289328" y="324496"/>
                    <a:pt x="288677" y="323520"/>
                  </a:cubicBezTo>
                  <a:cubicBezTo>
                    <a:pt x="287701" y="322218"/>
                    <a:pt x="286074" y="321567"/>
                    <a:pt x="284120" y="320591"/>
                  </a:cubicBezTo>
                  <a:cubicBezTo>
                    <a:pt x="281517" y="319289"/>
                    <a:pt x="278263" y="317661"/>
                    <a:pt x="274357" y="314407"/>
                  </a:cubicBezTo>
                  <a:cubicBezTo>
                    <a:pt x="270452" y="311152"/>
                    <a:pt x="265244" y="307572"/>
                    <a:pt x="261013" y="304969"/>
                  </a:cubicBezTo>
                  <a:cubicBezTo>
                    <a:pt x="257433" y="302691"/>
                    <a:pt x="254504" y="300738"/>
                    <a:pt x="254504" y="299761"/>
                  </a:cubicBezTo>
                  <a:cubicBezTo>
                    <a:pt x="254504" y="298134"/>
                    <a:pt x="257108" y="297158"/>
                    <a:pt x="259711" y="296182"/>
                  </a:cubicBezTo>
                  <a:cubicBezTo>
                    <a:pt x="261339" y="295531"/>
                    <a:pt x="262966" y="294880"/>
                    <a:pt x="263617" y="294554"/>
                  </a:cubicBezTo>
                  <a:cubicBezTo>
                    <a:pt x="264268" y="293903"/>
                    <a:pt x="266221" y="291951"/>
                    <a:pt x="267848" y="289672"/>
                  </a:cubicBezTo>
                  <a:cubicBezTo>
                    <a:pt x="269475" y="287720"/>
                    <a:pt x="270777" y="286092"/>
                    <a:pt x="271102" y="285442"/>
                  </a:cubicBezTo>
                  <a:cubicBezTo>
                    <a:pt x="271428" y="285116"/>
                    <a:pt x="271102" y="284140"/>
                    <a:pt x="271102" y="282838"/>
                  </a:cubicBezTo>
                  <a:cubicBezTo>
                    <a:pt x="270777" y="280885"/>
                    <a:pt x="270452" y="278607"/>
                    <a:pt x="270126" y="277956"/>
                  </a:cubicBezTo>
                  <a:cubicBezTo>
                    <a:pt x="270126" y="277956"/>
                    <a:pt x="266872" y="276329"/>
                    <a:pt x="263943" y="275027"/>
                  </a:cubicBezTo>
                  <a:cubicBezTo>
                    <a:pt x="261990" y="274051"/>
                    <a:pt x="260037" y="273074"/>
                    <a:pt x="259061" y="272749"/>
                  </a:cubicBezTo>
                  <a:cubicBezTo>
                    <a:pt x="257759" y="272098"/>
                    <a:pt x="256783" y="270471"/>
                    <a:pt x="256132" y="268843"/>
                  </a:cubicBezTo>
                  <a:cubicBezTo>
                    <a:pt x="255481" y="266891"/>
                    <a:pt x="254830" y="264938"/>
                    <a:pt x="254830" y="263311"/>
                  </a:cubicBezTo>
                  <a:cubicBezTo>
                    <a:pt x="254830" y="261683"/>
                    <a:pt x="256457" y="260056"/>
                    <a:pt x="257433" y="259080"/>
                  </a:cubicBezTo>
                  <a:cubicBezTo>
                    <a:pt x="257759" y="258754"/>
                    <a:pt x="258735" y="259080"/>
                    <a:pt x="258410" y="258754"/>
                  </a:cubicBezTo>
                  <a:cubicBezTo>
                    <a:pt x="258084" y="258103"/>
                    <a:pt x="257108" y="256802"/>
                    <a:pt x="256132" y="255500"/>
                  </a:cubicBezTo>
                  <a:cubicBezTo>
                    <a:pt x="255481" y="254849"/>
                    <a:pt x="254830" y="254198"/>
                    <a:pt x="254504" y="253873"/>
                  </a:cubicBezTo>
                  <a:cubicBezTo>
                    <a:pt x="253854" y="253547"/>
                    <a:pt x="252226" y="253222"/>
                    <a:pt x="251250" y="253222"/>
                  </a:cubicBezTo>
                  <a:cubicBezTo>
                    <a:pt x="249948" y="253222"/>
                    <a:pt x="248972" y="252896"/>
                    <a:pt x="248321" y="252571"/>
                  </a:cubicBezTo>
                  <a:cubicBezTo>
                    <a:pt x="247670" y="252245"/>
                    <a:pt x="246693" y="250943"/>
                    <a:pt x="245717" y="249316"/>
                  </a:cubicBezTo>
                  <a:cubicBezTo>
                    <a:pt x="244741" y="247689"/>
                    <a:pt x="243765" y="245736"/>
                    <a:pt x="243439" y="244434"/>
                  </a:cubicBezTo>
                  <a:cubicBezTo>
                    <a:pt x="242788" y="242482"/>
                    <a:pt x="245392" y="240529"/>
                    <a:pt x="247670" y="238902"/>
                  </a:cubicBezTo>
                  <a:cubicBezTo>
                    <a:pt x="248646" y="238251"/>
                    <a:pt x="249297" y="237925"/>
                    <a:pt x="249297" y="237925"/>
                  </a:cubicBezTo>
                  <a:cubicBezTo>
                    <a:pt x="249297" y="237925"/>
                    <a:pt x="247670" y="236624"/>
                    <a:pt x="246368" y="235322"/>
                  </a:cubicBezTo>
                  <a:cubicBezTo>
                    <a:pt x="245066" y="234345"/>
                    <a:pt x="244090" y="233369"/>
                    <a:pt x="243765" y="232718"/>
                  </a:cubicBezTo>
                  <a:lnTo>
                    <a:pt x="243765" y="232718"/>
                  </a:lnTo>
                  <a:cubicBezTo>
                    <a:pt x="243113" y="231416"/>
                    <a:pt x="244415" y="228162"/>
                    <a:pt x="245392" y="225558"/>
                  </a:cubicBezTo>
                  <a:lnTo>
                    <a:pt x="245392" y="225558"/>
                  </a:lnTo>
                  <a:cubicBezTo>
                    <a:pt x="245717" y="224907"/>
                    <a:pt x="245717" y="224256"/>
                    <a:pt x="246043" y="223931"/>
                  </a:cubicBezTo>
                  <a:cubicBezTo>
                    <a:pt x="246368" y="223280"/>
                    <a:pt x="246368" y="221002"/>
                    <a:pt x="246693" y="219049"/>
                  </a:cubicBezTo>
                  <a:cubicBezTo>
                    <a:pt x="247019" y="216771"/>
                    <a:pt x="247019" y="214818"/>
                    <a:pt x="247344" y="213842"/>
                  </a:cubicBezTo>
                  <a:cubicBezTo>
                    <a:pt x="247995" y="212540"/>
                    <a:pt x="250599" y="212540"/>
                    <a:pt x="253202" y="212215"/>
                  </a:cubicBezTo>
                  <a:cubicBezTo>
                    <a:pt x="254830" y="212215"/>
                    <a:pt x="256457" y="213516"/>
                    <a:pt x="256457" y="212865"/>
                  </a:cubicBezTo>
                  <a:cubicBezTo>
                    <a:pt x="256457" y="212540"/>
                    <a:pt x="255481" y="209285"/>
                    <a:pt x="254179" y="205380"/>
                  </a:cubicBezTo>
                  <a:cubicBezTo>
                    <a:pt x="253202" y="202125"/>
                    <a:pt x="251901" y="198546"/>
                    <a:pt x="250924" y="196267"/>
                  </a:cubicBezTo>
                  <a:cubicBezTo>
                    <a:pt x="250599" y="195616"/>
                    <a:pt x="250274" y="194640"/>
                    <a:pt x="249948" y="193664"/>
                  </a:cubicBezTo>
                  <a:cubicBezTo>
                    <a:pt x="247344" y="187480"/>
                    <a:pt x="242463" y="176415"/>
                    <a:pt x="239208" y="172509"/>
                  </a:cubicBezTo>
                  <a:cubicBezTo>
                    <a:pt x="235628" y="167953"/>
                    <a:pt x="231723" y="161444"/>
                    <a:pt x="230421" y="159166"/>
                  </a:cubicBezTo>
                  <a:lnTo>
                    <a:pt x="230421" y="159166"/>
                  </a:lnTo>
                  <a:lnTo>
                    <a:pt x="230095" y="158515"/>
                  </a:lnTo>
                  <a:lnTo>
                    <a:pt x="230095" y="158515"/>
                  </a:lnTo>
                  <a:cubicBezTo>
                    <a:pt x="229445" y="157538"/>
                    <a:pt x="229445" y="155260"/>
                    <a:pt x="229445" y="153307"/>
                  </a:cubicBezTo>
                  <a:cubicBezTo>
                    <a:pt x="229770" y="151355"/>
                    <a:pt x="230095" y="149728"/>
                    <a:pt x="230095" y="148751"/>
                  </a:cubicBezTo>
                  <a:cubicBezTo>
                    <a:pt x="230421" y="147449"/>
                    <a:pt x="239208" y="137035"/>
                    <a:pt x="246043" y="128573"/>
                  </a:cubicBezTo>
                  <a:cubicBezTo>
                    <a:pt x="250274" y="123366"/>
                    <a:pt x="253854" y="119135"/>
                    <a:pt x="254179" y="118810"/>
                  </a:cubicBezTo>
                  <a:cubicBezTo>
                    <a:pt x="254179" y="118810"/>
                    <a:pt x="253528" y="117833"/>
                    <a:pt x="252226" y="116857"/>
                  </a:cubicBezTo>
                  <a:cubicBezTo>
                    <a:pt x="250599" y="114904"/>
                    <a:pt x="247670" y="112626"/>
                    <a:pt x="245392" y="110999"/>
                  </a:cubicBezTo>
                  <a:cubicBezTo>
                    <a:pt x="242788" y="109046"/>
                    <a:pt x="240510" y="105791"/>
                    <a:pt x="238883" y="103188"/>
                  </a:cubicBezTo>
                  <a:cubicBezTo>
                    <a:pt x="237906" y="101560"/>
                    <a:pt x="236930" y="100259"/>
                    <a:pt x="236279" y="99933"/>
                  </a:cubicBezTo>
                  <a:lnTo>
                    <a:pt x="236279" y="99933"/>
                  </a:lnTo>
                  <a:cubicBezTo>
                    <a:pt x="235302" y="99282"/>
                    <a:pt x="231072" y="97980"/>
                    <a:pt x="226841" y="96353"/>
                  </a:cubicBezTo>
                  <a:cubicBezTo>
                    <a:pt x="223586" y="95377"/>
                    <a:pt x="220332" y="94401"/>
                    <a:pt x="219030" y="93424"/>
                  </a:cubicBezTo>
                  <a:lnTo>
                    <a:pt x="219030" y="93424"/>
                  </a:lnTo>
                  <a:cubicBezTo>
                    <a:pt x="217077" y="92448"/>
                    <a:pt x="215775" y="90170"/>
                    <a:pt x="214474" y="87566"/>
                  </a:cubicBezTo>
                  <a:cubicBezTo>
                    <a:pt x="213172" y="84311"/>
                    <a:pt x="212521" y="80406"/>
                    <a:pt x="212521" y="78128"/>
                  </a:cubicBezTo>
                  <a:cubicBezTo>
                    <a:pt x="212521" y="75524"/>
                    <a:pt x="213497" y="72595"/>
                    <a:pt x="214474" y="69666"/>
                  </a:cubicBezTo>
                  <a:cubicBezTo>
                    <a:pt x="215125" y="67713"/>
                    <a:pt x="215450" y="66412"/>
                    <a:pt x="215450" y="65435"/>
                  </a:cubicBezTo>
                  <a:cubicBezTo>
                    <a:pt x="215450" y="64784"/>
                    <a:pt x="214148" y="63482"/>
                    <a:pt x="212847" y="62181"/>
                  </a:cubicBezTo>
                  <a:cubicBezTo>
                    <a:pt x="211870" y="61204"/>
                    <a:pt x="210568" y="59902"/>
                    <a:pt x="210568" y="58926"/>
                  </a:cubicBezTo>
                  <a:cubicBezTo>
                    <a:pt x="210243" y="56648"/>
                    <a:pt x="213823" y="55672"/>
                    <a:pt x="217728" y="54370"/>
                  </a:cubicBezTo>
                  <a:cubicBezTo>
                    <a:pt x="219030" y="54044"/>
                    <a:pt x="220006" y="53719"/>
                    <a:pt x="220983" y="53068"/>
                  </a:cubicBezTo>
                  <a:cubicBezTo>
                    <a:pt x="222610" y="52417"/>
                    <a:pt x="223912" y="51766"/>
                    <a:pt x="224563" y="51115"/>
                  </a:cubicBezTo>
                  <a:cubicBezTo>
                    <a:pt x="225214" y="50790"/>
                    <a:pt x="225539" y="50139"/>
                    <a:pt x="225865" y="49488"/>
                  </a:cubicBezTo>
                  <a:cubicBezTo>
                    <a:pt x="225214" y="48512"/>
                    <a:pt x="225214" y="46884"/>
                    <a:pt x="224888" y="45257"/>
                  </a:cubicBezTo>
                  <a:cubicBezTo>
                    <a:pt x="224888" y="42979"/>
                    <a:pt x="224888" y="40375"/>
                    <a:pt x="225539" y="38748"/>
                  </a:cubicBezTo>
                  <a:cubicBezTo>
                    <a:pt x="225539" y="38423"/>
                    <a:pt x="225539" y="38423"/>
                    <a:pt x="225865" y="38097"/>
                  </a:cubicBezTo>
                  <a:lnTo>
                    <a:pt x="225865" y="38097"/>
                  </a:lnTo>
                  <a:cubicBezTo>
                    <a:pt x="226515" y="36470"/>
                    <a:pt x="228793" y="33866"/>
                    <a:pt x="230746" y="31588"/>
                  </a:cubicBezTo>
                  <a:cubicBezTo>
                    <a:pt x="232374" y="29961"/>
                    <a:pt x="234001" y="29310"/>
                    <a:pt x="233675" y="28659"/>
                  </a:cubicBezTo>
                  <a:lnTo>
                    <a:pt x="233675" y="28659"/>
                  </a:lnTo>
                  <a:lnTo>
                    <a:pt x="233675" y="28659"/>
                  </a:lnTo>
                  <a:lnTo>
                    <a:pt x="233675" y="28659"/>
                  </a:lnTo>
                  <a:cubicBezTo>
                    <a:pt x="233024" y="27357"/>
                    <a:pt x="230421" y="21824"/>
                    <a:pt x="229119" y="21499"/>
                  </a:cubicBezTo>
                  <a:cubicBezTo>
                    <a:pt x="228468" y="21174"/>
                    <a:pt x="226190" y="20197"/>
                    <a:pt x="223586" y="18895"/>
                  </a:cubicBezTo>
                  <a:cubicBezTo>
                    <a:pt x="219030" y="16617"/>
                    <a:pt x="212847" y="13363"/>
                    <a:pt x="210893" y="13363"/>
                  </a:cubicBezTo>
                  <a:cubicBezTo>
                    <a:pt x="209266" y="13037"/>
                    <a:pt x="205686" y="10434"/>
                    <a:pt x="201781" y="7179"/>
                  </a:cubicBezTo>
                  <a:cubicBezTo>
                    <a:pt x="197225" y="3599"/>
                    <a:pt x="192017" y="-306"/>
                    <a:pt x="191041" y="19"/>
                  </a:cubicBezTo>
                  <a:cubicBezTo>
                    <a:pt x="188763" y="670"/>
                    <a:pt x="185834" y="1972"/>
                    <a:pt x="183230" y="3599"/>
                  </a:cubicBezTo>
                  <a:cubicBezTo>
                    <a:pt x="182905" y="3924"/>
                    <a:pt x="182254" y="4250"/>
                    <a:pt x="181928" y="4250"/>
                  </a:cubicBezTo>
                  <a:cubicBezTo>
                    <a:pt x="180301" y="5226"/>
                    <a:pt x="174768" y="5877"/>
                    <a:pt x="169561" y="6528"/>
                  </a:cubicBezTo>
                  <a:cubicBezTo>
                    <a:pt x="165330" y="7179"/>
                    <a:pt x="161099" y="7504"/>
                    <a:pt x="160448" y="7830"/>
                  </a:cubicBezTo>
                  <a:cubicBezTo>
                    <a:pt x="159797" y="8155"/>
                    <a:pt x="159147" y="8806"/>
                    <a:pt x="158496" y="9457"/>
                  </a:cubicBezTo>
                  <a:cubicBezTo>
                    <a:pt x="157519" y="10434"/>
                    <a:pt x="156218" y="11735"/>
                    <a:pt x="153614" y="13688"/>
                  </a:cubicBezTo>
                  <a:cubicBezTo>
                    <a:pt x="152638" y="14339"/>
                    <a:pt x="151336" y="15315"/>
                    <a:pt x="150359" y="15966"/>
                  </a:cubicBezTo>
                  <a:cubicBezTo>
                    <a:pt x="147105" y="18244"/>
                    <a:pt x="144501" y="19872"/>
                    <a:pt x="143199" y="22150"/>
                  </a:cubicBezTo>
                  <a:cubicBezTo>
                    <a:pt x="141898" y="24103"/>
                    <a:pt x="139294" y="39073"/>
                    <a:pt x="137666" y="49162"/>
                  </a:cubicBezTo>
                  <a:cubicBezTo>
                    <a:pt x="137016" y="53719"/>
                    <a:pt x="136365" y="56973"/>
                    <a:pt x="136039" y="57950"/>
                  </a:cubicBezTo>
                  <a:cubicBezTo>
                    <a:pt x="135388" y="60553"/>
                    <a:pt x="132459" y="60228"/>
                    <a:pt x="129530" y="60228"/>
                  </a:cubicBezTo>
                  <a:cubicBezTo>
                    <a:pt x="128554" y="60228"/>
                    <a:pt x="127252" y="59902"/>
                    <a:pt x="126927" y="60228"/>
                  </a:cubicBezTo>
                  <a:cubicBezTo>
                    <a:pt x="126276" y="60553"/>
                    <a:pt x="123998" y="63157"/>
                    <a:pt x="121720" y="66086"/>
                  </a:cubicBezTo>
                  <a:cubicBezTo>
                    <a:pt x="118790" y="69666"/>
                    <a:pt x="115536" y="73571"/>
                    <a:pt x="113583" y="74222"/>
                  </a:cubicBezTo>
                  <a:cubicBezTo>
                    <a:pt x="111305" y="74873"/>
                    <a:pt x="102518" y="70642"/>
                    <a:pt x="95358" y="67062"/>
                  </a:cubicBezTo>
                  <a:cubicBezTo>
                    <a:pt x="90476" y="64459"/>
                    <a:pt x="86245" y="62506"/>
                    <a:pt x="85920" y="62506"/>
                  </a:cubicBezTo>
                  <a:cubicBezTo>
                    <a:pt x="85594" y="62506"/>
                    <a:pt x="84943" y="63157"/>
                    <a:pt x="84292" y="63808"/>
                  </a:cubicBezTo>
                  <a:cubicBezTo>
                    <a:pt x="83316" y="64784"/>
                    <a:pt x="82014" y="66086"/>
                    <a:pt x="80387" y="66412"/>
                  </a:cubicBezTo>
                  <a:cubicBezTo>
                    <a:pt x="78434" y="67062"/>
                    <a:pt x="73878" y="66737"/>
                    <a:pt x="69321" y="66412"/>
                  </a:cubicBezTo>
                  <a:cubicBezTo>
                    <a:pt x="67043" y="66412"/>
                    <a:pt x="64765" y="66086"/>
                    <a:pt x="63138" y="66086"/>
                  </a:cubicBezTo>
                  <a:cubicBezTo>
                    <a:pt x="61836" y="66086"/>
                    <a:pt x="59883" y="66412"/>
                    <a:pt x="57605" y="66412"/>
                  </a:cubicBezTo>
                  <a:cubicBezTo>
                    <a:pt x="51747" y="67062"/>
                    <a:pt x="44262" y="67388"/>
                    <a:pt x="41658" y="66086"/>
                  </a:cubicBezTo>
                  <a:cubicBezTo>
                    <a:pt x="39705" y="64784"/>
                    <a:pt x="36125" y="60228"/>
                    <a:pt x="32871" y="55997"/>
                  </a:cubicBezTo>
                  <a:cubicBezTo>
                    <a:pt x="30593" y="53068"/>
                    <a:pt x="28314" y="50139"/>
                    <a:pt x="27664" y="49488"/>
                  </a:cubicBezTo>
                  <a:cubicBezTo>
                    <a:pt x="26362" y="48512"/>
                    <a:pt x="21480" y="45583"/>
                    <a:pt x="17575" y="43630"/>
                  </a:cubicBezTo>
                  <a:cubicBezTo>
                    <a:pt x="14971" y="42328"/>
                    <a:pt x="13018" y="41352"/>
                    <a:pt x="12693" y="41352"/>
                  </a:cubicBezTo>
                  <a:cubicBezTo>
                    <a:pt x="12367" y="41352"/>
                    <a:pt x="11716" y="41352"/>
                    <a:pt x="11391" y="41677"/>
                  </a:cubicBezTo>
                  <a:cubicBezTo>
                    <a:pt x="9764" y="42003"/>
                    <a:pt x="7811" y="42003"/>
                    <a:pt x="6509" y="43304"/>
                  </a:cubicBezTo>
                  <a:lnTo>
                    <a:pt x="6509" y="43304"/>
                  </a:lnTo>
                  <a:cubicBezTo>
                    <a:pt x="5858" y="43955"/>
                    <a:pt x="5858" y="45583"/>
                    <a:pt x="5858" y="46884"/>
                  </a:cubicBezTo>
                  <a:cubicBezTo>
                    <a:pt x="5858" y="48186"/>
                    <a:pt x="5858" y="49813"/>
                    <a:pt x="5207" y="50790"/>
                  </a:cubicBezTo>
                  <a:lnTo>
                    <a:pt x="5207" y="50790"/>
                  </a:lnTo>
                  <a:cubicBezTo>
                    <a:pt x="4231" y="53068"/>
                    <a:pt x="2929" y="52742"/>
                    <a:pt x="976" y="52742"/>
                  </a:cubicBezTo>
                  <a:cubicBezTo>
                    <a:pt x="651" y="52742"/>
                    <a:pt x="325" y="52742"/>
                    <a:pt x="0" y="52742"/>
                  </a:cubicBezTo>
                  <a:cubicBezTo>
                    <a:pt x="1302" y="54695"/>
                    <a:pt x="3580" y="57950"/>
                    <a:pt x="4882" y="58926"/>
                  </a:cubicBezTo>
                  <a:cubicBezTo>
                    <a:pt x="6184" y="60228"/>
                    <a:pt x="16598" y="65110"/>
                    <a:pt x="25711" y="69666"/>
                  </a:cubicBezTo>
                  <a:cubicBezTo>
                    <a:pt x="26687" y="69992"/>
                    <a:pt x="27989" y="70642"/>
                    <a:pt x="31243" y="72270"/>
                  </a:cubicBezTo>
                  <a:cubicBezTo>
                    <a:pt x="37102" y="75199"/>
                    <a:pt x="48167" y="80731"/>
                    <a:pt x="56954" y="85288"/>
                  </a:cubicBezTo>
                  <a:cubicBezTo>
                    <a:pt x="63463" y="88542"/>
                    <a:pt x="68671" y="91146"/>
                    <a:pt x="69647" y="91797"/>
                  </a:cubicBezTo>
                  <a:lnTo>
                    <a:pt x="69647" y="91797"/>
                  </a:lnTo>
                  <a:cubicBezTo>
                    <a:pt x="70949" y="92448"/>
                    <a:pt x="73552" y="94401"/>
                    <a:pt x="75830" y="96353"/>
                  </a:cubicBezTo>
                  <a:cubicBezTo>
                    <a:pt x="78109" y="98306"/>
                    <a:pt x="80061" y="100259"/>
                    <a:pt x="81038" y="101560"/>
                  </a:cubicBezTo>
                  <a:cubicBezTo>
                    <a:pt x="82665" y="103513"/>
                    <a:pt x="81363" y="105466"/>
                    <a:pt x="79411" y="106768"/>
                  </a:cubicBezTo>
                  <a:cubicBezTo>
                    <a:pt x="78434" y="107419"/>
                    <a:pt x="77458" y="108070"/>
                    <a:pt x="76482" y="108395"/>
                  </a:cubicBezTo>
                  <a:cubicBezTo>
                    <a:pt x="75505" y="108720"/>
                    <a:pt x="74854" y="109371"/>
                    <a:pt x="74529" y="109371"/>
                  </a:cubicBezTo>
                  <a:cubicBezTo>
                    <a:pt x="74203" y="109697"/>
                    <a:pt x="74854" y="112951"/>
                    <a:pt x="75505" y="115555"/>
                  </a:cubicBezTo>
                  <a:cubicBezTo>
                    <a:pt x="75830" y="117182"/>
                    <a:pt x="76156" y="118810"/>
                    <a:pt x="76156" y="119786"/>
                  </a:cubicBezTo>
                  <a:cubicBezTo>
                    <a:pt x="76156" y="121413"/>
                    <a:pt x="74854" y="122715"/>
                    <a:pt x="73878" y="124017"/>
                  </a:cubicBezTo>
                  <a:cubicBezTo>
                    <a:pt x="72902" y="124993"/>
                    <a:pt x="72250" y="125969"/>
                    <a:pt x="72250" y="126620"/>
                  </a:cubicBezTo>
                  <a:cubicBezTo>
                    <a:pt x="72576" y="126620"/>
                    <a:pt x="72902" y="126620"/>
                    <a:pt x="73227" y="126620"/>
                  </a:cubicBezTo>
                  <a:lnTo>
                    <a:pt x="73227" y="126620"/>
                  </a:lnTo>
                  <a:cubicBezTo>
                    <a:pt x="74203" y="126620"/>
                    <a:pt x="75180" y="126295"/>
                    <a:pt x="76482" y="126620"/>
                  </a:cubicBezTo>
                  <a:cubicBezTo>
                    <a:pt x="77783" y="126946"/>
                    <a:pt x="79411" y="127922"/>
                    <a:pt x="80387" y="128898"/>
                  </a:cubicBezTo>
                  <a:cubicBezTo>
                    <a:pt x="81689" y="130200"/>
                    <a:pt x="82665" y="132153"/>
                    <a:pt x="82665" y="133129"/>
                  </a:cubicBezTo>
                  <a:cubicBezTo>
                    <a:pt x="82665" y="134106"/>
                    <a:pt x="81689" y="135082"/>
                    <a:pt x="80712" y="136384"/>
                  </a:cubicBezTo>
                  <a:cubicBezTo>
                    <a:pt x="79085" y="138011"/>
                    <a:pt x="76807" y="140615"/>
                    <a:pt x="76482" y="143544"/>
                  </a:cubicBezTo>
                  <a:cubicBezTo>
                    <a:pt x="76156" y="145497"/>
                    <a:pt x="79411" y="148426"/>
                    <a:pt x="82339" y="151355"/>
                  </a:cubicBezTo>
                  <a:cubicBezTo>
                    <a:pt x="85269" y="154284"/>
                    <a:pt x="88198" y="156887"/>
                    <a:pt x="87872" y="159166"/>
                  </a:cubicBezTo>
                  <a:cubicBezTo>
                    <a:pt x="87872" y="161444"/>
                    <a:pt x="86245" y="165349"/>
                    <a:pt x="84618" y="169580"/>
                  </a:cubicBezTo>
                  <a:cubicBezTo>
                    <a:pt x="82991" y="173811"/>
                    <a:pt x="81363" y="178042"/>
                    <a:pt x="80712" y="181296"/>
                  </a:cubicBezTo>
                  <a:cubicBezTo>
                    <a:pt x="80061" y="183900"/>
                    <a:pt x="80387" y="183900"/>
                    <a:pt x="80712" y="183900"/>
                  </a:cubicBezTo>
                  <a:cubicBezTo>
                    <a:pt x="81689" y="183900"/>
                    <a:pt x="83316" y="184226"/>
                    <a:pt x="85269" y="186178"/>
                  </a:cubicBezTo>
                  <a:lnTo>
                    <a:pt x="85269" y="186178"/>
                  </a:lnTo>
                  <a:cubicBezTo>
                    <a:pt x="87872" y="188782"/>
                    <a:pt x="88849" y="190409"/>
                    <a:pt x="89825" y="192362"/>
                  </a:cubicBezTo>
                  <a:lnTo>
                    <a:pt x="89825" y="192362"/>
                  </a:lnTo>
                  <a:cubicBezTo>
                    <a:pt x="90476" y="193338"/>
                    <a:pt x="90802" y="194315"/>
                    <a:pt x="91778" y="195942"/>
                  </a:cubicBezTo>
                  <a:cubicBezTo>
                    <a:pt x="94381" y="199847"/>
                    <a:pt x="95032" y="203102"/>
                    <a:pt x="95032" y="206356"/>
                  </a:cubicBezTo>
                  <a:lnTo>
                    <a:pt x="95032" y="206356"/>
                  </a:lnTo>
                  <a:close/>
                  <a:moveTo>
                    <a:pt x="48818" y="457281"/>
                  </a:moveTo>
                  <a:cubicBezTo>
                    <a:pt x="46214" y="457932"/>
                    <a:pt x="41007" y="457281"/>
                    <a:pt x="41332" y="460861"/>
                  </a:cubicBezTo>
                  <a:cubicBezTo>
                    <a:pt x="41332" y="464115"/>
                    <a:pt x="37753" y="465092"/>
                    <a:pt x="42634" y="465092"/>
                  </a:cubicBezTo>
                  <a:cubicBezTo>
                    <a:pt x="47516" y="465092"/>
                    <a:pt x="51747" y="465417"/>
                    <a:pt x="53374" y="463790"/>
                  </a:cubicBezTo>
                  <a:cubicBezTo>
                    <a:pt x="55002" y="462163"/>
                    <a:pt x="56954" y="461512"/>
                    <a:pt x="55652" y="458257"/>
                  </a:cubicBezTo>
                  <a:cubicBezTo>
                    <a:pt x="54351" y="455003"/>
                    <a:pt x="53049" y="455654"/>
                    <a:pt x="48818" y="457281"/>
                  </a:cubicBezTo>
                  <a:lnTo>
                    <a:pt x="48818" y="45728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3" name="Freeform: Shape 2812">
              <a:extLst>
                <a:ext uri="{FF2B5EF4-FFF2-40B4-BE49-F238E27FC236}">
                  <a16:creationId xmlns:a16="http://schemas.microsoft.com/office/drawing/2014/main" id="{41183993-2333-4321-B966-C0EBF7E46E42}"/>
                </a:ext>
              </a:extLst>
            </p:cNvPr>
            <p:cNvSpPr/>
            <p:nvPr/>
          </p:nvSpPr>
          <p:spPr>
            <a:xfrm>
              <a:off x="6073871" y="2115763"/>
              <a:ext cx="363128" cy="596159"/>
            </a:xfrm>
            <a:custGeom>
              <a:avLst/>
              <a:gdLst>
                <a:gd name="connsiteX0" fmla="*/ 4479 w 363128"/>
                <a:gd name="connsiteY0" fmla="*/ 448800 h 596159"/>
                <a:gd name="connsiteX1" fmla="*/ 4479 w 363128"/>
                <a:gd name="connsiteY1" fmla="*/ 449451 h 596159"/>
                <a:gd name="connsiteX2" fmla="*/ 574 w 363128"/>
                <a:gd name="connsiteY2" fmla="*/ 451404 h 596159"/>
                <a:gd name="connsiteX3" fmla="*/ 3177 w 363128"/>
                <a:gd name="connsiteY3" fmla="*/ 463771 h 596159"/>
                <a:gd name="connsiteX4" fmla="*/ 4154 w 363128"/>
                <a:gd name="connsiteY4" fmla="*/ 477765 h 596159"/>
                <a:gd name="connsiteX5" fmla="*/ 9036 w 363128"/>
                <a:gd name="connsiteY5" fmla="*/ 478742 h 596159"/>
                <a:gd name="connsiteX6" fmla="*/ 10663 w 363128"/>
                <a:gd name="connsiteY6" fmla="*/ 473534 h 596159"/>
                <a:gd name="connsiteX7" fmla="*/ 17497 w 363128"/>
                <a:gd name="connsiteY7" fmla="*/ 472884 h 596159"/>
                <a:gd name="connsiteX8" fmla="*/ 14243 w 363128"/>
                <a:gd name="connsiteY8" fmla="*/ 479067 h 596159"/>
                <a:gd name="connsiteX9" fmla="*/ 22379 w 363128"/>
                <a:gd name="connsiteY9" fmla="*/ 478742 h 596159"/>
                <a:gd name="connsiteX10" fmla="*/ 19125 w 363128"/>
                <a:gd name="connsiteY10" fmla="*/ 488505 h 596159"/>
                <a:gd name="connsiteX11" fmla="*/ 12616 w 363128"/>
                <a:gd name="connsiteY11" fmla="*/ 490783 h 596159"/>
                <a:gd name="connsiteX12" fmla="*/ 16195 w 363128"/>
                <a:gd name="connsiteY12" fmla="*/ 493062 h 596159"/>
                <a:gd name="connsiteX13" fmla="*/ 17497 w 363128"/>
                <a:gd name="connsiteY13" fmla="*/ 496642 h 596159"/>
                <a:gd name="connsiteX14" fmla="*/ 21077 w 363128"/>
                <a:gd name="connsiteY14" fmla="*/ 500222 h 596159"/>
                <a:gd name="connsiteX15" fmla="*/ 18799 w 363128"/>
                <a:gd name="connsiteY15" fmla="*/ 504127 h 596159"/>
                <a:gd name="connsiteX16" fmla="*/ 23030 w 363128"/>
                <a:gd name="connsiteY16" fmla="*/ 508683 h 596159"/>
                <a:gd name="connsiteX17" fmla="*/ 22705 w 363128"/>
                <a:gd name="connsiteY17" fmla="*/ 515518 h 596159"/>
                <a:gd name="connsiteX18" fmla="*/ 29539 w 363128"/>
                <a:gd name="connsiteY18" fmla="*/ 526909 h 596159"/>
                <a:gd name="connsiteX19" fmla="*/ 44836 w 363128"/>
                <a:gd name="connsiteY19" fmla="*/ 544809 h 596159"/>
                <a:gd name="connsiteX20" fmla="*/ 50043 w 363128"/>
                <a:gd name="connsiteY20" fmla="*/ 546761 h 596159"/>
                <a:gd name="connsiteX21" fmla="*/ 51670 w 363128"/>
                <a:gd name="connsiteY21" fmla="*/ 552945 h 596159"/>
                <a:gd name="connsiteX22" fmla="*/ 45486 w 363128"/>
                <a:gd name="connsiteY22" fmla="*/ 557501 h 596159"/>
                <a:gd name="connsiteX23" fmla="*/ 46137 w 363128"/>
                <a:gd name="connsiteY23" fmla="*/ 563685 h 596159"/>
                <a:gd name="connsiteX24" fmla="*/ 41581 w 363128"/>
                <a:gd name="connsiteY24" fmla="*/ 565312 h 596159"/>
                <a:gd name="connsiteX25" fmla="*/ 48415 w 363128"/>
                <a:gd name="connsiteY25" fmla="*/ 574100 h 596159"/>
                <a:gd name="connsiteX26" fmla="*/ 54599 w 363128"/>
                <a:gd name="connsiteY26" fmla="*/ 584514 h 596159"/>
                <a:gd name="connsiteX27" fmla="*/ 52972 w 363128"/>
                <a:gd name="connsiteY27" fmla="*/ 594603 h 596159"/>
                <a:gd name="connsiteX28" fmla="*/ 68268 w 363128"/>
                <a:gd name="connsiteY28" fmla="*/ 592976 h 596159"/>
                <a:gd name="connsiteX29" fmla="*/ 84215 w 363128"/>
                <a:gd name="connsiteY29" fmla="*/ 593627 h 596159"/>
                <a:gd name="connsiteX30" fmla="*/ 89097 w 363128"/>
                <a:gd name="connsiteY30" fmla="*/ 589396 h 596159"/>
                <a:gd name="connsiteX31" fmla="*/ 85191 w 363128"/>
                <a:gd name="connsiteY31" fmla="*/ 578656 h 596159"/>
                <a:gd name="connsiteX32" fmla="*/ 93002 w 363128"/>
                <a:gd name="connsiteY32" fmla="*/ 568892 h 596159"/>
                <a:gd name="connsiteX33" fmla="*/ 108299 w 363128"/>
                <a:gd name="connsiteY33" fmla="*/ 566614 h 596159"/>
                <a:gd name="connsiteX34" fmla="*/ 124572 w 363128"/>
                <a:gd name="connsiteY34" fmla="*/ 562709 h 596159"/>
                <a:gd name="connsiteX35" fmla="*/ 131731 w 363128"/>
                <a:gd name="connsiteY35" fmla="*/ 566614 h 596159"/>
                <a:gd name="connsiteX36" fmla="*/ 139868 w 363128"/>
                <a:gd name="connsiteY36" fmla="*/ 551318 h 596159"/>
                <a:gd name="connsiteX37" fmla="*/ 147679 w 363128"/>
                <a:gd name="connsiteY37" fmla="*/ 539601 h 596159"/>
                <a:gd name="connsiteX38" fmla="*/ 145726 w 363128"/>
                <a:gd name="connsiteY38" fmla="*/ 531140 h 596159"/>
                <a:gd name="connsiteX39" fmla="*/ 150933 w 363128"/>
                <a:gd name="connsiteY39" fmla="*/ 529187 h 596159"/>
                <a:gd name="connsiteX40" fmla="*/ 148981 w 363128"/>
                <a:gd name="connsiteY40" fmla="*/ 518447 h 596159"/>
                <a:gd name="connsiteX41" fmla="*/ 154188 w 363128"/>
                <a:gd name="connsiteY41" fmla="*/ 512263 h 596159"/>
                <a:gd name="connsiteX42" fmla="*/ 151259 w 363128"/>
                <a:gd name="connsiteY42" fmla="*/ 508032 h 596159"/>
                <a:gd name="connsiteX43" fmla="*/ 149957 w 363128"/>
                <a:gd name="connsiteY43" fmla="*/ 504778 h 596159"/>
                <a:gd name="connsiteX44" fmla="*/ 153862 w 363128"/>
                <a:gd name="connsiteY44" fmla="*/ 501523 h 596159"/>
                <a:gd name="connsiteX45" fmla="*/ 149631 w 363128"/>
                <a:gd name="connsiteY45" fmla="*/ 498594 h 596159"/>
                <a:gd name="connsiteX46" fmla="*/ 150282 w 363128"/>
                <a:gd name="connsiteY46" fmla="*/ 494363 h 596159"/>
                <a:gd name="connsiteX47" fmla="*/ 154839 w 363128"/>
                <a:gd name="connsiteY47" fmla="*/ 491760 h 596159"/>
                <a:gd name="connsiteX48" fmla="*/ 157117 w 363128"/>
                <a:gd name="connsiteY48" fmla="*/ 485902 h 596159"/>
                <a:gd name="connsiteX49" fmla="*/ 157117 w 363128"/>
                <a:gd name="connsiteY49" fmla="*/ 479718 h 596159"/>
                <a:gd name="connsiteX50" fmla="*/ 149631 w 363128"/>
                <a:gd name="connsiteY50" fmla="*/ 473209 h 596159"/>
                <a:gd name="connsiteX51" fmla="*/ 159070 w 363128"/>
                <a:gd name="connsiteY51" fmla="*/ 471582 h 596159"/>
                <a:gd name="connsiteX52" fmla="*/ 149957 w 363128"/>
                <a:gd name="connsiteY52" fmla="*/ 467676 h 596159"/>
                <a:gd name="connsiteX53" fmla="*/ 140193 w 363128"/>
                <a:gd name="connsiteY53" fmla="*/ 465073 h 596159"/>
                <a:gd name="connsiteX54" fmla="*/ 160046 w 363128"/>
                <a:gd name="connsiteY54" fmla="*/ 464422 h 596159"/>
                <a:gd name="connsiteX55" fmla="*/ 175993 w 363128"/>
                <a:gd name="connsiteY55" fmla="*/ 460191 h 596159"/>
                <a:gd name="connsiteX56" fmla="*/ 178271 w 363128"/>
                <a:gd name="connsiteY56" fmla="*/ 451729 h 596159"/>
                <a:gd name="connsiteX57" fmla="*/ 184455 w 363128"/>
                <a:gd name="connsiteY57" fmla="*/ 451078 h 596159"/>
                <a:gd name="connsiteX58" fmla="*/ 186408 w 363128"/>
                <a:gd name="connsiteY58" fmla="*/ 442616 h 596159"/>
                <a:gd name="connsiteX59" fmla="*/ 189988 w 363128"/>
                <a:gd name="connsiteY59" fmla="*/ 455635 h 596159"/>
                <a:gd name="connsiteX60" fmla="*/ 193242 w 363128"/>
                <a:gd name="connsiteY60" fmla="*/ 451729 h 596159"/>
                <a:gd name="connsiteX61" fmla="*/ 203657 w 363128"/>
                <a:gd name="connsiteY61" fmla="*/ 446196 h 596159"/>
                <a:gd name="connsiteX62" fmla="*/ 204308 w 363128"/>
                <a:gd name="connsiteY62" fmla="*/ 440989 h 596159"/>
                <a:gd name="connsiteX63" fmla="*/ 197473 w 363128"/>
                <a:gd name="connsiteY63" fmla="*/ 438060 h 596159"/>
                <a:gd name="connsiteX64" fmla="*/ 193568 w 363128"/>
                <a:gd name="connsiteY64" fmla="*/ 432527 h 596159"/>
                <a:gd name="connsiteX65" fmla="*/ 198449 w 363128"/>
                <a:gd name="connsiteY65" fmla="*/ 431226 h 596159"/>
                <a:gd name="connsiteX66" fmla="*/ 222858 w 363128"/>
                <a:gd name="connsiteY66" fmla="*/ 419184 h 596159"/>
                <a:gd name="connsiteX67" fmla="*/ 216675 w 363128"/>
                <a:gd name="connsiteY67" fmla="*/ 406166 h 596159"/>
                <a:gd name="connsiteX68" fmla="*/ 207888 w 363128"/>
                <a:gd name="connsiteY68" fmla="*/ 404864 h 596159"/>
                <a:gd name="connsiteX69" fmla="*/ 207236 w 363128"/>
                <a:gd name="connsiteY69" fmla="*/ 398355 h 596159"/>
                <a:gd name="connsiteX70" fmla="*/ 192591 w 363128"/>
                <a:gd name="connsiteY70" fmla="*/ 386313 h 596159"/>
                <a:gd name="connsiteX71" fmla="*/ 184780 w 363128"/>
                <a:gd name="connsiteY71" fmla="*/ 388591 h 596159"/>
                <a:gd name="connsiteX72" fmla="*/ 175993 w 363128"/>
                <a:gd name="connsiteY72" fmla="*/ 382733 h 596159"/>
                <a:gd name="connsiteX73" fmla="*/ 167206 w 363128"/>
                <a:gd name="connsiteY73" fmla="*/ 379804 h 596159"/>
                <a:gd name="connsiteX74" fmla="*/ 173390 w 363128"/>
                <a:gd name="connsiteY74" fmla="*/ 375248 h 596159"/>
                <a:gd name="connsiteX75" fmla="*/ 166555 w 363128"/>
                <a:gd name="connsiteY75" fmla="*/ 368413 h 596159"/>
                <a:gd name="connsiteX76" fmla="*/ 165579 w 363128"/>
                <a:gd name="connsiteY76" fmla="*/ 358324 h 596159"/>
                <a:gd name="connsiteX77" fmla="*/ 170786 w 363128"/>
                <a:gd name="connsiteY77" fmla="*/ 353442 h 596159"/>
                <a:gd name="connsiteX78" fmla="*/ 168182 w 363128"/>
                <a:gd name="connsiteY78" fmla="*/ 350513 h 596159"/>
                <a:gd name="connsiteX79" fmla="*/ 166555 w 363128"/>
                <a:gd name="connsiteY79" fmla="*/ 342702 h 596159"/>
                <a:gd name="connsiteX80" fmla="*/ 166229 w 363128"/>
                <a:gd name="connsiteY80" fmla="*/ 336193 h 596159"/>
                <a:gd name="connsiteX81" fmla="*/ 176318 w 363128"/>
                <a:gd name="connsiteY81" fmla="*/ 338146 h 596159"/>
                <a:gd name="connsiteX82" fmla="*/ 174040 w 363128"/>
                <a:gd name="connsiteY82" fmla="*/ 331311 h 596159"/>
                <a:gd name="connsiteX83" fmla="*/ 176969 w 363128"/>
                <a:gd name="connsiteY83" fmla="*/ 318293 h 596159"/>
                <a:gd name="connsiteX84" fmla="*/ 173390 w 363128"/>
                <a:gd name="connsiteY84" fmla="*/ 303322 h 596159"/>
                <a:gd name="connsiteX85" fmla="*/ 181526 w 363128"/>
                <a:gd name="connsiteY85" fmla="*/ 303322 h 596159"/>
                <a:gd name="connsiteX86" fmla="*/ 187709 w 363128"/>
                <a:gd name="connsiteY86" fmla="*/ 296488 h 596159"/>
                <a:gd name="connsiteX87" fmla="*/ 188360 w 363128"/>
                <a:gd name="connsiteY87" fmla="*/ 287701 h 596159"/>
                <a:gd name="connsiteX88" fmla="*/ 182502 w 363128"/>
                <a:gd name="connsiteY88" fmla="*/ 281842 h 596159"/>
                <a:gd name="connsiteX89" fmla="*/ 184129 w 363128"/>
                <a:gd name="connsiteY89" fmla="*/ 276310 h 596159"/>
                <a:gd name="connsiteX90" fmla="*/ 191940 w 363128"/>
                <a:gd name="connsiteY90" fmla="*/ 285748 h 596159"/>
                <a:gd name="connsiteX91" fmla="*/ 196171 w 363128"/>
                <a:gd name="connsiteY91" fmla="*/ 289328 h 596159"/>
                <a:gd name="connsiteX92" fmla="*/ 199100 w 363128"/>
                <a:gd name="connsiteY92" fmla="*/ 283795 h 596159"/>
                <a:gd name="connsiteX93" fmla="*/ 200727 w 363128"/>
                <a:gd name="connsiteY93" fmla="*/ 278588 h 596159"/>
                <a:gd name="connsiteX94" fmla="*/ 220906 w 363128"/>
                <a:gd name="connsiteY94" fmla="*/ 271428 h 596159"/>
                <a:gd name="connsiteX95" fmla="*/ 225787 w 363128"/>
                <a:gd name="connsiteY95" fmla="*/ 263617 h 596159"/>
                <a:gd name="connsiteX96" fmla="*/ 232622 w 363128"/>
                <a:gd name="connsiteY96" fmla="*/ 261339 h 596159"/>
                <a:gd name="connsiteX97" fmla="*/ 232622 w 363128"/>
                <a:gd name="connsiteY97" fmla="*/ 255806 h 596159"/>
                <a:gd name="connsiteX98" fmla="*/ 240758 w 363128"/>
                <a:gd name="connsiteY98" fmla="*/ 260037 h 596159"/>
                <a:gd name="connsiteX99" fmla="*/ 244989 w 363128"/>
                <a:gd name="connsiteY99" fmla="*/ 255481 h 596159"/>
                <a:gd name="connsiteX100" fmla="*/ 259309 w 363128"/>
                <a:gd name="connsiteY100" fmla="*/ 247995 h 596159"/>
                <a:gd name="connsiteX101" fmla="*/ 272653 w 363128"/>
                <a:gd name="connsiteY101" fmla="*/ 238232 h 596159"/>
                <a:gd name="connsiteX102" fmla="*/ 285020 w 363128"/>
                <a:gd name="connsiteY102" fmla="*/ 220657 h 596159"/>
                <a:gd name="connsiteX103" fmla="*/ 291854 w 363128"/>
                <a:gd name="connsiteY103" fmla="*/ 215125 h 596159"/>
                <a:gd name="connsiteX104" fmla="*/ 286972 w 363128"/>
                <a:gd name="connsiteY104" fmla="*/ 211870 h 596159"/>
                <a:gd name="connsiteX105" fmla="*/ 291854 w 363128"/>
                <a:gd name="connsiteY105" fmla="*/ 209917 h 596159"/>
                <a:gd name="connsiteX106" fmla="*/ 286322 w 363128"/>
                <a:gd name="connsiteY106" fmla="*/ 206988 h 596159"/>
                <a:gd name="connsiteX107" fmla="*/ 280138 w 363128"/>
                <a:gd name="connsiteY107" fmla="*/ 203408 h 596159"/>
                <a:gd name="connsiteX108" fmla="*/ 283067 w 363128"/>
                <a:gd name="connsiteY108" fmla="*/ 200154 h 596159"/>
                <a:gd name="connsiteX109" fmla="*/ 276558 w 363128"/>
                <a:gd name="connsiteY109" fmla="*/ 197876 h 596159"/>
                <a:gd name="connsiteX110" fmla="*/ 280789 w 363128"/>
                <a:gd name="connsiteY110" fmla="*/ 192994 h 596159"/>
                <a:gd name="connsiteX111" fmla="*/ 291529 w 363128"/>
                <a:gd name="connsiteY111" fmla="*/ 186159 h 596159"/>
                <a:gd name="connsiteX112" fmla="*/ 290878 w 363128"/>
                <a:gd name="connsiteY112" fmla="*/ 179650 h 596159"/>
                <a:gd name="connsiteX113" fmla="*/ 294783 w 363128"/>
                <a:gd name="connsiteY113" fmla="*/ 175745 h 596159"/>
                <a:gd name="connsiteX114" fmla="*/ 289576 w 363128"/>
                <a:gd name="connsiteY114" fmla="*/ 172165 h 596159"/>
                <a:gd name="connsiteX115" fmla="*/ 299991 w 363128"/>
                <a:gd name="connsiteY115" fmla="*/ 165330 h 596159"/>
                <a:gd name="connsiteX116" fmla="*/ 311381 w 363128"/>
                <a:gd name="connsiteY116" fmla="*/ 164028 h 596159"/>
                <a:gd name="connsiteX117" fmla="*/ 314311 w 363128"/>
                <a:gd name="connsiteY117" fmla="*/ 161750 h 596159"/>
                <a:gd name="connsiteX118" fmla="*/ 311707 w 363128"/>
                <a:gd name="connsiteY118" fmla="*/ 158496 h 596159"/>
                <a:gd name="connsiteX119" fmla="*/ 315613 w 363128"/>
                <a:gd name="connsiteY119" fmla="*/ 150685 h 596159"/>
                <a:gd name="connsiteX120" fmla="*/ 321471 w 363128"/>
                <a:gd name="connsiteY120" fmla="*/ 154265 h 596159"/>
                <a:gd name="connsiteX121" fmla="*/ 324400 w 363128"/>
                <a:gd name="connsiteY121" fmla="*/ 149383 h 596159"/>
                <a:gd name="connsiteX122" fmla="*/ 332536 w 363128"/>
                <a:gd name="connsiteY122" fmla="*/ 155892 h 596159"/>
                <a:gd name="connsiteX123" fmla="*/ 336442 w 363128"/>
                <a:gd name="connsiteY123" fmla="*/ 151010 h 596159"/>
                <a:gd name="connsiteX124" fmla="*/ 352389 w 363128"/>
                <a:gd name="connsiteY124" fmla="*/ 151661 h 596159"/>
                <a:gd name="connsiteX125" fmla="*/ 363129 w 363128"/>
                <a:gd name="connsiteY125" fmla="*/ 151987 h 596159"/>
                <a:gd name="connsiteX126" fmla="*/ 361827 w 363128"/>
                <a:gd name="connsiteY126" fmla="*/ 144827 h 596159"/>
                <a:gd name="connsiteX127" fmla="*/ 359874 w 363128"/>
                <a:gd name="connsiteY127" fmla="*/ 141247 h 596159"/>
                <a:gd name="connsiteX128" fmla="*/ 359874 w 363128"/>
                <a:gd name="connsiteY128" fmla="*/ 141247 h 596159"/>
                <a:gd name="connsiteX129" fmla="*/ 355643 w 363128"/>
                <a:gd name="connsiteY129" fmla="*/ 135714 h 596159"/>
                <a:gd name="connsiteX130" fmla="*/ 355643 w 363128"/>
                <a:gd name="connsiteY130" fmla="*/ 135714 h 596159"/>
                <a:gd name="connsiteX131" fmla="*/ 352714 w 363128"/>
                <a:gd name="connsiteY131" fmla="*/ 134412 h 596159"/>
                <a:gd name="connsiteX132" fmla="*/ 350436 w 363128"/>
                <a:gd name="connsiteY132" fmla="*/ 128554 h 596159"/>
                <a:gd name="connsiteX133" fmla="*/ 354667 w 363128"/>
                <a:gd name="connsiteY133" fmla="*/ 116187 h 596159"/>
                <a:gd name="connsiteX134" fmla="*/ 357921 w 363128"/>
                <a:gd name="connsiteY134" fmla="*/ 106423 h 596159"/>
                <a:gd name="connsiteX135" fmla="*/ 353040 w 363128"/>
                <a:gd name="connsiteY135" fmla="*/ 100565 h 596159"/>
                <a:gd name="connsiteX136" fmla="*/ 346205 w 363128"/>
                <a:gd name="connsiteY136" fmla="*/ 90476 h 596159"/>
                <a:gd name="connsiteX137" fmla="*/ 351087 w 363128"/>
                <a:gd name="connsiteY137" fmla="*/ 82014 h 596159"/>
                <a:gd name="connsiteX138" fmla="*/ 352389 w 363128"/>
                <a:gd name="connsiteY138" fmla="*/ 80712 h 596159"/>
                <a:gd name="connsiteX139" fmla="*/ 350762 w 363128"/>
                <a:gd name="connsiteY139" fmla="*/ 78434 h 596159"/>
                <a:gd name="connsiteX140" fmla="*/ 348158 w 363128"/>
                <a:gd name="connsiteY140" fmla="*/ 76807 h 596159"/>
                <a:gd name="connsiteX141" fmla="*/ 345554 w 363128"/>
                <a:gd name="connsiteY141" fmla="*/ 76807 h 596159"/>
                <a:gd name="connsiteX142" fmla="*/ 345554 w 363128"/>
                <a:gd name="connsiteY142" fmla="*/ 76807 h 596159"/>
                <a:gd name="connsiteX143" fmla="*/ 344253 w 363128"/>
                <a:gd name="connsiteY143" fmla="*/ 76807 h 596159"/>
                <a:gd name="connsiteX144" fmla="*/ 341649 w 363128"/>
                <a:gd name="connsiteY144" fmla="*/ 74203 h 596159"/>
                <a:gd name="connsiteX145" fmla="*/ 343927 w 363128"/>
                <a:gd name="connsiteY145" fmla="*/ 69647 h 596159"/>
                <a:gd name="connsiteX146" fmla="*/ 345554 w 363128"/>
                <a:gd name="connsiteY146" fmla="*/ 67043 h 596159"/>
                <a:gd name="connsiteX147" fmla="*/ 344903 w 363128"/>
                <a:gd name="connsiteY147" fmla="*/ 63463 h 596159"/>
                <a:gd name="connsiteX148" fmla="*/ 344578 w 363128"/>
                <a:gd name="connsiteY148" fmla="*/ 54676 h 596159"/>
                <a:gd name="connsiteX149" fmla="*/ 347181 w 363128"/>
                <a:gd name="connsiteY149" fmla="*/ 53049 h 596159"/>
                <a:gd name="connsiteX150" fmla="*/ 349785 w 363128"/>
                <a:gd name="connsiteY150" fmla="*/ 51422 h 596159"/>
                <a:gd name="connsiteX151" fmla="*/ 350762 w 363128"/>
                <a:gd name="connsiteY151" fmla="*/ 50120 h 596159"/>
                <a:gd name="connsiteX152" fmla="*/ 345880 w 363128"/>
                <a:gd name="connsiteY152" fmla="*/ 45238 h 596159"/>
                <a:gd name="connsiteX153" fmla="*/ 340347 w 363128"/>
                <a:gd name="connsiteY153" fmla="*/ 41333 h 596159"/>
                <a:gd name="connsiteX154" fmla="*/ 340347 w 363128"/>
                <a:gd name="connsiteY154" fmla="*/ 41333 h 596159"/>
                <a:gd name="connsiteX155" fmla="*/ 327654 w 363128"/>
                <a:gd name="connsiteY155" fmla="*/ 34823 h 596159"/>
                <a:gd name="connsiteX156" fmla="*/ 301944 w 363128"/>
                <a:gd name="connsiteY156" fmla="*/ 21805 h 596159"/>
                <a:gd name="connsiteX157" fmla="*/ 296411 w 363128"/>
                <a:gd name="connsiteY157" fmla="*/ 19202 h 596159"/>
                <a:gd name="connsiteX158" fmla="*/ 274931 w 363128"/>
                <a:gd name="connsiteY158" fmla="*/ 8136 h 596159"/>
                <a:gd name="connsiteX159" fmla="*/ 268747 w 363128"/>
                <a:gd name="connsiteY159" fmla="*/ 0 h 596159"/>
                <a:gd name="connsiteX160" fmla="*/ 268747 w 363128"/>
                <a:gd name="connsiteY160" fmla="*/ 0 h 596159"/>
                <a:gd name="connsiteX161" fmla="*/ 261587 w 363128"/>
                <a:gd name="connsiteY161" fmla="*/ 325 h 596159"/>
                <a:gd name="connsiteX162" fmla="*/ 253776 w 363128"/>
                <a:gd name="connsiteY162" fmla="*/ 976 h 596159"/>
                <a:gd name="connsiteX163" fmla="*/ 254753 w 363128"/>
                <a:gd name="connsiteY163" fmla="*/ 7160 h 596159"/>
                <a:gd name="connsiteX164" fmla="*/ 255404 w 363128"/>
                <a:gd name="connsiteY164" fmla="*/ 11391 h 596159"/>
                <a:gd name="connsiteX165" fmla="*/ 251824 w 363128"/>
                <a:gd name="connsiteY165" fmla="*/ 17900 h 596159"/>
                <a:gd name="connsiteX166" fmla="*/ 248895 w 363128"/>
                <a:gd name="connsiteY166" fmla="*/ 22456 h 596159"/>
                <a:gd name="connsiteX167" fmla="*/ 248895 w 363128"/>
                <a:gd name="connsiteY167" fmla="*/ 25385 h 596159"/>
                <a:gd name="connsiteX168" fmla="*/ 249220 w 363128"/>
                <a:gd name="connsiteY168" fmla="*/ 28314 h 596159"/>
                <a:gd name="connsiteX169" fmla="*/ 247593 w 363128"/>
                <a:gd name="connsiteY169" fmla="*/ 32220 h 596159"/>
                <a:gd name="connsiteX170" fmla="*/ 245315 w 363128"/>
                <a:gd name="connsiteY170" fmla="*/ 34173 h 596159"/>
                <a:gd name="connsiteX171" fmla="*/ 226764 w 363128"/>
                <a:gd name="connsiteY171" fmla="*/ 31243 h 596159"/>
                <a:gd name="connsiteX172" fmla="*/ 197147 w 363128"/>
                <a:gd name="connsiteY172" fmla="*/ 26036 h 596159"/>
                <a:gd name="connsiteX173" fmla="*/ 196171 w 363128"/>
                <a:gd name="connsiteY173" fmla="*/ 33847 h 596159"/>
                <a:gd name="connsiteX174" fmla="*/ 195520 w 363128"/>
                <a:gd name="connsiteY174" fmla="*/ 40682 h 596159"/>
                <a:gd name="connsiteX175" fmla="*/ 193568 w 363128"/>
                <a:gd name="connsiteY175" fmla="*/ 46214 h 596159"/>
                <a:gd name="connsiteX176" fmla="*/ 189988 w 363128"/>
                <a:gd name="connsiteY176" fmla="*/ 50120 h 596159"/>
                <a:gd name="connsiteX177" fmla="*/ 174691 w 363128"/>
                <a:gd name="connsiteY177" fmla="*/ 48167 h 596159"/>
                <a:gd name="connsiteX178" fmla="*/ 170786 w 363128"/>
                <a:gd name="connsiteY178" fmla="*/ 47516 h 596159"/>
                <a:gd name="connsiteX179" fmla="*/ 167857 w 363128"/>
                <a:gd name="connsiteY179" fmla="*/ 49143 h 596159"/>
                <a:gd name="connsiteX180" fmla="*/ 166555 w 363128"/>
                <a:gd name="connsiteY180" fmla="*/ 50120 h 596159"/>
                <a:gd name="connsiteX181" fmla="*/ 163951 w 363128"/>
                <a:gd name="connsiteY181" fmla="*/ 51747 h 596159"/>
                <a:gd name="connsiteX182" fmla="*/ 157442 w 363128"/>
                <a:gd name="connsiteY182" fmla="*/ 56303 h 596159"/>
                <a:gd name="connsiteX183" fmla="*/ 154839 w 363128"/>
                <a:gd name="connsiteY183" fmla="*/ 61836 h 596159"/>
                <a:gd name="connsiteX184" fmla="*/ 148655 w 363128"/>
                <a:gd name="connsiteY184" fmla="*/ 72902 h 596159"/>
                <a:gd name="connsiteX185" fmla="*/ 145400 w 363128"/>
                <a:gd name="connsiteY185" fmla="*/ 73878 h 596159"/>
                <a:gd name="connsiteX186" fmla="*/ 142472 w 363128"/>
                <a:gd name="connsiteY186" fmla="*/ 74854 h 596159"/>
                <a:gd name="connsiteX187" fmla="*/ 145726 w 363128"/>
                <a:gd name="connsiteY187" fmla="*/ 82340 h 596159"/>
                <a:gd name="connsiteX188" fmla="*/ 145726 w 363128"/>
                <a:gd name="connsiteY188" fmla="*/ 82340 h 596159"/>
                <a:gd name="connsiteX189" fmla="*/ 147679 w 363128"/>
                <a:gd name="connsiteY189" fmla="*/ 86570 h 596159"/>
                <a:gd name="connsiteX190" fmla="*/ 146377 w 363128"/>
                <a:gd name="connsiteY190" fmla="*/ 92754 h 596159"/>
                <a:gd name="connsiteX191" fmla="*/ 146377 w 363128"/>
                <a:gd name="connsiteY191" fmla="*/ 92754 h 596159"/>
                <a:gd name="connsiteX192" fmla="*/ 143448 w 363128"/>
                <a:gd name="connsiteY192" fmla="*/ 99263 h 596159"/>
                <a:gd name="connsiteX193" fmla="*/ 130755 w 363128"/>
                <a:gd name="connsiteY193" fmla="*/ 110654 h 596159"/>
                <a:gd name="connsiteX194" fmla="*/ 120015 w 363128"/>
                <a:gd name="connsiteY194" fmla="*/ 120092 h 596159"/>
                <a:gd name="connsiteX195" fmla="*/ 120991 w 363128"/>
                <a:gd name="connsiteY195" fmla="*/ 122696 h 596159"/>
                <a:gd name="connsiteX196" fmla="*/ 122293 w 363128"/>
                <a:gd name="connsiteY196" fmla="*/ 127903 h 596159"/>
                <a:gd name="connsiteX197" fmla="*/ 109926 w 363128"/>
                <a:gd name="connsiteY197" fmla="*/ 134087 h 596159"/>
                <a:gd name="connsiteX198" fmla="*/ 96257 w 363128"/>
                <a:gd name="connsiteY198" fmla="*/ 139945 h 596159"/>
                <a:gd name="connsiteX199" fmla="*/ 96908 w 363128"/>
                <a:gd name="connsiteY199" fmla="*/ 146128 h 596159"/>
                <a:gd name="connsiteX200" fmla="*/ 98535 w 363128"/>
                <a:gd name="connsiteY200" fmla="*/ 151661 h 596159"/>
                <a:gd name="connsiteX201" fmla="*/ 98210 w 363128"/>
                <a:gd name="connsiteY201" fmla="*/ 154916 h 596159"/>
                <a:gd name="connsiteX202" fmla="*/ 94304 w 363128"/>
                <a:gd name="connsiteY202" fmla="*/ 175094 h 596159"/>
                <a:gd name="connsiteX203" fmla="*/ 93002 w 363128"/>
                <a:gd name="connsiteY203" fmla="*/ 178348 h 596159"/>
                <a:gd name="connsiteX204" fmla="*/ 93002 w 363128"/>
                <a:gd name="connsiteY204" fmla="*/ 178348 h 596159"/>
                <a:gd name="connsiteX205" fmla="*/ 89748 w 363128"/>
                <a:gd name="connsiteY205" fmla="*/ 183881 h 596159"/>
                <a:gd name="connsiteX206" fmla="*/ 84215 w 363128"/>
                <a:gd name="connsiteY206" fmla="*/ 190716 h 596159"/>
                <a:gd name="connsiteX207" fmla="*/ 76404 w 363128"/>
                <a:gd name="connsiteY207" fmla="*/ 200805 h 596159"/>
                <a:gd name="connsiteX208" fmla="*/ 76404 w 363128"/>
                <a:gd name="connsiteY208" fmla="*/ 206012 h 596159"/>
                <a:gd name="connsiteX209" fmla="*/ 77055 w 363128"/>
                <a:gd name="connsiteY209" fmla="*/ 209266 h 596159"/>
                <a:gd name="connsiteX210" fmla="*/ 81286 w 363128"/>
                <a:gd name="connsiteY210" fmla="*/ 213823 h 596159"/>
                <a:gd name="connsiteX211" fmla="*/ 83564 w 363128"/>
                <a:gd name="connsiteY211" fmla="*/ 215775 h 596159"/>
                <a:gd name="connsiteX212" fmla="*/ 84541 w 363128"/>
                <a:gd name="connsiteY212" fmla="*/ 222285 h 596159"/>
                <a:gd name="connsiteX213" fmla="*/ 82588 w 363128"/>
                <a:gd name="connsiteY213" fmla="*/ 230421 h 596159"/>
                <a:gd name="connsiteX214" fmla="*/ 82588 w 363128"/>
                <a:gd name="connsiteY214" fmla="*/ 230421 h 596159"/>
                <a:gd name="connsiteX215" fmla="*/ 78357 w 363128"/>
                <a:gd name="connsiteY215" fmla="*/ 232699 h 596159"/>
                <a:gd name="connsiteX216" fmla="*/ 71197 w 363128"/>
                <a:gd name="connsiteY216" fmla="*/ 233350 h 596159"/>
                <a:gd name="connsiteX217" fmla="*/ 64037 w 363128"/>
                <a:gd name="connsiteY217" fmla="*/ 233024 h 596159"/>
                <a:gd name="connsiteX218" fmla="*/ 54273 w 363128"/>
                <a:gd name="connsiteY218" fmla="*/ 232699 h 596159"/>
                <a:gd name="connsiteX219" fmla="*/ 46463 w 363128"/>
                <a:gd name="connsiteY219" fmla="*/ 235954 h 596159"/>
                <a:gd name="connsiteX220" fmla="*/ 41581 w 363128"/>
                <a:gd name="connsiteY220" fmla="*/ 238557 h 596159"/>
                <a:gd name="connsiteX221" fmla="*/ 35072 w 363128"/>
                <a:gd name="connsiteY221" fmla="*/ 246368 h 596159"/>
                <a:gd name="connsiteX222" fmla="*/ 33445 w 363128"/>
                <a:gd name="connsiteY222" fmla="*/ 249297 h 596159"/>
                <a:gd name="connsiteX223" fmla="*/ 31166 w 363128"/>
                <a:gd name="connsiteY223" fmla="*/ 253528 h 596159"/>
                <a:gd name="connsiteX224" fmla="*/ 24006 w 363128"/>
                <a:gd name="connsiteY224" fmla="*/ 264919 h 596159"/>
                <a:gd name="connsiteX225" fmla="*/ 26610 w 363128"/>
                <a:gd name="connsiteY225" fmla="*/ 274357 h 596159"/>
                <a:gd name="connsiteX226" fmla="*/ 29864 w 363128"/>
                <a:gd name="connsiteY226" fmla="*/ 279890 h 596159"/>
                <a:gd name="connsiteX227" fmla="*/ 29214 w 363128"/>
                <a:gd name="connsiteY227" fmla="*/ 287701 h 596159"/>
                <a:gd name="connsiteX228" fmla="*/ 26284 w 363128"/>
                <a:gd name="connsiteY228" fmla="*/ 297139 h 596159"/>
                <a:gd name="connsiteX229" fmla="*/ 30841 w 363128"/>
                <a:gd name="connsiteY229" fmla="*/ 304950 h 596159"/>
                <a:gd name="connsiteX230" fmla="*/ 34746 w 363128"/>
                <a:gd name="connsiteY230" fmla="*/ 308530 h 596159"/>
                <a:gd name="connsiteX231" fmla="*/ 31166 w 363128"/>
                <a:gd name="connsiteY231" fmla="*/ 328057 h 596159"/>
                <a:gd name="connsiteX232" fmla="*/ 29539 w 363128"/>
                <a:gd name="connsiteY232" fmla="*/ 333590 h 596159"/>
                <a:gd name="connsiteX233" fmla="*/ 38001 w 363128"/>
                <a:gd name="connsiteY233" fmla="*/ 341075 h 596159"/>
                <a:gd name="connsiteX234" fmla="*/ 42557 w 363128"/>
                <a:gd name="connsiteY234" fmla="*/ 344655 h 596159"/>
                <a:gd name="connsiteX235" fmla="*/ 44184 w 363128"/>
                <a:gd name="connsiteY235" fmla="*/ 346282 h 596159"/>
                <a:gd name="connsiteX236" fmla="*/ 47764 w 363128"/>
                <a:gd name="connsiteY236" fmla="*/ 351815 h 596159"/>
                <a:gd name="connsiteX237" fmla="*/ 46788 w 363128"/>
                <a:gd name="connsiteY237" fmla="*/ 358649 h 596159"/>
                <a:gd name="connsiteX238" fmla="*/ 43208 w 363128"/>
                <a:gd name="connsiteY238" fmla="*/ 363531 h 596159"/>
                <a:gd name="connsiteX239" fmla="*/ 38652 w 363128"/>
                <a:gd name="connsiteY239" fmla="*/ 364508 h 596159"/>
                <a:gd name="connsiteX240" fmla="*/ 33119 w 363128"/>
                <a:gd name="connsiteY240" fmla="*/ 367762 h 596159"/>
                <a:gd name="connsiteX241" fmla="*/ 37025 w 363128"/>
                <a:gd name="connsiteY241" fmla="*/ 378828 h 596159"/>
                <a:gd name="connsiteX242" fmla="*/ 40604 w 363128"/>
                <a:gd name="connsiteY242" fmla="*/ 387615 h 596159"/>
                <a:gd name="connsiteX243" fmla="*/ 39628 w 363128"/>
                <a:gd name="connsiteY243" fmla="*/ 390544 h 596159"/>
                <a:gd name="connsiteX244" fmla="*/ 32143 w 363128"/>
                <a:gd name="connsiteY244" fmla="*/ 406166 h 596159"/>
                <a:gd name="connsiteX245" fmla="*/ 25634 w 363128"/>
                <a:gd name="connsiteY245" fmla="*/ 409095 h 596159"/>
                <a:gd name="connsiteX246" fmla="*/ 20427 w 363128"/>
                <a:gd name="connsiteY246" fmla="*/ 411373 h 596159"/>
                <a:gd name="connsiteX247" fmla="*/ 19125 w 363128"/>
                <a:gd name="connsiteY247" fmla="*/ 413000 h 596159"/>
                <a:gd name="connsiteX248" fmla="*/ 19775 w 363128"/>
                <a:gd name="connsiteY248" fmla="*/ 413651 h 596159"/>
                <a:gd name="connsiteX249" fmla="*/ 21403 w 363128"/>
                <a:gd name="connsiteY249" fmla="*/ 415929 h 596159"/>
                <a:gd name="connsiteX250" fmla="*/ 18799 w 363128"/>
                <a:gd name="connsiteY250" fmla="*/ 421136 h 596159"/>
                <a:gd name="connsiteX251" fmla="*/ 17497 w 363128"/>
                <a:gd name="connsiteY251" fmla="*/ 422438 h 596159"/>
                <a:gd name="connsiteX252" fmla="*/ 18799 w 363128"/>
                <a:gd name="connsiteY252" fmla="*/ 430575 h 596159"/>
                <a:gd name="connsiteX253" fmla="*/ 19775 w 363128"/>
                <a:gd name="connsiteY253" fmla="*/ 433829 h 596159"/>
                <a:gd name="connsiteX254" fmla="*/ 19775 w 363128"/>
                <a:gd name="connsiteY254" fmla="*/ 436433 h 596159"/>
                <a:gd name="connsiteX255" fmla="*/ 18474 w 363128"/>
                <a:gd name="connsiteY255" fmla="*/ 443267 h 596159"/>
                <a:gd name="connsiteX256" fmla="*/ 15219 w 363128"/>
                <a:gd name="connsiteY256" fmla="*/ 448149 h 596159"/>
                <a:gd name="connsiteX257" fmla="*/ 15219 w 363128"/>
                <a:gd name="connsiteY257" fmla="*/ 448149 h 596159"/>
                <a:gd name="connsiteX258" fmla="*/ 14568 w 363128"/>
                <a:gd name="connsiteY258" fmla="*/ 448149 h 596159"/>
                <a:gd name="connsiteX259" fmla="*/ 14568 w 363128"/>
                <a:gd name="connsiteY259" fmla="*/ 448149 h 596159"/>
                <a:gd name="connsiteX260" fmla="*/ 11964 w 363128"/>
                <a:gd name="connsiteY260" fmla="*/ 447498 h 596159"/>
                <a:gd name="connsiteX261" fmla="*/ 6757 w 363128"/>
                <a:gd name="connsiteY261" fmla="*/ 445871 h 596159"/>
                <a:gd name="connsiteX262" fmla="*/ 4479 w 363128"/>
                <a:gd name="connsiteY262" fmla="*/ 448800 h 596159"/>
                <a:gd name="connsiteX263" fmla="*/ 4479 w 363128"/>
                <a:gd name="connsiteY263" fmla="*/ 448800 h 596159"/>
                <a:gd name="connsiteX264" fmla="*/ 243036 w 363128"/>
                <a:gd name="connsiteY264" fmla="*/ 393473 h 596159"/>
                <a:gd name="connsiteX265" fmla="*/ 237829 w 363128"/>
                <a:gd name="connsiteY265" fmla="*/ 398680 h 596159"/>
                <a:gd name="connsiteX266" fmla="*/ 235551 w 363128"/>
                <a:gd name="connsiteY266" fmla="*/ 403887 h 596159"/>
                <a:gd name="connsiteX267" fmla="*/ 242711 w 363128"/>
                <a:gd name="connsiteY267" fmla="*/ 403237 h 596159"/>
                <a:gd name="connsiteX268" fmla="*/ 248569 w 363128"/>
                <a:gd name="connsiteY268" fmla="*/ 406166 h 596159"/>
                <a:gd name="connsiteX269" fmla="*/ 249871 w 363128"/>
                <a:gd name="connsiteY269" fmla="*/ 397704 h 596159"/>
                <a:gd name="connsiteX270" fmla="*/ 249871 w 363128"/>
                <a:gd name="connsiteY270" fmla="*/ 391846 h 596159"/>
                <a:gd name="connsiteX271" fmla="*/ 243036 w 363128"/>
                <a:gd name="connsiteY271" fmla="*/ 393473 h 596159"/>
                <a:gd name="connsiteX272" fmla="*/ 243036 w 363128"/>
                <a:gd name="connsiteY272" fmla="*/ 393473 h 596159"/>
                <a:gd name="connsiteX273" fmla="*/ 203006 w 363128"/>
                <a:gd name="connsiteY273" fmla="*/ 504127 h 596159"/>
                <a:gd name="connsiteX274" fmla="*/ 195195 w 363128"/>
                <a:gd name="connsiteY274" fmla="*/ 512589 h 596159"/>
                <a:gd name="connsiteX275" fmla="*/ 196171 w 363128"/>
                <a:gd name="connsiteY275" fmla="*/ 523980 h 596159"/>
                <a:gd name="connsiteX276" fmla="*/ 196497 w 363128"/>
                <a:gd name="connsiteY276" fmla="*/ 533743 h 596159"/>
                <a:gd name="connsiteX277" fmla="*/ 201704 w 363128"/>
                <a:gd name="connsiteY277" fmla="*/ 534069 h 596159"/>
                <a:gd name="connsiteX278" fmla="*/ 206586 w 363128"/>
                <a:gd name="connsiteY278" fmla="*/ 526909 h 596159"/>
                <a:gd name="connsiteX279" fmla="*/ 213420 w 363128"/>
                <a:gd name="connsiteY279" fmla="*/ 523980 h 596159"/>
                <a:gd name="connsiteX280" fmla="*/ 217651 w 363128"/>
                <a:gd name="connsiteY280" fmla="*/ 518121 h 596159"/>
                <a:gd name="connsiteX281" fmla="*/ 213745 w 363128"/>
                <a:gd name="connsiteY281" fmla="*/ 511287 h 596159"/>
                <a:gd name="connsiteX282" fmla="*/ 214722 w 363128"/>
                <a:gd name="connsiteY282" fmla="*/ 503151 h 596159"/>
                <a:gd name="connsiteX283" fmla="*/ 223509 w 363128"/>
                <a:gd name="connsiteY283" fmla="*/ 502825 h 596159"/>
                <a:gd name="connsiteX284" fmla="*/ 220580 w 363128"/>
                <a:gd name="connsiteY284" fmla="*/ 495991 h 596159"/>
                <a:gd name="connsiteX285" fmla="*/ 212118 w 363128"/>
                <a:gd name="connsiteY285" fmla="*/ 498920 h 596159"/>
                <a:gd name="connsiteX286" fmla="*/ 207236 w 363128"/>
                <a:gd name="connsiteY286" fmla="*/ 498920 h 596159"/>
                <a:gd name="connsiteX287" fmla="*/ 203006 w 363128"/>
                <a:gd name="connsiteY287" fmla="*/ 504127 h 596159"/>
                <a:gd name="connsiteX288" fmla="*/ 203006 w 363128"/>
                <a:gd name="connsiteY288" fmla="*/ 504127 h 596159"/>
                <a:gd name="connsiteX289" fmla="*/ 164277 w 363128"/>
                <a:gd name="connsiteY289" fmla="*/ 523654 h 596159"/>
                <a:gd name="connsiteX290" fmla="*/ 156466 w 363128"/>
                <a:gd name="connsiteY290" fmla="*/ 541880 h 596159"/>
                <a:gd name="connsiteX291" fmla="*/ 148981 w 363128"/>
                <a:gd name="connsiteY291" fmla="*/ 552945 h 596159"/>
                <a:gd name="connsiteX292" fmla="*/ 151259 w 363128"/>
                <a:gd name="connsiteY292" fmla="*/ 563034 h 596159"/>
                <a:gd name="connsiteX293" fmla="*/ 158418 w 363128"/>
                <a:gd name="connsiteY293" fmla="*/ 549365 h 596159"/>
                <a:gd name="connsiteX294" fmla="*/ 167206 w 363128"/>
                <a:gd name="connsiteY294" fmla="*/ 532116 h 596159"/>
                <a:gd name="connsiteX295" fmla="*/ 164277 w 363128"/>
                <a:gd name="connsiteY295" fmla="*/ 523654 h 596159"/>
                <a:gd name="connsiteX296" fmla="*/ 164277 w 363128"/>
                <a:gd name="connsiteY296" fmla="*/ 523654 h 59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63128" h="596159">
                  <a:moveTo>
                    <a:pt x="4479" y="448800"/>
                  </a:moveTo>
                  <a:cubicBezTo>
                    <a:pt x="4479" y="449125"/>
                    <a:pt x="4479" y="449451"/>
                    <a:pt x="4479" y="449451"/>
                  </a:cubicBezTo>
                  <a:cubicBezTo>
                    <a:pt x="4154" y="451729"/>
                    <a:pt x="2852" y="449451"/>
                    <a:pt x="574" y="451404"/>
                  </a:cubicBezTo>
                  <a:cubicBezTo>
                    <a:pt x="-1379" y="453031"/>
                    <a:pt x="2201" y="458889"/>
                    <a:pt x="3177" y="463771"/>
                  </a:cubicBezTo>
                  <a:cubicBezTo>
                    <a:pt x="4154" y="468653"/>
                    <a:pt x="4154" y="474836"/>
                    <a:pt x="4154" y="477765"/>
                  </a:cubicBezTo>
                  <a:cubicBezTo>
                    <a:pt x="4154" y="480694"/>
                    <a:pt x="7408" y="479067"/>
                    <a:pt x="9036" y="478742"/>
                  </a:cubicBezTo>
                  <a:cubicBezTo>
                    <a:pt x="10663" y="478416"/>
                    <a:pt x="10663" y="475162"/>
                    <a:pt x="10663" y="473534"/>
                  </a:cubicBezTo>
                  <a:cubicBezTo>
                    <a:pt x="10663" y="471907"/>
                    <a:pt x="15545" y="472558"/>
                    <a:pt x="17497" y="472884"/>
                  </a:cubicBezTo>
                  <a:cubicBezTo>
                    <a:pt x="19450" y="473209"/>
                    <a:pt x="15870" y="476789"/>
                    <a:pt x="14243" y="479067"/>
                  </a:cubicBezTo>
                  <a:cubicBezTo>
                    <a:pt x="12616" y="481345"/>
                    <a:pt x="21077" y="478091"/>
                    <a:pt x="22379" y="478742"/>
                  </a:cubicBezTo>
                  <a:cubicBezTo>
                    <a:pt x="23681" y="479393"/>
                    <a:pt x="20752" y="486227"/>
                    <a:pt x="19125" y="488505"/>
                  </a:cubicBezTo>
                  <a:cubicBezTo>
                    <a:pt x="17497" y="490783"/>
                    <a:pt x="13266" y="489482"/>
                    <a:pt x="12616" y="490783"/>
                  </a:cubicBezTo>
                  <a:cubicBezTo>
                    <a:pt x="11964" y="492085"/>
                    <a:pt x="14243" y="492736"/>
                    <a:pt x="16195" y="493062"/>
                  </a:cubicBezTo>
                  <a:cubicBezTo>
                    <a:pt x="18148" y="493387"/>
                    <a:pt x="19125" y="494038"/>
                    <a:pt x="17497" y="496642"/>
                  </a:cubicBezTo>
                  <a:cubicBezTo>
                    <a:pt x="15870" y="499571"/>
                    <a:pt x="18148" y="497293"/>
                    <a:pt x="21077" y="500222"/>
                  </a:cubicBezTo>
                  <a:cubicBezTo>
                    <a:pt x="24006" y="503151"/>
                    <a:pt x="20752" y="500873"/>
                    <a:pt x="18799" y="504127"/>
                  </a:cubicBezTo>
                  <a:cubicBezTo>
                    <a:pt x="16521" y="507382"/>
                    <a:pt x="20427" y="505429"/>
                    <a:pt x="23030" y="508683"/>
                  </a:cubicBezTo>
                  <a:cubicBezTo>
                    <a:pt x="25959" y="511938"/>
                    <a:pt x="23030" y="510962"/>
                    <a:pt x="22705" y="515518"/>
                  </a:cubicBezTo>
                  <a:cubicBezTo>
                    <a:pt x="22379" y="520074"/>
                    <a:pt x="24983" y="520400"/>
                    <a:pt x="29539" y="526909"/>
                  </a:cubicBezTo>
                  <a:cubicBezTo>
                    <a:pt x="33770" y="533418"/>
                    <a:pt x="40604" y="539927"/>
                    <a:pt x="44836" y="544809"/>
                  </a:cubicBezTo>
                  <a:cubicBezTo>
                    <a:pt x="49066" y="549691"/>
                    <a:pt x="48415" y="545460"/>
                    <a:pt x="50043" y="546761"/>
                  </a:cubicBezTo>
                  <a:cubicBezTo>
                    <a:pt x="51670" y="548389"/>
                    <a:pt x="52321" y="550667"/>
                    <a:pt x="51670" y="552945"/>
                  </a:cubicBezTo>
                  <a:cubicBezTo>
                    <a:pt x="51019" y="555223"/>
                    <a:pt x="48741" y="554572"/>
                    <a:pt x="45486" y="557501"/>
                  </a:cubicBezTo>
                  <a:cubicBezTo>
                    <a:pt x="42232" y="560430"/>
                    <a:pt x="47439" y="562058"/>
                    <a:pt x="46137" y="563685"/>
                  </a:cubicBezTo>
                  <a:cubicBezTo>
                    <a:pt x="44836" y="565312"/>
                    <a:pt x="43534" y="564010"/>
                    <a:pt x="41581" y="565312"/>
                  </a:cubicBezTo>
                  <a:cubicBezTo>
                    <a:pt x="39954" y="566614"/>
                    <a:pt x="46137" y="571821"/>
                    <a:pt x="48415" y="574100"/>
                  </a:cubicBezTo>
                  <a:cubicBezTo>
                    <a:pt x="50368" y="576378"/>
                    <a:pt x="53948" y="581910"/>
                    <a:pt x="54599" y="584514"/>
                  </a:cubicBezTo>
                  <a:cubicBezTo>
                    <a:pt x="55250" y="587118"/>
                    <a:pt x="52646" y="590698"/>
                    <a:pt x="52972" y="594603"/>
                  </a:cubicBezTo>
                  <a:cubicBezTo>
                    <a:pt x="53297" y="598508"/>
                    <a:pt x="63712" y="593952"/>
                    <a:pt x="68268" y="592976"/>
                  </a:cubicBezTo>
                  <a:cubicBezTo>
                    <a:pt x="72824" y="592325"/>
                    <a:pt x="80310" y="593952"/>
                    <a:pt x="84215" y="593627"/>
                  </a:cubicBezTo>
                  <a:cubicBezTo>
                    <a:pt x="88121" y="592976"/>
                    <a:pt x="88121" y="591674"/>
                    <a:pt x="89097" y="589396"/>
                  </a:cubicBezTo>
                  <a:cubicBezTo>
                    <a:pt x="90399" y="587118"/>
                    <a:pt x="85517" y="581585"/>
                    <a:pt x="85191" y="578656"/>
                  </a:cubicBezTo>
                  <a:cubicBezTo>
                    <a:pt x="84866" y="575727"/>
                    <a:pt x="87795" y="571496"/>
                    <a:pt x="93002" y="568892"/>
                  </a:cubicBezTo>
                  <a:cubicBezTo>
                    <a:pt x="98210" y="566289"/>
                    <a:pt x="101464" y="567916"/>
                    <a:pt x="108299" y="566614"/>
                  </a:cubicBezTo>
                  <a:cubicBezTo>
                    <a:pt x="115133" y="565638"/>
                    <a:pt x="121642" y="562709"/>
                    <a:pt x="124572" y="562709"/>
                  </a:cubicBezTo>
                  <a:cubicBezTo>
                    <a:pt x="127500" y="562709"/>
                    <a:pt x="129779" y="566614"/>
                    <a:pt x="131731" y="566614"/>
                  </a:cubicBezTo>
                  <a:cubicBezTo>
                    <a:pt x="133684" y="566614"/>
                    <a:pt x="140193" y="554247"/>
                    <a:pt x="139868" y="551318"/>
                  </a:cubicBezTo>
                  <a:cubicBezTo>
                    <a:pt x="139542" y="548389"/>
                    <a:pt x="146702" y="542531"/>
                    <a:pt x="147679" y="539601"/>
                  </a:cubicBezTo>
                  <a:cubicBezTo>
                    <a:pt x="148329" y="536672"/>
                    <a:pt x="146051" y="532767"/>
                    <a:pt x="145726" y="531140"/>
                  </a:cubicBezTo>
                  <a:cubicBezTo>
                    <a:pt x="145400" y="529838"/>
                    <a:pt x="149306" y="529838"/>
                    <a:pt x="150933" y="529187"/>
                  </a:cubicBezTo>
                  <a:cubicBezTo>
                    <a:pt x="152561" y="528536"/>
                    <a:pt x="148004" y="520725"/>
                    <a:pt x="148981" y="518447"/>
                  </a:cubicBezTo>
                  <a:cubicBezTo>
                    <a:pt x="149957" y="516494"/>
                    <a:pt x="154839" y="513891"/>
                    <a:pt x="154188" y="512263"/>
                  </a:cubicBezTo>
                  <a:cubicBezTo>
                    <a:pt x="153537" y="510636"/>
                    <a:pt x="149957" y="509334"/>
                    <a:pt x="151259" y="508032"/>
                  </a:cubicBezTo>
                  <a:cubicBezTo>
                    <a:pt x="152561" y="506731"/>
                    <a:pt x="150608" y="506080"/>
                    <a:pt x="149957" y="504778"/>
                  </a:cubicBezTo>
                  <a:cubicBezTo>
                    <a:pt x="149631" y="503476"/>
                    <a:pt x="152235" y="503476"/>
                    <a:pt x="153862" y="501523"/>
                  </a:cubicBezTo>
                  <a:cubicBezTo>
                    <a:pt x="155490" y="499571"/>
                    <a:pt x="150933" y="499571"/>
                    <a:pt x="149631" y="498594"/>
                  </a:cubicBezTo>
                  <a:cubicBezTo>
                    <a:pt x="148329" y="497943"/>
                    <a:pt x="148981" y="495340"/>
                    <a:pt x="150282" y="494363"/>
                  </a:cubicBezTo>
                  <a:cubicBezTo>
                    <a:pt x="151909" y="493387"/>
                    <a:pt x="154839" y="493713"/>
                    <a:pt x="154839" y="491760"/>
                  </a:cubicBezTo>
                  <a:cubicBezTo>
                    <a:pt x="154839" y="490132"/>
                    <a:pt x="154839" y="488831"/>
                    <a:pt x="157117" y="485902"/>
                  </a:cubicBezTo>
                  <a:cubicBezTo>
                    <a:pt x="159395" y="482973"/>
                    <a:pt x="158093" y="481996"/>
                    <a:pt x="157117" y="479718"/>
                  </a:cubicBezTo>
                  <a:cubicBezTo>
                    <a:pt x="156140" y="477440"/>
                    <a:pt x="148981" y="474836"/>
                    <a:pt x="149631" y="473209"/>
                  </a:cubicBezTo>
                  <a:cubicBezTo>
                    <a:pt x="150282" y="471256"/>
                    <a:pt x="159395" y="472558"/>
                    <a:pt x="159070" y="471582"/>
                  </a:cubicBezTo>
                  <a:cubicBezTo>
                    <a:pt x="158744" y="470605"/>
                    <a:pt x="154188" y="468327"/>
                    <a:pt x="149957" y="467676"/>
                  </a:cubicBezTo>
                  <a:cubicBezTo>
                    <a:pt x="146051" y="467351"/>
                    <a:pt x="143773" y="467025"/>
                    <a:pt x="140193" y="465073"/>
                  </a:cubicBezTo>
                  <a:cubicBezTo>
                    <a:pt x="136613" y="463120"/>
                    <a:pt x="155490" y="464096"/>
                    <a:pt x="160046" y="464422"/>
                  </a:cubicBezTo>
                  <a:cubicBezTo>
                    <a:pt x="164602" y="464747"/>
                    <a:pt x="172413" y="461818"/>
                    <a:pt x="175993" y="460191"/>
                  </a:cubicBezTo>
                  <a:cubicBezTo>
                    <a:pt x="179248" y="458564"/>
                    <a:pt x="176969" y="453356"/>
                    <a:pt x="178271" y="451729"/>
                  </a:cubicBezTo>
                  <a:cubicBezTo>
                    <a:pt x="179248" y="450427"/>
                    <a:pt x="181851" y="452055"/>
                    <a:pt x="184455" y="451078"/>
                  </a:cubicBezTo>
                  <a:cubicBezTo>
                    <a:pt x="186733" y="450427"/>
                    <a:pt x="185106" y="444895"/>
                    <a:pt x="186408" y="442616"/>
                  </a:cubicBezTo>
                  <a:cubicBezTo>
                    <a:pt x="188035" y="440338"/>
                    <a:pt x="188360" y="454658"/>
                    <a:pt x="189988" y="455635"/>
                  </a:cubicBezTo>
                  <a:cubicBezTo>
                    <a:pt x="191615" y="456936"/>
                    <a:pt x="191940" y="453682"/>
                    <a:pt x="193242" y="451729"/>
                  </a:cubicBezTo>
                  <a:cubicBezTo>
                    <a:pt x="194544" y="449776"/>
                    <a:pt x="200402" y="446847"/>
                    <a:pt x="203657" y="446196"/>
                  </a:cubicBezTo>
                  <a:cubicBezTo>
                    <a:pt x="206911" y="445545"/>
                    <a:pt x="205935" y="443918"/>
                    <a:pt x="204308" y="440989"/>
                  </a:cubicBezTo>
                  <a:cubicBezTo>
                    <a:pt x="202680" y="438385"/>
                    <a:pt x="201378" y="438711"/>
                    <a:pt x="197473" y="438060"/>
                  </a:cubicBezTo>
                  <a:cubicBezTo>
                    <a:pt x="193568" y="437735"/>
                    <a:pt x="193893" y="434155"/>
                    <a:pt x="193568" y="432527"/>
                  </a:cubicBezTo>
                  <a:cubicBezTo>
                    <a:pt x="193242" y="430900"/>
                    <a:pt x="194218" y="431226"/>
                    <a:pt x="198449" y="431226"/>
                  </a:cubicBezTo>
                  <a:cubicBezTo>
                    <a:pt x="202680" y="431226"/>
                    <a:pt x="220906" y="420811"/>
                    <a:pt x="222858" y="419184"/>
                  </a:cubicBezTo>
                  <a:cubicBezTo>
                    <a:pt x="224811" y="417882"/>
                    <a:pt x="218953" y="410071"/>
                    <a:pt x="216675" y="406166"/>
                  </a:cubicBezTo>
                  <a:cubicBezTo>
                    <a:pt x="214397" y="402260"/>
                    <a:pt x="212444" y="405840"/>
                    <a:pt x="207888" y="404864"/>
                  </a:cubicBezTo>
                  <a:cubicBezTo>
                    <a:pt x="203331" y="403887"/>
                    <a:pt x="207236" y="401284"/>
                    <a:pt x="207236" y="398355"/>
                  </a:cubicBezTo>
                  <a:cubicBezTo>
                    <a:pt x="207236" y="395426"/>
                    <a:pt x="195846" y="387940"/>
                    <a:pt x="192591" y="386313"/>
                  </a:cubicBezTo>
                  <a:cubicBezTo>
                    <a:pt x="189662" y="384686"/>
                    <a:pt x="188686" y="387940"/>
                    <a:pt x="184780" y="388591"/>
                  </a:cubicBezTo>
                  <a:cubicBezTo>
                    <a:pt x="180875" y="389242"/>
                    <a:pt x="178597" y="384686"/>
                    <a:pt x="175993" y="382733"/>
                  </a:cubicBezTo>
                  <a:cubicBezTo>
                    <a:pt x="173390" y="380780"/>
                    <a:pt x="170786" y="382082"/>
                    <a:pt x="167206" y="379804"/>
                  </a:cubicBezTo>
                  <a:cubicBezTo>
                    <a:pt x="163626" y="377526"/>
                    <a:pt x="172413" y="376875"/>
                    <a:pt x="173390" y="375248"/>
                  </a:cubicBezTo>
                  <a:cubicBezTo>
                    <a:pt x="174366" y="373946"/>
                    <a:pt x="168182" y="371668"/>
                    <a:pt x="166555" y="368413"/>
                  </a:cubicBezTo>
                  <a:cubicBezTo>
                    <a:pt x="164927" y="365158"/>
                    <a:pt x="166229" y="360928"/>
                    <a:pt x="165579" y="358324"/>
                  </a:cubicBezTo>
                  <a:cubicBezTo>
                    <a:pt x="164927" y="355720"/>
                    <a:pt x="168833" y="355395"/>
                    <a:pt x="170786" y="353442"/>
                  </a:cubicBezTo>
                  <a:cubicBezTo>
                    <a:pt x="172413" y="351815"/>
                    <a:pt x="169159" y="351164"/>
                    <a:pt x="168182" y="350513"/>
                  </a:cubicBezTo>
                  <a:cubicBezTo>
                    <a:pt x="166881" y="349862"/>
                    <a:pt x="165579" y="345957"/>
                    <a:pt x="166555" y="342702"/>
                  </a:cubicBezTo>
                  <a:cubicBezTo>
                    <a:pt x="167531" y="339448"/>
                    <a:pt x="165904" y="338797"/>
                    <a:pt x="166229" y="336193"/>
                  </a:cubicBezTo>
                  <a:cubicBezTo>
                    <a:pt x="166555" y="333590"/>
                    <a:pt x="174691" y="338471"/>
                    <a:pt x="176318" y="338146"/>
                  </a:cubicBezTo>
                  <a:cubicBezTo>
                    <a:pt x="177946" y="337820"/>
                    <a:pt x="175668" y="334240"/>
                    <a:pt x="174040" y="331311"/>
                  </a:cubicBezTo>
                  <a:cubicBezTo>
                    <a:pt x="172413" y="328382"/>
                    <a:pt x="174691" y="323501"/>
                    <a:pt x="176969" y="318293"/>
                  </a:cubicBezTo>
                  <a:cubicBezTo>
                    <a:pt x="179248" y="313086"/>
                    <a:pt x="173390" y="307228"/>
                    <a:pt x="173390" y="303322"/>
                  </a:cubicBezTo>
                  <a:cubicBezTo>
                    <a:pt x="173390" y="299417"/>
                    <a:pt x="176969" y="303322"/>
                    <a:pt x="181526" y="303322"/>
                  </a:cubicBezTo>
                  <a:cubicBezTo>
                    <a:pt x="186082" y="303322"/>
                    <a:pt x="185106" y="300719"/>
                    <a:pt x="187709" y="296488"/>
                  </a:cubicBezTo>
                  <a:cubicBezTo>
                    <a:pt x="190313" y="292257"/>
                    <a:pt x="189336" y="290304"/>
                    <a:pt x="188360" y="287701"/>
                  </a:cubicBezTo>
                  <a:cubicBezTo>
                    <a:pt x="187384" y="285097"/>
                    <a:pt x="185757" y="283795"/>
                    <a:pt x="182502" y="281842"/>
                  </a:cubicBezTo>
                  <a:cubicBezTo>
                    <a:pt x="179248" y="279564"/>
                    <a:pt x="183153" y="277286"/>
                    <a:pt x="184129" y="276310"/>
                  </a:cubicBezTo>
                  <a:cubicBezTo>
                    <a:pt x="185106" y="275333"/>
                    <a:pt x="190638" y="285422"/>
                    <a:pt x="191940" y="285748"/>
                  </a:cubicBezTo>
                  <a:cubicBezTo>
                    <a:pt x="193242" y="286073"/>
                    <a:pt x="193893" y="286724"/>
                    <a:pt x="196171" y="289328"/>
                  </a:cubicBezTo>
                  <a:cubicBezTo>
                    <a:pt x="198449" y="291932"/>
                    <a:pt x="198775" y="286073"/>
                    <a:pt x="199100" y="283795"/>
                  </a:cubicBezTo>
                  <a:cubicBezTo>
                    <a:pt x="199426" y="281517"/>
                    <a:pt x="200077" y="279239"/>
                    <a:pt x="200727" y="278588"/>
                  </a:cubicBezTo>
                  <a:cubicBezTo>
                    <a:pt x="201378" y="278263"/>
                    <a:pt x="212444" y="275008"/>
                    <a:pt x="220906" y="271428"/>
                  </a:cubicBezTo>
                  <a:cubicBezTo>
                    <a:pt x="229367" y="267848"/>
                    <a:pt x="223835" y="266546"/>
                    <a:pt x="225787" y="263617"/>
                  </a:cubicBezTo>
                  <a:cubicBezTo>
                    <a:pt x="227740" y="260688"/>
                    <a:pt x="230995" y="262315"/>
                    <a:pt x="232622" y="261339"/>
                  </a:cubicBezTo>
                  <a:cubicBezTo>
                    <a:pt x="234249" y="260688"/>
                    <a:pt x="231971" y="258410"/>
                    <a:pt x="232622" y="255806"/>
                  </a:cubicBezTo>
                  <a:cubicBezTo>
                    <a:pt x="233273" y="253528"/>
                    <a:pt x="237178" y="258410"/>
                    <a:pt x="240758" y="260037"/>
                  </a:cubicBezTo>
                  <a:cubicBezTo>
                    <a:pt x="244338" y="261664"/>
                    <a:pt x="242386" y="258735"/>
                    <a:pt x="244989" y="255481"/>
                  </a:cubicBezTo>
                  <a:cubicBezTo>
                    <a:pt x="247267" y="252226"/>
                    <a:pt x="250522" y="250599"/>
                    <a:pt x="259309" y="247995"/>
                  </a:cubicBezTo>
                  <a:cubicBezTo>
                    <a:pt x="268096" y="245717"/>
                    <a:pt x="266795" y="245066"/>
                    <a:pt x="272653" y="238232"/>
                  </a:cubicBezTo>
                  <a:cubicBezTo>
                    <a:pt x="278511" y="231397"/>
                    <a:pt x="282742" y="223261"/>
                    <a:pt x="285020" y="220657"/>
                  </a:cubicBezTo>
                  <a:cubicBezTo>
                    <a:pt x="287298" y="218054"/>
                    <a:pt x="292180" y="216752"/>
                    <a:pt x="291854" y="215125"/>
                  </a:cubicBezTo>
                  <a:cubicBezTo>
                    <a:pt x="291529" y="213497"/>
                    <a:pt x="288274" y="214799"/>
                    <a:pt x="286972" y="211870"/>
                  </a:cubicBezTo>
                  <a:cubicBezTo>
                    <a:pt x="285671" y="208941"/>
                    <a:pt x="291204" y="211219"/>
                    <a:pt x="291854" y="209917"/>
                  </a:cubicBezTo>
                  <a:cubicBezTo>
                    <a:pt x="292505" y="208615"/>
                    <a:pt x="289251" y="207965"/>
                    <a:pt x="286322" y="206988"/>
                  </a:cubicBezTo>
                  <a:cubicBezTo>
                    <a:pt x="283393" y="206012"/>
                    <a:pt x="280789" y="205361"/>
                    <a:pt x="280138" y="203408"/>
                  </a:cubicBezTo>
                  <a:cubicBezTo>
                    <a:pt x="279813" y="201130"/>
                    <a:pt x="283393" y="201781"/>
                    <a:pt x="283067" y="200154"/>
                  </a:cubicBezTo>
                  <a:cubicBezTo>
                    <a:pt x="283067" y="198526"/>
                    <a:pt x="279813" y="199503"/>
                    <a:pt x="276558" y="197876"/>
                  </a:cubicBezTo>
                  <a:cubicBezTo>
                    <a:pt x="273304" y="196574"/>
                    <a:pt x="277209" y="195597"/>
                    <a:pt x="280789" y="192994"/>
                  </a:cubicBezTo>
                  <a:cubicBezTo>
                    <a:pt x="284694" y="190390"/>
                    <a:pt x="288600" y="188437"/>
                    <a:pt x="291529" y="186159"/>
                  </a:cubicBezTo>
                  <a:cubicBezTo>
                    <a:pt x="294458" y="183881"/>
                    <a:pt x="291529" y="181928"/>
                    <a:pt x="290878" y="179650"/>
                  </a:cubicBezTo>
                  <a:cubicBezTo>
                    <a:pt x="290553" y="177372"/>
                    <a:pt x="293807" y="177697"/>
                    <a:pt x="294783" y="175745"/>
                  </a:cubicBezTo>
                  <a:cubicBezTo>
                    <a:pt x="295760" y="173792"/>
                    <a:pt x="291204" y="174117"/>
                    <a:pt x="289576" y="172165"/>
                  </a:cubicBezTo>
                  <a:cubicBezTo>
                    <a:pt x="287949" y="170212"/>
                    <a:pt x="295435" y="168259"/>
                    <a:pt x="299991" y="165330"/>
                  </a:cubicBezTo>
                  <a:cubicBezTo>
                    <a:pt x="304547" y="162401"/>
                    <a:pt x="309429" y="164028"/>
                    <a:pt x="311381" y="164028"/>
                  </a:cubicBezTo>
                  <a:cubicBezTo>
                    <a:pt x="313660" y="164028"/>
                    <a:pt x="314311" y="162727"/>
                    <a:pt x="314311" y="161750"/>
                  </a:cubicBezTo>
                  <a:cubicBezTo>
                    <a:pt x="314311" y="160448"/>
                    <a:pt x="313009" y="159147"/>
                    <a:pt x="311707" y="158496"/>
                  </a:cubicBezTo>
                  <a:cubicBezTo>
                    <a:pt x="310405" y="157845"/>
                    <a:pt x="314311" y="152312"/>
                    <a:pt x="315613" y="150685"/>
                  </a:cubicBezTo>
                  <a:cubicBezTo>
                    <a:pt x="317240" y="149058"/>
                    <a:pt x="318867" y="152312"/>
                    <a:pt x="321471" y="154265"/>
                  </a:cubicBezTo>
                  <a:cubicBezTo>
                    <a:pt x="324074" y="156218"/>
                    <a:pt x="323749" y="151010"/>
                    <a:pt x="324400" y="149383"/>
                  </a:cubicBezTo>
                  <a:cubicBezTo>
                    <a:pt x="325051" y="147756"/>
                    <a:pt x="328956" y="154265"/>
                    <a:pt x="332536" y="155892"/>
                  </a:cubicBezTo>
                  <a:cubicBezTo>
                    <a:pt x="336116" y="157519"/>
                    <a:pt x="335140" y="152963"/>
                    <a:pt x="336442" y="151010"/>
                  </a:cubicBezTo>
                  <a:cubicBezTo>
                    <a:pt x="338069" y="149058"/>
                    <a:pt x="347181" y="150685"/>
                    <a:pt x="352389" y="151661"/>
                  </a:cubicBezTo>
                  <a:cubicBezTo>
                    <a:pt x="355318" y="151987"/>
                    <a:pt x="359223" y="151987"/>
                    <a:pt x="363129" y="151987"/>
                  </a:cubicBezTo>
                  <a:cubicBezTo>
                    <a:pt x="363129" y="149058"/>
                    <a:pt x="362803" y="146454"/>
                    <a:pt x="361827" y="144827"/>
                  </a:cubicBezTo>
                  <a:cubicBezTo>
                    <a:pt x="360851" y="143199"/>
                    <a:pt x="360199" y="142223"/>
                    <a:pt x="359874" y="141247"/>
                  </a:cubicBezTo>
                  <a:lnTo>
                    <a:pt x="359874" y="141247"/>
                  </a:lnTo>
                  <a:cubicBezTo>
                    <a:pt x="358898" y="139294"/>
                    <a:pt x="358247" y="137992"/>
                    <a:pt x="355643" y="135714"/>
                  </a:cubicBezTo>
                  <a:lnTo>
                    <a:pt x="355643" y="135714"/>
                  </a:lnTo>
                  <a:cubicBezTo>
                    <a:pt x="354342" y="134412"/>
                    <a:pt x="353365" y="134412"/>
                    <a:pt x="352714" y="134412"/>
                  </a:cubicBezTo>
                  <a:cubicBezTo>
                    <a:pt x="350436" y="134087"/>
                    <a:pt x="349460" y="134087"/>
                    <a:pt x="350436" y="128554"/>
                  </a:cubicBezTo>
                  <a:cubicBezTo>
                    <a:pt x="351087" y="124974"/>
                    <a:pt x="353040" y="120418"/>
                    <a:pt x="354667" y="116187"/>
                  </a:cubicBezTo>
                  <a:cubicBezTo>
                    <a:pt x="356294" y="111956"/>
                    <a:pt x="357921" y="108050"/>
                    <a:pt x="357921" y="106423"/>
                  </a:cubicBezTo>
                  <a:cubicBezTo>
                    <a:pt x="357921" y="105121"/>
                    <a:pt x="355643" y="103169"/>
                    <a:pt x="353040" y="100565"/>
                  </a:cubicBezTo>
                  <a:cubicBezTo>
                    <a:pt x="349460" y="97310"/>
                    <a:pt x="345880" y="93730"/>
                    <a:pt x="346205" y="90476"/>
                  </a:cubicBezTo>
                  <a:cubicBezTo>
                    <a:pt x="346856" y="86896"/>
                    <a:pt x="349460" y="83967"/>
                    <a:pt x="351087" y="82014"/>
                  </a:cubicBezTo>
                  <a:cubicBezTo>
                    <a:pt x="351738" y="81038"/>
                    <a:pt x="352389" y="80712"/>
                    <a:pt x="352389" y="80712"/>
                  </a:cubicBezTo>
                  <a:cubicBezTo>
                    <a:pt x="352389" y="80387"/>
                    <a:pt x="351738" y="79411"/>
                    <a:pt x="350762" y="78434"/>
                  </a:cubicBezTo>
                  <a:cubicBezTo>
                    <a:pt x="350110" y="77783"/>
                    <a:pt x="349134" y="77132"/>
                    <a:pt x="348158" y="76807"/>
                  </a:cubicBezTo>
                  <a:cubicBezTo>
                    <a:pt x="347181" y="76482"/>
                    <a:pt x="346531" y="76807"/>
                    <a:pt x="345554" y="76807"/>
                  </a:cubicBezTo>
                  <a:lnTo>
                    <a:pt x="345554" y="76807"/>
                  </a:lnTo>
                  <a:cubicBezTo>
                    <a:pt x="345229" y="76807"/>
                    <a:pt x="344578" y="76807"/>
                    <a:pt x="344253" y="76807"/>
                  </a:cubicBezTo>
                  <a:cubicBezTo>
                    <a:pt x="342625" y="76807"/>
                    <a:pt x="341649" y="76156"/>
                    <a:pt x="341649" y="74203"/>
                  </a:cubicBezTo>
                  <a:cubicBezTo>
                    <a:pt x="341649" y="72576"/>
                    <a:pt x="342951" y="71274"/>
                    <a:pt x="343927" y="69647"/>
                  </a:cubicBezTo>
                  <a:cubicBezTo>
                    <a:pt x="344903" y="68671"/>
                    <a:pt x="345554" y="67694"/>
                    <a:pt x="345554" y="67043"/>
                  </a:cubicBezTo>
                  <a:cubicBezTo>
                    <a:pt x="345554" y="66392"/>
                    <a:pt x="345229" y="65091"/>
                    <a:pt x="344903" y="63463"/>
                  </a:cubicBezTo>
                  <a:cubicBezTo>
                    <a:pt x="344253" y="60209"/>
                    <a:pt x="343601" y="55978"/>
                    <a:pt x="344578" y="54676"/>
                  </a:cubicBezTo>
                  <a:cubicBezTo>
                    <a:pt x="345229" y="54025"/>
                    <a:pt x="345880" y="53700"/>
                    <a:pt x="347181" y="53049"/>
                  </a:cubicBezTo>
                  <a:cubicBezTo>
                    <a:pt x="348158" y="52723"/>
                    <a:pt x="349134" y="52073"/>
                    <a:pt x="349785" y="51422"/>
                  </a:cubicBezTo>
                  <a:cubicBezTo>
                    <a:pt x="350436" y="50771"/>
                    <a:pt x="351087" y="50445"/>
                    <a:pt x="350762" y="50120"/>
                  </a:cubicBezTo>
                  <a:cubicBezTo>
                    <a:pt x="349785" y="48818"/>
                    <a:pt x="348158" y="47191"/>
                    <a:pt x="345880" y="45238"/>
                  </a:cubicBezTo>
                  <a:cubicBezTo>
                    <a:pt x="343601" y="43285"/>
                    <a:pt x="341323" y="41658"/>
                    <a:pt x="340347" y="41333"/>
                  </a:cubicBezTo>
                  <a:lnTo>
                    <a:pt x="340347" y="41333"/>
                  </a:lnTo>
                  <a:cubicBezTo>
                    <a:pt x="339371" y="40682"/>
                    <a:pt x="334163" y="38078"/>
                    <a:pt x="327654" y="34823"/>
                  </a:cubicBezTo>
                  <a:cubicBezTo>
                    <a:pt x="318867" y="30267"/>
                    <a:pt x="307476" y="24409"/>
                    <a:pt x="301944" y="21805"/>
                  </a:cubicBezTo>
                  <a:lnTo>
                    <a:pt x="296411" y="19202"/>
                  </a:lnTo>
                  <a:cubicBezTo>
                    <a:pt x="287298" y="14645"/>
                    <a:pt x="276558" y="9438"/>
                    <a:pt x="274931" y="8136"/>
                  </a:cubicBezTo>
                  <a:cubicBezTo>
                    <a:pt x="273304" y="6509"/>
                    <a:pt x="270049" y="1953"/>
                    <a:pt x="268747" y="0"/>
                  </a:cubicBezTo>
                  <a:lnTo>
                    <a:pt x="268747" y="0"/>
                  </a:lnTo>
                  <a:cubicBezTo>
                    <a:pt x="266795" y="325"/>
                    <a:pt x="264191" y="325"/>
                    <a:pt x="261587" y="325"/>
                  </a:cubicBezTo>
                  <a:cubicBezTo>
                    <a:pt x="258007" y="325"/>
                    <a:pt x="254753" y="325"/>
                    <a:pt x="253776" y="976"/>
                  </a:cubicBezTo>
                  <a:cubicBezTo>
                    <a:pt x="253451" y="1302"/>
                    <a:pt x="254102" y="4556"/>
                    <a:pt x="254753" y="7160"/>
                  </a:cubicBezTo>
                  <a:cubicBezTo>
                    <a:pt x="255078" y="8787"/>
                    <a:pt x="255729" y="10414"/>
                    <a:pt x="255404" y="11391"/>
                  </a:cubicBezTo>
                  <a:cubicBezTo>
                    <a:pt x="255404" y="13018"/>
                    <a:pt x="253776" y="15296"/>
                    <a:pt x="251824" y="17900"/>
                  </a:cubicBezTo>
                  <a:cubicBezTo>
                    <a:pt x="250522" y="19853"/>
                    <a:pt x="249220" y="21480"/>
                    <a:pt x="248895" y="22456"/>
                  </a:cubicBezTo>
                  <a:cubicBezTo>
                    <a:pt x="248569" y="23758"/>
                    <a:pt x="248569" y="24409"/>
                    <a:pt x="248895" y="25385"/>
                  </a:cubicBezTo>
                  <a:cubicBezTo>
                    <a:pt x="248895" y="26036"/>
                    <a:pt x="249220" y="27013"/>
                    <a:pt x="249220" y="28314"/>
                  </a:cubicBezTo>
                  <a:cubicBezTo>
                    <a:pt x="249220" y="29942"/>
                    <a:pt x="248569" y="31243"/>
                    <a:pt x="247593" y="32220"/>
                  </a:cubicBezTo>
                  <a:cubicBezTo>
                    <a:pt x="246942" y="33196"/>
                    <a:pt x="245965" y="33522"/>
                    <a:pt x="245315" y="34173"/>
                  </a:cubicBezTo>
                  <a:cubicBezTo>
                    <a:pt x="244338" y="34823"/>
                    <a:pt x="236202" y="33196"/>
                    <a:pt x="226764" y="31243"/>
                  </a:cubicBezTo>
                  <a:cubicBezTo>
                    <a:pt x="213745" y="28640"/>
                    <a:pt x="197799" y="25385"/>
                    <a:pt x="197147" y="26036"/>
                  </a:cubicBezTo>
                  <a:cubicBezTo>
                    <a:pt x="196171" y="26687"/>
                    <a:pt x="196171" y="30267"/>
                    <a:pt x="196171" y="33847"/>
                  </a:cubicBezTo>
                  <a:cubicBezTo>
                    <a:pt x="196171" y="36451"/>
                    <a:pt x="196171" y="39054"/>
                    <a:pt x="195520" y="40682"/>
                  </a:cubicBezTo>
                  <a:cubicBezTo>
                    <a:pt x="194869" y="42634"/>
                    <a:pt x="194218" y="44587"/>
                    <a:pt x="193568" y="46214"/>
                  </a:cubicBezTo>
                  <a:cubicBezTo>
                    <a:pt x="192591" y="48167"/>
                    <a:pt x="191615" y="49469"/>
                    <a:pt x="189988" y="50120"/>
                  </a:cubicBezTo>
                  <a:cubicBezTo>
                    <a:pt x="188035" y="51096"/>
                    <a:pt x="179899" y="49143"/>
                    <a:pt x="174691" y="48167"/>
                  </a:cubicBezTo>
                  <a:cubicBezTo>
                    <a:pt x="172738" y="47842"/>
                    <a:pt x="171111" y="47516"/>
                    <a:pt x="170786" y="47516"/>
                  </a:cubicBezTo>
                  <a:cubicBezTo>
                    <a:pt x="170135" y="47516"/>
                    <a:pt x="169159" y="48493"/>
                    <a:pt x="167857" y="49143"/>
                  </a:cubicBezTo>
                  <a:cubicBezTo>
                    <a:pt x="167531" y="49469"/>
                    <a:pt x="167206" y="49794"/>
                    <a:pt x="166555" y="50120"/>
                  </a:cubicBezTo>
                  <a:cubicBezTo>
                    <a:pt x="165904" y="50445"/>
                    <a:pt x="165253" y="51096"/>
                    <a:pt x="163951" y="51747"/>
                  </a:cubicBezTo>
                  <a:cubicBezTo>
                    <a:pt x="161673" y="53049"/>
                    <a:pt x="158093" y="55327"/>
                    <a:pt x="157442" y="56303"/>
                  </a:cubicBezTo>
                  <a:cubicBezTo>
                    <a:pt x="157117" y="56954"/>
                    <a:pt x="155815" y="59232"/>
                    <a:pt x="154839" y="61836"/>
                  </a:cubicBezTo>
                  <a:cubicBezTo>
                    <a:pt x="152886" y="66392"/>
                    <a:pt x="150282" y="71925"/>
                    <a:pt x="148655" y="72902"/>
                  </a:cubicBezTo>
                  <a:cubicBezTo>
                    <a:pt x="147679" y="73552"/>
                    <a:pt x="146377" y="73552"/>
                    <a:pt x="145400" y="73878"/>
                  </a:cubicBezTo>
                  <a:cubicBezTo>
                    <a:pt x="144099" y="74203"/>
                    <a:pt x="142797" y="74203"/>
                    <a:pt x="142472" y="74854"/>
                  </a:cubicBezTo>
                  <a:cubicBezTo>
                    <a:pt x="142146" y="75505"/>
                    <a:pt x="144099" y="79411"/>
                    <a:pt x="145726" y="82340"/>
                  </a:cubicBezTo>
                  <a:lnTo>
                    <a:pt x="145726" y="82340"/>
                  </a:lnTo>
                  <a:cubicBezTo>
                    <a:pt x="146702" y="84292"/>
                    <a:pt x="147679" y="85920"/>
                    <a:pt x="147679" y="86570"/>
                  </a:cubicBezTo>
                  <a:cubicBezTo>
                    <a:pt x="147679" y="87547"/>
                    <a:pt x="147028" y="90150"/>
                    <a:pt x="146377" y="92754"/>
                  </a:cubicBezTo>
                  <a:lnTo>
                    <a:pt x="146377" y="92754"/>
                  </a:lnTo>
                  <a:cubicBezTo>
                    <a:pt x="145400" y="95358"/>
                    <a:pt x="144424" y="97961"/>
                    <a:pt x="143448" y="99263"/>
                  </a:cubicBezTo>
                  <a:cubicBezTo>
                    <a:pt x="142472" y="100565"/>
                    <a:pt x="136613" y="105772"/>
                    <a:pt x="130755" y="110654"/>
                  </a:cubicBezTo>
                  <a:cubicBezTo>
                    <a:pt x="125548" y="114885"/>
                    <a:pt x="120666" y="119116"/>
                    <a:pt x="120015" y="120092"/>
                  </a:cubicBezTo>
                  <a:cubicBezTo>
                    <a:pt x="119690" y="120418"/>
                    <a:pt x="120341" y="121719"/>
                    <a:pt x="120991" y="122696"/>
                  </a:cubicBezTo>
                  <a:cubicBezTo>
                    <a:pt x="121968" y="124323"/>
                    <a:pt x="122944" y="126276"/>
                    <a:pt x="122293" y="127903"/>
                  </a:cubicBezTo>
                  <a:cubicBezTo>
                    <a:pt x="121642" y="129856"/>
                    <a:pt x="115784" y="131809"/>
                    <a:pt x="109926" y="134087"/>
                  </a:cubicBezTo>
                  <a:cubicBezTo>
                    <a:pt x="104393" y="136039"/>
                    <a:pt x="98210" y="138318"/>
                    <a:pt x="96257" y="139945"/>
                  </a:cubicBezTo>
                  <a:cubicBezTo>
                    <a:pt x="94304" y="141572"/>
                    <a:pt x="95606" y="143850"/>
                    <a:pt x="96908" y="146128"/>
                  </a:cubicBezTo>
                  <a:cubicBezTo>
                    <a:pt x="97884" y="148081"/>
                    <a:pt x="98861" y="150034"/>
                    <a:pt x="98535" y="151661"/>
                  </a:cubicBezTo>
                  <a:cubicBezTo>
                    <a:pt x="98535" y="152312"/>
                    <a:pt x="98210" y="153614"/>
                    <a:pt x="98210" y="154916"/>
                  </a:cubicBezTo>
                  <a:cubicBezTo>
                    <a:pt x="97559" y="160448"/>
                    <a:pt x="96908" y="169887"/>
                    <a:pt x="94304" y="175094"/>
                  </a:cubicBezTo>
                  <a:cubicBezTo>
                    <a:pt x="93654" y="176396"/>
                    <a:pt x="93328" y="177372"/>
                    <a:pt x="93002" y="178348"/>
                  </a:cubicBezTo>
                  <a:lnTo>
                    <a:pt x="93002" y="178348"/>
                  </a:lnTo>
                  <a:cubicBezTo>
                    <a:pt x="91375" y="181928"/>
                    <a:pt x="91375" y="181928"/>
                    <a:pt x="89748" y="183881"/>
                  </a:cubicBezTo>
                  <a:cubicBezTo>
                    <a:pt x="88772" y="184857"/>
                    <a:pt x="86493" y="187461"/>
                    <a:pt x="84215" y="190716"/>
                  </a:cubicBezTo>
                  <a:cubicBezTo>
                    <a:pt x="80961" y="194621"/>
                    <a:pt x="77706" y="199177"/>
                    <a:pt x="76404" y="200805"/>
                  </a:cubicBezTo>
                  <a:cubicBezTo>
                    <a:pt x="75428" y="202432"/>
                    <a:pt x="75754" y="204059"/>
                    <a:pt x="76404" y="206012"/>
                  </a:cubicBezTo>
                  <a:cubicBezTo>
                    <a:pt x="76730" y="206988"/>
                    <a:pt x="77055" y="208290"/>
                    <a:pt x="77055" y="209266"/>
                  </a:cubicBezTo>
                  <a:cubicBezTo>
                    <a:pt x="77055" y="210568"/>
                    <a:pt x="79334" y="212195"/>
                    <a:pt x="81286" y="213823"/>
                  </a:cubicBezTo>
                  <a:cubicBezTo>
                    <a:pt x="82263" y="214474"/>
                    <a:pt x="82913" y="215125"/>
                    <a:pt x="83564" y="215775"/>
                  </a:cubicBezTo>
                  <a:cubicBezTo>
                    <a:pt x="84541" y="216752"/>
                    <a:pt x="84866" y="219681"/>
                    <a:pt x="84541" y="222285"/>
                  </a:cubicBezTo>
                  <a:cubicBezTo>
                    <a:pt x="84215" y="225539"/>
                    <a:pt x="83564" y="229119"/>
                    <a:pt x="82588" y="230421"/>
                  </a:cubicBezTo>
                  <a:lnTo>
                    <a:pt x="82588" y="230421"/>
                  </a:lnTo>
                  <a:cubicBezTo>
                    <a:pt x="81937" y="231723"/>
                    <a:pt x="80310" y="232374"/>
                    <a:pt x="78357" y="232699"/>
                  </a:cubicBezTo>
                  <a:cubicBezTo>
                    <a:pt x="76079" y="233350"/>
                    <a:pt x="73150" y="233350"/>
                    <a:pt x="71197" y="233350"/>
                  </a:cubicBezTo>
                  <a:cubicBezTo>
                    <a:pt x="69895" y="233350"/>
                    <a:pt x="66966" y="233350"/>
                    <a:pt x="64037" y="233024"/>
                  </a:cubicBezTo>
                  <a:cubicBezTo>
                    <a:pt x="60457" y="232699"/>
                    <a:pt x="56877" y="232699"/>
                    <a:pt x="54273" y="232699"/>
                  </a:cubicBezTo>
                  <a:cubicBezTo>
                    <a:pt x="51670" y="232699"/>
                    <a:pt x="49392" y="234001"/>
                    <a:pt x="46463" y="235954"/>
                  </a:cubicBezTo>
                  <a:cubicBezTo>
                    <a:pt x="45161" y="236930"/>
                    <a:pt x="43534" y="237906"/>
                    <a:pt x="41581" y="238557"/>
                  </a:cubicBezTo>
                  <a:cubicBezTo>
                    <a:pt x="38001" y="240510"/>
                    <a:pt x="36373" y="243764"/>
                    <a:pt x="35072" y="246368"/>
                  </a:cubicBezTo>
                  <a:cubicBezTo>
                    <a:pt x="34421" y="247344"/>
                    <a:pt x="34095" y="248321"/>
                    <a:pt x="33445" y="249297"/>
                  </a:cubicBezTo>
                  <a:cubicBezTo>
                    <a:pt x="32794" y="250274"/>
                    <a:pt x="31817" y="251575"/>
                    <a:pt x="31166" y="253528"/>
                  </a:cubicBezTo>
                  <a:cubicBezTo>
                    <a:pt x="29539" y="256783"/>
                    <a:pt x="27261" y="260688"/>
                    <a:pt x="24006" y="264919"/>
                  </a:cubicBezTo>
                  <a:cubicBezTo>
                    <a:pt x="21728" y="268173"/>
                    <a:pt x="24332" y="271428"/>
                    <a:pt x="26610" y="274357"/>
                  </a:cubicBezTo>
                  <a:cubicBezTo>
                    <a:pt x="28237" y="276310"/>
                    <a:pt x="29864" y="277937"/>
                    <a:pt x="29864" y="279890"/>
                  </a:cubicBezTo>
                  <a:cubicBezTo>
                    <a:pt x="30190" y="281842"/>
                    <a:pt x="29864" y="284772"/>
                    <a:pt x="29214" y="287701"/>
                  </a:cubicBezTo>
                  <a:cubicBezTo>
                    <a:pt x="28563" y="290630"/>
                    <a:pt x="27586" y="294210"/>
                    <a:pt x="26284" y="297139"/>
                  </a:cubicBezTo>
                  <a:cubicBezTo>
                    <a:pt x="24983" y="300068"/>
                    <a:pt x="28237" y="302672"/>
                    <a:pt x="30841" y="304950"/>
                  </a:cubicBezTo>
                  <a:cubicBezTo>
                    <a:pt x="32468" y="306251"/>
                    <a:pt x="33770" y="307228"/>
                    <a:pt x="34746" y="308530"/>
                  </a:cubicBezTo>
                  <a:cubicBezTo>
                    <a:pt x="37025" y="311784"/>
                    <a:pt x="33445" y="321548"/>
                    <a:pt x="31166" y="328057"/>
                  </a:cubicBezTo>
                  <a:cubicBezTo>
                    <a:pt x="30190" y="330660"/>
                    <a:pt x="29539" y="332939"/>
                    <a:pt x="29539" y="333590"/>
                  </a:cubicBezTo>
                  <a:cubicBezTo>
                    <a:pt x="29539" y="334566"/>
                    <a:pt x="34095" y="338146"/>
                    <a:pt x="38001" y="341075"/>
                  </a:cubicBezTo>
                  <a:cubicBezTo>
                    <a:pt x="39954" y="342702"/>
                    <a:pt x="41906" y="344004"/>
                    <a:pt x="42557" y="344655"/>
                  </a:cubicBezTo>
                  <a:cubicBezTo>
                    <a:pt x="43208" y="345306"/>
                    <a:pt x="43859" y="345957"/>
                    <a:pt x="44184" y="346282"/>
                  </a:cubicBezTo>
                  <a:cubicBezTo>
                    <a:pt x="45812" y="347909"/>
                    <a:pt x="47439" y="349211"/>
                    <a:pt x="47764" y="351815"/>
                  </a:cubicBezTo>
                  <a:cubicBezTo>
                    <a:pt x="48090" y="353442"/>
                    <a:pt x="47764" y="356371"/>
                    <a:pt x="46788" y="358649"/>
                  </a:cubicBezTo>
                  <a:cubicBezTo>
                    <a:pt x="46137" y="360602"/>
                    <a:pt x="44836" y="362555"/>
                    <a:pt x="43208" y="363531"/>
                  </a:cubicBezTo>
                  <a:cubicBezTo>
                    <a:pt x="41906" y="364508"/>
                    <a:pt x="40279" y="364508"/>
                    <a:pt x="38652" y="364508"/>
                  </a:cubicBezTo>
                  <a:cubicBezTo>
                    <a:pt x="36699" y="364508"/>
                    <a:pt x="34746" y="364508"/>
                    <a:pt x="33119" y="367762"/>
                  </a:cubicBezTo>
                  <a:cubicBezTo>
                    <a:pt x="31492" y="370691"/>
                    <a:pt x="34421" y="375248"/>
                    <a:pt x="37025" y="378828"/>
                  </a:cubicBezTo>
                  <a:cubicBezTo>
                    <a:pt x="39303" y="382082"/>
                    <a:pt x="41255" y="385011"/>
                    <a:pt x="40604" y="387615"/>
                  </a:cubicBezTo>
                  <a:cubicBezTo>
                    <a:pt x="40279" y="388266"/>
                    <a:pt x="39954" y="389567"/>
                    <a:pt x="39628" y="390544"/>
                  </a:cubicBezTo>
                  <a:cubicBezTo>
                    <a:pt x="38001" y="395426"/>
                    <a:pt x="35723" y="402911"/>
                    <a:pt x="32143" y="406166"/>
                  </a:cubicBezTo>
                  <a:cubicBezTo>
                    <a:pt x="29864" y="408118"/>
                    <a:pt x="27586" y="408444"/>
                    <a:pt x="25634" y="409095"/>
                  </a:cubicBezTo>
                  <a:cubicBezTo>
                    <a:pt x="24006" y="409420"/>
                    <a:pt x="22379" y="409746"/>
                    <a:pt x="20427" y="411373"/>
                  </a:cubicBezTo>
                  <a:cubicBezTo>
                    <a:pt x="19125" y="412675"/>
                    <a:pt x="19125" y="413000"/>
                    <a:pt x="19125" y="413000"/>
                  </a:cubicBezTo>
                  <a:cubicBezTo>
                    <a:pt x="19125" y="413000"/>
                    <a:pt x="19450" y="413326"/>
                    <a:pt x="19775" y="413651"/>
                  </a:cubicBezTo>
                  <a:cubicBezTo>
                    <a:pt x="20427" y="414302"/>
                    <a:pt x="21403" y="414953"/>
                    <a:pt x="21403" y="415929"/>
                  </a:cubicBezTo>
                  <a:cubicBezTo>
                    <a:pt x="21728" y="417882"/>
                    <a:pt x="20752" y="418858"/>
                    <a:pt x="18799" y="421136"/>
                  </a:cubicBezTo>
                  <a:cubicBezTo>
                    <a:pt x="18474" y="421462"/>
                    <a:pt x="18148" y="422113"/>
                    <a:pt x="17497" y="422438"/>
                  </a:cubicBezTo>
                  <a:cubicBezTo>
                    <a:pt x="16195" y="423740"/>
                    <a:pt x="17823" y="427646"/>
                    <a:pt x="18799" y="430575"/>
                  </a:cubicBezTo>
                  <a:cubicBezTo>
                    <a:pt x="19125" y="431876"/>
                    <a:pt x="19775" y="432853"/>
                    <a:pt x="19775" y="433829"/>
                  </a:cubicBezTo>
                  <a:cubicBezTo>
                    <a:pt x="19775" y="434480"/>
                    <a:pt x="19775" y="435456"/>
                    <a:pt x="19775" y="436433"/>
                  </a:cubicBezTo>
                  <a:cubicBezTo>
                    <a:pt x="19450" y="438385"/>
                    <a:pt x="19125" y="440989"/>
                    <a:pt x="18474" y="443267"/>
                  </a:cubicBezTo>
                  <a:cubicBezTo>
                    <a:pt x="17823" y="445871"/>
                    <a:pt x="16521" y="447824"/>
                    <a:pt x="15219" y="448149"/>
                  </a:cubicBezTo>
                  <a:lnTo>
                    <a:pt x="15219" y="448149"/>
                  </a:lnTo>
                  <a:cubicBezTo>
                    <a:pt x="14894" y="448149"/>
                    <a:pt x="14894" y="448149"/>
                    <a:pt x="14568" y="448149"/>
                  </a:cubicBezTo>
                  <a:lnTo>
                    <a:pt x="14568" y="448149"/>
                  </a:lnTo>
                  <a:cubicBezTo>
                    <a:pt x="13592" y="448149"/>
                    <a:pt x="12941" y="447824"/>
                    <a:pt x="11964" y="447498"/>
                  </a:cubicBezTo>
                  <a:cubicBezTo>
                    <a:pt x="10988" y="447173"/>
                    <a:pt x="9361" y="446522"/>
                    <a:pt x="6757" y="445871"/>
                  </a:cubicBezTo>
                  <a:cubicBezTo>
                    <a:pt x="7408" y="448475"/>
                    <a:pt x="6107" y="448475"/>
                    <a:pt x="4479" y="448800"/>
                  </a:cubicBezTo>
                  <a:lnTo>
                    <a:pt x="4479" y="448800"/>
                  </a:lnTo>
                  <a:close/>
                  <a:moveTo>
                    <a:pt x="243036" y="393473"/>
                  </a:moveTo>
                  <a:cubicBezTo>
                    <a:pt x="241409" y="397053"/>
                    <a:pt x="239456" y="397053"/>
                    <a:pt x="237829" y="398680"/>
                  </a:cubicBezTo>
                  <a:cubicBezTo>
                    <a:pt x="236202" y="400307"/>
                    <a:pt x="231320" y="404213"/>
                    <a:pt x="235551" y="403887"/>
                  </a:cubicBezTo>
                  <a:cubicBezTo>
                    <a:pt x="239782" y="403562"/>
                    <a:pt x="238480" y="400958"/>
                    <a:pt x="242711" y="403237"/>
                  </a:cubicBezTo>
                  <a:cubicBezTo>
                    <a:pt x="246942" y="405840"/>
                    <a:pt x="247267" y="409746"/>
                    <a:pt x="248569" y="406166"/>
                  </a:cubicBezTo>
                  <a:cubicBezTo>
                    <a:pt x="249871" y="402911"/>
                    <a:pt x="248244" y="400958"/>
                    <a:pt x="249871" y="397704"/>
                  </a:cubicBezTo>
                  <a:cubicBezTo>
                    <a:pt x="251498" y="394775"/>
                    <a:pt x="253776" y="392171"/>
                    <a:pt x="249871" y="391846"/>
                  </a:cubicBezTo>
                  <a:cubicBezTo>
                    <a:pt x="245965" y="391195"/>
                    <a:pt x="246291" y="388591"/>
                    <a:pt x="243036" y="393473"/>
                  </a:cubicBezTo>
                  <a:lnTo>
                    <a:pt x="243036" y="393473"/>
                  </a:lnTo>
                  <a:close/>
                  <a:moveTo>
                    <a:pt x="203006" y="504127"/>
                  </a:moveTo>
                  <a:cubicBezTo>
                    <a:pt x="199100" y="508358"/>
                    <a:pt x="195195" y="507056"/>
                    <a:pt x="195195" y="512589"/>
                  </a:cubicBezTo>
                  <a:cubicBezTo>
                    <a:pt x="195195" y="518121"/>
                    <a:pt x="194869" y="520074"/>
                    <a:pt x="196171" y="523980"/>
                  </a:cubicBezTo>
                  <a:cubicBezTo>
                    <a:pt x="197473" y="527885"/>
                    <a:pt x="196171" y="530489"/>
                    <a:pt x="196497" y="533743"/>
                  </a:cubicBezTo>
                  <a:cubicBezTo>
                    <a:pt x="196822" y="536672"/>
                    <a:pt x="198449" y="537649"/>
                    <a:pt x="201704" y="534069"/>
                  </a:cubicBezTo>
                  <a:cubicBezTo>
                    <a:pt x="204958" y="530489"/>
                    <a:pt x="202029" y="528536"/>
                    <a:pt x="206586" y="526909"/>
                  </a:cubicBezTo>
                  <a:cubicBezTo>
                    <a:pt x="211142" y="524956"/>
                    <a:pt x="213095" y="528211"/>
                    <a:pt x="213420" y="523980"/>
                  </a:cubicBezTo>
                  <a:cubicBezTo>
                    <a:pt x="213745" y="519423"/>
                    <a:pt x="216675" y="520725"/>
                    <a:pt x="217651" y="518121"/>
                  </a:cubicBezTo>
                  <a:cubicBezTo>
                    <a:pt x="218627" y="515518"/>
                    <a:pt x="213095" y="516169"/>
                    <a:pt x="213745" y="511287"/>
                  </a:cubicBezTo>
                  <a:cubicBezTo>
                    <a:pt x="214071" y="506405"/>
                    <a:pt x="211793" y="502825"/>
                    <a:pt x="214722" y="503151"/>
                  </a:cubicBezTo>
                  <a:cubicBezTo>
                    <a:pt x="217651" y="503476"/>
                    <a:pt x="222858" y="506405"/>
                    <a:pt x="223509" y="502825"/>
                  </a:cubicBezTo>
                  <a:cubicBezTo>
                    <a:pt x="224160" y="499245"/>
                    <a:pt x="226113" y="496316"/>
                    <a:pt x="220580" y="495991"/>
                  </a:cubicBezTo>
                  <a:cubicBezTo>
                    <a:pt x="215047" y="495665"/>
                    <a:pt x="215699" y="499571"/>
                    <a:pt x="212118" y="498920"/>
                  </a:cubicBezTo>
                  <a:cubicBezTo>
                    <a:pt x="208864" y="498269"/>
                    <a:pt x="208213" y="496642"/>
                    <a:pt x="207236" y="498920"/>
                  </a:cubicBezTo>
                  <a:cubicBezTo>
                    <a:pt x="205935" y="500873"/>
                    <a:pt x="205935" y="501198"/>
                    <a:pt x="203006" y="504127"/>
                  </a:cubicBezTo>
                  <a:lnTo>
                    <a:pt x="203006" y="504127"/>
                  </a:lnTo>
                  <a:close/>
                  <a:moveTo>
                    <a:pt x="164277" y="523654"/>
                  </a:moveTo>
                  <a:cubicBezTo>
                    <a:pt x="163300" y="528862"/>
                    <a:pt x="160046" y="537323"/>
                    <a:pt x="156466" y="541880"/>
                  </a:cubicBezTo>
                  <a:cubicBezTo>
                    <a:pt x="152561" y="546436"/>
                    <a:pt x="148981" y="548063"/>
                    <a:pt x="148981" y="552945"/>
                  </a:cubicBezTo>
                  <a:cubicBezTo>
                    <a:pt x="148981" y="557827"/>
                    <a:pt x="146051" y="563034"/>
                    <a:pt x="151259" y="563034"/>
                  </a:cubicBezTo>
                  <a:cubicBezTo>
                    <a:pt x="156791" y="563034"/>
                    <a:pt x="155490" y="555223"/>
                    <a:pt x="158418" y="549365"/>
                  </a:cubicBezTo>
                  <a:cubicBezTo>
                    <a:pt x="161348" y="543181"/>
                    <a:pt x="166555" y="536998"/>
                    <a:pt x="167206" y="532116"/>
                  </a:cubicBezTo>
                  <a:cubicBezTo>
                    <a:pt x="167531" y="527234"/>
                    <a:pt x="172088" y="517796"/>
                    <a:pt x="164277" y="523654"/>
                  </a:cubicBezTo>
                  <a:lnTo>
                    <a:pt x="164277" y="52365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4" name="Freeform: Shape 2813">
              <a:extLst>
                <a:ext uri="{FF2B5EF4-FFF2-40B4-BE49-F238E27FC236}">
                  <a16:creationId xmlns:a16="http://schemas.microsoft.com/office/drawing/2014/main" id="{48E4FFF6-9521-4F54-AF34-90D20F45A51E}"/>
                </a:ext>
              </a:extLst>
            </p:cNvPr>
            <p:cNvSpPr/>
            <p:nvPr/>
          </p:nvSpPr>
          <p:spPr>
            <a:xfrm>
              <a:off x="6743251" y="3505448"/>
              <a:ext cx="13994" cy="33649"/>
            </a:xfrm>
            <a:custGeom>
              <a:avLst/>
              <a:gdLst>
                <a:gd name="connsiteX0" fmla="*/ 13344 w 13994"/>
                <a:gd name="connsiteY0" fmla="*/ 28314 h 33649"/>
                <a:gd name="connsiteX1" fmla="*/ 13669 w 13994"/>
                <a:gd name="connsiteY1" fmla="*/ 10415 h 33649"/>
                <a:gd name="connsiteX2" fmla="*/ 13669 w 13994"/>
                <a:gd name="connsiteY2" fmla="*/ 3905 h 33649"/>
                <a:gd name="connsiteX3" fmla="*/ 13669 w 13994"/>
                <a:gd name="connsiteY3" fmla="*/ 3255 h 33649"/>
                <a:gd name="connsiteX4" fmla="*/ 10089 w 13994"/>
                <a:gd name="connsiteY4" fmla="*/ 1302 h 33649"/>
                <a:gd name="connsiteX5" fmla="*/ 7486 w 13994"/>
                <a:gd name="connsiteY5" fmla="*/ 0 h 33649"/>
                <a:gd name="connsiteX6" fmla="*/ 5533 w 13994"/>
                <a:gd name="connsiteY6" fmla="*/ 4556 h 33649"/>
                <a:gd name="connsiteX7" fmla="*/ 2929 w 13994"/>
                <a:gd name="connsiteY7" fmla="*/ 11391 h 33649"/>
                <a:gd name="connsiteX8" fmla="*/ 2929 w 13994"/>
                <a:gd name="connsiteY8" fmla="*/ 11391 h 33649"/>
                <a:gd name="connsiteX9" fmla="*/ 2929 w 13994"/>
                <a:gd name="connsiteY9" fmla="*/ 11391 h 33649"/>
                <a:gd name="connsiteX10" fmla="*/ 2929 w 13994"/>
                <a:gd name="connsiteY10" fmla="*/ 11391 h 33649"/>
                <a:gd name="connsiteX11" fmla="*/ 4882 w 13994"/>
                <a:gd name="connsiteY11" fmla="*/ 14971 h 33649"/>
                <a:gd name="connsiteX12" fmla="*/ 6835 w 13994"/>
                <a:gd name="connsiteY12" fmla="*/ 20829 h 33649"/>
                <a:gd name="connsiteX13" fmla="*/ 2929 w 13994"/>
                <a:gd name="connsiteY13" fmla="*/ 24734 h 33649"/>
                <a:gd name="connsiteX14" fmla="*/ 0 w 13994"/>
                <a:gd name="connsiteY14" fmla="*/ 27338 h 33649"/>
                <a:gd name="connsiteX15" fmla="*/ 0 w 13994"/>
                <a:gd name="connsiteY15" fmla="*/ 27338 h 33649"/>
                <a:gd name="connsiteX16" fmla="*/ 0 w 13994"/>
                <a:gd name="connsiteY16" fmla="*/ 27338 h 33649"/>
                <a:gd name="connsiteX17" fmla="*/ 977 w 13994"/>
                <a:gd name="connsiteY17" fmla="*/ 33522 h 33649"/>
                <a:gd name="connsiteX18" fmla="*/ 13344 w 13994"/>
                <a:gd name="connsiteY18" fmla="*/ 28314 h 33649"/>
                <a:gd name="connsiteX19" fmla="*/ 13344 w 13994"/>
                <a:gd name="connsiteY19" fmla="*/ 28314 h 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94" h="33649">
                  <a:moveTo>
                    <a:pt x="13344" y="28314"/>
                  </a:moveTo>
                  <a:cubicBezTo>
                    <a:pt x="14320" y="23758"/>
                    <a:pt x="13995" y="15947"/>
                    <a:pt x="13669" y="10415"/>
                  </a:cubicBezTo>
                  <a:cubicBezTo>
                    <a:pt x="13669" y="7485"/>
                    <a:pt x="13344" y="5207"/>
                    <a:pt x="13669" y="3905"/>
                  </a:cubicBezTo>
                  <a:lnTo>
                    <a:pt x="13669" y="3255"/>
                  </a:lnTo>
                  <a:cubicBezTo>
                    <a:pt x="12693" y="2604"/>
                    <a:pt x="11391" y="1953"/>
                    <a:pt x="10089" y="1302"/>
                  </a:cubicBezTo>
                  <a:cubicBezTo>
                    <a:pt x="8787" y="651"/>
                    <a:pt x="7811" y="325"/>
                    <a:pt x="7486" y="0"/>
                  </a:cubicBezTo>
                  <a:cubicBezTo>
                    <a:pt x="7486" y="325"/>
                    <a:pt x="6509" y="2278"/>
                    <a:pt x="5533" y="4556"/>
                  </a:cubicBezTo>
                  <a:cubicBezTo>
                    <a:pt x="4231" y="7160"/>
                    <a:pt x="2929" y="10089"/>
                    <a:pt x="2929" y="11391"/>
                  </a:cubicBezTo>
                  <a:lnTo>
                    <a:pt x="2929" y="11391"/>
                  </a:lnTo>
                  <a:lnTo>
                    <a:pt x="2929" y="11391"/>
                  </a:lnTo>
                  <a:lnTo>
                    <a:pt x="2929" y="11391"/>
                  </a:lnTo>
                  <a:cubicBezTo>
                    <a:pt x="2929" y="12367"/>
                    <a:pt x="3906" y="13669"/>
                    <a:pt x="4882" y="14971"/>
                  </a:cubicBezTo>
                  <a:cubicBezTo>
                    <a:pt x="6509" y="16924"/>
                    <a:pt x="7811" y="18876"/>
                    <a:pt x="6835" y="20829"/>
                  </a:cubicBezTo>
                  <a:cubicBezTo>
                    <a:pt x="6184" y="22131"/>
                    <a:pt x="4556" y="23433"/>
                    <a:pt x="2929" y="24734"/>
                  </a:cubicBezTo>
                  <a:cubicBezTo>
                    <a:pt x="1302" y="26036"/>
                    <a:pt x="0" y="27013"/>
                    <a:pt x="0" y="27338"/>
                  </a:cubicBezTo>
                  <a:lnTo>
                    <a:pt x="0" y="27338"/>
                  </a:lnTo>
                  <a:lnTo>
                    <a:pt x="0" y="27338"/>
                  </a:lnTo>
                  <a:cubicBezTo>
                    <a:pt x="0" y="28965"/>
                    <a:pt x="0" y="32220"/>
                    <a:pt x="977" y="33522"/>
                  </a:cubicBezTo>
                  <a:cubicBezTo>
                    <a:pt x="1627" y="34498"/>
                    <a:pt x="11065" y="29616"/>
                    <a:pt x="13344" y="28314"/>
                  </a:cubicBezTo>
                  <a:lnTo>
                    <a:pt x="13344" y="2831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5" name="Freeform: Shape 2814">
              <a:extLst>
                <a:ext uri="{FF2B5EF4-FFF2-40B4-BE49-F238E27FC236}">
                  <a16:creationId xmlns:a16="http://schemas.microsoft.com/office/drawing/2014/main" id="{DB1E7E75-D59E-4798-8CE5-C370452F0297}"/>
                </a:ext>
              </a:extLst>
            </p:cNvPr>
            <p:cNvSpPr/>
            <p:nvPr/>
          </p:nvSpPr>
          <p:spPr>
            <a:xfrm>
              <a:off x="6740973" y="3478761"/>
              <a:ext cx="121068" cy="126275"/>
            </a:xfrm>
            <a:custGeom>
              <a:avLst/>
              <a:gdLst>
                <a:gd name="connsiteX0" fmla="*/ 20829 w 121068"/>
                <a:gd name="connsiteY0" fmla="*/ 18225 h 126275"/>
                <a:gd name="connsiteX1" fmla="*/ 19527 w 121068"/>
                <a:gd name="connsiteY1" fmla="*/ 24734 h 126275"/>
                <a:gd name="connsiteX2" fmla="*/ 19527 w 121068"/>
                <a:gd name="connsiteY2" fmla="*/ 24734 h 126275"/>
                <a:gd name="connsiteX3" fmla="*/ 18551 w 121068"/>
                <a:gd name="connsiteY3" fmla="*/ 30593 h 126275"/>
                <a:gd name="connsiteX4" fmla="*/ 18551 w 121068"/>
                <a:gd name="connsiteY4" fmla="*/ 36776 h 126275"/>
                <a:gd name="connsiteX5" fmla="*/ 17249 w 121068"/>
                <a:gd name="connsiteY5" fmla="*/ 58582 h 126275"/>
                <a:gd name="connsiteX6" fmla="*/ 0 w 121068"/>
                <a:gd name="connsiteY6" fmla="*/ 122696 h 126275"/>
                <a:gd name="connsiteX7" fmla="*/ 2278 w 121068"/>
                <a:gd name="connsiteY7" fmla="*/ 122045 h 126275"/>
                <a:gd name="connsiteX8" fmla="*/ 7160 w 121068"/>
                <a:gd name="connsiteY8" fmla="*/ 121394 h 126275"/>
                <a:gd name="connsiteX9" fmla="*/ 12042 w 121068"/>
                <a:gd name="connsiteY9" fmla="*/ 122370 h 126275"/>
                <a:gd name="connsiteX10" fmla="*/ 32220 w 121068"/>
                <a:gd name="connsiteY10" fmla="*/ 126276 h 126275"/>
                <a:gd name="connsiteX11" fmla="*/ 45889 w 121068"/>
                <a:gd name="connsiteY11" fmla="*/ 110329 h 126275"/>
                <a:gd name="connsiteX12" fmla="*/ 50120 w 121068"/>
                <a:gd name="connsiteY12" fmla="*/ 105121 h 126275"/>
                <a:gd name="connsiteX13" fmla="*/ 50120 w 121068"/>
                <a:gd name="connsiteY13" fmla="*/ 105121 h 126275"/>
                <a:gd name="connsiteX14" fmla="*/ 63789 w 121068"/>
                <a:gd name="connsiteY14" fmla="*/ 101541 h 126275"/>
                <a:gd name="connsiteX15" fmla="*/ 71274 w 121068"/>
                <a:gd name="connsiteY15" fmla="*/ 100240 h 126275"/>
                <a:gd name="connsiteX16" fmla="*/ 71274 w 121068"/>
                <a:gd name="connsiteY16" fmla="*/ 100240 h 126275"/>
                <a:gd name="connsiteX17" fmla="*/ 79411 w 121068"/>
                <a:gd name="connsiteY17" fmla="*/ 91127 h 126275"/>
                <a:gd name="connsiteX18" fmla="*/ 83316 w 121068"/>
                <a:gd name="connsiteY18" fmla="*/ 86570 h 126275"/>
                <a:gd name="connsiteX19" fmla="*/ 68671 w 121068"/>
                <a:gd name="connsiteY19" fmla="*/ 69972 h 126275"/>
                <a:gd name="connsiteX20" fmla="*/ 57931 w 121068"/>
                <a:gd name="connsiteY20" fmla="*/ 56954 h 126275"/>
                <a:gd name="connsiteX21" fmla="*/ 92103 w 121068"/>
                <a:gd name="connsiteY21" fmla="*/ 42960 h 126275"/>
                <a:gd name="connsiteX22" fmla="*/ 121068 w 121068"/>
                <a:gd name="connsiteY22" fmla="*/ 32545 h 126275"/>
                <a:gd name="connsiteX23" fmla="*/ 119116 w 121068"/>
                <a:gd name="connsiteY23" fmla="*/ 31894 h 126275"/>
                <a:gd name="connsiteX24" fmla="*/ 117814 w 121068"/>
                <a:gd name="connsiteY24" fmla="*/ 31569 h 126275"/>
                <a:gd name="connsiteX25" fmla="*/ 114559 w 121068"/>
                <a:gd name="connsiteY25" fmla="*/ 30267 h 126275"/>
                <a:gd name="connsiteX26" fmla="*/ 107400 w 121068"/>
                <a:gd name="connsiteY26" fmla="*/ 2604 h 126275"/>
                <a:gd name="connsiteX27" fmla="*/ 107074 w 121068"/>
                <a:gd name="connsiteY27" fmla="*/ 0 h 126275"/>
                <a:gd name="connsiteX28" fmla="*/ 106749 w 121068"/>
                <a:gd name="connsiteY28" fmla="*/ 325 h 126275"/>
                <a:gd name="connsiteX29" fmla="*/ 51422 w 121068"/>
                <a:gd name="connsiteY29" fmla="*/ 31243 h 126275"/>
                <a:gd name="connsiteX30" fmla="*/ 33522 w 121068"/>
                <a:gd name="connsiteY30" fmla="*/ 26362 h 126275"/>
                <a:gd name="connsiteX31" fmla="*/ 32545 w 121068"/>
                <a:gd name="connsiteY31" fmla="*/ 26036 h 126275"/>
                <a:gd name="connsiteX32" fmla="*/ 23758 w 121068"/>
                <a:gd name="connsiteY32" fmla="*/ 19853 h 126275"/>
                <a:gd name="connsiteX33" fmla="*/ 20829 w 121068"/>
                <a:gd name="connsiteY33" fmla="*/ 18225 h 126275"/>
                <a:gd name="connsiteX34" fmla="*/ 20829 w 121068"/>
                <a:gd name="connsiteY34" fmla="*/ 18225 h 12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068" h="126275">
                  <a:moveTo>
                    <a:pt x="20829" y="18225"/>
                  </a:moveTo>
                  <a:cubicBezTo>
                    <a:pt x="20504" y="19853"/>
                    <a:pt x="19853" y="22456"/>
                    <a:pt x="19527" y="24734"/>
                  </a:cubicBezTo>
                  <a:lnTo>
                    <a:pt x="19527" y="24734"/>
                  </a:lnTo>
                  <a:cubicBezTo>
                    <a:pt x="19202" y="26687"/>
                    <a:pt x="18876" y="28965"/>
                    <a:pt x="18551" y="30593"/>
                  </a:cubicBezTo>
                  <a:cubicBezTo>
                    <a:pt x="18551" y="31569"/>
                    <a:pt x="18551" y="34173"/>
                    <a:pt x="18551" y="36776"/>
                  </a:cubicBezTo>
                  <a:cubicBezTo>
                    <a:pt x="18876" y="43936"/>
                    <a:pt x="19202" y="54025"/>
                    <a:pt x="17249" y="58582"/>
                  </a:cubicBezTo>
                  <a:cubicBezTo>
                    <a:pt x="15296" y="63138"/>
                    <a:pt x="3905" y="106749"/>
                    <a:pt x="0" y="122696"/>
                  </a:cubicBezTo>
                  <a:cubicBezTo>
                    <a:pt x="651" y="122370"/>
                    <a:pt x="1627" y="122370"/>
                    <a:pt x="2278" y="122045"/>
                  </a:cubicBezTo>
                  <a:cubicBezTo>
                    <a:pt x="4231" y="121720"/>
                    <a:pt x="6509" y="121394"/>
                    <a:pt x="7160" y="121394"/>
                  </a:cubicBezTo>
                  <a:cubicBezTo>
                    <a:pt x="7486" y="121394"/>
                    <a:pt x="9438" y="121720"/>
                    <a:pt x="12042" y="122370"/>
                  </a:cubicBezTo>
                  <a:cubicBezTo>
                    <a:pt x="18876" y="123672"/>
                    <a:pt x="31243" y="126276"/>
                    <a:pt x="32220" y="126276"/>
                  </a:cubicBezTo>
                  <a:cubicBezTo>
                    <a:pt x="32871" y="126276"/>
                    <a:pt x="41007" y="116512"/>
                    <a:pt x="45889" y="110329"/>
                  </a:cubicBezTo>
                  <a:cubicBezTo>
                    <a:pt x="47841" y="107725"/>
                    <a:pt x="49469" y="105772"/>
                    <a:pt x="50120" y="105121"/>
                  </a:cubicBezTo>
                  <a:lnTo>
                    <a:pt x="50120" y="105121"/>
                  </a:lnTo>
                  <a:cubicBezTo>
                    <a:pt x="51422" y="103820"/>
                    <a:pt x="57931" y="102843"/>
                    <a:pt x="63789" y="101541"/>
                  </a:cubicBezTo>
                  <a:cubicBezTo>
                    <a:pt x="67694" y="100891"/>
                    <a:pt x="71274" y="100240"/>
                    <a:pt x="71274" y="100240"/>
                  </a:cubicBezTo>
                  <a:lnTo>
                    <a:pt x="71274" y="100240"/>
                  </a:lnTo>
                  <a:cubicBezTo>
                    <a:pt x="71925" y="99589"/>
                    <a:pt x="76156" y="95032"/>
                    <a:pt x="79411" y="91127"/>
                  </a:cubicBezTo>
                  <a:cubicBezTo>
                    <a:pt x="81363" y="88849"/>
                    <a:pt x="82991" y="87221"/>
                    <a:pt x="83316" y="86570"/>
                  </a:cubicBezTo>
                  <a:cubicBezTo>
                    <a:pt x="83316" y="86245"/>
                    <a:pt x="75505" y="77458"/>
                    <a:pt x="68671" y="69972"/>
                  </a:cubicBezTo>
                  <a:cubicBezTo>
                    <a:pt x="63138" y="63789"/>
                    <a:pt x="57931" y="58256"/>
                    <a:pt x="57931" y="56954"/>
                  </a:cubicBezTo>
                  <a:cubicBezTo>
                    <a:pt x="57605" y="55002"/>
                    <a:pt x="75180" y="48818"/>
                    <a:pt x="92103" y="42960"/>
                  </a:cubicBezTo>
                  <a:cubicBezTo>
                    <a:pt x="106749" y="37752"/>
                    <a:pt x="121068" y="32871"/>
                    <a:pt x="121068" y="32545"/>
                  </a:cubicBezTo>
                  <a:cubicBezTo>
                    <a:pt x="121068" y="32545"/>
                    <a:pt x="120092" y="32220"/>
                    <a:pt x="119116" y="31894"/>
                  </a:cubicBezTo>
                  <a:cubicBezTo>
                    <a:pt x="118790" y="31894"/>
                    <a:pt x="118465" y="31569"/>
                    <a:pt x="117814" y="31569"/>
                  </a:cubicBezTo>
                  <a:cubicBezTo>
                    <a:pt x="116512" y="31243"/>
                    <a:pt x="115211" y="30593"/>
                    <a:pt x="114559" y="30267"/>
                  </a:cubicBezTo>
                  <a:cubicBezTo>
                    <a:pt x="112281" y="28965"/>
                    <a:pt x="109027" y="11065"/>
                    <a:pt x="107400" y="2604"/>
                  </a:cubicBezTo>
                  <a:lnTo>
                    <a:pt x="107074" y="0"/>
                  </a:lnTo>
                  <a:lnTo>
                    <a:pt x="106749" y="325"/>
                  </a:lnTo>
                  <a:cubicBezTo>
                    <a:pt x="86570" y="12042"/>
                    <a:pt x="54676" y="30918"/>
                    <a:pt x="51422" y="31243"/>
                  </a:cubicBezTo>
                  <a:cubicBezTo>
                    <a:pt x="47191" y="31894"/>
                    <a:pt x="38078" y="28314"/>
                    <a:pt x="33522" y="26362"/>
                  </a:cubicBezTo>
                  <a:lnTo>
                    <a:pt x="32545" y="26036"/>
                  </a:lnTo>
                  <a:cubicBezTo>
                    <a:pt x="29942" y="25060"/>
                    <a:pt x="26362" y="22131"/>
                    <a:pt x="23758" y="19853"/>
                  </a:cubicBezTo>
                  <a:cubicBezTo>
                    <a:pt x="22456" y="19527"/>
                    <a:pt x="21480" y="18876"/>
                    <a:pt x="20829" y="18225"/>
                  </a:cubicBezTo>
                  <a:lnTo>
                    <a:pt x="20829" y="1822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6" name="Freeform: Shape 2815">
              <a:extLst>
                <a:ext uri="{FF2B5EF4-FFF2-40B4-BE49-F238E27FC236}">
                  <a16:creationId xmlns:a16="http://schemas.microsoft.com/office/drawing/2014/main" id="{C62F5ED8-E00D-4EEB-B9C2-DC6646A38C3B}"/>
                </a:ext>
              </a:extLst>
            </p:cNvPr>
            <p:cNvSpPr/>
            <p:nvPr/>
          </p:nvSpPr>
          <p:spPr>
            <a:xfrm>
              <a:off x="6983110" y="3222629"/>
              <a:ext cx="83460" cy="76859"/>
            </a:xfrm>
            <a:custGeom>
              <a:avLst/>
              <a:gdLst>
                <a:gd name="connsiteX0" fmla="*/ 0 w 83460"/>
                <a:gd name="connsiteY0" fmla="*/ 5207 h 76859"/>
                <a:gd name="connsiteX1" fmla="*/ 3905 w 83460"/>
                <a:gd name="connsiteY1" fmla="*/ 10740 h 76859"/>
                <a:gd name="connsiteX2" fmla="*/ 4231 w 83460"/>
                <a:gd name="connsiteY2" fmla="*/ 17249 h 76859"/>
                <a:gd name="connsiteX3" fmla="*/ 4231 w 83460"/>
                <a:gd name="connsiteY3" fmla="*/ 21805 h 76859"/>
                <a:gd name="connsiteX4" fmla="*/ 2603 w 83460"/>
                <a:gd name="connsiteY4" fmla="*/ 24084 h 76859"/>
                <a:gd name="connsiteX5" fmla="*/ 2603 w 83460"/>
                <a:gd name="connsiteY5" fmla="*/ 24084 h 76859"/>
                <a:gd name="connsiteX6" fmla="*/ 1627 w 83460"/>
                <a:gd name="connsiteY6" fmla="*/ 25385 h 76859"/>
                <a:gd name="connsiteX7" fmla="*/ 2603 w 83460"/>
                <a:gd name="connsiteY7" fmla="*/ 28640 h 76859"/>
                <a:gd name="connsiteX8" fmla="*/ 3580 w 83460"/>
                <a:gd name="connsiteY8" fmla="*/ 32545 h 76859"/>
                <a:gd name="connsiteX9" fmla="*/ 2603 w 83460"/>
                <a:gd name="connsiteY9" fmla="*/ 34824 h 76859"/>
                <a:gd name="connsiteX10" fmla="*/ 1953 w 83460"/>
                <a:gd name="connsiteY10" fmla="*/ 35800 h 76859"/>
                <a:gd name="connsiteX11" fmla="*/ 9438 w 83460"/>
                <a:gd name="connsiteY11" fmla="*/ 38403 h 76859"/>
                <a:gd name="connsiteX12" fmla="*/ 10414 w 83460"/>
                <a:gd name="connsiteY12" fmla="*/ 38729 h 76859"/>
                <a:gd name="connsiteX13" fmla="*/ 10414 w 83460"/>
                <a:gd name="connsiteY13" fmla="*/ 38729 h 76859"/>
                <a:gd name="connsiteX14" fmla="*/ 17575 w 83460"/>
                <a:gd name="connsiteY14" fmla="*/ 38403 h 76859"/>
                <a:gd name="connsiteX15" fmla="*/ 22782 w 83460"/>
                <a:gd name="connsiteY15" fmla="*/ 38078 h 76859"/>
                <a:gd name="connsiteX16" fmla="*/ 29291 w 83460"/>
                <a:gd name="connsiteY16" fmla="*/ 44262 h 76859"/>
                <a:gd name="connsiteX17" fmla="*/ 32871 w 83460"/>
                <a:gd name="connsiteY17" fmla="*/ 48493 h 76859"/>
                <a:gd name="connsiteX18" fmla="*/ 35149 w 83460"/>
                <a:gd name="connsiteY18" fmla="*/ 47842 h 76859"/>
                <a:gd name="connsiteX19" fmla="*/ 40682 w 83460"/>
                <a:gd name="connsiteY19" fmla="*/ 46865 h 76859"/>
                <a:gd name="connsiteX20" fmla="*/ 44912 w 83460"/>
                <a:gd name="connsiteY20" fmla="*/ 49794 h 76859"/>
                <a:gd name="connsiteX21" fmla="*/ 52073 w 83460"/>
                <a:gd name="connsiteY21" fmla="*/ 55002 h 76859"/>
                <a:gd name="connsiteX22" fmla="*/ 54676 w 83460"/>
                <a:gd name="connsiteY22" fmla="*/ 53700 h 76859"/>
                <a:gd name="connsiteX23" fmla="*/ 59883 w 83460"/>
                <a:gd name="connsiteY23" fmla="*/ 53374 h 76859"/>
                <a:gd name="connsiteX24" fmla="*/ 62487 w 83460"/>
                <a:gd name="connsiteY24" fmla="*/ 57931 h 76859"/>
                <a:gd name="connsiteX25" fmla="*/ 63463 w 83460"/>
                <a:gd name="connsiteY25" fmla="*/ 60534 h 76859"/>
                <a:gd name="connsiteX26" fmla="*/ 63463 w 83460"/>
                <a:gd name="connsiteY26" fmla="*/ 60534 h 76859"/>
                <a:gd name="connsiteX27" fmla="*/ 66067 w 83460"/>
                <a:gd name="connsiteY27" fmla="*/ 62487 h 76859"/>
                <a:gd name="connsiteX28" fmla="*/ 69972 w 83460"/>
                <a:gd name="connsiteY28" fmla="*/ 66718 h 76859"/>
                <a:gd name="connsiteX29" fmla="*/ 72576 w 83460"/>
                <a:gd name="connsiteY29" fmla="*/ 76807 h 76859"/>
                <a:gd name="connsiteX30" fmla="*/ 73227 w 83460"/>
                <a:gd name="connsiteY30" fmla="*/ 76807 h 76859"/>
                <a:gd name="connsiteX31" fmla="*/ 82665 w 83460"/>
                <a:gd name="connsiteY31" fmla="*/ 76156 h 76859"/>
                <a:gd name="connsiteX32" fmla="*/ 83316 w 83460"/>
                <a:gd name="connsiteY32" fmla="*/ 75505 h 76859"/>
                <a:gd name="connsiteX33" fmla="*/ 83316 w 83460"/>
                <a:gd name="connsiteY33" fmla="*/ 73553 h 76859"/>
                <a:gd name="connsiteX34" fmla="*/ 83316 w 83460"/>
                <a:gd name="connsiteY34" fmla="*/ 66393 h 76859"/>
                <a:gd name="connsiteX35" fmla="*/ 82014 w 83460"/>
                <a:gd name="connsiteY35" fmla="*/ 65091 h 76859"/>
                <a:gd name="connsiteX36" fmla="*/ 79411 w 83460"/>
                <a:gd name="connsiteY36" fmla="*/ 61511 h 76859"/>
                <a:gd name="connsiteX37" fmla="*/ 79411 w 83460"/>
                <a:gd name="connsiteY37" fmla="*/ 57931 h 76859"/>
                <a:gd name="connsiteX38" fmla="*/ 79411 w 83460"/>
                <a:gd name="connsiteY38" fmla="*/ 57931 h 76859"/>
                <a:gd name="connsiteX39" fmla="*/ 79411 w 83460"/>
                <a:gd name="connsiteY39" fmla="*/ 55653 h 76859"/>
                <a:gd name="connsiteX40" fmla="*/ 69972 w 83460"/>
                <a:gd name="connsiteY40" fmla="*/ 49794 h 76859"/>
                <a:gd name="connsiteX41" fmla="*/ 58907 w 83460"/>
                <a:gd name="connsiteY41" fmla="*/ 41658 h 76859"/>
                <a:gd name="connsiteX42" fmla="*/ 58907 w 83460"/>
                <a:gd name="connsiteY42" fmla="*/ 41658 h 76859"/>
                <a:gd name="connsiteX43" fmla="*/ 62487 w 83460"/>
                <a:gd name="connsiteY43" fmla="*/ 39054 h 76859"/>
                <a:gd name="connsiteX44" fmla="*/ 66067 w 83460"/>
                <a:gd name="connsiteY44" fmla="*/ 36451 h 76859"/>
                <a:gd name="connsiteX45" fmla="*/ 66393 w 83460"/>
                <a:gd name="connsiteY45" fmla="*/ 33847 h 76859"/>
                <a:gd name="connsiteX46" fmla="*/ 65091 w 83460"/>
                <a:gd name="connsiteY46" fmla="*/ 31569 h 76859"/>
                <a:gd name="connsiteX47" fmla="*/ 60860 w 83460"/>
                <a:gd name="connsiteY47" fmla="*/ 28965 h 76859"/>
                <a:gd name="connsiteX48" fmla="*/ 51421 w 83460"/>
                <a:gd name="connsiteY48" fmla="*/ 21480 h 76859"/>
                <a:gd name="connsiteX49" fmla="*/ 55002 w 83460"/>
                <a:gd name="connsiteY49" fmla="*/ 17249 h 76859"/>
                <a:gd name="connsiteX50" fmla="*/ 55978 w 83460"/>
                <a:gd name="connsiteY50" fmla="*/ 16924 h 76859"/>
                <a:gd name="connsiteX51" fmla="*/ 55978 w 83460"/>
                <a:gd name="connsiteY51" fmla="*/ 16924 h 76859"/>
                <a:gd name="connsiteX52" fmla="*/ 55978 w 83460"/>
                <a:gd name="connsiteY52" fmla="*/ 15296 h 76859"/>
                <a:gd name="connsiteX53" fmla="*/ 55978 w 83460"/>
                <a:gd name="connsiteY53" fmla="*/ 15296 h 76859"/>
                <a:gd name="connsiteX54" fmla="*/ 55002 w 83460"/>
                <a:gd name="connsiteY54" fmla="*/ 13344 h 76859"/>
                <a:gd name="connsiteX55" fmla="*/ 52073 w 83460"/>
                <a:gd name="connsiteY55" fmla="*/ 9764 h 76859"/>
                <a:gd name="connsiteX56" fmla="*/ 50120 w 83460"/>
                <a:gd name="connsiteY56" fmla="*/ 7811 h 76859"/>
                <a:gd name="connsiteX57" fmla="*/ 49469 w 83460"/>
                <a:gd name="connsiteY57" fmla="*/ 8136 h 76859"/>
                <a:gd name="connsiteX58" fmla="*/ 44912 w 83460"/>
                <a:gd name="connsiteY58" fmla="*/ 7485 h 76859"/>
                <a:gd name="connsiteX59" fmla="*/ 38729 w 83460"/>
                <a:gd name="connsiteY59" fmla="*/ 0 h 76859"/>
                <a:gd name="connsiteX60" fmla="*/ 27989 w 83460"/>
                <a:gd name="connsiteY60" fmla="*/ 651 h 76859"/>
                <a:gd name="connsiteX61" fmla="*/ 18876 w 83460"/>
                <a:gd name="connsiteY61" fmla="*/ 976 h 76859"/>
                <a:gd name="connsiteX62" fmla="*/ 3580 w 83460"/>
                <a:gd name="connsiteY62" fmla="*/ 3580 h 76859"/>
                <a:gd name="connsiteX63" fmla="*/ 0 w 83460"/>
                <a:gd name="connsiteY63" fmla="*/ 5207 h 76859"/>
                <a:gd name="connsiteX64" fmla="*/ 0 w 83460"/>
                <a:gd name="connsiteY64" fmla="*/ 5207 h 7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460" h="76859">
                  <a:moveTo>
                    <a:pt x="0" y="5207"/>
                  </a:moveTo>
                  <a:cubicBezTo>
                    <a:pt x="1953" y="7160"/>
                    <a:pt x="3580" y="9438"/>
                    <a:pt x="3905" y="10740"/>
                  </a:cubicBezTo>
                  <a:cubicBezTo>
                    <a:pt x="3905" y="11716"/>
                    <a:pt x="4231" y="14645"/>
                    <a:pt x="4231" y="17249"/>
                  </a:cubicBezTo>
                  <a:cubicBezTo>
                    <a:pt x="4231" y="19202"/>
                    <a:pt x="4231" y="21154"/>
                    <a:pt x="4231" y="21805"/>
                  </a:cubicBezTo>
                  <a:cubicBezTo>
                    <a:pt x="4231" y="23107"/>
                    <a:pt x="3255" y="23433"/>
                    <a:pt x="2603" y="24084"/>
                  </a:cubicBezTo>
                  <a:lnTo>
                    <a:pt x="2603" y="24084"/>
                  </a:lnTo>
                  <a:cubicBezTo>
                    <a:pt x="2278" y="24409"/>
                    <a:pt x="1627" y="24735"/>
                    <a:pt x="1627" y="25385"/>
                  </a:cubicBezTo>
                  <a:cubicBezTo>
                    <a:pt x="1627" y="26036"/>
                    <a:pt x="2278" y="27338"/>
                    <a:pt x="2603" y="28640"/>
                  </a:cubicBezTo>
                  <a:cubicBezTo>
                    <a:pt x="3255" y="30267"/>
                    <a:pt x="3905" y="31569"/>
                    <a:pt x="3580" y="32545"/>
                  </a:cubicBezTo>
                  <a:cubicBezTo>
                    <a:pt x="3580" y="33522"/>
                    <a:pt x="2929" y="34173"/>
                    <a:pt x="2603" y="34824"/>
                  </a:cubicBezTo>
                  <a:cubicBezTo>
                    <a:pt x="2278" y="35474"/>
                    <a:pt x="1627" y="35800"/>
                    <a:pt x="1953" y="35800"/>
                  </a:cubicBezTo>
                  <a:cubicBezTo>
                    <a:pt x="2603" y="36451"/>
                    <a:pt x="6834" y="37753"/>
                    <a:pt x="9438" y="38403"/>
                  </a:cubicBezTo>
                  <a:lnTo>
                    <a:pt x="10414" y="38729"/>
                  </a:lnTo>
                  <a:lnTo>
                    <a:pt x="10414" y="38729"/>
                  </a:lnTo>
                  <a:cubicBezTo>
                    <a:pt x="11716" y="39054"/>
                    <a:pt x="14645" y="38729"/>
                    <a:pt x="17575" y="38403"/>
                  </a:cubicBezTo>
                  <a:cubicBezTo>
                    <a:pt x="19853" y="38078"/>
                    <a:pt x="21805" y="38078"/>
                    <a:pt x="22782" y="38078"/>
                  </a:cubicBezTo>
                  <a:cubicBezTo>
                    <a:pt x="24409" y="38403"/>
                    <a:pt x="26687" y="41333"/>
                    <a:pt x="29291" y="44262"/>
                  </a:cubicBezTo>
                  <a:cubicBezTo>
                    <a:pt x="30593" y="45889"/>
                    <a:pt x="31894" y="47516"/>
                    <a:pt x="32871" y="48493"/>
                  </a:cubicBezTo>
                  <a:cubicBezTo>
                    <a:pt x="33521" y="48167"/>
                    <a:pt x="34173" y="47842"/>
                    <a:pt x="35149" y="47842"/>
                  </a:cubicBezTo>
                  <a:cubicBezTo>
                    <a:pt x="37427" y="47191"/>
                    <a:pt x="39705" y="46865"/>
                    <a:pt x="40682" y="46865"/>
                  </a:cubicBezTo>
                  <a:cubicBezTo>
                    <a:pt x="41658" y="46865"/>
                    <a:pt x="43285" y="48167"/>
                    <a:pt x="44912" y="49794"/>
                  </a:cubicBezTo>
                  <a:cubicBezTo>
                    <a:pt x="47516" y="52073"/>
                    <a:pt x="50771" y="55002"/>
                    <a:pt x="52073" y="55002"/>
                  </a:cubicBezTo>
                  <a:cubicBezTo>
                    <a:pt x="53049" y="54676"/>
                    <a:pt x="54025" y="54351"/>
                    <a:pt x="54676" y="53700"/>
                  </a:cubicBezTo>
                  <a:cubicBezTo>
                    <a:pt x="56303" y="52723"/>
                    <a:pt x="57930" y="51747"/>
                    <a:pt x="59883" y="53374"/>
                  </a:cubicBezTo>
                  <a:cubicBezTo>
                    <a:pt x="61511" y="54676"/>
                    <a:pt x="62161" y="56303"/>
                    <a:pt x="62487" y="57931"/>
                  </a:cubicBezTo>
                  <a:cubicBezTo>
                    <a:pt x="62812" y="58907"/>
                    <a:pt x="63138" y="59883"/>
                    <a:pt x="63463" y="60534"/>
                  </a:cubicBezTo>
                  <a:lnTo>
                    <a:pt x="63463" y="60534"/>
                  </a:lnTo>
                  <a:cubicBezTo>
                    <a:pt x="64114" y="61185"/>
                    <a:pt x="65091" y="61836"/>
                    <a:pt x="66067" y="62487"/>
                  </a:cubicBezTo>
                  <a:cubicBezTo>
                    <a:pt x="67694" y="63463"/>
                    <a:pt x="69321" y="64440"/>
                    <a:pt x="69972" y="66718"/>
                  </a:cubicBezTo>
                  <a:cubicBezTo>
                    <a:pt x="70623" y="68996"/>
                    <a:pt x="71925" y="74529"/>
                    <a:pt x="72576" y="76807"/>
                  </a:cubicBezTo>
                  <a:lnTo>
                    <a:pt x="73227" y="76807"/>
                  </a:lnTo>
                  <a:cubicBezTo>
                    <a:pt x="76156" y="76807"/>
                    <a:pt x="81689" y="77132"/>
                    <a:pt x="82665" y="76156"/>
                  </a:cubicBezTo>
                  <a:cubicBezTo>
                    <a:pt x="82665" y="76156"/>
                    <a:pt x="82991" y="75831"/>
                    <a:pt x="83316" y="75505"/>
                  </a:cubicBezTo>
                  <a:lnTo>
                    <a:pt x="83316" y="73553"/>
                  </a:lnTo>
                  <a:cubicBezTo>
                    <a:pt x="83316" y="70623"/>
                    <a:pt x="83641" y="67043"/>
                    <a:pt x="83316" y="66393"/>
                  </a:cubicBezTo>
                  <a:cubicBezTo>
                    <a:pt x="83316" y="66067"/>
                    <a:pt x="82665" y="65742"/>
                    <a:pt x="82014" y="65091"/>
                  </a:cubicBezTo>
                  <a:cubicBezTo>
                    <a:pt x="81038" y="64114"/>
                    <a:pt x="79736" y="62812"/>
                    <a:pt x="79411" y="61511"/>
                  </a:cubicBezTo>
                  <a:cubicBezTo>
                    <a:pt x="79085" y="60209"/>
                    <a:pt x="79085" y="58907"/>
                    <a:pt x="79411" y="57931"/>
                  </a:cubicBezTo>
                  <a:lnTo>
                    <a:pt x="79411" y="57931"/>
                  </a:lnTo>
                  <a:cubicBezTo>
                    <a:pt x="79411" y="56954"/>
                    <a:pt x="79736" y="56303"/>
                    <a:pt x="79411" y="55653"/>
                  </a:cubicBezTo>
                  <a:cubicBezTo>
                    <a:pt x="79085" y="55002"/>
                    <a:pt x="74529" y="52398"/>
                    <a:pt x="69972" y="49794"/>
                  </a:cubicBezTo>
                  <a:cubicBezTo>
                    <a:pt x="64440" y="46540"/>
                    <a:pt x="58582" y="43285"/>
                    <a:pt x="58907" y="41658"/>
                  </a:cubicBezTo>
                  <a:lnTo>
                    <a:pt x="58907" y="41658"/>
                  </a:lnTo>
                  <a:cubicBezTo>
                    <a:pt x="59232" y="40356"/>
                    <a:pt x="60534" y="39705"/>
                    <a:pt x="62487" y="39054"/>
                  </a:cubicBezTo>
                  <a:cubicBezTo>
                    <a:pt x="64114" y="38403"/>
                    <a:pt x="65741" y="37427"/>
                    <a:pt x="66067" y="36451"/>
                  </a:cubicBezTo>
                  <a:cubicBezTo>
                    <a:pt x="66393" y="35474"/>
                    <a:pt x="66393" y="34498"/>
                    <a:pt x="66393" y="33847"/>
                  </a:cubicBezTo>
                  <a:cubicBezTo>
                    <a:pt x="66393" y="33196"/>
                    <a:pt x="66067" y="32545"/>
                    <a:pt x="65091" y="31569"/>
                  </a:cubicBezTo>
                  <a:cubicBezTo>
                    <a:pt x="64440" y="30918"/>
                    <a:pt x="62812" y="29942"/>
                    <a:pt x="60860" y="28965"/>
                  </a:cubicBezTo>
                  <a:cubicBezTo>
                    <a:pt x="56954" y="27013"/>
                    <a:pt x="52073" y="24409"/>
                    <a:pt x="51421" y="21480"/>
                  </a:cubicBezTo>
                  <a:cubicBezTo>
                    <a:pt x="50771" y="18226"/>
                    <a:pt x="53049" y="17900"/>
                    <a:pt x="55002" y="17249"/>
                  </a:cubicBezTo>
                  <a:lnTo>
                    <a:pt x="55978" y="16924"/>
                  </a:lnTo>
                  <a:lnTo>
                    <a:pt x="55978" y="16924"/>
                  </a:lnTo>
                  <a:cubicBezTo>
                    <a:pt x="56303" y="16273"/>
                    <a:pt x="56303" y="15947"/>
                    <a:pt x="55978" y="15296"/>
                  </a:cubicBezTo>
                  <a:lnTo>
                    <a:pt x="55978" y="15296"/>
                  </a:lnTo>
                  <a:cubicBezTo>
                    <a:pt x="55652" y="14645"/>
                    <a:pt x="55327" y="13994"/>
                    <a:pt x="55002" y="13344"/>
                  </a:cubicBezTo>
                  <a:cubicBezTo>
                    <a:pt x="54351" y="12693"/>
                    <a:pt x="53374" y="11065"/>
                    <a:pt x="52073" y="9764"/>
                  </a:cubicBezTo>
                  <a:cubicBezTo>
                    <a:pt x="51096" y="8787"/>
                    <a:pt x="50120" y="7811"/>
                    <a:pt x="50120" y="7811"/>
                  </a:cubicBezTo>
                  <a:cubicBezTo>
                    <a:pt x="50120" y="7811"/>
                    <a:pt x="49794" y="7811"/>
                    <a:pt x="49469" y="8136"/>
                  </a:cubicBezTo>
                  <a:cubicBezTo>
                    <a:pt x="48167" y="8462"/>
                    <a:pt x="46214" y="8787"/>
                    <a:pt x="44912" y="7485"/>
                  </a:cubicBezTo>
                  <a:cubicBezTo>
                    <a:pt x="43936" y="6509"/>
                    <a:pt x="40031" y="1953"/>
                    <a:pt x="38729" y="0"/>
                  </a:cubicBezTo>
                  <a:cubicBezTo>
                    <a:pt x="36451" y="651"/>
                    <a:pt x="32220" y="651"/>
                    <a:pt x="27989" y="651"/>
                  </a:cubicBezTo>
                  <a:cubicBezTo>
                    <a:pt x="24409" y="651"/>
                    <a:pt x="20829" y="651"/>
                    <a:pt x="18876" y="976"/>
                  </a:cubicBezTo>
                  <a:cubicBezTo>
                    <a:pt x="15622" y="1627"/>
                    <a:pt x="8462" y="2929"/>
                    <a:pt x="3580" y="3580"/>
                  </a:cubicBezTo>
                  <a:lnTo>
                    <a:pt x="0" y="5207"/>
                  </a:lnTo>
                  <a:lnTo>
                    <a:pt x="0" y="520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7" name="Freeform: Shape 2816">
              <a:extLst>
                <a:ext uri="{FF2B5EF4-FFF2-40B4-BE49-F238E27FC236}">
                  <a16:creationId xmlns:a16="http://schemas.microsoft.com/office/drawing/2014/main" id="{9649563E-E5AF-4687-87E8-4FAFA6FF5772}"/>
                </a:ext>
              </a:extLst>
            </p:cNvPr>
            <p:cNvSpPr/>
            <p:nvPr/>
          </p:nvSpPr>
          <p:spPr>
            <a:xfrm>
              <a:off x="7657449" y="3535064"/>
              <a:ext cx="3254" cy="3254"/>
            </a:xfrm>
            <a:custGeom>
              <a:avLst/>
              <a:gdLst>
                <a:gd name="connsiteX0" fmla="*/ 0 w 3254"/>
                <a:gd name="connsiteY0" fmla="*/ 0 h 3254"/>
                <a:gd name="connsiteX1" fmla="*/ 0 w 3254"/>
                <a:gd name="connsiteY1" fmla="*/ 0 h 3254"/>
                <a:gd name="connsiteX2" fmla="*/ 0 w 3254"/>
                <a:gd name="connsiteY2" fmla="*/ 0 h 3254"/>
                <a:gd name="connsiteX3" fmla="*/ 0 w 3254"/>
                <a:gd name="connsiteY3" fmla="*/ 0 h 3254"/>
              </a:gdLst>
              <a:ahLst/>
              <a:cxnLst>
                <a:cxn ang="0">
                  <a:pos x="connsiteX0" y="connsiteY0"/>
                </a:cxn>
                <a:cxn ang="0">
                  <a:pos x="connsiteX1" y="connsiteY1"/>
                </a:cxn>
                <a:cxn ang="0">
                  <a:pos x="connsiteX2" y="connsiteY2"/>
                </a:cxn>
                <a:cxn ang="0">
                  <a:pos x="connsiteX3" y="connsiteY3"/>
                </a:cxn>
              </a:cxnLst>
              <a:rect l="l" t="t" r="r" b="b"/>
              <a:pathLst>
                <a:path w="3254" h="3254">
                  <a:moveTo>
                    <a:pt x="0" y="0"/>
                  </a:moveTo>
                  <a:lnTo>
                    <a:pt x="0" y="0"/>
                  </a:lnTo>
                  <a:cubicBezTo>
                    <a:pt x="0" y="0"/>
                    <a:pt x="0" y="0"/>
                    <a:pt x="0" y="0"/>
                  </a:cubicBezTo>
                  <a:lnTo>
                    <a:pt x="0"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8" name="Freeform: Shape 2817">
              <a:extLst>
                <a:ext uri="{FF2B5EF4-FFF2-40B4-BE49-F238E27FC236}">
                  <a16:creationId xmlns:a16="http://schemas.microsoft.com/office/drawing/2014/main" id="{D3B461B8-F313-468C-A24B-F00E76D7C2A1}"/>
                </a:ext>
              </a:extLst>
            </p:cNvPr>
            <p:cNvSpPr/>
            <p:nvPr/>
          </p:nvSpPr>
          <p:spPr>
            <a:xfrm>
              <a:off x="8008676" y="3569888"/>
              <a:ext cx="221896" cy="119115"/>
            </a:xfrm>
            <a:custGeom>
              <a:avLst/>
              <a:gdLst>
                <a:gd name="connsiteX0" fmla="*/ 220269 w 221896"/>
                <a:gd name="connsiteY0" fmla="*/ 78760 h 119115"/>
                <a:gd name="connsiteX1" fmla="*/ 212783 w 221896"/>
                <a:gd name="connsiteY1" fmla="*/ 78760 h 119115"/>
                <a:gd name="connsiteX2" fmla="*/ 210180 w 221896"/>
                <a:gd name="connsiteY2" fmla="*/ 78760 h 119115"/>
                <a:gd name="connsiteX3" fmla="*/ 198464 w 221896"/>
                <a:gd name="connsiteY3" fmla="*/ 77458 h 119115"/>
                <a:gd name="connsiteX4" fmla="*/ 194558 w 221896"/>
                <a:gd name="connsiteY4" fmla="*/ 76807 h 119115"/>
                <a:gd name="connsiteX5" fmla="*/ 194558 w 221896"/>
                <a:gd name="connsiteY5" fmla="*/ 76807 h 119115"/>
                <a:gd name="connsiteX6" fmla="*/ 189351 w 221896"/>
                <a:gd name="connsiteY6" fmla="*/ 74203 h 119115"/>
                <a:gd name="connsiteX7" fmla="*/ 184144 w 221896"/>
                <a:gd name="connsiteY7" fmla="*/ 71925 h 119115"/>
                <a:gd name="connsiteX8" fmla="*/ 181215 w 221896"/>
                <a:gd name="connsiteY8" fmla="*/ 73552 h 119115"/>
                <a:gd name="connsiteX9" fmla="*/ 181215 w 221896"/>
                <a:gd name="connsiteY9" fmla="*/ 73552 h 119115"/>
                <a:gd name="connsiteX10" fmla="*/ 176008 w 221896"/>
                <a:gd name="connsiteY10" fmla="*/ 75505 h 119115"/>
                <a:gd name="connsiteX11" fmla="*/ 170149 w 221896"/>
                <a:gd name="connsiteY11" fmla="*/ 71274 h 119115"/>
                <a:gd name="connsiteX12" fmla="*/ 169173 w 221896"/>
                <a:gd name="connsiteY12" fmla="*/ 70298 h 119115"/>
                <a:gd name="connsiteX13" fmla="*/ 168522 w 221896"/>
                <a:gd name="connsiteY13" fmla="*/ 71600 h 119115"/>
                <a:gd name="connsiteX14" fmla="*/ 164942 w 221896"/>
                <a:gd name="connsiteY14" fmla="*/ 75831 h 119115"/>
                <a:gd name="connsiteX15" fmla="*/ 155178 w 221896"/>
                <a:gd name="connsiteY15" fmla="*/ 67369 h 119115"/>
                <a:gd name="connsiteX16" fmla="*/ 152900 w 221896"/>
                <a:gd name="connsiteY16" fmla="*/ 64114 h 119115"/>
                <a:gd name="connsiteX17" fmla="*/ 147368 w 221896"/>
                <a:gd name="connsiteY17" fmla="*/ 64440 h 119115"/>
                <a:gd name="connsiteX18" fmla="*/ 139556 w 221896"/>
                <a:gd name="connsiteY18" fmla="*/ 64114 h 119115"/>
                <a:gd name="connsiteX19" fmla="*/ 138906 w 221896"/>
                <a:gd name="connsiteY19" fmla="*/ 58582 h 119115"/>
                <a:gd name="connsiteX20" fmla="*/ 139556 w 221896"/>
                <a:gd name="connsiteY20" fmla="*/ 56303 h 119115"/>
                <a:gd name="connsiteX21" fmla="*/ 136302 w 221896"/>
                <a:gd name="connsiteY21" fmla="*/ 55978 h 119115"/>
                <a:gd name="connsiteX22" fmla="*/ 130119 w 221896"/>
                <a:gd name="connsiteY22" fmla="*/ 56629 h 119115"/>
                <a:gd name="connsiteX23" fmla="*/ 120355 w 221896"/>
                <a:gd name="connsiteY23" fmla="*/ 51096 h 119115"/>
                <a:gd name="connsiteX24" fmla="*/ 115147 w 221896"/>
                <a:gd name="connsiteY24" fmla="*/ 47191 h 119115"/>
                <a:gd name="connsiteX25" fmla="*/ 112219 w 221896"/>
                <a:gd name="connsiteY25" fmla="*/ 40682 h 119115"/>
                <a:gd name="connsiteX26" fmla="*/ 112219 w 221896"/>
                <a:gd name="connsiteY26" fmla="*/ 40682 h 119115"/>
                <a:gd name="connsiteX27" fmla="*/ 111242 w 221896"/>
                <a:gd name="connsiteY27" fmla="*/ 37102 h 119115"/>
                <a:gd name="connsiteX28" fmla="*/ 103106 w 221896"/>
                <a:gd name="connsiteY28" fmla="*/ 38078 h 119115"/>
                <a:gd name="connsiteX29" fmla="*/ 99851 w 221896"/>
                <a:gd name="connsiteY29" fmla="*/ 38729 h 119115"/>
                <a:gd name="connsiteX30" fmla="*/ 90088 w 221896"/>
                <a:gd name="connsiteY30" fmla="*/ 30267 h 119115"/>
                <a:gd name="connsiteX31" fmla="*/ 84881 w 221896"/>
                <a:gd name="connsiteY31" fmla="*/ 24409 h 119115"/>
                <a:gd name="connsiteX32" fmla="*/ 80975 w 221896"/>
                <a:gd name="connsiteY32" fmla="*/ 24409 h 119115"/>
                <a:gd name="connsiteX33" fmla="*/ 75117 w 221896"/>
                <a:gd name="connsiteY33" fmla="*/ 23107 h 119115"/>
                <a:gd name="connsiteX34" fmla="*/ 66329 w 221896"/>
                <a:gd name="connsiteY34" fmla="*/ 15947 h 119115"/>
                <a:gd name="connsiteX35" fmla="*/ 56241 w 221896"/>
                <a:gd name="connsiteY35" fmla="*/ 8462 h 119115"/>
                <a:gd name="connsiteX36" fmla="*/ 52986 w 221896"/>
                <a:gd name="connsiteY36" fmla="*/ 2604 h 119115"/>
                <a:gd name="connsiteX37" fmla="*/ 52986 w 221896"/>
                <a:gd name="connsiteY37" fmla="*/ 2604 h 119115"/>
                <a:gd name="connsiteX38" fmla="*/ 53637 w 221896"/>
                <a:gd name="connsiteY38" fmla="*/ 1953 h 119115"/>
                <a:gd name="connsiteX39" fmla="*/ 48755 w 221896"/>
                <a:gd name="connsiteY39" fmla="*/ 651 h 119115"/>
                <a:gd name="connsiteX40" fmla="*/ 38341 w 221896"/>
                <a:gd name="connsiteY40" fmla="*/ 0 h 119115"/>
                <a:gd name="connsiteX41" fmla="*/ 35086 w 221896"/>
                <a:gd name="connsiteY41" fmla="*/ 5858 h 119115"/>
                <a:gd name="connsiteX42" fmla="*/ 34436 w 221896"/>
                <a:gd name="connsiteY42" fmla="*/ 8136 h 119115"/>
                <a:gd name="connsiteX43" fmla="*/ 31506 w 221896"/>
                <a:gd name="connsiteY43" fmla="*/ 10740 h 119115"/>
                <a:gd name="connsiteX44" fmla="*/ 26950 w 221896"/>
                <a:gd name="connsiteY44" fmla="*/ 11391 h 119115"/>
                <a:gd name="connsiteX45" fmla="*/ 23045 w 221896"/>
                <a:gd name="connsiteY45" fmla="*/ 6834 h 119115"/>
                <a:gd name="connsiteX46" fmla="*/ 21092 w 221896"/>
                <a:gd name="connsiteY46" fmla="*/ 8462 h 119115"/>
                <a:gd name="connsiteX47" fmla="*/ 9375 w 221896"/>
                <a:gd name="connsiteY47" fmla="*/ 17249 h 119115"/>
                <a:gd name="connsiteX48" fmla="*/ 9375 w 221896"/>
                <a:gd name="connsiteY48" fmla="*/ 18876 h 119115"/>
                <a:gd name="connsiteX49" fmla="*/ 8399 w 221896"/>
                <a:gd name="connsiteY49" fmla="*/ 25060 h 119115"/>
                <a:gd name="connsiteX50" fmla="*/ 7423 w 221896"/>
                <a:gd name="connsiteY50" fmla="*/ 25711 h 119115"/>
                <a:gd name="connsiteX51" fmla="*/ 4493 w 221896"/>
                <a:gd name="connsiteY51" fmla="*/ 27338 h 119115"/>
                <a:gd name="connsiteX52" fmla="*/ 5796 w 221896"/>
                <a:gd name="connsiteY52" fmla="*/ 33196 h 119115"/>
                <a:gd name="connsiteX53" fmla="*/ 5796 w 221896"/>
                <a:gd name="connsiteY53" fmla="*/ 33847 h 119115"/>
                <a:gd name="connsiteX54" fmla="*/ 5470 w 221896"/>
                <a:gd name="connsiteY54" fmla="*/ 34173 h 119115"/>
                <a:gd name="connsiteX55" fmla="*/ 914 w 221896"/>
                <a:gd name="connsiteY55" fmla="*/ 40682 h 119115"/>
                <a:gd name="connsiteX56" fmla="*/ 588 w 221896"/>
                <a:gd name="connsiteY56" fmla="*/ 41984 h 119115"/>
                <a:gd name="connsiteX57" fmla="*/ 588 w 221896"/>
                <a:gd name="connsiteY57" fmla="*/ 41984 h 119115"/>
                <a:gd name="connsiteX58" fmla="*/ 914 w 221896"/>
                <a:gd name="connsiteY58" fmla="*/ 46865 h 119115"/>
                <a:gd name="connsiteX59" fmla="*/ 4168 w 221896"/>
                <a:gd name="connsiteY59" fmla="*/ 49143 h 119115"/>
                <a:gd name="connsiteX60" fmla="*/ 9701 w 221896"/>
                <a:gd name="connsiteY60" fmla="*/ 52723 h 119115"/>
                <a:gd name="connsiteX61" fmla="*/ 10352 w 221896"/>
                <a:gd name="connsiteY61" fmla="*/ 51747 h 119115"/>
                <a:gd name="connsiteX62" fmla="*/ 12955 w 221896"/>
                <a:gd name="connsiteY62" fmla="*/ 50120 h 119115"/>
                <a:gd name="connsiteX63" fmla="*/ 19139 w 221896"/>
                <a:gd name="connsiteY63" fmla="*/ 53374 h 119115"/>
                <a:gd name="connsiteX64" fmla="*/ 28577 w 221896"/>
                <a:gd name="connsiteY64" fmla="*/ 59558 h 119115"/>
                <a:gd name="connsiteX65" fmla="*/ 30855 w 221896"/>
                <a:gd name="connsiteY65" fmla="*/ 61836 h 119115"/>
                <a:gd name="connsiteX66" fmla="*/ 40619 w 221896"/>
                <a:gd name="connsiteY66" fmla="*/ 70623 h 119115"/>
                <a:gd name="connsiteX67" fmla="*/ 41595 w 221896"/>
                <a:gd name="connsiteY67" fmla="*/ 71274 h 119115"/>
                <a:gd name="connsiteX68" fmla="*/ 48429 w 221896"/>
                <a:gd name="connsiteY68" fmla="*/ 74854 h 119115"/>
                <a:gd name="connsiteX69" fmla="*/ 49732 w 221896"/>
                <a:gd name="connsiteY69" fmla="*/ 73552 h 119115"/>
                <a:gd name="connsiteX70" fmla="*/ 49732 w 221896"/>
                <a:gd name="connsiteY70" fmla="*/ 73552 h 119115"/>
                <a:gd name="connsiteX71" fmla="*/ 55590 w 221896"/>
                <a:gd name="connsiteY71" fmla="*/ 72576 h 119115"/>
                <a:gd name="connsiteX72" fmla="*/ 61123 w 221896"/>
                <a:gd name="connsiteY72" fmla="*/ 74529 h 119115"/>
                <a:gd name="connsiteX73" fmla="*/ 72838 w 221896"/>
                <a:gd name="connsiteY73" fmla="*/ 79736 h 119115"/>
                <a:gd name="connsiteX74" fmla="*/ 73490 w 221896"/>
                <a:gd name="connsiteY74" fmla="*/ 82665 h 119115"/>
                <a:gd name="connsiteX75" fmla="*/ 73815 w 221896"/>
                <a:gd name="connsiteY75" fmla="*/ 84618 h 119115"/>
                <a:gd name="connsiteX76" fmla="*/ 76093 w 221896"/>
                <a:gd name="connsiteY76" fmla="*/ 84943 h 119115"/>
                <a:gd name="connsiteX77" fmla="*/ 87484 w 221896"/>
                <a:gd name="connsiteY77" fmla="*/ 87872 h 119115"/>
                <a:gd name="connsiteX78" fmla="*/ 87484 w 221896"/>
                <a:gd name="connsiteY78" fmla="*/ 87872 h 119115"/>
                <a:gd name="connsiteX79" fmla="*/ 88460 w 221896"/>
                <a:gd name="connsiteY79" fmla="*/ 89825 h 119115"/>
                <a:gd name="connsiteX80" fmla="*/ 88786 w 221896"/>
                <a:gd name="connsiteY80" fmla="*/ 90476 h 119115"/>
                <a:gd name="connsiteX81" fmla="*/ 89437 w 221896"/>
                <a:gd name="connsiteY81" fmla="*/ 89825 h 119115"/>
                <a:gd name="connsiteX82" fmla="*/ 91390 w 221896"/>
                <a:gd name="connsiteY82" fmla="*/ 88198 h 119115"/>
                <a:gd name="connsiteX83" fmla="*/ 95620 w 221896"/>
                <a:gd name="connsiteY83" fmla="*/ 86570 h 119115"/>
                <a:gd name="connsiteX84" fmla="*/ 97899 w 221896"/>
                <a:gd name="connsiteY84" fmla="*/ 86896 h 119115"/>
                <a:gd name="connsiteX85" fmla="*/ 103106 w 221896"/>
                <a:gd name="connsiteY85" fmla="*/ 87872 h 119115"/>
                <a:gd name="connsiteX86" fmla="*/ 103432 w 221896"/>
                <a:gd name="connsiteY86" fmla="*/ 87547 h 119115"/>
                <a:gd name="connsiteX87" fmla="*/ 109615 w 221896"/>
                <a:gd name="connsiteY87" fmla="*/ 85594 h 119115"/>
                <a:gd name="connsiteX88" fmla="*/ 115473 w 221896"/>
                <a:gd name="connsiteY88" fmla="*/ 86245 h 119115"/>
                <a:gd name="connsiteX89" fmla="*/ 118728 w 221896"/>
                <a:gd name="connsiteY89" fmla="*/ 87547 h 119115"/>
                <a:gd name="connsiteX90" fmla="*/ 121006 w 221896"/>
                <a:gd name="connsiteY90" fmla="*/ 88523 h 119115"/>
                <a:gd name="connsiteX91" fmla="*/ 127190 w 221896"/>
                <a:gd name="connsiteY91" fmla="*/ 92103 h 119115"/>
                <a:gd name="connsiteX92" fmla="*/ 127515 w 221896"/>
                <a:gd name="connsiteY92" fmla="*/ 94381 h 119115"/>
                <a:gd name="connsiteX93" fmla="*/ 128491 w 221896"/>
                <a:gd name="connsiteY93" fmla="*/ 98287 h 119115"/>
                <a:gd name="connsiteX94" fmla="*/ 132397 w 221896"/>
                <a:gd name="connsiteY94" fmla="*/ 99914 h 119115"/>
                <a:gd name="connsiteX95" fmla="*/ 145415 w 221896"/>
                <a:gd name="connsiteY95" fmla="*/ 107400 h 119115"/>
                <a:gd name="connsiteX96" fmla="*/ 150622 w 221896"/>
                <a:gd name="connsiteY96" fmla="*/ 106749 h 119115"/>
                <a:gd name="connsiteX97" fmla="*/ 150622 w 221896"/>
                <a:gd name="connsiteY97" fmla="*/ 106749 h 119115"/>
                <a:gd name="connsiteX98" fmla="*/ 155829 w 221896"/>
                <a:gd name="connsiteY98" fmla="*/ 106098 h 119115"/>
                <a:gd name="connsiteX99" fmla="*/ 157131 w 221896"/>
                <a:gd name="connsiteY99" fmla="*/ 109678 h 119115"/>
                <a:gd name="connsiteX100" fmla="*/ 159409 w 221896"/>
                <a:gd name="connsiteY100" fmla="*/ 112281 h 119115"/>
                <a:gd name="connsiteX101" fmla="*/ 166244 w 221896"/>
                <a:gd name="connsiteY101" fmla="*/ 112281 h 119115"/>
                <a:gd name="connsiteX102" fmla="*/ 173078 w 221896"/>
                <a:gd name="connsiteY102" fmla="*/ 112932 h 119115"/>
                <a:gd name="connsiteX103" fmla="*/ 181215 w 221896"/>
                <a:gd name="connsiteY103" fmla="*/ 116512 h 119115"/>
                <a:gd name="connsiteX104" fmla="*/ 185120 w 221896"/>
                <a:gd name="connsiteY104" fmla="*/ 118465 h 119115"/>
                <a:gd name="connsiteX105" fmla="*/ 187399 w 221896"/>
                <a:gd name="connsiteY105" fmla="*/ 116512 h 119115"/>
                <a:gd name="connsiteX106" fmla="*/ 193582 w 221896"/>
                <a:gd name="connsiteY106" fmla="*/ 113909 h 119115"/>
                <a:gd name="connsiteX107" fmla="*/ 197162 w 221896"/>
                <a:gd name="connsiteY107" fmla="*/ 117489 h 119115"/>
                <a:gd name="connsiteX108" fmla="*/ 198138 w 221896"/>
                <a:gd name="connsiteY108" fmla="*/ 119116 h 119115"/>
                <a:gd name="connsiteX109" fmla="*/ 205949 w 221896"/>
                <a:gd name="connsiteY109" fmla="*/ 118790 h 119115"/>
                <a:gd name="connsiteX110" fmla="*/ 214086 w 221896"/>
                <a:gd name="connsiteY110" fmla="*/ 118465 h 119115"/>
                <a:gd name="connsiteX111" fmla="*/ 216689 w 221896"/>
                <a:gd name="connsiteY111" fmla="*/ 118465 h 119115"/>
                <a:gd name="connsiteX112" fmla="*/ 219292 w 221896"/>
                <a:gd name="connsiteY112" fmla="*/ 118790 h 119115"/>
                <a:gd name="connsiteX113" fmla="*/ 219292 w 221896"/>
                <a:gd name="connsiteY113" fmla="*/ 118790 h 119115"/>
                <a:gd name="connsiteX114" fmla="*/ 220920 w 221896"/>
                <a:gd name="connsiteY114" fmla="*/ 113258 h 119115"/>
                <a:gd name="connsiteX115" fmla="*/ 221896 w 221896"/>
                <a:gd name="connsiteY115" fmla="*/ 108701 h 119115"/>
                <a:gd name="connsiteX116" fmla="*/ 220269 w 221896"/>
                <a:gd name="connsiteY116" fmla="*/ 106749 h 119115"/>
                <a:gd name="connsiteX117" fmla="*/ 216689 w 221896"/>
                <a:gd name="connsiteY117" fmla="*/ 99589 h 119115"/>
                <a:gd name="connsiteX118" fmla="*/ 217991 w 221896"/>
                <a:gd name="connsiteY118" fmla="*/ 93405 h 119115"/>
                <a:gd name="connsiteX119" fmla="*/ 219944 w 221896"/>
                <a:gd name="connsiteY119" fmla="*/ 84618 h 119115"/>
                <a:gd name="connsiteX120" fmla="*/ 220269 w 221896"/>
                <a:gd name="connsiteY120" fmla="*/ 78760 h 119115"/>
                <a:gd name="connsiteX121" fmla="*/ 220269 w 221896"/>
                <a:gd name="connsiteY121" fmla="*/ 78760 h 11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1896" h="119115">
                  <a:moveTo>
                    <a:pt x="220269" y="78760"/>
                  </a:moveTo>
                  <a:cubicBezTo>
                    <a:pt x="217665" y="79085"/>
                    <a:pt x="214736" y="79085"/>
                    <a:pt x="212783" y="78760"/>
                  </a:cubicBezTo>
                  <a:cubicBezTo>
                    <a:pt x="211482" y="78760"/>
                    <a:pt x="210505" y="78760"/>
                    <a:pt x="210180" y="78760"/>
                  </a:cubicBezTo>
                  <a:cubicBezTo>
                    <a:pt x="208553" y="79085"/>
                    <a:pt x="202695" y="78109"/>
                    <a:pt x="198464" y="77458"/>
                  </a:cubicBezTo>
                  <a:cubicBezTo>
                    <a:pt x="196836" y="77132"/>
                    <a:pt x="195535" y="77132"/>
                    <a:pt x="194558" y="76807"/>
                  </a:cubicBezTo>
                  <a:lnTo>
                    <a:pt x="194558" y="76807"/>
                  </a:lnTo>
                  <a:cubicBezTo>
                    <a:pt x="192931" y="76482"/>
                    <a:pt x="191304" y="75505"/>
                    <a:pt x="189351" y="74203"/>
                  </a:cubicBezTo>
                  <a:cubicBezTo>
                    <a:pt x="187399" y="72902"/>
                    <a:pt x="185446" y="71600"/>
                    <a:pt x="184144" y="71925"/>
                  </a:cubicBezTo>
                  <a:cubicBezTo>
                    <a:pt x="182842" y="71925"/>
                    <a:pt x="181865" y="72576"/>
                    <a:pt x="181215" y="73552"/>
                  </a:cubicBezTo>
                  <a:lnTo>
                    <a:pt x="181215" y="73552"/>
                  </a:lnTo>
                  <a:cubicBezTo>
                    <a:pt x="179913" y="74529"/>
                    <a:pt x="178286" y="75505"/>
                    <a:pt x="176008" y="75505"/>
                  </a:cubicBezTo>
                  <a:cubicBezTo>
                    <a:pt x="173404" y="75831"/>
                    <a:pt x="171451" y="73227"/>
                    <a:pt x="170149" y="71274"/>
                  </a:cubicBezTo>
                  <a:cubicBezTo>
                    <a:pt x="169824" y="70949"/>
                    <a:pt x="169499" y="70623"/>
                    <a:pt x="169173" y="70298"/>
                  </a:cubicBezTo>
                  <a:cubicBezTo>
                    <a:pt x="168847" y="70623"/>
                    <a:pt x="168522" y="70949"/>
                    <a:pt x="168522" y="71600"/>
                  </a:cubicBezTo>
                  <a:cubicBezTo>
                    <a:pt x="167871" y="72902"/>
                    <a:pt x="166895" y="74529"/>
                    <a:pt x="164942" y="75831"/>
                  </a:cubicBezTo>
                  <a:cubicBezTo>
                    <a:pt x="162013" y="77783"/>
                    <a:pt x="158108" y="71925"/>
                    <a:pt x="155178" y="67369"/>
                  </a:cubicBezTo>
                  <a:cubicBezTo>
                    <a:pt x="154202" y="65742"/>
                    <a:pt x="153226" y="64114"/>
                    <a:pt x="152900" y="64114"/>
                  </a:cubicBezTo>
                  <a:cubicBezTo>
                    <a:pt x="152574" y="63789"/>
                    <a:pt x="149971" y="64114"/>
                    <a:pt x="147368" y="64440"/>
                  </a:cubicBezTo>
                  <a:cubicBezTo>
                    <a:pt x="144113" y="64765"/>
                    <a:pt x="140859" y="65091"/>
                    <a:pt x="139556" y="64114"/>
                  </a:cubicBezTo>
                  <a:cubicBezTo>
                    <a:pt x="137604" y="63138"/>
                    <a:pt x="138255" y="60860"/>
                    <a:pt x="138906" y="58582"/>
                  </a:cubicBezTo>
                  <a:cubicBezTo>
                    <a:pt x="139231" y="57605"/>
                    <a:pt x="139556" y="56629"/>
                    <a:pt x="139556" y="56303"/>
                  </a:cubicBezTo>
                  <a:cubicBezTo>
                    <a:pt x="139556" y="55978"/>
                    <a:pt x="137929" y="55978"/>
                    <a:pt x="136302" y="55978"/>
                  </a:cubicBezTo>
                  <a:cubicBezTo>
                    <a:pt x="133699" y="55978"/>
                    <a:pt x="131095" y="55978"/>
                    <a:pt x="130119" y="56629"/>
                  </a:cubicBezTo>
                  <a:cubicBezTo>
                    <a:pt x="128165" y="57605"/>
                    <a:pt x="123935" y="54025"/>
                    <a:pt x="120355" y="51096"/>
                  </a:cubicBezTo>
                  <a:cubicBezTo>
                    <a:pt x="118402" y="49469"/>
                    <a:pt x="116124" y="47842"/>
                    <a:pt x="115147" y="47191"/>
                  </a:cubicBezTo>
                  <a:cubicBezTo>
                    <a:pt x="113195" y="46214"/>
                    <a:pt x="112544" y="43285"/>
                    <a:pt x="112219" y="40682"/>
                  </a:cubicBezTo>
                  <a:lnTo>
                    <a:pt x="112219" y="40682"/>
                  </a:lnTo>
                  <a:cubicBezTo>
                    <a:pt x="111893" y="39054"/>
                    <a:pt x="111568" y="37427"/>
                    <a:pt x="111242" y="37102"/>
                  </a:cubicBezTo>
                  <a:cubicBezTo>
                    <a:pt x="109615" y="36776"/>
                    <a:pt x="106360" y="37427"/>
                    <a:pt x="103106" y="38078"/>
                  </a:cubicBezTo>
                  <a:cubicBezTo>
                    <a:pt x="101804" y="38403"/>
                    <a:pt x="100828" y="38729"/>
                    <a:pt x="99851" y="38729"/>
                  </a:cubicBezTo>
                  <a:cubicBezTo>
                    <a:pt x="96597" y="39380"/>
                    <a:pt x="93342" y="34824"/>
                    <a:pt x="90088" y="30267"/>
                  </a:cubicBezTo>
                  <a:cubicBezTo>
                    <a:pt x="87810" y="27338"/>
                    <a:pt x="85857" y="24734"/>
                    <a:pt x="84881" y="24409"/>
                  </a:cubicBezTo>
                  <a:cubicBezTo>
                    <a:pt x="83579" y="24084"/>
                    <a:pt x="82277" y="24084"/>
                    <a:pt x="80975" y="24409"/>
                  </a:cubicBezTo>
                  <a:cubicBezTo>
                    <a:pt x="78697" y="24409"/>
                    <a:pt x="76419" y="24734"/>
                    <a:pt x="75117" y="23107"/>
                  </a:cubicBezTo>
                  <a:cubicBezTo>
                    <a:pt x="74141" y="22131"/>
                    <a:pt x="70560" y="19202"/>
                    <a:pt x="66329" y="15947"/>
                  </a:cubicBezTo>
                  <a:cubicBezTo>
                    <a:pt x="63075" y="13344"/>
                    <a:pt x="59170" y="10740"/>
                    <a:pt x="56241" y="8462"/>
                  </a:cubicBezTo>
                  <a:cubicBezTo>
                    <a:pt x="52010" y="5533"/>
                    <a:pt x="52010" y="3905"/>
                    <a:pt x="52986" y="2604"/>
                  </a:cubicBezTo>
                  <a:lnTo>
                    <a:pt x="52986" y="2604"/>
                  </a:lnTo>
                  <a:cubicBezTo>
                    <a:pt x="53311" y="2278"/>
                    <a:pt x="53311" y="2278"/>
                    <a:pt x="53637" y="1953"/>
                  </a:cubicBezTo>
                  <a:cubicBezTo>
                    <a:pt x="52660" y="1302"/>
                    <a:pt x="50708" y="976"/>
                    <a:pt x="48755" y="651"/>
                  </a:cubicBezTo>
                  <a:cubicBezTo>
                    <a:pt x="44850" y="0"/>
                    <a:pt x="40619" y="0"/>
                    <a:pt x="38341" y="0"/>
                  </a:cubicBezTo>
                  <a:cubicBezTo>
                    <a:pt x="36388" y="0"/>
                    <a:pt x="35411" y="3580"/>
                    <a:pt x="35086" y="5858"/>
                  </a:cubicBezTo>
                  <a:cubicBezTo>
                    <a:pt x="34761" y="6834"/>
                    <a:pt x="34761" y="7485"/>
                    <a:pt x="34436" y="8136"/>
                  </a:cubicBezTo>
                  <a:cubicBezTo>
                    <a:pt x="33784" y="9438"/>
                    <a:pt x="32808" y="10089"/>
                    <a:pt x="31506" y="10740"/>
                  </a:cubicBezTo>
                  <a:cubicBezTo>
                    <a:pt x="30205" y="11391"/>
                    <a:pt x="28577" y="11391"/>
                    <a:pt x="26950" y="11391"/>
                  </a:cubicBezTo>
                  <a:cubicBezTo>
                    <a:pt x="24672" y="11065"/>
                    <a:pt x="23695" y="8787"/>
                    <a:pt x="23045" y="6834"/>
                  </a:cubicBezTo>
                  <a:cubicBezTo>
                    <a:pt x="22393" y="7160"/>
                    <a:pt x="21742" y="7811"/>
                    <a:pt x="21092" y="8462"/>
                  </a:cubicBezTo>
                  <a:cubicBezTo>
                    <a:pt x="16861" y="11716"/>
                    <a:pt x="9375" y="16924"/>
                    <a:pt x="9375" y="17249"/>
                  </a:cubicBezTo>
                  <a:cubicBezTo>
                    <a:pt x="9375" y="17575"/>
                    <a:pt x="9375" y="18225"/>
                    <a:pt x="9375" y="18876"/>
                  </a:cubicBezTo>
                  <a:cubicBezTo>
                    <a:pt x="9375" y="21154"/>
                    <a:pt x="9701" y="24084"/>
                    <a:pt x="8399" y="25060"/>
                  </a:cubicBezTo>
                  <a:cubicBezTo>
                    <a:pt x="8074" y="25385"/>
                    <a:pt x="7748" y="25385"/>
                    <a:pt x="7423" y="25711"/>
                  </a:cubicBezTo>
                  <a:cubicBezTo>
                    <a:pt x="6446" y="26362"/>
                    <a:pt x="4493" y="27338"/>
                    <a:pt x="4493" y="27338"/>
                  </a:cubicBezTo>
                  <a:cubicBezTo>
                    <a:pt x="5470" y="28965"/>
                    <a:pt x="5796" y="33196"/>
                    <a:pt x="5796" y="33196"/>
                  </a:cubicBezTo>
                  <a:lnTo>
                    <a:pt x="5796" y="33847"/>
                  </a:lnTo>
                  <a:lnTo>
                    <a:pt x="5470" y="34173"/>
                  </a:lnTo>
                  <a:cubicBezTo>
                    <a:pt x="5470" y="34173"/>
                    <a:pt x="914" y="40356"/>
                    <a:pt x="914" y="40682"/>
                  </a:cubicBezTo>
                  <a:cubicBezTo>
                    <a:pt x="914" y="41007"/>
                    <a:pt x="914" y="41333"/>
                    <a:pt x="588" y="41984"/>
                  </a:cubicBezTo>
                  <a:lnTo>
                    <a:pt x="588" y="41984"/>
                  </a:lnTo>
                  <a:cubicBezTo>
                    <a:pt x="263" y="43285"/>
                    <a:pt x="-714" y="45889"/>
                    <a:pt x="914" y="46865"/>
                  </a:cubicBezTo>
                  <a:cubicBezTo>
                    <a:pt x="1890" y="47516"/>
                    <a:pt x="3192" y="48167"/>
                    <a:pt x="4168" y="49143"/>
                  </a:cubicBezTo>
                  <a:cubicBezTo>
                    <a:pt x="6772" y="50771"/>
                    <a:pt x="9375" y="52723"/>
                    <a:pt x="9701" y="52723"/>
                  </a:cubicBezTo>
                  <a:cubicBezTo>
                    <a:pt x="9701" y="52723"/>
                    <a:pt x="10027" y="52398"/>
                    <a:pt x="10352" y="51747"/>
                  </a:cubicBezTo>
                  <a:cubicBezTo>
                    <a:pt x="11002" y="50771"/>
                    <a:pt x="11654" y="50120"/>
                    <a:pt x="12955" y="50120"/>
                  </a:cubicBezTo>
                  <a:cubicBezTo>
                    <a:pt x="13606" y="50120"/>
                    <a:pt x="16210" y="51747"/>
                    <a:pt x="19139" y="53374"/>
                  </a:cubicBezTo>
                  <a:cubicBezTo>
                    <a:pt x="23370" y="55978"/>
                    <a:pt x="28251" y="59233"/>
                    <a:pt x="28577" y="59558"/>
                  </a:cubicBezTo>
                  <a:cubicBezTo>
                    <a:pt x="28902" y="59558"/>
                    <a:pt x="29554" y="60534"/>
                    <a:pt x="30855" y="61836"/>
                  </a:cubicBezTo>
                  <a:cubicBezTo>
                    <a:pt x="34110" y="65091"/>
                    <a:pt x="39968" y="70623"/>
                    <a:pt x="40619" y="70623"/>
                  </a:cubicBezTo>
                  <a:cubicBezTo>
                    <a:pt x="40945" y="70623"/>
                    <a:pt x="41270" y="70949"/>
                    <a:pt x="41595" y="71274"/>
                  </a:cubicBezTo>
                  <a:cubicBezTo>
                    <a:pt x="43223" y="72576"/>
                    <a:pt x="47128" y="75505"/>
                    <a:pt x="48429" y="74854"/>
                  </a:cubicBezTo>
                  <a:cubicBezTo>
                    <a:pt x="49081" y="74529"/>
                    <a:pt x="49406" y="74203"/>
                    <a:pt x="49732" y="73552"/>
                  </a:cubicBezTo>
                  <a:lnTo>
                    <a:pt x="49732" y="73552"/>
                  </a:lnTo>
                  <a:cubicBezTo>
                    <a:pt x="51033" y="72251"/>
                    <a:pt x="52010" y="71274"/>
                    <a:pt x="55590" y="72576"/>
                  </a:cubicBezTo>
                  <a:cubicBezTo>
                    <a:pt x="56892" y="73227"/>
                    <a:pt x="59170" y="73878"/>
                    <a:pt x="61123" y="74529"/>
                  </a:cubicBezTo>
                  <a:cubicBezTo>
                    <a:pt x="66329" y="76482"/>
                    <a:pt x="72188" y="78434"/>
                    <a:pt x="72838" y="79736"/>
                  </a:cubicBezTo>
                  <a:cubicBezTo>
                    <a:pt x="73164" y="80387"/>
                    <a:pt x="73490" y="81689"/>
                    <a:pt x="73490" y="82665"/>
                  </a:cubicBezTo>
                  <a:cubicBezTo>
                    <a:pt x="73490" y="83642"/>
                    <a:pt x="73490" y="84618"/>
                    <a:pt x="73815" y="84618"/>
                  </a:cubicBezTo>
                  <a:cubicBezTo>
                    <a:pt x="74141" y="84618"/>
                    <a:pt x="75117" y="84618"/>
                    <a:pt x="76093" y="84943"/>
                  </a:cubicBezTo>
                  <a:cubicBezTo>
                    <a:pt x="79999" y="85269"/>
                    <a:pt x="86182" y="85920"/>
                    <a:pt x="87484" y="87872"/>
                  </a:cubicBezTo>
                  <a:lnTo>
                    <a:pt x="87484" y="87872"/>
                  </a:lnTo>
                  <a:cubicBezTo>
                    <a:pt x="87810" y="88523"/>
                    <a:pt x="88135" y="89174"/>
                    <a:pt x="88460" y="89825"/>
                  </a:cubicBezTo>
                  <a:cubicBezTo>
                    <a:pt x="88460" y="90151"/>
                    <a:pt x="88786" y="90476"/>
                    <a:pt x="88786" y="90476"/>
                  </a:cubicBezTo>
                  <a:cubicBezTo>
                    <a:pt x="88786" y="90476"/>
                    <a:pt x="88786" y="90151"/>
                    <a:pt x="89437" y="89825"/>
                  </a:cubicBezTo>
                  <a:cubicBezTo>
                    <a:pt x="90413" y="89174"/>
                    <a:pt x="91064" y="88523"/>
                    <a:pt x="91390" y="88198"/>
                  </a:cubicBezTo>
                  <a:cubicBezTo>
                    <a:pt x="92366" y="86896"/>
                    <a:pt x="93017" y="86245"/>
                    <a:pt x="95620" y="86570"/>
                  </a:cubicBezTo>
                  <a:cubicBezTo>
                    <a:pt x="96272" y="86570"/>
                    <a:pt x="96922" y="86896"/>
                    <a:pt x="97899" y="86896"/>
                  </a:cubicBezTo>
                  <a:cubicBezTo>
                    <a:pt x="100177" y="87547"/>
                    <a:pt x="102781" y="88198"/>
                    <a:pt x="103106" y="87872"/>
                  </a:cubicBezTo>
                  <a:cubicBezTo>
                    <a:pt x="103106" y="87872"/>
                    <a:pt x="103432" y="87547"/>
                    <a:pt x="103432" y="87547"/>
                  </a:cubicBezTo>
                  <a:cubicBezTo>
                    <a:pt x="104408" y="86570"/>
                    <a:pt x="105384" y="85594"/>
                    <a:pt x="109615" y="85594"/>
                  </a:cubicBezTo>
                  <a:cubicBezTo>
                    <a:pt x="112219" y="85594"/>
                    <a:pt x="114172" y="85594"/>
                    <a:pt x="115473" y="86245"/>
                  </a:cubicBezTo>
                  <a:cubicBezTo>
                    <a:pt x="117100" y="86570"/>
                    <a:pt x="118077" y="87221"/>
                    <a:pt x="118728" y="87547"/>
                  </a:cubicBezTo>
                  <a:cubicBezTo>
                    <a:pt x="119053" y="87872"/>
                    <a:pt x="120029" y="88198"/>
                    <a:pt x="121006" y="88523"/>
                  </a:cubicBezTo>
                  <a:cubicBezTo>
                    <a:pt x="123609" y="89500"/>
                    <a:pt x="126538" y="90802"/>
                    <a:pt x="127190" y="92103"/>
                  </a:cubicBezTo>
                  <a:cubicBezTo>
                    <a:pt x="127515" y="92754"/>
                    <a:pt x="127515" y="93405"/>
                    <a:pt x="127515" y="94381"/>
                  </a:cubicBezTo>
                  <a:cubicBezTo>
                    <a:pt x="127515" y="95683"/>
                    <a:pt x="127841" y="97636"/>
                    <a:pt x="128491" y="98287"/>
                  </a:cubicBezTo>
                  <a:cubicBezTo>
                    <a:pt x="128817" y="98612"/>
                    <a:pt x="130444" y="99263"/>
                    <a:pt x="132397" y="99914"/>
                  </a:cubicBezTo>
                  <a:cubicBezTo>
                    <a:pt x="136953" y="101541"/>
                    <a:pt x="143462" y="104145"/>
                    <a:pt x="145415" y="107400"/>
                  </a:cubicBezTo>
                  <a:cubicBezTo>
                    <a:pt x="146065" y="108701"/>
                    <a:pt x="148669" y="107725"/>
                    <a:pt x="150622" y="106749"/>
                  </a:cubicBezTo>
                  <a:lnTo>
                    <a:pt x="150622" y="106749"/>
                  </a:lnTo>
                  <a:cubicBezTo>
                    <a:pt x="152574" y="105772"/>
                    <a:pt x="154528" y="105121"/>
                    <a:pt x="155829" y="106098"/>
                  </a:cubicBezTo>
                  <a:cubicBezTo>
                    <a:pt x="157131" y="107074"/>
                    <a:pt x="157131" y="108051"/>
                    <a:pt x="157131" y="109678"/>
                  </a:cubicBezTo>
                  <a:cubicBezTo>
                    <a:pt x="157131" y="110979"/>
                    <a:pt x="157456" y="112281"/>
                    <a:pt x="159409" y="112281"/>
                  </a:cubicBezTo>
                  <a:cubicBezTo>
                    <a:pt x="162013" y="112281"/>
                    <a:pt x="163965" y="112281"/>
                    <a:pt x="166244" y="112281"/>
                  </a:cubicBezTo>
                  <a:cubicBezTo>
                    <a:pt x="168522" y="112281"/>
                    <a:pt x="170474" y="112607"/>
                    <a:pt x="173078" y="112932"/>
                  </a:cubicBezTo>
                  <a:cubicBezTo>
                    <a:pt x="176008" y="113258"/>
                    <a:pt x="178937" y="114885"/>
                    <a:pt x="181215" y="116512"/>
                  </a:cubicBezTo>
                  <a:cubicBezTo>
                    <a:pt x="183168" y="117814"/>
                    <a:pt x="184469" y="118790"/>
                    <a:pt x="185120" y="118465"/>
                  </a:cubicBezTo>
                  <a:cubicBezTo>
                    <a:pt x="185771" y="118139"/>
                    <a:pt x="186422" y="117489"/>
                    <a:pt x="187399" y="116512"/>
                  </a:cubicBezTo>
                  <a:cubicBezTo>
                    <a:pt x="189351" y="114560"/>
                    <a:pt x="191304" y="112607"/>
                    <a:pt x="193582" y="113909"/>
                  </a:cubicBezTo>
                  <a:cubicBezTo>
                    <a:pt x="195209" y="114560"/>
                    <a:pt x="196186" y="116187"/>
                    <a:pt x="197162" y="117489"/>
                  </a:cubicBezTo>
                  <a:cubicBezTo>
                    <a:pt x="197813" y="118465"/>
                    <a:pt x="198138" y="119116"/>
                    <a:pt x="198138" y="119116"/>
                  </a:cubicBezTo>
                  <a:cubicBezTo>
                    <a:pt x="199114" y="119116"/>
                    <a:pt x="202369" y="118790"/>
                    <a:pt x="205949" y="118790"/>
                  </a:cubicBezTo>
                  <a:cubicBezTo>
                    <a:pt x="209204" y="118790"/>
                    <a:pt x="212783" y="118465"/>
                    <a:pt x="214086" y="118465"/>
                  </a:cubicBezTo>
                  <a:cubicBezTo>
                    <a:pt x="215062" y="118465"/>
                    <a:pt x="215713" y="118465"/>
                    <a:pt x="216689" y="118465"/>
                  </a:cubicBezTo>
                  <a:cubicBezTo>
                    <a:pt x="218317" y="118465"/>
                    <a:pt x="219292" y="118790"/>
                    <a:pt x="219292" y="118790"/>
                  </a:cubicBezTo>
                  <a:lnTo>
                    <a:pt x="219292" y="118790"/>
                  </a:lnTo>
                  <a:cubicBezTo>
                    <a:pt x="219618" y="118465"/>
                    <a:pt x="220269" y="115861"/>
                    <a:pt x="220920" y="113258"/>
                  </a:cubicBezTo>
                  <a:cubicBezTo>
                    <a:pt x="221571" y="111305"/>
                    <a:pt x="221896" y="109352"/>
                    <a:pt x="221896" y="108701"/>
                  </a:cubicBezTo>
                  <a:cubicBezTo>
                    <a:pt x="221896" y="108701"/>
                    <a:pt x="221245" y="107725"/>
                    <a:pt x="220269" y="106749"/>
                  </a:cubicBezTo>
                  <a:cubicBezTo>
                    <a:pt x="218317" y="104796"/>
                    <a:pt x="216038" y="101867"/>
                    <a:pt x="216689" y="99589"/>
                  </a:cubicBezTo>
                  <a:cubicBezTo>
                    <a:pt x="217014" y="98287"/>
                    <a:pt x="217340" y="96009"/>
                    <a:pt x="217991" y="93405"/>
                  </a:cubicBezTo>
                  <a:cubicBezTo>
                    <a:pt x="218642" y="90151"/>
                    <a:pt x="219618" y="86570"/>
                    <a:pt x="219944" y="84618"/>
                  </a:cubicBezTo>
                  <a:cubicBezTo>
                    <a:pt x="219618" y="83967"/>
                    <a:pt x="219944" y="80712"/>
                    <a:pt x="220269" y="78760"/>
                  </a:cubicBezTo>
                  <a:lnTo>
                    <a:pt x="220269" y="7876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19" name="Freeform: Shape 2818">
              <a:extLst>
                <a:ext uri="{FF2B5EF4-FFF2-40B4-BE49-F238E27FC236}">
                  <a16:creationId xmlns:a16="http://schemas.microsoft.com/office/drawing/2014/main" id="{D076975B-BC17-4742-9988-AE55337B9AA0}"/>
                </a:ext>
              </a:extLst>
            </p:cNvPr>
            <p:cNvSpPr/>
            <p:nvPr/>
          </p:nvSpPr>
          <p:spPr>
            <a:xfrm>
              <a:off x="8252901" y="3633858"/>
              <a:ext cx="89627" cy="45382"/>
            </a:xfrm>
            <a:custGeom>
              <a:avLst/>
              <a:gdLst>
                <a:gd name="connsiteX0" fmla="*/ 1755 w 89627"/>
                <a:gd name="connsiteY0" fmla="*/ 29110 h 45382"/>
                <a:gd name="connsiteX1" fmla="*/ 779 w 89627"/>
                <a:gd name="connsiteY1" fmla="*/ 32039 h 45382"/>
                <a:gd name="connsiteX2" fmla="*/ 128 w 89627"/>
                <a:gd name="connsiteY2" fmla="*/ 33341 h 45382"/>
                <a:gd name="connsiteX3" fmla="*/ 128 w 89627"/>
                <a:gd name="connsiteY3" fmla="*/ 33341 h 45382"/>
                <a:gd name="connsiteX4" fmla="*/ 779 w 89627"/>
                <a:gd name="connsiteY4" fmla="*/ 35945 h 45382"/>
                <a:gd name="connsiteX5" fmla="*/ 3382 w 89627"/>
                <a:gd name="connsiteY5" fmla="*/ 38874 h 45382"/>
                <a:gd name="connsiteX6" fmla="*/ 9566 w 89627"/>
                <a:gd name="connsiteY6" fmla="*/ 42128 h 45382"/>
                <a:gd name="connsiteX7" fmla="*/ 12820 w 89627"/>
                <a:gd name="connsiteY7" fmla="*/ 42779 h 45382"/>
                <a:gd name="connsiteX8" fmla="*/ 18028 w 89627"/>
                <a:gd name="connsiteY8" fmla="*/ 42779 h 45382"/>
                <a:gd name="connsiteX9" fmla="*/ 18028 w 89627"/>
                <a:gd name="connsiteY9" fmla="*/ 42779 h 45382"/>
                <a:gd name="connsiteX10" fmla="*/ 24211 w 89627"/>
                <a:gd name="connsiteY10" fmla="*/ 44732 h 45382"/>
                <a:gd name="connsiteX11" fmla="*/ 26489 w 89627"/>
                <a:gd name="connsiteY11" fmla="*/ 45383 h 45382"/>
                <a:gd name="connsiteX12" fmla="*/ 31046 w 89627"/>
                <a:gd name="connsiteY12" fmla="*/ 44406 h 45382"/>
                <a:gd name="connsiteX13" fmla="*/ 34951 w 89627"/>
                <a:gd name="connsiteY13" fmla="*/ 42454 h 45382"/>
                <a:gd name="connsiteX14" fmla="*/ 41785 w 89627"/>
                <a:gd name="connsiteY14" fmla="*/ 40175 h 45382"/>
                <a:gd name="connsiteX15" fmla="*/ 48294 w 89627"/>
                <a:gd name="connsiteY15" fmla="*/ 42454 h 45382"/>
                <a:gd name="connsiteX16" fmla="*/ 54803 w 89627"/>
                <a:gd name="connsiteY16" fmla="*/ 44406 h 45382"/>
                <a:gd name="connsiteX17" fmla="*/ 67821 w 89627"/>
                <a:gd name="connsiteY17" fmla="*/ 43430 h 45382"/>
                <a:gd name="connsiteX18" fmla="*/ 80189 w 89627"/>
                <a:gd name="connsiteY18" fmla="*/ 42779 h 45382"/>
                <a:gd name="connsiteX19" fmla="*/ 84746 w 89627"/>
                <a:gd name="connsiteY19" fmla="*/ 43430 h 45382"/>
                <a:gd name="connsiteX20" fmla="*/ 87024 w 89627"/>
                <a:gd name="connsiteY20" fmla="*/ 43755 h 45382"/>
                <a:gd name="connsiteX21" fmla="*/ 87024 w 89627"/>
                <a:gd name="connsiteY21" fmla="*/ 43755 h 45382"/>
                <a:gd name="connsiteX22" fmla="*/ 87674 w 89627"/>
                <a:gd name="connsiteY22" fmla="*/ 43430 h 45382"/>
                <a:gd name="connsiteX23" fmla="*/ 87674 w 89627"/>
                <a:gd name="connsiteY23" fmla="*/ 43430 h 45382"/>
                <a:gd name="connsiteX24" fmla="*/ 89627 w 89627"/>
                <a:gd name="connsiteY24" fmla="*/ 41152 h 45382"/>
                <a:gd name="connsiteX25" fmla="*/ 88651 w 89627"/>
                <a:gd name="connsiteY25" fmla="*/ 38548 h 45382"/>
                <a:gd name="connsiteX26" fmla="*/ 87349 w 89627"/>
                <a:gd name="connsiteY26" fmla="*/ 33992 h 45382"/>
                <a:gd name="connsiteX27" fmla="*/ 88651 w 89627"/>
                <a:gd name="connsiteY27" fmla="*/ 30737 h 45382"/>
                <a:gd name="connsiteX28" fmla="*/ 88651 w 89627"/>
                <a:gd name="connsiteY28" fmla="*/ 30737 h 45382"/>
                <a:gd name="connsiteX29" fmla="*/ 89627 w 89627"/>
                <a:gd name="connsiteY29" fmla="*/ 28459 h 45382"/>
                <a:gd name="connsiteX30" fmla="*/ 85721 w 89627"/>
                <a:gd name="connsiteY30" fmla="*/ 27808 h 45382"/>
                <a:gd name="connsiteX31" fmla="*/ 77911 w 89627"/>
                <a:gd name="connsiteY31" fmla="*/ 25205 h 45382"/>
                <a:gd name="connsiteX32" fmla="*/ 76934 w 89627"/>
                <a:gd name="connsiteY32" fmla="*/ 23577 h 45382"/>
                <a:gd name="connsiteX33" fmla="*/ 75958 w 89627"/>
                <a:gd name="connsiteY33" fmla="*/ 17068 h 45382"/>
                <a:gd name="connsiteX34" fmla="*/ 76609 w 89627"/>
                <a:gd name="connsiteY34" fmla="*/ 16417 h 45382"/>
                <a:gd name="connsiteX35" fmla="*/ 76609 w 89627"/>
                <a:gd name="connsiteY35" fmla="*/ 16417 h 45382"/>
                <a:gd name="connsiteX36" fmla="*/ 78237 w 89627"/>
                <a:gd name="connsiteY36" fmla="*/ 14790 h 45382"/>
                <a:gd name="connsiteX37" fmla="*/ 78562 w 89627"/>
                <a:gd name="connsiteY37" fmla="*/ 14465 h 45382"/>
                <a:gd name="connsiteX38" fmla="*/ 77260 w 89627"/>
                <a:gd name="connsiteY38" fmla="*/ 10234 h 45382"/>
                <a:gd name="connsiteX39" fmla="*/ 74006 w 89627"/>
                <a:gd name="connsiteY39" fmla="*/ 8932 h 45382"/>
                <a:gd name="connsiteX40" fmla="*/ 67496 w 89627"/>
                <a:gd name="connsiteY40" fmla="*/ 7630 h 45382"/>
                <a:gd name="connsiteX41" fmla="*/ 63265 w 89627"/>
                <a:gd name="connsiteY41" fmla="*/ 9583 h 45382"/>
                <a:gd name="connsiteX42" fmla="*/ 60662 w 89627"/>
                <a:gd name="connsiteY42" fmla="*/ 10885 h 45382"/>
                <a:gd name="connsiteX43" fmla="*/ 56431 w 89627"/>
                <a:gd name="connsiteY43" fmla="*/ 9257 h 45382"/>
                <a:gd name="connsiteX44" fmla="*/ 53176 w 89627"/>
                <a:gd name="connsiteY44" fmla="*/ 7630 h 45382"/>
                <a:gd name="connsiteX45" fmla="*/ 50247 w 89627"/>
                <a:gd name="connsiteY45" fmla="*/ 7305 h 45382"/>
                <a:gd name="connsiteX46" fmla="*/ 45040 w 89627"/>
                <a:gd name="connsiteY46" fmla="*/ 7305 h 45382"/>
                <a:gd name="connsiteX47" fmla="*/ 40809 w 89627"/>
                <a:gd name="connsiteY47" fmla="*/ 3725 h 45382"/>
                <a:gd name="connsiteX48" fmla="*/ 40809 w 89627"/>
                <a:gd name="connsiteY48" fmla="*/ 2097 h 45382"/>
                <a:gd name="connsiteX49" fmla="*/ 40809 w 89627"/>
                <a:gd name="connsiteY49" fmla="*/ 796 h 45382"/>
                <a:gd name="connsiteX50" fmla="*/ 37229 w 89627"/>
                <a:gd name="connsiteY50" fmla="*/ 145 h 45382"/>
                <a:gd name="connsiteX51" fmla="*/ 29744 w 89627"/>
                <a:gd name="connsiteY51" fmla="*/ 145 h 45382"/>
                <a:gd name="connsiteX52" fmla="*/ 25188 w 89627"/>
                <a:gd name="connsiteY52" fmla="*/ 2748 h 45382"/>
                <a:gd name="connsiteX53" fmla="*/ 19655 w 89627"/>
                <a:gd name="connsiteY53" fmla="*/ 6979 h 45382"/>
                <a:gd name="connsiteX54" fmla="*/ 15749 w 89627"/>
                <a:gd name="connsiteY54" fmla="*/ 10885 h 45382"/>
                <a:gd name="connsiteX55" fmla="*/ 10542 w 89627"/>
                <a:gd name="connsiteY55" fmla="*/ 16417 h 45382"/>
                <a:gd name="connsiteX56" fmla="*/ 8264 w 89627"/>
                <a:gd name="connsiteY56" fmla="*/ 19997 h 45382"/>
                <a:gd name="connsiteX57" fmla="*/ 8264 w 89627"/>
                <a:gd name="connsiteY57" fmla="*/ 19997 h 45382"/>
                <a:gd name="connsiteX58" fmla="*/ 1755 w 89627"/>
                <a:gd name="connsiteY58" fmla="*/ 29110 h 45382"/>
                <a:gd name="connsiteX59" fmla="*/ 1755 w 89627"/>
                <a:gd name="connsiteY59" fmla="*/ 29110 h 4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9627" h="45382">
                  <a:moveTo>
                    <a:pt x="1755" y="29110"/>
                  </a:moveTo>
                  <a:cubicBezTo>
                    <a:pt x="1755" y="30086"/>
                    <a:pt x="1104" y="31063"/>
                    <a:pt x="779" y="32039"/>
                  </a:cubicBezTo>
                  <a:cubicBezTo>
                    <a:pt x="453" y="32364"/>
                    <a:pt x="453" y="33015"/>
                    <a:pt x="128" y="33341"/>
                  </a:cubicBezTo>
                  <a:lnTo>
                    <a:pt x="128" y="33341"/>
                  </a:lnTo>
                  <a:cubicBezTo>
                    <a:pt x="-198" y="33992"/>
                    <a:pt x="128" y="34968"/>
                    <a:pt x="779" y="35945"/>
                  </a:cubicBezTo>
                  <a:cubicBezTo>
                    <a:pt x="1429" y="36921"/>
                    <a:pt x="2080" y="38223"/>
                    <a:pt x="3382" y="38874"/>
                  </a:cubicBezTo>
                  <a:cubicBezTo>
                    <a:pt x="5010" y="39850"/>
                    <a:pt x="7288" y="41477"/>
                    <a:pt x="9566" y="42128"/>
                  </a:cubicBezTo>
                  <a:cubicBezTo>
                    <a:pt x="10867" y="42779"/>
                    <a:pt x="12169" y="43105"/>
                    <a:pt x="12820" y="42779"/>
                  </a:cubicBezTo>
                  <a:cubicBezTo>
                    <a:pt x="14122" y="42454"/>
                    <a:pt x="16075" y="42454"/>
                    <a:pt x="18028" y="42779"/>
                  </a:cubicBezTo>
                  <a:lnTo>
                    <a:pt x="18028" y="42779"/>
                  </a:lnTo>
                  <a:cubicBezTo>
                    <a:pt x="20631" y="43430"/>
                    <a:pt x="23235" y="44406"/>
                    <a:pt x="24211" y="44732"/>
                  </a:cubicBezTo>
                  <a:cubicBezTo>
                    <a:pt x="24862" y="45057"/>
                    <a:pt x="25513" y="45383"/>
                    <a:pt x="26489" y="45383"/>
                  </a:cubicBezTo>
                  <a:cubicBezTo>
                    <a:pt x="27466" y="45383"/>
                    <a:pt x="28767" y="45057"/>
                    <a:pt x="31046" y="44406"/>
                  </a:cubicBezTo>
                  <a:cubicBezTo>
                    <a:pt x="32673" y="43755"/>
                    <a:pt x="33975" y="43105"/>
                    <a:pt x="34951" y="42454"/>
                  </a:cubicBezTo>
                  <a:cubicBezTo>
                    <a:pt x="36903" y="41152"/>
                    <a:pt x="38531" y="40175"/>
                    <a:pt x="41785" y="40175"/>
                  </a:cubicBezTo>
                  <a:cubicBezTo>
                    <a:pt x="44389" y="40175"/>
                    <a:pt x="46342" y="41152"/>
                    <a:pt x="48294" y="42454"/>
                  </a:cubicBezTo>
                  <a:cubicBezTo>
                    <a:pt x="50247" y="43430"/>
                    <a:pt x="52200" y="44732"/>
                    <a:pt x="54803" y="44406"/>
                  </a:cubicBezTo>
                  <a:cubicBezTo>
                    <a:pt x="57407" y="44406"/>
                    <a:pt x="62615" y="43755"/>
                    <a:pt x="67821" y="43430"/>
                  </a:cubicBezTo>
                  <a:cubicBezTo>
                    <a:pt x="73029" y="43105"/>
                    <a:pt x="78237" y="42779"/>
                    <a:pt x="80189" y="42779"/>
                  </a:cubicBezTo>
                  <a:cubicBezTo>
                    <a:pt x="82142" y="42779"/>
                    <a:pt x="83443" y="43105"/>
                    <a:pt x="84746" y="43430"/>
                  </a:cubicBezTo>
                  <a:cubicBezTo>
                    <a:pt x="85721" y="43755"/>
                    <a:pt x="86698" y="43755"/>
                    <a:pt x="87024" y="43755"/>
                  </a:cubicBezTo>
                  <a:lnTo>
                    <a:pt x="87024" y="43755"/>
                  </a:lnTo>
                  <a:lnTo>
                    <a:pt x="87674" y="43430"/>
                  </a:lnTo>
                  <a:lnTo>
                    <a:pt x="87674" y="43430"/>
                  </a:lnTo>
                  <a:cubicBezTo>
                    <a:pt x="88651" y="42779"/>
                    <a:pt x="89627" y="42454"/>
                    <a:pt x="89627" y="41152"/>
                  </a:cubicBezTo>
                  <a:cubicBezTo>
                    <a:pt x="89627" y="40501"/>
                    <a:pt x="88976" y="39524"/>
                    <a:pt x="88651" y="38548"/>
                  </a:cubicBezTo>
                  <a:cubicBezTo>
                    <a:pt x="88000" y="37246"/>
                    <a:pt x="87024" y="35619"/>
                    <a:pt x="87349" y="33992"/>
                  </a:cubicBezTo>
                  <a:cubicBezTo>
                    <a:pt x="87674" y="33015"/>
                    <a:pt x="88000" y="31714"/>
                    <a:pt x="88651" y="30737"/>
                  </a:cubicBezTo>
                  <a:lnTo>
                    <a:pt x="88651" y="30737"/>
                  </a:lnTo>
                  <a:cubicBezTo>
                    <a:pt x="89302" y="29761"/>
                    <a:pt x="89627" y="28785"/>
                    <a:pt x="89627" y="28459"/>
                  </a:cubicBezTo>
                  <a:cubicBezTo>
                    <a:pt x="89302" y="28134"/>
                    <a:pt x="87674" y="28134"/>
                    <a:pt x="85721" y="27808"/>
                  </a:cubicBezTo>
                  <a:cubicBezTo>
                    <a:pt x="82467" y="27483"/>
                    <a:pt x="78887" y="26832"/>
                    <a:pt x="77911" y="25205"/>
                  </a:cubicBezTo>
                  <a:cubicBezTo>
                    <a:pt x="77585" y="24554"/>
                    <a:pt x="77260" y="24228"/>
                    <a:pt x="76934" y="23577"/>
                  </a:cubicBezTo>
                  <a:cubicBezTo>
                    <a:pt x="75307" y="21625"/>
                    <a:pt x="74006" y="19672"/>
                    <a:pt x="75958" y="17068"/>
                  </a:cubicBezTo>
                  <a:lnTo>
                    <a:pt x="76609" y="16417"/>
                  </a:lnTo>
                  <a:lnTo>
                    <a:pt x="76609" y="16417"/>
                  </a:lnTo>
                  <a:cubicBezTo>
                    <a:pt x="77260" y="15766"/>
                    <a:pt x="77585" y="15115"/>
                    <a:pt x="78237" y="14790"/>
                  </a:cubicBezTo>
                  <a:cubicBezTo>
                    <a:pt x="78237" y="14790"/>
                    <a:pt x="78562" y="14790"/>
                    <a:pt x="78562" y="14465"/>
                  </a:cubicBezTo>
                  <a:cubicBezTo>
                    <a:pt x="78237" y="13163"/>
                    <a:pt x="77911" y="10885"/>
                    <a:pt x="77260" y="10234"/>
                  </a:cubicBezTo>
                  <a:cubicBezTo>
                    <a:pt x="76934" y="9908"/>
                    <a:pt x="75633" y="9257"/>
                    <a:pt x="74006" y="8932"/>
                  </a:cubicBezTo>
                  <a:cubicBezTo>
                    <a:pt x="71728" y="8281"/>
                    <a:pt x="69124" y="7630"/>
                    <a:pt x="67496" y="7630"/>
                  </a:cubicBezTo>
                  <a:cubicBezTo>
                    <a:pt x="66194" y="7630"/>
                    <a:pt x="64567" y="8606"/>
                    <a:pt x="63265" y="9583"/>
                  </a:cubicBezTo>
                  <a:cubicBezTo>
                    <a:pt x="62289" y="10234"/>
                    <a:pt x="61638" y="10885"/>
                    <a:pt x="60662" y="10885"/>
                  </a:cubicBezTo>
                  <a:cubicBezTo>
                    <a:pt x="59685" y="10885"/>
                    <a:pt x="58058" y="10234"/>
                    <a:pt x="56431" y="9257"/>
                  </a:cubicBezTo>
                  <a:cubicBezTo>
                    <a:pt x="55129" y="8606"/>
                    <a:pt x="53828" y="7630"/>
                    <a:pt x="53176" y="7630"/>
                  </a:cubicBezTo>
                  <a:cubicBezTo>
                    <a:pt x="52200" y="7630"/>
                    <a:pt x="51224" y="7305"/>
                    <a:pt x="50247" y="7305"/>
                  </a:cubicBezTo>
                  <a:cubicBezTo>
                    <a:pt x="48946" y="7305"/>
                    <a:pt x="47319" y="7305"/>
                    <a:pt x="45040" y="7305"/>
                  </a:cubicBezTo>
                  <a:cubicBezTo>
                    <a:pt x="41785" y="7630"/>
                    <a:pt x="40809" y="5677"/>
                    <a:pt x="40809" y="3725"/>
                  </a:cubicBezTo>
                  <a:cubicBezTo>
                    <a:pt x="40809" y="3074"/>
                    <a:pt x="40809" y="2748"/>
                    <a:pt x="40809" y="2097"/>
                  </a:cubicBezTo>
                  <a:cubicBezTo>
                    <a:pt x="40809" y="1446"/>
                    <a:pt x="40809" y="796"/>
                    <a:pt x="40809" y="796"/>
                  </a:cubicBezTo>
                  <a:cubicBezTo>
                    <a:pt x="40484" y="470"/>
                    <a:pt x="38856" y="470"/>
                    <a:pt x="37229" y="145"/>
                  </a:cubicBezTo>
                  <a:cubicBezTo>
                    <a:pt x="34300" y="-181"/>
                    <a:pt x="30720" y="145"/>
                    <a:pt x="29744" y="145"/>
                  </a:cubicBezTo>
                  <a:cubicBezTo>
                    <a:pt x="29093" y="145"/>
                    <a:pt x="27140" y="1446"/>
                    <a:pt x="25188" y="2748"/>
                  </a:cubicBezTo>
                  <a:cubicBezTo>
                    <a:pt x="22910" y="4050"/>
                    <a:pt x="20631" y="5677"/>
                    <a:pt x="19655" y="6979"/>
                  </a:cubicBezTo>
                  <a:cubicBezTo>
                    <a:pt x="18678" y="7955"/>
                    <a:pt x="17376" y="9257"/>
                    <a:pt x="15749" y="10885"/>
                  </a:cubicBezTo>
                  <a:cubicBezTo>
                    <a:pt x="13797" y="13163"/>
                    <a:pt x="11519" y="15441"/>
                    <a:pt x="10542" y="16417"/>
                  </a:cubicBezTo>
                  <a:cubicBezTo>
                    <a:pt x="10216" y="17068"/>
                    <a:pt x="9240" y="18370"/>
                    <a:pt x="8264" y="19997"/>
                  </a:cubicBezTo>
                  <a:lnTo>
                    <a:pt x="8264" y="19997"/>
                  </a:lnTo>
                  <a:cubicBezTo>
                    <a:pt x="5985" y="23577"/>
                    <a:pt x="3707" y="27483"/>
                    <a:pt x="1755" y="29110"/>
                  </a:cubicBezTo>
                  <a:lnTo>
                    <a:pt x="1755" y="2911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0" name="Freeform: Shape 2819">
              <a:extLst>
                <a:ext uri="{FF2B5EF4-FFF2-40B4-BE49-F238E27FC236}">
                  <a16:creationId xmlns:a16="http://schemas.microsoft.com/office/drawing/2014/main" id="{FACFDE29-9669-45E6-82E7-7CDB16D533F8}"/>
                </a:ext>
              </a:extLst>
            </p:cNvPr>
            <p:cNvSpPr/>
            <p:nvPr/>
          </p:nvSpPr>
          <p:spPr>
            <a:xfrm>
              <a:off x="7950032" y="3396096"/>
              <a:ext cx="63463" cy="72901"/>
            </a:xfrm>
            <a:custGeom>
              <a:avLst/>
              <a:gdLst>
                <a:gd name="connsiteX0" fmla="*/ 0 w 63463"/>
                <a:gd name="connsiteY0" fmla="*/ 12367 h 72901"/>
                <a:gd name="connsiteX1" fmla="*/ 651 w 63463"/>
                <a:gd name="connsiteY1" fmla="*/ 14645 h 72901"/>
                <a:gd name="connsiteX2" fmla="*/ 977 w 63463"/>
                <a:gd name="connsiteY2" fmla="*/ 19202 h 72901"/>
                <a:gd name="connsiteX3" fmla="*/ 2929 w 63463"/>
                <a:gd name="connsiteY3" fmla="*/ 26362 h 72901"/>
                <a:gd name="connsiteX4" fmla="*/ 7486 w 63463"/>
                <a:gd name="connsiteY4" fmla="*/ 38404 h 72901"/>
                <a:gd name="connsiteX5" fmla="*/ 7486 w 63463"/>
                <a:gd name="connsiteY5" fmla="*/ 38404 h 72901"/>
                <a:gd name="connsiteX6" fmla="*/ 15947 w 63463"/>
                <a:gd name="connsiteY6" fmla="*/ 42634 h 72901"/>
                <a:gd name="connsiteX7" fmla="*/ 26362 w 63463"/>
                <a:gd name="connsiteY7" fmla="*/ 48818 h 72901"/>
                <a:gd name="connsiteX8" fmla="*/ 23432 w 63463"/>
                <a:gd name="connsiteY8" fmla="*/ 54025 h 72901"/>
                <a:gd name="connsiteX9" fmla="*/ 20504 w 63463"/>
                <a:gd name="connsiteY9" fmla="*/ 58256 h 72901"/>
                <a:gd name="connsiteX10" fmla="*/ 22131 w 63463"/>
                <a:gd name="connsiteY10" fmla="*/ 65742 h 72901"/>
                <a:gd name="connsiteX11" fmla="*/ 24083 w 63463"/>
                <a:gd name="connsiteY11" fmla="*/ 72902 h 72901"/>
                <a:gd name="connsiteX12" fmla="*/ 27664 w 63463"/>
                <a:gd name="connsiteY12" fmla="*/ 70298 h 72901"/>
                <a:gd name="connsiteX13" fmla="*/ 27664 w 63463"/>
                <a:gd name="connsiteY13" fmla="*/ 67043 h 72901"/>
                <a:gd name="connsiteX14" fmla="*/ 29942 w 63463"/>
                <a:gd name="connsiteY14" fmla="*/ 59233 h 72901"/>
                <a:gd name="connsiteX15" fmla="*/ 34823 w 63463"/>
                <a:gd name="connsiteY15" fmla="*/ 57931 h 72901"/>
                <a:gd name="connsiteX16" fmla="*/ 36776 w 63463"/>
                <a:gd name="connsiteY16" fmla="*/ 56629 h 72901"/>
                <a:gd name="connsiteX17" fmla="*/ 37427 w 63463"/>
                <a:gd name="connsiteY17" fmla="*/ 52398 h 72901"/>
                <a:gd name="connsiteX18" fmla="*/ 37753 w 63463"/>
                <a:gd name="connsiteY18" fmla="*/ 48167 h 72901"/>
                <a:gd name="connsiteX19" fmla="*/ 39705 w 63463"/>
                <a:gd name="connsiteY19" fmla="*/ 46214 h 72901"/>
                <a:gd name="connsiteX20" fmla="*/ 43610 w 63463"/>
                <a:gd name="connsiteY20" fmla="*/ 46540 h 72901"/>
                <a:gd name="connsiteX21" fmla="*/ 44587 w 63463"/>
                <a:gd name="connsiteY21" fmla="*/ 46865 h 72901"/>
                <a:gd name="connsiteX22" fmla="*/ 44587 w 63463"/>
                <a:gd name="connsiteY22" fmla="*/ 46865 h 72901"/>
                <a:gd name="connsiteX23" fmla="*/ 51096 w 63463"/>
                <a:gd name="connsiteY23" fmla="*/ 39054 h 72901"/>
                <a:gd name="connsiteX24" fmla="*/ 57280 w 63463"/>
                <a:gd name="connsiteY24" fmla="*/ 30918 h 72901"/>
                <a:gd name="connsiteX25" fmla="*/ 61836 w 63463"/>
                <a:gd name="connsiteY25" fmla="*/ 22131 h 72901"/>
                <a:gd name="connsiteX26" fmla="*/ 61836 w 63463"/>
                <a:gd name="connsiteY26" fmla="*/ 22131 h 72901"/>
                <a:gd name="connsiteX27" fmla="*/ 63463 w 63463"/>
                <a:gd name="connsiteY27" fmla="*/ 17900 h 72901"/>
                <a:gd name="connsiteX28" fmla="*/ 63463 w 63463"/>
                <a:gd name="connsiteY28" fmla="*/ 14971 h 72901"/>
                <a:gd name="connsiteX29" fmla="*/ 63138 w 63463"/>
                <a:gd name="connsiteY29" fmla="*/ 13344 h 72901"/>
                <a:gd name="connsiteX30" fmla="*/ 62813 w 63463"/>
                <a:gd name="connsiteY30" fmla="*/ 13018 h 72901"/>
                <a:gd name="connsiteX31" fmla="*/ 62813 w 63463"/>
                <a:gd name="connsiteY31" fmla="*/ 13018 h 72901"/>
                <a:gd name="connsiteX32" fmla="*/ 62813 w 63463"/>
                <a:gd name="connsiteY32" fmla="*/ 13018 h 72901"/>
                <a:gd name="connsiteX33" fmla="*/ 60860 w 63463"/>
                <a:gd name="connsiteY33" fmla="*/ 13669 h 72901"/>
                <a:gd name="connsiteX34" fmla="*/ 53700 w 63463"/>
                <a:gd name="connsiteY34" fmla="*/ 14320 h 72901"/>
                <a:gd name="connsiteX35" fmla="*/ 43936 w 63463"/>
                <a:gd name="connsiteY35" fmla="*/ 6835 h 72901"/>
                <a:gd name="connsiteX36" fmla="*/ 35149 w 63463"/>
                <a:gd name="connsiteY36" fmla="*/ 0 h 72901"/>
                <a:gd name="connsiteX37" fmla="*/ 27338 w 63463"/>
                <a:gd name="connsiteY37" fmla="*/ 326 h 72901"/>
                <a:gd name="connsiteX38" fmla="*/ 20178 w 63463"/>
                <a:gd name="connsiteY38" fmla="*/ 1953 h 72901"/>
                <a:gd name="connsiteX39" fmla="*/ 10740 w 63463"/>
                <a:gd name="connsiteY39" fmla="*/ 6835 h 72901"/>
                <a:gd name="connsiteX40" fmla="*/ 0 w 63463"/>
                <a:gd name="connsiteY40" fmla="*/ 12367 h 72901"/>
                <a:gd name="connsiteX41" fmla="*/ 0 w 63463"/>
                <a:gd name="connsiteY41" fmla="*/ 12367 h 7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3463" h="72901">
                  <a:moveTo>
                    <a:pt x="0" y="12367"/>
                  </a:moveTo>
                  <a:cubicBezTo>
                    <a:pt x="326" y="13018"/>
                    <a:pt x="651" y="13995"/>
                    <a:pt x="651" y="14645"/>
                  </a:cubicBezTo>
                  <a:cubicBezTo>
                    <a:pt x="977" y="16273"/>
                    <a:pt x="977" y="17900"/>
                    <a:pt x="977" y="19202"/>
                  </a:cubicBezTo>
                  <a:cubicBezTo>
                    <a:pt x="977" y="19853"/>
                    <a:pt x="1953" y="22782"/>
                    <a:pt x="2929" y="26362"/>
                  </a:cubicBezTo>
                  <a:cubicBezTo>
                    <a:pt x="4556" y="31569"/>
                    <a:pt x="6835" y="37427"/>
                    <a:pt x="7486" y="38404"/>
                  </a:cubicBezTo>
                  <a:lnTo>
                    <a:pt x="7486" y="38404"/>
                  </a:lnTo>
                  <a:cubicBezTo>
                    <a:pt x="7811" y="39054"/>
                    <a:pt x="11717" y="40682"/>
                    <a:pt x="15947" y="42634"/>
                  </a:cubicBezTo>
                  <a:cubicBezTo>
                    <a:pt x="20829" y="44913"/>
                    <a:pt x="26036" y="47191"/>
                    <a:pt x="26362" y="48818"/>
                  </a:cubicBezTo>
                  <a:cubicBezTo>
                    <a:pt x="26687" y="50445"/>
                    <a:pt x="25060" y="52073"/>
                    <a:pt x="23432" y="54025"/>
                  </a:cubicBezTo>
                  <a:cubicBezTo>
                    <a:pt x="22131" y="55653"/>
                    <a:pt x="20504" y="57280"/>
                    <a:pt x="20504" y="58256"/>
                  </a:cubicBezTo>
                  <a:cubicBezTo>
                    <a:pt x="20504" y="59233"/>
                    <a:pt x="21154" y="62162"/>
                    <a:pt x="22131" y="65742"/>
                  </a:cubicBezTo>
                  <a:cubicBezTo>
                    <a:pt x="22782" y="68020"/>
                    <a:pt x="23432" y="70623"/>
                    <a:pt x="24083" y="72902"/>
                  </a:cubicBezTo>
                  <a:cubicBezTo>
                    <a:pt x="25710" y="72251"/>
                    <a:pt x="27664" y="71274"/>
                    <a:pt x="27664" y="70298"/>
                  </a:cubicBezTo>
                  <a:cubicBezTo>
                    <a:pt x="27664" y="69647"/>
                    <a:pt x="27664" y="68345"/>
                    <a:pt x="27664" y="67043"/>
                  </a:cubicBezTo>
                  <a:cubicBezTo>
                    <a:pt x="27338" y="63463"/>
                    <a:pt x="27013" y="59558"/>
                    <a:pt x="29942" y="59233"/>
                  </a:cubicBezTo>
                  <a:cubicBezTo>
                    <a:pt x="31244" y="59233"/>
                    <a:pt x="33196" y="58582"/>
                    <a:pt x="34823" y="57931"/>
                  </a:cubicBezTo>
                  <a:cubicBezTo>
                    <a:pt x="35800" y="57280"/>
                    <a:pt x="36776" y="56954"/>
                    <a:pt x="36776" y="56629"/>
                  </a:cubicBezTo>
                  <a:cubicBezTo>
                    <a:pt x="37101" y="55653"/>
                    <a:pt x="37101" y="54025"/>
                    <a:pt x="37427" y="52398"/>
                  </a:cubicBezTo>
                  <a:cubicBezTo>
                    <a:pt x="37753" y="50445"/>
                    <a:pt x="37753" y="48818"/>
                    <a:pt x="37753" y="48167"/>
                  </a:cubicBezTo>
                  <a:cubicBezTo>
                    <a:pt x="37753" y="46865"/>
                    <a:pt x="38404" y="46214"/>
                    <a:pt x="39705" y="46214"/>
                  </a:cubicBezTo>
                  <a:cubicBezTo>
                    <a:pt x="40682" y="46214"/>
                    <a:pt x="42309" y="46540"/>
                    <a:pt x="43610" y="46540"/>
                  </a:cubicBezTo>
                  <a:cubicBezTo>
                    <a:pt x="44262" y="46540"/>
                    <a:pt x="44587" y="46865"/>
                    <a:pt x="44587" y="46865"/>
                  </a:cubicBezTo>
                  <a:lnTo>
                    <a:pt x="44587" y="46865"/>
                  </a:lnTo>
                  <a:cubicBezTo>
                    <a:pt x="44587" y="46865"/>
                    <a:pt x="47841" y="42960"/>
                    <a:pt x="51096" y="39054"/>
                  </a:cubicBezTo>
                  <a:cubicBezTo>
                    <a:pt x="54026" y="35474"/>
                    <a:pt x="56629" y="32220"/>
                    <a:pt x="57280" y="30918"/>
                  </a:cubicBezTo>
                  <a:cubicBezTo>
                    <a:pt x="58256" y="29291"/>
                    <a:pt x="60209" y="25386"/>
                    <a:pt x="61836" y="22131"/>
                  </a:cubicBezTo>
                  <a:lnTo>
                    <a:pt x="61836" y="22131"/>
                  </a:lnTo>
                  <a:cubicBezTo>
                    <a:pt x="62813" y="20178"/>
                    <a:pt x="63463" y="18551"/>
                    <a:pt x="63463" y="17900"/>
                  </a:cubicBezTo>
                  <a:cubicBezTo>
                    <a:pt x="63463" y="17249"/>
                    <a:pt x="63463" y="15947"/>
                    <a:pt x="63463" y="14971"/>
                  </a:cubicBezTo>
                  <a:cubicBezTo>
                    <a:pt x="63463" y="14320"/>
                    <a:pt x="63138" y="13669"/>
                    <a:pt x="63138" y="13344"/>
                  </a:cubicBezTo>
                  <a:cubicBezTo>
                    <a:pt x="63138" y="13018"/>
                    <a:pt x="62813" y="13018"/>
                    <a:pt x="62813" y="13018"/>
                  </a:cubicBezTo>
                  <a:lnTo>
                    <a:pt x="62813" y="13018"/>
                  </a:lnTo>
                  <a:cubicBezTo>
                    <a:pt x="62813" y="13018"/>
                    <a:pt x="62813" y="13018"/>
                    <a:pt x="62813" y="13018"/>
                  </a:cubicBezTo>
                  <a:cubicBezTo>
                    <a:pt x="62162" y="13018"/>
                    <a:pt x="61510" y="13344"/>
                    <a:pt x="60860" y="13669"/>
                  </a:cubicBezTo>
                  <a:cubicBezTo>
                    <a:pt x="59232" y="14320"/>
                    <a:pt x="57280" y="14971"/>
                    <a:pt x="53700" y="14320"/>
                  </a:cubicBezTo>
                  <a:cubicBezTo>
                    <a:pt x="51096" y="13995"/>
                    <a:pt x="47516" y="10415"/>
                    <a:pt x="43936" y="6835"/>
                  </a:cubicBezTo>
                  <a:cubicBezTo>
                    <a:pt x="40356" y="3580"/>
                    <a:pt x="36776" y="0"/>
                    <a:pt x="35149" y="0"/>
                  </a:cubicBezTo>
                  <a:cubicBezTo>
                    <a:pt x="32871" y="0"/>
                    <a:pt x="30267" y="0"/>
                    <a:pt x="27338" y="326"/>
                  </a:cubicBezTo>
                  <a:cubicBezTo>
                    <a:pt x="24735" y="651"/>
                    <a:pt x="22131" y="1302"/>
                    <a:pt x="20178" y="1953"/>
                  </a:cubicBezTo>
                  <a:cubicBezTo>
                    <a:pt x="18226" y="2604"/>
                    <a:pt x="14645" y="4556"/>
                    <a:pt x="10740" y="6835"/>
                  </a:cubicBezTo>
                  <a:cubicBezTo>
                    <a:pt x="6509" y="8787"/>
                    <a:pt x="2929" y="11065"/>
                    <a:pt x="0" y="12367"/>
                  </a:cubicBezTo>
                  <a:lnTo>
                    <a:pt x="0" y="1236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1" name="Freeform: Shape 2820">
              <a:extLst>
                <a:ext uri="{FF2B5EF4-FFF2-40B4-BE49-F238E27FC236}">
                  <a16:creationId xmlns:a16="http://schemas.microsoft.com/office/drawing/2014/main" id="{1F56262E-8B8C-4293-8D65-9C4676677FA7}"/>
                </a:ext>
              </a:extLst>
            </p:cNvPr>
            <p:cNvSpPr/>
            <p:nvPr/>
          </p:nvSpPr>
          <p:spPr>
            <a:xfrm>
              <a:off x="8570020" y="3807708"/>
              <a:ext cx="207703" cy="246373"/>
            </a:xfrm>
            <a:custGeom>
              <a:avLst/>
              <a:gdLst>
                <a:gd name="connsiteX0" fmla="*/ 143199 w 207703"/>
                <a:gd name="connsiteY0" fmla="*/ 236040 h 246373"/>
                <a:gd name="connsiteX1" fmla="*/ 143850 w 207703"/>
                <a:gd name="connsiteY1" fmla="*/ 237342 h 246373"/>
                <a:gd name="connsiteX2" fmla="*/ 146454 w 207703"/>
                <a:gd name="connsiteY2" fmla="*/ 240922 h 246373"/>
                <a:gd name="connsiteX3" fmla="*/ 149058 w 207703"/>
                <a:gd name="connsiteY3" fmla="*/ 240597 h 246373"/>
                <a:gd name="connsiteX4" fmla="*/ 155241 w 207703"/>
                <a:gd name="connsiteY4" fmla="*/ 240922 h 246373"/>
                <a:gd name="connsiteX5" fmla="*/ 158496 w 207703"/>
                <a:gd name="connsiteY5" fmla="*/ 244176 h 246373"/>
                <a:gd name="connsiteX6" fmla="*/ 160449 w 207703"/>
                <a:gd name="connsiteY6" fmla="*/ 246129 h 246373"/>
                <a:gd name="connsiteX7" fmla="*/ 164028 w 207703"/>
                <a:gd name="connsiteY7" fmla="*/ 246129 h 246373"/>
                <a:gd name="connsiteX8" fmla="*/ 166307 w 207703"/>
                <a:gd name="connsiteY8" fmla="*/ 245478 h 246373"/>
                <a:gd name="connsiteX9" fmla="*/ 165330 w 207703"/>
                <a:gd name="connsiteY9" fmla="*/ 241898 h 246373"/>
                <a:gd name="connsiteX10" fmla="*/ 165005 w 207703"/>
                <a:gd name="connsiteY10" fmla="*/ 233437 h 246373"/>
                <a:gd name="connsiteX11" fmla="*/ 172490 w 207703"/>
                <a:gd name="connsiteY11" fmla="*/ 228555 h 246373"/>
                <a:gd name="connsiteX12" fmla="*/ 178999 w 207703"/>
                <a:gd name="connsiteY12" fmla="*/ 227578 h 246373"/>
                <a:gd name="connsiteX13" fmla="*/ 183555 w 207703"/>
                <a:gd name="connsiteY13" fmla="*/ 230182 h 246373"/>
                <a:gd name="connsiteX14" fmla="*/ 189414 w 207703"/>
                <a:gd name="connsiteY14" fmla="*/ 233111 h 246373"/>
                <a:gd name="connsiteX15" fmla="*/ 195598 w 207703"/>
                <a:gd name="connsiteY15" fmla="*/ 228555 h 246373"/>
                <a:gd name="connsiteX16" fmla="*/ 195598 w 207703"/>
                <a:gd name="connsiteY16" fmla="*/ 228555 h 246373"/>
                <a:gd name="connsiteX17" fmla="*/ 198852 w 207703"/>
                <a:gd name="connsiteY17" fmla="*/ 225951 h 246373"/>
                <a:gd name="connsiteX18" fmla="*/ 204710 w 207703"/>
                <a:gd name="connsiteY18" fmla="*/ 223999 h 246373"/>
                <a:gd name="connsiteX19" fmla="*/ 204385 w 207703"/>
                <a:gd name="connsiteY19" fmla="*/ 222371 h 246373"/>
                <a:gd name="connsiteX20" fmla="*/ 203734 w 207703"/>
                <a:gd name="connsiteY20" fmla="*/ 218140 h 246373"/>
                <a:gd name="connsiteX21" fmla="*/ 206012 w 207703"/>
                <a:gd name="connsiteY21" fmla="*/ 211957 h 246373"/>
                <a:gd name="connsiteX22" fmla="*/ 207639 w 207703"/>
                <a:gd name="connsiteY22" fmla="*/ 207726 h 246373"/>
                <a:gd name="connsiteX23" fmla="*/ 201130 w 207703"/>
                <a:gd name="connsiteY23" fmla="*/ 199264 h 246373"/>
                <a:gd name="connsiteX24" fmla="*/ 196899 w 207703"/>
                <a:gd name="connsiteY24" fmla="*/ 194057 h 246373"/>
                <a:gd name="connsiteX25" fmla="*/ 200154 w 207703"/>
                <a:gd name="connsiteY25" fmla="*/ 187222 h 246373"/>
                <a:gd name="connsiteX26" fmla="*/ 201781 w 207703"/>
                <a:gd name="connsiteY26" fmla="*/ 185595 h 246373"/>
                <a:gd name="connsiteX27" fmla="*/ 195923 w 207703"/>
                <a:gd name="connsiteY27" fmla="*/ 182991 h 246373"/>
                <a:gd name="connsiteX28" fmla="*/ 192017 w 207703"/>
                <a:gd name="connsiteY28" fmla="*/ 181364 h 246373"/>
                <a:gd name="connsiteX29" fmla="*/ 192017 w 207703"/>
                <a:gd name="connsiteY29" fmla="*/ 181364 h 246373"/>
                <a:gd name="connsiteX30" fmla="*/ 188763 w 207703"/>
                <a:gd name="connsiteY30" fmla="*/ 176482 h 246373"/>
                <a:gd name="connsiteX31" fmla="*/ 187786 w 207703"/>
                <a:gd name="connsiteY31" fmla="*/ 174204 h 246373"/>
                <a:gd name="connsiteX32" fmla="*/ 184532 w 207703"/>
                <a:gd name="connsiteY32" fmla="*/ 173553 h 246373"/>
                <a:gd name="connsiteX33" fmla="*/ 181277 w 207703"/>
                <a:gd name="connsiteY33" fmla="*/ 172902 h 246373"/>
                <a:gd name="connsiteX34" fmla="*/ 178999 w 207703"/>
                <a:gd name="connsiteY34" fmla="*/ 167370 h 246373"/>
                <a:gd name="connsiteX35" fmla="*/ 178349 w 207703"/>
                <a:gd name="connsiteY35" fmla="*/ 163464 h 246373"/>
                <a:gd name="connsiteX36" fmla="*/ 176071 w 207703"/>
                <a:gd name="connsiteY36" fmla="*/ 160861 h 246373"/>
                <a:gd name="connsiteX37" fmla="*/ 174118 w 207703"/>
                <a:gd name="connsiteY37" fmla="*/ 159559 h 246373"/>
                <a:gd name="connsiteX38" fmla="*/ 172164 w 207703"/>
                <a:gd name="connsiteY38" fmla="*/ 155328 h 246373"/>
                <a:gd name="connsiteX39" fmla="*/ 170863 w 207703"/>
                <a:gd name="connsiteY39" fmla="*/ 151097 h 246373"/>
                <a:gd name="connsiteX40" fmla="*/ 159146 w 207703"/>
                <a:gd name="connsiteY40" fmla="*/ 142961 h 246373"/>
                <a:gd name="connsiteX41" fmla="*/ 159146 w 207703"/>
                <a:gd name="connsiteY41" fmla="*/ 142961 h 246373"/>
                <a:gd name="connsiteX42" fmla="*/ 154590 w 207703"/>
                <a:gd name="connsiteY42" fmla="*/ 140357 h 246373"/>
                <a:gd name="connsiteX43" fmla="*/ 151987 w 207703"/>
                <a:gd name="connsiteY43" fmla="*/ 134173 h 246373"/>
                <a:gd name="connsiteX44" fmla="*/ 150685 w 207703"/>
                <a:gd name="connsiteY44" fmla="*/ 130593 h 246373"/>
                <a:gd name="connsiteX45" fmla="*/ 147105 w 207703"/>
                <a:gd name="connsiteY45" fmla="*/ 127339 h 246373"/>
                <a:gd name="connsiteX46" fmla="*/ 136690 w 207703"/>
                <a:gd name="connsiteY46" fmla="*/ 117250 h 246373"/>
                <a:gd name="connsiteX47" fmla="*/ 137016 w 207703"/>
                <a:gd name="connsiteY47" fmla="*/ 112368 h 246373"/>
                <a:gd name="connsiteX48" fmla="*/ 138318 w 207703"/>
                <a:gd name="connsiteY48" fmla="*/ 111717 h 246373"/>
                <a:gd name="connsiteX49" fmla="*/ 139294 w 207703"/>
                <a:gd name="connsiteY49" fmla="*/ 111392 h 246373"/>
                <a:gd name="connsiteX50" fmla="*/ 122045 w 207703"/>
                <a:gd name="connsiteY50" fmla="*/ 104232 h 246373"/>
                <a:gd name="connsiteX51" fmla="*/ 102518 w 207703"/>
                <a:gd name="connsiteY51" fmla="*/ 93817 h 246373"/>
                <a:gd name="connsiteX52" fmla="*/ 105772 w 207703"/>
                <a:gd name="connsiteY52" fmla="*/ 90237 h 246373"/>
                <a:gd name="connsiteX53" fmla="*/ 107400 w 207703"/>
                <a:gd name="connsiteY53" fmla="*/ 89261 h 246373"/>
                <a:gd name="connsiteX54" fmla="*/ 107074 w 207703"/>
                <a:gd name="connsiteY54" fmla="*/ 86657 h 246373"/>
                <a:gd name="connsiteX55" fmla="*/ 106749 w 207703"/>
                <a:gd name="connsiteY55" fmla="*/ 82426 h 246373"/>
                <a:gd name="connsiteX56" fmla="*/ 115536 w 207703"/>
                <a:gd name="connsiteY56" fmla="*/ 80799 h 246373"/>
                <a:gd name="connsiteX57" fmla="*/ 124649 w 207703"/>
                <a:gd name="connsiteY57" fmla="*/ 80148 h 246373"/>
                <a:gd name="connsiteX58" fmla="*/ 129531 w 207703"/>
                <a:gd name="connsiteY58" fmla="*/ 75917 h 246373"/>
                <a:gd name="connsiteX59" fmla="*/ 132459 w 207703"/>
                <a:gd name="connsiteY59" fmla="*/ 72012 h 246373"/>
                <a:gd name="connsiteX60" fmla="*/ 131158 w 207703"/>
                <a:gd name="connsiteY60" fmla="*/ 68432 h 246373"/>
                <a:gd name="connsiteX61" fmla="*/ 127903 w 207703"/>
                <a:gd name="connsiteY61" fmla="*/ 63225 h 246373"/>
                <a:gd name="connsiteX62" fmla="*/ 123998 w 207703"/>
                <a:gd name="connsiteY62" fmla="*/ 62248 h 246373"/>
                <a:gd name="connsiteX63" fmla="*/ 117814 w 207703"/>
                <a:gd name="connsiteY63" fmla="*/ 59970 h 246373"/>
                <a:gd name="connsiteX64" fmla="*/ 121394 w 207703"/>
                <a:gd name="connsiteY64" fmla="*/ 54112 h 246373"/>
                <a:gd name="connsiteX65" fmla="*/ 123346 w 207703"/>
                <a:gd name="connsiteY65" fmla="*/ 52485 h 246373"/>
                <a:gd name="connsiteX66" fmla="*/ 118465 w 207703"/>
                <a:gd name="connsiteY66" fmla="*/ 49881 h 246373"/>
                <a:gd name="connsiteX67" fmla="*/ 108376 w 207703"/>
                <a:gd name="connsiteY67" fmla="*/ 44999 h 246373"/>
                <a:gd name="connsiteX68" fmla="*/ 104145 w 207703"/>
                <a:gd name="connsiteY68" fmla="*/ 48254 h 246373"/>
                <a:gd name="connsiteX69" fmla="*/ 100240 w 207703"/>
                <a:gd name="connsiteY69" fmla="*/ 51834 h 246373"/>
                <a:gd name="connsiteX70" fmla="*/ 93731 w 207703"/>
                <a:gd name="connsiteY70" fmla="*/ 51508 h 246373"/>
                <a:gd name="connsiteX71" fmla="*/ 83316 w 207703"/>
                <a:gd name="connsiteY71" fmla="*/ 48905 h 246373"/>
                <a:gd name="connsiteX72" fmla="*/ 77783 w 207703"/>
                <a:gd name="connsiteY72" fmla="*/ 44348 h 246373"/>
                <a:gd name="connsiteX73" fmla="*/ 74854 w 207703"/>
                <a:gd name="connsiteY73" fmla="*/ 38165 h 246373"/>
                <a:gd name="connsiteX74" fmla="*/ 75831 w 207703"/>
                <a:gd name="connsiteY74" fmla="*/ 27425 h 246373"/>
                <a:gd name="connsiteX75" fmla="*/ 76807 w 207703"/>
                <a:gd name="connsiteY75" fmla="*/ 21241 h 246373"/>
                <a:gd name="connsiteX76" fmla="*/ 72901 w 207703"/>
                <a:gd name="connsiteY76" fmla="*/ 22218 h 246373"/>
                <a:gd name="connsiteX77" fmla="*/ 68671 w 207703"/>
                <a:gd name="connsiteY77" fmla="*/ 22868 h 246373"/>
                <a:gd name="connsiteX78" fmla="*/ 66392 w 207703"/>
                <a:gd name="connsiteY78" fmla="*/ 16359 h 246373"/>
                <a:gd name="connsiteX79" fmla="*/ 66067 w 207703"/>
                <a:gd name="connsiteY79" fmla="*/ 14081 h 246373"/>
                <a:gd name="connsiteX80" fmla="*/ 57605 w 207703"/>
                <a:gd name="connsiteY80" fmla="*/ 5945 h 246373"/>
                <a:gd name="connsiteX81" fmla="*/ 57605 w 207703"/>
                <a:gd name="connsiteY81" fmla="*/ 5945 h 246373"/>
                <a:gd name="connsiteX82" fmla="*/ 54351 w 207703"/>
                <a:gd name="connsiteY82" fmla="*/ 3016 h 246373"/>
                <a:gd name="connsiteX83" fmla="*/ 46214 w 207703"/>
                <a:gd name="connsiteY83" fmla="*/ 1063 h 246373"/>
                <a:gd name="connsiteX84" fmla="*/ 43936 w 207703"/>
                <a:gd name="connsiteY84" fmla="*/ 87 h 246373"/>
                <a:gd name="connsiteX85" fmla="*/ 43936 w 207703"/>
                <a:gd name="connsiteY85" fmla="*/ 87 h 246373"/>
                <a:gd name="connsiteX86" fmla="*/ 42309 w 207703"/>
                <a:gd name="connsiteY86" fmla="*/ 2365 h 246373"/>
                <a:gd name="connsiteX87" fmla="*/ 39054 w 207703"/>
                <a:gd name="connsiteY87" fmla="*/ 7572 h 246373"/>
                <a:gd name="connsiteX88" fmla="*/ 43285 w 207703"/>
                <a:gd name="connsiteY88" fmla="*/ 13756 h 246373"/>
                <a:gd name="connsiteX89" fmla="*/ 46540 w 207703"/>
                <a:gd name="connsiteY89" fmla="*/ 18312 h 246373"/>
                <a:gd name="connsiteX90" fmla="*/ 46540 w 207703"/>
                <a:gd name="connsiteY90" fmla="*/ 26123 h 246373"/>
                <a:gd name="connsiteX91" fmla="*/ 46540 w 207703"/>
                <a:gd name="connsiteY91" fmla="*/ 29377 h 246373"/>
                <a:gd name="connsiteX92" fmla="*/ 47516 w 207703"/>
                <a:gd name="connsiteY92" fmla="*/ 32306 h 246373"/>
                <a:gd name="connsiteX93" fmla="*/ 48492 w 207703"/>
                <a:gd name="connsiteY93" fmla="*/ 35236 h 246373"/>
                <a:gd name="connsiteX94" fmla="*/ 48492 w 207703"/>
                <a:gd name="connsiteY94" fmla="*/ 35236 h 246373"/>
                <a:gd name="connsiteX95" fmla="*/ 48492 w 207703"/>
                <a:gd name="connsiteY95" fmla="*/ 36212 h 246373"/>
                <a:gd name="connsiteX96" fmla="*/ 47191 w 207703"/>
                <a:gd name="connsiteY96" fmla="*/ 38490 h 246373"/>
                <a:gd name="connsiteX97" fmla="*/ 45238 w 207703"/>
                <a:gd name="connsiteY97" fmla="*/ 39466 h 246373"/>
                <a:gd name="connsiteX98" fmla="*/ 45238 w 207703"/>
                <a:gd name="connsiteY98" fmla="*/ 39466 h 246373"/>
                <a:gd name="connsiteX99" fmla="*/ 44587 w 207703"/>
                <a:gd name="connsiteY99" fmla="*/ 39466 h 246373"/>
                <a:gd name="connsiteX100" fmla="*/ 44587 w 207703"/>
                <a:gd name="connsiteY100" fmla="*/ 39466 h 246373"/>
                <a:gd name="connsiteX101" fmla="*/ 44262 w 207703"/>
                <a:gd name="connsiteY101" fmla="*/ 39466 h 246373"/>
                <a:gd name="connsiteX102" fmla="*/ 30267 w 207703"/>
                <a:gd name="connsiteY102" fmla="*/ 38165 h 246373"/>
                <a:gd name="connsiteX103" fmla="*/ 24409 w 207703"/>
                <a:gd name="connsiteY103" fmla="*/ 30354 h 246373"/>
                <a:gd name="connsiteX104" fmla="*/ 17900 w 207703"/>
                <a:gd name="connsiteY104" fmla="*/ 33934 h 246373"/>
                <a:gd name="connsiteX105" fmla="*/ 16273 w 207703"/>
                <a:gd name="connsiteY105" fmla="*/ 36212 h 246373"/>
                <a:gd name="connsiteX106" fmla="*/ 12042 w 207703"/>
                <a:gd name="connsiteY106" fmla="*/ 44674 h 246373"/>
                <a:gd name="connsiteX107" fmla="*/ 12692 w 207703"/>
                <a:gd name="connsiteY107" fmla="*/ 46952 h 246373"/>
                <a:gd name="connsiteX108" fmla="*/ 11717 w 207703"/>
                <a:gd name="connsiteY108" fmla="*/ 50857 h 246373"/>
                <a:gd name="connsiteX109" fmla="*/ 8462 w 207703"/>
                <a:gd name="connsiteY109" fmla="*/ 51183 h 246373"/>
                <a:gd name="connsiteX110" fmla="*/ 4556 w 207703"/>
                <a:gd name="connsiteY110" fmla="*/ 51834 h 246373"/>
                <a:gd name="connsiteX111" fmla="*/ 2278 w 207703"/>
                <a:gd name="connsiteY111" fmla="*/ 56390 h 246373"/>
                <a:gd name="connsiteX112" fmla="*/ 0 w 207703"/>
                <a:gd name="connsiteY112" fmla="*/ 61272 h 246373"/>
                <a:gd name="connsiteX113" fmla="*/ 326 w 207703"/>
                <a:gd name="connsiteY113" fmla="*/ 62248 h 246373"/>
                <a:gd name="connsiteX114" fmla="*/ 326 w 207703"/>
                <a:gd name="connsiteY114" fmla="*/ 62248 h 246373"/>
                <a:gd name="connsiteX115" fmla="*/ 977 w 207703"/>
                <a:gd name="connsiteY115" fmla="*/ 65177 h 246373"/>
                <a:gd name="connsiteX116" fmla="*/ 2278 w 207703"/>
                <a:gd name="connsiteY116" fmla="*/ 64852 h 246373"/>
                <a:gd name="connsiteX117" fmla="*/ 9113 w 207703"/>
                <a:gd name="connsiteY117" fmla="*/ 64852 h 246373"/>
                <a:gd name="connsiteX118" fmla="*/ 11717 w 207703"/>
                <a:gd name="connsiteY118" fmla="*/ 68432 h 246373"/>
                <a:gd name="connsiteX119" fmla="*/ 12367 w 207703"/>
                <a:gd name="connsiteY119" fmla="*/ 73314 h 246373"/>
                <a:gd name="connsiteX120" fmla="*/ 10740 w 207703"/>
                <a:gd name="connsiteY120" fmla="*/ 76894 h 246373"/>
                <a:gd name="connsiteX121" fmla="*/ 8462 w 207703"/>
                <a:gd name="connsiteY121" fmla="*/ 80799 h 246373"/>
                <a:gd name="connsiteX122" fmla="*/ 8787 w 207703"/>
                <a:gd name="connsiteY122" fmla="*/ 83403 h 246373"/>
                <a:gd name="connsiteX123" fmla="*/ 8787 w 207703"/>
                <a:gd name="connsiteY123" fmla="*/ 84379 h 246373"/>
                <a:gd name="connsiteX124" fmla="*/ 10740 w 207703"/>
                <a:gd name="connsiteY124" fmla="*/ 85355 h 246373"/>
                <a:gd name="connsiteX125" fmla="*/ 18226 w 207703"/>
                <a:gd name="connsiteY125" fmla="*/ 84379 h 246373"/>
                <a:gd name="connsiteX126" fmla="*/ 31244 w 207703"/>
                <a:gd name="connsiteY126" fmla="*/ 84704 h 246373"/>
                <a:gd name="connsiteX127" fmla="*/ 30592 w 207703"/>
                <a:gd name="connsiteY127" fmla="*/ 91213 h 246373"/>
                <a:gd name="connsiteX128" fmla="*/ 29617 w 207703"/>
                <a:gd name="connsiteY128" fmla="*/ 93492 h 246373"/>
                <a:gd name="connsiteX129" fmla="*/ 30918 w 207703"/>
                <a:gd name="connsiteY129" fmla="*/ 96095 h 246373"/>
                <a:gd name="connsiteX130" fmla="*/ 30918 w 207703"/>
                <a:gd name="connsiteY130" fmla="*/ 96095 h 246373"/>
                <a:gd name="connsiteX131" fmla="*/ 32871 w 207703"/>
                <a:gd name="connsiteY131" fmla="*/ 100977 h 246373"/>
                <a:gd name="connsiteX132" fmla="*/ 32871 w 207703"/>
                <a:gd name="connsiteY132" fmla="*/ 100977 h 246373"/>
                <a:gd name="connsiteX133" fmla="*/ 30918 w 207703"/>
                <a:gd name="connsiteY133" fmla="*/ 107486 h 246373"/>
                <a:gd name="connsiteX134" fmla="*/ 27664 w 207703"/>
                <a:gd name="connsiteY134" fmla="*/ 118552 h 246373"/>
                <a:gd name="connsiteX135" fmla="*/ 29291 w 207703"/>
                <a:gd name="connsiteY135" fmla="*/ 124735 h 246373"/>
                <a:gd name="connsiteX136" fmla="*/ 30267 w 207703"/>
                <a:gd name="connsiteY136" fmla="*/ 130593 h 246373"/>
                <a:gd name="connsiteX137" fmla="*/ 30267 w 207703"/>
                <a:gd name="connsiteY137" fmla="*/ 130593 h 246373"/>
                <a:gd name="connsiteX138" fmla="*/ 28314 w 207703"/>
                <a:gd name="connsiteY138" fmla="*/ 133522 h 246373"/>
                <a:gd name="connsiteX139" fmla="*/ 25386 w 207703"/>
                <a:gd name="connsiteY139" fmla="*/ 138079 h 246373"/>
                <a:gd name="connsiteX140" fmla="*/ 24735 w 207703"/>
                <a:gd name="connsiteY140" fmla="*/ 139381 h 246373"/>
                <a:gd name="connsiteX141" fmla="*/ 24083 w 207703"/>
                <a:gd name="connsiteY141" fmla="*/ 143612 h 246373"/>
                <a:gd name="connsiteX142" fmla="*/ 26362 w 207703"/>
                <a:gd name="connsiteY142" fmla="*/ 145239 h 246373"/>
                <a:gd name="connsiteX143" fmla="*/ 28314 w 207703"/>
                <a:gd name="connsiteY143" fmla="*/ 145890 h 246373"/>
                <a:gd name="connsiteX144" fmla="*/ 36126 w 207703"/>
                <a:gd name="connsiteY144" fmla="*/ 138730 h 246373"/>
                <a:gd name="connsiteX145" fmla="*/ 43285 w 207703"/>
                <a:gd name="connsiteY145" fmla="*/ 132546 h 246373"/>
                <a:gd name="connsiteX146" fmla="*/ 46865 w 207703"/>
                <a:gd name="connsiteY146" fmla="*/ 129617 h 246373"/>
                <a:gd name="connsiteX147" fmla="*/ 56954 w 207703"/>
                <a:gd name="connsiteY147" fmla="*/ 124410 h 246373"/>
                <a:gd name="connsiteX148" fmla="*/ 56954 w 207703"/>
                <a:gd name="connsiteY148" fmla="*/ 124410 h 246373"/>
                <a:gd name="connsiteX149" fmla="*/ 68019 w 207703"/>
                <a:gd name="connsiteY149" fmla="*/ 134499 h 246373"/>
                <a:gd name="connsiteX150" fmla="*/ 70298 w 207703"/>
                <a:gd name="connsiteY150" fmla="*/ 132872 h 246373"/>
                <a:gd name="connsiteX151" fmla="*/ 75831 w 207703"/>
                <a:gd name="connsiteY151" fmla="*/ 129942 h 246373"/>
                <a:gd name="connsiteX152" fmla="*/ 77132 w 207703"/>
                <a:gd name="connsiteY152" fmla="*/ 130268 h 246373"/>
                <a:gd name="connsiteX153" fmla="*/ 82340 w 207703"/>
                <a:gd name="connsiteY153" fmla="*/ 130593 h 246373"/>
                <a:gd name="connsiteX154" fmla="*/ 82340 w 207703"/>
                <a:gd name="connsiteY154" fmla="*/ 128641 h 246373"/>
                <a:gd name="connsiteX155" fmla="*/ 83967 w 207703"/>
                <a:gd name="connsiteY155" fmla="*/ 122131 h 246373"/>
                <a:gd name="connsiteX156" fmla="*/ 87547 w 207703"/>
                <a:gd name="connsiteY156" fmla="*/ 119203 h 246373"/>
                <a:gd name="connsiteX157" fmla="*/ 92428 w 207703"/>
                <a:gd name="connsiteY157" fmla="*/ 116924 h 246373"/>
                <a:gd name="connsiteX158" fmla="*/ 100565 w 207703"/>
                <a:gd name="connsiteY158" fmla="*/ 118877 h 246373"/>
                <a:gd name="connsiteX159" fmla="*/ 108050 w 207703"/>
                <a:gd name="connsiteY159" fmla="*/ 121481 h 246373"/>
                <a:gd name="connsiteX160" fmla="*/ 111305 w 207703"/>
                <a:gd name="connsiteY160" fmla="*/ 126688 h 246373"/>
                <a:gd name="connsiteX161" fmla="*/ 115210 w 207703"/>
                <a:gd name="connsiteY161" fmla="*/ 133197 h 246373"/>
                <a:gd name="connsiteX162" fmla="*/ 121719 w 207703"/>
                <a:gd name="connsiteY162" fmla="*/ 139055 h 246373"/>
                <a:gd name="connsiteX163" fmla="*/ 132459 w 207703"/>
                <a:gd name="connsiteY163" fmla="*/ 149470 h 246373"/>
                <a:gd name="connsiteX164" fmla="*/ 131483 w 207703"/>
                <a:gd name="connsiteY164" fmla="*/ 152399 h 246373"/>
                <a:gd name="connsiteX165" fmla="*/ 129856 w 207703"/>
                <a:gd name="connsiteY165" fmla="*/ 159233 h 246373"/>
                <a:gd name="connsiteX166" fmla="*/ 130181 w 207703"/>
                <a:gd name="connsiteY166" fmla="*/ 165417 h 246373"/>
                <a:gd name="connsiteX167" fmla="*/ 130832 w 207703"/>
                <a:gd name="connsiteY167" fmla="*/ 172251 h 246373"/>
                <a:gd name="connsiteX168" fmla="*/ 130832 w 207703"/>
                <a:gd name="connsiteY168" fmla="*/ 172251 h 246373"/>
                <a:gd name="connsiteX169" fmla="*/ 131483 w 207703"/>
                <a:gd name="connsiteY169" fmla="*/ 172902 h 246373"/>
                <a:gd name="connsiteX170" fmla="*/ 137341 w 207703"/>
                <a:gd name="connsiteY170" fmla="*/ 181364 h 246373"/>
                <a:gd name="connsiteX171" fmla="*/ 137341 w 207703"/>
                <a:gd name="connsiteY171" fmla="*/ 182340 h 246373"/>
                <a:gd name="connsiteX172" fmla="*/ 137341 w 207703"/>
                <a:gd name="connsiteY172" fmla="*/ 182340 h 246373"/>
                <a:gd name="connsiteX173" fmla="*/ 139294 w 207703"/>
                <a:gd name="connsiteY173" fmla="*/ 185270 h 246373"/>
                <a:gd name="connsiteX174" fmla="*/ 141246 w 207703"/>
                <a:gd name="connsiteY174" fmla="*/ 185270 h 246373"/>
                <a:gd name="connsiteX175" fmla="*/ 149058 w 207703"/>
                <a:gd name="connsiteY175" fmla="*/ 188199 h 246373"/>
                <a:gd name="connsiteX176" fmla="*/ 148407 w 207703"/>
                <a:gd name="connsiteY176" fmla="*/ 191453 h 246373"/>
                <a:gd name="connsiteX177" fmla="*/ 148407 w 207703"/>
                <a:gd name="connsiteY177" fmla="*/ 194708 h 246373"/>
                <a:gd name="connsiteX178" fmla="*/ 151010 w 207703"/>
                <a:gd name="connsiteY178" fmla="*/ 196335 h 246373"/>
                <a:gd name="connsiteX179" fmla="*/ 153940 w 207703"/>
                <a:gd name="connsiteY179" fmla="*/ 199264 h 246373"/>
                <a:gd name="connsiteX180" fmla="*/ 151987 w 207703"/>
                <a:gd name="connsiteY180" fmla="*/ 204797 h 246373"/>
                <a:gd name="connsiteX181" fmla="*/ 151987 w 207703"/>
                <a:gd name="connsiteY181" fmla="*/ 204797 h 246373"/>
                <a:gd name="connsiteX182" fmla="*/ 148732 w 207703"/>
                <a:gd name="connsiteY182" fmla="*/ 210980 h 246373"/>
                <a:gd name="connsiteX183" fmla="*/ 149709 w 207703"/>
                <a:gd name="connsiteY183" fmla="*/ 219117 h 246373"/>
                <a:gd name="connsiteX184" fmla="*/ 150685 w 207703"/>
                <a:gd name="connsiteY184" fmla="*/ 228880 h 246373"/>
                <a:gd name="connsiteX185" fmla="*/ 150685 w 207703"/>
                <a:gd name="connsiteY185" fmla="*/ 228880 h 246373"/>
                <a:gd name="connsiteX186" fmla="*/ 150685 w 207703"/>
                <a:gd name="connsiteY186" fmla="*/ 228880 h 246373"/>
                <a:gd name="connsiteX187" fmla="*/ 150685 w 207703"/>
                <a:gd name="connsiteY187" fmla="*/ 228880 h 246373"/>
                <a:gd name="connsiteX188" fmla="*/ 144501 w 207703"/>
                <a:gd name="connsiteY188" fmla="*/ 235064 h 246373"/>
                <a:gd name="connsiteX189" fmla="*/ 143199 w 207703"/>
                <a:gd name="connsiteY189" fmla="*/ 236040 h 246373"/>
                <a:gd name="connsiteX190" fmla="*/ 143199 w 207703"/>
                <a:gd name="connsiteY190" fmla="*/ 236040 h 2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07703" h="246373">
                  <a:moveTo>
                    <a:pt x="143199" y="236040"/>
                  </a:moveTo>
                  <a:cubicBezTo>
                    <a:pt x="143525" y="236366"/>
                    <a:pt x="143525" y="237017"/>
                    <a:pt x="143850" y="237342"/>
                  </a:cubicBezTo>
                  <a:cubicBezTo>
                    <a:pt x="144501" y="238969"/>
                    <a:pt x="145477" y="240922"/>
                    <a:pt x="146454" y="240922"/>
                  </a:cubicBezTo>
                  <a:cubicBezTo>
                    <a:pt x="147105" y="240922"/>
                    <a:pt x="148081" y="240922"/>
                    <a:pt x="149058" y="240597"/>
                  </a:cubicBezTo>
                  <a:cubicBezTo>
                    <a:pt x="151336" y="240271"/>
                    <a:pt x="153614" y="239946"/>
                    <a:pt x="155241" y="240922"/>
                  </a:cubicBezTo>
                  <a:cubicBezTo>
                    <a:pt x="156543" y="241573"/>
                    <a:pt x="157519" y="242875"/>
                    <a:pt x="158496" y="244176"/>
                  </a:cubicBezTo>
                  <a:cubicBezTo>
                    <a:pt x="159146" y="245153"/>
                    <a:pt x="160123" y="246129"/>
                    <a:pt x="160449" y="246129"/>
                  </a:cubicBezTo>
                  <a:cubicBezTo>
                    <a:pt x="161425" y="246455"/>
                    <a:pt x="162727" y="246455"/>
                    <a:pt x="164028" y="246129"/>
                  </a:cubicBezTo>
                  <a:cubicBezTo>
                    <a:pt x="165005" y="246129"/>
                    <a:pt x="165655" y="245804"/>
                    <a:pt x="166307" y="245478"/>
                  </a:cubicBezTo>
                  <a:cubicBezTo>
                    <a:pt x="166307" y="245153"/>
                    <a:pt x="165655" y="243851"/>
                    <a:pt x="165330" y="241898"/>
                  </a:cubicBezTo>
                  <a:cubicBezTo>
                    <a:pt x="164354" y="238644"/>
                    <a:pt x="163377" y="234738"/>
                    <a:pt x="165005" y="233437"/>
                  </a:cubicBezTo>
                  <a:cubicBezTo>
                    <a:pt x="166307" y="232135"/>
                    <a:pt x="169561" y="230182"/>
                    <a:pt x="172490" y="228555"/>
                  </a:cubicBezTo>
                  <a:cubicBezTo>
                    <a:pt x="174768" y="227578"/>
                    <a:pt x="177372" y="226927"/>
                    <a:pt x="178999" y="227578"/>
                  </a:cubicBezTo>
                  <a:cubicBezTo>
                    <a:pt x="180301" y="227904"/>
                    <a:pt x="181928" y="229206"/>
                    <a:pt x="183555" y="230182"/>
                  </a:cubicBezTo>
                  <a:cubicBezTo>
                    <a:pt x="185834" y="231809"/>
                    <a:pt x="188112" y="233437"/>
                    <a:pt x="189414" y="233111"/>
                  </a:cubicBezTo>
                  <a:cubicBezTo>
                    <a:pt x="191041" y="232786"/>
                    <a:pt x="193645" y="230508"/>
                    <a:pt x="195598" y="228555"/>
                  </a:cubicBezTo>
                  <a:lnTo>
                    <a:pt x="195598" y="228555"/>
                  </a:lnTo>
                  <a:cubicBezTo>
                    <a:pt x="196899" y="227253"/>
                    <a:pt x="197876" y="226277"/>
                    <a:pt x="198852" y="225951"/>
                  </a:cubicBezTo>
                  <a:cubicBezTo>
                    <a:pt x="201130" y="224975"/>
                    <a:pt x="203408" y="224324"/>
                    <a:pt x="204710" y="223999"/>
                  </a:cubicBezTo>
                  <a:cubicBezTo>
                    <a:pt x="204710" y="223348"/>
                    <a:pt x="204385" y="223022"/>
                    <a:pt x="204385" y="222371"/>
                  </a:cubicBezTo>
                  <a:cubicBezTo>
                    <a:pt x="204059" y="221069"/>
                    <a:pt x="203734" y="219767"/>
                    <a:pt x="203734" y="218140"/>
                  </a:cubicBezTo>
                  <a:cubicBezTo>
                    <a:pt x="203408" y="215537"/>
                    <a:pt x="204710" y="213584"/>
                    <a:pt x="206012" y="211957"/>
                  </a:cubicBezTo>
                  <a:cubicBezTo>
                    <a:pt x="206989" y="210655"/>
                    <a:pt x="207964" y="209028"/>
                    <a:pt x="207639" y="207726"/>
                  </a:cubicBezTo>
                  <a:cubicBezTo>
                    <a:pt x="207314" y="205773"/>
                    <a:pt x="204059" y="202518"/>
                    <a:pt x="201130" y="199264"/>
                  </a:cubicBezTo>
                  <a:cubicBezTo>
                    <a:pt x="199177" y="197311"/>
                    <a:pt x="197550" y="195358"/>
                    <a:pt x="196899" y="194057"/>
                  </a:cubicBezTo>
                  <a:cubicBezTo>
                    <a:pt x="195272" y="191128"/>
                    <a:pt x="197876" y="189175"/>
                    <a:pt x="200154" y="187222"/>
                  </a:cubicBezTo>
                  <a:cubicBezTo>
                    <a:pt x="201130" y="186571"/>
                    <a:pt x="201781" y="185920"/>
                    <a:pt x="201781" y="185595"/>
                  </a:cubicBezTo>
                  <a:cubicBezTo>
                    <a:pt x="201781" y="185595"/>
                    <a:pt x="198526" y="184293"/>
                    <a:pt x="195923" y="182991"/>
                  </a:cubicBezTo>
                  <a:cubicBezTo>
                    <a:pt x="194295" y="182340"/>
                    <a:pt x="192994" y="181690"/>
                    <a:pt x="192017" y="181364"/>
                  </a:cubicBezTo>
                  <a:lnTo>
                    <a:pt x="192017" y="181364"/>
                  </a:lnTo>
                  <a:cubicBezTo>
                    <a:pt x="190390" y="180388"/>
                    <a:pt x="189414" y="178109"/>
                    <a:pt x="188763" y="176482"/>
                  </a:cubicBezTo>
                  <a:cubicBezTo>
                    <a:pt x="188437" y="175506"/>
                    <a:pt x="188112" y="174855"/>
                    <a:pt x="187786" y="174204"/>
                  </a:cubicBezTo>
                  <a:cubicBezTo>
                    <a:pt x="187461" y="173553"/>
                    <a:pt x="185834" y="173553"/>
                    <a:pt x="184532" y="173553"/>
                  </a:cubicBezTo>
                  <a:cubicBezTo>
                    <a:pt x="183230" y="173553"/>
                    <a:pt x="182254" y="173553"/>
                    <a:pt x="181277" y="172902"/>
                  </a:cubicBezTo>
                  <a:cubicBezTo>
                    <a:pt x="179650" y="171926"/>
                    <a:pt x="179325" y="169973"/>
                    <a:pt x="178999" y="167370"/>
                  </a:cubicBezTo>
                  <a:cubicBezTo>
                    <a:pt x="178674" y="166068"/>
                    <a:pt x="178674" y="164440"/>
                    <a:pt x="178349" y="163464"/>
                  </a:cubicBezTo>
                  <a:cubicBezTo>
                    <a:pt x="177698" y="161837"/>
                    <a:pt x="177046" y="161511"/>
                    <a:pt x="176071" y="160861"/>
                  </a:cubicBezTo>
                  <a:cubicBezTo>
                    <a:pt x="175419" y="160535"/>
                    <a:pt x="174768" y="160210"/>
                    <a:pt x="174118" y="159559"/>
                  </a:cubicBezTo>
                  <a:cubicBezTo>
                    <a:pt x="172490" y="158257"/>
                    <a:pt x="172490" y="156955"/>
                    <a:pt x="172164" y="155328"/>
                  </a:cubicBezTo>
                  <a:cubicBezTo>
                    <a:pt x="172164" y="154026"/>
                    <a:pt x="171839" y="152724"/>
                    <a:pt x="170863" y="151097"/>
                  </a:cubicBezTo>
                  <a:cubicBezTo>
                    <a:pt x="169236" y="148819"/>
                    <a:pt x="163377" y="145564"/>
                    <a:pt x="159146" y="142961"/>
                  </a:cubicBezTo>
                  <a:lnTo>
                    <a:pt x="159146" y="142961"/>
                  </a:lnTo>
                  <a:cubicBezTo>
                    <a:pt x="156868" y="141659"/>
                    <a:pt x="155241" y="140682"/>
                    <a:pt x="154590" y="140357"/>
                  </a:cubicBezTo>
                  <a:cubicBezTo>
                    <a:pt x="153289" y="139381"/>
                    <a:pt x="152637" y="136777"/>
                    <a:pt x="151987" y="134173"/>
                  </a:cubicBezTo>
                  <a:cubicBezTo>
                    <a:pt x="151662" y="132546"/>
                    <a:pt x="151336" y="131244"/>
                    <a:pt x="150685" y="130593"/>
                  </a:cubicBezTo>
                  <a:cubicBezTo>
                    <a:pt x="150359" y="130268"/>
                    <a:pt x="149058" y="128966"/>
                    <a:pt x="147105" y="127339"/>
                  </a:cubicBezTo>
                  <a:cubicBezTo>
                    <a:pt x="143525" y="124084"/>
                    <a:pt x="138643" y="119528"/>
                    <a:pt x="136690" y="117250"/>
                  </a:cubicBezTo>
                  <a:cubicBezTo>
                    <a:pt x="134737" y="114972"/>
                    <a:pt x="135389" y="113344"/>
                    <a:pt x="137016" y="112368"/>
                  </a:cubicBezTo>
                  <a:cubicBezTo>
                    <a:pt x="137341" y="112043"/>
                    <a:pt x="137992" y="111717"/>
                    <a:pt x="138318" y="111717"/>
                  </a:cubicBezTo>
                  <a:cubicBezTo>
                    <a:pt x="138643" y="111392"/>
                    <a:pt x="139294" y="111392"/>
                    <a:pt x="139294" y="111392"/>
                  </a:cubicBezTo>
                  <a:cubicBezTo>
                    <a:pt x="139294" y="111066"/>
                    <a:pt x="130832" y="108137"/>
                    <a:pt x="122045" y="104232"/>
                  </a:cubicBezTo>
                  <a:cubicBezTo>
                    <a:pt x="112607" y="100001"/>
                    <a:pt x="102844" y="95444"/>
                    <a:pt x="102518" y="93817"/>
                  </a:cubicBezTo>
                  <a:cubicBezTo>
                    <a:pt x="102192" y="91864"/>
                    <a:pt x="104145" y="90888"/>
                    <a:pt x="105772" y="90237"/>
                  </a:cubicBezTo>
                  <a:cubicBezTo>
                    <a:pt x="106749" y="89912"/>
                    <a:pt x="107400" y="89586"/>
                    <a:pt x="107400" y="89261"/>
                  </a:cubicBezTo>
                  <a:cubicBezTo>
                    <a:pt x="107400" y="88935"/>
                    <a:pt x="107074" y="87634"/>
                    <a:pt x="107074" y="86657"/>
                  </a:cubicBezTo>
                  <a:cubicBezTo>
                    <a:pt x="106749" y="85030"/>
                    <a:pt x="106098" y="83403"/>
                    <a:pt x="106749" y="82426"/>
                  </a:cubicBezTo>
                  <a:cubicBezTo>
                    <a:pt x="107400" y="80799"/>
                    <a:pt x="111305" y="80799"/>
                    <a:pt x="115536" y="80799"/>
                  </a:cubicBezTo>
                  <a:cubicBezTo>
                    <a:pt x="119441" y="80799"/>
                    <a:pt x="123672" y="80799"/>
                    <a:pt x="124649" y="80148"/>
                  </a:cubicBezTo>
                  <a:cubicBezTo>
                    <a:pt x="125625" y="79172"/>
                    <a:pt x="127578" y="77545"/>
                    <a:pt x="129531" y="75917"/>
                  </a:cubicBezTo>
                  <a:cubicBezTo>
                    <a:pt x="131158" y="74290"/>
                    <a:pt x="132459" y="72663"/>
                    <a:pt x="132459" y="72012"/>
                  </a:cubicBezTo>
                  <a:cubicBezTo>
                    <a:pt x="132459" y="71361"/>
                    <a:pt x="131809" y="69734"/>
                    <a:pt x="131158" y="68432"/>
                  </a:cubicBezTo>
                  <a:cubicBezTo>
                    <a:pt x="130181" y="66154"/>
                    <a:pt x="128554" y="63875"/>
                    <a:pt x="127903" y="63225"/>
                  </a:cubicBezTo>
                  <a:cubicBezTo>
                    <a:pt x="127578" y="62899"/>
                    <a:pt x="125950" y="62574"/>
                    <a:pt x="123998" y="62248"/>
                  </a:cubicBezTo>
                  <a:cubicBezTo>
                    <a:pt x="121394" y="61597"/>
                    <a:pt x="118465" y="61272"/>
                    <a:pt x="117814" y="59970"/>
                  </a:cubicBezTo>
                  <a:cubicBezTo>
                    <a:pt x="116512" y="58017"/>
                    <a:pt x="119116" y="55739"/>
                    <a:pt x="121394" y="54112"/>
                  </a:cubicBezTo>
                  <a:cubicBezTo>
                    <a:pt x="122371" y="53136"/>
                    <a:pt x="123346" y="52485"/>
                    <a:pt x="123346" y="52485"/>
                  </a:cubicBezTo>
                  <a:cubicBezTo>
                    <a:pt x="123346" y="52485"/>
                    <a:pt x="121068" y="51183"/>
                    <a:pt x="118465" y="49881"/>
                  </a:cubicBezTo>
                  <a:cubicBezTo>
                    <a:pt x="114885" y="47928"/>
                    <a:pt x="110328" y="45650"/>
                    <a:pt x="108376" y="44999"/>
                  </a:cubicBezTo>
                  <a:cubicBezTo>
                    <a:pt x="107074" y="44674"/>
                    <a:pt x="105447" y="46626"/>
                    <a:pt x="104145" y="48254"/>
                  </a:cubicBezTo>
                  <a:cubicBezTo>
                    <a:pt x="102844" y="49881"/>
                    <a:pt x="101867" y="51183"/>
                    <a:pt x="100240" y="51834"/>
                  </a:cubicBezTo>
                  <a:cubicBezTo>
                    <a:pt x="98937" y="52159"/>
                    <a:pt x="96659" y="52159"/>
                    <a:pt x="93731" y="51508"/>
                  </a:cubicBezTo>
                  <a:cubicBezTo>
                    <a:pt x="90150" y="50857"/>
                    <a:pt x="85594" y="49555"/>
                    <a:pt x="83316" y="48905"/>
                  </a:cubicBezTo>
                  <a:cubicBezTo>
                    <a:pt x="81038" y="48254"/>
                    <a:pt x="79085" y="46301"/>
                    <a:pt x="77783" y="44348"/>
                  </a:cubicBezTo>
                  <a:cubicBezTo>
                    <a:pt x="76482" y="42395"/>
                    <a:pt x="75505" y="40117"/>
                    <a:pt x="74854" y="38165"/>
                  </a:cubicBezTo>
                  <a:cubicBezTo>
                    <a:pt x="73878" y="35886"/>
                    <a:pt x="74854" y="31330"/>
                    <a:pt x="75831" y="27425"/>
                  </a:cubicBezTo>
                  <a:cubicBezTo>
                    <a:pt x="76482" y="24496"/>
                    <a:pt x="76807" y="22218"/>
                    <a:pt x="76807" y="21241"/>
                  </a:cubicBezTo>
                  <a:cubicBezTo>
                    <a:pt x="76807" y="20916"/>
                    <a:pt x="74528" y="21892"/>
                    <a:pt x="72901" y="22218"/>
                  </a:cubicBezTo>
                  <a:cubicBezTo>
                    <a:pt x="71274" y="22868"/>
                    <a:pt x="69647" y="23194"/>
                    <a:pt x="68671" y="22868"/>
                  </a:cubicBezTo>
                  <a:cubicBezTo>
                    <a:pt x="67044" y="22218"/>
                    <a:pt x="66718" y="18963"/>
                    <a:pt x="66392" y="16359"/>
                  </a:cubicBezTo>
                  <a:cubicBezTo>
                    <a:pt x="66392" y="15383"/>
                    <a:pt x="66067" y="14732"/>
                    <a:pt x="66067" y="14081"/>
                  </a:cubicBezTo>
                  <a:cubicBezTo>
                    <a:pt x="65741" y="13105"/>
                    <a:pt x="61185" y="8874"/>
                    <a:pt x="57605" y="5945"/>
                  </a:cubicBezTo>
                  <a:lnTo>
                    <a:pt x="57605" y="5945"/>
                  </a:lnTo>
                  <a:cubicBezTo>
                    <a:pt x="56304" y="4643"/>
                    <a:pt x="55001" y="3667"/>
                    <a:pt x="54351" y="3016"/>
                  </a:cubicBezTo>
                  <a:cubicBezTo>
                    <a:pt x="51747" y="3016"/>
                    <a:pt x="48818" y="2039"/>
                    <a:pt x="46214" y="1063"/>
                  </a:cubicBezTo>
                  <a:cubicBezTo>
                    <a:pt x="44913" y="412"/>
                    <a:pt x="44262" y="-239"/>
                    <a:pt x="43936" y="87"/>
                  </a:cubicBezTo>
                  <a:lnTo>
                    <a:pt x="43936" y="87"/>
                  </a:lnTo>
                  <a:cubicBezTo>
                    <a:pt x="43610" y="412"/>
                    <a:pt x="42960" y="1063"/>
                    <a:pt x="42309" y="2365"/>
                  </a:cubicBezTo>
                  <a:cubicBezTo>
                    <a:pt x="41007" y="3992"/>
                    <a:pt x="39705" y="6270"/>
                    <a:pt x="39054" y="7572"/>
                  </a:cubicBezTo>
                  <a:cubicBezTo>
                    <a:pt x="38729" y="7897"/>
                    <a:pt x="41332" y="11152"/>
                    <a:pt x="43285" y="13756"/>
                  </a:cubicBezTo>
                  <a:cubicBezTo>
                    <a:pt x="44913" y="15708"/>
                    <a:pt x="46214" y="17336"/>
                    <a:pt x="46540" y="18312"/>
                  </a:cubicBezTo>
                  <a:cubicBezTo>
                    <a:pt x="46865" y="19614"/>
                    <a:pt x="46540" y="23519"/>
                    <a:pt x="46540" y="26123"/>
                  </a:cubicBezTo>
                  <a:cubicBezTo>
                    <a:pt x="46540" y="27750"/>
                    <a:pt x="46214" y="29052"/>
                    <a:pt x="46540" y="29377"/>
                  </a:cubicBezTo>
                  <a:cubicBezTo>
                    <a:pt x="46540" y="30028"/>
                    <a:pt x="47191" y="31005"/>
                    <a:pt x="47516" y="32306"/>
                  </a:cubicBezTo>
                  <a:cubicBezTo>
                    <a:pt x="47841" y="33283"/>
                    <a:pt x="48167" y="34259"/>
                    <a:pt x="48492" y="35236"/>
                  </a:cubicBezTo>
                  <a:lnTo>
                    <a:pt x="48492" y="35236"/>
                  </a:lnTo>
                  <a:cubicBezTo>
                    <a:pt x="48492" y="35561"/>
                    <a:pt x="48492" y="35886"/>
                    <a:pt x="48492" y="36212"/>
                  </a:cubicBezTo>
                  <a:cubicBezTo>
                    <a:pt x="48492" y="37188"/>
                    <a:pt x="47841" y="38165"/>
                    <a:pt x="47191" y="38490"/>
                  </a:cubicBezTo>
                  <a:cubicBezTo>
                    <a:pt x="46540" y="39141"/>
                    <a:pt x="45889" y="39466"/>
                    <a:pt x="45238" y="39466"/>
                  </a:cubicBezTo>
                  <a:lnTo>
                    <a:pt x="45238" y="39466"/>
                  </a:lnTo>
                  <a:cubicBezTo>
                    <a:pt x="44913" y="39466"/>
                    <a:pt x="44587" y="39466"/>
                    <a:pt x="44587" y="39466"/>
                  </a:cubicBezTo>
                  <a:lnTo>
                    <a:pt x="44587" y="39466"/>
                  </a:lnTo>
                  <a:lnTo>
                    <a:pt x="44262" y="39466"/>
                  </a:lnTo>
                  <a:cubicBezTo>
                    <a:pt x="42960" y="39466"/>
                    <a:pt x="35800" y="39466"/>
                    <a:pt x="30267" y="38165"/>
                  </a:cubicBezTo>
                  <a:cubicBezTo>
                    <a:pt x="27013" y="37514"/>
                    <a:pt x="25386" y="33934"/>
                    <a:pt x="24409" y="30354"/>
                  </a:cubicBezTo>
                  <a:cubicBezTo>
                    <a:pt x="22131" y="31005"/>
                    <a:pt x="18876" y="31981"/>
                    <a:pt x="17900" y="33934"/>
                  </a:cubicBezTo>
                  <a:cubicBezTo>
                    <a:pt x="17574" y="34585"/>
                    <a:pt x="16923" y="35236"/>
                    <a:pt x="16273" y="36212"/>
                  </a:cubicBezTo>
                  <a:cubicBezTo>
                    <a:pt x="14320" y="39141"/>
                    <a:pt x="11717" y="43046"/>
                    <a:pt x="12042" y="44674"/>
                  </a:cubicBezTo>
                  <a:cubicBezTo>
                    <a:pt x="12042" y="45650"/>
                    <a:pt x="12367" y="46301"/>
                    <a:pt x="12692" y="46952"/>
                  </a:cubicBezTo>
                  <a:cubicBezTo>
                    <a:pt x="13344" y="48579"/>
                    <a:pt x="13669" y="49555"/>
                    <a:pt x="11717" y="50857"/>
                  </a:cubicBezTo>
                  <a:cubicBezTo>
                    <a:pt x="10740" y="51183"/>
                    <a:pt x="9438" y="51183"/>
                    <a:pt x="8462" y="51183"/>
                  </a:cubicBezTo>
                  <a:cubicBezTo>
                    <a:pt x="6835" y="51183"/>
                    <a:pt x="5208" y="51183"/>
                    <a:pt x="4556" y="51834"/>
                  </a:cubicBezTo>
                  <a:cubicBezTo>
                    <a:pt x="3905" y="52810"/>
                    <a:pt x="2929" y="54763"/>
                    <a:pt x="2278" y="56390"/>
                  </a:cubicBezTo>
                  <a:cubicBezTo>
                    <a:pt x="1627" y="58343"/>
                    <a:pt x="977" y="59970"/>
                    <a:pt x="0" y="61272"/>
                  </a:cubicBezTo>
                  <a:cubicBezTo>
                    <a:pt x="0" y="61597"/>
                    <a:pt x="0" y="61923"/>
                    <a:pt x="326" y="62248"/>
                  </a:cubicBezTo>
                  <a:lnTo>
                    <a:pt x="326" y="62248"/>
                  </a:lnTo>
                  <a:cubicBezTo>
                    <a:pt x="651" y="63550"/>
                    <a:pt x="977" y="65177"/>
                    <a:pt x="977" y="65177"/>
                  </a:cubicBezTo>
                  <a:cubicBezTo>
                    <a:pt x="977" y="65177"/>
                    <a:pt x="1627" y="64852"/>
                    <a:pt x="2278" y="64852"/>
                  </a:cubicBezTo>
                  <a:cubicBezTo>
                    <a:pt x="4231" y="64201"/>
                    <a:pt x="6835" y="63225"/>
                    <a:pt x="9113" y="64852"/>
                  </a:cubicBezTo>
                  <a:cubicBezTo>
                    <a:pt x="10414" y="65828"/>
                    <a:pt x="11391" y="66804"/>
                    <a:pt x="11717" y="68432"/>
                  </a:cubicBezTo>
                  <a:cubicBezTo>
                    <a:pt x="12367" y="70385"/>
                    <a:pt x="12692" y="72337"/>
                    <a:pt x="12367" y="73314"/>
                  </a:cubicBezTo>
                  <a:cubicBezTo>
                    <a:pt x="12367" y="74290"/>
                    <a:pt x="11391" y="75266"/>
                    <a:pt x="10740" y="76894"/>
                  </a:cubicBezTo>
                  <a:cubicBezTo>
                    <a:pt x="9764" y="78521"/>
                    <a:pt x="8462" y="80799"/>
                    <a:pt x="8462" y="80799"/>
                  </a:cubicBezTo>
                  <a:cubicBezTo>
                    <a:pt x="8787" y="81775"/>
                    <a:pt x="8787" y="82426"/>
                    <a:pt x="8787" y="83403"/>
                  </a:cubicBezTo>
                  <a:cubicBezTo>
                    <a:pt x="8787" y="83728"/>
                    <a:pt x="8787" y="84054"/>
                    <a:pt x="8787" y="84379"/>
                  </a:cubicBezTo>
                  <a:cubicBezTo>
                    <a:pt x="8787" y="84704"/>
                    <a:pt x="9113" y="85030"/>
                    <a:pt x="10740" y="85355"/>
                  </a:cubicBezTo>
                  <a:cubicBezTo>
                    <a:pt x="12367" y="85355"/>
                    <a:pt x="15296" y="85030"/>
                    <a:pt x="18226" y="84379"/>
                  </a:cubicBezTo>
                  <a:cubicBezTo>
                    <a:pt x="23758" y="83403"/>
                    <a:pt x="29617" y="82426"/>
                    <a:pt x="31244" y="84704"/>
                  </a:cubicBezTo>
                  <a:cubicBezTo>
                    <a:pt x="32545" y="86983"/>
                    <a:pt x="31569" y="89261"/>
                    <a:pt x="30592" y="91213"/>
                  </a:cubicBezTo>
                  <a:cubicBezTo>
                    <a:pt x="29942" y="92190"/>
                    <a:pt x="29617" y="93166"/>
                    <a:pt x="29617" y="93492"/>
                  </a:cubicBezTo>
                  <a:cubicBezTo>
                    <a:pt x="29942" y="94143"/>
                    <a:pt x="30267" y="95119"/>
                    <a:pt x="30918" y="96095"/>
                  </a:cubicBezTo>
                  <a:lnTo>
                    <a:pt x="30918" y="96095"/>
                  </a:lnTo>
                  <a:cubicBezTo>
                    <a:pt x="31895" y="97722"/>
                    <a:pt x="32871" y="99675"/>
                    <a:pt x="32871" y="100977"/>
                  </a:cubicBezTo>
                  <a:lnTo>
                    <a:pt x="32871" y="100977"/>
                  </a:lnTo>
                  <a:cubicBezTo>
                    <a:pt x="33196" y="101954"/>
                    <a:pt x="32220" y="104557"/>
                    <a:pt x="30918" y="107486"/>
                  </a:cubicBezTo>
                  <a:cubicBezTo>
                    <a:pt x="29291" y="111392"/>
                    <a:pt x="27664" y="116599"/>
                    <a:pt x="27664" y="118552"/>
                  </a:cubicBezTo>
                  <a:cubicBezTo>
                    <a:pt x="27989" y="120504"/>
                    <a:pt x="28640" y="122782"/>
                    <a:pt x="29291" y="124735"/>
                  </a:cubicBezTo>
                  <a:cubicBezTo>
                    <a:pt x="30267" y="127339"/>
                    <a:pt x="30918" y="129292"/>
                    <a:pt x="30267" y="130593"/>
                  </a:cubicBezTo>
                  <a:lnTo>
                    <a:pt x="30267" y="130593"/>
                  </a:lnTo>
                  <a:cubicBezTo>
                    <a:pt x="29942" y="131570"/>
                    <a:pt x="29291" y="132546"/>
                    <a:pt x="28314" y="133522"/>
                  </a:cubicBezTo>
                  <a:cubicBezTo>
                    <a:pt x="27338" y="134824"/>
                    <a:pt x="26036" y="136452"/>
                    <a:pt x="25386" y="138079"/>
                  </a:cubicBezTo>
                  <a:cubicBezTo>
                    <a:pt x="25060" y="138730"/>
                    <a:pt x="25060" y="139055"/>
                    <a:pt x="24735" y="139381"/>
                  </a:cubicBezTo>
                  <a:cubicBezTo>
                    <a:pt x="24083" y="141333"/>
                    <a:pt x="23432" y="142961"/>
                    <a:pt x="24083" y="143612"/>
                  </a:cubicBezTo>
                  <a:cubicBezTo>
                    <a:pt x="24735" y="144262"/>
                    <a:pt x="25710" y="144913"/>
                    <a:pt x="26362" y="145239"/>
                  </a:cubicBezTo>
                  <a:cubicBezTo>
                    <a:pt x="27013" y="145564"/>
                    <a:pt x="27664" y="145890"/>
                    <a:pt x="28314" y="145890"/>
                  </a:cubicBezTo>
                  <a:cubicBezTo>
                    <a:pt x="28640" y="145890"/>
                    <a:pt x="32545" y="142310"/>
                    <a:pt x="36126" y="138730"/>
                  </a:cubicBezTo>
                  <a:cubicBezTo>
                    <a:pt x="39054" y="135801"/>
                    <a:pt x="41658" y="133197"/>
                    <a:pt x="43285" y="132546"/>
                  </a:cubicBezTo>
                  <a:cubicBezTo>
                    <a:pt x="43936" y="131895"/>
                    <a:pt x="45238" y="130919"/>
                    <a:pt x="46865" y="129617"/>
                  </a:cubicBezTo>
                  <a:cubicBezTo>
                    <a:pt x="50445" y="126363"/>
                    <a:pt x="54676" y="122131"/>
                    <a:pt x="56954" y="124410"/>
                  </a:cubicBezTo>
                  <a:lnTo>
                    <a:pt x="56954" y="124410"/>
                  </a:lnTo>
                  <a:cubicBezTo>
                    <a:pt x="58907" y="126363"/>
                    <a:pt x="67369" y="134824"/>
                    <a:pt x="68019" y="134499"/>
                  </a:cubicBezTo>
                  <a:cubicBezTo>
                    <a:pt x="68345" y="134173"/>
                    <a:pt x="69322" y="133522"/>
                    <a:pt x="70298" y="132872"/>
                  </a:cubicBezTo>
                  <a:cubicBezTo>
                    <a:pt x="71925" y="131244"/>
                    <a:pt x="74204" y="129617"/>
                    <a:pt x="75831" y="129942"/>
                  </a:cubicBezTo>
                  <a:cubicBezTo>
                    <a:pt x="76156" y="129942"/>
                    <a:pt x="76807" y="129942"/>
                    <a:pt x="77132" y="130268"/>
                  </a:cubicBezTo>
                  <a:cubicBezTo>
                    <a:pt x="79085" y="130593"/>
                    <a:pt x="82014" y="130919"/>
                    <a:pt x="82340" y="130593"/>
                  </a:cubicBezTo>
                  <a:cubicBezTo>
                    <a:pt x="82340" y="130593"/>
                    <a:pt x="82340" y="129617"/>
                    <a:pt x="82340" y="128641"/>
                  </a:cubicBezTo>
                  <a:cubicBezTo>
                    <a:pt x="82340" y="126688"/>
                    <a:pt x="82665" y="124084"/>
                    <a:pt x="83967" y="122131"/>
                  </a:cubicBezTo>
                  <a:cubicBezTo>
                    <a:pt x="84944" y="120830"/>
                    <a:pt x="86245" y="119853"/>
                    <a:pt x="87547" y="119203"/>
                  </a:cubicBezTo>
                  <a:cubicBezTo>
                    <a:pt x="89500" y="117901"/>
                    <a:pt x="91778" y="117250"/>
                    <a:pt x="92428" y="116924"/>
                  </a:cubicBezTo>
                  <a:cubicBezTo>
                    <a:pt x="93080" y="116924"/>
                    <a:pt x="96985" y="117575"/>
                    <a:pt x="100565" y="118877"/>
                  </a:cubicBezTo>
                  <a:cubicBezTo>
                    <a:pt x="103819" y="119853"/>
                    <a:pt x="107074" y="121155"/>
                    <a:pt x="108050" y="121481"/>
                  </a:cubicBezTo>
                  <a:cubicBezTo>
                    <a:pt x="109027" y="122131"/>
                    <a:pt x="110003" y="124410"/>
                    <a:pt x="111305" y="126688"/>
                  </a:cubicBezTo>
                  <a:cubicBezTo>
                    <a:pt x="112607" y="129292"/>
                    <a:pt x="113909" y="131895"/>
                    <a:pt x="115210" y="133197"/>
                  </a:cubicBezTo>
                  <a:cubicBezTo>
                    <a:pt x="116187" y="134173"/>
                    <a:pt x="118790" y="136452"/>
                    <a:pt x="121719" y="139055"/>
                  </a:cubicBezTo>
                  <a:cubicBezTo>
                    <a:pt x="126601" y="143286"/>
                    <a:pt x="132459" y="148168"/>
                    <a:pt x="132459" y="149470"/>
                  </a:cubicBezTo>
                  <a:cubicBezTo>
                    <a:pt x="132459" y="150121"/>
                    <a:pt x="132134" y="151097"/>
                    <a:pt x="131483" y="152399"/>
                  </a:cubicBezTo>
                  <a:cubicBezTo>
                    <a:pt x="130832" y="154351"/>
                    <a:pt x="129531" y="156630"/>
                    <a:pt x="129856" y="159233"/>
                  </a:cubicBezTo>
                  <a:cubicBezTo>
                    <a:pt x="130181" y="160861"/>
                    <a:pt x="130181" y="163139"/>
                    <a:pt x="130181" y="165417"/>
                  </a:cubicBezTo>
                  <a:cubicBezTo>
                    <a:pt x="130181" y="168671"/>
                    <a:pt x="130507" y="171600"/>
                    <a:pt x="130832" y="172251"/>
                  </a:cubicBezTo>
                  <a:lnTo>
                    <a:pt x="130832" y="172251"/>
                  </a:lnTo>
                  <a:lnTo>
                    <a:pt x="131483" y="172902"/>
                  </a:lnTo>
                  <a:cubicBezTo>
                    <a:pt x="133436" y="175181"/>
                    <a:pt x="137341" y="180062"/>
                    <a:pt x="137341" y="181364"/>
                  </a:cubicBezTo>
                  <a:cubicBezTo>
                    <a:pt x="137341" y="181690"/>
                    <a:pt x="137341" y="182015"/>
                    <a:pt x="137341" y="182340"/>
                  </a:cubicBezTo>
                  <a:lnTo>
                    <a:pt x="137341" y="182340"/>
                  </a:lnTo>
                  <a:cubicBezTo>
                    <a:pt x="137341" y="183317"/>
                    <a:pt x="137341" y="185270"/>
                    <a:pt x="139294" y="185270"/>
                  </a:cubicBezTo>
                  <a:cubicBezTo>
                    <a:pt x="139945" y="185270"/>
                    <a:pt x="140596" y="185270"/>
                    <a:pt x="141246" y="185270"/>
                  </a:cubicBezTo>
                  <a:cubicBezTo>
                    <a:pt x="144827" y="185270"/>
                    <a:pt x="148732" y="184944"/>
                    <a:pt x="149058" y="188199"/>
                  </a:cubicBezTo>
                  <a:cubicBezTo>
                    <a:pt x="149058" y="189175"/>
                    <a:pt x="148732" y="190151"/>
                    <a:pt x="148407" y="191453"/>
                  </a:cubicBezTo>
                  <a:cubicBezTo>
                    <a:pt x="148081" y="192755"/>
                    <a:pt x="147755" y="194057"/>
                    <a:pt x="148407" y="194708"/>
                  </a:cubicBezTo>
                  <a:cubicBezTo>
                    <a:pt x="149058" y="195358"/>
                    <a:pt x="150034" y="195684"/>
                    <a:pt x="151010" y="196335"/>
                  </a:cubicBezTo>
                  <a:cubicBezTo>
                    <a:pt x="152637" y="197311"/>
                    <a:pt x="153940" y="197962"/>
                    <a:pt x="153940" y="199264"/>
                  </a:cubicBezTo>
                  <a:cubicBezTo>
                    <a:pt x="153940" y="200566"/>
                    <a:pt x="153289" y="203495"/>
                    <a:pt x="151987" y="204797"/>
                  </a:cubicBezTo>
                  <a:lnTo>
                    <a:pt x="151987" y="204797"/>
                  </a:lnTo>
                  <a:cubicBezTo>
                    <a:pt x="151010" y="205773"/>
                    <a:pt x="148407" y="208377"/>
                    <a:pt x="148732" y="210980"/>
                  </a:cubicBezTo>
                  <a:cubicBezTo>
                    <a:pt x="149058" y="212282"/>
                    <a:pt x="149383" y="215862"/>
                    <a:pt x="149709" y="219117"/>
                  </a:cubicBezTo>
                  <a:cubicBezTo>
                    <a:pt x="150359" y="223348"/>
                    <a:pt x="150685" y="227904"/>
                    <a:pt x="150685" y="228880"/>
                  </a:cubicBezTo>
                  <a:lnTo>
                    <a:pt x="150685" y="228880"/>
                  </a:lnTo>
                  <a:lnTo>
                    <a:pt x="150685" y="228880"/>
                  </a:lnTo>
                  <a:lnTo>
                    <a:pt x="150685" y="228880"/>
                  </a:lnTo>
                  <a:cubicBezTo>
                    <a:pt x="150359" y="230182"/>
                    <a:pt x="147430" y="232786"/>
                    <a:pt x="144501" y="235064"/>
                  </a:cubicBezTo>
                  <a:cubicBezTo>
                    <a:pt x="144176" y="235715"/>
                    <a:pt x="143850" y="236040"/>
                    <a:pt x="143199" y="236040"/>
                  </a:cubicBezTo>
                  <a:lnTo>
                    <a:pt x="143199" y="2360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2" name="Freeform: Shape 2821">
              <a:extLst>
                <a:ext uri="{FF2B5EF4-FFF2-40B4-BE49-F238E27FC236}">
                  <a16:creationId xmlns:a16="http://schemas.microsoft.com/office/drawing/2014/main" id="{6A2F7DB7-1BA2-4F19-9A0B-805FF8A76E0F}"/>
                </a:ext>
              </a:extLst>
            </p:cNvPr>
            <p:cNvSpPr/>
            <p:nvPr/>
          </p:nvSpPr>
          <p:spPr>
            <a:xfrm>
              <a:off x="7617419" y="3160379"/>
              <a:ext cx="3254" cy="739"/>
            </a:xfrm>
            <a:custGeom>
              <a:avLst/>
              <a:gdLst>
                <a:gd name="connsiteX0" fmla="*/ 0 w 3254"/>
                <a:gd name="connsiteY0" fmla="*/ 89 h 739"/>
                <a:gd name="connsiteX1" fmla="*/ 0 w 3254"/>
                <a:gd name="connsiteY1" fmla="*/ 740 h 739"/>
                <a:gd name="connsiteX2" fmla="*/ 0 w 3254"/>
                <a:gd name="connsiteY2" fmla="*/ 89 h 739"/>
                <a:gd name="connsiteX3" fmla="*/ 0 w 3254"/>
                <a:gd name="connsiteY3" fmla="*/ 89 h 739"/>
              </a:gdLst>
              <a:ahLst/>
              <a:cxnLst>
                <a:cxn ang="0">
                  <a:pos x="connsiteX0" y="connsiteY0"/>
                </a:cxn>
                <a:cxn ang="0">
                  <a:pos x="connsiteX1" y="connsiteY1"/>
                </a:cxn>
                <a:cxn ang="0">
                  <a:pos x="connsiteX2" y="connsiteY2"/>
                </a:cxn>
                <a:cxn ang="0">
                  <a:pos x="connsiteX3" y="connsiteY3"/>
                </a:cxn>
              </a:cxnLst>
              <a:rect l="l" t="t" r="r" b="b"/>
              <a:pathLst>
                <a:path w="3254" h="739">
                  <a:moveTo>
                    <a:pt x="0" y="89"/>
                  </a:moveTo>
                  <a:cubicBezTo>
                    <a:pt x="0" y="-237"/>
                    <a:pt x="0" y="414"/>
                    <a:pt x="0" y="740"/>
                  </a:cubicBezTo>
                  <a:cubicBezTo>
                    <a:pt x="0" y="414"/>
                    <a:pt x="0" y="89"/>
                    <a:pt x="0" y="89"/>
                  </a:cubicBezTo>
                  <a:lnTo>
                    <a:pt x="0" y="8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3" name="Freeform: Shape 2822">
              <a:extLst>
                <a:ext uri="{FF2B5EF4-FFF2-40B4-BE49-F238E27FC236}">
                  <a16:creationId xmlns:a16="http://schemas.microsoft.com/office/drawing/2014/main" id="{0927015B-7073-49DB-A506-66339924E8BF}"/>
                </a:ext>
              </a:extLst>
            </p:cNvPr>
            <p:cNvSpPr/>
            <p:nvPr/>
          </p:nvSpPr>
          <p:spPr>
            <a:xfrm>
              <a:off x="7859637" y="3247364"/>
              <a:ext cx="244" cy="144"/>
            </a:xfrm>
            <a:custGeom>
              <a:avLst/>
              <a:gdLst>
                <a:gd name="connsiteX0" fmla="*/ 244 w 244"/>
                <a:gd name="connsiteY0" fmla="*/ 0 h 144"/>
                <a:gd name="connsiteX1" fmla="*/ 244 w 244"/>
                <a:gd name="connsiteY1" fmla="*/ 0 h 144"/>
                <a:gd name="connsiteX2" fmla="*/ 244 w 244"/>
                <a:gd name="connsiteY2" fmla="*/ 0 h 144"/>
                <a:gd name="connsiteX3" fmla="*/ 244 w 244"/>
                <a:gd name="connsiteY3" fmla="*/ 0 h 144"/>
              </a:gdLst>
              <a:ahLst/>
              <a:cxnLst>
                <a:cxn ang="0">
                  <a:pos x="connsiteX0" y="connsiteY0"/>
                </a:cxn>
                <a:cxn ang="0">
                  <a:pos x="connsiteX1" y="connsiteY1"/>
                </a:cxn>
                <a:cxn ang="0">
                  <a:pos x="connsiteX2" y="connsiteY2"/>
                </a:cxn>
                <a:cxn ang="0">
                  <a:pos x="connsiteX3" y="connsiteY3"/>
                </a:cxn>
              </a:cxnLst>
              <a:rect l="l" t="t" r="r" b="b"/>
              <a:pathLst>
                <a:path w="244" h="144">
                  <a:moveTo>
                    <a:pt x="244" y="0"/>
                  </a:moveTo>
                  <a:cubicBezTo>
                    <a:pt x="244" y="0"/>
                    <a:pt x="244" y="0"/>
                    <a:pt x="244" y="0"/>
                  </a:cubicBezTo>
                  <a:cubicBezTo>
                    <a:pt x="-81" y="325"/>
                    <a:pt x="-81" y="0"/>
                    <a:pt x="244" y="0"/>
                  </a:cubicBezTo>
                  <a:lnTo>
                    <a:pt x="244"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4" name="Freeform: Shape 2823">
              <a:extLst>
                <a:ext uri="{FF2B5EF4-FFF2-40B4-BE49-F238E27FC236}">
                  <a16:creationId xmlns:a16="http://schemas.microsoft.com/office/drawing/2014/main" id="{C174EC05-FEC9-44A4-B3F3-031C564EA62C}"/>
                </a:ext>
              </a:extLst>
            </p:cNvPr>
            <p:cNvSpPr/>
            <p:nvPr/>
          </p:nvSpPr>
          <p:spPr>
            <a:xfrm>
              <a:off x="8017157" y="3162746"/>
              <a:ext cx="243" cy="244"/>
            </a:xfrm>
            <a:custGeom>
              <a:avLst/>
              <a:gdLst>
                <a:gd name="connsiteX0" fmla="*/ 244 w 243"/>
                <a:gd name="connsiteY0" fmla="*/ 0 h 244"/>
                <a:gd name="connsiteX1" fmla="*/ 244 w 243"/>
                <a:gd name="connsiteY1" fmla="*/ 0 h 244"/>
                <a:gd name="connsiteX2" fmla="*/ 244 w 243"/>
                <a:gd name="connsiteY2" fmla="*/ 0 h 244"/>
                <a:gd name="connsiteX3" fmla="*/ 244 w 243"/>
                <a:gd name="connsiteY3" fmla="*/ 0 h 244"/>
              </a:gdLst>
              <a:ahLst/>
              <a:cxnLst>
                <a:cxn ang="0">
                  <a:pos x="connsiteX0" y="connsiteY0"/>
                </a:cxn>
                <a:cxn ang="0">
                  <a:pos x="connsiteX1" y="connsiteY1"/>
                </a:cxn>
                <a:cxn ang="0">
                  <a:pos x="connsiteX2" y="connsiteY2"/>
                </a:cxn>
                <a:cxn ang="0">
                  <a:pos x="connsiteX3" y="connsiteY3"/>
                </a:cxn>
              </a:cxnLst>
              <a:rect l="l" t="t" r="r" b="b"/>
              <a:pathLst>
                <a:path w="243" h="244">
                  <a:moveTo>
                    <a:pt x="244" y="0"/>
                  </a:moveTo>
                  <a:cubicBezTo>
                    <a:pt x="-81" y="0"/>
                    <a:pt x="-81" y="325"/>
                    <a:pt x="244" y="0"/>
                  </a:cubicBezTo>
                  <a:cubicBezTo>
                    <a:pt x="-81" y="325"/>
                    <a:pt x="-81" y="325"/>
                    <a:pt x="244" y="0"/>
                  </a:cubicBezTo>
                  <a:lnTo>
                    <a:pt x="244"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5" name="Freeform: Shape 2824">
              <a:extLst>
                <a:ext uri="{FF2B5EF4-FFF2-40B4-BE49-F238E27FC236}">
                  <a16:creationId xmlns:a16="http://schemas.microsoft.com/office/drawing/2014/main" id="{44C0527F-4D98-4FD4-94FA-80021A249D5B}"/>
                </a:ext>
              </a:extLst>
            </p:cNvPr>
            <p:cNvSpPr/>
            <p:nvPr/>
          </p:nvSpPr>
          <p:spPr>
            <a:xfrm>
              <a:off x="7653218" y="3230878"/>
              <a:ext cx="212846" cy="136903"/>
            </a:xfrm>
            <a:custGeom>
              <a:avLst/>
              <a:gdLst>
                <a:gd name="connsiteX0" fmla="*/ 171188 w 212846"/>
                <a:gd name="connsiteY0" fmla="*/ 52936 h 136903"/>
                <a:gd name="connsiteX1" fmla="*/ 158496 w 212846"/>
                <a:gd name="connsiteY1" fmla="*/ 52936 h 136903"/>
                <a:gd name="connsiteX2" fmla="*/ 149058 w 212846"/>
                <a:gd name="connsiteY2" fmla="*/ 53587 h 136903"/>
                <a:gd name="connsiteX3" fmla="*/ 141246 w 212846"/>
                <a:gd name="connsiteY3" fmla="*/ 54564 h 136903"/>
                <a:gd name="connsiteX4" fmla="*/ 137667 w 212846"/>
                <a:gd name="connsiteY4" fmla="*/ 57167 h 136903"/>
                <a:gd name="connsiteX5" fmla="*/ 135388 w 212846"/>
                <a:gd name="connsiteY5" fmla="*/ 59120 h 136903"/>
                <a:gd name="connsiteX6" fmla="*/ 127252 w 212846"/>
                <a:gd name="connsiteY6" fmla="*/ 59120 h 136903"/>
                <a:gd name="connsiteX7" fmla="*/ 122370 w 212846"/>
                <a:gd name="connsiteY7" fmla="*/ 58795 h 136903"/>
                <a:gd name="connsiteX8" fmla="*/ 118790 w 212846"/>
                <a:gd name="connsiteY8" fmla="*/ 55540 h 136903"/>
                <a:gd name="connsiteX9" fmla="*/ 119115 w 212846"/>
                <a:gd name="connsiteY9" fmla="*/ 53587 h 136903"/>
                <a:gd name="connsiteX10" fmla="*/ 119441 w 212846"/>
                <a:gd name="connsiteY10" fmla="*/ 52286 h 136903"/>
                <a:gd name="connsiteX11" fmla="*/ 118140 w 212846"/>
                <a:gd name="connsiteY11" fmla="*/ 52936 h 136903"/>
                <a:gd name="connsiteX12" fmla="*/ 115210 w 212846"/>
                <a:gd name="connsiteY12" fmla="*/ 53262 h 136903"/>
                <a:gd name="connsiteX13" fmla="*/ 112281 w 212846"/>
                <a:gd name="connsiteY13" fmla="*/ 50007 h 136903"/>
                <a:gd name="connsiteX14" fmla="*/ 110979 w 212846"/>
                <a:gd name="connsiteY14" fmla="*/ 48380 h 136903"/>
                <a:gd name="connsiteX15" fmla="*/ 105772 w 212846"/>
                <a:gd name="connsiteY15" fmla="*/ 50658 h 136903"/>
                <a:gd name="connsiteX16" fmla="*/ 105772 w 212846"/>
                <a:gd name="connsiteY16" fmla="*/ 50658 h 136903"/>
                <a:gd name="connsiteX17" fmla="*/ 98287 w 212846"/>
                <a:gd name="connsiteY17" fmla="*/ 53587 h 136903"/>
                <a:gd name="connsiteX18" fmla="*/ 92428 w 212846"/>
                <a:gd name="connsiteY18" fmla="*/ 52286 h 136903"/>
                <a:gd name="connsiteX19" fmla="*/ 74204 w 212846"/>
                <a:gd name="connsiteY19" fmla="*/ 49357 h 136903"/>
                <a:gd name="connsiteX20" fmla="*/ 53374 w 212846"/>
                <a:gd name="connsiteY20" fmla="*/ 48380 h 136903"/>
                <a:gd name="connsiteX21" fmla="*/ 52073 w 212846"/>
                <a:gd name="connsiteY21" fmla="*/ 48380 h 136903"/>
                <a:gd name="connsiteX22" fmla="*/ 52398 w 212846"/>
                <a:gd name="connsiteY22" fmla="*/ 47078 h 136903"/>
                <a:gd name="connsiteX23" fmla="*/ 55001 w 212846"/>
                <a:gd name="connsiteY23" fmla="*/ 30806 h 136903"/>
                <a:gd name="connsiteX24" fmla="*/ 71274 w 212846"/>
                <a:gd name="connsiteY24" fmla="*/ 28853 h 136903"/>
                <a:gd name="connsiteX25" fmla="*/ 71274 w 212846"/>
                <a:gd name="connsiteY25" fmla="*/ 28853 h 136903"/>
                <a:gd name="connsiteX26" fmla="*/ 71274 w 212846"/>
                <a:gd name="connsiteY26" fmla="*/ 28853 h 136903"/>
                <a:gd name="connsiteX27" fmla="*/ 80387 w 212846"/>
                <a:gd name="connsiteY27" fmla="*/ 30806 h 136903"/>
                <a:gd name="connsiteX28" fmla="*/ 87547 w 212846"/>
                <a:gd name="connsiteY28" fmla="*/ 33409 h 136903"/>
                <a:gd name="connsiteX29" fmla="*/ 87872 w 212846"/>
                <a:gd name="connsiteY29" fmla="*/ 33409 h 136903"/>
                <a:gd name="connsiteX30" fmla="*/ 91452 w 212846"/>
                <a:gd name="connsiteY30" fmla="*/ 32108 h 136903"/>
                <a:gd name="connsiteX31" fmla="*/ 94056 w 212846"/>
                <a:gd name="connsiteY31" fmla="*/ 29829 h 136903"/>
                <a:gd name="connsiteX32" fmla="*/ 86570 w 212846"/>
                <a:gd name="connsiteY32" fmla="*/ 22018 h 136903"/>
                <a:gd name="connsiteX33" fmla="*/ 82991 w 212846"/>
                <a:gd name="connsiteY33" fmla="*/ 18113 h 136903"/>
                <a:gd name="connsiteX34" fmla="*/ 86570 w 212846"/>
                <a:gd name="connsiteY34" fmla="*/ 13557 h 136903"/>
                <a:gd name="connsiteX35" fmla="*/ 89825 w 212846"/>
                <a:gd name="connsiteY35" fmla="*/ 11604 h 136903"/>
                <a:gd name="connsiteX36" fmla="*/ 89500 w 212846"/>
                <a:gd name="connsiteY36" fmla="*/ 9977 h 136903"/>
                <a:gd name="connsiteX37" fmla="*/ 87872 w 212846"/>
                <a:gd name="connsiteY37" fmla="*/ 4444 h 136903"/>
                <a:gd name="connsiteX38" fmla="*/ 87222 w 212846"/>
                <a:gd name="connsiteY38" fmla="*/ 3468 h 136903"/>
                <a:gd name="connsiteX39" fmla="*/ 87222 w 212846"/>
                <a:gd name="connsiteY39" fmla="*/ 3468 h 136903"/>
                <a:gd name="connsiteX40" fmla="*/ 82991 w 212846"/>
                <a:gd name="connsiteY40" fmla="*/ 213 h 136903"/>
                <a:gd name="connsiteX41" fmla="*/ 78760 w 212846"/>
                <a:gd name="connsiteY41" fmla="*/ 3793 h 136903"/>
                <a:gd name="connsiteX42" fmla="*/ 75831 w 212846"/>
                <a:gd name="connsiteY42" fmla="*/ 6722 h 136903"/>
                <a:gd name="connsiteX43" fmla="*/ 68019 w 212846"/>
                <a:gd name="connsiteY43" fmla="*/ 10953 h 136903"/>
                <a:gd name="connsiteX44" fmla="*/ 63138 w 212846"/>
                <a:gd name="connsiteY44" fmla="*/ 13231 h 136903"/>
                <a:gd name="connsiteX45" fmla="*/ 54676 w 212846"/>
                <a:gd name="connsiteY45" fmla="*/ 10627 h 136903"/>
                <a:gd name="connsiteX46" fmla="*/ 53374 w 212846"/>
                <a:gd name="connsiteY46" fmla="*/ 9326 h 136903"/>
                <a:gd name="connsiteX47" fmla="*/ 50771 w 212846"/>
                <a:gd name="connsiteY47" fmla="*/ 14208 h 136903"/>
                <a:gd name="connsiteX48" fmla="*/ 50119 w 212846"/>
                <a:gd name="connsiteY48" fmla="*/ 15509 h 136903"/>
                <a:gd name="connsiteX49" fmla="*/ 50119 w 212846"/>
                <a:gd name="connsiteY49" fmla="*/ 15509 h 136903"/>
                <a:gd name="connsiteX50" fmla="*/ 50445 w 212846"/>
                <a:gd name="connsiteY50" fmla="*/ 20066 h 136903"/>
                <a:gd name="connsiteX51" fmla="*/ 50771 w 212846"/>
                <a:gd name="connsiteY51" fmla="*/ 23971 h 136903"/>
                <a:gd name="connsiteX52" fmla="*/ 50771 w 212846"/>
                <a:gd name="connsiteY52" fmla="*/ 23971 h 136903"/>
                <a:gd name="connsiteX53" fmla="*/ 47841 w 212846"/>
                <a:gd name="connsiteY53" fmla="*/ 25924 h 136903"/>
                <a:gd name="connsiteX54" fmla="*/ 44262 w 212846"/>
                <a:gd name="connsiteY54" fmla="*/ 26900 h 136903"/>
                <a:gd name="connsiteX55" fmla="*/ 40356 w 212846"/>
                <a:gd name="connsiteY55" fmla="*/ 27226 h 136903"/>
                <a:gd name="connsiteX56" fmla="*/ 34823 w 212846"/>
                <a:gd name="connsiteY56" fmla="*/ 27877 h 136903"/>
                <a:gd name="connsiteX57" fmla="*/ 38403 w 212846"/>
                <a:gd name="connsiteY57" fmla="*/ 32433 h 136903"/>
                <a:gd name="connsiteX58" fmla="*/ 41007 w 212846"/>
                <a:gd name="connsiteY58" fmla="*/ 37640 h 136903"/>
                <a:gd name="connsiteX59" fmla="*/ 36451 w 212846"/>
                <a:gd name="connsiteY59" fmla="*/ 39593 h 136903"/>
                <a:gd name="connsiteX60" fmla="*/ 33847 w 212846"/>
                <a:gd name="connsiteY60" fmla="*/ 39593 h 136903"/>
                <a:gd name="connsiteX61" fmla="*/ 32220 w 212846"/>
                <a:gd name="connsiteY61" fmla="*/ 44149 h 136903"/>
                <a:gd name="connsiteX62" fmla="*/ 30267 w 212846"/>
                <a:gd name="connsiteY62" fmla="*/ 49357 h 136903"/>
                <a:gd name="connsiteX63" fmla="*/ 15947 w 212846"/>
                <a:gd name="connsiteY63" fmla="*/ 48380 h 136903"/>
                <a:gd name="connsiteX64" fmla="*/ 7811 w 212846"/>
                <a:gd name="connsiteY64" fmla="*/ 47078 h 136903"/>
                <a:gd name="connsiteX65" fmla="*/ 4556 w 212846"/>
                <a:gd name="connsiteY65" fmla="*/ 49031 h 136903"/>
                <a:gd name="connsiteX66" fmla="*/ 976 w 212846"/>
                <a:gd name="connsiteY66" fmla="*/ 51635 h 136903"/>
                <a:gd name="connsiteX67" fmla="*/ 976 w 212846"/>
                <a:gd name="connsiteY67" fmla="*/ 51635 h 136903"/>
                <a:gd name="connsiteX68" fmla="*/ 325 w 212846"/>
                <a:gd name="connsiteY68" fmla="*/ 53587 h 136903"/>
                <a:gd name="connsiteX69" fmla="*/ 0 w 212846"/>
                <a:gd name="connsiteY69" fmla="*/ 56842 h 136903"/>
                <a:gd name="connsiteX70" fmla="*/ 3905 w 212846"/>
                <a:gd name="connsiteY70" fmla="*/ 62375 h 136903"/>
                <a:gd name="connsiteX71" fmla="*/ 6509 w 212846"/>
                <a:gd name="connsiteY71" fmla="*/ 65629 h 136903"/>
                <a:gd name="connsiteX72" fmla="*/ 9764 w 212846"/>
                <a:gd name="connsiteY72" fmla="*/ 65304 h 136903"/>
                <a:gd name="connsiteX73" fmla="*/ 12042 w 212846"/>
                <a:gd name="connsiteY73" fmla="*/ 64978 h 136903"/>
                <a:gd name="connsiteX74" fmla="*/ 17249 w 212846"/>
                <a:gd name="connsiteY74" fmla="*/ 67582 h 136903"/>
                <a:gd name="connsiteX75" fmla="*/ 20503 w 212846"/>
                <a:gd name="connsiteY75" fmla="*/ 71487 h 136903"/>
                <a:gd name="connsiteX76" fmla="*/ 20178 w 212846"/>
                <a:gd name="connsiteY76" fmla="*/ 81251 h 136903"/>
                <a:gd name="connsiteX77" fmla="*/ 19853 w 212846"/>
                <a:gd name="connsiteY77" fmla="*/ 84180 h 136903"/>
                <a:gd name="connsiteX78" fmla="*/ 23432 w 212846"/>
                <a:gd name="connsiteY78" fmla="*/ 88411 h 136903"/>
                <a:gd name="connsiteX79" fmla="*/ 26362 w 212846"/>
                <a:gd name="connsiteY79" fmla="*/ 92316 h 136903"/>
                <a:gd name="connsiteX80" fmla="*/ 25385 w 212846"/>
                <a:gd name="connsiteY80" fmla="*/ 96873 h 136903"/>
                <a:gd name="connsiteX81" fmla="*/ 23107 w 212846"/>
                <a:gd name="connsiteY81" fmla="*/ 100778 h 136903"/>
                <a:gd name="connsiteX82" fmla="*/ 17249 w 212846"/>
                <a:gd name="connsiteY82" fmla="*/ 108914 h 136903"/>
                <a:gd name="connsiteX83" fmla="*/ 11716 w 212846"/>
                <a:gd name="connsiteY83" fmla="*/ 117702 h 136903"/>
                <a:gd name="connsiteX84" fmla="*/ 10414 w 212846"/>
                <a:gd name="connsiteY84" fmla="*/ 121607 h 136903"/>
                <a:gd name="connsiteX85" fmla="*/ 9438 w 212846"/>
                <a:gd name="connsiteY85" fmla="*/ 124862 h 136903"/>
                <a:gd name="connsiteX86" fmla="*/ 9764 w 212846"/>
                <a:gd name="connsiteY86" fmla="*/ 127140 h 136903"/>
                <a:gd name="connsiteX87" fmla="*/ 10089 w 212846"/>
                <a:gd name="connsiteY87" fmla="*/ 128767 h 136903"/>
                <a:gd name="connsiteX88" fmla="*/ 10089 w 212846"/>
                <a:gd name="connsiteY88" fmla="*/ 128767 h 136903"/>
                <a:gd name="connsiteX89" fmla="*/ 12042 w 212846"/>
                <a:gd name="connsiteY89" fmla="*/ 130720 h 136903"/>
                <a:gd name="connsiteX90" fmla="*/ 15947 w 212846"/>
                <a:gd name="connsiteY90" fmla="*/ 132022 h 136903"/>
                <a:gd name="connsiteX91" fmla="*/ 18876 w 212846"/>
                <a:gd name="connsiteY91" fmla="*/ 130069 h 136903"/>
                <a:gd name="connsiteX92" fmla="*/ 22131 w 212846"/>
                <a:gd name="connsiteY92" fmla="*/ 127465 h 136903"/>
                <a:gd name="connsiteX93" fmla="*/ 25710 w 212846"/>
                <a:gd name="connsiteY93" fmla="*/ 126489 h 136903"/>
                <a:gd name="connsiteX94" fmla="*/ 33521 w 212846"/>
                <a:gd name="connsiteY94" fmla="*/ 123885 h 136903"/>
                <a:gd name="connsiteX95" fmla="*/ 38403 w 212846"/>
                <a:gd name="connsiteY95" fmla="*/ 121607 h 136903"/>
                <a:gd name="connsiteX96" fmla="*/ 39705 w 212846"/>
                <a:gd name="connsiteY96" fmla="*/ 120956 h 136903"/>
                <a:gd name="connsiteX97" fmla="*/ 47191 w 212846"/>
                <a:gd name="connsiteY97" fmla="*/ 124862 h 136903"/>
                <a:gd name="connsiteX98" fmla="*/ 50771 w 212846"/>
                <a:gd name="connsiteY98" fmla="*/ 128116 h 136903"/>
                <a:gd name="connsiteX99" fmla="*/ 51747 w 212846"/>
                <a:gd name="connsiteY99" fmla="*/ 127465 h 136903"/>
                <a:gd name="connsiteX100" fmla="*/ 51747 w 212846"/>
                <a:gd name="connsiteY100" fmla="*/ 127465 h 136903"/>
                <a:gd name="connsiteX101" fmla="*/ 53700 w 212846"/>
                <a:gd name="connsiteY101" fmla="*/ 125513 h 136903"/>
                <a:gd name="connsiteX102" fmla="*/ 54351 w 212846"/>
                <a:gd name="connsiteY102" fmla="*/ 122258 h 136903"/>
                <a:gd name="connsiteX103" fmla="*/ 57605 w 212846"/>
                <a:gd name="connsiteY103" fmla="*/ 113145 h 136903"/>
                <a:gd name="connsiteX104" fmla="*/ 67369 w 212846"/>
                <a:gd name="connsiteY104" fmla="*/ 111844 h 136903"/>
                <a:gd name="connsiteX105" fmla="*/ 67369 w 212846"/>
                <a:gd name="connsiteY105" fmla="*/ 111844 h 136903"/>
                <a:gd name="connsiteX106" fmla="*/ 67369 w 212846"/>
                <a:gd name="connsiteY106" fmla="*/ 111844 h 136903"/>
                <a:gd name="connsiteX107" fmla="*/ 67369 w 212846"/>
                <a:gd name="connsiteY107" fmla="*/ 111844 h 136903"/>
                <a:gd name="connsiteX108" fmla="*/ 69322 w 212846"/>
                <a:gd name="connsiteY108" fmla="*/ 112169 h 136903"/>
                <a:gd name="connsiteX109" fmla="*/ 74854 w 212846"/>
                <a:gd name="connsiteY109" fmla="*/ 112820 h 136903"/>
                <a:gd name="connsiteX110" fmla="*/ 77132 w 212846"/>
                <a:gd name="connsiteY110" fmla="*/ 110867 h 136903"/>
                <a:gd name="connsiteX111" fmla="*/ 78109 w 212846"/>
                <a:gd name="connsiteY111" fmla="*/ 109565 h 136903"/>
                <a:gd name="connsiteX112" fmla="*/ 76806 w 212846"/>
                <a:gd name="connsiteY112" fmla="*/ 108589 h 136903"/>
                <a:gd name="connsiteX113" fmla="*/ 74204 w 212846"/>
                <a:gd name="connsiteY113" fmla="*/ 101754 h 136903"/>
                <a:gd name="connsiteX114" fmla="*/ 79085 w 212846"/>
                <a:gd name="connsiteY114" fmla="*/ 97849 h 136903"/>
                <a:gd name="connsiteX115" fmla="*/ 83316 w 212846"/>
                <a:gd name="connsiteY115" fmla="*/ 94920 h 136903"/>
                <a:gd name="connsiteX116" fmla="*/ 86570 w 212846"/>
                <a:gd name="connsiteY116" fmla="*/ 89713 h 136903"/>
                <a:gd name="connsiteX117" fmla="*/ 91452 w 212846"/>
                <a:gd name="connsiteY117" fmla="*/ 83529 h 136903"/>
                <a:gd name="connsiteX118" fmla="*/ 97961 w 212846"/>
                <a:gd name="connsiteY118" fmla="*/ 82553 h 136903"/>
                <a:gd name="connsiteX119" fmla="*/ 102518 w 212846"/>
                <a:gd name="connsiteY119" fmla="*/ 84180 h 136903"/>
                <a:gd name="connsiteX120" fmla="*/ 104796 w 212846"/>
                <a:gd name="connsiteY120" fmla="*/ 87109 h 136903"/>
                <a:gd name="connsiteX121" fmla="*/ 108701 w 212846"/>
                <a:gd name="connsiteY121" fmla="*/ 92967 h 136903"/>
                <a:gd name="connsiteX122" fmla="*/ 107725 w 212846"/>
                <a:gd name="connsiteY122" fmla="*/ 95896 h 136903"/>
                <a:gd name="connsiteX123" fmla="*/ 107074 w 212846"/>
                <a:gd name="connsiteY123" fmla="*/ 98174 h 136903"/>
                <a:gd name="connsiteX124" fmla="*/ 112281 w 212846"/>
                <a:gd name="connsiteY124" fmla="*/ 99476 h 136903"/>
                <a:gd name="connsiteX125" fmla="*/ 116512 w 212846"/>
                <a:gd name="connsiteY125" fmla="*/ 101429 h 136903"/>
                <a:gd name="connsiteX126" fmla="*/ 116512 w 212846"/>
                <a:gd name="connsiteY126" fmla="*/ 101429 h 136903"/>
                <a:gd name="connsiteX127" fmla="*/ 114885 w 212846"/>
                <a:gd name="connsiteY127" fmla="*/ 121282 h 136903"/>
                <a:gd name="connsiteX128" fmla="*/ 113909 w 212846"/>
                <a:gd name="connsiteY128" fmla="*/ 130069 h 136903"/>
                <a:gd name="connsiteX129" fmla="*/ 113909 w 212846"/>
                <a:gd name="connsiteY129" fmla="*/ 130720 h 136903"/>
                <a:gd name="connsiteX130" fmla="*/ 115210 w 212846"/>
                <a:gd name="connsiteY130" fmla="*/ 134951 h 136903"/>
                <a:gd name="connsiteX131" fmla="*/ 116512 w 212846"/>
                <a:gd name="connsiteY131" fmla="*/ 136904 h 136903"/>
                <a:gd name="connsiteX132" fmla="*/ 132785 w 212846"/>
                <a:gd name="connsiteY132" fmla="*/ 132347 h 136903"/>
                <a:gd name="connsiteX133" fmla="*/ 132785 w 212846"/>
                <a:gd name="connsiteY133" fmla="*/ 132347 h 136903"/>
                <a:gd name="connsiteX134" fmla="*/ 140921 w 212846"/>
                <a:gd name="connsiteY134" fmla="*/ 129093 h 136903"/>
                <a:gd name="connsiteX135" fmla="*/ 144176 w 212846"/>
                <a:gd name="connsiteY135" fmla="*/ 125838 h 136903"/>
                <a:gd name="connsiteX136" fmla="*/ 150033 w 212846"/>
                <a:gd name="connsiteY136" fmla="*/ 120631 h 136903"/>
                <a:gd name="connsiteX137" fmla="*/ 150033 w 212846"/>
                <a:gd name="connsiteY137" fmla="*/ 120631 h 136903"/>
                <a:gd name="connsiteX138" fmla="*/ 157845 w 212846"/>
                <a:gd name="connsiteY138" fmla="*/ 116725 h 136903"/>
                <a:gd name="connsiteX139" fmla="*/ 165005 w 212846"/>
                <a:gd name="connsiteY139" fmla="*/ 114447 h 136903"/>
                <a:gd name="connsiteX140" fmla="*/ 170537 w 212846"/>
                <a:gd name="connsiteY140" fmla="*/ 114773 h 136903"/>
                <a:gd name="connsiteX141" fmla="*/ 174118 w 212846"/>
                <a:gd name="connsiteY141" fmla="*/ 116074 h 136903"/>
                <a:gd name="connsiteX142" fmla="*/ 176396 w 212846"/>
                <a:gd name="connsiteY142" fmla="*/ 118678 h 136903"/>
                <a:gd name="connsiteX143" fmla="*/ 176396 w 212846"/>
                <a:gd name="connsiteY143" fmla="*/ 118678 h 136903"/>
                <a:gd name="connsiteX144" fmla="*/ 176396 w 212846"/>
                <a:gd name="connsiteY144" fmla="*/ 119654 h 136903"/>
                <a:gd name="connsiteX145" fmla="*/ 176396 w 212846"/>
                <a:gd name="connsiteY145" fmla="*/ 119654 h 136903"/>
                <a:gd name="connsiteX146" fmla="*/ 175419 w 212846"/>
                <a:gd name="connsiteY146" fmla="*/ 122583 h 136903"/>
                <a:gd name="connsiteX147" fmla="*/ 174768 w 212846"/>
                <a:gd name="connsiteY147" fmla="*/ 123885 h 136903"/>
                <a:gd name="connsiteX148" fmla="*/ 177697 w 212846"/>
                <a:gd name="connsiteY148" fmla="*/ 120956 h 136903"/>
                <a:gd name="connsiteX149" fmla="*/ 181928 w 212846"/>
                <a:gd name="connsiteY149" fmla="*/ 117051 h 136903"/>
                <a:gd name="connsiteX150" fmla="*/ 186159 w 212846"/>
                <a:gd name="connsiteY150" fmla="*/ 115098 h 136903"/>
                <a:gd name="connsiteX151" fmla="*/ 190715 w 212846"/>
                <a:gd name="connsiteY151" fmla="*/ 115098 h 136903"/>
                <a:gd name="connsiteX152" fmla="*/ 199177 w 212846"/>
                <a:gd name="connsiteY152" fmla="*/ 118678 h 136903"/>
                <a:gd name="connsiteX153" fmla="*/ 207964 w 212846"/>
                <a:gd name="connsiteY153" fmla="*/ 122258 h 136903"/>
                <a:gd name="connsiteX154" fmla="*/ 211219 w 212846"/>
                <a:gd name="connsiteY154" fmla="*/ 120305 h 136903"/>
                <a:gd name="connsiteX155" fmla="*/ 212846 w 212846"/>
                <a:gd name="connsiteY155" fmla="*/ 118678 h 136903"/>
                <a:gd name="connsiteX156" fmla="*/ 211545 w 212846"/>
                <a:gd name="connsiteY156" fmla="*/ 117702 h 136903"/>
                <a:gd name="connsiteX157" fmla="*/ 208290 w 212846"/>
                <a:gd name="connsiteY157" fmla="*/ 112820 h 136903"/>
                <a:gd name="connsiteX158" fmla="*/ 206337 w 212846"/>
                <a:gd name="connsiteY158" fmla="*/ 98174 h 136903"/>
                <a:gd name="connsiteX159" fmla="*/ 205036 w 212846"/>
                <a:gd name="connsiteY159" fmla="*/ 89713 h 136903"/>
                <a:gd name="connsiteX160" fmla="*/ 200154 w 212846"/>
                <a:gd name="connsiteY160" fmla="*/ 83854 h 136903"/>
                <a:gd name="connsiteX161" fmla="*/ 194295 w 212846"/>
                <a:gd name="connsiteY161" fmla="*/ 79298 h 136903"/>
                <a:gd name="connsiteX162" fmla="*/ 186810 w 212846"/>
                <a:gd name="connsiteY162" fmla="*/ 80275 h 136903"/>
                <a:gd name="connsiteX163" fmla="*/ 178674 w 212846"/>
                <a:gd name="connsiteY163" fmla="*/ 80926 h 136903"/>
                <a:gd name="connsiteX164" fmla="*/ 178674 w 212846"/>
                <a:gd name="connsiteY164" fmla="*/ 80926 h 136903"/>
                <a:gd name="connsiteX165" fmla="*/ 176396 w 212846"/>
                <a:gd name="connsiteY165" fmla="*/ 79298 h 136903"/>
                <a:gd name="connsiteX166" fmla="*/ 173792 w 212846"/>
                <a:gd name="connsiteY166" fmla="*/ 75718 h 136903"/>
                <a:gd name="connsiteX167" fmla="*/ 173467 w 212846"/>
                <a:gd name="connsiteY167" fmla="*/ 71487 h 136903"/>
                <a:gd name="connsiteX168" fmla="*/ 173467 w 212846"/>
                <a:gd name="connsiteY168" fmla="*/ 71487 h 136903"/>
                <a:gd name="connsiteX169" fmla="*/ 174118 w 212846"/>
                <a:gd name="connsiteY169" fmla="*/ 70836 h 136903"/>
                <a:gd name="connsiteX170" fmla="*/ 177046 w 212846"/>
                <a:gd name="connsiteY170" fmla="*/ 68884 h 136903"/>
                <a:gd name="connsiteX171" fmla="*/ 177046 w 212846"/>
                <a:gd name="connsiteY171" fmla="*/ 68884 h 136903"/>
                <a:gd name="connsiteX172" fmla="*/ 178349 w 212846"/>
                <a:gd name="connsiteY172" fmla="*/ 67907 h 136903"/>
                <a:gd name="connsiteX173" fmla="*/ 178349 w 212846"/>
                <a:gd name="connsiteY173" fmla="*/ 67907 h 136903"/>
                <a:gd name="connsiteX174" fmla="*/ 176070 w 212846"/>
                <a:gd name="connsiteY174" fmla="*/ 64978 h 136903"/>
                <a:gd name="connsiteX175" fmla="*/ 171839 w 212846"/>
                <a:gd name="connsiteY175" fmla="*/ 57818 h 136903"/>
                <a:gd name="connsiteX176" fmla="*/ 171839 w 212846"/>
                <a:gd name="connsiteY176" fmla="*/ 54889 h 136903"/>
                <a:gd name="connsiteX177" fmla="*/ 171188 w 212846"/>
                <a:gd name="connsiteY177" fmla="*/ 52936 h 136903"/>
                <a:gd name="connsiteX178" fmla="*/ 171188 w 212846"/>
                <a:gd name="connsiteY178" fmla="*/ 52936 h 13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12846" h="136903">
                  <a:moveTo>
                    <a:pt x="171188" y="52936"/>
                  </a:moveTo>
                  <a:cubicBezTo>
                    <a:pt x="168585" y="52936"/>
                    <a:pt x="161424" y="52936"/>
                    <a:pt x="158496" y="52936"/>
                  </a:cubicBezTo>
                  <a:cubicBezTo>
                    <a:pt x="156543" y="52936"/>
                    <a:pt x="152637" y="53262"/>
                    <a:pt x="149058" y="53587"/>
                  </a:cubicBezTo>
                  <a:cubicBezTo>
                    <a:pt x="145803" y="53913"/>
                    <a:pt x="142549" y="54238"/>
                    <a:pt x="141246" y="54564"/>
                  </a:cubicBezTo>
                  <a:cubicBezTo>
                    <a:pt x="139945" y="54889"/>
                    <a:pt x="138643" y="56191"/>
                    <a:pt x="137667" y="57167"/>
                  </a:cubicBezTo>
                  <a:cubicBezTo>
                    <a:pt x="137015" y="57818"/>
                    <a:pt x="136040" y="58795"/>
                    <a:pt x="135388" y="59120"/>
                  </a:cubicBezTo>
                  <a:cubicBezTo>
                    <a:pt x="133761" y="60096"/>
                    <a:pt x="130506" y="59771"/>
                    <a:pt x="127252" y="59120"/>
                  </a:cubicBezTo>
                  <a:cubicBezTo>
                    <a:pt x="125624" y="58795"/>
                    <a:pt x="123672" y="58795"/>
                    <a:pt x="122370" y="58795"/>
                  </a:cubicBezTo>
                  <a:cubicBezTo>
                    <a:pt x="119441" y="58795"/>
                    <a:pt x="118790" y="57167"/>
                    <a:pt x="118790" y="55540"/>
                  </a:cubicBezTo>
                  <a:cubicBezTo>
                    <a:pt x="118790" y="54889"/>
                    <a:pt x="118790" y="54238"/>
                    <a:pt x="119115" y="53587"/>
                  </a:cubicBezTo>
                  <a:cubicBezTo>
                    <a:pt x="119115" y="52936"/>
                    <a:pt x="119441" y="52611"/>
                    <a:pt x="119441" y="52286"/>
                  </a:cubicBezTo>
                  <a:cubicBezTo>
                    <a:pt x="119441" y="51960"/>
                    <a:pt x="118790" y="52936"/>
                    <a:pt x="118140" y="52936"/>
                  </a:cubicBezTo>
                  <a:cubicBezTo>
                    <a:pt x="117163" y="53262"/>
                    <a:pt x="116187" y="53262"/>
                    <a:pt x="115210" y="53262"/>
                  </a:cubicBezTo>
                  <a:cubicBezTo>
                    <a:pt x="113583" y="53262"/>
                    <a:pt x="112932" y="51635"/>
                    <a:pt x="112281" y="50007"/>
                  </a:cubicBezTo>
                  <a:cubicBezTo>
                    <a:pt x="111956" y="49031"/>
                    <a:pt x="111631" y="48055"/>
                    <a:pt x="110979" y="48380"/>
                  </a:cubicBezTo>
                  <a:cubicBezTo>
                    <a:pt x="109678" y="48706"/>
                    <a:pt x="107725" y="49682"/>
                    <a:pt x="105772" y="50658"/>
                  </a:cubicBezTo>
                  <a:lnTo>
                    <a:pt x="105772" y="50658"/>
                  </a:lnTo>
                  <a:cubicBezTo>
                    <a:pt x="102843" y="51960"/>
                    <a:pt x="99588" y="53587"/>
                    <a:pt x="98287" y="53587"/>
                  </a:cubicBezTo>
                  <a:cubicBezTo>
                    <a:pt x="97636" y="53587"/>
                    <a:pt x="95358" y="52936"/>
                    <a:pt x="92428" y="52286"/>
                  </a:cubicBezTo>
                  <a:cubicBezTo>
                    <a:pt x="86896" y="50984"/>
                    <a:pt x="78434" y="49031"/>
                    <a:pt x="74204" y="49357"/>
                  </a:cubicBezTo>
                  <a:cubicBezTo>
                    <a:pt x="67369" y="49682"/>
                    <a:pt x="53700" y="48380"/>
                    <a:pt x="53374" y="48380"/>
                  </a:cubicBezTo>
                  <a:lnTo>
                    <a:pt x="52073" y="48380"/>
                  </a:lnTo>
                  <a:lnTo>
                    <a:pt x="52398" y="47078"/>
                  </a:lnTo>
                  <a:cubicBezTo>
                    <a:pt x="52398" y="47078"/>
                    <a:pt x="54676" y="32108"/>
                    <a:pt x="55001" y="30806"/>
                  </a:cubicBezTo>
                  <a:cubicBezTo>
                    <a:pt x="55327" y="28202"/>
                    <a:pt x="65741" y="28527"/>
                    <a:pt x="71274" y="28853"/>
                  </a:cubicBezTo>
                  <a:lnTo>
                    <a:pt x="71274" y="28853"/>
                  </a:lnTo>
                  <a:lnTo>
                    <a:pt x="71274" y="28853"/>
                  </a:lnTo>
                  <a:cubicBezTo>
                    <a:pt x="73878" y="28853"/>
                    <a:pt x="77458" y="29829"/>
                    <a:pt x="80387" y="30806"/>
                  </a:cubicBezTo>
                  <a:cubicBezTo>
                    <a:pt x="83316" y="31782"/>
                    <a:pt x="86245" y="32758"/>
                    <a:pt x="87547" y="33409"/>
                  </a:cubicBezTo>
                  <a:cubicBezTo>
                    <a:pt x="87547" y="33409"/>
                    <a:pt x="87872" y="33409"/>
                    <a:pt x="87872" y="33409"/>
                  </a:cubicBezTo>
                  <a:cubicBezTo>
                    <a:pt x="88849" y="33409"/>
                    <a:pt x="90150" y="32758"/>
                    <a:pt x="91452" y="32108"/>
                  </a:cubicBezTo>
                  <a:cubicBezTo>
                    <a:pt x="92754" y="31131"/>
                    <a:pt x="93731" y="30480"/>
                    <a:pt x="94056" y="29829"/>
                  </a:cubicBezTo>
                  <a:cubicBezTo>
                    <a:pt x="94056" y="29178"/>
                    <a:pt x="89500" y="24948"/>
                    <a:pt x="86570" y="22018"/>
                  </a:cubicBezTo>
                  <a:cubicBezTo>
                    <a:pt x="84618" y="20066"/>
                    <a:pt x="83316" y="18764"/>
                    <a:pt x="82991" y="18113"/>
                  </a:cubicBezTo>
                  <a:cubicBezTo>
                    <a:pt x="82340" y="16811"/>
                    <a:pt x="84292" y="15184"/>
                    <a:pt x="86570" y="13557"/>
                  </a:cubicBezTo>
                  <a:cubicBezTo>
                    <a:pt x="88197" y="12255"/>
                    <a:pt x="89825" y="11929"/>
                    <a:pt x="89825" y="11604"/>
                  </a:cubicBezTo>
                  <a:cubicBezTo>
                    <a:pt x="89825" y="11278"/>
                    <a:pt x="89500" y="10627"/>
                    <a:pt x="89500" y="9977"/>
                  </a:cubicBezTo>
                  <a:cubicBezTo>
                    <a:pt x="89174" y="8349"/>
                    <a:pt x="88523" y="5746"/>
                    <a:pt x="87872" y="4444"/>
                  </a:cubicBezTo>
                  <a:cubicBezTo>
                    <a:pt x="87547" y="4118"/>
                    <a:pt x="87547" y="3793"/>
                    <a:pt x="87222" y="3468"/>
                  </a:cubicBezTo>
                  <a:lnTo>
                    <a:pt x="87222" y="3468"/>
                  </a:lnTo>
                  <a:cubicBezTo>
                    <a:pt x="86245" y="1840"/>
                    <a:pt x="84943" y="-763"/>
                    <a:pt x="82991" y="213"/>
                  </a:cubicBezTo>
                  <a:cubicBezTo>
                    <a:pt x="81038" y="864"/>
                    <a:pt x="80061" y="2166"/>
                    <a:pt x="78760" y="3793"/>
                  </a:cubicBezTo>
                  <a:cubicBezTo>
                    <a:pt x="77783" y="4769"/>
                    <a:pt x="77132" y="5746"/>
                    <a:pt x="75831" y="6722"/>
                  </a:cubicBezTo>
                  <a:cubicBezTo>
                    <a:pt x="73878" y="8675"/>
                    <a:pt x="70949" y="9651"/>
                    <a:pt x="68019" y="10953"/>
                  </a:cubicBezTo>
                  <a:cubicBezTo>
                    <a:pt x="66392" y="11604"/>
                    <a:pt x="64765" y="12255"/>
                    <a:pt x="63138" y="13231"/>
                  </a:cubicBezTo>
                  <a:cubicBezTo>
                    <a:pt x="59558" y="15184"/>
                    <a:pt x="56629" y="12580"/>
                    <a:pt x="54676" y="10627"/>
                  </a:cubicBezTo>
                  <a:cubicBezTo>
                    <a:pt x="54025" y="9977"/>
                    <a:pt x="53374" y="9326"/>
                    <a:pt x="53374" y="9326"/>
                  </a:cubicBezTo>
                  <a:cubicBezTo>
                    <a:pt x="52723" y="9651"/>
                    <a:pt x="51421" y="12255"/>
                    <a:pt x="50771" y="14208"/>
                  </a:cubicBezTo>
                  <a:cubicBezTo>
                    <a:pt x="50445" y="14533"/>
                    <a:pt x="50445" y="15184"/>
                    <a:pt x="50119" y="15509"/>
                  </a:cubicBezTo>
                  <a:lnTo>
                    <a:pt x="50119" y="15509"/>
                  </a:lnTo>
                  <a:cubicBezTo>
                    <a:pt x="49794" y="15835"/>
                    <a:pt x="50119" y="18113"/>
                    <a:pt x="50445" y="20066"/>
                  </a:cubicBezTo>
                  <a:cubicBezTo>
                    <a:pt x="50771" y="21693"/>
                    <a:pt x="50771" y="23320"/>
                    <a:pt x="50771" y="23971"/>
                  </a:cubicBezTo>
                  <a:lnTo>
                    <a:pt x="50771" y="23971"/>
                  </a:lnTo>
                  <a:cubicBezTo>
                    <a:pt x="50445" y="24948"/>
                    <a:pt x="49469" y="25598"/>
                    <a:pt x="47841" y="25924"/>
                  </a:cubicBezTo>
                  <a:cubicBezTo>
                    <a:pt x="46865" y="26249"/>
                    <a:pt x="45563" y="26575"/>
                    <a:pt x="44262" y="26900"/>
                  </a:cubicBezTo>
                  <a:cubicBezTo>
                    <a:pt x="43285" y="27226"/>
                    <a:pt x="41983" y="27226"/>
                    <a:pt x="40356" y="27226"/>
                  </a:cubicBezTo>
                  <a:cubicBezTo>
                    <a:pt x="37753" y="27551"/>
                    <a:pt x="35149" y="27551"/>
                    <a:pt x="34823" y="27877"/>
                  </a:cubicBezTo>
                  <a:cubicBezTo>
                    <a:pt x="34173" y="28202"/>
                    <a:pt x="37101" y="30155"/>
                    <a:pt x="38403" y="32433"/>
                  </a:cubicBezTo>
                  <a:cubicBezTo>
                    <a:pt x="39705" y="34711"/>
                    <a:pt x="41007" y="36664"/>
                    <a:pt x="41007" y="37640"/>
                  </a:cubicBezTo>
                  <a:cubicBezTo>
                    <a:pt x="41007" y="39593"/>
                    <a:pt x="38729" y="39593"/>
                    <a:pt x="36451" y="39593"/>
                  </a:cubicBezTo>
                  <a:cubicBezTo>
                    <a:pt x="35149" y="39593"/>
                    <a:pt x="33847" y="39593"/>
                    <a:pt x="33847" y="39593"/>
                  </a:cubicBezTo>
                  <a:cubicBezTo>
                    <a:pt x="33521" y="39918"/>
                    <a:pt x="32871" y="41871"/>
                    <a:pt x="32220" y="44149"/>
                  </a:cubicBezTo>
                  <a:cubicBezTo>
                    <a:pt x="31569" y="46427"/>
                    <a:pt x="30918" y="48706"/>
                    <a:pt x="30267" y="49357"/>
                  </a:cubicBezTo>
                  <a:cubicBezTo>
                    <a:pt x="29291" y="50658"/>
                    <a:pt x="22131" y="49357"/>
                    <a:pt x="15947" y="48380"/>
                  </a:cubicBezTo>
                  <a:cubicBezTo>
                    <a:pt x="11716" y="47729"/>
                    <a:pt x="8136" y="47078"/>
                    <a:pt x="7811" y="47078"/>
                  </a:cubicBezTo>
                  <a:cubicBezTo>
                    <a:pt x="7160" y="47404"/>
                    <a:pt x="5858" y="48055"/>
                    <a:pt x="4556" y="49031"/>
                  </a:cubicBezTo>
                  <a:cubicBezTo>
                    <a:pt x="2929" y="50007"/>
                    <a:pt x="1627" y="50984"/>
                    <a:pt x="976" y="51635"/>
                  </a:cubicBezTo>
                  <a:lnTo>
                    <a:pt x="976" y="51635"/>
                  </a:lnTo>
                  <a:cubicBezTo>
                    <a:pt x="651" y="51960"/>
                    <a:pt x="651" y="52611"/>
                    <a:pt x="325" y="53587"/>
                  </a:cubicBezTo>
                  <a:cubicBezTo>
                    <a:pt x="0" y="55215"/>
                    <a:pt x="0" y="56842"/>
                    <a:pt x="0" y="56842"/>
                  </a:cubicBezTo>
                  <a:cubicBezTo>
                    <a:pt x="0" y="57167"/>
                    <a:pt x="1953" y="59771"/>
                    <a:pt x="3905" y="62375"/>
                  </a:cubicBezTo>
                  <a:cubicBezTo>
                    <a:pt x="5207" y="64002"/>
                    <a:pt x="6183" y="65304"/>
                    <a:pt x="6509" y="65629"/>
                  </a:cubicBezTo>
                  <a:cubicBezTo>
                    <a:pt x="7160" y="65955"/>
                    <a:pt x="8462" y="65629"/>
                    <a:pt x="9764" y="65304"/>
                  </a:cubicBezTo>
                  <a:cubicBezTo>
                    <a:pt x="10740" y="64978"/>
                    <a:pt x="11391" y="64978"/>
                    <a:pt x="12042" y="64978"/>
                  </a:cubicBezTo>
                  <a:cubicBezTo>
                    <a:pt x="13344" y="64978"/>
                    <a:pt x="15296" y="65955"/>
                    <a:pt x="17249" y="67582"/>
                  </a:cubicBezTo>
                  <a:cubicBezTo>
                    <a:pt x="18876" y="68884"/>
                    <a:pt x="20503" y="70511"/>
                    <a:pt x="20503" y="71487"/>
                  </a:cubicBezTo>
                  <a:cubicBezTo>
                    <a:pt x="20503" y="72789"/>
                    <a:pt x="20178" y="77671"/>
                    <a:pt x="20178" y="81251"/>
                  </a:cubicBezTo>
                  <a:cubicBezTo>
                    <a:pt x="20178" y="82553"/>
                    <a:pt x="20178" y="83529"/>
                    <a:pt x="19853" y="84180"/>
                  </a:cubicBezTo>
                  <a:cubicBezTo>
                    <a:pt x="19853" y="85156"/>
                    <a:pt x="21805" y="86784"/>
                    <a:pt x="23432" y="88411"/>
                  </a:cubicBezTo>
                  <a:cubicBezTo>
                    <a:pt x="25060" y="89713"/>
                    <a:pt x="26362" y="91014"/>
                    <a:pt x="26362" y="92316"/>
                  </a:cubicBezTo>
                  <a:cubicBezTo>
                    <a:pt x="26362" y="93293"/>
                    <a:pt x="26036" y="94920"/>
                    <a:pt x="25385" y="96873"/>
                  </a:cubicBezTo>
                  <a:cubicBezTo>
                    <a:pt x="24734" y="98174"/>
                    <a:pt x="24083" y="99802"/>
                    <a:pt x="23107" y="100778"/>
                  </a:cubicBezTo>
                  <a:cubicBezTo>
                    <a:pt x="22131" y="102080"/>
                    <a:pt x="19527" y="105335"/>
                    <a:pt x="17249" y="108914"/>
                  </a:cubicBezTo>
                  <a:cubicBezTo>
                    <a:pt x="14645" y="112495"/>
                    <a:pt x="12367" y="116074"/>
                    <a:pt x="11716" y="117702"/>
                  </a:cubicBezTo>
                  <a:cubicBezTo>
                    <a:pt x="11065" y="119004"/>
                    <a:pt x="10740" y="120305"/>
                    <a:pt x="10414" y="121607"/>
                  </a:cubicBezTo>
                  <a:cubicBezTo>
                    <a:pt x="10089" y="122909"/>
                    <a:pt x="9764" y="123885"/>
                    <a:pt x="9438" y="124862"/>
                  </a:cubicBezTo>
                  <a:cubicBezTo>
                    <a:pt x="9438" y="125513"/>
                    <a:pt x="9764" y="126489"/>
                    <a:pt x="9764" y="127140"/>
                  </a:cubicBezTo>
                  <a:cubicBezTo>
                    <a:pt x="9764" y="128116"/>
                    <a:pt x="9764" y="128767"/>
                    <a:pt x="10089" y="128767"/>
                  </a:cubicBezTo>
                  <a:lnTo>
                    <a:pt x="10089" y="128767"/>
                  </a:lnTo>
                  <a:cubicBezTo>
                    <a:pt x="10414" y="129093"/>
                    <a:pt x="11065" y="130069"/>
                    <a:pt x="12042" y="130720"/>
                  </a:cubicBezTo>
                  <a:cubicBezTo>
                    <a:pt x="13018" y="131371"/>
                    <a:pt x="14320" y="132022"/>
                    <a:pt x="15947" y="132022"/>
                  </a:cubicBezTo>
                  <a:cubicBezTo>
                    <a:pt x="17574" y="131696"/>
                    <a:pt x="18225" y="130720"/>
                    <a:pt x="18876" y="130069"/>
                  </a:cubicBezTo>
                  <a:cubicBezTo>
                    <a:pt x="19527" y="129093"/>
                    <a:pt x="20503" y="128116"/>
                    <a:pt x="22131" y="127465"/>
                  </a:cubicBezTo>
                  <a:cubicBezTo>
                    <a:pt x="23107" y="127140"/>
                    <a:pt x="24409" y="126814"/>
                    <a:pt x="25710" y="126489"/>
                  </a:cubicBezTo>
                  <a:cubicBezTo>
                    <a:pt x="27989" y="125838"/>
                    <a:pt x="30592" y="125187"/>
                    <a:pt x="33521" y="123885"/>
                  </a:cubicBezTo>
                  <a:cubicBezTo>
                    <a:pt x="36776" y="122258"/>
                    <a:pt x="37427" y="121933"/>
                    <a:pt x="38403" y="121607"/>
                  </a:cubicBezTo>
                  <a:cubicBezTo>
                    <a:pt x="38729" y="121607"/>
                    <a:pt x="39054" y="121282"/>
                    <a:pt x="39705" y="120956"/>
                  </a:cubicBezTo>
                  <a:cubicBezTo>
                    <a:pt x="41658" y="119980"/>
                    <a:pt x="44262" y="122583"/>
                    <a:pt x="47191" y="124862"/>
                  </a:cubicBezTo>
                  <a:cubicBezTo>
                    <a:pt x="49143" y="126489"/>
                    <a:pt x="50771" y="128116"/>
                    <a:pt x="50771" y="128116"/>
                  </a:cubicBezTo>
                  <a:cubicBezTo>
                    <a:pt x="51096" y="127791"/>
                    <a:pt x="51421" y="127791"/>
                    <a:pt x="51747" y="127465"/>
                  </a:cubicBezTo>
                  <a:lnTo>
                    <a:pt x="51747" y="127465"/>
                  </a:lnTo>
                  <a:cubicBezTo>
                    <a:pt x="52723" y="127140"/>
                    <a:pt x="53374" y="126489"/>
                    <a:pt x="53700" y="125513"/>
                  </a:cubicBezTo>
                  <a:cubicBezTo>
                    <a:pt x="54025" y="124862"/>
                    <a:pt x="54025" y="123885"/>
                    <a:pt x="54351" y="122258"/>
                  </a:cubicBezTo>
                  <a:cubicBezTo>
                    <a:pt x="55001" y="119004"/>
                    <a:pt x="55978" y="114773"/>
                    <a:pt x="57605" y="113145"/>
                  </a:cubicBezTo>
                  <a:cubicBezTo>
                    <a:pt x="59883" y="110542"/>
                    <a:pt x="64765" y="111518"/>
                    <a:pt x="67369" y="111844"/>
                  </a:cubicBezTo>
                  <a:lnTo>
                    <a:pt x="67369" y="111844"/>
                  </a:lnTo>
                  <a:lnTo>
                    <a:pt x="67369" y="111844"/>
                  </a:lnTo>
                  <a:lnTo>
                    <a:pt x="67369" y="111844"/>
                  </a:lnTo>
                  <a:cubicBezTo>
                    <a:pt x="68019" y="111844"/>
                    <a:pt x="68671" y="112169"/>
                    <a:pt x="69322" y="112169"/>
                  </a:cubicBezTo>
                  <a:cubicBezTo>
                    <a:pt x="71600" y="112495"/>
                    <a:pt x="74204" y="113145"/>
                    <a:pt x="74854" y="112820"/>
                  </a:cubicBezTo>
                  <a:cubicBezTo>
                    <a:pt x="75505" y="112495"/>
                    <a:pt x="76156" y="111844"/>
                    <a:pt x="77132" y="110867"/>
                  </a:cubicBezTo>
                  <a:cubicBezTo>
                    <a:pt x="77783" y="110216"/>
                    <a:pt x="78109" y="109565"/>
                    <a:pt x="78109" y="109565"/>
                  </a:cubicBezTo>
                  <a:cubicBezTo>
                    <a:pt x="78109" y="109240"/>
                    <a:pt x="77458" y="109240"/>
                    <a:pt x="76806" y="108589"/>
                  </a:cubicBezTo>
                  <a:cubicBezTo>
                    <a:pt x="74854" y="106636"/>
                    <a:pt x="72576" y="104358"/>
                    <a:pt x="74204" y="101754"/>
                  </a:cubicBezTo>
                  <a:cubicBezTo>
                    <a:pt x="75179" y="100127"/>
                    <a:pt x="77132" y="99151"/>
                    <a:pt x="79085" y="97849"/>
                  </a:cubicBezTo>
                  <a:cubicBezTo>
                    <a:pt x="80713" y="96873"/>
                    <a:pt x="82340" y="95896"/>
                    <a:pt x="83316" y="94920"/>
                  </a:cubicBezTo>
                  <a:cubicBezTo>
                    <a:pt x="84618" y="93944"/>
                    <a:pt x="85594" y="91665"/>
                    <a:pt x="86570" y="89713"/>
                  </a:cubicBezTo>
                  <a:cubicBezTo>
                    <a:pt x="88197" y="86784"/>
                    <a:pt x="89500" y="84180"/>
                    <a:pt x="91452" y="83529"/>
                  </a:cubicBezTo>
                  <a:cubicBezTo>
                    <a:pt x="93079" y="82878"/>
                    <a:pt x="95683" y="82553"/>
                    <a:pt x="97961" y="82553"/>
                  </a:cubicBezTo>
                  <a:cubicBezTo>
                    <a:pt x="99914" y="82553"/>
                    <a:pt x="101867" y="83204"/>
                    <a:pt x="102518" y="84180"/>
                  </a:cubicBezTo>
                  <a:cubicBezTo>
                    <a:pt x="102843" y="84831"/>
                    <a:pt x="103819" y="85807"/>
                    <a:pt x="104796" y="87109"/>
                  </a:cubicBezTo>
                  <a:cubicBezTo>
                    <a:pt x="106423" y="89387"/>
                    <a:pt x="108376" y="91665"/>
                    <a:pt x="108701" y="92967"/>
                  </a:cubicBezTo>
                  <a:cubicBezTo>
                    <a:pt x="108701" y="93944"/>
                    <a:pt x="108376" y="94920"/>
                    <a:pt x="107725" y="95896"/>
                  </a:cubicBezTo>
                  <a:cubicBezTo>
                    <a:pt x="107074" y="96873"/>
                    <a:pt x="106423" y="97849"/>
                    <a:pt x="107074" y="98174"/>
                  </a:cubicBezTo>
                  <a:cubicBezTo>
                    <a:pt x="108376" y="98825"/>
                    <a:pt x="110328" y="99151"/>
                    <a:pt x="112281" y="99476"/>
                  </a:cubicBezTo>
                  <a:cubicBezTo>
                    <a:pt x="114559" y="99802"/>
                    <a:pt x="116187" y="100127"/>
                    <a:pt x="116512" y="101429"/>
                  </a:cubicBezTo>
                  <a:lnTo>
                    <a:pt x="116512" y="101429"/>
                  </a:lnTo>
                  <a:cubicBezTo>
                    <a:pt x="116837" y="102405"/>
                    <a:pt x="115536" y="113145"/>
                    <a:pt x="114885" y="121282"/>
                  </a:cubicBezTo>
                  <a:cubicBezTo>
                    <a:pt x="114559" y="125838"/>
                    <a:pt x="113909" y="129743"/>
                    <a:pt x="113909" y="130069"/>
                  </a:cubicBezTo>
                  <a:cubicBezTo>
                    <a:pt x="113909" y="130069"/>
                    <a:pt x="113909" y="130394"/>
                    <a:pt x="113909" y="130720"/>
                  </a:cubicBezTo>
                  <a:cubicBezTo>
                    <a:pt x="114234" y="131696"/>
                    <a:pt x="114559" y="133323"/>
                    <a:pt x="115210" y="134951"/>
                  </a:cubicBezTo>
                  <a:cubicBezTo>
                    <a:pt x="115861" y="135927"/>
                    <a:pt x="116187" y="136904"/>
                    <a:pt x="116512" y="136904"/>
                  </a:cubicBezTo>
                  <a:cubicBezTo>
                    <a:pt x="118140" y="136578"/>
                    <a:pt x="126276" y="134300"/>
                    <a:pt x="132785" y="132347"/>
                  </a:cubicBezTo>
                  <a:lnTo>
                    <a:pt x="132785" y="132347"/>
                  </a:lnTo>
                  <a:cubicBezTo>
                    <a:pt x="136690" y="131045"/>
                    <a:pt x="139945" y="129743"/>
                    <a:pt x="140921" y="129093"/>
                  </a:cubicBezTo>
                  <a:cubicBezTo>
                    <a:pt x="141897" y="128442"/>
                    <a:pt x="143199" y="127140"/>
                    <a:pt x="144176" y="125838"/>
                  </a:cubicBezTo>
                  <a:cubicBezTo>
                    <a:pt x="145803" y="124211"/>
                    <a:pt x="147430" y="122258"/>
                    <a:pt x="150033" y="120631"/>
                  </a:cubicBezTo>
                  <a:lnTo>
                    <a:pt x="150033" y="120631"/>
                  </a:lnTo>
                  <a:cubicBezTo>
                    <a:pt x="152312" y="119329"/>
                    <a:pt x="154915" y="117702"/>
                    <a:pt x="157845" y="116725"/>
                  </a:cubicBezTo>
                  <a:cubicBezTo>
                    <a:pt x="160449" y="115423"/>
                    <a:pt x="163052" y="114773"/>
                    <a:pt x="165005" y="114447"/>
                  </a:cubicBezTo>
                  <a:cubicBezTo>
                    <a:pt x="166632" y="114122"/>
                    <a:pt x="168585" y="114447"/>
                    <a:pt x="170537" y="114773"/>
                  </a:cubicBezTo>
                  <a:cubicBezTo>
                    <a:pt x="171839" y="115098"/>
                    <a:pt x="173141" y="115423"/>
                    <a:pt x="174118" y="116074"/>
                  </a:cubicBezTo>
                  <a:cubicBezTo>
                    <a:pt x="175419" y="116725"/>
                    <a:pt x="176070" y="117702"/>
                    <a:pt x="176396" y="118678"/>
                  </a:cubicBezTo>
                  <a:lnTo>
                    <a:pt x="176396" y="118678"/>
                  </a:lnTo>
                  <a:cubicBezTo>
                    <a:pt x="176396" y="119004"/>
                    <a:pt x="176396" y="119329"/>
                    <a:pt x="176396" y="119654"/>
                  </a:cubicBezTo>
                  <a:lnTo>
                    <a:pt x="176396" y="119654"/>
                  </a:lnTo>
                  <a:cubicBezTo>
                    <a:pt x="176070" y="120631"/>
                    <a:pt x="175745" y="121607"/>
                    <a:pt x="175419" y="122583"/>
                  </a:cubicBezTo>
                  <a:cubicBezTo>
                    <a:pt x="175094" y="122909"/>
                    <a:pt x="175094" y="123560"/>
                    <a:pt x="174768" y="123885"/>
                  </a:cubicBezTo>
                  <a:cubicBezTo>
                    <a:pt x="175745" y="123234"/>
                    <a:pt x="176721" y="122258"/>
                    <a:pt x="177697" y="120956"/>
                  </a:cubicBezTo>
                  <a:cubicBezTo>
                    <a:pt x="178999" y="119329"/>
                    <a:pt x="180627" y="118027"/>
                    <a:pt x="181928" y="117051"/>
                  </a:cubicBezTo>
                  <a:cubicBezTo>
                    <a:pt x="183555" y="116074"/>
                    <a:pt x="184858" y="115423"/>
                    <a:pt x="186159" y="115098"/>
                  </a:cubicBezTo>
                  <a:cubicBezTo>
                    <a:pt x="187786" y="114773"/>
                    <a:pt x="189088" y="114773"/>
                    <a:pt x="190715" y="115098"/>
                  </a:cubicBezTo>
                  <a:cubicBezTo>
                    <a:pt x="192017" y="115423"/>
                    <a:pt x="195597" y="117051"/>
                    <a:pt x="199177" y="118678"/>
                  </a:cubicBezTo>
                  <a:cubicBezTo>
                    <a:pt x="203083" y="120631"/>
                    <a:pt x="207314" y="122258"/>
                    <a:pt x="207964" y="122258"/>
                  </a:cubicBezTo>
                  <a:cubicBezTo>
                    <a:pt x="208615" y="122258"/>
                    <a:pt x="209917" y="121282"/>
                    <a:pt x="211219" y="120305"/>
                  </a:cubicBezTo>
                  <a:cubicBezTo>
                    <a:pt x="212195" y="119654"/>
                    <a:pt x="212846" y="119004"/>
                    <a:pt x="212846" y="118678"/>
                  </a:cubicBezTo>
                  <a:cubicBezTo>
                    <a:pt x="212846" y="118678"/>
                    <a:pt x="212195" y="118353"/>
                    <a:pt x="211545" y="117702"/>
                  </a:cubicBezTo>
                  <a:cubicBezTo>
                    <a:pt x="209917" y="116400"/>
                    <a:pt x="207964" y="115098"/>
                    <a:pt x="208290" y="112820"/>
                  </a:cubicBezTo>
                  <a:cubicBezTo>
                    <a:pt x="208290" y="111518"/>
                    <a:pt x="207314" y="104033"/>
                    <a:pt x="206337" y="98174"/>
                  </a:cubicBezTo>
                  <a:cubicBezTo>
                    <a:pt x="205686" y="94269"/>
                    <a:pt x="205036" y="90689"/>
                    <a:pt x="205036" y="89713"/>
                  </a:cubicBezTo>
                  <a:cubicBezTo>
                    <a:pt x="205036" y="89062"/>
                    <a:pt x="202758" y="86458"/>
                    <a:pt x="200154" y="83854"/>
                  </a:cubicBezTo>
                  <a:cubicBezTo>
                    <a:pt x="197876" y="81576"/>
                    <a:pt x="195597" y="79624"/>
                    <a:pt x="194295" y="79298"/>
                  </a:cubicBezTo>
                  <a:cubicBezTo>
                    <a:pt x="192994" y="78973"/>
                    <a:pt x="189739" y="79624"/>
                    <a:pt x="186810" y="80275"/>
                  </a:cubicBezTo>
                  <a:cubicBezTo>
                    <a:pt x="183555" y="80926"/>
                    <a:pt x="180301" y="81576"/>
                    <a:pt x="178674" y="80926"/>
                  </a:cubicBezTo>
                  <a:lnTo>
                    <a:pt x="178674" y="80926"/>
                  </a:lnTo>
                  <a:cubicBezTo>
                    <a:pt x="178023" y="80600"/>
                    <a:pt x="177046" y="79949"/>
                    <a:pt x="176396" y="79298"/>
                  </a:cubicBezTo>
                  <a:cubicBezTo>
                    <a:pt x="175419" y="78322"/>
                    <a:pt x="174442" y="77020"/>
                    <a:pt x="173792" y="75718"/>
                  </a:cubicBezTo>
                  <a:cubicBezTo>
                    <a:pt x="173141" y="74091"/>
                    <a:pt x="172815" y="72789"/>
                    <a:pt x="173467" y="71487"/>
                  </a:cubicBezTo>
                  <a:lnTo>
                    <a:pt x="173467" y="71487"/>
                  </a:lnTo>
                  <a:cubicBezTo>
                    <a:pt x="173467" y="71162"/>
                    <a:pt x="173792" y="70836"/>
                    <a:pt x="174118" y="70836"/>
                  </a:cubicBezTo>
                  <a:cubicBezTo>
                    <a:pt x="175094" y="69860"/>
                    <a:pt x="176070" y="69209"/>
                    <a:pt x="177046" y="68884"/>
                  </a:cubicBezTo>
                  <a:lnTo>
                    <a:pt x="177046" y="68884"/>
                  </a:lnTo>
                  <a:cubicBezTo>
                    <a:pt x="177697" y="68558"/>
                    <a:pt x="178349" y="68233"/>
                    <a:pt x="178349" y="67907"/>
                  </a:cubicBezTo>
                  <a:lnTo>
                    <a:pt x="178349" y="67907"/>
                  </a:lnTo>
                  <a:cubicBezTo>
                    <a:pt x="178349" y="67256"/>
                    <a:pt x="177046" y="66280"/>
                    <a:pt x="176070" y="64978"/>
                  </a:cubicBezTo>
                  <a:cubicBezTo>
                    <a:pt x="174118" y="63026"/>
                    <a:pt x="171514" y="60422"/>
                    <a:pt x="171839" y="57818"/>
                  </a:cubicBezTo>
                  <a:cubicBezTo>
                    <a:pt x="171839" y="56842"/>
                    <a:pt x="171839" y="55866"/>
                    <a:pt x="171839" y="54889"/>
                  </a:cubicBezTo>
                  <a:cubicBezTo>
                    <a:pt x="171188" y="53587"/>
                    <a:pt x="171188" y="53262"/>
                    <a:pt x="171188" y="52936"/>
                  </a:cubicBezTo>
                  <a:lnTo>
                    <a:pt x="171188" y="5293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6" name="Freeform: Shape 2825">
              <a:extLst>
                <a:ext uri="{FF2B5EF4-FFF2-40B4-BE49-F238E27FC236}">
                  <a16:creationId xmlns:a16="http://schemas.microsoft.com/office/drawing/2014/main" id="{A0A936FB-D06C-4420-8186-011791303F8A}"/>
                </a:ext>
              </a:extLst>
            </p:cNvPr>
            <p:cNvSpPr/>
            <p:nvPr/>
          </p:nvSpPr>
          <p:spPr>
            <a:xfrm>
              <a:off x="7331210" y="3076501"/>
              <a:ext cx="478225" cy="278262"/>
            </a:xfrm>
            <a:custGeom>
              <a:avLst/>
              <a:gdLst>
                <a:gd name="connsiteX0" fmla="*/ 1762 w 478225"/>
                <a:gd name="connsiteY0" fmla="*/ 143199 h 278262"/>
                <a:gd name="connsiteX1" fmla="*/ 15756 w 478225"/>
                <a:gd name="connsiteY1" fmla="*/ 142874 h 278262"/>
                <a:gd name="connsiteX2" fmla="*/ 31378 w 478225"/>
                <a:gd name="connsiteY2" fmla="*/ 140270 h 278262"/>
                <a:gd name="connsiteX3" fmla="*/ 29751 w 478225"/>
                <a:gd name="connsiteY3" fmla="*/ 136365 h 278262"/>
                <a:gd name="connsiteX4" fmla="*/ 27473 w 478225"/>
                <a:gd name="connsiteY4" fmla="*/ 130832 h 278262"/>
                <a:gd name="connsiteX5" fmla="*/ 30727 w 478225"/>
                <a:gd name="connsiteY5" fmla="*/ 122045 h 278262"/>
                <a:gd name="connsiteX6" fmla="*/ 34633 w 478225"/>
                <a:gd name="connsiteY6" fmla="*/ 117163 h 278262"/>
                <a:gd name="connsiteX7" fmla="*/ 34633 w 478225"/>
                <a:gd name="connsiteY7" fmla="*/ 117163 h 278262"/>
                <a:gd name="connsiteX8" fmla="*/ 40816 w 478225"/>
                <a:gd name="connsiteY8" fmla="*/ 116187 h 278262"/>
                <a:gd name="connsiteX9" fmla="*/ 51556 w 478225"/>
                <a:gd name="connsiteY9" fmla="*/ 113583 h 278262"/>
                <a:gd name="connsiteX10" fmla="*/ 53509 w 478225"/>
                <a:gd name="connsiteY10" fmla="*/ 108376 h 278262"/>
                <a:gd name="connsiteX11" fmla="*/ 53509 w 478225"/>
                <a:gd name="connsiteY11" fmla="*/ 108376 h 278262"/>
                <a:gd name="connsiteX12" fmla="*/ 54811 w 478225"/>
                <a:gd name="connsiteY12" fmla="*/ 104796 h 278262"/>
                <a:gd name="connsiteX13" fmla="*/ 58716 w 478225"/>
                <a:gd name="connsiteY13" fmla="*/ 102843 h 278262"/>
                <a:gd name="connsiteX14" fmla="*/ 58716 w 478225"/>
                <a:gd name="connsiteY14" fmla="*/ 102843 h 278262"/>
                <a:gd name="connsiteX15" fmla="*/ 62622 w 478225"/>
                <a:gd name="connsiteY15" fmla="*/ 105772 h 278262"/>
                <a:gd name="connsiteX16" fmla="*/ 67829 w 478225"/>
                <a:gd name="connsiteY16" fmla="*/ 109027 h 278262"/>
                <a:gd name="connsiteX17" fmla="*/ 68155 w 478225"/>
                <a:gd name="connsiteY17" fmla="*/ 102518 h 278262"/>
                <a:gd name="connsiteX18" fmla="*/ 68480 w 478225"/>
                <a:gd name="connsiteY18" fmla="*/ 97961 h 278262"/>
                <a:gd name="connsiteX19" fmla="*/ 72711 w 478225"/>
                <a:gd name="connsiteY19" fmla="*/ 93080 h 278262"/>
                <a:gd name="connsiteX20" fmla="*/ 76942 w 478225"/>
                <a:gd name="connsiteY20" fmla="*/ 90476 h 278262"/>
                <a:gd name="connsiteX21" fmla="*/ 81498 w 478225"/>
                <a:gd name="connsiteY21" fmla="*/ 94707 h 278262"/>
                <a:gd name="connsiteX22" fmla="*/ 84753 w 478225"/>
                <a:gd name="connsiteY22" fmla="*/ 98612 h 278262"/>
                <a:gd name="connsiteX23" fmla="*/ 93214 w 478225"/>
                <a:gd name="connsiteY23" fmla="*/ 98287 h 278262"/>
                <a:gd name="connsiteX24" fmla="*/ 95167 w 478225"/>
                <a:gd name="connsiteY24" fmla="*/ 97961 h 278262"/>
                <a:gd name="connsiteX25" fmla="*/ 94842 w 478225"/>
                <a:gd name="connsiteY25" fmla="*/ 99914 h 278262"/>
                <a:gd name="connsiteX26" fmla="*/ 97120 w 478225"/>
                <a:gd name="connsiteY26" fmla="*/ 108701 h 278262"/>
                <a:gd name="connsiteX27" fmla="*/ 103954 w 478225"/>
                <a:gd name="connsiteY27" fmla="*/ 109352 h 278262"/>
                <a:gd name="connsiteX28" fmla="*/ 113067 w 478225"/>
                <a:gd name="connsiteY28" fmla="*/ 110979 h 278262"/>
                <a:gd name="connsiteX29" fmla="*/ 113067 w 478225"/>
                <a:gd name="connsiteY29" fmla="*/ 110979 h 278262"/>
                <a:gd name="connsiteX30" fmla="*/ 114043 w 478225"/>
                <a:gd name="connsiteY30" fmla="*/ 114885 h 278262"/>
                <a:gd name="connsiteX31" fmla="*/ 112416 w 478225"/>
                <a:gd name="connsiteY31" fmla="*/ 116512 h 278262"/>
                <a:gd name="connsiteX32" fmla="*/ 111114 w 478225"/>
                <a:gd name="connsiteY32" fmla="*/ 117814 h 278262"/>
                <a:gd name="connsiteX33" fmla="*/ 111440 w 478225"/>
                <a:gd name="connsiteY33" fmla="*/ 118465 h 278262"/>
                <a:gd name="connsiteX34" fmla="*/ 116321 w 478225"/>
                <a:gd name="connsiteY34" fmla="*/ 121068 h 278262"/>
                <a:gd name="connsiteX35" fmla="*/ 120878 w 478225"/>
                <a:gd name="connsiteY35" fmla="*/ 123347 h 278262"/>
                <a:gd name="connsiteX36" fmla="*/ 120878 w 478225"/>
                <a:gd name="connsiteY36" fmla="*/ 123347 h 278262"/>
                <a:gd name="connsiteX37" fmla="*/ 121203 w 478225"/>
                <a:gd name="connsiteY37" fmla="*/ 126276 h 278262"/>
                <a:gd name="connsiteX38" fmla="*/ 121203 w 478225"/>
                <a:gd name="connsiteY38" fmla="*/ 126276 h 278262"/>
                <a:gd name="connsiteX39" fmla="*/ 119251 w 478225"/>
                <a:gd name="connsiteY39" fmla="*/ 127903 h 278262"/>
                <a:gd name="connsiteX40" fmla="*/ 119251 w 478225"/>
                <a:gd name="connsiteY40" fmla="*/ 127903 h 278262"/>
                <a:gd name="connsiteX41" fmla="*/ 116321 w 478225"/>
                <a:gd name="connsiteY41" fmla="*/ 130832 h 278262"/>
                <a:gd name="connsiteX42" fmla="*/ 116321 w 478225"/>
                <a:gd name="connsiteY42" fmla="*/ 130832 h 278262"/>
                <a:gd name="connsiteX43" fmla="*/ 115996 w 478225"/>
                <a:gd name="connsiteY43" fmla="*/ 136365 h 278262"/>
                <a:gd name="connsiteX44" fmla="*/ 115345 w 478225"/>
                <a:gd name="connsiteY44" fmla="*/ 139945 h 278262"/>
                <a:gd name="connsiteX45" fmla="*/ 120878 w 478225"/>
                <a:gd name="connsiteY45" fmla="*/ 142548 h 278262"/>
                <a:gd name="connsiteX46" fmla="*/ 126410 w 478225"/>
                <a:gd name="connsiteY46" fmla="*/ 143850 h 278262"/>
                <a:gd name="connsiteX47" fmla="*/ 129991 w 478225"/>
                <a:gd name="connsiteY47" fmla="*/ 143850 h 278262"/>
                <a:gd name="connsiteX48" fmla="*/ 137476 w 478225"/>
                <a:gd name="connsiteY48" fmla="*/ 143850 h 278262"/>
                <a:gd name="connsiteX49" fmla="*/ 140405 w 478225"/>
                <a:gd name="connsiteY49" fmla="*/ 145477 h 278262"/>
                <a:gd name="connsiteX50" fmla="*/ 145938 w 478225"/>
                <a:gd name="connsiteY50" fmla="*/ 147430 h 278262"/>
                <a:gd name="connsiteX51" fmla="*/ 148216 w 478225"/>
                <a:gd name="connsiteY51" fmla="*/ 144827 h 278262"/>
                <a:gd name="connsiteX52" fmla="*/ 148216 w 478225"/>
                <a:gd name="connsiteY52" fmla="*/ 144827 h 278262"/>
                <a:gd name="connsiteX53" fmla="*/ 153098 w 478225"/>
                <a:gd name="connsiteY53" fmla="*/ 141572 h 278262"/>
                <a:gd name="connsiteX54" fmla="*/ 159282 w 478225"/>
                <a:gd name="connsiteY54" fmla="*/ 143850 h 278262"/>
                <a:gd name="connsiteX55" fmla="*/ 163187 w 478225"/>
                <a:gd name="connsiteY55" fmla="*/ 148407 h 278262"/>
                <a:gd name="connsiteX56" fmla="*/ 169696 w 478225"/>
                <a:gd name="connsiteY56" fmla="*/ 162401 h 278262"/>
                <a:gd name="connsiteX57" fmla="*/ 173276 w 478225"/>
                <a:gd name="connsiteY57" fmla="*/ 168585 h 278262"/>
                <a:gd name="connsiteX58" fmla="*/ 175880 w 478225"/>
                <a:gd name="connsiteY58" fmla="*/ 169886 h 278262"/>
                <a:gd name="connsiteX59" fmla="*/ 181087 w 478225"/>
                <a:gd name="connsiteY59" fmla="*/ 174768 h 278262"/>
                <a:gd name="connsiteX60" fmla="*/ 181412 w 478225"/>
                <a:gd name="connsiteY60" fmla="*/ 179325 h 278262"/>
                <a:gd name="connsiteX61" fmla="*/ 183691 w 478225"/>
                <a:gd name="connsiteY61" fmla="*/ 186810 h 278262"/>
                <a:gd name="connsiteX62" fmla="*/ 206798 w 478225"/>
                <a:gd name="connsiteY62" fmla="*/ 202757 h 278262"/>
                <a:gd name="connsiteX63" fmla="*/ 229579 w 478225"/>
                <a:gd name="connsiteY63" fmla="*/ 216426 h 278262"/>
                <a:gd name="connsiteX64" fmla="*/ 237390 w 478225"/>
                <a:gd name="connsiteY64" fmla="*/ 220657 h 278262"/>
                <a:gd name="connsiteX65" fmla="*/ 241296 w 478225"/>
                <a:gd name="connsiteY65" fmla="*/ 225213 h 278262"/>
                <a:gd name="connsiteX66" fmla="*/ 241296 w 478225"/>
                <a:gd name="connsiteY66" fmla="*/ 225213 h 278262"/>
                <a:gd name="connsiteX67" fmla="*/ 249432 w 478225"/>
                <a:gd name="connsiteY67" fmla="*/ 230746 h 278262"/>
                <a:gd name="connsiteX68" fmla="*/ 259195 w 478225"/>
                <a:gd name="connsiteY68" fmla="*/ 236604 h 278262"/>
                <a:gd name="connsiteX69" fmla="*/ 267657 w 478225"/>
                <a:gd name="connsiteY69" fmla="*/ 242463 h 278262"/>
                <a:gd name="connsiteX70" fmla="*/ 271888 w 478225"/>
                <a:gd name="connsiteY70" fmla="*/ 243439 h 278262"/>
                <a:gd name="connsiteX71" fmla="*/ 277746 w 478225"/>
                <a:gd name="connsiteY71" fmla="*/ 242463 h 278262"/>
                <a:gd name="connsiteX72" fmla="*/ 284255 w 478225"/>
                <a:gd name="connsiteY72" fmla="*/ 243764 h 278262"/>
                <a:gd name="connsiteX73" fmla="*/ 300203 w 478225"/>
                <a:gd name="connsiteY73" fmla="*/ 252552 h 278262"/>
                <a:gd name="connsiteX74" fmla="*/ 300854 w 478225"/>
                <a:gd name="connsiteY74" fmla="*/ 252877 h 278262"/>
                <a:gd name="connsiteX75" fmla="*/ 300854 w 478225"/>
                <a:gd name="connsiteY75" fmla="*/ 253854 h 278262"/>
                <a:gd name="connsiteX76" fmla="*/ 298901 w 478225"/>
                <a:gd name="connsiteY76" fmla="*/ 271103 h 278262"/>
                <a:gd name="connsiteX77" fmla="*/ 298901 w 478225"/>
                <a:gd name="connsiteY77" fmla="*/ 271103 h 278262"/>
                <a:gd name="connsiteX78" fmla="*/ 310292 w 478225"/>
                <a:gd name="connsiteY78" fmla="*/ 270452 h 278262"/>
                <a:gd name="connsiteX79" fmla="*/ 315499 w 478225"/>
                <a:gd name="connsiteY79" fmla="*/ 275659 h 278262"/>
                <a:gd name="connsiteX80" fmla="*/ 317126 w 478225"/>
                <a:gd name="connsiteY80" fmla="*/ 278263 h 278262"/>
                <a:gd name="connsiteX81" fmla="*/ 320381 w 478225"/>
                <a:gd name="connsiteY81" fmla="*/ 277937 h 278262"/>
                <a:gd name="connsiteX82" fmla="*/ 329493 w 478225"/>
                <a:gd name="connsiteY82" fmla="*/ 277286 h 278262"/>
                <a:gd name="connsiteX83" fmla="*/ 330144 w 478225"/>
                <a:gd name="connsiteY83" fmla="*/ 275008 h 278262"/>
                <a:gd name="connsiteX84" fmla="*/ 331446 w 478225"/>
                <a:gd name="connsiteY84" fmla="*/ 270452 h 278262"/>
                <a:gd name="connsiteX85" fmla="*/ 337304 w 478225"/>
                <a:gd name="connsiteY85" fmla="*/ 261339 h 278262"/>
                <a:gd name="connsiteX86" fmla="*/ 343488 w 478225"/>
                <a:gd name="connsiteY86" fmla="*/ 252877 h 278262"/>
                <a:gd name="connsiteX87" fmla="*/ 345441 w 478225"/>
                <a:gd name="connsiteY87" fmla="*/ 249622 h 278262"/>
                <a:gd name="connsiteX88" fmla="*/ 346417 w 478225"/>
                <a:gd name="connsiteY88" fmla="*/ 246043 h 278262"/>
                <a:gd name="connsiteX89" fmla="*/ 344464 w 478225"/>
                <a:gd name="connsiteY89" fmla="*/ 244090 h 278262"/>
                <a:gd name="connsiteX90" fmla="*/ 339908 w 478225"/>
                <a:gd name="connsiteY90" fmla="*/ 237906 h 278262"/>
                <a:gd name="connsiteX91" fmla="*/ 340233 w 478225"/>
                <a:gd name="connsiteY91" fmla="*/ 234977 h 278262"/>
                <a:gd name="connsiteX92" fmla="*/ 340559 w 478225"/>
                <a:gd name="connsiteY92" fmla="*/ 225539 h 278262"/>
                <a:gd name="connsiteX93" fmla="*/ 338281 w 478225"/>
                <a:gd name="connsiteY93" fmla="*/ 223261 h 278262"/>
                <a:gd name="connsiteX94" fmla="*/ 334701 w 478225"/>
                <a:gd name="connsiteY94" fmla="*/ 221308 h 278262"/>
                <a:gd name="connsiteX95" fmla="*/ 332748 w 478225"/>
                <a:gd name="connsiteY95" fmla="*/ 221634 h 278262"/>
                <a:gd name="connsiteX96" fmla="*/ 327215 w 478225"/>
                <a:gd name="connsiteY96" fmla="*/ 221634 h 278262"/>
                <a:gd name="connsiteX97" fmla="*/ 323635 w 478225"/>
                <a:gd name="connsiteY97" fmla="*/ 217728 h 278262"/>
                <a:gd name="connsiteX98" fmla="*/ 319404 w 478225"/>
                <a:gd name="connsiteY98" fmla="*/ 211545 h 278262"/>
                <a:gd name="connsiteX99" fmla="*/ 319730 w 478225"/>
                <a:gd name="connsiteY99" fmla="*/ 206988 h 278262"/>
                <a:gd name="connsiteX100" fmla="*/ 321032 w 478225"/>
                <a:gd name="connsiteY100" fmla="*/ 203734 h 278262"/>
                <a:gd name="connsiteX101" fmla="*/ 321032 w 478225"/>
                <a:gd name="connsiteY101" fmla="*/ 203734 h 278262"/>
                <a:gd name="connsiteX102" fmla="*/ 324937 w 478225"/>
                <a:gd name="connsiteY102" fmla="*/ 200804 h 278262"/>
                <a:gd name="connsiteX103" fmla="*/ 328843 w 478225"/>
                <a:gd name="connsiteY103" fmla="*/ 198852 h 278262"/>
                <a:gd name="connsiteX104" fmla="*/ 338281 w 478225"/>
                <a:gd name="connsiteY104" fmla="*/ 200154 h 278262"/>
                <a:gd name="connsiteX105" fmla="*/ 349997 w 478225"/>
                <a:gd name="connsiteY105" fmla="*/ 202106 h 278262"/>
                <a:gd name="connsiteX106" fmla="*/ 351299 w 478225"/>
                <a:gd name="connsiteY106" fmla="*/ 197550 h 278262"/>
                <a:gd name="connsiteX107" fmla="*/ 353252 w 478225"/>
                <a:gd name="connsiteY107" fmla="*/ 192017 h 278262"/>
                <a:gd name="connsiteX108" fmla="*/ 357808 w 478225"/>
                <a:gd name="connsiteY108" fmla="*/ 191041 h 278262"/>
                <a:gd name="connsiteX109" fmla="*/ 359761 w 478225"/>
                <a:gd name="connsiteY109" fmla="*/ 191692 h 278262"/>
                <a:gd name="connsiteX110" fmla="*/ 357482 w 478225"/>
                <a:gd name="connsiteY110" fmla="*/ 188112 h 278262"/>
                <a:gd name="connsiteX111" fmla="*/ 354553 w 478225"/>
                <a:gd name="connsiteY111" fmla="*/ 179976 h 278262"/>
                <a:gd name="connsiteX112" fmla="*/ 361388 w 478225"/>
                <a:gd name="connsiteY112" fmla="*/ 178674 h 278262"/>
                <a:gd name="connsiteX113" fmla="*/ 365293 w 478225"/>
                <a:gd name="connsiteY113" fmla="*/ 178348 h 278262"/>
                <a:gd name="connsiteX114" fmla="*/ 368548 w 478225"/>
                <a:gd name="connsiteY114" fmla="*/ 177697 h 278262"/>
                <a:gd name="connsiteX115" fmla="*/ 369524 w 478225"/>
                <a:gd name="connsiteY115" fmla="*/ 177372 h 278262"/>
                <a:gd name="connsiteX116" fmla="*/ 369524 w 478225"/>
                <a:gd name="connsiteY116" fmla="*/ 177372 h 278262"/>
                <a:gd name="connsiteX117" fmla="*/ 369199 w 478225"/>
                <a:gd name="connsiteY117" fmla="*/ 174443 h 278262"/>
                <a:gd name="connsiteX118" fmla="*/ 369199 w 478225"/>
                <a:gd name="connsiteY118" fmla="*/ 168259 h 278262"/>
                <a:gd name="connsiteX119" fmla="*/ 369199 w 478225"/>
                <a:gd name="connsiteY119" fmla="*/ 168259 h 278262"/>
                <a:gd name="connsiteX120" fmla="*/ 369524 w 478225"/>
                <a:gd name="connsiteY120" fmla="*/ 167283 h 278262"/>
                <a:gd name="connsiteX121" fmla="*/ 374081 w 478225"/>
                <a:gd name="connsiteY121" fmla="*/ 160774 h 278262"/>
                <a:gd name="connsiteX122" fmla="*/ 377986 w 478225"/>
                <a:gd name="connsiteY122" fmla="*/ 162727 h 278262"/>
                <a:gd name="connsiteX123" fmla="*/ 383518 w 478225"/>
                <a:gd name="connsiteY123" fmla="*/ 165005 h 278262"/>
                <a:gd name="connsiteX124" fmla="*/ 388400 w 478225"/>
                <a:gd name="connsiteY124" fmla="*/ 162727 h 278262"/>
                <a:gd name="connsiteX125" fmla="*/ 395560 w 478225"/>
                <a:gd name="connsiteY125" fmla="*/ 158821 h 278262"/>
                <a:gd name="connsiteX126" fmla="*/ 398164 w 478225"/>
                <a:gd name="connsiteY126" fmla="*/ 155892 h 278262"/>
                <a:gd name="connsiteX127" fmla="*/ 403371 w 478225"/>
                <a:gd name="connsiteY127" fmla="*/ 151661 h 278262"/>
                <a:gd name="connsiteX128" fmla="*/ 410857 w 478225"/>
                <a:gd name="connsiteY128" fmla="*/ 156218 h 278262"/>
                <a:gd name="connsiteX129" fmla="*/ 410857 w 478225"/>
                <a:gd name="connsiteY129" fmla="*/ 156218 h 278262"/>
                <a:gd name="connsiteX130" fmla="*/ 411508 w 478225"/>
                <a:gd name="connsiteY130" fmla="*/ 157194 h 278262"/>
                <a:gd name="connsiteX131" fmla="*/ 413460 w 478225"/>
                <a:gd name="connsiteY131" fmla="*/ 163703 h 278262"/>
                <a:gd name="connsiteX132" fmla="*/ 413786 w 478225"/>
                <a:gd name="connsiteY132" fmla="*/ 165005 h 278262"/>
                <a:gd name="connsiteX133" fmla="*/ 409555 w 478225"/>
                <a:gd name="connsiteY133" fmla="*/ 169886 h 278262"/>
                <a:gd name="connsiteX134" fmla="*/ 406951 w 478225"/>
                <a:gd name="connsiteY134" fmla="*/ 171188 h 278262"/>
                <a:gd name="connsiteX135" fmla="*/ 409881 w 478225"/>
                <a:gd name="connsiteY135" fmla="*/ 174117 h 278262"/>
                <a:gd name="connsiteX136" fmla="*/ 417366 w 478225"/>
                <a:gd name="connsiteY136" fmla="*/ 181928 h 278262"/>
                <a:gd name="connsiteX137" fmla="*/ 417366 w 478225"/>
                <a:gd name="connsiteY137" fmla="*/ 181928 h 278262"/>
                <a:gd name="connsiteX138" fmla="*/ 426478 w 478225"/>
                <a:gd name="connsiteY138" fmla="*/ 188763 h 278262"/>
                <a:gd name="connsiteX139" fmla="*/ 426804 w 478225"/>
                <a:gd name="connsiteY139" fmla="*/ 188112 h 278262"/>
                <a:gd name="connsiteX140" fmla="*/ 426153 w 478225"/>
                <a:gd name="connsiteY140" fmla="*/ 184206 h 278262"/>
                <a:gd name="connsiteX141" fmla="*/ 426153 w 478225"/>
                <a:gd name="connsiteY141" fmla="*/ 181603 h 278262"/>
                <a:gd name="connsiteX142" fmla="*/ 427780 w 478225"/>
                <a:gd name="connsiteY142" fmla="*/ 178999 h 278262"/>
                <a:gd name="connsiteX143" fmla="*/ 430709 w 478225"/>
                <a:gd name="connsiteY143" fmla="*/ 177372 h 278262"/>
                <a:gd name="connsiteX144" fmla="*/ 434290 w 478225"/>
                <a:gd name="connsiteY144" fmla="*/ 177697 h 278262"/>
                <a:gd name="connsiteX145" fmla="*/ 439822 w 478225"/>
                <a:gd name="connsiteY145" fmla="*/ 180627 h 278262"/>
                <a:gd name="connsiteX146" fmla="*/ 444053 w 478225"/>
                <a:gd name="connsiteY146" fmla="*/ 182579 h 278262"/>
                <a:gd name="connsiteX147" fmla="*/ 446657 w 478225"/>
                <a:gd name="connsiteY147" fmla="*/ 179976 h 278262"/>
                <a:gd name="connsiteX148" fmla="*/ 446657 w 478225"/>
                <a:gd name="connsiteY148" fmla="*/ 179976 h 278262"/>
                <a:gd name="connsiteX149" fmla="*/ 447958 w 478225"/>
                <a:gd name="connsiteY149" fmla="*/ 177372 h 278262"/>
                <a:gd name="connsiteX150" fmla="*/ 452840 w 478225"/>
                <a:gd name="connsiteY150" fmla="*/ 175745 h 278262"/>
                <a:gd name="connsiteX151" fmla="*/ 456421 w 478225"/>
                <a:gd name="connsiteY151" fmla="*/ 175419 h 278262"/>
                <a:gd name="connsiteX152" fmla="*/ 458048 w 478225"/>
                <a:gd name="connsiteY152" fmla="*/ 172165 h 278262"/>
                <a:gd name="connsiteX153" fmla="*/ 458048 w 478225"/>
                <a:gd name="connsiteY153" fmla="*/ 172165 h 278262"/>
                <a:gd name="connsiteX154" fmla="*/ 458048 w 478225"/>
                <a:gd name="connsiteY154" fmla="*/ 170537 h 278262"/>
                <a:gd name="connsiteX155" fmla="*/ 460651 w 478225"/>
                <a:gd name="connsiteY155" fmla="*/ 168259 h 278262"/>
                <a:gd name="connsiteX156" fmla="*/ 464231 w 478225"/>
                <a:gd name="connsiteY156" fmla="*/ 169236 h 278262"/>
                <a:gd name="connsiteX157" fmla="*/ 466835 w 478225"/>
                <a:gd name="connsiteY157" fmla="*/ 170212 h 278262"/>
                <a:gd name="connsiteX158" fmla="*/ 469439 w 478225"/>
                <a:gd name="connsiteY158" fmla="*/ 167934 h 278262"/>
                <a:gd name="connsiteX159" fmla="*/ 469439 w 478225"/>
                <a:gd name="connsiteY159" fmla="*/ 167934 h 278262"/>
                <a:gd name="connsiteX160" fmla="*/ 470740 w 478225"/>
                <a:gd name="connsiteY160" fmla="*/ 165981 h 278262"/>
                <a:gd name="connsiteX161" fmla="*/ 474971 w 478225"/>
                <a:gd name="connsiteY161" fmla="*/ 162401 h 278262"/>
                <a:gd name="connsiteX162" fmla="*/ 477249 w 478225"/>
                <a:gd name="connsiteY162" fmla="*/ 160448 h 278262"/>
                <a:gd name="connsiteX163" fmla="*/ 477249 w 478225"/>
                <a:gd name="connsiteY163" fmla="*/ 160448 h 278262"/>
                <a:gd name="connsiteX164" fmla="*/ 478226 w 478225"/>
                <a:gd name="connsiteY164" fmla="*/ 160123 h 278262"/>
                <a:gd name="connsiteX165" fmla="*/ 478226 w 478225"/>
                <a:gd name="connsiteY165" fmla="*/ 160123 h 278262"/>
                <a:gd name="connsiteX166" fmla="*/ 473669 w 478225"/>
                <a:gd name="connsiteY166" fmla="*/ 159797 h 278262"/>
                <a:gd name="connsiteX167" fmla="*/ 473669 w 478225"/>
                <a:gd name="connsiteY167" fmla="*/ 159797 h 278262"/>
                <a:gd name="connsiteX168" fmla="*/ 466184 w 478225"/>
                <a:gd name="connsiteY168" fmla="*/ 158496 h 278262"/>
                <a:gd name="connsiteX169" fmla="*/ 462604 w 478225"/>
                <a:gd name="connsiteY169" fmla="*/ 157519 h 278262"/>
                <a:gd name="connsiteX170" fmla="*/ 457722 w 478225"/>
                <a:gd name="connsiteY170" fmla="*/ 156543 h 278262"/>
                <a:gd name="connsiteX171" fmla="*/ 454793 w 478225"/>
                <a:gd name="connsiteY171" fmla="*/ 150359 h 278262"/>
                <a:gd name="connsiteX172" fmla="*/ 454793 w 478225"/>
                <a:gd name="connsiteY172" fmla="*/ 148732 h 278262"/>
                <a:gd name="connsiteX173" fmla="*/ 451539 w 478225"/>
                <a:gd name="connsiteY173" fmla="*/ 148407 h 278262"/>
                <a:gd name="connsiteX174" fmla="*/ 448284 w 478225"/>
                <a:gd name="connsiteY174" fmla="*/ 148732 h 278262"/>
                <a:gd name="connsiteX175" fmla="*/ 441449 w 478225"/>
                <a:gd name="connsiteY175" fmla="*/ 141572 h 278262"/>
                <a:gd name="connsiteX176" fmla="*/ 440473 w 478225"/>
                <a:gd name="connsiteY176" fmla="*/ 138968 h 278262"/>
                <a:gd name="connsiteX177" fmla="*/ 438521 w 478225"/>
                <a:gd name="connsiteY177" fmla="*/ 140921 h 278262"/>
                <a:gd name="connsiteX178" fmla="*/ 434614 w 478225"/>
                <a:gd name="connsiteY178" fmla="*/ 144176 h 278262"/>
                <a:gd name="connsiteX179" fmla="*/ 434614 w 478225"/>
                <a:gd name="connsiteY179" fmla="*/ 145477 h 278262"/>
                <a:gd name="connsiteX180" fmla="*/ 434614 w 478225"/>
                <a:gd name="connsiteY180" fmla="*/ 148081 h 278262"/>
                <a:gd name="connsiteX181" fmla="*/ 434614 w 478225"/>
                <a:gd name="connsiteY181" fmla="*/ 148081 h 278262"/>
                <a:gd name="connsiteX182" fmla="*/ 434614 w 478225"/>
                <a:gd name="connsiteY182" fmla="*/ 148407 h 278262"/>
                <a:gd name="connsiteX183" fmla="*/ 434614 w 478225"/>
                <a:gd name="connsiteY183" fmla="*/ 148407 h 278262"/>
                <a:gd name="connsiteX184" fmla="*/ 430058 w 478225"/>
                <a:gd name="connsiteY184" fmla="*/ 150034 h 278262"/>
                <a:gd name="connsiteX185" fmla="*/ 425177 w 478225"/>
                <a:gd name="connsiteY185" fmla="*/ 149383 h 278262"/>
                <a:gd name="connsiteX186" fmla="*/ 423875 w 478225"/>
                <a:gd name="connsiteY186" fmla="*/ 149058 h 278262"/>
                <a:gd name="connsiteX187" fmla="*/ 421596 w 478225"/>
                <a:gd name="connsiteY187" fmla="*/ 146779 h 278262"/>
                <a:gd name="connsiteX188" fmla="*/ 417040 w 478225"/>
                <a:gd name="connsiteY188" fmla="*/ 143525 h 278262"/>
                <a:gd name="connsiteX189" fmla="*/ 411182 w 478225"/>
                <a:gd name="connsiteY189" fmla="*/ 143525 h 278262"/>
                <a:gd name="connsiteX190" fmla="*/ 405324 w 478225"/>
                <a:gd name="connsiteY190" fmla="*/ 141247 h 278262"/>
                <a:gd name="connsiteX191" fmla="*/ 403371 w 478225"/>
                <a:gd name="connsiteY191" fmla="*/ 135714 h 278262"/>
                <a:gd name="connsiteX192" fmla="*/ 403696 w 478225"/>
                <a:gd name="connsiteY192" fmla="*/ 135063 h 278262"/>
                <a:gd name="connsiteX193" fmla="*/ 422248 w 478225"/>
                <a:gd name="connsiteY193" fmla="*/ 123672 h 278262"/>
                <a:gd name="connsiteX194" fmla="*/ 428105 w 478225"/>
                <a:gd name="connsiteY194" fmla="*/ 120418 h 278262"/>
                <a:gd name="connsiteX195" fmla="*/ 428105 w 478225"/>
                <a:gd name="connsiteY195" fmla="*/ 120418 h 278262"/>
                <a:gd name="connsiteX196" fmla="*/ 428757 w 478225"/>
                <a:gd name="connsiteY196" fmla="*/ 117814 h 278262"/>
                <a:gd name="connsiteX197" fmla="*/ 428431 w 478225"/>
                <a:gd name="connsiteY197" fmla="*/ 115210 h 278262"/>
                <a:gd name="connsiteX198" fmla="*/ 428431 w 478225"/>
                <a:gd name="connsiteY198" fmla="*/ 115210 h 278262"/>
                <a:gd name="connsiteX199" fmla="*/ 428431 w 478225"/>
                <a:gd name="connsiteY199" fmla="*/ 115210 h 278262"/>
                <a:gd name="connsiteX200" fmla="*/ 428431 w 478225"/>
                <a:gd name="connsiteY200" fmla="*/ 115210 h 278262"/>
                <a:gd name="connsiteX201" fmla="*/ 423875 w 478225"/>
                <a:gd name="connsiteY201" fmla="*/ 114885 h 278262"/>
                <a:gd name="connsiteX202" fmla="*/ 418668 w 478225"/>
                <a:gd name="connsiteY202" fmla="*/ 114885 h 278262"/>
                <a:gd name="connsiteX203" fmla="*/ 418668 w 478225"/>
                <a:gd name="connsiteY203" fmla="*/ 114885 h 278262"/>
                <a:gd name="connsiteX204" fmla="*/ 395560 w 478225"/>
                <a:gd name="connsiteY204" fmla="*/ 127252 h 278262"/>
                <a:gd name="connsiteX205" fmla="*/ 385146 w 478225"/>
                <a:gd name="connsiteY205" fmla="*/ 132459 h 278262"/>
                <a:gd name="connsiteX206" fmla="*/ 373755 w 478225"/>
                <a:gd name="connsiteY206" fmla="*/ 139945 h 278262"/>
                <a:gd name="connsiteX207" fmla="*/ 368548 w 478225"/>
                <a:gd name="connsiteY207" fmla="*/ 143850 h 278262"/>
                <a:gd name="connsiteX208" fmla="*/ 367572 w 478225"/>
                <a:gd name="connsiteY208" fmla="*/ 145152 h 278262"/>
                <a:gd name="connsiteX209" fmla="*/ 364968 w 478225"/>
                <a:gd name="connsiteY209" fmla="*/ 149058 h 278262"/>
                <a:gd name="connsiteX210" fmla="*/ 359761 w 478225"/>
                <a:gd name="connsiteY210" fmla="*/ 152963 h 278262"/>
                <a:gd name="connsiteX211" fmla="*/ 354879 w 478225"/>
                <a:gd name="connsiteY211" fmla="*/ 156868 h 278262"/>
                <a:gd name="connsiteX212" fmla="*/ 355530 w 478225"/>
                <a:gd name="connsiteY212" fmla="*/ 162076 h 278262"/>
                <a:gd name="connsiteX213" fmla="*/ 355530 w 478225"/>
                <a:gd name="connsiteY213" fmla="*/ 167934 h 278262"/>
                <a:gd name="connsiteX214" fmla="*/ 351299 w 478225"/>
                <a:gd name="connsiteY214" fmla="*/ 168910 h 278262"/>
                <a:gd name="connsiteX215" fmla="*/ 345766 w 478225"/>
                <a:gd name="connsiteY215" fmla="*/ 168259 h 278262"/>
                <a:gd name="connsiteX216" fmla="*/ 339582 w 478225"/>
                <a:gd name="connsiteY216" fmla="*/ 164354 h 278262"/>
                <a:gd name="connsiteX217" fmla="*/ 336328 w 478225"/>
                <a:gd name="connsiteY217" fmla="*/ 160774 h 278262"/>
                <a:gd name="connsiteX218" fmla="*/ 337630 w 478225"/>
                <a:gd name="connsiteY218" fmla="*/ 156543 h 278262"/>
                <a:gd name="connsiteX219" fmla="*/ 338606 w 478225"/>
                <a:gd name="connsiteY219" fmla="*/ 154916 h 278262"/>
                <a:gd name="connsiteX220" fmla="*/ 335352 w 478225"/>
                <a:gd name="connsiteY220" fmla="*/ 151661 h 278262"/>
                <a:gd name="connsiteX221" fmla="*/ 333724 w 478225"/>
                <a:gd name="connsiteY221" fmla="*/ 150359 h 278262"/>
                <a:gd name="connsiteX222" fmla="*/ 312245 w 478225"/>
                <a:gd name="connsiteY222" fmla="*/ 151010 h 278262"/>
                <a:gd name="connsiteX223" fmla="*/ 301830 w 478225"/>
                <a:gd name="connsiteY223" fmla="*/ 150359 h 278262"/>
                <a:gd name="connsiteX224" fmla="*/ 298901 w 478225"/>
                <a:gd name="connsiteY224" fmla="*/ 144501 h 278262"/>
                <a:gd name="connsiteX225" fmla="*/ 298901 w 478225"/>
                <a:gd name="connsiteY225" fmla="*/ 142223 h 278262"/>
                <a:gd name="connsiteX226" fmla="*/ 295321 w 478225"/>
                <a:gd name="connsiteY226" fmla="*/ 128228 h 278262"/>
                <a:gd name="connsiteX227" fmla="*/ 294019 w 478225"/>
                <a:gd name="connsiteY227" fmla="*/ 121394 h 278262"/>
                <a:gd name="connsiteX228" fmla="*/ 287836 w 478225"/>
                <a:gd name="connsiteY228" fmla="*/ 121394 h 278262"/>
                <a:gd name="connsiteX229" fmla="*/ 281326 w 478225"/>
                <a:gd name="connsiteY229" fmla="*/ 120092 h 278262"/>
                <a:gd name="connsiteX230" fmla="*/ 283605 w 478225"/>
                <a:gd name="connsiteY230" fmla="*/ 99589 h 278262"/>
                <a:gd name="connsiteX231" fmla="*/ 285557 w 478225"/>
                <a:gd name="connsiteY231" fmla="*/ 85594 h 278262"/>
                <a:gd name="connsiteX232" fmla="*/ 285557 w 478225"/>
                <a:gd name="connsiteY232" fmla="*/ 85594 h 278262"/>
                <a:gd name="connsiteX233" fmla="*/ 281001 w 478225"/>
                <a:gd name="connsiteY233" fmla="*/ 87221 h 278262"/>
                <a:gd name="connsiteX234" fmla="*/ 276770 w 478225"/>
                <a:gd name="connsiteY234" fmla="*/ 88523 h 278262"/>
                <a:gd name="connsiteX235" fmla="*/ 263427 w 478225"/>
                <a:gd name="connsiteY235" fmla="*/ 76807 h 278262"/>
                <a:gd name="connsiteX236" fmla="*/ 248455 w 478225"/>
                <a:gd name="connsiteY236" fmla="*/ 62812 h 278262"/>
                <a:gd name="connsiteX237" fmla="*/ 243574 w 478225"/>
                <a:gd name="connsiteY237" fmla="*/ 65416 h 278262"/>
                <a:gd name="connsiteX238" fmla="*/ 237065 w 478225"/>
                <a:gd name="connsiteY238" fmla="*/ 69647 h 278262"/>
                <a:gd name="connsiteX239" fmla="*/ 214609 w 478225"/>
                <a:gd name="connsiteY239" fmla="*/ 67694 h 278262"/>
                <a:gd name="connsiteX240" fmla="*/ 204194 w 478225"/>
                <a:gd name="connsiteY240" fmla="*/ 66067 h 278262"/>
                <a:gd name="connsiteX241" fmla="*/ 188572 w 478225"/>
                <a:gd name="connsiteY241" fmla="*/ 68671 h 278262"/>
                <a:gd name="connsiteX242" fmla="*/ 168394 w 478225"/>
                <a:gd name="connsiteY242" fmla="*/ 71600 h 278262"/>
                <a:gd name="connsiteX243" fmla="*/ 159607 w 478225"/>
                <a:gd name="connsiteY243" fmla="*/ 65416 h 278262"/>
                <a:gd name="connsiteX244" fmla="*/ 145287 w 478225"/>
                <a:gd name="connsiteY244" fmla="*/ 51096 h 278262"/>
                <a:gd name="connsiteX245" fmla="*/ 142683 w 478225"/>
                <a:gd name="connsiteY245" fmla="*/ 44587 h 278262"/>
                <a:gd name="connsiteX246" fmla="*/ 142358 w 478225"/>
                <a:gd name="connsiteY246" fmla="*/ 42309 h 278262"/>
                <a:gd name="connsiteX247" fmla="*/ 142358 w 478225"/>
                <a:gd name="connsiteY247" fmla="*/ 42309 h 278262"/>
                <a:gd name="connsiteX248" fmla="*/ 138452 w 478225"/>
                <a:gd name="connsiteY248" fmla="*/ 39054 h 278262"/>
                <a:gd name="connsiteX249" fmla="*/ 129014 w 478225"/>
                <a:gd name="connsiteY249" fmla="*/ 33847 h 278262"/>
                <a:gd name="connsiteX250" fmla="*/ 103303 w 478225"/>
                <a:gd name="connsiteY250" fmla="*/ 18876 h 278262"/>
                <a:gd name="connsiteX251" fmla="*/ 70758 w 478225"/>
                <a:gd name="connsiteY251" fmla="*/ 0 h 278262"/>
                <a:gd name="connsiteX252" fmla="*/ 29751 w 478225"/>
                <a:gd name="connsiteY252" fmla="*/ 10740 h 278262"/>
                <a:gd name="connsiteX253" fmla="*/ 135 w 478225"/>
                <a:gd name="connsiteY253" fmla="*/ 19202 h 278262"/>
                <a:gd name="connsiteX254" fmla="*/ 135 w 478225"/>
                <a:gd name="connsiteY254" fmla="*/ 19202 h 278262"/>
                <a:gd name="connsiteX255" fmla="*/ 460 w 478225"/>
                <a:gd name="connsiteY255" fmla="*/ 118139 h 278262"/>
                <a:gd name="connsiteX256" fmla="*/ 1762 w 478225"/>
                <a:gd name="connsiteY256" fmla="*/ 143199 h 278262"/>
                <a:gd name="connsiteX257" fmla="*/ 1762 w 478225"/>
                <a:gd name="connsiteY257" fmla="*/ 143199 h 2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78225" h="278262">
                  <a:moveTo>
                    <a:pt x="1762" y="143199"/>
                  </a:moveTo>
                  <a:cubicBezTo>
                    <a:pt x="6318" y="143199"/>
                    <a:pt x="11200" y="143199"/>
                    <a:pt x="15756" y="142874"/>
                  </a:cubicBezTo>
                  <a:cubicBezTo>
                    <a:pt x="23893" y="142548"/>
                    <a:pt x="30727" y="141572"/>
                    <a:pt x="31378" y="140270"/>
                  </a:cubicBezTo>
                  <a:cubicBezTo>
                    <a:pt x="32029" y="138643"/>
                    <a:pt x="31053" y="137341"/>
                    <a:pt x="29751" y="136365"/>
                  </a:cubicBezTo>
                  <a:cubicBezTo>
                    <a:pt x="28124" y="134738"/>
                    <a:pt x="26822" y="133436"/>
                    <a:pt x="27473" y="130832"/>
                  </a:cubicBezTo>
                  <a:cubicBezTo>
                    <a:pt x="28124" y="128554"/>
                    <a:pt x="29100" y="124974"/>
                    <a:pt x="30727" y="122045"/>
                  </a:cubicBezTo>
                  <a:cubicBezTo>
                    <a:pt x="31704" y="119767"/>
                    <a:pt x="33005" y="118139"/>
                    <a:pt x="34633" y="117163"/>
                  </a:cubicBezTo>
                  <a:lnTo>
                    <a:pt x="34633" y="117163"/>
                  </a:lnTo>
                  <a:cubicBezTo>
                    <a:pt x="35935" y="116512"/>
                    <a:pt x="38213" y="116512"/>
                    <a:pt x="40816" y="116187"/>
                  </a:cubicBezTo>
                  <a:cubicBezTo>
                    <a:pt x="45047" y="115861"/>
                    <a:pt x="50255" y="115536"/>
                    <a:pt x="51556" y="113583"/>
                  </a:cubicBezTo>
                  <a:cubicBezTo>
                    <a:pt x="52207" y="112281"/>
                    <a:pt x="52858" y="110329"/>
                    <a:pt x="53509" y="108376"/>
                  </a:cubicBezTo>
                  <a:lnTo>
                    <a:pt x="53509" y="108376"/>
                  </a:lnTo>
                  <a:cubicBezTo>
                    <a:pt x="53835" y="107074"/>
                    <a:pt x="54160" y="105772"/>
                    <a:pt x="54811" y="104796"/>
                  </a:cubicBezTo>
                  <a:cubicBezTo>
                    <a:pt x="55787" y="102843"/>
                    <a:pt x="56764" y="101867"/>
                    <a:pt x="58716" y="102843"/>
                  </a:cubicBezTo>
                  <a:lnTo>
                    <a:pt x="58716" y="102843"/>
                  </a:lnTo>
                  <a:cubicBezTo>
                    <a:pt x="60018" y="103494"/>
                    <a:pt x="61320" y="104470"/>
                    <a:pt x="62622" y="105772"/>
                  </a:cubicBezTo>
                  <a:cubicBezTo>
                    <a:pt x="64574" y="107400"/>
                    <a:pt x="66202" y="109352"/>
                    <a:pt x="67829" y="109027"/>
                  </a:cubicBezTo>
                  <a:cubicBezTo>
                    <a:pt x="68805" y="109027"/>
                    <a:pt x="68480" y="105447"/>
                    <a:pt x="68155" y="102518"/>
                  </a:cubicBezTo>
                  <a:cubicBezTo>
                    <a:pt x="68155" y="100565"/>
                    <a:pt x="67829" y="98938"/>
                    <a:pt x="68480" y="97961"/>
                  </a:cubicBezTo>
                  <a:cubicBezTo>
                    <a:pt x="69131" y="96985"/>
                    <a:pt x="70758" y="94707"/>
                    <a:pt x="72711" y="93080"/>
                  </a:cubicBezTo>
                  <a:cubicBezTo>
                    <a:pt x="74338" y="91778"/>
                    <a:pt x="75965" y="90476"/>
                    <a:pt x="76942" y="90476"/>
                  </a:cubicBezTo>
                  <a:cubicBezTo>
                    <a:pt x="78569" y="90476"/>
                    <a:pt x="79871" y="92429"/>
                    <a:pt x="81498" y="94707"/>
                  </a:cubicBezTo>
                  <a:cubicBezTo>
                    <a:pt x="82474" y="96334"/>
                    <a:pt x="83776" y="98287"/>
                    <a:pt x="84753" y="98612"/>
                  </a:cubicBezTo>
                  <a:cubicBezTo>
                    <a:pt x="86705" y="99263"/>
                    <a:pt x="93214" y="98287"/>
                    <a:pt x="93214" y="98287"/>
                  </a:cubicBezTo>
                  <a:lnTo>
                    <a:pt x="95167" y="97961"/>
                  </a:lnTo>
                  <a:lnTo>
                    <a:pt x="94842" y="99914"/>
                  </a:lnTo>
                  <a:cubicBezTo>
                    <a:pt x="94842" y="99914"/>
                    <a:pt x="93540" y="107725"/>
                    <a:pt x="97120" y="108701"/>
                  </a:cubicBezTo>
                  <a:cubicBezTo>
                    <a:pt x="99073" y="109352"/>
                    <a:pt x="101676" y="109352"/>
                    <a:pt x="103954" y="109352"/>
                  </a:cubicBezTo>
                  <a:cubicBezTo>
                    <a:pt x="107209" y="109352"/>
                    <a:pt x="110789" y="109352"/>
                    <a:pt x="113067" y="110979"/>
                  </a:cubicBezTo>
                  <a:lnTo>
                    <a:pt x="113067" y="110979"/>
                  </a:lnTo>
                  <a:cubicBezTo>
                    <a:pt x="115020" y="112281"/>
                    <a:pt x="115020" y="113583"/>
                    <a:pt x="114043" y="114885"/>
                  </a:cubicBezTo>
                  <a:cubicBezTo>
                    <a:pt x="113718" y="115536"/>
                    <a:pt x="113067" y="116187"/>
                    <a:pt x="112416" y="116512"/>
                  </a:cubicBezTo>
                  <a:cubicBezTo>
                    <a:pt x="112091" y="116838"/>
                    <a:pt x="111440" y="117489"/>
                    <a:pt x="111114" y="117814"/>
                  </a:cubicBezTo>
                  <a:cubicBezTo>
                    <a:pt x="111114" y="118139"/>
                    <a:pt x="111114" y="118139"/>
                    <a:pt x="111440" y="118465"/>
                  </a:cubicBezTo>
                  <a:cubicBezTo>
                    <a:pt x="112742" y="119441"/>
                    <a:pt x="114694" y="120092"/>
                    <a:pt x="116321" y="121068"/>
                  </a:cubicBezTo>
                  <a:cubicBezTo>
                    <a:pt x="118274" y="122045"/>
                    <a:pt x="119901" y="122696"/>
                    <a:pt x="120878" y="123347"/>
                  </a:cubicBezTo>
                  <a:lnTo>
                    <a:pt x="120878" y="123347"/>
                  </a:lnTo>
                  <a:cubicBezTo>
                    <a:pt x="121854" y="124323"/>
                    <a:pt x="122180" y="125299"/>
                    <a:pt x="121203" y="126276"/>
                  </a:cubicBezTo>
                  <a:lnTo>
                    <a:pt x="121203" y="126276"/>
                  </a:lnTo>
                  <a:cubicBezTo>
                    <a:pt x="120878" y="126927"/>
                    <a:pt x="120227" y="127252"/>
                    <a:pt x="119251" y="127903"/>
                  </a:cubicBezTo>
                  <a:lnTo>
                    <a:pt x="119251" y="127903"/>
                  </a:lnTo>
                  <a:cubicBezTo>
                    <a:pt x="117949" y="128879"/>
                    <a:pt x="115996" y="130507"/>
                    <a:pt x="116321" y="130832"/>
                  </a:cubicBezTo>
                  <a:lnTo>
                    <a:pt x="116321" y="130832"/>
                  </a:lnTo>
                  <a:cubicBezTo>
                    <a:pt x="117298" y="132134"/>
                    <a:pt x="116647" y="134412"/>
                    <a:pt x="115996" y="136365"/>
                  </a:cubicBezTo>
                  <a:cubicBezTo>
                    <a:pt x="115345" y="137992"/>
                    <a:pt x="115020" y="139619"/>
                    <a:pt x="115345" y="139945"/>
                  </a:cubicBezTo>
                  <a:cubicBezTo>
                    <a:pt x="116321" y="140596"/>
                    <a:pt x="118600" y="141572"/>
                    <a:pt x="120878" y="142548"/>
                  </a:cubicBezTo>
                  <a:cubicBezTo>
                    <a:pt x="122830" y="143199"/>
                    <a:pt x="124783" y="143850"/>
                    <a:pt x="126410" y="143850"/>
                  </a:cubicBezTo>
                  <a:cubicBezTo>
                    <a:pt x="127387" y="143850"/>
                    <a:pt x="128689" y="143850"/>
                    <a:pt x="129991" y="143850"/>
                  </a:cubicBezTo>
                  <a:cubicBezTo>
                    <a:pt x="132919" y="143850"/>
                    <a:pt x="135849" y="143525"/>
                    <a:pt x="137476" y="143850"/>
                  </a:cubicBezTo>
                  <a:cubicBezTo>
                    <a:pt x="138452" y="144176"/>
                    <a:pt x="139429" y="144827"/>
                    <a:pt x="140405" y="145477"/>
                  </a:cubicBezTo>
                  <a:cubicBezTo>
                    <a:pt x="142358" y="146779"/>
                    <a:pt x="144961" y="148407"/>
                    <a:pt x="145938" y="147430"/>
                  </a:cubicBezTo>
                  <a:cubicBezTo>
                    <a:pt x="146914" y="146779"/>
                    <a:pt x="147565" y="145803"/>
                    <a:pt x="148216" y="144827"/>
                  </a:cubicBezTo>
                  <a:lnTo>
                    <a:pt x="148216" y="144827"/>
                  </a:lnTo>
                  <a:cubicBezTo>
                    <a:pt x="149518" y="142874"/>
                    <a:pt x="150819" y="141247"/>
                    <a:pt x="153098" y="141572"/>
                  </a:cubicBezTo>
                  <a:cubicBezTo>
                    <a:pt x="154725" y="141572"/>
                    <a:pt x="157003" y="142548"/>
                    <a:pt x="159282" y="143850"/>
                  </a:cubicBezTo>
                  <a:cubicBezTo>
                    <a:pt x="160909" y="145152"/>
                    <a:pt x="162536" y="146454"/>
                    <a:pt x="163187" y="148407"/>
                  </a:cubicBezTo>
                  <a:cubicBezTo>
                    <a:pt x="164163" y="150359"/>
                    <a:pt x="167092" y="157194"/>
                    <a:pt x="169696" y="162401"/>
                  </a:cubicBezTo>
                  <a:cubicBezTo>
                    <a:pt x="171323" y="165330"/>
                    <a:pt x="172625" y="167934"/>
                    <a:pt x="173276" y="168585"/>
                  </a:cubicBezTo>
                  <a:cubicBezTo>
                    <a:pt x="173927" y="169236"/>
                    <a:pt x="174903" y="169561"/>
                    <a:pt x="175880" y="169886"/>
                  </a:cubicBezTo>
                  <a:cubicBezTo>
                    <a:pt x="178158" y="170863"/>
                    <a:pt x="180110" y="171839"/>
                    <a:pt x="181087" y="174768"/>
                  </a:cubicBezTo>
                  <a:cubicBezTo>
                    <a:pt x="181412" y="176070"/>
                    <a:pt x="181412" y="177697"/>
                    <a:pt x="181412" y="179325"/>
                  </a:cubicBezTo>
                  <a:cubicBezTo>
                    <a:pt x="181412" y="181928"/>
                    <a:pt x="181412" y="184857"/>
                    <a:pt x="183691" y="186810"/>
                  </a:cubicBezTo>
                  <a:cubicBezTo>
                    <a:pt x="185643" y="188763"/>
                    <a:pt x="196057" y="195923"/>
                    <a:pt x="206798" y="202757"/>
                  </a:cubicBezTo>
                  <a:cubicBezTo>
                    <a:pt x="216236" y="208941"/>
                    <a:pt x="225999" y="214799"/>
                    <a:pt x="229579" y="216426"/>
                  </a:cubicBezTo>
                  <a:cubicBezTo>
                    <a:pt x="233485" y="218054"/>
                    <a:pt x="235763" y="219355"/>
                    <a:pt x="237390" y="220657"/>
                  </a:cubicBezTo>
                  <a:cubicBezTo>
                    <a:pt x="239018" y="221959"/>
                    <a:pt x="239994" y="223261"/>
                    <a:pt x="241296" y="225213"/>
                  </a:cubicBezTo>
                  <a:lnTo>
                    <a:pt x="241296" y="225213"/>
                  </a:lnTo>
                  <a:cubicBezTo>
                    <a:pt x="242272" y="226841"/>
                    <a:pt x="245852" y="228794"/>
                    <a:pt x="249432" y="230746"/>
                  </a:cubicBezTo>
                  <a:cubicBezTo>
                    <a:pt x="252686" y="232373"/>
                    <a:pt x="256266" y="234326"/>
                    <a:pt x="259195" y="236604"/>
                  </a:cubicBezTo>
                  <a:cubicBezTo>
                    <a:pt x="262450" y="239208"/>
                    <a:pt x="265379" y="241161"/>
                    <a:pt x="267657" y="242463"/>
                  </a:cubicBezTo>
                  <a:cubicBezTo>
                    <a:pt x="269610" y="243439"/>
                    <a:pt x="270912" y="243764"/>
                    <a:pt x="271888" y="243439"/>
                  </a:cubicBezTo>
                  <a:cubicBezTo>
                    <a:pt x="273516" y="242788"/>
                    <a:pt x="275468" y="242463"/>
                    <a:pt x="277746" y="242463"/>
                  </a:cubicBezTo>
                  <a:cubicBezTo>
                    <a:pt x="279699" y="242463"/>
                    <a:pt x="281977" y="243113"/>
                    <a:pt x="284255" y="243764"/>
                  </a:cubicBezTo>
                  <a:cubicBezTo>
                    <a:pt x="289463" y="245717"/>
                    <a:pt x="300203" y="252552"/>
                    <a:pt x="300203" y="252552"/>
                  </a:cubicBezTo>
                  <a:lnTo>
                    <a:pt x="300854" y="252877"/>
                  </a:lnTo>
                  <a:lnTo>
                    <a:pt x="300854" y="253854"/>
                  </a:lnTo>
                  <a:lnTo>
                    <a:pt x="298901" y="271103"/>
                  </a:lnTo>
                  <a:lnTo>
                    <a:pt x="298901" y="271103"/>
                  </a:lnTo>
                  <a:cubicBezTo>
                    <a:pt x="303782" y="270777"/>
                    <a:pt x="308990" y="270452"/>
                    <a:pt x="310292" y="270452"/>
                  </a:cubicBezTo>
                  <a:cubicBezTo>
                    <a:pt x="312245" y="270452"/>
                    <a:pt x="313872" y="273381"/>
                    <a:pt x="315499" y="275659"/>
                  </a:cubicBezTo>
                  <a:cubicBezTo>
                    <a:pt x="316475" y="276961"/>
                    <a:pt x="316801" y="278263"/>
                    <a:pt x="317126" y="278263"/>
                  </a:cubicBezTo>
                  <a:cubicBezTo>
                    <a:pt x="317452" y="278263"/>
                    <a:pt x="318754" y="277937"/>
                    <a:pt x="320381" y="277937"/>
                  </a:cubicBezTo>
                  <a:cubicBezTo>
                    <a:pt x="323310" y="277612"/>
                    <a:pt x="327215" y="276961"/>
                    <a:pt x="329493" y="277286"/>
                  </a:cubicBezTo>
                  <a:cubicBezTo>
                    <a:pt x="329819" y="276635"/>
                    <a:pt x="329819" y="275984"/>
                    <a:pt x="330144" y="275008"/>
                  </a:cubicBezTo>
                  <a:cubicBezTo>
                    <a:pt x="330470" y="273381"/>
                    <a:pt x="330795" y="271753"/>
                    <a:pt x="331446" y="270452"/>
                  </a:cubicBezTo>
                  <a:cubicBezTo>
                    <a:pt x="332097" y="268824"/>
                    <a:pt x="334701" y="265244"/>
                    <a:pt x="337304" y="261339"/>
                  </a:cubicBezTo>
                  <a:cubicBezTo>
                    <a:pt x="339582" y="257759"/>
                    <a:pt x="342186" y="254179"/>
                    <a:pt x="343488" y="252877"/>
                  </a:cubicBezTo>
                  <a:cubicBezTo>
                    <a:pt x="344464" y="251901"/>
                    <a:pt x="345115" y="250599"/>
                    <a:pt x="345441" y="249622"/>
                  </a:cubicBezTo>
                  <a:cubicBezTo>
                    <a:pt x="346091" y="247995"/>
                    <a:pt x="346417" y="246694"/>
                    <a:pt x="346417" y="246043"/>
                  </a:cubicBezTo>
                  <a:cubicBezTo>
                    <a:pt x="346417" y="246043"/>
                    <a:pt x="345441" y="245066"/>
                    <a:pt x="344464" y="244090"/>
                  </a:cubicBezTo>
                  <a:cubicBezTo>
                    <a:pt x="342186" y="242137"/>
                    <a:pt x="339908" y="240184"/>
                    <a:pt x="339908" y="237906"/>
                  </a:cubicBezTo>
                  <a:cubicBezTo>
                    <a:pt x="339908" y="237255"/>
                    <a:pt x="339908" y="236279"/>
                    <a:pt x="340233" y="234977"/>
                  </a:cubicBezTo>
                  <a:cubicBezTo>
                    <a:pt x="340559" y="231397"/>
                    <a:pt x="340884" y="226515"/>
                    <a:pt x="340559" y="225539"/>
                  </a:cubicBezTo>
                  <a:cubicBezTo>
                    <a:pt x="340559" y="225213"/>
                    <a:pt x="339582" y="224237"/>
                    <a:pt x="338281" y="223261"/>
                  </a:cubicBezTo>
                  <a:cubicBezTo>
                    <a:pt x="336979" y="222285"/>
                    <a:pt x="335352" y="221308"/>
                    <a:pt x="334701" y="221308"/>
                  </a:cubicBezTo>
                  <a:cubicBezTo>
                    <a:pt x="334375" y="221308"/>
                    <a:pt x="333724" y="221308"/>
                    <a:pt x="332748" y="221634"/>
                  </a:cubicBezTo>
                  <a:cubicBezTo>
                    <a:pt x="330795" y="221959"/>
                    <a:pt x="328843" y="222610"/>
                    <a:pt x="327215" y="221634"/>
                  </a:cubicBezTo>
                  <a:cubicBezTo>
                    <a:pt x="326564" y="220983"/>
                    <a:pt x="325263" y="219681"/>
                    <a:pt x="323635" y="217728"/>
                  </a:cubicBezTo>
                  <a:cubicBezTo>
                    <a:pt x="321682" y="215125"/>
                    <a:pt x="319404" y="211870"/>
                    <a:pt x="319404" y="211545"/>
                  </a:cubicBezTo>
                  <a:cubicBezTo>
                    <a:pt x="319404" y="211219"/>
                    <a:pt x="319404" y="208941"/>
                    <a:pt x="319730" y="206988"/>
                  </a:cubicBezTo>
                  <a:cubicBezTo>
                    <a:pt x="320055" y="205686"/>
                    <a:pt x="320381" y="204385"/>
                    <a:pt x="321032" y="203734"/>
                  </a:cubicBezTo>
                  <a:lnTo>
                    <a:pt x="321032" y="203734"/>
                  </a:lnTo>
                  <a:cubicBezTo>
                    <a:pt x="321682" y="203083"/>
                    <a:pt x="323310" y="202106"/>
                    <a:pt x="324937" y="200804"/>
                  </a:cubicBezTo>
                  <a:cubicBezTo>
                    <a:pt x="326564" y="199828"/>
                    <a:pt x="327866" y="198852"/>
                    <a:pt x="328843" y="198852"/>
                  </a:cubicBezTo>
                  <a:cubicBezTo>
                    <a:pt x="329819" y="198526"/>
                    <a:pt x="333724" y="199177"/>
                    <a:pt x="338281" y="200154"/>
                  </a:cubicBezTo>
                  <a:cubicBezTo>
                    <a:pt x="343813" y="201130"/>
                    <a:pt x="349997" y="202432"/>
                    <a:pt x="349997" y="202106"/>
                  </a:cubicBezTo>
                  <a:cubicBezTo>
                    <a:pt x="350322" y="201781"/>
                    <a:pt x="350973" y="199828"/>
                    <a:pt x="351299" y="197550"/>
                  </a:cubicBezTo>
                  <a:cubicBezTo>
                    <a:pt x="351950" y="195272"/>
                    <a:pt x="352600" y="192668"/>
                    <a:pt x="353252" y="192017"/>
                  </a:cubicBezTo>
                  <a:cubicBezTo>
                    <a:pt x="354228" y="191041"/>
                    <a:pt x="356181" y="191041"/>
                    <a:pt x="357808" y="191041"/>
                  </a:cubicBezTo>
                  <a:cubicBezTo>
                    <a:pt x="358784" y="191041"/>
                    <a:pt x="359761" y="192668"/>
                    <a:pt x="359761" y="191692"/>
                  </a:cubicBezTo>
                  <a:cubicBezTo>
                    <a:pt x="359761" y="191692"/>
                    <a:pt x="358784" y="190065"/>
                    <a:pt x="357482" y="188112"/>
                  </a:cubicBezTo>
                  <a:cubicBezTo>
                    <a:pt x="355204" y="184857"/>
                    <a:pt x="352926" y="180952"/>
                    <a:pt x="354553" y="179976"/>
                  </a:cubicBezTo>
                  <a:cubicBezTo>
                    <a:pt x="355530" y="179325"/>
                    <a:pt x="358459" y="178999"/>
                    <a:pt x="361388" y="178674"/>
                  </a:cubicBezTo>
                  <a:cubicBezTo>
                    <a:pt x="363015" y="178674"/>
                    <a:pt x="364317" y="178348"/>
                    <a:pt x="365293" y="178348"/>
                  </a:cubicBezTo>
                  <a:cubicBezTo>
                    <a:pt x="366270" y="178023"/>
                    <a:pt x="367572" y="178023"/>
                    <a:pt x="368548" y="177697"/>
                  </a:cubicBezTo>
                  <a:cubicBezTo>
                    <a:pt x="369199" y="177372"/>
                    <a:pt x="369524" y="177372"/>
                    <a:pt x="369524" y="177372"/>
                  </a:cubicBezTo>
                  <a:lnTo>
                    <a:pt x="369524" y="177372"/>
                  </a:lnTo>
                  <a:cubicBezTo>
                    <a:pt x="369524" y="177372"/>
                    <a:pt x="369524" y="176070"/>
                    <a:pt x="369199" y="174443"/>
                  </a:cubicBezTo>
                  <a:cubicBezTo>
                    <a:pt x="368873" y="172165"/>
                    <a:pt x="368548" y="169561"/>
                    <a:pt x="369199" y="168259"/>
                  </a:cubicBezTo>
                  <a:lnTo>
                    <a:pt x="369199" y="168259"/>
                  </a:lnTo>
                  <a:cubicBezTo>
                    <a:pt x="369199" y="167934"/>
                    <a:pt x="369524" y="167608"/>
                    <a:pt x="369524" y="167283"/>
                  </a:cubicBezTo>
                  <a:cubicBezTo>
                    <a:pt x="370500" y="165005"/>
                    <a:pt x="372128" y="161425"/>
                    <a:pt x="374081" y="160774"/>
                  </a:cubicBezTo>
                  <a:cubicBezTo>
                    <a:pt x="375382" y="160448"/>
                    <a:pt x="376359" y="161425"/>
                    <a:pt x="377986" y="162727"/>
                  </a:cubicBezTo>
                  <a:cubicBezTo>
                    <a:pt x="379613" y="164028"/>
                    <a:pt x="381566" y="165981"/>
                    <a:pt x="383518" y="165005"/>
                  </a:cubicBezTo>
                  <a:cubicBezTo>
                    <a:pt x="385146" y="164028"/>
                    <a:pt x="386773" y="163377"/>
                    <a:pt x="388400" y="162727"/>
                  </a:cubicBezTo>
                  <a:cubicBezTo>
                    <a:pt x="391004" y="161750"/>
                    <a:pt x="393608" y="160448"/>
                    <a:pt x="395560" y="158821"/>
                  </a:cubicBezTo>
                  <a:cubicBezTo>
                    <a:pt x="396537" y="157845"/>
                    <a:pt x="397513" y="156868"/>
                    <a:pt x="398164" y="155892"/>
                  </a:cubicBezTo>
                  <a:cubicBezTo>
                    <a:pt x="399791" y="154265"/>
                    <a:pt x="401093" y="152637"/>
                    <a:pt x="403371" y="151661"/>
                  </a:cubicBezTo>
                  <a:cubicBezTo>
                    <a:pt x="407277" y="150034"/>
                    <a:pt x="409555" y="153614"/>
                    <a:pt x="410857" y="156218"/>
                  </a:cubicBezTo>
                  <a:lnTo>
                    <a:pt x="410857" y="156218"/>
                  </a:lnTo>
                  <a:cubicBezTo>
                    <a:pt x="411182" y="156543"/>
                    <a:pt x="411182" y="156868"/>
                    <a:pt x="411508" y="157194"/>
                  </a:cubicBezTo>
                  <a:cubicBezTo>
                    <a:pt x="412484" y="158821"/>
                    <a:pt x="413135" y="161750"/>
                    <a:pt x="413460" y="163703"/>
                  </a:cubicBezTo>
                  <a:cubicBezTo>
                    <a:pt x="413460" y="164354"/>
                    <a:pt x="413786" y="164679"/>
                    <a:pt x="413786" y="165005"/>
                  </a:cubicBezTo>
                  <a:cubicBezTo>
                    <a:pt x="414112" y="166632"/>
                    <a:pt x="411833" y="168259"/>
                    <a:pt x="409555" y="169886"/>
                  </a:cubicBezTo>
                  <a:cubicBezTo>
                    <a:pt x="408253" y="170863"/>
                    <a:pt x="406626" y="170537"/>
                    <a:pt x="406951" y="171188"/>
                  </a:cubicBezTo>
                  <a:cubicBezTo>
                    <a:pt x="406951" y="171188"/>
                    <a:pt x="408253" y="172490"/>
                    <a:pt x="409881" y="174117"/>
                  </a:cubicBezTo>
                  <a:cubicBezTo>
                    <a:pt x="412484" y="176721"/>
                    <a:pt x="415739" y="179650"/>
                    <a:pt x="417366" y="181928"/>
                  </a:cubicBezTo>
                  <a:lnTo>
                    <a:pt x="417366" y="181928"/>
                  </a:lnTo>
                  <a:cubicBezTo>
                    <a:pt x="417366" y="181928"/>
                    <a:pt x="423549" y="187786"/>
                    <a:pt x="426478" y="188763"/>
                  </a:cubicBezTo>
                  <a:cubicBezTo>
                    <a:pt x="426804" y="188763"/>
                    <a:pt x="426804" y="188437"/>
                    <a:pt x="426804" y="188112"/>
                  </a:cubicBezTo>
                  <a:cubicBezTo>
                    <a:pt x="426804" y="186810"/>
                    <a:pt x="426478" y="185183"/>
                    <a:pt x="426153" y="184206"/>
                  </a:cubicBezTo>
                  <a:cubicBezTo>
                    <a:pt x="426153" y="183556"/>
                    <a:pt x="426153" y="182579"/>
                    <a:pt x="426153" y="181603"/>
                  </a:cubicBezTo>
                  <a:cubicBezTo>
                    <a:pt x="426478" y="180627"/>
                    <a:pt x="426804" y="179650"/>
                    <a:pt x="427780" y="178999"/>
                  </a:cubicBezTo>
                  <a:cubicBezTo>
                    <a:pt x="428431" y="178348"/>
                    <a:pt x="429408" y="177697"/>
                    <a:pt x="430709" y="177372"/>
                  </a:cubicBezTo>
                  <a:cubicBezTo>
                    <a:pt x="431686" y="177046"/>
                    <a:pt x="432987" y="177046"/>
                    <a:pt x="434290" y="177697"/>
                  </a:cubicBezTo>
                  <a:cubicBezTo>
                    <a:pt x="436568" y="178348"/>
                    <a:pt x="438521" y="179650"/>
                    <a:pt x="439822" y="180627"/>
                  </a:cubicBezTo>
                  <a:cubicBezTo>
                    <a:pt x="441449" y="181603"/>
                    <a:pt x="442426" y="182579"/>
                    <a:pt x="444053" y="182579"/>
                  </a:cubicBezTo>
                  <a:cubicBezTo>
                    <a:pt x="445680" y="182579"/>
                    <a:pt x="446005" y="181277"/>
                    <a:pt x="446657" y="179976"/>
                  </a:cubicBezTo>
                  <a:lnTo>
                    <a:pt x="446657" y="179976"/>
                  </a:lnTo>
                  <a:cubicBezTo>
                    <a:pt x="446982" y="178999"/>
                    <a:pt x="447308" y="178023"/>
                    <a:pt x="447958" y="177372"/>
                  </a:cubicBezTo>
                  <a:cubicBezTo>
                    <a:pt x="449260" y="175419"/>
                    <a:pt x="450887" y="175745"/>
                    <a:pt x="452840" y="175745"/>
                  </a:cubicBezTo>
                  <a:cubicBezTo>
                    <a:pt x="453817" y="175745"/>
                    <a:pt x="455118" y="176070"/>
                    <a:pt x="456421" y="175419"/>
                  </a:cubicBezTo>
                  <a:cubicBezTo>
                    <a:pt x="458373" y="174768"/>
                    <a:pt x="458048" y="173467"/>
                    <a:pt x="458048" y="172165"/>
                  </a:cubicBezTo>
                  <a:lnTo>
                    <a:pt x="458048" y="172165"/>
                  </a:lnTo>
                  <a:cubicBezTo>
                    <a:pt x="458048" y="171514"/>
                    <a:pt x="458048" y="171188"/>
                    <a:pt x="458048" y="170537"/>
                  </a:cubicBezTo>
                  <a:cubicBezTo>
                    <a:pt x="458048" y="168910"/>
                    <a:pt x="459349" y="168259"/>
                    <a:pt x="460651" y="168259"/>
                  </a:cubicBezTo>
                  <a:cubicBezTo>
                    <a:pt x="461627" y="168259"/>
                    <a:pt x="462930" y="168910"/>
                    <a:pt x="464231" y="169236"/>
                  </a:cubicBezTo>
                  <a:cubicBezTo>
                    <a:pt x="465208" y="169561"/>
                    <a:pt x="466184" y="169886"/>
                    <a:pt x="466835" y="170212"/>
                  </a:cubicBezTo>
                  <a:cubicBezTo>
                    <a:pt x="467811" y="170537"/>
                    <a:pt x="468462" y="169236"/>
                    <a:pt x="469439" y="167934"/>
                  </a:cubicBezTo>
                  <a:lnTo>
                    <a:pt x="469439" y="167934"/>
                  </a:lnTo>
                  <a:cubicBezTo>
                    <a:pt x="469764" y="167283"/>
                    <a:pt x="470414" y="166632"/>
                    <a:pt x="470740" y="165981"/>
                  </a:cubicBezTo>
                  <a:cubicBezTo>
                    <a:pt x="471717" y="164679"/>
                    <a:pt x="473344" y="163703"/>
                    <a:pt x="474971" y="162401"/>
                  </a:cubicBezTo>
                  <a:cubicBezTo>
                    <a:pt x="475948" y="161750"/>
                    <a:pt x="476598" y="161099"/>
                    <a:pt x="477249" y="160448"/>
                  </a:cubicBezTo>
                  <a:lnTo>
                    <a:pt x="477249" y="160448"/>
                  </a:lnTo>
                  <a:cubicBezTo>
                    <a:pt x="477575" y="160123"/>
                    <a:pt x="478226" y="160448"/>
                    <a:pt x="478226" y="160123"/>
                  </a:cubicBezTo>
                  <a:lnTo>
                    <a:pt x="478226" y="160123"/>
                  </a:lnTo>
                  <a:cubicBezTo>
                    <a:pt x="477900" y="159797"/>
                    <a:pt x="475948" y="159797"/>
                    <a:pt x="473669" y="159797"/>
                  </a:cubicBezTo>
                  <a:lnTo>
                    <a:pt x="473669" y="159797"/>
                  </a:lnTo>
                  <a:cubicBezTo>
                    <a:pt x="470740" y="159797"/>
                    <a:pt x="467811" y="159797"/>
                    <a:pt x="466184" y="158496"/>
                  </a:cubicBezTo>
                  <a:cubicBezTo>
                    <a:pt x="465208" y="157845"/>
                    <a:pt x="463905" y="157519"/>
                    <a:pt x="462604" y="157519"/>
                  </a:cubicBezTo>
                  <a:cubicBezTo>
                    <a:pt x="461302" y="157519"/>
                    <a:pt x="459675" y="157194"/>
                    <a:pt x="457722" y="156543"/>
                  </a:cubicBezTo>
                  <a:cubicBezTo>
                    <a:pt x="454142" y="155241"/>
                    <a:pt x="454467" y="152637"/>
                    <a:pt x="454793" y="150359"/>
                  </a:cubicBezTo>
                  <a:cubicBezTo>
                    <a:pt x="454793" y="149708"/>
                    <a:pt x="454793" y="148732"/>
                    <a:pt x="454793" y="148732"/>
                  </a:cubicBezTo>
                  <a:cubicBezTo>
                    <a:pt x="454467" y="148081"/>
                    <a:pt x="453491" y="148407"/>
                    <a:pt x="451539" y="148407"/>
                  </a:cubicBezTo>
                  <a:cubicBezTo>
                    <a:pt x="450562" y="148407"/>
                    <a:pt x="449586" y="148732"/>
                    <a:pt x="448284" y="148732"/>
                  </a:cubicBezTo>
                  <a:cubicBezTo>
                    <a:pt x="444378" y="149058"/>
                    <a:pt x="442751" y="144827"/>
                    <a:pt x="441449" y="141572"/>
                  </a:cubicBezTo>
                  <a:cubicBezTo>
                    <a:pt x="440799" y="140270"/>
                    <a:pt x="440799" y="138968"/>
                    <a:pt x="440473" y="138968"/>
                  </a:cubicBezTo>
                  <a:cubicBezTo>
                    <a:pt x="439822" y="138968"/>
                    <a:pt x="439171" y="139945"/>
                    <a:pt x="438521" y="140921"/>
                  </a:cubicBezTo>
                  <a:cubicBezTo>
                    <a:pt x="437544" y="142223"/>
                    <a:pt x="436568" y="143850"/>
                    <a:pt x="434614" y="144176"/>
                  </a:cubicBezTo>
                  <a:cubicBezTo>
                    <a:pt x="434290" y="144176"/>
                    <a:pt x="434614" y="144827"/>
                    <a:pt x="434614" y="145477"/>
                  </a:cubicBezTo>
                  <a:cubicBezTo>
                    <a:pt x="434614" y="146128"/>
                    <a:pt x="434940" y="147105"/>
                    <a:pt x="434614" y="148081"/>
                  </a:cubicBezTo>
                  <a:lnTo>
                    <a:pt x="434614" y="148081"/>
                  </a:lnTo>
                  <a:cubicBezTo>
                    <a:pt x="434614" y="148081"/>
                    <a:pt x="434614" y="148407"/>
                    <a:pt x="434614" y="148407"/>
                  </a:cubicBezTo>
                  <a:lnTo>
                    <a:pt x="434614" y="148407"/>
                  </a:lnTo>
                  <a:cubicBezTo>
                    <a:pt x="433964" y="149708"/>
                    <a:pt x="432336" y="150034"/>
                    <a:pt x="430058" y="150034"/>
                  </a:cubicBezTo>
                  <a:cubicBezTo>
                    <a:pt x="428431" y="150034"/>
                    <a:pt x="426478" y="149708"/>
                    <a:pt x="425177" y="149383"/>
                  </a:cubicBezTo>
                  <a:cubicBezTo>
                    <a:pt x="424851" y="149383"/>
                    <a:pt x="424200" y="149058"/>
                    <a:pt x="423875" y="149058"/>
                  </a:cubicBezTo>
                  <a:cubicBezTo>
                    <a:pt x="423224" y="148732"/>
                    <a:pt x="422248" y="147756"/>
                    <a:pt x="421596" y="146779"/>
                  </a:cubicBezTo>
                  <a:cubicBezTo>
                    <a:pt x="420295" y="145152"/>
                    <a:pt x="418668" y="143199"/>
                    <a:pt x="417040" y="143525"/>
                  </a:cubicBezTo>
                  <a:cubicBezTo>
                    <a:pt x="415087" y="143525"/>
                    <a:pt x="413135" y="143850"/>
                    <a:pt x="411182" y="143525"/>
                  </a:cubicBezTo>
                  <a:cubicBezTo>
                    <a:pt x="409230" y="143199"/>
                    <a:pt x="407277" y="142548"/>
                    <a:pt x="405324" y="141247"/>
                  </a:cubicBezTo>
                  <a:cubicBezTo>
                    <a:pt x="402069" y="138643"/>
                    <a:pt x="402395" y="137667"/>
                    <a:pt x="403371" y="135714"/>
                  </a:cubicBezTo>
                  <a:cubicBezTo>
                    <a:pt x="403371" y="135388"/>
                    <a:pt x="403696" y="135063"/>
                    <a:pt x="403696" y="135063"/>
                  </a:cubicBezTo>
                  <a:cubicBezTo>
                    <a:pt x="404348" y="133110"/>
                    <a:pt x="415087" y="127578"/>
                    <a:pt x="422248" y="123672"/>
                  </a:cubicBezTo>
                  <a:cubicBezTo>
                    <a:pt x="425177" y="122045"/>
                    <a:pt x="427780" y="120743"/>
                    <a:pt x="428105" y="120418"/>
                  </a:cubicBezTo>
                  <a:cubicBezTo>
                    <a:pt x="428105" y="120418"/>
                    <a:pt x="428105" y="120418"/>
                    <a:pt x="428105" y="120418"/>
                  </a:cubicBezTo>
                  <a:cubicBezTo>
                    <a:pt x="428431" y="119767"/>
                    <a:pt x="428757" y="118790"/>
                    <a:pt x="428757" y="117814"/>
                  </a:cubicBezTo>
                  <a:cubicBezTo>
                    <a:pt x="428757" y="116838"/>
                    <a:pt x="428757" y="115861"/>
                    <a:pt x="428431" y="115210"/>
                  </a:cubicBezTo>
                  <a:lnTo>
                    <a:pt x="428431" y="115210"/>
                  </a:lnTo>
                  <a:cubicBezTo>
                    <a:pt x="428431" y="115210"/>
                    <a:pt x="428431" y="115210"/>
                    <a:pt x="428431" y="115210"/>
                  </a:cubicBezTo>
                  <a:lnTo>
                    <a:pt x="428431" y="115210"/>
                  </a:lnTo>
                  <a:cubicBezTo>
                    <a:pt x="427780" y="114885"/>
                    <a:pt x="426153" y="114885"/>
                    <a:pt x="423875" y="114885"/>
                  </a:cubicBezTo>
                  <a:cubicBezTo>
                    <a:pt x="422248" y="114885"/>
                    <a:pt x="420295" y="114885"/>
                    <a:pt x="418668" y="114885"/>
                  </a:cubicBezTo>
                  <a:lnTo>
                    <a:pt x="418668" y="114885"/>
                  </a:lnTo>
                  <a:cubicBezTo>
                    <a:pt x="415413" y="117489"/>
                    <a:pt x="404348" y="123021"/>
                    <a:pt x="395560" y="127252"/>
                  </a:cubicBezTo>
                  <a:cubicBezTo>
                    <a:pt x="390353" y="129856"/>
                    <a:pt x="386122" y="131809"/>
                    <a:pt x="385146" y="132459"/>
                  </a:cubicBezTo>
                  <a:cubicBezTo>
                    <a:pt x="383193" y="133436"/>
                    <a:pt x="377986" y="137016"/>
                    <a:pt x="373755" y="139945"/>
                  </a:cubicBezTo>
                  <a:cubicBezTo>
                    <a:pt x="370826" y="141898"/>
                    <a:pt x="368873" y="143525"/>
                    <a:pt x="368548" y="143850"/>
                  </a:cubicBezTo>
                  <a:cubicBezTo>
                    <a:pt x="368222" y="144501"/>
                    <a:pt x="367897" y="144827"/>
                    <a:pt x="367572" y="145152"/>
                  </a:cubicBezTo>
                  <a:cubicBezTo>
                    <a:pt x="366920" y="146454"/>
                    <a:pt x="365944" y="147756"/>
                    <a:pt x="364968" y="149058"/>
                  </a:cubicBezTo>
                  <a:cubicBezTo>
                    <a:pt x="364317" y="150034"/>
                    <a:pt x="362039" y="151336"/>
                    <a:pt x="359761" y="152963"/>
                  </a:cubicBezTo>
                  <a:cubicBezTo>
                    <a:pt x="357482" y="154590"/>
                    <a:pt x="355204" y="156218"/>
                    <a:pt x="354879" y="156868"/>
                  </a:cubicBezTo>
                  <a:cubicBezTo>
                    <a:pt x="354553" y="157194"/>
                    <a:pt x="355204" y="159797"/>
                    <a:pt x="355530" y="162076"/>
                  </a:cubicBezTo>
                  <a:cubicBezTo>
                    <a:pt x="355855" y="164679"/>
                    <a:pt x="356181" y="166957"/>
                    <a:pt x="355530" y="167934"/>
                  </a:cubicBezTo>
                  <a:cubicBezTo>
                    <a:pt x="354879" y="168585"/>
                    <a:pt x="353252" y="168910"/>
                    <a:pt x="351299" y="168910"/>
                  </a:cubicBezTo>
                  <a:cubicBezTo>
                    <a:pt x="349021" y="168910"/>
                    <a:pt x="346417" y="168585"/>
                    <a:pt x="345766" y="168259"/>
                  </a:cubicBezTo>
                  <a:cubicBezTo>
                    <a:pt x="344790" y="167934"/>
                    <a:pt x="341861" y="165981"/>
                    <a:pt x="339582" y="164354"/>
                  </a:cubicBezTo>
                  <a:cubicBezTo>
                    <a:pt x="337630" y="163052"/>
                    <a:pt x="336328" y="161750"/>
                    <a:pt x="336328" y="160774"/>
                  </a:cubicBezTo>
                  <a:cubicBezTo>
                    <a:pt x="336328" y="159797"/>
                    <a:pt x="336979" y="158170"/>
                    <a:pt x="337630" y="156543"/>
                  </a:cubicBezTo>
                  <a:cubicBezTo>
                    <a:pt x="337955" y="155567"/>
                    <a:pt x="338606" y="155241"/>
                    <a:pt x="338606" y="154916"/>
                  </a:cubicBezTo>
                  <a:cubicBezTo>
                    <a:pt x="338606" y="154590"/>
                    <a:pt x="336979" y="152963"/>
                    <a:pt x="335352" y="151661"/>
                  </a:cubicBezTo>
                  <a:cubicBezTo>
                    <a:pt x="334375" y="151010"/>
                    <a:pt x="333724" y="150359"/>
                    <a:pt x="333724" y="150359"/>
                  </a:cubicBezTo>
                  <a:cubicBezTo>
                    <a:pt x="333073" y="150359"/>
                    <a:pt x="321357" y="151010"/>
                    <a:pt x="312245" y="151010"/>
                  </a:cubicBezTo>
                  <a:cubicBezTo>
                    <a:pt x="307363" y="151010"/>
                    <a:pt x="303457" y="151010"/>
                    <a:pt x="301830" y="150359"/>
                  </a:cubicBezTo>
                  <a:cubicBezTo>
                    <a:pt x="298250" y="149383"/>
                    <a:pt x="298575" y="146779"/>
                    <a:pt x="298901" y="144501"/>
                  </a:cubicBezTo>
                  <a:cubicBezTo>
                    <a:pt x="298901" y="143850"/>
                    <a:pt x="298901" y="142874"/>
                    <a:pt x="298901" y="142223"/>
                  </a:cubicBezTo>
                  <a:cubicBezTo>
                    <a:pt x="298575" y="140596"/>
                    <a:pt x="296623" y="133761"/>
                    <a:pt x="295321" y="128228"/>
                  </a:cubicBezTo>
                  <a:cubicBezTo>
                    <a:pt x="294670" y="124974"/>
                    <a:pt x="294019" y="122370"/>
                    <a:pt x="294019" y="121394"/>
                  </a:cubicBezTo>
                  <a:cubicBezTo>
                    <a:pt x="294019" y="121394"/>
                    <a:pt x="290764" y="121394"/>
                    <a:pt x="287836" y="121394"/>
                  </a:cubicBezTo>
                  <a:cubicBezTo>
                    <a:pt x="284906" y="121394"/>
                    <a:pt x="281977" y="121068"/>
                    <a:pt x="281326" y="120092"/>
                  </a:cubicBezTo>
                  <a:cubicBezTo>
                    <a:pt x="280675" y="119116"/>
                    <a:pt x="282303" y="109027"/>
                    <a:pt x="283605" y="99589"/>
                  </a:cubicBezTo>
                  <a:cubicBezTo>
                    <a:pt x="284581" y="93405"/>
                    <a:pt x="285232" y="87547"/>
                    <a:pt x="285557" y="85594"/>
                  </a:cubicBezTo>
                  <a:cubicBezTo>
                    <a:pt x="285557" y="85594"/>
                    <a:pt x="285557" y="85594"/>
                    <a:pt x="285557" y="85594"/>
                  </a:cubicBezTo>
                  <a:cubicBezTo>
                    <a:pt x="284255" y="85920"/>
                    <a:pt x="282628" y="86570"/>
                    <a:pt x="281001" y="87221"/>
                  </a:cubicBezTo>
                  <a:cubicBezTo>
                    <a:pt x="279373" y="87872"/>
                    <a:pt x="277746" y="88523"/>
                    <a:pt x="276770" y="88523"/>
                  </a:cubicBezTo>
                  <a:cubicBezTo>
                    <a:pt x="275143" y="88849"/>
                    <a:pt x="269284" y="82991"/>
                    <a:pt x="263427" y="76807"/>
                  </a:cubicBezTo>
                  <a:cubicBezTo>
                    <a:pt x="256917" y="70298"/>
                    <a:pt x="249757" y="62812"/>
                    <a:pt x="248455" y="62812"/>
                  </a:cubicBezTo>
                  <a:cubicBezTo>
                    <a:pt x="246828" y="62812"/>
                    <a:pt x="245527" y="63789"/>
                    <a:pt x="243574" y="65416"/>
                  </a:cubicBezTo>
                  <a:cubicBezTo>
                    <a:pt x="241946" y="66718"/>
                    <a:pt x="239994" y="68345"/>
                    <a:pt x="237065" y="69647"/>
                  </a:cubicBezTo>
                  <a:cubicBezTo>
                    <a:pt x="232834" y="71600"/>
                    <a:pt x="222745" y="69322"/>
                    <a:pt x="214609" y="67694"/>
                  </a:cubicBezTo>
                  <a:cubicBezTo>
                    <a:pt x="210052" y="66718"/>
                    <a:pt x="206146" y="66067"/>
                    <a:pt x="204194" y="66067"/>
                  </a:cubicBezTo>
                  <a:cubicBezTo>
                    <a:pt x="201590" y="66067"/>
                    <a:pt x="195407" y="67369"/>
                    <a:pt x="188572" y="68671"/>
                  </a:cubicBezTo>
                  <a:cubicBezTo>
                    <a:pt x="180110" y="70623"/>
                    <a:pt x="170998" y="72250"/>
                    <a:pt x="168394" y="71600"/>
                  </a:cubicBezTo>
                  <a:cubicBezTo>
                    <a:pt x="166441" y="71274"/>
                    <a:pt x="163187" y="68671"/>
                    <a:pt x="159607" y="65416"/>
                  </a:cubicBezTo>
                  <a:cubicBezTo>
                    <a:pt x="153749" y="60209"/>
                    <a:pt x="146914" y="53049"/>
                    <a:pt x="145287" y="51096"/>
                  </a:cubicBezTo>
                  <a:cubicBezTo>
                    <a:pt x="143334" y="48818"/>
                    <a:pt x="143009" y="46540"/>
                    <a:pt x="142683" y="44587"/>
                  </a:cubicBezTo>
                  <a:cubicBezTo>
                    <a:pt x="142683" y="43611"/>
                    <a:pt x="142358" y="42960"/>
                    <a:pt x="142358" y="42309"/>
                  </a:cubicBezTo>
                  <a:lnTo>
                    <a:pt x="142358" y="42309"/>
                  </a:lnTo>
                  <a:cubicBezTo>
                    <a:pt x="142032" y="41658"/>
                    <a:pt x="140405" y="40356"/>
                    <a:pt x="138452" y="39054"/>
                  </a:cubicBezTo>
                  <a:cubicBezTo>
                    <a:pt x="135523" y="37102"/>
                    <a:pt x="131943" y="35149"/>
                    <a:pt x="129014" y="33847"/>
                  </a:cubicBezTo>
                  <a:cubicBezTo>
                    <a:pt x="126736" y="32871"/>
                    <a:pt x="115345" y="26036"/>
                    <a:pt x="103303" y="18876"/>
                  </a:cubicBezTo>
                  <a:cubicBezTo>
                    <a:pt x="88007" y="9764"/>
                    <a:pt x="71734" y="0"/>
                    <a:pt x="70758" y="0"/>
                  </a:cubicBezTo>
                  <a:cubicBezTo>
                    <a:pt x="69782" y="0"/>
                    <a:pt x="48627" y="5533"/>
                    <a:pt x="29751" y="10740"/>
                  </a:cubicBezTo>
                  <a:cubicBezTo>
                    <a:pt x="14455" y="14971"/>
                    <a:pt x="786" y="18876"/>
                    <a:pt x="135" y="19202"/>
                  </a:cubicBezTo>
                  <a:lnTo>
                    <a:pt x="135" y="19202"/>
                  </a:lnTo>
                  <a:cubicBezTo>
                    <a:pt x="-191" y="19527"/>
                    <a:pt x="135" y="81363"/>
                    <a:pt x="460" y="118139"/>
                  </a:cubicBezTo>
                  <a:cubicBezTo>
                    <a:pt x="1437" y="129856"/>
                    <a:pt x="1762" y="139294"/>
                    <a:pt x="1762" y="143199"/>
                  </a:cubicBezTo>
                  <a:lnTo>
                    <a:pt x="1762" y="14319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7" name="Freeform: Shape 2826">
              <a:extLst>
                <a:ext uri="{FF2B5EF4-FFF2-40B4-BE49-F238E27FC236}">
                  <a16:creationId xmlns:a16="http://schemas.microsoft.com/office/drawing/2014/main" id="{8C0D443C-485F-4652-AA9B-584C7A6E9CC6}"/>
                </a:ext>
              </a:extLst>
            </p:cNvPr>
            <p:cNvSpPr/>
            <p:nvPr/>
          </p:nvSpPr>
          <p:spPr>
            <a:xfrm>
              <a:off x="7176104" y="3168604"/>
              <a:ext cx="451729" cy="249645"/>
            </a:xfrm>
            <a:custGeom>
              <a:avLst/>
              <a:gdLst>
                <a:gd name="connsiteX0" fmla="*/ 0 w 451729"/>
                <a:gd name="connsiteY0" fmla="*/ 55978 h 249645"/>
                <a:gd name="connsiteX1" fmla="*/ 27664 w 451729"/>
                <a:gd name="connsiteY1" fmla="*/ 130181 h 249645"/>
                <a:gd name="connsiteX2" fmla="*/ 23758 w 451729"/>
                <a:gd name="connsiteY2" fmla="*/ 158170 h 249645"/>
                <a:gd name="connsiteX3" fmla="*/ 53049 w 451729"/>
                <a:gd name="connsiteY3" fmla="*/ 162727 h 249645"/>
                <a:gd name="connsiteX4" fmla="*/ 71925 w 451729"/>
                <a:gd name="connsiteY4" fmla="*/ 172490 h 249645"/>
                <a:gd name="connsiteX5" fmla="*/ 89825 w 451729"/>
                <a:gd name="connsiteY5" fmla="*/ 181603 h 249645"/>
                <a:gd name="connsiteX6" fmla="*/ 101867 w 451729"/>
                <a:gd name="connsiteY6" fmla="*/ 181277 h 249645"/>
                <a:gd name="connsiteX7" fmla="*/ 112607 w 451729"/>
                <a:gd name="connsiteY7" fmla="*/ 177372 h 249645"/>
                <a:gd name="connsiteX8" fmla="*/ 125300 w 451729"/>
                <a:gd name="connsiteY8" fmla="*/ 165981 h 249645"/>
                <a:gd name="connsiteX9" fmla="*/ 130181 w 451729"/>
                <a:gd name="connsiteY9" fmla="*/ 161099 h 249645"/>
                <a:gd name="connsiteX10" fmla="*/ 137667 w 451729"/>
                <a:gd name="connsiteY10" fmla="*/ 157194 h 249645"/>
                <a:gd name="connsiteX11" fmla="*/ 143525 w 451729"/>
                <a:gd name="connsiteY11" fmla="*/ 155241 h 249645"/>
                <a:gd name="connsiteX12" fmla="*/ 151010 w 451729"/>
                <a:gd name="connsiteY12" fmla="*/ 156543 h 249645"/>
                <a:gd name="connsiteX13" fmla="*/ 161425 w 451729"/>
                <a:gd name="connsiteY13" fmla="*/ 157519 h 249645"/>
                <a:gd name="connsiteX14" fmla="*/ 164029 w 451729"/>
                <a:gd name="connsiteY14" fmla="*/ 154590 h 249645"/>
                <a:gd name="connsiteX15" fmla="*/ 166958 w 451729"/>
                <a:gd name="connsiteY15" fmla="*/ 151661 h 249645"/>
                <a:gd name="connsiteX16" fmla="*/ 174769 w 451729"/>
                <a:gd name="connsiteY16" fmla="*/ 150359 h 249645"/>
                <a:gd name="connsiteX17" fmla="*/ 185183 w 451729"/>
                <a:gd name="connsiteY17" fmla="*/ 150359 h 249645"/>
                <a:gd name="connsiteX18" fmla="*/ 189089 w 451729"/>
                <a:gd name="connsiteY18" fmla="*/ 151987 h 249645"/>
                <a:gd name="connsiteX19" fmla="*/ 192669 w 451729"/>
                <a:gd name="connsiteY19" fmla="*/ 155241 h 249645"/>
                <a:gd name="connsiteX20" fmla="*/ 192994 w 451729"/>
                <a:gd name="connsiteY20" fmla="*/ 157194 h 249645"/>
                <a:gd name="connsiteX21" fmla="*/ 195923 w 451729"/>
                <a:gd name="connsiteY21" fmla="*/ 160123 h 249645"/>
                <a:gd name="connsiteX22" fmla="*/ 203083 w 451729"/>
                <a:gd name="connsiteY22" fmla="*/ 160774 h 249645"/>
                <a:gd name="connsiteX23" fmla="*/ 207965 w 451729"/>
                <a:gd name="connsiteY23" fmla="*/ 162401 h 249645"/>
                <a:gd name="connsiteX24" fmla="*/ 207965 w 451729"/>
                <a:gd name="connsiteY24" fmla="*/ 162401 h 249645"/>
                <a:gd name="connsiteX25" fmla="*/ 211545 w 451729"/>
                <a:gd name="connsiteY25" fmla="*/ 165656 h 249645"/>
                <a:gd name="connsiteX26" fmla="*/ 218054 w 451729"/>
                <a:gd name="connsiteY26" fmla="*/ 170212 h 249645"/>
                <a:gd name="connsiteX27" fmla="*/ 235628 w 451729"/>
                <a:gd name="connsiteY27" fmla="*/ 170212 h 249645"/>
                <a:gd name="connsiteX28" fmla="*/ 240185 w 451729"/>
                <a:gd name="connsiteY28" fmla="*/ 170537 h 249645"/>
                <a:gd name="connsiteX29" fmla="*/ 246368 w 451729"/>
                <a:gd name="connsiteY29" fmla="*/ 171839 h 249645"/>
                <a:gd name="connsiteX30" fmla="*/ 251250 w 451729"/>
                <a:gd name="connsiteY30" fmla="*/ 174768 h 249645"/>
                <a:gd name="connsiteX31" fmla="*/ 252552 w 451729"/>
                <a:gd name="connsiteY31" fmla="*/ 178023 h 249645"/>
                <a:gd name="connsiteX32" fmla="*/ 256132 w 451729"/>
                <a:gd name="connsiteY32" fmla="*/ 184532 h 249645"/>
                <a:gd name="connsiteX33" fmla="*/ 264268 w 451729"/>
                <a:gd name="connsiteY33" fmla="*/ 188112 h 249645"/>
                <a:gd name="connsiteX34" fmla="*/ 268174 w 451729"/>
                <a:gd name="connsiteY34" fmla="*/ 189739 h 249645"/>
                <a:gd name="connsiteX35" fmla="*/ 268174 w 451729"/>
                <a:gd name="connsiteY35" fmla="*/ 189739 h 249645"/>
                <a:gd name="connsiteX36" fmla="*/ 271103 w 451729"/>
                <a:gd name="connsiteY36" fmla="*/ 194296 h 249645"/>
                <a:gd name="connsiteX37" fmla="*/ 275334 w 451729"/>
                <a:gd name="connsiteY37" fmla="*/ 200479 h 249645"/>
                <a:gd name="connsiteX38" fmla="*/ 284446 w 451729"/>
                <a:gd name="connsiteY38" fmla="*/ 201130 h 249645"/>
                <a:gd name="connsiteX39" fmla="*/ 298766 w 451729"/>
                <a:gd name="connsiteY39" fmla="*/ 202432 h 249645"/>
                <a:gd name="connsiteX40" fmla="*/ 301044 w 451729"/>
                <a:gd name="connsiteY40" fmla="*/ 220983 h 249645"/>
                <a:gd name="connsiteX41" fmla="*/ 301044 w 451729"/>
                <a:gd name="connsiteY41" fmla="*/ 223586 h 249645"/>
                <a:gd name="connsiteX42" fmla="*/ 303323 w 451729"/>
                <a:gd name="connsiteY42" fmla="*/ 232699 h 249645"/>
                <a:gd name="connsiteX43" fmla="*/ 304299 w 451729"/>
                <a:gd name="connsiteY43" fmla="*/ 235954 h 249645"/>
                <a:gd name="connsiteX44" fmla="*/ 304299 w 451729"/>
                <a:gd name="connsiteY44" fmla="*/ 235954 h 249645"/>
                <a:gd name="connsiteX45" fmla="*/ 311134 w 451729"/>
                <a:gd name="connsiteY45" fmla="*/ 237581 h 249645"/>
                <a:gd name="connsiteX46" fmla="*/ 319921 w 451729"/>
                <a:gd name="connsiteY46" fmla="*/ 239534 h 249645"/>
                <a:gd name="connsiteX47" fmla="*/ 324803 w 451729"/>
                <a:gd name="connsiteY47" fmla="*/ 244090 h 249645"/>
                <a:gd name="connsiteX48" fmla="*/ 330661 w 451729"/>
                <a:gd name="connsiteY48" fmla="*/ 249623 h 249645"/>
                <a:gd name="connsiteX49" fmla="*/ 332939 w 451729"/>
                <a:gd name="connsiteY49" fmla="*/ 247995 h 249645"/>
                <a:gd name="connsiteX50" fmla="*/ 335217 w 451729"/>
                <a:gd name="connsiteY50" fmla="*/ 246043 h 249645"/>
                <a:gd name="connsiteX51" fmla="*/ 335217 w 451729"/>
                <a:gd name="connsiteY51" fmla="*/ 246043 h 249645"/>
                <a:gd name="connsiteX52" fmla="*/ 341726 w 451729"/>
                <a:gd name="connsiteY52" fmla="*/ 245717 h 249645"/>
                <a:gd name="connsiteX53" fmla="*/ 346608 w 451729"/>
                <a:gd name="connsiteY53" fmla="*/ 245717 h 249645"/>
                <a:gd name="connsiteX54" fmla="*/ 351490 w 451729"/>
                <a:gd name="connsiteY54" fmla="*/ 239859 h 249645"/>
                <a:gd name="connsiteX55" fmla="*/ 354419 w 451729"/>
                <a:gd name="connsiteY55" fmla="*/ 235628 h 249645"/>
                <a:gd name="connsiteX56" fmla="*/ 353768 w 451729"/>
                <a:gd name="connsiteY56" fmla="*/ 234001 h 249645"/>
                <a:gd name="connsiteX57" fmla="*/ 352791 w 451729"/>
                <a:gd name="connsiteY57" fmla="*/ 229770 h 249645"/>
                <a:gd name="connsiteX58" fmla="*/ 361253 w 451729"/>
                <a:gd name="connsiteY58" fmla="*/ 227166 h 249645"/>
                <a:gd name="connsiteX59" fmla="*/ 366135 w 451729"/>
                <a:gd name="connsiteY59" fmla="*/ 226841 h 249645"/>
                <a:gd name="connsiteX60" fmla="*/ 368413 w 451729"/>
                <a:gd name="connsiteY60" fmla="*/ 225539 h 249645"/>
                <a:gd name="connsiteX61" fmla="*/ 382408 w 451729"/>
                <a:gd name="connsiteY61" fmla="*/ 219030 h 249645"/>
                <a:gd name="connsiteX62" fmla="*/ 386313 w 451729"/>
                <a:gd name="connsiteY62" fmla="*/ 219681 h 249645"/>
                <a:gd name="connsiteX63" fmla="*/ 386313 w 451729"/>
                <a:gd name="connsiteY63" fmla="*/ 219681 h 249645"/>
                <a:gd name="connsiteX64" fmla="*/ 387289 w 451729"/>
                <a:gd name="connsiteY64" fmla="*/ 218705 h 249645"/>
                <a:gd name="connsiteX65" fmla="*/ 390219 w 451729"/>
                <a:gd name="connsiteY65" fmla="*/ 216101 h 249645"/>
                <a:gd name="connsiteX66" fmla="*/ 393798 w 451729"/>
                <a:gd name="connsiteY66" fmla="*/ 212521 h 249645"/>
                <a:gd name="connsiteX67" fmla="*/ 393798 w 451729"/>
                <a:gd name="connsiteY67" fmla="*/ 209592 h 249645"/>
                <a:gd name="connsiteX68" fmla="*/ 394775 w 451729"/>
                <a:gd name="connsiteY68" fmla="*/ 203408 h 249645"/>
                <a:gd name="connsiteX69" fmla="*/ 395426 w 451729"/>
                <a:gd name="connsiteY69" fmla="*/ 202106 h 249645"/>
                <a:gd name="connsiteX70" fmla="*/ 399006 w 451729"/>
                <a:gd name="connsiteY70" fmla="*/ 195272 h 249645"/>
                <a:gd name="connsiteX71" fmla="*/ 399006 w 451729"/>
                <a:gd name="connsiteY71" fmla="*/ 194296 h 249645"/>
                <a:gd name="connsiteX72" fmla="*/ 400959 w 451729"/>
                <a:gd name="connsiteY72" fmla="*/ 186485 h 249645"/>
                <a:gd name="connsiteX73" fmla="*/ 400959 w 451729"/>
                <a:gd name="connsiteY73" fmla="*/ 186485 h 249645"/>
                <a:gd name="connsiteX74" fmla="*/ 401935 w 451729"/>
                <a:gd name="connsiteY74" fmla="*/ 185508 h 249645"/>
                <a:gd name="connsiteX75" fmla="*/ 406817 w 451729"/>
                <a:gd name="connsiteY75" fmla="*/ 182905 h 249645"/>
                <a:gd name="connsiteX76" fmla="*/ 410722 w 451729"/>
                <a:gd name="connsiteY76" fmla="*/ 183230 h 249645"/>
                <a:gd name="connsiteX77" fmla="*/ 420160 w 451729"/>
                <a:gd name="connsiteY77" fmla="*/ 183881 h 249645"/>
                <a:gd name="connsiteX78" fmla="*/ 422764 w 451729"/>
                <a:gd name="connsiteY78" fmla="*/ 180301 h 249645"/>
                <a:gd name="connsiteX79" fmla="*/ 428948 w 451729"/>
                <a:gd name="connsiteY79" fmla="*/ 173141 h 249645"/>
                <a:gd name="connsiteX80" fmla="*/ 438386 w 451729"/>
                <a:gd name="connsiteY80" fmla="*/ 176396 h 249645"/>
                <a:gd name="connsiteX81" fmla="*/ 442942 w 451729"/>
                <a:gd name="connsiteY81" fmla="*/ 178348 h 249645"/>
                <a:gd name="connsiteX82" fmla="*/ 449777 w 451729"/>
                <a:gd name="connsiteY82" fmla="*/ 178023 h 249645"/>
                <a:gd name="connsiteX83" fmla="*/ 451729 w 451729"/>
                <a:gd name="connsiteY83" fmla="*/ 161099 h 249645"/>
                <a:gd name="connsiteX84" fmla="*/ 437084 w 451729"/>
                <a:gd name="connsiteY84" fmla="*/ 152963 h 249645"/>
                <a:gd name="connsiteX85" fmla="*/ 431226 w 451729"/>
                <a:gd name="connsiteY85" fmla="*/ 151661 h 249645"/>
                <a:gd name="connsiteX86" fmla="*/ 426670 w 451729"/>
                <a:gd name="connsiteY86" fmla="*/ 152312 h 249645"/>
                <a:gd name="connsiteX87" fmla="*/ 420160 w 451729"/>
                <a:gd name="connsiteY87" fmla="*/ 151010 h 249645"/>
                <a:gd name="connsiteX88" fmla="*/ 411373 w 451729"/>
                <a:gd name="connsiteY88" fmla="*/ 145152 h 249645"/>
                <a:gd name="connsiteX89" fmla="*/ 401935 w 451729"/>
                <a:gd name="connsiteY89" fmla="*/ 139294 h 249645"/>
                <a:gd name="connsiteX90" fmla="*/ 392822 w 451729"/>
                <a:gd name="connsiteY90" fmla="*/ 132785 h 249645"/>
                <a:gd name="connsiteX91" fmla="*/ 392822 w 451729"/>
                <a:gd name="connsiteY91" fmla="*/ 132785 h 249645"/>
                <a:gd name="connsiteX92" fmla="*/ 389568 w 451729"/>
                <a:gd name="connsiteY92" fmla="*/ 128879 h 249645"/>
                <a:gd name="connsiteX93" fmla="*/ 382408 w 451729"/>
                <a:gd name="connsiteY93" fmla="*/ 124974 h 249645"/>
                <a:gd name="connsiteX94" fmla="*/ 359300 w 451729"/>
                <a:gd name="connsiteY94" fmla="*/ 111305 h 249645"/>
                <a:gd name="connsiteX95" fmla="*/ 335868 w 451729"/>
                <a:gd name="connsiteY95" fmla="*/ 95032 h 249645"/>
                <a:gd name="connsiteX96" fmla="*/ 332939 w 451729"/>
                <a:gd name="connsiteY96" fmla="*/ 85594 h 249645"/>
                <a:gd name="connsiteX97" fmla="*/ 332613 w 451729"/>
                <a:gd name="connsiteY97" fmla="*/ 81689 h 249645"/>
                <a:gd name="connsiteX98" fmla="*/ 329034 w 451729"/>
                <a:gd name="connsiteY98" fmla="*/ 78434 h 249645"/>
                <a:gd name="connsiteX99" fmla="*/ 325779 w 451729"/>
                <a:gd name="connsiteY99" fmla="*/ 76482 h 249645"/>
                <a:gd name="connsiteX100" fmla="*/ 321548 w 451729"/>
                <a:gd name="connsiteY100" fmla="*/ 69647 h 249645"/>
                <a:gd name="connsiteX101" fmla="*/ 315039 w 451729"/>
                <a:gd name="connsiteY101" fmla="*/ 55652 h 249645"/>
                <a:gd name="connsiteX102" fmla="*/ 312110 w 451729"/>
                <a:gd name="connsiteY102" fmla="*/ 52398 h 249645"/>
                <a:gd name="connsiteX103" fmla="*/ 307553 w 451729"/>
                <a:gd name="connsiteY103" fmla="*/ 50445 h 249645"/>
                <a:gd name="connsiteX104" fmla="*/ 304950 w 451729"/>
                <a:gd name="connsiteY104" fmla="*/ 52723 h 249645"/>
                <a:gd name="connsiteX105" fmla="*/ 304950 w 451729"/>
                <a:gd name="connsiteY105" fmla="*/ 52723 h 249645"/>
                <a:gd name="connsiteX106" fmla="*/ 302021 w 451729"/>
                <a:gd name="connsiteY106" fmla="*/ 55978 h 249645"/>
                <a:gd name="connsiteX107" fmla="*/ 293234 w 451729"/>
                <a:gd name="connsiteY107" fmla="*/ 54025 h 249645"/>
                <a:gd name="connsiteX108" fmla="*/ 290955 w 451729"/>
                <a:gd name="connsiteY108" fmla="*/ 52723 h 249645"/>
                <a:gd name="connsiteX109" fmla="*/ 284121 w 451729"/>
                <a:gd name="connsiteY109" fmla="*/ 52723 h 249645"/>
                <a:gd name="connsiteX110" fmla="*/ 280541 w 451729"/>
                <a:gd name="connsiteY110" fmla="*/ 52723 h 249645"/>
                <a:gd name="connsiteX111" fmla="*/ 274357 w 451729"/>
                <a:gd name="connsiteY111" fmla="*/ 51422 h 249645"/>
                <a:gd name="connsiteX112" fmla="*/ 268174 w 451729"/>
                <a:gd name="connsiteY112" fmla="*/ 48492 h 249645"/>
                <a:gd name="connsiteX113" fmla="*/ 267848 w 451729"/>
                <a:gd name="connsiteY113" fmla="*/ 41983 h 249645"/>
                <a:gd name="connsiteX114" fmla="*/ 268499 w 451729"/>
                <a:gd name="connsiteY114" fmla="*/ 38729 h 249645"/>
                <a:gd name="connsiteX115" fmla="*/ 268499 w 451729"/>
                <a:gd name="connsiteY115" fmla="*/ 38729 h 249645"/>
                <a:gd name="connsiteX116" fmla="*/ 272079 w 451729"/>
                <a:gd name="connsiteY116" fmla="*/ 32220 h 249645"/>
                <a:gd name="connsiteX117" fmla="*/ 272079 w 451729"/>
                <a:gd name="connsiteY117" fmla="*/ 32220 h 249645"/>
                <a:gd name="connsiteX118" fmla="*/ 273055 w 451729"/>
                <a:gd name="connsiteY118" fmla="*/ 31569 h 249645"/>
                <a:gd name="connsiteX119" fmla="*/ 269801 w 451729"/>
                <a:gd name="connsiteY119" fmla="*/ 29942 h 249645"/>
                <a:gd name="connsiteX120" fmla="*/ 264268 w 451729"/>
                <a:gd name="connsiteY120" fmla="*/ 27013 h 249645"/>
                <a:gd name="connsiteX121" fmla="*/ 263292 w 451729"/>
                <a:gd name="connsiteY121" fmla="*/ 22782 h 249645"/>
                <a:gd name="connsiteX122" fmla="*/ 264919 w 451729"/>
                <a:gd name="connsiteY122" fmla="*/ 21154 h 249645"/>
                <a:gd name="connsiteX123" fmla="*/ 266221 w 451729"/>
                <a:gd name="connsiteY123" fmla="*/ 19853 h 249645"/>
                <a:gd name="connsiteX124" fmla="*/ 266221 w 451729"/>
                <a:gd name="connsiteY124" fmla="*/ 19527 h 249645"/>
                <a:gd name="connsiteX125" fmla="*/ 266221 w 451729"/>
                <a:gd name="connsiteY125" fmla="*/ 19527 h 249645"/>
                <a:gd name="connsiteX126" fmla="*/ 258735 w 451729"/>
                <a:gd name="connsiteY126" fmla="*/ 18551 h 249645"/>
                <a:gd name="connsiteX127" fmla="*/ 251250 w 451729"/>
                <a:gd name="connsiteY127" fmla="*/ 17900 h 249645"/>
                <a:gd name="connsiteX128" fmla="*/ 246694 w 451729"/>
                <a:gd name="connsiteY128" fmla="*/ 7811 h 249645"/>
                <a:gd name="connsiteX129" fmla="*/ 238557 w 451729"/>
                <a:gd name="connsiteY129" fmla="*/ 7811 h 249645"/>
                <a:gd name="connsiteX130" fmla="*/ 234001 w 451729"/>
                <a:gd name="connsiteY130" fmla="*/ 2929 h 249645"/>
                <a:gd name="connsiteX131" fmla="*/ 232048 w 451729"/>
                <a:gd name="connsiteY131" fmla="*/ 0 h 249645"/>
                <a:gd name="connsiteX132" fmla="*/ 229445 w 451729"/>
                <a:gd name="connsiteY132" fmla="*/ 1953 h 249645"/>
                <a:gd name="connsiteX133" fmla="*/ 225539 w 451729"/>
                <a:gd name="connsiteY133" fmla="*/ 6183 h 249645"/>
                <a:gd name="connsiteX134" fmla="*/ 225539 w 451729"/>
                <a:gd name="connsiteY134" fmla="*/ 9438 h 249645"/>
                <a:gd name="connsiteX135" fmla="*/ 222610 w 451729"/>
                <a:gd name="connsiteY135" fmla="*/ 18876 h 249645"/>
                <a:gd name="connsiteX136" fmla="*/ 215450 w 451729"/>
                <a:gd name="connsiteY136" fmla="*/ 14971 h 249645"/>
                <a:gd name="connsiteX137" fmla="*/ 212196 w 451729"/>
                <a:gd name="connsiteY137" fmla="*/ 12367 h 249645"/>
                <a:gd name="connsiteX138" fmla="*/ 212196 w 451729"/>
                <a:gd name="connsiteY138" fmla="*/ 12367 h 249645"/>
                <a:gd name="connsiteX139" fmla="*/ 211870 w 451729"/>
                <a:gd name="connsiteY139" fmla="*/ 13018 h 249645"/>
                <a:gd name="connsiteX140" fmla="*/ 210894 w 451729"/>
                <a:gd name="connsiteY140" fmla="*/ 16273 h 249645"/>
                <a:gd name="connsiteX141" fmla="*/ 210894 w 451729"/>
                <a:gd name="connsiteY141" fmla="*/ 16273 h 249645"/>
                <a:gd name="connsiteX142" fmla="*/ 208941 w 451729"/>
                <a:gd name="connsiteY142" fmla="*/ 22131 h 249645"/>
                <a:gd name="connsiteX143" fmla="*/ 196248 w 451729"/>
                <a:gd name="connsiteY143" fmla="*/ 26036 h 249645"/>
                <a:gd name="connsiteX144" fmla="*/ 191041 w 451729"/>
                <a:gd name="connsiteY144" fmla="*/ 26687 h 249645"/>
                <a:gd name="connsiteX145" fmla="*/ 191041 w 451729"/>
                <a:gd name="connsiteY145" fmla="*/ 26687 h 249645"/>
                <a:gd name="connsiteX146" fmla="*/ 188438 w 451729"/>
                <a:gd name="connsiteY146" fmla="*/ 30267 h 249645"/>
                <a:gd name="connsiteX147" fmla="*/ 185508 w 451729"/>
                <a:gd name="connsiteY147" fmla="*/ 38729 h 249645"/>
                <a:gd name="connsiteX148" fmla="*/ 187136 w 451729"/>
                <a:gd name="connsiteY148" fmla="*/ 41658 h 249645"/>
                <a:gd name="connsiteX149" fmla="*/ 189089 w 451729"/>
                <a:gd name="connsiteY149" fmla="*/ 48492 h 249645"/>
                <a:gd name="connsiteX150" fmla="*/ 171189 w 451729"/>
                <a:gd name="connsiteY150" fmla="*/ 52723 h 249645"/>
                <a:gd name="connsiteX151" fmla="*/ 138318 w 451729"/>
                <a:gd name="connsiteY151" fmla="*/ 51747 h 249645"/>
                <a:gd name="connsiteX152" fmla="*/ 129531 w 451729"/>
                <a:gd name="connsiteY152" fmla="*/ 39705 h 249645"/>
                <a:gd name="connsiteX153" fmla="*/ 128554 w 451729"/>
                <a:gd name="connsiteY153" fmla="*/ 36125 h 249645"/>
                <a:gd name="connsiteX154" fmla="*/ 123998 w 451729"/>
                <a:gd name="connsiteY154" fmla="*/ 32545 h 249645"/>
                <a:gd name="connsiteX155" fmla="*/ 119116 w 451729"/>
                <a:gd name="connsiteY155" fmla="*/ 29291 h 249645"/>
                <a:gd name="connsiteX156" fmla="*/ 114560 w 451729"/>
                <a:gd name="connsiteY156" fmla="*/ 24734 h 249645"/>
                <a:gd name="connsiteX157" fmla="*/ 105772 w 451729"/>
                <a:gd name="connsiteY157" fmla="*/ 16924 h 249645"/>
                <a:gd name="connsiteX158" fmla="*/ 89174 w 451729"/>
                <a:gd name="connsiteY158" fmla="*/ 19853 h 249645"/>
                <a:gd name="connsiteX159" fmla="*/ 72576 w 451729"/>
                <a:gd name="connsiteY159" fmla="*/ 23758 h 249645"/>
                <a:gd name="connsiteX160" fmla="*/ 58907 w 451729"/>
                <a:gd name="connsiteY160" fmla="*/ 34498 h 249645"/>
                <a:gd name="connsiteX161" fmla="*/ 50445 w 451729"/>
                <a:gd name="connsiteY161" fmla="*/ 41333 h 249645"/>
                <a:gd name="connsiteX162" fmla="*/ 0 w 451729"/>
                <a:gd name="connsiteY162" fmla="*/ 55978 h 249645"/>
                <a:gd name="connsiteX163" fmla="*/ 0 w 451729"/>
                <a:gd name="connsiteY163" fmla="*/ 55978 h 24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51729" h="249645">
                  <a:moveTo>
                    <a:pt x="0" y="55978"/>
                  </a:moveTo>
                  <a:cubicBezTo>
                    <a:pt x="11717" y="84618"/>
                    <a:pt x="27664" y="124649"/>
                    <a:pt x="27664" y="130181"/>
                  </a:cubicBezTo>
                  <a:cubicBezTo>
                    <a:pt x="27664" y="135388"/>
                    <a:pt x="25386" y="148407"/>
                    <a:pt x="23758" y="158170"/>
                  </a:cubicBezTo>
                  <a:cubicBezTo>
                    <a:pt x="28965" y="158496"/>
                    <a:pt x="43936" y="160123"/>
                    <a:pt x="53049" y="162727"/>
                  </a:cubicBezTo>
                  <a:cubicBezTo>
                    <a:pt x="58582" y="164354"/>
                    <a:pt x="65416" y="168585"/>
                    <a:pt x="71925" y="172490"/>
                  </a:cubicBezTo>
                  <a:cubicBezTo>
                    <a:pt x="79085" y="176721"/>
                    <a:pt x="85920" y="180952"/>
                    <a:pt x="89825" y="181603"/>
                  </a:cubicBezTo>
                  <a:cubicBezTo>
                    <a:pt x="93731" y="182254"/>
                    <a:pt x="97962" y="181928"/>
                    <a:pt x="101867" y="181277"/>
                  </a:cubicBezTo>
                  <a:cubicBezTo>
                    <a:pt x="105772" y="180627"/>
                    <a:pt x="109678" y="179325"/>
                    <a:pt x="112607" y="177372"/>
                  </a:cubicBezTo>
                  <a:cubicBezTo>
                    <a:pt x="116512" y="175094"/>
                    <a:pt x="121394" y="169887"/>
                    <a:pt x="125300" y="165981"/>
                  </a:cubicBezTo>
                  <a:cubicBezTo>
                    <a:pt x="127578" y="163703"/>
                    <a:pt x="129205" y="161750"/>
                    <a:pt x="130181" y="161099"/>
                  </a:cubicBezTo>
                  <a:cubicBezTo>
                    <a:pt x="131483" y="160123"/>
                    <a:pt x="134738" y="158496"/>
                    <a:pt x="137667" y="157194"/>
                  </a:cubicBezTo>
                  <a:cubicBezTo>
                    <a:pt x="139620" y="156218"/>
                    <a:pt x="141898" y="155567"/>
                    <a:pt x="143525" y="155241"/>
                  </a:cubicBezTo>
                  <a:cubicBezTo>
                    <a:pt x="145152" y="154916"/>
                    <a:pt x="148081" y="155567"/>
                    <a:pt x="151010" y="156543"/>
                  </a:cubicBezTo>
                  <a:cubicBezTo>
                    <a:pt x="154916" y="157519"/>
                    <a:pt x="159798" y="158821"/>
                    <a:pt x="161425" y="157519"/>
                  </a:cubicBezTo>
                  <a:cubicBezTo>
                    <a:pt x="163052" y="156218"/>
                    <a:pt x="163703" y="155567"/>
                    <a:pt x="164029" y="154590"/>
                  </a:cubicBezTo>
                  <a:cubicBezTo>
                    <a:pt x="164680" y="153614"/>
                    <a:pt x="165330" y="152637"/>
                    <a:pt x="166958" y="151661"/>
                  </a:cubicBezTo>
                  <a:cubicBezTo>
                    <a:pt x="168585" y="151010"/>
                    <a:pt x="171514" y="150685"/>
                    <a:pt x="174769" y="150359"/>
                  </a:cubicBezTo>
                  <a:cubicBezTo>
                    <a:pt x="178999" y="150034"/>
                    <a:pt x="183230" y="150359"/>
                    <a:pt x="185183" y="150359"/>
                  </a:cubicBezTo>
                  <a:cubicBezTo>
                    <a:pt x="186485" y="150685"/>
                    <a:pt x="187787" y="151336"/>
                    <a:pt x="189089" y="151987"/>
                  </a:cubicBezTo>
                  <a:cubicBezTo>
                    <a:pt x="190716" y="153288"/>
                    <a:pt x="192017" y="154590"/>
                    <a:pt x="192669" y="155241"/>
                  </a:cubicBezTo>
                  <a:cubicBezTo>
                    <a:pt x="192994" y="155892"/>
                    <a:pt x="192994" y="156543"/>
                    <a:pt x="192994" y="157194"/>
                  </a:cubicBezTo>
                  <a:cubicBezTo>
                    <a:pt x="192994" y="158496"/>
                    <a:pt x="192994" y="160123"/>
                    <a:pt x="195923" y="160123"/>
                  </a:cubicBezTo>
                  <a:cubicBezTo>
                    <a:pt x="198852" y="160123"/>
                    <a:pt x="201130" y="160448"/>
                    <a:pt x="203083" y="160774"/>
                  </a:cubicBezTo>
                  <a:cubicBezTo>
                    <a:pt x="205036" y="161099"/>
                    <a:pt x="206663" y="161750"/>
                    <a:pt x="207965" y="162401"/>
                  </a:cubicBezTo>
                  <a:lnTo>
                    <a:pt x="207965" y="162401"/>
                  </a:lnTo>
                  <a:cubicBezTo>
                    <a:pt x="209267" y="162727"/>
                    <a:pt x="210243" y="164354"/>
                    <a:pt x="211545" y="165656"/>
                  </a:cubicBezTo>
                  <a:cubicBezTo>
                    <a:pt x="213498" y="167934"/>
                    <a:pt x="215776" y="170537"/>
                    <a:pt x="218054" y="170212"/>
                  </a:cubicBezTo>
                  <a:cubicBezTo>
                    <a:pt x="221634" y="169561"/>
                    <a:pt x="229770" y="169887"/>
                    <a:pt x="235628" y="170212"/>
                  </a:cubicBezTo>
                  <a:cubicBezTo>
                    <a:pt x="237581" y="170212"/>
                    <a:pt x="239208" y="170537"/>
                    <a:pt x="240185" y="170537"/>
                  </a:cubicBezTo>
                  <a:cubicBezTo>
                    <a:pt x="242463" y="170537"/>
                    <a:pt x="244741" y="171188"/>
                    <a:pt x="246368" y="171839"/>
                  </a:cubicBezTo>
                  <a:cubicBezTo>
                    <a:pt x="248646" y="172490"/>
                    <a:pt x="250274" y="173792"/>
                    <a:pt x="251250" y="174768"/>
                  </a:cubicBezTo>
                  <a:cubicBezTo>
                    <a:pt x="251901" y="175745"/>
                    <a:pt x="252226" y="176721"/>
                    <a:pt x="252552" y="178023"/>
                  </a:cubicBezTo>
                  <a:cubicBezTo>
                    <a:pt x="252877" y="179976"/>
                    <a:pt x="253528" y="182579"/>
                    <a:pt x="256132" y="184532"/>
                  </a:cubicBezTo>
                  <a:cubicBezTo>
                    <a:pt x="258735" y="186485"/>
                    <a:pt x="261990" y="187461"/>
                    <a:pt x="264268" y="188112"/>
                  </a:cubicBezTo>
                  <a:cubicBezTo>
                    <a:pt x="265896" y="188763"/>
                    <a:pt x="267197" y="189088"/>
                    <a:pt x="268174" y="189739"/>
                  </a:cubicBezTo>
                  <a:lnTo>
                    <a:pt x="268174" y="189739"/>
                  </a:lnTo>
                  <a:cubicBezTo>
                    <a:pt x="269150" y="190390"/>
                    <a:pt x="269801" y="192343"/>
                    <a:pt x="271103" y="194296"/>
                  </a:cubicBezTo>
                  <a:cubicBezTo>
                    <a:pt x="272405" y="197225"/>
                    <a:pt x="274032" y="200479"/>
                    <a:pt x="275334" y="200479"/>
                  </a:cubicBezTo>
                  <a:cubicBezTo>
                    <a:pt x="276310" y="200805"/>
                    <a:pt x="280216" y="200805"/>
                    <a:pt x="284446" y="201130"/>
                  </a:cubicBezTo>
                  <a:cubicBezTo>
                    <a:pt x="290305" y="201455"/>
                    <a:pt x="297139" y="201781"/>
                    <a:pt x="298766" y="202432"/>
                  </a:cubicBezTo>
                  <a:cubicBezTo>
                    <a:pt x="301370" y="203408"/>
                    <a:pt x="301370" y="215450"/>
                    <a:pt x="301044" y="220983"/>
                  </a:cubicBezTo>
                  <a:cubicBezTo>
                    <a:pt x="301044" y="222610"/>
                    <a:pt x="301044" y="223586"/>
                    <a:pt x="301044" y="223586"/>
                  </a:cubicBezTo>
                  <a:cubicBezTo>
                    <a:pt x="301044" y="224237"/>
                    <a:pt x="302346" y="229119"/>
                    <a:pt x="303323" y="232699"/>
                  </a:cubicBezTo>
                  <a:cubicBezTo>
                    <a:pt x="303973" y="234326"/>
                    <a:pt x="304299" y="235954"/>
                    <a:pt x="304299" y="235954"/>
                  </a:cubicBezTo>
                  <a:lnTo>
                    <a:pt x="304299" y="235954"/>
                  </a:lnTo>
                  <a:cubicBezTo>
                    <a:pt x="304950" y="236279"/>
                    <a:pt x="307879" y="236930"/>
                    <a:pt x="311134" y="237581"/>
                  </a:cubicBezTo>
                  <a:cubicBezTo>
                    <a:pt x="314714" y="238232"/>
                    <a:pt x="318619" y="239208"/>
                    <a:pt x="319921" y="239534"/>
                  </a:cubicBezTo>
                  <a:cubicBezTo>
                    <a:pt x="321223" y="239859"/>
                    <a:pt x="322850" y="241812"/>
                    <a:pt x="324803" y="244090"/>
                  </a:cubicBezTo>
                  <a:cubicBezTo>
                    <a:pt x="327081" y="246694"/>
                    <a:pt x="330010" y="249948"/>
                    <a:pt x="330661" y="249623"/>
                  </a:cubicBezTo>
                  <a:cubicBezTo>
                    <a:pt x="331962" y="249297"/>
                    <a:pt x="332288" y="248646"/>
                    <a:pt x="332939" y="247995"/>
                  </a:cubicBezTo>
                  <a:cubicBezTo>
                    <a:pt x="333590" y="247344"/>
                    <a:pt x="334241" y="246694"/>
                    <a:pt x="335217" y="246043"/>
                  </a:cubicBezTo>
                  <a:lnTo>
                    <a:pt x="335217" y="246043"/>
                  </a:lnTo>
                  <a:cubicBezTo>
                    <a:pt x="336519" y="245392"/>
                    <a:pt x="339123" y="245392"/>
                    <a:pt x="341726" y="245717"/>
                  </a:cubicBezTo>
                  <a:cubicBezTo>
                    <a:pt x="344004" y="245717"/>
                    <a:pt x="346282" y="246043"/>
                    <a:pt x="346608" y="245717"/>
                  </a:cubicBezTo>
                  <a:cubicBezTo>
                    <a:pt x="347259" y="245066"/>
                    <a:pt x="349537" y="242463"/>
                    <a:pt x="351490" y="239859"/>
                  </a:cubicBezTo>
                  <a:cubicBezTo>
                    <a:pt x="352791" y="237906"/>
                    <a:pt x="354093" y="236279"/>
                    <a:pt x="354419" y="235628"/>
                  </a:cubicBezTo>
                  <a:cubicBezTo>
                    <a:pt x="354419" y="235303"/>
                    <a:pt x="354093" y="234652"/>
                    <a:pt x="353768" y="234001"/>
                  </a:cubicBezTo>
                  <a:cubicBezTo>
                    <a:pt x="353117" y="233024"/>
                    <a:pt x="352466" y="231723"/>
                    <a:pt x="352791" y="229770"/>
                  </a:cubicBezTo>
                  <a:cubicBezTo>
                    <a:pt x="353443" y="227166"/>
                    <a:pt x="357348" y="227166"/>
                    <a:pt x="361253" y="227166"/>
                  </a:cubicBezTo>
                  <a:cubicBezTo>
                    <a:pt x="363206" y="227166"/>
                    <a:pt x="365484" y="227166"/>
                    <a:pt x="366135" y="226841"/>
                  </a:cubicBezTo>
                  <a:cubicBezTo>
                    <a:pt x="366786" y="226515"/>
                    <a:pt x="367437" y="226190"/>
                    <a:pt x="368413" y="225539"/>
                  </a:cubicBezTo>
                  <a:cubicBezTo>
                    <a:pt x="372319" y="223261"/>
                    <a:pt x="378828" y="219681"/>
                    <a:pt x="382408" y="219030"/>
                  </a:cubicBezTo>
                  <a:cubicBezTo>
                    <a:pt x="384686" y="218705"/>
                    <a:pt x="385662" y="219355"/>
                    <a:pt x="386313" y="219681"/>
                  </a:cubicBezTo>
                  <a:lnTo>
                    <a:pt x="386313" y="219681"/>
                  </a:lnTo>
                  <a:cubicBezTo>
                    <a:pt x="386313" y="219681"/>
                    <a:pt x="386313" y="219681"/>
                    <a:pt x="387289" y="218705"/>
                  </a:cubicBezTo>
                  <a:cubicBezTo>
                    <a:pt x="388266" y="217728"/>
                    <a:pt x="389242" y="217077"/>
                    <a:pt x="390219" y="216101"/>
                  </a:cubicBezTo>
                  <a:cubicBezTo>
                    <a:pt x="392171" y="214799"/>
                    <a:pt x="393473" y="213497"/>
                    <a:pt x="393798" y="212521"/>
                  </a:cubicBezTo>
                  <a:cubicBezTo>
                    <a:pt x="393798" y="211870"/>
                    <a:pt x="393798" y="210894"/>
                    <a:pt x="393798" y="209592"/>
                  </a:cubicBezTo>
                  <a:cubicBezTo>
                    <a:pt x="393798" y="207314"/>
                    <a:pt x="393473" y="205036"/>
                    <a:pt x="394775" y="203408"/>
                  </a:cubicBezTo>
                  <a:cubicBezTo>
                    <a:pt x="395100" y="202757"/>
                    <a:pt x="395426" y="202432"/>
                    <a:pt x="395426" y="202106"/>
                  </a:cubicBezTo>
                  <a:cubicBezTo>
                    <a:pt x="397053" y="199828"/>
                    <a:pt x="399006" y="196248"/>
                    <a:pt x="399006" y="195272"/>
                  </a:cubicBezTo>
                  <a:cubicBezTo>
                    <a:pt x="399006" y="194946"/>
                    <a:pt x="399006" y="194621"/>
                    <a:pt x="399006" y="194296"/>
                  </a:cubicBezTo>
                  <a:cubicBezTo>
                    <a:pt x="399006" y="192017"/>
                    <a:pt x="398680" y="188112"/>
                    <a:pt x="400959" y="186485"/>
                  </a:cubicBezTo>
                  <a:lnTo>
                    <a:pt x="400959" y="186485"/>
                  </a:lnTo>
                  <a:cubicBezTo>
                    <a:pt x="401284" y="186159"/>
                    <a:pt x="401609" y="185834"/>
                    <a:pt x="401935" y="185508"/>
                  </a:cubicBezTo>
                  <a:cubicBezTo>
                    <a:pt x="403562" y="184206"/>
                    <a:pt x="405189" y="182905"/>
                    <a:pt x="406817" y="182905"/>
                  </a:cubicBezTo>
                  <a:cubicBezTo>
                    <a:pt x="407468" y="182905"/>
                    <a:pt x="409095" y="182905"/>
                    <a:pt x="410722" y="183230"/>
                  </a:cubicBezTo>
                  <a:cubicBezTo>
                    <a:pt x="414302" y="183556"/>
                    <a:pt x="419509" y="184206"/>
                    <a:pt x="420160" y="183881"/>
                  </a:cubicBezTo>
                  <a:cubicBezTo>
                    <a:pt x="420486" y="183556"/>
                    <a:pt x="421462" y="182254"/>
                    <a:pt x="422764" y="180301"/>
                  </a:cubicBezTo>
                  <a:cubicBezTo>
                    <a:pt x="424717" y="177372"/>
                    <a:pt x="427320" y="173792"/>
                    <a:pt x="428948" y="173141"/>
                  </a:cubicBezTo>
                  <a:cubicBezTo>
                    <a:pt x="430575" y="172490"/>
                    <a:pt x="434806" y="174443"/>
                    <a:pt x="438386" y="176396"/>
                  </a:cubicBezTo>
                  <a:cubicBezTo>
                    <a:pt x="440664" y="177372"/>
                    <a:pt x="442616" y="178348"/>
                    <a:pt x="442942" y="178348"/>
                  </a:cubicBezTo>
                  <a:cubicBezTo>
                    <a:pt x="443593" y="178348"/>
                    <a:pt x="446522" y="178023"/>
                    <a:pt x="449777" y="178023"/>
                  </a:cubicBezTo>
                  <a:lnTo>
                    <a:pt x="451729" y="161099"/>
                  </a:lnTo>
                  <a:cubicBezTo>
                    <a:pt x="449451" y="159472"/>
                    <a:pt x="441315" y="154590"/>
                    <a:pt x="437084" y="152963"/>
                  </a:cubicBezTo>
                  <a:cubicBezTo>
                    <a:pt x="434806" y="152312"/>
                    <a:pt x="432853" y="151661"/>
                    <a:pt x="431226" y="151661"/>
                  </a:cubicBezTo>
                  <a:cubicBezTo>
                    <a:pt x="429273" y="151661"/>
                    <a:pt x="427646" y="151987"/>
                    <a:pt x="426670" y="152312"/>
                  </a:cubicBezTo>
                  <a:cubicBezTo>
                    <a:pt x="425042" y="152963"/>
                    <a:pt x="422764" y="152637"/>
                    <a:pt x="420160" y="151010"/>
                  </a:cubicBezTo>
                  <a:cubicBezTo>
                    <a:pt x="417882" y="149708"/>
                    <a:pt x="414953" y="147756"/>
                    <a:pt x="411373" y="145152"/>
                  </a:cubicBezTo>
                  <a:cubicBezTo>
                    <a:pt x="408444" y="142874"/>
                    <a:pt x="404864" y="140921"/>
                    <a:pt x="401935" y="139294"/>
                  </a:cubicBezTo>
                  <a:cubicBezTo>
                    <a:pt x="397704" y="137016"/>
                    <a:pt x="394124" y="135063"/>
                    <a:pt x="392822" y="132785"/>
                  </a:cubicBezTo>
                  <a:lnTo>
                    <a:pt x="392822" y="132785"/>
                  </a:lnTo>
                  <a:cubicBezTo>
                    <a:pt x="391846" y="131158"/>
                    <a:pt x="390870" y="129856"/>
                    <a:pt x="389568" y="128879"/>
                  </a:cubicBezTo>
                  <a:cubicBezTo>
                    <a:pt x="388266" y="127578"/>
                    <a:pt x="385988" y="126601"/>
                    <a:pt x="382408" y="124974"/>
                  </a:cubicBezTo>
                  <a:cubicBezTo>
                    <a:pt x="378828" y="123347"/>
                    <a:pt x="369064" y="117489"/>
                    <a:pt x="359300" y="111305"/>
                  </a:cubicBezTo>
                  <a:cubicBezTo>
                    <a:pt x="348561" y="104470"/>
                    <a:pt x="337821" y="97310"/>
                    <a:pt x="335868" y="95032"/>
                  </a:cubicBezTo>
                  <a:cubicBezTo>
                    <a:pt x="332939" y="92103"/>
                    <a:pt x="332939" y="88849"/>
                    <a:pt x="332939" y="85594"/>
                  </a:cubicBezTo>
                  <a:cubicBezTo>
                    <a:pt x="332939" y="84292"/>
                    <a:pt x="332939" y="82991"/>
                    <a:pt x="332613" y="81689"/>
                  </a:cubicBezTo>
                  <a:cubicBezTo>
                    <a:pt x="332288" y="80061"/>
                    <a:pt x="330661" y="79085"/>
                    <a:pt x="329034" y="78434"/>
                  </a:cubicBezTo>
                  <a:cubicBezTo>
                    <a:pt x="328057" y="77783"/>
                    <a:pt x="326755" y="77458"/>
                    <a:pt x="325779" y="76482"/>
                  </a:cubicBezTo>
                  <a:cubicBezTo>
                    <a:pt x="324803" y="75505"/>
                    <a:pt x="323175" y="72901"/>
                    <a:pt x="321548" y="69647"/>
                  </a:cubicBezTo>
                  <a:cubicBezTo>
                    <a:pt x="318944" y="64440"/>
                    <a:pt x="315690" y="57605"/>
                    <a:pt x="315039" y="55652"/>
                  </a:cubicBezTo>
                  <a:cubicBezTo>
                    <a:pt x="314388" y="54351"/>
                    <a:pt x="313412" y="53374"/>
                    <a:pt x="312110" y="52398"/>
                  </a:cubicBezTo>
                  <a:cubicBezTo>
                    <a:pt x="310483" y="51422"/>
                    <a:pt x="308530" y="50445"/>
                    <a:pt x="307553" y="50445"/>
                  </a:cubicBezTo>
                  <a:cubicBezTo>
                    <a:pt x="306903" y="50445"/>
                    <a:pt x="305926" y="51422"/>
                    <a:pt x="304950" y="52723"/>
                  </a:cubicBezTo>
                  <a:lnTo>
                    <a:pt x="304950" y="52723"/>
                  </a:lnTo>
                  <a:cubicBezTo>
                    <a:pt x="303973" y="53700"/>
                    <a:pt x="303323" y="55001"/>
                    <a:pt x="302021" y="55978"/>
                  </a:cubicBezTo>
                  <a:cubicBezTo>
                    <a:pt x="299417" y="57931"/>
                    <a:pt x="296162" y="55652"/>
                    <a:pt x="293234" y="54025"/>
                  </a:cubicBezTo>
                  <a:cubicBezTo>
                    <a:pt x="292257" y="53374"/>
                    <a:pt x="291281" y="53049"/>
                    <a:pt x="290955" y="52723"/>
                  </a:cubicBezTo>
                  <a:cubicBezTo>
                    <a:pt x="289653" y="52398"/>
                    <a:pt x="286725" y="52398"/>
                    <a:pt x="284121" y="52723"/>
                  </a:cubicBezTo>
                  <a:cubicBezTo>
                    <a:pt x="282819" y="52723"/>
                    <a:pt x="281517" y="52723"/>
                    <a:pt x="280541" y="52723"/>
                  </a:cubicBezTo>
                  <a:cubicBezTo>
                    <a:pt x="278914" y="52723"/>
                    <a:pt x="276635" y="52073"/>
                    <a:pt x="274357" y="51422"/>
                  </a:cubicBezTo>
                  <a:cubicBezTo>
                    <a:pt x="271753" y="50445"/>
                    <a:pt x="269475" y="49469"/>
                    <a:pt x="268174" y="48492"/>
                  </a:cubicBezTo>
                  <a:cubicBezTo>
                    <a:pt x="266221" y="46865"/>
                    <a:pt x="266872" y="44262"/>
                    <a:pt x="267848" y="41983"/>
                  </a:cubicBezTo>
                  <a:cubicBezTo>
                    <a:pt x="268174" y="40682"/>
                    <a:pt x="268825" y="39380"/>
                    <a:pt x="268499" y="38729"/>
                  </a:cubicBezTo>
                  <a:lnTo>
                    <a:pt x="268499" y="38729"/>
                  </a:lnTo>
                  <a:cubicBezTo>
                    <a:pt x="266872" y="36125"/>
                    <a:pt x="269801" y="33847"/>
                    <a:pt x="272079" y="32220"/>
                  </a:cubicBezTo>
                  <a:lnTo>
                    <a:pt x="272079" y="32220"/>
                  </a:lnTo>
                  <a:cubicBezTo>
                    <a:pt x="272405" y="31894"/>
                    <a:pt x="272730" y="31569"/>
                    <a:pt x="273055" y="31569"/>
                  </a:cubicBezTo>
                  <a:cubicBezTo>
                    <a:pt x="272405" y="31243"/>
                    <a:pt x="271103" y="30592"/>
                    <a:pt x="269801" y="29942"/>
                  </a:cubicBezTo>
                  <a:cubicBezTo>
                    <a:pt x="267848" y="28965"/>
                    <a:pt x="265896" y="28314"/>
                    <a:pt x="264268" y="27013"/>
                  </a:cubicBezTo>
                  <a:cubicBezTo>
                    <a:pt x="262316" y="25711"/>
                    <a:pt x="262316" y="24083"/>
                    <a:pt x="263292" y="22782"/>
                  </a:cubicBezTo>
                  <a:cubicBezTo>
                    <a:pt x="263617" y="22131"/>
                    <a:pt x="264268" y="21480"/>
                    <a:pt x="264919" y="21154"/>
                  </a:cubicBezTo>
                  <a:cubicBezTo>
                    <a:pt x="265244" y="20829"/>
                    <a:pt x="265896" y="20178"/>
                    <a:pt x="266221" y="19853"/>
                  </a:cubicBezTo>
                  <a:cubicBezTo>
                    <a:pt x="266221" y="19853"/>
                    <a:pt x="266221" y="19527"/>
                    <a:pt x="266221" y="19527"/>
                  </a:cubicBezTo>
                  <a:lnTo>
                    <a:pt x="266221" y="19527"/>
                  </a:lnTo>
                  <a:cubicBezTo>
                    <a:pt x="264594" y="18551"/>
                    <a:pt x="261665" y="18551"/>
                    <a:pt x="258735" y="18551"/>
                  </a:cubicBezTo>
                  <a:cubicBezTo>
                    <a:pt x="256132" y="18551"/>
                    <a:pt x="253528" y="18551"/>
                    <a:pt x="251250" y="17900"/>
                  </a:cubicBezTo>
                  <a:cubicBezTo>
                    <a:pt x="246694" y="16598"/>
                    <a:pt x="246368" y="10740"/>
                    <a:pt x="246694" y="7811"/>
                  </a:cubicBezTo>
                  <a:cubicBezTo>
                    <a:pt x="244416" y="8136"/>
                    <a:pt x="240510" y="8462"/>
                    <a:pt x="238557" y="7811"/>
                  </a:cubicBezTo>
                  <a:cubicBezTo>
                    <a:pt x="236930" y="7160"/>
                    <a:pt x="235628" y="4882"/>
                    <a:pt x="234001" y="2929"/>
                  </a:cubicBezTo>
                  <a:cubicBezTo>
                    <a:pt x="233025" y="1302"/>
                    <a:pt x="232048" y="0"/>
                    <a:pt x="232048" y="0"/>
                  </a:cubicBezTo>
                  <a:cubicBezTo>
                    <a:pt x="231723" y="0"/>
                    <a:pt x="230746" y="976"/>
                    <a:pt x="229445" y="1953"/>
                  </a:cubicBezTo>
                  <a:cubicBezTo>
                    <a:pt x="227817" y="3580"/>
                    <a:pt x="226190" y="5207"/>
                    <a:pt x="225539" y="6183"/>
                  </a:cubicBezTo>
                  <a:cubicBezTo>
                    <a:pt x="225539" y="6509"/>
                    <a:pt x="225539" y="7811"/>
                    <a:pt x="225539" y="9438"/>
                  </a:cubicBezTo>
                  <a:cubicBezTo>
                    <a:pt x="225865" y="13344"/>
                    <a:pt x="226190" y="18551"/>
                    <a:pt x="222610" y="18876"/>
                  </a:cubicBezTo>
                  <a:cubicBezTo>
                    <a:pt x="220007" y="19202"/>
                    <a:pt x="217403" y="16924"/>
                    <a:pt x="215450" y="14971"/>
                  </a:cubicBezTo>
                  <a:cubicBezTo>
                    <a:pt x="214148" y="13994"/>
                    <a:pt x="213172" y="13018"/>
                    <a:pt x="212196" y="12367"/>
                  </a:cubicBezTo>
                  <a:lnTo>
                    <a:pt x="212196" y="12367"/>
                  </a:lnTo>
                  <a:cubicBezTo>
                    <a:pt x="212196" y="12367"/>
                    <a:pt x="211870" y="12693"/>
                    <a:pt x="211870" y="13018"/>
                  </a:cubicBezTo>
                  <a:cubicBezTo>
                    <a:pt x="211545" y="13669"/>
                    <a:pt x="211219" y="14971"/>
                    <a:pt x="210894" y="16273"/>
                  </a:cubicBezTo>
                  <a:lnTo>
                    <a:pt x="210894" y="16273"/>
                  </a:lnTo>
                  <a:cubicBezTo>
                    <a:pt x="210243" y="18225"/>
                    <a:pt x="209592" y="20178"/>
                    <a:pt x="208941" y="22131"/>
                  </a:cubicBezTo>
                  <a:cubicBezTo>
                    <a:pt x="206989" y="25385"/>
                    <a:pt x="201130" y="25711"/>
                    <a:pt x="196248" y="26036"/>
                  </a:cubicBezTo>
                  <a:cubicBezTo>
                    <a:pt x="193970" y="26036"/>
                    <a:pt x="192017" y="26362"/>
                    <a:pt x="191041" y="26687"/>
                  </a:cubicBezTo>
                  <a:lnTo>
                    <a:pt x="191041" y="26687"/>
                  </a:lnTo>
                  <a:cubicBezTo>
                    <a:pt x="190065" y="27013"/>
                    <a:pt x="189089" y="28314"/>
                    <a:pt x="188438" y="30267"/>
                  </a:cubicBezTo>
                  <a:cubicBezTo>
                    <a:pt x="187136" y="32871"/>
                    <a:pt x="186160" y="36451"/>
                    <a:pt x="185508" y="38729"/>
                  </a:cubicBezTo>
                  <a:cubicBezTo>
                    <a:pt x="185183" y="39705"/>
                    <a:pt x="186160" y="40682"/>
                    <a:pt x="187136" y="41658"/>
                  </a:cubicBezTo>
                  <a:cubicBezTo>
                    <a:pt x="188763" y="43285"/>
                    <a:pt x="190716" y="45238"/>
                    <a:pt x="189089" y="48492"/>
                  </a:cubicBezTo>
                  <a:cubicBezTo>
                    <a:pt x="188112" y="51096"/>
                    <a:pt x="180301" y="52398"/>
                    <a:pt x="171189" y="52723"/>
                  </a:cubicBezTo>
                  <a:cubicBezTo>
                    <a:pt x="158821" y="53374"/>
                    <a:pt x="143525" y="52723"/>
                    <a:pt x="138318" y="51747"/>
                  </a:cubicBezTo>
                  <a:cubicBezTo>
                    <a:pt x="131158" y="50445"/>
                    <a:pt x="130181" y="44262"/>
                    <a:pt x="129531" y="39705"/>
                  </a:cubicBezTo>
                  <a:cubicBezTo>
                    <a:pt x="129205" y="38078"/>
                    <a:pt x="128880" y="36776"/>
                    <a:pt x="128554" y="36125"/>
                  </a:cubicBezTo>
                  <a:cubicBezTo>
                    <a:pt x="127578" y="34498"/>
                    <a:pt x="125951" y="33522"/>
                    <a:pt x="123998" y="32545"/>
                  </a:cubicBezTo>
                  <a:cubicBezTo>
                    <a:pt x="122371" y="31569"/>
                    <a:pt x="120743" y="30918"/>
                    <a:pt x="119116" y="29291"/>
                  </a:cubicBezTo>
                  <a:cubicBezTo>
                    <a:pt x="117814" y="28314"/>
                    <a:pt x="116187" y="26687"/>
                    <a:pt x="114560" y="24734"/>
                  </a:cubicBezTo>
                  <a:cubicBezTo>
                    <a:pt x="111305" y="21154"/>
                    <a:pt x="107400" y="17249"/>
                    <a:pt x="105772" y="16924"/>
                  </a:cubicBezTo>
                  <a:cubicBezTo>
                    <a:pt x="104145" y="16924"/>
                    <a:pt x="96660" y="18225"/>
                    <a:pt x="89174" y="19853"/>
                  </a:cubicBezTo>
                  <a:cubicBezTo>
                    <a:pt x="82014" y="21154"/>
                    <a:pt x="75180" y="22782"/>
                    <a:pt x="72576" y="23758"/>
                  </a:cubicBezTo>
                  <a:cubicBezTo>
                    <a:pt x="69647" y="24734"/>
                    <a:pt x="63789" y="30267"/>
                    <a:pt x="58907" y="34498"/>
                  </a:cubicBezTo>
                  <a:cubicBezTo>
                    <a:pt x="55327" y="37752"/>
                    <a:pt x="52073" y="40356"/>
                    <a:pt x="50445" y="41333"/>
                  </a:cubicBezTo>
                  <a:cubicBezTo>
                    <a:pt x="46540" y="44587"/>
                    <a:pt x="7486" y="54025"/>
                    <a:pt x="0" y="55978"/>
                  </a:cubicBezTo>
                  <a:lnTo>
                    <a:pt x="0" y="5597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8" name="Freeform: Shape 2827">
              <a:extLst>
                <a:ext uri="{FF2B5EF4-FFF2-40B4-BE49-F238E27FC236}">
                  <a16:creationId xmlns:a16="http://schemas.microsoft.com/office/drawing/2014/main" id="{73EF6D76-66B9-45F1-B970-E7186E1F3BA7}"/>
                </a:ext>
              </a:extLst>
            </p:cNvPr>
            <p:cNvSpPr/>
            <p:nvPr/>
          </p:nvSpPr>
          <p:spPr>
            <a:xfrm>
              <a:off x="7069141" y="2713620"/>
              <a:ext cx="1137998" cy="529186"/>
            </a:xfrm>
            <a:custGeom>
              <a:avLst/>
              <a:gdLst>
                <a:gd name="connsiteX0" fmla="*/ 1137998 w 1137998"/>
                <a:gd name="connsiteY0" fmla="*/ 234652 h 529186"/>
                <a:gd name="connsiteX1" fmla="*/ 1137998 w 1137998"/>
                <a:gd name="connsiteY1" fmla="*/ 234652 h 529186"/>
                <a:gd name="connsiteX2" fmla="*/ 1126933 w 1137998"/>
                <a:gd name="connsiteY2" fmla="*/ 226515 h 529186"/>
                <a:gd name="connsiteX3" fmla="*/ 1121075 w 1137998"/>
                <a:gd name="connsiteY3" fmla="*/ 221959 h 529186"/>
                <a:gd name="connsiteX4" fmla="*/ 1120424 w 1137998"/>
                <a:gd name="connsiteY4" fmla="*/ 217077 h 529186"/>
                <a:gd name="connsiteX5" fmla="*/ 1120424 w 1137998"/>
                <a:gd name="connsiteY5" fmla="*/ 212196 h 529186"/>
                <a:gd name="connsiteX6" fmla="*/ 1120424 w 1137998"/>
                <a:gd name="connsiteY6" fmla="*/ 211870 h 529186"/>
                <a:gd name="connsiteX7" fmla="*/ 1113915 w 1137998"/>
                <a:gd name="connsiteY7" fmla="*/ 217077 h 529186"/>
                <a:gd name="connsiteX8" fmla="*/ 1107406 w 1137998"/>
                <a:gd name="connsiteY8" fmla="*/ 222610 h 529186"/>
                <a:gd name="connsiteX9" fmla="*/ 1089180 w 1137998"/>
                <a:gd name="connsiteY9" fmla="*/ 220006 h 529186"/>
                <a:gd name="connsiteX10" fmla="*/ 1083973 w 1137998"/>
                <a:gd name="connsiteY10" fmla="*/ 218705 h 529186"/>
                <a:gd name="connsiteX11" fmla="*/ 1075836 w 1137998"/>
                <a:gd name="connsiteY11" fmla="*/ 210243 h 529186"/>
                <a:gd name="connsiteX12" fmla="*/ 1074861 w 1137998"/>
                <a:gd name="connsiteY12" fmla="*/ 208616 h 529186"/>
                <a:gd name="connsiteX13" fmla="*/ 1074535 w 1137998"/>
                <a:gd name="connsiteY13" fmla="*/ 204059 h 529186"/>
                <a:gd name="connsiteX14" fmla="*/ 1074535 w 1137998"/>
                <a:gd name="connsiteY14" fmla="*/ 201781 h 529186"/>
                <a:gd name="connsiteX15" fmla="*/ 1069327 w 1137998"/>
                <a:gd name="connsiteY15" fmla="*/ 198526 h 529186"/>
                <a:gd name="connsiteX16" fmla="*/ 1062493 w 1137998"/>
                <a:gd name="connsiteY16" fmla="*/ 196248 h 529186"/>
                <a:gd name="connsiteX17" fmla="*/ 1058262 w 1137998"/>
                <a:gd name="connsiteY17" fmla="*/ 196574 h 529186"/>
                <a:gd name="connsiteX18" fmla="*/ 1052730 w 1137998"/>
                <a:gd name="connsiteY18" fmla="*/ 194621 h 529186"/>
                <a:gd name="connsiteX19" fmla="*/ 1049800 w 1137998"/>
                <a:gd name="connsiteY19" fmla="*/ 187136 h 529186"/>
                <a:gd name="connsiteX20" fmla="*/ 1048824 w 1137998"/>
                <a:gd name="connsiteY20" fmla="*/ 183230 h 529186"/>
                <a:gd name="connsiteX21" fmla="*/ 1045244 w 1137998"/>
                <a:gd name="connsiteY21" fmla="*/ 177697 h 529186"/>
                <a:gd name="connsiteX22" fmla="*/ 1041339 w 1137998"/>
                <a:gd name="connsiteY22" fmla="*/ 173467 h 529186"/>
                <a:gd name="connsiteX23" fmla="*/ 1034179 w 1137998"/>
                <a:gd name="connsiteY23" fmla="*/ 170863 h 529186"/>
                <a:gd name="connsiteX24" fmla="*/ 1023113 w 1137998"/>
                <a:gd name="connsiteY24" fmla="*/ 168910 h 529186"/>
                <a:gd name="connsiteX25" fmla="*/ 1017255 w 1137998"/>
                <a:gd name="connsiteY25" fmla="*/ 169887 h 529186"/>
                <a:gd name="connsiteX26" fmla="*/ 1012699 w 1137998"/>
                <a:gd name="connsiteY26" fmla="*/ 170863 h 529186"/>
                <a:gd name="connsiteX27" fmla="*/ 1009118 w 1137998"/>
                <a:gd name="connsiteY27" fmla="*/ 175094 h 529186"/>
                <a:gd name="connsiteX28" fmla="*/ 1006190 w 1137998"/>
                <a:gd name="connsiteY28" fmla="*/ 178999 h 529186"/>
                <a:gd name="connsiteX29" fmla="*/ 995775 w 1137998"/>
                <a:gd name="connsiteY29" fmla="*/ 177372 h 529186"/>
                <a:gd name="connsiteX30" fmla="*/ 988616 w 1137998"/>
                <a:gd name="connsiteY30" fmla="*/ 175094 h 529186"/>
                <a:gd name="connsiteX31" fmla="*/ 982757 w 1137998"/>
                <a:gd name="connsiteY31" fmla="*/ 175745 h 529186"/>
                <a:gd name="connsiteX32" fmla="*/ 974946 w 1137998"/>
                <a:gd name="connsiteY32" fmla="*/ 176396 h 529186"/>
                <a:gd name="connsiteX33" fmla="*/ 967135 w 1137998"/>
                <a:gd name="connsiteY33" fmla="*/ 171514 h 529186"/>
                <a:gd name="connsiteX34" fmla="*/ 965508 w 1137998"/>
                <a:gd name="connsiteY34" fmla="*/ 169561 h 529186"/>
                <a:gd name="connsiteX35" fmla="*/ 965182 w 1137998"/>
                <a:gd name="connsiteY35" fmla="*/ 161750 h 529186"/>
                <a:gd name="connsiteX36" fmla="*/ 965834 w 1137998"/>
                <a:gd name="connsiteY36" fmla="*/ 158821 h 529186"/>
                <a:gd name="connsiteX37" fmla="*/ 963555 w 1137998"/>
                <a:gd name="connsiteY37" fmla="*/ 157194 h 529186"/>
                <a:gd name="connsiteX38" fmla="*/ 957046 w 1137998"/>
                <a:gd name="connsiteY38" fmla="*/ 154590 h 529186"/>
                <a:gd name="connsiteX39" fmla="*/ 957046 w 1137998"/>
                <a:gd name="connsiteY39" fmla="*/ 153939 h 529186"/>
                <a:gd name="connsiteX40" fmla="*/ 957046 w 1137998"/>
                <a:gd name="connsiteY40" fmla="*/ 154590 h 529186"/>
                <a:gd name="connsiteX41" fmla="*/ 956721 w 1137998"/>
                <a:gd name="connsiteY41" fmla="*/ 157194 h 529186"/>
                <a:gd name="connsiteX42" fmla="*/ 952164 w 1137998"/>
                <a:gd name="connsiteY42" fmla="*/ 159147 h 529186"/>
                <a:gd name="connsiteX43" fmla="*/ 949235 w 1137998"/>
                <a:gd name="connsiteY43" fmla="*/ 159147 h 529186"/>
                <a:gd name="connsiteX44" fmla="*/ 948910 w 1137998"/>
                <a:gd name="connsiteY44" fmla="*/ 159147 h 529186"/>
                <a:gd name="connsiteX45" fmla="*/ 949886 w 1137998"/>
                <a:gd name="connsiteY45" fmla="*/ 161425 h 529186"/>
                <a:gd name="connsiteX46" fmla="*/ 949886 w 1137998"/>
                <a:gd name="connsiteY46" fmla="*/ 161425 h 529186"/>
                <a:gd name="connsiteX47" fmla="*/ 950863 w 1137998"/>
                <a:gd name="connsiteY47" fmla="*/ 164354 h 529186"/>
                <a:gd name="connsiteX48" fmla="*/ 946957 w 1137998"/>
                <a:gd name="connsiteY48" fmla="*/ 168259 h 529186"/>
                <a:gd name="connsiteX49" fmla="*/ 945330 w 1137998"/>
                <a:gd name="connsiteY49" fmla="*/ 169236 h 529186"/>
                <a:gd name="connsiteX50" fmla="*/ 944028 w 1137998"/>
                <a:gd name="connsiteY50" fmla="*/ 171514 h 529186"/>
                <a:gd name="connsiteX51" fmla="*/ 942401 w 1137998"/>
                <a:gd name="connsiteY51" fmla="*/ 174768 h 529186"/>
                <a:gd name="connsiteX52" fmla="*/ 942401 w 1137998"/>
                <a:gd name="connsiteY52" fmla="*/ 174768 h 529186"/>
                <a:gd name="connsiteX53" fmla="*/ 938495 w 1137998"/>
                <a:gd name="connsiteY53" fmla="*/ 176070 h 529186"/>
                <a:gd name="connsiteX54" fmla="*/ 938495 w 1137998"/>
                <a:gd name="connsiteY54" fmla="*/ 176070 h 529186"/>
                <a:gd name="connsiteX55" fmla="*/ 920595 w 1137998"/>
                <a:gd name="connsiteY55" fmla="*/ 149058 h 529186"/>
                <a:gd name="connsiteX56" fmla="*/ 908228 w 1137998"/>
                <a:gd name="connsiteY56" fmla="*/ 126601 h 529186"/>
                <a:gd name="connsiteX57" fmla="*/ 888376 w 1137998"/>
                <a:gd name="connsiteY57" fmla="*/ 98287 h 529186"/>
                <a:gd name="connsiteX58" fmla="*/ 877636 w 1137998"/>
                <a:gd name="connsiteY58" fmla="*/ 83316 h 529186"/>
                <a:gd name="connsiteX59" fmla="*/ 873405 w 1137998"/>
                <a:gd name="connsiteY59" fmla="*/ 78760 h 529186"/>
                <a:gd name="connsiteX60" fmla="*/ 864618 w 1137998"/>
                <a:gd name="connsiteY60" fmla="*/ 73227 h 529186"/>
                <a:gd name="connsiteX61" fmla="*/ 850623 w 1137998"/>
                <a:gd name="connsiteY61" fmla="*/ 64440 h 529186"/>
                <a:gd name="connsiteX62" fmla="*/ 837931 w 1137998"/>
                <a:gd name="connsiteY62" fmla="*/ 55653 h 529186"/>
                <a:gd name="connsiteX63" fmla="*/ 835977 w 1137998"/>
                <a:gd name="connsiteY63" fmla="*/ 51422 h 529186"/>
                <a:gd name="connsiteX64" fmla="*/ 836303 w 1137998"/>
                <a:gd name="connsiteY64" fmla="*/ 49794 h 529186"/>
                <a:gd name="connsiteX65" fmla="*/ 836303 w 1137998"/>
                <a:gd name="connsiteY65" fmla="*/ 49794 h 529186"/>
                <a:gd name="connsiteX66" fmla="*/ 836954 w 1137998"/>
                <a:gd name="connsiteY66" fmla="*/ 48493 h 529186"/>
                <a:gd name="connsiteX67" fmla="*/ 836954 w 1137998"/>
                <a:gd name="connsiteY67" fmla="*/ 48493 h 529186"/>
                <a:gd name="connsiteX68" fmla="*/ 839558 w 1137998"/>
                <a:gd name="connsiteY68" fmla="*/ 47191 h 529186"/>
                <a:gd name="connsiteX69" fmla="*/ 842162 w 1137998"/>
                <a:gd name="connsiteY69" fmla="*/ 45563 h 529186"/>
                <a:gd name="connsiteX70" fmla="*/ 844114 w 1137998"/>
                <a:gd name="connsiteY70" fmla="*/ 42960 h 529186"/>
                <a:gd name="connsiteX71" fmla="*/ 846392 w 1137998"/>
                <a:gd name="connsiteY71" fmla="*/ 38729 h 529186"/>
                <a:gd name="connsiteX72" fmla="*/ 848996 w 1137998"/>
                <a:gd name="connsiteY72" fmla="*/ 33522 h 529186"/>
                <a:gd name="connsiteX73" fmla="*/ 790740 w 1137998"/>
                <a:gd name="connsiteY73" fmla="*/ 59883 h 529186"/>
                <a:gd name="connsiteX74" fmla="*/ 780976 w 1137998"/>
                <a:gd name="connsiteY74" fmla="*/ 64440 h 529186"/>
                <a:gd name="connsiteX75" fmla="*/ 779023 w 1137998"/>
                <a:gd name="connsiteY75" fmla="*/ 69972 h 529186"/>
                <a:gd name="connsiteX76" fmla="*/ 778372 w 1137998"/>
                <a:gd name="connsiteY76" fmla="*/ 73552 h 529186"/>
                <a:gd name="connsiteX77" fmla="*/ 771863 w 1137998"/>
                <a:gd name="connsiteY77" fmla="*/ 74203 h 529186"/>
                <a:gd name="connsiteX78" fmla="*/ 764704 w 1137998"/>
                <a:gd name="connsiteY78" fmla="*/ 70949 h 529186"/>
                <a:gd name="connsiteX79" fmla="*/ 760798 w 1137998"/>
                <a:gd name="connsiteY79" fmla="*/ 69322 h 529186"/>
                <a:gd name="connsiteX80" fmla="*/ 756241 w 1137998"/>
                <a:gd name="connsiteY80" fmla="*/ 73227 h 529186"/>
                <a:gd name="connsiteX81" fmla="*/ 752987 w 1137998"/>
                <a:gd name="connsiteY81" fmla="*/ 76156 h 529186"/>
                <a:gd name="connsiteX82" fmla="*/ 752336 w 1137998"/>
                <a:gd name="connsiteY82" fmla="*/ 76482 h 529186"/>
                <a:gd name="connsiteX83" fmla="*/ 752336 w 1137998"/>
                <a:gd name="connsiteY83" fmla="*/ 76482 h 529186"/>
                <a:gd name="connsiteX84" fmla="*/ 749407 w 1137998"/>
                <a:gd name="connsiteY84" fmla="*/ 75505 h 529186"/>
                <a:gd name="connsiteX85" fmla="*/ 747780 w 1137998"/>
                <a:gd name="connsiteY85" fmla="*/ 72576 h 529186"/>
                <a:gd name="connsiteX86" fmla="*/ 747780 w 1137998"/>
                <a:gd name="connsiteY86" fmla="*/ 72576 h 529186"/>
                <a:gd name="connsiteX87" fmla="*/ 745827 w 1137998"/>
                <a:gd name="connsiteY87" fmla="*/ 66392 h 529186"/>
                <a:gd name="connsiteX88" fmla="*/ 751360 w 1137998"/>
                <a:gd name="connsiteY88" fmla="*/ 58256 h 529186"/>
                <a:gd name="connsiteX89" fmla="*/ 757869 w 1137998"/>
                <a:gd name="connsiteY89" fmla="*/ 50445 h 529186"/>
                <a:gd name="connsiteX90" fmla="*/ 751360 w 1137998"/>
                <a:gd name="connsiteY90" fmla="*/ 53700 h 529186"/>
                <a:gd name="connsiteX91" fmla="*/ 746478 w 1137998"/>
                <a:gd name="connsiteY91" fmla="*/ 56303 h 529186"/>
                <a:gd name="connsiteX92" fmla="*/ 737365 w 1137998"/>
                <a:gd name="connsiteY92" fmla="*/ 54025 h 529186"/>
                <a:gd name="connsiteX93" fmla="*/ 733135 w 1137998"/>
                <a:gd name="connsiteY93" fmla="*/ 52398 h 529186"/>
                <a:gd name="connsiteX94" fmla="*/ 733135 w 1137998"/>
                <a:gd name="connsiteY94" fmla="*/ 52398 h 529186"/>
                <a:gd name="connsiteX95" fmla="*/ 730531 w 1137998"/>
                <a:gd name="connsiteY95" fmla="*/ 53700 h 529186"/>
                <a:gd name="connsiteX96" fmla="*/ 722720 w 1137998"/>
                <a:gd name="connsiteY96" fmla="*/ 56954 h 529186"/>
                <a:gd name="connsiteX97" fmla="*/ 718814 w 1137998"/>
                <a:gd name="connsiteY97" fmla="*/ 55002 h 529186"/>
                <a:gd name="connsiteX98" fmla="*/ 719140 w 1137998"/>
                <a:gd name="connsiteY98" fmla="*/ 53049 h 529186"/>
                <a:gd name="connsiteX99" fmla="*/ 719140 w 1137998"/>
                <a:gd name="connsiteY99" fmla="*/ 53049 h 529186"/>
                <a:gd name="connsiteX100" fmla="*/ 719791 w 1137998"/>
                <a:gd name="connsiteY100" fmla="*/ 49469 h 529186"/>
                <a:gd name="connsiteX101" fmla="*/ 717838 w 1137998"/>
                <a:gd name="connsiteY101" fmla="*/ 43936 h 529186"/>
                <a:gd name="connsiteX102" fmla="*/ 713608 w 1137998"/>
                <a:gd name="connsiteY102" fmla="*/ 40356 h 529186"/>
                <a:gd name="connsiteX103" fmla="*/ 712631 w 1137998"/>
                <a:gd name="connsiteY103" fmla="*/ 41658 h 529186"/>
                <a:gd name="connsiteX104" fmla="*/ 711980 w 1137998"/>
                <a:gd name="connsiteY104" fmla="*/ 45889 h 529186"/>
                <a:gd name="connsiteX105" fmla="*/ 711980 w 1137998"/>
                <a:gd name="connsiteY105" fmla="*/ 46865 h 529186"/>
                <a:gd name="connsiteX106" fmla="*/ 691151 w 1137998"/>
                <a:gd name="connsiteY106" fmla="*/ 48818 h 529186"/>
                <a:gd name="connsiteX107" fmla="*/ 687896 w 1137998"/>
                <a:gd name="connsiteY107" fmla="*/ 48818 h 529186"/>
                <a:gd name="connsiteX108" fmla="*/ 683665 w 1137998"/>
                <a:gd name="connsiteY108" fmla="*/ 43936 h 529186"/>
                <a:gd name="connsiteX109" fmla="*/ 683665 w 1137998"/>
                <a:gd name="connsiteY109" fmla="*/ 42634 h 529186"/>
                <a:gd name="connsiteX110" fmla="*/ 686595 w 1137998"/>
                <a:gd name="connsiteY110" fmla="*/ 38729 h 529186"/>
                <a:gd name="connsiteX111" fmla="*/ 686595 w 1137998"/>
                <a:gd name="connsiteY111" fmla="*/ 38729 h 529186"/>
                <a:gd name="connsiteX112" fmla="*/ 687571 w 1137998"/>
                <a:gd name="connsiteY112" fmla="*/ 38404 h 529186"/>
                <a:gd name="connsiteX113" fmla="*/ 687246 w 1137998"/>
                <a:gd name="connsiteY113" fmla="*/ 34824 h 529186"/>
                <a:gd name="connsiteX114" fmla="*/ 686920 w 1137998"/>
                <a:gd name="connsiteY114" fmla="*/ 29291 h 529186"/>
                <a:gd name="connsiteX115" fmla="*/ 686920 w 1137998"/>
                <a:gd name="connsiteY115" fmla="*/ 29291 h 529186"/>
                <a:gd name="connsiteX116" fmla="*/ 685944 w 1137998"/>
                <a:gd name="connsiteY116" fmla="*/ 20829 h 529186"/>
                <a:gd name="connsiteX117" fmla="*/ 685292 w 1137998"/>
                <a:gd name="connsiteY117" fmla="*/ 19527 h 529186"/>
                <a:gd name="connsiteX118" fmla="*/ 675855 w 1137998"/>
                <a:gd name="connsiteY118" fmla="*/ 3255 h 529186"/>
                <a:gd name="connsiteX119" fmla="*/ 671949 w 1137998"/>
                <a:gd name="connsiteY119" fmla="*/ 2604 h 529186"/>
                <a:gd name="connsiteX120" fmla="*/ 671949 w 1137998"/>
                <a:gd name="connsiteY120" fmla="*/ 2604 h 529186"/>
                <a:gd name="connsiteX121" fmla="*/ 668695 w 1137998"/>
                <a:gd name="connsiteY121" fmla="*/ 3905 h 529186"/>
                <a:gd name="connsiteX122" fmla="*/ 666091 w 1137998"/>
                <a:gd name="connsiteY122" fmla="*/ 6184 h 529186"/>
                <a:gd name="connsiteX123" fmla="*/ 662511 w 1137998"/>
                <a:gd name="connsiteY123" fmla="*/ 9438 h 529186"/>
                <a:gd name="connsiteX124" fmla="*/ 651446 w 1137998"/>
                <a:gd name="connsiteY124" fmla="*/ 4882 h 529186"/>
                <a:gd name="connsiteX125" fmla="*/ 647540 w 1137998"/>
                <a:gd name="connsiteY125" fmla="*/ 2278 h 529186"/>
                <a:gd name="connsiteX126" fmla="*/ 640380 w 1137998"/>
                <a:gd name="connsiteY126" fmla="*/ 1627 h 529186"/>
                <a:gd name="connsiteX127" fmla="*/ 620528 w 1137998"/>
                <a:gd name="connsiteY127" fmla="*/ 0 h 529186"/>
                <a:gd name="connsiteX128" fmla="*/ 620528 w 1137998"/>
                <a:gd name="connsiteY128" fmla="*/ 0 h 529186"/>
                <a:gd name="connsiteX129" fmla="*/ 619551 w 1137998"/>
                <a:gd name="connsiteY129" fmla="*/ 3580 h 529186"/>
                <a:gd name="connsiteX130" fmla="*/ 618575 w 1137998"/>
                <a:gd name="connsiteY130" fmla="*/ 6509 h 529186"/>
                <a:gd name="connsiteX131" fmla="*/ 605882 w 1137998"/>
                <a:gd name="connsiteY131" fmla="*/ 15296 h 529186"/>
                <a:gd name="connsiteX132" fmla="*/ 603930 w 1137998"/>
                <a:gd name="connsiteY132" fmla="*/ 16273 h 529186"/>
                <a:gd name="connsiteX133" fmla="*/ 591562 w 1137998"/>
                <a:gd name="connsiteY133" fmla="*/ 18225 h 529186"/>
                <a:gd name="connsiteX134" fmla="*/ 578219 w 1137998"/>
                <a:gd name="connsiteY134" fmla="*/ 20178 h 529186"/>
                <a:gd name="connsiteX135" fmla="*/ 574639 w 1137998"/>
                <a:gd name="connsiteY135" fmla="*/ 21480 h 529186"/>
                <a:gd name="connsiteX136" fmla="*/ 549904 w 1137998"/>
                <a:gd name="connsiteY136" fmla="*/ 29942 h 529186"/>
                <a:gd name="connsiteX137" fmla="*/ 539490 w 1137998"/>
                <a:gd name="connsiteY137" fmla="*/ 29291 h 529186"/>
                <a:gd name="connsiteX138" fmla="*/ 529726 w 1137998"/>
                <a:gd name="connsiteY138" fmla="*/ 28640 h 529186"/>
                <a:gd name="connsiteX139" fmla="*/ 525170 w 1137998"/>
                <a:gd name="connsiteY139" fmla="*/ 31244 h 529186"/>
                <a:gd name="connsiteX140" fmla="*/ 523542 w 1137998"/>
                <a:gd name="connsiteY140" fmla="*/ 32871 h 529186"/>
                <a:gd name="connsiteX141" fmla="*/ 523542 w 1137998"/>
                <a:gd name="connsiteY141" fmla="*/ 35800 h 529186"/>
                <a:gd name="connsiteX142" fmla="*/ 523217 w 1137998"/>
                <a:gd name="connsiteY142" fmla="*/ 41007 h 529186"/>
                <a:gd name="connsiteX143" fmla="*/ 510524 w 1137998"/>
                <a:gd name="connsiteY143" fmla="*/ 41658 h 529186"/>
                <a:gd name="connsiteX144" fmla="*/ 498157 w 1137998"/>
                <a:gd name="connsiteY144" fmla="*/ 40682 h 529186"/>
                <a:gd name="connsiteX145" fmla="*/ 487092 w 1137998"/>
                <a:gd name="connsiteY145" fmla="*/ 42634 h 529186"/>
                <a:gd name="connsiteX146" fmla="*/ 478955 w 1137998"/>
                <a:gd name="connsiteY146" fmla="*/ 44587 h 529186"/>
                <a:gd name="connsiteX147" fmla="*/ 458777 w 1137998"/>
                <a:gd name="connsiteY147" fmla="*/ 49469 h 529186"/>
                <a:gd name="connsiteX148" fmla="*/ 451617 w 1137998"/>
                <a:gd name="connsiteY148" fmla="*/ 51096 h 529186"/>
                <a:gd name="connsiteX149" fmla="*/ 451617 w 1137998"/>
                <a:gd name="connsiteY149" fmla="*/ 51096 h 529186"/>
                <a:gd name="connsiteX150" fmla="*/ 449339 w 1137998"/>
                <a:gd name="connsiteY150" fmla="*/ 54351 h 529186"/>
                <a:gd name="connsiteX151" fmla="*/ 446085 w 1137998"/>
                <a:gd name="connsiteY151" fmla="*/ 58582 h 529186"/>
                <a:gd name="connsiteX152" fmla="*/ 440226 w 1137998"/>
                <a:gd name="connsiteY152" fmla="*/ 54025 h 529186"/>
                <a:gd name="connsiteX153" fmla="*/ 438924 w 1137998"/>
                <a:gd name="connsiteY153" fmla="*/ 52398 h 529186"/>
                <a:gd name="connsiteX154" fmla="*/ 434368 w 1137998"/>
                <a:gd name="connsiteY154" fmla="*/ 52723 h 529186"/>
                <a:gd name="connsiteX155" fmla="*/ 422652 w 1137998"/>
                <a:gd name="connsiteY155" fmla="*/ 54676 h 529186"/>
                <a:gd name="connsiteX156" fmla="*/ 417119 w 1137998"/>
                <a:gd name="connsiteY156" fmla="*/ 52398 h 529186"/>
                <a:gd name="connsiteX157" fmla="*/ 415167 w 1137998"/>
                <a:gd name="connsiteY157" fmla="*/ 51096 h 529186"/>
                <a:gd name="connsiteX158" fmla="*/ 408658 w 1137998"/>
                <a:gd name="connsiteY158" fmla="*/ 53700 h 529186"/>
                <a:gd name="connsiteX159" fmla="*/ 405403 w 1137998"/>
                <a:gd name="connsiteY159" fmla="*/ 55653 h 529186"/>
                <a:gd name="connsiteX160" fmla="*/ 406705 w 1137998"/>
                <a:gd name="connsiteY160" fmla="*/ 58907 h 529186"/>
                <a:gd name="connsiteX161" fmla="*/ 406705 w 1137998"/>
                <a:gd name="connsiteY161" fmla="*/ 58907 h 529186"/>
                <a:gd name="connsiteX162" fmla="*/ 407030 w 1137998"/>
                <a:gd name="connsiteY162" fmla="*/ 59558 h 529186"/>
                <a:gd name="connsiteX163" fmla="*/ 407030 w 1137998"/>
                <a:gd name="connsiteY163" fmla="*/ 59558 h 529186"/>
                <a:gd name="connsiteX164" fmla="*/ 405078 w 1137998"/>
                <a:gd name="connsiteY164" fmla="*/ 63463 h 529186"/>
                <a:gd name="connsiteX165" fmla="*/ 405078 w 1137998"/>
                <a:gd name="connsiteY165" fmla="*/ 63463 h 529186"/>
                <a:gd name="connsiteX166" fmla="*/ 403450 w 1137998"/>
                <a:gd name="connsiteY166" fmla="*/ 64440 h 529186"/>
                <a:gd name="connsiteX167" fmla="*/ 402799 w 1137998"/>
                <a:gd name="connsiteY167" fmla="*/ 64765 h 529186"/>
                <a:gd name="connsiteX168" fmla="*/ 414190 w 1137998"/>
                <a:gd name="connsiteY168" fmla="*/ 65742 h 529186"/>
                <a:gd name="connsiteX169" fmla="*/ 419072 w 1137998"/>
                <a:gd name="connsiteY169" fmla="*/ 66067 h 529186"/>
                <a:gd name="connsiteX170" fmla="*/ 419072 w 1137998"/>
                <a:gd name="connsiteY170" fmla="*/ 66067 h 529186"/>
                <a:gd name="connsiteX171" fmla="*/ 419723 w 1137998"/>
                <a:gd name="connsiteY171" fmla="*/ 66392 h 529186"/>
                <a:gd name="connsiteX172" fmla="*/ 420048 w 1137998"/>
                <a:gd name="connsiteY172" fmla="*/ 68345 h 529186"/>
                <a:gd name="connsiteX173" fmla="*/ 419723 w 1137998"/>
                <a:gd name="connsiteY173" fmla="*/ 69972 h 529186"/>
                <a:gd name="connsiteX174" fmla="*/ 416469 w 1137998"/>
                <a:gd name="connsiteY174" fmla="*/ 74854 h 529186"/>
                <a:gd name="connsiteX175" fmla="*/ 416469 w 1137998"/>
                <a:gd name="connsiteY175" fmla="*/ 74854 h 529186"/>
                <a:gd name="connsiteX176" fmla="*/ 410610 w 1137998"/>
                <a:gd name="connsiteY176" fmla="*/ 75831 h 529186"/>
                <a:gd name="connsiteX177" fmla="*/ 410285 w 1137998"/>
                <a:gd name="connsiteY177" fmla="*/ 75505 h 529186"/>
                <a:gd name="connsiteX178" fmla="*/ 410936 w 1137998"/>
                <a:gd name="connsiteY178" fmla="*/ 76807 h 529186"/>
                <a:gd name="connsiteX179" fmla="*/ 411912 w 1137998"/>
                <a:gd name="connsiteY179" fmla="*/ 79736 h 529186"/>
                <a:gd name="connsiteX180" fmla="*/ 411912 w 1137998"/>
                <a:gd name="connsiteY180" fmla="*/ 79736 h 529186"/>
                <a:gd name="connsiteX181" fmla="*/ 411912 w 1137998"/>
                <a:gd name="connsiteY181" fmla="*/ 79736 h 529186"/>
                <a:gd name="connsiteX182" fmla="*/ 424930 w 1137998"/>
                <a:gd name="connsiteY182" fmla="*/ 82014 h 529186"/>
                <a:gd name="connsiteX183" fmla="*/ 437623 w 1137998"/>
                <a:gd name="connsiteY183" fmla="*/ 85269 h 529186"/>
                <a:gd name="connsiteX184" fmla="*/ 435345 w 1137998"/>
                <a:gd name="connsiteY184" fmla="*/ 90151 h 529186"/>
                <a:gd name="connsiteX185" fmla="*/ 431439 w 1137998"/>
                <a:gd name="connsiteY185" fmla="*/ 95358 h 529186"/>
                <a:gd name="connsiteX186" fmla="*/ 420374 w 1137998"/>
                <a:gd name="connsiteY186" fmla="*/ 92103 h 529186"/>
                <a:gd name="connsiteX187" fmla="*/ 416469 w 1137998"/>
                <a:gd name="connsiteY187" fmla="*/ 90151 h 529186"/>
                <a:gd name="connsiteX188" fmla="*/ 412563 w 1137998"/>
                <a:gd name="connsiteY188" fmla="*/ 90476 h 529186"/>
                <a:gd name="connsiteX189" fmla="*/ 405078 w 1137998"/>
                <a:gd name="connsiteY189" fmla="*/ 92754 h 529186"/>
                <a:gd name="connsiteX190" fmla="*/ 396941 w 1137998"/>
                <a:gd name="connsiteY190" fmla="*/ 100891 h 529186"/>
                <a:gd name="connsiteX191" fmla="*/ 396941 w 1137998"/>
                <a:gd name="connsiteY191" fmla="*/ 100891 h 529186"/>
                <a:gd name="connsiteX192" fmla="*/ 395965 w 1137998"/>
                <a:gd name="connsiteY192" fmla="*/ 102192 h 529186"/>
                <a:gd name="connsiteX193" fmla="*/ 400847 w 1137998"/>
                <a:gd name="connsiteY193" fmla="*/ 108701 h 529186"/>
                <a:gd name="connsiteX194" fmla="*/ 405728 w 1137998"/>
                <a:gd name="connsiteY194" fmla="*/ 114885 h 529186"/>
                <a:gd name="connsiteX195" fmla="*/ 399545 w 1137998"/>
                <a:gd name="connsiteY195" fmla="*/ 122045 h 529186"/>
                <a:gd name="connsiteX196" fmla="*/ 396616 w 1137998"/>
                <a:gd name="connsiteY196" fmla="*/ 123672 h 529186"/>
                <a:gd name="connsiteX197" fmla="*/ 385876 w 1137998"/>
                <a:gd name="connsiteY197" fmla="*/ 126601 h 529186"/>
                <a:gd name="connsiteX198" fmla="*/ 377088 w 1137998"/>
                <a:gd name="connsiteY198" fmla="*/ 128554 h 529186"/>
                <a:gd name="connsiteX199" fmla="*/ 376438 w 1137998"/>
                <a:gd name="connsiteY199" fmla="*/ 128880 h 529186"/>
                <a:gd name="connsiteX200" fmla="*/ 380343 w 1137998"/>
                <a:gd name="connsiteY200" fmla="*/ 132460 h 529186"/>
                <a:gd name="connsiteX201" fmla="*/ 382947 w 1137998"/>
                <a:gd name="connsiteY201" fmla="*/ 134738 h 529186"/>
                <a:gd name="connsiteX202" fmla="*/ 395314 w 1137998"/>
                <a:gd name="connsiteY202" fmla="*/ 140596 h 529186"/>
                <a:gd name="connsiteX203" fmla="*/ 423628 w 1137998"/>
                <a:gd name="connsiteY203" fmla="*/ 156218 h 529186"/>
                <a:gd name="connsiteX204" fmla="*/ 421350 w 1137998"/>
                <a:gd name="connsiteY204" fmla="*/ 165005 h 529186"/>
                <a:gd name="connsiteX205" fmla="*/ 418096 w 1137998"/>
                <a:gd name="connsiteY205" fmla="*/ 172490 h 529186"/>
                <a:gd name="connsiteX206" fmla="*/ 411261 w 1137998"/>
                <a:gd name="connsiteY206" fmla="*/ 175419 h 529186"/>
                <a:gd name="connsiteX207" fmla="*/ 403450 w 1137998"/>
                <a:gd name="connsiteY207" fmla="*/ 177697 h 529186"/>
                <a:gd name="connsiteX208" fmla="*/ 389456 w 1137998"/>
                <a:gd name="connsiteY208" fmla="*/ 178348 h 529186"/>
                <a:gd name="connsiteX209" fmla="*/ 387178 w 1137998"/>
                <a:gd name="connsiteY209" fmla="*/ 178023 h 529186"/>
                <a:gd name="connsiteX210" fmla="*/ 380018 w 1137998"/>
                <a:gd name="connsiteY210" fmla="*/ 175094 h 529186"/>
                <a:gd name="connsiteX211" fmla="*/ 376112 w 1137998"/>
                <a:gd name="connsiteY211" fmla="*/ 173467 h 529186"/>
                <a:gd name="connsiteX212" fmla="*/ 375787 w 1137998"/>
                <a:gd name="connsiteY212" fmla="*/ 179325 h 529186"/>
                <a:gd name="connsiteX213" fmla="*/ 375461 w 1137998"/>
                <a:gd name="connsiteY213" fmla="*/ 181928 h 529186"/>
                <a:gd name="connsiteX214" fmla="*/ 369929 w 1137998"/>
                <a:gd name="connsiteY214" fmla="*/ 184858 h 529186"/>
                <a:gd name="connsiteX215" fmla="*/ 362769 w 1137998"/>
                <a:gd name="connsiteY215" fmla="*/ 186159 h 529186"/>
                <a:gd name="connsiteX216" fmla="*/ 359188 w 1137998"/>
                <a:gd name="connsiteY216" fmla="*/ 182579 h 529186"/>
                <a:gd name="connsiteX217" fmla="*/ 357561 w 1137998"/>
                <a:gd name="connsiteY217" fmla="*/ 179976 h 529186"/>
                <a:gd name="connsiteX218" fmla="*/ 351052 w 1137998"/>
                <a:gd name="connsiteY218" fmla="*/ 178348 h 529186"/>
                <a:gd name="connsiteX219" fmla="*/ 338034 w 1137998"/>
                <a:gd name="connsiteY219" fmla="*/ 174443 h 529186"/>
                <a:gd name="connsiteX220" fmla="*/ 334779 w 1137998"/>
                <a:gd name="connsiteY220" fmla="*/ 166632 h 529186"/>
                <a:gd name="connsiteX221" fmla="*/ 335105 w 1137998"/>
                <a:gd name="connsiteY221" fmla="*/ 166632 h 529186"/>
                <a:gd name="connsiteX222" fmla="*/ 335105 w 1137998"/>
                <a:gd name="connsiteY222" fmla="*/ 166632 h 529186"/>
                <a:gd name="connsiteX223" fmla="*/ 331851 w 1137998"/>
                <a:gd name="connsiteY223" fmla="*/ 165005 h 529186"/>
                <a:gd name="connsiteX224" fmla="*/ 325992 w 1137998"/>
                <a:gd name="connsiteY224" fmla="*/ 162727 h 529186"/>
                <a:gd name="connsiteX225" fmla="*/ 325667 w 1137998"/>
                <a:gd name="connsiteY225" fmla="*/ 162727 h 529186"/>
                <a:gd name="connsiteX226" fmla="*/ 315252 w 1137998"/>
                <a:gd name="connsiteY226" fmla="*/ 163703 h 529186"/>
                <a:gd name="connsiteX227" fmla="*/ 313951 w 1137998"/>
                <a:gd name="connsiteY227" fmla="*/ 165981 h 529186"/>
                <a:gd name="connsiteX228" fmla="*/ 313951 w 1137998"/>
                <a:gd name="connsiteY228" fmla="*/ 168259 h 529186"/>
                <a:gd name="connsiteX229" fmla="*/ 310045 w 1137998"/>
                <a:gd name="connsiteY229" fmla="*/ 170863 h 529186"/>
                <a:gd name="connsiteX230" fmla="*/ 310045 w 1137998"/>
                <a:gd name="connsiteY230" fmla="*/ 170863 h 529186"/>
                <a:gd name="connsiteX231" fmla="*/ 307767 w 1137998"/>
                <a:gd name="connsiteY231" fmla="*/ 171188 h 529186"/>
                <a:gd name="connsiteX232" fmla="*/ 298329 w 1137998"/>
                <a:gd name="connsiteY232" fmla="*/ 165005 h 529186"/>
                <a:gd name="connsiteX233" fmla="*/ 298329 w 1137998"/>
                <a:gd name="connsiteY233" fmla="*/ 165005 h 529186"/>
                <a:gd name="connsiteX234" fmla="*/ 296376 w 1137998"/>
                <a:gd name="connsiteY234" fmla="*/ 163052 h 529186"/>
                <a:gd name="connsiteX235" fmla="*/ 287263 w 1137998"/>
                <a:gd name="connsiteY235" fmla="*/ 163378 h 529186"/>
                <a:gd name="connsiteX236" fmla="*/ 277500 w 1137998"/>
                <a:gd name="connsiteY236" fmla="*/ 165330 h 529186"/>
                <a:gd name="connsiteX237" fmla="*/ 277500 w 1137998"/>
                <a:gd name="connsiteY237" fmla="*/ 165330 h 529186"/>
                <a:gd name="connsiteX238" fmla="*/ 276198 w 1137998"/>
                <a:gd name="connsiteY238" fmla="*/ 165981 h 529186"/>
                <a:gd name="connsiteX239" fmla="*/ 274245 w 1137998"/>
                <a:gd name="connsiteY239" fmla="*/ 169561 h 529186"/>
                <a:gd name="connsiteX240" fmla="*/ 269038 w 1137998"/>
                <a:gd name="connsiteY240" fmla="*/ 171514 h 529186"/>
                <a:gd name="connsiteX241" fmla="*/ 267411 w 1137998"/>
                <a:gd name="connsiteY241" fmla="*/ 171839 h 529186"/>
                <a:gd name="connsiteX242" fmla="*/ 267085 w 1137998"/>
                <a:gd name="connsiteY242" fmla="*/ 173467 h 529186"/>
                <a:gd name="connsiteX243" fmla="*/ 267411 w 1137998"/>
                <a:gd name="connsiteY243" fmla="*/ 175419 h 529186"/>
                <a:gd name="connsiteX244" fmla="*/ 261227 w 1137998"/>
                <a:gd name="connsiteY244" fmla="*/ 180952 h 529186"/>
                <a:gd name="connsiteX245" fmla="*/ 253416 w 1137998"/>
                <a:gd name="connsiteY245" fmla="*/ 183556 h 529186"/>
                <a:gd name="connsiteX246" fmla="*/ 241049 w 1137998"/>
                <a:gd name="connsiteY246" fmla="*/ 177372 h 529186"/>
                <a:gd name="connsiteX247" fmla="*/ 231611 w 1137998"/>
                <a:gd name="connsiteY247" fmla="*/ 172165 h 529186"/>
                <a:gd name="connsiteX248" fmla="*/ 228356 w 1137998"/>
                <a:gd name="connsiteY248" fmla="*/ 177372 h 529186"/>
                <a:gd name="connsiteX249" fmla="*/ 220871 w 1137998"/>
                <a:gd name="connsiteY249" fmla="*/ 186159 h 529186"/>
                <a:gd name="connsiteX250" fmla="*/ 216315 w 1137998"/>
                <a:gd name="connsiteY250" fmla="*/ 175094 h 529186"/>
                <a:gd name="connsiteX251" fmla="*/ 215338 w 1137998"/>
                <a:gd name="connsiteY251" fmla="*/ 168910 h 529186"/>
                <a:gd name="connsiteX252" fmla="*/ 202646 w 1137998"/>
                <a:gd name="connsiteY252" fmla="*/ 157845 h 529186"/>
                <a:gd name="connsiteX253" fmla="*/ 190929 w 1137998"/>
                <a:gd name="connsiteY253" fmla="*/ 149708 h 529186"/>
                <a:gd name="connsiteX254" fmla="*/ 178888 w 1137998"/>
                <a:gd name="connsiteY254" fmla="*/ 150685 h 529186"/>
                <a:gd name="connsiteX255" fmla="*/ 170100 w 1137998"/>
                <a:gd name="connsiteY255" fmla="*/ 151336 h 529186"/>
                <a:gd name="connsiteX256" fmla="*/ 163591 w 1137998"/>
                <a:gd name="connsiteY256" fmla="*/ 144176 h 529186"/>
                <a:gd name="connsiteX257" fmla="*/ 160988 w 1137998"/>
                <a:gd name="connsiteY257" fmla="*/ 139945 h 529186"/>
                <a:gd name="connsiteX258" fmla="*/ 160988 w 1137998"/>
                <a:gd name="connsiteY258" fmla="*/ 139945 h 529186"/>
                <a:gd name="connsiteX259" fmla="*/ 157407 w 1137998"/>
                <a:gd name="connsiteY259" fmla="*/ 140270 h 529186"/>
                <a:gd name="connsiteX260" fmla="*/ 151224 w 1137998"/>
                <a:gd name="connsiteY260" fmla="*/ 142874 h 529186"/>
                <a:gd name="connsiteX261" fmla="*/ 148620 w 1137998"/>
                <a:gd name="connsiteY261" fmla="*/ 146454 h 529186"/>
                <a:gd name="connsiteX262" fmla="*/ 147644 w 1137998"/>
                <a:gd name="connsiteY262" fmla="*/ 149058 h 529186"/>
                <a:gd name="connsiteX263" fmla="*/ 142762 w 1137998"/>
                <a:gd name="connsiteY263" fmla="*/ 151987 h 529186"/>
                <a:gd name="connsiteX264" fmla="*/ 137880 w 1137998"/>
                <a:gd name="connsiteY264" fmla="*/ 151336 h 529186"/>
                <a:gd name="connsiteX265" fmla="*/ 135277 w 1137998"/>
                <a:gd name="connsiteY265" fmla="*/ 147430 h 529186"/>
                <a:gd name="connsiteX266" fmla="*/ 133975 w 1137998"/>
                <a:gd name="connsiteY266" fmla="*/ 144501 h 529186"/>
                <a:gd name="connsiteX267" fmla="*/ 133975 w 1137998"/>
                <a:gd name="connsiteY267" fmla="*/ 144501 h 529186"/>
                <a:gd name="connsiteX268" fmla="*/ 132998 w 1137998"/>
                <a:gd name="connsiteY268" fmla="*/ 143850 h 529186"/>
                <a:gd name="connsiteX269" fmla="*/ 132998 w 1137998"/>
                <a:gd name="connsiteY269" fmla="*/ 143850 h 529186"/>
                <a:gd name="connsiteX270" fmla="*/ 122584 w 1137998"/>
                <a:gd name="connsiteY270" fmla="*/ 138969 h 529186"/>
                <a:gd name="connsiteX271" fmla="*/ 121282 w 1137998"/>
                <a:gd name="connsiteY271" fmla="*/ 138318 h 529186"/>
                <a:gd name="connsiteX272" fmla="*/ 120631 w 1137998"/>
                <a:gd name="connsiteY272" fmla="*/ 140270 h 529186"/>
                <a:gd name="connsiteX273" fmla="*/ 118679 w 1137998"/>
                <a:gd name="connsiteY273" fmla="*/ 145152 h 529186"/>
                <a:gd name="connsiteX274" fmla="*/ 111519 w 1137998"/>
                <a:gd name="connsiteY274" fmla="*/ 146454 h 529186"/>
                <a:gd name="connsiteX275" fmla="*/ 108589 w 1137998"/>
                <a:gd name="connsiteY275" fmla="*/ 146128 h 529186"/>
                <a:gd name="connsiteX276" fmla="*/ 108589 w 1137998"/>
                <a:gd name="connsiteY276" fmla="*/ 146128 h 529186"/>
                <a:gd name="connsiteX277" fmla="*/ 106962 w 1137998"/>
                <a:gd name="connsiteY277" fmla="*/ 149708 h 529186"/>
                <a:gd name="connsiteX278" fmla="*/ 104033 w 1137998"/>
                <a:gd name="connsiteY278" fmla="*/ 154916 h 529186"/>
                <a:gd name="connsiteX279" fmla="*/ 93944 w 1137998"/>
                <a:gd name="connsiteY279" fmla="*/ 159472 h 529186"/>
                <a:gd name="connsiteX280" fmla="*/ 81252 w 1137998"/>
                <a:gd name="connsiteY280" fmla="*/ 165330 h 529186"/>
                <a:gd name="connsiteX281" fmla="*/ 80601 w 1137998"/>
                <a:gd name="connsiteY281" fmla="*/ 166632 h 529186"/>
                <a:gd name="connsiteX282" fmla="*/ 79624 w 1137998"/>
                <a:gd name="connsiteY282" fmla="*/ 171514 h 529186"/>
                <a:gd name="connsiteX283" fmla="*/ 79624 w 1137998"/>
                <a:gd name="connsiteY283" fmla="*/ 171514 h 529186"/>
                <a:gd name="connsiteX284" fmla="*/ 74743 w 1137998"/>
                <a:gd name="connsiteY284" fmla="*/ 176721 h 529186"/>
                <a:gd name="connsiteX285" fmla="*/ 65630 w 1137998"/>
                <a:gd name="connsiteY285" fmla="*/ 180952 h 529186"/>
                <a:gd name="connsiteX286" fmla="*/ 65630 w 1137998"/>
                <a:gd name="connsiteY286" fmla="*/ 180952 h 529186"/>
                <a:gd name="connsiteX287" fmla="*/ 57819 w 1137998"/>
                <a:gd name="connsiteY287" fmla="*/ 178999 h 529186"/>
                <a:gd name="connsiteX288" fmla="*/ 55541 w 1137998"/>
                <a:gd name="connsiteY288" fmla="*/ 177697 h 529186"/>
                <a:gd name="connsiteX289" fmla="*/ 56843 w 1137998"/>
                <a:gd name="connsiteY289" fmla="*/ 181928 h 529186"/>
                <a:gd name="connsiteX290" fmla="*/ 60097 w 1137998"/>
                <a:gd name="connsiteY290" fmla="*/ 195272 h 529186"/>
                <a:gd name="connsiteX291" fmla="*/ 64328 w 1137998"/>
                <a:gd name="connsiteY291" fmla="*/ 198526 h 529186"/>
                <a:gd name="connsiteX292" fmla="*/ 67582 w 1137998"/>
                <a:gd name="connsiteY292" fmla="*/ 201130 h 529186"/>
                <a:gd name="connsiteX293" fmla="*/ 67582 w 1137998"/>
                <a:gd name="connsiteY293" fmla="*/ 201130 h 529186"/>
                <a:gd name="connsiteX294" fmla="*/ 67582 w 1137998"/>
                <a:gd name="connsiteY294" fmla="*/ 201130 h 529186"/>
                <a:gd name="connsiteX295" fmla="*/ 67582 w 1137998"/>
                <a:gd name="connsiteY295" fmla="*/ 201130 h 529186"/>
                <a:gd name="connsiteX296" fmla="*/ 62050 w 1137998"/>
                <a:gd name="connsiteY296" fmla="*/ 206663 h 529186"/>
                <a:gd name="connsiteX297" fmla="*/ 62050 w 1137998"/>
                <a:gd name="connsiteY297" fmla="*/ 206663 h 529186"/>
                <a:gd name="connsiteX298" fmla="*/ 52937 w 1137998"/>
                <a:gd name="connsiteY298" fmla="*/ 210894 h 529186"/>
                <a:gd name="connsiteX299" fmla="*/ 52286 w 1137998"/>
                <a:gd name="connsiteY299" fmla="*/ 211219 h 529186"/>
                <a:gd name="connsiteX300" fmla="*/ 35037 w 1137998"/>
                <a:gd name="connsiteY300" fmla="*/ 193970 h 529186"/>
                <a:gd name="connsiteX301" fmla="*/ 31783 w 1137998"/>
                <a:gd name="connsiteY301" fmla="*/ 189739 h 529186"/>
                <a:gd name="connsiteX302" fmla="*/ 31783 w 1137998"/>
                <a:gd name="connsiteY302" fmla="*/ 189739 h 529186"/>
                <a:gd name="connsiteX303" fmla="*/ 28203 w 1137998"/>
                <a:gd name="connsiteY303" fmla="*/ 189414 h 529186"/>
                <a:gd name="connsiteX304" fmla="*/ 25925 w 1137998"/>
                <a:gd name="connsiteY304" fmla="*/ 189739 h 529186"/>
                <a:gd name="connsiteX305" fmla="*/ 24623 w 1137998"/>
                <a:gd name="connsiteY305" fmla="*/ 193645 h 529186"/>
                <a:gd name="connsiteX306" fmla="*/ 20392 w 1137998"/>
                <a:gd name="connsiteY306" fmla="*/ 203083 h 529186"/>
                <a:gd name="connsiteX307" fmla="*/ 16161 w 1137998"/>
                <a:gd name="connsiteY307" fmla="*/ 206012 h 529186"/>
                <a:gd name="connsiteX308" fmla="*/ 16161 w 1137998"/>
                <a:gd name="connsiteY308" fmla="*/ 206012 h 529186"/>
                <a:gd name="connsiteX309" fmla="*/ 11605 w 1137998"/>
                <a:gd name="connsiteY309" fmla="*/ 209266 h 529186"/>
                <a:gd name="connsiteX310" fmla="*/ 8675 w 1137998"/>
                <a:gd name="connsiteY310" fmla="*/ 217728 h 529186"/>
                <a:gd name="connsiteX311" fmla="*/ 8025 w 1137998"/>
                <a:gd name="connsiteY311" fmla="*/ 224563 h 529186"/>
                <a:gd name="connsiteX312" fmla="*/ 10953 w 1137998"/>
                <a:gd name="connsiteY312" fmla="*/ 227817 h 529186"/>
                <a:gd name="connsiteX313" fmla="*/ 14859 w 1137998"/>
                <a:gd name="connsiteY313" fmla="*/ 234652 h 529186"/>
                <a:gd name="connsiteX314" fmla="*/ 9001 w 1137998"/>
                <a:gd name="connsiteY314" fmla="*/ 243114 h 529186"/>
                <a:gd name="connsiteX315" fmla="*/ 2817 w 1137998"/>
                <a:gd name="connsiteY315" fmla="*/ 249948 h 529186"/>
                <a:gd name="connsiteX316" fmla="*/ 539 w 1137998"/>
                <a:gd name="connsiteY316" fmla="*/ 254179 h 529186"/>
                <a:gd name="connsiteX317" fmla="*/ 214 w 1137998"/>
                <a:gd name="connsiteY317" fmla="*/ 260363 h 529186"/>
                <a:gd name="connsiteX318" fmla="*/ 5746 w 1137998"/>
                <a:gd name="connsiteY318" fmla="*/ 261664 h 529186"/>
                <a:gd name="connsiteX319" fmla="*/ 17137 w 1137998"/>
                <a:gd name="connsiteY319" fmla="*/ 266546 h 529186"/>
                <a:gd name="connsiteX320" fmla="*/ 15835 w 1137998"/>
                <a:gd name="connsiteY320" fmla="*/ 277286 h 529186"/>
                <a:gd name="connsiteX321" fmla="*/ 15835 w 1137998"/>
                <a:gd name="connsiteY321" fmla="*/ 277286 h 529186"/>
                <a:gd name="connsiteX322" fmla="*/ 14859 w 1137998"/>
                <a:gd name="connsiteY322" fmla="*/ 282493 h 529186"/>
                <a:gd name="connsiteX323" fmla="*/ 16812 w 1137998"/>
                <a:gd name="connsiteY323" fmla="*/ 284121 h 529186"/>
                <a:gd name="connsiteX324" fmla="*/ 16812 w 1137998"/>
                <a:gd name="connsiteY324" fmla="*/ 284121 h 529186"/>
                <a:gd name="connsiteX325" fmla="*/ 22344 w 1137998"/>
                <a:gd name="connsiteY325" fmla="*/ 285748 h 529186"/>
                <a:gd name="connsiteX326" fmla="*/ 32434 w 1137998"/>
                <a:gd name="connsiteY326" fmla="*/ 284121 h 529186"/>
                <a:gd name="connsiteX327" fmla="*/ 40570 w 1137998"/>
                <a:gd name="connsiteY327" fmla="*/ 282819 h 529186"/>
                <a:gd name="connsiteX328" fmla="*/ 47079 w 1137998"/>
                <a:gd name="connsiteY328" fmla="*/ 285097 h 529186"/>
                <a:gd name="connsiteX329" fmla="*/ 47079 w 1137998"/>
                <a:gd name="connsiteY329" fmla="*/ 285097 h 529186"/>
                <a:gd name="connsiteX330" fmla="*/ 49032 w 1137998"/>
                <a:gd name="connsiteY330" fmla="*/ 286399 h 529186"/>
                <a:gd name="connsiteX331" fmla="*/ 61399 w 1137998"/>
                <a:gd name="connsiteY331" fmla="*/ 299417 h 529186"/>
                <a:gd name="connsiteX332" fmla="*/ 70837 w 1137998"/>
                <a:gd name="connsiteY332" fmla="*/ 313412 h 529186"/>
                <a:gd name="connsiteX333" fmla="*/ 70512 w 1137998"/>
                <a:gd name="connsiteY333" fmla="*/ 317968 h 529186"/>
                <a:gd name="connsiteX334" fmla="*/ 68234 w 1137998"/>
                <a:gd name="connsiteY334" fmla="*/ 321548 h 529186"/>
                <a:gd name="connsiteX335" fmla="*/ 68234 w 1137998"/>
                <a:gd name="connsiteY335" fmla="*/ 321548 h 529186"/>
                <a:gd name="connsiteX336" fmla="*/ 61399 w 1137998"/>
                <a:gd name="connsiteY336" fmla="*/ 321548 h 529186"/>
                <a:gd name="connsiteX337" fmla="*/ 59446 w 1137998"/>
                <a:gd name="connsiteY337" fmla="*/ 321222 h 529186"/>
                <a:gd name="connsiteX338" fmla="*/ 59446 w 1137998"/>
                <a:gd name="connsiteY338" fmla="*/ 321222 h 529186"/>
                <a:gd name="connsiteX339" fmla="*/ 56192 w 1137998"/>
                <a:gd name="connsiteY339" fmla="*/ 323826 h 529186"/>
                <a:gd name="connsiteX340" fmla="*/ 55215 w 1137998"/>
                <a:gd name="connsiteY340" fmla="*/ 325779 h 529186"/>
                <a:gd name="connsiteX341" fmla="*/ 58144 w 1137998"/>
                <a:gd name="connsiteY341" fmla="*/ 329033 h 529186"/>
                <a:gd name="connsiteX342" fmla="*/ 59771 w 1137998"/>
                <a:gd name="connsiteY342" fmla="*/ 330335 h 529186"/>
                <a:gd name="connsiteX343" fmla="*/ 59771 w 1137998"/>
                <a:gd name="connsiteY343" fmla="*/ 330335 h 529186"/>
                <a:gd name="connsiteX344" fmla="*/ 64002 w 1137998"/>
                <a:gd name="connsiteY344" fmla="*/ 331311 h 529186"/>
                <a:gd name="connsiteX345" fmla="*/ 83855 w 1137998"/>
                <a:gd name="connsiteY345" fmla="*/ 338797 h 529186"/>
                <a:gd name="connsiteX346" fmla="*/ 84506 w 1137998"/>
                <a:gd name="connsiteY346" fmla="*/ 339448 h 529186"/>
                <a:gd name="connsiteX347" fmla="*/ 93944 w 1137998"/>
                <a:gd name="connsiteY347" fmla="*/ 354744 h 529186"/>
                <a:gd name="connsiteX348" fmla="*/ 86459 w 1137998"/>
                <a:gd name="connsiteY348" fmla="*/ 378502 h 529186"/>
                <a:gd name="connsiteX349" fmla="*/ 85482 w 1137998"/>
                <a:gd name="connsiteY349" fmla="*/ 379804 h 529186"/>
                <a:gd name="connsiteX350" fmla="*/ 96548 w 1137998"/>
                <a:gd name="connsiteY350" fmla="*/ 483298 h 529186"/>
                <a:gd name="connsiteX351" fmla="*/ 107613 w 1137998"/>
                <a:gd name="connsiteY351" fmla="*/ 509660 h 529186"/>
                <a:gd name="connsiteX352" fmla="*/ 157407 w 1137998"/>
                <a:gd name="connsiteY352" fmla="*/ 496316 h 529186"/>
                <a:gd name="connsiteX353" fmla="*/ 165218 w 1137998"/>
                <a:gd name="connsiteY353" fmla="*/ 489807 h 529186"/>
                <a:gd name="connsiteX354" fmla="*/ 179864 w 1137998"/>
                <a:gd name="connsiteY354" fmla="*/ 478416 h 529186"/>
                <a:gd name="connsiteX355" fmla="*/ 196788 w 1137998"/>
                <a:gd name="connsiteY355" fmla="*/ 474185 h 529186"/>
                <a:gd name="connsiteX356" fmla="*/ 214036 w 1137998"/>
                <a:gd name="connsiteY356" fmla="*/ 471256 h 529186"/>
                <a:gd name="connsiteX357" fmla="*/ 224776 w 1137998"/>
                <a:gd name="connsiteY357" fmla="*/ 479718 h 529186"/>
                <a:gd name="connsiteX358" fmla="*/ 229007 w 1137998"/>
                <a:gd name="connsiteY358" fmla="*/ 483949 h 529186"/>
                <a:gd name="connsiteX359" fmla="*/ 233564 w 1137998"/>
                <a:gd name="connsiteY359" fmla="*/ 486878 h 529186"/>
                <a:gd name="connsiteX360" fmla="*/ 239422 w 1137998"/>
                <a:gd name="connsiteY360" fmla="*/ 491760 h 529186"/>
                <a:gd name="connsiteX361" fmla="*/ 240724 w 1137998"/>
                <a:gd name="connsiteY361" fmla="*/ 496316 h 529186"/>
                <a:gd name="connsiteX362" fmla="*/ 247558 w 1137998"/>
                <a:gd name="connsiteY362" fmla="*/ 506080 h 529186"/>
                <a:gd name="connsiteX363" fmla="*/ 262854 w 1137998"/>
                <a:gd name="connsiteY363" fmla="*/ 507056 h 529186"/>
                <a:gd name="connsiteX364" fmla="*/ 262529 w 1137998"/>
                <a:gd name="connsiteY364" fmla="*/ 481345 h 529186"/>
                <a:gd name="connsiteX365" fmla="*/ 262854 w 1137998"/>
                <a:gd name="connsiteY365" fmla="*/ 380455 h 529186"/>
                <a:gd name="connsiteX366" fmla="*/ 262854 w 1137998"/>
                <a:gd name="connsiteY366" fmla="*/ 380455 h 529186"/>
                <a:gd name="connsiteX367" fmla="*/ 293447 w 1137998"/>
                <a:gd name="connsiteY367" fmla="*/ 371342 h 529186"/>
                <a:gd name="connsiteX368" fmla="*/ 335105 w 1137998"/>
                <a:gd name="connsiteY368" fmla="*/ 360602 h 529186"/>
                <a:gd name="connsiteX369" fmla="*/ 368952 w 1137998"/>
                <a:gd name="connsiteY369" fmla="*/ 379804 h 529186"/>
                <a:gd name="connsiteX370" fmla="*/ 394663 w 1137998"/>
                <a:gd name="connsiteY370" fmla="*/ 394775 h 529186"/>
                <a:gd name="connsiteX371" fmla="*/ 404427 w 1137998"/>
                <a:gd name="connsiteY371" fmla="*/ 399982 h 529186"/>
                <a:gd name="connsiteX372" fmla="*/ 409308 w 1137998"/>
                <a:gd name="connsiteY372" fmla="*/ 404538 h 529186"/>
                <a:gd name="connsiteX373" fmla="*/ 409308 w 1137998"/>
                <a:gd name="connsiteY373" fmla="*/ 404538 h 529186"/>
                <a:gd name="connsiteX374" fmla="*/ 409959 w 1137998"/>
                <a:gd name="connsiteY374" fmla="*/ 407467 h 529186"/>
                <a:gd name="connsiteX375" fmla="*/ 411912 w 1137998"/>
                <a:gd name="connsiteY375" fmla="*/ 412675 h 529186"/>
                <a:gd name="connsiteX376" fmla="*/ 425906 w 1137998"/>
                <a:gd name="connsiteY376" fmla="*/ 426669 h 529186"/>
                <a:gd name="connsiteX377" fmla="*/ 433392 w 1137998"/>
                <a:gd name="connsiteY377" fmla="*/ 432202 h 529186"/>
                <a:gd name="connsiteX378" fmla="*/ 452594 w 1137998"/>
                <a:gd name="connsiteY378" fmla="*/ 428947 h 529186"/>
                <a:gd name="connsiteX379" fmla="*/ 468541 w 1137998"/>
                <a:gd name="connsiteY379" fmla="*/ 426018 h 529186"/>
                <a:gd name="connsiteX380" fmla="*/ 479606 w 1137998"/>
                <a:gd name="connsiteY380" fmla="*/ 427971 h 529186"/>
                <a:gd name="connsiteX381" fmla="*/ 500435 w 1137998"/>
                <a:gd name="connsiteY381" fmla="*/ 430249 h 529186"/>
                <a:gd name="connsiteX382" fmla="*/ 506294 w 1137998"/>
                <a:gd name="connsiteY382" fmla="*/ 426344 h 529186"/>
                <a:gd name="connsiteX383" fmla="*/ 513128 w 1137998"/>
                <a:gd name="connsiteY383" fmla="*/ 423089 h 529186"/>
                <a:gd name="connsiteX384" fmla="*/ 530051 w 1137998"/>
                <a:gd name="connsiteY384" fmla="*/ 438060 h 529186"/>
                <a:gd name="connsiteX385" fmla="*/ 541117 w 1137998"/>
                <a:gd name="connsiteY385" fmla="*/ 448800 h 529186"/>
                <a:gd name="connsiteX386" fmla="*/ 544697 w 1137998"/>
                <a:gd name="connsiteY386" fmla="*/ 447498 h 529186"/>
                <a:gd name="connsiteX387" fmla="*/ 549579 w 1137998"/>
                <a:gd name="connsiteY387" fmla="*/ 445871 h 529186"/>
                <a:gd name="connsiteX388" fmla="*/ 552833 w 1137998"/>
                <a:gd name="connsiteY388" fmla="*/ 447173 h 529186"/>
                <a:gd name="connsiteX389" fmla="*/ 550881 w 1137998"/>
                <a:gd name="connsiteY389" fmla="*/ 462794 h 529186"/>
                <a:gd name="connsiteX390" fmla="*/ 548277 w 1137998"/>
                <a:gd name="connsiteY390" fmla="*/ 481345 h 529186"/>
                <a:gd name="connsiteX391" fmla="*/ 552508 w 1137998"/>
                <a:gd name="connsiteY391" fmla="*/ 481345 h 529186"/>
                <a:gd name="connsiteX392" fmla="*/ 561295 w 1137998"/>
                <a:gd name="connsiteY392" fmla="*/ 484274 h 529186"/>
                <a:gd name="connsiteX393" fmla="*/ 562597 w 1137998"/>
                <a:gd name="connsiteY393" fmla="*/ 490458 h 529186"/>
                <a:gd name="connsiteX394" fmla="*/ 566177 w 1137998"/>
                <a:gd name="connsiteY394" fmla="*/ 504453 h 529186"/>
                <a:gd name="connsiteX395" fmla="*/ 566177 w 1137998"/>
                <a:gd name="connsiteY395" fmla="*/ 507707 h 529186"/>
                <a:gd name="connsiteX396" fmla="*/ 567153 w 1137998"/>
                <a:gd name="connsiteY396" fmla="*/ 510636 h 529186"/>
                <a:gd name="connsiteX397" fmla="*/ 576591 w 1137998"/>
                <a:gd name="connsiteY397" fmla="*/ 510962 h 529186"/>
                <a:gd name="connsiteX398" fmla="*/ 598071 w 1137998"/>
                <a:gd name="connsiteY398" fmla="*/ 510311 h 529186"/>
                <a:gd name="connsiteX399" fmla="*/ 601651 w 1137998"/>
                <a:gd name="connsiteY399" fmla="*/ 512263 h 529186"/>
                <a:gd name="connsiteX400" fmla="*/ 605557 w 1137998"/>
                <a:gd name="connsiteY400" fmla="*/ 516494 h 529186"/>
                <a:gd name="connsiteX401" fmla="*/ 604580 w 1137998"/>
                <a:gd name="connsiteY401" fmla="*/ 520400 h 529186"/>
                <a:gd name="connsiteX402" fmla="*/ 603278 w 1137998"/>
                <a:gd name="connsiteY402" fmla="*/ 523329 h 529186"/>
                <a:gd name="connsiteX403" fmla="*/ 605557 w 1137998"/>
                <a:gd name="connsiteY403" fmla="*/ 524956 h 529186"/>
                <a:gd name="connsiteX404" fmla="*/ 611089 w 1137998"/>
                <a:gd name="connsiteY404" fmla="*/ 528536 h 529186"/>
                <a:gd name="connsiteX405" fmla="*/ 615971 w 1137998"/>
                <a:gd name="connsiteY405" fmla="*/ 529187 h 529186"/>
                <a:gd name="connsiteX406" fmla="*/ 618250 w 1137998"/>
                <a:gd name="connsiteY406" fmla="*/ 529187 h 529186"/>
                <a:gd name="connsiteX407" fmla="*/ 617598 w 1137998"/>
                <a:gd name="connsiteY407" fmla="*/ 525607 h 529186"/>
                <a:gd name="connsiteX408" fmla="*/ 617273 w 1137998"/>
                <a:gd name="connsiteY408" fmla="*/ 518447 h 529186"/>
                <a:gd name="connsiteX409" fmla="*/ 622806 w 1137998"/>
                <a:gd name="connsiteY409" fmla="*/ 513891 h 529186"/>
                <a:gd name="connsiteX410" fmla="*/ 627362 w 1137998"/>
                <a:gd name="connsiteY410" fmla="*/ 510311 h 529186"/>
                <a:gd name="connsiteX411" fmla="*/ 629966 w 1137998"/>
                <a:gd name="connsiteY411" fmla="*/ 506731 h 529186"/>
                <a:gd name="connsiteX412" fmla="*/ 630942 w 1137998"/>
                <a:gd name="connsiteY412" fmla="*/ 505103 h 529186"/>
                <a:gd name="connsiteX413" fmla="*/ 637126 w 1137998"/>
                <a:gd name="connsiteY413" fmla="*/ 500222 h 529186"/>
                <a:gd name="connsiteX414" fmla="*/ 648516 w 1137998"/>
                <a:gd name="connsiteY414" fmla="*/ 492736 h 529186"/>
                <a:gd name="connsiteX415" fmla="*/ 658931 w 1137998"/>
                <a:gd name="connsiteY415" fmla="*/ 487529 h 529186"/>
                <a:gd name="connsiteX416" fmla="*/ 681387 w 1137998"/>
                <a:gd name="connsiteY416" fmla="*/ 476464 h 529186"/>
                <a:gd name="connsiteX417" fmla="*/ 681062 w 1137998"/>
                <a:gd name="connsiteY417" fmla="*/ 475813 h 529186"/>
                <a:gd name="connsiteX418" fmla="*/ 680736 w 1137998"/>
                <a:gd name="connsiteY418" fmla="*/ 471256 h 529186"/>
                <a:gd name="connsiteX419" fmla="*/ 680736 w 1137998"/>
                <a:gd name="connsiteY419" fmla="*/ 471256 h 529186"/>
                <a:gd name="connsiteX420" fmla="*/ 687571 w 1137998"/>
                <a:gd name="connsiteY420" fmla="*/ 463120 h 529186"/>
                <a:gd name="connsiteX421" fmla="*/ 693755 w 1137998"/>
                <a:gd name="connsiteY421" fmla="*/ 457913 h 529186"/>
                <a:gd name="connsiteX422" fmla="*/ 702542 w 1137998"/>
                <a:gd name="connsiteY422" fmla="*/ 457262 h 529186"/>
                <a:gd name="connsiteX423" fmla="*/ 718489 w 1137998"/>
                <a:gd name="connsiteY423" fmla="*/ 457262 h 529186"/>
                <a:gd name="connsiteX424" fmla="*/ 741922 w 1137998"/>
                <a:gd name="connsiteY424" fmla="*/ 464096 h 529186"/>
                <a:gd name="connsiteX425" fmla="*/ 753638 w 1137998"/>
                <a:gd name="connsiteY425" fmla="*/ 468002 h 529186"/>
                <a:gd name="connsiteX426" fmla="*/ 753313 w 1137998"/>
                <a:gd name="connsiteY426" fmla="*/ 467351 h 529186"/>
                <a:gd name="connsiteX427" fmla="*/ 751685 w 1137998"/>
                <a:gd name="connsiteY427" fmla="*/ 462469 h 529186"/>
                <a:gd name="connsiteX428" fmla="*/ 752336 w 1137998"/>
                <a:gd name="connsiteY428" fmla="*/ 456936 h 529186"/>
                <a:gd name="connsiteX429" fmla="*/ 752336 w 1137998"/>
                <a:gd name="connsiteY429" fmla="*/ 456936 h 529186"/>
                <a:gd name="connsiteX430" fmla="*/ 753963 w 1137998"/>
                <a:gd name="connsiteY430" fmla="*/ 453031 h 529186"/>
                <a:gd name="connsiteX431" fmla="*/ 753963 w 1137998"/>
                <a:gd name="connsiteY431" fmla="*/ 453031 h 529186"/>
                <a:gd name="connsiteX432" fmla="*/ 758845 w 1137998"/>
                <a:gd name="connsiteY432" fmla="*/ 447173 h 529186"/>
                <a:gd name="connsiteX433" fmla="*/ 762426 w 1137998"/>
                <a:gd name="connsiteY433" fmla="*/ 443918 h 529186"/>
                <a:gd name="connsiteX434" fmla="*/ 766982 w 1137998"/>
                <a:gd name="connsiteY434" fmla="*/ 442617 h 529186"/>
                <a:gd name="connsiteX435" fmla="*/ 766982 w 1137998"/>
                <a:gd name="connsiteY435" fmla="*/ 442617 h 529186"/>
                <a:gd name="connsiteX436" fmla="*/ 771538 w 1137998"/>
                <a:gd name="connsiteY436" fmla="*/ 441966 h 529186"/>
                <a:gd name="connsiteX437" fmla="*/ 778047 w 1137998"/>
                <a:gd name="connsiteY437" fmla="*/ 442617 h 529186"/>
                <a:gd name="connsiteX438" fmla="*/ 782928 w 1137998"/>
                <a:gd name="connsiteY438" fmla="*/ 443918 h 529186"/>
                <a:gd name="connsiteX439" fmla="*/ 782928 w 1137998"/>
                <a:gd name="connsiteY439" fmla="*/ 443918 h 529186"/>
                <a:gd name="connsiteX440" fmla="*/ 785207 w 1137998"/>
                <a:gd name="connsiteY440" fmla="*/ 445871 h 529186"/>
                <a:gd name="connsiteX441" fmla="*/ 792041 w 1137998"/>
                <a:gd name="connsiteY441" fmla="*/ 450427 h 529186"/>
                <a:gd name="connsiteX442" fmla="*/ 801154 w 1137998"/>
                <a:gd name="connsiteY442" fmla="*/ 453031 h 529186"/>
                <a:gd name="connsiteX443" fmla="*/ 808640 w 1137998"/>
                <a:gd name="connsiteY443" fmla="*/ 454984 h 529186"/>
                <a:gd name="connsiteX444" fmla="*/ 811568 w 1137998"/>
                <a:gd name="connsiteY444" fmla="*/ 453682 h 529186"/>
                <a:gd name="connsiteX445" fmla="*/ 818403 w 1137998"/>
                <a:gd name="connsiteY445" fmla="*/ 450753 h 529186"/>
                <a:gd name="connsiteX446" fmla="*/ 863316 w 1137998"/>
                <a:gd name="connsiteY446" fmla="*/ 452055 h 529186"/>
                <a:gd name="connsiteX447" fmla="*/ 873730 w 1137998"/>
                <a:gd name="connsiteY447" fmla="*/ 452380 h 529186"/>
                <a:gd name="connsiteX448" fmla="*/ 897163 w 1137998"/>
                <a:gd name="connsiteY448" fmla="*/ 454007 h 529186"/>
                <a:gd name="connsiteX449" fmla="*/ 914086 w 1137998"/>
                <a:gd name="connsiteY449" fmla="*/ 455635 h 529186"/>
                <a:gd name="connsiteX450" fmla="*/ 917016 w 1137998"/>
                <a:gd name="connsiteY450" fmla="*/ 460191 h 529186"/>
                <a:gd name="connsiteX451" fmla="*/ 920921 w 1137998"/>
                <a:gd name="connsiteY451" fmla="*/ 467025 h 529186"/>
                <a:gd name="connsiteX452" fmla="*/ 927430 w 1137998"/>
                <a:gd name="connsiteY452" fmla="*/ 468002 h 529186"/>
                <a:gd name="connsiteX453" fmla="*/ 933613 w 1137998"/>
                <a:gd name="connsiteY453" fmla="*/ 468653 h 529186"/>
                <a:gd name="connsiteX454" fmla="*/ 937194 w 1137998"/>
                <a:gd name="connsiteY454" fmla="*/ 470280 h 529186"/>
                <a:gd name="connsiteX455" fmla="*/ 941099 w 1137998"/>
                <a:gd name="connsiteY455" fmla="*/ 474185 h 529186"/>
                <a:gd name="connsiteX456" fmla="*/ 942401 w 1137998"/>
                <a:gd name="connsiteY456" fmla="*/ 474836 h 529186"/>
                <a:gd name="connsiteX457" fmla="*/ 942401 w 1137998"/>
                <a:gd name="connsiteY457" fmla="*/ 474185 h 529186"/>
                <a:gd name="connsiteX458" fmla="*/ 941425 w 1137998"/>
                <a:gd name="connsiteY458" fmla="*/ 468978 h 529186"/>
                <a:gd name="connsiteX459" fmla="*/ 940448 w 1137998"/>
                <a:gd name="connsiteY459" fmla="*/ 460842 h 529186"/>
                <a:gd name="connsiteX460" fmla="*/ 941099 w 1137998"/>
                <a:gd name="connsiteY460" fmla="*/ 458564 h 529186"/>
                <a:gd name="connsiteX461" fmla="*/ 944028 w 1137998"/>
                <a:gd name="connsiteY461" fmla="*/ 454658 h 529186"/>
                <a:gd name="connsiteX462" fmla="*/ 947608 w 1137998"/>
                <a:gd name="connsiteY462" fmla="*/ 454007 h 529186"/>
                <a:gd name="connsiteX463" fmla="*/ 947608 w 1137998"/>
                <a:gd name="connsiteY463" fmla="*/ 454007 h 529186"/>
                <a:gd name="connsiteX464" fmla="*/ 951188 w 1137998"/>
                <a:gd name="connsiteY464" fmla="*/ 453356 h 529186"/>
                <a:gd name="connsiteX465" fmla="*/ 949561 w 1137998"/>
                <a:gd name="connsiteY465" fmla="*/ 452705 h 529186"/>
                <a:gd name="connsiteX466" fmla="*/ 948259 w 1137998"/>
                <a:gd name="connsiteY466" fmla="*/ 452055 h 529186"/>
                <a:gd name="connsiteX467" fmla="*/ 946957 w 1137998"/>
                <a:gd name="connsiteY467" fmla="*/ 448800 h 529186"/>
                <a:gd name="connsiteX468" fmla="*/ 953466 w 1137998"/>
                <a:gd name="connsiteY468" fmla="*/ 445220 h 529186"/>
                <a:gd name="connsiteX469" fmla="*/ 958673 w 1137998"/>
                <a:gd name="connsiteY469" fmla="*/ 442942 h 529186"/>
                <a:gd name="connsiteX470" fmla="*/ 953466 w 1137998"/>
                <a:gd name="connsiteY470" fmla="*/ 432527 h 529186"/>
                <a:gd name="connsiteX471" fmla="*/ 947608 w 1137998"/>
                <a:gd name="connsiteY471" fmla="*/ 419509 h 529186"/>
                <a:gd name="connsiteX472" fmla="*/ 945330 w 1137998"/>
                <a:gd name="connsiteY472" fmla="*/ 405515 h 529186"/>
                <a:gd name="connsiteX473" fmla="*/ 945330 w 1137998"/>
                <a:gd name="connsiteY473" fmla="*/ 398355 h 529186"/>
                <a:gd name="connsiteX474" fmla="*/ 945981 w 1137998"/>
                <a:gd name="connsiteY474" fmla="*/ 397378 h 529186"/>
                <a:gd name="connsiteX475" fmla="*/ 949561 w 1137998"/>
                <a:gd name="connsiteY475" fmla="*/ 390544 h 529186"/>
                <a:gd name="connsiteX476" fmla="*/ 945981 w 1137998"/>
                <a:gd name="connsiteY476" fmla="*/ 388591 h 529186"/>
                <a:gd name="connsiteX477" fmla="*/ 943052 w 1137998"/>
                <a:gd name="connsiteY477" fmla="*/ 388266 h 529186"/>
                <a:gd name="connsiteX478" fmla="*/ 940773 w 1137998"/>
                <a:gd name="connsiteY478" fmla="*/ 389567 h 529186"/>
                <a:gd name="connsiteX479" fmla="*/ 940773 w 1137998"/>
                <a:gd name="connsiteY479" fmla="*/ 389567 h 529186"/>
                <a:gd name="connsiteX480" fmla="*/ 939146 w 1137998"/>
                <a:gd name="connsiteY480" fmla="*/ 390544 h 529186"/>
                <a:gd name="connsiteX481" fmla="*/ 933288 w 1137998"/>
                <a:gd name="connsiteY481" fmla="*/ 390544 h 529186"/>
                <a:gd name="connsiteX482" fmla="*/ 931661 w 1137998"/>
                <a:gd name="connsiteY482" fmla="*/ 389567 h 529186"/>
                <a:gd name="connsiteX483" fmla="*/ 931661 w 1137998"/>
                <a:gd name="connsiteY483" fmla="*/ 389567 h 529186"/>
                <a:gd name="connsiteX484" fmla="*/ 930034 w 1137998"/>
                <a:gd name="connsiteY484" fmla="*/ 388591 h 529186"/>
                <a:gd name="connsiteX485" fmla="*/ 929057 w 1137998"/>
                <a:gd name="connsiteY485" fmla="*/ 383709 h 529186"/>
                <a:gd name="connsiteX486" fmla="*/ 933613 w 1137998"/>
                <a:gd name="connsiteY486" fmla="*/ 379153 h 529186"/>
                <a:gd name="connsiteX487" fmla="*/ 939472 w 1137998"/>
                <a:gd name="connsiteY487" fmla="*/ 375899 h 529186"/>
                <a:gd name="connsiteX488" fmla="*/ 957697 w 1137998"/>
                <a:gd name="connsiteY488" fmla="*/ 371668 h 529186"/>
                <a:gd name="connsiteX489" fmla="*/ 982106 w 1137998"/>
                <a:gd name="connsiteY489" fmla="*/ 367437 h 529186"/>
                <a:gd name="connsiteX490" fmla="*/ 982106 w 1137998"/>
                <a:gd name="connsiteY490" fmla="*/ 367437 h 529186"/>
                <a:gd name="connsiteX491" fmla="*/ 984059 w 1137998"/>
                <a:gd name="connsiteY491" fmla="*/ 370040 h 529186"/>
                <a:gd name="connsiteX492" fmla="*/ 987313 w 1137998"/>
                <a:gd name="connsiteY492" fmla="*/ 373620 h 529186"/>
                <a:gd name="connsiteX493" fmla="*/ 999355 w 1137998"/>
                <a:gd name="connsiteY493" fmla="*/ 373946 h 529186"/>
                <a:gd name="connsiteX494" fmla="*/ 1008468 w 1137998"/>
                <a:gd name="connsiteY494" fmla="*/ 373620 h 529186"/>
                <a:gd name="connsiteX495" fmla="*/ 1008468 w 1137998"/>
                <a:gd name="connsiteY495" fmla="*/ 371342 h 529186"/>
                <a:gd name="connsiteX496" fmla="*/ 1007817 w 1137998"/>
                <a:gd name="connsiteY496" fmla="*/ 367111 h 529186"/>
                <a:gd name="connsiteX497" fmla="*/ 1007817 w 1137998"/>
                <a:gd name="connsiteY497" fmla="*/ 366460 h 529186"/>
                <a:gd name="connsiteX498" fmla="*/ 1007817 w 1137998"/>
                <a:gd name="connsiteY498" fmla="*/ 366460 h 529186"/>
                <a:gd name="connsiteX499" fmla="*/ 1006190 w 1137998"/>
                <a:gd name="connsiteY499" fmla="*/ 366135 h 529186"/>
                <a:gd name="connsiteX500" fmla="*/ 1000006 w 1137998"/>
                <a:gd name="connsiteY500" fmla="*/ 362555 h 529186"/>
                <a:gd name="connsiteX501" fmla="*/ 1003912 w 1137998"/>
                <a:gd name="connsiteY501" fmla="*/ 349862 h 529186"/>
                <a:gd name="connsiteX502" fmla="*/ 1011397 w 1137998"/>
                <a:gd name="connsiteY502" fmla="*/ 329684 h 529186"/>
                <a:gd name="connsiteX503" fmla="*/ 1015303 w 1137998"/>
                <a:gd name="connsiteY503" fmla="*/ 318944 h 529186"/>
                <a:gd name="connsiteX504" fmla="*/ 1021161 w 1137998"/>
                <a:gd name="connsiteY504" fmla="*/ 303322 h 529186"/>
                <a:gd name="connsiteX505" fmla="*/ 1035155 w 1137998"/>
                <a:gd name="connsiteY505" fmla="*/ 306902 h 529186"/>
                <a:gd name="connsiteX506" fmla="*/ 1044918 w 1137998"/>
                <a:gd name="connsiteY506" fmla="*/ 310482 h 529186"/>
                <a:gd name="connsiteX507" fmla="*/ 1055984 w 1137998"/>
                <a:gd name="connsiteY507" fmla="*/ 309831 h 529186"/>
                <a:gd name="connsiteX508" fmla="*/ 1067700 w 1137998"/>
                <a:gd name="connsiteY508" fmla="*/ 310157 h 529186"/>
                <a:gd name="connsiteX509" fmla="*/ 1067700 w 1137998"/>
                <a:gd name="connsiteY509" fmla="*/ 310157 h 529186"/>
                <a:gd name="connsiteX510" fmla="*/ 1072257 w 1137998"/>
                <a:gd name="connsiteY510" fmla="*/ 312110 h 529186"/>
                <a:gd name="connsiteX511" fmla="*/ 1075511 w 1137998"/>
                <a:gd name="connsiteY511" fmla="*/ 313412 h 529186"/>
                <a:gd name="connsiteX512" fmla="*/ 1085926 w 1137998"/>
                <a:gd name="connsiteY512" fmla="*/ 307879 h 529186"/>
                <a:gd name="connsiteX513" fmla="*/ 1089506 w 1137998"/>
                <a:gd name="connsiteY513" fmla="*/ 305926 h 529186"/>
                <a:gd name="connsiteX514" fmla="*/ 1094062 w 1137998"/>
                <a:gd name="connsiteY514" fmla="*/ 298115 h 529186"/>
                <a:gd name="connsiteX515" fmla="*/ 1094062 w 1137998"/>
                <a:gd name="connsiteY515" fmla="*/ 298115 h 529186"/>
                <a:gd name="connsiteX516" fmla="*/ 1094388 w 1137998"/>
                <a:gd name="connsiteY516" fmla="*/ 297139 h 529186"/>
                <a:gd name="connsiteX517" fmla="*/ 1093086 w 1137998"/>
                <a:gd name="connsiteY517" fmla="*/ 287701 h 529186"/>
                <a:gd name="connsiteX518" fmla="*/ 1091784 w 1137998"/>
                <a:gd name="connsiteY518" fmla="*/ 274357 h 529186"/>
                <a:gd name="connsiteX519" fmla="*/ 1095039 w 1137998"/>
                <a:gd name="connsiteY519" fmla="*/ 265895 h 529186"/>
                <a:gd name="connsiteX520" fmla="*/ 1098293 w 1137998"/>
                <a:gd name="connsiteY520" fmla="*/ 259712 h 529186"/>
                <a:gd name="connsiteX521" fmla="*/ 1110009 w 1137998"/>
                <a:gd name="connsiteY521" fmla="*/ 257108 h 529186"/>
                <a:gd name="connsiteX522" fmla="*/ 1120424 w 1137998"/>
                <a:gd name="connsiteY522" fmla="*/ 255481 h 529186"/>
                <a:gd name="connsiteX523" fmla="*/ 1123027 w 1137998"/>
                <a:gd name="connsiteY523" fmla="*/ 251575 h 529186"/>
                <a:gd name="connsiteX524" fmla="*/ 1124980 w 1137998"/>
                <a:gd name="connsiteY524" fmla="*/ 248321 h 529186"/>
                <a:gd name="connsiteX525" fmla="*/ 1125306 w 1137998"/>
                <a:gd name="connsiteY525" fmla="*/ 245392 h 529186"/>
                <a:gd name="connsiteX526" fmla="*/ 1128560 w 1137998"/>
                <a:gd name="connsiteY526" fmla="*/ 235303 h 529186"/>
                <a:gd name="connsiteX527" fmla="*/ 1135070 w 1137998"/>
                <a:gd name="connsiteY527" fmla="*/ 234326 h 529186"/>
                <a:gd name="connsiteX528" fmla="*/ 1137998 w 1137998"/>
                <a:gd name="connsiteY528" fmla="*/ 234652 h 529186"/>
                <a:gd name="connsiteX529" fmla="*/ 1137998 w 1137998"/>
                <a:gd name="connsiteY529" fmla="*/ 234652 h 52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Lst>
              <a:rect l="l" t="t" r="r" b="b"/>
              <a:pathLst>
                <a:path w="1137998" h="529186">
                  <a:moveTo>
                    <a:pt x="1137998" y="234652"/>
                  </a:moveTo>
                  <a:cubicBezTo>
                    <a:pt x="1137673" y="234652"/>
                    <a:pt x="1137673" y="234326"/>
                    <a:pt x="1137998" y="234652"/>
                  </a:cubicBezTo>
                  <a:cubicBezTo>
                    <a:pt x="1137022" y="234001"/>
                    <a:pt x="1131489" y="229770"/>
                    <a:pt x="1126933" y="226515"/>
                  </a:cubicBezTo>
                  <a:cubicBezTo>
                    <a:pt x="1124004" y="224237"/>
                    <a:pt x="1121726" y="222285"/>
                    <a:pt x="1121075" y="221959"/>
                  </a:cubicBezTo>
                  <a:cubicBezTo>
                    <a:pt x="1120098" y="220983"/>
                    <a:pt x="1120424" y="219030"/>
                    <a:pt x="1120424" y="217077"/>
                  </a:cubicBezTo>
                  <a:cubicBezTo>
                    <a:pt x="1120424" y="215450"/>
                    <a:pt x="1120749" y="213497"/>
                    <a:pt x="1120424" y="212196"/>
                  </a:cubicBezTo>
                  <a:cubicBezTo>
                    <a:pt x="1120424" y="212196"/>
                    <a:pt x="1120424" y="211870"/>
                    <a:pt x="1120424" y="211870"/>
                  </a:cubicBezTo>
                  <a:cubicBezTo>
                    <a:pt x="1118797" y="212521"/>
                    <a:pt x="1116518" y="214799"/>
                    <a:pt x="1113915" y="217077"/>
                  </a:cubicBezTo>
                  <a:cubicBezTo>
                    <a:pt x="1111636" y="219355"/>
                    <a:pt x="1109358" y="221308"/>
                    <a:pt x="1107406" y="222610"/>
                  </a:cubicBezTo>
                  <a:cubicBezTo>
                    <a:pt x="1103826" y="224563"/>
                    <a:pt x="1095364" y="221959"/>
                    <a:pt x="1089180" y="220006"/>
                  </a:cubicBezTo>
                  <a:cubicBezTo>
                    <a:pt x="1087227" y="219355"/>
                    <a:pt x="1085275" y="219030"/>
                    <a:pt x="1083973" y="218705"/>
                  </a:cubicBezTo>
                  <a:cubicBezTo>
                    <a:pt x="1079091" y="217728"/>
                    <a:pt x="1077139" y="213172"/>
                    <a:pt x="1075836" y="210243"/>
                  </a:cubicBezTo>
                  <a:cubicBezTo>
                    <a:pt x="1075511" y="209592"/>
                    <a:pt x="1075186" y="208941"/>
                    <a:pt x="1074861" y="208616"/>
                  </a:cubicBezTo>
                  <a:cubicBezTo>
                    <a:pt x="1073884" y="206988"/>
                    <a:pt x="1074209" y="205361"/>
                    <a:pt x="1074535" y="204059"/>
                  </a:cubicBezTo>
                  <a:cubicBezTo>
                    <a:pt x="1074861" y="203083"/>
                    <a:pt x="1074861" y="202106"/>
                    <a:pt x="1074535" y="201781"/>
                  </a:cubicBezTo>
                  <a:cubicBezTo>
                    <a:pt x="1073884" y="201130"/>
                    <a:pt x="1071606" y="199828"/>
                    <a:pt x="1069327" y="198526"/>
                  </a:cubicBezTo>
                  <a:cubicBezTo>
                    <a:pt x="1067049" y="197550"/>
                    <a:pt x="1064771" y="196574"/>
                    <a:pt x="1062493" y="196248"/>
                  </a:cubicBezTo>
                  <a:cubicBezTo>
                    <a:pt x="1060540" y="195923"/>
                    <a:pt x="1059239" y="196248"/>
                    <a:pt x="1058262" y="196574"/>
                  </a:cubicBezTo>
                  <a:cubicBezTo>
                    <a:pt x="1056309" y="197225"/>
                    <a:pt x="1055008" y="197550"/>
                    <a:pt x="1052730" y="194621"/>
                  </a:cubicBezTo>
                  <a:cubicBezTo>
                    <a:pt x="1051102" y="192343"/>
                    <a:pt x="1050452" y="189414"/>
                    <a:pt x="1049800" y="187136"/>
                  </a:cubicBezTo>
                  <a:cubicBezTo>
                    <a:pt x="1049475" y="185508"/>
                    <a:pt x="1049149" y="184207"/>
                    <a:pt x="1048824" y="183230"/>
                  </a:cubicBezTo>
                  <a:cubicBezTo>
                    <a:pt x="1048173" y="181603"/>
                    <a:pt x="1046871" y="179650"/>
                    <a:pt x="1045244" y="177697"/>
                  </a:cubicBezTo>
                  <a:cubicBezTo>
                    <a:pt x="1043943" y="176070"/>
                    <a:pt x="1042640" y="174443"/>
                    <a:pt x="1041339" y="173467"/>
                  </a:cubicBezTo>
                  <a:cubicBezTo>
                    <a:pt x="1040362" y="172816"/>
                    <a:pt x="1037434" y="171839"/>
                    <a:pt x="1034179" y="170863"/>
                  </a:cubicBezTo>
                  <a:cubicBezTo>
                    <a:pt x="1029622" y="169887"/>
                    <a:pt x="1024415" y="168910"/>
                    <a:pt x="1023113" y="168910"/>
                  </a:cubicBezTo>
                  <a:cubicBezTo>
                    <a:pt x="1021812" y="168910"/>
                    <a:pt x="1019534" y="169236"/>
                    <a:pt x="1017255" y="169887"/>
                  </a:cubicBezTo>
                  <a:cubicBezTo>
                    <a:pt x="1015303" y="170212"/>
                    <a:pt x="1013350" y="170537"/>
                    <a:pt x="1012699" y="170863"/>
                  </a:cubicBezTo>
                  <a:cubicBezTo>
                    <a:pt x="1012048" y="171188"/>
                    <a:pt x="1010421" y="173141"/>
                    <a:pt x="1009118" y="175094"/>
                  </a:cubicBezTo>
                  <a:cubicBezTo>
                    <a:pt x="1008143" y="176396"/>
                    <a:pt x="1007166" y="177697"/>
                    <a:pt x="1006190" y="178999"/>
                  </a:cubicBezTo>
                  <a:cubicBezTo>
                    <a:pt x="1004237" y="181277"/>
                    <a:pt x="1000006" y="179325"/>
                    <a:pt x="995775" y="177372"/>
                  </a:cubicBezTo>
                  <a:cubicBezTo>
                    <a:pt x="993172" y="176070"/>
                    <a:pt x="990243" y="174768"/>
                    <a:pt x="988616" y="175094"/>
                  </a:cubicBezTo>
                  <a:cubicBezTo>
                    <a:pt x="986663" y="175094"/>
                    <a:pt x="984709" y="175419"/>
                    <a:pt x="982757" y="175745"/>
                  </a:cubicBezTo>
                  <a:cubicBezTo>
                    <a:pt x="980153" y="176070"/>
                    <a:pt x="977550" y="176396"/>
                    <a:pt x="974946" y="176396"/>
                  </a:cubicBezTo>
                  <a:cubicBezTo>
                    <a:pt x="971041" y="176396"/>
                    <a:pt x="969088" y="174117"/>
                    <a:pt x="967135" y="171514"/>
                  </a:cubicBezTo>
                  <a:cubicBezTo>
                    <a:pt x="966485" y="170863"/>
                    <a:pt x="966159" y="170212"/>
                    <a:pt x="965508" y="169561"/>
                  </a:cubicBezTo>
                  <a:cubicBezTo>
                    <a:pt x="963555" y="167608"/>
                    <a:pt x="964532" y="164679"/>
                    <a:pt x="965182" y="161750"/>
                  </a:cubicBezTo>
                  <a:cubicBezTo>
                    <a:pt x="965508" y="160449"/>
                    <a:pt x="965834" y="159147"/>
                    <a:pt x="965834" y="158821"/>
                  </a:cubicBezTo>
                  <a:cubicBezTo>
                    <a:pt x="965508" y="158496"/>
                    <a:pt x="964532" y="157845"/>
                    <a:pt x="963555" y="157194"/>
                  </a:cubicBezTo>
                  <a:cubicBezTo>
                    <a:pt x="961603" y="156218"/>
                    <a:pt x="958673" y="155241"/>
                    <a:pt x="957046" y="154590"/>
                  </a:cubicBezTo>
                  <a:cubicBezTo>
                    <a:pt x="956721" y="154590"/>
                    <a:pt x="957046" y="153614"/>
                    <a:pt x="957046" y="153939"/>
                  </a:cubicBezTo>
                  <a:cubicBezTo>
                    <a:pt x="957046" y="153939"/>
                    <a:pt x="957046" y="154265"/>
                    <a:pt x="957046" y="154590"/>
                  </a:cubicBezTo>
                  <a:cubicBezTo>
                    <a:pt x="957046" y="155241"/>
                    <a:pt x="957046" y="156218"/>
                    <a:pt x="956721" y="157194"/>
                  </a:cubicBezTo>
                  <a:cubicBezTo>
                    <a:pt x="955744" y="159472"/>
                    <a:pt x="954443" y="159147"/>
                    <a:pt x="952164" y="159147"/>
                  </a:cubicBezTo>
                  <a:cubicBezTo>
                    <a:pt x="951188" y="159147"/>
                    <a:pt x="950212" y="158821"/>
                    <a:pt x="949235" y="159147"/>
                  </a:cubicBezTo>
                  <a:cubicBezTo>
                    <a:pt x="948910" y="159147"/>
                    <a:pt x="948910" y="159147"/>
                    <a:pt x="948910" y="159147"/>
                  </a:cubicBezTo>
                  <a:cubicBezTo>
                    <a:pt x="948910" y="159798"/>
                    <a:pt x="949235" y="160449"/>
                    <a:pt x="949886" y="161425"/>
                  </a:cubicBezTo>
                  <a:lnTo>
                    <a:pt x="949886" y="161425"/>
                  </a:lnTo>
                  <a:cubicBezTo>
                    <a:pt x="950537" y="162401"/>
                    <a:pt x="950863" y="163703"/>
                    <a:pt x="950863" y="164354"/>
                  </a:cubicBezTo>
                  <a:cubicBezTo>
                    <a:pt x="950537" y="166307"/>
                    <a:pt x="948585" y="167283"/>
                    <a:pt x="946957" y="168259"/>
                  </a:cubicBezTo>
                  <a:cubicBezTo>
                    <a:pt x="946307" y="168585"/>
                    <a:pt x="945655" y="168910"/>
                    <a:pt x="945330" y="169236"/>
                  </a:cubicBezTo>
                  <a:cubicBezTo>
                    <a:pt x="945004" y="169236"/>
                    <a:pt x="944679" y="170537"/>
                    <a:pt x="944028" y="171514"/>
                  </a:cubicBezTo>
                  <a:cubicBezTo>
                    <a:pt x="943377" y="172816"/>
                    <a:pt x="943052" y="173792"/>
                    <a:pt x="942401" y="174768"/>
                  </a:cubicBezTo>
                  <a:lnTo>
                    <a:pt x="942401" y="174768"/>
                  </a:lnTo>
                  <a:cubicBezTo>
                    <a:pt x="941425" y="176396"/>
                    <a:pt x="940123" y="177047"/>
                    <a:pt x="938495" y="176070"/>
                  </a:cubicBezTo>
                  <a:lnTo>
                    <a:pt x="938495" y="176070"/>
                  </a:lnTo>
                  <a:cubicBezTo>
                    <a:pt x="937194" y="175094"/>
                    <a:pt x="928407" y="161750"/>
                    <a:pt x="920595" y="149058"/>
                  </a:cubicBezTo>
                  <a:cubicBezTo>
                    <a:pt x="914412" y="138969"/>
                    <a:pt x="908880" y="129205"/>
                    <a:pt x="908228" y="126601"/>
                  </a:cubicBezTo>
                  <a:cubicBezTo>
                    <a:pt x="907577" y="123672"/>
                    <a:pt x="896837" y="109352"/>
                    <a:pt x="888376" y="98287"/>
                  </a:cubicBezTo>
                  <a:cubicBezTo>
                    <a:pt x="882843" y="91127"/>
                    <a:pt x="878286" y="84943"/>
                    <a:pt x="877636" y="83316"/>
                  </a:cubicBezTo>
                  <a:cubicBezTo>
                    <a:pt x="876985" y="82014"/>
                    <a:pt x="875358" y="80387"/>
                    <a:pt x="873405" y="78760"/>
                  </a:cubicBezTo>
                  <a:cubicBezTo>
                    <a:pt x="870476" y="76482"/>
                    <a:pt x="866896" y="74203"/>
                    <a:pt x="864618" y="73227"/>
                  </a:cubicBezTo>
                  <a:cubicBezTo>
                    <a:pt x="862665" y="72251"/>
                    <a:pt x="856481" y="68345"/>
                    <a:pt x="850623" y="64440"/>
                  </a:cubicBezTo>
                  <a:cubicBezTo>
                    <a:pt x="844765" y="60534"/>
                    <a:pt x="839232" y="56954"/>
                    <a:pt x="837931" y="55653"/>
                  </a:cubicBezTo>
                  <a:cubicBezTo>
                    <a:pt x="836628" y="54351"/>
                    <a:pt x="835977" y="52723"/>
                    <a:pt x="835977" y="51422"/>
                  </a:cubicBezTo>
                  <a:cubicBezTo>
                    <a:pt x="835977" y="50771"/>
                    <a:pt x="835977" y="50445"/>
                    <a:pt x="836303" y="49794"/>
                  </a:cubicBezTo>
                  <a:lnTo>
                    <a:pt x="836303" y="49794"/>
                  </a:lnTo>
                  <a:cubicBezTo>
                    <a:pt x="836303" y="49143"/>
                    <a:pt x="836628" y="48818"/>
                    <a:pt x="836954" y="48493"/>
                  </a:cubicBezTo>
                  <a:lnTo>
                    <a:pt x="836954" y="48493"/>
                  </a:lnTo>
                  <a:cubicBezTo>
                    <a:pt x="837605" y="47842"/>
                    <a:pt x="838581" y="47191"/>
                    <a:pt x="839558" y="47191"/>
                  </a:cubicBezTo>
                  <a:cubicBezTo>
                    <a:pt x="840534" y="47191"/>
                    <a:pt x="841510" y="46540"/>
                    <a:pt x="842162" y="45563"/>
                  </a:cubicBezTo>
                  <a:cubicBezTo>
                    <a:pt x="843137" y="44587"/>
                    <a:pt x="844114" y="43285"/>
                    <a:pt x="844114" y="42960"/>
                  </a:cubicBezTo>
                  <a:cubicBezTo>
                    <a:pt x="844114" y="41983"/>
                    <a:pt x="845090" y="40356"/>
                    <a:pt x="846392" y="38729"/>
                  </a:cubicBezTo>
                  <a:cubicBezTo>
                    <a:pt x="847694" y="36776"/>
                    <a:pt x="849321" y="34173"/>
                    <a:pt x="848996" y="33522"/>
                  </a:cubicBezTo>
                  <a:cubicBezTo>
                    <a:pt x="848671" y="33196"/>
                    <a:pt x="809616" y="51096"/>
                    <a:pt x="790740" y="59883"/>
                  </a:cubicBezTo>
                  <a:cubicBezTo>
                    <a:pt x="785532" y="62487"/>
                    <a:pt x="781627" y="64114"/>
                    <a:pt x="780976" y="64440"/>
                  </a:cubicBezTo>
                  <a:cubicBezTo>
                    <a:pt x="779349" y="65091"/>
                    <a:pt x="779023" y="67694"/>
                    <a:pt x="779023" y="69972"/>
                  </a:cubicBezTo>
                  <a:cubicBezTo>
                    <a:pt x="779023" y="71274"/>
                    <a:pt x="778698" y="72576"/>
                    <a:pt x="778372" y="73552"/>
                  </a:cubicBezTo>
                  <a:cubicBezTo>
                    <a:pt x="777722" y="75505"/>
                    <a:pt x="775118" y="75180"/>
                    <a:pt x="771863" y="74203"/>
                  </a:cubicBezTo>
                  <a:cubicBezTo>
                    <a:pt x="769585" y="73227"/>
                    <a:pt x="766982" y="71925"/>
                    <a:pt x="764704" y="70949"/>
                  </a:cubicBezTo>
                  <a:cubicBezTo>
                    <a:pt x="762751" y="69972"/>
                    <a:pt x="761449" y="69322"/>
                    <a:pt x="760798" y="69322"/>
                  </a:cubicBezTo>
                  <a:cubicBezTo>
                    <a:pt x="760147" y="69322"/>
                    <a:pt x="757869" y="71274"/>
                    <a:pt x="756241" y="73227"/>
                  </a:cubicBezTo>
                  <a:cubicBezTo>
                    <a:pt x="754940" y="74529"/>
                    <a:pt x="753963" y="75505"/>
                    <a:pt x="752987" y="76156"/>
                  </a:cubicBezTo>
                  <a:cubicBezTo>
                    <a:pt x="752662" y="76482"/>
                    <a:pt x="752662" y="76482"/>
                    <a:pt x="752336" y="76482"/>
                  </a:cubicBezTo>
                  <a:lnTo>
                    <a:pt x="752336" y="76482"/>
                  </a:lnTo>
                  <a:cubicBezTo>
                    <a:pt x="751035" y="76807"/>
                    <a:pt x="750058" y="76482"/>
                    <a:pt x="749407" y="75505"/>
                  </a:cubicBezTo>
                  <a:cubicBezTo>
                    <a:pt x="748756" y="74854"/>
                    <a:pt x="748105" y="73878"/>
                    <a:pt x="747780" y="72576"/>
                  </a:cubicBezTo>
                  <a:lnTo>
                    <a:pt x="747780" y="72576"/>
                  </a:lnTo>
                  <a:cubicBezTo>
                    <a:pt x="746804" y="70298"/>
                    <a:pt x="746153" y="67694"/>
                    <a:pt x="745827" y="66392"/>
                  </a:cubicBezTo>
                  <a:cubicBezTo>
                    <a:pt x="745501" y="64440"/>
                    <a:pt x="748431" y="61511"/>
                    <a:pt x="751360" y="58256"/>
                  </a:cubicBezTo>
                  <a:cubicBezTo>
                    <a:pt x="754289" y="55327"/>
                    <a:pt x="757218" y="52073"/>
                    <a:pt x="757869" y="50445"/>
                  </a:cubicBezTo>
                  <a:cubicBezTo>
                    <a:pt x="756567" y="50771"/>
                    <a:pt x="753638" y="52398"/>
                    <a:pt x="751360" y="53700"/>
                  </a:cubicBezTo>
                  <a:cubicBezTo>
                    <a:pt x="749407" y="54676"/>
                    <a:pt x="747780" y="55653"/>
                    <a:pt x="746478" y="56303"/>
                  </a:cubicBezTo>
                  <a:cubicBezTo>
                    <a:pt x="743874" y="57280"/>
                    <a:pt x="740295" y="55653"/>
                    <a:pt x="737365" y="54025"/>
                  </a:cubicBezTo>
                  <a:cubicBezTo>
                    <a:pt x="735413" y="53049"/>
                    <a:pt x="733460" y="52073"/>
                    <a:pt x="733135" y="52398"/>
                  </a:cubicBezTo>
                  <a:lnTo>
                    <a:pt x="733135" y="52398"/>
                  </a:lnTo>
                  <a:cubicBezTo>
                    <a:pt x="732483" y="52723"/>
                    <a:pt x="731507" y="53049"/>
                    <a:pt x="730531" y="53700"/>
                  </a:cubicBezTo>
                  <a:cubicBezTo>
                    <a:pt x="728253" y="55002"/>
                    <a:pt x="725649" y="56303"/>
                    <a:pt x="722720" y="56954"/>
                  </a:cubicBezTo>
                  <a:cubicBezTo>
                    <a:pt x="720117" y="57280"/>
                    <a:pt x="719140" y="56629"/>
                    <a:pt x="718814" y="55002"/>
                  </a:cubicBezTo>
                  <a:cubicBezTo>
                    <a:pt x="718814" y="54351"/>
                    <a:pt x="718814" y="53700"/>
                    <a:pt x="719140" y="53049"/>
                  </a:cubicBezTo>
                  <a:lnTo>
                    <a:pt x="719140" y="53049"/>
                  </a:lnTo>
                  <a:cubicBezTo>
                    <a:pt x="719465" y="52073"/>
                    <a:pt x="719791" y="51096"/>
                    <a:pt x="719791" y="49469"/>
                  </a:cubicBezTo>
                  <a:cubicBezTo>
                    <a:pt x="719791" y="47516"/>
                    <a:pt x="718814" y="45563"/>
                    <a:pt x="717838" y="43936"/>
                  </a:cubicBezTo>
                  <a:cubicBezTo>
                    <a:pt x="716536" y="41983"/>
                    <a:pt x="714909" y="40682"/>
                    <a:pt x="713608" y="40356"/>
                  </a:cubicBezTo>
                  <a:cubicBezTo>
                    <a:pt x="713282" y="40356"/>
                    <a:pt x="712956" y="41007"/>
                    <a:pt x="712631" y="41658"/>
                  </a:cubicBezTo>
                  <a:cubicBezTo>
                    <a:pt x="712305" y="42960"/>
                    <a:pt x="712305" y="44587"/>
                    <a:pt x="711980" y="45889"/>
                  </a:cubicBezTo>
                  <a:cubicBezTo>
                    <a:pt x="711980" y="46214"/>
                    <a:pt x="711980" y="46540"/>
                    <a:pt x="711980" y="46865"/>
                  </a:cubicBezTo>
                  <a:cubicBezTo>
                    <a:pt x="711655" y="49469"/>
                    <a:pt x="698311" y="49143"/>
                    <a:pt x="691151" y="48818"/>
                  </a:cubicBezTo>
                  <a:cubicBezTo>
                    <a:pt x="689849" y="48818"/>
                    <a:pt x="688547" y="48818"/>
                    <a:pt x="687896" y="48818"/>
                  </a:cubicBezTo>
                  <a:cubicBezTo>
                    <a:pt x="683991" y="48818"/>
                    <a:pt x="683665" y="46540"/>
                    <a:pt x="683665" y="43936"/>
                  </a:cubicBezTo>
                  <a:cubicBezTo>
                    <a:pt x="683665" y="43285"/>
                    <a:pt x="683665" y="42960"/>
                    <a:pt x="683665" y="42634"/>
                  </a:cubicBezTo>
                  <a:cubicBezTo>
                    <a:pt x="683014" y="40356"/>
                    <a:pt x="684967" y="39380"/>
                    <a:pt x="686595" y="38729"/>
                  </a:cubicBezTo>
                  <a:lnTo>
                    <a:pt x="686595" y="38729"/>
                  </a:lnTo>
                  <a:cubicBezTo>
                    <a:pt x="687246" y="38404"/>
                    <a:pt x="687571" y="38404"/>
                    <a:pt x="687571" y="38404"/>
                  </a:cubicBezTo>
                  <a:cubicBezTo>
                    <a:pt x="687571" y="38404"/>
                    <a:pt x="687571" y="36776"/>
                    <a:pt x="687246" y="34824"/>
                  </a:cubicBezTo>
                  <a:cubicBezTo>
                    <a:pt x="686920" y="32871"/>
                    <a:pt x="686920" y="30918"/>
                    <a:pt x="686920" y="29291"/>
                  </a:cubicBezTo>
                  <a:lnTo>
                    <a:pt x="686920" y="29291"/>
                  </a:lnTo>
                  <a:cubicBezTo>
                    <a:pt x="686920" y="26362"/>
                    <a:pt x="687246" y="23758"/>
                    <a:pt x="685944" y="20829"/>
                  </a:cubicBezTo>
                  <a:lnTo>
                    <a:pt x="685292" y="19527"/>
                  </a:lnTo>
                  <a:cubicBezTo>
                    <a:pt x="683340" y="14971"/>
                    <a:pt x="678783" y="4556"/>
                    <a:pt x="675855" y="3255"/>
                  </a:cubicBezTo>
                  <a:cubicBezTo>
                    <a:pt x="674227" y="2604"/>
                    <a:pt x="672926" y="2604"/>
                    <a:pt x="671949" y="2604"/>
                  </a:cubicBezTo>
                  <a:lnTo>
                    <a:pt x="671949" y="2604"/>
                  </a:lnTo>
                  <a:cubicBezTo>
                    <a:pt x="670647" y="2929"/>
                    <a:pt x="669671" y="3255"/>
                    <a:pt x="668695" y="3905"/>
                  </a:cubicBezTo>
                  <a:cubicBezTo>
                    <a:pt x="667718" y="4231"/>
                    <a:pt x="667068" y="5207"/>
                    <a:pt x="666091" y="6184"/>
                  </a:cubicBezTo>
                  <a:cubicBezTo>
                    <a:pt x="665115" y="7485"/>
                    <a:pt x="663813" y="8787"/>
                    <a:pt x="662511" y="9438"/>
                  </a:cubicBezTo>
                  <a:cubicBezTo>
                    <a:pt x="660233" y="10740"/>
                    <a:pt x="655351" y="7485"/>
                    <a:pt x="651446" y="4882"/>
                  </a:cubicBezTo>
                  <a:cubicBezTo>
                    <a:pt x="649493" y="3580"/>
                    <a:pt x="647540" y="2278"/>
                    <a:pt x="647540" y="2278"/>
                  </a:cubicBezTo>
                  <a:cubicBezTo>
                    <a:pt x="646889" y="2278"/>
                    <a:pt x="644286" y="1953"/>
                    <a:pt x="640380" y="1627"/>
                  </a:cubicBezTo>
                  <a:cubicBezTo>
                    <a:pt x="632569" y="976"/>
                    <a:pt x="620528" y="0"/>
                    <a:pt x="620528" y="0"/>
                  </a:cubicBezTo>
                  <a:lnTo>
                    <a:pt x="620528" y="0"/>
                  </a:lnTo>
                  <a:cubicBezTo>
                    <a:pt x="620528" y="0"/>
                    <a:pt x="619877" y="1953"/>
                    <a:pt x="619551" y="3580"/>
                  </a:cubicBezTo>
                  <a:cubicBezTo>
                    <a:pt x="619226" y="4882"/>
                    <a:pt x="618900" y="5858"/>
                    <a:pt x="618575" y="6509"/>
                  </a:cubicBezTo>
                  <a:cubicBezTo>
                    <a:pt x="617924" y="8462"/>
                    <a:pt x="609787" y="13018"/>
                    <a:pt x="605882" y="15296"/>
                  </a:cubicBezTo>
                  <a:cubicBezTo>
                    <a:pt x="604906" y="15947"/>
                    <a:pt x="604255" y="16273"/>
                    <a:pt x="603930" y="16273"/>
                  </a:cubicBezTo>
                  <a:cubicBezTo>
                    <a:pt x="602953" y="16924"/>
                    <a:pt x="597420" y="17574"/>
                    <a:pt x="591562" y="18225"/>
                  </a:cubicBezTo>
                  <a:cubicBezTo>
                    <a:pt x="586030" y="18876"/>
                    <a:pt x="579846" y="19527"/>
                    <a:pt x="578219" y="20178"/>
                  </a:cubicBezTo>
                  <a:cubicBezTo>
                    <a:pt x="577568" y="20504"/>
                    <a:pt x="576266" y="20829"/>
                    <a:pt x="574639" y="21480"/>
                  </a:cubicBezTo>
                  <a:cubicBezTo>
                    <a:pt x="567479" y="24084"/>
                    <a:pt x="553484" y="29291"/>
                    <a:pt x="549904" y="29942"/>
                  </a:cubicBezTo>
                  <a:cubicBezTo>
                    <a:pt x="547626" y="30267"/>
                    <a:pt x="543721" y="29942"/>
                    <a:pt x="539490" y="29291"/>
                  </a:cubicBezTo>
                  <a:cubicBezTo>
                    <a:pt x="535584" y="28640"/>
                    <a:pt x="531679" y="28314"/>
                    <a:pt x="529726" y="28640"/>
                  </a:cubicBezTo>
                  <a:cubicBezTo>
                    <a:pt x="527123" y="29291"/>
                    <a:pt x="526146" y="30267"/>
                    <a:pt x="525170" y="31244"/>
                  </a:cubicBezTo>
                  <a:cubicBezTo>
                    <a:pt x="524844" y="31894"/>
                    <a:pt x="524193" y="32220"/>
                    <a:pt x="523542" y="32871"/>
                  </a:cubicBezTo>
                  <a:cubicBezTo>
                    <a:pt x="523217" y="33196"/>
                    <a:pt x="523217" y="34498"/>
                    <a:pt x="523542" y="35800"/>
                  </a:cubicBezTo>
                  <a:cubicBezTo>
                    <a:pt x="523868" y="37427"/>
                    <a:pt x="524193" y="39380"/>
                    <a:pt x="523217" y="41007"/>
                  </a:cubicBezTo>
                  <a:cubicBezTo>
                    <a:pt x="521915" y="43285"/>
                    <a:pt x="516383" y="42634"/>
                    <a:pt x="510524" y="41658"/>
                  </a:cubicBezTo>
                  <a:cubicBezTo>
                    <a:pt x="505968" y="41007"/>
                    <a:pt x="501086" y="40356"/>
                    <a:pt x="498157" y="40682"/>
                  </a:cubicBezTo>
                  <a:cubicBezTo>
                    <a:pt x="494903" y="41333"/>
                    <a:pt x="490997" y="41983"/>
                    <a:pt x="487092" y="42634"/>
                  </a:cubicBezTo>
                  <a:cubicBezTo>
                    <a:pt x="483512" y="43285"/>
                    <a:pt x="480257" y="43936"/>
                    <a:pt x="478955" y="44587"/>
                  </a:cubicBezTo>
                  <a:cubicBezTo>
                    <a:pt x="477003" y="45238"/>
                    <a:pt x="466263" y="47842"/>
                    <a:pt x="458777" y="49469"/>
                  </a:cubicBezTo>
                  <a:cubicBezTo>
                    <a:pt x="454872" y="50445"/>
                    <a:pt x="451943" y="51096"/>
                    <a:pt x="451617" y="51096"/>
                  </a:cubicBezTo>
                  <a:lnTo>
                    <a:pt x="451617" y="51096"/>
                  </a:lnTo>
                  <a:cubicBezTo>
                    <a:pt x="451292" y="51096"/>
                    <a:pt x="450315" y="52723"/>
                    <a:pt x="449339" y="54351"/>
                  </a:cubicBezTo>
                  <a:cubicBezTo>
                    <a:pt x="448363" y="55978"/>
                    <a:pt x="447061" y="57931"/>
                    <a:pt x="446085" y="58582"/>
                  </a:cubicBezTo>
                  <a:cubicBezTo>
                    <a:pt x="443806" y="59883"/>
                    <a:pt x="441854" y="56629"/>
                    <a:pt x="440226" y="54025"/>
                  </a:cubicBezTo>
                  <a:cubicBezTo>
                    <a:pt x="439576" y="53049"/>
                    <a:pt x="439250" y="52398"/>
                    <a:pt x="438924" y="52398"/>
                  </a:cubicBezTo>
                  <a:cubicBezTo>
                    <a:pt x="438924" y="52398"/>
                    <a:pt x="436972" y="52398"/>
                    <a:pt x="434368" y="52723"/>
                  </a:cubicBezTo>
                  <a:cubicBezTo>
                    <a:pt x="429812" y="53374"/>
                    <a:pt x="423954" y="54351"/>
                    <a:pt x="422652" y="54676"/>
                  </a:cubicBezTo>
                  <a:cubicBezTo>
                    <a:pt x="420699" y="55327"/>
                    <a:pt x="418747" y="53700"/>
                    <a:pt x="417119" y="52398"/>
                  </a:cubicBezTo>
                  <a:cubicBezTo>
                    <a:pt x="416143" y="51747"/>
                    <a:pt x="415492" y="51096"/>
                    <a:pt x="415167" y="51096"/>
                  </a:cubicBezTo>
                  <a:cubicBezTo>
                    <a:pt x="414190" y="51096"/>
                    <a:pt x="411261" y="52398"/>
                    <a:pt x="408658" y="53700"/>
                  </a:cubicBezTo>
                  <a:cubicBezTo>
                    <a:pt x="406705" y="54676"/>
                    <a:pt x="405403" y="55327"/>
                    <a:pt x="405403" y="55653"/>
                  </a:cubicBezTo>
                  <a:cubicBezTo>
                    <a:pt x="405403" y="56629"/>
                    <a:pt x="405728" y="57605"/>
                    <a:pt x="406705" y="58907"/>
                  </a:cubicBezTo>
                  <a:lnTo>
                    <a:pt x="406705" y="58907"/>
                  </a:lnTo>
                  <a:lnTo>
                    <a:pt x="407030" y="59558"/>
                  </a:lnTo>
                  <a:lnTo>
                    <a:pt x="407030" y="59558"/>
                  </a:lnTo>
                  <a:cubicBezTo>
                    <a:pt x="408006" y="61185"/>
                    <a:pt x="407030" y="62487"/>
                    <a:pt x="405078" y="63463"/>
                  </a:cubicBezTo>
                  <a:lnTo>
                    <a:pt x="405078" y="63463"/>
                  </a:lnTo>
                  <a:cubicBezTo>
                    <a:pt x="404427" y="63789"/>
                    <a:pt x="404101" y="64114"/>
                    <a:pt x="403450" y="64440"/>
                  </a:cubicBezTo>
                  <a:lnTo>
                    <a:pt x="402799" y="64765"/>
                  </a:lnTo>
                  <a:cubicBezTo>
                    <a:pt x="405403" y="65091"/>
                    <a:pt x="410610" y="65416"/>
                    <a:pt x="414190" y="65742"/>
                  </a:cubicBezTo>
                  <a:cubicBezTo>
                    <a:pt x="416794" y="65742"/>
                    <a:pt x="418421" y="66067"/>
                    <a:pt x="419072" y="66067"/>
                  </a:cubicBezTo>
                  <a:lnTo>
                    <a:pt x="419072" y="66067"/>
                  </a:lnTo>
                  <a:cubicBezTo>
                    <a:pt x="419397" y="66067"/>
                    <a:pt x="419723" y="66392"/>
                    <a:pt x="419723" y="66392"/>
                  </a:cubicBezTo>
                  <a:cubicBezTo>
                    <a:pt x="420048" y="66718"/>
                    <a:pt x="420374" y="67369"/>
                    <a:pt x="420048" y="68345"/>
                  </a:cubicBezTo>
                  <a:cubicBezTo>
                    <a:pt x="420048" y="68671"/>
                    <a:pt x="419723" y="69322"/>
                    <a:pt x="419723" y="69972"/>
                  </a:cubicBezTo>
                  <a:cubicBezTo>
                    <a:pt x="419072" y="71600"/>
                    <a:pt x="417770" y="73878"/>
                    <a:pt x="416469" y="74854"/>
                  </a:cubicBezTo>
                  <a:lnTo>
                    <a:pt x="416469" y="74854"/>
                  </a:lnTo>
                  <a:cubicBezTo>
                    <a:pt x="414516" y="76482"/>
                    <a:pt x="412237" y="76156"/>
                    <a:pt x="410610" y="75831"/>
                  </a:cubicBezTo>
                  <a:cubicBezTo>
                    <a:pt x="410285" y="75831"/>
                    <a:pt x="410285" y="75505"/>
                    <a:pt x="410285" y="75505"/>
                  </a:cubicBezTo>
                  <a:cubicBezTo>
                    <a:pt x="410285" y="75831"/>
                    <a:pt x="410610" y="76156"/>
                    <a:pt x="410936" y="76807"/>
                  </a:cubicBezTo>
                  <a:cubicBezTo>
                    <a:pt x="411261" y="77783"/>
                    <a:pt x="411587" y="79085"/>
                    <a:pt x="411912" y="79736"/>
                  </a:cubicBezTo>
                  <a:lnTo>
                    <a:pt x="411912" y="79736"/>
                  </a:lnTo>
                  <a:cubicBezTo>
                    <a:pt x="411912" y="79736"/>
                    <a:pt x="411912" y="79736"/>
                    <a:pt x="411912" y="79736"/>
                  </a:cubicBezTo>
                  <a:cubicBezTo>
                    <a:pt x="412237" y="80062"/>
                    <a:pt x="418747" y="81038"/>
                    <a:pt x="424930" y="82014"/>
                  </a:cubicBezTo>
                  <a:cubicBezTo>
                    <a:pt x="431439" y="82991"/>
                    <a:pt x="437623" y="83967"/>
                    <a:pt x="437623" y="85269"/>
                  </a:cubicBezTo>
                  <a:cubicBezTo>
                    <a:pt x="437623" y="85920"/>
                    <a:pt x="436646" y="87872"/>
                    <a:pt x="435345" y="90151"/>
                  </a:cubicBezTo>
                  <a:cubicBezTo>
                    <a:pt x="434043" y="92103"/>
                    <a:pt x="432090" y="94707"/>
                    <a:pt x="431439" y="95358"/>
                  </a:cubicBezTo>
                  <a:cubicBezTo>
                    <a:pt x="429812" y="96660"/>
                    <a:pt x="424605" y="94056"/>
                    <a:pt x="420374" y="92103"/>
                  </a:cubicBezTo>
                  <a:cubicBezTo>
                    <a:pt x="418421" y="91127"/>
                    <a:pt x="416794" y="90476"/>
                    <a:pt x="416469" y="90151"/>
                  </a:cubicBezTo>
                  <a:cubicBezTo>
                    <a:pt x="415817" y="90151"/>
                    <a:pt x="414190" y="90151"/>
                    <a:pt x="412563" y="90476"/>
                  </a:cubicBezTo>
                  <a:cubicBezTo>
                    <a:pt x="409959" y="91127"/>
                    <a:pt x="407030" y="91778"/>
                    <a:pt x="405078" y="92754"/>
                  </a:cubicBezTo>
                  <a:cubicBezTo>
                    <a:pt x="402149" y="93731"/>
                    <a:pt x="398894" y="98287"/>
                    <a:pt x="396941" y="100891"/>
                  </a:cubicBezTo>
                  <a:lnTo>
                    <a:pt x="396941" y="100891"/>
                  </a:lnTo>
                  <a:cubicBezTo>
                    <a:pt x="396616" y="101216"/>
                    <a:pt x="396290" y="101541"/>
                    <a:pt x="395965" y="102192"/>
                  </a:cubicBezTo>
                  <a:cubicBezTo>
                    <a:pt x="395639" y="102843"/>
                    <a:pt x="398243" y="105772"/>
                    <a:pt x="400847" y="108701"/>
                  </a:cubicBezTo>
                  <a:cubicBezTo>
                    <a:pt x="403125" y="110980"/>
                    <a:pt x="405078" y="113258"/>
                    <a:pt x="405728" y="114885"/>
                  </a:cubicBezTo>
                  <a:cubicBezTo>
                    <a:pt x="407030" y="118465"/>
                    <a:pt x="403125" y="120418"/>
                    <a:pt x="399545" y="122045"/>
                  </a:cubicBezTo>
                  <a:cubicBezTo>
                    <a:pt x="398243" y="122696"/>
                    <a:pt x="397267" y="123021"/>
                    <a:pt x="396616" y="123672"/>
                  </a:cubicBezTo>
                  <a:cubicBezTo>
                    <a:pt x="394663" y="124974"/>
                    <a:pt x="390432" y="125950"/>
                    <a:pt x="385876" y="126601"/>
                  </a:cubicBezTo>
                  <a:cubicBezTo>
                    <a:pt x="382621" y="127252"/>
                    <a:pt x="379367" y="127903"/>
                    <a:pt x="377088" y="128554"/>
                  </a:cubicBezTo>
                  <a:cubicBezTo>
                    <a:pt x="376438" y="128880"/>
                    <a:pt x="376438" y="128880"/>
                    <a:pt x="376438" y="128880"/>
                  </a:cubicBezTo>
                  <a:cubicBezTo>
                    <a:pt x="376763" y="129856"/>
                    <a:pt x="378716" y="131483"/>
                    <a:pt x="380343" y="132460"/>
                  </a:cubicBezTo>
                  <a:cubicBezTo>
                    <a:pt x="381319" y="133436"/>
                    <a:pt x="382296" y="134087"/>
                    <a:pt x="382947" y="134738"/>
                  </a:cubicBezTo>
                  <a:cubicBezTo>
                    <a:pt x="383272" y="135063"/>
                    <a:pt x="388479" y="137341"/>
                    <a:pt x="395314" y="140596"/>
                  </a:cubicBezTo>
                  <a:cubicBezTo>
                    <a:pt x="407681" y="146128"/>
                    <a:pt x="423954" y="153288"/>
                    <a:pt x="423628" y="156218"/>
                  </a:cubicBezTo>
                  <a:cubicBezTo>
                    <a:pt x="423628" y="158170"/>
                    <a:pt x="422652" y="161750"/>
                    <a:pt x="421350" y="165005"/>
                  </a:cubicBezTo>
                  <a:cubicBezTo>
                    <a:pt x="420374" y="168259"/>
                    <a:pt x="419072" y="171188"/>
                    <a:pt x="418096" y="172490"/>
                  </a:cubicBezTo>
                  <a:cubicBezTo>
                    <a:pt x="416794" y="174117"/>
                    <a:pt x="414516" y="174768"/>
                    <a:pt x="411261" y="175419"/>
                  </a:cubicBezTo>
                  <a:cubicBezTo>
                    <a:pt x="409308" y="176070"/>
                    <a:pt x="406705" y="176396"/>
                    <a:pt x="403450" y="177697"/>
                  </a:cubicBezTo>
                  <a:cubicBezTo>
                    <a:pt x="397267" y="179976"/>
                    <a:pt x="392710" y="178999"/>
                    <a:pt x="389456" y="178348"/>
                  </a:cubicBezTo>
                  <a:cubicBezTo>
                    <a:pt x="388479" y="178023"/>
                    <a:pt x="387828" y="178023"/>
                    <a:pt x="387178" y="178023"/>
                  </a:cubicBezTo>
                  <a:cubicBezTo>
                    <a:pt x="385550" y="178023"/>
                    <a:pt x="382621" y="176396"/>
                    <a:pt x="380018" y="175094"/>
                  </a:cubicBezTo>
                  <a:cubicBezTo>
                    <a:pt x="378065" y="174117"/>
                    <a:pt x="376438" y="173141"/>
                    <a:pt x="376112" y="173467"/>
                  </a:cubicBezTo>
                  <a:cubicBezTo>
                    <a:pt x="376112" y="173467"/>
                    <a:pt x="375787" y="176721"/>
                    <a:pt x="375787" y="179325"/>
                  </a:cubicBezTo>
                  <a:cubicBezTo>
                    <a:pt x="375787" y="180627"/>
                    <a:pt x="375461" y="181277"/>
                    <a:pt x="375461" y="181928"/>
                  </a:cubicBezTo>
                  <a:cubicBezTo>
                    <a:pt x="375136" y="182905"/>
                    <a:pt x="372532" y="184207"/>
                    <a:pt x="369929" y="184858"/>
                  </a:cubicBezTo>
                  <a:cubicBezTo>
                    <a:pt x="367325" y="185508"/>
                    <a:pt x="364070" y="186159"/>
                    <a:pt x="362769" y="186159"/>
                  </a:cubicBezTo>
                  <a:cubicBezTo>
                    <a:pt x="360816" y="185834"/>
                    <a:pt x="360165" y="184207"/>
                    <a:pt x="359188" y="182579"/>
                  </a:cubicBezTo>
                  <a:cubicBezTo>
                    <a:pt x="358863" y="181603"/>
                    <a:pt x="358212" y="180627"/>
                    <a:pt x="357561" y="179976"/>
                  </a:cubicBezTo>
                  <a:cubicBezTo>
                    <a:pt x="356910" y="179325"/>
                    <a:pt x="354307" y="178999"/>
                    <a:pt x="351052" y="178348"/>
                  </a:cubicBezTo>
                  <a:cubicBezTo>
                    <a:pt x="346821" y="177697"/>
                    <a:pt x="341614" y="176721"/>
                    <a:pt x="338034" y="174443"/>
                  </a:cubicBezTo>
                  <a:cubicBezTo>
                    <a:pt x="332827" y="171188"/>
                    <a:pt x="334129" y="168585"/>
                    <a:pt x="334779" y="166632"/>
                  </a:cubicBezTo>
                  <a:cubicBezTo>
                    <a:pt x="334779" y="166307"/>
                    <a:pt x="335105" y="166632"/>
                    <a:pt x="335105" y="166632"/>
                  </a:cubicBezTo>
                  <a:lnTo>
                    <a:pt x="335105" y="166632"/>
                  </a:lnTo>
                  <a:cubicBezTo>
                    <a:pt x="335105" y="166307"/>
                    <a:pt x="333478" y="165656"/>
                    <a:pt x="331851" y="165005"/>
                  </a:cubicBezTo>
                  <a:cubicBezTo>
                    <a:pt x="329572" y="164028"/>
                    <a:pt x="326969" y="163052"/>
                    <a:pt x="325992" y="162727"/>
                  </a:cubicBezTo>
                  <a:lnTo>
                    <a:pt x="325667" y="162727"/>
                  </a:lnTo>
                  <a:cubicBezTo>
                    <a:pt x="323714" y="162401"/>
                    <a:pt x="318507" y="162076"/>
                    <a:pt x="315252" y="163703"/>
                  </a:cubicBezTo>
                  <a:cubicBezTo>
                    <a:pt x="313625" y="164679"/>
                    <a:pt x="313625" y="165330"/>
                    <a:pt x="313951" y="165981"/>
                  </a:cubicBezTo>
                  <a:cubicBezTo>
                    <a:pt x="313951" y="166632"/>
                    <a:pt x="314276" y="167283"/>
                    <a:pt x="313951" y="168259"/>
                  </a:cubicBezTo>
                  <a:cubicBezTo>
                    <a:pt x="313625" y="170863"/>
                    <a:pt x="312323" y="170863"/>
                    <a:pt x="310045" y="170863"/>
                  </a:cubicBezTo>
                  <a:lnTo>
                    <a:pt x="310045" y="170863"/>
                  </a:lnTo>
                  <a:cubicBezTo>
                    <a:pt x="309394" y="170863"/>
                    <a:pt x="308743" y="170863"/>
                    <a:pt x="307767" y="171188"/>
                  </a:cubicBezTo>
                  <a:cubicBezTo>
                    <a:pt x="304838" y="171514"/>
                    <a:pt x="300933" y="167608"/>
                    <a:pt x="298329" y="165005"/>
                  </a:cubicBezTo>
                  <a:lnTo>
                    <a:pt x="298329" y="165005"/>
                  </a:lnTo>
                  <a:cubicBezTo>
                    <a:pt x="297352" y="164028"/>
                    <a:pt x="296702" y="163378"/>
                    <a:pt x="296376" y="163052"/>
                  </a:cubicBezTo>
                  <a:cubicBezTo>
                    <a:pt x="295725" y="162727"/>
                    <a:pt x="291494" y="162727"/>
                    <a:pt x="287263" y="163378"/>
                  </a:cubicBezTo>
                  <a:cubicBezTo>
                    <a:pt x="283033" y="163703"/>
                    <a:pt x="279127" y="164354"/>
                    <a:pt x="277500" y="165330"/>
                  </a:cubicBezTo>
                  <a:lnTo>
                    <a:pt x="277500" y="165330"/>
                  </a:lnTo>
                  <a:cubicBezTo>
                    <a:pt x="276198" y="165981"/>
                    <a:pt x="276198" y="165981"/>
                    <a:pt x="276198" y="165981"/>
                  </a:cubicBezTo>
                  <a:cubicBezTo>
                    <a:pt x="276198" y="166632"/>
                    <a:pt x="276198" y="167608"/>
                    <a:pt x="274245" y="169561"/>
                  </a:cubicBezTo>
                  <a:cubicBezTo>
                    <a:pt x="271967" y="171839"/>
                    <a:pt x="270340" y="171514"/>
                    <a:pt x="269038" y="171514"/>
                  </a:cubicBezTo>
                  <a:cubicBezTo>
                    <a:pt x="268387" y="171514"/>
                    <a:pt x="268062" y="171514"/>
                    <a:pt x="267411" y="171839"/>
                  </a:cubicBezTo>
                  <a:cubicBezTo>
                    <a:pt x="266760" y="172165"/>
                    <a:pt x="266760" y="172816"/>
                    <a:pt x="267085" y="173467"/>
                  </a:cubicBezTo>
                  <a:cubicBezTo>
                    <a:pt x="267411" y="174117"/>
                    <a:pt x="267411" y="174768"/>
                    <a:pt x="267411" y="175419"/>
                  </a:cubicBezTo>
                  <a:cubicBezTo>
                    <a:pt x="267411" y="176721"/>
                    <a:pt x="264482" y="179325"/>
                    <a:pt x="261227" y="180952"/>
                  </a:cubicBezTo>
                  <a:cubicBezTo>
                    <a:pt x="258624" y="182254"/>
                    <a:pt x="255695" y="183556"/>
                    <a:pt x="253416" y="183556"/>
                  </a:cubicBezTo>
                  <a:cubicBezTo>
                    <a:pt x="250813" y="183556"/>
                    <a:pt x="245931" y="180301"/>
                    <a:pt x="241049" y="177372"/>
                  </a:cubicBezTo>
                  <a:cubicBezTo>
                    <a:pt x="236493" y="174443"/>
                    <a:pt x="232262" y="171839"/>
                    <a:pt x="231611" y="172165"/>
                  </a:cubicBezTo>
                  <a:cubicBezTo>
                    <a:pt x="230960" y="172490"/>
                    <a:pt x="229658" y="174768"/>
                    <a:pt x="228356" y="177372"/>
                  </a:cubicBezTo>
                  <a:cubicBezTo>
                    <a:pt x="226078" y="181603"/>
                    <a:pt x="223475" y="186159"/>
                    <a:pt x="220871" y="186159"/>
                  </a:cubicBezTo>
                  <a:cubicBezTo>
                    <a:pt x="217616" y="186159"/>
                    <a:pt x="216966" y="180301"/>
                    <a:pt x="216315" y="175094"/>
                  </a:cubicBezTo>
                  <a:cubicBezTo>
                    <a:pt x="215989" y="172490"/>
                    <a:pt x="215664" y="169887"/>
                    <a:pt x="215338" y="168910"/>
                  </a:cubicBezTo>
                  <a:cubicBezTo>
                    <a:pt x="214688" y="167608"/>
                    <a:pt x="208829" y="162401"/>
                    <a:pt x="202646" y="157845"/>
                  </a:cubicBezTo>
                  <a:cubicBezTo>
                    <a:pt x="197438" y="153614"/>
                    <a:pt x="192231" y="150034"/>
                    <a:pt x="190929" y="149708"/>
                  </a:cubicBezTo>
                  <a:cubicBezTo>
                    <a:pt x="189302" y="149383"/>
                    <a:pt x="183769" y="150034"/>
                    <a:pt x="178888" y="150685"/>
                  </a:cubicBezTo>
                  <a:cubicBezTo>
                    <a:pt x="174982" y="151010"/>
                    <a:pt x="171727" y="151336"/>
                    <a:pt x="170100" y="151336"/>
                  </a:cubicBezTo>
                  <a:cubicBezTo>
                    <a:pt x="167171" y="151336"/>
                    <a:pt x="165218" y="147756"/>
                    <a:pt x="163591" y="144176"/>
                  </a:cubicBezTo>
                  <a:cubicBezTo>
                    <a:pt x="162615" y="142223"/>
                    <a:pt x="161313" y="139945"/>
                    <a:pt x="160988" y="139945"/>
                  </a:cubicBezTo>
                  <a:lnTo>
                    <a:pt x="160988" y="139945"/>
                  </a:lnTo>
                  <a:cubicBezTo>
                    <a:pt x="160337" y="139619"/>
                    <a:pt x="159035" y="139945"/>
                    <a:pt x="157407" y="140270"/>
                  </a:cubicBezTo>
                  <a:cubicBezTo>
                    <a:pt x="155129" y="140921"/>
                    <a:pt x="152851" y="141898"/>
                    <a:pt x="151224" y="142874"/>
                  </a:cubicBezTo>
                  <a:cubicBezTo>
                    <a:pt x="149597" y="143850"/>
                    <a:pt x="149271" y="144827"/>
                    <a:pt x="148620" y="146454"/>
                  </a:cubicBezTo>
                  <a:cubicBezTo>
                    <a:pt x="148295" y="147105"/>
                    <a:pt x="147970" y="148081"/>
                    <a:pt x="147644" y="149058"/>
                  </a:cubicBezTo>
                  <a:cubicBezTo>
                    <a:pt x="146668" y="151010"/>
                    <a:pt x="144715" y="151987"/>
                    <a:pt x="142762" y="151987"/>
                  </a:cubicBezTo>
                  <a:cubicBezTo>
                    <a:pt x="141135" y="151987"/>
                    <a:pt x="139182" y="151661"/>
                    <a:pt x="137880" y="151336"/>
                  </a:cubicBezTo>
                  <a:cubicBezTo>
                    <a:pt x="135928" y="150685"/>
                    <a:pt x="135602" y="149058"/>
                    <a:pt x="135277" y="147430"/>
                  </a:cubicBezTo>
                  <a:cubicBezTo>
                    <a:pt x="134951" y="146454"/>
                    <a:pt x="134626" y="145152"/>
                    <a:pt x="133975" y="144501"/>
                  </a:cubicBezTo>
                  <a:lnTo>
                    <a:pt x="133975" y="144501"/>
                  </a:lnTo>
                  <a:lnTo>
                    <a:pt x="132998" y="143850"/>
                  </a:lnTo>
                  <a:lnTo>
                    <a:pt x="132998" y="143850"/>
                  </a:lnTo>
                  <a:cubicBezTo>
                    <a:pt x="130720" y="142549"/>
                    <a:pt x="125839" y="139619"/>
                    <a:pt x="122584" y="138969"/>
                  </a:cubicBezTo>
                  <a:cubicBezTo>
                    <a:pt x="121608" y="138643"/>
                    <a:pt x="121282" y="138318"/>
                    <a:pt x="121282" y="138318"/>
                  </a:cubicBezTo>
                  <a:cubicBezTo>
                    <a:pt x="120957" y="138969"/>
                    <a:pt x="120957" y="139619"/>
                    <a:pt x="120631" y="140270"/>
                  </a:cubicBezTo>
                  <a:cubicBezTo>
                    <a:pt x="120306" y="141898"/>
                    <a:pt x="119980" y="143199"/>
                    <a:pt x="118679" y="145152"/>
                  </a:cubicBezTo>
                  <a:cubicBezTo>
                    <a:pt x="117377" y="147430"/>
                    <a:pt x="114122" y="146779"/>
                    <a:pt x="111519" y="146454"/>
                  </a:cubicBezTo>
                  <a:cubicBezTo>
                    <a:pt x="110217" y="146128"/>
                    <a:pt x="108915" y="145803"/>
                    <a:pt x="108589" y="146128"/>
                  </a:cubicBezTo>
                  <a:lnTo>
                    <a:pt x="108589" y="146128"/>
                  </a:lnTo>
                  <a:cubicBezTo>
                    <a:pt x="107939" y="146454"/>
                    <a:pt x="107613" y="148081"/>
                    <a:pt x="106962" y="149708"/>
                  </a:cubicBezTo>
                  <a:cubicBezTo>
                    <a:pt x="106311" y="151661"/>
                    <a:pt x="105335" y="153939"/>
                    <a:pt x="104033" y="154916"/>
                  </a:cubicBezTo>
                  <a:cubicBezTo>
                    <a:pt x="103057" y="155567"/>
                    <a:pt x="98826" y="157519"/>
                    <a:pt x="93944" y="159472"/>
                  </a:cubicBezTo>
                  <a:cubicBezTo>
                    <a:pt x="88411" y="161750"/>
                    <a:pt x="82228" y="164354"/>
                    <a:pt x="81252" y="165330"/>
                  </a:cubicBezTo>
                  <a:cubicBezTo>
                    <a:pt x="80601" y="165981"/>
                    <a:pt x="80601" y="165981"/>
                    <a:pt x="80601" y="166632"/>
                  </a:cubicBezTo>
                  <a:cubicBezTo>
                    <a:pt x="80601" y="167608"/>
                    <a:pt x="80926" y="168910"/>
                    <a:pt x="79624" y="171514"/>
                  </a:cubicBezTo>
                  <a:lnTo>
                    <a:pt x="79624" y="171514"/>
                  </a:lnTo>
                  <a:cubicBezTo>
                    <a:pt x="78648" y="173467"/>
                    <a:pt x="76695" y="175094"/>
                    <a:pt x="74743" y="176721"/>
                  </a:cubicBezTo>
                  <a:cubicBezTo>
                    <a:pt x="71162" y="178999"/>
                    <a:pt x="67257" y="180301"/>
                    <a:pt x="65630" y="180952"/>
                  </a:cubicBezTo>
                  <a:lnTo>
                    <a:pt x="65630" y="180952"/>
                  </a:lnTo>
                  <a:cubicBezTo>
                    <a:pt x="63677" y="181603"/>
                    <a:pt x="60423" y="180301"/>
                    <a:pt x="57819" y="178999"/>
                  </a:cubicBezTo>
                  <a:cubicBezTo>
                    <a:pt x="56517" y="178348"/>
                    <a:pt x="55866" y="177372"/>
                    <a:pt x="55541" y="177697"/>
                  </a:cubicBezTo>
                  <a:cubicBezTo>
                    <a:pt x="55541" y="177697"/>
                    <a:pt x="56192" y="179325"/>
                    <a:pt x="56843" y="181928"/>
                  </a:cubicBezTo>
                  <a:cubicBezTo>
                    <a:pt x="57819" y="186485"/>
                    <a:pt x="59446" y="192994"/>
                    <a:pt x="60097" y="195272"/>
                  </a:cubicBezTo>
                  <a:cubicBezTo>
                    <a:pt x="60748" y="197225"/>
                    <a:pt x="62701" y="197876"/>
                    <a:pt x="64328" y="198526"/>
                  </a:cubicBezTo>
                  <a:cubicBezTo>
                    <a:pt x="65955" y="199177"/>
                    <a:pt x="67257" y="199828"/>
                    <a:pt x="67582" y="201130"/>
                  </a:cubicBezTo>
                  <a:lnTo>
                    <a:pt x="67582" y="201130"/>
                  </a:lnTo>
                  <a:lnTo>
                    <a:pt x="67582" y="201130"/>
                  </a:lnTo>
                  <a:lnTo>
                    <a:pt x="67582" y="201130"/>
                  </a:lnTo>
                  <a:cubicBezTo>
                    <a:pt x="67908" y="202757"/>
                    <a:pt x="65304" y="204710"/>
                    <a:pt x="62050" y="206663"/>
                  </a:cubicBezTo>
                  <a:lnTo>
                    <a:pt x="62050" y="206663"/>
                  </a:lnTo>
                  <a:cubicBezTo>
                    <a:pt x="59121" y="208290"/>
                    <a:pt x="55215" y="209917"/>
                    <a:pt x="52937" y="210894"/>
                  </a:cubicBezTo>
                  <a:cubicBezTo>
                    <a:pt x="52612" y="210894"/>
                    <a:pt x="52612" y="210894"/>
                    <a:pt x="52286" y="211219"/>
                  </a:cubicBezTo>
                  <a:cubicBezTo>
                    <a:pt x="48381" y="212196"/>
                    <a:pt x="40244" y="200805"/>
                    <a:pt x="35037" y="193970"/>
                  </a:cubicBezTo>
                  <a:cubicBezTo>
                    <a:pt x="33084" y="191367"/>
                    <a:pt x="31783" y="189739"/>
                    <a:pt x="31783" y="189739"/>
                  </a:cubicBezTo>
                  <a:lnTo>
                    <a:pt x="31783" y="189739"/>
                  </a:lnTo>
                  <a:cubicBezTo>
                    <a:pt x="31457" y="189414"/>
                    <a:pt x="29830" y="189414"/>
                    <a:pt x="28203" y="189414"/>
                  </a:cubicBezTo>
                  <a:cubicBezTo>
                    <a:pt x="26901" y="189414"/>
                    <a:pt x="25925" y="189739"/>
                    <a:pt x="25925" y="189739"/>
                  </a:cubicBezTo>
                  <a:cubicBezTo>
                    <a:pt x="25925" y="189739"/>
                    <a:pt x="25273" y="191692"/>
                    <a:pt x="24623" y="193645"/>
                  </a:cubicBezTo>
                  <a:cubicBezTo>
                    <a:pt x="23321" y="196899"/>
                    <a:pt x="22019" y="201130"/>
                    <a:pt x="20392" y="203083"/>
                  </a:cubicBezTo>
                  <a:cubicBezTo>
                    <a:pt x="19090" y="204385"/>
                    <a:pt x="17788" y="205361"/>
                    <a:pt x="16161" y="206012"/>
                  </a:cubicBezTo>
                  <a:lnTo>
                    <a:pt x="16161" y="206012"/>
                  </a:lnTo>
                  <a:cubicBezTo>
                    <a:pt x="14534" y="206988"/>
                    <a:pt x="12581" y="207639"/>
                    <a:pt x="11605" y="209266"/>
                  </a:cubicBezTo>
                  <a:cubicBezTo>
                    <a:pt x="10628" y="210894"/>
                    <a:pt x="9652" y="214474"/>
                    <a:pt x="8675" y="217728"/>
                  </a:cubicBezTo>
                  <a:cubicBezTo>
                    <a:pt x="8025" y="220657"/>
                    <a:pt x="7699" y="223586"/>
                    <a:pt x="8025" y="224563"/>
                  </a:cubicBezTo>
                  <a:cubicBezTo>
                    <a:pt x="8350" y="225214"/>
                    <a:pt x="9652" y="226515"/>
                    <a:pt x="10953" y="227817"/>
                  </a:cubicBezTo>
                  <a:cubicBezTo>
                    <a:pt x="13232" y="230095"/>
                    <a:pt x="15835" y="232699"/>
                    <a:pt x="14859" y="234652"/>
                  </a:cubicBezTo>
                  <a:cubicBezTo>
                    <a:pt x="14208" y="235954"/>
                    <a:pt x="11930" y="239534"/>
                    <a:pt x="9001" y="243114"/>
                  </a:cubicBezTo>
                  <a:cubicBezTo>
                    <a:pt x="6723" y="245717"/>
                    <a:pt x="4444" y="248646"/>
                    <a:pt x="2817" y="249948"/>
                  </a:cubicBezTo>
                  <a:cubicBezTo>
                    <a:pt x="1516" y="250924"/>
                    <a:pt x="864" y="252552"/>
                    <a:pt x="539" y="254179"/>
                  </a:cubicBezTo>
                  <a:cubicBezTo>
                    <a:pt x="-112" y="256783"/>
                    <a:pt x="-112" y="259386"/>
                    <a:pt x="214" y="260363"/>
                  </a:cubicBezTo>
                  <a:cubicBezTo>
                    <a:pt x="214" y="260363"/>
                    <a:pt x="2817" y="261013"/>
                    <a:pt x="5746" y="261664"/>
                  </a:cubicBezTo>
                  <a:cubicBezTo>
                    <a:pt x="10628" y="262641"/>
                    <a:pt x="16161" y="263943"/>
                    <a:pt x="17137" y="266546"/>
                  </a:cubicBezTo>
                  <a:cubicBezTo>
                    <a:pt x="17788" y="268824"/>
                    <a:pt x="16812" y="273381"/>
                    <a:pt x="15835" y="277286"/>
                  </a:cubicBezTo>
                  <a:lnTo>
                    <a:pt x="15835" y="277286"/>
                  </a:lnTo>
                  <a:cubicBezTo>
                    <a:pt x="15184" y="279890"/>
                    <a:pt x="14859" y="281843"/>
                    <a:pt x="14859" y="282493"/>
                  </a:cubicBezTo>
                  <a:cubicBezTo>
                    <a:pt x="14859" y="283144"/>
                    <a:pt x="15835" y="283470"/>
                    <a:pt x="16812" y="284121"/>
                  </a:cubicBezTo>
                  <a:lnTo>
                    <a:pt x="16812" y="284121"/>
                  </a:lnTo>
                  <a:cubicBezTo>
                    <a:pt x="18439" y="284772"/>
                    <a:pt x="20392" y="285422"/>
                    <a:pt x="22344" y="285748"/>
                  </a:cubicBezTo>
                  <a:cubicBezTo>
                    <a:pt x="24297" y="286073"/>
                    <a:pt x="28528" y="285097"/>
                    <a:pt x="32434" y="284121"/>
                  </a:cubicBezTo>
                  <a:cubicBezTo>
                    <a:pt x="35688" y="283470"/>
                    <a:pt x="38943" y="282493"/>
                    <a:pt x="40570" y="282819"/>
                  </a:cubicBezTo>
                  <a:cubicBezTo>
                    <a:pt x="43499" y="282819"/>
                    <a:pt x="44475" y="283470"/>
                    <a:pt x="47079" y="285097"/>
                  </a:cubicBezTo>
                  <a:lnTo>
                    <a:pt x="47079" y="285097"/>
                  </a:lnTo>
                  <a:cubicBezTo>
                    <a:pt x="47730" y="285422"/>
                    <a:pt x="48055" y="285748"/>
                    <a:pt x="49032" y="286399"/>
                  </a:cubicBezTo>
                  <a:cubicBezTo>
                    <a:pt x="51310" y="287701"/>
                    <a:pt x="56517" y="293559"/>
                    <a:pt x="61399" y="299417"/>
                  </a:cubicBezTo>
                  <a:cubicBezTo>
                    <a:pt x="66281" y="305275"/>
                    <a:pt x="70512" y="311459"/>
                    <a:pt x="70837" y="313412"/>
                  </a:cubicBezTo>
                  <a:cubicBezTo>
                    <a:pt x="71162" y="315039"/>
                    <a:pt x="70837" y="316666"/>
                    <a:pt x="70512" y="317968"/>
                  </a:cubicBezTo>
                  <a:cubicBezTo>
                    <a:pt x="70186" y="319595"/>
                    <a:pt x="69210" y="320572"/>
                    <a:pt x="68234" y="321548"/>
                  </a:cubicBezTo>
                  <a:lnTo>
                    <a:pt x="68234" y="321548"/>
                  </a:lnTo>
                  <a:cubicBezTo>
                    <a:pt x="66932" y="322524"/>
                    <a:pt x="63677" y="321873"/>
                    <a:pt x="61399" y="321548"/>
                  </a:cubicBezTo>
                  <a:cubicBezTo>
                    <a:pt x="60097" y="321222"/>
                    <a:pt x="59446" y="321222"/>
                    <a:pt x="59446" y="321222"/>
                  </a:cubicBezTo>
                  <a:lnTo>
                    <a:pt x="59446" y="321222"/>
                  </a:lnTo>
                  <a:cubicBezTo>
                    <a:pt x="59121" y="321548"/>
                    <a:pt x="57493" y="322524"/>
                    <a:pt x="56192" y="323826"/>
                  </a:cubicBezTo>
                  <a:cubicBezTo>
                    <a:pt x="55541" y="324477"/>
                    <a:pt x="55215" y="325128"/>
                    <a:pt x="55215" y="325779"/>
                  </a:cubicBezTo>
                  <a:cubicBezTo>
                    <a:pt x="55215" y="327081"/>
                    <a:pt x="56843" y="328057"/>
                    <a:pt x="58144" y="329033"/>
                  </a:cubicBezTo>
                  <a:cubicBezTo>
                    <a:pt x="58795" y="329359"/>
                    <a:pt x="59446" y="329684"/>
                    <a:pt x="59771" y="330335"/>
                  </a:cubicBezTo>
                  <a:lnTo>
                    <a:pt x="59771" y="330335"/>
                  </a:lnTo>
                  <a:cubicBezTo>
                    <a:pt x="60097" y="330661"/>
                    <a:pt x="61724" y="330986"/>
                    <a:pt x="64002" y="331311"/>
                  </a:cubicBezTo>
                  <a:cubicBezTo>
                    <a:pt x="69535" y="332288"/>
                    <a:pt x="77671" y="334240"/>
                    <a:pt x="83855" y="338797"/>
                  </a:cubicBezTo>
                  <a:cubicBezTo>
                    <a:pt x="84180" y="339122"/>
                    <a:pt x="84506" y="339122"/>
                    <a:pt x="84506" y="339448"/>
                  </a:cubicBezTo>
                  <a:cubicBezTo>
                    <a:pt x="88737" y="343028"/>
                    <a:pt x="92968" y="348235"/>
                    <a:pt x="93944" y="354744"/>
                  </a:cubicBezTo>
                  <a:cubicBezTo>
                    <a:pt x="95246" y="361253"/>
                    <a:pt x="93293" y="369064"/>
                    <a:pt x="86459" y="378502"/>
                  </a:cubicBezTo>
                  <a:cubicBezTo>
                    <a:pt x="86133" y="378828"/>
                    <a:pt x="85808" y="379478"/>
                    <a:pt x="85482" y="379804"/>
                  </a:cubicBezTo>
                  <a:cubicBezTo>
                    <a:pt x="70837" y="397704"/>
                    <a:pt x="95571" y="480694"/>
                    <a:pt x="96548" y="483298"/>
                  </a:cubicBezTo>
                  <a:cubicBezTo>
                    <a:pt x="96873" y="484274"/>
                    <a:pt x="101430" y="495014"/>
                    <a:pt x="107613" y="509660"/>
                  </a:cubicBezTo>
                  <a:cubicBezTo>
                    <a:pt x="114122" y="508033"/>
                    <a:pt x="154153" y="498269"/>
                    <a:pt x="157407" y="496316"/>
                  </a:cubicBezTo>
                  <a:cubicBezTo>
                    <a:pt x="158709" y="495665"/>
                    <a:pt x="161964" y="492736"/>
                    <a:pt x="165218" y="489807"/>
                  </a:cubicBezTo>
                  <a:cubicBezTo>
                    <a:pt x="170426" y="485251"/>
                    <a:pt x="176609" y="479718"/>
                    <a:pt x="179864" y="478416"/>
                  </a:cubicBezTo>
                  <a:cubicBezTo>
                    <a:pt x="182468" y="477440"/>
                    <a:pt x="189627" y="475813"/>
                    <a:pt x="196788" y="474185"/>
                  </a:cubicBezTo>
                  <a:cubicBezTo>
                    <a:pt x="204598" y="472558"/>
                    <a:pt x="212409" y="471256"/>
                    <a:pt x="214036" y="471256"/>
                  </a:cubicBezTo>
                  <a:cubicBezTo>
                    <a:pt x="216640" y="471256"/>
                    <a:pt x="220871" y="475813"/>
                    <a:pt x="224776" y="479718"/>
                  </a:cubicBezTo>
                  <a:cubicBezTo>
                    <a:pt x="226404" y="481345"/>
                    <a:pt x="228031" y="482973"/>
                    <a:pt x="229007" y="483949"/>
                  </a:cubicBezTo>
                  <a:cubicBezTo>
                    <a:pt x="230309" y="485251"/>
                    <a:pt x="231936" y="485902"/>
                    <a:pt x="233564" y="486878"/>
                  </a:cubicBezTo>
                  <a:cubicBezTo>
                    <a:pt x="235842" y="488180"/>
                    <a:pt x="238120" y="489156"/>
                    <a:pt x="239422" y="491760"/>
                  </a:cubicBezTo>
                  <a:cubicBezTo>
                    <a:pt x="240073" y="493062"/>
                    <a:pt x="240398" y="494363"/>
                    <a:pt x="240724" y="496316"/>
                  </a:cubicBezTo>
                  <a:cubicBezTo>
                    <a:pt x="241375" y="500222"/>
                    <a:pt x="242351" y="505103"/>
                    <a:pt x="247558" y="506080"/>
                  </a:cubicBezTo>
                  <a:cubicBezTo>
                    <a:pt x="250162" y="506731"/>
                    <a:pt x="256345" y="507056"/>
                    <a:pt x="262854" y="507056"/>
                  </a:cubicBezTo>
                  <a:cubicBezTo>
                    <a:pt x="262854" y="503151"/>
                    <a:pt x="262854" y="493713"/>
                    <a:pt x="262529" y="481345"/>
                  </a:cubicBezTo>
                  <a:cubicBezTo>
                    <a:pt x="262204" y="443918"/>
                    <a:pt x="261552" y="381757"/>
                    <a:pt x="262854" y="380455"/>
                  </a:cubicBezTo>
                  <a:lnTo>
                    <a:pt x="262854" y="380455"/>
                  </a:lnTo>
                  <a:cubicBezTo>
                    <a:pt x="263506" y="379804"/>
                    <a:pt x="277825" y="375573"/>
                    <a:pt x="293447" y="371342"/>
                  </a:cubicBezTo>
                  <a:cubicBezTo>
                    <a:pt x="312649" y="366135"/>
                    <a:pt x="334129" y="360602"/>
                    <a:pt x="335105" y="360602"/>
                  </a:cubicBezTo>
                  <a:cubicBezTo>
                    <a:pt x="336732" y="360602"/>
                    <a:pt x="353331" y="370691"/>
                    <a:pt x="368952" y="379804"/>
                  </a:cubicBezTo>
                  <a:cubicBezTo>
                    <a:pt x="380994" y="386964"/>
                    <a:pt x="392385" y="393799"/>
                    <a:pt x="394663" y="394775"/>
                  </a:cubicBezTo>
                  <a:cubicBezTo>
                    <a:pt x="397592" y="396077"/>
                    <a:pt x="401497" y="398029"/>
                    <a:pt x="404427" y="399982"/>
                  </a:cubicBezTo>
                  <a:cubicBezTo>
                    <a:pt x="407030" y="401609"/>
                    <a:pt x="408983" y="403237"/>
                    <a:pt x="409308" y="404538"/>
                  </a:cubicBezTo>
                  <a:lnTo>
                    <a:pt x="409308" y="404538"/>
                  </a:lnTo>
                  <a:cubicBezTo>
                    <a:pt x="409634" y="405515"/>
                    <a:pt x="409634" y="406491"/>
                    <a:pt x="409959" y="407467"/>
                  </a:cubicBezTo>
                  <a:cubicBezTo>
                    <a:pt x="410285" y="409095"/>
                    <a:pt x="410285" y="411048"/>
                    <a:pt x="411912" y="412675"/>
                  </a:cubicBezTo>
                  <a:cubicBezTo>
                    <a:pt x="413539" y="414302"/>
                    <a:pt x="420048" y="421462"/>
                    <a:pt x="425906" y="426669"/>
                  </a:cubicBezTo>
                  <a:cubicBezTo>
                    <a:pt x="429161" y="429598"/>
                    <a:pt x="432090" y="431876"/>
                    <a:pt x="433392" y="432202"/>
                  </a:cubicBezTo>
                  <a:cubicBezTo>
                    <a:pt x="435670" y="432853"/>
                    <a:pt x="444132" y="430900"/>
                    <a:pt x="452594" y="428947"/>
                  </a:cubicBezTo>
                  <a:cubicBezTo>
                    <a:pt x="459428" y="427646"/>
                    <a:pt x="465937" y="426018"/>
                    <a:pt x="468541" y="426018"/>
                  </a:cubicBezTo>
                  <a:cubicBezTo>
                    <a:pt x="470819" y="426018"/>
                    <a:pt x="474724" y="426995"/>
                    <a:pt x="479606" y="427971"/>
                  </a:cubicBezTo>
                  <a:cubicBezTo>
                    <a:pt x="487417" y="429598"/>
                    <a:pt x="497181" y="431551"/>
                    <a:pt x="500435" y="430249"/>
                  </a:cubicBezTo>
                  <a:cubicBezTo>
                    <a:pt x="502714" y="429273"/>
                    <a:pt x="504666" y="427646"/>
                    <a:pt x="506294" y="426344"/>
                  </a:cubicBezTo>
                  <a:cubicBezTo>
                    <a:pt x="508572" y="424391"/>
                    <a:pt x="510524" y="422764"/>
                    <a:pt x="513128" y="423089"/>
                  </a:cubicBezTo>
                  <a:cubicBezTo>
                    <a:pt x="515732" y="423415"/>
                    <a:pt x="523217" y="430900"/>
                    <a:pt x="530051" y="438060"/>
                  </a:cubicBezTo>
                  <a:cubicBezTo>
                    <a:pt x="535584" y="443918"/>
                    <a:pt x="540792" y="449126"/>
                    <a:pt x="541117" y="448800"/>
                  </a:cubicBezTo>
                  <a:cubicBezTo>
                    <a:pt x="541768" y="448800"/>
                    <a:pt x="543395" y="448149"/>
                    <a:pt x="544697" y="447498"/>
                  </a:cubicBezTo>
                  <a:cubicBezTo>
                    <a:pt x="546324" y="446847"/>
                    <a:pt x="548277" y="446196"/>
                    <a:pt x="549579" y="445871"/>
                  </a:cubicBezTo>
                  <a:cubicBezTo>
                    <a:pt x="551206" y="445545"/>
                    <a:pt x="552508" y="445871"/>
                    <a:pt x="552833" y="447173"/>
                  </a:cubicBezTo>
                  <a:cubicBezTo>
                    <a:pt x="553159" y="448149"/>
                    <a:pt x="551857" y="455309"/>
                    <a:pt x="550881" y="462794"/>
                  </a:cubicBezTo>
                  <a:cubicBezTo>
                    <a:pt x="549579" y="471582"/>
                    <a:pt x="548277" y="481345"/>
                    <a:pt x="548277" y="481345"/>
                  </a:cubicBezTo>
                  <a:cubicBezTo>
                    <a:pt x="548277" y="481345"/>
                    <a:pt x="550230" y="481345"/>
                    <a:pt x="552508" y="481345"/>
                  </a:cubicBezTo>
                  <a:cubicBezTo>
                    <a:pt x="556739" y="481671"/>
                    <a:pt x="561295" y="481671"/>
                    <a:pt x="561295" y="484274"/>
                  </a:cubicBezTo>
                  <a:cubicBezTo>
                    <a:pt x="561295" y="484925"/>
                    <a:pt x="561946" y="487529"/>
                    <a:pt x="562597" y="490458"/>
                  </a:cubicBezTo>
                  <a:cubicBezTo>
                    <a:pt x="563899" y="495991"/>
                    <a:pt x="565526" y="502825"/>
                    <a:pt x="566177" y="504453"/>
                  </a:cubicBezTo>
                  <a:cubicBezTo>
                    <a:pt x="566502" y="505429"/>
                    <a:pt x="566502" y="506731"/>
                    <a:pt x="566177" y="507707"/>
                  </a:cubicBezTo>
                  <a:cubicBezTo>
                    <a:pt x="566177" y="509009"/>
                    <a:pt x="565851" y="510311"/>
                    <a:pt x="567153" y="510636"/>
                  </a:cubicBezTo>
                  <a:cubicBezTo>
                    <a:pt x="568130" y="510962"/>
                    <a:pt x="572035" y="510962"/>
                    <a:pt x="576591" y="510962"/>
                  </a:cubicBezTo>
                  <a:cubicBezTo>
                    <a:pt x="585378" y="510962"/>
                    <a:pt x="597095" y="510311"/>
                    <a:pt x="598071" y="510311"/>
                  </a:cubicBezTo>
                  <a:cubicBezTo>
                    <a:pt x="599048" y="510311"/>
                    <a:pt x="600350" y="511287"/>
                    <a:pt x="601651" y="512263"/>
                  </a:cubicBezTo>
                  <a:cubicBezTo>
                    <a:pt x="603278" y="513891"/>
                    <a:pt x="605231" y="515843"/>
                    <a:pt x="605557" y="516494"/>
                  </a:cubicBezTo>
                  <a:cubicBezTo>
                    <a:pt x="605882" y="517471"/>
                    <a:pt x="605231" y="518772"/>
                    <a:pt x="604580" y="520400"/>
                  </a:cubicBezTo>
                  <a:cubicBezTo>
                    <a:pt x="603930" y="521702"/>
                    <a:pt x="603278" y="523003"/>
                    <a:pt x="603278" y="523329"/>
                  </a:cubicBezTo>
                  <a:cubicBezTo>
                    <a:pt x="603278" y="523329"/>
                    <a:pt x="604255" y="524305"/>
                    <a:pt x="605557" y="524956"/>
                  </a:cubicBezTo>
                  <a:cubicBezTo>
                    <a:pt x="607835" y="526583"/>
                    <a:pt x="610439" y="528211"/>
                    <a:pt x="611089" y="528536"/>
                  </a:cubicBezTo>
                  <a:cubicBezTo>
                    <a:pt x="611741" y="528862"/>
                    <a:pt x="614019" y="529187"/>
                    <a:pt x="615971" y="529187"/>
                  </a:cubicBezTo>
                  <a:cubicBezTo>
                    <a:pt x="617273" y="529187"/>
                    <a:pt x="618250" y="529187"/>
                    <a:pt x="618250" y="529187"/>
                  </a:cubicBezTo>
                  <a:cubicBezTo>
                    <a:pt x="618250" y="529187"/>
                    <a:pt x="617924" y="527560"/>
                    <a:pt x="617598" y="525607"/>
                  </a:cubicBezTo>
                  <a:cubicBezTo>
                    <a:pt x="617273" y="522678"/>
                    <a:pt x="616622" y="519749"/>
                    <a:pt x="617273" y="518447"/>
                  </a:cubicBezTo>
                  <a:cubicBezTo>
                    <a:pt x="617924" y="517471"/>
                    <a:pt x="620528" y="515843"/>
                    <a:pt x="622806" y="513891"/>
                  </a:cubicBezTo>
                  <a:cubicBezTo>
                    <a:pt x="624759" y="512589"/>
                    <a:pt x="627037" y="510962"/>
                    <a:pt x="627362" y="510311"/>
                  </a:cubicBezTo>
                  <a:cubicBezTo>
                    <a:pt x="628339" y="509334"/>
                    <a:pt x="628989" y="508033"/>
                    <a:pt x="629966" y="506731"/>
                  </a:cubicBezTo>
                  <a:cubicBezTo>
                    <a:pt x="630291" y="506080"/>
                    <a:pt x="630617" y="505754"/>
                    <a:pt x="630942" y="505103"/>
                  </a:cubicBezTo>
                  <a:cubicBezTo>
                    <a:pt x="631593" y="504453"/>
                    <a:pt x="633871" y="502500"/>
                    <a:pt x="637126" y="500222"/>
                  </a:cubicBezTo>
                  <a:cubicBezTo>
                    <a:pt x="641357" y="497293"/>
                    <a:pt x="646564" y="494038"/>
                    <a:pt x="648516" y="492736"/>
                  </a:cubicBezTo>
                  <a:cubicBezTo>
                    <a:pt x="649493" y="492085"/>
                    <a:pt x="654049" y="490133"/>
                    <a:pt x="658931" y="487529"/>
                  </a:cubicBezTo>
                  <a:cubicBezTo>
                    <a:pt x="668695" y="482647"/>
                    <a:pt x="681387" y="476789"/>
                    <a:pt x="681387" y="476464"/>
                  </a:cubicBezTo>
                  <a:cubicBezTo>
                    <a:pt x="681387" y="476464"/>
                    <a:pt x="681387" y="476138"/>
                    <a:pt x="681062" y="475813"/>
                  </a:cubicBezTo>
                  <a:cubicBezTo>
                    <a:pt x="680411" y="474511"/>
                    <a:pt x="679760" y="473209"/>
                    <a:pt x="680736" y="471256"/>
                  </a:cubicBezTo>
                  <a:lnTo>
                    <a:pt x="680736" y="471256"/>
                  </a:lnTo>
                  <a:cubicBezTo>
                    <a:pt x="681387" y="469954"/>
                    <a:pt x="684642" y="466375"/>
                    <a:pt x="687571" y="463120"/>
                  </a:cubicBezTo>
                  <a:cubicBezTo>
                    <a:pt x="690174" y="460516"/>
                    <a:pt x="692453" y="458238"/>
                    <a:pt x="693755" y="457913"/>
                  </a:cubicBezTo>
                  <a:cubicBezTo>
                    <a:pt x="694731" y="457587"/>
                    <a:pt x="698311" y="457262"/>
                    <a:pt x="702542" y="457262"/>
                  </a:cubicBezTo>
                  <a:cubicBezTo>
                    <a:pt x="708400" y="456936"/>
                    <a:pt x="715560" y="456936"/>
                    <a:pt x="718489" y="457262"/>
                  </a:cubicBezTo>
                  <a:cubicBezTo>
                    <a:pt x="721744" y="457262"/>
                    <a:pt x="732483" y="460842"/>
                    <a:pt x="741922" y="464096"/>
                  </a:cubicBezTo>
                  <a:cubicBezTo>
                    <a:pt x="747129" y="465724"/>
                    <a:pt x="751685" y="467351"/>
                    <a:pt x="753638" y="468002"/>
                  </a:cubicBezTo>
                  <a:lnTo>
                    <a:pt x="753313" y="467351"/>
                  </a:lnTo>
                  <a:cubicBezTo>
                    <a:pt x="752662" y="465724"/>
                    <a:pt x="751685" y="464096"/>
                    <a:pt x="751685" y="462469"/>
                  </a:cubicBezTo>
                  <a:cubicBezTo>
                    <a:pt x="751685" y="460842"/>
                    <a:pt x="752010" y="458889"/>
                    <a:pt x="752336" y="456936"/>
                  </a:cubicBezTo>
                  <a:lnTo>
                    <a:pt x="752336" y="456936"/>
                  </a:lnTo>
                  <a:cubicBezTo>
                    <a:pt x="752662" y="455309"/>
                    <a:pt x="753313" y="454007"/>
                    <a:pt x="753963" y="453031"/>
                  </a:cubicBezTo>
                  <a:lnTo>
                    <a:pt x="753963" y="453031"/>
                  </a:lnTo>
                  <a:cubicBezTo>
                    <a:pt x="754940" y="451729"/>
                    <a:pt x="756892" y="449126"/>
                    <a:pt x="758845" y="447173"/>
                  </a:cubicBezTo>
                  <a:cubicBezTo>
                    <a:pt x="760147" y="445545"/>
                    <a:pt x="761774" y="444244"/>
                    <a:pt x="762426" y="443918"/>
                  </a:cubicBezTo>
                  <a:cubicBezTo>
                    <a:pt x="763401" y="443593"/>
                    <a:pt x="765354" y="442942"/>
                    <a:pt x="766982" y="442617"/>
                  </a:cubicBezTo>
                  <a:lnTo>
                    <a:pt x="766982" y="442617"/>
                  </a:lnTo>
                  <a:cubicBezTo>
                    <a:pt x="768609" y="442291"/>
                    <a:pt x="770236" y="441966"/>
                    <a:pt x="771538" y="441966"/>
                  </a:cubicBezTo>
                  <a:cubicBezTo>
                    <a:pt x="773165" y="441966"/>
                    <a:pt x="775769" y="442291"/>
                    <a:pt x="778047" y="442617"/>
                  </a:cubicBezTo>
                  <a:cubicBezTo>
                    <a:pt x="780000" y="442942"/>
                    <a:pt x="781953" y="443267"/>
                    <a:pt x="782928" y="443918"/>
                  </a:cubicBezTo>
                  <a:lnTo>
                    <a:pt x="782928" y="443918"/>
                  </a:lnTo>
                  <a:cubicBezTo>
                    <a:pt x="783580" y="444244"/>
                    <a:pt x="784231" y="444895"/>
                    <a:pt x="785207" y="445871"/>
                  </a:cubicBezTo>
                  <a:cubicBezTo>
                    <a:pt x="786509" y="447498"/>
                    <a:pt x="788462" y="449776"/>
                    <a:pt x="792041" y="450427"/>
                  </a:cubicBezTo>
                  <a:cubicBezTo>
                    <a:pt x="794645" y="450753"/>
                    <a:pt x="798225" y="452055"/>
                    <a:pt x="801154" y="453031"/>
                  </a:cubicBezTo>
                  <a:cubicBezTo>
                    <a:pt x="804734" y="454333"/>
                    <a:pt x="807989" y="455309"/>
                    <a:pt x="808640" y="454984"/>
                  </a:cubicBezTo>
                  <a:cubicBezTo>
                    <a:pt x="809290" y="454658"/>
                    <a:pt x="810267" y="454007"/>
                    <a:pt x="811568" y="453682"/>
                  </a:cubicBezTo>
                  <a:cubicBezTo>
                    <a:pt x="813847" y="452380"/>
                    <a:pt x="816776" y="451078"/>
                    <a:pt x="818403" y="450753"/>
                  </a:cubicBezTo>
                  <a:cubicBezTo>
                    <a:pt x="820031" y="450427"/>
                    <a:pt x="847694" y="451404"/>
                    <a:pt x="863316" y="452055"/>
                  </a:cubicBezTo>
                  <a:cubicBezTo>
                    <a:pt x="868523" y="452380"/>
                    <a:pt x="872428" y="452380"/>
                    <a:pt x="873730" y="452380"/>
                  </a:cubicBezTo>
                  <a:cubicBezTo>
                    <a:pt x="876659" y="452380"/>
                    <a:pt x="887399" y="453356"/>
                    <a:pt x="897163" y="454007"/>
                  </a:cubicBezTo>
                  <a:cubicBezTo>
                    <a:pt x="905625" y="454658"/>
                    <a:pt x="913436" y="455635"/>
                    <a:pt x="914086" y="455635"/>
                  </a:cubicBezTo>
                  <a:cubicBezTo>
                    <a:pt x="915063" y="455960"/>
                    <a:pt x="916039" y="457913"/>
                    <a:pt x="917016" y="460191"/>
                  </a:cubicBezTo>
                  <a:cubicBezTo>
                    <a:pt x="918317" y="463120"/>
                    <a:pt x="919945" y="466700"/>
                    <a:pt x="920921" y="467025"/>
                  </a:cubicBezTo>
                  <a:cubicBezTo>
                    <a:pt x="922223" y="467351"/>
                    <a:pt x="924826" y="467676"/>
                    <a:pt x="927430" y="468002"/>
                  </a:cubicBezTo>
                  <a:cubicBezTo>
                    <a:pt x="930034" y="468327"/>
                    <a:pt x="932312" y="468327"/>
                    <a:pt x="933613" y="468653"/>
                  </a:cubicBezTo>
                  <a:cubicBezTo>
                    <a:pt x="934916" y="468653"/>
                    <a:pt x="936217" y="469629"/>
                    <a:pt x="937194" y="470280"/>
                  </a:cubicBezTo>
                  <a:cubicBezTo>
                    <a:pt x="938821" y="471582"/>
                    <a:pt x="940773" y="473535"/>
                    <a:pt x="941099" y="474185"/>
                  </a:cubicBezTo>
                  <a:cubicBezTo>
                    <a:pt x="941425" y="474511"/>
                    <a:pt x="941750" y="474511"/>
                    <a:pt x="942401" y="474836"/>
                  </a:cubicBezTo>
                  <a:cubicBezTo>
                    <a:pt x="942401" y="474511"/>
                    <a:pt x="942401" y="474511"/>
                    <a:pt x="942401" y="474185"/>
                  </a:cubicBezTo>
                  <a:cubicBezTo>
                    <a:pt x="942726" y="473209"/>
                    <a:pt x="942076" y="470931"/>
                    <a:pt x="941425" y="468978"/>
                  </a:cubicBezTo>
                  <a:cubicBezTo>
                    <a:pt x="940773" y="466049"/>
                    <a:pt x="939798" y="463120"/>
                    <a:pt x="940448" y="460842"/>
                  </a:cubicBezTo>
                  <a:cubicBezTo>
                    <a:pt x="940773" y="459865"/>
                    <a:pt x="941099" y="459215"/>
                    <a:pt x="941099" y="458564"/>
                  </a:cubicBezTo>
                  <a:cubicBezTo>
                    <a:pt x="941750" y="456611"/>
                    <a:pt x="941750" y="455635"/>
                    <a:pt x="944028" y="454658"/>
                  </a:cubicBezTo>
                  <a:cubicBezTo>
                    <a:pt x="945004" y="454333"/>
                    <a:pt x="946307" y="454007"/>
                    <a:pt x="947608" y="454007"/>
                  </a:cubicBezTo>
                  <a:lnTo>
                    <a:pt x="947608" y="454007"/>
                  </a:lnTo>
                  <a:cubicBezTo>
                    <a:pt x="949235" y="454007"/>
                    <a:pt x="950863" y="453682"/>
                    <a:pt x="951188" y="453356"/>
                  </a:cubicBezTo>
                  <a:cubicBezTo>
                    <a:pt x="951188" y="453356"/>
                    <a:pt x="950212" y="453031"/>
                    <a:pt x="949561" y="452705"/>
                  </a:cubicBezTo>
                  <a:cubicBezTo>
                    <a:pt x="949235" y="452380"/>
                    <a:pt x="948585" y="452380"/>
                    <a:pt x="948259" y="452055"/>
                  </a:cubicBezTo>
                  <a:cubicBezTo>
                    <a:pt x="946957" y="451078"/>
                    <a:pt x="946307" y="450427"/>
                    <a:pt x="946957" y="448800"/>
                  </a:cubicBezTo>
                  <a:cubicBezTo>
                    <a:pt x="947608" y="447498"/>
                    <a:pt x="950537" y="446522"/>
                    <a:pt x="953466" y="445220"/>
                  </a:cubicBezTo>
                  <a:cubicBezTo>
                    <a:pt x="956070" y="444244"/>
                    <a:pt x="958673" y="443267"/>
                    <a:pt x="958673" y="442942"/>
                  </a:cubicBezTo>
                  <a:cubicBezTo>
                    <a:pt x="958673" y="442617"/>
                    <a:pt x="956395" y="437735"/>
                    <a:pt x="953466" y="432527"/>
                  </a:cubicBezTo>
                  <a:cubicBezTo>
                    <a:pt x="950863" y="427320"/>
                    <a:pt x="947934" y="421787"/>
                    <a:pt x="947608" y="419509"/>
                  </a:cubicBezTo>
                  <a:cubicBezTo>
                    <a:pt x="946957" y="416906"/>
                    <a:pt x="945981" y="410397"/>
                    <a:pt x="945330" y="405515"/>
                  </a:cubicBezTo>
                  <a:cubicBezTo>
                    <a:pt x="945004" y="402260"/>
                    <a:pt x="945004" y="399331"/>
                    <a:pt x="945330" y="398355"/>
                  </a:cubicBezTo>
                  <a:cubicBezTo>
                    <a:pt x="945655" y="398029"/>
                    <a:pt x="945655" y="397704"/>
                    <a:pt x="945981" y="397378"/>
                  </a:cubicBezTo>
                  <a:cubicBezTo>
                    <a:pt x="947282" y="395426"/>
                    <a:pt x="950212" y="391195"/>
                    <a:pt x="949561" y="390544"/>
                  </a:cubicBezTo>
                  <a:cubicBezTo>
                    <a:pt x="948910" y="389893"/>
                    <a:pt x="947608" y="389242"/>
                    <a:pt x="945981" y="388591"/>
                  </a:cubicBezTo>
                  <a:cubicBezTo>
                    <a:pt x="944679" y="388266"/>
                    <a:pt x="943703" y="387940"/>
                    <a:pt x="943052" y="388266"/>
                  </a:cubicBezTo>
                  <a:cubicBezTo>
                    <a:pt x="942726" y="388266"/>
                    <a:pt x="941750" y="388917"/>
                    <a:pt x="940773" y="389567"/>
                  </a:cubicBezTo>
                  <a:lnTo>
                    <a:pt x="940773" y="389567"/>
                  </a:lnTo>
                  <a:cubicBezTo>
                    <a:pt x="940448" y="389893"/>
                    <a:pt x="939798" y="390218"/>
                    <a:pt x="939146" y="390544"/>
                  </a:cubicBezTo>
                  <a:cubicBezTo>
                    <a:pt x="936543" y="391846"/>
                    <a:pt x="934264" y="392497"/>
                    <a:pt x="933288" y="390544"/>
                  </a:cubicBezTo>
                  <a:cubicBezTo>
                    <a:pt x="933288" y="390218"/>
                    <a:pt x="932637" y="389893"/>
                    <a:pt x="931661" y="389567"/>
                  </a:cubicBezTo>
                  <a:lnTo>
                    <a:pt x="931661" y="389567"/>
                  </a:lnTo>
                  <a:cubicBezTo>
                    <a:pt x="931010" y="389242"/>
                    <a:pt x="930685" y="388917"/>
                    <a:pt x="930034" y="388591"/>
                  </a:cubicBezTo>
                  <a:cubicBezTo>
                    <a:pt x="928407" y="387289"/>
                    <a:pt x="927430" y="385988"/>
                    <a:pt x="929057" y="383709"/>
                  </a:cubicBezTo>
                  <a:cubicBezTo>
                    <a:pt x="930359" y="382082"/>
                    <a:pt x="931661" y="380455"/>
                    <a:pt x="933613" y="379153"/>
                  </a:cubicBezTo>
                  <a:cubicBezTo>
                    <a:pt x="935567" y="377851"/>
                    <a:pt x="937519" y="376549"/>
                    <a:pt x="939472" y="375899"/>
                  </a:cubicBezTo>
                  <a:cubicBezTo>
                    <a:pt x="941099" y="375248"/>
                    <a:pt x="949235" y="373620"/>
                    <a:pt x="957697" y="371668"/>
                  </a:cubicBezTo>
                  <a:cubicBezTo>
                    <a:pt x="969088" y="369390"/>
                    <a:pt x="981455" y="367111"/>
                    <a:pt x="982106" y="367437"/>
                  </a:cubicBezTo>
                  <a:lnTo>
                    <a:pt x="982106" y="367437"/>
                  </a:lnTo>
                  <a:cubicBezTo>
                    <a:pt x="983408" y="367762"/>
                    <a:pt x="983734" y="368739"/>
                    <a:pt x="984059" y="370040"/>
                  </a:cubicBezTo>
                  <a:cubicBezTo>
                    <a:pt x="984384" y="371342"/>
                    <a:pt x="984709" y="373620"/>
                    <a:pt x="987313" y="373620"/>
                  </a:cubicBezTo>
                  <a:cubicBezTo>
                    <a:pt x="989917" y="373620"/>
                    <a:pt x="994799" y="373946"/>
                    <a:pt x="999355" y="373946"/>
                  </a:cubicBezTo>
                  <a:cubicBezTo>
                    <a:pt x="1003261" y="373946"/>
                    <a:pt x="1007166" y="373946"/>
                    <a:pt x="1008468" y="373620"/>
                  </a:cubicBezTo>
                  <a:cubicBezTo>
                    <a:pt x="1008468" y="373295"/>
                    <a:pt x="1008468" y="372318"/>
                    <a:pt x="1008468" y="371342"/>
                  </a:cubicBezTo>
                  <a:cubicBezTo>
                    <a:pt x="1008468" y="370040"/>
                    <a:pt x="1008143" y="368413"/>
                    <a:pt x="1007817" y="367111"/>
                  </a:cubicBezTo>
                  <a:cubicBezTo>
                    <a:pt x="1007817" y="366786"/>
                    <a:pt x="1007817" y="366460"/>
                    <a:pt x="1007817" y="366460"/>
                  </a:cubicBezTo>
                  <a:lnTo>
                    <a:pt x="1007817" y="366460"/>
                  </a:lnTo>
                  <a:cubicBezTo>
                    <a:pt x="1007817" y="366460"/>
                    <a:pt x="1007166" y="366135"/>
                    <a:pt x="1006190" y="366135"/>
                  </a:cubicBezTo>
                  <a:cubicBezTo>
                    <a:pt x="1003586" y="365484"/>
                    <a:pt x="1000331" y="364833"/>
                    <a:pt x="1000006" y="362555"/>
                  </a:cubicBezTo>
                  <a:cubicBezTo>
                    <a:pt x="1000006" y="361579"/>
                    <a:pt x="1001634" y="356046"/>
                    <a:pt x="1003912" y="349862"/>
                  </a:cubicBezTo>
                  <a:cubicBezTo>
                    <a:pt x="1006840" y="341075"/>
                    <a:pt x="1011072" y="330986"/>
                    <a:pt x="1011397" y="329684"/>
                  </a:cubicBezTo>
                  <a:cubicBezTo>
                    <a:pt x="1011722" y="329033"/>
                    <a:pt x="1013350" y="324151"/>
                    <a:pt x="1015303" y="318944"/>
                  </a:cubicBezTo>
                  <a:cubicBezTo>
                    <a:pt x="1017581" y="312110"/>
                    <a:pt x="1020184" y="304299"/>
                    <a:pt x="1021161" y="303322"/>
                  </a:cubicBezTo>
                  <a:cubicBezTo>
                    <a:pt x="1022462" y="302021"/>
                    <a:pt x="1028971" y="304624"/>
                    <a:pt x="1035155" y="306902"/>
                  </a:cubicBezTo>
                  <a:cubicBezTo>
                    <a:pt x="1039712" y="308855"/>
                    <a:pt x="1044268" y="310482"/>
                    <a:pt x="1044918" y="310482"/>
                  </a:cubicBezTo>
                  <a:cubicBezTo>
                    <a:pt x="1045895" y="310157"/>
                    <a:pt x="1051102" y="310157"/>
                    <a:pt x="1055984" y="309831"/>
                  </a:cubicBezTo>
                  <a:cubicBezTo>
                    <a:pt x="1061191" y="309831"/>
                    <a:pt x="1066399" y="309831"/>
                    <a:pt x="1067700" y="310157"/>
                  </a:cubicBezTo>
                  <a:lnTo>
                    <a:pt x="1067700" y="310157"/>
                  </a:lnTo>
                  <a:cubicBezTo>
                    <a:pt x="1069002" y="310482"/>
                    <a:pt x="1070630" y="311133"/>
                    <a:pt x="1072257" y="312110"/>
                  </a:cubicBezTo>
                  <a:cubicBezTo>
                    <a:pt x="1073884" y="312761"/>
                    <a:pt x="1075186" y="313737"/>
                    <a:pt x="1075511" y="313412"/>
                  </a:cubicBezTo>
                  <a:cubicBezTo>
                    <a:pt x="1076488" y="313086"/>
                    <a:pt x="1082021" y="310157"/>
                    <a:pt x="1085926" y="307879"/>
                  </a:cubicBezTo>
                  <a:cubicBezTo>
                    <a:pt x="1087553" y="307228"/>
                    <a:pt x="1088530" y="306252"/>
                    <a:pt x="1089506" y="305926"/>
                  </a:cubicBezTo>
                  <a:cubicBezTo>
                    <a:pt x="1091133" y="304950"/>
                    <a:pt x="1093086" y="300393"/>
                    <a:pt x="1094062" y="298115"/>
                  </a:cubicBezTo>
                  <a:lnTo>
                    <a:pt x="1094062" y="298115"/>
                  </a:lnTo>
                  <a:cubicBezTo>
                    <a:pt x="1094062" y="297790"/>
                    <a:pt x="1094388" y="297464"/>
                    <a:pt x="1094388" y="297139"/>
                  </a:cubicBezTo>
                  <a:cubicBezTo>
                    <a:pt x="1094388" y="296813"/>
                    <a:pt x="1093736" y="292582"/>
                    <a:pt x="1093086" y="287701"/>
                  </a:cubicBezTo>
                  <a:cubicBezTo>
                    <a:pt x="1092109" y="282168"/>
                    <a:pt x="1091458" y="275984"/>
                    <a:pt x="1091784" y="274357"/>
                  </a:cubicBezTo>
                  <a:cubicBezTo>
                    <a:pt x="1092109" y="272730"/>
                    <a:pt x="1093411" y="269150"/>
                    <a:pt x="1095039" y="265895"/>
                  </a:cubicBezTo>
                  <a:cubicBezTo>
                    <a:pt x="1096340" y="262966"/>
                    <a:pt x="1097642" y="260363"/>
                    <a:pt x="1098293" y="259712"/>
                  </a:cubicBezTo>
                  <a:cubicBezTo>
                    <a:pt x="1099270" y="258735"/>
                    <a:pt x="1104476" y="258084"/>
                    <a:pt x="1110009" y="257108"/>
                  </a:cubicBezTo>
                  <a:cubicBezTo>
                    <a:pt x="1115217" y="256457"/>
                    <a:pt x="1120424" y="255481"/>
                    <a:pt x="1120424" y="255481"/>
                  </a:cubicBezTo>
                  <a:cubicBezTo>
                    <a:pt x="1121075" y="254830"/>
                    <a:pt x="1122051" y="253203"/>
                    <a:pt x="1123027" y="251575"/>
                  </a:cubicBezTo>
                  <a:cubicBezTo>
                    <a:pt x="1124004" y="250274"/>
                    <a:pt x="1124654" y="248972"/>
                    <a:pt x="1124980" y="248321"/>
                  </a:cubicBezTo>
                  <a:cubicBezTo>
                    <a:pt x="1124980" y="248321"/>
                    <a:pt x="1125306" y="247019"/>
                    <a:pt x="1125306" y="245392"/>
                  </a:cubicBezTo>
                  <a:cubicBezTo>
                    <a:pt x="1125631" y="241486"/>
                    <a:pt x="1126282" y="236279"/>
                    <a:pt x="1128560" y="235303"/>
                  </a:cubicBezTo>
                  <a:cubicBezTo>
                    <a:pt x="1129862" y="234652"/>
                    <a:pt x="1132466" y="234652"/>
                    <a:pt x="1135070" y="234326"/>
                  </a:cubicBezTo>
                  <a:cubicBezTo>
                    <a:pt x="1135070" y="234652"/>
                    <a:pt x="1136697" y="234652"/>
                    <a:pt x="1137998" y="234652"/>
                  </a:cubicBezTo>
                  <a:lnTo>
                    <a:pt x="1137998" y="23465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29" name="Freeform: Shape 2828">
              <a:extLst>
                <a:ext uri="{FF2B5EF4-FFF2-40B4-BE49-F238E27FC236}">
                  <a16:creationId xmlns:a16="http://schemas.microsoft.com/office/drawing/2014/main" id="{33197967-4A48-40E1-B2F9-0E0F6E7C0166}"/>
                </a:ext>
              </a:extLst>
            </p:cNvPr>
            <p:cNvSpPr/>
            <p:nvPr/>
          </p:nvSpPr>
          <p:spPr>
            <a:xfrm>
              <a:off x="8222697" y="2838920"/>
              <a:ext cx="897710" cy="370212"/>
            </a:xfrm>
            <a:custGeom>
              <a:avLst/>
              <a:gdLst>
                <a:gd name="connsiteX0" fmla="*/ 808816 w 897710"/>
                <a:gd name="connsiteY0" fmla="*/ 84618 h 370212"/>
                <a:gd name="connsiteX1" fmla="*/ 804585 w 897710"/>
                <a:gd name="connsiteY1" fmla="*/ 81689 h 370212"/>
                <a:gd name="connsiteX2" fmla="*/ 796123 w 897710"/>
                <a:gd name="connsiteY2" fmla="*/ 77132 h 370212"/>
                <a:gd name="connsiteX3" fmla="*/ 789614 w 897710"/>
                <a:gd name="connsiteY3" fmla="*/ 78760 h 370212"/>
                <a:gd name="connsiteX4" fmla="*/ 778875 w 897710"/>
                <a:gd name="connsiteY4" fmla="*/ 82340 h 370212"/>
                <a:gd name="connsiteX5" fmla="*/ 762602 w 897710"/>
                <a:gd name="connsiteY5" fmla="*/ 75180 h 370212"/>
                <a:gd name="connsiteX6" fmla="*/ 756418 w 897710"/>
                <a:gd name="connsiteY6" fmla="*/ 71274 h 370212"/>
                <a:gd name="connsiteX7" fmla="*/ 749258 w 897710"/>
                <a:gd name="connsiteY7" fmla="*/ 70949 h 370212"/>
                <a:gd name="connsiteX8" fmla="*/ 737541 w 897710"/>
                <a:gd name="connsiteY8" fmla="*/ 70949 h 370212"/>
                <a:gd name="connsiteX9" fmla="*/ 734613 w 897710"/>
                <a:gd name="connsiteY9" fmla="*/ 72576 h 370212"/>
                <a:gd name="connsiteX10" fmla="*/ 720618 w 897710"/>
                <a:gd name="connsiteY10" fmla="*/ 80387 h 370212"/>
                <a:gd name="connsiteX11" fmla="*/ 710204 w 897710"/>
                <a:gd name="connsiteY11" fmla="*/ 91452 h 370212"/>
                <a:gd name="connsiteX12" fmla="*/ 706949 w 897710"/>
                <a:gd name="connsiteY12" fmla="*/ 95683 h 370212"/>
                <a:gd name="connsiteX13" fmla="*/ 691002 w 897710"/>
                <a:gd name="connsiteY13" fmla="*/ 99263 h 370212"/>
                <a:gd name="connsiteX14" fmla="*/ 682866 w 897710"/>
                <a:gd name="connsiteY14" fmla="*/ 100240 h 370212"/>
                <a:gd name="connsiteX15" fmla="*/ 661060 w 897710"/>
                <a:gd name="connsiteY15" fmla="*/ 106098 h 370212"/>
                <a:gd name="connsiteX16" fmla="*/ 648042 w 897710"/>
                <a:gd name="connsiteY16" fmla="*/ 109352 h 370212"/>
                <a:gd name="connsiteX17" fmla="*/ 622331 w 897710"/>
                <a:gd name="connsiteY17" fmla="*/ 107074 h 370212"/>
                <a:gd name="connsiteX18" fmla="*/ 598573 w 897710"/>
                <a:gd name="connsiteY18" fmla="*/ 102192 h 370212"/>
                <a:gd name="connsiteX19" fmla="*/ 583277 w 897710"/>
                <a:gd name="connsiteY19" fmla="*/ 101867 h 370212"/>
                <a:gd name="connsiteX20" fmla="*/ 580673 w 897710"/>
                <a:gd name="connsiteY20" fmla="*/ 101867 h 370212"/>
                <a:gd name="connsiteX21" fmla="*/ 574490 w 897710"/>
                <a:gd name="connsiteY21" fmla="*/ 98938 h 370212"/>
                <a:gd name="connsiteX22" fmla="*/ 566353 w 897710"/>
                <a:gd name="connsiteY22" fmla="*/ 92429 h 370212"/>
                <a:gd name="connsiteX23" fmla="*/ 564075 w 897710"/>
                <a:gd name="connsiteY23" fmla="*/ 84292 h 370212"/>
                <a:gd name="connsiteX24" fmla="*/ 563750 w 897710"/>
                <a:gd name="connsiteY24" fmla="*/ 80062 h 370212"/>
                <a:gd name="connsiteX25" fmla="*/ 553986 w 897710"/>
                <a:gd name="connsiteY25" fmla="*/ 78760 h 370212"/>
                <a:gd name="connsiteX26" fmla="*/ 546826 w 897710"/>
                <a:gd name="connsiteY26" fmla="*/ 78760 h 370212"/>
                <a:gd name="connsiteX27" fmla="*/ 538364 w 897710"/>
                <a:gd name="connsiteY27" fmla="*/ 72902 h 370212"/>
                <a:gd name="connsiteX28" fmla="*/ 529903 w 897710"/>
                <a:gd name="connsiteY28" fmla="*/ 66718 h 370212"/>
                <a:gd name="connsiteX29" fmla="*/ 520464 w 897710"/>
                <a:gd name="connsiteY29" fmla="*/ 66392 h 370212"/>
                <a:gd name="connsiteX30" fmla="*/ 512979 w 897710"/>
                <a:gd name="connsiteY30" fmla="*/ 66718 h 370212"/>
                <a:gd name="connsiteX31" fmla="*/ 504192 w 897710"/>
                <a:gd name="connsiteY31" fmla="*/ 64440 h 370212"/>
                <a:gd name="connsiteX32" fmla="*/ 492150 w 897710"/>
                <a:gd name="connsiteY32" fmla="*/ 62162 h 370212"/>
                <a:gd name="connsiteX33" fmla="*/ 479458 w 897710"/>
                <a:gd name="connsiteY33" fmla="*/ 64765 h 370212"/>
                <a:gd name="connsiteX34" fmla="*/ 469694 w 897710"/>
                <a:gd name="connsiteY34" fmla="*/ 67694 h 370212"/>
                <a:gd name="connsiteX35" fmla="*/ 463510 w 897710"/>
                <a:gd name="connsiteY35" fmla="*/ 69972 h 370212"/>
                <a:gd name="connsiteX36" fmla="*/ 455049 w 897710"/>
                <a:gd name="connsiteY36" fmla="*/ 73552 h 370212"/>
                <a:gd name="connsiteX37" fmla="*/ 419899 w 897710"/>
                <a:gd name="connsiteY37" fmla="*/ 65416 h 370212"/>
                <a:gd name="connsiteX38" fmla="*/ 414367 w 897710"/>
                <a:gd name="connsiteY38" fmla="*/ 63789 h 370212"/>
                <a:gd name="connsiteX39" fmla="*/ 407532 w 897710"/>
                <a:gd name="connsiteY39" fmla="*/ 58256 h 370212"/>
                <a:gd name="connsiteX40" fmla="*/ 406231 w 897710"/>
                <a:gd name="connsiteY40" fmla="*/ 56303 h 370212"/>
                <a:gd name="connsiteX41" fmla="*/ 403627 w 897710"/>
                <a:gd name="connsiteY41" fmla="*/ 50120 h 370212"/>
                <a:gd name="connsiteX42" fmla="*/ 401674 w 897710"/>
                <a:gd name="connsiteY42" fmla="*/ 38729 h 370212"/>
                <a:gd name="connsiteX43" fmla="*/ 402976 w 897710"/>
                <a:gd name="connsiteY43" fmla="*/ 33847 h 370212"/>
                <a:gd name="connsiteX44" fmla="*/ 403952 w 897710"/>
                <a:gd name="connsiteY44" fmla="*/ 30918 h 370212"/>
                <a:gd name="connsiteX45" fmla="*/ 385727 w 897710"/>
                <a:gd name="connsiteY45" fmla="*/ 24084 h 370212"/>
                <a:gd name="connsiteX46" fmla="*/ 359691 w 897710"/>
                <a:gd name="connsiteY46" fmla="*/ 17900 h 370212"/>
                <a:gd name="connsiteX47" fmla="*/ 344069 w 897710"/>
                <a:gd name="connsiteY47" fmla="*/ 14971 h 370212"/>
                <a:gd name="connsiteX48" fmla="*/ 337885 w 897710"/>
                <a:gd name="connsiteY48" fmla="*/ 13669 h 370212"/>
                <a:gd name="connsiteX49" fmla="*/ 312174 w 897710"/>
                <a:gd name="connsiteY49" fmla="*/ 0 h 370212"/>
                <a:gd name="connsiteX50" fmla="*/ 294274 w 897710"/>
                <a:gd name="connsiteY50" fmla="*/ 17574 h 370212"/>
                <a:gd name="connsiteX51" fmla="*/ 294600 w 897710"/>
                <a:gd name="connsiteY51" fmla="*/ 19853 h 370212"/>
                <a:gd name="connsiteX52" fmla="*/ 294600 w 897710"/>
                <a:gd name="connsiteY52" fmla="*/ 23107 h 370212"/>
                <a:gd name="connsiteX53" fmla="*/ 290369 w 897710"/>
                <a:gd name="connsiteY53" fmla="*/ 26036 h 370212"/>
                <a:gd name="connsiteX54" fmla="*/ 288742 w 897710"/>
                <a:gd name="connsiteY54" fmla="*/ 26362 h 370212"/>
                <a:gd name="connsiteX55" fmla="*/ 285813 w 897710"/>
                <a:gd name="connsiteY55" fmla="*/ 33847 h 370212"/>
                <a:gd name="connsiteX56" fmla="*/ 284186 w 897710"/>
                <a:gd name="connsiteY56" fmla="*/ 40356 h 370212"/>
                <a:gd name="connsiteX57" fmla="*/ 286138 w 897710"/>
                <a:gd name="connsiteY57" fmla="*/ 47516 h 370212"/>
                <a:gd name="connsiteX58" fmla="*/ 289067 w 897710"/>
                <a:gd name="connsiteY58" fmla="*/ 54025 h 370212"/>
                <a:gd name="connsiteX59" fmla="*/ 291996 w 897710"/>
                <a:gd name="connsiteY59" fmla="*/ 55978 h 370212"/>
                <a:gd name="connsiteX60" fmla="*/ 295251 w 897710"/>
                <a:gd name="connsiteY60" fmla="*/ 58907 h 370212"/>
                <a:gd name="connsiteX61" fmla="*/ 291670 w 897710"/>
                <a:gd name="connsiteY61" fmla="*/ 70298 h 370212"/>
                <a:gd name="connsiteX62" fmla="*/ 287765 w 897710"/>
                <a:gd name="connsiteY62" fmla="*/ 76807 h 370212"/>
                <a:gd name="connsiteX63" fmla="*/ 285161 w 897710"/>
                <a:gd name="connsiteY63" fmla="*/ 77783 h 370212"/>
                <a:gd name="connsiteX64" fmla="*/ 274096 w 897710"/>
                <a:gd name="connsiteY64" fmla="*/ 82014 h 370212"/>
                <a:gd name="connsiteX65" fmla="*/ 270191 w 897710"/>
                <a:gd name="connsiteY65" fmla="*/ 85920 h 370212"/>
                <a:gd name="connsiteX66" fmla="*/ 266611 w 897710"/>
                <a:gd name="connsiteY66" fmla="*/ 89500 h 370212"/>
                <a:gd name="connsiteX67" fmla="*/ 261078 w 897710"/>
                <a:gd name="connsiteY67" fmla="*/ 87547 h 370212"/>
                <a:gd name="connsiteX68" fmla="*/ 259777 w 897710"/>
                <a:gd name="connsiteY68" fmla="*/ 86571 h 370212"/>
                <a:gd name="connsiteX69" fmla="*/ 236995 w 897710"/>
                <a:gd name="connsiteY69" fmla="*/ 80712 h 370212"/>
                <a:gd name="connsiteX70" fmla="*/ 226255 w 897710"/>
                <a:gd name="connsiteY70" fmla="*/ 78434 h 370212"/>
                <a:gd name="connsiteX71" fmla="*/ 221698 w 897710"/>
                <a:gd name="connsiteY71" fmla="*/ 80062 h 370212"/>
                <a:gd name="connsiteX72" fmla="*/ 216816 w 897710"/>
                <a:gd name="connsiteY72" fmla="*/ 82665 h 370212"/>
                <a:gd name="connsiteX73" fmla="*/ 206077 w 897710"/>
                <a:gd name="connsiteY73" fmla="*/ 82014 h 370212"/>
                <a:gd name="connsiteX74" fmla="*/ 190129 w 897710"/>
                <a:gd name="connsiteY74" fmla="*/ 77783 h 370212"/>
                <a:gd name="connsiteX75" fmla="*/ 183295 w 897710"/>
                <a:gd name="connsiteY75" fmla="*/ 64440 h 370212"/>
                <a:gd name="connsiteX76" fmla="*/ 181016 w 897710"/>
                <a:gd name="connsiteY76" fmla="*/ 58582 h 370212"/>
                <a:gd name="connsiteX77" fmla="*/ 168324 w 897710"/>
                <a:gd name="connsiteY77" fmla="*/ 57280 h 370212"/>
                <a:gd name="connsiteX78" fmla="*/ 156282 w 897710"/>
                <a:gd name="connsiteY78" fmla="*/ 56629 h 370212"/>
                <a:gd name="connsiteX79" fmla="*/ 146519 w 897710"/>
                <a:gd name="connsiteY79" fmla="*/ 52073 h 370212"/>
                <a:gd name="connsiteX80" fmla="*/ 143264 w 897710"/>
                <a:gd name="connsiteY80" fmla="*/ 50120 h 370212"/>
                <a:gd name="connsiteX81" fmla="*/ 132850 w 897710"/>
                <a:gd name="connsiteY81" fmla="*/ 47842 h 370212"/>
                <a:gd name="connsiteX82" fmla="*/ 128619 w 897710"/>
                <a:gd name="connsiteY82" fmla="*/ 46865 h 370212"/>
                <a:gd name="connsiteX83" fmla="*/ 128619 w 897710"/>
                <a:gd name="connsiteY83" fmla="*/ 46865 h 370212"/>
                <a:gd name="connsiteX84" fmla="*/ 126992 w 897710"/>
                <a:gd name="connsiteY84" fmla="*/ 49143 h 370212"/>
                <a:gd name="connsiteX85" fmla="*/ 123737 w 897710"/>
                <a:gd name="connsiteY85" fmla="*/ 53049 h 370212"/>
                <a:gd name="connsiteX86" fmla="*/ 119180 w 897710"/>
                <a:gd name="connsiteY86" fmla="*/ 53700 h 370212"/>
                <a:gd name="connsiteX87" fmla="*/ 107464 w 897710"/>
                <a:gd name="connsiteY87" fmla="*/ 55002 h 370212"/>
                <a:gd name="connsiteX88" fmla="*/ 92168 w 897710"/>
                <a:gd name="connsiteY88" fmla="*/ 61185 h 370212"/>
                <a:gd name="connsiteX89" fmla="*/ 73942 w 897710"/>
                <a:gd name="connsiteY89" fmla="*/ 71600 h 370212"/>
                <a:gd name="connsiteX90" fmla="*/ 61250 w 897710"/>
                <a:gd name="connsiteY90" fmla="*/ 79085 h 370212"/>
                <a:gd name="connsiteX91" fmla="*/ 60274 w 897710"/>
                <a:gd name="connsiteY91" fmla="*/ 79411 h 370212"/>
                <a:gd name="connsiteX92" fmla="*/ 60274 w 897710"/>
                <a:gd name="connsiteY92" fmla="*/ 79411 h 370212"/>
                <a:gd name="connsiteX93" fmla="*/ 56043 w 897710"/>
                <a:gd name="connsiteY93" fmla="*/ 80387 h 370212"/>
                <a:gd name="connsiteX94" fmla="*/ 51161 w 897710"/>
                <a:gd name="connsiteY94" fmla="*/ 82014 h 370212"/>
                <a:gd name="connsiteX95" fmla="*/ 51487 w 897710"/>
                <a:gd name="connsiteY95" fmla="*/ 83642 h 370212"/>
                <a:gd name="connsiteX96" fmla="*/ 51487 w 897710"/>
                <a:gd name="connsiteY96" fmla="*/ 83642 h 370212"/>
                <a:gd name="connsiteX97" fmla="*/ 51812 w 897710"/>
                <a:gd name="connsiteY97" fmla="*/ 86896 h 370212"/>
                <a:gd name="connsiteX98" fmla="*/ 43675 w 897710"/>
                <a:gd name="connsiteY98" fmla="*/ 92754 h 370212"/>
                <a:gd name="connsiteX99" fmla="*/ 36841 w 897710"/>
                <a:gd name="connsiteY99" fmla="*/ 96334 h 370212"/>
                <a:gd name="connsiteX100" fmla="*/ 31634 w 897710"/>
                <a:gd name="connsiteY100" fmla="*/ 96660 h 370212"/>
                <a:gd name="connsiteX101" fmla="*/ 11781 w 897710"/>
                <a:gd name="connsiteY101" fmla="*/ 98612 h 370212"/>
                <a:gd name="connsiteX102" fmla="*/ 10153 w 897710"/>
                <a:gd name="connsiteY102" fmla="*/ 101867 h 370212"/>
                <a:gd name="connsiteX103" fmla="*/ 8201 w 897710"/>
                <a:gd name="connsiteY103" fmla="*/ 105447 h 370212"/>
                <a:gd name="connsiteX104" fmla="*/ 2017 w 897710"/>
                <a:gd name="connsiteY104" fmla="*/ 107725 h 370212"/>
                <a:gd name="connsiteX105" fmla="*/ 1366 w 897710"/>
                <a:gd name="connsiteY105" fmla="*/ 110329 h 370212"/>
                <a:gd name="connsiteX106" fmla="*/ 65 w 897710"/>
                <a:gd name="connsiteY106" fmla="*/ 116512 h 370212"/>
                <a:gd name="connsiteX107" fmla="*/ 3644 w 897710"/>
                <a:gd name="connsiteY107" fmla="*/ 120092 h 370212"/>
                <a:gd name="connsiteX108" fmla="*/ 7225 w 897710"/>
                <a:gd name="connsiteY108" fmla="*/ 124649 h 370212"/>
                <a:gd name="connsiteX109" fmla="*/ 7875 w 897710"/>
                <a:gd name="connsiteY109" fmla="*/ 128229 h 370212"/>
                <a:gd name="connsiteX110" fmla="*/ 8852 w 897710"/>
                <a:gd name="connsiteY110" fmla="*/ 129856 h 370212"/>
                <a:gd name="connsiteX111" fmla="*/ 13408 w 897710"/>
                <a:gd name="connsiteY111" fmla="*/ 131809 h 370212"/>
                <a:gd name="connsiteX112" fmla="*/ 21870 w 897710"/>
                <a:gd name="connsiteY112" fmla="*/ 136040 h 370212"/>
                <a:gd name="connsiteX113" fmla="*/ 22846 w 897710"/>
                <a:gd name="connsiteY113" fmla="*/ 137667 h 370212"/>
                <a:gd name="connsiteX114" fmla="*/ 27728 w 897710"/>
                <a:gd name="connsiteY114" fmla="*/ 143200 h 370212"/>
                <a:gd name="connsiteX115" fmla="*/ 29030 w 897710"/>
                <a:gd name="connsiteY115" fmla="*/ 143850 h 370212"/>
                <a:gd name="connsiteX116" fmla="*/ 36841 w 897710"/>
                <a:gd name="connsiteY116" fmla="*/ 147430 h 370212"/>
                <a:gd name="connsiteX117" fmla="*/ 41397 w 897710"/>
                <a:gd name="connsiteY117" fmla="*/ 147105 h 370212"/>
                <a:gd name="connsiteX118" fmla="*/ 48232 w 897710"/>
                <a:gd name="connsiteY118" fmla="*/ 147105 h 370212"/>
                <a:gd name="connsiteX119" fmla="*/ 50184 w 897710"/>
                <a:gd name="connsiteY119" fmla="*/ 149058 h 370212"/>
                <a:gd name="connsiteX120" fmla="*/ 53114 w 897710"/>
                <a:gd name="connsiteY120" fmla="*/ 151336 h 370212"/>
                <a:gd name="connsiteX121" fmla="*/ 60274 w 897710"/>
                <a:gd name="connsiteY121" fmla="*/ 152312 h 370212"/>
                <a:gd name="connsiteX122" fmla="*/ 63853 w 897710"/>
                <a:gd name="connsiteY122" fmla="*/ 152638 h 370212"/>
                <a:gd name="connsiteX123" fmla="*/ 68735 w 897710"/>
                <a:gd name="connsiteY123" fmla="*/ 155567 h 370212"/>
                <a:gd name="connsiteX124" fmla="*/ 72966 w 897710"/>
                <a:gd name="connsiteY124" fmla="*/ 161099 h 370212"/>
                <a:gd name="connsiteX125" fmla="*/ 72966 w 897710"/>
                <a:gd name="connsiteY125" fmla="*/ 161099 h 370212"/>
                <a:gd name="connsiteX126" fmla="*/ 74593 w 897710"/>
                <a:gd name="connsiteY126" fmla="*/ 166307 h 370212"/>
                <a:gd name="connsiteX127" fmla="*/ 77523 w 897710"/>
                <a:gd name="connsiteY127" fmla="*/ 174443 h 370212"/>
                <a:gd name="connsiteX128" fmla="*/ 82730 w 897710"/>
                <a:gd name="connsiteY128" fmla="*/ 182905 h 370212"/>
                <a:gd name="connsiteX129" fmla="*/ 89239 w 897710"/>
                <a:gd name="connsiteY129" fmla="*/ 194621 h 370212"/>
                <a:gd name="connsiteX130" fmla="*/ 89239 w 897710"/>
                <a:gd name="connsiteY130" fmla="*/ 196899 h 370212"/>
                <a:gd name="connsiteX131" fmla="*/ 88262 w 897710"/>
                <a:gd name="connsiteY131" fmla="*/ 218705 h 370212"/>
                <a:gd name="connsiteX132" fmla="*/ 84357 w 897710"/>
                <a:gd name="connsiteY132" fmla="*/ 225865 h 370212"/>
                <a:gd name="connsiteX133" fmla="*/ 79801 w 897710"/>
                <a:gd name="connsiteY133" fmla="*/ 234977 h 370212"/>
                <a:gd name="connsiteX134" fmla="*/ 79801 w 897710"/>
                <a:gd name="connsiteY134" fmla="*/ 236930 h 370212"/>
                <a:gd name="connsiteX135" fmla="*/ 83706 w 897710"/>
                <a:gd name="connsiteY135" fmla="*/ 245717 h 370212"/>
                <a:gd name="connsiteX136" fmla="*/ 103884 w 897710"/>
                <a:gd name="connsiteY136" fmla="*/ 248972 h 370212"/>
                <a:gd name="connsiteX137" fmla="*/ 123411 w 897710"/>
                <a:gd name="connsiteY137" fmla="*/ 251250 h 370212"/>
                <a:gd name="connsiteX138" fmla="*/ 146193 w 897710"/>
                <a:gd name="connsiteY138" fmla="*/ 252226 h 370212"/>
                <a:gd name="connsiteX139" fmla="*/ 158235 w 897710"/>
                <a:gd name="connsiteY139" fmla="*/ 253854 h 370212"/>
                <a:gd name="connsiteX140" fmla="*/ 158235 w 897710"/>
                <a:gd name="connsiteY140" fmla="*/ 253854 h 370212"/>
                <a:gd name="connsiteX141" fmla="*/ 171904 w 897710"/>
                <a:gd name="connsiteY141" fmla="*/ 261990 h 370212"/>
                <a:gd name="connsiteX142" fmla="*/ 197289 w 897710"/>
                <a:gd name="connsiteY142" fmla="*/ 276635 h 370212"/>
                <a:gd name="connsiteX143" fmla="*/ 206728 w 897710"/>
                <a:gd name="connsiteY143" fmla="*/ 276310 h 370212"/>
                <a:gd name="connsiteX144" fmla="*/ 213237 w 897710"/>
                <a:gd name="connsiteY144" fmla="*/ 276635 h 370212"/>
                <a:gd name="connsiteX145" fmla="*/ 211609 w 897710"/>
                <a:gd name="connsiteY145" fmla="*/ 282819 h 370212"/>
                <a:gd name="connsiteX146" fmla="*/ 209006 w 897710"/>
                <a:gd name="connsiteY146" fmla="*/ 287050 h 370212"/>
                <a:gd name="connsiteX147" fmla="*/ 211609 w 897710"/>
                <a:gd name="connsiteY147" fmla="*/ 289328 h 370212"/>
                <a:gd name="connsiteX148" fmla="*/ 217468 w 897710"/>
                <a:gd name="connsiteY148" fmla="*/ 294861 h 370212"/>
                <a:gd name="connsiteX149" fmla="*/ 217468 w 897710"/>
                <a:gd name="connsiteY149" fmla="*/ 294861 h 370212"/>
                <a:gd name="connsiteX150" fmla="*/ 217793 w 897710"/>
                <a:gd name="connsiteY150" fmla="*/ 295837 h 370212"/>
                <a:gd name="connsiteX151" fmla="*/ 217793 w 897710"/>
                <a:gd name="connsiteY151" fmla="*/ 295837 h 370212"/>
                <a:gd name="connsiteX152" fmla="*/ 226255 w 897710"/>
                <a:gd name="connsiteY152" fmla="*/ 314388 h 370212"/>
                <a:gd name="connsiteX153" fmla="*/ 231787 w 897710"/>
                <a:gd name="connsiteY153" fmla="*/ 319921 h 370212"/>
                <a:gd name="connsiteX154" fmla="*/ 237646 w 897710"/>
                <a:gd name="connsiteY154" fmla="*/ 327406 h 370212"/>
                <a:gd name="connsiteX155" fmla="*/ 236669 w 897710"/>
                <a:gd name="connsiteY155" fmla="*/ 331311 h 370212"/>
                <a:gd name="connsiteX156" fmla="*/ 236018 w 897710"/>
                <a:gd name="connsiteY156" fmla="*/ 332939 h 370212"/>
                <a:gd name="connsiteX157" fmla="*/ 236343 w 897710"/>
                <a:gd name="connsiteY157" fmla="*/ 333590 h 370212"/>
                <a:gd name="connsiteX158" fmla="*/ 241877 w 897710"/>
                <a:gd name="connsiteY158" fmla="*/ 332613 h 370212"/>
                <a:gd name="connsiteX159" fmla="*/ 258149 w 897710"/>
                <a:gd name="connsiteY159" fmla="*/ 330010 h 370212"/>
                <a:gd name="connsiteX160" fmla="*/ 292647 w 897710"/>
                <a:gd name="connsiteY160" fmla="*/ 333590 h 370212"/>
                <a:gd name="connsiteX161" fmla="*/ 297855 w 897710"/>
                <a:gd name="connsiteY161" fmla="*/ 334240 h 370212"/>
                <a:gd name="connsiteX162" fmla="*/ 302736 w 897710"/>
                <a:gd name="connsiteY162" fmla="*/ 334891 h 370212"/>
                <a:gd name="connsiteX163" fmla="*/ 323565 w 897710"/>
                <a:gd name="connsiteY163" fmla="*/ 335217 h 370212"/>
                <a:gd name="connsiteX164" fmla="*/ 327796 w 897710"/>
                <a:gd name="connsiteY164" fmla="*/ 333590 h 370212"/>
                <a:gd name="connsiteX165" fmla="*/ 337885 w 897710"/>
                <a:gd name="connsiteY165" fmla="*/ 331637 h 370212"/>
                <a:gd name="connsiteX166" fmla="*/ 366200 w 897710"/>
                <a:gd name="connsiteY166" fmla="*/ 334566 h 370212"/>
                <a:gd name="connsiteX167" fmla="*/ 388981 w 897710"/>
                <a:gd name="connsiteY167" fmla="*/ 340099 h 370212"/>
                <a:gd name="connsiteX168" fmla="*/ 392236 w 897710"/>
                <a:gd name="connsiteY168" fmla="*/ 345306 h 370212"/>
                <a:gd name="connsiteX169" fmla="*/ 397768 w 897710"/>
                <a:gd name="connsiteY169" fmla="*/ 352466 h 370212"/>
                <a:gd name="connsiteX170" fmla="*/ 410461 w 897710"/>
                <a:gd name="connsiteY170" fmla="*/ 354093 h 370212"/>
                <a:gd name="connsiteX171" fmla="*/ 428687 w 897710"/>
                <a:gd name="connsiteY171" fmla="*/ 357022 h 370212"/>
                <a:gd name="connsiteX172" fmla="*/ 435196 w 897710"/>
                <a:gd name="connsiteY172" fmla="*/ 359951 h 370212"/>
                <a:gd name="connsiteX173" fmla="*/ 447563 w 897710"/>
                <a:gd name="connsiteY173" fmla="*/ 363531 h 370212"/>
                <a:gd name="connsiteX174" fmla="*/ 452445 w 897710"/>
                <a:gd name="connsiteY174" fmla="*/ 361904 h 370212"/>
                <a:gd name="connsiteX175" fmla="*/ 461232 w 897710"/>
                <a:gd name="connsiteY175" fmla="*/ 359951 h 370212"/>
                <a:gd name="connsiteX176" fmla="*/ 467090 w 897710"/>
                <a:gd name="connsiteY176" fmla="*/ 364833 h 370212"/>
                <a:gd name="connsiteX177" fmla="*/ 470345 w 897710"/>
                <a:gd name="connsiteY177" fmla="*/ 368413 h 370212"/>
                <a:gd name="connsiteX178" fmla="*/ 472949 w 897710"/>
                <a:gd name="connsiteY178" fmla="*/ 369390 h 370212"/>
                <a:gd name="connsiteX179" fmla="*/ 480108 w 897710"/>
                <a:gd name="connsiteY179" fmla="*/ 369715 h 370212"/>
                <a:gd name="connsiteX180" fmla="*/ 483037 w 897710"/>
                <a:gd name="connsiteY180" fmla="*/ 368088 h 370212"/>
                <a:gd name="connsiteX181" fmla="*/ 483037 w 897710"/>
                <a:gd name="connsiteY181" fmla="*/ 368088 h 370212"/>
                <a:gd name="connsiteX182" fmla="*/ 489221 w 897710"/>
                <a:gd name="connsiteY182" fmla="*/ 363857 h 370212"/>
                <a:gd name="connsiteX183" fmla="*/ 513304 w 897710"/>
                <a:gd name="connsiteY183" fmla="*/ 353117 h 370212"/>
                <a:gd name="connsiteX184" fmla="*/ 531855 w 897710"/>
                <a:gd name="connsiteY184" fmla="*/ 346608 h 370212"/>
                <a:gd name="connsiteX185" fmla="*/ 555939 w 897710"/>
                <a:gd name="connsiteY185" fmla="*/ 344655 h 370212"/>
                <a:gd name="connsiteX186" fmla="*/ 602153 w 897710"/>
                <a:gd name="connsiteY186" fmla="*/ 340749 h 370212"/>
                <a:gd name="connsiteX187" fmla="*/ 621355 w 897710"/>
                <a:gd name="connsiteY187" fmla="*/ 335217 h 370212"/>
                <a:gd name="connsiteX188" fmla="*/ 630793 w 897710"/>
                <a:gd name="connsiteY188" fmla="*/ 330010 h 370212"/>
                <a:gd name="connsiteX189" fmla="*/ 633071 w 897710"/>
                <a:gd name="connsiteY189" fmla="*/ 325128 h 370212"/>
                <a:gd name="connsiteX190" fmla="*/ 633071 w 897710"/>
                <a:gd name="connsiteY190" fmla="*/ 325128 h 370212"/>
                <a:gd name="connsiteX191" fmla="*/ 645113 w 897710"/>
                <a:gd name="connsiteY191" fmla="*/ 309831 h 370212"/>
                <a:gd name="connsiteX192" fmla="*/ 653249 w 897710"/>
                <a:gd name="connsiteY192" fmla="*/ 307879 h 370212"/>
                <a:gd name="connsiteX193" fmla="*/ 657480 w 897710"/>
                <a:gd name="connsiteY193" fmla="*/ 306902 h 370212"/>
                <a:gd name="connsiteX194" fmla="*/ 663989 w 897710"/>
                <a:gd name="connsiteY194" fmla="*/ 304299 h 370212"/>
                <a:gd name="connsiteX195" fmla="*/ 671800 w 897710"/>
                <a:gd name="connsiteY195" fmla="*/ 298115 h 370212"/>
                <a:gd name="connsiteX196" fmla="*/ 664314 w 897710"/>
                <a:gd name="connsiteY196" fmla="*/ 286399 h 370212"/>
                <a:gd name="connsiteX197" fmla="*/ 657155 w 897710"/>
                <a:gd name="connsiteY197" fmla="*/ 274683 h 370212"/>
                <a:gd name="connsiteX198" fmla="*/ 659108 w 897710"/>
                <a:gd name="connsiteY198" fmla="*/ 266546 h 370212"/>
                <a:gd name="connsiteX199" fmla="*/ 663339 w 897710"/>
                <a:gd name="connsiteY199" fmla="*/ 259386 h 370212"/>
                <a:gd name="connsiteX200" fmla="*/ 666593 w 897710"/>
                <a:gd name="connsiteY200" fmla="*/ 255806 h 370212"/>
                <a:gd name="connsiteX201" fmla="*/ 674404 w 897710"/>
                <a:gd name="connsiteY201" fmla="*/ 249297 h 370212"/>
                <a:gd name="connsiteX202" fmla="*/ 682214 w 897710"/>
                <a:gd name="connsiteY202" fmla="*/ 248972 h 370212"/>
                <a:gd name="connsiteX203" fmla="*/ 692304 w 897710"/>
                <a:gd name="connsiteY203" fmla="*/ 251901 h 370212"/>
                <a:gd name="connsiteX204" fmla="*/ 702067 w 897710"/>
                <a:gd name="connsiteY204" fmla="*/ 257434 h 370212"/>
                <a:gd name="connsiteX205" fmla="*/ 710204 w 897710"/>
                <a:gd name="connsiteY205" fmla="*/ 261664 h 370212"/>
                <a:gd name="connsiteX206" fmla="*/ 714435 w 897710"/>
                <a:gd name="connsiteY206" fmla="*/ 262315 h 370212"/>
                <a:gd name="connsiteX207" fmla="*/ 723548 w 897710"/>
                <a:gd name="connsiteY207" fmla="*/ 261664 h 370212"/>
                <a:gd name="connsiteX208" fmla="*/ 737541 w 897710"/>
                <a:gd name="connsiteY208" fmla="*/ 249623 h 370212"/>
                <a:gd name="connsiteX209" fmla="*/ 750885 w 897710"/>
                <a:gd name="connsiteY209" fmla="*/ 238232 h 370212"/>
                <a:gd name="connsiteX210" fmla="*/ 764554 w 897710"/>
                <a:gd name="connsiteY210" fmla="*/ 237906 h 370212"/>
                <a:gd name="connsiteX211" fmla="*/ 777247 w 897710"/>
                <a:gd name="connsiteY211" fmla="*/ 237906 h 370212"/>
                <a:gd name="connsiteX212" fmla="*/ 788312 w 897710"/>
                <a:gd name="connsiteY212" fmla="*/ 233350 h 370212"/>
                <a:gd name="connsiteX213" fmla="*/ 792868 w 897710"/>
                <a:gd name="connsiteY213" fmla="*/ 229445 h 370212"/>
                <a:gd name="connsiteX214" fmla="*/ 793845 w 897710"/>
                <a:gd name="connsiteY214" fmla="*/ 224563 h 370212"/>
                <a:gd name="connsiteX215" fmla="*/ 793845 w 897710"/>
                <a:gd name="connsiteY215" fmla="*/ 224563 h 370212"/>
                <a:gd name="connsiteX216" fmla="*/ 795798 w 897710"/>
                <a:gd name="connsiteY216" fmla="*/ 217403 h 370212"/>
                <a:gd name="connsiteX217" fmla="*/ 800354 w 897710"/>
                <a:gd name="connsiteY217" fmla="*/ 211870 h 370212"/>
                <a:gd name="connsiteX218" fmla="*/ 806538 w 897710"/>
                <a:gd name="connsiteY218" fmla="*/ 206988 h 370212"/>
                <a:gd name="connsiteX219" fmla="*/ 812071 w 897710"/>
                <a:gd name="connsiteY219" fmla="*/ 206337 h 370212"/>
                <a:gd name="connsiteX220" fmla="*/ 814674 w 897710"/>
                <a:gd name="connsiteY220" fmla="*/ 206012 h 370212"/>
                <a:gd name="connsiteX221" fmla="*/ 817929 w 897710"/>
                <a:gd name="connsiteY221" fmla="*/ 206663 h 370212"/>
                <a:gd name="connsiteX222" fmla="*/ 829971 w 897710"/>
                <a:gd name="connsiteY222" fmla="*/ 206337 h 370212"/>
                <a:gd name="connsiteX223" fmla="*/ 839408 w 897710"/>
                <a:gd name="connsiteY223" fmla="*/ 202106 h 370212"/>
                <a:gd name="connsiteX224" fmla="*/ 857308 w 897710"/>
                <a:gd name="connsiteY224" fmla="*/ 195923 h 370212"/>
                <a:gd name="connsiteX225" fmla="*/ 877161 w 897710"/>
                <a:gd name="connsiteY225" fmla="*/ 194296 h 370212"/>
                <a:gd name="connsiteX226" fmla="*/ 890830 w 897710"/>
                <a:gd name="connsiteY226" fmla="*/ 194621 h 370212"/>
                <a:gd name="connsiteX227" fmla="*/ 895386 w 897710"/>
                <a:gd name="connsiteY227" fmla="*/ 195272 h 370212"/>
                <a:gd name="connsiteX228" fmla="*/ 896689 w 897710"/>
                <a:gd name="connsiteY228" fmla="*/ 195597 h 370212"/>
                <a:gd name="connsiteX229" fmla="*/ 897013 w 897710"/>
                <a:gd name="connsiteY229" fmla="*/ 194946 h 370212"/>
                <a:gd name="connsiteX230" fmla="*/ 897339 w 897710"/>
                <a:gd name="connsiteY230" fmla="*/ 192994 h 370212"/>
                <a:gd name="connsiteX231" fmla="*/ 896363 w 897710"/>
                <a:gd name="connsiteY231" fmla="*/ 184532 h 370212"/>
                <a:gd name="connsiteX232" fmla="*/ 873907 w 897710"/>
                <a:gd name="connsiteY232" fmla="*/ 163703 h 370212"/>
                <a:gd name="connsiteX233" fmla="*/ 860889 w 897710"/>
                <a:gd name="connsiteY233" fmla="*/ 153614 h 370212"/>
                <a:gd name="connsiteX234" fmla="*/ 845267 w 897710"/>
                <a:gd name="connsiteY234" fmla="*/ 153939 h 370212"/>
                <a:gd name="connsiteX235" fmla="*/ 836154 w 897710"/>
                <a:gd name="connsiteY235" fmla="*/ 155241 h 370212"/>
                <a:gd name="connsiteX236" fmla="*/ 834852 w 897710"/>
                <a:gd name="connsiteY236" fmla="*/ 157845 h 370212"/>
                <a:gd name="connsiteX237" fmla="*/ 827367 w 897710"/>
                <a:gd name="connsiteY237" fmla="*/ 164028 h 370212"/>
                <a:gd name="connsiteX238" fmla="*/ 819230 w 897710"/>
                <a:gd name="connsiteY238" fmla="*/ 159472 h 370212"/>
                <a:gd name="connsiteX239" fmla="*/ 819230 w 897710"/>
                <a:gd name="connsiteY239" fmla="*/ 159472 h 370212"/>
                <a:gd name="connsiteX240" fmla="*/ 812721 w 897710"/>
                <a:gd name="connsiteY240" fmla="*/ 156218 h 370212"/>
                <a:gd name="connsiteX241" fmla="*/ 803284 w 897710"/>
                <a:gd name="connsiteY241" fmla="*/ 157194 h 370212"/>
                <a:gd name="connsiteX242" fmla="*/ 793845 w 897710"/>
                <a:gd name="connsiteY242" fmla="*/ 157845 h 370212"/>
                <a:gd name="connsiteX243" fmla="*/ 793845 w 897710"/>
                <a:gd name="connsiteY243" fmla="*/ 159472 h 370212"/>
                <a:gd name="connsiteX244" fmla="*/ 793194 w 897710"/>
                <a:gd name="connsiteY244" fmla="*/ 163377 h 370212"/>
                <a:gd name="connsiteX245" fmla="*/ 793194 w 897710"/>
                <a:gd name="connsiteY245" fmla="*/ 163377 h 370212"/>
                <a:gd name="connsiteX246" fmla="*/ 787011 w 897710"/>
                <a:gd name="connsiteY246" fmla="*/ 164354 h 370212"/>
                <a:gd name="connsiteX247" fmla="*/ 778549 w 897710"/>
                <a:gd name="connsiteY247" fmla="*/ 158496 h 370212"/>
                <a:gd name="connsiteX248" fmla="*/ 773667 w 897710"/>
                <a:gd name="connsiteY248" fmla="*/ 151987 h 370212"/>
                <a:gd name="connsiteX249" fmla="*/ 773341 w 897710"/>
                <a:gd name="connsiteY249" fmla="*/ 151010 h 370212"/>
                <a:gd name="connsiteX250" fmla="*/ 775620 w 897710"/>
                <a:gd name="connsiteY250" fmla="*/ 143850 h 370212"/>
                <a:gd name="connsiteX251" fmla="*/ 779525 w 897710"/>
                <a:gd name="connsiteY251" fmla="*/ 141247 h 370212"/>
                <a:gd name="connsiteX252" fmla="*/ 781803 w 897710"/>
                <a:gd name="connsiteY252" fmla="*/ 138643 h 370212"/>
                <a:gd name="connsiteX253" fmla="*/ 782454 w 897710"/>
                <a:gd name="connsiteY253" fmla="*/ 135063 h 370212"/>
                <a:gd name="connsiteX254" fmla="*/ 782454 w 897710"/>
                <a:gd name="connsiteY254" fmla="*/ 135063 h 370212"/>
                <a:gd name="connsiteX255" fmla="*/ 783431 w 897710"/>
                <a:gd name="connsiteY255" fmla="*/ 127578 h 370212"/>
                <a:gd name="connsiteX256" fmla="*/ 793520 w 897710"/>
                <a:gd name="connsiteY256" fmla="*/ 108376 h 370212"/>
                <a:gd name="connsiteX257" fmla="*/ 797425 w 897710"/>
                <a:gd name="connsiteY257" fmla="*/ 101867 h 370212"/>
                <a:gd name="connsiteX258" fmla="*/ 800354 w 897710"/>
                <a:gd name="connsiteY258" fmla="*/ 94382 h 370212"/>
                <a:gd name="connsiteX259" fmla="*/ 802958 w 897710"/>
                <a:gd name="connsiteY259" fmla="*/ 88198 h 370212"/>
                <a:gd name="connsiteX260" fmla="*/ 808816 w 897710"/>
                <a:gd name="connsiteY260" fmla="*/ 84618 h 370212"/>
                <a:gd name="connsiteX261" fmla="*/ 808816 w 897710"/>
                <a:gd name="connsiteY261" fmla="*/ 84618 h 37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897710" h="370212">
                  <a:moveTo>
                    <a:pt x="808816" y="84618"/>
                  </a:moveTo>
                  <a:cubicBezTo>
                    <a:pt x="808165" y="83967"/>
                    <a:pt x="806538" y="82991"/>
                    <a:pt x="804585" y="81689"/>
                  </a:cubicBezTo>
                  <a:cubicBezTo>
                    <a:pt x="801331" y="79736"/>
                    <a:pt x="797750" y="77783"/>
                    <a:pt x="796123" y="77132"/>
                  </a:cubicBezTo>
                  <a:cubicBezTo>
                    <a:pt x="795147" y="76807"/>
                    <a:pt x="792868" y="77783"/>
                    <a:pt x="789614" y="78760"/>
                  </a:cubicBezTo>
                  <a:cubicBezTo>
                    <a:pt x="786685" y="80062"/>
                    <a:pt x="782780" y="81363"/>
                    <a:pt x="778875" y="82340"/>
                  </a:cubicBezTo>
                  <a:cubicBezTo>
                    <a:pt x="773016" y="83316"/>
                    <a:pt x="767484" y="78760"/>
                    <a:pt x="762602" y="75180"/>
                  </a:cubicBezTo>
                  <a:cubicBezTo>
                    <a:pt x="759998" y="72902"/>
                    <a:pt x="757720" y="71274"/>
                    <a:pt x="756418" y="71274"/>
                  </a:cubicBezTo>
                  <a:cubicBezTo>
                    <a:pt x="754791" y="71274"/>
                    <a:pt x="752187" y="71274"/>
                    <a:pt x="749258" y="70949"/>
                  </a:cubicBezTo>
                  <a:cubicBezTo>
                    <a:pt x="744376" y="70623"/>
                    <a:pt x="738844" y="70298"/>
                    <a:pt x="737541" y="70949"/>
                  </a:cubicBezTo>
                  <a:cubicBezTo>
                    <a:pt x="736891" y="71274"/>
                    <a:pt x="735914" y="71925"/>
                    <a:pt x="734613" y="72576"/>
                  </a:cubicBezTo>
                  <a:cubicBezTo>
                    <a:pt x="730707" y="74529"/>
                    <a:pt x="724523" y="77458"/>
                    <a:pt x="720618" y="80387"/>
                  </a:cubicBezTo>
                  <a:cubicBezTo>
                    <a:pt x="716713" y="82991"/>
                    <a:pt x="713132" y="87872"/>
                    <a:pt x="710204" y="91452"/>
                  </a:cubicBezTo>
                  <a:cubicBezTo>
                    <a:pt x="708902" y="93080"/>
                    <a:pt x="707926" y="94382"/>
                    <a:pt x="706949" y="95683"/>
                  </a:cubicBezTo>
                  <a:cubicBezTo>
                    <a:pt x="704671" y="98287"/>
                    <a:pt x="697186" y="98612"/>
                    <a:pt x="691002" y="99263"/>
                  </a:cubicBezTo>
                  <a:cubicBezTo>
                    <a:pt x="687422" y="99589"/>
                    <a:pt x="684167" y="99589"/>
                    <a:pt x="682866" y="100240"/>
                  </a:cubicBezTo>
                  <a:cubicBezTo>
                    <a:pt x="680262" y="101216"/>
                    <a:pt x="670173" y="103820"/>
                    <a:pt x="661060" y="106098"/>
                  </a:cubicBezTo>
                  <a:cubicBezTo>
                    <a:pt x="655527" y="107400"/>
                    <a:pt x="650646" y="108701"/>
                    <a:pt x="648042" y="109352"/>
                  </a:cubicBezTo>
                  <a:cubicBezTo>
                    <a:pt x="644136" y="110329"/>
                    <a:pt x="633071" y="109027"/>
                    <a:pt x="622331" y="107074"/>
                  </a:cubicBezTo>
                  <a:cubicBezTo>
                    <a:pt x="611591" y="105121"/>
                    <a:pt x="601177" y="102843"/>
                    <a:pt x="598573" y="102192"/>
                  </a:cubicBezTo>
                  <a:cubicBezTo>
                    <a:pt x="594668" y="101216"/>
                    <a:pt x="587182" y="101867"/>
                    <a:pt x="583277" y="101867"/>
                  </a:cubicBezTo>
                  <a:cubicBezTo>
                    <a:pt x="581975" y="101867"/>
                    <a:pt x="581324" y="101867"/>
                    <a:pt x="580673" y="101867"/>
                  </a:cubicBezTo>
                  <a:cubicBezTo>
                    <a:pt x="579372" y="101867"/>
                    <a:pt x="577094" y="100565"/>
                    <a:pt x="574490" y="98938"/>
                  </a:cubicBezTo>
                  <a:cubicBezTo>
                    <a:pt x="571886" y="97310"/>
                    <a:pt x="568957" y="94707"/>
                    <a:pt x="566353" y="92429"/>
                  </a:cubicBezTo>
                  <a:cubicBezTo>
                    <a:pt x="563099" y="89500"/>
                    <a:pt x="563750" y="86571"/>
                    <a:pt x="564075" y="84292"/>
                  </a:cubicBezTo>
                  <a:cubicBezTo>
                    <a:pt x="564400" y="82665"/>
                    <a:pt x="564726" y="81363"/>
                    <a:pt x="563750" y="80062"/>
                  </a:cubicBezTo>
                  <a:cubicBezTo>
                    <a:pt x="562122" y="78109"/>
                    <a:pt x="558217" y="78434"/>
                    <a:pt x="553986" y="78760"/>
                  </a:cubicBezTo>
                  <a:cubicBezTo>
                    <a:pt x="551382" y="78760"/>
                    <a:pt x="549104" y="79085"/>
                    <a:pt x="546826" y="78760"/>
                  </a:cubicBezTo>
                  <a:cubicBezTo>
                    <a:pt x="543897" y="78109"/>
                    <a:pt x="541294" y="75505"/>
                    <a:pt x="538364" y="72902"/>
                  </a:cubicBezTo>
                  <a:cubicBezTo>
                    <a:pt x="535760" y="70298"/>
                    <a:pt x="532832" y="67369"/>
                    <a:pt x="529903" y="66718"/>
                  </a:cubicBezTo>
                  <a:cubicBezTo>
                    <a:pt x="526323" y="65742"/>
                    <a:pt x="523719" y="66067"/>
                    <a:pt x="520464" y="66392"/>
                  </a:cubicBezTo>
                  <a:cubicBezTo>
                    <a:pt x="518186" y="66718"/>
                    <a:pt x="515908" y="66718"/>
                    <a:pt x="512979" y="66718"/>
                  </a:cubicBezTo>
                  <a:cubicBezTo>
                    <a:pt x="510050" y="66718"/>
                    <a:pt x="507121" y="65416"/>
                    <a:pt x="504192" y="64440"/>
                  </a:cubicBezTo>
                  <a:cubicBezTo>
                    <a:pt x="500286" y="63138"/>
                    <a:pt x="496706" y="61511"/>
                    <a:pt x="492150" y="62162"/>
                  </a:cubicBezTo>
                  <a:cubicBezTo>
                    <a:pt x="488245" y="62813"/>
                    <a:pt x="483688" y="63789"/>
                    <a:pt x="479458" y="64765"/>
                  </a:cubicBezTo>
                  <a:cubicBezTo>
                    <a:pt x="475227" y="65742"/>
                    <a:pt x="471646" y="66718"/>
                    <a:pt x="469694" y="67694"/>
                  </a:cubicBezTo>
                  <a:cubicBezTo>
                    <a:pt x="467741" y="68671"/>
                    <a:pt x="465788" y="69322"/>
                    <a:pt x="463510" y="69972"/>
                  </a:cubicBezTo>
                  <a:cubicBezTo>
                    <a:pt x="460255" y="70949"/>
                    <a:pt x="457001" y="71925"/>
                    <a:pt x="455049" y="73552"/>
                  </a:cubicBezTo>
                  <a:cubicBezTo>
                    <a:pt x="451794" y="76156"/>
                    <a:pt x="430640" y="68996"/>
                    <a:pt x="419899" y="65416"/>
                  </a:cubicBezTo>
                  <a:cubicBezTo>
                    <a:pt x="417296" y="64440"/>
                    <a:pt x="415343" y="63789"/>
                    <a:pt x="414367" y="63789"/>
                  </a:cubicBezTo>
                  <a:cubicBezTo>
                    <a:pt x="410136" y="62487"/>
                    <a:pt x="408834" y="60209"/>
                    <a:pt x="407532" y="58256"/>
                  </a:cubicBezTo>
                  <a:cubicBezTo>
                    <a:pt x="407206" y="57605"/>
                    <a:pt x="406881" y="56954"/>
                    <a:pt x="406231" y="56303"/>
                  </a:cubicBezTo>
                  <a:cubicBezTo>
                    <a:pt x="405254" y="55327"/>
                    <a:pt x="404603" y="52723"/>
                    <a:pt x="403627" y="50120"/>
                  </a:cubicBezTo>
                  <a:cubicBezTo>
                    <a:pt x="402650" y="45889"/>
                    <a:pt x="401674" y="40682"/>
                    <a:pt x="401674" y="38729"/>
                  </a:cubicBezTo>
                  <a:cubicBezTo>
                    <a:pt x="401349" y="36776"/>
                    <a:pt x="402325" y="35149"/>
                    <a:pt x="402976" y="33847"/>
                  </a:cubicBezTo>
                  <a:cubicBezTo>
                    <a:pt x="403627" y="32871"/>
                    <a:pt x="404278" y="31894"/>
                    <a:pt x="403952" y="30918"/>
                  </a:cubicBezTo>
                  <a:cubicBezTo>
                    <a:pt x="403952" y="30267"/>
                    <a:pt x="395490" y="27013"/>
                    <a:pt x="385727" y="24084"/>
                  </a:cubicBezTo>
                  <a:cubicBezTo>
                    <a:pt x="374987" y="20829"/>
                    <a:pt x="363270" y="17574"/>
                    <a:pt x="359691" y="17900"/>
                  </a:cubicBezTo>
                  <a:cubicBezTo>
                    <a:pt x="355134" y="17900"/>
                    <a:pt x="348951" y="16273"/>
                    <a:pt x="344069" y="14971"/>
                  </a:cubicBezTo>
                  <a:cubicBezTo>
                    <a:pt x="341465" y="14320"/>
                    <a:pt x="339187" y="13669"/>
                    <a:pt x="337885" y="13669"/>
                  </a:cubicBezTo>
                  <a:cubicBezTo>
                    <a:pt x="334631" y="13344"/>
                    <a:pt x="316405" y="2604"/>
                    <a:pt x="312174" y="0"/>
                  </a:cubicBezTo>
                  <a:cubicBezTo>
                    <a:pt x="308920" y="3255"/>
                    <a:pt x="295576" y="16924"/>
                    <a:pt x="294274" y="17574"/>
                  </a:cubicBezTo>
                  <a:cubicBezTo>
                    <a:pt x="294274" y="17574"/>
                    <a:pt x="294274" y="18876"/>
                    <a:pt x="294600" y="19853"/>
                  </a:cubicBezTo>
                  <a:cubicBezTo>
                    <a:pt x="294600" y="21154"/>
                    <a:pt x="294925" y="22131"/>
                    <a:pt x="294600" y="23107"/>
                  </a:cubicBezTo>
                  <a:cubicBezTo>
                    <a:pt x="294274" y="25060"/>
                    <a:pt x="291996" y="25711"/>
                    <a:pt x="290369" y="26036"/>
                  </a:cubicBezTo>
                  <a:cubicBezTo>
                    <a:pt x="289392" y="26362"/>
                    <a:pt x="288742" y="26362"/>
                    <a:pt x="288742" y="26362"/>
                  </a:cubicBezTo>
                  <a:cubicBezTo>
                    <a:pt x="288416" y="27013"/>
                    <a:pt x="286789" y="30267"/>
                    <a:pt x="285813" y="33847"/>
                  </a:cubicBezTo>
                  <a:cubicBezTo>
                    <a:pt x="284836" y="36451"/>
                    <a:pt x="284186" y="39054"/>
                    <a:pt x="284186" y="40356"/>
                  </a:cubicBezTo>
                  <a:cubicBezTo>
                    <a:pt x="284186" y="41983"/>
                    <a:pt x="285161" y="44913"/>
                    <a:pt x="286138" y="47516"/>
                  </a:cubicBezTo>
                  <a:cubicBezTo>
                    <a:pt x="287114" y="50445"/>
                    <a:pt x="288416" y="53049"/>
                    <a:pt x="289067" y="54025"/>
                  </a:cubicBezTo>
                  <a:cubicBezTo>
                    <a:pt x="289392" y="54676"/>
                    <a:pt x="291020" y="55327"/>
                    <a:pt x="291996" y="55978"/>
                  </a:cubicBezTo>
                  <a:cubicBezTo>
                    <a:pt x="293623" y="56954"/>
                    <a:pt x="295251" y="57605"/>
                    <a:pt x="295251" y="58907"/>
                  </a:cubicBezTo>
                  <a:cubicBezTo>
                    <a:pt x="295251" y="59883"/>
                    <a:pt x="293298" y="65742"/>
                    <a:pt x="291670" y="70298"/>
                  </a:cubicBezTo>
                  <a:cubicBezTo>
                    <a:pt x="290369" y="73552"/>
                    <a:pt x="288742" y="76482"/>
                    <a:pt x="287765" y="76807"/>
                  </a:cubicBezTo>
                  <a:cubicBezTo>
                    <a:pt x="287440" y="76807"/>
                    <a:pt x="286464" y="77132"/>
                    <a:pt x="285161" y="77783"/>
                  </a:cubicBezTo>
                  <a:cubicBezTo>
                    <a:pt x="281582" y="78760"/>
                    <a:pt x="276049" y="80712"/>
                    <a:pt x="274096" y="82014"/>
                  </a:cubicBezTo>
                  <a:cubicBezTo>
                    <a:pt x="272795" y="82665"/>
                    <a:pt x="271492" y="84292"/>
                    <a:pt x="270191" y="85920"/>
                  </a:cubicBezTo>
                  <a:cubicBezTo>
                    <a:pt x="268889" y="87547"/>
                    <a:pt x="267913" y="88849"/>
                    <a:pt x="266611" y="89500"/>
                  </a:cubicBezTo>
                  <a:cubicBezTo>
                    <a:pt x="264658" y="90476"/>
                    <a:pt x="262705" y="88849"/>
                    <a:pt x="261078" y="87547"/>
                  </a:cubicBezTo>
                  <a:cubicBezTo>
                    <a:pt x="260427" y="87222"/>
                    <a:pt x="260102" y="86571"/>
                    <a:pt x="259777" y="86571"/>
                  </a:cubicBezTo>
                  <a:cubicBezTo>
                    <a:pt x="259125" y="86245"/>
                    <a:pt x="246433" y="82991"/>
                    <a:pt x="236995" y="80712"/>
                  </a:cubicBezTo>
                  <a:cubicBezTo>
                    <a:pt x="231462" y="79411"/>
                    <a:pt x="226906" y="78434"/>
                    <a:pt x="226255" y="78434"/>
                  </a:cubicBezTo>
                  <a:cubicBezTo>
                    <a:pt x="225278" y="78434"/>
                    <a:pt x="223651" y="79411"/>
                    <a:pt x="221698" y="80062"/>
                  </a:cubicBezTo>
                  <a:cubicBezTo>
                    <a:pt x="219746" y="81038"/>
                    <a:pt x="217793" y="82014"/>
                    <a:pt x="216816" y="82665"/>
                  </a:cubicBezTo>
                  <a:cubicBezTo>
                    <a:pt x="215515" y="83316"/>
                    <a:pt x="210959" y="82665"/>
                    <a:pt x="206077" y="82014"/>
                  </a:cubicBezTo>
                  <a:cubicBezTo>
                    <a:pt x="199242" y="80712"/>
                    <a:pt x="191431" y="78760"/>
                    <a:pt x="190129" y="77783"/>
                  </a:cubicBezTo>
                  <a:cubicBezTo>
                    <a:pt x="188502" y="76807"/>
                    <a:pt x="185573" y="69972"/>
                    <a:pt x="183295" y="64440"/>
                  </a:cubicBezTo>
                  <a:cubicBezTo>
                    <a:pt x="181993" y="61185"/>
                    <a:pt x="181342" y="58582"/>
                    <a:pt x="181016" y="58582"/>
                  </a:cubicBezTo>
                  <a:cubicBezTo>
                    <a:pt x="180691" y="58582"/>
                    <a:pt x="174507" y="57931"/>
                    <a:pt x="168324" y="57280"/>
                  </a:cubicBezTo>
                  <a:cubicBezTo>
                    <a:pt x="163116" y="56954"/>
                    <a:pt x="157910" y="56629"/>
                    <a:pt x="156282" y="56629"/>
                  </a:cubicBezTo>
                  <a:cubicBezTo>
                    <a:pt x="153679" y="56629"/>
                    <a:pt x="149773" y="54025"/>
                    <a:pt x="146519" y="52073"/>
                  </a:cubicBezTo>
                  <a:cubicBezTo>
                    <a:pt x="144891" y="51096"/>
                    <a:pt x="143915" y="50445"/>
                    <a:pt x="143264" y="50120"/>
                  </a:cubicBezTo>
                  <a:cubicBezTo>
                    <a:pt x="142288" y="49794"/>
                    <a:pt x="136755" y="48493"/>
                    <a:pt x="132850" y="47842"/>
                  </a:cubicBezTo>
                  <a:cubicBezTo>
                    <a:pt x="130571" y="47516"/>
                    <a:pt x="128619" y="46865"/>
                    <a:pt x="128619" y="46865"/>
                  </a:cubicBezTo>
                  <a:lnTo>
                    <a:pt x="128619" y="46865"/>
                  </a:lnTo>
                  <a:cubicBezTo>
                    <a:pt x="128293" y="46865"/>
                    <a:pt x="127642" y="47842"/>
                    <a:pt x="126992" y="49143"/>
                  </a:cubicBezTo>
                  <a:cubicBezTo>
                    <a:pt x="126015" y="50771"/>
                    <a:pt x="124714" y="52398"/>
                    <a:pt x="123737" y="53049"/>
                  </a:cubicBezTo>
                  <a:cubicBezTo>
                    <a:pt x="122760" y="54025"/>
                    <a:pt x="121459" y="54025"/>
                    <a:pt x="119180" y="53700"/>
                  </a:cubicBezTo>
                  <a:cubicBezTo>
                    <a:pt x="116577" y="53700"/>
                    <a:pt x="112671" y="53700"/>
                    <a:pt x="107464" y="55002"/>
                  </a:cubicBezTo>
                  <a:cubicBezTo>
                    <a:pt x="103559" y="55978"/>
                    <a:pt x="97701" y="58582"/>
                    <a:pt x="92168" y="61185"/>
                  </a:cubicBezTo>
                  <a:cubicBezTo>
                    <a:pt x="84357" y="65091"/>
                    <a:pt x="76546" y="69322"/>
                    <a:pt x="73942" y="71600"/>
                  </a:cubicBezTo>
                  <a:cubicBezTo>
                    <a:pt x="69711" y="74854"/>
                    <a:pt x="64179" y="77783"/>
                    <a:pt x="61250" y="79085"/>
                  </a:cubicBezTo>
                  <a:lnTo>
                    <a:pt x="60274" y="79411"/>
                  </a:lnTo>
                  <a:lnTo>
                    <a:pt x="60274" y="79411"/>
                  </a:lnTo>
                  <a:cubicBezTo>
                    <a:pt x="59297" y="80062"/>
                    <a:pt x="57670" y="80062"/>
                    <a:pt x="56043" y="80387"/>
                  </a:cubicBezTo>
                  <a:cubicBezTo>
                    <a:pt x="54090" y="80712"/>
                    <a:pt x="52137" y="81038"/>
                    <a:pt x="51161" y="82014"/>
                  </a:cubicBezTo>
                  <a:cubicBezTo>
                    <a:pt x="50510" y="82665"/>
                    <a:pt x="51161" y="83316"/>
                    <a:pt x="51487" y="83642"/>
                  </a:cubicBezTo>
                  <a:lnTo>
                    <a:pt x="51487" y="83642"/>
                  </a:lnTo>
                  <a:cubicBezTo>
                    <a:pt x="52137" y="84618"/>
                    <a:pt x="52788" y="85594"/>
                    <a:pt x="51812" y="86896"/>
                  </a:cubicBezTo>
                  <a:cubicBezTo>
                    <a:pt x="51161" y="87547"/>
                    <a:pt x="47580" y="90476"/>
                    <a:pt x="43675" y="92754"/>
                  </a:cubicBezTo>
                  <a:cubicBezTo>
                    <a:pt x="40746" y="94382"/>
                    <a:pt x="38143" y="96009"/>
                    <a:pt x="36841" y="96334"/>
                  </a:cubicBezTo>
                  <a:cubicBezTo>
                    <a:pt x="36190" y="96334"/>
                    <a:pt x="34237" y="96660"/>
                    <a:pt x="31634" y="96660"/>
                  </a:cubicBezTo>
                  <a:cubicBezTo>
                    <a:pt x="24799" y="96985"/>
                    <a:pt x="13083" y="97636"/>
                    <a:pt x="11781" y="98612"/>
                  </a:cubicBezTo>
                  <a:cubicBezTo>
                    <a:pt x="10805" y="99263"/>
                    <a:pt x="10479" y="100565"/>
                    <a:pt x="10153" y="101867"/>
                  </a:cubicBezTo>
                  <a:cubicBezTo>
                    <a:pt x="9828" y="103169"/>
                    <a:pt x="9503" y="104471"/>
                    <a:pt x="8201" y="105447"/>
                  </a:cubicBezTo>
                  <a:cubicBezTo>
                    <a:pt x="7550" y="106098"/>
                    <a:pt x="4947" y="106749"/>
                    <a:pt x="2017" y="107725"/>
                  </a:cubicBezTo>
                  <a:cubicBezTo>
                    <a:pt x="1692" y="108376"/>
                    <a:pt x="1692" y="109352"/>
                    <a:pt x="1366" y="110329"/>
                  </a:cubicBezTo>
                  <a:cubicBezTo>
                    <a:pt x="715" y="112607"/>
                    <a:pt x="-261" y="115210"/>
                    <a:pt x="65" y="116512"/>
                  </a:cubicBezTo>
                  <a:cubicBezTo>
                    <a:pt x="65" y="117163"/>
                    <a:pt x="2017" y="118791"/>
                    <a:pt x="3644" y="120092"/>
                  </a:cubicBezTo>
                  <a:cubicBezTo>
                    <a:pt x="5597" y="121719"/>
                    <a:pt x="7225" y="123021"/>
                    <a:pt x="7225" y="124649"/>
                  </a:cubicBezTo>
                  <a:cubicBezTo>
                    <a:pt x="7225" y="125625"/>
                    <a:pt x="7225" y="126927"/>
                    <a:pt x="7875" y="128229"/>
                  </a:cubicBezTo>
                  <a:cubicBezTo>
                    <a:pt x="8201" y="128880"/>
                    <a:pt x="8526" y="129530"/>
                    <a:pt x="8852" y="129856"/>
                  </a:cubicBezTo>
                  <a:cubicBezTo>
                    <a:pt x="9503" y="130181"/>
                    <a:pt x="11130" y="131158"/>
                    <a:pt x="13408" y="131809"/>
                  </a:cubicBezTo>
                  <a:cubicBezTo>
                    <a:pt x="16988" y="133436"/>
                    <a:pt x="21219" y="135389"/>
                    <a:pt x="21870" y="136040"/>
                  </a:cubicBezTo>
                  <a:cubicBezTo>
                    <a:pt x="22196" y="136365"/>
                    <a:pt x="22521" y="137016"/>
                    <a:pt x="22846" y="137667"/>
                  </a:cubicBezTo>
                  <a:cubicBezTo>
                    <a:pt x="24148" y="139294"/>
                    <a:pt x="25775" y="142223"/>
                    <a:pt x="27728" y="143200"/>
                  </a:cubicBezTo>
                  <a:cubicBezTo>
                    <a:pt x="28379" y="143525"/>
                    <a:pt x="28705" y="143850"/>
                    <a:pt x="29030" y="143850"/>
                  </a:cubicBezTo>
                  <a:cubicBezTo>
                    <a:pt x="31634" y="145478"/>
                    <a:pt x="34562" y="147430"/>
                    <a:pt x="36841" y="147430"/>
                  </a:cubicBezTo>
                  <a:cubicBezTo>
                    <a:pt x="37817" y="147430"/>
                    <a:pt x="39770" y="147430"/>
                    <a:pt x="41397" y="147105"/>
                  </a:cubicBezTo>
                  <a:cubicBezTo>
                    <a:pt x="44326" y="146779"/>
                    <a:pt x="46930" y="146779"/>
                    <a:pt x="48232" y="147105"/>
                  </a:cubicBezTo>
                  <a:cubicBezTo>
                    <a:pt x="49208" y="147430"/>
                    <a:pt x="49533" y="148407"/>
                    <a:pt x="50184" y="149058"/>
                  </a:cubicBezTo>
                  <a:cubicBezTo>
                    <a:pt x="50835" y="150034"/>
                    <a:pt x="51487" y="151010"/>
                    <a:pt x="53114" y="151336"/>
                  </a:cubicBezTo>
                  <a:cubicBezTo>
                    <a:pt x="55066" y="151987"/>
                    <a:pt x="57996" y="152312"/>
                    <a:pt x="60274" y="152312"/>
                  </a:cubicBezTo>
                  <a:cubicBezTo>
                    <a:pt x="61575" y="152312"/>
                    <a:pt x="62552" y="152638"/>
                    <a:pt x="63853" y="152638"/>
                  </a:cubicBezTo>
                  <a:cubicBezTo>
                    <a:pt x="65480" y="152963"/>
                    <a:pt x="67433" y="153939"/>
                    <a:pt x="68735" y="155567"/>
                  </a:cubicBezTo>
                  <a:cubicBezTo>
                    <a:pt x="70362" y="157194"/>
                    <a:pt x="71989" y="159147"/>
                    <a:pt x="72966" y="161099"/>
                  </a:cubicBezTo>
                  <a:lnTo>
                    <a:pt x="72966" y="161099"/>
                  </a:lnTo>
                  <a:cubicBezTo>
                    <a:pt x="73617" y="162727"/>
                    <a:pt x="74268" y="164354"/>
                    <a:pt x="74593" y="166307"/>
                  </a:cubicBezTo>
                  <a:cubicBezTo>
                    <a:pt x="75244" y="168910"/>
                    <a:pt x="75896" y="171514"/>
                    <a:pt x="77523" y="174443"/>
                  </a:cubicBezTo>
                  <a:cubicBezTo>
                    <a:pt x="78499" y="176396"/>
                    <a:pt x="80777" y="179650"/>
                    <a:pt x="82730" y="182905"/>
                  </a:cubicBezTo>
                  <a:cubicBezTo>
                    <a:pt x="85984" y="187786"/>
                    <a:pt x="89239" y="192668"/>
                    <a:pt x="89239" y="194621"/>
                  </a:cubicBezTo>
                  <a:cubicBezTo>
                    <a:pt x="89239" y="195272"/>
                    <a:pt x="89239" y="195923"/>
                    <a:pt x="89239" y="196899"/>
                  </a:cubicBezTo>
                  <a:cubicBezTo>
                    <a:pt x="89564" y="202432"/>
                    <a:pt x="89889" y="214474"/>
                    <a:pt x="88262" y="218705"/>
                  </a:cubicBezTo>
                  <a:cubicBezTo>
                    <a:pt x="87286" y="220657"/>
                    <a:pt x="85984" y="223261"/>
                    <a:pt x="84357" y="225865"/>
                  </a:cubicBezTo>
                  <a:cubicBezTo>
                    <a:pt x="82079" y="229770"/>
                    <a:pt x="79801" y="233675"/>
                    <a:pt x="79801" y="234977"/>
                  </a:cubicBezTo>
                  <a:cubicBezTo>
                    <a:pt x="79801" y="235628"/>
                    <a:pt x="79801" y="236279"/>
                    <a:pt x="79801" y="236930"/>
                  </a:cubicBezTo>
                  <a:cubicBezTo>
                    <a:pt x="79801" y="239859"/>
                    <a:pt x="79475" y="244741"/>
                    <a:pt x="83706" y="245717"/>
                  </a:cubicBezTo>
                  <a:cubicBezTo>
                    <a:pt x="86961" y="246694"/>
                    <a:pt x="95423" y="247995"/>
                    <a:pt x="103884" y="248972"/>
                  </a:cubicBezTo>
                  <a:cubicBezTo>
                    <a:pt x="112346" y="250274"/>
                    <a:pt x="120482" y="251250"/>
                    <a:pt x="123411" y="251250"/>
                  </a:cubicBezTo>
                  <a:cubicBezTo>
                    <a:pt x="126992" y="251250"/>
                    <a:pt x="137732" y="251575"/>
                    <a:pt x="146193" y="252226"/>
                  </a:cubicBezTo>
                  <a:cubicBezTo>
                    <a:pt x="152051" y="252552"/>
                    <a:pt x="156933" y="253203"/>
                    <a:pt x="158235" y="253854"/>
                  </a:cubicBezTo>
                  <a:lnTo>
                    <a:pt x="158235" y="253854"/>
                  </a:lnTo>
                  <a:cubicBezTo>
                    <a:pt x="159211" y="254504"/>
                    <a:pt x="165069" y="257759"/>
                    <a:pt x="171904" y="261990"/>
                  </a:cubicBezTo>
                  <a:cubicBezTo>
                    <a:pt x="182319" y="268173"/>
                    <a:pt x="195337" y="275659"/>
                    <a:pt x="197289" y="276635"/>
                  </a:cubicBezTo>
                  <a:cubicBezTo>
                    <a:pt x="198916" y="277286"/>
                    <a:pt x="203147" y="276961"/>
                    <a:pt x="206728" y="276310"/>
                  </a:cubicBezTo>
                  <a:cubicBezTo>
                    <a:pt x="209982" y="275984"/>
                    <a:pt x="212260" y="275659"/>
                    <a:pt x="213237" y="276635"/>
                  </a:cubicBezTo>
                  <a:cubicBezTo>
                    <a:pt x="214538" y="277937"/>
                    <a:pt x="212911" y="280215"/>
                    <a:pt x="211609" y="282819"/>
                  </a:cubicBezTo>
                  <a:cubicBezTo>
                    <a:pt x="210307" y="284772"/>
                    <a:pt x="209006" y="287050"/>
                    <a:pt x="209006" y="287050"/>
                  </a:cubicBezTo>
                  <a:cubicBezTo>
                    <a:pt x="209331" y="287375"/>
                    <a:pt x="210633" y="288352"/>
                    <a:pt x="211609" y="289328"/>
                  </a:cubicBezTo>
                  <a:cubicBezTo>
                    <a:pt x="213887" y="290955"/>
                    <a:pt x="216816" y="293233"/>
                    <a:pt x="217468" y="294861"/>
                  </a:cubicBezTo>
                  <a:lnTo>
                    <a:pt x="217468" y="294861"/>
                  </a:lnTo>
                  <a:lnTo>
                    <a:pt x="217793" y="295837"/>
                  </a:lnTo>
                  <a:lnTo>
                    <a:pt x="217793" y="295837"/>
                  </a:lnTo>
                  <a:cubicBezTo>
                    <a:pt x="219095" y="299742"/>
                    <a:pt x="223325" y="310482"/>
                    <a:pt x="226255" y="314388"/>
                  </a:cubicBezTo>
                  <a:cubicBezTo>
                    <a:pt x="227556" y="316340"/>
                    <a:pt x="229834" y="318293"/>
                    <a:pt x="231787" y="319921"/>
                  </a:cubicBezTo>
                  <a:cubicBezTo>
                    <a:pt x="235042" y="322524"/>
                    <a:pt x="237646" y="325128"/>
                    <a:pt x="237646" y="327406"/>
                  </a:cubicBezTo>
                  <a:cubicBezTo>
                    <a:pt x="237646" y="328708"/>
                    <a:pt x="236995" y="330010"/>
                    <a:pt x="236669" y="331311"/>
                  </a:cubicBezTo>
                  <a:cubicBezTo>
                    <a:pt x="236343" y="331962"/>
                    <a:pt x="236018" y="332288"/>
                    <a:pt x="236018" y="332939"/>
                  </a:cubicBezTo>
                  <a:cubicBezTo>
                    <a:pt x="236018" y="333264"/>
                    <a:pt x="236018" y="333590"/>
                    <a:pt x="236343" y="333590"/>
                  </a:cubicBezTo>
                  <a:cubicBezTo>
                    <a:pt x="237320" y="333915"/>
                    <a:pt x="239273" y="333264"/>
                    <a:pt x="241877" y="332613"/>
                  </a:cubicBezTo>
                  <a:cubicBezTo>
                    <a:pt x="245782" y="331311"/>
                    <a:pt x="250989" y="329684"/>
                    <a:pt x="258149" y="330010"/>
                  </a:cubicBezTo>
                  <a:cubicBezTo>
                    <a:pt x="267587" y="330335"/>
                    <a:pt x="283209" y="332288"/>
                    <a:pt x="292647" y="333590"/>
                  </a:cubicBezTo>
                  <a:cubicBezTo>
                    <a:pt x="294925" y="333915"/>
                    <a:pt x="296878" y="334240"/>
                    <a:pt x="297855" y="334240"/>
                  </a:cubicBezTo>
                  <a:cubicBezTo>
                    <a:pt x="299156" y="334240"/>
                    <a:pt x="300783" y="334566"/>
                    <a:pt x="302736" y="334891"/>
                  </a:cubicBezTo>
                  <a:cubicBezTo>
                    <a:pt x="309570" y="335868"/>
                    <a:pt x="318032" y="337170"/>
                    <a:pt x="323565" y="335217"/>
                  </a:cubicBezTo>
                  <a:cubicBezTo>
                    <a:pt x="325518" y="334566"/>
                    <a:pt x="326820" y="333915"/>
                    <a:pt x="327796" y="333590"/>
                  </a:cubicBezTo>
                  <a:cubicBezTo>
                    <a:pt x="330400" y="332613"/>
                    <a:pt x="331051" y="332288"/>
                    <a:pt x="337885" y="331637"/>
                  </a:cubicBezTo>
                  <a:cubicBezTo>
                    <a:pt x="342767" y="331311"/>
                    <a:pt x="355134" y="332613"/>
                    <a:pt x="366200" y="334566"/>
                  </a:cubicBezTo>
                  <a:cubicBezTo>
                    <a:pt x="377265" y="336519"/>
                    <a:pt x="387354" y="338797"/>
                    <a:pt x="388981" y="340099"/>
                  </a:cubicBezTo>
                  <a:cubicBezTo>
                    <a:pt x="390283" y="341400"/>
                    <a:pt x="391259" y="343353"/>
                    <a:pt x="392236" y="345306"/>
                  </a:cubicBezTo>
                  <a:cubicBezTo>
                    <a:pt x="393537" y="348235"/>
                    <a:pt x="394840" y="351490"/>
                    <a:pt x="397768" y="352466"/>
                  </a:cubicBezTo>
                  <a:cubicBezTo>
                    <a:pt x="400047" y="353442"/>
                    <a:pt x="404928" y="353768"/>
                    <a:pt x="410461" y="354093"/>
                  </a:cubicBezTo>
                  <a:cubicBezTo>
                    <a:pt x="417296" y="354744"/>
                    <a:pt x="424456" y="355395"/>
                    <a:pt x="428687" y="357022"/>
                  </a:cubicBezTo>
                  <a:cubicBezTo>
                    <a:pt x="430965" y="357999"/>
                    <a:pt x="432918" y="358975"/>
                    <a:pt x="435196" y="359951"/>
                  </a:cubicBezTo>
                  <a:cubicBezTo>
                    <a:pt x="440077" y="362230"/>
                    <a:pt x="444308" y="364182"/>
                    <a:pt x="447563" y="363531"/>
                  </a:cubicBezTo>
                  <a:cubicBezTo>
                    <a:pt x="449515" y="363206"/>
                    <a:pt x="451143" y="362555"/>
                    <a:pt x="452445" y="361904"/>
                  </a:cubicBezTo>
                  <a:cubicBezTo>
                    <a:pt x="455374" y="360602"/>
                    <a:pt x="457977" y="359626"/>
                    <a:pt x="461232" y="359951"/>
                  </a:cubicBezTo>
                  <a:cubicBezTo>
                    <a:pt x="464486" y="360277"/>
                    <a:pt x="465788" y="362555"/>
                    <a:pt x="467090" y="364833"/>
                  </a:cubicBezTo>
                  <a:cubicBezTo>
                    <a:pt x="468067" y="366460"/>
                    <a:pt x="468717" y="368088"/>
                    <a:pt x="470345" y="368413"/>
                  </a:cubicBezTo>
                  <a:cubicBezTo>
                    <a:pt x="471321" y="368739"/>
                    <a:pt x="472297" y="369064"/>
                    <a:pt x="472949" y="369390"/>
                  </a:cubicBezTo>
                  <a:cubicBezTo>
                    <a:pt x="475227" y="370040"/>
                    <a:pt x="476854" y="370691"/>
                    <a:pt x="480108" y="369715"/>
                  </a:cubicBezTo>
                  <a:cubicBezTo>
                    <a:pt x="482061" y="369064"/>
                    <a:pt x="482386" y="368739"/>
                    <a:pt x="483037" y="368088"/>
                  </a:cubicBezTo>
                  <a:lnTo>
                    <a:pt x="483037" y="368088"/>
                  </a:lnTo>
                  <a:cubicBezTo>
                    <a:pt x="484014" y="367437"/>
                    <a:pt x="484990" y="366135"/>
                    <a:pt x="489221" y="363857"/>
                  </a:cubicBezTo>
                  <a:cubicBezTo>
                    <a:pt x="493451" y="361579"/>
                    <a:pt x="503867" y="357022"/>
                    <a:pt x="513304" y="353117"/>
                  </a:cubicBezTo>
                  <a:cubicBezTo>
                    <a:pt x="521441" y="349862"/>
                    <a:pt x="529251" y="346933"/>
                    <a:pt x="531855" y="346608"/>
                  </a:cubicBezTo>
                  <a:cubicBezTo>
                    <a:pt x="534133" y="346282"/>
                    <a:pt x="544222" y="345631"/>
                    <a:pt x="555939" y="344655"/>
                  </a:cubicBezTo>
                  <a:cubicBezTo>
                    <a:pt x="574164" y="343353"/>
                    <a:pt x="596946" y="341726"/>
                    <a:pt x="602153" y="340749"/>
                  </a:cubicBezTo>
                  <a:cubicBezTo>
                    <a:pt x="607035" y="339773"/>
                    <a:pt x="615171" y="337495"/>
                    <a:pt x="621355" y="335217"/>
                  </a:cubicBezTo>
                  <a:cubicBezTo>
                    <a:pt x="625912" y="333590"/>
                    <a:pt x="629491" y="331637"/>
                    <a:pt x="630793" y="330010"/>
                  </a:cubicBezTo>
                  <a:cubicBezTo>
                    <a:pt x="631444" y="329033"/>
                    <a:pt x="632421" y="327081"/>
                    <a:pt x="633071" y="325128"/>
                  </a:cubicBezTo>
                  <a:lnTo>
                    <a:pt x="633071" y="325128"/>
                  </a:lnTo>
                  <a:cubicBezTo>
                    <a:pt x="635349" y="319921"/>
                    <a:pt x="637953" y="313412"/>
                    <a:pt x="645113" y="309831"/>
                  </a:cubicBezTo>
                  <a:cubicBezTo>
                    <a:pt x="650646" y="307228"/>
                    <a:pt x="651948" y="307553"/>
                    <a:pt x="653249" y="307879"/>
                  </a:cubicBezTo>
                  <a:cubicBezTo>
                    <a:pt x="653900" y="308204"/>
                    <a:pt x="654551" y="308204"/>
                    <a:pt x="657480" y="306902"/>
                  </a:cubicBezTo>
                  <a:cubicBezTo>
                    <a:pt x="659758" y="305601"/>
                    <a:pt x="662036" y="304950"/>
                    <a:pt x="663989" y="304299"/>
                  </a:cubicBezTo>
                  <a:cubicBezTo>
                    <a:pt x="668220" y="302997"/>
                    <a:pt x="671149" y="301695"/>
                    <a:pt x="671800" y="298115"/>
                  </a:cubicBezTo>
                  <a:cubicBezTo>
                    <a:pt x="672126" y="295512"/>
                    <a:pt x="668220" y="290630"/>
                    <a:pt x="664314" y="286399"/>
                  </a:cubicBezTo>
                  <a:cubicBezTo>
                    <a:pt x="660409" y="281843"/>
                    <a:pt x="656504" y="277612"/>
                    <a:pt x="657155" y="274683"/>
                  </a:cubicBezTo>
                  <a:cubicBezTo>
                    <a:pt x="657805" y="272079"/>
                    <a:pt x="658131" y="269150"/>
                    <a:pt x="659108" y="266546"/>
                  </a:cubicBezTo>
                  <a:cubicBezTo>
                    <a:pt x="660084" y="263617"/>
                    <a:pt x="661386" y="261013"/>
                    <a:pt x="663339" y="259386"/>
                  </a:cubicBezTo>
                  <a:cubicBezTo>
                    <a:pt x="664314" y="258410"/>
                    <a:pt x="665291" y="257108"/>
                    <a:pt x="666593" y="255806"/>
                  </a:cubicBezTo>
                  <a:cubicBezTo>
                    <a:pt x="668871" y="252877"/>
                    <a:pt x="671149" y="249948"/>
                    <a:pt x="674404" y="249297"/>
                  </a:cubicBezTo>
                  <a:cubicBezTo>
                    <a:pt x="676682" y="248646"/>
                    <a:pt x="679286" y="248646"/>
                    <a:pt x="682214" y="248972"/>
                  </a:cubicBezTo>
                  <a:cubicBezTo>
                    <a:pt x="685144" y="249297"/>
                    <a:pt x="688398" y="250274"/>
                    <a:pt x="692304" y="251901"/>
                  </a:cubicBezTo>
                  <a:cubicBezTo>
                    <a:pt x="695884" y="253203"/>
                    <a:pt x="699139" y="255481"/>
                    <a:pt x="702067" y="257434"/>
                  </a:cubicBezTo>
                  <a:cubicBezTo>
                    <a:pt x="704996" y="259386"/>
                    <a:pt x="707926" y="261339"/>
                    <a:pt x="710204" y="261664"/>
                  </a:cubicBezTo>
                  <a:cubicBezTo>
                    <a:pt x="711831" y="261664"/>
                    <a:pt x="713132" y="261990"/>
                    <a:pt x="714435" y="262315"/>
                  </a:cubicBezTo>
                  <a:cubicBezTo>
                    <a:pt x="717038" y="262966"/>
                    <a:pt x="719641" y="263292"/>
                    <a:pt x="723548" y="261664"/>
                  </a:cubicBezTo>
                  <a:cubicBezTo>
                    <a:pt x="726476" y="260363"/>
                    <a:pt x="732335" y="254830"/>
                    <a:pt x="737541" y="249623"/>
                  </a:cubicBezTo>
                  <a:cubicBezTo>
                    <a:pt x="742749" y="244415"/>
                    <a:pt x="747957" y="239208"/>
                    <a:pt x="750885" y="238232"/>
                  </a:cubicBezTo>
                  <a:cubicBezTo>
                    <a:pt x="753814" y="237255"/>
                    <a:pt x="759022" y="237581"/>
                    <a:pt x="764554" y="237906"/>
                  </a:cubicBezTo>
                  <a:cubicBezTo>
                    <a:pt x="769436" y="238232"/>
                    <a:pt x="774644" y="238557"/>
                    <a:pt x="777247" y="237906"/>
                  </a:cubicBezTo>
                  <a:cubicBezTo>
                    <a:pt x="780502" y="236930"/>
                    <a:pt x="785058" y="235303"/>
                    <a:pt x="788312" y="233350"/>
                  </a:cubicBezTo>
                  <a:cubicBezTo>
                    <a:pt x="790590" y="232048"/>
                    <a:pt x="792543" y="230421"/>
                    <a:pt x="792868" y="229445"/>
                  </a:cubicBezTo>
                  <a:cubicBezTo>
                    <a:pt x="793194" y="228143"/>
                    <a:pt x="793520" y="226515"/>
                    <a:pt x="793845" y="224563"/>
                  </a:cubicBezTo>
                  <a:lnTo>
                    <a:pt x="793845" y="224563"/>
                  </a:lnTo>
                  <a:cubicBezTo>
                    <a:pt x="794171" y="221634"/>
                    <a:pt x="794496" y="219030"/>
                    <a:pt x="795798" y="217403"/>
                  </a:cubicBezTo>
                  <a:cubicBezTo>
                    <a:pt x="796449" y="216427"/>
                    <a:pt x="798402" y="214148"/>
                    <a:pt x="800354" y="211870"/>
                  </a:cubicBezTo>
                  <a:cubicBezTo>
                    <a:pt x="802307" y="209592"/>
                    <a:pt x="804585" y="207314"/>
                    <a:pt x="806538" y="206988"/>
                  </a:cubicBezTo>
                  <a:cubicBezTo>
                    <a:pt x="808490" y="206663"/>
                    <a:pt x="810118" y="206337"/>
                    <a:pt x="812071" y="206337"/>
                  </a:cubicBezTo>
                  <a:cubicBezTo>
                    <a:pt x="813047" y="206337"/>
                    <a:pt x="813698" y="206012"/>
                    <a:pt x="814674" y="206012"/>
                  </a:cubicBezTo>
                  <a:cubicBezTo>
                    <a:pt x="815976" y="206012"/>
                    <a:pt x="816627" y="206337"/>
                    <a:pt x="817929" y="206663"/>
                  </a:cubicBezTo>
                  <a:cubicBezTo>
                    <a:pt x="819881" y="207639"/>
                    <a:pt x="822811" y="208941"/>
                    <a:pt x="829971" y="206337"/>
                  </a:cubicBezTo>
                  <a:cubicBezTo>
                    <a:pt x="833876" y="205036"/>
                    <a:pt x="836805" y="203408"/>
                    <a:pt x="839408" y="202106"/>
                  </a:cubicBezTo>
                  <a:cubicBezTo>
                    <a:pt x="844290" y="199503"/>
                    <a:pt x="848847" y="197225"/>
                    <a:pt x="857308" y="195923"/>
                  </a:cubicBezTo>
                  <a:cubicBezTo>
                    <a:pt x="864143" y="194946"/>
                    <a:pt x="871303" y="194621"/>
                    <a:pt x="877161" y="194296"/>
                  </a:cubicBezTo>
                  <a:cubicBezTo>
                    <a:pt x="883345" y="194296"/>
                    <a:pt x="888226" y="194621"/>
                    <a:pt x="890830" y="194621"/>
                  </a:cubicBezTo>
                  <a:cubicBezTo>
                    <a:pt x="892783" y="194621"/>
                    <a:pt x="894085" y="194946"/>
                    <a:pt x="895386" y="195272"/>
                  </a:cubicBezTo>
                  <a:cubicBezTo>
                    <a:pt x="896038" y="195272"/>
                    <a:pt x="896363" y="195597"/>
                    <a:pt x="896689" y="195597"/>
                  </a:cubicBezTo>
                  <a:cubicBezTo>
                    <a:pt x="896689" y="195597"/>
                    <a:pt x="897013" y="195597"/>
                    <a:pt x="897013" y="194946"/>
                  </a:cubicBezTo>
                  <a:cubicBezTo>
                    <a:pt x="897013" y="194296"/>
                    <a:pt x="897013" y="193645"/>
                    <a:pt x="897339" y="192994"/>
                  </a:cubicBezTo>
                  <a:cubicBezTo>
                    <a:pt x="897665" y="190065"/>
                    <a:pt x="898316" y="186810"/>
                    <a:pt x="896363" y="184532"/>
                  </a:cubicBezTo>
                  <a:cubicBezTo>
                    <a:pt x="894735" y="182579"/>
                    <a:pt x="883345" y="172165"/>
                    <a:pt x="873907" y="163703"/>
                  </a:cubicBezTo>
                  <a:cubicBezTo>
                    <a:pt x="867398" y="158170"/>
                    <a:pt x="861865" y="153939"/>
                    <a:pt x="860889" y="153614"/>
                  </a:cubicBezTo>
                  <a:cubicBezTo>
                    <a:pt x="858611" y="153288"/>
                    <a:pt x="851450" y="153288"/>
                    <a:pt x="845267" y="153939"/>
                  </a:cubicBezTo>
                  <a:cubicBezTo>
                    <a:pt x="840711" y="154265"/>
                    <a:pt x="836805" y="154590"/>
                    <a:pt x="836154" y="155241"/>
                  </a:cubicBezTo>
                  <a:cubicBezTo>
                    <a:pt x="835829" y="155567"/>
                    <a:pt x="835503" y="156543"/>
                    <a:pt x="834852" y="157845"/>
                  </a:cubicBezTo>
                  <a:cubicBezTo>
                    <a:pt x="833550" y="161425"/>
                    <a:pt x="832249" y="165330"/>
                    <a:pt x="827367" y="164028"/>
                  </a:cubicBezTo>
                  <a:cubicBezTo>
                    <a:pt x="824763" y="163377"/>
                    <a:pt x="821834" y="161425"/>
                    <a:pt x="819230" y="159472"/>
                  </a:cubicBezTo>
                  <a:lnTo>
                    <a:pt x="819230" y="159472"/>
                  </a:lnTo>
                  <a:cubicBezTo>
                    <a:pt x="816302" y="157519"/>
                    <a:pt x="813698" y="155892"/>
                    <a:pt x="812721" y="156218"/>
                  </a:cubicBezTo>
                  <a:cubicBezTo>
                    <a:pt x="811094" y="156868"/>
                    <a:pt x="807189" y="157194"/>
                    <a:pt x="803284" y="157194"/>
                  </a:cubicBezTo>
                  <a:cubicBezTo>
                    <a:pt x="798727" y="157519"/>
                    <a:pt x="793845" y="157845"/>
                    <a:pt x="793845" y="157845"/>
                  </a:cubicBezTo>
                  <a:cubicBezTo>
                    <a:pt x="793845" y="158170"/>
                    <a:pt x="793845" y="158821"/>
                    <a:pt x="793845" y="159472"/>
                  </a:cubicBezTo>
                  <a:cubicBezTo>
                    <a:pt x="793845" y="160774"/>
                    <a:pt x="793845" y="162076"/>
                    <a:pt x="793194" y="163377"/>
                  </a:cubicBezTo>
                  <a:lnTo>
                    <a:pt x="793194" y="163377"/>
                  </a:lnTo>
                  <a:cubicBezTo>
                    <a:pt x="792218" y="165005"/>
                    <a:pt x="790590" y="165981"/>
                    <a:pt x="787011" y="164354"/>
                  </a:cubicBezTo>
                  <a:cubicBezTo>
                    <a:pt x="784081" y="162727"/>
                    <a:pt x="780827" y="160774"/>
                    <a:pt x="778549" y="158496"/>
                  </a:cubicBezTo>
                  <a:cubicBezTo>
                    <a:pt x="775620" y="155892"/>
                    <a:pt x="773667" y="153288"/>
                    <a:pt x="773667" y="151987"/>
                  </a:cubicBezTo>
                  <a:cubicBezTo>
                    <a:pt x="773667" y="151661"/>
                    <a:pt x="773667" y="151336"/>
                    <a:pt x="773341" y="151010"/>
                  </a:cubicBezTo>
                  <a:cubicBezTo>
                    <a:pt x="772691" y="149058"/>
                    <a:pt x="772366" y="147105"/>
                    <a:pt x="775620" y="143850"/>
                  </a:cubicBezTo>
                  <a:cubicBezTo>
                    <a:pt x="777247" y="142223"/>
                    <a:pt x="778549" y="141572"/>
                    <a:pt x="779525" y="141247"/>
                  </a:cubicBezTo>
                  <a:cubicBezTo>
                    <a:pt x="780176" y="140921"/>
                    <a:pt x="780827" y="140596"/>
                    <a:pt x="781803" y="138643"/>
                  </a:cubicBezTo>
                  <a:cubicBezTo>
                    <a:pt x="782780" y="136690"/>
                    <a:pt x="782780" y="136040"/>
                    <a:pt x="782454" y="135063"/>
                  </a:cubicBezTo>
                  <a:lnTo>
                    <a:pt x="782454" y="135063"/>
                  </a:lnTo>
                  <a:cubicBezTo>
                    <a:pt x="782454" y="133761"/>
                    <a:pt x="782129" y="131809"/>
                    <a:pt x="783431" y="127578"/>
                  </a:cubicBezTo>
                  <a:cubicBezTo>
                    <a:pt x="785058" y="122045"/>
                    <a:pt x="789614" y="114559"/>
                    <a:pt x="793520" y="108376"/>
                  </a:cubicBezTo>
                  <a:cubicBezTo>
                    <a:pt x="795147" y="106098"/>
                    <a:pt x="796449" y="103820"/>
                    <a:pt x="797425" y="101867"/>
                  </a:cubicBezTo>
                  <a:cubicBezTo>
                    <a:pt x="799053" y="98938"/>
                    <a:pt x="799703" y="96334"/>
                    <a:pt x="800354" y="94382"/>
                  </a:cubicBezTo>
                  <a:cubicBezTo>
                    <a:pt x="801005" y="92103"/>
                    <a:pt x="801331" y="90150"/>
                    <a:pt x="802958" y="88198"/>
                  </a:cubicBezTo>
                  <a:cubicBezTo>
                    <a:pt x="807189" y="87222"/>
                    <a:pt x="808165" y="85594"/>
                    <a:pt x="808816" y="84618"/>
                  </a:cubicBezTo>
                  <a:lnTo>
                    <a:pt x="808816" y="846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0" name="Freeform: Shape 2829">
              <a:extLst>
                <a:ext uri="{FF2B5EF4-FFF2-40B4-BE49-F238E27FC236}">
                  <a16:creationId xmlns:a16="http://schemas.microsoft.com/office/drawing/2014/main" id="{F683EA6D-3D5B-42EB-A5DD-B82F5718B41B}"/>
                </a:ext>
              </a:extLst>
            </p:cNvPr>
            <p:cNvSpPr/>
            <p:nvPr/>
          </p:nvSpPr>
          <p:spPr>
            <a:xfrm>
              <a:off x="7017608" y="3194966"/>
              <a:ext cx="183555" cy="118790"/>
            </a:xfrm>
            <a:custGeom>
              <a:avLst/>
              <a:gdLst>
                <a:gd name="connsiteX0" fmla="*/ 183230 w 183555"/>
                <a:gd name="connsiteY0" fmla="*/ 108701 h 118790"/>
                <a:gd name="connsiteX1" fmla="*/ 183556 w 183555"/>
                <a:gd name="connsiteY1" fmla="*/ 103820 h 118790"/>
                <a:gd name="connsiteX2" fmla="*/ 144176 w 183555"/>
                <a:gd name="connsiteY2" fmla="*/ 1627 h 118790"/>
                <a:gd name="connsiteX3" fmla="*/ 144176 w 183555"/>
                <a:gd name="connsiteY3" fmla="*/ 1627 h 118790"/>
                <a:gd name="connsiteX4" fmla="*/ 144176 w 183555"/>
                <a:gd name="connsiteY4" fmla="*/ 1627 h 118790"/>
                <a:gd name="connsiteX5" fmla="*/ 143525 w 183555"/>
                <a:gd name="connsiteY5" fmla="*/ 0 h 118790"/>
                <a:gd name="connsiteX6" fmla="*/ 110003 w 183555"/>
                <a:gd name="connsiteY6" fmla="*/ 2929 h 118790"/>
                <a:gd name="connsiteX7" fmla="*/ 106423 w 183555"/>
                <a:gd name="connsiteY7" fmla="*/ 8462 h 118790"/>
                <a:gd name="connsiteX8" fmla="*/ 104796 w 183555"/>
                <a:gd name="connsiteY8" fmla="*/ 11716 h 118790"/>
                <a:gd name="connsiteX9" fmla="*/ 98287 w 183555"/>
                <a:gd name="connsiteY9" fmla="*/ 16598 h 118790"/>
                <a:gd name="connsiteX10" fmla="*/ 98287 w 183555"/>
                <a:gd name="connsiteY10" fmla="*/ 16598 h 118790"/>
                <a:gd name="connsiteX11" fmla="*/ 94381 w 183555"/>
                <a:gd name="connsiteY11" fmla="*/ 19202 h 118790"/>
                <a:gd name="connsiteX12" fmla="*/ 90476 w 183555"/>
                <a:gd name="connsiteY12" fmla="*/ 24735 h 118790"/>
                <a:gd name="connsiteX13" fmla="*/ 86245 w 183555"/>
                <a:gd name="connsiteY13" fmla="*/ 29942 h 118790"/>
                <a:gd name="connsiteX14" fmla="*/ 80387 w 183555"/>
                <a:gd name="connsiteY14" fmla="*/ 29942 h 118790"/>
                <a:gd name="connsiteX15" fmla="*/ 74204 w 183555"/>
                <a:gd name="connsiteY15" fmla="*/ 28640 h 118790"/>
                <a:gd name="connsiteX16" fmla="*/ 69972 w 183555"/>
                <a:gd name="connsiteY16" fmla="*/ 20829 h 118790"/>
                <a:gd name="connsiteX17" fmla="*/ 69647 w 183555"/>
                <a:gd name="connsiteY17" fmla="*/ 19527 h 118790"/>
                <a:gd name="connsiteX18" fmla="*/ 66718 w 183555"/>
                <a:gd name="connsiteY18" fmla="*/ 18226 h 118790"/>
                <a:gd name="connsiteX19" fmla="*/ 62487 w 183555"/>
                <a:gd name="connsiteY19" fmla="*/ 15947 h 118790"/>
                <a:gd name="connsiteX20" fmla="*/ 59558 w 183555"/>
                <a:gd name="connsiteY20" fmla="*/ 12042 h 118790"/>
                <a:gd name="connsiteX21" fmla="*/ 54676 w 183555"/>
                <a:gd name="connsiteY21" fmla="*/ 5533 h 118790"/>
                <a:gd name="connsiteX22" fmla="*/ 50771 w 183555"/>
                <a:gd name="connsiteY22" fmla="*/ 5858 h 118790"/>
                <a:gd name="connsiteX23" fmla="*/ 47841 w 183555"/>
                <a:gd name="connsiteY23" fmla="*/ 6184 h 118790"/>
                <a:gd name="connsiteX24" fmla="*/ 46214 w 183555"/>
                <a:gd name="connsiteY24" fmla="*/ 5533 h 118790"/>
                <a:gd name="connsiteX25" fmla="*/ 40682 w 183555"/>
                <a:gd name="connsiteY25" fmla="*/ 14320 h 118790"/>
                <a:gd name="connsiteX26" fmla="*/ 43285 w 183555"/>
                <a:gd name="connsiteY26" fmla="*/ 16924 h 118790"/>
                <a:gd name="connsiteX27" fmla="*/ 43285 w 183555"/>
                <a:gd name="connsiteY27" fmla="*/ 16924 h 118790"/>
                <a:gd name="connsiteX28" fmla="*/ 44587 w 183555"/>
                <a:gd name="connsiteY28" fmla="*/ 17900 h 118790"/>
                <a:gd name="connsiteX29" fmla="*/ 45563 w 183555"/>
                <a:gd name="connsiteY29" fmla="*/ 18876 h 118790"/>
                <a:gd name="connsiteX30" fmla="*/ 51422 w 183555"/>
                <a:gd name="connsiteY30" fmla="*/ 24735 h 118790"/>
                <a:gd name="connsiteX31" fmla="*/ 51422 w 183555"/>
                <a:gd name="connsiteY31" fmla="*/ 24735 h 118790"/>
                <a:gd name="connsiteX32" fmla="*/ 51422 w 183555"/>
                <a:gd name="connsiteY32" fmla="*/ 24735 h 118790"/>
                <a:gd name="connsiteX33" fmla="*/ 51422 w 183555"/>
                <a:gd name="connsiteY33" fmla="*/ 24735 h 118790"/>
                <a:gd name="connsiteX34" fmla="*/ 50771 w 183555"/>
                <a:gd name="connsiteY34" fmla="*/ 28314 h 118790"/>
                <a:gd name="connsiteX35" fmla="*/ 47841 w 183555"/>
                <a:gd name="connsiteY35" fmla="*/ 31244 h 118790"/>
                <a:gd name="connsiteX36" fmla="*/ 47841 w 183555"/>
                <a:gd name="connsiteY36" fmla="*/ 31244 h 118790"/>
                <a:gd name="connsiteX37" fmla="*/ 47841 w 183555"/>
                <a:gd name="connsiteY37" fmla="*/ 31244 h 118790"/>
                <a:gd name="connsiteX38" fmla="*/ 34823 w 183555"/>
                <a:gd name="connsiteY38" fmla="*/ 29942 h 118790"/>
                <a:gd name="connsiteX39" fmla="*/ 26687 w 183555"/>
                <a:gd name="connsiteY39" fmla="*/ 28314 h 118790"/>
                <a:gd name="connsiteX40" fmla="*/ 21480 w 183555"/>
                <a:gd name="connsiteY40" fmla="*/ 25385 h 118790"/>
                <a:gd name="connsiteX41" fmla="*/ 12693 w 183555"/>
                <a:gd name="connsiteY41" fmla="*/ 20829 h 118790"/>
                <a:gd name="connsiteX42" fmla="*/ 12693 w 183555"/>
                <a:gd name="connsiteY42" fmla="*/ 20829 h 118790"/>
                <a:gd name="connsiteX43" fmla="*/ 7486 w 183555"/>
                <a:gd name="connsiteY43" fmla="*/ 24409 h 118790"/>
                <a:gd name="connsiteX44" fmla="*/ 4882 w 183555"/>
                <a:gd name="connsiteY44" fmla="*/ 26687 h 118790"/>
                <a:gd name="connsiteX45" fmla="*/ 10740 w 183555"/>
                <a:gd name="connsiteY45" fmla="*/ 33847 h 118790"/>
                <a:gd name="connsiteX46" fmla="*/ 13018 w 183555"/>
                <a:gd name="connsiteY46" fmla="*/ 33847 h 118790"/>
                <a:gd name="connsiteX47" fmla="*/ 14971 w 183555"/>
                <a:gd name="connsiteY47" fmla="*/ 33847 h 118790"/>
                <a:gd name="connsiteX48" fmla="*/ 17900 w 183555"/>
                <a:gd name="connsiteY48" fmla="*/ 36451 h 118790"/>
                <a:gd name="connsiteX49" fmla="*/ 21154 w 183555"/>
                <a:gd name="connsiteY49" fmla="*/ 40356 h 118790"/>
                <a:gd name="connsiteX50" fmla="*/ 22456 w 183555"/>
                <a:gd name="connsiteY50" fmla="*/ 42960 h 118790"/>
                <a:gd name="connsiteX51" fmla="*/ 22456 w 183555"/>
                <a:gd name="connsiteY51" fmla="*/ 42960 h 118790"/>
                <a:gd name="connsiteX52" fmla="*/ 22456 w 183555"/>
                <a:gd name="connsiteY52" fmla="*/ 46214 h 118790"/>
                <a:gd name="connsiteX53" fmla="*/ 22456 w 183555"/>
                <a:gd name="connsiteY53" fmla="*/ 46214 h 118790"/>
                <a:gd name="connsiteX54" fmla="*/ 19527 w 183555"/>
                <a:gd name="connsiteY54" fmla="*/ 48167 h 118790"/>
                <a:gd name="connsiteX55" fmla="*/ 18225 w 183555"/>
                <a:gd name="connsiteY55" fmla="*/ 49144 h 118790"/>
                <a:gd name="connsiteX56" fmla="*/ 26036 w 183555"/>
                <a:gd name="connsiteY56" fmla="*/ 54676 h 118790"/>
                <a:gd name="connsiteX57" fmla="*/ 30918 w 183555"/>
                <a:gd name="connsiteY57" fmla="*/ 57605 h 118790"/>
                <a:gd name="connsiteX58" fmla="*/ 32871 w 183555"/>
                <a:gd name="connsiteY58" fmla="*/ 61185 h 118790"/>
                <a:gd name="connsiteX59" fmla="*/ 32545 w 183555"/>
                <a:gd name="connsiteY59" fmla="*/ 64765 h 118790"/>
                <a:gd name="connsiteX60" fmla="*/ 27664 w 183555"/>
                <a:gd name="connsiteY60" fmla="*/ 68996 h 118790"/>
                <a:gd name="connsiteX61" fmla="*/ 25711 w 183555"/>
                <a:gd name="connsiteY61" fmla="*/ 69972 h 118790"/>
                <a:gd name="connsiteX62" fmla="*/ 25711 w 183555"/>
                <a:gd name="connsiteY62" fmla="*/ 69972 h 118790"/>
                <a:gd name="connsiteX63" fmla="*/ 35474 w 183555"/>
                <a:gd name="connsiteY63" fmla="*/ 75180 h 118790"/>
                <a:gd name="connsiteX64" fmla="*/ 45889 w 183555"/>
                <a:gd name="connsiteY64" fmla="*/ 82014 h 118790"/>
                <a:gd name="connsiteX65" fmla="*/ 46214 w 183555"/>
                <a:gd name="connsiteY65" fmla="*/ 85920 h 118790"/>
                <a:gd name="connsiteX66" fmla="*/ 46214 w 183555"/>
                <a:gd name="connsiteY66" fmla="*/ 85920 h 118790"/>
                <a:gd name="connsiteX67" fmla="*/ 46214 w 183555"/>
                <a:gd name="connsiteY67" fmla="*/ 88523 h 118790"/>
                <a:gd name="connsiteX68" fmla="*/ 48167 w 183555"/>
                <a:gd name="connsiteY68" fmla="*/ 91127 h 118790"/>
                <a:gd name="connsiteX69" fmla="*/ 50120 w 183555"/>
                <a:gd name="connsiteY69" fmla="*/ 93405 h 118790"/>
                <a:gd name="connsiteX70" fmla="*/ 50445 w 183555"/>
                <a:gd name="connsiteY70" fmla="*/ 100891 h 118790"/>
                <a:gd name="connsiteX71" fmla="*/ 54025 w 183555"/>
                <a:gd name="connsiteY71" fmla="*/ 97636 h 118790"/>
                <a:gd name="connsiteX72" fmla="*/ 58582 w 183555"/>
                <a:gd name="connsiteY72" fmla="*/ 93730 h 118790"/>
                <a:gd name="connsiteX73" fmla="*/ 64114 w 183555"/>
                <a:gd name="connsiteY73" fmla="*/ 89500 h 118790"/>
                <a:gd name="connsiteX74" fmla="*/ 70623 w 183555"/>
                <a:gd name="connsiteY74" fmla="*/ 85269 h 118790"/>
                <a:gd name="connsiteX75" fmla="*/ 75180 w 183555"/>
                <a:gd name="connsiteY75" fmla="*/ 82340 h 118790"/>
                <a:gd name="connsiteX76" fmla="*/ 86570 w 183555"/>
                <a:gd name="connsiteY76" fmla="*/ 76156 h 118790"/>
                <a:gd name="connsiteX77" fmla="*/ 92429 w 183555"/>
                <a:gd name="connsiteY77" fmla="*/ 79085 h 118790"/>
                <a:gd name="connsiteX78" fmla="*/ 98287 w 183555"/>
                <a:gd name="connsiteY78" fmla="*/ 86896 h 118790"/>
                <a:gd name="connsiteX79" fmla="*/ 96009 w 183555"/>
                <a:gd name="connsiteY79" fmla="*/ 92754 h 118790"/>
                <a:gd name="connsiteX80" fmla="*/ 96009 w 183555"/>
                <a:gd name="connsiteY80" fmla="*/ 92754 h 118790"/>
                <a:gd name="connsiteX81" fmla="*/ 94707 w 183555"/>
                <a:gd name="connsiteY81" fmla="*/ 93730 h 118790"/>
                <a:gd name="connsiteX82" fmla="*/ 96009 w 183555"/>
                <a:gd name="connsiteY82" fmla="*/ 95032 h 118790"/>
                <a:gd name="connsiteX83" fmla="*/ 98287 w 183555"/>
                <a:gd name="connsiteY83" fmla="*/ 100240 h 118790"/>
                <a:gd name="connsiteX84" fmla="*/ 95032 w 183555"/>
                <a:gd name="connsiteY84" fmla="*/ 102518 h 118790"/>
                <a:gd name="connsiteX85" fmla="*/ 91778 w 183555"/>
                <a:gd name="connsiteY85" fmla="*/ 104471 h 118790"/>
                <a:gd name="connsiteX86" fmla="*/ 93080 w 183555"/>
                <a:gd name="connsiteY86" fmla="*/ 106098 h 118790"/>
                <a:gd name="connsiteX87" fmla="*/ 93080 w 183555"/>
                <a:gd name="connsiteY87" fmla="*/ 106098 h 118790"/>
                <a:gd name="connsiteX88" fmla="*/ 96009 w 183555"/>
                <a:gd name="connsiteY88" fmla="*/ 110329 h 118790"/>
                <a:gd name="connsiteX89" fmla="*/ 101541 w 183555"/>
                <a:gd name="connsiteY89" fmla="*/ 114885 h 118790"/>
                <a:gd name="connsiteX90" fmla="*/ 104796 w 183555"/>
                <a:gd name="connsiteY90" fmla="*/ 117163 h 118790"/>
                <a:gd name="connsiteX91" fmla="*/ 104796 w 183555"/>
                <a:gd name="connsiteY91" fmla="*/ 117163 h 118790"/>
                <a:gd name="connsiteX92" fmla="*/ 109678 w 183555"/>
                <a:gd name="connsiteY92" fmla="*/ 118790 h 118790"/>
                <a:gd name="connsiteX93" fmla="*/ 118140 w 183555"/>
                <a:gd name="connsiteY93" fmla="*/ 116838 h 118790"/>
                <a:gd name="connsiteX94" fmla="*/ 140270 w 183555"/>
                <a:gd name="connsiteY94" fmla="*/ 112932 h 118790"/>
                <a:gd name="connsiteX95" fmla="*/ 160449 w 183555"/>
                <a:gd name="connsiteY95" fmla="*/ 109678 h 118790"/>
                <a:gd name="connsiteX96" fmla="*/ 183230 w 183555"/>
                <a:gd name="connsiteY96" fmla="*/ 108701 h 118790"/>
                <a:gd name="connsiteX97" fmla="*/ 183230 w 183555"/>
                <a:gd name="connsiteY97" fmla="*/ 108701 h 118790"/>
                <a:gd name="connsiteX98" fmla="*/ 0 w 183555"/>
                <a:gd name="connsiteY98" fmla="*/ 78760 h 118790"/>
                <a:gd name="connsiteX99" fmla="*/ 4556 w 183555"/>
                <a:gd name="connsiteY99" fmla="*/ 84292 h 118790"/>
                <a:gd name="connsiteX100" fmla="*/ 9764 w 183555"/>
                <a:gd name="connsiteY100" fmla="*/ 91127 h 118790"/>
                <a:gd name="connsiteX101" fmla="*/ 15296 w 183555"/>
                <a:gd name="connsiteY101" fmla="*/ 97311 h 118790"/>
                <a:gd name="connsiteX102" fmla="*/ 19202 w 183555"/>
                <a:gd name="connsiteY102" fmla="*/ 100565 h 118790"/>
                <a:gd name="connsiteX103" fmla="*/ 27989 w 183555"/>
                <a:gd name="connsiteY103" fmla="*/ 103169 h 118790"/>
                <a:gd name="connsiteX104" fmla="*/ 34498 w 183555"/>
                <a:gd name="connsiteY104" fmla="*/ 104796 h 118790"/>
                <a:gd name="connsiteX105" fmla="*/ 32220 w 183555"/>
                <a:gd name="connsiteY105" fmla="*/ 96009 h 118790"/>
                <a:gd name="connsiteX106" fmla="*/ 29291 w 183555"/>
                <a:gd name="connsiteY106" fmla="*/ 93405 h 118790"/>
                <a:gd name="connsiteX107" fmla="*/ 26036 w 183555"/>
                <a:gd name="connsiteY107" fmla="*/ 90802 h 118790"/>
                <a:gd name="connsiteX108" fmla="*/ 26036 w 183555"/>
                <a:gd name="connsiteY108" fmla="*/ 90802 h 118790"/>
                <a:gd name="connsiteX109" fmla="*/ 24734 w 183555"/>
                <a:gd name="connsiteY109" fmla="*/ 87547 h 118790"/>
                <a:gd name="connsiteX110" fmla="*/ 23107 w 183555"/>
                <a:gd name="connsiteY110" fmla="*/ 84292 h 118790"/>
                <a:gd name="connsiteX111" fmla="*/ 20829 w 183555"/>
                <a:gd name="connsiteY111" fmla="*/ 84618 h 118790"/>
                <a:gd name="connsiteX112" fmla="*/ 17249 w 183555"/>
                <a:gd name="connsiteY112" fmla="*/ 86245 h 118790"/>
                <a:gd name="connsiteX113" fmla="*/ 7811 w 183555"/>
                <a:gd name="connsiteY113" fmla="*/ 80387 h 118790"/>
                <a:gd name="connsiteX114" fmla="*/ 5533 w 183555"/>
                <a:gd name="connsiteY114" fmla="*/ 78109 h 118790"/>
                <a:gd name="connsiteX115" fmla="*/ 651 w 183555"/>
                <a:gd name="connsiteY115" fmla="*/ 79085 h 118790"/>
                <a:gd name="connsiteX116" fmla="*/ 0 w 183555"/>
                <a:gd name="connsiteY116" fmla="*/ 78760 h 118790"/>
                <a:gd name="connsiteX117" fmla="*/ 0 w 183555"/>
                <a:gd name="connsiteY117" fmla="*/ 78760 h 11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83555" h="118790">
                  <a:moveTo>
                    <a:pt x="183230" y="108701"/>
                  </a:moveTo>
                  <a:cubicBezTo>
                    <a:pt x="183556" y="106749"/>
                    <a:pt x="183556" y="105121"/>
                    <a:pt x="183556" y="103820"/>
                  </a:cubicBezTo>
                  <a:cubicBezTo>
                    <a:pt x="183556" y="95358"/>
                    <a:pt x="144176" y="1953"/>
                    <a:pt x="144176" y="1627"/>
                  </a:cubicBezTo>
                  <a:lnTo>
                    <a:pt x="144176" y="1627"/>
                  </a:lnTo>
                  <a:lnTo>
                    <a:pt x="144176" y="1627"/>
                  </a:lnTo>
                  <a:cubicBezTo>
                    <a:pt x="144176" y="1627"/>
                    <a:pt x="143850" y="976"/>
                    <a:pt x="143525" y="0"/>
                  </a:cubicBezTo>
                  <a:cubicBezTo>
                    <a:pt x="138318" y="0"/>
                    <a:pt x="112607" y="326"/>
                    <a:pt x="110003" y="2929"/>
                  </a:cubicBezTo>
                  <a:cubicBezTo>
                    <a:pt x="108050" y="4556"/>
                    <a:pt x="107074" y="6835"/>
                    <a:pt x="106423" y="8462"/>
                  </a:cubicBezTo>
                  <a:cubicBezTo>
                    <a:pt x="106098" y="9764"/>
                    <a:pt x="105447" y="10740"/>
                    <a:pt x="104796" y="11716"/>
                  </a:cubicBezTo>
                  <a:cubicBezTo>
                    <a:pt x="103820" y="13018"/>
                    <a:pt x="100891" y="14971"/>
                    <a:pt x="98287" y="16598"/>
                  </a:cubicBezTo>
                  <a:lnTo>
                    <a:pt x="98287" y="16598"/>
                  </a:lnTo>
                  <a:cubicBezTo>
                    <a:pt x="96659" y="17575"/>
                    <a:pt x="95358" y="18551"/>
                    <a:pt x="94381" y="19202"/>
                  </a:cubicBezTo>
                  <a:cubicBezTo>
                    <a:pt x="93080" y="20178"/>
                    <a:pt x="91778" y="22456"/>
                    <a:pt x="90476" y="24735"/>
                  </a:cubicBezTo>
                  <a:cubicBezTo>
                    <a:pt x="88849" y="27338"/>
                    <a:pt x="87547" y="29616"/>
                    <a:pt x="86245" y="29942"/>
                  </a:cubicBezTo>
                  <a:cubicBezTo>
                    <a:pt x="85269" y="30267"/>
                    <a:pt x="82991" y="30267"/>
                    <a:pt x="80387" y="29942"/>
                  </a:cubicBezTo>
                  <a:cubicBezTo>
                    <a:pt x="78109" y="29616"/>
                    <a:pt x="75831" y="29291"/>
                    <a:pt x="74204" y="28640"/>
                  </a:cubicBezTo>
                  <a:cubicBezTo>
                    <a:pt x="70949" y="27664"/>
                    <a:pt x="70298" y="23433"/>
                    <a:pt x="69972" y="20829"/>
                  </a:cubicBezTo>
                  <a:cubicBezTo>
                    <a:pt x="69972" y="20178"/>
                    <a:pt x="69647" y="19853"/>
                    <a:pt x="69647" y="19527"/>
                  </a:cubicBezTo>
                  <a:cubicBezTo>
                    <a:pt x="69647" y="19527"/>
                    <a:pt x="68345" y="18876"/>
                    <a:pt x="66718" y="18226"/>
                  </a:cubicBezTo>
                  <a:cubicBezTo>
                    <a:pt x="65091" y="17575"/>
                    <a:pt x="63463" y="16924"/>
                    <a:pt x="62487" y="15947"/>
                  </a:cubicBezTo>
                  <a:cubicBezTo>
                    <a:pt x="61836" y="15296"/>
                    <a:pt x="60860" y="13669"/>
                    <a:pt x="59558" y="12042"/>
                  </a:cubicBezTo>
                  <a:cubicBezTo>
                    <a:pt x="57931" y="9438"/>
                    <a:pt x="55652" y="6184"/>
                    <a:pt x="54676" y="5533"/>
                  </a:cubicBezTo>
                  <a:cubicBezTo>
                    <a:pt x="53700" y="4882"/>
                    <a:pt x="52073" y="5533"/>
                    <a:pt x="50771" y="5858"/>
                  </a:cubicBezTo>
                  <a:cubicBezTo>
                    <a:pt x="49469" y="6184"/>
                    <a:pt x="48493" y="6509"/>
                    <a:pt x="47841" y="6184"/>
                  </a:cubicBezTo>
                  <a:cubicBezTo>
                    <a:pt x="47516" y="6184"/>
                    <a:pt x="46865" y="5858"/>
                    <a:pt x="46214" y="5533"/>
                  </a:cubicBezTo>
                  <a:cubicBezTo>
                    <a:pt x="44587" y="7485"/>
                    <a:pt x="40682" y="12367"/>
                    <a:pt x="40682" y="14320"/>
                  </a:cubicBezTo>
                  <a:cubicBezTo>
                    <a:pt x="40682" y="15622"/>
                    <a:pt x="42309" y="16273"/>
                    <a:pt x="43285" y="16924"/>
                  </a:cubicBezTo>
                  <a:lnTo>
                    <a:pt x="43285" y="16924"/>
                  </a:lnTo>
                  <a:cubicBezTo>
                    <a:pt x="43936" y="17249"/>
                    <a:pt x="44262" y="17575"/>
                    <a:pt x="44587" y="17900"/>
                  </a:cubicBezTo>
                  <a:cubicBezTo>
                    <a:pt x="44913" y="17900"/>
                    <a:pt x="45238" y="18226"/>
                    <a:pt x="45563" y="18876"/>
                  </a:cubicBezTo>
                  <a:cubicBezTo>
                    <a:pt x="47841" y="20504"/>
                    <a:pt x="51422" y="23107"/>
                    <a:pt x="51422" y="24735"/>
                  </a:cubicBezTo>
                  <a:lnTo>
                    <a:pt x="51422" y="24735"/>
                  </a:lnTo>
                  <a:lnTo>
                    <a:pt x="51422" y="24735"/>
                  </a:lnTo>
                  <a:lnTo>
                    <a:pt x="51422" y="24735"/>
                  </a:lnTo>
                  <a:cubicBezTo>
                    <a:pt x="51422" y="25385"/>
                    <a:pt x="51422" y="27013"/>
                    <a:pt x="50771" y="28314"/>
                  </a:cubicBezTo>
                  <a:cubicBezTo>
                    <a:pt x="50120" y="29942"/>
                    <a:pt x="49143" y="31244"/>
                    <a:pt x="47841" y="31244"/>
                  </a:cubicBezTo>
                  <a:lnTo>
                    <a:pt x="47841" y="31244"/>
                  </a:lnTo>
                  <a:lnTo>
                    <a:pt x="47841" y="31244"/>
                  </a:lnTo>
                  <a:cubicBezTo>
                    <a:pt x="46865" y="31244"/>
                    <a:pt x="40356" y="30918"/>
                    <a:pt x="34823" y="29942"/>
                  </a:cubicBezTo>
                  <a:cubicBezTo>
                    <a:pt x="31243" y="29616"/>
                    <a:pt x="27989" y="28965"/>
                    <a:pt x="26687" y="28314"/>
                  </a:cubicBezTo>
                  <a:cubicBezTo>
                    <a:pt x="25386" y="27664"/>
                    <a:pt x="23758" y="26687"/>
                    <a:pt x="21480" y="25385"/>
                  </a:cubicBezTo>
                  <a:cubicBezTo>
                    <a:pt x="17900" y="23107"/>
                    <a:pt x="13344" y="20504"/>
                    <a:pt x="12693" y="20829"/>
                  </a:cubicBezTo>
                  <a:lnTo>
                    <a:pt x="12693" y="20829"/>
                  </a:lnTo>
                  <a:cubicBezTo>
                    <a:pt x="11716" y="21154"/>
                    <a:pt x="9764" y="22782"/>
                    <a:pt x="7486" y="24409"/>
                  </a:cubicBezTo>
                  <a:cubicBezTo>
                    <a:pt x="6509" y="25060"/>
                    <a:pt x="5533" y="26036"/>
                    <a:pt x="4882" y="26687"/>
                  </a:cubicBezTo>
                  <a:cubicBezTo>
                    <a:pt x="6509" y="28640"/>
                    <a:pt x="9764" y="32871"/>
                    <a:pt x="10740" y="33847"/>
                  </a:cubicBezTo>
                  <a:cubicBezTo>
                    <a:pt x="11065" y="34173"/>
                    <a:pt x="12042" y="33847"/>
                    <a:pt x="13018" y="33847"/>
                  </a:cubicBezTo>
                  <a:cubicBezTo>
                    <a:pt x="13669" y="33522"/>
                    <a:pt x="14645" y="33522"/>
                    <a:pt x="14971" y="33847"/>
                  </a:cubicBezTo>
                  <a:cubicBezTo>
                    <a:pt x="15622" y="34173"/>
                    <a:pt x="16923" y="35149"/>
                    <a:pt x="17900" y="36451"/>
                  </a:cubicBezTo>
                  <a:cubicBezTo>
                    <a:pt x="19202" y="37753"/>
                    <a:pt x="20504" y="39380"/>
                    <a:pt x="21154" y="40356"/>
                  </a:cubicBezTo>
                  <a:cubicBezTo>
                    <a:pt x="21805" y="41333"/>
                    <a:pt x="22131" y="41984"/>
                    <a:pt x="22456" y="42960"/>
                  </a:cubicBezTo>
                  <a:lnTo>
                    <a:pt x="22456" y="42960"/>
                  </a:lnTo>
                  <a:cubicBezTo>
                    <a:pt x="22782" y="43936"/>
                    <a:pt x="22782" y="45238"/>
                    <a:pt x="22456" y="46214"/>
                  </a:cubicBezTo>
                  <a:lnTo>
                    <a:pt x="22456" y="46214"/>
                  </a:lnTo>
                  <a:cubicBezTo>
                    <a:pt x="21805" y="47516"/>
                    <a:pt x="20829" y="47842"/>
                    <a:pt x="19527" y="48167"/>
                  </a:cubicBezTo>
                  <a:cubicBezTo>
                    <a:pt x="18876" y="48167"/>
                    <a:pt x="17900" y="48493"/>
                    <a:pt x="18225" y="49144"/>
                  </a:cubicBezTo>
                  <a:cubicBezTo>
                    <a:pt x="18551" y="50771"/>
                    <a:pt x="22782" y="52723"/>
                    <a:pt x="26036" y="54676"/>
                  </a:cubicBezTo>
                  <a:cubicBezTo>
                    <a:pt x="28314" y="55653"/>
                    <a:pt x="30267" y="56954"/>
                    <a:pt x="30918" y="57605"/>
                  </a:cubicBezTo>
                  <a:cubicBezTo>
                    <a:pt x="32220" y="58907"/>
                    <a:pt x="32871" y="59883"/>
                    <a:pt x="32871" y="61185"/>
                  </a:cubicBezTo>
                  <a:cubicBezTo>
                    <a:pt x="32871" y="62487"/>
                    <a:pt x="32871" y="63463"/>
                    <a:pt x="32545" y="64765"/>
                  </a:cubicBezTo>
                  <a:cubicBezTo>
                    <a:pt x="31895" y="66718"/>
                    <a:pt x="29616" y="68020"/>
                    <a:pt x="27664" y="68996"/>
                  </a:cubicBezTo>
                  <a:cubicBezTo>
                    <a:pt x="26687" y="69647"/>
                    <a:pt x="25711" y="69972"/>
                    <a:pt x="25711" y="69972"/>
                  </a:cubicBezTo>
                  <a:lnTo>
                    <a:pt x="25711" y="69972"/>
                  </a:lnTo>
                  <a:cubicBezTo>
                    <a:pt x="25711" y="70298"/>
                    <a:pt x="30593" y="72576"/>
                    <a:pt x="35474" y="75180"/>
                  </a:cubicBezTo>
                  <a:cubicBezTo>
                    <a:pt x="40356" y="78109"/>
                    <a:pt x="45238" y="80712"/>
                    <a:pt x="45889" y="82014"/>
                  </a:cubicBezTo>
                  <a:cubicBezTo>
                    <a:pt x="46540" y="83316"/>
                    <a:pt x="46540" y="84618"/>
                    <a:pt x="46214" y="85920"/>
                  </a:cubicBezTo>
                  <a:lnTo>
                    <a:pt x="46214" y="85920"/>
                  </a:lnTo>
                  <a:cubicBezTo>
                    <a:pt x="46214" y="86896"/>
                    <a:pt x="45889" y="87547"/>
                    <a:pt x="46214" y="88523"/>
                  </a:cubicBezTo>
                  <a:cubicBezTo>
                    <a:pt x="46540" y="89500"/>
                    <a:pt x="47516" y="90476"/>
                    <a:pt x="48167" y="91127"/>
                  </a:cubicBezTo>
                  <a:cubicBezTo>
                    <a:pt x="48818" y="91778"/>
                    <a:pt x="49795" y="92754"/>
                    <a:pt x="50120" y="93405"/>
                  </a:cubicBezTo>
                  <a:cubicBezTo>
                    <a:pt x="50445" y="94381"/>
                    <a:pt x="50445" y="97962"/>
                    <a:pt x="50445" y="100891"/>
                  </a:cubicBezTo>
                  <a:lnTo>
                    <a:pt x="54025" y="97636"/>
                  </a:lnTo>
                  <a:cubicBezTo>
                    <a:pt x="55978" y="96009"/>
                    <a:pt x="57605" y="94381"/>
                    <a:pt x="58582" y="93730"/>
                  </a:cubicBezTo>
                  <a:cubicBezTo>
                    <a:pt x="59883" y="92754"/>
                    <a:pt x="61836" y="91127"/>
                    <a:pt x="64114" y="89500"/>
                  </a:cubicBezTo>
                  <a:cubicBezTo>
                    <a:pt x="66067" y="88198"/>
                    <a:pt x="68345" y="86571"/>
                    <a:pt x="70623" y="85269"/>
                  </a:cubicBezTo>
                  <a:cubicBezTo>
                    <a:pt x="71925" y="84618"/>
                    <a:pt x="73552" y="83642"/>
                    <a:pt x="75180" y="82340"/>
                  </a:cubicBezTo>
                  <a:cubicBezTo>
                    <a:pt x="79411" y="79736"/>
                    <a:pt x="83967" y="76807"/>
                    <a:pt x="86570" y="76156"/>
                  </a:cubicBezTo>
                  <a:cubicBezTo>
                    <a:pt x="88523" y="75831"/>
                    <a:pt x="90476" y="77132"/>
                    <a:pt x="92429" y="79085"/>
                  </a:cubicBezTo>
                  <a:cubicBezTo>
                    <a:pt x="95032" y="81689"/>
                    <a:pt x="97636" y="85269"/>
                    <a:pt x="98287" y="86896"/>
                  </a:cubicBezTo>
                  <a:cubicBezTo>
                    <a:pt x="99263" y="88849"/>
                    <a:pt x="97636" y="91127"/>
                    <a:pt x="96009" y="92754"/>
                  </a:cubicBezTo>
                  <a:lnTo>
                    <a:pt x="96009" y="92754"/>
                  </a:lnTo>
                  <a:cubicBezTo>
                    <a:pt x="95358" y="93405"/>
                    <a:pt x="94707" y="93405"/>
                    <a:pt x="94707" y="93730"/>
                  </a:cubicBezTo>
                  <a:cubicBezTo>
                    <a:pt x="94707" y="93730"/>
                    <a:pt x="95358" y="94381"/>
                    <a:pt x="96009" y="95032"/>
                  </a:cubicBezTo>
                  <a:cubicBezTo>
                    <a:pt x="97961" y="96660"/>
                    <a:pt x="99914" y="98287"/>
                    <a:pt x="98287" y="100240"/>
                  </a:cubicBezTo>
                  <a:cubicBezTo>
                    <a:pt x="97636" y="100891"/>
                    <a:pt x="96334" y="101867"/>
                    <a:pt x="95032" y="102518"/>
                  </a:cubicBezTo>
                  <a:cubicBezTo>
                    <a:pt x="93405" y="103494"/>
                    <a:pt x="91778" y="104471"/>
                    <a:pt x="91778" y="104471"/>
                  </a:cubicBezTo>
                  <a:cubicBezTo>
                    <a:pt x="91778" y="104471"/>
                    <a:pt x="92429" y="105121"/>
                    <a:pt x="93080" y="106098"/>
                  </a:cubicBezTo>
                  <a:lnTo>
                    <a:pt x="93080" y="106098"/>
                  </a:lnTo>
                  <a:cubicBezTo>
                    <a:pt x="94381" y="107400"/>
                    <a:pt x="95683" y="108701"/>
                    <a:pt x="96009" y="110329"/>
                  </a:cubicBezTo>
                  <a:cubicBezTo>
                    <a:pt x="96334" y="111630"/>
                    <a:pt x="98938" y="113258"/>
                    <a:pt x="101541" y="114885"/>
                  </a:cubicBezTo>
                  <a:cubicBezTo>
                    <a:pt x="102843" y="115536"/>
                    <a:pt x="103820" y="116512"/>
                    <a:pt x="104796" y="117163"/>
                  </a:cubicBezTo>
                  <a:lnTo>
                    <a:pt x="104796" y="117163"/>
                  </a:lnTo>
                  <a:cubicBezTo>
                    <a:pt x="106423" y="118465"/>
                    <a:pt x="107725" y="118790"/>
                    <a:pt x="109678" y="118790"/>
                  </a:cubicBezTo>
                  <a:cubicBezTo>
                    <a:pt x="111631" y="118790"/>
                    <a:pt x="114234" y="118139"/>
                    <a:pt x="118140" y="116838"/>
                  </a:cubicBezTo>
                  <a:cubicBezTo>
                    <a:pt x="122696" y="115536"/>
                    <a:pt x="131158" y="114234"/>
                    <a:pt x="140270" y="112932"/>
                  </a:cubicBezTo>
                  <a:cubicBezTo>
                    <a:pt x="147756" y="111956"/>
                    <a:pt x="155241" y="110654"/>
                    <a:pt x="160449" y="109678"/>
                  </a:cubicBezTo>
                  <a:cubicBezTo>
                    <a:pt x="170863" y="108376"/>
                    <a:pt x="179325" y="108376"/>
                    <a:pt x="183230" y="108701"/>
                  </a:cubicBezTo>
                  <a:lnTo>
                    <a:pt x="183230" y="108701"/>
                  </a:lnTo>
                  <a:close/>
                  <a:moveTo>
                    <a:pt x="0" y="78760"/>
                  </a:moveTo>
                  <a:cubicBezTo>
                    <a:pt x="1302" y="80387"/>
                    <a:pt x="2929" y="82340"/>
                    <a:pt x="4556" y="84292"/>
                  </a:cubicBezTo>
                  <a:cubicBezTo>
                    <a:pt x="6184" y="86571"/>
                    <a:pt x="8136" y="88849"/>
                    <a:pt x="9764" y="91127"/>
                  </a:cubicBezTo>
                  <a:cubicBezTo>
                    <a:pt x="11716" y="93405"/>
                    <a:pt x="13669" y="95683"/>
                    <a:pt x="15296" y="97311"/>
                  </a:cubicBezTo>
                  <a:cubicBezTo>
                    <a:pt x="16923" y="98938"/>
                    <a:pt x="18225" y="100240"/>
                    <a:pt x="19202" y="100565"/>
                  </a:cubicBezTo>
                  <a:cubicBezTo>
                    <a:pt x="20178" y="101216"/>
                    <a:pt x="24084" y="102192"/>
                    <a:pt x="27989" y="103169"/>
                  </a:cubicBezTo>
                  <a:cubicBezTo>
                    <a:pt x="30267" y="103820"/>
                    <a:pt x="32871" y="104471"/>
                    <a:pt x="34498" y="104796"/>
                  </a:cubicBezTo>
                  <a:cubicBezTo>
                    <a:pt x="33847" y="102192"/>
                    <a:pt x="32871" y="97962"/>
                    <a:pt x="32220" y="96009"/>
                  </a:cubicBezTo>
                  <a:cubicBezTo>
                    <a:pt x="31895" y="94707"/>
                    <a:pt x="30593" y="94056"/>
                    <a:pt x="29291" y="93405"/>
                  </a:cubicBezTo>
                  <a:cubicBezTo>
                    <a:pt x="27989" y="92754"/>
                    <a:pt x="26687" y="91778"/>
                    <a:pt x="26036" y="90802"/>
                  </a:cubicBezTo>
                  <a:lnTo>
                    <a:pt x="26036" y="90802"/>
                  </a:lnTo>
                  <a:cubicBezTo>
                    <a:pt x="25386" y="89825"/>
                    <a:pt x="25060" y="88523"/>
                    <a:pt x="24734" y="87547"/>
                  </a:cubicBezTo>
                  <a:cubicBezTo>
                    <a:pt x="24409" y="86245"/>
                    <a:pt x="24084" y="84943"/>
                    <a:pt x="23107" y="84292"/>
                  </a:cubicBezTo>
                  <a:cubicBezTo>
                    <a:pt x="22456" y="83642"/>
                    <a:pt x="21805" y="84292"/>
                    <a:pt x="20829" y="84618"/>
                  </a:cubicBezTo>
                  <a:cubicBezTo>
                    <a:pt x="19853" y="85269"/>
                    <a:pt x="18876" y="85920"/>
                    <a:pt x="17249" y="86245"/>
                  </a:cubicBezTo>
                  <a:cubicBezTo>
                    <a:pt x="14645" y="86896"/>
                    <a:pt x="10740" y="83316"/>
                    <a:pt x="7811" y="80387"/>
                  </a:cubicBezTo>
                  <a:cubicBezTo>
                    <a:pt x="6509" y="79085"/>
                    <a:pt x="5858" y="78109"/>
                    <a:pt x="5533" y="78109"/>
                  </a:cubicBezTo>
                  <a:cubicBezTo>
                    <a:pt x="4882" y="78109"/>
                    <a:pt x="2604" y="78434"/>
                    <a:pt x="651" y="79085"/>
                  </a:cubicBezTo>
                  <a:cubicBezTo>
                    <a:pt x="651" y="78760"/>
                    <a:pt x="325" y="78760"/>
                    <a:pt x="0" y="78760"/>
                  </a:cubicBezTo>
                  <a:lnTo>
                    <a:pt x="0" y="7876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1" name="Freeform: Shape 2830">
              <a:extLst>
                <a:ext uri="{FF2B5EF4-FFF2-40B4-BE49-F238E27FC236}">
                  <a16:creationId xmlns:a16="http://schemas.microsoft.com/office/drawing/2014/main" id="{2CBB5581-3CC5-462B-9846-2A4F22438325}"/>
                </a:ext>
              </a:extLst>
            </p:cNvPr>
            <p:cNvSpPr/>
            <p:nvPr/>
          </p:nvSpPr>
          <p:spPr>
            <a:xfrm>
              <a:off x="7458453" y="3315383"/>
              <a:ext cx="393943" cy="287113"/>
            </a:xfrm>
            <a:custGeom>
              <a:avLst/>
              <a:gdLst>
                <a:gd name="connsiteX0" fmla="*/ 393943 w 393943"/>
                <a:gd name="connsiteY0" fmla="*/ 36451 h 287113"/>
                <a:gd name="connsiteX1" fmla="*/ 392316 w 393943"/>
                <a:gd name="connsiteY1" fmla="*/ 35800 h 287113"/>
                <a:gd name="connsiteX2" fmla="*/ 384505 w 393943"/>
                <a:gd name="connsiteY2" fmla="*/ 32545 h 287113"/>
                <a:gd name="connsiteX3" fmla="*/ 381251 w 393943"/>
                <a:gd name="connsiteY3" fmla="*/ 32545 h 287113"/>
                <a:gd name="connsiteX4" fmla="*/ 377670 w 393943"/>
                <a:gd name="connsiteY4" fmla="*/ 34173 h 287113"/>
                <a:gd name="connsiteX5" fmla="*/ 373765 w 393943"/>
                <a:gd name="connsiteY5" fmla="*/ 37427 h 287113"/>
                <a:gd name="connsiteX6" fmla="*/ 368558 w 393943"/>
                <a:gd name="connsiteY6" fmla="*/ 41658 h 287113"/>
                <a:gd name="connsiteX7" fmla="*/ 365954 w 393943"/>
                <a:gd name="connsiteY7" fmla="*/ 40682 h 287113"/>
                <a:gd name="connsiteX8" fmla="*/ 365954 w 393943"/>
                <a:gd name="connsiteY8" fmla="*/ 40682 h 287113"/>
                <a:gd name="connsiteX9" fmla="*/ 366930 w 393943"/>
                <a:gd name="connsiteY9" fmla="*/ 36125 h 287113"/>
                <a:gd name="connsiteX10" fmla="*/ 367907 w 393943"/>
                <a:gd name="connsiteY10" fmla="*/ 33522 h 287113"/>
                <a:gd name="connsiteX11" fmla="*/ 367256 w 393943"/>
                <a:gd name="connsiteY11" fmla="*/ 32871 h 287113"/>
                <a:gd name="connsiteX12" fmla="*/ 364652 w 393943"/>
                <a:gd name="connsiteY12" fmla="*/ 31894 h 287113"/>
                <a:gd name="connsiteX13" fmla="*/ 360096 w 393943"/>
                <a:gd name="connsiteY13" fmla="*/ 31569 h 287113"/>
                <a:gd name="connsiteX14" fmla="*/ 353587 w 393943"/>
                <a:gd name="connsiteY14" fmla="*/ 33522 h 287113"/>
                <a:gd name="connsiteX15" fmla="*/ 346427 w 393943"/>
                <a:gd name="connsiteY15" fmla="*/ 37427 h 287113"/>
                <a:gd name="connsiteX16" fmla="*/ 346427 w 393943"/>
                <a:gd name="connsiteY16" fmla="*/ 37427 h 287113"/>
                <a:gd name="connsiteX17" fmla="*/ 341220 w 393943"/>
                <a:gd name="connsiteY17" fmla="*/ 42309 h 287113"/>
                <a:gd name="connsiteX18" fmla="*/ 337640 w 393943"/>
                <a:gd name="connsiteY18" fmla="*/ 45889 h 287113"/>
                <a:gd name="connsiteX19" fmla="*/ 328852 w 393943"/>
                <a:gd name="connsiteY19" fmla="*/ 49469 h 287113"/>
                <a:gd name="connsiteX20" fmla="*/ 328852 w 393943"/>
                <a:gd name="connsiteY20" fmla="*/ 49469 h 287113"/>
                <a:gd name="connsiteX21" fmla="*/ 312254 w 393943"/>
                <a:gd name="connsiteY21" fmla="*/ 54351 h 287113"/>
                <a:gd name="connsiteX22" fmla="*/ 312254 w 393943"/>
                <a:gd name="connsiteY22" fmla="*/ 54351 h 287113"/>
                <a:gd name="connsiteX23" fmla="*/ 311603 w 393943"/>
                <a:gd name="connsiteY23" fmla="*/ 54351 h 287113"/>
                <a:gd name="connsiteX24" fmla="*/ 307698 w 393943"/>
                <a:gd name="connsiteY24" fmla="*/ 50771 h 287113"/>
                <a:gd name="connsiteX25" fmla="*/ 306071 w 393943"/>
                <a:gd name="connsiteY25" fmla="*/ 45889 h 287113"/>
                <a:gd name="connsiteX26" fmla="*/ 306071 w 393943"/>
                <a:gd name="connsiteY26" fmla="*/ 44913 h 287113"/>
                <a:gd name="connsiteX27" fmla="*/ 307047 w 393943"/>
                <a:gd name="connsiteY27" fmla="*/ 35800 h 287113"/>
                <a:gd name="connsiteX28" fmla="*/ 308674 w 393943"/>
                <a:gd name="connsiteY28" fmla="*/ 16924 h 287113"/>
                <a:gd name="connsiteX29" fmla="*/ 308674 w 393943"/>
                <a:gd name="connsiteY29" fmla="*/ 16924 h 287113"/>
                <a:gd name="connsiteX30" fmla="*/ 306721 w 393943"/>
                <a:gd name="connsiteY30" fmla="*/ 16924 h 287113"/>
                <a:gd name="connsiteX31" fmla="*/ 300538 w 393943"/>
                <a:gd name="connsiteY31" fmla="*/ 15296 h 287113"/>
                <a:gd name="connsiteX32" fmla="*/ 300212 w 393943"/>
                <a:gd name="connsiteY32" fmla="*/ 9113 h 287113"/>
                <a:gd name="connsiteX33" fmla="*/ 300863 w 393943"/>
                <a:gd name="connsiteY33" fmla="*/ 8136 h 287113"/>
                <a:gd name="connsiteX34" fmla="*/ 297609 w 393943"/>
                <a:gd name="connsiteY34" fmla="*/ 3580 h 287113"/>
                <a:gd name="connsiteX35" fmla="*/ 295006 w 393943"/>
                <a:gd name="connsiteY35" fmla="*/ 326 h 287113"/>
                <a:gd name="connsiteX36" fmla="*/ 292727 w 393943"/>
                <a:gd name="connsiteY36" fmla="*/ 0 h 287113"/>
                <a:gd name="connsiteX37" fmla="*/ 287194 w 393943"/>
                <a:gd name="connsiteY37" fmla="*/ 976 h 287113"/>
                <a:gd name="connsiteX38" fmla="*/ 283940 w 393943"/>
                <a:gd name="connsiteY38" fmla="*/ 5858 h 287113"/>
                <a:gd name="connsiteX39" fmla="*/ 280034 w 393943"/>
                <a:gd name="connsiteY39" fmla="*/ 11716 h 287113"/>
                <a:gd name="connsiteX40" fmla="*/ 275153 w 393943"/>
                <a:gd name="connsiteY40" fmla="*/ 15296 h 287113"/>
                <a:gd name="connsiteX41" fmla="*/ 271247 w 393943"/>
                <a:gd name="connsiteY41" fmla="*/ 18226 h 287113"/>
                <a:gd name="connsiteX42" fmla="*/ 273525 w 393943"/>
                <a:gd name="connsiteY42" fmla="*/ 21805 h 287113"/>
                <a:gd name="connsiteX43" fmla="*/ 275478 w 393943"/>
                <a:gd name="connsiteY43" fmla="*/ 24735 h 287113"/>
                <a:gd name="connsiteX44" fmla="*/ 273851 w 393943"/>
                <a:gd name="connsiteY44" fmla="*/ 27664 h 287113"/>
                <a:gd name="connsiteX45" fmla="*/ 270922 w 393943"/>
                <a:gd name="connsiteY45" fmla="*/ 30267 h 287113"/>
                <a:gd name="connsiteX46" fmla="*/ 263762 w 393943"/>
                <a:gd name="connsiteY46" fmla="*/ 29942 h 287113"/>
                <a:gd name="connsiteX47" fmla="*/ 262134 w 393943"/>
                <a:gd name="connsiteY47" fmla="*/ 29616 h 287113"/>
                <a:gd name="connsiteX48" fmla="*/ 262134 w 393943"/>
                <a:gd name="connsiteY48" fmla="*/ 29616 h 287113"/>
                <a:gd name="connsiteX49" fmla="*/ 262134 w 393943"/>
                <a:gd name="connsiteY49" fmla="*/ 29616 h 287113"/>
                <a:gd name="connsiteX50" fmla="*/ 262134 w 393943"/>
                <a:gd name="connsiteY50" fmla="*/ 29616 h 287113"/>
                <a:gd name="connsiteX51" fmla="*/ 254649 w 393943"/>
                <a:gd name="connsiteY51" fmla="*/ 29942 h 287113"/>
                <a:gd name="connsiteX52" fmla="*/ 252046 w 393943"/>
                <a:gd name="connsiteY52" fmla="*/ 38078 h 287113"/>
                <a:gd name="connsiteX53" fmla="*/ 251069 w 393943"/>
                <a:gd name="connsiteY53" fmla="*/ 41333 h 287113"/>
                <a:gd name="connsiteX54" fmla="*/ 247814 w 393943"/>
                <a:gd name="connsiteY54" fmla="*/ 44913 h 287113"/>
                <a:gd name="connsiteX55" fmla="*/ 247814 w 393943"/>
                <a:gd name="connsiteY55" fmla="*/ 44913 h 287113"/>
                <a:gd name="connsiteX56" fmla="*/ 246838 w 393943"/>
                <a:gd name="connsiteY56" fmla="*/ 45563 h 287113"/>
                <a:gd name="connsiteX57" fmla="*/ 240004 w 393943"/>
                <a:gd name="connsiteY57" fmla="*/ 41984 h 287113"/>
                <a:gd name="connsiteX58" fmla="*/ 235447 w 393943"/>
                <a:gd name="connsiteY58" fmla="*/ 38403 h 287113"/>
                <a:gd name="connsiteX59" fmla="*/ 234146 w 393943"/>
                <a:gd name="connsiteY59" fmla="*/ 39054 h 287113"/>
                <a:gd name="connsiteX60" fmla="*/ 229589 w 393943"/>
                <a:gd name="connsiteY60" fmla="*/ 41333 h 287113"/>
                <a:gd name="connsiteX61" fmla="*/ 221127 w 393943"/>
                <a:gd name="connsiteY61" fmla="*/ 44262 h 287113"/>
                <a:gd name="connsiteX62" fmla="*/ 217873 w 393943"/>
                <a:gd name="connsiteY62" fmla="*/ 45238 h 287113"/>
                <a:gd name="connsiteX63" fmla="*/ 215920 w 393943"/>
                <a:gd name="connsiteY63" fmla="*/ 46865 h 287113"/>
                <a:gd name="connsiteX64" fmla="*/ 211038 w 393943"/>
                <a:gd name="connsiteY64" fmla="*/ 50120 h 287113"/>
                <a:gd name="connsiteX65" fmla="*/ 205180 w 393943"/>
                <a:gd name="connsiteY65" fmla="*/ 48493 h 287113"/>
                <a:gd name="connsiteX66" fmla="*/ 202576 w 393943"/>
                <a:gd name="connsiteY66" fmla="*/ 45889 h 287113"/>
                <a:gd name="connsiteX67" fmla="*/ 202576 w 393943"/>
                <a:gd name="connsiteY67" fmla="*/ 45889 h 287113"/>
                <a:gd name="connsiteX68" fmla="*/ 201926 w 393943"/>
                <a:gd name="connsiteY68" fmla="*/ 42960 h 287113"/>
                <a:gd name="connsiteX69" fmla="*/ 201600 w 393943"/>
                <a:gd name="connsiteY69" fmla="*/ 40682 h 287113"/>
                <a:gd name="connsiteX70" fmla="*/ 193139 w 393943"/>
                <a:gd name="connsiteY70" fmla="*/ 41984 h 287113"/>
                <a:gd name="connsiteX71" fmla="*/ 189233 w 393943"/>
                <a:gd name="connsiteY71" fmla="*/ 42309 h 287113"/>
                <a:gd name="connsiteX72" fmla="*/ 185653 w 393943"/>
                <a:gd name="connsiteY72" fmla="*/ 38403 h 287113"/>
                <a:gd name="connsiteX73" fmla="*/ 182724 w 393943"/>
                <a:gd name="connsiteY73" fmla="*/ 34498 h 287113"/>
                <a:gd name="connsiteX74" fmla="*/ 171658 w 393943"/>
                <a:gd name="connsiteY74" fmla="*/ 35149 h 287113"/>
                <a:gd name="connsiteX75" fmla="*/ 161895 w 393943"/>
                <a:gd name="connsiteY75" fmla="*/ 35800 h 287113"/>
                <a:gd name="connsiteX76" fmla="*/ 156037 w 393943"/>
                <a:gd name="connsiteY76" fmla="*/ 33522 h 287113"/>
                <a:gd name="connsiteX77" fmla="*/ 148551 w 393943"/>
                <a:gd name="connsiteY77" fmla="*/ 30593 h 287113"/>
                <a:gd name="connsiteX78" fmla="*/ 143669 w 393943"/>
                <a:gd name="connsiteY78" fmla="*/ 36776 h 287113"/>
                <a:gd name="connsiteX79" fmla="*/ 140415 w 393943"/>
                <a:gd name="connsiteY79" fmla="*/ 40682 h 287113"/>
                <a:gd name="connsiteX80" fmla="*/ 129349 w 393943"/>
                <a:gd name="connsiteY80" fmla="*/ 40682 h 287113"/>
                <a:gd name="connsiteX81" fmla="*/ 125769 w 393943"/>
                <a:gd name="connsiteY81" fmla="*/ 40356 h 287113"/>
                <a:gd name="connsiteX82" fmla="*/ 122515 w 393943"/>
                <a:gd name="connsiteY82" fmla="*/ 42309 h 287113"/>
                <a:gd name="connsiteX83" fmla="*/ 121213 w 393943"/>
                <a:gd name="connsiteY83" fmla="*/ 43285 h 287113"/>
                <a:gd name="connsiteX84" fmla="*/ 121213 w 393943"/>
                <a:gd name="connsiteY84" fmla="*/ 43285 h 287113"/>
                <a:gd name="connsiteX85" fmla="*/ 120237 w 393943"/>
                <a:gd name="connsiteY85" fmla="*/ 48818 h 287113"/>
                <a:gd name="connsiteX86" fmla="*/ 120237 w 393943"/>
                <a:gd name="connsiteY86" fmla="*/ 48818 h 287113"/>
                <a:gd name="connsiteX87" fmla="*/ 120237 w 393943"/>
                <a:gd name="connsiteY87" fmla="*/ 49794 h 287113"/>
                <a:gd name="connsiteX88" fmla="*/ 116331 w 393943"/>
                <a:gd name="connsiteY88" fmla="*/ 58256 h 287113"/>
                <a:gd name="connsiteX89" fmla="*/ 115681 w 393943"/>
                <a:gd name="connsiteY89" fmla="*/ 59558 h 287113"/>
                <a:gd name="connsiteX90" fmla="*/ 115030 w 393943"/>
                <a:gd name="connsiteY90" fmla="*/ 64440 h 287113"/>
                <a:gd name="connsiteX91" fmla="*/ 115030 w 393943"/>
                <a:gd name="connsiteY91" fmla="*/ 68020 h 287113"/>
                <a:gd name="connsiteX92" fmla="*/ 110473 w 393943"/>
                <a:gd name="connsiteY92" fmla="*/ 73227 h 287113"/>
                <a:gd name="connsiteX93" fmla="*/ 107544 w 393943"/>
                <a:gd name="connsiteY93" fmla="*/ 75505 h 287113"/>
                <a:gd name="connsiteX94" fmla="*/ 103313 w 393943"/>
                <a:gd name="connsiteY94" fmla="*/ 76807 h 287113"/>
                <a:gd name="connsiteX95" fmla="*/ 103313 w 393943"/>
                <a:gd name="connsiteY95" fmla="*/ 76807 h 287113"/>
                <a:gd name="connsiteX96" fmla="*/ 101035 w 393943"/>
                <a:gd name="connsiteY96" fmla="*/ 76482 h 287113"/>
                <a:gd name="connsiteX97" fmla="*/ 88017 w 393943"/>
                <a:gd name="connsiteY97" fmla="*/ 82665 h 287113"/>
                <a:gd name="connsiteX98" fmla="*/ 85739 w 393943"/>
                <a:gd name="connsiteY98" fmla="*/ 83967 h 287113"/>
                <a:gd name="connsiteX99" fmla="*/ 79555 w 393943"/>
                <a:gd name="connsiteY99" fmla="*/ 84618 h 287113"/>
                <a:gd name="connsiteX100" fmla="*/ 73697 w 393943"/>
                <a:gd name="connsiteY100" fmla="*/ 84943 h 287113"/>
                <a:gd name="connsiteX101" fmla="*/ 74348 w 393943"/>
                <a:gd name="connsiteY101" fmla="*/ 87221 h 287113"/>
                <a:gd name="connsiteX102" fmla="*/ 74999 w 393943"/>
                <a:gd name="connsiteY102" fmla="*/ 91127 h 287113"/>
                <a:gd name="connsiteX103" fmla="*/ 71744 w 393943"/>
                <a:gd name="connsiteY103" fmla="*/ 96334 h 287113"/>
                <a:gd name="connsiteX104" fmla="*/ 66537 w 393943"/>
                <a:gd name="connsiteY104" fmla="*/ 102518 h 287113"/>
                <a:gd name="connsiteX105" fmla="*/ 59703 w 393943"/>
                <a:gd name="connsiteY105" fmla="*/ 103494 h 287113"/>
                <a:gd name="connsiteX106" fmla="*/ 54495 w 393943"/>
                <a:gd name="connsiteY106" fmla="*/ 103494 h 287113"/>
                <a:gd name="connsiteX107" fmla="*/ 54495 w 393943"/>
                <a:gd name="connsiteY107" fmla="*/ 103494 h 287113"/>
                <a:gd name="connsiteX108" fmla="*/ 52868 w 393943"/>
                <a:gd name="connsiteY108" fmla="*/ 104796 h 287113"/>
                <a:gd name="connsiteX109" fmla="*/ 49288 w 393943"/>
                <a:gd name="connsiteY109" fmla="*/ 107400 h 287113"/>
                <a:gd name="connsiteX110" fmla="*/ 40501 w 393943"/>
                <a:gd name="connsiteY110" fmla="*/ 101216 h 287113"/>
                <a:gd name="connsiteX111" fmla="*/ 36595 w 393943"/>
                <a:gd name="connsiteY111" fmla="*/ 97636 h 287113"/>
                <a:gd name="connsiteX112" fmla="*/ 28134 w 393943"/>
                <a:gd name="connsiteY112" fmla="*/ 95683 h 287113"/>
                <a:gd name="connsiteX113" fmla="*/ 22276 w 393943"/>
                <a:gd name="connsiteY113" fmla="*/ 94381 h 287113"/>
                <a:gd name="connsiteX114" fmla="*/ 19997 w 393943"/>
                <a:gd name="connsiteY114" fmla="*/ 99589 h 287113"/>
                <a:gd name="connsiteX115" fmla="*/ 16743 w 393943"/>
                <a:gd name="connsiteY115" fmla="*/ 111956 h 287113"/>
                <a:gd name="connsiteX116" fmla="*/ 15441 w 393943"/>
                <a:gd name="connsiteY116" fmla="*/ 118139 h 287113"/>
                <a:gd name="connsiteX117" fmla="*/ 9908 w 393943"/>
                <a:gd name="connsiteY117" fmla="*/ 124974 h 287113"/>
                <a:gd name="connsiteX118" fmla="*/ 7304 w 393943"/>
                <a:gd name="connsiteY118" fmla="*/ 127252 h 287113"/>
                <a:gd name="connsiteX119" fmla="*/ 10885 w 393943"/>
                <a:gd name="connsiteY119" fmla="*/ 132785 h 287113"/>
                <a:gd name="connsiteX120" fmla="*/ 13163 w 393943"/>
                <a:gd name="connsiteY120" fmla="*/ 135063 h 287113"/>
                <a:gd name="connsiteX121" fmla="*/ 10234 w 393943"/>
                <a:gd name="connsiteY121" fmla="*/ 135389 h 287113"/>
                <a:gd name="connsiteX122" fmla="*/ 3074 w 393943"/>
                <a:gd name="connsiteY122" fmla="*/ 136365 h 287113"/>
                <a:gd name="connsiteX123" fmla="*/ 1772 w 393943"/>
                <a:gd name="connsiteY123" fmla="*/ 138643 h 287113"/>
                <a:gd name="connsiteX124" fmla="*/ 145 w 393943"/>
                <a:gd name="connsiteY124" fmla="*/ 144827 h 287113"/>
                <a:gd name="connsiteX125" fmla="*/ 145 w 393943"/>
                <a:gd name="connsiteY125" fmla="*/ 149383 h 287113"/>
                <a:gd name="connsiteX126" fmla="*/ 1121 w 393943"/>
                <a:gd name="connsiteY126" fmla="*/ 155567 h 287113"/>
                <a:gd name="connsiteX127" fmla="*/ 1121 w 393943"/>
                <a:gd name="connsiteY127" fmla="*/ 155567 h 287113"/>
                <a:gd name="connsiteX128" fmla="*/ 5352 w 393943"/>
                <a:gd name="connsiteY128" fmla="*/ 156543 h 287113"/>
                <a:gd name="connsiteX129" fmla="*/ 11535 w 393943"/>
                <a:gd name="connsiteY129" fmla="*/ 159147 h 287113"/>
                <a:gd name="connsiteX130" fmla="*/ 6979 w 393943"/>
                <a:gd name="connsiteY130" fmla="*/ 165981 h 287113"/>
                <a:gd name="connsiteX131" fmla="*/ 2423 w 393943"/>
                <a:gd name="connsiteY131" fmla="*/ 171514 h 287113"/>
                <a:gd name="connsiteX132" fmla="*/ 6979 w 393943"/>
                <a:gd name="connsiteY132" fmla="*/ 190065 h 287113"/>
                <a:gd name="connsiteX133" fmla="*/ 8932 w 393943"/>
                <a:gd name="connsiteY133" fmla="*/ 197225 h 287113"/>
                <a:gd name="connsiteX134" fmla="*/ 9257 w 393943"/>
                <a:gd name="connsiteY134" fmla="*/ 198852 h 287113"/>
                <a:gd name="connsiteX135" fmla="*/ 8932 w 393943"/>
                <a:gd name="connsiteY135" fmla="*/ 203734 h 287113"/>
                <a:gd name="connsiteX136" fmla="*/ 9583 w 393943"/>
                <a:gd name="connsiteY136" fmla="*/ 221308 h 287113"/>
                <a:gd name="connsiteX137" fmla="*/ 9583 w 393943"/>
                <a:gd name="connsiteY137" fmla="*/ 221308 h 287113"/>
                <a:gd name="connsiteX138" fmla="*/ 9583 w 393943"/>
                <a:gd name="connsiteY138" fmla="*/ 222610 h 287113"/>
                <a:gd name="connsiteX139" fmla="*/ 9583 w 393943"/>
                <a:gd name="connsiteY139" fmla="*/ 222610 h 287113"/>
                <a:gd name="connsiteX140" fmla="*/ 18045 w 393943"/>
                <a:gd name="connsiteY140" fmla="*/ 223261 h 287113"/>
                <a:gd name="connsiteX141" fmla="*/ 28134 w 393943"/>
                <a:gd name="connsiteY141" fmla="*/ 224563 h 287113"/>
                <a:gd name="connsiteX142" fmla="*/ 28134 w 393943"/>
                <a:gd name="connsiteY142" fmla="*/ 224563 h 287113"/>
                <a:gd name="connsiteX143" fmla="*/ 34968 w 393943"/>
                <a:gd name="connsiteY143" fmla="*/ 229770 h 287113"/>
                <a:gd name="connsiteX144" fmla="*/ 36270 w 393943"/>
                <a:gd name="connsiteY144" fmla="*/ 235628 h 287113"/>
                <a:gd name="connsiteX145" fmla="*/ 36270 w 393943"/>
                <a:gd name="connsiteY145" fmla="*/ 236930 h 287113"/>
                <a:gd name="connsiteX146" fmla="*/ 34968 w 393943"/>
                <a:gd name="connsiteY146" fmla="*/ 244090 h 287113"/>
                <a:gd name="connsiteX147" fmla="*/ 30086 w 393943"/>
                <a:gd name="connsiteY147" fmla="*/ 249623 h 287113"/>
                <a:gd name="connsiteX148" fmla="*/ 11535 w 393943"/>
                <a:gd name="connsiteY148" fmla="*/ 272079 h 287113"/>
                <a:gd name="connsiteX149" fmla="*/ 29110 w 393943"/>
                <a:gd name="connsiteY149" fmla="*/ 277286 h 287113"/>
                <a:gd name="connsiteX150" fmla="*/ 58401 w 393943"/>
                <a:gd name="connsiteY150" fmla="*/ 285097 h 287113"/>
                <a:gd name="connsiteX151" fmla="*/ 69466 w 393943"/>
                <a:gd name="connsiteY151" fmla="*/ 284446 h 287113"/>
                <a:gd name="connsiteX152" fmla="*/ 90295 w 393943"/>
                <a:gd name="connsiteY152" fmla="*/ 283795 h 287113"/>
                <a:gd name="connsiteX153" fmla="*/ 94851 w 393943"/>
                <a:gd name="connsiteY153" fmla="*/ 285423 h 287113"/>
                <a:gd name="connsiteX154" fmla="*/ 100059 w 393943"/>
                <a:gd name="connsiteY154" fmla="*/ 287050 h 287113"/>
                <a:gd name="connsiteX155" fmla="*/ 102337 w 393943"/>
                <a:gd name="connsiteY155" fmla="*/ 284772 h 287113"/>
                <a:gd name="connsiteX156" fmla="*/ 112751 w 393943"/>
                <a:gd name="connsiteY156" fmla="*/ 277937 h 287113"/>
                <a:gd name="connsiteX157" fmla="*/ 112751 w 393943"/>
                <a:gd name="connsiteY157" fmla="*/ 277937 h 287113"/>
                <a:gd name="connsiteX158" fmla="*/ 115030 w 393943"/>
                <a:gd name="connsiteY158" fmla="*/ 277937 h 287113"/>
                <a:gd name="connsiteX159" fmla="*/ 136835 w 393943"/>
                <a:gd name="connsiteY159" fmla="*/ 277286 h 287113"/>
                <a:gd name="connsiteX160" fmla="*/ 158315 w 393943"/>
                <a:gd name="connsiteY160" fmla="*/ 271753 h 287113"/>
                <a:gd name="connsiteX161" fmla="*/ 160267 w 393943"/>
                <a:gd name="connsiteY161" fmla="*/ 267523 h 287113"/>
                <a:gd name="connsiteX162" fmla="*/ 159942 w 393943"/>
                <a:gd name="connsiteY162" fmla="*/ 266872 h 287113"/>
                <a:gd name="connsiteX163" fmla="*/ 158966 w 393943"/>
                <a:gd name="connsiteY163" fmla="*/ 259386 h 287113"/>
                <a:gd name="connsiteX164" fmla="*/ 158966 w 393943"/>
                <a:gd name="connsiteY164" fmla="*/ 255806 h 287113"/>
                <a:gd name="connsiteX165" fmla="*/ 159942 w 393943"/>
                <a:gd name="connsiteY165" fmla="*/ 247019 h 287113"/>
                <a:gd name="connsiteX166" fmla="*/ 160919 w 393943"/>
                <a:gd name="connsiteY166" fmla="*/ 243439 h 287113"/>
                <a:gd name="connsiteX167" fmla="*/ 163848 w 393943"/>
                <a:gd name="connsiteY167" fmla="*/ 237906 h 287113"/>
                <a:gd name="connsiteX168" fmla="*/ 173611 w 393943"/>
                <a:gd name="connsiteY168" fmla="*/ 230421 h 287113"/>
                <a:gd name="connsiteX169" fmla="*/ 181748 w 393943"/>
                <a:gd name="connsiteY169" fmla="*/ 226190 h 287113"/>
                <a:gd name="connsiteX170" fmla="*/ 186955 w 393943"/>
                <a:gd name="connsiteY170" fmla="*/ 228143 h 287113"/>
                <a:gd name="connsiteX171" fmla="*/ 192487 w 393943"/>
                <a:gd name="connsiteY171" fmla="*/ 230095 h 287113"/>
                <a:gd name="connsiteX172" fmla="*/ 199322 w 393943"/>
                <a:gd name="connsiteY172" fmla="*/ 227492 h 287113"/>
                <a:gd name="connsiteX173" fmla="*/ 200624 w 393943"/>
                <a:gd name="connsiteY173" fmla="*/ 226516 h 287113"/>
                <a:gd name="connsiteX174" fmla="*/ 198996 w 393943"/>
                <a:gd name="connsiteY174" fmla="*/ 225539 h 287113"/>
                <a:gd name="connsiteX175" fmla="*/ 196067 w 393943"/>
                <a:gd name="connsiteY175" fmla="*/ 222610 h 287113"/>
                <a:gd name="connsiteX176" fmla="*/ 198020 w 393943"/>
                <a:gd name="connsiteY176" fmla="*/ 220007 h 287113"/>
                <a:gd name="connsiteX177" fmla="*/ 201600 w 393943"/>
                <a:gd name="connsiteY177" fmla="*/ 219030 h 287113"/>
                <a:gd name="connsiteX178" fmla="*/ 207133 w 393943"/>
                <a:gd name="connsiteY178" fmla="*/ 217077 h 287113"/>
                <a:gd name="connsiteX179" fmla="*/ 211038 w 393943"/>
                <a:gd name="connsiteY179" fmla="*/ 214474 h 287113"/>
                <a:gd name="connsiteX180" fmla="*/ 214293 w 393943"/>
                <a:gd name="connsiteY180" fmla="*/ 212846 h 287113"/>
                <a:gd name="connsiteX181" fmla="*/ 219500 w 393943"/>
                <a:gd name="connsiteY181" fmla="*/ 212846 h 287113"/>
                <a:gd name="connsiteX182" fmla="*/ 222429 w 393943"/>
                <a:gd name="connsiteY182" fmla="*/ 212846 h 287113"/>
                <a:gd name="connsiteX183" fmla="*/ 228938 w 393943"/>
                <a:gd name="connsiteY183" fmla="*/ 215775 h 287113"/>
                <a:gd name="connsiteX184" fmla="*/ 232844 w 393943"/>
                <a:gd name="connsiteY184" fmla="*/ 218054 h 287113"/>
                <a:gd name="connsiteX185" fmla="*/ 232844 w 393943"/>
                <a:gd name="connsiteY185" fmla="*/ 218054 h 287113"/>
                <a:gd name="connsiteX186" fmla="*/ 236424 w 393943"/>
                <a:gd name="connsiteY186" fmla="*/ 215775 h 287113"/>
                <a:gd name="connsiteX187" fmla="*/ 243584 w 393943"/>
                <a:gd name="connsiteY187" fmla="*/ 208290 h 287113"/>
                <a:gd name="connsiteX188" fmla="*/ 243584 w 393943"/>
                <a:gd name="connsiteY188" fmla="*/ 202107 h 287113"/>
                <a:gd name="connsiteX189" fmla="*/ 243909 w 393943"/>
                <a:gd name="connsiteY189" fmla="*/ 191692 h 287113"/>
                <a:gd name="connsiteX190" fmla="*/ 245862 w 393943"/>
                <a:gd name="connsiteY190" fmla="*/ 189088 h 287113"/>
                <a:gd name="connsiteX191" fmla="*/ 247814 w 393943"/>
                <a:gd name="connsiteY191" fmla="*/ 185834 h 287113"/>
                <a:gd name="connsiteX192" fmla="*/ 248466 w 393943"/>
                <a:gd name="connsiteY192" fmla="*/ 178999 h 287113"/>
                <a:gd name="connsiteX193" fmla="*/ 248466 w 393943"/>
                <a:gd name="connsiteY193" fmla="*/ 178999 h 287113"/>
                <a:gd name="connsiteX194" fmla="*/ 250093 w 393943"/>
                <a:gd name="connsiteY194" fmla="*/ 173141 h 287113"/>
                <a:gd name="connsiteX195" fmla="*/ 252371 w 393943"/>
                <a:gd name="connsiteY195" fmla="*/ 172165 h 287113"/>
                <a:gd name="connsiteX196" fmla="*/ 252371 w 393943"/>
                <a:gd name="connsiteY196" fmla="*/ 172165 h 287113"/>
                <a:gd name="connsiteX197" fmla="*/ 255300 w 393943"/>
                <a:gd name="connsiteY197" fmla="*/ 171514 h 287113"/>
                <a:gd name="connsiteX198" fmla="*/ 258880 w 393943"/>
                <a:gd name="connsiteY198" fmla="*/ 170863 h 287113"/>
                <a:gd name="connsiteX199" fmla="*/ 263436 w 393943"/>
                <a:gd name="connsiteY199" fmla="*/ 170212 h 287113"/>
                <a:gd name="connsiteX200" fmla="*/ 269294 w 393943"/>
                <a:gd name="connsiteY200" fmla="*/ 166957 h 287113"/>
                <a:gd name="connsiteX201" fmla="*/ 272224 w 393943"/>
                <a:gd name="connsiteY201" fmla="*/ 164679 h 287113"/>
                <a:gd name="connsiteX202" fmla="*/ 270271 w 393943"/>
                <a:gd name="connsiteY202" fmla="*/ 161425 h 287113"/>
                <a:gd name="connsiteX203" fmla="*/ 265389 w 393943"/>
                <a:gd name="connsiteY203" fmla="*/ 155241 h 287113"/>
                <a:gd name="connsiteX204" fmla="*/ 261158 w 393943"/>
                <a:gd name="connsiteY204" fmla="*/ 150034 h 287113"/>
                <a:gd name="connsiteX205" fmla="*/ 259531 w 393943"/>
                <a:gd name="connsiteY205" fmla="*/ 145803 h 287113"/>
                <a:gd name="connsiteX206" fmla="*/ 262134 w 393943"/>
                <a:gd name="connsiteY206" fmla="*/ 142874 h 287113"/>
                <a:gd name="connsiteX207" fmla="*/ 266366 w 393943"/>
                <a:gd name="connsiteY207" fmla="*/ 141572 h 287113"/>
                <a:gd name="connsiteX208" fmla="*/ 272875 w 393943"/>
                <a:gd name="connsiteY208" fmla="*/ 142548 h 287113"/>
                <a:gd name="connsiteX209" fmla="*/ 280034 w 393943"/>
                <a:gd name="connsiteY209" fmla="*/ 143850 h 287113"/>
                <a:gd name="connsiteX210" fmla="*/ 287194 w 393943"/>
                <a:gd name="connsiteY210" fmla="*/ 142548 h 287113"/>
                <a:gd name="connsiteX211" fmla="*/ 294029 w 393943"/>
                <a:gd name="connsiteY211" fmla="*/ 140270 h 287113"/>
                <a:gd name="connsiteX212" fmla="*/ 295006 w 393943"/>
                <a:gd name="connsiteY212" fmla="*/ 138318 h 287113"/>
                <a:gd name="connsiteX213" fmla="*/ 295981 w 393943"/>
                <a:gd name="connsiteY213" fmla="*/ 134087 h 287113"/>
                <a:gd name="connsiteX214" fmla="*/ 294354 w 393943"/>
                <a:gd name="connsiteY214" fmla="*/ 132785 h 287113"/>
                <a:gd name="connsiteX215" fmla="*/ 291425 w 393943"/>
                <a:gd name="connsiteY215" fmla="*/ 127252 h 287113"/>
                <a:gd name="connsiteX216" fmla="*/ 291425 w 393943"/>
                <a:gd name="connsiteY216" fmla="*/ 127252 h 287113"/>
                <a:gd name="connsiteX217" fmla="*/ 295656 w 393943"/>
                <a:gd name="connsiteY217" fmla="*/ 123347 h 287113"/>
                <a:gd name="connsiteX218" fmla="*/ 298585 w 393943"/>
                <a:gd name="connsiteY218" fmla="*/ 120743 h 287113"/>
                <a:gd name="connsiteX219" fmla="*/ 298911 w 393943"/>
                <a:gd name="connsiteY219" fmla="*/ 119441 h 287113"/>
                <a:gd name="connsiteX220" fmla="*/ 301515 w 393943"/>
                <a:gd name="connsiteY220" fmla="*/ 114885 h 287113"/>
                <a:gd name="connsiteX221" fmla="*/ 301515 w 393943"/>
                <a:gd name="connsiteY221" fmla="*/ 114885 h 287113"/>
                <a:gd name="connsiteX222" fmla="*/ 304118 w 393943"/>
                <a:gd name="connsiteY222" fmla="*/ 113583 h 287113"/>
                <a:gd name="connsiteX223" fmla="*/ 306396 w 393943"/>
                <a:gd name="connsiteY223" fmla="*/ 112607 h 287113"/>
                <a:gd name="connsiteX224" fmla="*/ 306396 w 393943"/>
                <a:gd name="connsiteY224" fmla="*/ 111630 h 287113"/>
                <a:gd name="connsiteX225" fmla="*/ 307698 w 393943"/>
                <a:gd name="connsiteY225" fmla="*/ 106749 h 287113"/>
                <a:gd name="connsiteX226" fmla="*/ 309325 w 393943"/>
                <a:gd name="connsiteY226" fmla="*/ 105447 h 287113"/>
                <a:gd name="connsiteX227" fmla="*/ 309976 w 393943"/>
                <a:gd name="connsiteY227" fmla="*/ 103169 h 287113"/>
                <a:gd name="connsiteX228" fmla="*/ 309651 w 393943"/>
                <a:gd name="connsiteY228" fmla="*/ 98938 h 287113"/>
                <a:gd name="connsiteX229" fmla="*/ 309325 w 393943"/>
                <a:gd name="connsiteY229" fmla="*/ 96009 h 287113"/>
                <a:gd name="connsiteX230" fmla="*/ 306396 w 393943"/>
                <a:gd name="connsiteY230" fmla="*/ 91778 h 287113"/>
                <a:gd name="connsiteX231" fmla="*/ 301840 w 393943"/>
                <a:gd name="connsiteY231" fmla="*/ 85269 h 287113"/>
                <a:gd name="connsiteX232" fmla="*/ 300863 w 393943"/>
                <a:gd name="connsiteY232" fmla="*/ 83967 h 287113"/>
                <a:gd name="connsiteX233" fmla="*/ 299562 w 393943"/>
                <a:gd name="connsiteY233" fmla="*/ 79085 h 287113"/>
                <a:gd name="connsiteX234" fmla="*/ 304118 w 393943"/>
                <a:gd name="connsiteY234" fmla="*/ 72576 h 287113"/>
                <a:gd name="connsiteX235" fmla="*/ 310952 w 393943"/>
                <a:gd name="connsiteY235" fmla="*/ 66718 h 287113"/>
                <a:gd name="connsiteX236" fmla="*/ 317136 w 393943"/>
                <a:gd name="connsiteY236" fmla="*/ 68020 h 287113"/>
                <a:gd name="connsiteX237" fmla="*/ 320065 w 393943"/>
                <a:gd name="connsiteY237" fmla="*/ 68996 h 287113"/>
                <a:gd name="connsiteX238" fmla="*/ 320065 w 393943"/>
                <a:gd name="connsiteY238" fmla="*/ 68996 h 287113"/>
                <a:gd name="connsiteX239" fmla="*/ 326899 w 393943"/>
                <a:gd name="connsiteY239" fmla="*/ 64440 h 287113"/>
                <a:gd name="connsiteX240" fmla="*/ 342847 w 393943"/>
                <a:gd name="connsiteY240" fmla="*/ 54676 h 287113"/>
                <a:gd name="connsiteX241" fmla="*/ 351634 w 393943"/>
                <a:gd name="connsiteY241" fmla="*/ 54351 h 287113"/>
                <a:gd name="connsiteX242" fmla="*/ 370511 w 393943"/>
                <a:gd name="connsiteY242" fmla="*/ 54025 h 287113"/>
                <a:gd name="connsiteX243" fmla="*/ 375717 w 393943"/>
                <a:gd name="connsiteY243" fmla="*/ 56303 h 287113"/>
                <a:gd name="connsiteX244" fmla="*/ 378972 w 393943"/>
                <a:gd name="connsiteY244" fmla="*/ 57931 h 287113"/>
                <a:gd name="connsiteX245" fmla="*/ 381251 w 393943"/>
                <a:gd name="connsiteY245" fmla="*/ 55653 h 287113"/>
                <a:gd name="connsiteX246" fmla="*/ 391014 w 393943"/>
                <a:gd name="connsiteY246" fmla="*/ 49144 h 287113"/>
                <a:gd name="connsiteX247" fmla="*/ 391990 w 393943"/>
                <a:gd name="connsiteY247" fmla="*/ 49144 h 287113"/>
                <a:gd name="connsiteX248" fmla="*/ 391665 w 393943"/>
                <a:gd name="connsiteY248" fmla="*/ 47842 h 287113"/>
                <a:gd name="connsiteX249" fmla="*/ 391665 w 393943"/>
                <a:gd name="connsiteY249" fmla="*/ 47842 h 287113"/>
                <a:gd name="connsiteX250" fmla="*/ 391014 w 393943"/>
                <a:gd name="connsiteY250" fmla="*/ 43611 h 287113"/>
                <a:gd name="connsiteX251" fmla="*/ 393943 w 393943"/>
                <a:gd name="connsiteY251" fmla="*/ 36451 h 287113"/>
                <a:gd name="connsiteX252" fmla="*/ 393943 w 393943"/>
                <a:gd name="connsiteY252" fmla="*/ 36451 h 28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393943" h="287113">
                  <a:moveTo>
                    <a:pt x="393943" y="36451"/>
                  </a:moveTo>
                  <a:lnTo>
                    <a:pt x="392316" y="35800"/>
                  </a:lnTo>
                  <a:cubicBezTo>
                    <a:pt x="389061" y="34173"/>
                    <a:pt x="385481" y="32871"/>
                    <a:pt x="384505" y="32545"/>
                  </a:cubicBezTo>
                  <a:cubicBezTo>
                    <a:pt x="383203" y="32220"/>
                    <a:pt x="382226" y="32220"/>
                    <a:pt x="381251" y="32545"/>
                  </a:cubicBezTo>
                  <a:cubicBezTo>
                    <a:pt x="379948" y="32871"/>
                    <a:pt x="378972" y="33522"/>
                    <a:pt x="377670" y="34173"/>
                  </a:cubicBezTo>
                  <a:cubicBezTo>
                    <a:pt x="376694" y="34824"/>
                    <a:pt x="375067" y="36125"/>
                    <a:pt x="373765" y="37427"/>
                  </a:cubicBezTo>
                  <a:cubicBezTo>
                    <a:pt x="372138" y="39054"/>
                    <a:pt x="370185" y="41007"/>
                    <a:pt x="368558" y="41658"/>
                  </a:cubicBezTo>
                  <a:cubicBezTo>
                    <a:pt x="367256" y="41984"/>
                    <a:pt x="366280" y="41658"/>
                    <a:pt x="365954" y="40682"/>
                  </a:cubicBezTo>
                  <a:lnTo>
                    <a:pt x="365954" y="40682"/>
                  </a:lnTo>
                  <a:cubicBezTo>
                    <a:pt x="365629" y="39705"/>
                    <a:pt x="366280" y="37753"/>
                    <a:pt x="366930" y="36125"/>
                  </a:cubicBezTo>
                  <a:cubicBezTo>
                    <a:pt x="367256" y="35149"/>
                    <a:pt x="367581" y="34173"/>
                    <a:pt x="367907" y="33522"/>
                  </a:cubicBezTo>
                  <a:cubicBezTo>
                    <a:pt x="367907" y="33522"/>
                    <a:pt x="367581" y="33196"/>
                    <a:pt x="367256" y="32871"/>
                  </a:cubicBezTo>
                  <a:cubicBezTo>
                    <a:pt x="366605" y="32545"/>
                    <a:pt x="365629" y="32220"/>
                    <a:pt x="364652" y="31894"/>
                  </a:cubicBezTo>
                  <a:cubicBezTo>
                    <a:pt x="363025" y="31569"/>
                    <a:pt x="361072" y="31569"/>
                    <a:pt x="360096" y="31569"/>
                  </a:cubicBezTo>
                  <a:cubicBezTo>
                    <a:pt x="358469" y="31894"/>
                    <a:pt x="356190" y="32545"/>
                    <a:pt x="353587" y="33522"/>
                  </a:cubicBezTo>
                  <a:cubicBezTo>
                    <a:pt x="350983" y="34498"/>
                    <a:pt x="348380" y="35800"/>
                    <a:pt x="346427" y="37427"/>
                  </a:cubicBezTo>
                  <a:lnTo>
                    <a:pt x="346427" y="37427"/>
                  </a:lnTo>
                  <a:cubicBezTo>
                    <a:pt x="344149" y="38729"/>
                    <a:pt x="342521" y="40682"/>
                    <a:pt x="341220" y="42309"/>
                  </a:cubicBezTo>
                  <a:cubicBezTo>
                    <a:pt x="339918" y="43611"/>
                    <a:pt x="338942" y="44913"/>
                    <a:pt x="337640" y="45889"/>
                  </a:cubicBezTo>
                  <a:cubicBezTo>
                    <a:pt x="336338" y="46865"/>
                    <a:pt x="332758" y="48167"/>
                    <a:pt x="328852" y="49469"/>
                  </a:cubicBezTo>
                  <a:lnTo>
                    <a:pt x="328852" y="49469"/>
                  </a:lnTo>
                  <a:cubicBezTo>
                    <a:pt x="322018" y="51747"/>
                    <a:pt x="313881" y="54025"/>
                    <a:pt x="312254" y="54351"/>
                  </a:cubicBezTo>
                  <a:lnTo>
                    <a:pt x="312254" y="54351"/>
                  </a:lnTo>
                  <a:cubicBezTo>
                    <a:pt x="311929" y="54351"/>
                    <a:pt x="311929" y="54351"/>
                    <a:pt x="311603" y="54351"/>
                  </a:cubicBezTo>
                  <a:cubicBezTo>
                    <a:pt x="309976" y="54351"/>
                    <a:pt x="308674" y="52723"/>
                    <a:pt x="307698" y="50771"/>
                  </a:cubicBezTo>
                  <a:cubicBezTo>
                    <a:pt x="307047" y="49144"/>
                    <a:pt x="306396" y="47191"/>
                    <a:pt x="306071" y="45889"/>
                  </a:cubicBezTo>
                  <a:cubicBezTo>
                    <a:pt x="306071" y="45563"/>
                    <a:pt x="306071" y="44913"/>
                    <a:pt x="306071" y="44913"/>
                  </a:cubicBezTo>
                  <a:cubicBezTo>
                    <a:pt x="306071" y="44587"/>
                    <a:pt x="306396" y="40682"/>
                    <a:pt x="307047" y="35800"/>
                  </a:cubicBezTo>
                  <a:cubicBezTo>
                    <a:pt x="307698" y="27664"/>
                    <a:pt x="308999" y="17249"/>
                    <a:pt x="308674" y="16924"/>
                  </a:cubicBezTo>
                  <a:lnTo>
                    <a:pt x="308674" y="16924"/>
                  </a:lnTo>
                  <a:cubicBezTo>
                    <a:pt x="308674" y="16598"/>
                    <a:pt x="307698" y="17249"/>
                    <a:pt x="306721" y="16924"/>
                  </a:cubicBezTo>
                  <a:cubicBezTo>
                    <a:pt x="304769" y="16598"/>
                    <a:pt x="302165" y="16273"/>
                    <a:pt x="300538" y="15296"/>
                  </a:cubicBezTo>
                  <a:cubicBezTo>
                    <a:pt x="297609" y="13669"/>
                    <a:pt x="298911" y="11065"/>
                    <a:pt x="300212" y="9113"/>
                  </a:cubicBezTo>
                  <a:cubicBezTo>
                    <a:pt x="300538" y="8462"/>
                    <a:pt x="300863" y="8136"/>
                    <a:pt x="300863" y="8136"/>
                  </a:cubicBezTo>
                  <a:cubicBezTo>
                    <a:pt x="300863" y="7811"/>
                    <a:pt x="299236" y="5533"/>
                    <a:pt x="297609" y="3580"/>
                  </a:cubicBezTo>
                  <a:cubicBezTo>
                    <a:pt x="296633" y="2278"/>
                    <a:pt x="295656" y="976"/>
                    <a:pt x="295006" y="326"/>
                  </a:cubicBezTo>
                  <a:cubicBezTo>
                    <a:pt x="295006" y="0"/>
                    <a:pt x="294029" y="0"/>
                    <a:pt x="292727" y="0"/>
                  </a:cubicBezTo>
                  <a:cubicBezTo>
                    <a:pt x="290775" y="0"/>
                    <a:pt x="288497" y="326"/>
                    <a:pt x="287194" y="976"/>
                  </a:cubicBezTo>
                  <a:cubicBezTo>
                    <a:pt x="286218" y="1302"/>
                    <a:pt x="285242" y="3580"/>
                    <a:pt x="283940" y="5858"/>
                  </a:cubicBezTo>
                  <a:cubicBezTo>
                    <a:pt x="282638" y="8136"/>
                    <a:pt x="281662" y="10415"/>
                    <a:pt x="280034" y="11716"/>
                  </a:cubicBezTo>
                  <a:cubicBezTo>
                    <a:pt x="278733" y="13018"/>
                    <a:pt x="276780" y="14320"/>
                    <a:pt x="275153" y="15296"/>
                  </a:cubicBezTo>
                  <a:cubicBezTo>
                    <a:pt x="273525" y="16273"/>
                    <a:pt x="271898" y="17249"/>
                    <a:pt x="271247" y="18226"/>
                  </a:cubicBezTo>
                  <a:cubicBezTo>
                    <a:pt x="270922" y="18876"/>
                    <a:pt x="272224" y="20504"/>
                    <a:pt x="273525" y="21805"/>
                  </a:cubicBezTo>
                  <a:cubicBezTo>
                    <a:pt x="274502" y="22782"/>
                    <a:pt x="275478" y="23758"/>
                    <a:pt x="275478" y="24735"/>
                  </a:cubicBezTo>
                  <a:cubicBezTo>
                    <a:pt x="275478" y="25711"/>
                    <a:pt x="274827" y="26687"/>
                    <a:pt x="273851" y="27664"/>
                  </a:cubicBezTo>
                  <a:cubicBezTo>
                    <a:pt x="272875" y="28640"/>
                    <a:pt x="271898" y="29616"/>
                    <a:pt x="270922" y="30267"/>
                  </a:cubicBezTo>
                  <a:cubicBezTo>
                    <a:pt x="269620" y="30918"/>
                    <a:pt x="266366" y="30267"/>
                    <a:pt x="263762" y="29942"/>
                  </a:cubicBezTo>
                  <a:cubicBezTo>
                    <a:pt x="263111" y="29942"/>
                    <a:pt x="262460" y="29616"/>
                    <a:pt x="262134" y="29616"/>
                  </a:cubicBezTo>
                  <a:lnTo>
                    <a:pt x="262134" y="29616"/>
                  </a:lnTo>
                  <a:lnTo>
                    <a:pt x="262134" y="29616"/>
                  </a:lnTo>
                  <a:lnTo>
                    <a:pt x="262134" y="29616"/>
                  </a:lnTo>
                  <a:cubicBezTo>
                    <a:pt x="259856" y="29291"/>
                    <a:pt x="255951" y="28640"/>
                    <a:pt x="254649" y="29942"/>
                  </a:cubicBezTo>
                  <a:cubicBezTo>
                    <a:pt x="253673" y="30918"/>
                    <a:pt x="252696" y="34824"/>
                    <a:pt x="252046" y="38078"/>
                  </a:cubicBezTo>
                  <a:cubicBezTo>
                    <a:pt x="251720" y="39380"/>
                    <a:pt x="251394" y="40682"/>
                    <a:pt x="251069" y="41333"/>
                  </a:cubicBezTo>
                  <a:cubicBezTo>
                    <a:pt x="250418" y="43611"/>
                    <a:pt x="249116" y="44262"/>
                    <a:pt x="247814" y="44913"/>
                  </a:cubicBezTo>
                  <a:lnTo>
                    <a:pt x="247814" y="44913"/>
                  </a:lnTo>
                  <a:cubicBezTo>
                    <a:pt x="247489" y="44913"/>
                    <a:pt x="247164" y="45238"/>
                    <a:pt x="246838" y="45563"/>
                  </a:cubicBezTo>
                  <a:cubicBezTo>
                    <a:pt x="245211" y="46540"/>
                    <a:pt x="242607" y="44262"/>
                    <a:pt x="240004" y="41984"/>
                  </a:cubicBezTo>
                  <a:cubicBezTo>
                    <a:pt x="238051" y="40356"/>
                    <a:pt x="235773" y="38403"/>
                    <a:pt x="235447" y="38403"/>
                  </a:cubicBezTo>
                  <a:cubicBezTo>
                    <a:pt x="234796" y="38729"/>
                    <a:pt x="234471" y="38729"/>
                    <a:pt x="234146" y="39054"/>
                  </a:cubicBezTo>
                  <a:cubicBezTo>
                    <a:pt x="233169" y="39380"/>
                    <a:pt x="232518" y="39705"/>
                    <a:pt x="229589" y="41333"/>
                  </a:cubicBezTo>
                  <a:cubicBezTo>
                    <a:pt x="226660" y="42960"/>
                    <a:pt x="223731" y="43611"/>
                    <a:pt x="221127" y="44262"/>
                  </a:cubicBezTo>
                  <a:cubicBezTo>
                    <a:pt x="219826" y="44587"/>
                    <a:pt x="218849" y="44913"/>
                    <a:pt x="217873" y="45238"/>
                  </a:cubicBezTo>
                  <a:cubicBezTo>
                    <a:pt x="217222" y="45563"/>
                    <a:pt x="216571" y="46214"/>
                    <a:pt x="215920" y="46865"/>
                  </a:cubicBezTo>
                  <a:cubicBezTo>
                    <a:pt x="214944" y="48167"/>
                    <a:pt x="213967" y="49794"/>
                    <a:pt x="211038" y="50120"/>
                  </a:cubicBezTo>
                  <a:cubicBezTo>
                    <a:pt x="208760" y="50445"/>
                    <a:pt x="206807" y="49469"/>
                    <a:pt x="205180" y="48493"/>
                  </a:cubicBezTo>
                  <a:cubicBezTo>
                    <a:pt x="203878" y="47516"/>
                    <a:pt x="202902" y="46214"/>
                    <a:pt x="202576" y="45889"/>
                  </a:cubicBezTo>
                  <a:lnTo>
                    <a:pt x="202576" y="45889"/>
                  </a:lnTo>
                  <a:cubicBezTo>
                    <a:pt x="201926" y="45238"/>
                    <a:pt x="201926" y="43936"/>
                    <a:pt x="201926" y="42960"/>
                  </a:cubicBezTo>
                  <a:cubicBezTo>
                    <a:pt x="201926" y="41984"/>
                    <a:pt x="201926" y="41007"/>
                    <a:pt x="201600" y="40682"/>
                  </a:cubicBezTo>
                  <a:cubicBezTo>
                    <a:pt x="201600" y="40682"/>
                    <a:pt x="196718" y="41658"/>
                    <a:pt x="193139" y="41984"/>
                  </a:cubicBezTo>
                  <a:cubicBezTo>
                    <a:pt x="191186" y="42309"/>
                    <a:pt x="189884" y="42634"/>
                    <a:pt x="189233" y="42309"/>
                  </a:cubicBezTo>
                  <a:cubicBezTo>
                    <a:pt x="187931" y="42309"/>
                    <a:pt x="186955" y="40356"/>
                    <a:pt x="185653" y="38403"/>
                  </a:cubicBezTo>
                  <a:cubicBezTo>
                    <a:pt x="184351" y="36451"/>
                    <a:pt x="183049" y="34498"/>
                    <a:pt x="182724" y="34498"/>
                  </a:cubicBezTo>
                  <a:cubicBezTo>
                    <a:pt x="181748" y="34498"/>
                    <a:pt x="176540" y="34824"/>
                    <a:pt x="171658" y="35149"/>
                  </a:cubicBezTo>
                  <a:cubicBezTo>
                    <a:pt x="167102" y="35474"/>
                    <a:pt x="162871" y="35800"/>
                    <a:pt x="161895" y="35800"/>
                  </a:cubicBezTo>
                  <a:cubicBezTo>
                    <a:pt x="160919" y="35800"/>
                    <a:pt x="158640" y="34824"/>
                    <a:pt x="156037" y="33522"/>
                  </a:cubicBezTo>
                  <a:cubicBezTo>
                    <a:pt x="152782" y="31894"/>
                    <a:pt x="149202" y="30267"/>
                    <a:pt x="148551" y="30593"/>
                  </a:cubicBezTo>
                  <a:cubicBezTo>
                    <a:pt x="147575" y="30918"/>
                    <a:pt x="145622" y="34173"/>
                    <a:pt x="143669" y="36776"/>
                  </a:cubicBezTo>
                  <a:cubicBezTo>
                    <a:pt x="142368" y="38729"/>
                    <a:pt x="141066" y="40356"/>
                    <a:pt x="140415" y="40682"/>
                  </a:cubicBezTo>
                  <a:cubicBezTo>
                    <a:pt x="139113" y="41658"/>
                    <a:pt x="133255" y="41007"/>
                    <a:pt x="129349" y="40682"/>
                  </a:cubicBezTo>
                  <a:cubicBezTo>
                    <a:pt x="127397" y="40356"/>
                    <a:pt x="126095" y="40356"/>
                    <a:pt x="125769" y="40356"/>
                  </a:cubicBezTo>
                  <a:cubicBezTo>
                    <a:pt x="125119" y="40356"/>
                    <a:pt x="123817" y="41333"/>
                    <a:pt x="122515" y="42309"/>
                  </a:cubicBezTo>
                  <a:cubicBezTo>
                    <a:pt x="122190" y="42634"/>
                    <a:pt x="121864" y="42960"/>
                    <a:pt x="121213" y="43285"/>
                  </a:cubicBezTo>
                  <a:lnTo>
                    <a:pt x="121213" y="43285"/>
                  </a:lnTo>
                  <a:cubicBezTo>
                    <a:pt x="120237" y="43936"/>
                    <a:pt x="120237" y="47191"/>
                    <a:pt x="120237" y="48818"/>
                  </a:cubicBezTo>
                  <a:lnTo>
                    <a:pt x="120237" y="48818"/>
                  </a:lnTo>
                  <a:lnTo>
                    <a:pt x="120237" y="49794"/>
                  </a:lnTo>
                  <a:cubicBezTo>
                    <a:pt x="120237" y="51747"/>
                    <a:pt x="117959" y="55653"/>
                    <a:pt x="116331" y="58256"/>
                  </a:cubicBezTo>
                  <a:lnTo>
                    <a:pt x="115681" y="59558"/>
                  </a:lnTo>
                  <a:cubicBezTo>
                    <a:pt x="115030" y="60534"/>
                    <a:pt x="115030" y="62487"/>
                    <a:pt x="115030" y="64440"/>
                  </a:cubicBezTo>
                  <a:cubicBezTo>
                    <a:pt x="115030" y="65742"/>
                    <a:pt x="115030" y="67043"/>
                    <a:pt x="115030" y="68020"/>
                  </a:cubicBezTo>
                  <a:cubicBezTo>
                    <a:pt x="114704" y="69972"/>
                    <a:pt x="112751" y="71600"/>
                    <a:pt x="110473" y="73227"/>
                  </a:cubicBezTo>
                  <a:cubicBezTo>
                    <a:pt x="109497" y="73878"/>
                    <a:pt x="108521" y="74854"/>
                    <a:pt x="107544" y="75505"/>
                  </a:cubicBezTo>
                  <a:cubicBezTo>
                    <a:pt x="105266" y="77783"/>
                    <a:pt x="104615" y="77458"/>
                    <a:pt x="103313" y="76807"/>
                  </a:cubicBezTo>
                  <a:lnTo>
                    <a:pt x="103313" y="76807"/>
                  </a:lnTo>
                  <a:cubicBezTo>
                    <a:pt x="102988" y="76482"/>
                    <a:pt x="102337" y="76482"/>
                    <a:pt x="101035" y="76482"/>
                  </a:cubicBezTo>
                  <a:cubicBezTo>
                    <a:pt x="97781" y="76807"/>
                    <a:pt x="91597" y="80387"/>
                    <a:pt x="88017" y="82665"/>
                  </a:cubicBezTo>
                  <a:cubicBezTo>
                    <a:pt x="87040" y="83316"/>
                    <a:pt x="86064" y="83642"/>
                    <a:pt x="85739" y="83967"/>
                  </a:cubicBezTo>
                  <a:cubicBezTo>
                    <a:pt x="84437" y="84618"/>
                    <a:pt x="82159" y="84618"/>
                    <a:pt x="79555" y="84618"/>
                  </a:cubicBezTo>
                  <a:cubicBezTo>
                    <a:pt x="76952" y="84618"/>
                    <a:pt x="74022" y="84618"/>
                    <a:pt x="73697" y="84943"/>
                  </a:cubicBezTo>
                  <a:cubicBezTo>
                    <a:pt x="73697" y="85920"/>
                    <a:pt x="74022" y="86571"/>
                    <a:pt x="74348" y="87221"/>
                  </a:cubicBezTo>
                  <a:cubicBezTo>
                    <a:pt x="74999" y="88523"/>
                    <a:pt x="75650" y="89500"/>
                    <a:pt x="74999" y="91127"/>
                  </a:cubicBezTo>
                  <a:cubicBezTo>
                    <a:pt x="74673" y="92103"/>
                    <a:pt x="73372" y="94056"/>
                    <a:pt x="71744" y="96334"/>
                  </a:cubicBezTo>
                  <a:cubicBezTo>
                    <a:pt x="69792" y="98938"/>
                    <a:pt x="67513" y="101867"/>
                    <a:pt x="66537" y="102518"/>
                  </a:cubicBezTo>
                  <a:cubicBezTo>
                    <a:pt x="65235" y="103494"/>
                    <a:pt x="62631" y="103494"/>
                    <a:pt x="59703" y="103494"/>
                  </a:cubicBezTo>
                  <a:cubicBezTo>
                    <a:pt x="57424" y="103494"/>
                    <a:pt x="55146" y="103169"/>
                    <a:pt x="54495" y="103494"/>
                  </a:cubicBezTo>
                  <a:lnTo>
                    <a:pt x="54495" y="103494"/>
                  </a:lnTo>
                  <a:cubicBezTo>
                    <a:pt x="53844" y="103820"/>
                    <a:pt x="53194" y="104471"/>
                    <a:pt x="52868" y="104796"/>
                  </a:cubicBezTo>
                  <a:cubicBezTo>
                    <a:pt x="52217" y="105772"/>
                    <a:pt x="51241" y="106749"/>
                    <a:pt x="49288" y="107400"/>
                  </a:cubicBezTo>
                  <a:cubicBezTo>
                    <a:pt x="46685" y="108376"/>
                    <a:pt x="43430" y="104471"/>
                    <a:pt x="40501" y="101216"/>
                  </a:cubicBezTo>
                  <a:cubicBezTo>
                    <a:pt x="38874" y="99263"/>
                    <a:pt x="37246" y="97636"/>
                    <a:pt x="36595" y="97636"/>
                  </a:cubicBezTo>
                  <a:cubicBezTo>
                    <a:pt x="35619" y="97311"/>
                    <a:pt x="31713" y="96334"/>
                    <a:pt x="28134" y="95683"/>
                  </a:cubicBezTo>
                  <a:cubicBezTo>
                    <a:pt x="25855" y="95032"/>
                    <a:pt x="23577" y="94707"/>
                    <a:pt x="22276" y="94381"/>
                  </a:cubicBezTo>
                  <a:cubicBezTo>
                    <a:pt x="21950" y="95683"/>
                    <a:pt x="20974" y="97962"/>
                    <a:pt x="19997" y="99589"/>
                  </a:cubicBezTo>
                  <a:cubicBezTo>
                    <a:pt x="19021" y="100891"/>
                    <a:pt x="17719" y="107074"/>
                    <a:pt x="16743" y="111956"/>
                  </a:cubicBezTo>
                  <a:cubicBezTo>
                    <a:pt x="16092" y="114560"/>
                    <a:pt x="15767" y="116838"/>
                    <a:pt x="15441" y="118139"/>
                  </a:cubicBezTo>
                  <a:cubicBezTo>
                    <a:pt x="14790" y="120743"/>
                    <a:pt x="12186" y="123021"/>
                    <a:pt x="9908" y="124974"/>
                  </a:cubicBezTo>
                  <a:cubicBezTo>
                    <a:pt x="8932" y="125950"/>
                    <a:pt x="7956" y="126601"/>
                    <a:pt x="7304" y="127252"/>
                  </a:cubicBezTo>
                  <a:cubicBezTo>
                    <a:pt x="6654" y="128229"/>
                    <a:pt x="10885" y="132785"/>
                    <a:pt x="10885" y="132785"/>
                  </a:cubicBezTo>
                  <a:lnTo>
                    <a:pt x="13163" y="135063"/>
                  </a:lnTo>
                  <a:lnTo>
                    <a:pt x="10234" y="135389"/>
                  </a:lnTo>
                  <a:cubicBezTo>
                    <a:pt x="10234" y="135389"/>
                    <a:pt x="4376" y="135714"/>
                    <a:pt x="3074" y="136365"/>
                  </a:cubicBezTo>
                  <a:cubicBezTo>
                    <a:pt x="2748" y="136365"/>
                    <a:pt x="2423" y="137341"/>
                    <a:pt x="1772" y="138643"/>
                  </a:cubicBezTo>
                  <a:cubicBezTo>
                    <a:pt x="1121" y="140596"/>
                    <a:pt x="470" y="142874"/>
                    <a:pt x="145" y="144827"/>
                  </a:cubicBezTo>
                  <a:cubicBezTo>
                    <a:pt x="-181" y="145803"/>
                    <a:pt x="145" y="147756"/>
                    <a:pt x="145" y="149383"/>
                  </a:cubicBezTo>
                  <a:cubicBezTo>
                    <a:pt x="470" y="151987"/>
                    <a:pt x="795" y="154590"/>
                    <a:pt x="1121" y="155567"/>
                  </a:cubicBezTo>
                  <a:lnTo>
                    <a:pt x="1121" y="155567"/>
                  </a:lnTo>
                  <a:cubicBezTo>
                    <a:pt x="1121" y="155567"/>
                    <a:pt x="3399" y="156218"/>
                    <a:pt x="5352" y="156543"/>
                  </a:cubicBezTo>
                  <a:cubicBezTo>
                    <a:pt x="8281" y="157194"/>
                    <a:pt x="10885" y="157845"/>
                    <a:pt x="11535" y="159147"/>
                  </a:cubicBezTo>
                  <a:cubicBezTo>
                    <a:pt x="12186" y="160774"/>
                    <a:pt x="9583" y="163378"/>
                    <a:pt x="6979" y="165981"/>
                  </a:cubicBezTo>
                  <a:cubicBezTo>
                    <a:pt x="5026" y="167934"/>
                    <a:pt x="3074" y="170212"/>
                    <a:pt x="2423" y="171514"/>
                  </a:cubicBezTo>
                  <a:cubicBezTo>
                    <a:pt x="1772" y="173141"/>
                    <a:pt x="4701" y="183230"/>
                    <a:pt x="6979" y="190065"/>
                  </a:cubicBezTo>
                  <a:cubicBezTo>
                    <a:pt x="7956" y="193645"/>
                    <a:pt x="8932" y="196574"/>
                    <a:pt x="8932" y="197225"/>
                  </a:cubicBezTo>
                  <a:cubicBezTo>
                    <a:pt x="8932" y="197876"/>
                    <a:pt x="8932" y="198526"/>
                    <a:pt x="9257" y="198852"/>
                  </a:cubicBezTo>
                  <a:cubicBezTo>
                    <a:pt x="9583" y="200154"/>
                    <a:pt x="9583" y="201456"/>
                    <a:pt x="8932" y="203734"/>
                  </a:cubicBezTo>
                  <a:cubicBezTo>
                    <a:pt x="8281" y="205686"/>
                    <a:pt x="9257" y="217077"/>
                    <a:pt x="9583" y="221308"/>
                  </a:cubicBezTo>
                  <a:lnTo>
                    <a:pt x="9583" y="221308"/>
                  </a:lnTo>
                  <a:lnTo>
                    <a:pt x="9583" y="222610"/>
                  </a:lnTo>
                  <a:lnTo>
                    <a:pt x="9583" y="222610"/>
                  </a:lnTo>
                  <a:cubicBezTo>
                    <a:pt x="9583" y="222610"/>
                    <a:pt x="13813" y="222935"/>
                    <a:pt x="18045" y="223261"/>
                  </a:cubicBezTo>
                  <a:cubicBezTo>
                    <a:pt x="21624" y="223586"/>
                    <a:pt x="25530" y="223912"/>
                    <a:pt x="28134" y="224563"/>
                  </a:cubicBezTo>
                  <a:lnTo>
                    <a:pt x="28134" y="224563"/>
                  </a:lnTo>
                  <a:cubicBezTo>
                    <a:pt x="31713" y="225539"/>
                    <a:pt x="33666" y="227492"/>
                    <a:pt x="34968" y="229770"/>
                  </a:cubicBezTo>
                  <a:cubicBezTo>
                    <a:pt x="35944" y="232048"/>
                    <a:pt x="36270" y="234326"/>
                    <a:pt x="36270" y="235628"/>
                  </a:cubicBezTo>
                  <a:cubicBezTo>
                    <a:pt x="36270" y="236279"/>
                    <a:pt x="36270" y="236605"/>
                    <a:pt x="36270" y="236930"/>
                  </a:cubicBezTo>
                  <a:cubicBezTo>
                    <a:pt x="36270" y="239208"/>
                    <a:pt x="36270" y="241812"/>
                    <a:pt x="34968" y="244090"/>
                  </a:cubicBezTo>
                  <a:cubicBezTo>
                    <a:pt x="34643" y="244741"/>
                    <a:pt x="32690" y="247019"/>
                    <a:pt x="30086" y="249623"/>
                  </a:cubicBezTo>
                  <a:cubicBezTo>
                    <a:pt x="23903" y="256457"/>
                    <a:pt x="13813" y="267848"/>
                    <a:pt x="11535" y="272079"/>
                  </a:cubicBezTo>
                  <a:cubicBezTo>
                    <a:pt x="14790" y="272730"/>
                    <a:pt x="21624" y="275008"/>
                    <a:pt x="29110" y="277286"/>
                  </a:cubicBezTo>
                  <a:cubicBezTo>
                    <a:pt x="41477" y="280866"/>
                    <a:pt x="55472" y="285097"/>
                    <a:pt x="58401" y="285097"/>
                  </a:cubicBezTo>
                  <a:cubicBezTo>
                    <a:pt x="60353" y="285097"/>
                    <a:pt x="64585" y="284772"/>
                    <a:pt x="69466" y="284446"/>
                  </a:cubicBezTo>
                  <a:cubicBezTo>
                    <a:pt x="77928" y="283795"/>
                    <a:pt x="88017" y="283470"/>
                    <a:pt x="90295" y="283795"/>
                  </a:cubicBezTo>
                  <a:cubicBezTo>
                    <a:pt x="91597" y="284121"/>
                    <a:pt x="93224" y="284772"/>
                    <a:pt x="94851" y="285423"/>
                  </a:cubicBezTo>
                  <a:cubicBezTo>
                    <a:pt x="97130" y="286399"/>
                    <a:pt x="99408" y="287375"/>
                    <a:pt x="100059" y="287050"/>
                  </a:cubicBezTo>
                  <a:cubicBezTo>
                    <a:pt x="100710" y="286724"/>
                    <a:pt x="101360" y="285748"/>
                    <a:pt x="102337" y="284772"/>
                  </a:cubicBezTo>
                  <a:cubicBezTo>
                    <a:pt x="104940" y="281843"/>
                    <a:pt x="108846" y="277937"/>
                    <a:pt x="112751" y="277937"/>
                  </a:cubicBezTo>
                  <a:lnTo>
                    <a:pt x="112751" y="277937"/>
                  </a:lnTo>
                  <a:lnTo>
                    <a:pt x="115030" y="277937"/>
                  </a:lnTo>
                  <a:cubicBezTo>
                    <a:pt x="121213" y="277937"/>
                    <a:pt x="133580" y="277937"/>
                    <a:pt x="136835" y="277286"/>
                  </a:cubicBezTo>
                  <a:cubicBezTo>
                    <a:pt x="140090" y="276310"/>
                    <a:pt x="155386" y="272730"/>
                    <a:pt x="158315" y="271753"/>
                  </a:cubicBezTo>
                  <a:cubicBezTo>
                    <a:pt x="158966" y="270777"/>
                    <a:pt x="160593" y="267848"/>
                    <a:pt x="160267" y="267523"/>
                  </a:cubicBezTo>
                  <a:cubicBezTo>
                    <a:pt x="160267" y="267523"/>
                    <a:pt x="160267" y="267197"/>
                    <a:pt x="159942" y="266872"/>
                  </a:cubicBezTo>
                  <a:cubicBezTo>
                    <a:pt x="159291" y="265244"/>
                    <a:pt x="157989" y="261990"/>
                    <a:pt x="158966" y="259386"/>
                  </a:cubicBezTo>
                  <a:cubicBezTo>
                    <a:pt x="159291" y="258735"/>
                    <a:pt x="159291" y="257434"/>
                    <a:pt x="158966" y="255806"/>
                  </a:cubicBezTo>
                  <a:cubicBezTo>
                    <a:pt x="158966" y="253203"/>
                    <a:pt x="158640" y="249948"/>
                    <a:pt x="159942" y="247019"/>
                  </a:cubicBezTo>
                  <a:cubicBezTo>
                    <a:pt x="160593" y="245392"/>
                    <a:pt x="160919" y="244416"/>
                    <a:pt x="160919" y="243439"/>
                  </a:cubicBezTo>
                  <a:cubicBezTo>
                    <a:pt x="161244" y="241812"/>
                    <a:pt x="161569" y="240510"/>
                    <a:pt x="163848" y="237906"/>
                  </a:cubicBezTo>
                  <a:cubicBezTo>
                    <a:pt x="165800" y="235954"/>
                    <a:pt x="169706" y="233025"/>
                    <a:pt x="173611" y="230421"/>
                  </a:cubicBezTo>
                  <a:cubicBezTo>
                    <a:pt x="176866" y="228143"/>
                    <a:pt x="180120" y="226516"/>
                    <a:pt x="181748" y="226190"/>
                  </a:cubicBezTo>
                  <a:cubicBezTo>
                    <a:pt x="183375" y="225865"/>
                    <a:pt x="185002" y="227166"/>
                    <a:pt x="186955" y="228143"/>
                  </a:cubicBezTo>
                  <a:cubicBezTo>
                    <a:pt x="188908" y="229445"/>
                    <a:pt x="190860" y="230421"/>
                    <a:pt x="192487" y="230095"/>
                  </a:cubicBezTo>
                  <a:cubicBezTo>
                    <a:pt x="194766" y="229445"/>
                    <a:pt x="197369" y="228468"/>
                    <a:pt x="199322" y="227492"/>
                  </a:cubicBezTo>
                  <a:cubicBezTo>
                    <a:pt x="199973" y="227166"/>
                    <a:pt x="200298" y="226841"/>
                    <a:pt x="200624" y="226516"/>
                  </a:cubicBezTo>
                  <a:cubicBezTo>
                    <a:pt x="200298" y="226190"/>
                    <a:pt x="199648" y="225865"/>
                    <a:pt x="198996" y="225539"/>
                  </a:cubicBezTo>
                  <a:cubicBezTo>
                    <a:pt x="197695" y="224563"/>
                    <a:pt x="196393" y="223912"/>
                    <a:pt x="196067" y="222610"/>
                  </a:cubicBezTo>
                  <a:cubicBezTo>
                    <a:pt x="195742" y="221308"/>
                    <a:pt x="196067" y="220332"/>
                    <a:pt x="198020" y="220007"/>
                  </a:cubicBezTo>
                  <a:cubicBezTo>
                    <a:pt x="199322" y="219681"/>
                    <a:pt x="200298" y="219356"/>
                    <a:pt x="201600" y="219030"/>
                  </a:cubicBezTo>
                  <a:cubicBezTo>
                    <a:pt x="203878" y="218705"/>
                    <a:pt x="205506" y="218054"/>
                    <a:pt x="207133" y="217077"/>
                  </a:cubicBezTo>
                  <a:cubicBezTo>
                    <a:pt x="208435" y="216101"/>
                    <a:pt x="209737" y="215125"/>
                    <a:pt x="211038" y="214474"/>
                  </a:cubicBezTo>
                  <a:cubicBezTo>
                    <a:pt x="212340" y="213823"/>
                    <a:pt x="213642" y="213172"/>
                    <a:pt x="214293" y="212846"/>
                  </a:cubicBezTo>
                  <a:cubicBezTo>
                    <a:pt x="215269" y="212521"/>
                    <a:pt x="217548" y="212846"/>
                    <a:pt x="219500" y="212846"/>
                  </a:cubicBezTo>
                  <a:cubicBezTo>
                    <a:pt x="220476" y="212846"/>
                    <a:pt x="221453" y="212846"/>
                    <a:pt x="222429" y="212846"/>
                  </a:cubicBezTo>
                  <a:cubicBezTo>
                    <a:pt x="224057" y="212846"/>
                    <a:pt x="226660" y="214474"/>
                    <a:pt x="228938" y="215775"/>
                  </a:cubicBezTo>
                  <a:cubicBezTo>
                    <a:pt x="230240" y="216752"/>
                    <a:pt x="231867" y="217403"/>
                    <a:pt x="232844" y="218054"/>
                  </a:cubicBezTo>
                  <a:lnTo>
                    <a:pt x="232844" y="218054"/>
                  </a:lnTo>
                  <a:cubicBezTo>
                    <a:pt x="233169" y="218379"/>
                    <a:pt x="234796" y="217403"/>
                    <a:pt x="236424" y="215775"/>
                  </a:cubicBezTo>
                  <a:cubicBezTo>
                    <a:pt x="239678" y="213172"/>
                    <a:pt x="243258" y="208941"/>
                    <a:pt x="243584" y="208290"/>
                  </a:cubicBezTo>
                  <a:cubicBezTo>
                    <a:pt x="243909" y="207965"/>
                    <a:pt x="243584" y="205036"/>
                    <a:pt x="243584" y="202107"/>
                  </a:cubicBezTo>
                  <a:cubicBezTo>
                    <a:pt x="243258" y="198201"/>
                    <a:pt x="243258" y="193645"/>
                    <a:pt x="243909" y="191692"/>
                  </a:cubicBezTo>
                  <a:cubicBezTo>
                    <a:pt x="244560" y="190065"/>
                    <a:pt x="245211" y="189739"/>
                    <a:pt x="245862" y="189088"/>
                  </a:cubicBezTo>
                  <a:cubicBezTo>
                    <a:pt x="246513" y="188763"/>
                    <a:pt x="247164" y="188112"/>
                    <a:pt x="247814" y="185834"/>
                  </a:cubicBezTo>
                  <a:cubicBezTo>
                    <a:pt x="248466" y="183556"/>
                    <a:pt x="248466" y="180952"/>
                    <a:pt x="248466" y="178999"/>
                  </a:cubicBezTo>
                  <a:lnTo>
                    <a:pt x="248466" y="178999"/>
                  </a:lnTo>
                  <a:cubicBezTo>
                    <a:pt x="248466" y="176070"/>
                    <a:pt x="248791" y="173792"/>
                    <a:pt x="250093" y="173141"/>
                  </a:cubicBezTo>
                  <a:cubicBezTo>
                    <a:pt x="250744" y="172816"/>
                    <a:pt x="251394" y="172490"/>
                    <a:pt x="252371" y="172165"/>
                  </a:cubicBezTo>
                  <a:lnTo>
                    <a:pt x="252371" y="172165"/>
                  </a:lnTo>
                  <a:cubicBezTo>
                    <a:pt x="253022" y="171839"/>
                    <a:pt x="253998" y="171514"/>
                    <a:pt x="255300" y="171514"/>
                  </a:cubicBezTo>
                  <a:cubicBezTo>
                    <a:pt x="256276" y="171189"/>
                    <a:pt x="257578" y="171189"/>
                    <a:pt x="258880" y="170863"/>
                  </a:cubicBezTo>
                  <a:cubicBezTo>
                    <a:pt x="260507" y="170538"/>
                    <a:pt x="262460" y="170538"/>
                    <a:pt x="263436" y="170212"/>
                  </a:cubicBezTo>
                  <a:cubicBezTo>
                    <a:pt x="264413" y="169887"/>
                    <a:pt x="267016" y="168585"/>
                    <a:pt x="269294" y="166957"/>
                  </a:cubicBezTo>
                  <a:cubicBezTo>
                    <a:pt x="270922" y="165981"/>
                    <a:pt x="272224" y="165005"/>
                    <a:pt x="272224" y="164679"/>
                  </a:cubicBezTo>
                  <a:cubicBezTo>
                    <a:pt x="272224" y="164354"/>
                    <a:pt x="271572" y="163052"/>
                    <a:pt x="270271" y="161425"/>
                  </a:cubicBezTo>
                  <a:cubicBezTo>
                    <a:pt x="268318" y="158496"/>
                    <a:pt x="265715" y="155567"/>
                    <a:pt x="265389" y="155241"/>
                  </a:cubicBezTo>
                  <a:cubicBezTo>
                    <a:pt x="264738" y="154916"/>
                    <a:pt x="262785" y="152312"/>
                    <a:pt x="261158" y="150034"/>
                  </a:cubicBezTo>
                  <a:cubicBezTo>
                    <a:pt x="260182" y="148407"/>
                    <a:pt x="259205" y="146780"/>
                    <a:pt x="259531" y="145803"/>
                  </a:cubicBezTo>
                  <a:cubicBezTo>
                    <a:pt x="259856" y="144501"/>
                    <a:pt x="260833" y="143525"/>
                    <a:pt x="262134" y="142874"/>
                  </a:cubicBezTo>
                  <a:cubicBezTo>
                    <a:pt x="263436" y="142223"/>
                    <a:pt x="265063" y="141572"/>
                    <a:pt x="266366" y="141572"/>
                  </a:cubicBezTo>
                  <a:cubicBezTo>
                    <a:pt x="267667" y="141572"/>
                    <a:pt x="269945" y="142223"/>
                    <a:pt x="272875" y="142548"/>
                  </a:cubicBezTo>
                  <a:cubicBezTo>
                    <a:pt x="275478" y="143199"/>
                    <a:pt x="278407" y="143850"/>
                    <a:pt x="280034" y="143850"/>
                  </a:cubicBezTo>
                  <a:cubicBezTo>
                    <a:pt x="281336" y="143850"/>
                    <a:pt x="284265" y="143199"/>
                    <a:pt x="287194" y="142548"/>
                  </a:cubicBezTo>
                  <a:cubicBezTo>
                    <a:pt x="290449" y="141572"/>
                    <a:pt x="293378" y="140596"/>
                    <a:pt x="294029" y="140270"/>
                  </a:cubicBezTo>
                  <a:cubicBezTo>
                    <a:pt x="294354" y="139945"/>
                    <a:pt x="294680" y="139294"/>
                    <a:pt x="295006" y="138318"/>
                  </a:cubicBezTo>
                  <a:cubicBezTo>
                    <a:pt x="295656" y="136690"/>
                    <a:pt x="295981" y="134738"/>
                    <a:pt x="295981" y="134087"/>
                  </a:cubicBezTo>
                  <a:cubicBezTo>
                    <a:pt x="295981" y="134087"/>
                    <a:pt x="295331" y="133436"/>
                    <a:pt x="294354" y="132785"/>
                  </a:cubicBezTo>
                  <a:cubicBezTo>
                    <a:pt x="292402" y="131158"/>
                    <a:pt x="290124" y="129205"/>
                    <a:pt x="291425" y="127252"/>
                  </a:cubicBezTo>
                  <a:lnTo>
                    <a:pt x="291425" y="127252"/>
                  </a:lnTo>
                  <a:cubicBezTo>
                    <a:pt x="292076" y="125950"/>
                    <a:pt x="293703" y="124649"/>
                    <a:pt x="295656" y="123347"/>
                  </a:cubicBezTo>
                  <a:cubicBezTo>
                    <a:pt x="296958" y="122371"/>
                    <a:pt x="298585" y="121069"/>
                    <a:pt x="298585" y="120743"/>
                  </a:cubicBezTo>
                  <a:cubicBezTo>
                    <a:pt x="298585" y="120418"/>
                    <a:pt x="298911" y="120092"/>
                    <a:pt x="298911" y="119441"/>
                  </a:cubicBezTo>
                  <a:cubicBezTo>
                    <a:pt x="299562" y="117814"/>
                    <a:pt x="300212" y="115536"/>
                    <a:pt x="301515" y="114885"/>
                  </a:cubicBezTo>
                  <a:lnTo>
                    <a:pt x="301515" y="114885"/>
                  </a:lnTo>
                  <a:cubicBezTo>
                    <a:pt x="302165" y="114560"/>
                    <a:pt x="303142" y="114234"/>
                    <a:pt x="304118" y="113583"/>
                  </a:cubicBezTo>
                  <a:cubicBezTo>
                    <a:pt x="305094" y="113258"/>
                    <a:pt x="306396" y="112607"/>
                    <a:pt x="306396" y="112607"/>
                  </a:cubicBezTo>
                  <a:lnTo>
                    <a:pt x="306396" y="111630"/>
                  </a:lnTo>
                  <a:cubicBezTo>
                    <a:pt x="306396" y="110329"/>
                    <a:pt x="306396" y="108376"/>
                    <a:pt x="307698" y="106749"/>
                  </a:cubicBezTo>
                  <a:cubicBezTo>
                    <a:pt x="308349" y="106098"/>
                    <a:pt x="308999" y="105772"/>
                    <a:pt x="309325" y="105447"/>
                  </a:cubicBezTo>
                  <a:cubicBezTo>
                    <a:pt x="309651" y="105121"/>
                    <a:pt x="309976" y="105121"/>
                    <a:pt x="309976" y="103169"/>
                  </a:cubicBezTo>
                  <a:cubicBezTo>
                    <a:pt x="309651" y="101541"/>
                    <a:pt x="309651" y="99914"/>
                    <a:pt x="309651" y="98938"/>
                  </a:cubicBezTo>
                  <a:cubicBezTo>
                    <a:pt x="309651" y="97636"/>
                    <a:pt x="309651" y="96985"/>
                    <a:pt x="309325" y="96009"/>
                  </a:cubicBezTo>
                  <a:cubicBezTo>
                    <a:pt x="308999" y="95358"/>
                    <a:pt x="307698" y="93730"/>
                    <a:pt x="306396" y="91778"/>
                  </a:cubicBezTo>
                  <a:cubicBezTo>
                    <a:pt x="304769" y="89174"/>
                    <a:pt x="302490" y="86571"/>
                    <a:pt x="301840" y="85269"/>
                  </a:cubicBezTo>
                  <a:cubicBezTo>
                    <a:pt x="301515" y="84618"/>
                    <a:pt x="301189" y="84292"/>
                    <a:pt x="300863" y="83967"/>
                  </a:cubicBezTo>
                  <a:cubicBezTo>
                    <a:pt x="299887" y="82665"/>
                    <a:pt x="298911" y="81689"/>
                    <a:pt x="299562" y="79085"/>
                  </a:cubicBezTo>
                  <a:cubicBezTo>
                    <a:pt x="299887" y="77458"/>
                    <a:pt x="301840" y="75180"/>
                    <a:pt x="304118" y="72576"/>
                  </a:cubicBezTo>
                  <a:cubicBezTo>
                    <a:pt x="306721" y="69972"/>
                    <a:pt x="309325" y="67369"/>
                    <a:pt x="310952" y="66718"/>
                  </a:cubicBezTo>
                  <a:cubicBezTo>
                    <a:pt x="312906" y="65742"/>
                    <a:pt x="315184" y="67043"/>
                    <a:pt x="317136" y="68020"/>
                  </a:cubicBezTo>
                  <a:cubicBezTo>
                    <a:pt x="318438" y="68671"/>
                    <a:pt x="319740" y="69322"/>
                    <a:pt x="320065" y="68996"/>
                  </a:cubicBezTo>
                  <a:lnTo>
                    <a:pt x="320065" y="68996"/>
                  </a:lnTo>
                  <a:cubicBezTo>
                    <a:pt x="320716" y="68671"/>
                    <a:pt x="323320" y="66718"/>
                    <a:pt x="326899" y="64440"/>
                  </a:cubicBezTo>
                  <a:cubicBezTo>
                    <a:pt x="333083" y="60209"/>
                    <a:pt x="340894" y="54676"/>
                    <a:pt x="342847" y="54676"/>
                  </a:cubicBezTo>
                  <a:cubicBezTo>
                    <a:pt x="343824" y="54676"/>
                    <a:pt x="347403" y="54351"/>
                    <a:pt x="351634" y="54351"/>
                  </a:cubicBezTo>
                  <a:cubicBezTo>
                    <a:pt x="359445" y="54025"/>
                    <a:pt x="369208" y="54025"/>
                    <a:pt x="370511" y="54025"/>
                  </a:cubicBezTo>
                  <a:cubicBezTo>
                    <a:pt x="371812" y="54025"/>
                    <a:pt x="374090" y="55002"/>
                    <a:pt x="375717" y="56303"/>
                  </a:cubicBezTo>
                  <a:cubicBezTo>
                    <a:pt x="377345" y="57280"/>
                    <a:pt x="378647" y="57931"/>
                    <a:pt x="378972" y="57931"/>
                  </a:cubicBezTo>
                  <a:cubicBezTo>
                    <a:pt x="378972" y="57931"/>
                    <a:pt x="379948" y="56954"/>
                    <a:pt x="381251" y="55653"/>
                  </a:cubicBezTo>
                  <a:cubicBezTo>
                    <a:pt x="383854" y="53049"/>
                    <a:pt x="387434" y="49469"/>
                    <a:pt x="391014" y="49144"/>
                  </a:cubicBezTo>
                  <a:cubicBezTo>
                    <a:pt x="391665" y="49144"/>
                    <a:pt x="391990" y="49144"/>
                    <a:pt x="391990" y="49144"/>
                  </a:cubicBezTo>
                  <a:cubicBezTo>
                    <a:pt x="391990" y="48818"/>
                    <a:pt x="391665" y="48493"/>
                    <a:pt x="391665" y="47842"/>
                  </a:cubicBezTo>
                  <a:lnTo>
                    <a:pt x="391665" y="47842"/>
                  </a:lnTo>
                  <a:cubicBezTo>
                    <a:pt x="391014" y="46540"/>
                    <a:pt x="390363" y="45238"/>
                    <a:pt x="391014" y="43611"/>
                  </a:cubicBezTo>
                  <a:cubicBezTo>
                    <a:pt x="391339" y="40031"/>
                    <a:pt x="392967" y="37753"/>
                    <a:pt x="393943" y="36451"/>
                  </a:cubicBezTo>
                  <a:lnTo>
                    <a:pt x="393943" y="3645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2" name="Freeform: Shape 2831">
              <a:extLst>
                <a:ext uri="{FF2B5EF4-FFF2-40B4-BE49-F238E27FC236}">
                  <a16:creationId xmlns:a16="http://schemas.microsoft.com/office/drawing/2014/main" id="{CF82A2B1-4007-474D-B0B6-CE780E1F0B12}"/>
                </a:ext>
              </a:extLst>
            </p:cNvPr>
            <p:cNvSpPr/>
            <p:nvPr/>
          </p:nvSpPr>
          <p:spPr>
            <a:xfrm>
              <a:off x="7707569" y="3158515"/>
              <a:ext cx="303973" cy="129990"/>
            </a:xfrm>
            <a:custGeom>
              <a:avLst/>
              <a:gdLst>
                <a:gd name="connsiteX0" fmla="*/ 43285 w 303973"/>
                <a:gd name="connsiteY0" fmla="*/ 29616 h 129990"/>
                <a:gd name="connsiteX1" fmla="*/ 47841 w 303973"/>
                <a:gd name="connsiteY1" fmla="*/ 29616 h 129990"/>
                <a:gd name="connsiteX2" fmla="*/ 54026 w 303973"/>
                <a:gd name="connsiteY2" fmla="*/ 30267 h 129990"/>
                <a:gd name="connsiteX3" fmla="*/ 54026 w 303973"/>
                <a:gd name="connsiteY3" fmla="*/ 30267 h 129990"/>
                <a:gd name="connsiteX4" fmla="*/ 54676 w 303973"/>
                <a:gd name="connsiteY4" fmla="*/ 30918 h 129990"/>
                <a:gd name="connsiteX5" fmla="*/ 54676 w 303973"/>
                <a:gd name="connsiteY5" fmla="*/ 30918 h 129990"/>
                <a:gd name="connsiteX6" fmla="*/ 55653 w 303973"/>
                <a:gd name="connsiteY6" fmla="*/ 35149 h 129990"/>
                <a:gd name="connsiteX7" fmla="*/ 54351 w 303973"/>
                <a:gd name="connsiteY7" fmla="*/ 39380 h 129990"/>
                <a:gd name="connsiteX8" fmla="*/ 53700 w 303973"/>
                <a:gd name="connsiteY8" fmla="*/ 40031 h 129990"/>
                <a:gd name="connsiteX9" fmla="*/ 47516 w 303973"/>
                <a:gd name="connsiteY9" fmla="*/ 43611 h 129990"/>
                <a:gd name="connsiteX10" fmla="*/ 30267 w 303973"/>
                <a:gd name="connsiteY10" fmla="*/ 53374 h 129990"/>
                <a:gd name="connsiteX11" fmla="*/ 29942 w 303973"/>
                <a:gd name="connsiteY11" fmla="*/ 54351 h 129990"/>
                <a:gd name="connsiteX12" fmla="*/ 31244 w 303973"/>
                <a:gd name="connsiteY12" fmla="*/ 56629 h 129990"/>
                <a:gd name="connsiteX13" fmla="*/ 35800 w 303973"/>
                <a:gd name="connsiteY13" fmla="*/ 58256 h 129990"/>
                <a:gd name="connsiteX14" fmla="*/ 41007 w 303973"/>
                <a:gd name="connsiteY14" fmla="*/ 58256 h 129990"/>
                <a:gd name="connsiteX15" fmla="*/ 47841 w 303973"/>
                <a:gd name="connsiteY15" fmla="*/ 62487 h 129990"/>
                <a:gd name="connsiteX16" fmla="*/ 49144 w 303973"/>
                <a:gd name="connsiteY16" fmla="*/ 63789 h 129990"/>
                <a:gd name="connsiteX17" fmla="*/ 49795 w 303973"/>
                <a:gd name="connsiteY17" fmla="*/ 64114 h 129990"/>
                <a:gd name="connsiteX18" fmla="*/ 54026 w 303973"/>
                <a:gd name="connsiteY18" fmla="*/ 64765 h 129990"/>
                <a:gd name="connsiteX19" fmla="*/ 55978 w 303973"/>
                <a:gd name="connsiteY19" fmla="*/ 64765 h 129990"/>
                <a:gd name="connsiteX20" fmla="*/ 55978 w 303973"/>
                <a:gd name="connsiteY20" fmla="*/ 63463 h 129990"/>
                <a:gd name="connsiteX21" fmla="*/ 58256 w 303973"/>
                <a:gd name="connsiteY21" fmla="*/ 59233 h 129990"/>
                <a:gd name="connsiteX22" fmla="*/ 60535 w 303973"/>
                <a:gd name="connsiteY22" fmla="*/ 56954 h 129990"/>
                <a:gd name="connsiteX23" fmla="*/ 64114 w 303973"/>
                <a:gd name="connsiteY23" fmla="*/ 54025 h 129990"/>
                <a:gd name="connsiteX24" fmla="*/ 68019 w 303973"/>
                <a:gd name="connsiteY24" fmla="*/ 58256 h 129990"/>
                <a:gd name="connsiteX25" fmla="*/ 72250 w 303973"/>
                <a:gd name="connsiteY25" fmla="*/ 63789 h 129990"/>
                <a:gd name="connsiteX26" fmla="*/ 75505 w 303973"/>
                <a:gd name="connsiteY26" fmla="*/ 63463 h 129990"/>
                <a:gd name="connsiteX27" fmla="*/ 80713 w 303973"/>
                <a:gd name="connsiteY27" fmla="*/ 64765 h 129990"/>
                <a:gd name="connsiteX28" fmla="*/ 81363 w 303973"/>
                <a:gd name="connsiteY28" fmla="*/ 68345 h 129990"/>
                <a:gd name="connsiteX29" fmla="*/ 82340 w 303973"/>
                <a:gd name="connsiteY29" fmla="*/ 71925 h 129990"/>
                <a:gd name="connsiteX30" fmla="*/ 86571 w 303973"/>
                <a:gd name="connsiteY30" fmla="*/ 72902 h 129990"/>
                <a:gd name="connsiteX31" fmla="*/ 91453 w 303973"/>
                <a:gd name="connsiteY31" fmla="*/ 74529 h 129990"/>
                <a:gd name="connsiteX32" fmla="*/ 97310 w 303973"/>
                <a:gd name="connsiteY32" fmla="*/ 75180 h 129990"/>
                <a:gd name="connsiteX33" fmla="*/ 103819 w 303973"/>
                <a:gd name="connsiteY33" fmla="*/ 76482 h 129990"/>
                <a:gd name="connsiteX34" fmla="*/ 103819 w 303973"/>
                <a:gd name="connsiteY34" fmla="*/ 76482 h 129990"/>
                <a:gd name="connsiteX35" fmla="*/ 102844 w 303973"/>
                <a:gd name="connsiteY35" fmla="*/ 80387 h 129990"/>
                <a:gd name="connsiteX36" fmla="*/ 102844 w 303973"/>
                <a:gd name="connsiteY36" fmla="*/ 80387 h 129990"/>
                <a:gd name="connsiteX37" fmla="*/ 100240 w 303973"/>
                <a:gd name="connsiteY37" fmla="*/ 82340 h 129990"/>
                <a:gd name="connsiteX38" fmla="*/ 96659 w 303973"/>
                <a:gd name="connsiteY38" fmla="*/ 85269 h 129990"/>
                <a:gd name="connsiteX39" fmla="*/ 95358 w 303973"/>
                <a:gd name="connsiteY39" fmla="*/ 87222 h 129990"/>
                <a:gd name="connsiteX40" fmla="*/ 95358 w 303973"/>
                <a:gd name="connsiteY40" fmla="*/ 87222 h 129990"/>
                <a:gd name="connsiteX41" fmla="*/ 90150 w 303973"/>
                <a:gd name="connsiteY41" fmla="*/ 90802 h 129990"/>
                <a:gd name="connsiteX42" fmla="*/ 86896 w 303973"/>
                <a:gd name="connsiteY42" fmla="*/ 89825 h 129990"/>
                <a:gd name="connsiteX43" fmla="*/ 83967 w 303973"/>
                <a:gd name="connsiteY43" fmla="*/ 88849 h 129990"/>
                <a:gd name="connsiteX44" fmla="*/ 83967 w 303973"/>
                <a:gd name="connsiteY44" fmla="*/ 89825 h 129990"/>
                <a:gd name="connsiteX45" fmla="*/ 80387 w 303973"/>
                <a:gd name="connsiteY45" fmla="*/ 95683 h 129990"/>
                <a:gd name="connsiteX46" fmla="*/ 75831 w 303973"/>
                <a:gd name="connsiteY46" fmla="*/ 96009 h 129990"/>
                <a:gd name="connsiteX47" fmla="*/ 73553 w 303973"/>
                <a:gd name="connsiteY47" fmla="*/ 96334 h 129990"/>
                <a:gd name="connsiteX48" fmla="*/ 72576 w 303973"/>
                <a:gd name="connsiteY48" fmla="*/ 98287 h 129990"/>
                <a:gd name="connsiteX49" fmla="*/ 72576 w 303973"/>
                <a:gd name="connsiteY49" fmla="*/ 98287 h 129990"/>
                <a:gd name="connsiteX50" fmla="*/ 67694 w 303973"/>
                <a:gd name="connsiteY50" fmla="*/ 102843 h 129990"/>
                <a:gd name="connsiteX51" fmla="*/ 61836 w 303973"/>
                <a:gd name="connsiteY51" fmla="*/ 100565 h 129990"/>
                <a:gd name="connsiteX52" fmla="*/ 56954 w 303973"/>
                <a:gd name="connsiteY52" fmla="*/ 97962 h 129990"/>
                <a:gd name="connsiteX53" fmla="*/ 54676 w 303973"/>
                <a:gd name="connsiteY53" fmla="*/ 97962 h 129990"/>
                <a:gd name="connsiteX54" fmla="*/ 53049 w 303973"/>
                <a:gd name="connsiteY54" fmla="*/ 98938 h 129990"/>
                <a:gd name="connsiteX55" fmla="*/ 52073 w 303973"/>
                <a:gd name="connsiteY55" fmla="*/ 100565 h 129990"/>
                <a:gd name="connsiteX56" fmla="*/ 52073 w 303973"/>
                <a:gd name="connsiteY56" fmla="*/ 101867 h 129990"/>
                <a:gd name="connsiteX57" fmla="*/ 52723 w 303973"/>
                <a:gd name="connsiteY57" fmla="*/ 106749 h 129990"/>
                <a:gd name="connsiteX58" fmla="*/ 48818 w 303973"/>
                <a:gd name="connsiteY58" fmla="*/ 110003 h 129990"/>
                <a:gd name="connsiteX59" fmla="*/ 40682 w 303973"/>
                <a:gd name="connsiteY59" fmla="*/ 104471 h 129990"/>
                <a:gd name="connsiteX60" fmla="*/ 37753 w 303973"/>
                <a:gd name="connsiteY60" fmla="*/ 107074 h 129990"/>
                <a:gd name="connsiteX61" fmla="*/ 32220 w 303973"/>
                <a:gd name="connsiteY61" fmla="*/ 108701 h 129990"/>
                <a:gd name="connsiteX62" fmla="*/ 31244 w 303973"/>
                <a:gd name="connsiteY62" fmla="*/ 108376 h 129990"/>
                <a:gd name="connsiteX63" fmla="*/ 24083 w 303973"/>
                <a:gd name="connsiteY63" fmla="*/ 106098 h 129990"/>
                <a:gd name="connsiteX64" fmla="*/ 15622 w 303973"/>
                <a:gd name="connsiteY64" fmla="*/ 104471 h 129990"/>
                <a:gd name="connsiteX65" fmla="*/ 15622 w 303973"/>
                <a:gd name="connsiteY65" fmla="*/ 104471 h 129990"/>
                <a:gd name="connsiteX66" fmla="*/ 15622 w 303973"/>
                <a:gd name="connsiteY66" fmla="*/ 104471 h 129990"/>
                <a:gd name="connsiteX67" fmla="*/ 2278 w 303973"/>
                <a:gd name="connsiteY67" fmla="*/ 104145 h 129990"/>
                <a:gd name="connsiteX68" fmla="*/ 0 w 303973"/>
                <a:gd name="connsiteY68" fmla="*/ 119116 h 129990"/>
                <a:gd name="connsiteX69" fmla="*/ 18876 w 303973"/>
                <a:gd name="connsiteY69" fmla="*/ 120092 h 129990"/>
                <a:gd name="connsiteX70" fmla="*/ 37753 w 303973"/>
                <a:gd name="connsiteY70" fmla="*/ 123021 h 129990"/>
                <a:gd name="connsiteX71" fmla="*/ 42960 w 303973"/>
                <a:gd name="connsiteY71" fmla="*/ 123998 h 129990"/>
                <a:gd name="connsiteX72" fmla="*/ 49469 w 303973"/>
                <a:gd name="connsiteY72" fmla="*/ 121394 h 129990"/>
                <a:gd name="connsiteX73" fmla="*/ 49469 w 303973"/>
                <a:gd name="connsiteY73" fmla="*/ 121394 h 129990"/>
                <a:gd name="connsiteX74" fmla="*/ 55001 w 303973"/>
                <a:gd name="connsiteY74" fmla="*/ 119116 h 129990"/>
                <a:gd name="connsiteX75" fmla="*/ 59558 w 303973"/>
                <a:gd name="connsiteY75" fmla="*/ 122371 h 129990"/>
                <a:gd name="connsiteX76" fmla="*/ 60209 w 303973"/>
                <a:gd name="connsiteY76" fmla="*/ 123672 h 129990"/>
                <a:gd name="connsiteX77" fmla="*/ 62487 w 303973"/>
                <a:gd name="connsiteY77" fmla="*/ 123347 h 129990"/>
                <a:gd name="connsiteX78" fmla="*/ 67044 w 303973"/>
                <a:gd name="connsiteY78" fmla="*/ 124649 h 129990"/>
                <a:gd name="connsiteX79" fmla="*/ 67044 w 303973"/>
                <a:gd name="connsiteY79" fmla="*/ 126927 h 129990"/>
                <a:gd name="connsiteX80" fmla="*/ 66718 w 303973"/>
                <a:gd name="connsiteY80" fmla="*/ 128554 h 129990"/>
                <a:gd name="connsiteX81" fmla="*/ 67694 w 303973"/>
                <a:gd name="connsiteY81" fmla="*/ 129205 h 129990"/>
                <a:gd name="connsiteX82" fmla="*/ 72901 w 303973"/>
                <a:gd name="connsiteY82" fmla="*/ 129531 h 129990"/>
                <a:gd name="connsiteX83" fmla="*/ 79085 w 303973"/>
                <a:gd name="connsiteY83" fmla="*/ 129856 h 129990"/>
                <a:gd name="connsiteX84" fmla="*/ 81038 w 303973"/>
                <a:gd name="connsiteY84" fmla="*/ 128229 h 129990"/>
                <a:gd name="connsiteX85" fmla="*/ 85919 w 303973"/>
                <a:gd name="connsiteY85" fmla="*/ 124974 h 129990"/>
                <a:gd name="connsiteX86" fmla="*/ 94056 w 303973"/>
                <a:gd name="connsiteY86" fmla="*/ 123998 h 129990"/>
                <a:gd name="connsiteX87" fmla="*/ 103819 w 303973"/>
                <a:gd name="connsiteY87" fmla="*/ 123347 h 129990"/>
                <a:gd name="connsiteX88" fmla="*/ 116837 w 303973"/>
                <a:gd name="connsiteY88" fmla="*/ 123347 h 129990"/>
                <a:gd name="connsiteX89" fmla="*/ 118140 w 303973"/>
                <a:gd name="connsiteY89" fmla="*/ 121720 h 129990"/>
                <a:gd name="connsiteX90" fmla="*/ 121719 w 303973"/>
                <a:gd name="connsiteY90" fmla="*/ 120743 h 129990"/>
                <a:gd name="connsiteX91" fmla="*/ 125300 w 303973"/>
                <a:gd name="connsiteY91" fmla="*/ 119767 h 129990"/>
                <a:gd name="connsiteX92" fmla="*/ 125300 w 303973"/>
                <a:gd name="connsiteY92" fmla="*/ 119767 h 129990"/>
                <a:gd name="connsiteX93" fmla="*/ 125950 w 303973"/>
                <a:gd name="connsiteY93" fmla="*/ 115211 h 129990"/>
                <a:gd name="connsiteX94" fmla="*/ 129856 w 303973"/>
                <a:gd name="connsiteY94" fmla="*/ 102192 h 129990"/>
                <a:gd name="connsiteX95" fmla="*/ 140921 w 303973"/>
                <a:gd name="connsiteY95" fmla="*/ 98612 h 129990"/>
                <a:gd name="connsiteX96" fmla="*/ 150685 w 303973"/>
                <a:gd name="connsiteY96" fmla="*/ 95683 h 129990"/>
                <a:gd name="connsiteX97" fmla="*/ 150359 w 303973"/>
                <a:gd name="connsiteY97" fmla="*/ 93080 h 129990"/>
                <a:gd name="connsiteX98" fmla="*/ 149709 w 303973"/>
                <a:gd name="connsiteY98" fmla="*/ 90476 h 129990"/>
                <a:gd name="connsiteX99" fmla="*/ 151336 w 303973"/>
                <a:gd name="connsiteY99" fmla="*/ 87547 h 129990"/>
                <a:gd name="connsiteX100" fmla="*/ 155892 w 303973"/>
                <a:gd name="connsiteY100" fmla="*/ 88523 h 129990"/>
                <a:gd name="connsiteX101" fmla="*/ 162727 w 303973"/>
                <a:gd name="connsiteY101" fmla="*/ 89825 h 129990"/>
                <a:gd name="connsiteX102" fmla="*/ 166307 w 303973"/>
                <a:gd name="connsiteY102" fmla="*/ 87222 h 129990"/>
                <a:gd name="connsiteX103" fmla="*/ 170863 w 303973"/>
                <a:gd name="connsiteY103" fmla="*/ 83967 h 129990"/>
                <a:gd name="connsiteX104" fmla="*/ 173467 w 303973"/>
                <a:gd name="connsiteY104" fmla="*/ 85594 h 129990"/>
                <a:gd name="connsiteX105" fmla="*/ 174118 w 303973"/>
                <a:gd name="connsiteY105" fmla="*/ 88523 h 129990"/>
                <a:gd name="connsiteX106" fmla="*/ 176396 w 303973"/>
                <a:gd name="connsiteY106" fmla="*/ 94381 h 129990"/>
                <a:gd name="connsiteX107" fmla="*/ 185834 w 303973"/>
                <a:gd name="connsiteY107" fmla="*/ 92754 h 129990"/>
                <a:gd name="connsiteX108" fmla="*/ 189739 w 303973"/>
                <a:gd name="connsiteY108" fmla="*/ 91778 h 129990"/>
                <a:gd name="connsiteX109" fmla="*/ 192668 w 303973"/>
                <a:gd name="connsiteY109" fmla="*/ 93080 h 129990"/>
                <a:gd name="connsiteX110" fmla="*/ 195272 w 303973"/>
                <a:gd name="connsiteY110" fmla="*/ 94381 h 129990"/>
                <a:gd name="connsiteX111" fmla="*/ 198852 w 303973"/>
                <a:gd name="connsiteY111" fmla="*/ 88523 h 129990"/>
                <a:gd name="connsiteX112" fmla="*/ 211545 w 303973"/>
                <a:gd name="connsiteY112" fmla="*/ 70949 h 129990"/>
                <a:gd name="connsiteX113" fmla="*/ 224237 w 303973"/>
                <a:gd name="connsiteY113" fmla="*/ 68996 h 129990"/>
                <a:gd name="connsiteX114" fmla="*/ 230746 w 303973"/>
                <a:gd name="connsiteY114" fmla="*/ 68345 h 129990"/>
                <a:gd name="connsiteX115" fmla="*/ 238882 w 303973"/>
                <a:gd name="connsiteY115" fmla="*/ 67694 h 129990"/>
                <a:gd name="connsiteX116" fmla="*/ 247995 w 303973"/>
                <a:gd name="connsiteY116" fmla="*/ 66718 h 129990"/>
                <a:gd name="connsiteX117" fmla="*/ 247995 w 303973"/>
                <a:gd name="connsiteY117" fmla="*/ 66718 h 129990"/>
                <a:gd name="connsiteX118" fmla="*/ 255155 w 303973"/>
                <a:gd name="connsiteY118" fmla="*/ 57605 h 129990"/>
                <a:gd name="connsiteX119" fmla="*/ 260037 w 303973"/>
                <a:gd name="connsiteY119" fmla="*/ 53049 h 129990"/>
                <a:gd name="connsiteX120" fmla="*/ 264919 w 303973"/>
                <a:gd name="connsiteY120" fmla="*/ 51096 h 129990"/>
                <a:gd name="connsiteX121" fmla="*/ 286725 w 303973"/>
                <a:gd name="connsiteY121" fmla="*/ 42634 h 129990"/>
                <a:gd name="connsiteX122" fmla="*/ 287375 w 303973"/>
                <a:gd name="connsiteY122" fmla="*/ 42309 h 129990"/>
                <a:gd name="connsiteX123" fmla="*/ 303973 w 303973"/>
                <a:gd name="connsiteY123" fmla="*/ 36451 h 129990"/>
                <a:gd name="connsiteX124" fmla="*/ 303322 w 303973"/>
                <a:gd name="connsiteY124" fmla="*/ 34824 h 129990"/>
                <a:gd name="connsiteX125" fmla="*/ 302672 w 303973"/>
                <a:gd name="connsiteY125" fmla="*/ 33196 h 129990"/>
                <a:gd name="connsiteX126" fmla="*/ 298766 w 303973"/>
                <a:gd name="connsiteY126" fmla="*/ 31244 h 129990"/>
                <a:gd name="connsiteX127" fmla="*/ 295186 w 303973"/>
                <a:gd name="connsiteY127" fmla="*/ 27989 h 129990"/>
                <a:gd name="connsiteX128" fmla="*/ 292908 w 303973"/>
                <a:gd name="connsiteY128" fmla="*/ 26687 h 129990"/>
                <a:gd name="connsiteX129" fmla="*/ 286725 w 303973"/>
                <a:gd name="connsiteY129" fmla="*/ 26036 h 129990"/>
                <a:gd name="connsiteX130" fmla="*/ 279890 w 303973"/>
                <a:gd name="connsiteY130" fmla="*/ 25060 h 129990"/>
                <a:gd name="connsiteX131" fmla="*/ 274032 w 303973"/>
                <a:gd name="connsiteY131" fmla="*/ 16924 h 129990"/>
                <a:gd name="connsiteX132" fmla="*/ 272404 w 303973"/>
                <a:gd name="connsiteY132" fmla="*/ 13669 h 129990"/>
                <a:gd name="connsiteX133" fmla="*/ 256132 w 303973"/>
                <a:gd name="connsiteY133" fmla="*/ 12042 h 129990"/>
                <a:gd name="connsiteX134" fmla="*/ 232699 w 303973"/>
                <a:gd name="connsiteY134" fmla="*/ 10415 h 129990"/>
                <a:gd name="connsiteX135" fmla="*/ 222285 w 303973"/>
                <a:gd name="connsiteY135" fmla="*/ 10089 h 129990"/>
                <a:gd name="connsiteX136" fmla="*/ 177698 w 303973"/>
                <a:gd name="connsiteY136" fmla="*/ 8787 h 129990"/>
                <a:gd name="connsiteX137" fmla="*/ 171839 w 303973"/>
                <a:gd name="connsiteY137" fmla="*/ 11391 h 129990"/>
                <a:gd name="connsiteX138" fmla="*/ 168910 w 303973"/>
                <a:gd name="connsiteY138" fmla="*/ 13018 h 129990"/>
                <a:gd name="connsiteX139" fmla="*/ 159472 w 303973"/>
                <a:gd name="connsiteY139" fmla="*/ 11065 h 129990"/>
                <a:gd name="connsiteX140" fmla="*/ 150685 w 303973"/>
                <a:gd name="connsiteY140" fmla="*/ 8462 h 129990"/>
                <a:gd name="connsiteX141" fmla="*/ 142223 w 303973"/>
                <a:gd name="connsiteY141" fmla="*/ 2929 h 129990"/>
                <a:gd name="connsiteX142" fmla="*/ 140921 w 303973"/>
                <a:gd name="connsiteY142" fmla="*/ 1627 h 129990"/>
                <a:gd name="connsiteX143" fmla="*/ 140921 w 303973"/>
                <a:gd name="connsiteY143" fmla="*/ 1627 h 129990"/>
                <a:gd name="connsiteX144" fmla="*/ 136690 w 303973"/>
                <a:gd name="connsiteY144" fmla="*/ 651 h 129990"/>
                <a:gd name="connsiteX145" fmla="*/ 130507 w 303973"/>
                <a:gd name="connsiteY145" fmla="*/ 0 h 129990"/>
                <a:gd name="connsiteX146" fmla="*/ 126601 w 303973"/>
                <a:gd name="connsiteY146" fmla="*/ 651 h 129990"/>
                <a:gd name="connsiteX147" fmla="*/ 126601 w 303973"/>
                <a:gd name="connsiteY147" fmla="*/ 651 h 129990"/>
                <a:gd name="connsiteX148" fmla="*/ 122696 w 303973"/>
                <a:gd name="connsiteY148" fmla="*/ 1953 h 129990"/>
                <a:gd name="connsiteX149" fmla="*/ 119767 w 303973"/>
                <a:gd name="connsiteY149" fmla="*/ 4556 h 129990"/>
                <a:gd name="connsiteX150" fmla="*/ 114885 w 303973"/>
                <a:gd name="connsiteY150" fmla="*/ 10089 h 129990"/>
                <a:gd name="connsiteX151" fmla="*/ 114885 w 303973"/>
                <a:gd name="connsiteY151" fmla="*/ 10089 h 129990"/>
                <a:gd name="connsiteX152" fmla="*/ 113909 w 303973"/>
                <a:gd name="connsiteY152" fmla="*/ 13018 h 129990"/>
                <a:gd name="connsiteX153" fmla="*/ 113909 w 303973"/>
                <a:gd name="connsiteY153" fmla="*/ 13018 h 129990"/>
                <a:gd name="connsiteX154" fmla="*/ 113583 w 303973"/>
                <a:gd name="connsiteY154" fmla="*/ 17900 h 129990"/>
                <a:gd name="connsiteX155" fmla="*/ 114885 w 303973"/>
                <a:gd name="connsiteY155" fmla="*/ 21480 h 129990"/>
                <a:gd name="connsiteX156" fmla="*/ 115862 w 303973"/>
                <a:gd name="connsiteY156" fmla="*/ 24084 h 129990"/>
                <a:gd name="connsiteX157" fmla="*/ 115862 w 303973"/>
                <a:gd name="connsiteY157" fmla="*/ 24084 h 129990"/>
                <a:gd name="connsiteX158" fmla="*/ 114234 w 303973"/>
                <a:gd name="connsiteY158" fmla="*/ 26362 h 129990"/>
                <a:gd name="connsiteX159" fmla="*/ 114234 w 303973"/>
                <a:gd name="connsiteY159" fmla="*/ 26362 h 129990"/>
                <a:gd name="connsiteX160" fmla="*/ 99914 w 303973"/>
                <a:gd name="connsiteY160" fmla="*/ 22131 h 129990"/>
                <a:gd name="connsiteX161" fmla="*/ 77458 w 303973"/>
                <a:gd name="connsiteY161" fmla="*/ 15622 h 129990"/>
                <a:gd name="connsiteX162" fmla="*/ 61510 w 303973"/>
                <a:gd name="connsiteY162" fmla="*/ 15622 h 129990"/>
                <a:gd name="connsiteX163" fmla="*/ 53374 w 303973"/>
                <a:gd name="connsiteY163" fmla="*/ 16273 h 129990"/>
                <a:gd name="connsiteX164" fmla="*/ 48167 w 303973"/>
                <a:gd name="connsiteY164" fmla="*/ 20829 h 129990"/>
                <a:gd name="connsiteX165" fmla="*/ 41658 w 303973"/>
                <a:gd name="connsiteY165" fmla="*/ 28314 h 129990"/>
                <a:gd name="connsiteX166" fmla="*/ 41658 w 303973"/>
                <a:gd name="connsiteY166" fmla="*/ 28314 h 129990"/>
                <a:gd name="connsiteX167" fmla="*/ 43285 w 303973"/>
                <a:gd name="connsiteY167" fmla="*/ 29616 h 129990"/>
                <a:gd name="connsiteX168" fmla="*/ 43285 w 303973"/>
                <a:gd name="connsiteY168" fmla="*/ 29616 h 129990"/>
                <a:gd name="connsiteX169" fmla="*/ 43285 w 303973"/>
                <a:gd name="connsiteY169" fmla="*/ 29616 h 12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303973" h="129990">
                  <a:moveTo>
                    <a:pt x="43285" y="29616"/>
                  </a:moveTo>
                  <a:cubicBezTo>
                    <a:pt x="44587" y="29942"/>
                    <a:pt x="46214" y="29616"/>
                    <a:pt x="47841" y="29616"/>
                  </a:cubicBezTo>
                  <a:cubicBezTo>
                    <a:pt x="50445" y="29616"/>
                    <a:pt x="52398" y="29616"/>
                    <a:pt x="54026" y="30267"/>
                  </a:cubicBezTo>
                  <a:lnTo>
                    <a:pt x="54026" y="30267"/>
                  </a:lnTo>
                  <a:cubicBezTo>
                    <a:pt x="54351" y="30267"/>
                    <a:pt x="54351" y="30593"/>
                    <a:pt x="54676" y="30918"/>
                  </a:cubicBezTo>
                  <a:lnTo>
                    <a:pt x="54676" y="30918"/>
                  </a:lnTo>
                  <a:cubicBezTo>
                    <a:pt x="55327" y="31895"/>
                    <a:pt x="55653" y="33522"/>
                    <a:pt x="55653" y="35149"/>
                  </a:cubicBezTo>
                  <a:cubicBezTo>
                    <a:pt x="55653" y="36776"/>
                    <a:pt x="55001" y="38404"/>
                    <a:pt x="54351" y="39380"/>
                  </a:cubicBezTo>
                  <a:cubicBezTo>
                    <a:pt x="54026" y="39705"/>
                    <a:pt x="54026" y="40031"/>
                    <a:pt x="53700" y="40031"/>
                  </a:cubicBezTo>
                  <a:cubicBezTo>
                    <a:pt x="53049" y="40356"/>
                    <a:pt x="50771" y="41658"/>
                    <a:pt x="47516" y="43611"/>
                  </a:cubicBezTo>
                  <a:cubicBezTo>
                    <a:pt x="40682" y="47191"/>
                    <a:pt x="30592" y="52723"/>
                    <a:pt x="30267" y="53374"/>
                  </a:cubicBezTo>
                  <a:cubicBezTo>
                    <a:pt x="30267" y="53700"/>
                    <a:pt x="29942" y="54025"/>
                    <a:pt x="29942" y="54351"/>
                  </a:cubicBezTo>
                  <a:cubicBezTo>
                    <a:pt x="29617" y="55002"/>
                    <a:pt x="29617" y="55327"/>
                    <a:pt x="31244" y="56629"/>
                  </a:cubicBezTo>
                  <a:cubicBezTo>
                    <a:pt x="32545" y="57605"/>
                    <a:pt x="34173" y="58256"/>
                    <a:pt x="35800" y="58256"/>
                  </a:cubicBezTo>
                  <a:cubicBezTo>
                    <a:pt x="37427" y="58582"/>
                    <a:pt x="39380" y="58256"/>
                    <a:pt x="41007" y="58256"/>
                  </a:cubicBezTo>
                  <a:cubicBezTo>
                    <a:pt x="43936" y="57931"/>
                    <a:pt x="46214" y="60534"/>
                    <a:pt x="47841" y="62487"/>
                  </a:cubicBezTo>
                  <a:cubicBezTo>
                    <a:pt x="48492" y="63138"/>
                    <a:pt x="48818" y="63789"/>
                    <a:pt x="49144" y="63789"/>
                  </a:cubicBezTo>
                  <a:cubicBezTo>
                    <a:pt x="49144" y="63789"/>
                    <a:pt x="49469" y="63789"/>
                    <a:pt x="49795" y="64114"/>
                  </a:cubicBezTo>
                  <a:cubicBezTo>
                    <a:pt x="50771" y="64440"/>
                    <a:pt x="52723" y="64765"/>
                    <a:pt x="54026" y="64765"/>
                  </a:cubicBezTo>
                  <a:cubicBezTo>
                    <a:pt x="55001" y="64765"/>
                    <a:pt x="55978" y="64765"/>
                    <a:pt x="55978" y="64765"/>
                  </a:cubicBezTo>
                  <a:cubicBezTo>
                    <a:pt x="55978" y="64440"/>
                    <a:pt x="55978" y="63789"/>
                    <a:pt x="55978" y="63463"/>
                  </a:cubicBezTo>
                  <a:cubicBezTo>
                    <a:pt x="55653" y="61511"/>
                    <a:pt x="55327" y="59883"/>
                    <a:pt x="58256" y="59233"/>
                  </a:cubicBezTo>
                  <a:cubicBezTo>
                    <a:pt x="58907" y="59233"/>
                    <a:pt x="59558" y="57931"/>
                    <a:pt x="60535" y="56954"/>
                  </a:cubicBezTo>
                  <a:cubicBezTo>
                    <a:pt x="61510" y="55653"/>
                    <a:pt x="62487" y="54351"/>
                    <a:pt x="64114" y="54025"/>
                  </a:cubicBezTo>
                  <a:cubicBezTo>
                    <a:pt x="66067" y="53700"/>
                    <a:pt x="67044" y="55653"/>
                    <a:pt x="68019" y="58256"/>
                  </a:cubicBezTo>
                  <a:cubicBezTo>
                    <a:pt x="68996" y="60860"/>
                    <a:pt x="70298" y="63789"/>
                    <a:pt x="72250" y="63789"/>
                  </a:cubicBezTo>
                  <a:cubicBezTo>
                    <a:pt x="73553" y="63789"/>
                    <a:pt x="74528" y="63789"/>
                    <a:pt x="75505" y="63463"/>
                  </a:cubicBezTo>
                  <a:cubicBezTo>
                    <a:pt x="78435" y="63138"/>
                    <a:pt x="79410" y="63138"/>
                    <a:pt x="80713" y="64765"/>
                  </a:cubicBezTo>
                  <a:cubicBezTo>
                    <a:pt x="81689" y="65742"/>
                    <a:pt x="81363" y="67043"/>
                    <a:pt x="81363" y="68345"/>
                  </a:cubicBezTo>
                  <a:cubicBezTo>
                    <a:pt x="81363" y="69647"/>
                    <a:pt x="81038" y="71274"/>
                    <a:pt x="82340" y="71925"/>
                  </a:cubicBezTo>
                  <a:cubicBezTo>
                    <a:pt x="83967" y="72576"/>
                    <a:pt x="85269" y="72576"/>
                    <a:pt x="86571" y="72902"/>
                  </a:cubicBezTo>
                  <a:cubicBezTo>
                    <a:pt x="88523" y="73227"/>
                    <a:pt x="90150" y="73227"/>
                    <a:pt x="91453" y="74529"/>
                  </a:cubicBezTo>
                  <a:cubicBezTo>
                    <a:pt x="92103" y="75180"/>
                    <a:pt x="94707" y="75180"/>
                    <a:pt x="97310" y="75180"/>
                  </a:cubicBezTo>
                  <a:cubicBezTo>
                    <a:pt x="100240" y="75180"/>
                    <a:pt x="102844" y="75180"/>
                    <a:pt x="103819" y="76482"/>
                  </a:cubicBezTo>
                  <a:lnTo>
                    <a:pt x="103819" y="76482"/>
                  </a:lnTo>
                  <a:cubicBezTo>
                    <a:pt x="105122" y="77783"/>
                    <a:pt x="104145" y="79085"/>
                    <a:pt x="102844" y="80387"/>
                  </a:cubicBezTo>
                  <a:lnTo>
                    <a:pt x="102844" y="80387"/>
                  </a:lnTo>
                  <a:cubicBezTo>
                    <a:pt x="102192" y="81038"/>
                    <a:pt x="101216" y="81689"/>
                    <a:pt x="100240" y="82340"/>
                  </a:cubicBezTo>
                  <a:cubicBezTo>
                    <a:pt x="98937" y="83316"/>
                    <a:pt x="97310" y="84292"/>
                    <a:pt x="96659" y="85269"/>
                  </a:cubicBezTo>
                  <a:cubicBezTo>
                    <a:pt x="96334" y="85920"/>
                    <a:pt x="95683" y="86571"/>
                    <a:pt x="95358" y="87222"/>
                  </a:cubicBezTo>
                  <a:lnTo>
                    <a:pt x="95358" y="87222"/>
                  </a:lnTo>
                  <a:cubicBezTo>
                    <a:pt x="94056" y="89500"/>
                    <a:pt x="92754" y="91452"/>
                    <a:pt x="90150" y="90802"/>
                  </a:cubicBezTo>
                  <a:cubicBezTo>
                    <a:pt x="89174" y="90476"/>
                    <a:pt x="88198" y="90151"/>
                    <a:pt x="86896" y="89825"/>
                  </a:cubicBezTo>
                  <a:cubicBezTo>
                    <a:pt x="85919" y="89500"/>
                    <a:pt x="84618" y="89174"/>
                    <a:pt x="83967" y="88849"/>
                  </a:cubicBezTo>
                  <a:cubicBezTo>
                    <a:pt x="83967" y="89174"/>
                    <a:pt x="83967" y="89500"/>
                    <a:pt x="83967" y="89825"/>
                  </a:cubicBezTo>
                  <a:cubicBezTo>
                    <a:pt x="83967" y="92103"/>
                    <a:pt x="83967" y="94381"/>
                    <a:pt x="80387" y="95683"/>
                  </a:cubicBezTo>
                  <a:cubicBezTo>
                    <a:pt x="78760" y="96334"/>
                    <a:pt x="77132" y="96334"/>
                    <a:pt x="75831" y="96009"/>
                  </a:cubicBezTo>
                  <a:cubicBezTo>
                    <a:pt x="74854" y="96009"/>
                    <a:pt x="73878" y="96009"/>
                    <a:pt x="73553" y="96334"/>
                  </a:cubicBezTo>
                  <a:cubicBezTo>
                    <a:pt x="73227" y="96985"/>
                    <a:pt x="72901" y="97636"/>
                    <a:pt x="72576" y="98287"/>
                  </a:cubicBezTo>
                  <a:lnTo>
                    <a:pt x="72576" y="98287"/>
                  </a:lnTo>
                  <a:cubicBezTo>
                    <a:pt x="71925" y="100565"/>
                    <a:pt x="70949" y="102518"/>
                    <a:pt x="67694" y="102843"/>
                  </a:cubicBezTo>
                  <a:cubicBezTo>
                    <a:pt x="65416" y="102843"/>
                    <a:pt x="63789" y="101867"/>
                    <a:pt x="61836" y="100565"/>
                  </a:cubicBezTo>
                  <a:cubicBezTo>
                    <a:pt x="60535" y="99589"/>
                    <a:pt x="58907" y="98612"/>
                    <a:pt x="56954" y="97962"/>
                  </a:cubicBezTo>
                  <a:cubicBezTo>
                    <a:pt x="55978" y="97636"/>
                    <a:pt x="55327" y="97636"/>
                    <a:pt x="54676" y="97962"/>
                  </a:cubicBezTo>
                  <a:cubicBezTo>
                    <a:pt x="54026" y="97962"/>
                    <a:pt x="53374" y="98287"/>
                    <a:pt x="53049" y="98938"/>
                  </a:cubicBezTo>
                  <a:cubicBezTo>
                    <a:pt x="52723" y="99263"/>
                    <a:pt x="52398" y="99914"/>
                    <a:pt x="52073" y="100565"/>
                  </a:cubicBezTo>
                  <a:cubicBezTo>
                    <a:pt x="52073" y="100891"/>
                    <a:pt x="52073" y="101541"/>
                    <a:pt x="52073" y="101867"/>
                  </a:cubicBezTo>
                  <a:cubicBezTo>
                    <a:pt x="52398" y="103169"/>
                    <a:pt x="52723" y="105122"/>
                    <a:pt x="52723" y="106749"/>
                  </a:cubicBezTo>
                  <a:cubicBezTo>
                    <a:pt x="52723" y="109027"/>
                    <a:pt x="51747" y="110654"/>
                    <a:pt x="48818" y="110003"/>
                  </a:cubicBezTo>
                  <a:cubicBezTo>
                    <a:pt x="46540" y="109352"/>
                    <a:pt x="42960" y="106423"/>
                    <a:pt x="40682" y="104471"/>
                  </a:cubicBezTo>
                  <a:cubicBezTo>
                    <a:pt x="40031" y="105447"/>
                    <a:pt x="39054" y="106423"/>
                    <a:pt x="37753" y="107074"/>
                  </a:cubicBezTo>
                  <a:cubicBezTo>
                    <a:pt x="36126" y="108051"/>
                    <a:pt x="34173" y="109027"/>
                    <a:pt x="32220" y="108701"/>
                  </a:cubicBezTo>
                  <a:cubicBezTo>
                    <a:pt x="31895" y="108701"/>
                    <a:pt x="31569" y="108701"/>
                    <a:pt x="31244" y="108376"/>
                  </a:cubicBezTo>
                  <a:cubicBezTo>
                    <a:pt x="29942" y="107725"/>
                    <a:pt x="27338" y="106749"/>
                    <a:pt x="24083" y="106098"/>
                  </a:cubicBezTo>
                  <a:cubicBezTo>
                    <a:pt x="21154" y="105122"/>
                    <a:pt x="17900" y="104471"/>
                    <a:pt x="15622" y="104471"/>
                  </a:cubicBezTo>
                  <a:lnTo>
                    <a:pt x="15622" y="104471"/>
                  </a:lnTo>
                  <a:lnTo>
                    <a:pt x="15622" y="104471"/>
                  </a:lnTo>
                  <a:cubicBezTo>
                    <a:pt x="11065" y="104471"/>
                    <a:pt x="2278" y="104145"/>
                    <a:pt x="2278" y="104145"/>
                  </a:cubicBezTo>
                  <a:cubicBezTo>
                    <a:pt x="2278" y="105122"/>
                    <a:pt x="651" y="115536"/>
                    <a:pt x="0" y="119116"/>
                  </a:cubicBezTo>
                  <a:cubicBezTo>
                    <a:pt x="3580" y="119441"/>
                    <a:pt x="13669" y="120092"/>
                    <a:pt x="18876" y="120092"/>
                  </a:cubicBezTo>
                  <a:cubicBezTo>
                    <a:pt x="23432" y="119767"/>
                    <a:pt x="32220" y="121720"/>
                    <a:pt x="37753" y="123021"/>
                  </a:cubicBezTo>
                  <a:cubicBezTo>
                    <a:pt x="40356" y="123672"/>
                    <a:pt x="42635" y="123998"/>
                    <a:pt x="42960" y="123998"/>
                  </a:cubicBezTo>
                  <a:cubicBezTo>
                    <a:pt x="43936" y="123998"/>
                    <a:pt x="46540" y="122696"/>
                    <a:pt x="49469" y="121394"/>
                  </a:cubicBezTo>
                  <a:lnTo>
                    <a:pt x="49469" y="121394"/>
                  </a:lnTo>
                  <a:cubicBezTo>
                    <a:pt x="51422" y="120418"/>
                    <a:pt x="53700" y="119441"/>
                    <a:pt x="55001" y="119116"/>
                  </a:cubicBezTo>
                  <a:cubicBezTo>
                    <a:pt x="57931" y="118140"/>
                    <a:pt x="58907" y="120418"/>
                    <a:pt x="59558" y="122371"/>
                  </a:cubicBezTo>
                  <a:cubicBezTo>
                    <a:pt x="59883" y="123021"/>
                    <a:pt x="60209" y="123672"/>
                    <a:pt x="60209" y="123672"/>
                  </a:cubicBezTo>
                  <a:cubicBezTo>
                    <a:pt x="60860" y="123672"/>
                    <a:pt x="61510" y="123672"/>
                    <a:pt x="62487" y="123347"/>
                  </a:cubicBezTo>
                  <a:cubicBezTo>
                    <a:pt x="64440" y="123021"/>
                    <a:pt x="66392" y="122371"/>
                    <a:pt x="67044" y="124649"/>
                  </a:cubicBezTo>
                  <a:cubicBezTo>
                    <a:pt x="67044" y="125299"/>
                    <a:pt x="67044" y="126276"/>
                    <a:pt x="67044" y="126927"/>
                  </a:cubicBezTo>
                  <a:cubicBezTo>
                    <a:pt x="67044" y="127578"/>
                    <a:pt x="66718" y="127903"/>
                    <a:pt x="66718" y="128554"/>
                  </a:cubicBezTo>
                  <a:cubicBezTo>
                    <a:pt x="66718" y="128880"/>
                    <a:pt x="67044" y="129205"/>
                    <a:pt x="67694" y="129205"/>
                  </a:cubicBezTo>
                  <a:cubicBezTo>
                    <a:pt x="69322" y="129205"/>
                    <a:pt x="70949" y="129531"/>
                    <a:pt x="72901" y="129531"/>
                  </a:cubicBezTo>
                  <a:cubicBezTo>
                    <a:pt x="75831" y="129856"/>
                    <a:pt x="78435" y="130181"/>
                    <a:pt x="79085" y="129856"/>
                  </a:cubicBezTo>
                  <a:cubicBezTo>
                    <a:pt x="79736" y="129531"/>
                    <a:pt x="80387" y="128880"/>
                    <a:pt x="81038" y="128229"/>
                  </a:cubicBezTo>
                  <a:cubicBezTo>
                    <a:pt x="82340" y="126927"/>
                    <a:pt x="83967" y="125299"/>
                    <a:pt x="85919" y="124974"/>
                  </a:cubicBezTo>
                  <a:cubicBezTo>
                    <a:pt x="87222" y="124649"/>
                    <a:pt x="90476" y="124323"/>
                    <a:pt x="94056" y="123998"/>
                  </a:cubicBezTo>
                  <a:cubicBezTo>
                    <a:pt x="97636" y="123672"/>
                    <a:pt x="101541" y="123347"/>
                    <a:pt x="103819" y="123347"/>
                  </a:cubicBezTo>
                  <a:cubicBezTo>
                    <a:pt x="107400" y="123347"/>
                    <a:pt x="114559" y="123347"/>
                    <a:pt x="116837" y="123347"/>
                  </a:cubicBezTo>
                  <a:cubicBezTo>
                    <a:pt x="117163" y="122696"/>
                    <a:pt x="117489" y="122045"/>
                    <a:pt x="118140" y="121720"/>
                  </a:cubicBezTo>
                  <a:cubicBezTo>
                    <a:pt x="119116" y="121069"/>
                    <a:pt x="120418" y="121069"/>
                    <a:pt x="121719" y="120743"/>
                  </a:cubicBezTo>
                  <a:cubicBezTo>
                    <a:pt x="123346" y="120418"/>
                    <a:pt x="124974" y="120418"/>
                    <a:pt x="125300" y="119767"/>
                  </a:cubicBezTo>
                  <a:lnTo>
                    <a:pt x="125300" y="119767"/>
                  </a:lnTo>
                  <a:cubicBezTo>
                    <a:pt x="125625" y="119441"/>
                    <a:pt x="125625" y="117489"/>
                    <a:pt x="125950" y="115211"/>
                  </a:cubicBezTo>
                  <a:cubicBezTo>
                    <a:pt x="126276" y="110329"/>
                    <a:pt x="126601" y="104145"/>
                    <a:pt x="129856" y="102192"/>
                  </a:cubicBezTo>
                  <a:cubicBezTo>
                    <a:pt x="131809" y="101216"/>
                    <a:pt x="136365" y="99914"/>
                    <a:pt x="140921" y="98612"/>
                  </a:cubicBezTo>
                  <a:cubicBezTo>
                    <a:pt x="145803" y="97311"/>
                    <a:pt x="150685" y="96009"/>
                    <a:pt x="150685" y="95683"/>
                  </a:cubicBezTo>
                  <a:cubicBezTo>
                    <a:pt x="150685" y="95032"/>
                    <a:pt x="150359" y="94056"/>
                    <a:pt x="150359" y="93080"/>
                  </a:cubicBezTo>
                  <a:cubicBezTo>
                    <a:pt x="150034" y="92103"/>
                    <a:pt x="150034" y="91127"/>
                    <a:pt x="149709" y="90476"/>
                  </a:cubicBezTo>
                  <a:cubicBezTo>
                    <a:pt x="149383" y="88849"/>
                    <a:pt x="150034" y="87547"/>
                    <a:pt x="151336" y="87547"/>
                  </a:cubicBezTo>
                  <a:cubicBezTo>
                    <a:pt x="152312" y="87547"/>
                    <a:pt x="153940" y="87872"/>
                    <a:pt x="155892" y="88523"/>
                  </a:cubicBezTo>
                  <a:cubicBezTo>
                    <a:pt x="158496" y="89174"/>
                    <a:pt x="161750" y="90151"/>
                    <a:pt x="162727" y="89825"/>
                  </a:cubicBezTo>
                  <a:cubicBezTo>
                    <a:pt x="163377" y="89500"/>
                    <a:pt x="164680" y="88198"/>
                    <a:pt x="166307" y="87222"/>
                  </a:cubicBezTo>
                  <a:cubicBezTo>
                    <a:pt x="167934" y="85594"/>
                    <a:pt x="169886" y="84292"/>
                    <a:pt x="170863" y="83967"/>
                  </a:cubicBezTo>
                  <a:cubicBezTo>
                    <a:pt x="172164" y="83642"/>
                    <a:pt x="172816" y="84292"/>
                    <a:pt x="173467" y="85594"/>
                  </a:cubicBezTo>
                  <a:cubicBezTo>
                    <a:pt x="173792" y="86245"/>
                    <a:pt x="173792" y="87547"/>
                    <a:pt x="174118" y="88523"/>
                  </a:cubicBezTo>
                  <a:cubicBezTo>
                    <a:pt x="174443" y="91127"/>
                    <a:pt x="175094" y="94056"/>
                    <a:pt x="176396" y="94381"/>
                  </a:cubicBezTo>
                  <a:cubicBezTo>
                    <a:pt x="178674" y="94707"/>
                    <a:pt x="182580" y="93405"/>
                    <a:pt x="185834" y="92754"/>
                  </a:cubicBezTo>
                  <a:cubicBezTo>
                    <a:pt x="187461" y="92429"/>
                    <a:pt x="189089" y="91778"/>
                    <a:pt x="189739" y="91778"/>
                  </a:cubicBezTo>
                  <a:cubicBezTo>
                    <a:pt x="190716" y="91778"/>
                    <a:pt x="191692" y="92429"/>
                    <a:pt x="192668" y="93080"/>
                  </a:cubicBezTo>
                  <a:cubicBezTo>
                    <a:pt x="193970" y="93731"/>
                    <a:pt x="195272" y="94707"/>
                    <a:pt x="195272" y="94381"/>
                  </a:cubicBezTo>
                  <a:cubicBezTo>
                    <a:pt x="195598" y="94056"/>
                    <a:pt x="197225" y="91452"/>
                    <a:pt x="198852" y="88523"/>
                  </a:cubicBezTo>
                  <a:cubicBezTo>
                    <a:pt x="202758" y="82014"/>
                    <a:pt x="207964" y="72576"/>
                    <a:pt x="211545" y="70949"/>
                  </a:cubicBezTo>
                  <a:cubicBezTo>
                    <a:pt x="214473" y="69647"/>
                    <a:pt x="219681" y="69322"/>
                    <a:pt x="224237" y="68996"/>
                  </a:cubicBezTo>
                  <a:cubicBezTo>
                    <a:pt x="226841" y="68996"/>
                    <a:pt x="229119" y="68671"/>
                    <a:pt x="230746" y="68345"/>
                  </a:cubicBezTo>
                  <a:cubicBezTo>
                    <a:pt x="232699" y="68020"/>
                    <a:pt x="235628" y="67694"/>
                    <a:pt x="238882" y="67694"/>
                  </a:cubicBezTo>
                  <a:cubicBezTo>
                    <a:pt x="243439" y="67369"/>
                    <a:pt x="247995" y="67043"/>
                    <a:pt x="247995" y="66718"/>
                  </a:cubicBezTo>
                  <a:lnTo>
                    <a:pt x="247995" y="66718"/>
                  </a:lnTo>
                  <a:cubicBezTo>
                    <a:pt x="248646" y="65742"/>
                    <a:pt x="251901" y="61185"/>
                    <a:pt x="255155" y="57605"/>
                  </a:cubicBezTo>
                  <a:cubicBezTo>
                    <a:pt x="257108" y="55327"/>
                    <a:pt x="259061" y="53700"/>
                    <a:pt x="260037" y="53049"/>
                  </a:cubicBezTo>
                  <a:cubicBezTo>
                    <a:pt x="260688" y="52723"/>
                    <a:pt x="262641" y="52073"/>
                    <a:pt x="264919" y="51096"/>
                  </a:cubicBezTo>
                  <a:cubicBezTo>
                    <a:pt x="271428" y="48493"/>
                    <a:pt x="281843" y="43936"/>
                    <a:pt x="286725" y="42634"/>
                  </a:cubicBezTo>
                  <a:lnTo>
                    <a:pt x="287375" y="42309"/>
                  </a:lnTo>
                  <a:cubicBezTo>
                    <a:pt x="293559" y="40356"/>
                    <a:pt x="303322" y="37427"/>
                    <a:pt x="303973" y="36451"/>
                  </a:cubicBezTo>
                  <a:cubicBezTo>
                    <a:pt x="303973" y="36125"/>
                    <a:pt x="303648" y="35474"/>
                    <a:pt x="303322" y="34824"/>
                  </a:cubicBezTo>
                  <a:cubicBezTo>
                    <a:pt x="302997" y="34173"/>
                    <a:pt x="302672" y="33847"/>
                    <a:pt x="302672" y="33196"/>
                  </a:cubicBezTo>
                  <a:cubicBezTo>
                    <a:pt x="301370" y="32871"/>
                    <a:pt x="299417" y="31895"/>
                    <a:pt x="298766" y="31244"/>
                  </a:cubicBezTo>
                  <a:cubicBezTo>
                    <a:pt x="298440" y="30593"/>
                    <a:pt x="296813" y="28965"/>
                    <a:pt x="295186" y="27989"/>
                  </a:cubicBezTo>
                  <a:cubicBezTo>
                    <a:pt x="294209" y="27338"/>
                    <a:pt x="293559" y="26687"/>
                    <a:pt x="292908" y="26687"/>
                  </a:cubicBezTo>
                  <a:cubicBezTo>
                    <a:pt x="291931" y="26687"/>
                    <a:pt x="289328" y="26362"/>
                    <a:pt x="286725" y="26036"/>
                  </a:cubicBezTo>
                  <a:cubicBezTo>
                    <a:pt x="284121" y="25711"/>
                    <a:pt x="281517" y="25386"/>
                    <a:pt x="279890" y="25060"/>
                  </a:cubicBezTo>
                  <a:cubicBezTo>
                    <a:pt x="277612" y="24409"/>
                    <a:pt x="275659" y="20178"/>
                    <a:pt x="274032" y="16924"/>
                  </a:cubicBezTo>
                  <a:lnTo>
                    <a:pt x="272404" y="13669"/>
                  </a:lnTo>
                  <a:cubicBezTo>
                    <a:pt x="272079" y="13344"/>
                    <a:pt x="264594" y="12693"/>
                    <a:pt x="256132" y="12042"/>
                  </a:cubicBezTo>
                  <a:cubicBezTo>
                    <a:pt x="246368" y="11065"/>
                    <a:pt x="235628" y="10415"/>
                    <a:pt x="232699" y="10415"/>
                  </a:cubicBezTo>
                  <a:cubicBezTo>
                    <a:pt x="231398" y="10415"/>
                    <a:pt x="227492" y="10089"/>
                    <a:pt x="222285" y="10089"/>
                  </a:cubicBezTo>
                  <a:cubicBezTo>
                    <a:pt x="206663" y="9438"/>
                    <a:pt x="179325" y="8462"/>
                    <a:pt x="177698" y="8787"/>
                  </a:cubicBezTo>
                  <a:cubicBezTo>
                    <a:pt x="176396" y="9113"/>
                    <a:pt x="173792" y="10415"/>
                    <a:pt x="171839" y="11391"/>
                  </a:cubicBezTo>
                  <a:cubicBezTo>
                    <a:pt x="170537" y="12042"/>
                    <a:pt x="169561" y="12693"/>
                    <a:pt x="168910" y="13018"/>
                  </a:cubicBezTo>
                  <a:cubicBezTo>
                    <a:pt x="167283" y="13669"/>
                    <a:pt x="163703" y="12367"/>
                    <a:pt x="159472" y="11065"/>
                  </a:cubicBezTo>
                  <a:cubicBezTo>
                    <a:pt x="156543" y="10089"/>
                    <a:pt x="153289" y="9113"/>
                    <a:pt x="150685" y="8462"/>
                  </a:cubicBezTo>
                  <a:cubicBezTo>
                    <a:pt x="146128" y="7811"/>
                    <a:pt x="143850" y="4882"/>
                    <a:pt x="142223" y="2929"/>
                  </a:cubicBezTo>
                  <a:cubicBezTo>
                    <a:pt x="141572" y="2278"/>
                    <a:pt x="141246" y="1627"/>
                    <a:pt x="140921" y="1627"/>
                  </a:cubicBezTo>
                  <a:lnTo>
                    <a:pt x="140921" y="1627"/>
                  </a:lnTo>
                  <a:cubicBezTo>
                    <a:pt x="140271" y="1302"/>
                    <a:pt x="138643" y="977"/>
                    <a:pt x="136690" y="651"/>
                  </a:cubicBezTo>
                  <a:cubicBezTo>
                    <a:pt x="134412" y="326"/>
                    <a:pt x="132134" y="0"/>
                    <a:pt x="130507" y="0"/>
                  </a:cubicBezTo>
                  <a:cubicBezTo>
                    <a:pt x="129205" y="0"/>
                    <a:pt x="127903" y="326"/>
                    <a:pt x="126601" y="651"/>
                  </a:cubicBezTo>
                  <a:lnTo>
                    <a:pt x="126601" y="651"/>
                  </a:lnTo>
                  <a:cubicBezTo>
                    <a:pt x="124974" y="977"/>
                    <a:pt x="123346" y="1302"/>
                    <a:pt x="122696" y="1953"/>
                  </a:cubicBezTo>
                  <a:cubicBezTo>
                    <a:pt x="122045" y="2278"/>
                    <a:pt x="121068" y="3255"/>
                    <a:pt x="119767" y="4556"/>
                  </a:cubicBezTo>
                  <a:cubicBezTo>
                    <a:pt x="117814" y="6509"/>
                    <a:pt x="115862" y="9113"/>
                    <a:pt x="114885" y="10089"/>
                  </a:cubicBezTo>
                  <a:lnTo>
                    <a:pt x="114885" y="10089"/>
                  </a:lnTo>
                  <a:cubicBezTo>
                    <a:pt x="114559" y="10740"/>
                    <a:pt x="113909" y="11716"/>
                    <a:pt x="113909" y="13018"/>
                  </a:cubicBezTo>
                  <a:lnTo>
                    <a:pt x="113909" y="13018"/>
                  </a:lnTo>
                  <a:cubicBezTo>
                    <a:pt x="113583" y="14645"/>
                    <a:pt x="113583" y="16273"/>
                    <a:pt x="113583" y="17900"/>
                  </a:cubicBezTo>
                  <a:cubicBezTo>
                    <a:pt x="113583" y="18876"/>
                    <a:pt x="114234" y="20504"/>
                    <a:pt x="114885" y="21480"/>
                  </a:cubicBezTo>
                  <a:cubicBezTo>
                    <a:pt x="115210" y="22456"/>
                    <a:pt x="115862" y="23107"/>
                    <a:pt x="115862" y="24084"/>
                  </a:cubicBezTo>
                  <a:lnTo>
                    <a:pt x="115862" y="24084"/>
                  </a:lnTo>
                  <a:cubicBezTo>
                    <a:pt x="116187" y="25386"/>
                    <a:pt x="115862" y="26036"/>
                    <a:pt x="114234" y="26362"/>
                  </a:cubicBezTo>
                  <a:lnTo>
                    <a:pt x="114234" y="26362"/>
                  </a:lnTo>
                  <a:cubicBezTo>
                    <a:pt x="113258" y="26687"/>
                    <a:pt x="107074" y="24735"/>
                    <a:pt x="99914" y="22131"/>
                  </a:cubicBezTo>
                  <a:cubicBezTo>
                    <a:pt x="90801" y="19202"/>
                    <a:pt x="80062" y="15622"/>
                    <a:pt x="77458" y="15622"/>
                  </a:cubicBezTo>
                  <a:cubicBezTo>
                    <a:pt x="74528" y="15622"/>
                    <a:pt x="67369" y="15622"/>
                    <a:pt x="61510" y="15622"/>
                  </a:cubicBezTo>
                  <a:cubicBezTo>
                    <a:pt x="57605" y="15622"/>
                    <a:pt x="54351" y="15947"/>
                    <a:pt x="53374" y="16273"/>
                  </a:cubicBezTo>
                  <a:cubicBezTo>
                    <a:pt x="52398" y="16598"/>
                    <a:pt x="50445" y="18551"/>
                    <a:pt x="48167" y="20829"/>
                  </a:cubicBezTo>
                  <a:cubicBezTo>
                    <a:pt x="45238" y="23758"/>
                    <a:pt x="42309" y="27338"/>
                    <a:pt x="41658" y="28314"/>
                  </a:cubicBezTo>
                  <a:lnTo>
                    <a:pt x="41658" y="28314"/>
                  </a:lnTo>
                  <a:cubicBezTo>
                    <a:pt x="42635" y="27989"/>
                    <a:pt x="42960" y="28640"/>
                    <a:pt x="43285" y="29616"/>
                  </a:cubicBezTo>
                  <a:lnTo>
                    <a:pt x="43285" y="29616"/>
                  </a:lnTo>
                  <a:lnTo>
                    <a:pt x="43285" y="296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3" name="Freeform: Shape 2832">
              <a:extLst>
                <a:ext uri="{FF2B5EF4-FFF2-40B4-BE49-F238E27FC236}">
                  <a16:creationId xmlns:a16="http://schemas.microsoft.com/office/drawing/2014/main" id="{241C571C-D57B-4551-9093-6D67B0AAB5FF}"/>
                </a:ext>
              </a:extLst>
            </p:cNvPr>
            <p:cNvSpPr/>
            <p:nvPr/>
          </p:nvSpPr>
          <p:spPr>
            <a:xfrm>
              <a:off x="5905386" y="1470357"/>
              <a:ext cx="728571" cy="1134593"/>
            </a:xfrm>
            <a:custGeom>
              <a:avLst/>
              <a:gdLst>
                <a:gd name="connsiteX0" fmla="*/ 163200 w 728571"/>
                <a:gd name="connsiteY0" fmla="*/ 860206 h 1134593"/>
                <a:gd name="connsiteX1" fmla="*/ 150182 w 728571"/>
                <a:gd name="connsiteY1" fmla="*/ 867040 h 1134593"/>
                <a:gd name="connsiteX2" fmla="*/ 150833 w 728571"/>
                <a:gd name="connsiteY2" fmla="*/ 873224 h 1134593"/>
                <a:gd name="connsiteX3" fmla="*/ 141069 w 728571"/>
                <a:gd name="connsiteY3" fmla="*/ 880384 h 1134593"/>
                <a:gd name="connsiteX4" fmla="*/ 146602 w 728571"/>
                <a:gd name="connsiteY4" fmla="*/ 886567 h 1134593"/>
                <a:gd name="connsiteX5" fmla="*/ 136187 w 728571"/>
                <a:gd name="connsiteY5" fmla="*/ 888845 h 1134593"/>
                <a:gd name="connsiteX6" fmla="*/ 129678 w 728571"/>
                <a:gd name="connsiteY6" fmla="*/ 893402 h 1134593"/>
                <a:gd name="connsiteX7" fmla="*/ 139767 w 728571"/>
                <a:gd name="connsiteY7" fmla="*/ 893402 h 1134593"/>
                <a:gd name="connsiteX8" fmla="*/ 136839 w 728571"/>
                <a:gd name="connsiteY8" fmla="*/ 898283 h 1134593"/>
                <a:gd name="connsiteX9" fmla="*/ 143022 w 728571"/>
                <a:gd name="connsiteY9" fmla="*/ 901863 h 1134593"/>
                <a:gd name="connsiteX10" fmla="*/ 161248 w 728571"/>
                <a:gd name="connsiteY10" fmla="*/ 893727 h 1134593"/>
                <a:gd name="connsiteX11" fmla="*/ 163526 w 728571"/>
                <a:gd name="connsiteY11" fmla="*/ 889496 h 1134593"/>
                <a:gd name="connsiteX12" fmla="*/ 153762 w 728571"/>
                <a:gd name="connsiteY12" fmla="*/ 889822 h 1134593"/>
                <a:gd name="connsiteX13" fmla="*/ 175567 w 728571"/>
                <a:gd name="connsiteY13" fmla="*/ 875827 h 1134593"/>
                <a:gd name="connsiteX14" fmla="*/ 179473 w 728571"/>
                <a:gd name="connsiteY14" fmla="*/ 881035 h 1134593"/>
                <a:gd name="connsiteX15" fmla="*/ 171337 w 728571"/>
                <a:gd name="connsiteY15" fmla="*/ 885591 h 1134593"/>
                <a:gd name="connsiteX16" fmla="*/ 177194 w 728571"/>
                <a:gd name="connsiteY16" fmla="*/ 890473 h 1134593"/>
                <a:gd name="connsiteX17" fmla="*/ 169384 w 728571"/>
                <a:gd name="connsiteY17" fmla="*/ 894703 h 1134593"/>
                <a:gd name="connsiteX18" fmla="*/ 162875 w 728571"/>
                <a:gd name="connsiteY18" fmla="*/ 898609 h 1134593"/>
                <a:gd name="connsiteX19" fmla="*/ 159295 w 728571"/>
                <a:gd name="connsiteY19" fmla="*/ 901538 h 1134593"/>
                <a:gd name="connsiteX20" fmla="*/ 160922 w 728571"/>
                <a:gd name="connsiteY20" fmla="*/ 907071 h 1134593"/>
                <a:gd name="connsiteX21" fmla="*/ 143348 w 728571"/>
                <a:gd name="connsiteY21" fmla="*/ 908373 h 1134593"/>
                <a:gd name="connsiteX22" fmla="*/ 132282 w 728571"/>
                <a:gd name="connsiteY22" fmla="*/ 911627 h 1134593"/>
                <a:gd name="connsiteX23" fmla="*/ 135211 w 728571"/>
                <a:gd name="connsiteY23" fmla="*/ 906420 h 1134593"/>
                <a:gd name="connsiteX24" fmla="*/ 129353 w 728571"/>
                <a:gd name="connsiteY24" fmla="*/ 898283 h 1134593"/>
                <a:gd name="connsiteX25" fmla="*/ 118939 w 728571"/>
                <a:gd name="connsiteY25" fmla="*/ 903491 h 1134593"/>
                <a:gd name="connsiteX26" fmla="*/ 122519 w 728571"/>
                <a:gd name="connsiteY26" fmla="*/ 905769 h 1134593"/>
                <a:gd name="connsiteX27" fmla="*/ 111778 w 728571"/>
                <a:gd name="connsiteY27" fmla="*/ 914882 h 1134593"/>
                <a:gd name="connsiteX28" fmla="*/ 112104 w 728571"/>
                <a:gd name="connsiteY28" fmla="*/ 908698 h 1134593"/>
                <a:gd name="connsiteX29" fmla="*/ 105921 w 728571"/>
                <a:gd name="connsiteY29" fmla="*/ 907722 h 1134593"/>
                <a:gd name="connsiteX30" fmla="*/ 99737 w 728571"/>
                <a:gd name="connsiteY30" fmla="*/ 913254 h 1134593"/>
                <a:gd name="connsiteX31" fmla="*/ 105595 w 728571"/>
                <a:gd name="connsiteY31" fmla="*/ 917160 h 1134593"/>
                <a:gd name="connsiteX32" fmla="*/ 99737 w 728571"/>
                <a:gd name="connsiteY32" fmla="*/ 918787 h 1134593"/>
                <a:gd name="connsiteX33" fmla="*/ 89973 w 728571"/>
                <a:gd name="connsiteY33" fmla="*/ 923018 h 1134593"/>
                <a:gd name="connsiteX34" fmla="*/ 98760 w 728571"/>
                <a:gd name="connsiteY34" fmla="*/ 925296 h 1134593"/>
                <a:gd name="connsiteX35" fmla="*/ 102340 w 728571"/>
                <a:gd name="connsiteY35" fmla="*/ 933107 h 1134593"/>
                <a:gd name="connsiteX36" fmla="*/ 92251 w 728571"/>
                <a:gd name="connsiteY36" fmla="*/ 931805 h 1134593"/>
                <a:gd name="connsiteX37" fmla="*/ 96808 w 728571"/>
                <a:gd name="connsiteY37" fmla="*/ 937338 h 1134593"/>
                <a:gd name="connsiteX38" fmla="*/ 90624 w 728571"/>
                <a:gd name="connsiteY38" fmla="*/ 935385 h 1134593"/>
                <a:gd name="connsiteX39" fmla="*/ 82162 w 728571"/>
                <a:gd name="connsiteY39" fmla="*/ 931154 h 1134593"/>
                <a:gd name="connsiteX40" fmla="*/ 75328 w 728571"/>
                <a:gd name="connsiteY40" fmla="*/ 928876 h 1134593"/>
                <a:gd name="connsiteX41" fmla="*/ 67842 w 728571"/>
                <a:gd name="connsiteY41" fmla="*/ 928551 h 1134593"/>
                <a:gd name="connsiteX42" fmla="*/ 61659 w 728571"/>
                <a:gd name="connsiteY42" fmla="*/ 927249 h 1134593"/>
                <a:gd name="connsiteX43" fmla="*/ 57103 w 728571"/>
                <a:gd name="connsiteY43" fmla="*/ 930178 h 1134593"/>
                <a:gd name="connsiteX44" fmla="*/ 61984 w 728571"/>
                <a:gd name="connsiteY44" fmla="*/ 933758 h 1134593"/>
                <a:gd name="connsiteX45" fmla="*/ 61008 w 728571"/>
                <a:gd name="connsiteY45" fmla="*/ 937012 h 1134593"/>
                <a:gd name="connsiteX46" fmla="*/ 70446 w 728571"/>
                <a:gd name="connsiteY46" fmla="*/ 937012 h 1134593"/>
                <a:gd name="connsiteX47" fmla="*/ 83790 w 728571"/>
                <a:gd name="connsiteY47" fmla="*/ 936687 h 1134593"/>
                <a:gd name="connsiteX48" fmla="*/ 79558 w 728571"/>
                <a:gd name="connsiteY48" fmla="*/ 939291 h 1134593"/>
                <a:gd name="connsiteX49" fmla="*/ 71748 w 728571"/>
                <a:gd name="connsiteY49" fmla="*/ 942871 h 1134593"/>
                <a:gd name="connsiteX50" fmla="*/ 76304 w 728571"/>
                <a:gd name="connsiteY50" fmla="*/ 945474 h 1134593"/>
                <a:gd name="connsiteX51" fmla="*/ 69470 w 728571"/>
                <a:gd name="connsiteY51" fmla="*/ 948403 h 1134593"/>
                <a:gd name="connsiteX52" fmla="*/ 59381 w 728571"/>
                <a:gd name="connsiteY52" fmla="*/ 945800 h 1134593"/>
                <a:gd name="connsiteX53" fmla="*/ 44735 w 728571"/>
                <a:gd name="connsiteY53" fmla="*/ 945474 h 1134593"/>
                <a:gd name="connsiteX54" fmla="*/ 49617 w 728571"/>
                <a:gd name="connsiteY54" fmla="*/ 947752 h 1134593"/>
                <a:gd name="connsiteX55" fmla="*/ 54499 w 728571"/>
                <a:gd name="connsiteY55" fmla="*/ 951658 h 1134593"/>
                <a:gd name="connsiteX56" fmla="*/ 59055 w 728571"/>
                <a:gd name="connsiteY56" fmla="*/ 955563 h 1134593"/>
                <a:gd name="connsiteX57" fmla="*/ 65890 w 728571"/>
                <a:gd name="connsiteY57" fmla="*/ 957516 h 1134593"/>
                <a:gd name="connsiteX58" fmla="*/ 62635 w 728571"/>
                <a:gd name="connsiteY58" fmla="*/ 959794 h 1134593"/>
                <a:gd name="connsiteX59" fmla="*/ 58079 w 728571"/>
                <a:gd name="connsiteY59" fmla="*/ 961747 h 1134593"/>
                <a:gd name="connsiteX60" fmla="*/ 62635 w 728571"/>
                <a:gd name="connsiteY60" fmla="*/ 966303 h 1134593"/>
                <a:gd name="connsiteX61" fmla="*/ 53197 w 728571"/>
                <a:gd name="connsiteY61" fmla="*/ 966954 h 1134593"/>
                <a:gd name="connsiteX62" fmla="*/ 51244 w 728571"/>
                <a:gd name="connsiteY62" fmla="*/ 963049 h 1134593"/>
                <a:gd name="connsiteX63" fmla="*/ 52871 w 728571"/>
                <a:gd name="connsiteY63" fmla="*/ 958492 h 1134593"/>
                <a:gd name="connsiteX64" fmla="*/ 49942 w 728571"/>
                <a:gd name="connsiteY64" fmla="*/ 952309 h 1134593"/>
                <a:gd name="connsiteX65" fmla="*/ 43433 w 728571"/>
                <a:gd name="connsiteY65" fmla="*/ 951983 h 1134593"/>
                <a:gd name="connsiteX66" fmla="*/ 42131 w 728571"/>
                <a:gd name="connsiteY66" fmla="*/ 955563 h 1134593"/>
                <a:gd name="connsiteX67" fmla="*/ 43759 w 728571"/>
                <a:gd name="connsiteY67" fmla="*/ 961096 h 1134593"/>
                <a:gd name="connsiteX68" fmla="*/ 39528 w 728571"/>
                <a:gd name="connsiteY68" fmla="*/ 961421 h 1134593"/>
                <a:gd name="connsiteX69" fmla="*/ 35622 w 728571"/>
                <a:gd name="connsiteY69" fmla="*/ 954912 h 1134593"/>
                <a:gd name="connsiteX70" fmla="*/ 29113 w 728571"/>
                <a:gd name="connsiteY70" fmla="*/ 958818 h 1134593"/>
                <a:gd name="connsiteX71" fmla="*/ 32694 w 728571"/>
                <a:gd name="connsiteY71" fmla="*/ 961747 h 1134593"/>
                <a:gd name="connsiteX72" fmla="*/ 36273 w 728571"/>
                <a:gd name="connsiteY72" fmla="*/ 966303 h 1134593"/>
                <a:gd name="connsiteX73" fmla="*/ 32042 w 728571"/>
                <a:gd name="connsiteY73" fmla="*/ 966954 h 1134593"/>
                <a:gd name="connsiteX74" fmla="*/ 26184 w 728571"/>
                <a:gd name="connsiteY74" fmla="*/ 966629 h 1134593"/>
                <a:gd name="connsiteX75" fmla="*/ 21628 w 728571"/>
                <a:gd name="connsiteY75" fmla="*/ 967605 h 1134593"/>
                <a:gd name="connsiteX76" fmla="*/ 20001 w 728571"/>
                <a:gd name="connsiteY76" fmla="*/ 965001 h 1134593"/>
                <a:gd name="connsiteX77" fmla="*/ 14468 w 728571"/>
                <a:gd name="connsiteY77" fmla="*/ 963700 h 1134593"/>
                <a:gd name="connsiteX78" fmla="*/ 12515 w 728571"/>
                <a:gd name="connsiteY78" fmla="*/ 968256 h 1134593"/>
                <a:gd name="connsiteX79" fmla="*/ 8610 w 728571"/>
                <a:gd name="connsiteY79" fmla="*/ 970860 h 1134593"/>
                <a:gd name="connsiteX80" fmla="*/ 19350 w 728571"/>
                <a:gd name="connsiteY80" fmla="*/ 972161 h 1134593"/>
                <a:gd name="connsiteX81" fmla="*/ 28137 w 728571"/>
                <a:gd name="connsiteY81" fmla="*/ 974114 h 1134593"/>
                <a:gd name="connsiteX82" fmla="*/ 45061 w 728571"/>
                <a:gd name="connsiteY82" fmla="*/ 973463 h 1134593"/>
                <a:gd name="connsiteX83" fmla="*/ 41481 w 728571"/>
                <a:gd name="connsiteY83" fmla="*/ 977043 h 1134593"/>
                <a:gd name="connsiteX84" fmla="*/ 33995 w 728571"/>
                <a:gd name="connsiteY84" fmla="*/ 977369 h 1134593"/>
                <a:gd name="connsiteX85" fmla="*/ 29764 w 728571"/>
                <a:gd name="connsiteY85" fmla="*/ 979972 h 1134593"/>
                <a:gd name="connsiteX86" fmla="*/ 23255 w 728571"/>
                <a:gd name="connsiteY86" fmla="*/ 982901 h 1134593"/>
                <a:gd name="connsiteX87" fmla="*/ 20326 w 728571"/>
                <a:gd name="connsiteY87" fmla="*/ 977694 h 1134593"/>
                <a:gd name="connsiteX88" fmla="*/ 14468 w 728571"/>
                <a:gd name="connsiteY88" fmla="*/ 977694 h 1134593"/>
                <a:gd name="connsiteX89" fmla="*/ 10563 w 728571"/>
                <a:gd name="connsiteY89" fmla="*/ 975090 h 1134593"/>
                <a:gd name="connsiteX90" fmla="*/ 7633 w 728571"/>
                <a:gd name="connsiteY90" fmla="*/ 978670 h 1134593"/>
                <a:gd name="connsiteX91" fmla="*/ 1450 w 728571"/>
                <a:gd name="connsiteY91" fmla="*/ 982250 h 1134593"/>
                <a:gd name="connsiteX92" fmla="*/ 6006 w 728571"/>
                <a:gd name="connsiteY92" fmla="*/ 983552 h 1134593"/>
                <a:gd name="connsiteX93" fmla="*/ 10237 w 728571"/>
                <a:gd name="connsiteY93" fmla="*/ 985830 h 1134593"/>
                <a:gd name="connsiteX94" fmla="*/ 9261 w 728571"/>
                <a:gd name="connsiteY94" fmla="*/ 988434 h 1134593"/>
                <a:gd name="connsiteX95" fmla="*/ 13492 w 728571"/>
                <a:gd name="connsiteY95" fmla="*/ 990061 h 1134593"/>
                <a:gd name="connsiteX96" fmla="*/ 20652 w 728571"/>
                <a:gd name="connsiteY96" fmla="*/ 989410 h 1134593"/>
                <a:gd name="connsiteX97" fmla="*/ 19675 w 728571"/>
                <a:gd name="connsiteY97" fmla="*/ 992339 h 1134593"/>
                <a:gd name="connsiteX98" fmla="*/ 12190 w 728571"/>
                <a:gd name="connsiteY98" fmla="*/ 992665 h 1134593"/>
                <a:gd name="connsiteX99" fmla="*/ 4053 w 728571"/>
                <a:gd name="connsiteY99" fmla="*/ 995919 h 1134593"/>
                <a:gd name="connsiteX100" fmla="*/ 10563 w 728571"/>
                <a:gd name="connsiteY100" fmla="*/ 995594 h 1134593"/>
                <a:gd name="connsiteX101" fmla="*/ 16095 w 728571"/>
                <a:gd name="connsiteY101" fmla="*/ 997221 h 1134593"/>
                <a:gd name="connsiteX102" fmla="*/ 8935 w 728571"/>
                <a:gd name="connsiteY102" fmla="*/ 999174 h 1134593"/>
                <a:gd name="connsiteX103" fmla="*/ 474 w 728571"/>
                <a:gd name="connsiteY103" fmla="*/ 1000801 h 1134593"/>
                <a:gd name="connsiteX104" fmla="*/ 7959 w 728571"/>
                <a:gd name="connsiteY104" fmla="*/ 1005358 h 1134593"/>
                <a:gd name="connsiteX105" fmla="*/ 17722 w 728571"/>
                <a:gd name="connsiteY105" fmla="*/ 1004381 h 1134593"/>
                <a:gd name="connsiteX106" fmla="*/ 29764 w 728571"/>
                <a:gd name="connsiteY106" fmla="*/ 1004707 h 1134593"/>
                <a:gd name="connsiteX107" fmla="*/ 36924 w 728571"/>
                <a:gd name="connsiteY107" fmla="*/ 1003079 h 1134593"/>
                <a:gd name="connsiteX108" fmla="*/ 41806 w 728571"/>
                <a:gd name="connsiteY108" fmla="*/ 997221 h 1134593"/>
                <a:gd name="connsiteX109" fmla="*/ 45061 w 728571"/>
                <a:gd name="connsiteY109" fmla="*/ 1000150 h 1134593"/>
                <a:gd name="connsiteX110" fmla="*/ 52871 w 728571"/>
                <a:gd name="connsiteY110" fmla="*/ 1003079 h 1134593"/>
                <a:gd name="connsiteX111" fmla="*/ 60357 w 728571"/>
                <a:gd name="connsiteY111" fmla="*/ 1001127 h 1134593"/>
                <a:gd name="connsiteX112" fmla="*/ 63937 w 728571"/>
                <a:gd name="connsiteY112" fmla="*/ 991038 h 1134593"/>
                <a:gd name="connsiteX113" fmla="*/ 70446 w 728571"/>
                <a:gd name="connsiteY113" fmla="*/ 992339 h 1134593"/>
                <a:gd name="connsiteX114" fmla="*/ 65564 w 728571"/>
                <a:gd name="connsiteY114" fmla="*/ 998849 h 1134593"/>
                <a:gd name="connsiteX115" fmla="*/ 74026 w 728571"/>
                <a:gd name="connsiteY115" fmla="*/ 1002754 h 1134593"/>
                <a:gd name="connsiteX116" fmla="*/ 66215 w 728571"/>
                <a:gd name="connsiteY116" fmla="*/ 1006009 h 1134593"/>
                <a:gd name="connsiteX117" fmla="*/ 57103 w 728571"/>
                <a:gd name="connsiteY117" fmla="*/ 1009263 h 1134593"/>
                <a:gd name="connsiteX118" fmla="*/ 58079 w 728571"/>
                <a:gd name="connsiteY118" fmla="*/ 1016098 h 1134593"/>
                <a:gd name="connsiteX119" fmla="*/ 48315 w 728571"/>
                <a:gd name="connsiteY119" fmla="*/ 1017725 h 1134593"/>
                <a:gd name="connsiteX120" fmla="*/ 48640 w 728571"/>
                <a:gd name="connsiteY120" fmla="*/ 1014145 h 1134593"/>
                <a:gd name="connsiteX121" fmla="*/ 47990 w 728571"/>
                <a:gd name="connsiteY121" fmla="*/ 1009914 h 1134593"/>
                <a:gd name="connsiteX122" fmla="*/ 41806 w 728571"/>
                <a:gd name="connsiteY122" fmla="*/ 1009263 h 1134593"/>
                <a:gd name="connsiteX123" fmla="*/ 36273 w 728571"/>
                <a:gd name="connsiteY123" fmla="*/ 1012843 h 1134593"/>
                <a:gd name="connsiteX124" fmla="*/ 30090 w 728571"/>
                <a:gd name="connsiteY124" fmla="*/ 1009914 h 1134593"/>
                <a:gd name="connsiteX125" fmla="*/ 21953 w 728571"/>
                <a:gd name="connsiteY125" fmla="*/ 1008938 h 1134593"/>
                <a:gd name="connsiteX126" fmla="*/ 13817 w 728571"/>
                <a:gd name="connsiteY126" fmla="*/ 1010239 h 1134593"/>
                <a:gd name="connsiteX127" fmla="*/ 5355 w 728571"/>
                <a:gd name="connsiteY127" fmla="*/ 1010890 h 1134593"/>
                <a:gd name="connsiteX128" fmla="*/ 2426 w 728571"/>
                <a:gd name="connsiteY128" fmla="*/ 1015121 h 1134593"/>
                <a:gd name="connsiteX129" fmla="*/ 5681 w 728571"/>
                <a:gd name="connsiteY129" fmla="*/ 1015121 h 1134593"/>
                <a:gd name="connsiteX130" fmla="*/ 12190 w 728571"/>
                <a:gd name="connsiteY130" fmla="*/ 1015772 h 1134593"/>
                <a:gd name="connsiteX131" fmla="*/ 7633 w 728571"/>
                <a:gd name="connsiteY131" fmla="*/ 1020003 h 1134593"/>
                <a:gd name="connsiteX132" fmla="*/ 9912 w 728571"/>
                <a:gd name="connsiteY132" fmla="*/ 1024559 h 1134593"/>
                <a:gd name="connsiteX133" fmla="*/ 13817 w 728571"/>
                <a:gd name="connsiteY133" fmla="*/ 1022281 h 1134593"/>
                <a:gd name="connsiteX134" fmla="*/ 19675 w 728571"/>
                <a:gd name="connsiteY134" fmla="*/ 1023908 h 1134593"/>
                <a:gd name="connsiteX135" fmla="*/ 18374 w 728571"/>
                <a:gd name="connsiteY135" fmla="*/ 1029767 h 1134593"/>
                <a:gd name="connsiteX136" fmla="*/ 13817 w 728571"/>
                <a:gd name="connsiteY136" fmla="*/ 1035299 h 1134593"/>
                <a:gd name="connsiteX137" fmla="*/ 6983 w 728571"/>
                <a:gd name="connsiteY137" fmla="*/ 1033347 h 1134593"/>
                <a:gd name="connsiteX138" fmla="*/ 4053 w 728571"/>
                <a:gd name="connsiteY138" fmla="*/ 1036601 h 1134593"/>
                <a:gd name="connsiteX139" fmla="*/ 5681 w 728571"/>
                <a:gd name="connsiteY139" fmla="*/ 1041808 h 1134593"/>
                <a:gd name="connsiteX140" fmla="*/ 10888 w 728571"/>
                <a:gd name="connsiteY140" fmla="*/ 1043110 h 1134593"/>
                <a:gd name="connsiteX141" fmla="*/ 15770 w 728571"/>
                <a:gd name="connsiteY141" fmla="*/ 1039205 h 1134593"/>
                <a:gd name="connsiteX142" fmla="*/ 17072 w 728571"/>
                <a:gd name="connsiteY142" fmla="*/ 1044087 h 1134593"/>
                <a:gd name="connsiteX143" fmla="*/ 19350 w 728571"/>
                <a:gd name="connsiteY143" fmla="*/ 1047016 h 1134593"/>
                <a:gd name="connsiteX144" fmla="*/ 19350 w 728571"/>
                <a:gd name="connsiteY144" fmla="*/ 1052548 h 1134593"/>
                <a:gd name="connsiteX145" fmla="*/ 24883 w 728571"/>
                <a:gd name="connsiteY145" fmla="*/ 1045714 h 1134593"/>
                <a:gd name="connsiteX146" fmla="*/ 31717 w 728571"/>
                <a:gd name="connsiteY146" fmla="*/ 1038228 h 1134593"/>
                <a:gd name="connsiteX147" fmla="*/ 46362 w 728571"/>
                <a:gd name="connsiteY147" fmla="*/ 1031068 h 1134593"/>
                <a:gd name="connsiteX148" fmla="*/ 56777 w 728571"/>
                <a:gd name="connsiteY148" fmla="*/ 1033347 h 1134593"/>
                <a:gd name="connsiteX149" fmla="*/ 49292 w 728571"/>
                <a:gd name="connsiteY149" fmla="*/ 1035625 h 1134593"/>
                <a:gd name="connsiteX150" fmla="*/ 45061 w 728571"/>
                <a:gd name="connsiteY150" fmla="*/ 1041808 h 1134593"/>
                <a:gd name="connsiteX151" fmla="*/ 41481 w 728571"/>
                <a:gd name="connsiteY151" fmla="*/ 1051572 h 1134593"/>
                <a:gd name="connsiteX152" fmla="*/ 37575 w 728571"/>
                <a:gd name="connsiteY152" fmla="*/ 1050270 h 1134593"/>
                <a:gd name="connsiteX153" fmla="*/ 38877 w 728571"/>
                <a:gd name="connsiteY153" fmla="*/ 1039856 h 1134593"/>
                <a:gd name="connsiteX154" fmla="*/ 31066 w 728571"/>
                <a:gd name="connsiteY154" fmla="*/ 1044737 h 1134593"/>
                <a:gd name="connsiteX155" fmla="*/ 33019 w 728571"/>
                <a:gd name="connsiteY155" fmla="*/ 1048317 h 1134593"/>
                <a:gd name="connsiteX156" fmla="*/ 27486 w 728571"/>
                <a:gd name="connsiteY156" fmla="*/ 1052223 h 1134593"/>
                <a:gd name="connsiteX157" fmla="*/ 24557 w 728571"/>
                <a:gd name="connsiteY157" fmla="*/ 1055803 h 1134593"/>
                <a:gd name="connsiteX158" fmla="*/ 19350 w 728571"/>
                <a:gd name="connsiteY158" fmla="*/ 1059383 h 1134593"/>
                <a:gd name="connsiteX159" fmla="*/ 22604 w 728571"/>
                <a:gd name="connsiteY159" fmla="*/ 1061336 h 1134593"/>
                <a:gd name="connsiteX160" fmla="*/ 27161 w 728571"/>
                <a:gd name="connsiteY160" fmla="*/ 1062637 h 1134593"/>
                <a:gd name="connsiteX161" fmla="*/ 20977 w 728571"/>
                <a:gd name="connsiteY161" fmla="*/ 1070123 h 1134593"/>
                <a:gd name="connsiteX162" fmla="*/ 15119 w 728571"/>
                <a:gd name="connsiteY162" fmla="*/ 1070774 h 1134593"/>
                <a:gd name="connsiteX163" fmla="*/ 13817 w 728571"/>
                <a:gd name="connsiteY163" fmla="*/ 1073377 h 1134593"/>
                <a:gd name="connsiteX164" fmla="*/ 16421 w 728571"/>
                <a:gd name="connsiteY164" fmla="*/ 1075330 h 1134593"/>
                <a:gd name="connsiteX165" fmla="*/ 21953 w 728571"/>
                <a:gd name="connsiteY165" fmla="*/ 1073377 h 1134593"/>
                <a:gd name="connsiteX166" fmla="*/ 27812 w 728571"/>
                <a:gd name="connsiteY166" fmla="*/ 1073377 h 1134593"/>
                <a:gd name="connsiteX167" fmla="*/ 32042 w 728571"/>
                <a:gd name="connsiteY167" fmla="*/ 1070123 h 1134593"/>
                <a:gd name="connsiteX168" fmla="*/ 41155 w 728571"/>
                <a:gd name="connsiteY168" fmla="*/ 1071750 h 1134593"/>
                <a:gd name="connsiteX169" fmla="*/ 39203 w 728571"/>
                <a:gd name="connsiteY169" fmla="*/ 1075330 h 1134593"/>
                <a:gd name="connsiteX170" fmla="*/ 32042 w 728571"/>
                <a:gd name="connsiteY170" fmla="*/ 1079561 h 1134593"/>
                <a:gd name="connsiteX171" fmla="*/ 39528 w 728571"/>
                <a:gd name="connsiteY171" fmla="*/ 1081188 h 1134593"/>
                <a:gd name="connsiteX172" fmla="*/ 39853 w 728571"/>
                <a:gd name="connsiteY172" fmla="*/ 1083466 h 1134593"/>
                <a:gd name="connsiteX173" fmla="*/ 29439 w 728571"/>
                <a:gd name="connsiteY173" fmla="*/ 1088348 h 1134593"/>
                <a:gd name="connsiteX174" fmla="*/ 24557 w 728571"/>
                <a:gd name="connsiteY174" fmla="*/ 1092254 h 1134593"/>
                <a:gd name="connsiteX175" fmla="*/ 37250 w 728571"/>
                <a:gd name="connsiteY175" fmla="*/ 1091603 h 1134593"/>
                <a:gd name="connsiteX176" fmla="*/ 43759 w 728571"/>
                <a:gd name="connsiteY176" fmla="*/ 1092905 h 1134593"/>
                <a:gd name="connsiteX177" fmla="*/ 38551 w 728571"/>
                <a:gd name="connsiteY177" fmla="*/ 1095183 h 1134593"/>
                <a:gd name="connsiteX178" fmla="*/ 30740 w 728571"/>
                <a:gd name="connsiteY178" fmla="*/ 1098112 h 1134593"/>
                <a:gd name="connsiteX179" fmla="*/ 28137 w 728571"/>
                <a:gd name="connsiteY179" fmla="*/ 1102994 h 1134593"/>
                <a:gd name="connsiteX180" fmla="*/ 22279 w 728571"/>
                <a:gd name="connsiteY180" fmla="*/ 1100715 h 1134593"/>
                <a:gd name="connsiteX181" fmla="*/ 14468 w 728571"/>
                <a:gd name="connsiteY181" fmla="*/ 1100715 h 1134593"/>
                <a:gd name="connsiteX182" fmla="*/ 12841 w 728571"/>
                <a:gd name="connsiteY182" fmla="*/ 1107225 h 1134593"/>
                <a:gd name="connsiteX183" fmla="*/ 20652 w 728571"/>
                <a:gd name="connsiteY183" fmla="*/ 1116337 h 1134593"/>
                <a:gd name="connsiteX184" fmla="*/ 28788 w 728571"/>
                <a:gd name="connsiteY184" fmla="*/ 1120894 h 1134593"/>
                <a:gd name="connsiteX185" fmla="*/ 41155 w 728571"/>
                <a:gd name="connsiteY185" fmla="*/ 1124799 h 1134593"/>
                <a:gd name="connsiteX186" fmla="*/ 51570 w 728571"/>
                <a:gd name="connsiteY186" fmla="*/ 1124148 h 1134593"/>
                <a:gd name="connsiteX187" fmla="*/ 45712 w 728571"/>
                <a:gd name="connsiteY187" fmla="*/ 1129030 h 1134593"/>
                <a:gd name="connsiteX188" fmla="*/ 44735 w 728571"/>
                <a:gd name="connsiteY188" fmla="*/ 1132284 h 1134593"/>
                <a:gd name="connsiteX189" fmla="*/ 53197 w 728571"/>
                <a:gd name="connsiteY189" fmla="*/ 1132935 h 1134593"/>
                <a:gd name="connsiteX190" fmla="*/ 59055 w 728571"/>
                <a:gd name="connsiteY190" fmla="*/ 1130657 h 1134593"/>
                <a:gd name="connsiteX191" fmla="*/ 59055 w 728571"/>
                <a:gd name="connsiteY191" fmla="*/ 1134237 h 1134593"/>
                <a:gd name="connsiteX192" fmla="*/ 67192 w 728571"/>
                <a:gd name="connsiteY192" fmla="*/ 1133586 h 1134593"/>
                <a:gd name="connsiteX193" fmla="*/ 74677 w 728571"/>
                <a:gd name="connsiteY193" fmla="*/ 1130657 h 1134593"/>
                <a:gd name="connsiteX194" fmla="*/ 83790 w 728571"/>
                <a:gd name="connsiteY194" fmla="*/ 1128704 h 1134593"/>
                <a:gd name="connsiteX195" fmla="*/ 93553 w 728571"/>
                <a:gd name="connsiteY195" fmla="*/ 1124474 h 1134593"/>
                <a:gd name="connsiteX196" fmla="*/ 103967 w 728571"/>
                <a:gd name="connsiteY196" fmla="*/ 1114710 h 1134593"/>
                <a:gd name="connsiteX197" fmla="*/ 104293 w 728571"/>
                <a:gd name="connsiteY197" fmla="*/ 1111455 h 1134593"/>
                <a:gd name="connsiteX198" fmla="*/ 110477 w 728571"/>
                <a:gd name="connsiteY198" fmla="*/ 1109177 h 1134593"/>
                <a:gd name="connsiteX199" fmla="*/ 110151 w 728571"/>
                <a:gd name="connsiteY199" fmla="*/ 1105272 h 1134593"/>
                <a:gd name="connsiteX200" fmla="*/ 117637 w 728571"/>
                <a:gd name="connsiteY200" fmla="*/ 1104295 h 1134593"/>
                <a:gd name="connsiteX201" fmla="*/ 119915 w 728571"/>
                <a:gd name="connsiteY201" fmla="*/ 1098112 h 1134593"/>
                <a:gd name="connsiteX202" fmla="*/ 123820 w 728571"/>
                <a:gd name="connsiteY202" fmla="*/ 1094857 h 1134593"/>
                <a:gd name="connsiteX203" fmla="*/ 122519 w 728571"/>
                <a:gd name="connsiteY203" fmla="*/ 1089325 h 1134593"/>
                <a:gd name="connsiteX204" fmla="*/ 129028 w 728571"/>
                <a:gd name="connsiteY204" fmla="*/ 1089975 h 1134593"/>
                <a:gd name="connsiteX205" fmla="*/ 136839 w 728571"/>
                <a:gd name="connsiteY205" fmla="*/ 1092254 h 1134593"/>
                <a:gd name="connsiteX206" fmla="*/ 142046 w 728571"/>
                <a:gd name="connsiteY206" fmla="*/ 1089650 h 1134593"/>
                <a:gd name="connsiteX207" fmla="*/ 144649 w 728571"/>
                <a:gd name="connsiteY207" fmla="*/ 1084117 h 1134593"/>
                <a:gd name="connsiteX208" fmla="*/ 149206 w 728571"/>
                <a:gd name="connsiteY208" fmla="*/ 1081188 h 1134593"/>
                <a:gd name="connsiteX209" fmla="*/ 146276 w 728571"/>
                <a:gd name="connsiteY209" fmla="*/ 1077283 h 1134593"/>
                <a:gd name="connsiteX210" fmla="*/ 142046 w 728571"/>
                <a:gd name="connsiteY210" fmla="*/ 1072076 h 1134593"/>
                <a:gd name="connsiteX211" fmla="*/ 144975 w 728571"/>
                <a:gd name="connsiteY211" fmla="*/ 1070448 h 1134593"/>
                <a:gd name="connsiteX212" fmla="*/ 149206 w 728571"/>
                <a:gd name="connsiteY212" fmla="*/ 1068821 h 1134593"/>
                <a:gd name="connsiteX213" fmla="*/ 149857 w 728571"/>
                <a:gd name="connsiteY213" fmla="*/ 1066217 h 1134593"/>
                <a:gd name="connsiteX214" fmla="*/ 149531 w 728571"/>
                <a:gd name="connsiteY214" fmla="*/ 1058407 h 1134593"/>
                <a:gd name="connsiteX215" fmla="*/ 157017 w 728571"/>
                <a:gd name="connsiteY215" fmla="*/ 1057105 h 1134593"/>
                <a:gd name="connsiteX216" fmla="*/ 158969 w 728571"/>
                <a:gd name="connsiteY216" fmla="*/ 1063939 h 1134593"/>
                <a:gd name="connsiteX217" fmla="*/ 155715 w 728571"/>
                <a:gd name="connsiteY217" fmla="*/ 1065892 h 1134593"/>
                <a:gd name="connsiteX218" fmla="*/ 157017 w 728571"/>
                <a:gd name="connsiteY218" fmla="*/ 1070448 h 1134593"/>
                <a:gd name="connsiteX219" fmla="*/ 156691 w 728571"/>
                <a:gd name="connsiteY219" fmla="*/ 1078910 h 1134593"/>
                <a:gd name="connsiteX220" fmla="*/ 159295 w 728571"/>
                <a:gd name="connsiteY220" fmla="*/ 1080863 h 1134593"/>
                <a:gd name="connsiteX221" fmla="*/ 161573 w 728571"/>
                <a:gd name="connsiteY221" fmla="*/ 1086721 h 1134593"/>
                <a:gd name="connsiteX222" fmla="*/ 168082 w 728571"/>
                <a:gd name="connsiteY222" fmla="*/ 1088023 h 1134593"/>
                <a:gd name="connsiteX223" fmla="*/ 171662 w 728571"/>
                <a:gd name="connsiteY223" fmla="*/ 1090301 h 1134593"/>
                <a:gd name="connsiteX224" fmla="*/ 177846 w 728571"/>
                <a:gd name="connsiteY224" fmla="*/ 1090301 h 1134593"/>
                <a:gd name="connsiteX225" fmla="*/ 183378 w 728571"/>
                <a:gd name="connsiteY225" fmla="*/ 1091928 h 1134593"/>
                <a:gd name="connsiteX226" fmla="*/ 185005 w 728571"/>
                <a:gd name="connsiteY226" fmla="*/ 1092579 h 1134593"/>
                <a:gd name="connsiteX227" fmla="*/ 185982 w 728571"/>
                <a:gd name="connsiteY227" fmla="*/ 1089650 h 1134593"/>
                <a:gd name="connsiteX228" fmla="*/ 187284 w 728571"/>
                <a:gd name="connsiteY228" fmla="*/ 1083466 h 1134593"/>
                <a:gd name="connsiteX229" fmla="*/ 187284 w 728571"/>
                <a:gd name="connsiteY229" fmla="*/ 1081514 h 1134593"/>
                <a:gd name="connsiteX230" fmla="*/ 186307 w 728571"/>
                <a:gd name="connsiteY230" fmla="*/ 1078585 h 1134593"/>
                <a:gd name="connsiteX231" fmla="*/ 185657 w 728571"/>
                <a:gd name="connsiteY231" fmla="*/ 1067519 h 1134593"/>
                <a:gd name="connsiteX232" fmla="*/ 186958 w 728571"/>
                <a:gd name="connsiteY232" fmla="*/ 1066217 h 1134593"/>
                <a:gd name="connsiteX233" fmla="*/ 188911 w 728571"/>
                <a:gd name="connsiteY233" fmla="*/ 1062963 h 1134593"/>
                <a:gd name="connsiteX234" fmla="*/ 188260 w 728571"/>
                <a:gd name="connsiteY234" fmla="*/ 1062637 h 1134593"/>
                <a:gd name="connsiteX235" fmla="*/ 187284 w 728571"/>
                <a:gd name="connsiteY235" fmla="*/ 1061661 h 1134593"/>
                <a:gd name="connsiteX236" fmla="*/ 188585 w 728571"/>
                <a:gd name="connsiteY236" fmla="*/ 1056128 h 1134593"/>
                <a:gd name="connsiteX237" fmla="*/ 195094 w 728571"/>
                <a:gd name="connsiteY237" fmla="*/ 1053199 h 1134593"/>
                <a:gd name="connsiteX238" fmla="*/ 200302 w 728571"/>
                <a:gd name="connsiteY238" fmla="*/ 1050921 h 1134593"/>
                <a:gd name="connsiteX239" fmla="*/ 207136 w 728571"/>
                <a:gd name="connsiteY239" fmla="*/ 1036601 h 1134593"/>
                <a:gd name="connsiteX240" fmla="*/ 208113 w 728571"/>
                <a:gd name="connsiteY240" fmla="*/ 1033347 h 1134593"/>
                <a:gd name="connsiteX241" fmla="*/ 204858 w 728571"/>
                <a:gd name="connsiteY241" fmla="*/ 1027163 h 1134593"/>
                <a:gd name="connsiteX242" fmla="*/ 200627 w 728571"/>
                <a:gd name="connsiteY242" fmla="*/ 1013169 h 1134593"/>
                <a:gd name="connsiteX243" fmla="*/ 208764 w 728571"/>
                <a:gd name="connsiteY243" fmla="*/ 1008287 h 1134593"/>
                <a:gd name="connsiteX244" fmla="*/ 211693 w 728571"/>
                <a:gd name="connsiteY244" fmla="*/ 1007636 h 1134593"/>
                <a:gd name="connsiteX245" fmla="*/ 214296 w 728571"/>
                <a:gd name="connsiteY245" fmla="*/ 1004056 h 1134593"/>
                <a:gd name="connsiteX246" fmla="*/ 215273 w 728571"/>
                <a:gd name="connsiteY246" fmla="*/ 998523 h 1134593"/>
                <a:gd name="connsiteX247" fmla="*/ 212344 w 728571"/>
                <a:gd name="connsiteY247" fmla="*/ 994618 h 1134593"/>
                <a:gd name="connsiteX248" fmla="*/ 210391 w 728571"/>
                <a:gd name="connsiteY248" fmla="*/ 992665 h 1134593"/>
                <a:gd name="connsiteX249" fmla="*/ 206160 w 728571"/>
                <a:gd name="connsiteY249" fmla="*/ 989085 h 1134593"/>
                <a:gd name="connsiteX250" fmla="*/ 196722 w 728571"/>
                <a:gd name="connsiteY250" fmla="*/ 979321 h 1134593"/>
                <a:gd name="connsiteX251" fmla="*/ 196722 w 728571"/>
                <a:gd name="connsiteY251" fmla="*/ 979321 h 1134593"/>
                <a:gd name="connsiteX252" fmla="*/ 198675 w 728571"/>
                <a:gd name="connsiteY252" fmla="*/ 973138 h 1134593"/>
                <a:gd name="connsiteX253" fmla="*/ 202580 w 728571"/>
                <a:gd name="connsiteY253" fmla="*/ 956214 h 1134593"/>
                <a:gd name="connsiteX254" fmla="*/ 199325 w 728571"/>
                <a:gd name="connsiteY254" fmla="*/ 952960 h 1134593"/>
                <a:gd name="connsiteX255" fmla="*/ 193793 w 728571"/>
                <a:gd name="connsiteY255" fmla="*/ 942220 h 1134593"/>
                <a:gd name="connsiteX256" fmla="*/ 196722 w 728571"/>
                <a:gd name="connsiteY256" fmla="*/ 933107 h 1134593"/>
                <a:gd name="connsiteX257" fmla="*/ 197373 w 728571"/>
                <a:gd name="connsiteY257" fmla="*/ 926272 h 1134593"/>
                <a:gd name="connsiteX258" fmla="*/ 194769 w 728571"/>
                <a:gd name="connsiteY258" fmla="*/ 922367 h 1134593"/>
                <a:gd name="connsiteX259" fmla="*/ 191840 w 728571"/>
                <a:gd name="connsiteY259" fmla="*/ 909674 h 1134593"/>
                <a:gd name="connsiteX260" fmla="*/ 198675 w 728571"/>
                <a:gd name="connsiteY260" fmla="*/ 898609 h 1134593"/>
                <a:gd name="connsiteX261" fmla="*/ 201278 w 728571"/>
                <a:gd name="connsiteY261" fmla="*/ 894378 h 1134593"/>
                <a:gd name="connsiteX262" fmla="*/ 202580 w 728571"/>
                <a:gd name="connsiteY262" fmla="*/ 891774 h 1134593"/>
                <a:gd name="connsiteX263" fmla="*/ 210391 w 728571"/>
                <a:gd name="connsiteY263" fmla="*/ 882662 h 1134593"/>
                <a:gd name="connsiteX264" fmla="*/ 214947 w 728571"/>
                <a:gd name="connsiteY264" fmla="*/ 880058 h 1134593"/>
                <a:gd name="connsiteX265" fmla="*/ 224060 w 728571"/>
                <a:gd name="connsiteY265" fmla="*/ 876478 h 1134593"/>
                <a:gd name="connsiteX266" fmla="*/ 233823 w 728571"/>
                <a:gd name="connsiteY266" fmla="*/ 876804 h 1134593"/>
                <a:gd name="connsiteX267" fmla="*/ 240658 w 728571"/>
                <a:gd name="connsiteY267" fmla="*/ 877129 h 1134593"/>
                <a:gd name="connsiteX268" fmla="*/ 247167 w 728571"/>
                <a:gd name="connsiteY268" fmla="*/ 876478 h 1134593"/>
                <a:gd name="connsiteX269" fmla="*/ 249771 w 728571"/>
                <a:gd name="connsiteY269" fmla="*/ 875176 h 1134593"/>
                <a:gd name="connsiteX270" fmla="*/ 249771 w 728571"/>
                <a:gd name="connsiteY270" fmla="*/ 875176 h 1134593"/>
                <a:gd name="connsiteX271" fmla="*/ 251398 w 728571"/>
                <a:gd name="connsiteY271" fmla="*/ 868342 h 1134593"/>
                <a:gd name="connsiteX272" fmla="*/ 251073 w 728571"/>
                <a:gd name="connsiteY272" fmla="*/ 863785 h 1134593"/>
                <a:gd name="connsiteX273" fmla="*/ 249120 w 728571"/>
                <a:gd name="connsiteY273" fmla="*/ 862158 h 1134593"/>
                <a:gd name="connsiteX274" fmla="*/ 243587 w 728571"/>
                <a:gd name="connsiteY274" fmla="*/ 855649 h 1134593"/>
                <a:gd name="connsiteX275" fmla="*/ 243262 w 728571"/>
                <a:gd name="connsiteY275" fmla="*/ 853046 h 1134593"/>
                <a:gd name="connsiteX276" fmla="*/ 243912 w 728571"/>
                <a:gd name="connsiteY276" fmla="*/ 845560 h 1134593"/>
                <a:gd name="connsiteX277" fmla="*/ 251723 w 728571"/>
                <a:gd name="connsiteY277" fmla="*/ 835471 h 1134593"/>
                <a:gd name="connsiteX278" fmla="*/ 257582 w 728571"/>
                <a:gd name="connsiteY278" fmla="*/ 828637 h 1134593"/>
                <a:gd name="connsiteX279" fmla="*/ 260511 w 728571"/>
                <a:gd name="connsiteY279" fmla="*/ 824080 h 1134593"/>
                <a:gd name="connsiteX280" fmla="*/ 260511 w 728571"/>
                <a:gd name="connsiteY280" fmla="*/ 824080 h 1134593"/>
                <a:gd name="connsiteX281" fmla="*/ 261812 w 728571"/>
                <a:gd name="connsiteY281" fmla="*/ 820826 h 1134593"/>
                <a:gd name="connsiteX282" fmla="*/ 265393 w 728571"/>
                <a:gd name="connsiteY282" fmla="*/ 801298 h 1134593"/>
                <a:gd name="connsiteX283" fmla="*/ 265718 w 728571"/>
                <a:gd name="connsiteY283" fmla="*/ 797718 h 1134593"/>
                <a:gd name="connsiteX284" fmla="*/ 264416 w 728571"/>
                <a:gd name="connsiteY284" fmla="*/ 793813 h 1134593"/>
                <a:gd name="connsiteX285" fmla="*/ 264416 w 728571"/>
                <a:gd name="connsiteY285" fmla="*/ 784375 h 1134593"/>
                <a:gd name="connsiteX286" fmla="*/ 279062 w 728571"/>
                <a:gd name="connsiteY286" fmla="*/ 777866 h 1134593"/>
                <a:gd name="connsiteX287" fmla="*/ 289802 w 728571"/>
                <a:gd name="connsiteY287" fmla="*/ 773309 h 1134593"/>
                <a:gd name="connsiteX288" fmla="*/ 288825 w 728571"/>
                <a:gd name="connsiteY288" fmla="*/ 770380 h 1134593"/>
                <a:gd name="connsiteX289" fmla="*/ 287849 w 728571"/>
                <a:gd name="connsiteY289" fmla="*/ 764848 h 1134593"/>
                <a:gd name="connsiteX290" fmla="*/ 298914 w 728571"/>
                <a:gd name="connsiteY290" fmla="*/ 754759 h 1134593"/>
                <a:gd name="connsiteX291" fmla="*/ 310956 w 728571"/>
                <a:gd name="connsiteY291" fmla="*/ 744019 h 1134593"/>
                <a:gd name="connsiteX292" fmla="*/ 313559 w 728571"/>
                <a:gd name="connsiteY292" fmla="*/ 738161 h 1134593"/>
                <a:gd name="connsiteX293" fmla="*/ 313559 w 728571"/>
                <a:gd name="connsiteY293" fmla="*/ 738161 h 1134593"/>
                <a:gd name="connsiteX294" fmla="*/ 314861 w 728571"/>
                <a:gd name="connsiteY294" fmla="*/ 732953 h 1134593"/>
                <a:gd name="connsiteX295" fmla="*/ 313234 w 728571"/>
                <a:gd name="connsiteY295" fmla="*/ 729699 h 1134593"/>
                <a:gd name="connsiteX296" fmla="*/ 313234 w 728571"/>
                <a:gd name="connsiteY296" fmla="*/ 729699 h 1134593"/>
                <a:gd name="connsiteX297" fmla="*/ 309980 w 728571"/>
                <a:gd name="connsiteY297" fmla="*/ 719284 h 1134593"/>
                <a:gd name="connsiteX298" fmla="*/ 314861 w 728571"/>
                <a:gd name="connsiteY298" fmla="*/ 717006 h 1134593"/>
                <a:gd name="connsiteX299" fmla="*/ 317139 w 728571"/>
                <a:gd name="connsiteY299" fmla="*/ 716355 h 1134593"/>
                <a:gd name="connsiteX300" fmla="*/ 322021 w 728571"/>
                <a:gd name="connsiteY300" fmla="*/ 706592 h 1134593"/>
                <a:gd name="connsiteX301" fmla="*/ 324950 w 728571"/>
                <a:gd name="connsiteY301" fmla="*/ 700408 h 1134593"/>
                <a:gd name="connsiteX302" fmla="*/ 332436 w 728571"/>
                <a:gd name="connsiteY302" fmla="*/ 695201 h 1134593"/>
                <a:gd name="connsiteX303" fmla="*/ 334714 w 728571"/>
                <a:gd name="connsiteY303" fmla="*/ 693899 h 1134593"/>
                <a:gd name="connsiteX304" fmla="*/ 336016 w 728571"/>
                <a:gd name="connsiteY304" fmla="*/ 692922 h 1134593"/>
                <a:gd name="connsiteX305" fmla="*/ 340572 w 728571"/>
                <a:gd name="connsiteY305" fmla="*/ 690644 h 1134593"/>
                <a:gd name="connsiteX306" fmla="*/ 344803 w 728571"/>
                <a:gd name="connsiteY306" fmla="*/ 691621 h 1134593"/>
                <a:gd name="connsiteX307" fmla="*/ 358472 w 728571"/>
                <a:gd name="connsiteY307" fmla="*/ 693899 h 1134593"/>
                <a:gd name="connsiteX308" fmla="*/ 360750 w 728571"/>
                <a:gd name="connsiteY308" fmla="*/ 691295 h 1134593"/>
                <a:gd name="connsiteX309" fmla="*/ 362703 w 728571"/>
                <a:gd name="connsiteY309" fmla="*/ 686088 h 1134593"/>
                <a:gd name="connsiteX310" fmla="*/ 363029 w 728571"/>
                <a:gd name="connsiteY310" fmla="*/ 679904 h 1134593"/>
                <a:gd name="connsiteX311" fmla="*/ 364981 w 728571"/>
                <a:gd name="connsiteY311" fmla="*/ 670141 h 1134593"/>
                <a:gd name="connsiteX312" fmla="*/ 396875 w 728571"/>
                <a:gd name="connsiteY312" fmla="*/ 674697 h 1134593"/>
                <a:gd name="connsiteX313" fmla="*/ 413474 w 728571"/>
                <a:gd name="connsiteY313" fmla="*/ 677952 h 1134593"/>
                <a:gd name="connsiteX314" fmla="*/ 415427 w 728571"/>
                <a:gd name="connsiteY314" fmla="*/ 676650 h 1134593"/>
                <a:gd name="connsiteX315" fmla="*/ 416403 w 728571"/>
                <a:gd name="connsiteY315" fmla="*/ 674372 h 1134593"/>
                <a:gd name="connsiteX316" fmla="*/ 416077 w 728571"/>
                <a:gd name="connsiteY316" fmla="*/ 672093 h 1134593"/>
                <a:gd name="connsiteX317" fmla="*/ 416077 w 728571"/>
                <a:gd name="connsiteY317" fmla="*/ 667863 h 1134593"/>
                <a:gd name="connsiteX318" fmla="*/ 419332 w 728571"/>
                <a:gd name="connsiteY318" fmla="*/ 662655 h 1134593"/>
                <a:gd name="connsiteX319" fmla="*/ 422261 w 728571"/>
                <a:gd name="connsiteY319" fmla="*/ 657448 h 1134593"/>
                <a:gd name="connsiteX320" fmla="*/ 421610 w 728571"/>
                <a:gd name="connsiteY320" fmla="*/ 654194 h 1134593"/>
                <a:gd name="connsiteX321" fmla="*/ 421936 w 728571"/>
                <a:gd name="connsiteY321" fmla="*/ 645081 h 1134593"/>
                <a:gd name="connsiteX322" fmla="*/ 431048 w 728571"/>
                <a:gd name="connsiteY322" fmla="*/ 644104 h 1134593"/>
                <a:gd name="connsiteX323" fmla="*/ 437883 w 728571"/>
                <a:gd name="connsiteY323" fmla="*/ 643779 h 1134593"/>
                <a:gd name="connsiteX324" fmla="*/ 442765 w 728571"/>
                <a:gd name="connsiteY324" fmla="*/ 643779 h 1134593"/>
                <a:gd name="connsiteX325" fmla="*/ 444392 w 728571"/>
                <a:gd name="connsiteY325" fmla="*/ 643454 h 1134593"/>
                <a:gd name="connsiteX326" fmla="*/ 444392 w 728571"/>
                <a:gd name="connsiteY326" fmla="*/ 643454 h 1134593"/>
                <a:gd name="connsiteX327" fmla="*/ 444717 w 728571"/>
                <a:gd name="connsiteY327" fmla="*/ 640525 h 1134593"/>
                <a:gd name="connsiteX328" fmla="*/ 446345 w 728571"/>
                <a:gd name="connsiteY328" fmla="*/ 634992 h 1134593"/>
                <a:gd name="connsiteX329" fmla="*/ 446345 w 728571"/>
                <a:gd name="connsiteY329" fmla="*/ 634992 h 1134593"/>
                <a:gd name="connsiteX330" fmla="*/ 452854 w 728571"/>
                <a:gd name="connsiteY330" fmla="*/ 632714 h 1134593"/>
                <a:gd name="connsiteX331" fmla="*/ 454156 w 728571"/>
                <a:gd name="connsiteY331" fmla="*/ 632388 h 1134593"/>
                <a:gd name="connsiteX332" fmla="*/ 460665 w 728571"/>
                <a:gd name="connsiteY332" fmla="*/ 634992 h 1134593"/>
                <a:gd name="connsiteX333" fmla="*/ 471079 w 728571"/>
                <a:gd name="connsiteY333" fmla="*/ 641175 h 1134593"/>
                <a:gd name="connsiteX334" fmla="*/ 476937 w 728571"/>
                <a:gd name="connsiteY334" fmla="*/ 648335 h 1134593"/>
                <a:gd name="connsiteX335" fmla="*/ 484748 w 728571"/>
                <a:gd name="connsiteY335" fmla="*/ 657774 h 1134593"/>
                <a:gd name="connsiteX336" fmla="*/ 499068 w 728571"/>
                <a:gd name="connsiteY336" fmla="*/ 657774 h 1134593"/>
                <a:gd name="connsiteX337" fmla="*/ 504926 w 728571"/>
                <a:gd name="connsiteY337" fmla="*/ 657448 h 1134593"/>
                <a:gd name="connsiteX338" fmla="*/ 511435 w 728571"/>
                <a:gd name="connsiteY338" fmla="*/ 657774 h 1134593"/>
                <a:gd name="connsiteX339" fmla="*/ 521524 w 728571"/>
                <a:gd name="connsiteY339" fmla="*/ 657774 h 1134593"/>
                <a:gd name="connsiteX340" fmla="*/ 524128 w 728571"/>
                <a:gd name="connsiteY340" fmla="*/ 655821 h 1134593"/>
                <a:gd name="connsiteX341" fmla="*/ 527057 w 728571"/>
                <a:gd name="connsiteY341" fmla="*/ 653868 h 1134593"/>
                <a:gd name="connsiteX342" fmla="*/ 538448 w 728571"/>
                <a:gd name="connsiteY342" fmla="*/ 658750 h 1134593"/>
                <a:gd name="connsiteX343" fmla="*/ 554720 w 728571"/>
                <a:gd name="connsiteY343" fmla="*/ 665910 h 1134593"/>
                <a:gd name="connsiteX344" fmla="*/ 561880 w 728571"/>
                <a:gd name="connsiteY344" fmla="*/ 658425 h 1134593"/>
                <a:gd name="connsiteX345" fmla="*/ 568390 w 728571"/>
                <a:gd name="connsiteY345" fmla="*/ 651915 h 1134593"/>
                <a:gd name="connsiteX346" fmla="*/ 572295 w 728571"/>
                <a:gd name="connsiteY346" fmla="*/ 651915 h 1134593"/>
                <a:gd name="connsiteX347" fmla="*/ 575875 w 728571"/>
                <a:gd name="connsiteY347" fmla="*/ 651590 h 1134593"/>
                <a:gd name="connsiteX348" fmla="*/ 577502 w 728571"/>
                <a:gd name="connsiteY348" fmla="*/ 643128 h 1134593"/>
                <a:gd name="connsiteX349" fmla="*/ 583686 w 728571"/>
                <a:gd name="connsiteY349" fmla="*/ 615139 h 1134593"/>
                <a:gd name="connsiteX350" fmla="*/ 591497 w 728571"/>
                <a:gd name="connsiteY350" fmla="*/ 608305 h 1134593"/>
                <a:gd name="connsiteX351" fmla="*/ 594751 w 728571"/>
                <a:gd name="connsiteY351" fmla="*/ 606027 h 1134593"/>
                <a:gd name="connsiteX352" fmla="*/ 599308 w 728571"/>
                <a:gd name="connsiteY352" fmla="*/ 602121 h 1134593"/>
                <a:gd name="connsiteX353" fmla="*/ 601586 w 728571"/>
                <a:gd name="connsiteY353" fmla="*/ 600168 h 1134593"/>
                <a:gd name="connsiteX354" fmla="*/ 611675 w 728571"/>
                <a:gd name="connsiteY354" fmla="*/ 598541 h 1134593"/>
                <a:gd name="connsiteX355" fmla="*/ 623065 w 728571"/>
                <a:gd name="connsiteY355" fmla="*/ 596588 h 1134593"/>
                <a:gd name="connsiteX356" fmla="*/ 624367 w 728571"/>
                <a:gd name="connsiteY356" fmla="*/ 595937 h 1134593"/>
                <a:gd name="connsiteX357" fmla="*/ 632829 w 728571"/>
                <a:gd name="connsiteY357" fmla="*/ 592357 h 1134593"/>
                <a:gd name="connsiteX358" fmla="*/ 645847 w 728571"/>
                <a:gd name="connsiteY358" fmla="*/ 599843 h 1134593"/>
                <a:gd name="connsiteX359" fmla="*/ 653984 w 728571"/>
                <a:gd name="connsiteY359" fmla="*/ 605376 h 1134593"/>
                <a:gd name="connsiteX360" fmla="*/ 667327 w 728571"/>
                <a:gd name="connsiteY360" fmla="*/ 611234 h 1134593"/>
                <a:gd name="connsiteX361" fmla="*/ 672535 w 728571"/>
                <a:gd name="connsiteY361" fmla="*/ 613512 h 1134593"/>
                <a:gd name="connsiteX362" fmla="*/ 678718 w 728571"/>
                <a:gd name="connsiteY362" fmla="*/ 621974 h 1134593"/>
                <a:gd name="connsiteX363" fmla="*/ 678718 w 728571"/>
                <a:gd name="connsiteY363" fmla="*/ 621974 h 1134593"/>
                <a:gd name="connsiteX364" fmla="*/ 678718 w 728571"/>
                <a:gd name="connsiteY364" fmla="*/ 621974 h 1134593"/>
                <a:gd name="connsiteX365" fmla="*/ 678718 w 728571"/>
                <a:gd name="connsiteY365" fmla="*/ 621974 h 1134593"/>
                <a:gd name="connsiteX366" fmla="*/ 675138 w 728571"/>
                <a:gd name="connsiteY366" fmla="*/ 627832 h 1134593"/>
                <a:gd name="connsiteX367" fmla="*/ 670907 w 728571"/>
                <a:gd name="connsiteY367" fmla="*/ 633365 h 1134593"/>
                <a:gd name="connsiteX368" fmla="*/ 670907 w 728571"/>
                <a:gd name="connsiteY368" fmla="*/ 633365 h 1134593"/>
                <a:gd name="connsiteX369" fmla="*/ 670907 w 728571"/>
                <a:gd name="connsiteY369" fmla="*/ 633690 h 1134593"/>
                <a:gd name="connsiteX370" fmla="*/ 670582 w 728571"/>
                <a:gd name="connsiteY370" fmla="*/ 639548 h 1134593"/>
                <a:gd name="connsiteX371" fmla="*/ 670582 w 728571"/>
                <a:gd name="connsiteY371" fmla="*/ 642477 h 1134593"/>
                <a:gd name="connsiteX372" fmla="*/ 673836 w 728571"/>
                <a:gd name="connsiteY372" fmla="*/ 638572 h 1134593"/>
                <a:gd name="connsiteX373" fmla="*/ 679369 w 728571"/>
                <a:gd name="connsiteY373" fmla="*/ 633039 h 1134593"/>
                <a:gd name="connsiteX374" fmla="*/ 684902 w 728571"/>
                <a:gd name="connsiteY374" fmla="*/ 631737 h 1134593"/>
                <a:gd name="connsiteX375" fmla="*/ 695642 w 728571"/>
                <a:gd name="connsiteY375" fmla="*/ 628808 h 1134593"/>
                <a:gd name="connsiteX376" fmla="*/ 700198 w 728571"/>
                <a:gd name="connsiteY376" fmla="*/ 619370 h 1134593"/>
                <a:gd name="connsiteX377" fmla="*/ 700198 w 728571"/>
                <a:gd name="connsiteY377" fmla="*/ 619370 h 1134593"/>
                <a:gd name="connsiteX378" fmla="*/ 700198 w 728571"/>
                <a:gd name="connsiteY378" fmla="*/ 619045 h 1134593"/>
                <a:gd name="connsiteX379" fmla="*/ 711589 w 728571"/>
                <a:gd name="connsiteY379" fmla="*/ 619045 h 1134593"/>
                <a:gd name="connsiteX380" fmla="*/ 714844 w 728571"/>
                <a:gd name="connsiteY380" fmla="*/ 619696 h 1134593"/>
                <a:gd name="connsiteX381" fmla="*/ 720376 w 728571"/>
                <a:gd name="connsiteY381" fmla="*/ 620021 h 1134593"/>
                <a:gd name="connsiteX382" fmla="*/ 722980 w 728571"/>
                <a:gd name="connsiteY382" fmla="*/ 618719 h 1134593"/>
                <a:gd name="connsiteX383" fmla="*/ 722329 w 728571"/>
                <a:gd name="connsiteY383" fmla="*/ 609281 h 1134593"/>
                <a:gd name="connsiteX384" fmla="*/ 714192 w 728571"/>
                <a:gd name="connsiteY384" fmla="*/ 607328 h 1134593"/>
                <a:gd name="connsiteX385" fmla="*/ 708334 w 728571"/>
                <a:gd name="connsiteY385" fmla="*/ 612861 h 1134593"/>
                <a:gd name="connsiteX386" fmla="*/ 708334 w 728571"/>
                <a:gd name="connsiteY386" fmla="*/ 608305 h 1134593"/>
                <a:gd name="connsiteX387" fmla="*/ 703453 w 728571"/>
                <a:gd name="connsiteY387" fmla="*/ 603423 h 1134593"/>
                <a:gd name="connsiteX388" fmla="*/ 693364 w 728571"/>
                <a:gd name="connsiteY388" fmla="*/ 608305 h 1134593"/>
                <a:gd name="connsiteX389" fmla="*/ 683600 w 728571"/>
                <a:gd name="connsiteY389" fmla="*/ 613837 h 1134593"/>
                <a:gd name="connsiteX390" fmla="*/ 687180 w 728571"/>
                <a:gd name="connsiteY390" fmla="*/ 606677 h 1134593"/>
                <a:gd name="connsiteX391" fmla="*/ 681973 w 728571"/>
                <a:gd name="connsiteY391" fmla="*/ 604074 h 1134593"/>
                <a:gd name="connsiteX392" fmla="*/ 681322 w 728571"/>
                <a:gd name="connsiteY392" fmla="*/ 598541 h 1134593"/>
                <a:gd name="connsiteX393" fmla="*/ 674487 w 728571"/>
                <a:gd name="connsiteY393" fmla="*/ 595612 h 1134593"/>
                <a:gd name="connsiteX394" fmla="*/ 659842 w 728571"/>
                <a:gd name="connsiteY394" fmla="*/ 589103 h 1134593"/>
                <a:gd name="connsiteX395" fmla="*/ 679369 w 728571"/>
                <a:gd name="connsiteY395" fmla="*/ 593008 h 1134593"/>
                <a:gd name="connsiteX396" fmla="*/ 706056 w 728571"/>
                <a:gd name="connsiteY396" fmla="*/ 592683 h 1134593"/>
                <a:gd name="connsiteX397" fmla="*/ 713542 w 728571"/>
                <a:gd name="connsiteY397" fmla="*/ 586825 h 1134593"/>
                <a:gd name="connsiteX398" fmla="*/ 724282 w 728571"/>
                <a:gd name="connsiteY398" fmla="*/ 584547 h 1134593"/>
                <a:gd name="connsiteX399" fmla="*/ 728512 w 728571"/>
                <a:gd name="connsiteY399" fmla="*/ 580967 h 1134593"/>
                <a:gd name="connsiteX400" fmla="*/ 724282 w 728571"/>
                <a:gd name="connsiteY400" fmla="*/ 573481 h 1134593"/>
                <a:gd name="connsiteX401" fmla="*/ 717122 w 728571"/>
                <a:gd name="connsiteY401" fmla="*/ 572830 h 1134593"/>
                <a:gd name="connsiteX402" fmla="*/ 706382 w 728571"/>
                <a:gd name="connsiteY402" fmla="*/ 571854 h 1134593"/>
                <a:gd name="connsiteX403" fmla="*/ 699222 w 728571"/>
                <a:gd name="connsiteY403" fmla="*/ 570552 h 1134593"/>
                <a:gd name="connsiteX404" fmla="*/ 703453 w 728571"/>
                <a:gd name="connsiteY404" fmla="*/ 567298 h 1134593"/>
                <a:gd name="connsiteX405" fmla="*/ 700849 w 728571"/>
                <a:gd name="connsiteY405" fmla="*/ 561765 h 1134593"/>
                <a:gd name="connsiteX406" fmla="*/ 692713 w 728571"/>
                <a:gd name="connsiteY406" fmla="*/ 564369 h 1134593"/>
                <a:gd name="connsiteX407" fmla="*/ 692062 w 728571"/>
                <a:gd name="connsiteY407" fmla="*/ 559812 h 1134593"/>
                <a:gd name="connsiteX408" fmla="*/ 688807 w 728571"/>
                <a:gd name="connsiteY408" fmla="*/ 561114 h 1134593"/>
                <a:gd name="connsiteX409" fmla="*/ 679694 w 728571"/>
                <a:gd name="connsiteY409" fmla="*/ 564694 h 1134593"/>
                <a:gd name="connsiteX410" fmla="*/ 679369 w 728571"/>
                <a:gd name="connsiteY410" fmla="*/ 560788 h 1134593"/>
                <a:gd name="connsiteX411" fmla="*/ 668629 w 728571"/>
                <a:gd name="connsiteY411" fmla="*/ 552978 h 1134593"/>
                <a:gd name="connsiteX412" fmla="*/ 665049 w 728571"/>
                <a:gd name="connsiteY412" fmla="*/ 556232 h 1134593"/>
                <a:gd name="connsiteX413" fmla="*/ 658215 w 728571"/>
                <a:gd name="connsiteY413" fmla="*/ 566972 h 1134593"/>
                <a:gd name="connsiteX414" fmla="*/ 658540 w 728571"/>
                <a:gd name="connsiteY414" fmla="*/ 573481 h 1134593"/>
                <a:gd name="connsiteX415" fmla="*/ 653984 w 728571"/>
                <a:gd name="connsiteY415" fmla="*/ 577712 h 1134593"/>
                <a:gd name="connsiteX416" fmla="*/ 647474 w 728571"/>
                <a:gd name="connsiteY416" fmla="*/ 580641 h 1134593"/>
                <a:gd name="connsiteX417" fmla="*/ 651706 w 728571"/>
                <a:gd name="connsiteY417" fmla="*/ 573807 h 1134593"/>
                <a:gd name="connsiteX418" fmla="*/ 648776 w 728571"/>
                <a:gd name="connsiteY418" fmla="*/ 572830 h 1134593"/>
                <a:gd name="connsiteX419" fmla="*/ 639338 w 728571"/>
                <a:gd name="connsiteY419" fmla="*/ 576085 h 1134593"/>
                <a:gd name="connsiteX420" fmla="*/ 638037 w 728571"/>
                <a:gd name="connsiteY420" fmla="*/ 573807 h 1134593"/>
                <a:gd name="connsiteX421" fmla="*/ 641291 w 728571"/>
                <a:gd name="connsiteY421" fmla="*/ 570227 h 1134593"/>
                <a:gd name="connsiteX422" fmla="*/ 649427 w 728571"/>
                <a:gd name="connsiteY422" fmla="*/ 566647 h 1134593"/>
                <a:gd name="connsiteX423" fmla="*/ 650078 w 728571"/>
                <a:gd name="connsiteY423" fmla="*/ 562090 h 1134593"/>
                <a:gd name="connsiteX424" fmla="*/ 642593 w 728571"/>
                <a:gd name="connsiteY424" fmla="*/ 564043 h 1134593"/>
                <a:gd name="connsiteX425" fmla="*/ 634456 w 728571"/>
                <a:gd name="connsiteY425" fmla="*/ 567298 h 1134593"/>
                <a:gd name="connsiteX426" fmla="*/ 633806 w 728571"/>
                <a:gd name="connsiteY426" fmla="*/ 564694 h 1134593"/>
                <a:gd name="connsiteX427" fmla="*/ 640640 w 728571"/>
                <a:gd name="connsiteY427" fmla="*/ 561114 h 1134593"/>
                <a:gd name="connsiteX428" fmla="*/ 640640 w 728571"/>
                <a:gd name="connsiteY428" fmla="*/ 556558 h 1134593"/>
                <a:gd name="connsiteX429" fmla="*/ 651380 w 728571"/>
                <a:gd name="connsiteY429" fmla="*/ 555907 h 1134593"/>
                <a:gd name="connsiteX430" fmla="*/ 657889 w 728571"/>
                <a:gd name="connsiteY430" fmla="*/ 549072 h 1134593"/>
                <a:gd name="connsiteX431" fmla="*/ 647149 w 728571"/>
                <a:gd name="connsiteY431" fmla="*/ 546143 h 1134593"/>
                <a:gd name="connsiteX432" fmla="*/ 634456 w 728571"/>
                <a:gd name="connsiteY432" fmla="*/ 541587 h 1134593"/>
                <a:gd name="connsiteX433" fmla="*/ 632178 w 728571"/>
                <a:gd name="connsiteY433" fmla="*/ 547770 h 1134593"/>
                <a:gd name="connsiteX434" fmla="*/ 626971 w 728571"/>
                <a:gd name="connsiteY434" fmla="*/ 549723 h 1134593"/>
                <a:gd name="connsiteX435" fmla="*/ 624693 w 728571"/>
                <a:gd name="connsiteY435" fmla="*/ 552978 h 1134593"/>
                <a:gd name="connsiteX436" fmla="*/ 632829 w 728571"/>
                <a:gd name="connsiteY436" fmla="*/ 557209 h 1134593"/>
                <a:gd name="connsiteX437" fmla="*/ 623717 w 728571"/>
                <a:gd name="connsiteY437" fmla="*/ 560463 h 1134593"/>
                <a:gd name="connsiteX438" fmla="*/ 619811 w 728571"/>
                <a:gd name="connsiteY438" fmla="*/ 563392 h 1134593"/>
                <a:gd name="connsiteX439" fmla="*/ 623065 w 728571"/>
                <a:gd name="connsiteY439" fmla="*/ 567298 h 1134593"/>
                <a:gd name="connsiteX440" fmla="*/ 616556 w 728571"/>
                <a:gd name="connsiteY440" fmla="*/ 569250 h 1134593"/>
                <a:gd name="connsiteX441" fmla="*/ 618835 w 728571"/>
                <a:gd name="connsiteY441" fmla="*/ 573807 h 1134593"/>
                <a:gd name="connsiteX442" fmla="*/ 608420 w 728571"/>
                <a:gd name="connsiteY442" fmla="*/ 573156 h 1134593"/>
                <a:gd name="connsiteX443" fmla="*/ 603538 w 728571"/>
                <a:gd name="connsiteY443" fmla="*/ 580316 h 1134593"/>
                <a:gd name="connsiteX444" fmla="*/ 600935 w 728571"/>
                <a:gd name="connsiteY444" fmla="*/ 574458 h 1134593"/>
                <a:gd name="connsiteX445" fmla="*/ 600935 w 728571"/>
                <a:gd name="connsiteY445" fmla="*/ 567298 h 1134593"/>
                <a:gd name="connsiteX446" fmla="*/ 596053 w 728571"/>
                <a:gd name="connsiteY446" fmla="*/ 565019 h 1134593"/>
                <a:gd name="connsiteX447" fmla="*/ 605491 w 728571"/>
                <a:gd name="connsiteY447" fmla="*/ 560138 h 1134593"/>
                <a:gd name="connsiteX448" fmla="*/ 606142 w 728571"/>
                <a:gd name="connsiteY448" fmla="*/ 549398 h 1134593"/>
                <a:gd name="connsiteX449" fmla="*/ 593775 w 728571"/>
                <a:gd name="connsiteY449" fmla="*/ 557859 h 1134593"/>
                <a:gd name="connsiteX450" fmla="*/ 584011 w 728571"/>
                <a:gd name="connsiteY450" fmla="*/ 566972 h 1134593"/>
                <a:gd name="connsiteX451" fmla="*/ 580757 w 728571"/>
                <a:gd name="connsiteY451" fmla="*/ 571528 h 1134593"/>
                <a:gd name="connsiteX452" fmla="*/ 571644 w 728571"/>
                <a:gd name="connsiteY452" fmla="*/ 579665 h 1134593"/>
                <a:gd name="connsiteX453" fmla="*/ 573922 w 728571"/>
                <a:gd name="connsiteY453" fmla="*/ 583570 h 1134593"/>
                <a:gd name="connsiteX454" fmla="*/ 567413 w 728571"/>
                <a:gd name="connsiteY454" fmla="*/ 590730 h 1134593"/>
                <a:gd name="connsiteX455" fmla="*/ 561555 w 728571"/>
                <a:gd name="connsiteY455" fmla="*/ 589754 h 1134593"/>
                <a:gd name="connsiteX456" fmla="*/ 559928 w 728571"/>
                <a:gd name="connsiteY456" fmla="*/ 594961 h 1134593"/>
                <a:gd name="connsiteX457" fmla="*/ 556673 w 728571"/>
                <a:gd name="connsiteY457" fmla="*/ 588127 h 1134593"/>
                <a:gd name="connsiteX458" fmla="*/ 561555 w 728571"/>
                <a:gd name="connsiteY458" fmla="*/ 575434 h 1134593"/>
                <a:gd name="connsiteX459" fmla="*/ 561555 w 728571"/>
                <a:gd name="connsiteY459" fmla="*/ 570878 h 1134593"/>
                <a:gd name="connsiteX460" fmla="*/ 567413 w 728571"/>
                <a:gd name="connsiteY460" fmla="*/ 564694 h 1134593"/>
                <a:gd name="connsiteX461" fmla="*/ 581408 w 728571"/>
                <a:gd name="connsiteY461" fmla="*/ 555581 h 1134593"/>
                <a:gd name="connsiteX462" fmla="*/ 571319 w 728571"/>
                <a:gd name="connsiteY462" fmla="*/ 552327 h 1134593"/>
                <a:gd name="connsiteX463" fmla="*/ 557324 w 728571"/>
                <a:gd name="connsiteY463" fmla="*/ 554605 h 1134593"/>
                <a:gd name="connsiteX464" fmla="*/ 561555 w 728571"/>
                <a:gd name="connsiteY464" fmla="*/ 549398 h 1134593"/>
                <a:gd name="connsiteX465" fmla="*/ 554395 w 728571"/>
                <a:gd name="connsiteY465" fmla="*/ 551025 h 1134593"/>
                <a:gd name="connsiteX466" fmla="*/ 547886 w 728571"/>
                <a:gd name="connsiteY466" fmla="*/ 548747 h 1134593"/>
                <a:gd name="connsiteX467" fmla="*/ 545282 w 728571"/>
                <a:gd name="connsiteY467" fmla="*/ 556232 h 1134593"/>
                <a:gd name="connsiteX468" fmla="*/ 542353 w 728571"/>
                <a:gd name="connsiteY468" fmla="*/ 552652 h 1134593"/>
                <a:gd name="connsiteX469" fmla="*/ 539424 w 728571"/>
                <a:gd name="connsiteY469" fmla="*/ 554930 h 1134593"/>
                <a:gd name="connsiteX470" fmla="*/ 540401 w 728571"/>
                <a:gd name="connsiteY470" fmla="*/ 558185 h 1134593"/>
                <a:gd name="connsiteX471" fmla="*/ 549838 w 728571"/>
                <a:gd name="connsiteY471" fmla="*/ 565019 h 1134593"/>
                <a:gd name="connsiteX472" fmla="*/ 541051 w 728571"/>
                <a:gd name="connsiteY472" fmla="*/ 565019 h 1134593"/>
                <a:gd name="connsiteX473" fmla="*/ 538448 w 728571"/>
                <a:gd name="connsiteY473" fmla="*/ 570878 h 1134593"/>
                <a:gd name="connsiteX474" fmla="*/ 540401 w 728571"/>
                <a:gd name="connsiteY474" fmla="*/ 576085 h 1134593"/>
                <a:gd name="connsiteX475" fmla="*/ 527383 w 728571"/>
                <a:gd name="connsiteY475" fmla="*/ 574783 h 1134593"/>
                <a:gd name="connsiteX476" fmla="*/ 515340 w 728571"/>
                <a:gd name="connsiteY476" fmla="*/ 582268 h 1134593"/>
                <a:gd name="connsiteX477" fmla="*/ 518595 w 728571"/>
                <a:gd name="connsiteY477" fmla="*/ 586499 h 1134593"/>
                <a:gd name="connsiteX478" fmla="*/ 510459 w 728571"/>
                <a:gd name="connsiteY478" fmla="*/ 587801 h 1134593"/>
                <a:gd name="connsiteX479" fmla="*/ 512411 w 728571"/>
                <a:gd name="connsiteY479" fmla="*/ 590405 h 1134593"/>
                <a:gd name="connsiteX480" fmla="*/ 510784 w 728571"/>
                <a:gd name="connsiteY480" fmla="*/ 594310 h 1134593"/>
                <a:gd name="connsiteX481" fmla="*/ 515992 w 728571"/>
                <a:gd name="connsiteY481" fmla="*/ 598541 h 1134593"/>
                <a:gd name="connsiteX482" fmla="*/ 506228 w 728571"/>
                <a:gd name="connsiteY482" fmla="*/ 602121 h 1134593"/>
                <a:gd name="connsiteX483" fmla="*/ 502322 w 728571"/>
                <a:gd name="connsiteY483" fmla="*/ 593985 h 1134593"/>
                <a:gd name="connsiteX484" fmla="*/ 494511 w 728571"/>
                <a:gd name="connsiteY484" fmla="*/ 596263 h 1134593"/>
                <a:gd name="connsiteX485" fmla="*/ 482795 w 728571"/>
                <a:gd name="connsiteY485" fmla="*/ 596263 h 1134593"/>
                <a:gd name="connsiteX486" fmla="*/ 485074 w 728571"/>
                <a:gd name="connsiteY486" fmla="*/ 593334 h 1134593"/>
                <a:gd name="connsiteX487" fmla="*/ 482144 w 728571"/>
                <a:gd name="connsiteY487" fmla="*/ 590079 h 1134593"/>
                <a:gd name="connsiteX488" fmla="*/ 469777 w 728571"/>
                <a:gd name="connsiteY488" fmla="*/ 589103 h 1134593"/>
                <a:gd name="connsiteX489" fmla="*/ 454481 w 728571"/>
                <a:gd name="connsiteY489" fmla="*/ 587801 h 1134593"/>
                <a:gd name="connsiteX490" fmla="*/ 468475 w 728571"/>
                <a:gd name="connsiteY490" fmla="*/ 594961 h 1134593"/>
                <a:gd name="connsiteX491" fmla="*/ 476286 w 728571"/>
                <a:gd name="connsiteY491" fmla="*/ 592683 h 1134593"/>
                <a:gd name="connsiteX492" fmla="*/ 477263 w 728571"/>
                <a:gd name="connsiteY492" fmla="*/ 598541 h 1134593"/>
                <a:gd name="connsiteX493" fmla="*/ 474659 w 728571"/>
                <a:gd name="connsiteY493" fmla="*/ 602447 h 1134593"/>
                <a:gd name="connsiteX494" fmla="*/ 478565 w 728571"/>
                <a:gd name="connsiteY494" fmla="*/ 610257 h 1134593"/>
                <a:gd name="connsiteX495" fmla="*/ 465546 w 728571"/>
                <a:gd name="connsiteY495" fmla="*/ 603748 h 1134593"/>
                <a:gd name="connsiteX496" fmla="*/ 453830 w 728571"/>
                <a:gd name="connsiteY496" fmla="*/ 601145 h 1134593"/>
                <a:gd name="connsiteX497" fmla="*/ 453179 w 728571"/>
                <a:gd name="connsiteY497" fmla="*/ 607003 h 1134593"/>
                <a:gd name="connsiteX498" fmla="*/ 446670 w 728571"/>
                <a:gd name="connsiteY498" fmla="*/ 607654 h 1134593"/>
                <a:gd name="connsiteX499" fmla="*/ 444717 w 728571"/>
                <a:gd name="connsiteY499" fmla="*/ 603423 h 1134593"/>
                <a:gd name="connsiteX500" fmla="*/ 434628 w 728571"/>
                <a:gd name="connsiteY500" fmla="*/ 610257 h 1134593"/>
                <a:gd name="connsiteX501" fmla="*/ 435930 w 728571"/>
                <a:gd name="connsiteY501" fmla="*/ 615139 h 1134593"/>
                <a:gd name="connsiteX502" fmla="*/ 443741 w 728571"/>
                <a:gd name="connsiteY502" fmla="*/ 622950 h 1134593"/>
                <a:gd name="connsiteX503" fmla="*/ 432350 w 728571"/>
                <a:gd name="connsiteY503" fmla="*/ 619696 h 1134593"/>
                <a:gd name="connsiteX504" fmla="*/ 429421 w 728571"/>
                <a:gd name="connsiteY504" fmla="*/ 624577 h 1134593"/>
                <a:gd name="connsiteX505" fmla="*/ 416728 w 728571"/>
                <a:gd name="connsiteY505" fmla="*/ 631737 h 1134593"/>
                <a:gd name="connsiteX506" fmla="*/ 421284 w 728571"/>
                <a:gd name="connsiteY506" fmla="*/ 625554 h 1134593"/>
                <a:gd name="connsiteX507" fmla="*/ 427143 w 728571"/>
                <a:gd name="connsiteY507" fmla="*/ 617092 h 1134593"/>
                <a:gd name="connsiteX508" fmla="*/ 426166 w 728571"/>
                <a:gd name="connsiteY508" fmla="*/ 612536 h 1134593"/>
                <a:gd name="connsiteX509" fmla="*/ 427793 w 728571"/>
                <a:gd name="connsiteY509" fmla="*/ 606352 h 1134593"/>
                <a:gd name="connsiteX510" fmla="*/ 427143 w 728571"/>
                <a:gd name="connsiteY510" fmla="*/ 601145 h 1134593"/>
                <a:gd name="connsiteX511" fmla="*/ 417379 w 728571"/>
                <a:gd name="connsiteY511" fmla="*/ 611885 h 1134593"/>
                <a:gd name="connsiteX512" fmla="*/ 420308 w 728571"/>
                <a:gd name="connsiteY512" fmla="*/ 617092 h 1134593"/>
                <a:gd name="connsiteX513" fmla="*/ 415752 w 728571"/>
                <a:gd name="connsiteY513" fmla="*/ 620672 h 1134593"/>
                <a:gd name="connsiteX514" fmla="*/ 406314 w 728571"/>
                <a:gd name="connsiteY514" fmla="*/ 624252 h 1134593"/>
                <a:gd name="connsiteX515" fmla="*/ 409894 w 728571"/>
                <a:gd name="connsiteY515" fmla="*/ 614488 h 1134593"/>
                <a:gd name="connsiteX516" fmla="*/ 410219 w 728571"/>
                <a:gd name="connsiteY516" fmla="*/ 608305 h 1134593"/>
                <a:gd name="connsiteX517" fmla="*/ 404036 w 728571"/>
                <a:gd name="connsiteY517" fmla="*/ 608956 h 1134593"/>
                <a:gd name="connsiteX518" fmla="*/ 396225 w 728571"/>
                <a:gd name="connsiteY518" fmla="*/ 611885 h 1134593"/>
                <a:gd name="connsiteX519" fmla="*/ 392970 w 728571"/>
                <a:gd name="connsiteY519" fmla="*/ 616116 h 1134593"/>
                <a:gd name="connsiteX520" fmla="*/ 399805 w 728571"/>
                <a:gd name="connsiteY520" fmla="*/ 620346 h 1134593"/>
                <a:gd name="connsiteX521" fmla="*/ 394597 w 728571"/>
                <a:gd name="connsiteY521" fmla="*/ 622625 h 1134593"/>
                <a:gd name="connsiteX522" fmla="*/ 395899 w 728571"/>
                <a:gd name="connsiteY522" fmla="*/ 626530 h 1134593"/>
                <a:gd name="connsiteX523" fmla="*/ 402083 w 728571"/>
                <a:gd name="connsiteY523" fmla="*/ 627506 h 1134593"/>
                <a:gd name="connsiteX524" fmla="*/ 406965 w 728571"/>
                <a:gd name="connsiteY524" fmla="*/ 636619 h 1134593"/>
                <a:gd name="connsiteX525" fmla="*/ 399154 w 728571"/>
                <a:gd name="connsiteY525" fmla="*/ 633365 h 1134593"/>
                <a:gd name="connsiteX526" fmla="*/ 389716 w 728571"/>
                <a:gd name="connsiteY526" fmla="*/ 626205 h 1134593"/>
                <a:gd name="connsiteX527" fmla="*/ 382556 w 728571"/>
                <a:gd name="connsiteY527" fmla="*/ 625879 h 1134593"/>
                <a:gd name="connsiteX528" fmla="*/ 389065 w 728571"/>
                <a:gd name="connsiteY528" fmla="*/ 630436 h 1134593"/>
                <a:gd name="connsiteX529" fmla="*/ 386136 w 728571"/>
                <a:gd name="connsiteY529" fmla="*/ 633039 h 1134593"/>
                <a:gd name="connsiteX530" fmla="*/ 376372 w 728571"/>
                <a:gd name="connsiteY530" fmla="*/ 633039 h 1134593"/>
                <a:gd name="connsiteX531" fmla="*/ 369863 w 728571"/>
                <a:gd name="connsiteY531" fmla="*/ 625879 h 1134593"/>
                <a:gd name="connsiteX532" fmla="*/ 365632 w 728571"/>
                <a:gd name="connsiteY532" fmla="*/ 631086 h 1134593"/>
                <a:gd name="connsiteX533" fmla="*/ 367259 w 728571"/>
                <a:gd name="connsiteY533" fmla="*/ 636619 h 1134593"/>
                <a:gd name="connsiteX534" fmla="*/ 363679 w 728571"/>
                <a:gd name="connsiteY534" fmla="*/ 641175 h 1134593"/>
                <a:gd name="connsiteX535" fmla="*/ 355868 w 728571"/>
                <a:gd name="connsiteY535" fmla="*/ 643779 h 1134593"/>
                <a:gd name="connsiteX536" fmla="*/ 356194 w 728571"/>
                <a:gd name="connsiteY536" fmla="*/ 649963 h 1134593"/>
                <a:gd name="connsiteX537" fmla="*/ 359123 w 728571"/>
                <a:gd name="connsiteY537" fmla="*/ 652892 h 1134593"/>
                <a:gd name="connsiteX538" fmla="*/ 354241 w 728571"/>
                <a:gd name="connsiteY538" fmla="*/ 655495 h 1134593"/>
                <a:gd name="connsiteX539" fmla="*/ 355543 w 728571"/>
                <a:gd name="connsiteY539" fmla="*/ 659075 h 1134593"/>
                <a:gd name="connsiteX540" fmla="*/ 347732 w 728571"/>
                <a:gd name="connsiteY540" fmla="*/ 659401 h 1134593"/>
                <a:gd name="connsiteX541" fmla="*/ 353916 w 728571"/>
                <a:gd name="connsiteY541" fmla="*/ 664283 h 1134593"/>
                <a:gd name="connsiteX542" fmla="*/ 340247 w 728571"/>
                <a:gd name="connsiteY542" fmla="*/ 662004 h 1134593"/>
                <a:gd name="connsiteX543" fmla="*/ 326578 w 728571"/>
                <a:gd name="connsiteY543" fmla="*/ 668839 h 1134593"/>
                <a:gd name="connsiteX544" fmla="*/ 325276 w 728571"/>
                <a:gd name="connsiteY544" fmla="*/ 673070 h 1134593"/>
                <a:gd name="connsiteX545" fmla="*/ 336341 w 728571"/>
                <a:gd name="connsiteY545" fmla="*/ 674372 h 1134593"/>
                <a:gd name="connsiteX546" fmla="*/ 350010 w 728571"/>
                <a:gd name="connsiteY546" fmla="*/ 670466 h 1134593"/>
                <a:gd name="connsiteX547" fmla="*/ 356845 w 728571"/>
                <a:gd name="connsiteY547" fmla="*/ 675999 h 1134593"/>
                <a:gd name="connsiteX548" fmla="*/ 346430 w 728571"/>
                <a:gd name="connsiteY548" fmla="*/ 681532 h 1134593"/>
                <a:gd name="connsiteX549" fmla="*/ 342525 w 728571"/>
                <a:gd name="connsiteY549" fmla="*/ 683810 h 1134593"/>
                <a:gd name="connsiteX550" fmla="*/ 335365 w 728571"/>
                <a:gd name="connsiteY550" fmla="*/ 679579 h 1134593"/>
                <a:gd name="connsiteX551" fmla="*/ 328856 w 728571"/>
                <a:gd name="connsiteY551" fmla="*/ 683484 h 1134593"/>
                <a:gd name="connsiteX552" fmla="*/ 329181 w 728571"/>
                <a:gd name="connsiteY552" fmla="*/ 689017 h 1134593"/>
                <a:gd name="connsiteX553" fmla="*/ 322347 w 728571"/>
                <a:gd name="connsiteY553" fmla="*/ 689668 h 1134593"/>
                <a:gd name="connsiteX554" fmla="*/ 326252 w 728571"/>
                <a:gd name="connsiteY554" fmla="*/ 692272 h 1134593"/>
                <a:gd name="connsiteX555" fmla="*/ 320069 w 728571"/>
                <a:gd name="connsiteY555" fmla="*/ 693248 h 1134593"/>
                <a:gd name="connsiteX556" fmla="*/ 322672 w 728571"/>
                <a:gd name="connsiteY556" fmla="*/ 697153 h 1134593"/>
                <a:gd name="connsiteX557" fmla="*/ 317791 w 728571"/>
                <a:gd name="connsiteY557" fmla="*/ 699757 h 1134593"/>
                <a:gd name="connsiteX558" fmla="*/ 321045 w 728571"/>
                <a:gd name="connsiteY558" fmla="*/ 703337 h 1134593"/>
                <a:gd name="connsiteX559" fmla="*/ 315187 w 728571"/>
                <a:gd name="connsiteY559" fmla="*/ 702686 h 1134593"/>
                <a:gd name="connsiteX560" fmla="*/ 311281 w 728571"/>
                <a:gd name="connsiteY560" fmla="*/ 697153 h 1134593"/>
                <a:gd name="connsiteX561" fmla="*/ 309003 w 728571"/>
                <a:gd name="connsiteY561" fmla="*/ 688041 h 1134593"/>
                <a:gd name="connsiteX562" fmla="*/ 303471 w 728571"/>
                <a:gd name="connsiteY562" fmla="*/ 688041 h 1134593"/>
                <a:gd name="connsiteX563" fmla="*/ 299891 w 728571"/>
                <a:gd name="connsiteY563" fmla="*/ 692922 h 1134593"/>
                <a:gd name="connsiteX564" fmla="*/ 305098 w 728571"/>
                <a:gd name="connsiteY564" fmla="*/ 695201 h 1134593"/>
                <a:gd name="connsiteX565" fmla="*/ 297938 w 728571"/>
                <a:gd name="connsiteY565" fmla="*/ 699106 h 1134593"/>
                <a:gd name="connsiteX566" fmla="*/ 290452 w 728571"/>
                <a:gd name="connsiteY566" fmla="*/ 701384 h 1134593"/>
                <a:gd name="connsiteX567" fmla="*/ 294032 w 728571"/>
                <a:gd name="connsiteY567" fmla="*/ 704313 h 1134593"/>
                <a:gd name="connsiteX568" fmla="*/ 300216 w 728571"/>
                <a:gd name="connsiteY568" fmla="*/ 708219 h 1134593"/>
                <a:gd name="connsiteX569" fmla="*/ 292080 w 728571"/>
                <a:gd name="connsiteY569" fmla="*/ 710172 h 1134593"/>
                <a:gd name="connsiteX570" fmla="*/ 291429 w 728571"/>
                <a:gd name="connsiteY570" fmla="*/ 712775 h 1134593"/>
                <a:gd name="connsiteX571" fmla="*/ 295009 w 728571"/>
                <a:gd name="connsiteY571" fmla="*/ 716681 h 1134593"/>
                <a:gd name="connsiteX572" fmla="*/ 302820 w 728571"/>
                <a:gd name="connsiteY572" fmla="*/ 716030 h 1134593"/>
                <a:gd name="connsiteX573" fmla="*/ 296961 w 728571"/>
                <a:gd name="connsiteY573" fmla="*/ 721237 h 1134593"/>
                <a:gd name="connsiteX574" fmla="*/ 300216 w 728571"/>
                <a:gd name="connsiteY574" fmla="*/ 725793 h 1134593"/>
                <a:gd name="connsiteX575" fmla="*/ 290778 w 728571"/>
                <a:gd name="connsiteY575" fmla="*/ 722864 h 1134593"/>
                <a:gd name="connsiteX576" fmla="*/ 281991 w 728571"/>
                <a:gd name="connsiteY576" fmla="*/ 720586 h 1134593"/>
                <a:gd name="connsiteX577" fmla="*/ 278085 w 728571"/>
                <a:gd name="connsiteY577" fmla="*/ 724491 h 1134593"/>
                <a:gd name="connsiteX578" fmla="*/ 270274 w 728571"/>
                <a:gd name="connsiteY578" fmla="*/ 723515 h 1134593"/>
                <a:gd name="connsiteX579" fmla="*/ 264416 w 728571"/>
                <a:gd name="connsiteY579" fmla="*/ 728397 h 1134593"/>
                <a:gd name="connsiteX580" fmla="*/ 278085 w 728571"/>
                <a:gd name="connsiteY580" fmla="*/ 727095 h 1134593"/>
                <a:gd name="connsiteX581" fmla="*/ 288825 w 728571"/>
                <a:gd name="connsiteY581" fmla="*/ 730675 h 1134593"/>
                <a:gd name="connsiteX582" fmla="*/ 290127 w 728571"/>
                <a:gd name="connsiteY582" fmla="*/ 737835 h 1134593"/>
                <a:gd name="connsiteX583" fmla="*/ 283943 w 728571"/>
                <a:gd name="connsiteY583" fmla="*/ 734906 h 1134593"/>
                <a:gd name="connsiteX584" fmla="*/ 271251 w 728571"/>
                <a:gd name="connsiteY584" fmla="*/ 734255 h 1134593"/>
                <a:gd name="connsiteX585" fmla="*/ 262138 w 728571"/>
                <a:gd name="connsiteY585" fmla="*/ 737184 h 1134593"/>
                <a:gd name="connsiteX586" fmla="*/ 267671 w 728571"/>
                <a:gd name="connsiteY586" fmla="*/ 741090 h 1134593"/>
                <a:gd name="connsiteX587" fmla="*/ 257256 w 728571"/>
                <a:gd name="connsiteY587" fmla="*/ 741740 h 1134593"/>
                <a:gd name="connsiteX588" fmla="*/ 242936 w 728571"/>
                <a:gd name="connsiteY588" fmla="*/ 744995 h 1134593"/>
                <a:gd name="connsiteX589" fmla="*/ 244889 w 728571"/>
                <a:gd name="connsiteY589" fmla="*/ 749226 h 1134593"/>
                <a:gd name="connsiteX590" fmla="*/ 251723 w 728571"/>
                <a:gd name="connsiteY590" fmla="*/ 751830 h 1134593"/>
                <a:gd name="connsiteX591" fmla="*/ 244889 w 728571"/>
                <a:gd name="connsiteY591" fmla="*/ 753782 h 1134593"/>
                <a:gd name="connsiteX592" fmla="*/ 239031 w 728571"/>
                <a:gd name="connsiteY592" fmla="*/ 756711 h 1134593"/>
                <a:gd name="connsiteX593" fmla="*/ 235451 w 728571"/>
                <a:gd name="connsiteY593" fmla="*/ 759640 h 1134593"/>
                <a:gd name="connsiteX594" fmla="*/ 238380 w 728571"/>
                <a:gd name="connsiteY594" fmla="*/ 760942 h 1134593"/>
                <a:gd name="connsiteX595" fmla="*/ 244238 w 728571"/>
                <a:gd name="connsiteY595" fmla="*/ 760942 h 1134593"/>
                <a:gd name="connsiteX596" fmla="*/ 242936 w 728571"/>
                <a:gd name="connsiteY596" fmla="*/ 766149 h 1134593"/>
                <a:gd name="connsiteX597" fmla="*/ 236427 w 728571"/>
                <a:gd name="connsiteY597" fmla="*/ 766149 h 1134593"/>
                <a:gd name="connsiteX598" fmla="*/ 226338 w 728571"/>
                <a:gd name="connsiteY598" fmla="*/ 767777 h 1134593"/>
                <a:gd name="connsiteX599" fmla="*/ 224711 w 728571"/>
                <a:gd name="connsiteY599" fmla="*/ 772008 h 1134593"/>
                <a:gd name="connsiteX600" fmla="*/ 231545 w 728571"/>
                <a:gd name="connsiteY600" fmla="*/ 775262 h 1134593"/>
                <a:gd name="connsiteX601" fmla="*/ 237078 w 728571"/>
                <a:gd name="connsiteY601" fmla="*/ 776239 h 1134593"/>
                <a:gd name="connsiteX602" fmla="*/ 252049 w 728571"/>
                <a:gd name="connsiteY602" fmla="*/ 775588 h 1134593"/>
                <a:gd name="connsiteX603" fmla="*/ 241309 w 728571"/>
                <a:gd name="connsiteY603" fmla="*/ 783073 h 1134593"/>
                <a:gd name="connsiteX604" fmla="*/ 234475 w 728571"/>
                <a:gd name="connsiteY604" fmla="*/ 781120 h 1134593"/>
                <a:gd name="connsiteX605" fmla="*/ 224711 w 728571"/>
                <a:gd name="connsiteY605" fmla="*/ 783399 h 1134593"/>
                <a:gd name="connsiteX606" fmla="*/ 224385 w 728571"/>
                <a:gd name="connsiteY606" fmla="*/ 786653 h 1134593"/>
                <a:gd name="connsiteX607" fmla="*/ 223084 w 728571"/>
                <a:gd name="connsiteY607" fmla="*/ 789908 h 1134593"/>
                <a:gd name="connsiteX608" fmla="*/ 227640 w 728571"/>
                <a:gd name="connsiteY608" fmla="*/ 797068 h 1134593"/>
                <a:gd name="connsiteX609" fmla="*/ 219829 w 728571"/>
                <a:gd name="connsiteY609" fmla="*/ 793813 h 1134593"/>
                <a:gd name="connsiteX610" fmla="*/ 213971 w 728571"/>
                <a:gd name="connsiteY610" fmla="*/ 799997 h 1134593"/>
                <a:gd name="connsiteX611" fmla="*/ 216900 w 728571"/>
                <a:gd name="connsiteY611" fmla="*/ 807808 h 1134593"/>
                <a:gd name="connsiteX612" fmla="*/ 211367 w 728571"/>
                <a:gd name="connsiteY612" fmla="*/ 805855 h 1134593"/>
                <a:gd name="connsiteX613" fmla="*/ 209414 w 728571"/>
                <a:gd name="connsiteY613" fmla="*/ 808458 h 1134593"/>
                <a:gd name="connsiteX614" fmla="*/ 215923 w 728571"/>
                <a:gd name="connsiteY614" fmla="*/ 814967 h 1134593"/>
                <a:gd name="connsiteX615" fmla="*/ 211693 w 728571"/>
                <a:gd name="connsiteY615" fmla="*/ 817571 h 1134593"/>
                <a:gd name="connsiteX616" fmla="*/ 203882 w 728571"/>
                <a:gd name="connsiteY616" fmla="*/ 812038 h 1134593"/>
                <a:gd name="connsiteX617" fmla="*/ 200627 w 728571"/>
                <a:gd name="connsiteY617" fmla="*/ 819849 h 1134593"/>
                <a:gd name="connsiteX618" fmla="*/ 207136 w 728571"/>
                <a:gd name="connsiteY618" fmla="*/ 820175 h 1134593"/>
                <a:gd name="connsiteX619" fmla="*/ 211042 w 728571"/>
                <a:gd name="connsiteY619" fmla="*/ 824406 h 1134593"/>
                <a:gd name="connsiteX620" fmla="*/ 221131 w 728571"/>
                <a:gd name="connsiteY620" fmla="*/ 820500 h 1134593"/>
                <a:gd name="connsiteX621" fmla="*/ 214296 w 728571"/>
                <a:gd name="connsiteY621" fmla="*/ 828311 h 1134593"/>
                <a:gd name="connsiteX622" fmla="*/ 201603 w 728571"/>
                <a:gd name="connsiteY622" fmla="*/ 833193 h 1134593"/>
                <a:gd name="connsiteX623" fmla="*/ 202580 w 728571"/>
                <a:gd name="connsiteY623" fmla="*/ 827660 h 1134593"/>
                <a:gd name="connsiteX624" fmla="*/ 194769 w 728571"/>
                <a:gd name="connsiteY624" fmla="*/ 828962 h 1134593"/>
                <a:gd name="connsiteX625" fmla="*/ 195094 w 728571"/>
                <a:gd name="connsiteY625" fmla="*/ 831566 h 1134593"/>
                <a:gd name="connsiteX626" fmla="*/ 189562 w 728571"/>
                <a:gd name="connsiteY626" fmla="*/ 836773 h 1134593"/>
                <a:gd name="connsiteX627" fmla="*/ 197047 w 728571"/>
                <a:gd name="connsiteY627" fmla="*/ 836773 h 1134593"/>
                <a:gd name="connsiteX628" fmla="*/ 207136 w 728571"/>
                <a:gd name="connsiteY628" fmla="*/ 840353 h 1134593"/>
                <a:gd name="connsiteX629" fmla="*/ 192166 w 728571"/>
                <a:gd name="connsiteY629" fmla="*/ 840027 h 1134593"/>
                <a:gd name="connsiteX630" fmla="*/ 188260 w 728571"/>
                <a:gd name="connsiteY630" fmla="*/ 845560 h 1134593"/>
                <a:gd name="connsiteX631" fmla="*/ 179798 w 728571"/>
                <a:gd name="connsiteY631" fmla="*/ 849140 h 1134593"/>
                <a:gd name="connsiteX632" fmla="*/ 184680 w 728571"/>
                <a:gd name="connsiteY632" fmla="*/ 855324 h 1134593"/>
                <a:gd name="connsiteX633" fmla="*/ 172638 w 728571"/>
                <a:gd name="connsiteY633" fmla="*/ 865413 h 1134593"/>
                <a:gd name="connsiteX634" fmla="*/ 173615 w 728571"/>
                <a:gd name="connsiteY634" fmla="*/ 859880 h 1134593"/>
                <a:gd name="connsiteX635" fmla="*/ 163200 w 728571"/>
                <a:gd name="connsiteY635" fmla="*/ 860206 h 1134593"/>
                <a:gd name="connsiteX636" fmla="*/ 163200 w 728571"/>
                <a:gd name="connsiteY636" fmla="*/ 860206 h 1134593"/>
                <a:gd name="connsiteX637" fmla="*/ 84440 w 728571"/>
                <a:gd name="connsiteY637" fmla="*/ 906420 h 1134593"/>
                <a:gd name="connsiteX638" fmla="*/ 85742 w 728571"/>
                <a:gd name="connsiteY638" fmla="*/ 911627 h 1134593"/>
                <a:gd name="connsiteX639" fmla="*/ 76955 w 728571"/>
                <a:gd name="connsiteY639" fmla="*/ 910000 h 1134593"/>
                <a:gd name="connsiteX640" fmla="*/ 72724 w 728571"/>
                <a:gd name="connsiteY640" fmla="*/ 907071 h 1134593"/>
                <a:gd name="connsiteX641" fmla="*/ 84440 w 728571"/>
                <a:gd name="connsiteY641" fmla="*/ 906420 h 1134593"/>
                <a:gd name="connsiteX642" fmla="*/ 84440 w 728571"/>
                <a:gd name="connsiteY642" fmla="*/ 906420 h 1134593"/>
                <a:gd name="connsiteX643" fmla="*/ 98110 w 728571"/>
                <a:gd name="connsiteY643" fmla="*/ 900887 h 1134593"/>
                <a:gd name="connsiteX644" fmla="*/ 107548 w 728571"/>
                <a:gd name="connsiteY644" fmla="*/ 897633 h 1134593"/>
                <a:gd name="connsiteX645" fmla="*/ 112430 w 728571"/>
                <a:gd name="connsiteY645" fmla="*/ 899260 h 1134593"/>
                <a:gd name="connsiteX646" fmla="*/ 113731 w 728571"/>
                <a:gd name="connsiteY646" fmla="*/ 903165 h 1134593"/>
                <a:gd name="connsiteX647" fmla="*/ 100713 w 728571"/>
                <a:gd name="connsiteY647" fmla="*/ 904793 h 1134593"/>
                <a:gd name="connsiteX648" fmla="*/ 93879 w 728571"/>
                <a:gd name="connsiteY648" fmla="*/ 907071 h 1134593"/>
                <a:gd name="connsiteX649" fmla="*/ 98110 w 728571"/>
                <a:gd name="connsiteY649" fmla="*/ 900887 h 1134593"/>
                <a:gd name="connsiteX650" fmla="*/ 98110 w 728571"/>
                <a:gd name="connsiteY650" fmla="*/ 900887 h 1134593"/>
                <a:gd name="connsiteX651" fmla="*/ 12515 w 728571"/>
                <a:gd name="connsiteY651" fmla="*/ 1079236 h 1134593"/>
                <a:gd name="connsiteX652" fmla="*/ 18699 w 728571"/>
                <a:gd name="connsiteY652" fmla="*/ 1083141 h 1134593"/>
                <a:gd name="connsiteX653" fmla="*/ 17397 w 728571"/>
                <a:gd name="connsiteY653" fmla="*/ 1088674 h 1134593"/>
                <a:gd name="connsiteX654" fmla="*/ 10237 w 728571"/>
                <a:gd name="connsiteY654" fmla="*/ 1084443 h 1134593"/>
                <a:gd name="connsiteX655" fmla="*/ 12515 w 728571"/>
                <a:gd name="connsiteY655" fmla="*/ 1079236 h 1134593"/>
                <a:gd name="connsiteX656" fmla="*/ 12515 w 728571"/>
                <a:gd name="connsiteY656" fmla="*/ 1079236 h 1134593"/>
                <a:gd name="connsiteX657" fmla="*/ 9261 w 728571"/>
                <a:gd name="connsiteY657" fmla="*/ 1067845 h 1134593"/>
                <a:gd name="connsiteX658" fmla="*/ 9261 w 728571"/>
                <a:gd name="connsiteY658" fmla="*/ 1073052 h 1134593"/>
                <a:gd name="connsiteX659" fmla="*/ 3728 w 728571"/>
                <a:gd name="connsiteY659" fmla="*/ 1075005 h 1134593"/>
                <a:gd name="connsiteX660" fmla="*/ 3403 w 728571"/>
                <a:gd name="connsiteY660" fmla="*/ 1069146 h 1134593"/>
                <a:gd name="connsiteX661" fmla="*/ 9261 w 728571"/>
                <a:gd name="connsiteY661" fmla="*/ 1067845 h 1134593"/>
                <a:gd name="connsiteX662" fmla="*/ 9261 w 728571"/>
                <a:gd name="connsiteY662" fmla="*/ 1067845 h 1134593"/>
                <a:gd name="connsiteX663" fmla="*/ 6657 w 728571"/>
                <a:gd name="connsiteY663" fmla="*/ 1053850 h 1134593"/>
                <a:gd name="connsiteX664" fmla="*/ 13817 w 728571"/>
                <a:gd name="connsiteY664" fmla="*/ 1052548 h 1134593"/>
                <a:gd name="connsiteX665" fmla="*/ 13166 w 728571"/>
                <a:gd name="connsiteY665" fmla="*/ 1059383 h 1134593"/>
                <a:gd name="connsiteX666" fmla="*/ 7959 w 728571"/>
                <a:gd name="connsiteY666" fmla="*/ 1061336 h 1134593"/>
                <a:gd name="connsiteX667" fmla="*/ 6657 w 728571"/>
                <a:gd name="connsiteY667" fmla="*/ 1053850 h 1134593"/>
                <a:gd name="connsiteX668" fmla="*/ 6657 w 728571"/>
                <a:gd name="connsiteY668" fmla="*/ 1053850 h 1134593"/>
                <a:gd name="connsiteX669" fmla="*/ 384834 w 728571"/>
                <a:gd name="connsiteY669" fmla="*/ 359658 h 1134593"/>
                <a:gd name="connsiteX670" fmla="*/ 383207 w 728571"/>
                <a:gd name="connsiteY670" fmla="*/ 367144 h 1134593"/>
                <a:gd name="connsiteX671" fmla="*/ 388088 w 728571"/>
                <a:gd name="connsiteY671" fmla="*/ 373002 h 1134593"/>
                <a:gd name="connsiteX672" fmla="*/ 394272 w 728571"/>
                <a:gd name="connsiteY672" fmla="*/ 367144 h 1134593"/>
                <a:gd name="connsiteX673" fmla="*/ 394923 w 728571"/>
                <a:gd name="connsiteY673" fmla="*/ 360309 h 1134593"/>
                <a:gd name="connsiteX674" fmla="*/ 384834 w 728571"/>
                <a:gd name="connsiteY674" fmla="*/ 359658 h 1134593"/>
                <a:gd name="connsiteX675" fmla="*/ 384834 w 728571"/>
                <a:gd name="connsiteY675" fmla="*/ 359658 h 1134593"/>
                <a:gd name="connsiteX676" fmla="*/ 650078 w 728571"/>
                <a:gd name="connsiteY676" fmla="*/ 99621 h 1134593"/>
                <a:gd name="connsiteX677" fmla="*/ 635107 w 728571"/>
                <a:gd name="connsiteY677" fmla="*/ 108408 h 1134593"/>
                <a:gd name="connsiteX678" fmla="*/ 643895 w 728571"/>
                <a:gd name="connsiteY678" fmla="*/ 110361 h 1134593"/>
                <a:gd name="connsiteX679" fmla="*/ 655611 w 728571"/>
                <a:gd name="connsiteY679" fmla="*/ 106456 h 1134593"/>
                <a:gd name="connsiteX680" fmla="*/ 664073 w 728571"/>
                <a:gd name="connsiteY680" fmla="*/ 104178 h 1134593"/>
                <a:gd name="connsiteX681" fmla="*/ 679044 w 728571"/>
                <a:gd name="connsiteY681" fmla="*/ 109385 h 1134593"/>
                <a:gd name="connsiteX682" fmla="*/ 690109 w 728571"/>
                <a:gd name="connsiteY682" fmla="*/ 104828 h 1134593"/>
                <a:gd name="connsiteX683" fmla="*/ 670582 w 728571"/>
                <a:gd name="connsiteY683" fmla="*/ 102876 h 1134593"/>
                <a:gd name="connsiteX684" fmla="*/ 659516 w 728571"/>
                <a:gd name="connsiteY684" fmla="*/ 98970 h 1134593"/>
                <a:gd name="connsiteX685" fmla="*/ 650078 w 728571"/>
                <a:gd name="connsiteY685" fmla="*/ 99621 h 1134593"/>
                <a:gd name="connsiteX686" fmla="*/ 650078 w 728571"/>
                <a:gd name="connsiteY686" fmla="*/ 99621 h 1134593"/>
                <a:gd name="connsiteX687" fmla="*/ 599958 w 728571"/>
                <a:gd name="connsiteY687" fmla="*/ 109385 h 1134593"/>
                <a:gd name="connsiteX688" fmla="*/ 597029 w 728571"/>
                <a:gd name="connsiteY688" fmla="*/ 112639 h 1134593"/>
                <a:gd name="connsiteX689" fmla="*/ 604189 w 728571"/>
                <a:gd name="connsiteY689" fmla="*/ 119799 h 1134593"/>
                <a:gd name="connsiteX690" fmla="*/ 611349 w 728571"/>
                <a:gd name="connsiteY690" fmla="*/ 120125 h 1134593"/>
                <a:gd name="connsiteX691" fmla="*/ 614929 w 728571"/>
                <a:gd name="connsiteY691" fmla="*/ 115894 h 1134593"/>
                <a:gd name="connsiteX692" fmla="*/ 599958 w 728571"/>
                <a:gd name="connsiteY692" fmla="*/ 109385 h 1134593"/>
                <a:gd name="connsiteX693" fmla="*/ 599958 w 728571"/>
                <a:gd name="connsiteY693" fmla="*/ 109385 h 1134593"/>
                <a:gd name="connsiteX694" fmla="*/ 485724 w 728571"/>
                <a:gd name="connsiteY694" fmla="*/ 148439 h 1134593"/>
                <a:gd name="connsiteX695" fmla="*/ 495163 w 728571"/>
                <a:gd name="connsiteY695" fmla="*/ 145510 h 1134593"/>
                <a:gd name="connsiteX696" fmla="*/ 506553 w 728571"/>
                <a:gd name="connsiteY696" fmla="*/ 146161 h 1134593"/>
                <a:gd name="connsiteX697" fmla="*/ 511110 w 728571"/>
                <a:gd name="connsiteY697" fmla="*/ 150067 h 1134593"/>
                <a:gd name="connsiteX698" fmla="*/ 508831 w 728571"/>
                <a:gd name="connsiteY698" fmla="*/ 161132 h 1134593"/>
                <a:gd name="connsiteX699" fmla="*/ 520222 w 728571"/>
                <a:gd name="connsiteY699" fmla="*/ 166014 h 1134593"/>
                <a:gd name="connsiteX700" fmla="*/ 530962 w 728571"/>
                <a:gd name="connsiteY700" fmla="*/ 167966 h 1134593"/>
                <a:gd name="connsiteX701" fmla="*/ 542353 w 728571"/>
                <a:gd name="connsiteY701" fmla="*/ 165363 h 1134593"/>
                <a:gd name="connsiteX702" fmla="*/ 553093 w 728571"/>
                <a:gd name="connsiteY702" fmla="*/ 173174 h 1134593"/>
                <a:gd name="connsiteX703" fmla="*/ 533240 w 728571"/>
                <a:gd name="connsiteY703" fmla="*/ 182612 h 1134593"/>
                <a:gd name="connsiteX704" fmla="*/ 522826 w 728571"/>
                <a:gd name="connsiteY704" fmla="*/ 188795 h 1134593"/>
                <a:gd name="connsiteX705" fmla="*/ 517293 w 728571"/>
                <a:gd name="connsiteY705" fmla="*/ 194003 h 1134593"/>
                <a:gd name="connsiteX706" fmla="*/ 499068 w 728571"/>
                <a:gd name="connsiteY706" fmla="*/ 197908 h 1134593"/>
                <a:gd name="connsiteX707" fmla="*/ 494511 w 728571"/>
                <a:gd name="connsiteY707" fmla="*/ 202464 h 1134593"/>
                <a:gd name="connsiteX708" fmla="*/ 485399 w 728571"/>
                <a:gd name="connsiteY708" fmla="*/ 193352 h 1134593"/>
                <a:gd name="connsiteX709" fmla="*/ 495488 w 728571"/>
                <a:gd name="connsiteY709" fmla="*/ 184890 h 1134593"/>
                <a:gd name="connsiteX710" fmla="*/ 472706 w 728571"/>
                <a:gd name="connsiteY710" fmla="*/ 188145 h 1134593"/>
                <a:gd name="connsiteX711" fmla="*/ 451552 w 728571"/>
                <a:gd name="connsiteY711" fmla="*/ 190097 h 1134593"/>
                <a:gd name="connsiteX712" fmla="*/ 438208 w 728571"/>
                <a:gd name="connsiteY712" fmla="*/ 190748 h 1134593"/>
                <a:gd name="connsiteX713" fmla="*/ 442439 w 728571"/>
                <a:gd name="connsiteY713" fmla="*/ 185215 h 1134593"/>
                <a:gd name="connsiteX714" fmla="*/ 449924 w 728571"/>
                <a:gd name="connsiteY714" fmla="*/ 181635 h 1134593"/>
                <a:gd name="connsiteX715" fmla="*/ 452528 w 728571"/>
                <a:gd name="connsiteY715" fmla="*/ 174150 h 1134593"/>
                <a:gd name="connsiteX716" fmla="*/ 460665 w 728571"/>
                <a:gd name="connsiteY716" fmla="*/ 164712 h 1134593"/>
                <a:gd name="connsiteX717" fmla="*/ 442114 w 728571"/>
                <a:gd name="connsiteY717" fmla="*/ 154623 h 1134593"/>
                <a:gd name="connsiteX718" fmla="*/ 454156 w 728571"/>
                <a:gd name="connsiteY718" fmla="*/ 149741 h 1134593"/>
                <a:gd name="connsiteX719" fmla="*/ 467499 w 728571"/>
                <a:gd name="connsiteY719" fmla="*/ 148765 h 1134593"/>
                <a:gd name="connsiteX720" fmla="*/ 485724 w 728571"/>
                <a:gd name="connsiteY720" fmla="*/ 148439 h 1134593"/>
                <a:gd name="connsiteX721" fmla="*/ 485724 w 728571"/>
                <a:gd name="connsiteY721" fmla="*/ 148439 h 1134593"/>
                <a:gd name="connsiteX722" fmla="*/ 445693 w 728571"/>
                <a:gd name="connsiteY722" fmla="*/ 126308 h 1134593"/>
                <a:gd name="connsiteX723" fmla="*/ 431048 w 728571"/>
                <a:gd name="connsiteY723" fmla="*/ 128912 h 1134593"/>
                <a:gd name="connsiteX724" fmla="*/ 419657 w 728571"/>
                <a:gd name="connsiteY724" fmla="*/ 131190 h 1134593"/>
                <a:gd name="connsiteX725" fmla="*/ 432025 w 728571"/>
                <a:gd name="connsiteY725" fmla="*/ 135747 h 1134593"/>
                <a:gd name="connsiteX726" fmla="*/ 437557 w 728571"/>
                <a:gd name="connsiteY726" fmla="*/ 141930 h 1134593"/>
                <a:gd name="connsiteX727" fmla="*/ 435604 w 728571"/>
                <a:gd name="connsiteY727" fmla="*/ 148765 h 1134593"/>
                <a:gd name="connsiteX728" fmla="*/ 444717 w 728571"/>
                <a:gd name="connsiteY728" fmla="*/ 146161 h 1134593"/>
                <a:gd name="connsiteX729" fmla="*/ 452528 w 728571"/>
                <a:gd name="connsiteY729" fmla="*/ 144208 h 1134593"/>
                <a:gd name="connsiteX730" fmla="*/ 469452 w 728571"/>
                <a:gd name="connsiteY730" fmla="*/ 142907 h 1134593"/>
                <a:gd name="connsiteX731" fmla="*/ 478565 w 728571"/>
                <a:gd name="connsiteY731" fmla="*/ 140303 h 1134593"/>
                <a:gd name="connsiteX732" fmla="*/ 478890 w 728571"/>
                <a:gd name="connsiteY732" fmla="*/ 128912 h 1134593"/>
                <a:gd name="connsiteX733" fmla="*/ 472055 w 728571"/>
                <a:gd name="connsiteY733" fmla="*/ 122728 h 1134593"/>
                <a:gd name="connsiteX734" fmla="*/ 459363 w 728571"/>
                <a:gd name="connsiteY734" fmla="*/ 125658 h 1134593"/>
                <a:gd name="connsiteX735" fmla="*/ 451226 w 728571"/>
                <a:gd name="connsiteY735" fmla="*/ 123054 h 1134593"/>
                <a:gd name="connsiteX736" fmla="*/ 445693 w 728571"/>
                <a:gd name="connsiteY736" fmla="*/ 126308 h 1134593"/>
                <a:gd name="connsiteX737" fmla="*/ 445693 w 728571"/>
                <a:gd name="connsiteY737" fmla="*/ 126308 h 1134593"/>
                <a:gd name="connsiteX738" fmla="*/ 305423 w 728571"/>
                <a:gd name="connsiteY738" fmla="*/ 33880 h 1134593"/>
                <a:gd name="connsiteX739" fmla="*/ 317465 w 728571"/>
                <a:gd name="connsiteY739" fmla="*/ 32252 h 1134593"/>
                <a:gd name="connsiteX740" fmla="*/ 325601 w 728571"/>
                <a:gd name="connsiteY740" fmla="*/ 42667 h 1134593"/>
                <a:gd name="connsiteX741" fmla="*/ 339921 w 728571"/>
                <a:gd name="connsiteY741" fmla="*/ 46572 h 1134593"/>
                <a:gd name="connsiteX742" fmla="*/ 359774 w 728571"/>
                <a:gd name="connsiteY742" fmla="*/ 51780 h 1134593"/>
                <a:gd name="connsiteX743" fmla="*/ 351963 w 728571"/>
                <a:gd name="connsiteY743" fmla="*/ 59590 h 1134593"/>
                <a:gd name="connsiteX744" fmla="*/ 351963 w 728571"/>
                <a:gd name="connsiteY744" fmla="*/ 70005 h 1134593"/>
                <a:gd name="connsiteX745" fmla="*/ 349359 w 728571"/>
                <a:gd name="connsiteY745" fmla="*/ 75863 h 1134593"/>
                <a:gd name="connsiteX746" fmla="*/ 359448 w 728571"/>
                <a:gd name="connsiteY746" fmla="*/ 67076 h 1134593"/>
                <a:gd name="connsiteX747" fmla="*/ 369863 w 728571"/>
                <a:gd name="connsiteY747" fmla="*/ 63821 h 1134593"/>
                <a:gd name="connsiteX748" fmla="*/ 380603 w 728571"/>
                <a:gd name="connsiteY748" fmla="*/ 66425 h 1134593"/>
                <a:gd name="connsiteX749" fmla="*/ 383532 w 728571"/>
                <a:gd name="connsiteY749" fmla="*/ 73260 h 1134593"/>
                <a:gd name="connsiteX750" fmla="*/ 383857 w 728571"/>
                <a:gd name="connsiteY750" fmla="*/ 82698 h 1134593"/>
                <a:gd name="connsiteX751" fmla="*/ 385810 w 728571"/>
                <a:gd name="connsiteY751" fmla="*/ 87905 h 1134593"/>
                <a:gd name="connsiteX752" fmla="*/ 406314 w 728571"/>
                <a:gd name="connsiteY752" fmla="*/ 89207 h 1134593"/>
                <a:gd name="connsiteX753" fmla="*/ 415427 w 728571"/>
                <a:gd name="connsiteY753" fmla="*/ 97994 h 1134593"/>
                <a:gd name="connsiteX754" fmla="*/ 443415 w 728571"/>
                <a:gd name="connsiteY754" fmla="*/ 107107 h 1134593"/>
                <a:gd name="connsiteX755" fmla="*/ 460013 w 728571"/>
                <a:gd name="connsiteY755" fmla="*/ 112314 h 1134593"/>
                <a:gd name="connsiteX756" fmla="*/ 455132 w 728571"/>
                <a:gd name="connsiteY756" fmla="*/ 117521 h 1134593"/>
                <a:gd name="connsiteX757" fmla="*/ 446345 w 728571"/>
                <a:gd name="connsiteY757" fmla="*/ 118498 h 1134593"/>
                <a:gd name="connsiteX758" fmla="*/ 435930 w 728571"/>
                <a:gd name="connsiteY758" fmla="*/ 115568 h 1134593"/>
                <a:gd name="connsiteX759" fmla="*/ 429421 w 728571"/>
                <a:gd name="connsiteY759" fmla="*/ 120450 h 1134593"/>
                <a:gd name="connsiteX760" fmla="*/ 409243 w 728571"/>
                <a:gd name="connsiteY760" fmla="*/ 121101 h 1134593"/>
                <a:gd name="connsiteX761" fmla="*/ 405663 w 728571"/>
                <a:gd name="connsiteY761" fmla="*/ 128261 h 1134593"/>
                <a:gd name="connsiteX762" fmla="*/ 394923 w 728571"/>
                <a:gd name="connsiteY762" fmla="*/ 129563 h 1134593"/>
                <a:gd name="connsiteX763" fmla="*/ 387438 w 728571"/>
                <a:gd name="connsiteY763" fmla="*/ 132167 h 1134593"/>
                <a:gd name="connsiteX764" fmla="*/ 389065 w 728571"/>
                <a:gd name="connsiteY764" fmla="*/ 145185 h 1134593"/>
                <a:gd name="connsiteX765" fmla="*/ 389716 w 728571"/>
                <a:gd name="connsiteY765" fmla="*/ 154948 h 1134593"/>
                <a:gd name="connsiteX766" fmla="*/ 382230 w 728571"/>
                <a:gd name="connsiteY766" fmla="*/ 157877 h 1134593"/>
                <a:gd name="connsiteX767" fmla="*/ 373443 w 728571"/>
                <a:gd name="connsiteY767" fmla="*/ 156250 h 1134593"/>
                <a:gd name="connsiteX768" fmla="*/ 370188 w 728571"/>
                <a:gd name="connsiteY768" fmla="*/ 171546 h 1134593"/>
                <a:gd name="connsiteX769" fmla="*/ 366934 w 728571"/>
                <a:gd name="connsiteY769" fmla="*/ 188145 h 1134593"/>
                <a:gd name="connsiteX770" fmla="*/ 352939 w 728571"/>
                <a:gd name="connsiteY770" fmla="*/ 189772 h 1134593"/>
                <a:gd name="connsiteX771" fmla="*/ 345129 w 728571"/>
                <a:gd name="connsiteY771" fmla="*/ 206370 h 1134593"/>
                <a:gd name="connsiteX772" fmla="*/ 340247 w 728571"/>
                <a:gd name="connsiteY772" fmla="*/ 215157 h 1134593"/>
                <a:gd name="connsiteX773" fmla="*/ 333087 w 728571"/>
                <a:gd name="connsiteY773" fmla="*/ 217110 h 1134593"/>
                <a:gd name="connsiteX774" fmla="*/ 337643 w 728571"/>
                <a:gd name="connsiteY774" fmla="*/ 221341 h 1134593"/>
                <a:gd name="connsiteX775" fmla="*/ 327554 w 728571"/>
                <a:gd name="connsiteY775" fmla="*/ 232732 h 1134593"/>
                <a:gd name="connsiteX776" fmla="*/ 335690 w 728571"/>
                <a:gd name="connsiteY776" fmla="*/ 237613 h 1134593"/>
                <a:gd name="connsiteX777" fmla="*/ 325601 w 728571"/>
                <a:gd name="connsiteY777" fmla="*/ 243797 h 1134593"/>
                <a:gd name="connsiteX778" fmla="*/ 313234 w 728571"/>
                <a:gd name="connsiteY778" fmla="*/ 242170 h 1134593"/>
                <a:gd name="connsiteX779" fmla="*/ 306725 w 728571"/>
                <a:gd name="connsiteY779" fmla="*/ 245424 h 1134593"/>
                <a:gd name="connsiteX780" fmla="*/ 306725 w 728571"/>
                <a:gd name="connsiteY780" fmla="*/ 236963 h 1134593"/>
                <a:gd name="connsiteX781" fmla="*/ 288174 w 728571"/>
                <a:gd name="connsiteY781" fmla="*/ 227199 h 1134593"/>
                <a:gd name="connsiteX782" fmla="*/ 302494 w 728571"/>
                <a:gd name="connsiteY782" fmla="*/ 222317 h 1134593"/>
                <a:gd name="connsiteX783" fmla="*/ 312909 w 728571"/>
                <a:gd name="connsiteY783" fmla="*/ 224595 h 1134593"/>
                <a:gd name="connsiteX784" fmla="*/ 317791 w 728571"/>
                <a:gd name="connsiteY784" fmla="*/ 218737 h 1134593"/>
                <a:gd name="connsiteX785" fmla="*/ 308678 w 728571"/>
                <a:gd name="connsiteY785" fmla="*/ 219713 h 1134593"/>
                <a:gd name="connsiteX786" fmla="*/ 298914 w 728571"/>
                <a:gd name="connsiteY786" fmla="*/ 214181 h 1134593"/>
                <a:gd name="connsiteX787" fmla="*/ 296311 w 728571"/>
                <a:gd name="connsiteY787" fmla="*/ 218737 h 1134593"/>
                <a:gd name="connsiteX788" fmla="*/ 283618 w 728571"/>
                <a:gd name="connsiteY788" fmla="*/ 219388 h 1134593"/>
                <a:gd name="connsiteX789" fmla="*/ 270274 w 728571"/>
                <a:gd name="connsiteY789" fmla="*/ 212228 h 1134593"/>
                <a:gd name="connsiteX790" fmla="*/ 253676 w 728571"/>
                <a:gd name="connsiteY790" fmla="*/ 207672 h 1134593"/>
                <a:gd name="connsiteX791" fmla="*/ 246516 w 728571"/>
                <a:gd name="connsiteY791" fmla="*/ 201488 h 1134593"/>
                <a:gd name="connsiteX792" fmla="*/ 241960 w 728571"/>
                <a:gd name="connsiteY792" fmla="*/ 188470 h 1134593"/>
                <a:gd name="connsiteX793" fmla="*/ 250421 w 728571"/>
                <a:gd name="connsiteY793" fmla="*/ 187168 h 1134593"/>
                <a:gd name="connsiteX794" fmla="*/ 256605 w 728571"/>
                <a:gd name="connsiteY794" fmla="*/ 185866 h 1134593"/>
                <a:gd name="connsiteX795" fmla="*/ 259534 w 728571"/>
                <a:gd name="connsiteY795" fmla="*/ 190748 h 1134593"/>
                <a:gd name="connsiteX796" fmla="*/ 268321 w 728571"/>
                <a:gd name="connsiteY796" fmla="*/ 188470 h 1134593"/>
                <a:gd name="connsiteX797" fmla="*/ 276458 w 728571"/>
                <a:gd name="connsiteY797" fmla="*/ 186843 h 1134593"/>
                <a:gd name="connsiteX798" fmla="*/ 291754 w 728571"/>
                <a:gd name="connsiteY798" fmla="*/ 188470 h 1134593"/>
                <a:gd name="connsiteX799" fmla="*/ 305423 w 728571"/>
                <a:gd name="connsiteY799" fmla="*/ 194979 h 1134593"/>
                <a:gd name="connsiteX800" fmla="*/ 309980 w 728571"/>
                <a:gd name="connsiteY800" fmla="*/ 191074 h 1134593"/>
                <a:gd name="connsiteX801" fmla="*/ 298914 w 728571"/>
                <a:gd name="connsiteY801" fmla="*/ 185541 h 1134593"/>
                <a:gd name="connsiteX802" fmla="*/ 284920 w 728571"/>
                <a:gd name="connsiteY802" fmla="*/ 183914 h 1134593"/>
                <a:gd name="connsiteX803" fmla="*/ 268321 w 728571"/>
                <a:gd name="connsiteY803" fmla="*/ 179683 h 1134593"/>
                <a:gd name="connsiteX804" fmla="*/ 287198 w 728571"/>
                <a:gd name="connsiteY804" fmla="*/ 176754 h 1134593"/>
                <a:gd name="connsiteX805" fmla="*/ 304447 w 728571"/>
                <a:gd name="connsiteY805" fmla="*/ 174150 h 1134593"/>
                <a:gd name="connsiteX806" fmla="*/ 326578 w 728571"/>
                <a:gd name="connsiteY806" fmla="*/ 173499 h 1134593"/>
                <a:gd name="connsiteX807" fmla="*/ 332436 w 728571"/>
                <a:gd name="connsiteY807" fmla="*/ 172197 h 1134593"/>
                <a:gd name="connsiteX808" fmla="*/ 328205 w 728571"/>
                <a:gd name="connsiteY808" fmla="*/ 167641 h 1134593"/>
                <a:gd name="connsiteX809" fmla="*/ 331459 w 728571"/>
                <a:gd name="connsiteY809" fmla="*/ 161457 h 1134593"/>
                <a:gd name="connsiteX810" fmla="*/ 322021 w 728571"/>
                <a:gd name="connsiteY810" fmla="*/ 164386 h 1134593"/>
                <a:gd name="connsiteX811" fmla="*/ 309654 w 728571"/>
                <a:gd name="connsiteY811" fmla="*/ 168617 h 1134593"/>
                <a:gd name="connsiteX812" fmla="*/ 294683 w 728571"/>
                <a:gd name="connsiteY812" fmla="*/ 168617 h 1134593"/>
                <a:gd name="connsiteX813" fmla="*/ 285896 w 728571"/>
                <a:gd name="connsiteY813" fmla="*/ 166990 h 1134593"/>
                <a:gd name="connsiteX814" fmla="*/ 270925 w 728571"/>
                <a:gd name="connsiteY814" fmla="*/ 171872 h 1134593"/>
                <a:gd name="connsiteX815" fmla="*/ 249120 w 728571"/>
                <a:gd name="connsiteY815" fmla="*/ 173499 h 1134593"/>
                <a:gd name="connsiteX816" fmla="*/ 235451 w 728571"/>
                <a:gd name="connsiteY816" fmla="*/ 173174 h 1134593"/>
                <a:gd name="connsiteX817" fmla="*/ 232522 w 728571"/>
                <a:gd name="connsiteY817" fmla="*/ 157552 h 1134593"/>
                <a:gd name="connsiteX818" fmla="*/ 238380 w 728571"/>
                <a:gd name="connsiteY818" fmla="*/ 155599 h 1134593"/>
                <a:gd name="connsiteX819" fmla="*/ 249771 w 728571"/>
                <a:gd name="connsiteY819" fmla="*/ 161457 h 1134593"/>
                <a:gd name="connsiteX820" fmla="*/ 269623 w 728571"/>
                <a:gd name="connsiteY820" fmla="*/ 154948 h 1134593"/>
                <a:gd name="connsiteX821" fmla="*/ 294032 w 728571"/>
                <a:gd name="connsiteY821" fmla="*/ 147137 h 1134593"/>
                <a:gd name="connsiteX822" fmla="*/ 298589 w 728571"/>
                <a:gd name="connsiteY822" fmla="*/ 139977 h 1134593"/>
                <a:gd name="connsiteX823" fmla="*/ 313559 w 728571"/>
                <a:gd name="connsiteY823" fmla="*/ 139001 h 1134593"/>
                <a:gd name="connsiteX824" fmla="*/ 325601 w 728571"/>
                <a:gd name="connsiteY824" fmla="*/ 137699 h 1134593"/>
                <a:gd name="connsiteX825" fmla="*/ 338620 w 728571"/>
                <a:gd name="connsiteY825" fmla="*/ 134445 h 1134593"/>
                <a:gd name="connsiteX826" fmla="*/ 332111 w 728571"/>
                <a:gd name="connsiteY826" fmla="*/ 133143 h 1134593"/>
                <a:gd name="connsiteX827" fmla="*/ 316814 w 728571"/>
                <a:gd name="connsiteY827" fmla="*/ 133468 h 1134593"/>
                <a:gd name="connsiteX828" fmla="*/ 318116 w 728571"/>
                <a:gd name="connsiteY828" fmla="*/ 127936 h 1134593"/>
                <a:gd name="connsiteX829" fmla="*/ 325601 w 728571"/>
                <a:gd name="connsiteY829" fmla="*/ 117847 h 1134593"/>
                <a:gd name="connsiteX830" fmla="*/ 319092 w 728571"/>
                <a:gd name="connsiteY830" fmla="*/ 116870 h 1134593"/>
                <a:gd name="connsiteX831" fmla="*/ 312583 w 728571"/>
                <a:gd name="connsiteY831" fmla="*/ 115568 h 1134593"/>
                <a:gd name="connsiteX832" fmla="*/ 308352 w 728571"/>
                <a:gd name="connsiteY832" fmla="*/ 123705 h 1134593"/>
                <a:gd name="connsiteX833" fmla="*/ 298914 w 728571"/>
                <a:gd name="connsiteY833" fmla="*/ 129237 h 1134593"/>
                <a:gd name="connsiteX834" fmla="*/ 283618 w 728571"/>
                <a:gd name="connsiteY834" fmla="*/ 129888 h 1134593"/>
                <a:gd name="connsiteX835" fmla="*/ 283293 w 728571"/>
                <a:gd name="connsiteY835" fmla="*/ 125007 h 1134593"/>
                <a:gd name="connsiteX836" fmla="*/ 287523 w 728571"/>
                <a:gd name="connsiteY836" fmla="*/ 114592 h 1134593"/>
                <a:gd name="connsiteX837" fmla="*/ 282967 w 728571"/>
                <a:gd name="connsiteY837" fmla="*/ 109710 h 1134593"/>
                <a:gd name="connsiteX838" fmla="*/ 278411 w 728571"/>
                <a:gd name="connsiteY838" fmla="*/ 113941 h 1134593"/>
                <a:gd name="connsiteX839" fmla="*/ 277760 w 728571"/>
                <a:gd name="connsiteY839" fmla="*/ 119474 h 1134593"/>
                <a:gd name="connsiteX840" fmla="*/ 270600 w 728571"/>
                <a:gd name="connsiteY840" fmla="*/ 122078 h 1134593"/>
                <a:gd name="connsiteX841" fmla="*/ 265067 w 728571"/>
                <a:gd name="connsiteY841" fmla="*/ 114267 h 1134593"/>
                <a:gd name="connsiteX842" fmla="*/ 257256 w 728571"/>
                <a:gd name="connsiteY842" fmla="*/ 118823 h 1134593"/>
                <a:gd name="connsiteX843" fmla="*/ 257907 w 728571"/>
                <a:gd name="connsiteY843" fmla="*/ 125007 h 1134593"/>
                <a:gd name="connsiteX844" fmla="*/ 254002 w 728571"/>
                <a:gd name="connsiteY844" fmla="*/ 129563 h 1134593"/>
                <a:gd name="connsiteX845" fmla="*/ 259534 w 728571"/>
                <a:gd name="connsiteY845" fmla="*/ 134119 h 1134593"/>
                <a:gd name="connsiteX846" fmla="*/ 250421 w 728571"/>
                <a:gd name="connsiteY846" fmla="*/ 135747 h 1134593"/>
                <a:gd name="connsiteX847" fmla="*/ 249771 w 728571"/>
                <a:gd name="connsiteY847" fmla="*/ 141605 h 1134593"/>
                <a:gd name="connsiteX848" fmla="*/ 242285 w 728571"/>
                <a:gd name="connsiteY848" fmla="*/ 143557 h 1134593"/>
                <a:gd name="connsiteX849" fmla="*/ 235451 w 728571"/>
                <a:gd name="connsiteY849" fmla="*/ 142907 h 1134593"/>
                <a:gd name="connsiteX850" fmla="*/ 233498 w 728571"/>
                <a:gd name="connsiteY850" fmla="*/ 146161 h 1134593"/>
                <a:gd name="connsiteX851" fmla="*/ 214622 w 728571"/>
                <a:gd name="connsiteY851" fmla="*/ 146487 h 1134593"/>
                <a:gd name="connsiteX852" fmla="*/ 199325 w 728571"/>
                <a:gd name="connsiteY852" fmla="*/ 131841 h 1134593"/>
                <a:gd name="connsiteX853" fmla="*/ 209740 w 728571"/>
                <a:gd name="connsiteY853" fmla="*/ 130214 h 1134593"/>
                <a:gd name="connsiteX854" fmla="*/ 220480 w 728571"/>
                <a:gd name="connsiteY854" fmla="*/ 126959 h 1134593"/>
                <a:gd name="connsiteX855" fmla="*/ 210066 w 728571"/>
                <a:gd name="connsiteY855" fmla="*/ 126308 h 1134593"/>
                <a:gd name="connsiteX856" fmla="*/ 198349 w 728571"/>
                <a:gd name="connsiteY856" fmla="*/ 122078 h 1134593"/>
                <a:gd name="connsiteX857" fmla="*/ 177194 w 728571"/>
                <a:gd name="connsiteY857" fmla="*/ 113290 h 1134593"/>
                <a:gd name="connsiteX858" fmla="*/ 175893 w 728571"/>
                <a:gd name="connsiteY858" fmla="*/ 107758 h 1134593"/>
                <a:gd name="connsiteX859" fmla="*/ 169058 w 728571"/>
                <a:gd name="connsiteY859" fmla="*/ 100923 h 1134593"/>
                <a:gd name="connsiteX860" fmla="*/ 174916 w 728571"/>
                <a:gd name="connsiteY860" fmla="*/ 100272 h 1134593"/>
                <a:gd name="connsiteX861" fmla="*/ 185331 w 728571"/>
                <a:gd name="connsiteY861" fmla="*/ 104178 h 1134593"/>
                <a:gd name="connsiteX862" fmla="*/ 193142 w 728571"/>
                <a:gd name="connsiteY862" fmla="*/ 104503 h 1134593"/>
                <a:gd name="connsiteX863" fmla="*/ 200627 w 728571"/>
                <a:gd name="connsiteY863" fmla="*/ 102225 h 1134593"/>
                <a:gd name="connsiteX864" fmla="*/ 201603 w 728571"/>
                <a:gd name="connsiteY864" fmla="*/ 97994 h 1134593"/>
                <a:gd name="connsiteX865" fmla="*/ 187284 w 728571"/>
                <a:gd name="connsiteY865" fmla="*/ 93112 h 1134593"/>
                <a:gd name="connsiteX866" fmla="*/ 192491 w 728571"/>
                <a:gd name="connsiteY866" fmla="*/ 83674 h 1134593"/>
                <a:gd name="connsiteX867" fmla="*/ 195094 w 728571"/>
                <a:gd name="connsiteY867" fmla="*/ 78792 h 1134593"/>
                <a:gd name="connsiteX868" fmla="*/ 188585 w 728571"/>
                <a:gd name="connsiteY868" fmla="*/ 79443 h 1134593"/>
                <a:gd name="connsiteX869" fmla="*/ 186633 w 728571"/>
                <a:gd name="connsiteY869" fmla="*/ 81396 h 1134593"/>
                <a:gd name="connsiteX870" fmla="*/ 182402 w 728571"/>
                <a:gd name="connsiteY870" fmla="*/ 78141 h 1134593"/>
                <a:gd name="connsiteX871" fmla="*/ 180449 w 728571"/>
                <a:gd name="connsiteY871" fmla="*/ 82047 h 1134593"/>
                <a:gd name="connsiteX872" fmla="*/ 180775 w 728571"/>
                <a:gd name="connsiteY872" fmla="*/ 86278 h 1134593"/>
                <a:gd name="connsiteX873" fmla="*/ 172313 w 728571"/>
                <a:gd name="connsiteY873" fmla="*/ 88881 h 1134593"/>
                <a:gd name="connsiteX874" fmla="*/ 168733 w 728571"/>
                <a:gd name="connsiteY874" fmla="*/ 83349 h 1134593"/>
                <a:gd name="connsiteX875" fmla="*/ 161573 w 728571"/>
                <a:gd name="connsiteY875" fmla="*/ 76514 h 1134593"/>
                <a:gd name="connsiteX876" fmla="*/ 157993 w 728571"/>
                <a:gd name="connsiteY876" fmla="*/ 65123 h 1134593"/>
                <a:gd name="connsiteX877" fmla="*/ 167431 w 728571"/>
                <a:gd name="connsiteY877" fmla="*/ 63821 h 1134593"/>
                <a:gd name="connsiteX878" fmla="*/ 166129 w 728571"/>
                <a:gd name="connsiteY878" fmla="*/ 60567 h 1134593"/>
                <a:gd name="connsiteX879" fmla="*/ 170035 w 728571"/>
                <a:gd name="connsiteY879" fmla="*/ 57963 h 1134593"/>
                <a:gd name="connsiteX880" fmla="*/ 171337 w 728571"/>
                <a:gd name="connsiteY880" fmla="*/ 51780 h 1134593"/>
                <a:gd name="connsiteX881" fmla="*/ 177520 w 728571"/>
                <a:gd name="connsiteY881" fmla="*/ 50152 h 1134593"/>
                <a:gd name="connsiteX882" fmla="*/ 183378 w 728571"/>
                <a:gd name="connsiteY882" fmla="*/ 47223 h 1134593"/>
                <a:gd name="connsiteX883" fmla="*/ 188585 w 728571"/>
                <a:gd name="connsiteY883" fmla="*/ 48525 h 1134593"/>
                <a:gd name="connsiteX884" fmla="*/ 195094 w 728571"/>
                <a:gd name="connsiteY884" fmla="*/ 57312 h 1134593"/>
                <a:gd name="connsiteX885" fmla="*/ 199651 w 728571"/>
                <a:gd name="connsiteY885" fmla="*/ 46898 h 1134593"/>
                <a:gd name="connsiteX886" fmla="*/ 203882 w 728571"/>
                <a:gd name="connsiteY886" fmla="*/ 48200 h 1134593"/>
                <a:gd name="connsiteX887" fmla="*/ 207787 w 728571"/>
                <a:gd name="connsiteY887" fmla="*/ 51780 h 1134593"/>
                <a:gd name="connsiteX888" fmla="*/ 221456 w 728571"/>
                <a:gd name="connsiteY888" fmla="*/ 48851 h 1134593"/>
                <a:gd name="connsiteX889" fmla="*/ 243912 w 728571"/>
                <a:gd name="connsiteY889" fmla="*/ 44620 h 1134593"/>
                <a:gd name="connsiteX890" fmla="*/ 246842 w 728571"/>
                <a:gd name="connsiteY890" fmla="*/ 47874 h 1134593"/>
                <a:gd name="connsiteX891" fmla="*/ 244564 w 728571"/>
                <a:gd name="connsiteY891" fmla="*/ 51129 h 1134593"/>
                <a:gd name="connsiteX892" fmla="*/ 220155 w 728571"/>
                <a:gd name="connsiteY892" fmla="*/ 53732 h 1134593"/>
                <a:gd name="connsiteX893" fmla="*/ 204533 w 728571"/>
                <a:gd name="connsiteY893" fmla="*/ 62194 h 1134593"/>
                <a:gd name="connsiteX894" fmla="*/ 215273 w 728571"/>
                <a:gd name="connsiteY894" fmla="*/ 64147 h 1134593"/>
                <a:gd name="connsiteX895" fmla="*/ 230894 w 728571"/>
                <a:gd name="connsiteY895" fmla="*/ 62845 h 1134593"/>
                <a:gd name="connsiteX896" fmla="*/ 228291 w 728571"/>
                <a:gd name="connsiteY896" fmla="*/ 69029 h 1134593"/>
                <a:gd name="connsiteX897" fmla="*/ 239031 w 728571"/>
                <a:gd name="connsiteY897" fmla="*/ 69354 h 1134593"/>
                <a:gd name="connsiteX898" fmla="*/ 244564 w 728571"/>
                <a:gd name="connsiteY898" fmla="*/ 74236 h 1134593"/>
                <a:gd name="connsiteX899" fmla="*/ 247167 w 728571"/>
                <a:gd name="connsiteY899" fmla="*/ 82372 h 1134593"/>
                <a:gd name="connsiteX900" fmla="*/ 252374 w 728571"/>
                <a:gd name="connsiteY900" fmla="*/ 80420 h 1134593"/>
                <a:gd name="connsiteX901" fmla="*/ 255629 w 728571"/>
                <a:gd name="connsiteY901" fmla="*/ 76189 h 1134593"/>
                <a:gd name="connsiteX902" fmla="*/ 250747 w 728571"/>
                <a:gd name="connsiteY902" fmla="*/ 64472 h 1134593"/>
                <a:gd name="connsiteX903" fmla="*/ 258884 w 728571"/>
                <a:gd name="connsiteY903" fmla="*/ 60241 h 1134593"/>
                <a:gd name="connsiteX904" fmla="*/ 260511 w 728571"/>
                <a:gd name="connsiteY904" fmla="*/ 56011 h 1134593"/>
                <a:gd name="connsiteX905" fmla="*/ 268321 w 728571"/>
                <a:gd name="connsiteY905" fmla="*/ 49501 h 1134593"/>
                <a:gd name="connsiteX906" fmla="*/ 276458 w 728571"/>
                <a:gd name="connsiteY906" fmla="*/ 53081 h 1134593"/>
                <a:gd name="connsiteX907" fmla="*/ 286872 w 728571"/>
                <a:gd name="connsiteY907" fmla="*/ 61218 h 1134593"/>
                <a:gd name="connsiteX908" fmla="*/ 293382 w 728571"/>
                <a:gd name="connsiteY908" fmla="*/ 77165 h 1134593"/>
                <a:gd name="connsiteX909" fmla="*/ 300216 w 728571"/>
                <a:gd name="connsiteY909" fmla="*/ 83674 h 1134593"/>
                <a:gd name="connsiteX910" fmla="*/ 297612 w 728571"/>
                <a:gd name="connsiteY910" fmla="*/ 90183 h 1134593"/>
                <a:gd name="connsiteX911" fmla="*/ 306400 w 728571"/>
                <a:gd name="connsiteY911" fmla="*/ 90183 h 1134593"/>
                <a:gd name="connsiteX912" fmla="*/ 312258 w 728571"/>
                <a:gd name="connsiteY912" fmla="*/ 99947 h 1134593"/>
                <a:gd name="connsiteX913" fmla="*/ 324625 w 728571"/>
                <a:gd name="connsiteY913" fmla="*/ 103852 h 1134593"/>
                <a:gd name="connsiteX914" fmla="*/ 320069 w 728571"/>
                <a:gd name="connsiteY914" fmla="*/ 92461 h 1134593"/>
                <a:gd name="connsiteX915" fmla="*/ 314536 w 728571"/>
                <a:gd name="connsiteY915" fmla="*/ 82698 h 1134593"/>
                <a:gd name="connsiteX916" fmla="*/ 309003 w 728571"/>
                <a:gd name="connsiteY916" fmla="*/ 78141 h 1134593"/>
                <a:gd name="connsiteX917" fmla="*/ 306400 w 728571"/>
                <a:gd name="connsiteY917" fmla="*/ 60892 h 1134593"/>
                <a:gd name="connsiteX918" fmla="*/ 301843 w 728571"/>
                <a:gd name="connsiteY918" fmla="*/ 54709 h 1134593"/>
                <a:gd name="connsiteX919" fmla="*/ 301518 w 728571"/>
                <a:gd name="connsiteY919" fmla="*/ 46247 h 1134593"/>
                <a:gd name="connsiteX920" fmla="*/ 313559 w 728571"/>
                <a:gd name="connsiteY920" fmla="*/ 44294 h 1134593"/>
                <a:gd name="connsiteX921" fmla="*/ 311281 w 728571"/>
                <a:gd name="connsiteY921" fmla="*/ 37460 h 1134593"/>
                <a:gd name="connsiteX922" fmla="*/ 302169 w 728571"/>
                <a:gd name="connsiteY922" fmla="*/ 37134 h 1134593"/>
                <a:gd name="connsiteX923" fmla="*/ 305423 w 728571"/>
                <a:gd name="connsiteY923" fmla="*/ 33880 h 1134593"/>
                <a:gd name="connsiteX924" fmla="*/ 305423 w 728571"/>
                <a:gd name="connsiteY924" fmla="*/ 33880 h 1134593"/>
                <a:gd name="connsiteX925" fmla="*/ 525429 w 728571"/>
                <a:gd name="connsiteY925" fmla="*/ 14027 h 1134593"/>
                <a:gd name="connsiteX926" fmla="*/ 535193 w 728571"/>
                <a:gd name="connsiteY926" fmla="*/ 13051 h 1134593"/>
                <a:gd name="connsiteX927" fmla="*/ 548862 w 728571"/>
                <a:gd name="connsiteY927" fmla="*/ 12725 h 1134593"/>
                <a:gd name="connsiteX928" fmla="*/ 576201 w 728571"/>
                <a:gd name="connsiteY928" fmla="*/ 19234 h 1134593"/>
                <a:gd name="connsiteX929" fmla="*/ 600610 w 728571"/>
                <a:gd name="connsiteY929" fmla="*/ 22163 h 1134593"/>
                <a:gd name="connsiteX930" fmla="*/ 619160 w 728571"/>
                <a:gd name="connsiteY930" fmla="*/ 27696 h 1134593"/>
                <a:gd name="connsiteX931" fmla="*/ 617858 w 728571"/>
                <a:gd name="connsiteY931" fmla="*/ 39087 h 1134593"/>
                <a:gd name="connsiteX932" fmla="*/ 617858 w 728571"/>
                <a:gd name="connsiteY932" fmla="*/ 44945 h 1134593"/>
                <a:gd name="connsiteX933" fmla="*/ 599633 w 728571"/>
                <a:gd name="connsiteY933" fmla="*/ 51780 h 1134593"/>
                <a:gd name="connsiteX934" fmla="*/ 580757 w 728571"/>
                <a:gd name="connsiteY934" fmla="*/ 60241 h 1134593"/>
                <a:gd name="connsiteX935" fmla="*/ 584337 w 728571"/>
                <a:gd name="connsiteY935" fmla="*/ 66425 h 1134593"/>
                <a:gd name="connsiteX936" fmla="*/ 574899 w 728571"/>
                <a:gd name="connsiteY936" fmla="*/ 72934 h 1134593"/>
                <a:gd name="connsiteX937" fmla="*/ 557324 w 728571"/>
                <a:gd name="connsiteY937" fmla="*/ 77165 h 1134593"/>
                <a:gd name="connsiteX938" fmla="*/ 535844 w 728571"/>
                <a:gd name="connsiteY938" fmla="*/ 77490 h 1134593"/>
                <a:gd name="connsiteX939" fmla="*/ 533566 w 728571"/>
                <a:gd name="connsiteY939" fmla="*/ 84325 h 1134593"/>
                <a:gd name="connsiteX940" fmla="*/ 521850 w 728571"/>
                <a:gd name="connsiteY940" fmla="*/ 85952 h 1134593"/>
                <a:gd name="connsiteX941" fmla="*/ 501020 w 728571"/>
                <a:gd name="connsiteY941" fmla="*/ 75863 h 1134593"/>
                <a:gd name="connsiteX942" fmla="*/ 477913 w 728571"/>
                <a:gd name="connsiteY942" fmla="*/ 71958 h 1134593"/>
                <a:gd name="connsiteX943" fmla="*/ 463593 w 728571"/>
                <a:gd name="connsiteY943" fmla="*/ 75212 h 1134593"/>
                <a:gd name="connsiteX944" fmla="*/ 436906 w 728571"/>
                <a:gd name="connsiteY944" fmla="*/ 74236 h 1134593"/>
                <a:gd name="connsiteX945" fmla="*/ 421284 w 728571"/>
                <a:gd name="connsiteY945" fmla="*/ 67727 h 1134593"/>
                <a:gd name="connsiteX946" fmla="*/ 415752 w 728571"/>
                <a:gd name="connsiteY946" fmla="*/ 58289 h 1134593"/>
                <a:gd name="connsiteX947" fmla="*/ 428445 w 728571"/>
                <a:gd name="connsiteY947" fmla="*/ 62194 h 1134593"/>
                <a:gd name="connsiteX948" fmla="*/ 446670 w 728571"/>
                <a:gd name="connsiteY948" fmla="*/ 63496 h 1134593"/>
                <a:gd name="connsiteX949" fmla="*/ 438859 w 728571"/>
                <a:gd name="connsiteY949" fmla="*/ 55034 h 1134593"/>
                <a:gd name="connsiteX950" fmla="*/ 459363 w 728571"/>
                <a:gd name="connsiteY950" fmla="*/ 54709 h 1134593"/>
                <a:gd name="connsiteX951" fmla="*/ 478239 w 728571"/>
                <a:gd name="connsiteY951" fmla="*/ 50803 h 1134593"/>
                <a:gd name="connsiteX952" fmla="*/ 466523 w 728571"/>
                <a:gd name="connsiteY952" fmla="*/ 47874 h 1134593"/>
                <a:gd name="connsiteX953" fmla="*/ 434628 w 728571"/>
                <a:gd name="connsiteY953" fmla="*/ 47223 h 1134593"/>
                <a:gd name="connsiteX954" fmla="*/ 417705 w 728571"/>
                <a:gd name="connsiteY954" fmla="*/ 49176 h 1134593"/>
                <a:gd name="connsiteX955" fmla="*/ 400130 w 728571"/>
                <a:gd name="connsiteY955" fmla="*/ 53732 h 1134593"/>
                <a:gd name="connsiteX956" fmla="*/ 382556 w 728571"/>
                <a:gd name="connsiteY956" fmla="*/ 52431 h 1134593"/>
                <a:gd name="connsiteX957" fmla="*/ 374745 w 728571"/>
                <a:gd name="connsiteY957" fmla="*/ 38111 h 1134593"/>
                <a:gd name="connsiteX958" fmla="*/ 377999 w 728571"/>
                <a:gd name="connsiteY958" fmla="*/ 34856 h 1134593"/>
                <a:gd name="connsiteX959" fmla="*/ 381905 w 728571"/>
                <a:gd name="connsiteY959" fmla="*/ 37460 h 1134593"/>
                <a:gd name="connsiteX960" fmla="*/ 386136 w 728571"/>
                <a:gd name="connsiteY960" fmla="*/ 30951 h 1134593"/>
                <a:gd name="connsiteX961" fmla="*/ 366934 w 728571"/>
                <a:gd name="connsiteY961" fmla="*/ 29323 h 1134593"/>
                <a:gd name="connsiteX962" fmla="*/ 353590 w 728571"/>
                <a:gd name="connsiteY962" fmla="*/ 27045 h 1134593"/>
                <a:gd name="connsiteX963" fmla="*/ 390692 w 728571"/>
                <a:gd name="connsiteY963" fmla="*/ 20862 h 1134593"/>
                <a:gd name="connsiteX964" fmla="*/ 386786 w 728571"/>
                <a:gd name="connsiteY964" fmla="*/ 13376 h 1134593"/>
                <a:gd name="connsiteX965" fmla="*/ 404036 w 728571"/>
                <a:gd name="connsiteY965" fmla="*/ 20211 h 1134593"/>
                <a:gd name="connsiteX966" fmla="*/ 410870 w 728571"/>
                <a:gd name="connsiteY966" fmla="*/ 12400 h 1134593"/>
                <a:gd name="connsiteX967" fmla="*/ 400456 w 728571"/>
                <a:gd name="connsiteY967" fmla="*/ 8820 h 1134593"/>
                <a:gd name="connsiteX968" fmla="*/ 407941 w 728571"/>
                <a:gd name="connsiteY968" fmla="*/ 2962 h 1134593"/>
                <a:gd name="connsiteX969" fmla="*/ 428770 w 728571"/>
                <a:gd name="connsiteY969" fmla="*/ 11423 h 1134593"/>
                <a:gd name="connsiteX970" fmla="*/ 435604 w 728571"/>
                <a:gd name="connsiteY970" fmla="*/ 20211 h 1134593"/>
                <a:gd name="connsiteX971" fmla="*/ 462943 w 728571"/>
                <a:gd name="connsiteY971" fmla="*/ 25092 h 1134593"/>
                <a:gd name="connsiteX972" fmla="*/ 462292 w 728571"/>
                <a:gd name="connsiteY972" fmla="*/ 28347 h 1134593"/>
                <a:gd name="connsiteX973" fmla="*/ 474984 w 728571"/>
                <a:gd name="connsiteY973" fmla="*/ 29323 h 1134593"/>
                <a:gd name="connsiteX974" fmla="*/ 477913 w 728571"/>
                <a:gd name="connsiteY974" fmla="*/ 35182 h 1134593"/>
                <a:gd name="connsiteX975" fmla="*/ 485399 w 728571"/>
                <a:gd name="connsiteY975" fmla="*/ 27696 h 1134593"/>
                <a:gd name="connsiteX976" fmla="*/ 485724 w 728571"/>
                <a:gd name="connsiteY976" fmla="*/ 18909 h 1134593"/>
                <a:gd name="connsiteX977" fmla="*/ 489304 w 728571"/>
                <a:gd name="connsiteY977" fmla="*/ 15003 h 1134593"/>
                <a:gd name="connsiteX978" fmla="*/ 482470 w 728571"/>
                <a:gd name="connsiteY978" fmla="*/ 9471 h 1134593"/>
                <a:gd name="connsiteX979" fmla="*/ 493861 w 728571"/>
                <a:gd name="connsiteY979" fmla="*/ 5240 h 1134593"/>
                <a:gd name="connsiteX980" fmla="*/ 496139 w 728571"/>
                <a:gd name="connsiteY980" fmla="*/ 683 h 1134593"/>
                <a:gd name="connsiteX981" fmla="*/ 508831 w 728571"/>
                <a:gd name="connsiteY981" fmla="*/ 13376 h 1134593"/>
                <a:gd name="connsiteX982" fmla="*/ 506553 w 728571"/>
                <a:gd name="connsiteY982" fmla="*/ 17282 h 1134593"/>
                <a:gd name="connsiteX983" fmla="*/ 501020 w 728571"/>
                <a:gd name="connsiteY983" fmla="*/ 22814 h 1134593"/>
                <a:gd name="connsiteX984" fmla="*/ 511435 w 728571"/>
                <a:gd name="connsiteY984" fmla="*/ 24442 h 1134593"/>
                <a:gd name="connsiteX985" fmla="*/ 519897 w 728571"/>
                <a:gd name="connsiteY985" fmla="*/ 19560 h 1134593"/>
                <a:gd name="connsiteX986" fmla="*/ 521850 w 728571"/>
                <a:gd name="connsiteY986" fmla="*/ 14353 h 1134593"/>
                <a:gd name="connsiteX987" fmla="*/ 525429 w 728571"/>
                <a:gd name="connsiteY987" fmla="*/ 14027 h 1134593"/>
                <a:gd name="connsiteX988" fmla="*/ 525429 w 728571"/>
                <a:gd name="connsiteY988" fmla="*/ 14027 h 1134593"/>
                <a:gd name="connsiteX989" fmla="*/ 580757 w 728571"/>
                <a:gd name="connsiteY989" fmla="*/ 537356 h 1134593"/>
                <a:gd name="connsiteX990" fmla="*/ 587591 w 728571"/>
                <a:gd name="connsiteY990" fmla="*/ 540936 h 1134593"/>
                <a:gd name="connsiteX991" fmla="*/ 592799 w 728571"/>
                <a:gd name="connsiteY991" fmla="*/ 541587 h 1134593"/>
                <a:gd name="connsiteX992" fmla="*/ 597029 w 728571"/>
                <a:gd name="connsiteY992" fmla="*/ 542889 h 1134593"/>
                <a:gd name="connsiteX993" fmla="*/ 588567 w 728571"/>
                <a:gd name="connsiteY993" fmla="*/ 546143 h 1134593"/>
                <a:gd name="connsiteX994" fmla="*/ 578153 w 728571"/>
                <a:gd name="connsiteY994" fmla="*/ 547119 h 1134593"/>
                <a:gd name="connsiteX995" fmla="*/ 568064 w 728571"/>
                <a:gd name="connsiteY995" fmla="*/ 545167 h 1134593"/>
                <a:gd name="connsiteX996" fmla="*/ 574899 w 728571"/>
                <a:gd name="connsiteY996" fmla="*/ 541261 h 1134593"/>
                <a:gd name="connsiteX997" fmla="*/ 574573 w 728571"/>
                <a:gd name="connsiteY997" fmla="*/ 537030 h 1134593"/>
                <a:gd name="connsiteX998" fmla="*/ 580757 w 728571"/>
                <a:gd name="connsiteY998" fmla="*/ 537356 h 1134593"/>
                <a:gd name="connsiteX999" fmla="*/ 580757 w 728571"/>
                <a:gd name="connsiteY999" fmla="*/ 537356 h 1134593"/>
                <a:gd name="connsiteX1000" fmla="*/ 524128 w 728571"/>
                <a:gd name="connsiteY1000" fmla="*/ 559161 h 1134593"/>
                <a:gd name="connsiteX1001" fmla="*/ 530311 w 728571"/>
                <a:gd name="connsiteY1001" fmla="*/ 564369 h 1134593"/>
                <a:gd name="connsiteX1002" fmla="*/ 530637 w 728571"/>
                <a:gd name="connsiteY1002" fmla="*/ 567948 h 1134593"/>
                <a:gd name="connsiteX1003" fmla="*/ 524779 w 728571"/>
                <a:gd name="connsiteY1003" fmla="*/ 569576 h 1134593"/>
                <a:gd name="connsiteX1004" fmla="*/ 520548 w 728571"/>
                <a:gd name="connsiteY1004" fmla="*/ 565019 h 1134593"/>
                <a:gd name="connsiteX1005" fmla="*/ 521199 w 728571"/>
                <a:gd name="connsiteY1005" fmla="*/ 559161 h 1134593"/>
                <a:gd name="connsiteX1006" fmla="*/ 524128 w 728571"/>
                <a:gd name="connsiteY1006" fmla="*/ 559161 h 1134593"/>
                <a:gd name="connsiteX1007" fmla="*/ 524128 w 728571"/>
                <a:gd name="connsiteY1007" fmla="*/ 559161 h 1134593"/>
                <a:gd name="connsiteX1008" fmla="*/ 482795 w 728571"/>
                <a:gd name="connsiteY1008" fmla="*/ 580967 h 1134593"/>
                <a:gd name="connsiteX1009" fmla="*/ 488328 w 728571"/>
                <a:gd name="connsiteY1009" fmla="*/ 581292 h 1134593"/>
                <a:gd name="connsiteX1010" fmla="*/ 495163 w 728571"/>
                <a:gd name="connsiteY1010" fmla="*/ 584547 h 1134593"/>
                <a:gd name="connsiteX1011" fmla="*/ 490281 w 728571"/>
                <a:gd name="connsiteY1011" fmla="*/ 590079 h 1134593"/>
                <a:gd name="connsiteX1012" fmla="*/ 483121 w 728571"/>
                <a:gd name="connsiteY1012" fmla="*/ 584547 h 1134593"/>
                <a:gd name="connsiteX1013" fmla="*/ 482795 w 728571"/>
                <a:gd name="connsiteY1013" fmla="*/ 580967 h 1134593"/>
                <a:gd name="connsiteX1014" fmla="*/ 482795 w 728571"/>
                <a:gd name="connsiteY1014" fmla="*/ 580967 h 1134593"/>
                <a:gd name="connsiteX1015" fmla="*/ 511761 w 728571"/>
                <a:gd name="connsiteY1015" fmla="*/ 572179 h 1134593"/>
                <a:gd name="connsiteX1016" fmla="*/ 500695 w 728571"/>
                <a:gd name="connsiteY1016" fmla="*/ 576410 h 1134593"/>
                <a:gd name="connsiteX1017" fmla="*/ 500044 w 728571"/>
                <a:gd name="connsiteY1017" fmla="*/ 580641 h 1134593"/>
                <a:gd name="connsiteX1018" fmla="*/ 505577 w 728571"/>
                <a:gd name="connsiteY1018" fmla="*/ 582268 h 1134593"/>
                <a:gd name="connsiteX1019" fmla="*/ 514039 w 728571"/>
                <a:gd name="connsiteY1019" fmla="*/ 576736 h 1134593"/>
                <a:gd name="connsiteX1020" fmla="*/ 517619 w 728571"/>
                <a:gd name="connsiteY1020" fmla="*/ 572179 h 1134593"/>
                <a:gd name="connsiteX1021" fmla="*/ 511761 w 728571"/>
                <a:gd name="connsiteY1021" fmla="*/ 572179 h 1134593"/>
                <a:gd name="connsiteX1022" fmla="*/ 511761 w 728571"/>
                <a:gd name="connsiteY1022" fmla="*/ 572179 h 1134593"/>
                <a:gd name="connsiteX1023" fmla="*/ 473357 w 728571"/>
                <a:gd name="connsiteY1023" fmla="*/ 564369 h 1134593"/>
                <a:gd name="connsiteX1024" fmla="*/ 483772 w 728571"/>
                <a:gd name="connsiteY1024" fmla="*/ 564043 h 1134593"/>
                <a:gd name="connsiteX1025" fmla="*/ 493210 w 728571"/>
                <a:gd name="connsiteY1025" fmla="*/ 564043 h 1134593"/>
                <a:gd name="connsiteX1026" fmla="*/ 500044 w 728571"/>
                <a:gd name="connsiteY1026" fmla="*/ 563718 h 1134593"/>
                <a:gd name="connsiteX1027" fmla="*/ 508831 w 728571"/>
                <a:gd name="connsiteY1027" fmla="*/ 557534 h 1134593"/>
                <a:gd name="connsiteX1028" fmla="*/ 513388 w 728571"/>
                <a:gd name="connsiteY1028" fmla="*/ 559487 h 1134593"/>
                <a:gd name="connsiteX1029" fmla="*/ 503950 w 728571"/>
                <a:gd name="connsiteY1029" fmla="*/ 566321 h 1134593"/>
                <a:gd name="connsiteX1030" fmla="*/ 497441 w 728571"/>
                <a:gd name="connsiteY1030" fmla="*/ 571528 h 1134593"/>
                <a:gd name="connsiteX1031" fmla="*/ 479215 w 728571"/>
                <a:gd name="connsiteY1031" fmla="*/ 572179 h 1134593"/>
                <a:gd name="connsiteX1032" fmla="*/ 473357 w 728571"/>
                <a:gd name="connsiteY1032" fmla="*/ 572179 h 1134593"/>
                <a:gd name="connsiteX1033" fmla="*/ 473357 w 728571"/>
                <a:gd name="connsiteY1033" fmla="*/ 564369 h 1134593"/>
                <a:gd name="connsiteX1034" fmla="*/ 473357 w 728571"/>
                <a:gd name="connsiteY1034" fmla="*/ 564369 h 1134593"/>
                <a:gd name="connsiteX1035" fmla="*/ 406639 w 728571"/>
                <a:gd name="connsiteY1035" fmla="*/ 585523 h 1134593"/>
                <a:gd name="connsiteX1036" fmla="*/ 407941 w 728571"/>
                <a:gd name="connsiteY1036" fmla="*/ 590079 h 1134593"/>
                <a:gd name="connsiteX1037" fmla="*/ 415752 w 728571"/>
                <a:gd name="connsiteY1037" fmla="*/ 594310 h 1134593"/>
                <a:gd name="connsiteX1038" fmla="*/ 420634 w 728571"/>
                <a:gd name="connsiteY1038" fmla="*/ 590730 h 1134593"/>
                <a:gd name="connsiteX1039" fmla="*/ 413799 w 728571"/>
                <a:gd name="connsiteY1039" fmla="*/ 587150 h 1134593"/>
                <a:gd name="connsiteX1040" fmla="*/ 406639 w 728571"/>
                <a:gd name="connsiteY1040" fmla="*/ 585523 h 1134593"/>
                <a:gd name="connsiteX1041" fmla="*/ 406639 w 728571"/>
                <a:gd name="connsiteY1041" fmla="*/ 585523 h 1134593"/>
                <a:gd name="connsiteX1042" fmla="*/ 436906 w 728571"/>
                <a:gd name="connsiteY1042" fmla="*/ 588777 h 1134593"/>
                <a:gd name="connsiteX1043" fmla="*/ 428770 w 728571"/>
                <a:gd name="connsiteY1043" fmla="*/ 591056 h 1134593"/>
                <a:gd name="connsiteX1044" fmla="*/ 429747 w 728571"/>
                <a:gd name="connsiteY1044" fmla="*/ 596263 h 1134593"/>
                <a:gd name="connsiteX1045" fmla="*/ 435279 w 728571"/>
                <a:gd name="connsiteY1045" fmla="*/ 594636 h 1134593"/>
                <a:gd name="connsiteX1046" fmla="*/ 440161 w 728571"/>
                <a:gd name="connsiteY1046" fmla="*/ 595937 h 1134593"/>
                <a:gd name="connsiteX1047" fmla="*/ 436906 w 728571"/>
                <a:gd name="connsiteY1047" fmla="*/ 588777 h 1134593"/>
                <a:gd name="connsiteX1048" fmla="*/ 436906 w 728571"/>
                <a:gd name="connsiteY1048" fmla="*/ 588777 h 1134593"/>
                <a:gd name="connsiteX1049" fmla="*/ 394272 w 728571"/>
                <a:gd name="connsiteY1049" fmla="*/ 593008 h 1134593"/>
                <a:gd name="connsiteX1050" fmla="*/ 382881 w 728571"/>
                <a:gd name="connsiteY1050" fmla="*/ 598867 h 1134593"/>
                <a:gd name="connsiteX1051" fmla="*/ 386786 w 728571"/>
                <a:gd name="connsiteY1051" fmla="*/ 601796 h 1134593"/>
                <a:gd name="connsiteX1052" fmla="*/ 394597 w 728571"/>
                <a:gd name="connsiteY1052" fmla="*/ 604074 h 1134593"/>
                <a:gd name="connsiteX1053" fmla="*/ 403059 w 728571"/>
                <a:gd name="connsiteY1053" fmla="*/ 602447 h 1134593"/>
                <a:gd name="connsiteX1054" fmla="*/ 408592 w 728571"/>
                <a:gd name="connsiteY1054" fmla="*/ 598541 h 1134593"/>
                <a:gd name="connsiteX1055" fmla="*/ 394272 w 728571"/>
                <a:gd name="connsiteY1055" fmla="*/ 593008 h 1134593"/>
                <a:gd name="connsiteX1056" fmla="*/ 394272 w 728571"/>
                <a:gd name="connsiteY1056" fmla="*/ 593008 h 1134593"/>
                <a:gd name="connsiteX1057" fmla="*/ 369538 w 728571"/>
                <a:gd name="connsiteY1057" fmla="*/ 609932 h 1134593"/>
                <a:gd name="connsiteX1058" fmla="*/ 368236 w 728571"/>
                <a:gd name="connsiteY1058" fmla="*/ 616116 h 1134593"/>
                <a:gd name="connsiteX1059" fmla="*/ 366934 w 728571"/>
                <a:gd name="connsiteY1059" fmla="*/ 618719 h 1134593"/>
                <a:gd name="connsiteX1060" fmla="*/ 376047 w 728571"/>
                <a:gd name="connsiteY1060" fmla="*/ 620346 h 1134593"/>
                <a:gd name="connsiteX1061" fmla="*/ 381579 w 728571"/>
                <a:gd name="connsiteY1061" fmla="*/ 617092 h 1134593"/>
                <a:gd name="connsiteX1062" fmla="*/ 384834 w 728571"/>
                <a:gd name="connsiteY1062" fmla="*/ 610908 h 1134593"/>
                <a:gd name="connsiteX1063" fmla="*/ 380277 w 728571"/>
                <a:gd name="connsiteY1063" fmla="*/ 606352 h 1134593"/>
                <a:gd name="connsiteX1064" fmla="*/ 378325 w 728571"/>
                <a:gd name="connsiteY1064" fmla="*/ 612861 h 1134593"/>
                <a:gd name="connsiteX1065" fmla="*/ 371490 w 728571"/>
                <a:gd name="connsiteY1065" fmla="*/ 608630 h 1134593"/>
                <a:gd name="connsiteX1066" fmla="*/ 369538 w 728571"/>
                <a:gd name="connsiteY1066" fmla="*/ 609932 h 1134593"/>
                <a:gd name="connsiteX1067" fmla="*/ 369538 w 728571"/>
                <a:gd name="connsiteY1067" fmla="*/ 609932 h 1134593"/>
                <a:gd name="connsiteX1068" fmla="*/ 334714 w 728571"/>
                <a:gd name="connsiteY1068" fmla="*/ 628483 h 1134593"/>
                <a:gd name="connsiteX1069" fmla="*/ 332111 w 728571"/>
                <a:gd name="connsiteY1069" fmla="*/ 633039 h 1134593"/>
                <a:gd name="connsiteX1070" fmla="*/ 334714 w 728571"/>
                <a:gd name="connsiteY1070" fmla="*/ 636294 h 1134593"/>
                <a:gd name="connsiteX1071" fmla="*/ 329832 w 728571"/>
                <a:gd name="connsiteY1071" fmla="*/ 641826 h 1134593"/>
                <a:gd name="connsiteX1072" fmla="*/ 332436 w 728571"/>
                <a:gd name="connsiteY1072" fmla="*/ 645406 h 1134593"/>
                <a:gd name="connsiteX1073" fmla="*/ 340572 w 728571"/>
                <a:gd name="connsiteY1073" fmla="*/ 644104 h 1134593"/>
                <a:gd name="connsiteX1074" fmla="*/ 348709 w 728571"/>
                <a:gd name="connsiteY1074" fmla="*/ 640525 h 1134593"/>
                <a:gd name="connsiteX1075" fmla="*/ 359448 w 728571"/>
                <a:gd name="connsiteY1075" fmla="*/ 636294 h 1134593"/>
                <a:gd name="connsiteX1076" fmla="*/ 357821 w 728571"/>
                <a:gd name="connsiteY1076" fmla="*/ 628157 h 1134593"/>
                <a:gd name="connsiteX1077" fmla="*/ 358472 w 728571"/>
                <a:gd name="connsiteY1077" fmla="*/ 620346 h 1134593"/>
                <a:gd name="connsiteX1078" fmla="*/ 351963 w 728571"/>
                <a:gd name="connsiteY1078" fmla="*/ 620346 h 1134593"/>
                <a:gd name="connsiteX1079" fmla="*/ 350010 w 728571"/>
                <a:gd name="connsiteY1079" fmla="*/ 625228 h 1134593"/>
                <a:gd name="connsiteX1080" fmla="*/ 344478 w 728571"/>
                <a:gd name="connsiteY1080" fmla="*/ 624577 h 1134593"/>
                <a:gd name="connsiteX1081" fmla="*/ 342850 w 728571"/>
                <a:gd name="connsiteY1081" fmla="*/ 627506 h 1134593"/>
                <a:gd name="connsiteX1082" fmla="*/ 339596 w 728571"/>
                <a:gd name="connsiteY1082" fmla="*/ 629785 h 1134593"/>
                <a:gd name="connsiteX1083" fmla="*/ 334714 w 728571"/>
                <a:gd name="connsiteY1083" fmla="*/ 628483 h 1134593"/>
                <a:gd name="connsiteX1084" fmla="*/ 334714 w 728571"/>
                <a:gd name="connsiteY1084" fmla="*/ 628483 h 1134593"/>
                <a:gd name="connsiteX1085" fmla="*/ 287849 w 728571"/>
                <a:gd name="connsiteY1085" fmla="*/ 689993 h 1134593"/>
                <a:gd name="connsiteX1086" fmla="*/ 284269 w 728571"/>
                <a:gd name="connsiteY1086" fmla="*/ 693899 h 1134593"/>
                <a:gd name="connsiteX1087" fmla="*/ 293382 w 728571"/>
                <a:gd name="connsiteY1087" fmla="*/ 694224 h 1134593"/>
                <a:gd name="connsiteX1088" fmla="*/ 293382 w 728571"/>
                <a:gd name="connsiteY1088" fmla="*/ 688041 h 1134593"/>
                <a:gd name="connsiteX1089" fmla="*/ 287849 w 728571"/>
                <a:gd name="connsiteY1089" fmla="*/ 689993 h 1134593"/>
                <a:gd name="connsiteX1090" fmla="*/ 287849 w 728571"/>
                <a:gd name="connsiteY1090" fmla="*/ 689993 h 1134593"/>
                <a:gd name="connsiteX1091" fmla="*/ 272227 w 728571"/>
                <a:gd name="connsiteY1091" fmla="*/ 702686 h 1134593"/>
                <a:gd name="connsiteX1092" fmla="*/ 268647 w 728571"/>
                <a:gd name="connsiteY1092" fmla="*/ 712450 h 1134593"/>
                <a:gd name="connsiteX1093" fmla="*/ 277109 w 728571"/>
                <a:gd name="connsiteY1093" fmla="*/ 709195 h 1134593"/>
                <a:gd name="connsiteX1094" fmla="*/ 281991 w 728571"/>
                <a:gd name="connsiteY1094" fmla="*/ 704639 h 1134593"/>
                <a:gd name="connsiteX1095" fmla="*/ 278411 w 728571"/>
                <a:gd name="connsiteY1095" fmla="*/ 702035 h 1134593"/>
                <a:gd name="connsiteX1096" fmla="*/ 272227 w 728571"/>
                <a:gd name="connsiteY1096" fmla="*/ 702686 h 1134593"/>
                <a:gd name="connsiteX1097" fmla="*/ 272227 w 728571"/>
                <a:gd name="connsiteY1097" fmla="*/ 702686 h 1134593"/>
                <a:gd name="connsiteX1098" fmla="*/ 226664 w 728571"/>
                <a:gd name="connsiteY1098" fmla="*/ 691946 h 1134593"/>
                <a:gd name="connsiteX1099" fmla="*/ 225687 w 728571"/>
                <a:gd name="connsiteY1099" fmla="*/ 697804 h 1134593"/>
                <a:gd name="connsiteX1100" fmla="*/ 219829 w 728571"/>
                <a:gd name="connsiteY1100" fmla="*/ 703337 h 1134593"/>
                <a:gd name="connsiteX1101" fmla="*/ 215273 w 728571"/>
                <a:gd name="connsiteY1101" fmla="*/ 703337 h 1134593"/>
                <a:gd name="connsiteX1102" fmla="*/ 221782 w 728571"/>
                <a:gd name="connsiteY1102" fmla="*/ 691946 h 1134593"/>
                <a:gd name="connsiteX1103" fmla="*/ 226664 w 728571"/>
                <a:gd name="connsiteY1103" fmla="*/ 691946 h 1134593"/>
                <a:gd name="connsiteX1104" fmla="*/ 226664 w 728571"/>
                <a:gd name="connsiteY1104" fmla="*/ 691946 h 1134593"/>
                <a:gd name="connsiteX1105" fmla="*/ 236427 w 728571"/>
                <a:gd name="connsiteY1105" fmla="*/ 686413 h 1134593"/>
                <a:gd name="connsiteX1106" fmla="*/ 234800 w 728571"/>
                <a:gd name="connsiteY1106" fmla="*/ 690644 h 1134593"/>
                <a:gd name="connsiteX1107" fmla="*/ 236102 w 728571"/>
                <a:gd name="connsiteY1107" fmla="*/ 694224 h 1134593"/>
                <a:gd name="connsiteX1108" fmla="*/ 242936 w 728571"/>
                <a:gd name="connsiteY1108" fmla="*/ 692272 h 1134593"/>
                <a:gd name="connsiteX1109" fmla="*/ 250421 w 728571"/>
                <a:gd name="connsiteY1109" fmla="*/ 681206 h 1134593"/>
                <a:gd name="connsiteX1110" fmla="*/ 246842 w 728571"/>
                <a:gd name="connsiteY1110" fmla="*/ 678603 h 1134593"/>
                <a:gd name="connsiteX1111" fmla="*/ 236427 w 728571"/>
                <a:gd name="connsiteY1111" fmla="*/ 686413 h 1134593"/>
                <a:gd name="connsiteX1112" fmla="*/ 236427 w 728571"/>
                <a:gd name="connsiteY1112" fmla="*/ 686413 h 1134593"/>
                <a:gd name="connsiteX1113" fmla="*/ 259209 w 728571"/>
                <a:gd name="connsiteY1113" fmla="*/ 678603 h 1134593"/>
                <a:gd name="connsiteX1114" fmla="*/ 254978 w 728571"/>
                <a:gd name="connsiteY1114" fmla="*/ 687715 h 1134593"/>
                <a:gd name="connsiteX1115" fmla="*/ 266043 w 728571"/>
                <a:gd name="connsiteY1115" fmla="*/ 684135 h 1134593"/>
                <a:gd name="connsiteX1116" fmla="*/ 275156 w 728571"/>
                <a:gd name="connsiteY1116" fmla="*/ 677952 h 1134593"/>
                <a:gd name="connsiteX1117" fmla="*/ 277434 w 728571"/>
                <a:gd name="connsiteY1117" fmla="*/ 673395 h 1134593"/>
                <a:gd name="connsiteX1118" fmla="*/ 259209 w 728571"/>
                <a:gd name="connsiteY1118" fmla="*/ 678603 h 1134593"/>
                <a:gd name="connsiteX1119" fmla="*/ 259209 w 728571"/>
                <a:gd name="connsiteY1119" fmla="*/ 678603 h 1134593"/>
                <a:gd name="connsiteX1120" fmla="*/ 306074 w 728571"/>
                <a:gd name="connsiteY1120" fmla="*/ 634992 h 1134593"/>
                <a:gd name="connsiteX1121" fmla="*/ 295009 w 728571"/>
                <a:gd name="connsiteY1121" fmla="*/ 641175 h 1134593"/>
                <a:gd name="connsiteX1122" fmla="*/ 294358 w 728571"/>
                <a:gd name="connsiteY1122" fmla="*/ 645732 h 1134593"/>
                <a:gd name="connsiteX1123" fmla="*/ 301518 w 728571"/>
                <a:gd name="connsiteY1123" fmla="*/ 645732 h 1134593"/>
                <a:gd name="connsiteX1124" fmla="*/ 306400 w 728571"/>
                <a:gd name="connsiteY1124" fmla="*/ 638897 h 1134593"/>
                <a:gd name="connsiteX1125" fmla="*/ 306074 w 728571"/>
                <a:gd name="connsiteY1125" fmla="*/ 634992 h 1134593"/>
                <a:gd name="connsiteX1126" fmla="*/ 306074 w 728571"/>
                <a:gd name="connsiteY1126" fmla="*/ 634992 h 1134593"/>
                <a:gd name="connsiteX1127" fmla="*/ 275482 w 728571"/>
                <a:gd name="connsiteY1127" fmla="*/ 654845 h 1134593"/>
                <a:gd name="connsiteX1128" fmla="*/ 268647 w 728571"/>
                <a:gd name="connsiteY1128" fmla="*/ 660703 h 1134593"/>
                <a:gd name="connsiteX1129" fmla="*/ 259534 w 728571"/>
                <a:gd name="connsiteY1129" fmla="*/ 663957 h 1134593"/>
                <a:gd name="connsiteX1130" fmla="*/ 266043 w 728571"/>
                <a:gd name="connsiteY1130" fmla="*/ 667537 h 1134593"/>
                <a:gd name="connsiteX1131" fmla="*/ 271902 w 728571"/>
                <a:gd name="connsiteY1131" fmla="*/ 663632 h 1134593"/>
                <a:gd name="connsiteX1132" fmla="*/ 277109 w 728571"/>
                <a:gd name="connsiteY1132" fmla="*/ 663306 h 1134593"/>
                <a:gd name="connsiteX1133" fmla="*/ 275156 w 728571"/>
                <a:gd name="connsiteY1133" fmla="*/ 666886 h 1134593"/>
                <a:gd name="connsiteX1134" fmla="*/ 284594 w 728571"/>
                <a:gd name="connsiteY1134" fmla="*/ 663957 h 1134593"/>
                <a:gd name="connsiteX1135" fmla="*/ 288174 w 728571"/>
                <a:gd name="connsiteY1135" fmla="*/ 657448 h 1134593"/>
                <a:gd name="connsiteX1136" fmla="*/ 282316 w 728571"/>
                <a:gd name="connsiteY1136" fmla="*/ 652566 h 1134593"/>
                <a:gd name="connsiteX1137" fmla="*/ 278411 w 728571"/>
                <a:gd name="connsiteY1137" fmla="*/ 647359 h 1134593"/>
                <a:gd name="connsiteX1138" fmla="*/ 275482 w 728571"/>
                <a:gd name="connsiteY1138" fmla="*/ 654845 h 1134593"/>
                <a:gd name="connsiteX1139" fmla="*/ 275482 w 728571"/>
                <a:gd name="connsiteY1139" fmla="*/ 654845 h 1134593"/>
                <a:gd name="connsiteX1140" fmla="*/ 290452 w 728571"/>
                <a:gd name="connsiteY1140" fmla="*/ 666235 h 1134593"/>
                <a:gd name="connsiteX1141" fmla="*/ 286547 w 728571"/>
                <a:gd name="connsiteY1141" fmla="*/ 670141 h 1134593"/>
                <a:gd name="connsiteX1142" fmla="*/ 284920 w 728571"/>
                <a:gd name="connsiteY1142" fmla="*/ 676650 h 1134593"/>
                <a:gd name="connsiteX1143" fmla="*/ 283943 w 728571"/>
                <a:gd name="connsiteY1143" fmla="*/ 680230 h 1134593"/>
                <a:gd name="connsiteX1144" fmla="*/ 293056 w 728571"/>
                <a:gd name="connsiteY1144" fmla="*/ 681206 h 1134593"/>
                <a:gd name="connsiteX1145" fmla="*/ 303471 w 728571"/>
                <a:gd name="connsiteY1145" fmla="*/ 674372 h 1134593"/>
                <a:gd name="connsiteX1146" fmla="*/ 310956 w 728571"/>
                <a:gd name="connsiteY1146" fmla="*/ 668839 h 1134593"/>
                <a:gd name="connsiteX1147" fmla="*/ 320720 w 728571"/>
                <a:gd name="connsiteY1147" fmla="*/ 666235 h 1134593"/>
                <a:gd name="connsiteX1148" fmla="*/ 320069 w 728571"/>
                <a:gd name="connsiteY1148" fmla="*/ 655170 h 1134593"/>
                <a:gd name="connsiteX1149" fmla="*/ 310956 w 728571"/>
                <a:gd name="connsiteY1149" fmla="*/ 655821 h 1134593"/>
                <a:gd name="connsiteX1150" fmla="*/ 308352 w 728571"/>
                <a:gd name="connsiteY1150" fmla="*/ 661354 h 1134593"/>
                <a:gd name="connsiteX1151" fmla="*/ 304447 w 728571"/>
                <a:gd name="connsiteY1151" fmla="*/ 666561 h 1134593"/>
                <a:gd name="connsiteX1152" fmla="*/ 295660 w 728571"/>
                <a:gd name="connsiteY1152" fmla="*/ 669164 h 1134593"/>
                <a:gd name="connsiteX1153" fmla="*/ 301843 w 728571"/>
                <a:gd name="connsiteY1153" fmla="*/ 660703 h 1134593"/>
                <a:gd name="connsiteX1154" fmla="*/ 300216 w 728571"/>
                <a:gd name="connsiteY1154" fmla="*/ 655821 h 1134593"/>
                <a:gd name="connsiteX1155" fmla="*/ 298263 w 728571"/>
                <a:gd name="connsiteY1155" fmla="*/ 649963 h 1134593"/>
                <a:gd name="connsiteX1156" fmla="*/ 295985 w 728571"/>
                <a:gd name="connsiteY1156" fmla="*/ 655170 h 1134593"/>
                <a:gd name="connsiteX1157" fmla="*/ 294032 w 728571"/>
                <a:gd name="connsiteY1157" fmla="*/ 659401 h 1134593"/>
                <a:gd name="connsiteX1158" fmla="*/ 291754 w 728571"/>
                <a:gd name="connsiteY1158" fmla="*/ 662981 h 1134593"/>
                <a:gd name="connsiteX1159" fmla="*/ 290452 w 728571"/>
                <a:gd name="connsiteY1159" fmla="*/ 666235 h 1134593"/>
                <a:gd name="connsiteX1160" fmla="*/ 290452 w 728571"/>
                <a:gd name="connsiteY1160" fmla="*/ 666235 h 113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Lst>
              <a:rect l="l" t="t" r="r" b="b"/>
              <a:pathLst>
                <a:path w="728571" h="1134593">
                  <a:moveTo>
                    <a:pt x="163200" y="860206"/>
                  </a:moveTo>
                  <a:cubicBezTo>
                    <a:pt x="160596" y="862158"/>
                    <a:pt x="154739" y="864762"/>
                    <a:pt x="150182" y="867040"/>
                  </a:cubicBezTo>
                  <a:cubicBezTo>
                    <a:pt x="145626" y="869318"/>
                    <a:pt x="149857" y="869644"/>
                    <a:pt x="150833" y="873224"/>
                  </a:cubicBezTo>
                  <a:cubicBezTo>
                    <a:pt x="151484" y="876804"/>
                    <a:pt x="143998" y="877454"/>
                    <a:pt x="141069" y="880384"/>
                  </a:cubicBezTo>
                  <a:cubicBezTo>
                    <a:pt x="138140" y="883313"/>
                    <a:pt x="146602" y="884940"/>
                    <a:pt x="146602" y="886567"/>
                  </a:cubicBezTo>
                  <a:cubicBezTo>
                    <a:pt x="146602" y="888194"/>
                    <a:pt x="140418" y="887869"/>
                    <a:pt x="136187" y="888845"/>
                  </a:cubicBezTo>
                  <a:cubicBezTo>
                    <a:pt x="131957" y="889822"/>
                    <a:pt x="130004" y="891774"/>
                    <a:pt x="129678" y="893402"/>
                  </a:cubicBezTo>
                  <a:cubicBezTo>
                    <a:pt x="129353" y="895029"/>
                    <a:pt x="137164" y="892425"/>
                    <a:pt x="139767" y="893402"/>
                  </a:cubicBezTo>
                  <a:cubicBezTo>
                    <a:pt x="142371" y="894378"/>
                    <a:pt x="138140" y="896331"/>
                    <a:pt x="136839" y="898283"/>
                  </a:cubicBezTo>
                  <a:cubicBezTo>
                    <a:pt x="135211" y="900236"/>
                    <a:pt x="139767" y="901213"/>
                    <a:pt x="143022" y="901863"/>
                  </a:cubicBezTo>
                  <a:cubicBezTo>
                    <a:pt x="146276" y="902514"/>
                    <a:pt x="156040" y="896656"/>
                    <a:pt x="161248" y="893727"/>
                  </a:cubicBezTo>
                  <a:cubicBezTo>
                    <a:pt x="166455" y="890798"/>
                    <a:pt x="164827" y="890147"/>
                    <a:pt x="163526" y="889496"/>
                  </a:cubicBezTo>
                  <a:cubicBezTo>
                    <a:pt x="162224" y="889171"/>
                    <a:pt x="155064" y="890798"/>
                    <a:pt x="153762" y="889822"/>
                  </a:cubicBezTo>
                  <a:cubicBezTo>
                    <a:pt x="153111" y="889171"/>
                    <a:pt x="173615" y="876478"/>
                    <a:pt x="175567" y="875827"/>
                  </a:cubicBezTo>
                  <a:cubicBezTo>
                    <a:pt x="177846" y="875176"/>
                    <a:pt x="179148" y="878105"/>
                    <a:pt x="179473" y="881035"/>
                  </a:cubicBezTo>
                  <a:cubicBezTo>
                    <a:pt x="179798" y="883964"/>
                    <a:pt x="175242" y="883313"/>
                    <a:pt x="171337" y="885591"/>
                  </a:cubicBezTo>
                  <a:cubicBezTo>
                    <a:pt x="167431" y="887544"/>
                    <a:pt x="176869" y="888194"/>
                    <a:pt x="177194" y="890473"/>
                  </a:cubicBezTo>
                  <a:cubicBezTo>
                    <a:pt x="177520" y="892751"/>
                    <a:pt x="172638" y="893727"/>
                    <a:pt x="169384" y="894703"/>
                  </a:cubicBezTo>
                  <a:cubicBezTo>
                    <a:pt x="166129" y="895680"/>
                    <a:pt x="163526" y="896656"/>
                    <a:pt x="162875" y="898609"/>
                  </a:cubicBezTo>
                  <a:cubicBezTo>
                    <a:pt x="162224" y="900236"/>
                    <a:pt x="160596" y="900236"/>
                    <a:pt x="159295" y="901538"/>
                  </a:cubicBezTo>
                  <a:cubicBezTo>
                    <a:pt x="157667" y="902840"/>
                    <a:pt x="161573" y="905443"/>
                    <a:pt x="160922" y="907071"/>
                  </a:cubicBezTo>
                  <a:cubicBezTo>
                    <a:pt x="160271" y="908698"/>
                    <a:pt x="148880" y="907396"/>
                    <a:pt x="143348" y="908373"/>
                  </a:cubicBezTo>
                  <a:cubicBezTo>
                    <a:pt x="137489" y="909674"/>
                    <a:pt x="135537" y="912278"/>
                    <a:pt x="132282" y="911627"/>
                  </a:cubicBezTo>
                  <a:cubicBezTo>
                    <a:pt x="129028" y="910976"/>
                    <a:pt x="134235" y="908373"/>
                    <a:pt x="135211" y="906420"/>
                  </a:cubicBezTo>
                  <a:cubicBezTo>
                    <a:pt x="136187" y="904142"/>
                    <a:pt x="130330" y="899911"/>
                    <a:pt x="129353" y="898283"/>
                  </a:cubicBezTo>
                  <a:cubicBezTo>
                    <a:pt x="128376" y="896982"/>
                    <a:pt x="119915" y="901213"/>
                    <a:pt x="118939" y="903491"/>
                  </a:cubicBezTo>
                  <a:cubicBezTo>
                    <a:pt x="117962" y="905769"/>
                    <a:pt x="124797" y="903816"/>
                    <a:pt x="122519" y="905769"/>
                  </a:cubicBezTo>
                  <a:cubicBezTo>
                    <a:pt x="120240" y="907722"/>
                    <a:pt x="114057" y="914556"/>
                    <a:pt x="111778" y="914882"/>
                  </a:cubicBezTo>
                  <a:cubicBezTo>
                    <a:pt x="109500" y="915207"/>
                    <a:pt x="112430" y="911302"/>
                    <a:pt x="112104" y="908698"/>
                  </a:cubicBezTo>
                  <a:cubicBezTo>
                    <a:pt x="111778" y="906094"/>
                    <a:pt x="109175" y="907396"/>
                    <a:pt x="105921" y="907722"/>
                  </a:cubicBezTo>
                  <a:cubicBezTo>
                    <a:pt x="102666" y="908047"/>
                    <a:pt x="100062" y="910651"/>
                    <a:pt x="99737" y="913254"/>
                  </a:cubicBezTo>
                  <a:cubicBezTo>
                    <a:pt x="99411" y="915858"/>
                    <a:pt x="104944" y="914882"/>
                    <a:pt x="105595" y="917160"/>
                  </a:cubicBezTo>
                  <a:cubicBezTo>
                    <a:pt x="106246" y="919438"/>
                    <a:pt x="103967" y="918136"/>
                    <a:pt x="99737" y="918787"/>
                  </a:cubicBezTo>
                  <a:cubicBezTo>
                    <a:pt x="95506" y="919438"/>
                    <a:pt x="90299" y="920414"/>
                    <a:pt x="89973" y="923018"/>
                  </a:cubicBezTo>
                  <a:cubicBezTo>
                    <a:pt x="89648" y="925622"/>
                    <a:pt x="95506" y="925296"/>
                    <a:pt x="98760" y="925296"/>
                  </a:cubicBezTo>
                  <a:cubicBezTo>
                    <a:pt x="102015" y="925296"/>
                    <a:pt x="102666" y="930178"/>
                    <a:pt x="102340" y="933107"/>
                  </a:cubicBezTo>
                  <a:cubicBezTo>
                    <a:pt x="102340" y="935711"/>
                    <a:pt x="94204" y="931154"/>
                    <a:pt x="92251" y="931805"/>
                  </a:cubicBezTo>
                  <a:cubicBezTo>
                    <a:pt x="90299" y="932456"/>
                    <a:pt x="96482" y="935060"/>
                    <a:pt x="96808" y="937338"/>
                  </a:cubicBezTo>
                  <a:cubicBezTo>
                    <a:pt x="97133" y="939291"/>
                    <a:pt x="94204" y="937012"/>
                    <a:pt x="90624" y="935385"/>
                  </a:cubicBezTo>
                  <a:cubicBezTo>
                    <a:pt x="87044" y="933758"/>
                    <a:pt x="84440" y="932456"/>
                    <a:pt x="82162" y="931154"/>
                  </a:cubicBezTo>
                  <a:cubicBezTo>
                    <a:pt x="79884" y="929852"/>
                    <a:pt x="77606" y="928225"/>
                    <a:pt x="75328" y="928876"/>
                  </a:cubicBezTo>
                  <a:cubicBezTo>
                    <a:pt x="73049" y="929527"/>
                    <a:pt x="71097" y="929852"/>
                    <a:pt x="67842" y="928551"/>
                  </a:cubicBezTo>
                  <a:cubicBezTo>
                    <a:pt x="64913" y="927249"/>
                    <a:pt x="62960" y="927249"/>
                    <a:pt x="61659" y="927249"/>
                  </a:cubicBezTo>
                  <a:cubicBezTo>
                    <a:pt x="60357" y="927249"/>
                    <a:pt x="57428" y="928876"/>
                    <a:pt x="57103" y="930178"/>
                  </a:cubicBezTo>
                  <a:cubicBezTo>
                    <a:pt x="56777" y="931480"/>
                    <a:pt x="60357" y="932131"/>
                    <a:pt x="61984" y="933758"/>
                  </a:cubicBezTo>
                  <a:cubicBezTo>
                    <a:pt x="63612" y="935060"/>
                    <a:pt x="60682" y="936036"/>
                    <a:pt x="61008" y="937012"/>
                  </a:cubicBezTo>
                  <a:cubicBezTo>
                    <a:pt x="61333" y="937989"/>
                    <a:pt x="67192" y="937338"/>
                    <a:pt x="70446" y="937012"/>
                  </a:cubicBezTo>
                  <a:cubicBezTo>
                    <a:pt x="73701" y="936687"/>
                    <a:pt x="82162" y="936036"/>
                    <a:pt x="83790" y="936687"/>
                  </a:cubicBezTo>
                  <a:cubicBezTo>
                    <a:pt x="85417" y="937338"/>
                    <a:pt x="81837" y="938965"/>
                    <a:pt x="79558" y="939291"/>
                  </a:cubicBezTo>
                  <a:cubicBezTo>
                    <a:pt x="77280" y="939616"/>
                    <a:pt x="72073" y="941569"/>
                    <a:pt x="71748" y="942871"/>
                  </a:cubicBezTo>
                  <a:cubicBezTo>
                    <a:pt x="71422" y="944172"/>
                    <a:pt x="75979" y="944172"/>
                    <a:pt x="76304" y="945474"/>
                  </a:cubicBezTo>
                  <a:cubicBezTo>
                    <a:pt x="76304" y="946776"/>
                    <a:pt x="72073" y="948078"/>
                    <a:pt x="69470" y="948403"/>
                  </a:cubicBezTo>
                  <a:cubicBezTo>
                    <a:pt x="66540" y="948729"/>
                    <a:pt x="63286" y="946451"/>
                    <a:pt x="59381" y="945800"/>
                  </a:cubicBezTo>
                  <a:cubicBezTo>
                    <a:pt x="55475" y="944823"/>
                    <a:pt x="47990" y="943847"/>
                    <a:pt x="44735" y="945474"/>
                  </a:cubicBezTo>
                  <a:cubicBezTo>
                    <a:pt x="41481" y="947101"/>
                    <a:pt x="47990" y="946776"/>
                    <a:pt x="49617" y="947752"/>
                  </a:cubicBezTo>
                  <a:cubicBezTo>
                    <a:pt x="51244" y="948729"/>
                    <a:pt x="54499" y="949380"/>
                    <a:pt x="54499" y="951658"/>
                  </a:cubicBezTo>
                  <a:cubicBezTo>
                    <a:pt x="54499" y="953611"/>
                    <a:pt x="56126" y="953936"/>
                    <a:pt x="59055" y="955563"/>
                  </a:cubicBezTo>
                  <a:cubicBezTo>
                    <a:pt x="61984" y="957191"/>
                    <a:pt x="65239" y="955889"/>
                    <a:pt x="65890" y="957516"/>
                  </a:cubicBezTo>
                  <a:cubicBezTo>
                    <a:pt x="66866" y="959143"/>
                    <a:pt x="64913" y="960120"/>
                    <a:pt x="62635" y="959794"/>
                  </a:cubicBezTo>
                  <a:cubicBezTo>
                    <a:pt x="60357" y="959469"/>
                    <a:pt x="58730" y="960445"/>
                    <a:pt x="58079" y="961747"/>
                  </a:cubicBezTo>
                  <a:cubicBezTo>
                    <a:pt x="57428" y="963049"/>
                    <a:pt x="62310" y="964351"/>
                    <a:pt x="62635" y="966303"/>
                  </a:cubicBezTo>
                  <a:cubicBezTo>
                    <a:pt x="62960" y="968256"/>
                    <a:pt x="57753" y="966954"/>
                    <a:pt x="53197" y="966954"/>
                  </a:cubicBezTo>
                  <a:cubicBezTo>
                    <a:pt x="48640" y="966954"/>
                    <a:pt x="50593" y="964676"/>
                    <a:pt x="51244" y="963049"/>
                  </a:cubicBezTo>
                  <a:cubicBezTo>
                    <a:pt x="51570" y="961421"/>
                    <a:pt x="53522" y="959794"/>
                    <a:pt x="52871" y="958492"/>
                  </a:cubicBezTo>
                  <a:cubicBezTo>
                    <a:pt x="52546" y="957191"/>
                    <a:pt x="51244" y="954912"/>
                    <a:pt x="49942" y="952309"/>
                  </a:cubicBezTo>
                  <a:cubicBezTo>
                    <a:pt x="48640" y="949705"/>
                    <a:pt x="46362" y="951658"/>
                    <a:pt x="43433" y="951983"/>
                  </a:cubicBezTo>
                  <a:cubicBezTo>
                    <a:pt x="40504" y="952309"/>
                    <a:pt x="41806" y="954587"/>
                    <a:pt x="42131" y="955563"/>
                  </a:cubicBezTo>
                  <a:cubicBezTo>
                    <a:pt x="42457" y="956540"/>
                    <a:pt x="44084" y="959143"/>
                    <a:pt x="43759" y="961096"/>
                  </a:cubicBezTo>
                  <a:cubicBezTo>
                    <a:pt x="43759" y="963049"/>
                    <a:pt x="42131" y="963374"/>
                    <a:pt x="39528" y="961421"/>
                  </a:cubicBezTo>
                  <a:cubicBezTo>
                    <a:pt x="36924" y="959469"/>
                    <a:pt x="36599" y="957516"/>
                    <a:pt x="35622" y="954912"/>
                  </a:cubicBezTo>
                  <a:cubicBezTo>
                    <a:pt x="34321" y="952634"/>
                    <a:pt x="30090" y="957516"/>
                    <a:pt x="29113" y="958818"/>
                  </a:cubicBezTo>
                  <a:cubicBezTo>
                    <a:pt x="27812" y="960120"/>
                    <a:pt x="31066" y="960771"/>
                    <a:pt x="32694" y="961747"/>
                  </a:cubicBezTo>
                  <a:cubicBezTo>
                    <a:pt x="34321" y="962723"/>
                    <a:pt x="36599" y="964676"/>
                    <a:pt x="36273" y="966303"/>
                  </a:cubicBezTo>
                  <a:cubicBezTo>
                    <a:pt x="36273" y="967605"/>
                    <a:pt x="33344" y="967280"/>
                    <a:pt x="32042" y="966954"/>
                  </a:cubicBezTo>
                  <a:cubicBezTo>
                    <a:pt x="30740" y="966629"/>
                    <a:pt x="28137" y="965652"/>
                    <a:pt x="26184" y="966629"/>
                  </a:cubicBezTo>
                  <a:cubicBezTo>
                    <a:pt x="24231" y="967280"/>
                    <a:pt x="23906" y="967930"/>
                    <a:pt x="21628" y="967605"/>
                  </a:cubicBezTo>
                  <a:cubicBezTo>
                    <a:pt x="19675" y="967280"/>
                    <a:pt x="20652" y="965978"/>
                    <a:pt x="20001" y="965001"/>
                  </a:cubicBezTo>
                  <a:cubicBezTo>
                    <a:pt x="19350" y="964025"/>
                    <a:pt x="17072" y="963700"/>
                    <a:pt x="14468" y="963700"/>
                  </a:cubicBezTo>
                  <a:cubicBezTo>
                    <a:pt x="12190" y="963700"/>
                    <a:pt x="13166" y="965652"/>
                    <a:pt x="12515" y="968256"/>
                  </a:cubicBezTo>
                  <a:cubicBezTo>
                    <a:pt x="11864" y="970860"/>
                    <a:pt x="10563" y="968907"/>
                    <a:pt x="8610" y="970860"/>
                  </a:cubicBezTo>
                  <a:cubicBezTo>
                    <a:pt x="6657" y="972812"/>
                    <a:pt x="16421" y="972161"/>
                    <a:pt x="19350" y="972161"/>
                  </a:cubicBezTo>
                  <a:cubicBezTo>
                    <a:pt x="22279" y="972161"/>
                    <a:pt x="24231" y="973463"/>
                    <a:pt x="28137" y="974114"/>
                  </a:cubicBezTo>
                  <a:cubicBezTo>
                    <a:pt x="32042" y="974765"/>
                    <a:pt x="42457" y="973463"/>
                    <a:pt x="45061" y="973463"/>
                  </a:cubicBezTo>
                  <a:cubicBezTo>
                    <a:pt x="47664" y="973789"/>
                    <a:pt x="43433" y="976067"/>
                    <a:pt x="41481" y="977043"/>
                  </a:cubicBezTo>
                  <a:cubicBezTo>
                    <a:pt x="39528" y="978020"/>
                    <a:pt x="36924" y="977369"/>
                    <a:pt x="33995" y="977369"/>
                  </a:cubicBezTo>
                  <a:cubicBezTo>
                    <a:pt x="31066" y="977369"/>
                    <a:pt x="31392" y="978345"/>
                    <a:pt x="29764" y="979972"/>
                  </a:cubicBezTo>
                  <a:cubicBezTo>
                    <a:pt x="28137" y="981274"/>
                    <a:pt x="25208" y="982901"/>
                    <a:pt x="23255" y="982901"/>
                  </a:cubicBezTo>
                  <a:cubicBezTo>
                    <a:pt x="21303" y="982901"/>
                    <a:pt x="21303" y="978345"/>
                    <a:pt x="20326" y="977694"/>
                  </a:cubicBezTo>
                  <a:cubicBezTo>
                    <a:pt x="19350" y="977043"/>
                    <a:pt x="16421" y="978020"/>
                    <a:pt x="14468" y="977694"/>
                  </a:cubicBezTo>
                  <a:cubicBezTo>
                    <a:pt x="12190" y="977369"/>
                    <a:pt x="12190" y="975090"/>
                    <a:pt x="10563" y="975090"/>
                  </a:cubicBezTo>
                  <a:cubicBezTo>
                    <a:pt x="8935" y="975090"/>
                    <a:pt x="8610" y="976392"/>
                    <a:pt x="7633" y="978670"/>
                  </a:cubicBezTo>
                  <a:cubicBezTo>
                    <a:pt x="6657" y="980623"/>
                    <a:pt x="3403" y="980623"/>
                    <a:pt x="1450" y="982250"/>
                  </a:cubicBezTo>
                  <a:cubicBezTo>
                    <a:pt x="-503" y="983878"/>
                    <a:pt x="4704" y="983552"/>
                    <a:pt x="6006" y="983552"/>
                  </a:cubicBezTo>
                  <a:cubicBezTo>
                    <a:pt x="7308" y="983552"/>
                    <a:pt x="8935" y="984854"/>
                    <a:pt x="10237" y="985830"/>
                  </a:cubicBezTo>
                  <a:cubicBezTo>
                    <a:pt x="11539" y="986807"/>
                    <a:pt x="9912" y="987458"/>
                    <a:pt x="9261" y="988434"/>
                  </a:cubicBezTo>
                  <a:cubicBezTo>
                    <a:pt x="8610" y="989410"/>
                    <a:pt x="11864" y="989736"/>
                    <a:pt x="13492" y="990061"/>
                  </a:cubicBezTo>
                  <a:cubicBezTo>
                    <a:pt x="15119" y="990387"/>
                    <a:pt x="19350" y="989410"/>
                    <a:pt x="20652" y="989410"/>
                  </a:cubicBezTo>
                  <a:cubicBezTo>
                    <a:pt x="21953" y="989410"/>
                    <a:pt x="20326" y="991038"/>
                    <a:pt x="19675" y="992339"/>
                  </a:cubicBezTo>
                  <a:cubicBezTo>
                    <a:pt x="19024" y="993641"/>
                    <a:pt x="14794" y="992665"/>
                    <a:pt x="12190" y="992665"/>
                  </a:cubicBezTo>
                  <a:cubicBezTo>
                    <a:pt x="9586" y="992665"/>
                    <a:pt x="5355" y="993967"/>
                    <a:pt x="4053" y="995919"/>
                  </a:cubicBezTo>
                  <a:cubicBezTo>
                    <a:pt x="3077" y="998198"/>
                    <a:pt x="8610" y="995919"/>
                    <a:pt x="10563" y="995594"/>
                  </a:cubicBezTo>
                  <a:cubicBezTo>
                    <a:pt x="12515" y="995269"/>
                    <a:pt x="16421" y="995594"/>
                    <a:pt x="16095" y="997221"/>
                  </a:cubicBezTo>
                  <a:cubicBezTo>
                    <a:pt x="16095" y="998849"/>
                    <a:pt x="11213" y="999174"/>
                    <a:pt x="8935" y="999174"/>
                  </a:cubicBezTo>
                  <a:cubicBezTo>
                    <a:pt x="6657" y="999174"/>
                    <a:pt x="2752" y="999174"/>
                    <a:pt x="474" y="1000801"/>
                  </a:cubicBezTo>
                  <a:cubicBezTo>
                    <a:pt x="-1805" y="1002429"/>
                    <a:pt x="4704" y="1003730"/>
                    <a:pt x="7959" y="1005358"/>
                  </a:cubicBezTo>
                  <a:cubicBezTo>
                    <a:pt x="11213" y="1006985"/>
                    <a:pt x="12515" y="1005358"/>
                    <a:pt x="17722" y="1004381"/>
                  </a:cubicBezTo>
                  <a:cubicBezTo>
                    <a:pt x="22930" y="1003079"/>
                    <a:pt x="26184" y="1004381"/>
                    <a:pt x="29764" y="1004707"/>
                  </a:cubicBezTo>
                  <a:cubicBezTo>
                    <a:pt x="33344" y="1005032"/>
                    <a:pt x="33019" y="1004707"/>
                    <a:pt x="36924" y="1003079"/>
                  </a:cubicBezTo>
                  <a:cubicBezTo>
                    <a:pt x="40830" y="1001452"/>
                    <a:pt x="39203" y="999174"/>
                    <a:pt x="41806" y="997221"/>
                  </a:cubicBezTo>
                  <a:cubicBezTo>
                    <a:pt x="44410" y="995269"/>
                    <a:pt x="45386" y="998523"/>
                    <a:pt x="45061" y="1000150"/>
                  </a:cubicBezTo>
                  <a:cubicBezTo>
                    <a:pt x="44735" y="1002103"/>
                    <a:pt x="46362" y="1003079"/>
                    <a:pt x="52871" y="1003079"/>
                  </a:cubicBezTo>
                  <a:cubicBezTo>
                    <a:pt x="59055" y="1003079"/>
                    <a:pt x="58730" y="1003079"/>
                    <a:pt x="60357" y="1001127"/>
                  </a:cubicBezTo>
                  <a:cubicBezTo>
                    <a:pt x="61984" y="999174"/>
                    <a:pt x="62635" y="992665"/>
                    <a:pt x="63937" y="991038"/>
                  </a:cubicBezTo>
                  <a:cubicBezTo>
                    <a:pt x="65564" y="989410"/>
                    <a:pt x="69470" y="990061"/>
                    <a:pt x="70446" y="992339"/>
                  </a:cubicBezTo>
                  <a:cubicBezTo>
                    <a:pt x="71422" y="994618"/>
                    <a:pt x="66866" y="996245"/>
                    <a:pt x="65564" y="998849"/>
                  </a:cubicBezTo>
                  <a:cubicBezTo>
                    <a:pt x="63937" y="1001452"/>
                    <a:pt x="72724" y="1001127"/>
                    <a:pt x="74026" y="1002754"/>
                  </a:cubicBezTo>
                  <a:cubicBezTo>
                    <a:pt x="75653" y="1004381"/>
                    <a:pt x="69144" y="1005683"/>
                    <a:pt x="66215" y="1006009"/>
                  </a:cubicBezTo>
                  <a:cubicBezTo>
                    <a:pt x="63612" y="1006009"/>
                    <a:pt x="60682" y="1006659"/>
                    <a:pt x="57103" y="1009263"/>
                  </a:cubicBezTo>
                  <a:cubicBezTo>
                    <a:pt x="53522" y="1011867"/>
                    <a:pt x="58730" y="1013819"/>
                    <a:pt x="58079" y="1016098"/>
                  </a:cubicBezTo>
                  <a:cubicBezTo>
                    <a:pt x="57428" y="1018376"/>
                    <a:pt x="50919" y="1018050"/>
                    <a:pt x="48315" y="1017725"/>
                  </a:cubicBezTo>
                  <a:cubicBezTo>
                    <a:pt x="46037" y="1017399"/>
                    <a:pt x="47664" y="1016423"/>
                    <a:pt x="48640" y="1014145"/>
                  </a:cubicBezTo>
                  <a:cubicBezTo>
                    <a:pt x="49617" y="1012192"/>
                    <a:pt x="48966" y="1011216"/>
                    <a:pt x="47990" y="1009914"/>
                  </a:cubicBezTo>
                  <a:cubicBezTo>
                    <a:pt x="47013" y="1008287"/>
                    <a:pt x="43433" y="1008612"/>
                    <a:pt x="41806" y="1009263"/>
                  </a:cubicBezTo>
                  <a:cubicBezTo>
                    <a:pt x="40179" y="1009914"/>
                    <a:pt x="37901" y="1011867"/>
                    <a:pt x="36273" y="1012843"/>
                  </a:cubicBezTo>
                  <a:cubicBezTo>
                    <a:pt x="34321" y="1013819"/>
                    <a:pt x="33344" y="1012192"/>
                    <a:pt x="30090" y="1009914"/>
                  </a:cubicBezTo>
                  <a:cubicBezTo>
                    <a:pt x="27161" y="1007636"/>
                    <a:pt x="24557" y="1008612"/>
                    <a:pt x="21953" y="1008938"/>
                  </a:cubicBezTo>
                  <a:cubicBezTo>
                    <a:pt x="19350" y="1009263"/>
                    <a:pt x="17397" y="1010239"/>
                    <a:pt x="13817" y="1010239"/>
                  </a:cubicBezTo>
                  <a:cubicBezTo>
                    <a:pt x="10237" y="1010239"/>
                    <a:pt x="6657" y="1009589"/>
                    <a:pt x="5355" y="1010890"/>
                  </a:cubicBezTo>
                  <a:cubicBezTo>
                    <a:pt x="4053" y="1012518"/>
                    <a:pt x="3403" y="1013169"/>
                    <a:pt x="2426" y="1015121"/>
                  </a:cubicBezTo>
                  <a:cubicBezTo>
                    <a:pt x="1775" y="1017074"/>
                    <a:pt x="4053" y="1015447"/>
                    <a:pt x="5681" y="1015121"/>
                  </a:cubicBezTo>
                  <a:cubicBezTo>
                    <a:pt x="7308" y="1014796"/>
                    <a:pt x="10237" y="1014470"/>
                    <a:pt x="12190" y="1015772"/>
                  </a:cubicBezTo>
                  <a:cubicBezTo>
                    <a:pt x="14142" y="1017399"/>
                    <a:pt x="9261" y="1018376"/>
                    <a:pt x="7633" y="1020003"/>
                  </a:cubicBezTo>
                  <a:cubicBezTo>
                    <a:pt x="6006" y="1021630"/>
                    <a:pt x="8610" y="1022932"/>
                    <a:pt x="9912" y="1024559"/>
                  </a:cubicBezTo>
                  <a:cubicBezTo>
                    <a:pt x="11213" y="1025861"/>
                    <a:pt x="12515" y="1023258"/>
                    <a:pt x="13817" y="1022281"/>
                  </a:cubicBezTo>
                  <a:cubicBezTo>
                    <a:pt x="15119" y="1021305"/>
                    <a:pt x="18699" y="1022281"/>
                    <a:pt x="19675" y="1023908"/>
                  </a:cubicBezTo>
                  <a:cubicBezTo>
                    <a:pt x="20652" y="1025536"/>
                    <a:pt x="18374" y="1028139"/>
                    <a:pt x="18374" y="1029767"/>
                  </a:cubicBezTo>
                  <a:cubicBezTo>
                    <a:pt x="18374" y="1031394"/>
                    <a:pt x="15770" y="1034648"/>
                    <a:pt x="13817" y="1035299"/>
                  </a:cubicBezTo>
                  <a:cubicBezTo>
                    <a:pt x="11864" y="1035950"/>
                    <a:pt x="8610" y="1033021"/>
                    <a:pt x="6983" y="1033347"/>
                  </a:cubicBezTo>
                  <a:cubicBezTo>
                    <a:pt x="5355" y="1033672"/>
                    <a:pt x="5030" y="1034974"/>
                    <a:pt x="4053" y="1036601"/>
                  </a:cubicBezTo>
                  <a:cubicBezTo>
                    <a:pt x="3077" y="1038228"/>
                    <a:pt x="4704" y="1039856"/>
                    <a:pt x="5681" y="1041808"/>
                  </a:cubicBezTo>
                  <a:cubicBezTo>
                    <a:pt x="6657" y="1043761"/>
                    <a:pt x="9586" y="1043761"/>
                    <a:pt x="10888" y="1043110"/>
                  </a:cubicBezTo>
                  <a:cubicBezTo>
                    <a:pt x="12190" y="1042459"/>
                    <a:pt x="14468" y="1038879"/>
                    <a:pt x="15770" y="1039205"/>
                  </a:cubicBezTo>
                  <a:cubicBezTo>
                    <a:pt x="17072" y="1039205"/>
                    <a:pt x="15770" y="1044087"/>
                    <a:pt x="17072" y="1044087"/>
                  </a:cubicBezTo>
                  <a:cubicBezTo>
                    <a:pt x="18048" y="1044412"/>
                    <a:pt x="20001" y="1045063"/>
                    <a:pt x="19350" y="1047016"/>
                  </a:cubicBezTo>
                  <a:cubicBezTo>
                    <a:pt x="18374" y="1048968"/>
                    <a:pt x="18048" y="1052548"/>
                    <a:pt x="19350" y="1052548"/>
                  </a:cubicBezTo>
                  <a:cubicBezTo>
                    <a:pt x="20652" y="1052874"/>
                    <a:pt x="23906" y="1046690"/>
                    <a:pt x="24883" y="1045714"/>
                  </a:cubicBezTo>
                  <a:cubicBezTo>
                    <a:pt x="25859" y="1044737"/>
                    <a:pt x="29439" y="1040181"/>
                    <a:pt x="31717" y="1038228"/>
                  </a:cubicBezTo>
                  <a:cubicBezTo>
                    <a:pt x="33995" y="1036276"/>
                    <a:pt x="41806" y="1032045"/>
                    <a:pt x="46362" y="1031068"/>
                  </a:cubicBezTo>
                  <a:cubicBezTo>
                    <a:pt x="51244" y="1030092"/>
                    <a:pt x="56451" y="1031719"/>
                    <a:pt x="56777" y="1033347"/>
                  </a:cubicBezTo>
                  <a:cubicBezTo>
                    <a:pt x="57103" y="1034974"/>
                    <a:pt x="51570" y="1035299"/>
                    <a:pt x="49292" y="1035625"/>
                  </a:cubicBezTo>
                  <a:cubicBezTo>
                    <a:pt x="47013" y="1035950"/>
                    <a:pt x="45712" y="1039856"/>
                    <a:pt x="45061" y="1041808"/>
                  </a:cubicBezTo>
                  <a:cubicBezTo>
                    <a:pt x="44084" y="1043761"/>
                    <a:pt x="42457" y="1050270"/>
                    <a:pt x="41481" y="1051572"/>
                  </a:cubicBezTo>
                  <a:cubicBezTo>
                    <a:pt x="40504" y="1053199"/>
                    <a:pt x="39203" y="1052223"/>
                    <a:pt x="37575" y="1050270"/>
                  </a:cubicBezTo>
                  <a:cubicBezTo>
                    <a:pt x="36273" y="1048317"/>
                    <a:pt x="39528" y="1041483"/>
                    <a:pt x="38877" y="1039856"/>
                  </a:cubicBezTo>
                  <a:cubicBezTo>
                    <a:pt x="38551" y="1037903"/>
                    <a:pt x="32694" y="1042785"/>
                    <a:pt x="31066" y="1044737"/>
                  </a:cubicBezTo>
                  <a:cubicBezTo>
                    <a:pt x="29764" y="1046365"/>
                    <a:pt x="33019" y="1047666"/>
                    <a:pt x="33019" y="1048317"/>
                  </a:cubicBezTo>
                  <a:cubicBezTo>
                    <a:pt x="33344" y="1048968"/>
                    <a:pt x="30415" y="1050921"/>
                    <a:pt x="27486" y="1052223"/>
                  </a:cubicBezTo>
                  <a:cubicBezTo>
                    <a:pt x="24883" y="1053525"/>
                    <a:pt x="25859" y="1053850"/>
                    <a:pt x="24557" y="1055803"/>
                  </a:cubicBezTo>
                  <a:cubicBezTo>
                    <a:pt x="23255" y="1057756"/>
                    <a:pt x="21953" y="1057430"/>
                    <a:pt x="19350" y="1059383"/>
                  </a:cubicBezTo>
                  <a:cubicBezTo>
                    <a:pt x="16746" y="1061661"/>
                    <a:pt x="20652" y="1060685"/>
                    <a:pt x="22604" y="1061336"/>
                  </a:cubicBezTo>
                  <a:cubicBezTo>
                    <a:pt x="24557" y="1061987"/>
                    <a:pt x="26184" y="1061336"/>
                    <a:pt x="27161" y="1062637"/>
                  </a:cubicBezTo>
                  <a:cubicBezTo>
                    <a:pt x="28137" y="1063614"/>
                    <a:pt x="22930" y="1068821"/>
                    <a:pt x="20977" y="1070123"/>
                  </a:cubicBezTo>
                  <a:cubicBezTo>
                    <a:pt x="19024" y="1071425"/>
                    <a:pt x="16746" y="1071099"/>
                    <a:pt x="15119" y="1070774"/>
                  </a:cubicBezTo>
                  <a:cubicBezTo>
                    <a:pt x="13166" y="1070448"/>
                    <a:pt x="13492" y="1071750"/>
                    <a:pt x="13817" y="1073377"/>
                  </a:cubicBezTo>
                  <a:cubicBezTo>
                    <a:pt x="14142" y="1075005"/>
                    <a:pt x="15119" y="1075656"/>
                    <a:pt x="16421" y="1075330"/>
                  </a:cubicBezTo>
                  <a:cubicBezTo>
                    <a:pt x="17722" y="1075005"/>
                    <a:pt x="20326" y="1073377"/>
                    <a:pt x="21953" y="1073377"/>
                  </a:cubicBezTo>
                  <a:cubicBezTo>
                    <a:pt x="23581" y="1073377"/>
                    <a:pt x="26510" y="1074028"/>
                    <a:pt x="27812" y="1073377"/>
                  </a:cubicBezTo>
                  <a:cubicBezTo>
                    <a:pt x="29113" y="1072726"/>
                    <a:pt x="29439" y="1070448"/>
                    <a:pt x="32042" y="1070123"/>
                  </a:cubicBezTo>
                  <a:cubicBezTo>
                    <a:pt x="34646" y="1069797"/>
                    <a:pt x="38877" y="1070448"/>
                    <a:pt x="41155" y="1071750"/>
                  </a:cubicBezTo>
                  <a:cubicBezTo>
                    <a:pt x="43433" y="1073052"/>
                    <a:pt x="40830" y="1073703"/>
                    <a:pt x="39203" y="1075330"/>
                  </a:cubicBezTo>
                  <a:cubicBezTo>
                    <a:pt x="37575" y="1076957"/>
                    <a:pt x="33344" y="1077934"/>
                    <a:pt x="32042" y="1079561"/>
                  </a:cubicBezTo>
                  <a:cubicBezTo>
                    <a:pt x="30740" y="1081188"/>
                    <a:pt x="37901" y="1080537"/>
                    <a:pt x="39528" y="1081188"/>
                  </a:cubicBezTo>
                  <a:cubicBezTo>
                    <a:pt x="41155" y="1081839"/>
                    <a:pt x="40830" y="1082490"/>
                    <a:pt x="39853" y="1083466"/>
                  </a:cubicBezTo>
                  <a:cubicBezTo>
                    <a:pt x="38877" y="1084443"/>
                    <a:pt x="33344" y="1086396"/>
                    <a:pt x="29439" y="1088348"/>
                  </a:cubicBezTo>
                  <a:cubicBezTo>
                    <a:pt x="25533" y="1090301"/>
                    <a:pt x="25533" y="1090301"/>
                    <a:pt x="24557" y="1092254"/>
                  </a:cubicBezTo>
                  <a:cubicBezTo>
                    <a:pt x="23581" y="1094206"/>
                    <a:pt x="33670" y="1092254"/>
                    <a:pt x="37250" y="1091603"/>
                  </a:cubicBezTo>
                  <a:cubicBezTo>
                    <a:pt x="40504" y="1090952"/>
                    <a:pt x="43759" y="1091603"/>
                    <a:pt x="43759" y="1092905"/>
                  </a:cubicBezTo>
                  <a:cubicBezTo>
                    <a:pt x="43759" y="1094206"/>
                    <a:pt x="42131" y="1094532"/>
                    <a:pt x="38551" y="1095183"/>
                  </a:cubicBezTo>
                  <a:cubicBezTo>
                    <a:pt x="34646" y="1095834"/>
                    <a:pt x="34321" y="1096159"/>
                    <a:pt x="30740" y="1098112"/>
                  </a:cubicBezTo>
                  <a:cubicBezTo>
                    <a:pt x="27161" y="1099739"/>
                    <a:pt x="30415" y="1101692"/>
                    <a:pt x="28137" y="1102994"/>
                  </a:cubicBezTo>
                  <a:cubicBezTo>
                    <a:pt x="25859" y="1104295"/>
                    <a:pt x="23906" y="1100715"/>
                    <a:pt x="22279" y="1100715"/>
                  </a:cubicBezTo>
                  <a:cubicBezTo>
                    <a:pt x="20652" y="1100715"/>
                    <a:pt x="16095" y="1100390"/>
                    <a:pt x="14468" y="1100715"/>
                  </a:cubicBezTo>
                  <a:cubicBezTo>
                    <a:pt x="12515" y="1101041"/>
                    <a:pt x="11864" y="1103970"/>
                    <a:pt x="12841" y="1107225"/>
                  </a:cubicBezTo>
                  <a:cubicBezTo>
                    <a:pt x="13817" y="1110479"/>
                    <a:pt x="19024" y="1114384"/>
                    <a:pt x="20652" y="1116337"/>
                  </a:cubicBezTo>
                  <a:cubicBezTo>
                    <a:pt x="22279" y="1118290"/>
                    <a:pt x="25208" y="1117639"/>
                    <a:pt x="28788" y="1120894"/>
                  </a:cubicBezTo>
                  <a:cubicBezTo>
                    <a:pt x="32368" y="1124148"/>
                    <a:pt x="37901" y="1124474"/>
                    <a:pt x="41155" y="1124799"/>
                  </a:cubicBezTo>
                  <a:cubicBezTo>
                    <a:pt x="44084" y="1125124"/>
                    <a:pt x="50919" y="1123497"/>
                    <a:pt x="51570" y="1124148"/>
                  </a:cubicBezTo>
                  <a:cubicBezTo>
                    <a:pt x="52221" y="1124799"/>
                    <a:pt x="48315" y="1127728"/>
                    <a:pt x="45712" y="1129030"/>
                  </a:cubicBezTo>
                  <a:cubicBezTo>
                    <a:pt x="43433" y="1130332"/>
                    <a:pt x="43433" y="1132284"/>
                    <a:pt x="44735" y="1132284"/>
                  </a:cubicBezTo>
                  <a:cubicBezTo>
                    <a:pt x="45712" y="1132284"/>
                    <a:pt x="50593" y="1133261"/>
                    <a:pt x="53197" y="1132935"/>
                  </a:cubicBezTo>
                  <a:cubicBezTo>
                    <a:pt x="56126" y="1132610"/>
                    <a:pt x="57103" y="1129681"/>
                    <a:pt x="59055" y="1130657"/>
                  </a:cubicBezTo>
                  <a:cubicBezTo>
                    <a:pt x="61008" y="1131308"/>
                    <a:pt x="58404" y="1133261"/>
                    <a:pt x="59055" y="1134237"/>
                  </a:cubicBezTo>
                  <a:cubicBezTo>
                    <a:pt x="59706" y="1135214"/>
                    <a:pt x="62635" y="1133912"/>
                    <a:pt x="67192" y="1133586"/>
                  </a:cubicBezTo>
                  <a:cubicBezTo>
                    <a:pt x="71748" y="1133261"/>
                    <a:pt x="71748" y="1131308"/>
                    <a:pt x="74677" y="1130657"/>
                  </a:cubicBezTo>
                  <a:cubicBezTo>
                    <a:pt x="77606" y="1130332"/>
                    <a:pt x="81186" y="1130332"/>
                    <a:pt x="83790" y="1128704"/>
                  </a:cubicBezTo>
                  <a:cubicBezTo>
                    <a:pt x="86393" y="1127077"/>
                    <a:pt x="89973" y="1126426"/>
                    <a:pt x="93553" y="1124474"/>
                  </a:cubicBezTo>
                  <a:cubicBezTo>
                    <a:pt x="97133" y="1122846"/>
                    <a:pt x="102015" y="1116663"/>
                    <a:pt x="103967" y="1114710"/>
                  </a:cubicBezTo>
                  <a:cubicBezTo>
                    <a:pt x="105921" y="1113083"/>
                    <a:pt x="104293" y="1112757"/>
                    <a:pt x="104293" y="1111455"/>
                  </a:cubicBezTo>
                  <a:cubicBezTo>
                    <a:pt x="104293" y="1110154"/>
                    <a:pt x="109500" y="1109828"/>
                    <a:pt x="110477" y="1109177"/>
                  </a:cubicBezTo>
                  <a:cubicBezTo>
                    <a:pt x="111128" y="1108201"/>
                    <a:pt x="109826" y="1107550"/>
                    <a:pt x="110151" y="1105272"/>
                  </a:cubicBezTo>
                  <a:cubicBezTo>
                    <a:pt x="110477" y="1102994"/>
                    <a:pt x="116009" y="1104946"/>
                    <a:pt x="117637" y="1104295"/>
                  </a:cubicBezTo>
                  <a:cubicBezTo>
                    <a:pt x="119264" y="1103645"/>
                    <a:pt x="116335" y="1099414"/>
                    <a:pt x="119915" y="1098112"/>
                  </a:cubicBezTo>
                  <a:cubicBezTo>
                    <a:pt x="123495" y="1096810"/>
                    <a:pt x="124797" y="1095834"/>
                    <a:pt x="123820" y="1094857"/>
                  </a:cubicBezTo>
                  <a:cubicBezTo>
                    <a:pt x="122844" y="1093881"/>
                    <a:pt x="121542" y="1090301"/>
                    <a:pt x="122519" y="1089325"/>
                  </a:cubicBezTo>
                  <a:cubicBezTo>
                    <a:pt x="123495" y="1088348"/>
                    <a:pt x="127400" y="1088999"/>
                    <a:pt x="129028" y="1089975"/>
                  </a:cubicBezTo>
                  <a:cubicBezTo>
                    <a:pt x="130655" y="1091277"/>
                    <a:pt x="134235" y="1091928"/>
                    <a:pt x="136839" y="1092254"/>
                  </a:cubicBezTo>
                  <a:cubicBezTo>
                    <a:pt x="139442" y="1092579"/>
                    <a:pt x="141069" y="1090301"/>
                    <a:pt x="142046" y="1089650"/>
                  </a:cubicBezTo>
                  <a:cubicBezTo>
                    <a:pt x="143022" y="1088999"/>
                    <a:pt x="143998" y="1086721"/>
                    <a:pt x="144649" y="1084117"/>
                  </a:cubicBezTo>
                  <a:cubicBezTo>
                    <a:pt x="145300" y="1081514"/>
                    <a:pt x="147904" y="1082490"/>
                    <a:pt x="149206" y="1081188"/>
                  </a:cubicBezTo>
                  <a:cubicBezTo>
                    <a:pt x="150507" y="1079886"/>
                    <a:pt x="148229" y="1078585"/>
                    <a:pt x="146276" y="1077283"/>
                  </a:cubicBezTo>
                  <a:cubicBezTo>
                    <a:pt x="144324" y="1075981"/>
                    <a:pt x="142371" y="1073703"/>
                    <a:pt x="142046" y="1072076"/>
                  </a:cubicBezTo>
                  <a:cubicBezTo>
                    <a:pt x="142046" y="1070448"/>
                    <a:pt x="143998" y="1071099"/>
                    <a:pt x="144975" y="1070448"/>
                  </a:cubicBezTo>
                  <a:cubicBezTo>
                    <a:pt x="146276" y="1069797"/>
                    <a:pt x="147253" y="1068821"/>
                    <a:pt x="149206" y="1068821"/>
                  </a:cubicBezTo>
                  <a:cubicBezTo>
                    <a:pt x="151158" y="1068821"/>
                    <a:pt x="150507" y="1067845"/>
                    <a:pt x="149857" y="1066217"/>
                  </a:cubicBezTo>
                  <a:cubicBezTo>
                    <a:pt x="148880" y="1064590"/>
                    <a:pt x="148880" y="1061661"/>
                    <a:pt x="149531" y="1058407"/>
                  </a:cubicBezTo>
                  <a:cubicBezTo>
                    <a:pt x="150182" y="1055152"/>
                    <a:pt x="155389" y="1056454"/>
                    <a:pt x="157017" y="1057105"/>
                  </a:cubicBezTo>
                  <a:cubicBezTo>
                    <a:pt x="158969" y="1057756"/>
                    <a:pt x="159620" y="1061336"/>
                    <a:pt x="158969" y="1063939"/>
                  </a:cubicBezTo>
                  <a:cubicBezTo>
                    <a:pt x="158318" y="1066543"/>
                    <a:pt x="157017" y="1064916"/>
                    <a:pt x="155715" y="1065892"/>
                  </a:cubicBezTo>
                  <a:cubicBezTo>
                    <a:pt x="154413" y="1066868"/>
                    <a:pt x="156040" y="1068170"/>
                    <a:pt x="157017" y="1070448"/>
                  </a:cubicBezTo>
                  <a:cubicBezTo>
                    <a:pt x="157667" y="1072726"/>
                    <a:pt x="157017" y="1076957"/>
                    <a:pt x="156691" y="1078910"/>
                  </a:cubicBezTo>
                  <a:cubicBezTo>
                    <a:pt x="156691" y="1080863"/>
                    <a:pt x="157993" y="1080212"/>
                    <a:pt x="159295" y="1080863"/>
                  </a:cubicBezTo>
                  <a:cubicBezTo>
                    <a:pt x="160922" y="1081514"/>
                    <a:pt x="161248" y="1085419"/>
                    <a:pt x="161573" y="1086721"/>
                  </a:cubicBezTo>
                  <a:cubicBezTo>
                    <a:pt x="162224" y="1088023"/>
                    <a:pt x="166129" y="1088023"/>
                    <a:pt x="168082" y="1088023"/>
                  </a:cubicBezTo>
                  <a:cubicBezTo>
                    <a:pt x="169058" y="1088023"/>
                    <a:pt x="170685" y="1088999"/>
                    <a:pt x="171662" y="1090301"/>
                  </a:cubicBezTo>
                  <a:cubicBezTo>
                    <a:pt x="173615" y="1089975"/>
                    <a:pt x="175893" y="1089975"/>
                    <a:pt x="177846" y="1090301"/>
                  </a:cubicBezTo>
                  <a:cubicBezTo>
                    <a:pt x="180775" y="1090952"/>
                    <a:pt x="182402" y="1091603"/>
                    <a:pt x="183378" y="1091928"/>
                  </a:cubicBezTo>
                  <a:cubicBezTo>
                    <a:pt x="184029" y="1092254"/>
                    <a:pt x="184680" y="1092254"/>
                    <a:pt x="185005" y="1092579"/>
                  </a:cubicBezTo>
                  <a:cubicBezTo>
                    <a:pt x="185331" y="1092254"/>
                    <a:pt x="185657" y="1091277"/>
                    <a:pt x="185982" y="1089650"/>
                  </a:cubicBezTo>
                  <a:cubicBezTo>
                    <a:pt x="186633" y="1087697"/>
                    <a:pt x="186958" y="1085094"/>
                    <a:pt x="187284" y="1083466"/>
                  </a:cubicBezTo>
                  <a:cubicBezTo>
                    <a:pt x="187284" y="1082490"/>
                    <a:pt x="187284" y="1081839"/>
                    <a:pt x="187284" y="1081514"/>
                  </a:cubicBezTo>
                  <a:cubicBezTo>
                    <a:pt x="187284" y="1080863"/>
                    <a:pt x="186633" y="1079886"/>
                    <a:pt x="186307" y="1078585"/>
                  </a:cubicBezTo>
                  <a:cubicBezTo>
                    <a:pt x="185005" y="1075005"/>
                    <a:pt x="183053" y="1070448"/>
                    <a:pt x="185657" y="1067519"/>
                  </a:cubicBezTo>
                  <a:cubicBezTo>
                    <a:pt x="185982" y="1066868"/>
                    <a:pt x="186633" y="1066543"/>
                    <a:pt x="186958" y="1066217"/>
                  </a:cubicBezTo>
                  <a:cubicBezTo>
                    <a:pt x="188260" y="1064590"/>
                    <a:pt x="188911" y="1063939"/>
                    <a:pt x="188911" y="1062963"/>
                  </a:cubicBezTo>
                  <a:cubicBezTo>
                    <a:pt x="188911" y="1062963"/>
                    <a:pt x="188585" y="1062637"/>
                    <a:pt x="188260" y="1062637"/>
                  </a:cubicBezTo>
                  <a:cubicBezTo>
                    <a:pt x="187935" y="1062312"/>
                    <a:pt x="187609" y="1061987"/>
                    <a:pt x="187284" y="1061661"/>
                  </a:cubicBezTo>
                  <a:cubicBezTo>
                    <a:pt x="185982" y="1060359"/>
                    <a:pt x="185657" y="1058732"/>
                    <a:pt x="188585" y="1056128"/>
                  </a:cubicBezTo>
                  <a:cubicBezTo>
                    <a:pt x="190864" y="1053850"/>
                    <a:pt x="193142" y="1053525"/>
                    <a:pt x="195094" y="1053199"/>
                  </a:cubicBezTo>
                  <a:cubicBezTo>
                    <a:pt x="196722" y="1052874"/>
                    <a:pt x="198349" y="1052548"/>
                    <a:pt x="200302" y="1050921"/>
                  </a:cubicBezTo>
                  <a:cubicBezTo>
                    <a:pt x="203557" y="1048317"/>
                    <a:pt x="205509" y="1041483"/>
                    <a:pt x="207136" y="1036601"/>
                  </a:cubicBezTo>
                  <a:cubicBezTo>
                    <a:pt x="207462" y="1035299"/>
                    <a:pt x="207787" y="1034323"/>
                    <a:pt x="208113" y="1033347"/>
                  </a:cubicBezTo>
                  <a:cubicBezTo>
                    <a:pt x="208438" y="1032045"/>
                    <a:pt x="206811" y="1029767"/>
                    <a:pt x="204858" y="1027163"/>
                  </a:cubicBezTo>
                  <a:cubicBezTo>
                    <a:pt x="201929" y="1022607"/>
                    <a:pt x="198349" y="1017725"/>
                    <a:pt x="200627" y="1013169"/>
                  </a:cubicBezTo>
                  <a:cubicBezTo>
                    <a:pt x="203231" y="1008287"/>
                    <a:pt x="206160" y="1008287"/>
                    <a:pt x="208764" y="1008287"/>
                  </a:cubicBezTo>
                  <a:cubicBezTo>
                    <a:pt x="209740" y="1008287"/>
                    <a:pt x="210716" y="1008287"/>
                    <a:pt x="211693" y="1007636"/>
                  </a:cubicBezTo>
                  <a:cubicBezTo>
                    <a:pt x="212669" y="1006985"/>
                    <a:pt x="213645" y="1005358"/>
                    <a:pt x="214296" y="1004056"/>
                  </a:cubicBezTo>
                  <a:cubicBezTo>
                    <a:pt x="214947" y="1002103"/>
                    <a:pt x="215273" y="999825"/>
                    <a:pt x="215273" y="998523"/>
                  </a:cubicBezTo>
                  <a:cubicBezTo>
                    <a:pt x="214947" y="996896"/>
                    <a:pt x="213971" y="995919"/>
                    <a:pt x="212344" y="994618"/>
                  </a:cubicBezTo>
                  <a:cubicBezTo>
                    <a:pt x="211693" y="993967"/>
                    <a:pt x="211042" y="993641"/>
                    <a:pt x="210391" y="992665"/>
                  </a:cubicBezTo>
                  <a:cubicBezTo>
                    <a:pt x="209740" y="992014"/>
                    <a:pt x="208113" y="990712"/>
                    <a:pt x="206160" y="989085"/>
                  </a:cubicBezTo>
                  <a:cubicBezTo>
                    <a:pt x="201929" y="985830"/>
                    <a:pt x="196722" y="981925"/>
                    <a:pt x="196722" y="979321"/>
                  </a:cubicBezTo>
                  <a:lnTo>
                    <a:pt x="196722" y="979321"/>
                  </a:lnTo>
                  <a:cubicBezTo>
                    <a:pt x="196722" y="978345"/>
                    <a:pt x="197698" y="976067"/>
                    <a:pt x="198675" y="973138"/>
                  </a:cubicBezTo>
                  <a:cubicBezTo>
                    <a:pt x="200953" y="966954"/>
                    <a:pt x="203882" y="958167"/>
                    <a:pt x="202580" y="956214"/>
                  </a:cubicBezTo>
                  <a:cubicBezTo>
                    <a:pt x="201929" y="955238"/>
                    <a:pt x="200627" y="954261"/>
                    <a:pt x="199325" y="952960"/>
                  </a:cubicBezTo>
                  <a:cubicBezTo>
                    <a:pt x="195746" y="950031"/>
                    <a:pt x="191840" y="946776"/>
                    <a:pt x="193793" y="942220"/>
                  </a:cubicBezTo>
                  <a:cubicBezTo>
                    <a:pt x="195094" y="939291"/>
                    <a:pt x="196071" y="936036"/>
                    <a:pt x="196722" y="933107"/>
                  </a:cubicBezTo>
                  <a:cubicBezTo>
                    <a:pt x="197373" y="930503"/>
                    <a:pt x="197698" y="927900"/>
                    <a:pt x="197373" y="926272"/>
                  </a:cubicBezTo>
                  <a:cubicBezTo>
                    <a:pt x="197373" y="925296"/>
                    <a:pt x="196071" y="923669"/>
                    <a:pt x="194769" y="922367"/>
                  </a:cubicBezTo>
                  <a:cubicBezTo>
                    <a:pt x="191840" y="918787"/>
                    <a:pt x="188260" y="914556"/>
                    <a:pt x="191840" y="909674"/>
                  </a:cubicBezTo>
                  <a:cubicBezTo>
                    <a:pt x="194769" y="905769"/>
                    <a:pt x="197047" y="901538"/>
                    <a:pt x="198675" y="898609"/>
                  </a:cubicBezTo>
                  <a:cubicBezTo>
                    <a:pt x="199651" y="896982"/>
                    <a:pt x="200302" y="895354"/>
                    <a:pt x="201278" y="894378"/>
                  </a:cubicBezTo>
                  <a:cubicBezTo>
                    <a:pt x="201929" y="893727"/>
                    <a:pt x="202255" y="892751"/>
                    <a:pt x="202580" y="891774"/>
                  </a:cubicBezTo>
                  <a:cubicBezTo>
                    <a:pt x="204207" y="888845"/>
                    <a:pt x="206160" y="884940"/>
                    <a:pt x="210391" y="882662"/>
                  </a:cubicBezTo>
                  <a:cubicBezTo>
                    <a:pt x="212018" y="881685"/>
                    <a:pt x="213645" y="881035"/>
                    <a:pt x="214947" y="880058"/>
                  </a:cubicBezTo>
                  <a:cubicBezTo>
                    <a:pt x="218202" y="878105"/>
                    <a:pt x="220805" y="876478"/>
                    <a:pt x="224060" y="876478"/>
                  </a:cubicBezTo>
                  <a:cubicBezTo>
                    <a:pt x="226338" y="876478"/>
                    <a:pt x="230244" y="876804"/>
                    <a:pt x="233823" y="876804"/>
                  </a:cubicBezTo>
                  <a:cubicBezTo>
                    <a:pt x="236753" y="876804"/>
                    <a:pt x="239356" y="877129"/>
                    <a:pt x="240658" y="877129"/>
                  </a:cubicBezTo>
                  <a:cubicBezTo>
                    <a:pt x="242285" y="877129"/>
                    <a:pt x="244889" y="877129"/>
                    <a:pt x="247167" y="876478"/>
                  </a:cubicBezTo>
                  <a:cubicBezTo>
                    <a:pt x="248469" y="876153"/>
                    <a:pt x="249445" y="875827"/>
                    <a:pt x="249771" y="875176"/>
                  </a:cubicBezTo>
                  <a:lnTo>
                    <a:pt x="249771" y="875176"/>
                  </a:lnTo>
                  <a:cubicBezTo>
                    <a:pt x="250421" y="874200"/>
                    <a:pt x="251073" y="871271"/>
                    <a:pt x="251398" y="868342"/>
                  </a:cubicBezTo>
                  <a:cubicBezTo>
                    <a:pt x="251723" y="866064"/>
                    <a:pt x="251398" y="864111"/>
                    <a:pt x="251073" y="863785"/>
                  </a:cubicBezTo>
                  <a:cubicBezTo>
                    <a:pt x="250747" y="863460"/>
                    <a:pt x="249771" y="862809"/>
                    <a:pt x="249120" y="862158"/>
                  </a:cubicBezTo>
                  <a:cubicBezTo>
                    <a:pt x="246842" y="860531"/>
                    <a:pt x="243587" y="858253"/>
                    <a:pt x="243587" y="855649"/>
                  </a:cubicBezTo>
                  <a:cubicBezTo>
                    <a:pt x="243587" y="854998"/>
                    <a:pt x="243262" y="854022"/>
                    <a:pt x="243262" y="853046"/>
                  </a:cubicBezTo>
                  <a:cubicBezTo>
                    <a:pt x="242611" y="850767"/>
                    <a:pt x="241960" y="848164"/>
                    <a:pt x="243912" y="845560"/>
                  </a:cubicBezTo>
                  <a:cubicBezTo>
                    <a:pt x="245214" y="843933"/>
                    <a:pt x="248794" y="839376"/>
                    <a:pt x="251723" y="835471"/>
                  </a:cubicBezTo>
                  <a:cubicBezTo>
                    <a:pt x="254327" y="832217"/>
                    <a:pt x="256605" y="829287"/>
                    <a:pt x="257582" y="828637"/>
                  </a:cubicBezTo>
                  <a:cubicBezTo>
                    <a:pt x="258884" y="827335"/>
                    <a:pt x="258884" y="827335"/>
                    <a:pt x="260511" y="824080"/>
                  </a:cubicBezTo>
                  <a:lnTo>
                    <a:pt x="260511" y="824080"/>
                  </a:lnTo>
                  <a:cubicBezTo>
                    <a:pt x="260836" y="823104"/>
                    <a:pt x="261487" y="822127"/>
                    <a:pt x="261812" y="820826"/>
                  </a:cubicBezTo>
                  <a:cubicBezTo>
                    <a:pt x="264091" y="815618"/>
                    <a:pt x="265067" y="806831"/>
                    <a:pt x="265393" y="801298"/>
                  </a:cubicBezTo>
                  <a:cubicBezTo>
                    <a:pt x="265393" y="799671"/>
                    <a:pt x="265718" y="798695"/>
                    <a:pt x="265718" y="797718"/>
                  </a:cubicBezTo>
                  <a:cubicBezTo>
                    <a:pt x="265718" y="796742"/>
                    <a:pt x="265067" y="795115"/>
                    <a:pt x="264416" y="793813"/>
                  </a:cubicBezTo>
                  <a:cubicBezTo>
                    <a:pt x="262789" y="790558"/>
                    <a:pt x="261162" y="787304"/>
                    <a:pt x="264416" y="784375"/>
                  </a:cubicBezTo>
                  <a:cubicBezTo>
                    <a:pt x="266694" y="782422"/>
                    <a:pt x="273203" y="780144"/>
                    <a:pt x="279062" y="777866"/>
                  </a:cubicBezTo>
                  <a:cubicBezTo>
                    <a:pt x="284594" y="775913"/>
                    <a:pt x="289802" y="773960"/>
                    <a:pt x="289802" y="773309"/>
                  </a:cubicBezTo>
                  <a:cubicBezTo>
                    <a:pt x="290127" y="772659"/>
                    <a:pt x="289476" y="771357"/>
                    <a:pt x="288825" y="770380"/>
                  </a:cubicBezTo>
                  <a:cubicBezTo>
                    <a:pt x="287849" y="768428"/>
                    <a:pt x="286872" y="766800"/>
                    <a:pt x="287849" y="764848"/>
                  </a:cubicBezTo>
                  <a:cubicBezTo>
                    <a:pt x="288825" y="763546"/>
                    <a:pt x="293707" y="759315"/>
                    <a:pt x="298914" y="754759"/>
                  </a:cubicBezTo>
                  <a:cubicBezTo>
                    <a:pt x="304447" y="749877"/>
                    <a:pt x="310305" y="744995"/>
                    <a:pt x="310956" y="744019"/>
                  </a:cubicBezTo>
                  <a:cubicBezTo>
                    <a:pt x="311607" y="743042"/>
                    <a:pt x="312583" y="740439"/>
                    <a:pt x="313559" y="738161"/>
                  </a:cubicBezTo>
                  <a:lnTo>
                    <a:pt x="313559" y="738161"/>
                  </a:lnTo>
                  <a:cubicBezTo>
                    <a:pt x="314211" y="735882"/>
                    <a:pt x="314861" y="733604"/>
                    <a:pt x="314861" y="732953"/>
                  </a:cubicBezTo>
                  <a:cubicBezTo>
                    <a:pt x="314861" y="732628"/>
                    <a:pt x="314211" y="731326"/>
                    <a:pt x="313234" y="729699"/>
                  </a:cubicBezTo>
                  <a:lnTo>
                    <a:pt x="313234" y="729699"/>
                  </a:lnTo>
                  <a:cubicBezTo>
                    <a:pt x="311281" y="726119"/>
                    <a:pt x="308678" y="721237"/>
                    <a:pt x="309980" y="719284"/>
                  </a:cubicBezTo>
                  <a:cubicBezTo>
                    <a:pt x="311281" y="717657"/>
                    <a:pt x="312909" y="717331"/>
                    <a:pt x="314861" y="717006"/>
                  </a:cubicBezTo>
                  <a:cubicBezTo>
                    <a:pt x="315838" y="717006"/>
                    <a:pt x="316489" y="716681"/>
                    <a:pt x="317139" y="716355"/>
                  </a:cubicBezTo>
                  <a:cubicBezTo>
                    <a:pt x="318116" y="716030"/>
                    <a:pt x="320069" y="710822"/>
                    <a:pt x="322021" y="706592"/>
                  </a:cubicBezTo>
                  <a:cubicBezTo>
                    <a:pt x="323323" y="703662"/>
                    <a:pt x="324300" y="701059"/>
                    <a:pt x="324950" y="700408"/>
                  </a:cubicBezTo>
                  <a:cubicBezTo>
                    <a:pt x="326252" y="698781"/>
                    <a:pt x="329832" y="696828"/>
                    <a:pt x="332436" y="695201"/>
                  </a:cubicBezTo>
                  <a:cubicBezTo>
                    <a:pt x="333412" y="694550"/>
                    <a:pt x="334389" y="693899"/>
                    <a:pt x="334714" y="693899"/>
                  </a:cubicBezTo>
                  <a:cubicBezTo>
                    <a:pt x="335039" y="693573"/>
                    <a:pt x="335365" y="693248"/>
                    <a:pt x="336016" y="692922"/>
                  </a:cubicBezTo>
                  <a:cubicBezTo>
                    <a:pt x="337643" y="691946"/>
                    <a:pt x="338945" y="690644"/>
                    <a:pt x="340572" y="690644"/>
                  </a:cubicBezTo>
                  <a:cubicBezTo>
                    <a:pt x="341223" y="690644"/>
                    <a:pt x="342850" y="690970"/>
                    <a:pt x="344803" y="691621"/>
                  </a:cubicBezTo>
                  <a:cubicBezTo>
                    <a:pt x="349685" y="692597"/>
                    <a:pt x="357170" y="694224"/>
                    <a:pt x="358472" y="693899"/>
                  </a:cubicBezTo>
                  <a:cubicBezTo>
                    <a:pt x="359448" y="693573"/>
                    <a:pt x="360099" y="692597"/>
                    <a:pt x="360750" y="691295"/>
                  </a:cubicBezTo>
                  <a:cubicBezTo>
                    <a:pt x="361401" y="689668"/>
                    <a:pt x="362052" y="688041"/>
                    <a:pt x="362703" y="686088"/>
                  </a:cubicBezTo>
                  <a:cubicBezTo>
                    <a:pt x="363029" y="684786"/>
                    <a:pt x="363029" y="682508"/>
                    <a:pt x="363029" y="679904"/>
                  </a:cubicBezTo>
                  <a:cubicBezTo>
                    <a:pt x="363029" y="675999"/>
                    <a:pt x="363029" y="671768"/>
                    <a:pt x="364981" y="670141"/>
                  </a:cubicBezTo>
                  <a:cubicBezTo>
                    <a:pt x="366934" y="668513"/>
                    <a:pt x="383207" y="672093"/>
                    <a:pt x="396875" y="674697"/>
                  </a:cubicBezTo>
                  <a:cubicBezTo>
                    <a:pt x="405988" y="676324"/>
                    <a:pt x="413474" y="677952"/>
                    <a:pt x="413474" y="677952"/>
                  </a:cubicBezTo>
                  <a:cubicBezTo>
                    <a:pt x="414125" y="677626"/>
                    <a:pt x="414775" y="676975"/>
                    <a:pt x="415427" y="676650"/>
                  </a:cubicBezTo>
                  <a:cubicBezTo>
                    <a:pt x="415752" y="675999"/>
                    <a:pt x="416077" y="675348"/>
                    <a:pt x="416403" y="674372"/>
                  </a:cubicBezTo>
                  <a:cubicBezTo>
                    <a:pt x="416403" y="673395"/>
                    <a:pt x="416403" y="672744"/>
                    <a:pt x="416077" y="672093"/>
                  </a:cubicBezTo>
                  <a:cubicBezTo>
                    <a:pt x="415752" y="670792"/>
                    <a:pt x="415752" y="669815"/>
                    <a:pt x="416077" y="667863"/>
                  </a:cubicBezTo>
                  <a:cubicBezTo>
                    <a:pt x="416403" y="666561"/>
                    <a:pt x="417705" y="664608"/>
                    <a:pt x="419332" y="662655"/>
                  </a:cubicBezTo>
                  <a:cubicBezTo>
                    <a:pt x="420634" y="660377"/>
                    <a:pt x="422261" y="658425"/>
                    <a:pt x="422261" y="657448"/>
                  </a:cubicBezTo>
                  <a:cubicBezTo>
                    <a:pt x="422261" y="656797"/>
                    <a:pt x="421936" y="655495"/>
                    <a:pt x="421610" y="654194"/>
                  </a:cubicBezTo>
                  <a:cubicBezTo>
                    <a:pt x="420634" y="650614"/>
                    <a:pt x="419657" y="646383"/>
                    <a:pt x="421936" y="645081"/>
                  </a:cubicBezTo>
                  <a:cubicBezTo>
                    <a:pt x="423563" y="644104"/>
                    <a:pt x="427143" y="644104"/>
                    <a:pt x="431048" y="644104"/>
                  </a:cubicBezTo>
                  <a:cubicBezTo>
                    <a:pt x="433652" y="644104"/>
                    <a:pt x="435930" y="644104"/>
                    <a:pt x="437883" y="643779"/>
                  </a:cubicBezTo>
                  <a:cubicBezTo>
                    <a:pt x="440161" y="643454"/>
                    <a:pt x="441463" y="643779"/>
                    <a:pt x="442765" y="643779"/>
                  </a:cubicBezTo>
                  <a:cubicBezTo>
                    <a:pt x="443741" y="643779"/>
                    <a:pt x="444066" y="643779"/>
                    <a:pt x="444392" y="643454"/>
                  </a:cubicBezTo>
                  <a:lnTo>
                    <a:pt x="444392" y="643454"/>
                  </a:lnTo>
                  <a:cubicBezTo>
                    <a:pt x="444717" y="642803"/>
                    <a:pt x="444717" y="641501"/>
                    <a:pt x="444717" y="640525"/>
                  </a:cubicBezTo>
                  <a:cubicBezTo>
                    <a:pt x="444717" y="638572"/>
                    <a:pt x="444717" y="636294"/>
                    <a:pt x="446345" y="634992"/>
                  </a:cubicBezTo>
                  <a:lnTo>
                    <a:pt x="446345" y="634992"/>
                  </a:lnTo>
                  <a:cubicBezTo>
                    <a:pt x="448297" y="633365"/>
                    <a:pt x="450901" y="633039"/>
                    <a:pt x="452854" y="632714"/>
                  </a:cubicBezTo>
                  <a:cubicBezTo>
                    <a:pt x="453179" y="632714"/>
                    <a:pt x="453504" y="632714"/>
                    <a:pt x="454156" y="632388"/>
                  </a:cubicBezTo>
                  <a:cubicBezTo>
                    <a:pt x="455132" y="632063"/>
                    <a:pt x="457735" y="633365"/>
                    <a:pt x="460665" y="634992"/>
                  </a:cubicBezTo>
                  <a:cubicBezTo>
                    <a:pt x="464570" y="637270"/>
                    <a:pt x="469452" y="640199"/>
                    <a:pt x="471079" y="641175"/>
                  </a:cubicBezTo>
                  <a:cubicBezTo>
                    <a:pt x="472381" y="642152"/>
                    <a:pt x="474659" y="645081"/>
                    <a:pt x="476937" y="648335"/>
                  </a:cubicBezTo>
                  <a:cubicBezTo>
                    <a:pt x="479866" y="652241"/>
                    <a:pt x="483446" y="656797"/>
                    <a:pt x="484748" y="657774"/>
                  </a:cubicBezTo>
                  <a:cubicBezTo>
                    <a:pt x="486701" y="658750"/>
                    <a:pt x="493535" y="658099"/>
                    <a:pt x="499068" y="657774"/>
                  </a:cubicBezTo>
                  <a:cubicBezTo>
                    <a:pt x="501346" y="657448"/>
                    <a:pt x="503624" y="657448"/>
                    <a:pt x="504926" y="657448"/>
                  </a:cubicBezTo>
                  <a:cubicBezTo>
                    <a:pt x="506553" y="657448"/>
                    <a:pt x="508831" y="657448"/>
                    <a:pt x="511435" y="657774"/>
                  </a:cubicBezTo>
                  <a:cubicBezTo>
                    <a:pt x="515666" y="658099"/>
                    <a:pt x="520222" y="658425"/>
                    <a:pt x="521524" y="657774"/>
                  </a:cubicBezTo>
                  <a:cubicBezTo>
                    <a:pt x="522501" y="657448"/>
                    <a:pt x="523477" y="656472"/>
                    <a:pt x="524128" y="655821"/>
                  </a:cubicBezTo>
                  <a:cubicBezTo>
                    <a:pt x="525104" y="654845"/>
                    <a:pt x="525755" y="654194"/>
                    <a:pt x="527057" y="653868"/>
                  </a:cubicBezTo>
                  <a:cubicBezTo>
                    <a:pt x="528359" y="653543"/>
                    <a:pt x="532915" y="655821"/>
                    <a:pt x="538448" y="658750"/>
                  </a:cubicBezTo>
                  <a:cubicBezTo>
                    <a:pt x="545282" y="662330"/>
                    <a:pt x="553419" y="666235"/>
                    <a:pt x="554720" y="665910"/>
                  </a:cubicBezTo>
                  <a:cubicBezTo>
                    <a:pt x="556022" y="665584"/>
                    <a:pt x="558951" y="661679"/>
                    <a:pt x="561880" y="658425"/>
                  </a:cubicBezTo>
                  <a:cubicBezTo>
                    <a:pt x="564484" y="655170"/>
                    <a:pt x="566762" y="652241"/>
                    <a:pt x="568390" y="651915"/>
                  </a:cubicBezTo>
                  <a:cubicBezTo>
                    <a:pt x="569366" y="651590"/>
                    <a:pt x="570668" y="651590"/>
                    <a:pt x="572295" y="651915"/>
                  </a:cubicBezTo>
                  <a:cubicBezTo>
                    <a:pt x="573922" y="651915"/>
                    <a:pt x="575549" y="652241"/>
                    <a:pt x="575875" y="651590"/>
                  </a:cubicBezTo>
                  <a:cubicBezTo>
                    <a:pt x="576201" y="650939"/>
                    <a:pt x="576526" y="647684"/>
                    <a:pt x="577502" y="643128"/>
                  </a:cubicBezTo>
                  <a:cubicBezTo>
                    <a:pt x="579129" y="633039"/>
                    <a:pt x="582058" y="617417"/>
                    <a:pt x="583686" y="615139"/>
                  </a:cubicBezTo>
                  <a:cubicBezTo>
                    <a:pt x="585313" y="612536"/>
                    <a:pt x="588242" y="610908"/>
                    <a:pt x="591497" y="608305"/>
                  </a:cubicBezTo>
                  <a:cubicBezTo>
                    <a:pt x="592473" y="607654"/>
                    <a:pt x="593449" y="607003"/>
                    <a:pt x="594751" y="606027"/>
                  </a:cubicBezTo>
                  <a:cubicBezTo>
                    <a:pt x="597355" y="604074"/>
                    <a:pt x="598656" y="603097"/>
                    <a:pt x="599308" y="602121"/>
                  </a:cubicBezTo>
                  <a:cubicBezTo>
                    <a:pt x="599958" y="601470"/>
                    <a:pt x="600610" y="600819"/>
                    <a:pt x="601586" y="600168"/>
                  </a:cubicBezTo>
                  <a:cubicBezTo>
                    <a:pt x="602888" y="599517"/>
                    <a:pt x="607119" y="598867"/>
                    <a:pt x="611675" y="598541"/>
                  </a:cubicBezTo>
                  <a:cubicBezTo>
                    <a:pt x="616556" y="597890"/>
                    <a:pt x="621764" y="597239"/>
                    <a:pt x="623065" y="596588"/>
                  </a:cubicBezTo>
                  <a:cubicBezTo>
                    <a:pt x="623391" y="596263"/>
                    <a:pt x="624042" y="595937"/>
                    <a:pt x="624367" y="595937"/>
                  </a:cubicBezTo>
                  <a:cubicBezTo>
                    <a:pt x="626971" y="594636"/>
                    <a:pt x="630226" y="592683"/>
                    <a:pt x="632829" y="592357"/>
                  </a:cubicBezTo>
                  <a:cubicBezTo>
                    <a:pt x="635107" y="591707"/>
                    <a:pt x="640640" y="595937"/>
                    <a:pt x="645847" y="599843"/>
                  </a:cubicBezTo>
                  <a:cubicBezTo>
                    <a:pt x="649427" y="602772"/>
                    <a:pt x="653007" y="605050"/>
                    <a:pt x="653984" y="605376"/>
                  </a:cubicBezTo>
                  <a:cubicBezTo>
                    <a:pt x="656262" y="605701"/>
                    <a:pt x="662446" y="608956"/>
                    <a:pt x="667327" y="611234"/>
                  </a:cubicBezTo>
                  <a:cubicBezTo>
                    <a:pt x="669931" y="612536"/>
                    <a:pt x="671883" y="613512"/>
                    <a:pt x="672535" y="613512"/>
                  </a:cubicBezTo>
                  <a:cubicBezTo>
                    <a:pt x="674813" y="614488"/>
                    <a:pt x="678067" y="620672"/>
                    <a:pt x="678718" y="621974"/>
                  </a:cubicBezTo>
                  <a:lnTo>
                    <a:pt x="678718" y="621974"/>
                  </a:lnTo>
                  <a:lnTo>
                    <a:pt x="678718" y="621974"/>
                  </a:lnTo>
                  <a:lnTo>
                    <a:pt x="678718" y="621974"/>
                  </a:lnTo>
                  <a:cubicBezTo>
                    <a:pt x="679369" y="623276"/>
                    <a:pt x="677416" y="625228"/>
                    <a:pt x="675138" y="627832"/>
                  </a:cubicBezTo>
                  <a:cubicBezTo>
                    <a:pt x="673185" y="629785"/>
                    <a:pt x="671233" y="632063"/>
                    <a:pt x="670907" y="633365"/>
                  </a:cubicBezTo>
                  <a:lnTo>
                    <a:pt x="670907" y="633365"/>
                  </a:lnTo>
                  <a:cubicBezTo>
                    <a:pt x="670907" y="633365"/>
                    <a:pt x="670907" y="633690"/>
                    <a:pt x="670907" y="633690"/>
                  </a:cubicBezTo>
                  <a:cubicBezTo>
                    <a:pt x="670582" y="634992"/>
                    <a:pt x="670256" y="637270"/>
                    <a:pt x="670582" y="639548"/>
                  </a:cubicBezTo>
                  <a:cubicBezTo>
                    <a:pt x="670582" y="640850"/>
                    <a:pt x="670582" y="642152"/>
                    <a:pt x="670582" y="642477"/>
                  </a:cubicBezTo>
                  <a:cubicBezTo>
                    <a:pt x="670907" y="642152"/>
                    <a:pt x="672209" y="640199"/>
                    <a:pt x="673836" y="638572"/>
                  </a:cubicBezTo>
                  <a:cubicBezTo>
                    <a:pt x="675789" y="636294"/>
                    <a:pt x="677742" y="633690"/>
                    <a:pt x="679369" y="633039"/>
                  </a:cubicBezTo>
                  <a:cubicBezTo>
                    <a:pt x="680346" y="632714"/>
                    <a:pt x="682298" y="632388"/>
                    <a:pt x="684902" y="631737"/>
                  </a:cubicBezTo>
                  <a:cubicBezTo>
                    <a:pt x="689133" y="631086"/>
                    <a:pt x="694665" y="630110"/>
                    <a:pt x="695642" y="628808"/>
                  </a:cubicBezTo>
                  <a:cubicBezTo>
                    <a:pt x="697269" y="626530"/>
                    <a:pt x="699222" y="620997"/>
                    <a:pt x="700198" y="619370"/>
                  </a:cubicBezTo>
                  <a:lnTo>
                    <a:pt x="700198" y="619370"/>
                  </a:lnTo>
                  <a:lnTo>
                    <a:pt x="700198" y="619045"/>
                  </a:lnTo>
                  <a:cubicBezTo>
                    <a:pt x="701174" y="616766"/>
                    <a:pt x="706707" y="618068"/>
                    <a:pt x="711589" y="619045"/>
                  </a:cubicBezTo>
                  <a:cubicBezTo>
                    <a:pt x="712891" y="619370"/>
                    <a:pt x="714192" y="619696"/>
                    <a:pt x="714844" y="619696"/>
                  </a:cubicBezTo>
                  <a:cubicBezTo>
                    <a:pt x="716796" y="620021"/>
                    <a:pt x="718749" y="620021"/>
                    <a:pt x="720376" y="620021"/>
                  </a:cubicBezTo>
                  <a:cubicBezTo>
                    <a:pt x="721678" y="619696"/>
                    <a:pt x="722654" y="619370"/>
                    <a:pt x="722980" y="618719"/>
                  </a:cubicBezTo>
                  <a:cubicBezTo>
                    <a:pt x="723631" y="617743"/>
                    <a:pt x="722980" y="612861"/>
                    <a:pt x="722329" y="609281"/>
                  </a:cubicBezTo>
                  <a:cubicBezTo>
                    <a:pt x="717773" y="608956"/>
                    <a:pt x="715494" y="607003"/>
                    <a:pt x="714192" y="607328"/>
                  </a:cubicBezTo>
                  <a:cubicBezTo>
                    <a:pt x="712891" y="607654"/>
                    <a:pt x="710612" y="612210"/>
                    <a:pt x="708334" y="612861"/>
                  </a:cubicBezTo>
                  <a:cubicBezTo>
                    <a:pt x="706056" y="613512"/>
                    <a:pt x="708334" y="609606"/>
                    <a:pt x="708334" y="608305"/>
                  </a:cubicBezTo>
                  <a:cubicBezTo>
                    <a:pt x="708334" y="607003"/>
                    <a:pt x="704755" y="604074"/>
                    <a:pt x="703453" y="603423"/>
                  </a:cubicBezTo>
                  <a:cubicBezTo>
                    <a:pt x="701825" y="602772"/>
                    <a:pt x="696292" y="606352"/>
                    <a:pt x="693364" y="608305"/>
                  </a:cubicBezTo>
                  <a:cubicBezTo>
                    <a:pt x="690760" y="610257"/>
                    <a:pt x="685553" y="614488"/>
                    <a:pt x="683600" y="613837"/>
                  </a:cubicBezTo>
                  <a:cubicBezTo>
                    <a:pt x="681322" y="613186"/>
                    <a:pt x="688482" y="607654"/>
                    <a:pt x="687180" y="606677"/>
                  </a:cubicBezTo>
                  <a:cubicBezTo>
                    <a:pt x="685878" y="605701"/>
                    <a:pt x="685227" y="605376"/>
                    <a:pt x="681973" y="604074"/>
                  </a:cubicBezTo>
                  <a:cubicBezTo>
                    <a:pt x="678718" y="602772"/>
                    <a:pt x="681322" y="600168"/>
                    <a:pt x="681322" y="598541"/>
                  </a:cubicBezTo>
                  <a:cubicBezTo>
                    <a:pt x="681322" y="596914"/>
                    <a:pt x="679694" y="596588"/>
                    <a:pt x="674487" y="595612"/>
                  </a:cubicBezTo>
                  <a:cubicBezTo>
                    <a:pt x="668955" y="594636"/>
                    <a:pt x="659842" y="592357"/>
                    <a:pt x="659842" y="589103"/>
                  </a:cubicBezTo>
                  <a:cubicBezTo>
                    <a:pt x="659842" y="586174"/>
                    <a:pt x="675789" y="592032"/>
                    <a:pt x="679369" y="593008"/>
                  </a:cubicBezTo>
                  <a:cubicBezTo>
                    <a:pt x="682949" y="593985"/>
                    <a:pt x="702802" y="593659"/>
                    <a:pt x="706056" y="592683"/>
                  </a:cubicBezTo>
                  <a:cubicBezTo>
                    <a:pt x="708985" y="591707"/>
                    <a:pt x="709962" y="589103"/>
                    <a:pt x="713542" y="586825"/>
                  </a:cubicBezTo>
                  <a:cubicBezTo>
                    <a:pt x="717122" y="584221"/>
                    <a:pt x="719074" y="584872"/>
                    <a:pt x="724282" y="584547"/>
                  </a:cubicBezTo>
                  <a:cubicBezTo>
                    <a:pt x="729489" y="584547"/>
                    <a:pt x="728187" y="582919"/>
                    <a:pt x="728512" y="580967"/>
                  </a:cubicBezTo>
                  <a:cubicBezTo>
                    <a:pt x="728838" y="579014"/>
                    <a:pt x="727862" y="575108"/>
                    <a:pt x="724282" y="573481"/>
                  </a:cubicBezTo>
                  <a:cubicBezTo>
                    <a:pt x="720701" y="571854"/>
                    <a:pt x="721353" y="573807"/>
                    <a:pt x="717122" y="572830"/>
                  </a:cubicBezTo>
                  <a:cubicBezTo>
                    <a:pt x="712891" y="571854"/>
                    <a:pt x="709962" y="571528"/>
                    <a:pt x="706382" y="571854"/>
                  </a:cubicBezTo>
                  <a:cubicBezTo>
                    <a:pt x="702802" y="572179"/>
                    <a:pt x="700198" y="572179"/>
                    <a:pt x="699222" y="570552"/>
                  </a:cubicBezTo>
                  <a:cubicBezTo>
                    <a:pt x="698245" y="568925"/>
                    <a:pt x="704103" y="568925"/>
                    <a:pt x="703453" y="567298"/>
                  </a:cubicBezTo>
                  <a:cubicBezTo>
                    <a:pt x="702802" y="565670"/>
                    <a:pt x="701825" y="562090"/>
                    <a:pt x="700849" y="561765"/>
                  </a:cubicBezTo>
                  <a:cubicBezTo>
                    <a:pt x="699873" y="561439"/>
                    <a:pt x="695967" y="564043"/>
                    <a:pt x="692713" y="564369"/>
                  </a:cubicBezTo>
                  <a:cubicBezTo>
                    <a:pt x="689458" y="564694"/>
                    <a:pt x="692713" y="560788"/>
                    <a:pt x="692062" y="559812"/>
                  </a:cubicBezTo>
                  <a:cubicBezTo>
                    <a:pt x="691736" y="558510"/>
                    <a:pt x="690109" y="560138"/>
                    <a:pt x="688807" y="561114"/>
                  </a:cubicBezTo>
                  <a:cubicBezTo>
                    <a:pt x="687180" y="562090"/>
                    <a:pt x="682949" y="564694"/>
                    <a:pt x="679694" y="564694"/>
                  </a:cubicBezTo>
                  <a:cubicBezTo>
                    <a:pt x="676440" y="564694"/>
                    <a:pt x="679694" y="561765"/>
                    <a:pt x="679369" y="560788"/>
                  </a:cubicBezTo>
                  <a:cubicBezTo>
                    <a:pt x="678718" y="559812"/>
                    <a:pt x="670256" y="552978"/>
                    <a:pt x="668629" y="552978"/>
                  </a:cubicBezTo>
                  <a:cubicBezTo>
                    <a:pt x="666676" y="552978"/>
                    <a:pt x="667002" y="553954"/>
                    <a:pt x="665049" y="556232"/>
                  </a:cubicBezTo>
                  <a:cubicBezTo>
                    <a:pt x="663096" y="558510"/>
                    <a:pt x="658215" y="564369"/>
                    <a:pt x="658215" y="566972"/>
                  </a:cubicBezTo>
                  <a:cubicBezTo>
                    <a:pt x="658215" y="569576"/>
                    <a:pt x="658865" y="571854"/>
                    <a:pt x="658540" y="573481"/>
                  </a:cubicBezTo>
                  <a:cubicBezTo>
                    <a:pt x="658215" y="575108"/>
                    <a:pt x="655937" y="575434"/>
                    <a:pt x="653984" y="577712"/>
                  </a:cubicBezTo>
                  <a:cubicBezTo>
                    <a:pt x="652031" y="579990"/>
                    <a:pt x="650078" y="581943"/>
                    <a:pt x="647474" y="580641"/>
                  </a:cubicBezTo>
                  <a:cubicBezTo>
                    <a:pt x="644871" y="579339"/>
                    <a:pt x="651055" y="575108"/>
                    <a:pt x="651706" y="573807"/>
                  </a:cubicBezTo>
                  <a:cubicBezTo>
                    <a:pt x="652356" y="572505"/>
                    <a:pt x="651055" y="572830"/>
                    <a:pt x="648776" y="572830"/>
                  </a:cubicBezTo>
                  <a:cubicBezTo>
                    <a:pt x="646824" y="572830"/>
                    <a:pt x="640965" y="575434"/>
                    <a:pt x="639338" y="576085"/>
                  </a:cubicBezTo>
                  <a:cubicBezTo>
                    <a:pt x="637711" y="576736"/>
                    <a:pt x="638362" y="574458"/>
                    <a:pt x="638037" y="573807"/>
                  </a:cubicBezTo>
                  <a:cubicBezTo>
                    <a:pt x="637711" y="573156"/>
                    <a:pt x="639664" y="570878"/>
                    <a:pt x="641291" y="570227"/>
                  </a:cubicBezTo>
                  <a:cubicBezTo>
                    <a:pt x="642918" y="569250"/>
                    <a:pt x="647474" y="567948"/>
                    <a:pt x="649427" y="566647"/>
                  </a:cubicBezTo>
                  <a:cubicBezTo>
                    <a:pt x="651380" y="565345"/>
                    <a:pt x="651380" y="561765"/>
                    <a:pt x="650078" y="562090"/>
                  </a:cubicBezTo>
                  <a:cubicBezTo>
                    <a:pt x="648776" y="562090"/>
                    <a:pt x="644220" y="563392"/>
                    <a:pt x="642593" y="564043"/>
                  </a:cubicBezTo>
                  <a:cubicBezTo>
                    <a:pt x="640965" y="564694"/>
                    <a:pt x="636084" y="567298"/>
                    <a:pt x="634456" y="567298"/>
                  </a:cubicBezTo>
                  <a:cubicBezTo>
                    <a:pt x="632829" y="567298"/>
                    <a:pt x="632829" y="565670"/>
                    <a:pt x="633806" y="564694"/>
                  </a:cubicBezTo>
                  <a:cubicBezTo>
                    <a:pt x="634782" y="563718"/>
                    <a:pt x="639989" y="562741"/>
                    <a:pt x="640640" y="561114"/>
                  </a:cubicBezTo>
                  <a:cubicBezTo>
                    <a:pt x="641291" y="559487"/>
                    <a:pt x="639664" y="558185"/>
                    <a:pt x="640640" y="556558"/>
                  </a:cubicBezTo>
                  <a:cubicBezTo>
                    <a:pt x="641291" y="554930"/>
                    <a:pt x="648776" y="555907"/>
                    <a:pt x="651380" y="555907"/>
                  </a:cubicBezTo>
                  <a:cubicBezTo>
                    <a:pt x="653984" y="555581"/>
                    <a:pt x="659191" y="550049"/>
                    <a:pt x="657889" y="549072"/>
                  </a:cubicBezTo>
                  <a:cubicBezTo>
                    <a:pt x="656587" y="548096"/>
                    <a:pt x="652031" y="547119"/>
                    <a:pt x="647149" y="546143"/>
                  </a:cubicBezTo>
                  <a:cubicBezTo>
                    <a:pt x="642267" y="545167"/>
                    <a:pt x="637060" y="540936"/>
                    <a:pt x="634456" y="541587"/>
                  </a:cubicBezTo>
                  <a:cubicBezTo>
                    <a:pt x="631853" y="542238"/>
                    <a:pt x="632829" y="545492"/>
                    <a:pt x="632178" y="547770"/>
                  </a:cubicBezTo>
                  <a:cubicBezTo>
                    <a:pt x="631528" y="550049"/>
                    <a:pt x="629575" y="548747"/>
                    <a:pt x="626971" y="549723"/>
                  </a:cubicBezTo>
                  <a:cubicBezTo>
                    <a:pt x="624693" y="550699"/>
                    <a:pt x="623717" y="551350"/>
                    <a:pt x="624693" y="552978"/>
                  </a:cubicBezTo>
                  <a:cubicBezTo>
                    <a:pt x="625344" y="554605"/>
                    <a:pt x="633806" y="555581"/>
                    <a:pt x="632829" y="557209"/>
                  </a:cubicBezTo>
                  <a:cubicBezTo>
                    <a:pt x="632178" y="558836"/>
                    <a:pt x="626646" y="559161"/>
                    <a:pt x="623717" y="560463"/>
                  </a:cubicBezTo>
                  <a:cubicBezTo>
                    <a:pt x="621113" y="561439"/>
                    <a:pt x="619811" y="560788"/>
                    <a:pt x="619811" y="563392"/>
                  </a:cubicBezTo>
                  <a:cubicBezTo>
                    <a:pt x="619811" y="565996"/>
                    <a:pt x="621764" y="564694"/>
                    <a:pt x="623065" y="567298"/>
                  </a:cubicBezTo>
                  <a:cubicBezTo>
                    <a:pt x="624693" y="569901"/>
                    <a:pt x="617208" y="567948"/>
                    <a:pt x="616556" y="569250"/>
                  </a:cubicBezTo>
                  <a:cubicBezTo>
                    <a:pt x="615906" y="570552"/>
                    <a:pt x="618835" y="571854"/>
                    <a:pt x="618835" y="573807"/>
                  </a:cubicBezTo>
                  <a:cubicBezTo>
                    <a:pt x="618835" y="575759"/>
                    <a:pt x="611349" y="573156"/>
                    <a:pt x="608420" y="573156"/>
                  </a:cubicBezTo>
                  <a:cubicBezTo>
                    <a:pt x="605491" y="573156"/>
                    <a:pt x="605491" y="578688"/>
                    <a:pt x="603538" y="580316"/>
                  </a:cubicBezTo>
                  <a:cubicBezTo>
                    <a:pt x="601586" y="582268"/>
                    <a:pt x="601586" y="576736"/>
                    <a:pt x="600935" y="574458"/>
                  </a:cubicBezTo>
                  <a:cubicBezTo>
                    <a:pt x="600284" y="572179"/>
                    <a:pt x="601260" y="568925"/>
                    <a:pt x="600935" y="567298"/>
                  </a:cubicBezTo>
                  <a:cubicBezTo>
                    <a:pt x="600610" y="565670"/>
                    <a:pt x="596378" y="566321"/>
                    <a:pt x="596053" y="565019"/>
                  </a:cubicBezTo>
                  <a:cubicBezTo>
                    <a:pt x="595728" y="563392"/>
                    <a:pt x="603864" y="561765"/>
                    <a:pt x="605491" y="560138"/>
                  </a:cubicBezTo>
                  <a:cubicBezTo>
                    <a:pt x="607444" y="558510"/>
                    <a:pt x="607444" y="549072"/>
                    <a:pt x="606142" y="549398"/>
                  </a:cubicBezTo>
                  <a:cubicBezTo>
                    <a:pt x="604515" y="549723"/>
                    <a:pt x="596378" y="556232"/>
                    <a:pt x="593775" y="557859"/>
                  </a:cubicBezTo>
                  <a:cubicBezTo>
                    <a:pt x="591497" y="559487"/>
                    <a:pt x="585964" y="565019"/>
                    <a:pt x="584011" y="566972"/>
                  </a:cubicBezTo>
                  <a:cubicBezTo>
                    <a:pt x="582058" y="568925"/>
                    <a:pt x="582058" y="569576"/>
                    <a:pt x="580757" y="571528"/>
                  </a:cubicBezTo>
                  <a:cubicBezTo>
                    <a:pt x="579780" y="573481"/>
                    <a:pt x="572620" y="578363"/>
                    <a:pt x="571644" y="579665"/>
                  </a:cubicBezTo>
                  <a:cubicBezTo>
                    <a:pt x="570668" y="581292"/>
                    <a:pt x="573597" y="581943"/>
                    <a:pt x="573922" y="583570"/>
                  </a:cubicBezTo>
                  <a:cubicBezTo>
                    <a:pt x="574247" y="584872"/>
                    <a:pt x="569040" y="589428"/>
                    <a:pt x="567413" y="590730"/>
                  </a:cubicBezTo>
                  <a:cubicBezTo>
                    <a:pt x="565460" y="592357"/>
                    <a:pt x="563508" y="588452"/>
                    <a:pt x="561555" y="589754"/>
                  </a:cubicBezTo>
                  <a:cubicBezTo>
                    <a:pt x="559602" y="591056"/>
                    <a:pt x="561880" y="594961"/>
                    <a:pt x="559928" y="594961"/>
                  </a:cubicBezTo>
                  <a:cubicBezTo>
                    <a:pt x="557975" y="594961"/>
                    <a:pt x="556999" y="590730"/>
                    <a:pt x="556673" y="588127"/>
                  </a:cubicBezTo>
                  <a:cubicBezTo>
                    <a:pt x="556348" y="585523"/>
                    <a:pt x="560904" y="577712"/>
                    <a:pt x="561555" y="575434"/>
                  </a:cubicBezTo>
                  <a:cubicBezTo>
                    <a:pt x="562206" y="573481"/>
                    <a:pt x="559602" y="572830"/>
                    <a:pt x="561555" y="570878"/>
                  </a:cubicBezTo>
                  <a:cubicBezTo>
                    <a:pt x="563508" y="568925"/>
                    <a:pt x="566111" y="566647"/>
                    <a:pt x="567413" y="564694"/>
                  </a:cubicBezTo>
                  <a:cubicBezTo>
                    <a:pt x="568715" y="562416"/>
                    <a:pt x="580757" y="556232"/>
                    <a:pt x="581408" y="555581"/>
                  </a:cubicBezTo>
                  <a:cubicBezTo>
                    <a:pt x="582058" y="554605"/>
                    <a:pt x="573271" y="551676"/>
                    <a:pt x="571319" y="552327"/>
                  </a:cubicBezTo>
                  <a:cubicBezTo>
                    <a:pt x="569366" y="552978"/>
                    <a:pt x="558951" y="554605"/>
                    <a:pt x="557324" y="554605"/>
                  </a:cubicBezTo>
                  <a:cubicBezTo>
                    <a:pt x="555697" y="554605"/>
                    <a:pt x="561880" y="550699"/>
                    <a:pt x="561555" y="549398"/>
                  </a:cubicBezTo>
                  <a:cubicBezTo>
                    <a:pt x="561229" y="548096"/>
                    <a:pt x="556673" y="550374"/>
                    <a:pt x="554395" y="551025"/>
                  </a:cubicBezTo>
                  <a:cubicBezTo>
                    <a:pt x="552117" y="551676"/>
                    <a:pt x="549838" y="548421"/>
                    <a:pt x="547886" y="548747"/>
                  </a:cubicBezTo>
                  <a:cubicBezTo>
                    <a:pt x="545933" y="549072"/>
                    <a:pt x="546910" y="554930"/>
                    <a:pt x="545282" y="556232"/>
                  </a:cubicBezTo>
                  <a:cubicBezTo>
                    <a:pt x="543655" y="557534"/>
                    <a:pt x="543004" y="552327"/>
                    <a:pt x="542353" y="552652"/>
                  </a:cubicBezTo>
                  <a:cubicBezTo>
                    <a:pt x="541702" y="552978"/>
                    <a:pt x="539750" y="554279"/>
                    <a:pt x="539424" y="554930"/>
                  </a:cubicBezTo>
                  <a:cubicBezTo>
                    <a:pt x="539099" y="555907"/>
                    <a:pt x="539424" y="556232"/>
                    <a:pt x="540401" y="558185"/>
                  </a:cubicBezTo>
                  <a:cubicBezTo>
                    <a:pt x="541051" y="560138"/>
                    <a:pt x="549838" y="563392"/>
                    <a:pt x="549838" y="565019"/>
                  </a:cubicBezTo>
                  <a:cubicBezTo>
                    <a:pt x="550164" y="566647"/>
                    <a:pt x="543655" y="564694"/>
                    <a:pt x="541051" y="565019"/>
                  </a:cubicBezTo>
                  <a:cubicBezTo>
                    <a:pt x="538773" y="565019"/>
                    <a:pt x="538773" y="567948"/>
                    <a:pt x="538448" y="570878"/>
                  </a:cubicBezTo>
                  <a:cubicBezTo>
                    <a:pt x="538122" y="573807"/>
                    <a:pt x="543329" y="574132"/>
                    <a:pt x="540401" y="576085"/>
                  </a:cubicBezTo>
                  <a:cubicBezTo>
                    <a:pt x="537146" y="578038"/>
                    <a:pt x="530311" y="574783"/>
                    <a:pt x="527383" y="574783"/>
                  </a:cubicBezTo>
                  <a:cubicBezTo>
                    <a:pt x="524453" y="574783"/>
                    <a:pt x="516642" y="580967"/>
                    <a:pt x="515340" y="582268"/>
                  </a:cubicBezTo>
                  <a:cubicBezTo>
                    <a:pt x="514039" y="583570"/>
                    <a:pt x="517944" y="584872"/>
                    <a:pt x="518595" y="586499"/>
                  </a:cubicBezTo>
                  <a:cubicBezTo>
                    <a:pt x="518920" y="588127"/>
                    <a:pt x="512086" y="587150"/>
                    <a:pt x="510459" y="587801"/>
                  </a:cubicBezTo>
                  <a:cubicBezTo>
                    <a:pt x="508831" y="588452"/>
                    <a:pt x="511435" y="589428"/>
                    <a:pt x="512411" y="590405"/>
                  </a:cubicBezTo>
                  <a:cubicBezTo>
                    <a:pt x="513062" y="591056"/>
                    <a:pt x="511435" y="592357"/>
                    <a:pt x="510784" y="594310"/>
                  </a:cubicBezTo>
                  <a:cubicBezTo>
                    <a:pt x="510133" y="595937"/>
                    <a:pt x="516317" y="596588"/>
                    <a:pt x="515992" y="598541"/>
                  </a:cubicBezTo>
                  <a:cubicBezTo>
                    <a:pt x="515340" y="600168"/>
                    <a:pt x="509808" y="600494"/>
                    <a:pt x="506228" y="602121"/>
                  </a:cubicBezTo>
                  <a:cubicBezTo>
                    <a:pt x="502648" y="603748"/>
                    <a:pt x="503299" y="595612"/>
                    <a:pt x="502322" y="593985"/>
                  </a:cubicBezTo>
                  <a:cubicBezTo>
                    <a:pt x="501346" y="592357"/>
                    <a:pt x="499068" y="594636"/>
                    <a:pt x="494511" y="596263"/>
                  </a:cubicBezTo>
                  <a:cubicBezTo>
                    <a:pt x="489955" y="597890"/>
                    <a:pt x="484097" y="596914"/>
                    <a:pt x="482795" y="596263"/>
                  </a:cubicBezTo>
                  <a:cubicBezTo>
                    <a:pt x="481493" y="595937"/>
                    <a:pt x="484097" y="593985"/>
                    <a:pt x="485074" y="593334"/>
                  </a:cubicBezTo>
                  <a:cubicBezTo>
                    <a:pt x="485724" y="592683"/>
                    <a:pt x="483772" y="590730"/>
                    <a:pt x="482144" y="590079"/>
                  </a:cubicBezTo>
                  <a:cubicBezTo>
                    <a:pt x="480517" y="589428"/>
                    <a:pt x="474333" y="588452"/>
                    <a:pt x="469777" y="589103"/>
                  </a:cubicBezTo>
                  <a:cubicBezTo>
                    <a:pt x="465221" y="589754"/>
                    <a:pt x="455783" y="586174"/>
                    <a:pt x="454481" y="587801"/>
                  </a:cubicBezTo>
                  <a:cubicBezTo>
                    <a:pt x="453179" y="589428"/>
                    <a:pt x="464895" y="593334"/>
                    <a:pt x="468475" y="594961"/>
                  </a:cubicBezTo>
                  <a:cubicBezTo>
                    <a:pt x="472381" y="596588"/>
                    <a:pt x="474984" y="592683"/>
                    <a:pt x="476286" y="592683"/>
                  </a:cubicBezTo>
                  <a:cubicBezTo>
                    <a:pt x="477913" y="593008"/>
                    <a:pt x="477263" y="596914"/>
                    <a:pt x="477263" y="598541"/>
                  </a:cubicBezTo>
                  <a:cubicBezTo>
                    <a:pt x="477263" y="600168"/>
                    <a:pt x="475961" y="600168"/>
                    <a:pt x="474659" y="602447"/>
                  </a:cubicBezTo>
                  <a:cubicBezTo>
                    <a:pt x="473032" y="604725"/>
                    <a:pt x="479215" y="606352"/>
                    <a:pt x="478565" y="610257"/>
                  </a:cubicBezTo>
                  <a:cubicBezTo>
                    <a:pt x="477913" y="614163"/>
                    <a:pt x="469452" y="606352"/>
                    <a:pt x="465546" y="603748"/>
                  </a:cubicBezTo>
                  <a:cubicBezTo>
                    <a:pt x="461641" y="601145"/>
                    <a:pt x="454806" y="600494"/>
                    <a:pt x="453830" y="601145"/>
                  </a:cubicBezTo>
                  <a:cubicBezTo>
                    <a:pt x="452854" y="601796"/>
                    <a:pt x="453504" y="603423"/>
                    <a:pt x="453179" y="607003"/>
                  </a:cubicBezTo>
                  <a:cubicBezTo>
                    <a:pt x="452854" y="610583"/>
                    <a:pt x="452528" y="607979"/>
                    <a:pt x="446670" y="607654"/>
                  </a:cubicBezTo>
                  <a:cubicBezTo>
                    <a:pt x="440812" y="607328"/>
                    <a:pt x="445368" y="605050"/>
                    <a:pt x="444717" y="603423"/>
                  </a:cubicBezTo>
                  <a:cubicBezTo>
                    <a:pt x="444066" y="602121"/>
                    <a:pt x="436906" y="607654"/>
                    <a:pt x="434628" y="610257"/>
                  </a:cubicBezTo>
                  <a:cubicBezTo>
                    <a:pt x="432350" y="612861"/>
                    <a:pt x="434628" y="611885"/>
                    <a:pt x="435930" y="615139"/>
                  </a:cubicBezTo>
                  <a:cubicBezTo>
                    <a:pt x="437557" y="618394"/>
                    <a:pt x="443415" y="620346"/>
                    <a:pt x="443741" y="622950"/>
                  </a:cubicBezTo>
                  <a:cubicBezTo>
                    <a:pt x="444066" y="625554"/>
                    <a:pt x="433652" y="619696"/>
                    <a:pt x="432350" y="619696"/>
                  </a:cubicBezTo>
                  <a:cubicBezTo>
                    <a:pt x="431048" y="619696"/>
                    <a:pt x="431374" y="621648"/>
                    <a:pt x="429421" y="624577"/>
                  </a:cubicBezTo>
                  <a:cubicBezTo>
                    <a:pt x="427793" y="627506"/>
                    <a:pt x="418681" y="632388"/>
                    <a:pt x="416728" y="631737"/>
                  </a:cubicBezTo>
                  <a:cubicBezTo>
                    <a:pt x="414775" y="631086"/>
                    <a:pt x="419657" y="626856"/>
                    <a:pt x="421284" y="625554"/>
                  </a:cubicBezTo>
                  <a:cubicBezTo>
                    <a:pt x="422912" y="623926"/>
                    <a:pt x="426166" y="618394"/>
                    <a:pt x="427143" y="617092"/>
                  </a:cubicBezTo>
                  <a:cubicBezTo>
                    <a:pt x="428119" y="615790"/>
                    <a:pt x="427143" y="615139"/>
                    <a:pt x="426166" y="612536"/>
                  </a:cubicBezTo>
                  <a:cubicBezTo>
                    <a:pt x="425190" y="609932"/>
                    <a:pt x="427468" y="607979"/>
                    <a:pt x="427793" y="606352"/>
                  </a:cubicBezTo>
                  <a:cubicBezTo>
                    <a:pt x="428119" y="604725"/>
                    <a:pt x="428119" y="601470"/>
                    <a:pt x="427143" y="601145"/>
                  </a:cubicBezTo>
                  <a:cubicBezTo>
                    <a:pt x="426166" y="600819"/>
                    <a:pt x="418030" y="608956"/>
                    <a:pt x="417379" y="611885"/>
                  </a:cubicBezTo>
                  <a:cubicBezTo>
                    <a:pt x="416728" y="614814"/>
                    <a:pt x="420308" y="615465"/>
                    <a:pt x="420308" y="617092"/>
                  </a:cubicBezTo>
                  <a:cubicBezTo>
                    <a:pt x="419983" y="618719"/>
                    <a:pt x="418681" y="618719"/>
                    <a:pt x="415752" y="620672"/>
                  </a:cubicBezTo>
                  <a:cubicBezTo>
                    <a:pt x="412823" y="622625"/>
                    <a:pt x="407290" y="624903"/>
                    <a:pt x="406314" y="624252"/>
                  </a:cubicBezTo>
                  <a:cubicBezTo>
                    <a:pt x="405338" y="623601"/>
                    <a:pt x="408917" y="616441"/>
                    <a:pt x="409894" y="614488"/>
                  </a:cubicBezTo>
                  <a:cubicBezTo>
                    <a:pt x="410545" y="612210"/>
                    <a:pt x="410870" y="608956"/>
                    <a:pt x="410219" y="608305"/>
                  </a:cubicBezTo>
                  <a:cubicBezTo>
                    <a:pt x="409568" y="607654"/>
                    <a:pt x="407290" y="608630"/>
                    <a:pt x="404036" y="608956"/>
                  </a:cubicBezTo>
                  <a:cubicBezTo>
                    <a:pt x="401106" y="609281"/>
                    <a:pt x="397527" y="611559"/>
                    <a:pt x="396225" y="611885"/>
                  </a:cubicBezTo>
                  <a:cubicBezTo>
                    <a:pt x="394923" y="612210"/>
                    <a:pt x="393296" y="614163"/>
                    <a:pt x="392970" y="616116"/>
                  </a:cubicBezTo>
                  <a:cubicBezTo>
                    <a:pt x="392645" y="618068"/>
                    <a:pt x="399154" y="619696"/>
                    <a:pt x="399805" y="620346"/>
                  </a:cubicBezTo>
                  <a:cubicBezTo>
                    <a:pt x="400456" y="620997"/>
                    <a:pt x="396550" y="621648"/>
                    <a:pt x="394597" y="622625"/>
                  </a:cubicBezTo>
                  <a:cubicBezTo>
                    <a:pt x="392645" y="623276"/>
                    <a:pt x="395899" y="625554"/>
                    <a:pt x="395899" y="626530"/>
                  </a:cubicBezTo>
                  <a:cubicBezTo>
                    <a:pt x="396225" y="627506"/>
                    <a:pt x="399805" y="627506"/>
                    <a:pt x="402083" y="627506"/>
                  </a:cubicBezTo>
                  <a:cubicBezTo>
                    <a:pt x="404361" y="627506"/>
                    <a:pt x="406639" y="634666"/>
                    <a:pt x="406965" y="636619"/>
                  </a:cubicBezTo>
                  <a:cubicBezTo>
                    <a:pt x="407290" y="638572"/>
                    <a:pt x="401432" y="634666"/>
                    <a:pt x="399154" y="633365"/>
                  </a:cubicBezTo>
                  <a:cubicBezTo>
                    <a:pt x="396875" y="632063"/>
                    <a:pt x="390366" y="626530"/>
                    <a:pt x="389716" y="626205"/>
                  </a:cubicBezTo>
                  <a:cubicBezTo>
                    <a:pt x="389065" y="625879"/>
                    <a:pt x="383532" y="624577"/>
                    <a:pt x="382556" y="625879"/>
                  </a:cubicBezTo>
                  <a:cubicBezTo>
                    <a:pt x="381579" y="627181"/>
                    <a:pt x="387438" y="629459"/>
                    <a:pt x="389065" y="630436"/>
                  </a:cubicBezTo>
                  <a:cubicBezTo>
                    <a:pt x="390366" y="631412"/>
                    <a:pt x="387763" y="632388"/>
                    <a:pt x="386136" y="633039"/>
                  </a:cubicBezTo>
                  <a:cubicBezTo>
                    <a:pt x="384508" y="634016"/>
                    <a:pt x="380277" y="633365"/>
                    <a:pt x="376372" y="633039"/>
                  </a:cubicBezTo>
                  <a:cubicBezTo>
                    <a:pt x="372466" y="632714"/>
                    <a:pt x="371165" y="625554"/>
                    <a:pt x="369863" y="625879"/>
                  </a:cubicBezTo>
                  <a:cubicBezTo>
                    <a:pt x="368561" y="626205"/>
                    <a:pt x="366934" y="629459"/>
                    <a:pt x="365632" y="631086"/>
                  </a:cubicBezTo>
                  <a:cubicBezTo>
                    <a:pt x="364330" y="632714"/>
                    <a:pt x="366609" y="634992"/>
                    <a:pt x="367259" y="636619"/>
                  </a:cubicBezTo>
                  <a:cubicBezTo>
                    <a:pt x="367910" y="638246"/>
                    <a:pt x="364981" y="639548"/>
                    <a:pt x="363679" y="641175"/>
                  </a:cubicBezTo>
                  <a:cubicBezTo>
                    <a:pt x="362377" y="642803"/>
                    <a:pt x="357170" y="642477"/>
                    <a:pt x="355868" y="643779"/>
                  </a:cubicBezTo>
                  <a:cubicBezTo>
                    <a:pt x="354567" y="645081"/>
                    <a:pt x="355868" y="649312"/>
                    <a:pt x="356194" y="649963"/>
                  </a:cubicBezTo>
                  <a:cubicBezTo>
                    <a:pt x="356520" y="650614"/>
                    <a:pt x="358798" y="651915"/>
                    <a:pt x="359123" y="652892"/>
                  </a:cubicBezTo>
                  <a:cubicBezTo>
                    <a:pt x="359448" y="653868"/>
                    <a:pt x="354567" y="654519"/>
                    <a:pt x="354241" y="655495"/>
                  </a:cubicBezTo>
                  <a:cubicBezTo>
                    <a:pt x="353916" y="656797"/>
                    <a:pt x="358798" y="659075"/>
                    <a:pt x="355543" y="659075"/>
                  </a:cubicBezTo>
                  <a:cubicBezTo>
                    <a:pt x="352614" y="659075"/>
                    <a:pt x="348383" y="657774"/>
                    <a:pt x="347732" y="659401"/>
                  </a:cubicBezTo>
                  <a:cubicBezTo>
                    <a:pt x="347081" y="661028"/>
                    <a:pt x="352939" y="662330"/>
                    <a:pt x="353916" y="664283"/>
                  </a:cubicBezTo>
                  <a:cubicBezTo>
                    <a:pt x="354567" y="666235"/>
                    <a:pt x="342850" y="661679"/>
                    <a:pt x="340247" y="662004"/>
                  </a:cubicBezTo>
                  <a:cubicBezTo>
                    <a:pt x="337643" y="662004"/>
                    <a:pt x="327879" y="667863"/>
                    <a:pt x="326578" y="668839"/>
                  </a:cubicBezTo>
                  <a:cubicBezTo>
                    <a:pt x="325276" y="669815"/>
                    <a:pt x="325276" y="671117"/>
                    <a:pt x="325276" y="673070"/>
                  </a:cubicBezTo>
                  <a:cubicBezTo>
                    <a:pt x="325276" y="675023"/>
                    <a:pt x="333412" y="673721"/>
                    <a:pt x="336341" y="674372"/>
                  </a:cubicBezTo>
                  <a:cubicBezTo>
                    <a:pt x="339270" y="675023"/>
                    <a:pt x="347407" y="671117"/>
                    <a:pt x="350010" y="670466"/>
                  </a:cubicBezTo>
                  <a:cubicBezTo>
                    <a:pt x="352614" y="670141"/>
                    <a:pt x="356845" y="675023"/>
                    <a:pt x="356845" y="675999"/>
                  </a:cubicBezTo>
                  <a:cubicBezTo>
                    <a:pt x="356845" y="676975"/>
                    <a:pt x="347732" y="679904"/>
                    <a:pt x="346430" y="681532"/>
                  </a:cubicBezTo>
                  <a:cubicBezTo>
                    <a:pt x="344803" y="683159"/>
                    <a:pt x="345454" y="683484"/>
                    <a:pt x="342525" y="683810"/>
                  </a:cubicBezTo>
                  <a:cubicBezTo>
                    <a:pt x="339596" y="684135"/>
                    <a:pt x="337643" y="678603"/>
                    <a:pt x="335365" y="679579"/>
                  </a:cubicBezTo>
                  <a:cubicBezTo>
                    <a:pt x="333087" y="680230"/>
                    <a:pt x="330809" y="681857"/>
                    <a:pt x="328856" y="683484"/>
                  </a:cubicBezTo>
                  <a:cubicBezTo>
                    <a:pt x="326578" y="685112"/>
                    <a:pt x="330158" y="688041"/>
                    <a:pt x="329181" y="689017"/>
                  </a:cubicBezTo>
                  <a:cubicBezTo>
                    <a:pt x="328205" y="689993"/>
                    <a:pt x="322998" y="688366"/>
                    <a:pt x="322347" y="689668"/>
                  </a:cubicBezTo>
                  <a:cubicBezTo>
                    <a:pt x="321696" y="691295"/>
                    <a:pt x="325601" y="690644"/>
                    <a:pt x="326252" y="692272"/>
                  </a:cubicBezTo>
                  <a:cubicBezTo>
                    <a:pt x="326903" y="693573"/>
                    <a:pt x="322021" y="692597"/>
                    <a:pt x="320069" y="693248"/>
                  </a:cubicBezTo>
                  <a:cubicBezTo>
                    <a:pt x="318116" y="693899"/>
                    <a:pt x="321045" y="694875"/>
                    <a:pt x="322672" y="697153"/>
                  </a:cubicBezTo>
                  <a:cubicBezTo>
                    <a:pt x="324300" y="699757"/>
                    <a:pt x="319092" y="698781"/>
                    <a:pt x="317791" y="699757"/>
                  </a:cubicBezTo>
                  <a:cubicBezTo>
                    <a:pt x="316489" y="700408"/>
                    <a:pt x="320069" y="702035"/>
                    <a:pt x="321045" y="703337"/>
                  </a:cubicBezTo>
                  <a:cubicBezTo>
                    <a:pt x="321696" y="704639"/>
                    <a:pt x="318116" y="703662"/>
                    <a:pt x="315187" y="702686"/>
                  </a:cubicBezTo>
                  <a:cubicBezTo>
                    <a:pt x="312583" y="701710"/>
                    <a:pt x="312258" y="699757"/>
                    <a:pt x="311281" y="697153"/>
                  </a:cubicBezTo>
                  <a:cubicBezTo>
                    <a:pt x="310630" y="694875"/>
                    <a:pt x="310630" y="690319"/>
                    <a:pt x="309003" y="688041"/>
                  </a:cubicBezTo>
                  <a:cubicBezTo>
                    <a:pt x="307702" y="685763"/>
                    <a:pt x="305749" y="685763"/>
                    <a:pt x="303471" y="688041"/>
                  </a:cubicBezTo>
                  <a:cubicBezTo>
                    <a:pt x="301192" y="690319"/>
                    <a:pt x="299239" y="690970"/>
                    <a:pt x="299891" y="692922"/>
                  </a:cubicBezTo>
                  <a:cubicBezTo>
                    <a:pt x="300867" y="694875"/>
                    <a:pt x="304121" y="693573"/>
                    <a:pt x="305098" y="695201"/>
                  </a:cubicBezTo>
                  <a:cubicBezTo>
                    <a:pt x="306074" y="696828"/>
                    <a:pt x="299565" y="696828"/>
                    <a:pt x="297938" y="699106"/>
                  </a:cubicBezTo>
                  <a:cubicBezTo>
                    <a:pt x="295985" y="701384"/>
                    <a:pt x="291754" y="700408"/>
                    <a:pt x="290452" y="701384"/>
                  </a:cubicBezTo>
                  <a:cubicBezTo>
                    <a:pt x="289150" y="702361"/>
                    <a:pt x="292405" y="703012"/>
                    <a:pt x="294032" y="704313"/>
                  </a:cubicBezTo>
                  <a:cubicBezTo>
                    <a:pt x="295660" y="705615"/>
                    <a:pt x="300216" y="706266"/>
                    <a:pt x="300216" y="708219"/>
                  </a:cubicBezTo>
                  <a:cubicBezTo>
                    <a:pt x="300216" y="710172"/>
                    <a:pt x="295660" y="709521"/>
                    <a:pt x="292080" y="710172"/>
                  </a:cubicBezTo>
                  <a:cubicBezTo>
                    <a:pt x="288500" y="710822"/>
                    <a:pt x="289150" y="712775"/>
                    <a:pt x="291429" y="712775"/>
                  </a:cubicBezTo>
                  <a:cubicBezTo>
                    <a:pt x="293382" y="713101"/>
                    <a:pt x="292730" y="715379"/>
                    <a:pt x="295009" y="716681"/>
                  </a:cubicBezTo>
                  <a:cubicBezTo>
                    <a:pt x="297287" y="718308"/>
                    <a:pt x="301192" y="714728"/>
                    <a:pt x="302820" y="716030"/>
                  </a:cubicBezTo>
                  <a:cubicBezTo>
                    <a:pt x="304447" y="717331"/>
                    <a:pt x="298263" y="719935"/>
                    <a:pt x="296961" y="721237"/>
                  </a:cubicBezTo>
                  <a:cubicBezTo>
                    <a:pt x="295660" y="722539"/>
                    <a:pt x="301192" y="724166"/>
                    <a:pt x="300216" y="725793"/>
                  </a:cubicBezTo>
                  <a:cubicBezTo>
                    <a:pt x="299565" y="727095"/>
                    <a:pt x="294683" y="724817"/>
                    <a:pt x="290778" y="722864"/>
                  </a:cubicBezTo>
                  <a:cubicBezTo>
                    <a:pt x="286872" y="720911"/>
                    <a:pt x="284594" y="720911"/>
                    <a:pt x="281991" y="720586"/>
                  </a:cubicBezTo>
                  <a:cubicBezTo>
                    <a:pt x="279712" y="720261"/>
                    <a:pt x="279712" y="722539"/>
                    <a:pt x="278085" y="724491"/>
                  </a:cubicBezTo>
                  <a:cubicBezTo>
                    <a:pt x="276458" y="726444"/>
                    <a:pt x="271902" y="723190"/>
                    <a:pt x="270274" y="723515"/>
                  </a:cubicBezTo>
                  <a:cubicBezTo>
                    <a:pt x="268647" y="723841"/>
                    <a:pt x="265393" y="726119"/>
                    <a:pt x="264416" y="728397"/>
                  </a:cubicBezTo>
                  <a:cubicBezTo>
                    <a:pt x="263765" y="730675"/>
                    <a:pt x="275482" y="727421"/>
                    <a:pt x="278085" y="727095"/>
                  </a:cubicBezTo>
                  <a:cubicBezTo>
                    <a:pt x="280689" y="726770"/>
                    <a:pt x="287523" y="729699"/>
                    <a:pt x="288825" y="730675"/>
                  </a:cubicBezTo>
                  <a:cubicBezTo>
                    <a:pt x="290452" y="731326"/>
                    <a:pt x="292405" y="735557"/>
                    <a:pt x="290127" y="737835"/>
                  </a:cubicBezTo>
                  <a:cubicBezTo>
                    <a:pt x="287849" y="740439"/>
                    <a:pt x="287198" y="735231"/>
                    <a:pt x="283943" y="734906"/>
                  </a:cubicBezTo>
                  <a:cubicBezTo>
                    <a:pt x="280689" y="734581"/>
                    <a:pt x="275482" y="734581"/>
                    <a:pt x="271251" y="734255"/>
                  </a:cubicBezTo>
                  <a:cubicBezTo>
                    <a:pt x="267020" y="733930"/>
                    <a:pt x="263114" y="734581"/>
                    <a:pt x="262138" y="737184"/>
                  </a:cubicBezTo>
                  <a:cubicBezTo>
                    <a:pt x="260836" y="739788"/>
                    <a:pt x="268973" y="739137"/>
                    <a:pt x="267671" y="741090"/>
                  </a:cubicBezTo>
                  <a:cubicBezTo>
                    <a:pt x="266694" y="743042"/>
                    <a:pt x="260836" y="741090"/>
                    <a:pt x="257256" y="741740"/>
                  </a:cubicBezTo>
                  <a:cubicBezTo>
                    <a:pt x="253676" y="742391"/>
                    <a:pt x="248143" y="743368"/>
                    <a:pt x="242936" y="744995"/>
                  </a:cubicBezTo>
                  <a:cubicBezTo>
                    <a:pt x="238054" y="746948"/>
                    <a:pt x="243587" y="747273"/>
                    <a:pt x="244889" y="749226"/>
                  </a:cubicBezTo>
                  <a:cubicBezTo>
                    <a:pt x="246191" y="750853"/>
                    <a:pt x="251398" y="750528"/>
                    <a:pt x="251723" y="751830"/>
                  </a:cubicBezTo>
                  <a:cubicBezTo>
                    <a:pt x="252049" y="753457"/>
                    <a:pt x="247493" y="753782"/>
                    <a:pt x="244889" y="753782"/>
                  </a:cubicBezTo>
                  <a:cubicBezTo>
                    <a:pt x="242285" y="753782"/>
                    <a:pt x="239031" y="755084"/>
                    <a:pt x="239031" y="756711"/>
                  </a:cubicBezTo>
                  <a:cubicBezTo>
                    <a:pt x="239031" y="758339"/>
                    <a:pt x="237078" y="758664"/>
                    <a:pt x="235451" y="759640"/>
                  </a:cubicBezTo>
                  <a:cubicBezTo>
                    <a:pt x="233823" y="760942"/>
                    <a:pt x="236427" y="760617"/>
                    <a:pt x="238380" y="760942"/>
                  </a:cubicBezTo>
                  <a:cubicBezTo>
                    <a:pt x="240658" y="761268"/>
                    <a:pt x="241960" y="759640"/>
                    <a:pt x="244238" y="760942"/>
                  </a:cubicBezTo>
                  <a:cubicBezTo>
                    <a:pt x="246191" y="762244"/>
                    <a:pt x="244238" y="764197"/>
                    <a:pt x="242936" y="766149"/>
                  </a:cubicBezTo>
                  <a:cubicBezTo>
                    <a:pt x="241309" y="768102"/>
                    <a:pt x="238380" y="766149"/>
                    <a:pt x="236427" y="766149"/>
                  </a:cubicBezTo>
                  <a:cubicBezTo>
                    <a:pt x="234475" y="766149"/>
                    <a:pt x="231220" y="767126"/>
                    <a:pt x="226338" y="767777"/>
                  </a:cubicBezTo>
                  <a:cubicBezTo>
                    <a:pt x="221456" y="768428"/>
                    <a:pt x="224711" y="769404"/>
                    <a:pt x="224711" y="772008"/>
                  </a:cubicBezTo>
                  <a:cubicBezTo>
                    <a:pt x="224711" y="774937"/>
                    <a:pt x="229593" y="773960"/>
                    <a:pt x="231545" y="775262"/>
                  </a:cubicBezTo>
                  <a:cubicBezTo>
                    <a:pt x="233498" y="776564"/>
                    <a:pt x="234475" y="776564"/>
                    <a:pt x="237078" y="776239"/>
                  </a:cubicBezTo>
                  <a:cubicBezTo>
                    <a:pt x="240007" y="775588"/>
                    <a:pt x="252374" y="773635"/>
                    <a:pt x="252049" y="775588"/>
                  </a:cubicBezTo>
                  <a:cubicBezTo>
                    <a:pt x="251723" y="777540"/>
                    <a:pt x="245214" y="781771"/>
                    <a:pt x="241309" y="783073"/>
                  </a:cubicBezTo>
                  <a:cubicBezTo>
                    <a:pt x="237078" y="784375"/>
                    <a:pt x="236753" y="780469"/>
                    <a:pt x="234475" y="781120"/>
                  </a:cubicBezTo>
                  <a:cubicBezTo>
                    <a:pt x="232196" y="781771"/>
                    <a:pt x="226989" y="782748"/>
                    <a:pt x="224711" y="783399"/>
                  </a:cubicBezTo>
                  <a:cubicBezTo>
                    <a:pt x="222758" y="784375"/>
                    <a:pt x="224385" y="784700"/>
                    <a:pt x="224385" y="786653"/>
                  </a:cubicBezTo>
                  <a:cubicBezTo>
                    <a:pt x="224385" y="788606"/>
                    <a:pt x="223409" y="788606"/>
                    <a:pt x="223084" y="789908"/>
                  </a:cubicBezTo>
                  <a:cubicBezTo>
                    <a:pt x="222433" y="791535"/>
                    <a:pt x="228942" y="795440"/>
                    <a:pt x="227640" y="797068"/>
                  </a:cubicBezTo>
                  <a:cubicBezTo>
                    <a:pt x="226338" y="798695"/>
                    <a:pt x="222758" y="794464"/>
                    <a:pt x="219829" y="793813"/>
                  </a:cubicBezTo>
                  <a:cubicBezTo>
                    <a:pt x="217225" y="793162"/>
                    <a:pt x="214947" y="797393"/>
                    <a:pt x="213971" y="799997"/>
                  </a:cubicBezTo>
                  <a:cubicBezTo>
                    <a:pt x="212994" y="802600"/>
                    <a:pt x="217551" y="805855"/>
                    <a:pt x="216900" y="807808"/>
                  </a:cubicBezTo>
                  <a:cubicBezTo>
                    <a:pt x="216575" y="809435"/>
                    <a:pt x="212994" y="806506"/>
                    <a:pt x="211367" y="805855"/>
                  </a:cubicBezTo>
                  <a:cubicBezTo>
                    <a:pt x="210066" y="805529"/>
                    <a:pt x="209414" y="807157"/>
                    <a:pt x="209414" y="808458"/>
                  </a:cubicBezTo>
                  <a:cubicBezTo>
                    <a:pt x="209414" y="809760"/>
                    <a:pt x="215273" y="813340"/>
                    <a:pt x="215923" y="814967"/>
                  </a:cubicBezTo>
                  <a:cubicBezTo>
                    <a:pt x="216575" y="816595"/>
                    <a:pt x="212669" y="818222"/>
                    <a:pt x="211693" y="817571"/>
                  </a:cubicBezTo>
                  <a:cubicBezTo>
                    <a:pt x="210716" y="817246"/>
                    <a:pt x="204858" y="811713"/>
                    <a:pt x="203882" y="812038"/>
                  </a:cubicBezTo>
                  <a:cubicBezTo>
                    <a:pt x="203231" y="812364"/>
                    <a:pt x="201278" y="817246"/>
                    <a:pt x="200627" y="819849"/>
                  </a:cubicBezTo>
                  <a:cubicBezTo>
                    <a:pt x="199651" y="822453"/>
                    <a:pt x="204858" y="819524"/>
                    <a:pt x="207136" y="820175"/>
                  </a:cubicBezTo>
                  <a:cubicBezTo>
                    <a:pt x="209414" y="820826"/>
                    <a:pt x="208764" y="824731"/>
                    <a:pt x="211042" y="824406"/>
                  </a:cubicBezTo>
                  <a:cubicBezTo>
                    <a:pt x="212994" y="824080"/>
                    <a:pt x="220480" y="819524"/>
                    <a:pt x="221131" y="820500"/>
                  </a:cubicBezTo>
                  <a:cubicBezTo>
                    <a:pt x="221456" y="821151"/>
                    <a:pt x="215923" y="826358"/>
                    <a:pt x="214296" y="828311"/>
                  </a:cubicBezTo>
                  <a:cubicBezTo>
                    <a:pt x="212669" y="829938"/>
                    <a:pt x="204858" y="832867"/>
                    <a:pt x="201603" y="833193"/>
                  </a:cubicBezTo>
                  <a:cubicBezTo>
                    <a:pt x="198349" y="833518"/>
                    <a:pt x="202905" y="828962"/>
                    <a:pt x="202580" y="827660"/>
                  </a:cubicBezTo>
                  <a:cubicBezTo>
                    <a:pt x="202580" y="826358"/>
                    <a:pt x="196722" y="827986"/>
                    <a:pt x="194769" y="828962"/>
                  </a:cubicBezTo>
                  <a:cubicBezTo>
                    <a:pt x="192816" y="829613"/>
                    <a:pt x="194444" y="830264"/>
                    <a:pt x="195094" y="831566"/>
                  </a:cubicBezTo>
                  <a:cubicBezTo>
                    <a:pt x="195746" y="833193"/>
                    <a:pt x="188911" y="835797"/>
                    <a:pt x="189562" y="836773"/>
                  </a:cubicBezTo>
                  <a:cubicBezTo>
                    <a:pt x="190213" y="838075"/>
                    <a:pt x="194118" y="836773"/>
                    <a:pt x="197047" y="836773"/>
                  </a:cubicBezTo>
                  <a:cubicBezTo>
                    <a:pt x="199976" y="836773"/>
                    <a:pt x="207462" y="839051"/>
                    <a:pt x="207136" y="840353"/>
                  </a:cubicBezTo>
                  <a:cubicBezTo>
                    <a:pt x="206811" y="841655"/>
                    <a:pt x="193467" y="839702"/>
                    <a:pt x="192166" y="840027"/>
                  </a:cubicBezTo>
                  <a:cubicBezTo>
                    <a:pt x="190864" y="840353"/>
                    <a:pt x="185982" y="843282"/>
                    <a:pt x="188260" y="845560"/>
                  </a:cubicBezTo>
                  <a:cubicBezTo>
                    <a:pt x="190538" y="847513"/>
                    <a:pt x="182076" y="847513"/>
                    <a:pt x="179798" y="849140"/>
                  </a:cubicBezTo>
                  <a:cubicBezTo>
                    <a:pt x="177520" y="850767"/>
                    <a:pt x="184355" y="852720"/>
                    <a:pt x="184680" y="855324"/>
                  </a:cubicBezTo>
                  <a:cubicBezTo>
                    <a:pt x="185005" y="857927"/>
                    <a:pt x="175242" y="866064"/>
                    <a:pt x="172638" y="865413"/>
                  </a:cubicBezTo>
                  <a:cubicBezTo>
                    <a:pt x="170360" y="864762"/>
                    <a:pt x="173289" y="861507"/>
                    <a:pt x="173615" y="859880"/>
                  </a:cubicBezTo>
                  <a:cubicBezTo>
                    <a:pt x="173289" y="859229"/>
                    <a:pt x="165478" y="858578"/>
                    <a:pt x="163200" y="860206"/>
                  </a:cubicBezTo>
                  <a:lnTo>
                    <a:pt x="163200" y="860206"/>
                  </a:lnTo>
                  <a:close/>
                  <a:moveTo>
                    <a:pt x="84440" y="906420"/>
                  </a:moveTo>
                  <a:cubicBezTo>
                    <a:pt x="85091" y="909674"/>
                    <a:pt x="88671" y="911953"/>
                    <a:pt x="85742" y="911627"/>
                  </a:cubicBezTo>
                  <a:cubicBezTo>
                    <a:pt x="82813" y="911627"/>
                    <a:pt x="80210" y="910325"/>
                    <a:pt x="76955" y="910000"/>
                  </a:cubicBezTo>
                  <a:cubicBezTo>
                    <a:pt x="74026" y="909674"/>
                    <a:pt x="71097" y="909023"/>
                    <a:pt x="72724" y="907071"/>
                  </a:cubicBezTo>
                  <a:cubicBezTo>
                    <a:pt x="74026" y="905443"/>
                    <a:pt x="82488" y="903816"/>
                    <a:pt x="84440" y="906420"/>
                  </a:cubicBezTo>
                  <a:lnTo>
                    <a:pt x="84440" y="906420"/>
                  </a:lnTo>
                  <a:close/>
                  <a:moveTo>
                    <a:pt x="98110" y="900887"/>
                  </a:moveTo>
                  <a:cubicBezTo>
                    <a:pt x="101689" y="899585"/>
                    <a:pt x="105595" y="898283"/>
                    <a:pt x="107548" y="897633"/>
                  </a:cubicBezTo>
                  <a:cubicBezTo>
                    <a:pt x="109500" y="896982"/>
                    <a:pt x="110151" y="896331"/>
                    <a:pt x="112430" y="899260"/>
                  </a:cubicBezTo>
                  <a:cubicBezTo>
                    <a:pt x="114708" y="902189"/>
                    <a:pt x="116660" y="902514"/>
                    <a:pt x="113731" y="903165"/>
                  </a:cubicBezTo>
                  <a:cubicBezTo>
                    <a:pt x="110802" y="903816"/>
                    <a:pt x="103967" y="904142"/>
                    <a:pt x="100713" y="904793"/>
                  </a:cubicBezTo>
                  <a:cubicBezTo>
                    <a:pt x="97458" y="905443"/>
                    <a:pt x="96808" y="907722"/>
                    <a:pt x="93879" y="907071"/>
                  </a:cubicBezTo>
                  <a:cubicBezTo>
                    <a:pt x="90949" y="906420"/>
                    <a:pt x="94204" y="901538"/>
                    <a:pt x="98110" y="900887"/>
                  </a:cubicBezTo>
                  <a:lnTo>
                    <a:pt x="98110" y="900887"/>
                  </a:lnTo>
                  <a:close/>
                  <a:moveTo>
                    <a:pt x="12515" y="1079236"/>
                  </a:moveTo>
                  <a:cubicBezTo>
                    <a:pt x="15770" y="1081839"/>
                    <a:pt x="19024" y="1080863"/>
                    <a:pt x="18699" y="1083141"/>
                  </a:cubicBezTo>
                  <a:cubicBezTo>
                    <a:pt x="18374" y="1085419"/>
                    <a:pt x="19024" y="1087697"/>
                    <a:pt x="17397" y="1088674"/>
                  </a:cubicBezTo>
                  <a:cubicBezTo>
                    <a:pt x="15770" y="1089325"/>
                    <a:pt x="11213" y="1087046"/>
                    <a:pt x="10237" y="1084443"/>
                  </a:cubicBezTo>
                  <a:cubicBezTo>
                    <a:pt x="9261" y="1081839"/>
                    <a:pt x="8610" y="1078910"/>
                    <a:pt x="12515" y="1079236"/>
                  </a:cubicBezTo>
                  <a:lnTo>
                    <a:pt x="12515" y="1079236"/>
                  </a:lnTo>
                  <a:close/>
                  <a:moveTo>
                    <a:pt x="9261" y="1067845"/>
                  </a:moveTo>
                  <a:cubicBezTo>
                    <a:pt x="8610" y="1070448"/>
                    <a:pt x="9586" y="1071425"/>
                    <a:pt x="9261" y="1073052"/>
                  </a:cubicBezTo>
                  <a:cubicBezTo>
                    <a:pt x="8610" y="1074679"/>
                    <a:pt x="6657" y="1075981"/>
                    <a:pt x="3728" y="1075005"/>
                  </a:cubicBezTo>
                  <a:cubicBezTo>
                    <a:pt x="2101" y="1074354"/>
                    <a:pt x="1450" y="1069797"/>
                    <a:pt x="3403" y="1069146"/>
                  </a:cubicBezTo>
                  <a:cubicBezTo>
                    <a:pt x="5355" y="1068496"/>
                    <a:pt x="7308" y="1065566"/>
                    <a:pt x="9261" y="1067845"/>
                  </a:cubicBezTo>
                  <a:lnTo>
                    <a:pt x="9261" y="1067845"/>
                  </a:lnTo>
                  <a:close/>
                  <a:moveTo>
                    <a:pt x="6657" y="1053850"/>
                  </a:moveTo>
                  <a:cubicBezTo>
                    <a:pt x="10563" y="1052548"/>
                    <a:pt x="14468" y="1048643"/>
                    <a:pt x="13817" y="1052548"/>
                  </a:cubicBezTo>
                  <a:cubicBezTo>
                    <a:pt x="13492" y="1056454"/>
                    <a:pt x="14468" y="1057105"/>
                    <a:pt x="13166" y="1059383"/>
                  </a:cubicBezTo>
                  <a:cubicBezTo>
                    <a:pt x="11864" y="1061661"/>
                    <a:pt x="9261" y="1064265"/>
                    <a:pt x="7959" y="1061336"/>
                  </a:cubicBezTo>
                  <a:cubicBezTo>
                    <a:pt x="6983" y="1058081"/>
                    <a:pt x="3728" y="1054501"/>
                    <a:pt x="6657" y="1053850"/>
                  </a:cubicBezTo>
                  <a:lnTo>
                    <a:pt x="6657" y="1053850"/>
                  </a:lnTo>
                  <a:close/>
                  <a:moveTo>
                    <a:pt x="384834" y="359658"/>
                  </a:moveTo>
                  <a:cubicBezTo>
                    <a:pt x="378976" y="361286"/>
                    <a:pt x="379627" y="363889"/>
                    <a:pt x="383207" y="367144"/>
                  </a:cubicBezTo>
                  <a:cubicBezTo>
                    <a:pt x="387112" y="370398"/>
                    <a:pt x="386136" y="372677"/>
                    <a:pt x="388088" y="373002"/>
                  </a:cubicBezTo>
                  <a:cubicBezTo>
                    <a:pt x="390041" y="373002"/>
                    <a:pt x="392645" y="371700"/>
                    <a:pt x="394272" y="367144"/>
                  </a:cubicBezTo>
                  <a:cubicBezTo>
                    <a:pt x="395899" y="362913"/>
                    <a:pt x="398177" y="361611"/>
                    <a:pt x="394923" y="360309"/>
                  </a:cubicBezTo>
                  <a:cubicBezTo>
                    <a:pt x="391343" y="359658"/>
                    <a:pt x="388739" y="358682"/>
                    <a:pt x="384834" y="359658"/>
                  </a:cubicBezTo>
                  <a:lnTo>
                    <a:pt x="384834" y="359658"/>
                  </a:lnTo>
                  <a:close/>
                  <a:moveTo>
                    <a:pt x="650078" y="99621"/>
                  </a:moveTo>
                  <a:cubicBezTo>
                    <a:pt x="644220" y="101249"/>
                    <a:pt x="633480" y="107432"/>
                    <a:pt x="635107" y="108408"/>
                  </a:cubicBezTo>
                  <a:cubicBezTo>
                    <a:pt x="636735" y="109385"/>
                    <a:pt x="640315" y="110361"/>
                    <a:pt x="643895" y="110361"/>
                  </a:cubicBezTo>
                  <a:cubicBezTo>
                    <a:pt x="647800" y="110361"/>
                    <a:pt x="651055" y="108083"/>
                    <a:pt x="655611" y="106456"/>
                  </a:cubicBezTo>
                  <a:cubicBezTo>
                    <a:pt x="660167" y="104828"/>
                    <a:pt x="659191" y="101899"/>
                    <a:pt x="664073" y="104178"/>
                  </a:cubicBezTo>
                  <a:cubicBezTo>
                    <a:pt x="668629" y="106456"/>
                    <a:pt x="674813" y="111012"/>
                    <a:pt x="679044" y="109385"/>
                  </a:cubicBezTo>
                  <a:cubicBezTo>
                    <a:pt x="683274" y="107758"/>
                    <a:pt x="690760" y="107758"/>
                    <a:pt x="690109" y="104828"/>
                  </a:cubicBezTo>
                  <a:cubicBezTo>
                    <a:pt x="689458" y="101899"/>
                    <a:pt x="674813" y="104828"/>
                    <a:pt x="670582" y="102876"/>
                  </a:cubicBezTo>
                  <a:cubicBezTo>
                    <a:pt x="666351" y="100598"/>
                    <a:pt x="663747" y="99621"/>
                    <a:pt x="659516" y="98970"/>
                  </a:cubicBezTo>
                  <a:cubicBezTo>
                    <a:pt x="654960" y="97994"/>
                    <a:pt x="653007" y="98319"/>
                    <a:pt x="650078" y="99621"/>
                  </a:cubicBezTo>
                  <a:lnTo>
                    <a:pt x="650078" y="99621"/>
                  </a:lnTo>
                  <a:close/>
                  <a:moveTo>
                    <a:pt x="599958" y="109385"/>
                  </a:moveTo>
                  <a:cubicBezTo>
                    <a:pt x="596704" y="109710"/>
                    <a:pt x="593124" y="109059"/>
                    <a:pt x="597029" y="112639"/>
                  </a:cubicBezTo>
                  <a:cubicBezTo>
                    <a:pt x="600935" y="116219"/>
                    <a:pt x="602888" y="116219"/>
                    <a:pt x="604189" y="119799"/>
                  </a:cubicBezTo>
                  <a:cubicBezTo>
                    <a:pt x="605491" y="123379"/>
                    <a:pt x="609722" y="122078"/>
                    <a:pt x="611349" y="120125"/>
                  </a:cubicBezTo>
                  <a:cubicBezTo>
                    <a:pt x="612976" y="118172"/>
                    <a:pt x="615906" y="118172"/>
                    <a:pt x="614929" y="115894"/>
                  </a:cubicBezTo>
                  <a:cubicBezTo>
                    <a:pt x="613628" y="113616"/>
                    <a:pt x="605817" y="109385"/>
                    <a:pt x="599958" y="109385"/>
                  </a:cubicBezTo>
                  <a:lnTo>
                    <a:pt x="599958" y="109385"/>
                  </a:lnTo>
                  <a:close/>
                  <a:moveTo>
                    <a:pt x="485724" y="148439"/>
                  </a:moveTo>
                  <a:cubicBezTo>
                    <a:pt x="494511" y="146161"/>
                    <a:pt x="491583" y="145510"/>
                    <a:pt x="495163" y="145510"/>
                  </a:cubicBezTo>
                  <a:cubicBezTo>
                    <a:pt x="499068" y="145185"/>
                    <a:pt x="503624" y="144208"/>
                    <a:pt x="506553" y="146161"/>
                  </a:cubicBezTo>
                  <a:cubicBezTo>
                    <a:pt x="509483" y="148114"/>
                    <a:pt x="509157" y="147463"/>
                    <a:pt x="511110" y="150067"/>
                  </a:cubicBezTo>
                  <a:cubicBezTo>
                    <a:pt x="512737" y="152670"/>
                    <a:pt x="505252" y="158854"/>
                    <a:pt x="508831" y="161132"/>
                  </a:cubicBezTo>
                  <a:cubicBezTo>
                    <a:pt x="512411" y="163410"/>
                    <a:pt x="515992" y="162759"/>
                    <a:pt x="520222" y="166014"/>
                  </a:cubicBezTo>
                  <a:cubicBezTo>
                    <a:pt x="524453" y="169268"/>
                    <a:pt x="525755" y="170245"/>
                    <a:pt x="530962" y="167966"/>
                  </a:cubicBezTo>
                  <a:cubicBezTo>
                    <a:pt x="536170" y="165688"/>
                    <a:pt x="537797" y="162108"/>
                    <a:pt x="542353" y="165363"/>
                  </a:cubicBezTo>
                  <a:cubicBezTo>
                    <a:pt x="546910" y="168617"/>
                    <a:pt x="549513" y="171546"/>
                    <a:pt x="553093" y="173174"/>
                  </a:cubicBezTo>
                  <a:cubicBezTo>
                    <a:pt x="556673" y="174801"/>
                    <a:pt x="535519" y="181635"/>
                    <a:pt x="533240" y="182612"/>
                  </a:cubicBezTo>
                  <a:cubicBezTo>
                    <a:pt x="530962" y="183588"/>
                    <a:pt x="524128" y="186192"/>
                    <a:pt x="522826" y="188795"/>
                  </a:cubicBezTo>
                  <a:cubicBezTo>
                    <a:pt x="521524" y="191399"/>
                    <a:pt x="521524" y="192701"/>
                    <a:pt x="517293" y="194003"/>
                  </a:cubicBezTo>
                  <a:cubicBezTo>
                    <a:pt x="512737" y="195305"/>
                    <a:pt x="500370" y="196281"/>
                    <a:pt x="499068" y="197908"/>
                  </a:cubicBezTo>
                  <a:cubicBezTo>
                    <a:pt x="497766" y="199535"/>
                    <a:pt x="495813" y="201163"/>
                    <a:pt x="494511" y="202464"/>
                  </a:cubicBezTo>
                  <a:cubicBezTo>
                    <a:pt x="493210" y="203766"/>
                    <a:pt x="479866" y="197583"/>
                    <a:pt x="485399" y="193352"/>
                  </a:cubicBezTo>
                  <a:cubicBezTo>
                    <a:pt x="490932" y="189121"/>
                    <a:pt x="498092" y="186517"/>
                    <a:pt x="495488" y="184890"/>
                  </a:cubicBezTo>
                  <a:cubicBezTo>
                    <a:pt x="492884" y="183263"/>
                    <a:pt x="476937" y="188145"/>
                    <a:pt x="472706" y="188145"/>
                  </a:cubicBezTo>
                  <a:cubicBezTo>
                    <a:pt x="468150" y="188145"/>
                    <a:pt x="456759" y="190097"/>
                    <a:pt x="451552" y="190097"/>
                  </a:cubicBezTo>
                  <a:cubicBezTo>
                    <a:pt x="446345" y="190097"/>
                    <a:pt x="437883" y="194003"/>
                    <a:pt x="438208" y="190748"/>
                  </a:cubicBezTo>
                  <a:cubicBezTo>
                    <a:pt x="438534" y="187494"/>
                    <a:pt x="440486" y="187168"/>
                    <a:pt x="442439" y="185215"/>
                  </a:cubicBezTo>
                  <a:cubicBezTo>
                    <a:pt x="444392" y="183263"/>
                    <a:pt x="447646" y="185541"/>
                    <a:pt x="449924" y="181635"/>
                  </a:cubicBezTo>
                  <a:cubicBezTo>
                    <a:pt x="452202" y="177730"/>
                    <a:pt x="451226" y="177405"/>
                    <a:pt x="452528" y="174150"/>
                  </a:cubicBezTo>
                  <a:cubicBezTo>
                    <a:pt x="454156" y="170896"/>
                    <a:pt x="463593" y="167641"/>
                    <a:pt x="460665" y="164712"/>
                  </a:cubicBezTo>
                  <a:cubicBezTo>
                    <a:pt x="457735" y="161783"/>
                    <a:pt x="440812" y="156576"/>
                    <a:pt x="442114" y="154623"/>
                  </a:cubicBezTo>
                  <a:cubicBezTo>
                    <a:pt x="443741" y="152670"/>
                    <a:pt x="449599" y="150717"/>
                    <a:pt x="454156" y="149741"/>
                  </a:cubicBezTo>
                  <a:cubicBezTo>
                    <a:pt x="458712" y="148439"/>
                    <a:pt x="460665" y="147137"/>
                    <a:pt x="467499" y="148765"/>
                  </a:cubicBezTo>
                  <a:cubicBezTo>
                    <a:pt x="475310" y="150392"/>
                    <a:pt x="480192" y="150067"/>
                    <a:pt x="485724" y="148439"/>
                  </a:cubicBezTo>
                  <a:lnTo>
                    <a:pt x="485724" y="148439"/>
                  </a:lnTo>
                  <a:close/>
                  <a:moveTo>
                    <a:pt x="445693" y="126308"/>
                  </a:moveTo>
                  <a:cubicBezTo>
                    <a:pt x="440161" y="127285"/>
                    <a:pt x="436906" y="127936"/>
                    <a:pt x="431048" y="128912"/>
                  </a:cubicBezTo>
                  <a:cubicBezTo>
                    <a:pt x="424865" y="129563"/>
                    <a:pt x="417705" y="128587"/>
                    <a:pt x="419657" y="131190"/>
                  </a:cubicBezTo>
                  <a:cubicBezTo>
                    <a:pt x="421936" y="134119"/>
                    <a:pt x="427468" y="133468"/>
                    <a:pt x="432025" y="135747"/>
                  </a:cubicBezTo>
                  <a:cubicBezTo>
                    <a:pt x="436256" y="138025"/>
                    <a:pt x="437557" y="139652"/>
                    <a:pt x="437557" y="141930"/>
                  </a:cubicBezTo>
                  <a:cubicBezTo>
                    <a:pt x="437883" y="144208"/>
                    <a:pt x="432025" y="148114"/>
                    <a:pt x="435604" y="148765"/>
                  </a:cubicBezTo>
                  <a:cubicBezTo>
                    <a:pt x="439184" y="149416"/>
                    <a:pt x="441137" y="147788"/>
                    <a:pt x="444717" y="146161"/>
                  </a:cubicBezTo>
                  <a:cubicBezTo>
                    <a:pt x="447972" y="144534"/>
                    <a:pt x="447321" y="144534"/>
                    <a:pt x="452528" y="144208"/>
                  </a:cubicBezTo>
                  <a:cubicBezTo>
                    <a:pt x="458061" y="143883"/>
                    <a:pt x="466197" y="145185"/>
                    <a:pt x="469452" y="142907"/>
                  </a:cubicBezTo>
                  <a:cubicBezTo>
                    <a:pt x="472381" y="140628"/>
                    <a:pt x="477263" y="141930"/>
                    <a:pt x="478565" y="140303"/>
                  </a:cubicBezTo>
                  <a:cubicBezTo>
                    <a:pt x="479866" y="138676"/>
                    <a:pt x="480192" y="130865"/>
                    <a:pt x="478890" y="128912"/>
                  </a:cubicBezTo>
                  <a:cubicBezTo>
                    <a:pt x="477588" y="127285"/>
                    <a:pt x="475635" y="122078"/>
                    <a:pt x="472055" y="122728"/>
                  </a:cubicBezTo>
                  <a:cubicBezTo>
                    <a:pt x="468150" y="123379"/>
                    <a:pt x="462617" y="126959"/>
                    <a:pt x="459363" y="125658"/>
                  </a:cubicBezTo>
                  <a:cubicBezTo>
                    <a:pt x="456108" y="124356"/>
                    <a:pt x="453179" y="122403"/>
                    <a:pt x="451226" y="123054"/>
                  </a:cubicBezTo>
                  <a:cubicBezTo>
                    <a:pt x="448623" y="123705"/>
                    <a:pt x="448297" y="125332"/>
                    <a:pt x="445693" y="126308"/>
                  </a:cubicBezTo>
                  <a:lnTo>
                    <a:pt x="445693" y="126308"/>
                  </a:lnTo>
                  <a:close/>
                  <a:moveTo>
                    <a:pt x="305423" y="33880"/>
                  </a:moveTo>
                  <a:cubicBezTo>
                    <a:pt x="309654" y="32578"/>
                    <a:pt x="314536" y="29649"/>
                    <a:pt x="317465" y="32252"/>
                  </a:cubicBezTo>
                  <a:cubicBezTo>
                    <a:pt x="320394" y="34531"/>
                    <a:pt x="322347" y="40714"/>
                    <a:pt x="325601" y="42667"/>
                  </a:cubicBezTo>
                  <a:cubicBezTo>
                    <a:pt x="328856" y="44620"/>
                    <a:pt x="335690" y="46247"/>
                    <a:pt x="339921" y="46572"/>
                  </a:cubicBezTo>
                  <a:cubicBezTo>
                    <a:pt x="344152" y="47223"/>
                    <a:pt x="360099" y="50478"/>
                    <a:pt x="359774" y="51780"/>
                  </a:cubicBezTo>
                  <a:cubicBezTo>
                    <a:pt x="359774" y="52756"/>
                    <a:pt x="352614" y="57963"/>
                    <a:pt x="351963" y="59590"/>
                  </a:cubicBezTo>
                  <a:cubicBezTo>
                    <a:pt x="351312" y="61218"/>
                    <a:pt x="353265" y="67401"/>
                    <a:pt x="351963" y="70005"/>
                  </a:cubicBezTo>
                  <a:cubicBezTo>
                    <a:pt x="350987" y="72283"/>
                    <a:pt x="346430" y="75863"/>
                    <a:pt x="349359" y="75863"/>
                  </a:cubicBezTo>
                  <a:cubicBezTo>
                    <a:pt x="352288" y="75863"/>
                    <a:pt x="357821" y="70330"/>
                    <a:pt x="359448" y="67076"/>
                  </a:cubicBezTo>
                  <a:cubicBezTo>
                    <a:pt x="361076" y="64147"/>
                    <a:pt x="362703" y="62845"/>
                    <a:pt x="369863" y="63821"/>
                  </a:cubicBezTo>
                  <a:cubicBezTo>
                    <a:pt x="377023" y="64798"/>
                    <a:pt x="378976" y="63170"/>
                    <a:pt x="380603" y="66425"/>
                  </a:cubicBezTo>
                  <a:cubicBezTo>
                    <a:pt x="382230" y="69680"/>
                    <a:pt x="384183" y="69354"/>
                    <a:pt x="383532" y="73260"/>
                  </a:cubicBezTo>
                  <a:cubicBezTo>
                    <a:pt x="382881" y="77165"/>
                    <a:pt x="381905" y="79769"/>
                    <a:pt x="383857" y="82698"/>
                  </a:cubicBezTo>
                  <a:cubicBezTo>
                    <a:pt x="385810" y="85627"/>
                    <a:pt x="382881" y="86929"/>
                    <a:pt x="385810" y="87905"/>
                  </a:cubicBezTo>
                  <a:cubicBezTo>
                    <a:pt x="388414" y="88881"/>
                    <a:pt x="403384" y="87905"/>
                    <a:pt x="406314" y="89207"/>
                  </a:cubicBezTo>
                  <a:cubicBezTo>
                    <a:pt x="409243" y="90509"/>
                    <a:pt x="410870" y="96367"/>
                    <a:pt x="415427" y="97994"/>
                  </a:cubicBezTo>
                  <a:cubicBezTo>
                    <a:pt x="419983" y="99621"/>
                    <a:pt x="434954" y="104828"/>
                    <a:pt x="443415" y="107107"/>
                  </a:cubicBezTo>
                  <a:cubicBezTo>
                    <a:pt x="451877" y="109385"/>
                    <a:pt x="460665" y="111012"/>
                    <a:pt x="460013" y="112314"/>
                  </a:cubicBezTo>
                  <a:cubicBezTo>
                    <a:pt x="459363" y="113616"/>
                    <a:pt x="457410" y="116545"/>
                    <a:pt x="455132" y="117521"/>
                  </a:cubicBezTo>
                  <a:cubicBezTo>
                    <a:pt x="452854" y="118498"/>
                    <a:pt x="448948" y="118823"/>
                    <a:pt x="446345" y="118498"/>
                  </a:cubicBezTo>
                  <a:cubicBezTo>
                    <a:pt x="443741" y="118172"/>
                    <a:pt x="437883" y="115243"/>
                    <a:pt x="435930" y="115568"/>
                  </a:cubicBezTo>
                  <a:cubicBezTo>
                    <a:pt x="433977" y="115894"/>
                    <a:pt x="432350" y="119474"/>
                    <a:pt x="429421" y="120450"/>
                  </a:cubicBezTo>
                  <a:cubicBezTo>
                    <a:pt x="426492" y="121427"/>
                    <a:pt x="410870" y="119799"/>
                    <a:pt x="409243" y="121101"/>
                  </a:cubicBezTo>
                  <a:cubicBezTo>
                    <a:pt x="407616" y="122403"/>
                    <a:pt x="408917" y="126959"/>
                    <a:pt x="405663" y="128261"/>
                  </a:cubicBezTo>
                  <a:cubicBezTo>
                    <a:pt x="402083" y="129237"/>
                    <a:pt x="399805" y="128587"/>
                    <a:pt x="394923" y="129563"/>
                  </a:cubicBezTo>
                  <a:cubicBezTo>
                    <a:pt x="390041" y="130539"/>
                    <a:pt x="388088" y="128261"/>
                    <a:pt x="387438" y="132167"/>
                  </a:cubicBezTo>
                  <a:cubicBezTo>
                    <a:pt x="387112" y="136072"/>
                    <a:pt x="388414" y="137374"/>
                    <a:pt x="389065" y="145185"/>
                  </a:cubicBezTo>
                  <a:cubicBezTo>
                    <a:pt x="389716" y="152996"/>
                    <a:pt x="391343" y="153321"/>
                    <a:pt x="389716" y="154948"/>
                  </a:cubicBezTo>
                  <a:cubicBezTo>
                    <a:pt x="388088" y="156576"/>
                    <a:pt x="386136" y="157877"/>
                    <a:pt x="382230" y="157877"/>
                  </a:cubicBezTo>
                  <a:cubicBezTo>
                    <a:pt x="378325" y="157877"/>
                    <a:pt x="375070" y="153972"/>
                    <a:pt x="373443" y="156250"/>
                  </a:cubicBezTo>
                  <a:cubicBezTo>
                    <a:pt x="371816" y="158528"/>
                    <a:pt x="370839" y="165363"/>
                    <a:pt x="370188" y="171546"/>
                  </a:cubicBezTo>
                  <a:cubicBezTo>
                    <a:pt x="369538" y="177730"/>
                    <a:pt x="370188" y="186843"/>
                    <a:pt x="366934" y="188145"/>
                  </a:cubicBezTo>
                  <a:cubicBezTo>
                    <a:pt x="363354" y="189446"/>
                    <a:pt x="355218" y="187168"/>
                    <a:pt x="352939" y="189772"/>
                  </a:cubicBezTo>
                  <a:cubicBezTo>
                    <a:pt x="350661" y="192050"/>
                    <a:pt x="347081" y="203115"/>
                    <a:pt x="345129" y="206370"/>
                  </a:cubicBezTo>
                  <a:cubicBezTo>
                    <a:pt x="343501" y="209624"/>
                    <a:pt x="342200" y="213530"/>
                    <a:pt x="340247" y="215157"/>
                  </a:cubicBezTo>
                  <a:cubicBezTo>
                    <a:pt x="338294" y="216784"/>
                    <a:pt x="332761" y="214506"/>
                    <a:pt x="333087" y="217110"/>
                  </a:cubicBezTo>
                  <a:cubicBezTo>
                    <a:pt x="333412" y="219713"/>
                    <a:pt x="336667" y="219063"/>
                    <a:pt x="337643" y="221341"/>
                  </a:cubicBezTo>
                  <a:cubicBezTo>
                    <a:pt x="338620" y="223619"/>
                    <a:pt x="325601" y="230779"/>
                    <a:pt x="327554" y="232732"/>
                  </a:cubicBezTo>
                  <a:cubicBezTo>
                    <a:pt x="329507" y="234684"/>
                    <a:pt x="336341" y="235986"/>
                    <a:pt x="335690" y="237613"/>
                  </a:cubicBezTo>
                  <a:cubicBezTo>
                    <a:pt x="335039" y="239241"/>
                    <a:pt x="328856" y="242495"/>
                    <a:pt x="325601" y="243797"/>
                  </a:cubicBezTo>
                  <a:cubicBezTo>
                    <a:pt x="322021" y="245099"/>
                    <a:pt x="315187" y="240217"/>
                    <a:pt x="313234" y="242170"/>
                  </a:cubicBezTo>
                  <a:cubicBezTo>
                    <a:pt x="311281" y="244122"/>
                    <a:pt x="308027" y="248353"/>
                    <a:pt x="306725" y="245424"/>
                  </a:cubicBezTo>
                  <a:cubicBezTo>
                    <a:pt x="305423" y="242495"/>
                    <a:pt x="309980" y="239241"/>
                    <a:pt x="306725" y="236963"/>
                  </a:cubicBezTo>
                  <a:cubicBezTo>
                    <a:pt x="303471" y="234684"/>
                    <a:pt x="286547" y="229152"/>
                    <a:pt x="288174" y="227199"/>
                  </a:cubicBezTo>
                  <a:cubicBezTo>
                    <a:pt x="289802" y="224921"/>
                    <a:pt x="297938" y="220690"/>
                    <a:pt x="302494" y="222317"/>
                  </a:cubicBezTo>
                  <a:cubicBezTo>
                    <a:pt x="307050" y="223944"/>
                    <a:pt x="310630" y="226548"/>
                    <a:pt x="312909" y="224595"/>
                  </a:cubicBezTo>
                  <a:cubicBezTo>
                    <a:pt x="315187" y="222643"/>
                    <a:pt x="317791" y="220364"/>
                    <a:pt x="317791" y="218737"/>
                  </a:cubicBezTo>
                  <a:cubicBezTo>
                    <a:pt x="317791" y="217110"/>
                    <a:pt x="312909" y="221015"/>
                    <a:pt x="308678" y="219713"/>
                  </a:cubicBezTo>
                  <a:cubicBezTo>
                    <a:pt x="304447" y="218412"/>
                    <a:pt x="300216" y="212228"/>
                    <a:pt x="298914" y="214181"/>
                  </a:cubicBezTo>
                  <a:cubicBezTo>
                    <a:pt x="297612" y="216134"/>
                    <a:pt x="299239" y="217435"/>
                    <a:pt x="296311" y="218737"/>
                  </a:cubicBezTo>
                  <a:cubicBezTo>
                    <a:pt x="293382" y="220039"/>
                    <a:pt x="286221" y="221992"/>
                    <a:pt x="283618" y="219388"/>
                  </a:cubicBezTo>
                  <a:cubicBezTo>
                    <a:pt x="281340" y="216784"/>
                    <a:pt x="274505" y="212879"/>
                    <a:pt x="270274" y="212228"/>
                  </a:cubicBezTo>
                  <a:cubicBezTo>
                    <a:pt x="266043" y="211577"/>
                    <a:pt x="257907" y="211577"/>
                    <a:pt x="253676" y="207672"/>
                  </a:cubicBezTo>
                  <a:cubicBezTo>
                    <a:pt x="249445" y="203766"/>
                    <a:pt x="247167" y="205068"/>
                    <a:pt x="246516" y="201488"/>
                  </a:cubicBezTo>
                  <a:cubicBezTo>
                    <a:pt x="245865" y="197908"/>
                    <a:pt x="241309" y="189772"/>
                    <a:pt x="241960" y="188470"/>
                  </a:cubicBezTo>
                  <a:cubicBezTo>
                    <a:pt x="242611" y="187168"/>
                    <a:pt x="246191" y="188470"/>
                    <a:pt x="250421" y="187168"/>
                  </a:cubicBezTo>
                  <a:cubicBezTo>
                    <a:pt x="254653" y="185866"/>
                    <a:pt x="254978" y="183914"/>
                    <a:pt x="256605" y="185866"/>
                  </a:cubicBezTo>
                  <a:cubicBezTo>
                    <a:pt x="258232" y="187819"/>
                    <a:pt x="255629" y="190748"/>
                    <a:pt x="259534" y="190748"/>
                  </a:cubicBezTo>
                  <a:cubicBezTo>
                    <a:pt x="263440" y="190748"/>
                    <a:pt x="265067" y="189772"/>
                    <a:pt x="268321" y="188470"/>
                  </a:cubicBezTo>
                  <a:cubicBezTo>
                    <a:pt x="271576" y="187168"/>
                    <a:pt x="271576" y="186517"/>
                    <a:pt x="276458" y="186843"/>
                  </a:cubicBezTo>
                  <a:cubicBezTo>
                    <a:pt x="281340" y="187168"/>
                    <a:pt x="288825" y="188470"/>
                    <a:pt x="291754" y="188470"/>
                  </a:cubicBezTo>
                  <a:cubicBezTo>
                    <a:pt x="294358" y="188795"/>
                    <a:pt x="303145" y="196606"/>
                    <a:pt x="305423" y="194979"/>
                  </a:cubicBezTo>
                  <a:cubicBezTo>
                    <a:pt x="307702" y="193677"/>
                    <a:pt x="309980" y="192375"/>
                    <a:pt x="309980" y="191074"/>
                  </a:cubicBezTo>
                  <a:cubicBezTo>
                    <a:pt x="309980" y="189772"/>
                    <a:pt x="301192" y="186192"/>
                    <a:pt x="298914" y="185541"/>
                  </a:cubicBezTo>
                  <a:cubicBezTo>
                    <a:pt x="296311" y="185215"/>
                    <a:pt x="288825" y="184565"/>
                    <a:pt x="284920" y="183914"/>
                  </a:cubicBezTo>
                  <a:cubicBezTo>
                    <a:pt x="281014" y="182937"/>
                    <a:pt x="267345" y="180659"/>
                    <a:pt x="268321" y="179683"/>
                  </a:cubicBezTo>
                  <a:cubicBezTo>
                    <a:pt x="269623" y="178706"/>
                    <a:pt x="282967" y="177730"/>
                    <a:pt x="287198" y="176754"/>
                  </a:cubicBezTo>
                  <a:cubicBezTo>
                    <a:pt x="291429" y="175777"/>
                    <a:pt x="298589" y="174801"/>
                    <a:pt x="304447" y="174150"/>
                  </a:cubicBezTo>
                  <a:cubicBezTo>
                    <a:pt x="310305" y="173825"/>
                    <a:pt x="322998" y="173174"/>
                    <a:pt x="326578" y="173499"/>
                  </a:cubicBezTo>
                  <a:cubicBezTo>
                    <a:pt x="330483" y="173825"/>
                    <a:pt x="332761" y="174801"/>
                    <a:pt x="332436" y="172197"/>
                  </a:cubicBezTo>
                  <a:cubicBezTo>
                    <a:pt x="332111" y="169594"/>
                    <a:pt x="326903" y="169919"/>
                    <a:pt x="328205" y="167641"/>
                  </a:cubicBezTo>
                  <a:cubicBezTo>
                    <a:pt x="329507" y="165688"/>
                    <a:pt x="332436" y="163085"/>
                    <a:pt x="331459" y="161457"/>
                  </a:cubicBezTo>
                  <a:cubicBezTo>
                    <a:pt x="330483" y="159830"/>
                    <a:pt x="325276" y="162434"/>
                    <a:pt x="322021" y="164386"/>
                  </a:cubicBezTo>
                  <a:cubicBezTo>
                    <a:pt x="318767" y="166339"/>
                    <a:pt x="314861" y="168292"/>
                    <a:pt x="309654" y="168617"/>
                  </a:cubicBezTo>
                  <a:cubicBezTo>
                    <a:pt x="304447" y="168617"/>
                    <a:pt x="296311" y="171546"/>
                    <a:pt x="294683" y="168617"/>
                  </a:cubicBezTo>
                  <a:cubicBezTo>
                    <a:pt x="293056" y="165688"/>
                    <a:pt x="288500" y="166339"/>
                    <a:pt x="285896" y="166990"/>
                  </a:cubicBezTo>
                  <a:cubicBezTo>
                    <a:pt x="283293" y="167316"/>
                    <a:pt x="274180" y="171872"/>
                    <a:pt x="270925" y="171872"/>
                  </a:cubicBezTo>
                  <a:cubicBezTo>
                    <a:pt x="267671" y="172197"/>
                    <a:pt x="257256" y="173499"/>
                    <a:pt x="249120" y="173499"/>
                  </a:cubicBezTo>
                  <a:cubicBezTo>
                    <a:pt x="240984" y="173174"/>
                    <a:pt x="236427" y="176428"/>
                    <a:pt x="235451" y="173174"/>
                  </a:cubicBezTo>
                  <a:cubicBezTo>
                    <a:pt x="234475" y="169919"/>
                    <a:pt x="229918" y="159505"/>
                    <a:pt x="232522" y="157552"/>
                  </a:cubicBezTo>
                  <a:cubicBezTo>
                    <a:pt x="235125" y="155599"/>
                    <a:pt x="236102" y="155599"/>
                    <a:pt x="238380" y="155599"/>
                  </a:cubicBezTo>
                  <a:cubicBezTo>
                    <a:pt x="240658" y="155925"/>
                    <a:pt x="244889" y="162108"/>
                    <a:pt x="249771" y="161457"/>
                  </a:cubicBezTo>
                  <a:cubicBezTo>
                    <a:pt x="254327" y="160481"/>
                    <a:pt x="264416" y="156576"/>
                    <a:pt x="269623" y="154948"/>
                  </a:cubicBezTo>
                  <a:cubicBezTo>
                    <a:pt x="274830" y="153321"/>
                    <a:pt x="292080" y="149741"/>
                    <a:pt x="294032" y="147137"/>
                  </a:cubicBezTo>
                  <a:cubicBezTo>
                    <a:pt x="295985" y="144534"/>
                    <a:pt x="293707" y="139977"/>
                    <a:pt x="298589" y="139977"/>
                  </a:cubicBezTo>
                  <a:cubicBezTo>
                    <a:pt x="303471" y="139977"/>
                    <a:pt x="308678" y="139327"/>
                    <a:pt x="313559" y="139001"/>
                  </a:cubicBezTo>
                  <a:cubicBezTo>
                    <a:pt x="318441" y="138676"/>
                    <a:pt x="320069" y="138350"/>
                    <a:pt x="325601" y="137699"/>
                  </a:cubicBezTo>
                  <a:cubicBezTo>
                    <a:pt x="331134" y="137048"/>
                    <a:pt x="336992" y="137048"/>
                    <a:pt x="338620" y="134445"/>
                  </a:cubicBezTo>
                  <a:cubicBezTo>
                    <a:pt x="340247" y="131516"/>
                    <a:pt x="337643" y="133143"/>
                    <a:pt x="332111" y="133143"/>
                  </a:cubicBezTo>
                  <a:cubicBezTo>
                    <a:pt x="326578" y="133143"/>
                    <a:pt x="318441" y="134770"/>
                    <a:pt x="316814" y="133468"/>
                  </a:cubicBezTo>
                  <a:cubicBezTo>
                    <a:pt x="314861" y="132492"/>
                    <a:pt x="315838" y="130865"/>
                    <a:pt x="318116" y="127936"/>
                  </a:cubicBezTo>
                  <a:cubicBezTo>
                    <a:pt x="320394" y="125007"/>
                    <a:pt x="325601" y="120125"/>
                    <a:pt x="325601" y="117847"/>
                  </a:cubicBezTo>
                  <a:cubicBezTo>
                    <a:pt x="325601" y="115894"/>
                    <a:pt x="323648" y="118498"/>
                    <a:pt x="319092" y="116870"/>
                  </a:cubicBezTo>
                  <a:cubicBezTo>
                    <a:pt x="314536" y="115243"/>
                    <a:pt x="313559" y="113616"/>
                    <a:pt x="312583" y="115568"/>
                  </a:cubicBezTo>
                  <a:cubicBezTo>
                    <a:pt x="311607" y="117521"/>
                    <a:pt x="311932" y="121101"/>
                    <a:pt x="308352" y="123705"/>
                  </a:cubicBezTo>
                  <a:cubicBezTo>
                    <a:pt x="304447" y="126308"/>
                    <a:pt x="303796" y="129237"/>
                    <a:pt x="298914" y="129237"/>
                  </a:cubicBezTo>
                  <a:cubicBezTo>
                    <a:pt x="293707" y="129237"/>
                    <a:pt x="285245" y="131516"/>
                    <a:pt x="283618" y="129888"/>
                  </a:cubicBezTo>
                  <a:cubicBezTo>
                    <a:pt x="282316" y="128261"/>
                    <a:pt x="281665" y="128261"/>
                    <a:pt x="283293" y="125007"/>
                  </a:cubicBezTo>
                  <a:cubicBezTo>
                    <a:pt x="284920" y="121752"/>
                    <a:pt x="289150" y="116870"/>
                    <a:pt x="287523" y="114592"/>
                  </a:cubicBezTo>
                  <a:cubicBezTo>
                    <a:pt x="285896" y="112314"/>
                    <a:pt x="284920" y="112314"/>
                    <a:pt x="282967" y="109710"/>
                  </a:cubicBezTo>
                  <a:cubicBezTo>
                    <a:pt x="281340" y="107432"/>
                    <a:pt x="278736" y="111338"/>
                    <a:pt x="278411" y="113941"/>
                  </a:cubicBezTo>
                  <a:cubicBezTo>
                    <a:pt x="278085" y="116545"/>
                    <a:pt x="280363" y="117521"/>
                    <a:pt x="277760" y="119474"/>
                  </a:cubicBezTo>
                  <a:cubicBezTo>
                    <a:pt x="275156" y="121427"/>
                    <a:pt x="273203" y="124356"/>
                    <a:pt x="270600" y="122078"/>
                  </a:cubicBezTo>
                  <a:cubicBezTo>
                    <a:pt x="267996" y="119799"/>
                    <a:pt x="269623" y="113290"/>
                    <a:pt x="265067" y="114267"/>
                  </a:cubicBezTo>
                  <a:cubicBezTo>
                    <a:pt x="260511" y="114918"/>
                    <a:pt x="257582" y="117196"/>
                    <a:pt x="257256" y="118823"/>
                  </a:cubicBezTo>
                  <a:cubicBezTo>
                    <a:pt x="256931" y="120450"/>
                    <a:pt x="260185" y="122078"/>
                    <a:pt x="257907" y="125007"/>
                  </a:cubicBezTo>
                  <a:cubicBezTo>
                    <a:pt x="255629" y="127610"/>
                    <a:pt x="253351" y="128261"/>
                    <a:pt x="254002" y="129563"/>
                  </a:cubicBezTo>
                  <a:cubicBezTo>
                    <a:pt x="254653" y="130865"/>
                    <a:pt x="261162" y="132817"/>
                    <a:pt x="259534" y="134119"/>
                  </a:cubicBezTo>
                  <a:cubicBezTo>
                    <a:pt x="257907" y="135421"/>
                    <a:pt x="253351" y="132817"/>
                    <a:pt x="250421" y="135747"/>
                  </a:cubicBezTo>
                  <a:cubicBezTo>
                    <a:pt x="247493" y="138350"/>
                    <a:pt x="251398" y="140954"/>
                    <a:pt x="249771" y="141605"/>
                  </a:cubicBezTo>
                  <a:cubicBezTo>
                    <a:pt x="248143" y="142581"/>
                    <a:pt x="244238" y="143557"/>
                    <a:pt x="242285" y="143557"/>
                  </a:cubicBezTo>
                  <a:cubicBezTo>
                    <a:pt x="240007" y="143557"/>
                    <a:pt x="236753" y="141605"/>
                    <a:pt x="235451" y="142907"/>
                  </a:cubicBezTo>
                  <a:cubicBezTo>
                    <a:pt x="234475" y="144208"/>
                    <a:pt x="236427" y="145510"/>
                    <a:pt x="233498" y="146161"/>
                  </a:cubicBezTo>
                  <a:cubicBezTo>
                    <a:pt x="230569" y="146812"/>
                    <a:pt x="215923" y="147463"/>
                    <a:pt x="214622" y="146487"/>
                  </a:cubicBezTo>
                  <a:cubicBezTo>
                    <a:pt x="213320" y="145510"/>
                    <a:pt x="199000" y="133468"/>
                    <a:pt x="199325" y="131841"/>
                  </a:cubicBezTo>
                  <a:cubicBezTo>
                    <a:pt x="199651" y="130214"/>
                    <a:pt x="205835" y="130539"/>
                    <a:pt x="209740" y="130214"/>
                  </a:cubicBezTo>
                  <a:cubicBezTo>
                    <a:pt x="213645" y="129563"/>
                    <a:pt x="221131" y="128261"/>
                    <a:pt x="220480" y="126959"/>
                  </a:cubicBezTo>
                  <a:cubicBezTo>
                    <a:pt x="219829" y="125658"/>
                    <a:pt x="212994" y="125983"/>
                    <a:pt x="210066" y="126308"/>
                  </a:cubicBezTo>
                  <a:cubicBezTo>
                    <a:pt x="207136" y="126634"/>
                    <a:pt x="204207" y="125332"/>
                    <a:pt x="198349" y="122078"/>
                  </a:cubicBezTo>
                  <a:cubicBezTo>
                    <a:pt x="192491" y="118823"/>
                    <a:pt x="177846" y="115568"/>
                    <a:pt x="177194" y="113290"/>
                  </a:cubicBezTo>
                  <a:cubicBezTo>
                    <a:pt x="176544" y="111012"/>
                    <a:pt x="177846" y="110036"/>
                    <a:pt x="175893" y="107758"/>
                  </a:cubicBezTo>
                  <a:cubicBezTo>
                    <a:pt x="173940" y="105805"/>
                    <a:pt x="167431" y="102876"/>
                    <a:pt x="169058" y="100923"/>
                  </a:cubicBezTo>
                  <a:cubicBezTo>
                    <a:pt x="170685" y="98970"/>
                    <a:pt x="171662" y="99296"/>
                    <a:pt x="174916" y="100272"/>
                  </a:cubicBezTo>
                  <a:cubicBezTo>
                    <a:pt x="177846" y="101249"/>
                    <a:pt x="181426" y="103527"/>
                    <a:pt x="185331" y="104178"/>
                  </a:cubicBezTo>
                  <a:cubicBezTo>
                    <a:pt x="189236" y="104828"/>
                    <a:pt x="189887" y="105479"/>
                    <a:pt x="193142" y="104503"/>
                  </a:cubicBezTo>
                  <a:cubicBezTo>
                    <a:pt x="196396" y="103527"/>
                    <a:pt x="199651" y="103852"/>
                    <a:pt x="200627" y="102225"/>
                  </a:cubicBezTo>
                  <a:cubicBezTo>
                    <a:pt x="201603" y="100272"/>
                    <a:pt x="203231" y="99296"/>
                    <a:pt x="201603" y="97994"/>
                  </a:cubicBezTo>
                  <a:cubicBezTo>
                    <a:pt x="199976" y="97018"/>
                    <a:pt x="188260" y="95716"/>
                    <a:pt x="187284" y="93112"/>
                  </a:cubicBezTo>
                  <a:cubicBezTo>
                    <a:pt x="186307" y="90509"/>
                    <a:pt x="190538" y="86278"/>
                    <a:pt x="192491" y="83674"/>
                  </a:cubicBezTo>
                  <a:cubicBezTo>
                    <a:pt x="194444" y="81070"/>
                    <a:pt x="197698" y="79769"/>
                    <a:pt x="195094" y="78792"/>
                  </a:cubicBezTo>
                  <a:cubicBezTo>
                    <a:pt x="192491" y="77816"/>
                    <a:pt x="188260" y="77816"/>
                    <a:pt x="188585" y="79443"/>
                  </a:cubicBezTo>
                  <a:cubicBezTo>
                    <a:pt x="188585" y="81070"/>
                    <a:pt x="187609" y="82047"/>
                    <a:pt x="186633" y="81396"/>
                  </a:cubicBezTo>
                  <a:cubicBezTo>
                    <a:pt x="185657" y="81070"/>
                    <a:pt x="183704" y="77816"/>
                    <a:pt x="182402" y="78141"/>
                  </a:cubicBezTo>
                  <a:cubicBezTo>
                    <a:pt x="181100" y="78141"/>
                    <a:pt x="180124" y="79118"/>
                    <a:pt x="180449" y="82047"/>
                  </a:cubicBezTo>
                  <a:cubicBezTo>
                    <a:pt x="180775" y="84650"/>
                    <a:pt x="182076" y="85627"/>
                    <a:pt x="180775" y="86278"/>
                  </a:cubicBezTo>
                  <a:cubicBezTo>
                    <a:pt x="179473" y="86929"/>
                    <a:pt x="174591" y="90183"/>
                    <a:pt x="172313" y="88881"/>
                  </a:cubicBezTo>
                  <a:cubicBezTo>
                    <a:pt x="170035" y="87579"/>
                    <a:pt x="170360" y="85952"/>
                    <a:pt x="168733" y="83349"/>
                  </a:cubicBezTo>
                  <a:cubicBezTo>
                    <a:pt x="167105" y="80745"/>
                    <a:pt x="163200" y="79443"/>
                    <a:pt x="161573" y="76514"/>
                  </a:cubicBezTo>
                  <a:cubicBezTo>
                    <a:pt x="159946" y="73585"/>
                    <a:pt x="156040" y="66425"/>
                    <a:pt x="157993" y="65123"/>
                  </a:cubicBezTo>
                  <a:cubicBezTo>
                    <a:pt x="159946" y="63821"/>
                    <a:pt x="166455" y="65449"/>
                    <a:pt x="167431" y="63821"/>
                  </a:cubicBezTo>
                  <a:cubicBezTo>
                    <a:pt x="168082" y="62520"/>
                    <a:pt x="164502" y="61869"/>
                    <a:pt x="166129" y="60567"/>
                  </a:cubicBezTo>
                  <a:cubicBezTo>
                    <a:pt x="167757" y="59265"/>
                    <a:pt x="169384" y="61218"/>
                    <a:pt x="170035" y="57963"/>
                  </a:cubicBezTo>
                  <a:cubicBezTo>
                    <a:pt x="170685" y="54709"/>
                    <a:pt x="168082" y="53081"/>
                    <a:pt x="171337" y="51780"/>
                  </a:cubicBezTo>
                  <a:cubicBezTo>
                    <a:pt x="174591" y="50478"/>
                    <a:pt x="173289" y="52105"/>
                    <a:pt x="177520" y="50152"/>
                  </a:cubicBezTo>
                  <a:cubicBezTo>
                    <a:pt x="181751" y="48200"/>
                    <a:pt x="179473" y="47223"/>
                    <a:pt x="183378" y="47223"/>
                  </a:cubicBezTo>
                  <a:cubicBezTo>
                    <a:pt x="186958" y="47223"/>
                    <a:pt x="186958" y="43969"/>
                    <a:pt x="188585" y="48525"/>
                  </a:cubicBezTo>
                  <a:cubicBezTo>
                    <a:pt x="190213" y="53081"/>
                    <a:pt x="193467" y="59916"/>
                    <a:pt x="195094" y="57312"/>
                  </a:cubicBezTo>
                  <a:cubicBezTo>
                    <a:pt x="196722" y="54709"/>
                    <a:pt x="197698" y="47549"/>
                    <a:pt x="199651" y="46898"/>
                  </a:cubicBezTo>
                  <a:cubicBezTo>
                    <a:pt x="201603" y="46247"/>
                    <a:pt x="202580" y="45921"/>
                    <a:pt x="203882" y="48200"/>
                  </a:cubicBezTo>
                  <a:cubicBezTo>
                    <a:pt x="204858" y="50152"/>
                    <a:pt x="202580" y="51780"/>
                    <a:pt x="207787" y="51780"/>
                  </a:cubicBezTo>
                  <a:cubicBezTo>
                    <a:pt x="212669" y="51780"/>
                    <a:pt x="216900" y="49827"/>
                    <a:pt x="221456" y="48851"/>
                  </a:cubicBezTo>
                  <a:cubicBezTo>
                    <a:pt x="226012" y="47874"/>
                    <a:pt x="241960" y="43318"/>
                    <a:pt x="243912" y="44620"/>
                  </a:cubicBezTo>
                  <a:cubicBezTo>
                    <a:pt x="245865" y="45921"/>
                    <a:pt x="247493" y="46572"/>
                    <a:pt x="246842" y="47874"/>
                  </a:cubicBezTo>
                  <a:cubicBezTo>
                    <a:pt x="246516" y="49176"/>
                    <a:pt x="245214" y="50803"/>
                    <a:pt x="244564" y="51129"/>
                  </a:cubicBezTo>
                  <a:cubicBezTo>
                    <a:pt x="243587" y="51454"/>
                    <a:pt x="221782" y="53081"/>
                    <a:pt x="220155" y="53732"/>
                  </a:cubicBezTo>
                  <a:cubicBezTo>
                    <a:pt x="218527" y="54383"/>
                    <a:pt x="203557" y="60241"/>
                    <a:pt x="204533" y="62194"/>
                  </a:cubicBezTo>
                  <a:cubicBezTo>
                    <a:pt x="205509" y="64147"/>
                    <a:pt x="207136" y="64798"/>
                    <a:pt x="215273" y="64147"/>
                  </a:cubicBezTo>
                  <a:cubicBezTo>
                    <a:pt x="223084" y="63821"/>
                    <a:pt x="230569" y="61218"/>
                    <a:pt x="230894" y="62845"/>
                  </a:cubicBezTo>
                  <a:cubicBezTo>
                    <a:pt x="231220" y="64472"/>
                    <a:pt x="224060" y="68703"/>
                    <a:pt x="228291" y="69029"/>
                  </a:cubicBezTo>
                  <a:cubicBezTo>
                    <a:pt x="232522" y="69680"/>
                    <a:pt x="236753" y="68052"/>
                    <a:pt x="239031" y="69354"/>
                  </a:cubicBezTo>
                  <a:cubicBezTo>
                    <a:pt x="241309" y="70656"/>
                    <a:pt x="243587" y="70656"/>
                    <a:pt x="244564" y="74236"/>
                  </a:cubicBezTo>
                  <a:cubicBezTo>
                    <a:pt x="245540" y="78141"/>
                    <a:pt x="244564" y="82047"/>
                    <a:pt x="247167" y="82372"/>
                  </a:cubicBezTo>
                  <a:cubicBezTo>
                    <a:pt x="249771" y="82698"/>
                    <a:pt x="251398" y="81396"/>
                    <a:pt x="252374" y="80420"/>
                  </a:cubicBezTo>
                  <a:cubicBezTo>
                    <a:pt x="253676" y="79443"/>
                    <a:pt x="255954" y="79118"/>
                    <a:pt x="255629" y="76189"/>
                  </a:cubicBezTo>
                  <a:cubicBezTo>
                    <a:pt x="255303" y="73260"/>
                    <a:pt x="248794" y="66750"/>
                    <a:pt x="250747" y="64472"/>
                  </a:cubicBezTo>
                  <a:cubicBezTo>
                    <a:pt x="252700" y="62194"/>
                    <a:pt x="258558" y="62194"/>
                    <a:pt x="258884" y="60241"/>
                  </a:cubicBezTo>
                  <a:cubicBezTo>
                    <a:pt x="259209" y="58289"/>
                    <a:pt x="258558" y="57638"/>
                    <a:pt x="260511" y="56011"/>
                  </a:cubicBezTo>
                  <a:cubicBezTo>
                    <a:pt x="262463" y="54383"/>
                    <a:pt x="265718" y="50152"/>
                    <a:pt x="268321" y="49501"/>
                  </a:cubicBezTo>
                  <a:cubicBezTo>
                    <a:pt x="270925" y="48851"/>
                    <a:pt x="272878" y="50152"/>
                    <a:pt x="276458" y="53081"/>
                  </a:cubicBezTo>
                  <a:cubicBezTo>
                    <a:pt x="279712" y="55685"/>
                    <a:pt x="285245" y="58940"/>
                    <a:pt x="286872" y="61218"/>
                  </a:cubicBezTo>
                  <a:cubicBezTo>
                    <a:pt x="288174" y="63496"/>
                    <a:pt x="291103" y="74887"/>
                    <a:pt x="293382" y="77165"/>
                  </a:cubicBezTo>
                  <a:cubicBezTo>
                    <a:pt x="295660" y="79443"/>
                    <a:pt x="302169" y="79443"/>
                    <a:pt x="300216" y="83674"/>
                  </a:cubicBezTo>
                  <a:cubicBezTo>
                    <a:pt x="298589" y="87905"/>
                    <a:pt x="294032" y="88230"/>
                    <a:pt x="297612" y="90183"/>
                  </a:cubicBezTo>
                  <a:cubicBezTo>
                    <a:pt x="301192" y="92136"/>
                    <a:pt x="303471" y="86603"/>
                    <a:pt x="306400" y="90183"/>
                  </a:cubicBezTo>
                  <a:cubicBezTo>
                    <a:pt x="309329" y="94089"/>
                    <a:pt x="308678" y="97994"/>
                    <a:pt x="312258" y="99947"/>
                  </a:cubicBezTo>
                  <a:cubicBezTo>
                    <a:pt x="315838" y="101899"/>
                    <a:pt x="323974" y="107432"/>
                    <a:pt x="324625" y="103852"/>
                  </a:cubicBezTo>
                  <a:cubicBezTo>
                    <a:pt x="325276" y="100272"/>
                    <a:pt x="322347" y="96692"/>
                    <a:pt x="320069" y="92461"/>
                  </a:cubicBezTo>
                  <a:cubicBezTo>
                    <a:pt x="317791" y="87905"/>
                    <a:pt x="316163" y="84325"/>
                    <a:pt x="314536" y="82698"/>
                  </a:cubicBezTo>
                  <a:cubicBezTo>
                    <a:pt x="312909" y="81070"/>
                    <a:pt x="309329" y="80094"/>
                    <a:pt x="309003" y="78141"/>
                  </a:cubicBezTo>
                  <a:cubicBezTo>
                    <a:pt x="308678" y="76189"/>
                    <a:pt x="308678" y="63821"/>
                    <a:pt x="306400" y="60892"/>
                  </a:cubicBezTo>
                  <a:cubicBezTo>
                    <a:pt x="304121" y="58289"/>
                    <a:pt x="301843" y="57312"/>
                    <a:pt x="301843" y="54709"/>
                  </a:cubicBezTo>
                  <a:cubicBezTo>
                    <a:pt x="301843" y="52105"/>
                    <a:pt x="298914" y="48200"/>
                    <a:pt x="301518" y="46247"/>
                  </a:cubicBezTo>
                  <a:cubicBezTo>
                    <a:pt x="304121" y="44294"/>
                    <a:pt x="312909" y="46572"/>
                    <a:pt x="313559" y="44294"/>
                  </a:cubicBezTo>
                  <a:cubicBezTo>
                    <a:pt x="314211" y="42016"/>
                    <a:pt x="313234" y="38436"/>
                    <a:pt x="311281" y="37460"/>
                  </a:cubicBezTo>
                  <a:cubicBezTo>
                    <a:pt x="309003" y="36483"/>
                    <a:pt x="303796" y="38762"/>
                    <a:pt x="302169" y="37134"/>
                  </a:cubicBezTo>
                  <a:cubicBezTo>
                    <a:pt x="300541" y="34531"/>
                    <a:pt x="304121" y="33880"/>
                    <a:pt x="305423" y="33880"/>
                  </a:cubicBezTo>
                  <a:lnTo>
                    <a:pt x="305423" y="33880"/>
                  </a:lnTo>
                  <a:close/>
                  <a:moveTo>
                    <a:pt x="525429" y="14027"/>
                  </a:moveTo>
                  <a:cubicBezTo>
                    <a:pt x="530637" y="14027"/>
                    <a:pt x="532264" y="16305"/>
                    <a:pt x="535193" y="13051"/>
                  </a:cubicBezTo>
                  <a:cubicBezTo>
                    <a:pt x="537797" y="9471"/>
                    <a:pt x="538448" y="10447"/>
                    <a:pt x="548862" y="12725"/>
                  </a:cubicBezTo>
                  <a:cubicBezTo>
                    <a:pt x="559277" y="15003"/>
                    <a:pt x="566111" y="17607"/>
                    <a:pt x="576201" y="19234"/>
                  </a:cubicBezTo>
                  <a:cubicBezTo>
                    <a:pt x="586289" y="20862"/>
                    <a:pt x="590195" y="21187"/>
                    <a:pt x="600610" y="22163"/>
                  </a:cubicBezTo>
                  <a:cubicBezTo>
                    <a:pt x="611024" y="23140"/>
                    <a:pt x="619811" y="24116"/>
                    <a:pt x="619160" y="27696"/>
                  </a:cubicBezTo>
                  <a:cubicBezTo>
                    <a:pt x="618509" y="31602"/>
                    <a:pt x="615580" y="36158"/>
                    <a:pt x="617858" y="39087"/>
                  </a:cubicBezTo>
                  <a:cubicBezTo>
                    <a:pt x="620137" y="41691"/>
                    <a:pt x="621113" y="42992"/>
                    <a:pt x="617858" y="44945"/>
                  </a:cubicBezTo>
                  <a:cubicBezTo>
                    <a:pt x="614604" y="46898"/>
                    <a:pt x="609071" y="48851"/>
                    <a:pt x="599633" y="51780"/>
                  </a:cubicBezTo>
                  <a:cubicBezTo>
                    <a:pt x="590195" y="54709"/>
                    <a:pt x="579780" y="57638"/>
                    <a:pt x="580757" y="60241"/>
                  </a:cubicBezTo>
                  <a:cubicBezTo>
                    <a:pt x="581733" y="62520"/>
                    <a:pt x="586289" y="63170"/>
                    <a:pt x="584337" y="66425"/>
                  </a:cubicBezTo>
                  <a:cubicBezTo>
                    <a:pt x="582058" y="69680"/>
                    <a:pt x="582058" y="70981"/>
                    <a:pt x="574899" y="72934"/>
                  </a:cubicBezTo>
                  <a:cubicBezTo>
                    <a:pt x="567738" y="74887"/>
                    <a:pt x="566437" y="76840"/>
                    <a:pt x="557324" y="77165"/>
                  </a:cubicBezTo>
                  <a:cubicBezTo>
                    <a:pt x="548537" y="77490"/>
                    <a:pt x="537146" y="74887"/>
                    <a:pt x="535844" y="77490"/>
                  </a:cubicBezTo>
                  <a:cubicBezTo>
                    <a:pt x="534542" y="80094"/>
                    <a:pt x="538448" y="82698"/>
                    <a:pt x="533566" y="84325"/>
                  </a:cubicBezTo>
                  <a:cubicBezTo>
                    <a:pt x="528684" y="85952"/>
                    <a:pt x="527057" y="86278"/>
                    <a:pt x="521850" y="85952"/>
                  </a:cubicBezTo>
                  <a:cubicBezTo>
                    <a:pt x="516317" y="85627"/>
                    <a:pt x="506228" y="77490"/>
                    <a:pt x="501020" y="75863"/>
                  </a:cubicBezTo>
                  <a:cubicBezTo>
                    <a:pt x="495813" y="74561"/>
                    <a:pt x="481493" y="71307"/>
                    <a:pt x="477913" y="71958"/>
                  </a:cubicBezTo>
                  <a:cubicBezTo>
                    <a:pt x="474333" y="72609"/>
                    <a:pt x="471404" y="74887"/>
                    <a:pt x="463593" y="75212"/>
                  </a:cubicBezTo>
                  <a:cubicBezTo>
                    <a:pt x="455783" y="75538"/>
                    <a:pt x="441463" y="74561"/>
                    <a:pt x="436906" y="74236"/>
                  </a:cubicBezTo>
                  <a:cubicBezTo>
                    <a:pt x="432675" y="73585"/>
                    <a:pt x="423563" y="70330"/>
                    <a:pt x="421284" y="67727"/>
                  </a:cubicBezTo>
                  <a:cubicBezTo>
                    <a:pt x="419006" y="65123"/>
                    <a:pt x="411195" y="59265"/>
                    <a:pt x="415752" y="58289"/>
                  </a:cubicBezTo>
                  <a:cubicBezTo>
                    <a:pt x="420634" y="57638"/>
                    <a:pt x="420634" y="60567"/>
                    <a:pt x="428445" y="62194"/>
                  </a:cubicBezTo>
                  <a:cubicBezTo>
                    <a:pt x="436256" y="63496"/>
                    <a:pt x="447321" y="66100"/>
                    <a:pt x="446670" y="63496"/>
                  </a:cubicBezTo>
                  <a:cubicBezTo>
                    <a:pt x="446019" y="61218"/>
                    <a:pt x="433652" y="57312"/>
                    <a:pt x="438859" y="55034"/>
                  </a:cubicBezTo>
                  <a:cubicBezTo>
                    <a:pt x="444066" y="52756"/>
                    <a:pt x="452528" y="53732"/>
                    <a:pt x="459363" y="54709"/>
                  </a:cubicBezTo>
                  <a:cubicBezTo>
                    <a:pt x="466197" y="55685"/>
                    <a:pt x="475961" y="54709"/>
                    <a:pt x="478239" y="50803"/>
                  </a:cubicBezTo>
                  <a:cubicBezTo>
                    <a:pt x="480517" y="46898"/>
                    <a:pt x="473357" y="47223"/>
                    <a:pt x="466523" y="47874"/>
                  </a:cubicBezTo>
                  <a:cubicBezTo>
                    <a:pt x="459688" y="48525"/>
                    <a:pt x="443415" y="48200"/>
                    <a:pt x="434628" y="47223"/>
                  </a:cubicBezTo>
                  <a:cubicBezTo>
                    <a:pt x="425841" y="46572"/>
                    <a:pt x="423237" y="46898"/>
                    <a:pt x="417705" y="49176"/>
                  </a:cubicBezTo>
                  <a:cubicBezTo>
                    <a:pt x="412172" y="51454"/>
                    <a:pt x="407290" y="54709"/>
                    <a:pt x="400130" y="53732"/>
                  </a:cubicBezTo>
                  <a:cubicBezTo>
                    <a:pt x="393296" y="53081"/>
                    <a:pt x="383857" y="55360"/>
                    <a:pt x="382556" y="52431"/>
                  </a:cubicBezTo>
                  <a:cubicBezTo>
                    <a:pt x="380929" y="49501"/>
                    <a:pt x="373768" y="39738"/>
                    <a:pt x="374745" y="38111"/>
                  </a:cubicBezTo>
                  <a:cubicBezTo>
                    <a:pt x="375721" y="36483"/>
                    <a:pt x="376372" y="34531"/>
                    <a:pt x="377999" y="34856"/>
                  </a:cubicBezTo>
                  <a:cubicBezTo>
                    <a:pt x="379952" y="34856"/>
                    <a:pt x="379301" y="39087"/>
                    <a:pt x="381905" y="37460"/>
                  </a:cubicBezTo>
                  <a:cubicBezTo>
                    <a:pt x="384508" y="35832"/>
                    <a:pt x="387763" y="32252"/>
                    <a:pt x="386136" y="30951"/>
                  </a:cubicBezTo>
                  <a:cubicBezTo>
                    <a:pt x="384508" y="29649"/>
                    <a:pt x="372792" y="29323"/>
                    <a:pt x="366934" y="29323"/>
                  </a:cubicBezTo>
                  <a:cubicBezTo>
                    <a:pt x="361401" y="29323"/>
                    <a:pt x="349359" y="28998"/>
                    <a:pt x="353590" y="27045"/>
                  </a:cubicBezTo>
                  <a:cubicBezTo>
                    <a:pt x="357821" y="25092"/>
                    <a:pt x="390041" y="21512"/>
                    <a:pt x="390692" y="20862"/>
                  </a:cubicBezTo>
                  <a:cubicBezTo>
                    <a:pt x="391343" y="20211"/>
                    <a:pt x="382230" y="16305"/>
                    <a:pt x="386786" y="13376"/>
                  </a:cubicBezTo>
                  <a:cubicBezTo>
                    <a:pt x="391343" y="10447"/>
                    <a:pt x="400456" y="23791"/>
                    <a:pt x="404036" y="20211"/>
                  </a:cubicBezTo>
                  <a:cubicBezTo>
                    <a:pt x="407290" y="16631"/>
                    <a:pt x="410870" y="13702"/>
                    <a:pt x="410870" y="12400"/>
                  </a:cubicBezTo>
                  <a:cubicBezTo>
                    <a:pt x="410870" y="10773"/>
                    <a:pt x="398503" y="12074"/>
                    <a:pt x="400456" y="8820"/>
                  </a:cubicBezTo>
                  <a:cubicBezTo>
                    <a:pt x="402408" y="5891"/>
                    <a:pt x="404686" y="3287"/>
                    <a:pt x="407941" y="2962"/>
                  </a:cubicBezTo>
                  <a:cubicBezTo>
                    <a:pt x="411195" y="2636"/>
                    <a:pt x="425515" y="7843"/>
                    <a:pt x="428770" y="11423"/>
                  </a:cubicBezTo>
                  <a:cubicBezTo>
                    <a:pt x="432025" y="15003"/>
                    <a:pt x="430723" y="18583"/>
                    <a:pt x="435604" y="20211"/>
                  </a:cubicBezTo>
                  <a:cubicBezTo>
                    <a:pt x="440486" y="21838"/>
                    <a:pt x="463919" y="22489"/>
                    <a:pt x="462943" y="25092"/>
                  </a:cubicBezTo>
                  <a:cubicBezTo>
                    <a:pt x="461966" y="27696"/>
                    <a:pt x="456434" y="27371"/>
                    <a:pt x="462292" y="28347"/>
                  </a:cubicBezTo>
                  <a:cubicBezTo>
                    <a:pt x="468150" y="29323"/>
                    <a:pt x="474008" y="26720"/>
                    <a:pt x="474984" y="29323"/>
                  </a:cubicBezTo>
                  <a:cubicBezTo>
                    <a:pt x="476286" y="31927"/>
                    <a:pt x="474984" y="37134"/>
                    <a:pt x="477913" y="35182"/>
                  </a:cubicBezTo>
                  <a:cubicBezTo>
                    <a:pt x="480843" y="33554"/>
                    <a:pt x="485399" y="30951"/>
                    <a:pt x="485399" y="27696"/>
                  </a:cubicBezTo>
                  <a:cubicBezTo>
                    <a:pt x="485399" y="24442"/>
                    <a:pt x="484422" y="20211"/>
                    <a:pt x="485724" y="18909"/>
                  </a:cubicBezTo>
                  <a:cubicBezTo>
                    <a:pt x="487352" y="17607"/>
                    <a:pt x="490281" y="16305"/>
                    <a:pt x="489304" y="15003"/>
                  </a:cubicBezTo>
                  <a:cubicBezTo>
                    <a:pt x="488002" y="13702"/>
                    <a:pt x="481168" y="11423"/>
                    <a:pt x="482470" y="9471"/>
                  </a:cubicBezTo>
                  <a:cubicBezTo>
                    <a:pt x="484097" y="7518"/>
                    <a:pt x="492559" y="8494"/>
                    <a:pt x="493861" y="5240"/>
                  </a:cubicBezTo>
                  <a:cubicBezTo>
                    <a:pt x="494837" y="2311"/>
                    <a:pt x="492559" y="-1595"/>
                    <a:pt x="496139" y="683"/>
                  </a:cubicBezTo>
                  <a:cubicBezTo>
                    <a:pt x="499719" y="2636"/>
                    <a:pt x="508831" y="11423"/>
                    <a:pt x="508831" y="13376"/>
                  </a:cubicBezTo>
                  <a:cubicBezTo>
                    <a:pt x="508831" y="15003"/>
                    <a:pt x="509157" y="16956"/>
                    <a:pt x="506553" y="17282"/>
                  </a:cubicBezTo>
                  <a:cubicBezTo>
                    <a:pt x="503950" y="17932"/>
                    <a:pt x="500370" y="19560"/>
                    <a:pt x="501020" y="22814"/>
                  </a:cubicBezTo>
                  <a:cubicBezTo>
                    <a:pt x="501672" y="26069"/>
                    <a:pt x="508831" y="26069"/>
                    <a:pt x="511435" y="24442"/>
                  </a:cubicBezTo>
                  <a:cubicBezTo>
                    <a:pt x="514039" y="22814"/>
                    <a:pt x="519246" y="21512"/>
                    <a:pt x="519897" y="19560"/>
                  </a:cubicBezTo>
                  <a:cubicBezTo>
                    <a:pt x="520222" y="17607"/>
                    <a:pt x="520548" y="15003"/>
                    <a:pt x="521850" y="14353"/>
                  </a:cubicBezTo>
                  <a:cubicBezTo>
                    <a:pt x="522826" y="14027"/>
                    <a:pt x="523151" y="14027"/>
                    <a:pt x="525429" y="14027"/>
                  </a:cubicBezTo>
                  <a:lnTo>
                    <a:pt x="525429" y="14027"/>
                  </a:lnTo>
                  <a:close/>
                  <a:moveTo>
                    <a:pt x="580757" y="537356"/>
                  </a:moveTo>
                  <a:cubicBezTo>
                    <a:pt x="584662" y="538332"/>
                    <a:pt x="585638" y="539634"/>
                    <a:pt x="587591" y="540936"/>
                  </a:cubicBezTo>
                  <a:cubicBezTo>
                    <a:pt x="589544" y="542238"/>
                    <a:pt x="589219" y="542563"/>
                    <a:pt x="592799" y="541587"/>
                  </a:cubicBezTo>
                  <a:cubicBezTo>
                    <a:pt x="596378" y="540610"/>
                    <a:pt x="600284" y="540936"/>
                    <a:pt x="597029" y="542889"/>
                  </a:cubicBezTo>
                  <a:cubicBezTo>
                    <a:pt x="593449" y="544841"/>
                    <a:pt x="593449" y="546143"/>
                    <a:pt x="588567" y="546143"/>
                  </a:cubicBezTo>
                  <a:cubicBezTo>
                    <a:pt x="583686" y="546143"/>
                    <a:pt x="580757" y="547445"/>
                    <a:pt x="578153" y="547119"/>
                  </a:cubicBezTo>
                  <a:cubicBezTo>
                    <a:pt x="575549" y="546794"/>
                    <a:pt x="567738" y="547770"/>
                    <a:pt x="568064" y="545167"/>
                  </a:cubicBezTo>
                  <a:cubicBezTo>
                    <a:pt x="568715" y="542563"/>
                    <a:pt x="574573" y="543539"/>
                    <a:pt x="574899" y="541261"/>
                  </a:cubicBezTo>
                  <a:cubicBezTo>
                    <a:pt x="574899" y="538983"/>
                    <a:pt x="572620" y="538658"/>
                    <a:pt x="574573" y="537030"/>
                  </a:cubicBezTo>
                  <a:cubicBezTo>
                    <a:pt x="576201" y="536054"/>
                    <a:pt x="578479" y="537030"/>
                    <a:pt x="580757" y="537356"/>
                  </a:cubicBezTo>
                  <a:lnTo>
                    <a:pt x="580757" y="537356"/>
                  </a:lnTo>
                  <a:close/>
                  <a:moveTo>
                    <a:pt x="524128" y="559161"/>
                  </a:moveTo>
                  <a:cubicBezTo>
                    <a:pt x="526406" y="561765"/>
                    <a:pt x="528684" y="563067"/>
                    <a:pt x="530311" y="564369"/>
                  </a:cubicBezTo>
                  <a:cubicBezTo>
                    <a:pt x="531939" y="565345"/>
                    <a:pt x="533566" y="566321"/>
                    <a:pt x="530637" y="567948"/>
                  </a:cubicBezTo>
                  <a:cubicBezTo>
                    <a:pt x="528033" y="569576"/>
                    <a:pt x="527057" y="570552"/>
                    <a:pt x="524779" y="569576"/>
                  </a:cubicBezTo>
                  <a:cubicBezTo>
                    <a:pt x="522826" y="568599"/>
                    <a:pt x="520548" y="567623"/>
                    <a:pt x="520548" y="565019"/>
                  </a:cubicBezTo>
                  <a:cubicBezTo>
                    <a:pt x="520548" y="562416"/>
                    <a:pt x="520548" y="559812"/>
                    <a:pt x="521199" y="559161"/>
                  </a:cubicBezTo>
                  <a:cubicBezTo>
                    <a:pt x="522175" y="557859"/>
                    <a:pt x="523477" y="557534"/>
                    <a:pt x="524128" y="559161"/>
                  </a:cubicBezTo>
                  <a:lnTo>
                    <a:pt x="524128" y="559161"/>
                  </a:lnTo>
                  <a:close/>
                  <a:moveTo>
                    <a:pt x="482795" y="580967"/>
                  </a:moveTo>
                  <a:cubicBezTo>
                    <a:pt x="485399" y="580641"/>
                    <a:pt x="485074" y="579339"/>
                    <a:pt x="488328" y="581292"/>
                  </a:cubicBezTo>
                  <a:cubicBezTo>
                    <a:pt x="491908" y="583245"/>
                    <a:pt x="496464" y="582919"/>
                    <a:pt x="495163" y="584547"/>
                  </a:cubicBezTo>
                  <a:cubicBezTo>
                    <a:pt x="494186" y="586174"/>
                    <a:pt x="493210" y="590730"/>
                    <a:pt x="490281" y="590079"/>
                  </a:cubicBezTo>
                  <a:cubicBezTo>
                    <a:pt x="487352" y="589428"/>
                    <a:pt x="485399" y="586499"/>
                    <a:pt x="483121" y="584547"/>
                  </a:cubicBezTo>
                  <a:cubicBezTo>
                    <a:pt x="480843" y="582919"/>
                    <a:pt x="480517" y="580967"/>
                    <a:pt x="482795" y="580967"/>
                  </a:cubicBezTo>
                  <a:lnTo>
                    <a:pt x="482795" y="580967"/>
                  </a:lnTo>
                  <a:close/>
                  <a:moveTo>
                    <a:pt x="511761" y="572179"/>
                  </a:moveTo>
                  <a:cubicBezTo>
                    <a:pt x="506879" y="574132"/>
                    <a:pt x="502974" y="574783"/>
                    <a:pt x="500695" y="576410"/>
                  </a:cubicBezTo>
                  <a:cubicBezTo>
                    <a:pt x="498417" y="578038"/>
                    <a:pt x="496790" y="579339"/>
                    <a:pt x="500044" y="580641"/>
                  </a:cubicBezTo>
                  <a:cubicBezTo>
                    <a:pt x="503299" y="581943"/>
                    <a:pt x="501672" y="583245"/>
                    <a:pt x="505577" y="582268"/>
                  </a:cubicBezTo>
                  <a:cubicBezTo>
                    <a:pt x="509157" y="580967"/>
                    <a:pt x="512086" y="578363"/>
                    <a:pt x="514039" y="576736"/>
                  </a:cubicBezTo>
                  <a:cubicBezTo>
                    <a:pt x="515992" y="575108"/>
                    <a:pt x="518270" y="572830"/>
                    <a:pt x="517619" y="572179"/>
                  </a:cubicBezTo>
                  <a:cubicBezTo>
                    <a:pt x="516642" y="571854"/>
                    <a:pt x="512737" y="571854"/>
                    <a:pt x="511761" y="572179"/>
                  </a:cubicBezTo>
                  <a:lnTo>
                    <a:pt x="511761" y="572179"/>
                  </a:lnTo>
                  <a:close/>
                  <a:moveTo>
                    <a:pt x="473357" y="564369"/>
                  </a:moveTo>
                  <a:cubicBezTo>
                    <a:pt x="478565" y="565996"/>
                    <a:pt x="479541" y="565996"/>
                    <a:pt x="483772" y="564043"/>
                  </a:cubicBezTo>
                  <a:cubicBezTo>
                    <a:pt x="488002" y="562090"/>
                    <a:pt x="490606" y="563392"/>
                    <a:pt x="493210" y="564043"/>
                  </a:cubicBezTo>
                  <a:cubicBezTo>
                    <a:pt x="495813" y="564694"/>
                    <a:pt x="497115" y="564694"/>
                    <a:pt x="500044" y="563718"/>
                  </a:cubicBezTo>
                  <a:cubicBezTo>
                    <a:pt x="502974" y="562416"/>
                    <a:pt x="505902" y="559161"/>
                    <a:pt x="508831" y="557534"/>
                  </a:cubicBezTo>
                  <a:cubicBezTo>
                    <a:pt x="511761" y="555907"/>
                    <a:pt x="514364" y="557534"/>
                    <a:pt x="513388" y="559487"/>
                  </a:cubicBezTo>
                  <a:cubicBezTo>
                    <a:pt x="512411" y="561114"/>
                    <a:pt x="507204" y="563392"/>
                    <a:pt x="503950" y="566321"/>
                  </a:cubicBezTo>
                  <a:cubicBezTo>
                    <a:pt x="501020" y="569250"/>
                    <a:pt x="505577" y="571203"/>
                    <a:pt x="497441" y="571528"/>
                  </a:cubicBezTo>
                  <a:cubicBezTo>
                    <a:pt x="489304" y="571854"/>
                    <a:pt x="481819" y="570878"/>
                    <a:pt x="479215" y="572179"/>
                  </a:cubicBezTo>
                  <a:cubicBezTo>
                    <a:pt x="476611" y="573807"/>
                    <a:pt x="474659" y="575108"/>
                    <a:pt x="473357" y="572179"/>
                  </a:cubicBezTo>
                  <a:cubicBezTo>
                    <a:pt x="472055" y="569576"/>
                    <a:pt x="470102" y="564369"/>
                    <a:pt x="473357" y="564369"/>
                  </a:cubicBezTo>
                  <a:lnTo>
                    <a:pt x="473357" y="564369"/>
                  </a:lnTo>
                  <a:close/>
                  <a:moveTo>
                    <a:pt x="406639" y="585523"/>
                  </a:moveTo>
                  <a:cubicBezTo>
                    <a:pt x="404361" y="586174"/>
                    <a:pt x="404036" y="587150"/>
                    <a:pt x="407941" y="590079"/>
                  </a:cubicBezTo>
                  <a:cubicBezTo>
                    <a:pt x="411847" y="593008"/>
                    <a:pt x="412823" y="594310"/>
                    <a:pt x="415752" y="594310"/>
                  </a:cubicBezTo>
                  <a:cubicBezTo>
                    <a:pt x="418681" y="594310"/>
                    <a:pt x="420959" y="593659"/>
                    <a:pt x="420634" y="590730"/>
                  </a:cubicBezTo>
                  <a:cubicBezTo>
                    <a:pt x="420308" y="588127"/>
                    <a:pt x="416728" y="588127"/>
                    <a:pt x="413799" y="587150"/>
                  </a:cubicBezTo>
                  <a:cubicBezTo>
                    <a:pt x="410219" y="585848"/>
                    <a:pt x="408266" y="585197"/>
                    <a:pt x="406639" y="585523"/>
                  </a:cubicBezTo>
                  <a:lnTo>
                    <a:pt x="406639" y="585523"/>
                  </a:lnTo>
                  <a:close/>
                  <a:moveTo>
                    <a:pt x="436906" y="588777"/>
                  </a:moveTo>
                  <a:cubicBezTo>
                    <a:pt x="432675" y="589754"/>
                    <a:pt x="428770" y="588777"/>
                    <a:pt x="428770" y="591056"/>
                  </a:cubicBezTo>
                  <a:cubicBezTo>
                    <a:pt x="428770" y="593334"/>
                    <a:pt x="427143" y="597239"/>
                    <a:pt x="429747" y="596263"/>
                  </a:cubicBezTo>
                  <a:cubicBezTo>
                    <a:pt x="432675" y="595287"/>
                    <a:pt x="433652" y="592683"/>
                    <a:pt x="435279" y="594636"/>
                  </a:cubicBezTo>
                  <a:cubicBezTo>
                    <a:pt x="436906" y="596914"/>
                    <a:pt x="438208" y="599843"/>
                    <a:pt x="440161" y="595937"/>
                  </a:cubicBezTo>
                  <a:cubicBezTo>
                    <a:pt x="441463" y="592032"/>
                    <a:pt x="441137" y="587801"/>
                    <a:pt x="436906" y="588777"/>
                  </a:cubicBezTo>
                  <a:lnTo>
                    <a:pt x="436906" y="588777"/>
                  </a:lnTo>
                  <a:close/>
                  <a:moveTo>
                    <a:pt x="394272" y="593008"/>
                  </a:moveTo>
                  <a:cubicBezTo>
                    <a:pt x="389716" y="594961"/>
                    <a:pt x="382556" y="597565"/>
                    <a:pt x="382881" y="598867"/>
                  </a:cubicBezTo>
                  <a:cubicBezTo>
                    <a:pt x="383207" y="599843"/>
                    <a:pt x="383207" y="600494"/>
                    <a:pt x="386786" y="601796"/>
                  </a:cubicBezTo>
                  <a:cubicBezTo>
                    <a:pt x="390366" y="603097"/>
                    <a:pt x="391018" y="604074"/>
                    <a:pt x="394597" y="604074"/>
                  </a:cubicBezTo>
                  <a:cubicBezTo>
                    <a:pt x="398177" y="604074"/>
                    <a:pt x="398828" y="604399"/>
                    <a:pt x="403059" y="602447"/>
                  </a:cubicBezTo>
                  <a:cubicBezTo>
                    <a:pt x="406965" y="600168"/>
                    <a:pt x="414775" y="602447"/>
                    <a:pt x="408592" y="598541"/>
                  </a:cubicBezTo>
                  <a:cubicBezTo>
                    <a:pt x="401757" y="594310"/>
                    <a:pt x="396550" y="592357"/>
                    <a:pt x="394272" y="593008"/>
                  </a:cubicBezTo>
                  <a:lnTo>
                    <a:pt x="394272" y="593008"/>
                  </a:lnTo>
                  <a:close/>
                  <a:moveTo>
                    <a:pt x="369538" y="609932"/>
                  </a:moveTo>
                  <a:cubicBezTo>
                    <a:pt x="367259" y="612861"/>
                    <a:pt x="366934" y="614488"/>
                    <a:pt x="368236" y="616116"/>
                  </a:cubicBezTo>
                  <a:cubicBezTo>
                    <a:pt x="369538" y="617743"/>
                    <a:pt x="365307" y="616766"/>
                    <a:pt x="366934" y="618719"/>
                  </a:cubicBezTo>
                  <a:cubicBezTo>
                    <a:pt x="368561" y="620672"/>
                    <a:pt x="373118" y="620346"/>
                    <a:pt x="376047" y="620346"/>
                  </a:cubicBezTo>
                  <a:cubicBezTo>
                    <a:pt x="378650" y="620346"/>
                    <a:pt x="380603" y="619696"/>
                    <a:pt x="381579" y="617092"/>
                  </a:cubicBezTo>
                  <a:cubicBezTo>
                    <a:pt x="382556" y="614488"/>
                    <a:pt x="385810" y="613837"/>
                    <a:pt x="384834" y="610908"/>
                  </a:cubicBezTo>
                  <a:cubicBezTo>
                    <a:pt x="383857" y="607979"/>
                    <a:pt x="381254" y="604399"/>
                    <a:pt x="380277" y="606352"/>
                  </a:cubicBezTo>
                  <a:cubicBezTo>
                    <a:pt x="379301" y="608630"/>
                    <a:pt x="381905" y="613837"/>
                    <a:pt x="378325" y="612861"/>
                  </a:cubicBezTo>
                  <a:cubicBezTo>
                    <a:pt x="375070" y="611885"/>
                    <a:pt x="373118" y="608956"/>
                    <a:pt x="371490" y="608630"/>
                  </a:cubicBezTo>
                  <a:cubicBezTo>
                    <a:pt x="370514" y="607654"/>
                    <a:pt x="371165" y="607654"/>
                    <a:pt x="369538" y="609932"/>
                  </a:cubicBezTo>
                  <a:lnTo>
                    <a:pt x="369538" y="609932"/>
                  </a:lnTo>
                  <a:close/>
                  <a:moveTo>
                    <a:pt x="334714" y="628483"/>
                  </a:moveTo>
                  <a:cubicBezTo>
                    <a:pt x="332111" y="630110"/>
                    <a:pt x="330158" y="631086"/>
                    <a:pt x="332111" y="633039"/>
                  </a:cubicBezTo>
                  <a:cubicBezTo>
                    <a:pt x="334063" y="634992"/>
                    <a:pt x="335690" y="634666"/>
                    <a:pt x="334714" y="636294"/>
                  </a:cubicBezTo>
                  <a:cubicBezTo>
                    <a:pt x="333738" y="637921"/>
                    <a:pt x="330483" y="639223"/>
                    <a:pt x="329832" y="641826"/>
                  </a:cubicBezTo>
                  <a:cubicBezTo>
                    <a:pt x="329181" y="644104"/>
                    <a:pt x="328205" y="645081"/>
                    <a:pt x="332436" y="645406"/>
                  </a:cubicBezTo>
                  <a:cubicBezTo>
                    <a:pt x="336667" y="645732"/>
                    <a:pt x="338294" y="645406"/>
                    <a:pt x="340572" y="644104"/>
                  </a:cubicBezTo>
                  <a:cubicBezTo>
                    <a:pt x="342850" y="642803"/>
                    <a:pt x="344803" y="641501"/>
                    <a:pt x="348709" y="640525"/>
                  </a:cubicBezTo>
                  <a:cubicBezTo>
                    <a:pt x="352614" y="639548"/>
                    <a:pt x="359774" y="638897"/>
                    <a:pt x="359448" y="636294"/>
                  </a:cubicBezTo>
                  <a:cubicBezTo>
                    <a:pt x="359123" y="633690"/>
                    <a:pt x="356194" y="630761"/>
                    <a:pt x="357821" y="628157"/>
                  </a:cubicBezTo>
                  <a:cubicBezTo>
                    <a:pt x="359448" y="625554"/>
                    <a:pt x="360099" y="621648"/>
                    <a:pt x="358472" y="620346"/>
                  </a:cubicBezTo>
                  <a:cubicBezTo>
                    <a:pt x="356845" y="619045"/>
                    <a:pt x="353590" y="618068"/>
                    <a:pt x="351963" y="620346"/>
                  </a:cubicBezTo>
                  <a:cubicBezTo>
                    <a:pt x="350336" y="622950"/>
                    <a:pt x="353916" y="625228"/>
                    <a:pt x="350010" y="625228"/>
                  </a:cubicBezTo>
                  <a:cubicBezTo>
                    <a:pt x="346105" y="625228"/>
                    <a:pt x="345779" y="623276"/>
                    <a:pt x="344478" y="624577"/>
                  </a:cubicBezTo>
                  <a:cubicBezTo>
                    <a:pt x="343176" y="625879"/>
                    <a:pt x="344152" y="625228"/>
                    <a:pt x="342850" y="627506"/>
                  </a:cubicBezTo>
                  <a:cubicBezTo>
                    <a:pt x="341548" y="629785"/>
                    <a:pt x="341223" y="631086"/>
                    <a:pt x="339596" y="629785"/>
                  </a:cubicBezTo>
                  <a:cubicBezTo>
                    <a:pt x="337968" y="628808"/>
                    <a:pt x="337643" y="627506"/>
                    <a:pt x="334714" y="628483"/>
                  </a:cubicBezTo>
                  <a:lnTo>
                    <a:pt x="334714" y="628483"/>
                  </a:lnTo>
                  <a:close/>
                  <a:moveTo>
                    <a:pt x="287849" y="689993"/>
                  </a:moveTo>
                  <a:cubicBezTo>
                    <a:pt x="284269" y="691946"/>
                    <a:pt x="278736" y="692922"/>
                    <a:pt x="284269" y="693899"/>
                  </a:cubicBezTo>
                  <a:cubicBezTo>
                    <a:pt x="289802" y="694875"/>
                    <a:pt x="293056" y="696828"/>
                    <a:pt x="293382" y="694224"/>
                  </a:cubicBezTo>
                  <a:cubicBezTo>
                    <a:pt x="293707" y="691621"/>
                    <a:pt x="294683" y="689343"/>
                    <a:pt x="293382" y="688041"/>
                  </a:cubicBezTo>
                  <a:cubicBezTo>
                    <a:pt x="292405" y="687064"/>
                    <a:pt x="289802" y="689343"/>
                    <a:pt x="287849" y="689993"/>
                  </a:cubicBezTo>
                  <a:lnTo>
                    <a:pt x="287849" y="689993"/>
                  </a:lnTo>
                  <a:close/>
                  <a:moveTo>
                    <a:pt x="272227" y="702686"/>
                  </a:moveTo>
                  <a:cubicBezTo>
                    <a:pt x="271576" y="704639"/>
                    <a:pt x="265393" y="712124"/>
                    <a:pt x="268647" y="712450"/>
                  </a:cubicBezTo>
                  <a:cubicBezTo>
                    <a:pt x="271902" y="712450"/>
                    <a:pt x="274830" y="711148"/>
                    <a:pt x="277109" y="709195"/>
                  </a:cubicBezTo>
                  <a:cubicBezTo>
                    <a:pt x="279387" y="707242"/>
                    <a:pt x="282967" y="706592"/>
                    <a:pt x="281991" y="704639"/>
                  </a:cubicBezTo>
                  <a:cubicBezTo>
                    <a:pt x="281014" y="703012"/>
                    <a:pt x="280689" y="701710"/>
                    <a:pt x="278411" y="702035"/>
                  </a:cubicBezTo>
                  <a:cubicBezTo>
                    <a:pt x="275807" y="702686"/>
                    <a:pt x="275807" y="700082"/>
                    <a:pt x="272227" y="702686"/>
                  </a:cubicBezTo>
                  <a:lnTo>
                    <a:pt x="272227" y="702686"/>
                  </a:lnTo>
                  <a:close/>
                  <a:moveTo>
                    <a:pt x="226664" y="691946"/>
                  </a:moveTo>
                  <a:cubicBezTo>
                    <a:pt x="226012" y="694550"/>
                    <a:pt x="226338" y="695201"/>
                    <a:pt x="225687" y="697804"/>
                  </a:cubicBezTo>
                  <a:cubicBezTo>
                    <a:pt x="225036" y="700733"/>
                    <a:pt x="223084" y="701710"/>
                    <a:pt x="219829" y="703337"/>
                  </a:cubicBezTo>
                  <a:cubicBezTo>
                    <a:pt x="216575" y="704964"/>
                    <a:pt x="213320" y="705615"/>
                    <a:pt x="215273" y="703337"/>
                  </a:cubicBezTo>
                  <a:cubicBezTo>
                    <a:pt x="217225" y="701059"/>
                    <a:pt x="220480" y="693899"/>
                    <a:pt x="221782" y="691946"/>
                  </a:cubicBezTo>
                  <a:cubicBezTo>
                    <a:pt x="223409" y="689993"/>
                    <a:pt x="227640" y="688692"/>
                    <a:pt x="226664" y="691946"/>
                  </a:cubicBezTo>
                  <a:lnTo>
                    <a:pt x="226664" y="691946"/>
                  </a:lnTo>
                  <a:close/>
                  <a:moveTo>
                    <a:pt x="236427" y="686413"/>
                  </a:moveTo>
                  <a:cubicBezTo>
                    <a:pt x="235125" y="687715"/>
                    <a:pt x="234800" y="689017"/>
                    <a:pt x="234800" y="690644"/>
                  </a:cubicBezTo>
                  <a:cubicBezTo>
                    <a:pt x="234800" y="692272"/>
                    <a:pt x="233498" y="694224"/>
                    <a:pt x="236102" y="694224"/>
                  </a:cubicBezTo>
                  <a:cubicBezTo>
                    <a:pt x="238705" y="694224"/>
                    <a:pt x="241634" y="694224"/>
                    <a:pt x="242936" y="692272"/>
                  </a:cubicBezTo>
                  <a:cubicBezTo>
                    <a:pt x="244238" y="690319"/>
                    <a:pt x="251398" y="682508"/>
                    <a:pt x="250421" y="681206"/>
                  </a:cubicBezTo>
                  <a:cubicBezTo>
                    <a:pt x="249771" y="679904"/>
                    <a:pt x="249771" y="678277"/>
                    <a:pt x="246842" y="678603"/>
                  </a:cubicBezTo>
                  <a:cubicBezTo>
                    <a:pt x="244238" y="678928"/>
                    <a:pt x="238380" y="685112"/>
                    <a:pt x="236427" y="686413"/>
                  </a:cubicBezTo>
                  <a:lnTo>
                    <a:pt x="236427" y="686413"/>
                  </a:lnTo>
                  <a:close/>
                  <a:moveTo>
                    <a:pt x="259209" y="678603"/>
                  </a:moveTo>
                  <a:cubicBezTo>
                    <a:pt x="257582" y="682183"/>
                    <a:pt x="250747" y="687390"/>
                    <a:pt x="254978" y="687715"/>
                  </a:cubicBezTo>
                  <a:cubicBezTo>
                    <a:pt x="258884" y="688041"/>
                    <a:pt x="263114" y="686088"/>
                    <a:pt x="266043" y="684135"/>
                  </a:cubicBezTo>
                  <a:cubicBezTo>
                    <a:pt x="268973" y="682508"/>
                    <a:pt x="273529" y="680555"/>
                    <a:pt x="275156" y="677952"/>
                  </a:cubicBezTo>
                  <a:cubicBezTo>
                    <a:pt x="276783" y="675673"/>
                    <a:pt x="280689" y="673721"/>
                    <a:pt x="277434" y="673395"/>
                  </a:cubicBezTo>
                  <a:cubicBezTo>
                    <a:pt x="274505" y="673395"/>
                    <a:pt x="262789" y="675673"/>
                    <a:pt x="259209" y="678603"/>
                  </a:cubicBezTo>
                  <a:lnTo>
                    <a:pt x="259209" y="678603"/>
                  </a:lnTo>
                  <a:close/>
                  <a:moveTo>
                    <a:pt x="306074" y="634992"/>
                  </a:moveTo>
                  <a:cubicBezTo>
                    <a:pt x="302494" y="637270"/>
                    <a:pt x="296311" y="639874"/>
                    <a:pt x="295009" y="641175"/>
                  </a:cubicBezTo>
                  <a:cubicBezTo>
                    <a:pt x="293707" y="642477"/>
                    <a:pt x="291103" y="645081"/>
                    <a:pt x="294358" y="645732"/>
                  </a:cubicBezTo>
                  <a:cubicBezTo>
                    <a:pt x="297287" y="646383"/>
                    <a:pt x="299565" y="647359"/>
                    <a:pt x="301518" y="645732"/>
                  </a:cubicBezTo>
                  <a:cubicBezTo>
                    <a:pt x="303471" y="643779"/>
                    <a:pt x="305423" y="641175"/>
                    <a:pt x="306400" y="638897"/>
                  </a:cubicBezTo>
                  <a:cubicBezTo>
                    <a:pt x="307702" y="636619"/>
                    <a:pt x="313234" y="632714"/>
                    <a:pt x="306074" y="634992"/>
                  </a:cubicBezTo>
                  <a:lnTo>
                    <a:pt x="306074" y="634992"/>
                  </a:lnTo>
                  <a:close/>
                  <a:moveTo>
                    <a:pt x="275482" y="654845"/>
                  </a:moveTo>
                  <a:cubicBezTo>
                    <a:pt x="273203" y="657123"/>
                    <a:pt x="272227" y="659401"/>
                    <a:pt x="268647" y="660703"/>
                  </a:cubicBezTo>
                  <a:cubicBezTo>
                    <a:pt x="265067" y="662004"/>
                    <a:pt x="259209" y="662004"/>
                    <a:pt x="259534" y="663957"/>
                  </a:cubicBezTo>
                  <a:cubicBezTo>
                    <a:pt x="259860" y="665910"/>
                    <a:pt x="263114" y="667863"/>
                    <a:pt x="266043" y="667537"/>
                  </a:cubicBezTo>
                  <a:cubicBezTo>
                    <a:pt x="268973" y="667212"/>
                    <a:pt x="269949" y="664934"/>
                    <a:pt x="271902" y="663632"/>
                  </a:cubicBezTo>
                  <a:cubicBezTo>
                    <a:pt x="274180" y="662330"/>
                    <a:pt x="277760" y="661679"/>
                    <a:pt x="277109" y="663306"/>
                  </a:cubicBezTo>
                  <a:cubicBezTo>
                    <a:pt x="276132" y="665259"/>
                    <a:pt x="271576" y="666886"/>
                    <a:pt x="275156" y="666886"/>
                  </a:cubicBezTo>
                  <a:cubicBezTo>
                    <a:pt x="278736" y="666886"/>
                    <a:pt x="283293" y="666235"/>
                    <a:pt x="284594" y="663957"/>
                  </a:cubicBezTo>
                  <a:cubicBezTo>
                    <a:pt x="285896" y="661679"/>
                    <a:pt x="290778" y="659726"/>
                    <a:pt x="288174" y="657448"/>
                  </a:cubicBezTo>
                  <a:cubicBezTo>
                    <a:pt x="285896" y="655170"/>
                    <a:pt x="283943" y="656472"/>
                    <a:pt x="282316" y="652566"/>
                  </a:cubicBezTo>
                  <a:cubicBezTo>
                    <a:pt x="280689" y="648661"/>
                    <a:pt x="279387" y="645406"/>
                    <a:pt x="278411" y="647359"/>
                  </a:cubicBezTo>
                  <a:cubicBezTo>
                    <a:pt x="277760" y="649963"/>
                    <a:pt x="277109" y="653217"/>
                    <a:pt x="275482" y="654845"/>
                  </a:cubicBezTo>
                  <a:lnTo>
                    <a:pt x="275482" y="654845"/>
                  </a:lnTo>
                  <a:close/>
                  <a:moveTo>
                    <a:pt x="290452" y="666235"/>
                  </a:moveTo>
                  <a:cubicBezTo>
                    <a:pt x="288174" y="668839"/>
                    <a:pt x="286872" y="667212"/>
                    <a:pt x="286547" y="670141"/>
                  </a:cubicBezTo>
                  <a:cubicBezTo>
                    <a:pt x="286221" y="673070"/>
                    <a:pt x="287198" y="675023"/>
                    <a:pt x="284920" y="676650"/>
                  </a:cubicBezTo>
                  <a:cubicBezTo>
                    <a:pt x="282641" y="678277"/>
                    <a:pt x="279712" y="678928"/>
                    <a:pt x="283943" y="680230"/>
                  </a:cubicBezTo>
                  <a:cubicBezTo>
                    <a:pt x="287849" y="681206"/>
                    <a:pt x="290127" y="681206"/>
                    <a:pt x="293056" y="681206"/>
                  </a:cubicBezTo>
                  <a:cubicBezTo>
                    <a:pt x="295985" y="681206"/>
                    <a:pt x="299565" y="678928"/>
                    <a:pt x="303471" y="674372"/>
                  </a:cubicBezTo>
                  <a:cubicBezTo>
                    <a:pt x="307376" y="670141"/>
                    <a:pt x="307050" y="668839"/>
                    <a:pt x="310956" y="668839"/>
                  </a:cubicBezTo>
                  <a:cubicBezTo>
                    <a:pt x="314861" y="668839"/>
                    <a:pt x="320720" y="671443"/>
                    <a:pt x="320720" y="666235"/>
                  </a:cubicBezTo>
                  <a:cubicBezTo>
                    <a:pt x="320720" y="660703"/>
                    <a:pt x="322998" y="656472"/>
                    <a:pt x="320069" y="655170"/>
                  </a:cubicBezTo>
                  <a:cubicBezTo>
                    <a:pt x="317139" y="653868"/>
                    <a:pt x="313559" y="654845"/>
                    <a:pt x="310956" y="655821"/>
                  </a:cubicBezTo>
                  <a:cubicBezTo>
                    <a:pt x="308352" y="656797"/>
                    <a:pt x="308352" y="659075"/>
                    <a:pt x="308352" y="661354"/>
                  </a:cubicBezTo>
                  <a:cubicBezTo>
                    <a:pt x="308352" y="663632"/>
                    <a:pt x="306400" y="665259"/>
                    <a:pt x="304447" y="666561"/>
                  </a:cubicBezTo>
                  <a:cubicBezTo>
                    <a:pt x="302169" y="668188"/>
                    <a:pt x="293382" y="672093"/>
                    <a:pt x="295660" y="669164"/>
                  </a:cubicBezTo>
                  <a:cubicBezTo>
                    <a:pt x="297938" y="666235"/>
                    <a:pt x="301843" y="662981"/>
                    <a:pt x="301843" y="660703"/>
                  </a:cubicBezTo>
                  <a:cubicBezTo>
                    <a:pt x="301843" y="658425"/>
                    <a:pt x="299891" y="659075"/>
                    <a:pt x="300216" y="655821"/>
                  </a:cubicBezTo>
                  <a:cubicBezTo>
                    <a:pt x="300541" y="652892"/>
                    <a:pt x="299891" y="650288"/>
                    <a:pt x="298263" y="649963"/>
                  </a:cubicBezTo>
                  <a:cubicBezTo>
                    <a:pt x="296636" y="649963"/>
                    <a:pt x="296636" y="652241"/>
                    <a:pt x="295985" y="655170"/>
                  </a:cubicBezTo>
                  <a:cubicBezTo>
                    <a:pt x="295334" y="658425"/>
                    <a:pt x="293382" y="657123"/>
                    <a:pt x="294032" y="659401"/>
                  </a:cubicBezTo>
                  <a:cubicBezTo>
                    <a:pt x="294683" y="661679"/>
                    <a:pt x="292080" y="661028"/>
                    <a:pt x="291754" y="662981"/>
                  </a:cubicBezTo>
                  <a:cubicBezTo>
                    <a:pt x="291754" y="665259"/>
                    <a:pt x="292405" y="665259"/>
                    <a:pt x="290452" y="666235"/>
                  </a:cubicBezTo>
                  <a:lnTo>
                    <a:pt x="290452" y="66623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4" name="Freeform: Shape 2833">
              <a:extLst>
                <a:ext uri="{FF2B5EF4-FFF2-40B4-BE49-F238E27FC236}">
                  <a16:creationId xmlns:a16="http://schemas.microsoft.com/office/drawing/2014/main" id="{CBEE0DE8-1685-4E64-9061-8C6C41E5A30B}"/>
                </a:ext>
              </a:extLst>
            </p:cNvPr>
            <p:cNvSpPr/>
            <p:nvPr/>
          </p:nvSpPr>
          <p:spPr>
            <a:xfrm>
              <a:off x="8467458" y="4751608"/>
              <a:ext cx="1599321" cy="1005607"/>
            </a:xfrm>
            <a:custGeom>
              <a:avLst/>
              <a:gdLst>
                <a:gd name="connsiteX0" fmla="*/ 921728 w 1599321"/>
                <a:gd name="connsiteY0" fmla="*/ 100565 h 1005607"/>
                <a:gd name="connsiteX1" fmla="*/ 926284 w 1599321"/>
                <a:gd name="connsiteY1" fmla="*/ 93405 h 1005607"/>
                <a:gd name="connsiteX2" fmla="*/ 933444 w 1599321"/>
                <a:gd name="connsiteY2" fmla="*/ 81363 h 1005607"/>
                <a:gd name="connsiteX3" fmla="*/ 934095 w 1599321"/>
                <a:gd name="connsiteY3" fmla="*/ 76482 h 1005607"/>
                <a:gd name="connsiteX4" fmla="*/ 939628 w 1599321"/>
                <a:gd name="connsiteY4" fmla="*/ 77783 h 1005607"/>
                <a:gd name="connsiteX5" fmla="*/ 945812 w 1599321"/>
                <a:gd name="connsiteY5" fmla="*/ 74529 h 1005607"/>
                <a:gd name="connsiteX6" fmla="*/ 948415 w 1599321"/>
                <a:gd name="connsiteY6" fmla="*/ 72576 h 1005607"/>
                <a:gd name="connsiteX7" fmla="*/ 943859 w 1599321"/>
                <a:gd name="connsiteY7" fmla="*/ 68671 h 1005607"/>
                <a:gd name="connsiteX8" fmla="*/ 941906 w 1599321"/>
                <a:gd name="connsiteY8" fmla="*/ 62487 h 1005607"/>
                <a:gd name="connsiteX9" fmla="*/ 951995 w 1599321"/>
                <a:gd name="connsiteY9" fmla="*/ 53700 h 1005607"/>
                <a:gd name="connsiteX10" fmla="*/ 957528 w 1599321"/>
                <a:gd name="connsiteY10" fmla="*/ 54676 h 1005607"/>
                <a:gd name="connsiteX11" fmla="*/ 954924 w 1599321"/>
                <a:gd name="connsiteY11" fmla="*/ 48818 h 1005607"/>
                <a:gd name="connsiteX12" fmla="*/ 955900 w 1599321"/>
                <a:gd name="connsiteY12" fmla="*/ 45238 h 1005607"/>
                <a:gd name="connsiteX13" fmla="*/ 961108 w 1599321"/>
                <a:gd name="connsiteY13" fmla="*/ 49795 h 1005607"/>
                <a:gd name="connsiteX14" fmla="*/ 965339 w 1599321"/>
                <a:gd name="connsiteY14" fmla="*/ 51747 h 1005607"/>
                <a:gd name="connsiteX15" fmla="*/ 964687 w 1599321"/>
                <a:gd name="connsiteY15" fmla="*/ 45563 h 1005607"/>
                <a:gd name="connsiteX16" fmla="*/ 969244 w 1599321"/>
                <a:gd name="connsiteY16" fmla="*/ 44913 h 1005607"/>
                <a:gd name="connsiteX17" fmla="*/ 968918 w 1599321"/>
                <a:gd name="connsiteY17" fmla="*/ 39706 h 1005607"/>
                <a:gd name="connsiteX18" fmla="*/ 973149 w 1599321"/>
                <a:gd name="connsiteY18" fmla="*/ 40682 h 1005607"/>
                <a:gd name="connsiteX19" fmla="*/ 975427 w 1599321"/>
                <a:gd name="connsiteY19" fmla="*/ 37427 h 1005607"/>
                <a:gd name="connsiteX20" fmla="*/ 983239 w 1599321"/>
                <a:gd name="connsiteY20" fmla="*/ 43285 h 1005607"/>
                <a:gd name="connsiteX21" fmla="*/ 994630 w 1599321"/>
                <a:gd name="connsiteY21" fmla="*/ 43285 h 1005607"/>
                <a:gd name="connsiteX22" fmla="*/ 1000487 w 1599321"/>
                <a:gd name="connsiteY22" fmla="*/ 39706 h 1005607"/>
                <a:gd name="connsiteX23" fmla="*/ 1004393 w 1599321"/>
                <a:gd name="connsiteY23" fmla="*/ 40682 h 1005607"/>
                <a:gd name="connsiteX24" fmla="*/ 1004393 w 1599321"/>
                <a:gd name="connsiteY24" fmla="*/ 45563 h 1005607"/>
                <a:gd name="connsiteX25" fmla="*/ 1014482 w 1599321"/>
                <a:gd name="connsiteY25" fmla="*/ 38404 h 1005607"/>
                <a:gd name="connsiteX26" fmla="*/ 1011553 w 1599321"/>
                <a:gd name="connsiteY26" fmla="*/ 35149 h 1005607"/>
                <a:gd name="connsiteX27" fmla="*/ 1012530 w 1599321"/>
                <a:gd name="connsiteY27" fmla="*/ 28315 h 1005607"/>
                <a:gd name="connsiteX28" fmla="*/ 1009600 w 1599321"/>
                <a:gd name="connsiteY28" fmla="*/ 27013 h 1005607"/>
                <a:gd name="connsiteX29" fmla="*/ 1011553 w 1599321"/>
                <a:gd name="connsiteY29" fmla="*/ 22782 h 1005607"/>
                <a:gd name="connsiteX30" fmla="*/ 1005369 w 1599321"/>
                <a:gd name="connsiteY30" fmla="*/ 18876 h 1005607"/>
                <a:gd name="connsiteX31" fmla="*/ 996908 w 1599321"/>
                <a:gd name="connsiteY31" fmla="*/ 20178 h 1005607"/>
                <a:gd name="connsiteX32" fmla="*/ 988446 w 1599321"/>
                <a:gd name="connsiteY32" fmla="*/ 12367 h 1005607"/>
                <a:gd name="connsiteX33" fmla="*/ 994630 w 1599321"/>
                <a:gd name="connsiteY33" fmla="*/ 9764 h 1005607"/>
                <a:gd name="connsiteX34" fmla="*/ 997884 w 1599321"/>
                <a:gd name="connsiteY34" fmla="*/ 14971 h 1005607"/>
                <a:gd name="connsiteX35" fmla="*/ 999511 w 1599321"/>
                <a:gd name="connsiteY35" fmla="*/ 11391 h 1005607"/>
                <a:gd name="connsiteX36" fmla="*/ 1001789 w 1599321"/>
                <a:gd name="connsiteY36" fmla="*/ 12367 h 1005607"/>
                <a:gd name="connsiteX37" fmla="*/ 1004068 w 1599321"/>
                <a:gd name="connsiteY37" fmla="*/ 11391 h 1005607"/>
                <a:gd name="connsiteX38" fmla="*/ 1008299 w 1599321"/>
                <a:gd name="connsiteY38" fmla="*/ 13995 h 1005607"/>
                <a:gd name="connsiteX39" fmla="*/ 1008299 w 1599321"/>
                <a:gd name="connsiteY39" fmla="*/ 8787 h 1005607"/>
                <a:gd name="connsiteX40" fmla="*/ 1011553 w 1599321"/>
                <a:gd name="connsiteY40" fmla="*/ 7160 h 1005607"/>
                <a:gd name="connsiteX41" fmla="*/ 1012204 w 1599321"/>
                <a:gd name="connsiteY41" fmla="*/ 15947 h 1005607"/>
                <a:gd name="connsiteX42" fmla="*/ 1015133 w 1599321"/>
                <a:gd name="connsiteY42" fmla="*/ 19527 h 1005607"/>
                <a:gd name="connsiteX43" fmla="*/ 1020666 w 1599321"/>
                <a:gd name="connsiteY43" fmla="*/ 14971 h 1005607"/>
                <a:gd name="connsiteX44" fmla="*/ 1025222 w 1599321"/>
                <a:gd name="connsiteY44" fmla="*/ 23107 h 1005607"/>
                <a:gd name="connsiteX45" fmla="*/ 1037264 w 1599321"/>
                <a:gd name="connsiteY45" fmla="*/ 27338 h 1005607"/>
                <a:gd name="connsiteX46" fmla="*/ 1037264 w 1599321"/>
                <a:gd name="connsiteY46" fmla="*/ 30267 h 1005607"/>
                <a:gd name="connsiteX47" fmla="*/ 1048004 w 1599321"/>
                <a:gd name="connsiteY47" fmla="*/ 27664 h 1005607"/>
                <a:gd name="connsiteX48" fmla="*/ 1054839 w 1599321"/>
                <a:gd name="connsiteY48" fmla="*/ 32220 h 1005607"/>
                <a:gd name="connsiteX49" fmla="*/ 1055489 w 1599321"/>
                <a:gd name="connsiteY49" fmla="*/ 37752 h 1005607"/>
                <a:gd name="connsiteX50" fmla="*/ 1066554 w 1599321"/>
                <a:gd name="connsiteY50" fmla="*/ 36451 h 1005607"/>
                <a:gd name="connsiteX51" fmla="*/ 1071436 w 1599321"/>
                <a:gd name="connsiteY51" fmla="*/ 33847 h 1005607"/>
                <a:gd name="connsiteX52" fmla="*/ 1083804 w 1599321"/>
                <a:gd name="connsiteY52" fmla="*/ 42634 h 1005607"/>
                <a:gd name="connsiteX53" fmla="*/ 1086732 w 1599321"/>
                <a:gd name="connsiteY53" fmla="*/ 41333 h 1005607"/>
                <a:gd name="connsiteX54" fmla="*/ 1087384 w 1599321"/>
                <a:gd name="connsiteY54" fmla="*/ 39054 h 1005607"/>
                <a:gd name="connsiteX55" fmla="*/ 1093241 w 1599321"/>
                <a:gd name="connsiteY55" fmla="*/ 36776 h 1005607"/>
                <a:gd name="connsiteX56" fmla="*/ 1093567 w 1599321"/>
                <a:gd name="connsiteY56" fmla="*/ 33847 h 1005607"/>
                <a:gd name="connsiteX57" fmla="*/ 1103657 w 1599321"/>
                <a:gd name="connsiteY57" fmla="*/ 27013 h 1005607"/>
                <a:gd name="connsiteX58" fmla="*/ 1102029 w 1599321"/>
                <a:gd name="connsiteY58" fmla="*/ 32545 h 1005607"/>
                <a:gd name="connsiteX59" fmla="*/ 1103657 w 1599321"/>
                <a:gd name="connsiteY59" fmla="*/ 35149 h 1005607"/>
                <a:gd name="connsiteX60" fmla="*/ 1098123 w 1599321"/>
                <a:gd name="connsiteY60" fmla="*/ 40356 h 1005607"/>
                <a:gd name="connsiteX61" fmla="*/ 1100402 w 1599321"/>
                <a:gd name="connsiteY61" fmla="*/ 43936 h 1005607"/>
                <a:gd name="connsiteX62" fmla="*/ 1105935 w 1599321"/>
                <a:gd name="connsiteY62" fmla="*/ 39380 h 1005607"/>
                <a:gd name="connsiteX63" fmla="*/ 1107236 w 1599321"/>
                <a:gd name="connsiteY63" fmla="*/ 44262 h 1005607"/>
                <a:gd name="connsiteX64" fmla="*/ 1112118 w 1599321"/>
                <a:gd name="connsiteY64" fmla="*/ 47191 h 1005607"/>
                <a:gd name="connsiteX65" fmla="*/ 1115698 w 1599321"/>
                <a:gd name="connsiteY65" fmla="*/ 42634 h 1005607"/>
                <a:gd name="connsiteX66" fmla="*/ 1112444 w 1599321"/>
                <a:gd name="connsiteY66" fmla="*/ 39054 h 1005607"/>
                <a:gd name="connsiteX67" fmla="*/ 1116675 w 1599321"/>
                <a:gd name="connsiteY67" fmla="*/ 35149 h 1005607"/>
                <a:gd name="connsiteX68" fmla="*/ 1121556 w 1599321"/>
                <a:gd name="connsiteY68" fmla="*/ 32545 h 1005607"/>
                <a:gd name="connsiteX69" fmla="*/ 1121231 w 1599321"/>
                <a:gd name="connsiteY69" fmla="*/ 37102 h 1005607"/>
                <a:gd name="connsiteX70" fmla="*/ 1124485 w 1599321"/>
                <a:gd name="connsiteY70" fmla="*/ 41658 h 1005607"/>
                <a:gd name="connsiteX71" fmla="*/ 1128716 w 1599321"/>
                <a:gd name="connsiteY71" fmla="*/ 40356 h 1005607"/>
                <a:gd name="connsiteX72" fmla="*/ 1132622 w 1599321"/>
                <a:gd name="connsiteY72" fmla="*/ 44587 h 1005607"/>
                <a:gd name="connsiteX73" fmla="*/ 1125136 w 1599321"/>
                <a:gd name="connsiteY73" fmla="*/ 50445 h 1005607"/>
                <a:gd name="connsiteX74" fmla="*/ 1123834 w 1599321"/>
                <a:gd name="connsiteY74" fmla="*/ 57280 h 1005607"/>
                <a:gd name="connsiteX75" fmla="*/ 1119278 w 1599321"/>
                <a:gd name="connsiteY75" fmla="*/ 57280 h 1005607"/>
                <a:gd name="connsiteX76" fmla="*/ 1121231 w 1599321"/>
                <a:gd name="connsiteY76" fmla="*/ 61185 h 1005607"/>
                <a:gd name="connsiteX77" fmla="*/ 1119603 w 1599321"/>
                <a:gd name="connsiteY77" fmla="*/ 64115 h 1005607"/>
                <a:gd name="connsiteX78" fmla="*/ 1118953 w 1599321"/>
                <a:gd name="connsiteY78" fmla="*/ 69322 h 1005607"/>
                <a:gd name="connsiteX79" fmla="*/ 1115372 w 1599321"/>
                <a:gd name="connsiteY79" fmla="*/ 72576 h 1005607"/>
                <a:gd name="connsiteX80" fmla="*/ 1114071 w 1599321"/>
                <a:gd name="connsiteY80" fmla="*/ 67369 h 1005607"/>
                <a:gd name="connsiteX81" fmla="*/ 1104307 w 1599321"/>
                <a:gd name="connsiteY81" fmla="*/ 70949 h 1005607"/>
                <a:gd name="connsiteX82" fmla="*/ 1103005 w 1599321"/>
                <a:gd name="connsiteY82" fmla="*/ 80061 h 1005607"/>
                <a:gd name="connsiteX83" fmla="*/ 1102354 w 1599321"/>
                <a:gd name="connsiteY83" fmla="*/ 83967 h 1005607"/>
                <a:gd name="connsiteX84" fmla="*/ 1105935 w 1599321"/>
                <a:gd name="connsiteY84" fmla="*/ 83316 h 1005607"/>
                <a:gd name="connsiteX85" fmla="*/ 1102029 w 1599321"/>
                <a:gd name="connsiteY85" fmla="*/ 94707 h 1005607"/>
                <a:gd name="connsiteX86" fmla="*/ 1093241 w 1599321"/>
                <a:gd name="connsiteY86" fmla="*/ 108701 h 1005607"/>
                <a:gd name="connsiteX87" fmla="*/ 1090313 w 1599321"/>
                <a:gd name="connsiteY87" fmla="*/ 113258 h 1005607"/>
                <a:gd name="connsiteX88" fmla="*/ 1091289 w 1599321"/>
                <a:gd name="connsiteY88" fmla="*/ 119767 h 1005607"/>
                <a:gd name="connsiteX89" fmla="*/ 1103982 w 1599321"/>
                <a:gd name="connsiteY89" fmla="*/ 129856 h 1005607"/>
                <a:gd name="connsiteX90" fmla="*/ 1118953 w 1599321"/>
                <a:gd name="connsiteY90" fmla="*/ 141898 h 1005607"/>
                <a:gd name="connsiteX91" fmla="*/ 1125787 w 1599321"/>
                <a:gd name="connsiteY91" fmla="*/ 148081 h 1005607"/>
                <a:gd name="connsiteX92" fmla="*/ 1133598 w 1599321"/>
                <a:gd name="connsiteY92" fmla="*/ 148081 h 1005607"/>
                <a:gd name="connsiteX93" fmla="*/ 1146616 w 1599321"/>
                <a:gd name="connsiteY93" fmla="*/ 156869 h 1005607"/>
                <a:gd name="connsiteX94" fmla="*/ 1161587 w 1599321"/>
                <a:gd name="connsiteY94" fmla="*/ 165656 h 1005607"/>
                <a:gd name="connsiteX95" fmla="*/ 1181440 w 1599321"/>
                <a:gd name="connsiteY95" fmla="*/ 172816 h 1005607"/>
                <a:gd name="connsiteX96" fmla="*/ 1190552 w 1599321"/>
                <a:gd name="connsiteY96" fmla="*/ 175745 h 1005607"/>
                <a:gd name="connsiteX97" fmla="*/ 1195108 w 1599321"/>
                <a:gd name="connsiteY97" fmla="*/ 182905 h 1005607"/>
                <a:gd name="connsiteX98" fmla="*/ 1209754 w 1599321"/>
                <a:gd name="connsiteY98" fmla="*/ 193645 h 1005607"/>
                <a:gd name="connsiteX99" fmla="*/ 1217890 w 1599321"/>
                <a:gd name="connsiteY99" fmla="*/ 199178 h 1005607"/>
                <a:gd name="connsiteX100" fmla="*/ 1228956 w 1599321"/>
                <a:gd name="connsiteY100" fmla="*/ 196248 h 1005607"/>
                <a:gd name="connsiteX101" fmla="*/ 1236767 w 1599321"/>
                <a:gd name="connsiteY101" fmla="*/ 195272 h 1005607"/>
                <a:gd name="connsiteX102" fmla="*/ 1242625 w 1599321"/>
                <a:gd name="connsiteY102" fmla="*/ 188438 h 1005607"/>
                <a:gd name="connsiteX103" fmla="*/ 1251738 w 1599321"/>
                <a:gd name="connsiteY103" fmla="*/ 167608 h 1005607"/>
                <a:gd name="connsiteX104" fmla="*/ 1258898 w 1599321"/>
                <a:gd name="connsiteY104" fmla="*/ 148732 h 1005607"/>
                <a:gd name="connsiteX105" fmla="*/ 1262477 w 1599321"/>
                <a:gd name="connsiteY105" fmla="*/ 132460 h 1005607"/>
                <a:gd name="connsiteX106" fmla="*/ 1264104 w 1599321"/>
                <a:gd name="connsiteY106" fmla="*/ 122696 h 1005607"/>
                <a:gd name="connsiteX107" fmla="*/ 1262477 w 1599321"/>
                <a:gd name="connsiteY107" fmla="*/ 113258 h 1005607"/>
                <a:gd name="connsiteX108" fmla="*/ 1262803 w 1599321"/>
                <a:gd name="connsiteY108" fmla="*/ 98612 h 1005607"/>
                <a:gd name="connsiteX109" fmla="*/ 1259548 w 1599321"/>
                <a:gd name="connsiteY109" fmla="*/ 87222 h 1005607"/>
                <a:gd name="connsiteX110" fmla="*/ 1265081 w 1599321"/>
                <a:gd name="connsiteY110" fmla="*/ 72576 h 1005607"/>
                <a:gd name="connsiteX111" fmla="*/ 1263454 w 1599321"/>
                <a:gd name="connsiteY111" fmla="*/ 61511 h 1005607"/>
                <a:gd name="connsiteX112" fmla="*/ 1268010 w 1599321"/>
                <a:gd name="connsiteY112" fmla="*/ 56629 h 1005607"/>
                <a:gd name="connsiteX113" fmla="*/ 1272241 w 1599321"/>
                <a:gd name="connsiteY113" fmla="*/ 61836 h 1005607"/>
                <a:gd name="connsiteX114" fmla="*/ 1272241 w 1599321"/>
                <a:gd name="connsiteY114" fmla="*/ 55978 h 1005607"/>
                <a:gd name="connsiteX115" fmla="*/ 1272241 w 1599321"/>
                <a:gd name="connsiteY115" fmla="*/ 52724 h 1005607"/>
                <a:gd name="connsiteX116" fmla="*/ 1267359 w 1599321"/>
                <a:gd name="connsiteY116" fmla="*/ 49795 h 1005607"/>
                <a:gd name="connsiteX117" fmla="*/ 1264104 w 1599321"/>
                <a:gd name="connsiteY117" fmla="*/ 50120 h 1005607"/>
                <a:gd name="connsiteX118" fmla="*/ 1267034 w 1599321"/>
                <a:gd name="connsiteY118" fmla="*/ 44913 h 1005607"/>
                <a:gd name="connsiteX119" fmla="*/ 1271265 w 1599321"/>
                <a:gd name="connsiteY119" fmla="*/ 34824 h 1005607"/>
                <a:gd name="connsiteX120" fmla="*/ 1276147 w 1599321"/>
                <a:gd name="connsiteY120" fmla="*/ 13018 h 1005607"/>
                <a:gd name="connsiteX121" fmla="*/ 1277448 w 1599321"/>
                <a:gd name="connsiteY121" fmla="*/ 6509 h 1005607"/>
                <a:gd name="connsiteX122" fmla="*/ 1288839 w 1599321"/>
                <a:gd name="connsiteY122" fmla="*/ 0 h 1005607"/>
                <a:gd name="connsiteX123" fmla="*/ 1291768 w 1599321"/>
                <a:gd name="connsiteY123" fmla="*/ 1953 h 1005607"/>
                <a:gd name="connsiteX124" fmla="*/ 1289165 w 1599321"/>
                <a:gd name="connsiteY124" fmla="*/ 6509 h 1005607"/>
                <a:gd name="connsiteX125" fmla="*/ 1293721 w 1599321"/>
                <a:gd name="connsiteY125" fmla="*/ 8136 h 1005607"/>
                <a:gd name="connsiteX126" fmla="*/ 1296650 w 1599321"/>
                <a:gd name="connsiteY126" fmla="*/ 22131 h 1005607"/>
                <a:gd name="connsiteX127" fmla="*/ 1298277 w 1599321"/>
                <a:gd name="connsiteY127" fmla="*/ 32220 h 1005607"/>
                <a:gd name="connsiteX128" fmla="*/ 1308692 w 1599321"/>
                <a:gd name="connsiteY128" fmla="*/ 35800 h 1005607"/>
                <a:gd name="connsiteX129" fmla="*/ 1304135 w 1599321"/>
                <a:gd name="connsiteY129" fmla="*/ 45889 h 1005607"/>
                <a:gd name="connsiteX130" fmla="*/ 1312922 w 1599321"/>
                <a:gd name="connsiteY130" fmla="*/ 53700 h 1005607"/>
                <a:gd name="connsiteX131" fmla="*/ 1312272 w 1599321"/>
                <a:gd name="connsiteY131" fmla="*/ 61511 h 1005607"/>
                <a:gd name="connsiteX132" fmla="*/ 1317804 w 1599321"/>
                <a:gd name="connsiteY132" fmla="*/ 60534 h 1005607"/>
                <a:gd name="connsiteX133" fmla="*/ 1316503 w 1599321"/>
                <a:gd name="connsiteY133" fmla="*/ 67694 h 1005607"/>
                <a:gd name="connsiteX134" fmla="*/ 1319106 w 1599321"/>
                <a:gd name="connsiteY134" fmla="*/ 82014 h 1005607"/>
                <a:gd name="connsiteX135" fmla="*/ 1324313 w 1599321"/>
                <a:gd name="connsiteY135" fmla="*/ 103820 h 1005607"/>
                <a:gd name="connsiteX136" fmla="*/ 1328219 w 1599321"/>
                <a:gd name="connsiteY136" fmla="*/ 107074 h 1005607"/>
                <a:gd name="connsiteX137" fmla="*/ 1335053 w 1599321"/>
                <a:gd name="connsiteY137" fmla="*/ 101216 h 1005607"/>
                <a:gd name="connsiteX138" fmla="*/ 1342865 w 1599321"/>
                <a:gd name="connsiteY138" fmla="*/ 100891 h 1005607"/>
                <a:gd name="connsiteX139" fmla="*/ 1348071 w 1599321"/>
                <a:gd name="connsiteY139" fmla="*/ 108701 h 1005607"/>
                <a:gd name="connsiteX140" fmla="*/ 1366948 w 1599321"/>
                <a:gd name="connsiteY140" fmla="*/ 120743 h 1005607"/>
                <a:gd name="connsiteX141" fmla="*/ 1365646 w 1599321"/>
                <a:gd name="connsiteY141" fmla="*/ 124974 h 1005607"/>
                <a:gd name="connsiteX142" fmla="*/ 1367924 w 1599321"/>
                <a:gd name="connsiteY142" fmla="*/ 128879 h 1005607"/>
                <a:gd name="connsiteX143" fmla="*/ 1364670 w 1599321"/>
                <a:gd name="connsiteY143" fmla="*/ 134087 h 1005607"/>
                <a:gd name="connsiteX144" fmla="*/ 1368575 w 1599321"/>
                <a:gd name="connsiteY144" fmla="*/ 146454 h 1005607"/>
                <a:gd name="connsiteX145" fmla="*/ 1368901 w 1599321"/>
                <a:gd name="connsiteY145" fmla="*/ 157845 h 1005607"/>
                <a:gd name="connsiteX146" fmla="*/ 1369877 w 1599321"/>
                <a:gd name="connsiteY146" fmla="*/ 164354 h 1005607"/>
                <a:gd name="connsiteX147" fmla="*/ 1378339 w 1599321"/>
                <a:gd name="connsiteY147" fmla="*/ 174769 h 1005607"/>
                <a:gd name="connsiteX148" fmla="*/ 1379315 w 1599321"/>
                <a:gd name="connsiteY148" fmla="*/ 178349 h 1005607"/>
                <a:gd name="connsiteX149" fmla="*/ 1384522 w 1599321"/>
                <a:gd name="connsiteY149" fmla="*/ 176396 h 1005607"/>
                <a:gd name="connsiteX150" fmla="*/ 1385824 w 1599321"/>
                <a:gd name="connsiteY150" fmla="*/ 185183 h 1005607"/>
                <a:gd name="connsiteX151" fmla="*/ 1388102 w 1599321"/>
                <a:gd name="connsiteY151" fmla="*/ 196574 h 1005607"/>
                <a:gd name="connsiteX152" fmla="*/ 1388428 w 1599321"/>
                <a:gd name="connsiteY152" fmla="*/ 214474 h 1005607"/>
                <a:gd name="connsiteX153" fmla="*/ 1395262 w 1599321"/>
                <a:gd name="connsiteY153" fmla="*/ 222610 h 1005607"/>
                <a:gd name="connsiteX154" fmla="*/ 1394937 w 1599321"/>
                <a:gd name="connsiteY154" fmla="*/ 230096 h 1005607"/>
                <a:gd name="connsiteX155" fmla="*/ 1394286 w 1599321"/>
                <a:gd name="connsiteY155" fmla="*/ 236279 h 1005607"/>
                <a:gd name="connsiteX156" fmla="*/ 1402422 w 1599321"/>
                <a:gd name="connsiteY156" fmla="*/ 241161 h 1005607"/>
                <a:gd name="connsiteX157" fmla="*/ 1409908 w 1599321"/>
                <a:gd name="connsiteY157" fmla="*/ 245717 h 1005607"/>
                <a:gd name="connsiteX158" fmla="*/ 1413488 w 1599321"/>
                <a:gd name="connsiteY158" fmla="*/ 242788 h 1005607"/>
                <a:gd name="connsiteX159" fmla="*/ 1417067 w 1599321"/>
                <a:gd name="connsiteY159" fmla="*/ 247670 h 1005607"/>
                <a:gd name="connsiteX160" fmla="*/ 1422275 w 1599321"/>
                <a:gd name="connsiteY160" fmla="*/ 248321 h 1005607"/>
                <a:gd name="connsiteX161" fmla="*/ 1425855 w 1599321"/>
                <a:gd name="connsiteY161" fmla="*/ 246043 h 1005607"/>
                <a:gd name="connsiteX162" fmla="*/ 1429435 w 1599321"/>
                <a:gd name="connsiteY162" fmla="*/ 254830 h 1005607"/>
                <a:gd name="connsiteX163" fmla="*/ 1432364 w 1599321"/>
                <a:gd name="connsiteY163" fmla="*/ 261014 h 1005607"/>
                <a:gd name="connsiteX164" fmla="*/ 1436595 w 1599321"/>
                <a:gd name="connsiteY164" fmla="*/ 258410 h 1005607"/>
                <a:gd name="connsiteX165" fmla="*/ 1448962 w 1599321"/>
                <a:gd name="connsiteY165" fmla="*/ 265570 h 1005607"/>
                <a:gd name="connsiteX166" fmla="*/ 1454495 w 1599321"/>
                <a:gd name="connsiteY166" fmla="*/ 272079 h 1005607"/>
                <a:gd name="connsiteX167" fmla="*/ 1458726 w 1599321"/>
                <a:gd name="connsiteY167" fmla="*/ 268499 h 1005607"/>
                <a:gd name="connsiteX168" fmla="*/ 1468164 w 1599321"/>
                <a:gd name="connsiteY168" fmla="*/ 281842 h 1005607"/>
                <a:gd name="connsiteX169" fmla="*/ 1462631 w 1599321"/>
                <a:gd name="connsiteY169" fmla="*/ 281517 h 1005607"/>
                <a:gd name="connsiteX170" fmla="*/ 1461655 w 1599321"/>
                <a:gd name="connsiteY170" fmla="*/ 286399 h 1005607"/>
                <a:gd name="connsiteX171" fmla="*/ 1465560 w 1599321"/>
                <a:gd name="connsiteY171" fmla="*/ 291281 h 1005607"/>
                <a:gd name="connsiteX172" fmla="*/ 1475975 w 1599321"/>
                <a:gd name="connsiteY172" fmla="*/ 296814 h 1005607"/>
                <a:gd name="connsiteX173" fmla="*/ 1478579 w 1599321"/>
                <a:gd name="connsiteY173" fmla="*/ 307228 h 1005607"/>
                <a:gd name="connsiteX174" fmla="*/ 1482484 w 1599321"/>
                <a:gd name="connsiteY174" fmla="*/ 314714 h 1005607"/>
                <a:gd name="connsiteX175" fmla="*/ 1486389 w 1599321"/>
                <a:gd name="connsiteY175" fmla="*/ 330335 h 1005607"/>
                <a:gd name="connsiteX176" fmla="*/ 1488342 w 1599321"/>
                <a:gd name="connsiteY176" fmla="*/ 338146 h 1005607"/>
                <a:gd name="connsiteX177" fmla="*/ 1494525 w 1599321"/>
                <a:gd name="connsiteY177" fmla="*/ 338797 h 1005607"/>
                <a:gd name="connsiteX178" fmla="*/ 1498431 w 1599321"/>
                <a:gd name="connsiteY178" fmla="*/ 343353 h 1005607"/>
                <a:gd name="connsiteX179" fmla="*/ 1499407 w 1599321"/>
                <a:gd name="connsiteY179" fmla="*/ 331637 h 1005607"/>
                <a:gd name="connsiteX180" fmla="*/ 1500384 w 1599321"/>
                <a:gd name="connsiteY180" fmla="*/ 329359 h 1005607"/>
                <a:gd name="connsiteX181" fmla="*/ 1504289 w 1599321"/>
                <a:gd name="connsiteY181" fmla="*/ 335542 h 1005607"/>
                <a:gd name="connsiteX182" fmla="*/ 1513402 w 1599321"/>
                <a:gd name="connsiteY182" fmla="*/ 341075 h 1005607"/>
                <a:gd name="connsiteX183" fmla="*/ 1513728 w 1599321"/>
                <a:gd name="connsiteY183" fmla="*/ 338146 h 1005607"/>
                <a:gd name="connsiteX184" fmla="*/ 1516656 w 1599321"/>
                <a:gd name="connsiteY184" fmla="*/ 334566 h 1005607"/>
                <a:gd name="connsiteX185" fmla="*/ 1519911 w 1599321"/>
                <a:gd name="connsiteY185" fmla="*/ 340099 h 1005607"/>
                <a:gd name="connsiteX186" fmla="*/ 1522189 w 1599321"/>
                <a:gd name="connsiteY186" fmla="*/ 346933 h 1005607"/>
                <a:gd name="connsiteX187" fmla="*/ 1519260 w 1599321"/>
                <a:gd name="connsiteY187" fmla="*/ 352141 h 1005607"/>
                <a:gd name="connsiteX188" fmla="*/ 1521212 w 1599321"/>
                <a:gd name="connsiteY188" fmla="*/ 363206 h 1005607"/>
                <a:gd name="connsiteX189" fmla="*/ 1522189 w 1599321"/>
                <a:gd name="connsiteY189" fmla="*/ 370041 h 1005607"/>
                <a:gd name="connsiteX190" fmla="*/ 1530651 w 1599321"/>
                <a:gd name="connsiteY190" fmla="*/ 375248 h 1005607"/>
                <a:gd name="connsiteX191" fmla="*/ 1537485 w 1599321"/>
                <a:gd name="connsiteY191" fmla="*/ 381757 h 1005607"/>
                <a:gd name="connsiteX192" fmla="*/ 1545296 w 1599321"/>
                <a:gd name="connsiteY192" fmla="*/ 385662 h 1005607"/>
                <a:gd name="connsiteX193" fmla="*/ 1552456 w 1599321"/>
                <a:gd name="connsiteY193" fmla="*/ 387289 h 1005607"/>
                <a:gd name="connsiteX194" fmla="*/ 1554734 w 1599321"/>
                <a:gd name="connsiteY194" fmla="*/ 395751 h 1005607"/>
                <a:gd name="connsiteX195" fmla="*/ 1559291 w 1599321"/>
                <a:gd name="connsiteY195" fmla="*/ 400307 h 1005607"/>
                <a:gd name="connsiteX196" fmla="*/ 1566125 w 1599321"/>
                <a:gd name="connsiteY196" fmla="*/ 406166 h 1005607"/>
                <a:gd name="connsiteX197" fmla="*/ 1569055 w 1599321"/>
                <a:gd name="connsiteY197" fmla="*/ 414953 h 1005607"/>
                <a:gd name="connsiteX198" fmla="*/ 1570356 w 1599321"/>
                <a:gd name="connsiteY198" fmla="*/ 419835 h 1005607"/>
                <a:gd name="connsiteX199" fmla="*/ 1578167 w 1599321"/>
                <a:gd name="connsiteY199" fmla="*/ 422113 h 1005607"/>
                <a:gd name="connsiteX200" fmla="*/ 1577842 w 1599321"/>
                <a:gd name="connsiteY200" fmla="*/ 428622 h 1005607"/>
                <a:gd name="connsiteX201" fmla="*/ 1579143 w 1599321"/>
                <a:gd name="connsiteY201" fmla="*/ 435131 h 1005607"/>
                <a:gd name="connsiteX202" fmla="*/ 1582073 w 1599321"/>
                <a:gd name="connsiteY202" fmla="*/ 440013 h 1005607"/>
                <a:gd name="connsiteX203" fmla="*/ 1586955 w 1599321"/>
                <a:gd name="connsiteY203" fmla="*/ 441315 h 1005607"/>
                <a:gd name="connsiteX204" fmla="*/ 1583049 w 1599321"/>
                <a:gd name="connsiteY204" fmla="*/ 450427 h 1005607"/>
                <a:gd name="connsiteX205" fmla="*/ 1584676 w 1599321"/>
                <a:gd name="connsiteY205" fmla="*/ 460516 h 1005607"/>
                <a:gd name="connsiteX206" fmla="*/ 1585327 w 1599321"/>
                <a:gd name="connsiteY206" fmla="*/ 468978 h 1005607"/>
                <a:gd name="connsiteX207" fmla="*/ 1587280 w 1599321"/>
                <a:gd name="connsiteY207" fmla="*/ 476464 h 1005607"/>
                <a:gd name="connsiteX208" fmla="*/ 1583374 w 1599321"/>
                <a:gd name="connsiteY208" fmla="*/ 476789 h 1005607"/>
                <a:gd name="connsiteX209" fmla="*/ 1583700 w 1599321"/>
                <a:gd name="connsiteY209" fmla="*/ 483298 h 1005607"/>
                <a:gd name="connsiteX210" fmla="*/ 1591836 w 1599321"/>
                <a:gd name="connsiteY210" fmla="*/ 495665 h 1005607"/>
                <a:gd name="connsiteX211" fmla="*/ 1596392 w 1599321"/>
                <a:gd name="connsiteY211" fmla="*/ 511613 h 1005607"/>
                <a:gd name="connsiteX212" fmla="*/ 1599321 w 1599321"/>
                <a:gd name="connsiteY212" fmla="*/ 525932 h 1005607"/>
                <a:gd name="connsiteX213" fmla="*/ 1594439 w 1599321"/>
                <a:gd name="connsiteY213" fmla="*/ 534720 h 1005607"/>
                <a:gd name="connsiteX214" fmla="*/ 1590860 w 1599321"/>
                <a:gd name="connsiteY214" fmla="*/ 551318 h 1005607"/>
                <a:gd name="connsiteX215" fmla="*/ 1589883 w 1599321"/>
                <a:gd name="connsiteY215" fmla="*/ 558803 h 1005607"/>
                <a:gd name="connsiteX216" fmla="*/ 1585978 w 1599321"/>
                <a:gd name="connsiteY216" fmla="*/ 569218 h 1005607"/>
                <a:gd name="connsiteX217" fmla="*/ 1582073 w 1599321"/>
                <a:gd name="connsiteY217" fmla="*/ 579958 h 1005607"/>
                <a:gd name="connsiteX218" fmla="*/ 1580446 w 1599321"/>
                <a:gd name="connsiteY218" fmla="*/ 588745 h 1005607"/>
                <a:gd name="connsiteX219" fmla="*/ 1580446 w 1599321"/>
                <a:gd name="connsiteY219" fmla="*/ 601763 h 1005607"/>
                <a:gd name="connsiteX220" fmla="*/ 1575238 w 1599321"/>
                <a:gd name="connsiteY220" fmla="*/ 617710 h 1005607"/>
                <a:gd name="connsiteX221" fmla="*/ 1567427 w 1599321"/>
                <a:gd name="connsiteY221" fmla="*/ 629101 h 1005607"/>
                <a:gd name="connsiteX222" fmla="*/ 1567427 w 1599321"/>
                <a:gd name="connsiteY222" fmla="*/ 640167 h 1005607"/>
                <a:gd name="connsiteX223" fmla="*/ 1557012 w 1599321"/>
                <a:gd name="connsiteY223" fmla="*/ 646350 h 1005607"/>
                <a:gd name="connsiteX224" fmla="*/ 1556037 w 1599321"/>
                <a:gd name="connsiteY224" fmla="*/ 650581 h 1005607"/>
                <a:gd name="connsiteX225" fmla="*/ 1548551 w 1599321"/>
                <a:gd name="connsiteY225" fmla="*/ 653510 h 1005607"/>
                <a:gd name="connsiteX226" fmla="*/ 1542367 w 1599321"/>
                <a:gd name="connsiteY226" fmla="*/ 662623 h 1005607"/>
                <a:gd name="connsiteX227" fmla="*/ 1531302 w 1599321"/>
                <a:gd name="connsiteY227" fmla="*/ 674014 h 1005607"/>
                <a:gd name="connsiteX228" fmla="*/ 1533580 w 1599321"/>
                <a:gd name="connsiteY228" fmla="*/ 677919 h 1005607"/>
                <a:gd name="connsiteX229" fmla="*/ 1530000 w 1599321"/>
                <a:gd name="connsiteY229" fmla="*/ 689310 h 1005607"/>
                <a:gd name="connsiteX230" fmla="*/ 1522189 w 1599321"/>
                <a:gd name="connsiteY230" fmla="*/ 701677 h 1005607"/>
                <a:gd name="connsiteX231" fmla="*/ 1519911 w 1599321"/>
                <a:gd name="connsiteY231" fmla="*/ 707210 h 1005607"/>
                <a:gd name="connsiteX232" fmla="*/ 1521864 w 1599321"/>
                <a:gd name="connsiteY232" fmla="*/ 710465 h 1005607"/>
                <a:gd name="connsiteX233" fmla="*/ 1518609 w 1599321"/>
                <a:gd name="connsiteY233" fmla="*/ 715021 h 1005607"/>
                <a:gd name="connsiteX234" fmla="*/ 1519911 w 1599321"/>
                <a:gd name="connsiteY234" fmla="*/ 720879 h 1005607"/>
                <a:gd name="connsiteX235" fmla="*/ 1515680 w 1599321"/>
                <a:gd name="connsiteY235" fmla="*/ 723808 h 1005607"/>
                <a:gd name="connsiteX236" fmla="*/ 1514053 w 1599321"/>
                <a:gd name="connsiteY236" fmla="*/ 728039 h 1005607"/>
                <a:gd name="connsiteX237" fmla="*/ 1505916 w 1599321"/>
                <a:gd name="connsiteY237" fmla="*/ 741383 h 1005607"/>
                <a:gd name="connsiteX238" fmla="*/ 1497129 w 1599321"/>
                <a:gd name="connsiteY238" fmla="*/ 772626 h 1005607"/>
                <a:gd name="connsiteX239" fmla="*/ 1493549 w 1599321"/>
                <a:gd name="connsiteY239" fmla="*/ 788248 h 1005607"/>
                <a:gd name="connsiteX240" fmla="*/ 1497455 w 1599321"/>
                <a:gd name="connsiteY240" fmla="*/ 792804 h 1005607"/>
                <a:gd name="connsiteX241" fmla="*/ 1495176 w 1599321"/>
                <a:gd name="connsiteY241" fmla="*/ 801917 h 1005607"/>
                <a:gd name="connsiteX242" fmla="*/ 1488342 w 1599321"/>
                <a:gd name="connsiteY242" fmla="*/ 802568 h 1005607"/>
                <a:gd name="connsiteX243" fmla="*/ 1478253 w 1599321"/>
                <a:gd name="connsiteY243" fmla="*/ 810704 h 1005607"/>
                <a:gd name="connsiteX244" fmla="*/ 1456773 w 1599321"/>
                <a:gd name="connsiteY244" fmla="*/ 812006 h 1005607"/>
                <a:gd name="connsiteX245" fmla="*/ 1441476 w 1599321"/>
                <a:gd name="connsiteY245" fmla="*/ 813633 h 1005607"/>
                <a:gd name="connsiteX246" fmla="*/ 1427483 w 1599321"/>
                <a:gd name="connsiteY246" fmla="*/ 823397 h 1005607"/>
                <a:gd name="connsiteX247" fmla="*/ 1412511 w 1599321"/>
                <a:gd name="connsiteY247" fmla="*/ 835113 h 1005607"/>
                <a:gd name="connsiteX248" fmla="*/ 1406979 w 1599321"/>
                <a:gd name="connsiteY248" fmla="*/ 839019 h 1005607"/>
                <a:gd name="connsiteX249" fmla="*/ 1401446 w 1599321"/>
                <a:gd name="connsiteY249" fmla="*/ 844226 h 1005607"/>
                <a:gd name="connsiteX250" fmla="*/ 1399493 w 1599321"/>
                <a:gd name="connsiteY250" fmla="*/ 842599 h 1005607"/>
                <a:gd name="connsiteX251" fmla="*/ 1399493 w 1599321"/>
                <a:gd name="connsiteY251" fmla="*/ 839669 h 1005607"/>
                <a:gd name="connsiteX252" fmla="*/ 1391683 w 1599321"/>
                <a:gd name="connsiteY252" fmla="*/ 842273 h 1005607"/>
                <a:gd name="connsiteX253" fmla="*/ 1394611 w 1599321"/>
                <a:gd name="connsiteY253" fmla="*/ 845528 h 1005607"/>
                <a:gd name="connsiteX254" fmla="*/ 1394286 w 1599321"/>
                <a:gd name="connsiteY254" fmla="*/ 854640 h 1005607"/>
                <a:gd name="connsiteX255" fmla="*/ 1388753 w 1599321"/>
                <a:gd name="connsiteY255" fmla="*/ 846830 h 1005607"/>
                <a:gd name="connsiteX256" fmla="*/ 1384197 w 1599321"/>
                <a:gd name="connsiteY256" fmla="*/ 843249 h 1005607"/>
                <a:gd name="connsiteX257" fmla="*/ 1380943 w 1599321"/>
                <a:gd name="connsiteY257" fmla="*/ 845202 h 1005607"/>
                <a:gd name="connsiteX258" fmla="*/ 1370853 w 1599321"/>
                <a:gd name="connsiteY258" fmla="*/ 836740 h 1005607"/>
                <a:gd name="connsiteX259" fmla="*/ 1362066 w 1599321"/>
                <a:gd name="connsiteY259" fmla="*/ 835113 h 1005607"/>
                <a:gd name="connsiteX260" fmla="*/ 1367924 w 1599321"/>
                <a:gd name="connsiteY260" fmla="*/ 830557 h 1005607"/>
                <a:gd name="connsiteX261" fmla="*/ 1370528 w 1599321"/>
                <a:gd name="connsiteY261" fmla="*/ 826977 h 1005607"/>
                <a:gd name="connsiteX262" fmla="*/ 1366622 w 1599321"/>
                <a:gd name="connsiteY262" fmla="*/ 824699 h 1005607"/>
                <a:gd name="connsiteX263" fmla="*/ 1357184 w 1599321"/>
                <a:gd name="connsiteY263" fmla="*/ 831533 h 1005607"/>
                <a:gd name="connsiteX264" fmla="*/ 1350675 w 1599321"/>
                <a:gd name="connsiteY264" fmla="*/ 829580 h 1005607"/>
                <a:gd name="connsiteX265" fmla="*/ 1355557 w 1599321"/>
                <a:gd name="connsiteY265" fmla="*/ 827302 h 1005607"/>
                <a:gd name="connsiteX266" fmla="*/ 1360113 w 1599321"/>
                <a:gd name="connsiteY266" fmla="*/ 822746 h 1005607"/>
                <a:gd name="connsiteX267" fmla="*/ 1353930 w 1599321"/>
                <a:gd name="connsiteY267" fmla="*/ 813958 h 1005607"/>
                <a:gd name="connsiteX268" fmla="*/ 1345793 w 1599321"/>
                <a:gd name="connsiteY268" fmla="*/ 817864 h 1005607"/>
                <a:gd name="connsiteX269" fmla="*/ 1337657 w 1599321"/>
                <a:gd name="connsiteY269" fmla="*/ 821444 h 1005607"/>
                <a:gd name="connsiteX270" fmla="*/ 1344817 w 1599321"/>
                <a:gd name="connsiteY270" fmla="*/ 823722 h 1005607"/>
                <a:gd name="connsiteX271" fmla="*/ 1340586 w 1599321"/>
                <a:gd name="connsiteY271" fmla="*/ 828278 h 1005607"/>
                <a:gd name="connsiteX272" fmla="*/ 1328870 w 1599321"/>
                <a:gd name="connsiteY272" fmla="*/ 833160 h 1005607"/>
                <a:gd name="connsiteX273" fmla="*/ 1324965 w 1599321"/>
                <a:gd name="connsiteY273" fmla="*/ 839019 h 1005607"/>
                <a:gd name="connsiteX274" fmla="*/ 1316828 w 1599321"/>
                <a:gd name="connsiteY274" fmla="*/ 845202 h 1005607"/>
                <a:gd name="connsiteX275" fmla="*/ 1287212 w 1599321"/>
                <a:gd name="connsiteY275" fmla="*/ 830882 h 1005607"/>
                <a:gd name="connsiteX276" fmla="*/ 1277123 w 1599321"/>
                <a:gd name="connsiteY276" fmla="*/ 830882 h 1005607"/>
                <a:gd name="connsiteX277" fmla="*/ 1268010 w 1599321"/>
                <a:gd name="connsiteY277" fmla="*/ 826651 h 1005607"/>
                <a:gd name="connsiteX278" fmla="*/ 1257270 w 1599321"/>
                <a:gd name="connsiteY278" fmla="*/ 830557 h 1005607"/>
                <a:gd name="connsiteX279" fmla="*/ 1253365 w 1599321"/>
                <a:gd name="connsiteY279" fmla="*/ 825349 h 1005607"/>
                <a:gd name="connsiteX280" fmla="*/ 1237743 w 1599321"/>
                <a:gd name="connsiteY280" fmla="*/ 817539 h 1005607"/>
                <a:gd name="connsiteX281" fmla="*/ 1227654 w 1599321"/>
                <a:gd name="connsiteY281" fmla="*/ 816237 h 1005607"/>
                <a:gd name="connsiteX282" fmla="*/ 1217239 w 1599321"/>
                <a:gd name="connsiteY282" fmla="*/ 800615 h 1005607"/>
                <a:gd name="connsiteX283" fmla="*/ 1211056 w 1599321"/>
                <a:gd name="connsiteY283" fmla="*/ 794757 h 1005607"/>
                <a:gd name="connsiteX284" fmla="*/ 1209103 w 1599321"/>
                <a:gd name="connsiteY284" fmla="*/ 784993 h 1005607"/>
                <a:gd name="connsiteX285" fmla="*/ 1211056 w 1599321"/>
                <a:gd name="connsiteY285" fmla="*/ 771650 h 1005607"/>
                <a:gd name="connsiteX286" fmla="*/ 1205198 w 1599321"/>
                <a:gd name="connsiteY286" fmla="*/ 759283 h 1005607"/>
                <a:gd name="connsiteX287" fmla="*/ 1192505 w 1599321"/>
                <a:gd name="connsiteY287" fmla="*/ 747241 h 1005607"/>
                <a:gd name="connsiteX288" fmla="*/ 1198038 w 1599321"/>
                <a:gd name="connsiteY288" fmla="*/ 747241 h 1005607"/>
                <a:gd name="connsiteX289" fmla="*/ 1202920 w 1599321"/>
                <a:gd name="connsiteY289" fmla="*/ 748542 h 1005607"/>
                <a:gd name="connsiteX290" fmla="*/ 1196411 w 1599321"/>
                <a:gd name="connsiteY290" fmla="*/ 742033 h 1005607"/>
                <a:gd name="connsiteX291" fmla="*/ 1195108 w 1599321"/>
                <a:gd name="connsiteY291" fmla="*/ 732270 h 1005607"/>
                <a:gd name="connsiteX292" fmla="*/ 1189576 w 1599321"/>
                <a:gd name="connsiteY292" fmla="*/ 732921 h 1005607"/>
                <a:gd name="connsiteX293" fmla="*/ 1184368 w 1599321"/>
                <a:gd name="connsiteY293" fmla="*/ 737477 h 1005607"/>
                <a:gd name="connsiteX294" fmla="*/ 1177534 w 1599321"/>
                <a:gd name="connsiteY294" fmla="*/ 737803 h 1005607"/>
                <a:gd name="connsiteX295" fmla="*/ 1171350 w 1599321"/>
                <a:gd name="connsiteY295" fmla="*/ 741057 h 1005607"/>
                <a:gd name="connsiteX296" fmla="*/ 1162889 w 1599321"/>
                <a:gd name="connsiteY296" fmla="*/ 739430 h 1005607"/>
                <a:gd name="connsiteX297" fmla="*/ 1172327 w 1599321"/>
                <a:gd name="connsiteY297" fmla="*/ 731294 h 1005607"/>
                <a:gd name="connsiteX298" fmla="*/ 1174930 w 1599321"/>
                <a:gd name="connsiteY298" fmla="*/ 713719 h 1005607"/>
                <a:gd name="connsiteX299" fmla="*/ 1166143 w 1599321"/>
                <a:gd name="connsiteY299" fmla="*/ 700050 h 1005607"/>
                <a:gd name="connsiteX300" fmla="*/ 1161587 w 1599321"/>
                <a:gd name="connsiteY300" fmla="*/ 693867 h 1005607"/>
                <a:gd name="connsiteX301" fmla="*/ 1157356 w 1599321"/>
                <a:gd name="connsiteY301" fmla="*/ 704606 h 1005607"/>
                <a:gd name="connsiteX302" fmla="*/ 1153776 w 1599321"/>
                <a:gd name="connsiteY302" fmla="*/ 715672 h 1005607"/>
                <a:gd name="connsiteX303" fmla="*/ 1151498 w 1599321"/>
                <a:gd name="connsiteY303" fmla="*/ 725761 h 1005607"/>
                <a:gd name="connsiteX304" fmla="*/ 1140758 w 1599321"/>
                <a:gd name="connsiteY304" fmla="*/ 725435 h 1005607"/>
                <a:gd name="connsiteX305" fmla="*/ 1127740 w 1599321"/>
                <a:gd name="connsiteY305" fmla="*/ 728039 h 1005607"/>
                <a:gd name="connsiteX306" fmla="*/ 1131971 w 1599321"/>
                <a:gd name="connsiteY306" fmla="*/ 717624 h 1005607"/>
                <a:gd name="connsiteX307" fmla="*/ 1144338 w 1599321"/>
                <a:gd name="connsiteY307" fmla="*/ 715997 h 1005607"/>
                <a:gd name="connsiteX308" fmla="*/ 1144663 w 1599321"/>
                <a:gd name="connsiteY308" fmla="*/ 703630 h 1005607"/>
                <a:gd name="connsiteX309" fmla="*/ 1146290 w 1599321"/>
                <a:gd name="connsiteY309" fmla="*/ 692565 h 1005607"/>
                <a:gd name="connsiteX310" fmla="*/ 1150196 w 1599321"/>
                <a:gd name="connsiteY310" fmla="*/ 683452 h 1005607"/>
                <a:gd name="connsiteX311" fmla="*/ 1155403 w 1599321"/>
                <a:gd name="connsiteY311" fmla="*/ 675641 h 1005607"/>
                <a:gd name="connsiteX312" fmla="*/ 1155729 w 1599321"/>
                <a:gd name="connsiteY312" fmla="*/ 667505 h 1005607"/>
                <a:gd name="connsiteX313" fmla="*/ 1158007 w 1599321"/>
                <a:gd name="connsiteY313" fmla="*/ 660670 h 1005607"/>
                <a:gd name="connsiteX314" fmla="*/ 1159634 w 1599321"/>
                <a:gd name="connsiteY314" fmla="*/ 656114 h 1005607"/>
                <a:gd name="connsiteX315" fmla="*/ 1153450 w 1599321"/>
                <a:gd name="connsiteY315" fmla="*/ 643096 h 1005607"/>
                <a:gd name="connsiteX316" fmla="*/ 1151823 w 1599321"/>
                <a:gd name="connsiteY316" fmla="*/ 653510 h 1005607"/>
                <a:gd name="connsiteX317" fmla="*/ 1147267 w 1599321"/>
                <a:gd name="connsiteY317" fmla="*/ 659043 h 1005607"/>
                <a:gd name="connsiteX318" fmla="*/ 1141409 w 1599321"/>
                <a:gd name="connsiteY318" fmla="*/ 668156 h 1005607"/>
                <a:gd name="connsiteX319" fmla="*/ 1134900 w 1599321"/>
                <a:gd name="connsiteY319" fmla="*/ 679547 h 1005607"/>
                <a:gd name="connsiteX320" fmla="*/ 1120905 w 1599321"/>
                <a:gd name="connsiteY320" fmla="*/ 684103 h 1005607"/>
                <a:gd name="connsiteX321" fmla="*/ 1112444 w 1599321"/>
                <a:gd name="connsiteY321" fmla="*/ 694843 h 1005607"/>
                <a:gd name="connsiteX322" fmla="*/ 1100727 w 1599321"/>
                <a:gd name="connsiteY322" fmla="*/ 710139 h 1005607"/>
                <a:gd name="connsiteX323" fmla="*/ 1103005 w 1599321"/>
                <a:gd name="connsiteY323" fmla="*/ 717950 h 1005607"/>
                <a:gd name="connsiteX324" fmla="*/ 1096171 w 1599321"/>
                <a:gd name="connsiteY324" fmla="*/ 717950 h 1005607"/>
                <a:gd name="connsiteX325" fmla="*/ 1089662 w 1599321"/>
                <a:gd name="connsiteY325" fmla="*/ 718601 h 1005607"/>
                <a:gd name="connsiteX326" fmla="*/ 1083153 w 1599321"/>
                <a:gd name="connsiteY326" fmla="*/ 710790 h 1005607"/>
                <a:gd name="connsiteX327" fmla="*/ 1076969 w 1599321"/>
                <a:gd name="connsiteY327" fmla="*/ 706559 h 1005607"/>
                <a:gd name="connsiteX328" fmla="*/ 1081851 w 1599321"/>
                <a:gd name="connsiteY328" fmla="*/ 702003 h 1005607"/>
                <a:gd name="connsiteX329" fmla="*/ 1087384 w 1599321"/>
                <a:gd name="connsiteY329" fmla="*/ 706559 h 1005607"/>
                <a:gd name="connsiteX330" fmla="*/ 1080875 w 1599321"/>
                <a:gd name="connsiteY330" fmla="*/ 684754 h 1005607"/>
                <a:gd name="connsiteX331" fmla="*/ 1070460 w 1599321"/>
                <a:gd name="connsiteY331" fmla="*/ 676292 h 1005607"/>
                <a:gd name="connsiteX332" fmla="*/ 1064276 w 1599321"/>
                <a:gd name="connsiteY332" fmla="*/ 661321 h 1005607"/>
                <a:gd name="connsiteX333" fmla="*/ 1058093 w 1599321"/>
                <a:gd name="connsiteY333" fmla="*/ 664576 h 1005607"/>
                <a:gd name="connsiteX334" fmla="*/ 1048980 w 1599321"/>
                <a:gd name="connsiteY334" fmla="*/ 653836 h 1005607"/>
                <a:gd name="connsiteX335" fmla="*/ 1050608 w 1599321"/>
                <a:gd name="connsiteY335" fmla="*/ 648303 h 1005607"/>
                <a:gd name="connsiteX336" fmla="*/ 1054513 w 1599321"/>
                <a:gd name="connsiteY336" fmla="*/ 647977 h 1005607"/>
                <a:gd name="connsiteX337" fmla="*/ 1053862 w 1599321"/>
                <a:gd name="connsiteY337" fmla="*/ 640492 h 1005607"/>
                <a:gd name="connsiteX338" fmla="*/ 1044423 w 1599321"/>
                <a:gd name="connsiteY338" fmla="*/ 641143 h 1005607"/>
                <a:gd name="connsiteX339" fmla="*/ 1042145 w 1599321"/>
                <a:gd name="connsiteY339" fmla="*/ 633332 h 1005607"/>
                <a:gd name="connsiteX340" fmla="*/ 1038240 w 1599321"/>
                <a:gd name="connsiteY340" fmla="*/ 628125 h 1005607"/>
                <a:gd name="connsiteX341" fmla="*/ 1028476 w 1599321"/>
                <a:gd name="connsiteY341" fmla="*/ 630729 h 1005607"/>
                <a:gd name="connsiteX342" fmla="*/ 1010902 w 1599321"/>
                <a:gd name="connsiteY342" fmla="*/ 622592 h 1005607"/>
                <a:gd name="connsiteX343" fmla="*/ 995280 w 1599321"/>
                <a:gd name="connsiteY343" fmla="*/ 625847 h 1005607"/>
                <a:gd name="connsiteX344" fmla="*/ 977055 w 1599321"/>
                <a:gd name="connsiteY344" fmla="*/ 615107 h 1005607"/>
                <a:gd name="connsiteX345" fmla="*/ 961759 w 1599321"/>
                <a:gd name="connsiteY345" fmla="*/ 610225 h 1005607"/>
                <a:gd name="connsiteX346" fmla="*/ 953948 w 1599321"/>
                <a:gd name="connsiteY346" fmla="*/ 613805 h 1005607"/>
                <a:gd name="connsiteX347" fmla="*/ 934746 w 1599321"/>
                <a:gd name="connsiteY347" fmla="*/ 613479 h 1005607"/>
                <a:gd name="connsiteX348" fmla="*/ 908059 w 1599321"/>
                <a:gd name="connsiteY348" fmla="*/ 614781 h 1005607"/>
                <a:gd name="connsiteX349" fmla="*/ 879094 w 1599321"/>
                <a:gd name="connsiteY349" fmla="*/ 626497 h 1005607"/>
                <a:gd name="connsiteX350" fmla="*/ 860542 w 1599321"/>
                <a:gd name="connsiteY350" fmla="*/ 633007 h 1005607"/>
                <a:gd name="connsiteX351" fmla="*/ 837110 w 1599321"/>
                <a:gd name="connsiteY351" fmla="*/ 633658 h 1005607"/>
                <a:gd name="connsiteX352" fmla="*/ 818233 w 1599321"/>
                <a:gd name="connsiteY352" fmla="*/ 633658 h 1005607"/>
                <a:gd name="connsiteX353" fmla="*/ 806843 w 1599321"/>
                <a:gd name="connsiteY353" fmla="*/ 642119 h 1005607"/>
                <a:gd name="connsiteX354" fmla="*/ 773321 w 1599321"/>
                <a:gd name="connsiteY354" fmla="*/ 656439 h 1005607"/>
                <a:gd name="connsiteX355" fmla="*/ 765185 w 1599321"/>
                <a:gd name="connsiteY355" fmla="*/ 673037 h 1005607"/>
                <a:gd name="connsiteX356" fmla="*/ 752492 w 1599321"/>
                <a:gd name="connsiteY356" fmla="*/ 684428 h 1005607"/>
                <a:gd name="connsiteX357" fmla="*/ 742728 w 1599321"/>
                <a:gd name="connsiteY357" fmla="*/ 687357 h 1005607"/>
                <a:gd name="connsiteX358" fmla="*/ 734592 w 1599321"/>
                <a:gd name="connsiteY358" fmla="*/ 683126 h 1005607"/>
                <a:gd name="connsiteX359" fmla="*/ 718319 w 1599321"/>
                <a:gd name="connsiteY359" fmla="*/ 687032 h 1005607"/>
                <a:gd name="connsiteX360" fmla="*/ 711810 w 1599321"/>
                <a:gd name="connsiteY360" fmla="*/ 680197 h 1005607"/>
                <a:gd name="connsiteX361" fmla="*/ 673082 w 1599321"/>
                <a:gd name="connsiteY361" fmla="*/ 682801 h 1005607"/>
                <a:gd name="connsiteX362" fmla="*/ 645418 w 1599321"/>
                <a:gd name="connsiteY362" fmla="*/ 689636 h 1005607"/>
                <a:gd name="connsiteX363" fmla="*/ 638583 w 1599321"/>
                <a:gd name="connsiteY363" fmla="*/ 701677 h 1005607"/>
                <a:gd name="connsiteX364" fmla="*/ 632074 w 1599321"/>
                <a:gd name="connsiteY364" fmla="*/ 704932 h 1005607"/>
                <a:gd name="connsiteX365" fmla="*/ 623938 w 1599321"/>
                <a:gd name="connsiteY365" fmla="*/ 702979 h 1005607"/>
                <a:gd name="connsiteX366" fmla="*/ 603109 w 1599321"/>
                <a:gd name="connsiteY366" fmla="*/ 719577 h 1005607"/>
                <a:gd name="connsiteX367" fmla="*/ 593671 w 1599321"/>
                <a:gd name="connsiteY367" fmla="*/ 720228 h 1005607"/>
                <a:gd name="connsiteX368" fmla="*/ 586511 w 1599321"/>
                <a:gd name="connsiteY368" fmla="*/ 721855 h 1005607"/>
                <a:gd name="connsiteX369" fmla="*/ 570564 w 1599321"/>
                <a:gd name="connsiteY369" fmla="*/ 720554 h 1005607"/>
                <a:gd name="connsiteX370" fmla="*/ 559173 w 1599321"/>
                <a:gd name="connsiteY370" fmla="*/ 721855 h 1005607"/>
                <a:gd name="connsiteX371" fmla="*/ 546480 w 1599321"/>
                <a:gd name="connsiteY371" fmla="*/ 715997 h 1005607"/>
                <a:gd name="connsiteX372" fmla="*/ 538995 w 1599321"/>
                <a:gd name="connsiteY372" fmla="*/ 708837 h 1005607"/>
                <a:gd name="connsiteX373" fmla="*/ 524675 w 1599321"/>
                <a:gd name="connsiteY373" fmla="*/ 701026 h 1005607"/>
                <a:gd name="connsiteX374" fmla="*/ 514260 w 1599321"/>
                <a:gd name="connsiteY374" fmla="*/ 695494 h 1005607"/>
                <a:gd name="connsiteX375" fmla="*/ 513610 w 1599321"/>
                <a:gd name="connsiteY375" fmla="*/ 686056 h 1005607"/>
                <a:gd name="connsiteX376" fmla="*/ 513284 w 1599321"/>
                <a:gd name="connsiteY376" fmla="*/ 672712 h 1005607"/>
                <a:gd name="connsiteX377" fmla="*/ 517515 w 1599321"/>
                <a:gd name="connsiteY377" fmla="*/ 676292 h 1005607"/>
                <a:gd name="connsiteX378" fmla="*/ 530207 w 1599321"/>
                <a:gd name="connsiteY378" fmla="*/ 669458 h 1005607"/>
                <a:gd name="connsiteX379" fmla="*/ 533462 w 1599321"/>
                <a:gd name="connsiteY379" fmla="*/ 659694 h 1005607"/>
                <a:gd name="connsiteX380" fmla="*/ 529882 w 1599321"/>
                <a:gd name="connsiteY380" fmla="*/ 643421 h 1005607"/>
                <a:gd name="connsiteX381" fmla="*/ 535089 w 1599321"/>
                <a:gd name="connsiteY381" fmla="*/ 646350 h 1005607"/>
                <a:gd name="connsiteX382" fmla="*/ 536066 w 1599321"/>
                <a:gd name="connsiteY382" fmla="*/ 635285 h 1005607"/>
                <a:gd name="connsiteX383" fmla="*/ 532160 w 1599321"/>
                <a:gd name="connsiteY383" fmla="*/ 613805 h 1005607"/>
                <a:gd name="connsiteX384" fmla="*/ 527604 w 1599321"/>
                <a:gd name="connsiteY384" fmla="*/ 604041 h 1005607"/>
                <a:gd name="connsiteX385" fmla="*/ 518491 w 1599321"/>
                <a:gd name="connsiteY385" fmla="*/ 584189 h 1005607"/>
                <a:gd name="connsiteX386" fmla="*/ 513284 w 1599321"/>
                <a:gd name="connsiteY386" fmla="*/ 567916 h 1005607"/>
                <a:gd name="connsiteX387" fmla="*/ 512959 w 1599321"/>
                <a:gd name="connsiteY387" fmla="*/ 552294 h 1005607"/>
                <a:gd name="connsiteX388" fmla="*/ 511332 w 1599321"/>
                <a:gd name="connsiteY388" fmla="*/ 536998 h 1005607"/>
                <a:gd name="connsiteX389" fmla="*/ 502869 w 1599321"/>
                <a:gd name="connsiteY389" fmla="*/ 524956 h 1005607"/>
                <a:gd name="connsiteX390" fmla="*/ 499615 w 1599321"/>
                <a:gd name="connsiteY390" fmla="*/ 516495 h 1005607"/>
                <a:gd name="connsiteX391" fmla="*/ 491153 w 1599321"/>
                <a:gd name="connsiteY391" fmla="*/ 506080 h 1005607"/>
                <a:gd name="connsiteX392" fmla="*/ 485620 w 1599321"/>
                <a:gd name="connsiteY392" fmla="*/ 480695 h 1005607"/>
                <a:gd name="connsiteX393" fmla="*/ 471951 w 1599321"/>
                <a:gd name="connsiteY393" fmla="*/ 464096 h 1005607"/>
                <a:gd name="connsiteX394" fmla="*/ 461537 w 1599321"/>
                <a:gd name="connsiteY394" fmla="*/ 447498 h 1005607"/>
                <a:gd name="connsiteX395" fmla="*/ 462188 w 1599321"/>
                <a:gd name="connsiteY395" fmla="*/ 442942 h 1005607"/>
                <a:gd name="connsiteX396" fmla="*/ 457306 w 1599321"/>
                <a:gd name="connsiteY396" fmla="*/ 435782 h 1005607"/>
                <a:gd name="connsiteX397" fmla="*/ 456980 w 1599321"/>
                <a:gd name="connsiteY397" fmla="*/ 426669 h 1005607"/>
                <a:gd name="connsiteX398" fmla="*/ 461537 w 1599321"/>
                <a:gd name="connsiteY398" fmla="*/ 433829 h 1005607"/>
                <a:gd name="connsiteX399" fmla="*/ 466093 w 1599321"/>
                <a:gd name="connsiteY399" fmla="*/ 440664 h 1005607"/>
                <a:gd name="connsiteX400" fmla="*/ 470975 w 1599321"/>
                <a:gd name="connsiteY400" fmla="*/ 443268 h 1005607"/>
                <a:gd name="connsiteX401" fmla="*/ 472602 w 1599321"/>
                <a:gd name="connsiteY401" fmla="*/ 453031 h 1005607"/>
                <a:gd name="connsiteX402" fmla="*/ 475532 w 1599321"/>
                <a:gd name="connsiteY402" fmla="*/ 456611 h 1005607"/>
                <a:gd name="connsiteX403" fmla="*/ 480088 w 1599321"/>
                <a:gd name="connsiteY403" fmla="*/ 460191 h 1005607"/>
                <a:gd name="connsiteX404" fmla="*/ 481389 w 1599321"/>
                <a:gd name="connsiteY404" fmla="*/ 452380 h 1005607"/>
                <a:gd name="connsiteX405" fmla="*/ 478460 w 1599321"/>
                <a:gd name="connsiteY405" fmla="*/ 446196 h 1005607"/>
                <a:gd name="connsiteX406" fmla="*/ 482366 w 1599321"/>
                <a:gd name="connsiteY406" fmla="*/ 440013 h 1005607"/>
                <a:gd name="connsiteX407" fmla="*/ 485295 w 1599321"/>
                <a:gd name="connsiteY407" fmla="*/ 449125 h 1005607"/>
                <a:gd name="connsiteX408" fmla="*/ 489201 w 1599321"/>
                <a:gd name="connsiteY408" fmla="*/ 450753 h 1005607"/>
                <a:gd name="connsiteX409" fmla="*/ 492129 w 1599321"/>
                <a:gd name="connsiteY409" fmla="*/ 442616 h 1005607"/>
                <a:gd name="connsiteX410" fmla="*/ 492455 w 1599321"/>
                <a:gd name="connsiteY410" fmla="*/ 435457 h 1005607"/>
                <a:gd name="connsiteX411" fmla="*/ 486271 w 1599321"/>
                <a:gd name="connsiteY411" fmla="*/ 428622 h 1005607"/>
                <a:gd name="connsiteX412" fmla="*/ 478135 w 1599321"/>
                <a:gd name="connsiteY412" fmla="*/ 404864 h 1005607"/>
                <a:gd name="connsiteX413" fmla="*/ 469998 w 1599321"/>
                <a:gd name="connsiteY413" fmla="*/ 388591 h 1005607"/>
                <a:gd name="connsiteX414" fmla="*/ 473253 w 1599321"/>
                <a:gd name="connsiteY414" fmla="*/ 376550 h 1005607"/>
                <a:gd name="connsiteX415" fmla="*/ 480738 w 1599321"/>
                <a:gd name="connsiteY415" fmla="*/ 366786 h 1005607"/>
                <a:gd name="connsiteX416" fmla="*/ 481715 w 1599321"/>
                <a:gd name="connsiteY416" fmla="*/ 350513 h 1005607"/>
                <a:gd name="connsiteX417" fmla="*/ 476833 w 1599321"/>
                <a:gd name="connsiteY417" fmla="*/ 339123 h 1005607"/>
                <a:gd name="connsiteX418" fmla="*/ 483016 w 1599321"/>
                <a:gd name="connsiteY418" fmla="*/ 326755 h 1005607"/>
                <a:gd name="connsiteX419" fmla="*/ 489201 w 1599321"/>
                <a:gd name="connsiteY419" fmla="*/ 317642 h 1005607"/>
                <a:gd name="connsiteX420" fmla="*/ 489526 w 1599321"/>
                <a:gd name="connsiteY420" fmla="*/ 335542 h 1005607"/>
                <a:gd name="connsiteX421" fmla="*/ 493757 w 1599321"/>
                <a:gd name="connsiteY421" fmla="*/ 338146 h 1005607"/>
                <a:gd name="connsiteX422" fmla="*/ 499289 w 1599321"/>
                <a:gd name="connsiteY422" fmla="*/ 335868 h 1005607"/>
                <a:gd name="connsiteX423" fmla="*/ 501893 w 1599321"/>
                <a:gd name="connsiteY423" fmla="*/ 324802 h 1005607"/>
                <a:gd name="connsiteX424" fmla="*/ 507101 w 1599321"/>
                <a:gd name="connsiteY424" fmla="*/ 318293 h 1005607"/>
                <a:gd name="connsiteX425" fmla="*/ 522397 w 1599321"/>
                <a:gd name="connsiteY425" fmla="*/ 310157 h 1005607"/>
                <a:gd name="connsiteX426" fmla="*/ 540947 w 1599321"/>
                <a:gd name="connsiteY426" fmla="*/ 297790 h 1005607"/>
                <a:gd name="connsiteX427" fmla="*/ 565356 w 1599321"/>
                <a:gd name="connsiteY427" fmla="*/ 280541 h 1005607"/>
                <a:gd name="connsiteX428" fmla="*/ 566333 w 1599321"/>
                <a:gd name="connsiteY428" fmla="*/ 286073 h 1005607"/>
                <a:gd name="connsiteX429" fmla="*/ 574469 w 1599321"/>
                <a:gd name="connsiteY429" fmla="*/ 283795 h 1005607"/>
                <a:gd name="connsiteX430" fmla="*/ 580328 w 1599321"/>
                <a:gd name="connsiteY430" fmla="*/ 286073 h 1005607"/>
                <a:gd name="connsiteX431" fmla="*/ 591718 w 1599321"/>
                <a:gd name="connsiteY431" fmla="*/ 284121 h 1005607"/>
                <a:gd name="connsiteX432" fmla="*/ 604737 w 1599321"/>
                <a:gd name="connsiteY432" fmla="*/ 274683 h 1005607"/>
                <a:gd name="connsiteX433" fmla="*/ 621660 w 1599321"/>
                <a:gd name="connsiteY433" fmla="*/ 273055 h 1005607"/>
                <a:gd name="connsiteX434" fmla="*/ 633702 w 1599321"/>
                <a:gd name="connsiteY434" fmla="*/ 263617 h 1005607"/>
                <a:gd name="connsiteX435" fmla="*/ 645743 w 1599321"/>
                <a:gd name="connsiteY435" fmla="*/ 266221 h 1005607"/>
                <a:gd name="connsiteX436" fmla="*/ 665922 w 1599321"/>
                <a:gd name="connsiteY436" fmla="*/ 259386 h 1005607"/>
                <a:gd name="connsiteX437" fmla="*/ 679916 w 1599321"/>
                <a:gd name="connsiteY437" fmla="*/ 253203 h 1005607"/>
                <a:gd name="connsiteX438" fmla="*/ 690005 w 1599321"/>
                <a:gd name="connsiteY438" fmla="*/ 247996 h 1005607"/>
                <a:gd name="connsiteX439" fmla="*/ 701070 w 1599321"/>
                <a:gd name="connsiteY439" fmla="*/ 230746 h 1005607"/>
                <a:gd name="connsiteX440" fmla="*/ 707905 w 1599321"/>
                <a:gd name="connsiteY440" fmla="*/ 218054 h 1005607"/>
                <a:gd name="connsiteX441" fmla="*/ 721574 w 1599321"/>
                <a:gd name="connsiteY441" fmla="*/ 210243 h 1005607"/>
                <a:gd name="connsiteX442" fmla="*/ 721249 w 1599321"/>
                <a:gd name="connsiteY442" fmla="*/ 205361 h 1005607"/>
                <a:gd name="connsiteX443" fmla="*/ 716692 w 1599321"/>
                <a:gd name="connsiteY443" fmla="*/ 204710 h 1005607"/>
                <a:gd name="connsiteX444" fmla="*/ 715716 w 1599321"/>
                <a:gd name="connsiteY444" fmla="*/ 193645 h 1005607"/>
                <a:gd name="connsiteX445" fmla="*/ 718970 w 1599321"/>
                <a:gd name="connsiteY445" fmla="*/ 181278 h 1005607"/>
                <a:gd name="connsiteX446" fmla="*/ 724178 w 1599321"/>
                <a:gd name="connsiteY446" fmla="*/ 176396 h 1005607"/>
                <a:gd name="connsiteX447" fmla="*/ 728409 w 1599321"/>
                <a:gd name="connsiteY447" fmla="*/ 177047 h 1005607"/>
                <a:gd name="connsiteX448" fmla="*/ 730036 w 1599321"/>
                <a:gd name="connsiteY448" fmla="*/ 172816 h 1005607"/>
                <a:gd name="connsiteX449" fmla="*/ 734592 w 1599321"/>
                <a:gd name="connsiteY449" fmla="*/ 170863 h 1005607"/>
                <a:gd name="connsiteX450" fmla="*/ 739474 w 1599321"/>
                <a:gd name="connsiteY450" fmla="*/ 161751 h 1005607"/>
                <a:gd name="connsiteX451" fmla="*/ 740776 w 1599321"/>
                <a:gd name="connsiteY451" fmla="*/ 167934 h 1005607"/>
                <a:gd name="connsiteX452" fmla="*/ 745332 w 1599321"/>
                <a:gd name="connsiteY452" fmla="*/ 174117 h 1005607"/>
                <a:gd name="connsiteX453" fmla="*/ 746309 w 1599321"/>
                <a:gd name="connsiteY453" fmla="*/ 181603 h 1005607"/>
                <a:gd name="connsiteX454" fmla="*/ 752818 w 1599321"/>
                <a:gd name="connsiteY454" fmla="*/ 190065 h 1005607"/>
                <a:gd name="connsiteX455" fmla="*/ 755422 w 1599321"/>
                <a:gd name="connsiteY455" fmla="*/ 194621 h 1005607"/>
                <a:gd name="connsiteX456" fmla="*/ 756723 w 1599321"/>
                <a:gd name="connsiteY456" fmla="*/ 184206 h 1005607"/>
                <a:gd name="connsiteX457" fmla="*/ 757700 w 1599321"/>
                <a:gd name="connsiteY457" fmla="*/ 178349 h 1005607"/>
                <a:gd name="connsiteX458" fmla="*/ 763232 w 1599321"/>
                <a:gd name="connsiteY458" fmla="*/ 182905 h 1005607"/>
                <a:gd name="connsiteX459" fmla="*/ 767137 w 1599321"/>
                <a:gd name="connsiteY459" fmla="*/ 181278 h 1005607"/>
                <a:gd name="connsiteX460" fmla="*/ 764209 w 1599321"/>
                <a:gd name="connsiteY460" fmla="*/ 177697 h 1005607"/>
                <a:gd name="connsiteX461" fmla="*/ 767137 w 1599321"/>
                <a:gd name="connsiteY461" fmla="*/ 171514 h 1005607"/>
                <a:gd name="connsiteX462" fmla="*/ 760303 w 1599321"/>
                <a:gd name="connsiteY462" fmla="*/ 173141 h 1005607"/>
                <a:gd name="connsiteX463" fmla="*/ 757374 w 1599321"/>
                <a:gd name="connsiteY463" fmla="*/ 164679 h 1005607"/>
                <a:gd name="connsiteX464" fmla="*/ 751841 w 1599321"/>
                <a:gd name="connsiteY464" fmla="*/ 163052 h 1005607"/>
                <a:gd name="connsiteX465" fmla="*/ 758676 w 1599321"/>
                <a:gd name="connsiteY465" fmla="*/ 159472 h 1005607"/>
                <a:gd name="connsiteX466" fmla="*/ 757374 w 1599321"/>
                <a:gd name="connsiteY466" fmla="*/ 152963 h 1005607"/>
                <a:gd name="connsiteX467" fmla="*/ 762581 w 1599321"/>
                <a:gd name="connsiteY467" fmla="*/ 158496 h 1005607"/>
                <a:gd name="connsiteX468" fmla="*/ 767463 w 1599321"/>
                <a:gd name="connsiteY468" fmla="*/ 158821 h 1005607"/>
                <a:gd name="connsiteX469" fmla="*/ 772345 w 1599321"/>
                <a:gd name="connsiteY469" fmla="*/ 159797 h 1005607"/>
                <a:gd name="connsiteX470" fmla="*/ 777227 w 1599321"/>
                <a:gd name="connsiteY470" fmla="*/ 160774 h 1005607"/>
                <a:gd name="connsiteX471" fmla="*/ 794801 w 1599321"/>
                <a:gd name="connsiteY471" fmla="*/ 160449 h 1005607"/>
                <a:gd name="connsiteX472" fmla="*/ 787315 w 1599321"/>
                <a:gd name="connsiteY472" fmla="*/ 157194 h 1005607"/>
                <a:gd name="connsiteX473" fmla="*/ 779179 w 1599321"/>
                <a:gd name="connsiteY473" fmla="*/ 155892 h 1005607"/>
                <a:gd name="connsiteX474" fmla="*/ 780481 w 1599321"/>
                <a:gd name="connsiteY474" fmla="*/ 151987 h 1005607"/>
                <a:gd name="connsiteX475" fmla="*/ 785688 w 1599321"/>
                <a:gd name="connsiteY475" fmla="*/ 150360 h 1005607"/>
                <a:gd name="connsiteX476" fmla="*/ 786340 w 1599321"/>
                <a:gd name="connsiteY476" fmla="*/ 142874 h 1005607"/>
                <a:gd name="connsiteX477" fmla="*/ 787641 w 1599321"/>
                <a:gd name="connsiteY477" fmla="*/ 138643 h 1005607"/>
                <a:gd name="connsiteX478" fmla="*/ 780481 w 1599321"/>
                <a:gd name="connsiteY478" fmla="*/ 143851 h 1005607"/>
                <a:gd name="connsiteX479" fmla="*/ 779831 w 1599321"/>
                <a:gd name="connsiteY479" fmla="*/ 135063 h 1005607"/>
                <a:gd name="connsiteX480" fmla="*/ 785037 w 1599321"/>
                <a:gd name="connsiteY480" fmla="*/ 132460 h 1005607"/>
                <a:gd name="connsiteX481" fmla="*/ 787315 w 1599321"/>
                <a:gd name="connsiteY481" fmla="*/ 127578 h 1005607"/>
                <a:gd name="connsiteX482" fmla="*/ 793499 w 1599321"/>
                <a:gd name="connsiteY482" fmla="*/ 133110 h 1005607"/>
                <a:gd name="connsiteX483" fmla="*/ 800985 w 1599321"/>
                <a:gd name="connsiteY483" fmla="*/ 133761 h 1005607"/>
                <a:gd name="connsiteX484" fmla="*/ 798055 w 1599321"/>
                <a:gd name="connsiteY484" fmla="*/ 127903 h 1005607"/>
                <a:gd name="connsiteX485" fmla="*/ 795127 w 1599321"/>
                <a:gd name="connsiteY485" fmla="*/ 122696 h 1005607"/>
                <a:gd name="connsiteX486" fmla="*/ 802286 w 1599321"/>
                <a:gd name="connsiteY486" fmla="*/ 122045 h 1005607"/>
                <a:gd name="connsiteX487" fmla="*/ 807819 w 1599321"/>
                <a:gd name="connsiteY487" fmla="*/ 124323 h 1005607"/>
                <a:gd name="connsiteX488" fmla="*/ 799683 w 1599321"/>
                <a:gd name="connsiteY488" fmla="*/ 112281 h 1005607"/>
                <a:gd name="connsiteX489" fmla="*/ 803588 w 1599321"/>
                <a:gd name="connsiteY489" fmla="*/ 105447 h 1005607"/>
                <a:gd name="connsiteX490" fmla="*/ 805867 w 1599321"/>
                <a:gd name="connsiteY490" fmla="*/ 107074 h 1005607"/>
                <a:gd name="connsiteX491" fmla="*/ 812701 w 1599321"/>
                <a:gd name="connsiteY491" fmla="*/ 106098 h 1005607"/>
                <a:gd name="connsiteX492" fmla="*/ 814979 w 1599321"/>
                <a:gd name="connsiteY492" fmla="*/ 103169 h 1005607"/>
                <a:gd name="connsiteX493" fmla="*/ 818233 w 1599321"/>
                <a:gd name="connsiteY493" fmla="*/ 107074 h 1005607"/>
                <a:gd name="connsiteX494" fmla="*/ 825394 w 1599321"/>
                <a:gd name="connsiteY494" fmla="*/ 97311 h 1005607"/>
                <a:gd name="connsiteX495" fmla="*/ 835808 w 1599321"/>
                <a:gd name="connsiteY495" fmla="*/ 91127 h 1005607"/>
                <a:gd name="connsiteX496" fmla="*/ 834506 w 1599321"/>
                <a:gd name="connsiteY496" fmla="*/ 96660 h 1005607"/>
                <a:gd name="connsiteX497" fmla="*/ 839714 w 1599321"/>
                <a:gd name="connsiteY497" fmla="*/ 97961 h 1005607"/>
                <a:gd name="connsiteX498" fmla="*/ 848501 w 1599321"/>
                <a:gd name="connsiteY498" fmla="*/ 84618 h 1005607"/>
                <a:gd name="connsiteX499" fmla="*/ 854685 w 1599321"/>
                <a:gd name="connsiteY499" fmla="*/ 90476 h 1005607"/>
                <a:gd name="connsiteX500" fmla="*/ 862495 w 1599321"/>
                <a:gd name="connsiteY500" fmla="*/ 90151 h 1005607"/>
                <a:gd name="connsiteX501" fmla="*/ 871608 w 1599321"/>
                <a:gd name="connsiteY501" fmla="*/ 99263 h 1005607"/>
                <a:gd name="connsiteX502" fmla="*/ 882673 w 1599321"/>
                <a:gd name="connsiteY502" fmla="*/ 110003 h 1005607"/>
                <a:gd name="connsiteX503" fmla="*/ 881046 w 1599321"/>
                <a:gd name="connsiteY503" fmla="*/ 121720 h 1005607"/>
                <a:gd name="connsiteX504" fmla="*/ 877791 w 1599321"/>
                <a:gd name="connsiteY504" fmla="*/ 135388 h 1005607"/>
                <a:gd name="connsiteX505" fmla="*/ 882673 w 1599321"/>
                <a:gd name="connsiteY505" fmla="*/ 131158 h 1005607"/>
                <a:gd name="connsiteX506" fmla="*/ 887555 w 1599321"/>
                <a:gd name="connsiteY506" fmla="*/ 131158 h 1005607"/>
                <a:gd name="connsiteX507" fmla="*/ 885277 w 1599321"/>
                <a:gd name="connsiteY507" fmla="*/ 122696 h 1005607"/>
                <a:gd name="connsiteX508" fmla="*/ 890810 w 1599321"/>
                <a:gd name="connsiteY508" fmla="*/ 120743 h 1005607"/>
                <a:gd name="connsiteX509" fmla="*/ 891460 w 1599321"/>
                <a:gd name="connsiteY509" fmla="*/ 115211 h 1005607"/>
                <a:gd name="connsiteX510" fmla="*/ 904478 w 1599321"/>
                <a:gd name="connsiteY510" fmla="*/ 115536 h 1005607"/>
                <a:gd name="connsiteX511" fmla="*/ 910012 w 1599321"/>
                <a:gd name="connsiteY511" fmla="*/ 118465 h 1005607"/>
                <a:gd name="connsiteX512" fmla="*/ 911639 w 1599321"/>
                <a:gd name="connsiteY512" fmla="*/ 124974 h 1005607"/>
                <a:gd name="connsiteX513" fmla="*/ 916521 w 1599321"/>
                <a:gd name="connsiteY513" fmla="*/ 117814 h 1005607"/>
                <a:gd name="connsiteX514" fmla="*/ 924331 w 1599321"/>
                <a:gd name="connsiteY514" fmla="*/ 124649 h 1005607"/>
                <a:gd name="connsiteX515" fmla="*/ 924657 w 1599321"/>
                <a:gd name="connsiteY515" fmla="*/ 117814 h 1005607"/>
                <a:gd name="connsiteX516" fmla="*/ 935072 w 1599321"/>
                <a:gd name="connsiteY516" fmla="*/ 113583 h 1005607"/>
                <a:gd name="connsiteX517" fmla="*/ 926284 w 1599321"/>
                <a:gd name="connsiteY517" fmla="*/ 110979 h 1005607"/>
                <a:gd name="connsiteX518" fmla="*/ 918799 w 1599321"/>
                <a:gd name="connsiteY518" fmla="*/ 103820 h 1005607"/>
                <a:gd name="connsiteX519" fmla="*/ 921728 w 1599321"/>
                <a:gd name="connsiteY519" fmla="*/ 100565 h 1005607"/>
                <a:gd name="connsiteX520" fmla="*/ 921728 w 1599321"/>
                <a:gd name="connsiteY520" fmla="*/ 100565 h 1005607"/>
                <a:gd name="connsiteX521" fmla="*/ 11435 w 1599321"/>
                <a:gd name="connsiteY521" fmla="*/ 46540 h 1005607"/>
                <a:gd name="connsiteX522" fmla="*/ 10134 w 1599321"/>
                <a:gd name="connsiteY522" fmla="*/ 51747 h 1005607"/>
                <a:gd name="connsiteX523" fmla="*/ 20222 w 1599321"/>
                <a:gd name="connsiteY523" fmla="*/ 49795 h 1005607"/>
                <a:gd name="connsiteX524" fmla="*/ 11435 w 1599321"/>
                <a:gd name="connsiteY524" fmla="*/ 46540 h 1005607"/>
                <a:gd name="connsiteX525" fmla="*/ 11435 w 1599321"/>
                <a:gd name="connsiteY525" fmla="*/ 46540 h 1005607"/>
                <a:gd name="connsiteX526" fmla="*/ 1671 w 1599321"/>
                <a:gd name="connsiteY526" fmla="*/ 25386 h 1005607"/>
                <a:gd name="connsiteX527" fmla="*/ 2648 w 1599321"/>
                <a:gd name="connsiteY527" fmla="*/ 38404 h 1005607"/>
                <a:gd name="connsiteX528" fmla="*/ 8180 w 1599321"/>
                <a:gd name="connsiteY528" fmla="*/ 34824 h 1005607"/>
                <a:gd name="connsiteX529" fmla="*/ 1671 w 1599321"/>
                <a:gd name="connsiteY529" fmla="*/ 25386 h 1005607"/>
                <a:gd name="connsiteX530" fmla="*/ 1671 w 1599321"/>
                <a:gd name="connsiteY530" fmla="*/ 25386 h 1005607"/>
                <a:gd name="connsiteX531" fmla="*/ 1495502 w 1599321"/>
                <a:gd name="connsiteY531" fmla="*/ 156218 h 1005607"/>
                <a:gd name="connsiteX532" fmla="*/ 1502011 w 1599321"/>
                <a:gd name="connsiteY532" fmla="*/ 165005 h 1005607"/>
                <a:gd name="connsiteX533" fmla="*/ 1507544 w 1599321"/>
                <a:gd name="connsiteY533" fmla="*/ 157519 h 1005607"/>
                <a:gd name="connsiteX534" fmla="*/ 1495502 w 1599321"/>
                <a:gd name="connsiteY534" fmla="*/ 156218 h 1005607"/>
                <a:gd name="connsiteX535" fmla="*/ 1495502 w 1599321"/>
                <a:gd name="connsiteY535" fmla="*/ 156218 h 1005607"/>
                <a:gd name="connsiteX536" fmla="*/ 1423251 w 1599321"/>
                <a:gd name="connsiteY536" fmla="*/ 995562 h 1005607"/>
                <a:gd name="connsiteX537" fmla="*/ 1419020 w 1599321"/>
                <a:gd name="connsiteY537" fmla="*/ 999141 h 1005607"/>
                <a:gd name="connsiteX538" fmla="*/ 1428458 w 1599321"/>
                <a:gd name="connsiteY538" fmla="*/ 1004674 h 1005607"/>
                <a:gd name="connsiteX539" fmla="*/ 1423251 w 1599321"/>
                <a:gd name="connsiteY539" fmla="*/ 995562 h 1005607"/>
                <a:gd name="connsiteX540" fmla="*/ 1423251 w 1599321"/>
                <a:gd name="connsiteY540" fmla="*/ 995562 h 1005607"/>
                <a:gd name="connsiteX541" fmla="*/ 1435619 w 1599321"/>
                <a:gd name="connsiteY541" fmla="*/ 989703 h 1005607"/>
                <a:gd name="connsiteX542" fmla="*/ 1442779 w 1599321"/>
                <a:gd name="connsiteY542" fmla="*/ 988076 h 1005607"/>
                <a:gd name="connsiteX543" fmla="*/ 1447985 w 1599321"/>
                <a:gd name="connsiteY543" fmla="*/ 996863 h 1005607"/>
                <a:gd name="connsiteX544" fmla="*/ 1435619 w 1599321"/>
                <a:gd name="connsiteY544" fmla="*/ 994585 h 1005607"/>
                <a:gd name="connsiteX545" fmla="*/ 1435619 w 1599321"/>
                <a:gd name="connsiteY545" fmla="*/ 989703 h 1005607"/>
                <a:gd name="connsiteX546" fmla="*/ 1435619 w 1599321"/>
                <a:gd name="connsiteY546" fmla="*/ 989703 h 1005607"/>
                <a:gd name="connsiteX547" fmla="*/ 1429761 w 1599321"/>
                <a:gd name="connsiteY547" fmla="*/ 912246 h 1005607"/>
                <a:gd name="connsiteX548" fmla="*/ 1411861 w 1599321"/>
                <a:gd name="connsiteY548" fmla="*/ 916802 h 1005607"/>
                <a:gd name="connsiteX549" fmla="*/ 1412837 w 1599321"/>
                <a:gd name="connsiteY549" fmla="*/ 923311 h 1005607"/>
                <a:gd name="connsiteX550" fmla="*/ 1403724 w 1599321"/>
                <a:gd name="connsiteY550" fmla="*/ 919731 h 1005607"/>
                <a:gd name="connsiteX551" fmla="*/ 1394286 w 1599321"/>
                <a:gd name="connsiteY551" fmla="*/ 920707 h 1005607"/>
                <a:gd name="connsiteX552" fmla="*/ 1385499 w 1599321"/>
                <a:gd name="connsiteY552" fmla="*/ 916476 h 1005607"/>
                <a:gd name="connsiteX553" fmla="*/ 1373457 w 1599321"/>
                <a:gd name="connsiteY553" fmla="*/ 910944 h 1005607"/>
                <a:gd name="connsiteX554" fmla="*/ 1363693 w 1599321"/>
                <a:gd name="connsiteY554" fmla="*/ 908666 h 1005607"/>
                <a:gd name="connsiteX555" fmla="*/ 1357184 w 1599321"/>
                <a:gd name="connsiteY555" fmla="*/ 905411 h 1005607"/>
                <a:gd name="connsiteX556" fmla="*/ 1351977 w 1599321"/>
                <a:gd name="connsiteY556" fmla="*/ 902482 h 1005607"/>
                <a:gd name="connsiteX557" fmla="*/ 1348071 w 1599321"/>
                <a:gd name="connsiteY557" fmla="*/ 913873 h 1005607"/>
                <a:gd name="connsiteX558" fmla="*/ 1351977 w 1599321"/>
                <a:gd name="connsiteY558" fmla="*/ 925589 h 1005607"/>
                <a:gd name="connsiteX559" fmla="*/ 1357835 w 1599321"/>
                <a:gd name="connsiteY559" fmla="*/ 937631 h 1005607"/>
                <a:gd name="connsiteX560" fmla="*/ 1365971 w 1599321"/>
                <a:gd name="connsiteY560" fmla="*/ 947720 h 1005607"/>
                <a:gd name="connsiteX561" fmla="*/ 1366297 w 1599321"/>
                <a:gd name="connsiteY561" fmla="*/ 954229 h 1005607"/>
                <a:gd name="connsiteX562" fmla="*/ 1374108 w 1599321"/>
                <a:gd name="connsiteY562" fmla="*/ 962691 h 1005607"/>
                <a:gd name="connsiteX563" fmla="*/ 1369877 w 1599321"/>
                <a:gd name="connsiteY563" fmla="*/ 965945 h 1005607"/>
                <a:gd name="connsiteX564" fmla="*/ 1365321 w 1599321"/>
                <a:gd name="connsiteY564" fmla="*/ 960412 h 1005607"/>
                <a:gd name="connsiteX565" fmla="*/ 1366622 w 1599321"/>
                <a:gd name="connsiteY565" fmla="*/ 972780 h 1005607"/>
                <a:gd name="connsiteX566" fmla="*/ 1375735 w 1599321"/>
                <a:gd name="connsiteY566" fmla="*/ 984496 h 1005607"/>
                <a:gd name="connsiteX567" fmla="*/ 1380943 w 1599321"/>
                <a:gd name="connsiteY567" fmla="*/ 991656 h 1005607"/>
                <a:gd name="connsiteX568" fmla="*/ 1386475 w 1599321"/>
                <a:gd name="connsiteY568" fmla="*/ 989378 h 1005607"/>
                <a:gd name="connsiteX569" fmla="*/ 1392984 w 1599321"/>
                <a:gd name="connsiteY569" fmla="*/ 993284 h 1005607"/>
                <a:gd name="connsiteX570" fmla="*/ 1387126 w 1599321"/>
                <a:gd name="connsiteY570" fmla="*/ 1000118 h 1005607"/>
                <a:gd name="connsiteX571" fmla="*/ 1399167 w 1599321"/>
                <a:gd name="connsiteY571" fmla="*/ 997840 h 1005607"/>
                <a:gd name="connsiteX572" fmla="*/ 1414139 w 1599321"/>
                <a:gd name="connsiteY572" fmla="*/ 1004349 h 1005607"/>
                <a:gd name="connsiteX573" fmla="*/ 1413162 w 1599321"/>
                <a:gd name="connsiteY573" fmla="*/ 995887 h 1005607"/>
                <a:gd name="connsiteX574" fmla="*/ 1416092 w 1599321"/>
                <a:gd name="connsiteY574" fmla="*/ 991982 h 1005607"/>
                <a:gd name="connsiteX575" fmla="*/ 1411210 w 1599321"/>
                <a:gd name="connsiteY575" fmla="*/ 986449 h 1005607"/>
                <a:gd name="connsiteX576" fmla="*/ 1416417 w 1599321"/>
                <a:gd name="connsiteY576" fmla="*/ 985147 h 1005607"/>
                <a:gd name="connsiteX577" fmla="*/ 1419671 w 1599321"/>
                <a:gd name="connsiteY577" fmla="*/ 989378 h 1005607"/>
                <a:gd name="connsiteX578" fmla="*/ 1423251 w 1599321"/>
                <a:gd name="connsiteY578" fmla="*/ 981893 h 1005607"/>
                <a:gd name="connsiteX579" fmla="*/ 1422275 w 1599321"/>
                <a:gd name="connsiteY579" fmla="*/ 974732 h 1005607"/>
                <a:gd name="connsiteX580" fmla="*/ 1429435 w 1599321"/>
                <a:gd name="connsiteY580" fmla="*/ 980591 h 1005607"/>
                <a:gd name="connsiteX581" fmla="*/ 1431713 w 1599321"/>
                <a:gd name="connsiteY581" fmla="*/ 976685 h 1005607"/>
                <a:gd name="connsiteX582" fmla="*/ 1439849 w 1599321"/>
                <a:gd name="connsiteY582" fmla="*/ 981893 h 1005607"/>
                <a:gd name="connsiteX583" fmla="*/ 1440501 w 1599321"/>
                <a:gd name="connsiteY583" fmla="*/ 970176 h 1005607"/>
                <a:gd name="connsiteX584" fmla="*/ 1439849 w 1599321"/>
                <a:gd name="connsiteY584" fmla="*/ 960738 h 1005607"/>
                <a:gd name="connsiteX585" fmla="*/ 1445057 w 1599321"/>
                <a:gd name="connsiteY585" fmla="*/ 947069 h 1005607"/>
                <a:gd name="connsiteX586" fmla="*/ 1448637 w 1599321"/>
                <a:gd name="connsiteY586" fmla="*/ 951300 h 1005607"/>
                <a:gd name="connsiteX587" fmla="*/ 1455797 w 1599321"/>
                <a:gd name="connsiteY587" fmla="*/ 954555 h 1005607"/>
                <a:gd name="connsiteX588" fmla="*/ 1451240 w 1599321"/>
                <a:gd name="connsiteY588" fmla="*/ 942512 h 1005607"/>
                <a:gd name="connsiteX589" fmla="*/ 1450264 w 1599321"/>
                <a:gd name="connsiteY589" fmla="*/ 924613 h 1005607"/>
                <a:gd name="connsiteX590" fmla="*/ 1450915 w 1599321"/>
                <a:gd name="connsiteY590" fmla="*/ 912896 h 1005607"/>
                <a:gd name="connsiteX591" fmla="*/ 1441476 w 1599321"/>
                <a:gd name="connsiteY591" fmla="*/ 906062 h 1005607"/>
                <a:gd name="connsiteX592" fmla="*/ 1429761 w 1599321"/>
                <a:gd name="connsiteY592" fmla="*/ 912246 h 1005607"/>
                <a:gd name="connsiteX593" fmla="*/ 1429761 w 1599321"/>
                <a:gd name="connsiteY593" fmla="*/ 912246 h 1005607"/>
                <a:gd name="connsiteX594" fmla="*/ 1452217 w 1599321"/>
                <a:gd name="connsiteY594" fmla="*/ 894346 h 1005607"/>
                <a:gd name="connsiteX595" fmla="*/ 1444080 w 1599321"/>
                <a:gd name="connsiteY595" fmla="*/ 894996 h 1005607"/>
                <a:gd name="connsiteX596" fmla="*/ 1452217 w 1599321"/>
                <a:gd name="connsiteY596" fmla="*/ 904109 h 1005607"/>
                <a:gd name="connsiteX597" fmla="*/ 1457424 w 1599321"/>
                <a:gd name="connsiteY597" fmla="*/ 898576 h 1005607"/>
                <a:gd name="connsiteX598" fmla="*/ 1452217 w 1599321"/>
                <a:gd name="connsiteY598" fmla="*/ 894346 h 1005607"/>
                <a:gd name="connsiteX599" fmla="*/ 1452217 w 1599321"/>
                <a:gd name="connsiteY599" fmla="*/ 894346 h 1005607"/>
                <a:gd name="connsiteX600" fmla="*/ 1440826 w 1599321"/>
                <a:gd name="connsiteY600" fmla="*/ 870587 h 1005607"/>
                <a:gd name="connsiteX601" fmla="*/ 1435944 w 1599321"/>
                <a:gd name="connsiteY601" fmla="*/ 877096 h 1005607"/>
                <a:gd name="connsiteX602" fmla="*/ 1442779 w 1599321"/>
                <a:gd name="connsiteY602" fmla="*/ 887185 h 1005607"/>
                <a:gd name="connsiteX603" fmla="*/ 1450915 w 1599321"/>
                <a:gd name="connsiteY603" fmla="*/ 888162 h 1005607"/>
                <a:gd name="connsiteX604" fmla="*/ 1451892 w 1599321"/>
                <a:gd name="connsiteY604" fmla="*/ 883606 h 1005607"/>
                <a:gd name="connsiteX605" fmla="*/ 1440826 w 1599321"/>
                <a:gd name="connsiteY605" fmla="*/ 870587 h 1005607"/>
                <a:gd name="connsiteX606" fmla="*/ 1440826 w 1599321"/>
                <a:gd name="connsiteY606" fmla="*/ 870587 h 1005607"/>
                <a:gd name="connsiteX607" fmla="*/ 1325616 w 1599321"/>
                <a:gd name="connsiteY607" fmla="*/ 874493 h 1005607"/>
                <a:gd name="connsiteX608" fmla="*/ 1326592 w 1599321"/>
                <a:gd name="connsiteY608" fmla="*/ 883606 h 1005607"/>
                <a:gd name="connsiteX609" fmla="*/ 1331799 w 1599321"/>
                <a:gd name="connsiteY609" fmla="*/ 881653 h 1005607"/>
                <a:gd name="connsiteX610" fmla="*/ 1333101 w 1599321"/>
                <a:gd name="connsiteY610" fmla="*/ 870587 h 1005607"/>
                <a:gd name="connsiteX611" fmla="*/ 1328219 w 1599321"/>
                <a:gd name="connsiteY611" fmla="*/ 864729 h 1005607"/>
                <a:gd name="connsiteX612" fmla="*/ 1325616 w 1599321"/>
                <a:gd name="connsiteY612" fmla="*/ 874493 h 1005607"/>
                <a:gd name="connsiteX613" fmla="*/ 1325616 w 1599321"/>
                <a:gd name="connsiteY613" fmla="*/ 874493 h 1005607"/>
                <a:gd name="connsiteX614" fmla="*/ 1163214 w 1599321"/>
                <a:gd name="connsiteY614" fmla="*/ 745939 h 1005607"/>
                <a:gd name="connsiteX615" fmla="*/ 1161912 w 1599321"/>
                <a:gd name="connsiteY615" fmla="*/ 749844 h 1005607"/>
                <a:gd name="connsiteX616" fmla="*/ 1171025 w 1599321"/>
                <a:gd name="connsiteY616" fmla="*/ 751472 h 1005607"/>
                <a:gd name="connsiteX617" fmla="*/ 1167771 w 1599321"/>
                <a:gd name="connsiteY617" fmla="*/ 746264 h 1005607"/>
                <a:gd name="connsiteX618" fmla="*/ 1163214 w 1599321"/>
                <a:gd name="connsiteY618" fmla="*/ 745939 h 1005607"/>
                <a:gd name="connsiteX619" fmla="*/ 1163214 w 1599321"/>
                <a:gd name="connsiteY619" fmla="*/ 745939 h 1005607"/>
                <a:gd name="connsiteX620" fmla="*/ 1137503 w 1599321"/>
                <a:gd name="connsiteY620" fmla="*/ 741383 h 1005607"/>
                <a:gd name="connsiteX621" fmla="*/ 1125136 w 1599321"/>
                <a:gd name="connsiteY621" fmla="*/ 743661 h 1005607"/>
                <a:gd name="connsiteX622" fmla="*/ 1121556 w 1599321"/>
                <a:gd name="connsiteY622" fmla="*/ 748868 h 1005607"/>
                <a:gd name="connsiteX623" fmla="*/ 1125136 w 1599321"/>
                <a:gd name="connsiteY623" fmla="*/ 753424 h 1005607"/>
                <a:gd name="connsiteX624" fmla="*/ 1131971 w 1599321"/>
                <a:gd name="connsiteY624" fmla="*/ 750821 h 1005607"/>
                <a:gd name="connsiteX625" fmla="*/ 1141734 w 1599321"/>
                <a:gd name="connsiteY625" fmla="*/ 750495 h 1005607"/>
                <a:gd name="connsiteX626" fmla="*/ 1146616 w 1599321"/>
                <a:gd name="connsiteY626" fmla="*/ 754075 h 1005607"/>
                <a:gd name="connsiteX627" fmla="*/ 1154102 w 1599321"/>
                <a:gd name="connsiteY627" fmla="*/ 747241 h 1005607"/>
                <a:gd name="connsiteX628" fmla="*/ 1154753 w 1599321"/>
                <a:gd name="connsiteY628" fmla="*/ 741708 h 1005607"/>
                <a:gd name="connsiteX629" fmla="*/ 1148568 w 1599321"/>
                <a:gd name="connsiteY629" fmla="*/ 738453 h 1005607"/>
                <a:gd name="connsiteX630" fmla="*/ 1137503 w 1599321"/>
                <a:gd name="connsiteY630" fmla="*/ 741383 h 1005607"/>
                <a:gd name="connsiteX631" fmla="*/ 1137503 w 1599321"/>
                <a:gd name="connsiteY631" fmla="*/ 741383 h 1005607"/>
                <a:gd name="connsiteX632" fmla="*/ 1204547 w 1599321"/>
                <a:gd name="connsiteY632" fmla="*/ 178023 h 1005607"/>
                <a:gd name="connsiteX633" fmla="*/ 1203896 w 1599321"/>
                <a:gd name="connsiteY633" fmla="*/ 181928 h 1005607"/>
                <a:gd name="connsiteX634" fmla="*/ 1210080 w 1599321"/>
                <a:gd name="connsiteY634" fmla="*/ 180301 h 1005607"/>
                <a:gd name="connsiteX635" fmla="*/ 1204547 w 1599321"/>
                <a:gd name="connsiteY635" fmla="*/ 178023 h 1005607"/>
                <a:gd name="connsiteX636" fmla="*/ 1204547 w 1599321"/>
                <a:gd name="connsiteY636" fmla="*/ 178023 h 1005607"/>
                <a:gd name="connsiteX637" fmla="*/ 1199990 w 1599321"/>
                <a:gd name="connsiteY637" fmla="*/ 162727 h 1005607"/>
                <a:gd name="connsiteX638" fmla="*/ 1196085 w 1599321"/>
                <a:gd name="connsiteY638" fmla="*/ 167934 h 1005607"/>
                <a:gd name="connsiteX639" fmla="*/ 1198689 w 1599321"/>
                <a:gd name="connsiteY639" fmla="*/ 169887 h 1005607"/>
                <a:gd name="connsiteX640" fmla="*/ 1203896 w 1599321"/>
                <a:gd name="connsiteY640" fmla="*/ 165981 h 1005607"/>
                <a:gd name="connsiteX641" fmla="*/ 1210080 w 1599321"/>
                <a:gd name="connsiteY641" fmla="*/ 164354 h 1005607"/>
                <a:gd name="connsiteX642" fmla="*/ 1211707 w 1599321"/>
                <a:gd name="connsiteY642" fmla="*/ 161099 h 1005607"/>
                <a:gd name="connsiteX643" fmla="*/ 1199990 w 1599321"/>
                <a:gd name="connsiteY643" fmla="*/ 162727 h 1005607"/>
                <a:gd name="connsiteX644" fmla="*/ 1199990 w 1599321"/>
                <a:gd name="connsiteY644" fmla="*/ 162727 h 1005607"/>
                <a:gd name="connsiteX645" fmla="*/ 1117976 w 1599321"/>
                <a:gd name="connsiteY645" fmla="*/ 89174 h 1005607"/>
                <a:gd name="connsiteX646" fmla="*/ 1117976 w 1599321"/>
                <a:gd name="connsiteY646" fmla="*/ 96660 h 1005607"/>
                <a:gd name="connsiteX647" fmla="*/ 1125462 w 1599321"/>
                <a:gd name="connsiteY647" fmla="*/ 98612 h 1005607"/>
                <a:gd name="connsiteX648" fmla="*/ 1132622 w 1599321"/>
                <a:gd name="connsiteY648" fmla="*/ 99263 h 1005607"/>
                <a:gd name="connsiteX649" fmla="*/ 1134575 w 1599321"/>
                <a:gd name="connsiteY649" fmla="*/ 95358 h 1005607"/>
                <a:gd name="connsiteX650" fmla="*/ 1130344 w 1599321"/>
                <a:gd name="connsiteY650" fmla="*/ 96009 h 1005607"/>
                <a:gd name="connsiteX651" fmla="*/ 1127740 w 1599321"/>
                <a:gd name="connsiteY651" fmla="*/ 92754 h 1005607"/>
                <a:gd name="connsiteX652" fmla="*/ 1130994 w 1599321"/>
                <a:gd name="connsiteY652" fmla="*/ 87872 h 1005607"/>
                <a:gd name="connsiteX653" fmla="*/ 1128066 w 1599321"/>
                <a:gd name="connsiteY653" fmla="*/ 87872 h 1005607"/>
                <a:gd name="connsiteX654" fmla="*/ 1126113 w 1599321"/>
                <a:gd name="connsiteY654" fmla="*/ 83967 h 1005607"/>
                <a:gd name="connsiteX655" fmla="*/ 1122532 w 1599321"/>
                <a:gd name="connsiteY655" fmla="*/ 86896 h 1005607"/>
                <a:gd name="connsiteX656" fmla="*/ 1117976 w 1599321"/>
                <a:gd name="connsiteY656" fmla="*/ 89174 h 1005607"/>
                <a:gd name="connsiteX657" fmla="*/ 1117976 w 1599321"/>
                <a:gd name="connsiteY657" fmla="*/ 89174 h 1005607"/>
                <a:gd name="connsiteX658" fmla="*/ 945486 w 1599321"/>
                <a:gd name="connsiteY658" fmla="*/ 17900 h 1005607"/>
                <a:gd name="connsiteX659" fmla="*/ 946787 w 1599321"/>
                <a:gd name="connsiteY659" fmla="*/ 24409 h 1005607"/>
                <a:gd name="connsiteX660" fmla="*/ 950368 w 1599321"/>
                <a:gd name="connsiteY660" fmla="*/ 28965 h 1005607"/>
                <a:gd name="connsiteX661" fmla="*/ 936048 w 1599321"/>
                <a:gd name="connsiteY661" fmla="*/ 29616 h 1005607"/>
                <a:gd name="connsiteX662" fmla="*/ 940930 w 1599321"/>
                <a:gd name="connsiteY662" fmla="*/ 23758 h 1005607"/>
                <a:gd name="connsiteX663" fmla="*/ 941906 w 1599321"/>
                <a:gd name="connsiteY663" fmla="*/ 16924 h 1005607"/>
                <a:gd name="connsiteX664" fmla="*/ 945486 w 1599321"/>
                <a:gd name="connsiteY664" fmla="*/ 17900 h 1005607"/>
                <a:gd name="connsiteX665" fmla="*/ 945486 w 1599321"/>
                <a:gd name="connsiteY665" fmla="*/ 17900 h 1005607"/>
                <a:gd name="connsiteX666" fmla="*/ 963386 w 1599321"/>
                <a:gd name="connsiteY666" fmla="*/ 15297 h 1005607"/>
                <a:gd name="connsiteX667" fmla="*/ 955900 w 1599321"/>
                <a:gd name="connsiteY667" fmla="*/ 17249 h 1005607"/>
                <a:gd name="connsiteX668" fmla="*/ 951018 w 1599321"/>
                <a:gd name="connsiteY668" fmla="*/ 15297 h 1005607"/>
                <a:gd name="connsiteX669" fmla="*/ 953296 w 1599321"/>
                <a:gd name="connsiteY669" fmla="*/ 25386 h 1005607"/>
                <a:gd name="connsiteX670" fmla="*/ 965664 w 1599321"/>
                <a:gd name="connsiteY670" fmla="*/ 32871 h 1005607"/>
                <a:gd name="connsiteX671" fmla="*/ 975102 w 1599321"/>
                <a:gd name="connsiteY671" fmla="*/ 25060 h 1005607"/>
                <a:gd name="connsiteX672" fmla="*/ 980309 w 1599321"/>
                <a:gd name="connsiteY672" fmla="*/ 19853 h 1005607"/>
                <a:gd name="connsiteX673" fmla="*/ 973149 w 1599321"/>
                <a:gd name="connsiteY673" fmla="*/ 12042 h 1005607"/>
                <a:gd name="connsiteX674" fmla="*/ 970871 w 1599321"/>
                <a:gd name="connsiteY674" fmla="*/ 18225 h 1005607"/>
                <a:gd name="connsiteX675" fmla="*/ 963386 w 1599321"/>
                <a:gd name="connsiteY675" fmla="*/ 15297 h 1005607"/>
                <a:gd name="connsiteX676" fmla="*/ 963386 w 1599321"/>
                <a:gd name="connsiteY676" fmla="*/ 15297 h 10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Lst>
              <a:rect l="l" t="t" r="r" b="b"/>
              <a:pathLst>
                <a:path w="1599321" h="1005607">
                  <a:moveTo>
                    <a:pt x="921728" y="100565"/>
                  </a:moveTo>
                  <a:cubicBezTo>
                    <a:pt x="923355" y="94707"/>
                    <a:pt x="922378" y="94056"/>
                    <a:pt x="926284" y="93405"/>
                  </a:cubicBezTo>
                  <a:cubicBezTo>
                    <a:pt x="930190" y="92754"/>
                    <a:pt x="933444" y="84618"/>
                    <a:pt x="933444" y="81363"/>
                  </a:cubicBezTo>
                  <a:cubicBezTo>
                    <a:pt x="933444" y="78434"/>
                    <a:pt x="932468" y="77458"/>
                    <a:pt x="934095" y="76482"/>
                  </a:cubicBezTo>
                  <a:cubicBezTo>
                    <a:pt x="935722" y="75505"/>
                    <a:pt x="938000" y="77458"/>
                    <a:pt x="939628" y="77783"/>
                  </a:cubicBezTo>
                  <a:cubicBezTo>
                    <a:pt x="941255" y="78109"/>
                    <a:pt x="944184" y="75180"/>
                    <a:pt x="945812" y="74529"/>
                  </a:cubicBezTo>
                  <a:cubicBezTo>
                    <a:pt x="947439" y="73878"/>
                    <a:pt x="949066" y="73552"/>
                    <a:pt x="948415" y="72576"/>
                  </a:cubicBezTo>
                  <a:cubicBezTo>
                    <a:pt x="947764" y="71600"/>
                    <a:pt x="945486" y="72576"/>
                    <a:pt x="943859" y="68671"/>
                  </a:cubicBezTo>
                  <a:cubicBezTo>
                    <a:pt x="942231" y="64765"/>
                    <a:pt x="939953" y="67043"/>
                    <a:pt x="941906" y="62487"/>
                  </a:cubicBezTo>
                  <a:cubicBezTo>
                    <a:pt x="943859" y="57931"/>
                    <a:pt x="949391" y="53700"/>
                    <a:pt x="951995" y="53700"/>
                  </a:cubicBezTo>
                  <a:cubicBezTo>
                    <a:pt x="954599" y="53700"/>
                    <a:pt x="956877" y="55327"/>
                    <a:pt x="957528" y="54676"/>
                  </a:cubicBezTo>
                  <a:cubicBezTo>
                    <a:pt x="958178" y="54025"/>
                    <a:pt x="954599" y="49795"/>
                    <a:pt x="954924" y="48818"/>
                  </a:cubicBezTo>
                  <a:cubicBezTo>
                    <a:pt x="954924" y="47842"/>
                    <a:pt x="954273" y="45889"/>
                    <a:pt x="955900" y="45238"/>
                  </a:cubicBezTo>
                  <a:cubicBezTo>
                    <a:pt x="957528" y="44587"/>
                    <a:pt x="957853" y="47842"/>
                    <a:pt x="961108" y="49795"/>
                  </a:cubicBezTo>
                  <a:cubicBezTo>
                    <a:pt x="964362" y="51747"/>
                    <a:pt x="964687" y="54025"/>
                    <a:pt x="965339" y="51747"/>
                  </a:cubicBezTo>
                  <a:cubicBezTo>
                    <a:pt x="965990" y="49469"/>
                    <a:pt x="963060" y="46215"/>
                    <a:pt x="964687" y="45563"/>
                  </a:cubicBezTo>
                  <a:cubicBezTo>
                    <a:pt x="966640" y="44913"/>
                    <a:pt x="969244" y="47191"/>
                    <a:pt x="969244" y="44913"/>
                  </a:cubicBezTo>
                  <a:cubicBezTo>
                    <a:pt x="969244" y="42634"/>
                    <a:pt x="967617" y="40356"/>
                    <a:pt x="968918" y="39706"/>
                  </a:cubicBezTo>
                  <a:cubicBezTo>
                    <a:pt x="970221" y="39054"/>
                    <a:pt x="972173" y="41984"/>
                    <a:pt x="973149" y="40682"/>
                  </a:cubicBezTo>
                  <a:cubicBezTo>
                    <a:pt x="974126" y="39380"/>
                    <a:pt x="973800" y="37427"/>
                    <a:pt x="975427" y="37427"/>
                  </a:cubicBezTo>
                  <a:cubicBezTo>
                    <a:pt x="977055" y="37427"/>
                    <a:pt x="978682" y="43285"/>
                    <a:pt x="983239" y="43285"/>
                  </a:cubicBezTo>
                  <a:cubicBezTo>
                    <a:pt x="987795" y="43285"/>
                    <a:pt x="991049" y="45563"/>
                    <a:pt x="994630" y="43285"/>
                  </a:cubicBezTo>
                  <a:cubicBezTo>
                    <a:pt x="998209" y="41007"/>
                    <a:pt x="999511" y="40031"/>
                    <a:pt x="1000487" y="39706"/>
                  </a:cubicBezTo>
                  <a:cubicBezTo>
                    <a:pt x="1001464" y="39380"/>
                    <a:pt x="1004393" y="39706"/>
                    <a:pt x="1004393" y="40682"/>
                  </a:cubicBezTo>
                  <a:cubicBezTo>
                    <a:pt x="1004718" y="41658"/>
                    <a:pt x="997884" y="45889"/>
                    <a:pt x="1004393" y="45563"/>
                  </a:cubicBezTo>
                  <a:cubicBezTo>
                    <a:pt x="1010902" y="45563"/>
                    <a:pt x="1014482" y="39706"/>
                    <a:pt x="1014482" y="38404"/>
                  </a:cubicBezTo>
                  <a:cubicBezTo>
                    <a:pt x="1014482" y="37427"/>
                    <a:pt x="1011553" y="38078"/>
                    <a:pt x="1011553" y="35149"/>
                  </a:cubicBezTo>
                  <a:cubicBezTo>
                    <a:pt x="1011553" y="32220"/>
                    <a:pt x="1013180" y="28965"/>
                    <a:pt x="1012530" y="28315"/>
                  </a:cubicBezTo>
                  <a:cubicBezTo>
                    <a:pt x="1011878" y="27664"/>
                    <a:pt x="1008624" y="29616"/>
                    <a:pt x="1009600" y="27013"/>
                  </a:cubicBezTo>
                  <a:cubicBezTo>
                    <a:pt x="1010577" y="24734"/>
                    <a:pt x="1012530" y="23758"/>
                    <a:pt x="1011553" y="22782"/>
                  </a:cubicBezTo>
                  <a:cubicBezTo>
                    <a:pt x="1010577" y="21806"/>
                    <a:pt x="1006021" y="18876"/>
                    <a:pt x="1005369" y="18876"/>
                  </a:cubicBezTo>
                  <a:cubicBezTo>
                    <a:pt x="1004718" y="18876"/>
                    <a:pt x="999511" y="21806"/>
                    <a:pt x="996908" y="20178"/>
                  </a:cubicBezTo>
                  <a:cubicBezTo>
                    <a:pt x="994304" y="18551"/>
                    <a:pt x="987144" y="14320"/>
                    <a:pt x="988446" y="12367"/>
                  </a:cubicBezTo>
                  <a:cubicBezTo>
                    <a:pt x="990073" y="10415"/>
                    <a:pt x="993978" y="9113"/>
                    <a:pt x="994630" y="9764"/>
                  </a:cubicBezTo>
                  <a:cubicBezTo>
                    <a:pt x="995280" y="10415"/>
                    <a:pt x="996582" y="15947"/>
                    <a:pt x="997884" y="14971"/>
                  </a:cubicBezTo>
                  <a:cubicBezTo>
                    <a:pt x="998860" y="13995"/>
                    <a:pt x="997558" y="11391"/>
                    <a:pt x="999511" y="11391"/>
                  </a:cubicBezTo>
                  <a:cubicBezTo>
                    <a:pt x="1001464" y="11391"/>
                    <a:pt x="999511" y="12693"/>
                    <a:pt x="1001789" y="12367"/>
                  </a:cubicBezTo>
                  <a:cubicBezTo>
                    <a:pt x="1003742" y="12042"/>
                    <a:pt x="1002766" y="11391"/>
                    <a:pt x="1004068" y="11391"/>
                  </a:cubicBezTo>
                  <a:cubicBezTo>
                    <a:pt x="1005369" y="11391"/>
                    <a:pt x="1007648" y="14971"/>
                    <a:pt x="1008299" y="13995"/>
                  </a:cubicBezTo>
                  <a:cubicBezTo>
                    <a:pt x="1008949" y="13018"/>
                    <a:pt x="1006346" y="9438"/>
                    <a:pt x="1008299" y="8787"/>
                  </a:cubicBezTo>
                  <a:cubicBezTo>
                    <a:pt x="1010251" y="8136"/>
                    <a:pt x="1010902" y="6509"/>
                    <a:pt x="1011553" y="7160"/>
                  </a:cubicBezTo>
                  <a:cubicBezTo>
                    <a:pt x="1012204" y="7811"/>
                    <a:pt x="1011878" y="14971"/>
                    <a:pt x="1012204" y="15947"/>
                  </a:cubicBezTo>
                  <a:cubicBezTo>
                    <a:pt x="1012530" y="16924"/>
                    <a:pt x="1013505" y="19853"/>
                    <a:pt x="1015133" y="19527"/>
                  </a:cubicBezTo>
                  <a:cubicBezTo>
                    <a:pt x="1017086" y="19202"/>
                    <a:pt x="1019039" y="15297"/>
                    <a:pt x="1020666" y="14971"/>
                  </a:cubicBezTo>
                  <a:cubicBezTo>
                    <a:pt x="1022293" y="14645"/>
                    <a:pt x="1022618" y="22131"/>
                    <a:pt x="1025222" y="23107"/>
                  </a:cubicBezTo>
                  <a:cubicBezTo>
                    <a:pt x="1027826" y="24084"/>
                    <a:pt x="1036613" y="26687"/>
                    <a:pt x="1037264" y="27338"/>
                  </a:cubicBezTo>
                  <a:cubicBezTo>
                    <a:pt x="1037589" y="27989"/>
                    <a:pt x="1035962" y="29942"/>
                    <a:pt x="1037264" y="30267"/>
                  </a:cubicBezTo>
                  <a:cubicBezTo>
                    <a:pt x="1038566" y="30593"/>
                    <a:pt x="1045726" y="27664"/>
                    <a:pt x="1048004" y="27664"/>
                  </a:cubicBezTo>
                  <a:cubicBezTo>
                    <a:pt x="1050282" y="27664"/>
                    <a:pt x="1054513" y="30918"/>
                    <a:pt x="1054839" y="32220"/>
                  </a:cubicBezTo>
                  <a:cubicBezTo>
                    <a:pt x="1055164" y="33196"/>
                    <a:pt x="1051584" y="37427"/>
                    <a:pt x="1055489" y="37752"/>
                  </a:cubicBezTo>
                  <a:cubicBezTo>
                    <a:pt x="1059395" y="38078"/>
                    <a:pt x="1063626" y="37752"/>
                    <a:pt x="1066554" y="36451"/>
                  </a:cubicBezTo>
                  <a:cubicBezTo>
                    <a:pt x="1069484" y="35149"/>
                    <a:pt x="1069158" y="34173"/>
                    <a:pt x="1071436" y="33847"/>
                  </a:cubicBezTo>
                  <a:cubicBezTo>
                    <a:pt x="1073714" y="33522"/>
                    <a:pt x="1082502" y="42634"/>
                    <a:pt x="1083804" y="42634"/>
                  </a:cubicBezTo>
                  <a:cubicBezTo>
                    <a:pt x="1085105" y="42634"/>
                    <a:pt x="1086407" y="42634"/>
                    <a:pt x="1086732" y="41333"/>
                  </a:cubicBezTo>
                  <a:cubicBezTo>
                    <a:pt x="1087058" y="40031"/>
                    <a:pt x="1085431" y="39706"/>
                    <a:pt x="1087384" y="39054"/>
                  </a:cubicBezTo>
                  <a:cubicBezTo>
                    <a:pt x="1089336" y="38404"/>
                    <a:pt x="1092916" y="38078"/>
                    <a:pt x="1093241" y="36776"/>
                  </a:cubicBezTo>
                  <a:cubicBezTo>
                    <a:pt x="1093567" y="35474"/>
                    <a:pt x="1092266" y="35149"/>
                    <a:pt x="1093567" y="33847"/>
                  </a:cubicBezTo>
                  <a:cubicBezTo>
                    <a:pt x="1094869" y="32545"/>
                    <a:pt x="1103005" y="26036"/>
                    <a:pt x="1103657" y="27013"/>
                  </a:cubicBezTo>
                  <a:cubicBezTo>
                    <a:pt x="1104307" y="27664"/>
                    <a:pt x="1101053" y="31243"/>
                    <a:pt x="1102029" y="32545"/>
                  </a:cubicBezTo>
                  <a:cubicBezTo>
                    <a:pt x="1103005" y="33847"/>
                    <a:pt x="1104307" y="34173"/>
                    <a:pt x="1103657" y="35149"/>
                  </a:cubicBezTo>
                  <a:cubicBezTo>
                    <a:pt x="1103005" y="35800"/>
                    <a:pt x="1098123" y="38729"/>
                    <a:pt x="1098123" y="40356"/>
                  </a:cubicBezTo>
                  <a:cubicBezTo>
                    <a:pt x="1098123" y="41984"/>
                    <a:pt x="1098123" y="45563"/>
                    <a:pt x="1100402" y="43936"/>
                  </a:cubicBezTo>
                  <a:cubicBezTo>
                    <a:pt x="1103005" y="42309"/>
                    <a:pt x="1104307" y="39054"/>
                    <a:pt x="1105935" y="39380"/>
                  </a:cubicBezTo>
                  <a:cubicBezTo>
                    <a:pt x="1107887" y="40031"/>
                    <a:pt x="1105609" y="43285"/>
                    <a:pt x="1107236" y="44262"/>
                  </a:cubicBezTo>
                  <a:cubicBezTo>
                    <a:pt x="1108863" y="45563"/>
                    <a:pt x="1110166" y="48818"/>
                    <a:pt x="1112118" y="47191"/>
                  </a:cubicBezTo>
                  <a:cubicBezTo>
                    <a:pt x="1114396" y="45563"/>
                    <a:pt x="1117000" y="44587"/>
                    <a:pt x="1115698" y="42634"/>
                  </a:cubicBezTo>
                  <a:cubicBezTo>
                    <a:pt x="1114396" y="40682"/>
                    <a:pt x="1112118" y="41333"/>
                    <a:pt x="1112444" y="39054"/>
                  </a:cubicBezTo>
                  <a:cubicBezTo>
                    <a:pt x="1112769" y="36776"/>
                    <a:pt x="1114071" y="35474"/>
                    <a:pt x="1116675" y="35149"/>
                  </a:cubicBezTo>
                  <a:cubicBezTo>
                    <a:pt x="1119278" y="34498"/>
                    <a:pt x="1120254" y="32871"/>
                    <a:pt x="1121556" y="32545"/>
                  </a:cubicBezTo>
                  <a:cubicBezTo>
                    <a:pt x="1123184" y="32220"/>
                    <a:pt x="1121231" y="36125"/>
                    <a:pt x="1121231" y="37102"/>
                  </a:cubicBezTo>
                  <a:cubicBezTo>
                    <a:pt x="1121231" y="38078"/>
                    <a:pt x="1123184" y="41658"/>
                    <a:pt x="1124485" y="41658"/>
                  </a:cubicBezTo>
                  <a:cubicBezTo>
                    <a:pt x="1125787" y="41658"/>
                    <a:pt x="1126763" y="39706"/>
                    <a:pt x="1128716" y="40356"/>
                  </a:cubicBezTo>
                  <a:cubicBezTo>
                    <a:pt x="1130344" y="40682"/>
                    <a:pt x="1132947" y="43936"/>
                    <a:pt x="1132622" y="44587"/>
                  </a:cubicBezTo>
                  <a:cubicBezTo>
                    <a:pt x="1132296" y="45238"/>
                    <a:pt x="1125787" y="48818"/>
                    <a:pt x="1125136" y="50445"/>
                  </a:cubicBezTo>
                  <a:cubicBezTo>
                    <a:pt x="1124159" y="51747"/>
                    <a:pt x="1125462" y="55652"/>
                    <a:pt x="1123834" y="57280"/>
                  </a:cubicBezTo>
                  <a:cubicBezTo>
                    <a:pt x="1121881" y="59233"/>
                    <a:pt x="1119929" y="56304"/>
                    <a:pt x="1119278" y="57280"/>
                  </a:cubicBezTo>
                  <a:cubicBezTo>
                    <a:pt x="1118627" y="58256"/>
                    <a:pt x="1119929" y="59558"/>
                    <a:pt x="1121231" y="61185"/>
                  </a:cubicBezTo>
                  <a:cubicBezTo>
                    <a:pt x="1122532" y="62813"/>
                    <a:pt x="1120254" y="62487"/>
                    <a:pt x="1119603" y="64115"/>
                  </a:cubicBezTo>
                  <a:cubicBezTo>
                    <a:pt x="1118953" y="65742"/>
                    <a:pt x="1119929" y="67043"/>
                    <a:pt x="1118953" y="69322"/>
                  </a:cubicBezTo>
                  <a:cubicBezTo>
                    <a:pt x="1118302" y="71600"/>
                    <a:pt x="1115698" y="74203"/>
                    <a:pt x="1115372" y="72576"/>
                  </a:cubicBezTo>
                  <a:cubicBezTo>
                    <a:pt x="1115047" y="70949"/>
                    <a:pt x="1117325" y="67043"/>
                    <a:pt x="1114071" y="67369"/>
                  </a:cubicBezTo>
                  <a:cubicBezTo>
                    <a:pt x="1110816" y="68020"/>
                    <a:pt x="1106911" y="70624"/>
                    <a:pt x="1104307" y="70949"/>
                  </a:cubicBezTo>
                  <a:cubicBezTo>
                    <a:pt x="1101704" y="70949"/>
                    <a:pt x="1103657" y="77783"/>
                    <a:pt x="1103005" y="80061"/>
                  </a:cubicBezTo>
                  <a:cubicBezTo>
                    <a:pt x="1102354" y="82340"/>
                    <a:pt x="1100727" y="83967"/>
                    <a:pt x="1102354" y="83967"/>
                  </a:cubicBezTo>
                  <a:cubicBezTo>
                    <a:pt x="1103982" y="83967"/>
                    <a:pt x="1105609" y="81689"/>
                    <a:pt x="1105935" y="83316"/>
                  </a:cubicBezTo>
                  <a:cubicBezTo>
                    <a:pt x="1106260" y="84943"/>
                    <a:pt x="1103982" y="91127"/>
                    <a:pt x="1102029" y="94707"/>
                  </a:cubicBezTo>
                  <a:cubicBezTo>
                    <a:pt x="1100076" y="98287"/>
                    <a:pt x="1096496" y="106423"/>
                    <a:pt x="1093241" y="108701"/>
                  </a:cubicBezTo>
                  <a:cubicBezTo>
                    <a:pt x="1089987" y="110979"/>
                    <a:pt x="1090963" y="110003"/>
                    <a:pt x="1090313" y="113258"/>
                  </a:cubicBezTo>
                  <a:cubicBezTo>
                    <a:pt x="1089662" y="116512"/>
                    <a:pt x="1090963" y="118140"/>
                    <a:pt x="1091289" y="119767"/>
                  </a:cubicBezTo>
                  <a:cubicBezTo>
                    <a:pt x="1091940" y="121394"/>
                    <a:pt x="1098449" y="125951"/>
                    <a:pt x="1103982" y="129856"/>
                  </a:cubicBezTo>
                  <a:cubicBezTo>
                    <a:pt x="1109514" y="133761"/>
                    <a:pt x="1116023" y="138318"/>
                    <a:pt x="1118953" y="141898"/>
                  </a:cubicBezTo>
                  <a:cubicBezTo>
                    <a:pt x="1121881" y="145478"/>
                    <a:pt x="1122532" y="148407"/>
                    <a:pt x="1125787" y="148081"/>
                  </a:cubicBezTo>
                  <a:cubicBezTo>
                    <a:pt x="1129041" y="147756"/>
                    <a:pt x="1131645" y="147105"/>
                    <a:pt x="1133598" y="148081"/>
                  </a:cubicBezTo>
                  <a:cubicBezTo>
                    <a:pt x="1135225" y="149058"/>
                    <a:pt x="1141409" y="153288"/>
                    <a:pt x="1146616" y="156869"/>
                  </a:cubicBezTo>
                  <a:cubicBezTo>
                    <a:pt x="1151823" y="160449"/>
                    <a:pt x="1156705" y="164354"/>
                    <a:pt x="1161587" y="165656"/>
                  </a:cubicBezTo>
                  <a:cubicBezTo>
                    <a:pt x="1166143" y="166958"/>
                    <a:pt x="1176558" y="171839"/>
                    <a:pt x="1181440" y="172816"/>
                  </a:cubicBezTo>
                  <a:cubicBezTo>
                    <a:pt x="1186321" y="174117"/>
                    <a:pt x="1188925" y="173792"/>
                    <a:pt x="1190552" y="175745"/>
                  </a:cubicBezTo>
                  <a:cubicBezTo>
                    <a:pt x="1192180" y="177372"/>
                    <a:pt x="1190227" y="178349"/>
                    <a:pt x="1195108" y="182905"/>
                  </a:cubicBezTo>
                  <a:cubicBezTo>
                    <a:pt x="1200316" y="187461"/>
                    <a:pt x="1207150" y="192343"/>
                    <a:pt x="1209754" y="193645"/>
                  </a:cubicBezTo>
                  <a:cubicBezTo>
                    <a:pt x="1212358" y="195272"/>
                    <a:pt x="1215938" y="199178"/>
                    <a:pt x="1217890" y="199178"/>
                  </a:cubicBezTo>
                  <a:cubicBezTo>
                    <a:pt x="1219843" y="199178"/>
                    <a:pt x="1223748" y="196899"/>
                    <a:pt x="1228956" y="196248"/>
                  </a:cubicBezTo>
                  <a:cubicBezTo>
                    <a:pt x="1234489" y="195597"/>
                    <a:pt x="1234489" y="196248"/>
                    <a:pt x="1236767" y="195272"/>
                  </a:cubicBezTo>
                  <a:cubicBezTo>
                    <a:pt x="1238720" y="194296"/>
                    <a:pt x="1240998" y="190716"/>
                    <a:pt x="1242625" y="188438"/>
                  </a:cubicBezTo>
                  <a:cubicBezTo>
                    <a:pt x="1244252" y="185834"/>
                    <a:pt x="1250435" y="174443"/>
                    <a:pt x="1251738" y="167608"/>
                  </a:cubicBezTo>
                  <a:cubicBezTo>
                    <a:pt x="1253365" y="160774"/>
                    <a:pt x="1257270" y="154916"/>
                    <a:pt x="1258898" y="148732"/>
                  </a:cubicBezTo>
                  <a:cubicBezTo>
                    <a:pt x="1260525" y="142874"/>
                    <a:pt x="1261826" y="137016"/>
                    <a:pt x="1262477" y="132460"/>
                  </a:cubicBezTo>
                  <a:cubicBezTo>
                    <a:pt x="1263129" y="127903"/>
                    <a:pt x="1264430" y="125951"/>
                    <a:pt x="1264104" y="122696"/>
                  </a:cubicBezTo>
                  <a:cubicBezTo>
                    <a:pt x="1263779" y="119442"/>
                    <a:pt x="1262477" y="117163"/>
                    <a:pt x="1262477" y="113258"/>
                  </a:cubicBezTo>
                  <a:cubicBezTo>
                    <a:pt x="1262477" y="109352"/>
                    <a:pt x="1264104" y="102843"/>
                    <a:pt x="1262803" y="98612"/>
                  </a:cubicBezTo>
                  <a:cubicBezTo>
                    <a:pt x="1261501" y="94707"/>
                    <a:pt x="1259223" y="88849"/>
                    <a:pt x="1259548" y="87222"/>
                  </a:cubicBezTo>
                  <a:cubicBezTo>
                    <a:pt x="1259874" y="85594"/>
                    <a:pt x="1265407" y="74854"/>
                    <a:pt x="1265081" y="72576"/>
                  </a:cubicBezTo>
                  <a:cubicBezTo>
                    <a:pt x="1264756" y="69972"/>
                    <a:pt x="1262152" y="63463"/>
                    <a:pt x="1263454" y="61511"/>
                  </a:cubicBezTo>
                  <a:cubicBezTo>
                    <a:pt x="1264756" y="59558"/>
                    <a:pt x="1266708" y="57280"/>
                    <a:pt x="1268010" y="56629"/>
                  </a:cubicBezTo>
                  <a:cubicBezTo>
                    <a:pt x="1269312" y="55978"/>
                    <a:pt x="1271590" y="62813"/>
                    <a:pt x="1272241" y="61836"/>
                  </a:cubicBezTo>
                  <a:cubicBezTo>
                    <a:pt x="1272892" y="60860"/>
                    <a:pt x="1272566" y="57280"/>
                    <a:pt x="1272241" y="55978"/>
                  </a:cubicBezTo>
                  <a:cubicBezTo>
                    <a:pt x="1271916" y="54676"/>
                    <a:pt x="1273217" y="53700"/>
                    <a:pt x="1272241" y="52724"/>
                  </a:cubicBezTo>
                  <a:cubicBezTo>
                    <a:pt x="1271265" y="51747"/>
                    <a:pt x="1268335" y="49143"/>
                    <a:pt x="1267359" y="49795"/>
                  </a:cubicBezTo>
                  <a:cubicBezTo>
                    <a:pt x="1266383" y="50445"/>
                    <a:pt x="1264430" y="51747"/>
                    <a:pt x="1264104" y="50120"/>
                  </a:cubicBezTo>
                  <a:cubicBezTo>
                    <a:pt x="1263779" y="48818"/>
                    <a:pt x="1266383" y="46540"/>
                    <a:pt x="1267034" y="44913"/>
                  </a:cubicBezTo>
                  <a:cubicBezTo>
                    <a:pt x="1267685" y="43285"/>
                    <a:pt x="1270288" y="39706"/>
                    <a:pt x="1271265" y="34824"/>
                  </a:cubicBezTo>
                  <a:cubicBezTo>
                    <a:pt x="1272241" y="30267"/>
                    <a:pt x="1275821" y="16598"/>
                    <a:pt x="1276147" y="13018"/>
                  </a:cubicBezTo>
                  <a:cubicBezTo>
                    <a:pt x="1276472" y="9438"/>
                    <a:pt x="1275821" y="7811"/>
                    <a:pt x="1277448" y="6509"/>
                  </a:cubicBezTo>
                  <a:cubicBezTo>
                    <a:pt x="1279076" y="5207"/>
                    <a:pt x="1287538" y="0"/>
                    <a:pt x="1288839" y="0"/>
                  </a:cubicBezTo>
                  <a:cubicBezTo>
                    <a:pt x="1290466" y="0"/>
                    <a:pt x="1292094" y="977"/>
                    <a:pt x="1291768" y="1953"/>
                  </a:cubicBezTo>
                  <a:cubicBezTo>
                    <a:pt x="1291768" y="2929"/>
                    <a:pt x="1288513" y="5533"/>
                    <a:pt x="1289165" y="6509"/>
                  </a:cubicBezTo>
                  <a:cubicBezTo>
                    <a:pt x="1289816" y="7160"/>
                    <a:pt x="1292419" y="6834"/>
                    <a:pt x="1293721" y="8136"/>
                  </a:cubicBezTo>
                  <a:cubicBezTo>
                    <a:pt x="1295022" y="9438"/>
                    <a:pt x="1296325" y="19527"/>
                    <a:pt x="1296650" y="22131"/>
                  </a:cubicBezTo>
                  <a:cubicBezTo>
                    <a:pt x="1296975" y="24734"/>
                    <a:pt x="1296650" y="31243"/>
                    <a:pt x="1298277" y="32220"/>
                  </a:cubicBezTo>
                  <a:cubicBezTo>
                    <a:pt x="1299904" y="33196"/>
                    <a:pt x="1308692" y="33847"/>
                    <a:pt x="1308692" y="35800"/>
                  </a:cubicBezTo>
                  <a:cubicBezTo>
                    <a:pt x="1308692" y="37752"/>
                    <a:pt x="1302183" y="43285"/>
                    <a:pt x="1304135" y="45889"/>
                  </a:cubicBezTo>
                  <a:cubicBezTo>
                    <a:pt x="1306088" y="48493"/>
                    <a:pt x="1312597" y="52073"/>
                    <a:pt x="1312922" y="53700"/>
                  </a:cubicBezTo>
                  <a:cubicBezTo>
                    <a:pt x="1313248" y="55327"/>
                    <a:pt x="1311295" y="60534"/>
                    <a:pt x="1312272" y="61511"/>
                  </a:cubicBezTo>
                  <a:cubicBezTo>
                    <a:pt x="1313574" y="62487"/>
                    <a:pt x="1316828" y="58907"/>
                    <a:pt x="1317804" y="60534"/>
                  </a:cubicBezTo>
                  <a:cubicBezTo>
                    <a:pt x="1318781" y="62161"/>
                    <a:pt x="1316177" y="65416"/>
                    <a:pt x="1316503" y="67694"/>
                  </a:cubicBezTo>
                  <a:cubicBezTo>
                    <a:pt x="1316828" y="70298"/>
                    <a:pt x="1317804" y="75505"/>
                    <a:pt x="1319106" y="82014"/>
                  </a:cubicBezTo>
                  <a:cubicBezTo>
                    <a:pt x="1320408" y="88198"/>
                    <a:pt x="1323012" y="101867"/>
                    <a:pt x="1324313" y="103820"/>
                  </a:cubicBezTo>
                  <a:cubicBezTo>
                    <a:pt x="1325616" y="105772"/>
                    <a:pt x="1325290" y="107725"/>
                    <a:pt x="1328219" y="107074"/>
                  </a:cubicBezTo>
                  <a:cubicBezTo>
                    <a:pt x="1331148" y="106423"/>
                    <a:pt x="1332775" y="102518"/>
                    <a:pt x="1335053" y="101216"/>
                  </a:cubicBezTo>
                  <a:cubicBezTo>
                    <a:pt x="1337331" y="99914"/>
                    <a:pt x="1340261" y="99263"/>
                    <a:pt x="1342865" y="100891"/>
                  </a:cubicBezTo>
                  <a:cubicBezTo>
                    <a:pt x="1345468" y="102518"/>
                    <a:pt x="1343515" y="105772"/>
                    <a:pt x="1348071" y="108701"/>
                  </a:cubicBezTo>
                  <a:cubicBezTo>
                    <a:pt x="1352628" y="111631"/>
                    <a:pt x="1366297" y="118140"/>
                    <a:pt x="1366948" y="120743"/>
                  </a:cubicBezTo>
                  <a:cubicBezTo>
                    <a:pt x="1367274" y="123021"/>
                    <a:pt x="1364670" y="122696"/>
                    <a:pt x="1365646" y="124974"/>
                  </a:cubicBezTo>
                  <a:cubicBezTo>
                    <a:pt x="1366948" y="127252"/>
                    <a:pt x="1368575" y="127578"/>
                    <a:pt x="1367924" y="128879"/>
                  </a:cubicBezTo>
                  <a:cubicBezTo>
                    <a:pt x="1367274" y="130507"/>
                    <a:pt x="1364019" y="130181"/>
                    <a:pt x="1364670" y="134087"/>
                  </a:cubicBezTo>
                  <a:cubicBezTo>
                    <a:pt x="1365321" y="137992"/>
                    <a:pt x="1367274" y="141572"/>
                    <a:pt x="1368575" y="146454"/>
                  </a:cubicBezTo>
                  <a:cubicBezTo>
                    <a:pt x="1369877" y="151336"/>
                    <a:pt x="1368249" y="155892"/>
                    <a:pt x="1368901" y="157845"/>
                  </a:cubicBezTo>
                  <a:cubicBezTo>
                    <a:pt x="1369552" y="159797"/>
                    <a:pt x="1367924" y="160449"/>
                    <a:pt x="1369877" y="164354"/>
                  </a:cubicBezTo>
                  <a:cubicBezTo>
                    <a:pt x="1371830" y="168260"/>
                    <a:pt x="1377688" y="172816"/>
                    <a:pt x="1378339" y="174769"/>
                  </a:cubicBezTo>
                  <a:cubicBezTo>
                    <a:pt x="1378990" y="176721"/>
                    <a:pt x="1377362" y="178349"/>
                    <a:pt x="1379315" y="178349"/>
                  </a:cubicBezTo>
                  <a:cubicBezTo>
                    <a:pt x="1381268" y="178674"/>
                    <a:pt x="1382895" y="174443"/>
                    <a:pt x="1384522" y="176396"/>
                  </a:cubicBezTo>
                  <a:cubicBezTo>
                    <a:pt x="1386149" y="178674"/>
                    <a:pt x="1385174" y="181278"/>
                    <a:pt x="1385824" y="185183"/>
                  </a:cubicBezTo>
                  <a:cubicBezTo>
                    <a:pt x="1386475" y="189414"/>
                    <a:pt x="1387777" y="193645"/>
                    <a:pt x="1388102" y="196574"/>
                  </a:cubicBezTo>
                  <a:cubicBezTo>
                    <a:pt x="1388428" y="199503"/>
                    <a:pt x="1388102" y="211219"/>
                    <a:pt x="1388428" y="214474"/>
                  </a:cubicBezTo>
                  <a:cubicBezTo>
                    <a:pt x="1388753" y="217728"/>
                    <a:pt x="1394611" y="221308"/>
                    <a:pt x="1395262" y="222610"/>
                  </a:cubicBezTo>
                  <a:cubicBezTo>
                    <a:pt x="1395913" y="223912"/>
                    <a:pt x="1396239" y="227492"/>
                    <a:pt x="1394937" y="230096"/>
                  </a:cubicBezTo>
                  <a:cubicBezTo>
                    <a:pt x="1393635" y="232699"/>
                    <a:pt x="1391683" y="234326"/>
                    <a:pt x="1394286" y="236279"/>
                  </a:cubicBezTo>
                  <a:cubicBezTo>
                    <a:pt x="1396889" y="237906"/>
                    <a:pt x="1399819" y="239208"/>
                    <a:pt x="1402422" y="241161"/>
                  </a:cubicBezTo>
                  <a:cubicBezTo>
                    <a:pt x="1405026" y="243114"/>
                    <a:pt x="1407955" y="247019"/>
                    <a:pt x="1409908" y="245717"/>
                  </a:cubicBezTo>
                  <a:cubicBezTo>
                    <a:pt x="1411861" y="244415"/>
                    <a:pt x="1411210" y="240185"/>
                    <a:pt x="1413488" y="242788"/>
                  </a:cubicBezTo>
                  <a:cubicBezTo>
                    <a:pt x="1415766" y="245392"/>
                    <a:pt x="1412186" y="245717"/>
                    <a:pt x="1417067" y="247670"/>
                  </a:cubicBezTo>
                  <a:cubicBezTo>
                    <a:pt x="1421949" y="249948"/>
                    <a:pt x="1419997" y="249623"/>
                    <a:pt x="1422275" y="248321"/>
                  </a:cubicBezTo>
                  <a:cubicBezTo>
                    <a:pt x="1424553" y="247019"/>
                    <a:pt x="1423251" y="244741"/>
                    <a:pt x="1425855" y="246043"/>
                  </a:cubicBezTo>
                  <a:cubicBezTo>
                    <a:pt x="1428458" y="247344"/>
                    <a:pt x="1428133" y="251901"/>
                    <a:pt x="1429435" y="254830"/>
                  </a:cubicBezTo>
                  <a:cubicBezTo>
                    <a:pt x="1430737" y="257433"/>
                    <a:pt x="1429761" y="261990"/>
                    <a:pt x="1432364" y="261014"/>
                  </a:cubicBezTo>
                  <a:cubicBezTo>
                    <a:pt x="1434967" y="260037"/>
                    <a:pt x="1433015" y="257433"/>
                    <a:pt x="1436595" y="258410"/>
                  </a:cubicBezTo>
                  <a:cubicBezTo>
                    <a:pt x="1440501" y="259386"/>
                    <a:pt x="1446358" y="262966"/>
                    <a:pt x="1448962" y="265570"/>
                  </a:cubicBezTo>
                  <a:cubicBezTo>
                    <a:pt x="1451566" y="268499"/>
                    <a:pt x="1452542" y="273706"/>
                    <a:pt x="1454495" y="272079"/>
                  </a:cubicBezTo>
                  <a:cubicBezTo>
                    <a:pt x="1456448" y="270452"/>
                    <a:pt x="1456122" y="264594"/>
                    <a:pt x="1458726" y="268499"/>
                  </a:cubicBezTo>
                  <a:cubicBezTo>
                    <a:pt x="1461004" y="272405"/>
                    <a:pt x="1468489" y="280866"/>
                    <a:pt x="1468164" y="281842"/>
                  </a:cubicBezTo>
                  <a:cubicBezTo>
                    <a:pt x="1467838" y="283144"/>
                    <a:pt x="1463933" y="279890"/>
                    <a:pt x="1462631" y="281517"/>
                  </a:cubicBezTo>
                  <a:cubicBezTo>
                    <a:pt x="1461655" y="283470"/>
                    <a:pt x="1460679" y="284772"/>
                    <a:pt x="1461655" y="286399"/>
                  </a:cubicBezTo>
                  <a:cubicBezTo>
                    <a:pt x="1462631" y="288026"/>
                    <a:pt x="1462957" y="290305"/>
                    <a:pt x="1465560" y="291281"/>
                  </a:cubicBezTo>
                  <a:cubicBezTo>
                    <a:pt x="1468164" y="292583"/>
                    <a:pt x="1472069" y="296488"/>
                    <a:pt x="1475975" y="296814"/>
                  </a:cubicBezTo>
                  <a:cubicBezTo>
                    <a:pt x="1479555" y="297139"/>
                    <a:pt x="1476626" y="303323"/>
                    <a:pt x="1478579" y="307228"/>
                  </a:cubicBezTo>
                  <a:cubicBezTo>
                    <a:pt x="1480531" y="311133"/>
                    <a:pt x="1481833" y="310808"/>
                    <a:pt x="1482484" y="314714"/>
                  </a:cubicBezTo>
                  <a:cubicBezTo>
                    <a:pt x="1483135" y="318619"/>
                    <a:pt x="1485738" y="326430"/>
                    <a:pt x="1486389" y="330335"/>
                  </a:cubicBezTo>
                  <a:cubicBezTo>
                    <a:pt x="1487040" y="334241"/>
                    <a:pt x="1485738" y="337495"/>
                    <a:pt x="1488342" y="338146"/>
                  </a:cubicBezTo>
                  <a:cubicBezTo>
                    <a:pt x="1490946" y="338797"/>
                    <a:pt x="1492573" y="336519"/>
                    <a:pt x="1494525" y="338797"/>
                  </a:cubicBezTo>
                  <a:cubicBezTo>
                    <a:pt x="1496153" y="341075"/>
                    <a:pt x="1497455" y="345306"/>
                    <a:pt x="1498431" y="343353"/>
                  </a:cubicBezTo>
                  <a:cubicBezTo>
                    <a:pt x="1499733" y="341726"/>
                    <a:pt x="1499407" y="334241"/>
                    <a:pt x="1499407" y="331637"/>
                  </a:cubicBezTo>
                  <a:cubicBezTo>
                    <a:pt x="1499407" y="329359"/>
                    <a:pt x="1499407" y="328708"/>
                    <a:pt x="1500384" y="329359"/>
                  </a:cubicBezTo>
                  <a:cubicBezTo>
                    <a:pt x="1501360" y="330010"/>
                    <a:pt x="1502337" y="334241"/>
                    <a:pt x="1504289" y="335542"/>
                  </a:cubicBezTo>
                  <a:cubicBezTo>
                    <a:pt x="1506242" y="337169"/>
                    <a:pt x="1512425" y="341401"/>
                    <a:pt x="1513402" y="341075"/>
                  </a:cubicBezTo>
                  <a:cubicBezTo>
                    <a:pt x="1514378" y="340750"/>
                    <a:pt x="1512751" y="340099"/>
                    <a:pt x="1513728" y="338146"/>
                  </a:cubicBezTo>
                  <a:cubicBezTo>
                    <a:pt x="1514378" y="336519"/>
                    <a:pt x="1515029" y="335542"/>
                    <a:pt x="1516656" y="334566"/>
                  </a:cubicBezTo>
                  <a:cubicBezTo>
                    <a:pt x="1518284" y="333590"/>
                    <a:pt x="1517958" y="335542"/>
                    <a:pt x="1519911" y="340099"/>
                  </a:cubicBezTo>
                  <a:cubicBezTo>
                    <a:pt x="1521864" y="344655"/>
                    <a:pt x="1522515" y="345306"/>
                    <a:pt x="1522189" y="346933"/>
                  </a:cubicBezTo>
                  <a:cubicBezTo>
                    <a:pt x="1521864" y="348886"/>
                    <a:pt x="1518609" y="346282"/>
                    <a:pt x="1519260" y="352141"/>
                  </a:cubicBezTo>
                  <a:cubicBezTo>
                    <a:pt x="1519585" y="358324"/>
                    <a:pt x="1520562" y="358975"/>
                    <a:pt x="1521212" y="363206"/>
                  </a:cubicBezTo>
                  <a:cubicBezTo>
                    <a:pt x="1521864" y="367437"/>
                    <a:pt x="1518609" y="367111"/>
                    <a:pt x="1522189" y="370041"/>
                  </a:cubicBezTo>
                  <a:cubicBezTo>
                    <a:pt x="1525769" y="372969"/>
                    <a:pt x="1528047" y="372644"/>
                    <a:pt x="1530651" y="375248"/>
                  </a:cubicBezTo>
                  <a:cubicBezTo>
                    <a:pt x="1532929" y="377851"/>
                    <a:pt x="1531302" y="377200"/>
                    <a:pt x="1537485" y="381757"/>
                  </a:cubicBezTo>
                  <a:cubicBezTo>
                    <a:pt x="1543669" y="386313"/>
                    <a:pt x="1541716" y="385337"/>
                    <a:pt x="1545296" y="385662"/>
                  </a:cubicBezTo>
                  <a:cubicBezTo>
                    <a:pt x="1548876" y="385987"/>
                    <a:pt x="1551806" y="384035"/>
                    <a:pt x="1552456" y="387289"/>
                  </a:cubicBezTo>
                  <a:cubicBezTo>
                    <a:pt x="1553107" y="390544"/>
                    <a:pt x="1554084" y="393798"/>
                    <a:pt x="1554734" y="395751"/>
                  </a:cubicBezTo>
                  <a:cubicBezTo>
                    <a:pt x="1555385" y="398029"/>
                    <a:pt x="1554084" y="397053"/>
                    <a:pt x="1559291" y="400307"/>
                  </a:cubicBezTo>
                  <a:cubicBezTo>
                    <a:pt x="1564498" y="403237"/>
                    <a:pt x="1565149" y="402911"/>
                    <a:pt x="1566125" y="406166"/>
                  </a:cubicBezTo>
                  <a:cubicBezTo>
                    <a:pt x="1567102" y="409420"/>
                    <a:pt x="1568078" y="412349"/>
                    <a:pt x="1569055" y="414953"/>
                  </a:cubicBezTo>
                  <a:cubicBezTo>
                    <a:pt x="1570030" y="417557"/>
                    <a:pt x="1567427" y="418859"/>
                    <a:pt x="1570356" y="419835"/>
                  </a:cubicBezTo>
                  <a:cubicBezTo>
                    <a:pt x="1573611" y="420486"/>
                    <a:pt x="1577191" y="419835"/>
                    <a:pt x="1578167" y="422113"/>
                  </a:cubicBezTo>
                  <a:cubicBezTo>
                    <a:pt x="1579143" y="424391"/>
                    <a:pt x="1577842" y="426018"/>
                    <a:pt x="1577842" y="428622"/>
                  </a:cubicBezTo>
                  <a:cubicBezTo>
                    <a:pt x="1577842" y="431226"/>
                    <a:pt x="1578167" y="433178"/>
                    <a:pt x="1579143" y="435131"/>
                  </a:cubicBezTo>
                  <a:cubicBezTo>
                    <a:pt x="1580120" y="437084"/>
                    <a:pt x="1579143" y="439036"/>
                    <a:pt x="1582073" y="440013"/>
                  </a:cubicBezTo>
                  <a:cubicBezTo>
                    <a:pt x="1585327" y="440989"/>
                    <a:pt x="1585327" y="439036"/>
                    <a:pt x="1586955" y="441315"/>
                  </a:cubicBezTo>
                  <a:cubicBezTo>
                    <a:pt x="1588582" y="443268"/>
                    <a:pt x="1583700" y="447824"/>
                    <a:pt x="1583049" y="450427"/>
                  </a:cubicBezTo>
                  <a:cubicBezTo>
                    <a:pt x="1582398" y="453031"/>
                    <a:pt x="1584025" y="457587"/>
                    <a:pt x="1584676" y="460516"/>
                  </a:cubicBezTo>
                  <a:cubicBezTo>
                    <a:pt x="1585327" y="463445"/>
                    <a:pt x="1584025" y="463445"/>
                    <a:pt x="1585327" y="468978"/>
                  </a:cubicBezTo>
                  <a:cubicBezTo>
                    <a:pt x="1586955" y="474511"/>
                    <a:pt x="1588907" y="474836"/>
                    <a:pt x="1587280" y="476464"/>
                  </a:cubicBezTo>
                  <a:cubicBezTo>
                    <a:pt x="1585652" y="477766"/>
                    <a:pt x="1583374" y="473860"/>
                    <a:pt x="1583374" y="476789"/>
                  </a:cubicBezTo>
                  <a:cubicBezTo>
                    <a:pt x="1583374" y="480044"/>
                    <a:pt x="1582073" y="480369"/>
                    <a:pt x="1583700" y="483298"/>
                  </a:cubicBezTo>
                  <a:cubicBezTo>
                    <a:pt x="1585652" y="486227"/>
                    <a:pt x="1588582" y="490784"/>
                    <a:pt x="1591836" y="495665"/>
                  </a:cubicBezTo>
                  <a:cubicBezTo>
                    <a:pt x="1595091" y="500547"/>
                    <a:pt x="1595742" y="507707"/>
                    <a:pt x="1596392" y="511613"/>
                  </a:cubicBezTo>
                  <a:cubicBezTo>
                    <a:pt x="1597043" y="515518"/>
                    <a:pt x="1599321" y="523004"/>
                    <a:pt x="1599321" y="525932"/>
                  </a:cubicBezTo>
                  <a:cubicBezTo>
                    <a:pt x="1599321" y="528862"/>
                    <a:pt x="1596718" y="527885"/>
                    <a:pt x="1594439" y="534720"/>
                  </a:cubicBezTo>
                  <a:cubicBezTo>
                    <a:pt x="1592161" y="541554"/>
                    <a:pt x="1591511" y="545785"/>
                    <a:pt x="1590860" y="551318"/>
                  </a:cubicBezTo>
                  <a:cubicBezTo>
                    <a:pt x="1590209" y="556850"/>
                    <a:pt x="1591511" y="556200"/>
                    <a:pt x="1589883" y="558803"/>
                  </a:cubicBezTo>
                  <a:cubicBezTo>
                    <a:pt x="1588256" y="561407"/>
                    <a:pt x="1587930" y="563685"/>
                    <a:pt x="1585978" y="569218"/>
                  </a:cubicBezTo>
                  <a:cubicBezTo>
                    <a:pt x="1584025" y="574750"/>
                    <a:pt x="1583374" y="576703"/>
                    <a:pt x="1582073" y="579958"/>
                  </a:cubicBezTo>
                  <a:cubicBezTo>
                    <a:pt x="1580771" y="583212"/>
                    <a:pt x="1580446" y="584189"/>
                    <a:pt x="1580446" y="588745"/>
                  </a:cubicBezTo>
                  <a:cubicBezTo>
                    <a:pt x="1580446" y="592976"/>
                    <a:pt x="1580771" y="599159"/>
                    <a:pt x="1580446" y="601763"/>
                  </a:cubicBezTo>
                  <a:cubicBezTo>
                    <a:pt x="1580446" y="604367"/>
                    <a:pt x="1577516" y="613154"/>
                    <a:pt x="1575238" y="617710"/>
                  </a:cubicBezTo>
                  <a:cubicBezTo>
                    <a:pt x="1572960" y="622267"/>
                    <a:pt x="1567752" y="625196"/>
                    <a:pt x="1567427" y="629101"/>
                  </a:cubicBezTo>
                  <a:cubicBezTo>
                    <a:pt x="1567102" y="633007"/>
                    <a:pt x="1569380" y="637238"/>
                    <a:pt x="1567427" y="640167"/>
                  </a:cubicBezTo>
                  <a:cubicBezTo>
                    <a:pt x="1565800" y="643096"/>
                    <a:pt x="1559291" y="644723"/>
                    <a:pt x="1557012" y="646350"/>
                  </a:cubicBezTo>
                  <a:cubicBezTo>
                    <a:pt x="1554734" y="647977"/>
                    <a:pt x="1556037" y="649279"/>
                    <a:pt x="1556037" y="650581"/>
                  </a:cubicBezTo>
                  <a:cubicBezTo>
                    <a:pt x="1556037" y="651883"/>
                    <a:pt x="1550829" y="651232"/>
                    <a:pt x="1548551" y="653510"/>
                  </a:cubicBezTo>
                  <a:cubicBezTo>
                    <a:pt x="1546273" y="655788"/>
                    <a:pt x="1550503" y="658392"/>
                    <a:pt x="1542367" y="662623"/>
                  </a:cubicBezTo>
                  <a:cubicBezTo>
                    <a:pt x="1534231" y="667179"/>
                    <a:pt x="1530976" y="672712"/>
                    <a:pt x="1531302" y="674014"/>
                  </a:cubicBezTo>
                  <a:cubicBezTo>
                    <a:pt x="1531628" y="675315"/>
                    <a:pt x="1534556" y="675315"/>
                    <a:pt x="1533580" y="677919"/>
                  </a:cubicBezTo>
                  <a:cubicBezTo>
                    <a:pt x="1532603" y="680523"/>
                    <a:pt x="1534556" y="684428"/>
                    <a:pt x="1530000" y="689310"/>
                  </a:cubicBezTo>
                  <a:cubicBezTo>
                    <a:pt x="1525443" y="694192"/>
                    <a:pt x="1523816" y="698097"/>
                    <a:pt x="1522189" y="701677"/>
                  </a:cubicBezTo>
                  <a:cubicBezTo>
                    <a:pt x="1520562" y="705257"/>
                    <a:pt x="1518934" y="706234"/>
                    <a:pt x="1519911" y="707210"/>
                  </a:cubicBezTo>
                  <a:cubicBezTo>
                    <a:pt x="1520887" y="708512"/>
                    <a:pt x="1523165" y="708512"/>
                    <a:pt x="1521864" y="710465"/>
                  </a:cubicBezTo>
                  <a:cubicBezTo>
                    <a:pt x="1520562" y="712417"/>
                    <a:pt x="1518609" y="711441"/>
                    <a:pt x="1518609" y="715021"/>
                  </a:cubicBezTo>
                  <a:cubicBezTo>
                    <a:pt x="1518609" y="718276"/>
                    <a:pt x="1521212" y="718926"/>
                    <a:pt x="1519911" y="720879"/>
                  </a:cubicBezTo>
                  <a:cubicBezTo>
                    <a:pt x="1518284" y="722832"/>
                    <a:pt x="1515029" y="720228"/>
                    <a:pt x="1515680" y="723808"/>
                  </a:cubicBezTo>
                  <a:cubicBezTo>
                    <a:pt x="1516331" y="727388"/>
                    <a:pt x="1515029" y="727713"/>
                    <a:pt x="1514053" y="728039"/>
                  </a:cubicBezTo>
                  <a:cubicBezTo>
                    <a:pt x="1512751" y="728365"/>
                    <a:pt x="1508194" y="736826"/>
                    <a:pt x="1505916" y="741383"/>
                  </a:cubicBezTo>
                  <a:cubicBezTo>
                    <a:pt x="1503638" y="745939"/>
                    <a:pt x="1497780" y="765140"/>
                    <a:pt x="1497129" y="772626"/>
                  </a:cubicBezTo>
                  <a:cubicBezTo>
                    <a:pt x="1496478" y="779786"/>
                    <a:pt x="1492573" y="786295"/>
                    <a:pt x="1493549" y="788248"/>
                  </a:cubicBezTo>
                  <a:cubicBezTo>
                    <a:pt x="1494525" y="790201"/>
                    <a:pt x="1497455" y="790526"/>
                    <a:pt x="1497455" y="792804"/>
                  </a:cubicBezTo>
                  <a:cubicBezTo>
                    <a:pt x="1497455" y="795082"/>
                    <a:pt x="1495502" y="801266"/>
                    <a:pt x="1495176" y="801917"/>
                  </a:cubicBezTo>
                  <a:cubicBezTo>
                    <a:pt x="1494851" y="802568"/>
                    <a:pt x="1491271" y="800290"/>
                    <a:pt x="1488342" y="802568"/>
                  </a:cubicBezTo>
                  <a:cubicBezTo>
                    <a:pt x="1485413" y="804846"/>
                    <a:pt x="1481182" y="809402"/>
                    <a:pt x="1478253" y="810704"/>
                  </a:cubicBezTo>
                  <a:cubicBezTo>
                    <a:pt x="1475324" y="812006"/>
                    <a:pt x="1464910" y="812006"/>
                    <a:pt x="1456773" y="812006"/>
                  </a:cubicBezTo>
                  <a:cubicBezTo>
                    <a:pt x="1448637" y="812006"/>
                    <a:pt x="1445707" y="810379"/>
                    <a:pt x="1441476" y="813633"/>
                  </a:cubicBezTo>
                  <a:cubicBezTo>
                    <a:pt x="1437246" y="816888"/>
                    <a:pt x="1431062" y="819817"/>
                    <a:pt x="1427483" y="823397"/>
                  </a:cubicBezTo>
                  <a:cubicBezTo>
                    <a:pt x="1423576" y="826977"/>
                    <a:pt x="1416092" y="831858"/>
                    <a:pt x="1412511" y="835113"/>
                  </a:cubicBezTo>
                  <a:cubicBezTo>
                    <a:pt x="1408931" y="838693"/>
                    <a:pt x="1411210" y="839019"/>
                    <a:pt x="1406979" y="839019"/>
                  </a:cubicBezTo>
                  <a:cubicBezTo>
                    <a:pt x="1402748" y="839344"/>
                    <a:pt x="1402748" y="844551"/>
                    <a:pt x="1401446" y="844226"/>
                  </a:cubicBezTo>
                  <a:cubicBezTo>
                    <a:pt x="1400144" y="843900"/>
                    <a:pt x="1399167" y="843575"/>
                    <a:pt x="1399493" y="842599"/>
                  </a:cubicBezTo>
                  <a:cubicBezTo>
                    <a:pt x="1399819" y="841297"/>
                    <a:pt x="1400470" y="839669"/>
                    <a:pt x="1399493" y="839669"/>
                  </a:cubicBezTo>
                  <a:cubicBezTo>
                    <a:pt x="1398517" y="839669"/>
                    <a:pt x="1391357" y="841297"/>
                    <a:pt x="1391683" y="842273"/>
                  </a:cubicBezTo>
                  <a:cubicBezTo>
                    <a:pt x="1392008" y="843249"/>
                    <a:pt x="1393635" y="844226"/>
                    <a:pt x="1394611" y="845528"/>
                  </a:cubicBezTo>
                  <a:cubicBezTo>
                    <a:pt x="1395588" y="846830"/>
                    <a:pt x="1395588" y="854640"/>
                    <a:pt x="1394286" y="854640"/>
                  </a:cubicBezTo>
                  <a:cubicBezTo>
                    <a:pt x="1392984" y="854640"/>
                    <a:pt x="1390055" y="848457"/>
                    <a:pt x="1388753" y="846830"/>
                  </a:cubicBezTo>
                  <a:cubicBezTo>
                    <a:pt x="1387452" y="845202"/>
                    <a:pt x="1385174" y="842924"/>
                    <a:pt x="1384197" y="843249"/>
                  </a:cubicBezTo>
                  <a:cubicBezTo>
                    <a:pt x="1383221" y="843575"/>
                    <a:pt x="1382570" y="846178"/>
                    <a:pt x="1380943" y="845202"/>
                  </a:cubicBezTo>
                  <a:cubicBezTo>
                    <a:pt x="1378990" y="844226"/>
                    <a:pt x="1373783" y="838693"/>
                    <a:pt x="1370853" y="836740"/>
                  </a:cubicBezTo>
                  <a:cubicBezTo>
                    <a:pt x="1367924" y="834788"/>
                    <a:pt x="1362717" y="836089"/>
                    <a:pt x="1362066" y="835113"/>
                  </a:cubicBezTo>
                  <a:cubicBezTo>
                    <a:pt x="1361415" y="834137"/>
                    <a:pt x="1365646" y="831858"/>
                    <a:pt x="1367924" y="830557"/>
                  </a:cubicBezTo>
                  <a:cubicBezTo>
                    <a:pt x="1369877" y="829255"/>
                    <a:pt x="1371830" y="828930"/>
                    <a:pt x="1370528" y="826977"/>
                  </a:cubicBezTo>
                  <a:cubicBezTo>
                    <a:pt x="1369226" y="825024"/>
                    <a:pt x="1366948" y="824373"/>
                    <a:pt x="1366622" y="824699"/>
                  </a:cubicBezTo>
                  <a:cubicBezTo>
                    <a:pt x="1366297" y="825024"/>
                    <a:pt x="1359788" y="830882"/>
                    <a:pt x="1357184" y="831533"/>
                  </a:cubicBezTo>
                  <a:cubicBezTo>
                    <a:pt x="1354256" y="832510"/>
                    <a:pt x="1352303" y="831208"/>
                    <a:pt x="1350675" y="829580"/>
                  </a:cubicBezTo>
                  <a:cubicBezTo>
                    <a:pt x="1349048" y="827953"/>
                    <a:pt x="1353279" y="828930"/>
                    <a:pt x="1355557" y="827302"/>
                  </a:cubicBezTo>
                  <a:cubicBezTo>
                    <a:pt x="1358161" y="825675"/>
                    <a:pt x="1359788" y="824373"/>
                    <a:pt x="1360113" y="822746"/>
                  </a:cubicBezTo>
                  <a:cubicBezTo>
                    <a:pt x="1360439" y="821119"/>
                    <a:pt x="1355231" y="815912"/>
                    <a:pt x="1353930" y="813958"/>
                  </a:cubicBezTo>
                  <a:cubicBezTo>
                    <a:pt x="1352628" y="811680"/>
                    <a:pt x="1348071" y="816888"/>
                    <a:pt x="1345793" y="817864"/>
                  </a:cubicBezTo>
                  <a:cubicBezTo>
                    <a:pt x="1343515" y="818840"/>
                    <a:pt x="1337657" y="819491"/>
                    <a:pt x="1337657" y="821444"/>
                  </a:cubicBezTo>
                  <a:cubicBezTo>
                    <a:pt x="1337983" y="823397"/>
                    <a:pt x="1343515" y="822421"/>
                    <a:pt x="1344817" y="823722"/>
                  </a:cubicBezTo>
                  <a:cubicBezTo>
                    <a:pt x="1346119" y="825024"/>
                    <a:pt x="1343840" y="827628"/>
                    <a:pt x="1340586" y="828278"/>
                  </a:cubicBezTo>
                  <a:cubicBezTo>
                    <a:pt x="1337657" y="828930"/>
                    <a:pt x="1331148" y="830557"/>
                    <a:pt x="1328870" y="833160"/>
                  </a:cubicBezTo>
                  <a:cubicBezTo>
                    <a:pt x="1326592" y="836089"/>
                    <a:pt x="1327243" y="837066"/>
                    <a:pt x="1324965" y="839019"/>
                  </a:cubicBezTo>
                  <a:cubicBezTo>
                    <a:pt x="1322686" y="841297"/>
                    <a:pt x="1319431" y="845853"/>
                    <a:pt x="1316828" y="845202"/>
                  </a:cubicBezTo>
                  <a:cubicBezTo>
                    <a:pt x="1313899" y="844551"/>
                    <a:pt x="1291768" y="831858"/>
                    <a:pt x="1287212" y="830882"/>
                  </a:cubicBezTo>
                  <a:cubicBezTo>
                    <a:pt x="1282656" y="829906"/>
                    <a:pt x="1280052" y="832184"/>
                    <a:pt x="1277123" y="830882"/>
                  </a:cubicBezTo>
                  <a:cubicBezTo>
                    <a:pt x="1274194" y="829906"/>
                    <a:pt x="1272566" y="825024"/>
                    <a:pt x="1268010" y="826651"/>
                  </a:cubicBezTo>
                  <a:cubicBezTo>
                    <a:pt x="1263454" y="828278"/>
                    <a:pt x="1260199" y="833160"/>
                    <a:pt x="1257270" y="830557"/>
                  </a:cubicBezTo>
                  <a:cubicBezTo>
                    <a:pt x="1254341" y="827628"/>
                    <a:pt x="1258898" y="830557"/>
                    <a:pt x="1253365" y="825349"/>
                  </a:cubicBezTo>
                  <a:cubicBezTo>
                    <a:pt x="1247832" y="820468"/>
                    <a:pt x="1245229" y="817539"/>
                    <a:pt x="1237743" y="817539"/>
                  </a:cubicBezTo>
                  <a:cubicBezTo>
                    <a:pt x="1230258" y="817864"/>
                    <a:pt x="1229281" y="818840"/>
                    <a:pt x="1227654" y="816237"/>
                  </a:cubicBezTo>
                  <a:cubicBezTo>
                    <a:pt x="1226026" y="813958"/>
                    <a:pt x="1220168" y="802568"/>
                    <a:pt x="1217239" y="800615"/>
                  </a:cubicBezTo>
                  <a:cubicBezTo>
                    <a:pt x="1214311" y="798662"/>
                    <a:pt x="1211056" y="796384"/>
                    <a:pt x="1211056" y="794757"/>
                  </a:cubicBezTo>
                  <a:cubicBezTo>
                    <a:pt x="1211056" y="793130"/>
                    <a:pt x="1207802" y="789875"/>
                    <a:pt x="1209103" y="784993"/>
                  </a:cubicBezTo>
                  <a:cubicBezTo>
                    <a:pt x="1210405" y="780112"/>
                    <a:pt x="1212358" y="776857"/>
                    <a:pt x="1211056" y="771650"/>
                  </a:cubicBezTo>
                  <a:cubicBezTo>
                    <a:pt x="1209754" y="766442"/>
                    <a:pt x="1209754" y="763188"/>
                    <a:pt x="1205198" y="759283"/>
                  </a:cubicBezTo>
                  <a:cubicBezTo>
                    <a:pt x="1200641" y="755703"/>
                    <a:pt x="1194783" y="750495"/>
                    <a:pt x="1192505" y="747241"/>
                  </a:cubicBezTo>
                  <a:cubicBezTo>
                    <a:pt x="1190227" y="744312"/>
                    <a:pt x="1195759" y="746590"/>
                    <a:pt x="1198038" y="747241"/>
                  </a:cubicBezTo>
                  <a:cubicBezTo>
                    <a:pt x="1200316" y="747892"/>
                    <a:pt x="1202594" y="749519"/>
                    <a:pt x="1202920" y="748542"/>
                  </a:cubicBezTo>
                  <a:cubicBezTo>
                    <a:pt x="1203245" y="747566"/>
                    <a:pt x="1196736" y="743986"/>
                    <a:pt x="1196411" y="742033"/>
                  </a:cubicBezTo>
                  <a:cubicBezTo>
                    <a:pt x="1196085" y="740081"/>
                    <a:pt x="1195759" y="733572"/>
                    <a:pt x="1195108" y="732270"/>
                  </a:cubicBezTo>
                  <a:cubicBezTo>
                    <a:pt x="1194458" y="730968"/>
                    <a:pt x="1190877" y="731294"/>
                    <a:pt x="1189576" y="732921"/>
                  </a:cubicBezTo>
                  <a:cubicBezTo>
                    <a:pt x="1187949" y="734548"/>
                    <a:pt x="1188274" y="737477"/>
                    <a:pt x="1184368" y="737477"/>
                  </a:cubicBezTo>
                  <a:cubicBezTo>
                    <a:pt x="1180463" y="737477"/>
                    <a:pt x="1180463" y="736175"/>
                    <a:pt x="1177534" y="737803"/>
                  </a:cubicBezTo>
                  <a:cubicBezTo>
                    <a:pt x="1174605" y="739430"/>
                    <a:pt x="1175256" y="741383"/>
                    <a:pt x="1171350" y="741057"/>
                  </a:cubicBezTo>
                  <a:cubicBezTo>
                    <a:pt x="1167445" y="740731"/>
                    <a:pt x="1159959" y="743335"/>
                    <a:pt x="1162889" y="739430"/>
                  </a:cubicBezTo>
                  <a:cubicBezTo>
                    <a:pt x="1165818" y="735524"/>
                    <a:pt x="1169723" y="734874"/>
                    <a:pt x="1172327" y="731294"/>
                  </a:cubicBezTo>
                  <a:cubicBezTo>
                    <a:pt x="1174930" y="727713"/>
                    <a:pt x="1176232" y="715997"/>
                    <a:pt x="1174930" y="713719"/>
                  </a:cubicBezTo>
                  <a:cubicBezTo>
                    <a:pt x="1173629" y="711441"/>
                    <a:pt x="1167445" y="702654"/>
                    <a:pt x="1166143" y="700050"/>
                  </a:cubicBezTo>
                  <a:cubicBezTo>
                    <a:pt x="1164516" y="697121"/>
                    <a:pt x="1164516" y="692565"/>
                    <a:pt x="1161587" y="693867"/>
                  </a:cubicBezTo>
                  <a:cubicBezTo>
                    <a:pt x="1158658" y="695168"/>
                    <a:pt x="1158007" y="700376"/>
                    <a:pt x="1157356" y="704606"/>
                  </a:cubicBezTo>
                  <a:cubicBezTo>
                    <a:pt x="1156705" y="708837"/>
                    <a:pt x="1154427" y="710139"/>
                    <a:pt x="1153776" y="715672"/>
                  </a:cubicBezTo>
                  <a:cubicBezTo>
                    <a:pt x="1153125" y="721204"/>
                    <a:pt x="1154753" y="725761"/>
                    <a:pt x="1151498" y="725761"/>
                  </a:cubicBezTo>
                  <a:cubicBezTo>
                    <a:pt x="1148243" y="725761"/>
                    <a:pt x="1145640" y="723808"/>
                    <a:pt x="1140758" y="725435"/>
                  </a:cubicBezTo>
                  <a:cubicBezTo>
                    <a:pt x="1135876" y="727063"/>
                    <a:pt x="1126763" y="733897"/>
                    <a:pt x="1127740" y="728039"/>
                  </a:cubicBezTo>
                  <a:cubicBezTo>
                    <a:pt x="1128716" y="722181"/>
                    <a:pt x="1129367" y="718276"/>
                    <a:pt x="1131971" y="717624"/>
                  </a:cubicBezTo>
                  <a:cubicBezTo>
                    <a:pt x="1134575" y="716974"/>
                    <a:pt x="1141409" y="718276"/>
                    <a:pt x="1144338" y="715997"/>
                  </a:cubicBezTo>
                  <a:cubicBezTo>
                    <a:pt x="1147267" y="714044"/>
                    <a:pt x="1144989" y="707535"/>
                    <a:pt x="1144663" y="703630"/>
                  </a:cubicBezTo>
                  <a:cubicBezTo>
                    <a:pt x="1144338" y="699724"/>
                    <a:pt x="1143687" y="697772"/>
                    <a:pt x="1146290" y="692565"/>
                  </a:cubicBezTo>
                  <a:cubicBezTo>
                    <a:pt x="1148894" y="687357"/>
                    <a:pt x="1149545" y="686706"/>
                    <a:pt x="1150196" y="683452"/>
                  </a:cubicBezTo>
                  <a:cubicBezTo>
                    <a:pt x="1150847" y="680197"/>
                    <a:pt x="1154102" y="678895"/>
                    <a:pt x="1155403" y="675641"/>
                  </a:cubicBezTo>
                  <a:cubicBezTo>
                    <a:pt x="1156705" y="672061"/>
                    <a:pt x="1157356" y="670108"/>
                    <a:pt x="1155729" y="667505"/>
                  </a:cubicBezTo>
                  <a:cubicBezTo>
                    <a:pt x="1154102" y="665227"/>
                    <a:pt x="1155403" y="663599"/>
                    <a:pt x="1158007" y="660670"/>
                  </a:cubicBezTo>
                  <a:cubicBezTo>
                    <a:pt x="1160285" y="658067"/>
                    <a:pt x="1161262" y="659043"/>
                    <a:pt x="1159634" y="656114"/>
                  </a:cubicBezTo>
                  <a:cubicBezTo>
                    <a:pt x="1158007" y="653185"/>
                    <a:pt x="1155078" y="642445"/>
                    <a:pt x="1153450" y="643096"/>
                  </a:cubicBezTo>
                  <a:cubicBezTo>
                    <a:pt x="1151498" y="643421"/>
                    <a:pt x="1152800" y="650906"/>
                    <a:pt x="1151823" y="653510"/>
                  </a:cubicBezTo>
                  <a:cubicBezTo>
                    <a:pt x="1151172" y="656114"/>
                    <a:pt x="1149545" y="656765"/>
                    <a:pt x="1147267" y="659043"/>
                  </a:cubicBezTo>
                  <a:cubicBezTo>
                    <a:pt x="1144989" y="661321"/>
                    <a:pt x="1143036" y="664901"/>
                    <a:pt x="1141409" y="668156"/>
                  </a:cubicBezTo>
                  <a:cubicBezTo>
                    <a:pt x="1140107" y="671085"/>
                    <a:pt x="1136853" y="677594"/>
                    <a:pt x="1134900" y="679547"/>
                  </a:cubicBezTo>
                  <a:cubicBezTo>
                    <a:pt x="1132947" y="681499"/>
                    <a:pt x="1123834" y="680523"/>
                    <a:pt x="1120905" y="684103"/>
                  </a:cubicBezTo>
                  <a:cubicBezTo>
                    <a:pt x="1117976" y="687357"/>
                    <a:pt x="1116023" y="691263"/>
                    <a:pt x="1112444" y="694843"/>
                  </a:cubicBezTo>
                  <a:cubicBezTo>
                    <a:pt x="1108863" y="698423"/>
                    <a:pt x="1100402" y="708512"/>
                    <a:pt x="1100727" y="710139"/>
                  </a:cubicBezTo>
                  <a:cubicBezTo>
                    <a:pt x="1101053" y="712092"/>
                    <a:pt x="1103005" y="715672"/>
                    <a:pt x="1103005" y="717950"/>
                  </a:cubicBezTo>
                  <a:cubicBezTo>
                    <a:pt x="1102680" y="720228"/>
                    <a:pt x="1101053" y="716648"/>
                    <a:pt x="1096171" y="717950"/>
                  </a:cubicBezTo>
                  <a:cubicBezTo>
                    <a:pt x="1091289" y="719252"/>
                    <a:pt x="1092266" y="723483"/>
                    <a:pt x="1089662" y="718601"/>
                  </a:cubicBezTo>
                  <a:cubicBezTo>
                    <a:pt x="1086732" y="713719"/>
                    <a:pt x="1086407" y="711766"/>
                    <a:pt x="1083153" y="710790"/>
                  </a:cubicBezTo>
                  <a:cubicBezTo>
                    <a:pt x="1080223" y="709813"/>
                    <a:pt x="1076318" y="708512"/>
                    <a:pt x="1076969" y="706559"/>
                  </a:cubicBezTo>
                  <a:cubicBezTo>
                    <a:pt x="1077620" y="704606"/>
                    <a:pt x="1079573" y="697772"/>
                    <a:pt x="1081851" y="702003"/>
                  </a:cubicBezTo>
                  <a:cubicBezTo>
                    <a:pt x="1084129" y="706559"/>
                    <a:pt x="1086082" y="710139"/>
                    <a:pt x="1087384" y="706559"/>
                  </a:cubicBezTo>
                  <a:cubicBezTo>
                    <a:pt x="1088685" y="702979"/>
                    <a:pt x="1085105" y="687357"/>
                    <a:pt x="1080875" y="684754"/>
                  </a:cubicBezTo>
                  <a:cubicBezTo>
                    <a:pt x="1076644" y="682150"/>
                    <a:pt x="1070785" y="678245"/>
                    <a:pt x="1070460" y="676292"/>
                  </a:cubicBezTo>
                  <a:cubicBezTo>
                    <a:pt x="1070135" y="674014"/>
                    <a:pt x="1067205" y="659043"/>
                    <a:pt x="1064276" y="661321"/>
                  </a:cubicBezTo>
                  <a:cubicBezTo>
                    <a:pt x="1061348" y="663599"/>
                    <a:pt x="1060696" y="665877"/>
                    <a:pt x="1058093" y="664576"/>
                  </a:cubicBezTo>
                  <a:cubicBezTo>
                    <a:pt x="1055489" y="663274"/>
                    <a:pt x="1048980" y="656114"/>
                    <a:pt x="1048980" y="653836"/>
                  </a:cubicBezTo>
                  <a:cubicBezTo>
                    <a:pt x="1048980" y="651558"/>
                    <a:pt x="1048654" y="648628"/>
                    <a:pt x="1050608" y="648303"/>
                  </a:cubicBezTo>
                  <a:cubicBezTo>
                    <a:pt x="1052235" y="648303"/>
                    <a:pt x="1054187" y="652208"/>
                    <a:pt x="1054513" y="647977"/>
                  </a:cubicBezTo>
                  <a:cubicBezTo>
                    <a:pt x="1054839" y="643747"/>
                    <a:pt x="1056140" y="642119"/>
                    <a:pt x="1053862" y="640492"/>
                  </a:cubicBezTo>
                  <a:cubicBezTo>
                    <a:pt x="1051584" y="638865"/>
                    <a:pt x="1047027" y="643747"/>
                    <a:pt x="1044423" y="641143"/>
                  </a:cubicBezTo>
                  <a:cubicBezTo>
                    <a:pt x="1041820" y="638865"/>
                    <a:pt x="1043448" y="637238"/>
                    <a:pt x="1042145" y="633332"/>
                  </a:cubicBezTo>
                  <a:cubicBezTo>
                    <a:pt x="1040518" y="629427"/>
                    <a:pt x="1041495" y="627474"/>
                    <a:pt x="1038240" y="628125"/>
                  </a:cubicBezTo>
                  <a:cubicBezTo>
                    <a:pt x="1034986" y="628776"/>
                    <a:pt x="1032708" y="633983"/>
                    <a:pt x="1028476" y="630729"/>
                  </a:cubicBezTo>
                  <a:cubicBezTo>
                    <a:pt x="1024571" y="627799"/>
                    <a:pt x="1016109" y="621616"/>
                    <a:pt x="1010902" y="622592"/>
                  </a:cubicBezTo>
                  <a:cubicBezTo>
                    <a:pt x="1005369" y="623568"/>
                    <a:pt x="999836" y="627474"/>
                    <a:pt x="995280" y="625847"/>
                  </a:cubicBezTo>
                  <a:cubicBezTo>
                    <a:pt x="990724" y="624219"/>
                    <a:pt x="986493" y="619988"/>
                    <a:pt x="977055" y="615107"/>
                  </a:cubicBezTo>
                  <a:cubicBezTo>
                    <a:pt x="967617" y="610225"/>
                    <a:pt x="965013" y="608598"/>
                    <a:pt x="961759" y="610225"/>
                  </a:cubicBezTo>
                  <a:cubicBezTo>
                    <a:pt x="958504" y="611852"/>
                    <a:pt x="960457" y="614131"/>
                    <a:pt x="953948" y="613805"/>
                  </a:cubicBezTo>
                  <a:cubicBezTo>
                    <a:pt x="947439" y="613479"/>
                    <a:pt x="944509" y="612177"/>
                    <a:pt x="934746" y="613479"/>
                  </a:cubicBezTo>
                  <a:cubicBezTo>
                    <a:pt x="924982" y="615107"/>
                    <a:pt x="912941" y="614131"/>
                    <a:pt x="908059" y="614781"/>
                  </a:cubicBezTo>
                  <a:cubicBezTo>
                    <a:pt x="903177" y="615107"/>
                    <a:pt x="885277" y="624219"/>
                    <a:pt x="879094" y="626497"/>
                  </a:cubicBezTo>
                  <a:cubicBezTo>
                    <a:pt x="872910" y="628776"/>
                    <a:pt x="867703" y="633332"/>
                    <a:pt x="860542" y="633007"/>
                  </a:cubicBezTo>
                  <a:cubicBezTo>
                    <a:pt x="853708" y="632681"/>
                    <a:pt x="847850" y="633658"/>
                    <a:pt x="837110" y="633658"/>
                  </a:cubicBezTo>
                  <a:cubicBezTo>
                    <a:pt x="826370" y="633983"/>
                    <a:pt x="824417" y="631379"/>
                    <a:pt x="818233" y="633658"/>
                  </a:cubicBezTo>
                  <a:cubicBezTo>
                    <a:pt x="812050" y="635610"/>
                    <a:pt x="815305" y="639516"/>
                    <a:pt x="806843" y="642119"/>
                  </a:cubicBezTo>
                  <a:cubicBezTo>
                    <a:pt x="798381" y="644723"/>
                    <a:pt x="775924" y="652534"/>
                    <a:pt x="773321" y="656439"/>
                  </a:cubicBezTo>
                  <a:cubicBezTo>
                    <a:pt x="771043" y="660345"/>
                    <a:pt x="769415" y="669458"/>
                    <a:pt x="765185" y="673037"/>
                  </a:cubicBezTo>
                  <a:cubicBezTo>
                    <a:pt x="761279" y="676617"/>
                    <a:pt x="755747" y="682476"/>
                    <a:pt x="752492" y="684428"/>
                  </a:cubicBezTo>
                  <a:cubicBezTo>
                    <a:pt x="749237" y="686706"/>
                    <a:pt x="746309" y="686706"/>
                    <a:pt x="742728" y="687357"/>
                  </a:cubicBezTo>
                  <a:cubicBezTo>
                    <a:pt x="739149" y="688008"/>
                    <a:pt x="738497" y="681825"/>
                    <a:pt x="734592" y="683126"/>
                  </a:cubicBezTo>
                  <a:cubicBezTo>
                    <a:pt x="730687" y="684428"/>
                    <a:pt x="723852" y="686381"/>
                    <a:pt x="718319" y="687032"/>
                  </a:cubicBezTo>
                  <a:cubicBezTo>
                    <a:pt x="712787" y="687683"/>
                    <a:pt x="718970" y="681825"/>
                    <a:pt x="711810" y="680197"/>
                  </a:cubicBezTo>
                  <a:cubicBezTo>
                    <a:pt x="704650" y="678570"/>
                    <a:pt x="677313" y="681499"/>
                    <a:pt x="673082" y="682801"/>
                  </a:cubicBezTo>
                  <a:cubicBezTo>
                    <a:pt x="668851" y="683777"/>
                    <a:pt x="649974" y="687032"/>
                    <a:pt x="645418" y="689636"/>
                  </a:cubicBezTo>
                  <a:cubicBezTo>
                    <a:pt x="640861" y="692239"/>
                    <a:pt x="640861" y="699724"/>
                    <a:pt x="638583" y="701677"/>
                  </a:cubicBezTo>
                  <a:cubicBezTo>
                    <a:pt x="636305" y="703630"/>
                    <a:pt x="633702" y="704606"/>
                    <a:pt x="632074" y="704932"/>
                  </a:cubicBezTo>
                  <a:cubicBezTo>
                    <a:pt x="630122" y="705257"/>
                    <a:pt x="626542" y="702328"/>
                    <a:pt x="623938" y="702979"/>
                  </a:cubicBezTo>
                  <a:cubicBezTo>
                    <a:pt x="621334" y="703630"/>
                    <a:pt x="606364" y="718926"/>
                    <a:pt x="603109" y="719577"/>
                  </a:cubicBezTo>
                  <a:cubicBezTo>
                    <a:pt x="599855" y="720228"/>
                    <a:pt x="595298" y="719252"/>
                    <a:pt x="593671" y="720228"/>
                  </a:cubicBezTo>
                  <a:cubicBezTo>
                    <a:pt x="592043" y="721204"/>
                    <a:pt x="592043" y="722832"/>
                    <a:pt x="586511" y="721855"/>
                  </a:cubicBezTo>
                  <a:cubicBezTo>
                    <a:pt x="580978" y="720554"/>
                    <a:pt x="573168" y="719903"/>
                    <a:pt x="570564" y="720554"/>
                  </a:cubicBezTo>
                  <a:cubicBezTo>
                    <a:pt x="568286" y="721204"/>
                    <a:pt x="563404" y="723157"/>
                    <a:pt x="559173" y="721855"/>
                  </a:cubicBezTo>
                  <a:cubicBezTo>
                    <a:pt x="554942" y="720554"/>
                    <a:pt x="551362" y="716648"/>
                    <a:pt x="546480" y="715997"/>
                  </a:cubicBezTo>
                  <a:cubicBezTo>
                    <a:pt x="541598" y="715346"/>
                    <a:pt x="540297" y="709813"/>
                    <a:pt x="538995" y="708837"/>
                  </a:cubicBezTo>
                  <a:cubicBezTo>
                    <a:pt x="537368" y="707535"/>
                    <a:pt x="527929" y="702328"/>
                    <a:pt x="524675" y="701026"/>
                  </a:cubicBezTo>
                  <a:cubicBezTo>
                    <a:pt x="521420" y="699724"/>
                    <a:pt x="514911" y="698748"/>
                    <a:pt x="514260" y="695494"/>
                  </a:cubicBezTo>
                  <a:cubicBezTo>
                    <a:pt x="513610" y="692239"/>
                    <a:pt x="513610" y="689310"/>
                    <a:pt x="513610" y="686056"/>
                  </a:cubicBezTo>
                  <a:cubicBezTo>
                    <a:pt x="513284" y="683126"/>
                    <a:pt x="511332" y="674990"/>
                    <a:pt x="513284" y="672712"/>
                  </a:cubicBezTo>
                  <a:cubicBezTo>
                    <a:pt x="515562" y="670434"/>
                    <a:pt x="514260" y="676617"/>
                    <a:pt x="517515" y="676292"/>
                  </a:cubicBezTo>
                  <a:cubicBezTo>
                    <a:pt x="520769" y="675967"/>
                    <a:pt x="528255" y="671736"/>
                    <a:pt x="530207" y="669458"/>
                  </a:cubicBezTo>
                  <a:cubicBezTo>
                    <a:pt x="532160" y="667179"/>
                    <a:pt x="533788" y="664250"/>
                    <a:pt x="533462" y="659694"/>
                  </a:cubicBezTo>
                  <a:cubicBezTo>
                    <a:pt x="533462" y="655138"/>
                    <a:pt x="529556" y="645374"/>
                    <a:pt x="529882" y="643421"/>
                  </a:cubicBezTo>
                  <a:cubicBezTo>
                    <a:pt x="530207" y="641468"/>
                    <a:pt x="533788" y="648628"/>
                    <a:pt x="535089" y="646350"/>
                  </a:cubicBezTo>
                  <a:cubicBezTo>
                    <a:pt x="536391" y="644397"/>
                    <a:pt x="537042" y="639516"/>
                    <a:pt x="536066" y="635285"/>
                  </a:cubicBezTo>
                  <a:cubicBezTo>
                    <a:pt x="535089" y="631054"/>
                    <a:pt x="532486" y="615432"/>
                    <a:pt x="532160" y="613805"/>
                  </a:cubicBezTo>
                  <a:cubicBezTo>
                    <a:pt x="531834" y="612177"/>
                    <a:pt x="529556" y="609574"/>
                    <a:pt x="527604" y="604041"/>
                  </a:cubicBezTo>
                  <a:cubicBezTo>
                    <a:pt x="525325" y="598509"/>
                    <a:pt x="520444" y="590047"/>
                    <a:pt x="518491" y="584189"/>
                  </a:cubicBezTo>
                  <a:cubicBezTo>
                    <a:pt x="516864" y="578005"/>
                    <a:pt x="512959" y="569543"/>
                    <a:pt x="513284" y="567916"/>
                  </a:cubicBezTo>
                  <a:cubicBezTo>
                    <a:pt x="513610" y="566289"/>
                    <a:pt x="514911" y="558803"/>
                    <a:pt x="512959" y="552294"/>
                  </a:cubicBezTo>
                  <a:cubicBezTo>
                    <a:pt x="511006" y="545785"/>
                    <a:pt x="511006" y="540904"/>
                    <a:pt x="511332" y="536998"/>
                  </a:cubicBezTo>
                  <a:cubicBezTo>
                    <a:pt x="511657" y="533093"/>
                    <a:pt x="504171" y="528862"/>
                    <a:pt x="502869" y="524956"/>
                  </a:cubicBezTo>
                  <a:cubicBezTo>
                    <a:pt x="501568" y="521051"/>
                    <a:pt x="502869" y="519098"/>
                    <a:pt x="499615" y="516495"/>
                  </a:cubicBezTo>
                  <a:cubicBezTo>
                    <a:pt x="496360" y="513891"/>
                    <a:pt x="492780" y="511287"/>
                    <a:pt x="491153" y="506080"/>
                  </a:cubicBezTo>
                  <a:cubicBezTo>
                    <a:pt x="489851" y="500547"/>
                    <a:pt x="488224" y="484275"/>
                    <a:pt x="485620" y="480695"/>
                  </a:cubicBezTo>
                  <a:cubicBezTo>
                    <a:pt x="483016" y="477114"/>
                    <a:pt x="476507" y="468327"/>
                    <a:pt x="471951" y="464096"/>
                  </a:cubicBezTo>
                  <a:cubicBezTo>
                    <a:pt x="467395" y="459866"/>
                    <a:pt x="460561" y="448800"/>
                    <a:pt x="461537" y="447498"/>
                  </a:cubicBezTo>
                  <a:cubicBezTo>
                    <a:pt x="462188" y="446196"/>
                    <a:pt x="463164" y="443918"/>
                    <a:pt x="462188" y="442942"/>
                  </a:cubicBezTo>
                  <a:cubicBezTo>
                    <a:pt x="461537" y="441966"/>
                    <a:pt x="458283" y="439036"/>
                    <a:pt x="457306" y="435782"/>
                  </a:cubicBezTo>
                  <a:cubicBezTo>
                    <a:pt x="456655" y="432527"/>
                    <a:pt x="453726" y="429924"/>
                    <a:pt x="456980" y="426669"/>
                  </a:cubicBezTo>
                  <a:cubicBezTo>
                    <a:pt x="460235" y="423740"/>
                    <a:pt x="460235" y="430575"/>
                    <a:pt x="461537" y="433829"/>
                  </a:cubicBezTo>
                  <a:cubicBezTo>
                    <a:pt x="463164" y="437409"/>
                    <a:pt x="463815" y="440338"/>
                    <a:pt x="466093" y="440664"/>
                  </a:cubicBezTo>
                  <a:cubicBezTo>
                    <a:pt x="468371" y="440989"/>
                    <a:pt x="470975" y="440013"/>
                    <a:pt x="470975" y="443268"/>
                  </a:cubicBezTo>
                  <a:cubicBezTo>
                    <a:pt x="470975" y="446522"/>
                    <a:pt x="471301" y="449451"/>
                    <a:pt x="472602" y="453031"/>
                  </a:cubicBezTo>
                  <a:cubicBezTo>
                    <a:pt x="473904" y="456611"/>
                    <a:pt x="474229" y="453682"/>
                    <a:pt x="475532" y="456611"/>
                  </a:cubicBezTo>
                  <a:cubicBezTo>
                    <a:pt x="476833" y="459540"/>
                    <a:pt x="479111" y="462144"/>
                    <a:pt x="480088" y="460191"/>
                  </a:cubicBezTo>
                  <a:cubicBezTo>
                    <a:pt x="481064" y="458238"/>
                    <a:pt x="483016" y="455960"/>
                    <a:pt x="481389" y="452380"/>
                  </a:cubicBezTo>
                  <a:cubicBezTo>
                    <a:pt x="479762" y="448475"/>
                    <a:pt x="477159" y="449451"/>
                    <a:pt x="478460" y="446196"/>
                  </a:cubicBezTo>
                  <a:cubicBezTo>
                    <a:pt x="479762" y="443268"/>
                    <a:pt x="480738" y="440013"/>
                    <a:pt x="482366" y="440013"/>
                  </a:cubicBezTo>
                  <a:cubicBezTo>
                    <a:pt x="483993" y="440013"/>
                    <a:pt x="483016" y="446847"/>
                    <a:pt x="485295" y="449125"/>
                  </a:cubicBezTo>
                  <a:cubicBezTo>
                    <a:pt x="487573" y="451404"/>
                    <a:pt x="486923" y="453682"/>
                    <a:pt x="489201" y="450753"/>
                  </a:cubicBezTo>
                  <a:cubicBezTo>
                    <a:pt x="491479" y="447824"/>
                    <a:pt x="491479" y="445546"/>
                    <a:pt x="492129" y="442616"/>
                  </a:cubicBezTo>
                  <a:cubicBezTo>
                    <a:pt x="492780" y="439687"/>
                    <a:pt x="494082" y="437735"/>
                    <a:pt x="492455" y="435457"/>
                  </a:cubicBezTo>
                  <a:cubicBezTo>
                    <a:pt x="490828" y="433178"/>
                    <a:pt x="486923" y="431226"/>
                    <a:pt x="486271" y="428622"/>
                  </a:cubicBezTo>
                  <a:cubicBezTo>
                    <a:pt x="485620" y="426018"/>
                    <a:pt x="481389" y="411698"/>
                    <a:pt x="478135" y="404864"/>
                  </a:cubicBezTo>
                  <a:cubicBezTo>
                    <a:pt x="474880" y="398029"/>
                    <a:pt x="469673" y="394450"/>
                    <a:pt x="469998" y="388591"/>
                  </a:cubicBezTo>
                  <a:cubicBezTo>
                    <a:pt x="470650" y="382733"/>
                    <a:pt x="469348" y="381757"/>
                    <a:pt x="473253" y="376550"/>
                  </a:cubicBezTo>
                  <a:cubicBezTo>
                    <a:pt x="477159" y="371342"/>
                    <a:pt x="480414" y="372319"/>
                    <a:pt x="480738" y="366786"/>
                  </a:cubicBezTo>
                  <a:cubicBezTo>
                    <a:pt x="481064" y="361578"/>
                    <a:pt x="481389" y="354093"/>
                    <a:pt x="481715" y="350513"/>
                  </a:cubicBezTo>
                  <a:cubicBezTo>
                    <a:pt x="481715" y="346933"/>
                    <a:pt x="472602" y="345632"/>
                    <a:pt x="476833" y="339123"/>
                  </a:cubicBezTo>
                  <a:cubicBezTo>
                    <a:pt x="481064" y="332613"/>
                    <a:pt x="480738" y="330660"/>
                    <a:pt x="483016" y="326755"/>
                  </a:cubicBezTo>
                  <a:cubicBezTo>
                    <a:pt x="485295" y="322850"/>
                    <a:pt x="487573" y="317968"/>
                    <a:pt x="489201" y="317642"/>
                  </a:cubicBezTo>
                  <a:cubicBezTo>
                    <a:pt x="490828" y="317317"/>
                    <a:pt x="487898" y="331637"/>
                    <a:pt x="489526" y="335542"/>
                  </a:cubicBezTo>
                  <a:cubicBezTo>
                    <a:pt x="491153" y="339448"/>
                    <a:pt x="490177" y="340099"/>
                    <a:pt x="493757" y="338146"/>
                  </a:cubicBezTo>
                  <a:cubicBezTo>
                    <a:pt x="497662" y="336519"/>
                    <a:pt x="497662" y="338146"/>
                    <a:pt x="499289" y="335868"/>
                  </a:cubicBezTo>
                  <a:cubicBezTo>
                    <a:pt x="500916" y="333590"/>
                    <a:pt x="499615" y="328057"/>
                    <a:pt x="501893" y="324802"/>
                  </a:cubicBezTo>
                  <a:cubicBezTo>
                    <a:pt x="504171" y="321548"/>
                    <a:pt x="502869" y="320246"/>
                    <a:pt x="507101" y="318293"/>
                  </a:cubicBezTo>
                  <a:cubicBezTo>
                    <a:pt x="511006" y="316341"/>
                    <a:pt x="515562" y="312435"/>
                    <a:pt x="522397" y="310157"/>
                  </a:cubicBezTo>
                  <a:cubicBezTo>
                    <a:pt x="529232" y="307879"/>
                    <a:pt x="530859" y="302346"/>
                    <a:pt x="540947" y="297790"/>
                  </a:cubicBezTo>
                  <a:cubicBezTo>
                    <a:pt x="550711" y="293233"/>
                    <a:pt x="563729" y="280866"/>
                    <a:pt x="565356" y="280541"/>
                  </a:cubicBezTo>
                  <a:cubicBezTo>
                    <a:pt x="566984" y="280215"/>
                    <a:pt x="563078" y="285748"/>
                    <a:pt x="566333" y="286073"/>
                  </a:cubicBezTo>
                  <a:cubicBezTo>
                    <a:pt x="569587" y="286399"/>
                    <a:pt x="571215" y="283470"/>
                    <a:pt x="574469" y="283795"/>
                  </a:cubicBezTo>
                  <a:cubicBezTo>
                    <a:pt x="577724" y="284121"/>
                    <a:pt x="574469" y="286399"/>
                    <a:pt x="580328" y="286073"/>
                  </a:cubicBezTo>
                  <a:cubicBezTo>
                    <a:pt x="586511" y="285748"/>
                    <a:pt x="589765" y="283795"/>
                    <a:pt x="591718" y="284121"/>
                  </a:cubicBezTo>
                  <a:cubicBezTo>
                    <a:pt x="593671" y="284446"/>
                    <a:pt x="600180" y="276635"/>
                    <a:pt x="604737" y="274683"/>
                  </a:cubicBezTo>
                  <a:cubicBezTo>
                    <a:pt x="609293" y="272730"/>
                    <a:pt x="615151" y="276635"/>
                    <a:pt x="621660" y="273055"/>
                  </a:cubicBezTo>
                  <a:cubicBezTo>
                    <a:pt x="628169" y="269150"/>
                    <a:pt x="630122" y="264594"/>
                    <a:pt x="633702" y="263617"/>
                  </a:cubicBezTo>
                  <a:cubicBezTo>
                    <a:pt x="637607" y="262641"/>
                    <a:pt x="636956" y="268174"/>
                    <a:pt x="645743" y="266221"/>
                  </a:cubicBezTo>
                  <a:cubicBezTo>
                    <a:pt x="654205" y="264268"/>
                    <a:pt x="660714" y="260688"/>
                    <a:pt x="665922" y="259386"/>
                  </a:cubicBezTo>
                  <a:cubicBezTo>
                    <a:pt x="671129" y="258410"/>
                    <a:pt x="676987" y="256783"/>
                    <a:pt x="679916" y="253203"/>
                  </a:cubicBezTo>
                  <a:cubicBezTo>
                    <a:pt x="682845" y="249297"/>
                    <a:pt x="687076" y="250274"/>
                    <a:pt x="690005" y="247996"/>
                  </a:cubicBezTo>
                  <a:cubicBezTo>
                    <a:pt x="692934" y="246043"/>
                    <a:pt x="697816" y="234001"/>
                    <a:pt x="701070" y="230746"/>
                  </a:cubicBezTo>
                  <a:cubicBezTo>
                    <a:pt x="704325" y="227492"/>
                    <a:pt x="701396" y="221308"/>
                    <a:pt x="707905" y="218054"/>
                  </a:cubicBezTo>
                  <a:cubicBezTo>
                    <a:pt x="714414" y="214799"/>
                    <a:pt x="721249" y="212846"/>
                    <a:pt x="721574" y="210243"/>
                  </a:cubicBezTo>
                  <a:cubicBezTo>
                    <a:pt x="721574" y="207639"/>
                    <a:pt x="723527" y="206337"/>
                    <a:pt x="721249" y="205361"/>
                  </a:cubicBezTo>
                  <a:cubicBezTo>
                    <a:pt x="718970" y="204385"/>
                    <a:pt x="717343" y="209592"/>
                    <a:pt x="716692" y="204710"/>
                  </a:cubicBezTo>
                  <a:cubicBezTo>
                    <a:pt x="716041" y="199828"/>
                    <a:pt x="714740" y="199178"/>
                    <a:pt x="715716" y="193645"/>
                  </a:cubicBezTo>
                  <a:cubicBezTo>
                    <a:pt x="716692" y="188112"/>
                    <a:pt x="716367" y="184206"/>
                    <a:pt x="718970" y="181278"/>
                  </a:cubicBezTo>
                  <a:cubicBezTo>
                    <a:pt x="721574" y="178349"/>
                    <a:pt x="722876" y="177047"/>
                    <a:pt x="724178" y="176396"/>
                  </a:cubicBezTo>
                  <a:cubicBezTo>
                    <a:pt x="725805" y="175745"/>
                    <a:pt x="725805" y="178674"/>
                    <a:pt x="728409" y="177047"/>
                  </a:cubicBezTo>
                  <a:cubicBezTo>
                    <a:pt x="731013" y="175419"/>
                    <a:pt x="727758" y="174443"/>
                    <a:pt x="730036" y="172816"/>
                  </a:cubicBezTo>
                  <a:cubicBezTo>
                    <a:pt x="732314" y="171188"/>
                    <a:pt x="732314" y="172816"/>
                    <a:pt x="734592" y="170863"/>
                  </a:cubicBezTo>
                  <a:cubicBezTo>
                    <a:pt x="736870" y="168910"/>
                    <a:pt x="737522" y="163703"/>
                    <a:pt x="739474" y="161751"/>
                  </a:cubicBezTo>
                  <a:cubicBezTo>
                    <a:pt x="741427" y="160123"/>
                    <a:pt x="738823" y="165330"/>
                    <a:pt x="740776" y="167934"/>
                  </a:cubicBezTo>
                  <a:cubicBezTo>
                    <a:pt x="742728" y="170538"/>
                    <a:pt x="745006" y="172165"/>
                    <a:pt x="745332" y="174117"/>
                  </a:cubicBezTo>
                  <a:cubicBezTo>
                    <a:pt x="745658" y="176070"/>
                    <a:pt x="742728" y="177372"/>
                    <a:pt x="746309" y="181603"/>
                  </a:cubicBezTo>
                  <a:cubicBezTo>
                    <a:pt x="750214" y="186159"/>
                    <a:pt x="751841" y="187136"/>
                    <a:pt x="752818" y="190065"/>
                  </a:cubicBezTo>
                  <a:cubicBezTo>
                    <a:pt x="753794" y="193319"/>
                    <a:pt x="754119" y="195597"/>
                    <a:pt x="755422" y="194621"/>
                  </a:cubicBezTo>
                  <a:cubicBezTo>
                    <a:pt x="756397" y="193645"/>
                    <a:pt x="756397" y="187136"/>
                    <a:pt x="756723" y="184206"/>
                  </a:cubicBezTo>
                  <a:cubicBezTo>
                    <a:pt x="757049" y="181278"/>
                    <a:pt x="755747" y="178349"/>
                    <a:pt x="757700" y="178349"/>
                  </a:cubicBezTo>
                  <a:cubicBezTo>
                    <a:pt x="759652" y="178023"/>
                    <a:pt x="759652" y="181603"/>
                    <a:pt x="763232" y="182905"/>
                  </a:cubicBezTo>
                  <a:cubicBezTo>
                    <a:pt x="766812" y="184206"/>
                    <a:pt x="767788" y="182579"/>
                    <a:pt x="767137" y="181278"/>
                  </a:cubicBezTo>
                  <a:cubicBezTo>
                    <a:pt x="766487" y="179976"/>
                    <a:pt x="763558" y="179976"/>
                    <a:pt x="764209" y="177697"/>
                  </a:cubicBezTo>
                  <a:cubicBezTo>
                    <a:pt x="764859" y="175419"/>
                    <a:pt x="769415" y="172490"/>
                    <a:pt x="767137" y="171514"/>
                  </a:cubicBezTo>
                  <a:cubicBezTo>
                    <a:pt x="764859" y="170538"/>
                    <a:pt x="761279" y="175094"/>
                    <a:pt x="760303" y="173141"/>
                  </a:cubicBezTo>
                  <a:cubicBezTo>
                    <a:pt x="759652" y="171188"/>
                    <a:pt x="759978" y="165656"/>
                    <a:pt x="757374" y="164679"/>
                  </a:cubicBezTo>
                  <a:cubicBezTo>
                    <a:pt x="754770" y="163703"/>
                    <a:pt x="750540" y="164679"/>
                    <a:pt x="751841" y="163052"/>
                  </a:cubicBezTo>
                  <a:cubicBezTo>
                    <a:pt x="753143" y="161751"/>
                    <a:pt x="759001" y="161751"/>
                    <a:pt x="758676" y="159472"/>
                  </a:cubicBezTo>
                  <a:cubicBezTo>
                    <a:pt x="758350" y="157194"/>
                    <a:pt x="755422" y="153288"/>
                    <a:pt x="757374" y="152963"/>
                  </a:cubicBezTo>
                  <a:cubicBezTo>
                    <a:pt x="759327" y="152638"/>
                    <a:pt x="759978" y="156869"/>
                    <a:pt x="762581" y="158496"/>
                  </a:cubicBezTo>
                  <a:cubicBezTo>
                    <a:pt x="765510" y="160123"/>
                    <a:pt x="767137" y="160123"/>
                    <a:pt x="767463" y="158821"/>
                  </a:cubicBezTo>
                  <a:cubicBezTo>
                    <a:pt x="767788" y="157519"/>
                    <a:pt x="771043" y="158821"/>
                    <a:pt x="772345" y="159797"/>
                  </a:cubicBezTo>
                  <a:cubicBezTo>
                    <a:pt x="773972" y="161099"/>
                    <a:pt x="774949" y="160774"/>
                    <a:pt x="777227" y="160774"/>
                  </a:cubicBezTo>
                  <a:cubicBezTo>
                    <a:pt x="779505" y="160774"/>
                    <a:pt x="797079" y="162727"/>
                    <a:pt x="794801" y="160449"/>
                  </a:cubicBezTo>
                  <a:cubicBezTo>
                    <a:pt x="792849" y="158170"/>
                    <a:pt x="792197" y="157194"/>
                    <a:pt x="787315" y="157194"/>
                  </a:cubicBezTo>
                  <a:cubicBezTo>
                    <a:pt x="782434" y="157194"/>
                    <a:pt x="778854" y="157845"/>
                    <a:pt x="779179" y="155892"/>
                  </a:cubicBezTo>
                  <a:cubicBezTo>
                    <a:pt x="779505" y="154265"/>
                    <a:pt x="777552" y="152638"/>
                    <a:pt x="780481" y="151987"/>
                  </a:cubicBezTo>
                  <a:cubicBezTo>
                    <a:pt x="783410" y="151336"/>
                    <a:pt x="784061" y="154265"/>
                    <a:pt x="785688" y="150360"/>
                  </a:cubicBezTo>
                  <a:cubicBezTo>
                    <a:pt x="787315" y="146779"/>
                    <a:pt x="785363" y="145478"/>
                    <a:pt x="786340" y="142874"/>
                  </a:cubicBezTo>
                  <a:cubicBezTo>
                    <a:pt x="787641" y="140270"/>
                    <a:pt x="789268" y="138318"/>
                    <a:pt x="787641" y="138643"/>
                  </a:cubicBezTo>
                  <a:cubicBezTo>
                    <a:pt x="786014" y="138643"/>
                    <a:pt x="781783" y="146454"/>
                    <a:pt x="780481" y="143851"/>
                  </a:cubicBezTo>
                  <a:cubicBezTo>
                    <a:pt x="779179" y="140921"/>
                    <a:pt x="777227" y="136040"/>
                    <a:pt x="779831" y="135063"/>
                  </a:cubicBezTo>
                  <a:cubicBezTo>
                    <a:pt x="782109" y="134087"/>
                    <a:pt x="783410" y="135063"/>
                    <a:pt x="785037" y="132460"/>
                  </a:cubicBezTo>
                  <a:cubicBezTo>
                    <a:pt x="786990" y="129856"/>
                    <a:pt x="785363" y="126276"/>
                    <a:pt x="787315" y="127578"/>
                  </a:cubicBezTo>
                  <a:cubicBezTo>
                    <a:pt x="789268" y="128879"/>
                    <a:pt x="790245" y="132134"/>
                    <a:pt x="793499" y="133110"/>
                  </a:cubicBezTo>
                  <a:cubicBezTo>
                    <a:pt x="796754" y="134087"/>
                    <a:pt x="801310" y="137016"/>
                    <a:pt x="800985" y="133761"/>
                  </a:cubicBezTo>
                  <a:cubicBezTo>
                    <a:pt x="800659" y="130832"/>
                    <a:pt x="800985" y="129531"/>
                    <a:pt x="798055" y="127903"/>
                  </a:cubicBezTo>
                  <a:cubicBezTo>
                    <a:pt x="795452" y="126276"/>
                    <a:pt x="794476" y="125625"/>
                    <a:pt x="795127" y="122696"/>
                  </a:cubicBezTo>
                  <a:cubicBezTo>
                    <a:pt x="795777" y="119767"/>
                    <a:pt x="798706" y="119767"/>
                    <a:pt x="802286" y="122045"/>
                  </a:cubicBezTo>
                  <a:cubicBezTo>
                    <a:pt x="805867" y="124323"/>
                    <a:pt x="806192" y="126601"/>
                    <a:pt x="807819" y="124323"/>
                  </a:cubicBezTo>
                  <a:cubicBezTo>
                    <a:pt x="809446" y="122045"/>
                    <a:pt x="799032" y="114885"/>
                    <a:pt x="799683" y="112281"/>
                  </a:cubicBezTo>
                  <a:cubicBezTo>
                    <a:pt x="800333" y="109352"/>
                    <a:pt x="801310" y="106098"/>
                    <a:pt x="803588" y="105447"/>
                  </a:cubicBezTo>
                  <a:cubicBezTo>
                    <a:pt x="805541" y="104796"/>
                    <a:pt x="800985" y="106423"/>
                    <a:pt x="805867" y="107074"/>
                  </a:cubicBezTo>
                  <a:cubicBezTo>
                    <a:pt x="810749" y="107725"/>
                    <a:pt x="812701" y="107725"/>
                    <a:pt x="812701" y="106098"/>
                  </a:cubicBezTo>
                  <a:cubicBezTo>
                    <a:pt x="813027" y="104470"/>
                    <a:pt x="814003" y="102843"/>
                    <a:pt x="814979" y="103169"/>
                  </a:cubicBezTo>
                  <a:cubicBezTo>
                    <a:pt x="815955" y="103494"/>
                    <a:pt x="814328" y="107400"/>
                    <a:pt x="818233" y="107074"/>
                  </a:cubicBezTo>
                  <a:cubicBezTo>
                    <a:pt x="822139" y="106749"/>
                    <a:pt x="822464" y="98938"/>
                    <a:pt x="825394" y="97311"/>
                  </a:cubicBezTo>
                  <a:cubicBezTo>
                    <a:pt x="828323" y="95683"/>
                    <a:pt x="834506" y="91127"/>
                    <a:pt x="835808" y="91127"/>
                  </a:cubicBezTo>
                  <a:cubicBezTo>
                    <a:pt x="837110" y="90802"/>
                    <a:pt x="832554" y="95358"/>
                    <a:pt x="834506" y="96660"/>
                  </a:cubicBezTo>
                  <a:cubicBezTo>
                    <a:pt x="836785" y="98287"/>
                    <a:pt x="837761" y="99263"/>
                    <a:pt x="839714" y="97961"/>
                  </a:cubicBezTo>
                  <a:cubicBezTo>
                    <a:pt x="841667" y="96660"/>
                    <a:pt x="845897" y="84943"/>
                    <a:pt x="848501" y="84618"/>
                  </a:cubicBezTo>
                  <a:cubicBezTo>
                    <a:pt x="851104" y="84292"/>
                    <a:pt x="848501" y="90476"/>
                    <a:pt x="854685" y="90476"/>
                  </a:cubicBezTo>
                  <a:cubicBezTo>
                    <a:pt x="860868" y="90476"/>
                    <a:pt x="859567" y="86570"/>
                    <a:pt x="862495" y="90151"/>
                  </a:cubicBezTo>
                  <a:cubicBezTo>
                    <a:pt x="865424" y="93731"/>
                    <a:pt x="867377" y="95358"/>
                    <a:pt x="871608" y="99263"/>
                  </a:cubicBezTo>
                  <a:cubicBezTo>
                    <a:pt x="875839" y="103169"/>
                    <a:pt x="882023" y="108701"/>
                    <a:pt x="882673" y="110003"/>
                  </a:cubicBezTo>
                  <a:cubicBezTo>
                    <a:pt x="883324" y="111305"/>
                    <a:pt x="882023" y="119442"/>
                    <a:pt x="881046" y="121720"/>
                  </a:cubicBezTo>
                  <a:cubicBezTo>
                    <a:pt x="880069" y="123998"/>
                    <a:pt x="875188" y="136040"/>
                    <a:pt x="877791" y="135388"/>
                  </a:cubicBezTo>
                  <a:cubicBezTo>
                    <a:pt x="880395" y="134738"/>
                    <a:pt x="880721" y="131158"/>
                    <a:pt x="882673" y="131158"/>
                  </a:cubicBezTo>
                  <a:cubicBezTo>
                    <a:pt x="884626" y="131158"/>
                    <a:pt x="887230" y="133110"/>
                    <a:pt x="887555" y="131158"/>
                  </a:cubicBezTo>
                  <a:cubicBezTo>
                    <a:pt x="887881" y="129205"/>
                    <a:pt x="883324" y="124649"/>
                    <a:pt x="885277" y="122696"/>
                  </a:cubicBezTo>
                  <a:cubicBezTo>
                    <a:pt x="887230" y="120743"/>
                    <a:pt x="890159" y="123347"/>
                    <a:pt x="890810" y="120743"/>
                  </a:cubicBezTo>
                  <a:cubicBezTo>
                    <a:pt x="891786" y="118465"/>
                    <a:pt x="887555" y="115861"/>
                    <a:pt x="891460" y="115211"/>
                  </a:cubicBezTo>
                  <a:cubicBezTo>
                    <a:pt x="895691" y="114560"/>
                    <a:pt x="903503" y="112933"/>
                    <a:pt x="904478" y="115536"/>
                  </a:cubicBezTo>
                  <a:cubicBezTo>
                    <a:pt x="905130" y="118140"/>
                    <a:pt x="908710" y="116512"/>
                    <a:pt x="910012" y="118465"/>
                  </a:cubicBezTo>
                  <a:cubicBezTo>
                    <a:pt x="911313" y="120418"/>
                    <a:pt x="909686" y="126276"/>
                    <a:pt x="911639" y="124974"/>
                  </a:cubicBezTo>
                  <a:cubicBezTo>
                    <a:pt x="913591" y="123672"/>
                    <a:pt x="914568" y="116512"/>
                    <a:pt x="916521" y="117814"/>
                  </a:cubicBezTo>
                  <a:cubicBezTo>
                    <a:pt x="918473" y="119116"/>
                    <a:pt x="923030" y="126601"/>
                    <a:pt x="924331" y="124649"/>
                  </a:cubicBezTo>
                  <a:cubicBezTo>
                    <a:pt x="925633" y="122370"/>
                    <a:pt x="922704" y="118790"/>
                    <a:pt x="924657" y="117814"/>
                  </a:cubicBezTo>
                  <a:cubicBezTo>
                    <a:pt x="926609" y="116838"/>
                    <a:pt x="935722" y="115536"/>
                    <a:pt x="935072" y="113583"/>
                  </a:cubicBezTo>
                  <a:cubicBezTo>
                    <a:pt x="934095" y="111631"/>
                    <a:pt x="929539" y="113258"/>
                    <a:pt x="926284" y="110979"/>
                  </a:cubicBezTo>
                  <a:cubicBezTo>
                    <a:pt x="923355" y="108701"/>
                    <a:pt x="919124" y="106098"/>
                    <a:pt x="918799" y="103820"/>
                  </a:cubicBezTo>
                  <a:cubicBezTo>
                    <a:pt x="922378" y="103169"/>
                    <a:pt x="921077" y="101867"/>
                    <a:pt x="921728" y="100565"/>
                  </a:cubicBezTo>
                  <a:lnTo>
                    <a:pt x="921728" y="100565"/>
                  </a:lnTo>
                  <a:close/>
                  <a:moveTo>
                    <a:pt x="11435" y="46540"/>
                  </a:moveTo>
                  <a:cubicBezTo>
                    <a:pt x="6553" y="48493"/>
                    <a:pt x="5902" y="51422"/>
                    <a:pt x="10134" y="51747"/>
                  </a:cubicBezTo>
                  <a:cubicBezTo>
                    <a:pt x="14364" y="52073"/>
                    <a:pt x="22175" y="54025"/>
                    <a:pt x="20222" y="49795"/>
                  </a:cubicBezTo>
                  <a:cubicBezTo>
                    <a:pt x="18270" y="45889"/>
                    <a:pt x="16317" y="43936"/>
                    <a:pt x="11435" y="46540"/>
                  </a:cubicBezTo>
                  <a:lnTo>
                    <a:pt x="11435" y="46540"/>
                  </a:lnTo>
                  <a:close/>
                  <a:moveTo>
                    <a:pt x="1671" y="25386"/>
                  </a:moveTo>
                  <a:cubicBezTo>
                    <a:pt x="-1257" y="29291"/>
                    <a:pt x="44" y="36451"/>
                    <a:pt x="2648" y="38404"/>
                  </a:cubicBezTo>
                  <a:cubicBezTo>
                    <a:pt x="5252" y="40682"/>
                    <a:pt x="6879" y="40356"/>
                    <a:pt x="8180" y="34824"/>
                  </a:cubicBezTo>
                  <a:cubicBezTo>
                    <a:pt x="9482" y="29616"/>
                    <a:pt x="6227" y="24084"/>
                    <a:pt x="1671" y="25386"/>
                  </a:cubicBezTo>
                  <a:lnTo>
                    <a:pt x="1671" y="25386"/>
                  </a:lnTo>
                  <a:close/>
                  <a:moveTo>
                    <a:pt x="1495502" y="156218"/>
                  </a:moveTo>
                  <a:cubicBezTo>
                    <a:pt x="1493549" y="159472"/>
                    <a:pt x="1499733" y="165656"/>
                    <a:pt x="1502011" y="165005"/>
                  </a:cubicBezTo>
                  <a:cubicBezTo>
                    <a:pt x="1504289" y="164354"/>
                    <a:pt x="1508846" y="159472"/>
                    <a:pt x="1507544" y="157519"/>
                  </a:cubicBezTo>
                  <a:cubicBezTo>
                    <a:pt x="1506242" y="155892"/>
                    <a:pt x="1503313" y="151661"/>
                    <a:pt x="1495502" y="156218"/>
                  </a:cubicBezTo>
                  <a:lnTo>
                    <a:pt x="1495502" y="156218"/>
                  </a:lnTo>
                  <a:close/>
                  <a:moveTo>
                    <a:pt x="1423251" y="995562"/>
                  </a:moveTo>
                  <a:cubicBezTo>
                    <a:pt x="1421624" y="997840"/>
                    <a:pt x="1417719" y="995236"/>
                    <a:pt x="1419020" y="999141"/>
                  </a:cubicBezTo>
                  <a:cubicBezTo>
                    <a:pt x="1420322" y="1003047"/>
                    <a:pt x="1428458" y="1007603"/>
                    <a:pt x="1428458" y="1004674"/>
                  </a:cubicBezTo>
                  <a:cubicBezTo>
                    <a:pt x="1428458" y="1001745"/>
                    <a:pt x="1426506" y="992958"/>
                    <a:pt x="1423251" y="995562"/>
                  </a:cubicBezTo>
                  <a:lnTo>
                    <a:pt x="1423251" y="995562"/>
                  </a:lnTo>
                  <a:close/>
                  <a:moveTo>
                    <a:pt x="1435619" y="989703"/>
                  </a:moveTo>
                  <a:cubicBezTo>
                    <a:pt x="1437897" y="987425"/>
                    <a:pt x="1440175" y="984496"/>
                    <a:pt x="1442779" y="988076"/>
                  </a:cubicBezTo>
                  <a:cubicBezTo>
                    <a:pt x="1445057" y="991656"/>
                    <a:pt x="1450915" y="996863"/>
                    <a:pt x="1447985" y="996863"/>
                  </a:cubicBezTo>
                  <a:cubicBezTo>
                    <a:pt x="1445057" y="996538"/>
                    <a:pt x="1437571" y="995887"/>
                    <a:pt x="1435619" y="994585"/>
                  </a:cubicBezTo>
                  <a:cubicBezTo>
                    <a:pt x="1433666" y="993284"/>
                    <a:pt x="1433015" y="991330"/>
                    <a:pt x="1435619" y="989703"/>
                  </a:cubicBezTo>
                  <a:lnTo>
                    <a:pt x="1435619" y="989703"/>
                  </a:lnTo>
                  <a:close/>
                  <a:moveTo>
                    <a:pt x="1429761" y="912246"/>
                  </a:moveTo>
                  <a:cubicBezTo>
                    <a:pt x="1422926" y="914198"/>
                    <a:pt x="1412837" y="915500"/>
                    <a:pt x="1411861" y="916802"/>
                  </a:cubicBezTo>
                  <a:cubicBezTo>
                    <a:pt x="1410884" y="918429"/>
                    <a:pt x="1412837" y="923311"/>
                    <a:pt x="1412837" y="923311"/>
                  </a:cubicBezTo>
                  <a:cubicBezTo>
                    <a:pt x="1412837" y="923311"/>
                    <a:pt x="1407304" y="919731"/>
                    <a:pt x="1403724" y="919731"/>
                  </a:cubicBezTo>
                  <a:cubicBezTo>
                    <a:pt x="1400144" y="919405"/>
                    <a:pt x="1400144" y="922660"/>
                    <a:pt x="1394286" y="920707"/>
                  </a:cubicBezTo>
                  <a:cubicBezTo>
                    <a:pt x="1388428" y="918755"/>
                    <a:pt x="1390380" y="916802"/>
                    <a:pt x="1385499" y="916476"/>
                  </a:cubicBezTo>
                  <a:cubicBezTo>
                    <a:pt x="1380617" y="915825"/>
                    <a:pt x="1378339" y="912571"/>
                    <a:pt x="1373457" y="910944"/>
                  </a:cubicBezTo>
                  <a:cubicBezTo>
                    <a:pt x="1368901" y="909316"/>
                    <a:pt x="1366622" y="909967"/>
                    <a:pt x="1363693" y="908666"/>
                  </a:cubicBezTo>
                  <a:cubicBezTo>
                    <a:pt x="1360439" y="907364"/>
                    <a:pt x="1360113" y="905411"/>
                    <a:pt x="1357184" y="905411"/>
                  </a:cubicBezTo>
                  <a:cubicBezTo>
                    <a:pt x="1354256" y="905085"/>
                    <a:pt x="1355883" y="904435"/>
                    <a:pt x="1351977" y="902482"/>
                  </a:cubicBezTo>
                  <a:cubicBezTo>
                    <a:pt x="1348071" y="900529"/>
                    <a:pt x="1348071" y="911920"/>
                    <a:pt x="1348071" y="913873"/>
                  </a:cubicBezTo>
                  <a:cubicBezTo>
                    <a:pt x="1347746" y="915825"/>
                    <a:pt x="1350675" y="920057"/>
                    <a:pt x="1351977" y="925589"/>
                  </a:cubicBezTo>
                  <a:cubicBezTo>
                    <a:pt x="1353279" y="930796"/>
                    <a:pt x="1355883" y="935353"/>
                    <a:pt x="1357835" y="937631"/>
                  </a:cubicBezTo>
                  <a:cubicBezTo>
                    <a:pt x="1359788" y="939584"/>
                    <a:pt x="1365971" y="947720"/>
                    <a:pt x="1365971" y="947720"/>
                  </a:cubicBezTo>
                  <a:cubicBezTo>
                    <a:pt x="1365971" y="947720"/>
                    <a:pt x="1364670" y="951625"/>
                    <a:pt x="1366297" y="954229"/>
                  </a:cubicBezTo>
                  <a:cubicBezTo>
                    <a:pt x="1367924" y="956507"/>
                    <a:pt x="1376061" y="960087"/>
                    <a:pt x="1374108" y="962691"/>
                  </a:cubicBezTo>
                  <a:cubicBezTo>
                    <a:pt x="1372155" y="965294"/>
                    <a:pt x="1371504" y="967573"/>
                    <a:pt x="1369877" y="965945"/>
                  </a:cubicBezTo>
                  <a:cubicBezTo>
                    <a:pt x="1368249" y="963993"/>
                    <a:pt x="1367274" y="958134"/>
                    <a:pt x="1365321" y="960412"/>
                  </a:cubicBezTo>
                  <a:cubicBezTo>
                    <a:pt x="1363368" y="962691"/>
                    <a:pt x="1364344" y="968549"/>
                    <a:pt x="1366622" y="972780"/>
                  </a:cubicBezTo>
                  <a:cubicBezTo>
                    <a:pt x="1368901" y="977011"/>
                    <a:pt x="1372155" y="978963"/>
                    <a:pt x="1375735" y="984496"/>
                  </a:cubicBezTo>
                  <a:cubicBezTo>
                    <a:pt x="1379315" y="990354"/>
                    <a:pt x="1378013" y="991656"/>
                    <a:pt x="1380943" y="991656"/>
                  </a:cubicBezTo>
                  <a:cubicBezTo>
                    <a:pt x="1383871" y="991656"/>
                    <a:pt x="1382244" y="987100"/>
                    <a:pt x="1386475" y="989378"/>
                  </a:cubicBezTo>
                  <a:cubicBezTo>
                    <a:pt x="1391031" y="991330"/>
                    <a:pt x="1395262" y="991005"/>
                    <a:pt x="1392984" y="993284"/>
                  </a:cubicBezTo>
                  <a:cubicBezTo>
                    <a:pt x="1391031" y="995562"/>
                    <a:pt x="1384522" y="997514"/>
                    <a:pt x="1387126" y="1000118"/>
                  </a:cubicBezTo>
                  <a:cubicBezTo>
                    <a:pt x="1389730" y="1002396"/>
                    <a:pt x="1394286" y="997514"/>
                    <a:pt x="1399167" y="997840"/>
                  </a:cubicBezTo>
                  <a:cubicBezTo>
                    <a:pt x="1404049" y="998165"/>
                    <a:pt x="1413813" y="1005976"/>
                    <a:pt x="1414139" y="1004349"/>
                  </a:cubicBezTo>
                  <a:cubicBezTo>
                    <a:pt x="1414464" y="1002721"/>
                    <a:pt x="1412511" y="997189"/>
                    <a:pt x="1413162" y="995887"/>
                  </a:cubicBezTo>
                  <a:cubicBezTo>
                    <a:pt x="1413813" y="994585"/>
                    <a:pt x="1417719" y="993609"/>
                    <a:pt x="1416092" y="991982"/>
                  </a:cubicBezTo>
                  <a:cubicBezTo>
                    <a:pt x="1414464" y="990354"/>
                    <a:pt x="1410233" y="988076"/>
                    <a:pt x="1411210" y="986449"/>
                  </a:cubicBezTo>
                  <a:cubicBezTo>
                    <a:pt x="1412186" y="984821"/>
                    <a:pt x="1415115" y="983194"/>
                    <a:pt x="1416417" y="985147"/>
                  </a:cubicBezTo>
                  <a:cubicBezTo>
                    <a:pt x="1417719" y="987100"/>
                    <a:pt x="1418370" y="988727"/>
                    <a:pt x="1419671" y="989378"/>
                  </a:cubicBezTo>
                  <a:cubicBezTo>
                    <a:pt x="1420973" y="990029"/>
                    <a:pt x="1423576" y="984821"/>
                    <a:pt x="1423251" y="981893"/>
                  </a:cubicBezTo>
                  <a:cubicBezTo>
                    <a:pt x="1422601" y="978963"/>
                    <a:pt x="1420973" y="975384"/>
                    <a:pt x="1422275" y="974732"/>
                  </a:cubicBezTo>
                  <a:cubicBezTo>
                    <a:pt x="1423576" y="974407"/>
                    <a:pt x="1427483" y="982218"/>
                    <a:pt x="1429435" y="980591"/>
                  </a:cubicBezTo>
                  <a:cubicBezTo>
                    <a:pt x="1431388" y="978963"/>
                    <a:pt x="1429435" y="975709"/>
                    <a:pt x="1431713" y="976685"/>
                  </a:cubicBezTo>
                  <a:cubicBezTo>
                    <a:pt x="1433992" y="977662"/>
                    <a:pt x="1438548" y="983520"/>
                    <a:pt x="1439849" y="981893"/>
                  </a:cubicBezTo>
                  <a:cubicBezTo>
                    <a:pt x="1441151" y="980265"/>
                    <a:pt x="1440826" y="974082"/>
                    <a:pt x="1440501" y="970176"/>
                  </a:cubicBezTo>
                  <a:cubicBezTo>
                    <a:pt x="1440501" y="966596"/>
                    <a:pt x="1439198" y="962691"/>
                    <a:pt x="1439849" y="960738"/>
                  </a:cubicBezTo>
                  <a:cubicBezTo>
                    <a:pt x="1440826" y="958785"/>
                    <a:pt x="1443755" y="948696"/>
                    <a:pt x="1445057" y="947069"/>
                  </a:cubicBezTo>
                  <a:cubicBezTo>
                    <a:pt x="1446033" y="945442"/>
                    <a:pt x="1448637" y="950323"/>
                    <a:pt x="1448637" y="951300"/>
                  </a:cubicBezTo>
                  <a:cubicBezTo>
                    <a:pt x="1448637" y="952276"/>
                    <a:pt x="1453193" y="955205"/>
                    <a:pt x="1455797" y="954555"/>
                  </a:cubicBezTo>
                  <a:cubicBezTo>
                    <a:pt x="1458401" y="953903"/>
                    <a:pt x="1452217" y="948045"/>
                    <a:pt x="1451240" y="942512"/>
                  </a:cubicBezTo>
                  <a:cubicBezTo>
                    <a:pt x="1450264" y="937305"/>
                    <a:pt x="1448962" y="933075"/>
                    <a:pt x="1450264" y="924613"/>
                  </a:cubicBezTo>
                  <a:cubicBezTo>
                    <a:pt x="1451240" y="916151"/>
                    <a:pt x="1452217" y="914849"/>
                    <a:pt x="1450915" y="912896"/>
                  </a:cubicBezTo>
                  <a:cubicBezTo>
                    <a:pt x="1449613" y="910944"/>
                    <a:pt x="1444080" y="905411"/>
                    <a:pt x="1441476" y="906062"/>
                  </a:cubicBezTo>
                  <a:cubicBezTo>
                    <a:pt x="1438873" y="906713"/>
                    <a:pt x="1436270" y="911594"/>
                    <a:pt x="1429761" y="912246"/>
                  </a:cubicBezTo>
                  <a:lnTo>
                    <a:pt x="1429761" y="912246"/>
                  </a:lnTo>
                  <a:close/>
                  <a:moveTo>
                    <a:pt x="1452217" y="894346"/>
                  </a:moveTo>
                  <a:cubicBezTo>
                    <a:pt x="1449613" y="894346"/>
                    <a:pt x="1443755" y="893044"/>
                    <a:pt x="1444080" y="894996"/>
                  </a:cubicBezTo>
                  <a:cubicBezTo>
                    <a:pt x="1444406" y="896949"/>
                    <a:pt x="1450264" y="905737"/>
                    <a:pt x="1452217" y="904109"/>
                  </a:cubicBezTo>
                  <a:cubicBezTo>
                    <a:pt x="1454495" y="902482"/>
                    <a:pt x="1457424" y="900204"/>
                    <a:pt x="1457424" y="898576"/>
                  </a:cubicBezTo>
                  <a:cubicBezTo>
                    <a:pt x="1457424" y="896949"/>
                    <a:pt x="1455146" y="894671"/>
                    <a:pt x="1452217" y="894346"/>
                  </a:cubicBezTo>
                  <a:lnTo>
                    <a:pt x="1452217" y="894346"/>
                  </a:lnTo>
                  <a:close/>
                  <a:moveTo>
                    <a:pt x="1440826" y="870587"/>
                  </a:moveTo>
                  <a:cubicBezTo>
                    <a:pt x="1437246" y="874818"/>
                    <a:pt x="1434317" y="874167"/>
                    <a:pt x="1435944" y="877096"/>
                  </a:cubicBezTo>
                  <a:cubicBezTo>
                    <a:pt x="1437571" y="880026"/>
                    <a:pt x="1440501" y="886860"/>
                    <a:pt x="1442779" y="887185"/>
                  </a:cubicBezTo>
                  <a:cubicBezTo>
                    <a:pt x="1445057" y="887837"/>
                    <a:pt x="1450915" y="888162"/>
                    <a:pt x="1450915" y="888162"/>
                  </a:cubicBezTo>
                  <a:cubicBezTo>
                    <a:pt x="1450915" y="888162"/>
                    <a:pt x="1452867" y="887185"/>
                    <a:pt x="1451892" y="883606"/>
                  </a:cubicBezTo>
                  <a:cubicBezTo>
                    <a:pt x="1450915" y="879700"/>
                    <a:pt x="1443429" y="870262"/>
                    <a:pt x="1440826" y="870587"/>
                  </a:cubicBezTo>
                  <a:lnTo>
                    <a:pt x="1440826" y="870587"/>
                  </a:lnTo>
                  <a:close/>
                  <a:moveTo>
                    <a:pt x="1325616" y="874493"/>
                  </a:moveTo>
                  <a:cubicBezTo>
                    <a:pt x="1325940" y="878724"/>
                    <a:pt x="1323988" y="883606"/>
                    <a:pt x="1326592" y="883606"/>
                  </a:cubicBezTo>
                  <a:cubicBezTo>
                    <a:pt x="1329195" y="883606"/>
                    <a:pt x="1329521" y="881978"/>
                    <a:pt x="1331799" y="881653"/>
                  </a:cubicBezTo>
                  <a:cubicBezTo>
                    <a:pt x="1334077" y="881328"/>
                    <a:pt x="1334728" y="873191"/>
                    <a:pt x="1333101" y="870587"/>
                  </a:cubicBezTo>
                  <a:cubicBezTo>
                    <a:pt x="1331474" y="867984"/>
                    <a:pt x="1329521" y="862451"/>
                    <a:pt x="1328219" y="864729"/>
                  </a:cubicBezTo>
                  <a:cubicBezTo>
                    <a:pt x="1326917" y="867008"/>
                    <a:pt x="1325616" y="870913"/>
                    <a:pt x="1325616" y="874493"/>
                  </a:cubicBezTo>
                  <a:lnTo>
                    <a:pt x="1325616" y="874493"/>
                  </a:lnTo>
                  <a:close/>
                  <a:moveTo>
                    <a:pt x="1163214" y="745939"/>
                  </a:moveTo>
                  <a:cubicBezTo>
                    <a:pt x="1162563" y="747241"/>
                    <a:pt x="1160936" y="749194"/>
                    <a:pt x="1161912" y="749844"/>
                  </a:cubicBezTo>
                  <a:cubicBezTo>
                    <a:pt x="1162889" y="750495"/>
                    <a:pt x="1171025" y="753099"/>
                    <a:pt x="1171025" y="751472"/>
                  </a:cubicBezTo>
                  <a:cubicBezTo>
                    <a:pt x="1171025" y="749844"/>
                    <a:pt x="1169398" y="747241"/>
                    <a:pt x="1167771" y="746264"/>
                  </a:cubicBezTo>
                  <a:cubicBezTo>
                    <a:pt x="1166143" y="745288"/>
                    <a:pt x="1163865" y="745288"/>
                    <a:pt x="1163214" y="745939"/>
                  </a:cubicBezTo>
                  <a:lnTo>
                    <a:pt x="1163214" y="745939"/>
                  </a:lnTo>
                  <a:close/>
                  <a:moveTo>
                    <a:pt x="1137503" y="741383"/>
                  </a:moveTo>
                  <a:cubicBezTo>
                    <a:pt x="1134249" y="743335"/>
                    <a:pt x="1127089" y="742033"/>
                    <a:pt x="1125136" y="743661"/>
                  </a:cubicBezTo>
                  <a:cubicBezTo>
                    <a:pt x="1123184" y="745288"/>
                    <a:pt x="1120580" y="747241"/>
                    <a:pt x="1121556" y="748868"/>
                  </a:cubicBezTo>
                  <a:cubicBezTo>
                    <a:pt x="1122532" y="750495"/>
                    <a:pt x="1121231" y="753424"/>
                    <a:pt x="1125136" y="753424"/>
                  </a:cubicBezTo>
                  <a:cubicBezTo>
                    <a:pt x="1129041" y="753099"/>
                    <a:pt x="1127089" y="751146"/>
                    <a:pt x="1131971" y="750821"/>
                  </a:cubicBezTo>
                  <a:cubicBezTo>
                    <a:pt x="1136527" y="750495"/>
                    <a:pt x="1139781" y="748217"/>
                    <a:pt x="1141734" y="750495"/>
                  </a:cubicBezTo>
                  <a:cubicBezTo>
                    <a:pt x="1144012" y="752774"/>
                    <a:pt x="1143362" y="755052"/>
                    <a:pt x="1146616" y="754075"/>
                  </a:cubicBezTo>
                  <a:cubicBezTo>
                    <a:pt x="1149871" y="752774"/>
                    <a:pt x="1151498" y="748217"/>
                    <a:pt x="1154102" y="747241"/>
                  </a:cubicBezTo>
                  <a:cubicBezTo>
                    <a:pt x="1156705" y="746264"/>
                    <a:pt x="1157031" y="744312"/>
                    <a:pt x="1154753" y="741708"/>
                  </a:cubicBezTo>
                  <a:cubicBezTo>
                    <a:pt x="1152475" y="739430"/>
                    <a:pt x="1152475" y="738453"/>
                    <a:pt x="1148568" y="738453"/>
                  </a:cubicBezTo>
                  <a:cubicBezTo>
                    <a:pt x="1144989" y="739104"/>
                    <a:pt x="1141734" y="739430"/>
                    <a:pt x="1137503" y="741383"/>
                  </a:cubicBezTo>
                  <a:lnTo>
                    <a:pt x="1137503" y="741383"/>
                  </a:lnTo>
                  <a:close/>
                  <a:moveTo>
                    <a:pt x="1204547" y="178023"/>
                  </a:moveTo>
                  <a:cubicBezTo>
                    <a:pt x="1202920" y="179650"/>
                    <a:pt x="1201943" y="181928"/>
                    <a:pt x="1203896" y="181928"/>
                  </a:cubicBezTo>
                  <a:cubicBezTo>
                    <a:pt x="1205523" y="181928"/>
                    <a:pt x="1210730" y="181928"/>
                    <a:pt x="1210080" y="180301"/>
                  </a:cubicBezTo>
                  <a:cubicBezTo>
                    <a:pt x="1209429" y="178349"/>
                    <a:pt x="1208127" y="175419"/>
                    <a:pt x="1204547" y="178023"/>
                  </a:cubicBezTo>
                  <a:lnTo>
                    <a:pt x="1204547" y="178023"/>
                  </a:lnTo>
                  <a:close/>
                  <a:moveTo>
                    <a:pt x="1199990" y="162727"/>
                  </a:moveTo>
                  <a:cubicBezTo>
                    <a:pt x="1198363" y="164354"/>
                    <a:pt x="1195434" y="166958"/>
                    <a:pt x="1196085" y="167934"/>
                  </a:cubicBezTo>
                  <a:cubicBezTo>
                    <a:pt x="1196736" y="168910"/>
                    <a:pt x="1197061" y="170538"/>
                    <a:pt x="1198689" y="169887"/>
                  </a:cubicBezTo>
                  <a:cubicBezTo>
                    <a:pt x="1200316" y="169236"/>
                    <a:pt x="1201943" y="167283"/>
                    <a:pt x="1203896" y="165981"/>
                  </a:cubicBezTo>
                  <a:cubicBezTo>
                    <a:pt x="1205849" y="164679"/>
                    <a:pt x="1209429" y="165330"/>
                    <a:pt x="1210080" y="164354"/>
                  </a:cubicBezTo>
                  <a:cubicBezTo>
                    <a:pt x="1210730" y="163378"/>
                    <a:pt x="1212032" y="162727"/>
                    <a:pt x="1211707" y="161099"/>
                  </a:cubicBezTo>
                  <a:cubicBezTo>
                    <a:pt x="1210730" y="159147"/>
                    <a:pt x="1204221" y="160774"/>
                    <a:pt x="1199990" y="162727"/>
                  </a:cubicBezTo>
                  <a:lnTo>
                    <a:pt x="1199990" y="162727"/>
                  </a:lnTo>
                  <a:close/>
                  <a:moveTo>
                    <a:pt x="1117976" y="89174"/>
                  </a:moveTo>
                  <a:cubicBezTo>
                    <a:pt x="1118302" y="90802"/>
                    <a:pt x="1117650" y="95683"/>
                    <a:pt x="1117976" y="96660"/>
                  </a:cubicBezTo>
                  <a:cubicBezTo>
                    <a:pt x="1117976" y="97636"/>
                    <a:pt x="1123184" y="98938"/>
                    <a:pt x="1125462" y="98612"/>
                  </a:cubicBezTo>
                  <a:cubicBezTo>
                    <a:pt x="1127740" y="98287"/>
                    <a:pt x="1131645" y="99914"/>
                    <a:pt x="1132622" y="99263"/>
                  </a:cubicBezTo>
                  <a:cubicBezTo>
                    <a:pt x="1133598" y="98612"/>
                    <a:pt x="1135550" y="95683"/>
                    <a:pt x="1134575" y="95358"/>
                  </a:cubicBezTo>
                  <a:cubicBezTo>
                    <a:pt x="1133598" y="95033"/>
                    <a:pt x="1131645" y="96985"/>
                    <a:pt x="1130344" y="96009"/>
                  </a:cubicBezTo>
                  <a:cubicBezTo>
                    <a:pt x="1129041" y="95033"/>
                    <a:pt x="1126763" y="94381"/>
                    <a:pt x="1127740" y="92754"/>
                  </a:cubicBezTo>
                  <a:cubicBezTo>
                    <a:pt x="1128716" y="91127"/>
                    <a:pt x="1131971" y="88524"/>
                    <a:pt x="1130994" y="87872"/>
                  </a:cubicBezTo>
                  <a:cubicBezTo>
                    <a:pt x="1130344" y="87547"/>
                    <a:pt x="1129367" y="88849"/>
                    <a:pt x="1128066" y="87872"/>
                  </a:cubicBezTo>
                  <a:cubicBezTo>
                    <a:pt x="1126763" y="86896"/>
                    <a:pt x="1126763" y="84618"/>
                    <a:pt x="1126113" y="83967"/>
                  </a:cubicBezTo>
                  <a:cubicBezTo>
                    <a:pt x="1125462" y="83316"/>
                    <a:pt x="1123509" y="86896"/>
                    <a:pt x="1122532" y="86896"/>
                  </a:cubicBezTo>
                  <a:cubicBezTo>
                    <a:pt x="1121231" y="87222"/>
                    <a:pt x="1117650" y="86896"/>
                    <a:pt x="1117976" y="89174"/>
                  </a:cubicBezTo>
                  <a:lnTo>
                    <a:pt x="1117976" y="89174"/>
                  </a:lnTo>
                  <a:close/>
                  <a:moveTo>
                    <a:pt x="945486" y="17900"/>
                  </a:moveTo>
                  <a:cubicBezTo>
                    <a:pt x="945160" y="20178"/>
                    <a:pt x="945160" y="22782"/>
                    <a:pt x="946787" y="24409"/>
                  </a:cubicBezTo>
                  <a:cubicBezTo>
                    <a:pt x="948415" y="26036"/>
                    <a:pt x="950693" y="27664"/>
                    <a:pt x="950368" y="28965"/>
                  </a:cubicBezTo>
                  <a:cubicBezTo>
                    <a:pt x="950042" y="30267"/>
                    <a:pt x="933769" y="31569"/>
                    <a:pt x="936048" y="29616"/>
                  </a:cubicBezTo>
                  <a:cubicBezTo>
                    <a:pt x="938326" y="27664"/>
                    <a:pt x="941581" y="26687"/>
                    <a:pt x="940930" y="23758"/>
                  </a:cubicBezTo>
                  <a:cubicBezTo>
                    <a:pt x="940278" y="20829"/>
                    <a:pt x="940930" y="18876"/>
                    <a:pt x="941906" y="16924"/>
                  </a:cubicBezTo>
                  <a:cubicBezTo>
                    <a:pt x="942882" y="15622"/>
                    <a:pt x="945812" y="16273"/>
                    <a:pt x="945486" y="17900"/>
                  </a:cubicBezTo>
                  <a:lnTo>
                    <a:pt x="945486" y="17900"/>
                  </a:lnTo>
                  <a:close/>
                  <a:moveTo>
                    <a:pt x="963386" y="15297"/>
                  </a:moveTo>
                  <a:cubicBezTo>
                    <a:pt x="958504" y="16924"/>
                    <a:pt x="958178" y="19202"/>
                    <a:pt x="955900" y="17249"/>
                  </a:cubicBezTo>
                  <a:cubicBezTo>
                    <a:pt x="953622" y="15622"/>
                    <a:pt x="951669" y="12693"/>
                    <a:pt x="951018" y="15297"/>
                  </a:cubicBezTo>
                  <a:cubicBezTo>
                    <a:pt x="950368" y="17900"/>
                    <a:pt x="949391" y="22131"/>
                    <a:pt x="953296" y="25386"/>
                  </a:cubicBezTo>
                  <a:cubicBezTo>
                    <a:pt x="957203" y="28315"/>
                    <a:pt x="963060" y="34173"/>
                    <a:pt x="965664" y="32871"/>
                  </a:cubicBezTo>
                  <a:cubicBezTo>
                    <a:pt x="968268" y="31243"/>
                    <a:pt x="972173" y="27664"/>
                    <a:pt x="975102" y="25060"/>
                  </a:cubicBezTo>
                  <a:cubicBezTo>
                    <a:pt x="978031" y="22456"/>
                    <a:pt x="980635" y="22131"/>
                    <a:pt x="980309" y="19853"/>
                  </a:cubicBezTo>
                  <a:cubicBezTo>
                    <a:pt x="979984" y="17575"/>
                    <a:pt x="973800" y="9438"/>
                    <a:pt x="973149" y="12042"/>
                  </a:cubicBezTo>
                  <a:cubicBezTo>
                    <a:pt x="972499" y="14645"/>
                    <a:pt x="974451" y="19853"/>
                    <a:pt x="970871" y="18225"/>
                  </a:cubicBezTo>
                  <a:cubicBezTo>
                    <a:pt x="967942" y="16273"/>
                    <a:pt x="965664" y="14320"/>
                    <a:pt x="963386" y="15297"/>
                  </a:cubicBezTo>
                  <a:lnTo>
                    <a:pt x="963386" y="1529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5" name="Freeform: Shape 2834">
              <a:extLst>
                <a:ext uri="{FF2B5EF4-FFF2-40B4-BE49-F238E27FC236}">
                  <a16:creationId xmlns:a16="http://schemas.microsoft.com/office/drawing/2014/main" id="{57CA3C92-088B-4980-9383-2CFA289580AA}"/>
                </a:ext>
              </a:extLst>
            </p:cNvPr>
            <p:cNvSpPr/>
            <p:nvPr/>
          </p:nvSpPr>
          <p:spPr>
            <a:xfrm>
              <a:off x="6972695" y="4784045"/>
              <a:ext cx="206012" cy="397871"/>
            </a:xfrm>
            <a:custGeom>
              <a:avLst/>
              <a:gdLst>
                <a:gd name="connsiteX0" fmla="*/ 33847 w 206012"/>
                <a:gd name="connsiteY0" fmla="*/ 124106 h 397871"/>
                <a:gd name="connsiteX1" fmla="*/ 29617 w 206012"/>
                <a:gd name="connsiteY1" fmla="*/ 145587 h 397871"/>
                <a:gd name="connsiteX2" fmla="*/ 19853 w 206012"/>
                <a:gd name="connsiteY2" fmla="*/ 160232 h 397871"/>
                <a:gd name="connsiteX3" fmla="*/ 22782 w 206012"/>
                <a:gd name="connsiteY3" fmla="*/ 173576 h 397871"/>
                <a:gd name="connsiteX4" fmla="*/ 26687 w 206012"/>
                <a:gd name="connsiteY4" fmla="*/ 194079 h 397871"/>
                <a:gd name="connsiteX5" fmla="*/ 31895 w 206012"/>
                <a:gd name="connsiteY5" fmla="*/ 210352 h 397871"/>
                <a:gd name="connsiteX6" fmla="*/ 35800 w 206012"/>
                <a:gd name="connsiteY6" fmla="*/ 220441 h 397871"/>
                <a:gd name="connsiteX7" fmla="*/ 30918 w 206012"/>
                <a:gd name="connsiteY7" fmla="*/ 237690 h 397871"/>
                <a:gd name="connsiteX8" fmla="*/ 19853 w 206012"/>
                <a:gd name="connsiteY8" fmla="*/ 251359 h 397871"/>
                <a:gd name="connsiteX9" fmla="*/ 17900 w 206012"/>
                <a:gd name="connsiteY9" fmla="*/ 264702 h 397871"/>
                <a:gd name="connsiteX10" fmla="*/ 8462 w 206012"/>
                <a:gd name="connsiteY10" fmla="*/ 272188 h 397871"/>
                <a:gd name="connsiteX11" fmla="*/ 5533 w 206012"/>
                <a:gd name="connsiteY11" fmla="*/ 284230 h 397871"/>
                <a:gd name="connsiteX12" fmla="*/ 0 w 206012"/>
                <a:gd name="connsiteY12" fmla="*/ 297248 h 397871"/>
                <a:gd name="connsiteX13" fmla="*/ 3255 w 206012"/>
                <a:gd name="connsiteY13" fmla="*/ 312544 h 397871"/>
                <a:gd name="connsiteX14" fmla="*/ 10089 w 206012"/>
                <a:gd name="connsiteY14" fmla="*/ 327189 h 397871"/>
                <a:gd name="connsiteX15" fmla="*/ 14971 w 206012"/>
                <a:gd name="connsiteY15" fmla="*/ 338255 h 397871"/>
                <a:gd name="connsiteX16" fmla="*/ 13018 w 206012"/>
                <a:gd name="connsiteY16" fmla="*/ 348995 h 397871"/>
                <a:gd name="connsiteX17" fmla="*/ 13344 w 206012"/>
                <a:gd name="connsiteY17" fmla="*/ 360711 h 397871"/>
                <a:gd name="connsiteX18" fmla="*/ 22782 w 206012"/>
                <a:gd name="connsiteY18" fmla="*/ 380564 h 397871"/>
                <a:gd name="connsiteX19" fmla="*/ 37102 w 206012"/>
                <a:gd name="connsiteY19" fmla="*/ 387724 h 397871"/>
                <a:gd name="connsiteX20" fmla="*/ 51747 w 206012"/>
                <a:gd name="connsiteY20" fmla="*/ 396511 h 397871"/>
                <a:gd name="connsiteX21" fmla="*/ 63138 w 206012"/>
                <a:gd name="connsiteY21" fmla="*/ 397162 h 397871"/>
                <a:gd name="connsiteX22" fmla="*/ 73227 w 206012"/>
                <a:gd name="connsiteY22" fmla="*/ 392280 h 397871"/>
                <a:gd name="connsiteX23" fmla="*/ 85920 w 206012"/>
                <a:gd name="connsiteY23" fmla="*/ 385446 h 397871"/>
                <a:gd name="connsiteX24" fmla="*/ 104145 w 206012"/>
                <a:gd name="connsiteY24" fmla="*/ 382516 h 397871"/>
                <a:gd name="connsiteX25" fmla="*/ 111631 w 206012"/>
                <a:gd name="connsiteY25" fmla="*/ 370149 h 397871"/>
                <a:gd name="connsiteX26" fmla="*/ 120418 w 206012"/>
                <a:gd name="connsiteY26" fmla="*/ 352249 h 397871"/>
                <a:gd name="connsiteX27" fmla="*/ 127253 w 206012"/>
                <a:gd name="connsiteY27" fmla="*/ 324586 h 397871"/>
                <a:gd name="connsiteX28" fmla="*/ 138318 w 206012"/>
                <a:gd name="connsiteY28" fmla="*/ 292041 h 397871"/>
                <a:gd name="connsiteX29" fmla="*/ 155241 w 206012"/>
                <a:gd name="connsiteY29" fmla="*/ 235086 h 397871"/>
                <a:gd name="connsiteX30" fmla="*/ 166958 w 206012"/>
                <a:gd name="connsiteY30" fmla="*/ 194079 h 397871"/>
                <a:gd name="connsiteX31" fmla="*/ 176396 w 206012"/>
                <a:gd name="connsiteY31" fmla="*/ 161208 h 397871"/>
                <a:gd name="connsiteX32" fmla="*/ 175419 w 206012"/>
                <a:gd name="connsiteY32" fmla="*/ 151770 h 397871"/>
                <a:gd name="connsiteX33" fmla="*/ 186485 w 206012"/>
                <a:gd name="connsiteY33" fmla="*/ 140379 h 397871"/>
                <a:gd name="connsiteX34" fmla="*/ 183881 w 206012"/>
                <a:gd name="connsiteY34" fmla="*/ 134847 h 397871"/>
                <a:gd name="connsiteX35" fmla="*/ 186160 w 206012"/>
                <a:gd name="connsiteY35" fmla="*/ 123456 h 397871"/>
                <a:gd name="connsiteX36" fmla="*/ 182580 w 206012"/>
                <a:gd name="connsiteY36" fmla="*/ 117923 h 397871"/>
                <a:gd name="connsiteX37" fmla="*/ 182905 w 206012"/>
                <a:gd name="connsiteY37" fmla="*/ 107508 h 397871"/>
                <a:gd name="connsiteX38" fmla="*/ 182580 w 206012"/>
                <a:gd name="connsiteY38" fmla="*/ 100999 h 397871"/>
                <a:gd name="connsiteX39" fmla="*/ 189089 w 206012"/>
                <a:gd name="connsiteY39" fmla="*/ 99047 h 397871"/>
                <a:gd name="connsiteX40" fmla="*/ 192994 w 206012"/>
                <a:gd name="connsiteY40" fmla="*/ 110438 h 397871"/>
                <a:gd name="connsiteX41" fmla="*/ 197550 w 206012"/>
                <a:gd name="connsiteY41" fmla="*/ 113692 h 397871"/>
                <a:gd name="connsiteX42" fmla="*/ 202107 w 206012"/>
                <a:gd name="connsiteY42" fmla="*/ 108160 h 397871"/>
                <a:gd name="connsiteX43" fmla="*/ 206012 w 206012"/>
                <a:gd name="connsiteY43" fmla="*/ 95792 h 397871"/>
                <a:gd name="connsiteX44" fmla="*/ 201781 w 206012"/>
                <a:gd name="connsiteY44" fmla="*/ 75614 h 397871"/>
                <a:gd name="connsiteX45" fmla="*/ 195272 w 206012"/>
                <a:gd name="connsiteY45" fmla="*/ 53158 h 397871"/>
                <a:gd name="connsiteX46" fmla="*/ 190390 w 206012"/>
                <a:gd name="connsiteY46" fmla="*/ 31352 h 397871"/>
                <a:gd name="connsiteX47" fmla="*/ 179325 w 206012"/>
                <a:gd name="connsiteY47" fmla="*/ 20287 h 397871"/>
                <a:gd name="connsiteX48" fmla="*/ 174769 w 206012"/>
                <a:gd name="connsiteY48" fmla="*/ 13778 h 397871"/>
                <a:gd name="connsiteX49" fmla="*/ 168910 w 206012"/>
                <a:gd name="connsiteY49" fmla="*/ 11825 h 397871"/>
                <a:gd name="connsiteX50" fmla="*/ 174118 w 206012"/>
                <a:gd name="connsiteY50" fmla="*/ 6943 h 397871"/>
                <a:gd name="connsiteX51" fmla="*/ 172165 w 206012"/>
                <a:gd name="connsiteY51" fmla="*/ 109 h 397871"/>
                <a:gd name="connsiteX52" fmla="*/ 163052 w 206012"/>
                <a:gd name="connsiteY52" fmla="*/ 7920 h 397871"/>
                <a:gd name="connsiteX53" fmla="*/ 157194 w 206012"/>
                <a:gd name="connsiteY53" fmla="*/ 13452 h 397871"/>
                <a:gd name="connsiteX54" fmla="*/ 160123 w 206012"/>
                <a:gd name="connsiteY54" fmla="*/ 21914 h 397871"/>
                <a:gd name="connsiteX55" fmla="*/ 163378 w 206012"/>
                <a:gd name="connsiteY55" fmla="*/ 27447 h 397871"/>
                <a:gd name="connsiteX56" fmla="*/ 158496 w 206012"/>
                <a:gd name="connsiteY56" fmla="*/ 40140 h 397871"/>
                <a:gd name="connsiteX57" fmla="*/ 150685 w 206012"/>
                <a:gd name="connsiteY57" fmla="*/ 41442 h 397871"/>
                <a:gd name="connsiteX58" fmla="*/ 149709 w 206012"/>
                <a:gd name="connsiteY58" fmla="*/ 45998 h 397871"/>
                <a:gd name="connsiteX59" fmla="*/ 144501 w 206012"/>
                <a:gd name="connsiteY59" fmla="*/ 47625 h 397871"/>
                <a:gd name="connsiteX60" fmla="*/ 143851 w 206012"/>
                <a:gd name="connsiteY60" fmla="*/ 52181 h 397871"/>
                <a:gd name="connsiteX61" fmla="*/ 139945 w 206012"/>
                <a:gd name="connsiteY61" fmla="*/ 48601 h 397871"/>
                <a:gd name="connsiteX62" fmla="*/ 134738 w 206012"/>
                <a:gd name="connsiteY62" fmla="*/ 45998 h 397871"/>
                <a:gd name="connsiteX63" fmla="*/ 135063 w 206012"/>
                <a:gd name="connsiteY63" fmla="*/ 55111 h 397871"/>
                <a:gd name="connsiteX64" fmla="*/ 135063 w 206012"/>
                <a:gd name="connsiteY64" fmla="*/ 66176 h 397871"/>
                <a:gd name="connsiteX65" fmla="*/ 129856 w 206012"/>
                <a:gd name="connsiteY65" fmla="*/ 65525 h 397871"/>
                <a:gd name="connsiteX66" fmla="*/ 128554 w 206012"/>
                <a:gd name="connsiteY66" fmla="*/ 72360 h 397871"/>
                <a:gd name="connsiteX67" fmla="*/ 136365 w 206012"/>
                <a:gd name="connsiteY67" fmla="*/ 74638 h 397871"/>
                <a:gd name="connsiteX68" fmla="*/ 136040 w 206012"/>
                <a:gd name="connsiteY68" fmla="*/ 80821 h 397871"/>
                <a:gd name="connsiteX69" fmla="*/ 129531 w 206012"/>
                <a:gd name="connsiteY69" fmla="*/ 78543 h 397871"/>
                <a:gd name="connsiteX70" fmla="*/ 124649 w 206012"/>
                <a:gd name="connsiteY70" fmla="*/ 83425 h 397871"/>
                <a:gd name="connsiteX71" fmla="*/ 121069 w 206012"/>
                <a:gd name="connsiteY71" fmla="*/ 88307 h 397871"/>
                <a:gd name="connsiteX72" fmla="*/ 120418 w 206012"/>
                <a:gd name="connsiteY72" fmla="*/ 78543 h 397871"/>
                <a:gd name="connsiteX73" fmla="*/ 114885 w 206012"/>
                <a:gd name="connsiteY73" fmla="*/ 77892 h 397871"/>
                <a:gd name="connsiteX74" fmla="*/ 112607 w 206012"/>
                <a:gd name="connsiteY74" fmla="*/ 90585 h 397871"/>
                <a:gd name="connsiteX75" fmla="*/ 113583 w 206012"/>
                <a:gd name="connsiteY75" fmla="*/ 99697 h 397871"/>
                <a:gd name="connsiteX76" fmla="*/ 105447 w 206012"/>
                <a:gd name="connsiteY76" fmla="*/ 103929 h 397871"/>
                <a:gd name="connsiteX77" fmla="*/ 106098 w 206012"/>
                <a:gd name="connsiteY77" fmla="*/ 97419 h 397871"/>
                <a:gd name="connsiteX78" fmla="*/ 100565 w 206012"/>
                <a:gd name="connsiteY78" fmla="*/ 95467 h 397871"/>
                <a:gd name="connsiteX79" fmla="*/ 89500 w 206012"/>
                <a:gd name="connsiteY79" fmla="*/ 104905 h 397871"/>
                <a:gd name="connsiteX80" fmla="*/ 91453 w 206012"/>
                <a:gd name="connsiteY80" fmla="*/ 110438 h 397871"/>
                <a:gd name="connsiteX81" fmla="*/ 93080 w 206012"/>
                <a:gd name="connsiteY81" fmla="*/ 115970 h 397871"/>
                <a:gd name="connsiteX82" fmla="*/ 83967 w 206012"/>
                <a:gd name="connsiteY82" fmla="*/ 115970 h 397871"/>
                <a:gd name="connsiteX83" fmla="*/ 82991 w 206012"/>
                <a:gd name="connsiteY83" fmla="*/ 108160 h 397871"/>
                <a:gd name="connsiteX84" fmla="*/ 74529 w 206012"/>
                <a:gd name="connsiteY84" fmla="*/ 111088 h 397871"/>
                <a:gd name="connsiteX85" fmla="*/ 66718 w 206012"/>
                <a:gd name="connsiteY85" fmla="*/ 111739 h 397871"/>
                <a:gd name="connsiteX86" fmla="*/ 58907 w 206012"/>
                <a:gd name="connsiteY86" fmla="*/ 118574 h 397871"/>
                <a:gd name="connsiteX87" fmla="*/ 56304 w 206012"/>
                <a:gd name="connsiteY87" fmla="*/ 113367 h 397871"/>
                <a:gd name="connsiteX88" fmla="*/ 45238 w 206012"/>
                <a:gd name="connsiteY88" fmla="*/ 121178 h 397871"/>
                <a:gd name="connsiteX89" fmla="*/ 33847 w 206012"/>
                <a:gd name="connsiteY89" fmla="*/ 124106 h 397871"/>
                <a:gd name="connsiteX90" fmla="*/ 33847 w 206012"/>
                <a:gd name="connsiteY90" fmla="*/ 124106 h 39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06012" h="397871">
                  <a:moveTo>
                    <a:pt x="33847" y="124106"/>
                  </a:moveTo>
                  <a:cubicBezTo>
                    <a:pt x="33196" y="133219"/>
                    <a:pt x="33196" y="139403"/>
                    <a:pt x="29617" y="145587"/>
                  </a:cubicBezTo>
                  <a:cubicBezTo>
                    <a:pt x="26036" y="151770"/>
                    <a:pt x="19853" y="156652"/>
                    <a:pt x="19853" y="160232"/>
                  </a:cubicBezTo>
                  <a:cubicBezTo>
                    <a:pt x="19853" y="164137"/>
                    <a:pt x="20504" y="165765"/>
                    <a:pt x="22782" y="173576"/>
                  </a:cubicBezTo>
                  <a:cubicBezTo>
                    <a:pt x="25060" y="181387"/>
                    <a:pt x="26362" y="184966"/>
                    <a:pt x="26687" y="194079"/>
                  </a:cubicBezTo>
                  <a:cubicBezTo>
                    <a:pt x="27338" y="202866"/>
                    <a:pt x="28315" y="206121"/>
                    <a:pt x="31895" y="210352"/>
                  </a:cubicBezTo>
                  <a:cubicBezTo>
                    <a:pt x="35474" y="214257"/>
                    <a:pt x="37427" y="215885"/>
                    <a:pt x="35800" y="220441"/>
                  </a:cubicBezTo>
                  <a:cubicBezTo>
                    <a:pt x="34173" y="224997"/>
                    <a:pt x="34173" y="231832"/>
                    <a:pt x="30918" y="237690"/>
                  </a:cubicBezTo>
                  <a:cubicBezTo>
                    <a:pt x="27664" y="243548"/>
                    <a:pt x="22456" y="246803"/>
                    <a:pt x="19853" y="251359"/>
                  </a:cubicBezTo>
                  <a:cubicBezTo>
                    <a:pt x="17575" y="255915"/>
                    <a:pt x="19853" y="259821"/>
                    <a:pt x="17900" y="264702"/>
                  </a:cubicBezTo>
                  <a:cubicBezTo>
                    <a:pt x="15947" y="269584"/>
                    <a:pt x="9438" y="267632"/>
                    <a:pt x="8462" y="272188"/>
                  </a:cubicBezTo>
                  <a:cubicBezTo>
                    <a:pt x="7486" y="276744"/>
                    <a:pt x="8462" y="278371"/>
                    <a:pt x="5533" y="284230"/>
                  </a:cubicBezTo>
                  <a:cubicBezTo>
                    <a:pt x="2604" y="290088"/>
                    <a:pt x="0" y="291064"/>
                    <a:pt x="0" y="297248"/>
                  </a:cubicBezTo>
                  <a:cubicBezTo>
                    <a:pt x="0" y="303757"/>
                    <a:pt x="3255" y="306686"/>
                    <a:pt x="3255" y="312544"/>
                  </a:cubicBezTo>
                  <a:cubicBezTo>
                    <a:pt x="3255" y="318402"/>
                    <a:pt x="7160" y="322633"/>
                    <a:pt x="10089" y="327189"/>
                  </a:cubicBezTo>
                  <a:cubicBezTo>
                    <a:pt x="13018" y="331746"/>
                    <a:pt x="16924" y="336302"/>
                    <a:pt x="14971" y="338255"/>
                  </a:cubicBezTo>
                  <a:cubicBezTo>
                    <a:pt x="12693" y="340207"/>
                    <a:pt x="13018" y="343137"/>
                    <a:pt x="13018" y="348995"/>
                  </a:cubicBezTo>
                  <a:cubicBezTo>
                    <a:pt x="13018" y="354853"/>
                    <a:pt x="12693" y="358433"/>
                    <a:pt x="13344" y="360711"/>
                  </a:cubicBezTo>
                  <a:cubicBezTo>
                    <a:pt x="13995" y="362989"/>
                    <a:pt x="17575" y="376658"/>
                    <a:pt x="22782" y="380564"/>
                  </a:cubicBezTo>
                  <a:cubicBezTo>
                    <a:pt x="27989" y="384469"/>
                    <a:pt x="31569" y="384469"/>
                    <a:pt x="37102" y="387724"/>
                  </a:cubicBezTo>
                  <a:cubicBezTo>
                    <a:pt x="42635" y="390978"/>
                    <a:pt x="47191" y="395209"/>
                    <a:pt x="51747" y="396511"/>
                  </a:cubicBezTo>
                  <a:cubicBezTo>
                    <a:pt x="56304" y="397813"/>
                    <a:pt x="59233" y="398464"/>
                    <a:pt x="63138" y="397162"/>
                  </a:cubicBezTo>
                  <a:cubicBezTo>
                    <a:pt x="67044" y="395860"/>
                    <a:pt x="69322" y="394233"/>
                    <a:pt x="73227" y="392280"/>
                  </a:cubicBezTo>
                  <a:cubicBezTo>
                    <a:pt x="77133" y="390327"/>
                    <a:pt x="80062" y="386096"/>
                    <a:pt x="85920" y="385446"/>
                  </a:cubicBezTo>
                  <a:cubicBezTo>
                    <a:pt x="92103" y="384795"/>
                    <a:pt x="100565" y="386422"/>
                    <a:pt x="104145" y="382516"/>
                  </a:cubicBezTo>
                  <a:cubicBezTo>
                    <a:pt x="108051" y="378286"/>
                    <a:pt x="109678" y="377960"/>
                    <a:pt x="111631" y="370149"/>
                  </a:cubicBezTo>
                  <a:cubicBezTo>
                    <a:pt x="113909" y="362664"/>
                    <a:pt x="120418" y="363315"/>
                    <a:pt x="120418" y="352249"/>
                  </a:cubicBezTo>
                  <a:cubicBezTo>
                    <a:pt x="120418" y="341184"/>
                    <a:pt x="123672" y="332397"/>
                    <a:pt x="127253" y="324586"/>
                  </a:cubicBezTo>
                  <a:cubicBezTo>
                    <a:pt x="130832" y="316775"/>
                    <a:pt x="135714" y="300828"/>
                    <a:pt x="138318" y="292041"/>
                  </a:cubicBezTo>
                  <a:cubicBezTo>
                    <a:pt x="140596" y="283253"/>
                    <a:pt x="153940" y="240293"/>
                    <a:pt x="155241" y="235086"/>
                  </a:cubicBezTo>
                  <a:cubicBezTo>
                    <a:pt x="156218" y="229879"/>
                    <a:pt x="165330" y="203842"/>
                    <a:pt x="166958" y="194079"/>
                  </a:cubicBezTo>
                  <a:cubicBezTo>
                    <a:pt x="168585" y="183990"/>
                    <a:pt x="176396" y="165114"/>
                    <a:pt x="176396" y="161208"/>
                  </a:cubicBezTo>
                  <a:cubicBezTo>
                    <a:pt x="176396" y="157303"/>
                    <a:pt x="169561" y="157303"/>
                    <a:pt x="175419" y="151770"/>
                  </a:cubicBezTo>
                  <a:cubicBezTo>
                    <a:pt x="180952" y="146237"/>
                    <a:pt x="187461" y="143308"/>
                    <a:pt x="186485" y="140379"/>
                  </a:cubicBezTo>
                  <a:cubicBezTo>
                    <a:pt x="185508" y="137450"/>
                    <a:pt x="182580" y="138101"/>
                    <a:pt x="183881" y="134847"/>
                  </a:cubicBezTo>
                  <a:cubicBezTo>
                    <a:pt x="185183" y="131592"/>
                    <a:pt x="186810" y="125083"/>
                    <a:pt x="186160" y="123456"/>
                  </a:cubicBezTo>
                  <a:cubicBezTo>
                    <a:pt x="185508" y="121828"/>
                    <a:pt x="183230" y="121828"/>
                    <a:pt x="182580" y="117923"/>
                  </a:cubicBezTo>
                  <a:cubicBezTo>
                    <a:pt x="181928" y="114017"/>
                    <a:pt x="182905" y="108810"/>
                    <a:pt x="182905" y="107508"/>
                  </a:cubicBezTo>
                  <a:cubicBezTo>
                    <a:pt x="182905" y="106532"/>
                    <a:pt x="180952" y="101976"/>
                    <a:pt x="182580" y="100999"/>
                  </a:cubicBezTo>
                  <a:cubicBezTo>
                    <a:pt x="184207" y="100023"/>
                    <a:pt x="188112" y="97745"/>
                    <a:pt x="189089" y="99047"/>
                  </a:cubicBezTo>
                  <a:cubicBezTo>
                    <a:pt x="190065" y="100349"/>
                    <a:pt x="191692" y="108485"/>
                    <a:pt x="192994" y="110438"/>
                  </a:cubicBezTo>
                  <a:cubicBezTo>
                    <a:pt x="193970" y="112716"/>
                    <a:pt x="195272" y="114343"/>
                    <a:pt x="197550" y="113692"/>
                  </a:cubicBezTo>
                  <a:cubicBezTo>
                    <a:pt x="199503" y="113041"/>
                    <a:pt x="201130" y="111739"/>
                    <a:pt x="202107" y="108160"/>
                  </a:cubicBezTo>
                  <a:cubicBezTo>
                    <a:pt x="203083" y="104254"/>
                    <a:pt x="206012" y="98070"/>
                    <a:pt x="206012" y="95792"/>
                  </a:cubicBezTo>
                  <a:cubicBezTo>
                    <a:pt x="206012" y="93514"/>
                    <a:pt x="203408" y="78869"/>
                    <a:pt x="201781" y="75614"/>
                  </a:cubicBezTo>
                  <a:cubicBezTo>
                    <a:pt x="200154" y="72360"/>
                    <a:pt x="195272" y="59342"/>
                    <a:pt x="195272" y="53158"/>
                  </a:cubicBezTo>
                  <a:cubicBezTo>
                    <a:pt x="195272" y="46974"/>
                    <a:pt x="191692" y="33305"/>
                    <a:pt x="190390" y="31352"/>
                  </a:cubicBezTo>
                  <a:cubicBezTo>
                    <a:pt x="189089" y="29725"/>
                    <a:pt x="180301" y="22565"/>
                    <a:pt x="179325" y="20287"/>
                  </a:cubicBezTo>
                  <a:cubicBezTo>
                    <a:pt x="178674" y="18009"/>
                    <a:pt x="176721" y="15080"/>
                    <a:pt x="174769" y="13778"/>
                  </a:cubicBezTo>
                  <a:cubicBezTo>
                    <a:pt x="172490" y="12476"/>
                    <a:pt x="167934" y="14103"/>
                    <a:pt x="168910" y="11825"/>
                  </a:cubicBezTo>
                  <a:cubicBezTo>
                    <a:pt x="169887" y="9547"/>
                    <a:pt x="174118" y="8896"/>
                    <a:pt x="174118" y="6943"/>
                  </a:cubicBezTo>
                  <a:cubicBezTo>
                    <a:pt x="174118" y="4991"/>
                    <a:pt x="175094" y="-867"/>
                    <a:pt x="172165" y="109"/>
                  </a:cubicBezTo>
                  <a:cubicBezTo>
                    <a:pt x="169236" y="760"/>
                    <a:pt x="164354" y="5316"/>
                    <a:pt x="163052" y="7920"/>
                  </a:cubicBezTo>
                  <a:cubicBezTo>
                    <a:pt x="161425" y="10524"/>
                    <a:pt x="157519" y="11825"/>
                    <a:pt x="157194" y="13452"/>
                  </a:cubicBezTo>
                  <a:cubicBezTo>
                    <a:pt x="157194" y="15080"/>
                    <a:pt x="157845" y="19961"/>
                    <a:pt x="160123" y="21914"/>
                  </a:cubicBezTo>
                  <a:cubicBezTo>
                    <a:pt x="162401" y="23867"/>
                    <a:pt x="164029" y="25820"/>
                    <a:pt x="163378" y="27447"/>
                  </a:cubicBezTo>
                  <a:cubicBezTo>
                    <a:pt x="162727" y="29074"/>
                    <a:pt x="160449" y="39163"/>
                    <a:pt x="158496" y="40140"/>
                  </a:cubicBezTo>
                  <a:cubicBezTo>
                    <a:pt x="156543" y="40791"/>
                    <a:pt x="151010" y="39489"/>
                    <a:pt x="150685" y="41442"/>
                  </a:cubicBezTo>
                  <a:cubicBezTo>
                    <a:pt x="150360" y="43720"/>
                    <a:pt x="152312" y="45347"/>
                    <a:pt x="149709" y="45998"/>
                  </a:cubicBezTo>
                  <a:cubicBezTo>
                    <a:pt x="147105" y="46649"/>
                    <a:pt x="144827" y="46649"/>
                    <a:pt x="144501" y="47625"/>
                  </a:cubicBezTo>
                  <a:cubicBezTo>
                    <a:pt x="144176" y="48927"/>
                    <a:pt x="144827" y="51531"/>
                    <a:pt x="143851" y="52181"/>
                  </a:cubicBezTo>
                  <a:cubicBezTo>
                    <a:pt x="142549" y="52833"/>
                    <a:pt x="141898" y="50879"/>
                    <a:pt x="139945" y="48601"/>
                  </a:cubicBezTo>
                  <a:cubicBezTo>
                    <a:pt x="137992" y="46323"/>
                    <a:pt x="136040" y="44370"/>
                    <a:pt x="134738" y="45998"/>
                  </a:cubicBezTo>
                  <a:cubicBezTo>
                    <a:pt x="133110" y="47625"/>
                    <a:pt x="134412" y="52181"/>
                    <a:pt x="135063" y="55111"/>
                  </a:cubicBezTo>
                  <a:cubicBezTo>
                    <a:pt x="135714" y="58040"/>
                    <a:pt x="136040" y="65851"/>
                    <a:pt x="135063" y="66176"/>
                  </a:cubicBezTo>
                  <a:cubicBezTo>
                    <a:pt x="134412" y="66501"/>
                    <a:pt x="130832" y="63898"/>
                    <a:pt x="129856" y="65525"/>
                  </a:cubicBezTo>
                  <a:cubicBezTo>
                    <a:pt x="128554" y="67152"/>
                    <a:pt x="126927" y="71709"/>
                    <a:pt x="128554" y="72360"/>
                  </a:cubicBezTo>
                  <a:cubicBezTo>
                    <a:pt x="130181" y="73336"/>
                    <a:pt x="135389" y="73336"/>
                    <a:pt x="136365" y="74638"/>
                  </a:cubicBezTo>
                  <a:cubicBezTo>
                    <a:pt x="137342" y="75940"/>
                    <a:pt x="137992" y="79845"/>
                    <a:pt x="136040" y="80821"/>
                  </a:cubicBezTo>
                  <a:cubicBezTo>
                    <a:pt x="134087" y="81798"/>
                    <a:pt x="130832" y="78218"/>
                    <a:pt x="129531" y="78543"/>
                  </a:cubicBezTo>
                  <a:cubicBezTo>
                    <a:pt x="128229" y="78869"/>
                    <a:pt x="125951" y="81472"/>
                    <a:pt x="124649" y="83425"/>
                  </a:cubicBezTo>
                  <a:cubicBezTo>
                    <a:pt x="123347" y="85378"/>
                    <a:pt x="122371" y="87981"/>
                    <a:pt x="121069" y="88307"/>
                  </a:cubicBezTo>
                  <a:cubicBezTo>
                    <a:pt x="119767" y="88632"/>
                    <a:pt x="121720" y="79194"/>
                    <a:pt x="120418" y="78543"/>
                  </a:cubicBezTo>
                  <a:cubicBezTo>
                    <a:pt x="119116" y="77892"/>
                    <a:pt x="115536" y="76265"/>
                    <a:pt x="114885" y="77892"/>
                  </a:cubicBezTo>
                  <a:cubicBezTo>
                    <a:pt x="114234" y="79520"/>
                    <a:pt x="113909" y="87005"/>
                    <a:pt x="112607" y="90585"/>
                  </a:cubicBezTo>
                  <a:cubicBezTo>
                    <a:pt x="111305" y="94490"/>
                    <a:pt x="113258" y="97419"/>
                    <a:pt x="113583" y="99697"/>
                  </a:cubicBezTo>
                  <a:cubicBezTo>
                    <a:pt x="113583" y="101976"/>
                    <a:pt x="106098" y="104254"/>
                    <a:pt x="105447" y="103929"/>
                  </a:cubicBezTo>
                  <a:cubicBezTo>
                    <a:pt x="104796" y="103603"/>
                    <a:pt x="107400" y="99372"/>
                    <a:pt x="106098" y="97419"/>
                  </a:cubicBezTo>
                  <a:cubicBezTo>
                    <a:pt x="104796" y="95141"/>
                    <a:pt x="102192" y="94490"/>
                    <a:pt x="100565" y="95467"/>
                  </a:cubicBezTo>
                  <a:cubicBezTo>
                    <a:pt x="98938" y="96443"/>
                    <a:pt x="89825" y="102301"/>
                    <a:pt x="89500" y="104905"/>
                  </a:cubicBezTo>
                  <a:cubicBezTo>
                    <a:pt x="89174" y="107508"/>
                    <a:pt x="89500" y="108810"/>
                    <a:pt x="91453" y="110438"/>
                  </a:cubicBezTo>
                  <a:cubicBezTo>
                    <a:pt x="93080" y="112065"/>
                    <a:pt x="95033" y="115319"/>
                    <a:pt x="93080" y="115970"/>
                  </a:cubicBezTo>
                  <a:cubicBezTo>
                    <a:pt x="91127" y="116621"/>
                    <a:pt x="83316" y="118249"/>
                    <a:pt x="83967" y="115970"/>
                  </a:cubicBezTo>
                  <a:cubicBezTo>
                    <a:pt x="84618" y="113692"/>
                    <a:pt x="84944" y="107508"/>
                    <a:pt x="82991" y="108160"/>
                  </a:cubicBezTo>
                  <a:cubicBezTo>
                    <a:pt x="81038" y="108810"/>
                    <a:pt x="77458" y="112065"/>
                    <a:pt x="74529" y="111088"/>
                  </a:cubicBezTo>
                  <a:cubicBezTo>
                    <a:pt x="71925" y="110112"/>
                    <a:pt x="71274" y="109136"/>
                    <a:pt x="66718" y="111739"/>
                  </a:cubicBezTo>
                  <a:cubicBezTo>
                    <a:pt x="62162" y="114343"/>
                    <a:pt x="59883" y="118574"/>
                    <a:pt x="58907" y="118574"/>
                  </a:cubicBezTo>
                  <a:cubicBezTo>
                    <a:pt x="57605" y="118249"/>
                    <a:pt x="59233" y="113041"/>
                    <a:pt x="56304" y="113367"/>
                  </a:cubicBezTo>
                  <a:cubicBezTo>
                    <a:pt x="53374" y="113367"/>
                    <a:pt x="50771" y="120201"/>
                    <a:pt x="45238" y="121178"/>
                  </a:cubicBezTo>
                  <a:cubicBezTo>
                    <a:pt x="38078" y="122154"/>
                    <a:pt x="34824" y="119550"/>
                    <a:pt x="33847" y="124106"/>
                  </a:cubicBezTo>
                  <a:lnTo>
                    <a:pt x="33847" y="12410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6" name="Freeform: Shape 2835">
              <a:extLst>
                <a:ext uri="{FF2B5EF4-FFF2-40B4-BE49-F238E27FC236}">
                  <a16:creationId xmlns:a16="http://schemas.microsoft.com/office/drawing/2014/main" id="{44CB591D-40B4-4B39-B6E5-C8E964295C31}"/>
                </a:ext>
              </a:extLst>
            </p:cNvPr>
            <p:cNvSpPr/>
            <p:nvPr/>
          </p:nvSpPr>
          <p:spPr>
            <a:xfrm>
              <a:off x="9223954" y="3077181"/>
              <a:ext cx="624349" cy="678873"/>
            </a:xfrm>
            <a:custGeom>
              <a:avLst/>
              <a:gdLst>
                <a:gd name="connsiteX0" fmla="*/ 472460 w 624349"/>
                <a:gd name="connsiteY0" fmla="*/ 145448 h 678873"/>
                <a:gd name="connsiteX1" fmla="*/ 471157 w 624349"/>
                <a:gd name="connsiteY1" fmla="*/ 152608 h 678873"/>
                <a:gd name="connsiteX2" fmla="*/ 458790 w 624349"/>
                <a:gd name="connsiteY2" fmla="*/ 165952 h 678873"/>
                <a:gd name="connsiteX3" fmla="*/ 459767 w 624349"/>
                <a:gd name="connsiteY3" fmla="*/ 173437 h 678873"/>
                <a:gd name="connsiteX4" fmla="*/ 457163 w 624349"/>
                <a:gd name="connsiteY4" fmla="*/ 186130 h 678873"/>
                <a:gd name="connsiteX5" fmla="*/ 452933 w 624349"/>
                <a:gd name="connsiteY5" fmla="*/ 186130 h 678873"/>
                <a:gd name="connsiteX6" fmla="*/ 456512 w 624349"/>
                <a:gd name="connsiteY6" fmla="*/ 191012 h 678873"/>
                <a:gd name="connsiteX7" fmla="*/ 461394 w 624349"/>
                <a:gd name="connsiteY7" fmla="*/ 198823 h 678873"/>
                <a:gd name="connsiteX8" fmla="*/ 455861 w 624349"/>
                <a:gd name="connsiteY8" fmla="*/ 219326 h 678873"/>
                <a:gd name="connsiteX9" fmla="*/ 450654 w 624349"/>
                <a:gd name="connsiteY9" fmla="*/ 229415 h 678873"/>
                <a:gd name="connsiteX10" fmla="*/ 446424 w 624349"/>
                <a:gd name="connsiteY10" fmla="*/ 244711 h 678873"/>
                <a:gd name="connsiteX11" fmla="*/ 437636 w 624349"/>
                <a:gd name="connsiteY11" fmla="*/ 255126 h 678873"/>
                <a:gd name="connsiteX12" fmla="*/ 423967 w 624349"/>
                <a:gd name="connsiteY12" fmla="*/ 270422 h 678873"/>
                <a:gd name="connsiteX13" fmla="*/ 407369 w 624349"/>
                <a:gd name="connsiteY13" fmla="*/ 279860 h 678873"/>
                <a:gd name="connsiteX14" fmla="*/ 392724 w 624349"/>
                <a:gd name="connsiteY14" fmla="*/ 288648 h 678873"/>
                <a:gd name="connsiteX15" fmla="*/ 383936 w 624349"/>
                <a:gd name="connsiteY15" fmla="*/ 291251 h 678873"/>
                <a:gd name="connsiteX16" fmla="*/ 379054 w 624349"/>
                <a:gd name="connsiteY16" fmla="*/ 285393 h 678873"/>
                <a:gd name="connsiteX17" fmla="*/ 373847 w 624349"/>
                <a:gd name="connsiteY17" fmla="*/ 280837 h 678873"/>
                <a:gd name="connsiteX18" fmla="*/ 387842 w 624349"/>
                <a:gd name="connsiteY18" fmla="*/ 272701 h 678873"/>
                <a:gd name="connsiteX19" fmla="*/ 383936 w 624349"/>
                <a:gd name="connsiteY19" fmla="*/ 265541 h 678873"/>
                <a:gd name="connsiteX20" fmla="*/ 369616 w 624349"/>
                <a:gd name="connsiteY20" fmla="*/ 274653 h 678873"/>
                <a:gd name="connsiteX21" fmla="*/ 368640 w 624349"/>
                <a:gd name="connsiteY21" fmla="*/ 284742 h 678873"/>
                <a:gd name="connsiteX22" fmla="*/ 364084 w 624349"/>
                <a:gd name="connsiteY22" fmla="*/ 297435 h 678873"/>
                <a:gd name="connsiteX23" fmla="*/ 349438 w 624349"/>
                <a:gd name="connsiteY23" fmla="*/ 313708 h 678873"/>
                <a:gd name="connsiteX24" fmla="*/ 351391 w 624349"/>
                <a:gd name="connsiteY24" fmla="*/ 323797 h 678873"/>
                <a:gd name="connsiteX25" fmla="*/ 341627 w 624349"/>
                <a:gd name="connsiteY25" fmla="*/ 332258 h 678873"/>
                <a:gd name="connsiteX26" fmla="*/ 333816 w 624349"/>
                <a:gd name="connsiteY26" fmla="*/ 330631 h 678873"/>
                <a:gd name="connsiteX27" fmla="*/ 328935 w 624349"/>
                <a:gd name="connsiteY27" fmla="*/ 333560 h 678873"/>
                <a:gd name="connsiteX28" fmla="*/ 326006 w 624349"/>
                <a:gd name="connsiteY28" fmla="*/ 324122 h 678873"/>
                <a:gd name="connsiteX29" fmla="*/ 317869 w 624349"/>
                <a:gd name="connsiteY29" fmla="*/ 328028 h 678873"/>
                <a:gd name="connsiteX30" fmla="*/ 299644 w 624349"/>
                <a:gd name="connsiteY30" fmla="*/ 329329 h 678873"/>
                <a:gd name="connsiteX31" fmla="*/ 273608 w 624349"/>
                <a:gd name="connsiteY31" fmla="*/ 329655 h 678873"/>
                <a:gd name="connsiteX32" fmla="*/ 254080 w 624349"/>
                <a:gd name="connsiteY32" fmla="*/ 335187 h 678873"/>
                <a:gd name="connsiteX33" fmla="*/ 253430 w 624349"/>
                <a:gd name="connsiteY33" fmla="*/ 340720 h 678873"/>
                <a:gd name="connsiteX34" fmla="*/ 242364 w 624349"/>
                <a:gd name="connsiteY34" fmla="*/ 348531 h 678873"/>
                <a:gd name="connsiteX35" fmla="*/ 228695 w 624349"/>
                <a:gd name="connsiteY35" fmla="*/ 358295 h 678873"/>
                <a:gd name="connsiteX36" fmla="*/ 217955 w 624349"/>
                <a:gd name="connsiteY36" fmla="*/ 367082 h 678873"/>
                <a:gd name="connsiteX37" fmla="*/ 207540 w 624349"/>
                <a:gd name="connsiteY37" fmla="*/ 366756 h 678873"/>
                <a:gd name="connsiteX38" fmla="*/ 207215 w 624349"/>
                <a:gd name="connsiteY38" fmla="*/ 378798 h 678873"/>
                <a:gd name="connsiteX39" fmla="*/ 222836 w 624349"/>
                <a:gd name="connsiteY39" fmla="*/ 379775 h 678873"/>
                <a:gd name="connsiteX40" fmla="*/ 235204 w 624349"/>
                <a:gd name="connsiteY40" fmla="*/ 379775 h 678873"/>
                <a:gd name="connsiteX41" fmla="*/ 239109 w 624349"/>
                <a:gd name="connsiteY41" fmla="*/ 384656 h 678873"/>
                <a:gd name="connsiteX42" fmla="*/ 243666 w 624349"/>
                <a:gd name="connsiteY42" fmla="*/ 374242 h 678873"/>
                <a:gd name="connsiteX43" fmla="*/ 248873 w 624349"/>
                <a:gd name="connsiteY43" fmla="*/ 368709 h 678873"/>
                <a:gd name="connsiteX44" fmla="*/ 256358 w 624349"/>
                <a:gd name="connsiteY44" fmla="*/ 372615 h 678873"/>
                <a:gd name="connsiteX45" fmla="*/ 268726 w 624349"/>
                <a:gd name="connsiteY45" fmla="*/ 370337 h 678873"/>
                <a:gd name="connsiteX46" fmla="*/ 275886 w 624349"/>
                <a:gd name="connsiteY46" fmla="*/ 365455 h 678873"/>
                <a:gd name="connsiteX47" fmla="*/ 283371 w 624349"/>
                <a:gd name="connsiteY47" fmla="*/ 364478 h 678873"/>
                <a:gd name="connsiteX48" fmla="*/ 290857 w 624349"/>
                <a:gd name="connsiteY48" fmla="*/ 363177 h 678873"/>
                <a:gd name="connsiteX49" fmla="*/ 294762 w 624349"/>
                <a:gd name="connsiteY49" fmla="*/ 358295 h 678873"/>
                <a:gd name="connsiteX50" fmla="*/ 304851 w 624349"/>
                <a:gd name="connsiteY50" fmla="*/ 356993 h 678873"/>
                <a:gd name="connsiteX51" fmla="*/ 332515 w 624349"/>
                <a:gd name="connsiteY51" fmla="*/ 357644 h 678873"/>
                <a:gd name="connsiteX52" fmla="*/ 333491 w 624349"/>
                <a:gd name="connsiteY52" fmla="*/ 364153 h 678873"/>
                <a:gd name="connsiteX53" fmla="*/ 326331 w 624349"/>
                <a:gd name="connsiteY53" fmla="*/ 370011 h 678873"/>
                <a:gd name="connsiteX54" fmla="*/ 326006 w 624349"/>
                <a:gd name="connsiteY54" fmla="*/ 380751 h 678873"/>
                <a:gd name="connsiteX55" fmla="*/ 323076 w 624349"/>
                <a:gd name="connsiteY55" fmla="*/ 384982 h 678873"/>
                <a:gd name="connsiteX56" fmla="*/ 331213 w 624349"/>
                <a:gd name="connsiteY56" fmla="*/ 388887 h 678873"/>
                <a:gd name="connsiteX57" fmla="*/ 331863 w 624349"/>
                <a:gd name="connsiteY57" fmla="*/ 394746 h 678873"/>
                <a:gd name="connsiteX58" fmla="*/ 341953 w 624349"/>
                <a:gd name="connsiteY58" fmla="*/ 397024 h 678873"/>
                <a:gd name="connsiteX59" fmla="*/ 352367 w 624349"/>
                <a:gd name="connsiteY59" fmla="*/ 384982 h 678873"/>
                <a:gd name="connsiteX60" fmla="*/ 362781 w 624349"/>
                <a:gd name="connsiteY60" fmla="*/ 372940 h 678873"/>
                <a:gd name="connsiteX61" fmla="*/ 368315 w 624349"/>
                <a:gd name="connsiteY61" fmla="*/ 369686 h 678873"/>
                <a:gd name="connsiteX62" fmla="*/ 374172 w 624349"/>
                <a:gd name="connsiteY62" fmla="*/ 371638 h 678873"/>
                <a:gd name="connsiteX63" fmla="*/ 369616 w 624349"/>
                <a:gd name="connsiteY63" fmla="*/ 365129 h 678873"/>
                <a:gd name="connsiteX64" fmla="*/ 364734 w 624349"/>
                <a:gd name="connsiteY64" fmla="*/ 361549 h 678873"/>
                <a:gd name="connsiteX65" fmla="*/ 366687 w 624349"/>
                <a:gd name="connsiteY65" fmla="*/ 353738 h 678873"/>
                <a:gd name="connsiteX66" fmla="*/ 371894 w 624349"/>
                <a:gd name="connsiteY66" fmla="*/ 345602 h 678873"/>
                <a:gd name="connsiteX67" fmla="*/ 373847 w 624349"/>
                <a:gd name="connsiteY67" fmla="*/ 354064 h 678873"/>
                <a:gd name="connsiteX68" fmla="*/ 378403 w 624349"/>
                <a:gd name="connsiteY68" fmla="*/ 353738 h 678873"/>
                <a:gd name="connsiteX69" fmla="*/ 381333 w 624349"/>
                <a:gd name="connsiteY69" fmla="*/ 357644 h 678873"/>
                <a:gd name="connsiteX70" fmla="*/ 379706 w 624349"/>
                <a:gd name="connsiteY70" fmla="*/ 363502 h 678873"/>
                <a:gd name="connsiteX71" fmla="*/ 392398 w 624349"/>
                <a:gd name="connsiteY71" fmla="*/ 359596 h 678873"/>
                <a:gd name="connsiteX72" fmla="*/ 403138 w 624349"/>
                <a:gd name="connsiteY72" fmla="*/ 358295 h 678873"/>
                <a:gd name="connsiteX73" fmla="*/ 412902 w 624349"/>
                <a:gd name="connsiteY73" fmla="*/ 357318 h 678873"/>
                <a:gd name="connsiteX74" fmla="*/ 418760 w 624349"/>
                <a:gd name="connsiteY74" fmla="*/ 348206 h 678873"/>
                <a:gd name="connsiteX75" fmla="*/ 424618 w 624349"/>
                <a:gd name="connsiteY75" fmla="*/ 345602 h 678873"/>
                <a:gd name="connsiteX76" fmla="*/ 429499 w 624349"/>
                <a:gd name="connsiteY76" fmla="*/ 347229 h 678873"/>
                <a:gd name="connsiteX77" fmla="*/ 426571 w 624349"/>
                <a:gd name="connsiteY77" fmla="*/ 351460 h 678873"/>
                <a:gd name="connsiteX78" fmla="*/ 428524 w 624349"/>
                <a:gd name="connsiteY78" fmla="*/ 361549 h 678873"/>
                <a:gd name="connsiteX79" fmla="*/ 434707 w 624349"/>
                <a:gd name="connsiteY79" fmla="*/ 355691 h 678873"/>
                <a:gd name="connsiteX80" fmla="*/ 437961 w 624349"/>
                <a:gd name="connsiteY80" fmla="*/ 349507 h 678873"/>
                <a:gd name="connsiteX81" fmla="*/ 438938 w 624349"/>
                <a:gd name="connsiteY81" fmla="*/ 343324 h 678873"/>
                <a:gd name="connsiteX82" fmla="*/ 448051 w 624349"/>
                <a:gd name="connsiteY82" fmla="*/ 341371 h 678873"/>
                <a:gd name="connsiteX83" fmla="*/ 452933 w 624349"/>
                <a:gd name="connsiteY83" fmla="*/ 337140 h 678873"/>
                <a:gd name="connsiteX84" fmla="*/ 455861 w 624349"/>
                <a:gd name="connsiteY84" fmla="*/ 331282 h 678873"/>
                <a:gd name="connsiteX85" fmla="*/ 465299 w 624349"/>
                <a:gd name="connsiteY85" fmla="*/ 329980 h 678873"/>
                <a:gd name="connsiteX86" fmla="*/ 459116 w 624349"/>
                <a:gd name="connsiteY86" fmla="*/ 336164 h 678873"/>
                <a:gd name="connsiteX87" fmla="*/ 457814 w 624349"/>
                <a:gd name="connsiteY87" fmla="*/ 342347 h 678873"/>
                <a:gd name="connsiteX88" fmla="*/ 457163 w 624349"/>
                <a:gd name="connsiteY88" fmla="*/ 348531 h 678873"/>
                <a:gd name="connsiteX89" fmla="*/ 457489 w 624349"/>
                <a:gd name="connsiteY89" fmla="*/ 352762 h 678873"/>
                <a:gd name="connsiteX90" fmla="*/ 466276 w 624349"/>
                <a:gd name="connsiteY90" fmla="*/ 347880 h 678873"/>
                <a:gd name="connsiteX91" fmla="*/ 473435 w 624349"/>
                <a:gd name="connsiteY91" fmla="*/ 342673 h 678873"/>
                <a:gd name="connsiteX92" fmla="*/ 474738 w 624349"/>
                <a:gd name="connsiteY92" fmla="*/ 332584 h 678873"/>
                <a:gd name="connsiteX93" fmla="*/ 487105 w 624349"/>
                <a:gd name="connsiteY93" fmla="*/ 325749 h 678873"/>
                <a:gd name="connsiteX94" fmla="*/ 478317 w 624349"/>
                <a:gd name="connsiteY94" fmla="*/ 311104 h 678873"/>
                <a:gd name="connsiteX95" fmla="*/ 483525 w 624349"/>
                <a:gd name="connsiteY95" fmla="*/ 290926 h 678873"/>
                <a:gd name="connsiteX96" fmla="*/ 491335 w 624349"/>
                <a:gd name="connsiteY96" fmla="*/ 280837 h 678873"/>
                <a:gd name="connsiteX97" fmla="*/ 490360 w 624349"/>
                <a:gd name="connsiteY97" fmla="*/ 268470 h 678873"/>
                <a:gd name="connsiteX98" fmla="*/ 488081 w 624349"/>
                <a:gd name="connsiteY98" fmla="*/ 255451 h 678873"/>
                <a:gd name="connsiteX99" fmla="*/ 491987 w 624349"/>
                <a:gd name="connsiteY99" fmla="*/ 243084 h 678873"/>
                <a:gd name="connsiteX100" fmla="*/ 495566 w 624349"/>
                <a:gd name="connsiteY100" fmla="*/ 240155 h 678873"/>
                <a:gd name="connsiteX101" fmla="*/ 501099 w 624349"/>
                <a:gd name="connsiteY101" fmla="*/ 239504 h 678873"/>
                <a:gd name="connsiteX102" fmla="*/ 506307 w 624349"/>
                <a:gd name="connsiteY102" fmla="*/ 243410 h 678873"/>
                <a:gd name="connsiteX103" fmla="*/ 504679 w 624349"/>
                <a:gd name="connsiteY103" fmla="*/ 231368 h 678873"/>
                <a:gd name="connsiteX104" fmla="*/ 509235 w 624349"/>
                <a:gd name="connsiteY104" fmla="*/ 220953 h 678873"/>
                <a:gd name="connsiteX105" fmla="*/ 517372 w 624349"/>
                <a:gd name="connsiteY105" fmla="*/ 216072 h 678873"/>
                <a:gd name="connsiteX106" fmla="*/ 521929 w 624349"/>
                <a:gd name="connsiteY106" fmla="*/ 203704 h 678873"/>
                <a:gd name="connsiteX107" fmla="*/ 515094 w 624349"/>
                <a:gd name="connsiteY107" fmla="*/ 185154 h 678873"/>
                <a:gd name="connsiteX108" fmla="*/ 510863 w 624349"/>
                <a:gd name="connsiteY108" fmla="*/ 172786 h 678873"/>
                <a:gd name="connsiteX109" fmla="*/ 502401 w 624349"/>
                <a:gd name="connsiteY109" fmla="*/ 162046 h 678873"/>
                <a:gd name="connsiteX110" fmla="*/ 504679 w 624349"/>
                <a:gd name="connsiteY110" fmla="*/ 140892 h 678873"/>
                <a:gd name="connsiteX111" fmla="*/ 493288 w 624349"/>
                <a:gd name="connsiteY111" fmla="*/ 137312 h 678873"/>
                <a:gd name="connsiteX112" fmla="*/ 487430 w 624349"/>
                <a:gd name="connsiteY112" fmla="*/ 138614 h 678873"/>
                <a:gd name="connsiteX113" fmla="*/ 485478 w 624349"/>
                <a:gd name="connsiteY113" fmla="*/ 147726 h 678873"/>
                <a:gd name="connsiteX114" fmla="*/ 495242 w 624349"/>
                <a:gd name="connsiteY114" fmla="*/ 145774 h 678873"/>
                <a:gd name="connsiteX115" fmla="*/ 498821 w 624349"/>
                <a:gd name="connsiteY115" fmla="*/ 148377 h 678873"/>
                <a:gd name="connsiteX116" fmla="*/ 494265 w 624349"/>
                <a:gd name="connsiteY116" fmla="*/ 157490 h 678873"/>
                <a:gd name="connsiteX117" fmla="*/ 483525 w 624349"/>
                <a:gd name="connsiteY117" fmla="*/ 158141 h 678873"/>
                <a:gd name="connsiteX118" fmla="*/ 479620 w 624349"/>
                <a:gd name="connsiteY118" fmla="*/ 148703 h 678873"/>
                <a:gd name="connsiteX119" fmla="*/ 472460 w 624349"/>
                <a:gd name="connsiteY119" fmla="*/ 145448 h 678873"/>
                <a:gd name="connsiteX120" fmla="*/ 472460 w 624349"/>
                <a:gd name="connsiteY120" fmla="*/ 145448 h 678873"/>
                <a:gd name="connsiteX121" fmla="*/ 227 w 624349"/>
                <a:gd name="connsiteY121" fmla="*/ 673984 h 678873"/>
                <a:gd name="connsiteX122" fmla="*/ 3481 w 624349"/>
                <a:gd name="connsiteY122" fmla="*/ 678215 h 678873"/>
                <a:gd name="connsiteX123" fmla="*/ 9014 w 624349"/>
                <a:gd name="connsiteY123" fmla="*/ 675937 h 678873"/>
                <a:gd name="connsiteX124" fmla="*/ 5434 w 624349"/>
                <a:gd name="connsiteY124" fmla="*/ 670404 h 678873"/>
                <a:gd name="connsiteX125" fmla="*/ 227 w 624349"/>
                <a:gd name="connsiteY125" fmla="*/ 673984 h 678873"/>
                <a:gd name="connsiteX126" fmla="*/ 227 w 624349"/>
                <a:gd name="connsiteY126" fmla="*/ 673984 h 678873"/>
                <a:gd name="connsiteX127" fmla="*/ 18452 w 624349"/>
                <a:gd name="connsiteY127" fmla="*/ 669428 h 678873"/>
                <a:gd name="connsiteX128" fmla="*/ 16825 w 624349"/>
                <a:gd name="connsiteY128" fmla="*/ 673984 h 678873"/>
                <a:gd name="connsiteX129" fmla="*/ 22032 w 624349"/>
                <a:gd name="connsiteY129" fmla="*/ 676263 h 678873"/>
                <a:gd name="connsiteX130" fmla="*/ 25286 w 624349"/>
                <a:gd name="connsiteY130" fmla="*/ 668126 h 678873"/>
                <a:gd name="connsiteX131" fmla="*/ 18452 w 624349"/>
                <a:gd name="connsiteY131" fmla="*/ 669428 h 678873"/>
                <a:gd name="connsiteX132" fmla="*/ 18452 w 624349"/>
                <a:gd name="connsiteY132" fmla="*/ 669428 h 678873"/>
                <a:gd name="connsiteX133" fmla="*/ 48394 w 624349"/>
                <a:gd name="connsiteY133" fmla="*/ 659664 h 678873"/>
                <a:gd name="connsiteX134" fmla="*/ 49695 w 624349"/>
                <a:gd name="connsiteY134" fmla="*/ 666173 h 678873"/>
                <a:gd name="connsiteX135" fmla="*/ 57181 w 624349"/>
                <a:gd name="connsiteY135" fmla="*/ 665522 h 678873"/>
                <a:gd name="connsiteX136" fmla="*/ 54903 w 624349"/>
                <a:gd name="connsiteY136" fmla="*/ 660315 h 678873"/>
                <a:gd name="connsiteX137" fmla="*/ 48394 w 624349"/>
                <a:gd name="connsiteY137" fmla="*/ 659664 h 678873"/>
                <a:gd name="connsiteX138" fmla="*/ 48394 w 624349"/>
                <a:gd name="connsiteY138" fmla="*/ 659664 h 678873"/>
                <a:gd name="connsiteX139" fmla="*/ 132035 w 624349"/>
                <a:gd name="connsiteY139" fmla="*/ 599130 h 678873"/>
                <a:gd name="connsiteX140" fmla="*/ 126503 w 624349"/>
                <a:gd name="connsiteY140" fmla="*/ 604337 h 678873"/>
                <a:gd name="connsiteX141" fmla="*/ 120319 w 624349"/>
                <a:gd name="connsiteY141" fmla="*/ 604012 h 678873"/>
                <a:gd name="connsiteX142" fmla="*/ 120319 w 624349"/>
                <a:gd name="connsiteY142" fmla="*/ 609870 h 678873"/>
                <a:gd name="connsiteX143" fmla="*/ 114786 w 624349"/>
                <a:gd name="connsiteY143" fmla="*/ 613450 h 678873"/>
                <a:gd name="connsiteX144" fmla="*/ 115437 w 624349"/>
                <a:gd name="connsiteY144" fmla="*/ 624190 h 678873"/>
                <a:gd name="connsiteX145" fmla="*/ 126503 w 624349"/>
                <a:gd name="connsiteY145" fmla="*/ 609219 h 678873"/>
                <a:gd name="connsiteX146" fmla="*/ 133988 w 624349"/>
                <a:gd name="connsiteY146" fmla="*/ 602710 h 678873"/>
                <a:gd name="connsiteX147" fmla="*/ 132035 w 624349"/>
                <a:gd name="connsiteY147" fmla="*/ 599130 h 678873"/>
                <a:gd name="connsiteX148" fmla="*/ 132035 w 624349"/>
                <a:gd name="connsiteY148" fmla="*/ 599130 h 678873"/>
                <a:gd name="connsiteX149" fmla="*/ 163604 w 624349"/>
                <a:gd name="connsiteY149" fmla="*/ 552916 h 678873"/>
                <a:gd name="connsiteX150" fmla="*/ 155143 w 624349"/>
                <a:gd name="connsiteY150" fmla="*/ 558449 h 678873"/>
                <a:gd name="connsiteX151" fmla="*/ 161326 w 624349"/>
                <a:gd name="connsiteY151" fmla="*/ 561703 h 678873"/>
                <a:gd name="connsiteX152" fmla="*/ 165882 w 624349"/>
                <a:gd name="connsiteY152" fmla="*/ 563330 h 678873"/>
                <a:gd name="connsiteX153" fmla="*/ 171090 w 624349"/>
                <a:gd name="connsiteY153" fmla="*/ 551939 h 678873"/>
                <a:gd name="connsiteX154" fmla="*/ 163604 w 624349"/>
                <a:gd name="connsiteY154" fmla="*/ 552916 h 678873"/>
                <a:gd name="connsiteX155" fmla="*/ 163604 w 624349"/>
                <a:gd name="connsiteY155" fmla="*/ 552916 h 678873"/>
                <a:gd name="connsiteX156" fmla="*/ 454234 w 624349"/>
                <a:gd name="connsiteY156" fmla="*/ 405811 h 678873"/>
                <a:gd name="connsiteX157" fmla="*/ 456187 w 624349"/>
                <a:gd name="connsiteY157" fmla="*/ 412645 h 678873"/>
                <a:gd name="connsiteX158" fmla="*/ 461720 w 624349"/>
                <a:gd name="connsiteY158" fmla="*/ 408089 h 678873"/>
                <a:gd name="connsiteX159" fmla="*/ 454234 w 624349"/>
                <a:gd name="connsiteY159" fmla="*/ 405811 h 678873"/>
                <a:gd name="connsiteX160" fmla="*/ 454234 w 624349"/>
                <a:gd name="connsiteY160" fmla="*/ 405811 h 678873"/>
                <a:gd name="connsiteX161" fmla="*/ 445121 w 624349"/>
                <a:gd name="connsiteY161" fmla="*/ 357318 h 678873"/>
                <a:gd name="connsiteX162" fmla="*/ 447399 w 624349"/>
                <a:gd name="connsiteY162" fmla="*/ 364153 h 678873"/>
                <a:gd name="connsiteX163" fmla="*/ 451305 w 624349"/>
                <a:gd name="connsiteY163" fmla="*/ 363502 h 678873"/>
                <a:gd name="connsiteX164" fmla="*/ 445121 w 624349"/>
                <a:gd name="connsiteY164" fmla="*/ 357318 h 678873"/>
                <a:gd name="connsiteX165" fmla="*/ 445121 w 624349"/>
                <a:gd name="connsiteY165" fmla="*/ 357318 h 678873"/>
                <a:gd name="connsiteX166" fmla="*/ 417783 w 624349"/>
                <a:gd name="connsiteY166" fmla="*/ 241783 h 678873"/>
                <a:gd name="connsiteX167" fmla="*/ 411599 w 624349"/>
                <a:gd name="connsiteY167" fmla="*/ 250244 h 678873"/>
                <a:gd name="connsiteX168" fmla="*/ 412576 w 624349"/>
                <a:gd name="connsiteY168" fmla="*/ 255777 h 678873"/>
                <a:gd name="connsiteX169" fmla="*/ 421689 w 624349"/>
                <a:gd name="connsiteY169" fmla="*/ 256428 h 678873"/>
                <a:gd name="connsiteX170" fmla="*/ 421363 w 624349"/>
                <a:gd name="connsiteY170" fmla="*/ 243084 h 678873"/>
                <a:gd name="connsiteX171" fmla="*/ 417783 w 624349"/>
                <a:gd name="connsiteY171" fmla="*/ 241783 h 678873"/>
                <a:gd name="connsiteX172" fmla="*/ 417783 w 624349"/>
                <a:gd name="connsiteY172" fmla="*/ 241783 h 678873"/>
                <a:gd name="connsiteX173" fmla="*/ 271980 w 624349"/>
                <a:gd name="connsiteY173" fmla="*/ 306222 h 678873"/>
                <a:gd name="connsiteX174" fmla="*/ 272306 w 624349"/>
                <a:gd name="connsiteY174" fmla="*/ 312080 h 678873"/>
                <a:gd name="connsiteX175" fmla="*/ 280117 w 624349"/>
                <a:gd name="connsiteY175" fmla="*/ 309802 h 678873"/>
                <a:gd name="connsiteX176" fmla="*/ 271980 w 624349"/>
                <a:gd name="connsiteY176" fmla="*/ 306222 h 678873"/>
                <a:gd name="connsiteX177" fmla="*/ 271980 w 624349"/>
                <a:gd name="connsiteY177" fmla="*/ 306222 h 678873"/>
                <a:gd name="connsiteX178" fmla="*/ 194522 w 624349"/>
                <a:gd name="connsiteY178" fmla="*/ 490754 h 678873"/>
                <a:gd name="connsiteX179" fmla="*/ 191268 w 624349"/>
                <a:gd name="connsiteY179" fmla="*/ 495310 h 678873"/>
                <a:gd name="connsiteX180" fmla="*/ 198103 w 624349"/>
                <a:gd name="connsiteY180" fmla="*/ 497914 h 678873"/>
                <a:gd name="connsiteX181" fmla="*/ 201357 w 624349"/>
                <a:gd name="connsiteY181" fmla="*/ 491731 h 678873"/>
                <a:gd name="connsiteX182" fmla="*/ 194522 w 624349"/>
                <a:gd name="connsiteY182" fmla="*/ 490754 h 678873"/>
                <a:gd name="connsiteX183" fmla="*/ 194522 w 624349"/>
                <a:gd name="connsiteY183" fmla="*/ 490754 h 678873"/>
                <a:gd name="connsiteX184" fmla="*/ 174670 w 624349"/>
                <a:gd name="connsiteY184" fmla="*/ 416876 h 678873"/>
                <a:gd name="connsiteX185" fmla="*/ 179877 w 624349"/>
                <a:gd name="connsiteY185" fmla="*/ 418829 h 678873"/>
                <a:gd name="connsiteX186" fmla="*/ 180528 w 624349"/>
                <a:gd name="connsiteY186" fmla="*/ 421107 h 678873"/>
                <a:gd name="connsiteX187" fmla="*/ 174018 w 624349"/>
                <a:gd name="connsiteY187" fmla="*/ 423711 h 678873"/>
                <a:gd name="connsiteX188" fmla="*/ 170764 w 624349"/>
                <a:gd name="connsiteY188" fmla="*/ 421433 h 678873"/>
                <a:gd name="connsiteX189" fmla="*/ 174670 w 624349"/>
                <a:gd name="connsiteY189" fmla="*/ 416876 h 678873"/>
                <a:gd name="connsiteX190" fmla="*/ 174670 w 624349"/>
                <a:gd name="connsiteY190" fmla="*/ 416876 h 678873"/>
                <a:gd name="connsiteX191" fmla="*/ 182155 w 624349"/>
                <a:gd name="connsiteY191" fmla="*/ 425989 h 678873"/>
                <a:gd name="connsiteX192" fmla="*/ 178900 w 624349"/>
                <a:gd name="connsiteY192" fmla="*/ 434125 h 678873"/>
                <a:gd name="connsiteX193" fmla="*/ 181830 w 624349"/>
                <a:gd name="connsiteY193" fmla="*/ 435753 h 678873"/>
                <a:gd name="connsiteX194" fmla="*/ 187362 w 624349"/>
                <a:gd name="connsiteY194" fmla="*/ 429569 h 678873"/>
                <a:gd name="connsiteX195" fmla="*/ 182155 w 624349"/>
                <a:gd name="connsiteY195" fmla="*/ 425989 h 678873"/>
                <a:gd name="connsiteX196" fmla="*/ 182155 w 624349"/>
                <a:gd name="connsiteY196" fmla="*/ 425989 h 678873"/>
                <a:gd name="connsiteX197" fmla="*/ 145379 w 624349"/>
                <a:gd name="connsiteY197" fmla="*/ 418829 h 678873"/>
                <a:gd name="connsiteX198" fmla="*/ 143100 w 624349"/>
                <a:gd name="connsiteY198" fmla="*/ 424036 h 678873"/>
                <a:gd name="connsiteX199" fmla="*/ 150912 w 624349"/>
                <a:gd name="connsiteY199" fmla="*/ 424036 h 678873"/>
                <a:gd name="connsiteX200" fmla="*/ 147982 w 624349"/>
                <a:gd name="connsiteY200" fmla="*/ 418178 h 678873"/>
                <a:gd name="connsiteX201" fmla="*/ 145379 w 624349"/>
                <a:gd name="connsiteY201" fmla="*/ 418829 h 678873"/>
                <a:gd name="connsiteX202" fmla="*/ 145379 w 624349"/>
                <a:gd name="connsiteY202" fmla="*/ 418829 h 678873"/>
                <a:gd name="connsiteX203" fmla="*/ 198103 w 624349"/>
                <a:gd name="connsiteY203" fmla="*/ 385633 h 678873"/>
                <a:gd name="connsiteX204" fmla="*/ 207215 w 624349"/>
                <a:gd name="connsiteY204" fmla="*/ 384005 h 678873"/>
                <a:gd name="connsiteX205" fmla="*/ 209493 w 624349"/>
                <a:gd name="connsiteY205" fmla="*/ 388887 h 678873"/>
                <a:gd name="connsiteX206" fmla="*/ 216979 w 624349"/>
                <a:gd name="connsiteY206" fmla="*/ 392793 h 678873"/>
                <a:gd name="connsiteX207" fmla="*/ 228044 w 624349"/>
                <a:gd name="connsiteY207" fmla="*/ 392467 h 678873"/>
                <a:gd name="connsiteX208" fmla="*/ 227393 w 624349"/>
                <a:gd name="connsiteY208" fmla="*/ 398651 h 678873"/>
                <a:gd name="connsiteX209" fmla="*/ 223488 w 624349"/>
                <a:gd name="connsiteY209" fmla="*/ 404509 h 678873"/>
                <a:gd name="connsiteX210" fmla="*/ 236180 w 624349"/>
                <a:gd name="connsiteY210" fmla="*/ 405160 h 678873"/>
                <a:gd name="connsiteX211" fmla="*/ 239435 w 624349"/>
                <a:gd name="connsiteY211" fmla="*/ 413947 h 678873"/>
                <a:gd name="connsiteX212" fmla="*/ 234227 w 624349"/>
                <a:gd name="connsiteY212" fmla="*/ 420131 h 678873"/>
                <a:gd name="connsiteX213" fmla="*/ 230322 w 624349"/>
                <a:gd name="connsiteY213" fmla="*/ 431196 h 678873"/>
                <a:gd name="connsiteX214" fmla="*/ 221861 w 624349"/>
                <a:gd name="connsiteY214" fmla="*/ 454954 h 678873"/>
                <a:gd name="connsiteX215" fmla="*/ 218931 w 624349"/>
                <a:gd name="connsiteY215" fmla="*/ 459511 h 678873"/>
                <a:gd name="connsiteX216" fmla="*/ 213073 w 624349"/>
                <a:gd name="connsiteY216" fmla="*/ 458860 h 678873"/>
                <a:gd name="connsiteX217" fmla="*/ 213073 w 624349"/>
                <a:gd name="connsiteY217" fmla="*/ 464067 h 678873"/>
                <a:gd name="connsiteX218" fmla="*/ 203309 w 624349"/>
                <a:gd name="connsiteY218" fmla="*/ 469925 h 678873"/>
                <a:gd name="connsiteX219" fmla="*/ 203635 w 624349"/>
                <a:gd name="connsiteY219" fmla="*/ 458860 h 678873"/>
                <a:gd name="connsiteX220" fmla="*/ 205913 w 624349"/>
                <a:gd name="connsiteY220" fmla="*/ 451700 h 678873"/>
                <a:gd name="connsiteX221" fmla="*/ 198103 w 624349"/>
                <a:gd name="connsiteY221" fmla="*/ 452025 h 678873"/>
                <a:gd name="connsiteX222" fmla="*/ 196475 w 624349"/>
                <a:gd name="connsiteY222" fmla="*/ 459836 h 678873"/>
                <a:gd name="connsiteX223" fmla="*/ 198753 w 624349"/>
                <a:gd name="connsiteY223" fmla="*/ 466020 h 678873"/>
                <a:gd name="connsiteX224" fmla="*/ 195173 w 624349"/>
                <a:gd name="connsiteY224" fmla="*/ 466996 h 678873"/>
                <a:gd name="connsiteX225" fmla="*/ 187362 w 624349"/>
                <a:gd name="connsiteY225" fmla="*/ 464718 h 678873"/>
                <a:gd name="connsiteX226" fmla="*/ 184434 w 624349"/>
                <a:gd name="connsiteY226" fmla="*/ 460162 h 678873"/>
                <a:gd name="connsiteX227" fmla="*/ 188990 w 624349"/>
                <a:gd name="connsiteY227" fmla="*/ 457883 h 678873"/>
                <a:gd name="connsiteX228" fmla="*/ 186061 w 624349"/>
                <a:gd name="connsiteY228" fmla="*/ 442913 h 678873"/>
                <a:gd name="connsiteX229" fmla="*/ 194848 w 624349"/>
                <a:gd name="connsiteY229" fmla="*/ 434776 h 678873"/>
                <a:gd name="connsiteX230" fmla="*/ 198103 w 624349"/>
                <a:gd name="connsiteY230" fmla="*/ 425664 h 678873"/>
                <a:gd name="connsiteX231" fmla="*/ 194197 w 624349"/>
                <a:gd name="connsiteY231" fmla="*/ 423060 h 678873"/>
                <a:gd name="connsiteX232" fmla="*/ 197777 w 624349"/>
                <a:gd name="connsiteY232" fmla="*/ 419155 h 678873"/>
                <a:gd name="connsiteX233" fmla="*/ 192244 w 624349"/>
                <a:gd name="connsiteY233" fmla="*/ 406787 h 678873"/>
                <a:gd name="connsiteX234" fmla="*/ 184759 w 624349"/>
                <a:gd name="connsiteY234" fmla="*/ 407113 h 678873"/>
                <a:gd name="connsiteX235" fmla="*/ 185084 w 624349"/>
                <a:gd name="connsiteY235" fmla="*/ 412645 h 678873"/>
                <a:gd name="connsiteX236" fmla="*/ 180528 w 624349"/>
                <a:gd name="connsiteY236" fmla="*/ 414273 h 678873"/>
                <a:gd name="connsiteX237" fmla="*/ 174018 w 624349"/>
                <a:gd name="connsiteY237" fmla="*/ 408089 h 678873"/>
                <a:gd name="connsiteX238" fmla="*/ 170439 w 624349"/>
                <a:gd name="connsiteY238" fmla="*/ 401580 h 678873"/>
                <a:gd name="connsiteX239" fmla="*/ 176622 w 624349"/>
                <a:gd name="connsiteY239" fmla="*/ 400278 h 678873"/>
                <a:gd name="connsiteX240" fmla="*/ 178250 w 624349"/>
                <a:gd name="connsiteY240" fmla="*/ 395722 h 678873"/>
                <a:gd name="connsiteX241" fmla="*/ 185409 w 624349"/>
                <a:gd name="connsiteY241" fmla="*/ 396047 h 678873"/>
                <a:gd name="connsiteX242" fmla="*/ 191593 w 624349"/>
                <a:gd name="connsiteY242" fmla="*/ 389864 h 678873"/>
                <a:gd name="connsiteX243" fmla="*/ 198103 w 624349"/>
                <a:gd name="connsiteY243" fmla="*/ 385633 h 678873"/>
                <a:gd name="connsiteX244" fmla="*/ 198103 w 624349"/>
                <a:gd name="connsiteY244" fmla="*/ 385633 h 678873"/>
                <a:gd name="connsiteX245" fmla="*/ 321124 w 624349"/>
                <a:gd name="connsiteY245" fmla="*/ 362200 h 678873"/>
                <a:gd name="connsiteX246" fmla="*/ 316242 w 624349"/>
                <a:gd name="connsiteY246" fmla="*/ 367733 h 678873"/>
                <a:gd name="connsiteX247" fmla="*/ 318845 w 624349"/>
                <a:gd name="connsiteY247" fmla="*/ 371638 h 678873"/>
                <a:gd name="connsiteX248" fmla="*/ 321775 w 624349"/>
                <a:gd name="connsiteY248" fmla="*/ 367733 h 678873"/>
                <a:gd name="connsiteX249" fmla="*/ 324379 w 624349"/>
                <a:gd name="connsiteY249" fmla="*/ 363177 h 678873"/>
                <a:gd name="connsiteX250" fmla="*/ 321124 w 624349"/>
                <a:gd name="connsiteY250" fmla="*/ 362200 h 678873"/>
                <a:gd name="connsiteX251" fmla="*/ 321124 w 624349"/>
                <a:gd name="connsiteY251" fmla="*/ 362200 h 678873"/>
                <a:gd name="connsiteX252" fmla="*/ 262217 w 624349"/>
                <a:gd name="connsiteY252" fmla="*/ 377822 h 678873"/>
                <a:gd name="connsiteX253" fmla="*/ 258311 w 624349"/>
                <a:gd name="connsiteY253" fmla="*/ 386284 h 678873"/>
                <a:gd name="connsiteX254" fmla="*/ 247245 w 624349"/>
                <a:gd name="connsiteY254" fmla="*/ 394420 h 678873"/>
                <a:gd name="connsiteX255" fmla="*/ 241062 w 624349"/>
                <a:gd name="connsiteY255" fmla="*/ 400278 h 678873"/>
                <a:gd name="connsiteX256" fmla="*/ 248873 w 624349"/>
                <a:gd name="connsiteY256" fmla="*/ 399627 h 678873"/>
                <a:gd name="connsiteX257" fmla="*/ 252779 w 624349"/>
                <a:gd name="connsiteY257" fmla="*/ 402556 h 678873"/>
                <a:gd name="connsiteX258" fmla="*/ 250500 w 624349"/>
                <a:gd name="connsiteY258" fmla="*/ 408089 h 678873"/>
                <a:gd name="connsiteX259" fmla="*/ 252453 w 624349"/>
                <a:gd name="connsiteY259" fmla="*/ 413622 h 678873"/>
                <a:gd name="connsiteX260" fmla="*/ 256684 w 624349"/>
                <a:gd name="connsiteY260" fmla="*/ 414273 h 678873"/>
                <a:gd name="connsiteX261" fmla="*/ 259613 w 624349"/>
                <a:gd name="connsiteY261" fmla="*/ 419805 h 678873"/>
                <a:gd name="connsiteX262" fmla="*/ 267424 w 624349"/>
                <a:gd name="connsiteY262" fmla="*/ 419805 h 678873"/>
                <a:gd name="connsiteX263" fmla="*/ 267098 w 624349"/>
                <a:gd name="connsiteY263" fmla="*/ 411995 h 678873"/>
                <a:gd name="connsiteX264" fmla="*/ 278815 w 624349"/>
                <a:gd name="connsiteY264" fmla="*/ 401255 h 678873"/>
                <a:gd name="connsiteX265" fmla="*/ 284348 w 624349"/>
                <a:gd name="connsiteY265" fmla="*/ 395722 h 678873"/>
                <a:gd name="connsiteX266" fmla="*/ 291833 w 624349"/>
                <a:gd name="connsiteY266" fmla="*/ 395396 h 678873"/>
                <a:gd name="connsiteX267" fmla="*/ 300945 w 624349"/>
                <a:gd name="connsiteY267" fmla="*/ 402231 h 678873"/>
                <a:gd name="connsiteX268" fmla="*/ 303224 w 624349"/>
                <a:gd name="connsiteY268" fmla="*/ 394420 h 678873"/>
                <a:gd name="connsiteX269" fmla="*/ 315266 w 624349"/>
                <a:gd name="connsiteY269" fmla="*/ 385633 h 678873"/>
                <a:gd name="connsiteX270" fmla="*/ 312336 w 624349"/>
                <a:gd name="connsiteY270" fmla="*/ 381076 h 678873"/>
                <a:gd name="connsiteX271" fmla="*/ 312011 w 624349"/>
                <a:gd name="connsiteY271" fmla="*/ 373916 h 678873"/>
                <a:gd name="connsiteX272" fmla="*/ 302573 w 624349"/>
                <a:gd name="connsiteY272" fmla="*/ 372615 h 678873"/>
                <a:gd name="connsiteX273" fmla="*/ 292484 w 624349"/>
                <a:gd name="connsiteY273" fmla="*/ 369686 h 678873"/>
                <a:gd name="connsiteX274" fmla="*/ 283697 w 624349"/>
                <a:gd name="connsiteY274" fmla="*/ 372615 h 678873"/>
                <a:gd name="connsiteX275" fmla="*/ 285324 w 624349"/>
                <a:gd name="connsiteY275" fmla="*/ 376520 h 678873"/>
                <a:gd name="connsiteX276" fmla="*/ 282395 w 624349"/>
                <a:gd name="connsiteY276" fmla="*/ 380426 h 678873"/>
                <a:gd name="connsiteX277" fmla="*/ 271329 w 624349"/>
                <a:gd name="connsiteY277" fmla="*/ 382378 h 678873"/>
                <a:gd name="connsiteX278" fmla="*/ 262217 w 624349"/>
                <a:gd name="connsiteY278" fmla="*/ 377822 h 678873"/>
                <a:gd name="connsiteX279" fmla="*/ 262217 w 624349"/>
                <a:gd name="connsiteY279" fmla="*/ 377822 h 678873"/>
                <a:gd name="connsiteX280" fmla="*/ 445772 w 624349"/>
                <a:gd name="connsiteY280" fmla="*/ 113879 h 678873"/>
                <a:gd name="connsiteX281" fmla="*/ 446098 w 624349"/>
                <a:gd name="connsiteY281" fmla="*/ 119087 h 678873"/>
                <a:gd name="connsiteX282" fmla="*/ 450329 w 624349"/>
                <a:gd name="connsiteY282" fmla="*/ 115507 h 678873"/>
                <a:gd name="connsiteX283" fmla="*/ 445772 w 624349"/>
                <a:gd name="connsiteY283" fmla="*/ 113879 h 678873"/>
                <a:gd name="connsiteX284" fmla="*/ 445772 w 624349"/>
                <a:gd name="connsiteY284" fmla="*/ 113879 h 678873"/>
                <a:gd name="connsiteX285" fmla="*/ 514443 w 624349"/>
                <a:gd name="connsiteY285" fmla="*/ 2249 h 678873"/>
                <a:gd name="connsiteX286" fmla="*/ 508260 w 624349"/>
                <a:gd name="connsiteY286" fmla="*/ 3551 h 678873"/>
                <a:gd name="connsiteX287" fmla="*/ 508910 w 624349"/>
                <a:gd name="connsiteY287" fmla="*/ 16569 h 678873"/>
                <a:gd name="connsiteX288" fmla="*/ 512816 w 624349"/>
                <a:gd name="connsiteY288" fmla="*/ 29587 h 678873"/>
                <a:gd name="connsiteX289" fmla="*/ 510863 w 624349"/>
                <a:gd name="connsiteY289" fmla="*/ 40327 h 678873"/>
                <a:gd name="connsiteX290" fmla="*/ 508910 w 624349"/>
                <a:gd name="connsiteY290" fmla="*/ 53020 h 678873"/>
                <a:gd name="connsiteX291" fmla="*/ 500123 w 624349"/>
                <a:gd name="connsiteY291" fmla="*/ 61481 h 678873"/>
                <a:gd name="connsiteX292" fmla="*/ 502726 w 624349"/>
                <a:gd name="connsiteY292" fmla="*/ 74174 h 678873"/>
                <a:gd name="connsiteX293" fmla="*/ 494590 w 624349"/>
                <a:gd name="connsiteY293" fmla="*/ 81009 h 678873"/>
                <a:gd name="connsiteX294" fmla="*/ 488407 w 624349"/>
                <a:gd name="connsiteY294" fmla="*/ 78079 h 678873"/>
                <a:gd name="connsiteX295" fmla="*/ 482223 w 624349"/>
                <a:gd name="connsiteY295" fmla="*/ 79056 h 678873"/>
                <a:gd name="connsiteX296" fmla="*/ 473761 w 624349"/>
                <a:gd name="connsiteY296" fmla="*/ 73849 h 678873"/>
                <a:gd name="connsiteX297" fmla="*/ 471808 w 624349"/>
                <a:gd name="connsiteY297" fmla="*/ 76127 h 678873"/>
                <a:gd name="connsiteX298" fmla="*/ 475063 w 624349"/>
                <a:gd name="connsiteY298" fmla="*/ 82636 h 678873"/>
                <a:gd name="connsiteX299" fmla="*/ 476039 w 624349"/>
                <a:gd name="connsiteY299" fmla="*/ 87518 h 678873"/>
                <a:gd name="connsiteX300" fmla="*/ 471483 w 624349"/>
                <a:gd name="connsiteY300" fmla="*/ 93376 h 678873"/>
                <a:gd name="connsiteX301" fmla="*/ 465951 w 624349"/>
                <a:gd name="connsiteY301" fmla="*/ 93050 h 678873"/>
                <a:gd name="connsiteX302" fmla="*/ 459116 w 624349"/>
                <a:gd name="connsiteY302" fmla="*/ 97607 h 678873"/>
                <a:gd name="connsiteX303" fmla="*/ 456838 w 624349"/>
                <a:gd name="connsiteY303" fmla="*/ 107045 h 678873"/>
                <a:gd name="connsiteX304" fmla="*/ 458139 w 624349"/>
                <a:gd name="connsiteY304" fmla="*/ 112578 h 678873"/>
                <a:gd name="connsiteX305" fmla="*/ 465951 w 624349"/>
                <a:gd name="connsiteY305" fmla="*/ 119738 h 678873"/>
                <a:gd name="connsiteX306" fmla="*/ 461394 w 624349"/>
                <a:gd name="connsiteY306" fmla="*/ 134383 h 678873"/>
                <a:gd name="connsiteX307" fmla="*/ 466926 w 624349"/>
                <a:gd name="connsiteY307" fmla="*/ 139265 h 678873"/>
                <a:gd name="connsiteX308" fmla="*/ 473111 w 624349"/>
                <a:gd name="connsiteY308" fmla="*/ 133406 h 678873"/>
                <a:gd name="connsiteX309" fmla="*/ 480596 w 624349"/>
                <a:gd name="connsiteY309" fmla="*/ 126897 h 678873"/>
                <a:gd name="connsiteX310" fmla="*/ 490360 w 624349"/>
                <a:gd name="connsiteY310" fmla="*/ 129176 h 678873"/>
                <a:gd name="connsiteX311" fmla="*/ 493939 w 624349"/>
                <a:gd name="connsiteY311" fmla="*/ 124294 h 678873"/>
                <a:gd name="connsiteX312" fmla="*/ 483851 w 624349"/>
                <a:gd name="connsiteY312" fmla="*/ 116808 h 678873"/>
                <a:gd name="connsiteX313" fmla="*/ 476039 w 624349"/>
                <a:gd name="connsiteY313" fmla="*/ 117134 h 678873"/>
                <a:gd name="connsiteX314" fmla="*/ 471157 w 624349"/>
                <a:gd name="connsiteY314" fmla="*/ 112578 h 678873"/>
                <a:gd name="connsiteX315" fmla="*/ 475389 w 624349"/>
                <a:gd name="connsiteY315" fmla="*/ 102163 h 678873"/>
                <a:gd name="connsiteX316" fmla="*/ 484501 w 624349"/>
                <a:gd name="connsiteY316" fmla="*/ 103139 h 678873"/>
                <a:gd name="connsiteX317" fmla="*/ 491335 w 624349"/>
                <a:gd name="connsiteY317" fmla="*/ 109974 h 678873"/>
                <a:gd name="connsiteX318" fmla="*/ 504354 w 624349"/>
                <a:gd name="connsiteY318" fmla="*/ 100861 h 678873"/>
                <a:gd name="connsiteX319" fmla="*/ 518348 w 624349"/>
                <a:gd name="connsiteY319" fmla="*/ 102163 h 678873"/>
                <a:gd name="connsiteX320" fmla="*/ 534947 w 624349"/>
                <a:gd name="connsiteY320" fmla="*/ 112252 h 678873"/>
                <a:gd name="connsiteX321" fmla="*/ 551870 w 624349"/>
                <a:gd name="connsiteY321" fmla="*/ 121039 h 678873"/>
                <a:gd name="connsiteX322" fmla="*/ 558053 w 624349"/>
                <a:gd name="connsiteY322" fmla="*/ 105418 h 678873"/>
                <a:gd name="connsiteX323" fmla="*/ 571397 w 624349"/>
                <a:gd name="connsiteY323" fmla="*/ 91423 h 678873"/>
                <a:gd name="connsiteX324" fmla="*/ 582462 w 624349"/>
                <a:gd name="connsiteY324" fmla="*/ 90447 h 678873"/>
                <a:gd name="connsiteX325" fmla="*/ 594505 w 624349"/>
                <a:gd name="connsiteY325" fmla="*/ 90121 h 678873"/>
                <a:gd name="connsiteX326" fmla="*/ 596783 w 624349"/>
                <a:gd name="connsiteY326" fmla="*/ 84914 h 678873"/>
                <a:gd name="connsiteX327" fmla="*/ 602641 w 624349"/>
                <a:gd name="connsiteY327" fmla="*/ 86216 h 678873"/>
                <a:gd name="connsiteX328" fmla="*/ 624121 w 624349"/>
                <a:gd name="connsiteY328" fmla="*/ 76127 h 678873"/>
                <a:gd name="connsiteX329" fmla="*/ 617937 w 624349"/>
                <a:gd name="connsiteY329" fmla="*/ 75150 h 678873"/>
                <a:gd name="connsiteX330" fmla="*/ 612405 w 624349"/>
                <a:gd name="connsiteY330" fmla="*/ 77429 h 678873"/>
                <a:gd name="connsiteX331" fmla="*/ 607848 w 624349"/>
                <a:gd name="connsiteY331" fmla="*/ 67339 h 678873"/>
                <a:gd name="connsiteX332" fmla="*/ 613380 w 624349"/>
                <a:gd name="connsiteY332" fmla="*/ 67014 h 678873"/>
                <a:gd name="connsiteX333" fmla="*/ 605570 w 624349"/>
                <a:gd name="connsiteY333" fmla="*/ 60179 h 678873"/>
                <a:gd name="connsiteX334" fmla="*/ 610452 w 624349"/>
                <a:gd name="connsiteY334" fmla="*/ 41629 h 678873"/>
                <a:gd name="connsiteX335" fmla="*/ 595806 w 624349"/>
                <a:gd name="connsiteY335" fmla="*/ 53996 h 678873"/>
                <a:gd name="connsiteX336" fmla="*/ 580184 w 624349"/>
                <a:gd name="connsiteY336" fmla="*/ 52043 h 678873"/>
                <a:gd name="connsiteX337" fmla="*/ 575953 w 624349"/>
                <a:gd name="connsiteY337" fmla="*/ 46836 h 678873"/>
                <a:gd name="connsiteX338" fmla="*/ 565865 w 624349"/>
                <a:gd name="connsiteY338" fmla="*/ 49114 h 678873"/>
                <a:gd name="connsiteX339" fmla="*/ 548941 w 624349"/>
                <a:gd name="connsiteY339" fmla="*/ 32516 h 678873"/>
                <a:gd name="connsiteX340" fmla="*/ 536574 w 624349"/>
                <a:gd name="connsiteY340" fmla="*/ 23078 h 678873"/>
                <a:gd name="connsiteX341" fmla="*/ 519325 w 624349"/>
                <a:gd name="connsiteY341" fmla="*/ 296 h 678873"/>
                <a:gd name="connsiteX342" fmla="*/ 514443 w 624349"/>
                <a:gd name="connsiteY342" fmla="*/ 2249 h 678873"/>
                <a:gd name="connsiteX343" fmla="*/ 514443 w 624349"/>
                <a:gd name="connsiteY343" fmla="*/ 2249 h 67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624349" h="678873">
                  <a:moveTo>
                    <a:pt x="472460" y="145448"/>
                  </a:moveTo>
                  <a:cubicBezTo>
                    <a:pt x="470833" y="147726"/>
                    <a:pt x="472460" y="149679"/>
                    <a:pt x="471157" y="152608"/>
                  </a:cubicBezTo>
                  <a:cubicBezTo>
                    <a:pt x="469856" y="155537"/>
                    <a:pt x="458465" y="162697"/>
                    <a:pt x="458790" y="165952"/>
                  </a:cubicBezTo>
                  <a:cubicBezTo>
                    <a:pt x="459116" y="169206"/>
                    <a:pt x="462045" y="168230"/>
                    <a:pt x="459767" y="173437"/>
                  </a:cubicBezTo>
                  <a:cubicBezTo>
                    <a:pt x="457489" y="178645"/>
                    <a:pt x="457489" y="184828"/>
                    <a:pt x="457163" y="186130"/>
                  </a:cubicBezTo>
                  <a:cubicBezTo>
                    <a:pt x="456838" y="187432"/>
                    <a:pt x="452607" y="183852"/>
                    <a:pt x="452933" y="186130"/>
                  </a:cubicBezTo>
                  <a:cubicBezTo>
                    <a:pt x="452933" y="188733"/>
                    <a:pt x="453908" y="187432"/>
                    <a:pt x="456512" y="191012"/>
                  </a:cubicBezTo>
                  <a:cubicBezTo>
                    <a:pt x="459116" y="194592"/>
                    <a:pt x="461720" y="195568"/>
                    <a:pt x="461394" y="198823"/>
                  </a:cubicBezTo>
                  <a:cubicBezTo>
                    <a:pt x="461069" y="202403"/>
                    <a:pt x="457814" y="216397"/>
                    <a:pt x="455861" y="219326"/>
                  </a:cubicBezTo>
                  <a:cubicBezTo>
                    <a:pt x="453908" y="222255"/>
                    <a:pt x="452607" y="225510"/>
                    <a:pt x="450654" y="229415"/>
                  </a:cubicBezTo>
                  <a:cubicBezTo>
                    <a:pt x="448702" y="233321"/>
                    <a:pt x="447725" y="241132"/>
                    <a:pt x="446424" y="244711"/>
                  </a:cubicBezTo>
                  <a:cubicBezTo>
                    <a:pt x="445121" y="248292"/>
                    <a:pt x="440890" y="252522"/>
                    <a:pt x="437636" y="255126"/>
                  </a:cubicBezTo>
                  <a:cubicBezTo>
                    <a:pt x="434381" y="257404"/>
                    <a:pt x="429174" y="265866"/>
                    <a:pt x="423967" y="270422"/>
                  </a:cubicBezTo>
                  <a:cubicBezTo>
                    <a:pt x="418760" y="274979"/>
                    <a:pt x="416156" y="276280"/>
                    <a:pt x="407369" y="279860"/>
                  </a:cubicBezTo>
                  <a:cubicBezTo>
                    <a:pt x="398581" y="283441"/>
                    <a:pt x="395978" y="286044"/>
                    <a:pt x="392724" y="288648"/>
                  </a:cubicBezTo>
                  <a:cubicBezTo>
                    <a:pt x="389469" y="291251"/>
                    <a:pt x="387516" y="294180"/>
                    <a:pt x="383936" y="291251"/>
                  </a:cubicBezTo>
                  <a:cubicBezTo>
                    <a:pt x="380031" y="288648"/>
                    <a:pt x="381984" y="287997"/>
                    <a:pt x="379054" y="285393"/>
                  </a:cubicBezTo>
                  <a:cubicBezTo>
                    <a:pt x="376125" y="282790"/>
                    <a:pt x="370267" y="283766"/>
                    <a:pt x="373847" y="280837"/>
                  </a:cubicBezTo>
                  <a:cubicBezTo>
                    <a:pt x="377753" y="277908"/>
                    <a:pt x="388493" y="278559"/>
                    <a:pt x="387842" y="272701"/>
                  </a:cubicBezTo>
                  <a:cubicBezTo>
                    <a:pt x="387190" y="267168"/>
                    <a:pt x="388493" y="261635"/>
                    <a:pt x="383936" y="265541"/>
                  </a:cubicBezTo>
                  <a:cubicBezTo>
                    <a:pt x="379380" y="269446"/>
                    <a:pt x="371243" y="271399"/>
                    <a:pt x="369616" y="274653"/>
                  </a:cubicBezTo>
                  <a:cubicBezTo>
                    <a:pt x="367989" y="277908"/>
                    <a:pt x="367338" y="279860"/>
                    <a:pt x="368640" y="284742"/>
                  </a:cubicBezTo>
                  <a:cubicBezTo>
                    <a:pt x="369616" y="289950"/>
                    <a:pt x="369290" y="291577"/>
                    <a:pt x="364084" y="297435"/>
                  </a:cubicBezTo>
                  <a:cubicBezTo>
                    <a:pt x="358551" y="302968"/>
                    <a:pt x="350740" y="308826"/>
                    <a:pt x="349438" y="313708"/>
                  </a:cubicBezTo>
                  <a:cubicBezTo>
                    <a:pt x="348462" y="318915"/>
                    <a:pt x="350740" y="319566"/>
                    <a:pt x="351391" y="323797"/>
                  </a:cubicBezTo>
                  <a:cubicBezTo>
                    <a:pt x="352042" y="328028"/>
                    <a:pt x="345533" y="331933"/>
                    <a:pt x="341627" y="332258"/>
                  </a:cubicBezTo>
                  <a:cubicBezTo>
                    <a:pt x="337722" y="332584"/>
                    <a:pt x="336094" y="329004"/>
                    <a:pt x="333816" y="330631"/>
                  </a:cubicBezTo>
                  <a:cubicBezTo>
                    <a:pt x="331538" y="332584"/>
                    <a:pt x="330888" y="337140"/>
                    <a:pt x="328935" y="333560"/>
                  </a:cubicBezTo>
                  <a:cubicBezTo>
                    <a:pt x="326982" y="329980"/>
                    <a:pt x="329911" y="323146"/>
                    <a:pt x="326006" y="324122"/>
                  </a:cubicBezTo>
                  <a:cubicBezTo>
                    <a:pt x="322100" y="324773"/>
                    <a:pt x="325029" y="328028"/>
                    <a:pt x="317869" y="328028"/>
                  </a:cubicBezTo>
                  <a:cubicBezTo>
                    <a:pt x="310709" y="328353"/>
                    <a:pt x="308106" y="329004"/>
                    <a:pt x="299644" y="329329"/>
                  </a:cubicBezTo>
                  <a:cubicBezTo>
                    <a:pt x="291182" y="329655"/>
                    <a:pt x="276211" y="328678"/>
                    <a:pt x="273608" y="329655"/>
                  </a:cubicBezTo>
                  <a:cubicBezTo>
                    <a:pt x="271004" y="330631"/>
                    <a:pt x="255057" y="333886"/>
                    <a:pt x="254080" y="335187"/>
                  </a:cubicBezTo>
                  <a:cubicBezTo>
                    <a:pt x="253104" y="336489"/>
                    <a:pt x="255057" y="338442"/>
                    <a:pt x="253430" y="340720"/>
                  </a:cubicBezTo>
                  <a:cubicBezTo>
                    <a:pt x="251802" y="342998"/>
                    <a:pt x="244642" y="346904"/>
                    <a:pt x="242364" y="348531"/>
                  </a:cubicBezTo>
                  <a:cubicBezTo>
                    <a:pt x="240086" y="350158"/>
                    <a:pt x="231949" y="355366"/>
                    <a:pt x="228695" y="358295"/>
                  </a:cubicBezTo>
                  <a:cubicBezTo>
                    <a:pt x="225766" y="361224"/>
                    <a:pt x="221535" y="366431"/>
                    <a:pt x="217955" y="367082"/>
                  </a:cubicBezTo>
                  <a:cubicBezTo>
                    <a:pt x="214375" y="367733"/>
                    <a:pt x="209493" y="363177"/>
                    <a:pt x="207540" y="366756"/>
                  </a:cubicBezTo>
                  <a:cubicBezTo>
                    <a:pt x="205588" y="370337"/>
                    <a:pt x="202659" y="376520"/>
                    <a:pt x="207215" y="378798"/>
                  </a:cubicBezTo>
                  <a:cubicBezTo>
                    <a:pt x="211771" y="381076"/>
                    <a:pt x="217304" y="381076"/>
                    <a:pt x="222836" y="379775"/>
                  </a:cubicBezTo>
                  <a:cubicBezTo>
                    <a:pt x="228044" y="378473"/>
                    <a:pt x="231949" y="377171"/>
                    <a:pt x="235204" y="379775"/>
                  </a:cubicBezTo>
                  <a:cubicBezTo>
                    <a:pt x="238458" y="382378"/>
                    <a:pt x="234879" y="386609"/>
                    <a:pt x="239109" y="384656"/>
                  </a:cubicBezTo>
                  <a:cubicBezTo>
                    <a:pt x="243340" y="382378"/>
                    <a:pt x="241062" y="377822"/>
                    <a:pt x="243666" y="374242"/>
                  </a:cubicBezTo>
                  <a:cubicBezTo>
                    <a:pt x="245944" y="370662"/>
                    <a:pt x="246595" y="368058"/>
                    <a:pt x="248873" y="368709"/>
                  </a:cubicBezTo>
                  <a:cubicBezTo>
                    <a:pt x="251152" y="369360"/>
                    <a:pt x="251152" y="373266"/>
                    <a:pt x="256358" y="372615"/>
                  </a:cubicBezTo>
                  <a:cubicBezTo>
                    <a:pt x="261240" y="371964"/>
                    <a:pt x="264495" y="372615"/>
                    <a:pt x="268726" y="370337"/>
                  </a:cubicBezTo>
                  <a:cubicBezTo>
                    <a:pt x="272957" y="368058"/>
                    <a:pt x="272631" y="367407"/>
                    <a:pt x="275886" y="365455"/>
                  </a:cubicBezTo>
                  <a:cubicBezTo>
                    <a:pt x="279140" y="363177"/>
                    <a:pt x="278489" y="364478"/>
                    <a:pt x="283371" y="364478"/>
                  </a:cubicBezTo>
                  <a:cubicBezTo>
                    <a:pt x="288253" y="364478"/>
                    <a:pt x="288904" y="366431"/>
                    <a:pt x="290857" y="363177"/>
                  </a:cubicBezTo>
                  <a:cubicBezTo>
                    <a:pt x="292484" y="359922"/>
                    <a:pt x="291182" y="359596"/>
                    <a:pt x="294762" y="358295"/>
                  </a:cubicBezTo>
                  <a:cubicBezTo>
                    <a:pt x="298017" y="356993"/>
                    <a:pt x="298993" y="356342"/>
                    <a:pt x="304851" y="356993"/>
                  </a:cubicBezTo>
                  <a:cubicBezTo>
                    <a:pt x="310384" y="357644"/>
                    <a:pt x="330236" y="356993"/>
                    <a:pt x="332515" y="357644"/>
                  </a:cubicBezTo>
                  <a:cubicBezTo>
                    <a:pt x="334793" y="358295"/>
                    <a:pt x="334793" y="362526"/>
                    <a:pt x="333491" y="364153"/>
                  </a:cubicBezTo>
                  <a:cubicBezTo>
                    <a:pt x="332189" y="365780"/>
                    <a:pt x="326982" y="367082"/>
                    <a:pt x="326331" y="370011"/>
                  </a:cubicBezTo>
                  <a:cubicBezTo>
                    <a:pt x="325680" y="372940"/>
                    <a:pt x="327958" y="378798"/>
                    <a:pt x="326006" y="380751"/>
                  </a:cubicBezTo>
                  <a:cubicBezTo>
                    <a:pt x="324053" y="382378"/>
                    <a:pt x="321449" y="383029"/>
                    <a:pt x="323076" y="384982"/>
                  </a:cubicBezTo>
                  <a:cubicBezTo>
                    <a:pt x="325029" y="386609"/>
                    <a:pt x="330888" y="386284"/>
                    <a:pt x="331213" y="388887"/>
                  </a:cubicBezTo>
                  <a:cubicBezTo>
                    <a:pt x="331538" y="391165"/>
                    <a:pt x="328284" y="393118"/>
                    <a:pt x="331863" y="394746"/>
                  </a:cubicBezTo>
                  <a:cubicBezTo>
                    <a:pt x="335769" y="396373"/>
                    <a:pt x="339349" y="398000"/>
                    <a:pt x="341953" y="397024"/>
                  </a:cubicBezTo>
                  <a:cubicBezTo>
                    <a:pt x="344556" y="396373"/>
                    <a:pt x="350089" y="387911"/>
                    <a:pt x="352367" y="384982"/>
                  </a:cubicBezTo>
                  <a:cubicBezTo>
                    <a:pt x="354645" y="382053"/>
                    <a:pt x="360178" y="374893"/>
                    <a:pt x="362781" y="372940"/>
                  </a:cubicBezTo>
                  <a:cubicBezTo>
                    <a:pt x="365385" y="370987"/>
                    <a:pt x="367338" y="369360"/>
                    <a:pt x="368315" y="369686"/>
                  </a:cubicBezTo>
                  <a:cubicBezTo>
                    <a:pt x="369290" y="369686"/>
                    <a:pt x="374498" y="374242"/>
                    <a:pt x="374172" y="371638"/>
                  </a:cubicBezTo>
                  <a:cubicBezTo>
                    <a:pt x="373847" y="368709"/>
                    <a:pt x="372871" y="367082"/>
                    <a:pt x="369616" y="365129"/>
                  </a:cubicBezTo>
                  <a:cubicBezTo>
                    <a:pt x="366362" y="363177"/>
                    <a:pt x="364734" y="365780"/>
                    <a:pt x="364734" y="361549"/>
                  </a:cubicBezTo>
                  <a:cubicBezTo>
                    <a:pt x="364734" y="357318"/>
                    <a:pt x="365385" y="356667"/>
                    <a:pt x="366687" y="353738"/>
                  </a:cubicBezTo>
                  <a:cubicBezTo>
                    <a:pt x="367989" y="350809"/>
                    <a:pt x="369290" y="345602"/>
                    <a:pt x="371894" y="345602"/>
                  </a:cubicBezTo>
                  <a:cubicBezTo>
                    <a:pt x="374498" y="345602"/>
                    <a:pt x="373847" y="351135"/>
                    <a:pt x="373847" y="354064"/>
                  </a:cubicBezTo>
                  <a:cubicBezTo>
                    <a:pt x="373847" y="356993"/>
                    <a:pt x="376125" y="354064"/>
                    <a:pt x="378403" y="353738"/>
                  </a:cubicBezTo>
                  <a:cubicBezTo>
                    <a:pt x="380356" y="353413"/>
                    <a:pt x="381984" y="355366"/>
                    <a:pt x="381333" y="357644"/>
                  </a:cubicBezTo>
                  <a:cubicBezTo>
                    <a:pt x="380681" y="359596"/>
                    <a:pt x="376125" y="363177"/>
                    <a:pt x="379706" y="363502"/>
                  </a:cubicBezTo>
                  <a:cubicBezTo>
                    <a:pt x="383285" y="363827"/>
                    <a:pt x="388493" y="360573"/>
                    <a:pt x="392398" y="359596"/>
                  </a:cubicBezTo>
                  <a:cubicBezTo>
                    <a:pt x="396303" y="358946"/>
                    <a:pt x="398581" y="358295"/>
                    <a:pt x="403138" y="358295"/>
                  </a:cubicBezTo>
                  <a:cubicBezTo>
                    <a:pt x="407694" y="358295"/>
                    <a:pt x="410949" y="361224"/>
                    <a:pt x="412902" y="357318"/>
                  </a:cubicBezTo>
                  <a:cubicBezTo>
                    <a:pt x="414854" y="353413"/>
                    <a:pt x="414854" y="351786"/>
                    <a:pt x="418760" y="348206"/>
                  </a:cubicBezTo>
                  <a:cubicBezTo>
                    <a:pt x="422665" y="344626"/>
                    <a:pt x="421038" y="344951"/>
                    <a:pt x="424618" y="345602"/>
                  </a:cubicBezTo>
                  <a:cubicBezTo>
                    <a:pt x="428198" y="346253"/>
                    <a:pt x="430476" y="345928"/>
                    <a:pt x="429499" y="347229"/>
                  </a:cubicBezTo>
                  <a:cubicBezTo>
                    <a:pt x="428524" y="348531"/>
                    <a:pt x="426896" y="348531"/>
                    <a:pt x="426571" y="351460"/>
                  </a:cubicBezTo>
                  <a:cubicBezTo>
                    <a:pt x="426245" y="354064"/>
                    <a:pt x="426571" y="362526"/>
                    <a:pt x="428524" y="361549"/>
                  </a:cubicBezTo>
                  <a:cubicBezTo>
                    <a:pt x="430476" y="360573"/>
                    <a:pt x="432429" y="358620"/>
                    <a:pt x="434707" y="355691"/>
                  </a:cubicBezTo>
                  <a:cubicBezTo>
                    <a:pt x="436985" y="352762"/>
                    <a:pt x="438287" y="353738"/>
                    <a:pt x="437961" y="349507"/>
                  </a:cubicBezTo>
                  <a:cubicBezTo>
                    <a:pt x="437636" y="345602"/>
                    <a:pt x="436334" y="343975"/>
                    <a:pt x="438938" y="343324"/>
                  </a:cubicBezTo>
                  <a:cubicBezTo>
                    <a:pt x="441867" y="342673"/>
                    <a:pt x="445772" y="342347"/>
                    <a:pt x="448051" y="341371"/>
                  </a:cubicBezTo>
                  <a:cubicBezTo>
                    <a:pt x="450654" y="340395"/>
                    <a:pt x="452933" y="340395"/>
                    <a:pt x="452933" y="337140"/>
                  </a:cubicBezTo>
                  <a:cubicBezTo>
                    <a:pt x="452933" y="333886"/>
                    <a:pt x="452607" y="332258"/>
                    <a:pt x="455861" y="331282"/>
                  </a:cubicBezTo>
                  <a:cubicBezTo>
                    <a:pt x="458790" y="330306"/>
                    <a:pt x="465299" y="329329"/>
                    <a:pt x="465299" y="329980"/>
                  </a:cubicBezTo>
                  <a:cubicBezTo>
                    <a:pt x="465299" y="330631"/>
                    <a:pt x="459442" y="334862"/>
                    <a:pt x="459116" y="336164"/>
                  </a:cubicBezTo>
                  <a:cubicBezTo>
                    <a:pt x="458465" y="337466"/>
                    <a:pt x="456838" y="339419"/>
                    <a:pt x="457814" y="342347"/>
                  </a:cubicBezTo>
                  <a:cubicBezTo>
                    <a:pt x="458790" y="345277"/>
                    <a:pt x="457489" y="346904"/>
                    <a:pt x="457163" y="348531"/>
                  </a:cubicBezTo>
                  <a:cubicBezTo>
                    <a:pt x="456838" y="350158"/>
                    <a:pt x="455861" y="352437"/>
                    <a:pt x="457489" y="352762"/>
                  </a:cubicBezTo>
                  <a:cubicBezTo>
                    <a:pt x="459116" y="353087"/>
                    <a:pt x="463672" y="350484"/>
                    <a:pt x="466276" y="347880"/>
                  </a:cubicBezTo>
                  <a:cubicBezTo>
                    <a:pt x="468879" y="345277"/>
                    <a:pt x="472785" y="346253"/>
                    <a:pt x="473435" y="342673"/>
                  </a:cubicBezTo>
                  <a:cubicBezTo>
                    <a:pt x="474087" y="339093"/>
                    <a:pt x="470833" y="335838"/>
                    <a:pt x="474738" y="332584"/>
                  </a:cubicBezTo>
                  <a:cubicBezTo>
                    <a:pt x="478643" y="329655"/>
                    <a:pt x="486779" y="327377"/>
                    <a:pt x="487105" y="325749"/>
                  </a:cubicBezTo>
                  <a:cubicBezTo>
                    <a:pt x="487105" y="324122"/>
                    <a:pt x="478643" y="315335"/>
                    <a:pt x="478317" y="311104"/>
                  </a:cubicBezTo>
                  <a:cubicBezTo>
                    <a:pt x="477992" y="306873"/>
                    <a:pt x="481572" y="294506"/>
                    <a:pt x="483525" y="290926"/>
                  </a:cubicBezTo>
                  <a:cubicBezTo>
                    <a:pt x="485478" y="287346"/>
                    <a:pt x="490685" y="285068"/>
                    <a:pt x="491335" y="280837"/>
                  </a:cubicBezTo>
                  <a:cubicBezTo>
                    <a:pt x="491987" y="276931"/>
                    <a:pt x="492312" y="274002"/>
                    <a:pt x="490360" y="268470"/>
                  </a:cubicBezTo>
                  <a:cubicBezTo>
                    <a:pt x="488407" y="262937"/>
                    <a:pt x="486129" y="260333"/>
                    <a:pt x="488081" y="255451"/>
                  </a:cubicBezTo>
                  <a:cubicBezTo>
                    <a:pt x="490034" y="250570"/>
                    <a:pt x="491661" y="244061"/>
                    <a:pt x="491987" y="243084"/>
                  </a:cubicBezTo>
                  <a:cubicBezTo>
                    <a:pt x="492312" y="242108"/>
                    <a:pt x="491987" y="241132"/>
                    <a:pt x="495566" y="240155"/>
                  </a:cubicBezTo>
                  <a:cubicBezTo>
                    <a:pt x="499147" y="239179"/>
                    <a:pt x="499472" y="237551"/>
                    <a:pt x="501099" y="239504"/>
                  </a:cubicBezTo>
                  <a:cubicBezTo>
                    <a:pt x="502726" y="241457"/>
                    <a:pt x="505330" y="247315"/>
                    <a:pt x="506307" y="243410"/>
                  </a:cubicBezTo>
                  <a:cubicBezTo>
                    <a:pt x="506957" y="239504"/>
                    <a:pt x="503378" y="235599"/>
                    <a:pt x="504679" y="231368"/>
                  </a:cubicBezTo>
                  <a:cubicBezTo>
                    <a:pt x="505981" y="226812"/>
                    <a:pt x="504354" y="223883"/>
                    <a:pt x="509235" y="220953"/>
                  </a:cubicBezTo>
                  <a:cubicBezTo>
                    <a:pt x="514117" y="218024"/>
                    <a:pt x="515094" y="221604"/>
                    <a:pt x="517372" y="216072"/>
                  </a:cubicBezTo>
                  <a:cubicBezTo>
                    <a:pt x="519650" y="210214"/>
                    <a:pt x="522905" y="207610"/>
                    <a:pt x="521929" y="203704"/>
                  </a:cubicBezTo>
                  <a:cubicBezTo>
                    <a:pt x="520952" y="200124"/>
                    <a:pt x="516070" y="188408"/>
                    <a:pt x="515094" y="185154"/>
                  </a:cubicBezTo>
                  <a:cubicBezTo>
                    <a:pt x="514117" y="181899"/>
                    <a:pt x="513466" y="174414"/>
                    <a:pt x="510863" y="172786"/>
                  </a:cubicBezTo>
                  <a:cubicBezTo>
                    <a:pt x="508260" y="171159"/>
                    <a:pt x="501751" y="167254"/>
                    <a:pt x="502401" y="162046"/>
                  </a:cubicBezTo>
                  <a:cubicBezTo>
                    <a:pt x="503052" y="157165"/>
                    <a:pt x="505656" y="142194"/>
                    <a:pt x="504679" y="140892"/>
                  </a:cubicBezTo>
                  <a:cubicBezTo>
                    <a:pt x="503703" y="139916"/>
                    <a:pt x="496217" y="137637"/>
                    <a:pt x="493288" y="137312"/>
                  </a:cubicBezTo>
                  <a:cubicBezTo>
                    <a:pt x="490360" y="136987"/>
                    <a:pt x="487756" y="137312"/>
                    <a:pt x="487430" y="138614"/>
                  </a:cubicBezTo>
                  <a:cubicBezTo>
                    <a:pt x="487105" y="139916"/>
                    <a:pt x="479620" y="147726"/>
                    <a:pt x="485478" y="147726"/>
                  </a:cubicBezTo>
                  <a:cubicBezTo>
                    <a:pt x="491335" y="147726"/>
                    <a:pt x="493288" y="145774"/>
                    <a:pt x="495242" y="145774"/>
                  </a:cubicBezTo>
                  <a:cubicBezTo>
                    <a:pt x="497194" y="145774"/>
                    <a:pt x="498821" y="146425"/>
                    <a:pt x="498821" y="148377"/>
                  </a:cubicBezTo>
                  <a:cubicBezTo>
                    <a:pt x="498496" y="150656"/>
                    <a:pt x="498496" y="157165"/>
                    <a:pt x="494265" y="157490"/>
                  </a:cubicBezTo>
                  <a:cubicBezTo>
                    <a:pt x="490034" y="157815"/>
                    <a:pt x="485152" y="157490"/>
                    <a:pt x="483525" y="158141"/>
                  </a:cubicBezTo>
                  <a:cubicBezTo>
                    <a:pt x="481898" y="158792"/>
                    <a:pt x="480921" y="150330"/>
                    <a:pt x="479620" y="148703"/>
                  </a:cubicBezTo>
                  <a:cubicBezTo>
                    <a:pt x="478317" y="147076"/>
                    <a:pt x="474738" y="143170"/>
                    <a:pt x="472460" y="145448"/>
                  </a:cubicBezTo>
                  <a:lnTo>
                    <a:pt x="472460" y="145448"/>
                  </a:lnTo>
                  <a:close/>
                  <a:moveTo>
                    <a:pt x="227" y="673984"/>
                  </a:moveTo>
                  <a:cubicBezTo>
                    <a:pt x="-424" y="674961"/>
                    <a:pt x="227" y="676588"/>
                    <a:pt x="3481" y="678215"/>
                  </a:cubicBezTo>
                  <a:cubicBezTo>
                    <a:pt x="7062" y="679843"/>
                    <a:pt x="8689" y="678215"/>
                    <a:pt x="9014" y="675937"/>
                  </a:cubicBezTo>
                  <a:cubicBezTo>
                    <a:pt x="9340" y="673659"/>
                    <a:pt x="6410" y="670730"/>
                    <a:pt x="5434" y="670404"/>
                  </a:cubicBezTo>
                  <a:cubicBezTo>
                    <a:pt x="4458" y="670079"/>
                    <a:pt x="1528" y="672357"/>
                    <a:pt x="227" y="673984"/>
                  </a:cubicBezTo>
                  <a:lnTo>
                    <a:pt x="227" y="673984"/>
                  </a:lnTo>
                  <a:close/>
                  <a:moveTo>
                    <a:pt x="18452" y="669428"/>
                  </a:moveTo>
                  <a:cubicBezTo>
                    <a:pt x="15849" y="670404"/>
                    <a:pt x="14546" y="671706"/>
                    <a:pt x="16825" y="673984"/>
                  </a:cubicBezTo>
                  <a:cubicBezTo>
                    <a:pt x="19103" y="676263"/>
                    <a:pt x="19754" y="679517"/>
                    <a:pt x="22032" y="676263"/>
                  </a:cubicBezTo>
                  <a:cubicBezTo>
                    <a:pt x="24310" y="673008"/>
                    <a:pt x="27890" y="668777"/>
                    <a:pt x="25286" y="668126"/>
                  </a:cubicBezTo>
                  <a:cubicBezTo>
                    <a:pt x="23008" y="667150"/>
                    <a:pt x="21055" y="668126"/>
                    <a:pt x="18452" y="669428"/>
                  </a:cubicBezTo>
                  <a:lnTo>
                    <a:pt x="18452" y="669428"/>
                  </a:lnTo>
                  <a:close/>
                  <a:moveTo>
                    <a:pt x="48394" y="659664"/>
                  </a:moveTo>
                  <a:cubicBezTo>
                    <a:pt x="47743" y="661617"/>
                    <a:pt x="48394" y="665848"/>
                    <a:pt x="49695" y="666173"/>
                  </a:cubicBezTo>
                  <a:cubicBezTo>
                    <a:pt x="50998" y="666824"/>
                    <a:pt x="55880" y="668777"/>
                    <a:pt x="57181" y="665522"/>
                  </a:cubicBezTo>
                  <a:cubicBezTo>
                    <a:pt x="58483" y="662268"/>
                    <a:pt x="56855" y="662268"/>
                    <a:pt x="54903" y="660315"/>
                  </a:cubicBezTo>
                  <a:cubicBezTo>
                    <a:pt x="52950" y="658363"/>
                    <a:pt x="50021" y="657061"/>
                    <a:pt x="48394" y="659664"/>
                  </a:cubicBezTo>
                  <a:lnTo>
                    <a:pt x="48394" y="659664"/>
                  </a:lnTo>
                  <a:close/>
                  <a:moveTo>
                    <a:pt x="132035" y="599130"/>
                  </a:moveTo>
                  <a:cubicBezTo>
                    <a:pt x="129432" y="602059"/>
                    <a:pt x="130082" y="605314"/>
                    <a:pt x="126503" y="604337"/>
                  </a:cubicBezTo>
                  <a:cubicBezTo>
                    <a:pt x="123248" y="603686"/>
                    <a:pt x="120970" y="601734"/>
                    <a:pt x="120319" y="604012"/>
                  </a:cubicBezTo>
                  <a:cubicBezTo>
                    <a:pt x="119668" y="606290"/>
                    <a:pt x="122272" y="608243"/>
                    <a:pt x="120319" y="609870"/>
                  </a:cubicBezTo>
                  <a:cubicBezTo>
                    <a:pt x="118366" y="611497"/>
                    <a:pt x="115112" y="611823"/>
                    <a:pt x="114786" y="613450"/>
                  </a:cubicBezTo>
                  <a:cubicBezTo>
                    <a:pt x="114461" y="615077"/>
                    <a:pt x="112834" y="625166"/>
                    <a:pt x="115437" y="624190"/>
                  </a:cubicBezTo>
                  <a:cubicBezTo>
                    <a:pt x="118041" y="623214"/>
                    <a:pt x="122598" y="610846"/>
                    <a:pt x="126503" y="609219"/>
                  </a:cubicBezTo>
                  <a:cubicBezTo>
                    <a:pt x="130408" y="607592"/>
                    <a:pt x="133012" y="604663"/>
                    <a:pt x="133988" y="602710"/>
                  </a:cubicBezTo>
                  <a:cubicBezTo>
                    <a:pt x="135290" y="600432"/>
                    <a:pt x="136591" y="597503"/>
                    <a:pt x="132035" y="599130"/>
                  </a:cubicBezTo>
                  <a:lnTo>
                    <a:pt x="132035" y="599130"/>
                  </a:lnTo>
                  <a:close/>
                  <a:moveTo>
                    <a:pt x="163604" y="552916"/>
                  </a:moveTo>
                  <a:cubicBezTo>
                    <a:pt x="158722" y="554543"/>
                    <a:pt x="154491" y="557147"/>
                    <a:pt x="155143" y="558449"/>
                  </a:cubicBezTo>
                  <a:cubicBezTo>
                    <a:pt x="156119" y="560076"/>
                    <a:pt x="159699" y="558774"/>
                    <a:pt x="161326" y="561703"/>
                  </a:cubicBezTo>
                  <a:cubicBezTo>
                    <a:pt x="162953" y="564632"/>
                    <a:pt x="164255" y="565934"/>
                    <a:pt x="165882" y="563330"/>
                  </a:cubicBezTo>
                  <a:cubicBezTo>
                    <a:pt x="167509" y="561052"/>
                    <a:pt x="172066" y="555519"/>
                    <a:pt x="171090" y="551939"/>
                  </a:cubicBezTo>
                  <a:cubicBezTo>
                    <a:pt x="170439" y="548034"/>
                    <a:pt x="166208" y="551939"/>
                    <a:pt x="163604" y="552916"/>
                  </a:cubicBezTo>
                  <a:lnTo>
                    <a:pt x="163604" y="552916"/>
                  </a:lnTo>
                  <a:close/>
                  <a:moveTo>
                    <a:pt x="454234" y="405811"/>
                  </a:moveTo>
                  <a:cubicBezTo>
                    <a:pt x="453583" y="408089"/>
                    <a:pt x="452281" y="413622"/>
                    <a:pt x="456187" y="412645"/>
                  </a:cubicBezTo>
                  <a:cubicBezTo>
                    <a:pt x="460092" y="411669"/>
                    <a:pt x="462370" y="411344"/>
                    <a:pt x="461720" y="408089"/>
                  </a:cubicBezTo>
                  <a:cubicBezTo>
                    <a:pt x="461069" y="404835"/>
                    <a:pt x="455536" y="404509"/>
                    <a:pt x="454234" y="405811"/>
                  </a:cubicBezTo>
                  <a:lnTo>
                    <a:pt x="454234" y="405811"/>
                  </a:lnTo>
                  <a:close/>
                  <a:moveTo>
                    <a:pt x="445121" y="357318"/>
                  </a:moveTo>
                  <a:cubicBezTo>
                    <a:pt x="444470" y="359596"/>
                    <a:pt x="445447" y="362851"/>
                    <a:pt x="447399" y="364153"/>
                  </a:cubicBezTo>
                  <a:cubicBezTo>
                    <a:pt x="449352" y="365455"/>
                    <a:pt x="451630" y="365780"/>
                    <a:pt x="451305" y="363502"/>
                  </a:cubicBezTo>
                  <a:cubicBezTo>
                    <a:pt x="450980" y="361224"/>
                    <a:pt x="447399" y="356667"/>
                    <a:pt x="445121" y="357318"/>
                  </a:cubicBezTo>
                  <a:lnTo>
                    <a:pt x="445121" y="357318"/>
                  </a:lnTo>
                  <a:close/>
                  <a:moveTo>
                    <a:pt x="417783" y="241783"/>
                  </a:moveTo>
                  <a:cubicBezTo>
                    <a:pt x="414203" y="247966"/>
                    <a:pt x="410949" y="247315"/>
                    <a:pt x="411599" y="250244"/>
                  </a:cubicBezTo>
                  <a:cubicBezTo>
                    <a:pt x="412251" y="253173"/>
                    <a:pt x="413878" y="250244"/>
                    <a:pt x="412576" y="255777"/>
                  </a:cubicBezTo>
                  <a:cubicBezTo>
                    <a:pt x="411274" y="261310"/>
                    <a:pt x="421038" y="260333"/>
                    <a:pt x="421689" y="256428"/>
                  </a:cubicBezTo>
                  <a:cubicBezTo>
                    <a:pt x="422339" y="252522"/>
                    <a:pt x="422015" y="244061"/>
                    <a:pt x="421363" y="243084"/>
                  </a:cubicBezTo>
                  <a:cubicBezTo>
                    <a:pt x="421038" y="242433"/>
                    <a:pt x="419736" y="239830"/>
                    <a:pt x="417783" y="241783"/>
                  </a:cubicBezTo>
                  <a:lnTo>
                    <a:pt x="417783" y="241783"/>
                  </a:lnTo>
                  <a:close/>
                  <a:moveTo>
                    <a:pt x="271980" y="306222"/>
                  </a:moveTo>
                  <a:cubicBezTo>
                    <a:pt x="270679" y="307850"/>
                    <a:pt x="270679" y="311104"/>
                    <a:pt x="272306" y="312080"/>
                  </a:cubicBezTo>
                  <a:cubicBezTo>
                    <a:pt x="273933" y="313057"/>
                    <a:pt x="280117" y="311755"/>
                    <a:pt x="280117" y="309802"/>
                  </a:cubicBezTo>
                  <a:cubicBezTo>
                    <a:pt x="279791" y="308175"/>
                    <a:pt x="280117" y="300689"/>
                    <a:pt x="271980" y="306222"/>
                  </a:cubicBezTo>
                  <a:lnTo>
                    <a:pt x="271980" y="306222"/>
                  </a:lnTo>
                  <a:close/>
                  <a:moveTo>
                    <a:pt x="194522" y="490754"/>
                  </a:moveTo>
                  <a:cubicBezTo>
                    <a:pt x="191593" y="492382"/>
                    <a:pt x="189315" y="494660"/>
                    <a:pt x="191268" y="495310"/>
                  </a:cubicBezTo>
                  <a:cubicBezTo>
                    <a:pt x="193221" y="495961"/>
                    <a:pt x="194197" y="500843"/>
                    <a:pt x="198103" y="497914"/>
                  </a:cubicBezTo>
                  <a:cubicBezTo>
                    <a:pt x="202008" y="494985"/>
                    <a:pt x="203309" y="493032"/>
                    <a:pt x="201357" y="491731"/>
                  </a:cubicBezTo>
                  <a:cubicBezTo>
                    <a:pt x="199404" y="490429"/>
                    <a:pt x="196800" y="490754"/>
                    <a:pt x="194522" y="490754"/>
                  </a:cubicBezTo>
                  <a:lnTo>
                    <a:pt x="194522" y="490754"/>
                  </a:lnTo>
                  <a:close/>
                  <a:moveTo>
                    <a:pt x="174670" y="416876"/>
                  </a:moveTo>
                  <a:cubicBezTo>
                    <a:pt x="175646" y="417853"/>
                    <a:pt x="178250" y="418504"/>
                    <a:pt x="179877" y="418829"/>
                  </a:cubicBezTo>
                  <a:cubicBezTo>
                    <a:pt x="181504" y="419155"/>
                    <a:pt x="182155" y="420131"/>
                    <a:pt x="180528" y="421107"/>
                  </a:cubicBezTo>
                  <a:cubicBezTo>
                    <a:pt x="178575" y="422084"/>
                    <a:pt x="175646" y="423711"/>
                    <a:pt x="174018" y="423711"/>
                  </a:cubicBezTo>
                  <a:cubicBezTo>
                    <a:pt x="172391" y="424036"/>
                    <a:pt x="169137" y="422734"/>
                    <a:pt x="170764" y="421433"/>
                  </a:cubicBezTo>
                  <a:cubicBezTo>
                    <a:pt x="172066" y="420131"/>
                    <a:pt x="172717" y="416876"/>
                    <a:pt x="174670" y="416876"/>
                  </a:cubicBezTo>
                  <a:lnTo>
                    <a:pt x="174670" y="416876"/>
                  </a:lnTo>
                  <a:close/>
                  <a:moveTo>
                    <a:pt x="182155" y="425989"/>
                  </a:moveTo>
                  <a:cubicBezTo>
                    <a:pt x="178900" y="427291"/>
                    <a:pt x="178250" y="431847"/>
                    <a:pt x="178900" y="434125"/>
                  </a:cubicBezTo>
                  <a:cubicBezTo>
                    <a:pt x="179552" y="436404"/>
                    <a:pt x="177599" y="438682"/>
                    <a:pt x="181830" y="435753"/>
                  </a:cubicBezTo>
                  <a:cubicBezTo>
                    <a:pt x="185735" y="432823"/>
                    <a:pt x="187688" y="432823"/>
                    <a:pt x="187362" y="429569"/>
                  </a:cubicBezTo>
                  <a:cubicBezTo>
                    <a:pt x="187037" y="426314"/>
                    <a:pt x="183782" y="425338"/>
                    <a:pt x="182155" y="425989"/>
                  </a:cubicBezTo>
                  <a:lnTo>
                    <a:pt x="182155" y="425989"/>
                  </a:lnTo>
                  <a:close/>
                  <a:moveTo>
                    <a:pt x="145379" y="418829"/>
                  </a:moveTo>
                  <a:cubicBezTo>
                    <a:pt x="141799" y="421433"/>
                    <a:pt x="141148" y="423060"/>
                    <a:pt x="143100" y="424036"/>
                  </a:cubicBezTo>
                  <a:cubicBezTo>
                    <a:pt x="145053" y="425013"/>
                    <a:pt x="149285" y="426640"/>
                    <a:pt x="150912" y="424036"/>
                  </a:cubicBezTo>
                  <a:cubicBezTo>
                    <a:pt x="152539" y="421433"/>
                    <a:pt x="149935" y="418178"/>
                    <a:pt x="147982" y="418178"/>
                  </a:cubicBezTo>
                  <a:cubicBezTo>
                    <a:pt x="146030" y="417853"/>
                    <a:pt x="147007" y="417527"/>
                    <a:pt x="145379" y="418829"/>
                  </a:cubicBezTo>
                  <a:lnTo>
                    <a:pt x="145379" y="418829"/>
                  </a:lnTo>
                  <a:close/>
                  <a:moveTo>
                    <a:pt x="198103" y="385633"/>
                  </a:moveTo>
                  <a:cubicBezTo>
                    <a:pt x="201682" y="384005"/>
                    <a:pt x="204286" y="383680"/>
                    <a:pt x="207215" y="384005"/>
                  </a:cubicBezTo>
                  <a:cubicBezTo>
                    <a:pt x="209818" y="384331"/>
                    <a:pt x="206890" y="385958"/>
                    <a:pt x="209493" y="388887"/>
                  </a:cubicBezTo>
                  <a:cubicBezTo>
                    <a:pt x="212422" y="391816"/>
                    <a:pt x="212422" y="392793"/>
                    <a:pt x="216979" y="392793"/>
                  </a:cubicBezTo>
                  <a:cubicBezTo>
                    <a:pt x="221535" y="392793"/>
                    <a:pt x="227718" y="390189"/>
                    <a:pt x="228044" y="392467"/>
                  </a:cubicBezTo>
                  <a:cubicBezTo>
                    <a:pt x="228695" y="394746"/>
                    <a:pt x="230322" y="397024"/>
                    <a:pt x="227393" y="398651"/>
                  </a:cubicBezTo>
                  <a:cubicBezTo>
                    <a:pt x="224464" y="400278"/>
                    <a:pt x="220233" y="404184"/>
                    <a:pt x="223488" y="404509"/>
                  </a:cubicBezTo>
                  <a:cubicBezTo>
                    <a:pt x="226417" y="404835"/>
                    <a:pt x="234879" y="402882"/>
                    <a:pt x="236180" y="405160"/>
                  </a:cubicBezTo>
                  <a:cubicBezTo>
                    <a:pt x="237482" y="407438"/>
                    <a:pt x="238784" y="411669"/>
                    <a:pt x="239435" y="413947"/>
                  </a:cubicBezTo>
                  <a:cubicBezTo>
                    <a:pt x="240086" y="416225"/>
                    <a:pt x="234879" y="416551"/>
                    <a:pt x="234227" y="420131"/>
                  </a:cubicBezTo>
                  <a:cubicBezTo>
                    <a:pt x="233252" y="423711"/>
                    <a:pt x="232275" y="426965"/>
                    <a:pt x="230322" y="431196"/>
                  </a:cubicBezTo>
                  <a:cubicBezTo>
                    <a:pt x="228695" y="435427"/>
                    <a:pt x="223488" y="451374"/>
                    <a:pt x="221861" y="454954"/>
                  </a:cubicBezTo>
                  <a:cubicBezTo>
                    <a:pt x="220233" y="458860"/>
                    <a:pt x="220233" y="459511"/>
                    <a:pt x="218931" y="459511"/>
                  </a:cubicBezTo>
                  <a:cubicBezTo>
                    <a:pt x="217630" y="459511"/>
                    <a:pt x="213073" y="456582"/>
                    <a:pt x="213073" y="458860"/>
                  </a:cubicBezTo>
                  <a:cubicBezTo>
                    <a:pt x="213073" y="461463"/>
                    <a:pt x="214700" y="462765"/>
                    <a:pt x="213073" y="464067"/>
                  </a:cubicBezTo>
                  <a:cubicBezTo>
                    <a:pt x="211771" y="465369"/>
                    <a:pt x="203309" y="471552"/>
                    <a:pt x="203309" y="469925"/>
                  </a:cubicBezTo>
                  <a:cubicBezTo>
                    <a:pt x="203309" y="468298"/>
                    <a:pt x="203961" y="461138"/>
                    <a:pt x="203635" y="458860"/>
                  </a:cubicBezTo>
                  <a:cubicBezTo>
                    <a:pt x="203309" y="456582"/>
                    <a:pt x="208191" y="451700"/>
                    <a:pt x="205913" y="451700"/>
                  </a:cubicBezTo>
                  <a:cubicBezTo>
                    <a:pt x="203635" y="451700"/>
                    <a:pt x="198753" y="451049"/>
                    <a:pt x="198103" y="452025"/>
                  </a:cubicBezTo>
                  <a:cubicBezTo>
                    <a:pt x="197452" y="453002"/>
                    <a:pt x="195173" y="457883"/>
                    <a:pt x="196475" y="459836"/>
                  </a:cubicBezTo>
                  <a:cubicBezTo>
                    <a:pt x="197777" y="461789"/>
                    <a:pt x="199079" y="465043"/>
                    <a:pt x="198753" y="466020"/>
                  </a:cubicBezTo>
                  <a:cubicBezTo>
                    <a:pt x="198427" y="466996"/>
                    <a:pt x="197452" y="467647"/>
                    <a:pt x="195173" y="466996"/>
                  </a:cubicBezTo>
                  <a:cubicBezTo>
                    <a:pt x="192895" y="466671"/>
                    <a:pt x="188664" y="465694"/>
                    <a:pt x="187362" y="464718"/>
                  </a:cubicBezTo>
                  <a:cubicBezTo>
                    <a:pt x="186061" y="464067"/>
                    <a:pt x="184759" y="461789"/>
                    <a:pt x="184434" y="460162"/>
                  </a:cubicBezTo>
                  <a:cubicBezTo>
                    <a:pt x="184434" y="458534"/>
                    <a:pt x="188664" y="460813"/>
                    <a:pt x="188990" y="457883"/>
                  </a:cubicBezTo>
                  <a:cubicBezTo>
                    <a:pt x="189315" y="454954"/>
                    <a:pt x="183782" y="445842"/>
                    <a:pt x="186061" y="442913"/>
                  </a:cubicBezTo>
                  <a:cubicBezTo>
                    <a:pt x="188339" y="439983"/>
                    <a:pt x="194197" y="436078"/>
                    <a:pt x="194848" y="434776"/>
                  </a:cubicBezTo>
                  <a:cubicBezTo>
                    <a:pt x="195499" y="433474"/>
                    <a:pt x="198753" y="427291"/>
                    <a:pt x="198103" y="425664"/>
                  </a:cubicBezTo>
                  <a:cubicBezTo>
                    <a:pt x="197452" y="424036"/>
                    <a:pt x="191918" y="425338"/>
                    <a:pt x="194197" y="423060"/>
                  </a:cubicBezTo>
                  <a:cubicBezTo>
                    <a:pt x="196475" y="420782"/>
                    <a:pt x="198103" y="421433"/>
                    <a:pt x="197777" y="419155"/>
                  </a:cubicBezTo>
                  <a:cubicBezTo>
                    <a:pt x="197452" y="416551"/>
                    <a:pt x="195499" y="407113"/>
                    <a:pt x="192244" y="406787"/>
                  </a:cubicBezTo>
                  <a:cubicBezTo>
                    <a:pt x="188990" y="406787"/>
                    <a:pt x="185084" y="405811"/>
                    <a:pt x="184759" y="407113"/>
                  </a:cubicBezTo>
                  <a:cubicBezTo>
                    <a:pt x="184434" y="408740"/>
                    <a:pt x="186061" y="411018"/>
                    <a:pt x="185084" y="412645"/>
                  </a:cubicBezTo>
                  <a:cubicBezTo>
                    <a:pt x="184108" y="414273"/>
                    <a:pt x="183782" y="416551"/>
                    <a:pt x="180528" y="414273"/>
                  </a:cubicBezTo>
                  <a:cubicBezTo>
                    <a:pt x="177599" y="411995"/>
                    <a:pt x="175972" y="410042"/>
                    <a:pt x="174018" y="408089"/>
                  </a:cubicBezTo>
                  <a:cubicBezTo>
                    <a:pt x="172066" y="406136"/>
                    <a:pt x="166859" y="401905"/>
                    <a:pt x="170439" y="401580"/>
                  </a:cubicBezTo>
                  <a:cubicBezTo>
                    <a:pt x="174018" y="401255"/>
                    <a:pt x="175646" y="402882"/>
                    <a:pt x="176622" y="400278"/>
                  </a:cubicBezTo>
                  <a:cubicBezTo>
                    <a:pt x="177599" y="397675"/>
                    <a:pt x="175321" y="396047"/>
                    <a:pt x="178250" y="395722"/>
                  </a:cubicBezTo>
                  <a:cubicBezTo>
                    <a:pt x="180853" y="395396"/>
                    <a:pt x="182155" y="397675"/>
                    <a:pt x="185409" y="396047"/>
                  </a:cubicBezTo>
                  <a:cubicBezTo>
                    <a:pt x="188664" y="394420"/>
                    <a:pt x="190291" y="392142"/>
                    <a:pt x="191593" y="389864"/>
                  </a:cubicBezTo>
                  <a:cubicBezTo>
                    <a:pt x="193871" y="388562"/>
                    <a:pt x="196149" y="386284"/>
                    <a:pt x="198103" y="385633"/>
                  </a:cubicBezTo>
                  <a:lnTo>
                    <a:pt x="198103" y="385633"/>
                  </a:lnTo>
                  <a:close/>
                  <a:moveTo>
                    <a:pt x="321124" y="362200"/>
                  </a:moveTo>
                  <a:cubicBezTo>
                    <a:pt x="319171" y="363827"/>
                    <a:pt x="315916" y="366106"/>
                    <a:pt x="316242" y="367733"/>
                  </a:cubicBezTo>
                  <a:cubicBezTo>
                    <a:pt x="316567" y="369360"/>
                    <a:pt x="317218" y="372289"/>
                    <a:pt x="318845" y="371638"/>
                  </a:cubicBezTo>
                  <a:cubicBezTo>
                    <a:pt x="320798" y="371313"/>
                    <a:pt x="321124" y="369686"/>
                    <a:pt x="321775" y="367733"/>
                  </a:cubicBezTo>
                  <a:cubicBezTo>
                    <a:pt x="322426" y="365780"/>
                    <a:pt x="324379" y="364804"/>
                    <a:pt x="324379" y="363177"/>
                  </a:cubicBezTo>
                  <a:cubicBezTo>
                    <a:pt x="324379" y="361549"/>
                    <a:pt x="322426" y="361875"/>
                    <a:pt x="321124" y="362200"/>
                  </a:cubicBezTo>
                  <a:lnTo>
                    <a:pt x="321124" y="362200"/>
                  </a:lnTo>
                  <a:close/>
                  <a:moveTo>
                    <a:pt x="262217" y="377822"/>
                  </a:moveTo>
                  <a:cubicBezTo>
                    <a:pt x="260915" y="380100"/>
                    <a:pt x="260589" y="383029"/>
                    <a:pt x="258311" y="386284"/>
                  </a:cubicBezTo>
                  <a:cubicBezTo>
                    <a:pt x="256033" y="389213"/>
                    <a:pt x="250175" y="391816"/>
                    <a:pt x="247245" y="394420"/>
                  </a:cubicBezTo>
                  <a:cubicBezTo>
                    <a:pt x="244317" y="397024"/>
                    <a:pt x="238133" y="399302"/>
                    <a:pt x="241062" y="400278"/>
                  </a:cubicBezTo>
                  <a:cubicBezTo>
                    <a:pt x="243991" y="400929"/>
                    <a:pt x="247245" y="397024"/>
                    <a:pt x="248873" y="399627"/>
                  </a:cubicBezTo>
                  <a:cubicBezTo>
                    <a:pt x="250500" y="402231"/>
                    <a:pt x="251802" y="402556"/>
                    <a:pt x="252779" y="402556"/>
                  </a:cubicBezTo>
                  <a:cubicBezTo>
                    <a:pt x="253755" y="402556"/>
                    <a:pt x="250175" y="405811"/>
                    <a:pt x="250500" y="408089"/>
                  </a:cubicBezTo>
                  <a:cubicBezTo>
                    <a:pt x="250826" y="410367"/>
                    <a:pt x="250175" y="412645"/>
                    <a:pt x="252453" y="413622"/>
                  </a:cubicBezTo>
                  <a:cubicBezTo>
                    <a:pt x="254731" y="414598"/>
                    <a:pt x="256358" y="411669"/>
                    <a:pt x="256684" y="414273"/>
                  </a:cubicBezTo>
                  <a:cubicBezTo>
                    <a:pt x="257009" y="416876"/>
                    <a:pt x="256358" y="419480"/>
                    <a:pt x="259613" y="419805"/>
                  </a:cubicBezTo>
                  <a:cubicBezTo>
                    <a:pt x="262542" y="420131"/>
                    <a:pt x="266773" y="422084"/>
                    <a:pt x="267424" y="419805"/>
                  </a:cubicBezTo>
                  <a:cubicBezTo>
                    <a:pt x="268075" y="417527"/>
                    <a:pt x="265471" y="413947"/>
                    <a:pt x="267098" y="411995"/>
                  </a:cubicBezTo>
                  <a:cubicBezTo>
                    <a:pt x="269051" y="410042"/>
                    <a:pt x="276211" y="403858"/>
                    <a:pt x="278815" y="401255"/>
                  </a:cubicBezTo>
                  <a:cubicBezTo>
                    <a:pt x="281418" y="398651"/>
                    <a:pt x="280442" y="396698"/>
                    <a:pt x="284348" y="395722"/>
                  </a:cubicBezTo>
                  <a:cubicBezTo>
                    <a:pt x="288253" y="395071"/>
                    <a:pt x="289554" y="392467"/>
                    <a:pt x="291833" y="395396"/>
                  </a:cubicBezTo>
                  <a:cubicBezTo>
                    <a:pt x="294111" y="398325"/>
                    <a:pt x="298993" y="405811"/>
                    <a:pt x="300945" y="402231"/>
                  </a:cubicBezTo>
                  <a:cubicBezTo>
                    <a:pt x="302898" y="398325"/>
                    <a:pt x="298667" y="398651"/>
                    <a:pt x="303224" y="394420"/>
                  </a:cubicBezTo>
                  <a:cubicBezTo>
                    <a:pt x="307780" y="390189"/>
                    <a:pt x="316567" y="387586"/>
                    <a:pt x="315266" y="385633"/>
                  </a:cubicBezTo>
                  <a:cubicBezTo>
                    <a:pt x="313963" y="383680"/>
                    <a:pt x="312336" y="385633"/>
                    <a:pt x="312336" y="381076"/>
                  </a:cubicBezTo>
                  <a:cubicBezTo>
                    <a:pt x="312336" y="376195"/>
                    <a:pt x="316893" y="374242"/>
                    <a:pt x="312011" y="373916"/>
                  </a:cubicBezTo>
                  <a:cubicBezTo>
                    <a:pt x="307129" y="373266"/>
                    <a:pt x="307129" y="375869"/>
                    <a:pt x="302573" y="372615"/>
                  </a:cubicBezTo>
                  <a:cubicBezTo>
                    <a:pt x="298017" y="369686"/>
                    <a:pt x="294762" y="368058"/>
                    <a:pt x="292484" y="369686"/>
                  </a:cubicBezTo>
                  <a:cubicBezTo>
                    <a:pt x="290206" y="371313"/>
                    <a:pt x="284348" y="370987"/>
                    <a:pt x="283697" y="372615"/>
                  </a:cubicBezTo>
                  <a:cubicBezTo>
                    <a:pt x="283045" y="374567"/>
                    <a:pt x="285324" y="373916"/>
                    <a:pt x="285324" y="376520"/>
                  </a:cubicBezTo>
                  <a:cubicBezTo>
                    <a:pt x="285324" y="379124"/>
                    <a:pt x="286626" y="378798"/>
                    <a:pt x="282395" y="380426"/>
                  </a:cubicBezTo>
                  <a:cubicBezTo>
                    <a:pt x="278164" y="382378"/>
                    <a:pt x="274584" y="386609"/>
                    <a:pt x="271329" y="382378"/>
                  </a:cubicBezTo>
                  <a:cubicBezTo>
                    <a:pt x="266773" y="378473"/>
                    <a:pt x="265145" y="375544"/>
                    <a:pt x="262217" y="377822"/>
                  </a:cubicBezTo>
                  <a:lnTo>
                    <a:pt x="262217" y="377822"/>
                  </a:lnTo>
                  <a:close/>
                  <a:moveTo>
                    <a:pt x="445772" y="113879"/>
                  </a:moveTo>
                  <a:cubicBezTo>
                    <a:pt x="445447" y="116157"/>
                    <a:pt x="443494" y="119738"/>
                    <a:pt x="446098" y="119087"/>
                  </a:cubicBezTo>
                  <a:cubicBezTo>
                    <a:pt x="448702" y="118761"/>
                    <a:pt x="449678" y="118110"/>
                    <a:pt x="450329" y="115507"/>
                  </a:cubicBezTo>
                  <a:cubicBezTo>
                    <a:pt x="450654" y="112903"/>
                    <a:pt x="447725" y="110950"/>
                    <a:pt x="445772" y="113879"/>
                  </a:cubicBezTo>
                  <a:lnTo>
                    <a:pt x="445772" y="113879"/>
                  </a:lnTo>
                  <a:close/>
                  <a:moveTo>
                    <a:pt x="514443" y="2249"/>
                  </a:moveTo>
                  <a:cubicBezTo>
                    <a:pt x="509887" y="4527"/>
                    <a:pt x="509887" y="1923"/>
                    <a:pt x="508260" y="3551"/>
                  </a:cubicBezTo>
                  <a:cubicBezTo>
                    <a:pt x="506632" y="5178"/>
                    <a:pt x="506957" y="11687"/>
                    <a:pt x="508910" y="16569"/>
                  </a:cubicBezTo>
                  <a:cubicBezTo>
                    <a:pt x="510538" y="21125"/>
                    <a:pt x="512816" y="26007"/>
                    <a:pt x="512816" y="29587"/>
                  </a:cubicBezTo>
                  <a:cubicBezTo>
                    <a:pt x="512816" y="33492"/>
                    <a:pt x="511514" y="37398"/>
                    <a:pt x="510863" y="40327"/>
                  </a:cubicBezTo>
                  <a:cubicBezTo>
                    <a:pt x="510212" y="43256"/>
                    <a:pt x="510538" y="49114"/>
                    <a:pt x="508910" y="53020"/>
                  </a:cubicBezTo>
                  <a:cubicBezTo>
                    <a:pt x="507283" y="56925"/>
                    <a:pt x="500774" y="57251"/>
                    <a:pt x="500123" y="61481"/>
                  </a:cubicBezTo>
                  <a:cubicBezTo>
                    <a:pt x="499472" y="65712"/>
                    <a:pt x="503052" y="71245"/>
                    <a:pt x="502726" y="74174"/>
                  </a:cubicBezTo>
                  <a:cubicBezTo>
                    <a:pt x="502401" y="77103"/>
                    <a:pt x="496217" y="81009"/>
                    <a:pt x="494590" y="81009"/>
                  </a:cubicBezTo>
                  <a:cubicBezTo>
                    <a:pt x="492963" y="81009"/>
                    <a:pt x="490685" y="77103"/>
                    <a:pt x="488407" y="78079"/>
                  </a:cubicBezTo>
                  <a:cubicBezTo>
                    <a:pt x="486129" y="79056"/>
                    <a:pt x="484176" y="80358"/>
                    <a:pt x="482223" y="79056"/>
                  </a:cubicBezTo>
                  <a:cubicBezTo>
                    <a:pt x="480270" y="77754"/>
                    <a:pt x="475063" y="73849"/>
                    <a:pt x="473761" y="73849"/>
                  </a:cubicBezTo>
                  <a:cubicBezTo>
                    <a:pt x="472460" y="73849"/>
                    <a:pt x="471808" y="75476"/>
                    <a:pt x="471808" y="76127"/>
                  </a:cubicBezTo>
                  <a:cubicBezTo>
                    <a:pt x="471808" y="76778"/>
                    <a:pt x="473761" y="80032"/>
                    <a:pt x="475063" y="82636"/>
                  </a:cubicBezTo>
                  <a:cubicBezTo>
                    <a:pt x="476690" y="85239"/>
                    <a:pt x="477992" y="84263"/>
                    <a:pt x="476039" y="87518"/>
                  </a:cubicBezTo>
                  <a:cubicBezTo>
                    <a:pt x="474087" y="90772"/>
                    <a:pt x="473435" y="93376"/>
                    <a:pt x="471483" y="93376"/>
                  </a:cubicBezTo>
                  <a:cubicBezTo>
                    <a:pt x="469530" y="93376"/>
                    <a:pt x="468229" y="91748"/>
                    <a:pt x="465951" y="93050"/>
                  </a:cubicBezTo>
                  <a:cubicBezTo>
                    <a:pt x="463672" y="94678"/>
                    <a:pt x="461394" y="95654"/>
                    <a:pt x="459116" y="97607"/>
                  </a:cubicBezTo>
                  <a:cubicBezTo>
                    <a:pt x="456838" y="99234"/>
                    <a:pt x="458139" y="104116"/>
                    <a:pt x="456838" y="107045"/>
                  </a:cubicBezTo>
                  <a:cubicBezTo>
                    <a:pt x="455536" y="109974"/>
                    <a:pt x="454560" y="109323"/>
                    <a:pt x="458139" y="112578"/>
                  </a:cubicBezTo>
                  <a:cubicBezTo>
                    <a:pt x="461720" y="115832"/>
                    <a:pt x="465951" y="118110"/>
                    <a:pt x="465951" y="119738"/>
                  </a:cubicBezTo>
                  <a:cubicBezTo>
                    <a:pt x="465625" y="121365"/>
                    <a:pt x="460417" y="132756"/>
                    <a:pt x="461394" y="134383"/>
                  </a:cubicBezTo>
                  <a:cubicBezTo>
                    <a:pt x="462370" y="136010"/>
                    <a:pt x="464974" y="139590"/>
                    <a:pt x="466926" y="139265"/>
                  </a:cubicBezTo>
                  <a:cubicBezTo>
                    <a:pt x="468879" y="138939"/>
                    <a:pt x="470833" y="136010"/>
                    <a:pt x="473111" y="133406"/>
                  </a:cubicBezTo>
                  <a:cubicBezTo>
                    <a:pt x="475389" y="130803"/>
                    <a:pt x="477667" y="125921"/>
                    <a:pt x="480596" y="126897"/>
                  </a:cubicBezTo>
                  <a:cubicBezTo>
                    <a:pt x="483525" y="127548"/>
                    <a:pt x="489057" y="130477"/>
                    <a:pt x="490360" y="129176"/>
                  </a:cubicBezTo>
                  <a:cubicBezTo>
                    <a:pt x="491661" y="127874"/>
                    <a:pt x="495566" y="126897"/>
                    <a:pt x="493939" y="124294"/>
                  </a:cubicBezTo>
                  <a:cubicBezTo>
                    <a:pt x="492312" y="121690"/>
                    <a:pt x="487756" y="116483"/>
                    <a:pt x="483851" y="116808"/>
                  </a:cubicBezTo>
                  <a:cubicBezTo>
                    <a:pt x="480270" y="117134"/>
                    <a:pt x="477992" y="118436"/>
                    <a:pt x="476039" y="117134"/>
                  </a:cubicBezTo>
                  <a:cubicBezTo>
                    <a:pt x="474087" y="115507"/>
                    <a:pt x="469856" y="115832"/>
                    <a:pt x="471157" y="112578"/>
                  </a:cubicBezTo>
                  <a:cubicBezTo>
                    <a:pt x="472460" y="109323"/>
                    <a:pt x="473111" y="102814"/>
                    <a:pt x="475389" y="102163"/>
                  </a:cubicBezTo>
                  <a:cubicBezTo>
                    <a:pt x="477667" y="101512"/>
                    <a:pt x="482223" y="99559"/>
                    <a:pt x="484501" y="103139"/>
                  </a:cubicBezTo>
                  <a:cubicBezTo>
                    <a:pt x="486779" y="106719"/>
                    <a:pt x="488081" y="112252"/>
                    <a:pt x="491335" y="109974"/>
                  </a:cubicBezTo>
                  <a:cubicBezTo>
                    <a:pt x="494590" y="107696"/>
                    <a:pt x="498170" y="101512"/>
                    <a:pt x="504354" y="100861"/>
                  </a:cubicBezTo>
                  <a:cubicBezTo>
                    <a:pt x="510538" y="100536"/>
                    <a:pt x="516070" y="100861"/>
                    <a:pt x="518348" y="102163"/>
                  </a:cubicBezTo>
                  <a:cubicBezTo>
                    <a:pt x="520626" y="103790"/>
                    <a:pt x="530716" y="108997"/>
                    <a:pt x="534947" y="112252"/>
                  </a:cubicBezTo>
                  <a:cubicBezTo>
                    <a:pt x="539503" y="115832"/>
                    <a:pt x="549917" y="122992"/>
                    <a:pt x="551870" y="121039"/>
                  </a:cubicBezTo>
                  <a:cubicBezTo>
                    <a:pt x="554148" y="119087"/>
                    <a:pt x="555125" y="108021"/>
                    <a:pt x="558053" y="105418"/>
                  </a:cubicBezTo>
                  <a:cubicBezTo>
                    <a:pt x="560657" y="102488"/>
                    <a:pt x="567817" y="93050"/>
                    <a:pt x="571397" y="91423"/>
                  </a:cubicBezTo>
                  <a:cubicBezTo>
                    <a:pt x="574978" y="89796"/>
                    <a:pt x="578232" y="90121"/>
                    <a:pt x="582462" y="90447"/>
                  </a:cubicBezTo>
                  <a:cubicBezTo>
                    <a:pt x="586693" y="90772"/>
                    <a:pt x="593202" y="93050"/>
                    <a:pt x="594505" y="90121"/>
                  </a:cubicBezTo>
                  <a:cubicBezTo>
                    <a:pt x="595806" y="87192"/>
                    <a:pt x="594179" y="84588"/>
                    <a:pt x="596783" y="84914"/>
                  </a:cubicBezTo>
                  <a:cubicBezTo>
                    <a:pt x="599387" y="85239"/>
                    <a:pt x="598735" y="87843"/>
                    <a:pt x="602641" y="86216"/>
                  </a:cubicBezTo>
                  <a:cubicBezTo>
                    <a:pt x="606546" y="84588"/>
                    <a:pt x="622819" y="78405"/>
                    <a:pt x="624121" y="76127"/>
                  </a:cubicBezTo>
                  <a:cubicBezTo>
                    <a:pt x="625423" y="73849"/>
                    <a:pt x="620866" y="74499"/>
                    <a:pt x="617937" y="75150"/>
                  </a:cubicBezTo>
                  <a:cubicBezTo>
                    <a:pt x="615008" y="75801"/>
                    <a:pt x="615984" y="77754"/>
                    <a:pt x="612405" y="77429"/>
                  </a:cubicBezTo>
                  <a:cubicBezTo>
                    <a:pt x="608824" y="77103"/>
                    <a:pt x="604593" y="67339"/>
                    <a:pt x="607848" y="67339"/>
                  </a:cubicBezTo>
                  <a:cubicBezTo>
                    <a:pt x="611102" y="67339"/>
                    <a:pt x="613706" y="69292"/>
                    <a:pt x="613380" y="67014"/>
                  </a:cubicBezTo>
                  <a:cubicBezTo>
                    <a:pt x="613055" y="64736"/>
                    <a:pt x="607197" y="65387"/>
                    <a:pt x="605570" y="60179"/>
                  </a:cubicBezTo>
                  <a:cubicBezTo>
                    <a:pt x="603943" y="54972"/>
                    <a:pt x="613055" y="41629"/>
                    <a:pt x="610452" y="41629"/>
                  </a:cubicBezTo>
                  <a:cubicBezTo>
                    <a:pt x="607848" y="41629"/>
                    <a:pt x="602315" y="53996"/>
                    <a:pt x="595806" y="53996"/>
                  </a:cubicBezTo>
                  <a:cubicBezTo>
                    <a:pt x="589297" y="53996"/>
                    <a:pt x="581161" y="54647"/>
                    <a:pt x="580184" y="52043"/>
                  </a:cubicBezTo>
                  <a:cubicBezTo>
                    <a:pt x="579208" y="49114"/>
                    <a:pt x="581161" y="45860"/>
                    <a:pt x="575953" y="46836"/>
                  </a:cubicBezTo>
                  <a:cubicBezTo>
                    <a:pt x="570747" y="47812"/>
                    <a:pt x="568143" y="51392"/>
                    <a:pt x="565865" y="49114"/>
                  </a:cubicBezTo>
                  <a:cubicBezTo>
                    <a:pt x="563912" y="46836"/>
                    <a:pt x="552196" y="36421"/>
                    <a:pt x="548941" y="32516"/>
                  </a:cubicBezTo>
                  <a:cubicBezTo>
                    <a:pt x="545687" y="28611"/>
                    <a:pt x="540479" y="28611"/>
                    <a:pt x="536574" y="23078"/>
                  </a:cubicBezTo>
                  <a:cubicBezTo>
                    <a:pt x="532669" y="17545"/>
                    <a:pt x="522253" y="947"/>
                    <a:pt x="519325" y="296"/>
                  </a:cubicBezTo>
                  <a:cubicBezTo>
                    <a:pt x="516721" y="-355"/>
                    <a:pt x="516721" y="-29"/>
                    <a:pt x="514443" y="2249"/>
                  </a:cubicBezTo>
                  <a:lnTo>
                    <a:pt x="514443" y="224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7" name="Freeform: Shape 2836">
              <a:extLst>
                <a:ext uri="{FF2B5EF4-FFF2-40B4-BE49-F238E27FC236}">
                  <a16:creationId xmlns:a16="http://schemas.microsoft.com/office/drawing/2014/main" id="{CC6018FC-6AB0-4F20-A687-850D83E6CA55}"/>
                </a:ext>
              </a:extLst>
            </p:cNvPr>
            <p:cNvSpPr/>
            <p:nvPr/>
          </p:nvSpPr>
          <p:spPr>
            <a:xfrm>
              <a:off x="5554014" y="2426049"/>
              <a:ext cx="23281" cy="41630"/>
            </a:xfrm>
            <a:custGeom>
              <a:avLst/>
              <a:gdLst>
                <a:gd name="connsiteX0" fmla="*/ 11096 w 23281"/>
                <a:gd name="connsiteY0" fmla="*/ 196 h 41630"/>
                <a:gd name="connsiteX1" fmla="*/ 18907 w 23281"/>
                <a:gd name="connsiteY1" fmla="*/ 2800 h 41630"/>
                <a:gd name="connsiteX2" fmla="*/ 22813 w 23281"/>
                <a:gd name="connsiteY2" fmla="*/ 8007 h 41630"/>
                <a:gd name="connsiteX3" fmla="*/ 19884 w 23281"/>
                <a:gd name="connsiteY3" fmla="*/ 14191 h 41630"/>
                <a:gd name="connsiteX4" fmla="*/ 13375 w 23281"/>
                <a:gd name="connsiteY4" fmla="*/ 6705 h 41630"/>
                <a:gd name="connsiteX5" fmla="*/ 11096 w 23281"/>
                <a:gd name="connsiteY5" fmla="*/ 196 h 41630"/>
                <a:gd name="connsiteX6" fmla="*/ 11096 w 23281"/>
                <a:gd name="connsiteY6" fmla="*/ 196 h 41630"/>
                <a:gd name="connsiteX7" fmla="*/ 13375 w 23281"/>
                <a:gd name="connsiteY7" fmla="*/ 30138 h 41630"/>
                <a:gd name="connsiteX8" fmla="*/ 19233 w 23281"/>
                <a:gd name="connsiteY8" fmla="*/ 32416 h 41630"/>
                <a:gd name="connsiteX9" fmla="*/ 21186 w 23281"/>
                <a:gd name="connsiteY9" fmla="*/ 41529 h 41630"/>
                <a:gd name="connsiteX10" fmla="*/ 15002 w 23281"/>
                <a:gd name="connsiteY10" fmla="*/ 37623 h 41630"/>
                <a:gd name="connsiteX11" fmla="*/ 13375 w 23281"/>
                <a:gd name="connsiteY11" fmla="*/ 30138 h 41630"/>
                <a:gd name="connsiteX12" fmla="*/ 13375 w 23281"/>
                <a:gd name="connsiteY12" fmla="*/ 30138 h 41630"/>
                <a:gd name="connsiteX13" fmla="*/ 31 w 23281"/>
                <a:gd name="connsiteY13" fmla="*/ 9634 h 41630"/>
                <a:gd name="connsiteX14" fmla="*/ 4587 w 23281"/>
                <a:gd name="connsiteY14" fmla="*/ 15493 h 41630"/>
                <a:gd name="connsiteX15" fmla="*/ 11422 w 23281"/>
                <a:gd name="connsiteY15" fmla="*/ 14842 h 41630"/>
                <a:gd name="connsiteX16" fmla="*/ 4587 w 23281"/>
                <a:gd name="connsiteY16" fmla="*/ 8007 h 41630"/>
                <a:gd name="connsiteX17" fmla="*/ 31 w 23281"/>
                <a:gd name="connsiteY17" fmla="*/ 9634 h 41630"/>
                <a:gd name="connsiteX18" fmla="*/ 31 w 23281"/>
                <a:gd name="connsiteY18" fmla="*/ 9634 h 4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81" h="41630">
                  <a:moveTo>
                    <a:pt x="11096" y="196"/>
                  </a:moveTo>
                  <a:cubicBezTo>
                    <a:pt x="15978" y="-129"/>
                    <a:pt x="16304" y="-455"/>
                    <a:pt x="18907" y="2800"/>
                  </a:cubicBezTo>
                  <a:cubicBezTo>
                    <a:pt x="21511" y="6054"/>
                    <a:pt x="24440" y="4427"/>
                    <a:pt x="22813" y="8007"/>
                  </a:cubicBezTo>
                  <a:cubicBezTo>
                    <a:pt x="20860" y="11262"/>
                    <a:pt x="21836" y="16143"/>
                    <a:pt x="19884" y="14191"/>
                  </a:cubicBezTo>
                  <a:cubicBezTo>
                    <a:pt x="18256" y="12563"/>
                    <a:pt x="15327" y="10285"/>
                    <a:pt x="13375" y="6705"/>
                  </a:cubicBezTo>
                  <a:cubicBezTo>
                    <a:pt x="11096" y="3125"/>
                    <a:pt x="5238" y="196"/>
                    <a:pt x="11096" y="196"/>
                  </a:cubicBezTo>
                  <a:lnTo>
                    <a:pt x="11096" y="196"/>
                  </a:lnTo>
                  <a:close/>
                  <a:moveTo>
                    <a:pt x="13375" y="30138"/>
                  </a:moveTo>
                  <a:cubicBezTo>
                    <a:pt x="15327" y="30789"/>
                    <a:pt x="17931" y="31114"/>
                    <a:pt x="19233" y="32416"/>
                  </a:cubicBezTo>
                  <a:cubicBezTo>
                    <a:pt x="20534" y="33718"/>
                    <a:pt x="21511" y="40878"/>
                    <a:pt x="21186" y="41529"/>
                  </a:cubicBezTo>
                  <a:cubicBezTo>
                    <a:pt x="20860" y="42180"/>
                    <a:pt x="16629" y="39576"/>
                    <a:pt x="15002" y="37623"/>
                  </a:cubicBezTo>
                  <a:cubicBezTo>
                    <a:pt x="13375" y="35671"/>
                    <a:pt x="10120" y="29813"/>
                    <a:pt x="13375" y="30138"/>
                  </a:cubicBezTo>
                  <a:lnTo>
                    <a:pt x="13375" y="30138"/>
                  </a:lnTo>
                  <a:close/>
                  <a:moveTo>
                    <a:pt x="31" y="9634"/>
                  </a:moveTo>
                  <a:cubicBezTo>
                    <a:pt x="3611" y="12563"/>
                    <a:pt x="1007" y="13540"/>
                    <a:pt x="4587" y="15493"/>
                  </a:cubicBezTo>
                  <a:cubicBezTo>
                    <a:pt x="8493" y="17445"/>
                    <a:pt x="11422" y="17120"/>
                    <a:pt x="11422" y="14842"/>
                  </a:cubicBezTo>
                  <a:cubicBezTo>
                    <a:pt x="11422" y="12563"/>
                    <a:pt x="6866" y="10936"/>
                    <a:pt x="4587" y="8007"/>
                  </a:cubicBezTo>
                  <a:cubicBezTo>
                    <a:pt x="1984" y="5078"/>
                    <a:pt x="-295" y="6705"/>
                    <a:pt x="31" y="9634"/>
                  </a:cubicBezTo>
                  <a:lnTo>
                    <a:pt x="31" y="963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8" name="Freeform: Shape 2837">
              <a:extLst>
                <a:ext uri="{FF2B5EF4-FFF2-40B4-BE49-F238E27FC236}">
                  <a16:creationId xmlns:a16="http://schemas.microsoft.com/office/drawing/2014/main" id="{B6B0B5B6-A0DF-4656-802F-515BED21D607}"/>
                </a:ext>
              </a:extLst>
            </p:cNvPr>
            <p:cNvSpPr/>
            <p:nvPr/>
          </p:nvSpPr>
          <p:spPr>
            <a:xfrm>
              <a:off x="5467237" y="2713897"/>
              <a:ext cx="124885" cy="149731"/>
            </a:xfrm>
            <a:custGeom>
              <a:avLst/>
              <a:gdLst>
                <a:gd name="connsiteX0" fmla="*/ 123909 w 124885"/>
                <a:gd name="connsiteY0" fmla="*/ 53423 h 149731"/>
                <a:gd name="connsiteX1" fmla="*/ 123909 w 124885"/>
                <a:gd name="connsiteY1" fmla="*/ 53423 h 149731"/>
                <a:gd name="connsiteX2" fmla="*/ 116749 w 124885"/>
                <a:gd name="connsiteY2" fmla="*/ 55701 h 149731"/>
                <a:gd name="connsiteX3" fmla="*/ 116424 w 124885"/>
                <a:gd name="connsiteY3" fmla="*/ 61234 h 149731"/>
                <a:gd name="connsiteX4" fmla="*/ 119679 w 124885"/>
                <a:gd name="connsiteY4" fmla="*/ 68069 h 149731"/>
                <a:gd name="connsiteX5" fmla="*/ 123584 w 124885"/>
                <a:gd name="connsiteY5" fmla="*/ 70347 h 149731"/>
                <a:gd name="connsiteX6" fmla="*/ 122933 w 124885"/>
                <a:gd name="connsiteY6" fmla="*/ 80761 h 149731"/>
                <a:gd name="connsiteX7" fmla="*/ 124886 w 124885"/>
                <a:gd name="connsiteY7" fmla="*/ 92152 h 149731"/>
                <a:gd name="connsiteX8" fmla="*/ 121631 w 124885"/>
                <a:gd name="connsiteY8" fmla="*/ 99638 h 149731"/>
                <a:gd name="connsiteX9" fmla="*/ 118377 w 124885"/>
                <a:gd name="connsiteY9" fmla="*/ 109727 h 149731"/>
                <a:gd name="connsiteX10" fmla="*/ 116424 w 124885"/>
                <a:gd name="connsiteY10" fmla="*/ 114608 h 149731"/>
                <a:gd name="connsiteX11" fmla="*/ 111868 w 124885"/>
                <a:gd name="connsiteY11" fmla="*/ 116561 h 149731"/>
                <a:gd name="connsiteX12" fmla="*/ 114797 w 124885"/>
                <a:gd name="connsiteY12" fmla="*/ 121117 h 149731"/>
                <a:gd name="connsiteX13" fmla="*/ 103080 w 124885"/>
                <a:gd name="connsiteY13" fmla="*/ 119490 h 149731"/>
                <a:gd name="connsiteX14" fmla="*/ 100802 w 124885"/>
                <a:gd name="connsiteY14" fmla="*/ 123396 h 149731"/>
                <a:gd name="connsiteX15" fmla="*/ 96246 w 124885"/>
                <a:gd name="connsiteY15" fmla="*/ 118839 h 149731"/>
                <a:gd name="connsiteX16" fmla="*/ 94293 w 124885"/>
                <a:gd name="connsiteY16" fmla="*/ 124047 h 149731"/>
                <a:gd name="connsiteX17" fmla="*/ 83553 w 124885"/>
                <a:gd name="connsiteY17" fmla="*/ 124697 h 149731"/>
                <a:gd name="connsiteX18" fmla="*/ 75091 w 124885"/>
                <a:gd name="connsiteY18" fmla="*/ 129254 h 149731"/>
                <a:gd name="connsiteX19" fmla="*/ 68908 w 124885"/>
                <a:gd name="connsiteY19" fmla="*/ 134136 h 149731"/>
                <a:gd name="connsiteX20" fmla="*/ 64351 w 124885"/>
                <a:gd name="connsiteY20" fmla="*/ 136739 h 149731"/>
                <a:gd name="connsiteX21" fmla="*/ 56215 w 124885"/>
                <a:gd name="connsiteY21" fmla="*/ 131532 h 149731"/>
                <a:gd name="connsiteX22" fmla="*/ 57191 w 124885"/>
                <a:gd name="connsiteY22" fmla="*/ 136414 h 149731"/>
                <a:gd name="connsiteX23" fmla="*/ 55564 w 124885"/>
                <a:gd name="connsiteY23" fmla="*/ 141296 h 149731"/>
                <a:gd name="connsiteX24" fmla="*/ 48404 w 124885"/>
                <a:gd name="connsiteY24" fmla="*/ 144225 h 149731"/>
                <a:gd name="connsiteX25" fmla="*/ 35386 w 124885"/>
                <a:gd name="connsiteY25" fmla="*/ 147805 h 149731"/>
                <a:gd name="connsiteX26" fmla="*/ 20741 w 124885"/>
                <a:gd name="connsiteY26" fmla="*/ 149106 h 149731"/>
                <a:gd name="connsiteX27" fmla="*/ 24972 w 124885"/>
                <a:gd name="connsiteY27" fmla="*/ 145201 h 149731"/>
                <a:gd name="connsiteX28" fmla="*/ 23344 w 124885"/>
                <a:gd name="connsiteY28" fmla="*/ 140970 h 149731"/>
                <a:gd name="connsiteX29" fmla="*/ 13255 w 124885"/>
                <a:gd name="connsiteY29" fmla="*/ 141946 h 149731"/>
                <a:gd name="connsiteX30" fmla="*/ 20090 w 124885"/>
                <a:gd name="connsiteY30" fmla="*/ 136739 h 149731"/>
                <a:gd name="connsiteX31" fmla="*/ 25297 w 124885"/>
                <a:gd name="connsiteY31" fmla="*/ 134136 h 149731"/>
                <a:gd name="connsiteX32" fmla="*/ 13906 w 124885"/>
                <a:gd name="connsiteY32" fmla="*/ 133485 h 149731"/>
                <a:gd name="connsiteX33" fmla="*/ 5444 w 124885"/>
                <a:gd name="connsiteY33" fmla="*/ 132834 h 149731"/>
                <a:gd name="connsiteX34" fmla="*/ 12930 w 124885"/>
                <a:gd name="connsiteY34" fmla="*/ 128277 h 149731"/>
                <a:gd name="connsiteX35" fmla="*/ 18463 w 124885"/>
                <a:gd name="connsiteY35" fmla="*/ 125023 h 149731"/>
                <a:gd name="connsiteX36" fmla="*/ 9350 w 124885"/>
                <a:gd name="connsiteY36" fmla="*/ 124372 h 149731"/>
                <a:gd name="connsiteX37" fmla="*/ 237 w 124885"/>
                <a:gd name="connsiteY37" fmla="*/ 122094 h 149731"/>
                <a:gd name="connsiteX38" fmla="*/ 10001 w 124885"/>
                <a:gd name="connsiteY38" fmla="*/ 117863 h 149731"/>
                <a:gd name="connsiteX39" fmla="*/ 14557 w 124885"/>
                <a:gd name="connsiteY39" fmla="*/ 120141 h 149731"/>
                <a:gd name="connsiteX40" fmla="*/ 20741 w 124885"/>
                <a:gd name="connsiteY40" fmla="*/ 120141 h 149731"/>
                <a:gd name="connsiteX41" fmla="*/ 16835 w 124885"/>
                <a:gd name="connsiteY41" fmla="*/ 113957 h 149731"/>
                <a:gd name="connsiteX42" fmla="*/ 21391 w 124885"/>
                <a:gd name="connsiteY42" fmla="*/ 112656 h 149731"/>
                <a:gd name="connsiteX43" fmla="*/ 23995 w 124885"/>
                <a:gd name="connsiteY43" fmla="*/ 108750 h 149731"/>
                <a:gd name="connsiteX44" fmla="*/ 31806 w 124885"/>
                <a:gd name="connsiteY44" fmla="*/ 108099 h 149731"/>
                <a:gd name="connsiteX45" fmla="*/ 39617 w 124885"/>
                <a:gd name="connsiteY45" fmla="*/ 106472 h 149731"/>
                <a:gd name="connsiteX46" fmla="*/ 48404 w 124885"/>
                <a:gd name="connsiteY46" fmla="*/ 104194 h 149731"/>
                <a:gd name="connsiteX47" fmla="*/ 42872 w 124885"/>
                <a:gd name="connsiteY47" fmla="*/ 99312 h 149731"/>
                <a:gd name="connsiteX48" fmla="*/ 33759 w 124885"/>
                <a:gd name="connsiteY48" fmla="*/ 103218 h 149731"/>
                <a:gd name="connsiteX49" fmla="*/ 25297 w 124885"/>
                <a:gd name="connsiteY49" fmla="*/ 104519 h 149731"/>
                <a:gd name="connsiteX50" fmla="*/ 19764 w 124885"/>
                <a:gd name="connsiteY50" fmla="*/ 104845 h 149731"/>
                <a:gd name="connsiteX51" fmla="*/ 30179 w 124885"/>
                <a:gd name="connsiteY51" fmla="*/ 98010 h 149731"/>
                <a:gd name="connsiteX52" fmla="*/ 30179 w 124885"/>
                <a:gd name="connsiteY52" fmla="*/ 92478 h 149731"/>
                <a:gd name="connsiteX53" fmla="*/ 34735 w 124885"/>
                <a:gd name="connsiteY53" fmla="*/ 86619 h 149731"/>
                <a:gd name="connsiteX54" fmla="*/ 40919 w 124885"/>
                <a:gd name="connsiteY54" fmla="*/ 85318 h 149731"/>
                <a:gd name="connsiteX55" fmla="*/ 41570 w 124885"/>
                <a:gd name="connsiteY55" fmla="*/ 82063 h 149731"/>
                <a:gd name="connsiteX56" fmla="*/ 31806 w 124885"/>
                <a:gd name="connsiteY56" fmla="*/ 81738 h 149731"/>
                <a:gd name="connsiteX57" fmla="*/ 25622 w 124885"/>
                <a:gd name="connsiteY57" fmla="*/ 81738 h 149731"/>
                <a:gd name="connsiteX58" fmla="*/ 26273 w 124885"/>
                <a:gd name="connsiteY58" fmla="*/ 76205 h 149731"/>
                <a:gd name="connsiteX59" fmla="*/ 15859 w 124885"/>
                <a:gd name="connsiteY59" fmla="*/ 75879 h 149731"/>
                <a:gd name="connsiteX60" fmla="*/ 11628 w 124885"/>
                <a:gd name="connsiteY60" fmla="*/ 75229 h 149731"/>
                <a:gd name="connsiteX61" fmla="*/ 9350 w 124885"/>
                <a:gd name="connsiteY61" fmla="*/ 70672 h 149731"/>
                <a:gd name="connsiteX62" fmla="*/ 15208 w 124885"/>
                <a:gd name="connsiteY62" fmla="*/ 69696 h 149731"/>
                <a:gd name="connsiteX63" fmla="*/ 22043 w 124885"/>
                <a:gd name="connsiteY63" fmla="*/ 68719 h 149731"/>
                <a:gd name="connsiteX64" fmla="*/ 18463 w 124885"/>
                <a:gd name="connsiteY64" fmla="*/ 64163 h 149731"/>
                <a:gd name="connsiteX65" fmla="*/ 19113 w 124885"/>
                <a:gd name="connsiteY65" fmla="*/ 60583 h 149731"/>
                <a:gd name="connsiteX66" fmla="*/ 23995 w 124885"/>
                <a:gd name="connsiteY66" fmla="*/ 57654 h 149731"/>
                <a:gd name="connsiteX67" fmla="*/ 18137 w 124885"/>
                <a:gd name="connsiteY67" fmla="*/ 56027 h 149731"/>
                <a:gd name="connsiteX68" fmla="*/ 19113 w 124885"/>
                <a:gd name="connsiteY68" fmla="*/ 48541 h 149731"/>
                <a:gd name="connsiteX69" fmla="*/ 16510 w 124885"/>
                <a:gd name="connsiteY69" fmla="*/ 44310 h 149731"/>
                <a:gd name="connsiteX70" fmla="*/ 20415 w 124885"/>
                <a:gd name="connsiteY70" fmla="*/ 41056 h 149731"/>
                <a:gd name="connsiteX71" fmla="*/ 30830 w 124885"/>
                <a:gd name="connsiteY71" fmla="*/ 41707 h 149731"/>
                <a:gd name="connsiteX72" fmla="*/ 37339 w 124885"/>
                <a:gd name="connsiteY72" fmla="*/ 48216 h 149731"/>
                <a:gd name="connsiteX73" fmla="*/ 41570 w 124885"/>
                <a:gd name="connsiteY73" fmla="*/ 43985 h 149731"/>
                <a:gd name="connsiteX74" fmla="*/ 51333 w 124885"/>
                <a:gd name="connsiteY74" fmla="*/ 45612 h 149731"/>
                <a:gd name="connsiteX75" fmla="*/ 56541 w 124885"/>
                <a:gd name="connsiteY75" fmla="*/ 46914 h 149731"/>
                <a:gd name="connsiteX76" fmla="*/ 59795 w 124885"/>
                <a:gd name="connsiteY76" fmla="*/ 35849 h 149731"/>
                <a:gd name="connsiteX77" fmla="*/ 65328 w 124885"/>
                <a:gd name="connsiteY77" fmla="*/ 34547 h 149731"/>
                <a:gd name="connsiteX78" fmla="*/ 65979 w 124885"/>
                <a:gd name="connsiteY78" fmla="*/ 29665 h 149731"/>
                <a:gd name="connsiteX79" fmla="*/ 55239 w 124885"/>
                <a:gd name="connsiteY79" fmla="*/ 27387 h 149731"/>
                <a:gd name="connsiteX80" fmla="*/ 50031 w 124885"/>
                <a:gd name="connsiteY80" fmla="*/ 26411 h 149731"/>
                <a:gd name="connsiteX81" fmla="*/ 55890 w 124885"/>
                <a:gd name="connsiteY81" fmla="*/ 21854 h 149731"/>
                <a:gd name="connsiteX82" fmla="*/ 59144 w 124885"/>
                <a:gd name="connsiteY82" fmla="*/ 13718 h 149731"/>
                <a:gd name="connsiteX83" fmla="*/ 62399 w 124885"/>
                <a:gd name="connsiteY83" fmla="*/ 8836 h 149731"/>
                <a:gd name="connsiteX84" fmla="*/ 66629 w 124885"/>
                <a:gd name="connsiteY84" fmla="*/ 10138 h 149731"/>
                <a:gd name="connsiteX85" fmla="*/ 71511 w 124885"/>
                <a:gd name="connsiteY85" fmla="*/ 6232 h 149731"/>
                <a:gd name="connsiteX86" fmla="*/ 76068 w 124885"/>
                <a:gd name="connsiteY86" fmla="*/ 6558 h 149731"/>
                <a:gd name="connsiteX87" fmla="*/ 82251 w 124885"/>
                <a:gd name="connsiteY87" fmla="*/ 11114 h 149731"/>
                <a:gd name="connsiteX88" fmla="*/ 84529 w 124885"/>
                <a:gd name="connsiteY88" fmla="*/ 5582 h 149731"/>
                <a:gd name="connsiteX89" fmla="*/ 89086 w 124885"/>
                <a:gd name="connsiteY89" fmla="*/ 3954 h 149731"/>
                <a:gd name="connsiteX90" fmla="*/ 89411 w 124885"/>
                <a:gd name="connsiteY90" fmla="*/ 49 h 149731"/>
                <a:gd name="connsiteX91" fmla="*/ 98524 w 124885"/>
                <a:gd name="connsiteY91" fmla="*/ 5907 h 149731"/>
                <a:gd name="connsiteX92" fmla="*/ 94293 w 124885"/>
                <a:gd name="connsiteY92" fmla="*/ 9487 h 149731"/>
                <a:gd name="connsiteX93" fmla="*/ 90062 w 124885"/>
                <a:gd name="connsiteY93" fmla="*/ 10789 h 149731"/>
                <a:gd name="connsiteX94" fmla="*/ 90062 w 124885"/>
                <a:gd name="connsiteY94" fmla="*/ 10789 h 149731"/>
                <a:gd name="connsiteX95" fmla="*/ 87459 w 124885"/>
                <a:gd name="connsiteY95" fmla="*/ 13067 h 149731"/>
                <a:gd name="connsiteX96" fmla="*/ 84529 w 124885"/>
                <a:gd name="connsiteY96" fmla="*/ 16972 h 149731"/>
                <a:gd name="connsiteX97" fmla="*/ 79648 w 124885"/>
                <a:gd name="connsiteY97" fmla="*/ 20878 h 149731"/>
                <a:gd name="connsiteX98" fmla="*/ 75091 w 124885"/>
                <a:gd name="connsiteY98" fmla="*/ 24783 h 149731"/>
                <a:gd name="connsiteX99" fmla="*/ 74440 w 124885"/>
                <a:gd name="connsiteY99" fmla="*/ 28689 h 149731"/>
                <a:gd name="connsiteX100" fmla="*/ 75091 w 124885"/>
                <a:gd name="connsiteY100" fmla="*/ 31618 h 149731"/>
                <a:gd name="connsiteX101" fmla="*/ 72488 w 124885"/>
                <a:gd name="connsiteY101" fmla="*/ 35849 h 149731"/>
                <a:gd name="connsiteX102" fmla="*/ 69884 w 124885"/>
                <a:gd name="connsiteY102" fmla="*/ 40405 h 149731"/>
                <a:gd name="connsiteX103" fmla="*/ 76068 w 124885"/>
                <a:gd name="connsiteY103" fmla="*/ 45612 h 149731"/>
                <a:gd name="connsiteX104" fmla="*/ 87784 w 124885"/>
                <a:gd name="connsiteY104" fmla="*/ 49843 h 149731"/>
                <a:gd name="connsiteX105" fmla="*/ 91364 w 124885"/>
                <a:gd name="connsiteY105" fmla="*/ 47240 h 149731"/>
                <a:gd name="connsiteX106" fmla="*/ 91364 w 124885"/>
                <a:gd name="connsiteY106" fmla="*/ 44636 h 149731"/>
                <a:gd name="connsiteX107" fmla="*/ 91364 w 124885"/>
                <a:gd name="connsiteY107" fmla="*/ 42358 h 149731"/>
                <a:gd name="connsiteX108" fmla="*/ 91364 w 124885"/>
                <a:gd name="connsiteY108" fmla="*/ 42358 h 149731"/>
                <a:gd name="connsiteX109" fmla="*/ 97222 w 124885"/>
                <a:gd name="connsiteY109" fmla="*/ 42032 h 149731"/>
                <a:gd name="connsiteX110" fmla="*/ 100477 w 124885"/>
                <a:gd name="connsiteY110" fmla="*/ 42032 h 149731"/>
                <a:gd name="connsiteX111" fmla="*/ 106009 w 124885"/>
                <a:gd name="connsiteY111" fmla="*/ 47890 h 149731"/>
                <a:gd name="connsiteX112" fmla="*/ 108288 w 124885"/>
                <a:gd name="connsiteY112" fmla="*/ 52121 h 149731"/>
                <a:gd name="connsiteX113" fmla="*/ 116424 w 124885"/>
                <a:gd name="connsiteY113" fmla="*/ 52121 h 149731"/>
                <a:gd name="connsiteX114" fmla="*/ 116424 w 124885"/>
                <a:gd name="connsiteY114" fmla="*/ 52121 h 149731"/>
                <a:gd name="connsiteX115" fmla="*/ 119353 w 124885"/>
                <a:gd name="connsiteY115" fmla="*/ 50820 h 149731"/>
                <a:gd name="connsiteX116" fmla="*/ 122933 w 124885"/>
                <a:gd name="connsiteY116" fmla="*/ 54400 h 149731"/>
                <a:gd name="connsiteX117" fmla="*/ 123909 w 124885"/>
                <a:gd name="connsiteY117" fmla="*/ 53423 h 149731"/>
                <a:gd name="connsiteX118" fmla="*/ 123909 w 124885"/>
                <a:gd name="connsiteY118" fmla="*/ 53423 h 149731"/>
                <a:gd name="connsiteX119" fmla="*/ 5119 w 124885"/>
                <a:gd name="connsiteY119" fmla="*/ 52121 h 149731"/>
                <a:gd name="connsiteX120" fmla="*/ 12279 w 124885"/>
                <a:gd name="connsiteY120" fmla="*/ 51470 h 149731"/>
                <a:gd name="connsiteX121" fmla="*/ 12604 w 124885"/>
                <a:gd name="connsiteY121" fmla="*/ 55050 h 149731"/>
                <a:gd name="connsiteX122" fmla="*/ 9350 w 124885"/>
                <a:gd name="connsiteY122" fmla="*/ 57329 h 149731"/>
                <a:gd name="connsiteX123" fmla="*/ 3166 w 124885"/>
                <a:gd name="connsiteY123" fmla="*/ 54074 h 149731"/>
                <a:gd name="connsiteX124" fmla="*/ 5119 w 124885"/>
                <a:gd name="connsiteY124" fmla="*/ 52121 h 149731"/>
                <a:gd name="connsiteX125" fmla="*/ 5119 w 124885"/>
                <a:gd name="connsiteY125" fmla="*/ 52121 h 14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4885" h="149731">
                  <a:moveTo>
                    <a:pt x="123909" y="53423"/>
                  </a:moveTo>
                  <a:lnTo>
                    <a:pt x="123909" y="53423"/>
                  </a:lnTo>
                  <a:cubicBezTo>
                    <a:pt x="122282" y="55050"/>
                    <a:pt x="118377" y="54400"/>
                    <a:pt x="116749" y="55701"/>
                  </a:cubicBezTo>
                  <a:cubicBezTo>
                    <a:pt x="115122" y="57003"/>
                    <a:pt x="113820" y="57654"/>
                    <a:pt x="116424" y="61234"/>
                  </a:cubicBezTo>
                  <a:cubicBezTo>
                    <a:pt x="119353" y="64489"/>
                    <a:pt x="116424" y="66441"/>
                    <a:pt x="119679" y="68069"/>
                  </a:cubicBezTo>
                  <a:cubicBezTo>
                    <a:pt x="122933" y="69696"/>
                    <a:pt x="123584" y="66441"/>
                    <a:pt x="123584" y="70347"/>
                  </a:cubicBezTo>
                  <a:cubicBezTo>
                    <a:pt x="123584" y="74252"/>
                    <a:pt x="123258" y="75554"/>
                    <a:pt x="122933" y="80761"/>
                  </a:cubicBezTo>
                  <a:cubicBezTo>
                    <a:pt x="122933" y="85968"/>
                    <a:pt x="124560" y="89548"/>
                    <a:pt x="124886" y="92152"/>
                  </a:cubicBezTo>
                  <a:cubicBezTo>
                    <a:pt x="124886" y="94756"/>
                    <a:pt x="123258" y="96708"/>
                    <a:pt x="121631" y="99638"/>
                  </a:cubicBezTo>
                  <a:cubicBezTo>
                    <a:pt x="120004" y="102567"/>
                    <a:pt x="118702" y="106472"/>
                    <a:pt x="118377" y="109727"/>
                  </a:cubicBezTo>
                  <a:cubicBezTo>
                    <a:pt x="118051" y="112981"/>
                    <a:pt x="118051" y="113957"/>
                    <a:pt x="116424" y="114608"/>
                  </a:cubicBezTo>
                  <a:cubicBezTo>
                    <a:pt x="114797" y="115259"/>
                    <a:pt x="111542" y="115259"/>
                    <a:pt x="111868" y="116561"/>
                  </a:cubicBezTo>
                  <a:cubicBezTo>
                    <a:pt x="112193" y="118188"/>
                    <a:pt x="115773" y="119490"/>
                    <a:pt x="114797" y="121117"/>
                  </a:cubicBezTo>
                  <a:cubicBezTo>
                    <a:pt x="113820" y="122745"/>
                    <a:pt x="104057" y="117863"/>
                    <a:pt x="103080" y="119490"/>
                  </a:cubicBezTo>
                  <a:cubicBezTo>
                    <a:pt x="102104" y="121443"/>
                    <a:pt x="103080" y="124047"/>
                    <a:pt x="100802" y="123396"/>
                  </a:cubicBezTo>
                  <a:cubicBezTo>
                    <a:pt x="98524" y="122745"/>
                    <a:pt x="96897" y="117863"/>
                    <a:pt x="96246" y="118839"/>
                  </a:cubicBezTo>
                  <a:cubicBezTo>
                    <a:pt x="95270" y="119816"/>
                    <a:pt x="98524" y="123396"/>
                    <a:pt x="94293" y="124047"/>
                  </a:cubicBezTo>
                  <a:cubicBezTo>
                    <a:pt x="90062" y="124697"/>
                    <a:pt x="85506" y="123396"/>
                    <a:pt x="83553" y="124697"/>
                  </a:cubicBezTo>
                  <a:cubicBezTo>
                    <a:pt x="81275" y="126325"/>
                    <a:pt x="76393" y="127627"/>
                    <a:pt x="75091" y="129254"/>
                  </a:cubicBezTo>
                  <a:cubicBezTo>
                    <a:pt x="73790" y="130881"/>
                    <a:pt x="70861" y="131857"/>
                    <a:pt x="68908" y="134136"/>
                  </a:cubicBezTo>
                  <a:cubicBezTo>
                    <a:pt x="66955" y="136414"/>
                    <a:pt x="65653" y="138041"/>
                    <a:pt x="64351" y="136739"/>
                  </a:cubicBezTo>
                  <a:cubicBezTo>
                    <a:pt x="63050" y="135437"/>
                    <a:pt x="57191" y="130556"/>
                    <a:pt x="56215" y="131532"/>
                  </a:cubicBezTo>
                  <a:cubicBezTo>
                    <a:pt x="55239" y="132508"/>
                    <a:pt x="56866" y="134461"/>
                    <a:pt x="57191" y="136414"/>
                  </a:cubicBezTo>
                  <a:cubicBezTo>
                    <a:pt x="57517" y="138366"/>
                    <a:pt x="57517" y="139343"/>
                    <a:pt x="55564" y="141296"/>
                  </a:cubicBezTo>
                  <a:cubicBezTo>
                    <a:pt x="53611" y="143248"/>
                    <a:pt x="53286" y="143248"/>
                    <a:pt x="48404" y="144225"/>
                  </a:cubicBezTo>
                  <a:cubicBezTo>
                    <a:pt x="43522" y="145201"/>
                    <a:pt x="39617" y="146828"/>
                    <a:pt x="35386" y="147805"/>
                  </a:cubicBezTo>
                  <a:cubicBezTo>
                    <a:pt x="31155" y="148781"/>
                    <a:pt x="19764" y="150734"/>
                    <a:pt x="20741" y="149106"/>
                  </a:cubicBezTo>
                  <a:cubicBezTo>
                    <a:pt x="21717" y="147479"/>
                    <a:pt x="25948" y="147805"/>
                    <a:pt x="24972" y="145201"/>
                  </a:cubicBezTo>
                  <a:cubicBezTo>
                    <a:pt x="24321" y="142597"/>
                    <a:pt x="25948" y="140645"/>
                    <a:pt x="23344" y="140970"/>
                  </a:cubicBezTo>
                  <a:cubicBezTo>
                    <a:pt x="20741" y="141296"/>
                    <a:pt x="11954" y="144225"/>
                    <a:pt x="13255" y="141946"/>
                  </a:cubicBezTo>
                  <a:cubicBezTo>
                    <a:pt x="14557" y="139668"/>
                    <a:pt x="17811" y="137716"/>
                    <a:pt x="20090" y="136739"/>
                  </a:cubicBezTo>
                  <a:cubicBezTo>
                    <a:pt x="22368" y="135763"/>
                    <a:pt x="26924" y="134786"/>
                    <a:pt x="25297" y="134136"/>
                  </a:cubicBezTo>
                  <a:cubicBezTo>
                    <a:pt x="23670" y="133485"/>
                    <a:pt x="18463" y="133485"/>
                    <a:pt x="13906" y="133485"/>
                  </a:cubicBezTo>
                  <a:cubicBezTo>
                    <a:pt x="9350" y="133485"/>
                    <a:pt x="3491" y="135112"/>
                    <a:pt x="5444" y="132834"/>
                  </a:cubicBezTo>
                  <a:cubicBezTo>
                    <a:pt x="7723" y="130556"/>
                    <a:pt x="10326" y="129254"/>
                    <a:pt x="12930" y="128277"/>
                  </a:cubicBezTo>
                  <a:cubicBezTo>
                    <a:pt x="15533" y="127627"/>
                    <a:pt x="20415" y="125348"/>
                    <a:pt x="18463" y="125023"/>
                  </a:cubicBezTo>
                  <a:cubicBezTo>
                    <a:pt x="16835" y="124372"/>
                    <a:pt x="12930" y="124047"/>
                    <a:pt x="9350" y="124372"/>
                  </a:cubicBezTo>
                  <a:cubicBezTo>
                    <a:pt x="5770" y="124697"/>
                    <a:pt x="-1390" y="123721"/>
                    <a:pt x="237" y="122094"/>
                  </a:cubicBezTo>
                  <a:cubicBezTo>
                    <a:pt x="1864" y="120467"/>
                    <a:pt x="6746" y="117863"/>
                    <a:pt x="10001" y="117863"/>
                  </a:cubicBezTo>
                  <a:cubicBezTo>
                    <a:pt x="13255" y="117863"/>
                    <a:pt x="12279" y="118839"/>
                    <a:pt x="14557" y="120141"/>
                  </a:cubicBezTo>
                  <a:cubicBezTo>
                    <a:pt x="16835" y="121443"/>
                    <a:pt x="20741" y="121443"/>
                    <a:pt x="20741" y="120141"/>
                  </a:cubicBezTo>
                  <a:cubicBezTo>
                    <a:pt x="20741" y="118839"/>
                    <a:pt x="16184" y="114608"/>
                    <a:pt x="16835" y="113957"/>
                  </a:cubicBezTo>
                  <a:cubicBezTo>
                    <a:pt x="17486" y="113307"/>
                    <a:pt x="19764" y="113957"/>
                    <a:pt x="21391" y="112656"/>
                  </a:cubicBezTo>
                  <a:cubicBezTo>
                    <a:pt x="23019" y="111354"/>
                    <a:pt x="21717" y="110052"/>
                    <a:pt x="23995" y="108750"/>
                  </a:cubicBezTo>
                  <a:cubicBezTo>
                    <a:pt x="26273" y="107448"/>
                    <a:pt x="27900" y="108099"/>
                    <a:pt x="31806" y="108099"/>
                  </a:cubicBezTo>
                  <a:cubicBezTo>
                    <a:pt x="35711" y="108099"/>
                    <a:pt x="37013" y="107774"/>
                    <a:pt x="39617" y="106472"/>
                  </a:cubicBezTo>
                  <a:cubicBezTo>
                    <a:pt x="42220" y="105170"/>
                    <a:pt x="47753" y="104845"/>
                    <a:pt x="48404" y="104194"/>
                  </a:cubicBezTo>
                  <a:cubicBezTo>
                    <a:pt x="49055" y="103543"/>
                    <a:pt x="45475" y="98336"/>
                    <a:pt x="42872" y="99312"/>
                  </a:cubicBezTo>
                  <a:cubicBezTo>
                    <a:pt x="40268" y="100288"/>
                    <a:pt x="36037" y="101916"/>
                    <a:pt x="33759" y="103218"/>
                  </a:cubicBezTo>
                  <a:cubicBezTo>
                    <a:pt x="31481" y="104519"/>
                    <a:pt x="27575" y="104519"/>
                    <a:pt x="25297" y="104519"/>
                  </a:cubicBezTo>
                  <a:cubicBezTo>
                    <a:pt x="23344" y="104519"/>
                    <a:pt x="18137" y="106797"/>
                    <a:pt x="19764" y="104845"/>
                  </a:cubicBezTo>
                  <a:cubicBezTo>
                    <a:pt x="21391" y="102892"/>
                    <a:pt x="29202" y="100614"/>
                    <a:pt x="30179" y="98010"/>
                  </a:cubicBezTo>
                  <a:cubicBezTo>
                    <a:pt x="30830" y="95407"/>
                    <a:pt x="28877" y="95081"/>
                    <a:pt x="30179" y="92478"/>
                  </a:cubicBezTo>
                  <a:cubicBezTo>
                    <a:pt x="31481" y="89874"/>
                    <a:pt x="32132" y="87596"/>
                    <a:pt x="34735" y="86619"/>
                  </a:cubicBezTo>
                  <a:cubicBezTo>
                    <a:pt x="37339" y="85643"/>
                    <a:pt x="39617" y="86945"/>
                    <a:pt x="40919" y="85318"/>
                  </a:cubicBezTo>
                  <a:cubicBezTo>
                    <a:pt x="42220" y="83690"/>
                    <a:pt x="43848" y="83039"/>
                    <a:pt x="41570" y="82063"/>
                  </a:cubicBezTo>
                  <a:cubicBezTo>
                    <a:pt x="39291" y="81412"/>
                    <a:pt x="35711" y="81087"/>
                    <a:pt x="31806" y="81738"/>
                  </a:cubicBezTo>
                  <a:cubicBezTo>
                    <a:pt x="27900" y="82388"/>
                    <a:pt x="24972" y="83690"/>
                    <a:pt x="25622" y="81738"/>
                  </a:cubicBezTo>
                  <a:cubicBezTo>
                    <a:pt x="26273" y="79459"/>
                    <a:pt x="28877" y="77181"/>
                    <a:pt x="26273" y="76205"/>
                  </a:cubicBezTo>
                  <a:cubicBezTo>
                    <a:pt x="23670" y="75554"/>
                    <a:pt x="18463" y="76205"/>
                    <a:pt x="15859" y="75879"/>
                  </a:cubicBezTo>
                  <a:cubicBezTo>
                    <a:pt x="13581" y="75879"/>
                    <a:pt x="12279" y="76530"/>
                    <a:pt x="11628" y="75229"/>
                  </a:cubicBezTo>
                  <a:cubicBezTo>
                    <a:pt x="10977" y="73927"/>
                    <a:pt x="7397" y="71974"/>
                    <a:pt x="9350" y="70672"/>
                  </a:cubicBezTo>
                  <a:cubicBezTo>
                    <a:pt x="11302" y="69696"/>
                    <a:pt x="11628" y="69370"/>
                    <a:pt x="15208" y="69696"/>
                  </a:cubicBezTo>
                  <a:cubicBezTo>
                    <a:pt x="19113" y="70021"/>
                    <a:pt x="21391" y="70347"/>
                    <a:pt x="22043" y="68719"/>
                  </a:cubicBezTo>
                  <a:cubicBezTo>
                    <a:pt x="22693" y="67092"/>
                    <a:pt x="19113" y="66116"/>
                    <a:pt x="18463" y="64163"/>
                  </a:cubicBezTo>
                  <a:cubicBezTo>
                    <a:pt x="17811" y="62210"/>
                    <a:pt x="17811" y="61559"/>
                    <a:pt x="19113" y="60583"/>
                  </a:cubicBezTo>
                  <a:cubicBezTo>
                    <a:pt x="20741" y="59607"/>
                    <a:pt x="25622" y="59607"/>
                    <a:pt x="23995" y="57654"/>
                  </a:cubicBezTo>
                  <a:cubicBezTo>
                    <a:pt x="22368" y="55701"/>
                    <a:pt x="21066" y="56678"/>
                    <a:pt x="18137" y="56027"/>
                  </a:cubicBezTo>
                  <a:cubicBezTo>
                    <a:pt x="15208" y="55376"/>
                    <a:pt x="20090" y="50494"/>
                    <a:pt x="19113" y="48541"/>
                  </a:cubicBezTo>
                  <a:cubicBezTo>
                    <a:pt x="18137" y="46914"/>
                    <a:pt x="15533" y="45938"/>
                    <a:pt x="16510" y="44310"/>
                  </a:cubicBezTo>
                  <a:cubicBezTo>
                    <a:pt x="17486" y="42683"/>
                    <a:pt x="17811" y="41381"/>
                    <a:pt x="20415" y="41056"/>
                  </a:cubicBezTo>
                  <a:cubicBezTo>
                    <a:pt x="23019" y="40730"/>
                    <a:pt x="27900" y="41056"/>
                    <a:pt x="30830" y="41707"/>
                  </a:cubicBezTo>
                  <a:cubicBezTo>
                    <a:pt x="33759" y="42358"/>
                    <a:pt x="35386" y="49518"/>
                    <a:pt x="37339" y="48216"/>
                  </a:cubicBezTo>
                  <a:cubicBezTo>
                    <a:pt x="39291" y="46914"/>
                    <a:pt x="39291" y="44636"/>
                    <a:pt x="41570" y="43985"/>
                  </a:cubicBezTo>
                  <a:cubicBezTo>
                    <a:pt x="43848" y="43334"/>
                    <a:pt x="48730" y="44636"/>
                    <a:pt x="51333" y="45612"/>
                  </a:cubicBezTo>
                  <a:cubicBezTo>
                    <a:pt x="53937" y="46589"/>
                    <a:pt x="55564" y="48867"/>
                    <a:pt x="56541" y="46914"/>
                  </a:cubicBezTo>
                  <a:cubicBezTo>
                    <a:pt x="57517" y="44961"/>
                    <a:pt x="59144" y="36825"/>
                    <a:pt x="59795" y="35849"/>
                  </a:cubicBezTo>
                  <a:cubicBezTo>
                    <a:pt x="60446" y="34872"/>
                    <a:pt x="64677" y="35198"/>
                    <a:pt x="65328" y="34547"/>
                  </a:cubicBezTo>
                  <a:cubicBezTo>
                    <a:pt x="65979" y="33896"/>
                    <a:pt x="68257" y="31292"/>
                    <a:pt x="65979" y="29665"/>
                  </a:cubicBezTo>
                  <a:cubicBezTo>
                    <a:pt x="64026" y="28038"/>
                    <a:pt x="58493" y="27712"/>
                    <a:pt x="55239" y="27387"/>
                  </a:cubicBezTo>
                  <a:cubicBezTo>
                    <a:pt x="51984" y="27061"/>
                    <a:pt x="48730" y="28689"/>
                    <a:pt x="50031" y="26411"/>
                  </a:cubicBezTo>
                  <a:cubicBezTo>
                    <a:pt x="51659" y="24132"/>
                    <a:pt x="54588" y="24458"/>
                    <a:pt x="55890" y="21854"/>
                  </a:cubicBezTo>
                  <a:cubicBezTo>
                    <a:pt x="57191" y="19251"/>
                    <a:pt x="58168" y="15996"/>
                    <a:pt x="59144" y="13718"/>
                  </a:cubicBezTo>
                  <a:cubicBezTo>
                    <a:pt x="60446" y="11440"/>
                    <a:pt x="60772" y="8836"/>
                    <a:pt x="62399" y="8836"/>
                  </a:cubicBezTo>
                  <a:cubicBezTo>
                    <a:pt x="64026" y="8836"/>
                    <a:pt x="64677" y="11114"/>
                    <a:pt x="66629" y="10138"/>
                  </a:cubicBezTo>
                  <a:cubicBezTo>
                    <a:pt x="68257" y="9161"/>
                    <a:pt x="69884" y="7534"/>
                    <a:pt x="71511" y="6232"/>
                  </a:cubicBezTo>
                  <a:cubicBezTo>
                    <a:pt x="73139" y="5256"/>
                    <a:pt x="74440" y="4605"/>
                    <a:pt x="76068" y="6558"/>
                  </a:cubicBezTo>
                  <a:cubicBezTo>
                    <a:pt x="78020" y="8511"/>
                    <a:pt x="80949" y="12741"/>
                    <a:pt x="82251" y="11114"/>
                  </a:cubicBezTo>
                  <a:cubicBezTo>
                    <a:pt x="83553" y="9487"/>
                    <a:pt x="83553" y="6558"/>
                    <a:pt x="84529" y="5582"/>
                  </a:cubicBezTo>
                  <a:cubicBezTo>
                    <a:pt x="85506" y="4605"/>
                    <a:pt x="88435" y="6558"/>
                    <a:pt x="89086" y="3954"/>
                  </a:cubicBezTo>
                  <a:cubicBezTo>
                    <a:pt x="89737" y="1025"/>
                    <a:pt x="87133" y="-277"/>
                    <a:pt x="89411" y="49"/>
                  </a:cubicBezTo>
                  <a:cubicBezTo>
                    <a:pt x="91690" y="374"/>
                    <a:pt x="98524" y="4605"/>
                    <a:pt x="98524" y="5907"/>
                  </a:cubicBezTo>
                  <a:cubicBezTo>
                    <a:pt x="98524" y="6883"/>
                    <a:pt x="95595" y="7534"/>
                    <a:pt x="94293" y="9487"/>
                  </a:cubicBezTo>
                  <a:cubicBezTo>
                    <a:pt x="92340" y="10138"/>
                    <a:pt x="90388" y="10789"/>
                    <a:pt x="90062" y="10789"/>
                  </a:cubicBezTo>
                  <a:lnTo>
                    <a:pt x="90062" y="10789"/>
                  </a:lnTo>
                  <a:cubicBezTo>
                    <a:pt x="89737" y="11114"/>
                    <a:pt x="88760" y="11765"/>
                    <a:pt x="87459" y="13067"/>
                  </a:cubicBezTo>
                  <a:cubicBezTo>
                    <a:pt x="86482" y="14043"/>
                    <a:pt x="85506" y="15345"/>
                    <a:pt x="84529" y="16972"/>
                  </a:cubicBezTo>
                  <a:cubicBezTo>
                    <a:pt x="83228" y="18925"/>
                    <a:pt x="81275" y="19901"/>
                    <a:pt x="79648" y="20878"/>
                  </a:cubicBezTo>
                  <a:cubicBezTo>
                    <a:pt x="77695" y="21854"/>
                    <a:pt x="76068" y="23156"/>
                    <a:pt x="75091" y="24783"/>
                  </a:cubicBezTo>
                  <a:cubicBezTo>
                    <a:pt x="73790" y="27061"/>
                    <a:pt x="74115" y="27712"/>
                    <a:pt x="74440" y="28689"/>
                  </a:cubicBezTo>
                  <a:cubicBezTo>
                    <a:pt x="74766" y="29014"/>
                    <a:pt x="75091" y="29665"/>
                    <a:pt x="75091" y="31618"/>
                  </a:cubicBezTo>
                  <a:cubicBezTo>
                    <a:pt x="75091" y="33570"/>
                    <a:pt x="73790" y="34547"/>
                    <a:pt x="72488" y="35849"/>
                  </a:cubicBezTo>
                  <a:cubicBezTo>
                    <a:pt x="70861" y="37150"/>
                    <a:pt x="69559" y="38127"/>
                    <a:pt x="69884" y="40405"/>
                  </a:cubicBezTo>
                  <a:cubicBezTo>
                    <a:pt x="70209" y="42032"/>
                    <a:pt x="72813" y="43985"/>
                    <a:pt x="76068" y="45612"/>
                  </a:cubicBezTo>
                  <a:cubicBezTo>
                    <a:pt x="80299" y="47565"/>
                    <a:pt x="85831" y="49518"/>
                    <a:pt x="87784" y="49843"/>
                  </a:cubicBezTo>
                  <a:cubicBezTo>
                    <a:pt x="90062" y="50169"/>
                    <a:pt x="91038" y="48867"/>
                    <a:pt x="91364" y="47240"/>
                  </a:cubicBezTo>
                  <a:cubicBezTo>
                    <a:pt x="91364" y="46263"/>
                    <a:pt x="91364" y="45612"/>
                    <a:pt x="91364" y="44636"/>
                  </a:cubicBezTo>
                  <a:cubicBezTo>
                    <a:pt x="91364" y="43660"/>
                    <a:pt x="91364" y="42683"/>
                    <a:pt x="91364" y="42358"/>
                  </a:cubicBezTo>
                  <a:lnTo>
                    <a:pt x="91364" y="42358"/>
                  </a:lnTo>
                  <a:cubicBezTo>
                    <a:pt x="91690" y="41707"/>
                    <a:pt x="93968" y="41707"/>
                    <a:pt x="97222" y="42032"/>
                  </a:cubicBezTo>
                  <a:cubicBezTo>
                    <a:pt x="98199" y="42032"/>
                    <a:pt x="99500" y="42032"/>
                    <a:pt x="100477" y="42032"/>
                  </a:cubicBezTo>
                  <a:cubicBezTo>
                    <a:pt x="103080" y="42032"/>
                    <a:pt x="104708" y="44961"/>
                    <a:pt x="106009" y="47890"/>
                  </a:cubicBezTo>
                  <a:cubicBezTo>
                    <a:pt x="106660" y="49518"/>
                    <a:pt x="107311" y="50820"/>
                    <a:pt x="108288" y="52121"/>
                  </a:cubicBezTo>
                  <a:cubicBezTo>
                    <a:pt x="110566" y="55376"/>
                    <a:pt x="113495" y="53749"/>
                    <a:pt x="116424" y="52121"/>
                  </a:cubicBezTo>
                  <a:lnTo>
                    <a:pt x="116424" y="52121"/>
                  </a:lnTo>
                  <a:cubicBezTo>
                    <a:pt x="117400" y="51470"/>
                    <a:pt x="118377" y="50820"/>
                    <a:pt x="119353" y="50820"/>
                  </a:cubicBezTo>
                  <a:cubicBezTo>
                    <a:pt x="120655" y="50494"/>
                    <a:pt x="121631" y="52447"/>
                    <a:pt x="122933" y="54400"/>
                  </a:cubicBezTo>
                  <a:lnTo>
                    <a:pt x="123909" y="53423"/>
                  </a:lnTo>
                  <a:lnTo>
                    <a:pt x="123909" y="53423"/>
                  </a:lnTo>
                  <a:close/>
                  <a:moveTo>
                    <a:pt x="5119" y="52121"/>
                  </a:moveTo>
                  <a:cubicBezTo>
                    <a:pt x="7723" y="52121"/>
                    <a:pt x="11628" y="50494"/>
                    <a:pt x="12279" y="51470"/>
                  </a:cubicBezTo>
                  <a:cubicBezTo>
                    <a:pt x="12930" y="52447"/>
                    <a:pt x="13255" y="53423"/>
                    <a:pt x="12604" y="55050"/>
                  </a:cubicBezTo>
                  <a:cubicBezTo>
                    <a:pt x="11954" y="57003"/>
                    <a:pt x="12279" y="58630"/>
                    <a:pt x="9350" y="57329"/>
                  </a:cubicBezTo>
                  <a:cubicBezTo>
                    <a:pt x="6421" y="56352"/>
                    <a:pt x="2841" y="54725"/>
                    <a:pt x="3166" y="54074"/>
                  </a:cubicBezTo>
                  <a:cubicBezTo>
                    <a:pt x="3491" y="53423"/>
                    <a:pt x="2841" y="52447"/>
                    <a:pt x="5119" y="52121"/>
                  </a:cubicBezTo>
                  <a:lnTo>
                    <a:pt x="5119" y="5212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39" name="Freeform: Shape 2838">
              <a:extLst>
                <a:ext uri="{FF2B5EF4-FFF2-40B4-BE49-F238E27FC236}">
                  <a16:creationId xmlns:a16="http://schemas.microsoft.com/office/drawing/2014/main" id="{197342C5-50FD-4426-A386-F19EA2B339CF}"/>
                </a:ext>
              </a:extLst>
            </p:cNvPr>
            <p:cNvSpPr/>
            <p:nvPr/>
          </p:nvSpPr>
          <p:spPr>
            <a:xfrm>
              <a:off x="5539725" y="2489042"/>
              <a:ext cx="270126" cy="461119"/>
            </a:xfrm>
            <a:custGeom>
              <a:avLst/>
              <a:gdLst>
                <a:gd name="connsiteX0" fmla="*/ 39380 w 270126"/>
                <a:gd name="connsiteY0" fmla="*/ 230111 h 461119"/>
                <a:gd name="connsiteX1" fmla="*/ 49794 w 270126"/>
                <a:gd name="connsiteY1" fmla="*/ 231738 h 461119"/>
                <a:gd name="connsiteX2" fmla="*/ 55002 w 270126"/>
                <a:gd name="connsiteY2" fmla="*/ 240200 h 461119"/>
                <a:gd name="connsiteX3" fmla="*/ 62487 w 270126"/>
                <a:gd name="connsiteY3" fmla="*/ 246709 h 461119"/>
                <a:gd name="connsiteX4" fmla="*/ 55652 w 270126"/>
                <a:gd name="connsiteY4" fmla="*/ 252242 h 461119"/>
                <a:gd name="connsiteX5" fmla="*/ 65741 w 270126"/>
                <a:gd name="connsiteY5" fmla="*/ 254520 h 461119"/>
                <a:gd name="connsiteX6" fmla="*/ 65091 w 270126"/>
                <a:gd name="connsiteY6" fmla="*/ 260378 h 461119"/>
                <a:gd name="connsiteX7" fmla="*/ 61185 w 270126"/>
                <a:gd name="connsiteY7" fmla="*/ 265260 h 461119"/>
                <a:gd name="connsiteX8" fmla="*/ 64440 w 270126"/>
                <a:gd name="connsiteY8" fmla="*/ 267538 h 461119"/>
                <a:gd name="connsiteX9" fmla="*/ 57605 w 270126"/>
                <a:gd name="connsiteY9" fmla="*/ 272094 h 461119"/>
                <a:gd name="connsiteX10" fmla="*/ 53049 w 270126"/>
                <a:gd name="connsiteY10" fmla="*/ 276325 h 461119"/>
                <a:gd name="connsiteX11" fmla="*/ 52723 w 270126"/>
                <a:gd name="connsiteY11" fmla="*/ 276000 h 461119"/>
                <a:gd name="connsiteX12" fmla="*/ 46214 w 270126"/>
                <a:gd name="connsiteY12" fmla="*/ 271118 h 461119"/>
                <a:gd name="connsiteX13" fmla="*/ 42634 w 270126"/>
                <a:gd name="connsiteY13" fmla="*/ 272745 h 461119"/>
                <a:gd name="connsiteX14" fmla="*/ 42634 w 270126"/>
                <a:gd name="connsiteY14" fmla="*/ 272745 h 461119"/>
                <a:gd name="connsiteX15" fmla="*/ 38078 w 270126"/>
                <a:gd name="connsiteY15" fmla="*/ 273722 h 461119"/>
                <a:gd name="connsiteX16" fmla="*/ 36125 w 270126"/>
                <a:gd name="connsiteY16" fmla="*/ 270142 h 461119"/>
                <a:gd name="connsiteX17" fmla="*/ 28314 w 270126"/>
                <a:gd name="connsiteY17" fmla="*/ 262656 h 461119"/>
                <a:gd name="connsiteX18" fmla="*/ 25060 w 270126"/>
                <a:gd name="connsiteY18" fmla="*/ 262656 h 461119"/>
                <a:gd name="connsiteX19" fmla="*/ 16598 w 270126"/>
                <a:gd name="connsiteY19" fmla="*/ 264609 h 461119"/>
                <a:gd name="connsiteX20" fmla="*/ 16598 w 270126"/>
                <a:gd name="connsiteY20" fmla="*/ 264609 h 461119"/>
                <a:gd name="connsiteX21" fmla="*/ 16273 w 270126"/>
                <a:gd name="connsiteY21" fmla="*/ 267863 h 461119"/>
                <a:gd name="connsiteX22" fmla="*/ 16273 w 270126"/>
                <a:gd name="connsiteY22" fmla="*/ 269816 h 461119"/>
                <a:gd name="connsiteX23" fmla="*/ 15622 w 270126"/>
                <a:gd name="connsiteY23" fmla="*/ 270142 h 461119"/>
                <a:gd name="connsiteX24" fmla="*/ 4556 w 270126"/>
                <a:gd name="connsiteY24" fmla="*/ 266236 h 461119"/>
                <a:gd name="connsiteX25" fmla="*/ 0 w 270126"/>
                <a:gd name="connsiteY25" fmla="*/ 263307 h 461119"/>
                <a:gd name="connsiteX26" fmla="*/ 1627 w 270126"/>
                <a:gd name="connsiteY26" fmla="*/ 261354 h 461119"/>
                <a:gd name="connsiteX27" fmla="*/ 5207 w 270126"/>
                <a:gd name="connsiteY27" fmla="*/ 255171 h 461119"/>
                <a:gd name="connsiteX28" fmla="*/ 4556 w 270126"/>
                <a:gd name="connsiteY28" fmla="*/ 251265 h 461119"/>
                <a:gd name="connsiteX29" fmla="*/ 4882 w 270126"/>
                <a:gd name="connsiteY29" fmla="*/ 249638 h 461119"/>
                <a:gd name="connsiteX30" fmla="*/ 8462 w 270126"/>
                <a:gd name="connsiteY30" fmla="*/ 246709 h 461119"/>
                <a:gd name="connsiteX31" fmla="*/ 13994 w 270126"/>
                <a:gd name="connsiteY31" fmla="*/ 242153 h 461119"/>
                <a:gd name="connsiteX32" fmla="*/ 16923 w 270126"/>
                <a:gd name="connsiteY32" fmla="*/ 238247 h 461119"/>
                <a:gd name="connsiteX33" fmla="*/ 18551 w 270126"/>
                <a:gd name="connsiteY33" fmla="*/ 236620 h 461119"/>
                <a:gd name="connsiteX34" fmla="*/ 18551 w 270126"/>
                <a:gd name="connsiteY34" fmla="*/ 236620 h 461119"/>
                <a:gd name="connsiteX35" fmla="*/ 21154 w 270126"/>
                <a:gd name="connsiteY35" fmla="*/ 235969 h 461119"/>
                <a:gd name="connsiteX36" fmla="*/ 21805 w 270126"/>
                <a:gd name="connsiteY36" fmla="*/ 237922 h 461119"/>
                <a:gd name="connsiteX37" fmla="*/ 28314 w 270126"/>
                <a:gd name="connsiteY37" fmla="*/ 233040 h 461119"/>
                <a:gd name="connsiteX38" fmla="*/ 33521 w 270126"/>
                <a:gd name="connsiteY38" fmla="*/ 229785 h 461119"/>
                <a:gd name="connsiteX39" fmla="*/ 39380 w 270126"/>
                <a:gd name="connsiteY39" fmla="*/ 230111 h 461119"/>
                <a:gd name="connsiteX40" fmla="*/ 39380 w 270126"/>
                <a:gd name="connsiteY40" fmla="*/ 230111 h 461119"/>
                <a:gd name="connsiteX41" fmla="*/ 149383 w 270126"/>
                <a:gd name="connsiteY41" fmla="*/ 443934 h 461119"/>
                <a:gd name="connsiteX42" fmla="*/ 147756 w 270126"/>
                <a:gd name="connsiteY42" fmla="*/ 447839 h 461119"/>
                <a:gd name="connsiteX43" fmla="*/ 152638 w 270126"/>
                <a:gd name="connsiteY43" fmla="*/ 443608 h 461119"/>
                <a:gd name="connsiteX44" fmla="*/ 149383 w 270126"/>
                <a:gd name="connsiteY44" fmla="*/ 443934 h 461119"/>
                <a:gd name="connsiteX45" fmla="*/ 149383 w 270126"/>
                <a:gd name="connsiteY45" fmla="*/ 443934 h 461119"/>
                <a:gd name="connsiteX46" fmla="*/ 181603 w 270126"/>
                <a:gd name="connsiteY46" fmla="*/ 408785 h 461119"/>
                <a:gd name="connsiteX47" fmla="*/ 188438 w 270126"/>
                <a:gd name="connsiteY47" fmla="*/ 407483 h 461119"/>
                <a:gd name="connsiteX48" fmla="*/ 191366 w 270126"/>
                <a:gd name="connsiteY48" fmla="*/ 403252 h 461119"/>
                <a:gd name="connsiteX49" fmla="*/ 184857 w 270126"/>
                <a:gd name="connsiteY49" fmla="*/ 401625 h 461119"/>
                <a:gd name="connsiteX50" fmla="*/ 177372 w 270126"/>
                <a:gd name="connsiteY50" fmla="*/ 404554 h 461119"/>
                <a:gd name="connsiteX51" fmla="*/ 181603 w 270126"/>
                <a:gd name="connsiteY51" fmla="*/ 408785 h 461119"/>
                <a:gd name="connsiteX52" fmla="*/ 181603 w 270126"/>
                <a:gd name="connsiteY52" fmla="*/ 408785 h 461119"/>
                <a:gd name="connsiteX53" fmla="*/ 159147 w 270126"/>
                <a:gd name="connsiteY53" fmla="*/ 454023 h 461119"/>
                <a:gd name="connsiteX54" fmla="*/ 156543 w 270126"/>
                <a:gd name="connsiteY54" fmla="*/ 457928 h 461119"/>
                <a:gd name="connsiteX55" fmla="*/ 162727 w 270126"/>
                <a:gd name="connsiteY55" fmla="*/ 459881 h 461119"/>
                <a:gd name="connsiteX56" fmla="*/ 159147 w 270126"/>
                <a:gd name="connsiteY56" fmla="*/ 454023 h 461119"/>
                <a:gd name="connsiteX57" fmla="*/ 159147 w 270126"/>
                <a:gd name="connsiteY57" fmla="*/ 454023 h 461119"/>
                <a:gd name="connsiteX58" fmla="*/ 196899 w 270126"/>
                <a:gd name="connsiteY58" fmla="*/ 15 h 461119"/>
                <a:gd name="connsiteX59" fmla="*/ 194947 w 270126"/>
                <a:gd name="connsiteY59" fmla="*/ 5548 h 461119"/>
                <a:gd name="connsiteX60" fmla="*/ 200805 w 270126"/>
                <a:gd name="connsiteY60" fmla="*/ 10104 h 461119"/>
                <a:gd name="connsiteX61" fmla="*/ 196899 w 270126"/>
                <a:gd name="connsiteY61" fmla="*/ 15 h 461119"/>
                <a:gd name="connsiteX62" fmla="*/ 196899 w 270126"/>
                <a:gd name="connsiteY62" fmla="*/ 15 h 461119"/>
                <a:gd name="connsiteX63" fmla="*/ 186159 w 270126"/>
                <a:gd name="connsiteY63" fmla="*/ 11732 h 461119"/>
                <a:gd name="connsiteX64" fmla="*/ 190065 w 270126"/>
                <a:gd name="connsiteY64" fmla="*/ 19217 h 461119"/>
                <a:gd name="connsiteX65" fmla="*/ 191366 w 270126"/>
                <a:gd name="connsiteY65" fmla="*/ 27028 h 461119"/>
                <a:gd name="connsiteX66" fmla="*/ 187136 w 270126"/>
                <a:gd name="connsiteY66" fmla="*/ 40046 h 461119"/>
                <a:gd name="connsiteX67" fmla="*/ 182905 w 270126"/>
                <a:gd name="connsiteY67" fmla="*/ 44928 h 461119"/>
                <a:gd name="connsiteX68" fmla="*/ 184206 w 270126"/>
                <a:gd name="connsiteY68" fmla="*/ 29957 h 461119"/>
                <a:gd name="connsiteX69" fmla="*/ 176396 w 270126"/>
                <a:gd name="connsiteY69" fmla="*/ 27679 h 461119"/>
                <a:gd name="connsiteX70" fmla="*/ 173792 w 270126"/>
                <a:gd name="connsiteY70" fmla="*/ 23448 h 461119"/>
                <a:gd name="connsiteX71" fmla="*/ 181928 w 270126"/>
                <a:gd name="connsiteY71" fmla="*/ 21170 h 461119"/>
                <a:gd name="connsiteX72" fmla="*/ 180952 w 270126"/>
                <a:gd name="connsiteY72" fmla="*/ 14661 h 461119"/>
                <a:gd name="connsiteX73" fmla="*/ 182905 w 270126"/>
                <a:gd name="connsiteY73" fmla="*/ 8477 h 461119"/>
                <a:gd name="connsiteX74" fmla="*/ 186159 w 270126"/>
                <a:gd name="connsiteY74" fmla="*/ 11732 h 461119"/>
                <a:gd name="connsiteX75" fmla="*/ 186159 w 270126"/>
                <a:gd name="connsiteY75" fmla="*/ 11732 h 461119"/>
                <a:gd name="connsiteX76" fmla="*/ 93405 w 270126"/>
                <a:gd name="connsiteY76" fmla="*/ 299107 h 461119"/>
                <a:gd name="connsiteX77" fmla="*/ 96009 w 270126"/>
                <a:gd name="connsiteY77" fmla="*/ 307243 h 461119"/>
                <a:gd name="connsiteX78" fmla="*/ 101867 w 270126"/>
                <a:gd name="connsiteY78" fmla="*/ 307243 h 461119"/>
                <a:gd name="connsiteX79" fmla="*/ 104796 w 270126"/>
                <a:gd name="connsiteY79" fmla="*/ 302361 h 461119"/>
                <a:gd name="connsiteX80" fmla="*/ 93080 w 270126"/>
                <a:gd name="connsiteY80" fmla="*/ 295852 h 461119"/>
                <a:gd name="connsiteX81" fmla="*/ 93405 w 270126"/>
                <a:gd name="connsiteY81" fmla="*/ 299107 h 461119"/>
                <a:gd name="connsiteX82" fmla="*/ 93405 w 270126"/>
                <a:gd name="connsiteY82" fmla="*/ 299107 h 461119"/>
                <a:gd name="connsiteX83" fmla="*/ 92429 w 270126"/>
                <a:gd name="connsiteY83" fmla="*/ 266887 h 461119"/>
                <a:gd name="connsiteX84" fmla="*/ 86245 w 270126"/>
                <a:gd name="connsiteY84" fmla="*/ 275349 h 461119"/>
                <a:gd name="connsiteX85" fmla="*/ 93730 w 270126"/>
                <a:gd name="connsiteY85" fmla="*/ 274047 h 461119"/>
                <a:gd name="connsiteX86" fmla="*/ 100565 w 270126"/>
                <a:gd name="connsiteY86" fmla="*/ 264609 h 461119"/>
                <a:gd name="connsiteX87" fmla="*/ 99263 w 270126"/>
                <a:gd name="connsiteY87" fmla="*/ 260053 h 461119"/>
                <a:gd name="connsiteX88" fmla="*/ 92429 w 270126"/>
                <a:gd name="connsiteY88" fmla="*/ 266887 h 461119"/>
                <a:gd name="connsiteX89" fmla="*/ 92429 w 270126"/>
                <a:gd name="connsiteY89" fmla="*/ 266887 h 461119"/>
                <a:gd name="connsiteX90" fmla="*/ 41332 w 270126"/>
                <a:gd name="connsiteY90" fmla="*/ 157209 h 461119"/>
                <a:gd name="connsiteX91" fmla="*/ 39380 w 270126"/>
                <a:gd name="connsiteY91" fmla="*/ 161115 h 461119"/>
                <a:gd name="connsiteX92" fmla="*/ 44587 w 270126"/>
                <a:gd name="connsiteY92" fmla="*/ 162742 h 461119"/>
                <a:gd name="connsiteX93" fmla="*/ 41332 w 270126"/>
                <a:gd name="connsiteY93" fmla="*/ 157209 h 461119"/>
                <a:gd name="connsiteX94" fmla="*/ 41332 w 270126"/>
                <a:gd name="connsiteY94" fmla="*/ 157209 h 461119"/>
                <a:gd name="connsiteX95" fmla="*/ 15622 w 270126"/>
                <a:gd name="connsiteY95" fmla="*/ 145168 h 461119"/>
                <a:gd name="connsiteX96" fmla="*/ 19527 w 270126"/>
                <a:gd name="connsiteY96" fmla="*/ 148748 h 461119"/>
                <a:gd name="connsiteX97" fmla="*/ 11716 w 270126"/>
                <a:gd name="connsiteY97" fmla="*/ 151351 h 461119"/>
                <a:gd name="connsiteX98" fmla="*/ 15622 w 270126"/>
                <a:gd name="connsiteY98" fmla="*/ 145168 h 461119"/>
                <a:gd name="connsiteX99" fmla="*/ 15622 w 270126"/>
                <a:gd name="connsiteY99" fmla="*/ 145168 h 461119"/>
                <a:gd name="connsiteX100" fmla="*/ 13669 w 270126"/>
                <a:gd name="connsiteY100" fmla="*/ 134753 h 461119"/>
                <a:gd name="connsiteX101" fmla="*/ 19202 w 270126"/>
                <a:gd name="connsiteY101" fmla="*/ 136055 h 461119"/>
                <a:gd name="connsiteX102" fmla="*/ 17575 w 270126"/>
                <a:gd name="connsiteY102" fmla="*/ 139960 h 461119"/>
                <a:gd name="connsiteX103" fmla="*/ 9438 w 270126"/>
                <a:gd name="connsiteY103" fmla="*/ 139309 h 461119"/>
                <a:gd name="connsiteX104" fmla="*/ 13669 w 270126"/>
                <a:gd name="connsiteY104" fmla="*/ 134753 h 461119"/>
                <a:gd name="connsiteX105" fmla="*/ 13669 w 270126"/>
                <a:gd name="connsiteY105" fmla="*/ 134753 h 461119"/>
                <a:gd name="connsiteX106" fmla="*/ 57280 w 270126"/>
                <a:gd name="connsiteY106" fmla="*/ 194636 h 461119"/>
                <a:gd name="connsiteX107" fmla="*/ 52073 w 270126"/>
                <a:gd name="connsiteY107" fmla="*/ 199518 h 461119"/>
                <a:gd name="connsiteX108" fmla="*/ 54025 w 270126"/>
                <a:gd name="connsiteY108" fmla="*/ 203424 h 461119"/>
                <a:gd name="connsiteX109" fmla="*/ 59883 w 270126"/>
                <a:gd name="connsiteY109" fmla="*/ 198542 h 461119"/>
                <a:gd name="connsiteX110" fmla="*/ 57280 w 270126"/>
                <a:gd name="connsiteY110" fmla="*/ 194636 h 461119"/>
                <a:gd name="connsiteX111" fmla="*/ 57280 w 270126"/>
                <a:gd name="connsiteY111" fmla="*/ 194636 h 461119"/>
                <a:gd name="connsiteX112" fmla="*/ 40031 w 270126"/>
                <a:gd name="connsiteY112" fmla="*/ 206353 h 461119"/>
                <a:gd name="connsiteX113" fmla="*/ 48167 w 270126"/>
                <a:gd name="connsiteY113" fmla="*/ 203424 h 461119"/>
                <a:gd name="connsiteX114" fmla="*/ 51421 w 270126"/>
                <a:gd name="connsiteY114" fmla="*/ 210909 h 461119"/>
                <a:gd name="connsiteX115" fmla="*/ 43936 w 270126"/>
                <a:gd name="connsiteY115" fmla="*/ 216442 h 461119"/>
                <a:gd name="connsiteX116" fmla="*/ 44912 w 270126"/>
                <a:gd name="connsiteY116" fmla="*/ 210584 h 461119"/>
                <a:gd name="connsiteX117" fmla="*/ 40031 w 270126"/>
                <a:gd name="connsiteY117" fmla="*/ 206353 h 461119"/>
                <a:gd name="connsiteX118" fmla="*/ 40031 w 270126"/>
                <a:gd name="connsiteY118" fmla="*/ 206353 h 461119"/>
                <a:gd name="connsiteX119" fmla="*/ 74203 w 270126"/>
                <a:gd name="connsiteY119" fmla="*/ 217093 h 461119"/>
                <a:gd name="connsiteX120" fmla="*/ 77458 w 270126"/>
                <a:gd name="connsiteY120" fmla="*/ 222625 h 461119"/>
                <a:gd name="connsiteX121" fmla="*/ 80387 w 270126"/>
                <a:gd name="connsiteY121" fmla="*/ 217418 h 461119"/>
                <a:gd name="connsiteX122" fmla="*/ 76807 w 270126"/>
                <a:gd name="connsiteY122" fmla="*/ 214815 h 461119"/>
                <a:gd name="connsiteX123" fmla="*/ 74203 w 270126"/>
                <a:gd name="connsiteY123" fmla="*/ 217093 h 461119"/>
                <a:gd name="connsiteX124" fmla="*/ 74203 w 270126"/>
                <a:gd name="connsiteY124" fmla="*/ 217093 h 461119"/>
                <a:gd name="connsiteX125" fmla="*/ 65416 w 270126"/>
                <a:gd name="connsiteY125" fmla="*/ 209933 h 461119"/>
                <a:gd name="connsiteX126" fmla="*/ 58582 w 270126"/>
                <a:gd name="connsiteY126" fmla="*/ 220673 h 461119"/>
                <a:gd name="connsiteX127" fmla="*/ 57605 w 270126"/>
                <a:gd name="connsiteY127" fmla="*/ 227182 h 461119"/>
                <a:gd name="connsiteX128" fmla="*/ 64114 w 270126"/>
                <a:gd name="connsiteY128" fmla="*/ 225555 h 461119"/>
                <a:gd name="connsiteX129" fmla="*/ 66718 w 270126"/>
                <a:gd name="connsiteY129" fmla="*/ 218069 h 461119"/>
                <a:gd name="connsiteX130" fmla="*/ 70949 w 270126"/>
                <a:gd name="connsiteY130" fmla="*/ 210258 h 461119"/>
                <a:gd name="connsiteX131" fmla="*/ 65416 w 270126"/>
                <a:gd name="connsiteY131" fmla="*/ 209933 h 461119"/>
                <a:gd name="connsiteX132" fmla="*/ 65416 w 270126"/>
                <a:gd name="connsiteY132" fmla="*/ 209933 h 461119"/>
                <a:gd name="connsiteX133" fmla="*/ 44912 w 270126"/>
                <a:gd name="connsiteY133" fmla="*/ 177387 h 461119"/>
                <a:gd name="connsiteX134" fmla="*/ 47516 w 270126"/>
                <a:gd name="connsiteY134" fmla="*/ 179991 h 461119"/>
                <a:gd name="connsiteX135" fmla="*/ 48818 w 270126"/>
                <a:gd name="connsiteY135" fmla="*/ 178364 h 461119"/>
                <a:gd name="connsiteX136" fmla="*/ 48493 w 270126"/>
                <a:gd name="connsiteY136" fmla="*/ 174784 h 461119"/>
                <a:gd name="connsiteX137" fmla="*/ 44912 w 270126"/>
                <a:gd name="connsiteY137" fmla="*/ 177387 h 461119"/>
                <a:gd name="connsiteX138" fmla="*/ 44912 w 270126"/>
                <a:gd name="connsiteY138" fmla="*/ 177387 h 461119"/>
                <a:gd name="connsiteX139" fmla="*/ 54351 w 270126"/>
                <a:gd name="connsiteY139" fmla="*/ 182920 h 461119"/>
                <a:gd name="connsiteX140" fmla="*/ 48167 w 270126"/>
                <a:gd name="connsiteY140" fmla="*/ 185849 h 461119"/>
                <a:gd name="connsiteX141" fmla="*/ 42634 w 270126"/>
                <a:gd name="connsiteY141" fmla="*/ 188453 h 461119"/>
                <a:gd name="connsiteX142" fmla="*/ 47516 w 270126"/>
                <a:gd name="connsiteY142" fmla="*/ 191382 h 461119"/>
                <a:gd name="connsiteX143" fmla="*/ 57605 w 270126"/>
                <a:gd name="connsiteY143" fmla="*/ 188453 h 461119"/>
                <a:gd name="connsiteX144" fmla="*/ 61511 w 270126"/>
                <a:gd name="connsiteY144" fmla="*/ 184547 h 461119"/>
                <a:gd name="connsiteX145" fmla="*/ 54351 w 270126"/>
                <a:gd name="connsiteY145" fmla="*/ 182920 h 461119"/>
                <a:gd name="connsiteX146" fmla="*/ 54351 w 270126"/>
                <a:gd name="connsiteY146" fmla="*/ 182920 h 461119"/>
                <a:gd name="connsiteX147" fmla="*/ 38078 w 270126"/>
                <a:gd name="connsiteY147" fmla="*/ 121410 h 461119"/>
                <a:gd name="connsiteX148" fmla="*/ 40031 w 270126"/>
                <a:gd name="connsiteY148" fmla="*/ 125315 h 461119"/>
                <a:gd name="connsiteX149" fmla="*/ 44262 w 270126"/>
                <a:gd name="connsiteY149" fmla="*/ 122386 h 461119"/>
                <a:gd name="connsiteX150" fmla="*/ 38078 w 270126"/>
                <a:gd name="connsiteY150" fmla="*/ 121410 h 461119"/>
                <a:gd name="connsiteX151" fmla="*/ 38078 w 270126"/>
                <a:gd name="connsiteY151" fmla="*/ 121410 h 461119"/>
                <a:gd name="connsiteX152" fmla="*/ 22131 w 270126"/>
                <a:gd name="connsiteY152" fmla="*/ 125966 h 461119"/>
                <a:gd name="connsiteX153" fmla="*/ 18225 w 270126"/>
                <a:gd name="connsiteY153" fmla="*/ 128895 h 461119"/>
                <a:gd name="connsiteX154" fmla="*/ 25060 w 270126"/>
                <a:gd name="connsiteY154" fmla="*/ 131824 h 461119"/>
                <a:gd name="connsiteX155" fmla="*/ 28640 w 270126"/>
                <a:gd name="connsiteY155" fmla="*/ 128895 h 461119"/>
                <a:gd name="connsiteX156" fmla="*/ 22131 w 270126"/>
                <a:gd name="connsiteY156" fmla="*/ 125966 h 461119"/>
                <a:gd name="connsiteX157" fmla="*/ 22131 w 270126"/>
                <a:gd name="connsiteY157" fmla="*/ 125966 h 461119"/>
                <a:gd name="connsiteX158" fmla="*/ 140921 w 270126"/>
                <a:gd name="connsiteY158" fmla="*/ 80402 h 461119"/>
                <a:gd name="connsiteX159" fmla="*/ 148407 w 270126"/>
                <a:gd name="connsiteY159" fmla="*/ 80728 h 461119"/>
                <a:gd name="connsiteX160" fmla="*/ 145803 w 270126"/>
                <a:gd name="connsiteY160" fmla="*/ 84633 h 461119"/>
                <a:gd name="connsiteX161" fmla="*/ 139294 w 270126"/>
                <a:gd name="connsiteY161" fmla="*/ 84633 h 461119"/>
                <a:gd name="connsiteX162" fmla="*/ 140921 w 270126"/>
                <a:gd name="connsiteY162" fmla="*/ 80402 h 461119"/>
                <a:gd name="connsiteX163" fmla="*/ 140921 w 270126"/>
                <a:gd name="connsiteY163" fmla="*/ 80402 h 461119"/>
                <a:gd name="connsiteX164" fmla="*/ 131157 w 270126"/>
                <a:gd name="connsiteY164" fmla="*/ 72266 h 461119"/>
                <a:gd name="connsiteX165" fmla="*/ 126927 w 270126"/>
                <a:gd name="connsiteY165" fmla="*/ 76822 h 461119"/>
                <a:gd name="connsiteX166" fmla="*/ 128554 w 270126"/>
                <a:gd name="connsiteY166" fmla="*/ 82681 h 461119"/>
                <a:gd name="connsiteX167" fmla="*/ 134087 w 270126"/>
                <a:gd name="connsiteY167" fmla="*/ 80728 h 461119"/>
                <a:gd name="connsiteX168" fmla="*/ 137016 w 270126"/>
                <a:gd name="connsiteY168" fmla="*/ 75521 h 461119"/>
                <a:gd name="connsiteX169" fmla="*/ 131157 w 270126"/>
                <a:gd name="connsiteY169" fmla="*/ 72266 h 461119"/>
                <a:gd name="connsiteX170" fmla="*/ 131157 w 270126"/>
                <a:gd name="connsiteY170" fmla="*/ 72266 h 461119"/>
                <a:gd name="connsiteX171" fmla="*/ 43611 w 270126"/>
                <a:gd name="connsiteY171" fmla="*/ 134102 h 461119"/>
                <a:gd name="connsiteX172" fmla="*/ 41007 w 270126"/>
                <a:gd name="connsiteY172" fmla="*/ 138984 h 461119"/>
                <a:gd name="connsiteX173" fmla="*/ 36125 w 270126"/>
                <a:gd name="connsiteY173" fmla="*/ 137031 h 461119"/>
                <a:gd name="connsiteX174" fmla="*/ 34498 w 270126"/>
                <a:gd name="connsiteY174" fmla="*/ 140611 h 461119"/>
                <a:gd name="connsiteX175" fmla="*/ 33196 w 270126"/>
                <a:gd name="connsiteY175" fmla="*/ 142889 h 461119"/>
                <a:gd name="connsiteX176" fmla="*/ 40682 w 270126"/>
                <a:gd name="connsiteY176" fmla="*/ 146469 h 461119"/>
                <a:gd name="connsiteX177" fmla="*/ 45238 w 270126"/>
                <a:gd name="connsiteY177" fmla="*/ 150049 h 461119"/>
                <a:gd name="connsiteX178" fmla="*/ 50120 w 270126"/>
                <a:gd name="connsiteY178" fmla="*/ 149398 h 461119"/>
                <a:gd name="connsiteX179" fmla="*/ 47841 w 270126"/>
                <a:gd name="connsiteY179" fmla="*/ 141588 h 461119"/>
                <a:gd name="connsiteX180" fmla="*/ 48167 w 270126"/>
                <a:gd name="connsiteY180" fmla="*/ 135404 h 461119"/>
                <a:gd name="connsiteX181" fmla="*/ 43611 w 270126"/>
                <a:gd name="connsiteY181" fmla="*/ 134102 h 461119"/>
                <a:gd name="connsiteX182" fmla="*/ 43611 w 270126"/>
                <a:gd name="connsiteY182" fmla="*/ 134102 h 461119"/>
                <a:gd name="connsiteX183" fmla="*/ 48167 w 270126"/>
                <a:gd name="connsiteY183" fmla="*/ 101557 h 461119"/>
                <a:gd name="connsiteX184" fmla="*/ 49143 w 270126"/>
                <a:gd name="connsiteY184" fmla="*/ 109693 h 461119"/>
                <a:gd name="connsiteX185" fmla="*/ 42309 w 270126"/>
                <a:gd name="connsiteY185" fmla="*/ 110670 h 461119"/>
                <a:gd name="connsiteX186" fmla="*/ 41658 w 270126"/>
                <a:gd name="connsiteY186" fmla="*/ 114900 h 461119"/>
                <a:gd name="connsiteX187" fmla="*/ 33847 w 270126"/>
                <a:gd name="connsiteY187" fmla="*/ 115877 h 461119"/>
                <a:gd name="connsiteX188" fmla="*/ 31569 w 270126"/>
                <a:gd name="connsiteY188" fmla="*/ 120433 h 461119"/>
                <a:gd name="connsiteX189" fmla="*/ 21480 w 270126"/>
                <a:gd name="connsiteY189" fmla="*/ 118806 h 461119"/>
                <a:gd name="connsiteX190" fmla="*/ 22131 w 270126"/>
                <a:gd name="connsiteY190" fmla="*/ 112297 h 461119"/>
                <a:gd name="connsiteX191" fmla="*/ 27338 w 270126"/>
                <a:gd name="connsiteY191" fmla="*/ 110670 h 461119"/>
                <a:gd name="connsiteX192" fmla="*/ 34823 w 270126"/>
                <a:gd name="connsiteY192" fmla="*/ 104486 h 461119"/>
                <a:gd name="connsiteX193" fmla="*/ 40682 w 270126"/>
                <a:gd name="connsiteY193" fmla="*/ 102533 h 461119"/>
                <a:gd name="connsiteX194" fmla="*/ 48167 w 270126"/>
                <a:gd name="connsiteY194" fmla="*/ 101557 h 461119"/>
                <a:gd name="connsiteX195" fmla="*/ 48167 w 270126"/>
                <a:gd name="connsiteY195" fmla="*/ 101557 h 461119"/>
                <a:gd name="connsiteX196" fmla="*/ 116838 w 270126"/>
                <a:gd name="connsiteY196" fmla="*/ 94071 h 461119"/>
                <a:gd name="connsiteX197" fmla="*/ 130181 w 270126"/>
                <a:gd name="connsiteY197" fmla="*/ 93095 h 461119"/>
                <a:gd name="connsiteX198" fmla="*/ 136039 w 270126"/>
                <a:gd name="connsiteY198" fmla="*/ 94397 h 461119"/>
                <a:gd name="connsiteX199" fmla="*/ 130832 w 270126"/>
                <a:gd name="connsiteY199" fmla="*/ 104811 h 461119"/>
                <a:gd name="connsiteX200" fmla="*/ 123998 w 270126"/>
                <a:gd name="connsiteY200" fmla="*/ 110344 h 461119"/>
                <a:gd name="connsiteX201" fmla="*/ 112607 w 270126"/>
                <a:gd name="connsiteY201" fmla="*/ 115877 h 461119"/>
                <a:gd name="connsiteX202" fmla="*/ 106748 w 270126"/>
                <a:gd name="connsiteY202" fmla="*/ 121084 h 461119"/>
                <a:gd name="connsiteX203" fmla="*/ 98612 w 270126"/>
                <a:gd name="connsiteY203" fmla="*/ 121735 h 461119"/>
                <a:gd name="connsiteX204" fmla="*/ 97961 w 270126"/>
                <a:gd name="connsiteY204" fmla="*/ 124664 h 461119"/>
                <a:gd name="connsiteX205" fmla="*/ 109678 w 270126"/>
                <a:gd name="connsiteY205" fmla="*/ 126942 h 461119"/>
                <a:gd name="connsiteX206" fmla="*/ 102518 w 270126"/>
                <a:gd name="connsiteY206" fmla="*/ 132149 h 461119"/>
                <a:gd name="connsiteX207" fmla="*/ 96334 w 270126"/>
                <a:gd name="connsiteY207" fmla="*/ 136380 h 461119"/>
                <a:gd name="connsiteX208" fmla="*/ 102843 w 270126"/>
                <a:gd name="connsiteY208" fmla="*/ 135729 h 461119"/>
                <a:gd name="connsiteX209" fmla="*/ 104145 w 270126"/>
                <a:gd name="connsiteY209" fmla="*/ 140937 h 461119"/>
                <a:gd name="connsiteX210" fmla="*/ 115211 w 270126"/>
                <a:gd name="connsiteY210" fmla="*/ 134428 h 461119"/>
                <a:gd name="connsiteX211" fmla="*/ 128229 w 270126"/>
                <a:gd name="connsiteY211" fmla="*/ 130522 h 461119"/>
                <a:gd name="connsiteX212" fmla="*/ 149383 w 270126"/>
                <a:gd name="connsiteY212" fmla="*/ 133451 h 461119"/>
                <a:gd name="connsiteX213" fmla="*/ 169561 w 270126"/>
                <a:gd name="connsiteY213" fmla="*/ 135404 h 461119"/>
                <a:gd name="connsiteX214" fmla="*/ 163052 w 270126"/>
                <a:gd name="connsiteY214" fmla="*/ 151677 h 461119"/>
                <a:gd name="connsiteX215" fmla="*/ 159472 w 270126"/>
                <a:gd name="connsiteY215" fmla="*/ 164044 h 461119"/>
                <a:gd name="connsiteX216" fmla="*/ 149709 w 270126"/>
                <a:gd name="connsiteY216" fmla="*/ 172831 h 461119"/>
                <a:gd name="connsiteX217" fmla="*/ 144501 w 270126"/>
                <a:gd name="connsiteY217" fmla="*/ 180642 h 461119"/>
                <a:gd name="connsiteX218" fmla="*/ 128879 w 270126"/>
                <a:gd name="connsiteY218" fmla="*/ 185198 h 461119"/>
                <a:gd name="connsiteX219" fmla="*/ 134412 w 270126"/>
                <a:gd name="connsiteY219" fmla="*/ 187476 h 461119"/>
                <a:gd name="connsiteX220" fmla="*/ 144501 w 270126"/>
                <a:gd name="connsiteY220" fmla="*/ 186826 h 461119"/>
                <a:gd name="connsiteX221" fmla="*/ 146779 w 270126"/>
                <a:gd name="connsiteY221" fmla="*/ 193009 h 461119"/>
                <a:gd name="connsiteX222" fmla="*/ 136365 w 270126"/>
                <a:gd name="connsiteY222" fmla="*/ 193009 h 461119"/>
                <a:gd name="connsiteX223" fmla="*/ 128879 w 270126"/>
                <a:gd name="connsiteY223" fmla="*/ 197566 h 461119"/>
                <a:gd name="connsiteX224" fmla="*/ 120418 w 270126"/>
                <a:gd name="connsiteY224" fmla="*/ 197240 h 461119"/>
                <a:gd name="connsiteX225" fmla="*/ 114885 w 270126"/>
                <a:gd name="connsiteY225" fmla="*/ 196264 h 461119"/>
                <a:gd name="connsiteX226" fmla="*/ 119116 w 270126"/>
                <a:gd name="connsiteY226" fmla="*/ 202122 h 461119"/>
                <a:gd name="connsiteX227" fmla="*/ 130181 w 270126"/>
                <a:gd name="connsiteY227" fmla="*/ 202447 h 461119"/>
                <a:gd name="connsiteX228" fmla="*/ 140270 w 270126"/>
                <a:gd name="connsiteY228" fmla="*/ 200820 h 461119"/>
                <a:gd name="connsiteX229" fmla="*/ 154265 w 270126"/>
                <a:gd name="connsiteY229" fmla="*/ 202122 h 461119"/>
                <a:gd name="connsiteX230" fmla="*/ 166307 w 270126"/>
                <a:gd name="connsiteY230" fmla="*/ 208956 h 461119"/>
                <a:gd name="connsiteX231" fmla="*/ 177047 w 270126"/>
                <a:gd name="connsiteY231" fmla="*/ 216767 h 461119"/>
                <a:gd name="connsiteX232" fmla="*/ 178674 w 270126"/>
                <a:gd name="connsiteY232" fmla="*/ 228158 h 461119"/>
                <a:gd name="connsiteX233" fmla="*/ 182905 w 270126"/>
                <a:gd name="connsiteY233" fmla="*/ 243129 h 461119"/>
                <a:gd name="connsiteX234" fmla="*/ 186159 w 270126"/>
                <a:gd name="connsiteY234" fmla="*/ 249964 h 461119"/>
                <a:gd name="connsiteX235" fmla="*/ 200805 w 270126"/>
                <a:gd name="connsiteY235" fmla="*/ 257123 h 461119"/>
                <a:gd name="connsiteX236" fmla="*/ 208290 w 270126"/>
                <a:gd name="connsiteY236" fmla="*/ 265911 h 461119"/>
                <a:gd name="connsiteX237" fmla="*/ 216426 w 270126"/>
                <a:gd name="connsiteY237" fmla="*/ 272745 h 461119"/>
                <a:gd name="connsiteX238" fmla="*/ 221959 w 270126"/>
                <a:gd name="connsiteY238" fmla="*/ 287065 h 461119"/>
                <a:gd name="connsiteX239" fmla="*/ 225214 w 270126"/>
                <a:gd name="connsiteY239" fmla="*/ 292598 h 461119"/>
                <a:gd name="connsiteX240" fmla="*/ 215775 w 270126"/>
                <a:gd name="connsiteY240" fmla="*/ 289343 h 461119"/>
                <a:gd name="connsiteX241" fmla="*/ 201130 w 270126"/>
                <a:gd name="connsiteY241" fmla="*/ 289994 h 461119"/>
                <a:gd name="connsiteX242" fmla="*/ 209917 w 270126"/>
                <a:gd name="connsiteY242" fmla="*/ 292598 h 461119"/>
                <a:gd name="connsiteX243" fmla="*/ 221308 w 270126"/>
                <a:gd name="connsiteY243" fmla="*/ 297154 h 461119"/>
                <a:gd name="connsiteX244" fmla="*/ 231397 w 270126"/>
                <a:gd name="connsiteY244" fmla="*/ 310498 h 461119"/>
                <a:gd name="connsiteX245" fmla="*/ 226190 w 270126"/>
                <a:gd name="connsiteY245" fmla="*/ 317332 h 461119"/>
                <a:gd name="connsiteX246" fmla="*/ 221634 w 270126"/>
                <a:gd name="connsiteY246" fmla="*/ 322214 h 461119"/>
                <a:gd name="connsiteX247" fmla="*/ 230095 w 270126"/>
                <a:gd name="connsiteY247" fmla="*/ 324492 h 461119"/>
                <a:gd name="connsiteX248" fmla="*/ 238557 w 270126"/>
                <a:gd name="connsiteY248" fmla="*/ 318960 h 461119"/>
                <a:gd name="connsiteX249" fmla="*/ 245066 w 270126"/>
                <a:gd name="connsiteY249" fmla="*/ 317658 h 461119"/>
                <a:gd name="connsiteX250" fmla="*/ 256457 w 270126"/>
                <a:gd name="connsiteY250" fmla="*/ 319285 h 461119"/>
                <a:gd name="connsiteX251" fmla="*/ 268824 w 270126"/>
                <a:gd name="connsiteY251" fmla="*/ 326770 h 461119"/>
                <a:gd name="connsiteX252" fmla="*/ 270126 w 270126"/>
                <a:gd name="connsiteY252" fmla="*/ 333280 h 461119"/>
                <a:gd name="connsiteX253" fmla="*/ 265895 w 270126"/>
                <a:gd name="connsiteY253" fmla="*/ 349878 h 461119"/>
                <a:gd name="connsiteX254" fmla="*/ 263292 w 270126"/>
                <a:gd name="connsiteY254" fmla="*/ 354434 h 461119"/>
                <a:gd name="connsiteX255" fmla="*/ 259061 w 270126"/>
                <a:gd name="connsiteY255" fmla="*/ 356061 h 461119"/>
                <a:gd name="connsiteX256" fmla="*/ 254179 w 270126"/>
                <a:gd name="connsiteY256" fmla="*/ 353458 h 461119"/>
                <a:gd name="connsiteX257" fmla="*/ 252552 w 270126"/>
                <a:gd name="connsiteY257" fmla="*/ 355736 h 461119"/>
                <a:gd name="connsiteX258" fmla="*/ 249948 w 270126"/>
                <a:gd name="connsiteY258" fmla="*/ 356712 h 461119"/>
                <a:gd name="connsiteX259" fmla="*/ 254504 w 270126"/>
                <a:gd name="connsiteY259" fmla="*/ 361268 h 461119"/>
                <a:gd name="connsiteX260" fmla="*/ 246693 w 270126"/>
                <a:gd name="connsiteY260" fmla="*/ 363547 h 461119"/>
                <a:gd name="connsiteX261" fmla="*/ 239859 w 270126"/>
                <a:gd name="connsiteY261" fmla="*/ 364849 h 461119"/>
                <a:gd name="connsiteX262" fmla="*/ 244741 w 270126"/>
                <a:gd name="connsiteY262" fmla="*/ 367127 h 461119"/>
                <a:gd name="connsiteX263" fmla="*/ 246368 w 270126"/>
                <a:gd name="connsiteY263" fmla="*/ 370707 h 461119"/>
                <a:gd name="connsiteX264" fmla="*/ 231397 w 270126"/>
                <a:gd name="connsiteY264" fmla="*/ 375263 h 461119"/>
                <a:gd name="connsiteX265" fmla="*/ 241161 w 270126"/>
                <a:gd name="connsiteY265" fmla="*/ 376565 h 461119"/>
                <a:gd name="connsiteX266" fmla="*/ 247995 w 270126"/>
                <a:gd name="connsiteY266" fmla="*/ 380145 h 461119"/>
                <a:gd name="connsiteX267" fmla="*/ 250274 w 270126"/>
                <a:gd name="connsiteY267" fmla="*/ 376890 h 461119"/>
                <a:gd name="connsiteX268" fmla="*/ 261339 w 270126"/>
                <a:gd name="connsiteY268" fmla="*/ 378192 h 461119"/>
                <a:gd name="connsiteX269" fmla="*/ 259386 w 270126"/>
                <a:gd name="connsiteY269" fmla="*/ 384376 h 461119"/>
                <a:gd name="connsiteX270" fmla="*/ 257433 w 270126"/>
                <a:gd name="connsiteY270" fmla="*/ 388281 h 461119"/>
                <a:gd name="connsiteX271" fmla="*/ 242463 w 270126"/>
                <a:gd name="connsiteY271" fmla="*/ 397068 h 461119"/>
                <a:gd name="connsiteX272" fmla="*/ 229445 w 270126"/>
                <a:gd name="connsiteY272" fmla="*/ 401625 h 461119"/>
                <a:gd name="connsiteX273" fmla="*/ 213172 w 270126"/>
                <a:gd name="connsiteY273" fmla="*/ 397719 h 461119"/>
                <a:gd name="connsiteX274" fmla="*/ 200479 w 270126"/>
                <a:gd name="connsiteY274" fmla="*/ 401950 h 461119"/>
                <a:gd name="connsiteX275" fmla="*/ 196574 w 270126"/>
                <a:gd name="connsiteY275" fmla="*/ 398696 h 461119"/>
                <a:gd name="connsiteX276" fmla="*/ 182905 w 270126"/>
                <a:gd name="connsiteY276" fmla="*/ 396418 h 461119"/>
                <a:gd name="connsiteX277" fmla="*/ 177372 w 270126"/>
                <a:gd name="connsiteY277" fmla="*/ 400323 h 461119"/>
                <a:gd name="connsiteX278" fmla="*/ 170212 w 270126"/>
                <a:gd name="connsiteY278" fmla="*/ 402276 h 461119"/>
                <a:gd name="connsiteX279" fmla="*/ 163377 w 270126"/>
                <a:gd name="connsiteY279" fmla="*/ 402276 h 461119"/>
                <a:gd name="connsiteX280" fmla="*/ 165005 w 270126"/>
                <a:gd name="connsiteY280" fmla="*/ 407157 h 461119"/>
                <a:gd name="connsiteX281" fmla="*/ 156868 w 270126"/>
                <a:gd name="connsiteY281" fmla="*/ 408785 h 461119"/>
                <a:gd name="connsiteX282" fmla="*/ 152963 w 270126"/>
                <a:gd name="connsiteY282" fmla="*/ 410086 h 461119"/>
                <a:gd name="connsiteX283" fmla="*/ 148732 w 270126"/>
                <a:gd name="connsiteY283" fmla="*/ 406181 h 461119"/>
                <a:gd name="connsiteX284" fmla="*/ 139620 w 270126"/>
                <a:gd name="connsiteY284" fmla="*/ 403577 h 461119"/>
                <a:gd name="connsiteX285" fmla="*/ 136690 w 270126"/>
                <a:gd name="connsiteY285" fmla="*/ 401950 h 461119"/>
                <a:gd name="connsiteX286" fmla="*/ 129205 w 270126"/>
                <a:gd name="connsiteY286" fmla="*/ 404228 h 461119"/>
                <a:gd name="connsiteX287" fmla="*/ 123347 w 270126"/>
                <a:gd name="connsiteY287" fmla="*/ 404554 h 461119"/>
                <a:gd name="connsiteX288" fmla="*/ 121068 w 270126"/>
                <a:gd name="connsiteY288" fmla="*/ 412690 h 461119"/>
                <a:gd name="connsiteX289" fmla="*/ 117163 w 270126"/>
                <a:gd name="connsiteY289" fmla="*/ 421477 h 461119"/>
                <a:gd name="connsiteX290" fmla="*/ 106748 w 270126"/>
                <a:gd name="connsiteY290" fmla="*/ 417246 h 461119"/>
                <a:gd name="connsiteX291" fmla="*/ 102843 w 270126"/>
                <a:gd name="connsiteY291" fmla="*/ 411714 h 461119"/>
                <a:gd name="connsiteX292" fmla="*/ 101541 w 270126"/>
                <a:gd name="connsiteY292" fmla="*/ 416921 h 461119"/>
                <a:gd name="connsiteX293" fmla="*/ 95683 w 270126"/>
                <a:gd name="connsiteY293" fmla="*/ 420176 h 461119"/>
                <a:gd name="connsiteX294" fmla="*/ 85269 w 270126"/>
                <a:gd name="connsiteY294" fmla="*/ 421477 h 461119"/>
                <a:gd name="connsiteX295" fmla="*/ 79411 w 270126"/>
                <a:gd name="connsiteY295" fmla="*/ 422779 h 461119"/>
                <a:gd name="connsiteX296" fmla="*/ 76156 w 270126"/>
                <a:gd name="connsiteY296" fmla="*/ 429939 h 461119"/>
                <a:gd name="connsiteX297" fmla="*/ 70623 w 270126"/>
                <a:gd name="connsiteY297" fmla="*/ 425708 h 461119"/>
                <a:gd name="connsiteX298" fmla="*/ 62161 w 270126"/>
                <a:gd name="connsiteY298" fmla="*/ 426359 h 461119"/>
                <a:gd name="connsiteX299" fmla="*/ 72576 w 270126"/>
                <a:gd name="connsiteY299" fmla="*/ 417897 h 461119"/>
                <a:gd name="connsiteX300" fmla="*/ 78760 w 270126"/>
                <a:gd name="connsiteY300" fmla="*/ 412039 h 461119"/>
                <a:gd name="connsiteX301" fmla="*/ 87547 w 270126"/>
                <a:gd name="connsiteY301" fmla="*/ 410086 h 461119"/>
                <a:gd name="connsiteX302" fmla="*/ 95032 w 270126"/>
                <a:gd name="connsiteY302" fmla="*/ 399347 h 461119"/>
                <a:gd name="connsiteX303" fmla="*/ 94381 w 270126"/>
                <a:gd name="connsiteY303" fmla="*/ 395116 h 461119"/>
                <a:gd name="connsiteX304" fmla="*/ 101541 w 270126"/>
                <a:gd name="connsiteY304" fmla="*/ 389583 h 461119"/>
                <a:gd name="connsiteX305" fmla="*/ 106098 w 270126"/>
                <a:gd name="connsiteY305" fmla="*/ 384701 h 461119"/>
                <a:gd name="connsiteX306" fmla="*/ 116187 w 270126"/>
                <a:gd name="connsiteY306" fmla="*/ 384701 h 461119"/>
                <a:gd name="connsiteX307" fmla="*/ 127903 w 270126"/>
                <a:gd name="connsiteY307" fmla="*/ 384050 h 461119"/>
                <a:gd name="connsiteX308" fmla="*/ 137016 w 270126"/>
                <a:gd name="connsiteY308" fmla="*/ 386328 h 461119"/>
                <a:gd name="connsiteX309" fmla="*/ 138643 w 270126"/>
                <a:gd name="connsiteY309" fmla="*/ 381772 h 461119"/>
                <a:gd name="connsiteX310" fmla="*/ 147105 w 270126"/>
                <a:gd name="connsiteY310" fmla="*/ 373961 h 461119"/>
                <a:gd name="connsiteX311" fmla="*/ 151661 w 270126"/>
                <a:gd name="connsiteY311" fmla="*/ 366476 h 461119"/>
                <a:gd name="connsiteX312" fmla="*/ 140596 w 270126"/>
                <a:gd name="connsiteY312" fmla="*/ 371683 h 461119"/>
                <a:gd name="connsiteX313" fmla="*/ 126601 w 270126"/>
                <a:gd name="connsiteY313" fmla="*/ 375588 h 461119"/>
                <a:gd name="connsiteX314" fmla="*/ 118139 w 270126"/>
                <a:gd name="connsiteY314" fmla="*/ 373310 h 461119"/>
                <a:gd name="connsiteX315" fmla="*/ 104145 w 270126"/>
                <a:gd name="connsiteY315" fmla="*/ 372009 h 461119"/>
                <a:gd name="connsiteX316" fmla="*/ 106748 w 270126"/>
                <a:gd name="connsiteY316" fmla="*/ 366150 h 461119"/>
                <a:gd name="connsiteX317" fmla="*/ 96659 w 270126"/>
                <a:gd name="connsiteY317" fmla="*/ 363872 h 461119"/>
                <a:gd name="connsiteX318" fmla="*/ 82665 w 270126"/>
                <a:gd name="connsiteY318" fmla="*/ 369079 h 461119"/>
                <a:gd name="connsiteX319" fmla="*/ 85594 w 270126"/>
                <a:gd name="connsiteY319" fmla="*/ 363547 h 461119"/>
                <a:gd name="connsiteX320" fmla="*/ 77783 w 270126"/>
                <a:gd name="connsiteY320" fmla="*/ 363547 h 461119"/>
                <a:gd name="connsiteX321" fmla="*/ 72576 w 270126"/>
                <a:gd name="connsiteY321" fmla="*/ 358014 h 461119"/>
                <a:gd name="connsiteX322" fmla="*/ 89174 w 270126"/>
                <a:gd name="connsiteY322" fmla="*/ 352156 h 461119"/>
                <a:gd name="connsiteX323" fmla="*/ 100891 w 270126"/>
                <a:gd name="connsiteY323" fmla="*/ 348250 h 461119"/>
                <a:gd name="connsiteX324" fmla="*/ 111305 w 270126"/>
                <a:gd name="connsiteY324" fmla="*/ 336860 h 461119"/>
                <a:gd name="connsiteX325" fmla="*/ 106748 w 270126"/>
                <a:gd name="connsiteY325" fmla="*/ 333280 h 461119"/>
                <a:gd name="connsiteX326" fmla="*/ 107725 w 270126"/>
                <a:gd name="connsiteY326" fmla="*/ 322540 h 461119"/>
                <a:gd name="connsiteX327" fmla="*/ 96985 w 270126"/>
                <a:gd name="connsiteY327" fmla="*/ 324167 h 461119"/>
                <a:gd name="connsiteX328" fmla="*/ 90150 w 270126"/>
                <a:gd name="connsiteY328" fmla="*/ 324167 h 461119"/>
                <a:gd name="connsiteX329" fmla="*/ 100239 w 270126"/>
                <a:gd name="connsiteY329" fmla="*/ 315054 h 461119"/>
                <a:gd name="connsiteX330" fmla="*/ 106423 w 270126"/>
                <a:gd name="connsiteY330" fmla="*/ 312451 h 461119"/>
                <a:gd name="connsiteX331" fmla="*/ 112607 w 270126"/>
                <a:gd name="connsiteY331" fmla="*/ 307569 h 461119"/>
                <a:gd name="connsiteX332" fmla="*/ 123672 w 270126"/>
                <a:gd name="connsiteY332" fmla="*/ 309196 h 461119"/>
                <a:gd name="connsiteX333" fmla="*/ 133761 w 270126"/>
                <a:gd name="connsiteY333" fmla="*/ 309521 h 461119"/>
                <a:gd name="connsiteX334" fmla="*/ 132785 w 270126"/>
                <a:gd name="connsiteY334" fmla="*/ 304640 h 461119"/>
                <a:gd name="connsiteX335" fmla="*/ 140921 w 270126"/>
                <a:gd name="connsiteY335" fmla="*/ 306592 h 461119"/>
                <a:gd name="connsiteX336" fmla="*/ 144827 w 270126"/>
                <a:gd name="connsiteY336" fmla="*/ 305616 h 461119"/>
                <a:gd name="connsiteX337" fmla="*/ 138643 w 270126"/>
                <a:gd name="connsiteY337" fmla="*/ 298131 h 461119"/>
                <a:gd name="connsiteX338" fmla="*/ 139620 w 270126"/>
                <a:gd name="connsiteY338" fmla="*/ 291296 h 461119"/>
                <a:gd name="connsiteX339" fmla="*/ 136039 w 270126"/>
                <a:gd name="connsiteY339" fmla="*/ 283811 h 461119"/>
                <a:gd name="connsiteX340" fmla="*/ 140921 w 270126"/>
                <a:gd name="connsiteY340" fmla="*/ 274373 h 461119"/>
                <a:gd name="connsiteX341" fmla="*/ 137341 w 270126"/>
                <a:gd name="connsiteY341" fmla="*/ 272420 h 461119"/>
                <a:gd name="connsiteX342" fmla="*/ 133436 w 270126"/>
                <a:gd name="connsiteY342" fmla="*/ 276325 h 461119"/>
                <a:gd name="connsiteX343" fmla="*/ 127252 w 270126"/>
                <a:gd name="connsiteY343" fmla="*/ 268189 h 461119"/>
                <a:gd name="connsiteX344" fmla="*/ 121068 w 270126"/>
                <a:gd name="connsiteY344" fmla="*/ 260378 h 461119"/>
                <a:gd name="connsiteX345" fmla="*/ 127252 w 270126"/>
                <a:gd name="connsiteY345" fmla="*/ 246384 h 461119"/>
                <a:gd name="connsiteX346" fmla="*/ 135388 w 270126"/>
                <a:gd name="connsiteY346" fmla="*/ 242804 h 461119"/>
                <a:gd name="connsiteX347" fmla="*/ 122370 w 270126"/>
                <a:gd name="connsiteY347" fmla="*/ 242153 h 461119"/>
                <a:gd name="connsiteX348" fmla="*/ 108701 w 270126"/>
                <a:gd name="connsiteY348" fmla="*/ 250614 h 461119"/>
                <a:gd name="connsiteX349" fmla="*/ 99263 w 270126"/>
                <a:gd name="connsiteY349" fmla="*/ 245407 h 461119"/>
                <a:gd name="connsiteX350" fmla="*/ 97636 w 270126"/>
                <a:gd name="connsiteY350" fmla="*/ 253869 h 461119"/>
                <a:gd name="connsiteX351" fmla="*/ 86245 w 270126"/>
                <a:gd name="connsiteY351" fmla="*/ 246058 h 461119"/>
                <a:gd name="connsiteX352" fmla="*/ 83641 w 270126"/>
                <a:gd name="connsiteY352" fmla="*/ 249964 h 461119"/>
                <a:gd name="connsiteX353" fmla="*/ 83967 w 270126"/>
                <a:gd name="connsiteY353" fmla="*/ 255496 h 461119"/>
                <a:gd name="connsiteX354" fmla="*/ 77783 w 270126"/>
                <a:gd name="connsiteY354" fmla="*/ 246709 h 461119"/>
                <a:gd name="connsiteX355" fmla="*/ 76156 w 270126"/>
                <a:gd name="connsiteY355" fmla="*/ 241502 h 461119"/>
                <a:gd name="connsiteX356" fmla="*/ 81363 w 270126"/>
                <a:gd name="connsiteY356" fmla="*/ 238898 h 461119"/>
                <a:gd name="connsiteX357" fmla="*/ 86896 w 270126"/>
                <a:gd name="connsiteY357" fmla="*/ 230111 h 461119"/>
                <a:gd name="connsiteX358" fmla="*/ 93080 w 270126"/>
                <a:gd name="connsiteY358" fmla="*/ 221649 h 461119"/>
                <a:gd name="connsiteX359" fmla="*/ 87547 w 270126"/>
                <a:gd name="connsiteY359" fmla="*/ 216442 h 461119"/>
                <a:gd name="connsiteX360" fmla="*/ 86896 w 270126"/>
                <a:gd name="connsiteY360" fmla="*/ 209933 h 461119"/>
                <a:gd name="connsiteX361" fmla="*/ 85920 w 270126"/>
                <a:gd name="connsiteY361" fmla="*/ 205376 h 461119"/>
                <a:gd name="connsiteX362" fmla="*/ 92754 w 270126"/>
                <a:gd name="connsiteY362" fmla="*/ 205702 h 461119"/>
                <a:gd name="connsiteX363" fmla="*/ 96334 w 270126"/>
                <a:gd name="connsiteY363" fmla="*/ 204725 h 461119"/>
                <a:gd name="connsiteX364" fmla="*/ 90476 w 270126"/>
                <a:gd name="connsiteY364" fmla="*/ 201471 h 461119"/>
                <a:gd name="connsiteX365" fmla="*/ 88198 w 270126"/>
                <a:gd name="connsiteY365" fmla="*/ 192358 h 461119"/>
                <a:gd name="connsiteX366" fmla="*/ 85920 w 270126"/>
                <a:gd name="connsiteY366" fmla="*/ 195613 h 461119"/>
                <a:gd name="connsiteX367" fmla="*/ 82665 w 270126"/>
                <a:gd name="connsiteY367" fmla="*/ 194636 h 461119"/>
                <a:gd name="connsiteX368" fmla="*/ 81689 w 270126"/>
                <a:gd name="connsiteY368" fmla="*/ 202773 h 461119"/>
                <a:gd name="connsiteX369" fmla="*/ 76482 w 270126"/>
                <a:gd name="connsiteY369" fmla="*/ 202447 h 461119"/>
                <a:gd name="connsiteX370" fmla="*/ 73878 w 270126"/>
                <a:gd name="connsiteY370" fmla="*/ 205376 h 461119"/>
                <a:gd name="connsiteX371" fmla="*/ 74854 w 270126"/>
                <a:gd name="connsiteY371" fmla="*/ 198542 h 461119"/>
                <a:gd name="connsiteX372" fmla="*/ 76156 w 270126"/>
                <a:gd name="connsiteY372" fmla="*/ 194311 h 461119"/>
                <a:gd name="connsiteX373" fmla="*/ 69321 w 270126"/>
                <a:gd name="connsiteY373" fmla="*/ 198867 h 461119"/>
                <a:gd name="connsiteX374" fmla="*/ 68671 w 270126"/>
                <a:gd name="connsiteY374" fmla="*/ 205702 h 461119"/>
                <a:gd name="connsiteX375" fmla="*/ 62812 w 270126"/>
                <a:gd name="connsiteY375" fmla="*/ 206027 h 461119"/>
                <a:gd name="connsiteX376" fmla="*/ 64765 w 270126"/>
                <a:gd name="connsiteY376" fmla="*/ 196589 h 461119"/>
                <a:gd name="connsiteX377" fmla="*/ 65091 w 270126"/>
                <a:gd name="connsiteY377" fmla="*/ 189429 h 461119"/>
                <a:gd name="connsiteX378" fmla="*/ 68996 w 270126"/>
                <a:gd name="connsiteY378" fmla="*/ 185198 h 461119"/>
                <a:gd name="connsiteX379" fmla="*/ 76482 w 270126"/>
                <a:gd name="connsiteY379" fmla="*/ 184547 h 461119"/>
                <a:gd name="connsiteX380" fmla="*/ 80712 w 270126"/>
                <a:gd name="connsiteY380" fmla="*/ 179666 h 461119"/>
                <a:gd name="connsiteX381" fmla="*/ 74529 w 270126"/>
                <a:gd name="connsiteY381" fmla="*/ 180316 h 461119"/>
                <a:gd name="connsiteX382" fmla="*/ 73552 w 270126"/>
                <a:gd name="connsiteY382" fmla="*/ 177062 h 461119"/>
                <a:gd name="connsiteX383" fmla="*/ 81363 w 270126"/>
                <a:gd name="connsiteY383" fmla="*/ 173157 h 461119"/>
                <a:gd name="connsiteX384" fmla="*/ 77458 w 270126"/>
                <a:gd name="connsiteY384" fmla="*/ 169902 h 461119"/>
                <a:gd name="connsiteX385" fmla="*/ 76482 w 270126"/>
                <a:gd name="connsiteY385" fmla="*/ 167298 h 461119"/>
                <a:gd name="connsiteX386" fmla="*/ 68671 w 270126"/>
                <a:gd name="connsiteY386" fmla="*/ 174133 h 461119"/>
                <a:gd name="connsiteX387" fmla="*/ 60860 w 270126"/>
                <a:gd name="connsiteY387" fmla="*/ 179340 h 461119"/>
                <a:gd name="connsiteX388" fmla="*/ 52073 w 270126"/>
                <a:gd name="connsiteY388" fmla="*/ 173807 h 461119"/>
                <a:gd name="connsiteX389" fmla="*/ 57605 w 270126"/>
                <a:gd name="connsiteY389" fmla="*/ 171855 h 461119"/>
                <a:gd name="connsiteX390" fmla="*/ 57280 w 270126"/>
                <a:gd name="connsiteY390" fmla="*/ 164044 h 461119"/>
                <a:gd name="connsiteX391" fmla="*/ 64114 w 270126"/>
                <a:gd name="connsiteY391" fmla="*/ 162091 h 461119"/>
                <a:gd name="connsiteX392" fmla="*/ 67043 w 270126"/>
                <a:gd name="connsiteY392" fmla="*/ 160789 h 461119"/>
                <a:gd name="connsiteX393" fmla="*/ 65091 w 270126"/>
                <a:gd name="connsiteY393" fmla="*/ 158186 h 461119"/>
                <a:gd name="connsiteX394" fmla="*/ 70623 w 270126"/>
                <a:gd name="connsiteY394" fmla="*/ 156233 h 461119"/>
                <a:gd name="connsiteX395" fmla="*/ 66393 w 270126"/>
                <a:gd name="connsiteY395" fmla="*/ 153304 h 461119"/>
                <a:gd name="connsiteX396" fmla="*/ 69321 w 270126"/>
                <a:gd name="connsiteY396" fmla="*/ 149073 h 461119"/>
                <a:gd name="connsiteX397" fmla="*/ 68345 w 270126"/>
                <a:gd name="connsiteY397" fmla="*/ 145168 h 461119"/>
                <a:gd name="connsiteX398" fmla="*/ 64114 w 270126"/>
                <a:gd name="connsiteY398" fmla="*/ 144842 h 461119"/>
                <a:gd name="connsiteX399" fmla="*/ 58256 w 270126"/>
                <a:gd name="connsiteY399" fmla="*/ 140286 h 461119"/>
                <a:gd name="connsiteX400" fmla="*/ 66718 w 270126"/>
                <a:gd name="connsiteY400" fmla="*/ 139635 h 461119"/>
                <a:gd name="connsiteX401" fmla="*/ 62161 w 270126"/>
                <a:gd name="connsiteY401" fmla="*/ 131498 h 461119"/>
                <a:gd name="connsiteX402" fmla="*/ 64440 w 270126"/>
                <a:gd name="connsiteY402" fmla="*/ 127593 h 461119"/>
                <a:gd name="connsiteX403" fmla="*/ 68996 w 270126"/>
                <a:gd name="connsiteY403" fmla="*/ 127268 h 461119"/>
                <a:gd name="connsiteX404" fmla="*/ 79736 w 270126"/>
                <a:gd name="connsiteY404" fmla="*/ 128244 h 461119"/>
                <a:gd name="connsiteX405" fmla="*/ 72576 w 270126"/>
                <a:gd name="connsiteY405" fmla="*/ 120108 h 461119"/>
                <a:gd name="connsiteX406" fmla="*/ 75830 w 270126"/>
                <a:gd name="connsiteY406" fmla="*/ 114900 h 461119"/>
                <a:gd name="connsiteX407" fmla="*/ 73227 w 270126"/>
                <a:gd name="connsiteY407" fmla="*/ 111646 h 461119"/>
                <a:gd name="connsiteX408" fmla="*/ 82991 w 270126"/>
                <a:gd name="connsiteY408" fmla="*/ 111971 h 461119"/>
                <a:gd name="connsiteX409" fmla="*/ 78434 w 270126"/>
                <a:gd name="connsiteY409" fmla="*/ 107740 h 461119"/>
                <a:gd name="connsiteX410" fmla="*/ 82665 w 270126"/>
                <a:gd name="connsiteY410" fmla="*/ 97651 h 461119"/>
                <a:gd name="connsiteX411" fmla="*/ 87872 w 270126"/>
                <a:gd name="connsiteY411" fmla="*/ 99604 h 461119"/>
                <a:gd name="connsiteX412" fmla="*/ 87547 w 270126"/>
                <a:gd name="connsiteY412" fmla="*/ 104160 h 461119"/>
                <a:gd name="connsiteX413" fmla="*/ 93405 w 270126"/>
                <a:gd name="connsiteY413" fmla="*/ 100255 h 461119"/>
                <a:gd name="connsiteX414" fmla="*/ 95032 w 270126"/>
                <a:gd name="connsiteY414" fmla="*/ 104160 h 461119"/>
                <a:gd name="connsiteX415" fmla="*/ 102518 w 270126"/>
                <a:gd name="connsiteY415" fmla="*/ 100906 h 461119"/>
                <a:gd name="connsiteX416" fmla="*/ 109027 w 270126"/>
                <a:gd name="connsiteY416" fmla="*/ 97326 h 461119"/>
                <a:gd name="connsiteX417" fmla="*/ 116838 w 270126"/>
                <a:gd name="connsiteY417" fmla="*/ 94071 h 461119"/>
                <a:gd name="connsiteX418" fmla="*/ 116838 w 270126"/>
                <a:gd name="connsiteY418" fmla="*/ 94071 h 46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270126" h="461119">
                  <a:moveTo>
                    <a:pt x="39380" y="230111"/>
                  </a:moveTo>
                  <a:cubicBezTo>
                    <a:pt x="47191" y="231413"/>
                    <a:pt x="47191" y="229460"/>
                    <a:pt x="49794" y="231738"/>
                  </a:cubicBezTo>
                  <a:cubicBezTo>
                    <a:pt x="52398" y="234016"/>
                    <a:pt x="50771" y="237271"/>
                    <a:pt x="55002" y="240200"/>
                  </a:cubicBezTo>
                  <a:cubicBezTo>
                    <a:pt x="58907" y="243454"/>
                    <a:pt x="63463" y="244105"/>
                    <a:pt x="62487" y="246709"/>
                  </a:cubicBezTo>
                  <a:cubicBezTo>
                    <a:pt x="61836" y="249313"/>
                    <a:pt x="54025" y="250289"/>
                    <a:pt x="55652" y="252242"/>
                  </a:cubicBezTo>
                  <a:cubicBezTo>
                    <a:pt x="57605" y="254520"/>
                    <a:pt x="65091" y="251591"/>
                    <a:pt x="65741" y="254520"/>
                  </a:cubicBezTo>
                  <a:cubicBezTo>
                    <a:pt x="66393" y="257123"/>
                    <a:pt x="68020" y="259727"/>
                    <a:pt x="65091" y="260378"/>
                  </a:cubicBezTo>
                  <a:cubicBezTo>
                    <a:pt x="62161" y="261029"/>
                    <a:pt x="58256" y="263958"/>
                    <a:pt x="61185" y="265260"/>
                  </a:cubicBezTo>
                  <a:cubicBezTo>
                    <a:pt x="63789" y="266562"/>
                    <a:pt x="65741" y="265585"/>
                    <a:pt x="64440" y="267538"/>
                  </a:cubicBezTo>
                  <a:cubicBezTo>
                    <a:pt x="62812" y="269165"/>
                    <a:pt x="61511" y="269165"/>
                    <a:pt x="57605" y="272094"/>
                  </a:cubicBezTo>
                  <a:cubicBezTo>
                    <a:pt x="55327" y="273722"/>
                    <a:pt x="54025" y="275349"/>
                    <a:pt x="53049" y="276325"/>
                  </a:cubicBezTo>
                  <a:lnTo>
                    <a:pt x="52723" y="276000"/>
                  </a:lnTo>
                  <a:cubicBezTo>
                    <a:pt x="50771" y="273071"/>
                    <a:pt x="49143" y="270793"/>
                    <a:pt x="46214" y="271118"/>
                  </a:cubicBezTo>
                  <a:cubicBezTo>
                    <a:pt x="44912" y="271443"/>
                    <a:pt x="43611" y="272094"/>
                    <a:pt x="42634" y="272745"/>
                  </a:cubicBezTo>
                  <a:lnTo>
                    <a:pt x="42634" y="272745"/>
                  </a:lnTo>
                  <a:cubicBezTo>
                    <a:pt x="40682" y="273722"/>
                    <a:pt x="39054" y="275023"/>
                    <a:pt x="38078" y="273722"/>
                  </a:cubicBezTo>
                  <a:cubicBezTo>
                    <a:pt x="37427" y="272745"/>
                    <a:pt x="36776" y="271443"/>
                    <a:pt x="36125" y="270142"/>
                  </a:cubicBezTo>
                  <a:cubicBezTo>
                    <a:pt x="34498" y="266562"/>
                    <a:pt x="32545" y="262656"/>
                    <a:pt x="28314" y="262656"/>
                  </a:cubicBezTo>
                  <a:cubicBezTo>
                    <a:pt x="27012" y="262656"/>
                    <a:pt x="26036" y="262656"/>
                    <a:pt x="25060" y="262656"/>
                  </a:cubicBezTo>
                  <a:cubicBezTo>
                    <a:pt x="20829" y="262656"/>
                    <a:pt x="17900" y="262331"/>
                    <a:pt x="16598" y="264609"/>
                  </a:cubicBezTo>
                  <a:lnTo>
                    <a:pt x="16598" y="264609"/>
                  </a:lnTo>
                  <a:cubicBezTo>
                    <a:pt x="16273" y="265585"/>
                    <a:pt x="16273" y="266887"/>
                    <a:pt x="16273" y="267863"/>
                  </a:cubicBezTo>
                  <a:cubicBezTo>
                    <a:pt x="16273" y="268514"/>
                    <a:pt x="16273" y="269491"/>
                    <a:pt x="16273" y="269816"/>
                  </a:cubicBezTo>
                  <a:cubicBezTo>
                    <a:pt x="16273" y="270142"/>
                    <a:pt x="15947" y="270142"/>
                    <a:pt x="15622" y="270142"/>
                  </a:cubicBezTo>
                  <a:cubicBezTo>
                    <a:pt x="13669" y="269816"/>
                    <a:pt x="8462" y="268189"/>
                    <a:pt x="4556" y="266236"/>
                  </a:cubicBezTo>
                  <a:cubicBezTo>
                    <a:pt x="1953" y="264934"/>
                    <a:pt x="0" y="263958"/>
                    <a:pt x="0" y="263307"/>
                  </a:cubicBezTo>
                  <a:cubicBezTo>
                    <a:pt x="0" y="262656"/>
                    <a:pt x="651" y="262005"/>
                    <a:pt x="1627" y="261354"/>
                  </a:cubicBezTo>
                  <a:cubicBezTo>
                    <a:pt x="3255" y="260053"/>
                    <a:pt x="5533" y="258100"/>
                    <a:pt x="5207" y="255171"/>
                  </a:cubicBezTo>
                  <a:cubicBezTo>
                    <a:pt x="5207" y="252893"/>
                    <a:pt x="4556" y="251916"/>
                    <a:pt x="4556" y="251265"/>
                  </a:cubicBezTo>
                  <a:cubicBezTo>
                    <a:pt x="4556" y="250940"/>
                    <a:pt x="4556" y="250940"/>
                    <a:pt x="4882" y="249638"/>
                  </a:cubicBezTo>
                  <a:cubicBezTo>
                    <a:pt x="5533" y="248336"/>
                    <a:pt x="6834" y="247685"/>
                    <a:pt x="8462" y="246709"/>
                  </a:cubicBezTo>
                  <a:cubicBezTo>
                    <a:pt x="10414" y="245733"/>
                    <a:pt x="12367" y="244431"/>
                    <a:pt x="13994" y="242153"/>
                  </a:cubicBezTo>
                  <a:cubicBezTo>
                    <a:pt x="15296" y="240525"/>
                    <a:pt x="16273" y="239224"/>
                    <a:pt x="16923" y="238247"/>
                  </a:cubicBezTo>
                  <a:cubicBezTo>
                    <a:pt x="17900" y="237271"/>
                    <a:pt x="18225" y="236945"/>
                    <a:pt x="18551" y="236620"/>
                  </a:cubicBezTo>
                  <a:lnTo>
                    <a:pt x="18551" y="236620"/>
                  </a:lnTo>
                  <a:cubicBezTo>
                    <a:pt x="18876" y="236620"/>
                    <a:pt x="19853" y="236294"/>
                    <a:pt x="21154" y="235969"/>
                  </a:cubicBezTo>
                  <a:cubicBezTo>
                    <a:pt x="20829" y="238247"/>
                    <a:pt x="20178" y="238573"/>
                    <a:pt x="21805" y="237922"/>
                  </a:cubicBezTo>
                  <a:cubicBezTo>
                    <a:pt x="23758" y="237271"/>
                    <a:pt x="26036" y="234993"/>
                    <a:pt x="28314" y="233040"/>
                  </a:cubicBezTo>
                  <a:cubicBezTo>
                    <a:pt x="30593" y="231087"/>
                    <a:pt x="30918" y="230111"/>
                    <a:pt x="33521" y="229785"/>
                  </a:cubicBezTo>
                  <a:cubicBezTo>
                    <a:pt x="36451" y="229785"/>
                    <a:pt x="37427" y="230111"/>
                    <a:pt x="39380" y="230111"/>
                  </a:cubicBezTo>
                  <a:lnTo>
                    <a:pt x="39380" y="230111"/>
                  </a:lnTo>
                  <a:close/>
                  <a:moveTo>
                    <a:pt x="149383" y="443934"/>
                  </a:moveTo>
                  <a:cubicBezTo>
                    <a:pt x="148081" y="445235"/>
                    <a:pt x="146779" y="447839"/>
                    <a:pt x="147756" y="447839"/>
                  </a:cubicBezTo>
                  <a:cubicBezTo>
                    <a:pt x="148732" y="447839"/>
                    <a:pt x="153288" y="444585"/>
                    <a:pt x="152638" y="443608"/>
                  </a:cubicBezTo>
                  <a:cubicBezTo>
                    <a:pt x="151987" y="442632"/>
                    <a:pt x="151010" y="442306"/>
                    <a:pt x="149383" y="443934"/>
                  </a:cubicBezTo>
                  <a:lnTo>
                    <a:pt x="149383" y="443934"/>
                  </a:lnTo>
                  <a:close/>
                  <a:moveTo>
                    <a:pt x="181603" y="408785"/>
                  </a:moveTo>
                  <a:cubicBezTo>
                    <a:pt x="184206" y="410412"/>
                    <a:pt x="186810" y="409110"/>
                    <a:pt x="188438" y="407483"/>
                  </a:cubicBezTo>
                  <a:cubicBezTo>
                    <a:pt x="190390" y="405530"/>
                    <a:pt x="194295" y="404554"/>
                    <a:pt x="191366" y="403252"/>
                  </a:cubicBezTo>
                  <a:cubicBezTo>
                    <a:pt x="188112" y="402276"/>
                    <a:pt x="186159" y="400974"/>
                    <a:pt x="184857" y="401625"/>
                  </a:cubicBezTo>
                  <a:cubicBezTo>
                    <a:pt x="183556" y="402276"/>
                    <a:pt x="177372" y="402927"/>
                    <a:pt x="177372" y="404554"/>
                  </a:cubicBezTo>
                  <a:cubicBezTo>
                    <a:pt x="177372" y="406181"/>
                    <a:pt x="178348" y="406832"/>
                    <a:pt x="181603" y="408785"/>
                  </a:cubicBezTo>
                  <a:lnTo>
                    <a:pt x="181603" y="408785"/>
                  </a:lnTo>
                  <a:close/>
                  <a:moveTo>
                    <a:pt x="159147" y="454023"/>
                  </a:moveTo>
                  <a:cubicBezTo>
                    <a:pt x="155241" y="455324"/>
                    <a:pt x="152312" y="455975"/>
                    <a:pt x="156543" y="457928"/>
                  </a:cubicBezTo>
                  <a:cubicBezTo>
                    <a:pt x="160448" y="459881"/>
                    <a:pt x="161425" y="462810"/>
                    <a:pt x="162727" y="459881"/>
                  </a:cubicBezTo>
                  <a:cubicBezTo>
                    <a:pt x="164029" y="456952"/>
                    <a:pt x="162075" y="453697"/>
                    <a:pt x="159147" y="454023"/>
                  </a:cubicBezTo>
                  <a:lnTo>
                    <a:pt x="159147" y="454023"/>
                  </a:lnTo>
                  <a:close/>
                  <a:moveTo>
                    <a:pt x="196899" y="15"/>
                  </a:moveTo>
                  <a:cubicBezTo>
                    <a:pt x="194947" y="1643"/>
                    <a:pt x="191692" y="992"/>
                    <a:pt x="194947" y="5548"/>
                  </a:cubicBezTo>
                  <a:cubicBezTo>
                    <a:pt x="198201" y="10104"/>
                    <a:pt x="200154" y="15637"/>
                    <a:pt x="200805" y="10104"/>
                  </a:cubicBezTo>
                  <a:cubicBezTo>
                    <a:pt x="201130" y="4572"/>
                    <a:pt x="200479" y="-310"/>
                    <a:pt x="196899" y="15"/>
                  </a:cubicBezTo>
                  <a:lnTo>
                    <a:pt x="196899" y="15"/>
                  </a:lnTo>
                  <a:close/>
                  <a:moveTo>
                    <a:pt x="186159" y="11732"/>
                  </a:moveTo>
                  <a:cubicBezTo>
                    <a:pt x="187136" y="14986"/>
                    <a:pt x="188112" y="17590"/>
                    <a:pt x="190065" y="19217"/>
                  </a:cubicBezTo>
                  <a:cubicBezTo>
                    <a:pt x="192343" y="20844"/>
                    <a:pt x="193319" y="23448"/>
                    <a:pt x="191366" y="27028"/>
                  </a:cubicBezTo>
                  <a:cubicBezTo>
                    <a:pt x="189414" y="30608"/>
                    <a:pt x="187461" y="36792"/>
                    <a:pt x="187136" y="40046"/>
                  </a:cubicBezTo>
                  <a:cubicBezTo>
                    <a:pt x="186810" y="43626"/>
                    <a:pt x="184532" y="47532"/>
                    <a:pt x="182905" y="44928"/>
                  </a:cubicBezTo>
                  <a:cubicBezTo>
                    <a:pt x="181277" y="42324"/>
                    <a:pt x="185834" y="33212"/>
                    <a:pt x="184206" y="29957"/>
                  </a:cubicBezTo>
                  <a:cubicBezTo>
                    <a:pt x="182579" y="26703"/>
                    <a:pt x="180301" y="29957"/>
                    <a:pt x="176396" y="27679"/>
                  </a:cubicBezTo>
                  <a:cubicBezTo>
                    <a:pt x="172816" y="25401"/>
                    <a:pt x="170538" y="25401"/>
                    <a:pt x="173792" y="23448"/>
                  </a:cubicBezTo>
                  <a:cubicBezTo>
                    <a:pt x="177047" y="21495"/>
                    <a:pt x="181603" y="23774"/>
                    <a:pt x="181928" y="21170"/>
                  </a:cubicBezTo>
                  <a:cubicBezTo>
                    <a:pt x="182254" y="18241"/>
                    <a:pt x="180301" y="18892"/>
                    <a:pt x="180952" y="14661"/>
                  </a:cubicBezTo>
                  <a:cubicBezTo>
                    <a:pt x="181277" y="10755"/>
                    <a:pt x="180301" y="9454"/>
                    <a:pt x="182905" y="8477"/>
                  </a:cubicBezTo>
                  <a:cubicBezTo>
                    <a:pt x="185508" y="7501"/>
                    <a:pt x="186159" y="8803"/>
                    <a:pt x="186159" y="11732"/>
                  </a:cubicBezTo>
                  <a:lnTo>
                    <a:pt x="186159" y="11732"/>
                  </a:lnTo>
                  <a:close/>
                  <a:moveTo>
                    <a:pt x="93405" y="299107"/>
                  </a:moveTo>
                  <a:cubicBezTo>
                    <a:pt x="95358" y="304640"/>
                    <a:pt x="93730" y="305616"/>
                    <a:pt x="96009" y="307243"/>
                  </a:cubicBezTo>
                  <a:cubicBezTo>
                    <a:pt x="98287" y="308871"/>
                    <a:pt x="100565" y="309521"/>
                    <a:pt x="101867" y="307243"/>
                  </a:cubicBezTo>
                  <a:cubicBezTo>
                    <a:pt x="103169" y="304965"/>
                    <a:pt x="104470" y="304640"/>
                    <a:pt x="104796" y="302361"/>
                  </a:cubicBezTo>
                  <a:cubicBezTo>
                    <a:pt x="105447" y="300083"/>
                    <a:pt x="94707" y="295527"/>
                    <a:pt x="93080" y="295852"/>
                  </a:cubicBezTo>
                  <a:cubicBezTo>
                    <a:pt x="91452" y="295852"/>
                    <a:pt x="93080" y="297480"/>
                    <a:pt x="93405" y="299107"/>
                  </a:cubicBezTo>
                  <a:lnTo>
                    <a:pt x="93405" y="299107"/>
                  </a:lnTo>
                  <a:close/>
                  <a:moveTo>
                    <a:pt x="92429" y="266887"/>
                  </a:moveTo>
                  <a:cubicBezTo>
                    <a:pt x="90476" y="269491"/>
                    <a:pt x="82991" y="274698"/>
                    <a:pt x="86245" y="275349"/>
                  </a:cubicBezTo>
                  <a:cubicBezTo>
                    <a:pt x="89825" y="275674"/>
                    <a:pt x="91778" y="275023"/>
                    <a:pt x="93730" y="274047"/>
                  </a:cubicBezTo>
                  <a:cubicBezTo>
                    <a:pt x="95683" y="273396"/>
                    <a:pt x="100239" y="265911"/>
                    <a:pt x="100565" y="264609"/>
                  </a:cubicBezTo>
                  <a:cubicBezTo>
                    <a:pt x="100565" y="263307"/>
                    <a:pt x="102192" y="259727"/>
                    <a:pt x="99263" y="260053"/>
                  </a:cubicBezTo>
                  <a:cubicBezTo>
                    <a:pt x="96334" y="260378"/>
                    <a:pt x="94381" y="264609"/>
                    <a:pt x="92429" y="266887"/>
                  </a:cubicBezTo>
                  <a:lnTo>
                    <a:pt x="92429" y="266887"/>
                  </a:lnTo>
                  <a:close/>
                  <a:moveTo>
                    <a:pt x="41332" y="157209"/>
                  </a:moveTo>
                  <a:cubicBezTo>
                    <a:pt x="39054" y="158186"/>
                    <a:pt x="37427" y="159487"/>
                    <a:pt x="39380" y="161115"/>
                  </a:cubicBezTo>
                  <a:cubicBezTo>
                    <a:pt x="41332" y="162742"/>
                    <a:pt x="43285" y="165346"/>
                    <a:pt x="44587" y="162742"/>
                  </a:cubicBezTo>
                  <a:cubicBezTo>
                    <a:pt x="46214" y="160464"/>
                    <a:pt x="45563" y="156558"/>
                    <a:pt x="41332" y="157209"/>
                  </a:cubicBezTo>
                  <a:lnTo>
                    <a:pt x="41332" y="157209"/>
                  </a:lnTo>
                  <a:close/>
                  <a:moveTo>
                    <a:pt x="15622" y="145168"/>
                  </a:moveTo>
                  <a:cubicBezTo>
                    <a:pt x="18551" y="146795"/>
                    <a:pt x="22782" y="147446"/>
                    <a:pt x="19527" y="148748"/>
                  </a:cubicBezTo>
                  <a:cubicBezTo>
                    <a:pt x="16273" y="150049"/>
                    <a:pt x="12693" y="152978"/>
                    <a:pt x="11716" y="151351"/>
                  </a:cubicBezTo>
                  <a:cubicBezTo>
                    <a:pt x="10740" y="149724"/>
                    <a:pt x="12693" y="144842"/>
                    <a:pt x="15622" y="145168"/>
                  </a:cubicBezTo>
                  <a:lnTo>
                    <a:pt x="15622" y="145168"/>
                  </a:lnTo>
                  <a:close/>
                  <a:moveTo>
                    <a:pt x="13669" y="134753"/>
                  </a:moveTo>
                  <a:cubicBezTo>
                    <a:pt x="15622" y="134753"/>
                    <a:pt x="19527" y="134102"/>
                    <a:pt x="19202" y="136055"/>
                  </a:cubicBezTo>
                  <a:cubicBezTo>
                    <a:pt x="18876" y="138008"/>
                    <a:pt x="20178" y="139635"/>
                    <a:pt x="17575" y="139960"/>
                  </a:cubicBezTo>
                  <a:cubicBezTo>
                    <a:pt x="14971" y="139960"/>
                    <a:pt x="10740" y="141588"/>
                    <a:pt x="9438" y="139309"/>
                  </a:cubicBezTo>
                  <a:cubicBezTo>
                    <a:pt x="8462" y="137031"/>
                    <a:pt x="12042" y="135078"/>
                    <a:pt x="13669" y="134753"/>
                  </a:cubicBezTo>
                  <a:lnTo>
                    <a:pt x="13669" y="134753"/>
                  </a:lnTo>
                  <a:close/>
                  <a:moveTo>
                    <a:pt x="57280" y="194636"/>
                  </a:moveTo>
                  <a:cubicBezTo>
                    <a:pt x="55002" y="196589"/>
                    <a:pt x="52073" y="198216"/>
                    <a:pt x="52073" y="199518"/>
                  </a:cubicBezTo>
                  <a:cubicBezTo>
                    <a:pt x="52073" y="200820"/>
                    <a:pt x="52073" y="202447"/>
                    <a:pt x="54025" y="203424"/>
                  </a:cubicBezTo>
                  <a:cubicBezTo>
                    <a:pt x="55978" y="204400"/>
                    <a:pt x="59558" y="201471"/>
                    <a:pt x="59883" y="198542"/>
                  </a:cubicBezTo>
                  <a:cubicBezTo>
                    <a:pt x="60209" y="195613"/>
                    <a:pt x="58582" y="193660"/>
                    <a:pt x="57280" y="194636"/>
                  </a:cubicBezTo>
                  <a:lnTo>
                    <a:pt x="57280" y="194636"/>
                  </a:lnTo>
                  <a:close/>
                  <a:moveTo>
                    <a:pt x="40031" y="206353"/>
                  </a:moveTo>
                  <a:cubicBezTo>
                    <a:pt x="42634" y="205051"/>
                    <a:pt x="46214" y="203424"/>
                    <a:pt x="48167" y="203424"/>
                  </a:cubicBezTo>
                  <a:cubicBezTo>
                    <a:pt x="50120" y="203424"/>
                    <a:pt x="52073" y="209282"/>
                    <a:pt x="51421" y="210909"/>
                  </a:cubicBezTo>
                  <a:cubicBezTo>
                    <a:pt x="51096" y="212536"/>
                    <a:pt x="44262" y="218395"/>
                    <a:pt x="43936" y="216442"/>
                  </a:cubicBezTo>
                  <a:cubicBezTo>
                    <a:pt x="43611" y="214489"/>
                    <a:pt x="47516" y="212211"/>
                    <a:pt x="44912" y="210584"/>
                  </a:cubicBezTo>
                  <a:cubicBezTo>
                    <a:pt x="42309" y="208956"/>
                    <a:pt x="38078" y="207004"/>
                    <a:pt x="40031" y="206353"/>
                  </a:cubicBezTo>
                  <a:lnTo>
                    <a:pt x="40031" y="206353"/>
                  </a:lnTo>
                  <a:close/>
                  <a:moveTo>
                    <a:pt x="74203" y="217093"/>
                  </a:moveTo>
                  <a:cubicBezTo>
                    <a:pt x="75830" y="221324"/>
                    <a:pt x="75180" y="223927"/>
                    <a:pt x="77458" y="222625"/>
                  </a:cubicBezTo>
                  <a:cubicBezTo>
                    <a:pt x="79736" y="221324"/>
                    <a:pt x="80387" y="219045"/>
                    <a:pt x="80387" y="217418"/>
                  </a:cubicBezTo>
                  <a:cubicBezTo>
                    <a:pt x="80387" y="215791"/>
                    <a:pt x="78434" y="215465"/>
                    <a:pt x="76807" y="214815"/>
                  </a:cubicBezTo>
                  <a:cubicBezTo>
                    <a:pt x="74854" y="213838"/>
                    <a:pt x="74203" y="214815"/>
                    <a:pt x="74203" y="217093"/>
                  </a:cubicBezTo>
                  <a:lnTo>
                    <a:pt x="74203" y="217093"/>
                  </a:lnTo>
                  <a:close/>
                  <a:moveTo>
                    <a:pt x="65416" y="209933"/>
                  </a:moveTo>
                  <a:cubicBezTo>
                    <a:pt x="62812" y="212211"/>
                    <a:pt x="59232" y="217093"/>
                    <a:pt x="58582" y="220673"/>
                  </a:cubicBezTo>
                  <a:cubicBezTo>
                    <a:pt x="57930" y="224253"/>
                    <a:pt x="55652" y="227182"/>
                    <a:pt x="57605" y="227182"/>
                  </a:cubicBezTo>
                  <a:cubicBezTo>
                    <a:pt x="59558" y="227182"/>
                    <a:pt x="61511" y="226531"/>
                    <a:pt x="64114" y="225555"/>
                  </a:cubicBezTo>
                  <a:cubicBezTo>
                    <a:pt x="66718" y="224578"/>
                    <a:pt x="65741" y="220998"/>
                    <a:pt x="66718" y="218069"/>
                  </a:cubicBezTo>
                  <a:cubicBezTo>
                    <a:pt x="67694" y="214815"/>
                    <a:pt x="70298" y="211885"/>
                    <a:pt x="70949" y="210258"/>
                  </a:cubicBezTo>
                  <a:cubicBezTo>
                    <a:pt x="71274" y="208631"/>
                    <a:pt x="67694" y="208631"/>
                    <a:pt x="65416" y="209933"/>
                  </a:cubicBezTo>
                  <a:lnTo>
                    <a:pt x="65416" y="209933"/>
                  </a:lnTo>
                  <a:close/>
                  <a:moveTo>
                    <a:pt x="44912" y="177387"/>
                  </a:moveTo>
                  <a:cubicBezTo>
                    <a:pt x="44587" y="178364"/>
                    <a:pt x="46214" y="179666"/>
                    <a:pt x="47516" y="179991"/>
                  </a:cubicBezTo>
                  <a:cubicBezTo>
                    <a:pt x="48818" y="180316"/>
                    <a:pt x="49469" y="180967"/>
                    <a:pt x="48818" y="178364"/>
                  </a:cubicBezTo>
                  <a:cubicBezTo>
                    <a:pt x="48167" y="175109"/>
                    <a:pt x="49143" y="176086"/>
                    <a:pt x="48493" y="174784"/>
                  </a:cubicBezTo>
                  <a:cubicBezTo>
                    <a:pt x="47841" y="173482"/>
                    <a:pt x="44912" y="173482"/>
                    <a:pt x="44912" y="177387"/>
                  </a:cubicBezTo>
                  <a:lnTo>
                    <a:pt x="44912" y="177387"/>
                  </a:lnTo>
                  <a:close/>
                  <a:moveTo>
                    <a:pt x="54351" y="182920"/>
                  </a:moveTo>
                  <a:cubicBezTo>
                    <a:pt x="54025" y="184873"/>
                    <a:pt x="51421" y="185198"/>
                    <a:pt x="48167" y="185849"/>
                  </a:cubicBezTo>
                  <a:cubicBezTo>
                    <a:pt x="44587" y="186500"/>
                    <a:pt x="41984" y="185849"/>
                    <a:pt x="42634" y="188453"/>
                  </a:cubicBezTo>
                  <a:cubicBezTo>
                    <a:pt x="43285" y="191382"/>
                    <a:pt x="43285" y="192358"/>
                    <a:pt x="47516" y="191382"/>
                  </a:cubicBezTo>
                  <a:cubicBezTo>
                    <a:pt x="51747" y="190080"/>
                    <a:pt x="55652" y="189429"/>
                    <a:pt x="57605" y="188453"/>
                  </a:cubicBezTo>
                  <a:cubicBezTo>
                    <a:pt x="59558" y="187476"/>
                    <a:pt x="60534" y="186826"/>
                    <a:pt x="61511" y="184547"/>
                  </a:cubicBezTo>
                  <a:cubicBezTo>
                    <a:pt x="62161" y="182269"/>
                    <a:pt x="56303" y="179015"/>
                    <a:pt x="54351" y="182920"/>
                  </a:cubicBezTo>
                  <a:lnTo>
                    <a:pt x="54351" y="182920"/>
                  </a:lnTo>
                  <a:close/>
                  <a:moveTo>
                    <a:pt x="38078" y="121410"/>
                  </a:moveTo>
                  <a:cubicBezTo>
                    <a:pt x="38403" y="124339"/>
                    <a:pt x="36776" y="126291"/>
                    <a:pt x="40031" y="125315"/>
                  </a:cubicBezTo>
                  <a:cubicBezTo>
                    <a:pt x="43285" y="124339"/>
                    <a:pt x="44912" y="123362"/>
                    <a:pt x="44262" y="122386"/>
                  </a:cubicBezTo>
                  <a:cubicBezTo>
                    <a:pt x="43936" y="121410"/>
                    <a:pt x="39054" y="118480"/>
                    <a:pt x="38078" y="121410"/>
                  </a:cubicBezTo>
                  <a:lnTo>
                    <a:pt x="38078" y="121410"/>
                  </a:lnTo>
                  <a:close/>
                  <a:moveTo>
                    <a:pt x="22131" y="125966"/>
                  </a:moveTo>
                  <a:cubicBezTo>
                    <a:pt x="20178" y="126291"/>
                    <a:pt x="14971" y="126942"/>
                    <a:pt x="18225" y="128895"/>
                  </a:cubicBezTo>
                  <a:cubicBezTo>
                    <a:pt x="21805" y="130848"/>
                    <a:pt x="22782" y="133126"/>
                    <a:pt x="25060" y="131824"/>
                  </a:cubicBezTo>
                  <a:cubicBezTo>
                    <a:pt x="27338" y="130522"/>
                    <a:pt x="28965" y="129871"/>
                    <a:pt x="28640" y="128895"/>
                  </a:cubicBezTo>
                  <a:cubicBezTo>
                    <a:pt x="28640" y="128244"/>
                    <a:pt x="25060" y="125640"/>
                    <a:pt x="22131" y="125966"/>
                  </a:cubicBezTo>
                  <a:lnTo>
                    <a:pt x="22131" y="125966"/>
                  </a:lnTo>
                  <a:close/>
                  <a:moveTo>
                    <a:pt x="140921" y="80402"/>
                  </a:moveTo>
                  <a:cubicBezTo>
                    <a:pt x="145477" y="80402"/>
                    <a:pt x="148732" y="78775"/>
                    <a:pt x="148407" y="80728"/>
                  </a:cubicBezTo>
                  <a:cubicBezTo>
                    <a:pt x="148081" y="83006"/>
                    <a:pt x="148732" y="84308"/>
                    <a:pt x="145803" y="84633"/>
                  </a:cubicBezTo>
                  <a:cubicBezTo>
                    <a:pt x="142874" y="84959"/>
                    <a:pt x="141247" y="85610"/>
                    <a:pt x="139294" y="84633"/>
                  </a:cubicBezTo>
                  <a:cubicBezTo>
                    <a:pt x="136690" y="83982"/>
                    <a:pt x="135714" y="81704"/>
                    <a:pt x="140921" y="80402"/>
                  </a:cubicBezTo>
                  <a:lnTo>
                    <a:pt x="140921" y="80402"/>
                  </a:lnTo>
                  <a:close/>
                  <a:moveTo>
                    <a:pt x="131157" y="72266"/>
                  </a:moveTo>
                  <a:cubicBezTo>
                    <a:pt x="127903" y="72917"/>
                    <a:pt x="123998" y="73893"/>
                    <a:pt x="126927" y="76822"/>
                  </a:cubicBezTo>
                  <a:cubicBezTo>
                    <a:pt x="129856" y="79751"/>
                    <a:pt x="127578" y="80402"/>
                    <a:pt x="128554" y="82681"/>
                  </a:cubicBezTo>
                  <a:cubicBezTo>
                    <a:pt x="129205" y="84959"/>
                    <a:pt x="132459" y="84308"/>
                    <a:pt x="134087" y="80728"/>
                  </a:cubicBezTo>
                  <a:cubicBezTo>
                    <a:pt x="135714" y="77148"/>
                    <a:pt x="138643" y="78450"/>
                    <a:pt x="137016" y="75521"/>
                  </a:cubicBezTo>
                  <a:cubicBezTo>
                    <a:pt x="135388" y="72592"/>
                    <a:pt x="133110" y="71941"/>
                    <a:pt x="131157" y="72266"/>
                  </a:cubicBezTo>
                  <a:lnTo>
                    <a:pt x="131157" y="72266"/>
                  </a:lnTo>
                  <a:close/>
                  <a:moveTo>
                    <a:pt x="43611" y="134102"/>
                  </a:moveTo>
                  <a:cubicBezTo>
                    <a:pt x="42634" y="136706"/>
                    <a:pt x="42960" y="138984"/>
                    <a:pt x="41007" y="138984"/>
                  </a:cubicBezTo>
                  <a:cubicBezTo>
                    <a:pt x="39054" y="138984"/>
                    <a:pt x="37102" y="135404"/>
                    <a:pt x="36125" y="137031"/>
                  </a:cubicBezTo>
                  <a:cubicBezTo>
                    <a:pt x="34823" y="138659"/>
                    <a:pt x="36451" y="139635"/>
                    <a:pt x="34498" y="140611"/>
                  </a:cubicBezTo>
                  <a:cubicBezTo>
                    <a:pt x="32871" y="141588"/>
                    <a:pt x="30267" y="140611"/>
                    <a:pt x="33196" y="142889"/>
                  </a:cubicBezTo>
                  <a:cubicBezTo>
                    <a:pt x="36125" y="145168"/>
                    <a:pt x="38078" y="144191"/>
                    <a:pt x="40682" y="146469"/>
                  </a:cubicBezTo>
                  <a:cubicBezTo>
                    <a:pt x="42960" y="148748"/>
                    <a:pt x="41332" y="149724"/>
                    <a:pt x="45238" y="150049"/>
                  </a:cubicBezTo>
                  <a:cubicBezTo>
                    <a:pt x="49143" y="150375"/>
                    <a:pt x="51747" y="153304"/>
                    <a:pt x="50120" y="149398"/>
                  </a:cubicBezTo>
                  <a:cubicBezTo>
                    <a:pt x="48493" y="145493"/>
                    <a:pt x="47191" y="145168"/>
                    <a:pt x="47841" y="141588"/>
                  </a:cubicBezTo>
                  <a:cubicBezTo>
                    <a:pt x="48493" y="138008"/>
                    <a:pt x="49794" y="138008"/>
                    <a:pt x="48167" y="135404"/>
                  </a:cubicBezTo>
                  <a:cubicBezTo>
                    <a:pt x="46540" y="133126"/>
                    <a:pt x="45563" y="131173"/>
                    <a:pt x="43611" y="134102"/>
                  </a:cubicBezTo>
                  <a:lnTo>
                    <a:pt x="43611" y="134102"/>
                  </a:lnTo>
                  <a:close/>
                  <a:moveTo>
                    <a:pt x="48167" y="101557"/>
                  </a:moveTo>
                  <a:cubicBezTo>
                    <a:pt x="49143" y="105462"/>
                    <a:pt x="50445" y="108717"/>
                    <a:pt x="49143" y="109693"/>
                  </a:cubicBezTo>
                  <a:cubicBezTo>
                    <a:pt x="48167" y="110670"/>
                    <a:pt x="42309" y="108391"/>
                    <a:pt x="42309" y="110670"/>
                  </a:cubicBezTo>
                  <a:cubicBezTo>
                    <a:pt x="42309" y="112948"/>
                    <a:pt x="45889" y="114575"/>
                    <a:pt x="41658" y="114900"/>
                  </a:cubicBezTo>
                  <a:cubicBezTo>
                    <a:pt x="37427" y="115551"/>
                    <a:pt x="35149" y="114250"/>
                    <a:pt x="33847" y="115877"/>
                  </a:cubicBezTo>
                  <a:cubicBezTo>
                    <a:pt x="32545" y="117504"/>
                    <a:pt x="31569" y="117830"/>
                    <a:pt x="31569" y="120433"/>
                  </a:cubicBezTo>
                  <a:cubicBezTo>
                    <a:pt x="31569" y="123362"/>
                    <a:pt x="21480" y="122386"/>
                    <a:pt x="21480" y="118806"/>
                  </a:cubicBezTo>
                  <a:cubicBezTo>
                    <a:pt x="21480" y="115226"/>
                    <a:pt x="20178" y="114250"/>
                    <a:pt x="22131" y="112297"/>
                  </a:cubicBezTo>
                  <a:cubicBezTo>
                    <a:pt x="23758" y="110344"/>
                    <a:pt x="22456" y="112297"/>
                    <a:pt x="27338" y="110670"/>
                  </a:cubicBezTo>
                  <a:cubicBezTo>
                    <a:pt x="32220" y="109042"/>
                    <a:pt x="32871" y="105788"/>
                    <a:pt x="34823" y="104486"/>
                  </a:cubicBezTo>
                  <a:cubicBezTo>
                    <a:pt x="36776" y="102859"/>
                    <a:pt x="37102" y="104486"/>
                    <a:pt x="40682" y="102533"/>
                  </a:cubicBezTo>
                  <a:cubicBezTo>
                    <a:pt x="43936" y="101231"/>
                    <a:pt x="47841" y="98628"/>
                    <a:pt x="48167" y="101557"/>
                  </a:cubicBezTo>
                  <a:lnTo>
                    <a:pt x="48167" y="101557"/>
                  </a:lnTo>
                  <a:close/>
                  <a:moveTo>
                    <a:pt x="116838" y="94071"/>
                  </a:moveTo>
                  <a:cubicBezTo>
                    <a:pt x="123998" y="93746"/>
                    <a:pt x="126927" y="93095"/>
                    <a:pt x="130181" y="93095"/>
                  </a:cubicBezTo>
                  <a:cubicBezTo>
                    <a:pt x="133436" y="93095"/>
                    <a:pt x="138968" y="89841"/>
                    <a:pt x="136039" y="94397"/>
                  </a:cubicBezTo>
                  <a:cubicBezTo>
                    <a:pt x="133110" y="98953"/>
                    <a:pt x="132134" y="101557"/>
                    <a:pt x="130832" y="104811"/>
                  </a:cubicBezTo>
                  <a:cubicBezTo>
                    <a:pt x="129530" y="108066"/>
                    <a:pt x="129205" y="108717"/>
                    <a:pt x="123998" y="110344"/>
                  </a:cubicBezTo>
                  <a:cubicBezTo>
                    <a:pt x="118790" y="111646"/>
                    <a:pt x="116512" y="112622"/>
                    <a:pt x="112607" y="115877"/>
                  </a:cubicBezTo>
                  <a:cubicBezTo>
                    <a:pt x="108701" y="119131"/>
                    <a:pt x="108050" y="118806"/>
                    <a:pt x="106748" y="121084"/>
                  </a:cubicBezTo>
                  <a:cubicBezTo>
                    <a:pt x="105447" y="123362"/>
                    <a:pt x="102192" y="121084"/>
                    <a:pt x="98612" y="121735"/>
                  </a:cubicBezTo>
                  <a:cubicBezTo>
                    <a:pt x="95032" y="122386"/>
                    <a:pt x="93080" y="123688"/>
                    <a:pt x="97961" y="124664"/>
                  </a:cubicBezTo>
                  <a:cubicBezTo>
                    <a:pt x="102843" y="125966"/>
                    <a:pt x="110329" y="124664"/>
                    <a:pt x="109678" y="126942"/>
                  </a:cubicBezTo>
                  <a:cubicBezTo>
                    <a:pt x="109027" y="128895"/>
                    <a:pt x="106748" y="130848"/>
                    <a:pt x="102518" y="132149"/>
                  </a:cubicBezTo>
                  <a:cubicBezTo>
                    <a:pt x="98287" y="133451"/>
                    <a:pt x="94381" y="135078"/>
                    <a:pt x="96334" y="136380"/>
                  </a:cubicBezTo>
                  <a:cubicBezTo>
                    <a:pt x="98287" y="137682"/>
                    <a:pt x="102518" y="133451"/>
                    <a:pt x="102843" y="135729"/>
                  </a:cubicBezTo>
                  <a:cubicBezTo>
                    <a:pt x="103169" y="138333"/>
                    <a:pt x="100239" y="141588"/>
                    <a:pt x="104145" y="140937"/>
                  </a:cubicBezTo>
                  <a:cubicBezTo>
                    <a:pt x="107725" y="140286"/>
                    <a:pt x="108701" y="137682"/>
                    <a:pt x="115211" y="134428"/>
                  </a:cubicBezTo>
                  <a:cubicBezTo>
                    <a:pt x="121720" y="131173"/>
                    <a:pt x="120418" y="129220"/>
                    <a:pt x="128229" y="130522"/>
                  </a:cubicBezTo>
                  <a:cubicBezTo>
                    <a:pt x="136039" y="131824"/>
                    <a:pt x="142874" y="133451"/>
                    <a:pt x="149383" y="133451"/>
                  </a:cubicBezTo>
                  <a:cubicBezTo>
                    <a:pt x="156218" y="133451"/>
                    <a:pt x="163703" y="130197"/>
                    <a:pt x="169561" y="135404"/>
                  </a:cubicBezTo>
                  <a:cubicBezTo>
                    <a:pt x="173466" y="139309"/>
                    <a:pt x="164354" y="148422"/>
                    <a:pt x="163052" y="151677"/>
                  </a:cubicBezTo>
                  <a:cubicBezTo>
                    <a:pt x="161750" y="154931"/>
                    <a:pt x="163052" y="160138"/>
                    <a:pt x="159472" y="164044"/>
                  </a:cubicBezTo>
                  <a:cubicBezTo>
                    <a:pt x="155892" y="167949"/>
                    <a:pt x="152638" y="169902"/>
                    <a:pt x="149709" y="172831"/>
                  </a:cubicBezTo>
                  <a:cubicBezTo>
                    <a:pt x="146779" y="175760"/>
                    <a:pt x="148407" y="178689"/>
                    <a:pt x="144501" y="180642"/>
                  </a:cubicBezTo>
                  <a:cubicBezTo>
                    <a:pt x="140596" y="182269"/>
                    <a:pt x="129205" y="183246"/>
                    <a:pt x="128879" y="185198"/>
                  </a:cubicBezTo>
                  <a:cubicBezTo>
                    <a:pt x="128554" y="187476"/>
                    <a:pt x="131483" y="188127"/>
                    <a:pt x="134412" y="187476"/>
                  </a:cubicBezTo>
                  <a:cubicBezTo>
                    <a:pt x="137341" y="186826"/>
                    <a:pt x="142874" y="184547"/>
                    <a:pt x="144501" y="186826"/>
                  </a:cubicBezTo>
                  <a:cubicBezTo>
                    <a:pt x="146129" y="189104"/>
                    <a:pt x="148732" y="192358"/>
                    <a:pt x="146779" y="193009"/>
                  </a:cubicBezTo>
                  <a:cubicBezTo>
                    <a:pt x="144827" y="193660"/>
                    <a:pt x="140270" y="190731"/>
                    <a:pt x="136365" y="193009"/>
                  </a:cubicBezTo>
                  <a:cubicBezTo>
                    <a:pt x="132459" y="195287"/>
                    <a:pt x="132459" y="196915"/>
                    <a:pt x="128879" y="197566"/>
                  </a:cubicBezTo>
                  <a:cubicBezTo>
                    <a:pt x="124974" y="198216"/>
                    <a:pt x="123347" y="198216"/>
                    <a:pt x="120418" y="197240"/>
                  </a:cubicBezTo>
                  <a:cubicBezTo>
                    <a:pt x="117814" y="196264"/>
                    <a:pt x="115211" y="194311"/>
                    <a:pt x="114885" y="196264"/>
                  </a:cubicBezTo>
                  <a:cubicBezTo>
                    <a:pt x="114559" y="198216"/>
                    <a:pt x="115211" y="201796"/>
                    <a:pt x="119116" y="202122"/>
                  </a:cubicBezTo>
                  <a:cubicBezTo>
                    <a:pt x="123021" y="202447"/>
                    <a:pt x="126601" y="203424"/>
                    <a:pt x="130181" y="202447"/>
                  </a:cubicBezTo>
                  <a:cubicBezTo>
                    <a:pt x="133436" y="201471"/>
                    <a:pt x="136039" y="200820"/>
                    <a:pt x="140270" y="200820"/>
                  </a:cubicBezTo>
                  <a:cubicBezTo>
                    <a:pt x="144501" y="200820"/>
                    <a:pt x="152312" y="201146"/>
                    <a:pt x="154265" y="202122"/>
                  </a:cubicBezTo>
                  <a:cubicBezTo>
                    <a:pt x="156218" y="202773"/>
                    <a:pt x="162401" y="204725"/>
                    <a:pt x="166307" y="208956"/>
                  </a:cubicBezTo>
                  <a:cubicBezTo>
                    <a:pt x="170212" y="213187"/>
                    <a:pt x="174768" y="214489"/>
                    <a:pt x="177047" y="216767"/>
                  </a:cubicBezTo>
                  <a:cubicBezTo>
                    <a:pt x="179325" y="219045"/>
                    <a:pt x="178348" y="224578"/>
                    <a:pt x="178674" y="228158"/>
                  </a:cubicBezTo>
                  <a:cubicBezTo>
                    <a:pt x="179325" y="231413"/>
                    <a:pt x="180627" y="238898"/>
                    <a:pt x="182905" y="243129"/>
                  </a:cubicBezTo>
                  <a:cubicBezTo>
                    <a:pt x="185183" y="247034"/>
                    <a:pt x="179650" y="245407"/>
                    <a:pt x="186159" y="249964"/>
                  </a:cubicBezTo>
                  <a:cubicBezTo>
                    <a:pt x="192668" y="254520"/>
                    <a:pt x="198852" y="255171"/>
                    <a:pt x="200805" y="257123"/>
                  </a:cubicBezTo>
                  <a:cubicBezTo>
                    <a:pt x="202757" y="259076"/>
                    <a:pt x="205361" y="262656"/>
                    <a:pt x="208290" y="265911"/>
                  </a:cubicBezTo>
                  <a:cubicBezTo>
                    <a:pt x="211219" y="268840"/>
                    <a:pt x="214799" y="270142"/>
                    <a:pt x="216426" y="272745"/>
                  </a:cubicBezTo>
                  <a:cubicBezTo>
                    <a:pt x="218054" y="275349"/>
                    <a:pt x="220657" y="284462"/>
                    <a:pt x="221959" y="287065"/>
                  </a:cubicBezTo>
                  <a:cubicBezTo>
                    <a:pt x="223261" y="289343"/>
                    <a:pt x="225539" y="291622"/>
                    <a:pt x="225214" y="292598"/>
                  </a:cubicBezTo>
                  <a:cubicBezTo>
                    <a:pt x="224888" y="293249"/>
                    <a:pt x="219030" y="290320"/>
                    <a:pt x="215775" y="289343"/>
                  </a:cubicBezTo>
                  <a:cubicBezTo>
                    <a:pt x="212195" y="288042"/>
                    <a:pt x="199503" y="288367"/>
                    <a:pt x="201130" y="289994"/>
                  </a:cubicBezTo>
                  <a:cubicBezTo>
                    <a:pt x="202757" y="291622"/>
                    <a:pt x="206012" y="291947"/>
                    <a:pt x="209917" y="292598"/>
                  </a:cubicBezTo>
                  <a:cubicBezTo>
                    <a:pt x="214148" y="293249"/>
                    <a:pt x="219681" y="293900"/>
                    <a:pt x="221308" y="297154"/>
                  </a:cubicBezTo>
                  <a:cubicBezTo>
                    <a:pt x="222935" y="300083"/>
                    <a:pt x="231723" y="308871"/>
                    <a:pt x="231397" y="310498"/>
                  </a:cubicBezTo>
                  <a:cubicBezTo>
                    <a:pt x="231072" y="312451"/>
                    <a:pt x="228468" y="316031"/>
                    <a:pt x="226190" y="317332"/>
                  </a:cubicBezTo>
                  <a:cubicBezTo>
                    <a:pt x="223912" y="318960"/>
                    <a:pt x="221308" y="320587"/>
                    <a:pt x="221634" y="322214"/>
                  </a:cubicBezTo>
                  <a:cubicBezTo>
                    <a:pt x="221959" y="323841"/>
                    <a:pt x="227817" y="325794"/>
                    <a:pt x="230095" y="324492"/>
                  </a:cubicBezTo>
                  <a:cubicBezTo>
                    <a:pt x="232374" y="323191"/>
                    <a:pt x="237581" y="320261"/>
                    <a:pt x="238557" y="318960"/>
                  </a:cubicBezTo>
                  <a:cubicBezTo>
                    <a:pt x="239534" y="317658"/>
                    <a:pt x="241161" y="317007"/>
                    <a:pt x="245066" y="317658"/>
                  </a:cubicBezTo>
                  <a:cubicBezTo>
                    <a:pt x="248972" y="317983"/>
                    <a:pt x="250924" y="318960"/>
                    <a:pt x="256457" y="319285"/>
                  </a:cubicBezTo>
                  <a:cubicBezTo>
                    <a:pt x="261990" y="319285"/>
                    <a:pt x="268499" y="324818"/>
                    <a:pt x="268824" y="326770"/>
                  </a:cubicBezTo>
                  <a:cubicBezTo>
                    <a:pt x="269475" y="328723"/>
                    <a:pt x="270126" y="330676"/>
                    <a:pt x="270126" y="333280"/>
                  </a:cubicBezTo>
                  <a:cubicBezTo>
                    <a:pt x="270126" y="335883"/>
                    <a:pt x="266221" y="347274"/>
                    <a:pt x="265895" y="349878"/>
                  </a:cubicBezTo>
                  <a:cubicBezTo>
                    <a:pt x="265570" y="352481"/>
                    <a:pt x="265244" y="353458"/>
                    <a:pt x="263292" y="354434"/>
                  </a:cubicBezTo>
                  <a:cubicBezTo>
                    <a:pt x="261339" y="355736"/>
                    <a:pt x="261013" y="356387"/>
                    <a:pt x="259061" y="356061"/>
                  </a:cubicBezTo>
                  <a:cubicBezTo>
                    <a:pt x="257108" y="355736"/>
                    <a:pt x="254830" y="352481"/>
                    <a:pt x="254179" y="353458"/>
                  </a:cubicBezTo>
                  <a:cubicBezTo>
                    <a:pt x="253528" y="354434"/>
                    <a:pt x="254504" y="355736"/>
                    <a:pt x="252552" y="355736"/>
                  </a:cubicBezTo>
                  <a:cubicBezTo>
                    <a:pt x="250599" y="356061"/>
                    <a:pt x="249623" y="354434"/>
                    <a:pt x="249948" y="356712"/>
                  </a:cubicBezTo>
                  <a:cubicBezTo>
                    <a:pt x="250274" y="358990"/>
                    <a:pt x="256457" y="359967"/>
                    <a:pt x="254504" y="361268"/>
                  </a:cubicBezTo>
                  <a:cubicBezTo>
                    <a:pt x="252552" y="362896"/>
                    <a:pt x="250599" y="363221"/>
                    <a:pt x="246693" y="363547"/>
                  </a:cubicBezTo>
                  <a:cubicBezTo>
                    <a:pt x="242788" y="363547"/>
                    <a:pt x="238557" y="363221"/>
                    <a:pt x="239859" y="364849"/>
                  </a:cubicBezTo>
                  <a:cubicBezTo>
                    <a:pt x="241161" y="366476"/>
                    <a:pt x="242463" y="365499"/>
                    <a:pt x="244741" y="367127"/>
                  </a:cubicBezTo>
                  <a:cubicBezTo>
                    <a:pt x="247019" y="368429"/>
                    <a:pt x="248972" y="370056"/>
                    <a:pt x="246368" y="370707"/>
                  </a:cubicBezTo>
                  <a:cubicBezTo>
                    <a:pt x="244090" y="371358"/>
                    <a:pt x="226841" y="372334"/>
                    <a:pt x="231397" y="375263"/>
                  </a:cubicBezTo>
                  <a:cubicBezTo>
                    <a:pt x="235954" y="378192"/>
                    <a:pt x="237906" y="375263"/>
                    <a:pt x="241161" y="376565"/>
                  </a:cubicBezTo>
                  <a:cubicBezTo>
                    <a:pt x="244415" y="377867"/>
                    <a:pt x="246043" y="382097"/>
                    <a:pt x="247995" y="380145"/>
                  </a:cubicBezTo>
                  <a:cubicBezTo>
                    <a:pt x="249948" y="378192"/>
                    <a:pt x="247344" y="376890"/>
                    <a:pt x="250274" y="376890"/>
                  </a:cubicBezTo>
                  <a:cubicBezTo>
                    <a:pt x="253202" y="376565"/>
                    <a:pt x="261013" y="374938"/>
                    <a:pt x="261339" y="378192"/>
                  </a:cubicBezTo>
                  <a:cubicBezTo>
                    <a:pt x="261665" y="381121"/>
                    <a:pt x="259061" y="381772"/>
                    <a:pt x="259386" y="384376"/>
                  </a:cubicBezTo>
                  <a:cubicBezTo>
                    <a:pt x="259711" y="386979"/>
                    <a:pt x="260037" y="386979"/>
                    <a:pt x="257433" y="388281"/>
                  </a:cubicBezTo>
                  <a:cubicBezTo>
                    <a:pt x="254830" y="389583"/>
                    <a:pt x="247344" y="395441"/>
                    <a:pt x="242463" y="397068"/>
                  </a:cubicBezTo>
                  <a:cubicBezTo>
                    <a:pt x="237581" y="398696"/>
                    <a:pt x="233350" y="401950"/>
                    <a:pt x="229445" y="401625"/>
                  </a:cubicBezTo>
                  <a:cubicBezTo>
                    <a:pt x="225865" y="400974"/>
                    <a:pt x="216426" y="396092"/>
                    <a:pt x="213172" y="397719"/>
                  </a:cubicBezTo>
                  <a:cubicBezTo>
                    <a:pt x="209917" y="399347"/>
                    <a:pt x="202757" y="402276"/>
                    <a:pt x="200479" y="401950"/>
                  </a:cubicBezTo>
                  <a:cubicBezTo>
                    <a:pt x="198201" y="401950"/>
                    <a:pt x="199177" y="399672"/>
                    <a:pt x="196574" y="398696"/>
                  </a:cubicBezTo>
                  <a:cubicBezTo>
                    <a:pt x="193970" y="397719"/>
                    <a:pt x="187136" y="397068"/>
                    <a:pt x="182905" y="396418"/>
                  </a:cubicBezTo>
                  <a:cubicBezTo>
                    <a:pt x="178674" y="395767"/>
                    <a:pt x="179325" y="399347"/>
                    <a:pt x="177372" y="400323"/>
                  </a:cubicBezTo>
                  <a:cubicBezTo>
                    <a:pt x="175419" y="400974"/>
                    <a:pt x="174443" y="402601"/>
                    <a:pt x="170212" y="402276"/>
                  </a:cubicBezTo>
                  <a:cubicBezTo>
                    <a:pt x="165981" y="401950"/>
                    <a:pt x="164029" y="400974"/>
                    <a:pt x="163377" y="402276"/>
                  </a:cubicBezTo>
                  <a:cubicBezTo>
                    <a:pt x="162727" y="403577"/>
                    <a:pt x="167608" y="406181"/>
                    <a:pt x="165005" y="407157"/>
                  </a:cubicBezTo>
                  <a:cubicBezTo>
                    <a:pt x="162401" y="408134"/>
                    <a:pt x="158821" y="407808"/>
                    <a:pt x="156868" y="408785"/>
                  </a:cubicBezTo>
                  <a:cubicBezTo>
                    <a:pt x="154916" y="409761"/>
                    <a:pt x="153939" y="410412"/>
                    <a:pt x="152963" y="410086"/>
                  </a:cubicBezTo>
                  <a:cubicBezTo>
                    <a:pt x="151661" y="409761"/>
                    <a:pt x="152312" y="406832"/>
                    <a:pt x="148732" y="406181"/>
                  </a:cubicBezTo>
                  <a:cubicBezTo>
                    <a:pt x="144827" y="405530"/>
                    <a:pt x="139620" y="404554"/>
                    <a:pt x="139620" y="403577"/>
                  </a:cubicBezTo>
                  <a:cubicBezTo>
                    <a:pt x="139294" y="402601"/>
                    <a:pt x="139294" y="401950"/>
                    <a:pt x="136690" y="401950"/>
                  </a:cubicBezTo>
                  <a:cubicBezTo>
                    <a:pt x="134087" y="402276"/>
                    <a:pt x="131483" y="404228"/>
                    <a:pt x="129205" y="404228"/>
                  </a:cubicBezTo>
                  <a:cubicBezTo>
                    <a:pt x="127252" y="404228"/>
                    <a:pt x="124648" y="402927"/>
                    <a:pt x="123347" y="404554"/>
                  </a:cubicBezTo>
                  <a:cubicBezTo>
                    <a:pt x="122045" y="406181"/>
                    <a:pt x="122045" y="409436"/>
                    <a:pt x="121068" y="412690"/>
                  </a:cubicBezTo>
                  <a:cubicBezTo>
                    <a:pt x="119767" y="415945"/>
                    <a:pt x="121394" y="422128"/>
                    <a:pt x="117163" y="421477"/>
                  </a:cubicBezTo>
                  <a:cubicBezTo>
                    <a:pt x="113258" y="420826"/>
                    <a:pt x="107400" y="419199"/>
                    <a:pt x="106748" y="417246"/>
                  </a:cubicBezTo>
                  <a:cubicBezTo>
                    <a:pt x="106098" y="415294"/>
                    <a:pt x="103820" y="411714"/>
                    <a:pt x="102843" y="411714"/>
                  </a:cubicBezTo>
                  <a:cubicBezTo>
                    <a:pt x="101867" y="412039"/>
                    <a:pt x="102192" y="414968"/>
                    <a:pt x="101541" y="416921"/>
                  </a:cubicBezTo>
                  <a:cubicBezTo>
                    <a:pt x="100891" y="418874"/>
                    <a:pt x="100239" y="419850"/>
                    <a:pt x="95683" y="420176"/>
                  </a:cubicBezTo>
                  <a:cubicBezTo>
                    <a:pt x="90802" y="420176"/>
                    <a:pt x="89500" y="420826"/>
                    <a:pt x="85269" y="421477"/>
                  </a:cubicBezTo>
                  <a:cubicBezTo>
                    <a:pt x="81038" y="421803"/>
                    <a:pt x="80387" y="420501"/>
                    <a:pt x="79411" y="422779"/>
                  </a:cubicBezTo>
                  <a:cubicBezTo>
                    <a:pt x="78434" y="425057"/>
                    <a:pt x="79411" y="431241"/>
                    <a:pt x="76156" y="429939"/>
                  </a:cubicBezTo>
                  <a:cubicBezTo>
                    <a:pt x="72902" y="428637"/>
                    <a:pt x="74203" y="425708"/>
                    <a:pt x="70623" y="425708"/>
                  </a:cubicBezTo>
                  <a:cubicBezTo>
                    <a:pt x="67043" y="425708"/>
                    <a:pt x="61185" y="429614"/>
                    <a:pt x="62161" y="426359"/>
                  </a:cubicBezTo>
                  <a:cubicBezTo>
                    <a:pt x="63138" y="423105"/>
                    <a:pt x="70298" y="420501"/>
                    <a:pt x="72576" y="417897"/>
                  </a:cubicBezTo>
                  <a:cubicBezTo>
                    <a:pt x="74529" y="415294"/>
                    <a:pt x="75180" y="413341"/>
                    <a:pt x="78760" y="412039"/>
                  </a:cubicBezTo>
                  <a:cubicBezTo>
                    <a:pt x="82339" y="410737"/>
                    <a:pt x="84292" y="412365"/>
                    <a:pt x="87547" y="410086"/>
                  </a:cubicBezTo>
                  <a:cubicBezTo>
                    <a:pt x="90802" y="407808"/>
                    <a:pt x="95683" y="401950"/>
                    <a:pt x="95032" y="399347"/>
                  </a:cubicBezTo>
                  <a:cubicBezTo>
                    <a:pt x="94381" y="396743"/>
                    <a:pt x="91127" y="398696"/>
                    <a:pt x="94381" y="395116"/>
                  </a:cubicBezTo>
                  <a:cubicBezTo>
                    <a:pt x="97311" y="391536"/>
                    <a:pt x="98938" y="392512"/>
                    <a:pt x="101541" y="389583"/>
                  </a:cubicBezTo>
                  <a:cubicBezTo>
                    <a:pt x="104145" y="386654"/>
                    <a:pt x="103169" y="385027"/>
                    <a:pt x="106098" y="384701"/>
                  </a:cubicBezTo>
                  <a:cubicBezTo>
                    <a:pt x="109027" y="384376"/>
                    <a:pt x="109027" y="384701"/>
                    <a:pt x="116187" y="384701"/>
                  </a:cubicBezTo>
                  <a:cubicBezTo>
                    <a:pt x="123021" y="384701"/>
                    <a:pt x="121720" y="382423"/>
                    <a:pt x="127903" y="384050"/>
                  </a:cubicBezTo>
                  <a:cubicBezTo>
                    <a:pt x="134087" y="385677"/>
                    <a:pt x="135388" y="388607"/>
                    <a:pt x="137016" y="386328"/>
                  </a:cubicBezTo>
                  <a:cubicBezTo>
                    <a:pt x="138643" y="384050"/>
                    <a:pt x="134738" y="385677"/>
                    <a:pt x="138643" y="381772"/>
                  </a:cubicBezTo>
                  <a:cubicBezTo>
                    <a:pt x="142548" y="377867"/>
                    <a:pt x="143525" y="377867"/>
                    <a:pt x="147105" y="373961"/>
                  </a:cubicBezTo>
                  <a:cubicBezTo>
                    <a:pt x="150685" y="370056"/>
                    <a:pt x="155566" y="367127"/>
                    <a:pt x="151661" y="366476"/>
                  </a:cubicBezTo>
                  <a:cubicBezTo>
                    <a:pt x="147756" y="365825"/>
                    <a:pt x="146129" y="369405"/>
                    <a:pt x="140596" y="371683"/>
                  </a:cubicBezTo>
                  <a:cubicBezTo>
                    <a:pt x="135063" y="373961"/>
                    <a:pt x="130832" y="374612"/>
                    <a:pt x="126601" y="375588"/>
                  </a:cubicBezTo>
                  <a:cubicBezTo>
                    <a:pt x="122370" y="376565"/>
                    <a:pt x="123672" y="375914"/>
                    <a:pt x="118139" y="373310"/>
                  </a:cubicBezTo>
                  <a:cubicBezTo>
                    <a:pt x="112607" y="370707"/>
                    <a:pt x="104470" y="374938"/>
                    <a:pt x="104145" y="372009"/>
                  </a:cubicBezTo>
                  <a:cubicBezTo>
                    <a:pt x="103494" y="369079"/>
                    <a:pt x="110329" y="367778"/>
                    <a:pt x="106748" y="366150"/>
                  </a:cubicBezTo>
                  <a:cubicBezTo>
                    <a:pt x="103169" y="364523"/>
                    <a:pt x="99914" y="362570"/>
                    <a:pt x="96659" y="363872"/>
                  </a:cubicBezTo>
                  <a:cubicBezTo>
                    <a:pt x="93405" y="364849"/>
                    <a:pt x="83641" y="371683"/>
                    <a:pt x="82665" y="369079"/>
                  </a:cubicBezTo>
                  <a:cubicBezTo>
                    <a:pt x="82014" y="366150"/>
                    <a:pt x="89500" y="364523"/>
                    <a:pt x="85594" y="363547"/>
                  </a:cubicBezTo>
                  <a:cubicBezTo>
                    <a:pt x="81689" y="362570"/>
                    <a:pt x="81038" y="365825"/>
                    <a:pt x="77783" y="363547"/>
                  </a:cubicBezTo>
                  <a:cubicBezTo>
                    <a:pt x="74529" y="361268"/>
                    <a:pt x="69647" y="360292"/>
                    <a:pt x="72576" y="358014"/>
                  </a:cubicBezTo>
                  <a:cubicBezTo>
                    <a:pt x="75505" y="355736"/>
                    <a:pt x="82991" y="353458"/>
                    <a:pt x="89174" y="352156"/>
                  </a:cubicBezTo>
                  <a:cubicBezTo>
                    <a:pt x="95358" y="350854"/>
                    <a:pt x="97961" y="350529"/>
                    <a:pt x="100891" y="348250"/>
                  </a:cubicBezTo>
                  <a:cubicBezTo>
                    <a:pt x="103820" y="345972"/>
                    <a:pt x="110979" y="339463"/>
                    <a:pt x="111305" y="336860"/>
                  </a:cubicBezTo>
                  <a:cubicBezTo>
                    <a:pt x="111630" y="334256"/>
                    <a:pt x="107074" y="337836"/>
                    <a:pt x="106748" y="333280"/>
                  </a:cubicBezTo>
                  <a:cubicBezTo>
                    <a:pt x="106098" y="328723"/>
                    <a:pt x="110979" y="322540"/>
                    <a:pt x="107725" y="322540"/>
                  </a:cubicBezTo>
                  <a:cubicBezTo>
                    <a:pt x="104470" y="322214"/>
                    <a:pt x="101541" y="323191"/>
                    <a:pt x="96985" y="324167"/>
                  </a:cubicBezTo>
                  <a:cubicBezTo>
                    <a:pt x="92429" y="324818"/>
                    <a:pt x="86245" y="327747"/>
                    <a:pt x="90150" y="324167"/>
                  </a:cubicBezTo>
                  <a:cubicBezTo>
                    <a:pt x="94056" y="320261"/>
                    <a:pt x="96659" y="316681"/>
                    <a:pt x="100239" y="315054"/>
                  </a:cubicBezTo>
                  <a:cubicBezTo>
                    <a:pt x="103820" y="313427"/>
                    <a:pt x="103820" y="315054"/>
                    <a:pt x="106423" y="312451"/>
                  </a:cubicBezTo>
                  <a:cubicBezTo>
                    <a:pt x="109352" y="309847"/>
                    <a:pt x="109352" y="308871"/>
                    <a:pt x="112607" y="307569"/>
                  </a:cubicBezTo>
                  <a:cubicBezTo>
                    <a:pt x="115861" y="306267"/>
                    <a:pt x="119116" y="308545"/>
                    <a:pt x="123672" y="309196"/>
                  </a:cubicBezTo>
                  <a:cubicBezTo>
                    <a:pt x="127903" y="309847"/>
                    <a:pt x="132134" y="311149"/>
                    <a:pt x="133761" y="309521"/>
                  </a:cubicBezTo>
                  <a:cubicBezTo>
                    <a:pt x="135388" y="307894"/>
                    <a:pt x="131809" y="307243"/>
                    <a:pt x="132785" y="304640"/>
                  </a:cubicBezTo>
                  <a:cubicBezTo>
                    <a:pt x="133761" y="302036"/>
                    <a:pt x="138318" y="306267"/>
                    <a:pt x="140921" y="306592"/>
                  </a:cubicBezTo>
                  <a:cubicBezTo>
                    <a:pt x="143525" y="306592"/>
                    <a:pt x="144827" y="307569"/>
                    <a:pt x="144827" y="305616"/>
                  </a:cubicBezTo>
                  <a:cubicBezTo>
                    <a:pt x="144827" y="303663"/>
                    <a:pt x="138968" y="301060"/>
                    <a:pt x="138643" y="298131"/>
                  </a:cubicBezTo>
                  <a:cubicBezTo>
                    <a:pt x="138643" y="295202"/>
                    <a:pt x="140596" y="294551"/>
                    <a:pt x="139620" y="291296"/>
                  </a:cubicBezTo>
                  <a:cubicBezTo>
                    <a:pt x="138643" y="287716"/>
                    <a:pt x="134087" y="286414"/>
                    <a:pt x="136039" y="283811"/>
                  </a:cubicBezTo>
                  <a:cubicBezTo>
                    <a:pt x="137666" y="281207"/>
                    <a:pt x="142223" y="275674"/>
                    <a:pt x="140921" y="274373"/>
                  </a:cubicBezTo>
                  <a:cubicBezTo>
                    <a:pt x="139945" y="273071"/>
                    <a:pt x="140270" y="271443"/>
                    <a:pt x="137341" y="272420"/>
                  </a:cubicBezTo>
                  <a:cubicBezTo>
                    <a:pt x="134738" y="273722"/>
                    <a:pt x="137341" y="276000"/>
                    <a:pt x="133436" y="276325"/>
                  </a:cubicBezTo>
                  <a:cubicBezTo>
                    <a:pt x="129856" y="276651"/>
                    <a:pt x="133110" y="272094"/>
                    <a:pt x="127252" y="268189"/>
                  </a:cubicBezTo>
                  <a:cubicBezTo>
                    <a:pt x="121720" y="264283"/>
                    <a:pt x="121068" y="263633"/>
                    <a:pt x="121068" y="260378"/>
                  </a:cubicBezTo>
                  <a:cubicBezTo>
                    <a:pt x="121068" y="257123"/>
                    <a:pt x="125625" y="248011"/>
                    <a:pt x="127252" y="246384"/>
                  </a:cubicBezTo>
                  <a:cubicBezTo>
                    <a:pt x="128879" y="244756"/>
                    <a:pt x="136039" y="244431"/>
                    <a:pt x="135388" y="242804"/>
                  </a:cubicBezTo>
                  <a:cubicBezTo>
                    <a:pt x="134738" y="241176"/>
                    <a:pt x="126927" y="241176"/>
                    <a:pt x="122370" y="242153"/>
                  </a:cubicBezTo>
                  <a:cubicBezTo>
                    <a:pt x="117814" y="242804"/>
                    <a:pt x="113583" y="252242"/>
                    <a:pt x="108701" y="250614"/>
                  </a:cubicBezTo>
                  <a:cubicBezTo>
                    <a:pt x="104145" y="248987"/>
                    <a:pt x="100239" y="243454"/>
                    <a:pt x="99263" y="245407"/>
                  </a:cubicBezTo>
                  <a:cubicBezTo>
                    <a:pt x="98287" y="247685"/>
                    <a:pt x="101541" y="256147"/>
                    <a:pt x="97636" y="253869"/>
                  </a:cubicBezTo>
                  <a:cubicBezTo>
                    <a:pt x="93730" y="251916"/>
                    <a:pt x="87547" y="245082"/>
                    <a:pt x="86245" y="246058"/>
                  </a:cubicBezTo>
                  <a:cubicBezTo>
                    <a:pt x="84618" y="247034"/>
                    <a:pt x="83316" y="247685"/>
                    <a:pt x="83641" y="249964"/>
                  </a:cubicBezTo>
                  <a:cubicBezTo>
                    <a:pt x="83967" y="252242"/>
                    <a:pt x="86570" y="256147"/>
                    <a:pt x="83967" y="255496"/>
                  </a:cubicBezTo>
                  <a:cubicBezTo>
                    <a:pt x="81038" y="254845"/>
                    <a:pt x="81038" y="249964"/>
                    <a:pt x="77783" y="246709"/>
                  </a:cubicBezTo>
                  <a:cubicBezTo>
                    <a:pt x="74529" y="243454"/>
                    <a:pt x="73878" y="242804"/>
                    <a:pt x="76156" y="241502"/>
                  </a:cubicBezTo>
                  <a:cubicBezTo>
                    <a:pt x="78434" y="240200"/>
                    <a:pt x="78760" y="242153"/>
                    <a:pt x="81363" y="238898"/>
                  </a:cubicBezTo>
                  <a:cubicBezTo>
                    <a:pt x="83967" y="235318"/>
                    <a:pt x="84292" y="232714"/>
                    <a:pt x="86896" y="230111"/>
                  </a:cubicBezTo>
                  <a:cubicBezTo>
                    <a:pt x="89500" y="227182"/>
                    <a:pt x="93730" y="223927"/>
                    <a:pt x="93080" y="221649"/>
                  </a:cubicBezTo>
                  <a:cubicBezTo>
                    <a:pt x="92103" y="219371"/>
                    <a:pt x="89174" y="219696"/>
                    <a:pt x="87547" y="216442"/>
                  </a:cubicBezTo>
                  <a:cubicBezTo>
                    <a:pt x="85920" y="213187"/>
                    <a:pt x="87547" y="212211"/>
                    <a:pt x="86896" y="209933"/>
                  </a:cubicBezTo>
                  <a:cubicBezTo>
                    <a:pt x="86245" y="207655"/>
                    <a:pt x="83967" y="206353"/>
                    <a:pt x="85920" y="205376"/>
                  </a:cubicBezTo>
                  <a:cubicBezTo>
                    <a:pt x="87872" y="204400"/>
                    <a:pt x="89825" y="206027"/>
                    <a:pt x="92754" y="205702"/>
                  </a:cubicBezTo>
                  <a:cubicBezTo>
                    <a:pt x="95683" y="205376"/>
                    <a:pt x="96334" y="205702"/>
                    <a:pt x="96334" y="204725"/>
                  </a:cubicBezTo>
                  <a:cubicBezTo>
                    <a:pt x="96009" y="203749"/>
                    <a:pt x="91452" y="203749"/>
                    <a:pt x="90476" y="201471"/>
                  </a:cubicBezTo>
                  <a:cubicBezTo>
                    <a:pt x="89500" y="199193"/>
                    <a:pt x="89174" y="191056"/>
                    <a:pt x="88198" y="192358"/>
                  </a:cubicBezTo>
                  <a:cubicBezTo>
                    <a:pt x="86896" y="193660"/>
                    <a:pt x="88198" y="196589"/>
                    <a:pt x="85920" y="195613"/>
                  </a:cubicBezTo>
                  <a:cubicBezTo>
                    <a:pt x="83641" y="194636"/>
                    <a:pt x="83316" y="192684"/>
                    <a:pt x="82665" y="194636"/>
                  </a:cubicBezTo>
                  <a:cubicBezTo>
                    <a:pt x="82014" y="196589"/>
                    <a:pt x="83641" y="201146"/>
                    <a:pt x="81689" y="202773"/>
                  </a:cubicBezTo>
                  <a:cubicBezTo>
                    <a:pt x="79736" y="204400"/>
                    <a:pt x="78434" y="201471"/>
                    <a:pt x="76482" y="202447"/>
                  </a:cubicBezTo>
                  <a:cubicBezTo>
                    <a:pt x="74529" y="203424"/>
                    <a:pt x="76482" y="205051"/>
                    <a:pt x="73878" y="205376"/>
                  </a:cubicBezTo>
                  <a:cubicBezTo>
                    <a:pt x="71600" y="205376"/>
                    <a:pt x="72902" y="201146"/>
                    <a:pt x="74854" y="198542"/>
                  </a:cubicBezTo>
                  <a:cubicBezTo>
                    <a:pt x="76807" y="196264"/>
                    <a:pt x="78434" y="193986"/>
                    <a:pt x="76156" y="194311"/>
                  </a:cubicBezTo>
                  <a:cubicBezTo>
                    <a:pt x="73878" y="194962"/>
                    <a:pt x="70623" y="196915"/>
                    <a:pt x="69321" y="198867"/>
                  </a:cubicBezTo>
                  <a:cubicBezTo>
                    <a:pt x="68020" y="201146"/>
                    <a:pt x="69972" y="205051"/>
                    <a:pt x="68671" y="205702"/>
                  </a:cubicBezTo>
                  <a:cubicBezTo>
                    <a:pt x="67369" y="206353"/>
                    <a:pt x="63138" y="209607"/>
                    <a:pt x="62812" y="206027"/>
                  </a:cubicBezTo>
                  <a:cubicBezTo>
                    <a:pt x="62487" y="202773"/>
                    <a:pt x="64114" y="200169"/>
                    <a:pt x="64765" y="196589"/>
                  </a:cubicBezTo>
                  <a:cubicBezTo>
                    <a:pt x="65741" y="193009"/>
                    <a:pt x="63463" y="191382"/>
                    <a:pt x="65091" y="189429"/>
                  </a:cubicBezTo>
                  <a:cubicBezTo>
                    <a:pt x="66718" y="187476"/>
                    <a:pt x="65091" y="185524"/>
                    <a:pt x="68996" y="185198"/>
                  </a:cubicBezTo>
                  <a:cubicBezTo>
                    <a:pt x="72902" y="184547"/>
                    <a:pt x="73552" y="186500"/>
                    <a:pt x="76482" y="184547"/>
                  </a:cubicBezTo>
                  <a:cubicBezTo>
                    <a:pt x="79736" y="182920"/>
                    <a:pt x="82339" y="180642"/>
                    <a:pt x="80712" y="179666"/>
                  </a:cubicBezTo>
                  <a:cubicBezTo>
                    <a:pt x="79411" y="178689"/>
                    <a:pt x="75830" y="181618"/>
                    <a:pt x="74529" y="180316"/>
                  </a:cubicBezTo>
                  <a:cubicBezTo>
                    <a:pt x="73227" y="179340"/>
                    <a:pt x="70949" y="178689"/>
                    <a:pt x="73552" y="177062"/>
                  </a:cubicBezTo>
                  <a:cubicBezTo>
                    <a:pt x="75830" y="175109"/>
                    <a:pt x="81363" y="175109"/>
                    <a:pt x="81363" y="173157"/>
                  </a:cubicBezTo>
                  <a:cubicBezTo>
                    <a:pt x="81689" y="171529"/>
                    <a:pt x="77783" y="171204"/>
                    <a:pt x="77458" y="169902"/>
                  </a:cubicBezTo>
                  <a:cubicBezTo>
                    <a:pt x="77132" y="168600"/>
                    <a:pt x="78760" y="165997"/>
                    <a:pt x="76482" y="167298"/>
                  </a:cubicBezTo>
                  <a:cubicBezTo>
                    <a:pt x="74203" y="168275"/>
                    <a:pt x="70623" y="172506"/>
                    <a:pt x="68671" y="174133"/>
                  </a:cubicBezTo>
                  <a:cubicBezTo>
                    <a:pt x="66718" y="175760"/>
                    <a:pt x="65741" y="181293"/>
                    <a:pt x="60860" y="179340"/>
                  </a:cubicBezTo>
                  <a:cubicBezTo>
                    <a:pt x="55978" y="177387"/>
                    <a:pt x="50445" y="175109"/>
                    <a:pt x="52073" y="173807"/>
                  </a:cubicBezTo>
                  <a:cubicBezTo>
                    <a:pt x="54025" y="172506"/>
                    <a:pt x="57280" y="175435"/>
                    <a:pt x="57605" y="171855"/>
                  </a:cubicBezTo>
                  <a:cubicBezTo>
                    <a:pt x="57930" y="168275"/>
                    <a:pt x="55002" y="165997"/>
                    <a:pt x="57280" y="164044"/>
                  </a:cubicBezTo>
                  <a:cubicBezTo>
                    <a:pt x="59558" y="162417"/>
                    <a:pt x="62487" y="161766"/>
                    <a:pt x="64114" y="162091"/>
                  </a:cubicBezTo>
                  <a:cubicBezTo>
                    <a:pt x="65741" y="162091"/>
                    <a:pt x="69321" y="163393"/>
                    <a:pt x="67043" y="160789"/>
                  </a:cubicBezTo>
                  <a:cubicBezTo>
                    <a:pt x="64765" y="158186"/>
                    <a:pt x="64114" y="159487"/>
                    <a:pt x="65091" y="158186"/>
                  </a:cubicBezTo>
                  <a:cubicBezTo>
                    <a:pt x="66067" y="156884"/>
                    <a:pt x="70949" y="157860"/>
                    <a:pt x="70623" y="156233"/>
                  </a:cubicBezTo>
                  <a:cubicBezTo>
                    <a:pt x="70298" y="154606"/>
                    <a:pt x="65091" y="154931"/>
                    <a:pt x="66393" y="153304"/>
                  </a:cubicBezTo>
                  <a:cubicBezTo>
                    <a:pt x="68020" y="151351"/>
                    <a:pt x="70623" y="151026"/>
                    <a:pt x="69321" y="149073"/>
                  </a:cubicBezTo>
                  <a:cubicBezTo>
                    <a:pt x="68020" y="147120"/>
                    <a:pt x="68020" y="146795"/>
                    <a:pt x="68345" y="145168"/>
                  </a:cubicBezTo>
                  <a:cubicBezTo>
                    <a:pt x="68345" y="143215"/>
                    <a:pt x="66393" y="145168"/>
                    <a:pt x="64114" y="144842"/>
                  </a:cubicBezTo>
                  <a:cubicBezTo>
                    <a:pt x="61836" y="144517"/>
                    <a:pt x="55652" y="141913"/>
                    <a:pt x="58256" y="140286"/>
                  </a:cubicBezTo>
                  <a:cubicBezTo>
                    <a:pt x="60860" y="138333"/>
                    <a:pt x="65741" y="141262"/>
                    <a:pt x="66718" y="139635"/>
                  </a:cubicBezTo>
                  <a:cubicBezTo>
                    <a:pt x="67369" y="138008"/>
                    <a:pt x="61836" y="134428"/>
                    <a:pt x="62161" y="131498"/>
                  </a:cubicBezTo>
                  <a:cubicBezTo>
                    <a:pt x="62487" y="128569"/>
                    <a:pt x="64114" y="129220"/>
                    <a:pt x="64440" y="127593"/>
                  </a:cubicBezTo>
                  <a:cubicBezTo>
                    <a:pt x="64765" y="125966"/>
                    <a:pt x="66718" y="126942"/>
                    <a:pt x="68996" y="127268"/>
                  </a:cubicBezTo>
                  <a:cubicBezTo>
                    <a:pt x="71274" y="127593"/>
                    <a:pt x="79736" y="130848"/>
                    <a:pt x="79736" y="128244"/>
                  </a:cubicBezTo>
                  <a:cubicBezTo>
                    <a:pt x="79736" y="125640"/>
                    <a:pt x="71600" y="122711"/>
                    <a:pt x="72576" y="120108"/>
                  </a:cubicBezTo>
                  <a:cubicBezTo>
                    <a:pt x="73552" y="117179"/>
                    <a:pt x="77132" y="116528"/>
                    <a:pt x="75830" y="114900"/>
                  </a:cubicBezTo>
                  <a:cubicBezTo>
                    <a:pt x="74203" y="113273"/>
                    <a:pt x="70623" y="111971"/>
                    <a:pt x="73227" y="111646"/>
                  </a:cubicBezTo>
                  <a:cubicBezTo>
                    <a:pt x="75505" y="111320"/>
                    <a:pt x="82339" y="113273"/>
                    <a:pt x="82991" y="111971"/>
                  </a:cubicBezTo>
                  <a:cubicBezTo>
                    <a:pt x="83641" y="110670"/>
                    <a:pt x="78434" y="109693"/>
                    <a:pt x="78434" y="107740"/>
                  </a:cubicBezTo>
                  <a:cubicBezTo>
                    <a:pt x="78434" y="105788"/>
                    <a:pt x="80712" y="98302"/>
                    <a:pt x="82665" y="97651"/>
                  </a:cubicBezTo>
                  <a:cubicBezTo>
                    <a:pt x="84618" y="97001"/>
                    <a:pt x="89500" y="97977"/>
                    <a:pt x="87872" y="99604"/>
                  </a:cubicBezTo>
                  <a:cubicBezTo>
                    <a:pt x="86245" y="101231"/>
                    <a:pt x="84618" y="104486"/>
                    <a:pt x="87547" y="104160"/>
                  </a:cubicBezTo>
                  <a:cubicBezTo>
                    <a:pt x="90150" y="103835"/>
                    <a:pt x="91127" y="99930"/>
                    <a:pt x="93405" y="100255"/>
                  </a:cubicBezTo>
                  <a:cubicBezTo>
                    <a:pt x="95683" y="100580"/>
                    <a:pt x="92103" y="103510"/>
                    <a:pt x="95032" y="104160"/>
                  </a:cubicBezTo>
                  <a:cubicBezTo>
                    <a:pt x="97961" y="104811"/>
                    <a:pt x="98938" y="103510"/>
                    <a:pt x="102518" y="100906"/>
                  </a:cubicBezTo>
                  <a:cubicBezTo>
                    <a:pt x="106098" y="98302"/>
                    <a:pt x="106423" y="97651"/>
                    <a:pt x="109027" y="97326"/>
                  </a:cubicBezTo>
                  <a:cubicBezTo>
                    <a:pt x="111630" y="95048"/>
                    <a:pt x="111630" y="94071"/>
                    <a:pt x="116838" y="94071"/>
                  </a:cubicBezTo>
                  <a:lnTo>
                    <a:pt x="116838" y="9407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0" name="Freeform: Shape 2839">
              <a:extLst>
                <a:ext uri="{FF2B5EF4-FFF2-40B4-BE49-F238E27FC236}">
                  <a16:creationId xmlns:a16="http://schemas.microsoft.com/office/drawing/2014/main" id="{CDA1AA2F-FFB7-410F-B660-F0DE3243E48E}"/>
                </a:ext>
              </a:extLst>
            </p:cNvPr>
            <p:cNvSpPr/>
            <p:nvPr/>
          </p:nvSpPr>
          <p:spPr>
            <a:xfrm>
              <a:off x="5074806" y="2237383"/>
              <a:ext cx="305897" cy="141789"/>
            </a:xfrm>
            <a:custGeom>
              <a:avLst/>
              <a:gdLst>
                <a:gd name="connsiteX0" fmla="*/ 213343 w 305897"/>
                <a:gd name="connsiteY0" fmla="*/ 16047 h 141789"/>
                <a:gd name="connsiteX1" fmla="*/ 226362 w 305897"/>
                <a:gd name="connsiteY1" fmla="*/ 18650 h 141789"/>
                <a:gd name="connsiteX2" fmla="*/ 223107 w 305897"/>
                <a:gd name="connsiteY2" fmla="*/ 9212 h 141789"/>
                <a:gd name="connsiteX3" fmla="*/ 222456 w 305897"/>
                <a:gd name="connsiteY3" fmla="*/ 1076 h 141789"/>
                <a:gd name="connsiteX4" fmla="*/ 233847 w 305897"/>
                <a:gd name="connsiteY4" fmla="*/ 425 h 141789"/>
                <a:gd name="connsiteX5" fmla="*/ 240682 w 305897"/>
                <a:gd name="connsiteY5" fmla="*/ 5307 h 141789"/>
                <a:gd name="connsiteX6" fmla="*/ 247191 w 305897"/>
                <a:gd name="connsiteY6" fmla="*/ 6934 h 141789"/>
                <a:gd name="connsiteX7" fmla="*/ 245563 w 305897"/>
                <a:gd name="connsiteY7" fmla="*/ 12792 h 141789"/>
                <a:gd name="connsiteX8" fmla="*/ 256304 w 305897"/>
                <a:gd name="connsiteY8" fmla="*/ 17349 h 141789"/>
                <a:gd name="connsiteX9" fmla="*/ 257931 w 305897"/>
                <a:gd name="connsiteY9" fmla="*/ 12467 h 141789"/>
                <a:gd name="connsiteX10" fmla="*/ 265741 w 305897"/>
                <a:gd name="connsiteY10" fmla="*/ 7911 h 141789"/>
                <a:gd name="connsiteX11" fmla="*/ 278760 w 305897"/>
                <a:gd name="connsiteY11" fmla="*/ 7260 h 141789"/>
                <a:gd name="connsiteX12" fmla="*/ 266393 w 305897"/>
                <a:gd name="connsiteY12" fmla="*/ 13118 h 141789"/>
                <a:gd name="connsiteX13" fmla="*/ 266067 w 305897"/>
                <a:gd name="connsiteY13" fmla="*/ 18650 h 141789"/>
                <a:gd name="connsiteX14" fmla="*/ 261836 w 305897"/>
                <a:gd name="connsiteY14" fmla="*/ 21905 h 141789"/>
                <a:gd name="connsiteX15" fmla="*/ 269972 w 305897"/>
                <a:gd name="connsiteY15" fmla="*/ 24834 h 141789"/>
                <a:gd name="connsiteX16" fmla="*/ 276156 w 305897"/>
                <a:gd name="connsiteY16" fmla="*/ 25485 h 141789"/>
                <a:gd name="connsiteX17" fmla="*/ 273227 w 305897"/>
                <a:gd name="connsiteY17" fmla="*/ 31669 h 141789"/>
                <a:gd name="connsiteX18" fmla="*/ 270298 w 305897"/>
                <a:gd name="connsiteY18" fmla="*/ 36876 h 141789"/>
                <a:gd name="connsiteX19" fmla="*/ 280713 w 305897"/>
                <a:gd name="connsiteY19" fmla="*/ 36225 h 141789"/>
                <a:gd name="connsiteX20" fmla="*/ 284292 w 305897"/>
                <a:gd name="connsiteY20" fmla="*/ 36876 h 141789"/>
                <a:gd name="connsiteX21" fmla="*/ 281363 w 305897"/>
                <a:gd name="connsiteY21" fmla="*/ 41107 h 141789"/>
                <a:gd name="connsiteX22" fmla="*/ 278109 w 305897"/>
                <a:gd name="connsiteY22" fmla="*/ 47616 h 141789"/>
                <a:gd name="connsiteX23" fmla="*/ 285594 w 305897"/>
                <a:gd name="connsiteY23" fmla="*/ 42734 h 141789"/>
                <a:gd name="connsiteX24" fmla="*/ 290476 w 305897"/>
                <a:gd name="connsiteY24" fmla="*/ 41432 h 141789"/>
                <a:gd name="connsiteX25" fmla="*/ 297961 w 305897"/>
                <a:gd name="connsiteY25" fmla="*/ 45012 h 141789"/>
                <a:gd name="connsiteX26" fmla="*/ 304796 w 305897"/>
                <a:gd name="connsiteY26" fmla="*/ 48267 h 141789"/>
                <a:gd name="connsiteX27" fmla="*/ 300240 w 305897"/>
                <a:gd name="connsiteY27" fmla="*/ 54450 h 141789"/>
                <a:gd name="connsiteX28" fmla="*/ 294381 w 305897"/>
                <a:gd name="connsiteY28" fmla="*/ 57705 h 141789"/>
                <a:gd name="connsiteX29" fmla="*/ 301541 w 305897"/>
                <a:gd name="connsiteY29" fmla="*/ 58030 h 141789"/>
                <a:gd name="connsiteX30" fmla="*/ 295683 w 305897"/>
                <a:gd name="connsiteY30" fmla="*/ 62261 h 141789"/>
                <a:gd name="connsiteX31" fmla="*/ 305122 w 305897"/>
                <a:gd name="connsiteY31" fmla="*/ 65190 h 141789"/>
                <a:gd name="connsiteX32" fmla="*/ 304470 w 305897"/>
                <a:gd name="connsiteY32" fmla="*/ 68445 h 141789"/>
                <a:gd name="connsiteX33" fmla="*/ 292103 w 305897"/>
                <a:gd name="connsiteY33" fmla="*/ 69096 h 141789"/>
                <a:gd name="connsiteX34" fmla="*/ 287547 w 305897"/>
                <a:gd name="connsiteY34" fmla="*/ 71699 h 141789"/>
                <a:gd name="connsiteX35" fmla="*/ 295683 w 305897"/>
                <a:gd name="connsiteY35" fmla="*/ 73977 h 141789"/>
                <a:gd name="connsiteX36" fmla="*/ 291778 w 305897"/>
                <a:gd name="connsiteY36" fmla="*/ 76581 h 141789"/>
                <a:gd name="connsiteX37" fmla="*/ 291778 w 305897"/>
                <a:gd name="connsiteY37" fmla="*/ 80812 h 141789"/>
                <a:gd name="connsiteX38" fmla="*/ 287872 w 305897"/>
                <a:gd name="connsiteY38" fmla="*/ 84067 h 141789"/>
                <a:gd name="connsiteX39" fmla="*/ 278760 w 305897"/>
                <a:gd name="connsiteY39" fmla="*/ 78859 h 141789"/>
                <a:gd name="connsiteX40" fmla="*/ 280387 w 305897"/>
                <a:gd name="connsiteY40" fmla="*/ 83416 h 141789"/>
                <a:gd name="connsiteX41" fmla="*/ 276156 w 305897"/>
                <a:gd name="connsiteY41" fmla="*/ 88623 h 141789"/>
                <a:gd name="connsiteX42" fmla="*/ 279085 w 305897"/>
                <a:gd name="connsiteY42" fmla="*/ 94807 h 141789"/>
                <a:gd name="connsiteX43" fmla="*/ 268996 w 305897"/>
                <a:gd name="connsiteY43" fmla="*/ 101316 h 141789"/>
                <a:gd name="connsiteX44" fmla="*/ 261185 w 305897"/>
                <a:gd name="connsiteY44" fmla="*/ 100014 h 141789"/>
                <a:gd name="connsiteX45" fmla="*/ 252723 w 305897"/>
                <a:gd name="connsiteY45" fmla="*/ 95783 h 141789"/>
                <a:gd name="connsiteX46" fmla="*/ 251747 w 305897"/>
                <a:gd name="connsiteY46" fmla="*/ 101316 h 141789"/>
                <a:gd name="connsiteX47" fmla="*/ 237752 w 305897"/>
                <a:gd name="connsiteY47" fmla="*/ 112381 h 141789"/>
                <a:gd name="connsiteX48" fmla="*/ 216598 w 305897"/>
                <a:gd name="connsiteY48" fmla="*/ 121494 h 141789"/>
                <a:gd name="connsiteX49" fmla="*/ 200000 w 305897"/>
                <a:gd name="connsiteY49" fmla="*/ 121494 h 141789"/>
                <a:gd name="connsiteX50" fmla="*/ 187633 w 305897"/>
                <a:gd name="connsiteY50" fmla="*/ 125399 h 141789"/>
                <a:gd name="connsiteX51" fmla="*/ 180147 w 305897"/>
                <a:gd name="connsiteY51" fmla="*/ 134837 h 141789"/>
                <a:gd name="connsiteX52" fmla="*/ 172336 w 305897"/>
                <a:gd name="connsiteY52" fmla="*/ 135163 h 141789"/>
                <a:gd name="connsiteX53" fmla="*/ 172336 w 305897"/>
                <a:gd name="connsiteY53" fmla="*/ 140370 h 141789"/>
                <a:gd name="connsiteX54" fmla="*/ 162247 w 305897"/>
                <a:gd name="connsiteY54" fmla="*/ 141672 h 141789"/>
                <a:gd name="connsiteX55" fmla="*/ 146951 w 305897"/>
                <a:gd name="connsiteY55" fmla="*/ 139068 h 141789"/>
                <a:gd name="connsiteX56" fmla="*/ 124820 w 305897"/>
                <a:gd name="connsiteY56" fmla="*/ 135488 h 141789"/>
                <a:gd name="connsiteX57" fmla="*/ 112453 w 305897"/>
                <a:gd name="connsiteY57" fmla="*/ 128654 h 141789"/>
                <a:gd name="connsiteX58" fmla="*/ 115708 w 305897"/>
                <a:gd name="connsiteY58" fmla="*/ 122145 h 141789"/>
                <a:gd name="connsiteX59" fmla="*/ 106595 w 305897"/>
                <a:gd name="connsiteY59" fmla="*/ 125399 h 141789"/>
                <a:gd name="connsiteX60" fmla="*/ 105293 w 305897"/>
                <a:gd name="connsiteY60" fmla="*/ 121819 h 141789"/>
                <a:gd name="connsiteX61" fmla="*/ 96180 w 305897"/>
                <a:gd name="connsiteY61" fmla="*/ 120192 h 141789"/>
                <a:gd name="connsiteX62" fmla="*/ 65913 w 305897"/>
                <a:gd name="connsiteY62" fmla="*/ 122795 h 141789"/>
                <a:gd name="connsiteX63" fmla="*/ 53546 w 305897"/>
                <a:gd name="connsiteY63" fmla="*/ 121819 h 141789"/>
                <a:gd name="connsiteX64" fmla="*/ 48339 w 305897"/>
                <a:gd name="connsiteY64" fmla="*/ 119541 h 141789"/>
                <a:gd name="connsiteX65" fmla="*/ 50291 w 305897"/>
                <a:gd name="connsiteY65" fmla="*/ 111405 h 141789"/>
                <a:gd name="connsiteX66" fmla="*/ 55499 w 305897"/>
                <a:gd name="connsiteY66" fmla="*/ 116286 h 141789"/>
                <a:gd name="connsiteX67" fmla="*/ 63960 w 305897"/>
                <a:gd name="connsiteY67" fmla="*/ 111079 h 141789"/>
                <a:gd name="connsiteX68" fmla="*/ 76653 w 305897"/>
                <a:gd name="connsiteY68" fmla="*/ 108150 h 141789"/>
                <a:gd name="connsiteX69" fmla="*/ 74050 w 305897"/>
                <a:gd name="connsiteY69" fmla="*/ 103594 h 141789"/>
                <a:gd name="connsiteX70" fmla="*/ 79257 w 305897"/>
                <a:gd name="connsiteY70" fmla="*/ 100665 h 141789"/>
                <a:gd name="connsiteX71" fmla="*/ 88695 w 305897"/>
                <a:gd name="connsiteY71" fmla="*/ 98061 h 141789"/>
                <a:gd name="connsiteX72" fmla="*/ 81210 w 305897"/>
                <a:gd name="connsiteY72" fmla="*/ 97410 h 141789"/>
                <a:gd name="connsiteX73" fmla="*/ 72097 w 305897"/>
                <a:gd name="connsiteY73" fmla="*/ 98386 h 141789"/>
                <a:gd name="connsiteX74" fmla="*/ 73724 w 305897"/>
                <a:gd name="connsiteY74" fmla="*/ 92528 h 141789"/>
                <a:gd name="connsiteX75" fmla="*/ 82837 w 305897"/>
                <a:gd name="connsiteY75" fmla="*/ 87972 h 141789"/>
                <a:gd name="connsiteX76" fmla="*/ 83488 w 305897"/>
                <a:gd name="connsiteY76" fmla="*/ 84392 h 141789"/>
                <a:gd name="connsiteX77" fmla="*/ 73399 w 305897"/>
                <a:gd name="connsiteY77" fmla="*/ 88298 h 141789"/>
                <a:gd name="connsiteX78" fmla="*/ 65588 w 305897"/>
                <a:gd name="connsiteY78" fmla="*/ 91552 h 141789"/>
                <a:gd name="connsiteX79" fmla="*/ 61032 w 305897"/>
                <a:gd name="connsiteY79" fmla="*/ 86345 h 141789"/>
                <a:gd name="connsiteX80" fmla="*/ 66890 w 305897"/>
                <a:gd name="connsiteY80" fmla="*/ 81137 h 141789"/>
                <a:gd name="connsiteX81" fmla="*/ 39877 w 305897"/>
                <a:gd name="connsiteY81" fmla="*/ 80161 h 141789"/>
                <a:gd name="connsiteX82" fmla="*/ 20024 w 305897"/>
                <a:gd name="connsiteY82" fmla="*/ 80812 h 141789"/>
                <a:gd name="connsiteX83" fmla="*/ 14166 w 305897"/>
                <a:gd name="connsiteY83" fmla="*/ 74303 h 141789"/>
                <a:gd name="connsiteX84" fmla="*/ 23930 w 305897"/>
                <a:gd name="connsiteY84" fmla="*/ 74628 h 141789"/>
                <a:gd name="connsiteX85" fmla="*/ 32066 w 305897"/>
                <a:gd name="connsiteY85" fmla="*/ 72676 h 141789"/>
                <a:gd name="connsiteX86" fmla="*/ 36297 w 305897"/>
                <a:gd name="connsiteY86" fmla="*/ 69096 h 141789"/>
                <a:gd name="connsiteX87" fmla="*/ 39877 w 305897"/>
                <a:gd name="connsiteY87" fmla="*/ 72025 h 141789"/>
                <a:gd name="connsiteX88" fmla="*/ 48013 w 305897"/>
                <a:gd name="connsiteY88" fmla="*/ 67468 h 141789"/>
                <a:gd name="connsiteX89" fmla="*/ 51919 w 305897"/>
                <a:gd name="connsiteY89" fmla="*/ 71048 h 141789"/>
                <a:gd name="connsiteX90" fmla="*/ 60055 w 305897"/>
                <a:gd name="connsiteY90" fmla="*/ 67468 h 141789"/>
                <a:gd name="connsiteX91" fmla="*/ 67215 w 305897"/>
                <a:gd name="connsiteY91" fmla="*/ 68770 h 141789"/>
                <a:gd name="connsiteX92" fmla="*/ 75677 w 305897"/>
                <a:gd name="connsiteY92" fmla="*/ 67143 h 141789"/>
                <a:gd name="connsiteX93" fmla="*/ 77630 w 305897"/>
                <a:gd name="connsiteY93" fmla="*/ 58356 h 141789"/>
                <a:gd name="connsiteX94" fmla="*/ 71121 w 305897"/>
                <a:gd name="connsiteY94" fmla="*/ 61936 h 141789"/>
                <a:gd name="connsiteX95" fmla="*/ 60706 w 305897"/>
                <a:gd name="connsiteY95" fmla="*/ 60959 h 141789"/>
                <a:gd name="connsiteX96" fmla="*/ 57451 w 305897"/>
                <a:gd name="connsiteY96" fmla="*/ 59007 h 141789"/>
                <a:gd name="connsiteX97" fmla="*/ 69493 w 305897"/>
                <a:gd name="connsiteY97" fmla="*/ 55101 h 141789"/>
                <a:gd name="connsiteX98" fmla="*/ 76002 w 305897"/>
                <a:gd name="connsiteY98" fmla="*/ 49568 h 141789"/>
                <a:gd name="connsiteX99" fmla="*/ 67866 w 305897"/>
                <a:gd name="connsiteY99" fmla="*/ 46965 h 141789"/>
                <a:gd name="connsiteX100" fmla="*/ 56150 w 305897"/>
                <a:gd name="connsiteY100" fmla="*/ 43710 h 141789"/>
                <a:gd name="connsiteX101" fmla="*/ 43782 w 305897"/>
                <a:gd name="connsiteY101" fmla="*/ 41107 h 141789"/>
                <a:gd name="connsiteX102" fmla="*/ 25557 w 305897"/>
                <a:gd name="connsiteY102" fmla="*/ 46639 h 141789"/>
                <a:gd name="connsiteX103" fmla="*/ 16444 w 305897"/>
                <a:gd name="connsiteY103" fmla="*/ 49243 h 141789"/>
                <a:gd name="connsiteX104" fmla="*/ 172 w 305897"/>
                <a:gd name="connsiteY104" fmla="*/ 44687 h 141789"/>
                <a:gd name="connsiteX105" fmla="*/ 7006 w 305897"/>
                <a:gd name="connsiteY105" fmla="*/ 40456 h 141789"/>
                <a:gd name="connsiteX106" fmla="*/ 11888 w 305897"/>
                <a:gd name="connsiteY106" fmla="*/ 44036 h 141789"/>
                <a:gd name="connsiteX107" fmla="*/ 16444 w 305897"/>
                <a:gd name="connsiteY107" fmla="*/ 44687 h 141789"/>
                <a:gd name="connsiteX108" fmla="*/ 18072 w 305897"/>
                <a:gd name="connsiteY108" fmla="*/ 41758 h 141789"/>
                <a:gd name="connsiteX109" fmla="*/ 20675 w 305897"/>
                <a:gd name="connsiteY109" fmla="*/ 40781 h 141789"/>
                <a:gd name="connsiteX110" fmla="*/ 14166 w 305897"/>
                <a:gd name="connsiteY110" fmla="*/ 37201 h 141789"/>
                <a:gd name="connsiteX111" fmla="*/ 12539 w 305897"/>
                <a:gd name="connsiteY111" fmla="*/ 34272 h 141789"/>
                <a:gd name="connsiteX112" fmla="*/ 18397 w 305897"/>
                <a:gd name="connsiteY112" fmla="*/ 34923 h 141789"/>
                <a:gd name="connsiteX113" fmla="*/ 24255 w 305897"/>
                <a:gd name="connsiteY113" fmla="*/ 39154 h 141789"/>
                <a:gd name="connsiteX114" fmla="*/ 27510 w 305897"/>
                <a:gd name="connsiteY114" fmla="*/ 41432 h 141789"/>
                <a:gd name="connsiteX115" fmla="*/ 28812 w 305897"/>
                <a:gd name="connsiteY115" fmla="*/ 37201 h 141789"/>
                <a:gd name="connsiteX116" fmla="*/ 34995 w 305897"/>
                <a:gd name="connsiteY116" fmla="*/ 34598 h 141789"/>
                <a:gd name="connsiteX117" fmla="*/ 30764 w 305897"/>
                <a:gd name="connsiteY117" fmla="*/ 32320 h 141789"/>
                <a:gd name="connsiteX118" fmla="*/ 21977 w 305897"/>
                <a:gd name="connsiteY118" fmla="*/ 29390 h 141789"/>
                <a:gd name="connsiteX119" fmla="*/ 29462 w 305897"/>
                <a:gd name="connsiteY119" fmla="*/ 28739 h 141789"/>
                <a:gd name="connsiteX120" fmla="*/ 34344 w 305897"/>
                <a:gd name="connsiteY120" fmla="*/ 28089 h 141789"/>
                <a:gd name="connsiteX121" fmla="*/ 26533 w 305897"/>
                <a:gd name="connsiteY121" fmla="*/ 24509 h 141789"/>
                <a:gd name="connsiteX122" fmla="*/ 22303 w 305897"/>
                <a:gd name="connsiteY122" fmla="*/ 20278 h 141789"/>
                <a:gd name="connsiteX123" fmla="*/ 25557 w 305897"/>
                <a:gd name="connsiteY123" fmla="*/ 19301 h 141789"/>
                <a:gd name="connsiteX124" fmla="*/ 29462 w 305897"/>
                <a:gd name="connsiteY124" fmla="*/ 22881 h 141789"/>
                <a:gd name="connsiteX125" fmla="*/ 33042 w 305897"/>
                <a:gd name="connsiteY125" fmla="*/ 23858 h 141789"/>
                <a:gd name="connsiteX126" fmla="*/ 32717 w 305897"/>
                <a:gd name="connsiteY126" fmla="*/ 19627 h 141789"/>
                <a:gd name="connsiteX127" fmla="*/ 34344 w 305897"/>
                <a:gd name="connsiteY127" fmla="*/ 17349 h 141789"/>
                <a:gd name="connsiteX128" fmla="*/ 37273 w 305897"/>
                <a:gd name="connsiteY128" fmla="*/ 18976 h 141789"/>
                <a:gd name="connsiteX129" fmla="*/ 40528 w 305897"/>
                <a:gd name="connsiteY129" fmla="*/ 18976 h 141789"/>
                <a:gd name="connsiteX130" fmla="*/ 43457 w 305897"/>
                <a:gd name="connsiteY130" fmla="*/ 23207 h 141789"/>
                <a:gd name="connsiteX131" fmla="*/ 45410 w 305897"/>
                <a:gd name="connsiteY131" fmla="*/ 28414 h 141789"/>
                <a:gd name="connsiteX132" fmla="*/ 49966 w 305897"/>
                <a:gd name="connsiteY132" fmla="*/ 24834 h 141789"/>
                <a:gd name="connsiteX133" fmla="*/ 51593 w 305897"/>
                <a:gd name="connsiteY133" fmla="*/ 28739 h 141789"/>
                <a:gd name="connsiteX134" fmla="*/ 51268 w 305897"/>
                <a:gd name="connsiteY134" fmla="*/ 32320 h 141789"/>
                <a:gd name="connsiteX135" fmla="*/ 55499 w 305897"/>
                <a:gd name="connsiteY135" fmla="*/ 30041 h 141789"/>
                <a:gd name="connsiteX136" fmla="*/ 59079 w 305897"/>
                <a:gd name="connsiteY136" fmla="*/ 31018 h 141789"/>
                <a:gd name="connsiteX137" fmla="*/ 58428 w 305897"/>
                <a:gd name="connsiteY137" fmla="*/ 23858 h 141789"/>
                <a:gd name="connsiteX138" fmla="*/ 59404 w 305897"/>
                <a:gd name="connsiteY138" fmla="*/ 18650 h 141789"/>
                <a:gd name="connsiteX139" fmla="*/ 51593 w 305897"/>
                <a:gd name="connsiteY139" fmla="*/ 16698 h 141789"/>
                <a:gd name="connsiteX140" fmla="*/ 59730 w 305897"/>
                <a:gd name="connsiteY140" fmla="*/ 10514 h 141789"/>
                <a:gd name="connsiteX141" fmla="*/ 53221 w 305897"/>
                <a:gd name="connsiteY141" fmla="*/ 9538 h 141789"/>
                <a:gd name="connsiteX142" fmla="*/ 51593 w 305897"/>
                <a:gd name="connsiteY142" fmla="*/ 5307 h 141789"/>
                <a:gd name="connsiteX143" fmla="*/ 42481 w 305897"/>
                <a:gd name="connsiteY143" fmla="*/ 6934 h 141789"/>
                <a:gd name="connsiteX144" fmla="*/ 37924 w 305897"/>
                <a:gd name="connsiteY144" fmla="*/ 4656 h 141789"/>
                <a:gd name="connsiteX145" fmla="*/ 43132 w 305897"/>
                <a:gd name="connsiteY145" fmla="*/ 2378 h 141789"/>
                <a:gd name="connsiteX146" fmla="*/ 53546 w 305897"/>
                <a:gd name="connsiteY146" fmla="*/ 2378 h 141789"/>
                <a:gd name="connsiteX147" fmla="*/ 61682 w 305897"/>
                <a:gd name="connsiteY147" fmla="*/ 4331 h 141789"/>
                <a:gd name="connsiteX148" fmla="*/ 68842 w 305897"/>
                <a:gd name="connsiteY148" fmla="*/ 10514 h 141789"/>
                <a:gd name="connsiteX149" fmla="*/ 75677 w 305897"/>
                <a:gd name="connsiteY149" fmla="*/ 17674 h 141789"/>
                <a:gd name="connsiteX150" fmla="*/ 78280 w 305897"/>
                <a:gd name="connsiteY150" fmla="*/ 20929 h 141789"/>
                <a:gd name="connsiteX151" fmla="*/ 83488 w 305897"/>
                <a:gd name="connsiteY151" fmla="*/ 22556 h 141789"/>
                <a:gd name="connsiteX152" fmla="*/ 81535 w 305897"/>
                <a:gd name="connsiteY152" fmla="*/ 26136 h 141789"/>
                <a:gd name="connsiteX153" fmla="*/ 87393 w 305897"/>
                <a:gd name="connsiteY153" fmla="*/ 27112 h 141789"/>
                <a:gd name="connsiteX154" fmla="*/ 88044 w 305897"/>
                <a:gd name="connsiteY154" fmla="*/ 31669 h 141789"/>
                <a:gd name="connsiteX155" fmla="*/ 82837 w 305897"/>
                <a:gd name="connsiteY155" fmla="*/ 35574 h 141789"/>
                <a:gd name="connsiteX156" fmla="*/ 75026 w 305897"/>
                <a:gd name="connsiteY156" fmla="*/ 32645 h 141789"/>
                <a:gd name="connsiteX157" fmla="*/ 76978 w 305897"/>
                <a:gd name="connsiteY157" fmla="*/ 38178 h 141789"/>
                <a:gd name="connsiteX158" fmla="*/ 83162 w 305897"/>
                <a:gd name="connsiteY158" fmla="*/ 41107 h 141789"/>
                <a:gd name="connsiteX159" fmla="*/ 84139 w 305897"/>
                <a:gd name="connsiteY159" fmla="*/ 44036 h 141789"/>
                <a:gd name="connsiteX160" fmla="*/ 87068 w 305897"/>
                <a:gd name="connsiteY160" fmla="*/ 45012 h 141789"/>
                <a:gd name="connsiteX161" fmla="*/ 85115 w 305897"/>
                <a:gd name="connsiteY161" fmla="*/ 50219 h 141789"/>
                <a:gd name="connsiteX162" fmla="*/ 89997 w 305897"/>
                <a:gd name="connsiteY162" fmla="*/ 56728 h 141789"/>
                <a:gd name="connsiteX163" fmla="*/ 94878 w 305897"/>
                <a:gd name="connsiteY163" fmla="*/ 62587 h 141789"/>
                <a:gd name="connsiteX164" fmla="*/ 93902 w 305897"/>
                <a:gd name="connsiteY164" fmla="*/ 50870 h 141789"/>
                <a:gd name="connsiteX165" fmla="*/ 99760 w 305897"/>
                <a:gd name="connsiteY165" fmla="*/ 50545 h 141789"/>
                <a:gd name="connsiteX166" fmla="*/ 101062 w 305897"/>
                <a:gd name="connsiteY166" fmla="*/ 43385 h 141789"/>
                <a:gd name="connsiteX167" fmla="*/ 106269 w 305897"/>
                <a:gd name="connsiteY167" fmla="*/ 39154 h 141789"/>
                <a:gd name="connsiteX168" fmla="*/ 107246 w 305897"/>
                <a:gd name="connsiteY168" fmla="*/ 45338 h 141789"/>
                <a:gd name="connsiteX169" fmla="*/ 112128 w 305897"/>
                <a:gd name="connsiteY169" fmla="*/ 46965 h 141789"/>
                <a:gd name="connsiteX170" fmla="*/ 117660 w 305897"/>
                <a:gd name="connsiteY170" fmla="*/ 38829 h 141789"/>
                <a:gd name="connsiteX171" fmla="*/ 118637 w 305897"/>
                <a:gd name="connsiteY171" fmla="*/ 32320 h 141789"/>
                <a:gd name="connsiteX172" fmla="*/ 114406 w 305897"/>
                <a:gd name="connsiteY172" fmla="*/ 19627 h 141789"/>
                <a:gd name="connsiteX173" fmla="*/ 122868 w 305897"/>
                <a:gd name="connsiteY173" fmla="*/ 19301 h 141789"/>
                <a:gd name="connsiteX174" fmla="*/ 136211 w 305897"/>
                <a:gd name="connsiteY174" fmla="*/ 31994 h 141789"/>
                <a:gd name="connsiteX175" fmla="*/ 141744 w 305897"/>
                <a:gd name="connsiteY175" fmla="*/ 35249 h 141789"/>
                <a:gd name="connsiteX176" fmla="*/ 143046 w 305897"/>
                <a:gd name="connsiteY176" fmla="*/ 30041 h 141789"/>
                <a:gd name="connsiteX177" fmla="*/ 139791 w 305897"/>
                <a:gd name="connsiteY177" fmla="*/ 24183 h 141789"/>
                <a:gd name="connsiteX178" fmla="*/ 151182 w 305897"/>
                <a:gd name="connsiteY178" fmla="*/ 17023 h 141789"/>
                <a:gd name="connsiteX179" fmla="*/ 163224 w 305897"/>
                <a:gd name="connsiteY179" fmla="*/ 16372 h 141789"/>
                <a:gd name="connsiteX180" fmla="*/ 171035 w 305897"/>
                <a:gd name="connsiteY180" fmla="*/ 27763 h 141789"/>
                <a:gd name="connsiteX181" fmla="*/ 180147 w 305897"/>
                <a:gd name="connsiteY181" fmla="*/ 38178 h 141789"/>
                <a:gd name="connsiteX182" fmla="*/ 177218 w 305897"/>
                <a:gd name="connsiteY182" fmla="*/ 26787 h 141789"/>
                <a:gd name="connsiteX183" fmla="*/ 174940 w 305897"/>
                <a:gd name="connsiteY183" fmla="*/ 16047 h 141789"/>
                <a:gd name="connsiteX184" fmla="*/ 186656 w 305897"/>
                <a:gd name="connsiteY184" fmla="*/ 17349 h 141789"/>
                <a:gd name="connsiteX185" fmla="*/ 192189 w 305897"/>
                <a:gd name="connsiteY185" fmla="*/ 24183 h 141789"/>
                <a:gd name="connsiteX186" fmla="*/ 205207 w 305897"/>
                <a:gd name="connsiteY186" fmla="*/ 16047 h 141789"/>
                <a:gd name="connsiteX187" fmla="*/ 213343 w 305897"/>
                <a:gd name="connsiteY187" fmla="*/ 16047 h 141789"/>
                <a:gd name="connsiteX188" fmla="*/ 213343 w 305897"/>
                <a:gd name="connsiteY188" fmla="*/ 16047 h 14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05897" h="141789">
                  <a:moveTo>
                    <a:pt x="213343" y="16047"/>
                  </a:moveTo>
                  <a:cubicBezTo>
                    <a:pt x="220178" y="16698"/>
                    <a:pt x="224409" y="21254"/>
                    <a:pt x="226362" y="18650"/>
                  </a:cubicBezTo>
                  <a:cubicBezTo>
                    <a:pt x="228640" y="16047"/>
                    <a:pt x="223758" y="13118"/>
                    <a:pt x="223107" y="9212"/>
                  </a:cubicBezTo>
                  <a:cubicBezTo>
                    <a:pt x="222456" y="5307"/>
                    <a:pt x="220829" y="3029"/>
                    <a:pt x="222456" y="1076"/>
                  </a:cubicBezTo>
                  <a:cubicBezTo>
                    <a:pt x="224084" y="-877"/>
                    <a:pt x="226687" y="425"/>
                    <a:pt x="233847" y="425"/>
                  </a:cubicBezTo>
                  <a:cubicBezTo>
                    <a:pt x="241332" y="425"/>
                    <a:pt x="236776" y="3680"/>
                    <a:pt x="240682" y="5307"/>
                  </a:cubicBezTo>
                  <a:cubicBezTo>
                    <a:pt x="244587" y="6934"/>
                    <a:pt x="247841" y="3680"/>
                    <a:pt x="247191" y="6934"/>
                  </a:cubicBezTo>
                  <a:cubicBezTo>
                    <a:pt x="246540" y="10189"/>
                    <a:pt x="242634" y="10840"/>
                    <a:pt x="245563" y="12792"/>
                  </a:cubicBezTo>
                  <a:cubicBezTo>
                    <a:pt x="248493" y="15071"/>
                    <a:pt x="255327" y="20603"/>
                    <a:pt x="256304" y="17349"/>
                  </a:cubicBezTo>
                  <a:cubicBezTo>
                    <a:pt x="257280" y="14094"/>
                    <a:pt x="255327" y="14420"/>
                    <a:pt x="257931" y="12467"/>
                  </a:cubicBezTo>
                  <a:cubicBezTo>
                    <a:pt x="260534" y="10189"/>
                    <a:pt x="263138" y="8561"/>
                    <a:pt x="265741" y="7911"/>
                  </a:cubicBezTo>
                  <a:cubicBezTo>
                    <a:pt x="268345" y="7260"/>
                    <a:pt x="280387" y="4005"/>
                    <a:pt x="278760" y="7260"/>
                  </a:cubicBezTo>
                  <a:cubicBezTo>
                    <a:pt x="277132" y="10189"/>
                    <a:pt x="267043" y="10189"/>
                    <a:pt x="266393" y="13118"/>
                  </a:cubicBezTo>
                  <a:cubicBezTo>
                    <a:pt x="266067" y="16047"/>
                    <a:pt x="268996" y="16372"/>
                    <a:pt x="266067" y="18650"/>
                  </a:cubicBezTo>
                  <a:cubicBezTo>
                    <a:pt x="263138" y="20929"/>
                    <a:pt x="260534" y="19301"/>
                    <a:pt x="261836" y="21905"/>
                  </a:cubicBezTo>
                  <a:cubicBezTo>
                    <a:pt x="263138" y="24183"/>
                    <a:pt x="266067" y="24834"/>
                    <a:pt x="269972" y="24834"/>
                  </a:cubicBezTo>
                  <a:cubicBezTo>
                    <a:pt x="273878" y="24834"/>
                    <a:pt x="276807" y="23207"/>
                    <a:pt x="276156" y="25485"/>
                  </a:cubicBezTo>
                  <a:cubicBezTo>
                    <a:pt x="275505" y="27763"/>
                    <a:pt x="274203" y="30367"/>
                    <a:pt x="273227" y="31669"/>
                  </a:cubicBezTo>
                  <a:cubicBezTo>
                    <a:pt x="272576" y="32970"/>
                    <a:pt x="268671" y="36225"/>
                    <a:pt x="270298" y="36876"/>
                  </a:cubicBezTo>
                  <a:cubicBezTo>
                    <a:pt x="271925" y="37527"/>
                    <a:pt x="278760" y="36225"/>
                    <a:pt x="280713" y="36225"/>
                  </a:cubicBezTo>
                  <a:cubicBezTo>
                    <a:pt x="282665" y="36225"/>
                    <a:pt x="284618" y="35249"/>
                    <a:pt x="284292" y="36876"/>
                  </a:cubicBezTo>
                  <a:cubicBezTo>
                    <a:pt x="283967" y="38503"/>
                    <a:pt x="284292" y="38503"/>
                    <a:pt x="281363" y="41107"/>
                  </a:cubicBezTo>
                  <a:cubicBezTo>
                    <a:pt x="278434" y="43710"/>
                    <a:pt x="276156" y="47616"/>
                    <a:pt x="278109" y="47616"/>
                  </a:cubicBezTo>
                  <a:cubicBezTo>
                    <a:pt x="280061" y="47616"/>
                    <a:pt x="284292" y="44036"/>
                    <a:pt x="285594" y="42734"/>
                  </a:cubicBezTo>
                  <a:cubicBezTo>
                    <a:pt x="287222" y="41432"/>
                    <a:pt x="288198" y="40456"/>
                    <a:pt x="290476" y="41432"/>
                  </a:cubicBezTo>
                  <a:cubicBezTo>
                    <a:pt x="292429" y="42409"/>
                    <a:pt x="293731" y="44036"/>
                    <a:pt x="297961" y="45012"/>
                  </a:cubicBezTo>
                  <a:cubicBezTo>
                    <a:pt x="302192" y="46314"/>
                    <a:pt x="305772" y="45989"/>
                    <a:pt x="304796" y="48267"/>
                  </a:cubicBezTo>
                  <a:cubicBezTo>
                    <a:pt x="303820" y="50219"/>
                    <a:pt x="302518" y="52823"/>
                    <a:pt x="300240" y="54450"/>
                  </a:cubicBezTo>
                  <a:cubicBezTo>
                    <a:pt x="297961" y="56078"/>
                    <a:pt x="294056" y="57054"/>
                    <a:pt x="294381" y="57705"/>
                  </a:cubicBezTo>
                  <a:cubicBezTo>
                    <a:pt x="294707" y="58356"/>
                    <a:pt x="301867" y="56728"/>
                    <a:pt x="301541" y="58030"/>
                  </a:cubicBezTo>
                  <a:cubicBezTo>
                    <a:pt x="301216" y="59332"/>
                    <a:pt x="295032" y="61610"/>
                    <a:pt x="295683" y="62261"/>
                  </a:cubicBezTo>
                  <a:cubicBezTo>
                    <a:pt x="296334" y="62912"/>
                    <a:pt x="304470" y="64539"/>
                    <a:pt x="305122" y="65190"/>
                  </a:cubicBezTo>
                  <a:cubicBezTo>
                    <a:pt x="305772" y="66167"/>
                    <a:pt x="306749" y="67794"/>
                    <a:pt x="304470" y="68445"/>
                  </a:cubicBezTo>
                  <a:cubicBezTo>
                    <a:pt x="302192" y="69096"/>
                    <a:pt x="295683" y="68445"/>
                    <a:pt x="292103" y="69096"/>
                  </a:cubicBezTo>
                  <a:cubicBezTo>
                    <a:pt x="288523" y="69747"/>
                    <a:pt x="285594" y="71048"/>
                    <a:pt x="287547" y="71699"/>
                  </a:cubicBezTo>
                  <a:cubicBezTo>
                    <a:pt x="289500" y="72350"/>
                    <a:pt x="296334" y="72676"/>
                    <a:pt x="295683" y="73977"/>
                  </a:cubicBezTo>
                  <a:cubicBezTo>
                    <a:pt x="295032" y="75279"/>
                    <a:pt x="291778" y="75279"/>
                    <a:pt x="291778" y="76581"/>
                  </a:cubicBezTo>
                  <a:cubicBezTo>
                    <a:pt x="291778" y="77883"/>
                    <a:pt x="292103" y="78534"/>
                    <a:pt x="291778" y="80812"/>
                  </a:cubicBezTo>
                  <a:cubicBezTo>
                    <a:pt x="291452" y="83090"/>
                    <a:pt x="288849" y="84392"/>
                    <a:pt x="287872" y="84067"/>
                  </a:cubicBezTo>
                  <a:cubicBezTo>
                    <a:pt x="286896" y="84067"/>
                    <a:pt x="280061" y="78208"/>
                    <a:pt x="278760" y="78859"/>
                  </a:cubicBezTo>
                  <a:cubicBezTo>
                    <a:pt x="277458" y="79510"/>
                    <a:pt x="280713" y="81463"/>
                    <a:pt x="280387" y="83416"/>
                  </a:cubicBezTo>
                  <a:cubicBezTo>
                    <a:pt x="280061" y="85368"/>
                    <a:pt x="273227" y="82765"/>
                    <a:pt x="276156" y="88623"/>
                  </a:cubicBezTo>
                  <a:cubicBezTo>
                    <a:pt x="279085" y="94481"/>
                    <a:pt x="282014" y="92528"/>
                    <a:pt x="279085" y="94807"/>
                  </a:cubicBezTo>
                  <a:cubicBezTo>
                    <a:pt x="276156" y="97410"/>
                    <a:pt x="270623" y="99037"/>
                    <a:pt x="268996" y="101316"/>
                  </a:cubicBezTo>
                  <a:cubicBezTo>
                    <a:pt x="267369" y="103594"/>
                    <a:pt x="262487" y="101316"/>
                    <a:pt x="261185" y="100014"/>
                  </a:cubicBezTo>
                  <a:cubicBezTo>
                    <a:pt x="259558" y="99037"/>
                    <a:pt x="255002" y="95457"/>
                    <a:pt x="252723" y="95783"/>
                  </a:cubicBezTo>
                  <a:cubicBezTo>
                    <a:pt x="250445" y="96108"/>
                    <a:pt x="252398" y="99363"/>
                    <a:pt x="251747" y="101316"/>
                  </a:cubicBezTo>
                  <a:cubicBezTo>
                    <a:pt x="251096" y="103594"/>
                    <a:pt x="243285" y="109126"/>
                    <a:pt x="237752" y="112381"/>
                  </a:cubicBezTo>
                  <a:cubicBezTo>
                    <a:pt x="232220" y="115636"/>
                    <a:pt x="223432" y="121494"/>
                    <a:pt x="216598" y="121494"/>
                  </a:cubicBezTo>
                  <a:cubicBezTo>
                    <a:pt x="209764" y="121168"/>
                    <a:pt x="203580" y="119866"/>
                    <a:pt x="200000" y="121494"/>
                  </a:cubicBezTo>
                  <a:cubicBezTo>
                    <a:pt x="196745" y="123121"/>
                    <a:pt x="190887" y="123772"/>
                    <a:pt x="187633" y="125399"/>
                  </a:cubicBezTo>
                  <a:cubicBezTo>
                    <a:pt x="184053" y="127026"/>
                    <a:pt x="183727" y="132559"/>
                    <a:pt x="180147" y="134837"/>
                  </a:cubicBezTo>
                  <a:cubicBezTo>
                    <a:pt x="176568" y="137115"/>
                    <a:pt x="173313" y="134186"/>
                    <a:pt x="172336" y="135163"/>
                  </a:cubicBezTo>
                  <a:cubicBezTo>
                    <a:pt x="171360" y="136139"/>
                    <a:pt x="174289" y="139068"/>
                    <a:pt x="172336" y="140370"/>
                  </a:cubicBezTo>
                  <a:cubicBezTo>
                    <a:pt x="170384" y="141672"/>
                    <a:pt x="166153" y="141997"/>
                    <a:pt x="162247" y="141672"/>
                  </a:cubicBezTo>
                  <a:cubicBezTo>
                    <a:pt x="158342" y="141346"/>
                    <a:pt x="152484" y="140370"/>
                    <a:pt x="146951" y="139068"/>
                  </a:cubicBezTo>
                  <a:cubicBezTo>
                    <a:pt x="141418" y="137766"/>
                    <a:pt x="130028" y="136139"/>
                    <a:pt x="124820" y="135488"/>
                  </a:cubicBezTo>
                  <a:cubicBezTo>
                    <a:pt x="119613" y="134837"/>
                    <a:pt x="112453" y="130281"/>
                    <a:pt x="112453" y="128654"/>
                  </a:cubicBezTo>
                  <a:cubicBezTo>
                    <a:pt x="112453" y="127026"/>
                    <a:pt x="117009" y="122795"/>
                    <a:pt x="115708" y="122145"/>
                  </a:cubicBezTo>
                  <a:cubicBezTo>
                    <a:pt x="114406" y="121494"/>
                    <a:pt x="108222" y="126375"/>
                    <a:pt x="106595" y="125399"/>
                  </a:cubicBezTo>
                  <a:cubicBezTo>
                    <a:pt x="105293" y="124423"/>
                    <a:pt x="106269" y="123446"/>
                    <a:pt x="105293" y="121819"/>
                  </a:cubicBezTo>
                  <a:cubicBezTo>
                    <a:pt x="104317" y="120192"/>
                    <a:pt x="99760" y="120192"/>
                    <a:pt x="96180" y="120192"/>
                  </a:cubicBezTo>
                  <a:cubicBezTo>
                    <a:pt x="92600" y="120192"/>
                    <a:pt x="69168" y="122470"/>
                    <a:pt x="65913" y="122795"/>
                  </a:cubicBezTo>
                  <a:cubicBezTo>
                    <a:pt x="62333" y="123446"/>
                    <a:pt x="55173" y="122145"/>
                    <a:pt x="53546" y="121819"/>
                  </a:cubicBezTo>
                  <a:cubicBezTo>
                    <a:pt x="51919" y="121819"/>
                    <a:pt x="48013" y="122470"/>
                    <a:pt x="48339" y="119541"/>
                  </a:cubicBezTo>
                  <a:cubicBezTo>
                    <a:pt x="48339" y="116612"/>
                    <a:pt x="47688" y="114985"/>
                    <a:pt x="50291" y="111405"/>
                  </a:cubicBezTo>
                  <a:cubicBezTo>
                    <a:pt x="52895" y="107825"/>
                    <a:pt x="50617" y="117588"/>
                    <a:pt x="55499" y="116286"/>
                  </a:cubicBezTo>
                  <a:cubicBezTo>
                    <a:pt x="60055" y="114985"/>
                    <a:pt x="58428" y="112381"/>
                    <a:pt x="63960" y="111079"/>
                  </a:cubicBezTo>
                  <a:cubicBezTo>
                    <a:pt x="69493" y="109777"/>
                    <a:pt x="76002" y="110103"/>
                    <a:pt x="76653" y="108150"/>
                  </a:cubicBezTo>
                  <a:cubicBezTo>
                    <a:pt x="77304" y="106197"/>
                    <a:pt x="73073" y="105221"/>
                    <a:pt x="74050" y="103594"/>
                  </a:cubicBezTo>
                  <a:cubicBezTo>
                    <a:pt x="75026" y="101966"/>
                    <a:pt x="76328" y="100665"/>
                    <a:pt x="79257" y="100665"/>
                  </a:cubicBezTo>
                  <a:cubicBezTo>
                    <a:pt x="82186" y="100665"/>
                    <a:pt x="88695" y="98712"/>
                    <a:pt x="88695" y="98061"/>
                  </a:cubicBezTo>
                  <a:cubicBezTo>
                    <a:pt x="88695" y="97410"/>
                    <a:pt x="83162" y="97410"/>
                    <a:pt x="81210" y="97410"/>
                  </a:cubicBezTo>
                  <a:cubicBezTo>
                    <a:pt x="79257" y="97410"/>
                    <a:pt x="74050" y="99363"/>
                    <a:pt x="72097" y="98386"/>
                  </a:cubicBezTo>
                  <a:cubicBezTo>
                    <a:pt x="70469" y="97410"/>
                    <a:pt x="70469" y="94481"/>
                    <a:pt x="73724" y="92528"/>
                  </a:cubicBezTo>
                  <a:cubicBezTo>
                    <a:pt x="76978" y="90576"/>
                    <a:pt x="81535" y="89599"/>
                    <a:pt x="82837" y="87972"/>
                  </a:cubicBezTo>
                  <a:cubicBezTo>
                    <a:pt x="84139" y="86345"/>
                    <a:pt x="85115" y="84392"/>
                    <a:pt x="83488" y="84392"/>
                  </a:cubicBezTo>
                  <a:cubicBezTo>
                    <a:pt x="81860" y="84392"/>
                    <a:pt x="76653" y="86670"/>
                    <a:pt x="73399" y="88298"/>
                  </a:cubicBezTo>
                  <a:cubicBezTo>
                    <a:pt x="70144" y="89925"/>
                    <a:pt x="67541" y="93179"/>
                    <a:pt x="65588" y="91552"/>
                  </a:cubicBezTo>
                  <a:cubicBezTo>
                    <a:pt x="63635" y="89925"/>
                    <a:pt x="59404" y="87972"/>
                    <a:pt x="61032" y="86345"/>
                  </a:cubicBezTo>
                  <a:cubicBezTo>
                    <a:pt x="62659" y="84717"/>
                    <a:pt x="68842" y="82439"/>
                    <a:pt x="66890" y="81137"/>
                  </a:cubicBezTo>
                  <a:cubicBezTo>
                    <a:pt x="64937" y="79836"/>
                    <a:pt x="44433" y="80161"/>
                    <a:pt x="39877" y="80161"/>
                  </a:cubicBezTo>
                  <a:cubicBezTo>
                    <a:pt x="35321" y="80161"/>
                    <a:pt x="21977" y="81788"/>
                    <a:pt x="20024" y="80812"/>
                  </a:cubicBezTo>
                  <a:cubicBezTo>
                    <a:pt x="18072" y="80161"/>
                    <a:pt x="12214" y="74954"/>
                    <a:pt x="14166" y="74303"/>
                  </a:cubicBezTo>
                  <a:cubicBezTo>
                    <a:pt x="16119" y="73652"/>
                    <a:pt x="18723" y="75605"/>
                    <a:pt x="23930" y="74628"/>
                  </a:cubicBezTo>
                  <a:cubicBezTo>
                    <a:pt x="29137" y="73652"/>
                    <a:pt x="29462" y="73977"/>
                    <a:pt x="32066" y="72676"/>
                  </a:cubicBezTo>
                  <a:cubicBezTo>
                    <a:pt x="34995" y="71699"/>
                    <a:pt x="34344" y="69747"/>
                    <a:pt x="36297" y="69096"/>
                  </a:cubicBezTo>
                  <a:cubicBezTo>
                    <a:pt x="38250" y="68770"/>
                    <a:pt x="37273" y="72676"/>
                    <a:pt x="39877" y="72025"/>
                  </a:cubicBezTo>
                  <a:cubicBezTo>
                    <a:pt x="42481" y="71374"/>
                    <a:pt x="46712" y="67143"/>
                    <a:pt x="48013" y="67468"/>
                  </a:cubicBezTo>
                  <a:cubicBezTo>
                    <a:pt x="49315" y="67468"/>
                    <a:pt x="48990" y="71699"/>
                    <a:pt x="51919" y="71048"/>
                  </a:cubicBezTo>
                  <a:cubicBezTo>
                    <a:pt x="54848" y="70398"/>
                    <a:pt x="57777" y="67143"/>
                    <a:pt x="60055" y="67468"/>
                  </a:cubicBezTo>
                  <a:cubicBezTo>
                    <a:pt x="62659" y="67468"/>
                    <a:pt x="63960" y="69096"/>
                    <a:pt x="67215" y="68770"/>
                  </a:cubicBezTo>
                  <a:cubicBezTo>
                    <a:pt x="70469" y="68445"/>
                    <a:pt x="73724" y="70723"/>
                    <a:pt x="75677" y="67143"/>
                  </a:cubicBezTo>
                  <a:cubicBezTo>
                    <a:pt x="77304" y="63563"/>
                    <a:pt x="78280" y="59332"/>
                    <a:pt x="77630" y="58356"/>
                  </a:cubicBezTo>
                  <a:cubicBezTo>
                    <a:pt x="76978" y="57054"/>
                    <a:pt x="75351" y="61610"/>
                    <a:pt x="71121" y="61936"/>
                  </a:cubicBezTo>
                  <a:cubicBezTo>
                    <a:pt x="67215" y="62261"/>
                    <a:pt x="63960" y="61610"/>
                    <a:pt x="60706" y="60959"/>
                  </a:cubicBezTo>
                  <a:cubicBezTo>
                    <a:pt x="57126" y="60309"/>
                    <a:pt x="56150" y="60309"/>
                    <a:pt x="57451" y="59007"/>
                  </a:cubicBezTo>
                  <a:cubicBezTo>
                    <a:pt x="58753" y="58030"/>
                    <a:pt x="66564" y="57379"/>
                    <a:pt x="69493" y="55101"/>
                  </a:cubicBezTo>
                  <a:cubicBezTo>
                    <a:pt x="72422" y="52823"/>
                    <a:pt x="76328" y="50870"/>
                    <a:pt x="76002" y="49568"/>
                  </a:cubicBezTo>
                  <a:cubicBezTo>
                    <a:pt x="75677" y="47941"/>
                    <a:pt x="73724" y="48267"/>
                    <a:pt x="67866" y="46965"/>
                  </a:cubicBezTo>
                  <a:cubicBezTo>
                    <a:pt x="62008" y="45663"/>
                    <a:pt x="61032" y="44687"/>
                    <a:pt x="56150" y="43710"/>
                  </a:cubicBezTo>
                  <a:cubicBezTo>
                    <a:pt x="51268" y="42734"/>
                    <a:pt x="47688" y="40456"/>
                    <a:pt x="43782" y="41107"/>
                  </a:cubicBezTo>
                  <a:cubicBezTo>
                    <a:pt x="39551" y="42083"/>
                    <a:pt x="27835" y="45663"/>
                    <a:pt x="25557" y="46639"/>
                  </a:cubicBezTo>
                  <a:cubicBezTo>
                    <a:pt x="23279" y="47616"/>
                    <a:pt x="19699" y="49568"/>
                    <a:pt x="16444" y="49243"/>
                  </a:cubicBezTo>
                  <a:cubicBezTo>
                    <a:pt x="13515" y="48918"/>
                    <a:pt x="-1781" y="46639"/>
                    <a:pt x="172" y="44687"/>
                  </a:cubicBezTo>
                  <a:cubicBezTo>
                    <a:pt x="2124" y="42734"/>
                    <a:pt x="6030" y="40130"/>
                    <a:pt x="7006" y="40456"/>
                  </a:cubicBezTo>
                  <a:cubicBezTo>
                    <a:pt x="7983" y="41107"/>
                    <a:pt x="9284" y="42734"/>
                    <a:pt x="11888" y="44036"/>
                  </a:cubicBezTo>
                  <a:cubicBezTo>
                    <a:pt x="14492" y="45338"/>
                    <a:pt x="15142" y="46314"/>
                    <a:pt x="16444" y="44687"/>
                  </a:cubicBezTo>
                  <a:cubicBezTo>
                    <a:pt x="17746" y="43059"/>
                    <a:pt x="16119" y="41758"/>
                    <a:pt x="18072" y="41758"/>
                  </a:cubicBezTo>
                  <a:cubicBezTo>
                    <a:pt x="20024" y="41432"/>
                    <a:pt x="21326" y="42409"/>
                    <a:pt x="20675" y="40781"/>
                  </a:cubicBezTo>
                  <a:cubicBezTo>
                    <a:pt x="20350" y="39154"/>
                    <a:pt x="15468" y="38178"/>
                    <a:pt x="14166" y="37201"/>
                  </a:cubicBezTo>
                  <a:cubicBezTo>
                    <a:pt x="12864" y="36225"/>
                    <a:pt x="11237" y="35249"/>
                    <a:pt x="12539" y="34272"/>
                  </a:cubicBezTo>
                  <a:cubicBezTo>
                    <a:pt x="13841" y="33296"/>
                    <a:pt x="15468" y="32970"/>
                    <a:pt x="18397" y="34923"/>
                  </a:cubicBezTo>
                  <a:cubicBezTo>
                    <a:pt x="21326" y="36550"/>
                    <a:pt x="22303" y="37527"/>
                    <a:pt x="24255" y="39154"/>
                  </a:cubicBezTo>
                  <a:cubicBezTo>
                    <a:pt x="26208" y="41107"/>
                    <a:pt x="26533" y="43059"/>
                    <a:pt x="27510" y="41432"/>
                  </a:cubicBezTo>
                  <a:cubicBezTo>
                    <a:pt x="28160" y="39805"/>
                    <a:pt x="25882" y="38503"/>
                    <a:pt x="28812" y="37201"/>
                  </a:cubicBezTo>
                  <a:cubicBezTo>
                    <a:pt x="31741" y="35900"/>
                    <a:pt x="33042" y="35574"/>
                    <a:pt x="34995" y="34598"/>
                  </a:cubicBezTo>
                  <a:cubicBezTo>
                    <a:pt x="36948" y="33621"/>
                    <a:pt x="34019" y="32645"/>
                    <a:pt x="30764" y="32320"/>
                  </a:cubicBezTo>
                  <a:cubicBezTo>
                    <a:pt x="27510" y="31994"/>
                    <a:pt x="21001" y="30041"/>
                    <a:pt x="21977" y="29390"/>
                  </a:cubicBezTo>
                  <a:cubicBezTo>
                    <a:pt x="22628" y="28739"/>
                    <a:pt x="26859" y="28739"/>
                    <a:pt x="29462" y="28739"/>
                  </a:cubicBezTo>
                  <a:cubicBezTo>
                    <a:pt x="32066" y="28739"/>
                    <a:pt x="34344" y="29390"/>
                    <a:pt x="34344" y="28089"/>
                  </a:cubicBezTo>
                  <a:cubicBezTo>
                    <a:pt x="34019" y="26787"/>
                    <a:pt x="29137" y="26136"/>
                    <a:pt x="26533" y="24509"/>
                  </a:cubicBezTo>
                  <a:cubicBezTo>
                    <a:pt x="23930" y="22881"/>
                    <a:pt x="22628" y="21905"/>
                    <a:pt x="22303" y="20278"/>
                  </a:cubicBezTo>
                  <a:cubicBezTo>
                    <a:pt x="22303" y="18650"/>
                    <a:pt x="24255" y="18000"/>
                    <a:pt x="25557" y="19301"/>
                  </a:cubicBezTo>
                  <a:cubicBezTo>
                    <a:pt x="26859" y="20603"/>
                    <a:pt x="27184" y="21580"/>
                    <a:pt x="29462" y="22881"/>
                  </a:cubicBezTo>
                  <a:cubicBezTo>
                    <a:pt x="31741" y="24183"/>
                    <a:pt x="32392" y="25159"/>
                    <a:pt x="33042" y="23858"/>
                  </a:cubicBezTo>
                  <a:cubicBezTo>
                    <a:pt x="33693" y="22556"/>
                    <a:pt x="33042" y="20278"/>
                    <a:pt x="32717" y="19627"/>
                  </a:cubicBezTo>
                  <a:cubicBezTo>
                    <a:pt x="32717" y="18976"/>
                    <a:pt x="33693" y="17349"/>
                    <a:pt x="34344" y="17349"/>
                  </a:cubicBezTo>
                  <a:cubicBezTo>
                    <a:pt x="34995" y="17349"/>
                    <a:pt x="35321" y="18650"/>
                    <a:pt x="37273" y="18976"/>
                  </a:cubicBezTo>
                  <a:cubicBezTo>
                    <a:pt x="39226" y="19301"/>
                    <a:pt x="39551" y="18000"/>
                    <a:pt x="40528" y="18976"/>
                  </a:cubicBezTo>
                  <a:cubicBezTo>
                    <a:pt x="41504" y="20278"/>
                    <a:pt x="42806" y="20603"/>
                    <a:pt x="43457" y="23207"/>
                  </a:cubicBezTo>
                  <a:cubicBezTo>
                    <a:pt x="44108" y="25810"/>
                    <a:pt x="42481" y="29390"/>
                    <a:pt x="45410" y="28414"/>
                  </a:cubicBezTo>
                  <a:cubicBezTo>
                    <a:pt x="48339" y="27438"/>
                    <a:pt x="48664" y="25485"/>
                    <a:pt x="49966" y="24834"/>
                  </a:cubicBezTo>
                  <a:cubicBezTo>
                    <a:pt x="51593" y="24509"/>
                    <a:pt x="52244" y="26787"/>
                    <a:pt x="51593" y="28739"/>
                  </a:cubicBezTo>
                  <a:cubicBezTo>
                    <a:pt x="50942" y="30692"/>
                    <a:pt x="49315" y="32320"/>
                    <a:pt x="51268" y="32320"/>
                  </a:cubicBezTo>
                  <a:cubicBezTo>
                    <a:pt x="52895" y="32320"/>
                    <a:pt x="54197" y="31669"/>
                    <a:pt x="55499" y="30041"/>
                  </a:cubicBezTo>
                  <a:cubicBezTo>
                    <a:pt x="56801" y="28414"/>
                    <a:pt x="57451" y="32320"/>
                    <a:pt x="59079" y="31018"/>
                  </a:cubicBezTo>
                  <a:cubicBezTo>
                    <a:pt x="60706" y="30041"/>
                    <a:pt x="57777" y="26136"/>
                    <a:pt x="58428" y="23858"/>
                  </a:cubicBezTo>
                  <a:cubicBezTo>
                    <a:pt x="59079" y="21580"/>
                    <a:pt x="60706" y="19627"/>
                    <a:pt x="59404" y="18650"/>
                  </a:cubicBezTo>
                  <a:cubicBezTo>
                    <a:pt x="58102" y="17349"/>
                    <a:pt x="49966" y="18976"/>
                    <a:pt x="51593" y="16698"/>
                  </a:cubicBezTo>
                  <a:cubicBezTo>
                    <a:pt x="53221" y="14420"/>
                    <a:pt x="62008" y="11165"/>
                    <a:pt x="59730" y="10514"/>
                  </a:cubicBezTo>
                  <a:cubicBezTo>
                    <a:pt x="57451" y="9863"/>
                    <a:pt x="53546" y="11165"/>
                    <a:pt x="53221" y="9538"/>
                  </a:cubicBezTo>
                  <a:cubicBezTo>
                    <a:pt x="52895" y="7585"/>
                    <a:pt x="53871" y="4981"/>
                    <a:pt x="51593" y="5307"/>
                  </a:cubicBezTo>
                  <a:cubicBezTo>
                    <a:pt x="48990" y="5958"/>
                    <a:pt x="45410" y="6934"/>
                    <a:pt x="42481" y="6934"/>
                  </a:cubicBezTo>
                  <a:cubicBezTo>
                    <a:pt x="39551" y="6934"/>
                    <a:pt x="38250" y="6934"/>
                    <a:pt x="37924" y="4656"/>
                  </a:cubicBezTo>
                  <a:cubicBezTo>
                    <a:pt x="37599" y="2378"/>
                    <a:pt x="39226" y="1727"/>
                    <a:pt x="43132" y="2378"/>
                  </a:cubicBezTo>
                  <a:cubicBezTo>
                    <a:pt x="47037" y="2703"/>
                    <a:pt x="50291" y="3029"/>
                    <a:pt x="53546" y="2378"/>
                  </a:cubicBezTo>
                  <a:cubicBezTo>
                    <a:pt x="56801" y="1727"/>
                    <a:pt x="58102" y="751"/>
                    <a:pt x="61682" y="4331"/>
                  </a:cubicBezTo>
                  <a:cubicBezTo>
                    <a:pt x="65262" y="7911"/>
                    <a:pt x="66239" y="9212"/>
                    <a:pt x="68842" y="10514"/>
                  </a:cubicBezTo>
                  <a:cubicBezTo>
                    <a:pt x="71446" y="11816"/>
                    <a:pt x="73399" y="14745"/>
                    <a:pt x="75677" y="17674"/>
                  </a:cubicBezTo>
                  <a:cubicBezTo>
                    <a:pt x="77630" y="20929"/>
                    <a:pt x="76002" y="20278"/>
                    <a:pt x="78280" y="20929"/>
                  </a:cubicBezTo>
                  <a:cubicBezTo>
                    <a:pt x="80559" y="21580"/>
                    <a:pt x="83488" y="21254"/>
                    <a:pt x="83488" y="22556"/>
                  </a:cubicBezTo>
                  <a:cubicBezTo>
                    <a:pt x="83488" y="23858"/>
                    <a:pt x="80559" y="25485"/>
                    <a:pt x="81535" y="26136"/>
                  </a:cubicBezTo>
                  <a:cubicBezTo>
                    <a:pt x="82511" y="26461"/>
                    <a:pt x="86742" y="26461"/>
                    <a:pt x="87393" y="27112"/>
                  </a:cubicBezTo>
                  <a:cubicBezTo>
                    <a:pt x="88044" y="27763"/>
                    <a:pt x="89020" y="29065"/>
                    <a:pt x="88044" y="31669"/>
                  </a:cubicBezTo>
                  <a:cubicBezTo>
                    <a:pt x="87068" y="34272"/>
                    <a:pt x="86091" y="36225"/>
                    <a:pt x="82837" y="35574"/>
                  </a:cubicBezTo>
                  <a:cubicBezTo>
                    <a:pt x="79908" y="34923"/>
                    <a:pt x="76002" y="31669"/>
                    <a:pt x="75026" y="32645"/>
                  </a:cubicBezTo>
                  <a:cubicBezTo>
                    <a:pt x="74050" y="33621"/>
                    <a:pt x="74050" y="35249"/>
                    <a:pt x="76978" y="38178"/>
                  </a:cubicBezTo>
                  <a:cubicBezTo>
                    <a:pt x="79908" y="41107"/>
                    <a:pt x="82186" y="39154"/>
                    <a:pt x="83162" y="41107"/>
                  </a:cubicBezTo>
                  <a:cubicBezTo>
                    <a:pt x="84139" y="43059"/>
                    <a:pt x="82186" y="43385"/>
                    <a:pt x="84139" y="44036"/>
                  </a:cubicBezTo>
                  <a:cubicBezTo>
                    <a:pt x="86091" y="44687"/>
                    <a:pt x="87719" y="42734"/>
                    <a:pt x="87068" y="45012"/>
                  </a:cubicBezTo>
                  <a:cubicBezTo>
                    <a:pt x="86742" y="47290"/>
                    <a:pt x="83488" y="47616"/>
                    <a:pt x="85115" y="50219"/>
                  </a:cubicBezTo>
                  <a:cubicBezTo>
                    <a:pt x="86417" y="52823"/>
                    <a:pt x="88369" y="53799"/>
                    <a:pt x="89997" y="56728"/>
                  </a:cubicBezTo>
                  <a:cubicBezTo>
                    <a:pt x="91624" y="59983"/>
                    <a:pt x="93902" y="64539"/>
                    <a:pt x="94878" y="62587"/>
                  </a:cubicBezTo>
                  <a:cubicBezTo>
                    <a:pt x="96180" y="60309"/>
                    <a:pt x="93577" y="52498"/>
                    <a:pt x="93902" y="50870"/>
                  </a:cubicBezTo>
                  <a:cubicBezTo>
                    <a:pt x="94228" y="49243"/>
                    <a:pt x="98459" y="51521"/>
                    <a:pt x="99760" y="50545"/>
                  </a:cubicBezTo>
                  <a:cubicBezTo>
                    <a:pt x="101062" y="49894"/>
                    <a:pt x="99435" y="45338"/>
                    <a:pt x="101062" y="43385"/>
                  </a:cubicBezTo>
                  <a:cubicBezTo>
                    <a:pt x="102689" y="41432"/>
                    <a:pt x="105619" y="34923"/>
                    <a:pt x="106269" y="39154"/>
                  </a:cubicBezTo>
                  <a:cubicBezTo>
                    <a:pt x="106595" y="43385"/>
                    <a:pt x="104317" y="43385"/>
                    <a:pt x="107246" y="45338"/>
                  </a:cubicBezTo>
                  <a:cubicBezTo>
                    <a:pt x="110175" y="47290"/>
                    <a:pt x="110500" y="48592"/>
                    <a:pt x="112128" y="46965"/>
                  </a:cubicBezTo>
                  <a:cubicBezTo>
                    <a:pt x="113755" y="45338"/>
                    <a:pt x="116359" y="42409"/>
                    <a:pt x="117660" y="38829"/>
                  </a:cubicBezTo>
                  <a:cubicBezTo>
                    <a:pt x="118962" y="35249"/>
                    <a:pt x="120589" y="36876"/>
                    <a:pt x="118637" y="32320"/>
                  </a:cubicBezTo>
                  <a:cubicBezTo>
                    <a:pt x="116684" y="27438"/>
                    <a:pt x="111151" y="22881"/>
                    <a:pt x="114406" y="19627"/>
                  </a:cubicBezTo>
                  <a:cubicBezTo>
                    <a:pt x="117660" y="16372"/>
                    <a:pt x="118311" y="16047"/>
                    <a:pt x="122868" y="19301"/>
                  </a:cubicBezTo>
                  <a:cubicBezTo>
                    <a:pt x="127424" y="22556"/>
                    <a:pt x="132957" y="29065"/>
                    <a:pt x="136211" y="31994"/>
                  </a:cubicBezTo>
                  <a:cubicBezTo>
                    <a:pt x="139140" y="34923"/>
                    <a:pt x="141093" y="36876"/>
                    <a:pt x="141744" y="35249"/>
                  </a:cubicBezTo>
                  <a:cubicBezTo>
                    <a:pt x="142395" y="33621"/>
                    <a:pt x="144998" y="33621"/>
                    <a:pt x="143046" y="30041"/>
                  </a:cubicBezTo>
                  <a:cubicBezTo>
                    <a:pt x="141093" y="26461"/>
                    <a:pt x="136211" y="27438"/>
                    <a:pt x="139791" y="24183"/>
                  </a:cubicBezTo>
                  <a:cubicBezTo>
                    <a:pt x="143371" y="21254"/>
                    <a:pt x="146951" y="18325"/>
                    <a:pt x="151182" y="17023"/>
                  </a:cubicBezTo>
                  <a:cubicBezTo>
                    <a:pt x="155413" y="15721"/>
                    <a:pt x="160295" y="12467"/>
                    <a:pt x="163224" y="16372"/>
                  </a:cubicBezTo>
                  <a:cubicBezTo>
                    <a:pt x="166153" y="20278"/>
                    <a:pt x="168757" y="23532"/>
                    <a:pt x="171035" y="27763"/>
                  </a:cubicBezTo>
                  <a:cubicBezTo>
                    <a:pt x="173313" y="31994"/>
                    <a:pt x="179171" y="41107"/>
                    <a:pt x="180147" y="38178"/>
                  </a:cubicBezTo>
                  <a:cubicBezTo>
                    <a:pt x="181124" y="35249"/>
                    <a:pt x="177869" y="30367"/>
                    <a:pt x="177218" y="26787"/>
                  </a:cubicBezTo>
                  <a:cubicBezTo>
                    <a:pt x="176568" y="22881"/>
                    <a:pt x="174289" y="17674"/>
                    <a:pt x="174940" y="16047"/>
                  </a:cubicBezTo>
                  <a:cubicBezTo>
                    <a:pt x="175266" y="14420"/>
                    <a:pt x="184378" y="15721"/>
                    <a:pt x="186656" y="17349"/>
                  </a:cubicBezTo>
                  <a:cubicBezTo>
                    <a:pt x="188934" y="18976"/>
                    <a:pt x="187307" y="25159"/>
                    <a:pt x="192189" y="24183"/>
                  </a:cubicBezTo>
                  <a:cubicBezTo>
                    <a:pt x="197396" y="22881"/>
                    <a:pt x="203580" y="17023"/>
                    <a:pt x="205207" y="16047"/>
                  </a:cubicBezTo>
                  <a:cubicBezTo>
                    <a:pt x="207160" y="15721"/>
                    <a:pt x="210089" y="14745"/>
                    <a:pt x="213343" y="16047"/>
                  </a:cubicBezTo>
                  <a:lnTo>
                    <a:pt x="213343" y="1604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1" name="Freeform: Shape 2840">
              <a:extLst>
                <a:ext uri="{FF2B5EF4-FFF2-40B4-BE49-F238E27FC236}">
                  <a16:creationId xmlns:a16="http://schemas.microsoft.com/office/drawing/2014/main" id="{E8751E79-61AA-44DB-8466-DAEB72A6E7FB}"/>
                </a:ext>
              </a:extLst>
            </p:cNvPr>
            <p:cNvSpPr/>
            <p:nvPr/>
          </p:nvSpPr>
          <p:spPr>
            <a:xfrm>
              <a:off x="3715188" y="1263401"/>
              <a:ext cx="1714871" cy="1259185"/>
            </a:xfrm>
            <a:custGeom>
              <a:avLst/>
              <a:gdLst>
                <a:gd name="connsiteX0" fmla="*/ 442662 w 1714871"/>
                <a:gd name="connsiteY0" fmla="*/ 96985 h 1259185"/>
                <a:gd name="connsiteX1" fmla="*/ 472279 w 1714871"/>
                <a:gd name="connsiteY1" fmla="*/ 94381 h 1259185"/>
                <a:gd name="connsiteX2" fmla="*/ 489853 w 1714871"/>
                <a:gd name="connsiteY2" fmla="*/ 90476 h 1259185"/>
                <a:gd name="connsiteX3" fmla="*/ 498966 w 1714871"/>
                <a:gd name="connsiteY3" fmla="*/ 85920 h 1259185"/>
                <a:gd name="connsiteX4" fmla="*/ 514262 w 1714871"/>
                <a:gd name="connsiteY4" fmla="*/ 85269 h 1259185"/>
                <a:gd name="connsiteX5" fmla="*/ 529558 w 1714871"/>
                <a:gd name="connsiteY5" fmla="*/ 93080 h 1259185"/>
                <a:gd name="connsiteX6" fmla="*/ 544204 w 1714871"/>
                <a:gd name="connsiteY6" fmla="*/ 103169 h 1259185"/>
                <a:gd name="connsiteX7" fmla="*/ 543553 w 1714871"/>
                <a:gd name="connsiteY7" fmla="*/ 110003 h 1259185"/>
                <a:gd name="connsiteX8" fmla="*/ 546482 w 1714871"/>
                <a:gd name="connsiteY8" fmla="*/ 117814 h 1259185"/>
                <a:gd name="connsiteX9" fmla="*/ 538997 w 1714871"/>
                <a:gd name="connsiteY9" fmla="*/ 126927 h 1259185"/>
                <a:gd name="connsiteX10" fmla="*/ 536393 w 1714871"/>
                <a:gd name="connsiteY10" fmla="*/ 137992 h 1259185"/>
                <a:gd name="connsiteX11" fmla="*/ 544204 w 1714871"/>
                <a:gd name="connsiteY11" fmla="*/ 145803 h 1259185"/>
                <a:gd name="connsiteX12" fmla="*/ 550387 w 1714871"/>
                <a:gd name="connsiteY12" fmla="*/ 147105 h 1259185"/>
                <a:gd name="connsiteX13" fmla="*/ 544529 w 1714871"/>
                <a:gd name="connsiteY13" fmla="*/ 137016 h 1259185"/>
                <a:gd name="connsiteX14" fmla="*/ 549086 w 1714871"/>
                <a:gd name="connsiteY14" fmla="*/ 125625 h 1259185"/>
                <a:gd name="connsiteX15" fmla="*/ 559825 w 1714871"/>
                <a:gd name="connsiteY15" fmla="*/ 114560 h 1259185"/>
                <a:gd name="connsiteX16" fmla="*/ 560802 w 1714871"/>
                <a:gd name="connsiteY16" fmla="*/ 110003 h 1259185"/>
                <a:gd name="connsiteX17" fmla="*/ 573495 w 1714871"/>
                <a:gd name="connsiteY17" fmla="*/ 110980 h 1259185"/>
                <a:gd name="connsiteX18" fmla="*/ 591720 w 1714871"/>
                <a:gd name="connsiteY18" fmla="*/ 114885 h 1259185"/>
                <a:gd name="connsiteX19" fmla="*/ 613525 w 1714871"/>
                <a:gd name="connsiteY19" fmla="*/ 119767 h 1259185"/>
                <a:gd name="connsiteX20" fmla="*/ 631751 w 1714871"/>
                <a:gd name="connsiteY20" fmla="*/ 127903 h 1259185"/>
                <a:gd name="connsiteX21" fmla="*/ 635656 w 1714871"/>
                <a:gd name="connsiteY21" fmla="*/ 135063 h 1259185"/>
                <a:gd name="connsiteX22" fmla="*/ 652905 w 1714871"/>
                <a:gd name="connsiteY22" fmla="*/ 134087 h 1259185"/>
                <a:gd name="connsiteX23" fmla="*/ 639236 w 1714871"/>
                <a:gd name="connsiteY23" fmla="*/ 125950 h 1259185"/>
                <a:gd name="connsiteX24" fmla="*/ 624591 w 1714871"/>
                <a:gd name="connsiteY24" fmla="*/ 117489 h 1259185"/>
                <a:gd name="connsiteX25" fmla="*/ 642165 w 1714871"/>
                <a:gd name="connsiteY25" fmla="*/ 118790 h 1259185"/>
                <a:gd name="connsiteX26" fmla="*/ 658763 w 1714871"/>
                <a:gd name="connsiteY26" fmla="*/ 116512 h 1259185"/>
                <a:gd name="connsiteX27" fmla="*/ 650301 w 1714871"/>
                <a:gd name="connsiteY27" fmla="*/ 109678 h 1259185"/>
                <a:gd name="connsiteX28" fmla="*/ 632727 w 1714871"/>
                <a:gd name="connsiteY28" fmla="*/ 102192 h 1259185"/>
                <a:gd name="connsiteX29" fmla="*/ 625242 w 1714871"/>
                <a:gd name="connsiteY29" fmla="*/ 94707 h 1259185"/>
                <a:gd name="connsiteX30" fmla="*/ 621011 w 1714871"/>
                <a:gd name="connsiteY30" fmla="*/ 82665 h 1259185"/>
                <a:gd name="connsiteX31" fmla="*/ 614827 w 1714871"/>
                <a:gd name="connsiteY31" fmla="*/ 75831 h 1259185"/>
                <a:gd name="connsiteX32" fmla="*/ 630449 w 1714871"/>
                <a:gd name="connsiteY32" fmla="*/ 75831 h 1259185"/>
                <a:gd name="connsiteX33" fmla="*/ 649651 w 1714871"/>
                <a:gd name="connsiteY33" fmla="*/ 75505 h 1259185"/>
                <a:gd name="connsiteX34" fmla="*/ 664621 w 1714871"/>
                <a:gd name="connsiteY34" fmla="*/ 78434 h 1259185"/>
                <a:gd name="connsiteX35" fmla="*/ 676989 w 1714871"/>
                <a:gd name="connsiteY35" fmla="*/ 85594 h 1259185"/>
                <a:gd name="connsiteX36" fmla="*/ 694563 w 1714871"/>
                <a:gd name="connsiteY36" fmla="*/ 91127 h 1259185"/>
                <a:gd name="connsiteX37" fmla="*/ 710185 w 1714871"/>
                <a:gd name="connsiteY37" fmla="*/ 93731 h 1259185"/>
                <a:gd name="connsiteX38" fmla="*/ 715717 w 1714871"/>
                <a:gd name="connsiteY38" fmla="*/ 99263 h 1259185"/>
                <a:gd name="connsiteX39" fmla="*/ 735570 w 1714871"/>
                <a:gd name="connsiteY39" fmla="*/ 101541 h 1259185"/>
                <a:gd name="connsiteX40" fmla="*/ 747287 w 1714871"/>
                <a:gd name="connsiteY40" fmla="*/ 103820 h 1259185"/>
                <a:gd name="connsiteX41" fmla="*/ 755423 w 1714871"/>
                <a:gd name="connsiteY41" fmla="*/ 107725 h 1259185"/>
                <a:gd name="connsiteX42" fmla="*/ 757701 w 1714871"/>
                <a:gd name="connsiteY42" fmla="*/ 114560 h 1259185"/>
                <a:gd name="connsiteX43" fmla="*/ 773974 w 1714871"/>
                <a:gd name="connsiteY43" fmla="*/ 120092 h 1259185"/>
                <a:gd name="connsiteX44" fmla="*/ 783412 w 1714871"/>
                <a:gd name="connsiteY44" fmla="*/ 125625 h 1259185"/>
                <a:gd name="connsiteX45" fmla="*/ 792850 w 1714871"/>
                <a:gd name="connsiteY45" fmla="*/ 126927 h 1259185"/>
                <a:gd name="connsiteX46" fmla="*/ 802288 w 1714871"/>
                <a:gd name="connsiteY46" fmla="*/ 123672 h 1259185"/>
                <a:gd name="connsiteX47" fmla="*/ 800661 w 1714871"/>
                <a:gd name="connsiteY47" fmla="*/ 116838 h 1259185"/>
                <a:gd name="connsiteX48" fmla="*/ 797081 w 1714871"/>
                <a:gd name="connsiteY48" fmla="*/ 107400 h 1259185"/>
                <a:gd name="connsiteX49" fmla="*/ 799034 w 1714871"/>
                <a:gd name="connsiteY49" fmla="*/ 101541 h 1259185"/>
                <a:gd name="connsiteX50" fmla="*/ 794803 w 1714871"/>
                <a:gd name="connsiteY50" fmla="*/ 93731 h 1259185"/>
                <a:gd name="connsiteX51" fmla="*/ 803916 w 1714871"/>
                <a:gd name="connsiteY51" fmla="*/ 91452 h 1259185"/>
                <a:gd name="connsiteX52" fmla="*/ 817259 w 1714871"/>
                <a:gd name="connsiteY52" fmla="*/ 91452 h 1259185"/>
                <a:gd name="connsiteX53" fmla="*/ 832555 w 1714871"/>
                <a:gd name="connsiteY53" fmla="*/ 92103 h 1259185"/>
                <a:gd name="connsiteX54" fmla="*/ 855662 w 1714871"/>
                <a:gd name="connsiteY54" fmla="*/ 94707 h 1259185"/>
                <a:gd name="connsiteX55" fmla="*/ 846550 w 1714871"/>
                <a:gd name="connsiteY55" fmla="*/ 91127 h 1259185"/>
                <a:gd name="connsiteX56" fmla="*/ 832230 w 1714871"/>
                <a:gd name="connsiteY56" fmla="*/ 88198 h 1259185"/>
                <a:gd name="connsiteX57" fmla="*/ 818235 w 1714871"/>
                <a:gd name="connsiteY57" fmla="*/ 85920 h 1259185"/>
                <a:gd name="connsiteX58" fmla="*/ 807821 w 1714871"/>
                <a:gd name="connsiteY58" fmla="*/ 79411 h 1259185"/>
                <a:gd name="connsiteX59" fmla="*/ 790897 w 1714871"/>
                <a:gd name="connsiteY59" fmla="*/ 68020 h 1259185"/>
                <a:gd name="connsiteX60" fmla="*/ 773974 w 1714871"/>
                <a:gd name="connsiteY60" fmla="*/ 56629 h 1259185"/>
                <a:gd name="connsiteX61" fmla="*/ 792850 w 1714871"/>
                <a:gd name="connsiteY61" fmla="*/ 57280 h 1259185"/>
                <a:gd name="connsiteX62" fmla="*/ 824744 w 1714871"/>
                <a:gd name="connsiteY62" fmla="*/ 56954 h 1259185"/>
                <a:gd name="connsiteX63" fmla="*/ 849804 w 1714871"/>
                <a:gd name="connsiteY63" fmla="*/ 59232 h 1259185"/>
                <a:gd name="connsiteX64" fmla="*/ 864775 w 1714871"/>
                <a:gd name="connsiteY64" fmla="*/ 59232 h 1259185"/>
                <a:gd name="connsiteX65" fmla="*/ 872586 w 1714871"/>
                <a:gd name="connsiteY65" fmla="*/ 66067 h 1259185"/>
                <a:gd name="connsiteX66" fmla="*/ 872586 w 1714871"/>
                <a:gd name="connsiteY66" fmla="*/ 75180 h 1259185"/>
                <a:gd name="connsiteX67" fmla="*/ 879421 w 1714871"/>
                <a:gd name="connsiteY67" fmla="*/ 77783 h 1259185"/>
                <a:gd name="connsiteX68" fmla="*/ 882024 w 1714871"/>
                <a:gd name="connsiteY68" fmla="*/ 69972 h 1259185"/>
                <a:gd name="connsiteX69" fmla="*/ 876817 w 1714871"/>
                <a:gd name="connsiteY69" fmla="*/ 60534 h 1259185"/>
                <a:gd name="connsiteX70" fmla="*/ 891137 w 1714871"/>
                <a:gd name="connsiteY70" fmla="*/ 64440 h 1259185"/>
                <a:gd name="connsiteX71" fmla="*/ 909037 w 1714871"/>
                <a:gd name="connsiteY71" fmla="*/ 71600 h 1259185"/>
                <a:gd name="connsiteX72" fmla="*/ 918800 w 1714871"/>
                <a:gd name="connsiteY72" fmla="*/ 72251 h 1259185"/>
                <a:gd name="connsiteX73" fmla="*/ 923682 w 1714871"/>
                <a:gd name="connsiteY73" fmla="*/ 78434 h 1259185"/>
                <a:gd name="connsiteX74" fmla="*/ 922055 w 1714871"/>
                <a:gd name="connsiteY74" fmla="*/ 82665 h 1259185"/>
                <a:gd name="connsiteX75" fmla="*/ 930191 w 1714871"/>
                <a:gd name="connsiteY75" fmla="*/ 85920 h 1259185"/>
                <a:gd name="connsiteX76" fmla="*/ 931818 w 1714871"/>
                <a:gd name="connsiteY76" fmla="*/ 75505 h 1259185"/>
                <a:gd name="connsiteX77" fmla="*/ 926611 w 1714871"/>
                <a:gd name="connsiteY77" fmla="*/ 70949 h 1259185"/>
                <a:gd name="connsiteX78" fmla="*/ 928889 w 1714871"/>
                <a:gd name="connsiteY78" fmla="*/ 65416 h 1259185"/>
                <a:gd name="connsiteX79" fmla="*/ 919126 w 1714871"/>
                <a:gd name="connsiteY79" fmla="*/ 60209 h 1259185"/>
                <a:gd name="connsiteX80" fmla="*/ 901552 w 1714871"/>
                <a:gd name="connsiteY80" fmla="*/ 60209 h 1259185"/>
                <a:gd name="connsiteX81" fmla="*/ 885930 w 1714871"/>
                <a:gd name="connsiteY81" fmla="*/ 56629 h 1259185"/>
                <a:gd name="connsiteX82" fmla="*/ 871284 w 1714871"/>
                <a:gd name="connsiteY82" fmla="*/ 55327 h 1259185"/>
                <a:gd name="connsiteX83" fmla="*/ 854035 w 1714871"/>
                <a:gd name="connsiteY83" fmla="*/ 53700 h 1259185"/>
                <a:gd name="connsiteX84" fmla="*/ 832230 w 1714871"/>
                <a:gd name="connsiteY84" fmla="*/ 52398 h 1259185"/>
                <a:gd name="connsiteX85" fmla="*/ 806844 w 1714871"/>
                <a:gd name="connsiteY85" fmla="*/ 49794 h 1259185"/>
                <a:gd name="connsiteX86" fmla="*/ 771696 w 1714871"/>
                <a:gd name="connsiteY86" fmla="*/ 47842 h 1259185"/>
                <a:gd name="connsiteX87" fmla="*/ 747937 w 1714871"/>
                <a:gd name="connsiteY87" fmla="*/ 43936 h 1259185"/>
                <a:gd name="connsiteX88" fmla="*/ 760956 w 1714871"/>
                <a:gd name="connsiteY88" fmla="*/ 43285 h 1259185"/>
                <a:gd name="connsiteX89" fmla="*/ 776577 w 1714871"/>
                <a:gd name="connsiteY89" fmla="*/ 44587 h 1259185"/>
                <a:gd name="connsiteX90" fmla="*/ 793501 w 1714871"/>
                <a:gd name="connsiteY90" fmla="*/ 44587 h 1259185"/>
                <a:gd name="connsiteX91" fmla="*/ 821490 w 1714871"/>
                <a:gd name="connsiteY91" fmla="*/ 45563 h 1259185"/>
                <a:gd name="connsiteX92" fmla="*/ 802288 w 1714871"/>
                <a:gd name="connsiteY92" fmla="*/ 41658 h 1259185"/>
                <a:gd name="connsiteX93" fmla="*/ 782110 w 1714871"/>
                <a:gd name="connsiteY93" fmla="*/ 38729 h 1259185"/>
                <a:gd name="connsiteX94" fmla="*/ 773648 w 1714871"/>
                <a:gd name="connsiteY94" fmla="*/ 32220 h 1259185"/>
                <a:gd name="connsiteX95" fmla="*/ 794477 w 1714871"/>
                <a:gd name="connsiteY95" fmla="*/ 33196 h 1259185"/>
                <a:gd name="connsiteX96" fmla="*/ 813679 w 1714871"/>
                <a:gd name="connsiteY96" fmla="*/ 33196 h 1259185"/>
                <a:gd name="connsiteX97" fmla="*/ 829301 w 1714871"/>
                <a:gd name="connsiteY97" fmla="*/ 32871 h 1259185"/>
                <a:gd name="connsiteX98" fmla="*/ 844597 w 1714871"/>
                <a:gd name="connsiteY98" fmla="*/ 36125 h 1259185"/>
                <a:gd name="connsiteX99" fmla="*/ 841668 w 1714871"/>
                <a:gd name="connsiteY99" fmla="*/ 32871 h 1259185"/>
                <a:gd name="connsiteX100" fmla="*/ 820514 w 1714871"/>
                <a:gd name="connsiteY100" fmla="*/ 27989 h 1259185"/>
                <a:gd name="connsiteX101" fmla="*/ 815957 w 1714871"/>
                <a:gd name="connsiteY101" fmla="*/ 24084 h 1259185"/>
                <a:gd name="connsiteX102" fmla="*/ 839715 w 1714871"/>
                <a:gd name="connsiteY102" fmla="*/ 20829 h 1259185"/>
                <a:gd name="connsiteX103" fmla="*/ 861521 w 1714871"/>
                <a:gd name="connsiteY103" fmla="*/ 26362 h 1259185"/>
                <a:gd name="connsiteX104" fmla="*/ 874539 w 1714871"/>
                <a:gd name="connsiteY104" fmla="*/ 27013 h 1259185"/>
                <a:gd name="connsiteX105" fmla="*/ 876817 w 1714871"/>
                <a:gd name="connsiteY105" fmla="*/ 29942 h 1259185"/>
                <a:gd name="connsiteX106" fmla="*/ 871284 w 1714871"/>
                <a:gd name="connsiteY106" fmla="*/ 36125 h 1259185"/>
                <a:gd name="connsiteX107" fmla="*/ 885604 w 1714871"/>
                <a:gd name="connsiteY107" fmla="*/ 34823 h 1259185"/>
                <a:gd name="connsiteX108" fmla="*/ 906759 w 1714871"/>
                <a:gd name="connsiteY108" fmla="*/ 43285 h 1259185"/>
                <a:gd name="connsiteX109" fmla="*/ 931493 w 1714871"/>
                <a:gd name="connsiteY109" fmla="*/ 44587 h 1259185"/>
                <a:gd name="connsiteX110" fmla="*/ 944511 w 1714871"/>
                <a:gd name="connsiteY110" fmla="*/ 44913 h 1259185"/>
                <a:gd name="connsiteX111" fmla="*/ 951671 w 1714871"/>
                <a:gd name="connsiteY111" fmla="*/ 49143 h 1259185"/>
                <a:gd name="connsiteX112" fmla="*/ 955251 w 1714871"/>
                <a:gd name="connsiteY112" fmla="*/ 55327 h 1259185"/>
                <a:gd name="connsiteX113" fmla="*/ 964038 w 1714871"/>
                <a:gd name="connsiteY113" fmla="*/ 59558 h 1259185"/>
                <a:gd name="connsiteX114" fmla="*/ 959807 w 1714871"/>
                <a:gd name="connsiteY114" fmla="*/ 46865 h 1259185"/>
                <a:gd name="connsiteX115" fmla="*/ 952973 w 1714871"/>
                <a:gd name="connsiteY115" fmla="*/ 42960 h 1259185"/>
                <a:gd name="connsiteX116" fmla="*/ 964364 w 1714871"/>
                <a:gd name="connsiteY116" fmla="*/ 41333 h 1259185"/>
                <a:gd name="connsiteX117" fmla="*/ 980962 w 1714871"/>
                <a:gd name="connsiteY117" fmla="*/ 41333 h 1259185"/>
                <a:gd name="connsiteX118" fmla="*/ 997886 w 1714871"/>
                <a:gd name="connsiteY118" fmla="*/ 41658 h 1259185"/>
                <a:gd name="connsiteX119" fmla="*/ 984868 w 1714871"/>
                <a:gd name="connsiteY119" fmla="*/ 38729 h 1259185"/>
                <a:gd name="connsiteX120" fmla="*/ 970873 w 1714871"/>
                <a:gd name="connsiteY120" fmla="*/ 37427 h 1259185"/>
                <a:gd name="connsiteX121" fmla="*/ 980636 w 1714871"/>
                <a:gd name="connsiteY121" fmla="*/ 34498 h 1259185"/>
                <a:gd name="connsiteX122" fmla="*/ 999838 w 1714871"/>
                <a:gd name="connsiteY122" fmla="*/ 34173 h 1259185"/>
                <a:gd name="connsiteX123" fmla="*/ 1009277 w 1714871"/>
                <a:gd name="connsiteY123" fmla="*/ 31569 h 1259185"/>
                <a:gd name="connsiteX124" fmla="*/ 991702 w 1714871"/>
                <a:gd name="connsiteY124" fmla="*/ 30267 h 1259185"/>
                <a:gd name="connsiteX125" fmla="*/ 969246 w 1714871"/>
                <a:gd name="connsiteY125" fmla="*/ 27338 h 1259185"/>
                <a:gd name="connsiteX126" fmla="*/ 960133 w 1714871"/>
                <a:gd name="connsiteY126" fmla="*/ 24409 h 1259185"/>
                <a:gd name="connsiteX127" fmla="*/ 957529 w 1714871"/>
                <a:gd name="connsiteY127" fmla="*/ 14320 h 1259185"/>
                <a:gd name="connsiteX128" fmla="*/ 967618 w 1714871"/>
                <a:gd name="connsiteY128" fmla="*/ 14645 h 1259185"/>
                <a:gd name="connsiteX129" fmla="*/ 979660 w 1714871"/>
                <a:gd name="connsiteY129" fmla="*/ 16598 h 1259185"/>
                <a:gd name="connsiteX130" fmla="*/ 984216 w 1714871"/>
                <a:gd name="connsiteY130" fmla="*/ 16598 h 1259185"/>
                <a:gd name="connsiteX131" fmla="*/ 982589 w 1714871"/>
                <a:gd name="connsiteY131" fmla="*/ 11391 h 1259185"/>
                <a:gd name="connsiteX132" fmla="*/ 995607 w 1714871"/>
                <a:gd name="connsiteY132" fmla="*/ 8787 h 1259185"/>
                <a:gd name="connsiteX133" fmla="*/ 1015460 w 1714871"/>
                <a:gd name="connsiteY133" fmla="*/ 14320 h 1259185"/>
                <a:gd name="connsiteX134" fmla="*/ 1021969 w 1714871"/>
                <a:gd name="connsiteY134" fmla="*/ 16273 h 1259185"/>
                <a:gd name="connsiteX135" fmla="*/ 1016762 w 1714871"/>
                <a:gd name="connsiteY135" fmla="*/ 7811 h 1259185"/>
                <a:gd name="connsiteX136" fmla="*/ 1023922 w 1714871"/>
                <a:gd name="connsiteY136" fmla="*/ 4556 h 1259185"/>
                <a:gd name="connsiteX137" fmla="*/ 1051585 w 1714871"/>
                <a:gd name="connsiteY137" fmla="*/ 4556 h 1259185"/>
                <a:gd name="connsiteX138" fmla="*/ 1064929 w 1714871"/>
                <a:gd name="connsiteY138" fmla="*/ 3905 h 1259185"/>
                <a:gd name="connsiteX139" fmla="*/ 1072740 w 1714871"/>
                <a:gd name="connsiteY139" fmla="*/ 325 h 1259185"/>
                <a:gd name="connsiteX140" fmla="*/ 1082829 w 1714871"/>
                <a:gd name="connsiteY140" fmla="*/ 3580 h 1259185"/>
                <a:gd name="connsiteX141" fmla="*/ 1095196 w 1714871"/>
                <a:gd name="connsiteY141" fmla="*/ 10089 h 1259185"/>
                <a:gd name="connsiteX142" fmla="*/ 1093894 w 1714871"/>
                <a:gd name="connsiteY142" fmla="*/ 2929 h 1259185"/>
                <a:gd name="connsiteX143" fmla="*/ 1102031 w 1714871"/>
                <a:gd name="connsiteY143" fmla="*/ 0 h 1259185"/>
                <a:gd name="connsiteX144" fmla="*/ 1125463 w 1714871"/>
                <a:gd name="connsiteY144" fmla="*/ 1302 h 1259185"/>
                <a:gd name="connsiteX145" fmla="*/ 1155079 w 1714871"/>
                <a:gd name="connsiteY145" fmla="*/ 1627 h 1259185"/>
                <a:gd name="connsiteX146" fmla="*/ 1188601 w 1714871"/>
                <a:gd name="connsiteY146" fmla="*/ 976 h 1259185"/>
                <a:gd name="connsiteX147" fmla="*/ 1202921 w 1714871"/>
                <a:gd name="connsiteY147" fmla="*/ 2604 h 1259185"/>
                <a:gd name="connsiteX148" fmla="*/ 1246532 w 1714871"/>
                <a:gd name="connsiteY148" fmla="*/ 10089 h 1259185"/>
                <a:gd name="connsiteX149" fmla="*/ 1278752 w 1714871"/>
                <a:gd name="connsiteY149" fmla="*/ 15296 h 1259185"/>
                <a:gd name="connsiteX150" fmla="*/ 1320735 w 1714871"/>
                <a:gd name="connsiteY150" fmla="*/ 21480 h 1259185"/>
                <a:gd name="connsiteX151" fmla="*/ 1308368 w 1714871"/>
                <a:gd name="connsiteY151" fmla="*/ 25711 h 1259185"/>
                <a:gd name="connsiteX152" fmla="*/ 1285261 w 1714871"/>
                <a:gd name="connsiteY152" fmla="*/ 29291 h 1259185"/>
                <a:gd name="connsiteX153" fmla="*/ 1233514 w 1714871"/>
                <a:gd name="connsiteY153" fmla="*/ 27989 h 1259185"/>
                <a:gd name="connsiteX154" fmla="*/ 1197714 w 1714871"/>
                <a:gd name="connsiteY154" fmla="*/ 26362 h 1259185"/>
                <a:gd name="connsiteX155" fmla="*/ 1172003 w 1714871"/>
                <a:gd name="connsiteY155" fmla="*/ 32871 h 1259185"/>
                <a:gd name="connsiteX156" fmla="*/ 1150523 w 1714871"/>
                <a:gd name="connsiteY156" fmla="*/ 36125 h 1259185"/>
                <a:gd name="connsiteX157" fmla="*/ 1126765 w 1714871"/>
                <a:gd name="connsiteY157" fmla="*/ 32545 h 1259185"/>
                <a:gd name="connsiteX158" fmla="*/ 1108865 w 1714871"/>
                <a:gd name="connsiteY158" fmla="*/ 30593 h 1259185"/>
                <a:gd name="connsiteX159" fmla="*/ 1115700 w 1714871"/>
                <a:gd name="connsiteY159" fmla="*/ 37102 h 1259185"/>
                <a:gd name="connsiteX160" fmla="*/ 1114723 w 1714871"/>
                <a:gd name="connsiteY160" fmla="*/ 40031 h 1259185"/>
                <a:gd name="connsiteX161" fmla="*/ 1089989 w 1714871"/>
                <a:gd name="connsiteY161" fmla="*/ 44587 h 1259185"/>
                <a:gd name="connsiteX162" fmla="*/ 1065905 w 1714871"/>
                <a:gd name="connsiteY162" fmla="*/ 44587 h 1259185"/>
                <a:gd name="connsiteX163" fmla="*/ 1045727 w 1714871"/>
                <a:gd name="connsiteY163" fmla="*/ 46865 h 1259185"/>
                <a:gd name="connsiteX164" fmla="*/ 1049633 w 1714871"/>
                <a:gd name="connsiteY164" fmla="*/ 53049 h 1259185"/>
                <a:gd name="connsiteX165" fmla="*/ 1047029 w 1714871"/>
                <a:gd name="connsiteY165" fmla="*/ 61511 h 1259185"/>
                <a:gd name="connsiteX166" fmla="*/ 1055491 w 1714871"/>
                <a:gd name="connsiteY166" fmla="*/ 56303 h 1259185"/>
                <a:gd name="connsiteX167" fmla="*/ 1067207 w 1714871"/>
                <a:gd name="connsiteY167" fmla="*/ 51422 h 1259185"/>
                <a:gd name="connsiteX168" fmla="*/ 1078598 w 1714871"/>
                <a:gd name="connsiteY168" fmla="*/ 52398 h 1259185"/>
                <a:gd name="connsiteX169" fmla="*/ 1096172 w 1714871"/>
                <a:gd name="connsiteY169" fmla="*/ 57605 h 1259185"/>
                <a:gd name="connsiteX170" fmla="*/ 1107563 w 1714871"/>
                <a:gd name="connsiteY170" fmla="*/ 47516 h 1259185"/>
                <a:gd name="connsiteX171" fmla="*/ 1129043 w 1714871"/>
                <a:gd name="connsiteY171" fmla="*/ 45889 h 1259185"/>
                <a:gd name="connsiteX172" fmla="*/ 1162565 w 1714871"/>
                <a:gd name="connsiteY172" fmla="*/ 42960 h 1259185"/>
                <a:gd name="connsiteX173" fmla="*/ 1206501 w 1714871"/>
                <a:gd name="connsiteY173" fmla="*/ 35149 h 1259185"/>
                <a:gd name="connsiteX174" fmla="*/ 1245556 w 1714871"/>
                <a:gd name="connsiteY174" fmla="*/ 35800 h 1259185"/>
                <a:gd name="connsiteX175" fmla="*/ 1299255 w 1714871"/>
                <a:gd name="connsiteY175" fmla="*/ 36776 h 1259185"/>
                <a:gd name="connsiteX176" fmla="*/ 1322688 w 1714871"/>
                <a:gd name="connsiteY176" fmla="*/ 33522 h 1259185"/>
                <a:gd name="connsiteX177" fmla="*/ 1334730 w 1714871"/>
                <a:gd name="connsiteY177" fmla="*/ 31569 h 1259185"/>
                <a:gd name="connsiteX178" fmla="*/ 1341890 w 1714871"/>
                <a:gd name="connsiteY178" fmla="*/ 36125 h 1259185"/>
                <a:gd name="connsiteX179" fmla="*/ 1348724 w 1714871"/>
                <a:gd name="connsiteY179" fmla="*/ 41983 h 1259185"/>
                <a:gd name="connsiteX180" fmla="*/ 1342215 w 1714871"/>
                <a:gd name="connsiteY180" fmla="*/ 49794 h 1259185"/>
                <a:gd name="connsiteX181" fmla="*/ 1321386 w 1714871"/>
                <a:gd name="connsiteY181" fmla="*/ 55653 h 1259185"/>
                <a:gd name="connsiteX182" fmla="*/ 1323339 w 1714871"/>
                <a:gd name="connsiteY182" fmla="*/ 60534 h 1259185"/>
                <a:gd name="connsiteX183" fmla="*/ 1344819 w 1714871"/>
                <a:gd name="connsiteY183" fmla="*/ 54351 h 1259185"/>
                <a:gd name="connsiteX184" fmla="*/ 1370204 w 1714871"/>
                <a:gd name="connsiteY184" fmla="*/ 50120 h 1259185"/>
                <a:gd name="connsiteX185" fmla="*/ 1377039 w 1714871"/>
                <a:gd name="connsiteY185" fmla="*/ 53374 h 1259185"/>
                <a:gd name="connsiteX186" fmla="*/ 1374760 w 1714871"/>
                <a:gd name="connsiteY186" fmla="*/ 58582 h 1259185"/>
                <a:gd name="connsiteX187" fmla="*/ 1383222 w 1714871"/>
                <a:gd name="connsiteY187" fmla="*/ 61511 h 1259185"/>
                <a:gd name="connsiteX188" fmla="*/ 1413489 w 1714871"/>
                <a:gd name="connsiteY188" fmla="*/ 58256 h 1259185"/>
                <a:gd name="connsiteX189" fmla="*/ 1426507 w 1714871"/>
                <a:gd name="connsiteY189" fmla="*/ 61511 h 1259185"/>
                <a:gd name="connsiteX190" fmla="*/ 1439526 w 1714871"/>
                <a:gd name="connsiteY190" fmla="*/ 66392 h 1259185"/>
                <a:gd name="connsiteX191" fmla="*/ 1446035 w 1714871"/>
                <a:gd name="connsiteY191" fmla="*/ 70949 h 1259185"/>
                <a:gd name="connsiteX192" fmla="*/ 1425206 w 1714871"/>
                <a:gd name="connsiteY192" fmla="*/ 81038 h 1259185"/>
                <a:gd name="connsiteX193" fmla="*/ 1415117 w 1714871"/>
                <a:gd name="connsiteY193" fmla="*/ 87547 h 1259185"/>
                <a:gd name="connsiteX194" fmla="*/ 1381595 w 1714871"/>
                <a:gd name="connsiteY194" fmla="*/ 88198 h 1259185"/>
                <a:gd name="connsiteX195" fmla="*/ 1361417 w 1714871"/>
                <a:gd name="connsiteY195" fmla="*/ 94707 h 1259185"/>
                <a:gd name="connsiteX196" fmla="*/ 1340913 w 1714871"/>
                <a:gd name="connsiteY196" fmla="*/ 98938 h 1259185"/>
                <a:gd name="connsiteX197" fmla="*/ 1306415 w 1714871"/>
                <a:gd name="connsiteY197" fmla="*/ 96334 h 1259185"/>
                <a:gd name="connsiteX198" fmla="*/ 1268988 w 1714871"/>
                <a:gd name="connsiteY198" fmla="*/ 96009 h 1259185"/>
                <a:gd name="connsiteX199" fmla="*/ 1240348 w 1714871"/>
                <a:gd name="connsiteY199" fmla="*/ 98287 h 1259185"/>
                <a:gd name="connsiteX200" fmla="*/ 1211708 w 1714871"/>
                <a:gd name="connsiteY200" fmla="*/ 99589 h 1259185"/>
                <a:gd name="connsiteX201" fmla="*/ 1194134 w 1714871"/>
                <a:gd name="connsiteY201" fmla="*/ 96009 h 1259185"/>
                <a:gd name="connsiteX202" fmla="*/ 1176560 w 1714871"/>
                <a:gd name="connsiteY202" fmla="*/ 96009 h 1259185"/>
                <a:gd name="connsiteX203" fmla="*/ 1157683 w 1714871"/>
                <a:gd name="connsiteY203" fmla="*/ 94381 h 1259185"/>
                <a:gd name="connsiteX204" fmla="*/ 1164192 w 1714871"/>
                <a:gd name="connsiteY204" fmla="*/ 98612 h 1259185"/>
                <a:gd name="connsiteX205" fmla="*/ 1182743 w 1714871"/>
                <a:gd name="connsiteY205" fmla="*/ 101216 h 1259185"/>
                <a:gd name="connsiteX206" fmla="*/ 1198690 w 1714871"/>
                <a:gd name="connsiteY206" fmla="*/ 105447 h 1259185"/>
                <a:gd name="connsiteX207" fmla="*/ 1170376 w 1714871"/>
                <a:gd name="connsiteY207" fmla="*/ 109352 h 1259185"/>
                <a:gd name="connsiteX208" fmla="*/ 1149221 w 1714871"/>
                <a:gd name="connsiteY208" fmla="*/ 113583 h 1259185"/>
                <a:gd name="connsiteX209" fmla="*/ 1119931 w 1714871"/>
                <a:gd name="connsiteY209" fmla="*/ 120418 h 1259185"/>
                <a:gd name="connsiteX210" fmla="*/ 1119605 w 1714871"/>
                <a:gd name="connsiteY210" fmla="*/ 132785 h 1259185"/>
                <a:gd name="connsiteX211" fmla="*/ 1134251 w 1714871"/>
                <a:gd name="connsiteY211" fmla="*/ 130832 h 1259185"/>
                <a:gd name="connsiteX212" fmla="*/ 1155405 w 1714871"/>
                <a:gd name="connsiteY212" fmla="*/ 123021 h 1259185"/>
                <a:gd name="connsiteX213" fmla="*/ 1183394 w 1714871"/>
                <a:gd name="connsiteY213" fmla="*/ 120743 h 1259185"/>
                <a:gd name="connsiteX214" fmla="*/ 1218543 w 1714871"/>
                <a:gd name="connsiteY214" fmla="*/ 113909 h 1259185"/>
                <a:gd name="connsiteX215" fmla="*/ 1239697 w 1714871"/>
                <a:gd name="connsiteY215" fmla="*/ 111305 h 1259185"/>
                <a:gd name="connsiteX216" fmla="*/ 1265408 w 1714871"/>
                <a:gd name="connsiteY216" fmla="*/ 112281 h 1259185"/>
                <a:gd name="connsiteX217" fmla="*/ 1290142 w 1714871"/>
                <a:gd name="connsiteY217" fmla="*/ 112607 h 1259185"/>
                <a:gd name="connsiteX218" fmla="*/ 1319759 w 1714871"/>
                <a:gd name="connsiteY218" fmla="*/ 114234 h 1259185"/>
                <a:gd name="connsiteX219" fmla="*/ 1338310 w 1714871"/>
                <a:gd name="connsiteY219" fmla="*/ 113909 h 1259185"/>
                <a:gd name="connsiteX220" fmla="*/ 1338310 w 1714871"/>
                <a:gd name="connsiteY220" fmla="*/ 121069 h 1259185"/>
                <a:gd name="connsiteX221" fmla="*/ 1329848 w 1714871"/>
                <a:gd name="connsiteY221" fmla="*/ 127903 h 1259185"/>
                <a:gd name="connsiteX222" fmla="*/ 1305764 w 1714871"/>
                <a:gd name="connsiteY222" fmla="*/ 133436 h 1259185"/>
                <a:gd name="connsiteX223" fmla="*/ 1285586 w 1714871"/>
                <a:gd name="connsiteY223" fmla="*/ 139945 h 1259185"/>
                <a:gd name="connsiteX224" fmla="*/ 1270290 w 1714871"/>
                <a:gd name="connsiteY224" fmla="*/ 143850 h 1259185"/>
                <a:gd name="connsiteX225" fmla="*/ 1280379 w 1714871"/>
                <a:gd name="connsiteY225" fmla="*/ 147430 h 1259185"/>
                <a:gd name="connsiteX226" fmla="*/ 1278101 w 1714871"/>
                <a:gd name="connsiteY226" fmla="*/ 153614 h 1259185"/>
                <a:gd name="connsiteX227" fmla="*/ 1293072 w 1714871"/>
                <a:gd name="connsiteY227" fmla="*/ 150034 h 1259185"/>
                <a:gd name="connsiteX228" fmla="*/ 1313901 w 1714871"/>
                <a:gd name="connsiteY228" fmla="*/ 143525 h 1259185"/>
                <a:gd name="connsiteX229" fmla="*/ 1338635 w 1714871"/>
                <a:gd name="connsiteY229" fmla="*/ 137016 h 1259185"/>
                <a:gd name="connsiteX230" fmla="*/ 1358162 w 1714871"/>
                <a:gd name="connsiteY230" fmla="*/ 131158 h 1259185"/>
                <a:gd name="connsiteX231" fmla="*/ 1366950 w 1714871"/>
                <a:gd name="connsiteY231" fmla="*/ 129205 h 1259185"/>
                <a:gd name="connsiteX232" fmla="*/ 1376713 w 1714871"/>
                <a:gd name="connsiteY232" fmla="*/ 109678 h 1259185"/>
                <a:gd name="connsiteX233" fmla="*/ 1390382 w 1714871"/>
                <a:gd name="connsiteY233" fmla="*/ 107400 h 1259185"/>
                <a:gd name="connsiteX234" fmla="*/ 1412839 w 1714871"/>
                <a:gd name="connsiteY234" fmla="*/ 106098 h 1259185"/>
                <a:gd name="connsiteX235" fmla="*/ 1425206 w 1714871"/>
                <a:gd name="connsiteY235" fmla="*/ 106098 h 1259185"/>
                <a:gd name="connsiteX236" fmla="*/ 1430413 w 1714871"/>
                <a:gd name="connsiteY236" fmla="*/ 115536 h 1259185"/>
                <a:gd name="connsiteX237" fmla="*/ 1431064 w 1714871"/>
                <a:gd name="connsiteY237" fmla="*/ 127903 h 1259185"/>
                <a:gd name="connsiteX238" fmla="*/ 1420650 w 1714871"/>
                <a:gd name="connsiteY238" fmla="*/ 146454 h 1259185"/>
                <a:gd name="connsiteX239" fmla="*/ 1409909 w 1714871"/>
                <a:gd name="connsiteY239" fmla="*/ 156218 h 1259185"/>
                <a:gd name="connsiteX240" fmla="*/ 1400146 w 1714871"/>
                <a:gd name="connsiteY240" fmla="*/ 161425 h 1259185"/>
                <a:gd name="connsiteX241" fmla="*/ 1394613 w 1714871"/>
                <a:gd name="connsiteY241" fmla="*/ 170538 h 1259185"/>
                <a:gd name="connsiteX242" fmla="*/ 1381595 w 1714871"/>
                <a:gd name="connsiteY242" fmla="*/ 180301 h 1259185"/>
                <a:gd name="connsiteX243" fmla="*/ 1377039 w 1714871"/>
                <a:gd name="connsiteY243" fmla="*/ 187136 h 1259185"/>
                <a:gd name="connsiteX244" fmla="*/ 1373459 w 1714871"/>
                <a:gd name="connsiteY244" fmla="*/ 192994 h 1259185"/>
                <a:gd name="connsiteX245" fmla="*/ 1362068 w 1714871"/>
                <a:gd name="connsiteY245" fmla="*/ 196899 h 1259185"/>
                <a:gd name="connsiteX246" fmla="*/ 1358162 w 1714871"/>
                <a:gd name="connsiteY246" fmla="*/ 209917 h 1259185"/>
                <a:gd name="connsiteX247" fmla="*/ 1370855 w 1714871"/>
                <a:gd name="connsiteY247" fmla="*/ 201456 h 1259185"/>
                <a:gd name="connsiteX248" fmla="*/ 1385826 w 1714871"/>
                <a:gd name="connsiteY248" fmla="*/ 195272 h 1259185"/>
                <a:gd name="connsiteX249" fmla="*/ 1399495 w 1714871"/>
                <a:gd name="connsiteY249" fmla="*/ 185508 h 1259185"/>
                <a:gd name="connsiteX250" fmla="*/ 1413164 w 1714871"/>
                <a:gd name="connsiteY250" fmla="*/ 174768 h 1259185"/>
                <a:gd name="connsiteX251" fmla="*/ 1436922 w 1714871"/>
                <a:gd name="connsiteY251" fmla="*/ 161099 h 1259185"/>
                <a:gd name="connsiteX252" fmla="*/ 1448313 w 1714871"/>
                <a:gd name="connsiteY252" fmla="*/ 154590 h 1259185"/>
                <a:gd name="connsiteX253" fmla="*/ 1449615 w 1714871"/>
                <a:gd name="connsiteY253" fmla="*/ 148081 h 1259185"/>
                <a:gd name="connsiteX254" fmla="*/ 1461982 w 1714871"/>
                <a:gd name="connsiteY254" fmla="*/ 141572 h 1259185"/>
                <a:gd name="connsiteX255" fmla="*/ 1472722 w 1714871"/>
                <a:gd name="connsiteY255" fmla="*/ 137667 h 1259185"/>
                <a:gd name="connsiteX256" fmla="*/ 1486066 w 1714871"/>
                <a:gd name="connsiteY256" fmla="*/ 133761 h 1259185"/>
                <a:gd name="connsiteX257" fmla="*/ 1481184 w 1714871"/>
                <a:gd name="connsiteY257" fmla="*/ 142874 h 1259185"/>
                <a:gd name="connsiteX258" fmla="*/ 1480533 w 1714871"/>
                <a:gd name="connsiteY258" fmla="*/ 151336 h 1259185"/>
                <a:gd name="connsiteX259" fmla="*/ 1498107 w 1714871"/>
                <a:gd name="connsiteY259" fmla="*/ 141247 h 1259185"/>
                <a:gd name="connsiteX260" fmla="*/ 1519913 w 1714871"/>
                <a:gd name="connsiteY260" fmla="*/ 143850 h 1259185"/>
                <a:gd name="connsiteX261" fmla="*/ 1537162 w 1714871"/>
                <a:gd name="connsiteY261" fmla="*/ 149058 h 1259185"/>
                <a:gd name="connsiteX262" fmla="*/ 1542695 w 1714871"/>
                <a:gd name="connsiteY262" fmla="*/ 141898 h 1259185"/>
                <a:gd name="connsiteX263" fmla="*/ 1540091 w 1714871"/>
                <a:gd name="connsiteY263" fmla="*/ 136365 h 1259185"/>
                <a:gd name="connsiteX264" fmla="*/ 1556363 w 1714871"/>
                <a:gd name="connsiteY264" fmla="*/ 137016 h 1259185"/>
                <a:gd name="connsiteX265" fmla="*/ 1548552 w 1714871"/>
                <a:gd name="connsiteY265" fmla="*/ 131158 h 1259185"/>
                <a:gd name="connsiteX266" fmla="*/ 1551807 w 1714871"/>
                <a:gd name="connsiteY266" fmla="*/ 127578 h 1259185"/>
                <a:gd name="connsiteX267" fmla="*/ 1559618 w 1714871"/>
                <a:gd name="connsiteY267" fmla="*/ 126601 h 1259185"/>
                <a:gd name="connsiteX268" fmla="*/ 1559943 w 1714871"/>
                <a:gd name="connsiteY268" fmla="*/ 120092 h 1259185"/>
                <a:gd name="connsiteX269" fmla="*/ 1578494 w 1714871"/>
                <a:gd name="connsiteY269" fmla="*/ 117489 h 1259185"/>
                <a:gd name="connsiteX270" fmla="*/ 1585980 w 1714871"/>
                <a:gd name="connsiteY270" fmla="*/ 114234 h 1259185"/>
                <a:gd name="connsiteX271" fmla="*/ 1609412 w 1714871"/>
                <a:gd name="connsiteY271" fmla="*/ 115210 h 1259185"/>
                <a:gd name="connsiteX272" fmla="*/ 1637401 w 1714871"/>
                <a:gd name="connsiteY272" fmla="*/ 114885 h 1259185"/>
                <a:gd name="connsiteX273" fmla="*/ 1678083 w 1714871"/>
                <a:gd name="connsiteY273" fmla="*/ 126276 h 1259185"/>
                <a:gd name="connsiteX274" fmla="*/ 1714859 w 1714871"/>
                <a:gd name="connsiteY274" fmla="*/ 137667 h 1259185"/>
                <a:gd name="connsiteX275" fmla="*/ 1699563 w 1714871"/>
                <a:gd name="connsiteY275" fmla="*/ 144176 h 1259185"/>
                <a:gd name="connsiteX276" fmla="*/ 1653349 w 1714871"/>
                <a:gd name="connsiteY276" fmla="*/ 167283 h 1259185"/>
                <a:gd name="connsiteX277" fmla="*/ 1636099 w 1714871"/>
                <a:gd name="connsiteY277" fmla="*/ 177697 h 1259185"/>
                <a:gd name="connsiteX278" fmla="*/ 1641307 w 1714871"/>
                <a:gd name="connsiteY278" fmla="*/ 183556 h 1259185"/>
                <a:gd name="connsiteX279" fmla="*/ 1620478 w 1714871"/>
                <a:gd name="connsiteY279" fmla="*/ 186485 h 1259185"/>
                <a:gd name="connsiteX280" fmla="*/ 1591187 w 1714871"/>
                <a:gd name="connsiteY280" fmla="*/ 192994 h 1259185"/>
                <a:gd name="connsiteX281" fmla="*/ 1579796 w 1714871"/>
                <a:gd name="connsiteY281" fmla="*/ 195597 h 1259185"/>
                <a:gd name="connsiteX282" fmla="*/ 1556689 w 1714871"/>
                <a:gd name="connsiteY282" fmla="*/ 193645 h 1259185"/>
                <a:gd name="connsiteX283" fmla="*/ 1549204 w 1714871"/>
                <a:gd name="connsiteY283" fmla="*/ 190390 h 1259185"/>
                <a:gd name="connsiteX284" fmla="*/ 1543996 w 1714871"/>
                <a:gd name="connsiteY284" fmla="*/ 188112 h 1259185"/>
                <a:gd name="connsiteX285" fmla="*/ 1537162 w 1714871"/>
                <a:gd name="connsiteY285" fmla="*/ 194946 h 1259185"/>
                <a:gd name="connsiteX286" fmla="*/ 1521540 w 1714871"/>
                <a:gd name="connsiteY286" fmla="*/ 199503 h 1259185"/>
                <a:gd name="connsiteX287" fmla="*/ 1503640 w 1714871"/>
                <a:gd name="connsiteY287" fmla="*/ 195923 h 1259185"/>
                <a:gd name="connsiteX288" fmla="*/ 1486391 w 1714871"/>
                <a:gd name="connsiteY288" fmla="*/ 194296 h 1259185"/>
                <a:gd name="connsiteX289" fmla="*/ 1469468 w 1714871"/>
                <a:gd name="connsiteY289" fmla="*/ 202757 h 1259185"/>
                <a:gd name="connsiteX290" fmla="*/ 1450266 w 1714871"/>
                <a:gd name="connsiteY290" fmla="*/ 202757 h 1259185"/>
                <a:gd name="connsiteX291" fmla="*/ 1458402 w 1714871"/>
                <a:gd name="connsiteY291" fmla="*/ 206337 h 1259185"/>
                <a:gd name="connsiteX292" fmla="*/ 1466864 w 1714871"/>
                <a:gd name="connsiteY292" fmla="*/ 210243 h 1259185"/>
                <a:gd name="connsiteX293" fmla="*/ 1475651 w 1714871"/>
                <a:gd name="connsiteY293" fmla="*/ 206012 h 1259185"/>
                <a:gd name="connsiteX294" fmla="*/ 1486066 w 1714871"/>
                <a:gd name="connsiteY294" fmla="*/ 201130 h 1259185"/>
                <a:gd name="connsiteX295" fmla="*/ 1502989 w 1714871"/>
                <a:gd name="connsiteY295" fmla="*/ 203083 h 1259185"/>
                <a:gd name="connsiteX296" fmla="*/ 1528700 w 1714871"/>
                <a:gd name="connsiteY296" fmla="*/ 206012 h 1259185"/>
                <a:gd name="connsiteX297" fmla="*/ 1557340 w 1714871"/>
                <a:gd name="connsiteY297" fmla="*/ 201130 h 1259185"/>
                <a:gd name="connsiteX298" fmla="*/ 1572961 w 1714871"/>
                <a:gd name="connsiteY298" fmla="*/ 203408 h 1259185"/>
                <a:gd name="connsiteX299" fmla="*/ 1594441 w 1714871"/>
                <a:gd name="connsiteY299" fmla="*/ 207314 h 1259185"/>
                <a:gd name="connsiteX300" fmla="*/ 1598347 w 1714871"/>
                <a:gd name="connsiteY300" fmla="*/ 209266 h 1259185"/>
                <a:gd name="connsiteX301" fmla="*/ 1591512 w 1714871"/>
                <a:gd name="connsiteY301" fmla="*/ 213497 h 1259185"/>
                <a:gd name="connsiteX302" fmla="*/ 1585003 w 1714871"/>
                <a:gd name="connsiteY302" fmla="*/ 219681 h 1259185"/>
                <a:gd name="connsiteX303" fmla="*/ 1572311 w 1714871"/>
                <a:gd name="connsiteY303" fmla="*/ 225865 h 1259185"/>
                <a:gd name="connsiteX304" fmla="*/ 1548552 w 1714871"/>
                <a:gd name="connsiteY304" fmla="*/ 227166 h 1259185"/>
                <a:gd name="connsiteX305" fmla="*/ 1528049 w 1714871"/>
                <a:gd name="connsiteY305" fmla="*/ 227166 h 1259185"/>
                <a:gd name="connsiteX306" fmla="*/ 1509498 w 1714871"/>
                <a:gd name="connsiteY306" fmla="*/ 224888 h 1259185"/>
                <a:gd name="connsiteX307" fmla="*/ 1494202 w 1714871"/>
                <a:gd name="connsiteY307" fmla="*/ 222935 h 1259185"/>
                <a:gd name="connsiteX308" fmla="*/ 1484113 w 1714871"/>
                <a:gd name="connsiteY308" fmla="*/ 229445 h 1259185"/>
                <a:gd name="connsiteX309" fmla="*/ 1472722 w 1714871"/>
                <a:gd name="connsiteY309" fmla="*/ 233675 h 1259185"/>
                <a:gd name="connsiteX310" fmla="*/ 1475325 w 1714871"/>
                <a:gd name="connsiteY310" fmla="*/ 236605 h 1259185"/>
                <a:gd name="connsiteX311" fmla="*/ 1469793 w 1714871"/>
                <a:gd name="connsiteY311" fmla="*/ 244741 h 1259185"/>
                <a:gd name="connsiteX312" fmla="*/ 1467514 w 1714871"/>
                <a:gd name="connsiteY312" fmla="*/ 250924 h 1259185"/>
                <a:gd name="connsiteX313" fmla="*/ 1478255 w 1714871"/>
                <a:gd name="connsiteY313" fmla="*/ 255155 h 1259185"/>
                <a:gd name="connsiteX314" fmla="*/ 1486066 w 1714871"/>
                <a:gd name="connsiteY314" fmla="*/ 254830 h 1259185"/>
                <a:gd name="connsiteX315" fmla="*/ 1488344 w 1714871"/>
                <a:gd name="connsiteY315" fmla="*/ 251901 h 1259185"/>
                <a:gd name="connsiteX316" fmla="*/ 1479882 w 1714871"/>
                <a:gd name="connsiteY316" fmla="*/ 250274 h 1259185"/>
                <a:gd name="connsiteX317" fmla="*/ 1483787 w 1714871"/>
                <a:gd name="connsiteY317" fmla="*/ 247019 h 1259185"/>
                <a:gd name="connsiteX318" fmla="*/ 1496155 w 1714871"/>
                <a:gd name="connsiteY318" fmla="*/ 246368 h 1259185"/>
                <a:gd name="connsiteX319" fmla="*/ 1517634 w 1714871"/>
                <a:gd name="connsiteY319" fmla="*/ 244090 h 1259185"/>
                <a:gd name="connsiteX320" fmla="*/ 1539440 w 1714871"/>
                <a:gd name="connsiteY320" fmla="*/ 239534 h 1259185"/>
                <a:gd name="connsiteX321" fmla="*/ 1556689 w 1714871"/>
                <a:gd name="connsiteY321" fmla="*/ 237906 h 1259185"/>
                <a:gd name="connsiteX322" fmla="*/ 1552783 w 1714871"/>
                <a:gd name="connsiteY322" fmla="*/ 244741 h 1259185"/>
                <a:gd name="connsiteX323" fmla="*/ 1542369 w 1714871"/>
                <a:gd name="connsiteY323" fmla="*/ 254830 h 1259185"/>
                <a:gd name="connsiteX324" fmla="*/ 1529351 w 1714871"/>
                <a:gd name="connsiteY324" fmla="*/ 256457 h 1259185"/>
                <a:gd name="connsiteX325" fmla="*/ 1511125 w 1714871"/>
                <a:gd name="connsiteY325" fmla="*/ 254504 h 1259185"/>
                <a:gd name="connsiteX326" fmla="*/ 1503314 w 1714871"/>
                <a:gd name="connsiteY326" fmla="*/ 257759 h 1259185"/>
                <a:gd name="connsiteX327" fmla="*/ 1499084 w 1714871"/>
                <a:gd name="connsiteY327" fmla="*/ 260037 h 1259185"/>
                <a:gd name="connsiteX328" fmla="*/ 1496805 w 1714871"/>
                <a:gd name="connsiteY328" fmla="*/ 269150 h 1259185"/>
                <a:gd name="connsiteX329" fmla="*/ 1496480 w 1714871"/>
                <a:gd name="connsiteY329" fmla="*/ 278588 h 1259185"/>
                <a:gd name="connsiteX330" fmla="*/ 1492900 w 1714871"/>
                <a:gd name="connsiteY330" fmla="*/ 292257 h 1259185"/>
                <a:gd name="connsiteX331" fmla="*/ 1486391 w 1714871"/>
                <a:gd name="connsiteY331" fmla="*/ 302346 h 1259185"/>
                <a:gd name="connsiteX332" fmla="*/ 1487693 w 1714871"/>
                <a:gd name="connsiteY332" fmla="*/ 310157 h 1259185"/>
                <a:gd name="connsiteX333" fmla="*/ 1484113 w 1714871"/>
                <a:gd name="connsiteY333" fmla="*/ 311133 h 1259185"/>
                <a:gd name="connsiteX334" fmla="*/ 1467189 w 1714871"/>
                <a:gd name="connsiteY334" fmla="*/ 311133 h 1259185"/>
                <a:gd name="connsiteX335" fmla="*/ 1455148 w 1714871"/>
                <a:gd name="connsiteY335" fmla="*/ 315364 h 1259185"/>
                <a:gd name="connsiteX336" fmla="*/ 1455148 w 1714871"/>
                <a:gd name="connsiteY336" fmla="*/ 319270 h 1259185"/>
                <a:gd name="connsiteX337" fmla="*/ 1455798 w 1714871"/>
                <a:gd name="connsiteY337" fmla="*/ 322524 h 1259185"/>
                <a:gd name="connsiteX338" fmla="*/ 1447337 w 1714871"/>
                <a:gd name="connsiteY338" fmla="*/ 325453 h 1259185"/>
                <a:gd name="connsiteX339" fmla="*/ 1453846 w 1714871"/>
                <a:gd name="connsiteY339" fmla="*/ 328057 h 1259185"/>
                <a:gd name="connsiteX340" fmla="*/ 1461331 w 1714871"/>
                <a:gd name="connsiteY340" fmla="*/ 329033 h 1259185"/>
                <a:gd name="connsiteX341" fmla="*/ 1450266 w 1714871"/>
                <a:gd name="connsiteY341" fmla="*/ 342051 h 1259185"/>
                <a:gd name="connsiteX342" fmla="*/ 1450266 w 1714871"/>
                <a:gd name="connsiteY342" fmla="*/ 350839 h 1259185"/>
                <a:gd name="connsiteX343" fmla="*/ 1447337 w 1714871"/>
                <a:gd name="connsiteY343" fmla="*/ 354744 h 1259185"/>
                <a:gd name="connsiteX344" fmla="*/ 1436596 w 1714871"/>
                <a:gd name="connsiteY344" fmla="*/ 356046 h 1259185"/>
                <a:gd name="connsiteX345" fmla="*/ 1444407 w 1714871"/>
                <a:gd name="connsiteY345" fmla="*/ 359300 h 1259185"/>
                <a:gd name="connsiteX346" fmla="*/ 1434969 w 1714871"/>
                <a:gd name="connsiteY346" fmla="*/ 367437 h 1259185"/>
                <a:gd name="connsiteX347" fmla="*/ 1441153 w 1714871"/>
                <a:gd name="connsiteY347" fmla="*/ 368739 h 1259185"/>
                <a:gd name="connsiteX348" fmla="*/ 1428786 w 1714871"/>
                <a:gd name="connsiteY348" fmla="*/ 383384 h 1259185"/>
                <a:gd name="connsiteX349" fmla="*/ 1443105 w 1714871"/>
                <a:gd name="connsiteY349" fmla="*/ 384360 h 1259185"/>
                <a:gd name="connsiteX350" fmla="*/ 1437573 w 1714871"/>
                <a:gd name="connsiteY350" fmla="*/ 393473 h 1259185"/>
                <a:gd name="connsiteX351" fmla="*/ 1450591 w 1714871"/>
                <a:gd name="connsiteY351" fmla="*/ 386313 h 1259185"/>
                <a:gd name="connsiteX352" fmla="*/ 1448313 w 1714871"/>
                <a:gd name="connsiteY352" fmla="*/ 379478 h 1259185"/>
                <a:gd name="connsiteX353" fmla="*/ 1456449 w 1714871"/>
                <a:gd name="connsiteY353" fmla="*/ 372318 h 1259185"/>
                <a:gd name="connsiteX354" fmla="*/ 1464260 w 1714871"/>
                <a:gd name="connsiteY354" fmla="*/ 364833 h 1259185"/>
                <a:gd name="connsiteX355" fmla="*/ 1475651 w 1714871"/>
                <a:gd name="connsiteY355" fmla="*/ 371017 h 1259185"/>
                <a:gd name="connsiteX356" fmla="*/ 1487367 w 1714871"/>
                <a:gd name="connsiteY356" fmla="*/ 373295 h 1259185"/>
                <a:gd name="connsiteX357" fmla="*/ 1498433 w 1714871"/>
                <a:gd name="connsiteY357" fmla="*/ 375248 h 1259185"/>
                <a:gd name="connsiteX358" fmla="*/ 1506569 w 1714871"/>
                <a:gd name="connsiteY358" fmla="*/ 376224 h 1259185"/>
                <a:gd name="connsiteX359" fmla="*/ 1516658 w 1714871"/>
                <a:gd name="connsiteY359" fmla="*/ 385988 h 1259185"/>
                <a:gd name="connsiteX360" fmla="*/ 1506569 w 1714871"/>
                <a:gd name="connsiteY360" fmla="*/ 389893 h 1259185"/>
                <a:gd name="connsiteX361" fmla="*/ 1486716 w 1714871"/>
                <a:gd name="connsiteY361" fmla="*/ 382082 h 1259185"/>
                <a:gd name="connsiteX362" fmla="*/ 1467514 w 1714871"/>
                <a:gd name="connsiteY362" fmla="*/ 382408 h 1259185"/>
                <a:gd name="connsiteX363" fmla="*/ 1471095 w 1714871"/>
                <a:gd name="connsiteY363" fmla="*/ 385662 h 1259185"/>
                <a:gd name="connsiteX364" fmla="*/ 1481184 w 1714871"/>
                <a:gd name="connsiteY364" fmla="*/ 389242 h 1259185"/>
                <a:gd name="connsiteX365" fmla="*/ 1473373 w 1714871"/>
                <a:gd name="connsiteY365" fmla="*/ 391520 h 1259185"/>
                <a:gd name="connsiteX366" fmla="*/ 1498433 w 1714871"/>
                <a:gd name="connsiteY366" fmla="*/ 405840 h 1259185"/>
                <a:gd name="connsiteX367" fmla="*/ 1509823 w 1714871"/>
                <a:gd name="connsiteY367" fmla="*/ 409746 h 1259185"/>
                <a:gd name="connsiteX368" fmla="*/ 1521214 w 1714871"/>
                <a:gd name="connsiteY368" fmla="*/ 409095 h 1259185"/>
                <a:gd name="connsiteX369" fmla="*/ 1534232 w 1714871"/>
                <a:gd name="connsiteY369" fmla="*/ 408444 h 1259185"/>
                <a:gd name="connsiteX370" fmla="*/ 1538463 w 1714871"/>
                <a:gd name="connsiteY370" fmla="*/ 415929 h 1259185"/>
                <a:gd name="connsiteX371" fmla="*/ 1540741 w 1714871"/>
                <a:gd name="connsiteY371" fmla="*/ 426669 h 1259185"/>
                <a:gd name="connsiteX372" fmla="*/ 1534232 w 1714871"/>
                <a:gd name="connsiteY372" fmla="*/ 435456 h 1259185"/>
                <a:gd name="connsiteX373" fmla="*/ 1528374 w 1714871"/>
                <a:gd name="connsiteY373" fmla="*/ 436107 h 1259185"/>
                <a:gd name="connsiteX374" fmla="*/ 1517634 w 1714871"/>
                <a:gd name="connsiteY374" fmla="*/ 431226 h 1259185"/>
                <a:gd name="connsiteX375" fmla="*/ 1504616 w 1714871"/>
                <a:gd name="connsiteY375" fmla="*/ 432202 h 1259185"/>
                <a:gd name="connsiteX376" fmla="*/ 1491923 w 1714871"/>
                <a:gd name="connsiteY376" fmla="*/ 426669 h 1259185"/>
                <a:gd name="connsiteX377" fmla="*/ 1468816 w 1714871"/>
                <a:gd name="connsiteY377" fmla="*/ 423740 h 1259185"/>
                <a:gd name="connsiteX378" fmla="*/ 1459053 w 1714871"/>
                <a:gd name="connsiteY378" fmla="*/ 426995 h 1259185"/>
                <a:gd name="connsiteX379" fmla="*/ 1464260 w 1714871"/>
                <a:gd name="connsiteY379" fmla="*/ 430900 h 1259185"/>
                <a:gd name="connsiteX380" fmla="*/ 1448313 w 1714871"/>
                <a:gd name="connsiteY380" fmla="*/ 430900 h 1259185"/>
                <a:gd name="connsiteX381" fmla="*/ 1452544 w 1714871"/>
                <a:gd name="connsiteY381" fmla="*/ 436758 h 1259185"/>
                <a:gd name="connsiteX382" fmla="*/ 1440827 w 1714871"/>
                <a:gd name="connsiteY382" fmla="*/ 442942 h 1259185"/>
                <a:gd name="connsiteX383" fmla="*/ 1423253 w 1714871"/>
                <a:gd name="connsiteY383" fmla="*/ 431551 h 1259185"/>
                <a:gd name="connsiteX384" fmla="*/ 1419673 w 1714871"/>
                <a:gd name="connsiteY384" fmla="*/ 434806 h 1259185"/>
                <a:gd name="connsiteX385" fmla="*/ 1420650 w 1714871"/>
                <a:gd name="connsiteY385" fmla="*/ 440664 h 1259185"/>
                <a:gd name="connsiteX386" fmla="*/ 1412513 w 1714871"/>
                <a:gd name="connsiteY386" fmla="*/ 443267 h 1259185"/>
                <a:gd name="connsiteX387" fmla="*/ 1421300 w 1714871"/>
                <a:gd name="connsiteY387" fmla="*/ 452055 h 1259185"/>
                <a:gd name="connsiteX388" fmla="*/ 1418371 w 1714871"/>
                <a:gd name="connsiteY388" fmla="*/ 457587 h 1259185"/>
                <a:gd name="connsiteX389" fmla="*/ 1431715 w 1714871"/>
                <a:gd name="connsiteY389" fmla="*/ 458238 h 1259185"/>
                <a:gd name="connsiteX390" fmla="*/ 1442129 w 1714871"/>
                <a:gd name="connsiteY390" fmla="*/ 457913 h 1259185"/>
                <a:gd name="connsiteX391" fmla="*/ 1440827 w 1714871"/>
                <a:gd name="connsiteY391" fmla="*/ 467025 h 1259185"/>
                <a:gd name="connsiteX392" fmla="*/ 1450266 w 1714871"/>
                <a:gd name="connsiteY392" fmla="*/ 467351 h 1259185"/>
                <a:gd name="connsiteX393" fmla="*/ 1457751 w 1714871"/>
                <a:gd name="connsiteY393" fmla="*/ 468653 h 1259185"/>
                <a:gd name="connsiteX394" fmla="*/ 1468491 w 1714871"/>
                <a:gd name="connsiteY394" fmla="*/ 474836 h 1259185"/>
                <a:gd name="connsiteX395" fmla="*/ 1467514 w 1714871"/>
                <a:gd name="connsiteY395" fmla="*/ 468327 h 1259185"/>
                <a:gd name="connsiteX396" fmla="*/ 1483787 w 1714871"/>
                <a:gd name="connsiteY396" fmla="*/ 470931 h 1259185"/>
                <a:gd name="connsiteX397" fmla="*/ 1494202 w 1714871"/>
                <a:gd name="connsiteY397" fmla="*/ 474185 h 1259185"/>
                <a:gd name="connsiteX398" fmla="*/ 1494527 w 1714871"/>
                <a:gd name="connsiteY398" fmla="*/ 480044 h 1259185"/>
                <a:gd name="connsiteX399" fmla="*/ 1471746 w 1714871"/>
                <a:gd name="connsiteY399" fmla="*/ 483298 h 1259185"/>
                <a:gd name="connsiteX400" fmla="*/ 1447011 w 1714871"/>
                <a:gd name="connsiteY400" fmla="*/ 482647 h 1259185"/>
                <a:gd name="connsiteX401" fmla="*/ 1432366 w 1714871"/>
                <a:gd name="connsiteY401" fmla="*/ 482322 h 1259185"/>
                <a:gd name="connsiteX402" fmla="*/ 1435295 w 1714871"/>
                <a:gd name="connsiteY402" fmla="*/ 488180 h 1259185"/>
                <a:gd name="connsiteX403" fmla="*/ 1453520 w 1714871"/>
                <a:gd name="connsiteY403" fmla="*/ 487529 h 1259185"/>
                <a:gd name="connsiteX404" fmla="*/ 1468816 w 1714871"/>
                <a:gd name="connsiteY404" fmla="*/ 486878 h 1259185"/>
                <a:gd name="connsiteX405" fmla="*/ 1485414 w 1714871"/>
                <a:gd name="connsiteY405" fmla="*/ 486878 h 1259185"/>
                <a:gd name="connsiteX406" fmla="*/ 1494527 w 1714871"/>
                <a:gd name="connsiteY406" fmla="*/ 491434 h 1259185"/>
                <a:gd name="connsiteX407" fmla="*/ 1502338 w 1714871"/>
                <a:gd name="connsiteY407" fmla="*/ 498269 h 1259185"/>
                <a:gd name="connsiteX408" fmla="*/ 1499084 w 1714871"/>
                <a:gd name="connsiteY408" fmla="*/ 503151 h 1259185"/>
                <a:gd name="connsiteX409" fmla="*/ 1505918 w 1714871"/>
                <a:gd name="connsiteY409" fmla="*/ 518122 h 1259185"/>
                <a:gd name="connsiteX410" fmla="*/ 1500711 w 1714871"/>
                <a:gd name="connsiteY410" fmla="*/ 525932 h 1259185"/>
                <a:gd name="connsiteX411" fmla="*/ 1487042 w 1714871"/>
                <a:gd name="connsiteY411" fmla="*/ 527885 h 1259185"/>
                <a:gd name="connsiteX412" fmla="*/ 1482486 w 1714871"/>
                <a:gd name="connsiteY412" fmla="*/ 520074 h 1259185"/>
                <a:gd name="connsiteX413" fmla="*/ 1467189 w 1714871"/>
                <a:gd name="connsiteY413" fmla="*/ 521051 h 1259185"/>
                <a:gd name="connsiteX414" fmla="*/ 1451893 w 1714871"/>
                <a:gd name="connsiteY414" fmla="*/ 511612 h 1259185"/>
                <a:gd name="connsiteX415" fmla="*/ 1424880 w 1714871"/>
                <a:gd name="connsiteY415" fmla="*/ 501849 h 1259185"/>
                <a:gd name="connsiteX416" fmla="*/ 1430739 w 1714871"/>
                <a:gd name="connsiteY416" fmla="*/ 508032 h 1259185"/>
                <a:gd name="connsiteX417" fmla="*/ 1415117 w 1714871"/>
                <a:gd name="connsiteY417" fmla="*/ 509009 h 1259185"/>
                <a:gd name="connsiteX418" fmla="*/ 1434644 w 1714871"/>
                <a:gd name="connsiteY418" fmla="*/ 514542 h 1259185"/>
                <a:gd name="connsiteX419" fmla="*/ 1461005 w 1714871"/>
                <a:gd name="connsiteY419" fmla="*/ 523654 h 1259185"/>
                <a:gd name="connsiteX420" fmla="*/ 1469793 w 1714871"/>
                <a:gd name="connsiteY420" fmla="*/ 529512 h 1259185"/>
                <a:gd name="connsiteX421" fmla="*/ 1457751 w 1714871"/>
                <a:gd name="connsiteY421" fmla="*/ 533092 h 1259185"/>
                <a:gd name="connsiteX422" fmla="*/ 1439526 w 1714871"/>
                <a:gd name="connsiteY422" fmla="*/ 536998 h 1259185"/>
                <a:gd name="connsiteX423" fmla="*/ 1428786 w 1714871"/>
                <a:gd name="connsiteY423" fmla="*/ 531140 h 1259185"/>
                <a:gd name="connsiteX424" fmla="*/ 1416744 w 1714871"/>
                <a:gd name="connsiteY424" fmla="*/ 530163 h 1259185"/>
                <a:gd name="connsiteX425" fmla="*/ 1426833 w 1714871"/>
                <a:gd name="connsiteY425" fmla="*/ 539602 h 1259185"/>
                <a:gd name="connsiteX426" fmla="*/ 1438224 w 1714871"/>
                <a:gd name="connsiteY426" fmla="*/ 543181 h 1259185"/>
                <a:gd name="connsiteX427" fmla="*/ 1451568 w 1714871"/>
                <a:gd name="connsiteY427" fmla="*/ 539927 h 1259185"/>
                <a:gd name="connsiteX428" fmla="*/ 1464260 w 1714871"/>
                <a:gd name="connsiteY428" fmla="*/ 537974 h 1259185"/>
                <a:gd name="connsiteX429" fmla="*/ 1464586 w 1714871"/>
                <a:gd name="connsiteY429" fmla="*/ 545460 h 1259185"/>
                <a:gd name="connsiteX430" fmla="*/ 1467189 w 1714871"/>
                <a:gd name="connsiteY430" fmla="*/ 553596 h 1259185"/>
                <a:gd name="connsiteX431" fmla="*/ 1452544 w 1714871"/>
                <a:gd name="connsiteY431" fmla="*/ 557501 h 1259185"/>
                <a:gd name="connsiteX432" fmla="*/ 1466864 w 1714871"/>
                <a:gd name="connsiteY432" fmla="*/ 559454 h 1259185"/>
                <a:gd name="connsiteX433" fmla="*/ 1481184 w 1714871"/>
                <a:gd name="connsiteY433" fmla="*/ 558478 h 1259185"/>
                <a:gd name="connsiteX434" fmla="*/ 1493551 w 1714871"/>
                <a:gd name="connsiteY434" fmla="*/ 563034 h 1259185"/>
                <a:gd name="connsiteX435" fmla="*/ 1504942 w 1714871"/>
                <a:gd name="connsiteY435" fmla="*/ 558478 h 1259185"/>
                <a:gd name="connsiteX436" fmla="*/ 1507545 w 1714871"/>
                <a:gd name="connsiteY436" fmla="*/ 564661 h 1259185"/>
                <a:gd name="connsiteX437" fmla="*/ 1516332 w 1714871"/>
                <a:gd name="connsiteY437" fmla="*/ 569218 h 1259185"/>
                <a:gd name="connsiteX438" fmla="*/ 1510149 w 1714871"/>
                <a:gd name="connsiteY438" fmla="*/ 576703 h 1259185"/>
                <a:gd name="connsiteX439" fmla="*/ 1497131 w 1714871"/>
                <a:gd name="connsiteY439" fmla="*/ 582236 h 1259185"/>
                <a:gd name="connsiteX440" fmla="*/ 1483462 w 1714871"/>
                <a:gd name="connsiteY440" fmla="*/ 579958 h 1259185"/>
                <a:gd name="connsiteX441" fmla="*/ 1475000 w 1714871"/>
                <a:gd name="connsiteY441" fmla="*/ 569869 h 1259185"/>
                <a:gd name="connsiteX442" fmla="*/ 1456449 w 1714871"/>
                <a:gd name="connsiteY442" fmla="*/ 570194 h 1259185"/>
                <a:gd name="connsiteX443" fmla="*/ 1440177 w 1714871"/>
                <a:gd name="connsiteY443" fmla="*/ 569218 h 1259185"/>
                <a:gd name="connsiteX444" fmla="*/ 1430087 w 1714871"/>
                <a:gd name="connsiteY444" fmla="*/ 561732 h 1259185"/>
                <a:gd name="connsiteX445" fmla="*/ 1430739 w 1714871"/>
                <a:gd name="connsiteY445" fmla="*/ 567590 h 1259185"/>
                <a:gd name="connsiteX446" fmla="*/ 1433342 w 1714871"/>
                <a:gd name="connsiteY446" fmla="*/ 575401 h 1259185"/>
                <a:gd name="connsiteX447" fmla="*/ 1418371 w 1714871"/>
                <a:gd name="connsiteY447" fmla="*/ 577354 h 1259185"/>
                <a:gd name="connsiteX448" fmla="*/ 1427484 w 1714871"/>
                <a:gd name="connsiteY448" fmla="*/ 580609 h 1259185"/>
                <a:gd name="connsiteX449" fmla="*/ 1424880 w 1714871"/>
                <a:gd name="connsiteY449" fmla="*/ 589721 h 1259185"/>
                <a:gd name="connsiteX450" fmla="*/ 1418696 w 1714871"/>
                <a:gd name="connsiteY450" fmla="*/ 591349 h 1259185"/>
                <a:gd name="connsiteX451" fmla="*/ 1432040 w 1714871"/>
                <a:gd name="connsiteY451" fmla="*/ 601112 h 1259185"/>
                <a:gd name="connsiteX452" fmla="*/ 1435620 w 1714871"/>
                <a:gd name="connsiteY452" fmla="*/ 616408 h 1259185"/>
                <a:gd name="connsiteX453" fmla="*/ 1441804 w 1714871"/>
                <a:gd name="connsiteY453" fmla="*/ 611852 h 1259185"/>
                <a:gd name="connsiteX454" fmla="*/ 1437248 w 1714871"/>
                <a:gd name="connsiteY454" fmla="*/ 599485 h 1259185"/>
                <a:gd name="connsiteX455" fmla="*/ 1437248 w 1714871"/>
                <a:gd name="connsiteY455" fmla="*/ 594278 h 1259185"/>
                <a:gd name="connsiteX456" fmla="*/ 1441804 w 1714871"/>
                <a:gd name="connsiteY456" fmla="*/ 592325 h 1259185"/>
                <a:gd name="connsiteX457" fmla="*/ 1456775 w 1714871"/>
                <a:gd name="connsiteY457" fmla="*/ 597207 h 1259185"/>
                <a:gd name="connsiteX458" fmla="*/ 1482811 w 1714871"/>
                <a:gd name="connsiteY458" fmla="*/ 601763 h 1259185"/>
                <a:gd name="connsiteX459" fmla="*/ 1479231 w 1714871"/>
                <a:gd name="connsiteY459" fmla="*/ 607296 h 1259185"/>
                <a:gd name="connsiteX460" fmla="*/ 1471095 w 1714871"/>
                <a:gd name="connsiteY460" fmla="*/ 612178 h 1259185"/>
                <a:gd name="connsiteX461" fmla="*/ 1476953 w 1714871"/>
                <a:gd name="connsiteY461" fmla="*/ 620314 h 1259185"/>
                <a:gd name="connsiteX462" fmla="*/ 1471746 w 1714871"/>
                <a:gd name="connsiteY462" fmla="*/ 625196 h 1259185"/>
                <a:gd name="connsiteX463" fmla="*/ 1445059 w 1714871"/>
                <a:gd name="connsiteY463" fmla="*/ 623243 h 1259185"/>
                <a:gd name="connsiteX464" fmla="*/ 1444733 w 1714871"/>
                <a:gd name="connsiteY464" fmla="*/ 627474 h 1259185"/>
                <a:gd name="connsiteX465" fmla="*/ 1420975 w 1714871"/>
                <a:gd name="connsiteY465" fmla="*/ 636261 h 1259185"/>
                <a:gd name="connsiteX466" fmla="*/ 1389731 w 1714871"/>
                <a:gd name="connsiteY466" fmla="*/ 626172 h 1259185"/>
                <a:gd name="connsiteX467" fmla="*/ 1378015 w 1714871"/>
                <a:gd name="connsiteY467" fmla="*/ 617385 h 1259185"/>
                <a:gd name="connsiteX468" fmla="*/ 1377039 w 1714871"/>
                <a:gd name="connsiteY468" fmla="*/ 611527 h 1259185"/>
                <a:gd name="connsiteX469" fmla="*/ 1387453 w 1714871"/>
                <a:gd name="connsiteY469" fmla="*/ 611527 h 1259185"/>
                <a:gd name="connsiteX470" fmla="*/ 1400797 w 1714871"/>
                <a:gd name="connsiteY470" fmla="*/ 617059 h 1259185"/>
                <a:gd name="connsiteX471" fmla="*/ 1423578 w 1714871"/>
                <a:gd name="connsiteY471" fmla="*/ 616734 h 1259185"/>
                <a:gd name="connsiteX472" fmla="*/ 1410560 w 1714871"/>
                <a:gd name="connsiteY472" fmla="*/ 615758 h 1259185"/>
                <a:gd name="connsiteX473" fmla="*/ 1396891 w 1714871"/>
                <a:gd name="connsiteY473" fmla="*/ 610876 h 1259185"/>
                <a:gd name="connsiteX474" fmla="*/ 1376388 w 1714871"/>
                <a:gd name="connsiteY474" fmla="*/ 605343 h 1259185"/>
                <a:gd name="connsiteX475" fmla="*/ 1364997 w 1714871"/>
                <a:gd name="connsiteY475" fmla="*/ 609899 h 1259185"/>
                <a:gd name="connsiteX476" fmla="*/ 1363369 w 1714871"/>
                <a:gd name="connsiteY476" fmla="*/ 619988 h 1259185"/>
                <a:gd name="connsiteX477" fmla="*/ 1351653 w 1714871"/>
                <a:gd name="connsiteY477" fmla="*/ 615758 h 1259185"/>
                <a:gd name="connsiteX478" fmla="*/ 1347423 w 1714871"/>
                <a:gd name="connsiteY478" fmla="*/ 608598 h 1259185"/>
                <a:gd name="connsiteX479" fmla="*/ 1332126 w 1714871"/>
                <a:gd name="connsiteY479" fmla="*/ 601112 h 1259185"/>
                <a:gd name="connsiteX480" fmla="*/ 1325942 w 1714871"/>
                <a:gd name="connsiteY480" fmla="*/ 596881 h 1259185"/>
                <a:gd name="connsiteX481" fmla="*/ 1328871 w 1714871"/>
                <a:gd name="connsiteY481" fmla="*/ 605018 h 1259185"/>
                <a:gd name="connsiteX482" fmla="*/ 1337984 w 1714871"/>
                <a:gd name="connsiteY482" fmla="*/ 609248 h 1259185"/>
                <a:gd name="connsiteX483" fmla="*/ 1344168 w 1714871"/>
                <a:gd name="connsiteY483" fmla="*/ 614456 h 1259185"/>
                <a:gd name="connsiteX484" fmla="*/ 1335706 w 1714871"/>
                <a:gd name="connsiteY484" fmla="*/ 621616 h 1259185"/>
                <a:gd name="connsiteX485" fmla="*/ 1326919 w 1714871"/>
                <a:gd name="connsiteY485" fmla="*/ 633007 h 1259185"/>
                <a:gd name="connsiteX486" fmla="*/ 1317155 w 1714871"/>
                <a:gd name="connsiteY486" fmla="*/ 633332 h 1259185"/>
                <a:gd name="connsiteX487" fmla="*/ 1307066 w 1714871"/>
                <a:gd name="connsiteY487" fmla="*/ 629752 h 1259185"/>
                <a:gd name="connsiteX488" fmla="*/ 1292746 w 1714871"/>
                <a:gd name="connsiteY488" fmla="*/ 627799 h 1259185"/>
                <a:gd name="connsiteX489" fmla="*/ 1277450 w 1714871"/>
                <a:gd name="connsiteY489" fmla="*/ 620965 h 1259185"/>
                <a:gd name="connsiteX490" fmla="*/ 1275172 w 1714871"/>
                <a:gd name="connsiteY490" fmla="*/ 627148 h 1259185"/>
                <a:gd name="connsiteX491" fmla="*/ 1286563 w 1714871"/>
                <a:gd name="connsiteY491" fmla="*/ 629427 h 1259185"/>
                <a:gd name="connsiteX492" fmla="*/ 1295675 w 1714871"/>
                <a:gd name="connsiteY492" fmla="*/ 633332 h 1259185"/>
                <a:gd name="connsiteX493" fmla="*/ 1301533 w 1714871"/>
                <a:gd name="connsiteY493" fmla="*/ 636587 h 1259185"/>
                <a:gd name="connsiteX494" fmla="*/ 1289166 w 1714871"/>
                <a:gd name="connsiteY494" fmla="*/ 638539 h 1259185"/>
                <a:gd name="connsiteX495" fmla="*/ 1272894 w 1714871"/>
                <a:gd name="connsiteY495" fmla="*/ 639841 h 1259185"/>
                <a:gd name="connsiteX496" fmla="*/ 1273870 w 1714871"/>
                <a:gd name="connsiteY496" fmla="*/ 644397 h 1259185"/>
                <a:gd name="connsiteX497" fmla="*/ 1278752 w 1714871"/>
                <a:gd name="connsiteY497" fmla="*/ 649930 h 1259185"/>
                <a:gd name="connsiteX498" fmla="*/ 1283959 w 1714871"/>
                <a:gd name="connsiteY498" fmla="*/ 650906 h 1259185"/>
                <a:gd name="connsiteX499" fmla="*/ 1284935 w 1714871"/>
                <a:gd name="connsiteY499" fmla="*/ 645048 h 1259185"/>
                <a:gd name="connsiteX500" fmla="*/ 1296326 w 1714871"/>
                <a:gd name="connsiteY500" fmla="*/ 644723 h 1259185"/>
                <a:gd name="connsiteX501" fmla="*/ 1305114 w 1714871"/>
                <a:gd name="connsiteY501" fmla="*/ 643421 h 1259185"/>
                <a:gd name="connsiteX502" fmla="*/ 1308042 w 1714871"/>
                <a:gd name="connsiteY502" fmla="*/ 637888 h 1259185"/>
                <a:gd name="connsiteX503" fmla="*/ 1322362 w 1714871"/>
                <a:gd name="connsiteY503" fmla="*/ 638865 h 1259185"/>
                <a:gd name="connsiteX504" fmla="*/ 1337984 w 1714871"/>
                <a:gd name="connsiteY504" fmla="*/ 643096 h 1259185"/>
                <a:gd name="connsiteX505" fmla="*/ 1344819 w 1714871"/>
                <a:gd name="connsiteY505" fmla="*/ 647001 h 1259185"/>
                <a:gd name="connsiteX506" fmla="*/ 1341564 w 1714871"/>
                <a:gd name="connsiteY506" fmla="*/ 651883 h 1259185"/>
                <a:gd name="connsiteX507" fmla="*/ 1328546 w 1714871"/>
                <a:gd name="connsiteY507" fmla="*/ 652859 h 1259185"/>
                <a:gd name="connsiteX508" fmla="*/ 1316504 w 1714871"/>
                <a:gd name="connsiteY508" fmla="*/ 658717 h 1259185"/>
                <a:gd name="connsiteX509" fmla="*/ 1303812 w 1714871"/>
                <a:gd name="connsiteY509" fmla="*/ 655463 h 1259185"/>
                <a:gd name="connsiteX510" fmla="*/ 1282657 w 1714871"/>
                <a:gd name="connsiteY510" fmla="*/ 658392 h 1259185"/>
                <a:gd name="connsiteX511" fmla="*/ 1296652 w 1714871"/>
                <a:gd name="connsiteY511" fmla="*/ 658717 h 1259185"/>
                <a:gd name="connsiteX512" fmla="*/ 1297303 w 1714871"/>
                <a:gd name="connsiteY512" fmla="*/ 665552 h 1259185"/>
                <a:gd name="connsiteX513" fmla="*/ 1309670 w 1714871"/>
                <a:gd name="connsiteY513" fmla="*/ 662623 h 1259185"/>
                <a:gd name="connsiteX514" fmla="*/ 1310321 w 1714871"/>
                <a:gd name="connsiteY514" fmla="*/ 670108 h 1259185"/>
                <a:gd name="connsiteX515" fmla="*/ 1318783 w 1714871"/>
                <a:gd name="connsiteY515" fmla="*/ 663925 h 1259185"/>
                <a:gd name="connsiteX516" fmla="*/ 1328546 w 1714871"/>
                <a:gd name="connsiteY516" fmla="*/ 659694 h 1259185"/>
                <a:gd name="connsiteX517" fmla="*/ 1340262 w 1714871"/>
                <a:gd name="connsiteY517" fmla="*/ 660345 h 1259185"/>
                <a:gd name="connsiteX518" fmla="*/ 1354582 w 1714871"/>
                <a:gd name="connsiteY518" fmla="*/ 665226 h 1259185"/>
                <a:gd name="connsiteX519" fmla="*/ 1358488 w 1714871"/>
                <a:gd name="connsiteY519" fmla="*/ 673037 h 1259185"/>
                <a:gd name="connsiteX520" fmla="*/ 1346771 w 1714871"/>
                <a:gd name="connsiteY520" fmla="*/ 676943 h 1259185"/>
                <a:gd name="connsiteX521" fmla="*/ 1323014 w 1714871"/>
                <a:gd name="connsiteY521" fmla="*/ 679546 h 1259185"/>
                <a:gd name="connsiteX522" fmla="*/ 1332777 w 1714871"/>
                <a:gd name="connsiteY522" fmla="*/ 683452 h 1259185"/>
                <a:gd name="connsiteX523" fmla="*/ 1333428 w 1714871"/>
                <a:gd name="connsiteY523" fmla="*/ 696144 h 1259185"/>
                <a:gd name="connsiteX524" fmla="*/ 1342541 w 1714871"/>
                <a:gd name="connsiteY524" fmla="*/ 683452 h 1259185"/>
                <a:gd name="connsiteX525" fmla="*/ 1351979 w 1714871"/>
                <a:gd name="connsiteY525" fmla="*/ 680523 h 1259185"/>
                <a:gd name="connsiteX526" fmla="*/ 1364346 w 1714871"/>
                <a:gd name="connsiteY526" fmla="*/ 683126 h 1259185"/>
                <a:gd name="connsiteX527" fmla="*/ 1376388 w 1714871"/>
                <a:gd name="connsiteY527" fmla="*/ 687683 h 1259185"/>
                <a:gd name="connsiteX528" fmla="*/ 1380619 w 1714871"/>
                <a:gd name="connsiteY528" fmla="*/ 694843 h 1259185"/>
                <a:gd name="connsiteX529" fmla="*/ 1388755 w 1714871"/>
                <a:gd name="connsiteY529" fmla="*/ 694843 h 1259185"/>
                <a:gd name="connsiteX530" fmla="*/ 1397217 w 1714871"/>
                <a:gd name="connsiteY530" fmla="*/ 698423 h 1259185"/>
                <a:gd name="connsiteX531" fmla="*/ 1406655 w 1714871"/>
                <a:gd name="connsiteY531" fmla="*/ 704932 h 1259185"/>
                <a:gd name="connsiteX532" fmla="*/ 1417395 w 1714871"/>
                <a:gd name="connsiteY532" fmla="*/ 706884 h 1259185"/>
                <a:gd name="connsiteX533" fmla="*/ 1404377 w 1714871"/>
                <a:gd name="connsiteY533" fmla="*/ 713719 h 1259185"/>
                <a:gd name="connsiteX534" fmla="*/ 1401448 w 1714871"/>
                <a:gd name="connsiteY534" fmla="*/ 719252 h 1259185"/>
                <a:gd name="connsiteX535" fmla="*/ 1413164 w 1714871"/>
                <a:gd name="connsiteY535" fmla="*/ 715346 h 1259185"/>
                <a:gd name="connsiteX536" fmla="*/ 1416744 w 1714871"/>
                <a:gd name="connsiteY536" fmla="*/ 715672 h 1259185"/>
                <a:gd name="connsiteX537" fmla="*/ 1413489 w 1714871"/>
                <a:gd name="connsiteY537" fmla="*/ 722506 h 1259185"/>
                <a:gd name="connsiteX538" fmla="*/ 1422277 w 1714871"/>
                <a:gd name="connsiteY538" fmla="*/ 716974 h 1259185"/>
                <a:gd name="connsiteX539" fmla="*/ 1427484 w 1714871"/>
                <a:gd name="connsiteY539" fmla="*/ 716323 h 1259185"/>
                <a:gd name="connsiteX540" fmla="*/ 1435620 w 1714871"/>
                <a:gd name="connsiteY540" fmla="*/ 715672 h 1259185"/>
                <a:gd name="connsiteX541" fmla="*/ 1428460 w 1714871"/>
                <a:gd name="connsiteY541" fmla="*/ 721855 h 1259185"/>
                <a:gd name="connsiteX542" fmla="*/ 1422602 w 1714871"/>
                <a:gd name="connsiteY542" fmla="*/ 724784 h 1259185"/>
                <a:gd name="connsiteX543" fmla="*/ 1416744 w 1714871"/>
                <a:gd name="connsiteY543" fmla="*/ 728690 h 1259185"/>
                <a:gd name="connsiteX544" fmla="*/ 1418696 w 1714871"/>
                <a:gd name="connsiteY544" fmla="*/ 740732 h 1259185"/>
                <a:gd name="connsiteX545" fmla="*/ 1426182 w 1714871"/>
                <a:gd name="connsiteY545" fmla="*/ 730317 h 1259185"/>
                <a:gd name="connsiteX546" fmla="*/ 1434644 w 1714871"/>
                <a:gd name="connsiteY546" fmla="*/ 729015 h 1259185"/>
                <a:gd name="connsiteX547" fmla="*/ 1434644 w 1714871"/>
                <a:gd name="connsiteY547" fmla="*/ 733572 h 1259185"/>
                <a:gd name="connsiteX548" fmla="*/ 1436922 w 1714871"/>
                <a:gd name="connsiteY548" fmla="*/ 736501 h 1259185"/>
                <a:gd name="connsiteX549" fmla="*/ 1435295 w 1714871"/>
                <a:gd name="connsiteY549" fmla="*/ 740732 h 1259185"/>
                <a:gd name="connsiteX550" fmla="*/ 1435620 w 1714871"/>
                <a:gd name="connsiteY550" fmla="*/ 744637 h 1259185"/>
                <a:gd name="connsiteX551" fmla="*/ 1428135 w 1714871"/>
                <a:gd name="connsiteY551" fmla="*/ 748217 h 1259185"/>
                <a:gd name="connsiteX552" fmla="*/ 1423253 w 1714871"/>
                <a:gd name="connsiteY552" fmla="*/ 751797 h 1259185"/>
                <a:gd name="connsiteX553" fmla="*/ 1436922 w 1714871"/>
                <a:gd name="connsiteY553" fmla="*/ 751146 h 1259185"/>
                <a:gd name="connsiteX554" fmla="*/ 1432691 w 1714871"/>
                <a:gd name="connsiteY554" fmla="*/ 755702 h 1259185"/>
                <a:gd name="connsiteX555" fmla="*/ 1440502 w 1714871"/>
                <a:gd name="connsiteY555" fmla="*/ 758306 h 1259185"/>
                <a:gd name="connsiteX556" fmla="*/ 1438224 w 1714871"/>
                <a:gd name="connsiteY556" fmla="*/ 763839 h 1259185"/>
                <a:gd name="connsiteX557" fmla="*/ 1433017 w 1714871"/>
                <a:gd name="connsiteY557" fmla="*/ 765141 h 1259185"/>
                <a:gd name="connsiteX558" fmla="*/ 1438875 w 1714871"/>
                <a:gd name="connsiteY558" fmla="*/ 770673 h 1259185"/>
                <a:gd name="connsiteX559" fmla="*/ 1438875 w 1714871"/>
                <a:gd name="connsiteY559" fmla="*/ 775555 h 1259185"/>
                <a:gd name="connsiteX560" fmla="*/ 1441804 w 1714871"/>
                <a:gd name="connsiteY560" fmla="*/ 779135 h 1259185"/>
                <a:gd name="connsiteX561" fmla="*/ 1436596 w 1714871"/>
                <a:gd name="connsiteY561" fmla="*/ 780762 h 1259185"/>
                <a:gd name="connsiteX562" fmla="*/ 1424229 w 1714871"/>
                <a:gd name="connsiteY562" fmla="*/ 780762 h 1259185"/>
                <a:gd name="connsiteX563" fmla="*/ 1420650 w 1714871"/>
                <a:gd name="connsiteY563" fmla="*/ 781413 h 1259185"/>
                <a:gd name="connsiteX564" fmla="*/ 1417395 w 1714871"/>
                <a:gd name="connsiteY564" fmla="*/ 765141 h 1259185"/>
                <a:gd name="connsiteX565" fmla="*/ 1411537 w 1714871"/>
                <a:gd name="connsiteY565" fmla="*/ 780111 h 1259185"/>
                <a:gd name="connsiteX566" fmla="*/ 1392660 w 1714871"/>
                <a:gd name="connsiteY566" fmla="*/ 780762 h 1259185"/>
                <a:gd name="connsiteX567" fmla="*/ 1374760 w 1714871"/>
                <a:gd name="connsiteY567" fmla="*/ 771650 h 1259185"/>
                <a:gd name="connsiteX568" fmla="*/ 1370204 w 1714871"/>
                <a:gd name="connsiteY568" fmla="*/ 762537 h 1259185"/>
                <a:gd name="connsiteX569" fmla="*/ 1369553 w 1714871"/>
                <a:gd name="connsiteY569" fmla="*/ 751146 h 1259185"/>
                <a:gd name="connsiteX570" fmla="*/ 1357512 w 1714871"/>
                <a:gd name="connsiteY570" fmla="*/ 740081 h 1259185"/>
                <a:gd name="connsiteX571" fmla="*/ 1356860 w 1714871"/>
                <a:gd name="connsiteY571" fmla="*/ 734548 h 1259185"/>
                <a:gd name="connsiteX572" fmla="*/ 1345795 w 1714871"/>
                <a:gd name="connsiteY572" fmla="*/ 736501 h 1259185"/>
                <a:gd name="connsiteX573" fmla="*/ 1328871 w 1714871"/>
                <a:gd name="connsiteY573" fmla="*/ 724784 h 1259185"/>
                <a:gd name="connsiteX574" fmla="*/ 1309344 w 1714871"/>
                <a:gd name="connsiteY574" fmla="*/ 722506 h 1259185"/>
                <a:gd name="connsiteX575" fmla="*/ 1297303 w 1714871"/>
                <a:gd name="connsiteY575" fmla="*/ 723157 h 1259185"/>
                <a:gd name="connsiteX576" fmla="*/ 1273544 w 1714871"/>
                <a:gd name="connsiteY576" fmla="*/ 702979 h 1259185"/>
                <a:gd name="connsiteX577" fmla="*/ 1256946 w 1714871"/>
                <a:gd name="connsiteY577" fmla="*/ 699074 h 1259185"/>
                <a:gd name="connsiteX578" fmla="*/ 1241976 w 1714871"/>
                <a:gd name="connsiteY578" fmla="*/ 695494 h 1259185"/>
                <a:gd name="connsiteX579" fmla="*/ 1245881 w 1714871"/>
                <a:gd name="connsiteY579" fmla="*/ 700050 h 1259185"/>
                <a:gd name="connsiteX580" fmla="*/ 1250763 w 1714871"/>
                <a:gd name="connsiteY580" fmla="*/ 705908 h 1259185"/>
                <a:gd name="connsiteX581" fmla="*/ 1262805 w 1714871"/>
                <a:gd name="connsiteY581" fmla="*/ 708186 h 1259185"/>
                <a:gd name="connsiteX582" fmla="*/ 1267361 w 1714871"/>
                <a:gd name="connsiteY582" fmla="*/ 712092 h 1259185"/>
                <a:gd name="connsiteX583" fmla="*/ 1276474 w 1714871"/>
                <a:gd name="connsiteY583" fmla="*/ 715672 h 1259185"/>
                <a:gd name="connsiteX584" fmla="*/ 1271917 w 1714871"/>
                <a:gd name="connsiteY584" fmla="*/ 720228 h 1259185"/>
                <a:gd name="connsiteX585" fmla="*/ 1250112 w 1714871"/>
                <a:gd name="connsiteY585" fmla="*/ 724784 h 1259185"/>
                <a:gd name="connsiteX586" fmla="*/ 1260852 w 1714871"/>
                <a:gd name="connsiteY586" fmla="*/ 726412 h 1259185"/>
                <a:gd name="connsiteX587" fmla="*/ 1275497 w 1714871"/>
                <a:gd name="connsiteY587" fmla="*/ 723157 h 1259185"/>
                <a:gd name="connsiteX588" fmla="*/ 1282332 w 1714871"/>
                <a:gd name="connsiteY588" fmla="*/ 723483 h 1259185"/>
                <a:gd name="connsiteX589" fmla="*/ 1284610 w 1714871"/>
                <a:gd name="connsiteY589" fmla="*/ 729992 h 1259185"/>
                <a:gd name="connsiteX590" fmla="*/ 1291119 w 1714871"/>
                <a:gd name="connsiteY590" fmla="*/ 726737 h 1259185"/>
                <a:gd name="connsiteX591" fmla="*/ 1300557 w 1714871"/>
                <a:gd name="connsiteY591" fmla="*/ 729992 h 1259185"/>
                <a:gd name="connsiteX592" fmla="*/ 1312273 w 1714871"/>
                <a:gd name="connsiteY592" fmla="*/ 729015 h 1259185"/>
                <a:gd name="connsiteX593" fmla="*/ 1322362 w 1714871"/>
                <a:gd name="connsiteY593" fmla="*/ 728690 h 1259185"/>
                <a:gd name="connsiteX594" fmla="*/ 1331150 w 1714871"/>
                <a:gd name="connsiteY594" fmla="*/ 735524 h 1259185"/>
                <a:gd name="connsiteX595" fmla="*/ 1331150 w 1714871"/>
                <a:gd name="connsiteY595" fmla="*/ 740406 h 1259185"/>
                <a:gd name="connsiteX596" fmla="*/ 1326268 w 1714871"/>
                <a:gd name="connsiteY596" fmla="*/ 740406 h 1259185"/>
                <a:gd name="connsiteX597" fmla="*/ 1325942 w 1714871"/>
                <a:gd name="connsiteY597" fmla="*/ 745939 h 1259185"/>
                <a:gd name="connsiteX598" fmla="*/ 1304137 w 1714871"/>
                <a:gd name="connsiteY598" fmla="*/ 753750 h 1259185"/>
                <a:gd name="connsiteX599" fmla="*/ 1280705 w 1714871"/>
                <a:gd name="connsiteY599" fmla="*/ 753750 h 1259185"/>
                <a:gd name="connsiteX600" fmla="*/ 1271917 w 1714871"/>
                <a:gd name="connsiteY600" fmla="*/ 743986 h 1259185"/>
                <a:gd name="connsiteX601" fmla="*/ 1272568 w 1714871"/>
                <a:gd name="connsiteY601" fmla="*/ 754726 h 1259185"/>
                <a:gd name="connsiteX602" fmla="*/ 1252715 w 1714871"/>
                <a:gd name="connsiteY602" fmla="*/ 752122 h 1259185"/>
                <a:gd name="connsiteX603" fmla="*/ 1257597 w 1714871"/>
                <a:gd name="connsiteY603" fmla="*/ 756028 h 1259185"/>
                <a:gd name="connsiteX604" fmla="*/ 1256946 w 1714871"/>
                <a:gd name="connsiteY604" fmla="*/ 764490 h 1259185"/>
                <a:gd name="connsiteX605" fmla="*/ 1250112 w 1714871"/>
                <a:gd name="connsiteY605" fmla="*/ 772301 h 1259185"/>
                <a:gd name="connsiteX606" fmla="*/ 1225703 w 1714871"/>
                <a:gd name="connsiteY606" fmla="*/ 781413 h 1259185"/>
                <a:gd name="connsiteX607" fmla="*/ 1237419 w 1714871"/>
                <a:gd name="connsiteY607" fmla="*/ 782715 h 1259185"/>
                <a:gd name="connsiteX608" fmla="*/ 1253692 w 1714871"/>
                <a:gd name="connsiteY608" fmla="*/ 780111 h 1259185"/>
                <a:gd name="connsiteX609" fmla="*/ 1255970 w 1714871"/>
                <a:gd name="connsiteY609" fmla="*/ 785319 h 1259185"/>
                <a:gd name="connsiteX610" fmla="*/ 1268988 w 1714871"/>
                <a:gd name="connsiteY610" fmla="*/ 783691 h 1259185"/>
                <a:gd name="connsiteX611" fmla="*/ 1288190 w 1714871"/>
                <a:gd name="connsiteY611" fmla="*/ 781088 h 1259185"/>
                <a:gd name="connsiteX612" fmla="*/ 1301859 w 1714871"/>
                <a:gd name="connsiteY612" fmla="*/ 779786 h 1259185"/>
                <a:gd name="connsiteX613" fmla="*/ 1309995 w 1714871"/>
                <a:gd name="connsiteY613" fmla="*/ 785319 h 1259185"/>
                <a:gd name="connsiteX614" fmla="*/ 1297628 w 1714871"/>
                <a:gd name="connsiteY614" fmla="*/ 788899 h 1259185"/>
                <a:gd name="connsiteX615" fmla="*/ 1287539 w 1714871"/>
                <a:gd name="connsiteY615" fmla="*/ 786946 h 1259185"/>
                <a:gd name="connsiteX616" fmla="*/ 1272568 w 1714871"/>
                <a:gd name="connsiteY616" fmla="*/ 795082 h 1259185"/>
                <a:gd name="connsiteX617" fmla="*/ 1257272 w 1714871"/>
                <a:gd name="connsiteY617" fmla="*/ 794757 h 1259185"/>
                <a:gd name="connsiteX618" fmla="*/ 1244905 w 1714871"/>
                <a:gd name="connsiteY618" fmla="*/ 799313 h 1259185"/>
                <a:gd name="connsiteX619" fmla="*/ 1262479 w 1714871"/>
                <a:gd name="connsiteY619" fmla="*/ 802242 h 1259185"/>
                <a:gd name="connsiteX620" fmla="*/ 1280705 w 1714871"/>
                <a:gd name="connsiteY620" fmla="*/ 804846 h 1259185"/>
                <a:gd name="connsiteX621" fmla="*/ 1287539 w 1714871"/>
                <a:gd name="connsiteY621" fmla="*/ 797686 h 1259185"/>
                <a:gd name="connsiteX622" fmla="*/ 1306415 w 1714871"/>
                <a:gd name="connsiteY622" fmla="*/ 794106 h 1259185"/>
                <a:gd name="connsiteX623" fmla="*/ 1322688 w 1714871"/>
                <a:gd name="connsiteY623" fmla="*/ 789875 h 1259185"/>
                <a:gd name="connsiteX624" fmla="*/ 1340588 w 1714871"/>
                <a:gd name="connsiteY624" fmla="*/ 780762 h 1259185"/>
                <a:gd name="connsiteX625" fmla="*/ 1341890 w 1714871"/>
                <a:gd name="connsiteY625" fmla="*/ 786946 h 1259185"/>
                <a:gd name="connsiteX626" fmla="*/ 1363369 w 1714871"/>
                <a:gd name="connsiteY626" fmla="*/ 791828 h 1259185"/>
                <a:gd name="connsiteX627" fmla="*/ 1375086 w 1714871"/>
                <a:gd name="connsiteY627" fmla="*/ 794106 h 1259185"/>
                <a:gd name="connsiteX628" fmla="*/ 1397868 w 1714871"/>
                <a:gd name="connsiteY628" fmla="*/ 794431 h 1259185"/>
                <a:gd name="connsiteX629" fmla="*/ 1428786 w 1714871"/>
                <a:gd name="connsiteY629" fmla="*/ 795082 h 1259185"/>
                <a:gd name="connsiteX630" fmla="*/ 1418696 w 1714871"/>
                <a:gd name="connsiteY630" fmla="*/ 802893 h 1259185"/>
                <a:gd name="connsiteX631" fmla="*/ 1402424 w 1714871"/>
                <a:gd name="connsiteY631" fmla="*/ 806799 h 1259185"/>
                <a:gd name="connsiteX632" fmla="*/ 1403075 w 1714871"/>
                <a:gd name="connsiteY632" fmla="*/ 812982 h 1259185"/>
                <a:gd name="connsiteX633" fmla="*/ 1392335 w 1714871"/>
                <a:gd name="connsiteY633" fmla="*/ 812006 h 1259185"/>
                <a:gd name="connsiteX634" fmla="*/ 1393311 w 1714871"/>
                <a:gd name="connsiteY634" fmla="*/ 816237 h 1259185"/>
                <a:gd name="connsiteX635" fmla="*/ 1376713 w 1714871"/>
                <a:gd name="connsiteY635" fmla="*/ 815586 h 1259185"/>
                <a:gd name="connsiteX636" fmla="*/ 1384850 w 1714871"/>
                <a:gd name="connsiteY636" fmla="*/ 821444 h 1259185"/>
                <a:gd name="connsiteX637" fmla="*/ 1379968 w 1714871"/>
                <a:gd name="connsiteY637" fmla="*/ 827953 h 1259185"/>
                <a:gd name="connsiteX638" fmla="*/ 1364671 w 1714871"/>
                <a:gd name="connsiteY638" fmla="*/ 822746 h 1259185"/>
                <a:gd name="connsiteX639" fmla="*/ 1364021 w 1714871"/>
                <a:gd name="connsiteY639" fmla="*/ 826651 h 1259185"/>
                <a:gd name="connsiteX640" fmla="*/ 1370855 w 1714871"/>
                <a:gd name="connsiteY640" fmla="*/ 831208 h 1259185"/>
                <a:gd name="connsiteX641" fmla="*/ 1362393 w 1714871"/>
                <a:gd name="connsiteY641" fmla="*/ 834788 h 1259185"/>
                <a:gd name="connsiteX642" fmla="*/ 1353280 w 1714871"/>
                <a:gd name="connsiteY642" fmla="*/ 832509 h 1259185"/>
                <a:gd name="connsiteX643" fmla="*/ 1354257 w 1714871"/>
                <a:gd name="connsiteY643" fmla="*/ 835438 h 1259185"/>
                <a:gd name="connsiteX644" fmla="*/ 1354257 w 1714871"/>
                <a:gd name="connsiteY644" fmla="*/ 841297 h 1259185"/>
                <a:gd name="connsiteX645" fmla="*/ 1340588 w 1714871"/>
                <a:gd name="connsiteY645" fmla="*/ 840320 h 1259185"/>
                <a:gd name="connsiteX646" fmla="*/ 1340588 w 1714871"/>
                <a:gd name="connsiteY646" fmla="*/ 844877 h 1259185"/>
                <a:gd name="connsiteX647" fmla="*/ 1339286 w 1714871"/>
                <a:gd name="connsiteY647" fmla="*/ 853013 h 1259185"/>
                <a:gd name="connsiteX648" fmla="*/ 1327570 w 1714871"/>
                <a:gd name="connsiteY648" fmla="*/ 849433 h 1259185"/>
                <a:gd name="connsiteX649" fmla="*/ 1325617 w 1714871"/>
                <a:gd name="connsiteY649" fmla="*/ 856267 h 1259185"/>
                <a:gd name="connsiteX650" fmla="*/ 1319433 w 1714871"/>
                <a:gd name="connsiteY650" fmla="*/ 862451 h 1259185"/>
                <a:gd name="connsiteX651" fmla="*/ 1275823 w 1714871"/>
                <a:gd name="connsiteY651" fmla="*/ 877747 h 1259185"/>
                <a:gd name="connsiteX652" fmla="*/ 1263781 w 1714871"/>
                <a:gd name="connsiteY652" fmla="*/ 874493 h 1259185"/>
                <a:gd name="connsiteX653" fmla="*/ 1252715 w 1714871"/>
                <a:gd name="connsiteY653" fmla="*/ 881002 h 1259185"/>
                <a:gd name="connsiteX654" fmla="*/ 1238070 w 1714871"/>
                <a:gd name="connsiteY654" fmla="*/ 885233 h 1259185"/>
                <a:gd name="connsiteX655" fmla="*/ 1227005 w 1714871"/>
                <a:gd name="connsiteY655" fmla="*/ 882955 h 1259185"/>
                <a:gd name="connsiteX656" fmla="*/ 1223750 w 1714871"/>
                <a:gd name="connsiteY656" fmla="*/ 890766 h 1259185"/>
                <a:gd name="connsiteX657" fmla="*/ 1213661 w 1714871"/>
                <a:gd name="connsiteY657" fmla="*/ 886209 h 1259185"/>
                <a:gd name="connsiteX658" fmla="*/ 1209430 w 1714871"/>
                <a:gd name="connsiteY658" fmla="*/ 880026 h 1259185"/>
                <a:gd name="connsiteX659" fmla="*/ 1200969 w 1714871"/>
                <a:gd name="connsiteY659" fmla="*/ 887186 h 1259185"/>
                <a:gd name="connsiteX660" fmla="*/ 1204548 w 1714871"/>
                <a:gd name="connsiteY660" fmla="*/ 891091 h 1259185"/>
                <a:gd name="connsiteX661" fmla="*/ 1202921 w 1714871"/>
                <a:gd name="connsiteY661" fmla="*/ 896624 h 1259185"/>
                <a:gd name="connsiteX662" fmla="*/ 1196412 w 1714871"/>
                <a:gd name="connsiteY662" fmla="*/ 895973 h 1259185"/>
                <a:gd name="connsiteX663" fmla="*/ 1193808 w 1714871"/>
                <a:gd name="connsiteY663" fmla="*/ 891091 h 1259185"/>
                <a:gd name="connsiteX664" fmla="*/ 1182418 w 1714871"/>
                <a:gd name="connsiteY664" fmla="*/ 887836 h 1259185"/>
                <a:gd name="connsiteX665" fmla="*/ 1185997 w 1714871"/>
                <a:gd name="connsiteY665" fmla="*/ 892393 h 1259185"/>
                <a:gd name="connsiteX666" fmla="*/ 1179814 w 1714871"/>
                <a:gd name="connsiteY666" fmla="*/ 899553 h 1259185"/>
                <a:gd name="connsiteX667" fmla="*/ 1158660 w 1714871"/>
                <a:gd name="connsiteY667" fmla="*/ 896624 h 1259185"/>
                <a:gd name="connsiteX668" fmla="*/ 1161588 w 1714871"/>
                <a:gd name="connsiteY668" fmla="*/ 892067 h 1259185"/>
                <a:gd name="connsiteX669" fmla="*/ 1165494 w 1714871"/>
                <a:gd name="connsiteY669" fmla="*/ 889789 h 1259185"/>
                <a:gd name="connsiteX670" fmla="*/ 1154103 w 1714871"/>
                <a:gd name="connsiteY670" fmla="*/ 887186 h 1259185"/>
                <a:gd name="connsiteX671" fmla="*/ 1148896 w 1714871"/>
                <a:gd name="connsiteY671" fmla="*/ 884907 h 1259185"/>
                <a:gd name="connsiteX672" fmla="*/ 1135878 w 1714871"/>
                <a:gd name="connsiteY672" fmla="*/ 867658 h 1259185"/>
                <a:gd name="connsiteX673" fmla="*/ 1135878 w 1714871"/>
                <a:gd name="connsiteY673" fmla="*/ 880351 h 1259185"/>
                <a:gd name="connsiteX674" fmla="*/ 1142061 w 1714871"/>
                <a:gd name="connsiteY674" fmla="*/ 883280 h 1259185"/>
                <a:gd name="connsiteX675" fmla="*/ 1139132 w 1714871"/>
                <a:gd name="connsiteY675" fmla="*/ 890115 h 1259185"/>
                <a:gd name="connsiteX676" fmla="*/ 1146618 w 1714871"/>
                <a:gd name="connsiteY676" fmla="*/ 893044 h 1259185"/>
                <a:gd name="connsiteX677" fmla="*/ 1146292 w 1714871"/>
                <a:gd name="connsiteY677" fmla="*/ 899227 h 1259185"/>
                <a:gd name="connsiteX678" fmla="*/ 1149221 w 1714871"/>
                <a:gd name="connsiteY678" fmla="*/ 902807 h 1259185"/>
                <a:gd name="connsiteX679" fmla="*/ 1138156 w 1714871"/>
                <a:gd name="connsiteY679" fmla="*/ 905736 h 1259185"/>
                <a:gd name="connsiteX680" fmla="*/ 1120256 w 1714871"/>
                <a:gd name="connsiteY680" fmla="*/ 913873 h 1259185"/>
                <a:gd name="connsiteX681" fmla="*/ 1121233 w 1714871"/>
                <a:gd name="connsiteY681" fmla="*/ 918429 h 1259185"/>
                <a:gd name="connsiteX682" fmla="*/ 1116351 w 1714871"/>
                <a:gd name="connsiteY682" fmla="*/ 920707 h 1259185"/>
                <a:gd name="connsiteX683" fmla="*/ 1114723 w 1714871"/>
                <a:gd name="connsiteY683" fmla="*/ 925264 h 1259185"/>
                <a:gd name="connsiteX684" fmla="*/ 1108865 w 1714871"/>
                <a:gd name="connsiteY684" fmla="*/ 930796 h 1259185"/>
                <a:gd name="connsiteX685" fmla="*/ 1110492 w 1714871"/>
                <a:gd name="connsiteY685" fmla="*/ 933725 h 1259185"/>
                <a:gd name="connsiteX686" fmla="*/ 1106587 w 1714871"/>
                <a:gd name="connsiteY686" fmla="*/ 936980 h 1259185"/>
                <a:gd name="connsiteX687" fmla="*/ 1108540 w 1714871"/>
                <a:gd name="connsiteY687" fmla="*/ 940560 h 1259185"/>
                <a:gd name="connsiteX688" fmla="*/ 1098776 w 1714871"/>
                <a:gd name="connsiteY688" fmla="*/ 947394 h 1259185"/>
                <a:gd name="connsiteX689" fmla="*/ 1094220 w 1714871"/>
                <a:gd name="connsiteY689" fmla="*/ 954229 h 1259185"/>
                <a:gd name="connsiteX690" fmla="*/ 1088687 w 1714871"/>
                <a:gd name="connsiteY690" fmla="*/ 967572 h 1259185"/>
                <a:gd name="connsiteX691" fmla="*/ 1082829 w 1714871"/>
                <a:gd name="connsiteY691" fmla="*/ 958460 h 1259185"/>
                <a:gd name="connsiteX692" fmla="*/ 1080225 w 1714871"/>
                <a:gd name="connsiteY692" fmla="*/ 964969 h 1259185"/>
                <a:gd name="connsiteX693" fmla="*/ 1082504 w 1714871"/>
                <a:gd name="connsiteY693" fmla="*/ 968874 h 1259185"/>
                <a:gd name="connsiteX694" fmla="*/ 1076645 w 1714871"/>
                <a:gd name="connsiteY694" fmla="*/ 977011 h 1259185"/>
                <a:gd name="connsiteX695" fmla="*/ 1070136 w 1714871"/>
                <a:gd name="connsiteY695" fmla="*/ 980916 h 1259185"/>
                <a:gd name="connsiteX696" fmla="*/ 1064604 w 1714871"/>
                <a:gd name="connsiteY696" fmla="*/ 975058 h 1259185"/>
                <a:gd name="connsiteX697" fmla="*/ 1061349 w 1714871"/>
                <a:gd name="connsiteY697" fmla="*/ 978963 h 1259185"/>
                <a:gd name="connsiteX698" fmla="*/ 1064929 w 1714871"/>
                <a:gd name="connsiteY698" fmla="*/ 983845 h 1259185"/>
                <a:gd name="connsiteX699" fmla="*/ 1052236 w 1714871"/>
                <a:gd name="connsiteY699" fmla="*/ 981567 h 1259185"/>
                <a:gd name="connsiteX700" fmla="*/ 1044751 w 1714871"/>
                <a:gd name="connsiteY700" fmla="*/ 973105 h 1259185"/>
                <a:gd name="connsiteX701" fmla="*/ 1045076 w 1714871"/>
                <a:gd name="connsiteY701" fmla="*/ 981567 h 1259185"/>
                <a:gd name="connsiteX702" fmla="*/ 1048006 w 1714871"/>
                <a:gd name="connsiteY702" fmla="*/ 990029 h 1259185"/>
                <a:gd name="connsiteX703" fmla="*/ 1040195 w 1714871"/>
                <a:gd name="connsiteY703" fmla="*/ 991005 h 1259185"/>
                <a:gd name="connsiteX704" fmla="*/ 1035638 w 1714871"/>
                <a:gd name="connsiteY704" fmla="*/ 997514 h 1259185"/>
                <a:gd name="connsiteX705" fmla="*/ 1028804 w 1714871"/>
                <a:gd name="connsiteY705" fmla="*/ 998165 h 1259185"/>
                <a:gd name="connsiteX706" fmla="*/ 1025224 w 1714871"/>
                <a:gd name="connsiteY706" fmla="*/ 992307 h 1259185"/>
                <a:gd name="connsiteX707" fmla="*/ 1016436 w 1714871"/>
                <a:gd name="connsiteY707" fmla="*/ 996538 h 1259185"/>
                <a:gd name="connsiteX708" fmla="*/ 1010253 w 1714871"/>
                <a:gd name="connsiteY708" fmla="*/ 1000769 h 1259185"/>
                <a:gd name="connsiteX709" fmla="*/ 1007975 w 1714871"/>
                <a:gd name="connsiteY709" fmla="*/ 992307 h 1259185"/>
                <a:gd name="connsiteX710" fmla="*/ 1002767 w 1714871"/>
                <a:gd name="connsiteY710" fmla="*/ 1001420 h 1259185"/>
                <a:gd name="connsiteX711" fmla="*/ 1003418 w 1714871"/>
                <a:gd name="connsiteY711" fmla="*/ 1007278 h 1259185"/>
                <a:gd name="connsiteX712" fmla="*/ 996909 w 1714871"/>
                <a:gd name="connsiteY712" fmla="*/ 1001745 h 1259185"/>
                <a:gd name="connsiteX713" fmla="*/ 989098 w 1714871"/>
                <a:gd name="connsiteY713" fmla="*/ 998816 h 1259185"/>
                <a:gd name="connsiteX714" fmla="*/ 992027 w 1714871"/>
                <a:gd name="connsiteY714" fmla="*/ 991331 h 1259185"/>
                <a:gd name="connsiteX715" fmla="*/ 1002442 w 1714871"/>
                <a:gd name="connsiteY715" fmla="*/ 984821 h 1259185"/>
                <a:gd name="connsiteX716" fmla="*/ 1007649 w 1714871"/>
                <a:gd name="connsiteY716" fmla="*/ 978963 h 1259185"/>
                <a:gd name="connsiteX717" fmla="*/ 998862 w 1714871"/>
                <a:gd name="connsiteY717" fmla="*/ 978963 h 1259185"/>
                <a:gd name="connsiteX718" fmla="*/ 992353 w 1714871"/>
                <a:gd name="connsiteY718" fmla="*/ 978312 h 1259185"/>
                <a:gd name="connsiteX719" fmla="*/ 986169 w 1714871"/>
                <a:gd name="connsiteY719" fmla="*/ 972780 h 1259185"/>
                <a:gd name="connsiteX720" fmla="*/ 985844 w 1714871"/>
                <a:gd name="connsiteY720" fmla="*/ 977011 h 1259185"/>
                <a:gd name="connsiteX721" fmla="*/ 976406 w 1714871"/>
                <a:gd name="connsiteY721" fmla="*/ 979289 h 1259185"/>
                <a:gd name="connsiteX722" fmla="*/ 983240 w 1714871"/>
                <a:gd name="connsiteY722" fmla="*/ 983520 h 1259185"/>
                <a:gd name="connsiteX723" fmla="*/ 984868 w 1714871"/>
                <a:gd name="connsiteY723" fmla="*/ 985798 h 1259185"/>
                <a:gd name="connsiteX724" fmla="*/ 980636 w 1714871"/>
                <a:gd name="connsiteY724" fmla="*/ 990029 h 1259185"/>
                <a:gd name="connsiteX725" fmla="*/ 975755 w 1714871"/>
                <a:gd name="connsiteY725" fmla="*/ 992958 h 1259185"/>
                <a:gd name="connsiteX726" fmla="*/ 969571 w 1714871"/>
                <a:gd name="connsiteY726" fmla="*/ 995236 h 1259185"/>
                <a:gd name="connsiteX727" fmla="*/ 971198 w 1714871"/>
                <a:gd name="connsiteY727" fmla="*/ 1001420 h 1259185"/>
                <a:gd name="connsiteX728" fmla="*/ 977707 w 1714871"/>
                <a:gd name="connsiteY728" fmla="*/ 1004349 h 1259185"/>
                <a:gd name="connsiteX729" fmla="*/ 968920 w 1714871"/>
                <a:gd name="connsiteY729" fmla="*/ 1011509 h 1259185"/>
                <a:gd name="connsiteX730" fmla="*/ 961109 w 1714871"/>
                <a:gd name="connsiteY730" fmla="*/ 1009230 h 1259185"/>
                <a:gd name="connsiteX731" fmla="*/ 960133 w 1714871"/>
                <a:gd name="connsiteY731" fmla="*/ 1013136 h 1259185"/>
                <a:gd name="connsiteX732" fmla="*/ 952648 w 1714871"/>
                <a:gd name="connsiteY732" fmla="*/ 1013787 h 1259185"/>
                <a:gd name="connsiteX733" fmla="*/ 946138 w 1714871"/>
                <a:gd name="connsiteY733" fmla="*/ 1006952 h 1259185"/>
                <a:gd name="connsiteX734" fmla="*/ 943209 w 1714871"/>
                <a:gd name="connsiteY734" fmla="*/ 1014763 h 1259185"/>
                <a:gd name="connsiteX735" fmla="*/ 936700 w 1714871"/>
                <a:gd name="connsiteY735" fmla="*/ 1009556 h 1259185"/>
                <a:gd name="connsiteX736" fmla="*/ 932470 w 1714871"/>
                <a:gd name="connsiteY736" fmla="*/ 1015740 h 1259185"/>
                <a:gd name="connsiteX737" fmla="*/ 922380 w 1714871"/>
                <a:gd name="connsiteY737" fmla="*/ 1014763 h 1259185"/>
                <a:gd name="connsiteX738" fmla="*/ 918150 w 1714871"/>
                <a:gd name="connsiteY738" fmla="*/ 1019320 h 1259185"/>
                <a:gd name="connsiteX739" fmla="*/ 927588 w 1714871"/>
                <a:gd name="connsiteY739" fmla="*/ 1021923 h 1259185"/>
                <a:gd name="connsiteX740" fmla="*/ 926611 w 1714871"/>
                <a:gd name="connsiteY740" fmla="*/ 1024852 h 1259185"/>
                <a:gd name="connsiteX741" fmla="*/ 929540 w 1714871"/>
                <a:gd name="connsiteY741" fmla="*/ 1028758 h 1259185"/>
                <a:gd name="connsiteX742" fmla="*/ 921729 w 1714871"/>
                <a:gd name="connsiteY742" fmla="*/ 1034941 h 1259185"/>
                <a:gd name="connsiteX743" fmla="*/ 918800 w 1714871"/>
                <a:gd name="connsiteY743" fmla="*/ 1039172 h 1259185"/>
                <a:gd name="connsiteX744" fmla="*/ 895042 w 1714871"/>
                <a:gd name="connsiteY744" fmla="*/ 1035267 h 1259185"/>
                <a:gd name="connsiteX745" fmla="*/ 893741 w 1714871"/>
                <a:gd name="connsiteY745" fmla="*/ 1044054 h 1259185"/>
                <a:gd name="connsiteX746" fmla="*/ 899599 w 1714871"/>
                <a:gd name="connsiteY746" fmla="*/ 1048936 h 1259185"/>
                <a:gd name="connsiteX747" fmla="*/ 907735 w 1714871"/>
                <a:gd name="connsiteY747" fmla="*/ 1058048 h 1259185"/>
                <a:gd name="connsiteX748" fmla="*/ 907735 w 1714871"/>
                <a:gd name="connsiteY748" fmla="*/ 1064232 h 1259185"/>
                <a:gd name="connsiteX749" fmla="*/ 913268 w 1714871"/>
                <a:gd name="connsiteY749" fmla="*/ 1070090 h 1259185"/>
                <a:gd name="connsiteX750" fmla="*/ 901877 w 1714871"/>
                <a:gd name="connsiteY750" fmla="*/ 1069439 h 1259185"/>
                <a:gd name="connsiteX751" fmla="*/ 894391 w 1714871"/>
                <a:gd name="connsiteY751" fmla="*/ 1072368 h 1259185"/>
                <a:gd name="connsiteX752" fmla="*/ 882675 w 1714871"/>
                <a:gd name="connsiteY752" fmla="*/ 1071392 h 1259185"/>
                <a:gd name="connsiteX753" fmla="*/ 881048 w 1714871"/>
                <a:gd name="connsiteY753" fmla="*/ 1075948 h 1259185"/>
                <a:gd name="connsiteX754" fmla="*/ 895042 w 1714871"/>
                <a:gd name="connsiteY754" fmla="*/ 1082132 h 1259185"/>
                <a:gd name="connsiteX755" fmla="*/ 901877 w 1714871"/>
                <a:gd name="connsiteY755" fmla="*/ 1080505 h 1259185"/>
                <a:gd name="connsiteX756" fmla="*/ 907084 w 1714871"/>
                <a:gd name="connsiteY756" fmla="*/ 1081807 h 1259185"/>
                <a:gd name="connsiteX757" fmla="*/ 902853 w 1714871"/>
                <a:gd name="connsiteY757" fmla="*/ 1089617 h 1259185"/>
                <a:gd name="connsiteX758" fmla="*/ 908061 w 1714871"/>
                <a:gd name="connsiteY758" fmla="*/ 1090919 h 1259185"/>
                <a:gd name="connsiteX759" fmla="*/ 909688 w 1714871"/>
                <a:gd name="connsiteY759" fmla="*/ 1098079 h 1259185"/>
                <a:gd name="connsiteX760" fmla="*/ 895693 w 1714871"/>
                <a:gd name="connsiteY760" fmla="*/ 1097428 h 1259185"/>
                <a:gd name="connsiteX761" fmla="*/ 879746 w 1714871"/>
                <a:gd name="connsiteY761" fmla="*/ 1095801 h 1259185"/>
                <a:gd name="connsiteX762" fmla="*/ 887232 w 1714871"/>
                <a:gd name="connsiteY762" fmla="*/ 1100683 h 1259185"/>
                <a:gd name="connsiteX763" fmla="*/ 899599 w 1714871"/>
                <a:gd name="connsiteY763" fmla="*/ 1103937 h 1259185"/>
                <a:gd name="connsiteX764" fmla="*/ 900575 w 1714871"/>
                <a:gd name="connsiteY764" fmla="*/ 1106866 h 1259185"/>
                <a:gd name="connsiteX765" fmla="*/ 892764 w 1714871"/>
                <a:gd name="connsiteY765" fmla="*/ 1106866 h 1259185"/>
                <a:gd name="connsiteX766" fmla="*/ 886255 w 1714871"/>
                <a:gd name="connsiteY766" fmla="*/ 1104588 h 1259185"/>
                <a:gd name="connsiteX767" fmla="*/ 885279 w 1714871"/>
                <a:gd name="connsiteY767" fmla="*/ 1108819 h 1259185"/>
                <a:gd name="connsiteX768" fmla="*/ 877793 w 1714871"/>
                <a:gd name="connsiteY768" fmla="*/ 1107192 h 1259185"/>
                <a:gd name="connsiteX769" fmla="*/ 870308 w 1714871"/>
                <a:gd name="connsiteY769" fmla="*/ 1110446 h 1259185"/>
                <a:gd name="connsiteX770" fmla="*/ 880397 w 1714871"/>
                <a:gd name="connsiteY770" fmla="*/ 1117606 h 1259185"/>
                <a:gd name="connsiteX771" fmla="*/ 882350 w 1714871"/>
                <a:gd name="connsiteY771" fmla="*/ 1124441 h 1259185"/>
                <a:gd name="connsiteX772" fmla="*/ 869982 w 1714871"/>
                <a:gd name="connsiteY772" fmla="*/ 1118583 h 1259185"/>
                <a:gd name="connsiteX773" fmla="*/ 872586 w 1714871"/>
                <a:gd name="connsiteY773" fmla="*/ 1124116 h 1259185"/>
                <a:gd name="connsiteX774" fmla="*/ 869006 w 1714871"/>
                <a:gd name="connsiteY774" fmla="*/ 1125417 h 1259185"/>
                <a:gd name="connsiteX775" fmla="*/ 862823 w 1714871"/>
                <a:gd name="connsiteY775" fmla="*/ 1123465 h 1259185"/>
                <a:gd name="connsiteX776" fmla="*/ 866077 w 1714871"/>
                <a:gd name="connsiteY776" fmla="*/ 1128021 h 1259185"/>
                <a:gd name="connsiteX777" fmla="*/ 876817 w 1714871"/>
                <a:gd name="connsiteY777" fmla="*/ 1132577 h 1259185"/>
                <a:gd name="connsiteX778" fmla="*/ 874539 w 1714871"/>
                <a:gd name="connsiteY778" fmla="*/ 1135832 h 1259185"/>
                <a:gd name="connsiteX779" fmla="*/ 862171 w 1714871"/>
                <a:gd name="connsiteY779" fmla="*/ 1136483 h 1259185"/>
                <a:gd name="connsiteX780" fmla="*/ 859243 w 1714871"/>
                <a:gd name="connsiteY780" fmla="*/ 1131926 h 1259185"/>
                <a:gd name="connsiteX781" fmla="*/ 852734 w 1714871"/>
                <a:gd name="connsiteY781" fmla="*/ 1135832 h 1259185"/>
                <a:gd name="connsiteX782" fmla="*/ 852082 w 1714871"/>
                <a:gd name="connsiteY782" fmla="*/ 1141365 h 1259185"/>
                <a:gd name="connsiteX783" fmla="*/ 841993 w 1714871"/>
                <a:gd name="connsiteY783" fmla="*/ 1140714 h 1259185"/>
                <a:gd name="connsiteX784" fmla="*/ 835484 w 1714871"/>
                <a:gd name="connsiteY784" fmla="*/ 1142341 h 1259185"/>
                <a:gd name="connsiteX785" fmla="*/ 838088 w 1714871"/>
                <a:gd name="connsiteY785" fmla="*/ 1145921 h 1259185"/>
                <a:gd name="connsiteX786" fmla="*/ 853710 w 1714871"/>
                <a:gd name="connsiteY786" fmla="*/ 1148850 h 1259185"/>
                <a:gd name="connsiteX787" fmla="*/ 853059 w 1714871"/>
                <a:gd name="connsiteY787" fmla="*/ 1153081 h 1259185"/>
                <a:gd name="connsiteX788" fmla="*/ 840366 w 1714871"/>
                <a:gd name="connsiteY788" fmla="*/ 1151454 h 1259185"/>
                <a:gd name="connsiteX789" fmla="*/ 849153 w 1714871"/>
                <a:gd name="connsiteY789" fmla="*/ 1158288 h 1259185"/>
                <a:gd name="connsiteX790" fmla="*/ 859568 w 1714871"/>
                <a:gd name="connsiteY790" fmla="*/ 1160892 h 1259185"/>
                <a:gd name="connsiteX791" fmla="*/ 855988 w 1714871"/>
                <a:gd name="connsiteY791" fmla="*/ 1173584 h 1259185"/>
                <a:gd name="connsiteX792" fmla="*/ 855988 w 1714871"/>
                <a:gd name="connsiteY792" fmla="*/ 1177164 h 1259185"/>
                <a:gd name="connsiteX793" fmla="*/ 859893 w 1714871"/>
                <a:gd name="connsiteY793" fmla="*/ 1179768 h 1259185"/>
                <a:gd name="connsiteX794" fmla="*/ 861195 w 1714871"/>
                <a:gd name="connsiteY794" fmla="*/ 1183348 h 1259185"/>
                <a:gd name="connsiteX795" fmla="*/ 853710 w 1714871"/>
                <a:gd name="connsiteY795" fmla="*/ 1183673 h 1259185"/>
                <a:gd name="connsiteX796" fmla="*/ 844597 w 1714871"/>
                <a:gd name="connsiteY796" fmla="*/ 1183348 h 1259185"/>
                <a:gd name="connsiteX797" fmla="*/ 847526 w 1714871"/>
                <a:gd name="connsiteY797" fmla="*/ 1186277 h 1259185"/>
                <a:gd name="connsiteX798" fmla="*/ 857290 w 1714871"/>
                <a:gd name="connsiteY798" fmla="*/ 1187904 h 1259185"/>
                <a:gd name="connsiteX799" fmla="*/ 855662 w 1714871"/>
                <a:gd name="connsiteY799" fmla="*/ 1191810 h 1259185"/>
                <a:gd name="connsiteX800" fmla="*/ 841343 w 1714871"/>
                <a:gd name="connsiteY800" fmla="*/ 1191159 h 1259185"/>
                <a:gd name="connsiteX801" fmla="*/ 839715 w 1714871"/>
                <a:gd name="connsiteY801" fmla="*/ 1193763 h 1259185"/>
                <a:gd name="connsiteX802" fmla="*/ 851432 w 1714871"/>
                <a:gd name="connsiteY802" fmla="*/ 1197017 h 1259185"/>
                <a:gd name="connsiteX803" fmla="*/ 855988 w 1714871"/>
                <a:gd name="connsiteY803" fmla="*/ 1198970 h 1259185"/>
                <a:gd name="connsiteX804" fmla="*/ 854035 w 1714871"/>
                <a:gd name="connsiteY804" fmla="*/ 1202224 h 1259185"/>
                <a:gd name="connsiteX805" fmla="*/ 846224 w 1714871"/>
                <a:gd name="connsiteY805" fmla="*/ 1202550 h 1259185"/>
                <a:gd name="connsiteX806" fmla="*/ 835159 w 1714871"/>
                <a:gd name="connsiteY806" fmla="*/ 1201899 h 1259185"/>
                <a:gd name="connsiteX807" fmla="*/ 838088 w 1714871"/>
                <a:gd name="connsiteY807" fmla="*/ 1205804 h 1259185"/>
                <a:gd name="connsiteX808" fmla="*/ 843621 w 1714871"/>
                <a:gd name="connsiteY808" fmla="*/ 1207431 h 1259185"/>
                <a:gd name="connsiteX809" fmla="*/ 836135 w 1714871"/>
                <a:gd name="connsiteY809" fmla="*/ 1208733 h 1259185"/>
                <a:gd name="connsiteX810" fmla="*/ 837437 w 1714871"/>
                <a:gd name="connsiteY810" fmla="*/ 1211662 h 1259185"/>
                <a:gd name="connsiteX811" fmla="*/ 825721 w 1714871"/>
                <a:gd name="connsiteY811" fmla="*/ 1212313 h 1259185"/>
                <a:gd name="connsiteX812" fmla="*/ 827348 w 1714871"/>
                <a:gd name="connsiteY812" fmla="*/ 1214917 h 1259185"/>
                <a:gd name="connsiteX813" fmla="*/ 842970 w 1714871"/>
                <a:gd name="connsiteY813" fmla="*/ 1215568 h 1259185"/>
                <a:gd name="connsiteX814" fmla="*/ 844597 w 1714871"/>
                <a:gd name="connsiteY814" fmla="*/ 1218497 h 1259185"/>
                <a:gd name="connsiteX815" fmla="*/ 834508 w 1714871"/>
                <a:gd name="connsiteY815" fmla="*/ 1219799 h 1259185"/>
                <a:gd name="connsiteX816" fmla="*/ 827348 w 1714871"/>
                <a:gd name="connsiteY816" fmla="*/ 1220124 h 1259185"/>
                <a:gd name="connsiteX817" fmla="*/ 830928 w 1714871"/>
                <a:gd name="connsiteY817" fmla="*/ 1223379 h 1259185"/>
                <a:gd name="connsiteX818" fmla="*/ 828325 w 1714871"/>
                <a:gd name="connsiteY818" fmla="*/ 1225982 h 1259185"/>
                <a:gd name="connsiteX819" fmla="*/ 837437 w 1714871"/>
                <a:gd name="connsiteY819" fmla="*/ 1227935 h 1259185"/>
                <a:gd name="connsiteX820" fmla="*/ 843295 w 1714871"/>
                <a:gd name="connsiteY820" fmla="*/ 1230213 h 1259185"/>
                <a:gd name="connsiteX821" fmla="*/ 835484 w 1714871"/>
                <a:gd name="connsiteY821" fmla="*/ 1231840 h 1259185"/>
                <a:gd name="connsiteX822" fmla="*/ 841668 w 1714871"/>
                <a:gd name="connsiteY822" fmla="*/ 1235746 h 1259185"/>
                <a:gd name="connsiteX823" fmla="*/ 832881 w 1714871"/>
                <a:gd name="connsiteY823" fmla="*/ 1236071 h 1259185"/>
                <a:gd name="connsiteX824" fmla="*/ 827023 w 1714871"/>
                <a:gd name="connsiteY824" fmla="*/ 1235420 h 1259185"/>
                <a:gd name="connsiteX825" fmla="*/ 822141 w 1714871"/>
                <a:gd name="connsiteY825" fmla="*/ 1229888 h 1259185"/>
                <a:gd name="connsiteX826" fmla="*/ 821164 w 1714871"/>
                <a:gd name="connsiteY826" fmla="*/ 1234770 h 1259185"/>
                <a:gd name="connsiteX827" fmla="*/ 811726 w 1714871"/>
                <a:gd name="connsiteY827" fmla="*/ 1234119 h 1259185"/>
                <a:gd name="connsiteX828" fmla="*/ 808797 w 1714871"/>
                <a:gd name="connsiteY828" fmla="*/ 1235095 h 1259185"/>
                <a:gd name="connsiteX829" fmla="*/ 815957 w 1714871"/>
                <a:gd name="connsiteY829" fmla="*/ 1237699 h 1259185"/>
                <a:gd name="connsiteX830" fmla="*/ 826697 w 1714871"/>
                <a:gd name="connsiteY830" fmla="*/ 1241279 h 1259185"/>
                <a:gd name="connsiteX831" fmla="*/ 826046 w 1714871"/>
                <a:gd name="connsiteY831" fmla="*/ 1244533 h 1259185"/>
                <a:gd name="connsiteX832" fmla="*/ 826372 w 1714871"/>
                <a:gd name="connsiteY832" fmla="*/ 1247788 h 1259185"/>
                <a:gd name="connsiteX833" fmla="*/ 832881 w 1714871"/>
                <a:gd name="connsiteY833" fmla="*/ 1245184 h 1259185"/>
                <a:gd name="connsiteX834" fmla="*/ 837762 w 1714871"/>
                <a:gd name="connsiteY834" fmla="*/ 1248113 h 1259185"/>
                <a:gd name="connsiteX835" fmla="*/ 837437 w 1714871"/>
                <a:gd name="connsiteY835" fmla="*/ 1253971 h 1259185"/>
                <a:gd name="connsiteX836" fmla="*/ 822466 w 1714871"/>
                <a:gd name="connsiteY836" fmla="*/ 1252670 h 1259185"/>
                <a:gd name="connsiteX837" fmla="*/ 812052 w 1714871"/>
                <a:gd name="connsiteY837" fmla="*/ 1251368 h 1259185"/>
                <a:gd name="connsiteX838" fmla="*/ 812703 w 1714871"/>
                <a:gd name="connsiteY838" fmla="*/ 1243557 h 1259185"/>
                <a:gd name="connsiteX839" fmla="*/ 806519 w 1714871"/>
                <a:gd name="connsiteY839" fmla="*/ 1246811 h 1259185"/>
                <a:gd name="connsiteX840" fmla="*/ 806194 w 1714871"/>
                <a:gd name="connsiteY840" fmla="*/ 1251693 h 1259185"/>
                <a:gd name="connsiteX841" fmla="*/ 800986 w 1714871"/>
                <a:gd name="connsiteY841" fmla="*/ 1253320 h 1259185"/>
                <a:gd name="connsiteX842" fmla="*/ 798383 w 1714871"/>
                <a:gd name="connsiteY842" fmla="*/ 1258528 h 1259185"/>
                <a:gd name="connsiteX843" fmla="*/ 793501 w 1714871"/>
                <a:gd name="connsiteY843" fmla="*/ 1258528 h 1259185"/>
                <a:gd name="connsiteX844" fmla="*/ 792199 w 1714871"/>
                <a:gd name="connsiteY844" fmla="*/ 1253320 h 1259185"/>
                <a:gd name="connsiteX845" fmla="*/ 802939 w 1714871"/>
                <a:gd name="connsiteY845" fmla="*/ 1237048 h 1259185"/>
                <a:gd name="connsiteX846" fmla="*/ 790572 w 1714871"/>
                <a:gd name="connsiteY846" fmla="*/ 1243882 h 1259185"/>
                <a:gd name="connsiteX847" fmla="*/ 797732 w 1714871"/>
                <a:gd name="connsiteY847" fmla="*/ 1229562 h 1259185"/>
                <a:gd name="connsiteX848" fmla="*/ 784388 w 1714871"/>
                <a:gd name="connsiteY848" fmla="*/ 1238024 h 1259185"/>
                <a:gd name="connsiteX849" fmla="*/ 785039 w 1714871"/>
                <a:gd name="connsiteY849" fmla="*/ 1230864 h 1259185"/>
                <a:gd name="connsiteX850" fmla="*/ 778205 w 1714871"/>
                <a:gd name="connsiteY850" fmla="*/ 1228261 h 1259185"/>
                <a:gd name="connsiteX851" fmla="*/ 773323 w 1714871"/>
                <a:gd name="connsiteY851" fmla="*/ 1232491 h 1259185"/>
                <a:gd name="connsiteX852" fmla="*/ 770394 w 1714871"/>
                <a:gd name="connsiteY852" fmla="*/ 1230864 h 1259185"/>
                <a:gd name="connsiteX853" fmla="*/ 770068 w 1714871"/>
                <a:gd name="connsiteY853" fmla="*/ 1227284 h 1259185"/>
                <a:gd name="connsiteX854" fmla="*/ 773648 w 1714871"/>
                <a:gd name="connsiteY854" fmla="*/ 1224681 h 1259185"/>
                <a:gd name="connsiteX855" fmla="*/ 776252 w 1714871"/>
                <a:gd name="connsiteY855" fmla="*/ 1217521 h 1259185"/>
                <a:gd name="connsiteX856" fmla="*/ 780483 w 1714871"/>
                <a:gd name="connsiteY856" fmla="*/ 1210035 h 1259185"/>
                <a:gd name="connsiteX857" fmla="*/ 775601 w 1714871"/>
                <a:gd name="connsiteY857" fmla="*/ 1209059 h 1259185"/>
                <a:gd name="connsiteX858" fmla="*/ 771696 w 1714871"/>
                <a:gd name="connsiteY858" fmla="*/ 1206455 h 1259185"/>
                <a:gd name="connsiteX859" fmla="*/ 771696 w 1714871"/>
                <a:gd name="connsiteY859" fmla="*/ 1211662 h 1259185"/>
                <a:gd name="connsiteX860" fmla="*/ 765837 w 1714871"/>
                <a:gd name="connsiteY860" fmla="*/ 1216219 h 1259185"/>
                <a:gd name="connsiteX861" fmla="*/ 766814 w 1714871"/>
                <a:gd name="connsiteY861" fmla="*/ 1209710 h 1259185"/>
                <a:gd name="connsiteX862" fmla="*/ 764535 w 1714871"/>
                <a:gd name="connsiteY862" fmla="*/ 1205804 h 1259185"/>
                <a:gd name="connsiteX863" fmla="*/ 764535 w 1714871"/>
                <a:gd name="connsiteY863" fmla="*/ 1201573 h 1259185"/>
                <a:gd name="connsiteX864" fmla="*/ 753145 w 1714871"/>
                <a:gd name="connsiteY864" fmla="*/ 1206781 h 1259185"/>
                <a:gd name="connsiteX865" fmla="*/ 759003 w 1714871"/>
                <a:gd name="connsiteY865" fmla="*/ 1211012 h 1259185"/>
                <a:gd name="connsiteX866" fmla="*/ 746961 w 1714871"/>
                <a:gd name="connsiteY866" fmla="*/ 1212313 h 1259185"/>
                <a:gd name="connsiteX867" fmla="*/ 745334 w 1714871"/>
                <a:gd name="connsiteY867" fmla="*/ 1216870 h 1259185"/>
                <a:gd name="connsiteX868" fmla="*/ 738499 w 1714871"/>
                <a:gd name="connsiteY868" fmla="*/ 1217521 h 1259185"/>
                <a:gd name="connsiteX869" fmla="*/ 736547 w 1714871"/>
                <a:gd name="connsiteY869" fmla="*/ 1220124 h 1259185"/>
                <a:gd name="connsiteX870" fmla="*/ 734268 w 1714871"/>
                <a:gd name="connsiteY870" fmla="*/ 1222402 h 1259185"/>
                <a:gd name="connsiteX871" fmla="*/ 729712 w 1714871"/>
                <a:gd name="connsiteY871" fmla="*/ 1222728 h 1259185"/>
                <a:gd name="connsiteX872" fmla="*/ 726458 w 1714871"/>
                <a:gd name="connsiteY872" fmla="*/ 1217521 h 1259185"/>
                <a:gd name="connsiteX873" fmla="*/ 714090 w 1714871"/>
                <a:gd name="connsiteY873" fmla="*/ 1221426 h 1259185"/>
                <a:gd name="connsiteX874" fmla="*/ 707256 w 1714871"/>
                <a:gd name="connsiteY874" fmla="*/ 1221426 h 1259185"/>
                <a:gd name="connsiteX875" fmla="*/ 709534 w 1714871"/>
                <a:gd name="connsiteY875" fmla="*/ 1216544 h 1259185"/>
                <a:gd name="connsiteX876" fmla="*/ 705954 w 1714871"/>
                <a:gd name="connsiteY876" fmla="*/ 1214917 h 1259185"/>
                <a:gd name="connsiteX877" fmla="*/ 707581 w 1714871"/>
                <a:gd name="connsiteY877" fmla="*/ 1208733 h 1259185"/>
                <a:gd name="connsiteX878" fmla="*/ 699119 w 1714871"/>
                <a:gd name="connsiteY878" fmla="*/ 1212639 h 1259185"/>
                <a:gd name="connsiteX879" fmla="*/ 696516 w 1714871"/>
                <a:gd name="connsiteY879" fmla="*/ 1209059 h 1259185"/>
                <a:gd name="connsiteX880" fmla="*/ 704327 w 1714871"/>
                <a:gd name="connsiteY880" fmla="*/ 1204502 h 1259185"/>
                <a:gd name="connsiteX881" fmla="*/ 697817 w 1714871"/>
                <a:gd name="connsiteY881" fmla="*/ 1203201 h 1259185"/>
                <a:gd name="connsiteX882" fmla="*/ 691308 w 1714871"/>
                <a:gd name="connsiteY882" fmla="*/ 1207106 h 1259185"/>
                <a:gd name="connsiteX883" fmla="*/ 692610 w 1714871"/>
                <a:gd name="connsiteY883" fmla="*/ 1201573 h 1259185"/>
                <a:gd name="connsiteX884" fmla="*/ 687403 w 1714871"/>
                <a:gd name="connsiteY884" fmla="*/ 1198319 h 1259185"/>
                <a:gd name="connsiteX885" fmla="*/ 694889 w 1714871"/>
                <a:gd name="connsiteY885" fmla="*/ 1196041 h 1259185"/>
                <a:gd name="connsiteX886" fmla="*/ 691634 w 1714871"/>
                <a:gd name="connsiteY886" fmla="*/ 1192135 h 1259185"/>
                <a:gd name="connsiteX887" fmla="*/ 679267 w 1714871"/>
                <a:gd name="connsiteY887" fmla="*/ 1195390 h 1259185"/>
                <a:gd name="connsiteX888" fmla="*/ 678616 w 1714871"/>
                <a:gd name="connsiteY888" fmla="*/ 1192461 h 1259185"/>
                <a:gd name="connsiteX889" fmla="*/ 685451 w 1714871"/>
                <a:gd name="connsiteY889" fmla="*/ 1191159 h 1259185"/>
                <a:gd name="connsiteX890" fmla="*/ 684474 w 1714871"/>
                <a:gd name="connsiteY890" fmla="*/ 1188230 h 1259185"/>
                <a:gd name="connsiteX891" fmla="*/ 677314 w 1714871"/>
                <a:gd name="connsiteY891" fmla="*/ 1188555 h 1259185"/>
                <a:gd name="connsiteX892" fmla="*/ 678290 w 1714871"/>
                <a:gd name="connsiteY892" fmla="*/ 1184650 h 1259185"/>
                <a:gd name="connsiteX893" fmla="*/ 675362 w 1714871"/>
                <a:gd name="connsiteY893" fmla="*/ 1183348 h 1259185"/>
                <a:gd name="connsiteX894" fmla="*/ 680569 w 1714871"/>
                <a:gd name="connsiteY894" fmla="*/ 1178792 h 1259185"/>
                <a:gd name="connsiteX895" fmla="*/ 680894 w 1714871"/>
                <a:gd name="connsiteY895" fmla="*/ 1174886 h 1259185"/>
                <a:gd name="connsiteX896" fmla="*/ 670805 w 1714871"/>
                <a:gd name="connsiteY896" fmla="*/ 1180419 h 1259185"/>
                <a:gd name="connsiteX897" fmla="*/ 666249 w 1714871"/>
                <a:gd name="connsiteY897" fmla="*/ 1178792 h 1259185"/>
                <a:gd name="connsiteX898" fmla="*/ 673409 w 1714871"/>
                <a:gd name="connsiteY898" fmla="*/ 1174561 h 1259185"/>
                <a:gd name="connsiteX899" fmla="*/ 678290 w 1714871"/>
                <a:gd name="connsiteY899" fmla="*/ 1171306 h 1259185"/>
                <a:gd name="connsiteX900" fmla="*/ 673734 w 1714871"/>
                <a:gd name="connsiteY900" fmla="*/ 1170004 h 1259185"/>
                <a:gd name="connsiteX901" fmla="*/ 673409 w 1714871"/>
                <a:gd name="connsiteY901" fmla="*/ 1165448 h 1259185"/>
                <a:gd name="connsiteX902" fmla="*/ 669178 w 1714871"/>
                <a:gd name="connsiteY902" fmla="*/ 1170004 h 1259185"/>
                <a:gd name="connsiteX903" fmla="*/ 664947 w 1714871"/>
                <a:gd name="connsiteY903" fmla="*/ 1171632 h 1259185"/>
                <a:gd name="connsiteX904" fmla="*/ 666574 w 1714871"/>
                <a:gd name="connsiteY904" fmla="*/ 1163495 h 1259185"/>
                <a:gd name="connsiteX905" fmla="*/ 654858 w 1714871"/>
                <a:gd name="connsiteY905" fmla="*/ 1162519 h 1259185"/>
                <a:gd name="connsiteX906" fmla="*/ 639561 w 1714871"/>
                <a:gd name="connsiteY906" fmla="*/ 1153406 h 1259185"/>
                <a:gd name="connsiteX907" fmla="*/ 641514 w 1714871"/>
                <a:gd name="connsiteY907" fmla="*/ 1147548 h 1259185"/>
                <a:gd name="connsiteX908" fmla="*/ 647047 w 1714871"/>
                <a:gd name="connsiteY908" fmla="*/ 1141690 h 1259185"/>
                <a:gd name="connsiteX909" fmla="*/ 649651 w 1714871"/>
                <a:gd name="connsiteY909" fmla="*/ 1137459 h 1259185"/>
                <a:gd name="connsiteX910" fmla="*/ 643142 w 1714871"/>
                <a:gd name="connsiteY910" fmla="*/ 1139412 h 1259185"/>
                <a:gd name="connsiteX911" fmla="*/ 642165 w 1714871"/>
                <a:gd name="connsiteY911" fmla="*/ 1136808 h 1259185"/>
                <a:gd name="connsiteX912" fmla="*/ 649976 w 1714871"/>
                <a:gd name="connsiteY912" fmla="*/ 1133554 h 1259185"/>
                <a:gd name="connsiteX913" fmla="*/ 653556 w 1714871"/>
                <a:gd name="connsiteY913" fmla="*/ 1129648 h 1259185"/>
                <a:gd name="connsiteX914" fmla="*/ 642816 w 1714871"/>
                <a:gd name="connsiteY914" fmla="*/ 1131601 h 1259185"/>
                <a:gd name="connsiteX915" fmla="*/ 638911 w 1714871"/>
                <a:gd name="connsiteY915" fmla="*/ 1129974 h 1259185"/>
                <a:gd name="connsiteX916" fmla="*/ 635005 w 1714871"/>
                <a:gd name="connsiteY916" fmla="*/ 1131926 h 1259185"/>
                <a:gd name="connsiteX917" fmla="*/ 630449 w 1714871"/>
                <a:gd name="connsiteY917" fmla="*/ 1130625 h 1259185"/>
                <a:gd name="connsiteX918" fmla="*/ 635005 w 1714871"/>
                <a:gd name="connsiteY918" fmla="*/ 1126719 h 1259185"/>
                <a:gd name="connsiteX919" fmla="*/ 643792 w 1714871"/>
                <a:gd name="connsiteY919" fmla="*/ 1123465 h 1259185"/>
                <a:gd name="connsiteX920" fmla="*/ 636958 w 1714871"/>
                <a:gd name="connsiteY920" fmla="*/ 1122163 h 1259185"/>
                <a:gd name="connsiteX921" fmla="*/ 624265 w 1714871"/>
                <a:gd name="connsiteY921" fmla="*/ 1123465 h 1259185"/>
                <a:gd name="connsiteX922" fmla="*/ 623940 w 1714871"/>
                <a:gd name="connsiteY922" fmla="*/ 1120536 h 1259185"/>
                <a:gd name="connsiteX923" fmla="*/ 617105 w 1714871"/>
                <a:gd name="connsiteY923" fmla="*/ 1121837 h 1259185"/>
                <a:gd name="connsiteX924" fmla="*/ 617105 w 1714871"/>
                <a:gd name="connsiteY924" fmla="*/ 1118908 h 1259185"/>
                <a:gd name="connsiteX925" fmla="*/ 625892 w 1714871"/>
                <a:gd name="connsiteY925" fmla="*/ 1117932 h 1259185"/>
                <a:gd name="connsiteX926" fmla="*/ 637283 w 1714871"/>
                <a:gd name="connsiteY926" fmla="*/ 1115654 h 1259185"/>
                <a:gd name="connsiteX927" fmla="*/ 635656 w 1714871"/>
                <a:gd name="connsiteY927" fmla="*/ 1113701 h 1259185"/>
                <a:gd name="connsiteX928" fmla="*/ 618082 w 1714871"/>
                <a:gd name="connsiteY928" fmla="*/ 1114026 h 1259185"/>
                <a:gd name="connsiteX929" fmla="*/ 626218 w 1714871"/>
                <a:gd name="connsiteY929" fmla="*/ 1109796 h 1259185"/>
                <a:gd name="connsiteX930" fmla="*/ 619058 w 1714871"/>
                <a:gd name="connsiteY930" fmla="*/ 1107192 h 1259185"/>
                <a:gd name="connsiteX931" fmla="*/ 632076 w 1714871"/>
                <a:gd name="connsiteY931" fmla="*/ 1104263 h 1259185"/>
                <a:gd name="connsiteX932" fmla="*/ 629147 w 1714871"/>
                <a:gd name="connsiteY932" fmla="*/ 1101659 h 1259185"/>
                <a:gd name="connsiteX933" fmla="*/ 614176 w 1714871"/>
                <a:gd name="connsiteY933" fmla="*/ 1101985 h 1259185"/>
                <a:gd name="connsiteX934" fmla="*/ 610271 w 1714871"/>
                <a:gd name="connsiteY934" fmla="*/ 1106866 h 1259185"/>
                <a:gd name="connsiteX935" fmla="*/ 605389 w 1714871"/>
                <a:gd name="connsiteY935" fmla="*/ 1104914 h 1259185"/>
                <a:gd name="connsiteX936" fmla="*/ 607992 w 1714871"/>
                <a:gd name="connsiteY936" fmla="*/ 1101985 h 1259185"/>
                <a:gd name="connsiteX937" fmla="*/ 608643 w 1714871"/>
                <a:gd name="connsiteY937" fmla="*/ 1098730 h 1259185"/>
                <a:gd name="connsiteX938" fmla="*/ 618082 w 1714871"/>
                <a:gd name="connsiteY938" fmla="*/ 1094174 h 1259185"/>
                <a:gd name="connsiteX939" fmla="*/ 620360 w 1714871"/>
                <a:gd name="connsiteY939" fmla="*/ 1090268 h 1259185"/>
                <a:gd name="connsiteX940" fmla="*/ 607342 w 1714871"/>
                <a:gd name="connsiteY940" fmla="*/ 1092872 h 1259185"/>
                <a:gd name="connsiteX941" fmla="*/ 608643 w 1714871"/>
                <a:gd name="connsiteY941" fmla="*/ 1088641 h 1259185"/>
                <a:gd name="connsiteX942" fmla="*/ 610596 w 1714871"/>
                <a:gd name="connsiteY942" fmla="*/ 1085387 h 1259185"/>
                <a:gd name="connsiteX943" fmla="*/ 618733 w 1714871"/>
                <a:gd name="connsiteY943" fmla="*/ 1085061 h 1259185"/>
                <a:gd name="connsiteX944" fmla="*/ 630123 w 1714871"/>
                <a:gd name="connsiteY944" fmla="*/ 1082783 h 1259185"/>
                <a:gd name="connsiteX945" fmla="*/ 638585 w 1714871"/>
                <a:gd name="connsiteY945" fmla="*/ 1081807 h 1259185"/>
                <a:gd name="connsiteX946" fmla="*/ 644769 w 1714871"/>
                <a:gd name="connsiteY946" fmla="*/ 1084736 h 1259185"/>
                <a:gd name="connsiteX947" fmla="*/ 642491 w 1714871"/>
                <a:gd name="connsiteY947" fmla="*/ 1076274 h 1259185"/>
                <a:gd name="connsiteX948" fmla="*/ 638260 w 1714871"/>
                <a:gd name="connsiteY948" fmla="*/ 1076274 h 1259185"/>
                <a:gd name="connsiteX949" fmla="*/ 637283 w 1714871"/>
                <a:gd name="connsiteY949" fmla="*/ 1071392 h 1259185"/>
                <a:gd name="connsiteX950" fmla="*/ 642816 w 1714871"/>
                <a:gd name="connsiteY950" fmla="*/ 1069114 h 1259185"/>
                <a:gd name="connsiteX951" fmla="*/ 651929 w 1714871"/>
                <a:gd name="connsiteY951" fmla="*/ 1072043 h 1259185"/>
                <a:gd name="connsiteX952" fmla="*/ 659089 w 1714871"/>
                <a:gd name="connsiteY952" fmla="*/ 1072043 h 1259185"/>
                <a:gd name="connsiteX953" fmla="*/ 646721 w 1714871"/>
                <a:gd name="connsiteY953" fmla="*/ 1064232 h 1259185"/>
                <a:gd name="connsiteX954" fmla="*/ 646721 w 1714871"/>
                <a:gd name="connsiteY954" fmla="*/ 1056421 h 1259185"/>
                <a:gd name="connsiteX955" fmla="*/ 647372 w 1714871"/>
                <a:gd name="connsiteY955" fmla="*/ 1047634 h 1259185"/>
                <a:gd name="connsiteX956" fmla="*/ 638911 w 1714871"/>
                <a:gd name="connsiteY956" fmla="*/ 1052190 h 1259185"/>
                <a:gd name="connsiteX957" fmla="*/ 631100 w 1714871"/>
                <a:gd name="connsiteY957" fmla="*/ 1050563 h 1259185"/>
                <a:gd name="connsiteX958" fmla="*/ 629798 w 1714871"/>
                <a:gd name="connsiteY958" fmla="*/ 1044705 h 1259185"/>
                <a:gd name="connsiteX959" fmla="*/ 627194 w 1714871"/>
                <a:gd name="connsiteY959" fmla="*/ 1040474 h 1259185"/>
                <a:gd name="connsiteX960" fmla="*/ 627194 w 1714871"/>
                <a:gd name="connsiteY960" fmla="*/ 1032012 h 1259185"/>
                <a:gd name="connsiteX961" fmla="*/ 621662 w 1714871"/>
                <a:gd name="connsiteY961" fmla="*/ 1034941 h 1259185"/>
                <a:gd name="connsiteX962" fmla="*/ 617431 w 1714871"/>
                <a:gd name="connsiteY962" fmla="*/ 1032663 h 1259185"/>
                <a:gd name="connsiteX963" fmla="*/ 618733 w 1714871"/>
                <a:gd name="connsiteY963" fmla="*/ 1039498 h 1259185"/>
                <a:gd name="connsiteX964" fmla="*/ 621662 w 1714871"/>
                <a:gd name="connsiteY964" fmla="*/ 1043729 h 1259185"/>
                <a:gd name="connsiteX965" fmla="*/ 621987 w 1714871"/>
                <a:gd name="connsiteY965" fmla="*/ 1047309 h 1259185"/>
                <a:gd name="connsiteX966" fmla="*/ 624265 w 1714871"/>
                <a:gd name="connsiteY966" fmla="*/ 1051539 h 1259185"/>
                <a:gd name="connsiteX967" fmla="*/ 623289 w 1714871"/>
                <a:gd name="connsiteY967" fmla="*/ 1055119 h 1259185"/>
                <a:gd name="connsiteX968" fmla="*/ 615152 w 1714871"/>
                <a:gd name="connsiteY968" fmla="*/ 1057723 h 1259185"/>
                <a:gd name="connsiteX969" fmla="*/ 614502 w 1714871"/>
                <a:gd name="connsiteY969" fmla="*/ 1051214 h 1259185"/>
                <a:gd name="connsiteX970" fmla="*/ 608643 w 1714871"/>
                <a:gd name="connsiteY970" fmla="*/ 1054794 h 1259185"/>
                <a:gd name="connsiteX971" fmla="*/ 599205 w 1714871"/>
                <a:gd name="connsiteY971" fmla="*/ 1070090 h 1259185"/>
                <a:gd name="connsiteX972" fmla="*/ 591069 w 1714871"/>
                <a:gd name="connsiteY972" fmla="*/ 1076925 h 1259185"/>
                <a:gd name="connsiteX973" fmla="*/ 587489 w 1714871"/>
                <a:gd name="connsiteY973" fmla="*/ 1056096 h 1259185"/>
                <a:gd name="connsiteX974" fmla="*/ 597578 w 1714871"/>
                <a:gd name="connsiteY974" fmla="*/ 1050889 h 1259185"/>
                <a:gd name="connsiteX975" fmla="*/ 606365 w 1714871"/>
                <a:gd name="connsiteY975" fmla="*/ 1045030 h 1259185"/>
                <a:gd name="connsiteX976" fmla="*/ 603436 w 1714871"/>
                <a:gd name="connsiteY976" fmla="*/ 1043403 h 1259185"/>
                <a:gd name="connsiteX977" fmla="*/ 596602 w 1714871"/>
                <a:gd name="connsiteY977" fmla="*/ 1041776 h 1259185"/>
                <a:gd name="connsiteX978" fmla="*/ 592371 w 1714871"/>
                <a:gd name="connsiteY978" fmla="*/ 1048610 h 1259185"/>
                <a:gd name="connsiteX979" fmla="*/ 588140 w 1714871"/>
                <a:gd name="connsiteY979" fmla="*/ 1044054 h 1259185"/>
                <a:gd name="connsiteX980" fmla="*/ 583258 w 1714871"/>
                <a:gd name="connsiteY980" fmla="*/ 1038521 h 1259185"/>
                <a:gd name="connsiteX981" fmla="*/ 588465 w 1714871"/>
                <a:gd name="connsiteY981" fmla="*/ 1029734 h 1259185"/>
                <a:gd name="connsiteX982" fmla="*/ 582282 w 1714871"/>
                <a:gd name="connsiteY982" fmla="*/ 1028107 h 1259185"/>
                <a:gd name="connsiteX983" fmla="*/ 576098 w 1714871"/>
                <a:gd name="connsiteY983" fmla="*/ 1028432 h 1259185"/>
                <a:gd name="connsiteX984" fmla="*/ 587164 w 1714871"/>
                <a:gd name="connsiteY984" fmla="*/ 1021272 h 1259185"/>
                <a:gd name="connsiteX985" fmla="*/ 593022 w 1714871"/>
                <a:gd name="connsiteY985" fmla="*/ 1017041 h 1259185"/>
                <a:gd name="connsiteX986" fmla="*/ 596602 w 1714871"/>
                <a:gd name="connsiteY986" fmla="*/ 1013136 h 1259185"/>
                <a:gd name="connsiteX987" fmla="*/ 607667 w 1714871"/>
                <a:gd name="connsiteY987" fmla="*/ 1010207 h 1259185"/>
                <a:gd name="connsiteX988" fmla="*/ 630449 w 1714871"/>
                <a:gd name="connsiteY988" fmla="*/ 1010858 h 1259185"/>
                <a:gd name="connsiteX989" fmla="*/ 621011 w 1714871"/>
                <a:gd name="connsiteY989" fmla="*/ 1008254 h 1259185"/>
                <a:gd name="connsiteX990" fmla="*/ 601158 w 1714871"/>
                <a:gd name="connsiteY990" fmla="*/ 1005650 h 1259185"/>
                <a:gd name="connsiteX991" fmla="*/ 589767 w 1714871"/>
                <a:gd name="connsiteY991" fmla="*/ 1009556 h 1259185"/>
                <a:gd name="connsiteX992" fmla="*/ 587489 w 1714871"/>
                <a:gd name="connsiteY992" fmla="*/ 1014763 h 1259185"/>
                <a:gd name="connsiteX993" fmla="*/ 579353 w 1714871"/>
                <a:gd name="connsiteY993" fmla="*/ 1019645 h 1259185"/>
                <a:gd name="connsiteX994" fmla="*/ 576098 w 1714871"/>
                <a:gd name="connsiteY994" fmla="*/ 1017367 h 1259185"/>
                <a:gd name="connsiteX995" fmla="*/ 577074 w 1714871"/>
                <a:gd name="connsiteY995" fmla="*/ 1012160 h 1259185"/>
                <a:gd name="connsiteX996" fmla="*/ 570240 w 1714871"/>
                <a:gd name="connsiteY996" fmla="*/ 1010207 h 1259185"/>
                <a:gd name="connsiteX997" fmla="*/ 569915 w 1714871"/>
                <a:gd name="connsiteY997" fmla="*/ 1005325 h 1259185"/>
                <a:gd name="connsiteX998" fmla="*/ 565358 w 1714871"/>
                <a:gd name="connsiteY998" fmla="*/ 1006952 h 1259185"/>
                <a:gd name="connsiteX999" fmla="*/ 567311 w 1714871"/>
                <a:gd name="connsiteY999" fmla="*/ 1002071 h 1259185"/>
                <a:gd name="connsiteX1000" fmla="*/ 575773 w 1714871"/>
                <a:gd name="connsiteY1000" fmla="*/ 1004023 h 1259185"/>
                <a:gd name="connsiteX1001" fmla="*/ 584234 w 1714871"/>
                <a:gd name="connsiteY1001" fmla="*/ 1003372 h 1259185"/>
                <a:gd name="connsiteX1002" fmla="*/ 590093 w 1714871"/>
                <a:gd name="connsiteY1002" fmla="*/ 999467 h 1259185"/>
                <a:gd name="connsiteX1003" fmla="*/ 596602 w 1714871"/>
                <a:gd name="connsiteY1003" fmla="*/ 998816 h 1259185"/>
                <a:gd name="connsiteX1004" fmla="*/ 596602 w 1714871"/>
                <a:gd name="connsiteY1004" fmla="*/ 991656 h 1259185"/>
                <a:gd name="connsiteX1005" fmla="*/ 588140 w 1714871"/>
                <a:gd name="connsiteY1005" fmla="*/ 996538 h 1259185"/>
                <a:gd name="connsiteX1006" fmla="*/ 582282 w 1714871"/>
                <a:gd name="connsiteY1006" fmla="*/ 998165 h 1259185"/>
                <a:gd name="connsiteX1007" fmla="*/ 573495 w 1714871"/>
                <a:gd name="connsiteY1007" fmla="*/ 995887 h 1259185"/>
                <a:gd name="connsiteX1008" fmla="*/ 564707 w 1714871"/>
                <a:gd name="connsiteY1008" fmla="*/ 999141 h 1259185"/>
                <a:gd name="connsiteX1009" fmla="*/ 566334 w 1714871"/>
                <a:gd name="connsiteY1009" fmla="*/ 994260 h 1259185"/>
                <a:gd name="connsiteX1010" fmla="*/ 555920 w 1714871"/>
                <a:gd name="connsiteY1010" fmla="*/ 994585 h 1259185"/>
                <a:gd name="connsiteX1011" fmla="*/ 562104 w 1714871"/>
                <a:gd name="connsiteY1011" fmla="*/ 990354 h 1259185"/>
                <a:gd name="connsiteX1012" fmla="*/ 572844 w 1714871"/>
                <a:gd name="connsiteY1012" fmla="*/ 984496 h 1259185"/>
                <a:gd name="connsiteX1013" fmla="*/ 587164 w 1714871"/>
                <a:gd name="connsiteY1013" fmla="*/ 977336 h 1259185"/>
                <a:gd name="connsiteX1014" fmla="*/ 595300 w 1714871"/>
                <a:gd name="connsiteY1014" fmla="*/ 967898 h 1259185"/>
                <a:gd name="connsiteX1015" fmla="*/ 609945 w 1714871"/>
                <a:gd name="connsiteY1015" fmla="*/ 960412 h 1259185"/>
                <a:gd name="connsiteX1016" fmla="*/ 634354 w 1714871"/>
                <a:gd name="connsiteY1016" fmla="*/ 959436 h 1259185"/>
                <a:gd name="connsiteX1017" fmla="*/ 624591 w 1714871"/>
                <a:gd name="connsiteY1017" fmla="*/ 955531 h 1259185"/>
                <a:gd name="connsiteX1018" fmla="*/ 630123 w 1714871"/>
                <a:gd name="connsiteY1018" fmla="*/ 952276 h 1259185"/>
                <a:gd name="connsiteX1019" fmla="*/ 645094 w 1714871"/>
                <a:gd name="connsiteY1019" fmla="*/ 952276 h 1259185"/>
                <a:gd name="connsiteX1020" fmla="*/ 638585 w 1714871"/>
                <a:gd name="connsiteY1020" fmla="*/ 948696 h 1259185"/>
                <a:gd name="connsiteX1021" fmla="*/ 633703 w 1714871"/>
                <a:gd name="connsiteY1021" fmla="*/ 946418 h 1259185"/>
                <a:gd name="connsiteX1022" fmla="*/ 615803 w 1714871"/>
                <a:gd name="connsiteY1022" fmla="*/ 951300 h 1259185"/>
                <a:gd name="connsiteX1023" fmla="*/ 605714 w 1714871"/>
                <a:gd name="connsiteY1023" fmla="*/ 957483 h 1259185"/>
                <a:gd name="connsiteX1024" fmla="*/ 589442 w 1714871"/>
                <a:gd name="connsiteY1024" fmla="*/ 964969 h 1259185"/>
                <a:gd name="connsiteX1025" fmla="*/ 584560 w 1714871"/>
                <a:gd name="connsiteY1025" fmla="*/ 971153 h 1259185"/>
                <a:gd name="connsiteX1026" fmla="*/ 572844 w 1714871"/>
                <a:gd name="connsiteY1026" fmla="*/ 977336 h 1259185"/>
                <a:gd name="connsiteX1027" fmla="*/ 562755 w 1714871"/>
                <a:gd name="connsiteY1027" fmla="*/ 984171 h 1259185"/>
                <a:gd name="connsiteX1028" fmla="*/ 549411 w 1714871"/>
                <a:gd name="connsiteY1028" fmla="*/ 989378 h 1259185"/>
                <a:gd name="connsiteX1029" fmla="*/ 550062 w 1714871"/>
                <a:gd name="connsiteY1029" fmla="*/ 985472 h 1259185"/>
                <a:gd name="connsiteX1030" fmla="*/ 554944 w 1714871"/>
                <a:gd name="connsiteY1030" fmla="*/ 982218 h 1259185"/>
                <a:gd name="connsiteX1031" fmla="*/ 545180 w 1714871"/>
                <a:gd name="connsiteY1031" fmla="*/ 979289 h 1259185"/>
                <a:gd name="connsiteX1032" fmla="*/ 550713 w 1714871"/>
                <a:gd name="connsiteY1032" fmla="*/ 974407 h 1259185"/>
                <a:gd name="connsiteX1033" fmla="*/ 560476 w 1714871"/>
                <a:gd name="connsiteY1033" fmla="*/ 974407 h 1259185"/>
                <a:gd name="connsiteX1034" fmla="*/ 572844 w 1714871"/>
                <a:gd name="connsiteY1034" fmla="*/ 971803 h 1259185"/>
                <a:gd name="connsiteX1035" fmla="*/ 555595 w 1714871"/>
                <a:gd name="connsiteY1035" fmla="*/ 969525 h 1259185"/>
                <a:gd name="connsiteX1036" fmla="*/ 564382 w 1714871"/>
                <a:gd name="connsiteY1036" fmla="*/ 964969 h 1259185"/>
                <a:gd name="connsiteX1037" fmla="*/ 573820 w 1714871"/>
                <a:gd name="connsiteY1037" fmla="*/ 962691 h 1259185"/>
                <a:gd name="connsiteX1038" fmla="*/ 572518 w 1714871"/>
                <a:gd name="connsiteY1038" fmla="*/ 958460 h 1259185"/>
                <a:gd name="connsiteX1039" fmla="*/ 578376 w 1714871"/>
                <a:gd name="connsiteY1039" fmla="*/ 957158 h 1259185"/>
                <a:gd name="connsiteX1040" fmla="*/ 581956 w 1714871"/>
                <a:gd name="connsiteY1040" fmla="*/ 953903 h 1259185"/>
                <a:gd name="connsiteX1041" fmla="*/ 574145 w 1714871"/>
                <a:gd name="connsiteY1041" fmla="*/ 950323 h 1259185"/>
                <a:gd name="connsiteX1042" fmla="*/ 566985 w 1714871"/>
                <a:gd name="connsiteY1042" fmla="*/ 954554 h 1259185"/>
                <a:gd name="connsiteX1043" fmla="*/ 553316 w 1714871"/>
                <a:gd name="connsiteY1043" fmla="*/ 954229 h 1259185"/>
                <a:gd name="connsiteX1044" fmla="*/ 544855 w 1714871"/>
                <a:gd name="connsiteY1044" fmla="*/ 952602 h 1259185"/>
                <a:gd name="connsiteX1045" fmla="*/ 555595 w 1714871"/>
                <a:gd name="connsiteY1045" fmla="*/ 950974 h 1259185"/>
                <a:gd name="connsiteX1046" fmla="*/ 543553 w 1714871"/>
                <a:gd name="connsiteY1046" fmla="*/ 947394 h 1259185"/>
                <a:gd name="connsiteX1047" fmla="*/ 550387 w 1714871"/>
                <a:gd name="connsiteY1047" fmla="*/ 944791 h 1259185"/>
                <a:gd name="connsiteX1048" fmla="*/ 544529 w 1714871"/>
                <a:gd name="connsiteY1048" fmla="*/ 941862 h 1259185"/>
                <a:gd name="connsiteX1049" fmla="*/ 559500 w 1714871"/>
                <a:gd name="connsiteY1049" fmla="*/ 939584 h 1259185"/>
                <a:gd name="connsiteX1050" fmla="*/ 574471 w 1714871"/>
                <a:gd name="connsiteY1050" fmla="*/ 936003 h 1259185"/>
                <a:gd name="connsiteX1051" fmla="*/ 585211 w 1714871"/>
                <a:gd name="connsiteY1051" fmla="*/ 934702 h 1259185"/>
                <a:gd name="connsiteX1052" fmla="*/ 595625 w 1714871"/>
                <a:gd name="connsiteY1052" fmla="*/ 935353 h 1259185"/>
                <a:gd name="connsiteX1053" fmla="*/ 603436 w 1714871"/>
                <a:gd name="connsiteY1053" fmla="*/ 937956 h 1259185"/>
                <a:gd name="connsiteX1054" fmla="*/ 609620 w 1714871"/>
                <a:gd name="connsiteY1054" fmla="*/ 945116 h 1259185"/>
                <a:gd name="connsiteX1055" fmla="*/ 617431 w 1714871"/>
                <a:gd name="connsiteY1055" fmla="*/ 944140 h 1259185"/>
                <a:gd name="connsiteX1056" fmla="*/ 633052 w 1714871"/>
                <a:gd name="connsiteY1056" fmla="*/ 940234 h 1259185"/>
                <a:gd name="connsiteX1057" fmla="*/ 625567 w 1714871"/>
                <a:gd name="connsiteY1057" fmla="*/ 938607 h 1259185"/>
                <a:gd name="connsiteX1058" fmla="*/ 611898 w 1714871"/>
                <a:gd name="connsiteY1058" fmla="*/ 939909 h 1259185"/>
                <a:gd name="connsiteX1059" fmla="*/ 611573 w 1714871"/>
                <a:gd name="connsiteY1059" fmla="*/ 933725 h 1259185"/>
                <a:gd name="connsiteX1060" fmla="*/ 612549 w 1714871"/>
                <a:gd name="connsiteY1060" fmla="*/ 928844 h 1259185"/>
                <a:gd name="connsiteX1061" fmla="*/ 601809 w 1714871"/>
                <a:gd name="connsiteY1061" fmla="*/ 931447 h 1259185"/>
                <a:gd name="connsiteX1062" fmla="*/ 588791 w 1714871"/>
                <a:gd name="connsiteY1062" fmla="*/ 929820 h 1259185"/>
                <a:gd name="connsiteX1063" fmla="*/ 567962 w 1714871"/>
                <a:gd name="connsiteY1063" fmla="*/ 932749 h 1259185"/>
                <a:gd name="connsiteX1064" fmla="*/ 558849 w 1714871"/>
                <a:gd name="connsiteY1064" fmla="*/ 934376 h 1259185"/>
                <a:gd name="connsiteX1065" fmla="*/ 547133 w 1714871"/>
                <a:gd name="connsiteY1065" fmla="*/ 936003 h 1259185"/>
                <a:gd name="connsiteX1066" fmla="*/ 538020 w 1714871"/>
                <a:gd name="connsiteY1066" fmla="*/ 938933 h 1259185"/>
                <a:gd name="connsiteX1067" fmla="*/ 542576 w 1714871"/>
                <a:gd name="connsiteY1067" fmla="*/ 931447 h 1259185"/>
                <a:gd name="connsiteX1068" fmla="*/ 559500 w 1714871"/>
                <a:gd name="connsiteY1068" fmla="*/ 924613 h 1259185"/>
                <a:gd name="connsiteX1069" fmla="*/ 575122 w 1714871"/>
                <a:gd name="connsiteY1069" fmla="*/ 915175 h 1259185"/>
                <a:gd name="connsiteX1070" fmla="*/ 591394 w 1714871"/>
                <a:gd name="connsiteY1070" fmla="*/ 918755 h 1259185"/>
                <a:gd name="connsiteX1071" fmla="*/ 605389 w 1714871"/>
                <a:gd name="connsiteY1071" fmla="*/ 920382 h 1259185"/>
                <a:gd name="connsiteX1072" fmla="*/ 618733 w 1714871"/>
                <a:gd name="connsiteY1072" fmla="*/ 923311 h 1259185"/>
                <a:gd name="connsiteX1073" fmla="*/ 630774 w 1714871"/>
                <a:gd name="connsiteY1073" fmla="*/ 927542 h 1259185"/>
                <a:gd name="connsiteX1074" fmla="*/ 645420 w 1714871"/>
                <a:gd name="connsiteY1074" fmla="*/ 927542 h 1259185"/>
                <a:gd name="connsiteX1075" fmla="*/ 639236 w 1714871"/>
                <a:gd name="connsiteY1075" fmla="*/ 924287 h 1259185"/>
                <a:gd name="connsiteX1076" fmla="*/ 647047 w 1714871"/>
                <a:gd name="connsiteY1076" fmla="*/ 917127 h 1259185"/>
                <a:gd name="connsiteX1077" fmla="*/ 631751 w 1714871"/>
                <a:gd name="connsiteY1077" fmla="*/ 918755 h 1259185"/>
                <a:gd name="connsiteX1078" fmla="*/ 636307 w 1714871"/>
                <a:gd name="connsiteY1078" fmla="*/ 910944 h 1259185"/>
                <a:gd name="connsiteX1079" fmla="*/ 621011 w 1714871"/>
                <a:gd name="connsiteY1079" fmla="*/ 911920 h 1259185"/>
                <a:gd name="connsiteX1080" fmla="*/ 617431 w 1714871"/>
                <a:gd name="connsiteY1080" fmla="*/ 908991 h 1259185"/>
                <a:gd name="connsiteX1081" fmla="*/ 622312 w 1714871"/>
                <a:gd name="connsiteY1081" fmla="*/ 904760 h 1259185"/>
                <a:gd name="connsiteX1082" fmla="*/ 637283 w 1714871"/>
                <a:gd name="connsiteY1082" fmla="*/ 907038 h 1259185"/>
                <a:gd name="connsiteX1083" fmla="*/ 640212 w 1714871"/>
                <a:gd name="connsiteY1083" fmla="*/ 904109 h 1259185"/>
                <a:gd name="connsiteX1084" fmla="*/ 622638 w 1714871"/>
                <a:gd name="connsiteY1084" fmla="*/ 900529 h 1259185"/>
                <a:gd name="connsiteX1085" fmla="*/ 618407 w 1714871"/>
                <a:gd name="connsiteY1085" fmla="*/ 896298 h 1259185"/>
                <a:gd name="connsiteX1086" fmla="*/ 611898 w 1714871"/>
                <a:gd name="connsiteY1086" fmla="*/ 895647 h 1259185"/>
                <a:gd name="connsiteX1087" fmla="*/ 612874 w 1714871"/>
                <a:gd name="connsiteY1087" fmla="*/ 891416 h 1259185"/>
                <a:gd name="connsiteX1088" fmla="*/ 619058 w 1714871"/>
                <a:gd name="connsiteY1088" fmla="*/ 884907 h 1259185"/>
                <a:gd name="connsiteX1089" fmla="*/ 622638 w 1714871"/>
                <a:gd name="connsiteY1089" fmla="*/ 879049 h 1259185"/>
                <a:gd name="connsiteX1090" fmla="*/ 604413 w 1714871"/>
                <a:gd name="connsiteY1090" fmla="*/ 882629 h 1259185"/>
                <a:gd name="connsiteX1091" fmla="*/ 598554 w 1714871"/>
                <a:gd name="connsiteY1091" fmla="*/ 882304 h 1259185"/>
                <a:gd name="connsiteX1092" fmla="*/ 604738 w 1714871"/>
                <a:gd name="connsiteY1092" fmla="*/ 888487 h 1259185"/>
                <a:gd name="connsiteX1093" fmla="*/ 585862 w 1714871"/>
                <a:gd name="connsiteY1093" fmla="*/ 892067 h 1259185"/>
                <a:gd name="connsiteX1094" fmla="*/ 578051 w 1714871"/>
                <a:gd name="connsiteY1094" fmla="*/ 892067 h 1259185"/>
                <a:gd name="connsiteX1095" fmla="*/ 571542 w 1714871"/>
                <a:gd name="connsiteY1095" fmla="*/ 886535 h 1259185"/>
                <a:gd name="connsiteX1096" fmla="*/ 564382 w 1714871"/>
                <a:gd name="connsiteY1096" fmla="*/ 886860 h 1259185"/>
                <a:gd name="connsiteX1097" fmla="*/ 575447 w 1714871"/>
                <a:gd name="connsiteY1097" fmla="*/ 880351 h 1259185"/>
                <a:gd name="connsiteX1098" fmla="*/ 573169 w 1714871"/>
                <a:gd name="connsiteY1098" fmla="*/ 877422 h 1259185"/>
                <a:gd name="connsiteX1099" fmla="*/ 586513 w 1714871"/>
                <a:gd name="connsiteY1099" fmla="*/ 874493 h 1259185"/>
                <a:gd name="connsiteX1100" fmla="*/ 593998 w 1714871"/>
                <a:gd name="connsiteY1100" fmla="*/ 876771 h 1259185"/>
                <a:gd name="connsiteX1101" fmla="*/ 601809 w 1714871"/>
                <a:gd name="connsiteY1101" fmla="*/ 876771 h 1259185"/>
                <a:gd name="connsiteX1102" fmla="*/ 617105 w 1714871"/>
                <a:gd name="connsiteY1102" fmla="*/ 874493 h 1259185"/>
                <a:gd name="connsiteX1103" fmla="*/ 618082 w 1714871"/>
                <a:gd name="connsiteY1103" fmla="*/ 869937 h 1259185"/>
                <a:gd name="connsiteX1104" fmla="*/ 622963 w 1714871"/>
                <a:gd name="connsiteY1104" fmla="*/ 872540 h 1259185"/>
                <a:gd name="connsiteX1105" fmla="*/ 627194 w 1714871"/>
                <a:gd name="connsiteY1105" fmla="*/ 862126 h 1259185"/>
                <a:gd name="connsiteX1106" fmla="*/ 619709 w 1714871"/>
                <a:gd name="connsiteY1106" fmla="*/ 863753 h 1259185"/>
                <a:gd name="connsiteX1107" fmla="*/ 617431 w 1714871"/>
                <a:gd name="connsiteY1107" fmla="*/ 861475 h 1259185"/>
                <a:gd name="connsiteX1108" fmla="*/ 619709 w 1714871"/>
                <a:gd name="connsiteY1108" fmla="*/ 856918 h 1259185"/>
                <a:gd name="connsiteX1109" fmla="*/ 615803 w 1714871"/>
                <a:gd name="connsiteY1109" fmla="*/ 856267 h 1259185"/>
                <a:gd name="connsiteX1110" fmla="*/ 620360 w 1714871"/>
                <a:gd name="connsiteY1110" fmla="*/ 849433 h 1259185"/>
                <a:gd name="connsiteX1111" fmla="*/ 624916 w 1714871"/>
                <a:gd name="connsiteY1111" fmla="*/ 853338 h 1259185"/>
                <a:gd name="connsiteX1112" fmla="*/ 630774 w 1714871"/>
                <a:gd name="connsiteY1112" fmla="*/ 854966 h 1259185"/>
                <a:gd name="connsiteX1113" fmla="*/ 636958 w 1714871"/>
                <a:gd name="connsiteY1113" fmla="*/ 858871 h 1259185"/>
                <a:gd name="connsiteX1114" fmla="*/ 635005 w 1714871"/>
                <a:gd name="connsiteY1114" fmla="*/ 854315 h 1259185"/>
                <a:gd name="connsiteX1115" fmla="*/ 641514 w 1714871"/>
                <a:gd name="connsiteY1115" fmla="*/ 855291 h 1259185"/>
                <a:gd name="connsiteX1116" fmla="*/ 639561 w 1714871"/>
                <a:gd name="connsiteY1116" fmla="*/ 849758 h 1259185"/>
                <a:gd name="connsiteX1117" fmla="*/ 638585 w 1714871"/>
                <a:gd name="connsiteY1117" fmla="*/ 846504 h 1259185"/>
                <a:gd name="connsiteX1118" fmla="*/ 641514 w 1714871"/>
                <a:gd name="connsiteY1118" fmla="*/ 841948 h 1259185"/>
                <a:gd name="connsiteX1119" fmla="*/ 637283 w 1714871"/>
                <a:gd name="connsiteY1119" fmla="*/ 841297 h 1259185"/>
                <a:gd name="connsiteX1120" fmla="*/ 635331 w 1714871"/>
                <a:gd name="connsiteY1120" fmla="*/ 837066 h 1259185"/>
                <a:gd name="connsiteX1121" fmla="*/ 626869 w 1714871"/>
                <a:gd name="connsiteY1121" fmla="*/ 843575 h 1259185"/>
                <a:gd name="connsiteX1122" fmla="*/ 620685 w 1714871"/>
                <a:gd name="connsiteY1122" fmla="*/ 842273 h 1259185"/>
                <a:gd name="connsiteX1123" fmla="*/ 623289 w 1714871"/>
                <a:gd name="connsiteY1123" fmla="*/ 832835 h 1259185"/>
                <a:gd name="connsiteX1124" fmla="*/ 633052 w 1714871"/>
                <a:gd name="connsiteY1124" fmla="*/ 830882 h 1259185"/>
                <a:gd name="connsiteX1125" fmla="*/ 639561 w 1714871"/>
                <a:gd name="connsiteY1125" fmla="*/ 827953 h 1259185"/>
                <a:gd name="connsiteX1126" fmla="*/ 623940 w 1714871"/>
                <a:gd name="connsiteY1126" fmla="*/ 827302 h 1259185"/>
                <a:gd name="connsiteX1127" fmla="*/ 625567 w 1714871"/>
                <a:gd name="connsiteY1127" fmla="*/ 824048 h 1259185"/>
                <a:gd name="connsiteX1128" fmla="*/ 630449 w 1714871"/>
                <a:gd name="connsiteY1128" fmla="*/ 823397 h 1259185"/>
                <a:gd name="connsiteX1129" fmla="*/ 633052 w 1714871"/>
                <a:gd name="connsiteY1129" fmla="*/ 821119 h 1259185"/>
                <a:gd name="connsiteX1130" fmla="*/ 635005 w 1714871"/>
                <a:gd name="connsiteY1130" fmla="*/ 817864 h 1259185"/>
                <a:gd name="connsiteX1131" fmla="*/ 639236 w 1714871"/>
                <a:gd name="connsiteY1131" fmla="*/ 815911 h 1259185"/>
                <a:gd name="connsiteX1132" fmla="*/ 634029 w 1714871"/>
                <a:gd name="connsiteY1132" fmla="*/ 808100 h 1259185"/>
                <a:gd name="connsiteX1133" fmla="*/ 638260 w 1714871"/>
                <a:gd name="connsiteY1133" fmla="*/ 801917 h 1259185"/>
                <a:gd name="connsiteX1134" fmla="*/ 626543 w 1714871"/>
                <a:gd name="connsiteY1134" fmla="*/ 804846 h 1259185"/>
                <a:gd name="connsiteX1135" fmla="*/ 617105 w 1714871"/>
                <a:gd name="connsiteY1135" fmla="*/ 801917 h 1259185"/>
                <a:gd name="connsiteX1136" fmla="*/ 610271 w 1714871"/>
                <a:gd name="connsiteY1136" fmla="*/ 803219 h 1259185"/>
                <a:gd name="connsiteX1137" fmla="*/ 595300 w 1714871"/>
                <a:gd name="connsiteY1137" fmla="*/ 801591 h 1259185"/>
                <a:gd name="connsiteX1138" fmla="*/ 575447 w 1714871"/>
                <a:gd name="connsiteY1138" fmla="*/ 794757 h 1259185"/>
                <a:gd name="connsiteX1139" fmla="*/ 542251 w 1714871"/>
                <a:gd name="connsiteY1139" fmla="*/ 781088 h 1259185"/>
                <a:gd name="connsiteX1140" fmla="*/ 523049 w 1714871"/>
                <a:gd name="connsiteY1140" fmla="*/ 773277 h 1259185"/>
                <a:gd name="connsiteX1141" fmla="*/ 517842 w 1714871"/>
                <a:gd name="connsiteY1141" fmla="*/ 771975 h 1259185"/>
                <a:gd name="connsiteX1142" fmla="*/ 524026 w 1714871"/>
                <a:gd name="connsiteY1142" fmla="*/ 765791 h 1259185"/>
                <a:gd name="connsiteX1143" fmla="*/ 535416 w 1714871"/>
                <a:gd name="connsiteY1143" fmla="*/ 763839 h 1259185"/>
                <a:gd name="connsiteX1144" fmla="*/ 547133 w 1714871"/>
                <a:gd name="connsiteY1144" fmla="*/ 767093 h 1259185"/>
                <a:gd name="connsiteX1145" fmla="*/ 562429 w 1714871"/>
                <a:gd name="connsiteY1145" fmla="*/ 766117 h 1259185"/>
                <a:gd name="connsiteX1146" fmla="*/ 575773 w 1714871"/>
                <a:gd name="connsiteY1146" fmla="*/ 769046 h 1259185"/>
                <a:gd name="connsiteX1147" fmla="*/ 587164 w 1714871"/>
                <a:gd name="connsiteY1147" fmla="*/ 774904 h 1259185"/>
                <a:gd name="connsiteX1148" fmla="*/ 602460 w 1714871"/>
                <a:gd name="connsiteY1148" fmla="*/ 782715 h 1259185"/>
                <a:gd name="connsiteX1149" fmla="*/ 609294 w 1714871"/>
                <a:gd name="connsiteY1149" fmla="*/ 785644 h 1259185"/>
                <a:gd name="connsiteX1150" fmla="*/ 627845 w 1714871"/>
                <a:gd name="connsiteY1150" fmla="*/ 787922 h 1259185"/>
                <a:gd name="connsiteX1151" fmla="*/ 629473 w 1714871"/>
                <a:gd name="connsiteY1151" fmla="*/ 783366 h 1259185"/>
                <a:gd name="connsiteX1152" fmla="*/ 633378 w 1714871"/>
                <a:gd name="connsiteY1152" fmla="*/ 778159 h 1259185"/>
                <a:gd name="connsiteX1153" fmla="*/ 627520 w 1714871"/>
                <a:gd name="connsiteY1153" fmla="*/ 781088 h 1259185"/>
                <a:gd name="connsiteX1154" fmla="*/ 620360 w 1714871"/>
                <a:gd name="connsiteY1154" fmla="*/ 781088 h 1259185"/>
                <a:gd name="connsiteX1155" fmla="*/ 624265 w 1714871"/>
                <a:gd name="connsiteY1155" fmla="*/ 777833 h 1259185"/>
                <a:gd name="connsiteX1156" fmla="*/ 624916 w 1714871"/>
                <a:gd name="connsiteY1156" fmla="*/ 774253 h 1259185"/>
                <a:gd name="connsiteX1157" fmla="*/ 629473 w 1714871"/>
                <a:gd name="connsiteY1157" fmla="*/ 772951 h 1259185"/>
                <a:gd name="connsiteX1158" fmla="*/ 619383 w 1714871"/>
                <a:gd name="connsiteY1158" fmla="*/ 770022 h 1259185"/>
                <a:gd name="connsiteX1159" fmla="*/ 625242 w 1714871"/>
                <a:gd name="connsiteY1159" fmla="*/ 767093 h 1259185"/>
                <a:gd name="connsiteX1160" fmla="*/ 628822 w 1714871"/>
                <a:gd name="connsiteY1160" fmla="*/ 765141 h 1259185"/>
                <a:gd name="connsiteX1161" fmla="*/ 621662 w 1714871"/>
                <a:gd name="connsiteY1161" fmla="*/ 759933 h 1259185"/>
                <a:gd name="connsiteX1162" fmla="*/ 613200 w 1714871"/>
                <a:gd name="connsiteY1162" fmla="*/ 760584 h 1259185"/>
                <a:gd name="connsiteX1163" fmla="*/ 593347 w 1714871"/>
                <a:gd name="connsiteY1163" fmla="*/ 753424 h 1259185"/>
                <a:gd name="connsiteX1164" fmla="*/ 602134 w 1714871"/>
                <a:gd name="connsiteY1164" fmla="*/ 752122 h 1259185"/>
                <a:gd name="connsiteX1165" fmla="*/ 613851 w 1714871"/>
                <a:gd name="connsiteY1165" fmla="*/ 755052 h 1259185"/>
                <a:gd name="connsiteX1166" fmla="*/ 619383 w 1714871"/>
                <a:gd name="connsiteY1166" fmla="*/ 752122 h 1259185"/>
                <a:gd name="connsiteX1167" fmla="*/ 608643 w 1714871"/>
                <a:gd name="connsiteY1167" fmla="*/ 749519 h 1259185"/>
                <a:gd name="connsiteX1168" fmla="*/ 611898 w 1714871"/>
                <a:gd name="connsiteY1168" fmla="*/ 743986 h 1259185"/>
                <a:gd name="connsiteX1169" fmla="*/ 596927 w 1714871"/>
                <a:gd name="connsiteY1169" fmla="*/ 745288 h 1259185"/>
                <a:gd name="connsiteX1170" fmla="*/ 588791 w 1714871"/>
                <a:gd name="connsiteY1170" fmla="*/ 744637 h 1259185"/>
                <a:gd name="connsiteX1171" fmla="*/ 597903 w 1714871"/>
                <a:gd name="connsiteY1171" fmla="*/ 739755 h 1259185"/>
                <a:gd name="connsiteX1172" fmla="*/ 602785 w 1714871"/>
                <a:gd name="connsiteY1172" fmla="*/ 737152 h 1259185"/>
                <a:gd name="connsiteX1173" fmla="*/ 594324 w 1714871"/>
                <a:gd name="connsiteY1173" fmla="*/ 736175 h 1259185"/>
                <a:gd name="connsiteX1174" fmla="*/ 585211 w 1714871"/>
                <a:gd name="connsiteY1174" fmla="*/ 740732 h 1259185"/>
                <a:gd name="connsiteX1175" fmla="*/ 587815 w 1714871"/>
                <a:gd name="connsiteY1175" fmla="*/ 732921 h 1259185"/>
                <a:gd name="connsiteX1176" fmla="*/ 602785 w 1714871"/>
                <a:gd name="connsiteY1176" fmla="*/ 730968 h 1259185"/>
                <a:gd name="connsiteX1177" fmla="*/ 605389 w 1714871"/>
                <a:gd name="connsiteY1177" fmla="*/ 727713 h 1259185"/>
                <a:gd name="connsiteX1178" fmla="*/ 595625 w 1714871"/>
                <a:gd name="connsiteY1178" fmla="*/ 727063 h 1259185"/>
                <a:gd name="connsiteX1179" fmla="*/ 585211 w 1714871"/>
                <a:gd name="connsiteY1179" fmla="*/ 730968 h 1259185"/>
                <a:gd name="connsiteX1180" fmla="*/ 566660 w 1714871"/>
                <a:gd name="connsiteY1180" fmla="*/ 731619 h 1259185"/>
                <a:gd name="connsiteX1181" fmla="*/ 577400 w 1714871"/>
                <a:gd name="connsiteY1181" fmla="*/ 725110 h 1259185"/>
                <a:gd name="connsiteX1182" fmla="*/ 588465 w 1714871"/>
                <a:gd name="connsiteY1182" fmla="*/ 724459 h 1259185"/>
                <a:gd name="connsiteX1183" fmla="*/ 597253 w 1714871"/>
                <a:gd name="connsiteY1183" fmla="*/ 716648 h 1259185"/>
                <a:gd name="connsiteX1184" fmla="*/ 585536 w 1714871"/>
                <a:gd name="connsiteY1184" fmla="*/ 719903 h 1259185"/>
                <a:gd name="connsiteX1185" fmla="*/ 575773 w 1714871"/>
                <a:gd name="connsiteY1185" fmla="*/ 717950 h 1259185"/>
                <a:gd name="connsiteX1186" fmla="*/ 561127 w 1714871"/>
                <a:gd name="connsiteY1186" fmla="*/ 716323 h 1259185"/>
                <a:gd name="connsiteX1187" fmla="*/ 565358 w 1714871"/>
                <a:gd name="connsiteY1187" fmla="*/ 711115 h 1259185"/>
                <a:gd name="connsiteX1188" fmla="*/ 568613 w 1714871"/>
                <a:gd name="connsiteY1188" fmla="*/ 704932 h 1259185"/>
                <a:gd name="connsiteX1189" fmla="*/ 570891 w 1714871"/>
                <a:gd name="connsiteY1189" fmla="*/ 700701 h 1259185"/>
                <a:gd name="connsiteX1190" fmla="*/ 560151 w 1714871"/>
                <a:gd name="connsiteY1190" fmla="*/ 704606 h 1259185"/>
                <a:gd name="connsiteX1191" fmla="*/ 558524 w 1714871"/>
                <a:gd name="connsiteY1191" fmla="*/ 709814 h 1259185"/>
                <a:gd name="connsiteX1192" fmla="*/ 551364 w 1714871"/>
                <a:gd name="connsiteY1192" fmla="*/ 710790 h 1259185"/>
                <a:gd name="connsiteX1193" fmla="*/ 551038 w 1714871"/>
                <a:gd name="connsiteY1193" fmla="*/ 697772 h 1259185"/>
                <a:gd name="connsiteX1194" fmla="*/ 541600 w 1714871"/>
                <a:gd name="connsiteY1194" fmla="*/ 691588 h 1259185"/>
                <a:gd name="connsiteX1195" fmla="*/ 544204 w 1714871"/>
                <a:gd name="connsiteY1195" fmla="*/ 684754 h 1259185"/>
                <a:gd name="connsiteX1196" fmla="*/ 543878 w 1714871"/>
                <a:gd name="connsiteY1196" fmla="*/ 680848 h 1259185"/>
                <a:gd name="connsiteX1197" fmla="*/ 532813 w 1714871"/>
                <a:gd name="connsiteY1197" fmla="*/ 685079 h 1259185"/>
                <a:gd name="connsiteX1198" fmla="*/ 537369 w 1714871"/>
                <a:gd name="connsiteY1198" fmla="*/ 696470 h 1259185"/>
                <a:gd name="connsiteX1199" fmla="*/ 544204 w 1714871"/>
                <a:gd name="connsiteY1199" fmla="*/ 700050 h 1259185"/>
                <a:gd name="connsiteX1200" fmla="*/ 546807 w 1714871"/>
                <a:gd name="connsiteY1200" fmla="*/ 707535 h 1259185"/>
                <a:gd name="connsiteX1201" fmla="*/ 540298 w 1714871"/>
                <a:gd name="connsiteY1201" fmla="*/ 713394 h 1259185"/>
                <a:gd name="connsiteX1202" fmla="*/ 538671 w 1714871"/>
                <a:gd name="connsiteY1202" fmla="*/ 718926 h 1259185"/>
                <a:gd name="connsiteX1203" fmla="*/ 530209 w 1714871"/>
                <a:gd name="connsiteY1203" fmla="*/ 715021 h 1259185"/>
                <a:gd name="connsiteX1204" fmla="*/ 535416 w 1714871"/>
                <a:gd name="connsiteY1204" fmla="*/ 724133 h 1259185"/>
                <a:gd name="connsiteX1205" fmla="*/ 533789 w 1714871"/>
                <a:gd name="connsiteY1205" fmla="*/ 729666 h 1259185"/>
                <a:gd name="connsiteX1206" fmla="*/ 520446 w 1714871"/>
                <a:gd name="connsiteY1206" fmla="*/ 731944 h 1259185"/>
                <a:gd name="connsiteX1207" fmla="*/ 511658 w 1714871"/>
                <a:gd name="connsiteY1207" fmla="*/ 734222 h 1259185"/>
                <a:gd name="connsiteX1208" fmla="*/ 486924 w 1714871"/>
                <a:gd name="connsiteY1208" fmla="*/ 719577 h 1259185"/>
                <a:gd name="connsiteX1209" fmla="*/ 486598 w 1714871"/>
                <a:gd name="connsiteY1209" fmla="*/ 715672 h 1259185"/>
                <a:gd name="connsiteX1210" fmla="*/ 495060 w 1714871"/>
                <a:gd name="connsiteY1210" fmla="*/ 714370 h 1259185"/>
                <a:gd name="connsiteX1211" fmla="*/ 497989 w 1714871"/>
                <a:gd name="connsiteY1211" fmla="*/ 707535 h 1259185"/>
                <a:gd name="connsiteX1212" fmla="*/ 508729 w 1714871"/>
                <a:gd name="connsiteY1212" fmla="*/ 706559 h 1259185"/>
                <a:gd name="connsiteX1213" fmla="*/ 518818 w 1714871"/>
                <a:gd name="connsiteY1213" fmla="*/ 700375 h 1259185"/>
                <a:gd name="connsiteX1214" fmla="*/ 522398 w 1714871"/>
                <a:gd name="connsiteY1214" fmla="*/ 689961 h 1259185"/>
                <a:gd name="connsiteX1215" fmla="*/ 513937 w 1714871"/>
                <a:gd name="connsiteY1215" fmla="*/ 697446 h 1259185"/>
                <a:gd name="connsiteX1216" fmla="*/ 506126 w 1714871"/>
                <a:gd name="connsiteY1216" fmla="*/ 702003 h 1259185"/>
                <a:gd name="connsiteX1217" fmla="*/ 489853 w 1714871"/>
                <a:gd name="connsiteY1217" fmla="*/ 699724 h 1259185"/>
                <a:gd name="connsiteX1218" fmla="*/ 505149 w 1714871"/>
                <a:gd name="connsiteY1218" fmla="*/ 691263 h 1259185"/>
                <a:gd name="connsiteX1219" fmla="*/ 509055 w 1714871"/>
                <a:gd name="connsiteY1219" fmla="*/ 682150 h 1259185"/>
                <a:gd name="connsiteX1220" fmla="*/ 513286 w 1714871"/>
                <a:gd name="connsiteY1220" fmla="*/ 681825 h 1259185"/>
                <a:gd name="connsiteX1221" fmla="*/ 518818 w 1714871"/>
                <a:gd name="connsiteY1221" fmla="*/ 678570 h 1259185"/>
                <a:gd name="connsiteX1222" fmla="*/ 524026 w 1714871"/>
                <a:gd name="connsiteY1222" fmla="*/ 676292 h 1259185"/>
                <a:gd name="connsiteX1223" fmla="*/ 511007 w 1714871"/>
                <a:gd name="connsiteY1223" fmla="*/ 674339 h 1259185"/>
                <a:gd name="connsiteX1224" fmla="*/ 508729 w 1714871"/>
                <a:gd name="connsiteY1224" fmla="*/ 670759 h 1259185"/>
                <a:gd name="connsiteX1225" fmla="*/ 515238 w 1714871"/>
                <a:gd name="connsiteY1225" fmla="*/ 668481 h 1259185"/>
                <a:gd name="connsiteX1226" fmla="*/ 512960 w 1714871"/>
                <a:gd name="connsiteY1226" fmla="*/ 665552 h 1259185"/>
                <a:gd name="connsiteX1227" fmla="*/ 518493 w 1714871"/>
                <a:gd name="connsiteY1227" fmla="*/ 659043 h 1259185"/>
                <a:gd name="connsiteX1228" fmla="*/ 512309 w 1714871"/>
                <a:gd name="connsiteY1228" fmla="*/ 658392 h 1259185"/>
                <a:gd name="connsiteX1229" fmla="*/ 512309 w 1714871"/>
                <a:gd name="connsiteY1229" fmla="*/ 649605 h 1259185"/>
                <a:gd name="connsiteX1230" fmla="*/ 505800 w 1714871"/>
                <a:gd name="connsiteY1230" fmla="*/ 645699 h 1259185"/>
                <a:gd name="connsiteX1231" fmla="*/ 499617 w 1714871"/>
                <a:gd name="connsiteY1231" fmla="*/ 647326 h 1259185"/>
                <a:gd name="connsiteX1232" fmla="*/ 487900 w 1714871"/>
                <a:gd name="connsiteY1232" fmla="*/ 644072 h 1259185"/>
                <a:gd name="connsiteX1233" fmla="*/ 495386 w 1714871"/>
                <a:gd name="connsiteY1233" fmla="*/ 641794 h 1259185"/>
                <a:gd name="connsiteX1234" fmla="*/ 499291 w 1714871"/>
                <a:gd name="connsiteY1234" fmla="*/ 637888 h 1259185"/>
                <a:gd name="connsiteX1235" fmla="*/ 495060 w 1714871"/>
                <a:gd name="connsiteY1235" fmla="*/ 633657 h 1259185"/>
                <a:gd name="connsiteX1236" fmla="*/ 497338 w 1714871"/>
                <a:gd name="connsiteY1236" fmla="*/ 629101 h 1259185"/>
                <a:gd name="connsiteX1237" fmla="*/ 502220 w 1714871"/>
                <a:gd name="connsiteY1237" fmla="*/ 627148 h 1259185"/>
                <a:gd name="connsiteX1238" fmla="*/ 492457 w 1714871"/>
                <a:gd name="connsiteY1238" fmla="*/ 622267 h 1259185"/>
                <a:gd name="connsiteX1239" fmla="*/ 480089 w 1714871"/>
                <a:gd name="connsiteY1239" fmla="*/ 614130 h 1259185"/>
                <a:gd name="connsiteX1240" fmla="*/ 478462 w 1714871"/>
                <a:gd name="connsiteY1240" fmla="*/ 609248 h 1259185"/>
                <a:gd name="connsiteX1241" fmla="*/ 485622 w 1714871"/>
                <a:gd name="connsiteY1241" fmla="*/ 609899 h 1259185"/>
                <a:gd name="connsiteX1242" fmla="*/ 482693 w 1714871"/>
                <a:gd name="connsiteY1242" fmla="*/ 603390 h 1259185"/>
                <a:gd name="connsiteX1243" fmla="*/ 486924 w 1714871"/>
                <a:gd name="connsiteY1243" fmla="*/ 600787 h 1259185"/>
                <a:gd name="connsiteX1244" fmla="*/ 476509 w 1714871"/>
                <a:gd name="connsiteY1244" fmla="*/ 595905 h 1259185"/>
                <a:gd name="connsiteX1245" fmla="*/ 478137 w 1714871"/>
                <a:gd name="connsiteY1245" fmla="*/ 591999 h 1259185"/>
                <a:gd name="connsiteX1246" fmla="*/ 470000 w 1714871"/>
                <a:gd name="connsiteY1246" fmla="*/ 589721 h 1259185"/>
                <a:gd name="connsiteX1247" fmla="*/ 473580 w 1714871"/>
                <a:gd name="connsiteY1247" fmla="*/ 580283 h 1259185"/>
                <a:gd name="connsiteX1248" fmla="*/ 458284 w 1714871"/>
                <a:gd name="connsiteY1248" fmla="*/ 587118 h 1259185"/>
                <a:gd name="connsiteX1249" fmla="*/ 447544 w 1714871"/>
                <a:gd name="connsiteY1249" fmla="*/ 587118 h 1259185"/>
                <a:gd name="connsiteX1250" fmla="*/ 462515 w 1714871"/>
                <a:gd name="connsiteY1250" fmla="*/ 579632 h 1259185"/>
                <a:gd name="connsiteX1251" fmla="*/ 466420 w 1714871"/>
                <a:gd name="connsiteY1251" fmla="*/ 577354 h 1259185"/>
                <a:gd name="connsiteX1252" fmla="*/ 464793 w 1714871"/>
                <a:gd name="connsiteY1252" fmla="*/ 574425 h 1259185"/>
                <a:gd name="connsiteX1253" fmla="*/ 471953 w 1714871"/>
                <a:gd name="connsiteY1253" fmla="*/ 572798 h 1259185"/>
                <a:gd name="connsiteX1254" fmla="*/ 468048 w 1714871"/>
                <a:gd name="connsiteY1254" fmla="*/ 568892 h 1259185"/>
                <a:gd name="connsiteX1255" fmla="*/ 469024 w 1714871"/>
                <a:gd name="connsiteY1255" fmla="*/ 563360 h 1259185"/>
                <a:gd name="connsiteX1256" fmla="*/ 461864 w 1714871"/>
                <a:gd name="connsiteY1256" fmla="*/ 560756 h 1259185"/>
                <a:gd name="connsiteX1257" fmla="*/ 462515 w 1714871"/>
                <a:gd name="connsiteY1257" fmla="*/ 557176 h 1259185"/>
                <a:gd name="connsiteX1258" fmla="*/ 449497 w 1714871"/>
                <a:gd name="connsiteY1258" fmla="*/ 554247 h 1259185"/>
                <a:gd name="connsiteX1259" fmla="*/ 452426 w 1714871"/>
                <a:gd name="connsiteY1259" fmla="*/ 549691 h 1259185"/>
                <a:gd name="connsiteX1260" fmla="*/ 446242 w 1714871"/>
                <a:gd name="connsiteY1260" fmla="*/ 545134 h 1259185"/>
                <a:gd name="connsiteX1261" fmla="*/ 438757 w 1714871"/>
                <a:gd name="connsiteY1261" fmla="*/ 543832 h 1259185"/>
                <a:gd name="connsiteX1262" fmla="*/ 431271 w 1714871"/>
                <a:gd name="connsiteY1262" fmla="*/ 538951 h 1259185"/>
                <a:gd name="connsiteX1263" fmla="*/ 422484 w 1714871"/>
                <a:gd name="connsiteY1263" fmla="*/ 528536 h 1259185"/>
                <a:gd name="connsiteX1264" fmla="*/ 409792 w 1714871"/>
                <a:gd name="connsiteY1264" fmla="*/ 522352 h 1259185"/>
                <a:gd name="connsiteX1265" fmla="*/ 408164 w 1714871"/>
                <a:gd name="connsiteY1265" fmla="*/ 517796 h 1259185"/>
                <a:gd name="connsiteX1266" fmla="*/ 415650 w 1714871"/>
                <a:gd name="connsiteY1266" fmla="*/ 512589 h 1259185"/>
                <a:gd name="connsiteX1267" fmla="*/ 411093 w 1714871"/>
                <a:gd name="connsiteY1267" fmla="*/ 506731 h 1259185"/>
                <a:gd name="connsiteX1268" fmla="*/ 412720 w 1714871"/>
                <a:gd name="connsiteY1268" fmla="*/ 502825 h 1259185"/>
                <a:gd name="connsiteX1269" fmla="*/ 407188 w 1714871"/>
                <a:gd name="connsiteY1269" fmla="*/ 500222 h 1259185"/>
                <a:gd name="connsiteX1270" fmla="*/ 406537 w 1714871"/>
                <a:gd name="connsiteY1270" fmla="*/ 496967 h 1259185"/>
                <a:gd name="connsiteX1271" fmla="*/ 381152 w 1714871"/>
                <a:gd name="connsiteY1271" fmla="*/ 490133 h 1259185"/>
                <a:gd name="connsiteX1272" fmla="*/ 343399 w 1714871"/>
                <a:gd name="connsiteY1272" fmla="*/ 474836 h 1259185"/>
                <a:gd name="connsiteX1273" fmla="*/ 320617 w 1714871"/>
                <a:gd name="connsiteY1273" fmla="*/ 473860 h 1259185"/>
                <a:gd name="connsiteX1274" fmla="*/ 288723 w 1714871"/>
                <a:gd name="connsiteY1274" fmla="*/ 472233 h 1259185"/>
                <a:gd name="connsiteX1275" fmla="*/ 260408 w 1714871"/>
                <a:gd name="connsiteY1275" fmla="*/ 470605 h 1259185"/>
                <a:gd name="connsiteX1276" fmla="*/ 250319 w 1714871"/>
                <a:gd name="connsiteY1276" fmla="*/ 475162 h 1259185"/>
                <a:gd name="connsiteX1277" fmla="*/ 242834 w 1714871"/>
                <a:gd name="connsiteY1277" fmla="*/ 462795 h 1259185"/>
                <a:gd name="connsiteX1278" fmla="*/ 239905 w 1714871"/>
                <a:gd name="connsiteY1278" fmla="*/ 470605 h 1259185"/>
                <a:gd name="connsiteX1279" fmla="*/ 235023 w 1714871"/>
                <a:gd name="connsiteY1279" fmla="*/ 472558 h 1259185"/>
                <a:gd name="connsiteX1280" fmla="*/ 234698 w 1714871"/>
                <a:gd name="connsiteY1280" fmla="*/ 476464 h 1259185"/>
                <a:gd name="connsiteX1281" fmla="*/ 225259 w 1714871"/>
                <a:gd name="connsiteY1281" fmla="*/ 478091 h 1259185"/>
                <a:gd name="connsiteX1282" fmla="*/ 214520 w 1714871"/>
                <a:gd name="connsiteY1282" fmla="*/ 482322 h 1259185"/>
                <a:gd name="connsiteX1283" fmla="*/ 202152 w 1714871"/>
                <a:gd name="connsiteY1283" fmla="*/ 475487 h 1259185"/>
                <a:gd name="connsiteX1284" fmla="*/ 206058 w 1714871"/>
                <a:gd name="connsiteY1284" fmla="*/ 471582 h 1259185"/>
                <a:gd name="connsiteX1285" fmla="*/ 206709 w 1714871"/>
                <a:gd name="connsiteY1285" fmla="*/ 468978 h 1259185"/>
                <a:gd name="connsiteX1286" fmla="*/ 194341 w 1714871"/>
                <a:gd name="connsiteY1286" fmla="*/ 467676 h 1259185"/>
                <a:gd name="connsiteX1287" fmla="*/ 187507 w 1714871"/>
                <a:gd name="connsiteY1287" fmla="*/ 475487 h 1259185"/>
                <a:gd name="connsiteX1288" fmla="*/ 185554 w 1714871"/>
                <a:gd name="connsiteY1288" fmla="*/ 478091 h 1259185"/>
                <a:gd name="connsiteX1289" fmla="*/ 176442 w 1714871"/>
                <a:gd name="connsiteY1289" fmla="*/ 473534 h 1259185"/>
                <a:gd name="connsiteX1290" fmla="*/ 175140 w 1714871"/>
                <a:gd name="connsiteY1290" fmla="*/ 468978 h 1259185"/>
                <a:gd name="connsiteX1291" fmla="*/ 164725 w 1714871"/>
                <a:gd name="connsiteY1291" fmla="*/ 468653 h 1259185"/>
                <a:gd name="connsiteX1292" fmla="*/ 167003 w 1714871"/>
                <a:gd name="connsiteY1292" fmla="*/ 477440 h 1259185"/>
                <a:gd name="connsiteX1293" fmla="*/ 177743 w 1714871"/>
                <a:gd name="connsiteY1293" fmla="*/ 485251 h 1259185"/>
                <a:gd name="connsiteX1294" fmla="*/ 183276 w 1714871"/>
                <a:gd name="connsiteY1294" fmla="*/ 487854 h 1259185"/>
                <a:gd name="connsiteX1295" fmla="*/ 165702 w 1714871"/>
                <a:gd name="connsiteY1295" fmla="*/ 485576 h 1259185"/>
                <a:gd name="connsiteX1296" fmla="*/ 148778 w 1714871"/>
                <a:gd name="connsiteY1296" fmla="*/ 481996 h 1259185"/>
                <a:gd name="connsiteX1297" fmla="*/ 132505 w 1714871"/>
                <a:gd name="connsiteY1297" fmla="*/ 479718 h 1259185"/>
                <a:gd name="connsiteX1298" fmla="*/ 120789 w 1714871"/>
                <a:gd name="connsiteY1298" fmla="*/ 476138 h 1259185"/>
                <a:gd name="connsiteX1299" fmla="*/ 96380 w 1714871"/>
                <a:gd name="connsiteY1299" fmla="*/ 461818 h 1259185"/>
                <a:gd name="connsiteX1300" fmla="*/ 111025 w 1714871"/>
                <a:gd name="connsiteY1300" fmla="*/ 454984 h 1259185"/>
                <a:gd name="connsiteX1301" fmla="*/ 119813 w 1714871"/>
                <a:gd name="connsiteY1301" fmla="*/ 449776 h 1259185"/>
                <a:gd name="connsiteX1302" fmla="*/ 133156 w 1714871"/>
                <a:gd name="connsiteY1302" fmla="*/ 449776 h 1259185"/>
                <a:gd name="connsiteX1303" fmla="*/ 139991 w 1714871"/>
                <a:gd name="connsiteY1303" fmla="*/ 448475 h 1259185"/>
                <a:gd name="connsiteX1304" fmla="*/ 139340 w 1714871"/>
                <a:gd name="connsiteY1304" fmla="*/ 443593 h 1259185"/>
                <a:gd name="connsiteX1305" fmla="*/ 125345 w 1714871"/>
                <a:gd name="connsiteY1305" fmla="*/ 444895 h 1259185"/>
                <a:gd name="connsiteX1306" fmla="*/ 105167 w 1714871"/>
                <a:gd name="connsiteY1306" fmla="*/ 443918 h 1259185"/>
                <a:gd name="connsiteX1307" fmla="*/ 84338 w 1714871"/>
                <a:gd name="connsiteY1307" fmla="*/ 438386 h 1259185"/>
                <a:gd name="connsiteX1308" fmla="*/ 86291 w 1714871"/>
                <a:gd name="connsiteY1308" fmla="*/ 432202 h 1259185"/>
                <a:gd name="connsiteX1309" fmla="*/ 97356 w 1714871"/>
                <a:gd name="connsiteY1309" fmla="*/ 423415 h 1259185"/>
                <a:gd name="connsiteX1310" fmla="*/ 88569 w 1714871"/>
                <a:gd name="connsiteY1310" fmla="*/ 425693 h 1259185"/>
                <a:gd name="connsiteX1311" fmla="*/ 79456 w 1714871"/>
                <a:gd name="connsiteY1311" fmla="*/ 432202 h 1259185"/>
                <a:gd name="connsiteX1312" fmla="*/ 67740 w 1714871"/>
                <a:gd name="connsiteY1312" fmla="*/ 436758 h 1259185"/>
                <a:gd name="connsiteX1313" fmla="*/ 63509 w 1714871"/>
                <a:gd name="connsiteY1313" fmla="*/ 434480 h 1259185"/>
                <a:gd name="connsiteX1314" fmla="*/ 64811 w 1714871"/>
                <a:gd name="connsiteY1314" fmla="*/ 428947 h 1259185"/>
                <a:gd name="connsiteX1315" fmla="*/ 56349 w 1714871"/>
                <a:gd name="connsiteY1315" fmla="*/ 426995 h 1259185"/>
                <a:gd name="connsiteX1316" fmla="*/ 52444 w 1714871"/>
                <a:gd name="connsiteY1316" fmla="*/ 429273 h 1259185"/>
                <a:gd name="connsiteX1317" fmla="*/ 46911 w 1714871"/>
                <a:gd name="connsiteY1317" fmla="*/ 424066 h 1259185"/>
                <a:gd name="connsiteX1318" fmla="*/ 51142 w 1714871"/>
                <a:gd name="connsiteY1318" fmla="*/ 417882 h 1259185"/>
                <a:gd name="connsiteX1319" fmla="*/ 61557 w 1714871"/>
                <a:gd name="connsiteY1319" fmla="*/ 417231 h 1259185"/>
                <a:gd name="connsiteX1320" fmla="*/ 64485 w 1714871"/>
                <a:gd name="connsiteY1320" fmla="*/ 414627 h 1259185"/>
                <a:gd name="connsiteX1321" fmla="*/ 79782 w 1714871"/>
                <a:gd name="connsiteY1321" fmla="*/ 411698 h 1259185"/>
                <a:gd name="connsiteX1322" fmla="*/ 95078 w 1714871"/>
                <a:gd name="connsiteY1322" fmla="*/ 412349 h 1259185"/>
                <a:gd name="connsiteX1323" fmla="*/ 112978 w 1714871"/>
                <a:gd name="connsiteY1323" fmla="*/ 414627 h 1259185"/>
                <a:gd name="connsiteX1324" fmla="*/ 128274 w 1714871"/>
                <a:gd name="connsiteY1324" fmla="*/ 416906 h 1259185"/>
                <a:gd name="connsiteX1325" fmla="*/ 142594 w 1714871"/>
                <a:gd name="connsiteY1325" fmla="*/ 415278 h 1259185"/>
                <a:gd name="connsiteX1326" fmla="*/ 162447 w 1714871"/>
                <a:gd name="connsiteY1326" fmla="*/ 418858 h 1259185"/>
                <a:gd name="connsiteX1327" fmla="*/ 178069 w 1714871"/>
                <a:gd name="connsiteY1327" fmla="*/ 421136 h 1259185"/>
                <a:gd name="connsiteX1328" fmla="*/ 187181 w 1714871"/>
                <a:gd name="connsiteY1328" fmla="*/ 419835 h 1259185"/>
                <a:gd name="connsiteX1329" fmla="*/ 190111 w 1714871"/>
                <a:gd name="connsiteY1329" fmla="*/ 415278 h 1259185"/>
                <a:gd name="connsiteX1330" fmla="*/ 177743 w 1714871"/>
                <a:gd name="connsiteY1330" fmla="*/ 415929 h 1259185"/>
                <a:gd name="connsiteX1331" fmla="*/ 162447 w 1714871"/>
                <a:gd name="connsiteY1331" fmla="*/ 415604 h 1259185"/>
                <a:gd name="connsiteX1332" fmla="*/ 149103 w 1714871"/>
                <a:gd name="connsiteY1332" fmla="*/ 412349 h 1259185"/>
                <a:gd name="connsiteX1333" fmla="*/ 134133 w 1714871"/>
                <a:gd name="connsiteY1333" fmla="*/ 411698 h 1259185"/>
                <a:gd name="connsiteX1334" fmla="*/ 115256 w 1714871"/>
                <a:gd name="connsiteY1334" fmla="*/ 409746 h 1259185"/>
                <a:gd name="connsiteX1335" fmla="*/ 128274 w 1714871"/>
                <a:gd name="connsiteY1335" fmla="*/ 404864 h 1259185"/>
                <a:gd name="connsiteX1336" fmla="*/ 141944 w 1714871"/>
                <a:gd name="connsiteY1336" fmla="*/ 403562 h 1259185"/>
                <a:gd name="connsiteX1337" fmla="*/ 161796 w 1714871"/>
                <a:gd name="connsiteY1337" fmla="*/ 404213 h 1259185"/>
                <a:gd name="connsiteX1338" fmla="*/ 174814 w 1714871"/>
                <a:gd name="connsiteY1338" fmla="*/ 406491 h 1259185"/>
                <a:gd name="connsiteX1339" fmla="*/ 183602 w 1714871"/>
                <a:gd name="connsiteY1339" fmla="*/ 408769 h 1259185"/>
                <a:gd name="connsiteX1340" fmla="*/ 185880 w 1714871"/>
                <a:gd name="connsiteY1340" fmla="*/ 405189 h 1259185"/>
                <a:gd name="connsiteX1341" fmla="*/ 182951 w 1714871"/>
                <a:gd name="connsiteY1341" fmla="*/ 399982 h 1259185"/>
                <a:gd name="connsiteX1342" fmla="*/ 194016 w 1714871"/>
                <a:gd name="connsiteY1342" fmla="*/ 398355 h 1259185"/>
                <a:gd name="connsiteX1343" fmla="*/ 189460 w 1714871"/>
                <a:gd name="connsiteY1343" fmla="*/ 389893 h 1259185"/>
                <a:gd name="connsiteX1344" fmla="*/ 175140 w 1714871"/>
                <a:gd name="connsiteY1344" fmla="*/ 392822 h 1259185"/>
                <a:gd name="connsiteX1345" fmla="*/ 158867 w 1714871"/>
                <a:gd name="connsiteY1345" fmla="*/ 392171 h 1259185"/>
                <a:gd name="connsiteX1346" fmla="*/ 145523 w 1714871"/>
                <a:gd name="connsiteY1346" fmla="*/ 393798 h 1259185"/>
                <a:gd name="connsiteX1347" fmla="*/ 132180 w 1714871"/>
                <a:gd name="connsiteY1347" fmla="*/ 395426 h 1259185"/>
                <a:gd name="connsiteX1348" fmla="*/ 122742 w 1714871"/>
                <a:gd name="connsiteY1348" fmla="*/ 385988 h 1259185"/>
                <a:gd name="connsiteX1349" fmla="*/ 121765 w 1714871"/>
                <a:gd name="connsiteY1349" fmla="*/ 396402 h 1259185"/>
                <a:gd name="connsiteX1350" fmla="*/ 108096 w 1714871"/>
                <a:gd name="connsiteY1350" fmla="*/ 397053 h 1259185"/>
                <a:gd name="connsiteX1351" fmla="*/ 103215 w 1714871"/>
                <a:gd name="connsiteY1351" fmla="*/ 392497 h 1259185"/>
                <a:gd name="connsiteX1352" fmla="*/ 93451 w 1714871"/>
                <a:gd name="connsiteY1352" fmla="*/ 386638 h 1259185"/>
                <a:gd name="connsiteX1353" fmla="*/ 99960 w 1714871"/>
                <a:gd name="connsiteY1353" fmla="*/ 382082 h 1259185"/>
                <a:gd name="connsiteX1354" fmla="*/ 94102 w 1714871"/>
                <a:gd name="connsiteY1354" fmla="*/ 380129 h 1259185"/>
                <a:gd name="connsiteX1355" fmla="*/ 84338 w 1714871"/>
                <a:gd name="connsiteY1355" fmla="*/ 384686 h 1259185"/>
                <a:gd name="connsiteX1356" fmla="*/ 68391 w 1714871"/>
                <a:gd name="connsiteY1356" fmla="*/ 384686 h 1259185"/>
                <a:gd name="connsiteX1357" fmla="*/ 80107 w 1714871"/>
                <a:gd name="connsiteY1357" fmla="*/ 378828 h 1259185"/>
                <a:gd name="connsiteX1358" fmla="*/ 86942 w 1714871"/>
                <a:gd name="connsiteY1358" fmla="*/ 375899 h 1259185"/>
                <a:gd name="connsiteX1359" fmla="*/ 67740 w 1714871"/>
                <a:gd name="connsiteY1359" fmla="*/ 376224 h 1259185"/>
                <a:gd name="connsiteX1360" fmla="*/ 55698 w 1714871"/>
                <a:gd name="connsiteY1360" fmla="*/ 378502 h 1259185"/>
                <a:gd name="connsiteX1361" fmla="*/ 49515 w 1714871"/>
                <a:gd name="connsiteY1361" fmla="*/ 377526 h 1259185"/>
                <a:gd name="connsiteX1362" fmla="*/ 46911 w 1714871"/>
                <a:gd name="connsiteY1362" fmla="*/ 371017 h 1259185"/>
                <a:gd name="connsiteX1363" fmla="*/ 30638 w 1714871"/>
                <a:gd name="connsiteY1363" fmla="*/ 366135 h 1259185"/>
                <a:gd name="connsiteX1364" fmla="*/ 2975 w 1714871"/>
                <a:gd name="connsiteY1364" fmla="*/ 357348 h 1259185"/>
                <a:gd name="connsiteX1365" fmla="*/ 697 w 1714871"/>
                <a:gd name="connsiteY1365" fmla="*/ 354093 h 1259185"/>
                <a:gd name="connsiteX1366" fmla="*/ 5253 w 1714871"/>
                <a:gd name="connsiteY1366" fmla="*/ 346282 h 1259185"/>
                <a:gd name="connsiteX1367" fmla="*/ 10786 w 1714871"/>
                <a:gd name="connsiteY1367" fmla="*/ 341075 h 1259185"/>
                <a:gd name="connsiteX1368" fmla="*/ 11762 w 1714871"/>
                <a:gd name="connsiteY1368" fmla="*/ 337170 h 1259185"/>
                <a:gd name="connsiteX1369" fmla="*/ 15342 w 1714871"/>
                <a:gd name="connsiteY1369" fmla="*/ 333264 h 1259185"/>
                <a:gd name="connsiteX1370" fmla="*/ 29988 w 1714871"/>
                <a:gd name="connsiteY1370" fmla="*/ 332939 h 1259185"/>
                <a:gd name="connsiteX1371" fmla="*/ 54071 w 1714871"/>
                <a:gd name="connsiteY1371" fmla="*/ 330335 h 1259185"/>
                <a:gd name="connsiteX1372" fmla="*/ 72296 w 1714871"/>
                <a:gd name="connsiteY1372" fmla="*/ 327731 h 1259185"/>
                <a:gd name="connsiteX1373" fmla="*/ 100936 w 1714871"/>
                <a:gd name="connsiteY1373" fmla="*/ 319270 h 1259185"/>
                <a:gd name="connsiteX1374" fmla="*/ 116884 w 1714871"/>
                <a:gd name="connsiteY1374" fmla="*/ 313737 h 1259185"/>
                <a:gd name="connsiteX1375" fmla="*/ 112653 w 1714871"/>
                <a:gd name="connsiteY1375" fmla="*/ 309506 h 1259185"/>
                <a:gd name="connsiteX1376" fmla="*/ 108747 w 1714871"/>
                <a:gd name="connsiteY1376" fmla="*/ 308204 h 1259185"/>
                <a:gd name="connsiteX1377" fmla="*/ 122742 w 1714871"/>
                <a:gd name="connsiteY1377" fmla="*/ 302346 h 1259185"/>
                <a:gd name="connsiteX1378" fmla="*/ 142269 w 1714871"/>
                <a:gd name="connsiteY1378" fmla="*/ 298766 h 1259185"/>
                <a:gd name="connsiteX1379" fmla="*/ 156589 w 1714871"/>
                <a:gd name="connsiteY1379" fmla="*/ 295837 h 1259185"/>
                <a:gd name="connsiteX1380" fmla="*/ 169607 w 1714871"/>
                <a:gd name="connsiteY1380" fmla="*/ 295837 h 1259185"/>
                <a:gd name="connsiteX1381" fmla="*/ 172536 w 1714871"/>
                <a:gd name="connsiteY1381" fmla="*/ 300393 h 1259185"/>
                <a:gd name="connsiteX1382" fmla="*/ 179371 w 1714871"/>
                <a:gd name="connsiteY1382" fmla="*/ 296162 h 1259185"/>
                <a:gd name="connsiteX1383" fmla="*/ 192714 w 1714871"/>
                <a:gd name="connsiteY1383" fmla="*/ 297464 h 1259185"/>
                <a:gd name="connsiteX1384" fmla="*/ 202152 w 1714871"/>
                <a:gd name="connsiteY1384" fmla="*/ 296162 h 1259185"/>
                <a:gd name="connsiteX1385" fmla="*/ 210939 w 1714871"/>
                <a:gd name="connsiteY1385" fmla="*/ 284121 h 1259185"/>
                <a:gd name="connsiteX1386" fmla="*/ 219401 w 1714871"/>
                <a:gd name="connsiteY1386" fmla="*/ 271103 h 1259185"/>
                <a:gd name="connsiteX1387" fmla="*/ 226561 w 1714871"/>
                <a:gd name="connsiteY1387" fmla="*/ 260363 h 1259185"/>
                <a:gd name="connsiteX1388" fmla="*/ 222656 w 1714871"/>
                <a:gd name="connsiteY1388" fmla="*/ 250924 h 1259185"/>
                <a:gd name="connsiteX1389" fmla="*/ 225910 w 1714871"/>
                <a:gd name="connsiteY1389" fmla="*/ 243764 h 1259185"/>
                <a:gd name="connsiteX1390" fmla="*/ 224283 w 1714871"/>
                <a:gd name="connsiteY1390" fmla="*/ 240835 h 1259185"/>
                <a:gd name="connsiteX1391" fmla="*/ 233721 w 1714871"/>
                <a:gd name="connsiteY1391" fmla="*/ 240184 h 1259185"/>
                <a:gd name="connsiteX1392" fmla="*/ 244461 w 1714871"/>
                <a:gd name="connsiteY1392" fmla="*/ 236605 h 1259185"/>
                <a:gd name="connsiteX1393" fmla="*/ 260083 w 1714871"/>
                <a:gd name="connsiteY1393" fmla="*/ 233675 h 1259185"/>
                <a:gd name="connsiteX1394" fmla="*/ 251621 w 1714871"/>
                <a:gd name="connsiteY1394" fmla="*/ 230746 h 1259185"/>
                <a:gd name="connsiteX1395" fmla="*/ 245438 w 1714871"/>
                <a:gd name="connsiteY1395" fmla="*/ 220983 h 1259185"/>
                <a:gd name="connsiteX1396" fmla="*/ 238929 w 1714871"/>
                <a:gd name="connsiteY1396" fmla="*/ 230746 h 1259185"/>
                <a:gd name="connsiteX1397" fmla="*/ 228189 w 1714871"/>
                <a:gd name="connsiteY1397" fmla="*/ 234001 h 1259185"/>
                <a:gd name="connsiteX1398" fmla="*/ 217123 w 1714871"/>
                <a:gd name="connsiteY1398" fmla="*/ 232374 h 1259185"/>
                <a:gd name="connsiteX1399" fmla="*/ 206058 w 1714871"/>
                <a:gd name="connsiteY1399" fmla="*/ 237255 h 1259185"/>
                <a:gd name="connsiteX1400" fmla="*/ 195318 w 1714871"/>
                <a:gd name="connsiteY1400" fmla="*/ 238883 h 1259185"/>
                <a:gd name="connsiteX1401" fmla="*/ 183927 w 1714871"/>
                <a:gd name="connsiteY1401" fmla="*/ 233350 h 1259185"/>
                <a:gd name="connsiteX1402" fmla="*/ 170909 w 1714871"/>
                <a:gd name="connsiteY1402" fmla="*/ 236279 h 1259185"/>
                <a:gd name="connsiteX1403" fmla="*/ 163749 w 1714871"/>
                <a:gd name="connsiteY1403" fmla="*/ 230746 h 1259185"/>
                <a:gd name="connsiteX1404" fmla="*/ 153009 w 1714871"/>
                <a:gd name="connsiteY1404" fmla="*/ 228468 h 1259185"/>
                <a:gd name="connsiteX1405" fmla="*/ 150731 w 1714871"/>
                <a:gd name="connsiteY1405" fmla="*/ 221308 h 1259185"/>
                <a:gd name="connsiteX1406" fmla="*/ 162447 w 1714871"/>
                <a:gd name="connsiteY1406" fmla="*/ 216752 h 1259185"/>
                <a:gd name="connsiteX1407" fmla="*/ 189785 w 1714871"/>
                <a:gd name="connsiteY1407" fmla="*/ 204385 h 1259185"/>
                <a:gd name="connsiteX1408" fmla="*/ 225585 w 1714871"/>
                <a:gd name="connsiteY1408" fmla="*/ 190716 h 1259185"/>
                <a:gd name="connsiteX1409" fmla="*/ 250319 w 1714871"/>
                <a:gd name="connsiteY1409" fmla="*/ 178023 h 1259185"/>
                <a:gd name="connsiteX1410" fmla="*/ 266267 w 1714871"/>
                <a:gd name="connsiteY1410" fmla="*/ 171839 h 1259185"/>
                <a:gd name="connsiteX1411" fmla="*/ 269196 w 1714871"/>
                <a:gd name="connsiteY1411" fmla="*/ 179976 h 1259185"/>
                <a:gd name="connsiteX1412" fmla="*/ 277332 w 1714871"/>
                <a:gd name="connsiteY1412" fmla="*/ 186485 h 1259185"/>
                <a:gd name="connsiteX1413" fmla="*/ 286445 w 1714871"/>
                <a:gd name="connsiteY1413" fmla="*/ 192017 h 1259185"/>
                <a:gd name="connsiteX1414" fmla="*/ 279936 w 1714871"/>
                <a:gd name="connsiteY1414" fmla="*/ 181603 h 1259185"/>
                <a:gd name="connsiteX1415" fmla="*/ 272450 w 1714871"/>
                <a:gd name="connsiteY1415" fmla="*/ 172165 h 1259185"/>
                <a:gd name="connsiteX1416" fmla="*/ 272776 w 1714871"/>
                <a:gd name="connsiteY1416" fmla="*/ 165005 h 1259185"/>
                <a:gd name="connsiteX1417" fmla="*/ 291001 w 1714871"/>
                <a:gd name="connsiteY1417" fmla="*/ 163703 h 1259185"/>
                <a:gd name="connsiteX1418" fmla="*/ 300114 w 1714871"/>
                <a:gd name="connsiteY1418" fmla="*/ 163703 h 1259185"/>
                <a:gd name="connsiteX1419" fmla="*/ 319966 w 1714871"/>
                <a:gd name="connsiteY1419" fmla="*/ 170863 h 1259185"/>
                <a:gd name="connsiteX1420" fmla="*/ 331032 w 1714871"/>
                <a:gd name="connsiteY1420" fmla="*/ 168910 h 1259185"/>
                <a:gd name="connsiteX1421" fmla="*/ 332984 w 1714871"/>
                <a:gd name="connsiteY1421" fmla="*/ 159798 h 1259185"/>
                <a:gd name="connsiteX1422" fmla="*/ 326801 w 1714871"/>
                <a:gd name="connsiteY1422" fmla="*/ 151661 h 1259185"/>
                <a:gd name="connsiteX1423" fmla="*/ 335588 w 1714871"/>
                <a:gd name="connsiteY1423" fmla="*/ 137016 h 1259185"/>
                <a:gd name="connsiteX1424" fmla="*/ 324523 w 1714871"/>
                <a:gd name="connsiteY1424" fmla="*/ 125625 h 1259185"/>
                <a:gd name="connsiteX1425" fmla="*/ 350234 w 1714871"/>
                <a:gd name="connsiteY1425" fmla="*/ 120743 h 1259185"/>
                <a:gd name="connsiteX1426" fmla="*/ 375619 w 1714871"/>
                <a:gd name="connsiteY1426" fmla="*/ 116838 h 1259185"/>
                <a:gd name="connsiteX1427" fmla="*/ 387010 w 1714871"/>
                <a:gd name="connsiteY1427" fmla="*/ 117163 h 1259185"/>
                <a:gd name="connsiteX1428" fmla="*/ 397424 w 1714871"/>
                <a:gd name="connsiteY1428" fmla="*/ 123347 h 1259185"/>
                <a:gd name="connsiteX1429" fmla="*/ 397750 w 1714871"/>
                <a:gd name="connsiteY1429" fmla="*/ 130181 h 1259185"/>
                <a:gd name="connsiteX1430" fmla="*/ 407839 w 1714871"/>
                <a:gd name="connsiteY1430" fmla="*/ 134087 h 1259185"/>
                <a:gd name="connsiteX1431" fmla="*/ 423135 w 1714871"/>
                <a:gd name="connsiteY1431" fmla="*/ 137016 h 1259185"/>
                <a:gd name="connsiteX1432" fmla="*/ 440059 w 1714871"/>
                <a:gd name="connsiteY1432" fmla="*/ 146454 h 1259185"/>
                <a:gd name="connsiteX1433" fmla="*/ 444940 w 1714871"/>
                <a:gd name="connsiteY1433" fmla="*/ 152638 h 1259185"/>
                <a:gd name="connsiteX1434" fmla="*/ 467397 w 1714871"/>
                <a:gd name="connsiteY1434" fmla="*/ 153939 h 1259185"/>
                <a:gd name="connsiteX1435" fmla="*/ 450148 w 1714871"/>
                <a:gd name="connsiteY1435" fmla="*/ 144501 h 1259185"/>
                <a:gd name="connsiteX1436" fmla="*/ 433224 w 1714871"/>
                <a:gd name="connsiteY1436" fmla="*/ 133436 h 1259185"/>
                <a:gd name="connsiteX1437" fmla="*/ 410768 w 1714871"/>
                <a:gd name="connsiteY1437" fmla="*/ 123998 h 1259185"/>
                <a:gd name="connsiteX1438" fmla="*/ 383755 w 1714871"/>
                <a:gd name="connsiteY1438" fmla="*/ 107725 h 1259185"/>
                <a:gd name="connsiteX1439" fmla="*/ 404259 w 1714871"/>
                <a:gd name="connsiteY1439" fmla="*/ 101867 h 1259185"/>
                <a:gd name="connsiteX1440" fmla="*/ 422810 w 1714871"/>
                <a:gd name="connsiteY1440" fmla="*/ 98287 h 1259185"/>
                <a:gd name="connsiteX1441" fmla="*/ 442662 w 1714871"/>
                <a:gd name="connsiteY1441" fmla="*/ 96985 h 1259185"/>
                <a:gd name="connsiteX1442" fmla="*/ 442662 w 1714871"/>
                <a:gd name="connsiteY1442" fmla="*/ 96985 h 1259185"/>
                <a:gd name="connsiteX1443" fmla="*/ 19899 w 1714871"/>
                <a:gd name="connsiteY1443" fmla="*/ 398029 h 1259185"/>
                <a:gd name="connsiteX1444" fmla="*/ 32266 w 1714871"/>
                <a:gd name="connsiteY1444" fmla="*/ 402586 h 1259185"/>
                <a:gd name="connsiteX1445" fmla="*/ 39426 w 1714871"/>
                <a:gd name="connsiteY1445" fmla="*/ 406491 h 1259185"/>
                <a:gd name="connsiteX1446" fmla="*/ 21851 w 1714871"/>
                <a:gd name="connsiteY1446" fmla="*/ 409420 h 1259185"/>
                <a:gd name="connsiteX1447" fmla="*/ 5579 w 1714871"/>
                <a:gd name="connsiteY1447" fmla="*/ 401609 h 1259185"/>
                <a:gd name="connsiteX1448" fmla="*/ 19899 w 1714871"/>
                <a:gd name="connsiteY1448" fmla="*/ 398029 h 1259185"/>
                <a:gd name="connsiteX1449" fmla="*/ 19899 w 1714871"/>
                <a:gd name="connsiteY1449" fmla="*/ 398029 h 1259185"/>
                <a:gd name="connsiteX1450" fmla="*/ 50491 w 1714871"/>
                <a:gd name="connsiteY1450" fmla="*/ 397053 h 1259185"/>
                <a:gd name="connsiteX1451" fmla="*/ 55698 w 1714871"/>
                <a:gd name="connsiteY1451" fmla="*/ 403562 h 1259185"/>
                <a:gd name="connsiteX1452" fmla="*/ 71971 w 1714871"/>
                <a:gd name="connsiteY1452" fmla="*/ 403237 h 1259185"/>
                <a:gd name="connsiteX1453" fmla="*/ 81735 w 1714871"/>
                <a:gd name="connsiteY1453" fmla="*/ 401935 h 1259185"/>
                <a:gd name="connsiteX1454" fmla="*/ 58627 w 1714871"/>
                <a:gd name="connsiteY1454" fmla="*/ 398355 h 1259185"/>
                <a:gd name="connsiteX1455" fmla="*/ 50491 w 1714871"/>
                <a:gd name="connsiteY1455" fmla="*/ 397053 h 1259185"/>
                <a:gd name="connsiteX1456" fmla="*/ 50491 w 1714871"/>
                <a:gd name="connsiteY1456" fmla="*/ 397053 h 1259185"/>
                <a:gd name="connsiteX1457" fmla="*/ 1503314 w 1714871"/>
                <a:gd name="connsiteY1457" fmla="*/ 308530 h 1259185"/>
                <a:gd name="connsiteX1458" fmla="*/ 1491923 w 1714871"/>
                <a:gd name="connsiteY1458" fmla="*/ 317317 h 1259185"/>
                <a:gd name="connsiteX1459" fmla="*/ 1506569 w 1714871"/>
                <a:gd name="connsiteY1459" fmla="*/ 318619 h 1259185"/>
                <a:gd name="connsiteX1460" fmla="*/ 1509498 w 1714871"/>
                <a:gd name="connsiteY1460" fmla="*/ 304624 h 1259185"/>
                <a:gd name="connsiteX1461" fmla="*/ 1503314 w 1714871"/>
                <a:gd name="connsiteY1461" fmla="*/ 308530 h 1259185"/>
                <a:gd name="connsiteX1462" fmla="*/ 1503314 w 1714871"/>
                <a:gd name="connsiteY1462" fmla="*/ 308530 h 1259185"/>
                <a:gd name="connsiteX1463" fmla="*/ 1543020 w 1714871"/>
                <a:gd name="connsiteY1463" fmla="*/ 292908 h 1259185"/>
                <a:gd name="connsiteX1464" fmla="*/ 1538463 w 1714871"/>
                <a:gd name="connsiteY1464" fmla="*/ 305926 h 1259185"/>
                <a:gd name="connsiteX1465" fmla="*/ 1550831 w 1714871"/>
                <a:gd name="connsiteY1465" fmla="*/ 302021 h 1259185"/>
                <a:gd name="connsiteX1466" fmla="*/ 1551482 w 1714871"/>
                <a:gd name="connsiteY1466" fmla="*/ 290630 h 1259185"/>
                <a:gd name="connsiteX1467" fmla="*/ 1543020 w 1714871"/>
                <a:gd name="connsiteY1467" fmla="*/ 292908 h 1259185"/>
                <a:gd name="connsiteX1468" fmla="*/ 1543020 w 1714871"/>
                <a:gd name="connsiteY1468" fmla="*/ 292908 h 1259185"/>
                <a:gd name="connsiteX1469" fmla="*/ 1495178 w 1714871"/>
                <a:gd name="connsiteY1469" fmla="*/ 227166 h 1259185"/>
                <a:gd name="connsiteX1470" fmla="*/ 1488344 w 1714871"/>
                <a:gd name="connsiteY1470" fmla="*/ 233350 h 1259185"/>
                <a:gd name="connsiteX1471" fmla="*/ 1500711 w 1714871"/>
                <a:gd name="connsiteY1471" fmla="*/ 236605 h 1259185"/>
                <a:gd name="connsiteX1472" fmla="*/ 1511451 w 1714871"/>
                <a:gd name="connsiteY1472" fmla="*/ 233675 h 1259185"/>
                <a:gd name="connsiteX1473" fmla="*/ 1495178 w 1714871"/>
                <a:gd name="connsiteY1473" fmla="*/ 227166 h 1259185"/>
                <a:gd name="connsiteX1474" fmla="*/ 1495178 w 1714871"/>
                <a:gd name="connsiteY1474" fmla="*/ 227166 h 1259185"/>
                <a:gd name="connsiteX1475" fmla="*/ 1543996 w 1714871"/>
                <a:gd name="connsiteY1475" fmla="*/ 374271 h 1259185"/>
                <a:gd name="connsiteX1476" fmla="*/ 1535534 w 1714871"/>
                <a:gd name="connsiteY1476" fmla="*/ 384686 h 1259185"/>
                <a:gd name="connsiteX1477" fmla="*/ 1549204 w 1714871"/>
                <a:gd name="connsiteY1477" fmla="*/ 385662 h 1259185"/>
                <a:gd name="connsiteX1478" fmla="*/ 1554411 w 1714871"/>
                <a:gd name="connsiteY1478" fmla="*/ 373620 h 1259185"/>
                <a:gd name="connsiteX1479" fmla="*/ 1543996 w 1714871"/>
                <a:gd name="connsiteY1479" fmla="*/ 374271 h 1259185"/>
                <a:gd name="connsiteX1480" fmla="*/ 1543996 w 1714871"/>
                <a:gd name="connsiteY1480" fmla="*/ 374271 h 1259185"/>
                <a:gd name="connsiteX1481" fmla="*/ 1516007 w 1714871"/>
                <a:gd name="connsiteY1481" fmla="*/ 441640 h 1259185"/>
                <a:gd name="connsiteX1482" fmla="*/ 1514705 w 1714871"/>
                <a:gd name="connsiteY1482" fmla="*/ 446196 h 1259185"/>
                <a:gd name="connsiteX1483" fmla="*/ 1519913 w 1714871"/>
                <a:gd name="connsiteY1483" fmla="*/ 449125 h 1259185"/>
                <a:gd name="connsiteX1484" fmla="*/ 1513404 w 1714871"/>
                <a:gd name="connsiteY1484" fmla="*/ 452055 h 1259185"/>
                <a:gd name="connsiteX1485" fmla="*/ 1511125 w 1714871"/>
                <a:gd name="connsiteY1485" fmla="*/ 457587 h 1259185"/>
                <a:gd name="connsiteX1486" fmla="*/ 1517309 w 1714871"/>
                <a:gd name="connsiteY1486" fmla="*/ 470605 h 1259185"/>
                <a:gd name="connsiteX1487" fmla="*/ 1524795 w 1714871"/>
                <a:gd name="connsiteY1487" fmla="*/ 486878 h 1259185"/>
                <a:gd name="connsiteX1488" fmla="*/ 1526747 w 1714871"/>
                <a:gd name="connsiteY1488" fmla="*/ 477114 h 1259185"/>
                <a:gd name="connsiteX1489" fmla="*/ 1523818 w 1714871"/>
                <a:gd name="connsiteY1489" fmla="*/ 468978 h 1259185"/>
                <a:gd name="connsiteX1490" fmla="*/ 1525445 w 1714871"/>
                <a:gd name="connsiteY1490" fmla="*/ 447824 h 1259185"/>
                <a:gd name="connsiteX1491" fmla="*/ 1516007 w 1714871"/>
                <a:gd name="connsiteY1491" fmla="*/ 441640 h 1259185"/>
                <a:gd name="connsiteX1492" fmla="*/ 1516007 w 1714871"/>
                <a:gd name="connsiteY1492" fmla="*/ 441640 h 1259185"/>
                <a:gd name="connsiteX1493" fmla="*/ 1527398 w 1714871"/>
                <a:gd name="connsiteY1493" fmla="*/ 519098 h 1259185"/>
                <a:gd name="connsiteX1494" fmla="*/ 1517960 w 1714871"/>
                <a:gd name="connsiteY1494" fmla="*/ 523654 h 1259185"/>
                <a:gd name="connsiteX1495" fmla="*/ 1519913 w 1714871"/>
                <a:gd name="connsiteY1495" fmla="*/ 534069 h 1259185"/>
                <a:gd name="connsiteX1496" fmla="*/ 1520238 w 1714871"/>
                <a:gd name="connsiteY1496" fmla="*/ 541229 h 1259185"/>
                <a:gd name="connsiteX1497" fmla="*/ 1536836 w 1714871"/>
                <a:gd name="connsiteY1497" fmla="*/ 542531 h 1259185"/>
                <a:gd name="connsiteX1498" fmla="*/ 1548552 w 1714871"/>
                <a:gd name="connsiteY1498" fmla="*/ 543181 h 1259185"/>
                <a:gd name="connsiteX1499" fmla="*/ 1562547 w 1714871"/>
                <a:gd name="connsiteY1499" fmla="*/ 539276 h 1259185"/>
                <a:gd name="connsiteX1500" fmla="*/ 1561896 w 1714871"/>
                <a:gd name="connsiteY1500" fmla="*/ 531465 h 1259185"/>
                <a:gd name="connsiteX1501" fmla="*/ 1550505 w 1714871"/>
                <a:gd name="connsiteY1501" fmla="*/ 536021 h 1259185"/>
                <a:gd name="connsiteX1502" fmla="*/ 1540741 w 1714871"/>
                <a:gd name="connsiteY1502" fmla="*/ 530163 h 1259185"/>
                <a:gd name="connsiteX1503" fmla="*/ 1548227 w 1714871"/>
                <a:gd name="connsiteY1503" fmla="*/ 520074 h 1259185"/>
                <a:gd name="connsiteX1504" fmla="*/ 1539765 w 1714871"/>
                <a:gd name="connsiteY1504" fmla="*/ 516169 h 1259185"/>
                <a:gd name="connsiteX1505" fmla="*/ 1534884 w 1714871"/>
                <a:gd name="connsiteY1505" fmla="*/ 523003 h 1259185"/>
                <a:gd name="connsiteX1506" fmla="*/ 1527398 w 1714871"/>
                <a:gd name="connsiteY1506" fmla="*/ 519098 h 1259185"/>
                <a:gd name="connsiteX1507" fmla="*/ 1527398 w 1714871"/>
                <a:gd name="connsiteY1507" fmla="*/ 519098 h 1259185"/>
                <a:gd name="connsiteX1508" fmla="*/ 1473698 w 1714871"/>
                <a:gd name="connsiteY1508" fmla="*/ 537649 h 1259185"/>
                <a:gd name="connsiteX1509" fmla="*/ 1469468 w 1714871"/>
                <a:gd name="connsiteY1509" fmla="*/ 543507 h 1259185"/>
                <a:gd name="connsiteX1510" fmla="*/ 1470444 w 1714871"/>
                <a:gd name="connsiteY1510" fmla="*/ 550992 h 1259185"/>
                <a:gd name="connsiteX1511" fmla="*/ 1476953 w 1714871"/>
                <a:gd name="connsiteY1511" fmla="*/ 554572 h 1259185"/>
                <a:gd name="connsiteX1512" fmla="*/ 1486716 w 1714871"/>
                <a:gd name="connsiteY1512" fmla="*/ 551318 h 1259185"/>
                <a:gd name="connsiteX1513" fmla="*/ 1488669 w 1714871"/>
                <a:gd name="connsiteY1513" fmla="*/ 546111 h 1259185"/>
                <a:gd name="connsiteX1514" fmla="*/ 1481184 w 1714871"/>
                <a:gd name="connsiteY1514" fmla="*/ 543181 h 1259185"/>
                <a:gd name="connsiteX1515" fmla="*/ 1480207 w 1714871"/>
                <a:gd name="connsiteY1515" fmla="*/ 538625 h 1259185"/>
                <a:gd name="connsiteX1516" fmla="*/ 1473698 w 1714871"/>
                <a:gd name="connsiteY1516" fmla="*/ 537649 h 1259185"/>
                <a:gd name="connsiteX1517" fmla="*/ 1473698 w 1714871"/>
                <a:gd name="connsiteY1517" fmla="*/ 537649 h 1259185"/>
                <a:gd name="connsiteX1518" fmla="*/ 1447011 w 1714871"/>
                <a:gd name="connsiteY1518" fmla="*/ 577354 h 1259185"/>
                <a:gd name="connsiteX1519" fmla="*/ 1435620 w 1714871"/>
                <a:gd name="connsiteY1519" fmla="*/ 582236 h 1259185"/>
                <a:gd name="connsiteX1520" fmla="*/ 1443105 w 1714871"/>
                <a:gd name="connsiteY1520" fmla="*/ 587118 h 1259185"/>
                <a:gd name="connsiteX1521" fmla="*/ 1452544 w 1714871"/>
                <a:gd name="connsiteY1521" fmla="*/ 588745 h 1259185"/>
                <a:gd name="connsiteX1522" fmla="*/ 1469468 w 1714871"/>
                <a:gd name="connsiteY1522" fmla="*/ 585490 h 1259185"/>
                <a:gd name="connsiteX1523" fmla="*/ 1475977 w 1714871"/>
                <a:gd name="connsiteY1523" fmla="*/ 582887 h 1259185"/>
                <a:gd name="connsiteX1524" fmla="*/ 1461005 w 1714871"/>
                <a:gd name="connsiteY1524" fmla="*/ 579307 h 1259185"/>
                <a:gd name="connsiteX1525" fmla="*/ 1447011 w 1714871"/>
                <a:gd name="connsiteY1525" fmla="*/ 577354 h 1259185"/>
                <a:gd name="connsiteX1526" fmla="*/ 1447011 w 1714871"/>
                <a:gd name="connsiteY1526" fmla="*/ 577354 h 1259185"/>
                <a:gd name="connsiteX1527" fmla="*/ 1361091 w 1714871"/>
                <a:gd name="connsiteY1527" fmla="*/ 664901 h 1259185"/>
                <a:gd name="connsiteX1528" fmla="*/ 1369228 w 1714871"/>
                <a:gd name="connsiteY1528" fmla="*/ 674990 h 1259185"/>
                <a:gd name="connsiteX1529" fmla="*/ 1374435 w 1714871"/>
                <a:gd name="connsiteY1529" fmla="*/ 680848 h 1259185"/>
                <a:gd name="connsiteX1530" fmla="*/ 1389080 w 1714871"/>
                <a:gd name="connsiteY1530" fmla="*/ 684754 h 1259185"/>
                <a:gd name="connsiteX1531" fmla="*/ 1403400 w 1714871"/>
                <a:gd name="connsiteY1531" fmla="*/ 690286 h 1259185"/>
                <a:gd name="connsiteX1532" fmla="*/ 1418046 w 1714871"/>
                <a:gd name="connsiteY1532" fmla="*/ 698097 h 1259185"/>
                <a:gd name="connsiteX1533" fmla="*/ 1424555 w 1714871"/>
                <a:gd name="connsiteY1533" fmla="*/ 690612 h 1259185"/>
                <a:gd name="connsiteX1534" fmla="*/ 1408282 w 1714871"/>
                <a:gd name="connsiteY1534" fmla="*/ 683452 h 1259185"/>
                <a:gd name="connsiteX1535" fmla="*/ 1418371 w 1714871"/>
                <a:gd name="connsiteY1535" fmla="*/ 678895 h 1259185"/>
                <a:gd name="connsiteX1536" fmla="*/ 1402750 w 1714871"/>
                <a:gd name="connsiteY1536" fmla="*/ 670434 h 1259185"/>
                <a:gd name="connsiteX1537" fmla="*/ 1379317 w 1714871"/>
                <a:gd name="connsiteY1537" fmla="*/ 662297 h 1259185"/>
                <a:gd name="connsiteX1538" fmla="*/ 1361091 w 1714871"/>
                <a:gd name="connsiteY1538" fmla="*/ 664901 h 1259185"/>
                <a:gd name="connsiteX1539" fmla="*/ 1361091 w 1714871"/>
                <a:gd name="connsiteY1539" fmla="*/ 664901 h 1259185"/>
                <a:gd name="connsiteX1540" fmla="*/ 1400146 w 1714871"/>
                <a:gd name="connsiteY1540" fmla="*/ 647652 h 1259185"/>
                <a:gd name="connsiteX1541" fmla="*/ 1375411 w 1714871"/>
                <a:gd name="connsiteY1541" fmla="*/ 649605 h 1259185"/>
                <a:gd name="connsiteX1542" fmla="*/ 1361417 w 1714871"/>
                <a:gd name="connsiteY1542" fmla="*/ 652534 h 1259185"/>
                <a:gd name="connsiteX1543" fmla="*/ 1378991 w 1714871"/>
                <a:gd name="connsiteY1543" fmla="*/ 656439 h 1259185"/>
                <a:gd name="connsiteX1544" fmla="*/ 1406004 w 1714871"/>
                <a:gd name="connsiteY1544" fmla="*/ 659368 h 1259185"/>
                <a:gd name="connsiteX1545" fmla="*/ 1414791 w 1714871"/>
                <a:gd name="connsiteY1545" fmla="*/ 666203 h 1259185"/>
                <a:gd name="connsiteX1546" fmla="*/ 1430739 w 1714871"/>
                <a:gd name="connsiteY1546" fmla="*/ 666203 h 1259185"/>
                <a:gd name="connsiteX1547" fmla="*/ 1425206 w 1714871"/>
                <a:gd name="connsiteY1547" fmla="*/ 660019 h 1259185"/>
                <a:gd name="connsiteX1548" fmla="*/ 1422928 w 1714871"/>
                <a:gd name="connsiteY1548" fmla="*/ 653185 h 1259185"/>
                <a:gd name="connsiteX1549" fmla="*/ 1400146 w 1714871"/>
                <a:gd name="connsiteY1549" fmla="*/ 647652 h 1259185"/>
                <a:gd name="connsiteX1550" fmla="*/ 1400146 w 1714871"/>
                <a:gd name="connsiteY1550" fmla="*/ 647652 h 1259185"/>
                <a:gd name="connsiteX1551" fmla="*/ 1350351 w 1714871"/>
                <a:gd name="connsiteY1551" fmla="*/ 627799 h 1259185"/>
                <a:gd name="connsiteX1552" fmla="*/ 1341890 w 1714871"/>
                <a:gd name="connsiteY1552" fmla="*/ 631705 h 1259185"/>
                <a:gd name="connsiteX1553" fmla="*/ 1354908 w 1714871"/>
                <a:gd name="connsiteY1553" fmla="*/ 635610 h 1259185"/>
                <a:gd name="connsiteX1554" fmla="*/ 1381595 w 1714871"/>
                <a:gd name="connsiteY1554" fmla="*/ 636912 h 1259185"/>
                <a:gd name="connsiteX1555" fmla="*/ 1371506 w 1714871"/>
                <a:gd name="connsiteY1555" fmla="*/ 631379 h 1259185"/>
                <a:gd name="connsiteX1556" fmla="*/ 1350351 w 1714871"/>
                <a:gd name="connsiteY1556" fmla="*/ 627799 h 1259185"/>
                <a:gd name="connsiteX1557" fmla="*/ 1350351 w 1714871"/>
                <a:gd name="connsiteY1557" fmla="*/ 627799 h 1259185"/>
                <a:gd name="connsiteX1558" fmla="*/ 1284935 w 1714871"/>
                <a:gd name="connsiteY1558" fmla="*/ 763188 h 1259185"/>
                <a:gd name="connsiteX1559" fmla="*/ 1265408 w 1714871"/>
                <a:gd name="connsiteY1559" fmla="*/ 772301 h 1259185"/>
                <a:gd name="connsiteX1560" fmla="*/ 1260526 w 1714871"/>
                <a:gd name="connsiteY1560" fmla="*/ 779135 h 1259185"/>
                <a:gd name="connsiteX1561" fmla="*/ 1279728 w 1714871"/>
                <a:gd name="connsiteY1561" fmla="*/ 777833 h 1259185"/>
                <a:gd name="connsiteX1562" fmla="*/ 1300557 w 1714871"/>
                <a:gd name="connsiteY1562" fmla="*/ 773928 h 1259185"/>
                <a:gd name="connsiteX1563" fmla="*/ 1313575 w 1714871"/>
                <a:gd name="connsiteY1563" fmla="*/ 777182 h 1259185"/>
                <a:gd name="connsiteX1564" fmla="*/ 1328221 w 1714871"/>
                <a:gd name="connsiteY1564" fmla="*/ 774904 h 1259185"/>
                <a:gd name="connsiteX1565" fmla="*/ 1332777 w 1714871"/>
                <a:gd name="connsiteY1565" fmla="*/ 767744 h 1259185"/>
                <a:gd name="connsiteX1566" fmla="*/ 1326593 w 1714871"/>
                <a:gd name="connsiteY1566" fmla="*/ 756679 h 1259185"/>
                <a:gd name="connsiteX1567" fmla="*/ 1317155 w 1714871"/>
                <a:gd name="connsiteY1567" fmla="*/ 760259 h 1259185"/>
                <a:gd name="connsiteX1568" fmla="*/ 1296977 w 1714871"/>
                <a:gd name="connsiteY1568" fmla="*/ 764164 h 1259185"/>
                <a:gd name="connsiteX1569" fmla="*/ 1284935 w 1714871"/>
                <a:gd name="connsiteY1569" fmla="*/ 763188 h 1259185"/>
                <a:gd name="connsiteX1570" fmla="*/ 1284935 w 1714871"/>
                <a:gd name="connsiteY1570" fmla="*/ 763188 h 1259185"/>
                <a:gd name="connsiteX1571" fmla="*/ 558849 w 1714871"/>
                <a:gd name="connsiteY1571" fmla="*/ 86245 h 1259185"/>
                <a:gd name="connsiteX1572" fmla="*/ 548760 w 1714871"/>
                <a:gd name="connsiteY1572" fmla="*/ 94707 h 1259185"/>
                <a:gd name="connsiteX1573" fmla="*/ 555269 w 1714871"/>
                <a:gd name="connsiteY1573" fmla="*/ 100891 h 1259185"/>
                <a:gd name="connsiteX1574" fmla="*/ 571542 w 1714871"/>
                <a:gd name="connsiteY1574" fmla="*/ 100565 h 1259185"/>
                <a:gd name="connsiteX1575" fmla="*/ 586838 w 1714871"/>
                <a:gd name="connsiteY1575" fmla="*/ 106749 h 1259185"/>
                <a:gd name="connsiteX1576" fmla="*/ 606691 w 1714871"/>
                <a:gd name="connsiteY1576" fmla="*/ 108376 h 1259185"/>
                <a:gd name="connsiteX1577" fmla="*/ 589116 w 1714871"/>
                <a:gd name="connsiteY1577" fmla="*/ 99914 h 1259185"/>
                <a:gd name="connsiteX1578" fmla="*/ 576098 w 1714871"/>
                <a:gd name="connsiteY1578" fmla="*/ 93731 h 1259185"/>
                <a:gd name="connsiteX1579" fmla="*/ 563080 w 1714871"/>
                <a:gd name="connsiteY1579" fmla="*/ 88849 h 1259185"/>
                <a:gd name="connsiteX1580" fmla="*/ 558849 w 1714871"/>
                <a:gd name="connsiteY1580" fmla="*/ 86245 h 1259185"/>
                <a:gd name="connsiteX1581" fmla="*/ 558849 w 1714871"/>
                <a:gd name="connsiteY1581" fmla="*/ 86245 h 1259185"/>
                <a:gd name="connsiteX1582" fmla="*/ 720925 w 1714871"/>
                <a:gd name="connsiteY1582" fmla="*/ 65091 h 1259185"/>
                <a:gd name="connsiteX1583" fmla="*/ 710836 w 1714871"/>
                <a:gd name="connsiteY1583" fmla="*/ 71600 h 1259185"/>
                <a:gd name="connsiteX1584" fmla="*/ 739150 w 1714871"/>
                <a:gd name="connsiteY1584" fmla="*/ 80712 h 1259185"/>
                <a:gd name="connsiteX1585" fmla="*/ 765187 w 1714871"/>
                <a:gd name="connsiteY1585" fmla="*/ 97311 h 1259185"/>
                <a:gd name="connsiteX1586" fmla="*/ 781459 w 1714871"/>
                <a:gd name="connsiteY1586" fmla="*/ 105772 h 1259185"/>
                <a:gd name="connsiteX1587" fmla="*/ 777228 w 1714871"/>
                <a:gd name="connsiteY1587" fmla="*/ 90801 h 1259185"/>
                <a:gd name="connsiteX1588" fmla="*/ 792199 w 1714871"/>
                <a:gd name="connsiteY1588" fmla="*/ 83967 h 1259185"/>
                <a:gd name="connsiteX1589" fmla="*/ 771370 w 1714871"/>
                <a:gd name="connsiteY1589" fmla="*/ 69322 h 1259185"/>
                <a:gd name="connsiteX1590" fmla="*/ 745659 w 1714871"/>
                <a:gd name="connsiteY1590" fmla="*/ 63789 h 1259185"/>
                <a:gd name="connsiteX1591" fmla="*/ 735570 w 1714871"/>
                <a:gd name="connsiteY1591" fmla="*/ 66392 h 1259185"/>
                <a:gd name="connsiteX1592" fmla="*/ 720925 w 1714871"/>
                <a:gd name="connsiteY1592" fmla="*/ 65091 h 1259185"/>
                <a:gd name="connsiteX1593" fmla="*/ 720925 w 1714871"/>
                <a:gd name="connsiteY1593" fmla="*/ 65091 h 1259185"/>
                <a:gd name="connsiteX1594" fmla="*/ 604087 w 1714871"/>
                <a:gd name="connsiteY1594" fmla="*/ 901505 h 1259185"/>
                <a:gd name="connsiteX1595" fmla="*/ 588140 w 1714871"/>
                <a:gd name="connsiteY1595" fmla="*/ 901831 h 1259185"/>
                <a:gd name="connsiteX1596" fmla="*/ 577074 w 1714871"/>
                <a:gd name="connsiteY1596" fmla="*/ 897926 h 1259185"/>
                <a:gd name="connsiteX1597" fmla="*/ 564056 w 1714871"/>
                <a:gd name="connsiteY1597" fmla="*/ 899227 h 1259185"/>
                <a:gd name="connsiteX1598" fmla="*/ 575447 w 1714871"/>
                <a:gd name="connsiteY1598" fmla="*/ 901831 h 1259185"/>
                <a:gd name="connsiteX1599" fmla="*/ 585211 w 1714871"/>
                <a:gd name="connsiteY1599" fmla="*/ 905736 h 1259185"/>
                <a:gd name="connsiteX1600" fmla="*/ 590093 w 1714871"/>
                <a:gd name="connsiteY1600" fmla="*/ 908665 h 1259185"/>
                <a:gd name="connsiteX1601" fmla="*/ 606040 w 1714871"/>
                <a:gd name="connsiteY1601" fmla="*/ 905736 h 1259185"/>
                <a:gd name="connsiteX1602" fmla="*/ 604087 w 1714871"/>
                <a:gd name="connsiteY1602" fmla="*/ 901505 h 1259185"/>
                <a:gd name="connsiteX1603" fmla="*/ 604087 w 1714871"/>
                <a:gd name="connsiteY1603" fmla="*/ 901505 h 1259185"/>
                <a:gd name="connsiteX1604" fmla="*/ 544855 w 1714871"/>
                <a:gd name="connsiteY1604" fmla="*/ 911595 h 1259185"/>
                <a:gd name="connsiteX1605" fmla="*/ 542576 w 1714871"/>
                <a:gd name="connsiteY1605" fmla="*/ 917127 h 1259185"/>
                <a:gd name="connsiteX1606" fmla="*/ 544855 w 1714871"/>
                <a:gd name="connsiteY1606" fmla="*/ 924613 h 1259185"/>
                <a:gd name="connsiteX1607" fmla="*/ 553642 w 1714871"/>
                <a:gd name="connsiteY1607" fmla="*/ 917778 h 1259185"/>
                <a:gd name="connsiteX1608" fmla="*/ 562755 w 1714871"/>
                <a:gd name="connsiteY1608" fmla="*/ 912245 h 1259185"/>
                <a:gd name="connsiteX1609" fmla="*/ 578051 w 1714871"/>
                <a:gd name="connsiteY1609" fmla="*/ 908991 h 1259185"/>
                <a:gd name="connsiteX1610" fmla="*/ 566009 w 1714871"/>
                <a:gd name="connsiteY1610" fmla="*/ 906062 h 1259185"/>
                <a:gd name="connsiteX1611" fmla="*/ 553967 w 1714871"/>
                <a:gd name="connsiteY1611" fmla="*/ 905411 h 1259185"/>
                <a:gd name="connsiteX1612" fmla="*/ 553967 w 1714871"/>
                <a:gd name="connsiteY1612" fmla="*/ 909967 h 1259185"/>
                <a:gd name="connsiteX1613" fmla="*/ 544855 w 1714871"/>
                <a:gd name="connsiteY1613" fmla="*/ 911595 h 1259185"/>
                <a:gd name="connsiteX1614" fmla="*/ 544855 w 1714871"/>
                <a:gd name="connsiteY1614" fmla="*/ 911595 h 1259185"/>
                <a:gd name="connsiteX1615" fmla="*/ 536393 w 1714871"/>
                <a:gd name="connsiteY1615" fmla="*/ 744962 h 1259185"/>
                <a:gd name="connsiteX1616" fmla="*/ 536718 w 1714871"/>
                <a:gd name="connsiteY1616" fmla="*/ 751472 h 1259185"/>
                <a:gd name="connsiteX1617" fmla="*/ 547784 w 1714871"/>
                <a:gd name="connsiteY1617" fmla="*/ 752448 h 1259185"/>
                <a:gd name="connsiteX1618" fmla="*/ 545180 w 1714871"/>
                <a:gd name="connsiteY1618" fmla="*/ 742684 h 1259185"/>
                <a:gd name="connsiteX1619" fmla="*/ 536393 w 1714871"/>
                <a:gd name="connsiteY1619" fmla="*/ 744962 h 1259185"/>
                <a:gd name="connsiteX1620" fmla="*/ 536393 w 1714871"/>
                <a:gd name="connsiteY1620" fmla="*/ 744962 h 1259185"/>
                <a:gd name="connsiteX1621" fmla="*/ 558524 w 1714871"/>
                <a:gd name="connsiteY1621" fmla="*/ 737477 h 1259185"/>
                <a:gd name="connsiteX1622" fmla="*/ 559500 w 1714871"/>
                <a:gd name="connsiteY1622" fmla="*/ 745939 h 1259185"/>
                <a:gd name="connsiteX1623" fmla="*/ 569589 w 1714871"/>
                <a:gd name="connsiteY1623" fmla="*/ 747241 h 1259185"/>
                <a:gd name="connsiteX1624" fmla="*/ 572193 w 1714871"/>
                <a:gd name="connsiteY1624" fmla="*/ 742684 h 1259185"/>
                <a:gd name="connsiteX1625" fmla="*/ 558524 w 1714871"/>
                <a:gd name="connsiteY1625" fmla="*/ 737477 h 1259185"/>
                <a:gd name="connsiteX1626" fmla="*/ 558524 w 1714871"/>
                <a:gd name="connsiteY1626" fmla="*/ 737477 h 1259185"/>
                <a:gd name="connsiteX1627" fmla="*/ 611247 w 1714871"/>
                <a:gd name="connsiteY1627" fmla="*/ 814284 h 1259185"/>
                <a:gd name="connsiteX1628" fmla="*/ 608969 w 1714871"/>
                <a:gd name="connsiteY1628" fmla="*/ 824373 h 1259185"/>
                <a:gd name="connsiteX1629" fmla="*/ 613851 w 1714871"/>
                <a:gd name="connsiteY1629" fmla="*/ 828604 h 1259185"/>
                <a:gd name="connsiteX1630" fmla="*/ 616454 w 1714871"/>
                <a:gd name="connsiteY1630" fmla="*/ 818515 h 1259185"/>
                <a:gd name="connsiteX1631" fmla="*/ 622638 w 1714871"/>
                <a:gd name="connsiteY1631" fmla="*/ 812006 h 1259185"/>
                <a:gd name="connsiteX1632" fmla="*/ 611247 w 1714871"/>
                <a:gd name="connsiteY1632" fmla="*/ 814284 h 1259185"/>
                <a:gd name="connsiteX1633" fmla="*/ 611247 w 1714871"/>
                <a:gd name="connsiteY1633" fmla="*/ 814284 h 1259185"/>
                <a:gd name="connsiteX1634" fmla="*/ 530209 w 1714871"/>
                <a:gd name="connsiteY1634" fmla="*/ 791828 h 1259185"/>
                <a:gd name="connsiteX1635" fmla="*/ 550713 w 1714871"/>
                <a:gd name="connsiteY1635" fmla="*/ 795733 h 1259185"/>
                <a:gd name="connsiteX1636" fmla="*/ 566009 w 1714871"/>
                <a:gd name="connsiteY1636" fmla="*/ 808100 h 1259185"/>
                <a:gd name="connsiteX1637" fmla="*/ 577400 w 1714871"/>
                <a:gd name="connsiteY1637" fmla="*/ 811355 h 1259185"/>
                <a:gd name="connsiteX1638" fmla="*/ 588791 w 1714871"/>
                <a:gd name="connsiteY1638" fmla="*/ 816888 h 1259185"/>
                <a:gd name="connsiteX1639" fmla="*/ 590743 w 1714871"/>
                <a:gd name="connsiteY1639" fmla="*/ 823722 h 1259185"/>
                <a:gd name="connsiteX1640" fmla="*/ 586187 w 1714871"/>
                <a:gd name="connsiteY1640" fmla="*/ 831858 h 1259185"/>
                <a:gd name="connsiteX1641" fmla="*/ 573169 w 1714871"/>
                <a:gd name="connsiteY1641" fmla="*/ 836740 h 1259185"/>
                <a:gd name="connsiteX1642" fmla="*/ 543227 w 1714871"/>
                <a:gd name="connsiteY1642" fmla="*/ 845202 h 1259185"/>
                <a:gd name="connsiteX1643" fmla="*/ 531837 w 1714871"/>
                <a:gd name="connsiteY1643" fmla="*/ 838368 h 1259185"/>
                <a:gd name="connsiteX1644" fmla="*/ 548109 w 1714871"/>
                <a:gd name="connsiteY1644" fmla="*/ 835438 h 1259185"/>
                <a:gd name="connsiteX1645" fmla="*/ 538346 w 1714871"/>
                <a:gd name="connsiteY1645" fmla="*/ 831208 h 1259185"/>
                <a:gd name="connsiteX1646" fmla="*/ 531511 w 1714871"/>
                <a:gd name="connsiteY1646" fmla="*/ 827628 h 1259185"/>
                <a:gd name="connsiteX1647" fmla="*/ 514262 w 1714871"/>
                <a:gd name="connsiteY1647" fmla="*/ 824699 h 1259185"/>
                <a:gd name="connsiteX1648" fmla="*/ 506451 w 1714871"/>
                <a:gd name="connsiteY1648" fmla="*/ 819817 h 1259185"/>
                <a:gd name="connsiteX1649" fmla="*/ 520771 w 1714871"/>
                <a:gd name="connsiteY1649" fmla="*/ 819491 h 1259185"/>
                <a:gd name="connsiteX1650" fmla="*/ 510682 w 1714871"/>
                <a:gd name="connsiteY1650" fmla="*/ 811680 h 1259185"/>
                <a:gd name="connsiteX1651" fmla="*/ 519795 w 1714871"/>
                <a:gd name="connsiteY1651" fmla="*/ 808426 h 1259185"/>
                <a:gd name="connsiteX1652" fmla="*/ 524677 w 1714871"/>
                <a:gd name="connsiteY1652" fmla="*/ 806799 h 1259185"/>
                <a:gd name="connsiteX1653" fmla="*/ 513937 w 1714871"/>
                <a:gd name="connsiteY1653" fmla="*/ 801591 h 1259185"/>
                <a:gd name="connsiteX1654" fmla="*/ 511658 w 1714871"/>
                <a:gd name="connsiteY1654" fmla="*/ 792804 h 1259185"/>
                <a:gd name="connsiteX1655" fmla="*/ 521747 w 1714871"/>
                <a:gd name="connsiteY1655" fmla="*/ 789875 h 1259185"/>
                <a:gd name="connsiteX1656" fmla="*/ 530209 w 1714871"/>
                <a:gd name="connsiteY1656" fmla="*/ 791828 h 1259185"/>
                <a:gd name="connsiteX1657" fmla="*/ 530209 w 1714871"/>
                <a:gd name="connsiteY1657" fmla="*/ 791828 h 12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Lst>
              <a:rect l="l" t="t" r="r" b="b"/>
              <a:pathLst>
                <a:path w="1714871" h="1259185">
                  <a:moveTo>
                    <a:pt x="442662" y="96985"/>
                  </a:moveTo>
                  <a:cubicBezTo>
                    <a:pt x="456006" y="95358"/>
                    <a:pt x="460237" y="96334"/>
                    <a:pt x="472279" y="94381"/>
                  </a:cubicBezTo>
                  <a:cubicBezTo>
                    <a:pt x="483995" y="92103"/>
                    <a:pt x="489528" y="92754"/>
                    <a:pt x="489853" y="90476"/>
                  </a:cubicBezTo>
                  <a:cubicBezTo>
                    <a:pt x="490504" y="88198"/>
                    <a:pt x="493107" y="85920"/>
                    <a:pt x="498966" y="85920"/>
                  </a:cubicBezTo>
                  <a:cubicBezTo>
                    <a:pt x="504824" y="85594"/>
                    <a:pt x="507102" y="83967"/>
                    <a:pt x="514262" y="85269"/>
                  </a:cubicBezTo>
                  <a:cubicBezTo>
                    <a:pt x="521422" y="86571"/>
                    <a:pt x="523375" y="88198"/>
                    <a:pt x="529558" y="93080"/>
                  </a:cubicBezTo>
                  <a:cubicBezTo>
                    <a:pt x="535742" y="97961"/>
                    <a:pt x="543227" y="99589"/>
                    <a:pt x="544204" y="103169"/>
                  </a:cubicBezTo>
                  <a:cubicBezTo>
                    <a:pt x="545180" y="106749"/>
                    <a:pt x="542251" y="106098"/>
                    <a:pt x="543553" y="110003"/>
                  </a:cubicBezTo>
                  <a:cubicBezTo>
                    <a:pt x="544855" y="113909"/>
                    <a:pt x="548109" y="114885"/>
                    <a:pt x="546482" y="117814"/>
                  </a:cubicBezTo>
                  <a:cubicBezTo>
                    <a:pt x="544855" y="120418"/>
                    <a:pt x="541600" y="122045"/>
                    <a:pt x="538997" y="126927"/>
                  </a:cubicBezTo>
                  <a:cubicBezTo>
                    <a:pt x="536393" y="132134"/>
                    <a:pt x="535742" y="135714"/>
                    <a:pt x="536393" y="137992"/>
                  </a:cubicBezTo>
                  <a:cubicBezTo>
                    <a:pt x="537044" y="140270"/>
                    <a:pt x="540624" y="144176"/>
                    <a:pt x="544204" y="145803"/>
                  </a:cubicBezTo>
                  <a:cubicBezTo>
                    <a:pt x="547784" y="147430"/>
                    <a:pt x="550713" y="149708"/>
                    <a:pt x="550387" y="147105"/>
                  </a:cubicBezTo>
                  <a:cubicBezTo>
                    <a:pt x="550062" y="144827"/>
                    <a:pt x="544529" y="139945"/>
                    <a:pt x="544529" y="137016"/>
                  </a:cubicBezTo>
                  <a:cubicBezTo>
                    <a:pt x="544529" y="134087"/>
                    <a:pt x="543553" y="128554"/>
                    <a:pt x="549086" y="125625"/>
                  </a:cubicBezTo>
                  <a:cubicBezTo>
                    <a:pt x="554618" y="122696"/>
                    <a:pt x="559825" y="116512"/>
                    <a:pt x="559825" y="114560"/>
                  </a:cubicBezTo>
                  <a:cubicBezTo>
                    <a:pt x="559825" y="112607"/>
                    <a:pt x="558198" y="110654"/>
                    <a:pt x="560802" y="110003"/>
                  </a:cubicBezTo>
                  <a:cubicBezTo>
                    <a:pt x="563406" y="109352"/>
                    <a:pt x="565358" y="109027"/>
                    <a:pt x="573495" y="110980"/>
                  </a:cubicBezTo>
                  <a:cubicBezTo>
                    <a:pt x="581631" y="112932"/>
                    <a:pt x="583258" y="113583"/>
                    <a:pt x="591720" y="114885"/>
                  </a:cubicBezTo>
                  <a:cubicBezTo>
                    <a:pt x="600182" y="116187"/>
                    <a:pt x="609294" y="116838"/>
                    <a:pt x="613525" y="119767"/>
                  </a:cubicBezTo>
                  <a:cubicBezTo>
                    <a:pt x="617756" y="122696"/>
                    <a:pt x="628496" y="124323"/>
                    <a:pt x="631751" y="127903"/>
                  </a:cubicBezTo>
                  <a:cubicBezTo>
                    <a:pt x="635005" y="131483"/>
                    <a:pt x="632727" y="132459"/>
                    <a:pt x="635656" y="135063"/>
                  </a:cubicBezTo>
                  <a:cubicBezTo>
                    <a:pt x="638585" y="137667"/>
                    <a:pt x="653556" y="137341"/>
                    <a:pt x="652905" y="134087"/>
                  </a:cubicBezTo>
                  <a:cubicBezTo>
                    <a:pt x="652254" y="131158"/>
                    <a:pt x="642816" y="127252"/>
                    <a:pt x="639236" y="125950"/>
                  </a:cubicBezTo>
                  <a:cubicBezTo>
                    <a:pt x="635982" y="124649"/>
                    <a:pt x="622963" y="118790"/>
                    <a:pt x="624591" y="117489"/>
                  </a:cubicBezTo>
                  <a:cubicBezTo>
                    <a:pt x="626218" y="116512"/>
                    <a:pt x="634680" y="117814"/>
                    <a:pt x="642165" y="118790"/>
                  </a:cubicBezTo>
                  <a:cubicBezTo>
                    <a:pt x="649976" y="119441"/>
                    <a:pt x="657461" y="119767"/>
                    <a:pt x="658763" y="116512"/>
                  </a:cubicBezTo>
                  <a:cubicBezTo>
                    <a:pt x="660065" y="113583"/>
                    <a:pt x="655183" y="111305"/>
                    <a:pt x="650301" y="109678"/>
                  </a:cubicBezTo>
                  <a:cubicBezTo>
                    <a:pt x="645420" y="108050"/>
                    <a:pt x="635656" y="105121"/>
                    <a:pt x="632727" y="102192"/>
                  </a:cubicBezTo>
                  <a:cubicBezTo>
                    <a:pt x="630123" y="99263"/>
                    <a:pt x="625567" y="98938"/>
                    <a:pt x="625242" y="94707"/>
                  </a:cubicBezTo>
                  <a:cubicBezTo>
                    <a:pt x="624916" y="90476"/>
                    <a:pt x="623289" y="84618"/>
                    <a:pt x="621011" y="82665"/>
                  </a:cubicBezTo>
                  <a:cubicBezTo>
                    <a:pt x="618733" y="80712"/>
                    <a:pt x="612224" y="77458"/>
                    <a:pt x="614827" y="75831"/>
                  </a:cubicBezTo>
                  <a:cubicBezTo>
                    <a:pt x="617105" y="74203"/>
                    <a:pt x="623289" y="74203"/>
                    <a:pt x="630449" y="75831"/>
                  </a:cubicBezTo>
                  <a:cubicBezTo>
                    <a:pt x="637283" y="77458"/>
                    <a:pt x="641840" y="74854"/>
                    <a:pt x="649651" y="75505"/>
                  </a:cubicBezTo>
                  <a:cubicBezTo>
                    <a:pt x="657461" y="76156"/>
                    <a:pt x="661042" y="77458"/>
                    <a:pt x="664621" y="78434"/>
                  </a:cubicBezTo>
                  <a:cubicBezTo>
                    <a:pt x="668201" y="79736"/>
                    <a:pt x="668852" y="82014"/>
                    <a:pt x="676989" y="85594"/>
                  </a:cubicBezTo>
                  <a:cubicBezTo>
                    <a:pt x="685125" y="89174"/>
                    <a:pt x="686101" y="89825"/>
                    <a:pt x="694563" y="91127"/>
                  </a:cubicBezTo>
                  <a:cubicBezTo>
                    <a:pt x="703025" y="92754"/>
                    <a:pt x="707256" y="90801"/>
                    <a:pt x="710185" y="93731"/>
                  </a:cubicBezTo>
                  <a:cubicBezTo>
                    <a:pt x="713114" y="96334"/>
                    <a:pt x="706930" y="97636"/>
                    <a:pt x="715717" y="99263"/>
                  </a:cubicBezTo>
                  <a:cubicBezTo>
                    <a:pt x="724505" y="100891"/>
                    <a:pt x="728736" y="99914"/>
                    <a:pt x="735570" y="101541"/>
                  </a:cubicBezTo>
                  <a:cubicBezTo>
                    <a:pt x="742405" y="103169"/>
                    <a:pt x="744032" y="102518"/>
                    <a:pt x="747287" y="103820"/>
                  </a:cubicBezTo>
                  <a:cubicBezTo>
                    <a:pt x="750216" y="105447"/>
                    <a:pt x="754121" y="105447"/>
                    <a:pt x="755423" y="107725"/>
                  </a:cubicBezTo>
                  <a:cubicBezTo>
                    <a:pt x="756399" y="110003"/>
                    <a:pt x="749239" y="113258"/>
                    <a:pt x="757701" y="114560"/>
                  </a:cubicBezTo>
                  <a:cubicBezTo>
                    <a:pt x="766163" y="115861"/>
                    <a:pt x="771370" y="116838"/>
                    <a:pt x="773974" y="120092"/>
                  </a:cubicBezTo>
                  <a:cubicBezTo>
                    <a:pt x="776577" y="123021"/>
                    <a:pt x="779832" y="124649"/>
                    <a:pt x="783412" y="125625"/>
                  </a:cubicBezTo>
                  <a:cubicBezTo>
                    <a:pt x="786992" y="126276"/>
                    <a:pt x="788619" y="127252"/>
                    <a:pt x="792850" y="126927"/>
                  </a:cubicBezTo>
                  <a:cubicBezTo>
                    <a:pt x="797081" y="126601"/>
                    <a:pt x="800661" y="125625"/>
                    <a:pt x="802288" y="123672"/>
                  </a:cubicBezTo>
                  <a:cubicBezTo>
                    <a:pt x="804241" y="121720"/>
                    <a:pt x="802614" y="120418"/>
                    <a:pt x="800661" y="116838"/>
                  </a:cubicBezTo>
                  <a:cubicBezTo>
                    <a:pt x="798708" y="113258"/>
                    <a:pt x="795779" y="108701"/>
                    <a:pt x="797081" y="107400"/>
                  </a:cubicBezTo>
                  <a:cubicBezTo>
                    <a:pt x="798383" y="106098"/>
                    <a:pt x="800010" y="105121"/>
                    <a:pt x="799034" y="101541"/>
                  </a:cubicBezTo>
                  <a:cubicBezTo>
                    <a:pt x="798057" y="97961"/>
                    <a:pt x="793175" y="95683"/>
                    <a:pt x="794803" y="93731"/>
                  </a:cubicBezTo>
                  <a:cubicBezTo>
                    <a:pt x="796430" y="92103"/>
                    <a:pt x="799685" y="91778"/>
                    <a:pt x="803916" y="91452"/>
                  </a:cubicBezTo>
                  <a:cubicBezTo>
                    <a:pt x="808146" y="91127"/>
                    <a:pt x="810099" y="89825"/>
                    <a:pt x="817259" y="91452"/>
                  </a:cubicBezTo>
                  <a:cubicBezTo>
                    <a:pt x="824419" y="93080"/>
                    <a:pt x="825070" y="90801"/>
                    <a:pt x="832555" y="92103"/>
                  </a:cubicBezTo>
                  <a:cubicBezTo>
                    <a:pt x="840041" y="93731"/>
                    <a:pt x="855337" y="96660"/>
                    <a:pt x="855662" y="94707"/>
                  </a:cubicBezTo>
                  <a:cubicBezTo>
                    <a:pt x="855988" y="92754"/>
                    <a:pt x="851757" y="93080"/>
                    <a:pt x="846550" y="91127"/>
                  </a:cubicBezTo>
                  <a:cubicBezTo>
                    <a:pt x="841343" y="89174"/>
                    <a:pt x="835159" y="89500"/>
                    <a:pt x="832230" y="88198"/>
                  </a:cubicBezTo>
                  <a:cubicBezTo>
                    <a:pt x="829301" y="86571"/>
                    <a:pt x="821816" y="87221"/>
                    <a:pt x="818235" y="85920"/>
                  </a:cubicBezTo>
                  <a:cubicBezTo>
                    <a:pt x="814330" y="84618"/>
                    <a:pt x="809773" y="83316"/>
                    <a:pt x="807821" y="79411"/>
                  </a:cubicBezTo>
                  <a:cubicBezTo>
                    <a:pt x="805868" y="75505"/>
                    <a:pt x="794152" y="71600"/>
                    <a:pt x="790897" y="68020"/>
                  </a:cubicBezTo>
                  <a:cubicBezTo>
                    <a:pt x="787643" y="64765"/>
                    <a:pt x="769092" y="58582"/>
                    <a:pt x="773974" y="56629"/>
                  </a:cubicBezTo>
                  <a:cubicBezTo>
                    <a:pt x="778855" y="54676"/>
                    <a:pt x="778530" y="55978"/>
                    <a:pt x="792850" y="57280"/>
                  </a:cubicBezTo>
                  <a:cubicBezTo>
                    <a:pt x="807170" y="58256"/>
                    <a:pt x="813679" y="56629"/>
                    <a:pt x="824744" y="56954"/>
                  </a:cubicBezTo>
                  <a:cubicBezTo>
                    <a:pt x="835810" y="57280"/>
                    <a:pt x="841343" y="56303"/>
                    <a:pt x="849804" y="59232"/>
                  </a:cubicBezTo>
                  <a:cubicBezTo>
                    <a:pt x="858266" y="62162"/>
                    <a:pt x="861521" y="57280"/>
                    <a:pt x="864775" y="59232"/>
                  </a:cubicBezTo>
                  <a:cubicBezTo>
                    <a:pt x="868030" y="61185"/>
                    <a:pt x="873237" y="62812"/>
                    <a:pt x="872586" y="66067"/>
                  </a:cubicBezTo>
                  <a:cubicBezTo>
                    <a:pt x="871935" y="69322"/>
                    <a:pt x="869332" y="71925"/>
                    <a:pt x="872586" y="75180"/>
                  </a:cubicBezTo>
                  <a:cubicBezTo>
                    <a:pt x="875841" y="78109"/>
                    <a:pt x="877143" y="81363"/>
                    <a:pt x="879421" y="77783"/>
                  </a:cubicBezTo>
                  <a:cubicBezTo>
                    <a:pt x="881699" y="73878"/>
                    <a:pt x="883977" y="73878"/>
                    <a:pt x="882024" y="69972"/>
                  </a:cubicBezTo>
                  <a:cubicBezTo>
                    <a:pt x="880071" y="65742"/>
                    <a:pt x="873562" y="61836"/>
                    <a:pt x="876817" y="60534"/>
                  </a:cubicBezTo>
                  <a:cubicBezTo>
                    <a:pt x="880071" y="59232"/>
                    <a:pt x="885930" y="60860"/>
                    <a:pt x="891137" y="64440"/>
                  </a:cubicBezTo>
                  <a:cubicBezTo>
                    <a:pt x="896344" y="68020"/>
                    <a:pt x="902202" y="71274"/>
                    <a:pt x="909037" y="71600"/>
                  </a:cubicBezTo>
                  <a:cubicBezTo>
                    <a:pt x="915871" y="71925"/>
                    <a:pt x="915871" y="69647"/>
                    <a:pt x="918800" y="72251"/>
                  </a:cubicBezTo>
                  <a:cubicBezTo>
                    <a:pt x="921729" y="74854"/>
                    <a:pt x="924659" y="76156"/>
                    <a:pt x="923682" y="78434"/>
                  </a:cubicBezTo>
                  <a:cubicBezTo>
                    <a:pt x="922706" y="81038"/>
                    <a:pt x="918475" y="80061"/>
                    <a:pt x="922055" y="82665"/>
                  </a:cubicBezTo>
                  <a:cubicBezTo>
                    <a:pt x="925635" y="85269"/>
                    <a:pt x="929540" y="88523"/>
                    <a:pt x="930191" y="85920"/>
                  </a:cubicBezTo>
                  <a:cubicBezTo>
                    <a:pt x="930842" y="83316"/>
                    <a:pt x="934422" y="77783"/>
                    <a:pt x="931818" y="75505"/>
                  </a:cubicBezTo>
                  <a:cubicBezTo>
                    <a:pt x="929215" y="73227"/>
                    <a:pt x="925635" y="73227"/>
                    <a:pt x="926611" y="70949"/>
                  </a:cubicBezTo>
                  <a:cubicBezTo>
                    <a:pt x="927588" y="68671"/>
                    <a:pt x="931818" y="68671"/>
                    <a:pt x="928889" y="65416"/>
                  </a:cubicBezTo>
                  <a:cubicBezTo>
                    <a:pt x="925961" y="61836"/>
                    <a:pt x="924333" y="60209"/>
                    <a:pt x="919126" y="60209"/>
                  </a:cubicBezTo>
                  <a:cubicBezTo>
                    <a:pt x="913919" y="60209"/>
                    <a:pt x="906759" y="60860"/>
                    <a:pt x="901552" y="60209"/>
                  </a:cubicBezTo>
                  <a:cubicBezTo>
                    <a:pt x="896344" y="59232"/>
                    <a:pt x="889184" y="57931"/>
                    <a:pt x="885930" y="56629"/>
                  </a:cubicBezTo>
                  <a:cubicBezTo>
                    <a:pt x="882350" y="55002"/>
                    <a:pt x="875190" y="55002"/>
                    <a:pt x="871284" y="55327"/>
                  </a:cubicBezTo>
                  <a:cubicBezTo>
                    <a:pt x="867704" y="55653"/>
                    <a:pt x="857941" y="55327"/>
                    <a:pt x="854035" y="53700"/>
                  </a:cubicBezTo>
                  <a:cubicBezTo>
                    <a:pt x="850130" y="52073"/>
                    <a:pt x="839715" y="53374"/>
                    <a:pt x="832230" y="52398"/>
                  </a:cubicBezTo>
                  <a:cubicBezTo>
                    <a:pt x="824744" y="51747"/>
                    <a:pt x="813679" y="50771"/>
                    <a:pt x="806844" y="49794"/>
                  </a:cubicBezTo>
                  <a:cubicBezTo>
                    <a:pt x="800010" y="48818"/>
                    <a:pt x="778530" y="47842"/>
                    <a:pt x="771696" y="47842"/>
                  </a:cubicBezTo>
                  <a:cubicBezTo>
                    <a:pt x="764861" y="47516"/>
                    <a:pt x="747612" y="44913"/>
                    <a:pt x="747937" y="43936"/>
                  </a:cubicBezTo>
                  <a:cubicBezTo>
                    <a:pt x="748263" y="42960"/>
                    <a:pt x="755748" y="43285"/>
                    <a:pt x="760956" y="43285"/>
                  </a:cubicBezTo>
                  <a:cubicBezTo>
                    <a:pt x="766163" y="43285"/>
                    <a:pt x="769743" y="44587"/>
                    <a:pt x="776577" y="44587"/>
                  </a:cubicBezTo>
                  <a:cubicBezTo>
                    <a:pt x="783412" y="44587"/>
                    <a:pt x="785690" y="44587"/>
                    <a:pt x="793501" y="44587"/>
                  </a:cubicBezTo>
                  <a:cubicBezTo>
                    <a:pt x="801312" y="44587"/>
                    <a:pt x="821816" y="47516"/>
                    <a:pt x="821490" y="45563"/>
                  </a:cubicBezTo>
                  <a:cubicBezTo>
                    <a:pt x="820839" y="43936"/>
                    <a:pt x="807821" y="41983"/>
                    <a:pt x="802288" y="41658"/>
                  </a:cubicBezTo>
                  <a:cubicBezTo>
                    <a:pt x="796755" y="41333"/>
                    <a:pt x="783737" y="40031"/>
                    <a:pt x="782110" y="38729"/>
                  </a:cubicBezTo>
                  <a:cubicBezTo>
                    <a:pt x="780483" y="37427"/>
                    <a:pt x="772672" y="34823"/>
                    <a:pt x="773648" y="32220"/>
                  </a:cubicBezTo>
                  <a:cubicBezTo>
                    <a:pt x="774950" y="29616"/>
                    <a:pt x="788294" y="33196"/>
                    <a:pt x="794477" y="33196"/>
                  </a:cubicBezTo>
                  <a:cubicBezTo>
                    <a:pt x="800661" y="33196"/>
                    <a:pt x="808472" y="33196"/>
                    <a:pt x="813679" y="33196"/>
                  </a:cubicBezTo>
                  <a:cubicBezTo>
                    <a:pt x="818886" y="33196"/>
                    <a:pt x="825395" y="32545"/>
                    <a:pt x="829301" y="32871"/>
                  </a:cubicBezTo>
                  <a:cubicBezTo>
                    <a:pt x="833206" y="33196"/>
                    <a:pt x="843946" y="38403"/>
                    <a:pt x="844597" y="36125"/>
                  </a:cubicBezTo>
                  <a:cubicBezTo>
                    <a:pt x="845248" y="33847"/>
                    <a:pt x="847852" y="34823"/>
                    <a:pt x="841668" y="32871"/>
                  </a:cubicBezTo>
                  <a:cubicBezTo>
                    <a:pt x="835484" y="30918"/>
                    <a:pt x="824419" y="29291"/>
                    <a:pt x="820514" y="27989"/>
                  </a:cubicBezTo>
                  <a:cubicBezTo>
                    <a:pt x="816608" y="26687"/>
                    <a:pt x="814005" y="25711"/>
                    <a:pt x="815957" y="24084"/>
                  </a:cubicBezTo>
                  <a:cubicBezTo>
                    <a:pt x="818235" y="22782"/>
                    <a:pt x="834508" y="20504"/>
                    <a:pt x="839715" y="20829"/>
                  </a:cubicBezTo>
                  <a:cubicBezTo>
                    <a:pt x="845248" y="21154"/>
                    <a:pt x="854686" y="26362"/>
                    <a:pt x="861521" y="26362"/>
                  </a:cubicBezTo>
                  <a:cubicBezTo>
                    <a:pt x="868355" y="26362"/>
                    <a:pt x="872261" y="25711"/>
                    <a:pt x="874539" y="27013"/>
                  </a:cubicBezTo>
                  <a:cubicBezTo>
                    <a:pt x="876491" y="28640"/>
                    <a:pt x="877468" y="28314"/>
                    <a:pt x="876817" y="29942"/>
                  </a:cubicBezTo>
                  <a:cubicBezTo>
                    <a:pt x="876166" y="31569"/>
                    <a:pt x="867053" y="35474"/>
                    <a:pt x="871284" y="36125"/>
                  </a:cubicBezTo>
                  <a:cubicBezTo>
                    <a:pt x="875515" y="36451"/>
                    <a:pt x="881373" y="34173"/>
                    <a:pt x="885604" y="34823"/>
                  </a:cubicBezTo>
                  <a:cubicBezTo>
                    <a:pt x="889835" y="35474"/>
                    <a:pt x="901552" y="43285"/>
                    <a:pt x="906759" y="43285"/>
                  </a:cubicBezTo>
                  <a:cubicBezTo>
                    <a:pt x="911641" y="43285"/>
                    <a:pt x="923682" y="44262"/>
                    <a:pt x="931493" y="44587"/>
                  </a:cubicBezTo>
                  <a:cubicBezTo>
                    <a:pt x="939629" y="44587"/>
                    <a:pt x="941257" y="42634"/>
                    <a:pt x="944511" y="44913"/>
                  </a:cubicBezTo>
                  <a:cubicBezTo>
                    <a:pt x="947766" y="47191"/>
                    <a:pt x="951346" y="47516"/>
                    <a:pt x="951671" y="49143"/>
                  </a:cubicBezTo>
                  <a:cubicBezTo>
                    <a:pt x="951671" y="50771"/>
                    <a:pt x="949718" y="53700"/>
                    <a:pt x="955251" y="55327"/>
                  </a:cubicBezTo>
                  <a:cubicBezTo>
                    <a:pt x="960784" y="56954"/>
                    <a:pt x="962086" y="61185"/>
                    <a:pt x="964038" y="59558"/>
                  </a:cubicBezTo>
                  <a:cubicBezTo>
                    <a:pt x="965666" y="57931"/>
                    <a:pt x="962411" y="48167"/>
                    <a:pt x="959807" y="46865"/>
                  </a:cubicBezTo>
                  <a:cubicBezTo>
                    <a:pt x="957529" y="45563"/>
                    <a:pt x="950370" y="44262"/>
                    <a:pt x="952973" y="42960"/>
                  </a:cubicBezTo>
                  <a:cubicBezTo>
                    <a:pt x="955577" y="41658"/>
                    <a:pt x="958180" y="41007"/>
                    <a:pt x="964364" y="41333"/>
                  </a:cubicBezTo>
                  <a:cubicBezTo>
                    <a:pt x="970547" y="41333"/>
                    <a:pt x="974453" y="40031"/>
                    <a:pt x="980962" y="41333"/>
                  </a:cubicBezTo>
                  <a:cubicBezTo>
                    <a:pt x="987471" y="42634"/>
                    <a:pt x="999513" y="43611"/>
                    <a:pt x="997886" y="41658"/>
                  </a:cubicBezTo>
                  <a:cubicBezTo>
                    <a:pt x="996258" y="39705"/>
                    <a:pt x="991702" y="38729"/>
                    <a:pt x="984868" y="38729"/>
                  </a:cubicBezTo>
                  <a:cubicBezTo>
                    <a:pt x="978033" y="38729"/>
                    <a:pt x="969571" y="39054"/>
                    <a:pt x="970873" y="37427"/>
                  </a:cubicBezTo>
                  <a:cubicBezTo>
                    <a:pt x="971849" y="35800"/>
                    <a:pt x="975429" y="34498"/>
                    <a:pt x="980636" y="34498"/>
                  </a:cubicBezTo>
                  <a:cubicBezTo>
                    <a:pt x="985518" y="34498"/>
                    <a:pt x="994306" y="35149"/>
                    <a:pt x="999838" y="34173"/>
                  </a:cubicBezTo>
                  <a:cubicBezTo>
                    <a:pt x="1005371" y="33196"/>
                    <a:pt x="1010253" y="32871"/>
                    <a:pt x="1009277" y="31569"/>
                  </a:cubicBezTo>
                  <a:cubicBezTo>
                    <a:pt x="1008300" y="30267"/>
                    <a:pt x="999513" y="30918"/>
                    <a:pt x="991702" y="30267"/>
                  </a:cubicBezTo>
                  <a:cubicBezTo>
                    <a:pt x="983891" y="29616"/>
                    <a:pt x="974127" y="28314"/>
                    <a:pt x="969246" y="27338"/>
                  </a:cubicBezTo>
                  <a:cubicBezTo>
                    <a:pt x="964364" y="26362"/>
                    <a:pt x="961760" y="28314"/>
                    <a:pt x="960133" y="24409"/>
                  </a:cubicBezTo>
                  <a:cubicBezTo>
                    <a:pt x="958506" y="20504"/>
                    <a:pt x="955902" y="17574"/>
                    <a:pt x="957529" y="14320"/>
                  </a:cubicBezTo>
                  <a:cubicBezTo>
                    <a:pt x="959157" y="11065"/>
                    <a:pt x="961109" y="13669"/>
                    <a:pt x="967618" y="14645"/>
                  </a:cubicBezTo>
                  <a:cubicBezTo>
                    <a:pt x="974127" y="15622"/>
                    <a:pt x="976406" y="15947"/>
                    <a:pt x="979660" y="16598"/>
                  </a:cubicBezTo>
                  <a:cubicBezTo>
                    <a:pt x="983240" y="17249"/>
                    <a:pt x="984216" y="17900"/>
                    <a:pt x="984216" y="16598"/>
                  </a:cubicBezTo>
                  <a:cubicBezTo>
                    <a:pt x="984216" y="14971"/>
                    <a:pt x="980962" y="12367"/>
                    <a:pt x="982589" y="11391"/>
                  </a:cubicBezTo>
                  <a:cubicBezTo>
                    <a:pt x="984216" y="10415"/>
                    <a:pt x="991051" y="7160"/>
                    <a:pt x="995607" y="8787"/>
                  </a:cubicBezTo>
                  <a:cubicBezTo>
                    <a:pt x="999838" y="10415"/>
                    <a:pt x="1011880" y="12693"/>
                    <a:pt x="1015460" y="14320"/>
                  </a:cubicBezTo>
                  <a:cubicBezTo>
                    <a:pt x="1019040" y="15947"/>
                    <a:pt x="1021318" y="17900"/>
                    <a:pt x="1021969" y="16273"/>
                  </a:cubicBezTo>
                  <a:cubicBezTo>
                    <a:pt x="1022945" y="14971"/>
                    <a:pt x="1015786" y="9438"/>
                    <a:pt x="1016762" y="7811"/>
                  </a:cubicBezTo>
                  <a:cubicBezTo>
                    <a:pt x="1017738" y="6184"/>
                    <a:pt x="1020667" y="4556"/>
                    <a:pt x="1023922" y="4556"/>
                  </a:cubicBezTo>
                  <a:cubicBezTo>
                    <a:pt x="1027502" y="4556"/>
                    <a:pt x="1044751" y="4882"/>
                    <a:pt x="1051585" y="4556"/>
                  </a:cubicBezTo>
                  <a:cubicBezTo>
                    <a:pt x="1058420" y="4231"/>
                    <a:pt x="1062000" y="5207"/>
                    <a:pt x="1064929" y="3905"/>
                  </a:cubicBezTo>
                  <a:cubicBezTo>
                    <a:pt x="1067858" y="2604"/>
                    <a:pt x="1066882" y="0"/>
                    <a:pt x="1072740" y="325"/>
                  </a:cubicBezTo>
                  <a:cubicBezTo>
                    <a:pt x="1078272" y="651"/>
                    <a:pt x="1081852" y="2604"/>
                    <a:pt x="1082829" y="3580"/>
                  </a:cubicBezTo>
                  <a:cubicBezTo>
                    <a:pt x="1083805" y="4556"/>
                    <a:pt x="1093243" y="11065"/>
                    <a:pt x="1095196" y="10089"/>
                  </a:cubicBezTo>
                  <a:cubicBezTo>
                    <a:pt x="1097149" y="9113"/>
                    <a:pt x="1093569" y="3905"/>
                    <a:pt x="1093894" y="2929"/>
                  </a:cubicBezTo>
                  <a:cubicBezTo>
                    <a:pt x="1094220" y="1627"/>
                    <a:pt x="1099102" y="0"/>
                    <a:pt x="1102031" y="0"/>
                  </a:cubicBezTo>
                  <a:cubicBezTo>
                    <a:pt x="1104960" y="0"/>
                    <a:pt x="1108214" y="0"/>
                    <a:pt x="1125463" y="1302"/>
                  </a:cubicBezTo>
                  <a:cubicBezTo>
                    <a:pt x="1142712" y="2278"/>
                    <a:pt x="1146943" y="1627"/>
                    <a:pt x="1155079" y="1627"/>
                  </a:cubicBezTo>
                  <a:cubicBezTo>
                    <a:pt x="1162890" y="1627"/>
                    <a:pt x="1182418" y="976"/>
                    <a:pt x="1188601" y="976"/>
                  </a:cubicBezTo>
                  <a:cubicBezTo>
                    <a:pt x="1194785" y="976"/>
                    <a:pt x="1196738" y="1302"/>
                    <a:pt x="1202921" y="2604"/>
                  </a:cubicBezTo>
                  <a:cubicBezTo>
                    <a:pt x="1209105" y="3580"/>
                    <a:pt x="1235467" y="8462"/>
                    <a:pt x="1246532" y="10089"/>
                  </a:cubicBezTo>
                  <a:cubicBezTo>
                    <a:pt x="1257597" y="11716"/>
                    <a:pt x="1266710" y="14320"/>
                    <a:pt x="1278752" y="15296"/>
                  </a:cubicBezTo>
                  <a:cubicBezTo>
                    <a:pt x="1290468" y="16273"/>
                    <a:pt x="1320735" y="19853"/>
                    <a:pt x="1320735" y="21480"/>
                  </a:cubicBezTo>
                  <a:cubicBezTo>
                    <a:pt x="1320735" y="23107"/>
                    <a:pt x="1315528" y="25385"/>
                    <a:pt x="1308368" y="25711"/>
                  </a:cubicBezTo>
                  <a:cubicBezTo>
                    <a:pt x="1300883" y="26036"/>
                    <a:pt x="1293072" y="29616"/>
                    <a:pt x="1285261" y="29291"/>
                  </a:cubicBezTo>
                  <a:cubicBezTo>
                    <a:pt x="1277450" y="29291"/>
                    <a:pt x="1241976" y="28965"/>
                    <a:pt x="1233514" y="27989"/>
                  </a:cubicBezTo>
                  <a:cubicBezTo>
                    <a:pt x="1225052" y="27013"/>
                    <a:pt x="1207803" y="26362"/>
                    <a:pt x="1197714" y="26362"/>
                  </a:cubicBezTo>
                  <a:cubicBezTo>
                    <a:pt x="1187625" y="26362"/>
                    <a:pt x="1178838" y="31569"/>
                    <a:pt x="1172003" y="32871"/>
                  </a:cubicBezTo>
                  <a:cubicBezTo>
                    <a:pt x="1165169" y="34173"/>
                    <a:pt x="1157032" y="37427"/>
                    <a:pt x="1150523" y="36125"/>
                  </a:cubicBezTo>
                  <a:cubicBezTo>
                    <a:pt x="1144340" y="34823"/>
                    <a:pt x="1132298" y="33522"/>
                    <a:pt x="1126765" y="32545"/>
                  </a:cubicBezTo>
                  <a:cubicBezTo>
                    <a:pt x="1121233" y="31569"/>
                    <a:pt x="1109191" y="27989"/>
                    <a:pt x="1108865" y="30593"/>
                  </a:cubicBezTo>
                  <a:cubicBezTo>
                    <a:pt x="1108540" y="33196"/>
                    <a:pt x="1114398" y="35149"/>
                    <a:pt x="1115700" y="37102"/>
                  </a:cubicBezTo>
                  <a:cubicBezTo>
                    <a:pt x="1117001" y="39054"/>
                    <a:pt x="1119931" y="39054"/>
                    <a:pt x="1114723" y="40031"/>
                  </a:cubicBezTo>
                  <a:cubicBezTo>
                    <a:pt x="1109516" y="41007"/>
                    <a:pt x="1096824" y="44587"/>
                    <a:pt x="1089989" y="44587"/>
                  </a:cubicBezTo>
                  <a:cubicBezTo>
                    <a:pt x="1083154" y="44587"/>
                    <a:pt x="1071763" y="44587"/>
                    <a:pt x="1065905" y="44587"/>
                  </a:cubicBezTo>
                  <a:cubicBezTo>
                    <a:pt x="1060047" y="44587"/>
                    <a:pt x="1045076" y="44262"/>
                    <a:pt x="1045727" y="46865"/>
                  </a:cubicBezTo>
                  <a:cubicBezTo>
                    <a:pt x="1046378" y="49469"/>
                    <a:pt x="1051260" y="48493"/>
                    <a:pt x="1049633" y="53049"/>
                  </a:cubicBezTo>
                  <a:cubicBezTo>
                    <a:pt x="1048006" y="57605"/>
                    <a:pt x="1044100" y="60534"/>
                    <a:pt x="1047029" y="61511"/>
                  </a:cubicBezTo>
                  <a:cubicBezTo>
                    <a:pt x="1049958" y="62487"/>
                    <a:pt x="1051260" y="58582"/>
                    <a:pt x="1055491" y="56303"/>
                  </a:cubicBezTo>
                  <a:cubicBezTo>
                    <a:pt x="1059396" y="54025"/>
                    <a:pt x="1063952" y="52398"/>
                    <a:pt x="1067207" y="51422"/>
                  </a:cubicBezTo>
                  <a:cubicBezTo>
                    <a:pt x="1070462" y="50120"/>
                    <a:pt x="1070462" y="48167"/>
                    <a:pt x="1078598" y="52398"/>
                  </a:cubicBezTo>
                  <a:cubicBezTo>
                    <a:pt x="1086734" y="56629"/>
                    <a:pt x="1093569" y="58256"/>
                    <a:pt x="1096172" y="57605"/>
                  </a:cubicBezTo>
                  <a:cubicBezTo>
                    <a:pt x="1098451" y="56954"/>
                    <a:pt x="1101054" y="48818"/>
                    <a:pt x="1107563" y="47516"/>
                  </a:cubicBezTo>
                  <a:cubicBezTo>
                    <a:pt x="1114072" y="46540"/>
                    <a:pt x="1121558" y="45889"/>
                    <a:pt x="1129043" y="45889"/>
                  </a:cubicBezTo>
                  <a:cubicBezTo>
                    <a:pt x="1136529" y="45889"/>
                    <a:pt x="1148245" y="43285"/>
                    <a:pt x="1162565" y="42960"/>
                  </a:cubicBezTo>
                  <a:cubicBezTo>
                    <a:pt x="1177210" y="42309"/>
                    <a:pt x="1193158" y="35149"/>
                    <a:pt x="1206501" y="35149"/>
                  </a:cubicBezTo>
                  <a:cubicBezTo>
                    <a:pt x="1219519" y="35474"/>
                    <a:pt x="1226354" y="34823"/>
                    <a:pt x="1245556" y="35800"/>
                  </a:cubicBezTo>
                  <a:cubicBezTo>
                    <a:pt x="1264757" y="36451"/>
                    <a:pt x="1292421" y="36776"/>
                    <a:pt x="1299255" y="36776"/>
                  </a:cubicBezTo>
                  <a:cubicBezTo>
                    <a:pt x="1306090" y="36776"/>
                    <a:pt x="1316179" y="34823"/>
                    <a:pt x="1322688" y="33522"/>
                  </a:cubicBezTo>
                  <a:cubicBezTo>
                    <a:pt x="1329197" y="32220"/>
                    <a:pt x="1330499" y="31569"/>
                    <a:pt x="1334730" y="31569"/>
                  </a:cubicBezTo>
                  <a:cubicBezTo>
                    <a:pt x="1338960" y="31569"/>
                    <a:pt x="1339286" y="32220"/>
                    <a:pt x="1341890" y="36125"/>
                  </a:cubicBezTo>
                  <a:cubicBezTo>
                    <a:pt x="1344493" y="39705"/>
                    <a:pt x="1348073" y="40031"/>
                    <a:pt x="1348724" y="41983"/>
                  </a:cubicBezTo>
                  <a:cubicBezTo>
                    <a:pt x="1349050" y="43936"/>
                    <a:pt x="1347097" y="49143"/>
                    <a:pt x="1342215" y="49794"/>
                  </a:cubicBezTo>
                  <a:cubicBezTo>
                    <a:pt x="1337333" y="50445"/>
                    <a:pt x="1323339" y="51747"/>
                    <a:pt x="1321386" y="55653"/>
                  </a:cubicBezTo>
                  <a:cubicBezTo>
                    <a:pt x="1319108" y="59558"/>
                    <a:pt x="1317481" y="61511"/>
                    <a:pt x="1323339" y="60534"/>
                  </a:cubicBezTo>
                  <a:cubicBezTo>
                    <a:pt x="1329197" y="59883"/>
                    <a:pt x="1337659" y="55653"/>
                    <a:pt x="1344819" y="54351"/>
                  </a:cubicBezTo>
                  <a:cubicBezTo>
                    <a:pt x="1351653" y="52723"/>
                    <a:pt x="1366299" y="48493"/>
                    <a:pt x="1370204" y="50120"/>
                  </a:cubicBezTo>
                  <a:cubicBezTo>
                    <a:pt x="1374435" y="51747"/>
                    <a:pt x="1377039" y="51747"/>
                    <a:pt x="1377039" y="53374"/>
                  </a:cubicBezTo>
                  <a:cubicBezTo>
                    <a:pt x="1377039" y="55002"/>
                    <a:pt x="1374760" y="55978"/>
                    <a:pt x="1374760" y="58582"/>
                  </a:cubicBezTo>
                  <a:cubicBezTo>
                    <a:pt x="1374760" y="60860"/>
                    <a:pt x="1377039" y="63138"/>
                    <a:pt x="1383222" y="61511"/>
                  </a:cubicBezTo>
                  <a:cubicBezTo>
                    <a:pt x="1389406" y="59883"/>
                    <a:pt x="1407631" y="58256"/>
                    <a:pt x="1413489" y="58256"/>
                  </a:cubicBezTo>
                  <a:cubicBezTo>
                    <a:pt x="1419348" y="58256"/>
                    <a:pt x="1421951" y="58256"/>
                    <a:pt x="1426507" y="61511"/>
                  </a:cubicBezTo>
                  <a:cubicBezTo>
                    <a:pt x="1431064" y="64765"/>
                    <a:pt x="1433342" y="64440"/>
                    <a:pt x="1439526" y="66392"/>
                  </a:cubicBezTo>
                  <a:cubicBezTo>
                    <a:pt x="1445709" y="68020"/>
                    <a:pt x="1448313" y="68671"/>
                    <a:pt x="1446035" y="70949"/>
                  </a:cubicBezTo>
                  <a:cubicBezTo>
                    <a:pt x="1443757" y="73227"/>
                    <a:pt x="1429762" y="77458"/>
                    <a:pt x="1425206" y="81038"/>
                  </a:cubicBezTo>
                  <a:cubicBezTo>
                    <a:pt x="1420650" y="84943"/>
                    <a:pt x="1422277" y="87221"/>
                    <a:pt x="1415117" y="87547"/>
                  </a:cubicBezTo>
                  <a:cubicBezTo>
                    <a:pt x="1407957" y="87872"/>
                    <a:pt x="1387128" y="85920"/>
                    <a:pt x="1381595" y="88198"/>
                  </a:cubicBezTo>
                  <a:cubicBezTo>
                    <a:pt x="1376062" y="90476"/>
                    <a:pt x="1368902" y="92103"/>
                    <a:pt x="1361417" y="94707"/>
                  </a:cubicBezTo>
                  <a:cubicBezTo>
                    <a:pt x="1353932" y="97311"/>
                    <a:pt x="1348724" y="100240"/>
                    <a:pt x="1340913" y="98938"/>
                  </a:cubicBezTo>
                  <a:cubicBezTo>
                    <a:pt x="1333103" y="97961"/>
                    <a:pt x="1311297" y="96660"/>
                    <a:pt x="1306415" y="96334"/>
                  </a:cubicBezTo>
                  <a:cubicBezTo>
                    <a:pt x="1301533" y="96334"/>
                    <a:pt x="1276474" y="95683"/>
                    <a:pt x="1268988" y="96009"/>
                  </a:cubicBezTo>
                  <a:cubicBezTo>
                    <a:pt x="1261828" y="96334"/>
                    <a:pt x="1247508" y="96985"/>
                    <a:pt x="1240348" y="98287"/>
                  </a:cubicBezTo>
                  <a:cubicBezTo>
                    <a:pt x="1233188" y="99589"/>
                    <a:pt x="1215288" y="99914"/>
                    <a:pt x="1211708" y="99589"/>
                  </a:cubicBezTo>
                  <a:cubicBezTo>
                    <a:pt x="1208128" y="99263"/>
                    <a:pt x="1198690" y="96009"/>
                    <a:pt x="1194134" y="96009"/>
                  </a:cubicBezTo>
                  <a:cubicBezTo>
                    <a:pt x="1189578" y="96009"/>
                    <a:pt x="1183719" y="97636"/>
                    <a:pt x="1176560" y="96009"/>
                  </a:cubicBezTo>
                  <a:cubicBezTo>
                    <a:pt x="1169399" y="94381"/>
                    <a:pt x="1156707" y="92754"/>
                    <a:pt x="1157683" y="94381"/>
                  </a:cubicBezTo>
                  <a:cubicBezTo>
                    <a:pt x="1158660" y="96334"/>
                    <a:pt x="1157358" y="97311"/>
                    <a:pt x="1164192" y="98612"/>
                  </a:cubicBezTo>
                  <a:cubicBezTo>
                    <a:pt x="1171027" y="99914"/>
                    <a:pt x="1178512" y="100240"/>
                    <a:pt x="1182743" y="101216"/>
                  </a:cubicBezTo>
                  <a:cubicBezTo>
                    <a:pt x="1186974" y="102192"/>
                    <a:pt x="1199341" y="104145"/>
                    <a:pt x="1198690" y="105447"/>
                  </a:cubicBezTo>
                  <a:cubicBezTo>
                    <a:pt x="1198039" y="106749"/>
                    <a:pt x="1179163" y="107725"/>
                    <a:pt x="1170376" y="109352"/>
                  </a:cubicBezTo>
                  <a:cubicBezTo>
                    <a:pt x="1161588" y="110980"/>
                    <a:pt x="1161588" y="113258"/>
                    <a:pt x="1149221" y="113583"/>
                  </a:cubicBezTo>
                  <a:cubicBezTo>
                    <a:pt x="1137179" y="113583"/>
                    <a:pt x="1122209" y="118790"/>
                    <a:pt x="1119931" y="120418"/>
                  </a:cubicBezTo>
                  <a:cubicBezTo>
                    <a:pt x="1117652" y="122045"/>
                    <a:pt x="1114398" y="131483"/>
                    <a:pt x="1119605" y="132785"/>
                  </a:cubicBezTo>
                  <a:cubicBezTo>
                    <a:pt x="1124812" y="134087"/>
                    <a:pt x="1122534" y="134738"/>
                    <a:pt x="1134251" y="130832"/>
                  </a:cubicBezTo>
                  <a:cubicBezTo>
                    <a:pt x="1145642" y="126927"/>
                    <a:pt x="1141736" y="124649"/>
                    <a:pt x="1155405" y="123021"/>
                  </a:cubicBezTo>
                  <a:cubicBezTo>
                    <a:pt x="1169074" y="121069"/>
                    <a:pt x="1170051" y="123021"/>
                    <a:pt x="1183394" y="120743"/>
                  </a:cubicBezTo>
                  <a:cubicBezTo>
                    <a:pt x="1197063" y="118465"/>
                    <a:pt x="1205525" y="114885"/>
                    <a:pt x="1218543" y="113909"/>
                  </a:cubicBezTo>
                  <a:cubicBezTo>
                    <a:pt x="1231561" y="112932"/>
                    <a:pt x="1233839" y="111305"/>
                    <a:pt x="1239697" y="111305"/>
                  </a:cubicBezTo>
                  <a:cubicBezTo>
                    <a:pt x="1245881" y="111305"/>
                    <a:pt x="1254343" y="111305"/>
                    <a:pt x="1265408" y="112281"/>
                  </a:cubicBezTo>
                  <a:cubicBezTo>
                    <a:pt x="1276148" y="113258"/>
                    <a:pt x="1280379" y="112607"/>
                    <a:pt x="1290142" y="112607"/>
                  </a:cubicBezTo>
                  <a:cubicBezTo>
                    <a:pt x="1300232" y="112607"/>
                    <a:pt x="1311297" y="114560"/>
                    <a:pt x="1319759" y="114234"/>
                  </a:cubicBezTo>
                  <a:cubicBezTo>
                    <a:pt x="1328221" y="114234"/>
                    <a:pt x="1337008" y="111305"/>
                    <a:pt x="1338310" y="113909"/>
                  </a:cubicBezTo>
                  <a:cubicBezTo>
                    <a:pt x="1339286" y="116512"/>
                    <a:pt x="1339612" y="118465"/>
                    <a:pt x="1338310" y="121069"/>
                  </a:cubicBezTo>
                  <a:cubicBezTo>
                    <a:pt x="1336682" y="123672"/>
                    <a:pt x="1334730" y="127252"/>
                    <a:pt x="1329848" y="127903"/>
                  </a:cubicBezTo>
                  <a:cubicBezTo>
                    <a:pt x="1325292" y="128229"/>
                    <a:pt x="1309670" y="131158"/>
                    <a:pt x="1305764" y="133436"/>
                  </a:cubicBezTo>
                  <a:cubicBezTo>
                    <a:pt x="1301859" y="135714"/>
                    <a:pt x="1295024" y="138969"/>
                    <a:pt x="1285586" y="139945"/>
                  </a:cubicBezTo>
                  <a:cubicBezTo>
                    <a:pt x="1276148" y="140921"/>
                    <a:pt x="1268337" y="142223"/>
                    <a:pt x="1270290" y="143850"/>
                  </a:cubicBezTo>
                  <a:cubicBezTo>
                    <a:pt x="1272243" y="145478"/>
                    <a:pt x="1282332" y="144501"/>
                    <a:pt x="1280379" y="147430"/>
                  </a:cubicBezTo>
                  <a:cubicBezTo>
                    <a:pt x="1278752" y="150359"/>
                    <a:pt x="1275172" y="152312"/>
                    <a:pt x="1278101" y="153614"/>
                  </a:cubicBezTo>
                  <a:cubicBezTo>
                    <a:pt x="1281030" y="154916"/>
                    <a:pt x="1286888" y="152963"/>
                    <a:pt x="1293072" y="150034"/>
                  </a:cubicBezTo>
                  <a:cubicBezTo>
                    <a:pt x="1299255" y="147430"/>
                    <a:pt x="1307717" y="144501"/>
                    <a:pt x="1313901" y="143525"/>
                  </a:cubicBezTo>
                  <a:cubicBezTo>
                    <a:pt x="1320084" y="142549"/>
                    <a:pt x="1334404" y="138969"/>
                    <a:pt x="1338635" y="137016"/>
                  </a:cubicBezTo>
                  <a:cubicBezTo>
                    <a:pt x="1342866" y="135063"/>
                    <a:pt x="1353280" y="131483"/>
                    <a:pt x="1358162" y="131158"/>
                  </a:cubicBezTo>
                  <a:cubicBezTo>
                    <a:pt x="1363044" y="130507"/>
                    <a:pt x="1366299" y="131483"/>
                    <a:pt x="1366950" y="129205"/>
                  </a:cubicBezTo>
                  <a:cubicBezTo>
                    <a:pt x="1367600" y="126927"/>
                    <a:pt x="1373784" y="111630"/>
                    <a:pt x="1376713" y="109678"/>
                  </a:cubicBezTo>
                  <a:cubicBezTo>
                    <a:pt x="1379642" y="107725"/>
                    <a:pt x="1379642" y="105447"/>
                    <a:pt x="1390382" y="107400"/>
                  </a:cubicBezTo>
                  <a:cubicBezTo>
                    <a:pt x="1401122" y="109027"/>
                    <a:pt x="1407631" y="107074"/>
                    <a:pt x="1412839" y="106098"/>
                  </a:cubicBezTo>
                  <a:cubicBezTo>
                    <a:pt x="1418046" y="105121"/>
                    <a:pt x="1422277" y="102843"/>
                    <a:pt x="1425206" y="106098"/>
                  </a:cubicBezTo>
                  <a:cubicBezTo>
                    <a:pt x="1428135" y="109352"/>
                    <a:pt x="1429111" y="110654"/>
                    <a:pt x="1430413" y="115536"/>
                  </a:cubicBezTo>
                  <a:cubicBezTo>
                    <a:pt x="1431715" y="120418"/>
                    <a:pt x="1433017" y="122370"/>
                    <a:pt x="1431064" y="127903"/>
                  </a:cubicBezTo>
                  <a:cubicBezTo>
                    <a:pt x="1429111" y="133110"/>
                    <a:pt x="1424555" y="139619"/>
                    <a:pt x="1420650" y="146454"/>
                  </a:cubicBezTo>
                  <a:cubicBezTo>
                    <a:pt x="1416744" y="153288"/>
                    <a:pt x="1414466" y="154590"/>
                    <a:pt x="1409909" y="156218"/>
                  </a:cubicBezTo>
                  <a:cubicBezTo>
                    <a:pt x="1405353" y="157845"/>
                    <a:pt x="1402098" y="156868"/>
                    <a:pt x="1400146" y="161425"/>
                  </a:cubicBezTo>
                  <a:cubicBezTo>
                    <a:pt x="1398193" y="165981"/>
                    <a:pt x="1398193" y="166632"/>
                    <a:pt x="1394613" y="170538"/>
                  </a:cubicBezTo>
                  <a:cubicBezTo>
                    <a:pt x="1390708" y="174443"/>
                    <a:pt x="1385500" y="176396"/>
                    <a:pt x="1381595" y="180301"/>
                  </a:cubicBezTo>
                  <a:cubicBezTo>
                    <a:pt x="1377689" y="184207"/>
                    <a:pt x="1377689" y="184857"/>
                    <a:pt x="1377039" y="187136"/>
                  </a:cubicBezTo>
                  <a:cubicBezTo>
                    <a:pt x="1376388" y="189414"/>
                    <a:pt x="1376062" y="191367"/>
                    <a:pt x="1373459" y="192994"/>
                  </a:cubicBezTo>
                  <a:cubicBezTo>
                    <a:pt x="1371180" y="194621"/>
                    <a:pt x="1364671" y="193645"/>
                    <a:pt x="1362068" y="196899"/>
                  </a:cubicBezTo>
                  <a:cubicBezTo>
                    <a:pt x="1359790" y="200154"/>
                    <a:pt x="1354257" y="210243"/>
                    <a:pt x="1358162" y="209917"/>
                  </a:cubicBezTo>
                  <a:cubicBezTo>
                    <a:pt x="1362068" y="209592"/>
                    <a:pt x="1368251" y="203408"/>
                    <a:pt x="1370855" y="201456"/>
                  </a:cubicBezTo>
                  <a:cubicBezTo>
                    <a:pt x="1373133" y="199828"/>
                    <a:pt x="1382571" y="196248"/>
                    <a:pt x="1385826" y="195272"/>
                  </a:cubicBezTo>
                  <a:cubicBezTo>
                    <a:pt x="1389080" y="193970"/>
                    <a:pt x="1395589" y="189739"/>
                    <a:pt x="1399495" y="185508"/>
                  </a:cubicBezTo>
                  <a:cubicBezTo>
                    <a:pt x="1403400" y="181603"/>
                    <a:pt x="1408608" y="177697"/>
                    <a:pt x="1413164" y="174768"/>
                  </a:cubicBezTo>
                  <a:cubicBezTo>
                    <a:pt x="1417720" y="171839"/>
                    <a:pt x="1429762" y="164354"/>
                    <a:pt x="1436922" y="161099"/>
                  </a:cubicBezTo>
                  <a:cubicBezTo>
                    <a:pt x="1443757" y="157845"/>
                    <a:pt x="1447011" y="158496"/>
                    <a:pt x="1448313" y="154590"/>
                  </a:cubicBezTo>
                  <a:cubicBezTo>
                    <a:pt x="1449615" y="150685"/>
                    <a:pt x="1447011" y="149708"/>
                    <a:pt x="1449615" y="148081"/>
                  </a:cubicBezTo>
                  <a:cubicBezTo>
                    <a:pt x="1452218" y="146129"/>
                    <a:pt x="1458077" y="142874"/>
                    <a:pt x="1461982" y="141572"/>
                  </a:cubicBezTo>
                  <a:cubicBezTo>
                    <a:pt x="1466213" y="140270"/>
                    <a:pt x="1467514" y="138643"/>
                    <a:pt x="1472722" y="137667"/>
                  </a:cubicBezTo>
                  <a:cubicBezTo>
                    <a:pt x="1477929" y="137016"/>
                    <a:pt x="1481509" y="132785"/>
                    <a:pt x="1486066" y="133761"/>
                  </a:cubicBezTo>
                  <a:cubicBezTo>
                    <a:pt x="1490622" y="134412"/>
                    <a:pt x="1480858" y="138318"/>
                    <a:pt x="1481184" y="142874"/>
                  </a:cubicBezTo>
                  <a:cubicBezTo>
                    <a:pt x="1481184" y="147430"/>
                    <a:pt x="1476953" y="151987"/>
                    <a:pt x="1480533" y="151336"/>
                  </a:cubicBezTo>
                  <a:cubicBezTo>
                    <a:pt x="1484438" y="150685"/>
                    <a:pt x="1495829" y="141572"/>
                    <a:pt x="1498107" y="141247"/>
                  </a:cubicBezTo>
                  <a:cubicBezTo>
                    <a:pt x="1500386" y="140921"/>
                    <a:pt x="1508522" y="140596"/>
                    <a:pt x="1519913" y="143850"/>
                  </a:cubicBezTo>
                  <a:cubicBezTo>
                    <a:pt x="1531304" y="147105"/>
                    <a:pt x="1533256" y="152312"/>
                    <a:pt x="1537162" y="149058"/>
                  </a:cubicBezTo>
                  <a:cubicBezTo>
                    <a:pt x="1541067" y="145803"/>
                    <a:pt x="1543345" y="144501"/>
                    <a:pt x="1542695" y="141898"/>
                  </a:cubicBezTo>
                  <a:cubicBezTo>
                    <a:pt x="1542043" y="139619"/>
                    <a:pt x="1536185" y="137341"/>
                    <a:pt x="1540091" y="136365"/>
                  </a:cubicBezTo>
                  <a:cubicBezTo>
                    <a:pt x="1543996" y="135714"/>
                    <a:pt x="1556689" y="138969"/>
                    <a:pt x="1556363" y="137016"/>
                  </a:cubicBezTo>
                  <a:cubicBezTo>
                    <a:pt x="1556038" y="135063"/>
                    <a:pt x="1547902" y="132785"/>
                    <a:pt x="1548552" y="131158"/>
                  </a:cubicBezTo>
                  <a:cubicBezTo>
                    <a:pt x="1549204" y="129530"/>
                    <a:pt x="1549204" y="128229"/>
                    <a:pt x="1551807" y="127578"/>
                  </a:cubicBezTo>
                  <a:cubicBezTo>
                    <a:pt x="1554085" y="126927"/>
                    <a:pt x="1558967" y="128879"/>
                    <a:pt x="1559618" y="126601"/>
                  </a:cubicBezTo>
                  <a:cubicBezTo>
                    <a:pt x="1559943" y="124323"/>
                    <a:pt x="1555061" y="122045"/>
                    <a:pt x="1559943" y="120092"/>
                  </a:cubicBezTo>
                  <a:cubicBezTo>
                    <a:pt x="1564825" y="118140"/>
                    <a:pt x="1573938" y="119767"/>
                    <a:pt x="1578494" y="117489"/>
                  </a:cubicBezTo>
                  <a:cubicBezTo>
                    <a:pt x="1582725" y="115210"/>
                    <a:pt x="1580772" y="114885"/>
                    <a:pt x="1585980" y="114234"/>
                  </a:cubicBezTo>
                  <a:cubicBezTo>
                    <a:pt x="1591187" y="113909"/>
                    <a:pt x="1600950" y="114885"/>
                    <a:pt x="1609412" y="115210"/>
                  </a:cubicBezTo>
                  <a:cubicBezTo>
                    <a:pt x="1617874" y="115536"/>
                    <a:pt x="1633821" y="114885"/>
                    <a:pt x="1637401" y="114885"/>
                  </a:cubicBezTo>
                  <a:cubicBezTo>
                    <a:pt x="1640981" y="114885"/>
                    <a:pt x="1667343" y="121720"/>
                    <a:pt x="1678083" y="126276"/>
                  </a:cubicBezTo>
                  <a:cubicBezTo>
                    <a:pt x="1688823" y="130832"/>
                    <a:pt x="1714534" y="134412"/>
                    <a:pt x="1714859" y="137667"/>
                  </a:cubicBezTo>
                  <a:cubicBezTo>
                    <a:pt x="1715185" y="141247"/>
                    <a:pt x="1709001" y="141247"/>
                    <a:pt x="1699563" y="144176"/>
                  </a:cubicBezTo>
                  <a:cubicBezTo>
                    <a:pt x="1690125" y="147105"/>
                    <a:pt x="1657579" y="164028"/>
                    <a:pt x="1653349" y="167283"/>
                  </a:cubicBezTo>
                  <a:cubicBezTo>
                    <a:pt x="1649118" y="170538"/>
                    <a:pt x="1635449" y="175094"/>
                    <a:pt x="1636099" y="177697"/>
                  </a:cubicBezTo>
                  <a:cubicBezTo>
                    <a:pt x="1636750" y="180301"/>
                    <a:pt x="1642609" y="181603"/>
                    <a:pt x="1641307" y="183556"/>
                  </a:cubicBezTo>
                  <a:cubicBezTo>
                    <a:pt x="1640005" y="185183"/>
                    <a:pt x="1629265" y="185508"/>
                    <a:pt x="1620478" y="186485"/>
                  </a:cubicBezTo>
                  <a:cubicBezTo>
                    <a:pt x="1611690" y="187461"/>
                    <a:pt x="1595418" y="191041"/>
                    <a:pt x="1591187" y="192994"/>
                  </a:cubicBezTo>
                  <a:cubicBezTo>
                    <a:pt x="1587281" y="194946"/>
                    <a:pt x="1586956" y="197225"/>
                    <a:pt x="1579796" y="195597"/>
                  </a:cubicBezTo>
                  <a:cubicBezTo>
                    <a:pt x="1572636" y="193970"/>
                    <a:pt x="1558967" y="193970"/>
                    <a:pt x="1556689" y="193645"/>
                  </a:cubicBezTo>
                  <a:cubicBezTo>
                    <a:pt x="1554411" y="193319"/>
                    <a:pt x="1552132" y="192017"/>
                    <a:pt x="1549204" y="190390"/>
                  </a:cubicBezTo>
                  <a:cubicBezTo>
                    <a:pt x="1546274" y="188437"/>
                    <a:pt x="1546925" y="186485"/>
                    <a:pt x="1543996" y="188112"/>
                  </a:cubicBezTo>
                  <a:cubicBezTo>
                    <a:pt x="1541393" y="189739"/>
                    <a:pt x="1543345" y="194296"/>
                    <a:pt x="1537162" y="194946"/>
                  </a:cubicBezTo>
                  <a:cubicBezTo>
                    <a:pt x="1530978" y="195597"/>
                    <a:pt x="1525771" y="200154"/>
                    <a:pt x="1521540" y="199503"/>
                  </a:cubicBezTo>
                  <a:cubicBezTo>
                    <a:pt x="1517309" y="199177"/>
                    <a:pt x="1507545" y="196574"/>
                    <a:pt x="1503640" y="195923"/>
                  </a:cubicBezTo>
                  <a:cubicBezTo>
                    <a:pt x="1499734" y="195272"/>
                    <a:pt x="1490296" y="192994"/>
                    <a:pt x="1486391" y="194296"/>
                  </a:cubicBezTo>
                  <a:cubicBezTo>
                    <a:pt x="1482160" y="195597"/>
                    <a:pt x="1475977" y="202432"/>
                    <a:pt x="1469468" y="202757"/>
                  </a:cubicBezTo>
                  <a:cubicBezTo>
                    <a:pt x="1462958" y="202757"/>
                    <a:pt x="1449615" y="200479"/>
                    <a:pt x="1450266" y="202757"/>
                  </a:cubicBezTo>
                  <a:cubicBezTo>
                    <a:pt x="1450916" y="205036"/>
                    <a:pt x="1452544" y="204385"/>
                    <a:pt x="1458402" y="206337"/>
                  </a:cubicBezTo>
                  <a:cubicBezTo>
                    <a:pt x="1464586" y="208290"/>
                    <a:pt x="1462958" y="211870"/>
                    <a:pt x="1466864" y="210243"/>
                  </a:cubicBezTo>
                  <a:cubicBezTo>
                    <a:pt x="1470769" y="208616"/>
                    <a:pt x="1472396" y="208290"/>
                    <a:pt x="1475651" y="206012"/>
                  </a:cubicBezTo>
                  <a:cubicBezTo>
                    <a:pt x="1478580" y="203734"/>
                    <a:pt x="1481184" y="201456"/>
                    <a:pt x="1486066" y="201130"/>
                  </a:cubicBezTo>
                  <a:cubicBezTo>
                    <a:pt x="1490947" y="201130"/>
                    <a:pt x="1497456" y="201456"/>
                    <a:pt x="1502989" y="203083"/>
                  </a:cubicBezTo>
                  <a:cubicBezTo>
                    <a:pt x="1508196" y="204710"/>
                    <a:pt x="1524143" y="206337"/>
                    <a:pt x="1528700" y="206012"/>
                  </a:cubicBezTo>
                  <a:cubicBezTo>
                    <a:pt x="1533256" y="205686"/>
                    <a:pt x="1553434" y="202106"/>
                    <a:pt x="1557340" y="201130"/>
                  </a:cubicBezTo>
                  <a:cubicBezTo>
                    <a:pt x="1561245" y="200479"/>
                    <a:pt x="1568731" y="202106"/>
                    <a:pt x="1572961" y="203408"/>
                  </a:cubicBezTo>
                  <a:cubicBezTo>
                    <a:pt x="1577192" y="204385"/>
                    <a:pt x="1590861" y="206337"/>
                    <a:pt x="1594441" y="207314"/>
                  </a:cubicBezTo>
                  <a:cubicBezTo>
                    <a:pt x="1597696" y="207965"/>
                    <a:pt x="1598672" y="208941"/>
                    <a:pt x="1598347" y="209266"/>
                  </a:cubicBezTo>
                  <a:cubicBezTo>
                    <a:pt x="1598022" y="209592"/>
                    <a:pt x="1593791" y="211219"/>
                    <a:pt x="1591512" y="213497"/>
                  </a:cubicBezTo>
                  <a:cubicBezTo>
                    <a:pt x="1589559" y="215450"/>
                    <a:pt x="1586956" y="217077"/>
                    <a:pt x="1585003" y="219681"/>
                  </a:cubicBezTo>
                  <a:cubicBezTo>
                    <a:pt x="1582725" y="222285"/>
                    <a:pt x="1575565" y="225539"/>
                    <a:pt x="1572311" y="225865"/>
                  </a:cubicBezTo>
                  <a:cubicBezTo>
                    <a:pt x="1569056" y="225865"/>
                    <a:pt x="1555061" y="227166"/>
                    <a:pt x="1548552" y="227166"/>
                  </a:cubicBezTo>
                  <a:cubicBezTo>
                    <a:pt x="1542043" y="227166"/>
                    <a:pt x="1534884" y="228468"/>
                    <a:pt x="1528049" y="227166"/>
                  </a:cubicBezTo>
                  <a:cubicBezTo>
                    <a:pt x="1521214" y="226190"/>
                    <a:pt x="1514380" y="225865"/>
                    <a:pt x="1509498" y="224888"/>
                  </a:cubicBezTo>
                  <a:cubicBezTo>
                    <a:pt x="1504942" y="223586"/>
                    <a:pt x="1497782" y="220983"/>
                    <a:pt x="1494202" y="222935"/>
                  </a:cubicBezTo>
                  <a:cubicBezTo>
                    <a:pt x="1490296" y="224888"/>
                    <a:pt x="1489320" y="226841"/>
                    <a:pt x="1484113" y="229445"/>
                  </a:cubicBezTo>
                  <a:cubicBezTo>
                    <a:pt x="1478905" y="232048"/>
                    <a:pt x="1473373" y="232374"/>
                    <a:pt x="1472722" y="233675"/>
                  </a:cubicBezTo>
                  <a:cubicBezTo>
                    <a:pt x="1472071" y="234977"/>
                    <a:pt x="1475651" y="234977"/>
                    <a:pt x="1475325" y="236605"/>
                  </a:cubicBezTo>
                  <a:cubicBezTo>
                    <a:pt x="1475000" y="238557"/>
                    <a:pt x="1472722" y="241812"/>
                    <a:pt x="1469793" y="244741"/>
                  </a:cubicBezTo>
                  <a:cubicBezTo>
                    <a:pt x="1466864" y="247670"/>
                    <a:pt x="1464586" y="248321"/>
                    <a:pt x="1467514" y="250924"/>
                  </a:cubicBezTo>
                  <a:cubicBezTo>
                    <a:pt x="1470444" y="253203"/>
                    <a:pt x="1475651" y="253854"/>
                    <a:pt x="1478255" y="255155"/>
                  </a:cubicBezTo>
                  <a:cubicBezTo>
                    <a:pt x="1480858" y="256783"/>
                    <a:pt x="1484113" y="256783"/>
                    <a:pt x="1486066" y="254830"/>
                  </a:cubicBezTo>
                  <a:cubicBezTo>
                    <a:pt x="1488018" y="252877"/>
                    <a:pt x="1492900" y="252226"/>
                    <a:pt x="1488344" y="251901"/>
                  </a:cubicBezTo>
                  <a:cubicBezTo>
                    <a:pt x="1483787" y="251575"/>
                    <a:pt x="1480207" y="251901"/>
                    <a:pt x="1479882" y="250274"/>
                  </a:cubicBezTo>
                  <a:cubicBezTo>
                    <a:pt x="1479882" y="248646"/>
                    <a:pt x="1480207" y="247670"/>
                    <a:pt x="1483787" y="247019"/>
                  </a:cubicBezTo>
                  <a:cubicBezTo>
                    <a:pt x="1487367" y="246368"/>
                    <a:pt x="1488344" y="247670"/>
                    <a:pt x="1496155" y="246368"/>
                  </a:cubicBezTo>
                  <a:cubicBezTo>
                    <a:pt x="1503965" y="245066"/>
                    <a:pt x="1509173" y="245066"/>
                    <a:pt x="1517634" y="244090"/>
                  </a:cubicBezTo>
                  <a:cubicBezTo>
                    <a:pt x="1526096" y="243114"/>
                    <a:pt x="1532280" y="240835"/>
                    <a:pt x="1539440" y="239534"/>
                  </a:cubicBezTo>
                  <a:cubicBezTo>
                    <a:pt x="1546600" y="238557"/>
                    <a:pt x="1553109" y="237906"/>
                    <a:pt x="1556689" y="237906"/>
                  </a:cubicBezTo>
                  <a:cubicBezTo>
                    <a:pt x="1559943" y="237906"/>
                    <a:pt x="1558316" y="241486"/>
                    <a:pt x="1552783" y="244741"/>
                  </a:cubicBezTo>
                  <a:cubicBezTo>
                    <a:pt x="1547576" y="247995"/>
                    <a:pt x="1544647" y="251575"/>
                    <a:pt x="1542369" y="254830"/>
                  </a:cubicBezTo>
                  <a:cubicBezTo>
                    <a:pt x="1540091" y="258410"/>
                    <a:pt x="1535209" y="257108"/>
                    <a:pt x="1529351" y="256457"/>
                  </a:cubicBezTo>
                  <a:cubicBezTo>
                    <a:pt x="1523493" y="256132"/>
                    <a:pt x="1512427" y="253203"/>
                    <a:pt x="1511125" y="254504"/>
                  </a:cubicBezTo>
                  <a:cubicBezTo>
                    <a:pt x="1509823" y="255806"/>
                    <a:pt x="1505267" y="257434"/>
                    <a:pt x="1503314" y="257759"/>
                  </a:cubicBezTo>
                  <a:cubicBezTo>
                    <a:pt x="1501362" y="258410"/>
                    <a:pt x="1500386" y="257108"/>
                    <a:pt x="1499084" y="260037"/>
                  </a:cubicBezTo>
                  <a:cubicBezTo>
                    <a:pt x="1497782" y="262966"/>
                    <a:pt x="1497456" y="267197"/>
                    <a:pt x="1496805" y="269150"/>
                  </a:cubicBezTo>
                  <a:cubicBezTo>
                    <a:pt x="1496155" y="271103"/>
                    <a:pt x="1496480" y="276961"/>
                    <a:pt x="1496480" y="278588"/>
                  </a:cubicBezTo>
                  <a:cubicBezTo>
                    <a:pt x="1496480" y="279890"/>
                    <a:pt x="1495829" y="289002"/>
                    <a:pt x="1492900" y="292257"/>
                  </a:cubicBezTo>
                  <a:cubicBezTo>
                    <a:pt x="1489971" y="295186"/>
                    <a:pt x="1486391" y="298441"/>
                    <a:pt x="1486391" y="302346"/>
                  </a:cubicBezTo>
                  <a:cubicBezTo>
                    <a:pt x="1486391" y="306252"/>
                    <a:pt x="1487367" y="309181"/>
                    <a:pt x="1487693" y="310157"/>
                  </a:cubicBezTo>
                  <a:cubicBezTo>
                    <a:pt x="1487693" y="311133"/>
                    <a:pt x="1489971" y="310808"/>
                    <a:pt x="1484113" y="311133"/>
                  </a:cubicBezTo>
                  <a:cubicBezTo>
                    <a:pt x="1477929" y="311459"/>
                    <a:pt x="1470769" y="310482"/>
                    <a:pt x="1467189" y="311133"/>
                  </a:cubicBezTo>
                  <a:cubicBezTo>
                    <a:pt x="1463609" y="311784"/>
                    <a:pt x="1454822" y="313411"/>
                    <a:pt x="1455148" y="315364"/>
                  </a:cubicBezTo>
                  <a:cubicBezTo>
                    <a:pt x="1455473" y="316991"/>
                    <a:pt x="1456124" y="317968"/>
                    <a:pt x="1455148" y="319270"/>
                  </a:cubicBezTo>
                  <a:cubicBezTo>
                    <a:pt x="1454171" y="320571"/>
                    <a:pt x="1454496" y="321873"/>
                    <a:pt x="1455798" y="322524"/>
                  </a:cubicBezTo>
                  <a:cubicBezTo>
                    <a:pt x="1457426" y="323175"/>
                    <a:pt x="1447987" y="324151"/>
                    <a:pt x="1447337" y="325453"/>
                  </a:cubicBezTo>
                  <a:cubicBezTo>
                    <a:pt x="1446686" y="326755"/>
                    <a:pt x="1450266" y="328057"/>
                    <a:pt x="1453846" y="328057"/>
                  </a:cubicBezTo>
                  <a:cubicBezTo>
                    <a:pt x="1457100" y="328057"/>
                    <a:pt x="1462958" y="327081"/>
                    <a:pt x="1461331" y="329033"/>
                  </a:cubicBezTo>
                  <a:cubicBezTo>
                    <a:pt x="1459704" y="331311"/>
                    <a:pt x="1451242" y="337820"/>
                    <a:pt x="1450266" y="342051"/>
                  </a:cubicBezTo>
                  <a:cubicBezTo>
                    <a:pt x="1448964" y="346608"/>
                    <a:pt x="1450266" y="348560"/>
                    <a:pt x="1450266" y="350839"/>
                  </a:cubicBezTo>
                  <a:cubicBezTo>
                    <a:pt x="1450266" y="353117"/>
                    <a:pt x="1449615" y="354093"/>
                    <a:pt x="1447337" y="354744"/>
                  </a:cubicBezTo>
                  <a:cubicBezTo>
                    <a:pt x="1445059" y="355395"/>
                    <a:pt x="1436596" y="354744"/>
                    <a:pt x="1436596" y="356046"/>
                  </a:cubicBezTo>
                  <a:cubicBezTo>
                    <a:pt x="1436596" y="357348"/>
                    <a:pt x="1445059" y="357348"/>
                    <a:pt x="1444407" y="359300"/>
                  </a:cubicBezTo>
                  <a:cubicBezTo>
                    <a:pt x="1443431" y="361253"/>
                    <a:pt x="1433017" y="366135"/>
                    <a:pt x="1434969" y="367437"/>
                  </a:cubicBezTo>
                  <a:cubicBezTo>
                    <a:pt x="1436596" y="368739"/>
                    <a:pt x="1443431" y="365484"/>
                    <a:pt x="1441153" y="368739"/>
                  </a:cubicBezTo>
                  <a:cubicBezTo>
                    <a:pt x="1438875" y="371993"/>
                    <a:pt x="1427159" y="381757"/>
                    <a:pt x="1428786" y="383384"/>
                  </a:cubicBezTo>
                  <a:cubicBezTo>
                    <a:pt x="1430413" y="384686"/>
                    <a:pt x="1442780" y="382082"/>
                    <a:pt x="1443105" y="384360"/>
                  </a:cubicBezTo>
                  <a:cubicBezTo>
                    <a:pt x="1443757" y="386638"/>
                    <a:pt x="1434318" y="393473"/>
                    <a:pt x="1437573" y="393473"/>
                  </a:cubicBezTo>
                  <a:cubicBezTo>
                    <a:pt x="1440827" y="393473"/>
                    <a:pt x="1451893" y="389893"/>
                    <a:pt x="1450591" y="386313"/>
                  </a:cubicBezTo>
                  <a:cubicBezTo>
                    <a:pt x="1449289" y="382733"/>
                    <a:pt x="1447011" y="381757"/>
                    <a:pt x="1448313" y="379478"/>
                  </a:cubicBezTo>
                  <a:cubicBezTo>
                    <a:pt x="1449615" y="377200"/>
                    <a:pt x="1451893" y="375573"/>
                    <a:pt x="1456449" y="372318"/>
                  </a:cubicBezTo>
                  <a:cubicBezTo>
                    <a:pt x="1461005" y="369389"/>
                    <a:pt x="1459053" y="364508"/>
                    <a:pt x="1464260" y="364833"/>
                  </a:cubicBezTo>
                  <a:cubicBezTo>
                    <a:pt x="1469468" y="365159"/>
                    <a:pt x="1469142" y="368739"/>
                    <a:pt x="1475651" y="371017"/>
                  </a:cubicBezTo>
                  <a:cubicBezTo>
                    <a:pt x="1482486" y="373295"/>
                    <a:pt x="1483462" y="372644"/>
                    <a:pt x="1487367" y="373295"/>
                  </a:cubicBezTo>
                  <a:cubicBezTo>
                    <a:pt x="1491273" y="373946"/>
                    <a:pt x="1498107" y="376549"/>
                    <a:pt x="1498433" y="375248"/>
                  </a:cubicBezTo>
                  <a:cubicBezTo>
                    <a:pt x="1498758" y="373946"/>
                    <a:pt x="1503314" y="372969"/>
                    <a:pt x="1506569" y="376224"/>
                  </a:cubicBezTo>
                  <a:cubicBezTo>
                    <a:pt x="1509823" y="379153"/>
                    <a:pt x="1517960" y="384035"/>
                    <a:pt x="1516658" y="385988"/>
                  </a:cubicBezTo>
                  <a:cubicBezTo>
                    <a:pt x="1515031" y="387940"/>
                    <a:pt x="1513078" y="393148"/>
                    <a:pt x="1506569" y="389893"/>
                  </a:cubicBezTo>
                  <a:cubicBezTo>
                    <a:pt x="1499734" y="386638"/>
                    <a:pt x="1491273" y="383384"/>
                    <a:pt x="1486716" y="382082"/>
                  </a:cubicBezTo>
                  <a:cubicBezTo>
                    <a:pt x="1482160" y="380780"/>
                    <a:pt x="1469793" y="381106"/>
                    <a:pt x="1467514" y="382408"/>
                  </a:cubicBezTo>
                  <a:cubicBezTo>
                    <a:pt x="1465236" y="383709"/>
                    <a:pt x="1466213" y="384686"/>
                    <a:pt x="1471095" y="385662"/>
                  </a:cubicBezTo>
                  <a:cubicBezTo>
                    <a:pt x="1475977" y="386638"/>
                    <a:pt x="1481835" y="387940"/>
                    <a:pt x="1481184" y="389242"/>
                  </a:cubicBezTo>
                  <a:cubicBezTo>
                    <a:pt x="1480533" y="390869"/>
                    <a:pt x="1468491" y="388591"/>
                    <a:pt x="1473373" y="391520"/>
                  </a:cubicBezTo>
                  <a:cubicBezTo>
                    <a:pt x="1478580" y="394124"/>
                    <a:pt x="1495178" y="403237"/>
                    <a:pt x="1498433" y="405840"/>
                  </a:cubicBezTo>
                  <a:cubicBezTo>
                    <a:pt x="1501687" y="408444"/>
                    <a:pt x="1506244" y="409746"/>
                    <a:pt x="1509823" y="409746"/>
                  </a:cubicBezTo>
                  <a:cubicBezTo>
                    <a:pt x="1513404" y="409746"/>
                    <a:pt x="1514380" y="412024"/>
                    <a:pt x="1521214" y="409095"/>
                  </a:cubicBezTo>
                  <a:cubicBezTo>
                    <a:pt x="1528374" y="406166"/>
                    <a:pt x="1529676" y="407467"/>
                    <a:pt x="1534232" y="408444"/>
                  </a:cubicBezTo>
                  <a:cubicBezTo>
                    <a:pt x="1538789" y="409746"/>
                    <a:pt x="1536836" y="410397"/>
                    <a:pt x="1538463" y="415929"/>
                  </a:cubicBezTo>
                  <a:cubicBezTo>
                    <a:pt x="1540091" y="421462"/>
                    <a:pt x="1541393" y="423089"/>
                    <a:pt x="1540741" y="426669"/>
                  </a:cubicBezTo>
                  <a:cubicBezTo>
                    <a:pt x="1540091" y="430249"/>
                    <a:pt x="1535534" y="434480"/>
                    <a:pt x="1534232" y="435456"/>
                  </a:cubicBezTo>
                  <a:cubicBezTo>
                    <a:pt x="1532931" y="436758"/>
                    <a:pt x="1529025" y="434806"/>
                    <a:pt x="1528374" y="436107"/>
                  </a:cubicBezTo>
                  <a:cubicBezTo>
                    <a:pt x="1528049" y="437409"/>
                    <a:pt x="1522842" y="431551"/>
                    <a:pt x="1517634" y="431226"/>
                  </a:cubicBezTo>
                  <a:cubicBezTo>
                    <a:pt x="1512427" y="430900"/>
                    <a:pt x="1509823" y="433829"/>
                    <a:pt x="1504616" y="432202"/>
                  </a:cubicBezTo>
                  <a:cubicBezTo>
                    <a:pt x="1499084" y="430575"/>
                    <a:pt x="1499084" y="427646"/>
                    <a:pt x="1491923" y="426669"/>
                  </a:cubicBezTo>
                  <a:cubicBezTo>
                    <a:pt x="1484764" y="425367"/>
                    <a:pt x="1472071" y="423415"/>
                    <a:pt x="1468816" y="423740"/>
                  </a:cubicBezTo>
                  <a:cubicBezTo>
                    <a:pt x="1465562" y="424391"/>
                    <a:pt x="1457100" y="425367"/>
                    <a:pt x="1459053" y="426995"/>
                  </a:cubicBezTo>
                  <a:cubicBezTo>
                    <a:pt x="1461005" y="428622"/>
                    <a:pt x="1466864" y="429924"/>
                    <a:pt x="1464260" y="430900"/>
                  </a:cubicBezTo>
                  <a:cubicBezTo>
                    <a:pt x="1461657" y="431876"/>
                    <a:pt x="1448313" y="428296"/>
                    <a:pt x="1448313" y="430900"/>
                  </a:cubicBezTo>
                  <a:cubicBezTo>
                    <a:pt x="1448313" y="433178"/>
                    <a:pt x="1452869" y="435131"/>
                    <a:pt x="1452544" y="436758"/>
                  </a:cubicBezTo>
                  <a:cubicBezTo>
                    <a:pt x="1452218" y="438386"/>
                    <a:pt x="1443757" y="443918"/>
                    <a:pt x="1440827" y="442942"/>
                  </a:cubicBezTo>
                  <a:cubicBezTo>
                    <a:pt x="1437898" y="441966"/>
                    <a:pt x="1424555" y="430900"/>
                    <a:pt x="1423253" y="431551"/>
                  </a:cubicBezTo>
                  <a:cubicBezTo>
                    <a:pt x="1421951" y="432202"/>
                    <a:pt x="1418696" y="432202"/>
                    <a:pt x="1419673" y="434806"/>
                  </a:cubicBezTo>
                  <a:cubicBezTo>
                    <a:pt x="1420324" y="437409"/>
                    <a:pt x="1423578" y="439362"/>
                    <a:pt x="1420650" y="440664"/>
                  </a:cubicBezTo>
                  <a:cubicBezTo>
                    <a:pt x="1418046" y="441966"/>
                    <a:pt x="1411537" y="440989"/>
                    <a:pt x="1412513" y="443267"/>
                  </a:cubicBezTo>
                  <a:cubicBezTo>
                    <a:pt x="1413164" y="445545"/>
                    <a:pt x="1422602" y="450102"/>
                    <a:pt x="1421300" y="452055"/>
                  </a:cubicBezTo>
                  <a:cubicBezTo>
                    <a:pt x="1419998" y="454007"/>
                    <a:pt x="1412187" y="455960"/>
                    <a:pt x="1418371" y="457587"/>
                  </a:cubicBezTo>
                  <a:cubicBezTo>
                    <a:pt x="1424880" y="459215"/>
                    <a:pt x="1426833" y="459215"/>
                    <a:pt x="1431715" y="458238"/>
                  </a:cubicBezTo>
                  <a:cubicBezTo>
                    <a:pt x="1436596" y="456936"/>
                    <a:pt x="1440177" y="455309"/>
                    <a:pt x="1442129" y="457913"/>
                  </a:cubicBezTo>
                  <a:cubicBezTo>
                    <a:pt x="1444082" y="460842"/>
                    <a:pt x="1439526" y="464747"/>
                    <a:pt x="1440827" y="467025"/>
                  </a:cubicBezTo>
                  <a:cubicBezTo>
                    <a:pt x="1442129" y="469304"/>
                    <a:pt x="1447337" y="468002"/>
                    <a:pt x="1450266" y="467351"/>
                  </a:cubicBezTo>
                  <a:cubicBezTo>
                    <a:pt x="1453195" y="466700"/>
                    <a:pt x="1454822" y="465073"/>
                    <a:pt x="1457751" y="468653"/>
                  </a:cubicBezTo>
                  <a:cubicBezTo>
                    <a:pt x="1460680" y="471907"/>
                    <a:pt x="1467514" y="477765"/>
                    <a:pt x="1468491" y="474836"/>
                  </a:cubicBezTo>
                  <a:cubicBezTo>
                    <a:pt x="1469793" y="472233"/>
                    <a:pt x="1463284" y="470280"/>
                    <a:pt x="1467514" y="468327"/>
                  </a:cubicBezTo>
                  <a:cubicBezTo>
                    <a:pt x="1471420" y="466375"/>
                    <a:pt x="1479882" y="470931"/>
                    <a:pt x="1483787" y="470931"/>
                  </a:cubicBezTo>
                  <a:cubicBezTo>
                    <a:pt x="1487693" y="470931"/>
                    <a:pt x="1492249" y="471907"/>
                    <a:pt x="1494202" y="474185"/>
                  </a:cubicBezTo>
                  <a:cubicBezTo>
                    <a:pt x="1496480" y="476464"/>
                    <a:pt x="1502013" y="479718"/>
                    <a:pt x="1494527" y="480044"/>
                  </a:cubicBezTo>
                  <a:cubicBezTo>
                    <a:pt x="1487042" y="480369"/>
                    <a:pt x="1478580" y="483298"/>
                    <a:pt x="1471746" y="483298"/>
                  </a:cubicBezTo>
                  <a:cubicBezTo>
                    <a:pt x="1464911" y="483298"/>
                    <a:pt x="1451893" y="482973"/>
                    <a:pt x="1447011" y="482647"/>
                  </a:cubicBezTo>
                  <a:cubicBezTo>
                    <a:pt x="1442455" y="482322"/>
                    <a:pt x="1433017" y="479067"/>
                    <a:pt x="1432366" y="482322"/>
                  </a:cubicBezTo>
                  <a:cubicBezTo>
                    <a:pt x="1431715" y="485576"/>
                    <a:pt x="1428786" y="487854"/>
                    <a:pt x="1435295" y="488180"/>
                  </a:cubicBezTo>
                  <a:cubicBezTo>
                    <a:pt x="1441478" y="488505"/>
                    <a:pt x="1447337" y="488180"/>
                    <a:pt x="1453520" y="487529"/>
                  </a:cubicBezTo>
                  <a:cubicBezTo>
                    <a:pt x="1459704" y="487203"/>
                    <a:pt x="1459704" y="486878"/>
                    <a:pt x="1468816" y="486878"/>
                  </a:cubicBezTo>
                  <a:cubicBezTo>
                    <a:pt x="1477929" y="486878"/>
                    <a:pt x="1481835" y="486227"/>
                    <a:pt x="1485414" y="486878"/>
                  </a:cubicBezTo>
                  <a:cubicBezTo>
                    <a:pt x="1488669" y="487529"/>
                    <a:pt x="1489320" y="487203"/>
                    <a:pt x="1494527" y="491434"/>
                  </a:cubicBezTo>
                  <a:cubicBezTo>
                    <a:pt x="1500060" y="495665"/>
                    <a:pt x="1502989" y="496642"/>
                    <a:pt x="1502338" y="498269"/>
                  </a:cubicBezTo>
                  <a:cubicBezTo>
                    <a:pt x="1502013" y="499896"/>
                    <a:pt x="1497131" y="498920"/>
                    <a:pt x="1499084" y="503151"/>
                  </a:cubicBezTo>
                  <a:cubicBezTo>
                    <a:pt x="1501036" y="507382"/>
                    <a:pt x="1507545" y="514542"/>
                    <a:pt x="1505918" y="518122"/>
                  </a:cubicBezTo>
                  <a:cubicBezTo>
                    <a:pt x="1504291" y="521702"/>
                    <a:pt x="1503965" y="523329"/>
                    <a:pt x="1500711" y="525932"/>
                  </a:cubicBezTo>
                  <a:cubicBezTo>
                    <a:pt x="1497456" y="528536"/>
                    <a:pt x="1487042" y="527885"/>
                    <a:pt x="1487042" y="527885"/>
                  </a:cubicBezTo>
                  <a:cubicBezTo>
                    <a:pt x="1487042" y="527885"/>
                    <a:pt x="1488344" y="520400"/>
                    <a:pt x="1482486" y="520074"/>
                  </a:cubicBezTo>
                  <a:cubicBezTo>
                    <a:pt x="1476627" y="519749"/>
                    <a:pt x="1470118" y="522027"/>
                    <a:pt x="1467189" y="521051"/>
                  </a:cubicBezTo>
                  <a:cubicBezTo>
                    <a:pt x="1464260" y="520074"/>
                    <a:pt x="1454171" y="514216"/>
                    <a:pt x="1451893" y="511612"/>
                  </a:cubicBezTo>
                  <a:cubicBezTo>
                    <a:pt x="1449289" y="509009"/>
                    <a:pt x="1425206" y="500547"/>
                    <a:pt x="1424880" y="501849"/>
                  </a:cubicBezTo>
                  <a:cubicBezTo>
                    <a:pt x="1424555" y="503151"/>
                    <a:pt x="1433993" y="507056"/>
                    <a:pt x="1430739" y="508032"/>
                  </a:cubicBezTo>
                  <a:cubicBezTo>
                    <a:pt x="1427484" y="509009"/>
                    <a:pt x="1413815" y="506405"/>
                    <a:pt x="1415117" y="509009"/>
                  </a:cubicBezTo>
                  <a:cubicBezTo>
                    <a:pt x="1416418" y="511612"/>
                    <a:pt x="1424555" y="512589"/>
                    <a:pt x="1434644" y="514542"/>
                  </a:cubicBezTo>
                  <a:cubicBezTo>
                    <a:pt x="1444733" y="516494"/>
                    <a:pt x="1459378" y="522027"/>
                    <a:pt x="1461005" y="523654"/>
                  </a:cubicBezTo>
                  <a:cubicBezTo>
                    <a:pt x="1462633" y="525282"/>
                    <a:pt x="1470769" y="528211"/>
                    <a:pt x="1469793" y="529512"/>
                  </a:cubicBezTo>
                  <a:cubicBezTo>
                    <a:pt x="1469142" y="530814"/>
                    <a:pt x="1463609" y="534069"/>
                    <a:pt x="1457751" y="533092"/>
                  </a:cubicBezTo>
                  <a:cubicBezTo>
                    <a:pt x="1451893" y="532116"/>
                    <a:pt x="1443431" y="538625"/>
                    <a:pt x="1439526" y="536998"/>
                  </a:cubicBezTo>
                  <a:cubicBezTo>
                    <a:pt x="1435620" y="535371"/>
                    <a:pt x="1432040" y="531791"/>
                    <a:pt x="1428786" y="531140"/>
                  </a:cubicBezTo>
                  <a:cubicBezTo>
                    <a:pt x="1425531" y="530489"/>
                    <a:pt x="1416093" y="528536"/>
                    <a:pt x="1416744" y="530163"/>
                  </a:cubicBezTo>
                  <a:cubicBezTo>
                    <a:pt x="1417395" y="531791"/>
                    <a:pt x="1422277" y="537649"/>
                    <a:pt x="1426833" y="539602"/>
                  </a:cubicBezTo>
                  <a:cubicBezTo>
                    <a:pt x="1431389" y="541554"/>
                    <a:pt x="1433342" y="544809"/>
                    <a:pt x="1438224" y="543181"/>
                  </a:cubicBezTo>
                  <a:cubicBezTo>
                    <a:pt x="1442780" y="541554"/>
                    <a:pt x="1445709" y="540903"/>
                    <a:pt x="1451568" y="539927"/>
                  </a:cubicBezTo>
                  <a:cubicBezTo>
                    <a:pt x="1457426" y="538951"/>
                    <a:pt x="1463284" y="537974"/>
                    <a:pt x="1464260" y="537974"/>
                  </a:cubicBezTo>
                  <a:cubicBezTo>
                    <a:pt x="1464911" y="537974"/>
                    <a:pt x="1465562" y="542531"/>
                    <a:pt x="1464586" y="545460"/>
                  </a:cubicBezTo>
                  <a:cubicBezTo>
                    <a:pt x="1463935" y="548389"/>
                    <a:pt x="1467840" y="551643"/>
                    <a:pt x="1467189" y="553596"/>
                  </a:cubicBezTo>
                  <a:cubicBezTo>
                    <a:pt x="1466538" y="555223"/>
                    <a:pt x="1450916" y="555223"/>
                    <a:pt x="1452544" y="557501"/>
                  </a:cubicBezTo>
                  <a:cubicBezTo>
                    <a:pt x="1454171" y="559780"/>
                    <a:pt x="1459704" y="559780"/>
                    <a:pt x="1466864" y="559454"/>
                  </a:cubicBezTo>
                  <a:cubicBezTo>
                    <a:pt x="1473698" y="559129"/>
                    <a:pt x="1475977" y="558478"/>
                    <a:pt x="1481184" y="558478"/>
                  </a:cubicBezTo>
                  <a:cubicBezTo>
                    <a:pt x="1486066" y="558478"/>
                    <a:pt x="1488669" y="563685"/>
                    <a:pt x="1493551" y="563034"/>
                  </a:cubicBezTo>
                  <a:cubicBezTo>
                    <a:pt x="1498433" y="562383"/>
                    <a:pt x="1503314" y="556850"/>
                    <a:pt x="1504942" y="558478"/>
                  </a:cubicBezTo>
                  <a:cubicBezTo>
                    <a:pt x="1506895" y="560105"/>
                    <a:pt x="1509173" y="563360"/>
                    <a:pt x="1507545" y="564661"/>
                  </a:cubicBezTo>
                  <a:cubicBezTo>
                    <a:pt x="1505918" y="565963"/>
                    <a:pt x="1515682" y="566289"/>
                    <a:pt x="1516332" y="569218"/>
                  </a:cubicBezTo>
                  <a:cubicBezTo>
                    <a:pt x="1516984" y="572147"/>
                    <a:pt x="1513729" y="574100"/>
                    <a:pt x="1510149" y="576703"/>
                  </a:cubicBezTo>
                  <a:cubicBezTo>
                    <a:pt x="1506895" y="579307"/>
                    <a:pt x="1502664" y="583212"/>
                    <a:pt x="1497131" y="582236"/>
                  </a:cubicBezTo>
                  <a:cubicBezTo>
                    <a:pt x="1491598" y="581259"/>
                    <a:pt x="1485414" y="582561"/>
                    <a:pt x="1483462" y="579958"/>
                  </a:cubicBezTo>
                  <a:cubicBezTo>
                    <a:pt x="1481509" y="577354"/>
                    <a:pt x="1479882" y="570520"/>
                    <a:pt x="1475000" y="569869"/>
                  </a:cubicBezTo>
                  <a:cubicBezTo>
                    <a:pt x="1470118" y="569543"/>
                    <a:pt x="1461657" y="570520"/>
                    <a:pt x="1456449" y="570194"/>
                  </a:cubicBezTo>
                  <a:cubicBezTo>
                    <a:pt x="1451568" y="569869"/>
                    <a:pt x="1444082" y="572798"/>
                    <a:pt x="1440177" y="569218"/>
                  </a:cubicBezTo>
                  <a:cubicBezTo>
                    <a:pt x="1436271" y="565638"/>
                    <a:pt x="1436271" y="562383"/>
                    <a:pt x="1430087" y="561732"/>
                  </a:cubicBezTo>
                  <a:cubicBezTo>
                    <a:pt x="1423904" y="561081"/>
                    <a:pt x="1427809" y="565638"/>
                    <a:pt x="1430739" y="567590"/>
                  </a:cubicBezTo>
                  <a:cubicBezTo>
                    <a:pt x="1433668" y="569543"/>
                    <a:pt x="1434644" y="573774"/>
                    <a:pt x="1433342" y="575401"/>
                  </a:cubicBezTo>
                  <a:cubicBezTo>
                    <a:pt x="1432040" y="577029"/>
                    <a:pt x="1419348" y="576378"/>
                    <a:pt x="1418371" y="577354"/>
                  </a:cubicBezTo>
                  <a:cubicBezTo>
                    <a:pt x="1417395" y="578330"/>
                    <a:pt x="1426507" y="578330"/>
                    <a:pt x="1427484" y="580609"/>
                  </a:cubicBezTo>
                  <a:cubicBezTo>
                    <a:pt x="1428460" y="582887"/>
                    <a:pt x="1426507" y="589070"/>
                    <a:pt x="1424880" y="589721"/>
                  </a:cubicBezTo>
                  <a:cubicBezTo>
                    <a:pt x="1423253" y="590372"/>
                    <a:pt x="1413164" y="588094"/>
                    <a:pt x="1418696" y="591349"/>
                  </a:cubicBezTo>
                  <a:cubicBezTo>
                    <a:pt x="1424229" y="594603"/>
                    <a:pt x="1429437" y="597532"/>
                    <a:pt x="1432040" y="601112"/>
                  </a:cubicBezTo>
                  <a:cubicBezTo>
                    <a:pt x="1434969" y="605018"/>
                    <a:pt x="1432366" y="617059"/>
                    <a:pt x="1435620" y="616408"/>
                  </a:cubicBezTo>
                  <a:cubicBezTo>
                    <a:pt x="1438875" y="615758"/>
                    <a:pt x="1441804" y="614130"/>
                    <a:pt x="1441804" y="611852"/>
                  </a:cubicBezTo>
                  <a:cubicBezTo>
                    <a:pt x="1441804" y="609574"/>
                    <a:pt x="1437248" y="601763"/>
                    <a:pt x="1437248" y="599485"/>
                  </a:cubicBezTo>
                  <a:cubicBezTo>
                    <a:pt x="1437248" y="597532"/>
                    <a:pt x="1436596" y="594929"/>
                    <a:pt x="1437248" y="594278"/>
                  </a:cubicBezTo>
                  <a:cubicBezTo>
                    <a:pt x="1437898" y="593301"/>
                    <a:pt x="1436922" y="591349"/>
                    <a:pt x="1441804" y="592325"/>
                  </a:cubicBezTo>
                  <a:cubicBezTo>
                    <a:pt x="1446686" y="593301"/>
                    <a:pt x="1450266" y="595579"/>
                    <a:pt x="1456775" y="597207"/>
                  </a:cubicBezTo>
                  <a:cubicBezTo>
                    <a:pt x="1463284" y="598834"/>
                    <a:pt x="1483136" y="598834"/>
                    <a:pt x="1482811" y="601763"/>
                  </a:cubicBezTo>
                  <a:cubicBezTo>
                    <a:pt x="1482160" y="604692"/>
                    <a:pt x="1482160" y="606645"/>
                    <a:pt x="1479231" y="607296"/>
                  </a:cubicBezTo>
                  <a:cubicBezTo>
                    <a:pt x="1476627" y="607947"/>
                    <a:pt x="1470118" y="609899"/>
                    <a:pt x="1471095" y="612178"/>
                  </a:cubicBezTo>
                  <a:cubicBezTo>
                    <a:pt x="1472071" y="614456"/>
                    <a:pt x="1476953" y="619012"/>
                    <a:pt x="1476953" y="620314"/>
                  </a:cubicBezTo>
                  <a:cubicBezTo>
                    <a:pt x="1476953" y="621941"/>
                    <a:pt x="1475325" y="625196"/>
                    <a:pt x="1471746" y="625196"/>
                  </a:cubicBezTo>
                  <a:cubicBezTo>
                    <a:pt x="1468491" y="625196"/>
                    <a:pt x="1445059" y="622267"/>
                    <a:pt x="1445059" y="623243"/>
                  </a:cubicBezTo>
                  <a:cubicBezTo>
                    <a:pt x="1445059" y="623894"/>
                    <a:pt x="1446360" y="626498"/>
                    <a:pt x="1444733" y="627474"/>
                  </a:cubicBezTo>
                  <a:cubicBezTo>
                    <a:pt x="1443105" y="628125"/>
                    <a:pt x="1426507" y="638539"/>
                    <a:pt x="1420975" y="636261"/>
                  </a:cubicBezTo>
                  <a:cubicBezTo>
                    <a:pt x="1415768" y="633983"/>
                    <a:pt x="1391684" y="628776"/>
                    <a:pt x="1389731" y="626172"/>
                  </a:cubicBezTo>
                  <a:cubicBezTo>
                    <a:pt x="1387778" y="623894"/>
                    <a:pt x="1378991" y="619012"/>
                    <a:pt x="1378015" y="617385"/>
                  </a:cubicBezTo>
                  <a:cubicBezTo>
                    <a:pt x="1377039" y="615758"/>
                    <a:pt x="1376713" y="612503"/>
                    <a:pt x="1377039" y="611527"/>
                  </a:cubicBezTo>
                  <a:cubicBezTo>
                    <a:pt x="1377364" y="610876"/>
                    <a:pt x="1383548" y="610876"/>
                    <a:pt x="1387453" y="611527"/>
                  </a:cubicBezTo>
                  <a:cubicBezTo>
                    <a:pt x="1391359" y="612178"/>
                    <a:pt x="1394288" y="614130"/>
                    <a:pt x="1400797" y="617059"/>
                  </a:cubicBezTo>
                  <a:cubicBezTo>
                    <a:pt x="1407306" y="619988"/>
                    <a:pt x="1423253" y="618361"/>
                    <a:pt x="1423578" y="616734"/>
                  </a:cubicBezTo>
                  <a:cubicBezTo>
                    <a:pt x="1423904" y="615432"/>
                    <a:pt x="1414140" y="616408"/>
                    <a:pt x="1410560" y="615758"/>
                  </a:cubicBezTo>
                  <a:cubicBezTo>
                    <a:pt x="1406980" y="615107"/>
                    <a:pt x="1401773" y="613805"/>
                    <a:pt x="1396891" y="610876"/>
                  </a:cubicBezTo>
                  <a:cubicBezTo>
                    <a:pt x="1392009" y="607947"/>
                    <a:pt x="1380944" y="605343"/>
                    <a:pt x="1376388" y="605343"/>
                  </a:cubicBezTo>
                  <a:cubicBezTo>
                    <a:pt x="1371832" y="605668"/>
                    <a:pt x="1365973" y="608598"/>
                    <a:pt x="1364997" y="609899"/>
                  </a:cubicBezTo>
                  <a:cubicBezTo>
                    <a:pt x="1363695" y="611527"/>
                    <a:pt x="1367926" y="619663"/>
                    <a:pt x="1363369" y="619988"/>
                  </a:cubicBezTo>
                  <a:cubicBezTo>
                    <a:pt x="1358813" y="620314"/>
                    <a:pt x="1353932" y="618036"/>
                    <a:pt x="1351653" y="615758"/>
                  </a:cubicBezTo>
                  <a:cubicBezTo>
                    <a:pt x="1349375" y="613479"/>
                    <a:pt x="1351002" y="611527"/>
                    <a:pt x="1347423" y="608598"/>
                  </a:cubicBezTo>
                  <a:cubicBezTo>
                    <a:pt x="1343842" y="605668"/>
                    <a:pt x="1334730" y="604367"/>
                    <a:pt x="1332126" y="601112"/>
                  </a:cubicBezTo>
                  <a:cubicBezTo>
                    <a:pt x="1329523" y="597858"/>
                    <a:pt x="1326919" y="595254"/>
                    <a:pt x="1325942" y="596881"/>
                  </a:cubicBezTo>
                  <a:cubicBezTo>
                    <a:pt x="1324966" y="598834"/>
                    <a:pt x="1325617" y="602414"/>
                    <a:pt x="1328871" y="605018"/>
                  </a:cubicBezTo>
                  <a:cubicBezTo>
                    <a:pt x="1332126" y="607621"/>
                    <a:pt x="1333753" y="606645"/>
                    <a:pt x="1337984" y="609248"/>
                  </a:cubicBezTo>
                  <a:cubicBezTo>
                    <a:pt x="1342215" y="611852"/>
                    <a:pt x="1344493" y="613154"/>
                    <a:pt x="1344168" y="614456"/>
                  </a:cubicBezTo>
                  <a:cubicBezTo>
                    <a:pt x="1343842" y="615758"/>
                    <a:pt x="1337984" y="618687"/>
                    <a:pt x="1335706" y="621616"/>
                  </a:cubicBezTo>
                  <a:cubicBezTo>
                    <a:pt x="1333428" y="624545"/>
                    <a:pt x="1329197" y="633007"/>
                    <a:pt x="1326919" y="633007"/>
                  </a:cubicBezTo>
                  <a:cubicBezTo>
                    <a:pt x="1324315" y="633007"/>
                    <a:pt x="1318457" y="632681"/>
                    <a:pt x="1317155" y="633332"/>
                  </a:cubicBezTo>
                  <a:cubicBezTo>
                    <a:pt x="1315853" y="633983"/>
                    <a:pt x="1311297" y="631054"/>
                    <a:pt x="1307066" y="629752"/>
                  </a:cubicBezTo>
                  <a:cubicBezTo>
                    <a:pt x="1302510" y="628450"/>
                    <a:pt x="1294699" y="629752"/>
                    <a:pt x="1292746" y="627799"/>
                  </a:cubicBezTo>
                  <a:cubicBezTo>
                    <a:pt x="1290794" y="625847"/>
                    <a:pt x="1279077" y="619988"/>
                    <a:pt x="1277450" y="620965"/>
                  </a:cubicBezTo>
                  <a:cubicBezTo>
                    <a:pt x="1275823" y="621616"/>
                    <a:pt x="1273219" y="625847"/>
                    <a:pt x="1275172" y="627148"/>
                  </a:cubicBezTo>
                  <a:cubicBezTo>
                    <a:pt x="1277124" y="628450"/>
                    <a:pt x="1281681" y="628125"/>
                    <a:pt x="1286563" y="629427"/>
                  </a:cubicBezTo>
                  <a:cubicBezTo>
                    <a:pt x="1291444" y="630728"/>
                    <a:pt x="1290794" y="631705"/>
                    <a:pt x="1295675" y="633332"/>
                  </a:cubicBezTo>
                  <a:cubicBezTo>
                    <a:pt x="1300557" y="634959"/>
                    <a:pt x="1303486" y="634959"/>
                    <a:pt x="1301533" y="636587"/>
                  </a:cubicBezTo>
                  <a:cubicBezTo>
                    <a:pt x="1299255" y="638214"/>
                    <a:pt x="1292746" y="639190"/>
                    <a:pt x="1289166" y="638539"/>
                  </a:cubicBezTo>
                  <a:cubicBezTo>
                    <a:pt x="1285586" y="637888"/>
                    <a:pt x="1274521" y="637888"/>
                    <a:pt x="1272894" y="639841"/>
                  </a:cubicBezTo>
                  <a:cubicBezTo>
                    <a:pt x="1271266" y="642119"/>
                    <a:pt x="1268337" y="644072"/>
                    <a:pt x="1273870" y="644397"/>
                  </a:cubicBezTo>
                  <a:cubicBezTo>
                    <a:pt x="1279403" y="644723"/>
                    <a:pt x="1278101" y="646676"/>
                    <a:pt x="1278752" y="649930"/>
                  </a:cubicBezTo>
                  <a:cubicBezTo>
                    <a:pt x="1279403" y="653510"/>
                    <a:pt x="1283633" y="653836"/>
                    <a:pt x="1283959" y="650906"/>
                  </a:cubicBezTo>
                  <a:cubicBezTo>
                    <a:pt x="1284285" y="648303"/>
                    <a:pt x="1279077" y="646025"/>
                    <a:pt x="1284935" y="645048"/>
                  </a:cubicBezTo>
                  <a:cubicBezTo>
                    <a:pt x="1290794" y="644072"/>
                    <a:pt x="1292746" y="644397"/>
                    <a:pt x="1296326" y="644723"/>
                  </a:cubicBezTo>
                  <a:cubicBezTo>
                    <a:pt x="1299906" y="645048"/>
                    <a:pt x="1304137" y="646350"/>
                    <a:pt x="1305114" y="643421"/>
                  </a:cubicBezTo>
                  <a:cubicBezTo>
                    <a:pt x="1306090" y="640492"/>
                    <a:pt x="1301208" y="637888"/>
                    <a:pt x="1308042" y="637888"/>
                  </a:cubicBezTo>
                  <a:cubicBezTo>
                    <a:pt x="1314877" y="637888"/>
                    <a:pt x="1316504" y="636912"/>
                    <a:pt x="1322362" y="638865"/>
                  </a:cubicBezTo>
                  <a:cubicBezTo>
                    <a:pt x="1328546" y="640817"/>
                    <a:pt x="1333753" y="642770"/>
                    <a:pt x="1337984" y="643096"/>
                  </a:cubicBezTo>
                  <a:cubicBezTo>
                    <a:pt x="1342541" y="643096"/>
                    <a:pt x="1346121" y="645048"/>
                    <a:pt x="1344819" y="647001"/>
                  </a:cubicBezTo>
                  <a:cubicBezTo>
                    <a:pt x="1343517" y="648954"/>
                    <a:pt x="1345144" y="651232"/>
                    <a:pt x="1341564" y="651883"/>
                  </a:cubicBezTo>
                  <a:cubicBezTo>
                    <a:pt x="1337984" y="652534"/>
                    <a:pt x="1332451" y="651232"/>
                    <a:pt x="1328546" y="652859"/>
                  </a:cubicBezTo>
                  <a:cubicBezTo>
                    <a:pt x="1324641" y="654812"/>
                    <a:pt x="1320410" y="658066"/>
                    <a:pt x="1316504" y="658717"/>
                  </a:cubicBezTo>
                  <a:cubicBezTo>
                    <a:pt x="1312599" y="659368"/>
                    <a:pt x="1309344" y="656765"/>
                    <a:pt x="1303812" y="655463"/>
                  </a:cubicBezTo>
                  <a:cubicBezTo>
                    <a:pt x="1298605" y="654161"/>
                    <a:pt x="1280379" y="657090"/>
                    <a:pt x="1282657" y="658392"/>
                  </a:cubicBezTo>
                  <a:cubicBezTo>
                    <a:pt x="1284935" y="659368"/>
                    <a:pt x="1295675" y="656765"/>
                    <a:pt x="1296652" y="658717"/>
                  </a:cubicBezTo>
                  <a:cubicBezTo>
                    <a:pt x="1297628" y="660670"/>
                    <a:pt x="1293072" y="665552"/>
                    <a:pt x="1297303" y="665552"/>
                  </a:cubicBezTo>
                  <a:cubicBezTo>
                    <a:pt x="1301533" y="665552"/>
                    <a:pt x="1309670" y="657741"/>
                    <a:pt x="1309670" y="662623"/>
                  </a:cubicBezTo>
                  <a:cubicBezTo>
                    <a:pt x="1309670" y="667830"/>
                    <a:pt x="1308368" y="671085"/>
                    <a:pt x="1310321" y="670108"/>
                  </a:cubicBezTo>
                  <a:cubicBezTo>
                    <a:pt x="1312273" y="669132"/>
                    <a:pt x="1316504" y="666203"/>
                    <a:pt x="1318783" y="663925"/>
                  </a:cubicBezTo>
                  <a:cubicBezTo>
                    <a:pt x="1321386" y="661646"/>
                    <a:pt x="1324641" y="659694"/>
                    <a:pt x="1328546" y="659694"/>
                  </a:cubicBezTo>
                  <a:cubicBezTo>
                    <a:pt x="1332451" y="659694"/>
                    <a:pt x="1335055" y="658066"/>
                    <a:pt x="1340262" y="660345"/>
                  </a:cubicBezTo>
                  <a:cubicBezTo>
                    <a:pt x="1345470" y="662297"/>
                    <a:pt x="1352955" y="660345"/>
                    <a:pt x="1354582" y="665226"/>
                  </a:cubicBezTo>
                  <a:cubicBezTo>
                    <a:pt x="1356210" y="670108"/>
                    <a:pt x="1359464" y="670759"/>
                    <a:pt x="1358488" y="673037"/>
                  </a:cubicBezTo>
                  <a:cubicBezTo>
                    <a:pt x="1357512" y="675315"/>
                    <a:pt x="1351002" y="675966"/>
                    <a:pt x="1346771" y="676943"/>
                  </a:cubicBezTo>
                  <a:cubicBezTo>
                    <a:pt x="1342215" y="677594"/>
                    <a:pt x="1323014" y="676292"/>
                    <a:pt x="1323014" y="679546"/>
                  </a:cubicBezTo>
                  <a:cubicBezTo>
                    <a:pt x="1323339" y="682475"/>
                    <a:pt x="1328221" y="683452"/>
                    <a:pt x="1332777" y="683452"/>
                  </a:cubicBezTo>
                  <a:cubicBezTo>
                    <a:pt x="1337333" y="683452"/>
                    <a:pt x="1327570" y="696144"/>
                    <a:pt x="1333428" y="696144"/>
                  </a:cubicBezTo>
                  <a:cubicBezTo>
                    <a:pt x="1339286" y="696144"/>
                    <a:pt x="1340588" y="685405"/>
                    <a:pt x="1342541" y="683452"/>
                  </a:cubicBezTo>
                  <a:cubicBezTo>
                    <a:pt x="1344493" y="681499"/>
                    <a:pt x="1348399" y="680523"/>
                    <a:pt x="1351979" y="680523"/>
                  </a:cubicBezTo>
                  <a:cubicBezTo>
                    <a:pt x="1355559" y="680523"/>
                    <a:pt x="1361091" y="681174"/>
                    <a:pt x="1364346" y="683126"/>
                  </a:cubicBezTo>
                  <a:cubicBezTo>
                    <a:pt x="1367600" y="685405"/>
                    <a:pt x="1375411" y="685730"/>
                    <a:pt x="1376388" y="687683"/>
                  </a:cubicBezTo>
                  <a:cubicBezTo>
                    <a:pt x="1377364" y="689961"/>
                    <a:pt x="1378666" y="694517"/>
                    <a:pt x="1380619" y="694843"/>
                  </a:cubicBezTo>
                  <a:cubicBezTo>
                    <a:pt x="1382897" y="695168"/>
                    <a:pt x="1383873" y="693541"/>
                    <a:pt x="1388755" y="694843"/>
                  </a:cubicBezTo>
                  <a:cubicBezTo>
                    <a:pt x="1393637" y="696144"/>
                    <a:pt x="1394288" y="694192"/>
                    <a:pt x="1397217" y="698423"/>
                  </a:cubicBezTo>
                  <a:cubicBezTo>
                    <a:pt x="1400146" y="702328"/>
                    <a:pt x="1397868" y="702979"/>
                    <a:pt x="1406655" y="704932"/>
                  </a:cubicBezTo>
                  <a:cubicBezTo>
                    <a:pt x="1415442" y="706884"/>
                    <a:pt x="1418696" y="704281"/>
                    <a:pt x="1417395" y="706884"/>
                  </a:cubicBezTo>
                  <a:cubicBezTo>
                    <a:pt x="1416418" y="709488"/>
                    <a:pt x="1406004" y="711115"/>
                    <a:pt x="1404377" y="713719"/>
                  </a:cubicBezTo>
                  <a:cubicBezTo>
                    <a:pt x="1402424" y="716323"/>
                    <a:pt x="1398193" y="718926"/>
                    <a:pt x="1401448" y="719252"/>
                  </a:cubicBezTo>
                  <a:cubicBezTo>
                    <a:pt x="1404702" y="719577"/>
                    <a:pt x="1409909" y="716974"/>
                    <a:pt x="1413164" y="715346"/>
                  </a:cubicBezTo>
                  <a:cubicBezTo>
                    <a:pt x="1416418" y="713719"/>
                    <a:pt x="1418046" y="713068"/>
                    <a:pt x="1416744" y="715672"/>
                  </a:cubicBezTo>
                  <a:cubicBezTo>
                    <a:pt x="1415442" y="718275"/>
                    <a:pt x="1410560" y="721530"/>
                    <a:pt x="1413489" y="722506"/>
                  </a:cubicBezTo>
                  <a:cubicBezTo>
                    <a:pt x="1416418" y="723483"/>
                    <a:pt x="1420975" y="719577"/>
                    <a:pt x="1422277" y="716974"/>
                  </a:cubicBezTo>
                  <a:cubicBezTo>
                    <a:pt x="1423578" y="714370"/>
                    <a:pt x="1425857" y="715346"/>
                    <a:pt x="1427484" y="716323"/>
                  </a:cubicBezTo>
                  <a:cubicBezTo>
                    <a:pt x="1429111" y="716974"/>
                    <a:pt x="1437898" y="712092"/>
                    <a:pt x="1435620" y="715672"/>
                  </a:cubicBezTo>
                  <a:cubicBezTo>
                    <a:pt x="1433342" y="719252"/>
                    <a:pt x="1429111" y="719577"/>
                    <a:pt x="1428460" y="721855"/>
                  </a:cubicBezTo>
                  <a:cubicBezTo>
                    <a:pt x="1427809" y="724133"/>
                    <a:pt x="1427484" y="723483"/>
                    <a:pt x="1422602" y="724784"/>
                  </a:cubicBezTo>
                  <a:cubicBezTo>
                    <a:pt x="1418046" y="726412"/>
                    <a:pt x="1417069" y="725110"/>
                    <a:pt x="1416744" y="728690"/>
                  </a:cubicBezTo>
                  <a:cubicBezTo>
                    <a:pt x="1416418" y="732270"/>
                    <a:pt x="1417720" y="739755"/>
                    <a:pt x="1418696" y="740732"/>
                  </a:cubicBezTo>
                  <a:cubicBezTo>
                    <a:pt x="1419998" y="741383"/>
                    <a:pt x="1423578" y="731944"/>
                    <a:pt x="1426182" y="730317"/>
                  </a:cubicBezTo>
                  <a:cubicBezTo>
                    <a:pt x="1428786" y="728690"/>
                    <a:pt x="1432366" y="727388"/>
                    <a:pt x="1434644" y="729015"/>
                  </a:cubicBezTo>
                  <a:cubicBezTo>
                    <a:pt x="1436922" y="730643"/>
                    <a:pt x="1432691" y="732270"/>
                    <a:pt x="1434644" y="733572"/>
                  </a:cubicBezTo>
                  <a:cubicBezTo>
                    <a:pt x="1436922" y="735199"/>
                    <a:pt x="1438549" y="734548"/>
                    <a:pt x="1436922" y="736501"/>
                  </a:cubicBezTo>
                  <a:cubicBezTo>
                    <a:pt x="1435295" y="738779"/>
                    <a:pt x="1433993" y="739430"/>
                    <a:pt x="1435295" y="740732"/>
                  </a:cubicBezTo>
                  <a:cubicBezTo>
                    <a:pt x="1436271" y="742359"/>
                    <a:pt x="1436922" y="743335"/>
                    <a:pt x="1435620" y="744637"/>
                  </a:cubicBezTo>
                  <a:cubicBezTo>
                    <a:pt x="1434644" y="746264"/>
                    <a:pt x="1431715" y="747241"/>
                    <a:pt x="1428135" y="748217"/>
                  </a:cubicBezTo>
                  <a:cubicBezTo>
                    <a:pt x="1424880" y="748868"/>
                    <a:pt x="1421626" y="751146"/>
                    <a:pt x="1423253" y="751797"/>
                  </a:cubicBezTo>
                  <a:cubicBezTo>
                    <a:pt x="1424880" y="752448"/>
                    <a:pt x="1436922" y="749193"/>
                    <a:pt x="1436922" y="751146"/>
                  </a:cubicBezTo>
                  <a:cubicBezTo>
                    <a:pt x="1436922" y="753424"/>
                    <a:pt x="1429762" y="753750"/>
                    <a:pt x="1432691" y="755702"/>
                  </a:cubicBezTo>
                  <a:cubicBezTo>
                    <a:pt x="1435620" y="757330"/>
                    <a:pt x="1441153" y="753750"/>
                    <a:pt x="1440502" y="758306"/>
                  </a:cubicBezTo>
                  <a:cubicBezTo>
                    <a:pt x="1439851" y="762862"/>
                    <a:pt x="1442129" y="763188"/>
                    <a:pt x="1438224" y="763839"/>
                  </a:cubicBezTo>
                  <a:cubicBezTo>
                    <a:pt x="1434318" y="764490"/>
                    <a:pt x="1431715" y="763188"/>
                    <a:pt x="1433017" y="765141"/>
                  </a:cubicBezTo>
                  <a:cubicBezTo>
                    <a:pt x="1434318" y="767093"/>
                    <a:pt x="1438875" y="768395"/>
                    <a:pt x="1438875" y="770673"/>
                  </a:cubicBezTo>
                  <a:cubicBezTo>
                    <a:pt x="1438875" y="772951"/>
                    <a:pt x="1437248" y="774253"/>
                    <a:pt x="1438875" y="775555"/>
                  </a:cubicBezTo>
                  <a:cubicBezTo>
                    <a:pt x="1440502" y="777182"/>
                    <a:pt x="1442455" y="777508"/>
                    <a:pt x="1441804" y="779135"/>
                  </a:cubicBezTo>
                  <a:cubicBezTo>
                    <a:pt x="1441153" y="780762"/>
                    <a:pt x="1441804" y="782064"/>
                    <a:pt x="1436596" y="780762"/>
                  </a:cubicBezTo>
                  <a:cubicBezTo>
                    <a:pt x="1431389" y="779786"/>
                    <a:pt x="1426182" y="779786"/>
                    <a:pt x="1424229" y="780762"/>
                  </a:cubicBezTo>
                  <a:cubicBezTo>
                    <a:pt x="1422277" y="782064"/>
                    <a:pt x="1421951" y="784668"/>
                    <a:pt x="1420650" y="781413"/>
                  </a:cubicBezTo>
                  <a:cubicBezTo>
                    <a:pt x="1419348" y="777833"/>
                    <a:pt x="1418046" y="763188"/>
                    <a:pt x="1417395" y="765141"/>
                  </a:cubicBezTo>
                  <a:cubicBezTo>
                    <a:pt x="1416744" y="767419"/>
                    <a:pt x="1414466" y="779786"/>
                    <a:pt x="1411537" y="780111"/>
                  </a:cubicBezTo>
                  <a:cubicBezTo>
                    <a:pt x="1408608" y="780437"/>
                    <a:pt x="1395915" y="781739"/>
                    <a:pt x="1392660" y="780762"/>
                  </a:cubicBezTo>
                  <a:cubicBezTo>
                    <a:pt x="1389731" y="779786"/>
                    <a:pt x="1376388" y="773928"/>
                    <a:pt x="1374760" y="771650"/>
                  </a:cubicBezTo>
                  <a:cubicBezTo>
                    <a:pt x="1373133" y="769371"/>
                    <a:pt x="1370204" y="765466"/>
                    <a:pt x="1370204" y="762537"/>
                  </a:cubicBezTo>
                  <a:cubicBezTo>
                    <a:pt x="1370204" y="759933"/>
                    <a:pt x="1372482" y="752773"/>
                    <a:pt x="1369553" y="751146"/>
                  </a:cubicBezTo>
                  <a:cubicBezTo>
                    <a:pt x="1366624" y="749519"/>
                    <a:pt x="1357512" y="743010"/>
                    <a:pt x="1357512" y="740081"/>
                  </a:cubicBezTo>
                  <a:cubicBezTo>
                    <a:pt x="1357512" y="737152"/>
                    <a:pt x="1361091" y="734548"/>
                    <a:pt x="1356860" y="734548"/>
                  </a:cubicBezTo>
                  <a:cubicBezTo>
                    <a:pt x="1352630" y="734548"/>
                    <a:pt x="1347748" y="737152"/>
                    <a:pt x="1345795" y="736501"/>
                  </a:cubicBezTo>
                  <a:cubicBezTo>
                    <a:pt x="1343517" y="735850"/>
                    <a:pt x="1338635" y="725761"/>
                    <a:pt x="1328871" y="724784"/>
                  </a:cubicBezTo>
                  <a:cubicBezTo>
                    <a:pt x="1318783" y="724133"/>
                    <a:pt x="1318783" y="722181"/>
                    <a:pt x="1309344" y="722506"/>
                  </a:cubicBezTo>
                  <a:cubicBezTo>
                    <a:pt x="1299581" y="723157"/>
                    <a:pt x="1300232" y="725761"/>
                    <a:pt x="1297303" y="723157"/>
                  </a:cubicBezTo>
                  <a:cubicBezTo>
                    <a:pt x="1294374" y="720553"/>
                    <a:pt x="1279403" y="705257"/>
                    <a:pt x="1273544" y="702979"/>
                  </a:cubicBezTo>
                  <a:cubicBezTo>
                    <a:pt x="1268012" y="700701"/>
                    <a:pt x="1263130" y="700701"/>
                    <a:pt x="1256946" y="699074"/>
                  </a:cubicBezTo>
                  <a:cubicBezTo>
                    <a:pt x="1250763" y="697446"/>
                    <a:pt x="1242626" y="693866"/>
                    <a:pt x="1241976" y="695494"/>
                  </a:cubicBezTo>
                  <a:cubicBezTo>
                    <a:pt x="1241324" y="697121"/>
                    <a:pt x="1241324" y="697772"/>
                    <a:pt x="1245881" y="700050"/>
                  </a:cubicBezTo>
                  <a:cubicBezTo>
                    <a:pt x="1250437" y="702328"/>
                    <a:pt x="1248159" y="703304"/>
                    <a:pt x="1250763" y="705908"/>
                  </a:cubicBezTo>
                  <a:cubicBezTo>
                    <a:pt x="1253366" y="708512"/>
                    <a:pt x="1257597" y="707535"/>
                    <a:pt x="1262805" y="708186"/>
                  </a:cubicBezTo>
                  <a:cubicBezTo>
                    <a:pt x="1268012" y="709163"/>
                    <a:pt x="1264757" y="710464"/>
                    <a:pt x="1267361" y="712092"/>
                  </a:cubicBezTo>
                  <a:cubicBezTo>
                    <a:pt x="1270290" y="713719"/>
                    <a:pt x="1274846" y="712417"/>
                    <a:pt x="1276474" y="715672"/>
                  </a:cubicBezTo>
                  <a:cubicBezTo>
                    <a:pt x="1278101" y="718926"/>
                    <a:pt x="1277450" y="720228"/>
                    <a:pt x="1271917" y="720228"/>
                  </a:cubicBezTo>
                  <a:cubicBezTo>
                    <a:pt x="1266385" y="720228"/>
                    <a:pt x="1247183" y="723157"/>
                    <a:pt x="1250112" y="724784"/>
                  </a:cubicBezTo>
                  <a:cubicBezTo>
                    <a:pt x="1253041" y="726412"/>
                    <a:pt x="1255970" y="727388"/>
                    <a:pt x="1260852" y="726412"/>
                  </a:cubicBezTo>
                  <a:cubicBezTo>
                    <a:pt x="1265408" y="725435"/>
                    <a:pt x="1271917" y="723483"/>
                    <a:pt x="1275497" y="723157"/>
                  </a:cubicBezTo>
                  <a:cubicBezTo>
                    <a:pt x="1278752" y="723157"/>
                    <a:pt x="1281355" y="721204"/>
                    <a:pt x="1282332" y="723483"/>
                  </a:cubicBezTo>
                  <a:cubicBezTo>
                    <a:pt x="1283633" y="725761"/>
                    <a:pt x="1281355" y="730643"/>
                    <a:pt x="1284610" y="729992"/>
                  </a:cubicBezTo>
                  <a:cubicBezTo>
                    <a:pt x="1287539" y="729341"/>
                    <a:pt x="1288190" y="726737"/>
                    <a:pt x="1291119" y="726737"/>
                  </a:cubicBezTo>
                  <a:cubicBezTo>
                    <a:pt x="1294048" y="726737"/>
                    <a:pt x="1296001" y="729341"/>
                    <a:pt x="1300557" y="729992"/>
                  </a:cubicBezTo>
                  <a:cubicBezTo>
                    <a:pt x="1305114" y="730643"/>
                    <a:pt x="1308368" y="729015"/>
                    <a:pt x="1312273" y="729015"/>
                  </a:cubicBezTo>
                  <a:cubicBezTo>
                    <a:pt x="1316504" y="729015"/>
                    <a:pt x="1318457" y="726086"/>
                    <a:pt x="1322362" y="728690"/>
                  </a:cubicBezTo>
                  <a:cubicBezTo>
                    <a:pt x="1326268" y="731619"/>
                    <a:pt x="1330824" y="731619"/>
                    <a:pt x="1331150" y="735524"/>
                  </a:cubicBezTo>
                  <a:cubicBezTo>
                    <a:pt x="1331801" y="739755"/>
                    <a:pt x="1335381" y="740406"/>
                    <a:pt x="1331150" y="740406"/>
                  </a:cubicBezTo>
                  <a:cubicBezTo>
                    <a:pt x="1326593" y="740406"/>
                    <a:pt x="1325942" y="737477"/>
                    <a:pt x="1326268" y="740406"/>
                  </a:cubicBezTo>
                  <a:cubicBezTo>
                    <a:pt x="1326593" y="743661"/>
                    <a:pt x="1328221" y="744637"/>
                    <a:pt x="1325942" y="745939"/>
                  </a:cubicBezTo>
                  <a:cubicBezTo>
                    <a:pt x="1323664" y="746915"/>
                    <a:pt x="1311623" y="753750"/>
                    <a:pt x="1304137" y="753750"/>
                  </a:cubicBezTo>
                  <a:cubicBezTo>
                    <a:pt x="1296652" y="753750"/>
                    <a:pt x="1284610" y="756353"/>
                    <a:pt x="1280705" y="753750"/>
                  </a:cubicBezTo>
                  <a:cubicBezTo>
                    <a:pt x="1276799" y="751146"/>
                    <a:pt x="1274196" y="743010"/>
                    <a:pt x="1271917" y="743986"/>
                  </a:cubicBezTo>
                  <a:cubicBezTo>
                    <a:pt x="1269639" y="745288"/>
                    <a:pt x="1277775" y="754401"/>
                    <a:pt x="1272568" y="754726"/>
                  </a:cubicBezTo>
                  <a:cubicBezTo>
                    <a:pt x="1267687" y="755052"/>
                    <a:pt x="1254017" y="749193"/>
                    <a:pt x="1252715" y="752122"/>
                  </a:cubicBezTo>
                  <a:cubicBezTo>
                    <a:pt x="1251739" y="754726"/>
                    <a:pt x="1254668" y="754075"/>
                    <a:pt x="1257597" y="756028"/>
                  </a:cubicBezTo>
                  <a:cubicBezTo>
                    <a:pt x="1260526" y="757981"/>
                    <a:pt x="1257923" y="763188"/>
                    <a:pt x="1256946" y="764490"/>
                  </a:cubicBezTo>
                  <a:cubicBezTo>
                    <a:pt x="1256296" y="766117"/>
                    <a:pt x="1254017" y="770673"/>
                    <a:pt x="1250112" y="772301"/>
                  </a:cubicBezTo>
                  <a:cubicBezTo>
                    <a:pt x="1246206" y="773928"/>
                    <a:pt x="1225052" y="779135"/>
                    <a:pt x="1225703" y="781413"/>
                  </a:cubicBezTo>
                  <a:cubicBezTo>
                    <a:pt x="1226354" y="783691"/>
                    <a:pt x="1231887" y="784342"/>
                    <a:pt x="1237419" y="782715"/>
                  </a:cubicBezTo>
                  <a:cubicBezTo>
                    <a:pt x="1242952" y="781088"/>
                    <a:pt x="1253366" y="776531"/>
                    <a:pt x="1253692" y="780111"/>
                  </a:cubicBezTo>
                  <a:cubicBezTo>
                    <a:pt x="1254017" y="783691"/>
                    <a:pt x="1251414" y="785644"/>
                    <a:pt x="1255970" y="785319"/>
                  </a:cubicBezTo>
                  <a:cubicBezTo>
                    <a:pt x="1260526" y="785319"/>
                    <a:pt x="1263455" y="785319"/>
                    <a:pt x="1268988" y="783691"/>
                  </a:cubicBezTo>
                  <a:cubicBezTo>
                    <a:pt x="1274521" y="782064"/>
                    <a:pt x="1283633" y="780762"/>
                    <a:pt x="1288190" y="781088"/>
                  </a:cubicBezTo>
                  <a:cubicBezTo>
                    <a:pt x="1292746" y="781088"/>
                    <a:pt x="1299255" y="778810"/>
                    <a:pt x="1301859" y="779786"/>
                  </a:cubicBezTo>
                  <a:cubicBezTo>
                    <a:pt x="1304788" y="780762"/>
                    <a:pt x="1312599" y="783366"/>
                    <a:pt x="1309995" y="785319"/>
                  </a:cubicBezTo>
                  <a:cubicBezTo>
                    <a:pt x="1307392" y="787271"/>
                    <a:pt x="1300232" y="789550"/>
                    <a:pt x="1297628" y="788899"/>
                  </a:cubicBezTo>
                  <a:cubicBezTo>
                    <a:pt x="1295350" y="788248"/>
                    <a:pt x="1291770" y="785319"/>
                    <a:pt x="1287539" y="786946"/>
                  </a:cubicBezTo>
                  <a:cubicBezTo>
                    <a:pt x="1282983" y="788573"/>
                    <a:pt x="1275823" y="793130"/>
                    <a:pt x="1272568" y="795082"/>
                  </a:cubicBezTo>
                  <a:cubicBezTo>
                    <a:pt x="1269314" y="797035"/>
                    <a:pt x="1264757" y="795082"/>
                    <a:pt x="1257272" y="794757"/>
                  </a:cubicBezTo>
                  <a:cubicBezTo>
                    <a:pt x="1249787" y="794757"/>
                    <a:pt x="1240348" y="797360"/>
                    <a:pt x="1244905" y="799313"/>
                  </a:cubicBezTo>
                  <a:cubicBezTo>
                    <a:pt x="1249461" y="801266"/>
                    <a:pt x="1258574" y="801917"/>
                    <a:pt x="1262479" y="802242"/>
                  </a:cubicBezTo>
                  <a:cubicBezTo>
                    <a:pt x="1266385" y="802568"/>
                    <a:pt x="1277124" y="807124"/>
                    <a:pt x="1280705" y="804846"/>
                  </a:cubicBezTo>
                  <a:cubicBezTo>
                    <a:pt x="1284285" y="802568"/>
                    <a:pt x="1282006" y="799639"/>
                    <a:pt x="1287539" y="797686"/>
                  </a:cubicBezTo>
                  <a:cubicBezTo>
                    <a:pt x="1293397" y="795733"/>
                    <a:pt x="1300883" y="794431"/>
                    <a:pt x="1306415" y="794106"/>
                  </a:cubicBezTo>
                  <a:cubicBezTo>
                    <a:pt x="1311948" y="794106"/>
                    <a:pt x="1313575" y="794757"/>
                    <a:pt x="1322688" y="789875"/>
                  </a:cubicBezTo>
                  <a:cubicBezTo>
                    <a:pt x="1331801" y="784668"/>
                    <a:pt x="1339612" y="776857"/>
                    <a:pt x="1340588" y="780762"/>
                  </a:cubicBezTo>
                  <a:cubicBezTo>
                    <a:pt x="1341564" y="784668"/>
                    <a:pt x="1335055" y="786620"/>
                    <a:pt x="1341890" y="786946"/>
                  </a:cubicBezTo>
                  <a:cubicBezTo>
                    <a:pt x="1348724" y="787271"/>
                    <a:pt x="1358488" y="789224"/>
                    <a:pt x="1363369" y="791828"/>
                  </a:cubicBezTo>
                  <a:cubicBezTo>
                    <a:pt x="1368251" y="794106"/>
                    <a:pt x="1363369" y="794106"/>
                    <a:pt x="1375086" y="794106"/>
                  </a:cubicBezTo>
                  <a:cubicBezTo>
                    <a:pt x="1386802" y="794106"/>
                    <a:pt x="1381921" y="793780"/>
                    <a:pt x="1397868" y="794431"/>
                  </a:cubicBezTo>
                  <a:cubicBezTo>
                    <a:pt x="1413815" y="795082"/>
                    <a:pt x="1429437" y="792153"/>
                    <a:pt x="1428786" y="795082"/>
                  </a:cubicBezTo>
                  <a:cubicBezTo>
                    <a:pt x="1428135" y="798011"/>
                    <a:pt x="1422602" y="800615"/>
                    <a:pt x="1418696" y="802893"/>
                  </a:cubicBezTo>
                  <a:cubicBezTo>
                    <a:pt x="1414791" y="805171"/>
                    <a:pt x="1407957" y="805497"/>
                    <a:pt x="1402424" y="806799"/>
                  </a:cubicBezTo>
                  <a:cubicBezTo>
                    <a:pt x="1396891" y="808100"/>
                    <a:pt x="1406004" y="810379"/>
                    <a:pt x="1403075" y="812982"/>
                  </a:cubicBezTo>
                  <a:cubicBezTo>
                    <a:pt x="1400146" y="815586"/>
                    <a:pt x="1393637" y="810379"/>
                    <a:pt x="1392335" y="812006"/>
                  </a:cubicBezTo>
                  <a:cubicBezTo>
                    <a:pt x="1391033" y="813633"/>
                    <a:pt x="1395589" y="814609"/>
                    <a:pt x="1393311" y="816237"/>
                  </a:cubicBezTo>
                  <a:cubicBezTo>
                    <a:pt x="1391033" y="817864"/>
                    <a:pt x="1379642" y="812982"/>
                    <a:pt x="1376713" y="815586"/>
                  </a:cubicBezTo>
                  <a:cubicBezTo>
                    <a:pt x="1373784" y="818189"/>
                    <a:pt x="1386477" y="817539"/>
                    <a:pt x="1384850" y="821444"/>
                  </a:cubicBezTo>
                  <a:cubicBezTo>
                    <a:pt x="1383222" y="825349"/>
                    <a:pt x="1382571" y="828279"/>
                    <a:pt x="1379968" y="827953"/>
                  </a:cubicBezTo>
                  <a:cubicBezTo>
                    <a:pt x="1377364" y="827953"/>
                    <a:pt x="1366299" y="821444"/>
                    <a:pt x="1364671" y="822746"/>
                  </a:cubicBezTo>
                  <a:cubicBezTo>
                    <a:pt x="1363044" y="824048"/>
                    <a:pt x="1363044" y="826000"/>
                    <a:pt x="1364021" y="826651"/>
                  </a:cubicBezTo>
                  <a:cubicBezTo>
                    <a:pt x="1364671" y="827302"/>
                    <a:pt x="1372157" y="829580"/>
                    <a:pt x="1370855" y="831208"/>
                  </a:cubicBezTo>
                  <a:cubicBezTo>
                    <a:pt x="1369879" y="832835"/>
                    <a:pt x="1364021" y="834788"/>
                    <a:pt x="1362393" y="834788"/>
                  </a:cubicBezTo>
                  <a:cubicBezTo>
                    <a:pt x="1360766" y="834788"/>
                    <a:pt x="1353932" y="831533"/>
                    <a:pt x="1353280" y="832509"/>
                  </a:cubicBezTo>
                  <a:cubicBezTo>
                    <a:pt x="1352630" y="833486"/>
                    <a:pt x="1353932" y="834462"/>
                    <a:pt x="1354257" y="835438"/>
                  </a:cubicBezTo>
                  <a:cubicBezTo>
                    <a:pt x="1354582" y="836089"/>
                    <a:pt x="1356210" y="840646"/>
                    <a:pt x="1354257" y="841297"/>
                  </a:cubicBezTo>
                  <a:cubicBezTo>
                    <a:pt x="1352304" y="841948"/>
                    <a:pt x="1340913" y="838693"/>
                    <a:pt x="1340588" y="840320"/>
                  </a:cubicBezTo>
                  <a:cubicBezTo>
                    <a:pt x="1340262" y="842273"/>
                    <a:pt x="1341564" y="843900"/>
                    <a:pt x="1340588" y="844877"/>
                  </a:cubicBezTo>
                  <a:cubicBezTo>
                    <a:pt x="1339286" y="845853"/>
                    <a:pt x="1341890" y="852362"/>
                    <a:pt x="1339286" y="853013"/>
                  </a:cubicBezTo>
                  <a:cubicBezTo>
                    <a:pt x="1337008" y="853664"/>
                    <a:pt x="1327895" y="848457"/>
                    <a:pt x="1327570" y="849433"/>
                  </a:cubicBezTo>
                  <a:cubicBezTo>
                    <a:pt x="1327244" y="850735"/>
                    <a:pt x="1327244" y="854315"/>
                    <a:pt x="1325617" y="856267"/>
                  </a:cubicBezTo>
                  <a:cubicBezTo>
                    <a:pt x="1323990" y="858220"/>
                    <a:pt x="1321386" y="860173"/>
                    <a:pt x="1319433" y="862451"/>
                  </a:cubicBezTo>
                  <a:cubicBezTo>
                    <a:pt x="1317155" y="864404"/>
                    <a:pt x="1277450" y="877747"/>
                    <a:pt x="1275823" y="877747"/>
                  </a:cubicBezTo>
                  <a:cubicBezTo>
                    <a:pt x="1274196" y="877747"/>
                    <a:pt x="1268012" y="873842"/>
                    <a:pt x="1263781" y="874493"/>
                  </a:cubicBezTo>
                  <a:cubicBezTo>
                    <a:pt x="1259550" y="875144"/>
                    <a:pt x="1259876" y="878398"/>
                    <a:pt x="1252715" y="881002"/>
                  </a:cubicBezTo>
                  <a:cubicBezTo>
                    <a:pt x="1245556" y="883606"/>
                    <a:pt x="1240999" y="885558"/>
                    <a:pt x="1238070" y="885233"/>
                  </a:cubicBezTo>
                  <a:cubicBezTo>
                    <a:pt x="1235467" y="884907"/>
                    <a:pt x="1227981" y="882304"/>
                    <a:pt x="1227005" y="882955"/>
                  </a:cubicBezTo>
                  <a:cubicBezTo>
                    <a:pt x="1226028" y="883606"/>
                    <a:pt x="1226679" y="889789"/>
                    <a:pt x="1223750" y="890766"/>
                  </a:cubicBezTo>
                  <a:cubicBezTo>
                    <a:pt x="1220821" y="891416"/>
                    <a:pt x="1214637" y="888487"/>
                    <a:pt x="1213661" y="886209"/>
                  </a:cubicBezTo>
                  <a:cubicBezTo>
                    <a:pt x="1212685" y="883931"/>
                    <a:pt x="1213010" y="879049"/>
                    <a:pt x="1209430" y="880026"/>
                  </a:cubicBezTo>
                  <a:cubicBezTo>
                    <a:pt x="1205850" y="881002"/>
                    <a:pt x="1204548" y="885233"/>
                    <a:pt x="1200969" y="887186"/>
                  </a:cubicBezTo>
                  <a:cubicBezTo>
                    <a:pt x="1197388" y="889138"/>
                    <a:pt x="1204874" y="889138"/>
                    <a:pt x="1204548" y="891091"/>
                  </a:cubicBezTo>
                  <a:cubicBezTo>
                    <a:pt x="1204223" y="893044"/>
                    <a:pt x="1205199" y="896298"/>
                    <a:pt x="1202921" y="896624"/>
                  </a:cubicBezTo>
                  <a:cubicBezTo>
                    <a:pt x="1200317" y="896949"/>
                    <a:pt x="1198039" y="898902"/>
                    <a:pt x="1196412" y="895973"/>
                  </a:cubicBezTo>
                  <a:cubicBezTo>
                    <a:pt x="1194785" y="893044"/>
                    <a:pt x="1198690" y="893369"/>
                    <a:pt x="1193808" y="891091"/>
                  </a:cubicBezTo>
                  <a:cubicBezTo>
                    <a:pt x="1188927" y="888813"/>
                    <a:pt x="1182418" y="885884"/>
                    <a:pt x="1182418" y="887836"/>
                  </a:cubicBezTo>
                  <a:cubicBezTo>
                    <a:pt x="1182418" y="889789"/>
                    <a:pt x="1185997" y="890440"/>
                    <a:pt x="1185997" y="892393"/>
                  </a:cubicBezTo>
                  <a:cubicBezTo>
                    <a:pt x="1185997" y="894346"/>
                    <a:pt x="1183069" y="899227"/>
                    <a:pt x="1179814" y="899553"/>
                  </a:cubicBezTo>
                  <a:cubicBezTo>
                    <a:pt x="1176560" y="899878"/>
                    <a:pt x="1158660" y="898251"/>
                    <a:pt x="1158660" y="896624"/>
                  </a:cubicBezTo>
                  <a:cubicBezTo>
                    <a:pt x="1158660" y="894996"/>
                    <a:pt x="1159310" y="892718"/>
                    <a:pt x="1161588" y="892067"/>
                  </a:cubicBezTo>
                  <a:cubicBezTo>
                    <a:pt x="1164192" y="891416"/>
                    <a:pt x="1166145" y="891416"/>
                    <a:pt x="1165494" y="889789"/>
                  </a:cubicBezTo>
                  <a:cubicBezTo>
                    <a:pt x="1164843" y="888487"/>
                    <a:pt x="1156381" y="887186"/>
                    <a:pt x="1154103" y="887186"/>
                  </a:cubicBezTo>
                  <a:cubicBezTo>
                    <a:pt x="1151825" y="887511"/>
                    <a:pt x="1150523" y="888813"/>
                    <a:pt x="1148896" y="884907"/>
                  </a:cubicBezTo>
                  <a:cubicBezTo>
                    <a:pt x="1147269" y="881002"/>
                    <a:pt x="1136529" y="865380"/>
                    <a:pt x="1135878" y="867658"/>
                  </a:cubicBezTo>
                  <a:cubicBezTo>
                    <a:pt x="1134901" y="869937"/>
                    <a:pt x="1134576" y="879375"/>
                    <a:pt x="1135878" y="880351"/>
                  </a:cubicBezTo>
                  <a:cubicBezTo>
                    <a:pt x="1137505" y="881327"/>
                    <a:pt x="1141085" y="881653"/>
                    <a:pt x="1142061" y="883280"/>
                  </a:cubicBezTo>
                  <a:cubicBezTo>
                    <a:pt x="1143038" y="884907"/>
                    <a:pt x="1138481" y="888813"/>
                    <a:pt x="1139132" y="890115"/>
                  </a:cubicBezTo>
                  <a:cubicBezTo>
                    <a:pt x="1139783" y="891416"/>
                    <a:pt x="1141410" y="891416"/>
                    <a:pt x="1146618" y="893044"/>
                  </a:cubicBezTo>
                  <a:cubicBezTo>
                    <a:pt x="1151825" y="894671"/>
                    <a:pt x="1144990" y="897275"/>
                    <a:pt x="1146292" y="899227"/>
                  </a:cubicBezTo>
                  <a:cubicBezTo>
                    <a:pt x="1147920" y="901180"/>
                    <a:pt x="1150523" y="901505"/>
                    <a:pt x="1149221" y="902807"/>
                  </a:cubicBezTo>
                  <a:cubicBezTo>
                    <a:pt x="1148245" y="904109"/>
                    <a:pt x="1143688" y="904435"/>
                    <a:pt x="1138156" y="905736"/>
                  </a:cubicBezTo>
                  <a:cubicBezTo>
                    <a:pt x="1132623" y="907364"/>
                    <a:pt x="1124161" y="912896"/>
                    <a:pt x="1120256" y="913873"/>
                  </a:cubicBezTo>
                  <a:cubicBezTo>
                    <a:pt x="1116351" y="914849"/>
                    <a:pt x="1122209" y="917453"/>
                    <a:pt x="1121233" y="918429"/>
                  </a:cubicBezTo>
                  <a:cubicBezTo>
                    <a:pt x="1120256" y="919405"/>
                    <a:pt x="1116676" y="919731"/>
                    <a:pt x="1116351" y="920707"/>
                  </a:cubicBezTo>
                  <a:cubicBezTo>
                    <a:pt x="1116025" y="921358"/>
                    <a:pt x="1112770" y="922660"/>
                    <a:pt x="1114723" y="925264"/>
                  </a:cubicBezTo>
                  <a:cubicBezTo>
                    <a:pt x="1116676" y="927867"/>
                    <a:pt x="1108865" y="929494"/>
                    <a:pt x="1108865" y="930796"/>
                  </a:cubicBezTo>
                  <a:cubicBezTo>
                    <a:pt x="1108540" y="932098"/>
                    <a:pt x="1110167" y="932749"/>
                    <a:pt x="1110492" y="933725"/>
                  </a:cubicBezTo>
                  <a:cubicBezTo>
                    <a:pt x="1110492" y="934702"/>
                    <a:pt x="1107238" y="934702"/>
                    <a:pt x="1106587" y="936980"/>
                  </a:cubicBezTo>
                  <a:cubicBezTo>
                    <a:pt x="1105936" y="939258"/>
                    <a:pt x="1108540" y="937956"/>
                    <a:pt x="1108540" y="940560"/>
                  </a:cubicBezTo>
                  <a:cubicBezTo>
                    <a:pt x="1108540" y="943164"/>
                    <a:pt x="1101380" y="944791"/>
                    <a:pt x="1098776" y="947394"/>
                  </a:cubicBezTo>
                  <a:cubicBezTo>
                    <a:pt x="1096172" y="949998"/>
                    <a:pt x="1096172" y="949022"/>
                    <a:pt x="1094220" y="954229"/>
                  </a:cubicBezTo>
                  <a:cubicBezTo>
                    <a:pt x="1092267" y="959436"/>
                    <a:pt x="1090640" y="966596"/>
                    <a:pt x="1088687" y="967572"/>
                  </a:cubicBezTo>
                  <a:cubicBezTo>
                    <a:pt x="1086409" y="968874"/>
                    <a:pt x="1084456" y="956832"/>
                    <a:pt x="1082829" y="958460"/>
                  </a:cubicBezTo>
                  <a:cubicBezTo>
                    <a:pt x="1081202" y="960087"/>
                    <a:pt x="1079574" y="963667"/>
                    <a:pt x="1080225" y="964969"/>
                  </a:cubicBezTo>
                  <a:cubicBezTo>
                    <a:pt x="1080876" y="966271"/>
                    <a:pt x="1083480" y="966922"/>
                    <a:pt x="1082504" y="968874"/>
                  </a:cubicBezTo>
                  <a:cubicBezTo>
                    <a:pt x="1081527" y="970827"/>
                    <a:pt x="1079249" y="974407"/>
                    <a:pt x="1076645" y="977011"/>
                  </a:cubicBezTo>
                  <a:cubicBezTo>
                    <a:pt x="1073716" y="979614"/>
                    <a:pt x="1071763" y="982543"/>
                    <a:pt x="1070136" y="980916"/>
                  </a:cubicBezTo>
                  <a:cubicBezTo>
                    <a:pt x="1068509" y="979289"/>
                    <a:pt x="1065580" y="974407"/>
                    <a:pt x="1064604" y="975058"/>
                  </a:cubicBezTo>
                  <a:cubicBezTo>
                    <a:pt x="1063627" y="975709"/>
                    <a:pt x="1060698" y="977336"/>
                    <a:pt x="1061349" y="978963"/>
                  </a:cubicBezTo>
                  <a:cubicBezTo>
                    <a:pt x="1062000" y="980591"/>
                    <a:pt x="1065254" y="983194"/>
                    <a:pt x="1064929" y="983845"/>
                  </a:cubicBezTo>
                  <a:cubicBezTo>
                    <a:pt x="1064604" y="984496"/>
                    <a:pt x="1054515" y="983845"/>
                    <a:pt x="1052236" y="981567"/>
                  </a:cubicBezTo>
                  <a:cubicBezTo>
                    <a:pt x="1050284" y="979614"/>
                    <a:pt x="1045076" y="971478"/>
                    <a:pt x="1044751" y="973105"/>
                  </a:cubicBezTo>
                  <a:cubicBezTo>
                    <a:pt x="1044425" y="974732"/>
                    <a:pt x="1044751" y="978963"/>
                    <a:pt x="1045076" y="981567"/>
                  </a:cubicBezTo>
                  <a:cubicBezTo>
                    <a:pt x="1045402" y="984171"/>
                    <a:pt x="1048982" y="989052"/>
                    <a:pt x="1048006" y="990029"/>
                  </a:cubicBezTo>
                  <a:cubicBezTo>
                    <a:pt x="1047029" y="991005"/>
                    <a:pt x="1041496" y="989052"/>
                    <a:pt x="1040195" y="991005"/>
                  </a:cubicBezTo>
                  <a:cubicBezTo>
                    <a:pt x="1039218" y="992958"/>
                    <a:pt x="1038242" y="996212"/>
                    <a:pt x="1035638" y="997514"/>
                  </a:cubicBezTo>
                  <a:cubicBezTo>
                    <a:pt x="1033360" y="998816"/>
                    <a:pt x="1030431" y="1001094"/>
                    <a:pt x="1028804" y="998165"/>
                  </a:cubicBezTo>
                  <a:cubicBezTo>
                    <a:pt x="1027176" y="995236"/>
                    <a:pt x="1028153" y="992307"/>
                    <a:pt x="1025224" y="992307"/>
                  </a:cubicBezTo>
                  <a:cubicBezTo>
                    <a:pt x="1022620" y="992307"/>
                    <a:pt x="1020667" y="992632"/>
                    <a:pt x="1016436" y="996538"/>
                  </a:cubicBezTo>
                  <a:cubicBezTo>
                    <a:pt x="1012206" y="1000443"/>
                    <a:pt x="1010904" y="1003047"/>
                    <a:pt x="1010253" y="1000769"/>
                  </a:cubicBezTo>
                  <a:cubicBezTo>
                    <a:pt x="1009927" y="998491"/>
                    <a:pt x="1010904" y="990029"/>
                    <a:pt x="1007975" y="992307"/>
                  </a:cubicBezTo>
                  <a:cubicBezTo>
                    <a:pt x="1005045" y="994585"/>
                    <a:pt x="1002116" y="998491"/>
                    <a:pt x="1002767" y="1001420"/>
                  </a:cubicBezTo>
                  <a:cubicBezTo>
                    <a:pt x="1003418" y="1004349"/>
                    <a:pt x="1006347" y="1008580"/>
                    <a:pt x="1003418" y="1007278"/>
                  </a:cubicBezTo>
                  <a:cubicBezTo>
                    <a:pt x="1000489" y="1005976"/>
                    <a:pt x="1000164" y="1003372"/>
                    <a:pt x="996909" y="1001745"/>
                  </a:cubicBezTo>
                  <a:cubicBezTo>
                    <a:pt x="993980" y="1000118"/>
                    <a:pt x="988773" y="1001745"/>
                    <a:pt x="989098" y="998816"/>
                  </a:cubicBezTo>
                  <a:cubicBezTo>
                    <a:pt x="989424" y="995561"/>
                    <a:pt x="988447" y="993609"/>
                    <a:pt x="992027" y="991331"/>
                  </a:cubicBezTo>
                  <a:cubicBezTo>
                    <a:pt x="995607" y="989052"/>
                    <a:pt x="999513" y="986449"/>
                    <a:pt x="1002442" y="984821"/>
                  </a:cubicBezTo>
                  <a:cubicBezTo>
                    <a:pt x="1005371" y="983194"/>
                    <a:pt x="1008951" y="981241"/>
                    <a:pt x="1007649" y="978963"/>
                  </a:cubicBezTo>
                  <a:cubicBezTo>
                    <a:pt x="1006347" y="977011"/>
                    <a:pt x="1001791" y="977987"/>
                    <a:pt x="998862" y="978963"/>
                  </a:cubicBezTo>
                  <a:cubicBezTo>
                    <a:pt x="995933" y="979940"/>
                    <a:pt x="993980" y="980591"/>
                    <a:pt x="992353" y="978312"/>
                  </a:cubicBezTo>
                  <a:cubicBezTo>
                    <a:pt x="990725" y="976034"/>
                    <a:pt x="986169" y="971153"/>
                    <a:pt x="986169" y="972780"/>
                  </a:cubicBezTo>
                  <a:cubicBezTo>
                    <a:pt x="986169" y="974407"/>
                    <a:pt x="988122" y="976034"/>
                    <a:pt x="985844" y="977011"/>
                  </a:cubicBezTo>
                  <a:cubicBezTo>
                    <a:pt x="983566" y="977662"/>
                    <a:pt x="976080" y="976360"/>
                    <a:pt x="976406" y="979289"/>
                  </a:cubicBezTo>
                  <a:cubicBezTo>
                    <a:pt x="976731" y="981892"/>
                    <a:pt x="979660" y="983520"/>
                    <a:pt x="983240" y="983520"/>
                  </a:cubicBezTo>
                  <a:cubicBezTo>
                    <a:pt x="986820" y="983520"/>
                    <a:pt x="986169" y="985472"/>
                    <a:pt x="984868" y="985798"/>
                  </a:cubicBezTo>
                  <a:cubicBezTo>
                    <a:pt x="983566" y="986449"/>
                    <a:pt x="980311" y="988401"/>
                    <a:pt x="980636" y="990029"/>
                  </a:cubicBezTo>
                  <a:cubicBezTo>
                    <a:pt x="980962" y="991656"/>
                    <a:pt x="978358" y="992958"/>
                    <a:pt x="975755" y="992958"/>
                  </a:cubicBezTo>
                  <a:cubicBezTo>
                    <a:pt x="972825" y="992632"/>
                    <a:pt x="969571" y="993609"/>
                    <a:pt x="969571" y="995236"/>
                  </a:cubicBezTo>
                  <a:cubicBezTo>
                    <a:pt x="969571" y="996863"/>
                    <a:pt x="968269" y="1000118"/>
                    <a:pt x="971198" y="1001420"/>
                  </a:cubicBezTo>
                  <a:cubicBezTo>
                    <a:pt x="974127" y="1002721"/>
                    <a:pt x="978358" y="1003047"/>
                    <a:pt x="977707" y="1004349"/>
                  </a:cubicBezTo>
                  <a:cubicBezTo>
                    <a:pt x="977057" y="1005976"/>
                    <a:pt x="972175" y="1012485"/>
                    <a:pt x="968920" y="1011509"/>
                  </a:cubicBezTo>
                  <a:cubicBezTo>
                    <a:pt x="965666" y="1010532"/>
                    <a:pt x="962086" y="1007603"/>
                    <a:pt x="961109" y="1009230"/>
                  </a:cubicBezTo>
                  <a:cubicBezTo>
                    <a:pt x="960459" y="1010858"/>
                    <a:pt x="961760" y="1011834"/>
                    <a:pt x="960133" y="1013136"/>
                  </a:cubicBezTo>
                  <a:cubicBezTo>
                    <a:pt x="958506" y="1014438"/>
                    <a:pt x="953624" y="1013787"/>
                    <a:pt x="952648" y="1013787"/>
                  </a:cubicBezTo>
                  <a:cubicBezTo>
                    <a:pt x="951671" y="1013787"/>
                    <a:pt x="947115" y="1005000"/>
                    <a:pt x="946138" y="1006952"/>
                  </a:cubicBezTo>
                  <a:cubicBezTo>
                    <a:pt x="945162" y="1008905"/>
                    <a:pt x="947766" y="1017041"/>
                    <a:pt x="943209" y="1014763"/>
                  </a:cubicBezTo>
                  <a:cubicBezTo>
                    <a:pt x="938653" y="1012485"/>
                    <a:pt x="939629" y="1009881"/>
                    <a:pt x="936700" y="1009556"/>
                  </a:cubicBezTo>
                  <a:cubicBezTo>
                    <a:pt x="933771" y="1009230"/>
                    <a:pt x="935073" y="1015089"/>
                    <a:pt x="932470" y="1015740"/>
                  </a:cubicBezTo>
                  <a:cubicBezTo>
                    <a:pt x="930191" y="1016716"/>
                    <a:pt x="924984" y="1013461"/>
                    <a:pt x="922380" y="1014763"/>
                  </a:cubicBezTo>
                  <a:cubicBezTo>
                    <a:pt x="919777" y="1016065"/>
                    <a:pt x="916522" y="1017367"/>
                    <a:pt x="918150" y="1019320"/>
                  </a:cubicBezTo>
                  <a:cubicBezTo>
                    <a:pt x="920102" y="1020947"/>
                    <a:pt x="927262" y="1020947"/>
                    <a:pt x="927588" y="1021923"/>
                  </a:cubicBezTo>
                  <a:cubicBezTo>
                    <a:pt x="927913" y="1022900"/>
                    <a:pt x="925309" y="1023225"/>
                    <a:pt x="926611" y="1024852"/>
                  </a:cubicBezTo>
                  <a:cubicBezTo>
                    <a:pt x="928239" y="1026480"/>
                    <a:pt x="932144" y="1026805"/>
                    <a:pt x="929540" y="1028758"/>
                  </a:cubicBezTo>
                  <a:cubicBezTo>
                    <a:pt x="926611" y="1030710"/>
                    <a:pt x="922380" y="1032663"/>
                    <a:pt x="921729" y="1034941"/>
                  </a:cubicBezTo>
                  <a:cubicBezTo>
                    <a:pt x="920753" y="1037219"/>
                    <a:pt x="921079" y="1038847"/>
                    <a:pt x="918800" y="1039172"/>
                  </a:cubicBezTo>
                  <a:cubicBezTo>
                    <a:pt x="916522" y="1039172"/>
                    <a:pt x="897321" y="1034290"/>
                    <a:pt x="895042" y="1035267"/>
                  </a:cubicBezTo>
                  <a:cubicBezTo>
                    <a:pt x="892764" y="1036243"/>
                    <a:pt x="893089" y="1041776"/>
                    <a:pt x="893741" y="1044054"/>
                  </a:cubicBezTo>
                  <a:cubicBezTo>
                    <a:pt x="894391" y="1046332"/>
                    <a:pt x="894717" y="1044379"/>
                    <a:pt x="899599" y="1048936"/>
                  </a:cubicBezTo>
                  <a:cubicBezTo>
                    <a:pt x="904155" y="1053492"/>
                    <a:pt x="907735" y="1054794"/>
                    <a:pt x="907735" y="1058048"/>
                  </a:cubicBezTo>
                  <a:cubicBezTo>
                    <a:pt x="907735" y="1061303"/>
                    <a:pt x="906433" y="1062605"/>
                    <a:pt x="907735" y="1064232"/>
                  </a:cubicBezTo>
                  <a:cubicBezTo>
                    <a:pt x="909037" y="1066185"/>
                    <a:pt x="914570" y="1069439"/>
                    <a:pt x="913268" y="1070090"/>
                  </a:cubicBezTo>
                  <a:cubicBezTo>
                    <a:pt x="911966" y="1070741"/>
                    <a:pt x="904480" y="1067812"/>
                    <a:pt x="901877" y="1069439"/>
                  </a:cubicBezTo>
                  <a:cubicBezTo>
                    <a:pt x="899273" y="1070741"/>
                    <a:pt x="898948" y="1072694"/>
                    <a:pt x="894391" y="1072368"/>
                  </a:cubicBezTo>
                  <a:cubicBezTo>
                    <a:pt x="890161" y="1072043"/>
                    <a:pt x="883977" y="1069765"/>
                    <a:pt x="882675" y="1071392"/>
                  </a:cubicBezTo>
                  <a:cubicBezTo>
                    <a:pt x="881373" y="1073019"/>
                    <a:pt x="880071" y="1074647"/>
                    <a:pt x="881048" y="1075948"/>
                  </a:cubicBezTo>
                  <a:cubicBezTo>
                    <a:pt x="882024" y="1077250"/>
                    <a:pt x="891137" y="1082132"/>
                    <a:pt x="895042" y="1082132"/>
                  </a:cubicBezTo>
                  <a:cubicBezTo>
                    <a:pt x="898948" y="1082132"/>
                    <a:pt x="900575" y="1080830"/>
                    <a:pt x="901877" y="1080505"/>
                  </a:cubicBezTo>
                  <a:cubicBezTo>
                    <a:pt x="903179" y="1080179"/>
                    <a:pt x="906759" y="1079854"/>
                    <a:pt x="907084" y="1081807"/>
                  </a:cubicBezTo>
                  <a:cubicBezTo>
                    <a:pt x="907409" y="1083759"/>
                    <a:pt x="902202" y="1087990"/>
                    <a:pt x="902853" y="1089617"/>
                  </a:cubicBezTo>
                  <a:cubicBezTo>
                    <a:pt x="903504" y="1091245"/>
                    <a:pt x="906759" y="1089617"/>
                    <a:pt x="908061" y="1090919"/>
                  </a:cubicBezTo>
                  <a:cubicBezTo>
                    <a:pt x="909362" y="1092547"/>
                    <a:pt x="910013" y="1097428"/>
                    <a:pt x="909688" y="1098079"/>
                  </a:cubicBezTo>
                  <a:cubicBezTo>
                    <a:pt x="909362" y="1098730"/>
                    <a:pt x="901552" y="1097754"/>
                    <a:pt x="895693" y="1097428"/>
                  </a:cubicBezTo>
                  <a:cubicBezTo>
                    <a:pt x="889835" y="1097103"/>
                    <a:pt x="880071" y="1093848"/>
                    <a:pt x="879746" y="1095801"/>
                  </a:cubicBezTo>
                  <a:cubicBezTo>
                    <a:pt x="879421" y="1097754"/>
                    <a:pt x="883000" y="1099707"/>
                    <a:pt x="887232" y="1100683"/>
                  </a:cubicBezTo>
                  <a:cubicBezTo>
                    <a:pt x="891462" y="1101659"/>
                    <a:pt x="898948" y="1102961"/>
                    <a:pt x="899599" y="1103937"/>
                  </a:cubicBezTo>
                  <a:cubicBezTo>
                    <a:pt x="900250" y="1104914"/>
                    <a:pt x="901226" y="1105565"/>
                    <a:pt x="900575" y="1106866"/>
                  </a:cubicBezTo>
                  <a:cubicBezTo>
                    <a:pt x="899924" y="1108168"/>
                    <a:pt x="893741" y="1107843"/>
                    <a:pt x="892764" y="1106866"/>
                  </a:cubicBezTo>
                  <a:cubicBezTo>
                    <a:pt x="891788" y="1105890"/>
                    <a:pt x="887557" y="1103612"/>
                    <a:pt x="886255" y="1104588"/>
                  </a:cubicBezTo>
                  <a:cubicBezTo>
                    <a:pt x="884953" y="1105565"/>
                    <a:pt x="887232" y="1108494"/>
                    <a:pt x="885279" y="1108819"/>
                  </a:cubicBezTo>
                  <a:cubicBezTo>
                    <a:pt x="883326" y="1109145"/>
                    <a:pt x="881048" y="1107192"/>
                    <a:pt x="877793" y="1107192"/>
                  </a:cubicBezTo>
                  <a:cubicBezTo>
                    <a:pt x="874539" y="1107192"/>
                    <a:pt x="869006" y="1108819"/>
                    <a:pt x="870308" y="1110446"/>
                  </a:cubicBezTo>
                  <a:cubicBezTo>
                    <a:pt x="871284" y="1112399"/>
                    <a:pt x="878444" y="1112725"/>
                    <a:pt x="880397" y="1117606"/>
                  </a:cubicBezTo>
                  <a:cubicBezTo>
                    <a:pt x="882675" y="1122163"/>
                    <a:pt x="884302" y="1124441"/>
                    <a:pt x="882350" y="1124441"/>
                  </a:cubicBezTo>
                  <a:cubicBezTo>
                    <a:pt x="880397" y="1124766"/>
                    <a:pt x="870959" y="1116956"/>
                    <a:pt x="869982" y="1118583"/>
                  </a:cubicBezTo>
                  <a:cubicBezTo>
                    <a:pt x="869332" y="1120210"/>
                    <a:pt x="871610" y="1122488"/>
                    <a:pt x="872586" y="1124116"/>
                  </a:cubicBezTo>
                  <a:cubicBezTo>
                    <a:pt x="873562" y="1125743"/>
                    <a:pt x="871284" y="1126719"/>
                    <a:pt x="869006" y="1125417"/>
                  </a:cubicBezTo>
                  <a:cubicBezTo>
                    <a:pt x="866728" y="1124116"/>
                    <a:pt x="863799" y="1120861"/>
                    <a:pt x="862823" y="1123465"/>
                  </a:cubicBezTo>
                  <a:cubicBezTo>
                    <a:pt x="861521" y="1125743"/>
                    <a:pt x="863148" y="1126394"/>
                    <a:pt x="866077" y="1128021"/>
                  </a:cubicBezTo>
                  <a:cubicBezTo>
                    <a:pt x="869006" y="1129648"/>
                    <a:pt x="877468" y="1130950"/>
                    <a:pt x="876817" y="1132577"/>
                  </a:cubicBezTo>
                  <a:cubicBezTo>
                    <a:pt x="876166" y="1134205"/>
                    <a:pt x="877468" y="1135506"/>
                    <a:pt x="874539" y="1135832"/>
                  </a:cubicBezTo>
                  <a:cubicBezTo>
                    <a:pt x="871610" y="1136157"/>
                    <a:pt x="862823" y="1137459"/>
                    <a:pt x="862171" y="1136483"/>
                  </a:cubicBezTo>
                  <a:cubicBezTo>
                    <a:pt x="861521" y="1135832"/>
                    <a:pt x="861195" y="1130950"/>
                    <a:pt x="859243" y="1131926"/>
                  </a:cubicBezTo>
                  <a:cubicBezTo>
                    <a:pt x="857290" y="1132903"/>
                    <a:pt x="852408" y="1131926"/>
                    <a:pt x="852734" y="1135832"/>
                  </a:cubicBezTo>
                  <a:cubicBezTo>
                    <a:pt x="853059" y="1139412"/>
                    <a:pt x="854361" y="1141365"/>
                    <a:pt x="852082" y="1141365"/>
                  </a:cubicBezTo>
                  <a:cubicBezTo>
                    <a:pt x="849804" y="1141365"/>
                    <a:pt x="846550" y="1141039"/>
                    <a:pt x="841993" y="1140714"/>
                  </a:cubicBezTo>
                  <a:cubicBezTo>
                    <a:pt x="837762" y="1140388"/>
                    <a:pt x="836135" y="1140063"/>
                    <a:pt x="835484" y="1142341"/>
                  </a:cubicBezTo>
                  <a:cubicBezTo>
                    <a:pt x="834834" y="1144294"/>
                    <a:pt x="834834" y="1145270"/>
                    <a:pt x="838088" y="1145921"/>
                  </a:cubicBezTo>
                  <a:cubicBezTo>
                    <a:pt x="841017" y="1146246"/>
                    <a:pt x="853710" y="1146572"/>
                    <a:pt x="853710" y="1148850"/>
                  </a:cubicBezTo>
                  <a:cubicBezTo>
                    <a:pt x="853710" y="1151128"/>
                    <a:pt x="855662" y="1153081"/>
                    <a:pt x="853059" y="1153081"/>
                  </a:cubicBezTo>
                  <a:cubicBezTo>
                    <a:pt x="850455" y="1153081"/>
                    <a:pt x="840692" y="1150152"/>
                    <a:pt x="840366" y="1151454"/>
                  </a:cubicBezTo>
                  <a:cubicBezTo>
                    <a:pt x="840366" y="1152755"/>
                    <a:pt x="844271" y="1155684"/>
                    <a:pt x="849153" y="1158288"/>
                  </a:cubicBezTo>
                  <a:cubicBezTo>
                    <a:pt x="854035" y="1160566"/>
                    <a:pt x="858917" y="1158939"/>
                    <a:pt x="859568" y="1160892"/>
                  </a:cubicBezTo>
                  <a:cubicBezTo>
                    <a:pt x="860219" y="1162844"/>
                    <a:pt x="856639" y="1171957"/>
                    <a:pt x="855988" y="1173584"/>
                  </a:cubicBezTo>
                  <a:cubicBezTo>
                    <a:pt x="855337" y="1175537"/>
                    <a:pt x="854361" y="1175537"/>
                    <a:pt x="855988" y="1177164"/>
                  </a:cubicBezTo>
                  <a:cubicBezTo>
                    <a:pt x="857290" y="1178792"/>
                    <a:pt x="858266" y="1177815"/>
                    <a:pt x="859893" y="1179768"/>
                  </a:cubicBezTo>
                  <a:cubicBezTo>
                    <a:pt x="861521" y="1181721"/>
                    <a:pt x="863148" y="1182697"/>
                    <a:pt x="861195" y="1183348"/>
                  </a:cubicBezTo>
                  <a:cubicBezTo>
                    <a:pt x="859243" y="1183999"/>
                    <a:pt x="858266" y="1184324"/>
                    <a:pt x="853710" y="1183673"/>
                  </a:cubicBezTo>
                  <a:cubicBezTo>
                    <a:pt x="849153" y="1183023"/>
                    <a:pt x="844271" y="1181721"/>
                    <a:pt x="844597" y="1183348"/>
                  </a:cubicBezTo>
                  <a:cubicBezTo>
                    <a:pt x="844923" y="1184975"/>
                    <a:pt x="845248" y="1185952"/>
                    <a:pt x="847526" y="1186277"/>
                  </a:cubicBezTo>
                  <a:cubicBezTo>
                    <a:pt x="850130" y="1186603"/>
                    <a:pt x="856313" y="1186277"/>
                    <a:pt x="857290" y="1187904"/>
                  </a:cubicBezTo>
                  <a:cubicBezTo>
                    <a:pt x="858266" y="1189532"/>
                    <a:pt x="857615" y="1191810"/>
                    <a:pt x="855662" y="1191810"/>
                  </a:cubicBezTo>
                  <a:cubicBezTo>
                    <a:pt x="854035" y="1191810"/>
                    <a:pt x="843295" y="1189857"/>
                    <a:pt x="841343" y="1191159"/>
                  </a:cubicBezTo>
                  <a:cubicBezTo>
                    <a:pt x="839390" y="1192461"/>
                    <a:pt x="838088" y="1192461"/>
                    <a:pt x="839715" y="1193763"/>
                  </a:cubicBezTo>
                  <a:cubicBezTo>
                    <a:pt x="841343" y="1195390"/>
                    <a:pt x="848828" y="1197017"/>
                    <a:pt x="851432" y="1197017"/>
                  </a:cubicBezTo>
                  <a:cubicBezTo>
                    <a:pt x="854035" y="1197017"/>
                    <a:pt x="855012" y="1197668"/>
                    <a:pt x="855988" y="1198970"/>
                  </a:cubicBezTo>
                  <a:cubicBezTo>
                    <a:pt x="856639" y="1200272"/>
                    <a:pt x="854686" y="1201573"/>
                    <a:pt x="854035" y="1202224"/>
                  </a:cubicBezTo>
                  <a:cubicBezTo>
                    <a:pt x="853384" y="1202875"/>
                    <a:pt x="850781" y="1202875"/>
                    <a:pt x="846224" y="1202550"/>
                  </a:cubicBezTo>
                  <a:cubicBezTo>
                    <a:pt x="841668" y="1202224"/>
                    <a:pt x="836135" y="1199946"/>
                    <a:pt x="835159" y="1201899"/>
                  </a:cubicBezTo>
                  <a:cubicBezTo>
                    <a:pt x="833857" y="1204177"/>
                    <a:pt x="834834" y="1204828"/>
                    <a:pt x="838088" y="1205804"/>
                  </a:cubicBezTo>
                  <a:cubicBezTo>
                    <a:pt x="841343" y="1206455"/>
                    <a:pt x="844597" y="1206455"/>
                    <a:pt x="843621" y="1207431"/>
                  </a:cubicBezTo>
                  <a:cubicBezTo>
                    <a:pt x="842644" y="1208082"/>
                    <a:pt x="835810" y="1207106"/>
                    <a:pt x="836135" y="1208733"/>
                  </a:cubicBezTo>
                  <a:cubicBezTo>
                    <a:pt x="836461" y="1210361"/>
                    <a:pt x="838739" y="1211012"/>
                    <a:pt x="837437" y="1211662"/>
                  </a:cubicBezTo>
                  <a:cubicBezTo>
                    <a:pt x="835810" y="1211988"/>
                    <a:pt x="826372" y="1210686"/>
                    <a:pt x="825721" y="1212313"/>
                  </a:cubicBezTo>
                  <a:cubicBezTo>
                    <a:pt x="825070" y="1213615"/>
                    <a:pt x="824744" y="1214917"/>
                    <a:pt x="827348" y="1214917"/>
                  </a:cubicBezTo>
                  <a:cubicBezTo>
                    <a:pt x="829952" y="1215242"/>
                    <a:pt x="841668" y="1214917"/>
                    <a:pt x="842970" y="1215568"/>
                  </a:cubicBezTo>
                  <a:cubicBezTo>
                    <a:pt x="844271" y="1216219"/>
                    <a:pt x="846550" y="1217195"/>
                    <a:pt x="844597" y="1218497"/>
                  </a:cubicBezTo>
                  <a:cubicBezTo>
                    <a:pt x="842970" y="1219799"/>
                    <a:pt x="837762" y="1219799"/>
                    <a:pt x="834508" y="1219799"/>
                  </a:cubicBezTo>
                  <a:cubicBezTo>
                    <a:pt x="831253" y="1219799"/>
                    <a:pt x="827673" y="1219473"/>
                    <a:pt x="827348" y="1220124"/>
                  </a:cubicBezTo>
                  <a:cubicBezTo>
                    <a:pt x="827348" y="1220775"/>
                    <a:pt x="829301" y="1222077"/>
                    <a:pt x="830928" y="1223379"/>
                  </a:cubicBezTo>
                  <a:cubicBezTo>
                    <a:pt x="832881" y="1224681"/>
                    <a:pt x="827348" y="1225006"/>
                    <a:pt x="828325" y="1225982"/>
                  </a:cubicBezTo>
                  <a:cubicBezTo>
                    <a:pt x="828975" y="1226959"/>
                    <a:pt x="833857" y="1226959"/>
                    <a:pt x="837437" y="1227935"/>
                  </a:cubicBezTo>
                  <a:cubicBezTo>
                    <a:pt x="841017" y="1228911"/>
                    <a:pt x="844271" y="1229237"/>
                    <a:pt x="843295" y="1230213"/>
                  </a:cubicBezTo>
                  <a:cubicBezTo>
                    <a:pt x="842644" y="1231190"/>
                    <a:pt x="834834" y="1230213"/>
                    <a:pt x="835484" y="1231840"/>
                  </a:cubicBezTo>
                  <a:cubicBezTo>
                    <a:pt x="836135" y="1233793"/>
                    <a:pt x="841993" y="1234119"/>
                    <a:pt x="841668" y="1235746"/>
                  </a:cubicBezTo>
                  <a:cubicBezTo>
                    <a:pt x="841017" y="1237373"/>
                    <a:pt x="835484" y="1235420"/>
                    <a:pt x="832881" y="1236071"/>
                  </a:cubicBezTo>
                  <a:cubicBezTo>
                    <a:pt x="830603" y="1236722"/>
                    <a:pt x="828650" y="1237699"/>
                    <a:pt x="827023" y="1235420"/>
                  </a:cubicBezTo>
                  <a:cubicBezTo>
                    <a:pt x="825395" y="1233142"/>
                    <a:pt x="822792" y="1227935"/>
                    <a:pt x="822141" y="1229888"/>
                  </a:cubicBezTo>
                  <a:cubicBezTo>
                    <a:pt x="821164" y="1231840"/>
                    <a:pt x="823768" y="1234119"/>
                    <a:pt x="821164" y="1234770"/>
                  </a:cubicBezTo>
                  <a:cubicBezTo>
                    <a:pt x="818886" y="1235420"/>
                    <a:pt x="813353" y="1234119"/>
                    <a:pt x="811726" y="1234119"/>
                  </a:cubicBezTo>
                  <a:cubicBezTo>
                    <a:pt x="810099" y="1234119"/>
                    <a:pt x="808146" y="1233142"/>
                    <a:pt x="808797" y="1235095"/>
                  </a:cubicBezTo>
                  <a:cubicBezTo>
                    <a:pt x="809448" y="1237048"/>
                    <a:pt x="810750" y="1236397"/>
                    <a:pt x="815957" y="1237699"/>
                  </a:cubicBezTo>
                  <a:cubicBezTo>
                    <a:pt x="821164" y="1239001"/>
                    <a:pt x="825721" y="1239651"/>
                    <a:pt x="826697" y="1241279"/>
                  </a:cubicBezTo>
                  <a:cubicBezTo>
                    <a:pt x="827673" y="1242906"/>
                    <a:pt x="827999" y="1242581"/>
                    <a:pt x="826046" y="1244533"/>
                  </a:cubicBezTo>
                  <a:cubicBezTo>
                    <a:pt x="824094" y="1246161"/>
                    <a:pt x="824419" y="1248439"/>
                    <a:pt x="826372" y="1247788"/>
                  </a:cubicBezTo>
                  <a:cubicBezTo>
                    <a:pt x="828325" y="1247137"/>
                    <a:pt x="830603" y="1245510"/>
                    <a:pt x="832881" y="1245184"/>
                  </a:cubicBezTo>
                  <a:cubicBezTo>
                    <a:pt x="835159" y="1245184"/>
                    <a:pt x="837437" y="1244208"/>
                    <a:pt x="837762" y="1248113"/>
                  </a:cubicBezTo>
                  <a:cubicBezTo>
                    <a:pt x="838088" y="1252019"/>
                    <a:pt x="841343" y="1253646"/>
                    <a:pt x="837437" y="1253971"/>
                  </a:cubicBezTo>
                  <a:cubicBezTo>
                    <a:pt x="833206" y="1254297"/>
                    <a:pt x="826697" y="1252344"/>
                    <a:pt x="822466" y="1252670"/>
                  </a:cubicBezTo>
                  <a:cubicBezTo>
                    <a:pt x="818235" y="1252995"/>
                    <a:pt x="811726" y="1253971"/>
                    <a:pt x="812052" y="1251368"/>
                  </a:cubicBezTo>
                  <a:cubicBezTo>
                    <a:pt x="812377" y="1248764"/>
                    <a:pt x="814981" y="1242581"/>
                    <a:pt x="812703" y="1243557"/>
                  </a:cubicBezTo>
                  <a:cubicBezTo>
                    <a:pt x="810750" y="1244533"/>
                    <a:pt x="806519" y="1244859"/>
                    <a:pt x="806519" y="1246811"/>
                  </a:cubicBezTo>
                  <a:cubicBezTo>
                    <a:pt x="806519" y="1249090"/>
                    <a:pt x="809123" y="1250717"/>
                    <a:pt x="806194" y="1251693"/>
                  </a:cubicBezTo>
                  <a:cubicBezTo>
                    <a:pt x="803590" y="1252670"/>
                    <a:pt x="802288" y="1250391"/>
                    <a:pt x="800986" y="1253320"/>
                  </a:cubicBezTo>
                  <a:cubicBezTo>
                    <a:pt x="799685" y="1256249"/>
                    <a:pt x="800335" y="1258202"/>
                    <a:pt x="798383" y="1258528"/>
                  </a:cubicBezTo>
                  <a:cubicBezTo>
                    <a:pt x="796430" y="1258853"/>
                    <a:pt x="793826" y="1259829"/>
                    <a:pt x="793501" y="1258528"/>
                  </a:cubicBezTo>
                  <a:cubicBezTo>
                    <a:pt x="793175" y="1257226"/>
                    <a:pt x="791223" y="1256575"/>
                    <a:pt x="792199" y="1253320"/>
                  </a:cubicBezTo>
                  <a:cubicBezTo>
                    <a:pt x="793501" y="1250066"/>
                    <a:pt x="804241" y="1236397"/>
                    <a:pt x="802939" y="1237048"/>
                  </a:cubicBezTo>
                  <a:cubicBezTo>
                    <a:pt x="801312" y="1237699"/>
                    <a:pt x="790897" y="1244859"/>
                    <a:pt x="790572" y="1243882"/>
                  </a:cubicBezTo>
                  <a:cubicBezTo>
                    <a:pt x="790246" y="1242906"/>
                    <a:pt x="798708" y="1230213"/>
                    <a:pt x="797732" y="1229562"/>
                  </a:cubicBezTo>
                  <a:cubicBezTo>
                    <a:pt x="796755" y="1228911"/>
                    <a:pt x="785039" y="1240953"/>
                    <a:pt x="784388" y="1238024"/>
                  </a:cubicBezTo>
                  <a:cubicBezTo>
                    <a:pt x="783737" y="1235420"/>
                    <a:pt x="786016" y="1233142"/>
                    <a:pt x="785039" y="1230864"/>
                  </a:cubicBezTo>
                  <a:cubicBezTo>
                    <a:pt x="784063" y="1228586"/>
                    <a:pt x="779181" y="1227935"/>
                    <a:pt x="778205" y="1228261"/>
                  </a:cubicBezTo>
                  <a:cubicBezTo>
                    <a:pt x="776903" y="1228586"/>
                    <a:pt x="775276" y="1230864"/>
                    <a:pt x="773323" y="1232491"/>
                  </a:cubicBezTo>
                  <a:cubicBezTo>
                    <a:pt x="771370" y="1234119"/>
                    <a:pt x="770394" y="1232491"/>
                    <a:pt x="770394" y="1230864"/>
                  </a:cubicBezTo>
                  <a:cubicBezTo>
                    <a:pt x="770719" y="1229237"/>
                    <a:pt x="769092" y="1228911"/>
                    <a:pt x="770068" y="1227284"/>
                  </a:cubicBezTo>
                  <a:cubicBezTo>
                    <a:pt x="770719" y="1225657"/>
                    <a:pt x="772346" y="1226633"/>
                    <a:pt x="773648" y="1224681"/>
                  </a:cubicBezTo>
                  <a:cubicBezTo>
                    <a:pt x="774950" y="1222728"/>
                    <a:pt x="774299" y="1220124"/>
                    <a:pt x="776252" y="1217521"/>
                  </a:cubicBezTo>
                  <a:cubicBezTo>
                    <a:pt x="778205" y="1215242"/>
                    <a:pt x="781459" y="1213941"/>
                    <a:pt x="780483" y="1210035"/>
                  </a:cubicBezTo>
                  <a:cubicBezTo>
                    <a:pt x="779181" y="1206130"/>
                    <a:pt x="778530" y="1210361"/>
                    <a:pt x="775601" y="1209059"/>
                  </a:cubicBezTo>
                  <a:cubicBezTo>
                    <a:pt x="772998" y="1207757"/>
                    <a:pt x="772021" y="1204502"/>
                    <a:pt x="771696" y="1206455"/>
                  </a:cubicBezTo>
                  <a:cubicBezTo>
                    <a:pt x="771370" y="1208408"/>
                    <a:pt x="772346" y="1209384"/>
                    <a:pt x="771696" y="1211662"/>
                  </a:cubicBezTo>
                  <a:cubicBezTo>
                    <a:pt x="771044" y="1213941"/>
                    <a:pt x="767465" y="1217846"/>
                    <a:pt x="765837" y="1216219"/>
                  </a:cubicBezTo>
                  <a:cubicBezTo>
                    <a:pt x="764210" y="1214592"/>
                    <a:pt x="768766" y="1212313"/>
                    <a:pt x="766814" y="1209710"/>
                  </a:cubicBezTo>
                  <a:cubicBezTo>
                    <a:pt x="764861" y="1207106"/>
                    <a:pt x="762908" y="1208082"/>
                    <a:pt x="764535" y="1205804"/>
                  </a:cubicBezTo>
                  <a:cubicBezTo>
                    <a:pt x="766163" y="1203526"/>
                    <a:pt x="766814" y="1201573"/>
                    <a:pt x="764535" y="1201573"/>
                  </a:cubicBezTo>
                  <a:cubicBezTo>
                    <a:pt x="762257" y="1201573"/>
                    <a:pt x="751192" y="1205153"/>
                    <a:pt x="753145" y="1206781"/>
                  </a:cubicBezTo>
                  <a:cubicBezTo>
                    <a:pt x="755098" y="1208733"/>
                    <a:pt x="760630" y="1209710"/>
                    <a:pt x="759003" y="1211012"/>
                  </a:cubicBezTo>
                  <a:cubicBezTo>
                    <a:pt x="757376" y="1212313"/>
                    <a:pt x="749239" y="1209710"/>
                    <a:pt x="746961" y="1212313"/>
                  </a:cubicBezTo>
                  <a:cubicBezTo>
                    <a:pt x="744683" y="1214592"/>
                    <a:pt x="749565" y="1215893"/>
                    <a:pt x="745334" y="1216870"/>
                  </a:cubicBezTo>
                  <a:cubicBezTo>
                    <a:pt x="741428" y="1217846"/>
                    <a:pt x="739150" y="1215568"/>
                    <a:pt x="738499" y="1217521"/>
                  </a:cubicBezTo>
                  <a:cubicBezTo>
                    <a:pt x="737848" y="1219473"/>
                    <a:pt x="738499" y="1219799"/>
                    <a:pt x="736547" y="1220124"/>
                  </a:cubicBezTo>
                  <a:cubicBezTo>
                    <a:pt x="734268" y="1220124"/>
                    <a:pt x="734268" y="1221101"/>
                    <a:pt x="734268" y="1222402"/>
                  </a:cubicBezTo>
                  <a:cubicBezTo>
                    <a:pt x="733943" y="1223704"/>
                    <a:pt x="730363" y="1224681"/>
                    <a:pt x="729712" y="1222728"/>
                  </a:cubicBezTo>
                  <a:cubicBezTo>
                    <a:pt x="729061" y="1220450"/>
                    <a:pt x="730363" y="1216544"/>
                    <a:pt x="726458" y="1217521"/>
                  </a:cubicBezTo>
                  <a:cubicBezTo>
                    <a:pt x="722552" y="1218497"/>
                    <a:pt x="717345" y="1221101"/>
                    <a:pt x="714090" y="1221426"/>
                  </a:cubicBezTo>
                  <a:cubicBezTo>
                    <a:pt x="711161" y="1221752"/>
                    <a:pt x="705628" y="1224030"/>
                    <a:pt x="707256" y="1221426"/>
                  </a:cubicBezTo>
                  <a:cubicBezTo>
                    <a:pt x="708883" y="1218822"/>
                    <a:pt x="712789" y="1217195"/>
                    <a:pt x="709534" y="1216544"/>
                  </a:cubicBezTo>
                  <a:cubicBezTo>
                    <a:pt x="706280" y="1215568"/>
                    <a:pt x="704652" y="1217195"/>
                    <a:pt x="705954" y="1214917"/>
                  </a:cubicBezTo>
                  <a:cubicBezTo>
                    <a:pt x="707256" y="1212639"/>
                    <a:pt x="709860" y="1209710"/>
                    <a:pt x="707581" y="1208733"/>
                  </a:cubicBezTo>
                  <a:cubicBezTo>
                    <a:pt x="705303" y="1207757"/>
                    <a:pt x="700747" y="1213615"/>
                    <a:pt x="699119" y="1212639"/>
                  </a:cubicBezTo>
                  <a:cubicBezTo>
                    <a:pt x="697492" y="1211662"/>
                    <a:pt x="695214" y="1210035"/>
                    <a:pt x="696516" y="1209059"/>
                  </a:cubicBezTo>
                  <a:cubicBezTo>
                    <a:pt x="697492" y="1208082"/>
                    <a:pt x="705303" y="1205479"/>
                    <a:pt x="704327" y="1204502"/>
                  </a:cubicBezTo>
                  <a:cubicBezTo>
                    <a:pt x="703025" y="1203201"/>
                    <a:pt x="699119" y="1202224"/>
                    <a:pt x="697817" y="1203201"/>
                  </a:cubicBezTo>
                  <a:cubicBezTo>
                    <a:pt x="696516" y="1204177"/>
                    <a:pt x="691634" y="1209059"/>
                    <a:pt x="691308" y="1207106"/>
                  </a:cubicBezTo>
                  <a:cubicBezTo>
                    <a:pt x="690983" y="1205153"/>
                    <a:pt x="696190" y="1203201"/>
                    <a:pt x="692610" y="1201573"/>
                  </a:cubicBezTo>
                  <a:cubicBezTo>
                    <a:pt x="689030" y="1199946"/>
                    <a:pt x="684799" y="1199295"/>
                    <a:pt x="687403" y="1198319"/>
                  </a:cubicBezTo>
                  <a:cubicBezTo>
                    <a:pt x="690007" y="1197343"/>
                    <a:pt x="695865" y="1198644"/>
                    <a:pt x="694889" y="1196041"/>
                  </a:cubicBezTo>
                  <a:cubicBezTo>
                    <a:pt x="693587" y="1193112"/>
                    <a:pt x="695214" y="1190183"/>
                    <a:pt x="691634" y="1192135"/>
                  </a:cubicBezTo>
                  <a:cubicBezTo>
                    <a:pt x="688054" y="1194088"/>
                    <a:pt x="680894" y="1195715"/>
                    <a:pt x="679267" y="1195390"/>
                  </a:cubicBezTo>
                  <a:cubicBezTo>
                    <a:pt x="677640" y="1195064"/>
                    <a:pt x="676663" y="1193112"/>
                    <a:pt x="678616" y="1192461"/>
                  </a:cubicBezTo>
                  <a:cubicBezTo>
                    <a:pt x="680569" y="1191810"/>
                    <a:pt x="684799" y="1193112"/>
                    <a:pt x="685451" y="1191159"/>
                  </a:cubicBezTo>
                  <a:cubicBezTo>
                    <a:pt x="686101" y="1189532"/>
                    <a:pt x="686752" y="1188230"/>
                    <a:pt x="684474" y="1188230"/>
                  </a:cubicBezTo>
                  <a:cubicBezTo>
                    <a:pt x="682521" y="1188230"/>
                    <a:pt x="677640" y="1190183"/>
                    <a:pt x="677314" y="1188555"/>
                  </a:cubicBezTo>
                  <a:cubicBezTo>
                    <a:pt x="676989" y="1186928"/>
                    <a:pt x="679592" y="1185301"/>
                    <a:pt x="678290" y="1184650"/>
                  </a:cubicBezTo>
                  <a:cubicBezTo>
                    <a:pt x="676989" y="1183673"/>
                    <a:pt x="674385" y="1185301"/>
                    <a:pt x="675362" y="1183348"/>
                  </a:cubicBezTo>
                  <a:cubicBezTo>
                    <a:pt x="676338" y="1181721"/>
                    <a:pt x="677965" y="1180419"/>
                    <a:pt x="680569" y="1178792"/>
                  </a:cubicBezTo>
                  <a:cubicBezTo>
                    <a:pt x="683172" y="1177164"/>
                    <a:pt x="682196" y="1175537"/>
                    <a:pt x="680894" y="1174886"/>
                  </a:cubicBezTo>
                  <a:cubicBezTo>
                    <a:pt x="679592" y="1174235"/>
                    <a:pt x="672432" y="1180744"/>
                    <a:pt x="670805" y="1180419"/>
                  </a:cubicBezTo>
                  <a:cubicBezTo>
                    <a:pt x="669178" y="1180093"/>
                    <a:pt x="664947" y="1180744"/>
                    <a:pt x="666249" y="1178792"/>
                  </a:cubicBezTo>
                  <a:cubicBezTo>
                    <a:pt x="667551" y="1176839"/>
                    <a:pt x="670805" y="1175863"/>
                    <a:pt x="673409" y="1174561"/>
                  </a:cubicBezTo>
                  <a:cubicBezTo>
                    <a:pt x="676012" y="1173584"/>
                    <a:pt x="679592" y="1172283"/>
                    <a:pt x="678290" y="1171306"/>
                  </a:cubicBezTo>
                  <a:cubicBezTo>
                    <a:pt x="676989" y="1170655"/>
                    <a:pt x="674060" y="1171957"/>
                    <a:pt x="673734" y="1170004"/>
                  </a:cubicBezTo>
                  <a:cubicBezTo>
                    <a:pt x="673409" y="1168052"/>
                    <a:pt x="674710" y="1165448"/>
                    <a:pt x="673409" y="1165448"/>
                  </a:cubicBezTo>
                  <a:cubicBezTo>
                    <a:pt x="672107" y="1165448"/>
                    <a:pt x="670805" y="1167726"/>
                    <a:pt x="669178" y="1170004"/>
                  </a:cubicBezTo>
                  <a:cubicBezTo>
                    <a:pt x="667551" y="1172283"/>
                    <a:pt x="665923" y="1173584"/>
                    <a:pt x="664947" y="1171632"/>
                  </a:cubicBezTo>
                  <a:cubicBezTo>
                    <a:pt x="664296" y="1169679"/>
                    <a:pt x="670154" y="1164472"/>
                    <a:pt x="666574" y="1163495"/>
                  </a:cubicBezTo>
                  <a:cubicBezTo>
                    <a:pt x="662669" y="1162519"/>
                    <a:pt x="656160" y="1163495"/>
                    <a:pt x="654858" y="1162519"/>
                  </a:cubicBezTo>
                  <a:cubicBezTo>
                    <a:pt x="653556" y="1161543"/>
                    <a:pt x="639887" y="1155034"/>
                    <a:pt x="639561" y="1153406"/>
                  </a:cubicBezTo>
                  <a:cubicBezTo>
                    <a:pt x="639561" y="1151779"/>
                    <a:pt x="639887" y="1149175"/>
                    <a:pt x="641514" y="1147548"/>
                  </a:cubicBezTo>
                  <a:cubicBezTo>
                    <a:pt x="643142" y="1145921"/>
                    <a:pt x="645094" y="1143643"/>
                    <a:pt x="647047" y="1141690"/>
                  </a:cubicBezTo>
                  <a:cubicBezTo>
                    <a:pt x="649000" y="1139737"/>
                    <a:pt x="650627" y="1138435"/>
                    <a:pt x="649651" y="1137459"/>
                  </a:cubicBezTo>
                  <a:cubicBezTo>
                    <a:pt x="648674" y="1136157"/>
                    <a:pt x="644769" y="1140063"/>
                    <a:pt x="643142" y="1139412"/>
                  </a:cubicBezTo>
                  <a:cubicBezTo>
                    <a:pt x="641514" y="1138761"/>
                    <a:pt x="640863" y="1137134"/>
                    <a:pt x="642165" y="1136808"/>
                  </a:cubicBezTo>
                  <a:cubicBezTo>
                    <a:pt x="643467" y="1136157"/>
                    <a:pt x="648023" y="1134530"/>
                    <a:pt x="649976" y="1133554"/>
                  </a:cubicBezTo>
                  <a:cubicBezTo>
                    <a:pt x="651929" y="1132252"/>
                    <a:pt x="654532" y="1130625"/>
                    <a:pt x="653556" y="1129648"/>
                  </a:cubicBezTo>
                  <a:cubicBezTo>
                    <a:pt x="652580" y="1128672"/>
                    <a:pt x="645420" y="1133228"/>
                    <a:pt x="642816" y="1131601"/>
                  </a:cubicBezTo>
                  <a:cubicBezTo>
                    <a:pt x="640538" y="1129648"/>
                    <a:pt x="639887" y="1129323"/>
                    <a:pt x="638911" y="1129974"/>
                  </a:cubicBezTo>
                  <a:cubicBezTo>
                    <a:pt x="637934" y="1130625"/>
                    <a:pt x="637283" y="1131926"/>
                    <a:pt x="635005" y="1131926"/>
                  </a:cubicBezTo>
                  <a:cubicBezTo>
                    <a:pt x="632727" y="1131926"/>
                    <a:pt x="630123" y="1132252"/>
                    <a:pt x="630449" y="1130625"/>
                  </a:cubicBezTo>
                  <a:cubicBezTo>
                    <a:pt x="630774" y="1129323"/>
                    <a:pt x="629798" y="1127695"/>
                    <a:pt x="635005" y="1126719"/>
                  </a:cubicBezTo>
                  <a:cubicBezTo>
                    <a:pt x="640212" y="1125417"/>
                    <a:pt x="642816" y="1125743"/>
                    <a:pt x="643792" y="1123465"/>
                  </a:cubicBezTo>
                  <a:cubicBezTo>
                    <a:pt x="644769" y="1121186"/>
                    <a:pt x="641189" y="1121512"/>
                    <a:pt x="636958" y="1122163"/>
                  </a:cubicBezTo>
                  <a:cubicBezTo>
                    <a:pt x="632727" y="1122814"/>
                    <a:pt x="624916" y="1125092"/>
                    <a:pt x="624265" y="1123465"/>
                  </a:cubicBezTo>
                  <a:cubicBezTo>
                    <a:pt x="623614" y="1121837"/>
                    <a:pt x="625567" y="1120861"/>
                    <a:pt x="623940" y="1120536"/>
                  </a:cubicBezTo>
                  <a:cubicBezTo>
                    <a:pt x="622312" y="1120210"/>
                    <a:pt x="617431" y="1122814"/>
                    <a:pt x="617105" y="1121837"/>
                  </a:cubicBezTo>
                  <a:cubicBezTo>
                    <a:pt x="616454" y="1120861"/>
                    <a:pt x="616454" y="1119559"/>
                    <a:pt x="617105" y="1118908"/>
                  </a:cubicBezTo>
                  <a:cubicBezTo>
                    <a:pt x="618082" y="1118257"/>
                    <a:pt x="622963" y="1117606"/>
                    <a:pt x="625892" y="1117932"/>
                  </a:cubicBezTo>
                  <a:cubicBezTo>
                    <a:pt x="628822" y="1117932"/>
                    <a:pt x="636633" y="1117281"/>
                    <a:pt x="637283" y="1115654"/>
                  </a:cubicBezTo>
                  <a:cubicBezTo>
                    <a:pt x="637934" y="1114026"/>
                    <a:pt x="639561" y="1113701"/>
                    <a:pt x="635656" y="1113701"/>
                  </a:cubicBezTo>
                  <a:cubicBezTo>
                    <a:pt x="631751" y="1113701"/>
                    <a:pt x="617756" y="1115328"/>
                    <a:pt x="618082" y="1114026"/>
                  </a:cubicBezTo>
                  <a:cubicBezTo>
                    <a:pt x="618407" y="1112399"/>
                    <a:pt x="624916" y="1111097"/>
                    <a:pt x="626218" y="1109796"/>
                  </a:cubicBezTo>
                  <a:cubicBezTo>
                    <a:pt x="627520" y="1108168"/>
                    <a:pt x="618407" y="1108494"/>
                    <a:pt x="619058" y="1107192"/>
                  </a:cubicBezTo>
                  <a:cubicBezTo>
                    <a:pt x="619383" y="1105890"/>
                    <a:pt x="631751" y="1105565"/>
                    <a:pt x="632076" y="1104263"/>
                  </a:cubicBezTo>
                  <a:cubicBezTo>
                    <a:pt x="632401" y="1102636"/>
                    <a:pt x="631425" y="1101659"/>
                    <a:pt x="629147" y="1101659"/>
                  </a:cubicBezTo>
                  <a:cubicBezTo>
                    <a:pt x="627194" y="1101659"/>
                    <a:pt x="615478" y="1101659"/>
                    <a:pt x="614176" y="1101985"/>
                  </a:cubicBezTo>
                  <a:cubicBezTo>
                    <a:pt x="612874" y="1102636"/>
                    <a:pt x="610922" y="1105890"/>
                    <a:pt x="610271" y="1106866"/>
                  </a:cubicBezTo>
                  <a:cubicBezTo>
                    <a:pt x="609620" y="1107843"/>
                    <a:pt x="604738" y="1106866"/>
                    <a:pt x="605389" y="1104914"/>
                  </a:cubicBezTo>
                  <a:cubicBezTo>
                    <a:pt x="605714" y="1102961"/>
                    <a:pt x="607342" y="1103286"/>
                    <a:pt x="607992" y="1101985"/>
                  </a:cubicBezTo>
                  <a:cubicBezTo>
                    <a:pt x="608969" y="1100683"/>
                    <a:pt x="606691" y="1100357"/>
                    <a:pt x="608643" y="1098730"/>
                  </a:cubicBezTo>
                  <a:cubicBezTo>
                    <a:pt x="610596" y="1097103"/>
                    <a:pt x="615478" y="1096127"/>
                    <a:pt x="618082" y="1094174"/>
                  </a:cubicBezTo>
                  <a:cubicBezTo>
                    <a:pt x="620685" y="1092221"/>
                    <a:pt x="623940" y="1090919"/>
                    <a:pt x="620360" y="1090268"/>
                  </a:cubicBezTo>
                  <a:cubicBezTo>
                    <a:pt x="616780" y="1089617"/>
                    <a:pt x="607342" y="1095150"/>
                    <a:pt x="607342" y="1092872"/>
                  </a:cubicBezTo>
                  <a:cubicBezTo>
                    <a:pt x="607342" y="1090594"/>
                    <a:pt x="608969" y="1089943"/>
                    <a:pt x="608643" y="1088641"/>
                  </a:cubicBezTo>
                  <a:cubicBezTo>
                    <a:pt x="608318" y="1087339"/>
                    <a:pt x="608969" y="1085712"/>
                    <a:pt x="610596" y="1085387"/>
                  </a:cubicBezTo>
                  <a:cubicBezTo>
                    <a:pt x="611898" y="1085061"/>
                    <a:pt x="613525" y="1086037"/>
                    <a:pt x="618733" y="1085061"/>
                  </a:cubicBezTo>
                  <a:cubicBezTo>
                    <a:pt x="623614" y="1084085"/>
                    <a:pt x="625242" y="1083434"/>
                    <a:pt x="630123" y="1082783"/>
                  </a:cubicBezTo>
                  <a:cubicBezTo>
                    <a:pt x="634680" y="1082132"/>
                    <a:pt x="636307" y="1080830"/>
                    <a:pt x="638585" y="1081807"/>
                  </a:cubicBezTo>
                  <a:cubicBezTo>
                    <a:pt x="640538" y="1082783"/>
                    <a:pt x="643467" y="1087990"/>
                    <a:pt x="644769" y="1084736"/>
                  </a:cubicBezTo>
                  <a:cubicBezTo>
                    <a:pt x="646071" y="1081156"/>
                    <a:pt x="645420" y="1075948"/>
                    <a:pt x="642491" y="1076274"/>
                  </a:cubicBezTo>
                  <a:cubicBezTo>
                    <a:pt x="639561" y="1076599"/>
                    <a:pt x="639887" y="1077250"/>
                    <a:pt x="638260" y="1076274"/>
                  </a:cubicBezTo>
                  <a:cubicBezTo>
                    <a:pt x="636633" y="1074972"/>
                    <a:pt x="635331" y="1073670"/>
                    <a:pt x="637283" y="1071392"/>
                  </a:cubicBezTo>
                  <a:cubicBezTo>
                    <a:pt x="639236" y="1069114"/>
                    <a:pt x="640212" y="1069114"/>
                    <a:pt x="642816" y="1069114"/>
                  </a:cubicBezTo>
                  <a:cubicBezTo>
                    <a:pt x="645094" y="1069439"/>
                    <a:pt x="648023" y="1071067"/>
                    <a:pt x="651929" y="1072043"/>
                  </a:cubicBezTo>
                  <a:cubicBezTo>
                    <a:pt x="655834" y="1073345"/>
                    <a:pt x="659740" y="1074647"/>
                    <a:pt x="659089" y="1072043"/>
                  </a:cubicBezTo>
                  <a:cubicBezTo>
                    <a:pt x="658438" y="1069439"/>
                    <a:pt x="647698" y="1067487"/>
                    <a:pt x="646721" y="1064232"/>
                  </a:cubicBezTo>
                  <a:cubicBezTo>
                    <a:pt x="645745" y="1060978"/>
                    <a:pt x="645420" y="1061303"/>
                    <a:pt x="646721" y="1056421"/>
                  </a:cubicBezTo>
                  <a:cubicBezTo>
                    <a:pt x="648023" y="1051539"/>
                    <a:pt x="651278" y="1046983"/>
                    <a:pt x="647372" y="1047634"/>
                  </a:cubicBezTo>
                  <a:cubicBezTo>
                    <a:pt x="643467" y="1048285"/>
                    <a:pt x="643792" y="1051214"/>
                    <a:pt x="638911" y="1052190"/>
                  </a:cubicBezTo>
                  <a:cubicBezTo>
                    <a:pt x="634029" y="1052841"/>
                    <a:pt x="631100" y="1054794"/>
                    <a:pt x="631100" y="1050563"/>
                  </a:cubicBezTo>
                  <a:cubicBezTo>
                    <a:pt x="631425" y="1046332"/>
                    <a:pt x="631751" y="1046332"/>
                    <a:pt x="629798" y="1044705"/>
                  </a:cubicBezTo>
                  <a:cubicBezTo>
                    <a:pt x="627845" y="1043078"/>
                    <a:pt x="626218" y="1045030"/>
                    <a:pt x="627194" y="1040474"/>
                  </a:cubicBezTo>
                  <a:cubicBezTo>
                    <a:pt x="628171" y="1035918"/>
                    <a:pt x="630774" y="1031361"/>
                    <a:pt x="627194" y="1032012"/>
                  </a:cubicBezTo>
                  <a:cubicBezTo>
                    <a:pt x="623614" y="1032338"/>
                    <a:pt x="624591" y="1036894"/>
                    <a:pt x="621662" y="1034941"/>
                  </a:cubicBezTo>
                  <a:cubicBezTo>
                    <a:pt x="618733" y="1032989"/>
                    <a:pt x="617756" y="1030710"/>
                    <a:pt x="617431" y="1032663"/>
                  </a:cubicBezTo>
                  <a:cubicBezTo>
                    <a:pt x="617105" y="1034616"/>
                    <a:pt x="616780" y="1037219"/>
                    <a:pt x="618733" y="1039498"/>
                  </a:cubicBezTo>
                  <a:cubicBezTo>
                    <a:pt x="620685" y="1041776"/>
                    <a:pt x="620360" y="1043078"/>
                    <a:pt x="621662" y="1043729"/>
                  </a:cubicBezTo>
                  <a:cubicBezTo>
                    <a:pt x="622963" y="1044705"/>
                    <a:pt x="621336" y="1044705"/>
                    <a:pt x="621987" y="1047309"/>
                  </a:cubicBezTo>
                  <a:cubicBezTo>
                    <a:pt x="622638" y="1049912"/>
                    <a:pt x="623289" y="1049261"/>
                    <a:pt x="624265" y="1051539"/>
                  </a:cubicBezTo>
                  <a:cubicBezTo>
                    <a:pt x="625242" y="1053818"/>
                    <a:pt x="625567" y="1053818"/>
                    <a:pt x="623289" y="1055119"/>
                  </a:cubicBezTo>
                  <a:cubicBezTo>
                    <a:pt x="621011" y="1056421"/>
                    <a:pt x="614502" y="1061303"/>
                    <a:pt x="615152" y="1057723"/>
                  </a:cubicBezTo>
                  <a:cubicBezTo>
                    <a:pt x="615803" y="1053818"/>
                    <a:pt x="618733" y="1050238"/>
                    <a:pt x="614502" y="1051214"/>
                  </a:cubicBezTo>
                  <a:cubicBezTo>
                    <a:pt x="610596" y="1052190"/>
                    <a:pt x="609945" y="1052841"/>
                    <a:pt x="608643" y="1054794"/>
                  </a:cubicBezTo>
                  <a:cubicBezTo>
                    <a:pt x="607667" y="1057072"/>
                    <a:pt x="603111" y="1065208"/>
                    <a:pt x="599205" y="1070090"/>
                  </a:cubicBezTo>
                  <a:cubicBezTo>
                    <a:pt x="595300" y="1074972"/>
                    <a:pt x="595300" y="1079203"/>
                    <a:pt x="591069" y="1076925"/>
                  </a:cubicBezTo>
                  <a:cubicBezTo>
                    <a:pt x="587164" y="1074972"/>
                    <a:pt x="584234" y="1058048"/>
                    <a:pt x="587489" y="1056096"/>
                  </a:cubicBezTo>
                  <a:cubicBezTo>
                    <a:pt x="591069" y="1054143"/>
                    <a:pt x="594649" y="1053167"/>
                    <a:pt x="597578" y="1050889"/>
                  </a:cubicBezTo>
                  <a:cubicBezTo>
                    <a:pt x="600507" y="1048936"/>
                    <a:pt x="603762" y="1049261"/>
                    <a:pt x="606365" y="1045030"/>
                  </a:cubicBezTo>
                  <a:cubicBezTo>
                    <a:pt x="608969" y="1040799"/>
                    <a:pt x="607016" y="1042752"/>
                    <a:pt x="603436" y="1043403"/>
                  </a:cubicBezTo>
                  <a:cubicBezTo>
                    <a:pt x="599856" y="1044054"/>
                    <a:pt x="598229" y="1039172"/>
                    <a:pt x="596602" y="1041776"/>
                  </a:cubicBezTo>
                  <a:cubicBezTo>
                    <a:pt x="594974" y="1044379"/>
                    <a:pt x="594974" y="1050889"/>
                    <a:pt x="592371" y="1048610"/>
                  </a:cubicBezTo>
                  <a:cubicBezTo>
                    <a:pt x="589767" y="1046332"/>
                    <a:pt x="591394" y="1048610"/>
                    <a:pt x="588140" y="1044054"/>
                  </a:cubicBezTo>
                  <a:cubicBezTo>
                    <a:pt x="584885" y="1039172"/>
                    <a:pt x="582607" y="1042101"/>
                    <a:pt x="583258" y="1038521"/>
                  </a:cubicBezTo>
                  <a:cubicBezTo>
                    <a:pt x="583909" y="1034941"/>
                    <a:pt x="592045" y="1030059"/>
                    <a:pt x="588465" y="1029734"/>
                  </a:cubicBezTo>
                  <a:cubicBezTo>
                    <a:pt x="584885" y="1029409"/>
                    <a:pt x="583258" y="1030385"/>
                    <a:pt x="582282" y="1028107"/>
                  </a:cubicBezTo>
                  <a:cubicBezTo>
                    <a:pt x="581305" y="1025829"/>
                    <a:pt x="574796" y="1032012"/>
                    <a:pt x="576098" y="1028432"/>
                  </a:cubicBezTo>
                  <a:cubicBezTo>
                    <a:pt x="577400" y="1024527"/>
                    <a:pt x="583583" y="1023225"/>
                    <a:pt x="587164" y="1021272"/>
                  </a:cubicBezTo>
                  <a:cubicBezTo>
                    <a:pt x="590743" y="1019320"/>
                    <a:pt x="592371" y="1018343"/>
                    <a:pt x="593022" y="1017041"/>
                  </a:cubicBezTo>
                  <a:cubicBezTo>
                    <a:pt x="593673" y="1015740"/>
                    <a:pt x="591394" y="1015414"/>
                    <a:pt x="596602" y="1013136"/>
                  </a:cubicBezTo>
                  <a:cubicBezTo>
                    <a:pt x="601809" y="1011183"/>
                    <a:pt x="602785" y="1009230"/>
                    <a:pt x="607667" y="1010207"/>
                  </a:cubicBezTo>
                  <a:cubicBezTo>
                    <a:pt x="612549" y="1011183"/>
                    <a:pt x="631751" y="1013136"/>
                    <a:pt x="630449" y="1010858"/>
                  </a:cubicBezTo>
                  <a:cubicBezTo>
                    <a:pt x="629147" y="1008580"/>
                    <a:pt x="628171" y="1010207"/>
                    <a:pt x="621011" y="1008254"/>
                  </a:cubicBezTo>
                  <a:cubicBezTo>
                    <a:pt x="613851" y="1006301"/>
                    <a:pt x="605714" y="1005325"/>
                    <a:pt x="601158" y="1005650"/>
                  </a:cubicBezTo>
                  <a:cubicBezTo>
                    <a:pt x="596602" y="1005976"/>
                    <a:pt x="591069" y="1007603"/>
                    <a:pt x="589767" y="1009556"/>
                  </a:cubicBezTo>
                  <a:cubicBezTo>
                    <a:pt x="588465" y="1011509"/>
                    <a:pt x="588465" y="1013136"/>
                    <a:pt x="587489" y="1014763"/>
                  </a:cubicBezTo>
                  <a:cubicBezTo>
                    <a:pt x="586513" y="1016390"/>
                    <a:pt x="580980" y="1019970"/>
                    <a:pt x="579353" y="1019645"/>
                  </a:cubicBezTo>
                  <a:cubicBezTo>
                    <a:pt x="577725" y="1019320"/>
                    <a:pt x="576749" y="1018343"/>
                    <a:pt x="576098" y="1017367"/>
                  </a:cubicBezTo>
                  <a:cubicBezTo>
                    <a:pt x="575447" y="1016390"/>
                    <a:pt x="580329" y="1013461"/>
                    <a:pt x="577074" y="1012160"/>
                  </a:cubicBezTo>
                  <a:cubicBezTo>
                    <a:pt x="573820" y="1010858"/>
                    <a:pt x="569589" y="1013461"/>
                    <a:pt x="570240" y="1010207"/>
                  </a:cubicBezTo>
                  <a:cubicBezTo>
                    <a:pt x="570891" y="1006627"/>
                    <a:pt x="571867" y="1004349"/>
                    <a:pt x="569915" y="1005325"/>
                  </a:cubicBezTo>
                  <a:cubicBezTo>
                    <a:pt x="567636" y="1006301"/>
                    <a:pt x="566334" y="1008905"/>
                    <a:pt x="565358" y="1006952"/>
                  </a:cubicBezTo>
                  <a:cubicBezTo>
                    <a:pt x="564056" y="1005325"/>
                    <a:pt x="565358" y="1002396"/>
                    <a:pt x="567311" y="1002071"/>
                  </a:cubicBezTo>
                  <a:cubicBezTo>
                    <a:pt x="569589" y="1001745"/>
                    <a:pt x="572193" y="1003372"/>
                    <a:pt x="575773" y="1004023"/>
                  </a:cubicBezTo>
                  <a:cubicBezTo>
                    <a:pt x="579353" y="1004674"/>
                    <a:pt x="580655" y="1005325"/>
                    <a:pt x="584234" y="1003372"/>
                  </a:cubicBezTo>
                  <a:cubicBezTo>
                    <a:pt x="587489" y="1001420"/>
                    <a:pt x="588465" y="1000118"/>
                    <a:pt x="590093" y="999467"/>
                  </a:cubicBezTo>
                  <a:cubicBezTo>
                    <a:pt x="591720" y="998816"/>
                    <a:pt x="593998" y="1000443"/>
                    <a:pt x="596602" y="998816"/>
                  </a:cubicBezTo>
                  <a:cubicBezTo>
                    <a:pt x="599205" y="997189"/>
                    <a:pt x="598554" y="990680"/>
                    <a:pt x="596602" y="991656"/>
                  </a:cubicBezTo>
                  <a:cubicBezTo>
                    <a:pt x="594324" y="992632"/>
                    <a:pt x="590093" y="996538"/>
                    <a:pt x="588140" y="996538"/>
                  </a:cubicBezTo>
                  <a:cubicBezTo>
                    <a:pt x="585862" y="996863"/>
                    <a:pt x="583909" y="996538"/>
                    <a:pt x="582282" y="998165"/>
                  </a:cubicBezTo>
                  <a:cubicBezTo>
                    <a:pt x="580655" y="999792"/>
                    <a:pt x="577400" y="994585"/>
                    <a:pt x="573495" y="995887"/>
                  </a:cubicBezTo>
                  <a:cubicBezTo>
                    <a:pt x="569589" y="997189"/>
                    <a:pt x="566660" y="1000118"/>
                    <a:pt x="564707" y="999141"/>
                  </a:cubicBezTo>
                  <a:cubicBezTo>
                    <a:pt x="562755" y="998165"/>
                    <a:pt x="568938" y="994911"/>
                    <a:pt x="566334" y="994260"/>
                  </a:cubicBezTo>
                  <a:cubicBezTo>
                    <a:pt x="563731" y="993609"/>
                    <a:pt x="556246" y="996538"/>
                    <a:pt x="555920" y="994585"/>
                  </a:cubicBezTo>
                  <a:cubicBezTo>
                    <a:pt x="555595" y="992632"/>
                    <a:pt x="558198" y="991981"/>
                    <a:pt x="562104" y="990354"/>
                  </a:cubicBezTo>
                  <a:cubicBezTo>
                    <a:pt x="566009" y="988727"/>
                    <a:pt x="566985" y="986774"/>
                    <a:pt x="572844" y="984496"/>
                  </a:cubicBezTo>
                  <a:cubicBezTo>
                    <a:pt x="579027" y="982218"/>
                    <a:pt x="582933" y="981567"/>
                    <a:pt x="587164" y="977336"/>
                  </a:cubicBezTo>
                  <a:cubicBezTo>
                    <a:pt x="591069" y="972780"/>
                    <a:pt x="591069" y="970502"/>
                    <a:pt x="595300" y="967898"/>
                  </a:cubicBezTo>
                  <a:cubicBezTo>
                    <a:pt x="599205" y="965294"/>
                    <a:pt x="607016" y="961063"/>
                    <a:pt x="609945" y="960412"/>
                  </a:cubicBezTo>
                  <a:cubicBezTo>
                    <a:pt x="612874" y="959762"/>
                    <a:pt x="632727" y="961389"/>
                    <a:pt x="634354" y="959436"/>
                  </a:cubicBezTo>
                  <a:cubicBezTo>
                    <a:pt x="635982" y="957483"/>
                    <a:pt x="623614" y="958460"/>
                    <a:pt x="624591" y="955531"/>
                  </a:cubicBezTo>
                  <a:cubicBezTo>
                    <a:pt x="625567" y="952602"/>
                    <a:pt x="625242" y="952276"/>
                    <a:pt x="630123" y="952276"/>
                  </a:cubicBezTo>
                  <a:cubicBezTo>
                    <a:pt x="635331" y="952276"/>
                    <a:pt x="644118" y="954229"/>
                    <a:pt x="645094" y="952276"/>
                  </a:cubicBezTo>
                  <a:cubicBezTo>
                    <a:pt x="646071" y="950323"/>
                    <a:pt x="642491" y="950649"/>
                    <a:pt x="638585" y="948696"/>
                  </a:cubicBezTo>
                  <a:cubicBezTo>
                    <a:pt x="634680" y="946418"/>
                    <a:pt x="636958" y="945767"/>
                    <a:pt x="633703" y="946418"/>
                  </a:cubicBezTo>
                  <a:cubicBezTo>
                    <a:pt x="630449" y="947069"/>
                    <a:pt x="619058" y="948045"/>
                    <a:pt x="615803" y="951300"/>
                  </a:cubicBezTo>
                  <a:cubicBezTo>
                    <a:pt x="612874" y="954880"/>
                    <a:pt x="611247" y="955205"/>
                    <a:pt x="605714" y="957483"/>
                  </a:cubicBezTo>
                  <a:cubicBezTo>
                    <a:pt x="600182" y="959762"/>
                    <a:pt x="591069" y="962365"/>
                    <a:pt x="589442" y="964969"/>
                  </a:cubicBezTo>
                  <a:cubicBezTo>
                    <a:pt x="587815" y="967572"/>
                    <a:pt x="588791" y="968549"/>
                    <a:pt x="584560" y="971153"/>
                  </a:cubicBezTo>
                  <a:cubicBezTo>
                    <a:pt x="580329" y="973756"/>
                    <a:pt x="576424" y="974407"/>
                    <a:pt x="572844" y="977336"/>
                  </a:cubicBezTo>
                  <a:cubicBezTo>
                    <a:pt x="569264" y="980265"/>
                    <a:pt x="565684" y="981567"/>
                    <a:pt x="562755" y="984171"/>
                  </a:cubicBezTo>
                  <a:cubicBezTo>
                    <a:pt x="559825" y="986774"/>
                    <a:pt x="552991" y="990354"/>
                    <a:pt x="549411" y="989378"/>
                  </a:cubicBezTo>
                  <a:cubicBezTo>
                    <a:pt x="545831" y="988727"/>
                    <a:pt x="546482" y="987100"/>
                    <a:pt x="550062" y="985472"/>
                  </a:cubicBezTo>
                  <a:cubicBezTo>
                    <a:pt x="553642" y="984171"/>
                    <a:pt x="558524" y="985147"/>
                    <a:pt x="554944" y="982218"/>
                  </a:cubicBezTo>
                  <a:cubicBezTo>
                    <a:pt x="551364" y="979289"/>
                    <a:pt x="543878" y="981567"/>
                    <a:pt x="545180" y="979289"/>
                  </a:cubicBezTo>
                  <a:cubicBezTo>
                    <a:pt x="546482" y="977011"/>
                    <a:pt x="548760" y="975058"/>
                    <a:pt x="550713" y="974407"/>
                  </a:cubicBezTo>
                  <a:cubicBezTo>
                    <a:pt x="552665" y="973756"/>
                    <a:pt x="554293" y="975058"/>
                    <a:pt x="560476" y="974407"/>
                  </a:cubicBezTo>
                  <a:cubicBezTo>
                    <a:pt x="566660" y="973756"/>
                    <a:pt x="572193" y="973105"/>
                    <a:pt x="572844" y="971803"/>
                  </a:cubicBezTo>
                  <a:cubicBezTo>
                    <a:pt x="573495" y="970502"/>
                    <a:pt x="557873" y="971153"/>
                    <a:pt x="555595" y="969525"/>
                  </a:cubicBezTo>
                  <a:cubicBezTo>
                    <a:pt x="553316" y="967898"/>
                    <a:pt x="558198" y="966596"/>
                    <a:pt x="564382" y="964969"/>
                  </a:cubicBezTo>
                  <a:cubicBezTo>
                    <a:pt x="570565" y="963667"/>
                    <a:pt x="574796" y="964969"/>
                    <a:pt x="573820" y="962691"/>
                  </a:cubicBezTo>
                  <a:cubicBezTo>
                    <a:pt x="572844" y="960412"/>
                    <a:pt x="570240" y="959762"/>
                    <a:pt x="572518" y="958460"/>
                  </a:cubicBezTo>
                  <a:cubicBezTo>
                    <a:pt x="574796" y="957158"/>
                    <a:pt x="574796" y="957809"/>
                    <a:pt x="578376" y="957158"/>
                  </a:cubicBezTo>
                  <a:cubicBezTo>
                    <a:pt x="582282" y="956832"/>
                    <a:pt x="583909" y="956182"/>
                    <a:pt x="581956" y="953903"/>
                  </a:cubicBezTo>
                  <a:cubicBezTo>
                    <a:pt x="580004" y="951625"/>
                    <a:pt x="577074" y="947720"/>
                    <a:pt x="574145" y="950323"/>
                  </a:cubicBezTo>
                  <a:cubicBezTo>
                    <a:pt x="571216" y="952927"/>
                    <a:pt x="571867" y="954229"/>
                    <a:pt x="566985" y="954554"/>
                  </a:cubicBezTo>
                  <a:cubicBezTo>
                    <a:pt x="562429" y="954880"/>
                    <a:pt x="556246" y="954554"/>
                    <a:pt x="553316" y="954229"/>
                  </a:cubicBezTo>
                  <a:cubicBezTo>
                    <a:pt x="550713" y="953903"/>
                    <a:pt x="542251" y="953578"/>
                    <a:pt x="544855" y="952602"/>
                  </a:cubicBezTo>
                  <a:cubicBezTo>
                    <a:pt x="547458" y="951300"/>
                    <a:pt x="555920" y="953578"/>
                    <a:pt x="555595" y="950974"/>
                  </a:cubicBezTo>
                  <a:cubicBezTo>
                    <a:pt x="555595" y="948371"/>
                    <a:pt x="541275" y="949673"/>
                    <a:pt x="543553" y="947394"/>
                  </a:cubicBezTo>
                  <a:cubicBezTo>
                    <a:pt x="545831" y="945116"/>
                    <a:pt x="552015" y="946744"/>
                    <a:pt x="550387" y="944791"/>
                  </a:cubicBezTo>
                  <a:cubicBezTo>
                    <a:pt x="548760" y="942513"/>
                    <a:pt x="538997" y="944140"/>
                    <a:pt x="544529" y="941862"/>
                  </a:cubicBezTo>
                  <a:cubicBezTo>
                    <a:pt x="550062" y="939909"/>
                    <a:pt x="552015" y="941536"/>
                    <a:pt x="559500" y="939584"/>
                  </a:cubicBezTo>
                  <a:cubicBezTo>
                    <a:pt x="566985" y="937956"/>
                    <a:pt x="570240" y="936980"/>
                    <a:pt x="574471" y="936003"/>
                  </a:cubicBezTo>
                  <a:cubicBezTo>
                    <a:pt x="578702" y="935027"/>
                    <a:pt x="582607" y="934702"/>
                    <a:pt x="585211" y="934702"/>
                  </a:cubicBezTo>
                  <a:cubicBezTo>
                    <a:pt x="587815" y="934702"/>
                    <a:pt x="591394" y="934051"/>
                    <a:pt x="595625" y="935353"/>
                  </a:cubicBezTo>
                  <a:cubicBezTo>
                    <a:pt x="599531" y="936654"/>
                    <a:pt x="600182" y="933074"/>
                    <a:pt x="603436" y="937956"/>
                  </a:cubicBezTo>
                  <a:cubicBezTo>
                    <a:pt x="606365" y="942513"/>
                    <a:pt x="607016" y="945442"/>
                    <a:pt x="609620" y="945116"/>
                  </a:cubicBezTo>
                  <a:cubicBezTo>
                    <a:pt x="612224" y="944791"/>
                    <a:pt x="614176" y="944791"/>
                    <a:pt x="617431" y="944140"/>
                  </a:cubicBezTo>
                  <a:cubicBezTo>
                    <a:pt x="620685" y="943489"/>
                    <a:pt x="634029" y="941536"/>
                    <a:pt x="633052" y="940234"/>
                  </a:cubicBezTo>
                  <a:cubicBezTo>
                    <a:pt x="632076" y="938933"/>
                    <a:pt x="628496" y="937956"/>
                    <a:pt x="625567" y="938607"/>
                  </a:cubicBezTo>
                  <a:cubicBezTo>
                    <a:pt x="622963" y="938933"/>
                    <a:pt x="612549" y="942187"/>
                    <a:pt x="611898" y="939909"/>
                  </a:cubicBezTo>
                  <a:cubicBezTo>
                    <a:pt x="610922" y="937631"/>
                    <a:pt x="607667" y="935353"/>
                    <a:pt x="611573" y="933725"/>
                  </a:cubicBezTo>
                  <a:cubicBezTo>
                    <a:pt x="615478" y="931773"/>
                    <a:pt x="615152" y="928844"/>
                    <a:pt x="612549" y="928844"/>
                  </a:cubicBezTo>
                  <a:cubicBezTo>
                    <a:pt x="609945" y="928844"/>
                    <a:pt x="607016" y="931773"/>
                    <a:pt x="601809" y="931447"/>
                  </a:cubicBezTo>
                  <a:cubicBezTo>
                    <a:pt x="596602" y="931447"/>
                    <a:pt x="593673" y="930145"/>
                    <a:pt x="588791" y="929820"/>
                  </a:cubicBezTo>
                  <a:cubicBezTo>
                    <a:pt x="583909" y="929494"/>
                    <a:pt x="570565" y="931447"/>
                    <a:pt x="567962" y="932749"/>
                  </a:cubicBezTo>
                  <a:cubicBezTo>
                    <a:pt x="565358" y="934051"/>
                    <a:pt x="561778" y="935678"/>
                    <a:pt x="558849" y="934376"/>
                  </a:cubicBezTo>
                  <a:cubicBezTo>
                    <a:pt x="555920" y="933074"/>
                    <a:pt x="551689" y="934376"/>
                    <a:pt x="547133" y="936003"/>
                  </a:cubicBezTo>
                  <a:cubicBezTo>
                    <a:pt x="542576" y="937631"/>
                    <a:pt x="538020" y="940885"/>
                    <a:pt x="538020" y="938933"/>
                  </a:cubicBezTo>
                  <a:cubicBezTo>
                    <a:pt x="538020" y="936980"/>
                    <a:pt x="539647" y="932749"/>
                    <a:pt x="542576" y="931447"/>
                  </a:cubicBezTo>
                  <a:cubicBezTo>
                    <a:pt x="545506" y="930471"/>
                    <a:pt x="557222" y="927867"/>
                    <a:pt x="559500" y="924613"/>
                  </a:cubicBezTo>
                  <a:cubicBezTo>
                    <a:pt x="561453" y="921358"/>
                    <a:pt x="569264" y="915175"/>
                    <a:pt x="575122" y="915175"/>
                  </a:cubicBezTo>
                  <a:cubicBezTo>
                    <a:pt x="580980" y="915175"/>
                    <a:pt x="587489" y="917453"/>
                    <a:pt x="591394" y="918755"/>
                  </a:cubicBezTo>
                  <a:cubicBezTo>
                    <a:pt x="595625" y="919731"/>
                    <a:pt x="600833" y="919731"/>
                    <a:pt x="605389" y="920382"/>
                  </a:cubicBezTo>
                  <a:cubicBezTo>
                    <a:pt x="609945" y="921033"/>
                    <a:pt x="615152" y="922660"/>
                    <a:pt x="618733" y="923311"/>
                  </a:cubicBezTo>
                  <a:cubicBezTo>
                    <a:pt x="622638" y="923962"/>
                    <a:pt x="622638" y="926891"/>
                    <a:pt x="630774" y="927542"/>
                  </a:cubicBezTo>
                  <a:cubicBezTo>
                    <a:pt x="638585" y="928193"/>
                    <a:pt x="645420" y="929494"/>
                    <a:pt x="645420" y="927542"/>
                  </a:cubicBezTo>
                  <a:cubicBezTo>
                    <a:pt x="645420" y="925589"/>
                    <a:pt x="636958" y="927542"/>
                    <a:pt x="639236" y="924287"/>
                  </a:cubicBezTo>
                  <a:cubicBezTo>
                    <a:pt x="641840" y="921358"/>
                    <a:pt x="653231" y="919080"/>
                    <a:pt x="647047" y="917127"/>
                  </a:cubicBezTo>
                  <a:cubicBezTo>
                    <a:pt x="640538" y="915175"/>
                    <a:pt x="633703" y="922009"/>
                    <a:pt x="631751" y="918755"/>
                  </a:cubicBezTo>
                  <a:cubicBezTo>
                    <a:pt x="629798" y="915825"/>
                    <a:pt x="636633" y="913547"/>
                    <a:pt x="636307" y="910944"/>
                  </a:cubicBezTo>
                  <a:cubicBezTo>
                    <a:pt x="635982" y="908665"/>
                    <a:pt x="623614" y="911595"/>
                    <a:pt x="621011" y="911920"/>
                  </a:cubicBezTo>
                  <a:cubicBezTo>
                    <a:pt x="618733" y="912245"/>
                    <a:pt x="616780" y="910944"/>
                    <a:pt x="617431" y="908991"/>
                  </a:cubicBezTo>
                  <a:cubicBezTo>
                    <a:pt x="618082" y="906713"/>
                    <a:pt x="621336" y="904760"/>
                    <a:pt x="622312" y="904760"/>
                  </a:cubicBezTo>
                  <a:cubicBezTo>
                    <a:pt x="623614" y="904760"/>
                    <a:pt x="633378" y="907689"/>
                    <a:pt x="637283" y="907038"/>
                  </a:cubicBezTo>
                  <a:cubicBezTo>
                    <a:pt x="641189" y="906713"/>
                    <a:pt x="643792" y="904760"/>
                    <a:pt x="640212" y="904109"/>
                  </a:cubicBezTo>
                  <a:cubicBezTo>
                    <a:pt x="636958" y="903784"/>
                    <a:pt x="624265" y="903133"/>
                    <a:pt x="622638" y="900529"/>
                  </a:cubicBezTo>
                  <a:cubicBezTo>
                    <a:pt x="620685" y="897926"/>
                    <a:pt x="621011" y="895973"/>
                    <a:pt x="618407" y="896298"/>
                  </a:cubicBezTo>
                  <a:cubicBezTo>
                    <a:pt x="615803" y="896298"/>
                    <a:pt x="613200" y="897600"/>
                    <a:pt x="611898" y="895647"/>
                  </a:cubicBezTo>
                  <a:cubicBezTo>
                    <a:pt x="610596" y="893695"/>
                    <a:pt x="608969" y="890766"/>
                    <a:pt x="612874" y="891416"/>
                  </a:cubicBezTo>
                  <a:cubicBezTo>
                    <a:pt x="617105" y="892067"/>
                    <a:pt x="617756" y="887511"/>
                    <a:pt x="619058" y="884907"/>
                  </a:cubicBezTo>
                  <a:cubicBezTo>
                    <a:pt x="620360" y="882304"/>
                    <a:pt x="625242" y="879700"/>
                    <a:pt x="622638" y="879049"/>
                  </a:cubicBezTo>
                  <a:cubicBezTo>
                    <a:pt x="620034" y="878398"/>
                    <a:pt x="607667" y="882955"/>
                    <a:pt x="604413" y="882629"/>
                  </a:cubicBezTo>
                  <a:cubicBezTo>
                    <a:pt x="601158" y="882304"/>
                    <a:pt x="597578" y="880351"/>
                    <a:pt x="598554" y="882304"/>
                  </a:cubicBezTo>
                  <a:cubicBezTo>
                    <a:pt x="599531" y="884582"/>
                    <a:pt x="607342" y="886535"/>
                    <a:pt x="604738" y="888487"/>
                  </a:cubicBezTo>
                  <a:cubicBezTo>
                    <a:pt x="601809" y="890115"/>
                    <a:pt x="589767" y="891416"/>
                    <a:pt x="585862" y="892067"/>
                  </a:cubicBezTo>
                  <a:cubicBezTo>
                    <a:pt x="581956" y="892718"/>
                    <a:pt x="580004" y="894996"/>
                    <a:pt x="578051" y="892067"/>
                  </a:cubicBezTo>
                  <a:cubicBezTo>
                    <a:pt x="575773" y="888813"/>
                    <a:pt x="574471" y="885558"/>
                    <a:pt x="571542" y="886535"/>
                  </a:cubicBezTo>
                  <a:cubicBezTo>
                    <a:pt x="568613" y="887186"/>
                    <a:pt x="562429" y="889138"/>
                    <a:pt x="564382" y="886860"/>
                  </a:cubicBezTo>
                  <a:cubicBezTo>
                    <a:pt x="566334" y="884582"/>
                    <a:pt x="575447" y="881653"/>
                    <a:pt x="575447" y="880351"/>
                  </a:cubicBezTo>
                  <a:cubicBezTo>
                    <a:pt x="575447" y="879049"/>
                    <a:pt x="569264" y="880026"/>
                    <a:pt x="573169" y="877422"/>
                  </a:cubicBezTo>
                  <a:cubicBezTo>
                    <a:pt x="576749" y="875144"/>
                    <a:pt x="582607" y="874818"/>
                    <a:pt x="586513" y="874493"/>
                  </a:cubicBezTo>
                  <a:cubicBezTo>
                    <a:pt x="590418" y="874493"/>
                    <a:pt x="590418" y="876446"/>
                    <a:pt x="593998" y="876771"/>
                  </a:cubicBezTo>
                  <a:cubicBezTo>
                    <a:pt x="597253" y="877096"/>
                    <a:pt x="598229" y="877096"/>
                    <a:pt x="601809" y="876771"/>
                  </a:cubicBezTo>
                  <a:cubicBezTo>
                    <a:pt x="605389" y="876446"/>
                    <a:pt x="616780" y="876446"/>
                    <a:pt x="617105" y="874493"/>
                  </a:cubicBezTo>
                  <a:cubicBezTo>
                    <a:pt x="617105" y="872540"/>
                    <a:pt x="615152" y="868635"/>
                    <a:pt x="618082" y="869937"/>
                  </a:cubicBezTo>
                  <a:cubicBezTo>
                    <a:pt x="621011" y="870913"/>
                    <a:pt x="621662" y="874167"/>
                    <a:pt x="622963" y="872540"/>
                  </a:cubicBezTo>
                  <a:cubicBezTo>
                    <a:pt x="624265" y="870913"/>
                    <a:pt x="628496" y="862451"/>
                    <a:pt x="627194" y="862126"/>
                  </a:cubicBezTo>
                  <a:cubicBezTo>
                    <a:pt x="625892" y="861800"/>
                    <a:pt x="622312" y="863427"/>
                    <a:pt x="619709" y="863753"/>
                  </a:cubicBezTo>
                  <a:cubicBezTo>
                    <a:pt x="617105" y="864078"/>
                    <a:pt x="615152" y="863753"/>
                    <a:pt x="617431" y="861475"/>
                  </a:cubicBezTo>
                  <a:cubicBezTo>
                    <a:pt x="619383" y="859197"/>
                    <a:pt x="621987" y="857244"/>
                    <a:pt x="619709" y="856918"/>
                  </a:cubicBezTo>
                  <a:cubicBezTo>
                    <a:pt x="617431" y="856593"/>
                    <a:pt x="613851" y="861149"/>
                    <a:pt x="615803" y="856267"/>
                  </a:cubicBezTo>
                  <a:cubicBezTo>
                    <a:pt x="617756" y="851386"/>
                    <a:pt x="617431" y="846504"/>
                    <a:pt x="620360" y="849433"/>
                  </a:cubicBezTo>
                  <a:cubicBezTo>
                    <a:pt x="622963" y="852362"/>
                    <a:pt x="622312" y="854315"/>
                    <a:pt x="624916" y="853338"/>
                  </a:cubicBezTo>
                  <a:cubicBezTo>
                    <a:pt x="627520" y="852362"/>
                    <a:pt x="629473" y="852362"/>
                    <a:pt x="630774" y="854966"/>
                  </a:cubicBezTo>
                  <a:cubicBezTo>
                    <a:pt x="632076" y="857569"/>
                    <a:pt x="635982" y="858871"/>
                    <a:pt x="636958" y="858871"/>
                  </a:cubicBezTo>
                  <a:cubicBezTo>
                    <a:pt x="638260" y="858871"/>
                    <a:pt x="633378" y="854966"/>
                    <a:pt x="635005" y="854315"/>
                  </a:cubicBezTo>
                  <a:cubicBezTo>
                    <a:pt x="636633" y="853338"/>
                    <a:pt x="641189" y="857895"/>
                    <a:pt x="641514" y="855291"/>
                  </a:cubicBezTo>
                  <a:cubicBezTo>
                    <a:pt x="641840" y="852687"/>
                    <a:pt x="640863" y="850409"/>
                    <a:pt x="639561" y="849758"/>
                  </a:cubicBezTo>
                  <a:cubicBezTo>
                    <a:pt x="638260" y="849433"/>
                    <a:pt x="637609" y="847155"/>
                    <a:pt x="638585" y="846504"/>
                  </a:cubicBezTo>
                  <a:cubicBezTo>
                    <a:pt x="639561" y="845853"/>
                    <a:pt x="643142" y="842273"/>
                    <a:pt x="641514" y="841948"/>
                  </a:cubicBezTo>
                  <a:cubicBezTo>
                    <a:pt x="639887" y="841622"/>
                    <a:pt x="637283" y="843249"/>
                    <a:pt x="637283" y="841297"/>
                  </a:cubicBezTo>
                  <a:cubicBezTo>
                    <a:pt x="636958" y="839344"/>
                    <a:pt x="637609" y="834137"/>
                    <a:pt x="635331" y="837066"/>
                  </a:cubicBezTo>
                  <a:cubicBezTo>
                    <a:pt x="633052" y="839669"/>
                    <a:pt x="629798" y="843900"/>
                    <a:pt x="626869" y="843575"/>
                  </a:cubicBezTo>
                  <a:cubicBezTo>
                    <a:pt x="623940" y="843249"/>
                    <a:pt x="619709" y="845528"/>
                    <a:pt x="620685" y="842273"/>
                  </a:cubicBezTo>
                  <a:cubicBezTo>
                    <a:pt x="621987" y="839344"/>
                    <a:pt x="621987" y="833811"/>
                    <a:pt x="623289" y="832835"/>
                  </a:cubicBezTo>
                  <a:cubicBezTo>
                    <a:pt x="624916" y="831858"/>
                    <a:pt x="629798" y="832184"/>
                    <a:pt x="633052" y="830882"/>
                  </a:cubicBezTo>
                  <a:cubicBezTo>
                    <a:pt x="636307" y="829906"/>
                    <a:pt x="642816" y="829906"/>
                    <a:pt x="639561" y="827953"/>
                  </a:cubicBezTo>
                  <a:cubicBezTo>
                    <a:pt x="636307" y="826000"/>
                    <a:pt x="624265" y="829580"/>
                    <a:pt x="623940" y="827302"/>
                  </a:cubicBezTo>
                  <a:cubicBezTo>
                    <a:pt x="623614" y="825024"/>
                    <a:pt x="623289" y="824373"/>
                    <a:pt x="625567" y="824048"/>
                  </a:cubicBezTo>
                  <a:cubicBezTo>
                    <a:pt x="627520" y="823722"/>
                    <a:pt x="628496" y="824048"/>
                    <a:pt x="630449" y="823397"/>
                  </a:cubicBezTo>
                  <a:cubicBezTo>
                    <a:pt x="632401" y="822746"/>
                    <a:pt x="633703" y="823397"/>
                    <a:pt x="633052" y="821119"/>
                  </a:cubicBezTo>
                  <a:cubicBezTo>
                    <a:pt x="632401" y="819166"/>
                    <a:pt x="632401" y="818840"/>
                    <a:pt x="635005" y="817864"/>
                  </a:cubicBezTo>
                  <a:cubicBezTo>
                    <a:pt x="637609" y="816888"/>
                    <a:pt x="640538" y="818840"/>
                    <a:pt x="639236" y="815911"/>
                  </a:cubicBezTo>
                  <a:cubicBezTo>
                    <a:pt x="637934" y="812982"/>
                    <a:pt x="632076" y="811680"/>
                    <a:pt x="634029" y="808100"/>
                  </a:cubicBezTo>
                  <a:cubicBezTo>
                    <a:pt x="636307" y="804520"/>
                    <a:pt x="640538" y="803219"/>
                    <a:pt x="638260" y="801917"/>
                  </a:cubicBezTo>
                  <a:cubicBezTo>
                    <a:pt x="635656" y="800615"/>
                    <a:pt x="631425" y="804520"/>
                    <a:pt x="626543" y="804846"/>
                  </a:cubicBezTo>
                  <a:cubicBezTo>
                    <a:pt x="621662" y="805171"/>
                    <a:pt x="620034" y="802568"/>
                    <a:pt x="617105" y="801917"/>
                  </a:cubicBezTo>
                  <a:cubicBezTo>
                    <a:pt x="614176" y="801266"/>
                    <a:pt x="615478" y="801917"/>
                    <a:pt x="610271" y="803219"/>
                  </a:cubicBezTo>
                  <a:cubicBezTo>
                    <a:pt x="604738" y="804520"/>
                    <a:pt x="601809" y="804195"/>
                    <a:pt x="595300" y="801591"/>
                  </a:cubicBezTo>
                  <a:cubicBezTo>
                    <a:pt x="588791" y="798988"/>
                    <a:pt x="583909" y="797686"/>
                    <a:pt x="575447" y="794757"/>
                  </a:cubicBezTo>
                  <a:cubicBezTo>
                    <a:pt x="566985" y="791828"/>
                    <a:pt x="550062" y="784993"/>
                    <a:pt x="542251" y="781088"/>
                  </a:cubicBezTo>
                  <a:cubicBezTo>
                    <a:pt x="534440" y="777182"/>
                    <a:pt x="525978" y="774253"/>
                    <a:pt x="523049" y="773277"/>
                  </a:cubicBezTo>
                  <a:cubicBezTo>
                    <a:pt x="520446" y="772626"/>
                    <a:pt x="516866" y="776206"/>
                    <a:pt x="517842" y="771975"/>
                  </a:cubicBezTo>
                  <a:cubicBezTo>
                    <a:pt x="518493" y="767419"/>
                    <a:pt x="518493" y="769371"/>
                    <a:pt x="524026" y="765791"/>
                  </a:cubicBezTo>
                  <a:cubicBezTo>
                    <a:pt x="529558" y="762211"/>
                    <a:pt x="531511" y="762211"/>
                    <a:pt x="535416" y="763839"/>
                  </a:cubicBezTo>
                  <a:cubicBezTo>
                    <a:pt x="539322" y="765466"/>
                    <a:pt x="539973" y="767093"/>
                    <a:pt x="547133" y="767093"/>
                  </a:cubicBezTo>
                  <a:cubicBezTo>
                    <a:pt x="554293" y="767093"/>
                    <a:pt x="557222" y="766117"/>
                    <a:pt x="562429" y="766117"/>
                  </a:cubicBezTo>
                  <a:cubicBezTo>
                    <a:pt x="567636" y="766117"/>
                    <a:pt x="569915" y="766117"/>
                    <a:pt x="575773" y="769046"/>
                  </a:cubicBezTo>
                  <a:cubicBezTo>
                    <a:pt x="581631" y="771975"/>
                    <a:pt x="582282" y="770999"/>
                    <a:pt x="587164" y="774904"/>
                  </a:cubicBezTo>
                  <a:cubicBezTo>
                    <a:pt x="592045" y="778810"/>
                    <a:pt x="598880" y="781413"/>
                    <a:pt x="602460" y="782715"/>
                  </a:cubicBezTo>
                  <a:cubicBezTo>
                    <a:pt x="606040" y="784017"/>
                    <a:pt x="600507" y="784017"/>
                    <a:pt x="609294" y="785644"/>
                  </a:cubicBezTo>
                  <a:cubicBezTo>
                    <a:pt x="618082" y="787271"/>
                    <a:pt x="626869" y="789875"/>
                    <a:pt x="627845" y="787922"/>
                  </a:cubicBezTo>
                  <a:cubicBezTo>
                    <a:pt x="629147" y="785970"/>
                    <a:pt x="627845" y="784993"/>
                    <a:pt x="629473" y="783366"/>
                  </a:cubicBezTo>
                  <a:cubicBezTo>
                    <a:pt x="631425" y="781739"/>
                    <a:pt x="634680" y="778810"/>
                    <a:pt x="633378" y="778159"/>
                  </a:cubicBezTo>
                  <a:cubicBezTo>
                    <a:pt x="631751" y="777508"/>
                    <a:pt x="630449" y="779786"/>
                    <a:pt x="627520" y="781088"/>
                  </a:cubicBezTo>
                  <a:cubicBezTo>
                    <a:pt x="624591" y="782390"/>
                    <a:pt x="619058" y="783366"/>
                    <a:pt x="620360" y="781088"/>
                  </a:cubicBezTo>
                  <a:cubicBezTo>
                    <a:pt x="621662" y="778810"/>
                    <a:pt x="623940" y="779461"/>
                    <a:pt x="624265" y="777833"/>
                  </a:cubicBezTo>
                  <a:cubicBezTo>
                    <a:pt x="624916" y="776206"/>
                    <a:pt x="621987" y="774904"/>
                    <a:pt x="624916" y="774253"/>
                  </a:cubicBezTo>
                  <a:cubicBezTo>
                    <a:pt x="627845" y="773602"/>
                    <a:pt x="632076" y="775881"/>
                    <a:pt x="629473" y="772951"/>
                  </a:cubicBezTo>
                  <a:cubicBezTo>
                    <a:pt x="626869" y="770022"/>
                    <a:pt x="618082" y="774579"/>
                    <a:pt x="619383" y="770022"/>
                  </a:cubicBezTo>
                  <a:cubicBezTo>
                    <a:pt x="620685" y="765466"/>
                    <a:pt x="622638" y="766768"/>
                    <a:pt x="625242" y="767093"/>
                  </a:cubicBezTo>
                  <a:cubicBezTo>
                    <a:pt x="627845" y="767419"/>
                    <a:pt x="630123" y="767419"/>
                    <a:pt x="628822" y="765141"/>
                  </a:cubicBezTo>
                  <a:cubicBezTo>
                    <a:pt x="627194" y="762862"/>
                    <a:pt x="625242" y="759608"/>
                    <a:pt x="621662" y="759933"/>
                  </a:cubicBezTo>
                  <a:cubicBezTo>
                    <a:pt x="618082" y="760584"/>
                    <a:pt x="618407" y="761561"/>
                    <a:pt x="613200" y="760584"/>
                  </a:cubicBezTo>
                  <a:cubicBezTo>
                    <a:pt x="607992" y="759608"/>
                    <a:pt x="592696" y="756028"/>
                    <a:pt x="593347" y="753424"/>
                  </a:cubicBezTo>
                  <a:cubicBezTo>
                    <a:pt x="593998" y="750821"/>
                    <a:pt x="597578" y="750495"/>
                    <a:pt x="602134" y="752122"/>
                  </a:cubicBezTo>
                  <a:cubicBezTo>
                    <a:pt x="606691" y="754075"/>
                    <a:pt x="610271" y="756353"/>
                    <a:pt x="613851" y="755052"/>
                  </a:cubicBezTo>
                  <a:cubicBezTo>
                    <a:pt x="617756" y="754075"/>
                    <a:pt x="621336" y="754075"/>
                    <a:pt x="619383" y="752122"/>
                  </a:cubicBezTo>
                  <a:cubicBezTo>
                    <a:pt x="617431" y="750495"/>
                    <a:pt x="607016" y="751797"/>
                    <a:pt x="608643" y="749519"/>
                  </a:cubicBezTo>
                  <a:cubicBezTo>
                    <a:pt x="610271" y="747241"/>
                    <a:pt x="616454" y="744637"/>
                    <a:pt x="611898" y="743986"/>
                  </a:cubicBezTo>
                  <a:cubicBezTo>
                    <a:pt x="607342" y="743661"/>
                    <a:pt x="601809" y="744962"/>
                    <a:pt x="596927" y="745288"/>
                  </a:cubicBezTo>
                  <a:cubicBezTo>
                    <a:pt x="592045" y="745613"/>
                    <a:pt x="586838" y="745939"/>
                    <a:pt x="588791" y="744637"/>
                  </a:cubicBezTo>
                  <a:cubicBezTo>
                    <a:pt x="590743" y="743010"/>
                    <a:pt x="594649" y="739755"/>
                    <a:pt x="597903" y="739755"/>
                  </a:cubicBezTo>
                  <a:cubicBezTo>
                    <a:pt x="600833" y="739755"/>
                    <a:pt x="605389" y="739104"/>
                    <a:pt x="602785" y="737152"/>
                  </a:cubicBezTo>
                  <a:cubicBezTo>
                    <a:pt x="600182" y="735199"/>
                    <a:pt x="596276" y="734548"/>
                    <a:pt x="594324" y="736175"/>
                  </a:cubicBezTo>
                  <a:cubicBezTo>
                    <a:pt x="592696" y="737802"/>
                    <a:pt x="584885" y="742684"/>
                    <a:pt x="585211" y="740732"/>
                  </a:cubicBezTo>
                  <a:cubicBezTo>
                    <a:pt x="585536" y="738779"/>
                    <a:pt x="584885" y="732921"/>
                    <a:pt x="587815" y="732921"/>
                  </a:cubicBezTo>
                  <a:cubicBezTo>
                    <a:pt x="590743" y="732921"/>
                    <a:pt x="600507" y="731944"/>
                    <a:pt x="602785" y="730968"/>
                  </a:cubicBezTo>
                  <a:cubicBezTo>
                    <a:pt x="605064" y="729992"/>
                    <a:pt x="607342" y="728690"/>
                    <a:pt x="605389" y="727713"/>
                  </a:cubicBezTo>
                  <a:cubicBezTo>
                    <a:pt x="603111" y="726737"/>
                    <a:pt x="597578" y="725761"/>
                    <a:pt x="595625" y="727063"/>
                  </a:cubicBezTo>
                  <a:cubicBezTo>
                    <a:pt x="593673" y="728364"/>
                    <a:pt x="588465" y="729992"/>
                    <a:pt x="585211" y="730968"/>
                  </a:cubicBezTo>
                  <a:cubicBezTo>
                    <a:pt x="581956" y="731619"/>
                    <a:pt x="560802" y="736501"/>
                    <a:pt x="566660" y="731619"/>
                  </a:cubicBezTo>
                  <a:cubicBezTo>
                    <a:pt x="572844" y="727063"/>
                    <a:pt x="574471" y="725435"/>
                    <a:pt x="577400" y="725110"/>
                  </a:cubicBezTo>
                  <a:cubicBezTo>
                    <a:pt x="580329" y="724784"/>
                    <a:pt x="584560" y="725110"/>
                    <a:pt x="588465" y="724459"/>
                  </a:cubicBezTo>
                  <a:cubicBezTo>
                    <a:pt x="592371" y="723808"/>
                    <a:pt x="597253" y="718601"/>
                    <a:pt x="597253" y="716648"/>
                  </a:cubicBezTo>
                  <a:cubicBezTo>
                    <a:pt x="597253" y="714695"/>
                    <a:pt x="588791" y="719577"/>
                    <a:pt x="585536" y="719903"/>
                  </a:cubicBezTo>
                  <a:cubicBezTo>
                    <a:pt x="582282" y="720228"/>
                    <a:pt x="579027" y="718601"/>
                    <a:pt x="575773" y="717950"/>
                  </a:cubicBezTo>
                  <a:cubicBezTo>
                    <a:pt x="572518" y="717299"/>
                    <a:pt x="560151" y="719252"/>
                    <a:pt x="561127" y="716323"/>
                  </a:cubicBezTo>
                  <a:cubicBezTo>
                    <a:pt x="561778" y="713719"/>
                    <a:pt x="564382" y="714695"/>
                    <a:pt x="565358" y="711115"/>
                  </a:cubicBezTo>
                  <a:cubicBezTo>
                    <a:pt x="566334" y="707535"/>
                    <a:pt x="567962" y="706884"/>
                    <a:pt x="568613" y="704932"/>
                  </a:cubicBezTo>
                  <a:cubicBezTo>
                    <a:pt x="569264" y="702979"/>
                    <a:pt x="575122" y="701677"/>
                    <a:pt x="570891" y="700701"/>
                  </a:cubicBezTo>
                  <a:cubicBezTo>
                    <a:pt x="566334" y="699399"/>
                    <a:pt x="560476" y="703304"/>
                    <a:pt x="560151" y="704606"/>
                  </a:cubicBezTo>
                  <a:cubicBezTo>
                    <a:pt x="559825" y="706234"/>
                    <a:pt x="562429" y="708512"/>
                    <a:pt x="558524" y="709814"/>
                  </a:cubicBezTo>
                  <a:cubicBezTo>
                    <a:pt x="554618" y="711115"/>
                    <a:pt x="550062" y="718275"/>
                    <a:pt x="551364" y="710790"/>
                  </a:cubicBezTo>
                  <a:cubicBezTo>
                    <a:pt x="552665" y="703304"/>
                    <a:pt x="554944" y="699724"/>
                    <a:pt x="551038" y="697772"/>
                  </a:cubicBezTo>
                  <a:cubicBezTo>
                    <a:pt x="547133" y="696144"/>
                    <a:pt x="541600" y="694843"/>
                    <a:pt x="541600" y="691588"/>
                  </a:cubicBezTo>
                  <a:cubicBezTo>
                    <a:pt x="541600" y="688334"/>
                    <a:pt x="542251" y="687032"/>
                    <a:pt x="544204" y="684754"/>
                  </a:cubicBezTo>
                  <a:cubicBezTo>
                    <a:pt x="546156" y="682475"/>
                    <a:pt x="551364" y="679546"/>
                    <a:pt x="543878" y="680848"/>
                  </a:cubicBezTo>
                  <a:cubicBezTo>
                    <a:pt x="536393" y="682150"/>
                    <a:pt x="532162" y="680197"/>
                    <a:pt x="532813" y="685079"/>
                  </a:cubicBezTo>
                  <a:cubicBezTo>
                    <a:pt x="533464" y="689961"/>
                    <a:pt x="534440" y="694843"/>
                    <a:pt x="537369" y="696470"/>
                  </a:cubicBezTo>
                  <a:cubicBezTo>
                    <a:pt x="540298" y="698097"/>
                    <a:pt x="541600" y="696470"/>
                    <a:pt x="544204" y="700050"/>
                  </a:cubicBezTo>
                  <a:cubicBezTo>
                    <a:pt x="546807" y="703630"/>
                    <a:pt x="548109" y="704606"/>
                    <a:pt x="546807" y="707535"/>
                  </a:cubicBezTo>
                  <a:cubicBezTo>
                    <a:pt x="545506" y="710464"/>
                    <a:pt x="541925" y="712743"/>
                    <a:pt x="540298" y="713394"/>
                  </a:cubicBezTo>
                  <a:cubicBezTo>
                    <a:pt x="538671" y="714044"/>
                    <a:pt x="540624" y="718275"/>
                    <a:pt x="538671" y="718926"/>
                  </a:cubicBezTo>
                  <a:cubicBezTo>
                    <a:pt x="536718" y="719577"/>
                    <a:pt x="531511" y="713719"/>
                    <a:pt x="530209" y="715021"/>
                  </a:cubicBezTo>
                  <a:cubicBezTo>
                    <a:pt x="528907" y="716323"/>
                    <a:pt x="534115" y="722832"/>
                    <a:pt x="535416" y="724133"/>
                  </a:cubicBezTo>
                  <a:cubicBezTo>
                    <a:pt x="536718" y="725435"/>
                    <a:pt x="536067" y="728690"/>
                    <a:pt x="533789" y="729666"/>
                  </a:cubicBezTo>
                  <a:cubicBezTo>
                    <a:pt x="531511" y="730968"/>
                    <a:pt x="523049" y="730968"/>
                    <a:pt x="520446" y="731944"/>
                  </a:cubicBezTo>
                  <a:cubicBezTo>
                    <a:pt x="517842" y="732921"/>
                    <a:pt x="517842" y="738128"/>
                    <a:pt x="511658" y="734222"/>
                  </a:cubicBezTo>
                  <a:cubicBezTo>
                    <a:pt x="505475" y="730317"/>
                    <a:pt x="489528" y="720553"/>
                    <a:pt x="486924" y="719577"/>
                  </a:cubicBezTo>
                  <a:cubicBezTo>
                    <a:pt x="484320" y="718601"/>
                    <a:pt x="483995" y="716648"/>
                    <a:pt x="486598" y="715672"/>
                  </a:cubicBezTo>
                  <a:cubicBezTo>
                    <a:pt x="489202" y="714370"/>
                    <a:pt x="492131" y="713719"/>
                    <a:pt x="495060" y="714370"/>
                  </a:cubicBezTo>
                  <a:cubicBezTo>
                    <a:pt x="497989" y="715021"/>
                    <a:pt x="496037" y="708512"/>
                    <a:pt x="497989" y="707535"/>
                  </a:cubicBezTo>
                  <a:cubicBezTo>
                    <a:pt x="499617" y="706559"/>
                    <a:pt x="505800" y="706559"/>
                    <a:pt x="508729" y="706559"/>
                  </a:cubicBezTo>
                  <a:cubicBezTo>
                    <a:pt x="511658" y="706559"/>
                    <a:pt x="517191" y="703955"/>
                    <a:pt x="518818" y="700375"/>
                  </a:cubicBezTo>
                  <a:cubicBezTo>
                    <a:pt x="520771" y="696795"/>
                    <a:pt x="524026" y="690286"/>
                    <a:pt x="522398" y="689961"/>
                  </a:cubicBezTo>
                  <a:cubicBezTo>
                    <a:pt x="520771" y="689310"/>
                    <a:pt x="516215" y="694843"/>
                    <a:pt x="513937" y="697446"/>
                  </a:cubicBezTo>
                  <a:cubicBezTo>
                    <a:pt x="511658" y="700050"/>
                    <a:pt x="510356" y="702003"/>
                    <a:pt x="506126" y="702003"/>
                  </a:cubicBezTo>
                  <a:cubicBezTo>
                    <a:pt x="501895" y="701677"/>
                    <a:pt x="484646" y="702654"/>
                    <a:pt x="489853" y="699724"/>
                  </a:cubicBezTo>
                  <a:cubicBezTo>
                    <a:pt x="495060" y="696795"/>
                    <a:pt x="502871" y="693215"/>
                    <a:pt x="505149" y="691263"/>
                  </a:cubicBezTo>
                  <a:cubicBezTo>
                    <a:pt x="507753" y="689310"/>
                    <a:pt x="507428" y="682475"/>
                    <a:pt x="509055" y="682150"/>
                  </a:cubicBezTo>
                  <a:cubicBezTo>
                    <a:pt x="511007" y="681825"/>
                    <a:pt x="514262" y="684103"/>
                    <a:pt x="513286" y="681825"/>
                  </a:cubicBezTo>
                  <a:cubicBezTo>
                    <a:pt x="512635" y="679546"/>
                    <a:pt x="515564" y="679546"/>
                    <a:pt x="518818" y="678570"/>
                  </a:cubicBezTo>
                  <a:cubicBezTo>
                    <a:pt x="522073" y="677594"/>
                    <a:pt x="527606" y="678570"/>
                    <a:pt x="524026" y="676292"/>
                  </a:cubicBezTo>
                  <a:cubicBezTo>
                    <a:pt x="520446" y="674014"/>
                    <a:pt x="513611" y="675641"/>
                    <a:pt x="511007" y="674339"/>
                  </a:cubicBezTo>
                  <a:cubicBezTo>
                    <a:pt x="508404" y="673037"/>
                    <a:pt x="506126" y="672061"/>
                    <a:pt x="508729" y="670759"/>
                  </a:cubicBezTo>
                  <a:cubicBezTo>
                    <a:pt x="511333" y="669457"/>
                    <a:pt x="515238" y="670108"/>
                    <a:pt x="515238" y="668481"/>
                  </a:cubicBezTo>
                  <a:cubicBezTo>
                    <a:pt x="515238" y="666854"/>
                    <a:pt x="510356" y="667179"/>
                    <a:pt x="512960" y="665552"/>
                  </a:cubicBezTo>
                  <a:cubicBezTo>
                    <a:pt x="515889" y="663925"/>
                    <a:pt x="522398" y="659694"/>
                    <a:pt x="518493" y="659043"/>
                  </a:cubicBezTo>
                  <a:cubicBezTo>
                    <a:pt x="514262" y="658392"/>
                    <a:pt x="511984" y="661972"/>
                    <a:pt x="512309" y="658392"/>
                  </a:cubicBezTo>
                  <a:cubicBezTo>
                    <a:pt x="512635" y="654486"/>
                    <a:pt x="515564" y="651883"/>
                    <a:pt x="512309" y="649605"/>
                  </a:cubicBezTo>
                  <a:cubicBezTo>
                    <a:pt x="509380" y="647326"/>
                    <a:pt x="508404" y="645048"/>
                    <a:pt x="505800" y="645699"/>
                  </a:cubicBezTo>
                  <a:cubicBezTo>
                    <a:pt x="503197" y="646350"/>
                    <a:pt x="504173" y="648628"/>
                    <a:pt x="499617" y="647326"/>
                  </a:cubicBezTo>
                  <a:cubicBezTo>
                    <a:pt x="495060" y="646350"/>
                    <a:pt x="483669" y="645374"/>
                    <a:pt x="487900" y="644072"/>
                  </a:cubicBezTo>
                  <a:cubicBezTo>
                    <a:pt x="492131" y="642445"/>
                    <a:pt x="494735" y="644397"/>
                    <a:pt x="495386" y="641794"/>
                  </a:cubicBezTo>
                  <a:cubicBezTo>
                    <a:pt x="496037" y="639190"/>
                    <a:pt x="497013" y="638539"/>
                    <a:pt x="499291" y="637888"/>
                  </a:cubicBezTo>
                  <a:cubicBezTo>
                    <a:pt x="501569" y="637237"/>
                    <a:pt x="495060" y="636261"/>
                    <a:pt x="495060" y="633657"/>
                  </a:cubicBezTo>
                  <a:cubicBezTo>
                    <a:pt x="495060" y="631054"/>
                    <a:pt x="495711" y="629427"/>
                    <a:pt x="497338" y="629101"/>
                  </a:cubicBezTo>
                  <a:cubicBezTo>
                    <a:pt x="498966" y="628776"/>
                    <a:pt x="504173" y="629101"/>
                    <a:pt x="502220" y="627148"/>
                  </a:cubicBezTo>
                  <a:cubicBezTo>
                    <a:pt x="500593" y="625521"/>
                    <a:pt x="494735" y="625196"/>
                    <a:pt x="492457" y="622267"/>
                  </a:cubicBezTo>
                  <a:cubicBezTo>
                    <a:pt x="490179" y="619338"/>
                    <a:pt x="481391" y="614456"/>
                    <a:pt x="480089" y="614130"/>
                  </a:cubicBezTo>
                  <a:cubicBezTo>
                    <a:pt x="478788" y="613479"/>
                    <a:pt x="476835" y="610225"/>
                    <a:pt x="478462" y="609248"/>
                  </a:cubicBezTo>
                  <a:cubicBezTo>
                    <a:pt x="480089" y="608598"/>
                    <a:pt x="485297" y="612178"/>
                    <a:pt x="485622" y="609899"/>
                  </a:cubicBezTo>
                  <a:cubicBezTo>
                    <a:pt x="485947" y="607621"/>
                    <a:pt x="480089" y="605018"/>
                    <a:pt x="482693" y="603390"/>
                  </a:cubicBezTo>
                  <a:cubicBezTo>
                    <a:pt x="485297" y="601763"/>
                    <a:pt x="487575" y="601763"/>
                    <a:pt x="486924" y="600787"/>
                  </a:cubicBezTo>
                  <a:cubicBezTo>
                    <a:pt x="486273" y="599810"/>
                    <a:pt x="476184" y="597858"/>
                    <a:pt x="476509" y="595905"/>
                  </a:cubicBezTo>
                  <a:cubicBezTo>
                    <a:pt x="476835" y="593952"/>
                    <a:pt x="479764" y="593301"/>
                    <a:pt x="478137" y="591999"/>
                  </a:cubicBezTo>
                  <a:cubicBezTo>
                    <a:pt x="476509" y="590698"/>
                    <a:pt x="468373" y="594278"/>
                    <a:pt x="470000" y="589721"/>
                  </a:cubicBezTo>
                  <a:cubicBezTo>
                    <a:pt x="471628" y="585165"/>
                    <a:pt x="475533" y="580934"/>
                    <a:pt x="473580" y="580283"/>
                  </a:cubicBezTo>
                  <a:cubicBezTo>
                    <a:pt x="471953" y="579632"/>
                    <a:pt x="460562" y="586467"/>
                    <a:pt x="458284" y="587118"/>
                  </a:cubicBezTo>
                  <a:cubicBezTo>
                    <a:pt x="456006" y="587769"/>
                    <a:pt x="442662" y="590372"/>
                    <a:pt x="447544" y="587118"/>
                  </a:cubicBezTo>
                  <a:cubicBezTo>
                    <a:pt x="452426" y="583538"/>
                    <a:pt x="459586" y="580934"/>
                    <a:pt x="462515" y="579632"/>
                  </a:cubicBezTo>
                  <a:cubicBezTo>
                    <a:pt x="465444" y="578330"/>
                    <a:pt x="467397" y="578981"/>
                    <a:pt x="466420" y="577354"/>
                  </a:cubicBezTo>
                  <a:cubicBezTo>
                    <a:pt x="465444" y="575727"/>
                    <a:pt x="461538" y="575401"/>
                    <a:pt x="464793" y="574425"/>
                  </a:cubicBezTo>
                  <a:cubicBezTo>
                    <a:pt x="468373" y="573449"/>
                    <a:pt x="472929" y="575076"/>
                    <a:pt x="471953" y="572798"/>
                  </a:cubicBezTo>
                  <a:cubicBezTo>
                    <a:pt x="470977" y="570520"/>
                    <a:pt x="467397" y="571170"/>
                    <a:pt x="468048" y="568892"/>
                  </a:cubicBezTo>
                  <a:cubicBezTo>
                    <a:pt x="468698" y="566614"/>
                    <a:pt x="472604" y="564336"/>
                    <a:pt x="469024" y="563360"/>
                  </a:cubicBezTo>
                  <a:cubicBezTo>
                    <a:pt x="465444" y="562383"/>
                    <a:pt x="461538" y="562709"/>
                    <a:pt x="461864" y="560756"/>
                  </a:cubicBezTo>
                  <a:cubicBezTo>
                    <a:pt x="462189" y="558803"/>
                    <a:pt x="463491" y="557501"/>
                    <a:pt x="462515" y="557176"/>
                  </a:cubicBezTo>
                  <a:cubicBezTo>
                    <a:pt x="461538" y="556850"/>
                    <a:pt x="448195" y="556850"/>
                    <a:pt x="449497" y="554247"/>
                  </a:cubicBezTo>
                  <a:cubicBezTo>
                    <a:pt x="450799" y="551318"/>
                    <a:pt x="453402" y="551969"/>
                    <a:pt x="452426" y="549691"/>
                  </a:cubicBezTo>
                  <a:cubicBezTo>
                    <a:pt x="451450" y="547412"/>
                    <a:pt x="448195" y="545134"/>
                    <a:pt x="446242" y="545134"/>
                  </a:cubicBezTo>
                  <a:cubicBezTo>
                    <a:pt x="444290" y="545134"/>
                    <a:pt x="441035" y="545460"/>
                    <a:pt x="438757" y="543832"/>
                  </a:cubicBezTo>
                  <a:cubicBezTo>
                    <a:pt x="436479" y="542205"/>
                    <a:pt x="434526" y="542856"/>
                    <a:pt x="431271" y="538951"/>
                  </a:cubicBezTo>
                  <a:cubicBezTo>
                    <a:pt x="428017" y="535045"/>
                    <a:pt x="426715" y="530489"/>
                    <a:pt x="422484" y="528536"/>
                  </a:cubicBezTo>
                  <a:cubicBezTo>
                    <a:pt x="418253" y="526583"/>
                    <a:pt x="407188" y="525607"/>
                    <a:pt x="409792" y="522352"/>
                  </a:cubicBezTo>
                  <a:cubicBezTo>
                    <a:pt x="412395" y="519098"/>
                    <a:pt x="406862" y="520074"/>
                    <a:pt x="408164" y="517796"/>
                  </a:cubicBezTo>
                  <a:cubicBezTo>
                    <a:pt x="409792" y="515518"/>
                    <a:pt x="414999" y="514542"/>
                    <a:pt x="415650" y="512589"/>
                  </a:cubicBezTo>
                  <a:cubicBezTo>
                    <a:pt x="415975" y="510962"/>
                    <a:pt x="411093" y="509334"/>
                    <a:pt x="411093" y="506731"/>
                  </a:cubicBezTo>
                  <a:cubicBezTo>
                    <a:pt x="410768" y="504127"/>
                    <a:pt x="414999" y="504127"/>
                    <a:pt x="412720" y="502825"/>
                  </a:cubicBezTo>
                  <a:cubicBezTo>
                    <a:pt x="410442" y="501523"/>
                    <a:pt x="407188" y="501523"/>
                    <a:pt x="407188" y="500222"/>
                  </a:cubicBezTo>
                  <a:cubicBezTo>
                    <a:pt x="407188" y="498594"/>
                    <a:pt x="410117" y="498594"/>
                    <a:pt x="406537" y="496967"/>
                  </a:cubicBezTo>
                  <a:cubicBezTo>
                    <a:pt x="402957" y="495340"/>
                    <a:pt x="389613" y="494689"/>
                    <a:pt x="381152" y="490133"/>
                  </a:cubicBezTo>
                  <a:cubicBezTo>
                    <a:pt x="372690" y="485576"/>
                    <a:pt x="345677" y="476464"/>
                    <a:pt x="343399" y="474836"/>
                  </a:cubicBezTo>
                  <a:cubicBezTo>
                    <a:pt x="341121" y="472884"/>
                    <a:pt x="336239" y="473860"/>
                    <a:pt x="320617" y="473860"/>
                  </a:cubicBezTo>
                  <a:cubicBezTo>
                    <a:pt x="304996" y="473860"/>
                    <a:pt x="301741" y="473534"/>
                    <a:pt x="288723" y="472233"/>
                  </a:cubicBezTo>
                  <a:cubicBezTo>
                    <a:pt x="275705" y="470931"/>
                    <a:pt x="262036" y="469954"/>
                    <a:pt x="260408" y="470605"/>
                  </a:cubicBezTo>
                  <a:cubicBezTo>
                    <a:pt x="258781" y="471256"/>
                    <a:pt x="253248" y="476789"/>
                    <a:pt x="250319" y="475162"/>
                  </a:cubicBezTo>
                  <a:cubicBezTo>
                    <a:pt x="247390" y="473534"/>
                    <a:pt x="245763" y="463120"/>
                    <a:pt x="242834" y="462795"/>
                  </a:cubicBezTo>
                  <a:cubicBezTo>
                    <a:pt x="239905" y="462469"/>
                    <a:pt x="242183" y="469304"/>
                    <a:pt x="239905" y="470605"/>
                  </a:cubicBezTo>
                  <a:cubicBezTo>
                    <a:pt x="237627" y="471907"/>
                    <a:pt x="235023" y="471256"/>
                    <a:pt x="235023" y="472558"/>
                  </a:cubicBezTo>
                  <a:cubicBezTo>
                    <a:pt x="235023" y="473860"/>
                    <a:pt x="237627" y="475813"/>
                    <a:pt x="234698" y="476464"/>
                  </a:cubicBezTo>
                  <a:cubicBezTo>
                    <a:pt x="231769" y="477114"/>
                    <a:pt x="228514" y="476789"/>
                    <a:pt x="225259" y="478091"/>
                  </a:cubicBezTo>
                  <a:cubicBezTo>
                    <a:pt x="222005" y="479393"/>
                    <a:pt x="217774" y="483623"/>
                    <a:pt x="214520" y="482322"/>
                  </a:cubicBezTo>
                  <a:cubicBezTo>
                    <a:pt x="211265" y="481020"/>
                    <a:pt x="201176" y="477114"/>
                    <a:pt x="202152" y="475487"/>
                  </a:cubicBezTo>
                  <a:cubicBezTo>
                    <a:pt x="203129" y="473860"/>
                    <a:pt x="204430" y="472884"/>
                    <a:pt x="206058" y="471582"/>
                  </a:cubicBezTo>
                  <a:cubicBezTo>
                    <a:pt x="207685" y="470280"/>
                    <a:pt x="210614" y="469629"/>
                    <a:pt x="206709" y="468978"/>
                  </a:cubicBezTo>
                  <a:cubicBezTo>
                    <a:pt x="202803" y="468002"/>
                    <a:pt x="197271" y="465724"/>
                    <a:pt x="194341" y="467676"/>
                  </a:cubicBezTo>
                  <a:cubicBezTo>
                    <a:pt x="191412" y="469629"/>
                    <a:pt x="188158" y="473534"/>
                    <a:pt x="187507" y="475487"/>
                  </a:cubicBezTo>
                  <a:cubicBezTo>
                    <a:pt x="186856" y="477440"/>
                    <a:pt x="187832" y="478091"/>
                    <a:pt x="185554" y="478091"/>
                  </a:cubicBezTo>
                  <a:cubicBezTo>
                    <a:pt x="183276" y="478091"/>
                    <a:pt x="176442" y="474836"/>
                    <a:pt x="176442" y="473534"/>
                  </a:cubicBezTo>
                  <a:cubicBezTo>
                    <a:pt x="176442" y="472233"/>
                    <a:pt x="179696" y="471256"/>
                    <a:pt x="175140" y="468978"/>
                  </a:cubicBezTo>
                  <a:cubicBezTo>
                    <a:pt x="170909" y="466700"/>
                    <a:pt x="164725" y="466700"/>
                    <a:pt x="164725" y="468653"/>
                  </a:cubicBezTo>
                  <a:cubicBezTo>
                    <a:pt x="164725" y="470280"/>
                    <a:pt x="165051" y="476464"/>
                    <a:pt x="167003" y="477440"/>
                  </a:cubicBezTo>
                  <a:cubicBezTo>
                    <a:pt x="168956" y="478416"/>
                    <a:pt x="174163" y="483623"/>
                    <a:pt x="177743" y="485251"/>
                  </a:cubicBezTo>
                  <a:cubicBezTo>
                    <a:pt x="181323" y="486878"/>
                    <a:pt x="182951" y="486878"/>
                    <a:pt x="183276" y="487854"/>
                  </a:cubicBezTo>
                  <a:cubicBezTo>
                    <a:pt x="183602" y="489156"/>
                    <a:pt x="173838" y="488180"/>
                    <a:pt x="165702" y="485576"/>
                  </a:cubicBezTo>
                  <a:cubicBezTo>
                    <a:pt x="157565" y="482647"/>
                    <a:pt x="150405" y="481996"/>
                    <a:pt x="148778" y="481996"/>
                  </a:cubicBezTo>
                  <a:cubicBezTo>
                    <a:pt x="147151" y="481671"/>
                    <a:pt x="139991" y="481020"/>
                    <a:pt x="132505" y="479718"/>
                  </a:cubicBezTo>
                  <a:cubicBezTo>
                    <a:pt x="125020" y="478416"/>
                    <a:pt x="124694" y="479067"/>
                    <a:pt x="120789" y="476138"/>
                  </a:cubicBezTo>
                  <a:cubicBezTo>
                    <a:pt x="116884" y="473209"/>
                    <a:pt x="93776" y="464096"/>
                    <a:pt x="96380" y="461818"/>
                  </a:cubicBezTo>
                  <a:cubicBezTo>
                    <a:pt x="98984" y="459540"/>
                    <a:pt x="105818" y="457913"/>
                    <a:pt x="111025" y="454984"/>
                  </a:cubicBezTo>
                  <a:cubicBezTo>
                    <a:pt x="115907" y="452055"/>
                    <a:pt x="117535" y="449776"/>
                    <a:pt x="119813" y="449776"/>
                  </a:cubicBezTo>
                  <a:cubicBezTo>
                    <a:pt x="122091" y="449776"/>
                    <a:pt x="128274" y="450102"/>
                    <a:pt x="133156" y="449776"/>
                  </a:cubicBezTo>
                  <a:cubicBezTo>
                    <a:pt x="137712" y="449451"/>
                    <a:pt x="139665" y="449776"/>
                    <a:pt x="139991" y="448475"/>
                  </a:cubicBezTo>
                  <a:cubicBezTo>
                    <a:pt x="140316" y="447173"/>
                    <a:pt x="141618" y="444569"/>
                    <a:pt x="139340" y="443593"/>
                  </a:cubicBezTo>
                  <a:cubicBezTo>
                    <a:pt x="137062" y="442942"/>
                    <a:pt x="130227" y="444895"/>
                    <a:pt x="125345" y="444895"/>
                  </a:cubicBezTo>
                  <a:cubicBezTo>
                    <a:pt x="120463" y="444895"/>
                    <a:pt x="107771" y="444244"/>
                    <a:pt x="105167" y="443918"/>
                  </a:cubicBezTo>
                  <a:cubicBezTo>
                    <a:pt x="102564" y="443593"/>
                    <a:pt x="84338" y="440664"/>
                    <a:pt x="84338" y="438386"/>
                  </a:cubicBezTo>
                  <a:cubicBezTo>
                    <a:pt x="84338" y="436107"/>
                    <a:pt x="84338" y="432853"/>
                    <a:pt x="86291" y="432202"/>
                  </a:cubicBezTo>
                  <a:cubicBezTo>
                    <a:pt x="88244" y="431226"/>
                    <a:pt x="97356" y="424391"/>
                    <a:pt x="97356" y="423415"/>
                  </a:cubicBezTo>
                  <a:cubicBezTo>
                    <a:pt x="97356" y="422764"/>
                    <a:pt x="91824" y="423415"/>
                    <a:pt x="88569" y="425693"/>
                  </a:cubicBezTo>
                  <a:cubicBezTo>
                    <a:pt x="85315" y="427971"/>
                    <a:pt x="82711" y="430900"/>
                    <a:pt x="79456" y="432202"/>
                  </a:cubicBezTo>
                  <a:cubicBezTo>
                    <a:pt x="76202" y="433829"/>
                    <a:pt x="70995" y="438060"/>
                    <a:pt x="67740" y="436758"/>
                  </a:cubicBezTo>
                  <a:cubicBezTo>
                    <a:pt x="64811" y="435782"/>
                    <a:pt x="62207" y="436433"/>
                    <a:pt x="63509" y="434480"/>
                  </a:cubicBezTo>
                  <a:cubicBezTo>
                    <a:pt x="64811" y="432527"/>
                    <a:pt x="68717" y="430249"/>
                    <a:pt x="64811" y="428947"/>
                  </a:cubicBezTo>
                  <a:cubicBezTo>
                    <a:pt x="60906" y="427320"/>
                    <a:pt x="57326" y="426018"/>
                    <a:pt x="56349" y="426995"/>
                  </a:cubicBezTo>
                  <a:cubicBezTo>
                    <a:pt x="55373" y="427971"/>
                    <a:pt x="55698" y="431551"/>
                    <a:pt x="52444" y="429273"/>
                  </a:cubicBezTo>
                  <a:cubicBezTo>
                    <a:pt x="49515" y="426669"/>
                    <a:pt x="46260" y="426018"/>
                    <a:pt x="46911" y="424066"/>
                  </a:cubicBezTo>
                  <a:cubicBezTo>
                    <a:pt x="47562" y="422438"/>
                    <a:pt x="47887" y="418858"/>
                    <a:pt x="51142" y="417882"/>
                  </a:cubicBezTo>
                  <a:cubicBezTo>
                    <a:pt x="54397" y="416906"/>
                    <a:pt x="58953" y="417882"/>
                    <a:pt x="61557" y="417231"/>
                  </a:cubicBezTo>
                  <a:cubicBezTo>
                    <a:pt x="63835" y="416580"/>
                    <a:pt x="63509" y="415278"/>
                    <a:pt x="64485" y="414627"/>
                  </a:cubicBezTo>
                  <a:cubicBezTo>
                    <a:pt x="65462" y="413977"/>
                    <a:pt x="76527" y="412024"/>
                    <a:pt x="79782" y="411698"/>
                  </a:cubicBezTo>
                  <a:cubicBezTo>
                    <a:pt x="82711" y="411047"/>
                    <a:pt x="89871" y="411373"/>
                    <a:pt x="95078" y="412349"/>
                  </a:cubicBezTo>
                  <a:cubicBezTo>
                    <a:pt x="100285" y="413326"/>
                    <a:pt x="108747" y="413977"/>
                    <a:pt x="112978" y="414627"/>
                  </a:cubicBezTo>
                  <a:cubicBezTo>
                    <a:pt x="117209" y="415278"/>
                    <a:pt x="122091" y="417231"/>
                    <a:pt x="128274" y="416906"/>
                  </a:cubicBezTo>
                  <a:cubicBezTo>
                    <a:pt x="134458" y="416580"/>
                    <a:pt x="137387" y="415278"/>
                    <a:pt x="142594" y="415278"/>
                  </a:cubicBezTo>
                  <a:cubicBezTo>
                    <a:pt x="147476" y="415278"/>
                    <a:pt x="158542" y="417557"/>
                    <a:pt x="162447" y="418858"/>
                  </a:cubicBezTo>
                  <a:cubicBezTo>
                    <a:pt x="166353" y="420160"/>
                    <a:pt x="173838" y="421136"/>
                    <a:pt x="178069" y="421136"/>
                  </a:cubicBezTo>
                  <a:cubicBezTo>
                    <a:pt x="182300" y="421136"/>
                    <a:pt x="185880" y="421136"/>
                    <a:pt x="187181" y="419835"/>
                  </a:cubicBezTo>
                  <a:cubicBezTo>
                    <a:pt x="188483" y="418207"/>
                    <a:pt x="190111" y="416580"/>
                    <a:pt x="190111" y="415278"/>
                  </a:cubicBezTo>
                  <a:cubicBezTo>
                    <a:pt x="190111" y="413977"/>
                    <a:pt x="184903" y="415929"/>
                    <a:pt x="177743" y="415929"/>
                  </a:cubicBezTo>
                  <a:cubicBezTo>
                    <a:pt x="170258" y="415929"/>
                    <a:pt x="169281" y="418207"/>
                    <a:pt x="162447" y="415604"/>
                  </a:cubicBezTo>
                  <a:cubicBezTo>
                    <a:pt x="155612" y="413326"/>
                    <a:pt x="154636" y="413000"/>
                    <a:pt x="149103" y="412349"/>
                  </a:cubicBezTo>
                  <a:cubicBezTo>
                    <a:pt x="143571" y="411698"/>
                    <a:pt x="138689" y="411373"/>
                    <a:pt x="134133" y="411698"/>
                  </a:cubicBezTo>
                  <a:cubicBezTo>
                    <a:pt x="129576" y="411698"/>
                    <a:pt x="112002" y="411698"/>
                    <a:pt x="115256" y="409746"/>
                  </a:cubicBezTo>
                  <a:cubicBezTo>
                    <a:pt x="118511" y="407793"/>
                    <a:pt x="123067" y="406166"/>
                    <a:pt x="128274" y="404864"/>
                  </a:cubicBezTo>
                  <a:cubicBezTo>
                    <a:pt x="133482" y="403562"/>
                    <a:pt x="133807" y="403237"/>
                    <a:pt x="141944" y="403562"/>
                  </a:cubicBezTo>
                  <a:cubicBezTo>
                    <a:pt x="150080" y="404213"/>
                    <a:pt x="153985" y="403237"/>
                    <a:pt x="161796" y="404213"/>
                  </a:cubicBezTo>
                  <a:cubicBezTo>
                    <a:pt x="169607" y="405189"/>
                    <a:pt x="171885" y="405840"/>
                    <a:pt x="174814" y="406491"/>
                  </a:cubicBezTo>
                  <a:cubicBezTo>
                    <a:pt x="178069" y="407142"/>
                    <a:pt x="180672" y="408769"/>
                    <a:pt x="183602" y="408769"/>
                  </a:cubicBezTo>
                  <a:cubicBezTo>
                    <a:pt x="186530" y="408769"/>
                    <a:pt x="187832" y="408444"/>
                    <a:pt x="185880" y="405189"/>
                  </a:cubicBezTo>
                  <a:cubicBezTo>
                    <a:pt x="183602" y="402260"/>
                    <a:pt x="179045" y="401609"/>
                    <a:pt x="182951" y="399982"/>
                  </a:cubicBezTo>
                  <a:cubicBezTo>
                    <a:pt x="186856" y="398355"/>
                    <a:pt x="192063" y="401609"/>
                    <a:pt x="194016" y="398355"/>
                  </a:cubicBezTo>
                  <a:cubicBezTo>
                    <a:pt x="195969" y="395100"/>
                    <a:pt x="195969" y="389568"/>
                    <a:pt x="189460" y="389893"/>
                  </a:cubicBezTo>
                  <a:cubicBezTo>
                    <a:pt x="183276" y="390218"/>
                    <a:pt x="184903" y="392822"/>
                    <a:pt x="175140" y="392822"/>
                  </a:cubicBezTo>
                  <a:cubicBezTo>
                    <a:pt x="165376" y="392822"/>
                    <a:pt x="165051" y="392171"/>
                    <a:pt x="158867" y="392171"/>
                  </a:cubicBezTo>
                  <a:cubicBezTo>
                    <a:pt x="152358" y="392171"/>
                    <a:pt x="149754" y="391846"/>
                    <a:pt x="145523" y="393798"/>
                  </a:cubicBezTo>
                  <a:cubicBezTo>
                    <a:pt x="141293" y="395751"/>
                    <a:pt x="133482" y="398680"/>
                    <a:pt x="132180" y="395426"/>
                  </a:cubicBezTo>
                  <a:cubicBezTo>
                    <a:pt x="130553" y="392171"/>
                    <a:pt x="123067" y="380129"/>
                    <a:pt x="122742" y="385988"/>
                  </a:cubicBezTo>
                  <a:cubicBezTo>
                    <a:pt x="122416" y="391846"/>
                    <a:pt x="127624" y="395751"/>
                    <a:pt x="121765" y="396402"/>
                  </a:cubicBezTo>
                  <a:cubicBezTo>
                    <a:pt x="115907" y="397053"/>
                    <a:pt x="110375" y="398680"/>
                    <a:pt x="108096" y="397053"/>
                  </a:cubicBezTo>
                  <a:cubicBezTo>
                    <a:pt x="105818" y="395426"/>
                    <a:pt x="108096" y="394775"/>
                    <a:pt x="103215" y="392497"/>
                  </a:cubicBezTo>
                  <a:cubicBezTo>
                    <a:pt x="98007" y="390218"/>
                    <a:pt x="90196" y="388917"/>
                    <a:pt x="93451" y="386638"/>
                  </a:cubicBezTo>
                  <a:cubicBezTo>
                    <a:pt x="96380" y="384360"/>
                    <a:pt x="101262" y="383709"/>
                    <a:pt x="99960" y="382082"/>
                  </a:cubicBezTo>
                  <a:cubicBezTo>
                    <a:pt x="98658" y="380455"/>
                    <a:pt x="100285" y="378177"/>
                    <a:pt x="94102" y="380129"/>
                  </a:cubicBezTo>
                  <a:cubicBezTo>
                    <a:pt x="87918" y="382082"/>
                    <a:pt x="91498" y="382733"/>
                    <a:pt x="84338" y="384686"/>
                  </a:cubicBezTo>
                  <a:cubicBezTo>
                    <a:pt x="77178" y="386313"/>
                    <a:pt x="62533" y="388266"/>
                    <a:pt x="68391" y="384686"/>
                  </a:cubicBezTo>
                  <a:cubicBezTo>
                    <a:pt x="74249" y="381431"/>
                    <a:pt x="76202" y="378828"/>
                    <a:pt x="80107" y="378828"/>
                  </a:cubicBezTo>
                  <a:cubicBezTo>
                    <a:pt x="84013" y="378828"/>
                    <a:pt x="89871" y="376875"/>
                    <a:pt x="86942" y="375899"/>
                  </a:cubicBezTo>
                  <a:cubicBezTo>
                    <a:pt x="84013" y="374922"/>
                    <a:pt x="70669" y="375248"/>
                    <a:pt x="67740" y="376224"/>
                  </a:cubicBezTo>
                  <a:cubicBezTo>
                    <a:pt x="64811" y="377200"/>
                    <a:pt x="58302" y="377526"/>
                    <a:pt x="55698" y="378502"/>
                  </a:cubicBezTo>
                  <a:cubicBezTo>
                    <a:pt x="53095" y="379478"/>
                    <a:pt x="46911" y="380129"/>
                    <a:pt x="49515" y="377526"/>
                  </a:cubicBezTo>
                  <a:cubicBezTo>
                    <a:pt x="51793" y="375248"/>
                    <a:pt x="50817" y="371993"/>
                    <a:pt x="46911" y="371017"/>
                  </a:cubicBezTo>
                  <a:cubicBezTo>
                    <a:pt x="43006" y="370040"/>
                    <a:pt x="34544" y="368739"/>
                    <a:pt x="30638" y="366135"/>
                  </a:cubicBezTo>
                  <a:cubicBezTo>
                    <a:pt x="26733" y="363531"/>
                    <a:pt x="4602" y="358649"/>
                    <a:pt x="2975" y="357348"/>
                  </a:cubicBezTo>
                  <a:cubicBezTo>
                    <a:pt x="1348" y="356046"/>
                    <a:pt x="-1256" y="356697"/>
                    <a:pt x="697" y="354093"/>
                  </a:cubicBezTo>
                  <a:cubicBezTo>
                    <a:pt x="2649" y="351490"/>
                    <a:pt x="2975" y="349537"/>
                    <a:pt x="5253" y="346282"/>
                  </a:cubicBezTo>
                  <a:cubicBezTo>
                    <a:pt x="7206" y="343028"/>
                    <a:pt x="9809" y="343028"/>
                    <a:pt x="10786" y="341075"/>
                  </a:cubicBezTo>
                  <a:cubicBezTo>
                    <a:pt x="11762" y="339122"/>
                    <a:pt x="10786" y="339448"/>
                    <a:pt x="11762" y="337170"/>
                  </a:cubicBezTo>
                  <a:cubicBezTo>
                    <a:pt x="13064" y="334891"/>
                    <a:pt x="12413" y="333264"/>
                    <a:pt x="15342" y="333264"/>
                  </a:cubicBezTo>
                  <a:cubicBezTo>
                    <a:pt x="18271" y="333264"/>
                    <a:pt x="19899" y="333915"/>
                    <a:pt x="29988" y="332939"/>
                  </a:cubicBezTo>
                  <a:cubicBezTo>
                    <a:pt x="40076" y="331962"/>
                    <a:pt x="46911" y="331311"/>
                    <a:pt x="54071" y="330335"/>
                  </a:cubicBezTo>
                  <a:cubicBezTo>
                    <a:pt x="61557" y="329359"/>
                    <a:pt x="61882" y="331311"/>
                    <a:pt x="72296" y="327731"/>
                  </a:cubicBezTo>
                  <a:cubicBezTo>
                    <a:pt x="82711" y="323826"/>
                    <a:pt x="93451" y="321548"/>
                    <a:pt x="100936" y="319270"/>
                  </a:cubicBezTo>
                  <a:cubicBezTo>
                    <a:pt x="108096" y="316991"/>
                    <a:pt x="118511" y="316341"/>
                    <a:pt x="116884" y="313737"/>
                  </a:cubicBezTo>
                  <a:cubicBezTo>
                    <a:pt x="115256" y="311133"/>
                    <a:pt x="115256" y="309506"/>
                    <a:pt x="112653" y="309506"/>
                  </a:cubicBezTo>
                  <a:cubicBezTo>
                    <a:pt x="110049" y="309506"/>
                    <a:pt x="107771" y="311133"/>
                    <a:pt x="108747" y="308204"/>
                  </a:cubicBezTo>
                  <a:cubicBezTo>
                    <a:pt x="109724" y="305275"/>
                    <a:pt x="114931" y="302997"/>
                    <a:pt x="122742" y="302346"/>
                  </a:cubicBezTo>
                  <a:cubicBezTo>
                    <a:pt x="130553" y="301695"/>
                    <a:pt x="135760" y="300719"/>
                    <a:pt x="142269" y="298766"/>
                  </a:cubicBezTo>
                  <a:cubicBezTo>
                    <a:pt x="148453" y="296813"/>
                    <a:pt x="153009" y="295837"/>
                    <a:pt x="156589" y="295837"/>
                  </a:cubicBezTo>
                  <a:cubicBezTo>
                    <a:pt x="160169" y="295837"/>
                    <a:pt x="167329" y="294861"/>
                    <a:pt x="169607" y="295837"/>
                  </a:cubicBezTo>
                  <a:cubicBezTo>
                    <a:pt x="171885" y="297139"/>
                    <a:pt x="167980" y="302672"/>
                    <a:pt x="172536" y="300393"/>
                  </a:cubicBezTo>
                  <a:cubicBezTo>
                    <a:pt x="177092" y="298115"/>
                    <a:pt x="174814" y="296488"/>
                    <a:pt x="179371" y="296162"/>
                  </a:cubicBezTo>
                  <a:cubicBezTo>
                    <a:pt x="183602" y="295837"/>
                    <a:pt x="186530" y="298115"/>
                    <a:pt x="192714" y="297464"/>
                  </a:cubicBezTo>
                  <a:cubicBezTo>
                    <a:pt x="198898" y="296813"/>
                    <a:pt x="199874" y="298115"/>
                    <a:pt x="202152" y="296162"/>
                  </a:cubicBezTo>
                  <a:cubicBezTo>
                    <a:pt x="204430" y="294210"/>
                    <a:pt x="208336" y="288677"/>
                    <a:pt x="210939" y="284121"/>
                  </a:cubicBezTo>
                  <a:cubicBezTo>
                    <a:pt x="213543" y="279564"/>
                    <a:pt x="215171" y="274683"/>
                    <a:pt x="219401" y="271103"/>
                  </a:cubicBezTo>
                  <a:cubicBezTo>
                    <a:pt x="223958" y="267523"/>
                    <a:pt x="226561" y="262641"/>
                    <a:pt x="226561" y="260363"/>
                  </a:cubicBezTo>
                  <a:cubicBezTo>
                    <a:pt x="226561" y="258084"/>
                    <a:pt x="221029" y="254830"/>
                    <a:pt x="222656" y="250924"/>
                  </a:cubicBezTo>
                  <a:cubicBezTo>
                    <a:pt x="224283" y="247019"/>
                    <a:pt x="226561" y="245392"/>
                    <a:pt x="225910" y="243764"/>
                  </a:cubicBezTo>
                  <a:cubicBezTo>
                    <a:pt x="225259" y="242137"/>
                    <a:pt x="222005" y="241812"/>
                    <a:pt x="224283" y="240835"/>
                  </a:cubicBezTo>
                  <a:cubicBezTo>
                    <a:pt x="226887" y="239859"/>
                    <a:pt x="229490" y="240184"/>
                    <a:pt x="233721" y="240184"/>
                  </a:cubicBezTo>
                  <a:cubicBezTo>
                    <a:pt x="237952" y="240184"/>
                    <a:pt x="237627" y="238557"/>
                    <a:pt x="244461" y="236605"/>
                  </a:cubicBezTo>
                  <a:cubicBezTo>
                    <a:pt x="250970" y="234652"/>
                    <a:pt x="259107" y="235628"/>
                    <a:pt x="260083" y="233675"/>
                  </a:cubicBezTo>
                  <a:cubicBezTo>
                    <a:pt x="261385" y="231723"/>
                    <a:pt x="255852" y="234326"/>
                    <a:pt x="251621" y="230746"/>
                  </a:cubicBezTo>
                  <a:cubicBezTo>
                    <a:pt x="247065" y="227492"/>
                    <a:pt x="248041" y="217728"/>
                    <a:pt x="245438" y="220983"/>
                  </a:cubicBezTo>
                  <a:cubicBezTo>
                    <a:pt x="242834" y="224563"/>
                    <a:pt x="241858" y="229119"/>
                    <a:pt x="238929" y="230746"/>
                  </a:cubicBezTo>
                  <a:cubicBezTo>
                    <a:pt x="235999" y="232374"/>
                    <a:pt x="234047" y="234001"/>
                    <a:pt x="228189" y="234001"/>
                  </a:cubicBezTo>
                  <a:cubicBezTo>
                    <a:pt x="222330" y="234001"/>
                    <a:pt x="222656" y="231397"/>
                    <a:pt x="217123" y="232374"/>
                  </a:cubicBezTo>
                  <a:cubicBezTo>
                    <a:pt x="211590" y="233675"/>
                    <a:pt x="212892" y="234652"/>
                    <a:pt x="206058" y="237255"/>
                  </a:cubicBezTo>
                  <a:cubicBezTo>
                    <a:pt x="199223" y="239859"/>
                    <a:pt x="201176" y="243439"/>
                    <a:pt x="195318" y="238883"/>
                  </a:cubicBezTo>
                  <a:cubicBezTo>
                    <a:pt x="189460" y="234326"/>
                    <a:pt x="189134" y="231723"/>
                    <a:pt x="183927" y="233350"/>
                  </a:cubicBezTo>
                  <a:cubicBezTo>
                    <a:pt x="178394" y="234977"/>
                    <a:pt x="172536" y="235954"/>
                    <a:pt x="170909" y="236279"/>
                  </a:cubicBezTo>
                  <a:cubicBezTo>
                    <a:pt x="169281" y="236279"/>
                    <a:pt x="166678" y="231397"/>
                    <a:pt x="163749" y="230746"/>
                  </a:cubicBezTo>
                  <a:cubicBezTo>
                    <a:pt x="160820" y="230421"/>
                    <a:pt x="155612" y="231072"/>
                    <a:pt x="153009" y="228468"/>
                  </a:cubicBezTo>
                  <a:cubicBezTo>
                    <a:pt x="150405" y="226190"/>
                    <a:pt x="149103" y="222610"/>
                    <a:pt x="150731" y="221308"/>
                  </a:cubicBezTo>
                  <a:cubicBezTo>
                    <a:pt x="152358" y="220006"/>
                    <a:pt x="154636" y="218705"/>
                    <a:pt x="162447" y="216752"/>
                  </a:cubicBezTo>
                  <a:cubicBezTo>
                    <a:pt x="170258" y="214474"/>
                    <a:pt x="180998" y="207639"/>
                    <a:pt x="189785" y="204385"/>
                  </a:cubicBezTo>
                  <a:cubicBezTo>
                    <a:pt x="198572" y="201130"/>
                    <a:pt x="216798" y="195272"/>
                    <a:pt x="225585" y="190716"/>
                  </a:cubicBezTo>
                  <a:cubicBezTo>
                    <a:pt x="234372" y="185834"/>
                    <a:pt x="241858" y="180301"/>
                    <a:pt x="250319" y="178023"/>
                  </a:cubicBezTo>
                  <a:cubicBezTo>
                    <a:pt x="258781" y="175745"/>
                    <a:pt x="264965" y="171839"/>
                    <a:pt x="266267" y="171839"/>
                  </a:cubicBezTo>
                  <a:cubicBezTo>
                    <a:pt x="267568" y="171839"/>
                    <a:pt x="267894" y="178023"/>
                    <a:pt x="269196" y="179976"/>
                  </a:cubicBezTo>
                  <a:cubicBezTo>
                    <a:pt x="270823" y="181928"/>
                    <a:pt x="275054" y="184532"/>
                    <a:pt x="277332" y="186485"/>
                  </a:cubicBezTo>
                  <a:cubicBezTo>
                    <a:pt x="279610" y="188437"/>
                    <a:pt x="285143" y="193970"/>
                    <a:pt x="286445" y="192017"/>
                  </a:cubicBezTo>
                  <a:cubicBezTo>
                    <a:pt x="287747" y="190390"/>
                    <a:pt x="281888" y="184207"/>
                    <a:pt x="279936" y="181603"/>
                  </a:cubicBezTo>
                  <a:cubicBezTo>
                    <a:pt x="277983" y="178999"/>
                    <a:pt x="272776" y="174443"/>
                    <a:pt x="272450" y="172165"/>
                  </a:cubicBezTo>
                  <a:cubicBezTo>
                    <a:pt x="272125" y="169887"/>
                    <a:pt x="271474" y="165981"/>
                    <a:pt x="272776" y="165005"/>
                  </a:cubicBezTo>
                  <a:cubicBezTo>
                    <a:pt x="274077" y="164028"/>
                    <a:pt x="285794" y="164028"/>
                    <a:pt x="291001" y="163703"/>
                  </a:cubicBezTo>
                  <a:cubicBezTo>
                    <a:pt x="296208" y="163378"/>
                    <a:pt x="297185" y="162401"/>
                    <a:pt x="300114" y="163703"/>
                  </a:cubicBezTo>
                  <a:cubicBezTo>
                    <a:pt x="303043" y="165005"/>
                    <a:pt x="317688" y="170863"/>
                    <a:pt x="319966" y="170863"/>
                  </a:cubicBezTo>
                  <a:cubicBezTo>
                    <a:pt x="322245" y="170863"/>
                    <a:pt x="328754" y="170212"/>
                    <a:pt x="331032" y="168910"/>
                  </a:cubicBezTo>
                  <a:cubicBezTo>
                    <a:pt x="333310" y="167608"/>
                    <a:pt x="335588" y="164028"/>
                    <a:pt x="332984" y="159798"/>
                  </a:cubicBezTo>
                  <a:cubicBezTo>
                    <a:pt x="330381" y="155241"/>
                    <a:pt x="325499" y="155241"/>
                    <a:pt x="326801" y="151661"/>
                  </a:cubicBezTo>
                  <a:cubicBezTo>
                    <a:pt x="328103" y="148081"/>
                    <a:pt x="337866" y="140270"/>
                    <a:pt x="335588" y="137016"/>
                  </a:cubicBezTo>
                  <a:cubicBezTo>
                    <a:pt x="333310" y="133761"/>
                    <a:pt x="322245" y="127903"/>
                    <a:pt x="324523" y="125625"/>
                  </a:cubicBezTo>
                  <a:cubicBezTo>
                    <a:pt x="326801" y="123347"/>
                    <a:pt x="340795" y="122370"/>
                    <a:pt x="350234" y="120743"/>
                  </a:cubicBezTo>
                  <a:cubicBezTo>
                    <a:pt x="359997" y="119116"/>
                    <a:pt x="371713" y="117489"/>
                    <a:pt x="375619" y="116838"/>
                  </a:cubicBezTo>
                  <a:cubicBezTo>
                    <a:pt x="379524" y="116187"/>
                    <a:pt x="385057" y="115861"/>
                    <a:pt x="387010" y="117163"/>
                  </a:cubicBezTo>
                  <a:cubicBezTo>
                    <a:pt x="388962" y="118465"/>
                    <a:pt x="396122" y="121069"/>
                    <a:pt x="397424" y="123347"/>
                  </a:cubicBezTo>
                  <a:cubicBezTo>
                    <a:pt x="398726" y="125625"/>
                    <a:pt x="394495" y="126276"/>
                    <a:pt x="397750" y="130181"/>
                  </a:cubicBezTo>
                  <a:cubicBezTo>
                    <a:pt x="401004" y="134087"/>
                    <a:pt x="404259" y="133436"/>
                    <a:pt x="407839" y="134087"/>
                  </a:cubicBezTo>
                  <a:cubicBezTo>
                    <a:pt x="411419" y="134738"/>
                    <a:pt x="420206" y="134738"/>
                    <a:pt x="423135" y="137016"/>
                  </a:cubicBezTo>
                  <a:cubicBezTo>
                    <a:pt x="426064" y="139294"/>
                    <a:pt x="437455" y="142874"/>
                    <a:pt x="440059" y="146454"/>
                  </a:cubicBezTo>
                  <a:cubicBezTo>
                    <a:pt x="442337" y="150359"/>
                    <a:pt x="436804" y="151661"/>
                    <a:pt x="444940" y="152638"/>
                  </a:cubicBezTo>
                  <a:cubicBezTo>
                    <a:pt x="453077" y="153939"/>
                    <a:pt x="467397" y="157194"/>
                    <a:pt x="467397" y="153939"/>
                  </a:cubicBezTo>
                  <a:cubicBezTo>
                    <a:pt x="467397" y="151010"/>
                    <a:pt x="453077" y="147756"/>
                    <a:pt x="450148" y="144501"/>
                  </a:cubicBezTo>
                  <a:cubicBezTo>
                    <a:pt x="447219" y="140921"/>
                    <a:pt x="438757" y="135063"/>
                    <a:pt x="433224" y="133436"/>
                  </a:cubicBezTo>
                  <a:cubicBezTo>
                    <a:pt x="427691" y="131809"/>
                    <a:pt x="417602" y="130507"/>
                    <a:pt x="410768" y="123998"/>
                  </a:cubicBezTo>
                  <a:cubicBezTo>
                    <a:pt x="403933" y="117489"/>
                    <a:pt x="380826" y="110980"/>
                    <a:pt x="383755" y="107725"/>
                  </a:cubicBezTo>
                  <a:cubicBezTo>
                    <a:pt x="386684" y="104145"/>
                    <a:pt x="396448" y="103494"/>
                    <a:pt x="404259" y="101867"/>
                  </a:cubicBezTo>
                  <a:cubicBezTo>
                    <a:pt x="412070" y="100240"/>
                    <a:pt x="417602" y="98612"/>
                    <a:pt x="422810" y="98287"/>
                  </a:cubicBezTo>
                  <a:cubicBezTo>
                    <a:pt x="428017" y="98938"/>
                    <a:pt x="442662" y="96985"/>
                    <a:pt x="442662" y="96985"/>
                  </a:cubicBezTo>
                  <a:lnTo>
                    <a:pt x="442662" y="96985"/>
                  </a:lnTo>
                  <a:close/>
                  <a:moveTo>
                    <a:pt x="19899" y="398029"/>
                  </a:moveTo>
                  <a:cubicBezTo>
                    <a:pt x="26082" y="400307"/>
                    <a:pt x="26733" y="400958"/>
                    <a:pt x="32266" y="402586"/>
                  </a:cubicBezTo>
                  <a:cubicBezTo>
                    <a:pt x="37798" y="404213"/>
                    <a:pt x="47562" y="403237"/>
                    <a:pt x="39426" y="406491"/>
                  </a:cubicBezTo>
                  <a:cubicBezTo>
                    <a:pt x="31615" y="409746"/>
                    <a:pt x="30638" y="411373"/>
                    <a:pt x="21851" y="409420"/>
                  </a:cubicBezTo>
                  <a:cubicBezTo>
                    <a:pt x="13064" y="407467"/>
                    <a:pt x="1348" y="405840"/>
                    <a:pt x="5579" y="401609"/>
                  </a:cubicBezTo>
                  <a:cubicBezTo>
                    <a:pt x="9809" y="397704"/>
                    <a:pt x="9158" y="396077"/>
                    <a:pt x="19899" y="398029"/>
                  </a:cubicBezTo>
                  <a:lnTo>
                    <a:pt x="19899" y="398029"/>
                  </a:lnTo>
                  <a:close/>
                  <a:moveTo>
                    <a:pt x="50491" y="397053"/>
                  </a:moveTo>
                  <a:cubicBezTo>
                    <a:pt x="50817" y="399331"/>
                    <a:pt x="52118" y="402586"/>
                    <a:pt x="55698" y="403562"/>
                  </a:cubicBezTo>
                  <a:cubicBezTo>
                    <a:pt x="59604" y="404538"/>
                    <a:pt x="64485" y="403562"/>
                    <a:pt x="71971" y="403237"/>
                  </a:cubicBezTo>
                  <a:cubicBezTo>
                    <a:pt x="79456" y="402911"/>
                    <a:pt x="88894" y="404864"/>
                    <a:pt x="81735" y="401935"/>
                  </a:cubicBezTo>
                  <a:cubicBezTo>
                    <a:pt x="74575" y="399006"/>
                    <a:pt x="64485" y="401609"/>
                    <a:pt x="58627" y="398355"/>
                  </a:cubicBezTo>
                  <a:cubicBezTo>
                    <a:pt x="52769" y="395426"/>
                    <a:pt x="49515" y="393473"/>
                    <a:pt x="50491" y="397053"/>
                  </a:cubicBezTo>
                  <a:lnTo>
                    <a:pt x="50491" y="397053"/>
                  </a:lnTo>
                  <a:close/>
                  <a:moveTo>
                    <a:pt x="1503314" y="308530"/>
                  </a:moveTo>
                  <a:cubicBezTo>
                    <a:pt x="1500060" y="312110"/>
                    <a:pt x="1489971" y="312435"/>
                    <a:pt x="1491923" y="317317"/>
                  </a:cubicBezTo>
                  <a:cubicBezTo>
                    <a:pt x="1493877" y="322199"/>
                    <a:pt x="1500386" y="318619"/>
                    <a:pt x="1506569" y="318619"/>
                  </a:cubicBezTo>
                  <a:cubicBezTo>
                    <a:pt x="1512427" y="318619"/>
                    <a:pt x="1511776" y="305601"/>
                    <a:pt x="1509498" y="304624"/>
                  </a:cubicBezTo>
                  <a:cubicBezTo>
                    <a:pt x="1506895" y="303648"/>
                    <a:pt x="1506895" y="305926"/>
                    <a:pt x="1503314" y="308530"/>
                  </a:cubicBezTo>
                  <a:lnTo>
                    <a:pt x="1503314" y="308530"/>
                  </a:lnTo>
                  <a:close/>
                  <a:moveTo>
                    <a:pt x="1543020" y="292908"/>
                  </a:moveTo>
                  <a:cubicBezTo>
                    <a:pt x="1539765" y="296813"/>
                    <a:pt x="1535209" y="304299"/>
                    <a:pt x="1538463" y="305926"/>
                  </a:cubicBezTo>
                  <a:cubicBezTo>
                    <a:pt x="1541718" y="307879"/>
                    <a:pt x="1546600" y="304950"/>
                    <a:pt x="1550831" y="302021"/>
                  </a:cubicBezTo>
                  <a:cubicBezTo>
                    <a:pt x="1555061" y="299092"/>
                    <a:pt x="1552458" y="294210"/>
                    <a:pt x="1551482" y="290630"/>
                  </a:cubicBezTo>
                  <a:cubicBezTo>
                    <a:pt x="1550180" y="287375"/>
                    <a:pt x="1545623" y="290630"/>
                    <a:pt x="1543020" y="292908"/>
                  </a:cubicBezTo>
                  <a:lnTo>
                    <a:pt x="1543020" y="292908"/>
                  </a:lnTo>
                  <a:close/>
                  <a:moveTo>
                    <a:pt x="1495178" y="227166"/>
                  </a:moveTo>
                  <a:cubicBezTo>
                    <a:pt x="1492900" y="229119"/>
                    <a:pt x="1487367" y="228794"/>
                    <a:pt x="1488344" y="233350"/>
                  </a:cubicBezTo>
                  <a:cubicBezTo>
                    <a:pt x="1489645" y="237906"/>
                    <a:pt x="1493877" y="238883"/>
                    <a:pt x="1500711" y="236605"/>
                  </a:cubicBezTo>
                  <a:cubicBezTo>
                    <a:pt x="1507545" y="234326"/>
                    <a:pt x="1514380" y="237255"/>
                    <a:pt x="1511451" y="233675"/>
                  </a:cubicBezTo>
                  <a:cubicBezTo>
                    <a:pt x="1508196" y="230095"/>
                    <a:pt x="1501362" y="227166"/>
                    <a:pt x="1495178" y="227166"/>
                  </a:cubicBezTo>
                  <a:lnTo>
                    <a:pt x="1495178" y="227166"/>
                  </a:lnTo>
                  <a:close/>
                  <a:moveTo>
                    <a:pt x="1543996" y="374271"/>
                  </a:moveTo>
                  <a:cubicBezTo>
                    <a:pt x="1542369" y="378177"/>
                    <a:pt x="1528700" y="381431"/>
                    <a:pt x="1535534" y="384686"/>
                  </a:cubicBezTo>
                  <a:cubicBezTo>
                    <a:pt x="1542369" y="387940"/>
                    <a:pt x="1543996" y="387940"/>
                    <a:pt x="1549204" y="385662"/>
                  </a:cubicBezTo>
                  <a:cubicBezTo>
                    <a:pt x="1554411" y="383384"/>
                    <a:pt x="1556038" y="377526"/>
                    <a:pt x="1554411" y="373620"/>
                  </a:cubicBezTo>
                  <a:cubicBezTo>
                    <a:pt x="1552458" y="369715"/>
                    <a:pt x="1546925" y="370691"/>
                    <a:pt x="1543996" y="374271"/>
                  </a:cubicBezTo>
                  <a:lnTo>
                    <a:pt x="1543996" y="374271"/>
                  </a:lnTo>
                  <a:close/>
                  <a:moveTo>
                    <a:pt x="1516007" y="441640"/>
                  </a:moveTo>
                  <a:cubicBezTo>
                    <a:pt x="1514380" y="443267"/>
                    <a:pt x="1512102" y="444244"/>
                    <a:pt x="1514705" y="446196"/>
                  </a:cubicBezTo>
                  <a:cubicBezTo>
                    <a:pt x="1517309" y="448149"/>
                    <a:pt x="1519913" y="446847"/>
                    <a:pt x="1519913" y="449125"/>
                  </a:cubicBezTo>
                  <a:cubicBezTo>
                    <a:pt x="1519913" y="451404"/>
                    <a:pt x="1514705" y="450427"/>
                    <a:pt x="1513404" y="452055"/>
                  </a:cubicBezTo>
                  <a:cubicBezTo>
                    <a:pt x="1512102" y="453682"/>
                    <a:pt x="1510800" y="455635"/>
                    <a:pt x="1511125" y="457587"/>
                  </a:cubicBezTo>
                  <a:cubicBezTo>
                    <a:pt x="1511125" y="459865"/>
                    <a:pt x="1514054" y="466049"/>
                    <a:pt x="1517309" y="470605"/>
                  </a:cubicBezTo>
                  <a:cubicBezTo>
                    <a:pt x="1520564" y="475162"/>
                    <a:pt x="1522516" y="486878"/>
                    <a:pt x="1524795" y="486878"/>
                  </a:cubicBezTo>
                  <a:cubicBezTo>
                    <a:pt x="1527073" y="486878"/>
                    <a:pt x="1527073" y="479718"/>
                    <a:pt x="1526747" y="477114"/>
                  </a:cubicBezTo>
                  <a:cubicBezTo>
                    <a:pt x="1526422" y="474511"/>
                    <a:pt x="1523493" y="475813"/>
                    <a:pt x="1523818" y="468978"/>
                  </a:cubicBezTo>
                  <a:cubicBezTo>
                    <a:pt x="1524143" y="462144"/>
                    <a:pt x="1525445" y="450753"/>
                    <a:pt x="1525445" y="447824"/>
                  </a:cubicBezTo>
                  <a:cubicBezTo>
                    <a:pt x="1524795" y="445871"/>
                    <a:pt x="1519587" y="441315"/>
                    <a:pt x="1516007" y="441640"/>
                  </a:cubicBezTo>
                  <a:lnTo>
                    <a:pt x="1516007" y="441640"/>
                  </a:lnTo>
                  <a:close/>
                  <a:moveTo>
                    <a:pt x="1527398" y="519098"/>
                  </a:moveTo>
                  <a:cubicBezTo>
                    <a:pt x="1522842" y="521376"/>
                    <a:pt x="1517960" y="518772"/>
                    <a:pt x="1517960" y="523654"/>
                  </a:cubicBezTo>
                  <a:cubicBezTo>
                    <a:pt x="1517960" y="528536"/>
                    <a:pt x="1520564" y="530489"/>
                    <a:pt x="1519913" y="534069"/>
                  </a:cubicBezTo>
                  <a:cubicBezTo>
                    <a:pt x="1519262" y="537974"/>
                    <a:pt x="1513078" y="539927"/>
                    <a:pt x="1520238" y="541229"/>
                  </a:cubicBezTo>
                  <a:cubicBezTo>
                    <a:pt x="1527398" y="542856"/>
                    <a:pt x="1530978" y="542531"/>
                    <a:pt x="1536836" y="542531"/>
                  </a:cubicBezTo>
                  <a:cubicBezTo>
                    <a:pt x="1542695" y="542531"/>
                    <a:pt x="1540416" y="542856"/>
                    <a:pt x="1548552" y="543181"/>
                  </a:cubicBezTo>
                  <a:cubicBezTo>
                    <a:pt x="1556689" y="543507"/>
                    <a:pt x="1561571" y="544809"/>
                    <a:pt x="1562547" y="539276"/>
                  </a:cubicBezTo>
                  <a:cubicBezTo>
                    <a:pt x="1563523" y="534069"/>
                    <a:pt x="1565476" y="529838"/>
                    <a:pt x="1561896" y="531465"/>
                  </a:cubicBezTo>
                  <a:cubicBezTo>
                    <a:pt x="1558316" y="533092"/>
                    <a:pt x="1555387" y="537323"/>
                    <a:pt x="1550505" y="536021"/>
                  </a:cubicBezTo>
                  <a:cubicBezTo>
                    <a:pt x="1545623" y="534720"/>
                    <a:pt x="1537487" y="534069"/>
                    <a:pt x="1540741" y="530163"/>
                  </a:cubicBezTo>
                  <a:cubicBezTo>
                    <a:pt x="1543996" y="526258"/>
                    <a:pt x="1551807" y="523980"/>
                    <a:pt x="1548227" y="520074"/>
                  </a:cubicBezTo>
                  <a:cubicBezTo>
                    <a:pt x="1544647" y="516169"/>
                    <a:pt x="1541718" y="513891"/>
                    <a:pt x="1539765" y="516169"/>
                  </a:cubicBezTo>
                  <a:cubicBezTo>
                    <a:pt x="1537813" y="518447"/>
                    <a:pt x="1541393" y="525932"/>
                    <a:pt x="1534884" y="523003"/>
                  </a:cubicBezTo>
                  <a:cubicBezTo>
                    <a:pt x="1528700" y="520400"/>
                    <a:pt x="1534558" y="517145"/>
                    <a:pt x="1527398" y="519098"/>
                  </a:cubicBezTo>
                  <a:lnTo>
                    <a:pt x="1527398" y="519098"/>
                  </a:lnTo>
                  <a:close/>
                  <a:moveTo>
                    <a:pt x="1473698" y="537649"/>
                  </a:moveTo>
                  <a:cubicBezTo>
                    <a:pt x="1469793" y="538625"/>
                    <a:pt x="1466538" y="541229"/>
                    <a:pt x="1469468" y="543507"/>
                  </a:cubicBezTo>
                  <a:cubicBezTo>
                    <a:pt x="1472396" y="545785"/>
                    <a:pt x="1471095" y="548714"/>
                    <a:pt x="1470444" y="550992"/>
                  </a:cubicBezTo>
                  <a:cubicBezTo>
                    <a:pt x="1469793" y="553271"/>
                    <a:pt x="1474349" y="554572"/>
                    <a:pt x="1476953" y="554572"/>
                  </a:cubicBezTo>
                  <a:cubicBezTo>
                    <a:pt x="1479556" y="554572"/>
                    <a:pt x="1484438" y="554572"/>
                    <a:pt x="1486716" y="551318"/>
                  </a:cubicBezTo>
                  <a:cubicBezTo>
                    <a:pt x="1488995" y="548063"/>
                    <a:pt x="1494202" y="546761"/>
                    <a:pt x="1488669" y="546111"/>
                  </a:cubicBezTo>
                  <a:cubicBezTo>
                    <a:pt x="1483136" y="545460"/>
                    <a:pt x="1480858" y="545134"/>
                    <a:pt x="1481184" y="543181"/>
                  </a:cubicBezTo>
                  <a:cubicBezTo>
                    <a:pt x="1481184" y="541229"/>
                    <a:pt x="1481835" y="538625"/>
                    <a:pt x="1480207" y="538625"/>
                  </a:cubicBezTo>
                  <a:cubicBezTo>
                    <a:pt x="1478905" y="538300"/>
                    <a:pt x="1476302" y="536998"/>
                    <a:pt x="1473698" y="537649"/>
                  </a:cubicBezTo>
                  <a:lnTo>
                    <a:pt x="1473698" y="537649"/>
                  </a:lnTo>
                  <a:close/>
                  <a:moveTo>
                    <a:pt x="1447011" y="577354"/>
                  </a:moveTo>
                  <a:cubicBezTo>
                    <a:pt x="1442455" y="579307"/>
                    <a:pt x="1434969" y="579307"/>
                    <a:pt x="1435620" y="582236"/>
                  </a:cubicBezTo>
                  <a:cubicBezTo>
                    <a:pt x="1436271" y="585165"/>
                    <a:pt x="1438549" y="586792"/>
                    <a:pt x="1443105" y="587118"/>
                  </a:cubicBezTo>
                  <a:cubicBezTo>
                    <a:pt x="1447662" y="587443"/>
                    <a:pt x="1444733" y="589396"/>
                    <a:pt x="1452544" y="588745"/>
                  </a:cubicBezTo>
                  <a:cubicBezTo>
                    <a:pt x="1460355" y="588094"/>
                    <a:pt x="1464260" y="586792"/>
                    <a:pt x="1469468" y="585490"/>
                  </a:cubicBezTo>
                  <a:cubicBezTo>
                    <a:pt x="1474349" y="584189"/>
                    <a:pt x="1480207" y="585165"/>
                    <a:pt x="1475977" y="582887"/>
                  </a:cubicBezTo>
                  <a:cubicBezTo>
                    <a:pt x="1471746" y="580609"/>
                    <a:pt x="1465562" y="581585"/>
                    <a:pt x="1461005" y="579307"/>
                  </a:cubicBezTo>
                  <a:cubicBezTo>
                    <a:pt x="1456124" y="577029"/>
                    <a:pt x="1453195" y="576378"/>
                    <a:pt x="1447011" y="577354"/>
                  </a:cubicBezTo>
                  <a:lnTo>
                    <a:pt x="1447011" y="577354"/>
                  </a:lnTo>
                  <a:close/>
                  <a:moveTo>
                    <a:pt x="1361091" y="664901"/>
                  </a:moveTo>
                  <a:cubicBezTo>
                    <a:pt x="1363369" y="669457"/>
                    <a:pt x="1364997" y="674339"/>
                    <a:pt x="1369228" y="674990"/>
                  </a:cubicBezTo>
                  <a:cubicBezTo>
                    <a:pt x="1373133" y="675641"/>
                    <a:pt x="1368251" y="677268"/>
                    <a:pt x="1374435" y="680848"/>
                  </a:cubicBezTo>
                  <a:cubicBezTo>
                    <a:pt x="1380619" y="684754"/>
                    <a:pt x="1381269" y="682801"/>
                    <a:pt x="1389080" y="684754"/>
                  </a:cubicBezTo>
                  <a:cubicBezTo>
                    <a:pt x="1396891" y="686706"/>
                    <a:pt x="1400146" y="686706"/>
                    <a:pt x="1403400" y="690286"/>
                  </a:cubicBezTo>
                  <a:cubicBezTo>
                    <a:pt x="1406655" y="694192"/>
                    <a:pt x="1412187" y="699399"/>
                    <a:pt x="1418046" y="698097"/>
                  </a:cubicBezTo>
                  <a:cubicBezTo>
                    <a:pt x="1423904" y="696795"/>
                    <a:pt x="1430739" y="694192"/>
                    <a:pt x="1424555" y="690612"/>
                  </a:cubicBezTo>
                  <a:cubicBezTo>
                    <a:pt x="1418371" y="686706"/>
                    <a:pt x="1406330" y="686706"/>
                    <a:pt x="1408282" y="683452"/>
                  </a:cubicBezTo>
                  <a:cubicBezTo>
                    <a:pt x="1410560" y="679872"/>
                    <a:pt x="1417395" y="681499"/>
                    <a:pt x="1418371" y="678895"/>
                  </a:cubicBezTo>
                  <a:cubicBezTo>
                    <a:pt x="1419348" y="676292"/>
                    <a:pt x="1411211" y="673688"/>
                    <a:pt x="1402750" y="670434"/>
                  </a:cubicBezTo>
                  <a:cubicBezTo>
                    <a:pt x="1394288" y="667179"/>
                    <a:pt x="1387778" y="663599"/>
                    <a:pt x="1379317" y="662297"/>
                  </a:cubicBezTo>
                  <a:cubicBezTo>
                    <a:pt x="1371180" y="660996"/>
                    <a:pt x="1357186" y="659368"/>
                    <a:pt x="1361091" y="664901"/>
                  </a:cubicBezTo>
                  <a:lnTo>
                    <a:pt x="1361091" y="664901"/>
                  </a:lnTo>
                  <a:close/>
                  <a:moveTo>
                    <a:pt x="1400146" y="647652"/>
                  </a:moveTo>
                  <a:cubicBezTo>
                    <a:pt x="1391684" y="647326"/>
                    <a:pt x="1381269" y="648303"/>
                    <a:pt x="1375411" y="649605"/>
                  </a:cubicBezTo>
                  <a:cubicBezTo>
                    <a:pt x="1369553" y="650581"/>
                    <a:pt x="1357186" y="649605"/>
                    <a:pt x="1361417" y="652534"/>
                  </a:cubicBezTo>
                  <a:cubicBezTo>
                    <a:pt x="1365648" y="655463"/>
                    <a:pt x="1365648" y="655137"/>
                    <a:pt x="1378991" y="656439"/>
                  </a:cubicBezTo>
                  <a:cubicBezTo>
                    <a:pt x="1392009" y="657416"/>
                    <a:pt x="1403075" y="657090"/>
                    <a:pt x="1406004" y="659368"/>
                  </a:cubicBezTo>
                  <a:cubicBezTo>
                    <a:pt x="1408933" y="661646"/>
                    <a:pt x="1405678" y="666203"/>
                    <a:pt x="1414791" y="666203"/>
                  </a:cubicBezTo>
                  <a:cubicBezTo>
                    <a:pt x="1423904" y="666203"/>
                    <a:pt x="1433993" y="670434"/>
                    <a:pt x="1430739" y="666203"/>
                  </a:cubicBezTo>
                  <a:cubicBezTo>
                    <a:pt x="1427159" y="661972"/>
                    <a:pt x="1422277" y="663274"/>
                    <a:pt x="1425206" y="660019"/>
                  </a:cubicBezTo>
                  <a:cubicBezTo>
                    <a:pt x="1427809" y="656765"/>
                    <a:pt x="1433668" y="657416"/>
                    <a:pt x="1422928" y="653185"/>
                  </a:cubicBezTo>
                  <a:cubicBezTo>
                    <a:pt x="1412187" y="649279"/>
                    <a:pt x="1403400" y="647652"/>
                    <a:pt x="1400146" y="647652"/>
                  </a:cubicBezTo>
                  <a:lnTo>
                    <a:pt x="1400146" y="647652"/>
                  </a:lnTo>
                  <a:close/>
                  <a:moveTo>
                    <a:pt x="1350351" y="627799"/>
                  </a:moveTo>
                  <a:cubicBezTo>
                    <a:pt x="1344493" y="628450"/>
                    <a:pt x="1336357" y="628125"/>
                    <a:pt x="1341890" y="631705"/>
                  </a:cubicBezTo>
                  <a:cubicBezTo>
                    <a:pt x="1347423" y="635610"/>
                    <a:pt x="1347423" y="635610"/>
                    <a:pt x="1354908" y="635610"/>
                  </a:cubicBezTo>
                  <a:cubicBezTo>
                    <a:pt x="1362719" y="635610"/>
                    <a:pt x="1378666" y="638539"/>
                    <a:pt x="1381595" y="636912"/>
                  </a:cubicBezTo>
                  <a:cubicBezTo>
                    <a:pt x="1384524" y="635285"/>
                    <a:pt x="1381921" y="633983"/>
                    <a:pt x="1371506" y="631379"/>
                  </a:cubicBezTo>
                  <a:cubicBezTo>
                    <a:pt x="1361417" y="628776"/>
                    <a:pt x="1355233" y="627799"/>
                    <a:pt x="1350351" y="627799"/>
                  </a:cubicBezTo>
                  <a:lnTo>
                    <a:pt x="1350351" y="627799"/>
                  </a:lnTo>
                  <a:close/>
                  <a:moveTo>
                    <a:pt x="1284935" y="763188"/>
                  </a:moveTo>
                  <a:cubicBezTo>
                    <a:pt x="1280705" y="764815"/>
                    <a:pt x="1268012" y="770022"/>
                    <a:pt x="1265408" y="772301"/>
                  </a:cubicBezTo>
                  <a:cubicBezTo>
                    <a:pt x="1262805" y="774579"/>
                    <a:pt x="1259224" y="778484"/>
                    <a:pt x="1260526" y="779135"/>
                  </a:cubicBezTo>
                  <a:cubicBezTo>
                    <a:pt x="1261828" y="779786"/>
                    <a:pt x="1272894" y="779135"/>
                    <a:pt x="1279728" y="777833"/>
                  </a:cubicBezTo>
                  <a:cubicBezTo>
                    <a:pt x="1286563" y="776206"/>
                    <a:pt x="1293397" y="773602"/>
                    <a:pt x="1300557" y="773928"/>
                  </a:cubicBezTo>
                  <a:cubicBezTo>
                    <a:pt x="1308042" y="774253"/>
                    <a:pt x="1307066" y="776206"/>
                    <a:pt x="1313575" y="777182"/>
                  </a:cubicBezTo>
                  <a:cubicBezTo>
                    <a:pt x="1320084" y="778159"/>
                    <a:pt x="1323990" y="777508"/>
                    <a:pt x="1328221" y="774904"/>
                  </a:cubicBezTo>
                  <a:cubicBezTo>
                    <a:pt x="1332451" y="771975"/>
                    <a:pt x="1335055" y="773277"/>
                    <a:pt x="1332777" y="767744"/>
                  </a:cubicBezTo>
                  <a:cubicBezTo>
                    <a:pt x="1330499" y="762211"/>
                    <a:pt x="1329848" y="756353"/>
                    <a:pt x="1326593" y="756679"/>
                  </a:cubicBezTo>
                  <a:cubicBezTo>
                    <a:pt x="1323339" y="757004"/>
                    <a:pt x="1323664" y="757330"/>
                    <a:pt x="1317155" y="760259"/>
                  </a:cubicBezTo>
                  <a:cubicBezTo>
                    <a:pt x="1310321" y="763188"/>
                    <a:pt x="1302835" y="765466"/>
                    <a:pt x="1296977" y="764164"/>
                  </a:cubicBezTo>
                  <a:cubicBezTo>
                    <a:pt x="1291444" y="763188"/>
                    <a:pt x="1290468" y="762211"/>
                    <a:pt x="1284935" y="763188"/>
                  </a:cubicBezTo>
                  <a:lnTo>
                    <a:pt x="1284935" y="763188"/>
                  </a:lnTo>
                  <a:close/>
                  <a:moveTo>
                    <a:pt x="558849" y="86245"/>
                  </a:moveTo>
                  <a:cubicBezTo>
                    <a:pt x="553967" y="88523"/>
                    <a:pt x="545831" y="89825"/>
                    <a:pt x="548760" y="94707"/>
                  </a:cubicBezTo>
                  <a:cubicBezTo>
                    <a:pt x="551364" y="99589"/>
                    <a:pt x="549411" y="100891"/>
                    <a:pt x="555269" y="100891"/>
                  </a:cubicBezTo>
                  <a:cubicBezTo>
                    <a:pt x="560802" y="100891"/>
                    <a:pt x="564056" y="97311"/>
                    <a:pt x="571542" y="100565"/>
                  </a:cubicBezTo>
                  <a:cubicBezTo>
                    <a:pt x="579353" y="103820"/>
                    <a:pt x="575447" y="105121"/>
                    <a:pt x="586838" y="106749"/>
                  </a:cubicBezTo>
                  <a:cubicBezTo>
                    <a:pt x="597903" y="108376"/>
                    <a:pt x="607342" y="110980"/>
                    <a:pt x="606691" y="108376"/>
                  </a:cubicBezTo>
                  <a:cubicBezTo>
                    <a:pt x="606040" y="105772"/>
                    <a:pt x="593673" y="103494"/>
                    <a:pt x="589116" y="99914"/>
                  </a:cubicBezTo>
                  <a:cubicBezTo>
                    <a:pt x="584560" y="96334"/>
                    <a:pt x="582607" y="94381"/>
                    <a:pt x="576098" y="93731"/>
                  </a:cubicBezTo>
                  <a:cubicBezTo>
                    <a:pt x="569589" y="93080"/>
                    <a:pt x="564382" y="91778"/>
                    <a:pt x="563080" y="88849"/>
                  </a:cubicBezTo>
                  <a:cubicBezTo>
                    <a:pt x="561778" y="85920"/>
                    <a:pt x="561453" y="85269"/>
                    <a:pt x="558849" y="86245"/>
                  </a:cubicBezTo>
                  <a:lnTo>
                    <a:pt x="558849" y="86245"/>
                  </a:lnTo>
                  <a:close/>
                  <a:moveTo>
                    <a:pt x="720925" y="65091"/>
                  </a:moveTo>
                  <a:cubicBezTo>
                    <a:pt x="709860" y="66718"/>
                    <a:pt x="698143" y="66067"/>
                    <a:pt x="710836" y="71600"/>
                  </a:cubicBezTo>
                  <a:cubicBezTo>
                    <a:pt x="723528" y="77132"/>
                    <a:pt x="727108" y="74854"/>
                    <a:pt x="739150" y="80712"/>
                  </a:cubicBezTo>
                  <a:cubicBezTo>
                    <a:pt x="750867" y="86571"/>
                    <a:pt x="753796" y="89174"/>
                    <a:pt x="765187" y="97311"/>
                  </a:cubicBezTo>
                  <a:cubicBezTo>
                    <a:pt x="776577" y="105772"/>
                    <a:pt x="780808" y="111305"/>
                    <a:pt x="781459" y="105772"/>
                  </a:cubicBezTo>
                  <a:cubicBezTo>
                    <a:pt x="782110" y="100240"/>
                    <a:pt x="772998" y="95683"/>
                    <a:pt x="777228" y="90801"/>
                  </a:cubicBezTo>
                  <a:cubicBezTo>
                    <a:pt x="781134" y="85920"/>
                    <a:pt x="793175" y="89500"/>
                    <a:pt x="792199" y="83967"/>
                  </a:cubicBezTo>
                  <a:cubicBezTo>
                    <a:pt x="791548" y="78434"/>
                    <a:pt x="784388" y="70949"/>
                    <a:pt x="771370" y="69322"/>
                  </a:cubicBezTo>
                  <a:cubicBezTo>
                    <a:pt x="758352" y="68020"/>
                    <a:pt x="753470" y="63463"/>
                    <a:pt x="745659" y="63789"/>
                  </a:cubicBezTo>
                  <a:cubicBezTo>
                    <a:pt x="737848" y="64114"/>
                    <a:pt x="742405" y="66392"/>
                    <a:pt x="735570" y="66392"/>
                  </a:cubicBezTo>
                  <a:cubicBezTo>
                    <a:pt x="728736" y="66392"/>
                    <a:pt x="728410" y="64114"/>
                    <a:pt x="720925" y="65091"/>
                  </a:cubicBezTo>
                  <a:lnTo>
                    <a:pt x="720925" y="65091"/>
                  </a:lnTo>
                  <a:close/>
                  <a:moveTo>
                    <a:pt x="604087" y="901505"/>
                  </a:moveTo>
                  <a:cubicBezTo>
                    <a:pt x="598554" y="901505"/>
                    <a:pt x="593022" y="903784"/>
                    <a:pt x="588140" y="901831"/>
                  </a:cubicBezTo>
                  <a:cubicBezTo>
                    <a:pt x="583258" y="899553"/>
                    <a:pt x="580004" y="896624"/>
                    <a:pt x="577074" y="897926"/>
                  </a:cubicBezTo>
                  <a:cubicBezTo>
                    <a:pt x="574145" y="899227"/>
                    <a:pt x="560151" y="897275"/>
                    <a:pt x="564056" y="899227"/>
                  </a:cubicBezTo>
                  <a:cubicBezTo>
                    <a:pt x="568287" y="901180"/>
                    <a:pt x="570240" y="900855"/>
                    <a:pt x="575447" y="901831"/>
                  </a:cubicBezTo>
                  <a:cubicBezTo>
                    <a:pt x="580980" y="903133"/>
                    <a:pt x="584885" y="903458"/>
                    <a:pt x="585211" y="905736"/>
                  </a:cubicBezTo>
                  <a:cubicBezTo>
                    <a:pt x="585536" y="908014"/>
                    <a:pt x="585536" y="909316"/>
                    <a:pt x="590093" y="908665"/>
                  </a:cubicBezTo>
                  <a:cubicBezTo>
                    <a:pt x="594649" y="908014"/>
                    <a:pt x="604087" y="908665"/>
                    <a:pt x="606040" y="905736"/>
                  </a:cubicBezTo>
                  <a:cubicBezTo>
                    <a:pt x="608318" y="903133"/>
                    <a:pt x="605714" y="901505"/>
                    <a:pt x="604087" y="901505"/>
                  </a:cubicBezTo>
                  <a:lnTo>
                    <a:pt x="604087" y="901505"/>
                  </a:lnTo>
                  <a:close/>
                  <a:moveTo>
                    <a:pt x="544855" y="911595"/>
                  </a:moveTo>
                  <a:cubicBezTo>
                    <a:pt x="543227" y="911920"/>
                    <a:pt x="540298" y="914198"/>
                    <a:pt x="542576" y="917127"/>
                  </a:cubicBezTo>
                  <a:cubicBezTo>
                    <a:pt x="544855" y="920056"/>
                    <a:pt x="541925" y="925589"/>
                    <a:pt x="544855" y="924613"/>
                  </a:cubicBezTo>
                  <a:cubicBezTo>
                    <a:pt x="547784" y="923636"/>
                    <a:pt x="551689" y="920382"/>
                    <a:pt x="553642" y="917778"/>
                  </a:cubicBezTo>
                  <a:cubicBezTo>
                    <a:pt x="555595" y="915175"/>
                    <a:pt x="557873" y="913547"/>
                    <a:pt x="562755" y="912245"/>
                  </a:cubicBezTo>
                  <a:cubicBezTo>
                    <a:pt x="567636" y="910944"/>
                    <a:pt x="575447" y="910618"/>
                    <a:pt x="578051" y="908991"/>
                  </a:cubicBezTo>
                  <a:cubicBezTo>
                    <a:pt x="580655" y="907364"/>
                    <a:pt x="570565" y="906062"/>
                    <a:pt x="566009" y="906062"/>
                  </a:cubicBezTo>
                  <a:cubicBezTo>
                    <a:pt x="561453" y="905736"/>
                    <a:pt x="553642" y="902807"/>
                    <a:pt x="553967" y="905411"/>
                  </a:cubicBezTo>
                  <a:cubicBezTo>
                    <a:pt x="554293" y="908340"/>
                    <a:pt x="557873" y="909316"/>
                    <a:pt x="553967" y="909967"/>
                  </a:cubicBezTo>
                  <a:cubicBezTo>
                    <a:pt x="550062" y="910618"/>
                    <a:pt x="546807" y="910618"/>
                    <a:pt x="544855" y="911595"/>
                  </a:cubicBezTo>
                  <a:lnTo>
                    <a:pt x="544855" y="911595"/>
                  </a:lnTo>
                  <a:close/>
                  <a:moveTo>
                    <a:pt x="536393" y="744962"/>
                  </a:moveTo>
                  <a:cubicBezTo>
                    <a:pt x="532162" y="747241"/>
                    <a:pt x="531511" y="749844"/>
                    <a:pt x="536718" y="751472"/>
                  </a:cubicBezTo>
                  <a:cubicBezTo>
                    <a:pt x="541925" y="753099"/>
                    <a:pt x="545831" y="756028"/>
                    <a:pt x="547784" y="752448"/>
                  </a:cubicBezTo>
                  <a:cubicBezTo>
                    <a:pt x="549736" y="748868"/>
                    <a:pt x="548760" y="749193"/>
                    <a:pt x="545180" y="742684"/>
                  </a:cubicBezTo>
                  <a:cubicBezTo>
                    <a:pt x="541600" y="736175"/>
                    <a:pt x="539322" y="743010"/>
                    <a:pt x="536393" y="744962"/>
                  </a:cubicBezTo>
                  <a:lnTo>
                    <a:pt x="536393" y="744962"/>
                  </a:lnTo>
                  <a:close/>
                  <a:moveTo>
                    <a:pt x="558524" y="737477"/>
                  </a:moveTo>
                  <a:cubicBezTo>
                    <a:pt x="556246" y="739104"/>
                    <a:pt x="556246" y="743986"/>
                    <a:pt x="559500" y="745939"/>
                  </a:cubicBezTo>
                  <a:cubicBezTo>
                    <a:pt x="562755" y="747892"/>
                    <a:pt x="566334" y="748868"/>
                    <a:pt x="569589" y="747241"/>
                  </a:cubicBezTo>
                  <a:cubicBezTo>
                    <a:pt x="573169" y="745288"/>
                    <a:pt x="578702" y="745288"/>
                    <a:pt x="572193" y="742684"/>
                  </a:cubicBezTo>
                  <a:cubicBezTo>
                    <a:pt x="566009" y="740406"/>
                    <a:pt x="562755" y="737477"/>
                    <a:pt x="558524" y="737477"/>
                  </a:cubicBezTo>
                  <a:lnTo>
                    <a:pt x="558524" y="737477"/>
                  </a:lnTo>
                  <a:close/>
                  <a:moveTo>
                    <a:pt x="611247" y="814284"/>
                  </a:moveTo>
                  <a:cubicBezTo>
                    <a:pt x="608969" y="817213"/>
                    <a:pt x="607016" y="822095"/>
                    <a:pt x="608969" y="824373"/>
                  </a:cubicBezTo>
                  <a:cubicBezTo>
                    <a:pt x="610922" y="826651"/>
                    <a:pt x="611573" y="830231"/>
                    <a:pt x="613851" y="828604"/>
                  </a:cubicBezTo>
                  <a:cubicBezTo>
                    <a:pt x="616129" y="826977"/>
                    <a:pt x="613851" y="820793"/>
                    <a:pt x="616454" y="818515"/>
                  </a:cubicBezTo>
                  <a:cubicBezTo>
                    <a:pt x="619058" y="816237"/>
                    <a:pt x="623940" y="813633"/>
                    <a:pt x="622638" y="812006"/>
                  </a:cubicBezTo>
                  <a:cubicBezTo>
                    <a:pt x="621336" y="810704"/>
                    <a:pt x="613200" y="810704"/>
                    <a:pt x="611247" y="814284"/>
                  </a:cubicBezTo>
                  <a:lnTo>
                    <a:pt x="611247" y="814284"/>
                  </a:lnTo>
                  <a:close/>
                  <a:moveTo>
                    <a:pt x="530209" y="791828"/>
                  </a:moveTo>
                  <a:cubicBezTo>
                    <a:pt x="541275" y="793780"/>
                    <a:pt x="543227" y="791828"/>
                    <a:pt x="550713" y="795733"/>
                  </a:cubicBezTo>
                  <a:cubicBezTo>
                    <a:pt x="557873" y="799639"/>
                    <a:pt x="561778" y="805822"/>
                    <a:pt x="566009" y="808100"/>
                  </a:cubicBezTo>
                  <a:cubicBezTo>
                    <a:pt x="570240" y="810379"/>
                    <a:pt x="569589" y="808751"/>
                    <a:pt x="577400" y="811355"/>
                  </a:cubicBezTo>
                  <a:cubicBezTo>
                    <a:pt x="585211" y="813633"/>
                    <a:pt x="588791" y="815260"/>
                    <a:pt x="588791" y="816888"/>
                  </a:cubicBezTo>
                  <a:cubicBezTo>
                    <a:pt x="589116" y="818189"/>
                    <a:pt x="588140" y="822095"/>
                    <a:pt x="590743" y="823722"/>
                  </a:cubicBezTo>
                  <a:cubicBezTo>
                    <a:pt x="593347" y="825675"/>
                    <a:pt x="588140" y="830557"/>
                    <a:pt x="586187" y="831858"/>
                  </a:cubicBezTo>
                  <a:cubicBezTo>
                    <a:pt x="584234" y="832835"/>
                    <a:pt x="578051" y="834462"/>
                    <a:pt x="573169" y="836740"/>
                  </a:cubicBezTo>
                  <a:cubicBezTo>
                    <a:pt x="568287" y="839018"/>
                    <a:pt x="545831" y="844551"/>
                    <a:pt x="543227" y="845202"/>
                  </a:cubicBezTo>
                  <a:cubicBezTo>
                    <a:pt x="540624" y="845853"/>
                    <a:pt x="529233" y="840320"/>
                    <a:pt x="531837" y="838368"/>
                  </a:cubicBezTo>
                  <a:cubicBezTo>
                    <a:pt x="534440" y="836415"/>
                    <a:pt x="545831" y="838693"/>
                    <a:pt x="548109" y="835438"/>
                  </a:cubicBezTo>
                  <a:cubicBezTo>
                    <a:pt x="550387" y="832184"/>
                    <a:pt x="542902" y="832509"/>
                    <a:pt x="538346" y="831208"/>
                  </a:cubicBezTo>
                  <a:cubicBezTo>
                    <a:pt x="533789" y="829906"/>
                    <a:pt x="535416" y="828604"/>
                    <a:pt x="531511" y="827628"/>
                  </a:cubicBezTo>
                  <a:cubicBezTo>
                    <a:pt x="527606" y="826977"/>
                    <a:pt x="518493" y="826000"/>
                    <a:pt x="514262" y="824699"/>
                  </a:cubicBezTo>
                  <a:cubicBezTo>
                    <a:pt x="510356" y="823397"/>
                    <a:pt x="504173" y="821119"/>
                    <a:pt x="506451" y="819817"/>
                  </a:cubicBezTo>
                  <a:cubicBezTo>
                    <a:pt x="508729" y="818515"/>
                    <a:pt x="521097" y="822095"/>
                    <a:pt x="520771" y="819491"/>
                  </a:cubicBezTo>
                  <a:cubicBezTo>
                    <a:pt x="520120" y="817213"/>
                    <a:pt x="508729" y="815260"/>
                    <a:pt x="510682" y="811680"/>
                  </a:cubicBezTo>
                  <a:cubicBezTo>
                    <a:pt x="512960" y="808100"/>
                    <a:pt x="515889" y="807775"/>
                    <a:pt x="519795" y="808426"/>
                  </a:cubicBezTo>
                  <a:cubicBezTo>
                    <a:pt x="523700" y="809077"/>
                    <a:pt x="525978" y="810053"/>
                    <a:pt x="524677" y="806799"/>
                  </a:cubicBezTo>
                  <a:cubicBezTo>
                    <a:pt x="523375" y="803544"/>
                    <a:pt x="516215" y="806148"/>
                    <a:pt x="513937" y="801591"/>
                  </a:cubicBezTo>
                  <a:cubicBezTo>
                    <a:pt x="511658" y="797035"/>
                    <a:pt x="505800" y="795733"/>
                    <a:pt x="511658" y="792804"/>
                  </a:cubicBezTo>
                  <a:cubicBezTo>
                    <a:pt x="517191" y="789875"/>
                    <a:pt x="517191" y="789224"/>
                    <a:pt x="521747" y="789875"/>
                  </a:cubicBezTo>
                  <a:cubicBezTo>
                    <a:pt x="526304" y="790526"/>
                    <a:pt x="528256" y="792479"/>
                    <a:pt x="530209" y="791828"/>
                  </a:cubicBezTo>
                  <a:lnTo>
                    <a:pt x="530209" y="79182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2" name="Freeform: Shape 2841">
              <a:extLst>
                <a:ext uri="{FF2B5EF4-FFF2-40B4-BE49-F238E27FC236}">
                  <a16:creationId xmlns:a16="http://schemas.microsoft.com/office/drawing/2014/main" id="{F31E1372-09DA-4539-85CC-F3D74A766986}"/>
                </a:ext>
              </a:extLst>
            </p:cNvPr>
            <p:cNvSpPr/>
            <p:nvPr/>
          </p:nvSpPr>
          <p:spPr>
            <a:xfrm>
              <a:off x="3379528" y="3786640"/>
              <a:ext cx="303160" cy="118301"/>
            </a:xfrm>
            <a:custGeom>
              <a:avLst/>
              <a:gdLst>
                <a:gd name="connsiteX0" fmla="*/ 48006 w 303160"/>
                <a:gd name="connsiteY0" fmla="*/ 7811 h 118301"/>
                <a:gd name="connsiteX1" fmla="*/ 33686 w 303160"/>
                <a:gd name="connsiteY1" fmla="*/ 12042 h 118301"/>
                <a:gd name="connsiteX2" fmla="*/ 22946 w 303160"/>
                <a:gd name="connsiteY2" fmla="*/ 15947 h 118301"/>
                <a:gd name="connsiteX3" fmla="*/ 16111 w 303160"/>
                <a:gd name="connsiteY3" fmla="*/ 24084 h 118301"/>
                <a:gd name="connsiteX4" fmla="*/ 17738 w 303160"/>
                <a:gd name="connsiteY4" fmla="*/ 33196 h 118301"/>
                <a:gd name="connsiteX5" fmla="*/ 8626 w 303160"/>
                <a:gd name="connsiteY5" fmla="*/ 36451 h 118301"/>
                <a:gd name="connsiteX6" fmla="*/ 489 w 303160"/>
                <a:gd name="connsiteY6" fmla="*/ 38404 h 118301"/>
                <a:gd name="connsiteX7" fmla="*/ 10253 w 303160"/>
                <a:gd name="connsiteY7" fmla="*/ 41984 h 118301"/>
                <a:gd name="connsiteX8" fmla="*/ 22295 w 303160"/>
                <a:gd name="connsiteY8" fmla="*/ 39705 h 118301"/>
                <a:gd name="connsiteX9" fmla="*/ 27827 w 303160"/>
                <a:gd name="connsiteY9" fmla="*/ 32871 h 118301"/>
                <a:gd name="connsiteX10" fmla="*/ 33360 w 303160"/>
                <a:gd name="connsiteY10" fmla="*/ 28965 h 118301"/>
                <a:gd name="connsiteX11" fmla="*/ 41822 w 303160"/>
                <a:gd name="connsiteY11" fmla="*/ 28965 h 118301"/>
                <a:gd name="connsiteX12" fmla="*/ 46704 w 303160"/>
                <a:gd name="connsiteY12" fmla="*/ 28314 h 118301"/>
                <a:gd name="connsiteX13" fmla="*/ 52236 w 303160"/>
                <a:gd name="connsiteY13" fmla="*/ 21480 h 118301"/>
                <a:gd name="connsiteX14" fmla="*/ 62976 w 303160"/>
                <a:gd name="connsiteY14" fmla="*/ 15947 h 118301"/>
                <a:gd name="connsiteX15" fmla="*/ 75994 w 303160"/>
                <a:gd name="connsiteY15" fmla="*/ 14320 h 118301"/>
                <a:gd name="connsiteX16" fmla="*/ 82829 w 303160"/>
                <a:gd name="connsiteY16" fmla="*/ 15296 h 118301"/>
                <a:gd name="connsiteX17" fmla="*/ 91942 w 303160"/>
                <a:gd name="connsiteY17" fmla="*/ 16598 h 118301"/>
                <a:gd name="connsiteX18" fmla="*/ 93569 w 303160"/>
                <a:gd name="connsiteY18" fmla="*/ 22131 h 118301"/>
                <a:gd name="connsiteX19" fmla="*/ 83805 w 303160"/>
                <a:gd name="connsiteY19" fmla="*/ 22782 h 118301"/>
                <a:gd name="connsiteX20" fmla="*/ 79249 w 303160"/>
                <a:gd name="connsiteY20" fmla="*/ 24735 h 118301"/>
                <a:gd name="connsiteX21" fmla="*/ 86734 w 303160"/>
                <a:gd name="connsiteY21" fmla="*/ 28640 h 118301"/>
                <a:gd name="connsiteX22" fmla="*/ 92592 w 303160"/>
                <a:gd name="connsiteY22" fmla="*/ 30267 h 118301"/>
                <a:gd name="connsiteX23" fmla="*/ 101054 w 303160"/>
                <a:gd name="connsiteY23" fmla="*/ 27338 h 118301"/>
                <a:gd name="connsiteX24" fmla="*/ 108865 w 303160"/>
                <a:gd name="connsiteY24" fmla="*/ 28640 h 118301"/>
                <a:gd name="connsiteX25" fmla="*/ 111794 w 303160"/>
                <a:gd name="connsiteY25" fmla="*/ 34498 h 118301"/>
                <a:gd name="connsiteX26" fmla="*/ 122860 w 303160"/>
                <a:gd name="connsiteY26" fmla="*/ 33196 h 118301"/>
                <a:gd name="connsiteX27" fmla="*/ 136529 w 303160"/>
                <a:gd name="connsiteY27" fmla="*/ 40682 h 118301"/>
                <a:gd name="connsiteX28" fmla="*/ 149547 w 303160"/>
                <a:gd name="connsiteY28" fmla="*/ 45238 h 118301"/>
                <a:gd name="connsiteX29" fmla="*/ 165169 w 303160"/>
                <a:gd name="connsiteY29" fmla="*/ 48167 h 118301"/>
                <a:gd name="connsiteX30" fmla="*/ 176560 w 303160"/>
                <a:gd name="connsiteY30" fmla="*/ 48167 h 118301"/>
                <a:gd name="connsiteX31" fmla="*/ 180790 w 303160"/>
                <a:gd name="connsiteY31" fmla="*/ 54025 h 118301"/>
                <a:gd name="connsiteX32" fmla="*/ 182418 w 303160"/>
                <a:gd name="connsiteY32" fmla="*/ 63463 h 118301"/>
                <a:gd name="connsiteX33" fmla="*/ 194785 w 303160"/>
                <a:gd name="connsiteY33" fmla="*/ 70623 h 118301"/>
                <a:gd name="connsiteX34" fmla="*/ 206501 w 303160"/>
                <a:gd name="connsiteY34" fmla="*/ 73878 h 118301"/>
                <a:gd name="connsiteX35" fmla="*/ 213010 w 303160"/>
                <a:gd name="connsiteY35" fmla="*/ 72576 h 118301"/>
                <a:gd name="connsiteX36" fmla="*/ 219845 w 303160"/>
                <a:gd name="connsiteY36" fmla="*/ 78434 h 118301"/>
                <a:gd name="connsiteX37" fmla="*/ 217892 w 303160"/>
                <a:gd name="connsiteY37" fmla="*/ 83642 h 118301"/>
                <a:gd name="connsiteX38" fmla="*/ 208779 w 303160"/>
                <a:gd name="connsiteY38" fmla="*/ 90802 h 118301"/>
                <a:gd name="connsiteX39" fmla="*/ 203898 w 303160"/>
                <a:gd name="connsiteY39" fmla="*/ 97962 h 118301"/>
                <a:gd name="connsiteX40" fmla="*/ 217241 w 303160"/>
                <a:gd name="connsiteY40" fmla="*/ 97311 h 118301"/>
                <a:gd name="connsiteX41" fmla="*/ 238070 w 303160"/>
                <a:gd name="connsiteY41" fmla="*/ 96334 h 118301"/>
                <a:gd name="connsiteX42" fmla="*/ 253692 w 303160"/>
                <a:gd name="connsiteY42" fmla="*/ 94707 h 118301"/>
                <a:gd name="connsiteX43" fmla="*/ 268012 w 303160"/>
                <a:gd name="connsiteY43" fmla="*/ 96660 h 118301"/>
                <a:gd name="connsiteX44" fmla="*/ 275497 w 303160"/>
                <a:gd name="connsiteY44" fmla="*/ 95032 h 118301"/>
                <a:gd name="connsiteX45" fmla="*/ 278426 w 303160"/>
                <a:gd name="connsiteY45" fmla="*/ 96334 h 118301"/>
                <a:gd name="connsiteX46" fmla="*/ 284285 w 303160"/>
                <a:gd name="connsiteY46" fmla="*/ 93405 h 118301"/>
                <a:gd name="connsiteX47" fmla="*/ 296326 w 303160"/>
                <a:gd name="connsiteY47" fmla="*/ 92103 h 118301"/>
                <a:gd name="connsiteX48" fmla="*/ 303161 w 303160"/>
                <a:gd name="connsiteY48" fmla="*/ 89174 h 118301"/>
                <a:gd name="connsiteX49" fmla="*/ 294699 w 303160"/>
                <a:gd name="connsiteY49" fmla="*/ 81689 h 118301"/>
                <a:gd name="connsiteX50" fmla="*/ 278752 w 303160"/>
                <a:gd name="connsiteY50" fmla="*/ 73227 h 118301"/>
                <a:gd name="connsiteX51" fmla="*/ 267036 w 303160"/>
                <a:gd name="connsiteY51" fmla="*/ 71925 h 118301"/>
                <a:gd name="connsiteX52" fmla="*/ 263781 w 303160"/>
                <a:gd name="connsiteY52" fmla="*/ 62162 h 118301"/>
                <a:gd name="connsiteX53" fmla="*/ 255319 w 303160"/>
                <a:gd name="connsiteY53" fmla="*/ 61511 h 118301"/>
                <a:gd name="connsiteX54" fmla="*/ 248159 w 303160"/>
                <a:gd name="connsiteY54" fmla="*/ 61836 h 118301"/>
                <a:gd name="connsiteX55" fmla="*/ 242627 w 303160"/>
                <a:gd name="connsiteY55" fmla="*/ 57605 h 118301"/>
                <a:gd name="connsiteX56" fmla="*/ 230585 w 303160"/>
                <a:gd name="connsiteY56" fmla="*/ 54025 h 118301"/>
                <a:gd name="connsiteX57" fmla="*/ 216590 w 303160"/>
                <a:gd name="connsiteY57" fmla="*/ 46214 h 118301"/>
                <a:gd name="connsiteX58" fmla="*/ 211058 w 303160"/>
                <a:gd name="connsiteY58" fmla="*/ 45563 h 118301"/>
                <a:gd name="connsiteX59" fmla="*/ 203247 w 303160"/>
                <a:gd name="connsiteY59" fmla="*/ 41333 h 118301"/>
                <a:gd name="connsiteX60" fmla="*/ 196738 w 303160"/>
                <a:gd name="connsiteY60" fmla="*/ 36451 h 118301"/>
                <a:gd name="connsiteX61" fmla="*/ 189578 w 303160"/>
                <a:gd name="connsiteY61" fmla="*/ 30918 h 118301"/>
                <a:gd name="connsiteX62" fmla="*/ 170701 w 303160"/>
                <a:gd name="connsiteY62" fmla="*/ 24735 h 118301"/>
                <a:gd name="connsiteX63" fmla="*/ 160287 w 303160"/>
                <a:gd name="connsiteY63" fmla="*/ 23107 h 118301"/>
                <a:gd name="connsiteX64" fmla="*/ 153127 w 303160"/>
                <a:gd name="connsiteY64" fmla="*/ 19853 h 118301"/>
                <a:gd name="connsiteX65" fmla="*/ 144991 w 303160"/>
                <a:gd name="connsiteY65" fmla="*/ 11065 h 118301"/>
                <a:gd name="connsiteX66" fmla="*/ 131321 w 303160"/>
                <a:gd name="connsiteY66" fmla="*/ 8787 h 118301"/>
                <a:gd name="connsiteX67" fmla="*/ 123185 w 303160"/>
                <a:gd name="connsiteY67" fmla="*/ 3255 h 118301"/>
                <a:gd name="connsiteX68" fmla="*/ 107889 w 303160"/>
                <a:gd name="connsiteY68" fmla="*/ 3905 h 118301"/>
                <a:gd name="connsiteX69" fmla="*/ 102682 w 303160"/>
                <a:gd name="connsiteY69" fmla="*/ 1627 h 118301"/>
                <a:gd name="connsiteX70" fmla="*/ 96824 w 303160"/>
                <a:gd name="connsiteY70" fmla="*/ 2604 h 118301"/>
                <a:gd name="connsiteX71" fmla="*/ 82504 w 303160"/>
                <a:gd name="connsiteY71" fmla="*/ 0 h 118301"/>
                <a:gd name="connsiteX72" fmla="*/ 64604 w 303160"/>
                <a:gd name="connsiteY72" fmla="*/ 3905 h 118301"/>
                <a:gd name="connsiteX73" fmla="*/ 48006 w 303160"/>
                <a:gd name="connsiteY73" fmla="*/ 7811 h 118301"/>
                <a:gd name="connsiteX74" fmla="*/ 48006 w 303160"/>
                <a:gd name="connsiteY74" fmla="*/ 7811 h 118301"/>
                <a:gd name="connsiteX75" fmla="*/ 102356 w 303160"/>
                <a:gd name="connsiteY75" fmla="*/ 109352 h 118301"/>
                <a:gd name="connsiteX76" fmla="*/ 97474 w 303160"/>
                <a:gd name="connsiteY76" fmla="*/ 112932 h 118301"/>
                <a:gd name="connsiteX77" fmla="*/ 104634 w 303160"/>
                <a:gd name="connsiteY77" fmla="*/ 117489 h 118301"/>
                <a:gd name="connsiteX78" fmla="*/ 102356 w 303160"/>
                <a:gd name="connsiteY78" fmla="*/ 109352 h 118301"/>
                <a:gd name="connsiteX79" fmla="*/ 102356 w 303160"/>
                <a:gd name="connsiteY79" fmla="*/ 109352 h 118301"/>
                <a:gd name="connsiteX80" fmla="*/ 57769 w 303160"/>
                <a:gd name="connsiteY80" fmla="*/ 37102 h 118301"/>
                <a:gd name="connsiteX81" fmla="*/ 52236 w 303160"/>
                <a:gd name="connsiteY81" fmla="*/ 41984 h 118301"/>
                <a:gd name="connsiteX82" fmla="*/ 52236 w 303160"/>
                <a:gd name="connsiteY82" fmla="*/ 46214 h 118301"/>
                <a:gd name="connsiteX83" fmla="*/ 48331 w 303160"/>
                <a:gd name="connsiteY83" fmla="*/ 46540 h 118301"/>
                <a:gd name="connsiteX84" fmla="*/ 51260 w 303160"/>
                <a:gd name="connsiteY84" fmla="*/ 49795 h 118301"/>
                <a:gd name="connsiteX85" fmla="*/ 56467 w 303160"/>
                <a:gd name="connsiteY85" fmla="*/ 51422 h 118301"/>
                <a:gd name="connsiteX86" fmla="*/ 67207 w 303160"/>
                <a:gd name="connsiteY86" fmla="*/ 47842 h 118301"/>
                <a:gd name="connsiteX87" fmla="*/ 63953 w 303160"/>
                <a:gd name="connsiteY87" fmla="*/ 38729 h 118301"/>
                <a:gd name="connsiteX88" fmla="*/ 57769 w 303160"/>
                <a:gd name="connsiteY88" fmla="*/ 37102 h 118301"/>
                <a:gd name="connsiteX89" fmla="*/ 57769 w 303160"/>
                <a:gd name="connsiteY89" fmla="*/ 37102 h 118301"/>
                <a:gd name="connsiteX90" fmla="*/ 182092 w 303160"/>
                <a:gd name="connsiteY90" fmla="*/ 17575 h 118301"/>
                <a:gd name="connsiteX91" fmla="*/ 177210 w 303160"/>
                <a:gd name="connsiteY91" fmla="*/ 21154 h 118301"/>
                <a:gd name="connsiteX92" fmla="*/ 187950 w 303160"/>
                <a:gd name="connsiteY92" fmla="*/ 23107 h 118301"/>
                <a:gd name="connsiteX93" fmla="*/ 200969 w 303160"/>
                <a:gd name="connsiteY93" fmla="*/ 30267 h 118301"/>
                <a:gd name="connsiteX94" fmla="*/ 205199 w 303160"/>
                <a:gd name="connsiteY94" fmla="*/ 34824 h 118301"/>
                <a:gd name="connsiteX95" fmla="*/ 202270 w 303160"/>
                <a:gd name="connsiteY95" fmla="*/ 26687 h 118301"/>
                <a:gd name="connsiteX96" fmla="*/ 193158 w 303160"/>
                <a:gd name="connsiteY96" fmla="*/ 21480 h 118301"/>
                <a:gd name="connsiteX97" fmla="*/ 182092 w 303160"/>
                <a:gd name="connsiteY97" fmla="*/ 17575 h 118301"/>
                <a:gd name="connsiteX98" fmla="*/ 182092 w 303160"/>
                <a:gd name="connsiteY98" fmla="*/ 17575 h 118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03160" h="118301">
                  <a:moveTo>
                    <a:pt x="48006" y="7811"/>
                  </a:moveTo>
                  <a:cubicBezTo>
                    <a:pt x="38567" y="11391"/>
                    <a:pt x="38893" y="11391"/>
                    <a:pt x="33686" y="12042"/>
                  </a:cubicBezTo>
                  <a:cubicBezTo>
                    <a:pt x="28153" y="12693"/>
                    <a:pt x="25875" y="12367"/>
                    <a:pt x="22946" y="15947"/>
                  </a:cubicBezTo>
                  <a:cubicBezTo>
                    <a:pt x="20016" y="19527"/>
                    <a:pt x="15135" y="20504"/>
                    <a:pt x="16111" y="24084"/>
                  </a:cubicBezTo>
                  <a:cubicBezTo>
                    <a:pt x="16762" y="27664"/>
                    <a:pt x="19691" y="31895"/>
                    <a:pt x="17738" y="33196"/>
                  </a:cubicBezTo>
                  <a:cubicBezTo>
                    <a:pt x="15460" y="34498"/>
                    <a:pt x="12531" y="36451"/>
                    <a:pt x="8626" y="36451"/>
                  </a:cubicBezTo>
                  <a:cubicBezTo>
                    <a:pt x="4395" y="36451"/>
                    <a:pt x="-1789" y="35800"/>
                    <a:pt x="489" y="38404"/>
                  </a:cubicBezTo>
                  <a:cubicBezTo>
                    <a:pt x="2767" y="40682"/>
                    <a:pt x="5046" y="40682"/>
                    <a:pt x="10253" y="41984"/>
                  </a:cubicBezTo>
                  <a:cubicBezTo>
                    <a:pt x="15460" y="43285"/>
                    <a:pt x="19040" y="41333"/>
                    <a:pt x="22295" y="39705"/>
                  </a:cubicBezTo>
                  <a:cubicBezTo>
                    <a:pt x="25549" y="38078"/>
                    <a:pt x="26851" y="36451"/>
                    <a:pt x="27827" y="32871"/>
                  </a:cubicBezTo>
                  <a:cubicBezTo>
                    <a:pt x="28478" y="29291"/>
                    <a:pt x="28478" y="29291"/>
                    <a:pt x="33360" y="28965"/>
                  </a:cubicBezTo>
                  <a:cubicBezTo>
                    <a:pt x="38242" y="28314"/>
                    <a:pt x="38893" y="26036"/>
                    <a:pt x="41822" y="28965"/>
                  </a:cubicBezTo>
                  <a:cubicBezTo>
                    <a:pt x="44425" y="31895"/>
                    <a:pt x="44751" y="31895"/>
                    <a:pt x="46704" y="28314"/>
                  </a:cubicBezTo>
                  <a:cubicBezTo>
                    <a:pt x="48656" y="24735"/>
                    <a:pt x="46704" y="23758"/>
                    <a:pt x="52236" y="21480"/>
                  </a:cubicBezTo>
                  <a:cubicBezTo>
                    <a:pt x="57444" y="19202"/>
                    <a:pt x="57769" y="17900"/>
                    <a:pt x="62976" y="15947"/>
                  </a:cubicBezTo>
                  <a:cubicBezTo>
                    <a:pt x="68183" y="13669"/>
                    <a:pt x="72089" y="12693"/>
                    <a:pt x="75994" y="14320"/>
                  </a:cubicBezTo>
                  <a:cubicBezTo>
                    <a:pt x="79574" y="16273"/>
                    <a:pt x="77296" y="15947"/>
                    <a:pt x="82829" y="15296"/>
                  </a:cubicBezTo>
                  <a:cubicBezTo>
                    <a:pt x="88362" y="14971"/>
                    <a:pt x="88362" y="13669"/>
                    <a:pt x="91942" y="16598"/>
                  </a:cubicBezTo>
                  <a:cubicBezTo>
                    <a:pt x="95522" y="19527"/>
                    <a:pt x="95847" y="21154"/>
                    <a:pt x="93569" y="22131"/>
                  </a:cubicBezTo>
                  <a:cubicBezTo>
                    <a:pt x="91616" y="22782"/>
                    <a:pt x="87060" y="22782"/>
                    <a:pt x="83805" y="22782"/>
                  </a:cubicBezTo>
                  <a:cubicBezTo>
                    <a:pt x="80551" y="22782"/>
                    <a:pt x="77622" y="23433"/>
                    <a:pt x="79249" y="24735"/>
                  </a:cubicBezTo>
                  <a:cubicBezTo>
                    <a:pt x="80876" y="26036"/>
                    <a:pt x="84782" y="26036"/>
                    <a:pt x="86734" y="28640"/>
                  </a:cubicBezTo>
                  <a:cubicBezTo>
                    <a:pt x="88687" y="30918"/>
                    <a:pt x="89013" y="31244"/>
                    <a:pt x="92592" y="30267"/>
                  </a:cubicBezTo>
                  <a:cubicBezTo>
                    <a:pt x="96498" y="29291"/>
                    <a:pt x="95847" y="27989"/>
                    <a:pt x="101054" y="27338"/>
                  </a:cubicBezTo>
                  <a:cubicBezTo>
                    <a:pt x="106262" y="26687"/>
                    <a:pt x="108214" y="25711"/>
                    <a:pt x="108865" y="28640"/>
                  </a:cubicBezTo>
                  <a:cubicBezTo>
                    <a:pt x="109516" y="31569"/>
                    <a:pt x="105611" y="34824"/>
                    <a:pt x="111794" y="34498"/>
                  </a:cubicBezTo>
                  <a:cubicBezTo>
                    <a:pt x="118303" y="33847"/>
                    <a:pt x="118303" y="32545"/>
                    <a:pt x="122860" y="33196"/>
                  </a:cubicBezTo>
                  <a:cubicBezTo>
                    <a:pt x="127416" y="33847"/>
                    <a:pt x="131972" y="37102"/>
                    <a:pt x="136529" y="40682"/>
                  </a:cubicBezTo>
                  <a:cubicBezTo>
                    <a:pt x="141085" y="44262"/>
                    <a:pt x="142387" y="44587"/>
                    <a:pt x="149547" y="45238"/>
                  </a:cubicBezTo>
                  <a:cubicBezTo>
                    <a:pt x="156381" y="45889"/>
                    <a:pt x="157032" y="48167"/>
                    <a:pt x="165169" y="48167"/>
                  </a:cubicBezTo>
                  <a:cubicBezTo>
                    <a:pt x="173305" y="48167"/>
                    <a:pt x="173956" y="45889"/>
                    <a:pt x="176560" y="48167"/>
                  </a:cubicBezTo>
                  <a:cubicBezTo>
                    <a:pt x="179163" y="50445"/>
                    <a:pt x="180790" y="52073"/>
                    <a:pt x="180790" y="54025"/>
                  </a:cubicBezTo>
                  <a:cubicBezTo>
                    <a:pt x="180790" y="55978"/>
                    <a:pt x="180790" y="61836"/>
                    <a:pt x="182418" y="63463"/>
                  </a:cubicBezTo>
                  <a:cubicBezTo>
                    <a:pt x="184045" y="65091"/>
                    <a:pt x="185347" y="67043"/>
                    <a:pt x="194785" y="70623"/>
                  </a:cubicBezTo>
                  <a:cubicBezTo>
                    <a:pt x="204223" y="74203"/>
                    <a:pt x="201945" y="74203"/>
                    <a:pt x="206501" y="73878"/>
                  </a:cubicBezTo>
                  <a:cubicBezTo>
                    <a:pt x="211058" y="73878"/>
                    <a:pt x="209430" y="72902"/>
                    <a:pt x="213010" y="72576"/>
                  </a:cubicBezTo>
                  <a:cubicBezTo>
                    <a:pt x="216590" y="72251"/>
                    <a:pt x="218869" y="76482"/>
                    <a:pt x="219845" y="78434"/>
                  </a:cubicBezTo>
                  <a:cubicBezTo>
                    <a:pt x="220821" y="80387"/>
                    <a:pt x="222123" y="81363"/>
                    <a:pt x="217892" y="83642"/>
                  </a:cubicBezTo>
                  <a:cubicBezTo>
                    <a:pt x="213661" y="85920"/>
                    <a:pt x="211058" y="88198"/>
                    <a:pt x="208779" y="90802"/>
                  </a:cubicBezTo>
                  <a:cubicBezTo>
                    <a:pt x="206501" y="93405"/>
                    <a:pt x="199016" y="96334"/>
                    <a:pt x="203898" y="97962"/>
                  </a:cubicBezTo>
                  <a:cubicBezTo>
                    <a:pt x="208779" y="99589"/>
                    <a:pt x="211058" y="97311"/>
                    <a:pt x="217241" y="97311"/>
                  </a:cubicBezTo>
                  <a:cubicBezTo>
                    <a:pt x="223425" y="96985"/>
                    <a:pt x="230910" y="96334"/>
                    <a:pt x="238070" y="96334"/>
                  </a:cubicBezTo>
                  <a:cubicBezTo>
                    <a:pt x="244905" y="96334"/>
                    <a:pt x="250437" y="94707"/>
                    <a:pt x="253692" y="94707"/>
                  </a:cubicBezTo>
                  <a:cubicBezTo>
                    <a:pt x="256946" y="94707"/>
                    <a:pt x="263781" y="95683"/>
                    <a:pt x="268012" y="96660"/>
                  </a:cubicBezTo>
                  <a:cubicBezTo>
                    <a:pt x="271917" y="97311"/>
                    <a:pt x="274521" y="95358"/>
                    <a:pt x="275497" y="95032"/>
                  </a:cubicBezTo>
                  <a:cubicBezTo>
                    <a:pt x="276474" y="94707"/>
                    <a:pt x="277450" y="96334"/>
                    <a:pt x="278426" y="96334"/>
                  </a:cubicBezTo>
                  <a:cubicBezTo>
                    <a:pt x="279403" y="96334"/>
                    <a:pt x="278426" y="94707"/>
                    <a:pt x="284285" y="93405"/>
                  </a:cubicBezTo>
                  <a:cubicBezTo>
                    <a:pt x="290143" y="91778"/>
                    <a:pt x="291770" y="93731"/>
                    <a:pt x="296326" y="92103"/>
                  </a:cubicBezTo>
                  <a:cubicBezTo>
                    <a:pt x="300883" y="90476"/>
                    <a:pt x="303161" y="91452"/>
                    <a:pt x="303161" y="89174"/>
                  </a:cubicBezTo>
                  <a:cubicBezTo>
                    <a:pt x="303161" y="86896"/>
                    <a:pt x="303161" y="87547"/>
                    <a:pt x="294699" y="81689"/>
                  </a:cubicBezTo>
                  <a:cubicBezTo>
                    <a:pt x="286237" y="76156"/>
                    <a:pt x="284610" y="73227"/>
                    <a:pt x="278752" y="73227"/>
                  </a:cubicBezTo>
                  <a:cubicBezTo>
                    <a:pt x="272894" y="73227"/>
                    <a:pt x="267687" y="75180"/>
                    <a:pt x="267036" y="71925"/>
                  </a:cubicBezTo>
                  <a:cubicBezTo>
                    <a:pt x="266385" y="68671"/>
                    <a:pt x="267036" y="62813"/>
                    <a:pt x="263781" y="62162"/>
                  </a:cubicBezTo>
                  <a:cubicBezTo>
                    <a:pt x="260526" y="61511"/>
                    <a:pt x="259225" y="62162"/>
                    <a:pt x="255319" y="61511"/>
                  </a:cubicBezTo>
                  <a:cubicBezTo>
                    <a:pt x="251739" y="60860"/>
                    <a:pt x="250763" y="63789"/>
                    <a:pt x="248159" y="61836"/>
                  </a:cubicBezTo>
                  <a:cubicBezTo>
                    <a:pt x="245556" y="59883"/>
                    <a:pt x="246206" y="57931"/>
                    <a:pt x="242627" y="57605"/>
                  </a:cubicBezTo>
                  <a:cubicBezTo>
                    <a:pt x="239372" y="57280"/>
                    <a:pt x="236117" y="56304"/>
                    <a:pt x="230585" y="54025"/>
                  </a:cubicBezTo>
                  <a:cubicBezTo>
                    <a:pt x="225052" y="51747"/>
                    <a:pt x="218869" y="46540"/>
                    <a:pt x="216590" y="46214"/>
                  </a:cubicBezTo>
                  <a:cubicBezTo>
                    <a:pt x="214312" y="45889"/>
                    <a:pt x="213987" y="47842"/>
                    <a:pt x="211058" y="45563"/>
                  </a:cubicBezTo>
                  <a:cubicBezTo>
                    <a:pt x="208128" y="43285"/>
                    <a:pt x="205199" y="41658"/>
                    <a:pt x="203247" y="41333"/>
                  </a:cubicBezTo>
                  <a:cubicBezTo>
                    <a:pt x="201294" y="41007"/>
                    <a:pt x="199992" y="39380"/>
                    <a:pt x="196738" y="36451"/>
                  </a:cubicBezTo>
                  <a:cubicBezTo>
                    <a:pt x="193483" y="33522"/>
                    <a:pt x="198039" y="33522"/>
                    <a:pt x="189578" y="30918"/>
                  </a:cubicBezTo>
                  <a:cubicBezTo>
                    <a:pt x="181116" y="27989"/>
                    <a:pt x="174932" y="25711"/>
                    <a:pt x="170701" y="24735"/>
                  </a:cubicBezTo>
                  <a:cubicBezTo>
                    <a:pt x="166470" y="23758"/>
                    <a:pt x="164192" y="23758"/>
                    <a:pt x="160287" y="23107"/>
                  </a:cubicBezTo>
                  <a:cubicBezTo>
                    <a:pt x="156381" y="22456"/>
                    <a:pt x="153778" y="23107"/>
                    <a:pt x="153127" y="19853"/>
                  </a:cubicBezTo>
                  <a:cubicBezTo>
                    <a:pt x="152476" y="16598"/>
                    <a:pt x="149547" y="12367"/>
                    <a:pt x="144991" y="11065"/>
                  </a:cubicBezTo>
                  <a:cubicBezTo>
                    <a:pt x="140434" y="10089"/>
                    <a:pt x="133600" y="10089"/>
                    <a:pt x="131321" y="8787"/>
                  </a:cubicBezTo>
                  <a:cubicBezTo>
                    <a:pt x="129043" y="7486"/>
                    <a:pt x="130671" y="3580"/>
                    <a:pt x="123185" y="3255"/>
                  </a:cubicBezTo>
                  <a:cubicBezTo>
                    <a:pt x="116025" y="3255"/>
                    <a:pt x="110492" y="5858"/>
                    <a:pt x="107889" y="3905"/>
                  </a:cubicBezTo>
                  <a:cubicBezTo>
                    <a:pt x="105285" y="1953"/>
                    <a:pt x="105611" y="1302"/>
                    <a:pt x="102682" y="1627"/>
                  </a:cubicBezTo>
                  <a:cubicBezTo>
                    <a:pt x="99752" y="1953"/>
                    <a:pt x="99752" y="3905"/>
                    <a:pt x="96824" y="2604"/>
                  </a:cubicBezTo>
                  <a:cubicBezTo>
                    <a:pt x="93894" y="1302"/>
                    <a:pt x="87711" y="0"/>
                    <a:pt x="82504" y="0"/>
                  </a:cubicBezTo>
                  <a:cubicBezTo>
                    <a:pt x="77296" y="0"/>
                    <a:pt x="72089" y="3255"/>
                    <a:pt x="64604" y="3905"/>
                  </a:cubicBezTo>
                  <a:cubicBezTo>
                    <a:pt x="55816" y="5207"/>
                    <a:pt x="54189" y="5207"/>
                    <a:pt x="48006" y="7811"/>
                  </a:cubicBezTo>
                  <a:lnTo>
                    <a:pt x="48006" y="7811"/>
                  </a:lnTo>
                  <a:close/>
                  <a:moveTo>
                    <a:pt x="102356" y="109352"/>
                  </a:moveTo>
                  <a:cubicBezTo>
                    <a:pt x="98776" y="109352"/>
                    <a:pt x="93894" y="110003"/>
                    <a:pt x="97474" y="112932"/>
                  </a:cubicBezTo>
                  <a:cubicBezTo>
                    <a:pt x="101054" y="115861"/>
                    <a:pt x="100403" y="120092"/>
                    <a:pt x="104634" y="117489"/>
                  </a:cubicBezTo>
                  <a:cubicBezTo>
                    <a:pt x="108865" y="114885"/>
                    <a:pt x="113422" y="109678"/>
                    <a:pt x="102356" y="109352"/>
                  </a:cubicBezTo>
                  <a:lnTo>
                    <a:pt x="102356" y="109352"/>
                  </a:lnTo>
                  <a:close/>
                  <a:moveTo>
                    <a:pt x="57769" y="37102"/>
                  </a:moveTo>
                  <a:cubicBezTo>
                    <a:pt x="52562" y="36776"/>
                    <a:pt x="52236" y="40356"/>
                    <a:pt x="52236" y="41984"/>
                  </a:cubicBezTo>
                  <a:cubicBezTo>
                    <a:pt x="52236" y="43611"/>
                    <a:pt x="52887" y="45889"/>
                    <a:pt x="52236" y="46214"/>
                  </a:cubicBezTo>
                  <a:cubicBezTo>
                    <a:pt x="51585" y="46540"/>
                    <a:pt x="48331" y="45563"/>
                    <a:pt x="48331" y="46540"/>
                  </a:cubicBezTo>
                  <a:cubicBezTo>
                    <a:pt x="48331" y="47516"/>
                    <a:pt x="49307" y="48818"/>
                    <a:pt x="51260" y="49795"/>
                  </a:cubicBezTo>
                  <a:cubicBezTo>
                    <a:pt x="53538" y="50771"/>
                    <a:pt x="52887" y="51422"/>
                    <a:pt x="56467" y="51422"/>
                  </a:cubicBezTo>
                  <a:cubicBezTo>
                    <a:pt x="60047" y="51422"/>
                    <a:pt x="66231" y="49469"/>
                    <a:pt x="67207" y="47842"/>
                  </a:cubicBezTo>
                  <a:cubicBezTo>
                    <a:pt x="68183" y="46214"/>
                    <a:pt x="66556" y="40031"/>
                    <a:pt x="63953" y="38729"/>
                  </a:cubicBezTo>
                  <a:cubicBezTo>
                    <a:pt x="61674" y="37753"/>
                    <a:pt x="63302" y="37102"/>
                    <a:pt x="57769" y="37102"/>
                  </a:cubicBezTo>
                  <a:lnTo>
                    <a:pt x="57769" y="37102"/>
                  </a:lnTo>
                  <a:close/>
                  <a:moveTo>
                    <a:pt x="182092" y="17575"/>
                  </a:moveTo>
                  <a:cubicBezTo>
                    <a:pt x="175258" y="17900"/>
                    <a:pt x="172979" y="20504"/>
                    <a:pt x="177210" y="21154"/>
                  </a:cubicBezTo>
                  <a:cubicBezTo>
                    <a:pt x="181441" y="21805"/>
                    <a:pt x="182418" y="21154"/>
                    <a:pt x="187950" y="23107"/>
                  </a:cubicBezTo>
                  <a:cubicBezTo>
                    <a:pt x="193483" y="25060"/>
                    <a:pt x="199341" y="27664"/>
                    <a:pt x="200969" y="30267"/>
                  </a:cubicBezTo>
                  <a:cubicBezTo>
                    <a:pt x="202596" y="32871"/>
                    <a:pt x="202921" y="35800"/>
                    <a:pt x="205199" y="34824"/>
                  </a:cubicBezTo>
                  <a:cubicBezTo>
                    <a:pt x="207478" y="33847"/>
                    <a:pt x="204874" y="28640"/>
                    <a:pt x="202270" y="26687"/>
                  </a:cubicBezTo>
                  <a:cubicBezTo>
                    <a:pt x="199667" y="24735"/>
                    <a:pt x="197714" y="23758"/>
                    <a:pt x="193158" y="21480"/>
                  </a:cubicBezTo>
                  <a:cubicBezTo>
                    <a:pt x="188601" y="19527"/>
                    <a:pt x="185998" y="17249"/>
                    <a:pt x="182092" y="17575"/>
                  </a:cubicBezTo>
                  <a:lnTo>
                    <a:pt x="182092" y="1757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3" name="Freeform: Shape 2842">
              <a:extLst>
                <a:ext uri="{FF2B5EF4-FFF2-40B4-BE49-F238E27FC236}">
                  <a16:creationId xmlns:a16="http://schemas.microsoft.com/office/drawing/2014/main" id="{9574A9D4-1290-4207-AE7D-13173B9399E8}"/>
                </a:ext>
              </a:extLst>
            </p:cNvPr>
            <p:cNvSpPr/>
            <p:nvPr/>
          </p:nvSpPr>
          <p:spPr>
            <a:xfrm>
              <a:off x="3566205" y="3924272"/>
              <a:ext cx="60830" cy="21746"/>
            </a:xfrm>
            <a:custGeom>
              <a:avLst/>
              <a:gdLst>
                <a:gd name="connsiteX0" fmla="*/ 15593 w 60830"/>
                <a:gd name="connsiteY0" fmla="*/ 360 h 21746"/>
                <a:gd name="connsiteX1" fmla="*/ 4853 w 60830"/>
                <a:gd name="connsiteY1" fmla="*/ 2638 h 21746"/>
                <a:gd name="connsiteX2" fmla="*/ 296 w 60830"/>
                <a:gd name="connsiteY2" fmla="*/ 5892 h 21746"/>
                <a:gd name="connsiteX3" fmla="*/ 10386 w 60830"/>
                <a:gd name="connsiteY3" fmla="*/ 12076 h 21746"/>
                <a:gd name="connsiteX4" fmla="*/ 17871 w 60830"/>
                <a:gd name="connsiteY4" fmla="*/ 16632 h 21746"/>
                <a:gd name="connsiteX5" fmla="*/ 25682 w 60830"/>
                <a:gd name="connsiteY5" fmla="*/ 17283 h 21746"/>
                <a:gd name="connsiteX6" fmla="*/ 31865 w 60830"/>
                <a:gd name="connsiteY6" fmla="*/ 21514 h 21746"/>
                <a:gd name="connsiteX7" fmla="*/ 37398 w 60830"/>
                <a:gd name="connsiteY7" fmla="*/ 17608 h 21746"/>
                <a:gd name="connsiteX8" fmla="*/ 46836 w 60830"/>
                <a:gd name="connsiteY8" fmla="*/ 15981 h 21746"/>
                <a:gd name="connsiteX9" fmla="*/ 56925 w 60830"/>
                <a:gd name="connsiteY9" fmla="*/ 17283 h 21746"/>
                <a:gd name="connsiteX10" fmla="*/ 60831 w 60830"/>
                <a:gd name="connsiteY10" fmla="*/ 15981 h 21746"/>
                <a:gd name="connsiteX11" fmla="*/ 49765 w 60830"/>
                <a:gd name="connsiteY11" fmla="*/ 9798 h 21746"/>
                <a:gd name="connsiteX12" fmla="*/ 35771 w 60830"/>
                <a:gd name="connsiteY12" fmla="*/ 2312 h 21746"/>
                <a:gd name="connsiteX13" fmla="*/ 15593 w 60830"/>
                <a:gd name="connsiteY13" fmla="*/ 360 h 21746"/>
                <a:gd name="connsiteX14" fmla="*/ 15593 w 60830"/>
                <a:gd name="connsiteY14" fmla="*/ 360 h 2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830" h="21746">
                  <a:moveTo>
                    <a:pt x="15593" y="360"/>
                  </a:moveTo>
                  <a:cubicBezTo>
                    <a:pt x="11362" y="1336"/>
                    <a:pt x="7456" y="1661"/>
                    <a:pt x="4853" y="2638"/>
                  </a:cubicBezTo>
                  <a:cubicBezTo>
                    <a:pt x="2249" y="3614"/>
                    <a:pt x="-1005" y="3614"/>
                    <a:pt x="296" y="5892"/>
                  </a:cubicBezTo>
                  <a:cubicBezTo>
                    <a:pt x="1598" y="8170"/>
                    <a:pt x="7131" y="10448"/>
                    <a:pt x="10386" y="12076"/>
                  </a:cubicBezTo>
                  <a:cubicBezTo>
                    <a:pt x="13314" y="13703"/>
                    <a:pt x="12664" y="15981"/>
                    <a:pt x="17871" y="16632"/>
                  </a:cubicBezTo>
                  <a:cubicBezTo>
                    <a:pt x="23078" y="17283"/>
                    <a:pt x="23404" y="15981"/>
                    <a:pt x="25682" y="17283"/>
                  </a:cubicBezTo>
                  <a:cubicBezTo>
                    <a:pt x="28285" y="18259"/>
                    <a:pt x="29262" y="22816"/>
                    <a:pt x="31865" y="21514"/>
                  </a:cubicBezTo>
                  <a:cubicBezTo>
                    <a:pt x="34144" y="20212"/>
                    <a:pt x="32842" y="19236"/>
                    <a:pt x="37398" y="17608"/>
                  </a:cubicBezTo>
                  <a:cubicBezTo>
                    <a:pt x="41955" y="15981"/>
                    <a:pt x="42280" y="14680"/>
                    <a:pt x="46836" y="15981"/>
                  </a:cubicBezTo>
                  <a:cubicBezTo>
                    <a:pt x="51393" y="17608"/>
                    <a:pt x="53671" y="17608"/>
                    <a:pt x="56925" y="17283"/>
                  </a:cubicBezTo>
                  <a:cubicBezTo>
                    <a:pt x="59854" y="16958"/>
                    <a:pt x="60831" y="17608"/>
                    <a:pt x="60831" y="15981"/>
                  </a:cubicBezTo>
                  <a:cubicBezTo>
                    <a:pt x="60831" y="14354"/>
                    <a:pt x="55623" y="13378"/>
                    <a:pt x="49765" y="9798"/>
                  </a:cubicBezTo>
                  <a:cubicBezTo>
                    <a:pt x="43907" y="6218"/>
                    <a:pt x="40002" y="2963"/>
                    <a:pt x="35771" y="2312"/>
                  </a:cubicBezTo>
                  <a:cubicBezTo>
                    <a:pt x="31540" y="1661"/>
                    <a:pt x="26658" y="-942"/>
                    <a:pt x="15593" y="360"/>
                  </a:cubicBezTo>
                  <a:lnTo>
                    <a:pt x="15593" y="36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4" name="Freeform: Shape 2843">
              <a:extLst>
                <a:ext uri="{FF2B5EF4-FFF2-40B4-BE49-F238E27FC236}">
                  <a16:creationId xmlns:a16="http://schemas.microsoft.com/office/drawing/2014/main" id="{EF34578F-7188-4A97-9407-EE30FE169527}"/>
                </a:ext>
              </a:extLst>
            </p:cNvPr>
            <p:cNvSpPr/>
            <p:nvPr/>
          </p:nvSpPr>
          <p:spPr>
            <a:xfrm>
              <a:off x="3546866" y="3678101"/>
              <a:ext cx="175776" cy="175059"/>
            </a:xfrm>
            <a:custGeom>
              <a:avLst/>
              <a:gdLst>
                <a:gd name="connsiteX0" fmla="*/ 22565 w 175776"/>
                <a:gd name="connsiteY0" fmla="*/ 53863 h 175059"/>
                <a:gd name="connsiteX1" fmla="*/ 19961 w 175776"/>
                <a:gd name="connsiteY1" fmla="*/ 62975 h 175059"/>
                <a:gd name="connsiteX2" fmla="*/ 22239 w 175776"/>
                <a:gd name="connsiteY2" fmla="*/ 67532 h 175059"/>
                <a:gd name="connsiteX3" fmla="*/ 16707 w 175776"/>
                <a:gd name="connsiteY3" fmla="*/ 69159 h 175059"/>
                <a:gd name="connsiteX4" fmla="*/ 22565 w 175776"/>
                <a:gd name="connsiteY4" fmla="*/ 75993 h 175059"/>
                <a:gd name="connsiteX5" fmla="*/ 30050 w 175776"/>
                <a:gd name="connsiteY5" fmla="*/ 74041 h 175059"/>
                <a:gd name="connsiteX6" fmla="*/ 36234 w 175776"/>
                <a:gd name="connsiteY6" fmla="*/ 68508 h 175059"/>
                <a:gd name="connsiteX7" fmla="*/ 31352 w 175776"/>
                <a:gd name="connsiteY7" fmla="*/ 57117 h 175059"/>
                <a:gd name="connsiteX8" fmla="*/ 28098 w 175776"/>
                <a:gd name="connsiteY8" fmla="*/ 48656 h 175059"/>
                <a:gd name="connsiteX9" fmla="*/ 20287 w 175776"/>
                <a:gd name="connsiteY9" fmla="*/ 46377 h 175059"/>
                <a:gd name="connsiteX10" fmla="*/ 22565 w 175776"/>
                <a:gd name="connsiteY10" fmla="*/ 53863 h 175059"/>
                <a:gd name="connsiteX11" fmla="*/ 22565 w 175776"/>
                <a:gd name="connsiteY11" fmla="*/ 53863 h 175059"/>
                <a:gd name="connsiteX12" fmla="*/ 75288 w 175776"/>
                <a:gd name="connsiteY12" fmla="*/ 59721 h 175059"/>
                <a:gd name="connsiteX13" fmla="*/ 74312 w 175776"/>
                <a:gd name="connsiteY13" fmla="*/ 64277 h 175059"/>
                <a:gd name="connsiteX14" fmla="*/ 78868 w 175776"/>
                <a:gd name="connsiteY14" fmla="*/ 65254 h 175059"/>
                <a:gd name="connsiteX15" fmla="*/ 75288 w 175776"/>
                <a:gd name="connsiteY15" fmla="*/ 59721 h 175059"/>
                <a:gd name="connsiteX16" fmla="*/ 75288 w 175776"/>
                <a:gd name="connsiteY16" fmla="*/ 59721 h 175059"/>
                <a:gd name="connsiteX17" fmla="*/ 140053 w 175776"/>
                <a:gd name="connsiteY17" fmla="*/ 122533 h 175059"/>
                <a:gd name="connsiteX18" fmla="*/ 138752 w 175776"/>
                <a:gd name="connsiteY18" fmla="*/ 127090 h 175059"/>
                <a:gd name="connsiteX19" fmla="*/ 145586 w 175776"/>
                <a:gd name="connsiteY19" fmla="*/ 127090 h 175059"/>
                <a:gd name="connsiteX20" fmla="*/ 140053 w 175776"/>
                <a:gd name="connsiteY20" fmla="*/ 122533 h 175059"/>
                <a:gd name="connsiteX21" fmla="*/ 140053 w 175776"/>
                <a:gd name="connsiteY21" fmla="*/ 122533 h 175059"/>
                <a:gd name="connsiteX22" fmla="*/ 105881 w 175776"/>
                <a:gd name="connsiteY22" fmla="*/ 107237 h 175059"/>
                <a:gd name="connsiteX23" fmla="*/ 107834 w 175776"/>
                <a:gd name="connsiteY23" fmla="*/ 114072 h 175059"/>
                <a:gd name="connsiteX24" fmla="*/ 114017 w 175776"/>
                <a:gd name="connsiteY24" fmla="*/ 115699 h 175059"/>
                <a:gd name="connsiteX25" fmla="*/ 105881 w 175776"/>
                <a:gd name="connsiteY25" fmla="*/ 107237 h 175059"/>
                <a:gd name="connsiteX26" fmla="*/ 105881 w 175776"/>
                <a:gd name="connsiteY26" fmla="*/ 107237 h 175059"/>
                <a:gd name="connsiteX27" fmla="*/ 163486 w 175776"/>
                <a:gd name="connsiteY27" fmla="*/ 130344 h 175059"/>
                <a:gd name="connsiteX28" fmla="*/ 164462 w 175776"/>
                <a:gd name="connsiteY28" fmla="*/ 134901 h 175059"/>
                <a:gd name="connsiteX29" fmla="*/ 175528 w 175776"/>
                <a:gd name="connsiteY29" fmla="*/ 135552 h 175059"/>
                <a:gd name="connsiteX30" fmla="*/ 163486 w 175776"/>
                <a:gd name="connsiteY30" fmla="*/ 130344 h 175059"/>
                <a:gd name="connsiteX31" fmla="*/ 163486 w 175776"/>
                <a:gd name="connsiteY31" fmla="*/ 130344 h 175059"/>
                <a:gd name="connsiteX32" fmla="*/ 151119 w 175776"/>
                <a:gd name="connsiteY32" fmla="*/ 174931 h 175059"/>
                <a:gd name="connsiteX33" fmla="*/ 162835 w 175776"/>
                <a:gd name="connsiteY33" fmla="*/ 173955 h 175059"/>
                <a:gd name="connsiteX34" fmla="*/ 167392 w 175776"/>
                <a:gd name="connsiteY34" fmla="*/ 164842 h 175059"/>
                <a:gd name="connsiteX35" fmla="*/ 161533 w 175776"/>
                <a:gd name="connsiteY35" fmla="*/ 167771 h 175059"/>
                <a:gd name="connsiteX36" fmla="*/ 156652 w 175776"/>
                <a:gd name="connsiteY36" fmla="*/ 166470 h 175059"/>
                <a:gd name="connsiteX37" fmla="*/ 151119 w 175776"/>
                <a:gd name="connsiteY37" fmla="*/ 169073 h 175059"/>
                <a:gd name="connsiteX38" fmla="*/ 147864 w 175776"/>
                <a:gd name="connsiteY38" fmla="*/ 171351 h 175059"/>
                <a:gd name="connsiteX39" fmla="*/ 151119 w 175776"/>
                <a:gd name="connsiteY39" fmla="*/ 174931 h 175059"/>
                <a:gd name="connsiteX40" fmla="*/ 151119 w 175776"/>
                <a:gd name="connsiteY40" fmla="*/ 174931 h 175059"/>
                <a:gd name="connsiteX41" fmla="*/ 51856 w 175776"/>
                <a:gd name="connsiteY41" fmla="*/ 9276 h 175059"/>
                <a:gd name="connsiteX42" fmla="*/ 43394 w 175776"/>
                <a:gd name="connsiteY42" fmla="*/ 24572 h 175059"/>
                <a:gd name="connsiteX43" fmla="*/ 49577 w 175776"/>
                <a:gd name="connsiteY43" fmla="*/ 29128 h 175059"/>
                <a:gd name="connsiteX44" fmla="*/ 51205 w 175776"/>
                <a:gd name="connsiteY44" fmla="*/ 18388 h 175059"/>
                <a:gd name="connsiteX45" fmla="*/ 56086 w 175776"/>
                <a:gd name="connsiteY45" fmla="*/ 14157 h 175059"/>
                <a:gd name="connsiteX46" fmla="*/ 51856 w 175776"/>
                <a:gd name="connsiteY46" fmla="*/ 9276 h 175059"/>
                <a:gd name="connsiteX47" fmla="*/ 51856 w 175776"/>
                <a:gd name="connsiteY47" fmla="*/ 9276 h 175059"/>
                <a:gd name="connsiteX48" fmla="*/ 9547 w 175776"/>
                <a:gd name="connsiteY48" fmla="*/ 1465 h 175059"/>
                <a:gd name="connsiteX49" fmla="*/ 5641 w 175776"/>
                <a:gd name="connsiteY49" fmla="*/ 6021 h 175059"/>
                <a:gd name="connsiteX50" fmla="*/ 108 w 175776"/>
                <a:gd name="connsiteY50" fmla="*/ 5696 h 175059"/>
                <a:gd name="connsiteX51" fmla="*/ 3038 w 175776"/>
                <a:gd name="connsiteY51" fmla="*/ 11228 h 175059"/>
                <a:gd name="connsiteX52" fmla="*/ 14428 w 175776"/>
                <a:gd name="connsiteY52" fmla="*/ 9601 h 175059"/>
                <a:gd name="connsiteX53" fmla="*/ 29399 w 175776"/>
                <a:gd name="connsiteY53" fmla="*/ 5370 h 175059"/>
                <a:gd name="connsiteX54" fmla="*/ 28749 w 175776"/>
                <a:gd name="connsiteY54" fmla="*/ 1465 h 175059"/>
                <a:gd name="connsiteX55" fmla="*/ 16381 w 175776"/>
                <a:gd name="connsiteY55" fmla="*/ 3417 h 175059"/>
                <a:gd name="connsiteX56" fmla="*/ 9547 w 175776"/>
                <a:gd name="connsiteY56" fmla="*/ 1465 h 175059"/>
                <a:gd name="connsiteX57" fmla="*/ 9547 w 175776"/>
                <a:gd name="connsiteY57" fmla="*/ 1465 h 175059"/>
                <a:gd name="connsiteX58" fmla="*/ 32654 w 175776"/>
                <a:gd name="connsiteY58" fmla="*/ 79574 h 175059"/>
                <a:gd name="connsiteX59" fmla="*/ 31027 w 175776"/>
                <a:gd name="connsiteY59" fmla="*/ 87384 h 175059"/>
                <a:gd name="connsiteX60" fmla="*/ 32979 w 175776"/>
                <a:gd name="connsiteY60" fmla="*/ 95195 h 175059"/>
                <a:gd name="connsiteX61" fmla="*/ 40139 w 175776"/>
                <a:gd name="connsiteY61" fmla="*/ 94544 h 175059"/>
                <a:gd name="connsiteX62" fmla="*/ 38512 w 175776"/>
                <a:gd name="connsiteY62" fmla="*/ 84455 h 175059"/>
                <a:gd name="connsiteX63" fmla="*/ 35583 w 175776"/>
                <a:gd name="connsiteY63" fmla="*/ 81526 h 175059"/>
                <a:gd name="connsiteX64" fmla="*/ 32654 w 175776"/>
                <a:gd name="connsiteY64" fmla="*/ 79574 h 175059"/>
                <a:gd name="connsiteX65" fmla="*/ 32654 w 175776"/>
                <a:gd name="connsiteY65" fmla="*/ 79574 h 1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75776" h="175059">
                  <a:moveTo>
                    <a:pt x="22565" y="53863"/>
                  </a:moveTo>
                  <a:cubicBezTo>
                    <a:pt x="21263" y="59395"/>
                    <a:pt x="18008" y="60046"/>
                    <a:pt x="19961" y="62975"/>
                  </a:cubicBezTo>
                  <a:cubicBezTo>
                    <a:pt x="21914" y="66230"/>
                    <a:pt x="23867" y="67206"/>
                    <a:pt x="22239" y="67532"/>
                  </a:cubicBezTo>
                  <a:cubicBezTo>
                    <a:pt x="20612" y="67857"/>
                    <a:pt x="16707" y="66555"/>
                    <a:pt x="16707" y="69159"/>
                  </a:cubicBezTo>
                  <a:cubicBezTo>
                    <a:pt x="16707" y="72088"/>
                    <a:pt x="19636" y="75668"/>
                    <a:pt x="22565" y="75993"/>
                  </a:cubicBezTo>
                  <a:cubicBezTo>
                    <a:pt x="25494" y="76319"/>
                    <a:pt x="28098" y="75343"/>
                    <a:pt x="30050" y="74041"/>
                  </a:cubicBezTo>
                  <a:cubicBezTo>
                    <a:pt x="32003" y="72739"/>
                    <a:pt x="36234" y="71112"/>
                    <a:pt x="36234" y="68508"/>
                  </a:cubicBezTo>
                  <a:cubicBezTo>
                    <a:pt x="36234" y="65904"/>
                    <a:pt x="32654" y="60697"/>
                    <a:pt x="31352" y="57117"/>
                  </a:cubicBezTo>
                  <a:cubicBezTo>
                    <a:pt x="30050" y="53212"/>
                    <a:pt x="30050" y="49306"/>
                    <a:pt x="28098" y="48656"/>
                  </a:cubicBezTo>
                  <a:cubicBezTo>
                    <a:pt x="26145" y="48005"/>
                    <a:pt x="22239" y="45075"/>
                    <a:pt x="20287" y="46377"/>
                  </a:cubicBezTo>
                  <a:cubicBezTo>
                    <a:pt x="18008" y="48330"/>
                    <a:pt x="24843" y="52561"/>
                    <a:pt x="22565" y="53863"/>
                  </a:cubicBezTo>
                  <a:lnTo>
                    <a:pt x="22565" y="53863"/>
                  </a:lnTo>
                  <a:close/>
                  <a:moveTo>
                    <a:pt x="75288" y="59721"/>
                  </a:moveTo>
                  <a:cubicBezTo>
                    <a:pt x="73010" y="61023"/>
                    <a:pt x="71708" y="62325"/>
                    <a:pt x="74312" y="64277"/>
                  </a:cubicBezTo>
                  <a:cubicBezTo>
                    <a:pt x="76916" y="66230"/>
                    <a:pt x="78543" y="67532"/>
                    <a:pt x="78868" y="65254"/>
                  </a:cubicBezTo>
                  <a:cubicBezTo>
                    <a:pt x="79519" y="62975"/>
                    <a:pt x="78217" y="59395"/>
                    <a:pt x="75288" y="59721"/>
                  </a:cubicBezTo>
                  <a:lnTo>
                    <a:pt x="75288" y="59721"/>
                  </a:lnTo>
                  <a:close/>
                  <a:moveTo>
                    <a:pt x="140053" y="122533"/>
                  </a:moveTo>
                  <a:cubicBezTo>
                    <a:pt x="138426" y="124161"/>
                    <a:pt x="134846" y="125788"/>
                    <a:pt x="138752" y="127090"/>
                  </a:cubicBezTo>
                  <a:cubicBezTo>
                    <a:pt x="142657" y="128392"/>
                    <a:pt x="145586" y="130995"/>
                    <a:pt x="145586" y="127090"/>
                  </a:cubicBezTo>
                  <a:cubicBezTo>
                    <a:pt x="145912" y="122859"/>
                    <a:pt x="143633" y="120906"/>
                    <a:pt x="140053" y="122533"/>
                  </a:cubicBezTo>
                  <a:lnTo>
                    <a:pt x="140053" y="122533"/>
                  </a:lnTo>
                  <a:close/>
                  <a:moveTo>
                    <a:pt x="105881" y="107237"/>
                  </a:moveTo>
                  <a:cubicBezTo>
                    <a:pt x="103277" y="109190"/>
                    <a:pt x="103928" y="112119"/>
                    <a:pt x="107834" y="114072"/>
                  </a:cubicBezTo>
                  <a:cubicBezTo>
                    <a:pt x="111739" y="116024"/>
                    <a:pt x="114343" y="118302"/>
                    <a:pt x="114017" y="115699"/>
                  </a:cubicBezTo>
                  <a:cubicBezTo>
                    <a:pt x="113692" y="113095"/>
                    <a:pt x="111088" y="106261"/>
                    <a:pt x="105881" y="107237"/>
                  </a:cubicBezTo>
                  <a:lnTo>
                    <a:pt x="105881" y="107237"/>
                  </a:lnTo>
                  <a:close/>
                  <a:moveTo>
                    <a:pt x="163486" y="130344"/>
                  </a:moveTo>
                  <a:cubicBezTo>
                    <a:pt x="162835" y="132948"/>
                    <a:pt x="157303" y="134250"/>
                    <a:pt x="164462" y="134901"/>
                  </a:cubicBezTo>
                  <a:cubicBezTo>
                    <a:pt x="171948" y="135552"/>
                    <a:pt x="173575" y="137504"/>
                    <a:pt x="175528" y="135552"/>
                  </a:cubicBezTo>
                  <a:cubicBezTo>
                    <a:pt x="177481" y="133599"/>
                    <a:pt x="167392" y="127415"/>
                    <a:pt x="163486" y="130344"/>
                  </a:cubicBezTo>
                  <a:lnTo>
                    <a:pt x="163486" y="130344"/>
                  </a:lnTo>
                  <a:close/>
                  <a:moveTo>
                    <a:pt x="151119" y="174931"/>
                  </a:moveTo>
                  <a:cubicBezTo>
                    <a:pt x="157953" y="174931"/>
                    <a:pt x="160557" y="175582"/>
                    <a:pt x="162835" y="173955"/>
                  </a:cubicBezTo>
                  <a:cubicBezTo>
                    <a:pt x="165113" y="172328"/>
                    <a:pt x="167392" y="165819"/>
                    <a:pt x="167392" y="164842"/>
                  </a:cubicBezTo>
                  <a:cubicBezTo>
                    <a:pt x="167392" y="163540"/>
                    <a:pt x="164788" y="168748"/>
                    <a:pt x="161533" y="167771"/>
                  </a:cubicBezTo>
                  <a:cubicBezTo>
                    <a:pt x="158279" y="166795"/>
                    <a:pt x="159906" y="165168"/>
                    <a:pt x="156652" y="166470"/>
                  </a:cubicBezTo>
                  <a:cubicBezTo>
                    <a:pt x="153072" y="167771"/>
                    <a:pt x="154373" y="168748"/>
                    <a:pt x="151119" y="169073"/>
                  </a:cubicBezTo>
                  <a:cubicBezTo>
                    <a:pt x="148190" y="169073"/>
                    <a:pt x="146888" y="170050"/>
                    <a:pt x="147864" y="171351"/>
                  </a:cubicBezTo>
                  <a:cubicBezTo>
                    <a:pt x="148841" y="172653"/>
                    <a:pt x="148190" y="174606"/>
                    <a:pt x="151119" y="174931"/>
                  </a:cubicBezTo>
                  <a:lnTo>
                    <a:pt x="151119" y="174931"/>
                  </a:lnTo>
                  <a:close/>
                  <a:moveTo>
                    <a:pt x="51856" y="9276"/>
                  </a:moveTo>
                  <a:cubicBezTo>
                    <a:pt x="48926" y="14483"/>
                    <a:pt x="43394" y="23596"/>
                    <a:pt x="43394" y="24572"/>
                  </a:cubicBezTo>
                  <a:cubicBezTo>
                    <a:pt x="43394" y="25223"/>
                    <a:pt x="46648" y="29779"/>
                    <a:pt x="49577" y="29128"/>
                  </a:cubicBezTo>
                  <a:cubicBezTo>
                    <a:pt x="52181" y="28477"/>
                    <a:pt x="49577" y="20341"/>
                    <a:pt x="51205" y="18388"/>
                  </a:cubicBezTo>
                  <a:cubicBezTo>
                    <a:pt x="53158" y="16436"/>
                    <a:pt x="56086" y="16761"/>
                    <a:pt x="56086" y="14157"/>
                  </a:cubicBezTo>
                  <a:cubicBezTo>
                    <a:pt x="56412" y="11554"/>
                    <a:pt x="55110" y="7648"/>
                    <a:pt x="51856" y="9276"/>
                  </a:cubicBezTo>
                  <a:lnTo>
                    <a:pt x="51856" y="9276"/>
                  </a:lnTo>
                  <a:close/>
                  <a:moveTo>
                    <a:pt x="9547" y="1465"/>
                  </a:moveTo>
                  <a:cubicBezTo>
                    <a:pt x="7594" y="4394"/>
                    <a:pt x="7919" y="6347"/>
                    <a:pt x="5641" y="6021"/>
                  </a:cubicBezTo>
                  <a:cubicBezTo>
                    <a:pt x="3038" y="5696"/>
                    <a:pt x="108" y="3743"/>
                    <a:pt x="108" y="5696"/>
                  </a:cubicBezTo>
                  <a:cubicBezTo>
                    <a:pt x="108" y="7648"/>
                    <a:pt x="-868" y="10577"/>
                    <a:pt x="3038" y="11228"/>
                  </a:cubicBezTo>
                  <a:cubicBezTo>
                    <a:pt x="6943" y="11879"/>
                    <a:pt x="10523" y="10577"/>
                    <a:pt x="14428" y="9601"/>
                  </a:cubicBezTo>
                  <a:cubicBezTo>
                    <a:pt x="18334" y="8625"/>
                    <a:pt x="29074" y="7323"/>
                    <a:pt x="29399" y="5370"/>
                  </a:cubicBezTo>
                  <a:cubicBezTo>
                    <a:pt x="29399" y="3417"/>
                    <a:pt x="33956" y="814"/>
                    <a:pt x="28749" y="1465"/>
                  </a:cubicBezTo>
                  <a:cubicBezTo>
                    <a:pt x="23541" y="2116"/>
                    <a:pt x="18985" y="4719"/>
                    <a:pt x="16381" y="3417"/>
                  </a:cubicBezTo>
                  <a:cubicBezTo>
                    <a:pt x="13778" y="1790"/>
                    <a:pt x="12476" y="-2115"/>
                    <a:pt x="9547" y="1465"/>
                  </a:cubicBezTo>
                  <a:lnTo>
                    <a:pt x="9547" y="1465"/>
                  </a:lnTo>
                  <a:close/>
                  <a:moveTo>
                    <a:pt x="32654" y="79574"/>
                  </a:moveTo>
                  <a:cubicBezTo>
                    <a:pt x="30376" y="84130"/>
                    <a:pt x="29725" y="83804"/>
                    <a:pt x="31027" y="87384"/>
                  </a:cubicBezTo>
                  <a:cubicBezTo>
                    <a:pt x="32328" y="90964"/>
                    <a:pt x="28749" y="94544"/>
                    <a:pt x="32979" y="95195"/>
                  </a:cubicBezTo>
                  <a:cubicBezTo>
                    <a:pt x="37210" y="95846"/>
                    <a:pt x="39488" y="95521"/>
                    <a:pt x="40139" y="94544"/>
                  </a:cubicBezTo>
                  <a:cubicBezTo>
                    <a:pt x="40790" y="93568"/>
                    <a:pt x="36885" y="88686"/>
                    <a:pt x="38512" y="84455"/>
                  </a:cubicBezTo>
                  <a:cubicBezTo>
                    <a:pt x="40139" y="80225"/>
                    <a:pt x="37861" y="81526"/>
                    <a:pt x="35583" y="81526"/>
                  </a:cubicBezTo>
                  <a:cubicBezTo>
                    <a:pt x="33305" y="81526"/>
                    <a:pt x="35908" y="77621"/>
                    <a:pt x="32654" y="79574"/>
                  </a:cubicBezTo>
                  <a:lnTo>
                    <a:pt x="32654" y="7957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5" name="Freeform: Shape 2844">
              <a:extLst>
                <a:ext uri="{FF2B5EF4-FFF2-40B4-BE49-F238E27FC236}">
                  <a16:creationId xmlns:a16="http://schemas.microsoft.com/office/drawing/2014/main" id="{FB422790-9F5B-4609-8173-F621EACB1182}"/>
                </a:ext>
              </a:extLst>
            </p:cNvPr>
            <p:cNvSpPr/>
            <p:nvPr/>
          </p:nvSpPr>
          <p:spPr>
            <a:xfrm>
              <a:off x="3745175" y="3882580"/>
              <a:ext cx="100617" cy="68326"/>
            </a:xfrm>
            <a:custGeom>
              <a:avLst/>
              <a:gdLst>
                <a:gd name="connsiteX0" fmla="*/ 4231 w 100617"/>
                <a:gd name="connsiteY0" fmla="*/ 57999 h 68326"/>
                <a:gd name="connsiteX1" fmla="*/ 6509 w 100617"/>
                <a:gd name="connsiteY1" fmla="*/ 61254 h 68326"/>
                <a:gd name="connsiteX2" fmla="*/ 14645 w 100617"/>
                <a:gd name="connsiteY2" fmla="*/ 67437 h 68326"/>
                <a:gd name="connsiteX3" fmla="*/ 21480 w 100617"/>
                <a:gd name="connsiteY3" fmla="*/ 53443 h 68326"/>
                <a:gd name="connsiteX4" fmla="*/ 24084 w 100617"/>
                <a:gd name="connsiteY4" fmla="*/ 47585 h 68326"/>
                <a:gd name="connsiteX5" fmla="*/ 30593 w 100617"/>
                <a:gd name="connsiteY5" fmla="*/ 48886 h 68326"/>
                <a:gd name="connsiteX6" fmla="*/ 34824 w 100617"/>
                <a:gd name="connsiteY6" fmla="*/ 45957 h 68326"/>
                <a:gd name="connsiteX7" fmla="*/ 39380 w 100617"/>
                <a:gd name="connsiteY7" fmla="*/ 49537 h 68326"/>
                <a:gd name="connsiteX8" fmla="*/ 50445 w 100617"/>
                <a:gd name="connsiteY8" fmla="*/ 48886 h 68326"/>
                <a:gd name="connsiteX9" fmla="*/ 55652 w 100617"/>
                <a:gd name="connsiteY9" fmla="*/ 44005 h 68326"/>
                <a:gd name="connsiteX10" fmla="*/ 67043 w 100617"/>
                <a:gd name="connsiteY10" fmla="*/ 43679 h 68326"/>
                <a:gd name="connsiteX11" fmla="*/ 80061 w 100617"/>
                <a:gd name="connsiteY11" fmla="*/ 44656 h 68326"/>
                <a:gd name="connsiteX12" fmla="*/ 87872 w 100617"/>
                <a:gd name="connsiteY12" fmla="*/ 46283 h 68326"/>
                <a:gd name="connsiteX13" fmla="*/ 91452 w 100617"/>
                <a:gd name="connsiteY13" fmla="*/ 50514 h 68326"/>
                <a:gd name="connsiteX14" fmla="*/ 100565 w 100617"/>
                <a:gd name="connsiteY14" fmla="*/ 39123 h 68326"/>
                <a:gd name="connsiteX15" fmla="*/ 91778 w 100617"/>
                <a:gd name="connsiteY15" fmla="*/ 31637 h 68326"/>
                <a:gd name="connsiteX16" fmla="*/ 84943 w 100617"/>
                <a:gd name="connsiteY16" fmla="*/ 28383 h 68326"/>
                <a:gd name="connsiteX17" fmla="*/ 69647 w 100617"/>
                <a:gd name="connsiteY17" fmla="*/ 26430 h 68326"/>
                <a:gd name="connsiteX18" fmla="*/ 66393 w 100617"/>
                <a:gd name="connsiteY18" fmla="*/ 23501 h 68326"/>
                <a:gd name="connsiteX19" fmla="*/ 73552 w 100617"/>
                <a:gd name="connsiteY19" fmla="*/ 20572 h 68326"/>
                <a:gd name="connsiteX20" fmla="*/ 61185 w 100617"/>
                <a:gd name="connsiteY20" fmla="*/ 19270 h 68326"/>
                <a:gd name="connsiteX21" fmla="*/ 58907 w 100617"/>
                <a:gd name="connsiteY21" fmla="*/ 11134 h 68326"/>
                <a:gd name="connsiteX22" fmla="*/ 51422 w 100617"/>
                <a:gd name="connsiteY22" fmla="*/ 9181 h 68326"/>
                <a:gd name="connsiteX23" fmla="*/ 42309 w 100617"/>
                <a:gd name="connsiteY23" fmla="*/ 5927 h 68326"/>
                <a:gd name="connsiteX24" fmla="*/ 24409 w 100617"/>
                <a:gd name="connsiteY24" fmla="*/ 394 h 68326"/>
                <a:gd name="connsiteX25" fmla="*/ 17900 w 100617"/>
                <a:gd name="connsiteY25" fmla="*/ 3648 h 68326"/>
                <a:gd name="connsiteX26" fmla="*/ 7485 w 100617"/>
                <a:gd name="connsiteY26" fmla="*/ 1370 h 68326"/>
                <a:gd name="connsiteX27" fmla="*/ 5858 w 100617"/>
                <a:gd name="connsiteY27" fmla="*/ 3323 h 68326"/>
                <a:gd name="connsiteX28" fmla="*/ 8136 w 100617"/>
                <a:gd name="connsiteY28" fmla="*/ 13412 h 68326"/>
                <a:gd name="connsiteX29" fmla="*/ 7485 w 100617"/>
                <a:gd name="connsiteY29" fmla="*/ 15690 h 68326"/>
                <a:gd name="connsiteX30" fmla="*/ 6834 w 100617"/>
                <a:gd name="connsiteY30" fmla="*/ 19270 h 68326"/>
                <a:gd name="connsiteX31" fmla="*/ 7485 w 100617"/>
                <a:gd name="connsiteY31" fmla="*/ 19921 h 68326"/>
                <a:gd name="connsiteX32" fmla="*/ 8787 w 100617"/>
                <a:gd name="connsiteY32" fmla="*/ 25128 h 68326"/>
                <a:gd name="connsiteX33" fmla="*/ 6184 w 100617"/>
                <a:gd name="connsiteY33" fmla="*/ 28383 h 68326"/>
                <a:gd name="connsiteX34" fmla="*/ 4882 w 100617"/>
                <a:gd name="connsiteY34" fmla="*/ 30010 h 68326"/>
                <a:gd name="connsiteX35" fmla="*/ 5533 w 100617"/>
                <a:gd name="connsiteY35" fmla="*/ 33265 h 68326"/>
                <a:gd name="connsiteX36" fmla="*/ 5533 w 100617"/>
                <a:gd name="connsiteY36" fmla="*/ 33265 h 68326"/>
                <a:gd name="connsiteX37" fmla="*/ 6184 w 100617"/>
                <a:gd name="connsiteY37" fmla="*/ 37170 h 68326"/>
                <a:gd name="connsiteX38" fmla="*/ 2278 w 100617"/>
                <a:gd name="connsiteY38" fmla="*/ 38797 h 68326"/>
                <a:gd name="connsiteX39" fmla="*/ 651 w 100617"/>
                <a:gd name="connsiteY39" fmla="*/ 38797 h 68326"/>
                <a:gd name="connsiteX40" fmla="*/ 0 w 100617"/>
                <a:gd name="connsiteY40" fmla="*/ 39123 h 68326"/>
                <a:gd name="connsiteX41" fmla="*/ 3905 w 100617"/>
                <a:gd name="connsiteY41" fmla="*/ 44981 h 68326"/>
                <a:gd name="connsiteX42" fmla="*/ 7485 w 100617"/>
                <a:gd name="connsiteY42" fmla="*/ 50839 h 68326"/>
                <a:gd name="connsiteX43" fmla="*/ 4231 w 100617"/>
                <a:gd name="connsiteY43" fmla="*/ 57999 h 68326"/>
                <a:gd name="connsiteX44" fmla="*/ 4231 w 100617"/>
                <a:gd name="connsiteY44" fmla="*/ 57999 h 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0617" h="68326">
                  <a:moveTo>
                    <a:pt x="4231" y="57999"/>
                  </a:moveTo>
                  <a:cubicBezTo>
                    <a:pt x="4556" y="58976"/>
                    <a:pt x="4882" y="59952"/>
                    <a:pt x="6509" y="61254"/>
                  </a:cubicBezTo>
                  <a:cubicBezTo>
                    <a:pt x="9764" y="64183"/>
                    <a:pt x="9764" y="70692"/>
                    <a:pt x="14645" y="67437"/>
                  </a:cubicBezTo>
                  <a:cubicBezTo>
                    <a:pt x="19527" y="64183"/>
                    <a:pt x="20178" y="57674"/>
                    <a:pt x="21480" y="53443"/>
                  </a:cubicBezTo>
                  <a:cubicBezTo>
                    <a:pt x="23107" y="48886"/>
                    <a:pt x="20829" y="46608"/>
                    <a:pt x="24084" y="47585"/>
                  </a:cubicBezTo>
                  <a:cubicBezTo>
                    <a:pt x="27338" y="48561"/>
                    <a:pt x="27664" y="50514"/>
                    <a:pt x="30593" y="48886"/>
                  </a:cubicBezTo>
                  <a:cubicBezTo>
                    <a:pt x="33522" y="46934"/>
                    <a:pt x="32545" y="43679"/>
                    <a:pt x="34824" y="45957"/>
                  </a:cubicBezTo>
                  <a:cubicBezTo>
                    <a:pt x="37102" y="47910"/>
                    <a:pt x="33196" y="49537"/>
                    <a:pt x="39380" y="49537"/>
                  </a:cubicBezTo>
                  <a:cubicBezTo>
                    <a:pt x="45563" y="49537"/>
                    <a:pt x="47191" y="52141"/>
                    <a:pt x="50445" y="48886"/>
                  </a:cubicBezTo>
                  <a:cubicBezTo>
                    <a:pt x="53700" y="45306"/>
                    <a:pt x="48818" y="44330"/>
                    <a:pt x="55652" y="44005"/>
                  </a:cubicBezTo>
                  <a:cubicBezTo>
                    <a:pt x="62487" y="43679"/>
                    <a:pt x="61511" y="43028"/>
                    <a:pt x="67043" y="43679"/>
                  </a:cubicBezTo>
                  <a:cubicBezTo>
                    <a:pt x="72576" y="44330"/>
                    <a:pt x="75180" y="44656"/>
                    <a:pt x="80061" y="44656"/>
                  </a:cubicBezTo>
                  <a:cubicBezTo>
                    <a:pt x="84618" y="44656"/>
                    <a:pt x="87547" y="44981"/>
                    <a:pt x="87872" y="46283"/>
                  </a:cubicBezTo>
                  <a:cubicBezTo>
                    <a:pt x="87872" y="47585"/>
                    <a:pt x="87221" y="54094"/>
                    <a:pt x="91452" y="50514"/>
                  </a:cubicBezTo>
                  <a:cubicBezTo>
                    <a:pt x="95683" y="47259"/>
                    <a:pt x="101216" y="41076"/>
                    <a:pt x="100565" y="39123"/>
                  </a:cubicBezTo>
                  <a:cubicBezTo>
                    <a:pt x="99914" y="37170"/>
                    <a:pt x="95358" y="34567"/>
                    <a:pt x="91778" y="31637"/>
                  </a:cubicBezTo>
                  <a:cubicBezTo>
                    <a:pt x="88198" y="28708"/>
                    <a:pt x="88849" y="28383"/>
                    <a:pt x="84943" y="28383"/>
                  </a:cubicBezTo>
                  <a:cubicBezTo>
                    <a:pt x="81038" y="28383"/>
                    <a:pt x="71274" y="26756"/>
                    <a:pt x="69647" y="26430"/>
                  </a:cubicBezTo>
                  <a:cubicBezTo>
                    <a:pt x="68020" y="26105"/>
                    <a:pt x="65416" y="24803"/>
                    <a:pt x="66393" y="23501"/>
                  </a:cubicBezTo>
                  <a:cubicBezTo>
                    <a:pt x="67369" y="21874"/>
                    <a:pt x="73227" y="22525"/>
                    <a:pt x="73552" y="20572"/>
                  </a:cubicBezTo>
                  <a:cubicBezTo>
                    <a:pt x="74203" y="18619"/>
                    <a:pt x="62487" y="21223"/>
                    <a:pt x="61185" y="19270"/>
                  </a:cubicBezTo>
                  <a:cubicBezTo>
                    <a:pt x="59883" y="17318"/>
                    <a:pt x="60534" y="12436"/>
                    <a:pt x="58907" y="11134"/>
                  </a:cubicBezTo>
                  <a:cubicBezTo>
                    <a:pt x="57280" y="9832"/>
                    <a:pt x="54351" y="9507"/>
                    <a:pt x="51422" y="9181"/>
                  </a:cubicBezTo>
                  <a:cubicBezTo>
                    <a:pt x="48493" y="8856"/>
                    <a:pt x="44587" y="7554"/>
                    <a:pt x="42309" y="5927"/>
                  </a:cubicBezTo>
                  <a:cubicBezTo>
                    <a:pt x="40031" y="4299"/>
                    <a:pt x="26036" y="-1559"/>
                    <a:pt x="24409" y="394"/>
                  </a:cubicBezTo>
                  <a:cubicBezTo>
                    <a:pt x="22782" y="2347"/>
                    <a:pt x="23758" y="4950"/>
                    <a:pt x="17900" y="3648"/>
                  </a:cubicBezTo>
                  <a:cubicBezTo>
                    <a:pt x="11716" y="2347"/>
                    <a:pt x="9764" y="68"/>
                    <a:pt x="7485" y="1370"/>
                  </a:cubicBezTo>
                  <a:cubicBezTo>
                    <a:pt x="6834" y="1696"/>
                    <a:pt x="6184" y="2672"/>
                    <a:pt x="5858" y="3323"/>
                  </a:cubicBezTo>
                  <a:cubicBezTo>
                    <a:pt x="7485" y="7228"/>
                    <a:pt x="8787" y="10808"/>
                    <a:pt x="8136" y="13412"/>
                  </a:cubicBezTo>
                  <a:cubicBezTo>
                    <a:pt x="7811" y="14063"/>
                    <a:pt x="7811" y="15039"/>
                    <a:pt x="7485" y="15690"/>
                  </a:cubicBezTo>
                  <a:cubicBezTo>
                    <a:pt x="6834" y="17318"/>
                    <a:pt x="6509" y="18619"/>
                    <a:pt x="6834" y="19270"/>
                  </a:cubicBezTo>
                  <a:cubicBezTo>
                    <a:pt x="7160" y="19596"/>
                    <a:pt x="7160" y="19596"/>
                    <a:pt x="7485" y="19921"/>
                  </a:cubicBezTo>
                  <a:cubicBezTo>
                    <a:pt x="9113" y="21223"/>
                    <a:pt x="9764" y="21874"/>
                    <a:pt x="8787" y="25128"/>
                  </a:cubicBezTo>
                  <a:cubicBezTo>
                    <a:pt x="8136" y="26756"/>
                    <a:pt x="7160" y="27407"/>
                    <a:pt x="6184" y="28383"/>
                  </a:cubicBezTo>
                  <a:cubicBezTo>
                    <a:pt x="5533" y="28708"/>
                    <a:pt x="4882" y="29359"/>
                    <a:pt x="4882" y="30010"/>
                  </a:cubicBezTo>
                  <a:cubicBezTo>
                    <a:pt x="4882" y="30986"/>
                    <a:pt x="5207" y="32288"/>
                    <a:pt x="5533" y="33265"/>
                  </a:cubicBezTo>
                  <a:lnTo>
                    <a:pt x="5533" y="33265"/>
                  </a:lnTo>
                  <a:cubicBezTo>
                    <a:pt x="5858" y="34567"/>
                    <a:pt x="6184" y="35868"/>
                    <a:pt x="6184" y="37170"/>
                  </a:cubicBezTo>
                  <a:cubicBezTo>
                    <a:pt x="5858" y="39123"/>
                    <a:pt x="4231" y="38797"/>
                    <a:pt x="2278" y="38797"/>
                  </a:cubicBezTo>
                  <a:cubicBezTo>
                    <a:pt x="1627" y="38797"/>
                    <a:pt x="1302" y="38797"/>
                    <a:pt x="651" y="38797"/>
                  </a:cubicBezTo>
                  <a:cubicBezTo>
                    <a:pt x="325" y="38797"/>
                    <a:pt x="0" y="38797"/>
                    <a:pt x="0" y="39123"/>
                  </a:cubicBezTo>
                  <a:cubicBezTo>
                    <a:pt x="0" y="40425"/>
                    <a:pt x="1953" y="42703"/>
                    <a:pt x="3905" y="44981"/>
                  </a:cubicBezTo>
                  <a:cubicBezTo>
                    <a:pt x="5858" y="47259"/>
                    <a:pt x="7485" y="49212"/>
                    <a:pt x="7485" y="50839"/>
                  </a:cubicBezTo>
                  <a:cubicBezTo>
                    <a:pt x="6834" y="50839"/>
                    <a:pt x="5533" y="54745"/>
                    <a:pt x="4231" y="57999"/>
                  </a:cubicBezTo>
                  <a:lnTo>
                    <a:pt x="4231" y="5799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6" name="Freeform: Shape 2845">
              <a:extLst>
                <a:ext uri="{FF2B5EF4-FFF2-40B4-BE49-F238E27FC236}">
                  <a16:creationId xmlns:a16="http://schemas.microsoft.com/office/drawing/2014/main" id="{334D7650-23DB-48AA-BD0A-51A03BF67C9F}"/>
                </a:ext>
              </a:extLst>
            </p:cNvPr>
            <p:cNvSpPr/>
            <p:nvPr/>
          </p:nvSpPr>
          <p:spPr>
            <a:xfrm>
              <a:off x="3673701" y="3877742"/>
              <a:ext cx="78436" cy="59865"/>
            </a:xfrm>
            <a:custGeom>
              <a:avLst/>
              <a:gdLst>
                <a:gd name="connsiteX0" fmla="*/ 42834 w 78436"/>
                <a:gd name="connsiteY0" fmla="*/ 5883 h 59865"/>
                <a:gd name="connsiteX1" fmla="*/ 32094 w 78436"/>
                <a:gd name="connsiteY1" fmla="*/ 8487 h 59865"/>
                <a:gd name="connsiteX2" fmla="*/ 30467 w 78436"/>
                <a:gd name="connsiteY2" fmla="*/ 12392 h 59865"/>
                <a:gd name="connsiteX3" fmla="*/ 38278 w 78436"/>
                <a:gd name="connsiteY3" fmla="*/ 13694 h 59865"/>
                <a:gd name="connsiteX4" fmla="*/ 47065 w 78436"/>
                <a:gd name="connsiteY4" fmla="*/ 17274 h 59865"/>
                <a:gd name="connsiteX5" fmla="*/ 48692 w 78436"/>
                <a:gd name="connsiteY5" fmla="*/ 23458 h 59865"/>
                <a:gd name="connsiteX6" fmla="*/ 48692 w 78436"/>
                <a:gd name="connsiteY6" fmla="*/ 28339 h 59865"/>
                <a:gd name="connsiteX7" fmla="*/ 51947 w 78436"/>
                <a:gd name="connsiteY7" fmla="*/ 36801 h 59865"/>
                <a:gd name="connsiteX8" fmla="*/ 58781 w 78436"/>
                <a:gd name="connsiteY8" fmla="*/ 41032 h 59865"/>
                <a:gd name="connsiteX9" fmla="*/ 58131 w 78436"/>
                <a:gd name="connsiteY9" fmla="*/ 45263 h 59865"/>
                <a:gd name="connsiteX10" fmla="*/ 52272 w 78436"/>
                <a:gd name="connsiteY10" fmla="*/ 45914 h 59865"/>
                <a:gd name="connsiteX11" fmla="*/ 45438 w 78436"/>
                <a:gd name="connsiteY11" fmla="*/ 48192 h 59865"/>
                <a:gd name="connsiteX12" fmla="*/ 30142 w 78436"/>
                <a:gd name="connsiteY12" fmla="*/ 45914 h 59865"/>
                <a:gd name="connsiteX13" fmla="*/ 23307 w 78436"/>
                <a:gd name="connsiteY13" fmla="*/ 46565 h 59865"/>
                <a:gd name="connsiteX14" fmla="*/ 9313 w 78436"/>
                <a:gd name="connsiteY14" fmla="*/ 41032 h 59865"/>
                <a:gd name="connsiteX15" fmla="*/ 1502 w 78436"/>
                <a:gd name="connsiteY15" fmla="*/ 43961 h 59865"/>
                <a:gd name="connsiteX16" fmla="*/ 2804 w 78436"/>
                <a:gd name="connsiteY16" fmla="*/ 51121 h 59865"/>
                <a:gd name="connsiteX17" fmla="*/ 11916 w 78436"/>
                <a:gd name="connsiteY17" fmla="*/ 53399 h 59865"/>
                <a:gd name="connsiteX18" fmla="*/ 16473 w 78436"/>
                <a:gd name="connsiteY18" fmla="*/ 59583 h 59865"/>
                <a:gd name="connsiteX19" fmla="*/ 22982 w 78436"/>
                <a:gd name="connsiteY19" fmla="*/ 53399 h 59865"/>
                <a:gd name="connsiteX20" fmla="*/ 37302 w 78436"/>
                <a:gd name="connsiteY20" fmla="*/ 54701 h 59865"/>
                <a:gd name="connsiteX21" fmla="*/ 48042 w 78436"/>
                <a:gd name="connsiteY21" fmla="*/ 56654 h 59865"/>
                <a:gd name="connsiteX22" fmla="*/ 64965 w 78436"/>
                <a:gd name="connsiteY22" fmla="*/ 54050 h 59865"/>
                <a:gd name="connsiteX23" fmla="*/ 75054 w 78436"/>
                <a:gd name="connsiteY23" fmla="*/ 57630 h 59865"/>
                <a:gd name="connsiteX24" fmla="*/ 75380 w 78436"/>
                <a:gd name="connsiteY24" fmla="*/ 58281 h 59865"/>
                <a:gd name="connsiteX25" fmla="*/ 76356 w 78436"/>
                <a:gd name="connsiteY25" fmla="*/ 54376 h 59865"/>
                <a:gd name="connsiteX26" fmla="*/ 73427 w 78436"/>
                <a:gd name="connsiteY26" fmla="*/ 50145 h 59865"/>
                <a:gd name="connsiteX27" fmla="*/ 68871 w 78436"/>
                <a:gd name="connsiteY27" fmla="*/ 42659 h 59865"/>
                <a:gd name="connsiteX28" fmla="*/ 72125 w 78436"/>
                <a:gd name="connsiteY28" fmla="*/ 39405 h 59865"/>
                <a:gd name="connsiteX29" fmla="*/ 74078 w 78436"/>
                <a:gd name="connsiteY29" fmla="*/ 39405 h 59865"/>
                <a:gd name="connsiteX30" fmla="*/ 75054 w 78436"/>
                <a:gd name="connsiteY30" fmla="*/ 40056 h 59865"/>
                <a:gd name="connsiteX31" fmla="*/ 74729 w 78436"/>
                <a:gd name="connsiteY31" fmla="*/ 37452 h 59865"/>
                <a:gd name="connsiteX32" fmla="*/ 74729 w 78436"/>
                <a:gd name="connsiteY32" fmla="*/ 37452 h 59865"/>
                <a:gd name="connsiteX33" fmla="*/ 74078 w 78436"/>
                <a:gd name="connsiteY33" fmla="*/ 33221 h 59865"/>
                <a:gd name="connsiteX34" fmla="*/ 76681 w 78436"/>
                <a:gd name="connsiteY34" fmla="*/ 29641 h 59865"/>
                <a:gd name="connsiteX35" fmla="*/ 78309 w 78436"/>
                <a:gd name="connsiteY35" fmla="*/ 27689 h 59865"/>
                <a:gd name="connsiteX36" fmla="*/ 77658 w 78436"/>
                <a:gd name="connsiteY36" fmla="*/ 25411 h 59865"/>
                <a:gd name="connsiteX37" fmla="*/ 77007 w 78436"/>
                <a:gd name="connsiteY37" fmla="*/ 24760 h 59865"/>
                <a:gd name="connsiteX38" fmla="*/ 76681 w 78436"/>
                <a:gd name="connsiteY38" fmla="*/ 18250 h 59865"/>
                <a:gd name="connsiteX39" fmla="*/ 77332 w 78436"/>
                <a:gd name="connsiteY39" fmla="*/ 16298 h 59865"/>
                <a:gd name="connsiteX40" fmla="*/ 75705 w 78436"/>
                <a:gd name="connsiteY40" fmla="*/ 9463 h 59865"/>
                <a:gd name="connsiteX41" fmla="*/ 72125 w 78436"/>
                <a:gd name="connsiteY41" fmla="*/ 10114 h 59865"/>
                <a:gd name="connsiteX42" fmla="*/ 63663 w 78436"/>
                <a:gd name="connsiteY42" fmla="*/ 8487 h 59865"/>
                <a:gd name="connsiteX43" fmla="*/ 57805 w 78436"/>
                <a:gd name="connsiteY43" fmla="*/ 9463 h 59865"/>
                <a:gd name="connsiteX44" fmla="*/ 51947 w 78436"/>
                <a:gd name="connsiteY44" fmla="*/ 4256 h 59865"/>
                <a:gd name="connsiteX45" fmla="*/ 47391 w 78436"/>
                <a:gd name="connsiteY45" fmla="*/ 25 h 59865"/>
                <a:gd name="connsiteX46" fmla="*/ 46089 w 78436"/>
                <a:gd name="connsiteY46" fmla="*/ 4256 h 59865"/>
                <a:gd name="connsiteX47" fmla="*/ 42834 w 78436"/>
                <a:gd name="connsiteY47" fmla="*/ 5883 h 59865"/>
                <a:gd name="connsiteX48" fmla="*/ 42834 w 78436"/>
                <a:gd name="connsiteY48" fmla="*/ 5883 h 59865"/>
                <a:gd name="connsiteX49" fmla="*/ 29491 w 78436"/>
                <a:gd name="connsiteY49" fmla="*/ 32570 h 59865"/>
                <a:gd name="connsiteX50" fmla="*/ 33722 w 78436"/>
                <a:gd name="connsiteY50" fmla="*/ 35499 h 59865"/>
                <a:gd name="connsiteX51" fmla="*/ 38929 w 78436"/>
                <a:gd name="connsiteY51" fmla="*/ 38429 h 59865"/>
                <a:gd name="connsiteX52" fmla="*/ 45113 w 78436"/>
                <a:gd name="connsiteY52" fmla="*/ 40056 h 59865"/>
                <a:gd name="connsiteX53" fmla="*/ 39580 w 78436"/>
                <a:gd name="connsiteY53" fmla="*/ 34198 h 59865"/>
                <a:gd name="connsiteX54" fmla="*/ 29491 w 78436"/>
                <a:gd name="connsiteY54" fmla="*/ 32570 h 59865"/>
                <a:gd name="connsiteX55" fmla="*/ 29491 w 78436"/>
                <a:gd name="connsiteY55" fmla="*/ 32570 h 5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8436" h="59865">
                  <a:moveTo>
                    <a:pt x="42834" y="5883"/>
                  </a:moveTo>
                  <a:cubicBezTo>
                    <a:pt x="37627" y="7836"/>
                    <a:pt x="34372" y="6209"/>
                    <a:pt x="32094" y="8487"/>
                  </a:cubicBezTo>
                  <a:cubicBezTo>
                    <a:pt x="29816" y="10765"/>
                    <a:pt x="26562" y="10765"/>
                    <a:pt x="30467" y="12392"/>
                  </a:cubicBezTo>
                  <a:cubicBezTo>
                    <a:pt x="34372" y="13694"/>
                    <a:pt x="33722" y="13043"/>
                    <a:pt x="38278" y="13694"/>
                  </a:cubicBezTo>
                  <a:cubicBezTo>
                    <a:pt x="42834" y="14345"/>
                    <a:pt x="45438" y="14670"/>
                    <a:pt x="47065" y="17274"/>
                  </a:cubicBezTo>
                  <a:cubicBezTo>
                    <a:pt x="48692" y="19878"/>
                    <a:pt x="49669" y="21505"/>
                    <a:pt x="48692" y="23458"/>
                  </a:cubicBezTo>
                  <a:cubicBezTo>
                    <a:pt x="47716" y="25411"/>
                    <a:pt x="46414" y="25736"/>
                    <a:pt x="48692" y="28339"/>
                  </a:cubicBezTo>
                  <a:cubicBezTo>
                    <a:pt x="50645" y="30943"/>
                    <a:pt x="42509" y="32570"/>
                    <a:pt x="51947" y="36801"/>
                  </a:cubicBezTo>
                  <a:cubicBezTo>
                    <a:pt x="61385" y="41032"/>
                    <a:pt x="58131" y="38754"/>
                    <a:pt x="58781" y="41032"/>
                  </a:cubicBezTo>
                  <a:cubicBezTo>
                    <a:pt x="59432" y="43310"/>
                    <a:pt x="60734" y="45263"/>
                    <a:pt x="58131" y="45263"/>
                  </a:cubicBezTo>
                  <a:cubicBezTo>
                    <a:pt x="55527" y="45263"/>
                    <a:pt x="55202" y="43961"/>
                    <a:pt x="52272" y="45914"/>
                  </a:cubicBezTo>
                  <a:cubicBezTo>
                    <a:pt x="49343" y="47541"/>
                    <a:pt x="50645" y="48843"/>
                    <a:pt x="45438" y="48192"/>
                  </a:cubicBezTo>
                  <a:cubicBezTo>
                    <a:pt x="40231" y="47541"/>
                    <a:pt x="32420" y="45263"/>
                    <a:pt x="30142" y="45914"/>
                  </a:cubicBezTo>
                  <a:cubicBezTo>
                    <a:pt x="27863" y="46565"/>
                    <a:pt x="26887" y="47867"/>
                    <a:pt x="23307" y="46565"/>
                  </a:cubicBezTo>
                  <a:cubicBezTo>
                    <a:pt x="19727" y="45263"/>
                    <a:pt x="12567" y="41032"/>
                    <a:pt x="9313" y="41032"/>
                  </a:cubicBezTo>
                  <a:cubicBezTo>
                    <a:pt x="6058" y="41032"/>
                    <a:pt x="1827" y="42659"/>
                    <a:pt x="1502" y="43961"/>
                  </a:cubicBezTo>
                  <a:cubicBezTo>
                    <a:pt x="1176" y="45263"/>
                    <a:pt x="-2404" y="50796"/>
                    <a:pt x="2804" y="51121"/>
                  </a:cubicBezTo>
                  <a:cubicBezTo>
                    <a:pt x="8011" y="51447"/>
                    <a:pt x="10614" y="51447"/>
                    <a:pt x="11916" y="53399"/>
                  </a:cubicBezTo>
                  <a:cubicBezTo>
                    <a:pt x="13218" y="55352"/>
                    <a:pt x="13218" y="61210"/>
                    <a:pt x="16473" y="59583"/>
                  </a:cubicBezTo>
                  <a:cubicBezTo>
                    <a:pt x="19727" y="57956"/>
                    <a:pt x="17449" y="53725"/>
                    <a:pt x="22982" y="53399"/>
                  </a:cubicBezTo>
                  <a:cubicBezTo>
                    <a:pt x="28514" y="53074"/>
                    <a:pt x="30793" y="52423"/>
                    <a:pt x="37302" y="54701"/>
                  </a:cubicBezTo>
                  <a:cubicBezTo>
                    <a:pt x="43485" y="56979"/>
                    <a:pt x="41858" y="57956"/>
                    <a:pt x="48042" y="56654"/>
                  </a:cubicBezTo>
                  <a:cubicBezTo>
                    <a:pt x="54225" y="55352"/>
                    <a:pt x="59107" y="52748"/>
                    <a:pt x="64965" y="54050"/>
                  </a:cubicBezTo>
                  <a:cubicBezTo>
                    <a:pt x="70823" y="55352"/>
                    <a:pt x="73427" y="53399"/>
                    <a:pt x="75054" y="57630"/>
                  </a:cubicBezTo>
                  <a:cubicBezTo>
                    <a:pt x="75054" y="57956"/>
                    <a:pt x="75380" y="58281"/>
                    <a:pt x="75380" y="58281"/>
                  </a:cubicBezTo>
                  <a:cubicBezTo>
                    <a:pt x="76031" y="56654"/>
                    <a:pt x="76356" y="55027"/>
                    <a:pt x="76356" y="54376"/>
                  </a:cubicBezTo>
                  <a:cubicBezTo>
                    <a:pt x="76356" y="53725"/>
                    <a:pt x="75054" y="52098"/>
                    <a:pt x="73427" y="50145"/>
                  </a:cubicBezTo>
                  <a:cubicBezTo>
                    <a:pt x="71474" y="47541"/>
                    <a:pt x="69196" y="44938"/>
                    <a:pt x="68871" y="42659"/>
                  </a:cubicBezTo>
                  <a:cubicBezTo>
                    <a:pt x="68871" y="40381"/>
                    <a:pt x="70172" y="39730"/>
                    <a:pt x="72125" y="39405"/>
                  </a:cubicBezTo>
                  <a:cubicBezTo>
                    <a:pt x="72776" y="39405"/>
                    <a:pt x="73427" y="39405"/>
                    <a:pt x="74078" y="39405"/>
                  </a:cubicBezTo>
                  <a:cubicBezTo>
                    <a:pt x="74729" y="39405"/>
                    <a:pt x="75054" y="40381"/>
                    <a:pt x="75054" y="40056"/>
                  </a:cubicBezTo>
                  <a:cubicBezTo>
                    <a:pt x="75054" y="39405"/>
                    <a:pt x="74729" y="38429"/>
                    <a:pt x="74729" y="37452"/>
                  </a:cubicBezTo>
                  <a:lnTo>
                    <a:pt x="74729" y="37452"/>
                  </a:lnTo>
                  <a:cubicBezTo>
                    <a:pt x="74403" y="36150"/>
                    <a:pt x="73752" y="34523"/>
                    <a:pt x="74078" y="33221"/>
                  </a:cubicBezTo>
                  <a:cubicBezTo>
                    <a:pt x="74078" y="31269"/>
                    <a:pt x="75380" y="30618"/>
                    <a:pt x="76681" y="29641"/>
                  </a:cubicBezTo>
                  <a:cubicBezTo>
                    <a:pt x="77332" y="28990"/>
                    <a:pt x="78309" y="28665"/>
                    <a:pt x="78309" y="27689"/>
                  </a:cubicBezTo>
                  <a:cubicBezTo>
                    <a:pt x="78634" y="26387"/>
                    <a:pt x="78309" y="26061"/>
                    <a:pt x="77658" y="25411"/>
                  </a:cubicBezTo>
                  <a:cubicBezTo>
                    <a:pt x="77332" y="25085"/>
                    <a:pt x="77332" y="25085"/>
                    <a:pt x="77007" y="24760"/>
                  </a:cubicBezTo>
                  <a:cubicBezTo>
                    <a:pt x="75054" y="23132"/>
                    <a:pt x="75705" y="20854"/>
                    <a:pt x="76681" y="18250"/>
                  </a:cubicBezTo>
                  <a:cubicBezTo>
                    <a:pt x="77007" y="17600"/>
                    <a:pt x="77332" y="16949"/>
                    <a:pt x="77332" y="16298"/>
                  </a:cubicBezTo>
                  <a:cubicBezTo>
                    <a:pt x="77658" y="14996"/>
                    <a:pt x="77007" y="12392"/>
                    <a:pt x="75705" y="9463"/>
                  </a:cubicBezTo>
                  <a:cubicBezTo>
                    <a:pt x="75054" y="10114"/>
                    <a:pt x="73752" y="10440"/>
                    <a:pt x="72125" y="10114"/>
                  </a:cubicBezTo>
                  <a:cubicBezTo>
                    <a:pt x="66918" y="9463"/>
                    <a:pt x="65941" y="7836"/>
                    <a:pt x="63663" y="8487"/>
                  </a:cubicBezTo>
                  <a:cubicBezTo>
                    <a:pt x="61385" y="9138"/>
                    <a:pt x="60409" y="11416"/>
                    <a:pt x="57805" y="9463"/>
                  </a:cubicBezTo>
                  <a:cubicBezTo>
                    <a:pt x="55202" y="7511"/>
                    <a:pt x="51947" y="5883"/>
                    <a:pt x="51947" y="4256"/>
                  </a:cubicBezTo>
                  <a:cubicBezTo>
                    <a:pt x="51947" y="2629"/>
                    <a:pt x="49018" y="-300"/>
                    <a:pt x="47391" y="25"/>
                  </a:cubicBezTo>
                  <a:cubicBezTo>
                    <a:pt x="45763" y="676"/>
                    <a:pt x="46740" y="3605"/>
                    <a:pt x="46089" y="4256"/>
                  </a:cubicBezTo>
                  <a:cubicBezTo>
                    <a:pt x="44787" y="5558"/>
                    <a:pt x="43811" y="5232"/>
                    <a:pt x="42834" y="5883"/>
                  </a:cubicBezTo>
                  <a:lnTo>
                    <a:pt x="42834" y="5883"/>
                  </a:lnTo>
                  <a:close/>
                  <a:moveTo>
                    <a:pt x="29491" y="32570"/>
                  </a:moveTo>
                  <a:cubicBezTo>
                    <a:pt x="28840" y="33221"/>
                    <a:pt x="30793" y="34523"/>
                    <a:pt x="33722" y="35499"/>
                  </a:cubicBezTo>
                  <a:cubicBezTo>
                    <a:pt x="36651" y="36476"/>
                    <a:pt x="36325" y="36801"/>
                    <a:pt x="38929" y="38429"/>
                  </a:cubicBezTo>
                  <a:cubicBezTo>
                    <a:pt x="41532" y="40056"/>
                    <a:pt x="44462" y="41683"/>
                    <a:pt x="45113" y="40056"/>
                  </a:cubicBezTo>
                  <a:cubicBezTo>
                    <a:pt x="45763" y="38429"/>
                    <a:pt x="43485" y="36150"/>
                    <a:pt x="39580" y="34198"/>
                  </a:cubicBezTo>
                  <a:cubicBezTo>
                    <a:pt x="36000" y="32570"/>
                    <a:pt x="36000" y="29641"/>
                    <a:pt x="29491" y="32570"/>
                  </a:cubicBezTo>
                  <a:lnTo>
                    <a:pt x="29491" y="3257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7" name="Freeform: Shape 2846">
              <a:extLst>
                <a:ext uri="{FF2B5EF4-FFF2-40B4-BE49-F238E27FC236}">
                  <a16:creationId xmlns:a16="http://schemas.microsoft.com/office/drawing/2014/main" id="{5E079A89-9EC2-4018-8F03-E2A6737EF32A}"/>
                </a:ext>
              </a:extLst>
            </p:cNvPr>
            <p:cNvSpPr/>
            <p:nvPr/>
          </p:nvSpPr>
          <p:spPr>
            <a:xfrm>
              <a:off x="3876403" y="3923902"/>
              <a:ext cx="44000" cy="16567"/>
            </a:xfrm>
            <a:custGeom>
              <a:avLst/>
              <a:gdLst>
                <a:gd name="connsiteX0" fmla="*/ 20108 w 44000"/>
                <a:gd name="connsiteY0" fmla="*/ 404 h 16567"/>
                <a:gd name="connsiteX1" fmla="*/ 4812 w 44000"/>
                <a:gd name="connsiteY1" fmla="*/ 79 h 16567"/>
                <a:gd name="connsiteX2" fmla="*/ 255 w 44000"/>
                <a:gd name="connsiteY2" fmla="*/ 2682 h 16567"/>
                <a:gd name="connsiteX3" fmla="*/ 1557 w 44000"/>
                <a:gd name="connsiteY3" fmla="*/ 9517 h 16567"/>
                <a:gd name="connsiteX4" fmla="*/ 3510 w 44000"/>
                <a:gd name="connsiteY4" fmla="*/ 15375 h 16567"/>
                <a:gd name="connsiteX5" fmla="*/ 10670 w 44000"/>
                <a:gd name="connsiteY5" fmla="*/ 13748 h 16567"/>
                <a:gd name="connsiteX6" fmla="*/ 23037 w 44000"/>
                <a:gd name="connsiteY6" fmla="*/ 14073 h 16567"/>
                <a:gd name="connsiteX7" fmla="*/ 29546 w 44000"/>
                <a:gd name="connsiteY7" fmla="*/ 16351 h 16567"/>
                <a:gd name="connsiteX8" fmla="*/ 36055 w 44000"/>
                <a:gd name="connsiteY8" fmla="*/ 13422 h 16567"/>
                <a:gd name="connsiteX9" fmla="*/ 42564 w 44000"/>
                <a:gd name="connsiteY9" fmla="*/ 7564 h 16567"/>
                <a:gd name="connsiteX10" fmla="*/ 40286 w 44000"/>
                <a:gd name="connsiteY10" fmla="*/ 2357 h 16567"/>
                <a:gd name="connsiteX11" fmla="*/ 28895 w 44000"/>
                <a:gd name="connsiteY11" fmla="*/ 1380 h 16567"/>
                <a:gd name="connsiteX12" fmla="*/ 20108 w 44000"/>
                <a:gd name="connsiteY12" fmla="*/ 404 h 16567"/>
                <a:gd name="connsiteX13" fmla="*/ 20108 w 44000"/>
                <a:gd name="connsiteY13" fmla="*/ 404 h 1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00" h="16567">
                  <a:moveTo>
                    <a:pt x="20108" y="404"/>
                  </a:moveTo>
                  <a:cubicBezTo>
                    <a:pt x="12297" y="1380"/>
                    <a:pt x="7415" y="404"/>
                    <a:pt x="4812" y="79"/>
                  </a:cubicBezTo>
                  <a:cubicBezTo>
                    <a:pt x="2208" y="-247"/>
                    <a:pt x="1232" y="404"/>
                    <a:pt x="255" y="2682"/>
                  </a:cubicBezTo>
                  <a:cubicBezTo>
                    <a:pt x="-396" y="4960"/>
                    <a:pt x="255" y="6588"/>
                    <a:pt x="1557" y="9517"/>
                  </a:cubicBezTo>
                  <a:cubicBezTo>
                    <a:pt x="2859" y="12771"/>
                    <a:pt x="-721" y="15050"/>
                    <a:pt x="3510" y="15375"/>
                  </a:cubicBezTo>
                  <a:cubicBezTo>
                    <a:pt x="7741" y="15700"/>
                    <a:pt x="8717" y="14399"/>
                    <a:pt x="10670" y="13748"/>
                  </a:cubicBezTo>
                  <a:cubicBezTo>
                    <a:pt x="12623" y="13097"/>
                    <a:pt x="20108" y="13097"/>
                    <a:pt x="23037" y="14073"/>
                  </a:cubicBezTo>
                  <a:cubicBezTo>
                    <a:pt x="25966" y="14724"/>
                    <a:pt x="26292" y="17328"/>
                    <a:pt x="29546" y="16351"/>
                  </a:cubicBezTo>
                  <a:cubicBezTo>
                    <a:pt x="32475" y="15375"/>
                    <a:pt x="32475" y="14399"/>
                    <a:pt x="36055" y="13422"/>
                  </a:cubicBezTo>
                  <a:cubicBezTo>
                    <a:pt x="39635" y="12771"/>
                    <a:pt x="41913" y="10493"/>
                    <a:pt x="42564" y="7564"/>
                  </a:cubicBezTo>
                  <a:cubicBezTo>
                    <a:pt x="43215" y="4635"/>
                    <a:pt x="46470" y="3008"/>
                    <a:pt x="40286" y="2357"/>
                  </a:cubicBezTo>
                  <a:cubicBezTo>
                    <a:pt x="34102" y="1706"/>
                    <a:pt x="32475" y="2682"/>
                    <a:pt x="28895" y="1380"/>
                  </a:cubicBezTo>
                  <a:cubicBezTo>
                    <a:pt x="24990" y="729"/>
                    <a:pt x="25315" y="-572"/>
                    <a:pt x="20108" y="404"/>
                  </a:cubicBezTo>
                  <a:lnTo>
                    <a:pt x="20108" y="40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8" name="Freeform: Shape 2847">
              <a:extLst>
                <a:ext uri="{FF2B5EF4-FFF2-40B4-BE49-F238E27FC236}">
                  <a16:creationId xmlns:a16="http://schemas.microsoft.com/office/drawing/2014/main" id="{59C27C8C-BD59-45BC-BECD-63AAA9EF44C3}"/>
                </a:ext>
              </a:extLst>
            </p:cNvPr>
            <p:cNvSpPr/>
            <p:nvPr/>
          </p:nvSpPr>
          <p:spPr>
            <a:xfrm>
              <a:off x="4022473" y="3962059"/>
              <a:ext cx="73323" cy="174467"/>
            </a:xfrm>
            <a:custGeom>
              <a:avLst/>
              <a:gdLst>
                <a:gd name="connsiteX0" fmla="*/ 5847 w 73323"/>
                <a:gd name="connsiteY0" fmla="*/ 141572 h 174467"/>
                <a:gd name="connsiteX1" fmla="*/ 5196 w 73323"/>
                <a:gd name="connsiteY1" fmla="*/ 148732 h 174467"/>
                <a:gd name="connsiteX2" fmla="*/ 13983 w 73323"/>
                <a:gd name="connsiteY2" fmla="*/ 144176 h 174467"/>
                <a:gd name="connsiteX3" fmla="*/ 5847 w 73323"/>
                <a:gd name="connsiteY3" fmla="*/ 141572 h 174467"/>
                <a:gd name="connsiteX4" fmla="*/ 5847 w 73323"/>
                <a:gd name="connsiteY4" fmla="*/ 141572 h 174467"/>
                <a:gd name="connsiteX5" fmla="*/ 3894 w 73323"/>
                <a:gd name="connsiteY5" fmla="*/ 0 h 174467"/>
                <a:gd name="connsiteX6" fmla="*/ 2592 w 73323"/>
                <a:gd name="connsiteY6" fmla="*/ 5533 h 174467"/>
                <a:gd name="connsiteX7" fmla="*/ 11054 w 73323"/>
                <a:gd name="connsiteY7" fmla="*/ 5207 h 174467"/>
                <a:gd name="connsiteX8" fmla="*/ 3894 w 73323"/>
                <a:gd name="connsiteY8" fmla="*/ 0 h 174467"/>
                <a:gd name="connsiteX9" fmla="*/ 3894 w 73323"/>
                <a:gd name="connsiteY9" fmla="*/ 0 h 174467"/>
                <a:gd name="connsiteX10" fmla="*/ 17238 w 73323"/>
                <a:gd name="connsiteY10" fmla="*/ 20829 h 174467"/>
                <a:gd name="connsiteX11" fmla="*/ 17238 w 73323"/>
                <a:gd name="connsiteY11" fmla="*/ 26362 h 174467"/>
                <a:gd name="connsiteX12" fmla="*/ 25374 w 73323"/>
                <a:gd name="connsiteY12" fmla="*/ 27013 h 174467"/>
                <a:gd name="connsiteX13" fmla="*/ 17238 w 73323"/>
                <a:gd name="connsiteY13" fmla="*/ 20829 h 174467"/>
                <a:gd name="connsiteX14" fmla="*/ 17238 w 73323"/>
                <a:gd name="connsiteY14" fmla="*/ 20829 h 174467"/>
                <a:gd name="connsiteX15" fmla="*/ 5522 w 73323"/>
                <a:gd name="connsiteY15" fmla="*/ 24409 h 174467"/>
                <a:gd name="connsiteX16" fmla="*/ 6172 w 73323"/>
                <a:gd name="connsiteY16" fmla="*/ 33196 h 174467"/>
                <a:gd name="connsiteX17" fmla="*/ 11705 w 73323"/>
                <a:gd name="connsiteY17" fmla="*/ 30267 h 174467"/>
                <a:gd name="connsiteX18" fmla="*/ 5522 w 73323"/>
                <a:gd name="connsiteY18" fmla="*/ 24409 h 174467"/>
                <a:gd name="connsiteX19" fmla="*/ 5522 w 73323"/>
                <a:gd name="connsiteY19" fmla="*/ 24409 h 174467"/>
                <a:gd name="connsiteX20" fmla="*/ 14309 w 73323"/>
                <a:gd name="connsiteY20" fmla="*/ 44913 h 174467"/>
                <a:gd name="connsiteX21" fmla="*/ 16587 w 73323"/>
                <a:gd name="connsiteY21" fmla="*/ 55652 h 174467"/>
                <a:gd name="connsiteX22" fmla="*/ 23421 w 73323"/>
                <a:gd name="connsiteY22" fmla="*/ 49143 h 174467"/>
                <a:gd name="connsiteX23" fmla="*/ 14309 w 73323"/>
                <a:gd name="connsiteY23" fmla="*/ 44913 h 174467"/>
                <a:gd name="connsiteX24" fmla="*/ 14309 w 73323"/>
                <a:gd name="connsiteY24" fmla="*/ 44913 h 174467"/>
                <a:gd name="connsiteX25" fmla="*/ 22120 w 73323"/>
                <a:gd name="connsiteY25" fmla="*/ 66718 h 174467"/>
                <a:gd name="connsiteX26" fmla="*/ 26350 w 73323"/>
                <a:gd name="connsiteY26" fmla="*/ 72902 h 174467"/>
                <a:gd name="connsiteX27" fmla="*/ 30581 w 73323"/>
                <a:gd name="connsiteY27" fmla="*/ 77783 h 174467"/>
                <a:gd name="connsiteX28" fmla="*/ 33836 w 73323"/>
                <a:gd name="connsiteY28" fmla="*/ 75831 h 174467"/>
                <a:gd name="connsiteX29" fmla="*/ 22120 w 73323"/>
                <a:gd name="connsiteY29" fmla="*/ 66718 h 174467"/>
                <a:gd name="connsiteX30" fmla="*/ 22120 w 73323"/>
                <a:gd name="connsiteY30" fmla="*/ 66718 h 174467"/>
                <a:gd name="connsiteX31" fmla="*/ 65405 w 73323"/>
                <a:gd name="connsiteY31" fmla="*/ 111956 h 174467"/>
                <a:gd name="connsiteX32" fmla="*/ 66056 w 73323"/>
                <a:gd name="connsiteY32" fmla="*/ 117814 h 174467"/>
                <a:gd name="connsiteX33" fmla="*/ 73216 w 73323"/>
                <a:gd name="connsiteY33" fmla="*/ 118465 h 174467"/>
                <a:gd name="connsiteX34" fmla="*/ 69636 w 73323"/>
                <a:gd name="connsiteY34" fmla="*/ 111956 h 174467"/>
                <a:gd name="connsiteX35" fmla="*/ 65405 w 73323"/>
                <a:gd name="connsiteY35" fmla="*/ 111956 h 174467"/>
                <a:gd name="connsiteX36" fmla="*/ 65405 w 73323"/>
                <a:gd name="connsiteY36" fmla="*/ 111956 h 174467"/>
                <a:gd name="connsiteX37" fmla="*/ 28954 w 73323"/>
                <a:gd name="connsiteY37" fmla="*/ 88198 h 174467"/>
                <a:gd name="connsiteX38" fmla="*/ 22771 w 73323"/>
                <a:gd name="connsiteY38" fmla="*/ 97311 h 174467"/>
                <a:gd name="connsiteX39" fmla="*/ 27978 w 73323"/>
                <a:gd name="connsiteY39" fmla="*/ 101541 h 174467"/>
                <a:gd name="connsiteX40" fmla="*/ 31883 w 73323"/>
                <a:gd name="connsiteY40" fmla="*/ 93080 h 174467"/>
                <a:gd name="connsiteX41" fmla="*/ 28954 w 73323"/>
                <a:gd name="connsiteY41" fmla="*/ 88198 h 174467"/>
                <a:gd name="connsiteX42" fmla="*/ 28954 w 73323"/>
                <a:gd name="connsiteY42" fmla="*/ 88198 h 174467"/>
                <a:gd name="connsiteX43" fmla="*/ 23096 w 73323"/>
                <a:gd name="connsiteY43" fmla="*/ 109352 h 174467"/>
                <a:gd name="connsiteX44" fmla="*/ 19516 w 73323"/>
                <a:gd name="connsiteY44" fmla="*/ 114560 h 174467"/>
                <a:gd name="connsiteX45" fmla="*/ 22445 w 73323"/>
                <a:gd name="connsiteY45" fmla="*/ 119441 h 174467"/>
                <a:gd name="connsiteX46" fmla="*/ 26350 w 73323"/>
                <a:gd name="connsiteY46" fmla="*/ 113909 h 174467"/>
                <a:gd name="connsiteX47" fmla="*/ 23096 w 73323"/>
                <a:gd name="connsiteY47" fmla="*/ 109352 h 174467"/>
                <a:gd name="connsiteX48" fmla="*/ 23096 w 73323"/>
                <a:gd name="connsiteY48" fmla="*/ 109352 h 174467"/>
                <a:gd name="connsiteX49" fmla="*/ 36440 w 73323"/>
                <a:gd name="connsiteY49" fmla="*/ 169561 h 174467"/>
                <a:gd name="connsiteX50" fmla="*/ 44901 w 73323"/>
                <a:gd name="connsiteY50" fmla="*/ 165330 h 174467"/>
                <a:gd name="connsiteX51" fmla="*/ 40345 w 73323"/>
                <a:gd name="connsiteY51" fmla="*/ 173141 h 174467"/>
                <a:gd name="connsiteX52" fmla="*/ 32534 w 73323"/>
                <a:gd name="connsiteY52" fmla="*/ 173467 h 174467"/>
                <a:gd name="connsiteX53" fmla="*/ 36440 w 73323"/>
                <a:gd name="connsiteY53" fmla="*/ 169561 h 174467"/>
                <a:gd name="connsiteX54" fmla="*/ 36440 w 73323"/>
                <a:gd name="connsiteY54" fmla="*/ 169561 h 17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3323" h="174467">
                  <a:moveTo>
                    <a:pt x="5847" y="141572"/>
                  </a:moveTo>
                  <a:cubicBezTo>
                    <a:pt x="4220" y="147105"/>
                    <a:pt x="-1964" y="150685"/>
                    <a:pt x="5196" y="148732"/>
                  </a:cubicBezTo>
                  <a:cubicBezTo>
                    <a:pt x="12356" y="146454"/>
                    <a:pt x="15936" y="147105"/>
                    <a:pt x="13983" y="144176"/>
                  </a:cubicBezTo>
                  <a:cubicBezTo>
                    <a:pt x="12031" y="141247"/>
                    <a:pt x="8125" y="139294"/>
                    <a:pt x="5847" y="141572"/>
                  </a:cubicBezTo>
                  <a:lnTo>
                    <a:pt x="5847" y="141572"/>
                  </a:lnTo>
                  <a:close/>
                  <a:moveTo>
                    <a:pt x="3894" y="0"/>
                  </a:moveTo>
                  <a:cubicBezTo>
                    <a:pt x="640" y="3255"/>
                    <a:pt x="-2289" y="5533"/>
                    <a:pt x="2592" y="5533"/>
                  </a:cubicBezTo>
                  <a:cubicBezTo>
                    <a:pt x="7474" y="5533"/>
                    <a:pt x="12681" y="6834"/>
                    <a:pt x="11054" y="5207"/>
                  </a:cubicBezTo>
                  <a:cubicBezTo>
                    <a:pt x="9752" y="3255"/>
                    <a:pt x="6172" y="0"/>
                    <a:pt x="3894" y="0"/>
                  </a:cubicBezTo>
                  <a:lnTo>
                    <a:pt x="3894" y="0"/>
                  </a:lnTo>
                  <a:close/>
                  <a:moveTo>
                    <a:pt x="17238" y="20829"/>
                  </a:moveTo>
                  <a:cubicBezTo>
                    <a:pt x="16587" y="23758"/>
                    <a:pt x="12681" y="26036"/>
                    <a:pt x="17238" y="26362"/>
                  </a:cubicBezTo>
                  <a:cubicBezTo>
                    <a:pt x="22120" y="26687"/>
                    <a:pt x="26350" y="30593"/>
                    <a:pt x="25374" y="27013"/>
                  </a:cubicBezTo>
                  <a:cubicBezTo>
                    <a:pt x="24398" y="23433"/>
                    <a:pt x="20818" y="15622"/>
                    <a:pt x="17238" y="20829"/>
                  </a:cubicBezTo>
                  <a:lnTo>
                    <a:pt x="17238" y="20829"/>
                  </a:lnTo>
                  <a:close/>
                  <a:moveTo>
                    <a:pt x="5522" y="24409"/>
                  </a:moveTo>
                  <a:cubicBezTo>
                    <a:pt x="4220" y="27013"/>
                    <a:pt x="3243" y="33522"/>
                    <a:pt x="6172" y="33196"/>
                  </a:cubicBezTo>
                  <a:cubicBezTo>
                    <a:pt x="9101" y="32871"/>
                    <a:pt x="11380" y="33847"/>
                    <a:pt x="11705" y="30267"/>
                  </a:cubicBezTo>
                  <a:cubicBezTo>
                    <a:pt x="12031" y="27013"/>
                    <a:pt x="8776" y="21154"/>
                    <a:pt x="5522" y="24409"/>
                  </a:cubicBezTo>
                  <a:lnTo>
                    <a:pt x="5522" y="24409"/>
                  </a:lnTo>
                  <a:close/>
                  <a:moveTo>
                    <a:pt x="14309" y="44913"/>
                  </a:moveTo>
                  <a:cubicBezTo>
                    <a:pt x="14309" y="49469"/>
                    <a:pt x="11054" y="57605"/>
                    <a:pt x="16587" y="55652"/>
                  </a:cubicBezTo>
                  <a:cubicBezTo>
                    <a:pt x="22445" y="53700"/>
                    <a:pt x="25374" y="52723"/>
                    <a:pt x="23421" y="49143"/>
                  </a:cubicBezTo>
                  <a:cubicBezTo>
                    <a:pt x="21469" y="45563"/>
                    <a:pt x="15285" y="40682"/>
                    <a:pt x="14309" y="44913"/>
                  </a:cubicBezTo>
                  <a:lnTo>
                    <a:pt x="14309" y="44913"/>
                  </a:lnTo>
                  <a:close/>
                  <a:moveTo>
                    <a:pt x="22120" y="66718"/>
                  </a:moveTo>
                  <a:cubicBezTo>
                    <a:pt x="22445" y="70623"/>
                    <a:pt x="23747" y="71274"/>
                    <a:pt x="26350" y="72902"/>
                  </a:cubicBezTo>
                  <a:cubicBezTo>
                    <a:pt x="28629" y="74529"/>
                    <a:pt x="27652" y="77458"/>
                    <a:pt x="30581" y="77783"/>
                  </a:cubicBezTo>
                  <a:cubicBezTo>
                    <a:pt x="33510" y="78109"/>
                    <a:pt x="34812" y="79736"/>
                    <a:pt x="33836" y="75831"/>
                  </a:cubicBezTo>
                  <a:cubicBezTo>
                    <a:pt x="32860" y="71925"/>
                    <a:pt x="24723" y="62812"/>
                    <a:pt x="22120" y="66718"/>
                  </a:cubicBezTo>
                  <a:lnTo>
                    <a:pt x="22120" y="66718"/>
                  </a:lnTo>
                  <a:close/>
                  <a:moveTo>
                    <a:pt x="65405" y="111956"/>
                  </a:moveTo>
                  <a:cubicBezTo>
                    <a:pt x="65405" y="114560"/>
                    <a:pt x="60849" y="115861"/>
                    <a:pt x="66056" y="117814"/>
                  </a:cubicBezTo>
                  <a:cubicBezTo>
                    <a:pt x="71589" y="119441"/>
                    <a:pt x="73867" y="121720"/>
                    <a:pt x="73216" y="118465"/>
                  </a:cubicBezTo>
                  <a:cubicBezTo>
                    <a:pt x="72565" y="115536"/>
                    <a:pt x="70938" y="114560"/>
                    <a:pt x="69636" y="111956"/>
                  </a:cubicBezTo>
                  <a:cubicBezTo>
                    <a:pt x="68659" y="109352"/>
                    <a:pt x="67032" y="107725"/>
                    <a:pt x="65405" y="111956"/>
                  </a:cubicBezTo>
                  <a:lnTo>
                    <a:pt x="65405" y="111956"/>
                  </a:lnTo>
                  <a:close/>
                  <a:moveTo>
                    <a:pt x="28954" y="88198"/>
                  </a:moveTo>
                  <a:cubicBezTo>
                    <a:pt x="27327" y="91452"/>
                    <a:pt x="21143" y="95358"/>
                    <a:pt x="22771" y="97311"/>
                  </a:cubicBezTo>
                  <a:cubicBezTo>
                    <a:pt x="24398" y="99263"/>
                    <a:pt x="26025" y="103820"/>
                    <a:pt x="27978" y="101541"/>
                  </a:cubicBezTo>
                  <a:cubicBezTo>
                    <a:pt x="29931" y="99263"/>
                    <a:pt x="32209" y="96009"/>
                    <a:pt x="31883" y="93080"/>
                  </a:cubicBezTo>
                  <a:cubicBezTo>
                    <a:pt x="31558" y="89825"/>
                    <a:pt x="31558" y="86896"/>
                    <a:pt x="28954" y="88198"/>
                  </a:cubicBezTo>
                  <a:lnTo>
                    <a:pt x="28954" y="88198"/>
                  </a:lnTo>
                  <a:close/>
                  <a:moveTo>
                    <a:pt x="23096" y="109352"/>
                  </a:moveTo>
                  <a:cubicBezTo>
                    <a:pt x="21469" y="112281"/>
                    <a:pt x="18865" y="112281"/>
                    <a:pt x="19516" y="114560"/>
                  </a:cubicBezTo>
                  <a:cubicBezTo>
                    <a:pt x="20167" y="116838"/>
                    <a:pt x="20167" y="121069"/>
                    <a:pt x="22445" y="119441"/>
                  </a:cubicBezTo>
                  <a:cubicBezTo>
                    <a:pt x="24723" y="117814"/>
                    <a:pt x="26350" y="116187"/>
                    <a:pt x="26350" y="113909"/>
                  </a:cubicBezTo>
                  <a:cubicBezTo>
                    <a:pt x="26350" y="111956"/>
                    <a:pt x="25374" y="107725"/>
                    <a:pt x="23096" y="109352"/>
                  </a:cubicBezTo>
                  <a:lnTo>
                    <a:pt x="23096" y="109352"/>
                  </a:lnTo>
                  <a:close/>
                  <a:moveTo>
                    <a:pt x="36440" y="169561"/>
                  </a:moveTo>
                  <a:cubicBezTo>
                    <a:pt x="40670" y="166957"/>
                    <a:pt x="44901" y="163378"/>
                    <a:pt x="44901" y="165330"/>
                  </a:cubicBezTo>
                  <a:cubicBezTo>
                    <a:pt x="44901" y="166957"/>
                    <a:pt x="44250" y="172816"/>
                    <a:pt x="40345" y="173141"/>
                  </a:cubicBezTo>
                  <a:cubicBezTo>
                    <a:pt x="36440" y="173467"/>
                    <a:pt x="31232" y="175745"/>
                    <a:pt x="32534" y="173467"/>
                  </a:cubicBezTo>
                  <a:cubicBezTo>
                    <a:pt x="33510" y="171188"/>
                    <a:pt x="35463" y="170212"/>
                    <a:pt x="36440" y="169561"/>
                  </a:cubicBezTo>
                  <a:lnTo>
                    <a:pt x="36440" y="16956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49" name="Freeform: Shape 2848">
              <a:extLst>
                <a:ext uri="{FF2B5EF4-FFF2-40B4-BE49-F238E27FC236}">
                  <a16:creationId xmlns:a16="http://schemas.microsoft.com/office/drawing/2014/main" id="{0BE490F2-4097-42BE-8910-E69A80E08239}"/>
                </a:ext>
              </a:extLst>
            </p:cNvPr>
            <p:cNvSpPr/>
            <p:nvPr/>
          </p:nvSpPr>
          <p:spPr>
            <a:xfrm>
              <a:off x="3939704" y="3504523"/>
              <a:ext cx="13499" cy="10695"/>
            </a:xfrm>
            <a:custGeom>
              <a:avLst/>
              <a:gdLst>
                <a:gd name="connsiteX0" fmla="*/ 4649 w 13499"/>
                <a:gd name="connsiteY0" fmla="*/ 1250 h 10695"/>
                <a:gd name="connsiteX1" fmla="*/ 92 w 13499"/>
                <a:gd name="connsiteY1" fmla="*/ 7759 h 10695"/>
                <a:gd name="connsiteX2" fmla="*/ 6276 w 13499"/>
                <a:gd name="connsiteY2" fmla="*/ 10037 h 10695"/>
                <a:gd name="connsiteX3" fmla="*/ 13436 w 13499"/>
                <a:gd name="connsiteY3" fmla="*/ 3854 h 10695"/>
                <a:gd name="connsiteX4" fmla="*/ 4649 w 13499"/>
                <a:gd name="connsiteY4" fmla="*/ 1250 h 10695"/>
                <a:gd name="connsiteX5" fmla="*/ 4649 w 13499"/>
                <a:gd name="connsiteY5" fmla="*/ 1250 h 1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9" h="10695">
                  <a:moveTo>
                    <a:pt x="4649" y="1250"/>
                  </a:moveTo>
                  <a:cubicBezTo>
                    <a:pt x="2370" y="3854"/>
                    <a:pt x="-559" y="5481"/>
                    <a:pt x="92" y="7759"/>
                  </a:cubicBezTo>
                  <a:cubicBezTo>
                    <a:pt x="1069" y="10037"/>
                    <a:pt x="2045" y="11665"/>
                    <a:pt x="6276" y="10037"/>
                  </a:cubicBezTo>
                  <a:cubicBezTo>
                    <a:pt x="10832" y="8410"/>
                    <a:pt x="13761" y="6132"/>
                    <a:pt x="13436" y="3854"/>
                  </a:cubicBezTo>
                  <a:cubicBezTo>
                    <a:pt x="13761" y="1901"/>
                    <a:pt x="13110" y="-2004"/>
                    <a:pt x="4649" y="1250"/>
                  </a:cubicBezTo>
                  <a:lnTo>
                    <a:pt x="4649" y="125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0" name="Freeform: Shape 2849">
              <a:extLst>
                <a:ext uri="{FF2B5EF4-FFF2-40B4-BE49-F238E27FC236}">
                  <a16:creationId xmlns:a16="http://schemas.microsoft.com/office/drawing/2014/main" id="{3D56A59C-DDCF-46C4-8A3B-8971DE7F9618}"/>
                </a:ext>
              </a:extLst>
            </p:cNvPr>
            <p:cNvSpPr/>
            <p:nvPr/>
          </p:nvSpPr>
          <p:spPr>
            <a:xfrm>
              <a:off x="6664847" y="3403835"/>
              <a:ext cx="64317" cy="32129"/>
            </a:xfrm>
            <a:custGeom>
              <a:avLst/>
              <a:gdLst>
                <a:gd name="connsiteX0" fmla="*/ 25680 w 64317"/>
                <a:gd name="connsiteY0" fmla="*/ 9185 h 32129"/>
                <a:gd name="connsiteX1" fmla="*/ 39349 w 64317"/>
                <a:gd name="connsiteY1" fmla="*/ 9836 h 32129"/>
                <a:gd name="connsiteX2" fmla="*/ 50089 w 64317"/>
                <a:gd name="connsiteY2" fmla="*/ 5930 h 32129"/>
                <a:gd name="connsiteX3" fmla="*/ 63758 w 64317"/>
                <a:gd name="connsiteY3" fmla="*/ 72 h 32129"/>
                <a:gd name="connsiteX4" fmla="*/ 57575 w 64317"/>
                <a:gd name="connsiteY4" fmla="*/ 6256 h 32129"/>
                <a:gd name="connsiteX5" fmla="*/ 49113 w 64317"/>
                <a:gd name="connsiteY5" fmla="*/ 13090 h 32129"/>
                <a:gd name="connsiteX6" fmla="*/ 52042 w 64317"/>
                <a:gd name="connsiteY6" fmla="*/ 22528 h 32129"/>
                <a:gd name="connsiteX7" fmla="*/ 41302 w 64317"/>
                <a:gd name="connsiteY7" fmla="*/ 22528 h 32129"/>
                <a:gd name="connsiteX8" fmla="*/ 37396 w 64317"/>
                <a:gd name="connsiteY8" fmla="*/ 27735 h 32129"/>
                <a:gd name="connsiteX9" fmla="*/ 22100 w 64317"/>
                <a:gd name="connsiteY9" fmla="*/ 31966 h 32129"/>
                <a:gd name="connsiteX10" fmla="*/ 9733 w 64317"/>
                <a:gd name="connsiteY10" fmla="*/ 31315 h 32129"/>
                <a:gd name="connsiteX11" fmla="*/ 2573 w 64317"/>
                <a:gd name="connsiteY11" fmla="*/ 27410 h 32129"/>
                <a:gd name="connsiteX12" fmla="*/ 295 w 64317"/>
                <a:gd name="connsiteY12" fmla="*/ 18297 h 32129"/>
                <a:gd name="connsiteX13" fmla="*/ 7455 w 64317"/>
                <a:gd name="connsiteY13" fmla="*/ 19599 h 32129"/>
                <a:gd name="connsiteX14" fmla="*/ 12662 w 64317"/>
                <a:gd name="connsiteY14" fmla="*/ 15043 h 32129"/>
                <a:gd name="connsiteX15" fmla="*/ 18846 w 64317"/>
                <a:gd name="connsiteY15" fmla="*/ 12765 h 32129"/>
                <a:gd name="connsiteX16" fmla="*/ 19496 w 64317"/>
                <a:gd name="connsiteY16" fmla="*/ 9510 h 32129"/>
                <a:gd name="connsiteX17" fmla="*/ 25680 w 64317"/>
                <a:gd name="connsiteY17" fmla="*/ 9185 h 32129"/>
                <a:gd name="connsiteX18" fmla="*/ 25680 w 64317"/>
                <a:gd name="connsiteY18" fmla="*/ 9185 h 3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317" h="32129">
                  <a:moveTo>
                    <a:pt x="25680" y="9185"/>
                  </a:moveTo>
                  <a:cubicBezTo>
                    <a:pt x="31213" y="10161"/>
                    <a:pt x="35769" y="11463"/>
                    <a:pt x="39349" y="9836"/>
                  </a:cubicBezTo>
                  <a:cubicBezTo>
                    <a:pt x="42604" y="8534"/>
                    <a:pt x="45207" y="8208"/>
                    <a:pt x="50089" y="5930"/>
                  </a:cubicBezTo>
                  <a:cubicBezTo>
                    <a:pt x="54971" y="3652"/>
                    <a:pt x="61480" y="723"/>
                    <a:pt x="63758" y="72"/>
                  </a:cubicBezTo>
                  <a:cubicBezTo>
                    <a:pt x="66036" y="-579"/>
                    <a:pt x="60829" y="3326"/>
                    <a:pt x="57575" y="6256"/>
                  </a:cubicBezTo>
                  <a:cubicBezTo>
                    <a:pt x="54320" y="9185"/>
                    <a:pt x="49113" y="10486"/>
                    <a:pt x="49113" y="13090"/>
                  </a:cubicBezTo>
                  <a:cubicBezTo>
                    <a:pt x="49113" y="15694"/>
                    <a:pt x="54971" y="21226"/>
                    <a:pt x="52042" y="22528"/>
                  </a:cubicBezTo>
                  <a:cubicBezTo>
                    <a:pt x="49438" y="23830"/>
                    <a:pt x="42278" y="20250"/>
                    <a:pt x="41302" y="22528"/>
                  </a:cubicBezTo>
                  <a:cubicBezTo>
                    <a:pt x="40000" y="24806"/>
                    <a:pt x="41302" y="27084"/>
                    <a:pt x="37396" y="27735"/>
                  </a:cubicBezTo>
                  <a:cubicBezTo>
                    <a:pt x="33491" y="28061"/>
                    <a:pt x="26657" y="31966"/>
                    <a:pt x="22100" y="31966"/>
                  </a:cubicBezTo>
                  <a:cubicBezTo>
                    <a:pt x="17218" y="31966"/>
                    <a:pt x="12337" y="32617"/>
                    <a:pt x="9733" y="31315"/>
                  </a:cubicBezTo>
                  <a:cubicBezTo>
                    <a:pt x="7129" y="30014"/>
                    <a:pt x="4200" y="32292"/>
                    <a:pt x="2573" y="27410"/>
                  </a:cubicBezTo>
                  <a:cubicBezTo>
                    <a:pt x="946" y="22854"/>
                    <a:pt x="-681" y="21226"/>
                    <a:pt x="295" y="18297"/>
                  </a:cubicBezTo>
                  <a:cubicBezTo>
                    <a:pt x="1271" y="15368"/>
                    <a:pt x="4200" y="21552"/>
                    <a:pt x="7455" y="19599"/>
                  </a:cubicBezTo>
                  <a:cubicBezTo>
                    <a:pt x="10709" y="17646"/>
                    <a:pt x="9407" y="16670"/>
                    <a:pt x="12662" y="15043"/>
                  </a:cubicBezTo>
                  <a:cubicBezTo>
                    <a:pt x="16242" y="13415"/>
                    <a:pt x="18195" y="15368"/>
                    <a:pt x="18846" y="12765"/>
                  </a:cubicBezTo>
                  <a:cubicBezTo>
                    <a:pt x="19171" y="9836"/>
                    <a:pt x="18520" y="10486"/>
                    <a:pt x="19496" y="9510"/>
                  </a:cubicBezTo>
                  <a:cubicBezTo>
                    <a:pt x="20473" y="8534"/>
                    <a:pt x="21449" y="6906"/>
                    <a:pt x="25680" y="9185"/>
                  </a:cubicBezTo>
                  <a:lnTo>
                    <a:pt x="25680" y="918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1" name="Freeform: Shape 2850">
              <a:extLst>
                <a:ext uri="{FF2B5EF4-FFF2-40B4-BE49-F238E27FC236}">
                  <a16:creationId xmlns:a16="http://schemas.microsoft.com/office/drawing/2014/main" id="{68C08ED9-0ED7-4FF5-9EBE-64DFE13A3D66}"/>
                </a:ext>
              </a:extLst>
            </p:cNvPr>
            <p:cNvSpPr/>
            <p:nvPr/>
          </p:nvSpPr>
          <p:spPr>
            <a:xfrm>
              <a:off x="3188587" y="4443003"/>
              <a:ext cx="70899" cy="45183"/>
            </a:xfrm>
            <a:custGeom>
              <a:avLst/>
              <a:gdLst>
                <a:gd name="connsiteX0" fmla="*/ 10803 w 70899"/>
                <a:gd name="connsiteY0" fmla="*/ 727 h 45183"/>
                <a:gd name="connsiteX1" fmla="*/ 5596 w 70899"/>
                <a:gd name="connsiteY1" fmla="*/ 5284 h 45183"/>
                <a:gd name="connsiteX2" fmla="*/ 11129 w 70899"/>
                <a:gd name="connsiteY2" fmla="*/ 7562 h 45183"/>
                <a:gd name="connsiteX3" fmla="*/ 13082 w 70899"/>
                <a:gd name="connsiteY3" fmla="*/ 14396 h 45183"/>
                <a:gd name="connsiteX4" fmla="*/ 19591 w 70899"/>
                <a:gd name="connsiteY4" fmla="*/ 21231 h 45183"/>
                <a:gd name="connsiteX5" fmla="*/ 13407 w 70899"/>
                <a:gd name="connsiteY5" fmla="*/ 24160 h 45183"/>
                <a:gd name="connsiteX6" fmla="*/ 6898 w 70899"/>
                <a:gd name="connsiteY6" fmla="*/ 30994 h 45183"/>
                <a:gd name="connsiteX7" fmla="*/ 16662 w 70899"/>
                <a:gd name="connsiteY7" fmla="*/ 35551 h 45183"/>
                <a:gd name="connsiteX8" fmla="*/ 25449 w 70899"/>
                <a:gd name="connsiteY8" fmla="*/ 27740 h 45183"/>
                <a:gd name="connsiteX9" fmla="*/ 22845 w 70899"/>
                <a:gd name="connsiteY9" fmla="*/ 17000 h 45183"/>
                <a:gd name="connsiteX10" fmla="*/ 17963 w 70899"/>
                <a:gd name="connsiteY10" fmla="*/ 4958 h 45183"/>
                <a:gd name="connsiteX11" fmla="*/ 10803 w 70899"/>
                <a:gd name="connsiteY11" fmla="*/ 727 h 45183"/>
                <a:gd name="connsiteX12" fmla="*/ 10803 w 70899"/>
                <a:gd name="connsiteY12" fmla="*/ 727 h 45183"/>
                <a:gd name="connsiteX13" fmla="*/ 36840 w 70899"/>
                <a:gd name="connsiteY13" fmla="*/ 40107 h 45183"/>
                <a:gd name="connsiteX14" fmla="*/ 34887 w 70899"/>
                <a:gd name="connsiteY14" fmla="*/ 43687 h 45183"/>
                <a:gd name="connsiteX15" fmla="*/ 40094 w 70899"/>
                <a:gd name="connsiteY15" fmla="*/ 44338 h 45183"/>
                <a:gd name="connsiteX16" fmla="*/ 36840 w 70899"/>
                <a:gd name="connsiteY16" fmla="*/ 40107 h 45183"/>
                <a:gd name="connsiteX17" fmla="*/ 36840 w 70899"/>
                <a:gd name="connsiteY17" fmla="*/ 40107 h 45183"/>
                <a:gd name="connsiteX18" fmla="*/ 2016 w 70899"/>
                <a:gd name="connsiteY18" fmla="*/ 14396 h 45183"/>
                <a:gd name="connsiteX19" fmla="*/ 6898 w 70899"/>
                <a:gd name="connsiteY19" fmla="*/ 15372 h 45183"/>
                <a:gd name="connsiteX20" fmla="*/ 7224 w 70899"/>
                <a:gd name="connsiteY20" fmla="*/ 18302 h 45183"/>
                <a:gd name="connsiteX21" fmla="*/ 714 w 70899"/>
                <a:gd name="connsiteY21" fmla="*/ 19278 h 45183"/>
                <a:gd name="connsiteX22" fmla="*/ 2016 w 70899"/>
                <a:gd name="connsiteY22" fmla="*/ 14396 h 45183"/>
                <a:gd name="connsiteX23" fmla="*/ 2016 w 70899"/>
                <a:gd name="connsiteY23" fmla="*/ 14396 h 45183"/>
                <a:gd name="connsiteX24" fmla="*/ 67107 w 70899"/>
                <a:gd name="connsiteY24" fmla="*/ 24811 h 45183"/>
                <a:gd name="connsiteX25" fmla="*/ 60272 w 70899"/>
                <a:gd name="connsiteY25" fmla="*/ 27414 h 45183"/>
                <a:gd name="connsiteX26" fmla="*/ 61900 w 70899"/>
                <a:gd name="connsiteY26" fmla="*/ 33598 h 45183"/>
                <a:gd name="connsiteX27" fmla="*/ 67107 w 70899"/>
                <a:gd name="connsiteY27" fmla="*/ 29693 h 45183"/>
                <a:gd name="connsiteX28" fmla="*/ 67107 w 70899"/>
                <a:gd name="connsiteY28" fmla="*/ 24811 h 45183"/>
                <a:gd name="connsiteX29" fmla="*/ 67107 w 70899"/>
                <a:gd name="connsiteY29" fmla="*/ 24811 h 45183"/>
                <a:gd name="connsiteX30" fmla="*/ 40745 w 70899"/>
                <a:gd name="connsiteY30" fmla="*/ 18952 h 45183"/>
                <a:gd name="connsiteX31" fmla="*/ 35212 w 70899"/>
                <a:gd name="connsiteY31" fmla="*/ 21556 h 45183"/>
                <a:gd name="connsiteX32" fmla="*/ 39118 w 70899"/>
                <a:gd name="connsiteY32" fmla="*/ 28716 h 45183"/>
                <a:gd name="connsiteX33" fmla="*/ 44325 w 70899"/>
                <a:gd name="connsiteY33" fmla="*/ 25787 h 45183"/>
                <a:gd name="connsiteX34" fmla="*/ 40745 w 70899"/>
                <a:gd name="connsiteY34" fmla="*/ 18952 h 45183"/>
                <a:gd name="connsiteX35" fmla="*/ 40745 w 70899"/>
                <a:gd name="connsiteY35" fmla="*/ 18952 h 45183"/>
                <a:gd name="connsiteX36" fmla="*/ 29680 w 70899"/>
                <a:gd name="connsiteY36" fmla="*/ 9840 h 45183"/>
                <a:gd name="connsiteX37" fmla="*/ 35538 w 70899"/>
                <a:gd name="connsiteY37" fmla="*/ 14071 h 45183"/>
                <a:gd name="connsiteX38" fmla="*/ 29354 w 70899"/>
                <a:gd name="connsiteY38" fmla="*/ 15372 h 45183"/>
                <a:gd name="connsiteX39" fmla="*/ 24798 w 70899"/>
                <a:gd name="connsiteY39" fmla="*/ 11142 h 45183"/>
                <a:gd name="connsiteX40" fmla="*/ 29680 w 70899"/>
                <a:gd name="connsiteY40" fmla="*/ 9840 h 45183"/>
                <a:gd name="connsiteX41" fmla="*/ 29680 w 70899"/>
                <a:gd name="connsiteY41" fmla="*/ 9840 h 4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0899" h="45183">
                  <a:moveTo>
                    <a:pt x="10803" y="727"/>
                  </a:moveTo>
                  <a:cubicBezTo>
                    <a:pt x="8200" y="3005"/>
                    <a:pt x="2993" y="3656"/>
                    <a:pt x="5596" y="5284"/>
                  </a:cubicBezTo>
                  <a:cubicBezTo>
                    <a:pt x="8200" y="6585"/>
                    <a:pt x="10152" y="3656"/>
                    <a:pt x="11129" y="7562"/>
                  </a:cubicBezTo>
                  <a:cubicBezTo>
                    <a:pt x="12105" y="11467"/>
                    <a:pt x="9176" y="11793"/>
                    <a:pt x="13082" y="14396"/>
                  </a:cubicBezTo>
                  <a:cubicBezTo>
                    <a:pt x="16987" y="17000"/>
                    <a:pt x="21869" y="19278"/>
                    <a:pt x="19591" y="21231"/>
                  </a:cubicBezTo>
                  <a:cubicBezTo>
                    <a:pt x="17313" y="22858"/>
                    <a:pt x="16336" y="21882"/>
                    <a:pt x="13407" y="24160"/>
                  </a:cubicBezTo>
                  <a:cubicBezTo>
                    <a:pt x="10478" y="26438"/>
                    <a:pt x="2016" y="27089"/>
                    <a:pt x="6898" y="30994"/>
                  </a:cubicBezTo>
                  <a:cubicBezTo>
                    <a:pt x="11454" y="34900"/>
                    <a:pt x="10803" y="39456"/>
                    <a:pt x="16662" y="35551"/>
                  </a:cubicBezTo>
                  <a:cubicBezTo>
                    <a:pt x="22845" y="31645"/>
                    <a:pt x="23496" y="31645"/>
                    <a:pt x="25449" y="27740"/>
                  </a:cubicBezTo>
                  <a:cubicBezTo>
                    <a:pt x="27402" y="23834"/>
                    <a:pt x="25123" y="20905"/>
                    <a:pt x="22845" y="17000"/>
                  </a:cubicBezTo>
                  <a:cubicBezTo>
                    <a:pt x="20567" y="13094"/>
                    <a:pt x="21543" y="9514"/>
                    <a:pt x="17963" y="4958"/>
                  </a:cubicBezTo>
                  <a:cubicBezTo>
                    <a:pt x="14058" y="76"/>
                    <a:pt x="18614" y="-900"/>
                    <a:pt x="10803" y="727"/>
                  </a:cubicBezTo>
                  <a:lnTo>
                    <a:pt x="10803" y="727"/>
                  </a:lnTo>
                  <a:close/>
                  <a:moveTo>
                    <a:pt x="36840" y="40107"/>
                  </a:moveTo>
                  <a:cubicBezTo>
                    <a:pt x="34887" y="41083"/>
                    <a:pt x="32283" y="42711"/>
                    <a:pt x="34887" y="43687"/>
                  </a:cubicBezTo>
                  <a:cubicBezTo>
                    <a:pt x="37491" y="44338"/>
                    <a:pt x="39769" y="46291"/>
                    <a:pt x="40094" y="44338"/>
                  </a:cubicBezTo>
                  <a:cubicBezTo>
                    <a:pt x="40094" y="42385"/>
                    <a:pt x="42372" y="38480"/>
                    <a:pt x="36840" y="40107"/>
                  </a:cubicBezTo>
                  <a:lnTo>
                    <a:pt x="36840" y="40107"/>
                  </a:lnTo>
                  <a:close/>
                  <a:moveTo>
                    <a:pt x="2016" y="14396"/>
                  </a:moveTo>
                  <a:cubicBezTo>
                    <a:pt x="4294" y="14396"/>
                    <a:pt x="5922" y="14396"/>
                    <a:pt x="6898" y="15372"/>
                  </a:cubicBezTo>
                  <a:cubicBezTo>
                    <a:pt x="7874" y="16349"/>
                    <a:pt x="10803" y="17651"/>
                    <a:pt x="7224" y="18302"/>
                  </a:cubicBezTo>
                  <a:cubicBezTo>
                    <a:pt x="3969" y="19278"/>
                    <a:pt x="389" y="21556"/>
                    <a:pt x="714" y="19278"/>
                  </a:cubicBezTo>
                  <a:cubicBezTo>
                    <a:pt x="714" y="17000"/>
                    <a:pt x="-1564" y="14071"/>
                    <a:pt x="2016" y="14396"/>
                  </a:cubicBezTo>
                  <a:lnTo>
                    <a:pt x="2016" y="14396"/>
                  </a:lnTo>
                  <a:close/>
                  <a:moveTo>
                    <a:pt x="67107" y="24811"/>
                  </a:moveTo>
                  <a:cubicBezTo>
                    <a:pt x="63202" y="26438"/>
                    <a:pt x="60272" y="23183"/>
                    <a:pt x="60272" y="27414"/>
                  </a:cubicBezTo>
                  <a:cubicBezTo>
                    <a:pt x="60272" y="31645"/>
                    <a:pt x="58320" y="35225"/>
                    <a:pt x="61900" y="33598"/>
                  </a:cubicBezTo>
                  <a:cubicBezTo>
                    <a:pt x="65480" y="31645"/>
                    <a:pt x="62551" y="32621"/>
                    <a:pt x="67107" y="29693"/>
                  </a:cubicBezTo>
                  <a:cubicBezTo>
                    <a:pt x="71663" y="26438"/>
                    <a:pt x="72640" y="24811"/>
                    <a:pt x="67107" y="24811"/>
                  </a:cubicBezTo>
                  <a:lnTo>
                    <a:pt x="67107" y="24811"/>
                  </a:lnTo>
                  <a:close/>
                  <a:moveTo>
                    <a:pt x="40745" y="18952"/>
                  </a:moveTo>
                  <a:cubicBezTo>
                    <a:pt x="37165" y="20254"/>
                    <a:pt x="34561" y="17976"/>
                    <a:pt x="35212" y="21556"/>
                  </a:cubicBezTo>
                  <a:cubicBezTo>
                    <a:pt x="35863" y="25136"/>
                    <a:pt x="35863" y="30343"/>
                    <a:pt x="39118" y="28716"/>
                  </a:cubicBezTo>
                  <a:cubicBezTo>
                    <a:pt x="42047" y="27089"/>
                    <a:pt x="42698" y="28716"/>
                    <a:pt x="44325" y="25787"/>
                  </a:cubicBezTo>
                  <a:cubicBezTo>
                    <a:pt x="45627" y="23183"/>
                    <a:pt x="49207" y="18627"/>
                    <a:pt x="40745" y="18952"/>
                  </a:cubicBezTo>
                  <a:lnTo>
                    <a:pt x="40745" y="18952"/>
                  </a:lnTo>
                  <a:close/>
                  <a:moveTo>
                    <a:pt x="29680" y="9840"/>
                  </a:moveTo>
                  <a:cubicBezTo>
                    <a:pt x="33585" y="11142"/>
                    <a:pt x="38467" y="12769"/>
                    <a:pt x="35538" y="14071"/>
                  </a:cubicBezTo>
                  <a:cubicBezTo>
                    <a:pt x="32609" y="15372"/>
                    <a:pt x="32609" y="16023"/>
                    <a:pt x="29354" y="15372"/>
                  </a:cubicBezTo>
                  <a:cubicBezTo>
                    <a:pt x="26425" y="14722"/>
                    <a:pt x="24147" y="13745"/>
                    <a:pt x="24798" y="11142"/>
                  </a:cubicBezTo>
                  <a:cubicBezTo>
                    <a:pt x="25774" y="8212"/>
                    <a:pt x="27076" y="8863"/>
                    <a:pt x="29680" y="9840"/>
                  </a:cubicBezTo>
                  <a:lnTo>
                    <a:pt x="29680" y="98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2" name="Freeform: Shape 2851">
              <a:extLst>
                <a:ext uri="{FF2B5EF4-FFF2-40B4-BE49-F238E27FC236}">
                  <a16:creationId xmlns:a16="http://schemas.microsoft.com/office/drawing/2014/main" id="{2A194F64-8B53-42B0-B082-D056A1F4CCBD}"/>
                </a:ext>
              </a:extLst>
            </p:cNvPr>
            <p:cNvSpPr/>
            <p:nvPr/>
          </p:nvSpPr>
          <p:spPr>
            <a:xfrm>
              <a:off x="1281733" y="3814604"/>
              <a:ext cx="142071" cy="97355"/>
            </a:xfrm>
            <a:custGeom>
              <a:avLst/>
              <a:gdLst>
                <a:gd name="connsiteX0" fmla="*/ 109765 w 142071"/>
                <a:gd name="connsiteY0" fmla="*/ 62186 h 97355"/>
                <a:gd name="connsiteX1" fmla="*/ 107161 w 142071"/>
                <a:gd name="connsiteY1" fmla="*/ 72275 h 97355"/>
                <a:gd name="connsiteX2" fmla="*/ 107812 w 142071"/>
                <a:gd name="connsiteY2" fmla="*/ 81388 h 97355"/>
                <a:gd name="connsiteX3" fmla="*/ 107812 w 142071"/>
                <a:gd name="connsiteY3" fmla="*/ 88873 h 97355"/>
                <a:gd name="connsiteX4" fmla="*/ 112694 w 142071"/>
                <a:gd name="connsiteY4" fmla="*/ 97335 h 97355"/>
                <a:gd name="connsiteX5" fmla="*/ 124085 w 142071"/>
                <a:gd name="connsiteY5" fmla="*/ 88222 h 97355"/>
                <a:gd name="connsiteX6" fmla="*/ 141985 w 142071"/>
                <a:gd name="connsiteY6" fmla="*/ 79435 h 97355"/>
                <a:gd name="connsiteX7" fmla="*/ 128966 w 142071"/>
                <a:gd name="connsiteY7" fmla="*/ 70322 h 97355"/>
                <a:gd name="connsiteX8" fmla="*/ 118552 w 142071"/>
                <a:gd name="connsiteY8" fmla="*/ 61861 h 97355"/>
                <a:gd name="connsiteX9" fmla="*/ 109765 w 142071"/>
                <a:gd name="connsiteY9" fmla="*/ 62186 h 97355"/>
                <a:gd name="connsiteX10" fmla="*/ 109765 w 142071"/>
                <a:gd name="connsiteY10" fmla="*/ 62186 h 97355"/>
                <a:gd name="connsiteX11" fmla="*/ 76568 w 142071"/>
                <a:gd name="connsiteY11" fmla="*/ 41357 h 97355"/>
                <a:gd name="connsiteX12" fmla="*/ 78847 w 142071"/>
                <a:gd name="connsiteY12" fmla="*/ 45262 h 97355"/>
                <a:gd name="connsiteX13" fmla="*/ 82101 w 142071"/>
                <a:gd name="connsiteY13" fmla="*/ 43310 h 97355"/>
                <a:gd name="connsiteX14" fmla="*/ 76568 w 142071"/>
                <a:gd name="connsiteY14" fmla="*/ 41357 h 97355"/>
                <a:gd name="connsiteX15" fmla="*/ 76568 w 142071"/>
                <a:gd name="connsiteY15" fmla="*/ 41357 h 97355"/>
                <a:gd name="connsiteX16" fmla="*/ 4969 w 142071"/>
                <a:gd name="connsiteY16" fmla="*/ 1326 h 97355"/>
                <a:gd name="connsiteX17" fmla="*/ 13105 w 142071"/>
                <a:gd name="connsiteY17" fmla="*/ 1001 h 97355"/>
                <a:gd name="connsiteX18" fmla="*/ 11478 w 142071"/>
                <a:gd name="connsiteY18" fmla="*/ 6208 h 97355"/>
                <a:gd name="connsiteX19" fmla="*/ 10827 w 142071"/>
                <a:gd name="connsiteY19" fmla="*/ 10114 h 97355"/>
                <a:gd name="connsiteX20" fmla="*/ 87 w 142071"/>
                <a:gd name="connsiteY20" fmla="*/ 6534 h 97355"/>
                <a:gd name="connsiteX21" fmla="*/ 4969 w 142071"/>
                <a:gd name="connsiteY21" fmla="*/ 1326 h 97355"/>
                <a:gd name="connsiteX22" fmla="*/ 4969 w 142071"/>
                <a:gd name="connsiteY22" fmla="*/ 1326 h 97355"/>
                <a:gd name="connsiteX23" fmla="*/ 51183 w 142071"/>
                <a:gd name="connsiteY23" fmla="*/ 17599 h 97355"/>
                <a:gd name="connsiteX24" fmla="*/ 57692 w 142071"/>
                <a:gd name="connsiteY24" fmla="*/ 25085 h 97355"/>
                <a:gd name="connsiteX25" fmla="*/ 55088 w 142071"/>
                <a:gd name="connsiteY25" fmla="*/ 28339 h 97355"/>
                <a:gd name="connsiteX26" fmla="*/ 49556 w 142071"/>
                <a:gd name="connsiteY26" fmla="*/ 25735 h 97355"/>
                <a:gd name="connsiteX27" fmla="*/ 45325 w 142071"/>
                <a:gd name="connsiteY27" fmla="*/ 26386 h 97355"/>
                <a:gd name="connsiteX28" fmla="*/ 41094 w 142071"/>
                <a:gd name="connsiteY28" fmla="*/ 20528 h 97355"/>
                <a:gd name="connsiteX29" fmla="*/ 44999 w 142071"/>
                <a:gd name="connsiteY29" fmla="*/ 16623 h 97355"/>
                <a:gd name="connsiteX30" fmla="*/ 51183 w 142071"/>
                <a:gd name="connsiteY30" fmla="*/ 17599 h 97355"/>
                <a:gd name="connsiteX31" fmla="*/ 51183 w 142071"/>
                <a:gd name="connsiteY31" fmla="*/ 17599 h 97355"/>
                <a:gd name="connsiteX32" fmla="*/ 71687 w 142071"/>
                <a:gd name="connsiteY32" fmla="*/ 29641 h 97355"/>
                <a:gd name="connsiteX33" fmla="*/ 80799 w 142071"/>
                <a:gd name="connsiteY33" fmla="*/ 29966 h 97355"/>
                <a:gd name="connsiteX34" fmla="*/ 84705 w 142071"/>
                <a:gd name="connsiteY34" fmla="*/ 31268 h 97355"/>
                <a:gd name="connsiteX35" fmla="*/ 79172 w 142071"/>
                <a:gd name="connsiteY35" fmla="*/ 33872 h 97355"/>
                <a:gd name="connsiteX36" fmla="*/ 69083 w 142071"/>
                <a:gd name="connsiteY36" fmla="*/ 33872 h 97355"/>
                <a:gd name="connsiteX37" fmla="*/ 71687 w 142071"/>
                <a:gd name="connsiteY37" fmla="*/ 29641 h 97355"/>
                <a:gd name="connsiteX38" fmla="*/ 71687 w 142071"/>
                <a:gd name="connsiteY38" fmla="*/ 29641 h 97355"/>
                <a:gd name="connsiteX39" fmla="*/ 95770 w 142071"/>
                <a:gd name="connsiteY39" fmla="*/ 36150 h 97355"/>
                <a:gd name="connsiteX40" fmla="*/ 87959 w 142071"/>
                <a:gd name="connsiteY40" fmla="*/ 36801 h 97355"/>
                <a:gd name="connsiteX41" fmla="*/ 89912 w 142071"/>
                <a:gd name="connsiteY41" fmla="*/ 42333 h 97355"/>
                <a:gd name="connsiteX42" fmla="*/ 96096 w 142071"/>
                <a:gd name="connsiteY42" fmla="*/ 47215 h 97355"/>
                <a:gd name="connsiteX43" fmla="*/ 100977 w 142071"/>
                <a:gd name="connsiteY43" fmla="*/ 48517 h 97355"/>
                <a:gd name="connsiteX44" fmla="*/ 106185 w 142071"/>
                <a:gd name="connsiteY44" fmla="*/ 42984 h 97355"/>
                <a:gd name="connsiteX45" fmla="*/ 95770 w 142071"/>
                <a:gd name="connsiteY45" fmla="*/ 36150 h 97355"/>
                <a:gd name="connsiteX46" fmla="*/ 95770 w 142071"/>
                <a:gd name="connsiteY46" fmla="*/ 36150 h 9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2071" h="97355">
                  <a:moveTo>
                    <a:pt x="109765" y="62186"/>
                  </a:moveTo>
                  <a:cubicBezTo>
                    <a:pt x="111392" y="67393"/>
                    <a:pt x="108463" y="70648"/>
                    <a:pt x="107161" y="72275"/>
                  </a:cubicBezTo>
                  <a:cubicBezTo>
                    <a:pt x="105859" y="73903"/>
                    <a:pt x="105534" y="78133"/>
                    <a:pt x="107812" y="81388"/>
                  </a:cubicBezTo>
                  <a:cubicBezTo>
                    <a:pt x="110090" y="84642"/>
                    <a:pt x="107812" y="83666"/>
                    <a:pt x="107812" y="88873"/>
                  </a:cubicBezTo>
                  <a:cubicBezTo>
                    <a:pt x="107812" y="94080"/>
                    <a:pt x="107812" y="97661"/>
                    <a:pt x="112694" y="97335"/>
                  </a:cubicBezTo>
                  <a:cubicBezTo>
                    <a:pt x="117576" y="97010"/>
                    <a:pt x="118877" y="93104"/>
                    <a:pt x="124085" y="88222"/>
                  </a:cubicBezTo>
                  <a:cubicBezTo>
                    <a:pt x="129617" y="83666"/>
                    <a:pt x="143286" y="84317"/>
                    <a:pt x="141985" y="79435"/>
                  </a:cubicBezTo>
                  <a:cubicBezTo>
                    <a:pt x="140683" y="74553"/>
                    <a:pt x="133197" y="75855"/>
                    <a:pt x="128966" y="70322"/>
                  </a:cubicBezTo>
                  <a:cubicBezTo>
                    <a:pt x="125061" y="64790"/>
                    <a:pt x="124736" y="62837"/>
                    <a:pt x="118552" y="61861"/>
                  </a:cubicBezTo>
                  <a:cubicBezTo>
                    <a:pt x="112694" y="61210"/>
                    <a:pt x="108137" y="56328"/>
                    <a:pt x="109765" y="62186"/>
                  </a:cubicBezTo>
                  <a:lnTo>
                    <a:pt x="109765" y="62186"/>
                  </a:lnTo>
                  <a:close/>
                  <a:moveTo>
                    <a:pt x="76568" y="41357"/>
                  </a:moveTo>
                  <a:cubicBezTo>
                    <a:pt x="76243" y="42984"/>
                    <a:pt x="77219" y="45262"/>
                    <a:pt x="78847" y="45262"/>
                  </a:cubicBezTo>
                  <a:cubicBezTo>
                    <a:pt x="80799" y="45262"/>
                    <a:pt x="81776" y="45913"/>
                    <a:pt x="82101" y="43310"/>
                  </a:cubicBezTo>
                  <a:cubicBezTo>
                    <a:pt x="82427" y="41032"/>
                    <a:pt x="77219" y="38428"/>
                    <a:pt x="76568" y="41357"/>
                  </a:cubicBezTo>
                  <a:lnTo>
                    <a:pt x="76568" y="41357"/>
                  </a:lnTo>
                  <a:close/>
                  <a:moveTo>
                    <a:pt x="4969" y="1326"/>
                  </a:moveTo>
                  <a:cubicBezTo>
                    <a:pt x="10176" y="1001"/>
                    <a:pt x="13430" y="-1277"/>
                    <a:pt x="13105" y="1001"/>
                  </a:cubicBezTo>
                  <a:cubicBezTo>
                    <a:pt x="12780" y="3279"/>
                    <a:pt x="11478" y="4255"/>
                    <a:pt x="11478" y="6208"/>
                  </a:cubicBezTo>
                  <a:cubicBezTo>
                    <a:pt x="11478" y="8161"/>
                    <a:pt x="15058" y="10439"/>
                    <a:pt x="10827" y="10114"/>
                  </a:cubicBezTo>
                  <a:cubicBezTo>
                    <a:pt x="6596" y="9788"/>
                    <a:pt x="-889" y="9788"/>
                    <a:pt x="87" y="6534"/>
                  </a:cubicBezTo>
                  <a:cubicBezTo>
                    <a:pt x="1063" y="3279"/>
                    <a:pt x="-889" y="1652"/>
                    <a:pt x="4969" y="1326"/>
                  </a:cubicBezTo>
                  <a:lnTo>
                    <a:pt x="4969" y="1326"/>
                  </a:lnTo>
                  <a:close/>
                  <a:moveTo>
                    <a:pt x="51183" y="17599"/>
                  </a:moveTo>
                  <a:cubicBezTo>
                    <a:pt x="55739" y="22155"/>
                    <a:pt x="57041" y="23132"/>
                    <a:pt x="57692" y="25085"/>
                  </a:cubicBezTo>
                  <a:cubicBezTo>
                    <a:pt x="58668" y="27363"/>
                    <a:pt x="57367" y="28990"/>
                    <a:pt x="55088" y="28339"/>
                  </a:cubicBezTo>
                  <a:cubicBezTo>
                    <a:pt x="52485" y="27688"/>
                    <a:pt x="51834" y="25410"/>
                    <a:pt x="49556" y="25735"/>
                  </a:cubicBezTo>
                  <a:cubicBezTo>
                    <a:pt x="47278" y="26061"/>
                    <a:pt x="47278" y="27688"/>
                    <a:pt x="45325" y="26386"/>
                  </a:cubicBezTo>
                  <a:cubicBezTo>
                    <a:pt x="43372" y="25085"/>
                    <a:pt x="38816" y="22806"/>
                    <a:pt x="41094" y="20528"/>
                  </a:cubicBezTo>
                  <a:cubicBezTo>
                    <a:pt x="43372" y="18250"/>
                    <a:pt x="42396" y="18575"/>
                    <a:pt x="44999" y="16623"/>
                  </a:cubicBezTo>
                  <a:cubicBezTo>
                    <a:pt x="47929" y="14995"/>
                    <a:pt x="49230" y="15646"/>
                    <a:pt x="51183" y="17599"/>
                  </a:cubicBezTo>
                  <a:lnTo>
                    <a:pt x="51183" y="17599"/>
                  </a:lnTo>
                  <a:close/>
                  <a:moveTo>
                    <a:pt x="71687" y="29641"/>
                  </a:moveTo>
                  <a:cubicBezTo>
                    <a:pt x="74616" y="30292"/>
                    <a:pt x="78196" y="29966"/>
                    <a:pt x="80799" y="29966"/>
                  </a:cubicBezTo>
                  <a:cubicBezTo>
                    <a:pt x="83403" y="29966"/>
                    <a:pt x="85356" y="30292"/>
                    <a:pt x="84705" y="31268"/>
                  </a:cubicBezTo>
                  <a:cubicBezTo>
                    <a:pt x="84054" y="32244"/>
                    <a:pt x="83077" y="33221"/>
                    <a:pt x="79172" y="33872"/>
                  </a:cubicBezTo>
                  <a:cubicBezTo>
                    <a:pt x="75267" y="34197"/>
                    <a:pt x="70059" y="36150"/>
                    <a:pt x="69083" y="33872"/>
                  </a:cubicBezTo>
                  <a:cubicBezTo>
                    <a:pt x="68432" y="31919"/>
                    <a:pt x="69083" y="29641"/>
                    <a:pt x="71687" y="29641"/>
                  </a:cubicBezTo>
                  <a:lnTo>
                    <a:pt x="71687" y="29641"/>
                  </a:lnTo>
                  <a:close/>
                  <a:moveTo>
                    <a:pt x="95770" y="36150"/>
                  </a:moveTo>
                  <a:cubicBezTo>
                    <a:pt x="92190" y="36150"/>
                    <a:pt x="88285" y="35173"/>
                    <a:pt x="87959" y="36801"/>
                  </a:cubicBezTo>
                  <a:cubicBezTo>
                    <a:pt x="87634" y="38428"/>
                    <a:pt x="86983" y="41032"/>
                    <a:pt x="89912" y="42333"/>
                  </a:cubicBezTo>
                  <a:cubicBezTo>
                    <a:pt x="92841" y="43310"/>
                    <a:pt x="95445" y="45913"/>
                    <a:pt x="96096" y="47215"/>
                  </a:cubicBezTo>
                  <a:cubicBezTo>
                    <a:pt x="96747" y="48517"/>
                    <a:pt x="99025" y="49168"/>
                    <a:pt x="100977" y="48517"/>
                  </a:cubicBezTo>
                  <a:cubicBezTo>
                    <a:pt x="102930" y="47866"/>
                    <a:pt x="106510" y="45588"/>
                    <a:pt x="106185" y="42984"/>
                  </a:cubicBezTo>
                  <a:cubicBezTo>
                    <a:pt x="105859" y="40381"/>
                    <a:pt x="99676" y="36150"/>
                    <a:pt x="95770" y="36150"/>
                  </a:cubicBezTo>
                  <a:lnTo>
                    <a:pt x="95770" y="3615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3" name="Freeform: Shape 2852">
              <a:extLst>
                <a:ext uri="{FF2B5EF4-FFF2-40B4-BE49-F238E27FC236}">
                  <a16:creationId xmlns:a16="http://schemas.microsoft.com/office/drawing/2014/main" id="{AFCC84A7-F027-4F5D-8DA1-986AD4AF9CB4}"/>
                </a:ext>
              </a:extLst>
            </p:cNvPr>
            <p:cNvSpPr/>
            <p:nvPr/>
          </p:nvSpPr>
          <p:spPr>
            <a:xfrm>
              <a:off x="1109444" y="4265598"/>
              <a:ext cx="1592846" cy="968180"/>
            </a:xfrm>
            <a:custGeom>
              <a:avLst/>
              <a:gdLst>
                <a:gd name="connsiteX0" fmla="*/ 236490 w 1592846"/>
                <a:gd name="connsiteY0" fmla="*/ 125734 h 968180"/>
                <a:gd name="connsiteX1" fmla="*/ 236815 w 1592846"/>
                <a:gd name="connsiteY1" fmla="*/ 129964 h 968180"/>
                <a:gd name="connsiteX2" fmla="*/ 244301 w 1592846"/>
                <a:gd name="connsiteY2" fmla="*/ 136148 h 968180"/>
                <a:gd name="connsiteX3" fmla="*/ 245928 w 1592846"/>
                <a:gd name="connsiteY3" fmla="*/ 133219 h 968180"/>
                <a:gd name="connsiteX4" fmla="*/ 241372 w 1592846"/>
                <a:gd name="connsiteY4" fmla="*/ 126710 h 968180"/>
                <a:gd name="connsiteX5" fmla="*/ 236490 w 1592846"/>
                <a:gd name="connsiteY5" fmla="*/ 125734 h 968180"/>
                <a:gd name="connsiteX6" fmla="*/ 236490 w 1592846"/>
                <a:gd name="connsiteY6" fmla="*/ 125734 h 968180"/>
                <a:gd name="connsiteX7" fmla="*/ 1584192 w 1592846"/>
                <a:gd name="connsiteY7" fmla="*/ 959870 h 968180"/>
                <a:gd name="connsiteX8" fmla="*/ 1581588 w 1592846"/>
                <a:gd name="connsiteY8" fmla="*/ 968006 h 968180"/>
                <a:gd name="connsiteX9" fmla="*/ 1592654 w 1592846"/>
                <a:gd name="connsiteY9" fmla="*/ 964426 h 968180"/>
                <a:gd name="connsiteX10" fmla="*/ 1584192 w 1592846"/>
                <a:gd name="connsiteY10" fmla="*/ 959870 h 968180"/>
                <a:gd name="connsiteX11" fmla="*/ 1584192 w 1592846"/>
                <a:gd name="connsiteY11" fmla="*/ 959870 h 968180"/>
                <a:gd name="connsiteX12" fmla="*/ 879586 w 1592846"/>
                <a:gd name="connsiteY12" fmla="*/ 850518 h 968180"/>
                <a:gd name="connsiteX13" fmla="*/ 881213 w 1592846"/>
                <a:gd name="connsiteY13" fmla="*/ 854749 h 968180"/>
                <a:gd name="connsiteX14" fmla="*/ 888698 w 1592846"/>
                <a:gd name="connsiteY14" fmla="*/ 854423 h 968180"/>
                <a:gd name="connsiteX15" fmla="*/ 879586 w 1592846"/>
                <a:gd name="connsiteY15" fmla="*/ 850518 h 968180"/>
                <a:gd name="connsiteX16" fmla="*/ 879586 w 1592846"/>
                <a:gd name="connsiteY16" fmla="*/ 850518 h 968180"/>
                <a:gd name="connsiteX17" fmla="*/ 866893 w 1592846"/>
                <a:gd name="connsiteY17" fmla="*/ 840103 h 968180"/>
                <a:gd name="connsiteX18" fmla="*/ 871775 w 1592846"/>
                <a:gd name="connsiteY18" fmla="*/ 844009 h 968180"/>
                <a:gd name="connsiteX19" fmla="*/ 876331 w 1592846"/>
                <a:gd name="connsiteY19" fmla="*/ 840103 h 968180"/>
                <a:gd name="connsiteX20" fmla="*/ 866893 w 1592846"/>
                <a:gd name="connsiteY20" fmla="*/ 840103 h 968180"/>
                <a:gd name="connsiteX21" fmla="*/ 866893 w 1592846"/>
                <a:gd name="connsiteY21" fmla="*/ 840103 h 968180"/>
                <a:gd name="connsiteX22" fmla="*/ 1150037 w 1592846"/>
                <a:gd name="connsiteY22" fmla="*/ 886643 h 968180"/>
                <a:gd name="connsiteX23" fmla="*/ 1151339 w 1592846"/>
                <a:gd name="connsiteY23" fmla="*/ 892501 h 968180"/>
                <a:gd name="connsiteX24" fmla="*/ 1161103 w 1592846"/>
                <a:gd name="connsiteY24" fmla="*/ 892176 h 968180"/>
                <a:gd name="connsiteX25" fmla="*/ 1150037 w 1592846"/>
                <a:gd name="connsiteY25" fmla="*/ 886643 h 968180"/>
                <a:gd name="connsiteX26" fmla="*/ 1150037 w 1592846"/>
                <a:gd name="connsiteY26" fmla="*/ 886643 h 968180"/>
                <a:gd name="connsiteX27" fmla="*/ 1053052 w 1592846"/>
                <a:gd name="connsiteY27" fmla="*/ 877856 h 968180"/>
                <a:gd name="connsiteX28" fmla="*/ 1055656 w 1592846"/>
                <a:gd name="connsiteY28" fmla="*/ 882738 h 968180"/>
                <a:gd name="connsiteX29" fmla="*/ 1058910 w 1592846"/>
                <a:gd name="connsiteY29" fmla="*/ 879483 h 968180"/>
                <a:gd name="connsiteX30" fmla="*/ 1053052 w 1592846"/>
                <a:gd name="connsiteY30" fmla="*/ 877856 h 968180"/>
                <a:gd name="connsiteX31" fmla="*/ 1053052 w 1592846"/>
                <a:gd name="connsiteY31" fmla="*/ 877856 h 968180"/>
                <a:gd name="connsiteX32" fmla="*/ 1003583 w 1592846"/>
                <a:gd name="connsiteY32" fmla="*/ 897709 h 968180"/>
                <a:gd name="connsiteX33" fmla="*/ 1003258 w 1592846"/>
                <a:gd name="connsiteY33" fmla="*/ 906821 h 968180"/>
                <a:gd name="connsiteX34" fmla="*/ 1011394 w 1592846"/>
                <a:gd name="connsiteY34" fmla="*/ 905845 h 968180"/>
                <a:gd name="connsiteX35" fmla="*/ 1003583 w 1592846"/>
                <a:gd name="connsiteY35" fmla="*/ 897709 h 968180"/>
                <a:gd name="connsiteX36" fmla="*/ 1003583 w 1592846"/>
                <a:gd name="connsiteY36" fmla="*/ 897709 h 968180"/>
                <a:gd name="connsiteX37" fmla="*/ 986334 w 1592846"/>
                <a:gd name="connsiteY37" fmla="*/ 865814 h 968180"/>
                <a:gd name="connsiteX38" fmla="*/ 986009 w 1592846"/>
                <a:gd name="connsiteY38" fmla="*/ 871022 h 968180"/>
                <a:gd name="connsiteX39" fmla="*/ 993169 w 1592846"/>
                <a:gd name="connsiteY39" fmla="*/ 870696 h 968180"/>
                <a:gd name="connsiteX40" fmla="*/ 986334 w 1592846"/>
                <a:gd name="connsiteY40" fmla="*/ 865814 h 968180"/>
                <a:gd name="connsiteX41" fmla="*/ 986334 w 1592846"/>
                <a:gd name="connsiteY41" fmla="*/ 865814 h 968180"/>
                <a:gd name="connsiteX42" fmla="*/ 707746 w 1592846"/>
                <a:gd name="connsiteY42" fmla="*/ 406274 h 968180"/>
                <a:gd name="connsiteX43" fmla="*/ 706119 w 1592846"/>
                <a:gd name="connsiteY43" fmla="*/ 410831 h 968180"/>
                <a:gd name="connsiteX44" fmla="*/ 710350 w 1592846"/>
                <a:gd name="connsiteY44" fmla="*/ 409854 h 968180"/>
                <a:gd name="connsiteX45" fmla="*/ 707746 w 1592846"/>
                <a:gd name="connsiteY45" fmla="*/ 406274 h 968180"/>
                <a:gd name="connsiteX46" fmla="*/ 707746 w 1592846"/>
                <a:gd name="connsiteY46" fmla="*/ 406274 h 968180"/>
                <a:gd name="connsiteX47" fmla="*/ 754612 w 1592846"/>
                <a:gd name="connsiteY47" fmla="*/ 454767 h 968180"/>
                <a:gd name="connsiteX48" fmla="*/ 746150 w 1592846"/>
                <a:gd name="connsiteY48" fmla="*/ 456394 h 968180"/>
                <a:gd name="connsiteX49" fmla="*/ 750055 w 1592846"/>
                <a:gd name="connsiteY49" fmla="*/ 461927 h 968180"/>
                <a:gd name="connsiteX50" fmla="*/ 760795 w 1592846"/>
                <a:gd name="connsiteY50" fmla="*/ 458347 h 968180"/>
                <a:gd name="connsiteX51" fmla="*/ 754612 w 1592846"/>
                <a:gd name="connsiteY51" fmla="*/ 454767 h 968180"/>
                <a:gd name="connsiteX52" fmla="*/ 754612 w 1592846"/>
                <a:gd name="connsiteY52" fmla="*/ 454767 h 968180"/>
                <a:gd name="connsiteX53" fmla="*/ 724019 w 1592846"/>
                <a:gd name="connsiteY53" fmla="*/ 431334 h 968180"/>
                <a:gd name="connsiteX54" fmla="*/ 718486 w 1592846"/>
                <a:gd name="connsiteY54" fmla="*/ 432636 h 968180"/>
                <a:gd name="connsiteX55" fmla="*/ 720439 w 1592846"/>
                <a:gd name="connsiteY55" fmla="*/ 436867 h 968180"/>
                <a:gd name="connsiteX56" fmla="*/ 726623 w 1592846"/>
                <a:gd name="connsiteY56" fmla="*/ 435890 h 968180"/>
                <a:gd name="connsiteX57" fmla="*/ 724019 w 1592846"/>
                <a:gd name="connsiteY57" fmla="*/ 431334 h 968180"/>
                <a:gd name="connsiteX58" fmla="*/ 724019 w 1592846"/>
                <a:gd name="connsiteY58" fmla="*/ 431334 h 968180"/>
                <a:gd name="connsiteX59" fmla="*/ 556736 w 1592846"/>
                <a:gd name="connsiteY59" fmla="*/ 586901 h 968180"/>
                <a:gd name="connsiteX60" fmla="*/ 554783 w 1592846"/>
                <a:gd name="connsiteY60" fmla="*/ 593735 h 968180"/>
                <a:gd name="connsiteX61" fmla="*/ 562594 w 1592846"/>
                <a:gd name="connsiteY61" fmla="*/ 592108 h 968180"/>
                <a:gd name="connsiteX62" fmla="*/ 556736 w 1592846"/>
                <a:gd name="connsiteY62" fmla="*/ 586901 h 968180"/>
                <a:gd name="connsiteX63" fmla="*/ 556736 w 1592846"/>
                <a:gd name="connsiteY63" fmla="*/ 586901 h 968180"/>
                <a:gd name="connsiteX64" fmla="*/ 588305 w 1592846"/>
                <a:gd name="connsiteY64" fmla="*/ 586901 h 968180"/>
                <a:gd name="connsiteX65" fmla="*/ 585376 w 1592846"/>
                <a:gd name="connsiteY65" fmla="*/ 590155 h 968180"/>
                <a:gd name="connsiteX66" fmla="*/ 591885 w 1592846"/>
                <a:gd name="connsiteY66" fmla="*/ 594386 h 968180"/>
                <a:gd name="connsiteX67" fmla="*/ 588305 w 1592846"/>
                <a:gd name="connsiteY67" fmla="*/ 586901 h 968180"/>
                <a:gd name="connsiteX68" fmla="*/ 588305 w 1592846"/>
                <a:gd name="connsiteY68" fmla="*/ 586901 h 968180"/>
                <a:gd name="connsiteX69" fmla="*/ 547949 w 1592846"/>
                <a:gd name="connsiteY69" fmla="*/ 614239 h 968180"/>
                <a:gd name="connsiteX70" fmla="*/ 549576 w 1592846"/>
                <a:gd name="connsiteY70" fmla="*/ 622050 h 968180"/>
                <a:gd name="connsiteX71" fmla="*/ 556085 w 1592846"/>
                <a:gd name="connsiteY71" fmla="*/ 620423 h 968180"/>
                <a:gd name="connsiteX72" fmla="*/ 547949 w 1592846"/>
                <a:gd name="connsiteY72" fmla="*/ 614239 h 968180"/>
                <a:gd name="connsiteX73" fmla="*/ 547949 w 1592846"/>
                <a:gd name="connsiteY73" fmla="*/ 614239 h 968180"/>
                <a:gd name="connsiteX74" fmla="*/ 494575 w 1592846"/>
                <a:gd name="connsiteY74" fmla="*/ 603825 h 968180"/>
                <a:gd name="connsiteX75" fmla="*/ 493273 w 1592846"/>
                <a:gd name="connsiteY75" fmla="*/ 607730 h 968180"/>
                <a:gd name="connsiteX76" fmla="*/ 499782 w 1592846"/>
                <a:gd name="connsiteY76" fmla="*/ 605777 h 968180"/>
                <a:gd name="connsiteX77" fmla="*/ 494575 w 1592846"/>
                <a:gd name="connsiteY77" fmla="*/ 603825 h 968180"/>
                <a:gd name="connsiteX78" fmla="*/ 494575 w 1592846"/>
                <a:gd name="connsiteY78" fmla="*/ 603825 h 968180"/>
                <a:gd name="connsiteX79" fmla="*/ 513451 w 1592846"/>
                <a:gd name="connsiteY79" fmla="*/ 611310 h 968180"/>
                <a:gd name="connsiteX80" fmla="*/ 518333 w 1592846"/>
                <a:gd name="connsiteY80" fmla="*/ 616843 h 968180"/>
                <a:gd name="connsiteX81" fmla="*/ 520936 w 1592846"/>
                <a:gd name="connsiteY81" fmla="*/ 610984 h 968180"/>
                <a:gd name="connsiteX82" fmla="*/ 513451 w 1592846"/>
                <a:gd name="connsiteY82" fmla="*/ 611310 h 968180"/>
                <a:gd name="connsiteX83" fmla="*/ 513451 w 1592846"/>
                <a:gd name="connsiteY83" fmla="*/ 611310 h 968180"/>
                <a:gd name="connsiteX84" fmla="*/ 591234 w 1592846"/>
                <a:gd name="connsiteY84" fmla="*/ 655246 h 968180"/>
                <a:gd name="connsiteX85" fmla="*/ 587329 w 1592846"/>
                <a:gd name="connsiteY85" fmla="*/ 658500 h 968180"/>
                <a:gd name="connsiteX86" fmla="*/ 591560 w 1592846"/>
                <a:gd name="connsiteY86" fmla="*/ 661755 h 968180"/>
                <a:gd name="connsiteX87" fmla="*/ 597743 w 1592846"/>
                <a:gd name="connsiteY87" fmla="*/ 656873 h 968180"/>
                <a:gd name="connsiteX88" fmla="*/ 591234 w 1592846"/>
                <a:gd name="connsiteY88" fmla="*/ 655246 h 968180"/>
                <a:gd name="connsiteX89" fmla="*/ 591234 w 1592846"/>
                <a:gd name="connsiteY89" fmla="*/ 655246 h 968180"/>
                <a:gd name="connsiteX90" fmla="*/ 573009 w 1592846"/>
                <a:gd name="connsiteY90" fmla="*/ 674122 h 968180"/>
                <a:gd name="connsiteX91" fmla="*/ 569754 w 1592846"/>
                <a:gd name="connsiteY91" fmla="*/ 677377 h 968180"/>
                <a:gd name="connsiteX92" fmla="*/ 576914 w 1592846"/>
                <a:gd name="connsiteY92" fmla="*/ 680306 h 968180"/>
                <a:gd name="connsiteX93" fmla="*/ 579518 w 1592846"/>
                <a:gd name="connsiteY93" fmla="*/ 677702 h 968180"/>
                <a:gd name="connsiteX94" fmla="*/ 576914 w 1592846"/>
                <a:gd name="connsiteY94" fmla="*/ 671193 h 968180"/>
                <a:gd name="connsiteX95" fmla="*/ 573009 w 1592846"/>
                <a:gd name="connsiteY95" fmla="*/ 674122 h 968180"/>
                <a:gd name="connsiteX96" fmla="*/ 573009 w 1592846"/>
                <a:gd name="connsiteY96" fmla="*/ 674122 h 968180"/>
                <a:gd name="connsiteX97" fmla="*/ 760470 w 1592846"/>
                <a:gd name="connsiteY97" fmla="*/ 596339 h 968180"/>
                <a:gd name="connsiteX98" fmla="*/ 761121 w 1592846"/>
                <a:gd name="connsiteY98" fmla="*/ 603825 h 968180"/>
                <a:gd name="connsiteX99" fmla="*/ 762097 w 1592846"/>
                <a:gd name="connsiteY99" fmla="*/ 608706 h 968180"/>
                <a:gd name="connsiteX100" fmla="*/ 765026 w 1592846"/>
                <a:gd name="connsiteY100" fmla="*/ 600895 h 968180"/>
                <a:gd name="connsiteX101" fmla="*/ 760470 w 1592846"/>
                <a:gd name="connsiteY101" fmla="*/ 596339 h 968180"/>
                <a:gd name="connsiteX102" fmla="*/ 760470 w 1592846"/>
                <a:gd name="connsiteY102" fmla="*/ 596339 h 968180"/>
                <a:gd name="connsiteX103" fmla="*/ 720765 w 1592846"/>
                <a:gd name="connsiteY103" fmla="*/ 629210 h 968180"/>
                <a:gd name="connsiteX104" fmla="*/ 717835 w 1592846"/>
                <a:gd name="connsiteY104" fmla="*/ 633441 h 968180"/>
                <a:gd name="connsiteX105" fmla="*/ 725321 w 1592846"/>
                <a:gd name="connsiteY105" fmla="*/ 635393 h 968180"/>
                <a:gd name="connsiteX106" fmla="*/ 720765 w 1592846"/>
                <a:gd name="connsiteY106" fmla="*/ 629210 h 968180"/>
                <a:gd name="connsiteX107" fmla="*/ 720765 w 1592846"/>
                <a:gd name="connsiteY107" fmla="*/ 629210 h 968180"/>
                <a:gd name="connsiteX108" fmla="*/ 688545 w 1592846"/>
                <a:gd name="connsiteY108" fmla="*/ 582019 h 968180"/>
                <a:gd name="connsiteX109" fmla="*/ 690172 w 1592846"/>
                <a:gd name="connsiteY109" fmla="*/ 585273 h 968180"/>
                <a:gd name="connsiteX110" fmla="*/ 695379 w 1592846"/>
                <a:gd name="connsiteY110" fmla="*/ 582344 h 968180"/>
                <a:gd name="connsiteX111" fmla="*/ 688545 w 1592846"/>
                <a:gd name="connsiteY111" fmla="*/ 582019 h 968180"/>
                <a:gd name="connsiteX112" fmla="*/ 688545 w 1592846"/>
                <a:gd name="connsiteY112" fmla="*/ 582019 h 968180"/>
                <a:gd name="connsiteX113" fmla="*/ 772186 w 1592846"/>
                <a:gd name="connsiteY113" fmla="*/ 670868 h 968180"/>
                <a:gd name="connsiteX114" fmla="*/ 771210 w 1592846"/>
                <a:gd name="connsiteY114" fmla="*/ 678028 h 968180"/>
                <a:gd name="connsiteX115" fmla="*/ 779021 w 1592846"/>
                <a:gd name="connsiteY115" fmla="*/ 674448 h 968180"/>
                <a:gd name="connsiteX116" fmla="*/ 772186 w 1592846"/>
                <a:gd name="connsiteY116" fmla="*/ 670868 h 968180"/>
                <a:gd name="connsiteX117" fmla="*/ 772186 w 1592846"/>
                <a:gd name="connsiteY117" fmla="*/ 670868 h 968180"/>
                <a:gd name="connsiteX118" fmla="*/ 848017 w 1592846"/>
                <a:gd name="connsiteY118" fmla="*/ 789984 h 968180"/>
                <a:gd name="connsiteX119" fmla="*/ 844762 w 1592846"/>
                <a:gd name="connsiteY119" fmla="*/ 794215 h 968180"/>
                <a:gd name="connsiteX120" fmla="*/ 855502 w 1592846"/>
                <a:gd name="connsiteY120" fmla="*/ 795191 h 968180"/>
                <a:gd name="connsiteX121" fmla="*/ 848017 w 1592846"/>
                <a:gd name="connsiteY121" fmla="*/ 789984 h 968180"/>
                <a:gd name="connsiteX122" fmla="*/ 848017 w 1592846"/>
                <a:gd name="connsiteY122" fmla="*/ 789984 h 968180"/>
                <a:gd name="connsiteX123" fmla="*/ 827513 w 1592846"/>
                <a:gd name="connsiteY123" fmla="*/ 790960 h 968180"/>
                <a:gd name="connsiteX124" fmla="*/ 828815 w 1592846"/>
                <a:gd name="connsiteY124" fmla="*/ 795516 h 968180"/>
                <a:gd name="connsiteX125" fmla="*/ 834673 w 1592846"/>
                <a:gd name="connsiteY125" fmla="*/ 794540 h 968180"/>
                <a:gd name="connsiteX126" fmla="*/ 827513 w 1592846"/>
                <a:gd name="connsiteY126" fmla="*/ 790960 h 968180"/>
                <a:gd name="connsiteX127" fmla="*/ 827513 w 1592846"/>
                <a:gd name="connsiteY127" fmla="*/ 790960 h 968180"/>
                <a:gd name="connsiteX128" fmla="*/ 710025 w 1592846"/>
                <a:gd name="connsiteY128" fmla="*/ 798120 h 968180"/>
                <a:gd name="connsiteX129" fmla="*/ 705468 w 1592846"/>
                <a:gd name="connsiteY129" fmla="*/ 803002 h 968180"/>
                <a:gd name="connsiteX130" fmla="*/ 711326 w 1592846"/>
                <a:gd name="connsiteY130" fmla="*/ 804629 h 968180"/>
                <a:gd name="connsiteX131" fmla="*/ 716208 w 1592846"/>
                <a:gd name="connsiteY131" fmla="*/ 800073 h 968180"/>
                <a:gd name="connsiteX132" fmla="*/ 710025 w 1592846"/>
                <a:gd name="connsiteY132" fmla="*/ 798120 h 968180"/>
                <a:gd name="connsiteX133" fmla="*/ 710025 w 1592846"/>
                <a:gd name="connsiteY133" fmla="*/ 798120 h 968180"/>
                <a:gd name="connsiteX134" fmla="*/ 643307 w 1592846"/>
                <a:gd name="connsiteY134" fmla="*/ 767527 h 968180"/>
                <a:gd name="connsiteX135" fmla="*/ 648514 w 1592846"/>
                <a:gd name="connsiteY135" fmla="*/ 772084 h 968180"/>
                <a:gd name="connsiteX136" fmla="*/ 650467 w 1592846"/>
                <a:gd name="connsiteY136" fmla="*/ 766225 h 968180"/>
                <a:gd name="connsiteX137" fmla="*/ 643307 w 1592846"/>
                <a:gd name="connsiteY137" fmla="*/ 767527 h 968180"/>
                <a:gd name="connsiteX138" fmla="*/ 643307 w 1592846"/>
                <a:gd name="connsiteY138" fmla="*/ 767527 h 968180"/>
                <a:gd name="connsiteX139" fmla="*/ 627685 w 1592846"/>
                <a:gd name="connsiteY139" fmla="*/ 764598 h 968180"/>
                <a:gd name="connsiteX140" fmla="*/ 630289 w 1592846"/>
                <a:gd name="connsiteY140" fmla="*/ 769806 h 968180"/>
                <a:gd name="connsiteX141" fmla="*/ 637123 w 1592846"/>
                <a:gd name="connsiteY141" fmla="*/ 768829 h 968180"/>
                <a:gd name="connsiteX142" fmla="*/ 627685 w 1592846"/>
                <a:gd name="connsiteY142" fmla="*/ 764598 h 968180"/>
                <a:gd name="connsiteX143" fmla="*/ 627685 w 1592846"/>
                <a:gd name="connsiteY143" fmla="*/ 764598 h 968180"/>
                <a:gd name="connsiteX144" fmla="*/ 587980 w 1592846"/>
                <a:gd name="connsiteY144" fmla="*/ 745722 h 968180"/>
                <a:gd name="connsiteX145" fmla="*/ 586352 w 1592846"/>
                <a:gd name="connsiteY145" fmla="*/ 749953 h 968180"/>
                <a:gd name="connsiteX146" fmla="*/ 595140 w 1592846"/>
                <a:gd name="connsiteY146" fmla="*/ 750929 h 968180"/>
                <a:gd name="connsiteX147" fmla="*/ 587980 w 1592846"/>
                <a:gd name="connsiteY147" fmla="*/ 745722 h 968180"/>
                <a:gd name="connsiteX148" fmla="*/ 587980 w 1592846"/>
                <a:gd name="connsiteY148" fmla="*/ 745722 h 968180"/>
                <a:gd name="connsiteX149" fmla="*/ 406702 w 1592846"/>
                <a:gd name="connsiteY149" fmla="*/ 817647 h 968180"/>
                <a:gd name="connsiteX150" fmla="*/ 405075 w 1592846"/>
                <a:gd name="connsiteY150" fmla="*/ 825458 h 968180"/>
                <a:gd name="connsiteX151" fmla="*/ 411909 w 1592846"/>
                <a:gd name="connsiteY151" fmla="*/ 824807 h 968180"/>
                <a:gd name="connsiteX152" fmla="*/ 418418 w 1592846"/>
                <a:gd name="connsiteY152" fmla="*/ 823505 h 968180"/>
                <a:gd name="connsiteX153" fmla="*/ 414188 w 1592846"/>
                <a:gd name="connsiteY153" fmla="*/ 820251 h 968180"/>
                <a:gd name="connsiteX154" fmla="*/ 406702 w 1592846"/>
                <a:gd name="connsiteY154" fmla="*/ 817647 h 968180"/>
                <a:gd name="connsiteX155" fmla="*/ 406702 w 1592846"/>
                <a:gd name="connsiteY155" fmla="*/ 817647 h 968180"/>
                <a:gd name="connsiteX156" fmla="*/ 365695 w 1592846"/>
                <a:gd name="connsiteY156" fmla="*/ 825133 h 968180"/>
                <a:gd name="connsiteX157" fmla="*/ 363091 w 1592846"/>
                <a:gd name="connsiteY157" fmla="*/ 830015 h 968180"/>
                <a:gd name="connsiteX158" fmla="*/ 371879 w 1592846"/>
                <a:gd name="connsiteY158" fmla="*/ 829689 h 968180"/>
                <a:gd name="connsiteX159" fmla="*/ 365695 w 1592846"/>
                <a:gd name="connsiteY159" fmla="*/ 825133 h 968180"/>
                <a:gd name="connsiteX160" fmla="*/ 365695 w 1592846"/>
                <a:gd name="connsiteY160" fmla="*/ 825133 h 968180"/>
                <a:gd name="connsiteX161" fmla="*/ 312646 w 1592846"/>
                <a:gd name="connsiteY161" fmla="*/ 802025 h 968180"/>
                <a:gd name="connsiteX162" fmla="*/ 316226 w 1592846"/>
                <a:gd name="connsiteY162" fmla="*/ 811138 h 968180"/>
                <a:gd name="connsiteX163" fmla="*/ 314599 w 1592846"/>
                <a:gd name="connsiteY163" fmla="*/ 803978 h 968180"/>
                <a:gd name="connsiteX164" fmla="*/ 312646 w 1592846"/>
                <a:gd name="connsiteY164" fmla="*/ 802025 h 968180"/>
                <a:gd name="connsiteX165" fmla="*/ 312646 w 1592846"/>
                <a:gd name="connsiteY165" fmla="*/ 802025 h 968180"/>
                <a:gd name="connsiteX166" fmla="*/ 755913 w 1592846"/>
                <a:gd name="connsiteY166" fmla="*/ 815369 h 968180"/>
                <a:gd name="connsiteX167" fmla="*/ 760795 w 1592846"/>
                <a:gd name="connsiteY167" fmla="*/ 823505 h 968180"/>
                <a:gd name="connsiteX168" fmla="*/ 760470 w 1592846"/>
                <a:gd name="connsiteY168" fmla="*/ 816345 h 968180"/>
                <a:gd name="connsiteX169" fmla="*/ 755913 w 1592846"/>
                <a:gd name="connsiteY169" fmla="*/ 815369 h 968180"/>
                <a:gd name="connsiteX170" fmla="*/ 755913 w 1592846"/>
                <a:gd name="connsiteY170" fmla="*/ 815369 h 968180"/>
                <a:gd name="connsiteX171" fmla="*/ 827188 w 1592846"/>
                <a:gd name="connsiteY171" fmla="*/ 703738 h 968180"/>
                <a:gd name="connsiteX172" fmla="*/ 827188 w 1592846"/>
                <a:gd name="connsiteY172" fmla="*/ 708620 h 968180"/>
                <a:gd name="connsiteX173" fmla="*/ 835649 w 1592846"/>
                <a:gd name="connsiteY173" fmla="*/ 709597 h 968180"/>
                <a:gd name="connsiteX174" fmla="*/ 827188 w 1592846"/>
                <a:gd name="connsiteY174" fmla="*/ 703738 h 968180"/>
                <a:gd name="connsiteX175" fmla="*/ 827188 w 1592846"/>
                <a:gd name="connsiteY175" fmla="*/ 703738 h 968180"/>
                <a:gd name="connsiteX176" fmla="*/ 767630 w 1592846"/>
                <a:gd name="connsiteY176" fmla="*/ 773060 h 968180"/>
                <a:gd name="connsiteX177" fmla="*/ 768281 w 1592846"/>
                <a:gd name="connsiteY177" fmla="*/ 778918 h 968180"/>
                <a:gd name="connsiteX178" fmla="*/ 773488 w 1592846"/>
                <a:gd name="connsiteY178" fmla="*/ 776640 h 968180"/>
                <a:gd name="connsiteX179" fmla="*/ 767630 w 1592846"/>
                <a:gd name="connsiteY179" fmla="*/ 773060 h 968180"/>
                <a:gd name="connsiteX180" fmla="*/ 767630 w 1592846"/>
                <a:gd name="connsiteY180" fmla="*/ 773060 h 968180"/>
                <a:gd name="connsiteX181" fmla="*/ 748753 w 1592846"/>
                <a:gd name="connsiteY181" fmla="*/ 771758 h 968180"/>
                <a:gd name="connsiteX182" fmla="*/ 749404 w 1592846"/>
                <a:gd name="connsiteY182" fmla="*/ 779243 h 968180"/>
                <a:gd name="connsiteX183" fmla="*/ 753635 w 1592846"/>
                <a:gd name="connsiteY183" fmla="*/ 777616 h 968180"/>
                <a:gd name="connsiteX184" fmla="*/ 748753 w 1592846"/>
                <a:gd name="connsiteY184" fmla="*/ 771758 h 968180"/>
                <a:gd name="connsiteX185" fmla="*/ 748753 w 1592846"/>
                <a:gd name="connsiteY185" fmla="*/ 771758 h 968180"/>
                <a:gd name="connsiteX186" fmla="*/ 699285 w 1592846"/>
                <a:gd name="connsiteY186" fmla="*/ 695602 h 968180"/>
                <a:gd name="connsiteX187" fmla="*/ 701888 w 1592846"/>
                <a:gd name="connsiteY187" fmla="*/ 700159 h 968180"/>
                <a:gd name="connsiteX188" fmla="*/ 704817 w 1592846"/>
                <a:gd name="connsiteY188" fmla="*/ 696253 h 968180"/>
                <a:gd name="connsiteX189" fmla="*/ 699285 w 1592846"/>
                <a:gd name="connsiteY189" fmla="*/ 695602 h 968180"/>
                <a:gd name="connsiteX190" fmla="*/ 699285 w 1592846"/>
                <a:gd name="connsiteY190" fmla="*/ 695602 h 968180"/>
                <a:gd name="connsiteX191" fmla="*/ 705468 w 1592846"/>
                <a:gd name="connsiteY191" fmla="*/ 682909 h 968180"/>
                <a:gd name="connsiteX192" fmla="*/ 702539 w 1592846"/>
                <a:gd name="connsiteY192" fmla="*/ 688117 h 968180"/>
                <a:gd name="connsiteX193" fmla="*/ 711652 w 1592846"/>
                <a:gd name="connsiteY193" fmla="*/ 685839 h 968180"/>
                <a:gd name="connsiteX194" fmla="*/ 705468 w 1592846"/>
                <a:gd name="connsiteY194" fmla="*/ 682909 h 968180"/>
                <a:gd name="connsiteX195" fmla="*/ 705468 w 1592846"/>
                <a:gd name="connsiteY195" fmla="*/ 682909 h 968180"/>
                <a:gd name="connsiteX196" fmla="*/ 655999 w 1592846"/>
                <a:gd name="connsiteY196" fmla="*/ 634743 h 968180"/>
                <a:gd name="connsiteX197" fmla="*/ 655023 w 1592846"/>
                <a:gd name="connsiteY197" fmla="*/ 641252 h 968180"/>
                <a:gd name="connsiteX198" fmla="*/ 663810 w 1592846"/>
                <a:gd name="connsiteY198" fmla="*/ 636695 h 968180"/>
                <a:gd name="connsiteX199" fmla="*/ 655999 w 1592846"/>
                <a:gd name="connsiteY199" fmla="*/ 634743 h 968180"/>
                <a:gd name="connsiteX200" fmla="*/ 655999 w 1592846"/>
                <a:gd name="connsiteY200" fmla="*/ 634743 h 968180"/>
                <a:gd name="connsiteX201" fmla="*/ 623129 w 1592846"/>
                <a:gd name="connsiteY201" fmla="*/ 650364 h 968180"/>
                <a:gd name="connsiteX202" fmla="*/ 620850 w 1592846"/>
                <a:gd name="connsiteY202" fmla="*/ 653293 h 968180"/>
                <a:gd name="connsiteX203" fmla="*/ 628987 w 1592846"/>
                <a:gd name="connsiteY203" fmla="*/ 655897 h 968180"/>
                <a:gd name="connsiteX204" fmla="*/ 633543 w 1592846"/>
                <a:gd name="connsiteY204" fmla="*/ 656548 h 968180"/>
                <a:gd name="connsiteX205" fmla="*/ 628987 w 1592846"/>
                <a:gd name="connsiteY205" fmla="*/ 651015 h 968180"/>
                <a:gd name="connsiteX206" fmla="*/ 623129 w 1592846"/>
                <a:gd name="connsiteY206" fmla="*/ 650364 h 968180"/>
                <a:gd name="connsiteX207" fmla="*/ 623129 w 1592846"/>
                <a:gd name="connsiteY207" fmla="*/ 650364 h 968180"/>
                <a:gd name="connsiteX208" fmla="*/ 581796 w 1592846"/>
                <a:gd name="connsiteY208" fmla="*/ 626606 h 968180"/>
                <a:gd name="connsiteX209" fmla="*/ 584074 w 1592846"/>
                <a:gd name="connsiteY209" fmla="*/ 633766 h 968180"/>
                <a:gd name="connsiteX210" fmla="*/ 588956 w 1592846"/>
                <a:gd name="connsiteY210" fmla="*/ 631488 h 968180"/>
                <a:gd name="connsiteX211" fmla="*/ 581796 w 1592846"/>
                <a:gd name="connsiteY211" fmla="*/ 626606 h 968180"/>
                <a:gd name="connsiteX212" fmla="*/ 581796 w 1592846"/>
                <a:gd name="connsiteY212" fmla="*/ 626606 h 968180"/>
                <a:gd name="connsiteX213" fmla="*/ 567801 w 1592846"/>
                <a:gd name="connsiteY213" fmla="*/ 637997 h 968180"/>
                <a:gd name="connsiteX214" fmla="*/ 568778 w 1592846"/>
                <a:gd name="connsiteY214" fmla="*/ 645157 h 968180"/>
                <a:gd name="connsiteX215" fmla="*/ 574961 w 1592846"/>
                <a:gd name="connsiteY215" fmla="*/ 647435 h 968180"/>
                <a:gd name="connsiteX216" fmla="*/ 567801 w 1592846"/>
                <a:gd name="connsiteY216" fmla="*/ 637997 h 968180"/>
                <a:gd name="connsiteX217" fmla="*/ 567801 w 1592846"/>
                <a:gd name="connsiteY217" fmla="*/ 637997 h 968180"/>
                <a:gd name="connsiteX218" fmla="*/ 499456 w 1592846"/>
                <a:gd name="connsiteY218" fmla="*/ 687791 h 968180"/>
                <a:gd name="connsiteX219" fmla="*/ 500433 w 1592846"/>
                <a:gd name="connsiteY219" fmla="*/ 692022 h 968180"/>
                <a:gd name="connsiteX220" fmla="*/ 504338 w 1592846"/>
                <a:gd name="connsiteY220" fmla="*/ 691371 h 968180"/>
                <a:gd name="connsiteX221" fmla="*/ 499456 w 1592846"/>
                <a:gd name="connsiteY221" fmla="*/ 687791 h 968180"/>
                <a:gd name="connsiteX222" fmla="*/ 499456 w 1592846"/>
                <a:gd name="connsiteY222" fmla="*/ 687791 h 968180"/>
                <a:gd name="connsiteX223" fmla="*/ 456822 w 1592846"/>
                <a:gd name="connsiteY223" fmla="*/ 661430 h 968180"/>
                <a:gd name="connsiteX224" fmla="*/ 458449 w 1592846"/>
                <a:gd name="connsiteY224" fmla="*/ 665661 h 968180"/>
                <a:gd name="connsiteX225" fmla="*/ 463331 w 1592846"/>
                <a:gd name="connsiteY225" fmla="*/ 663708 h 968180"/>
                <a:gd name="connsiteX226" fmla="*/ 456822 w 1592846"/>
                <a:gd name="connsiteY226" fmla="*/ 661430 h 968180"/>
                <a:gd name="connsiteX227" fmla="*/ 456822 w 1592846"/>
                <a:gd name="connsiteY227" fmla="*/ 661430 h 968180"/>
                <a:gd name="connsiteX228" fmla="*/ 424927 w 1592846"/>
                <a:gd name="connsiteY228" fmla="*/ 681282 h 968180"/>
                <a:gd name="connsiteX229" fmla="*/ 429809 w 1592846"/>
                <a:gd name="connsiteY229" fmla="*/ 684862 h 968180"/>
                <a:gd name="connsiteX230" fmla="*/ 434691 w 1592846"/>
                <a:gd name="connsiteY230" fmla="*/ 680957 h 968180"/>
                <a:gd name="connsiteX231" fmla="*/ 424927 w 1592846"/>
                <a:gd name="connsiteY231" fmla="*/ 681282 h 968180"/>
                <a:gd name="connsiteX232" fmla="*/ 424927 w 1592846"/>
                <a:gd name="connsiteY232" fmla="*/ 681282 h 968180"/>
                <a:gd name="connsiteX233" fmla="*/ 458775 w 1592846"/>
                <a:gd name="connsiteY233" fmla="*/ 679980 h 968180"/>
                <a:gd name="connsiteX234" fmla="*/ 466260 w 1592846"/>
                <a:gd name="connsiteY234" fmla="*/ 687140 h 968180"/>
                <a:gd name="connsiteX235" fmla="*/ 474722 w 1592846"/>
                <a:gd name="connsiteY235" fmla="*/ 690720 h 968180"/>
                <a:gd name="connsiteX236" fmla="*/ 468538 w 1592846"/>
                <a:gd name="connsiteY236" fmla="*/ 681282 h 968180"/>
                <a:gd name="connsiteX237" fmla="*/ 458775 w 1592846"/>
                <a:gd name="connsiteY237" fmla="*/ 679980 h 968180"/>
                <a:gd name="connsiteX238" fmla="*/ 458775 w 1592846"/>
                <a:gd name="connsiteY238" fmla="*/ 679980 h 968180"/>
                <a:gd name="connsiteX239" fmla="*/ 446733 w 1592846"/>
                <a:gd name="connsiteY239" fmla="*/ 676726 h 968180"/>
                <a:gd name="connsiteX240" fmla="*/ 448686 w 1592846"/>
                <a:gd name="connsiteY240" fmla="*/ 680306 h 968180"/>
                <a:gd name="connsiteX241" fmla="*/ 451940 w 1592846"/>
                <a:gd name="connsiteY241" fmla="*/ 679004 h 968180"/>
                <a:gd name="connsiteX242" fmla="*/ 446733 w 1592846"/>
                <a:gd name="connsiteY242" fmla="*/ 676726 h 968180"/>
                <a:gd name="connsiteX243" fmla="*/ 446733 w 1592846"/>
                <a:gd name="connsiteY243" fmla="*/ 676726 h 968180"/>
                <a:gd name="connsiteX244" fmla="*/ 403448 w 1592846"/>
                <a:gd name="connsiteY244" fmla="*/ 656222 h 968180"/>
                <a:gd name="connsiteX245" fmla="*/ 404424 w 1592846"/>
                <a:gd name="connsiteY245" fmla="*/ 659802 h 968180"/>
                <a:gd name="connsiteX246" fmla="*/ 411909 w 1592846"/>
                <a:gd name="connsiteY246" fmla="*/ 663708 h 968180"/>
                <a:gd name="connsiteX247" fmla="*/ 409631 w 1592846"/>
                <a:gd name="connsiteY247" fmla="*/ 657850 h 968180"/>
                <a:gd name="connsiteX248" fmla="*/ 403448 w 1592846"/>
                <a:gd name="connsiteY248" fmla="*/ 656222 h 968180"/>
                <a:gd name="connsiteX249" fmla="*/ 403448 w 1592846"/>
                <a:gd name="connsiteY249" fmla="*/ 656222 h 968180"/>
                <a:gd name="connsiteX250" fmla="*/ 335102 w 1592846"/>
                <a:gd name="connsiteY250" fmla="*/ 657199 h 968180"/>
                <a:gd name="connsiteX251" fmla="*/ 336079 w 1592846"/>
                <a:gd name="connsiteY251" fmla="*/ 661104 h 968180"/>
                <a:gd name="connsiteX252" fmla="*/ 341286 w 1592846"/>
                <a:gd name="connsiteY252" fmla="*/ 659477 h 968180"/>
                <a:gd name="connsiteX253" fmla="*/ 335102 w 1592846"/>
                <a:gd name="connsiteY253" fmla="*/ 657199 h 968180"/>
                <a:gd name="connsiteX254" fmla="*/ 335102 w 1592846"/>
                <a:gd name="connsiteY254" fmla="*/ 657199 h 968180"/>
                <a:gd name="connsiteX255" fmla="*/ 312972 w 1592846"/>
                <a:gd name="connsiteY255" fmla="*/ 646784 h 968180"/>
                <a:gd name="connsiteX256" fmla="*/ 312972 w 1592846"/>
                <a:gd name="connsiteY256" fmla="*/ 651341 h 968180"/>
                <a:gd name="connsiteX257" fmla="*/ 320457 w 1592846"/>
                <a:gd name="connsiteY257" fmla="*/ 649388 h 968180"/>
                <a:gd name="connsiteX258" fmla="*/ 312972 w 1592846"/>
                <a:gd name="connsiteY258" fmla="*/ 646784 h 968180"/>
                <a:gd name="connsiteX259" fmla="*/ 312972 w 1592846"/>
                <a:gd name="connsiteY259" fmla="*/ 646784 h 968180"/>
                <a:gd name="connsiteX260" fmla="*/ 317528 w 1592846"/>
                <a:gd name="connsiteY260" fmla="*/ 625955 h 968180"/>
                <a:gd name="connsiteX261" fmla="*/ 315575 w 1592846"/>
                <a:gd name="connsiteY261" fmla="*/ 629535 h 968180"/>
                <a:gd name="connsiteX262" fmla="*/ 322410 w 1592846"/>
                <a:gd name="connsiteY262" fmla="*/ 630186 h 968180"/>
                <a:gd name="connsiteX263" fmla="*/ 317528 w 1592846"/>
                <a:gd name="connsiteY263" fmla="*/ 625955 h 968180"/>
                <a:gd name="connsiteX264" fmla="*/ 317528 w 1592846"/>
                <a:gd name="connsiteY264" fmla="*/ 625955 h 968180"/>
                <a:gd name="connsiteX265" fmla="*/ 169772 w 1592846"/>
                <a:gd name="connsiteY265" fmla="*/ 714479 h 968180"/>
                <a:gd name="connsiteX266" fmla="*/ 170748 w 1592846"/>
                <a:gd name="connsiteY266" fmla="*/ 718709 h 968180"/>
                <a:gd name="connsiteX267" fmla="*/ 175630 w 1592846"/>
                <a:gd name="connsiteY267" fmla="*/ 716431 h 968180"/>
                <a:gd name="connsiteX268" fmla="*/ 169772 w 1592846"/>
                <a:gd name="connsiteY268" fmla="*/ 714479 h 968180"/>
                <a:gd name="connsiteX269" fmla="*/ 169772 w 1592846"/>
                <a:gd name="connsiteY269" fmla="*/ 714479 h 968180"/>
                <a:gd name="connsiteX270" fmla="*/ 192879 w 1592846"/>
                <a:gd name="connsiteY270" fmla="*/ 727497 h 968180"/>
                <a:gd name="connsiteX271" fmla="*/ 195808 w 1592846"/>
                <a:gd name="connsiteY271" fmla="*/ 732379 h 968180"/>
                <a:gd name="connsiteX272" fmla="*/ 199063 w 1592846"/>
                <a:gd name="connsiteY272" fmla="*/ 729449 h 968180"/>
                <a:gd name="connsiteX273" fmla="*/ 192879 w 1592846"/>
                <a:gd name="connsiteY273" fmla="*/ 727497 h 968180"/>
                <a:gd name="connsiteX274" fmla="*/ 192879 w 1592846"/>
                <a:gd name="connsiteY274" fmla="*/ 727497 h 968180"/>
                <a:gd name="connsiteX275" fmla="*/ 212081 w 1592846"/>
                <a:gd name="connsiteY275" fmla="*/ 748651 h 968180"/>
                <a:gd name="connsiteX276" fmla="*/ 216312 w 1592846"/>
                <a:gd name="connsiteY276" fmla="*/ 751580 h 968180"/>
                <a:gd name="connsiteX277" fmla="*/ 218265 w 1592846"/>
                <a:gd name="connsiteY277" fmla="*/ 748000 h 968180"/>
                <a:gd name="connsiteX278" fmla="*/ 212081 w 1592846"/>
                <a:gd name="connsiteY278" fmla="*/ 748651 h 968180"/>
                <a:gd name="connsiteX279" fmla="*/ 212081 w 1592846"/>
                <a:gd name="connsiteY279" fmla="*/ 748651 h 968180"/>
                <a:gd name="connsiteX280" fmla="*/ 227052 w 1592846"/>
                <a:gd name="connsiteY280" fmla="*/ 741166 h 968180"/>
                <a:gd name="connsiteX281" fmla="*/ 227703 w 1592846"/>
                <a:gd name="connsiteY281" fmla="*/ 745722 h 968180"/>
                <a:gd name="connsiteX282" fmla="*/ 233236 w 1592846"/>
                <a:gd name="connsiteY282" fmla="*/ 743444 h 968180"/>
                <a:gd name="connsiteX283" fmla="*/ 227052 w 1592846"/>
                <a:gd name="connsiteY283" fmla="*/ 741166 h 968180"/>
                <a:gd name="connsiteX284" fmla="*/ 227052 w 1592846"/>
                <a:gd name="connsiteY284" fmla="*/ 741166 h 968180"/>
                <a:gd name="connsiteX285" fmla="*/ 239419 w 1592846"/>
                <a:gd name="connsiteY285" fmla="*/ 753533 h 968180"/>
                <a:gd name="connsiteX286" fmla="*/ 241372 w 1592846"/>
                <a:gd name="connsiteY286" fmla="*/ 758415 h 968180"/>
                <a:gd name="connsiteX287" fmla="*/ 244952 w 1592846"/>
                <a:gd name="connsiteY287" fmla="*/ 755811 h 968180"/>
                <a:gd name="connsiteX288" fmla="*/ 239419 w 1592846"/>
                <a:gd name="connsiteY288" fmla="*/ 753533 h 968180"/>
                <a:gd name="connsiteX289" fmla="*/ 239419 w 1592846"/>
                <a:gd name="connsiteY289" fmla="*/ 753533 h 968180"/>
                <a:gd name="connsiteX290" fmla="*/ 221194 w 1592846"/>
                <a:gd name="connsiteY290" fmla="*/ 804629 h 968180"/>
                <a:gd name="connsiteX291" fmla="*/ 223797 w 1592846"/>
                <a:gd name="connsiteY291" fmla="*/ 810813 h 968180"/>
                <a:gd name="connsiteX292" fmla="*/ 229981 w 1592846"/>
                <a:gd name="connsiteY292" fmla="*/ 807233 h 968180"/>
                <a:gd name="connsiteX293" fmla="*/ 221194 w 1592846"/>
                <a:gd name="connsiteY293" fmla="*/ 804629 h 968180"/>
                <a:gd name="connsiteX294" fmla="*/ 221194 w 1592846"/>
                <a:gd name="connsiteY294" fmla="*/ 804629 h 968180"/>
                <a:gd name="connsiteX295" fmla="*/ 171074 w 1592846"/>
                <a:gd name="connsiteY295" fmla="*/ 785102 h 968180"/>
                <a:gd name="connsiteX296" fmla="*/ 170098 w 1592846"/>
                <a:gd name="connsiteY296" fmla="*/ 790309 h 968180"/>
                <a:gd name="connsiteX297" fmla="*/ 175956 w 1592846"/>
                <a:gd name="connsiteY297" fmla="*/ 788356 h 968180"/>
                <a:gd name="connsiteX298" fmla="*/ 171074 w 1592846"/>
                <a:gd name="connsiteY298" fmla="*/ 785102 h 968180"/>
                <a:gd name="connsiteX299" fmla="*/ 171074 w 1592846"/>
                <a:gd name="connsiteY299" fmla="*/ 785102 h 968180"/>
                <a:gd name="connsiteX300" fmla="*/ 75716 w 1592846"/>
                <a:gd name="connsiteY300" fmla="*/ 693324 h 968180"/>
                <a:gd name="connsiteX301" fmla="*/ 74740 w 1592846"/>
                <a:gd name="connsiteY301" fmla="*/ 698206 h 968180"/>
                <a:gd name="connsiteX302" fmla="*/ 81900 w 1592846"/>
                <a:gd name="connsiteY302" fmla="*/ 693650 h 968180"/>
                <a:gd name="connsiteX303" fmla="*/ 75716 w 1592846"/>
                <a:gd name="connsiteY303" fmla="*/ 693324 h 968180"/>
                <a:gd name="connsiteX304" fmla="*/ 75716 w 1592846"/>
                <a:gd name="connsiteY304" fmla="*/ 693324 h 968180"/>
                <a:gd name="connsiteX305" fmla="*/ 77018 w 1592846"/>
                <a:gd name="connsiteY305" fmla="*/ 554681 h 968180"/>
                <a:gd name="connsiteX306" fmla="*/ 78320 w 1592846"/>
                <a:gd name="connsiteY306" fmla="*/ 560214 h 968180"/>
                <a:gd name="connsiteX307" fmla="*/ 83852 w 1592846"/>
                <a:gd name="connsiteY307" fmla="*/ 556959 h 968180"/>
                <a:gd name="connsiteX308" fmla="*/ 77018 w 1592846"/>
                <a:gd name="connsiteY308" fmla="*/ 554681 h 968180"/>
                <a:gd name="connsiteX309" fmla="*/ 77018 w 1592846"/>
                <a:gd name="connsiteY309" fmla="*/ 554681 h 968180"/>
                <a:gd name="connsiteX310" fmla="*/ 11276 w 1592846"/>
                <a:gd name="connsiteY310" fmla="*/ 509117 h 968180"/>
                <a:gd name="connsiteX311" fmla="*/ 17460 w 1592846"/>
                <a:gd name="connsiteY311" fmla="*/ 509768 h 968180"/>
                <a:gd name="connsiteX312" fmla="*/ 14531 w 1592846"/>
                <a:gd name="connsiteY312" fmla="*/ 504887 h 968180"/>
                <a:gd name="connsiteX313" fmla="*/ 11276 w 1592846"/>
                <a:gd name="connsiteY313" fmla="*/ 509117 h 968180"/>
                <a:gd name="connsiteX314" fmla="*/ 11276 w 1592846"/>
                <a:gd name="connsiteY314" fmla="*/ 509117 h 968180"/>
                <a:gd name="connsiteX315" fmla="*/ 5093 w 1592846"/>
                <a:gd name="connsiteY315" fmla="*/ 484383 h 968180"/>
                <a:gd name="connsiteX316" fmla="*/ 7371 w 1592846"/>
                <a:gd name="connsiteY316" fmla="*/ 489265 h 968180"/>
                <a:gd name="connsiteX317" fmla="*/ 211 w 1592846"/>
                <a:gd name="connsiteY317" fmla="*/ 490241 h 968180"/>
                <a:gd name="connsiteX318" fmla="*/ 5093 w 1592846"/>
                <a:gd name="connsiteY318" fmla="*/ 484383 h 968180"/>
                <a:gd name="connsiteX319" fmla="*/ 5093 w 1592846"/>
                <a:gd name="connsiteY319" fmla="*/ 484383 h 968180"/>
                <a:gd name="connsiteX320" fmla="*/ 134623 w 1592846"/>
                <a:gd name="connsiteY320" fmla="*/ 474945 h 968180"/>
                <a:gd name="connsiteX321" fmla="*/ 136576 w 1592846"/>
                <a:gd name="connsiteY321" fmla="*/ 481454 h 968180"/>
                <a:gd name="connsiteX322" fmla="*/ 141132 w 1592846"/>
                <a:gd name="connsiteY322" fmla="*/ 477223 h 968180"/>
                <a:gd name="connsiteX323" fmla="*/ 134623 w 1592846"/>
                <a:gd name="connsiteY323" fmla="*/ 474945 h 968180"/>
                <a:gd name="connsiteX324" fmla="*/ 134623 w 1592846"/>
                <a:gd name="connsiteY324" fmla="*/ 474945 h 968180"/>
                <a:gd name="connsiteX325" fmla="*/ 134949 w 1592846"/>
                <a:gd name="connsiteY325" fmla="*/ 463554 h 968180"/>
                <a:gd name="connsiteX326" fmla="*/ 134949 w 1592846"/>
                <a:gd name="connsiteY326" fmla="*/ 469738 h 968180"/>
                <a:gd name="connsiteX327" fmla="*/ 139830 w 1592846"/>
                <a:gd name="connsiteY327" fmla="*/ 467785 h 968180"/>
                <a:gd name="connsiteX328" fmla="*/ 134949 w 1592846"/>
                <a:gd name="connsiteY328" fmla="*/ 463554 h 968180"/>
                <a:gd name="connsiteX329" fmla="*/ 134949 w 1592846"/>
                <a:gd name="connsiteY329" fmla="*/ 463554 h 968180"/>
                <a:gd name="connsiteX330" fmla="*/ 221845 w 1592846"/>
                <a:gd name="connsiteY330" fmla="*/ 432636 h 968180"/>
                <a:gd name="connsiteX331" fmla="*/ 219241 w 1592846"/>
                <a:gd name="connsiteY331" fmla="*/ 436216 h 968180"/>
                <a:gd name="connsiteX332" fmla="*/ 224774 w 1592846"/>
                <a:gd name="connsiteY332" fmla="*/ 439145 h 968180"/>
                <a:gd name="connsiteX333" fmla="*/ 221845 w 1592846"/>
                <a:gd name="connsiteY333" fmla="*/ 432636 h 968180"/>
                <a:gd name="connsiteX334" fmla="*/ 221845 w 1592846"/>
                <a:gd name="connsiteY334" fmla="*/ 432636 h 968180"/>
                <a:gd name="connsiteX335" fmla="*/ 440875 w 1592846"/>
                <a:gd name="connsiteY335" fmla="*/ 461927 h 968180"/>
                <a:gd name="connsiteX336" fmla="*/ 444455 w 1592846"/>
                <a:gd name="connsiteY336" fmla="*/ 464856 h 968180"/>
                <a:gd name="connsiteX337" fmla="*/ 439573 w 1592846"/>
                <a:gd name="connsiteY337" fmla="*/ 468436 h 968180"/>
                <a:gd name="connsiteX338" fmla="*/ 440875 w 1592846"/>
                <a:gd name="connsiteY338" fmla="*/ 461927 h 968180"/>
                <a:gd name="connsiteX339" fmla="*/ 440875 w 1592846"/>
                <a:gd name="connsiteY339" fmla="*/ 461927 h 968180"/>
                <a:gd name="connsiteX340" fmla="*/ 393684 w 1592846"/>
                <a:gd name="connsiteY340" fmla="*/ 504235 h 968180"/>
                <a:gd name="connsiteX341" fmla="*/ 394335 w 1592846"/>
                <a:gd name="connsiteY341" fmla="*/ 509443 h 968180"/>
                <a:gd name="connsiteX342" fmla="*/ 399542 w 1592846"/>
                <a:gd name="connsiteY342" fmla="*/ 507490 h 968180"/>
                <a:gd name="connsiteX343" fmla="*/ 393684 w 1592846"/>
                <a:gd name="connsiteY343" fmla="*/ 504235 h 968180"/>
                <a:gd name="connsiteX344" fmla="*/ 393684 w 1592846"/>
                <a:gd name="connsiteY344" fmla="*/ 504235 h 968180"/>
                <a:gd name="connsiteX345" fmla="*/ 378388 w 1592846"/>
                <a:gd name="connsiteY345" fmla="*/ 465181 h 968180"/>
                <a:gd name="connsiteX346" fmla="*/ 379364 w 1592846"/>
                <a:gd name="connsiteY346" fmla="*/ 469738 h 968180"/>
                <a:gd name="connsiteX347" fmla="*/ 383269 w 1592846"/>
                <a:gd name="connsiteY347" fmla="*/ 467134 h 968180"/>
                <a:gd name="connsiteX348" fmla="*/ 378388 w 1592846"/>
                <a:gd name="connsiteY348" fmla="*/ 465181 h 968180"/>
                <a:gd name="connsiteX349" fmla="*/ 378388 w 1592846"/>
                <a:gd name="connsiteY349" fmla="*/ 465181 h 968180"/>
                <a:gd name="connsiteX350" fmla="*/ 279124 w 1592846"/>
                <a:gd name="connsiteY350" fmla="*/ 338254 h 968180"/>
                <a:gd name="connsiteX351" fmla="*/ 282054 w 1592846"/>
                <a:gd name="connsiteY351" fmla="*/ 342160 h 968180"/>
                <a:gd name="connsiteX352" fmla="*/ 284983 w 1592846"/>
                <a:gd name="connsiteY352" fmla="*/ 338580 h 968180"/>
                <a:gd name="connsiteX353" fmla="*/ 279124 w 1592846"/>
                <a:gd name="connsiteY353" fmla="*/ 338254 h 968180"/>
                <a:gd name="connsiteX354" fmla="*/ 279124 w 1592846"/>
                <a:gd name="connsiteY354" fmla="*/ 338254 h 968180"/>
                <a:gd name="connsiteX355" fmla="*/ 304184 w 1592846"/>
                <a:gd name="connsiteY355" fmla="*/ 294318 h 968180"/>
                <a:gd name="connsiteX356" fmla="*/ 306463 w 1592846"/>
                <a:gd name="connsiteY356" fmla="*/ 299200 h 968180"/>
                <a:gd name="connsiteX357" fmla="*/ 310693 w 1592846"/>
                <a:gd name="connsiteY357" fmla="*/ 295295 h 968180"/>
                <a:gd name="connsiteX358" fmla="*/ 304184 w 1592846"/>
                <a:gd name="connsiteY358" fmla="*/ 294318 h 968180"/>
                <a:gd name="connsiteX359" fmla="*/ 304184 w 1592846"/>
                <a:gd name="connsiteY359" fmla="*/ 294318 h 968180"/>
                <a:gd name="connsiteX360" fmla="*/ 163589 w 1592846"/>
                <a:gd name="connsiteY360" fmla="*/ 192452 h 968180"/>
                <a:gd name="connsiteX361" fmla="*/ 165541 w 1592846"/>
                <a:gd name="connsiteY361" fmla="*/ 196682 h 968180"/>
                <a:gd name="connsiteX362" fmla="*/ 168796 w 1592846"/>
                <a:gd name="connsiteY362" fmla="*/ 193753 h 968180"/>
                <a:gd name="connsiteX363" fmla="*/ 163589 w 1592846"/>
                <a:gd name="connsiteY363" fmla="*/ 192452 h 968180"/>
                <a:gd name="connsiteX364" fmla="*/ 163589 w 1592846"/>
                <a:gd name="connsiteY364" fmla="*/ 192452 h 968180"/>
                <a:gd name="connsiteX365" fmla="*/ 152198 w 1592846"/>
                <a:gd name="connsiteY365" fmla="*/ 49252 h 968180"/>
                <a:gd name="connsiteX366" fmla="*/ 155127 w 1592846"/>
                <a:gd name="connsiteY366" fmla="*/ 52181 h 968180"/>
                <a:gd name="connsiteX367" fmla="*/ 157079 w 1592846"/>
                <a:gd name="connsiteY367" fmla="*/ 49252 h 968180"/>
                <a:gd name="connsiteX368" fmla="*/ 152198 w 1592846"/>
                <a:gd name="connsiteY368" fmla="*/ 49252 h 968180"/>
                <a:gd name="connsiteX369" fmla="*/ 152198 w 1592846"/>
                <a:gd name="connsiteY369" fmla="*/ 49252 h 968180"/>
                <a:gd name="connsiteX370" fmla="*/ 103380 w 1592846"/>
                <a:gd name="connsiteY370" fmla="*/ 15730 h 968180"/>
                <a:gd name="connsiteX371" fmla="*/ 106309 w 1592846"/>
                <a:gd name="connsiteY371" fmla="*/ 19636 h 968180"/>
                <a:gd name="connsiteX372" fmla="*/ 108261 w 1592846"/>
                <a:gd name="connsiteY372" fmla="*/ 16056 h 968180"/>
                <a:gd name="connsiteX373" fmla="*/ 103380 w 1592846"/>
                <a:gd name="connsiteY373" fmla="*/ 15730 h 968180"/>
                <a:gd name="connsiteX374" fmla="*/ 103380 w 1592846"/>
                <a:gd name="connsiteY374" fmla="*/ 15730 h 968180"/>
                <a:gd name="connsiteX375" fmla="*/ 96871 w 1592846"/>
                <a:gd name="connsiteY375" fmla="*/ 759 h 968180"/>
                <a:gd name="connsiteX376" fmla="*/ 98498 w 1592846"/>
                <a:gd name="connsiteY376" fmla="*/ 5316 h 968180"/>
                <a:gd name="connsiteX377" fmla="*/ 102403 w 1592846"/>
                <a:gd name="connsiteY377" fmla="*/ 2387 h 968180"/>
                <a:gd name="connsiteX378" fmla="*/ 96871 w 1592846"/>
                <a:gd name="connsiteY378" fmla="*/ 759 h 968180"/>
                <a:gd name="connsiteX379" fmla="*/ 96871 w 1592846"/>
                <a:gd name="connsiteY379" fmla="*/ 759 h 968180"/>
                <a:gd name="connsiteX380" fmla="*/ 183767 w 1592846"/>
                <a:gd name="connsiteY380" fmla="*/ 71708 h 968180"/>
                <a:gd name="connsiteX381" fmla="*/ 182139 w 1592846"/>
                <a:gd name="connsiteY381" fmla="*/ 77566 h 968180"/>
                <a:gd name="connsiteX382" fmla="*/ 189299 w 1592846"/>
                <a:gd name="connsiteY382" fmla="*/ 75939 h 968180"/>
                <a:gd name="connsiteX383" fmla="*/ 183767 w 1592846"/>
                <a:gd name="connsiteY383" fmla="*/ 71708 h 968180"/>
                <a:gd name="connsiteX384" fmla="*/ 183767 w 1592846"/>
                <a:gd name="connsiteY384" fmla="*/ 71708 h 9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Lst>
              <a:rect l="l" t="t" r="r" b="b"/>
              <a:pathLst>
                <a:path w="1592846" h="968180">
                  <a:moveTo>
                    <a:pt x="236490" y="125734"/>
                  </a:moveTo>
                  <a:cubicBezTo>
                    <a:pt x="237141" y="128663"/>
                    <a:pt x="235188" y="127035"/>
                    <a:pt x="236815" y="129964"/>
                  </a:cubicBezTo>
                  <a:cubicBezTo>
                    <a:pt x="238443" y="133219"/>
                    <a:pt x="241697" y="135823"/>
                    <a:pt x="244301" y="136148"/>
                  </a:cubicBezTo>
                  <a:cubicBezTo>
                    <a:pt x="246905" y="136474"/>
                    <a:pt x="249183" y="136474"/>
                    <a:pt x="245928" y="133219"/>
                  </a:cubicBezTo>
                  <a:cubicBezTo>
                    <a:pt x="242674" y="129964"/>
                    <a:pt x="242674" y="129314"/>
                    <a:pt x="241372" y="126710"/>
                  </a:cubicBezTo>
                  <a:cubicBezTo>
                    <a:pt x="240070" y="124106"/>
                    <a:pt x="235839" y="121828"/>
                    <a:pt x="236490" y="125734"/>
                  </a:cubicBezTo>
                  <a:lnTo>
                    <a:pt x="236490" y="125734"/>
                  </a:lnTo>
                  <a:close/>
                  <a:moveTo>
                    <a:pt x="1584192" y="959870"/>
                  </a:moveTo>
                  <a:cubicBezTo>
                    <a:pt x="1582239" y="962799"/>
                    <a:pt x="1578008" y="967681"/>
                    <a:pt x="1581588" y="968006"/>
                  </a:cubicBezTo>
                  <a:cubicBezTo>
                    <a:pt x="1585168" y="968332"/>
                    <a:pt x="1594281" y="968657"/>
                    <a:pt x="1592654" y="964426"/>
                  </a:cubicBezTo>
                  <a:cubicBezTo>
                    <a:pt x="1591027" y="960521"/>
                    <a:pt x="1587447" y="956941"/>
                    <a:pt x="1584192" y="959870"/>
                  </a:cubicBezTo>
                  <a:lnTo>
                    <a:pt x="1584192" y="959870"/>
                  </a:lnTo>
                  <a:close/>
                  <a:moveTo>
                    <a:pt x="879586" y="850518"/>
                  </a:moveTo>
                  <a:cubicBezTo>
                    <a:pt x="877958" y="851820"/>
                    <a:pt x="876006" y="854098"/>
                    <a:pt x="881213" y="854749"/>
                  </a:cubicBezTo>
                  <a:cubicBezTo>
                    <a:pt x="886095" y="855400"/>
                    <a:pt x="890651" y="857678"/>
                    <a:pt x="888698" y="854423"/>
                  </a:cubicBezTo>
                  <a:cubicBezTo>
                    <a:pt x="887071" y="851169"/>
                    <a:pt x="885118" y="847914"/>
                    <a:pt x="879586" y="850518"/>
                  </a:cubicBezTo>
                  <a:lnTo>
                    <a:pt x="879586" y="850518"/>
                  </a:lnTo>
                  <a:close/>
                  <a:moveTo>
                    <a:pt x="866893" y="840103"/>
                  </a:moveTo>
                  <a:cubicBezTo>
                    <a:pt x="866893" y="841405"/>
                    <a:pt x="868846" y="844660"/>
                    <a:pt x="871775" y="844009"/>
                  </a:cubicBezTo>
                  <a:cubicBezTo>
                    <a:pt x="874704" y="843358"/>
                    <a:pt x="878935" y="843358"/>
                    <a:pt x="876331" y="840103"/>
                  </a:cubicBezTo>
                  <a:cubicBezTo>
                    <a:pt x="874378" y="836849"/>
                    <a:pt x="867219" y="832618"/>
                    <a:pt x="866893" y="840103"/>
                  </a:cubicBezTo>
                  <a:lnTo>
                    <a:pt x="866893" y="840103"/>
                  </a:lnTo>
                  <a:close/>
                  <a:moveTo>
                    <a:pt x="1150037" y="886643"/>
                  </a:moveTo>
                  <a:cubicBezTo>
                    <a:pt x="1149061" y="888270"/>
                    <a:pt x="1147108" y="891525"/>
                    <a:pt x="1151339" y="892501"/>
                  </a:cubicBezTo>
                  <a:cubicBezTo>
                    <a:pt x="1155570" y="893478"/>
                    <a:pt x="1162405" y="896407"/>
                    <a:pt x="1161103" y="892176"/>
                  </a:cubicBezTo>
                  <a:cubicBezTo>
                    <a:pt x="1159801" y="887620"/>
                    <a:pt x="1151339" y="884040"/>
                    <a:pt x="1150037" y="886643"/>
                  </a:cubicBezTo>
                  <a:lnTo>
                    <a:pt x="1150037" y="886643"/>
                  </a:lnTo>
                  <a:close/>
                  <a:moveTo>
                    <a:pt x="1053052" y="877856"/>
                  </a:moveTo>
                  <a:cubicBezTo>
                    <a:pt x="1051100" y="880134"/>
                    <a:pt x="1052076" y="883389"/>
                    <a:pt x="1055656" y="882738"/>
                  </a:cubicBezTo>
                  <a:cubicBezTo>
                    <a:pt x="1059236" y="882412"/>
                    <a:pt x="1058910" y="882412"/>
                    <a:pt x="1058910" y="879483"/>
                  </a:cubicBezTo>
                  <a:cubicBezTo>
                    <a:pt x="1058910" y="876554"/>
                    <a:pt x="1058910" y="872323"/>
                    <a:pt x="1053052" y="877856"/>
                  </a:cubicBezTo>
                  <a:lnTo>
                    <a:pt x="1053052" y="877856"/>
                  </a:lnTo>
                  <a:close/>
                  <a:moveTo>
                    <a:pt x="1003583" y="897709"/>
                  </a:moveTo>
                  <a:cubicBezTo>
                    <a:pt x="1001631" y="899987"/>
                    <a:pt x="998376" y="905845"/>
                    <a:pt x="1003258" y="906821"/>
                  </a:cubicBezTo>
                  <a:cubicBezTo>
                    <a:pt x="1008140" y="908123"/>
                    <a:pt x="1012371" y="909751"/>
                    <a:pt x="1011394" y="905845"/>
                  </a:cubicBezTo>
                  <a:cubicBezTo>
                    <a:pt x="1010743" y="901940"/>
                    <a:pt x="1009442" y="893803"/>
                    <a:pt x="1003583" y="897709"/>
                  </a:cubicBezTo>
                  <a:lnTo>
                    <a:pt x="1003583" y="897709"/>
                  </a:lnTo>
                  <a:close/>
                  <a:moveTo>
                    <a:pt x="986334" y="865814"/>
                  </a:moveTo>
                  <a:cubicBezTo>
                    <a:pt x="985033" y="867442"/>
                    <a:pt x="981127" y="870045"/>
                    <a:pt x="986009" y="871022"/>
                  </a:cubicBezTo>
                  <a:cubicBezTo>
                    <a:pt x="991216" y="871998"/>
                    <a:pt x="994796" y="873951"/>
                    <a:pt x="993169" y="870696"/>
                  </a:cubicBezTo>
                  <a:cubicBezTo>
                    <a:pt x="992193" y="867767"/>
                    <a:pt x="990565" y="863211"/>
                    <a:pt x="986334" y="865814"/>
                  </a:cubicBezTo>
                  <a:lnTo>
                    <a:pt x="986334" y="865814"/>
                  </a:lnTo>
                  <a:close/>
                  <a:moveTo>
                    <a:pt x="707746" y="406274"/>
                  </a:moveTo>
                  <a:cubicBezTo>
                    <a:pt x="706445" y="408227"/>
                    <a:pt x="704166" y="410180"/>
                    <a:pt x="706119" y="410831"/>
                  </a:cubicBezTo>
                  <a:cubicBezTo>
                    <a:pt x="708072" y="411481"/>
                    <a:pt x="709374" y="412783"/>
                    <a:pt x="710350" y="409854"/>
                  </a:cubicBezTo>
                  <a:cubicBezTo>
                    <a:pt x="711326" y="407251"/>
                    <a:pt x="716859" y="400090"/>
                    <a:pt x="707746" y="406274"/>
                  </a:cubicBezTo>
                  <a:lnTo>
                    <a:pt x="707746" y="406274"/>
                  </a:lnTo>
                  <a:close/>
                  <a:moveTo>
                    <a:pt x="754612" y="454767"/>
                  </a:moveTo>
                  <a:cubicBezTo>
                    <a:pt x="751032" y="455418"/>
                    <a:pt x="745499" y="453139"/>
                    <a:pt x="746150" y="456394"/>
                  </a:cubicBezTo>
                  <a:cubicBezTo>
                    <a:pt x="746801" y="459649"/>
                    <a:pt x="742895" y="462252"/>
                    <a:pt x="750055" y="461927"/>
                  </a:cubicBezTo>
                  <a:cubicBezTo>
                    <a:pt x="757541" y="461601"/>
                    <a:pt x="760470" y="460950"/>
                    <a:pt x="760795" y="458347"/>
                  </a:cubicBezTo>
                  <a:cubicBezTo>
                    <a:pt x="761121" y="455743"/>
                    <a:pt x="758192" y="454767"/>
                    <a:pt x="754612" y="454767"/>
                  </a:cubicBezTo>
                  <a:lnTo>
                    <a:pt x="754612" y="454767"/>
                  </a:lnTo>
                  <a:close/>
                  <a:moveTo>
                    <a:pt x="724019" y="431334"/>
                  </a:moveTo>
                  <a:cubicBezTo>
                    <a:pt x="720765" y="432636"/>
                    <a:pt x="718812" y="430358"/>
                    <a:pt x="718486" y="432636"/>
                  </a:cubicBezTo>
                  <a:cubicBezTo>
                    <a:pt x="718161" y="434914"/>
                    <a:pt x="716534" y="436867"/>
                    <a:pt x="720439" y="436867"/>
                  </a:cubicBezTo>
                  <a:cubicBezTo>
                    <a:pt x="724344" y="436867"/>
                    <a:pt x="724344" y="436216"/>
                    <a:pt x="726623" y="435890"/>
                  </a:cubicBezTo>
                  <a:cubicBezTo>
                    <a:pt x="728901" y="435565"/>
                    <a:pt x="728901" y="430683"/>
                    <a:pt x="724019" y="431334"/>
                  </a:cubicBezTo>
                  <a:lnTo>
                    <a:pt x="724019" y="431334"/>
                  </a:lnTo>
                  <a:close/>
                  <a:moveTo>
                    <a:pt x="556736" y="586901"/>
                  </a:moveTo>
                  <a:cubicBezTo>
                    <a:pt x="555109" y="587877"/>
                    <a:pt x="550878" y="591132"/>
                    <a:pt x="554783" y="593735"/>
                  </a:cubicBezTo>
                  <a:cubicBezTo>
                    <a:pt x="558689" y="596339"/>
                    <a:pt x="561292" y="594386"/>
                    <a:pt x="562594" y="592108"/>
                  </a:cubicBezTo>
                  <a:cubicBezTo>
                    <a:pt x="564221" y="589504"/>
                    <a:pt x="562594" y="585925"/>
                    <a:pt x="556736" y="586901"/>
                  </a:cubicBezTo>
                  <a:lnTo>
                    <a:pt x="556736" y="586901"/>
                  </a:lnTo>
                  <a:close/>
                  <a:moveTo>
                    <a:pt x="588305" y="586901"/>
                  </a:moveTo>
                  <a:cubicBezTo>
                    <a:pt x="585701" y="587552"/>
                    <a:pt x="583749" y="589179"/>
                    <a:pt x="585376" y="590155"/>
                  </a:cubicBezTo>
                  <a:cubicBezTo>
                    <a:pt x="587003" y="590806"/>
                    <a:pt x="589932" y="596014"/>
                    <a:pt x="591885" y="594386"/>
                  </a:cubicBezTo>
                  <a:cubicBezTo>
                    <a:pt x="593838" y="592759"/>
                    <a:pt x="590909" y="586250"/>
                    <a:pt x="588305" y="586901"/>
                  </a:cubicBezTo>
                  <a:lnTo>
                    <a:pt x="588305" y="586901"/>
                  </a:lnTo>
                  <a:close/>
                  <a:moveTo>
                    <a:pt x="547949" y="614239"/>
                  </a:moveTo>
                  <a:cubicBezTo>
                    <a:pt x="544369" y="616517"/>
                    <a:pt x="544369" y="620423"/>
                    <a:pt x="549576" y="622050"/>
                  </a:cubicBezTo>
                  <a:cubicBezTo>
                    <a:pt x="554783" y="623677"/>
                    <a:pt x="558363" y="624002"/>
                    <a:pt x="556085" y="620423"/>
                  </a:cubicBezTo>
                  <a:cubicBezTo>
                    <a:pt x="553807" y="616843"/>
                    <a:pt x="551854" y="613913"/>
                    <a:pt x="547949" y="614239"/>
                  </a:cubicBezTo>
                  <a:lnTo>
                    <a:pt x="547949" y="614239"/>
                  </a:lnTo>
                  <a:close/>
                  <a:moveTo>
                    <a:pt x="494575" y="603825"/>
                  </a:moveTo>
                  <a:cubicBezTo>
                    <a:pt x="492622" y="604801"/>
                    <a:pt x="489693" y="606103"/>
                    <a:pt x="493273" y="607730"/>
                  </a:cubicBezTo>
                  <a:cubicBezTo>
                    <a:pt x="496853" y="609357"/>
                    <a:pt x="496202" y="608381"/>
                    <a:pt x="499782" y="605777"/>
                  </a:cubicBezTo>
                  <a:cubicBezTo>
                    <a:pt x="503036" y="603499"/>
                    <a:pt x="501734" y="602848"/>
                    <a:pt x="494575" y="603825"/>
                  </a:cubicBezTo>
                  <a:lnTo>
                    <a:pt x="494575" y="603825"/>
                  </a:lnTo>
                  <a:close/>
                  <a:moveTo>
                    <a:pt x="513451" y="611310"/>
                  </a:moveTo>
                  <a:cubicBezTo>
                    <a:pt x="511173" y="613262"/>
                    <a:pt x="512149" y="616191"/>
                    <a:pt x="518333" y="616843"/>
                  </a:cubicBezTo>
                  <a:cubicBezTo>
                    <a:pt x="524516" y="617493"/>
                    <a:pt x="522238" y="612612"/>
                    <a:pt x="520936" y="610984"/>
                  </a:cubicBezTo>
                  <a:cubicBezTo>
                    <a:pt x="519960" y="609357"/>
                    <a:pt x="518658" y="609682"/>
                    <a:pt x="513451" y="611310"/>
                  </a:cubicBezTo>
                  <a:lnTo>
                    <a:pt x="513451" y="611310"/>
                  </a:lnTo>
                  <a:close/>
                  <a:moveTo>
                    <a:pt x="591234" y="655246"/>
                  </a:moveTo>
                  <a:cubicBezTo>
                    <a:pt x="589607" y="657524"/>
                    <a:pt x="586352" y="654921"/>
                    <a:pt x="587329" y="658500"/>
                  </a:cubicBezTo>
                  <a:cubicBezTo>
                    <a:pt x="588305" y="661755"/>
                    <a:pt x="586678" y="661755"/>
                    <a:pt x="591560" y="661755"/>
                  </a:cubicBezTo>
                  <a:cubicBezTo>
                    <a:pt x="596767" y="661430"/>
                    <a:pt x="598069" y="659477"/>
                    <a:pt x="597743" y="656873"/>
                  </a:cubicBezTo>
                  <a:cubicBezTo>
                    <a:pt x="597418" y="654270"/>
                    <a:pt x="592861" y="651666"/>
                    <a:pt x="591234" y="655246"/>
                  </a:cubicBezTo>
                  <a:lnTo>
                    <a:pt x="591234" y="655246"/>
                  </a:lnTo>
                  <a:close/>
                  <a:moveTo>
                    <a:pt x="573009" y="674122"/>
                  </a:moveTo>
                  <a:cubicBezTo>
                    <a:pt x="571707" y="674773"/>
                    <a:pt x="566825" y="675098"/>
                    <a:pt x="569754" y="677377"/>
                  </a:cubicBezTo>
                  <a:cubicBezTo>
                    <a:pt x="572683" y="679655"/>
                    <a:pt x="573985" y="678353"/>
                    <a:pt x="576914" y="680306"/>
                  </a:cubicBezTo>
                  <a:cubicBezTo>
                    <a:pt x="579843" y="682259"/>
                    <a:pt x="581471" y="679655"/>
                    <a:pt x="579518" y="677702"/>
                  </a:cubicBezTo>
                  <a:cubicBezTo>
                    <a:pt x="577891" y="675750"/>
                    <a:pt x="578541" y="673146"/>
                    <a:pt x="576914" y="671193"/>
                  </a:cubicBezTo>
                  <a:cubicBezTo>
                    <a:pt x="575287" y="669241"/>
                    <a:pt x="574961" y="672820"/>
                    <a:pt x="573009" y="674122"/>
                  </a:cubicBezTo>
                  <a:lnTo>
                    <a:pt x="573009" y="674122"/>
                  </a:lnTo>
                  <a:close/>
                  <a:moveTo>
                    <a:pt x="760470" y="596339"/>
                  </a:moveTo>
                  <a:cubicBezTo>
                    <a:pt x="759493" y="598943"/>
                    <a:pt x="762748" y="599268"/>
                    <a:pt x="761121" y="603825"/>
                  </a:cubicBezTo>
                  <a:cubicBezTo>
                    <a:pt x="759168" y="608381"/>
                    <a:pt x="760470" y="610334"/>
                    <a:pt x="762097" y="608706"/>
                  </a:cubicBezTo>
                  <a:cubicBezTo>
                    <a:pt x="763399" y="607404"/>
                    <a:pt x="766003" y="604801"/>
                    <a:pt x="765026" y="600895"/>
                  </a:cubicBezTo>
                  <a:cubicBezTo>
                    <a:pt x="763399" y="596990"/>
                    <a:pt x="762423" y="595037"/>
                    <a:pt x="760470" y="596339"/>
                  </a:cubicBezTo>
                  <a:lnTo>
                    <a:pt x="760470" y="596339"/>
                  </a:lnTo>
                  <a:close/>
                  <a:moveTo>
                    <a:pt x="720765" y="629210"/>
                  </a:moveTo>
                  <a:cubicBezTo>
                    <a:pt x="719137" y="629861"/>
                    <a:pt x="716859" y="632790"/>
                    <a:pt x="717835" y="633441"/>
                  </a:cubicBezTo>
                  <a:cubicBezTo>
                    <a:pt x="718812" y="634417"/>
                    <a:pt x="724344" y="637671"/>
                    <a:pt x="725321" y="635393"/>
                  </a:cubicBezTo>
                  <a:cubicBezTo>
                    <a:pt x="726297" y="633441"/>
                    <a:pt x="722717" y="628559"/>
                    <a:pt x="720765" y="629210"/>
                  </a:cubicBezTo>
                  <a:lnTo>
                    <a:pt x="720765" y="629210"/>
                  </a:lnTo>
                  <a:close/>
                  <a:moveTo>
                    <a:pt x="688545" y="582019"/>
                  </a:moveTo>
                  <a:cubicBezTo>
                    <a:pt x="687894" y="583646"/>
                    <a:pt x="686917" y="585925"/>
                    <a:pt x="690172" y="585273"/>
                  </a:cubicBezTo>
                  <a:cubicBezTo>
                    <a:pt x="693752" y="584623"/>
                    <a:pt x="696356" y="584623"/>
                    <a:pt x="695379" y="582344"/>
                  </a:cubicBezTo>
                  <a:cubicBezTo>
                    <a:pt x="694728" y="580066"/>
                    <a:pt x="690823" y="578114"/>
                    <a:pt x="688545" y="582019"/>
                  </a:cubicBezTo>
                  <a:lnTo>
                    <a:pt x="688545" y="582019"/>
                  </a:lnTo>
                  <a:close/>
                  <a:moveTo>
                    <a:pt x="772186" y="670868"/>
                  </a:moveTo>
                  <a:cubicBezTo>
                    <a:pt x="770233" y="673146"/>
                    <a:pt x="766328" y="678353"/>
                    <a:pt x="771210" y="678028"/>
                  </a:cubicBezTo>
                  <a:cubicBezTo>
                    <a:pt x="776092" y="677702"/>
                    <a:pt x="780973" y="676400"/>
                    <a:pt x="779021" y="674448"/>
                  </a:cubicBezTo>
                  <a:cubicBezTo>
                    <a:pt x="777068" y="672495"/>
                    <a:pt x="775441" y="669891"/>
                    <a:pt x="772186" y="670868"/>
                  </a:cubicBezTo>
                  <a:lnTo>
                    <a:pt x="772186" y="670868"/>
                  </a:lnTo>
                  <a:close/>
                  <a:moveTo>
                    <a:pt x="848017" y="789984"/>
                  </a:moveTo>
                  <a:cubicBezTo>
                    <a:pt x="844762" y="791285"/>
                    <a:pt x="839880" y="793238"/>
                    <a:pt x="844762" y="794215"/>
                  </a:cubicBezTo>
                  <a:cubicBezTo>
                    <a:pt x="849644" y="795191"/>
                    <a:pt x="856804" y="799422"/>
                    <a:pt x="855502" y="795191"/>
                  </a:cubicBezTo>
                  <a:cubicBezTo>
                    <a:pt x="853549" y="790960"/>
                    <a:pt x="852248" y="789333"/>
                    <a:pt x="848017" y="789984"/>
                  </a:cubicBezTo>
                  <a:lnTo>
                    <a:pt x="848017" y="789984"/>
                  </a:lnTo>
                  <a:close/>
                  <a:moveTo>
                    <a:pt x="827513" y="790960"/>
                  </a:moveTo>
                  <a:cubicBezTo>
                    <a:pt x="826537" y="792587"/>
                    <a:pt x="826211" y="795516"/>
                    <a:pt x="828815" y="795516"/>
                  </a:cubicBezTo>
                  <a:cubicBezTo>
                    <a:pt x="831093" y="795516"/>
                    <a:pt x="835649" y="798445"/>
                    <a:pt x="834673" y="794540"/>
                  </a:cubicBezTo>
                  <a:cubicBezTo>
                    <a:pt x="833371" y="790960"/>
                    <a:pt x="830442" y="786729"/>
                    <a:pt x="827513" y="790960"/>
                  </a:cubicBezTo>
                  <a:lnTo>
                    <a:pt x="827513" y="790960"/>
                  </a:lnTo>
                  <a:close/>
                  <a:moveTo>
                    <a:pt x="710025" y="798120"/>
                  </a:moveTo>
                  <a:cubicBezTo>
                    <a:pt x="707421" y="799096"/>
                    <a:pt x="702539" y="801049"/>
                    <a:pt x="705468" y="803002"/>
                  </a:cubicBezTo>
                  <a:cubicBezTo>
                    <a:pt x="708397" y="804954"/>
                    <a:pt x="707095" y="806256"/>
                    <a:pt x="711326" y="804629"/>
                  </a:cubicBezTo>
                  <a:cubicBezTo>
                    <a:pt x="715557" y="803327"/>
                    <a:pt x="718812" y="802351"/>
                    <a:pt x="716208" y="800073"/>
                  </a:cubicBezTo>
                  <a:cubicBezTo>
                    <a:pt x="713605" y="797795"/>
                    <a:pt x="712954" y="798120"/>
                    <a:pt x="710025" y="798120"/>
                  </a:cubicBezTo>
                  <a:lnTo>
                    <a:pt x="710025" y="798120"/>
                  </a:lnTo>
                  <a:close/>
                  <a:moveTo>
                    <a:pt x="643307" y="767527"/>
                  </a:moveTo>
                  <a:cubicBezTo>
                    <a:pt x="642981" y="769480"/>
                    <a:pt x="646236" y="773711"/>
                    <a:pt x="648514" y="772084"/>
                  </a:cubicBezTo>
                  <a:cubicBezTo>
                    <a:pt x="650792" y="770782"/>
                    <a:pt x="653396" y="768178"/>
                    <a:pt x="650467" y="766225"/>
                  </a:cubicBezTo>
                  <a:cubicBezTo>
                    <a:pt x="647212" y="764598"/>
                    <a:pt x="646887" y="761344"/>
                    <a:pt x="643307" y="767527"/>
                  </a:cubicBezTo>
                  <a:lnTo>
                    <a:pt x="643307" y="767527"/>
                  </a:lnTo>
                  <a:close/>
                  <a:moveTo>
                    <a:pt x="627685" y="764598"/>
                  </a:moveTo>
                  <a:cubicBezTo>
                    <a:pt x="626383" y="766225"/>
                    <a:pt x="626709" y="769480"/>
                    <a:pt x="630289" y="769806"/>
                  </a:cubicBezTo>
                  <a:cubicBezTo>
                    <a:pt x="633868" y="770131"/>
                    <a:pt x="637774" y="772409"/>
                    <a:pt x="637123" y="768829"/>
                  </a:cubicBezTo>
                  <a:cubicBezTo>
                    <a:pt x="636798" y="765575"/>
                    <a:pt x="631916" y="761669"/>
                    <a:pt x="627685" y="764598"/>
                  </a:cubicBezTo>
                  <a:lnTo>
                    <a:pt x="627685" y="764598"/>
                  </a:lnTo>
                  <a:close/>
                  <a:moveTo>
                    <a:pt x="587980" y="745722"/>
                  </a:moveTo>
                  <a:cubicBezTo>
                    <a:pt x="585701" y="747024"/>
                    <a:pt x="582121" y="748000"/>
                    <a:pt x="586352" y="749953"/>
                  </a:cubicBezTo>
                  <a:cubicBezTo>
                    <a:pt x="590583" y="751580"/>
                    <a:pt x="595790" y="753533"/>
                    <a:pt x="595140" y="750929"/>
                  </a:cubicBezTo>
                  <a:cubicBezTo>
                    <a:pt x="594489" y="748325"/>
                    <a:pt x="592536" y="745071"/>
                    <a:pt x="587980" y="745722"/>
                  </a:cubicBezTo>
                  <a:lnTo>
                    <a:pt x="587980" y="745722"/>
                  </a:lnTo>
                  <a:close/>
                  <a:moveTo>
                    <a:pt x="406702" y="817647"/>
                  </a:moveTo>
                  <a:cubicBezTo>
                    <a:pt x="404749" y="820251"/>
                    <a:pt x="402146" y="825133"/>
                    <a:pt x="405075" y="825458"/>
                  </a:cubicBezTo>
                  <a:cubicBezTo>
                    <a:pt x="408329" y="825783"/>
                    <a:pt x="408980" y="824156"/>
                    <a:pt x="411909" y="824807"/>
                  </a:cubicBezTo>
                  <a:cubicBezTo>
                    <a:pt x="414838" y="825458"/>
                    <a:pt x="418744" y="826109"/>
                    <a:pt x="418418" y="823505"/>
                  </a:cubicBezTo>
                  <a:cubicBezTo>
                    <a:pt x="417768" y="820902"/>
                    <a:pt x="414838" y="822204"/>
                    <a:pt x="414188" y="820251"/>
                  </a:cubicBezTo>
                  <a:cubicBezTo>
                    <a:pt x="413537" y="818624"/>
                    <a:pt x="408655" y="816671"/>
                    <a:pt x="406702" y="817647"/>
                  </a:cubicBezTo>
                  <a:lnTo>
                    <a:pt x="406702" y="817647"/>
                  </a:lnTo>
                  <a:close/>
                  <a:moveTo>
                    <a:pt x="365695" y="825133"/>
                  </a:moveTo>
                  <a:cubicBezTo>
                    <a:pt x="363417" y="825783"/>
                    <a:pt x="357559" y="829363"/>
                    <a:pt x="363091" y="830015"/>
                  </a:cubicBezTo>
                  <a:cubicBezTo>
                    <a:pt x="368624" y="830991"/>
                    <a:pt x="370577" y="832293"/>
                    <a:pt x="371879" y="829689"/>
                  </a:cubicBezTo>
                  <a:cubicBezTo>
                    <a:pt x="373180" y="827411"/>
                    <a:pt x="370902" y="824156"/>
                    <a:pt x="365695" y="825133"/>
                  </a:cubicBezTo>
                  <a:lnTo>
                    <a:pt x="365695" y="825133"/>
                  </a:lnTo>
                  <a:close/>
                  <a:moveTo>
                    <a:pt x="312646" y="802025"/>
                  </a:moveTo>
                  <a:cubicBezTo>
                    <a:pt x="311670" y="804304"/>
                    <a:pt x="313297" y="813742"/>
                    <a:pt x="316226" y="811138"/>
                  </a:cubicBezTo>
                  <a:cubicBezTo>
                    <a:pt x="319155" y="808534"/>
                    <a:pt x="313297" y="806582"/>
                    <a:pt x="314599" y="803978"/>
                  </a:cubicBezTo>
                  <a:cubicBezTo>
                    <a:pt x="315901" y="801700"/>
                    <a:pt x="314924" y="799096"/>
                    <a:pt x="312646" y="802025"/>
                  </a:cubicBezTo>
                  <a:lnTo>
                    <a:pt x="312646" y="802025"/>
                  </a:lnTo>
                  <a:close/>
                  <a:moveTo>
                    <a:pt x="755913" y="815369"/>
                  </a:moveTo>
                  <a:cubicBezTo>
                    <a:pt x="755913" y="817322"/>
                    <a:pt x="758192" y="826434"/>
                    <a:pt x="760795" y="823505"/>
                  </a:cubicBezTo>
                  <a:cubicBezTo>
                    <a:pt x="763724" y="820576"/>
                    <a:pt x="761772" y="816996"/>
                    <a:pt x="760470" y="816345"/>
                  </a:cubicBezTo>
                  <a:cubicBezTo>
                    <a:pt x="759493" y="815694"/>
                    <a:pt x="757215" y="811138"/>
                    <a:pt x="755913" y="815369"/>
                  </a:cubicBezTo>
                  <a:lnTo>
                    <a:pt x="755913" y="815369"/>
                  </a:lnTo>
                  <a:close/>
                  <a:moveTo>
                    <a:pt x="827188" y="703738"/>
                  </a:moveTo>
                  <a:cubicBezTo>
                    <a:pt x="824910" y="705366"/>
                    <a:pt x="820679" y="705691"/>
                    <a:pt x="827188" y="708620"/>
                  </a:cubicBezTo>
                  <a:cubicBezTo>
                    <a:pt x="833697" y="711875"/>
                    <a:pt x="836951" y="712851"/>
                    <a:pt x="835649" y="709597"/>
                  </a:cubicBezTo>
                  <a:cubicBezTo>
                    <a:pt x="834022" y="706342"/>
                    <a:pt x="829466" y="703738"/>
                    <a:pt x="827188" y="703738"/>
                  </a:cubicBezTo>
                  <a:lnTo>
                    <a:pt x="827188" y="703738"/>
                  </a:lnTo>
                  <a:close/>
                  <a:moveTo>
                    <a:pt x="767630" y="773060"/>
                  </a:moveTo>
                  <a:cubicBezTo>
                    <a:pt x="766003" y="774036"/>
                    <a:pt x="764375" y="778593"/>
                    <a:pt x="768281" y="778918"/>
                  </a:cubicBezTo>
                  <a:cubicBezTo>
                    <a:pt x="772186" y="779243"/>
                    <a:pt x="774464" y="778918"/>
                    <a:pt x="773488" y="776640"/>
                  </a:cubicBezTo>
                  <a:cubicBezTo>
                    <a:pt x="772512" y="774362"/>
                    <a:pt x="770233" y="772409"/>
                    <a:pt x="767630" y="773060"/>
                  </a:cubicBezTo>
                  <a:lnTo>
                    <a:pt x="767630" y="773060"/>
                  </a:lnTo>
                  <a:close/>
                  <a:moveTo>
                    <a:pt x="748753" y="771758"/>
                  </a:moveTo>
                  <a:cubicBezTo>
                    <a:pt x="747777" y="772734"/>
                    <a:pt x="746475" y="778593"/>
                    <a:pt x="749404" y="779243"/>
                  </a:cubicBezTo>
                  <a:cubicBezTo>
                    <a:pt x="752659" y="779569"/>
                    <a:pt x="753310" y="780220"/>
                    <a:pt x="753635" y="777616"/>
                  </a:cubicBezTo>
                  <a:cubicBezTo>
                    <a:pt x="753635" y="774687"/>
                    <a:pt x="751032" y="770782"/>
                    <a:pt x="748753" y="771758"/>
                  </a:cubicBezTo>
                  <a:lnTo>
                    <a:pt x="748753" y="771758"/>
                  </a:lnTo>
                  <a:close/>
                  <a:moveTo>
                    <a:pt x="699285" y="695602"/>
                  </a:moveTo>
                  <a:cubicBezTo>
                    <a:pt x="699935" y="698857"/>
                    <a:pt x="698634" y="701460"/>
                    <a:pt x="701888" y="700159"/>
                  </a:cubicBezTo>
                  <a:cubicBezTo>
                    <a:pt x="705143" y="698857"/>
                    <a:pt x="706770" y="698206"/>
                    <a:pt x="704817" y="696253"/>
                  </a:cubicBezTo>
                  <a:cubicBezTo>
                    <a:pt x="702865" y="694300"/>
                    <a:pt x="699285" y="692998"/>
                    <a:pt x="699285" y="695602"/>
                  </a:cubicBezTo>
                  <a:lnTo>
                    <a:pt x="699285" y="695602"/>
                  </a:lnTo>
                  <a:close/>
                  <a:moveTo>
                    <a:pt x="705468" y="682909"/>
                  </a:moveTo>
                  <a:cubicBezTo>
                    <a:pt x="703190" y="685188"/>
                    <a:pt x="698959" y="687791"/>
                    <a:pt x="702539" y="688117"/>
                  </a:cubicBezTo>
                  <a:cubicBezTo>
                    <a:pt x="706445" y="688442"/>
                    <a:pt x="711977" y="689093"/>
                    <a:pt x="711652" y="685839"/>
                  </a:cubicBezTo>
                  <a:cubicBezTo>
                    <a:pt x="711326" y="682584"/>
                    <a:pt x="708397" y="681608"/>
                    <a:pt x="705468" y="682909"/>
                  </a:cubicBezTo>
                  <a:lnTo>
                    <a:pt x="705468" y="682909"/>
                  </a:lnTo>
                  <a:close/>
                  <a:moveTo>
                    <a:pt x="655999" y="634743"/>
                  </a:moveTo>
                  <a:cubicBezTo>
                    <a:pt x="655023" y="636370"/>
                    <a:pt x="651118" y="640275"/>
                    <a:pt x="655023" y="641252"/>
                  </a:cubicBezTo>
                  <a:cubicBezTo>
                    <a:pt x="658928" y="641902"/>
                    <a:pt x="664461" y="639950"/>
                    <a:pt x="663810" y="636695"/>
                  </a:cubicBezTo>
                  <a:cubicBezTo>
                    <a:pt x="662834" y="633115"/>
                    <a:pt x="659579" y="633115"/>
                    <a:pt x="655999" y="634743"/>
                  </a:cubicBezTo>
                  <a:lnTo>
                    <a:pt x="655999" y="634743"/>
                  </a:lnTo>
                  <a:close/>
                  <a:moveTo>
                    <a:pt x="623129" y="650364"/>
                  </a:moveTo>
                  <a:cubicBezTo>
                    <a:pt x="620199" y="651015"/>
                    <a:pt x="617921" y="651991"/>
                    <a:pt x="620850" y="653293"/>
                  </a:cubicBezTo>
                  <a:cubicBezTo>
                    <a:pt x="623779" y="654595"/>
                    <a:pt x="626383" y="653619"/>
                    <a:pt x="628987" y="655897"/>
                  </a:cubicBezTo>
                  <a:cubicBezTo>
                    <a:pt x="631590" y="658175"/>
                    <a:pt x="633868" y="658826"/>
                    <a:pt x="633543" y="656548"/>
                  </a:cubicBezTo>
                  <a:cubicBezTo>
                    <a:pt x="633218" y="654270"/>
                    <a:pt x="631590" y="651991"/>
                    <a:pt x="628987" y="651015"/>
                  </a:cubicBezTo>
                  <a:cubicBezTo>
                    <a:pt x="626383" y="650039"/>
                    <a:pt x="624430" y="650039"/>
                    <a:pt x="623129" y="650364"/>
                  </a:cubicBezTo>
                  <a:lnTo>
                    <a:pt x="623129" y="650364"/>
                  </a:lnTo>
                  <a:close/>
                  <a:moveTo>
                    <a:pt x="581796" y="626606"/>
                  </a:moveTo>
                  <a:cubicBezTo>
                    <a:pt x="580169" y="628884"/>
                    <a:pt x="580169" y="633441"/>
                    <a:pt x="584074" y="633766"/>
                  </a:cubicBezTo>
                  <a:cubicBezTo>
                    <a:pt x="587980" y="634091"/>
                    <a:pt x="588956" y="638322"/>
                    <a:pt x="588956" y="631488"/>
                  </a:cubicBezTo>
                  <a:cubicBezTo>
                    <a:pt x="588956" y="624653"/>
                    <a:pt x="586352" y="623677"/>
                    <a:pt x="581796" y="626606"/>
                  </a:cubicBezTo>
                  <a:lnTo>
                    <a:pt x="581796" y="626606"/>
                  </a:lnTo>
                  <a:close/>
                  <a:moveTo>
                    <a:pt x="567801" y="637997"/>
                  </a:moveTo>
                  <a:cubicBezTo>
                    <a:pt x="566500" y="638973"/>
                    <a:pt x="564872" y="642553"/>
                    <a:pt x="568778" y="645157"/>
                  </a:cubicBezTo>
                  <a:cubicBezTo>
                    <a:pt x="572683" y="647435"/>
                    <a:pt x="574636" y="650689"/>
                    <a:pt x="574961" y="647435"/>
                  </a:cubicBezTo>
                  <a:cubicBezTo>
                    <a:pt x="575287" y="644180"/>
                    <a:pt x="571056" y="637021"/>
                    <a:pt x="567801" y="637997"/>
                  </a:cubicBezTo>
                  <a:lnTo>
                    <a:pt x="567801" y="637997"/>
                  </a:lnTo>
                  <a:close/>
                  <a:moveTo>
                    <a:pt x="499456" y="687791"/>
                  </a:moveTo>
                  <a:cubicBezTo>
                    <a:pt x="498805" y="689418"/>
                    <a:pt x="498154" y="692022"/>
                    <a:pt x="500433" y="692022"/>
                  </a:cubicBezTo>
                  <a:cubicBezTo>
                    <a:pt x="502711" y="692022"/>
                    <a:pt x="504989" y="694300"/>
                    <a:pt x="504338" y="691371"/>
                  </a:cubicBezTo>
                  <a:cubicBezTo>
                    <a:pt x="504013" y="688442"/>
                    <a:pt x="502060" y="685188"/>
                    <a:pt x="499456" y="687791"/>
                  </a:cubicBezTo>
                  <a:lnTo>
                    <a:pt x="499456" y="687791"/>
                  </a:lnTo>
                  <a:close/>
                  <a:moveTo>
                    <a:pt x="456822" y="661430"/>
                  </a:moveTo>
                  <a:cubicBezTo>
                    <a:pt x="455520" y="663057"/>
                    <a:pt x="453567" y="665335"/>
                    <a:pt x="458449" y="665661"/>
                  </a:cubicBezTo>
                  <a:cubicBezTo>
                    <a:pt x="463331" y="665986"/>
                    <a:pt x="465284" y="665986"/>
                    <a:pt x="463331" y="663708"/>
                  </a:cubicBezTo>
                  <a:cubicBezTo>
                    <a:pt x="461704" y="661104"/>
                    <a:pt x="460727" y="659152"/>
                    <a:pt x="456822" y="661430"/>
                  </a:cubicBezTo>
                  <a:lnTo>
                    <a:pt x="456822" y="661430"/>
                  </a:lnTo>
                  <a:close/>
                  <a:moveTo>
                    <a:pt x="424927" y="681282"/>
                  </a:moveTo>
                  <a:cubicBezTo>
                    <a:pt x="425578" y="683561"/>
                    <a:pt x="425253" y="686164"/>
                    <a:pt x="429809" y="684862"/>
                  </a:cubicBezTo>
                  <a:cubicBezTo>
                    <a:pt x="434366" y="683561"/>
                    <a:pt x="437946" y="683235"/>
                    <a:pt x="434691" y="680957"/>
                  </a:cubicBezTo>
                  <a:cubicBezTo>
                    <a:pt x="431437" y="678353"/>
                    <a:pt x="424602" y="676726"/>
                    <a:pt x="424927" y="681282"/>
                  </a:cubicBezTo>
                  <a:lnTo>
                    <a:pt x="424927" y="681282"/>
                  </a:lnTo>
                  <a:close/>
                  <a:moveTo>
                    <a:pt x="458775" y="679980"/>
                  </a:moveTo>
                  <a:cubicBezTo>
                    <a:pt x="459426" y="683561"/>
                    <a:pt x="462680" y="685513"/>
                    <a:pt x="466260" y="687140"/>
                  </a:cubicBezTo>
                  <a:cubicBezTo>
                    <a:pt x="470166" y="688768"/>
                    <a:pt x="474071" y="691697"/>
                    <a:pt x="474722" y="690720"/>
                  </a:cubicBezTo>
                  <a:cubicBezTo>
                    <a:pt x="475373" y="689418"/>
                    <a:pt x="471467" y="682584"/>
                    <a:pt x="468538" y="681282"/>
                  </a:cubicBezTo>
                  <a:cubicBezTo>
                    <a:pt x="465284" y="679655"/>
                    <a:pt x="457798" y="675424"/>
                    <a:pt x="458775" y="679980"/>
                  </a:cubicBezTo>
                  <a:lnTo>
                    <a:pt x="458775" y="679980"/>
                  </a:lnTo>
                  <a:close/>
                  <a:moveTo>
                    <a:pt x="446733" y="676726"/>
                  </a:moveTo>
                  <a:cubicBezTo>
                    <a:pt x="445757" y="678028"/>
                    <a:pt x="446082" y="679980"/>
                    <a:pt x="448686" y="680306"/>
                  </a:cubicBezTo>
                  <a:cubicBezTo>
                    <a:pt x="451289" y="680631"/>
                    <a:pt x="451289" y="681933"/>
                    <a:pt x="451940" y="679004"/>
                  </a:cubicBezTo>
                  <a:cubicBezTo>
                    <a:pt x="452591" y="675750"/>
                    <a:pt x="448686" y="675424"/>
                    <a:pt x="446733" y="676726"/>
                  </a:cubicBezTo>
                  <a:lnTo>
                    <a:pt x="446733" y="676726"/>
                  </a:lnTo>
                  <a:close/>
                  <a:moveTo>
                    <a:pt x="403448" y="656222"/>
                  </a:moveTo>
                  <a:cubicBezTo>
                    <a:pt x="402146" y="657199"/>
                    <a:pt x="401495" y="658826"/>
                    <a:pt x="404424" y="659802"/>
                  </a:cubicBezTo>
                  <a:cubicBezTo>
                    <a:pt x="407353" y="660779"/>
                    <a:pt x="411584" y="665986"/>
                    <a:pt x="411909" y="663708"/>
                  </a:cubicBezTo>
                  <a:cubicBezTo>
                    <a:pt x="412235" y="661430"/>
                    <a:pt x="412886" y="659477"/>
                    <a:pt x="409631" y="657850"/>
                  </a:cubicBezTo>
                  <a:cubicBezTo>
                    <a:pt x="406377" y="656548"/>
                    <a:pt x="405726" y="655571"/>
                    <a:pt x="403448" y="656222"/>
                  </a:cubicBezTo>
                  <a:lnTo>
                    <a:pt x="403448" y="656222"/>
                  </a:lnTo>
                  <a:close/>
                  <a:moveTo>
                    <a:pt x="335102" y="657199"/>
                  </a:moveTo>
                  <a:cubicBezTo>
                    <a:pt x="334451" y="658175"/>
                    <a:pt x="333150" y="661104"/>
                    <a:pt x="336079" y="661104"/>
                  </a:cubicBezTo>
                  <a:cubicBezTo>
                    <a:pt x="338682" y="661430"/>
                    <a:pt x="342262" y="664033"/>
                    <a:pt x="341286" y="659477"/>
                  </a:cubicBezTo>
                  <a:cubicBezTo>
                    <a:pt x="339984" y="655246"/>
                    <a:pt x="336730" y="654921"/>
                    <a:pt x="335102" y="657199"/>
                  </a:cubicBezTo>
                  <a:lnTo>
                    <a:pt x="335102" y="657199"/>
                  </a:lnTo>
                  <a:close/>
                  <a:moveTo>
                    <a:pt x="312972" y="646784"/>
                  </a:moveTo>
                  <a:cubicBezTo>
                    <a:pt x="311344" y="648086"/>
                    <a:pt x="309717" y="651015"/>
                    <a:pt x="312972" y="651341"/>
                  </a:cubicBezTo>
                  <a:cubicBezTo>
                    <a:pt x="316226" y="651991"/>
                    <a:pt x="321759" y="652317"/>
                    <a:pt x="320457" y="649388"/>
                  </a:cubicBezTo>
                  <a:cubicBezTo>
                    <a:pt x="319155" y="646133"/>
                    <a:pt x="315901" y="644832"/>
                    <a:pt x="312972" y="646784"/>
                  </a:cubicBezTo>
                  <a:lnTo>
                    <a:pt x="312972" y="646784"/>
                  </a:lnTo>
                  <a:close/>
                  <a:moveTo>
                    <a:pt x="317528" y="625955"/>
                  </a:moveTo>
                  <a:cubicBezTo>
                    <a:pt x="315575" y="626606"/>
                    <a:pt x="312972" y="628559"/>
                    <a:pt x="315575" y="629535"/>
                  </a:cubicBezTo>
                  <a:cubicBezTo>
                    <a:pt x="318179" y="630512"/>
                    <a:pt x="322084" y="633115"/>
                    <a:pt x="322410" y="630186"/>
                  </a:cubicBezTo>
                  <a:cubicBezTo>
                    <a:pt x="322410" y="627582"/>
                    <a:pt x="319481" y="625955"/>
                    <a:pt x="317528" y="625955"/>
                  </a:cubicBezTo>
                  <a:lnTo>
                    <a:pt x="317528" y="625955"/>
                  </a:lnTo>
                  <a:close/>
                  <a:moveTo>
                    <a:pt x="169772" y="714479"/>
                  </a:moveTo>
                  <a:cubicBezTo>
                    <a:pt x="169121" y="716106"/>
                    <a:pt x="168796" y="719035"/>
                    <a:pt x="170748" y="718709"/>
                  </a:cubicBezTo>
                  <a:cubicBezTo>
                    <a:pt x="172701" y="718384"/>
                    <a:pt x="175956" y="718384"/>
                    <a:pt x="175630" y="716431"/>
                  </a:cubicBezTo>
                  <a:cubicBezTo>
                    <a:pt x="174979" y="714804"/>
                    <a:pt x="170748" y="711549"/>
                    <a:pt x="169772" y="714479"/>
                  </a:cubicBezTo>
                  <a:lnTo>
                    <a:pt x="169772" y="714479"/>
                  </a:lnTo>
                  <a:close/>
                  <a:moveTo>
                    <a:pt x="192879" y="727497"/>
                  </a:moveTo>
                  <a:cubicBezTo>
                    <a:pt x="192879" y="728798"/>
                    <a:pt x="193856" y="732704"/>
                    <a:pt x="195808" y="732379"/>
                  </a:cubicBezTo>
                  <a:cubicBezTo>
                    <a:pt x="197761" y="731727"/>
                    <a:pt x="199714" y="731727"/>
                    <a:pt x="199063" y="729449"/>
                  </a:cubicBezTo>
                  <a:cubicBezTo>
                    <a:pt x="198737" y="726520"/>
                    <a:pt x="192879" y="723266"/>
                    <a:pt x="192879" y="727497"/>
                  </a:cubicBezTo>
                  <a:lnTo>
                    <a:pt x="192879" y="727497"/>
                  </a:lnTo>
                  <a:close/>
                  <a:moveTo>
                    <a:pt x="212081" y="748651"/>
                  </a:moveTo>
                  <a:cubicBezTo>
                    <a:pt x="212406" y="750604"/>
                    <a:pt x="214359" y="752556"/>
                    <a:pt x="216312" y="751580"/>
                  </a:cubicBezTo>
                  <a:cubicBezTo>
                    <a:pt x="218590" y="750604"/>
                    <a:pt x="220217" y="749627"/>
                    <a:pt x="218265" y="748000"/>
                  </a:cubicBezTo>
                  <a:cubicBezTo>
                    <a:pt x="216637" y="746698"/>
                    <a:pt x="212081" y="746047"/>
                    <a:pt x="212081" y="748651"/>
                  </a:cubicBezTo>
                  <a:lnTo>
                    <a:pt x="212081" y="748651"/>
                  </a:lnTo>
                  <a:close/>
                  <a:moveTo>
                    <a:pt x="227052" y="741166"/>
                  </a:moveTo>
                  <a:cubicBezTo>
                    <a:pt x="226401" y="743118"/>
                    <a:pt x="226076" y="746373"/>
                    <a:pt x="227703" y="745722"/>
                  </a:cubicBezTo>
                  <a:cubicBezTo>
                    <a:pt x="229330" y="744746"/>
                    <a:pt x="234537" y="745722"/>
                    <a:pt x="233236" y="743444"/>
                  </a:cubicBezTo>
                  <a:cubicBezTo>
                    <a:pt x="231934" y="740840"/>
                    <a:pt x="228679" y="737911"/>
                    <a:pt x="227052" y="741166"/>
                  </a:cubicBezTo>
                  <a:lnTo>
                    <a:pt x="227052" y="741166"/>
                  </a:lnTo>
                  <a:close/>
                  <a:moveTo>
                    <a:pt x="239419" y="753533"/>
                  </a:moveTo>
                  <a:cubicBezTo>
                    <a:pt x="238768" y="754834"/>
                    <a:pt x="239094" y="758740"/>
                    <a:pt x="241372" y="758415"/>
                  </a:cubicBezTo>
                  <a:cubicBezTo>
                    <a:pt x="243325" y="757764"/>
                    <a:pt x="246254" y="757764"/>
                    <a:pt x="244952" y="755811"/>
                  </a:cubicBezTo>
                  <a:cubicBezTo>
                    <a:pt x="243975" y="753858"/>
                    <a:pt x="242023" y="749627"/>
                    <a:pt x="239419" y="753533"/>
                  </a:cubicBezTo>
                  <a:lnTo>
                    <a:pt x="239419" y="753533"/>
                  </a:lnTo>
                  <a:close/>
                  <a:moveTo>
                    <a:pt x="221194" y="804629"/>
                  </a:moveTo>
                  <a:cubicBezTo>
                    <a:pt x="219241" y="805931"/>
                    <a:pt x="220543" y="810813"/>
                    <a:pt x="223797" y="810813"/>
                  </a:cubicBezTo>
                  <a:cubicBezTo>
                    <a:pt x="227052" y="810813"/>
                    <a:pt x="230306" y="811138"/>
                    <a:pt x="229981" y="807233"/>
                  </a:cubicBezTo>
                  <a:cubicBezTo>
                    <a:pt x="229656" y="803652"/>
                    <a:pt x="226401" y="802351"/>
                    <a:pt x="221194" y="804629"/>
                  </a:cubicBezTo>
                  <a:lnTo>
                    <a:pt x="221194" y="804629"/>
                  </a:lnTo>
                  <a:close/>
                  <a:moveTo>
                    <a:pt x="171074" y="785102"/>
                  </a:moveTo>
                  <a:cubicBezTo>
                    <a:pt x="169447" y="785753"/>
                    <a:pt x="166843" y="789333"/>
                    <a:pt x="170098" y="790309"/>
                  </a:cubicBezTo>
                  <a:cubicBezTo>
                    <a:pt x="173352" y="791285"/>
                    <a:pt x="175630" y="790960"/>
                    <a:pt x="175956" y="788356"/>
                  </a:cubicBezTo>
                  <a:cubicBezTo>
                    <a:pt x="175956" y="785753"/>
                    <a:pt x="174654" y="783800"/>
                    <a:pt x="171074" y="785102"/>
                  </a:cubicBezTo>
                  <a:lnTo>
                    <a:pt x="171074" y="785102"/>
                  </a:lnTo>
                  <a:close/>
                  <a:moveTo>
                    <a:pt x="75716" y="693324"/>
                  </a:moveTo>
                  <a:cubicBezTo>
                    <a:pt x="75065" y="693975"/>
                    <a:pt x="72787" y="698531"/>
                    <a:pt x="74740" y="698206"/>
                  </a:cubicBezTo>
                  <a:cubicBezTo>
                    <a:pt x="76692" y="697880"/>
                    <a:pt x="82225" y="696579"/>
                    <a:pt x="81900" y="693650"/>
                  </a:cubicBezTo>
                  <a:cubicBezTo>
                    <a:pt x="81574" y="690720"/>
                    <a:pt x="77994" y="690395"/>
                    <a:pt x="75716" y="693324"/>
                  </a:cubicBezTo>
                  <a:lnTo>
                    <a:pt x="75716" y="693324"/>
                  </a:lnTo>
                  <a:close/>
                  <a:moveTo>
                    <a:pt x="77018" y="554681"/>
                  </a:moveTo>
                  <a:cubicBezTo>
                    <a:pt x="76367" y="556308"/>
                    <a:pt x="75391" y="559563"/>
                    <a:pt x="78320" y="560214"/>
                  </a:cubicBezTo>
                  <a:cubicBezTo>
                    <a:pt x="81249" y="560864"/>
                    <a:pt x="83852" y="560214"/>
                    <a:pt x="83852" y="556959"/>
                  </a:cubicBezTo>
                  <a:cubicBezTo>
                    <a:pt x="83527" y="553053"/>
                    <a:pt x="78971" y="550125"/>
                    <a:pt x="77018" y="554681"/>
                  </a:cubicBezTo>
                  <a:lnTo>
                    <a:pt x="77018" y="554681"/>
                  </a:lnTo>
                  <a:close/>
                  <a:moveTo>
                    <a:pt x="11276" y="509117"/>
                  </a:moveTo>
                  <a:cubicBezTo>
                    <a:pt x="15182" y="512046"/>
                    <a:pt x="16158" y="513348"/>
                    <a:pt x="17460" y="509768"/>
                  </a:cubicBezTo>
                  <a:cubicBezTo>
                    <a:pt x="18762" y="506189"/>
                    <a:pt x="17785" y="505863"/>
                    <a:pt x="14531" y="504887"/>
                  </a:cubicBezTo>
                  <a:cubicBezTo>
                    <a:pt x="11602" y="503585"/>
                    <a:pt x="8347" y="507490"/>
                    <a:pt x="11276" y="509117"/>
                  </a:cubicBezTo>
                  <a:lnTo>
                    <a:pt x="11276" y="509117"/>
                  </a:lnTo>
                  <a:close/>
                  <a:moveTo>
                    <a:pt x="5093" y="484383"/>
                  </a:moveTo>
                  <a:cubicBezTo>
                    <a:pt x="10300" y="485685"/>
                    <a:pt x="10300" y="487963"/>
                    <a:pt x="7371" y="489265"/>
                  </a:cubicBezTo>
                  <a:cubicBezTo>
                    <a:pt x="4442" y="490892"/>
                    <a:pt x="862" y="492194"/>
                    <a:pt x="211" y="490241"/>
                  </a:cubicBezTo>
                  <a:cubicBezTo>
                    <a:pt x="-440" y="488289"/>
                    <a:pt x="211" y="484383"/>
                    <a:pt x="5093" y="484383"/>
                  </a:cubicBezTo>
                  <a:lnTo>
                    <a:pt x="5093" y="484383"/>
                  </a:lnTo>
                  <a:close/>
                  <a:moveTo>
                    <a:pt x="134623" y="474945"/>
                  </a:moveTo>
                  <a:cubicBezTo>
                    <a:pt x="133972" y="476572"/>
                    <a:pt x="134298" y="481780"/>
                    <a:pt x="136576" y="481454"/>
                  </a:cubicBezTo>
                  <a:cubicBezTo>
                    <a:pt x="138854" y="481128"/>
                    <a:pt x="141783" y="479501"/>
                    <a:pt x="141132" y="477223"/>
                  </a:cubicBezTo>
                  <a:cubicBezTo>
                    <a:pt x="140481" y="474945"/>
                    <a:pt x="136250" y="472992"/>
                    <a:pt x="134623" y="474945"/>
                  </a:cubicBezTo>
                  <a:lnTo>
                    <a:pt x="134623" y="474945"/>
                  </a:lnTo>
                  <a:close/>
                  <a:moveTo>
                    <a:pt x="134949" y="463554"/>
                  </a:moveTo>
                  <a:cubicBezTo>
                    <a:pt x="132345" y="465832"/>
                    <a:pt x="133972" y="469412"/>
                    <a:pt x="134949" y="469738"/>
                  </a:cubicBezTo>
                  <a:cubicBezTo>
                    <a:pt x="135925" y="470063"/>
                    <a:pt x="139505" y="470063"/>
                    <a:pt x="139830" y="467785"/>
                  </a:cubicBezTo>
                  <a:cubicBezTo>
                    <a:pt x="139830" y="465832"/>
                    <a:pt x="137552" y="463554"/>
                    <a:pt x="134949" y="463554"/>
                  </a:cubicBezTo>
                  <a:lnTo>
                    <a:pt x="134949" y="463554"/>
                  </a:lnTo>
                  <a:close/>
                  <a:moveTo>
                    <a:pt x="221845" y="432636"/>
                  </a:moveTo>
                  <a:cubicBezTo>
                    <a:pt x="220217" y="433612"/>
                    <a:pt x="218265" y="434263"/>
                    <a:pt x="219241" y="436216"/>
                  </a:cubicBezTo>
                  <a:cubicBezTo>
                    <a:pt x="220217" y="437843"/>
                    <a:pt x="221194" y="441098"/>
                    <a:pt x="224774" y="439145"/>
                  </a:cubicBezTo>
                  <a:cubicBezTo>
                    <a:pt x="228028" y="437192"/>
                    <a:pt x="226076" y="431985"/>
                    <a:pt x="221845" y="432636"/>
                  </a:cubicBezTo>
                  <a:lnTo>
                    <a:pt x="221845" y="432636"/>
                  </a:lnTo>
                  <a:close/>
                  <a:moveTo>
                    <a:pt x="440875" y="461927"/>
                  </a:moveTo>
                  <a:cubicBezTo>
                    <a:pt x="442827" y="461927"/>
                    <a:pt x="445431" y="462578"/>
                    <a:pt x="444455" y="464856"/>
                  </a:cubicBezTo>
                  <a:cubicBezTo>
                    <a:pt x="443804" y="466808"/>
                    <a:pt x="440875" y="470389"/>
                    <a:pt x="439573" y="468436"/>
                  </a:cubicBezTo>
                  <a:cubicBezTo>
                    <a:pt x="437946" y="466158"/>
                    <a:pt x="437620" y="462252"/>
                    <a:pt x="440875" y="461927"/>
                  </a:cubicBezTo>
                  <a:lnTo>
                    <a:pt x="440875" y="461927"/>
                  </a:lnTo>
                  <a:close/>
                  <a:moveTo>
                    <a:pt x="393684" y="504235"/>
                  </a:moveTo>
                  <a:cubicBezTo>
                    <a:pt x="393033" y="505863"/>
                    <a:pt x="391406" y="509443"/>
                    <a:pt x="394335" y="509443"/>
                  </a:cubicBezTo>
                  <a:cubicBezTo>
                    <a:pt x="397264" y="509443"/>
                    <a:pt x="399217" y="509768"/>
                    <a:pt x="399542" y="507490"/>
                  </a:cubicBezTo>
                  <a:cubicBezTo>
                    <a:pt x="399868" y="505537"/>
                    <a:pt x="395311" y="503259"/>
                    <a:pt x="393684" y="504235"/>
                  </a:cubicBezTo>
                  <a:lnTo>
                    <a:pt x="393684" y="504235"/>
                  </a:lnTo>
                  <a:close/>
                  <a:moveTo>
                    <a:pt x="378388" y="465181"/>
                  </a:moveTo>
                  <a:cubicBezTo>
                    <a:pt x="377086" y="466808"/>
                    <a:pt x="377411" y="469412"/>
                    <a:pt x="379364" y="469738"/>
                  </a:cubicBezTo>
                  <a:cubicBezTo>
                    <a:pt x="381317" y="469738"/>
                    <a:pt x="383920" y="468436"/>
                    <a:pt x="383269" y="467134"/>
                  </a:cubicBezTo>
                  <a:cubicBezTo>
                    <a:pt x="382944" y="465507"/>
                    <a:pt x="381317" y="462903"/>
                    <a:pt x="378388" y="465181"/>
                  </a:cubicBezTo>
                  <a:lnTo>
                    <a:pt x="378388" y="465181"/>
                  </a:lnTo>
                  <a:close/>
                  <a:moveTo>
                    <a:pt x="279124" y="338254"/>
                  </a:moveTo>
                  <a:cubicBezTo>
                    <a:pt x="279124" y="340533"/>
                    <a:pt x="280101" y="342811"/>
                    <a:pt x="282054" y="342160"/>
                  </a:cubicBezTo>
                  <a:cubicBezTo>
                    <a:pt x="284006" y="341509"/>
                    <a:pt x="286610" y="339882"/>
                    <a:pt x="284983" y="338580"/>
                  </a:cubicBezTo>
                  <a:cubicBezTo>
                    <a:pt x="283355" y="337278"/>
                    <a:pt x="278799" y="335000"/>
                    <a:pt x="279124" y="338254"/>
                  </a:cubicBezTo>
                  <a:lnTo>
                    <a:pt x="279124" y="338254"/>
                  </a:lnTo>
                  <a:close/>
                  <a:moveTo>
                    <a:pt x="304184" y="294318"/>
                  </a:moveTo>
                  <a:cubicBezTo>
                    <a:pt x="303533" y="295946"/>
                    <a:pt x="303533" y="298875"/>
                    <a:pt x="306463" y="299200"/>
                  </a:cubicBezTo>
                  <a:cubicBezTo>
                    <a:pt x="309717" y="299851"/>
                    <a:pt x="310693" y="297898"/>
                    <a:pt x="310693" y="295295"/>
                  </a:cubicBezTo>
                  <a:cubicBezTo>
                    <a:pt x="310693" y="292691"/>
                    <a:pt x="305161" y="289762"/>
                    <a:pt x="304184" y="294318"/>
                  </a:cubicBezTo>
                  <a:lnTo>
                    <a:pt x="304184" y="294318"/>
                  </a:lnTo>
                  <a:close/>
                  <a:moveTo>
                    <a:pt x="163589" y="192452"/>
                  </a:moveTo>
                  <a:cubicBezTo>
                    <a:pt x="163263" y="193428"/>
                    <a:pt x="164239" y="197008"/>
                    <a:pt x="165541" y="196682"/>
                  </a:cubicBezTo>
                  <a:cubicBezTo>
                    <a:pt x="167168" y="196031"/>
                    <a:pt x="169121" y="195380"/>
                    <a:pt x="168796" y="193753"/>
                  </a:cubicBezTo>
                  <a:cubicBezTo>
                    <a:pt x="168145" y="191801"/>
                    <a:pt x="164890" y="188220"/>
                    <a:pt x="163589" y="192452"/>
                  </a:cubicBezTo>
                  <a:lnTo>
                    <a:pt x="163589" y="192452"/>
                  </a:lnTo>
                  <a:close/>
                  <a:moveTo>
                    <a:pt x="152198" y="49252"/>
                  </a:moveTo>
                  <a:cubicBezTo>
                    <a:pt x="152523" y="50879"/>
                    <a:pt x="153499" y="53157"/>
                    <a:pt x="155127" y="52181"/>
                  </a:cubicBezTo>
                  <a:cubicBezTo>
                    <a:pt x="156754" y="51205"/>
                    <a:pt x="157730" y="50228"/>
                    <a:pt x="157079" y="49252"/>
                  </a:cubicBezTo>
                  <a:cubicBezTo>
                    <a:pt x="156429" y="48276"/>
                    <a:pt x="152198" y="48276"/>
                    <a:pt x="152198" y="49252"/>
                  </a:cubicBezTo>
                  <a:lnTo>
                    <a:pt x="152198" y="49252"/>
                  </a:lnTo>
                  <a:close/>
                  <a:moveTo>
                    <a:pt x="103380" y="15730"/>
                  </a:moveTo>
                  <a:cubicBezTo>
                    <a:pt x="103380" y="18008"/>
                    <a:pt x="105007" y="20287"/>
                    <a:pt x="106309" y="19636"/>
                  </a:cubicBezTo>
                  <a:cubicBezTo>
                    <a:pt x="107611" y="18985"/>
                    <a:pt x="108587" y="18985"/>
                    <a:pt x="108261" y="16056"/>
                  </a:cubicBezTo>
                  <a:cubicBezTo>
                    <a:pt x="107936" y="12801"/>
                    <a:pt x="104031" y="13127"/>
                    <a:pt x="103380" y="15730"/>
                  </a:cubicBezTo>
                  <a:lnTo>
                    <a:pt x="103380" y="15730"/>
                  </a:lnTo>
                  <a:close/>
                  <a:moveTo>
                    <a:pt x="96871" y="759"/>
                  </a:moveTo>
                  <a:cubicBezTo>
                    <a:pt x="95894" y="3363"/>
                    <a:pt x="96220" y="5641"/>
                    <a:pt x="98498" y="5316"/>
                  </a:cubicBezTo>
                  <a:cubicBezTo>
                    <a:pt x="100776" y="4990"/>
                    <a:pt x="102729" y="3689"/>
                    <a:pt x="102403" y="2387"/>
                  </a:cubicBezTo>
                  <a:cubicBezTo>
                    <a:pt x="101752" y="1085"/>
                    <a:pt x="99800" y="-1193"/>
                    <a:pt x="96871" y="759"/>
                  </a:cubicBezTo>
                  <a:lnTo>
                    <a:pt x="96871" y="759"/>
                  </a:lnTo>
                  <a:close/>
                  <a:moveTo>
                    <a:pt x="183767" y="71708"/>
                  </a:moveTo>
                  <a:cubicBezTo>
                    <a:pt x="181488" y="73010"/>
                    <a:pt x="179536" y="77241"/>
                    <a:pt x="182139" y="77566"/>
                  </a:cubicBezTo>
                  <a:cubicBezTo>
                    <a:pt x="184743" y="77892"/>
                    <a:pt x="189950" y="80170"/>
                    <a:pt x="189299" y="75939"/>
                  </a:cubicBezTo>
                  <a:cubicBezTo>
                    <a:pt x="188974" y="71708"/>
                    <a:pt x="186696" y="70407"/>
                    <a:pt x="183767" y="71708"/>
                  </a:cubicBezTo>
                  <a:lnTo>
                    <a:pt x="183767" y="7170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4" name="Freeform: Shape 2853">
              <a:extLst>
                <a:ext uri="{FF2B5EF4-FFF2-40B4-BE49-F238E27FC236}">
                  <a16:creationId xmlns:a16="http://schemas.microsoft.com/office/drawing/2014/main" id="{162C7BC1-48E0-4878-8238-AA0A3F95354F}"/>
                </a:ext>
              </a:extLst>
            </p:cNvPr>
            <p:cNvSpPr/>
            <p:nvPr/>
          </p:nvSpPr>
          <p:spPr>
            <a:xfrm>
              <a:off x="4047461" y="6022519"/>
              <a:ext cx="102334" cy="46706"/>
            </a:xfrm>
            <a:custGeom>
              <a:avLst/>
              <a:gdLst>
                <a:gd name="connsiteX0" fmla="*/ 30003 w 102334"/>
                <a:gd name="connsiteY0" fmla="*/ 8446 h 46706"/>
                <a:gd name="connsiteX1" fmla="*/ 21866 w 102334"/>
                <a:gd name="connsiteY1" fmla="*/ 12026 h 46706"/>
                <a:gd name="connsiteX2" fmla="*/ 16659 w 102334"/>
                <a:gd name="connsiteY2" fmla="*/ 8772 h 46706"/>
                <a:gd name="connsiteX3" fmla="*/ 20890 w 102334"/>
                <a:gd name="connsiteY3" fmla="*/ 16908 h 46706"/>
                <a:gd name="connsiteX4" fmla="*/ 24144 w 102334"/>
                <a:gd name="connsiteY4" fmla="*/ 21139 h 46706"/>
                <a:gd name="connsiteX5" fmla="*/ 16659 w 102334"/>
                <a:gd name="connsiteY5" fmla="*/ 20163 h 46706"/>
                <a:gd name="connsiteX6" fmla="*/ 17635 w 102334"/>
                <a:gd name="connsiteY6" fmla="*/ 25370 h 46706"/>
                <a:gd name="connsiteX7" fmla="*/ 14056 w 102334"/>
                <a:gd name="connsiteY7" fmla="*/ 30252 h 46706"/>
                <a:gd name="connsiteX8" fmla="*/ 8197 w 102334"/>
                <a:gd name="connsiteY8" fmla="*/ 29601 h 46706"/>
                <a:gd name="connsiteX9" fmla="*/ 4943 w 102334"/>
                <a:gd name="connsiteY9" fmla="*/ 32855 h 46706"/>
                <a:gd name="connsiteX10" fmla="*/ 12428 w 102334"/>
                <a:gd name="connsiteY10" fmla="*/ 38713 h 46706"/>
                <a:gd name="connsiteX11" fmla="*/ 17310 w 102334"/>
                <a:gd name="connsiteY11" fmla="*/ 40015 h 46706"/>
                <a:gd name="connsiteX12" fmla="*/ 17635 w 102334"/>
                <a:gd name="connsiteY12" fmla="*/ 35459 h 46706"/>
                <a:gd name="connsiteX13" fmla="*/ 24795 w 102334"/>
                <a:gd name="connsiteY13" fmla="*/ 35133 h 46706"/>
                <a:gd name="connsiteX14" fmla="*/ 27074 w 102334"/>
                <a:gd name="connsiteY14" fmla="*/ 30252 h 46706"/>
                <a:gd name="connsiteX15" fmla="*/ 37488 w 102334"/>
                <a:gd name="connsiteY15" fmla="*/ 28624 h 46706"/>
                <a:gd name="connsiteX16" fmla="*/ 41068 w 102334"/>
                <a:gd name="connsiteY16" fmla="*/ 19837 h 46706"/>
                <a:gd name="connsiteX17" fmla="*/ 49530 w 102334"/>
                <a:gd name="connsiteY17" fmla="*/ 12352 h 46706"/>
                <a:gd name="connsiteX18" fmla="*/ 50181 w 102334"/>
                <a:gd name="connsiteY18" fmla="*/ 8121 h 46706"/>
                <a:gd name="connsiteX19" fmla="*/ 46601 w 102334"/>
                <a:gd name="connsiteY19" fmla="*/ 6493 h 46706"/>
                <a:gd name="connsiteX20" fmla="*/ 39115 w 102334"/>
                <a:gd name="connsiteY20" fmla="*/ 10399 h 46706"/>
                <a:gd name="connsiteX21" fmla="*/ 30003 w 102334"/>
                <a:gd name="connsiteY21" fmla="*/ 8446 h 46706"/>
                <a:gd name="connsiteX22" fmla="*/ 30003 w 102334"/>
                <a:gd name="connsiteY22" fmla="*/ 8446 h 46706"/>
                <a:gd name="connsiteX23" fmla="*/ 90862 w 102334"/>
                <a:gd name="connsiteY23" fmla="*/ 5843 h 46706"/>
                <a:gd name="connsiteX24" fmla="*/ 98999 w 102334"/>
                <a:gd name="connsiteY24" fmla="*/ 6493 h 46706"/>
                <a:gd name="connsiteX25" fmla="*/ 100952 w 102334"/>
                <a:gd name="connsiteY25" fmla="*/ 11701 h 46706"/>
                <a:gd name="connsiteX26" fmla="*/ 89235 w 102334"/>
                <a:gd name="connsiteY26" fmla="*/ 11701 h 46706"/>
                <a:gd name="connsiteX27" fmla="*/ 90862 w 102334"/>
                <a:gd name="connsiteY27" fmla="*/ 5843 h 46706"/>
                <a:gd name="connsiteX28" fmla="*/ 90862 w 102334"/>
                <a:gd name="connsiteY28" fmla="*/ 5843 h 46706"/>
                <a:gd name="connsiteX29" fmla="*/ 72637 w 102334"/>
                <a:gd name="connsiteY29" fmla="*/ 2588 h 46706"/>
                <a:gd name="connsiteX30" fmla="*/ 62873 w 102334"/>
                <a:gd name="connsiteY30" fmla="*/ 961 h 46706"/>
                <a:gd name="connsiteX31" fmla="*/ 64501 w 102334"/>
                <a:gd name="connsiteY31" fmla="*/ 7470 h 46706"/>
                <a:gd name="connsiteX32" fmla="*/ 58968 w 102334"/>
                <a:gd name="connsiteY32" fmla="*/ 8121 h 46706"/>
                <a:gd name="connsiteX33" fmla="*/ 60921 w 102334"/>
                <a:gd name="connsiteY33" fmla="*/ 13654 h 46706"/>
                <a:gd name="connsiteX34" fmla="*/ 59944 w 102334"/>
                <a:gd name="connsiteY34" fmla="*/ 16257 h 46706"/>
                <a:gd name="connsiteX35" fmla="*/ 67755 w 102334"/>
                <a:gd name="connsiteY35" fmla="*/ 21139 h 46706"/>
                <a:gd name="connsiteX36" fmla="*/ 71335 w 102334"/>
                <a:gd name="connsiteY36" fmla="*/ 26021 h 46706"/>
                <a:gd name="connsiteX37" fmla="*/ 84028 w 102334"/>
                <a:gd name="connsiteY37" fmla="*/ 27323 h 46706"/>
                <a:gd name="connsiteX38" fmla="*/ 93466 w 102334"/>
                <a:gd name="connsiteY38" fmla="*/ 21464 h 46706"/>
                <a:gd name="connsiteX39" fmla="*/ 83377 w 102334"/>
                <a:gd name="connsiteY39" fmla="*/ 16582 h 46706"/>
                <a:gd name="connsiteX40" fmla="*/ 81750 w 102334"/>
                <a:gd name="connsiteY40" fmla="*/ 20813 h 46706"/>
                <a:gd name="connsiteX41" fmla="*/ 73613 w 102334"/>
                <a:gd name="connsiteY41" fmla="*/ 12352 h 46706"/>
                <a:gd name="connsiteX42" fmla="*/ 77844 w 102334"/>
                <a:gd name="connsiteY42" fmla="*/ 10073 h 46706"/>
                <a:gd name="connsiteX43" fmla="*/ 76217 w 102334"/>
                <a:gd name="connsiteY43" fmla="*/ 5843 h 46706"/>
                <a:gd name="connsiteX44" fmla="*/ 72637 w 102334"/>
                <a:gd name="connsiteY44" fmla="*/ 2588 h 46706"/>
                <a:gd name="connsiteX45" fmla="*/ 72637 w 102334"/>
                <a:gd name="connsiteY45" fmla="*/ 2588 h 46706"/>
                <a:gd name="connsiteX46" fmla="*/ 48879 w 102334"/>
                <a:gd name="connsiteY46" fmla="*/ 25695 h 46706"/>
                <a:gd name="connsiteX47" fmla="*/ 45625 w 102334"/>
                <a:gd name="connsiteY47" fmla="*/ 32530 h 46706"/>
                <a:gd name="connsiteX48" fmla="*/ 40092 w 102334"/>
                <a:gd name="connsiteY48" fmla="*/ 36110 h 46706"/>
                <a:gd name="connsiteX49" fmla="*/ 48228 w 102334"/>
                <a:gd name="connsiteY49" fmla="*/ 46524 h 46706"/>
                <a:gd name="connsiteX50" fmla="*/ 47577 w 102334"/>
                <a:gd name="connsiteY50" fmla="*/ 38713 h 46706"/>
                <a:gd name="connsiteX51" fmla="*/ 57341 w 102334"/>
                <a:gd name="connsiteY51" fmla="*/ 39690 h 46706"/>
                <a:gd name="connsiteX52" fmla="*/ 52784 w 102334"/>
                <a:gd name="connsiteY52" fmla="*/ 32855 h 46706"/>
                <a:gd name="connsiteX53" fmla="*/ 61897 w 102334"/>
                <a:gd name="connsiteY53" fmla="*/ 34808 h 46706"/>
                <a:gd name="connsiteX54" fmla="*/ 65802 w 102334"/>
                <a:gd name="connsiteY54" fmla="*/ 33506 h 46706"/>
                <a:gd name="connsiteX55" fmla="*/ 70684 w 102334"/>
                <a:gd name="connsiteY55" fmla="*/ 35133 h 46706"/>
                <a:gd name="connsiteX56" fmla="*/ 62548 w 102334"/>
                <a:gd name="connsiteY56" fmla="*/ 27648 h 46706"/>
                <a:gd name="connsiteX57" fmla="*/ 56690 w 102334"/>
                <a:gd name="connsiteY57" fmla="*/ 21464 h 46706"/>
                <a:gd name="connsiteX58" fmla="*/ 48879 w 102334"/>
                <a:gd name="connsiteY58" fmla="*/ 25695 h 46706"/>
                <a:gd name="connsiteX59" fmla="*/ 48879 w 102334"/>
                <a:gd name="connsiteY59" fmla="*/ 25695 h 46706"/>
                <a:gd name="connsiteX60" fmla="*/ 3316 w 102334"/>
                <a:gd name="connsiteY60" fmla="*/ 20488 h 46706"/>
                <a:gd name="connsiteX61" fmla="*/ 1688 w 102334"/>
                <a:gd name="connsiteY61" fmla="*/ 24719 h 46706"/>
                <a:gd name="connsiteX62" fmla="*/ 8523 w 102334"/>
                <a:gd name="connsiteY62" fmla="*/ 24393 h 46706"/>
                <a:gd name="connsiteX63" fmla="*/ 3316 w 102334"/>
                <a:gd name="connsiteY63" fmla="*/ 20488 h 46706"/>
                <a:gd name="connsiteX64" fmla="*/ 3316 w 102334"/>
                <a:gd name="connsiteY64" fmla="*/ 20488 h 4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2334" h="46706">
                  <a:moveTo>
                    <a:pt x="30003" y="8446"/>
                  </a:moveTo>
                  <a:cubicBezTo>
                    <a:pt x="25772" y="12026"/>
                    <a:pt x="25772" y="15281"/>
                    <a:pt x="21866" y="12026"/>
                  </a:cubicBezTo>
                  <a:cubicBezTo>
                    <a:pt x="17961" y="9097"/>
                    <a:pt x="16334" y="5843"/>
                    <a:pt x="16659" y="8772"/>
                  </a:cubicBezTo>
                  <a:cubicBezTo>
                    <a:pt x="16984" y="11701"/>
                    <a:pt x="18286" y="14630"/>
                    <a:pt x="20890" y="16908"/>
                  </a:cubicBezTo>
                  <a:cubicBezTo>
                    <a:pt x="23494" y="19186"/>
                    <a:pt x="26423" y="20488"/>
                    <a:pt x="24144" y="21139"/>
                  </a:cubicBezTo>
                  <a:cubicBezTo>
                    <a:pt x="21866" y="21790"/>
                    <a:pt x="17310" y="17884"/>
                    <a:pt x="16659" y="20163"/>
                  </a:cubicBezTo>
                  <a:cubicBezTo>
                    <a:pt x="16008" y="22766"/>
                    <a:pt x="17635" y="22441"/>
                    <a:pt x="17635" y="25370"/>
                  </a:cubicBezTo>
                  <a:cubicBezTo>
                    <a:pt x="17635" y="28299"/>
                    <a:pt x="16984" y="29926"/>
                    <a:pt x="14056" y="30252"/>
                  </a:cubicBezTo>
                  <a:cubicBezTo>
                    <a:pt x="11126" y="30252"/>
                    <a:pt x="8523" y="31554"/>
                    <a:pt x="8197" y="29601"/>
                  </a:cubicBezTo>
                  <a:cubicBezTo>
                    <a:pt x="7872" y="27648"/>
                    <a:pt x="3966" y="30577"/>
                    <a:pt x="4943" y="32855"/>
                  </a:cubicBezTo>
                  <a:cubicBezTo>
                    <a:pt x="5919" y="35133"/>
                    <a:pt x="9825" y="37086"/>
                    <a:pt x="12428" y="38713"/>
                  </a:cubicBezTo>
                  <a:cubicBezTo>
                    <a:pt x="14706" y="40341"/>
                    <a:pt x="16984" y="41643"/>
                    <a:pt x="17310" y="40015"/>
                  </a:cubicBezTo>
                  <a:cubicBezTo>
                    <a:pt x="17635" y="38388"/>
                    <a:pt x="14381" y="36435"/>
                    <a:pt x="17635" y="35459"/>
                  </a:cubicBezTo>
                  <a:cubicBezTo>
                    <a:pt x="20890" y="34482"/>
                    <a:pt x="23819" y="37737"/>
                    <a:pt x="24795" y="35133"/>
                  </a:cubicBezTo>
                  <a:cubicBezTo>
                    <a:pt x="26097" y="32855"/>
                    <a:pt x="22192" y="30252"/>
                    <a:pt x="27074" y="30252"/>
                  </a:cubicBezTo>
                  <a:cubicBezTo>
                    <a:pt x="31955" y="30252"/>
                    <a:pt x="36837" y="32204"/>
                    <a:pt x="37488" y="28624"/>
                  </a:cubicBezTo>
                  <a:cubicBezTo>
                    <a:pt x="38139" y="25045"/>
                    <a:pt x="37163" y="22766"/>
                    <a:pt x="41068" y="19837"/>
                  </a:cubicBezTo>
                  <a:cubicBezTo>
                    <a:pt x="44974" y="16908"/>
                    <a:pt x="48553" y="14630"/>
                    <a:pt x="49530" y="12352"/>
                  </a:cubicBezTo>
                  <a:cubicBezTo>
                    <a:pt x="50506" y="10399"/>
                    <a:pt x="50832" y="9097"/>
                    <a:pt x="50181" y="8121"/>
                  </a:cubicBezTo>
                  <a:cubicBezTo>
                    <a:pt x="49530" y="6819"/>
                    <a:pt x="49855" y="5843"/>
                    <a:pt x="46601" y="6493"/>
                  </a:cubicBezTo>
                  <a:cubicBezTo>
                    <a:pt x="43021" y="7145"/>
                    <a:pt x="45625" y="12352"/>
                    <a:pt x="39115" y="10399"/>
                  </a:cubicBezTo>
                  <a:cubicBezTo>
                    <a:pt x="32932" y="9748"/>
                    <a:pt x="33257" y="6168"/>
                    <a:pt x="30003" y="8446"/>
                  </a:cubicBezTo>
                  <a:lnTo>
                    <a:pt x="30003" y="8446"/>
                  </a:lnTo>
                  <a:close/>
                  <a:moveTo>
                    <a:pt x="90862" y="5843"/>
                  </a:moveTo>
                  <a:cubicBezTo>
                    <a:pt x="93792" y="5192"/>
                    <a:pt x="97046" y="3890"/>
                    <a:pt x="98999" y="6493"/>
                  </a:cubicBezTo>
                  <a:cubicBezTo>
                    <a:pt x="100952" y="8772"/>
                    <a:pt x="104206" y="12026"/>
                    <a:pt x="100952" y="11701"/>
                  </a:cubicBezTo>
                  <a:cubicBezTo>
                    <a:pt x="97697" y="11375"/>
                    <a:pt x="91839" y="13328"/>
                    <a:pt x="89235" y="11701"/>
                  </a:cubicBezTo>
                  <a:cubicBezTo>
                    <a:pt x="86957" y="10073"/>
                    <a:pt x="87282" y="6493"/>
                    <a:pt x="90862" y="5843"/>
                  </a:cubicBezTo>
                  <a:lnTo>
                    <a:pt x="90862" y="5843"/>
                  </a:lnTo>
                  <a:close/>
                  <a:moveTo>
                    <a:pt x="72637" y="2588"/>
                  </a:moveTo>
                  <a:cubicBezTo>
                    <a:pt x="67104" y="961"/>
                    <a:pt x="62873" y="-1318"/>
                    <a:pt x="62873" y="961"/>
                  </a:cubicBezTo>
                  <a:cubicBezTo>
                    <a:pt x="62548" y="3239"/>
                    <a:pt x="66779" y="7145"/>
                    <a:pt x="64501" y="7470"/>
                  </a:cubicBezTo>
                  <a:cubicBezTo>
                    <a:pt x="62223" y="7795"/>
                    <a:pt x="59944" y="6493"/>
                    <a:pt x="58968" y="8121"/>
                  </a:cubicBezTo>
                  <a:cubicBezTo>
                    <a:pt x="57992" y="9748"/>
                    <a:pt x="61246" y="12026"/>
                    <a:pt x="60921" y="13654"/>
                  </a:cubicBezTo>
                  <a:cubicBezTo>
                    <a:pt x="60595" y="14955"/>
                    <a:pt x="56364" y="13979"/>
                    <a:pt x="59944" y="16257"/>
                  </a:cubicBezTo>
                  <a:cubicBezTo>
                    <a:pt x="63524" y="18535"/>
                    <a:pt x="66453" y="17559"/>
                    <a:pt x="67755" y="21139"/>
                  </a:cubicBezTo>
                  <a:cubicBezTo>
                    <a:pt x="69057" y="24719"/>
                    <a:pt x="65802" y="24719"/>
                    <a:pt x="71335" y="26021"/>
                  </a:cubicBezTo>
                  <a:cubicBezTo>
                    <a:pt x="76868" y="27323"/>
                    <a:pt x="80773" y="28624"/>
                    <a:pt x="84028" y="27323"/>
                  </a:cubicBezTo>
                  <a:cubicBezTo>
                    <a:pt x="87282" y="26021"/>
                    <a:pt x="93141" y="23417"/>
                    <a:pt x="93466" y="21464"/>
                  </a:cubicBezTo>
                  <a:cubicBezTo>
                    <a:pt x="93792" y="19512"/>
                    <a:pt x="84028" y="14630"/>
                    <a:pt x="83377" y="16582"/>
                  </a:cubicBezTo>
                  <a:cubicBezTo>
                    <a:pt x="82726" y="18535"/>
                    <a:pt x="84353" y="22766"/>
                    <a:pt x="81750" y="20813"/>
                  </a:cubicBezTo>
                  <a:cubicBezTo>
                    <a:pt x="79146" y="18861"/>
                    <a:pt x="71335" y="14304"/>
                    <a:pt x="73613" y="12352"/>
                  </a:cubicBezTo>
                  <a:cubicBezTo>
                    <a:pt x="75892" y="10399"/>
                    <a:pt x="76217" y="10399"/>
                    <a:pt x="77844" y="10073"/>
                  </a:cubicBezTo>
                  <a:cubicBezTo>
                    <a:pt x="79472" y="9748"/>
                    <a:pt x="78495" y="8121"/>
                    <a:pt x="76217" y="5843"/>
                  </a:cubicBezTo>
                  <a:cubicBezTo>
                    <a:pt x="74264" y="3564"/>
                    <a:pt x="75566" y="2914"/>
                    <a:pt x="72637" y="2588"/>
                  </a:cubicBezTo>
                  <a:lnTo>
                    <a:pt x="72637" y="2588"/>
                  </a:lnTo>
                  <a:close/>
                  <a:moveTo>
                    <a:pt x="48879" y="25695"/>
                  </a:moveTo>
                  <a:cubicBezTo>
                    <a:pt x="46926" y="28299"/>
                    <a:pt x="47903" y="31228"/>
                    <a:pt x="45625" y="32530"/>
                  </a:cubicBezTo>
                  <a:cubicBezTo>
                    <a:pt x="43346" y="33832"/>
                    <a:pt x="40743" y="33832"/>
                    <a:pt x="40092" y="36110"/>
                  </a:cubicBezTo>
                  <a:cubicBezTo>
                    <a:pt x="39441" y="38388"/>
                    <a:pt x="47577" y="48152"/>
                    <a:pt x="48228" y="46524"/>
                  </a:cubicBezTo>
                  <a:cubicBezTo>
                    <a:pt x="48879" y="44897"/>
                    <a:pt x="45625" y="40341"/>
                    <a:pt x="47577" y="38713"/>
                  </a:cubicBezTo>
                  <a:cubicBezTo>
                    <a:pt x="49530" y="37086"/>
                    <a:pt x="57015" y="41317"/>
                    <a:pt x="57341" y="39690"/>
                  </a:cubicBezTo>
                  <a:cubicBezTo>
                    <a:pt x="57666" y="38063"/>
                    <a:pt x="49855" y="33506"/>
                    <a:pt x="52784" y="32855"/>
                  </a:cubicBezTo>
                  <a:cubicBezTo>
                    <a:pt x="55388" y="32204"/>
                    <a:pt x="59619" y="35133"/>
                    <a:pt x="61897" y="34808"/>
                  </a:cubicBezTo>
                  <a:cubicBezTo>
                    <a:pt x="64175" y="34482"/>
                    <a:pt x="62873" y="31554"/>
                    <a:pt x="65802" y="33506"/>
                  </a:cubicBezTo>
                  <a:cubicBezTo>
                    <a:pt x="68732" y="35459"/>
                    <a:pt x="70684" y="37086"/>
                    <a:pt x="70684" y="35133"/>
                  </a:cubicBezTo>
                  <a:cubicBezTo>
                    <a:pt x="70684" y="33181"/>
                    <a:pt x="66453" y="30577"/>
                    <a:pt x="62548" y="27648"/>
                  </a:cubicBezTo>
                  <a:cubicBezTo>
                    <a:pt x="58643" y="24719"/>
                    <a:pt x="61897" y="22115"/>
                    <a:pt x="56690" y="21464"/>
                  </a:cubicBezTo>
                  <a:cubicBezTo>
                    <a:pt x="52134" y="20163"/>
                    <a:pt x="51157" y="21464"/>
                    <a:pt x="48879" y="25695"/>
                  </a:cubicBezTo>
                  <a:lnTo>
                    <a:pt x="48879" y="25695"/>
                  </a:lnTo>
                  <a:close/>
                  <a:moveTo>
                    <a:pt x="3316" y="20488"/>
                  </a:moveTo>
                  <a:cubicBezTo>
                    <a:pt x="386" y="21139"/>
                    <a:pt x="-1566" y="24068"/>
                    <a:pt x="1688" y="24719"/>
                  </a:cubicBezTo>
                  <a:cubicBezTo>
                    <a:pt x="4617" y="25370"/>
                    <a:pt x="8523" y="28299"/>
                    <a:pt x="8523" y="24393"/>
                  </a:cubicBezTo>
                  <a:cubicBezTo>
                    <a:pt x="8523" y="20813"/>
                    <a:pt x="7872" y="19512"/>
                    <a:pt x="3316" y="20488"/>
                  </a:cubicBezTo>
                  <a:lnTo>
                    <a:pt x="3316" y="2048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5" name="Freeform: Shape 2854">
              <a:extLst>
                <a:ext uri="{FF2B5EF4-FFF2-40B4-BE49-F238E27FC236}">
                  <a16:creationId xmlns:a16="http://schemas.microsoft.com/office/drawing/2014/main" id="{8545096B-A573-45BC-9FE8-EABEC0D1B54A}"/>
                </a:ext>
              </a:extLst>
            </p:cNvPr>
            <p:cNvSpPr/>
            <p:nvPr/>
          </p:nvSpPr>
          <p:spPr>
            <a:xfrm>
              <a:off x="4576275" y="6108431"/>
              <a:ext cx="11098" cy="7970"/>
            </a:xfrm>
            <a:custGeom>
              <a:avLst/>
              <a:gdLst>
                <a:gd name="connsiteX0" fmla="*/ 2060 w 11098"/>
                <a:gd name="connsiteY0" fmla="*/ 317 h 7970"/>
                <a:gd name="connsiteX1" fmla="*/ 2386 w 11098"/>
                <a:gd name="connsiteY1" fmla="*/ 7477 h 7970"/>
                <a:gd name="connsiteX2" fmla="*/ 10522 w 11098"/>
                <a:gd name="connsiteY2" fmla="*/ 3897 h 7970"/>
                <a:gd name="connsiteX3" fmla="*/ 2060 w 11098"/>
                <a:gd name="connsiteY3" fmla="*/ 317 h 7970"/>
                <a:gd name="connsiteX4" fmla="*/ 2060 w 11098"/>
                <a:gd name="connsiteY4" fmla="*/ 317 h 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8" h="7970">
                  <a:moveTo>
                    <a:pt x="2060" y="317"/>
                  </a:moveTo>
                  <a:cubicBezTo>
                    <a:pt x="108" y="1294"/>
                    <a:pt x="-1520" y="6175"/>
                    <a:pt x="2386" y="7477"/>
                  </a:cubicBezTo>
                  <a:cubicBezTo>
                    <a:pt x="6291" y="8779"/>
                    <a:pt x="13126" y="7477"/>
                    <a:pt x="10522" y="3897"/>
                  </a:cubicBezTo>
                  <a:cubicBezTo>
                    <a:pt x="7919" y="642"/>
                    <a:pt x="4989" y="-659"/>
                    <a:pt x="2060" y="317"/>
                  </a:cubicBezTo>
                  <a:lnTo>
                    <a:pt x="2060" y="31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6" name="Freeform: Shape 2855">
              <a:extLst>
                <a:ext uri="{FF2B5EF4-FFF2-40B4-BE49-F238E27FC236}">
                  <a16:creationId xmlns:a16="http://schemas.microsoft.com/office/drawing/2014/main" id="{722962BF-67EE-4690-BA7C-1B063D551052}"/>
                </a:ext>
              </a:extLst>
            </p:cNvPr>
            <p:cNvSpPr/>
            <p:nvPr/>
          </p:nvSpPr>
          <p:spPr>
            <a:xfrm>
              <a:off x="4592317" y="6119633"/>
              <a:ext cx="7901" cy="6756"/>
            </a:xfrm>
            <a:custGeom>
              <a:avLst/>
              <a:gdLst>
                <a:gd name="connsiteX0" fmla="*/ 13 w 7901"/>
                <a:gd name="connsiteY0" fmla="*/ 3761 h 6756"/>
                <a:gd name="connsiteX1" fmla="*/ 6848 w 7901"/>
                <a:gd name="connsiteY1" fmla="*/ 6039 h 6756"/>
                <a:gd name="connsiteX2" fmla="*/ 7173 w 7901"/>
                <a:gd name="connsiteY2" fmla="*/ 832 h 6756"/>
                <a:gd name="connsiteX3" fmla="*/ 13 w 7901"/>
                <a:gd name="connsiteY3" fmla="*/ 3761 h 6756"/>
                <a:gd name="connsiteX4" fmla="*/ 13 w 7901"/>
                <a:gd name="connsiteY4" fmla="*/ 3761 h 6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1" h="6756">
                  <a:moveTo>
                    <a:pt x="13" y="3761"/>
                  </a:moveTo>
                  <a:cubicBezTo>
                    <a:pt x="1315" y="6365"/>
                    <a:pt x="6196" y="7666"/>
                    <a:pt x="6848" y="6039"/>
                  </a:cubicBezTo>
                  <a:cubicBezTo>
                    <a:pt x="7824" y="4412"/>
                    <a:pt x="8475" y="2134"/>
                    <a:pt x="7173" y="832"/>
                  </a:cubicBezTo>
                  <a:cubicBezTo>
                    <a:pt x="5546" y="-796"/>
                    <a:pt x="-313" y="-144"/>
                    <a:pt x="13" y="3761"/>
                  </a:cubicBezTo>
                  <a:lnTo>
                    <a:pt x="13" y="376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7" name="Freeform: Shape 2856">
              <a:extLst>
                <a:ext uri="{FF2B5EF4-FFF2-40B4-BE49-F238E27FC236}">
                  <a16:creationId xmlns:a16="http://schemas.microsoft.com/office/drawing/2014/main" id="{34906161-C3F5-49FC-BA45-A90EAC541C6D}"/>
                </a:ext>
              </a:extLst>
            </p:cNvPr>
            <p:cNvSpPr/>
            <p:nvPr/>
          </p:nvSpPr>
          <p:spPr>
            <a:xfrm>
              <a:off x="4695611" y="6130965"/>
              <a:ext cx="61073" cy="36213"/>
            </a:xfrm>
            <a:custGeom>
              <a:avLst/>
              <a:gdLst>
                <a:gd name="connsiteX0" fmla="*/ 8675 w 61073"/>
                <a:gd name="connsiteY0" fmla="*/ 240 h 36213"/>
                <a:gd name="connsiteX1" fmla="*/ 213 w 61073"/>
                <a:gd name="connsiteY1" fmla="*/ 1542 h 36213"/>
                <a:gd name="connsiteX2" fmla="*/ 7048 w 61073"/>
                <a:gd name="connsiteY2" fmla="*/ 4796 h 36213"/>
                <a:gd name="connsiteX3" fmla="*/ 8024 w 61073"/>
                <a:gd name="connsiteY3" fmla="*/ 9027 h 36213"/>
                <a:gd name="connsiteX4" fmla="*/ 16811 w 61073"/>
                <a:gd name="connsiteY4" fmla="*/ 8051 h 36213"/>
                <a:gd name="connsiteX5" fmla="*/ 17137 w 61073"/>
                <a:gd name="connsiteY5" fmla="*/ 12933 h 36213"/>
                <a:gd name="connsiteX6" fmla="*/ 26575 w 61073"/>
                <a:gd name="connsiteY6" fmla="*/ 13909 h 36213"/>
                <a:gd name="connsiteX7" fmla="*/ 38292 w 61073"/>
                <a:gd name="connsiteY7" fmla="*/ 20418 h 36213"/>
                <a:gd name="connsiteX8" fmla="*/ 47404 w 61073"/>
                <a:gd name="connsiteY8" fmla="*/ 29205 h 36213"/>
                <a:gd name="connsiteX9" fmla="*/ 54564 w 61073"/>
                <a:gd name="connsiteY9" fmla="*/ 36040 h 36213"/>
                <a:gd name="connsiteX10" fmla="*/ 55215 w 61073"/>
                <a:gd name="connsiteY10" fmla="*/ 30181 h 36213"/>
                <a:gd name="connsiteX11" fmla="*/ 61073 w 61073"/>
                <a:gd name="connsiteY11" fmla="*/ 29205 h 36213"/>
                <a:gd name="connsiteX12" fmla="*/ 55866 w 61073"/>
                <a:gd name="connsiteY12" fmla="*/ 24974 h 36213"/>
                <a:gd name="connsiteX13" fmla="*/ 57168 w 61073"/>
                <a:gd name="connsiteY13" fmla="*/ 21720 h 36213"/>
                <a:gd name="connsiteX14" fmla="*/ 51635 w 61073"/>
                <a:gd name="connsiteY14" fmla="*/ 20744 h 36213"/>
                <a:gd name="connsiteX15" fmla="*/ 49357 w 61073"/>
                <a:gd name="connsiteY15" fmla="*/ 17489 h 36213"/>
                <a:gd name="connsiteX16" fmla="*/ 46102 w 61073"/>
                <a:gd name="connsiteY16" fmla="*/ 14234 h 36213"/>
                <a:gd name="connsiteX17" fmla="*/ 45126 w 61073"/>
                <a:gd name="connsiteY17" fmla="*/ 10654 h 36213"/>
                <a:gd name="connsiteX18" fmla="*/ 41546 w 61073"/>
                <a:gd name="connsiteY18" fmla="*/ 12607 h 36213"/>
                <a:gd name="connsiteX19" fmla="*/ 37966 w 61073"/>
                <a:gd name="connsiteY19" fmla="*/ 9678 h 36213"/>
                <a:gd name="connsiteX20" fmla="*/ 34386 w 61073"/>
                <a:gd name="connsiteY20" fmla="*/ 8051 h 36213"/>
                <a:gd name="connsiteX21" fmla="*/ 32433 w 61073"/>
                <a:gd name="connsiteY21" fmla="*/ 3820 h 36213"/>
                <a:gd name="connsiteX22" fmla="*/ 26575 w 61073"/>
                <a:gd name="connsiteY22" fmla="*/ 4796 h 36213"/>
                <a:gd name="connsiteX23" fmla="*/ 21368 w 61073"/>
                <a:gd name="connsiteY23" fmla="*/ 3820 h 36213"/>
                <a:gd name="connsiteX24" fmla="*/ 14859 w 61073"/>
                <a:gd name="connsiteY24" fmla="*/ 2192 h 36213"/>
                <a:gd name="connsiteX25" fmla="*/ 8675 w 61073"/>
                <a:gd name="connsiteY25" fmla="*/ 240 h 36213"/>
                <a:gd name="connsiteX26" fmla="*/ 8675 w 61073"/>
                <a:gd name="connsiteY26" fmla="*/ 240 h 3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073" h="36213">
                  <a:moveTo>
                    <a:pt x="8675" y="240"/>
                  </a:moveTo>
                  <a:cubicBezTo>
                    <a:pt x="3793" y="565"/>
                    <a:pt x="-1088" y="-1062"/>
                    <a:pt x="213" y="1542"/>
                  </a:cubicBezTo>
                  <a:cubicBezTo>
                    <a:pt x="1515" y="4145"/>
                    <a:pt x="5746" y="4145"/>
                    <a:pt x="7048" y="4796"/>
                  </a:cubicBezTo>
                  <a:cubicBezTo>
                    <a:pt x="8675" y="5447"/>
                    <a:pt x="5746" y="8376"/>
                    <a:pt x="8024" y="9027"/>
                  </a:cubicBezTo>
                  <a:cubicBezTo>
                    <a:pt x="10302" y="9678"/>
                    <a:pt x="16161" y="5772"/>
                    <a:pt x="16811" y="8051"/>
                  </a:cubicBezTo>
                  <a:cubicBezTo>
                    <a:pt x="17463" y="10329"/>
                    <a:pt x="13883" y="12607"/>
                    <a:pt x="17137" y="12933"/>
                  </a:cubicBezTo>
                  <a:cubicBezTo>
                    <a:pt x="20392" y="13258"/>
                    <a:pt x="24297" y="13258"/>
                    <a:pt x="26575" y="13909"/>
                  </a:cubicBezTo>
                  <a:cubicBezTo>
                    <a:pt x="28853" y="14885"/>
                    <a:pt x="36339" y="16838"/>
                    <a:pt x="38292" y="20418"/>
                  </a:cubicBezTo>
                  <a:cubicBezTo>
                    <a:pt x="40244" y="23998"/>
                    <a:pt x="44475" y="24323"/>
                    <a:pt x="47404" y="29205"/>
                  </a:cubicBezTo>
                  <a:cubicBezTo>
                    <a:pt x="50333" y="33762"/>
                    <a:pt x="53262" y="37016"/>
                    <a:pt x="54564" y="36040"/>
                  </a:cubicBezTo>
                  <a:cubicBezTo>
                    <a:pt x="55866" y="35063"/>
                    <a:pt x="53262" y="30833"/>
                    <a:pt x="55215" y="30181"/>
                  </a:cubicBezTo>
                  <a:cubicBezTo>
                    <a:pt x="57168" y="29531"/>
                    <a:pt x="61073" y="32134"/>
                    <a:pt x="61073" y="29205"/>
                  </a:cubicBezTo>
                  <a:cubicBezTo>
                    <a:pt x="61073" y="26276"/>
                    <a:pt x="55540" y="26601"/>
                    <a:pt x="55866" y="24974"/>
                  </a:cubicBezTo>
                  <a:cubicBezTo>
                    <a:pt x="56192" y="23347"/>
                    <a:pt x="59446" y="22045"/>
                    <a:pt x="57168" y="21720"/>
                  </a:cubicBezTo>
                  <a:cubicBezTo>
                    <a:pt x="54890" y="21394"/>
                    <a:pt x="54564" y="21394"/>
                    <a:pt x="51635" y="20744"/>
                  </a:cubicBezTo>
                  <a:cubicBezTo>
                    <a:pt x="48706" y="20092"/>
                    <a:pt x="50333" y="19442"/>
                    <a:pt x="49357" y="17489"/>
                  </a:cubicBezTo>
                  <a:cubicBezTo>
                    <a:pt x="48381" y="15536"/>
                    <a:pt x="46753" y="16513"/>
                    <a:pt x="46102" y="14234"/>
                  </a:cubicBezTo>
                  <a:cubicBezTo>
                    <a:pt x="45777" y="11956"/>
                    <a:pt x="46753" y="10980"/>
                    <a:pt x="45126" y="10654"/>
                  </a:cubicBezTo>
                  <a:cubicBezTo>
                    <a:pt x="43499" y="10654"/>
                    <a:pt x="44475" y="13909"/>
                    <a:pt x="41546" y="12607"/>
                  </a:cubicBezTo>
                  <a:cubicBezTo>
                    <a:pt x="38617" y="11305"/>
                    <a:pt x="39593" y="11305"/>
                    <a:pt x="37966" y="9678"/>
                  </a:cubicBezTo>
                  <a:cubicBezTo>
                    <a:pt x="36339" y="8051"/>
                    <a:pt x="35363" y="9027"/>
                    <a:pt x="34386" y="8051"/>
                  </a:cubicBezTo>
                  <a:cubicBezTo>
                    <a:pt x="33410" y="7074"/>
                    <a:pt x="35688" y="4796"/>
                    <a:pt x="32433" y="3820"/>
                  </a:cubicBezTo>
                  <a:cubicBezTo>
                    <a:pt x="29179" y="3169"/>
                    <a:pt x="30155" y="4471"/>
                    <a:pt x="26575" y="4796"/>
                  </a:cubicBezTo>
                  <a:cubicBezTo>
                    <a:pt x="22995" y="5447"/>
                    <a:pt x="24622" y="5447"/>
                    <a:pt x="21368" y="3820"/>
                  </a:cubicBezTo>
                  <a:cubicBezTo>
                    <a:pt x="18113" y="2192"/>
                    <a:pt x="18439" y="3494"/>
                    <a:pt x="14859" y="2192"/>
                  </a:cubicBezTo>
                  <a:cubicBezTo>
                    <a:pt x="11930" y="1542"/>
                    <a:pt x="17788" y="-737"/>
                    <a:pt x="8675" y="240"/>
                  </a:cubicBezTo>
                  <a:lnTo>
                    <a:pt x="8675" y="2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8" name="Freeform: Shape 2857">
              <a:extLst>
                <a:ext uri="{FF2B5EF4-FFF2-40B4-BE49-F238E27FC236}">
                  <a16:creationId xmlns:a16="http://schemas.microsoft.com/office/drawing/2014/main" id="{97146788-66DE-4021-BB03-120E422803DE}"/>
                </a:ext>
              </a:extLst>
            </p:cNvPr>
            <p:cNvSpPr/>
            <p:nvPr/>
          </p:nvSpPr>
          <p:spPr>
            <a:xfrm>
              <a:off x="5414425" y="5535039"/>
              <a:ext cx="70356" cy="114828"/>
            </a:xfrm>
            <a:custGeom>
              <a:avLst/>
              <a:gdLst>
                <a:gd name="connsiteX0" fmla="*/ 0 w 70356"/>
                <a:gd name="connsiteY0" fmla="*/ 1888 h 114828"/>
                <a:gd name="connsiteX1" fmla="*/ 976 w 70356"/>
                <a:gd name="connsiteY1" fmla="*/ 7421 h 114828"/>
                <a:gd name="connsiteX2" fmla="*/ 4556 w 70356"/>
                <a:gd name="connsiteY2" fmla="*/ 7096 h 114828"/>
                <a:gd name="connsiteX3" fmla="*/ 0 w 70356"/>
                <a:gd name="connsiteY3" fmla="*/ 1888 h 114828"/>
                <a:gd name="connsiteX4" fmla="*/ 0 w 70356"/>
                <a:gd name="connsiteY4" fmla="*/ 1888 h 114828"/>
                <a:gd name="connsiteX5" fmla="*/ 64765 w 70356"/>
                <a:gd name="connsiteY5" fmla="*/ 107335 h 114828"/>
                <a:gd name="connsiteX6" fmla="*/ 63138 w 70356"/>
                <a:gd name="connsiteY6" fmla="*/ 110590 h 114828"/>
                <a:gd name="connsiteX7" fmla="*/ 68345 w 70356"/>
                <a:gd name="connsiteY7" fmla="*/ 114170 h 114828"/>
                <a:gd name="connsiteX8" fmla="*/ 68671 w 70356"/>
                <a:gd name="connsiteY8" fmla="*/ 108637 h 114828"/>
                <a:gd name="connsiteX9" fmla="*/ 64765 w 70356"/>
                <a:gd name="connsiteY9" fmla="*/ 107335 h 114828"/>
                <a:gd name="connsiteX10" fmla="*/ 64765 w 70356"/>
                <a:gd name="connsiteY10" fmla="*/ 107335 h 1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356" h="114828">
                  <a:moveTo>
                    <a:pt x="0" y="1888"/>
                  </a:moveTo>
                  <a:cubicBezTo>
                    <a:pt x="0" y="3841"/>
                    <a:pt x="0" y="6770"/>
                    <a:pt x="976" y="7421"/>
                  </a:cubicBezTo>
                  <a:cubicBezTo>
                    <a:pt x="2278" y="8072"/>
                    <a:pt x="4556" y="11001"/>
                    <a:pt x="4556" y="7096"/>
                  </a:cubicBezTo>
                  <a:cubicBezTo>
                    <a:pt x="4882" y="3516"/>
                    <a:pt x="651" y="-3319"/>
                    <a:pt x="0" y="1888"/>
                  </a:cubicBezTo>
                  <a:lnTo>
                    <a:pt x="0" y="1888"/>
                  </a:lnTo>
                  <a:close/>
                  <a:moveTo>
                    <a:pt x="64765" y="107335"/>
                  </a:moveTo>
                  <a:cubicBezTo>
                    <a:pt x="62812" y="107661"/>
                    <a:pt x="60860" y="108963"/>
                    <a:pt x="63138" y="110590"/>
                  </a:cubicBezTo>
                  <a:cubicBezTo>
                    <a:pt x="65416" y="112217"/>
                    <a:pt x="65091" y="116448"/>
                    <a:pt x="68345" y="114170"/>
                  </a:cubicBezTo>
                  <a:cubicBezTo>
                    <a:pt x="71600" y="112217"/>
                    <a:pt x="70298" y="110264"/>
                    <a:pt x="68671" y="108637"/>
                  </a:cubicBezTo>
                  <a:cubicBezTo>
                    <a:pt x="66718" y="107010"/>
                    <a:pt x="66067" y="107335"/>
                    <a:pt x="64765" y="107335"/>
                  </a:cubicBezTo>
                  <a:lnTo>
                    <a:pt x="64765" y="10733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59" name="Freeform: Shape 2858">
              <a:extLst>
                <a:ext uri="{FF2B5EF4-FFF2-40B4-BE49-F238E27FC236}">
                  <a16:creationId xmlns:a16="http://schemas.microsoft.com/office/drawing/2014/main" id="{1E8DAA3F-9B74-4D37-BDE9-8B77872C7430}"/>
                </a:ext>
              </a:extLst>
            </p:cNvPr>
            <p:cNvSpPr/>
            <p:nvPr/>
          </p:nvSpPr>
          <p:spPr>
            <a:xfrm>
              <a:off x="5597649" y="4896379"/>
              <a:ext cx="7118" cy="7460"/>
            </a:xfrm>
            <a:custGeom>
              <a:avLst/>
              <a:gdLst>
                <a:gd name="connsiteX0" fmla="*/ 2610 w 7118"/>
                <a:gd name="connsiteY0" fmla="*/ 1032 h 7460"/>
                <a:gd name="connsiteX1" fmla="*/ 332 w 7118"/>
                <a:gd name="connsiteY1" fmla="*/ 6240 h 7460"/>
                <a:gd name="connsiteX2" fmla="*/ 6841 w 7118"/>
                <a:gd name="connsiteY2" fmla="*/ 5263 h 7460"/>
                <a:gd name="connsiteX3" fmla="*/ 2610 w 7118"/>
                <a:gd name="connsiteY3" fmla="*/ 1032 h 7460"/>
                <a:gd name="connsiteX4" fmla="*/ 2610 w 7118"/>
                <a:gd name="connsiteY4" fmla="*/ 1032 h 7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8" h="7460">
                  <a:moveTo>
                    <a:pt x="2610" y="1032"/>
                  </a:moveTo>
                  <a:cubicBezTo>
                    <a:pt x="657" y="2660"/>
                    <a:pt x="-644" y="4612"/>
                    <a:pt x="332" y="6240"/>
                  </a:cubicBezTo>
                  <a:cubicBezTo>
                    <a:pt x="1308" y="7541"/>
                    <a:pt x="6190" y="8518"/>
                    <a:pt x="6841" y="5263"/>
                  </a:cubicBezTo>
                  <a:cubicBezTo>
                    <a:pt x="7167" y="2009"/>
                    <a:pt x="8143" y="-1897"/>
                    <a:pt x="2610" y="1032"/>
                  </a:cubicBezTo>
                  <a:lnTo>
                    <a:pt x="2610" y="103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0" name="Freeform: Shape 2859">
              <a:extLst>
                <a:ext uri="{FF2B5EF4-FFF2-40B4-BE49-F238E27FC236}">
                  <a16:creationId xmlns:a16="http://schemas.microsoft.com/office/drawing/2014/main" id="{1C16C675-1E63-4244-81E1-77F00EE7A800}"/>
                </a:ext>
              </a:extLst>
            </p:cNvPr>
            <p:cNvSpPr/>
            <p:nvPr/>
          </p:nvSpPr>
          <p:spPr>
            <a:xfrm>
              <a:off x="5352423" y="4667545"/>
              <a:ext cx="11025" cy="9386"/>
            </a:xfrm>
            <a:custGeom>
              <a:avLst/>
              <a:gdLst>
                <a:gd name="connsiteX0" fmla="*/ 3096 w 11025"/>
                <a:gd name="connsiteY0" fmla="*/ 1724 h 9386"/>
                <a:gd name="connsiteX1" fmla="*/ 2445 w 11025"/>
                <a:gd name="connsiteY1" fmla="*/ 9209 h 9386"/>
                <a:gd name="connsiteX2" fmla="*/ 10906 w 11025"/>
                <a:gd name="connsiteY2" fmla="*/ 3351 h 9386"/>
                <a:gd name="connsiteX3" fmla="*/ 3096 w 11025"/>
                <a:gd name="connsiteY3" fmla="*/ 1724 h 9386"/>
                <a:gd name="connsiteX4" fmla="*/ 3096 w 11025"/>
                <a:gd name="connsiteY4" fmla="*/ 1724 h 9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25" h="9386">
                  <a:moveTo>
                    <a:pt x="3096" y="1724"/>
                  </a:moveTo>
                  <a:cubicBezTo>
                    <a:pt x="167" y="4327"/>
                    <a:pt x="-1786" y="10511"/>
                    <a:pt x="2445" y="9209"/>
                  </a:cubicBezTo>
                  <a:cubicBezTo>
                    <a:pt x="6676" y="7907"/>
                    <a:pt x="11883" y="6606"/>
                    <a:pt x="10906" y="3351"/>
                  </a:cubicBezTo>
                  <a:cubicBezTo>
                    <a:pt x="9930" y="-229"/>
                    <a:pt x="8628" y="-1205"/>
                    <a:pt x="3096" y="1724"/>
                  </a:cubicBezTo>
                  <a:lnTo>
                    <a:pt x="3096" y="172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1" name="Freeform: Shape 2860">
              <a:extLst>
                <a:ext uri="{FF2B5EF4-FFF2-40B4-BE49-F238E27FC236}">
                  <a16:creationId xmlns:a16="http://schemas.microsoft.com/office/drawing/2014/main" id="{751C25D5-686D-4F15-BFB5-5B84EF1A02D1}"/>
                </a:ext>
              </a:extLst>
            </p:cNvPr>
            <p:cNvSpPr/>
            <p:nvPr/>
          </p:nvSpPr>
          <p:spPr>
            <a:xfrm>
              <a:off x="5914844" y="4485891"/>
              <a:ext cx="7066" cy="6349"/>
            </a:xfrm>
            <a:custGeom>
              <a:avLst/>
              <a:gdLst>
                <a:gd name="connsiteX0" fmla="*/ 3708 w 7066"/>
                <a:gd name="connsiteY0" fmla="*/ 473 h 6349"/>
                <a:gd name="connsiteX1" fmla="*/ 454 w 7066"/>
                <a:gd name="connsiteY1" fmla="*/ 6331 h 6349"/>
                <a:gd name="connsiteX2" fmla="*/ 6963 w 7066"/>
                <a:gd name="connsiteY2" fmla="*/ 2426 h 6349"/>
                <a:gd name="connsiteX3" fmla="*/ 3708 w 7066"/>
                <a:gd name="connsiteY3" fmla="*/ 473 h 6349"/>
                <a:gd name="connsiteX4" fmla="*/ 3708 w 7066"/>
                <a:gd name="connsiteY4" fmla="*/ 473 h 6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6" h="6349">
                  <a:moveTo>
                    <a:pt x="3708" y="473"/>
                  </a:moveTo>
                  <a:cubicBezTo>
                    <a:pt x="779" y="2426"/>
                    <a:pt x="-848" y="6657"/>
                    <a:pt x="454" y="6331"/>
                  </a:cubicBezTo>
                  <a:cubicBezTo>
                    <a:pt x="1755" y="6006"/>
                    <a:pt x="7939" y="4053"/>
                    <a:pt x="6963" y="2426"/>
                  </a:cubicBezTo>
                  <a:cubicBezTo>
                    <a:pt x="5986" y="799"/>
                    <a:pt x="7288" y="-829"/>
                    <a:pt x="3708" y="473"/>
                  </a:cubicBezTo>
                  <a:lnTo>
                    <a:pt x="3708" y="47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2" name="Freeform: Shape 2861">
              <a:extLst>
                <a:ext uri="{FF2B5EF4-FFF2-40B4-BE49-F238E27FC236}">
                  <a16:creationId xmlns:a16="http://schemas.microsoft.com/office/drawing/2014/main" id="{9E35D3F9-EED9-4B1D-9040-DCAAAB97E1AF}"/>
                </a:ext>
              </a:extLst>
            </p:cNvPr>
            <p:cNvSpPr/>
            <p:nvPr/>
          </p:nvSpPr>
          <p:spPr>
            <a:xfrm>
              <a:off x="5941586" y="4436039"/>
              <a:ext cx="12394" cy="13568"/>
            </a:xfrm>
            <a:custGeom>
              <a:avLst/>
              <a:gdLst>
                <a:gd name="connsiteX0" fmla="*/ 5281 w 12394"/>
                <a:gd name="connsiteY0" fmla="*/ 1833 h 13568"/>
                <a:gd name="connsiteX1" fmla="*/ 399 w 12394"/>
                <a:gd name="connsiteY1" fmla="*/ 6389 h 13568"/>
                <a:gd name="connsiteX2" fmla="*/ 2026 w 12394"/>
                <a:gd name="connsiteY2" fmla="*/ 13549 h 13568"/>
                <a:gd name="connsiteX3" fmla="*/ 7884 w 12394"/>
                <a:gd name="connsiteY3" fmla="*/ 7691 h 13568"/>
                <a:gd name="connsiteX4" fmla="*/ 12115 w 12394"/>
                <a:gd name="connsiteY4" fmla="*/ 2484 h 13568"/>
                <a:gd name="connsiteX5" fmla="*/ 5281 w 12394"/>
                <a:gd name="connsiteY5" fmla="*/ 1833 h 13568"/>
                <a:gd name="connsiteX6" fmla="*/ 5281 w 12394"/>
                <a:gd name="connsiteY6" fmla="*/ 1833 h 1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94" h="13568">
                  <a:moveTo>
                    <a:pt x="5281" y="1833"/>
                  </a:moveTo>
                  <a:cubicBezTo>
                    <a:pt x="1050" y="3460"/>
                    <a:pt x="-903" y="2809"/>
                    <a:pt x="399" y="6389"/>
                  </a:cubicBezTo>
                  <a:cubicBezTo>
                    <a:pt x="1701" y="9969"/>
                    <a:pt x="-1554" y="13875"/>
                    <a:pt x="2026" y="13549"/>
                  </a:cubicBezTo>
                  <a:cubicBezTo>
                    <a:pt x="5281" y="13224"/>
                    <a:pt x="4304" y="10620"/>
                    <a:pt x="7884" y="7691"/>
                  </a:cubicBezTo>
                  <a:cubicBezTo>
                    <a:pt x="11464" y="5088"/>
                    <a:pt x="13092" y="5413"/>
                    <a:pt x="12115" y="2484"/>
                  </a:cubicBezTo>
                  <a:cubicBezTo>
                    <a:pt x="10813" y="206"/>
                    <a:pt x="10488" y="-1421"/>
                    <a:pt x="5281" y="1833"/>
                  </a:cubicBezTo>
                  <a:lnTo>
                    <a:pt x="5281" y="183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3" name="Freeform: Shape 2862">
              <a:extLst>
                <a:ext uri="{FF2B5EF4-FFF2-40B4-BE49-F238E27FC236}">
                  <a16:creationId xmlns:a16="http://schemas.microsoft.com/office/drawing/2014/main" id="{48C16082-4575-4415-A592-8BA9B6108498}"/>
                </a:ext>
              </a:extLst>
            </p:cNvPr>
            <p:cNvSpPr/>
            <p:nvPr/>
          </p:nvSpPr>
          <p:spPr>
            <a:xfrm>
              <a:off x="5996586" y="4342775"/>
              <a:ext cx="16673" cy="17520"/>
            </a:xfrm>
            <a:custGeom>
              <a:avLst/>
              <a:gdLst>
                <a:gd name="connsiteX0" fmla="*/ 12442 w 16673"/>
                <a:gd name="connsiteY0" fmla="*/ 1367 h 17520"/>
                <a:gd name="connsiteX1" fmla="*/ 5608 w 16673"/>
                <a:gd name="connsiteY1" fmla="*/ 4621 h 17520"/>
                <a:gd name="connsiteX2" fmla="*/ 3655 w 16673"/>
                <a:gd name="connsiteY2" fmla="*/ 8852 h 17520"/>
                <a:gd name="connsiteX3" fmla="*/ 75 w 16673"/>
                <a:gd name="connsiteY3" fmla="*/ 13083 h 17520"/>
                <a:gd name="connsiteX4" fmla="*/ 8862 w 16673"/>
                <a:gd name="connsiteY4" fmla="*/ 16988 h 17520"/>
                <a:gd name="connsiteX5" fmla="*/ 12442 w 16673"/>
                <a:gd name="connsiteY5" fmla="*/ 6899 h 17520"/>
                <a:gd name="connsiteX6" fmla="*/ 16673 w 16673"/>
                <a:gd name="connsiteY6" fmla="*/ 1367 h 17520"/>
                <a:gd name="connsiteX7" fmla="*/ 12442 w 16673"/>
                <a:gd name="connsiteY7" fmla="*/ 1367 h 17520"/>
                <a:gd name="connsiteX8" fmla="*/ 12442 w 16673"/>
                <a:gd name="connsiteY8" fmla="*/ 1367 h 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73" h="17520">
                  <a:moveTo>
                    <a:pt x="12442" y="1367"/>
                  </a:moveTo>
                  <a:cubicBezTo>
                    <a:pt x="7560" y="2994"/>
                    <a:pt x="5608" y="2017"/>
                    <a:pt x="5608" y="4621"/>
                  </a:cubicBezTo>
                  <a:cubicBezTo>
                    <a:pt x="5608" y="7225"/>
                    <a:pt x="6910" y="7550"/>
                    <a:pt x="3655" y="8852"/>
                  </a:cubicBezTo>
                  <a:cubicBezTo>
                    <a:pt x="401" y="10154"/>
                    <a:pt x="-251" y="11130"/>
                    <a:pt x="75" y="13083"/>
                  </a:cubicBezTo>
                  <a:cubicBezTo>
                    <a:pt x="726" y="15036"/>
                    <a:pt x="6910" y="18941"/>
                    <a:pt x="8862" y="16988"/>
                  </a:cubicBezTo>
                  <a:cubicBezTo>
                    <a:pt x="10490" y="15036"/>
                    <a:pt x="9839" y="9828"/>
                    <a:pt x="12442" y="6899"/>
                  </a:cubicBezTo>
                  <a:cubicBezTo>
                    <a:pt x="15046" y="3970"/>
                    <a:pt x="16673" y="2994"/>
                    <a:pt x="16673" y="1367"/>
                  </a:cubicBezTo>
                  <a:cubicBezTo>
                    <a:pt x="16673" y="-912"/>
                    <a:pt x="14395" y="65"/>
                    <a:pt x="12442" y="1367"/>
                  </a:cubicBezTo>
                  <a:lnTo>
                    <a:pt x="12442" y="1367"/>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4" name="Freeform: Shape 2863">
              <a:extLst>
                <a:ext uri="{FF2B5EF4-FFF2-40B4-BE49-F238E27FC236}">
                  <a16:creationId xmlns:a16="http://schemas.microsoft.com/office/drawing/2014/main" id="{F8961F61-13FC-4556-969F-03EBEAD46E59}"/>
                </a:ext>
              </a:extLst>
            </p:cNvPr>
            <p:cNvSpPr/>
            <p:nvPr/>
          </p:nvSpPr>
          <p:spPr>
            <a:xfrm>
              <a:off x="5048088" y="3962178"/>
              <a:ext cx="80703" cy="72564"/>
            </a:xfrm>
            <a:custGeom>
              <a:avLst/>
              <a:gdLst>
                <a:gd name="connsiteX0" fmla="*/ 45766 w 80703"/>
                <a:gd name="connsiteY0" fmla="*/ 53255 h 72564"/>
                <a:gd name="connsiteX1" fmla="*/ 46742 w 80703"/>
                <a:gd name="connsiteY1" fmla="*/ 63019 h 72564"/>
                <a:gd name="connsiteX2" fmla="*/ 55529 w 80703"/>
                <a:gd name="connsiteY2" fmla="*/ 67250 h 72564"/>
                <a:gd name="connsiteX3" fmla="*/ 52600 w 80703"/>
                <a:gd name="connsiteY3" fmla="*/ 59439 h 72564"/>
                <a:gd name="connsiteX4" fmla="*/ 45766 w 80703"/>
                <a:gd name="connsiteY4" fmla="*/ 53255 h 72564"/>
                <a:gd name="connsiteX5" fmla="*/ 45766 w 80703"/>
                <a:gd name="connsiteY5" fmla="*/ 53255 h 72564"/>
                <a:gd name="connsiteX6" fmla="*/ 27215 w 80703"/>
                <a:gd name="connsiteY6" fmla="*/ 62368 h 72564"/>
                <a:gd name="connsiteX7" fmla="*/ 24611 w 80703"/>
                <a:gd name="connsiteY7" fmla="*/ 67575 h 72564"/>
                <a:gd name="connsiteX8" fmla="*/ 30469 w 80703"/>
                <a:gd name="connsiteY8" fmla="*/ 71155 h 72564"/>
                <a:gd name="connsiteX9" fmla="*/ 27215 w 80703"/>
                <a:gd name="connsiteY9" fmla="*/ 62368 h 72564"/>
                <a:gd name="connsiteX10" fmla="*/ 27215 w 80703"/>
                <a:gd name="connsiteY10" fmla="*/ 62368 h 72564"/>
                <a:gd name="connsiteX11" fmla="*/ 12569 w 80703"/>
                <a:gd name="connsiteY11" fmla="*/ 8668 h 72564"/>
                <a:gd name="connsiteX12" fmla="*/ 11919 w 80703"/>
                <a:gd name="connsiteY12" fmla="*/ 12899 h 72564"/>
                <a:gd name="connsiteX13" fmla="*/ 16150 w 80703"/>
                <a:gd name="connsiteY13" fmla="*/ 12899 h 72564"/>
                <a:gd name="connsiteX14" fmla="*/ 12569 w 80703"/>
                <a:gd name="connsiteY14" fmla="*/ 8668 h 72564"/>
                <a:gd name="connsiteX15" fmla="*/ 12569 w 80703"/>
                <a:gd name="connsiteY15" fmla="*/ 8668 h 72564"/>
                <a:gd name="connsiteX16" fmla="*/ 5410 w 80703"/>
                <a:gd name="connsiteY16" fmla="*/ 857 h 72564"/>
                <a:gd name="connsiteX17" fmla="*/ 528 w 80703"/>
                <a:gd name="connsiteY17" fmla="*/ 4437 h 72564"/>
                <a:gd name="connsiteX18" fmla="*/ 3782 w 80703"/>
                <a:gd name="connsiteY18" fmla="*/ 9970 h 72564"/>
                <a:gd name="connsiteX19" fmla="*/ 9966 w 80703"/>
                <a:gd name="connsiteY19" fmla="*/ 1833 h 72564"/>
                <a:gd name="connsiteX20" fmla="*/ 5410 w 80703"/>
                <a:gd name="connsiteY20" fmla="*/ 857 h 72564"/>
                <a:gd name="connsiteX21" fmla="*/ 5410 w 80703"/>
                <a:gd name="connsiteY21" fmla="*/ 857 h 72564"/>
                <a:gd name="connsiteX22" fmla="*/ 68873 w 80703"/>
                <a:gd name="connsiteY22" fmla="*/ 28195 h 72564"/>
                <a:gd name="connsiteX23" fmla="*/ 70175 w 80703"/>
                <a:gd name="connsiteY23" fmla="*/ 34053 h 72564"/>
                <a:gd name="connsiteX24" fmla="*/ 77660 w 80703"/>
                <a:gd name="connsiteY24" fmla="*/ 35355 h 72564"/>
                <a:gd name="connsiteX25" fmla="*/ 80589 w 80703"/>
                <a:gd name="connsiteY25" fmla="*/ 27544 h 72564"/>
                <a:gd name="connsiteX26" fmla="*/ 68873 w 80703"/>
                <a:gd name="connsiteY26" fmla="*/ 28195 h 72564"/>
                <a:gd name="connsiteX27" fmla="*/ 68873 w 80703"/>
                <a:gd name="connsiteY27" fmla="*/ 28195 h 72564"/>
                <a:gd name="connsiteX28" fmla="*/ 29493 w 80703"/>
                <a:gd name="connsiteY28" fmla="*/ 13875 h 72564"/>
                <a:gd name="connsiteX29" fmla="*/ 28191 w 80703"/>
                <a:gd name="connsiteY29" fmla="*/ 18106 h 72564"/>
                <a:gd name="connsiteX30" fmla="*/ 31120 w 80703"/>
                <a:gd name="connsiteY30" fmla="*/ 22337 h 72564"/>
                <a:gd name="connsiteX31" fmla="*/ 37304 w 80703"/>
                <a:gd name="connsiteY31" fmla="*/ 18432 h 72564"/>
                <a:gd name="connsiteX32" fmla="*/ 39582 w 80703"/>
                <a:gd name="connsiteY32" fmla="*/ 16153 h 72564"/>
                <a:gd name="connsiteX33" fmla="*/ 29493 w 80703"/>
                <a:gd name="connsiteY33" fmla="*/ 13875 h 72564"/>
                <a:gd name="connsiteX34" fmla="*/ 29493 w 80703"/>
                <a:gd name="connsiteY34" fmla="*/ 13875 h 72564"/>
                <a:gd name="connsiteX35" fmla="*/ 60411 w 80703"/>
                <a:gd name="connsiteY35" fmla="*/ 52279 h 72564"/>
                <a:gd name="connsiteX36" fmla="*/ 64317 w 80703"/>
                <a:gd name="connsiteY36" fmla="*/ 59439 h 72564"/>
                <a:gd name="connsiteX37" fmla="*/ 65944 w 80703"/>
                <a:gd name="connsiteY37" fmla="*/ 53906 h 72564"/>
                <a:gd name="connsiteX38" fmla="*/ 60411 w 80703"/>
                <a:gd name="connsiteY38" fmla="*/ 52279 h 72564"/>
                <a:gd name="connsiteX39" fmla="*/ 60411 w 80703"/>
                <a:gd name="connsiteY39" fmla="*/ 52279 h 7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0703" h="72564">
                  <a:moveTo>
                    <a:pt x="45766" y="53255"/>
                  </a:moveTo>
                  <a:cubicBezTo>
                    <a:pt x="45766" y="58137"/>
                    <a:pt x="42186" y="60415"/>
                    <a:pt x="46742" y="63019"/>
                  </a:cubicBezTo>
                  <a:cubicBezTo>
                    <a:pt x="51298" y="65622"/>
                    <a:pt x="54878" y="70504"/>
                    <a:pt x="55529" y="67250"/>
                  </a:cubicBezTo>
                  <a:cubicBezTo>
                    <a:pt x="56180" y="63670"/>
                    <a:pt x="54878" y="62042"/>
                    <a:pt x="52600" y="59439"/>
                  </a:cubicBezTo>
                  <a:cubicBezTo>
                    <a:pt x="50322" y="56510"/>
                    <a:pt x="46742" y="46746"/>
                    <a:pt x="45766" y="53255"/>
                  </a:cubicBezTo>
                  <a:lnTo>
                    <a:pt x="45766" y="53255"/>
                  </a:lnTo>
                  <a:close/>
                  <a:moveTo>
                    <a:pt x="27215" y="62368"/>
                  </a:moveTo>
                  <a:cubicBezTo>
                    <a:pt x="24286" y="64320"/>
                    <a:pt x="22333" y="65297"/>
                    <a:pt x="24611" y="67575"/>
                  </a:cubicBezTo>
                  <a:cubicBezTo>
                    <a:pt x="26889" y="69853"/>
                    <a:pt x="29493" y="75060"/>
                    <a:pt x="30469" y="71155"/>
                  </a:cubicBezTo>
                  <a:cubicBezTo>
                    <a:pt x="31120" y="66924"/>
                    <a:pt x="31120" y="60415"/>
                    <a:pt x="27215" y="62368"/>
                  </a:cubicBezTo>
                  <a:lnTo>
                    <a:pt x="27215" y="62368"/>
                  </a:lnTo>
                  <a:close/>
                  <a:moveTo>
                    <a:pt x="12569" y="8668"/>
                  </a:moveTo>
                  <a:cubicBezTo>
                    <a:pt x="10617" y="10295"/>
                    <a:pt x="9641" y="11272"/>
                    <a:pt x="11919" y="12899"/>
                  </a:cubicBezTo>
                  <a:cubicBezTo>
                    <a:pt x="14197" y="14526"/>
                    <a:pt x="16150" y="16153"/>
                    <a:pt x="16150" y="12899"/>
                  </a:cubicBezTo>
                  <a:cubicBezTo>
                    <a:pt x="16475" y="9319"/>
                    <a:pt x="18102" y="7041"/>
                    <a:pt x="12569" y="8668"/>
                  </a:cubicBezTo>
                  <a:lnTo>
                    <a:pt x="12569" y="8668"/>
                  </a:lnTo>
                  <a:close/>
                  <a:moveTo>
                    <a:pt x="5410" y="857"/>
                  </a:moveTo>
                  <a:cubicBezTo>
                    <a:pt x="1178" y="2159"/>
                    <a:pt x="-1100" y="1833"/>
                    <a:pt x="528" y="4437"/>
                  </a:cubicBezTo>
                  <a:cubicBezTo>
                    <a:pt x="2155" y="7041"/>
                    <a:pt x="1504" y="11923"/>
                    <a:pt x="3782" y="9970"/>
                  </a:cubicBezTo>
                  <a:cubicBezTo>
                    <a:pt x="6060" y="8017"/>
                    <a:pt x="8664" y="4112"/>
                    <a:pt x="9966" y="1833"/>
                  </a:cubicBezTo>
                  <a:cubicBezTo>
                    <a:pt x="11268" y="-770"/>
                    <a:pt x="8664" y="-119"/>
                    <a:pt x="5410" y="857"/>
                  </a:cubicBezTo>
                  <a:lnTo>
                    <a:pt x="5410" y="857"/>
                  </a:lnTo>
                  <a:close/>
                  <a:moveTo>
                    <a:pt x="68873" y="28195"/>
                  </a:moveTo>
                  <a:cubicBezTo>
                    <a:pt x="68873" y="30799"/>
                    <a:pt x="67246" y="33402"/>
                    <a:pt x="70175" y="34053"/>
                  </a:cubicBezTo>
                  <a:cubicBezTo>
                    <a:pt x="73429" y="34704"/>
                    <a:pt x="76359" y="37959"/>
                    <a:pt x="77660" y="35355"/>
                  </a:cubicBezTo>
                  <a:cubicBezTo>
                    <a:pt x="78962" y="32751"/>
                    <a:pt x="81240" y="29172"/>
                    <a:pt x="80589" y="27544"/>
                  </a:cubicBezTo>
                  <a:cubicBezTo>
                    <a:pt x="80264" y="25592"/>
                    <a:pt x="70826" y="24290"/>
                    <a:pt x="68873" y="28195"/>
                  </a:cubicBezTo>
                  <a:lnTo>
                    <a:pt x="68873" y="28195"/>
                  </a:lnTo>
                  <a:close/>
                  <a:moveTo>
                    <a:pt x="29493" y="13875"/>
                  </a:moveTo>
                  <a:cubicBezTo>
                    <a:pt x="25913" y="13224"/>
                    <a:pt x="26889" y="16804"/>
                    <a:pt x="28191" y="18106"/>
                  </a:cubicBezTo>
                  <a:cubicBezTo>
                    <a:pt x="29493" y="19408"/>
                    <a:pt x="28842" y="23313"/>
                    <a:pt x="31120" y="22337"/>
                  </a:cubicBezTo>
                  <a:cubicBezTo>
                    <a:pt x="33398" y="21035"/>
                    <a:pt x="35351" y="19083"/>
                    <a:pt x="37304" y="18432"/>
                  </a:cubicBezTo>
                  <a:cubicBezTo>
                    <a:pt x="39257" y="17455"/>
                    <a:pt x="42186" y="17455"/>
                    <a:pt x="39582" y="16153"/>
                  </a:cubicBezTo>
                  <a:cubicBezTo>
                    <a:pt x="36978" y="14526"/>
                    <a:pt x="35026" y="13875"/>
                    <a:pt x="29493" y="13875"/>
                  </a:cubicBezTo>
                  <a:lnTo>
                    <a:pt x="29493" y="13875"/>
                  </a:lnTo>
                  <a:close/>
                  <a:moveTo>
                    <a:pt x="60411" y="52279"/>
                  </a:moveTo>
                  <a:cubicBezTo>
                    <a:pt x="59760" y="55208"/>
                    <a:pt x="62689" y="59113"/>
                    <a:pt x="64317" y="59439"/>
                  </a:cubicBezTo>
                  <a:cubicBezTo>
                    <a:pt x="65944" y="59764"/>
                    <a:pt x="66920" y="57486"/>
                    <a:pt x="65944" y="53906"/>
                  </a:cubicBezTo>
                  <a:cubicBezTo>
                    <a:pt x="65618" y="50326"/>
                    <a:pt x="60737" y="48048"/>
                    <a:pt x="60411" y="52279"/>
                  </a:cubicBezTo>
                  <a:lnTo>
                    <a:pt x="60411" y="5227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5" name="Freeform: Shape 2864">
              <a:extLst>
                <a:ext uri="{FF2B5EF4-FFF2-40B4-BE49-F238E27FC236}">
                  <a16:creationId xmlns:a16="http://schemas.microsoft.com/office/drawing/2014/main" id="{FAFB7F4D-DFF7-41FB-8058-9FF17EE4F8F6}"/>
                </a:ext>
              </a:extLst>
            </p:cNvPr>
            <p:cNvSpPr/>
            <p:nvPr/>
          </p:nvSpPr>
          <p:spPr>
            <a:xfrm>
              <a:off x="7309539" y="5042485"/>
              <a:ext cx="18520" cy="14699"/>
            </a:xfrm>
            <a:custGeom>
              <a:avLst/>
              <a:gdLst>
                <a:gd name="connsiteX0" fmla="*/ 7486 w 18520"/>
                <a:gd name="connsiteY0" fmla="*/ 79 h 14699"/>
                <a:gd name="connsiteX1" fmla="*/ 0 w 18520"/>
                <a:gd name="connsiteY1" fmla="*/ 4635 h 14699"/>
                <a:gd name="connsiteX2" fmla="*/ 3906 w 18520"/>
                <a:gd name="connsiteY2" fmla="*/ 12771 h 14699"/>
                <a:gd name="connsiteX3" fmla="*/ 13344 w 18520"/>
                <a:gd name="connsiteY3" fmla="*/ 14399 h 14699"/>
                <a:gd name="connsiteX4" fmla="*/ 18226 w 18520"/>
                <a:gd name="connsiteY4" fmla="*/ 10493 h 14699"/>
                <a:gd name="connsiteX5" fmla="*/ 13995 w 18520"/>
                <a:gd name="connsiteY5" fmla="*/ 2682 h 14699"/>
                <a:gd name="connsiteX6" fmla="*/ 7486 w 18520"/>
                <a:gd name="connsiteY6" fmla="*/ 79 h 14699"/>
                <a:gd name="connsiteX7" fmla="*/ 7486 w 18520"/>
                <a:gd name="connsiteY7" fmla="*/ 79 h 1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0" h="14699">
                  <a:moveTo>
                    <a:pt x="7486" y="79"/>
                  </a:moveTo>
                  <a:cubicBezTo>
                    <a:pt x="651" y="-247"/>
                    <a:pt x="0" y="1706"/>
                    <a:pt x="0" y="4635"/>
                  </a:cubicBezTo>
                  <a:cubicBezTo>
                    <a:pt x="0" y="7564"/>
                    <a:pt x="651" y="11795"/>
                    <a:pt x="3906" y="12771"/>
                  </a:cubicBezTo>
                  <a:cubicBezTo>
                    <a:pt x="7160" y="13747"/>
                    <a:pt x="10415" y="15375"/>
                    <a:pt x="13344" y="14399"/>
                  </a:cubicBezTo>
                  <a:cubicBezTo>
                    <a:pt x="16273" y="13422"/>
                    <a:pt x="19527" y="13097"/>
                    <a:pt x="18226" y="10493"/>
                  </a:cubicBezTo>
                  <a:cubicBezTo>
                    <a:pt x="16924" y="7564"/>
                    <a:pt x="15947" y="5286"/>
                    <a:pt x="13995" y="2682"/>
                  </a:cubicBezTo>
                  <a:cubicBezTo>
                    <a:pt x="11717" y="404"/>
                    <a:pt x="12693" y="-247"/>
                    <a:pt x="7486" y="79"/>
                  </a:cubicBezTo>
                  <a:lnTo>
                    <a:pt x="7486" y="7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6" name="Freeform: Shape 2865">
              <a:extLst>
                <a:ext uri="{FF2B5EF4-FFF2-40B4-BE49-F238E27FC236}">
                  <a16:creationId xmlns:a16="http://schemas.microsoft.com/office/drawing/2014/main" id="{E8C22A53-D270-4B90-9149-687326879C22}"/>
                </a:ext>
              </a:extLst>
            </p:cNvPr>
            <p:cNvSpPr/>
            <p:nvPr/>
          </p:nvSpPr>
          <p:spPr>
            <a:xfrm>
              <a:off x="7367073" y="5014197"/>
              <a:ext cx="14158" cy="17774"/>
            </a:xfrm>
            <a:custGeom>
              <a:avLst/>
              <a:gdLst>
                <a:gd name="connsiteX0" fmla="*/ 7883 w 14158"/>
                <a:gd name="connsiteY0" fmla="*/ 2005 h 17774"/>
                <a:gd name="connsiteX1" fmla="*/ 4302 w 14158"/>
                <a:gd name="connsiteY1" fmla="*/ 9816 h 17774"/>
                <a:gd name="connsiteX2" fmla="*/ 722 w 14158"/>
                <a:gd name="connsiteY2" fmla="*/ 17626 h 17774"/>
                <a:gd name="connsiteX3" fmla="*/ 9835 w 14158"/>
                <a:gd name="connsiteY3" fmla="*/ 15348 h 17774"/>
                <a:gd name="connsiteX4" fmla="*/ 14066 w 14158"/>
                <a:gd name="connsiteY4" fmla="*/ 9490 h 17774"/>
                <a:gd name="connsiteX5" fmla="*/ 11788 w 14158"/>
                <a:gd name="connsiteY5" fmla="*/ 2655 h 17774"/>
                <a:gd name="connsiteX6" fmla="*/ 7883 w 14158"/>
                <a:gd name="connsiteY6" fmla="*/ 2005 h 17774"/>
                <a:gd name="connsiteX7" fmla="*/ 7883 w 14158"/>
                <a:gd name="connsiteY7" fmla="*/ 200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58" h="17774">
                  <a:moveTo>
                    <a:pt x="7883" y="2005"/>
                  </a:moveTo>
                  <a:cubicBezTo>
                    <a:pt x="6255" y="5585"/>
                    <a:pt x="7232" y="6561"/>
                    <a:pt x="4302" y="9816"/>
                  </a:cubicBezTo>
                  <a:cubicBezTo>
                    <a:pt x="1048" y="13070"/>
                    <a:pt x="-1230" y="17301"/>
                    <a:pt x="722" y="17626"/>
                  </a:cubicBezTo>
                  <a:cubicBezTo>
                    <a:pt x="2675" y="17952"/>
                    <a:pt x="7883" y="17952"/>
                    <a:pt x="9835" y="15348"/>
                  </a:cubicBezTo>
                  <a:cubicBezTo>
                    <a:pt x="11788" y="13070"/>
                    <a:pt x="14717" y="13070"/>
                    <a:pt x="14066" y="9490"/>
                  </a:cubicBezTo>
                  <a:cubicBezTo>
                    <a:pt x="13415" y="5910"/>
                    <a:pt x="14066" y="4608"/>
                    <a:pt x="11788" y="2655"/>
                  </a:cubicBezTo>
                  <a:cubicBezTo>
                    <a:pt x="9835" y="1353"/>
                    <a:pt x="8533" y="-2226"/>
                    <a:pt x="7883" y="2005"/>
                  </a:cubicBezTo>
                  <a:lnTo>
                    <a:pt x="7883" y="200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7" name="Freeform: Shape 2866">
              <a:extLst>
                <a:ext uri="{FF2B5EF4-FFF2-40B4-BE49-F238E27FC236}">
                  <a16:creationId xmlns:a16="http://schemas.microsoft.com/office/drawing/2014/main" id="{27F49C2C-737A-4E20-9034-76C8E03335E4}"/>
                </a:ext>
              </a:extLst>
            </p:cNvPr>
            <p:cNvSpPr/>
            <p:nvPr/>
          </p:nvSpPr>
          <p:spPr>
            <a:xfrm>
              <a:off x="6970952" y="4769472"/>
              <a:ext cx="8251" cy="16388"/>
            </a:xfrm>
            <a:custGeom>
              <a:avLst/>
              <a:gdLst>
                <a:gd name="connsiteX0" fmla="*/ 1418 w 8251"/>
                <a:gd name="connsiteY0" fmla="*/ 1989 h 16388"/>
                <a:gd name="connsiteX1" fmla="*/ 2069 w 8251"/>
                <a:gd name="connsiteY1" fmla="*/ 12079 h 16388"/>
                <a:gd name="connsiteX2" fmla="*/ 8252 w 8251"/>
                <a:gd name="connsiteY2" fmla="*/ 15658 h 16388"/>
                <a:gd name="connsiteX3" fmla="*/ 4021 w 8251"/>
                <a:gd name="connsiteY3" fmla="*/ 4593 h 16388"/>
                <a:gd name="connsiteX4" fmla="*/ 1418 w 8251"/>
                <a:gd name="connsiteY4" fmla="*/ 1989 h 16388"/>
                <a:gd name="connsiteX5" fmla="*/ 1418 w 8251"/>
                <a:gd name="connsiteY5" fmla="*/ 1989 h 1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51" h="16388">
                  <a:moveTo>
                    <a:pt x="1418" y="1989"/>
                  </a:moveTo>
                  <a:cubicBezTo>
                    <a:pt x="-861" y="5895"/>
                    <a:pt x="-210" y="10126"/>
                    <a:pt x="2069" y="12079"/>
                  </a:cubicBezTo>
                  <a:cubicBezTo>
                    <a:pt x="4347" y="14357"/>
                    <a:pt x="8252" y="17937"/>
                    <a:pt x="8252" y="15658"/>
                  </a:cubicBezTo>
                  <a:cubicBezTo>
                    <a:pt x="8252" y="13380"/>
                    <a:pt x="2719" y="10126"/>
                    <a:pt x="4021" y="4593"/>
                  </a:cubicBezTo>
                  <a:cubicBezTo>
                    <a:pt x="5649" y="-614"/>
                    <a:pt x="2719" y="-1265"/>
                    <a:pt x="1418" y="1989"/>
                  </a:cubicBezTo>
                  <a:lnTo>
                    <a:pt x="1418" y="198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8" name="Freeform: Shape 2867">
              <a:extLst>
                <a:ext uri="{FF2B5EF4-FFF2-40B4-BE49-F238E27FC236}">
                  <a16:creationId xmlns:a16="http://schemas.microsoft.com/office/drawing/2014/main" id="{BA7B8C51-4419-4197-857A-E19DDC6FD056}"/>
                </a:ext>
              </a:extLst>
            </p:cNvPr>
            <p:cNvSpPr/>
            <p:nvPr/>
          </p:nvSpPr>
          <p:spPr>
            <a:xfrm>
              <a:off x="6982045" y="4792919"/>
              <a:ext cx="9526" cy="7916"/>
            </a:xfrm>
            <a:custGeom>
              <a:avLst/>
              <a:gdLst>
                <a:gd name="connsiteX0" fmla="*/ 2041 w 9526"/>
                <a:gd name="connsiteY0" fmla="*/ 23 h 7916"/>
                <a:gd name="connsiteX1" fmla="*/ 2366 w 9526"/>
                <a:gd name="connsiteY1" fmla="*/ 3602 h 7916"/>
                <a:gd name="connsiteX2" fmla="*/ 9526 w 9526"/>
                <a:gd name="connsiteY2" fmla="*/ 6532 h 7916"/>
                <a:gd name="connsiteX3" fmla="*/ 2041 w 9526"/>
                <a:gd name="connsiteY3" fmla="*/ 23 h 7916"/>
                <a:gd name="connsiteX4" fmla="*/ 2041 w 9526"/>
                <a:gd name="connsiteY4" fmla="*/ 23 h 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6" h="7916">
                  <a:moveTo>
                    <a:pt x="2041" y="23"/>
                  </a:moveTo>
                  <a:cubicBezTo>
                    <a:pt x="-237" y="348"/>
                    <a:pt x="-1214" y="1324"/>
                    <a:pt x="2366" y="3602"/>
                  </a:cubicBezTo>
                  <a:cubicBezTo>
                    <a:pt x="5946" y="5880"/>
                    <a:pt x="9526" y="10112"/>
                    <a:pt x="9526" y="6532"/>
                  </a:cubicBezTo>
                  <a:cubicBezTo>
                    <a:pt x="9201" y="2951"/>
                    <a:pt x="6272" y="-303"/>
                    <a:pt x="2041" y="23"/>
                  </a:cubicBezTo>
                  <a:lnTo>
                    <a:pt x="2041" y="2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69" name="Freeform: Shape 2868">
              <a:extLst>
                <a:ext uri="{FF2B5EF4-FFF2-40B4-BE49-F238E27FC236}">
                  <a16:creationId xmlns:a16="http://schemas.microsoft.com/office/drawing/2014/main" id="{1AACC110-D557-4D66-9569-2CAB6D9271E1}"/>
                </a:ext>
              </a:extLst>
            </p:cNvPr>
            <p:cNvSpPr/>
            <p:nvPr/>
          </p:nvSpPr>
          <p:spPr>
            <a:xfrm>
              <a:off x="6999565" y="4787495"/>
              <a:ext cx="11415" cy="11227"/>
            </a:xfrm>
            <a:custGeom>
              <a:avLst/>
              <a:gdLst>
                <a:gd name="connsiteX0" fmla="*/ 6652 w 11415"/>
                <a:gd name="connsiteY0" fmla="*/ 239 h 11227"/>
                <a:gd name="connsiteX1" fmla="*/ 143 w 11415"/>
                <a:gd name="connsiteY1" fmla="*/ 3819 h 11227"/>
                <a:gd name="connsiteX2" fmla="*/ 10557 w 11415"/>
                <a:gd name="connsiteY2" fmla="*/ 10329 h 11227"/>
                <a:gd name="connsiteX3" fmla="*/ 10557 w 11415"/>
                <a:gd name="connsiteY3" fmla="*/ 2518 h 11227"/>
                <a:gd name="connsiteX4" fmla="*/ 6652 w 11415"/>
                <a:gd name="connsiteY4" fmla="*/ 239 h 11227"/>
                <a:gd name="connsiteX5" fmla="*/ 6652 w 11415"/>
                <a:gd name="connsiteY5" fmla="*/ 239 h 1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15" h="11227">
                  <a:moveTo>
                    <a:pt x="6652" y="239"/>
                  </a:moveTo>
                  <a:cubicBezTo>
                    <a:pt x="3397" y="1541"/>
                    <a:pt x="-834" y="1866"/>
                    <a:pt x="143" y="3819"/>
                  </a:cubicBezTo>
                  <a:cubicBezTo>
                    <a:pt x="1119" y="5772"/>
                    <a:pt x="9581" y="13908"/>
                    <a:pt x="10557" y="10329"/>
                  </a:cubicBezTo>
                  <a:cubicBezTo>
                    <a:pt x="11859" y="6748"/>
                    <a:pt x="11534" y="4145"/>
                    <a:pt x="10557" y="2518"/>
                  </a:cubicBezTo>
                  <a:cubicBezTo>
                    <a:pt x="9581" y="239"/>
                    <a:pt x="9581" y="-412"/>
                    <a:pt x="6652" y="239"/>
                  </a:cubicBezTo>
                  <a:lnTo>
                    <a:pt x="6652" y="23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0" name="Freeform: Shape 2869">
              <a:extLst>
                <a:ext uri="{FF2B5EF4-FFF2-40B4-BE49-F238E27FC236}">
                  <a16:creationId xmlns:a16="http://schemas.microsoft.com/office/drawing/2014/main" id="{F7F65387-13FF-4520-A5BA-B32AC90BD0E2}"/>
                </a:ext>
              </a:extLst>
            </p:cNvPr>
            <p:cNvSpPr/>
            <p:nvPr/>
          </p:nvSpPr>
          <p:spPr>
            <a:xfrm>
              <a:off x="7023417" y="4804678"/>
              <a:ext cx="6076" cy="10803"/>
            </a:xfrm>
            <a:custGeom>
              <a:avLst/>
              <a:gdLst>
                <a:gd name="connsiteX0" fmla="*/ 3304 w 6076"/>
                <a:gd name="connsiteY0" fmla="*/ 305 h 10803"/>
                <a:gd name="connsiteX1" fmla="*/ 50 w 6076"/>
                <a:gd name="connsiteY1" fmla="*/ 1932 h 10803"/>
                <a:gd name="connsiteX2" fmla="*/ 3629 w 6076"/>
                <a:gd name="connsiteY2" fmla="*/ 10719 h 10803"/>
                <a:gd name="connsiteX3" fmla="*/ 5582 w 6076"/>
                <a:gd name="connsiteY3" fmla="*/ 4861 h 10803"/>
                <a:gd name="connsiteX4" fmla="*/ 3304 w 6076"/>
                <a:gd name="connsiteY4" fmla="*/ 305 h 10803"/>
                <a:gd name="connsiteX5" fmla="*/ 3304 w 6076"/>
                <a:gd name="connsiteY5" fmla="*/ 305 h 1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6" h="10803">
                  <a:moveTo>
                    <a:pt x="3304" y="305"/>
                  </a:moveTo>
                  <a:cubicBezTo>
                    <a:pt x="1026" y="-346"/>
                    <a:pt x="-276" y="-21"/>
                    <a:pt x="50" y="1932"/>
                  </a:cubicBezTo>
                  <a:cubicBezTo>
                    <a:pt x="375" y="3884"/>
                    <a:pt x="1677" y="11695"/>
                    <a:pt x="3629" y="10719"/>
                  </a:cubicBezTo>
                  <a:cubicBezTo>
                    <a:pt x="5257" y="9417"/>
                    <a:pt x="4280" y="7464"/>
                    <a:pt x="5582" y="4861"/>
                  </a:cubicBezTo>
                  <a:cubicBezTo>
                    <a:pt x="6559" y="1932"/>
                    <a:pt x="6233" y="630"/>
                    <a:pt x="3304" y="305"/>
                  </a:cubicBezTo>
                  <a:lnTo>
                    <a:pt x="3304" y="30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1" name="Freeform: Shape 2870">
              <a:extLst>
                <a:ext uri="{FF2B5EF4-FFF2-40B4-BE49-F238E27FC236}">
                  <a16:creationId xmlns:a16="http://schemas.microsoft.com/office/drawing/2014/main" id="{F17E1BC9-60CF-46CC-81AB-EAE03D23FFA1}"/>
                </a:ext>
              </a:extLst>
            </p:cNvPr>
            <p:cNvSpPr/>
            <p:nvPr/>
          </p:nvSpPr>
          <p:spPr>
            <a:xfrm>
              <a:off x="7057494" y="4707154"/>
              <a:ext cx="8710" cy="9313"/>
            </a:xfrm>
            <a:custGeom>
              <a:avLst/>
              <a:gdLst>
                <a:gd name="connsiteX0" fmla="*/ 471 w 8710"/>
                <a:gd name="connsiteY0" fmla="*/ 3448 h 9313"/>
                <a:gd name="connsiteX1" fmla="*/ 1121 w 8710"/>
                <a:gd name="connsiteY1" fmla="*/ 9306 h 9313"/>
                <a:gd name="connsiteX2" fmla="*/ 8607 w 8710"/>
                <a:gd name="connsiteY2" fmla="*/ 6051 h 9313"/>
                <a:gd name="connsiteX3" fmla="*/ 471 w 8710"/>
                <a:gd name="connsiteY3" fmla="*/ 3448 h 9313"/>
                <a:gd name="connsiteX4" fmla="*/ 471 w 8710"/>
                <a:gd name="connsiteY4" fmla="*/ 3448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0" h="9313">
                  <a:moveTo>
                    <a:pt x="471" y="3448"/>
                  </a:moveTo>
                  <a:cubicBezTo>
                    <a:pt x="796" y="6051"/>
                    <a:pt x="-1157" y="9306"/>
                    <a:pt x="1121" y="9306"/>
                  </a:cubicBezTo>
                  <a:cubicBezTo>
                    <a:pt x="3400" y="9306"/>
                    <a:pt x="9583" y="9631"/>
                    <a:pt x="8607" y="6051"/>
                  </a:cubicBezTo>
                  <a:cubicBezTo>
                    <a:pt x="7956" y="2471"/>
                    <a:pt x="145" y="-4038"/>
                    <a:pt x="471" y="3448"/>
                  </a:cubicBezTo>
                  <a:lnTo>
                    <a:pt x="471" y="344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2" name="Freeform: Shape 2871">
              <a:extLst>
                <a:ext uri="{FF2B5EF4-FFF2-40B4-BE49-F238E27FC236}">
                  <a16:creationId xmlns:a16="http://schemas.microsoft.com/office/drawing/2014/main" id="{51C150C0-FFFA-4B36-9757-9737AB73DDD9}"/>
                </a:ext>
              </a:extLst>
            </p:cNvPr>
            <p:cNvSpPr/>
            <p:nvPr/>
          </p:nvSpPr>
          <p:spPr>
            <a:xfrm>
              <a:off x="7314168" y="4574637"/>
              <a:ext cx="5460" cy="10429"/>
            </a:xfrm>
            <a:custGeom>
              <a:avLst/>
              <a:gdLst>
                <a:gd name="connsiteX0" fmla="*/ 1555 w 5460"/>
                <a:gd name="connsiteY0" fmla="*/ 576 h 10429"/>
                <a:gd name="connsiteX1" fmla="*/ 2206 w 5460"/>
                <a:gd name="connsiteY1" fmla="*/ 10014 h 10429"/>
                <a:gd name="connsiteX2" fmla="*/ 5460 w 5460"/>
                <a:gd name="connsiteY2" fmla="*/ 4806 h 10429"/>
                <a:gd name="connsiteX3" fmla="*/ 1555 w 5460"/>
                <a:gd name="connsiteY3" fmla="*/ 576 h 10429"/>
                <a:gd name="connsiteX4" fmla="*/ 1555 w 5460"/>
                <a:gd name="connsiteY4" fmla="*/ 576 h 10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0" h="10429">
                  <a:moveTo>
                    <a:pt x="1555" y="576"/>
                  </a:moveTo>
                  <a:cubicBezTo>
                    <a:pt x="-1049" y="2203"/>
                    <a:pt x="-73" y="12617"/>
                    <a:pt x="2206" y="10014"/>
                  </a:cubicBezTo>
                  <a:cubicBezTo>
                    <a:pt x="4484" y="7735"/>
                    <a:pt x="5135" y="9037"/>
                    <a:pt x="5460" y="4806"/>
                  </a:cubicBezTo>
                  <a:cubicBezTo>
                    <a:pt x="5460" y="901"/>
                    <a:pt x="4158" y="-1052"/>
                    <a:pt x="1555" y="576"/>
                  </a:cubicBezTo>
                  <a:lnTo>
                    <a:pt x="1555" y="57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3" name="Freeform: Shape 2872">
              <a:extLst>
                <a:ext uri="{FF2B5EF4-FFF2-40B4-BE49-F238E27FC236}">
                  <a16:creationId xmlns:a16="http://schemas.microsoft.com/office/drawing/2014/main" id="{1C746E9F-3E2A-4A1C-B2CE-94A749D64BE4}"/>
                </a:ext>
              </a:extLst>
            </p:cNvPr>
            <p:cNvSpPr/>
            <p:nvPr/>
          </p:nvSpPr>
          <p:spPr>
            <a:xfrm>
              <a:off x="7322335" y="4562191"/>
              <a:ext cx="7498" cy="7538"/>
            </a:xfrm>
            <a:custGeom>
              <a:avLst/>
              <a:gdLst>
                <a:gd name="connsiteX0" fmla="*/ 873 w 7498"/>
                <a:gd name="connsiteY0" fmla="*/ 1306 h 7538"/>
                <a:gd name="connsiteX1" fmla="*/ 2826 w 7498"/>
                <a:gd name="connsiteY1" fmla="*/ 7489 h 7538"/>
                <a:gd name="connsiteX2" fmla="*/ 7057 w 7498"/>
                <a:gd name="connsiteY2" fmla="*/ 3909 h 7538"/>
                <a:gd name="connsiteX3" fmla="*/ 873 w 7498"/>
                <a:gd name="connsiteY3" fmla="*/ 1306 h 7538"/>
                <a:gd name="connsiteX4" fmla="*/ 873 w 7498"/>
                <a:gd name="connsiteY4" fmla="*/ 1306 h 7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8" h="7538">
                  <a:moveTo>
                    <a:pt x="873" y="1306"/>
                  </a:moveTo>
                  <a:cubicBezTo>
                    <a:pt x="-103" y="3584"/>
                    <a:pt x="-1079" y="7489"/>
                    <a:pt x="2826" y="7489"/>
                  </a:cubicBezTo>
                  <a:cubicBezTo>
                    <a:pt x="6731" y="7815"/>
                    <a:pt x="8359" y="6513"/>
                    <a:pt x="7057" y="3909"/>
                  </a:cubicBezTo>
                  <a:cubicBezTo>
                    <a:pt x="6081" y="1631"/>
                    <a:pt x="3802" y="-1949"/>
                    <a:pt x="873" y="1306"/>
                  </a:cubicBezTo>
                  <a:lnTo>
                    <a:pt x="873" y="130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4" name="Freeform: Shape 2873">
              <a:extLst>
                <a:ext uri="{FF2B5EF4-FFF2-40B4-BE49-F238E27FC236}">
                  <a16:creationId xmlns:a16="http://schemas.microsoft.com/office/drawing/2014/main" id="{44D69882-F6A2-46B4-B36E-B05E005BE9C8}"/>
                </a:ext>
              </a:extLst>
            </p:cNvPr>
            <p:cNvSpPr/>
            <p:nvPr/>
          </p:nvSpPr>
          <p:spPr>
            <a:xfrm>
              <a:off x="7433332" y="4921495"/>
              <a:ext cx="9318" cy="10173"/>
            </a:xfrm>
            <a:custGeom>
              <a:avLst/>
              <a:gdLst>
                <a:gd name="connsiteX0" fmla="*/ 1507 w 9318"/>
                <a:gd name="connsiteY0" fmla="*/ 0 h 10173"/>
                <a:gd name="connsiteX1" fmla="*/ 2158 w 9318"/>
                <a:gd name="connsiteY1" fmla="*/ 9764 h 10173"/>
                <a:gd name="connsiteX2" fmla="*/ 9318 w 9318"/>
                <a:gd name="connsiteY2" fmla="*/ 7160 h 10173"/>
                <a:gd name="connsiteX3" fmla="*/ 1507 w 9318"/>
                <a:gd name="connsiteY3" fmla="*/ 0 h 10173"/>
                <a:gd name="connsiteX4" fmla="*/ 1507 w 9318"/>
                <a:gd name="connsiteY4" fmla="*/ 0 h 10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8" h="10173">
                  <a:moveTo>
                    <a:pt x="1507" y="0"/>
                  </a:moveTo>
                  <a:cubicBezTo>
                    <a:pt x="-445" y="3580"/>
                    <a:pt x="-771" y="9112"/>
                    <a:pt x="2158" y="9764"/>
                  </a:cubicBezTo>
                  <a:cubicBezTo>
                    <a:pt x="4762" y="10414"/>
                    <a:pt x="9318" y="10740"/>
                    <a:pt x="9318" y="7160"/>
                  </a:cubicBezTo>
                  <a:cubicBezTo>
                    <a:pt x="8993" y="3905"/>
                    <a:pt x="6715" y="0"/>
                    <a:pt x="1507" y="0"/>
                  </a:cubicBezTo>
                  <a:lnTo>
                    <a:pt x="1507"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5" name="Freeform: Shape 2874">
              <a:extLst>
                <a:ext uri="{FF2B5EF4-FFF2-40B4-BE49-F238E27FC236}">
                  <a16:creationId xmlns:a16="http://schemas.microsoft.com/office/drawing/2014/main" id="{FFA3B0E0-5782-446F-BF55-8160751D6BE0}"/>
                </a:ext>
              </a:extLst>
            </p:cNvPr>
            <p:cNvSpPr/>
            <p:nvPr/>
          </p:nvSpPr>
          <p:spPr>
            <a:xfrm>
              <a:off x="7786489" y="4644265"/>
              <a:ext cx="6448" cy="17008"/>
            </a:xfrm>
            <a:custGeom>
              <a:avLst/>
              <a:gdLst>
                <a:gd name="connsiteX0" fmla="*/ 1467 w 6448"/>
                <a:gd name="connsiteY0" fmla="*/ 4500 h 17008"/>
                <a:gd name="connsiteX1" fmla="*/ 491 w 6448"/>
                <a:gd name="connsiteY1" fmla="*/ 14264 h 17008"/>
                <a:gd name="connsiteX2" fmla="*/ 6024 w 6448"/>
                <a:gd name="connsiteY2" fmla="*/ 15240 h 17008"/>
                <a:gd name="connsiteX3" fmla="*/ 5372 w 6448"/>
                <a:gd name="connsiteY3" fmla="*/ 1897 h 17008"/>
                <a:gd name="connsiteX4" fmla="*/ 1467 w 6448"/>
                <a:gd name="connsiteY4" fmla="*/ 4500 h 17008"/>
                <a:gd name="connsiteX5" fmla="*/ 1467 w 6448"/>
                <a:gd name="connsiteY5" fmla="*/ 4500 h 1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8" h="17008">
                  <a:moveTo>
                    <a:pt x="1467" y="4500"/>
                  </a:moveTo>
                  <a:cubicBezTo>
                    <a:pt x="816" y="9057"/>
                    <a:pt x="-811" y="11660"/>
                    <a:pt x="491" y="14264"/>
                  </a:cubicBezTo>
                  <a:cubicBezTo>
                    <a:pt x="1793" y="17193"/>
                    <a:pt x="6024" y="18169"/>
                    <a:pt x="6024" y="15240"/>
                  </a:cubicBezTo>
                  <a:cubicBezTo>
                    <a:pt x="6024" y="12311"/>
                    <a:pt x="7325" y="5151"/>
                    <a:pt x="5372" y="1897"/>
                  </a:cubicBezTo>
                  <a:cubicBezTo>
                    <a:pt x="3420" y="-1358"/>
                    <a:pt x="816" y="-382"/>
                    <a:pt x="1467" y="4500"/>
                  </a:cubicBezTo>
                  <a:lnTo>
                    <a:pt x="1467" y="450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6" name="Freeform: Shape 2875">
              <a:extLst>
                <a:ext uri="{FF2B5EF4-FFF2-40B4-BE49-F238E27FC236}">
                  <a16:creationId xmlns:a16="http://schemas.microsoft.com/office/drawing/2014/main" id="{81970F99-0D90-4276-AF6B-09B5E26C0EAB}"/>
                </a:ext>
              </a:extLst>
            </p:cNvPr>
            <p:cNvSpPr/>
            <p:nvPr/>
          </p:nvSpPr>
          <p:spPr>
            <a:xfrm>
              <a:off x="7192723" y="4731616"/>
              <a:ext cx="7211" cy="7855"/>
            </a:xfrm>
            <a:custGeom>
              <a:avLst/>
              <a:gdLst>
                <a:gd name="connsiteX0" fmla="*/ 2908 w 7211"/>
                <a:gd name="connsiteY0" fmla="*/ 140 h 7855"/>
                <a:gd name="connsiteX1" fmla="*/ 1607 w 7211"/>
                <a:gd name="connsiteY1" fmla="*/ 7300 h 7855"/>
                <a:gd name="connsiteX2" fmla="*/ 7139 w 7211"/>
                <a:gd name="connsiteY2" fmla="*/ 4697 h 7855"/>
                <a:gd name="connsiteX3" fmla="*/ 2908 w 7211"/>
                <a:gd name="connsiteY3" fmla="*/ 140 h 7855"/>
                <a:gd name="connsiteX4" fmla="*/ 2908 w 7211"/>
                <a:gd name="connsiteY4" fmla="*/ 140 h 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 h="7855">
                  <a:moveTo>
                    <a:pt x="2908" y="140"/>
                  </a:moveTo>
                  <a:cubicBezTo>
                    <a:pt x="-346" y="2093"/>
                    <a:pt x="-997" y="6324"/>
                    <a:pt x="1607" y="7300"/>
                  </a:cubicBezTo>
                  <a:cubicBezTo>
                    <a:pt x="4210" y="8277"/>
                    <a:pt x="7139" y="8277"/>
                    <a:pt x="7139" y="4697"/>
                  </a:cubicBezTo>
                  <a:cubicBezTo>
                    <a:pt x="7139" y="1117"/>
                    <a:pt x="8116" y="-510"/>
                    <a:pt x="2908" y="140"/>
                  </a:cubicBezTo>
                  <a:lnTo>
                    <a:pt x="2908" y="1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7" name="Freeform: Shape 2876">
              <a:extLst>
                <a:ext uri="{FF2B5EF4-FFF2-40B4-BE49-F238E27FC236}">
                  <a16:creationId xmlns:a16="http://schemas.microsoft.com/office/drawing/2014/main" id="{3F0C6A8C-C784-417C-8F22-7838516B03EB}"/>
                </a:ext>
              </a:extLst>
            </p:cNvPr>
            <p:cNvSpPr/>
            <p:nvPr/>
          </p:nvSpPr>
          <p:spPr>
            <a:xfrm>
              <a:off x="7252406" y="4590647"/>
              <a:ext cx="5005" cy="11375"/>
            </a:xfrm>
            <a:custGeom>
              <a:avLst/>
              <a:gdLst>
                <a:gd name="connsiteX0" fmla="*/ 505 w 5005"/>
                <a:gd name="connsiteY0" fmla="*/ 4094 h 11375"/>
                <a:gd name="connsiteX1" fmla="*/ 4085 w 5005"/>
                <a:gd name="connsiteY1" fmla="*/ 10928 h 11375"/>
                <a:gd name="connsiteX2" fmla="*/ 1481 w 5005"/>
                <a:gd name="connsiteY2" fmla="*/ 188 h 11375"/>
                <a:gd name="connsiteX3" fmla="*/ 505 w 5005"/>
                <a:gd name="connsiteY3" fmla="*/ 4094 h 11375"/>
                <a:gd name="connsiteX4" fmla="*/ 505 w 5005"/>
                <a:gd name="connsiteY4" fmla="*/ 4094 h 11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5" h="11375">
                  <a:moveTo>
                    <a:pt x="505" y="4094"/>
                  </a:moveTo>
                  <a:cubicBezTo>
                    <a:pt x="-1122" y="9626"/>
                    <a:pt x="1481" y="12555"/>
                    <a:pt x="4085" y="10928"/>
                  </a:cubicBezTo>
                  <a:cubicBezTo>
                    <a:pt x="6688" y="9301"/>
                    <a:pt x="3108" y="513"/>
                    <a:pt x="1481" y="188"/>
                  </a:cubicBezTo>
                  <a:cubicBezTo>
                    <a:pt x="179" y="-463"/>
                    <a:pt x="-146" y="513"/>
                    <a:pt x="505" y="4094"/>
                  </a:cubicBezTo>
                  <a:lnTo>
                    <a:pt x="505" y="409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8" name="Freeform: Shape 2877">
              <a:extLst>
                <a:ext uri="{FF2B5EF4-FFF2-40B4-BE49-F238E27FC236}">
                  <a16:creationId xmlns:a16="http://schemas.microsoft.com/office/drawing/2014/main" id="{0C852191-7B63-49EC-96FC-E494FA55B5A0}"/>
                </a:ext>
              </a:extLst>
            </p:cNvPr>
            <p:cNvSpPr/>
            <p:nvPr/>
          </p:nvSpPr>
          <p:spPr>
            <a:xfrm>
              <a:off x="7253615" y="4610064"/>
              <a:ext cx="7183" cy="6165"/>
            </a:xfrm>
            <a:custGeom>
              <a:avLst/>
              <a:gdLst>
                <a:gd name="connsiteX0" fmla="*/ 2876 w 7183"/>
                <a:gd name="connsiteY0" fmla="*/ 298 h 6165"/>
                <a:gd name="connsiteX1" fmla="*/ 1249 w 7183"/>
                <a:gd name="connsiteY1" fmla="*/ 4854 h 6165"/>
                <a:gd name="connsiteX2" fmla="*/ 7106 w 7183"/>
                <a:gd name="connsiteY2" fmla="*/ 4529 h 6165"/>
                <a:gd name="connsiteX3" fmla="*/ 2876 w 7183"/>
                <a:gd name="connsiteY3" fmla="*/ 298 h 6165"/>
                <a:gd name="connsiteX4" fmla="*/ 2876 w 7183"/>
                <a:gd name="connsiteY4" fmla="*/ 298 h 6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3" h="6165">
                  <a:moveTo>
                    <a:pt x="2876" y="298"/>
                  </a:moveTo>
                  <a:cubicBezTo>
                    <a:pt x="1249" y="1925"/>
                    <a:pt x="-1681" y="3878"/>
                    <a:pt x="1249" y="4854"/>
                  </a:cubicBezTo>
                  <a:cubicBezTo>
                    <a:pt x="4178" y="6156"/>
                    <a:pt x="7758" y="7132"/>
                    <a:pt x="7106" y="4529"/>
                  </a:cubicBezTo>
                  <a:cubicBezTo>
                    <a:pt x="6781" y="2251"/>
                    <a:pt x="7432" y="-1004"/>
                    <a:pt x="2876" y="298"/>
                  </a:cubicBezTo>
                  <a:lnTo>
                    <a:pt x="2876" y="29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79" name="Freeform: Shape 2878">
              <a:extLst>
                <a:ext uri="{FF2B5EF4-FFF2-40B4-BE49-F238E27FC236}">
                  <a16:creationId xmlns:a16="http://schemas.microsoft.com/office/drawing/2014/main" id="{E334C652-BB41-4A73-BC81-A57A020DCB54}"/>
                </a:ext>
              </a:extLst>
            </p:cNvPr>
            <p:cNvSpPr/>
            <p:nvPr/>
          </p:nvSpPr>
          <p:spPr>
            <a:xfrm>
              <a:off x="7334276" y="4647684"/>
              <a:ext cx="11727" cy="6617"/>
            </a:xfrm>
            <a:custGeom>
              <a:avLst/>
              <a:gdLst>
                <a:gd name="connsiteX0" fmla="*/ 2601 w 11727"/>
                <a:gd name="connsiteY0" fmla="*/ 431 h 6617"/>
                <a:gd name="connsiteX1" fmla="*/ 2276 w 11727"/>
                <a:gd name="connsiteY1" fmla="*/ 4662 h 6617"/>
                <a:gd name="connsiteX2" fmla="*/ 11714 w 11727"/>
                <a:gd name="connsiteY2" fmla="*/ 5638 h 6617"/>
                <a:gd name="connsiteX3" fmla="*/ 2601 w 11727"/>
                <a:gd name="connsiteY3" fmla="*/ 431 h 6617"/>
                <a:gd name="connsiteX4" fmla="*/ 2601 w 11727"/>
                <a:gd name="connsiteY4" fmla="*/ 431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7" h="6617">
                  <a:moveTo>
                    <a:pt x="2601" y="431"/>
                  </a:moveTo>
                  <a:cubicBezTo>
                    <a:pt x="649" y="1732"/>
                    <a:pt x="-1955" y="4011"/>
                    <a:pt x="2276" y="4662"/>
                  </a:cubicBezTo>
                  <a:cubicBezTo>
                    <a:pt x="6507" y="5638"/>
                    <a:pt x="12040" y="7916"/>
                    <a:pt x="11714" y="5638"/>
                  </a:cubicBezTo>
                  <a:cubicBezTo>
                    <a:pt x="11389" y="3685"/>
                    <a:pt x="7808" y="-1522"/>
                    <a:pt x="2601" y="431"/>
                  </a:cubicBezTo>
                  <a:lnTo>
                    <a:pt x="2601" y="43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0" name="Freeform: Shape 2879">
              <a:extLst>
                <a:ext uri="{FF2B5EF4-FFF2-40B4-BE49-F238E27FC236}">
                  <a16:creationId xmlns:a16="http://schemas.microsoft.com/office/drawing/2014/main" id="{30708339-C434-4869-BF0A-B01E6D5507CC}"/>
                </a:ext>
              </a:extLst>
            </p:cNvPr>
            <p:cNvSpPr/>
            <p:nvPr/>
          </p:nvSpPr>
          <p:spPr>
            <a:xfrm>
              <a:off x="7346770" y="4738792"/>
              <a:ext cx="7031" cy="6741"/>
            </a:xfrm>
            <a:custGeom>
              <a:avLst/>
              <a:gdLst>
                <a:gd name="connsiteX0" fmla="*/ 2475 w 7031"/>
                <a:gd name="connsiteY0" fmla="*/ 775 h 6741"/>
                <a:gd name="connsiteX1" fmla="*/ 848 w 7031"/>
                <a:gd name="connsiteY1" fmla="*/ 4354 h 6741"/>
                <a:gd name="connsiteX2" fmla="*/ 7031 w 7031"/>
                <a:gd name="connsiteY2" fmla="*/ 5982 h 6741"/>
                <a:gd name="connsiteX3" fmla="*/ 2475 w 7031"/>
                <a:gd name="connsiteY3" fmla="*/ 775 h 6741"/>
                <a:gd name="connsiteX4" fmla="*/ 2475 w 7031"/>
                <a:gd name="connsiteY4" fmla="*/ 775 h 6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1" h="6741">
                  <a:moveTo>
                    <a:pt x="2475" y="775"/>
                  </a:moveTo>
                  <a:cubicBezTo>
                    <a:pt x="1498" y="2402"/>
                    <a:pt x="-1431" y="3053"/>
                    <a:pt x="848" y="4354"/>
                  </a:cubicBezTo>
                  <a:cubicBezTo>
                    <a:pt x="3126" y="5656"/>
                    <a:pt x="7031" y="7934"/>
                    <a:pt x="7031" y="5982"/>
                  </a:cubicBezTo>
                  <a:cubicBezTo>
                    <a:pt x="7031" y="4029"/>
                    <a:pt x="4427" y="-2155"/>
                    <a:pt x="2475" y="775"/>
                  </a:cubicBezTo>
                  <a:lnTo>
                    <a:pt x="2475" y="77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1" name="Freeform: Shape 2880">
              <a:extLst>
                <a:ext uri="{FF2B5EF4-FFF2-40B4-BE49-F238E27FC236}">
                  <a16:creationId xmlns:a16="http://schemas.microsoft.com/office/drawing/2014/main" id="{02489EAA-2A54-45F6-9B8B-45636B4B61E2}"/>
                </a:ext>
              </a:extLst>
            </p:cNvPr>
            <p:cNvSpPr/>
            <p:nvPr/>
          </p:nvSpPr>
          <p:spPr>
            <a:xfrm>
              <a:off x="7804362" y="4255139"/>
              <a:ext cx="8093" cy="10079"/>
            </a:xfrm>
            <a:custGeom>
              <a:avLst/>
              <a:gdLst>
                <a:gd name="connsiteX0" fmla="*/ 1819 w 8093"/>
                <a:gd name="connsiteY0" fmla="*/ 153 h 10079"/>
                <a:gd name="connsiteX1" fmla="*/ 2144 w 8093"/>
                <a:gd name="connsiteY1" fmla="*/ 9916 h 10079"/>
                <a:gd name="connsiteX2" fmla="*/ 8003 w 8093"/>
                <a:gd name="connsiteY2" fmla="*/ 6011 h 10079"/>
                <a:gd name="connsiteX3" fmla="*/ 1819 w 8093"/>
                <a:gd name="connsiteY3" fmla="*/ 153 h 10079"/>
                <a:gd name="connsiteX4" fmla="*/ 1819 w 8093"/>
                <a:gd name="connsiteY4" fmla="*/ 153 h 10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3" h="10079">
                  <a:moveTo>
                    <a:pt x="1819" y="153"/>
                  </a:moveTo>
                  <a:cubicBezTo>
                    <a:pt x="192" y="1780"/>
                    <a:pt x="-1435" y="9266"/>
                    <a:pt x="2144" y="9916"/>
                  </a:cubicBezTo>
                  <a:cubicBezTo>
                    <a:pt x="5725" y="10567"/>
                    <a:pt x="8653" y="9266"/>
                    <a:pt x="8003" y="6011"/>
                  </a:cubicBezTo>
                  <a:cubicBezTo>
                    <a:pt x="7352" y="3082"/>
                    <a:pt x="5725" y="-823"/>
                    <a:pt x="1819" y="153"/>
                  </a:cubicBezTo>
                  <a:lnTo>
                    <a:pt x="1819" y="15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2" name="Freeform: Shape 2881">
              <a:extLst>
                <a:ext uri="{FF2B5EF4-FFF2-40B4-BE49-F238E27FC236}">
                  <a16:creationId xmlns:a16="http://schemas.microsoft.com/office/drawing/2014/main" id="{D458E0C1-D88F-4D55-B55E-8CF6752CBED5}"/>
                </a:ext>
              </a:extLst>
            </p:cNvPr>
            <p:cNvSpPr/>
            <p:nvPr/>
          </p:nvSpPr>
          <p:spPr>
            <a:xfrm>
              <a:off x="7805410" y="4277400"/>
              <a:ext cx="12818" cy="9621"/>
            </a:xfrm>
            <a:custGeom>
              <a:avLst/>
              <a:gdLst>
                <a:gd name="connsiteX0" fmla="*/ 1422 w 12818"/>
                <a:gd name="connsiteY0" fmla="*/ 1325 h 9621"/>
                <a:gd name="connsiteX1" fmla="*/ 3375 w 12818"/>
                <a:gd name="connsiteY1" fmla="*/ 7834 h 9621"/>
                <a:gd name="connsiteX2" fmla="*/ 12487 w 12818"/>
                <a:gd name="connsiteY2" fmla="*/ 7509 h 9621"/>
                <a:gd name="connsiteX3" fmla="*/ 1422 w 12818"/>
                <a:gd name="connsiteY3" fmla="*/ 1325 h 9621"/>
                <a:gd name="connsiteX4" fmla="*/ 1422 w 12818"/>
                <a:gd name="connsiteY4" fmla="*/ 1325 h 9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8" h="9621">
                  <a:moveTo>
                    <a:pt x="1422" y="1325"/>
                  </a:moveTo>
                  <a:cubicBezTo>
                    <a:pt x="-856" y="4905"/>
                    <a:pt x="-531" y="7834"/>
                    <a:pt x="3375" y="7834"/>
                  </a:cubicBezTo>
                  <a:cubicBezTo>
                    <a:pt x="7280" y="7834"/>
                    <a:pt x="14440" y="12065"/>
                    <a:pt x="12487" y="7509"/>
                  </a:cubicBezTo>
                  <a:cubicBezTo>
                    <a:pt x="10535" y="2952"/>
                    <a:pt x="4026" y="-2580"/>
                    <a:pt x="1422" y="1325"/>
                  </a:cubicBezTo>
                  <a:lnTo>
                    <a:pt x="1422" y="132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3" name="Freeform: Shape 2882">
              <a:extLst>
                <a:ext uri="{FF2B5EF4-FFF2-40B4-BE49-F238E27FC236}">
                  <a16:creationId xmlns:a16="http://schemas.microsoft.com/office/drawing/2014/main" id="{BEF8246F-1F63-4A73-9D25-1BE56DBF979F}"/>
                </a:ext>
              </a:extLst>
            </p:cNvPr>
            <p:cNvSpPr/>
            <p:nvPr/>
          </p:nvSpPr>
          <p:spPr>
            <a:xfrm>
              <a:off x="7801258" y="4298859"/>
              <a:ext cx="8112" cy="8019"/>
            </a:xfrm>
            <a:custGeom>
              <a:avLst/>
              <a:gdLst>
                <a:gd name="connsiteX0" fmla="*/ 42 w 8112"/>
                <a:gd name="connsiteY0" fmla="*/ 2648 h 8019"/>
                <a:gd name="connsiteX1" fmla="*/ 3296 w 8112"/>
                <a:gd name="connsiteY1" fmla="*/ 7855 h 8019"/>
                <a:gd name="connsiteX2" fmla="*/ 7852 w 8112"/>
                <a:gd name="connsiteY2" fmla="*/ 1672 h 8019"/>
                <a:gd name="connsiteX3" fmla="*/ 42 w 8112"/>
                <a:gd name="connsiteY3" fmla="*/ 2648 h 8019"/>
                <a:gd name="connsiteX4" fmla="*/ 42 w 8112"/>
                <a:gd name="connsiteY4" fmla="*/ 2648 h 8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 h="8019">
                  <a:moveTo>
                    <a:pt x="42" y="2648"/>
                  </a:moveTo>
                  <a:cubicBezTo>
                    <a:pt x="-284" y="5252"/>
                    <a:pt x="1343" y="8832"/>
                    <a:pt x="3296" y="7855"/>
                  </a:cubicBezTo>
                  <a:cubicBezTo>
                    <a:pt x="5249" y="6879"/>
                    <a:pt x="9155" y="4601"/>
                    <a:pt x="7852" y="1672"/>
                  </a:cubicBezTo>
                  <a:cubicBezTo>
                    <a:pt x="6876" y="-1258"/>
                    <a:pt x="42" y="44"/>
                    <a:pt x="42" y="2648"/>
                  </a:cubicBezTo>
                  <a:lnTo>
                    <a:pt x="42" y="264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4" name="Freeform: Shape 2883">
              <a:extLst>
                <a:ext uri="{FF2B5EF4-FFF2-40B4-BE49-F238E27FC236}">
                  <a16:creationId xmlns:a16="http://schemas.microsoft.com/office/drawing/2014/main" id="{256F1C13-85B9-45E2-8FA3-C71FBCC4C9D1}"/>
                </a:ext>
              </a:extLst>
            </p:cNvPr>
            <p:cNvSpPr/>
            <p:nvPr/>
          </p:nvSpPr>
          <p:spPr>
            <a:xfrm>
              <a:off x="7799510" y="4338245"/>
              <a:ext cx="6000" cy="9664"/>
            </a:xfrm>
            <a:custGeom>
              <a:avLst/>
              <a:gdLst>
                <a:gd name="connsiteX0" fmla="*/ 163 w 6000"/>
                <a:gd name="connsiteY0" fmla="*/ 2642 h 9664"/>
                <a:gd name="connsiteX1" fmla="*/ 4068 w 6000"/>
                <a:gd name="connsiteY1" fmla="*/ 9151 h 9664"/>
                <a:gd name="connsiteX2" fmla="*/ 4719 w 6000"/>
                <a:gd name="connsiteY2" fmla="*/ 1665 h 9664"/>
                <a:gd name="connsiteX3" fmla="*/ 163 w 6000"/>
                <a:gd name="connsiteY3" fmla="*/ 2642 h 9664"/>
                <a:gd name="connsiteX4" fmla="*/ 163 w 6000"/>
                <a:gd name="connsiteY4" fmla="*/ 2642 h 9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 h="9664">
                  <a:moveTo>
                    <a:pt x="163" y="2642"/>
                  </a:moveTo>
                  <a:cubicBezTo>
                    <a:pt x="-488" y="5571"/>
                    <a:pt x="813" y="11429"/>
                    <a:pt x="4068" y="9151"/>
                  </a:cubicBezTo>
                  <a:cubicBezTo>
                    <a:pt x="7322" y="6873"/>
                    <a:pt x="5695" y="2642"/>
                    <a:pt x="4719" y="1665"/>
                  </a:cubicBezTo>
                  <a:cubicBezTo>
                    <a:pt x="4068" y="1014"/>
                    <a:pt x="813" y="-2240"/>
                    <a:pt x="163" y="2642"/>
                  </a:cubicBezTo>
                  <a:lnTo>
                    <a:pt x="163" y="264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5" name="Freeform: Shape 2884">
              <a:extLst>
                <a:ext uri="{FF2B5EF4-FFF2-40B4-BE49-F238E27FC236}">
                  <a16:creationId xmlns:a16="http://schemas.microsoft.com/office/drawing/2014/main" id="{8EF1757B-2258-4E3F-BB66-C5D24B35B701}"/>
                </a:ext>
              </a:extLst>
            </p:cNvPr>
            <p:cNvSpPr/>
            <p:nvPr/>
          </p:nvSpPr>
          <p:spPr>
            <a:xfrm>
              <a:off x="7803895" y="4363749"/>
              <a:ext cx="8221" cy="6281"/>
            </a:xfrm>
            <a:custGeom>
              <a:avLst/>
              <a:gdLst>
                <a:gd name="connsiteX0" fmla="*/ 1635 w 8221"/>
                <a:gd name="connsiteY0" fmla="*/ 245 h 6281"/>
                <a:gd name="connsiteX1" fmla="*/ 2286 w 8221"/>
                <a:gd name="connsiteY1" fmla="*/ 5778 h 6281"/>
                <a:gd name="connsiteX2" fmla="*/ 8144 w 8221"/>
                <a:gd name="connsiteY2" fmla="*/ 4802 h 6281"/>
                <a:gd name="connsiteX3" fmla="*/ 1635 w 8221"/>
                <a:gd name="connsiteY3" fmla="*/ 245 h 6281"/>
                <a:gd name="connsiteX4" fmla="*/ 1635 w 8221"/>
                <a:gd name="connsiteY4" fmla="*/ 245 h 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1" h="6281">
                  <a:moveTo>
                    <a:pt x="1635" y="245"/>
                  </a:moveTo>
                  <a:cubicBezTo>
                    <a:pt x="-643" y="1872"/>
                    <a:pt x="-643" y="5127"/>
                    <a:pt x="2286" y="5778"/>
                  </a:cubicBezTo>
                  <a:cubicBezTo>
                    <a:pt x="5215" y="6429"/>
                    <a:pt x="8795" y="6754"/>
                    <a:pt x="8144" y="4802"/>
                  </a:cubicBezTo>
                  <a:cubicBezTo>
                    <a:pt x="7168" y="3174"/>
                    <a:pt x="4238" y="-1057"/>
                    <a:pt x="1635" y="245"/>
                  </a:cubicBezTo>
                  <a:lnTo>
                    <a:pt x="1635" y="24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6" name="Freeform: Shape 2885">
              <a:extLst>
                <a:ext uri="{FF2B5EF4-FFF2-40B4-BE49-F238E27FC236}">
                  <a16:creationId xmlns:a16="http://schemas.microsoft.com/office/drawing/2014/main" id="{C9C36422-5D75-467F-8BB6-0EE431B2EF01}"/>
                </a:ext>
              </a:extLst>
            </p:cNvPr>
            <p:cNvSpPr/>
            <p:nvPr/>
          </p:nvSpPr>
          <p:spPr>
            <a:xfrm>
              <a:off x="7819827" y="4359789"/>
              <a:ext cx="6662" cy="6482"/>
            </a:xfrm>
            <a:custGeom>
              <a:avLst/>
              <a:gdLst>
                <a:gd name="connsiteX0" fmla="*/ 2952 w 6662"/>
                <a:gd name="connsiteY0" fmla="*/ 299 h 6482"/>
                <a:gd name="connsiteX1" fmla="*/ 1651 w 6662"/>
                <a:gd name="connsiteY1" fmla="*/ 6483 h 6482"/>
                <a:gd name="connsiteX2" fmla="*/ 6533 w 6662"/>
                <a:gd name="connsiteY2" fmla="*/ 4204 h 6482"/>
                <a:gd name="connsiteX3" fmla="*/ 2952 w 6662"/>
                <a:gd name="connsiteY3" fmla="*/ 299 h 6482"/>
                <a:gd name="connsiteX4" fmla="*/ 2952 w 6662"/>
                <a:gd name="connsiteY4" fmla="*/ 299 h 6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2" h="6482">
                  <a:moveTo>
                    <a:pt x="2952" y="299"/>
                  </a:moveTo>
                  <a:cubicBezTo>
                    <a:pt x="24" y="2252"/>
                    <a:pt x="-1278" y="6483"/>
                    <a:pt x="1651" y="6483"/>
                  </a:cubicBezTo>
                  <a:cubicBezTo>
                    <a:pt x="4580" y="6483"/>
                    <a:pt x="6533" y="6483"/>
                    <a:pt x="6533" y="4204"/>
                  </a:cubicBezTo>
                  <a:cubicBezTo>
                    <a:pt x="6859" y="2252"/>
                    <a:pt x="6859" y="-1003"/>
                    <a:pt x="2952" y="299"/>
                  </a:cubicBezTo>
                  <a:lnTo>
                    <a:pt x="2952" y="29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7" name="Freeform: Shape 2886">
              <a:extLst>
                <a:ext uri="{FF2B5EF4-FFF2-40B4-BE49-F238E27FC236}">
                  <a16:creationId xmlns:a16="http://schemas.microsoft.com/office/drawing/2014/main" id="{E8E291F7-8AF3-454E-90EF-12CC0CF0191B}"/>
                </a:ext>
              </a:extLst>
            </p:cNvPr>
            <p:cNvSpPr/>
            <p:nvPr/>
          </p:nvSpPr>
          <p:spPr>
            <a:xfrm>
              <a:off x="7814282" y="4389598"/>
              <a:ext cx="4307" cy="8895"/>
            </a:xfrm>
            <a:custGeom>
              <a:avLst/>
              <a:gdLst>
                <a:gd name="connsiteX0" fmla="*/ 36 w 4307"/>
                <a:gd name="connsiteY0" fmla="*/ 2385 h 8895"/>
                <a:gd name="connsiteX1" fmla="*/ 3616 w 4307"/>
                <a:gd name="connsiteY1" fmla="*/ 8243 h 8895"/>
                <a:gd name="connsiteX2" fmla="*/ 2640 w 4307"/>
                <a:gd name="connsiteY2" fmla="*/ 107 h 8895"/>
                <a:gd name="connsiteX3" fmla="*/ 36 w 4307"/>
                <a:gd name="connsiteY3" fmla="*/ 2385 h 8895"/>
                <a:gd name="connsiteX4" fmla="*/ 36 w 4307"/>
                <a:gd name="connsiteY4" fmla="*/ 2385 h 8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 h="8895">
                  <a:moveTo>
                    <a:pt x="36" y="2385"/>
                  </a:moveTo>
                  <a:cubicBezTo>
                    <a:pt x="687" y="4989"/>
                    <a:pt x="1988" y="10847"/>
                    <a:pt x="3616" y="8243"/>
                  </a:cubicBezTo>
                  <a:cubicBezTo>
                    <a:pt x="5243" y="5639"/>
                    <a:pt x="3616" y="432"/>
                    <a:pt x="2640" y="107"/>
                  </a:cubicBezTo>
                  <a:cubicBezTo>
                    <a:pt x="1663" y="-219"/>
                    <a:pt x="-290" y="107"/>
                    <a:pt x="36" y="2385"/>
                  </a:cubicBezTo>
                  <a:lnTo>
                    <a:pt x="36" y="238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8" name="Freeform: Shape 2887">
              <a:extLst>
                <a:ext uri="{FF2B5EF4-FFF2-40B4-BE49-F238E27FC236}">
                  <a16:creationId xmlns:a16="http://schemas.microsoft.com/office/drawing/2014/main" id="{597FBB59-3F3B-486B-8115-019E59F52979}"/>
                </a:ext>
              </a:extLst>
            </p:cNvPr>
            <p:cNvSpPr/>
            <p:nvPr/>
          </p:nvSpPr>
          <p:spPr>
            <a:xfrm>
              <a:off x="7811420" y="4430976"/>
              <a:ext cx="6887" cy="7546"/>
            </a:xfrm>
            <a:custGeom>
              <a:avLst/>
              <a:gdLst>
                <a:gd name="connsiteX0" fmla="*/ 620 w 6887"/>
                <a:gd name="connsiteY0" fmla="*/ 1363 h 7546"/>
                <a:gd name="connsiteX1" fmla="*/ 1921 w 6887"/>
                <a:gd name="connsiteY1" fmla="*/ 7547 h 7546"/>
                <a:gd name="connsiteX2" fmla="*/ 6803 w 6887"/>
                <a:gd name="connsiteY2" fmla="*/ 4943 h 7546"/>
                <a:gd name="connsiteX3" fmla="*/ 620 w 6887"/>
                <a:gd name="connsiteY3" fmla="*/ 1363 h 7546"/>
                <a:gd name="connsiteX4" fmla="*/ 620 w 6887"/>
                <a:gd name="connsiteY4" fmla="*/ 1363 h 7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7" h="7546">
                  <a:moveTo>
                    <a:pt x="620" y="1363"/>
                  </a:moveTo>
                  <a:cubicBezTo>
                    <a:pt x="-357" y="3966"/>
                    <a:pt x="-357" y="7547"/>
                    <a:pt x="1921" y="7547"/>
                  </a:cubicBezTo>
                  <a:cubicBezTo>
                    <a:pt x="4199" y="7547"/>
                    <a:pt x="7454" y="6896"/>
                    <a:pt x="6803" y="4943"/>
                  </a:cubicBezTo>
                  <a:cubicBezTo>
                    <a:pt x="6477" y="2990"/>
                    <a:pt x="2572" y="-2543"/>
                    <a:pt x="620" y="1363"/>
                  </a:cubicBezTo>
                  <a:lnTo>
                    <a:pt x="620" y="136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89" name="Freeform: Shape 2888">
              <a:extLst>
                <a:ext uri="{FF2B5EF4-FFF2-40B4-BE49-F238E27FC236}">
                  <a16:creationId xmlns:a16="http://schemas.microsoft.com/office/drawing/2014/main" id="{78E55798-D6FF-43AA-A1C9-FFBD3C9B978A}"/>
                </a:ext>
              </a:extLst>
            </p:cNvPr>
            <p:cNvSpPr/>
            <p:nvPr/>
          </p:nvSpPr>
          <p:spPr>
            <a:xfrm>
              <a:off x="7809113" y="4461995"/>
              <a:ext cx="4581" cy="9416"/>
            </a:xfrm>
            <a:custGeom>
              <a:avLst/>
              <a:gdLst>
                <a:gd name="connsiteX0" fmla="*/ 973 w 4581"/>
                <a:gd name="connsiteY0" fmla="*/ 3541 h 9416"/>
                <a:gd name="connsiteX1" fmla="*/ 647 w 4581"/>
                <a:gd name="connsiteY1" fmla="*/ 9399 h 9416"/>
                <a:gd name="connsiteX2" fmla="*/ 4554 w 4581"/>
                <a:gd name="connsiteY2" fmla="*/ 2564 h 9416"/>
                <a:gd name="connsiteX3" fmla="*/ 973 w 4581"/>
                <a:gd name="connsiteY3" fmla="*/ 3541 h 9416"/>
                <a:gd name="connsiteX4" fmla="*/ 973 w 4581"/>
                <a:gd name="connsiteY4" fmla="*/ 3541 h 9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 h="9416">
                  <a:moveTo>
                    <a:pt x="973" y="3541"/>
                  </a:moveTo>
                  <a:cubicBezTo>
                    <a:pt x="973" y="5819"/>
                    <a:pt x="-980" y="9073"/>
                    <a:pt x="647" y="9399"/>
                  </a:cubicBezTo>
                  <a:cubicBezTo>
                    <a:pt x="2275" y="9724"/>
                    <a:pt x="4879" y="5493"/>
                    <a:pt x="4554" y="2564"/>
                  </a:cubicBezTo>
                  <a:cubicBezTo>
                    <a:pt x="4228" y="-690"/>
                    <a:pt x="1299" y="-1341"/>
                    <a:pt x="973" y="3541"/>
                  </a:cubicBezTo>
                  <a:lnTo>
                    <a:pt x="973" y="354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0" name="Freeform: Shape 2889">
              <a:extLst>
                <a:ext uri="{FF2B5EF4-FFF2-40B4-BE49-F238E27FC236}">
                  <a16:creationId xmlns:a16="http://schemas.microsoft.com/office/drawing/2014/main" id="{99947ECE-4CE4-4EBB-B14C-0EEECB3C4BA5}"/>
                </a:ext>
              </a:extLst>
            </p:cNvPr>
            <p:cNvSpPr/>
            <p:nvPr/>
          </p:nvSpPr>
          <p:spPr>
            <a:xfrm>
              <a:off x="7995139" y="4171764"/>
              <a:ext cx="62659" cy="111332"/>
            </a:xfrm>
            <a:custGeom>
              <a:avLst/>
              <a:gdLst>
                <a:gd name="connsiteX0" fmla="*/ 11521 w 62659"/>
                <a:gd name="connsiteY0" fmla="*/ 20065 h 111332"/>
                <a:gd name="connsiteX1" fmla="*/ 7290 w 62659"/>
                <a:gd name="connsiteY1" fmla="*/ 24296 h 111332"/>
                <a:gd name="connsiteX2" fmla="*/ 4036 w 62659"/>
                <a:gd name="connsiteY2" fmla="*/ 28852 h 111332"/>
                <a:gd name="connsiteX3" fmla="*/ 6965 w 62659"/>
                <a:gd name="connsiteY3" fmla="*/ 36663 h 111332"/>
                <a:gd name="connsiteX4" fmla="*/ 4687 w 62659"/>
                <a:gd name="connsiteY4" fmla="*/ 48379 h 111332"/>
                <a:gd name="connsiteX5" fmla="*/ 781 w 62659"/>
                <a:gd name="connsiteY5" fmla="*/ 44148 h 111332"/>
                <a:gd name="connsiteX6" fmla="*/ 1757 w 62659"/>
                <a:gd name="connsiteY6" fmla="*/ 57492 h 111332"/>
                <a:gd name="connsiteX7" fmla="*/ 5663 w 62659"/>
                <a:gd name="connsiteY7" fmla="*/ 81901 h 111332"/>
                <a:gd name="connsiteX8" fmla="*/ 7941 w 62659"/>
                <a:gd name="connsiteY8" fmla="*/ 94919 h 111332"/>
                <a:gd name="connsiteX9" fmla="*/ 13800 w 62659"/>
                <a:gd name="connsiteY9" fmla="*/ 106635 h 111332"/>
                <a:gd name="connsiteX10" fmla="*/ 26166 w 62659"/>
                <a:gd name="connsiteY10" fmla="*/ 110866 h 111332"/>
                <a:gd name="connsiteX11" fmla="*/ 42439 w 62659"/>
                <a:gd name="connsiteY11" fmla="*/ 101754 h 111332"/>
                <a:gd name="connsiteX12" fmla="*/ 56759 w 62659"/>
                <a:gd name="connsiteY12" fmla="*/ 95244 h 111332"/>
                <a:gd name="connsiteX13" fmla="*/ 62618 w 62659"/>
                <a:gd name="connsiteY13" fmla="*/ 81901 h 111332"/>
                <a:gd name="connsiteX14" fmla="*/ 60664 w 62659"/>
                <a:gd name="connsiteY14" fmla="*/ 64326 h 111332"/>
                <a:gd name="connsiteX15" fmla="*/ 57736 w 62659"/>
                <a:gd name="connsiteY15" fmla="*/ 66279 h 111332"/>
                <a:gd name="connsiteX16" fmla="*/ 54155 w 62659"/>
                <a:gd name="connsiteY16" fmla="*/ 54237 h 111332"/>
                <a:gd name="connsiteX17" fmla="*/ 48297 w 62659"/>
                <a:gd name="connsiteY17" fmla="*/ 44799 h 111332"/>
                <a:gd name="connsiteX18" fmla="*/ 40161 w 62659"/>
                <a:gd name="connsiteY18" fmla="*/ 30479 h 111332"/>
                <a:gd name="connsiteX19" fmla="*/ 28770 w 62659"/>
                <a:gd name="connsiteY19" fmla="*/ 10952 h 111332"/>
                <a:gd name="connsiteX20" fmla="*/ 15752 w 62659"/>
                <a:gd name="connsiteY20" fmla="*/ 212 h 111332"/>
                <a:gd name="connsiteX21" fmla="*/ 17379 w 62659"/>
                <a:gd name="connsiteY21" fmla="*/ 7047 h 111332"/>
                <a:gd name="connsiteX22" fmla="*/ 7290 w 62659"/>
                <a:gd name="connsiteY22" fmla="*/ 4118 h 111332"/>
                <a:gd name="connsiteX23" fmla="*/ 10870 w 62659"/>
                <a:gd name="connsiteY23" fmla="*/ 9976 h 111332"/>
                <a:gd name="connsiteX24" fmla="*/ 8592 w 62659"/>
                <a:gd name="connsiteY24" fmla="*/ 13230 h 111332"/>
                <a:gd name="connsiteX25" fmla="*/ 11521 w 62659"/>
                <a:gd name="connsiteY25" fmla="*/ 20065 h 111332"/>
                <a:gd name="connsiteX26" fmla="*/ 11521 w 62659"/>
                <a:gd name="connsiteY26" fmla="*/ 20065 h 11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659" h="111332">
                  <a:moveTo>
                    <a:pt x="11521" y="20065"/>
                  </a:moveTo>
                  <a:cubicBezTo>
                    <a:pt x="9893" y="23319"/>
                    <a:pt x="10219" y="23970"/>
                    <a:pt x="7290" y="24296"/>
                  </a:cubicBezTo>
                  <a:cubicBezTo>
                    <a:pt x="4036" y="24621"/>
                    <a:pt x="2409" y="26574"/>
                    <a:pt x="4036" y="28852"/>
                  </a:cubicBezTo>
                  <a:cubicBezTo>
                    <a:pt x="5663" y="31130"/>
                    <a:pt x="6639" y="33734"/>
                    <a:pt x="6965" y="36663"/>
                  </a:cubicBezTo>
                  <a:cubicBezTo>
                    <a:pt x="7290" y="39592"/>
                    <a:pt x="5012" y="48054"/>
                    <a:pt x="4687" y="48379"/>
                  </a:cubicBezTo>
                  <a:cubicBezTo>
                    <a:pt x="4036" y="48705"/>
                    <a:pt x="1757" y="41219"/>
                    <a:pt x="781" y="44148"/>
                  </a:cubicBezTo>
                  <a:cubicBezTo>
                    <a:pt x="-521" y="46752"/>
                    <a:pt x="-195" y="48705"/>
                    <a:pt x="1757" y="57492"/>
                  </a:cubicBezTo>
                  <a:cubicBezTo>
                    <a:pt x="3710" y="66279"/>
                    <a:pt x="5337" y="75717"/>
                    <a:pt x="5663" y="81901"/>
                  </a:cubicBezTo>
                  <a:cubicBezTo>
                    <a:pt x="5988" y="88084"/>
                    <a:pt x="6639" y="91014"/>
                    <a:pt x="7941" y="94919"/>
                  </a:cubicBezTo>
                  <a:cubicBezTo>
                    <a:pt x="9243" y="99150"/>
                    <a:pt x="9893" y="103381"/>
                    <a:pt x="13800" y="106635"/>
                  </a:cubicBezTo>
                  <a:cubicBezTo>
                    <a:pt x="17705" y="109564"/>
                    <a:pt x="22912" y="112493"/>
                    <a:pt x="26166" y="110866"/>
                  </a:cubicBezTo>
                  <a:cubicBezTo>
                    <a:pt x="29096" y="109239"/>
                    <a:pt x="37557" y="104032"/>
                    <a:pt x="42439" y="101754"/>
                  </a:cubicBezTo>
                  <a:cubicBezTo>
                    <a:pt x="46996" y="99475"/>
                    <a:pt x="54806" y="98173"/>
                    <a:pt x="56759" y="95244"/>
                  </a:cubicBezTo>
                  <a:cubicBezTo>
                    <a:pt x="58711" y="92315"/>
                    <a:pt x="62292" y="86783"/>
                    <a:pt x="62618" y="81901"/>
                  </a:cubicBezTo>
                  <a:cubicBezTo>
                    <a:pt x="62942" y="77019"/>
                    <a:pt x="61315" y="69208"/>
                    <a:pt x="60664" y="64326"/>
                  </a:cubicBezTo>
                  <a:cubicBezTo>
                    <a:pt x="60014" y="59770"/>
                    <a:pt x="59037" y="67581"/>
                    <a:pt x="57736" y="66279"/>
                  </a:cubicBezTo>
                  <a:cubicBezTo>
                    <a:pt x="56108" y="64977"/>
                    <a:pt x="55457" y="57166"/>
                    <a:pt x="54155" y="54237"/>
                  </a:cubicBezTo>
                  <a:cubicBezTo>
                    <a:pt x="52854" y="51308"/>
                    <a:pt x="51227" y="50006"/>
                    <a:pt x="48297" y="44799"/>
                  </a:cubicBezTo>
                  <a:cubicBezTo>
                    <a:pt x="45368" y="39917"/>
                    <a:pt x="45368" y="39266"/>
                    <a:pt x="40161" y="30479"/>
                  </a:cubicBezTo>
                  <a:cubicBezTo>
                    <a:pt x="34628" y="21692"/>
                    <a:pt x="31699" y="15183"/>
                    <a:pt x="28770" y="10952"/>
                  </a:cubicBezTo>
                  <a:cubicBezTo>
                    <a:pt x="25841" y="6721"/>
                    <a:pt x="17054" y="-1415"/>
                    <a:pt x="15752" y="212"/>
                  </a:cubicBezTo>
                  <a:cubicBezTo>
                    <a:pt x="14450" y="1839"/>
                    <a:pt x="20634" y="6721"/>
                    <a:pt x="17379" y="7047"/>
                  </a:cubicBezTo>
                  <a:cubicBezTo>
                    <a:pt x="14124" y="7697"/>
                    <a:pt x="8592" y="2490"/>
                    <a:pt x="7290" y="4118"/>
                  </a:cubicBezTo>
                  <a:cubicBezTo>
                    <a:pt x="5988" y="5745"/>
                    <a:pt x="9893" y="7372"/>
                    <a:pt x="10870" y="9976"/>
                  </a:cubicBezTo>
                  <a:cubicBezTo>
                    <a:pt x="11846" y="12579"/>
                    <a:pt x="11521" y="11278"/>
                    <a:pt x="8592" y="13230"/>
                  </a:cubicBezTo>
                  <a:cubicBezTo>
                    <a:pt x="4687" y="14858"/>
                    <a:pt x="13148" y="15508"/>
                    <a:pt x="11521" y="20065"/>
                  </a:cubicBezTo>
                  <a:lnTo>
                    <a:pt x="11521" y="2006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1" name="Freeform: Shape 2890">
              <a:extLst>
                <a:ext uri="{FF2B5EF4-FFF2-40B4-BE49-F238E27FC236}">
                  <a16:creationId xmlns:a16="http://schemas.microsoft.com/office/drawing/2014/main" id="{3ACAC8A7-A125-462C-BA1B-2589FF93DAC9}"/>
                </a:ext>
              </a:extLst>
            </p:cNvPr>
            <p:cNvSpPr/>
            <p:nvPr/>
          </p:nvSpPr>
          <p:spPr>
            <a:xfrm>
              <a:off x="7789162" y="4143813"/>
              <a:ext cx="10213" cy="9926"/>
            </a:xfrm>
            <a:custGeom>
              <a:avLst/>
              <a:gdLst>
                <a:gd name="connsiteX0" fmla="*/ 5954 w 10213"/>
                <a:gd name="connsiteY0" fmla="*/ 825 h 9926"/>
                <a:gd name="connsiteX1" fmla="*/ 1398 w 10213"/>
                <a:gd name="connsiteY1" fmla="*/ 9612 h 9926"/>
                <a:gd name="connsiteX2" fmla="*/ 10185 w 10213"/>
                <a:gd name="connsiteY2" fmla="*/ 8311 h 9926"/>
                <a:gd name="connsiteX3" fmla="*/ 5954 w 10213"/>
                <a:gd name="connsiteY3" fmla="*/ 825 h 9926"/>
                <a:gd name="connsiteX4" fmla="*/ 5954 w 10213"/>
                <a:gd name="connsiteY4" fmla="*/ 825 h 9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3" h="9926">
                  <a:moveTo>
                    <a:pt x="5954" y="825"/>
                  </a:moveTo>
                  <a:cubicBezTo>
                    <a:pt x="3676" y="3429"/>
                    <a:pt x="-2833" y="8961"/>
                    <a:pt x="1398" y="9612"/>
                  </a:cubicBezTo>
                  <a:cubicBezTo>
                    <a:pt x="5303" y="10263"/>
                    <a:pt x="10185" y="9938"/>
                    <a:pt x="10185" y="8311"/>
                  </a:cubicBezTo>
                  <a:cubicBezTo>
                    <a:pt x="10185" y="6358"/>
                    <a:pt x="10836" y="-2755"/>
                    <a:pt x="5954" y="825"/>
                  </a:cubicBezTo>
                  <a:lnTo>
                    <a:pt x="5954" y="82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2" name="Freeform: Shape 2891">
              <a:extLst>
                <a:ext uri="{FF2B5EF4-FFF2-40B4-BE49-F238E27FC236}">
                  <a16:creationId xmlns:a16="http://schemas.microsoft.com/office/drawing/2014/main" id="{2597D112-4473-4794-BD1F-CD2BEADF8998}"/>
                </a:ext>
              </a:extLst>
            </p:cNvPr>
            <p:cNvSpPr/>
            <p:nvPr/>
          </p:nvSpPr>
          <p:spPr>
            <a:xfrm>
              <a:off x="7800420" y="4129681"/>
              <a:ext cx="9063" cy="9589"/>
            </a:xfrm>
            <a:custGeom>
              <a:avLst/>
              <a:gdLst>
                <a:gd name="connsiteX0" fmla="*/ 1204 w 9063"/>
                <a:gd name="connsiteY0" fmla="*/ 3892 h 9589"/>
                <a:gd name="connsiteX1" fmla="*/ 8690 w 9063"/>
                <a:gd name="connsiteY1" fmla="*/ 8123 h 9589"/>
                <a:gd name="connsiteX2" fmla="*/ 3483 w 9063"/>
                <a:gd name="connsiteY2" fmla="*/ 963 h 9589"/>
                <a:gd name="connsiteX3" fmla="*/ 1204 w 9063"/>
                <a:gd name="connsiteY3" fmla="*/ 3892 h 9589"/>
                <a:gd name="connsiteX4" fmla="*/ 1204 w 9063"/>
                <a:gd name="connsiteY4" fmla="*/ 3892 h 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3" h="9589">
                  <a:moveTo>
                    <a:pt x="1204" y="3892"/>
                  </a:moveTo>
                  <a:cubicBezTo>
                    <a:pt x="6412" y="8123"/>
                    <a:pt x="10317" y="11703"/>
                    <a:pt x="8690" y="8123"/>
                  </a:cubicBezTo>
                  <a:cubicBezTo>
                    <a:pt x="7063" y="4543"/>
                    <a:pt x="5110" y="3567"/>
                    <a:pt x="3483" y="963"/>
                  </a:cubicBezTo>
                  <a:cubicBezTo>
                    <a:pt x="2181" y="-1641"/>
                    <a:pt x="-2050" y="1614"/>
                    <a:pt x="1204" y="3892"/>
                  </a:cubicBezTo>
                  <a:lnTo>
                    <a:pt x="1204" y="389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3" name="Freeform: Shape 2892">
              <a:extLst>
                <a:ext uri="{FF2B5EF4-FFF2-40B4-BE49-F238E27FC236}">
                  <a16:creationId xmlns:a16="http://schemas.microsoft.com/office/drawing/2014/main" id="{FBF32E6F-F4CA-4B99-A09E-46953B084DF4}"/>
                </a:ext>
              </a:extLst>
            </p:cNvPr>
            <p:cNvSpPr/>
            <p:nvPr/>
          </p:nvSpPr>
          <p:spPr>
            <a:xfrm>
              <a:off x="7787166" y="4133745"/>
              <a:ext cx="7009" cy="6039"/>
            </a:xfrm>
            <a:custGeom>
              <a:avLst/>
              <a:gdLst>
                <a:gd name="connsiteX0" fmla="*/ 1766 w 7009"/>
                <a:gd name="connsiteY0" fmla="*/ 479 h 6039"/>
                <a:gd name="connsiteX1" fmla="*/ 6974 w 7009"/>
                <a:gd name="connsiteY1" fmla="*/ 2106 h 6039"/>
                <a:gd name="connsiteX2" fmla="*/ 3068 w 7009"/>
                <a:gd name="connsiteY2" fmla="*/ 6011 h 6039"/>
                <a:gd name="connsiteX3" fmla="*/ 1766 w 7009"/>
                <a:gd name="connsiteY3" fmla="*/ 479 h 6039"/>
                <a:gd name="connsiteX4" fmla="*/ 1766 w 7009"/>
                <a:gd name="connsiteY4" fmla="*/ 479 h 6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9" h="6039">
                  <a:moveTo>
                    <a:pt x="1766" y="479"/>
                  </a:moveTo>
                  <a:cubicBezTo>
                    <a:pt x="4370" y="-823"/>
                    <a:pt x="6974" y="804"/>
                    <a:pt x="6974" y="2106"/>
                  </a:cubicBezTo>
                  <a:cubicBezTo>
                    <a:pt x="7299" y="3733"/>
                    <a:pt x="5347" y="6337"/>
                    <a:pt x="3068" y="6011"/>
                  </a:cubicBezTo>
                  <a:cubicBezTo>
                    <a:pt x="790" y="5686"/>
                    <a:pt x="-1814" y="804"/>
                    <a:pt x="1766" y="479"/>
                  </a:cubicBezTo>
                  <a:lnTo>
                    <a:pt x="1766" y="47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4" name="Freeform: Shape 2893">
              <a:extLst>
                <a:ext uri="{FF2B5EF4-FFF2-40B4-BE49-F238E27FC236}">
                  <a16:creationId xmlns:a16="http://schemas.microsoft.com/office/drawing/2014/main" id="{A0F55786-AB2D-4B16-9BD6-C3415FF26FFF}"/>
                </a:ext>
              </a:extLst>
            </p:cNvPr>
            <p:cNvSpPr/>
            <p:nvPr/>
          </p:nvSpPr>
          <p:spPr>
            <a:xfrm>
              <a:off x="8963493" y="4308631"/>
              <a:ext cx="30918" cy="25421"/>
            </a:xfrm>
            <a:custGeom>
              <a:avLst/>
              <a:gdLst>
                <a:gd name="connsiteX0" fmla="*/ 28966 w 30918"/>
                <a:gd name="connsiteY0" fmla="*/ 2965 h 25421"/>
                <a:gd name="connsiteX1" fmla="*/ 26362 w 30918"/>
                <a:gd name="connsiteY1" fmla="*/ 2640 h 25421"/>
                <a:gd name="connsiteX2" fmla="*/ 20829 w 30918"/>
                <a:gd name="connsiteY2" fmla="*/ 36 h 25421"/>
                <a:gd name="connsiteX3" fmla="*/ 9113 w 30918"/>
                <a:gd name="connsiteY3" fmla="*/ 9800 h 25421"/>
                <a:gd name="connsiteX4" fmla="*/ 0 w 30918"/>
                <a:gd name="connsiteY4" fmla="*/ 12078 h 25421"/>
                <a:gd name="connsiteX5" fmla="*/ 5208 w 30918"/>
                <a:gd name="connsiteY5" fmla="*/ 18261 h 25421"/>
                <a:gd name="connsiteX6" fmla="*/ 6835 w 30918"/>
                <a:gd name="connsiteY6" fmla="*/ 20214 h 25421"/>
                <a:gd name="connsiteX7" fmla="*/ 8462 w 30918"/>
                <a:gd name="connsiteY7" fmla="*/ 23469 h 25421"/>
                <a:gd name="connsiteX8" fmla="*/ 11066 w 30918"/>
                <a:gd name="connsiteY8" fmla="*/ 25421 h 25421"/>
                <a:gd name="connsiteX9" fmla="*/ 15297 w 30918"/>
                <a:gd name="connsiteY9" fmla="*/ 18261 h 25421"/>
                <a:gd name="connsiteX10" fmla="*/ 16924 w 30918"/>
                <a:gd name="connsiteY10" fmla="*/ 14031 h 25421"/>
                <a:gd name="connsiteX11" fmla="*/ 22457 w 30918"/>
                <a:gd name="connsiteY11" fmla="*/ 15007 h 25421"/>
                <a:gd name="connsiteX12" fmla="*/ 27013 w 30918"/>
                <a:gd name="connsiteY12" fmla="*/ 16960 h 25421"/>
                <a:gd name="connsiteX13" fmla="*/ 28966 w 30918"/>
                <a:gd name="connsiteY13" fmla="*/ 16634 h 25421"/>
                <a:gd name="connsiteX14" fmla="*/ 30918 w 30918"/>
                <a:gd name="connsiteY14" fmla="*/ 13380 h 25421"/>
                <a:gd name="connsiteX15" fmla="*/ 28966 w 30918"/>
                <a:gd name="connsiteY15" fmla="*/ 2965 h 25421"/>
                <a:gd name="connsiteX16" fmla="*/ 28966 w 30918"/>
                <a:gd name="connsiteY16" fmla="*/ 2965 h 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18" h="25421">
                  <a:moveTo>
                    <a:pt x="28966" y="2965"/>
                  </a:moveTo>
                  <a:cubicBezTo>
                    <a:pt x="27989" y="2965"/>
                    <a:pt x="27339" y="2965"/>
                    <a:pt x="26362" y="2640"/>
                  </a:cubicBezTo>
                  <a:cubicBezTo>
                    <a:pt x="23433" y="1663"/>
                    <a:pt x="24735" y="-289"/>
                    <a:pt x="20829" y="36"/>
                  </a:cubicBezTo>
                  <a:cubicBezTo>
                    <a:pt x="17249" y="362"/>
                    <a:pt x="14971" y="8172"/>
                    <a:pt x="9113" y="9800"/>
                  </a:cubicBezTo>
                  <a:cubicBezTo>
                    <a:pt x="5858" y="10776"/>
                    <a:pt x="2604" y="11102"/>
                    <a:pt x="0" y="12078"/>
                  </a:cubicBezTo>
                  <a:cubicBezTo>
                    <a:pt x="1953" y="14031"/>
                    <a:pt x="3580" y="16309"/>
                    <a:pt x="5208" y="18261"/>
                  </a:cubicBezTo>
                  <a:cubicBezTo>
                    <a:pt x="5858" y="18912"/>
                    <a:pt x="6184" y="19563"/>
                    <a:pt x="6835" y="20214"/>
                  </a:cubicBezTo>
                  <a:cubicBezTo>
                    <a:pt x="7811" y="21516"/>
                    <a:pt x="8136" y="22492"/>
                    <a:pt x="8462" y="23469"/>
                  </a:cubicBezTo>
                  <a:cubicBezTo>
                    <a:pt x="8788" y="24445"/>
                    <a:pt x="9113" y="25421"/>
                    <a:pt x="11066" y="25421"/>
                  </a:cubicBezTo>
                  <a:cubicBezTo>
                    <a:pt x="13344" y="25421"/>
                    <a:pt x="14320" y="21191"/>
                    <a:pt x="15297" y="18261"/>
                  </a:cubicBezTo>
                  <a:cubicBezTo>
                    <a:pt x="15622" y="16309"/>
                    <a:pt x="16273" y="14682"/>
                    <a:pt x="16924" y="14031"/>
                  </a:cubicBezTo>
                  <a:cubicBezTo>
                    <a:pt x="18551" y="12403"/>
                    <a:pt x="20504" y="13705"/>
                    <a:pt x="22457" y="15007"/>
                  </a:cubicBezTo>
                  <a:cubicBezTo>
                    <a:pt x="24084" y="15983"/>
                    <a:pt x="25711" y="17285"/>
                    <a:pt x="27013" y="16960"/>
                  </a:cubicBezTo>
                  <a:cubicBezTo>
                    <a:pt x="27664" y="16634"/>
                    <a:pt x="28315" y="16634"/>
                    <a:pt x="28966" y="16634"/>
                  </a:cubicBezTo>
                  <a:cubicBezTo>
                    <a:pt x="30267" y="16634"/>
                    <a:pt x="30593" y="16309"/>
                    <a:pt x="30918" y="13380"/>
                  </a:cubicBezTo>
                  <a:cubicBezTo>
                    <a:pt x="30918" y="10125"/>
                    <a:pt x="29942" y="6220"/>
                    <a:pt x="28966" y="2965"/>
                  </a:cubicBezTo>
                  <a:lnTo>
                    <a:pt x="28966" y="296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5" name="Freeform: Shape 2894">
              <a:extLst>
                <a:ext uri="{FF2B5EF4-FFF2-40B4-BE49-F238E27FC236}">
                  <a16:creationId xmlns:a16="http://schemas.microsoft.com/office/drawing/2014/main" id="{502F1722-0AF1-4D29-9695-129EFE6A98E9}"/>
                </a:ext>
              </a:extLst>
            </p:cNvPr>
            <p:cNvSpPr/>
            <p:nvPr/>
          </p:nvSpPr>
          <p:spPr>
            <a:xfrm>
              <a:off x="8567742" y="4254161"/>
              <a:ext cx="536061" cy="168930"/>
            </a:xfrm>
            <a:custGeom>
              <a:avLst/>
              <a:gdLst>
                <a:gd name="connsiteX0" fmla="*/ 490458 w 536061"/>
                <a:gd name="connsiteY0" fmla="*/ 74683 h 168930"/>
                <a:gd name="connsiteX1" fmla="*/ 490784 w 536061"/>
                <a:gd name="connsiteY1" fmla="*/ 73707 h 168930"/>
                <a:gd name="connsiteX2" fmla="*/ 491109 w 536061"/>
                <a:gd name="connsiteY2" fmla="*/ 68174 h 168930"/>
                <a:gd name="connsiteX3" fmla="*/ 497293 w 536061"/>
                <a:gd name="connsiteY3" fmla="*/ 70453 h 168930"/>
                <a:gd name="connsiteX4" fmla="*/ 508032 w 536061"/>
                <a:gd name="connsiteY4" fmla="*/ 70127 h 168930"/>
                <a:gd name="connsiteX5" fmla="*/ 517796 w 536061"/>
                <a:gd name="connsiteY5" fmla="*/ 69476 h 168930"/>
                <a:gd name="connsiteX6" fmla="*/ 507056 w 536061"/>
                <a:gd name="connsiteY6" fmla="*/ 61665 h 168930"/>
                <a:gd name="connsiteX7" fmla="*/ 506080 w 536061"/>
                <a:gd name="connsiteY7" fmla="*/ 54831 h 168930"/>
                <a:gd name="connsiteX8" fmla="*/ 511938 w 536061"/>
                <a:gd name="connsiteY8" fmla="*/ 51576 h 168930"/>
                <a:gd name="connsiteX9" fmla="*/ 516168 w 536061"/>
                <a:gd name="connsiteY9" fmla="*/ 54505 h 168930"/>
                <a:gd name="connsiteX10" fmla="*/ 524956 w 536061"/>
                <a:gd name="connsiteY10" fmla="*/ 48973 h 168930"/>
                <a:gd name="connsiteX11" fmla="*/ 536021 w 536061"/>
                <a:gd name="connsiteY11" fmla="*/ 44091 h 168930"/>
                <a:gd name="connsiteX12" fmla="*/ 526584 w 536061"/>
                <a:gd name="connsiteY12" fmla="*/ 43114 h 168930"/>
                <a:gd name="connsiteX13" fmla="*/ 519423 w 536061"/>
                <a:gd name="connsiteY13" fmla="*/ 37582 h 168930"/>
                <a:gd name="connsiteX14" fmla="*/ 516168 w 536061"/>
                <a:gd name="connsiteY14" fmla="*/ 39534 h 168930"/>
                <a:gd name="connsiteX15" fmla="*/ 508358 w 536061"/>
                <a:gd name="connsiteY15" fmla="*/ 33025 h 168930"/>
                <a:gd name="connsiteX16" fmla="*/ 499896 w 536061"/>
                <a:gd name="connsiteY16" fmla="*/ 35954 h 168930"/>
                <a:gd name="connsiteX17" fmla="*/ 498268 w 536061"/>
                <a:gd name="connsiteY17" fmla="*/ 32374 h 168930"/>
                <a:gd name="connsiteX18" fmla="*/ 503802 w 536061"/>
                <a:gd name="connsiteY18" fmla="*/ 28794 h 168930"/>
                <a:gd name="connsiteX19" fmla="*/ 500872 w 536061"/>
                <a:gd name="connsiteY19" fmla="*/ 23587 h 168930"/>
                <a:gd name="connsiteX20" fmla="*/ 493712 w 536061"/>
                <a:gd name="connsiteY20" fmla="*/ 29771 h 168930"/>
                <a:gd name="connsiteX21" fmla="*/ 484925 w 536061"/>
                <a:gd name="connsiteY21" fmla="*/ 30096 h 168930"/>
                <a:gd name="connsiteX22" fmla="*/ 490458 w 536061"/>
                <a:gd name="connsiteY22" fmla="*/ 24889 h 168930"/>
                <a:gd name="connsiteX23" fmla="*/ 489156 w 536061"/>
                <a:gd name="connsiteY23" fmla="*/ 20007 h 168930"/>
                <a:gd name="connsiteX24" fmla="*/ 491759 w 536061"/>
                <a:gd name="connsiteY24" fmla="*/ 15125 h 168930"/>
                <a:gd name="connsiteX25" fmla="*/ 486227 w 536061"/>
                <a:gd name="connsiteY25" fmla="*/ 8942 h 168930"/>
                <a:gd name="connsiteX26" fmla="*/ 481020 w 536061"/>
                <a:gd name="connsiteY26" fmla="*/ 8616 h 168930"/>
                <a:gd name="connsiteX27" fmla="*/ 476789 w 536061"/>
                <a:gd name="connsiteY27" fmla="*/ 155 h 168930"/>
                <a:gd name="connsiteX28" fmla="*/ 472884 w 536061"/>
                <a:gd name="connsiteY28" fmla="*/ 7315 h 168930"/>
                <a:gd name="connsiteX29" fmla="*/ 466375 w 536061"/>
                <a:gd name="connsiteY29" fmla="*/ 10894 h 168930"/>
                <a:gd name="connsiteX30" fmla="*/ 468327 w 536061"/>
                <a:gd name="connsiteY30" fmla="*/ 4711 h 168930"/>
                <a:gd name="connsiteX31" fmla="*/ 466700 w 536061"/>
                <a:gd name="connsiteY31" fmla="*/ 155 h 168930"/>
                <a:gd name="connsiteX32" fmla="*/ 461167 w 536061"/>
                <a:gd name="connsiteY32" fmla="*/ 10244 h 168930"/>
                <a:gd name="connsiteX33" fmla="*/ 450753 w 536061"/>
                <a:gd name="connsiteY33" fmla="*/ 21960 h 168930"/>
                <a:gd name="connsiteX34" fmla="*/ 440013 w 536061"/>
                <a:gd name="connsiteY34" fmla="*/ 39860 h 168930"/>
                <a:gd name="connsiteX35" fmla="*/ 435131 w 536061"/>
                <a:gd name="connsiteY35" fmla="*/ 37907 h 168930"/>
                <a:gd name="connsiteX36" fmla="*/ 430249 w 536061"/>
                <a:gd name="connsiteY36" fmla="*/ 42789 h 168930"/>
                <a:gd name="connsiteX37" fmla="*/ 431876 w 536061"/>
                <a:gd name="connsiteY37" fmla="*/ 48647 h 168930"/>
                <a:gd name="connsiteX38" fmla="*/ 430249 w 536061"/>
                <a:gd name="connsiteY38" fmla="*/ 55156 h 168930"/>
                <a:gd name="connsiteX39" fmla="*/ 427320 w 536061"/>
                <a:gd name="connsiteY39" fmla="*/ 56783 h 168930"/>
                <a:gd name="connsiteX40" fmla="*/ 429273 w 536061"/>
                <a:gd name="connsiteY40" fmla="*/ 67198 h 168930"/>
                <a:gd name="connsiteX41" fmla="*/ 425041 w 536061"/>
                <a:gd name="connsiteY41" fmla="*/ 73056 h 168930"/>
                <a:gd name="connsiteX42" fmla="*/ 423414 w 536061"/>
                <a:gd name="connsiteY42" fmla="*/ 73382 h 168930"/>
                <a:gd name="connsiteX43" fmla="*/ 416905 w 536061"/>
                <a:gd name="connsiteY43" fmla="*/ 71103 h 168930"/>
                <a:gd name="connsiteX44" fmla="*/ 414627 w 536061"/>
                <a:gd name="connsiteY44" fmla="*/ 69802 h 168930"/>
                <a:gd name="connsiteX45" fmla="*/ 413651 w 536061"/>
                <a:gd name="connsiteY45" fmla="*/ 73056 h 168930"/>
                <a:gd name="connsiteX46" fmla="*/ 406817 w 536061"/>
                <a:gd name="connsiteY46" fmla="*/ 82494 h 168930"/>
                <a:gd name="connsiteX47" fmla="*/ 401609 w 536061"/>
                <a:gd name="connsiteY47" fmla="*/ 78589 h 168930"/>
                <a:gd name="connsiteX48" fmla="*/ 400633 w 536061"/>
                <a:gd name="connsiteY48" fmla="*/ 76311 h 168930"/>
                <a:gd name="connsiteX49" fmla="*/ 399005 w 536061"/>
                <a:gd name="connsiteY49" fmla="*/ 74032 h 168930"/>
                <a:gd name="connsiteX50" fmla="*/ 393473 w 536061"/>
                <a:gd name="connsiteY50" fmla="*/ 67523 h 168930"/>
                <a:gd name="connsiteX51" fmla="*/ 391195 w 536061"/>
                <a:gd name="connsiteY51" fmla="*/ 69476 h 168930"/>
                <a:gd name="connsiteX52" fmla="*/ 371667 w 536061"/>
                <a:gd name="connsiteY52" fmla="*/ 91607 h 168930"/>
                <a:gd name="connsiteX53" fmla="*/ 362230 w 536061"/>
                <a:gd name="connsiteY53" fmla="*/ 104300 h 168930"/>
                <a:gd name="connsiteX54" fmla="*/ 339122 w 536061"/>
                <a:gd name="connsiteY54" fmla="*/ 111460 h 168930"/>
                <a:gd name="connsiteX55" fmla="*/ 323826 w 536061"/>
                <a:gd name="connsiteY55" fmla="*/ 116341 h 168930"/>
                <a:gd name="connsiteX56" fmla="*/ 320571 w 536061"/>
                <a:gd name="connsiteY56" fmla="*/ 127081 h 168930"/>
                <a:gd name="connsiteX57" fmla="*/ 317642 w 536061"/>
                <a:gd name="connsiteY57" fmla="*/ 126756 h 168930"/>
                <a:gd name="connsiteX58" fmla="*/ 316666 w 536061"/>
                <a:gd name="connsiteY58" fmla="*/ 117318 h 168930"/>
                <a:gd name="connsiteX59" fmla="*/ 313412 w 536061"/>
                <a:gd name="connsiteY59" fmla="*/ 124478 h 168930"/>
                <a:gd name="connsiteX60" fmla="*/ 308204 w 536061"/>
                <a:gd name="connsiteY60" fmla="*/ 125129 h 168930"/>
                <a:gd name="connsiteX61" fmla="*/ 312435 w 536061"/>
                <a:gd name="connsiteY61" fmla="*/ 130661 h 168930"/>
                <a:gd name="connsiteX62" fmla="*/ 314713 w 536061"/>
                <a:gd name="connsiteY62" fmla="*/ 134241 h 168930"/>
                <a:gd name="connsiteX63" fmla="*/ 310808 w 536061"/>
                <a:gd name="connsiteY63" fmla="*/ 138472 h 168930"/>
                <a:gd name="connsiteX64" fmla="*/ 309181 w 536061"/>
                <a:gd name="connsiteY64" fmla="*/ 144330 h 168930"/>
                <a:gd name="connsiteX65" fmla="*/ 313086 w 536061"/>
                <a:gd name="connsiteY65" fmla="*/ 148561 h 168930"/>
                <a:gd name="connsiteX66" fmla="*/ 308530 w 536061"/>
                <a:gd name="connsiteY66" fmla="*/ 150514 h 168930"/>
                <a:gd name="connsiteX67" fmla="*/ 315364 w 536061"/>
                <a:gd name="connsiteY67" fmla="*/ 156372 h 168930"/>
                <a:gd name="connsiteX68" fmla="*/ 306251 w 536061"/>
                <a:gd name="connsiteY68" fmla="*/ 154419 h 168930"/>
                <a:gd name="connsiteX69" fmla="*/ 296162 w 536061"/>
                <a:gd name="connsiteY69" fmla="*/ 154419 h 168930"/>
                <a:gd name="connsiteX70" fmla="*/ 299742 w 536061"/>
                <a:gd name="connsiteY70" fmla="*/ 150839 h 168930"/>
                <a:gd name="connsiteX71" fmla="*/ 293559 w 536061"/>
                <a:gd name="connsiteY71" fmla="*/ 145958 h 168930"/>
                <a:gd name="connsiteX72" fmla="*/ 276635 w 536061"/>
                <a:gd name="connsiteY72" fmla="*/ 145958 h 168930"/>
                <a:gd name="connsiteX73" fmla="*/ 271428 w 536061"/>
                <a:gd name="connsiteY73" fmla="*/ 139774 h 168930"/>
                <a:gd name="connsiteX74" fmla="*/ 270126 w 536061"/>
                <a:gd name="connsiteY74" fmla="*/ 134567 h 168930"/>
                <a:gd name="connsiteX75" fmla="*/ 269150 w 536061"/>
                <a:gd name="connsiteY75" fmla="*/ 134567 h 168930"/>
                <a:gd name="connsiteX76" fmla="*/ 268824 w 536061"/>
                <a:gd name="connsiteY76" fmla="*/ 136194 h 168930"/>
                <a:gd name="connsiteX77" fmla="*/ 267848 w 536061"/>
                <a:gd name="connsiteY77" fmla="*/ 142703 h 168930"/>
                <a:gd name="connsiteX78" fmla="*/ 269150 w 536061"/>
                <a:gd name="connsiteY78" fmla="*/ 145307 h 168930"/>
                <a:gd name="connsiteX79" fmla="*/ 273381 w 536061"/>
                <a:gd name="connsiteY79" fmla="*/ 151816 h 168930"/>
                <a:gd name="connsiteX80" fmla="*/ 273381 w 536061"/>
                <a:gd name="connsiteY80" fmla="*/ 151816 h 168930"/>
                <a:gd name="connsiteX81" fmla="*/ 276635 w 536061"/>
                <a:gd name="connsiteY81" fmla="*/ 155721 h 168930"/>
                <a:gd name="connsiteX82" fmla="*/ 293559 w 536061"/>
                <a:gd name="connsiteY82" fmla="*/ 168739 h 168930"/>
                <a:gd name="connsiteX83" fmla="*/ 303648 w 536061"/>
                <a:gd name="connsiteY83" fmla="*/ 165810 h 168930"/>
                <a:gd name="connsiteX84" fmla="*/ 312760 w 536061"/>
                <a:gd name="connsiteY84" fmla="*/ 163207 h 168930"/>
                <a:gd name="connsiteX85" fmla="*/ 318618 w 536061"/>
                <a:gd name="connsiteY85" fmla="*/ 164183 h 168930"/>
                <a:gd name="connsiteX86" fmla="*/ 325453 w 536061"/>
                <a:gd name="connsiteY86" fmla="*/ 165159 h 168930"/>
                <a:gd name="connsiteX87" fmla="*/ 328708 w 536061"/>
                <a:gd name="connsiteY87" fmla="*/ 164834 h 168930"/>
                <a:gd name="connsiteX88" fmla="*/ 336844 w 536061"/>
                <a:gd name="connsiteY88" fmla="*/ 161579 h 168930"/>
                <a:gd name="connsiteX89" fmla="*/ 336518 w 536061"/>
                <a:gd name="connsiteY89" fmla="*/ 157674 h 168930"/>
                <a:gd name="connsiteX90" fmla="*/ 339122 w 536061"/>
                <a:gd name="connsiteY90" fmla="*/ 152141 h 168930"/>
                <a:gd name="connsiteX91" fmla="*/ 343353 w 536061"/>
                <a:gd name="connsiteY91" fmla="*/ 151165 h 168930"/>
                <a:gd name="connsiteX92" fmla="*/ 363531 w 536061"/>
                <a:gd name="connsiteY92" fmla="*/ 149538 h 168930"/>
                <a:gd name="connsiteX93" fmla="*/ 363857 w 536061"/>
                <a:gd name="connsiteY93" fmla="*/ 153768 h 168930"/>
                <a:gd name="connsiteX94" fmla="*/ 364182 w 536061"/>
                <a:gd name="connsiteY94" fmla="*/ 155721 h 168930"/>
                <a:gd name="connsiteX95" fmla="*/ 373295 w 536061"/>
                <a:gd name="connsiteY95" fmla="*/ 158650 h 168930"/>
                <a:gd name="connsiteX96" fmla="*/ 378177 w 536061"/>
                <a:gd name="connsiteY96" fmla="*/ 158976 h 168930"/>
                <a:gd name="connsiteX97" fmla="*/ 381757 w 536061"/>
                <a:gd name="connsiteY97" fmla="*/ 157674 h 168930"/>
                <a:gd name="connsiteX98" fmla="*/ 394123 w 536061"/>
                <a:gd name="connsiteY98" fmla="*/ 153768 h 168930"/>
                <a:gd name="connsiteX99" fmla="*/ 397378 w 536061"/>
                <a:gd name="connsiteY99" fmla="*/ 153768 h 168930"/>
                <a:gd name="connsiteX100" fmla="*/ 403887 w 536061"/>
                <a:gd name="connsiteY100" fmla="*/ 153768 h 168930"/>
                <a:gd name="connsiteX101" fmla="*/ 403887 w 536061"/>
                <a:gd name="connsiteY101" fmla="*/ 153768 h 168930"/>
                <a:gd name="connsiteX102" fmla="*/ 404539 w 536061"/>
                <a:gd name="connsiteY102" fmla="*/ 152141 h 168930"/>
                <a:gd name="connsiteX103" fmla="*/ 408444 w 536061"/>
                <a:gd name="connsiteY103" fmla="*/ 144330 h 168930"/>
                <a:gd name="connsiteX104" fmla="*/ 412349 w 536061"/>
                <a:gd name="connsiteY104" fmla="*/ 140425 h 168930"/>
                <a:gd name="connsiteX105" fmla="*/ 413651 w 536061"/>
                <a:gd name="connsiteY105" fmla="*/ 138798 h 168930"/>
                <a:gd name="connsiteX106" fmla="*/ 413651 w 536061"/>
                <a:gd name="connsiteY106" fmla="*/ 138798 h 168930"/>
                <a:gd name="connsiteX107" fmla="*/ 412675 w 536061"/>
                <a:gd name="connsiteY107" fmla="*/ 136845 h 168930"/>
                <a:gd name="connsiteX108" fmla="*/ 412675 w 536061"/>
                <a:gd name="connsiteY108" fmla="*/ 136845 h 168930"/>
                <a:gd name="connsiteX109" fmla="*/ 412023 w 536061"/>
                <a:gd name="connsiteY109" fmla="*/ 135869 h 168930"/>
                <a:gd name="connsiteX110" fmla="*/ 413326 w 536061"/>
                <a:gd name="connsiteY110" fmla="*/ 129685 h 168930"/>
                <a:gd name="connsiteX111" fmla="*/ 418207 w 536061"/>
                <a:gd name="connsiteY111" fmla="*/ 127732 h 168930"/>
                <a:gd name="connsiteX112" fmla="*/ 418207 w 536061"/>
                <a:gd name="connsiteY112" fmla="*/ 127732 h 168930"/>
                <a:gd name="connsiteX113" fmla="*/ 421462 w 536061"/>
                <a:gd name="connsiteY113" fmla="*/ 125454 h 168930"/>
                <a:gd name="connsiteX114" fmla="*/ 419835 w 536061"/>
                <a:gd name="connsiteY114" fmla="*/ 121874 h 168930"/>
                <a:gd name="connsiteX115" fmla="*/ 418858 w 536061"/>
                <a:gd name="connsiteY115" fmla="*/ 116341 h 168930"/>
                <a:gd name="connsiteX116" fmla="*/ 420160 w 536061"/>
                <a:gd name="connsiteY116" fmla="*/ 114714 h 168930"/>
                <a:gd name="connsiteX117" fmla="*/ 425041 w 536061"/>
                <a:gd name="connsiteY117" fmla="*/ 110158 h 168930"/>
                <a:gd name="connsiteX118" fmla="*/ 427645 w 536061"/>
                <a:gd name="connsiteY118" fmla="*/ 110158 h 168930"/>
                <a:gd name="connsiteX119" fmla="*/ 431551 w 536061"/>
                <a:gd name="connsiteY119" fmla="*/ 108856 h 168930"/>
                <a:gd name="connsiteX120" fmla="*/ 433829 w 536061"/>
                <a:gd name="connsiteY120" fmla="*/ 98441 h 168930"/>
                <a:gd name="connsiteX121" fmla="*/ 433829 w 536061"/>
                <a:gd name="connsiteY121" fmla="*/ 98441 h 168930"/>
                <a:gd name="connsiteX122" fmla="*/ 433829 w 536061"/>
                <a:gd name="connsiteY122" fmla="*/ 97791 h 168930"/>
                <a:gd name="connsiteX123" fmla="*/ 432853 w 536061"/>
                <a:gd name="connsiteY123" fmla="*/ 93560 h 168930"/>
                <a:gd name="connsiteX124" fmla="*/ 433504 w 536061"/>
                <a:gd name="connsiteY124" fmla="*/ 81843 h 168930"/>
                <a:gd name="connsiteX125" fmla="*/ 436758 w 536061"/>
                <a:gd name="connsiteY125" fmla="*/ 77612 h 168930"/>
                <a:gd name="connsiteX126" fmla="*/ 446522 w 536061"/>
                <a:gd name="connsiteY126" fmla="*/ 70453 h 168930"/>
                <a:gd name="connsiteX127" fmla="*/ 464747 w 536061"/>
                <a:gd name="connsiteY127" fmla="*/ 70778 h 168930"/>
                <a:gd name="connsiteX128" fmla="*/ 476789 w 536061"/>
                <a:gd name="connsiteY128" fmla="*/ 71754 h 168930"/>
                <a:gd name="connsiteX129" fmla="*/ 490458 w 536061"/>
                <a:gd name="connsiteY129" fmla="*/ 74683 h 168930"/>
                <a:gd name="connsiteX130" fmla="*/ 490458 w 536061"/>
                <a:gd name="connsiteY130" fmla="*/ 74683 h 168930"/>
                <a:gd name="connsiteX131" fmla="*/ 227167 w 536061"/>
                <a:gd name="connsiteY131" fmla="*/ 75985 h 168930"/>
                <a:gd name="connsiteX132" fmla="*/ 220657 w 536061"/>
                <a:gd name="connsiteY132" fmla="*/ 82169 h 168930"/>
                <a:gd name="connsiteX133" fmla="*/ 227167 w 536061"/>
                <a:gd name="connsiteY133" fmla="*/ 90305 h 168930"/>
                <a:gd name="connsiteX134" fmla="*/ 232373 w 536061"/>
                <a:gd name="connsiteY134" fmla="*/ 86074 h 168930"/>
                <a:gd name="connsiteX135" fmla="*/ 230746 w 536061"/>
                <a:gd name="connsiteY135" fmla="*/ 79240 h 168930"/>
                <a:gd name="connsiteX136" fmla="*/ 227167 w 536061"/>
                <a:gd name="connsiteY136" fmla="*/ 75985 h 168930"/>
                <a:gd name="connsiteX137" fmla="*/ 227167 w 536061"/>
                <a:gd name="connsiteY137" fmla="*/ 75985 h 168930"/>
                <a:gd name="connsiteX138" fmla="*/ 244415 w 536061"/>
                <a:gd name="connsiteY138" fmla="*/ 109181 h 168930"/>
                <a:gd name="connsiteX139" fmla="*/ 240835 w 536061"/>
                <a:gd name="connsiteY139" fmla="*/ 114714 h 168930"/>
                <a:gd name="connsiteX140" fmla="*/ 248321 w 536061"/>
                <a:gd name="connsiteY140" fmla="*/ 114714 h 168930"/>
                <a:gd name="connsiteX141" fmla="*/ 244415 w 536061"/>
                <a:gd name="connsiteY141" fmla="*/ 109181 h 168930"/>
                <a:gd name="connsiteX142" fmla="*/ 244415 w 536061"/>
                <a:gd name="connsiteY142" fmla="*/ 109181 h 168930"/>
                <a:gd name="connsiteX143" fmla="*/ 156543 w 536061"/>
                <a:gd name="connsiteY143" fmla="*/ 108530 h 168930"/>
                <a:gd name="connsiteX144" fmla="*/ 157194 w 536061"/>
                <a:gd name="connsiteY144" fmla="*/ 118620 h 168930"/>
                <a:gd name="connsiteX145" fmla="*/ 163703 w 536061"/>
                <a:gd name="connsiteY145" fmla="*/ 111785 h 168930"/>
                <a:gd name="connsiteX146" fmla="*/ 156543 w 536061"/>
                <a:gd name="connsiteY146" fmla="*/ 108530 h 168930"/>
                <a:gd name="connsiteX147" fmla="*/ 156543 w 536061"/>
                <a:gd name="connsiteY147" fmla="*/ 108530 h 168930"/>
                <a:gd name="connsiteX148" fmla="*/ 0 w 536061"/>
                <a:gd name="connsiteY148" fmla="*/ 16753 h 168930"/>
                <a:gd name="connsiteX149" fmla="*/ 6834 w 536061"/>
                <a:gd name="connsiteY149" fmla="*/ 24564 h 168930"/>
                <a:gd name="connsiteX150" fmla="*/ 6834 w 536061"/>
                <a:gd name="connsiteY150" fmla="*/ 40185 h 168930"/>
                <a:gd name="connsiteX151" fmla="*/ 3580 w 536061"/>
                <a:gd name="connsiteY151" fmla="*/ 44416 h 168930"/>
                <a:gd name="connsiteX152" fmla="*/ 7486 w 536061"/>
                <a:gd name="connsiteY152" fmla="*/ 49949 h 168930"/>
                <a:gd name="connsiteX153" fmla="*/ 13343 w 536061"/>
                <a:gd name="connsiteY153" fmla="*/ 62967 h 168930"/>
                <a:gd name="connsiteX154" fmla="*/ 13018 w 536061"/>
                <a:gd name="connsiteY154" fmla="*/ 72731 h 168930"/>
                <a:gd name="connsiteX155" fmla="*/ 19852 w 536061"/>
                <a:gd name="connsiteY155" fmla="*/ 80216 h 168930"/>
                <a:gd name="connsiteX156" fmla="*/ 16273 w 536061"/>
                <a:gd name="connsiteY156" fmla="*/ 84447 h 168930"/>
                <a:gd name="connsiteX157" fmla="*/ 20504 w 536061"/>
                <a:gd name="connsiteY157" fmla="*/ 86725 h 168930"/>
                <a:gd name="connsiteX158" fmla="*/ 32220 w 536061"/>
                <a:gd name="connsiteY158" fmla="*/ 102347 h 168930"/>
                <a:gd name="connsiteX159" fmla="*/ 33522 w 536061"/>
                <a:gd name="connsiteY159" fmla="*/ 113738 h 168930"/>
                <a:gd name="connsiteX160" fmla="*/ 42960 w 536061"/>
                <a:gd name="connsiteY160" fmla="*/ 120572 h 168930"/>
                <a:gd name="connsiteX161" fmla="*/ 49143 w 536061"/>
                <a:gd name="connsiteY161" fmla="*/ 124803 h 168930"/>
                <a:gd name="connsiteX162" fmla="*/ 67694 w 536061"/>
                <a:gd name="connsiteY162" fmla="*/ 134567 h 168930"/>
                <a:gd name="connsiteX163" fmla="*/ 83641 w 536061"/>
                <a:gd name="connsiteY163" fmla="*/ 146283 h 168930"/>
                <a:gd name="connsiteX164" fmla="*/ 95032 w 536061"/>
                <a:gd name="connsiteY164" fmla="*/ 156047 h 168930"/>
                <a:gd name="connsiteX165" fmla="*/ 102843 w 536061"/>
                <a:gd name="connsiteY165" fmla="*/ 154419 h 168930"/>
                <a:gd name="connsiteX166" fmla="*/ 116512 w 536061"/>
                <a:gd name="connsiteY166" fmla="*/ 154745 h 168930"/>
                <a:gd name="connsiteX167" fmla="*/ 114885 w 536061"/>
                <a:gd name="connsiteY167" fmla="*/ 143354 h 168930"/>
                <a:gd name="connsiteX168" fmla="*/ 106749 w 536061"/>
                <a:gd name="connsiteY168" fmla="*/ 129360 h 168930"/>
                <a:gd name="connsiteX169" fmla="*/ 94381 w 536061"/>
                <a:gd name="connsiteY169" fmla="*/ 114063 h 168930"/>
                <a:gd name="connsiteX170" fmla="*/ 92428 w 536061"/>
                <a:gd name="connsiteY170" fmla="*/ 96814 h 168930"/>
                <a:gd name="connsiteX171" fmla="*/ 93731 w 536061"/>
                <a:gd name="connsiteY171" fmla="*/ 71754 h 168930"/>
                <a:gd name="connsiteX172" fmla="*/ 92428 w 536061"/>
                <a:gd name="connsiteY172" fmla="*/ 55156 h 168930"/>
                <a:gd name="connsiteX173" fmla="*/ 82665 w 536061"/>
                <a:gd name="connsiteY173" fmla="*/ 40185 h 168930"/>
                <a:gd name="connsiteX174" fmla="*/ 69972 w 536061"/>
                <a:gd name="connsiteY174" fmla="*/ 32049 h 168930"/>
                <a:gd name="connsiteX175" fmla="*/ 65091 w 536061"/>
                <a:gd name="connsiteY175" fmla="*/ 23913 h 168930"/>
                <a:gd name="connsiteX176" fmla="*/ 59558 w 536061"/>
                <a:gd name="connsiteY176" fmla="*/ 20333 h 168930"/>
                <a:gd name="connsiteX177" fmla="*/ 50445 w 536061"/>
                <a:gd name="connsiteY177" fmla="*/ 32700 h 168930"/>
                <a:gd name="connsiteX178" fmla="*/ 44587 w 536061"/>
                <a:gd name="connsiteY178" fmla="*/ 33025 h 168930"/>
                <a:gd name="connsiteX179" fmla="*/ 38404 w 536061"/>
                <a:gd name="connsiteY179" fmla="*/ 31073 h 168930"/>
                <a:gd name="connsiteX180" fmla="*/ 31243 w 536061"/>
                <a:gd name="connsiteY180" fmla="*/ 34002 h 168930"/>
                <a:gd name="connsiteX181" fmla="*/ 31243 w 536061"/>
                <a:gd name="connsiteY181" fmla="*/ 34002 h 168930"/>
                <a:gd name="connsiteX182" fmla="*/ 27664 w 536061"/>
                <a:gd name="connsiteY182" fmla="*/ 35629 h 168930"/>
                <a:gd name="connsiteX183" fmla="*/ 26687 w 536061"/>
                <a:gd name="connsiteY183" fmla="*/ 35303 h 168930"/>
                <a:gd name="connsiteX184" fmla="*/ 25060 w 536061"/>
                <a:gd name="connsiteY184" fmla="*/ 32374 h 168930"/>
                <a:gd name="connsiteX185" fmla="*/ 25060 w 536061"/>
                <a:gd name="connsiteY185" fmla="*/ 29445 h 168930"/>
                <a:gd name="connsiteX186" fmla="*/ 25060 w 536061"/>
                <a:gd name="connsiteY186" fmla="*/ 29445 h 168930"/>
                <a:gd name="connsiteX187" fmla="*/ 25710 w 536061"/>
                <a:gd name="connsiteY187" fmla="*/ 28144 h 168930"/>
                <a:gd name="connsiteX188" fmla="*/ 25710 w 536061"/>
                <a:gd name="connsiteY188" fmla="*/ 28144 h 168930"/>
                <a:gd name="connsiteX189" fmla="*/ 28640 w 536061"/>
                <a:gd name="connsiteY189" fmla="*/ 21960 h 168930"/>
                <a:gd name="connsiteX190" fmla="*/ 21805 w 536061"/>
                <a:gd name="connsiteY190" fmla="*/ 21309 h 168930"/>
                <a:gd name="connsiteX191" fmla="*/ 17249 w 536061"/>
                <a:gd name="connsiteY191" fmla="*/ 17729 h 168930"/>
                <a:gd name="connsiteX192" fmla="*/ 18225 w 536061"/>
                <a:gd name="connsiteY192" fmla="*/ 15125 h 168930"/>
                <a:gd name="connsiteX193" fmla="*/ 18876 w 536061"/>
                <a:gd name="connsiteY193" fmla="*/ 13824 h 168930"/>
                <a:gd name="connsiteX194" fmla="*/ 15296 w 536061"/>
                <a:gd name="connsiteY194" fmla="*/ 12847 h 168930"/>
                <a:gd name="connsiteX195" fmla="*/ 15296 w 536061"/>
                <a:gd name="connsiteY195" fmla="*/ 12847 h 168930"/>
                <a:gd name="connsiteX196" fmla="*/ 12042 w 536061"/>
                <a:gd name="connsiteY196" fmla="*/ 12847 h 168930"/>
                <a:gd name="connsiteX197" fmla="*/ 6834 w 536061"/>
                <a:gd name="connsiteY197" fmla="*/ 9918 h 168930"/>
                <a:gd name="connsiteX198" fmla="*/ 6834 w 536061"/>
                <a:gd name="connsiteY198" fmla="*/ 9918 h 168930"/>
                <a:gd name="connsiteX199" fmla="*/ 4231 w 536061"/>
                <a:gd name="connsiteY199" fmla="*/ 8942 h 168930"/>
                <a:gd name="connsiteX200" fmla="*/ 2604 w 536061"/>
                <a:gd name="connsiteY200" fmla="*/ 10244 h 168930"/>
                <a:gd name="connsiteX201" fmla="*/ 2278 w 536061"/>
                <a:gd name="connsiteY201" fmla="*/ 14149 h 168930"/>
                <a:gd name="connsiteX202" fmla="*/ 0 w 536061"/>
                <a:gd name="connsiteY202" fmla="*/ 16753 h 168930"/>
                <a:gd name="connsiteX203" fmla="*/ 0 w 536061"/>
                <a:gd name="connsiteY203" fmla="*/ 16753 h 16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36061" h="168930">
                  <a:moveTo>
                    <a:pt x="490458" y="74683"/>
                  </a:moveTo>
                  <a:cubicBezTo>
                    <a:pt x="490458" y="74358"/>
                    <a:pt x="490784" y="74032"/>
                    <a:pt x="490784" y="73707"/>
                  </a:cubicBezTo>
                  <a:cubicBezTo>
                    <a:pt x="491109" y="71429"/>
                    <a:pt x="489156" y="68825"/>
                    <a:pt x="491109" y="68174"/>
                  </a:cubicBezTo>
                  <a:cubicBezTo>
                    <a:pt x="493062" y="67523"/>
                    <a:pt x="492411" y="69802"/>
                    <a:pt x="497293" y="70453"/>
                  </a:cubicBezTo>
                  <a:cubicBezTo>
                    <a:pt x="502175" y="71103"/>
                    <a:pt x="504778" y="71103"/>
                    <a:pt x="508032" y="70127"/>
                  </a:cubicBezTo>
                  <a:cubicBezTo>
                    <a:pt x="511287" y="69151"/>
                    <a:pt x="518121" y="72080"/>
                    <a:pt x="517796" y="69476"/>
                  </a:cubicBezTo>
                  <a:cubicBezTo>
                    <a:pt x="517471" y="66872"/>
                    <a:pt x="507707" y="63618"/>
                    <a:pt x="507056" y="61665"/>
                  </a:cubicBezTo>
                  <a:cubicBezTo>
                    <a:pt x="506405" y="59712"/>
                    <a:pt x="504127" y="56783"/>
                    <a:pt x="506080" y="54831"/>
                  </a:cubicBezTo>
                  <a:cubicBezTo>
                    <a:pt x="508032" y="52878"/>
                    <a:pt x="510311" y="51576"/>
                    <a:pt x="511938" y="51576"/>
                  </a:cubicBezTo>
                  <a:cubicBezTo>
                    <a:pt x="513890" y="51576"/>
                    <a:pt x="512914" y="55156"/>
                    <a:pt x="516168" y="54505"/>
                  </a:cubicBezTo>
                  <a:cubicBezTo>
                    <a:pt x="519423" y="53854"/>
                    <a:pt x="521376" y="50600"/>
                    <a:pt x="524956" y="48973"/>
                  </a:cubicBezTo>
                  <a:cubicBezTo>
                    <a:pt x="528536" y="47671"/>
                    <a:pt x="535371" y="46369"/>
                    <a:pt x="536021" y="44091"/>
                  </a:cubicBezTo>
                  <a:cubicBezTo>
                    <a:pt x="536672" y="41813"/>
                    <a:pt x="529187" y="44091"/>
                    <a:pt x="526584" y="43114"/>
                  </a:cubicBezTo>
                  <a:cubicBezTo>
                    <a:pt x="523980" y="42138"/>
                    <a:pt x="520399" y="37256"/>
                    <a:pt x="519423" y="37582"/>
                  </a:cubicBezTo>
                  <a:cubicBezTo>
                    <a:pt x="518447" y="38233"/>
                    <a:pt x="517796" y="41162"/>
                    <a:pt x="516168" y="39534"/>
                  </a:cubicBezTo>
                  <a:cubicBezTo>
                    <a:pt x="514541" y="37907"/>
                    <a:pt x="509985" y="33025"/>
                    <a:pt x="508358" y="33025"/>
                  </a:cubicBezTo>
                  <a:cubicBezTo>
                    <a:pt x="507056" y="33025"/>
                    <a:pt x="499896" y="36605"/>
                    <a:pt x="499896" y="35954"/>
                  </a:cubicBezTo>
                  <a:cubicBezTo>
                    <a:pt x="499896" y="35303"/>
                    <a:pt x="497293" y="34978"/>
                    <a:pt x="498268" y="32374"/>
                  </a:cubicBezTo>
                  <a:cubicBezTo>
                    <a:pt x="499245" y="29771"/>
                    <a:pt x="503150" y="31073"/>
                    <a:pt x="503802" y="28794"/>
                  </a:cubicBezTo>
                  <a:cubicBezTo>
                    <a:pt x="504453" y="26516"/>
                    <a:pt x="502825" y="23587"/>
                    <a:pt x="500872" y="23587"/>
                  </a:cubicBezTo>
                  <a:cubicBezTo>
                    <a:pt x="498920" y="23587"/>
                    <a:pt x="495340" y="29445"/>
                    <a:pt x="493712" y="29771"/>
                  </a:cubicBezTo>
                  <a:cubicBezTo>
                    <a:pt x="491759" y="30096"/>
                    <a:pt x="485250" y="32049"/>
                    <a:pt x="484925" y="30096"/>
                  </a:cubicBezTo>
                  <a:cubicBezTo>
                    <a:pt x="484600" y="28144"/>
                    <a:pt x="490784" y="27493"/>
                    <a:pt x="490458" y="24889"/>
                  </a:cubicBezTo>
                  <a:cubicBezTo>
                    <a:pt x="490132" y="22285"/>
                    <a:pt x="486878" y="22936"/>
                    <a:pt x="489156" y="20007"/>
                  </a:cubicBezTo>
                  <a:cubicBezTo>
                    <a:pt x="491434" y="17078"/>
                    <a:pt x="492085" y="16753"/>
                    <a:pt x="491759" y="15125"/>
                  </a:cubicBezTo>
                  <a:cubicBezTo>
                    <a:pt x="491434" y="13498"/>
                    <a:pt x="489156" y="9593"/>
                    <a:pt x="486227" y="8942"/>
                  </a:cubicBezTo>
                  <a:cubicBezTo>
                    <a:pt x="482972" y="8291"/>
                    <a:pt x="483623" y="9593"/>
                    <a:pt x="481020" y="8616"/>
                  </a:cubicBezTo>
                  <a:cubicBezTo>
                    <a:pt x="478416" y="7640"/>
                    <a:pt x="478416" y="155"/>
                    <a:pt x="476789" y="155"/>
                  </a:cubicBezTo>
                  <a:cubicBezTo>
                    <a:pt x="475162" y="-171"/>
                    <a:pt x="474185" y="6338"/>
                    <a:pt x="472884" y="7315"/>
                  </a:cubicBezTo>
                  <a:cubicBezTo>
                    <a:pt x="471581" y="8616"/>
                    <a:pt x="466375" y="12847"/>
                    <a:pt x="466375" y="10894"/>
                  </a:cubicBezTo>
                  <a:cubicBezTo>
                    <a:pt x="466375" y="8942"/>
                    <a:pt x="468327" y="6338"/>
                    <a:pt x="468327" y="4711"/>
                  </a:cubicBezTo>
                  <a:cubicBezTo>
                    <a:pt x="468327" y="3084"/>
                    <a:pt x="468002" y="-822"/>
                    <a:pt x="466700" y="155"/>
                  </a:cubicBezTo>
                  <a:cubicBezTo>
                    <a:pt x="465398" y="1131"/>
                    <a:pt x="463120" y="6664"/>
                    <a:pt x="461167" y="10244"/>
                  </a:cubicBezTo>
                  <a:cubicBezTo>
                    <a:pt x="459214" y="13824"/>
                    <a:pt x="456285" y="17729"/>
                    <a:pt x="450753" y="21960"/>
                  </a:cubicBezTo>
                  <a:cubicBezTo>
                    <a:pt x="445220" y="25865"/>
                    <a:pt x="440663" y="39209"/>
                    <a:pt x="440013" y="39860"/>
                  </a:cubicBezTo>
                  <a:cubicBezTo>
                    <a:pt x="439362" y="40511"/>
                    <a:pt x="437084" y="36605"/>
                    <a:pt x="435131" y="37907"/>
                  </a:cubicBezTo>
                  <a:cubicBezTo>
                    <a:pt x="433178" y="39209"/>
                    <a:pt x="430249" y="40185"/>
                    <a:pt x="430249" y="42789"/>
                  </a:cubicBezTo>
                  <a:cubicBezTo>
                    <a:pt x="430249" y="45393"/>
                    <a:pt x="431551" y="46044"/>
                    <a:pt x="431876" y="48647"/>
                  </a:cubicBezTo>
                  <a:cubicBezTo>
                    <a:pt x="432202" y="51251"/>
                    <a:pt x="431876" y="53529"/>
                    <a:pt x="430249" y="55156"/>
                  </a:cubicBezTo>
                  <a:cubicBezTo>
                    <a:pt x="429598" y="55807"/>
                    <a:pt x="428622" y="56458"/>
                    <a:pt x="427320" y="56783"/>
                  </a:cubicBezTo>
                  <a:cubicBezTo>
                    <a:pt x="428296" y="60038"/>
                    <a:pt x="429273" y="64269"/>
                    <a:pt x="429273" y="67198"/>
                  </a:cubicBezTo>
                  <a:cubicBezTo>
                    <a:pt x="428948" y="72731"/>
                    <a:pt x="427971" y="72731"/>
                    <a:pt x="425041" y="73056"/>
                  </a:cubicBezTo>
                  <a:cubicBezTo>
                    <a:pt x="424391" y="73056"/>
                    <a:pt x="424066" y="73056"/>
                    <a:pt x="423414" y="73382"/>
                  </a:cubicBezTo>
                  <a:cubicBezTo>
                    <a:pt x="421136" y="74032"/>
                    <a:pt x="418858" y="72405"/>
                    <a:pt x="416905" y="71103"/>
                  </a:cubicBezTo>
                  <a:cubicBezTo>
                    <a:pt x="415604" y="70453"/>
                    <a:pt x="414627" y="69802"/>
                    <a:pt x="414627" y="69802"/>
                  </a:cubicBezTo>
                  <a:cubicBezTo>
                    <a:pt x="414302" y="70127"/>
                    <a:pt x="413976" y="71429"/>
                    <a:pt x="413651" y="73056"/>
                  </a:cubicBezTo>
                  <a:cubicBezTo>
                    <a:pt x="412675" y="76962"/>
                    <a:pt x="411373" y="82494"/>
                    <a:pt x="406817" y="82494"/>
                  </a:cubicBezTo>
                  <a:cubicBezTo>
                    <a:pt x="402586" y="82494"/>
                    <a:pt x="402260" y="80867"/>
                    <a:pt x="401609" y="78589"/>
                  </a:cubicBezTo>
                  <a:cubicBezTo>
                    <a:pt x="401284" y="77938"/>
                    <a:pt x="401284" y="76962"/>
                    <a:pt x="400633" y="76311"/>
                  </a:cubicBezTo>
                  <a:cubicBezTo>
                    <a:pt x="400308" y="75660"/>
                    <a:pt x="399657" y="75009"/>
                    <a:pt x="399005" y="74032"/>
                  </a:cubicBezTo>
                  <a:cubicBezTo>
                    <a:pt x="397378" y="72080"/>
                    <a:pt x="395751" y="69476"/>
                    <a:pt x="393473" y="67523"/>
                  </a:cubicBezTo>
                  <a:cubicBezTo>
                    <a:pt x="392496" y="68174"/>
                    <a:pt x="391845" y="68500"/>
                    <a:pt x="391195" y="69476"/>
                  </a:cubicBezTo>
                  <a:cubicBezTo>
                    <a:pt x="388917" y="73056"/>
                    <a:pt x="373621" y="89003"/>
                    <a:pt x="371667" y="91607"/>
                  </a:cubicBezTo>
                  <a:cubicBezTo>
                    <a:pt x="369714" y="94211"/>
                    <a:pt x="366135" y="102347"/>
                    <a:pt x="362230" y="104300"/>
                  </a:cubicBezTo>
                  <a:cubicBezTo>
                    <a:pt x="358324" y="106252"/>
                    <a:pt x="344980" y="110483"/>
                    <a:pt x="339122" y="111460"/>
                  </a:cubicBezTo>
                  <a:cubicBezTo>
                    <a:pt x="333264" y="112761"/>
                    <a:pt x="323826" y="114389"/>
                    <a:pt x="323826" y="116341"/>
                  </a:cubicBezTo>
                  <a:cubicBezTo>
                    <a:pt x="323500" y="118294"/>
                    <a:pt x="321548" y="125454"/>
                    <a:pt x="320571" y="127081"/>
                  </a:cubicBezTo>
                  <a:cubicBezTo>
                    <a:pt x="319595" y="128709"/>
                    <a:pt x="317642" y="129034"/>
                    <a:pt x="317642" y="126756"/>
                  </a:cubicBezTo>
                  <a:cubicBezTo>
                    <a:pt x="317642" y="124803"/>
                    <a:pt x="318293" y="119921"/>
                    <a:pt x="316666" y="117318"/>
                  </a:cubicBezTo>
                  <a:cubicBezTo>
                    <a:pt x="315364" y="114714"/>
                    <a:pt x="314713" y="123176"/>
                    <a:pt x="313412" y="124478"/>
                  </a:cubicBezTo>
                  <a:cubicBezTo>
                    <a:pt x="312109" y="125780"/>
                    <a:pt x="308204" y="123501"/>
                    <a:pt x="308204" y="125129"/>
                  </a:cubicBezTo>
                  <a:cubicBezTo>
                    <a:pt x="307878" y="126756"/>
                    <a:pt x="310157" y="128709"/>
                    <a:pt x="312435" y="130661"/>
                  </a:cubicBezTo>
                  <a:cubicBezTo>
                    <a:pt x="314387" y="132614"/>
                    <a:pt x="315039" y="133590"/>
                    <a:pt x="314713" y="134241"/>
                  </a:cubicBezTo>
                  <a:cubicBezTo>
                    <a:pt x="314387" y="135218"/>
                    <a:pt x="311459" y="136520"/>
                    <a:pt x="310808" y="138472"/>
                  </a:cubicBezTo>
                  <a:cubicBezTo>
                    <a:pt x="310157" y="140425"/>
                    <a:pt x="308204" y="142703"/>
                    <a:pt x="309181" y="144330"/>
                  </a:cubicBezTo>
                  <a:cubicBezTo>
                    <a:pt x="310157" y="145958"/>
                    <a:pt x="314062" y="147585"/>
                    <a:pt x="313086" y="148561"/>
                  </a:cubicBezTo>
                  <a:cubicBezTo>
                    <a:pt x="312109" y="149538"/>
                    <a:pt x="307553" y="148887"/>
                    <a:pt x="308530" y="150514"/>
                  </a:cubicBezTo>
                  <a:cubicBezTo>
                    <a:pt x="309181" y="152141"/>
                    <a:pt x="315364" y="155721"/>
                    <a:pt x="315364" y="156372"/>
                  </a:cubicBezTo>
                  <a:cubicBezTo>
                    <a:pt x="315364" y="157023"/>
                    <a:pt x="308855" y="154419"/>
                    <a:pt x="306251" y="154419"/>
                  </a:cubicBezTo>
                  <a:cubicBezTo>
                    <a:pt x="303648" y="154094"/>
                    <a:pt x="296813" y="155721"/>
                    <a:pt x="296162" y="154419"/>
                  </a:cubicBezTo>
                  <a:cubicBezTo>
                    <a:pt x="295512" y="153118"/>
                    <a:pt x="300394" y="152467"/>
                    <a:pt x="299742" y="150839"/>
                  </a:cubicBezTo>
                  <a:cubicBezTo>
                    <a:pt x="299091" y="149212"/>
                    <a:pt x="296813" y="146608"/>
                    <a:pt x="293559" y="145958"/>
                  </a:cubicBezTo>
                  <a:cubicBezTo>
                    <a:pt x="290304" y="145307"/>
                    <a:pt x="278913" y="147585"/>
                    <a:pt x="276635" y="145958"/>
                  </a:cubicBezTo>
                  <a:cubicBezTo>
                    <a:pt x="274357" y="144330"/>
                    <a:pt x="271428" y="143029"/>
                    <a:pt x="271428" y="139774"/>
                  </a:cubicBezTo>
                  <a:cubicBezTo>
                    <a:pt x="271103" y="136520"/>
                    <a:pt x="274357" y="135218"/>
                    <a:pt x="270126" y="134567"/>
                  </a:cubicBezTo>
                  <a:cubicBezTo>
                    <a:pt x="269800" y="134567"/>
                    <a:pt x="269475" y="134567"/>
                    <a:pt x="269150" y="134567"/>
                  </a:cubicBezTo>
                  <a:cubicBezTo>
                    <a:pt x="269150" y="135218"/>
                    <a:pt x="268824" y="135543"/>
                    <a:pt x="268824" y="136194"/>
                  </a:cubicBezTo>
                  <a:cubicBezTo>
                    <a:pt x="267848" y="138798"/>
                    <a:pt x="267197" y="141401"/>
                    <a:pt x="267848" y="142703"/>
                  </a:cubicBezTo>
                  <a:cubicBezTo>
                    <a:pt x="268499" y="143680"/>
                    <a:pt x="268824" y="144330"/>
                    <a:pt x="269150" y="145307"/>
                  </a:cubicBezTo>
                  <a:cubicBezTo>
                    <a:pt x="270126" y="147585"/>
                    <a:pt x="271103" y="149538"/>
                    <a:pt x="273381" y="151816"/>
                  </a:cubicBezTo>
                  <a:lnTo>
                    <a:pt x="273381" y="151816"/>
                  </a:lnTo>
                  <a:cubicBezTo>
                    <a:pt x="274032" y="152467"/>
                    <a:pt x="275333" y="154094"/>
                    <a:pt x="276635" y="155721"/>
                  </a:cubicBezTo>
                  <a:cubicBezTo>
                    <a:pt x="280866" y="161254"/>
                    <a:pt x="287700" y="170367"/>
                    <a:pt x="293559" y="168739"/>
                  </a:cubicBezTo>
                  <a:cubicBezTo>
                    <a:pt x="297464" y="167763"/>
                    <a:pt x="300719" y="166461"/>
                    <a:pt x="303648" y="165810"/>
                  </a:cubicBezTo>
                  <a:cubicBezTo>
                    <a:pt x="307553" y="164508"/>
                    <a:pt x="310808" y="163532"/>
                    <a:pt x="312760" y="163207"/>
                  </a:cubicBezTo>
                  <a:cubicBezTo>
                    <a:pt x="314713" y="162881"/>
                    <a:pt x="316340" y="163532"/>
                    <a:pt x="318618" y="164183"/>
                  </a:cubicBezTo>
                  <a:cubicBezTo>
                    <a:pt x="320896" y="164834"/>
                    <a:pt x="323175" y="165485"/>
                    <a:pt x="325453" y="165159"/>
                  </a:cubicBezTo>
                  <a:cubicBezTo>
                    <a:pt x="326430" y="164834"/>
                    <a:pt x="327406" y="164834"/>
                    <a:pt x="328708" y="164834"/>
                  </a:cubicBezTo>
                  <a:cubicBezTo>
                    <a:pt x="332613" y="164508"/>
                    <a:pt x="336844" y="163857"/>
                    <a:pt x="336844" y="161579"/>
                  </a:cubicBezTo>
                  <a:cubicBezTo>
                    <a:pt x="337169" y="160278"/>
                    <a:pt x="336844" y="158976"/>
                    <a:pt x="336518" y="157674"/>
                  </a:cubicBezTo>
                  <a:cubicBezTo>
                    <a:pt x="336193" y="154745"/>
                    <a:pt x="335868" y="152792"/>
                    <a:pt x="339122" y="152141"/>
                  </a:cubicBezTo>
                  <a:cubicBezTo>
                    <a:pt x="339773" y="152141"/>
                    <a:pt x="341400" y="151816"/>
                    <a:pt x="343353" y="151165"/>
                  </a:cubicBezTo>
                  <a:cubicBezTo>
                    <a:pt x="350187" y="149538"/>
                    <a:pt x="361904" y="147259"/>
                    <a:pt x="363531" y="149538"/>
                  </a:cubicBezTo>
                  <a:cubicBezTo>
                    <a:pt x="364508" y="150839"/>
                    <a:pt x="364182" y="152467"/>
                    <a:pt x="363857" y="153768"/>
                  </a:cubicBezTo>
                  <a:cubicBezTo>
                    <a:pt x="363531" y="154745"/>
                    <a:pt x="363531" y="155396"/>
                    <a:pt x="364182" y="155721"/>
                  </a:cubicBezTo>
                  <a:cubicBezTo>
                    <a:pt x="365809" y="156372"/>
                    <a:pt x="369714" y="157674"/>
                    <a:pt x="373295" y="158650"/>
                  </a:cubicBezTo>
                  <a:cubicBezTo>
                    <a:pt x="375248" y="158976"/>
                    <a:pt x="377200" y="159301"/>
                    <a:pt x="378177" y="158976"/>
                  </a:cubicBezTo>
                  <a:cubicBezTo>
                    <a:pt x="379153" y="158650"/>
                    <a:pt x="380455" y="158325"/>
                    <a:pt x="381757" y="157674"/>
                  </a:cubicBezTo>
                  <a:cubicBezTo>
                    <a:pt x="386313" y="156047"/>
                    <a:pt x="392496" y="154094"/>
                    <a:pt x="394123" y="153768"/>
                  </a:cubicBezTo>
                  <a:cubicBezTo>
                    <a:pt x="394775" y="153768"/>
                    <a:pt x="396076" y="153768"/>
                    <a:pt x="397378" y="153768"/>
                  </a:cubicBezTo>
                  <a:cubicBezTo>
                    <a:pt x="399982" y="153768"/>
                    <a:pt x="403562" y="154094"/>
                    <a:pt x="403887" y="153768"/>
                  </a:cubicBezTo>
                  <a:lnTo>
                    <a:pt x="403887" y="153768"/>
                  </a:lnTo>
                  <a:cubicBezTo>
                    <a:pt x="404213" y="153443"/>
                    <a:pt x="404213" y="152792"/>
                    <a:pt x="404539" y="152141"/>
                  </a:cubicBezTo>
                  <a:cubicBezTo>
                    <a:pt x="405189" y="150189"/>
                    <a:pt x="405840" y="147585"/>
                    <a:pt x="408444" y="144330"/>
                  </a:cubicBezTo>
                  <a:cubicBezTo>
                    <a:pt x="410071" y="142052"/>
                    <a:pt x="411373" y="141076"/>
                    <a:pt x="412349" y="140425"/>
                  </a:cubicBezTo>
                  <a:cubicBezTo>
                    <a:pt x="413000" y="139774"/>
                    <a:pt x="413651" y="139448"/>
                    <a:pt x="413651" y="138798"/>
                  </a:cubicBezTo>
                  <a:lnTo>
                    <a:pt x="413651" y="138798"/>
                  </a:lnTo>
                  <a:cubicBezTo>
                    <a:pt x="413651" y="138472"/>
                    <a:pt x="413326" y="137821"/>
                    <a:pt x="412675" y="136845"/>
                  </a:cubicBezTo>
                  <a:lnTo>
                    <a:pt x="412675" y="136845"/>
                  </a:lnTo>
                  <a:cubicBezTo>
                    <a:pt x="412349" y="136520"/>
                    <a:pt x="412349" y="136194"/>
                    <a:pt x="412023" y="135869"/>
                  </a:cubicBezTo>
                  <a:cubicBezTo>
                    <a:pt x="410722" y="133590"/>
                    <a:pt x="410071" y="131638"/>
                    <a:pt x="413326" y="129685"/>
                  </a:cubicBezTo>
                  <a:cubicBezTo>
                    <a:pt x="414953" y="128709"/>
                    <a:pt x="416580" y="128058"/>
                    <a:pt x="418207" y="127732"/>
                  </a:cubicBezTo>
                  <a:lnTo>
                    <a:pt x="418207" y="127732"/>
                  </a:lnTo>
                  <a:cubicBezTo>
                    <a:pt x="420160" y="127081"/>
                    <a:pt x="421462" y="126756"/>
                    <a:pt x="421462" y="125454"/>
                  </a:cubicBezTo>
                  <a:cubicBezTo>
                    <a:pt x="421462" y="124478"/>
                    <a:pt x="420485" y="123176"/>
                    <a:pt x="419835" y="121874"/>
                  </a:cubicBezTo>
                  <a:cubicBezTo>
                    <a:pt x="418532" y="119921"/>
                    <a:pt x="417231" y="118294"/>
                    <a:pt x="418858" y="116341"/>
                  </a:cubicBezTo>
                  <a:cubicBezTo>
                    <a:pt x="419184" y="115690"/>
                    <a:pt x="419835" y="115365"/>
                    <a:pt x="420160" y="114714"/>
                  </a:cubicBezTo>
                  <a:cubicBezTo>
                    <a:pt x="421787" y="112761"/>
                    <a:pt x="423414" y="110483"/>
                    <a:pt x="425041" y="110158"/>
                  </a:cubicBezTo>
                  <a:cubicBezTo>
                    <a:pt x="425693" y="109832"/>
                    <a:pt x="426669" y="110158"/>
                    <a:pt x="427645" y="110158"/>
                  </a:cubicBezTo>
                  <a:cubicBezTo>
                    <a:pt x="428948" y="110158"/>
                    <a:pt x="430900" y="110483"/>
                    <a:pt x="431551" y="108856"/>
                  </a:cubicBezTo>
                  <a:cubicBezTo>
                    <a:pt x="433178" y="105927"/>
                    <a:pt x="433504" y="101696"/>
                    <a:pt x="433829" y="98441"/>
                  </a:cubicBezTo>
                  <a:lnTo>
                    <a:pt x="433829" y="98441"/>
                  </a:lnTo>
                  <a:lnTo>
                    <a:pt x="433829" y="97791"/>
                  </a:lnTo>
                  <a:cubicBezTo>
                    <a:pt x="433829" y="96814"/>
                    <a:pt x="433504" y="95187"/>
                    <a:pt x="432853" y="93560"/>
                  </a:cubicBezTo>
                  <a:cubicBezTo>
                    <a:pt x="431551" y="89654"/>
                    <a:pt x="430249" y="85098"/>
                    <a:pt x="433504" y="81843"/>
                  </a:cubicBezTo>
                  <a:cubicBezTo>
                    <a:pt x="434805" y="80542"/>
                    <a:pt x="435782" y="79240"/>
                    <a:pt x="436758" y="77612"/>
                  </a:cubicBezTo>
                  <a:cubicBezTo>
                    <a:pt x="439036" y="74032"/>
                    <a:pt x="441640" y="70453"/>
                    <a:pt x="446522" y="70453"/>
                  </a:cubicBezTo>
                  <a:cubicBezTo>
                    <a:pt x="450427" y="70453"/>
                    <a:pt x="457587" y="70453"/>
                    <a:pt x="464747" y="70778"/>
                  </a:cubicBezTo>
                  <a:cubicBezTo>
                    <a:pt x="469629" y="71103"/>
                    <a:pt x="473859" y="71429"/>
                    <a:pt x="476789" y="71754"/>
                  </a:cubicBezTo>
                  <a:cubicBezTo>
                    <a:pt x="479718" y="72405"/>
                    <a:pt x="485576" y="73707"/>
                    <a:pt x="490458" y="74683"/>
                  </a:cubicBezTo>
                  <a:lnTo>
                    <a:pt x="490458" y="74683"/>
                  </a:lnTo>
                  <a:close/>
                  <a:moveTo>
                    <a:pt x="227167" y="75985"/>
                  </a:moveTo>
                  <a:cubicBezTo>
                    <a:pt x="222935" y="78914"/>
                    <a:pt x="219681" y="78914"/>
                    <a:pt x="220657" y="82169"/>
                  </a:cubicBezTo>
                  <a:cubicBezTo>
                    <a:pt x="221959" y="85423"/>
                    <a:pt x="223912" y="86074"/>
                    <a:pt x="227167" y="90305"/>
                  </a:cubicBezTo>
                  <a:cubicBezTo>
                    <a:pt x="230421" y="94536"/>
                    <a:pt x="232373" y="88678"/>
                    <a:pt x="232373" y="86074"/>
                  </a:cubicBezTo>
                  <a:cubicBezTo>
                    <a:pt x="232048" y="83471"/>
                    <a:pt x="231397" y="82169"/>
                    <a:pt x="230746" y="79240"/>
                  </a:cubicBezTo>
                  <a:cubicBezTo>
                    <a:pt x="230095" y="75985"/>
                    <a:pt x="230746" y="74358"/>
                    <a:pt x="227167" y="75985"/>
                  </a:cubicBezTo>
                  <a:lnTo>
                    <a:pt x="227167" y="75985"/>
                  </a:lnTo>
                  <a:close/>
                  <a:moveTo>
                    <a:pt x="244415" y="109181"/>
                  </a:moveTo>
                  <a:cubicBezTo>
                    <a:pt x="242788" y="111134"/>
                    <a:pt x="238557" y="113738"/>
                    <a:pt x="240835" y="114714"/>
                  </a:cubicBezTo>
                  <a:cubicBezTo>
                    <a:pt x="242788" y="115365"/>
                    <a:pt x="248646" y="118294"/>
                    <a:pt x="248321" y="114714"/>
                  </a:cubicBezTo>
                  <a:cubicBezTo>
                    <a:pt x="247995" y="110809"/>
                    <a:pt x="247019" y="107229"/>
                    <a:pt x="244415" y="109181"/>
                  </a:cubicBezTo>
                  <a:lnTo>
                    <a:pt x="244415" y="109181"/>
                  </a:lnTo>
                  <a:close/>
                  <a:moveTo>
                    <a:pt x="156543" y="108530"/>
                  </a:moveTo>
                  <a:cubicBezTo>
                    <a:pt x="156218" y="114389"/>
                    <a:pt x="153940" y="120572"/>
                    <a:pt x="157194" y="118620"/>
                  </a:cubicBezTo>
                  <a:cubicBezTo>
                    <a:pt x="160449" y="116667"/>
                    <a:pt x="164679" y="114063"/>
                    <a:pt x="163703" y="111785"/>
                  </a:cubicBezTo>
                  <a:cubicBezTo>
                    <a:pt x="162727" y="109507"/>
                    <a:pt x="161099" y="102347"/>
                    <a:pt x="156543" y="108530"/>
                  </a:cubicBezTo>
                  <a:lnTo>
                    <a:pt x="156543" y="108530"/>
                  </a:lnTo>
                  <a:close/>
                  <a:moveTo>
                    <a:pt x="0" y="16753"/>
                  </a:moveTo>
                  <a:cubicBezTo>
                    <a:pt x="2278" y="19682"/>
                    <a:pt x="5533" y="20658"/>
                    <a:pt x="6834" y="24564"/>
                  </a:cubicBezTo>
                  <a:cubicBezTo>
                    <a:pt x="8136" y="29120"/>
                    <a:pt x="7811" y="37907"/>
                    <a:pt x="6834" y="40185"/>
                  </a:cubicBezTo>
                  <a:cubicBezTo>
                    <a:pt x="6183" y="42463"/>
                    <a:pt x="3905" y="42138"/>
                    <a:pt x="3580" y="44416"/>
                  </a:cubicBezTo>
                  <a:cubicBezTo>
                    <a:pt x="3255" y="46694"/>
                    <a:pt x="7486" y="47996"/>
                    <a:pt x="7486" y="49949"/>
                  </a:cubicBezTo>
                  <a:cubicBezTo>
                    <a:pt x="7486" y="52227"/>
                    <a:pt x="12367" y="60038"/>
                    <a:pt x="13343" y="62967"/>
                  </a:cubicBezTo>
                  <a:cubicBezTo>
                    <a:pt x="14320" y="65896"/>
                    <a:pt x="13995" y="69802"/>
                    <a:pt x="13018" y="72731"/>
                  </a:cubicBezTo>
                  <a:cubicBezTo>
                    <a:pt x="12042" y="75660"/>
                    <a:pt x="18225" y="77287"/>
                    <a:pt x="19852" y="80216"/>
                  </a:cubicBezTo>
                  <a:cubicBezTo>
                    <a:pt x="21805" y="83145"/>
                    <a:pt x="17574" y="82820"/>
                    <a:pt x="16273" y="84447"/>
                  </a:cubicBezTo>
                  <a:cubicBezTo>
                    <a:pt x="14970" y="86074"/>
                    <a:pt x="17574" y="85423"/>
                    <a:pt x="20504" y="86725"/>
                  </a:cubicBezTo>
                  <a:cubicBezTo>
                    <a:pt x="23432" y="88027"/>
                    <a:pt x="28314" y="97791"/>
                    <a:pt x="32220" y="102347"/>
                  </a:cubicBezTo>
                  <a:cubicBezTo>
                    <a:pt x="36125" y="106903"/>
                    <a:pt x="32545" y="112111"/>
                    <a:pt x="33522" y="113738"/>
                  </a:cubicBezTo>
                  <a:cubicBezTo>
                    <a:pt x="34173" y="115365"/>
                    <a:pt x="39705" y="119596"/>
                    <a:pt x="42960" y="120572"/>
                  </a:cubicBezTo>
                  <a:cubicBezTo>
                    <a:pt x="46214" y="121874"/>
                    <a:pt x="45563" y="122525"/>
                    <a:pt x="49143" y="124803"/>
                  </a:cubicBezTo>
                  <a:cubicBezTo>
                    <a:pt x="52398" y="127081"/>
                    <a:pt x="63138" y="132939"/>
                    <a:pt x="67694" y="134567"/>
                  </a:cubicBezTo>
                  <a:cubicBezTo>
                    <a:pt x="72250" y="136194"/>
                    <a:pt x="78434" y="144656"/>
                    <a:pt x="83641" y="146283"/>
                  </a:cubicBezTo>
                  <a:cubicBezTo>
                    <a:pt x="88523" y="147910"/>
                    <a:pt x="90801" y="153443"/>
                    <a:pt x="95032" y="156047"/>
                  </a:cubicBezTo>
                  <a:cubicBezTo>
                    <a:pt x="98937" y="158650"/>
                    <a:pt x="99588" y="156047"/>
                    <a:pt x="102843" y="154419"/>
                  </a:cubicBezTo>
                  <a:cubicBezTo>
                    <a:pt x="106097" y="152792"/>
                    <a:pt x="112606" y="157023"/>
                    <a:pt x="116512" y="154745"/>
                  </a:cubicBezTo>
                  <a:cubicBezTo>
                    <a:pt x="120418" y="152467"/>
                    <a:pt x="115861" y="147259"/>
                    <a:pt x="114885" y="143354"/>
                  </a:cubicBezTo>
                  <a:cubicBezTo>
                    <a:pt x="113909" y="139123"/>
                    <a:pt x="110328" y="134892"/>
                    <a:pt x="106749" y="129360"/>
                  </a:cubicBezTo>
                  <a:cubicBezTo>
                    <a:pt x="103169" y="123827"/>
                    <a:pt x="96009" y="116341"/>
                    <a:pt x="94381" y="114063"/>
                  </a:cubicBezTo>
                  <a:cubicBezTo>
                    <a:pt x="92754" y="111785"/>
                    <a:pt x="92428" y="102021"/>
                    <a:pt x="92428" y="96814"/>
                  </a:cubicBezTo>
                  <a:cubicBezTo>
                    <a:pt x="92428" y="91607"/>
                    <a:pt x="93731" y="75660"/>
                    <a:pt x="93731" y="71754"/>
                  </a:cubicBezTo>
                  <a:cubicBezTo>
                    <a:pt x="93731" y="67849"/>
                    <a:pt x="93405" y="61340"/>
                    <a:pt x="92428" y="55156"/>
                  </a:cubicBezTo>
                  <a:cubicBezTo>
                    <a:pt x="91452" y="48647"/>
                    <a:pt x="83641" y="41813"/>
                    <a:pt x="82665" y="40185"/>
                  </a:cubicBezTo>
                  <a:cubicBezTo>
                    <a:pt x="81688" y="38558"/>
                    <a:pt x="74528" y="35954"/>
                    <a:pt x="69972" y="32049"/>
                  </a:cubicBezTo>
                  <a:cubicBezTo>
                    <a:pt x="65416" y="28144"/>
                    <a:pt x="67369" y="25214"/>
                    <a:pt x="65091" y="23913"/>
                  </a:cubicBezTo>
                  <a:cubicBezTo>
                    <a:pt x="64114" y="23262"/>
                    <a:pt x="61836" y="21960"/>
                    <a:pt x="59558" y="20333"/>
                  </a:cubicBezTo>
                  <a:cubicBezTo>
                    <a:pt x="56304" y="24889"/>
                    <a:pt x="52398" y="30747"/>
                    <a:pt x="50445" y="32700"/>
                  </a:cubicBezTo>
                  <a:cubicBezTo>
                    <a:pt x="48167" y="34978"/>
                    <a:pt x="46865" y="34002"/>
                    <a:pt x="44587" y="33025"/>
                  </a:cubicBezTo>
                  <a:cubicBezTo>
                    <a:pt x="43285" y="32374"/>
                    <a:pt x="41332" y="31073"/>
                    <a:pt x="38404" y="31073"/>
                  </a:cubicBezTo>
                  <a:cubicBezTo>
                    <a:pt x="34498" y="31073"/>
                    <a:pt x="32545" y="32700"/>
                    <a:pt x="31243" y="34002"/>
                  </a:cubicBezTo>
                  <a:lnTo>
                    <a:pt x="31243" y="34002"/>
                  </a:lnTo>
                  <a:cubicBezTo>
                    <a:pt x="29942" y="34978"/>
                    <a:pt x="29291" y="35954"/>
                    <a:pt x="27664" y="35629"/>
                  </a:cubicBezTo>
                  <a:cubicBezTo>
                    <a:pt x="27338" y="35629"/>
                    <a:pt x="27013" y="35303"/>
                    <a:pt x="26687" y="35303"/>
                  </a:cubicBezTo>
                  <a:cubicBezTo>
                    <a:pt x="25710" y="34653"/>
                    <a:pt x="25060" y="33676"/>
                    <a:pt x="25060" y="32374"/>
                  </a:cubicBezTo>
                  <a:cubicBezTo>
                    <a:pt x="25060" y="31398"/>
                    <a:pt x="25060" y="30422"/>
                    <a:pt x="25060" y="29445"/>
                  </a:cubicBezTo>
                  <a:lnTo>
                    <a:pt x="25060" y="29445"/>
                  </a:lnTo>
                  <a:cubicBezTo>
                    <a:pt x="25060" y="28794"/>
                    <a:pt x="25386" y="28469"/>
                    <a:pt x="25710" y="28144"/>
                  </a:cubicBezTo>
                  <a:lnTo>
                    <a:pt x="25710" y="28144"/>
                  </a:lnTo>
                  <a:cubicBezTo>
                    <a:pt x="26361" y="27167"/>
                    <a:pt x="27664" y="23913"/>
                    <a:pt x="28640" y="21960"/>
                  </a:cubicBezTo>
                  <a:cubicBezTo>
                    <a:pt x="27338" y="21960"/>
                    <a:pt x="25060" y="21635"/>
                    <a:pt x="21805" y="21309"/>
                  </a:cubicBezTo>
                  <a:cubicBezTo>
                    <a:pt x="17900" y="20984"/>
                    <a:pt x="16923" y="19356"/>
                    <a:pt x="17249" y="17729"/>
                  </a:cubicBezTo>
                  <a:cubicBezTo>
                    <a:pt x="17249" y="16753"/>
                    <a:pt x="17900" y="16102"/>
                    <a:pt x="18225" y="15125"/>
                  </a:cubicBezTo>
                  <a:cubicBezTo>
                    <a:pt x="18551" y="14475"/>
                    <a:pt x="18876" y="13824"/>
                    <a:pt x="18876" y="13824"/>
                  </a:cubicBezTo>
                  <a:cubicBezTo>
                    <a:pt x="17900" y="12847"/>
                    <a:pt x="16923" y="12847"/>
                    <a:pt x="15296" y="12847"/>
                  </a:cubicBezTo>
                  <a:lnTo>
                    <a:pt x="15296" y="12847"/>
                  </a:lnTo>
                  <a:cubicBezTo>
                    <a:pt x="14320" y="12847"/>
                    <a:pt x="13343" y="12847"/>
                    <a:pt x="12042" y="12847"/>
                  </a:cubicBezTo>
                  <a:cubicBezTo>
                    <a:pt x="9113" y="12522"/>
                    <a:pt x="7811" y="11220"/>
                    <a:pt x="6834" y="9918"/>
                  </a:cubicBezTo>
                  <a:lnTo>
                    <a:pt x="6834" y="9918"/>
                  </a:lnTo>
                  <a:cubicBezTo>
                    <a:pt x="6183" y="8942"/>
                    <a:pt x="5533" y="8291"/>
                    <a:pt x="4231" y="8942"/>
                  </a:cubicBezTo>
                  <a:cubicBezTo>
                    <a:pt x="2604" y="9593"/>
                    <a:pt x="2604" y="9593"/>
                    <a:pt x="2604" y="10244"/>
                  </a:cubicBezTo>
                  <a:cubicBezTo>
                    <a:pt x="2604" y="11220"/>
                    <a:pt x="2929" y="12196"/>
                    <a:pt x="2278" y="14149"/>
                  </a:cubicBezTo>
                  <a:cubicBezTo>
                    <a:pt x="2278" y="15776"/>
                    <a:pt x="1301" y="16427"/>
                    <a:pt x="0" y="16753"/>
                  </a:cubicBezTo>
                  <a:lnTo>
                    <a:pt x="0" y="1675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6" name="Freeform: Shape 2895">
              <a:extLst>
                <a:ext uri="{FF2B5EF4-FFF2-40B4-BE49-F238E27FC236}">
                  <a16:creationId xmlns:a16="http://schemas.microsoft.com/office/drawing/2014/main" id="{DC07C7AB-E224-4D72-9C73-B5CA13169FFC}"/>
                </a:ext>
              </a:extLst>
            </p:cNvPr>
            <p:cNvSpPr/>
            <p:nvPr/>
          </p:nvSpPr>
          <p:spPr>
            <a:xfrm>
              <a:off x="8430807" y="4291234"/>
              <a:ext cx="1284660" cy="468523"/>
            </a:xfrm>
            <a:custGeom>
              <a:avLst/>
              <a:gdLst>
                <a:gd name="connsiteX0" fmla="*/ 395670 w 1284660"/>
                <a:gd name="connsiteY0" fmla="*/ 103352 h 468523"/>
                <a:gd name="connsiteX1" fmla="*/ 388184 w 1284660"/>
                <a:gd name="connsiteY1" fmla="*/ 113441 h 468523"/>
                <a:gd name="connsiteX2" fmla="*/ 389161 w 1284660"/>
                <a:gd name="connsiteY2" fmla="*/ 119625 h 468523"/>
                <a:gd name="connsiteX3" fmla="*/ 395019 w 1284660"/>
                <a:gd name="connsiteY3" fmla="*/ 117672 h 468523"/>
                <a:gd name="connsiteX4" fmla="*/ 392416 w 1284660"/>
                <a:gd name="connsiteY4" fmla="*/ 124181 h 468523"/>
                <a:gd name="connsiteX5" fmla="*/ 385906 w 1284660"/>
                <a:gd name="connsiteY5" fmla="*/ 123856 h 468523"/>
                <a:gd name="connsiteX6" fmla="*/ 384930 w 1284660"/>
                <a:gd name="connsiteY6" fmla="*/ 131666 h 468523"/>
                <a:gd name="connsiteX7" fmla="*/ 382001 w 1284660"/>
                <a:gd name="connsiteY7" fmla="*/ 135572 h 468523"/>
                <a:gd name="connsiteX8" fmla="*/ 384279 w 1284660"/>
                <a:gd name="connsiteY8" fmla="*/ 142081 h 468523"/>
                <a:gd name="connsiteX9" fmla="*/ 382977 w 1284660"/>
                <a:gd name="connsiteY9" fmla="*/ 148590 h 468523"/>
                <a:gd name="connsiteX10" fmla="*/ 389486 w 1284660"/>
                <a:gd name="connsiteY10" fmla="*/ 152496 h 468523"/>
                <a:gd name="connsiteX11" fmla="*/ 395670 w 1284660"/>
                <a:gd name="connsiteY11" fmla="*/ 157703 h 468523"/>
                <a:gd name="connsiteX12" fmla="*/ 390462 w 1284660"/>
                <a:gd name="connsiteY12" fmla="*/ 157703 h 468523"/>
                <a:gd name="connsiteX13" fmla="*/ 391765 w 1284660"/>
                <a:gd name="connsiteY13" fmla="*/ 164212 h 468523"/>
                <a:gd name="connsiteX14" fmla="*/ 386883 w 1284660"/>
                <a:gd name="connsiteY14" fmla="*/ 165514 h 468523"/>
                <a:gd name="connsiteX15" fmla="*/ 391113 w 1284660"/>
                <a:gd name="connsiteY15" fmla="*/ 175277 h 468523"/>
                <a:gd name="connsiteX16" fmla="*/ 392741 w 1284660"/>
                <a:gd name="connsiteY16" fmla="*/ 181135 h 468523"/>
                <a:gd name="connsiteX17" fmla="*/ 399575 w 1284660"/>
                <a:gd name="connsiteY17" fmla="*/ 183088 h 468523"/>
                <a:gd name="connsiteX18" fmla="*/ 405108 w 1284660"/>
                <a:gd name="connsiteY18" fmla="*/ 184065 h 468523"/>
                <a:gd name="connsiteX19" fmla="*/ 407712 w 1284660"/>
                <a:gd name="connsiteY19" fmla="*/ 180484 h 468523"/>
                <a:gd name="connsiteX20" fmla="*/ 412919 w 1284660"/>
                <a:gd name="connsiteY20" fmla="*/ 190248 h 468523"/>
                <a:gd name="connsiteX21" fmla="*/ 416825 w 1284660"/>
                <a:gd name="connsiteY21" fmla="*/ 195130 h 468523"/>
                <a:gd name="connsiteX22" fmla="*/ 411943 w 1284660"/>
                <a:gd name="connsiteY22" fmla="*/ 207172 h 468523"/>
                <a:gd name="connsiteX23" fmla="*/ 417475 w 1284660"/>
                <a:gd name="connsiteY23" fmla="*/ 212053 h 468523"/>
                <a:gd name="connsiteX24" fmla="*/ 419103 w 1284660"/>
                <a:gd name="connsiteY24" fmla="*/ 218888 h 468523"/>
                <a:gd name="connsiteX25" fmla="*/ 421706 w 1284660"/>
                <a:gd name="connsiteY25" fmla="*/ 225397 h 468523"/>
                <a:gd name="connsiteX26" fmla="*/ 419103 w 1284660"/>
                <a:gd name="connsiteY26" fmla="*/ 230930 h 468523"/>
                <a:gd name="connsiteX27" fmla="*/ 422031 w 1284660"/>
                <a:gd name="connsiteY27" fmla="*/ 241670 h 468523"/>
                <a:gd name="connsiteX28" fmla="*/ 431144 w 1284660"/>
                <a:gd name="connsiteY28" fmla="*/ 243622 h 468523"/>
                <a:gd name="connsiteX29" fmla="*/ 438630 w 1284660"/>
                <a:gd name="connsiteY29" fmla="*/ 237764 h 468523"/>
                <a:gd name="connsiteX30" fmla="*/ 439606 w 1284660"/>
                <a:gd name="connsiteY30" fmla="*/ 243948 h 468523"/>
                <a:gd name="connsiteX31" fmla="*/ 446440 w 1284660"/>
                <a:gd name="connsiteY31" fmla="*/ 241995 h 468523"/>
                <a:gd name="connsiteX32" fmla="*/ 452624 w 1284660"/>
                <a:gd name="connsiteY32" fmla="*/ 238741 h 468523"/>
                <a:gd name="connsiteX33" fmla="*/ 457506 w 1284660"/>
                <a:gd name="connsiteY33" fmla="*/ 240368 h 468523"/>
                <a:gd name="connsiteX34" fmla="*/ 463364 w 1284660"/>
                <a:gd name="connsiteY34" fmla="*/ 234510 h 468523"/>
                <a:gd name="connsiteX35" fmla="*/ 465643 w 1284660"/>
                <a:gd name="connsiteY35" fmla="*/ 243622 h 468523"/>
                <a:gd name="connsiteX36" fmla="*/ 466619 w 1284660"/>
                <a:gd name="connsiteY36" fmla="*/ 258268 h 468523"/>
                <a:gd name="connsiteX37" fmla="*/ 476708 w 1284660"/>
                <a:gd name="connsiteY37" fmla="*/ 250132 h 468523"/>
                <a:gd name="connsiteX38" fmla="*/ 483867 w 1284660"/>
                <a:gd name="connsiteY38" fmla="*/ 249806 h 468523"/>
                <a:gd name="connsiteX39" fmla="*/ 493631 w 1284660"/>
                <a:gd name="connsiteY39" fmla="*/ 249481 h 468523"/>
                <a:gd name="connsiteX40" fmla="*/ 498188 w 1284660"/>
                <a:gd name="connsiteY40" fmla="*/ 244924 h 468523"/>
                <a:gd name="connsiteX41" fmla="*/ 498839 w 1284660"/>
                <a:gd name="connsiteY41" fmla="*/ 239066 h 468523"/>
                <a:gd name="connsiteX42" fmla="*/ 505673 w 1284660"/>
                <a:gd name="connsiteY42" fmla="*/ 244273 h 468523"/>
                <a:gd name="connsiteX43" fmla="*/ 511531 w 1284660"/>
                <a:gd name="connsiteY43" fmla="*/ 246877 h 468523"/>
                <a:gd name="connsiteX44" fmla="*/ 516413 w 1284660"/>
                <a:gd name="connsiteY44" fmla="*/ 245250 h 468523"/>
                <a:gd name="connsiteX45" fmla="*/ 517389 w 1284660"/>
                <a:gd name="connsiteY45" fmla="*/ 254362 h 468523"/>
                <a:gd name="connsiteX46" fmla="*/ 517389 w 1284660"/>
                <a:gd name="connsiteY46" fmla="*/ 258268 h 468523"/>
                <a:gd name="connsiteX47" fmla="*/ 523898 w 1284660"/>
                <a:gd name="connsiteY47" fmla="*/ 253386 h 468523"/>
                <a:gd name="connsiteX48" fmla="*/ 528129 w 1284660"/>
                <a:gd name="connsiteY48" fmla="*/ 251108 h 468523"/>
                <a:gd name="connsiteX49" fmla="*/ 530733 w 1284660"/>
                <a:gd name="connsiteY49" fmla="*/ 247202 h 468523"/>
                <a:gd name="connsiteX50" fmla="*/ 533662 w 1284660"/>
                <a:gd name="connsiteY50" fmla="*/ 250457 h 468523"/>
                <a:gd name="connsiteX51" fmla="*/ 537567 w 1284660"/>
                <a:gd name="connsiteY51" fmla="*/ 249481 h 468523"/>
                <a:gd name="connsiteX52" fmla="*/ 539520 w 1284660"/>
                <a:gd name="connsiteY52" fmla="*/ 253711 h 468523"/>
                <a:gd name="connsiteX53" fmla="*/ 543426 w 1284660"/>
                <a:gd name="connsiteY53" fmla="*/ 254037 h 468523"/>
                <a:gd name="connsiteX54" fmla="*/ 544402 w 1284660"/>
                <a:gd name="connsiteY54" fmla="*/ 265428 h 468523"/>
                <a:gd name="connsiteX55" fmla="*/ 546029 w 1284660"/>
                <a:gd name="connsiteY55" fmla="*/ 273890 h 468523"/>
                <a:gd name="connsiteX56" fmla="*/ 557094 w 1284660"/>
                <a:gd name="connsiteY56" fmla="*/ 269659 h 468523"/>
                <a:gd name="connsiteX57" fmla="*/ 570113 w 1284660"/>
                <a:gd name="connsiteY57" fmla="*/ 262824 h 468523"/>
                <a:gd name="connsiteX58" fmla="*/ 579225 w 1284660"/>
                <a:gd name="connsiteY58" fmla="*/ 259570 h 468523"/>
                <a:gd name="connsiteX59" fmla="*/ 583456 w 1284660"/>
                <a:gd name="connsiteY59" fmla="*/ 255990 h 468523"/>
                <a:gd name="connsiteX60" fmla="*/ 586385 w 1284660"/>
                <a:gd name="connsiteY60" fmla="*/ 248504 h 468523"/>
                <a:gd name="connsiteX61" fmla="*/ 590291 w 1284660"/>
                <a:gd name="connsiteY61" fmla="*/ 244924 h 468523"/>
                <a:gd name="connsiteX62" fmla="*/ 585084 w 1284660"/>
                <a:gd name="connsiteY62" fmla="*/ 237113 h 468523"/>
                <a:gd name="connsiteX63" fmla="*/ 590616 w 1284660"/>
                <a:gd name="connsiteY63" fmla="*/ 237439 h 468523"/>
                <a:gd name="connsiteX64" fmla="*/ 593546 w 1284660"/>
                <a:gd name="connsiteY64" fmla="*/ 234835 h 468523"/>
                <a:gd name="connsiteX65" fmla="*/ 591593 w 1284660"/>
                <a:gd name="connsiteY65" fmla="*/ 228001 h 468523"/>
                <a:gd name="connsiteX66" fmla="*/ 598102 w 1284660"/>
                <a:gd name="connsiteY66" fmla="*/ 222793 h 468523"/>
                <a:gd name="connsiteX67" fmla="*/ 591267 w 1284660"/>
                <a:gd name="connsiteY67" fmla="*/ 218888 h 468523"/>
                <a:gd name="connsiteX68" fmla="*/ 594197 w 1284660"/>
                <a:gd name="connsiteY68" fmla="*/ 214983 h 468523"/>
                <a:gd name="connsiteX69" fmla="*/ 594197 w 1284660"/>
                <a:gd name="connsiteY69" fmla="*/ 208474 h 468523"/>
                <a:gd name="connsiteX70" fmla="*/ 587687 w 1284660"/>
                <a:gd name="connsiteY70" fmla="*/ 208474 h 468523"/>
                <a:gd name="connsiteX71" fmla="*/ 597125 w 1284660"/>
                <a:gd name="connsiteY71" fmla="*/ 202290 h 468523"/>
                <a:gd name="connsiteX72" fmla="*/ 602658 w 1284660"/>
                <a:gd name="connsiteY72" fmla="*/ 196432 h 468523"/>
                <a:gd name="connsiteX73" fmla="*/ 602658 w 1284660"/>
                <a:gd name="connsiteY73" fmla="*/ 186994 h 468523"/>
                <a:gd name="connsiteX74" fmla="*/ 608516 w 1284660"/>
                <a:gd name="connsiteY74" fmla="*/ 191225 h 468523"/>
                <a:gd name="connsiteX75" fmla="*/ 618280 w 1284660"/>
                <a:gd name="connsiteY75" fmla="*/ 179508 h 468523"/>
                <a:gd name="connsiteX76" fmla="*/ 624789 w 1284660"/>
                <a:gd name="connsiteY76" fmla="*/ 177881 h 468523"/>
                <a:gd name="connsiteX77" fmla="*/ 628694 w 1284660"/>
                <a:gd name="connsiteY77" fmla="*/ 169094 h 468523"/>
                <a:gd name="connsiteX78" fmla="*/ 621860 w 1284660"/>
                <a:gd name="connsiteY78" fmla="*/ 171046 h 468523"/>
                <a:gd name="connsiteX79" fmla="*/ 624138 w 1284660"/>
                <a:gd name="connsiteY79" fmla="*/ 151845 h 468523"/>
                <a:gd name="connsiteX80" fmla="*/ 632600 w 1284660"/>
                <a:gd name="connsiteY80" fmla="*/ 135572 h 468523"/>
                <a:gd name="connsiteX81" fmla="*/ 638458 w 1284660"/>
                <a:gd name="connsiteY81" fmla="*/ 133945 h 468523"/>
                <a:gd name="connsiteX82" fmla="*/ 634552 w 1284660"/>
                <a:gd name="connsiteY82" fmla="*/ 125157 h 468523"/>
                <a:gd name="connsiteX83" fmla="*/ 642038 w 1284660"/>
                <a:gd name="connsiteY83" fmla="*/ 128412 h 468523"/>
                <a:gd name="connsiteX84" fmla="*/ 647896 w 1284660"/>
                <a:gd name="connsiteY84" fmla="*/ 132317 h 468523"/>
                <a:gd name="connsiteX85" fmla="*/ 660914 w 1284660"/>
                <a:gd name="connsiteY85" fmla="*/ 133294 h 468523"/>
                <a:gd name="connsiteX86" fmla="*/ 665146 w 1284660"/>
                <a:gd name="connsiteY86" fmla="*/ 128087 h 468523"/>
                <a:gd name="connsiteX87" fmla="*/ 657660 w 1284660"/>
                <a:gd name="connsiteY87" fmla="*/ 123530 h 468523"/>
                <a:gd name="connsiteX88" fmla="*/ 646920 w 1284660"/>
                <a:gd name="connsiteY88" fmla="*/ 115068 h 468523"/>
                <a:gd name="connsiteX89" fmla="*/ 630647 w 1284660"/>
                <a:gd name="connsiteY89" fmla="*/ 100098 h 468523"/>
                <a:gd name="connsiteX90" fmla="*/ 638458 w 1284660"/>
                <a:gd name="connsiteY90" fmla="*/ 94890 h 468523"/>
                <a:gd name="connsiteX91" fmla="*/ 637482 w 1284660"/>
                <a:gd name="connsiteY91" fmla="*/ 88381 h 468523"/>
                <a:gd name="connsiteX92" fmla="*/ 628369 w 1284660"/>
                <a:gd name="connsiteY92" fmla="*/ 79594 h 468523"/>
                <a:gd name="connsiteX93" fmla="*/ 628043 w 1284660"/>
                <a:gd name="connsiteY93" fmla="*/ 76014 h 468523"/>
                <a:gd name="connsiteX94" fmla="*/ 624464 w 1284660"/>
                <a:gd name="connsiteY94" fmla="*/ 75689 h 468523"/>
                <a:gd name="connsiteX95" fmla="*/ 626091 w 1284660"/>
                <a:gd name="connsiteY95" fmla="*/ 70481 h 468523"/>
                <a:gd name="connsiteX96" fmla="*/ 616978 w 1284660"/>
                <a:gd name="connsiteY96" fmla="*/ 65925 h 468523"/>
                <a:gd name="connsiteX97" fmla="*/ 621209 w 1284660"/>
                <a:gd name="connsiteY97" fmla="*/ 63972 h 468523"/>
                <a:gd name="connsiteX98" fmla="*/ 621209 w 1284660"/>
                <a:gd name="connsiteY98" fmla="*/ 60067 h 468523"/>
                <a:gd name="connsiteX99" fmla="*/ 616978 w 1284660"/>
                <a:gd name="connsiteY99" fmla="*/ 57789 h 468523"/>
                <a:gd name="connsiteX100" fmla="*/ 610794 w 1284660"/>
                <a:gd name="connsiteY100" fmla="*/ 57463 h 468523"/>
                <a:gd name="connsiteX101" fmla="*/ 614375 w 1284660"/>
                <a:gd name="connsiteY101" fmla="*/ 53558 h 468523"/>
                <a:gd name="connsiteX102" fmla="*/ 623162 w 1284660"/>
                <a:gd name="connsiteY102" fmla="*/ 53232 h 468523"/>
                <a:gd name="connsiteX103" fmla="*/ 624138 w 1284660"/>
                <a:gd name="connsiteY103" fmla="*/ 49001 h 468523"/>
                <a:gd name="connsiteX104" fmla="*/ 629996 w 1284660"/>
                <a:gd name="connsiteY104" fmla="*/ 49327 h 468523"/>
                <a:gd name="connsiteX105" fmla="*/ 624138 w 1284660"/>
                <a:gd name="connsiteY105" fmla="*/ 41191 h 468523"/>
                <a:gd name="connsiteX106" fmla="*/ 626091 w 1284660"/>
                <a:gd name="connsiteY106" fmla="*/ 39238 h 468523"/>
                <a:gd name="connsiteX107" fmla="*/ 613724 w 1284660"/>
                <a:gd name="connsiteY107" fmla="*/ 36634 h 468523"/>
                <a:gd name="connsiteX108" fmla="*/ 601682 w 1284660"/>
                <a:gd name="connsiteY108" fmla="*/ 35658 h 468523"/>
                <a:gd name="connsiteX109" fmla="*/ 583782 w 1284660"/>
                <a:gd name="connsiteY109" fmla="*/ 35332 h 468523"/>
                <a:gd name="connsiteX110" fmla="*/ 576297 w 1284660"/>
                <a:gd name="connsiteY110" fmla="*/ 41516 h 468523"/>
                <a:gd name="connsiteX111" fmla="*/ 572716 w 1284660"/>
                <a:gd name="connsiteY111" fmla="*/ 46072 h 468523"/>
                <a:gd name="connsiteX112" fmla="*/ 572716 w 1284660"/>
                <a:gd name="connsiteY112" fmla="*/ 54860 h 468523"/>
                <a:gd name="connsiteX113" fmla="*/ 573693 w 1284660"/>
                <a:gd name="connsiteY113" fmla="*/ 60067 h 468523"/>
                <a:gd name="connsiteX114" fmla="*/ 573693 w 1284660"/>
                <a:gd name="connsiteY114" fmla="*/ 60718 h 468523"/>
                <a:gd name="connsiteX115" fmla="*/ 571089 w 1284660"/>
                <a:gd name="connsiteY115" fmla="*/ 72109 h 468523"/>
                <a:gd name="connsiteX116" fmla="*/ 564580 w 1284660"/>
                <a:gd name="connsiteY116" fmla="*/ 74712 h 468523"/>
                <a:gd name="connsiteX117" fmla="*/ 563279 w 1284660"/>
                <a:gd name="connsiteY117" fmla="*/ 74712 h 468523"/>
                <a:gd name="connsiteX118" fmla="*/ 559698 w 1284660"/>
                <a:gd name="connsiteY118" fmla="*/ 78292 h 468523"/>
                <a:gd name="connsiteX119" fmla="*/ 558397 w 1284660"/>
                <a:gd name="connsiteY119" fmla="*/ 80245 h 468523"/>
                <a:gd name="connsiteX120" fmla="*/ 559698 w 1284660"/>
                <a:gd name="connsiteY120" fmla="*/ 82523 h 468523"/>
                <a:gd name="connsiteX121" fmla="*/ 561976 w 1284660"/>
                <a:gd name="connsiteY121" fmla="*/ 87405 h 468523"/>
                <a:gd name="connsiteX122" fmla="*/ 556769 w 1284660"/>
                <a:gd name="connsiteY122" fmla="*/ 92287 h 468523"/>
                <a:gd name="connsiteX123" fmla="*/ 556769 w 1284660"/>
                <a:gd name="connsiteY123" fmla="*/ 92287 h 468523"/>
                <a:gd name="connsiteX124" fmla="*/ 552538 w 1284660"/>
                <a:gd name="connsiteY124" fmla="*/ 93914 h 468523"/>
                <a:gd name="connsiteX125" fmla="*/ 552213 w 1284660"/>
                <a:gd name="connsiteY125" fmla="*/ 96518 h 468523"/>
                <a:gd name="connsiteX126" fmla="*/ 552864 w 1284660"/>
                <a:gd name="connsiteY126" fmla="*/ 97494 h 468523"/>
                <a:gd name="connsiteX127" fmla="*/ 552864 w 1284660"/>
                <a:gd name="connsiteY127" fmla="*/ 97494 h 468523"/>
                <a:gd name="connsiteX128" fmla="*/ 554166 w 1284660"/>
                <a:gd name="connsiteY128" fmla="*/ 101399 h 468523"/>
                <a:gd name="connsiteX129" fmla="*/ 554166 w 1284660"/>
                <a:gd name="connsiteY129" fmla="*/ 101399 h 468523"/>
                <a:gd name="connsiteX130" fmla="*/ 551888 w 1284660"/>
                <a:gd name="connsiteY130" fmla="*/ 104979 h 468523"/>
                <a:gd name="connsiteX131" fmla="*/ 548307 w 1284660"/>
                <a:gd name="connsiteY131" fmla="*/ 108559 h 468523"/>
                <a:gd name="connsiteX132" fmla="*/ 545053 w 1284660"/>
                <a:gd name="connsiteY132" fmla="*/ 115394 h 468523"/>
                <a:gd name="connsiteX133" fmla="*/ 544076 w 1284660"/>
                <a:gd name="connsiteY133" fmla="*/ 117998 h 468523"/>
                <a:gd name="connsiteX134" fmla="*/ 544076 w 1284660"/>
                <a:gd name="connsiteY134" fmla="*/ 117998 h 468523"/>
                <a:gd name="connsiteX135" fmla="*/ 535289 w 1284660"/>
                <a:gd name="connsiteY135" fmla="*/ 119299 h 468523"/>
                <a:gd name="connsiteX136" fmla="*/ 532360 w 1284660"/>
                <a:gd name="connsiteY136" fmla="*/ 119299 h 468523"/>
                <a:gd name="connsiteX137" fmla="*/ 520644 w 1284660"/>
                <a:gd name="connsiteY137" fmla="*/ 122879 h 468523"/>
                <a:gd name="connsiteX138" fmla="*/ 517064 w 1284660"/>
                <a:gd name="connsiteY138" fmla="*/ 124181 h 468523"/>
                <a:gd name="connsiteX139" fmla="*/ 510555 w 1284660"/>
                <a:gd name="connsiteY139" fmla="*/ 123856 h 468523"/>
                <a:gd name="connsiteX140" fmla="*/ 501117 w 1284660"/>
                <a:gd name="connsiteY140" fmla="*/ 120927 h 468523"/>
                <a:gd name="connsiteX141" fmla="*/ 499164 w 1284660"/>
                <a:gd name="connsiteY141" fmla="*/ 116045 h 468523"/>
                <a:gd name="connsiteX142" fmla="*/ 499164 w 1284660"/>
                <a:gd name="connsiteY142" fmla="*/ 113767 h 468523"/>
                <a:gd name="connsiteX143" fmla="*/ 481589 w 1284660"/>
                <a:gd name="connsiteY143" fmla="*/ 116696 h 468523"/>
                <a:gd name="connsiteX144" fmla="*/ 477033 w 1284660"/>
                <a:gd name="connsiteY144" fmla="*/ 117672 h 468523"/>
                <a:gd name="connsiteX145" fmla="*/ 476708 w 1284660"/>
                <a:gd name="connsiteY145" fmla="*/ 119950 h 468523"/>
                <a:gd name="connsiteX146" fmla="*/ 477033 w 1284660"/>
                <a:gd name="connsiteY146" fmla="*/ 124507 h 468523"/>
                <a:gd name="connsiteX147" fmla="*/ 466293 w 1284660"/>
                <a:gd name="connsiteY147" fmla="*/ 130039 h 468523"/>
                <a:gd name="connsiteX148" fmla="*/ 463364 w 1284660"/>
                <a:gd name="connsiteY148" fmla="*/ 130365 h 468523"/>
                <a:gd name="connsiteX149" fmla="*/ 455228 w 1284660"/>
                <a:gd name="connsiteY149" fmla="*/ 129388 h 468523"/>
                <a:gd name="connsiteX150" fmla="*/ 450346 w 1284660"/>
                <a:gd name="connsiteY150" fmla="*/ 128738 h 468523"/>
                <a:gd name="connsiteX151" fmla="*/ 441558 w 1284660"/>
                <a:gd name="connsiteY151" fmla="*/ 131016 h 468523"/>
                <a:gd name="connsiteX152" fmla="*/ 431144 w 1284660"/>
                <a:gd name="connsiteY152" fmla="*/ 134270 h 468523"/>
                <a:gd name="connsiteX153" fmla="*/ 411292 w 1284660"/>
                <a:gd name="connsiteY153" fmla="*/ 120276 h 468523"/>
                <a:gd name="connsiteX154" fmla="*/ 408362 w 1284660"/>
                <a:gd name="connsiteY154" fmla="*/ 116696 h 468523"/>
                <a:gd name="connsiteX155" fmla="*/ 408362 w 1284660"/>
                <a:gd name="connsiteY155" fmla="*/ 116696 h 468523"/>
                <a:gd name="connsiteX156" fmla="*/ 403481 w 1284660"/>
                <a:gd name="connsiteY156" fmla="*/ 109536 h 468523"/>
                <a:gd name="connsiteX157" fmla="*/ 402179 w 1284660"/>
                <a:gd name="connsiteY157" fmla="*/ 106932 h 468523"/>
                <a:gd name="connsiteX158" fmla="*/ 402830 w 1284660"/>
                <a:gd name="connsiteY158" fmla="*/ 99121 h 468523"/>
                <a:gd name="connsiteX159" fmla="*/ 400877 w 1284660"/>
                <a:gd name="connsiteY159" fmla="*/ 100748 h 468523"/>
                <a:gd name="connsiteX160" fmla="*/ 395670 w 1284660"/>
                <a:gd name="connsiteY160" fmla="*/ 103352 h 468523"/>
                <a:gd name="connsiteX161" fmla="*/ 395670 w 1284660"/>
                <a:gd name="connsiteY161" fmla="*/ 103352 h 468523"/>
                <a:gd name="connsiteX162" fmla="*/ 193889 w 1284660"/>
                <a:gd name="connsiteY162" fmla="*/ 304808 h 468523"/>
                <a:gd name="connsiteX163" fmla="*/ 189984 w 1284660"/>
                <a:gd name="connsiteY163" fmla="*/ 309039 h 468523"/>
                <a:gd name="connsiteX164" fmla="*/ 201049 w 1284660"/>
                <a:gd name="connsiteY164" fmla="*/ 313920 h 468523"/>
                <a:gd name="connsiteX165" fmla="*/ 202676 w 1284660"/>
                <a:gd name="connsiteY165" fmla="*/ 307737 h 468523"/>
                <a:gd name="connsiteX166" fmla="*/ 193889 w 1284660"/>
                <a:gd name="connsiteY166" fmla="*/ 304808 h 468523"/>
                <a:gd name="connsiteX167" fmla="*/ 193889 w 1284660"/>
                <a:gd name="connsiteY167" fmla="*/ 304808 h 468523"/>
                <a:gd name="connsiteX168" fmla="*/ 261258 w 1284660"/>
                <a:gd name="connsiteY168" fmla="*/ 124507 h 468523"/>
                <a:gd name="connsiteX169" fmla="*/ 252796 w 1284660"/>
                <a:gd name="connsiteY169" fmla="*/ 126134 h 468523"/>
                <a:gd name="connsiteX170" fmla="*/ 258003 w 1284660"/>
                <a:gd name="connsiteY170" fmla="*/ 129714 h 468523"/>
                <a:gd name="connsiteX171" fmla="*/ 260932 w 1284660"/>
                <a:gd name="connsiteY171" fmla="*/ 133619 h 468523"/>
                <a:gd name="connsiteX172" fmla="*/ 265163 w 1284660"/>
                <a:gd name="connsiteY172" fmla="*/ 129063 h 468523"/>
                <a:gd name="connsiteX173" fmla="*/ 261258 w 1284660"/>
                <a:gd name="connsiteY173" fmla="*/ 124507 h 468523"/>
                <a:gd name="connsiteX174" fmla="*/ 261258 w 1284660"/>
                <a:gd name="connsiteY174" fmla="*/ 124507 h 468523"/>
                <a:gd name="connsiteX175" fmla="*/ 353035 w 1284660"/>
                <a:gd name="connsiteY175" fmla="*/ 230604 h 468523"/>
                <a:gd name="connsiteX176" fmla="*/ 345225 w 1284660"/>
                <a:gd name="connsiteY176" fmla="*/ 235812 h 468523"/>
                <a:gd name="connsiteX177" fmla="*/ 343272 w 1284660"/>
                <a:gd name="connsiteY177" fmla="*/ 239717 h 468523"/>
                <a:gd name="connsiteX178" fmla="*/ 347503 w 1284660"/>
                <a:gd name="connsiteY178" fmla="*/ 245250 h 468523"/>
                <a:gd name="connsiteX179" fmla="*/ 354988 w 1284660"/>
                <a:gd name="connsiteY179" fmla="*/ 242972 h 468523"/>
                <a:gd name="connsiteX180" fmla="*/ 361172 w 1284660"/>
                <a:gd name="connsiteY180" fmla="*/ 247853 h 468523"/>
                <a:gd name="connsiteX181" fmla="*/ 366053 w 1284660"/>
                <a:gd name="connsiteY181" fmla="*/ 237439 h 468523"/>
                <a:gd name="connsiteX182" fmla="*/ 353035 w 1284660"/>
                <a:gd name="connsiteY182" fmla="*/ 230604 h 468523"/>
                <a:gd name="connsiteX183" fmla="*/ 353035 w 1284660"/>
                <a:gd name="connsiteY183" fmla="*/ 230604 h 468523"/>
                <a:gd name="connsiteX184" fmla="*/ 214718 w 1284660"/>
                <a:gd name="connsiteY184" fmla="*/ 133945 h 468523"/>
                <a:gd name="connsiteX185" fmla="*/ 224156 w 1284660"/>
                <a:gd name="connsiteY185" fmla="*/ 134270 h 468523"/>
                <a:gd name="connsiteX186" fmla="*/ 213741 w 1284660"/>
                <a:gd name="connsiteY186" fmla="*/ 129388 h 468523"/>
                <a:gd name="connsiteX187" fmla="*/ 211463 w 1284660"/>
                <a:gd name="connsiteY187" fmla="*/ 133945 h 468523"/>
                <a:gd name="connsiteX188" fmla="*/ 214718 w 1284660"/>
                <a:gd name="connsiteY188" fmla="*/ 133945 h 468523"/>
                <a:gd name="connsiteX189" fmla="*/ 214718 w 1284660"/>
                <a:gd name="connsiteY189" fmla="*/ 133945 h 468523"/>
                <a:gd name="connsiteX190" fmla="*/ 201375 w 1284660"/>
                <a:gd name="connsiteY190" fmla="*/ 120927 h 468523"/>
                <a:gd name="connsiteX191" fmla="*/ 202350 w 1284660"/>
                <a:gd name="connsiteY191" fmla="*/ 126785 h 468523"/>
                <a:gd name="connsiteX192" fmla="*/ 206907 w 1284660"/>
                <a:gd name="connsiteY192" fmla="*/ 126459 h 468523"/>
                <a:gd name="connsiteX193" fmla="*/ 201375 w 1284660"/>
                <a:gd name="connsiteY193" fmla="*/ 120927 h 468523"/>
                <a:gd name="connsiteX194" fmla="*/ 201375 w 1284660"/>
                <a:gd name="connsiteY194" fmla="*/ 120927 h 468523"/>
                <a:gd name="connsiteX195" fmla="*/ 174687 w 1284660"/>
                <a:gd name="connsiteY195" fmla="*/ 98796 h 468523"/>
                <a:gd name="connsiteX196" fmla="*/ 178918 w 1284660"/>
                <a:gd name="connsiteY196" fmla="*/ 106281 h 468523"/>
                <a:gd name="connsiteX197" fmla="*/ 186403 w 1284660"/>
                <a:gd name="connsiteY197" fmla="*/ 101074 h 468523"/>
                <a:gd name="connsiteX198" fmla="*/ 179894 w 1284660"/>
                <a:gd name="connsiteY198" fmla="*/ 95867 h 468523"/>
                <a:gd name="connsiteX199" fmla="*/ 174687 w 1284660"/>
                <a:gd name="connsiteY199" fmla="*/ 98796 h 468523"/>
                <a:gd name="connsiteX200" fmla="*/ 174687 w 1284660"/>
                <a:gd name="connsiteY200" fmla="*/ 98796 h 468523"/>
                <a:gd name="connsiteX201" fmla="*/ 228062 w 1284660"/>
                <a:gd name="connsiteY201" fmla="*/ 131016 h 468523"/>
                <a:gd name="connsiteX202" fmla="*/ 230014 w 1284660"/>
                <a:gd name="connsiteY202" fmla="*/ 138501 h 468523"/>
                <a:gd name="connsiteX203" fmla="*/ 236198 w 1284660"/>
                <a:gd name="connsiteY203" fmla="*/ 134596 h 468523"/>
                <a:gd name="connsiteX204" fmla="*/ 228062 w 1284660"/>
                <a:gd name="connsiteY204" fmla="*/ 131016 h 468523"/>
                <a:gd name="connsiteX205" fmla="*/ 228062 w 1284660"/>
                <a:gd name="connsiteY205" fmla="*/ 131016 h 468523"/>
                <a:gd name="connsiteX206" fmla="*/ 259305 w 1284660"/>
                <a:gd name="connsiteY206" fmla="*/ 149892 h 468523"/>
                <a:gd name="connsiteX207" fmla="*/ 259305 w 1284660"/>
                <a:gd name="connsiteY207" fmla="*/ 156075 h 468523"/>
                <a:gd name="connsiteX208" fmla="*/ 259630 w 1284660"/>
                <a:gd name="connsiteY208" fmla="*/ 162259 h 468523"/>
                <a:gd name="connsiteX209" fmla="*/ 267767 w 1284660"/>
                <a:gd name="connsiteY209" fmla="*/ 163886 h 468523"/>
                <a:gd name="connsiteX210" fmla="*/ 273950 w 1284660"/>
                <a:gd name="connsiteY210" fmla="*/ 165188 h 468523"/>
                <a:gd name="connsiteX211" fmla="*/ 263861 w 1284660"/>
                <a:gd name="connsiteY211" fmla="*/ 155750 h 468523"/>
                <a:gd name="connsiteX212" fmla="*/ 259305 w 1284660"/>
                <a:gd name="connsiteY212" fmla="*/ 149892 h 468523"/>
                <a:gd name="connsiteX213" fmla="*/ 259305 w 1284660"/>
                <a:gd name="connsiteY213" fmla="*/ 149892 h 468523"/>
                <a:gd name="connsiteX214" fmla="*/ 256702 w 1284660"/>
                <a:gd name="connsiteY214" fmla="*/ 168443 h 468523"/>
                <a:gd name="connsiteX215" fmla="*/ 251820 w 1284660"/>
                <a:gd name="connsiteY215" fmla="*/ 172023 h 468523"/>
                <a:gd name="connsiteX216" fmla="*/ 256376 w 1284660"/>
                <a:gd name="connsiteY216" fmla="*/ 178532 h 468523"/>
                <a:gd name="connsiteX217" fmla="*/ 261908 w 1284660"/>
                <a:gd name="connsiteY217" fmla="*/ 172348 h 468523"/>
                <a:gd name="connsiteX218" fmla="*/ 256702 w 1284660"/>
                <a:gd name="connsiteY218" fmla="*/ 168443 h 468523"/>
                <a:gd name="connsiteX219" fmla="*/ 256702 w 1284660"/>
                <a:gd name="connsiteY219" fmla="*/ 168443 h 468523"/>
                <a:gd name="connsiteX220" fmla="*/ 287294 w 1284660"/>
                <a:gd name="connsiteY220" fmla="*/ 201965 h 468523"/>
                <a:gd name="connsiteX221" fmla="*/ 283714 w 1284660"/>
                <a:gd name="connsiteY221" fmla="*/ 208474 h 468523"/>
                <a:gd name="connsiteX222" fmla="*/ 277856 w 1284660"/>
                <a:gd name="connsiteY222" fmla="*/ 213681 h 468523"/>
                <a:gd name="connsiteX223" fmla="*/ 283389 w 1284660"/>
                <a:gd name="connsiteY223" fmla="*/ 216610 h 468523"/>
                <a:gd name="connsiteX224" fmla="*/ 294129 w 1284660"/>
                <a:gd name="connsiteY224" fmla="*/ 216284 h 468523"/>
                <a:gd name="connsiteX225" fmla="*/ 296732 w 1284660"/>
                <a:gd name="connsiteY225" fmla="*/ 221817 h 468523"/>
                <a:gd name="connsiteX226" fmla="*/ 302916 w 1284660"/>
                <a:gd name="connsiteY226" fmla="*/ 226374 h 468523"/>
                <a:gd name="connsiteX227" fmla="*/ 304868 w 1284660"/>
                <a:gd name="connsiteY227" fmla="*/ 236137 h 468523"/>
                <a:gd name="connsiteX228" fmla="*/ 319514 w 1284660"/>
                <a:gd name="connsiteY228" fmla="*/ 242972 h 468523"/>
                <a:gd name="connsiteX229" fmla="*/ 329929 w 1284660"/>
                <a:gd name="connsiteY229" fmla="*/ 241670 h 468523"/>
                <a:gd name="connsiteX230" fmla="*/ 326674 w 1284660"/>
                <a:gd name="connsiteY230" fmla="*/ 236788 h 468523"/>
                <a:gd name="connsiteX231" fmla="*/ 321467 w 1284660"/>
                <a:gd name="connsiteY231" fmla="*/ 237439 h 468523"/>
                <a:gd name="connsiteX232" fmla="*/ 326348 w 1284660"/>
                <a:gd name="connsiteY232" fmla="*/ 229302 h 468523"/>
                <a:gd name="connsiteX233" fmla="*/ 312354 w 1284660"/>
                <a:gd name="connsiteY233" fmla="*/ 226699 h 468523"/>
                <a:gd name="connsiteX234" fmla="*/ 307798 w 1284660"/>
                <a:gd name="connsiteY234" fmla="*/ 218237 h 468523"/>
                <a:gd name="connsiteX235" fmla="*/ 302590 w 1284660"/>
                <a:gd name="connsiteY235" fmla="*/ 205544 h 468523"/>
                <a:gd name="connsiteX236" fmla="*/ 299986 w 1284660"/>
                <a:gd name="connsiteY236" fmla="*/ 199361 h 468523"/>
                <a:gd name="connsiteX237" fmla="*/ 295430 w 1284660"/>
                <a:gd name="connsiteY237" fmla="*/ 201314 h 468523"/>
                <a:gd name="connsiteX238" fmla="*/ 296081 w 1284660"/>
                <a:gd name="connsiteY238" fmla="*/ 208148 h 468523"/>
                <a:gd name="connsiteX239" fmla="*/ 291199 w 1284660"/>
                <a:gd name="connsiteY239" fmla="*/ 203266 h 468523"/>
                <a:gd name="connsiteX240" fmla="*/ 287294 w 1284660"/>
                <a:gd name="connsiteY240" fmla="*/ 201965 h 468523"/>
                <a:gd name="connsiteX241" fmla="*/ 287294 w 1284660"/>
                <a:gd name="connsiteY241" fmla="*/ 201965 h 468523"/>
                <a:gd name="connsiteX242" fmla="*/ 144420 w 1284660"/>
                <a:gd name="connsiteY242" fmla="*/ 244924 h 468523"/>
                <a:gd name="connsiteX243" fmla="*/ 147675 w 1284660"/>
                <a:gd name="connsiteY243" fmla="*/ 253386 h 468523"/>
                <a:gd name="connsiteX244" fmla="*/ 147675 w 1284660"/>
                <a:gd name="connsiteY244" fmla="*/ 246877 h 468523"/>
                <a:gd name="connsiteX245" fmla="*/ 149953 w 1284660"/>
                <a:gd name="connsiteY245" fmla="*/ 241344 h 468523"/>
                <a:gd name="connsiteX246" fmla="*/ 144420 w 1284660"/>
                <a:gd name="connsiteY246" fmla="*/ 244924 h 468523"/>
                <a:gd name="connsiteX247" fmla="*/ 144420 w 1284660"/>
                <a:gd name="connsiteY247" fmla="*/ 244924 h 468523"/>
                <a:gd name="connsiteX248" fmla="*/ 134657 w 1284660"/>
                <a:gd name="connsiteY248" fmla="*/ 230279 h 468523"/>
                <a:gd name="connsiteX249" fmla="*/ 135307 w 1284660"/>
                <a:gd name="connsiteY249" fmla="*/ 238741 h 468523"/>
                <a:gd name="connsiteX250" fmla="*/ 140189 w 1284660"/>
                <a:gd name="connsiteY250" fmla="*/ 235486 h 468523"/>
                <a:gd name="connsiteX251" fmla="*/ 134657 w 1284660"/>
                <a:gd name="connsiteY251" fmla="*/ 230279 h 468523"/>
                <a:gd name="connsiteX252" fmla="*/ 134657 w 1284660"/>
                <a:gd name="connsiteY252" fmla="*/ 230279 h 468523"/>
                <a:gd name="connsiteX253" fmla="*/ 121639 w 1284660"/>
                <a:gd name="connsiteY253" fmla="*/ 214983 h 468523"/>
                <a:gd name="connsiteX254" fmla="*/ 121313 w 1284660"/>
                <a:gd name="connsiteY254" fmla="*/ 221817 h 468523"/>
                <a:gd name="connsiteX255" fmla="*/ 128473 w 1284660"/>
                <a:gd name="connsiteY255" fmla="*/ 222793 h 468523"/>
                <a:gd name="connsiteX256" fmla="*/ 127171 w 1284660"/>
                <a:gd name="connsiteY256" fmla="*/ 216935 h 468523"/>
                <a:gd name="connsiteX257" fmla="*/ 121639 w 1284660"/>
                <a:gd name="connsiteY257" fmla="*/ 214983 h 468523"/>
                <a:gd name="connsiteX258" fmla="*/ 121639 w 1284660"/>
                <a:gd name="connsiteY258" fmla="*/ 214983 h 468523"/>
                <a:gd name="connsiteX259" fmla="*/ 97230 w 1284660"/>
                <a:gd name="connsiteY259" fmla="*/ 185692 h 468523"/>
                <a:gd name="connsiteX260" fmla="*/ 95927 w 1284660"/>
                <a:gd name="connsiteY260" fmla="*/ 195130 h 468523"/>
                <a:gd name="connsiteX261" fmla="*/ 100158 w 1284660"/>
                <a:gd name="connsiteY261" fmla="*/ 201639 h 468523"/>
                <a:gd name="connsiteX262" fmla="*/ 108620 w 1284660"/>
                <a:gd name="connsiteY262" fmla="*/ 206521 h 468523"/>
                <a:gd name="connsiteX263" fmla="*/ 112200 w 1284660"/>
                <a:gd name="connsiteY263" fmla="*/ 199361 h 468523"/>
                <a:gd name="connsiteX264" fmla="*/ 105366 w 1284660"/>
                <a:gd name="connsiteY264" fmla="*/ 188295 h 468523"/>
                <a:gd name="connsiteX265" fmla="*/ 97230 w 1284660"/>
                <a:gd name="connsiteY265" fmla="*/ 185692 h 468523"/>
                <a:gd name="connsiteX266" fmla="*/ 97230 w 1284660"/>
                <a:gd name="connsiteY266" fmla="*/ 185692 h 468523"/>
                <a:gd name="connsiteX267" fmla="*/ 86814 w 1284660"/>
                <a:gd name="connsiteY267" fmla="*/ 157377 h 468523"/>
                <a:gd name="connsiteX268" fmla="*/ 87140 w 1284660"/>
                <a:gd name="connsiteY268" fmla="*/ 163236 h 468523"/>
                <a:gd name="connsiteX269" fmla="*/ 84862 w 1284660"/>
                <a:gd name="connsiteY269" fmla="*/ 172999 h 468523"/>
                <a:gd name="connsiteX270" fmla="*/ 93649 w 1284660"/>
                <a:gd name="connsiteY270" fmla="*/ 166165 h 468523"/>
                <a:gd name="connsiteX271" fmla="*/ 86814 w 1284660"/>
                <a:gd name="connsiteY271" fmla="*/ 157377 h 468523"/>
                <a:gd name="connsiteX272" fmla="*/ 86814 w 1284660"/>
                <a:gd name="connsiteY272" fmla="*/ 157377 h 468523"/>
                <a:gd name="connsiteX273" fmla="*/ 60453 w 1284660"/>
                <a:gd name="connsiteY273" fmla="*/ 115394 h 468523"/>
                <a:gd name="connsiteX274" fmla="*/ 54269 w 1284660"/>
                <a:gd name="connsiteY274" fmla="*/ 117998 h 468523"/>
                <a:gd name="connsiteX275" fmla="*/ 58175 w 1284660"/>
                <a:gd name="connsiteY275" fmla="*/ 125157 h 468523"/>
                <a:gd name="connsiteX276" fmla="*/ 68590 w 1284660"/>
                <a:gd name="connsiteY276" fmla="*/ 135572 h 468523"/>
                <a:gd name="connsiteX277" fmla="*/ 71844 w 1284660"/>
                <a:gd name="connsiteY277" fmla="*/ 141430 h 468523"/>
                <a:gd name="connsiteX278" fmla="*/ 75424 w 1284660"/>
                <a:gd name="connsiteY278" fmla="*/ 129063 h 468523"/>
                <a:gd name="connsiteX279" fmla="*/ 67287 w 1284660"/>
                <a:gd name="connsiteY279" fmla="*/ 121252 h 468523"/>
                <a:gd name="connsiteX280" fmla="*/ 60453 w 1284660"/>
                <a:gd name="connsiteY280" fmla="*/ 115394 h 468523"/>
                <a:gd name="connsiteX281" fmla="*/ 60453 w 1284660"/>
                <a:gd name="connsiteY281" fmla="*/ 115394 h 468523"/>
                <a:gd name="connsiteX282" fmla="*/ 53618 w 1284660"/>
                <a:gd name="connsiteY282" fmla="*/ 93914 h 468523"/>
                <a:gd name="connsiteX283" fmla="*/ 51015 w 1284660"/>
                <a:gd name="connsiteY283" fmla="*/ 96192 h 468523"/>
                <a:gd name="connsiteX284" fmla="*/ 62405 w 1284660"/>
                <a:gd name="connsiteY284" fmla="*/ 104003 h 468523"/>
                <a:gd name="connsiteX285" fmla="*/ 59151 w 1284660"/>
                <a:gd name="connsiteY285" fmla="*/ 96192 h 468523"/>
                <a:gd name="connsiteX286" fmla="*/ 53618 w 1284660"/>
                <a:gd name="connsiteY286" fmla="*/ 93914 h 468523"/>
                <a:gd name="connsiteX287" fmla="*/ 53618 w 1284660"/>
                <a:gd name="connsiteY287" fmla="*/ 93914 h 468523"/>
                <a:gd name="connsiteX288" fmla="*/ 21399 w 1284660"/>
                <a:gd name="connsiteY288" fmla="*/ 77967 h 468523"/>
                <a:gd name="connsiteX289" fmla="*/ 16191 w 1284660"/>
                <a:gd name="connsiteY289" fmla="*/ 77641 h 468523"/>
                <a:gd name="connsiteX290" fmla="*/ 15866 w 1284660"/>
                <a:gd name="connsiteY290" fmla="*/ 84801 h 468523"/>
                <a:gd name="connsiteX291" fmla="*/ 24978 w 1284660"/>
                <a:gd name="connsiteY291" fmla="*/ 87080 h 468523"/>
                <a:gd name="connsiteX292" fmla="*/ 32790 w 1284660"/>
                <a:gd name="connsiteY292" fmla="*/ 91636 h 468523"/>
                <a:gd name="connsiteX293" fmla="*/ 31487 w 1284660"/>
                <a:gd name="connsiteY293" fmla="*/ 84801 h 468523"/>
                <a:gd name="connsiteX294" fmla="*/ 21399 w 1284660"/>
                <a:gd name="connsiteY294" fmla="*/ 77967 h 468523"/>
                <a:gd name="connsiteX295" fmla="*/ 21399 w 1284660"/>
                <a:gd name="connsiteY295" fmla="*/ 77967 h 468523"/>
                <a:gd name="connsiteX296" fmla="*/ 16191 w 1284660"/>
                <a:gd name="connsiteY296" fmla="*/ 3112 h 468523"/>
                <a:gd name="connsiteX297" fmla="*/ 2848 w 1284660"/>
                <a:gd name="connsiteY297" fmla="*/ 1160 h 468523"/>
                <a:gd name="connsiteX298" fmla="*/ 2522 w 1284660"/>
                <a:gd name="connsiteY298" fmla="*/ 12225 h 468523"/>
                <a:gd name="connsiteX299" fmla="*/ 16842 w 1284660"/>
                <a:gd name="connsiteY299" fmla="*/ 33054 h 468523"/>
                <a:gd name="connsiteX300" fmla="*/ 26931 w 1284660"/>
                <a:gd name="connsiteY300" fmla="*/ 42818 h 468523"/>
                <a:gd name="connsiteX301" fmla="*/ 37346 w 1284660"/>
                <a:gd name="connsiteY301" fmla="*/ 51280 h 468523"/>
                <a:gd name="connsiteX302" fmla="*/ 48412 w 1284660"/>
                <a:gd name="connsiteY302" fmla="*/ 57138 h 468523"/>
                <a:gd name="connsiteX303" fmla="*/ 56873 w 1284660"/>
                <a:gd name="connsiteY303" fmla="*/ 66576 h 468523"/>
                <a:gd name="connsiteX304" fmla="*/ 65986 w 1284660"/>
                <a:gd name="connsiteY304" fmla="*/ 76665 h 468523"/>
                <a:gd name="connsiteX305" fmla="*/ 69891 w 1284660"/>
                <a:gd name="connsiteY305" fmla="*/ 92287 h 468523"/>
                <a:gd name="connsiteX306" fmla="*/ 78353 w 1284660"/>
                <a:gd name="connsiteY306" fmla="*/ 94565 h 468523"/>
                <a:gd name="connsiteX307" fmla="*/ 90069 w 1284660"/>
                <a:gd name="connsiteY307" fmla="*/ 101399 h 468523"/>
                <a:gd name="connsiteX308" fmla="*/ 98531 w 1284660"/>
                <a:gd name="connsiteY308" fmla="*/ 108559 h 468523"/>
                <a:gd name="connsiteX309" fmla="*/ 99833 w 1284660"/>
                <a:gd name="connsiteY309" fmla="*/ 118323 h 468523"/>
                <a:gd name="connsiteX310" fmla="*/ 105691 w 1284660"/>
                <a:gd name="connsiteY310" fmla="*/ 129714 h 468523"/>
                <a:gd name="connsiteX311" fmla="*/ 110248 w 1284660"/>
                <a:gd name="connsiteY311" fmla="*/ 149566 h 468523"/>
                <a:gd name="connsiteX312" fmla="*/ 124567 w 1284660"/>
                <a:gd name="connsiteY312" fmla="*/ 155099 h 468523"/>
                <a:gd name="connsiteX313" fmla="*/ 135958 w 1284660"/>
                <a:gd name="connsiteY313" fmla="*/ 171372 h 468523"/>
                <a:gd name="connsiteX314" fmla="*/ 145722 w 1284660"/>
                <a:gd name="connsiteY314" fmla="*/ 182763 h 468523"/>
                <a:gd name="connsiteX315" fmla="*/ 145071 w 1284660"/>
                <a:gd name="connsiteY315" fmla="*/ 191550 h 468523"/>
                <a:gd name="connsiteX316" fmla="*/ 158089 w 1284660"/>
                <a:gd name="connsiteY316" fmla="*/ 212379 h 468523"/>
                <a:gd name="connsiteX317" fmla="*/ 163622 w 1284660"/>
                <a:gd name="connsiteY317" fmla="*/ 229302 h 468523"/>
                <a:gd name="connsiteX318" fmla="*/ 179894 w 1284660"/>
                <a:gd name="connsiteY318" fmla="*/ 248830 h 468523"/>
                <a:gd name="connsiteX319" fmla="*/ 197794 w 1284660"/>
                <a:gd name="connsiteY319" fmla="*/ 261522 h 468523"/>
                <a:gd name="connsiteX320" fmla="*/ 200723 w 1284660"/>
                <a:gd name="connsiteY320" fmla="*/ 270310 h 468523"/>
                <a:gd name="connsiteX321" fmla="*/ 217322 w 1284660"/>
                <a:gd name="connsiteY321" fmla="*/ 282026 h 468523"/>
                <a:gd name="connsiteX322" fmla="*/ 225132 w 1284660"/>
                <a:gd name="connsiteY322" fmla="*/ 289186 h 468523"/>
                <a:gd name="connsiteX323" fmla="*/ 244009 w 1284660"/>
                <a:gd name="connsiteY323" fmla="*/ 304482 h 468523"/>
                <a:gd name="connsiteX324" fmla="*/ 259630 w 1284660"/>
                <a:gd name="connsiteY324" fmla="*/ 321731 h 468523"/>
                <a:gd name="connsiteX325" fmla="*/ 264838 w 1284660"/>
                <a:gd name="connsiteY325" fmla="*/ 324335 h 468523"/>
                <a:gd name="connsiteX326" fmla="*/ 263536 w 1284660"/>
                <a:gd name="connsiteY326" fmla="*/ 312618 h 468523"/>
                <a:gd name="connsiteX327" fmla="*/ 278507 w 1284660"/>
                <a:gd name="connsiteY327" fmla="*/ 318477 h 468523"/>
                <a:gd name="connsiteX328" fmla="*/ 281761 w 1284660"/>
                <a:gd name="connsiteY328" fmla="*/ 312293 h 468523"/>
                <a:gd name="connsiteX329" fmla="*/ 294129 w 1284660"/>
                <a:gd name="connsiteY329" fmla="*/ 320755 h 468523"/>
                <a:gd name="connsiteX330" fmla="*/ 298034 w 1284660"/>
                <a:gd name="connsiteY330" fmla="*/ 311968 h 468523"/>
                <a:gd name="connsiteX331" fmla="*/ 297383 w 1284660"/>
                <a:gd name="connsiteY331" fmla="*/ 293091 h 468523"/>
                <a:gd name="connsiteX332" fmla="*/ 296407 w 1284660"/>
                <a:gd name="connsiteY332" fmla="*/ 274866 h 468523"/>
                <a:gd name="connsiteX333" fmla="*/ 299986 w 1284660"/>
                <a:gd name="connsiteY333" fmla="*/ 264452 h 468523"/>
                <a:gd name="connsiteX334" fmla="*/ 296081 w 1284660"/>
                <a:gd name="connsiteY334" fmla="*/ 259244 h 468523"/>
                <a:gd name="connsiteX335" fmla="*/ 301939 w 1284660"/>
                <a:gd name="connsiteY335" fmla="*/ 249806 h 468523"/>
                <a:gd name="connsiteX336" fmla="*/ 300963 w 1284660"/>
                <a:gd name="connsiteY336" fmla="*/ 242646 h 468523"/>
                <a:gd name="connsiteX337" fmla="*/ 295430 w 1284660"/>
                <a:gd name="connsiteY337" fmla="*/ 236137 h 468523"/>
                <a:gd name="connsiteX338" fmla="*/ 289898 w 1284660"/>
                <a:gd name="connsiteY338" fmla="*/ 226048 h 468523"/>
                <a:gd name="connsiteX339" fmla="*/ 273299 w 1284660"/>
                <a:gd name="connsiteY339" fmla="*/ 223770 h 468523"/>
                <a:gd name="connsiteX340" fmla="*/ 267441 w 1284660"/>
                <a:gd name="connsiteY340" fmla="*/ 230604 h 468523"/>
                <a:gd name="connsiteX341" fmla="*/ 259630 w 1284660"/>
                <a:gd name="connsiteY341" fmla="*/ 235161 h 468523"/>
                <a:gd name="connsiteX342" fmla="*/ 263536 w 1284660"/>
                <a:gd name="connsiteY342" fmla="*/ 227350 h 468523"/>
                <a:gd name="connsiteX343" fmla="*/ 260281 w 1284660"/>
                <a:gd name="connsiteY343" fmla="*/ 222468 h 468523"/>
                <a:gd name="connsiteX344" fmla="*/ 265489 w 1284660"/>
                <a:gd name="connsiteY344" fmla="*/ 217912 h 468523"/>
                <a:gd name="connsiteX345" fmla="*/ 259630 w 1284660"/>
                <a:gd name="connsiteY345" fmla="*/ 212053 h 468523"/>
                <a:gd name="connsiteX346" fmla="*/ 260607 w 1284660"/>
                <a:gd name="connsiteY346" fmla="*/ 204243 h 468523"/>
                <a:gd name="connsiteX347" fmla="*/ 256050 w 1284660"/>
                <a:gd name="connsiteY347" fmla="*/ 185366 h 468523"/>
                <a:gd name="connsiteX348" fmla="*/ 250193 w 1284660"/>
                <a:gd name="connsiteY348" fmla="*/ 187319 h 468523"/>
                <a:gd name="connsiteX349" fmla="*/ 235872 w 1284660"/>
                <a:gd name="connsiteY349" fmla="*/ 183088 h 468523"/>
                <a:gd name="connsiteX350" fmla="*/ 229689 w 1284660"/>
                <a:gd name="connsiteY350" fmla="*/ 178206 h 468523"/>
                <a:gd name="connsiteX351" fmla="*/ 229038 w 1284660"/>
                <a:gd name="connsiteY351" fmla="*/ 171697 h 468523"/>
                <a:gd name="connsiteX352" fmla="*/ 232943 w 1284660"/>
                <a:gd name="connsiteY352" fmla="*/ 169094 h 468523"/>
                <a:gd name="connsiteX353" fmla="*/ 226759 w 1284660"/>
                <a:gd name="connsiteY353" fmla="*/ 167141 h 468523"/>
                <a:gd name="connsiteX354" fmla="*/ 225458 w 1284660"/>
                <a:gd name="connsiteY354" fmla="*/ 163886 h 468523"/>
                <a:gd name="connsiteX355" fmla="*/ 231641 w 1284660"/>
                <a:gd name="connsiteY355" fmla="*/ 162910 h 468523"/>
                <a:gd name="connsiteX356" fmla="*/ 230990 w 1284660"/>
                <a:gd name="connsiteY356" fmla="*/ 158679 h 468523"/>
                <a:gd name="connsiteX357" fmla="*/ 236523 w 1284660"/>
                <a:gd name="connsiteY357" fmla="*/ 155750 h 468523"/>
                <a:gd name="connsiteX358" fmla="*/ 240754 w 1284660"/>
                <a:gd name="connsiteY358" fmla="*/ 156401 h 468523"/>
                <a:gd name="connsiteX359" fmla="*/ 237825 w 1284660"/>
                <a:gd name="connsiteY359" fmla="*/ 148265 h 468523"/>
                <a:gd name="connsiteX360" fmla="*/ 227736 w 1284660"/>
                <a:gd name="connsiteY360" fmla="*/ 144359 h 468523"/>
                <a:gd name="connsiteX361" fmla="*/ 211138 w 1284660"/>
                <a:gd name="connsiteY361" fmla="*/ 151519 h 468523"/>
                <a:gd name="connsiteX362" fmla="*/ 203978 w 1284660"/>
                <a:gd name="connsiteY362" fmla="*/ 154123 h 468523"/>
                <a:gd name="connsiteX363" fmla="*/ 198771 w 1284660"/>
                <a:gd name="connsiteY363" fmla="*/ 149241 h 468523"/>
                <a:gd name="connsiteX364" fmla="*/ 205605 w 1284660"/>
                <a:gd name="connsiteY364" fmla="*/ 149241 h 468523"/>
                <a:gd name="connsiteX365" fmla="*/ 216996 w 1284660"/>
                <a:gd name="connsiteY365" fmla="*/ 143708 h 468523"/>
                <a:gd name="connsiteX366" fmla="*/ 215043 w 1284660"/>
                <a:gd name="connsiteY366" fmla="*/ 139477 h 468523"/>
                <a:gd name="connsiteX367" fmla="*/ 201049 w 1284660"/>
                <a:gd name="connsiteY367" fmla="*/ 135898 h 468523"/>
                <a:gd name="connsiteX368" fmla="*/ 194866 w 1284660"/>
                <a:gd name="connsiteY368" fmla="*/ 127761 h 468523"/>
                <a:gd name="connsiteX369" fmla="*/ 192913 w 1284660"/>
                <a:gd name="connsiteY369" fmla="*/ 121578 h 468523"/>
                <a:gd name="connsiteX370" fmla="*/ 184125 w 1284660"/>
                <a:gd name="connsiteY370" fmla="*/ 113767 h 468523"/>
                <a:gd name="connsiteX371" fmla="*/ 173385 w 1284660"/>
                <a:gd name="connsiteY371" fmla="*/ 110512 h 468523"/>
                <a:gd name="connsiteX372" fmla="*/ 165575 w 1284660"/>
                <a:gd name="connsiteY372" fmla="*/ 97169 h 468523"/>
                <a:gd name="connsiteX373" fmla="*/ 156787 w 1284660"/>
                <a:gd name="connsiteY373" fmla="*/ 95541 h 468523"/>
                <a:gd name="connsiteX374" fmla="*/ 160693 w 1284660"/>
                <a:gd name="connsiteY374" fmla="*/ 102050 h 468523"/>
                <a:gd name="connsiteX375" fmla="*/ 160693 w 1284660"/>
                <a:gd name="connsiteY375" fmla="*/ 108559 h 468523"/>
                <a:gd name="connsiteX376" fmla="*/ 154835 w 1284660"/>
                <a:gd name="connsiteY376" fmla="*/ 100423 h 468523"/>
                <a:gd name="connsiteX377" fmla="*/ 142793 w 1284660"/>
                <a:gd name="connsiteY377" fmla="*/ 93589 h 468523"/>
                <a:gd name="connsiteX378" fmla="*/ 141817 w 1284660"/>
                <a:gd name="connsiteY378" fmla="*/ 86429 h 468523"/>
                <a:gd name="connsiteX379" fmla="*/ 133680 w 1284660"/>
                <a:gd name="connsiteY379" fmla="*/ 84801 h 468523"/>
                <a:gd name="connsiteX380" fmla="*/ 131076 w 1284660"/>
                <a:gd name="connsiteY380" fmla="*/ 75363 h 468523"/>
                <a:gd name="connsiteX381" fmla="*/ 113827 w 1284660"/>
                <a:gd name="connsiteY381" fmla="*/ 60392 h 468523"/>
                <a:gd name="connsiteX382" fmla="*/ 97555 w 1284660"/>
                <a:gd name="connsiteY382" fmla="*/ 53232 h 468523"/>
                <a:gd name="connsiteX383" fmla="*/ 95602 w 1284660"/>
                <a:gd name="connsiteY383" fmla="*/ 47049 h 468523"/>
                <a:gd name="connsiteX384" fmla="*/ 84211 w 1284660"/>
                <a:gd name="connsiteY384" fmla="*/ 43794 h 468523"/>
                <a:gd name="connsiteX385" fmla="*/ 85513 w 1284660"/>
                <a:gd name="connsiteY385" fmla="*/ 39563 h 468523"/>
                <a:gd name="connsiteX386" fmla="*/ 80631 w 1284660"/>
                <a:gd name="connsiteY386" fmla="*/ 35983 h 468523"/>
                <a:gd name="connsiteX387" fmla="*/ 79980 w 1284660"/>
                <a:gd name="connsiteY387" fmla="*/ 31102 h 468523"/>
                <a:gd name="connsiteX388" fmla="*/ 76075 w 1284660"/>
                <a:gd name="connsiteY388" fmla="*/ 29474 h 468523"/>
                <a:gd name="connsiteX389" fmla="*/ 74773 w 1284660"/>
                <a:gd name="connsiteY389" fmla="*/ 21338 h 468523"/>
                <a:gd name="connsiteX390" fmla="*/ 63057 w 1284660"/>
                <a:gd name="connsiteY390" fmla="*/ 11574 h 468523"/>
                <a:gd name="connsiteX391" fmla="*/ 53944 w 1284660"/>
                <a:gd name="connsiteY391" fmla="*/ 12876 h 468523"/>
                <a:gd name="connsiteX392" fmla="*/ 49387 w 1284660"/>
                <a:gd name="connsiteY392" fmla="*/ 9947 h 468523"/>
                <a:gd name="connsiteX393" fmla="*/ 27582 w 1284660"/>
                <a:gd name="connsiteY393" fmla="*/ 11900 h 468523"/>
                <a:gd name="connsiteX394" fmla="*/ 16191 w 1284660"/>
                <a:gd name="connsiteY394" fmla="*/ 3112 h 468523"/>
                <a:gd name="connsiteX395" fmla="*/ 16191 w 1284660"/>
                <a:gd name="connsiteY395" fmla="*/ 3112 h 468523"/>
                <a:gd name="connsiteX396" fmla="*/ 798256 w 1284660"/>
                <a:gd name="connsiteY396" fmla="*/ 427829 h 468523"/>
                <a:gd name="connsiteX397" fmla="*/ 798581 w 1284660"/>
                <a:gd name="connsiteY397" fmla="*/ 437267 h 468523"/>
                <a:gd name="connsiteX398" fmla="*/ 803463 w 1284660"/>
                <a:gd name="connsiteY398" fmla="*/ 439871 h 468523"/>
                <a:gd name="connsiteX399" fmla="*/ 797930 w 1284660"/>
                <a:gd name="connsiteY399" fmla="*/ 446054 h 468523"/>
                <a:gd name="connsiteX400" fmla="*/ 808996 w 1284660"/>
                <a:gd name="connsiteY400" fmla="*/ 444753 h 468523"/>
                <a:gd name="connsiteX401" fmla="*/ 818109 w 1284660"/>
                <a:gd name="connsiteY401" fmla="*/ 443451 h 468523"/>
                <a:gd name="connsiteX402" fmla="*/ 830801 w 1284660"/>
                <a:gd name="connsiteY402" fmla="*/ 428480 h 468523"/>
                <a:gd name="connsiteX403" fmla="*/ 841541 w 1284660"/>
                <a:gd name="connsiteY403" fmla="*/ 422622 h 468523"/>
                <a:gd name="connsiteX404" fmla="*/ 839914 w 1284660"/>
                <a:gd name="connsiteY404" fmla="*/ 413509 h 468523"/>
                <a:gd name="connsiteX405" fmla="*/ 833730 w 1284660"/>
                <a:gd name="connsiteY405" fmla="*/ 408953 h 468523"/>
                <a:gd name="connsiteX406" fmla="*/ 817457 w 1284660"/>
                <a:gd name="connsiteY406" fmla="*/ 415136 h 468523"/>
                <a:gd name="connsiteX407" fmla="*/ 811274 w 1284660"/>
                <a:gd name="connsiteY407" fmla="*/ 420344 h 468523"/>
                <a:gd name="connsiteX408" fmla="*/ 798256 w 1284660"/>
                <a:gd name="connsiteY408" fmla="*/ 427829 h 468523"/>
                <a:gd name="connsiteX409" fmla="*/ 798256 w 1284660"/>
                <a:gd name="connsiteY409" fmla="*/ 427829 h 468523"/>
                <a:gd name="connsiteX410" fmla="*/ 748461 w 1284660"/>
                <a:gd name="connsiteY410" fmla="*/ 450936 h 468523"/>
                <a:gd name="connsiteX411" fmla="*/ 740325 w 1284660"/>
                <a:gd name="connsiteY411" fmla="*/ 454191 h 468523"/>
                <a:gd name="connsiteX412" fmla="*/ 748787 w 1284660"/>
                <a:gd name="connsiteY412" fmla="*/ 457771 h 468523"/>
                <a:gd name="connsiteX413" fmla="*/ 753994 w 1284660"/>
                <a:gd name="connsiteY413" fmla="*/ 450285 h 468523"/>
                <a:gd name="connsiteX414" fmla="*/ 748461 w 1284660"/>
                <a:gd name="connsiteY414" fmla="*/ 450936 h 468523"/>
                <a:gd name="connsiteX415" fmla="*/ 748461 w 1284660"/>
                <a:gd name="connsiteY415" fmla="*/ 450936 h 468523"/>
                <a:gd name="connsiteX416" fmla="*/ 683370 w 1284660"/>
                <a:gd name="connsiteY416" fmla="*/ 419693 h 468523"/>
                <a:gd name="connsiteX417" fmla="*/ 673282 w 1284660"/>
                <a:gd name="connsiteY417" fmla="*/ 420669 h 468523"/>
                <a:gd name="connsiteX418" fmla="*/ 665471 w 1284660"/>
                <a:gd name="connsiteY418" fmla="*/ 425551 h 468523"/>
                <a:gd name="connsiteX419" fmla="*/ 670352 w 1284660"/>
                <a:gd name="connsiteY419" fmla="*/ 430107 h 468523"/>
                <a:gd name="connsiteX420" fmla="*/ 684998 w 1284660"/>
                <a:gd name="connsiteY420" fmla="*/ 432060 h 468523"/>
                <a:gd name="connsiteX421" fmla="*/ 696389 w 1284660"/>
                <a:gd name="connsiteY421" fmla="*/ 439220 h 468523"/>
                <a:gd name="connsiteX422" fmla="*/ 708105 w 1284660"/>
                <a:gd name="connsiteY422" fmla="*/ 447356 h 468523"/>
                <a:gd name="connsiteX423" fmla="*/ 717869 w 1284660"/>
                <a:gd name="connsiteY423" fmla="*/ 440196 h 468523"/>
                <a:gd name="connsiteX424" fmla="*/ 708105 w 1284660"/>
                <a:gd name="connsiteY424" fmla="*/ 429131 h 468523"/>
                <a:gd name="connsiteX425" fmla="*/ 700294 w 1284660"/>
                <a:gd name="connsiteY425" fmla="*/ 428805 h 468523"/>
                <a:gd name="connsiteX426" fmla="*/ 699643 w 1284660"/>
                <a:gd name="connsiteY426" fmla="*/ 422947 h 468523"/>
                <a:gd name="connsiteX427" fmla="*/ 691833 w 1284660"/>
                <a:gd name="connsiteY427" fmla="*/ 420344 h 468523"/>
                <a:gd name="connsiteX428" fmla="*/ 683370 w 1284660"/>
                <a:gd name="connsiteY428" fmla="*/ 419693 h 468523"/>
                <a:gd name="connsiteX429" fmla="*/ 683370 w 1284660"/>
                <a:gd name="connsiteY429" fmla="*/ 419693 h 468523"/>
                <a:gd name="connsiteX430" fmla="*/ 641387 w 1284660"/>
                <a:gd name="connsiteY430" fmla="*/ 383567 h 468523"/>
                <a:gd name="connsiteX431" fmla="*/ 632274 w 1284660"/>
                <a:gd name="connsiteY431" fmla="*/ 385195 h 468523"/>
                <a:gd name="connsiteX432" fmla="*/ 636505 w 1284660"/>
                <a:gd name="connsiteY432" fmla="*/ 393656 h 468523"/>
                <a:gd name="connsiteX433" fmla="*/ 646594 w 1284660"/>
                <a:gd name="connsiteY433" fmla="*/ 396911 h 468523"/>
                <a:gd name="connsiteX434" fmla="*/ 650825 w 1284660"/>
                <a:gd name="connsiteY434" fmla="*/ 397887 h 468523"/>
                <a:gd name="connsiteX435" fmla="*/ 652127 w 1284660"/>
                <a:gd name="connsiteY435" fmla="*/ 406349 h 468523"/>
                <a:gd name="connsiteX436" fmla="*/ 670678 w 1284660"/>
                <a:gd name="connsiteY436" fmla="*/ 401793 h 468523"/>
                <a:gd name="connsiteX437" fmla="*/ 665796 w 1284660"/>
                <a:gd name="connsiteY437" fmla="*/ 397562 h 468523"/>
                <a:gd name="connsiteX438" fmla="*/ 664494 w 1284660"/>
                <a:gd name="connsiteY438" fmla="*/ 391378 h 468523"/>
                <a:gd name="connsiteX439" fmla="*/ 659287 w 1284660"/>
                <a:gd name="connsiteY439" fmla="*/ 395935 h 468523"/>
                <a:gd name="connsiteX440" fmla="*/ 655382 w 1284660"/>
                <a:gd name="connsiteY440" fmla="*/ 390076 h 468523"/>
                <a:gd name="connsiteX441" fmla="*/ 649524 w 1284660"/>
                <a:gd name="connsiteY441" fmla="*/ 390402 h 468523"/>
                <a:gd name="connsiteX442" fmla="*/ 646594 w 1284660"/>
                <a:gd name="connsiteY442" fmla="*/ 393331 h 468523"/>
                <a:gd name="connsiteX443" fmla="*/ 641387 w 1284660"/>
                <a:gd name="connsiteY443" fmla="*/ 383567 h 468523"/>
                <a:gd name="connsiteX444" fmla="*/ 641387 w 1284660"/>
                <a:gd name="connsiteY444" fmla="*/ 383567 h 468523"/>
                <a:gd name="connsiteX445" fmla="*/ 614375 w 1284660"/>
                <a:gd name="connsiteY445" fmla="*/ 393656 h 468523"/>
                <a:gd name="connsiteX446" fmla="*/ 606564 w 1284660"/>
                <a:gd name="connsiteY446" fmla="*/ 397562 h 468523"/>
                <a:gd name="connsiteX447" fmla="*/ 606238 w 1284660"/>
                <a:gd name="connsiteY447" fmla="*/ 406349 h 468523"/>
                <a:gd name="connsiteX448" fmla="*/ 604285 w 1284660"/>
                <a:gd name="connsiteY448" fmla="*/ 410254 h 468523"/>
                <a:gd name="connsiteX449" fmla="*/ 611771 w 1284660"/>
                <a:gd name="connsiteY449" fmla="*/ 413184 h 468523"/>
                <a:gd name="connsiteX450" fmla="*/ 625115 w 1284660"/>
                <a:gd name="connsiteY450" fmla="*/ 409929 h 468523"/>
                <a:gd name="connsiteX451" fmla="*/ 635529 w 1284660"/>
                <a:gd name="connsiteY451" fmla="*/ 408953 h 468523"/>
                <a:gd name="connsiteX452" fmla="*/ 643665 w 1284660"/>
                <a:gd name="connsiteY452" fmla="*/ 403420 h 468523"/>
                <a:gd name="connsiteX453" fmla="*/ 630973 w 1284660"/>
                <a:gd name="connsiteY453" fmla="*/ 402118 h 468523"/>
                <a:gd name="connsiteX454" fmla="*/ 620558 w 1284660"/>
                <a:gd name="connsiteY454" fmla="*/ 397236 h 468523"/>
                <a:gd name="connsiteX455" fmla="*/ 614375 w 1284660"/>
                <a:gd name="connsiteY455" fmla="*/ 393656 h 468523"/>
                <a:gd name="connsiteX456" fmla="*/ 614375 w 1284660"/>
                <a:gd name="connsiteY456" fmla="*/ 393656 h 468523"/>
                <a:gd name="connsiteX457" fmla="*/ 588338 w 1284660"/>
                <a:gd name="connsiteY457" fmla="*/ 389751 h 468523"/>
                <a:gd name="connsiteX458" fmla="*/ 583782 w 1284660"/>
                <a:gd name="connsiteY458" fmla="*/ 394633 h 468523"/>
                <a:gd name="connsiteX459" fmla="*/ 584107 w 1284660"/>
                <a:gd name="connsiteY459" fmla="*/ 401142 h 468523"/>
                <a:gd name="connsiteX460" fmla="*/ 576622 w 1284660"/>
                <a:gd name="connsiteY460" fmla="*/ 405373 h 468523"/>
                <a:gd name="connsiteX461" fmla="*/ 587687 w 1284660"/>
                <a:gd name="connsiteY461" fmla="*/ 407326 h 468523"/>
                <a:gd name="connsiteX462" fmla="*/ 593871 w 1284660"/>
                <a:gd name="connsiteY462" fmla="*/ 408953 h 468523"/>
                <a:gd name="connsiteX463" fmla="*/ 595173 w 1284660"/>
                <a:gd name="connsiteY463" fmla="*/ 404071 h 468523"/>
                <a:gd name="connsiteX464" fmla="*/ 599729 w 1284660"/>
                <a:gd name="connsiteY464" fmla="*/ 404071 h 468523"/>
                <a:gd name="connsiteX465" fmla="*/ 601682 w 1284660"/>
                <a:gd name="connsiteY465" fmla="*/ 394958 h 468523"/>
                <a:gd name="connsiteX466" fmla="*/ 597125 w 1284660"/>
                <a:gd name="connsiteY466" fmla="*/ 389100 h 468523"/>
                <a:gd name="connsiteX467" fmla="*/ 588338 w 1284660"/>
                <a:gd name="connsiteY467" fmla="*/ 389751 h 468523"/>
                <a:gd name="connsiteX468" fmla="*/ 588338 w 1284660"/>
                <a:gd name="connsiteY468" fmla="*/ 389751 h 468523"/>
                <a:gd name="connsiteX469" fmla="*/ 560675 w 1284660"/>
                <a:gd name="connsiteY469" fmla="*/ 349395 h 468523"/>
                <a:gd name="connsiteX470" fmla="*/ 561000 w 1284660"/>
                <a:gd name="connsiteY470" fmla="*/ 355253 h 468523"/>
                <a:gd name="connsiteX471" fmla="*/ 572066 w 1284660"/>
                <a:gd name="connsiteY471" fmla="*/ 352649 h 468523"/>
                <a:gd name="connsiteX472" fmla="*/ 565882 w 1284660"/>
                <a:gd name="connsiteY472" fmla="*/ 350371 h 468523"/>
                <a:gd name="connsiteX473" fmla="*/ 560675 w 1284660"/>
                <a:gd name="connsiteY473" fmla="*/ 349395 h 468523"/>
                <a:gd name="connsiteX474" fmla="*/ 560675 w 1284660"/>
                <a:gd name="connsiteY474" fmla="*/ 349395 h 468523"/>
                <a:gd name="connsiteX475" fmla="*/ 544728 w 1284660"/>
                <a:gd name="connsiteY475" fmla="*/ 388775 h 468523"/>
                <a:gd name="connsiteX476" fmla="*/ 550260 w 1284660"/>
                <a:gd name="connsiteY476" fmla="*/ 394633 h 468523"/>
                <a:gd name="connsiteX477" fmla="*/ 557746 w 1284660"/>
                <a:gd name="connsiteY477" fmla="*/ 401793 h 468523"/>
                <a:gd name="connsiteX478" fmla="*/ 558397 w 1284660"/>
                <a:gd name="connsiteY478" fmla="*/ 408302 h 468523"/>
                <a:gd name="connsiteX479" fmla="*/ 565557 w 1284660"/>
                <a:gd name="connsiteY479" fmla="*/ 399840 h 468523"/>
                <a:gd name="connsiteX480" fmla="*/ 573693 w 1284660"/>
                <a:gd name="connsiteY480" fmla="*/ 393982 h 468523"/>
                <a:gd name="connsiteX481" fmla="*/ 562302 w 1284660"/>
                <a:gd name="connsiteY481" fmla="*/ 384218 h 468523"/>
                <a:gd name="connsiteX482" fmla="*/ 551237 w 1284660"/>
                <a:gd name="connsiteY482" fmla="*/ 385520 h 468523"/>
                <a:gd name="connsiteX483" fmla="*/ 544728 w 1284660"/>
                <a:gd name="connsiteY483" fmla="*/ 388775 h 468523"/>
                <a:gd name="connsiteX484" fmla="*/ 544728 w 1284660"/>
                <a:gd name="connsiteY484" fmla="*/ 388775 h 468523"/>
                <a:gd name="connsiteX485" fmla="*/ 488098 w 1284660"/>
                <a:gd name="connsiteY485" fmla="*/ 316524 h 468523"/>
                <a:gd name="connsiteX486" fmla="*/ 485495 w 1284660"/>
                <a:gd name="connsiteY486" fmla="*/ 322057 h 468523"/>
                <a:gd name="connsiteX487" fmla="*/ 492980 w 1284660"/>
                <a:gd name="connsiteY487" fmla="*/ 319453 h 468523"/>
                <a:gd name="connsiteX488" fmla="*/ 488098 w 1284660"/>
                <a:gd name="connsiteY488" fmla="*/ 316524 h 468523"/>
                <a:gd name="connsiteX489" fmla="*/ 488098 w 1284660"/>
                <a:gd name="connsiteY489" fmla="*/ 316524 h 468523"/>
                <a:gd name="connsiteX490" fmla="*/ 503720 w 1284660"/>
                <a:gd name="connsiteY490" fmla="*/ 350371 h 468523"/>
                <a:gd name="connsiteX491" fmla="*/ 496886 w 1284660"/>
                <a:gd name="connsiteY491" fmla="*/ 351347 h 468523"/>
                <a:gd name="connsiteX492" fmla="*/ 494608 w 1284660"/>
                <a:gd name="connsiteY492" fmla="*/ 357206 h 468523"/>
                <a:gd name="connsiteX493" fmla="*/ 508276 w 1284660"/>
                <a:gd name="connsiteY493" fmla="*/ 359809 h 468523"/>
                <a:gd name="connsiteX494" fmla="*/ 525526 w 1284660"/>
                <a:gd name="connsiteY494" fmla="*/ 352975 h 468523"/>
                <a:gd name="connsiteX495" fmla="*/ 512833 w 1284660"/>
                <a:gd name="connsiteY495" fmla="*/ 350697 h 468523"/>
                <a:gd name="connsiteX496" fmla="*/ 503720 w 1284660"/>
                <a:gd name="connsiteY496" fmla="*/ 350371 h 468523"/>
                <a:gd name="connsiteX497" fmla="*/ 503720 w 1284660"/>
                <a:gd name="connsiteY497" fmla="*/ 350371 h 468523"/>
                <a:gd name="connsiteX498" fmla="*/ 309425 w 1284660"/>
                <a:gd name="connsiteY498" fmla="*/ 324009 h 468523"/>
                <a:gd name="connsiteX499" fmla="*/ 299661 w 1284660"/>
                <a:gd name="connsiteY499" fmla="*/ 331169 h 468523"/>
                <a:gd name="connsiteX500" fmla="*/ 292176 w 1284660"/>
                <a:gd name="connsiteY500" fmla="*/ 342235 h 468523"/>
                <a:gd name="connsiteX501" fmla="*/ 281761 w 1284660"/>
                <a:gd name="connsiteY501" fmla="*/ 348418 h 468523"/>
                <a:gd name="connsiteX502" fmla="*/ 309425 w 1284660"/>
                <a:gd name="connsiteY502" fmla="*/ 352324 h 468523"/>
                <a:gd name="connsiteX503" fmla="*/ 316259 w 1284660"/>
                <a:gd name="connsiteY503" fmla="*/ 355578 h 468523"/>
                <a:gd name="connsiteX504" fmla="*/ 314307 w 1284660"/>
                <a:gd name="connsiteY504" fmla="*/ 365342 h 468523"/>
                <a:gd name="connsiteX505" fmla="*/ 327976 w 1284660"/>
                <a:gd name="connsiteY505" fmla="*/ 366969 h 468523"/>
                <a:gd name="connsiteX506" fmla="*/ 342621 w 1284660"/>
                <a:gd name="connsiteY506" fmla="*/ 368271 h 468523"/>
                <a:gd name="connsiteX507" fmla="*/ 361172 w 1284660"/>
                <a:gd name="connsiteY507" fmla="*/ 375756 h 468523"/>
                <a:gd name="connsiteX508" fmla="*/ 373539 w 1284660"/>
                <a:gd name="connsiteY508" fmla="*/ 374780 h 468523"/>
                <a:gd name="connsiteX509" fmla="*/ 387534 w 1284660"/>
                <a:gd name="connsiteY509" fmla="*/ 377058 h 468523"/>
                <a:gd name="connsiteX510" fmla="*/ 392741 w 1284660"/>
                <a:gd name="connsiteY510" fmla="*/ 374455 h 468523"/>
                <a:gd name="connsiteX511" fmla="*/ 405434 w 1284660"/>
                <a:gd name="connsiteY511" fmla="*/ 375756 h 468523"/>
                <a:gd name="connsiteX512" fmla="*/ 422031 w 1284660"/>
                <a:gd name="connsiteY512" fmla="*/ 381289 h 468523"/>
                <a:gd name="connsiteX513" fmla="*/ 441558 w 1284660"/>
                <a:gd name="connsiteY513" fmla="*/ 388775 h 468523"/>
                <a:gd name="connsiteX514" fmla="*/ 452949 w 1284660"/>
                <a:gd name="connsiteY514" fmla="*/ 388775 h 468523"/>
                <a:gd name="connsiteX515" fmla="*/ 462062 w 1284660"/>
                <a:gd name="connsiteY515" fmla="*/ 393656 h 468523"/>
                <a:gd name="connsiteX516" fmla="*/ 466619 w 1284660"/>
                <a:gd name="connsiteY516" fmla="*/ 390076 h 468523"/>
                <a:gd name="connsiteX517" fmla="*/ 474104 w 1284660"/>
                <a:gd name="connsiteY517" fmla="*/ 391053 h 468523"/>
                <a:gd name="connsiteX518" fmla="*/ 479311 w 1284660"/>
                <a:gd name="connsiteY518" fmla="*/ 391053 h 468523"/>
                <a:gd name="connsiteX519" fmla="*/ 489726 w 1284660"/>
                <a:gd name="connsiteY519" fmla="*/ 394307 h 468523"/>
                <a:gd name="connsiteX520" fmla="*/ 500466 w 1284660"/>
                <a:gd name="connsiteY520" fmla="*/ 390727 h 468523"/>
                <a:gd name="connsiteX521" fmla="*/ 509579 w 1284660"/>
                <a:gd name="connsiteY521" fmla="*/ 391704 h 468523"/>
                <a:gd name="connsiteX522" fmla="*/ 526502 w 1284660"/>
                <a:gd name="connsiteY522" fmla="*/ 398864 h 468523"/>
                <a:gd name="connsiteX523" fmla="*/ 542124 w 1284660"/>
                <a:gd name="connsiteY523" fmla="*/ 403095 h 468523"/>
                <a:gd name="connsiteX524" fmla="*/ 536266 w 1284660"/>
                <a:gd name="connsiteY524" fmla="*/ 393656 h 468523"/>
                <a:gd name="connsiteX525" fmla="*/ 538544 w 1284660"/>
                <a:gd name="connsiteY525" fmla="*/ 377384 h 468523"/>
                <a:gd name="connsiteX526" fmla="*/ 526828 w 1284660"/>
                <a:gd name="connsiteY526" fmla="*/ 371526 h 468523"/>
                <a:gd name="connsiteX527" fmla="*/ 509579 w 1284660"/>
                <a:gd name="connsiteY527" fmla="*/ 375106 h 468523"/>
                <a:gd name="connsiteX528" fmla="*/ 496561 w 1284660"/>
                <a:gd name="connsiteY528" fmla="*/ 371200 h 468523"/>
                <a:gd name="connsiteX529" fmla="*/ 492655 w 1284660"/>
                <a:gd name="connsiteY529" fmla="*/ 367295 h 468523"/>
                <a:gd name="connsiteX530" fmla="*/ 492330 w 1284660"/>
                <a:gd name="connsiteY530" fmla="*/ 362413 h 468523"/>
                <a:gd name="connsiteX531" fmla="*/ 486797 w 1284660"/>
                <a:gd name="connsiteY531" fmla="*/ 359484 h 468523"/>
                <a:gd name="connsiteX532" fmla="*/ 486471 w 1284660"/>
                <a:gd name="connsiteY532" fmla="*/ 350046 h 468523"/>
                <a:gd name="connsiteX533" fmla="*/ 474104 w 1284660"/>
                <a:gd name="connsiteY533" fmla="*/ 352649 h 468523"/>
                <a:gd name="connsiteX534" fmla="*/ 459784 w 1284660"/>
                <a:gd name="connsiteY534" fmla="*/ 345164 h 468523"/>
                <a:gd name="connsiteX535" fmla="*/ 447743 w 1284660"/>
                <a:gd name="connsiteY535" fmla="*/ 346791 h 468523"/>
                <a:gd name="connsiteX536" fmla="*/ 440908 w 1284660"/>
                <a:gd name="connsiteY536" fmla="*/ 338004 h 468523"/>
                <a:gd name="connsiteX537" fmla="*/ 432771 w 1284660"/>
                <a:gd name="connsiteY537" fmla="*/ 340933 h 468523"/>
                <a:gd name="connsiteX538" fmla="*/ 431795 w 1284660"/>
                <a:gd name="connsiteY538" fmla="*/ 347117 h 468523"/>
                <a:gd name="connsiteX539" fmla="*/ 426262 w 1284660"/>
                <a:gd name="connsiteY539" fmla="*/ 351673 h 468523"/>
                <a:gd name="connsiteX540" fmla="*/ 409013 w 1284660"/>
                <a:gd name="connsiteY540" fmla="*/ 350046 h 468523"/>
                <a:gd name="connsiteX541" fmla="*/ 400877 w 1284660"/>
                <a:gd name="connsiteY541" fmla="*/ 347768 h 468523"/>
                <a:gd name="connsiteX542" fmla="*/ 389812 w 1284660"/>
                <a:gd name="connsiteY542" fmla="*/ 348418 h 468523"/>
                <a:gd name="connsiteX543" fmla="*/ 378421 w 1284660"/>
                <a:gd name="connsiteY543" fmla="*/ 346791 h 468523"/>
                <a:gd name="connsiteX544" fmla="*/ 373213 w 1284660"/>
                <a:gd name="connsiteY544" fmla="*/ 346466 h 468523"/>
                <a:gd name="connsiteX545" fmla="*/ 372238 w 1284660"/>
                <a:gd name="connsiteY545" fmla="*/ 339631 h 468523"/>
                <a:gd name="connsiteX546" fmla="*/ 365403 w 1284660"/>
                <a:gd name="connsiteY546" fmla="*/ 331820 h 468523"/>
                <a:gd name="connsiteX547" fmla="*/ 344899 w 1284660"/>
                <a:gd name="connsiteY547" fmla="*/ 331495 h 468523"/>
                <a:gd name="connsiteX548" fmla="*/ 330254 w 1284660"/>
                <a:gd name="connsiteY548" fmla="*/ 321731 h 468523"/>
                <a:gd name="connsiteX549" fmla="*/ 322443 w 1284660"/>
                <a:gd name="connsiteY549" fmla="*/ 326613 h 468523"/>
                <a:gd name="connsiteX550" fmla="*/ 309425 w 1284660"/>
                <a:gd name="connsiteY550" fmla="*/ 324009 h 468523"/>
                <a:gd name="connsiteX551" fmla="*/ 309425 w 1284660"/>
                <a:gd name="connsiteY551" fmla="*/ 324009 h 468523"/>
                <a:gd name="connsiteX552" fmla="*/ 780681 w 1284660"/>
                <a:gd name="connsiteY552" fmla="*/ 455818 h 468523"/>
                <a:gd name="connsiteX553" fmla="*/ 771894 w 1284660"/>
                <a:gd name="connsiteY553" fmla="*/ 461351 h 468523"/>
                <a:gd name="connsiteX554" fmla="*/ 772219 w 1284660"/>
                <a:gd name="connsiteY554" fmla="*/ 468511 h 468523"/>
                <a:gd name="connsiteX555" fmla="*/ 782309 w 1284660"/>
                <a:gd name="connsiteY555" fmla="*/ 463629 h 468523"/>
                <a:gd name="connsiteX556" fmla="*/ 790445 w 1284660"/>
                <a:gd name="connsiteY556" fmla="*/ 459724 h 468523"/>
                <a:gd name="connsiteX557" fmla="*/ 788166 w 1284660"/>
                <a:gd name="connsiteY557" fmla="*/ 453540 h 468523"/>
                <a:gd name="connsiteX558" fmla="*/ 780681 w 1284660"/>
                <a:gd name="connsiteY558" fmla="*/ 455818 h 468523"/>
                <a:gd name="connsiteX559" fmla="*/ 780681 w 1284660"/>
                <a:gd name="connsiteY559" fmla="*/ 455818 h 468523"/>
                <a:gd name="connsiteX560" fmla="*/ 592894 w 1284660"/>
                <a:gd name="connsiteY560" fmla="*/ 255013 h 468523"/>
                <a:gd name="connsiteX561" fmla="*/ 586711 w 1284660"/>
                <a:gd name="connsiteY561" fmla="*/ 269008 h 468523"/>
                <a:gd name="connsiteX562" fmla="*/ 591593 w 1284660"/>
                <a:gd name="connsiteY562" fmla="*/ 278120 h 468523"/>
                <a:gd name="connsiteX563" fmla="*/ 594847 w 1284660"/>
                <a:gd name="connsiteY563" fmla="*/ 267055 h 468523"/>
                <a:gd name="connsiteX564" fmla="*/ 592894 w 1284660"/>
                <a:gd name="connsiteY564" fmla="*/ 255013 h 468523"/>
                <a:gd name="connsiteX565" fmla="*/ 592894 w 1284660"/>
                <a:gd name="connsiteY565" fmla="*/ 255013 h 468523"/>
                <a:gd name="connsiteX566" fmla="*/ 1005895 w 1284660"/>
                <a:gd name="connsiteY566" fmla="*/ 69830 h 468523"/>
                <a:gd name="connsiteX567" fmla="*/ 1005244 w 1284660"/>
                <a:gd name="connsiteY567" fmla="*/ 75038 h 468523"/>
                <a:gd name="connsiteX568" fmla="*/ 1009800 w 1284660"/>
                <a:gd name="connsiteY568" fmla="*/ 73736 h 468523"/>
                <a:gd name="connsiteX569" fmla="*/ 1005895 w 1284660"/>
                <a:gd name="connsiteY569" fmla="*/ 69830 h 468523"/>
                <a:gd name="connsiteX570" fmla="*/ 1005895 w 1284660"/>
                <a:gd name="connsiteY570" fmla="*/ 69830 h 468523"/>
                <a:gd name="connsiteX571" fmla="*/ 1047227 w 1284660"/>
                <a:gd name="connsiteY571" fmla="*/ 314897 h 468523"/>
                <a:gd name="connsiteX572" fmla="*/ 1052109 w 1284660"/>
                <a:gd name="connsiteY572" fmla="*/ 324660 h 468523"/>
                <a:gd name="connsiteX573" fmla="*/ 1052109 w 1284660"/>
                <a:gd name="connsiteY573" fmla="*/ 315222 h 468523"/>
                <a:gd name="connsiteX574" fmla="*/ 1047553 w 1284660"/>
                <a:gd name="connsiteY574" fmla="*/ 311968 h 468523"/>
                <a:gd name="connsiteX575" fmla="*/ 1047227 w 1284660"/>
                <a:gd name="connsiteY575" fmla="*/ 314897 h 468523"/>
                <a:gd name="connsiteX576" fmla="*/ 1047227 w 1284660"/>
                <a:gd name="connsiteY576" fmla="*/ 314897 h 468523"/>
                <a:gd name="connsiteX577" fmla="*/ 1090187 w 1284660"/>
                <a:gd name="connsiteY577" fmla="*/ 332146 h 468523"/>
                <a:gd name="connsiteX578" fmla="*/ 1092465 w 1284660"/>
                <a:gd name="connsiteY578" fmla="*/ 338980 h 468523"/>
                <a:gd name="connsiteX579" fmla="*/ 1088235 w 1284660"/>
                <a:gd name="connsiteY579" fmla="*/ 344188 h 468523"/>
                <a:gd name="connsiteX580" fmla="*/ 1088235 w 1284660"/>
                <a:gd name="connsiteY580" fmla="*/ 349069 h 468523"/>
                <a:gd name="connsiteX581" fmla="*/ 1091164 w 1284660"/>
                <a:gd name="connsiteY581" fmla="*/ 351347 h 468523"/>
                <a:gd name="connsiteX582" fmla="*/ 1100601 w 1284660"/>
                <a:gd name="connsiteY582" fmla="*/ 341909 h 468523"/>
                <a:gd name="connsiteX583" fmla="*/ 1095069 w 1284660"/>
                <a:gd name="connsiteY583" fmla="*/ 335400 h 468523"/>
                <a:gd name="connsiteX584" fmla="*/ 1090187 w 1284660"/>
                <a:gd name="connsiteY584" fmla="*/ 332146 h 468523"/>
                <a:gd name="connsiteX585" fmla="*/ 1090187 w 1284660"/>
                <a:gd name="connsiteY585" fmla="*/ 332146 h 468523"/>
                <a:gd name="connsiteX586" fmla="*/ 1102554 w 1284660"/>
                <a:gd name="connsiteY586" fmla="*/ 309039 h 468523"/>
                <a:gd name="connsiteX587" fmla="*/ 1098649 w 1284660"/>
                <a:gd name="connsiteY587" fmla="*/ 314246 h 468523"/>
                <a:gd name="connsiteX588" fmla="*/ 1091814 w 1284660"/>
                <a:gd name="connsiteY588" fmla="*/ 317500 h 468523"/>
                <a:gd name="connsiteX589" fmla="*/ 1098323 w 1284660"/>
                <a:gd name="connsiteY589" fmla="*/ 321406 h 468523"/>
                <a:gd name="connsiteX590" fmla="*/ 1095720 w 1284660"/>
                <a:gd name="connsiteY590" fmla="*/ 328891 h 468523"/>
                <a:gd name="connsiteX591" fmla="*/ 1105158 w 1284660"/>
                <a:gd name="connsiteY591" fmla="*/ 335400 h 468523"/>
                <a:gd name="connsiteX592" fmla="*/ 1109714 w 1284660"/>
                <a:gd name="connsiteY592" fmla="*/ 328891 h 468523"/>
                <a:gd name="connsiteX593" fmla="*/ 1105809 w 1284660"/>
                <a:gd name="connsiteY593" fmla="*/ 324335 h 468523"/>
                <a:gd name="connsiteX594" fmla="*/ 1108413 w 1284660"/>
                <a:gd name="connsiteY594" fmla="*/ 314897 h 468523"/>
                <a:gd name="connsiteX595" fmla="*/ 1102554 w 1284660"/>
                <a:gd name="connsiteY595" fmla="*/ 309039 h 468523"/>
                <a:gd name="connsiteX596" fmla="*/ 1102554 w 1284660"/>
                <a:gd name="connsiteY596" fmla="*/ 309039 h 468523"/>
                <a:gd name="connsiteX597" fmla="*/ 1213209 w 1284660"/>
                <a:gd name="connsiteY597" fmla="*/ 366318 h 468523"/>
                <a:gd name="connsiteX598" fmla="*/ 1220694 w 1284660"/>
                <a:gd name="connsiteY598" fmla="*/ 367945 h 468523"/>
                <a:gd name="connsiteX599" fmla="*/ 1224599 w 1284660"/>
                <a:gd name="connsiteY599" fmla="*/ 372177 h 468523"/>
                <a:gd name="connsiteX600" fmla="*/ 1219067 w 1284660"/>
                <a:gd name="connsiteY600" fmla="*/ 386171 h 468523"/>
                <a:gd name="connsiteX601" fmla="*/ 1212232 w 1284660"/>
                <a:gd name="connsiteY601" fmla="*/ 389426 h 468523"/>
                <a:gd name="connsiteX602" fmla="*/ 1206374 w 1284660"/>
                <a:gd name="connsiteY602" fmla="*/ 393656 h 468523"/>
                <a:gd name="connsiteX603" fmla="*/ 1192054 w 1284660"/>
                <a:gd name="connsiteY603" fmla="*/ 392680 h 468523"/>
                <a:gd name="connsiteX604" fmla="*/ 1188474 w 1284660"/>
                <a:gd name="connsiteY604" fmla="*/ 388775 h 468523"/>
                <a:gd name="connsiteX605" fmla="*/ 1197912 w 1284660"/>
                <a:gd name="connsiteY605" fmla="*/ 377384 h 468523"/>
                <a:gd name="connsiteX606" fmla="*/ 1199540 w 1284660"/>
                <a:gd name="connsiteY606" fmla="*/ 369247 h 468523"/>
                <a:gd name="connsiteX607" fmla="*/ 1213209 w 1284660"/>
                <a:gd name="connsiteY607" fmla="*/ 366318 h 468523"/>
                <a:gd name="connsiteX608" fmla="*/ 1213209 w 1284660"/>
                <a:gd name="connsiteY608" fmla="*/ 366318 h 468523"/>
                <a:gd name="connsiteX609" fmla="*/ 1147467 w 1284660"/>
                <a:gd name="connsiteY609" fmla="*/ 204893 h 468523"/>
                <a:gd name="connsiteX610" fmla="*/ 1131845 w 1284660"/>
                <a:gd name="connsiteY610" fmla="*/ 202290 h 468523"/>
                <a:gd name="connsiteX611" fmla="*/ 1137704 w 1284660"/>
                <a:gd name="connsiteY611" fmla="*/ 209450 h 468523"/>
                <a:gd name="connsiteX612" fmla="*/ 1149094 w 1284660"/>
                <a:gd name="connsiteY612" fmla="*/ 212379 h 468523"/>
                <a:gd name="connsiteX613" fmla="*/ 1164065 w 1284660"/>
                <a:gd name="connsiteY613" fmla="*/ 207497 h 468523"/>
                <a:gd name="connsiteX614" fmla="*/ 1147467 w 1284660"/>
                <a:gd name="connsiteY614" fmla="*/ 204893 h 468523"/>
                <a:gd name="connsiteX615" fmla="*/ 1147467 w 1284660"/>
                <a:gd name="connsiteY615" fmla="*/ 204893 h 468523"/>
                <a:gd name="connsiteX616" fmla="*/ 1139331 w 1284660"/>
                <a:gd name="connsiteY616" fmla="*/ 178206 h 468523"/>
                <a:gd name="connsiteX617" fmla="*/ 1140958 w 1284660"/>
                <a:gd name="connsiteY617" fmla="*/ 190574 h 468523"/>
                <a:gd name="connsiteX618" fmla="*/ 1148444 w 1284660"/>
                <a:gd name="connsiteY618" fmla="*/ 190899 h 468523"/>
                <a:gd name="connsiteX619" fmla="*/ 1153000 w 1284660"/>
                <a:gd name="connsiteY619" fmla="*/ 187970 h 468523"/>
                <a:gd name="connsiteX620" fmla="*/ 1147141 w 1284660"/>
                <a:gd name="connsiteY620" fmla="*/ 185692 h 468523"/>
                <a:gd name="connsiteX621" fmla="*/ 1142910 w 1284660"/>
                <a:gd name="connsiteY621" fmla="*/ 179834 h 468523"/>
                <a:gd name="connsiteX622" fmla="*/ 1139331 w 1284660"/>
                <a:gd name="connsiteY622" fmla="*/ 178206 h 468523"/>
                <a:gd name="connsiteX623" fmla="*/ 1139331 w 1284660"/>
                <a:gd name="connsiteY623" fmla="*/ 178206 h 468523"/>
                <a:gd name="connsiteX624" fmla="*/ 1122732 w 1284660"/>
                <a:gd name="connsiteY624" fmla="*/ 172999 h 468523"/>
                <a:gd name="connsiteX625" fmla="*/ 1129567 w 1284660"/>
                <a:gd name="connsiteY625" fmla="*/ 179183 h 468523"/>
                <a:gd name="connsiteX626" fmla="*/ 1135100 w 1284660"/>
                <a:gd name="connsiteY626" fmla="*/ 176905 h 468523"/>
                <a:gd name="connsiteX627" fmla="*/ 1122732 w 1284660"/>
                <a:gd name="connsiteY627" fmla="*/ 172999 h 468523"/>
                <a:gd name="connsiteX628" fmla="*/ 1122732 w 1284660"/>
                <a:gd name="connsiteY628" fmla="*/ 172999 h 468523"/>
                <a:gd name="connsiteX629" fmla="*/ 981160 w 1284660"/>
                <a:gd name="connsiteY629" fmla="*/ 162259 h 468523"/>
                <a:gd name="connsiteX630" fmla="*/ 978231 w 1284660"/>
                <a:gd name="connsiteY630" fmla="*/ 165514 h 468523"/>
                <a:gd name="connsiteX631" fmla="*/ 987018 w 1284660"/>
                <a:gd name="connsiteY631" fmla="*/ 166490 h 468523"/>
                <a:gd name="connsiteX632" fmla="*/ 988972 w 1284660"/>
                <a:gd name="connsiteY632" fmla="*/ 164212 h 468523"/>
                <a:gd name="connsiteX633" fmla="*/ 981160 w 1284660"/>
                <a:gd name="connsiteY633" fmla="*/ 162259 h 468523"/>
                <a:gd name="connsiteX634" fmla="*/ 981160 w 1284660"/>
                <a:gd name="connsiteY634" fmla="*/ 162259 h 468523"/>
                <a:gd name="connsiteX635" fmla="*/ 992877 w 1284660"/>
                <a:gd name="connsiteY635" fmla="*/ 183088 h 468523"/>
                <a:gd name="connsiteX636" fmla="*/ 997108 w 1284660"/>
                <a:gd name="connsiteY636" fmla="*/ 190899 h 468523"/>
                <a:gd name="connsiteX637" fmla="*/ 1003617 w 1284660"/>
                <a:gd name="connsiteY637" fmla="*/ 185692 h 468523"/>
                <a:gd name="connsiteX638" fmla="*/ 1000362 w 1284660"/>
                <a:gd name="connsiteY638" fmla="*/ 182437 h 468523"/>
                <a:gd name="connsiteX639" fmla="*/ 992877 w 1284660"/>
                <a:gd name="connsiteY639" fmla="*/ 183088 h 468523"/>
                <a:gd name="connsiteX640" fmla="*/ 992877 w 1284660"/>
                <a:gd name="connsiteY640" fmla="*/ 183088 h 468523"/>
                <a:gd name="connsiteX641" fmla="*/ 999386 w 1284660"/>
                <a:gd name="connsiteY641" fmla="*/ 157377 h 468523"/>
                <a:gd name="connsiteX642" fmla="*/ 994178 w 1284660"/>
                <a:gd name="connsiteY642" fmla="*/ 159981 h 468523"/>
                <a:gd name="connsiteX643" fmla="*/ 999386 w 1284660"/>
                <a:gd name="connsiteY643" fmla="*/ 164863 h 468523"/>
                <a:gd name="connsiteX644" fmla="*/ 1008824 w 1284660"/>
                <a:gd name="connsiteY644" fmla="*/ 166816 h 468523"/>
                <a:gd name="connsiteX645" fmla="*/ 1012404 w 1284660"/>
                <a:gd name="connsiteY645" fmla="*/ 163236 h 468523"/>
                <a:gd name="connsiteX646" fmla="*/ 999386 w 1284660"/>
                <a:gd name="connsiteY646" fmla="*/ 157377 h 468523"/>
                <a:gd name="connsiteX647" fmla="*/ 999386 w 1284660"/>
                <a:gd name="connsiteY647" fmla="*/ 157377 h 468523"/>
                <a:gd name="connsiteX648" fmla="*/ 975628 w 1284660"/>
                <a:gd name="connsiteY648" fmla="*/ 205544 h 468523"/>
                <a:gd name="connsiteX649" fmla="*/ 983438 w 1284660"/>
                <a:gd name="connsiteY649" fmla="*/ 203266 h 468523"/>
                <a:gd name="connsiteX650" fmla="*/ 989947 w 1284660"/>
                <a:gd name="connsiteY650" fmla="*/ 210752 h 468523"/>
                <a:gd name="connsiteX651" fmla="*/ 978231 w 1284660"/>
                <a:gd name="connsiteY651" fmla="*/ 212379 h 468523"/>
                <a:gd name="connsiteX652" fmla="*/ 965538 w 1284660"/>
                <a:gd name="connsiteY652" fmla="*/ 208799 h 468523"/>
                <a:gd name="connsiteX653" fmla="*/ 975628 w 1284660"/>
                <a:gd name="connsiteY653" fmla="*/ 205544 h 468523"/>
                <a:gd name="connsiteX654" fmla="*/ 975628 w 1284660"/>
                <a:gd name="connsiteY654" fmla="*/ 205544 h 468523"/>
                <a:gd name="connsiteX655" fmla="*/ 924532 w 1284660"/>
                <a:gd name="connsiteY655" fmla="*/ 257617 h 468523"/>
                <a:gd name="connsiteX656" fmla="*/ 917046 w 1284660"/>
                <a:gd name="connsiteY656" fmla="*/ 261848 h 468523"/>
                <a:gd name="connsiteX657" fmla="*/ 925833 w 1284660"/>
                <a:gd name="connsiteY657" fmla="*/ 262499 h 468523"/>
                <a:gd name="connsiteX658" fmla="*/ 929413 w 1284660"/>
                <a:gd name="connsiteY658" fmla="*/ 258593 h 468523"/>
                <a:gd name="connsiteX659" fmla="*/ 924532 w 1284660"/>
                <a:gd name="connsiteY659" fmla="*/ 257617 h 468523"/>
                <a:gd name="connsiteX660" fmla="*/ 924532 w 1284660"/>
                <a:gd name="connsiteY660" fmla="*/ 257617 h 468523"/>
                <a:gd name="connsiteX661" fmla="*/ 912164 w 1284660"/>
                <a:gd name="connsiteY661" fmla="*/ 248179 h 468523"/>
                <a:gd name="connsiteX662" fmla="*/ 910863 w 1284660"/>
                <a:gd name="connsiteY662" fmla="*/ 258919 h 468523"/>
                <a:gd name="connsiteX663" fmla="*/ 916720 w 1284660"/>
                <a:gd name="connsiteY663" fmla="*/ 253386 h 468523"/>
                <a:gd name="connsiteX664" fmla="*/ 918348 w 1284660"/>
                <a:gd name="connsiteY664" fmla="*/ 245901 h 468523"/>
                <a:gd name="connsiteX665" fmla="*/ 912164 w 1284660"/>
                <a:gd name="connsiteY665" fmla="*/ 248179 h 468523"/>
                <a:gd name="connsiteX666" fmla="*/ 912164 w 1284660"/>
                <a:gd name="connsiteY666" fmla="*/ 248179 h 468523"/>
                <a:gd name="connsiteX667" fmla="*/ 935922 w 1284660"/>
                <a:gd name="connsiteY667" fmla="*/ 236788 h 468523"/>
                <a:gd name="connsiteX668" fmla="*/ 923555 w 1284660"/>
                <a:gd name="connsiteY668" fmla="*/ 238090 h 468523"/>
                <a:gd name="connsiteX669" fmla="*/ 923555 w 1284660"/>
                <a:gd name="connsiteY669" fmla="*/ 243948 h 468523"/>
                <a:gd name="connsiteX670" fmla="*/ 927135 w 1284660"/>
                <a:gd name="connsiteY670" fmla="*/ 248504 h 468523"/>
                <a:gd name="connsiteX671" fmla="*/ 932668 w 1284660"/>
                <a:gd name="connsiteY671" fmla="*/ 251759 h 468523"/>
                <a:gd name="connsiteX672" fmla="*/ 938851 w 1284660"/>
                <a:gd name="connsiteY672" fmla="*/ 249481 h 468523"/>
                <a:gd name="connsiteX673" fmla="*/ 945360 w 1284660"/>
                <a:gd name="connsiteY673" fmla="*/ 248830 h 468523"/>
                <a:gd name="connsiteX674" fmla="*/ 951219 w 1284660"/>
                <a:gd name="connsiteY674" fmla="*/ 251108 h 468523"/>
                <a:gd name="connsiteX675" fmla="*/ 964237 w 1284660"/>
                <a:gd name="connsiteY675" fmla="*/ 250782 h 468523"/>
                <a:gd name="connsiteX676" fmla="*/ 973024 w 1284660"/>
                <a:gd name="connsiteY676" fmla="*/ 251433 h 468523"/>
                <a:gd name="connsiteX677" fmla="*/ 992877 w 1284660"/>
                <a:gd name="connsiteY677" fmla="*/ 261848 h 468523"/>
                <a:gd name="connsiteX678" fmla="*/ 998409 w 1284660"/>
                <a:gd name="connsiteY678" fmla="*/ 265428 h 468523"/>
                <a:gd name="connsiteX679" fmla="*/ 998735 w 1284660"/>
                <a:gd name="connsiteY679" fmla="*/ 255664 h 468523"/>
                <a:gd name="connsiteX680" fmla="*/ 996456 w 1284660"/>
                <a:gd name="connsiteY680" fmla="*/ 251759 h 468523"/>
                <a:gd name="connsiteX681" fmla="*/ 992226 w 1284660"/>
                <a:gd name="connsiteY681" fmla="*/ 251433 h 468523"/>
                <a:gd name="connsiteX682" fmla="*/ 990273 w 1284660"/>
                <a:gd name="connsiteY682" fmla="*/ 244599 h 468523"/>
                <a:gd name="connsiteX683" fmla="*/ 983438 w 1284660"/>
                <a:gd name="connsiteY683" fmla="*/ 241019 h 468523"/>
                <a:gd name="connsiteX684" fmla="*/ 974977 w 1284660"/>
                <a:gd name="connsiteY684" fmla="*/ 241344 h 468523"/>
                <a:gd name="connsiteX685" fmla="*/ 962284 w 1284660"/>
                <a:gd name="connsiteY685" fmla="*/ 234510 h 468523"/>
                <a:gd name="connsiteX686" fmla="*/ 951544 w 1284660"/>
                <a:gd name="connsiteY686" fmla="*/ 239717 h 468523"/>
                <a:gd name="connsiteX687" fmla="*/ 948941 w 1284660"/>
                <a:gd name="connsiteY687" fmla="*/ 235161 h 468523"/>
                <a:gd name="connsiteX688" fmla="*/ 941129 w 1284660"/>
                <a:gd name="connsiteY688" fmla="*/ 236788 h 468523"/>
                <a:gd name="connsiteX689" fmla="*/ 935922 w 1284660"/>
                <a:gd name="connsiteY689" fmla="*/ 236788 h 468523"/>
                <a:gd name="connsiteX690" fmla="*/ 935922 w 1284660"/>
                <a:gd name="connsiteY690" fmla="*/ 236788 h 468523"/>
                <a:gd name="connsiteX691" fmla="*/ 896868 w 1284660"/>
                <a:gd name="connsiteY691" fmla="*/ 167141 h 468523"/>
                <a:gd name="connsiteX692" fmla="*/ 898820 w 1284660"/>
                <a:gd name="connsiteY692" fmla="*/ 171372 h 468523"/>
                <a:gd name="connsiteX693" fmla="*/ 903051 w 1284660"/>
                <a:gd name="connsiteY693" fmla="*/ 175928 h 468523"/>
                <a:gd name="connsiteX694" fmla="*/ 903377 w 1284660"/>
                <a:gd name="connsiteY694" fmla="*/ 180810 h 468523"/>
                <a:gd name="connsiteX695" fmla="*/ 908910 w 1284660"/>
                <a:gd name="connsiteY695" fmla="*/ 177556 h 468523"/>
                <a:gd name="connsiteX696" fmla="*/ 908910 w 1284660"/>
                <a:gd name="connsiteY696" fmla="*/ 172674 h 468523"/>
                <a:gd name="connsiteX697" fmla="*/ 906632 w 1284660"/>
                <a:gd name="connsiteY697" fmla="*/ 167141 h 468523"/>
                <a:gd name="connsiteX698" fmla="*/ 902726 w 1284660"/>
                <a:gd name="connsiteY698" fmla="*/ 166816 h 468523"/>
                <a:gd name="connsiteX699" fmla="*/ 896868 w 1284660"/>
                <a:gd name="connsiteY699" fmla="*/ 167141 h 468523"/>
                <a:gd name="connsiteX700" fmla="*/ 896868 w 1284660"/>
                <a:gd name="connsiteY700" fmla="*/ 167141 h 468523"/>
                <a:gd name="connsiteX701" fmla="*/ 911513 w 1284660"/>
                <a:gd name="connsiteY701" fmla="*/ 196106 h 468523"/>
                <a:gd name="connsiteX702" fmla="*/ 918999 w 1284660"/>
                <a:gd name="connsiteY702" fmla="*/ 201314 h 468523"/>
                <a:gd name="connsiteX703" fmla="*/ 924206 w 1284660"/>
                <a:gd name="connsiteY703" fmla="*/ 205544 h 468523"/>
                <a:gd name="connsiteX704" fmla="*/ 909235 w 1284660"/>
                <a:gd name="connsiteY704" fmla="*/ 205870 h 468523"/>
                <a:gd name="connsiteX705" fmla="*/ 901099 w 1284660"/>
                <a:gd name="connsiteY705" fmla="*/ 201314 h 468523"/>
                <a:gd name="connsiteX706" fmla="*/ 906632 w 1284660"/>
                <a:gd name="connsiteY706" fmla="*/ 196106 h 468523"/>
                <a:gd name="connsiteX707" fmla="*/ 911513 w 1284660"/>
                <a:gd name="connsiteY707" fmla="*/ 196106 h 468523"/>
                <a:gd name="connsiteX708" fmla="*/ 911513 w 1284660"/>
                <a:gd name="connsiteY708" fmla="*/ 196106 h 468523"/>
                <a:gd name="connsiteX709" fmla="*/ 930064 w 1284660"/>
                <a:gd name="connsiteY709" fmla="*/ 114743 h 468523"/>
                <a:gd name="connsiteX710" fmla="*/ 923229 w 1284660"/>
                <a:gd name="connsiteY710" fmla="*/ 120927 h 468523"/>
                <a:gd name="connsiteX711" fmla="*/ 924206 w 1284660"/>
                <a:gd name="connsiteY711" fmla="*/ 126459 h 468523"/>
                <a:gd name="connsiteX712" fmla="*/ 918999 w 1284660"/>
                <a:gd name="connsiteY712" fmla="*/ 128087 h 468523"/>
                <a:gd name="connsiteX713" fmla="*/ 915745 w 1284660"/>
                <a:gd name="connsiteY713" fmla="*/ 133945 h 468523"/>
                <a:gd name="connsiteX714" fmla="*/ 909235 w 1284660"/>
                <a:gd name="connsiteY714" fmla="*/ 133945 h 468523"/>
                <a:gd name="connsiteX715" fmla="*/ 905981 w 1284660"/>
                <a:gd name="connsiteY715" fmla="*/ 139803 h 468523"/>
                <a:gd name="connsiteX716" fmla="*/ 910537 w 1284660"/>
                <a:gd name="connsiteY716" fmla="*/ 145987 h 468523"/>
                <a:gd name="connsiteX717" fmla="*/ 909560 w 1284660"/>
                <a:gd name="connsiteY717" fmla="*/ 158679 h 468523"/>
                <a:gd name="connsiteX718" fmla="*/ 909886 w 1284660"/>
                <a:gd name="connsiteY718" fmla="*/ 163236 h 468523"/>
                <a:gd name="connsiteX719" fmla="*/ 917697 w 1284660"/>
                <a:gd name="connsiteY719" fmla="*/ 173975 h 468523"/>
                <a:gd name="connsiteX720" fmla="*/ 926159 w 1284660"/>
                <a:gd name="connsiteY720" fmla="*/ 180484 h 468523"/>
                <a:gd name="connsiteX721" fmla="*/ 930715 w 1284660"/>
                <a:gd name="connsiteY721" fmla="*/ 182437 h 468523"/>
                <a:gd name="connsiteX722" fmla="*/ 921928 w 1284660"/>
                <a:gd name="connsiteY722" fmla="*/ 167466 h 468523"/>
                <a:gd name="connsiteX723" fmla="*/ 916395 w 1284660"/>
                <a:gd name="connsiteY723" fmla="*/ 157377 h 468523"/>
                <a:gd name="connsiteX724" fmla="*/ 916720 w 1284660"/>
                <a:gd name="connsiteY724" fmla="*/ 149892 h 468523"/>
                <a:gd name="connsiteX725" fmla="*/ 917697 w 1284660"/>
                <a:gd name="connsiteY725" fmla="*/ 144359 h 468523"/>
                <a:gd name="connsiteX726" fmla="*/ 929088 w 1284660"/>
                <a:gd name="connsiteY726" fmla="*/ 148590 h 468523"/>
                <a:gd name="connsiteX727" fmla="*/ 943733 w 1284660"/>
                <a:gd name="connsiteY727" fmla="*/ 151194 h 468523"/>
                <a:gd name="connsiteX728" fmla="*/ 936247 w 1284660"/>
                <a:gd name="connsiteY728" fmla="*/ 142407 h 468523"/>
                <a:gd name="connsiteX729" fmla="*/ 925182 w 1284660"/>
                <a:gd name="connsiteY729" fmla="*/ 136548 h 468523"/>
                <a:gd name="connsiteX730" fmla="*/ 926810 w 1284660"/>
                <a:gd name="connsiteY730" fmla="*/ 131666 h 468523"/>
                <a:gd name="connsiteX731" fmla="*/ 935272 w 1284660"/>
                <a:gd name="connsiteY731" fmla="*/ 127436 h 468523"/>
                <a:gd name="connsiteX732" fmla="*/ 938851 w 1284660"/>
                <a:gd name="connsiteY732" fmla="*/ 125483 h 468523"/>
                <a:gd name="connsiteX733" fmla="*/ 937875 w 1284660"/>
                <a:gd name="connsiteY733" fmla="*/ 114743 h 468523"/>
                <a:gd name="connsiteX734" fmla="*/ 930064 w 1284660"/>
                <a:gd name="connsiteY734" fmla="*/ 114743 h 468523"/>
                <a:gd name="connsiteX735" fmla="*/ 930064 w 1284660"/>
                <a:gd name="connsiteY735" fmla="*/ 114743 h 468523"/>
                <a:gd name="connsiteX736" fmla="*/ 925182 w 1284660"/>
                <a:gd name="connsiteY736" fmla="*/ 92287 h 468523"/>
                <a:gd name="connsiteX737" fmla="*/ 926484 w 1284660"/>
                <a:gd name="connsiteY737" fmla="*/ 100423 h 468523"/>
                <a:gd name="connsiteX738" fmla="*/ 935272 w 1284660"/>
                <a:gd name="connsiteY738" fmla="*/ 96843 h 468523"/>
                <a:gd name="connsiteX739" fmla="*/ 932993 w 1284660"/>
                <a:gd name="connsiteY739" fmla="*/ 87730 h 468523"/>
                <a:gd name="connsiteX740" fmla="*/ 925182 w 1284660"/>
                <a:gd name="connsiteY740" fmla="*/ 92287 h 468523"/>
                <a:gd name="connsiteX741" fmla="*/ 925182 w 1284660"/>
                <a:gd name="connsiteY741" fmla="*/ 92287 h 468523"/>
                <a:gd name="connsiteX742" fmla="*/ 909560 w 1284660"/>
                <a:gd name="connsiteY742" fmla="*/ 102376 h 468523"/>
                <a:gd name="connsiteX743" fmla="*/ 902726 w 1284660"/>
                <a:gd name="connsiteY743" fmla="*/ 117347 h 468523"/>
                <a:gd name="connsiteX744" fmla="*/ 901750 w 1284660"/>
                <a:gd name="connsiteY744" fmla="*/ 126459 h 468523"/>
                <a:gd name="connsiteX745" fmla="*/ 909560 w 1284660"/>
                <a:gd name="connsiteY745" fmla="*/ 129388 h 468523"/>
                <a:gd name="connsiteX746" fmla="*/ 915745 w 1284660"/>
                <a:gd name="connsiteY746" fmla="*/ 118648 h 468523"/>
                <a:gd name="connsiteX747" fmla="*/ 917697 w 1284660"/>
                <a:gd name="connsiteY747" fmla="*/ 109536 h 468523"/>
                <a:gd name="connsiteX748" fmla="*/ 915419 w 1284660"/>
                <a:gd name="connsiteY748" fmla="*/ 102050 h 468523"/>
                <a:gd name="connsiteX749" fmla="*/ 917046 w 1284660"/>
                <a:gd name="connsiteY749" fmla="*/ 97494 h 468523"/>
                <a:gd name="connsiteX750" fmla="*/ 909560 w 1284660"/>
                <a:gd name="connsiteY750" fmla="*/ 102376 h 468523"/>
                <a:gd name="connsiteX751" fmla="*/ 909560 w 1284660"/>
                <a:gd name="connsiteY751" fmla="*/ 102376 h 468523"/>
                <a:gd name="connsiteX752" fmla="*/ 1211581 w 1284660"/>
                <a:gd name="connsiteY752" fmla="*/ 205870 h 468523"/>
                <a:gd name="connsiteX753" fmla="*/ 1197912 w 1284660"/>
                <a:gd name="connsiteY753" fmla="*/ 199035 h 468523"/>
                <a:gd name="connsiteX754" fmla="*/ 1178385 w 1284660"/>
                <a:gd name="connsiteY754" fmla="*/ 206521 h 468523"/>
                <a:gd name="connsiteX755" fmla="*/ 1177734 w 1284660"/>
                <a:gd name="connsiteY755" fmla="*/ 216610 h 468523"/>
                <a:gd name="connsiteX756" fmla="*/ 1163414 w 1284660"/>
                <a:gd name="connsiteY756" fmla="*/ 220515 h 468523"/>
                <a:gd name="connsiteX757" fmla="*/ 1153976 w 1284660"/>
                <a:gd name="connsiteY757" fmla="*/ 219213 h 468523"/>
                <a:gd name="connsiteX758" fmla="*/ 1143887 w 1284660"/>
                <a:gd name="connsiteY758" fmla="*/ 235161 h 468523"/>
                <a:gd name="connsiteX759" fmla="*/ 1138354 w 1284660"/>
                <a:gd name="connsiteY759" fmla="*/ 244273 h 468523"/>
                <a:gd name="connsiteX760" fmla="*/ 1125987 w 1284660"/>
                <a:gd name="connsiteY760" fmla="*/ 251759 h 468523"/>
                <a:gd name="connsiteX761" fmla="*/ 1111992 w 1284660"/>
                <a:gd name="connsiteY761" fmla="*/ 248830 h 468523"/>
                <a:gd name="connsiteX762" fmla="*/ 1111017 w 1284660"/>
                <a:gd name="connsiteY762" fmla="*/ 238741 h 468523"/>
                <a:gd name="connsiteX763" fmla="*/ 1105809 w 1284660"/>
                <a:gd name="connsiteY763" fmla="*/ 241670 h 468523"/>
                <a:gd name="connsiteX764" fmla="*/ 1105158 w 1284660"/>
                <a:gd name="connsiteY764" fmla="*/ 228001 h 468523"/>
                <a:gd name="connsiteX765" fmla="*/ 1099300 w 1284660"/>
                <a:gd name="connsiteY765" fmla="*/ 236462 h 468523"/>
                <a:gd name="connsiteX766" fmla="*/ 1094744 w 1284660"/>
                <a:gd name="connsiteY766" fmla="*/ 223770 h 468523"/>
                <a:gd name="connsiteX767" fmla="*/ 1091164 w 1284660"/>
                <a:gd name="connsiteY767" fmla="*/ 211403 h 468523"/>
                <a:gd name="connsiteX768" fmla="*/ 1090838 w 1284660"/>
                <a:gd name="connsiteY768" fmla="*/ 202941 h 468523"/>
                <a:gd name="connsiteX769" fmla="*/ 1095720 w 1284660"/>
                <a:gd name="connsiteY769" fmla="*/ 194805 h 468523"/>
                <a:gd name="connsiteX770" fmla="*/ 1089211 w 1284660"/>
                <a:gd name="connsiteY770" fmla="*/ 185366 h 468523"/>
                <a:gd name="connsiteX771" fmla="*/ 1093117 w 1284660"/>
                <a:gd name="connsiteY771" fmla="*/ 181461 h 468523"/>
                <a:gd name="connsiteX772" fmla="*/ 1071311 w 1284660"/>
                <a:gd name="connsiteY772" fmla="*/ 177230 h 468523"/>
                <a:gd name="connsiteX773" fmla="*/ 1057642 w 1284660"/>
                <a:gd name="connsiteY773" fmla="*/ 169419 h 468523"/>
                <a:gd name="connsiteX774" fmla="*/ 1044949 w 1284660"/>
                <a:gd name="connsiteY774" fmla="*/ 166490 h 468523"/>
                <a:gd name="connsiteX775" fmla="*/ 1029978 w 1284660"/>
                <a:gd name="connsiteY775" fmla="*/ 175928 h 468523"/>
                <a:gd name="connsiteX776" fmla="*/ 1016309 w 1284660"/>
                <a:gd name="connsiteY776" fmla="*/ 178206 h 468523"/>
                <a:gd name="connsiteX777" fmla="*/ 1011427 w 1284660"/>
                <a:gd name="connsiteY777" fmla="*/ 181461 h 468523"/>
                <a:gd name="connsiteX778" fmla="*/ 1011427 w 1284660"/>
                <a:gd name="connsiteY778" fmla="*/ 186994 h 468523"/>
                <a:gd name="connsiteX779" fmla="*/ 1004268 w 1284660"/>
                <a:gd name="connsiteY779" fmla="*/ 196106 h 468523"/>
                <a:gd name="connsiteX780" fmla="*/ 1021517 w 1284660"/>
                <a:gd name="connsiteY780" fmla="*/ 198384 h 468523"/>
                <a:gd name="connsiteX781" fmla="*/ 1032256 w 1284660"/>
                <a:gd name="connsiteY781" fmla="*/ 199686 h 468523"/>
                <a:gd name="connsiteX782" fmla="*/ 1028677 w 1284660"/>
                <a:gd name="connsiteY782" fmla="*/ 205870 h 468523"/>
                <a:gd name="connsiteX783" fmla="*/ 1033558 w 1284660"/>
                <a:gd name="connsiteY783" fmla="*/ 215308 h 468523"/>
                <a:gd name="connsiteX784" fmla="*/ 1041044 w 1284660"/>
                <a:gd name="connsiteY784" fmla="*/ 220190 h 468523"/>
                <a:gd name="connsiteX785" fmla="*/ 1049831 w 1284660"/>
                <a:gd name="connsiteY785" fmla="*/ 219213 h 468523"/>
                <a:gd name="connsiteX786" fmla="*/ 1057967 w 1284660"/>
                <a:gd name="connsiteY786" fmla="*/ 220841 h 468523"/>
                <a:gd name="connsiteX787" fmla="*/ 1068056 w 1284660"/>
                <a:gd name="connsiteY787" fmla="*/ 218237 h 468523"/>
                <a:gd name="connsiteX788" fmla="*/ 1075542 w 1284660"/>
                <a:gd name="connsiteY788" fmla="*/ 217586 h 468523"/>
                <a:gd name="connsiteX789" fmla="*/ 1085631 w 1284660"/>
                <a:gd name="connsiteY789" fmla="*/ 214983 h 468523"/>
                <a:gd name="connsiteX790" fmla="*/ 1082376 w 1284660"/>
                <a:gd name="connsiteY790" fmla="*/ 220190 h 468523"/>
                <a:gd name="connsiteX791" fmla="*/ 1087258 w 1284660"/>
                <a:gd name="connsiteY791" fmla="*/ 221492 h 468523"/>
                <a:gd name="connsiteX792" fmla="*/ 1087909 w 1284660"/>
                <a:gd name="connsiteY792" fmla="*/ 226048 h 468523"/>
                <a:gd name="connsiteX793" fmla="*/ 1084655 w 1284660"/>
                <a:gd name="connsiteY793" fmla="*/ 230279 h 468523"/>
                <a:gd name="connsiteX794" fmla="*/ 1081074 w 1284660"/>
                <a:gd name="connsiteY794" fmla="*/ 232232 h 468523"/>
                <a:gd name="connsiteX795" fmla="*/ 1077495 w 1284660"/>
                <a:gd name="connsiteY795" fmla="*/ 235161 h 468523"/>
                <a:gd name="connsiteX796" fmla="*/ 1075542 w 1284660"/>
                <a:gd name="connsiteY796" fmla="*/ 232232 h 468523"/>
                <a:gd name="connsiteX797" fmla="*/ 1068708 w 1284660"/>
                <a:gd name="connsiteY797" fmla="*/ 233534 h 468523"/>
                <a:gd name="connsiteX798" fmla="*/ 1066755 w 1284660"/>
                <a:gd name="connsiteY798" fmla="*/ 228001 h 468523"/>
                <a:gd name="connsiteX799" fmla="*/ 1059595 w 1284660"/>
                <a:gd name="connsiteY799" fmla="*/ 228977 h 468523"/>
                <a:gd name="connsiteX800" fmla="*/ 1053086 w 1284660"/>
                <a:gd name="connsiteY800" fmla="*/ 235486 h 468523"/>
                <a:gd name="connsiteX801" fmla="*/ 1041044 w 1284660"/>
                <a:gd name="connsiteY801" fmla="*/ 232883 h 468523"/>
                <a:gd name="connsiteX802" fmla="*/ 1029978 w 1284660"/>
                <a:gd name="connsiteY802" fmla="*/ 236137 h 468523"/>
                <a:gd name="connsiteX803" fmla="*/ 1045600 w 1284660"/>
                <a:gd name="connsiteY803" fmla="*/ 241995 h 468523"/>
                <a:gd name="connsiteX804" fmla="*/ 1054713 w 1284660"/>
                <a:gd name="connsiteY804" fmla="*/ 253386 h 468523"/>
                <a:gd name="connsiteX805" fmla="*/ 1054387 w 1284660"/>
                <a:gd name="connsiteY805" fmla="*/ 262824 h 468523"/>
                <a:gd name="connsiteX806" fmla="*/ 1055689 w 1284660"/>
                <a:gd name="connsiteY806" fmla="*/ 271286 h 468523"/>
                <a:gd name="connsiteX807" fmla="*/ 1063174 w 1284660"/>
                <a:gd name="connsiteY807" fmla="*/ 271611 h 468523"/>
                <a:gd name="connsiteX808" fmla="*/ 1074240 w 1284660"/>
                <a:gd name="connsiteY808" fmla="*/ 275191 h 468523"/>
                <a:gd name="connsiteX809" fmla="*/ 1070009 w 1284660"/>
                <a:gd name="connsiteY809" fmla="*/ 269008 h 468523"/>
                <a:gd name="connsiteX810" fmla="*/ 1074240 w 1284660"/>
                <a:gd name="connsiteY810" fmla="*/ 256966 h 468523"/>
                <a:gd name="connsiteX811" fmla="*/ 1077169 w 1284660"/>
                <a:gd name="connsiteY811" fmla="*/ 248179 h 468523"/>
                <a:gd name="connsiteX812" fmla="*/ 1082051 w 1284660"/>
                <a:gd name="connsiteY812" fmla="*/ 242646 h 468523"/>
                <a:gd name="connsiteX813" fmla="*/ 1083353 w 1284660"/>
                <a:gd name="connsiteY813" fmla="*/ 246877 h 468523"/>
                <a:gd name="connsiteX814" fmla="*/ 1080423 w 1284660"/>
                <a:gd name="connsiteY814" fmla="*/ 258593 h 468523"/>
                <a:gd name="connsiteX815" fmla="*/ 1085631 w 1284660"/>
                <a:gd name="connsiteY815" fmla="*/ 258268 h 468523"/>
                <a:gd name="connsiteX816" fmla="*/ 1087909 w 1284660"/>
                <a:gd name="connsiteY816" fmla="*/ 264126 h 468523"/>
                <a:gd name="connsiteX817" fmla="*/ 1092791 w 1284660"/>
                <a:gd name="connsiteY817" fmla="*/ 262499 h 468523"/>
                <a:gd name="connsiteX818" fmla="*/ 1096371 w 1284660"/>
                <a:gd name="connsiteY818" fmla="*/ 267055 h 468523"/>
                <a:gd name="connsiteX819" fmla="*/ 1102880 w 1284660"/>
                <a:gd name="connsiteY819" fmla="*/ 267055 h 468523"/>
                <a:gd name="connsiteX820" fmla="*/ 1117200 w 1284660"/>
                <a:gd name="connsiteY820" fmla="*/ 268357 h 468523"/>
                <a:gd name="connsiteX821" fmla="*/ 1109714 w 1284660"/>
                <a:gd name="connsiteY821" fmla="*/ 272913 h 468523"/>
                <a:gd name="connsiteX822" fmla="*/ 1117526 w 1284660"/>
                <a:gd name="connsiteY822" fmla="*/ 278120 h 468523"/>
                <a:gd name="connsiteX823" fmla="*/ 1147467 w 1284660"/>
                <a:gd name="connsiteY823" fmla="*/ 285931 h 468523"/>
                <a:gd name="connsiteX824" fmla="*/ 1170249 w 1284660"/>
                <a:gd name="connsiteY824" fmla="*/ 294393 h 468523"/>
                <a:gd name="connsiteX825" fmla="*/ 1190427 w 1284660"/>
                <a:gd name="connsiteY825" fmla="*/ 300577 h 468523"/>
                <a:gd name="connsiteX826" fmla="*/ 1203445 w 1284660"/>
                <a:gd name="connsiteY826" fmla="*/ 309364 h 468523"/>
                <a:gd name="connsiteX827" fmla="*/ 1203119 w 1284660"/>
                <a:gd name="connsiteY827" fmla="*/ 317500 h 468523"/>
                <a:gd name="connsiteX828" fmla="*/ 1210605 w 1284660"/>
                <a:gd name="connsiteY828" fmla="*/ 316849 h 468523"/>
                <a:gd name="connsiteX829" fmla="*/ 1209628 w 1284660"/>
                <a:gd name="connsiteY829" fmla="*/ 321406 h 468523"/>
                <a:gd name="connsiteX830" fmla="*/ 1212232 w 1284660"/>
                <a:gd name="connsiteY830" fmla="*/ 324660 h 468523"/>
                <a:gd name="connsiteX831" fmla="*/ 1210280 w 1284660"/>
                <a:gd name="connsiteY831" fmla="*/ 328240 h 468523"/>
                <a:gd name="connsiteX832" fmla="*/ 1213209 w 1284660"/>
                <a:gd name="connsiteY832" fmla="*/ 335075 h 468523"/>
                <a:gd name="connsiteX833" fmla="*/ 1224274 w 1284660"/>
                <a:gd name="connsiteY833" fmla="*/ 344838 h 468523"/>
                <a:gd name="connsiteX834" fmla="*/ 1235990 w 1284660"/>
                <a:gd name="connsiteY834" fmla="*/ 352649 h 468523"/>
                <a:gd name="connsiteX835" fmla="*/ 1234037 w 1284660"/>
                <a:gd name="connsiteY835" fmla="*/ 354602 h 468523"/>
                <a:gd name="connsiteX836" fmla="*/ 1224599 w 1284660"/>
                <a:gd name="connsiteY836" fmla="*/ 351999 h 468523"/>
                <a:gd name="connsiteX837" fmla="*/ 1220368 w 1284660"/>
                <a:gd name="connsiteY837" fmla="*/ 353626 h 468523"/>
                <a:gd name="connsiteX838" fmla="*/ 1231434 w 1284660"/>
                <a:gd name="connsiteY838" fmla="*/ 359158 h 468523"/>
                <a:gd name="connsiteX839" fmla="*/ 1233712 w 1284660"/>
                <a:gd name="connsiteY839" fmla="*/ 362088 h 468523"/>
                <a:gd name="connsiteX840" fmla="*/ 1223623 w 1284660"/>
                <a:gd name="connsiteY840" fmla="*/ 363389 h 468523"/>
                <a:gd name="connsiteX841" fmla="*/ 1231108 w 1284660"/>
                <a:gd name="connsiteY841" fmla="*/ 369573 h 468523"/>
                <a:gd name="connsiteX842" fmla="*/ 1230783 w 1284660"/>
                <a:gd name="connsiteY842" fmla="*/ 375756 h 468523"/>
                <a:gd name="connsiteX843" fmla="*/ 1225576 w 1284660"/>
                <a:gd name="connsiteY843" fmla="*/ 387147 h 468523"/>
                <a:gd name="connsiteX844" fmla="*/ 1232085 w 1284660"/>
                <a:gd name="connsiteY844" fmla="*/ 385520 h 468523"/>
                <a:gd name="connsiteX845" fmla="*/ 1234689 w 1284660"/>
                <a:gd name="connsiteY845" fmla="*/ 379336 h 468523"/>
                <a:gd name="connsiteX846" fmla="*/ 1239245 w 1284660"/>
                <a:gd name="connsiteY846" fmla="*/ 386171 h 468523"/>
                <a:gd name="connsiteX847" fmla="*/ 1251286 w 1284660"/>
                <a:gd name="connsiteY847" fmla="*/ 385195 h 468523"/>
                <a:gd name="connsiteX848" fmla="*/ 1259423 w 1284660"/>
                <a:gd name="connsiteY848" fmla="*/ 378360 h 468523"/>
                <a:gd name="connsiteX849" fmla="*/ 1258446 w 1284660"/>
                <a:gd name="connsiteY849" fmla="*/ 390727 h 468523"/>
                <a:gd name="connsiteX850" fmla="*/ 1273417 w 1284660"/>
                <a:gd name="connsiteY850" fmla="*/ 401793 h 468523"/>
                <a:gd name="connsiteX851" fmla="*/ 1283181 w 1284660"/>
                <a:gd name="connsiteY851" fmla="*/ 415462 h 468523"/>
                <a:gd name="connsiteX852" fmla="*/ 1284482 w 1284660"/>
                <a:gd name="connsiteY852" fmla="*/ 355253 h 468523"/>
                <a:gd name="connsiteX853" fmla="*/ 1280903 w 1284660"/>
                <a:gd name="connsiteY853" fmla="*/ 351673 h 468523"/>
                <a:gd name="connsiteX854" fmla="*/ 1280903 w 1284660"/>
                <a:gd name="connsiteY854" fmla="*/ 351673 h 468523"/>
                <a:gd name="connsiteX855" fmla="*/ 1277973 w 1284660"/>
                <a:gd name="connsiteY855" fmla="*/ 348418 h 468523"/>
                <a:gd name="connsiteX856" fmla="*/ 1278625 w 1284660"/>
                <a:gd name="connsiteY856" fmla="*/ 343211 h 468523"/>
                <a:gd name="connsiteX857" fmla="*/ 1281554 w 1284660"/>
                <a:gd name="connsiteY857" fmla="*/ 314571 h 468523"/>
                <a:gd name="connsiteX858" fmla="*/ 1281554 w 1284660"/>
                <a:gd name="connsiteY858" fmla="*/ 234510 h 468523"/>
                <a:gd name="connsiteX859" fmla="*/ 1277648 w 1284660"/>
                <a:gd name="connsiteY859" fmla="*/ 233534 h 468523"/>
                <a:gd name="connsiteX860" fmla="*/ 1272116 w 1284660"/>
                <a:gd name="connsiteY860" fmla="*/ 228652 h 468523"/>
                <a:gd name="connsiteX861" fmla="*/ 1260399 w 1284660"/>
                <a:gd name="connsiteY861" fmla="*/ 225397 h 468523"/>
                <a:gd name="connsiteX862" fmla="*/ 1245103 w 1284660"/>
                <a:gd name="connsiteY862" fmla="*/ 226699 h 468523"/>
                <a:gd name="connsiteX863" fmla="*/ 1228830 w 1284660"/>
                <a:gd name="connsiteY863" fmla="*/ 213681 h 468523"/>
                <a:gd name="connsiteX864" fmla="*/ 1211581 w 1284660"/>
                <a:gd name="connsiteY864" fmla="*/ 205870 h 468523"/>
                <a:gd name="connsiteX865" fmla="*/ 1211581 w 1284660"/>
                <a:gd name="connsiteY865" fmla="*/ 205870 h 468523"/>
                <a:gd name="connsiteX866" fmla="*/ 863346 w 1284660"/>
                <a:gd name="connsiteY866" fmla="*/ 248179 h 468523"/>
                <a:gd name="connsiteX867" fmla="*/ 865950 w 1284660"/>
                <a:gd name="connsiteY867" fmla="*/ 257617 h 468523"/>
                <a:gd name="connsiteX868" fmla="*/ 879619 w 1284660"/>
                <a:gd name="connsiteY868" fmla="*/ 264452 h 468523"/>
                <a:gd name="connsiteX869" fmla="*/ 896217 w 1284660"/>
                <a:gd name="connsiteY869" fmla="*/ 258593 h 468523"/>
                <a:gd name="connsiteX870" fmla="*/ 897845 w 1284660"/>
                <a:gd name="connsiteY870" fmla="*/ 252410 h 468523"/>
                <a:gd name="connsiteX871" fmla="*/ 888081 w 1284660"/>
                <a:gd name="connsiteY871" fmla="*/ 244273 h 468523"/>
                <a:gd name="connsiteX872" fmla="*/ 871483 w 1284660"/>
                <a:gd name="connsiteY872" fmla="*/ 244599 h 468523"/>
                <a:gd name="connsiteX873" fmla="*/ 863346 w 1284660"/>
                <a:gd name="connsiteY873" fmla="*/ 248179 h 468523"/>
                <a:gd name="connsiteX874" fmla="*/ 863346 w 1284660"/>
                <a:gd name="connsiteY874" fmla="*/ 248179 h 468523"/>
                <a:gd name="connsiteX875" fmla="*/ 861068 w 1284660"/>
                <a:gd name="connsiteY875" fmla="*/ 221817 h 468523"/>
                <a:gd name="connsiteX876" fmla="*/ 865624 w 1284660"/>
                <a:gd name="connsiteY876" fmla="*/ 228977 h 468523"/>
                <a:gd name="connsiteX877" fmla="*/ 864323 w 1284660"/>
                <a:gd name="connsiteY877" fmla="*/ 215634 h 468523"/>
                <a:gd name="connsiteX878" fmla="*/ 861068 w 1284660"/>
                <a:gd name="connsiteY878" fmla="*/ 221817 h 468523"/>
                <a:gd name="connsiteX879" fmla="*/ 861068 w 1284660"/>
                <a:gd name="connsiteY879" fmla="*/ 221817 h 468523"/>
                <a:gd name="connsiteX880" fmla="*/ 847724 w 1284660"/>
                <a:gd name="connsiteY880" fmla="*/ 207497 h 468523"/>
                <a:gd name="connsiteX881" fmla="*/ 846423 w 1284660"/>
                <a:gd name="connsiteY881" fmla="*/ 211403 h 468523"/>
                <a:gd name="connsiteX882" fmla="*/ 858790 w 1284660"/>
                <a:gd name="connsiteY882" fmla="*/ 209775 h 468523"/>
                <a:gd name="connsiteX883" fmla="*/ 872459 w 1284660"/>
                <a:gd name="connsiteY883" fmla="*/ 208474 h 468523"/>
                <a:gd name="connsiteX884" fmla="*/ 861719 w 1284660"/>
                <a:gd name="connsiteY884" fmla="*/ 206195 h 468523"/>
                <a:gd name="connsiteX885" fmla="*/ 847724 w 1284660"/>
                <a:gd name="connsiteY885" fmla="*/ 207497 h 468523"/>
                <a:gd name="connsiteX886" fmla="*/ 847724 w 1284660"/>
                <a:gd name="connsiteY886" fmla="*/ 207497 h 468523"/>
                <a:gd name="connsiteX887" fmla="*/ 818109 w 1284660"/>
                <a:gd name="connsiteY887" fmla="*/ 206846 h 468523"/>
                <a:gd name="connsiteX888" fmla="*/ 819084 w 1284660"/>
                <a:gd name="connsiteY888" fmla="*/ 214657 h 468523"/>
                <a:gd name="connsiteX889" fmla="*/ 833405 w 1284660"/>
                <a:gd name="connsiteY889" fmla="*/ 211077 h 468523"/>
                <a:gd name="connsiteX890" fmla="*/ 840239 w 1284660"/>
                <a:gd name="connsiteY890" fmla="*/ 209450 h 468523"/>
                <a:gd name="connsiteX891" fmla="*/ 825268 w 1284660"/>
                <a:gd name="connsiteY891" fmla="*/ 205219 h 468523"/>
                <a:gd name="connsiteX892" fmla="*/ 818109 w 1284660"/>
                <a:gd name="connsiteY892" fmla="*/ 206846 h 468523"/>
                <a:gd name="connsiteX893" fmla="*/ 818109 w 1284660"/>
                <a:gd name="connsiteY893" fmla="*/ 206846 h 468523"/>
                <a:gd name="connsiteX894" fmla="*/ 795001 w 1284660"/>
                <a:gd name="connsiteY894" fmla="*/ 200012 h 468523"/>
                <a:gd name="connsiteX895" fmla="*/ 793700 w 1284660"/>
                <a:gd name="connsiteY895" fmla="*/ 204893 h 468523"/>
                <a:gd name="connsiteX896" fmla="*/ 798906 w 1284660"/>
                <a:gd name="connsiteY896" fmla="*/ 207823 h 468523"/>
                <a:gd name="connsiteX897" fmla="*/ 797930 w 1284660"/>
                <a:gd name="connsiteY897" fmla="*/ 202615 h 468523"/>
                <a:gd name="connsiteX898" fmla="*/ 795001 w 1284660"/>
                <a:gd name="connsiteY898" fmla="*/ 200012 h 468523"/>
                <a:gd name="connsiteX899" fmla="*/ 795001 w 1284660"/>
                <a:gd name="connsiteY899" fmla="*/ 200012 h 468523"/>
                <a:gd name="connsiteX900" fmla="*/ 750088 w 1284660"/>
                <a:gd name="connsiteY900" fmla="*/ 164212 h 468523"/>
                <a:gd name="connsiteX901" fmla="*/ 749763 w 1284660"/>
                <a:gd name="connsiteY901" fmla="*/ 166490 h 468523"/>
                <a:gd name="connsiteX902" fmla="*/ 756272 w 1284660"/>
                <a:gd name="connsiteY902" fmla="*/ 166816 h 468523"/>
                <a:gd name="connsiteX903" fmla="*/ 750088 w 1284660"/>
                <a:gd name="connsiteY903" fmla="*/ 164212 h 468523"/>
                <a:gd name="connsiteX904" fmla="*/ 750088 w 1284660"/>
                <a:gd name="connsiteY904" fmla="*/ 164212 h 468523"/>
                <a:gd name="connsiteX905" fmla="*/ 740000 w 1284660"/>
                <a:gd name="connsiteY905" fmla="*/ 170070 h 468523"/>
                <a:gd name="connsiteX906" fmla="*/ 741301 w 1284660"/>
                <a:gd name="connsiteY906" fmla="*/ 174301 h 468523"/>
                <a:gd name="connsiteX907" fmla="*/ 750088 w 1284660"/>
                <a:gd name="connsiteY907" fmla="*/ 173650 h 468523"/>
                <a:gd name="connsiteX908" fmla="*/ 740000 w 1284660"/>
                <a:gd name="connsiteY908" fmla="*/ 170070 h 468523"/>
                <a:gd name="connsiteX909" fmla="*/ 740000 w 1284660"/>
                <a:gd name="connsiteY909" fmla="*/ 170070 h 468523"/>
                <a:gd name="connsiteX910" fmla="*/ 781983 w 1284660"/>
                <a:gd name="connsiteY910" fmla="*/ 189597 h 468523"/>
                <a:gd name="connsiteX911" fmla="*/ 774823 w 1284660"/>
                <a:gd name="connsiteY911" fmla="*/ 190574 h 468523"/>
                <a:gd name="connsiteX912" fmla="*/ 772545 w 1284660"/>
                <a:gd name="connsiteY912" fmla="*/ 196432 h 468523"/>
                <a:gd name="connsiteX913" fmla="*/ 774823 w 1284660"/>
                <a:gd name="connsiteY913" fmla="*/ 202941 h 468523"/>
                <a:gd name="connsiteX914" fmla="*/ 781006 w 1284660"/>
                <a:gd name="connsiteY914" fmla="*/ 195455 h 468523"/>
                <a:gd name="connsiteX915" fmla="*/ 783610 w 1284660"/>
                <a:gd name="connsiteY915" fmla="*/ 201965 h 468523"/>
                <a:gd name="connsiteX916" fmla="*/ 788492 w 1284660"/>
                <a:gd name="connsiteY916" fmla="*/ 203592 h 468523"/>
                <a:gd name="connsiteX917" fmla="*/ 788166 w 1284660"/>
                <a:gd name="connsiteY917" fmla="*/ 197734 h 468523"/>
                <a:gd name="connsiteX918" fmla="*/ 795652 w 1284660"/>
                <a:gd name="connsiteY918" fmla="*/ 192526 h 468523"/>
                <a:gd name="connsiteX919" fmla="*/ 785888 w 1284660"/>
                <a:gd name="connsiteY919" fmla="*/ 191550 h 468523"/>
                <a:gd name="connsiteX920" fmla="*/ 781983 w 1284660"/>
                <a:gd name="connsiteY920" fmla="*/ 189597 h 468523"/>
                <a:gd name="connsiteX921" fmla="*/ 781983 w 1284660"/>
                <a:gd name="connsiteY921" fmla="*/ 189597 h 468523"/>
                <a:gd name="connsiteX922" fmla="*/ 783610 w 1284660"/>
                <a:gd name="connsiteY922" fmla="*/ 266404 h 468523"/>
                <a:gd name="connsiteX923" fmla="*/ 781657 w 1284660"/>
                <a:gd name="connsiteY923" fmla="*/ 272262 h 468523"/>
                <a:gd name="connsiteX924" fmla="*/ 787191 w 1284660"/>
                <a:gd name="connsiteY924" fmla="*/ 277144 h 468523"/>
                <a:gd name="connsiteX925" fmla="*/ 788492 w 1284660"/>
                <a:gd name="connsiteY925" fmla="*/ 270635 h 468523"/>
                <a:gd name="connsiteX926" fmla="*/ 783610 w 1284660"/>
                <a:gd name="connsiteY926" fmla="*/ 266404 h 468523"/>
                <a:gd name="connsiteX927" fmla="*/ 783610 w 1284660"/>
                <a:gd name="connsiteY927" fmla="*/ 266404 h 468523"/>
                <a:gd name="connsiteX928" fmla="*/ 785237 w 1284660"/>
                <a:gd name="connsiteY928" fmla="*/ 287884 h 468523"/>
                <a:gd name="connsiteX929" fmla="*/ 787191 w 1284660"/>
                <a:gd name="connsiteY929" fmla="*/ 294068 h 468523"/>
                <a:gd name="connsiteX930" fmla="*/ 782309 w 1284660"/>
                <a:gd name="connsiteY930" fmla="*/ 295044 h 468523"/>
                <a:gd name="connsiteX931" fmla="*/ 781332 w 1284660"/>
                <a:gd name="connsiteY931" fmla="*/ 301553 h 468523"/>
                <a:gd name="connsiteX932" fmla="*/ 786214 w 1284660"/>
                <a:gd name="connsiteY932" fmla="*/ 306761 h 468523"/>
                <a:gd name="connsiteX933" fmla="*/ 774172 w 1284660"/>
                <a:gd name="connsiteY933" fmla="*/ 316199 h 468523"/>
                <a:gd name="connsiteX934" fmla="*/ 770592 w 1284660"/>
                <a:gd name="connsiteY934" fmla="*/ 312944 h 468523"/>
                <a:gd name="connsiteX935" fmla="*/ 774497 w 1284660"/>
                <a:gd name="connsiteY935" fmla="*/ 303831 h 468523"/>
                <a:gd name="connsiteX936" fmla="*/ 781983 w 1284660"/>
                <a:gd name="connsiteY936" fmla="*/ 283979 h 468523"/>
                <a:gd name="connsiteX937" fmla="*/ 785237 w 1284660"/>
                <a:gd name="connsiteY937" fmla="*/ 287884 h 468523"/>
                <a:gd name="connsiteX938" fmla="*/ 785237 w 1284660"/>
                <a:gd name="connsiteY938" fmla="*/ 287884 h 468523"/>
                <a:gd name="connsiteX939" fmla="*/ 759527 w 1284660"/>
                <a:gd name="connsiteY939" fmla="*/ 292766 h 468523"/>
                <a:gd name="connsiteX940" fmla="*/ 758550 w 1284660"/>
                <a:gd name="connsiteY940" fmla="*/ 304808 h 468523"/>
                <a:gd name="connsiteX941" fmla="*/ 757248 w 1284660"/>
                <a:gd name="connsiteY941" fmla="*/ 309690 h 468523"/>
                <a:gd name="connsiteX942" fmla="*/ 765060 w 1284660"/>
                <a:gd name="connsiteY942" fmla="*/ 308713 h 468523"/>
                <a:gd name="connsiteX943" fmla="*/ 768965 w 1284660"/>
                <a:gd name="connsiteY943" fmla="*/ 296671 h 468523"/>
                <a:gd name="connsiteX944" fmla="*/ 769616 w 1284660"/>
                <a:gd name="connsiteY944" fmla="*/ 289837 h 468523"/>
                <a:gd name="connsiteX945" fmla="*/ 759527 w 1284660"/>
                <a:gd name="connsiteY945" fmla="*/ 292766 h 468523"/>
                <a:gd name="connsiteX946" fmla="*/ 759527 w 1284660"/>
                <a:gd name="connsiteY946" fmla="*/ 292766 h 468523"/>
                <a:gd name="connsiteX947" fmla="*/ 747810 w 1284660"/>
                <a:gd name="connsiteY947" fmla="*/ 299926 h 468523"/>
                <a:gd name="connsiteX948" fmla="*/ 741627 w 1284660"/>
                <a:gd name="connsiteY948" fmla="*/ 305133 h 468523"/>
                <a:gd name="connsiteX949" fmla="*/ 746509 w 1284660"/>
                <a:gd name="connsiteY949" fmla="*/ 315548 h 468523"/>
                <a:gd name="connsiteX950" fmla="*/ 749438 w 1284660"/>
                <a:gd name="connsiteY950" fmla="*/ 305459 h 468523"/>
                <a:gd name="connsiteX951" fmla="*/ 747810 w 1284660"/>
                <a:gd name="connsiteY951" fmla="*/ 299926 h 468523"/>
                <a:gd name="connsiteX952" fmla="*/ 747810 w 1284660"/>
                <a:gd name="connsiteY952" fmla="*/ 299926 h 468523"/>
                <a:gd name="connsiteX953" fmla="*/ 750088 w 1284660"/>
                <a:gd name="connsiteY953" fmla="*/ 127761 h 468523"/>
                <a:gd name="connsiteX954" fmla="*/ 740325 w 1284660"/>
                <a:gd name="connsiteY954" fmla="*/ 127110 h 468523"/>
                <a:gd name="connsiteX955" fmla="*/ 735443 w 1284660"/>
                <a:gd name="connsiteY955" fmla="*/ 121252 h 468523"/>
                <a:gd name="connsiteX956" fmla="*/ 727957 w 1284660"/>
                <a:gd name="connsiteY956" fmla="*/ 121578 h 468523"/>
                <a:gd name="connsiteX957" fmla="*/ 718845 w 1284660"/>
                <a:gd name="connsiteY957" fmla="*/ 118974 h 468523"/>
                <a:gd name="connsiteX958" fmla="*/ 717218 w 1284660"/>
                <a:gd name="connsiteY958" fmla="*/ 127436 h 468523"/>
                <a:gd name="connsiteX959" fmla="*/ 711360 w 1284660"/>
                <a:gd name="connsiteY959" fmla="*/ 134270 h 468523"/>
                <a:gd name="connsiteX960" fmla="*/ 705827 w 1284660"/>
                <a:gd name="connsiteY960" fmla="*/ 132317 h 468523"/>
                <a:gd name="connsiteX961" fmla="*/ 702573 w 1284660"/>
                <a:gd name="connsiteY961" fmla="*/ 126785 h 468523"/>
                <a:gd name="connsiteX962" fmla="*/ 698016 w 1284660"/>
                <a:gd name="connsiteY962" fmla="*/ 134921 h 468523"/>
                <a:gd name="connsiteX963" fmla="*/ 691182 w 1284660"/>
                <a:gd name="connsiteY963" fmla="*/ 138501 h 468523"/>
                <a:gd name="connsiteX964" fmla="*/ 689880 w 1284660"/>
                <a:gd name="connsiteY964" fmla="*/ 147288 h 468523"/>
                <a:gd name="connsiteX965" fmla="*/ 685648 w 1284660"/>
                <a:gd name="connsiteY965" fmla="*/ 154448 h 468523"/>
                <a:gd name="connsiteX966" fmla="*/ 688252 w 1284660"/>
                <a:gd name="connsiteY966" fmla="*/ 160957 h 468523"/>
                <a:gd name="connsiteX967" fmla="*/ 688903 w 1284660"/>
                <a:gd name="connsiteY967" fmla="*/ 169419 h 468523"/>
                <a:gd name="connsiteX968" fmla="*/ 688578 w 1284660"/>
                <a:gd name="connsiteY968" fmla="*/ 179183 h 468523"/>
                <a:gd name="connsiteX969" fmla="*/ 684673 w 1284660"/>
                <a:gd name="connsiteY969" fmla="*/ 175603 h 468523"/>
                <a:gd name="connsiteX970" fmla="*/ 676536 w 1284660"/>
                <a:gd name="connsiteY970" fmla="*/ 188621 h 468523"/>
                <a:gd name="connsiteX971" fmla="*/ 676211 w 1284660"/>
                <a:gd name="connsiteY971" fmla="*/ 200663 h 468523"/>
                <a:gd name="connsiteX972" fmla="*/ 674909 w 1284660"/>
                <a:gd name="connsiteY972" fmla="*/ 209125 h 468523"/>
                <a:gd name="connsiteX973" fmla="*/ 666773 w 1284660"/>
                <a:gd name="connsiteY973" fmla="*/ 221492 h 468523"/>
                <a:gd name="connsiteX974" fmla="*/ 660264 w 1284660"/>
                <a:gd name="connsiteY974" fmla="*/ 232557 h 468523"/>
                <a:gd name="connsiteX975" fmla="*/ 663192 w 1284660"/>
                <a:gd name="connsiteY975" fmla="*/ 239066 h 468523"/>
                <a:gd name="connsiteX976" fmla="*/ 659612 w 1284660"/>
                <a:gd name="connsiteY976" fmla="*/ 245250 h 468523"/>
                <a:gd name="connsiteX977" fmla="*/ 663843 w 1284660"/>
                <a:gd name="connsiteY977" fmla="*/ 252084 h 468523"/>
                <a:gd name="connsiteX978" fmla="*/ 666121 w 1284660"/>
                <a:gd name="connsiteY978" fmla="*/ 256966 h 468523"/>
                <a:gd name="connsiteX979" fmla="*/ 674909 w 1284660"/>
                <a:gd name="connsiteY979" fmla="*/ 255990 h 468523"/>
                <a:gd name="connsiteX980" fmla="*/ 680767 w 1284660"/>
                <a:gd name="connsiteY980" fmla="*/ 255664 h 468523"/>
                <a:gd name="connsiteX981" fmla="*/ 679791 w 1284660"/>
                <a:gd name="connsiteY981" fmla="*/ 261848 h 468523"/>
                <a:gd name="connsiteX982" fmla="*/ 684021 w 1284660"/>
                <a:gd name="connsiteY982" fmla="*/ 269008 h 468523"/>
                <a:gd name="connsiteX983" fmla="*/ 682720 w 1284660"/>
                <a:gd name="connsiteY983" fmla="*/ 275517 h 468523"/>
                <a:gd name="connsiteX984" fmla="*/ 683696 w 1284660"/>
                <a:gd name="connsiteY984" fmla="*/ 283328 h 468523"/>
                <a:gd name="connsiteX985" fmla="*/ 681743 w 1284660"/>
                <a:gd name="connsiteY985" fmla="*/ 290813 h 468523"/>
                <a:gd name="connsiteX986" fmla="*/ 678164 w 1284660"/>
                <a:gd name="connsiteY986" fmla="*/ 300251 h 468523"/>
                <a:gd name="connsiteX987" fmla="*/ 677512 w 1284660"/>
                <a:gd name="connsiteY987" fmla="*/ 308388 h 468523"/>
                <a:gd name="connsiteX988" fmla="*/ 678489 w 1284660"/>
                <a:gd name="connsiteY988" fmla="*/ 314246 h 468523"/>
                <a:gd name="connsiteX989" fmla="*/ 682394 w 1284660"/>
                <a:gd name="connsiteY989" fmla="*/ 314246 h 468523"/>
                <a:gd name="connsiteX990" fmla="*/ 685974 w 1284660"/>
                <a:gd name="connsiteY990" fmla="*/ 317500 h 468523"/>
                <a:gd name="connsiteX991" fmla="*/ 690856 w 1284660"/>
                <a:gd name="connsiteY991" fmla="*/ 314897 h 468523"/>
                <a:gd name="connsiteX992" fmla="*/ 697365 w 1284660"/>
                <a:gd name="connsiteY992" fmla="*/ 314897 h 468523"/>
                <a:gd name="connsiteX993" fmla="*/ 701921 w 1284660"/>
                <a:gd name="connsiteY993" fmla="*/ 313595 h 468523"/>
                <a:gd name="connsiteX994" fmla="*/ 708105 w 1284660"/>
                <a:gd name="connsiteY994" fmla="*/ 315548 h 468523"/>
                <a:gd name="connsiteX995" fmla="*/ 705827 w 1284660"/>
                <a:gd name="connsiteY995" fmla="*/ 308062 h 468523"/>
                <a:gd name="connsiteX996" fmla="*/ 701921 w 1284660"/>
                <a:gd name="connsiteY996" fmla="*/ 302204 h 468523"/>
                <a:gd name="connsiteX997" fmla="*/ 706803 w 1284660"/>
                <a:gd name="connsiteY997" fmla="*/ 288535 h 468523"/>
                <a:gd name="connsiteX998" fmla="*/ 705827 w 1284660"/>
                <a:gd name="connsiteY998" fmla="*/ 278771 h 468523"/>
                <a:gd name="connsiteX999" fmla="*/ 707454 w 1284660"/>
                <a:gd name="connsiteY999" fmla="*/ 265102 h 468523"/>
                <a:gd name="connsiteX1000" fmla="*/ 706803 w 1284660"/>
                <a:gd name="connsiteY1000" fmla="*/ 248830 h 468523"/>
                <a:gd name="connsiteX1001" fmla="*/ 701596 w 1284660"/>
                <a:gd name="connsiteY1001" fmla="*/ 243297 h 468523"/>
                <a:gd name="connsiteX1002" fmla="*/ 702247 w 1284660"/>
                <a:gd name="connsiteY1002" fmla="*/ 239392 h 468523"/>
                <a:gd name="connsiteX1003" fmla="*/ 714614 w 1284660"/>
                <a:gd name="connsiteY1003" fmla="*/ 231906 h 468523"/>
                <a:gd name="connsiteX1004" fmla="*/ 723076 w 1284660"/>
                <a:gd name="connsiteY1004" fmla="*/ 231581 h 468523"/>
                <a:gd name="connsiteX1005" fmla="*/ 725679 w 1284660"/>
                <a:gd name="connsiteY1005" fmla="*/ 241995 h 468523"/>
                <a:gd name="connsiteX1006" fmla="*/ 723401 w 1284660"/>
                <a:gd name="connsiteY1006" fmla="*/ 248504 h 468523"/>
                <a:gd name="connsiteX1007" fmla="*/ 721123 w 1284660"/>
                <a:gd name="connsiteY1007" fmla="*/ 254688 h 468523"/>
                <a:gd name="connsiteX1008" fmla="*/ 732188 w 1284660"/>
                <a:gd name="connsiteY1008" fmla="*/ 267706 h 468523"/>
                <a:gd name="connsiteX1009" fmla="*/ 740000 w 1284660"/>
                <a:gd name="connsiteY1009" fmla="*/ 271286 h 468523"/>
                <a:gd name="connsiteX1010" fmla="*/ 737721 w 1284660"/>
                <a:gd name="connsiteY1010" fmla="*/ 279097 h 468523"/>
                <a:gd name="connsiteX1011" fmla="*/ 736745 w 1284660"/>
                <a:gd name="connsiteY1011" fmla="*/ 286257 h 468523"/>
                <a:gd name="connsiteX1012" fmla="*/ 743579 w 1284660"/>
                <a:gd name="connsiteY1012" fmla="*/ 293091 h 468523"/>
                <a:gd name="connsiteX1013" fmla="*/ 753994 w 1284660"/>
                <a:gd name="connsiteY1013" fmla="*/ 293417 h 468523"/>
                <a:gd name="connsiteX1014" fmla="*/ 756272 w 1284660"/>
                <a:gd name="connsiteY1014" fmla="*/ 287233 h 468523"/>
                <a:gd name="connsiteX1015" fmla="*/ 758875 w 1284660"/>
                <a:gd name="connsiteY1015" fmla="*/ 283653 h 468523"/>
                <a:gd name="connsiteX1016" fmla="*/ 767663 w 1284660"/>
                <a:gd name="connsiteY1016" fmla="*/ 282352 h 468523"/>
                <a:gd name="connsiteX1017" fmla="*/ 776125 w 1284660"/>
                <a:gd name="connsiteY1017" fmla="*/ 281375 h 468523"/>
                <a:gd name="connsiteX1018" fmla="*/ 775148 w 1284660"/>
                <a:gd name="connsiteY1018" fmla="*/ 273239 h 468523"/>
                <a:gd name="connsiteX1019" fmla="*/ 770592 w 1284660"/>
                <a:gd name="connsiteY1019" fmla="*/ 274215 h 468523"/>
                <a:gd name="connsiteX1020" fmla="*/ 768639 w 1284660"/>
                <a:gd name="connsiteY1020" fmla="*/ 269984 h 468523"/>
                <a:gd name="connsiteX1021" fmla="*/ 765060 w 1284660"/>
                <a:gd name="connsiteY1021" fmla="*/ 269008 h 468523"/>
                <a:gd name="connsiteX1022" fmla="*/ 766036 w 1284660"/>
                <a:gd name="connsiteY1022" fmla="*/ 266079 h 468523"/>
                <a:gd name="connsiteX1023" fmla="*/ 757248 w 1284660"/>
                <a:gd name="connsiteY1023" fmla="*/ 257292 h 468523"/>
                <a:gd name="connsiteX1024" fmla="*/ 761805 w 1284660"/>
                <a:gd name="connsiteY1024" fmla="*/ 253386 h 468523"/>
                <a:gd name="connsiteX1025" fmla="*/ 760503 w 1284660"/>
                <a:gd name="connsiteY1025" fmla="*/ 247202 h 468523"/>
                <a:gd name="connsiteX1026" fmla="*/ 764083 w 1284660"/>
                <a:gd name="connsiteY1026" fmla="*/ 245250 h 468523"/>
                <a:gd name="connsiteX1027" fmla="*/ 756272 w 1284660"/>
                <a:gd name="connsiteY1027" fmla="*/ 238090 h 468523"/>
                <a:gd name="connsiteX1028" fmla="*/ 750414 w 1284660"/>
                <a:gd name="connsiteY1028" fmla="*/ 231581 h 468523"/>
                <a:gd name="connsiteX1029" fmla="*/ 747485 w 1284660"/>
                <a:gd name="connsiteY1029" fmla="*/ 222793 h 468523"/>
                <a:gd name="connsiteX1030" fmla="*/ 738697 w 1284660"/>
                <a:gd name="connsiteY1030" fmla="*/ 216935 h 468523"/>
                <a:gd name="connsiteX1031" fmla="*/ 735769 w 1284660"/>
                <a:gd name="connsiteY1031" fmla="*/ 213681 h 468523"/>
                <a:gd name="connsiteX1032" fmla="*/ 731538 w 1284660"/>
                <a:gd name="connsiteY1032" fmla="*/ 214332 h 468523"/>
                <a:gd name="connsiteX1033" fmla="*/ 731538 w 1284660"/>
                <a:gd name="connsiteY1033" fmla="*/ 208148 h 468523"/>
                <a:gd name="connsiteX1034" fmla="*/ 738373 w 1284660"/>
                <a:gd name="connsiteY1034" fmla="*/ 210101 h 468523"/>
                <a:gd name="connsiteX1035" fmla="*/ 744230 w 1284660"/>
                <a:gd name="connsiteY1035" fmla="*/ 208148 h 468523"/>
                <a:gd name="connsiteX1036" fmla="*/ 754319 w 1284660"/>
                <a:gd name="connsiteY1036" fmla="*/ 200012 h 468523"/>
                <a:gd name="connsiteX1037" fmla="*/ 767338 w 1284660"/>
                <a:gd name="connsiteY1037" fmla="*/ 191225 h 468523"/>
                <a:gd name="connsiteX1038" fmla="*/ 772219 w 1284660"/>
                <a:gd name="connsiteY1038" fmla="*/ 183414 h 468523"/>
                <a:gd name="connsiteX1039" fmla="*/ 777101 w 1284660"/>
                <a:gd name="connsiteY1039" fmla="*/ 181786 h 468523"/>
                <a:gd name="connsiteX1040" fmla="*/ 781006 w 1284660"/>
                <a:gd name="connsiteY1040" fmla="*/ 180159 h 468523"/>
                <a:gd name="connsiteX1041" fmla="*/ 789143 w 1284660"/>
                <a:gd name="connsiteY1041" fmla="*/ 184716 h 468523"/>
                <a:gd name="connsiteX1042" fmla="*/ 788492 w 1284660"/>
                <a:gd name="connsiteY1042" fmla="*/ 176254 h 468523"/>
                <a:gd name="connsiteX1043" fmla="*/ 781006 w 1284660"/>
                <a:gd name="connsiteY1043" fmla="*/ 173650 h 468523"/>
                <a:gd name="connsiteX1044" fmla="*/ 777427 w 1284660"/>
                <a:gd name="connsiteY1044" fmla="*/ 176905 h 468523"/>
                <a:gd name="connsiteX1045" fmla="*/ 770266 w 1284660"/>
                <a:gd name="connsiteY1045" fmla="*/ 178532 h 468523"/>
                <a:gd name="connsiteX1046" fmla="*/ 758550 w 1284660"/>
                <a:gd name="connsiteY1046" fmla="*/ 178857 h 468523"/>
                <a:gd name="connsiteX1047" fmla="*/ 748461 w 1284660"/>
                <a:gd name="connsiteY1047" fmla="*/ 185692 h 468523"/>
                <a:gd name="connsiteX1048" fmla="*/ 740976 w 1284660"/>
                <a:gd name="connsiteY1048" fmla="*/ 181461 h 468523"/>
                <a:gd name="connsiteX1049" fmla="*/ 726330 w 1284660"/>
                <a:gd name="connsiteY1049" fmla="*/ 198059 h 468523"/>
                <a:gd name="connsiteX1050" fmla="*/ 714939 w 1284660"/>
                <a:gd name="connsiteY1050" fmla="*/ 197408 h 468523"/>
                <a:gd name="connsiteX1051" fmla="*/ 709732 w 1284660"/>
                <a:gd name="connsiteY1051" fmla="*/ 187644 h 468523"/>
                <a:gd name="connsiteX1052" fmla="*/ 705176 w 1284660"/>
                <a:gd name="connsiteY1052" fmla="*/ 183088 h 468523"/>
                <a:gd name="connsiteX1053" fmla="*/ 696714 w 1284660"/>
                <a:gd name="connsiteY1053" fmla="*/ 175603 h 468523"/>
                <a:gd name="connsiteX1054" fmla="*/ 695087 w 1284660"/>
                <a:gd name="connsiteY1054" fmla="*/ 166490 h 468523"/>
                <a:gd name="connsiteX1055" fmla="*/ 697365 w 1284660"/>
                <a:gd name="connsiteY1055" fmla="*/ 154774 h 468523"/>
                <a:gd name="connsiteX1056" fmla="*/ 709732 w 1284660"/>
                <a:gd name="connsiteY1056" fmla="*/ 143708 h 468523"/>
                <a:gd name="connsiteX1057" fmla="*/ 723401 w 1284660"/>
                <a:gd name="connsiteY1057" fmla="*/ 142732 h 468523"/>
                <a:gd name="connsiteX1058" fmla="*/ 754645 w 1284660"/>
                <a:gd name="connsiteY1058" fmla="*/ 144685 h 468523"/>
                <a:gd name="connsiteX1059" fmla="*/ 781983 w 1284660"/>
                <a:gd name="connsiteY1059" fmla="*/ 143708 h 468523"/>
                <a:gd name="connsiteX1060" fmla="*/ 796628 w 1284660"/>
                <a:gd name="connsiteY1060" fmla="*/ 149566 h 468523"/>
                <a:gd name="connsiteX1061" fmla="*/ 806718 w 1284660"/>
                <a:gd name="connsiteY1061" fmla="*/ 147614 h 468523"/>
                <a:gd name="connsiteX1062" fmla="*/ 814202 w 1284660"/>
                <a:gd name="connsiteY1062" fmla="*/ 146312 h 468523"/>
                <a:gd name="connsiteX1063" fmla="*/ 824618 w 1284660"/>
                <a:gd name="connsiteY1063" fmla="*/ 134921 h 468523"/>
                <a:gd name="connsiteX1064" fmla="*/ 831452 w 1284660"/>
                <a:gd name="connsiteY1064" fmla="*/ 129714 h 468523"/>
                <a:gd name="connsiteX1065" fmla="*/ 839263 w 1284660"/>
                <a:gd name="connsiteY1065" fmla="*/ 114743 h 468523"/>
                <a:gd name="connsiteX1066" fmla="*/ 839263 w 1284660"/>
                <a:gd name="connsiteY1066" fmla="*/ 110187 h 468523"/>
                <a:gd name="connsiteX1067" fmla="*/ 834055 w 1284660"/>
                <a:gd name="connsiteY1067" fmla="*/ 109210 h 468523"/>
                <a:gd name="connsiteX1068" fmla="*/ 830475 w 1284660"/>
                <a:gd name="connsiteY1068" fmla="*/ 115394 h 468523"/>
                <a:gd name="connsiteX1069" fmla="*/ 823641 w 1284660"/>
                <a:gd name="connsiteY1069" fmla="*/ 118648 h 468523"/>
                <a:gd name="connsiteX1070" fmla="*/ 822990 w 1284660"/>
                <a:gd name="connsiteY1070" fmla="*/ 124507 h 468523"/>
                <a:gd name="connsiteX1071" fmla="*/ 806718 w 1284660"/>
                <a:gd name="connsiteY1071" fmla="*/ 134270 h 468523"/>
                <a:gd name="connsiteX1072" fmla="*/ 785888 w 1284660"/>
                <a:gd name="connsiteY1072" fmla="*/ 132643 h 468523"/>
                <a:gd name="connsiteX1073" fmla="*/ 773847 w 1284660"/>
                <a:gd name="connsiteY1073" fmla="*/ 136223 h 468523"/>
                <a:gd name="connsiteX1074" fmla="*/ 758875 w 1284660"/>
                <a:gd name="connsiteY1074" fmla="*/ 129388 h 468523"/>
                <a:gd name="connsiteX1075" fmla="*/ 750088 w 1284660"/>
                <a:gd name="connsiteY1075" fmla="*/ 127761 h 468523"/>
                <a:gd name="connsiteX1076" fmla="*/ 750088 w 1284660"/>
                <a:gd name="connsiteY1076" fmla="*/ 127761 h 468523"/>
                <a:gd name="connsiteX1077" fmla="*/ 1006546 w 1284660"/>
                <a:gd name="connsiteY1077" fmla="*/ 374129 h 468523"/>
                <a:gd name="connsiteX1078" fmla="*/ 1008173 w 1284660"/>
                <a:gd name="connsiteY1078" fmla="*/ 381289 h 468523"/>
                <a:gd name="connsiteX1079" fmla="*/ 1012729 w 1284660"/>
                <a:gd name="connsiteY1079" fmla="*/ 380964 h 468523"/>
                <a:gd name="connsiteX1080" fmla="*/ 1019238 w 1284660"/>
                <a:gd name="connsiteY1080" fmla="*/ 371200 h 468523"/>
                <a:gd name="connsiteX1081" fmla="*/ 1022818 w 1284660"/>
                <a:gd name="connsiteY1081" fmla="*/ 366644 h 468523"/>
                <a:gd name="connsiteX1082" fmla="*/ 1020865 w 1284660"/>
                <a:gd name="connsiteY1082" fmla="*/ 360786 h 468523"/>
                <a:gd name="connsiteX1083" fmla="*/ 1021191 w 1284660"/>
                <a:gd name="connsiteY1083" fmla="*/ 354927 h 468523"/>
                <a:gd name="connsiteX1084" fmla="*/ 1012729 w 1284660"/>
                <a:gd name="connsiteY1084" fmla="*/ 363389 h 468523"/>
                <a:gd name="connsiteX1085" fmla="*/ 1009474 w 1284660"/>
                <a:gd name="connsiteY1085" fmla="*/ 367945 h 468523"/>
                <a:gd name="connsiteX1086" fmla="*/ 1009149 w 1284660"/>
                <a:gd name="connsiteY1086" fmla="*/ 371851 h 468523"/>
                <a:gd name="connsiteX1087" fmla="*/ 1006546 w 1284660"/>
                <a:gd name="connsiteY1087" fmla="*/ 374129 h 468523"/>
                <a:gd name="connsiteX1088" fmla="*/ 1006546 w 1284660"/>
                <a:gd name="connsiteY1088" fmla="*/ 374129 h 468523"/>
                <a:gd name="connsiteX1089" fmla="*/ 998409 w 1284660"/>
                <a:gd name="connsiteY1089" fmla="*/ 387798 h 468523"/>
                <a:gd name="connsiteX1090" fmla="*/ 991900 w 1284660"/>
                <a:gd name="connsiteY1090" fmla="*/ 395284 h 468523"/>
                <a:gd name="connsiteX1091" fmla="*/ 1006871 w 1284660"/>
                <a:gd name="connsiteY1091" fmla="*/ 389100 h 468523"/>
                <a:gd name="connsiteX1092" fmla="*/ 998409 w 1284660"/>
                <a:gd name="connsiteY1092" fmla="*/ 387798 h 468523"/>
                <a:gd name="connsiteX1093" fmla="*/ 998409 w 1284660"/>
                <a:gd name="connsiteY1093" fmla="*/ 387798 h 468523"/>
                <a:gd name="connsiteX1094" fmla="*/ 963586 w 1284660"/>
                <a:gd name="connsiteY1094" fmla="*/ 376733 h 468523"/>
                <a:gd name="connsiteX1095" fmla="*/ 966841 w 1284660"/>
                <a:gd name="connsiteY1095" fmla="*/ 383567 h 468523"/>
                <a:gd name="connsiteX1096" fmla="*/ 971072 w 1284660"/>
                <a:gd name="connsiteY1096" fmla="*/ 385845 h 468523"/>
                <a:gd name="connsiteX1097" fmla="*/ 971072 w 1284660"/>
                <a:gd name="connsiteY1097" fmla="*/ 377709 h 468523"/>
                <a:gd name="connsiteX1098" fmla="*/ 963586 w 1284660"/>
                <a:gd name="connsiteY1098" fmla="*/ 376733 h 468523"/>
                <a:gd name="connsiteX1099" fmla="*/ 963586 w 1284660"/>
                <a:gd name="connsiteY1099" fmla="*/ 376733 h 468523"/>
                <a:gd name="connsiteX1100" fmla="*/ 864648 w 1284660"/>
                <a:gd name="connsiteY1100" fmla="*/ 372827 h 468523"/>
                <a:gd name="connsiteX1101" fmla="*/ 871483 w 1284660"/>
                <a:gd name="connsiteY1101" fmla="*/ 372827 h 468523"/>
                <a:gd name="connsiteX1102" fmla="*/ 879619 w 1284660"/>
                <a:gd name="connsiteY1102" fmla="*/ 368922 h 468523"/>
                <a:gd name="connsiteX1103" fmla="*/ 885802 w 1284660"/>
                <a:gd name="connsiteY1103" fmla="*/ 374780 h 468523"/>
                <a:gd name="connsiteX1104" fmla="*/ 877015 w 1284660"/>
                <a:gd name="connsiteY1104" fmla="*/ 379987 h 468523"/>
                <a:gd name="connsiteX1105" fmla="*/ 863997 w 1284660"/>
                <a:gd name="connsiteY1105" fmla="*/ 379336 h 468523"/>
                <a:gd name="connsiteX1106" fmla="*/ 856837 w 1284660"/>
                <a:gd name="connsiteY1106" fmla="*/ 381289 h 468523"/>
                <a:gd name="connsiteX1107" fmla="*/ 864648 w 1284660"/>
                <a:gd name="connsiteY1107" fmla="*/ 372827 h 468523"/>
                <a:gd name="connsiteX1108" fmla="*/ 864648 w 1284660"/>
                <a:gd name="connsiteY1108" fmla="*/ 372827 h 468523"/>
                <a:gd name="connsiteX1109" fmla="*/ 829499 w 1284660"/>
                <a:gd name="connsiteY1109" fmla="*/ 386171 h 468523"/>
                <a:gd name="connsiteX1110" fmla="*/ 821363 w 1284660"/>
                <a:gd name="connsiteY1110" fmla="*/ 388449 h 468523"/>
                <a:gd name="connsiteX1111" fmla="*/ 818434 w 1284660"/>
                <a:gd name="connsiteY1111" fmla="*/ 393982 h 468523"/>
                <a:gd name="connsiteX1112" fmla="*/ 828848 w 1284660"/>
                <a:gd name="connsiteY1112" fmla="*/ 392029 h 468523"/>
                <a:gd name="connsiteX1113" fmla="*/ 837636 w 1284660"/>
                <a:gd name="connsiteY1113" fmla="*/ 390727 h 468523"/>
                <a:gd name="connsiteX1114" fmla="*/ 829499 w 1284660"/>
                <a:gd name="connsiteY1114" fmla="*/ 386171 h 468523"/>
                <a:gd name="connsiteX1115" fmla="*/ 829499 w 1284660"/>
                <a:gd name="connsiteY1115" fmla="*/ 386171 h 468523"/>
                <a:gd name="connsiteX1116" fmla="*/ 811274 w 1284660"/>
                <a:gd name="connsiteY1116" fmla="*/ 390402 h 468523"/>
                <a:gd name="connsiteX1117" fmla="*/ 806718 w 1284660"/>
                <a:gd name="connsiteY1117" fmla="*/ 395284 h 468523"/>
                <a:gd name="connsiteX1118" fmla="*/ 810623 w 1284660"/>
                <a:gd name="connsiteY1118" fmla="*/ 400165 h 468523"/>
                <a:gd name="connsiteX1119" fmla="*/ 813552 w 1284660"/>
                <a:gd name="connsiteY1119" fmla="*/ 393331 h 468523"/>
                <a:gd name="connsiteX1120" fmla="*/ 811274 w 1284660"/>
                <a:gd name="connsiteY1120" fmla="*/ 390402 h 468523"/>
                <a:gd name="connsiteX1121" fmla="*/ 811274 w 1284660"/>
                <a:gd name="connsiteY1121" fmla="*/ 390402 h 468523"/>
                <a:gd name="connsiteX1122" fmla="*/ 799232 w 1284660"/>
                <a:gd name="connsiteY1122" fmla="*/ 388449 h 468523"/>
                <a:gd name="connsiteX1123" fmla="*/ 802161 w 1284660"/>
                <a:gd name="connsiteY1123" fmla="*/ 391704 h 468523"/>
                <a:gd name="connsiteX1124" fmla="*/ 806066 w 1284660"/>
                <a:gd name="connsiteY1124" fmla="*/ 387147 h 468523"/>
                <a:gd name="connsiteX1125" fmla="*/ 799232 w 1284660"/>
                <a:gd name="connsiteY1125" fmla="*/ 388449 h 468523"/>
                <a:gd name="connsiteX1126" fmla="*/ 799232 w 1284660"/>
                <a:gd name="connsiteY1126" fmla="*/ 388449 h 468523"/>
                <a:gd name="connsiteX1127" fmla="*/ 791747 w 1284660"/>
                <a:gd name="connsiteY1127" fmla="*/ 392354 h 468523"/>
                <a:gd name="connsiteX1128" fmla="*/ 784587 w 1284660"/>
                <a:gd name="connsiteY1128" fmla="*/ 397887 h 468523"/>
                <a:gd name="connsiteX1129" fmla="*/ 794025 w 1284660"/>
                <a:gd name="connsiteY1129" fmla="*/ 399840 h 468523"/>
                <a:gd name="connsiteX1130" fmla="*/ 795001 w 1284660"/>
                <a:gd name="connsiteY1130" fmla="*/ 393006 h 468523"/>
                <a:gd name="connsiteX1131" fmla="*/ 791747 w 1284660"/>
                <a:gd name="connsiteY1131" fmla="*/ 392354 h 468523"/>
                <a:gd name="connsiteX1132" fmla="*/ 791747 w 1284660"/>
                <a:gd name="connsiteY1132" fmla="*/ 392354 h 468523"/>
                <a:gd name="connsiteX1133" fmla="*/ 773196 w 1284660"/>
                <a:gd name="connsiteY1133" fmla="*/ 389100 h 468523"/>
                <a:gd name="connsiteX1134" fmla="*/ 767338 w 1284660"/>
                <a:gd name="connsiteY1134" fmla="*/ 395609 h 468523"/>
                <a:gd name="connsiteX1135" fmla="*/ 766687 w 1284660"/>
                <a:gd name="connsiteY1135" fmla="*/ 400491 h 468523"/>
                <a:gd name="connsiteX1136" fmla="*/ 774497 w 1284660"/>
                <a:gd name="connsiteY1136" fmla="*/ 395935 h 468523"/>
                <a:gd name="connsiteX1137" fmla="*/ 777752 w 1284660"/>
                <a:gd name="connsiteY1137" fmla="*/ 391053 h 468523"/>
                <a:gd name="connsiteX1138" fmla="*/ 773196 w 1284660"/>
                <a:gd name="connsiteY1138" fmla="*/ 389100 h 468523"/>
                <a:gd name="connsiteX1139" fmla="*/ 773196 w 1284660"/>
                <a:gd name="connsiteY1139" fmla="*/ 389100 h 468523"/>
                <a:gd name="connsiteX1140" fmla="*/ 711034 w 1284660"/>
                <a:gd name="connsiteY1140" fmla="*/ 390727 h 468523"/>
                <a:gd name="connsiteX1141" fmla="*/ 699318 w 1284660"/>
                <a:gd name="connsiteY1141" fmla="*/ 391378 h 468523"/>
                <a:gd name="connsiteX1142" fmla="*/ 690530 w 1284660"/>
                <a:gd name="connsiteY1142" fmla="*/ 394633 h 468523"/>
                <a:gd name="connsiteX1143" fmla="*/ 690205 w 1284660"/>
                <a:gd name="connsiteY1143" fmla="*/ 403745 h 468523"/>
                <a:gd name="connsiteX1144" fmla="*/ 704851 w 1284660"/>
                <a:gd name="connsiteY1144" fmla="*/ 405698 h 468523"/>
                <a:gd name="connsiteX1145" fmla="*/ 716242 w 1284660"/>
                <a:gd name="connsiteY1145" fmla="*/ 405373 h 468523"/>
                <a:gd name="connsiteX1146" fmla="*/ 722751 w 1284660"/>
                <a:gd name="connsiteY1146" fmla="*/ 408302 h 468523"/>
                <a:gd name="connsiteX1147" fmla="*/ 733165 w 1284660"/>
                <a:gd name="connsiteY1147" fmla="*/ 404722 h 468523"/>
                <a:gd name="connsiteX1148" fmla="*/ 741301 w 1284660"/>
                <a:gd name="connsiteY1148" fmla="*/ 407000 h 468523"/>
                <a:gd name="connsiteX1149" fmla="*/ 752041 w 1284660"/>
                <a:gd name="connsiteY1149" fmla="*/ 404071 h 468523"/>
                <a:gd name="connsiteX1150" fmla="*/ 759852 w 1284660"/>
                <a:gd name="connsiteY1150" fmla="*/ 401793 h 468523"/>
                <a:gd name="connsiteX1151" fmla="*/ 751716 w 1284660"/>
                <a:gd name="connsiteY1151" fmla="*/ 396260 h 468523"/>
                <a:gd name="connsiteX1152" fmla="*/ 739023 w 1284660"/>
                <a:gd name="connsiteY1152" fmla="*/ 395609 h 468523"/>
                <a:gd name="connsiteX1153" fmla="*/ 735769 w 1284660"/>
                <a:gd name="connsiteY1153" fmla="*/ 399515 h 468523"/>
                <a:gd name="connsiteX1154" fmla="*/ 723401 w 1284660"/>
                <a:gd name="connsiteY1154" fmla="*/ 391053 h 468523"/>
                <a:gd name="connsiteX1155" fmla="*/ 711034 w 1284660"/>
                <a:gd name="connsiteY1155" fmla="*/ 390727 h 468523"/>
                <a:gd name="connsiteX1156" fmla="*/ 711034 w 1284660"/>
                <a:gd name="connsiteY1156" fmla="*/ 390727 h 468523"/>
                <a:gd name="connsiteX1157" fmla="*/ 678164 w 1284660"/>
                <a:gd name="connsiteY1157" fmla="*/ 395284 h 468523"/>
                <a:gd name="connsiteX1158" fmla="*/ 676861 w 1284660"/>
                <a:gd name="connsiteY1158" fmla="*/ 404722 h 468523"/>
                <a:gd name="connsiteX1159" fmla="*/ 683045 w 1284660"/>
                <a:gd name="connsiteY1159" fmla="*/ 399840 h 468523"/>
                <a:gd name="connsiteX1160" fmla="*/ 679791 w 1284660"/>
                <a:gd name="connsiteY1160" fmla="*/ 393006 h 468523"/>
                <a:gd name="connsiteX1161" fmla="*/ 678164 w 1284660"/>
                <a:gd name="connsiteY1161" fmla="*/ 395284 h 468523"/>
                <a:gd name="connsiteX1162" fmla="*/ 678164 w 1284660"/>
                <a:gd name="connsiteY1162" fmla="*/ 395284 h 46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284660" h="468523">
                  <a:moveTo>
                    <a:pt x="395670" y="103352"/>
                  </a:moveTo>
                  <a:cubicBezTo>
                    <a:pt x="393717" y="106281"/>
                    <a:pt x="388510" y="109861"/>
                    <a:pt x="388184" y="113441"/>
                  </a:cubicBezTo>
                  <a:cubicBezTo>
                    <a:pt x="387859" y="117347"/>
                    <a:pt x="387534" y="119950"/>
                    <a:pt x="389161" y="119625"/>
                  </a:cubicBezTo>
                  <a:cubicBezTo>
                    <a:pt x="390788" y="119299"/>
                    <a:pt x="393717" y="115719"/>
                    <a:pt x="395019" y="117672"/>
                  </a:cubicBezTo>
                  <a:cubicBezTo>
                    <a:pt x="395995" y="119625"/>
                    <a:pt x="394368" y="124181"/>
                    <a:pt x="392416" y="124181"/>
                  </a:cubicBezTo>
                  <a:cubicBezTo>
                    <a:pt x="390462" y="124181"/>
                    <a:pt x="388510" y="122554"/>
                    <a:pt x="385906" y="123856"/>
                  </a:cubicBezTo>
                  <a:cubicBezTo>
                    <a:pt x="383303" y="125157"/>
                    <a:pt x="386231" y="129714"/>
                    <a:pt x="384930" y="131666"/>
                  </a:cubicBezTo>
                  <a:cubicBezTo>
                    <a:pt x="383628" y="133619"/>
                    <a:pt x="381350" y="133619"/>
                    <a:pt x="382001" y="135572"/>
                  </a:cubicBezTo>
                  <a:cubicBezTo>
                    <a:pt x="382652" y="137525"/>
                    <a:pt x="385256" y="138176"/>
                    <a:pt x="384279" y="142081"/>
                  </a:cubicBezTo>
                  <a:cubicBezTo>
                    <a:pt x="383303" y="145987"/>
                    <a:pt x="381350" y="147288"/>
                    <a:pt x="382977" y="148590"/>
                  </a:cubicBezTo>
                  <a:cubicBezTo>
                    <a:pt x="384604" y="149892"/>
                    <a:pt x="387859" y="151194"/>
                    <a:pt x="389486" y="152496"/>
                  </a:cubicBezTo>
                  <a:cubicBezTo>
                    <a:pt x="391113" y="153797"/>
                    <a:pt x="395995" y="157052"/>
                    <a:pt x="395670" y="157703"/>
                  </a:cubicBezTo>
                  <a:cubicBezTo>
                    <a:pt x="395344" y="158354"/>
                    <a:pt x="390462" y="157052"/>
                    <a:pt x="390462" y="157703"/>
                  </a:cubicBezTo>
                  <a:cubicBezTo>
                    <a:pt x="390462" y="158679"/>
                    <a:pt x="393392" y="162910"/>
                    <a:pt x="391765" y="164212"/>
                  </a:cubicBezTo>
                  <a:cubicBezTo>
                    <a:pt x="390138" y="165514"/>
                    <a:pt x="386883" y="162910"/>
                    <a:pt x="386883" y="165514"/>
                  </a:cubicBezTo>
                  <a:cubicBezTo>
                    <a:pt x="386883" y="168443"/>
                    <a:pt x="390462" y="172023"/>
                    <a:pt x="391113" y="175277"/>
                  </a:cubicBezTo>
                  <a:cubicBezTo>
                    <a:pt x="391765" y="178532"/>
                    <a:pt x="390788" y="180159"/>
                    <a:pt x="392741" y="181135"/>
                  </a:cubicBezTo>
                  <a:cubicBezTo>
                    <a:pt x="394694" y="181786"/>
                    <a:pt x="395670" y="182112"/>
                    <a:pt x="399575" y="183088"/>
                  </a:cubicBezTo>
                  <a:cubicBezTo>
                    <a:pt x="403806" y="183739"/>
                    <a:pt x="404131" y="185692"/>
                    <a:pt x="405108" y="184065"/>
                  </a:cubicBezTo>
                  <a:cubicBezTo>
                    <a:pt x="406084" y="182437"/>
                    <a:pt x="405434" y="181135"/>
                    <a:pt x="407712" y="180484"/>
                  </a:cubicBezTo>
                  <a:cubicBezTo>
                    <a:pt x="409990" y="179834"/>
                    <a:pt x="410640" y="187644"/>
                    <a:pt x="412919" y="190248"/>
                  </a:cubicBezTo>
                  <a:cubicBezTo>
                    <a:pt x="414871" y="192852"/>
                    <a:pt x="417475" y="191875"/>
                    <a:pt x="416825" y="195130"/>
                  </a:cubicBezTo>
                  <a:cubicBezTo>
                    <a:pt x="416174" y="198384"/>
                    <a:pt x="410640" y="205219"/>
                    <a:pt x="411943" y="207172"/>
                  </a:cubicBezTo>
                  <a:cubicBezTo>
                    <a:pt x="413570" y="209125"/>
                    <a:pt x="416499" y="208148"/>
                    <a:pt x="417475" y="212053"/>
                  </a:cubicBezTo>
                  <a:cubicBezTo>
                    <a:pt x="418126" y="215959"/>
                    <a:pt x="417801" y="214983"/>
                    <a:pt x="419103" y="218888"/>
                  </a:cubicBezTo>
                  <a:cubicBezTo>
                    <a:pt x="420730" y="222793"/>
                    <a:pt x="422357" y="222468"/>
                    <a:pt x="421706" y="225397"/>
                  </a:cubicBezTo>
                  <a:cubicBezTo>
                    <a:pt x="421056" y="228652"/>
                    <a:pt x="418777" y="228001"/>
                    <a:pt x="419103" y="230930"/>
                  </a:cubicBezTo>
                  <a:cubicBezTo>
                    <a:pt x="419103" y="234184"/>
                    <a:pt x="416825" y="240043"/>
                    <a:pt x="422031" y="241670"/>
                  </a:cubicBezTo>
                  <a:cubicBezTo>
                    <a:pt x="427239" y="243297"/>
                    <a:pt x="428215" y="244599"/>
                    <a:pt x="431144" y="243622"/>
                  </a:cubicBezTo>
                  <a:cubicBezTo>
                    <a:pt x="434074" y="242646"/>
                    <a:pt x="435375" y="239066"/>
                    <a:pt x="438630" y="237764"/>
                  </a:cubicBezTo>
                  <a:cubicBezTo>
                    <a:pt x="441884" y="236462"/>
                    <a:pt x="437653" y="243948"/>
                    <a:pt x="439606" y="243948"/>
                  </a:cubicBezTo>
                  <a:cubicBezTo>
                    <a:pt x="441884" y="243948"/>
                    <a:pt x="445139" y="242972"/>
                    <a:pt x="446440" y="241995"/>
                  </a:cubicBezTo>
                  <a:cubicBezTo>
                    <a:pt x="447743" y="241019"/>
                    <a:pt x="449695" y="238415"/>
                    <a:pt x="452624" y="238741"/>
                  </a:cubicBezTo>
                  <a:cubicBezTo>
                    <a:pt x="455879" y="239392"/>
                    <a:pt x="455879" y="241019"/>
                    <a:pt x="457506" y="240368"/>
                  </a:cubicBezTo>
                  <a:cubicBezTo>
                    <a:pt x="459133" y="239717"/>
                    <a:pt x="461737" y="235486"/>
                    <a:pt x="463364" y="234510"/>
                  </a:cubicBezTo>
                  <a:cubicBezTo>
                    <a:pt x="464992" y="233534"/>
                    <a:pt x="465967" y="239392"/>
                    <a:pt x="465643" y="243622"/>
                  </a:cubicBezTo>
                  <a:cubicBezTo>
                    <a:pt x="465317" y="247853"/>
                    <a:pt x="464992" y="258593"/>
                    <a:pt x="466619" y="258268"/>
                  </a:cubicBezTo>
                  <a:cubicBezTo>
                    <a:pt x="468246" y="257943"/>
                    <a:pt x="474755" y="250782"/>
                    <a:pt x="476708" y="250132"/>
                  </a:cubicBezTo>
                  <a:cubicBezTo>
                    <a:pt x="478661" y="249481"/>
                    <a:pt x="478010" y="249155"/>
                    <a:pt x="483867" y="249806"/>
                  </a:cubicBezTo>
                  <a:cubicBezTo>
                    <a:pt x="489726" y="250457"/>
                    <a:pt x="491028" y="251108"/>
                    <a:pt x="493631" y="249481"/>
                  </a:cubicBezTo>
                  <a:cubicBezTo>
                    <a:pt x="496235" y="248179"/>
                    <a:pt x="497537" y="247528"/>
                    <a:pt x="498188" y="244924"/>
                  </a:cubicBezTo>
                  <a:cubicBezTo>
                    <a:pt x="498839" y="242646"/>
                    <a:pt x="496235" y="241019"/>
                    <a:pt x="498839" y="239066"/>
                  </a:cubicBezTo>
                  <a:cubicBezTo>
                    <a:pt x="501442" y="237113"/>
                    <a:pt x="502419" y="240693"/>
                    <a:pt x="505673" y="244273"/>
                  </a:cubicBezTo>
                  <a:cubicBezTo>
                    <a:pt x="508928" y="247528"/>
                    <a:pt x="508928" y="247528"/>
                    <a:pt x="511531" y="246877"/>
                  </a:cubicBezTo>
                  <a:cubicBezTo>
                    <a:pt x="514135" y="246226"/>
                    <a:pt x="515111" y="243622"/>
                    <a:pt x="516413" y="245250"/>
                  </a:cubicBezTo>
                  <a:cubicBezTo>
                    <a:pt x="517715" y="246877"/>
                    <a:pt x="518040" y="252410"/>
                    <a:pt x="517389" y="254362"/>
                  </a:cubicBezTo>
                  <a:cubicBezTo>
                    <a:pt x="516739" y="256641"/>
                    <a:pt x="515762" y="258593"/>
                    <a:pt x="517389" y="258268"/>
                  </a:cubicBezTo>
                  <a:cubicBezTo>
                    <a:pt x="519017" y="258268"/>
                    <a:pt x="521295" y="255013"/>
                    <a:pt x="523898" y="253386"/>
                  </a:cubicBezTo>
                  <a:cubicBezTo>
                    <a:pt x="526828" y="251759"/>
                    <a:pt x="527153" y="252735"/>
                    <a:pt x="528129" y="251108"/>
                  </a:cubicBezTo>
                  <a:cubicBezTo>
                    <a:pt x="529106" y="249481"/>
                    <a:pt x="529431" y="247853"/>
                    <a:pt x="530733" y="247202"/>
                  </a:cubicBezTo>
                  <a:cubicBezTo>
                    <a:pt x="532035" y="246226"/>
                    <a:pt x="533011" y="249481"/>
                    <a:pt x="533662" y="250457"/>
                  </a:cubicBezTo>
                  <a:cubicBezTo>
                    <a:pt x="534313" y="251433"/>
                    <a:pt x="535940" y="249481"/>
                    <a:pt x="537567" y="249481"/>
                  </a:cubicBezTo>
                  <a:cubicBezTo>
                    <a:pt x="539194" y="249481"/>
                    <a:pt x="538219" y="253386"/>
                    <a:pt x="539520" y="253711"/>
                  </a:cubicBezTo>
                  <a:cubicBezTo>
                    <a:pt x="540822" y="254037"/>
                    <a:pt x="542775" y="252735"/>
                    <a:pt x="543426" y="254037"/>
                  </a:cubicBezTo>
                  <a:cubicBezTo>
                    <a:pt x="544076" y="255664"/>
                    <a:pt x="544402" y="262173"/>
                    <a:pt x="544402" y="265428"/>
                  </a:cubicBezTo>
                  <a:cubicBezTo>
                    <a:pt x="544728" y="268682"/>
                    <a:pt x="545053" y="273239"/>
                    <a:pt x="546029" y="273890"/>
                  </a:cubicBezTo>
                  <a:cubicBezTo>
                    <a:pt x="547006" y="274541"/>
                    <a:pt x="552864" y="271286"/>
                    <a:pt x="557094" y="269659"/>
                  </a:cubicBezTo>
                  <a:cubicBezTo>
                    <a:pt x="561325" y="268031"/>
                    <a:pt x="567510" y="263475"/>
                    <a:pt x="570113" y="262824"/>
                  </a:cubicBezTo>
                  <a:cubicBezTo>
                    <a:pt x="572716" y="262173"/>
                    <a:pt x="575320" y="261197"/>
                    <a:pt x="579225" y="259570"/>
                  </a:cubicBezTo>
                  <a:cubicBezTo>
                    <a:pt x="583131" y="257943"/>
                    <a:pt x="582480" y="260221"/>
                    <a:pt x="583456" y="255990"/>
                  </a:cubicBezTo>
                  <a:cubicBezTo>
                    <a:pt x="584433" y="251759"/>
                    <a:pt x="584433" y="250782"/>
                    <a:pt x="586385" y="248504"/>
                  </a:cubicBezTo>
                  <a:cubicBezTo>
                    <a:pt x="588338" y="246226"/>
                    <a:pt x="590291" y="247202"/>
                    <a:pt x="590291" y="244924"/>
                  </a:cubicBezTo>
                  <a:cubicBezTo>
                    <a:pt x="590291" y="242646"/>
                    <a:pt x="584107" y="239066"/>
                    <a:pt x="585084" y="237113"/>
                  </a:cubicBezTo>
                  <a:cubicBezTo>
                    <a:pt x="586060" y="235161"/>
                    <a:pt x="588989" y="236788"/>
                    <a:pt x="590616" y="237439"/>
                  </a:cubicBezTo>
                  <a:cubicBezTo>
                    <a:pt x="592244" y="237764"/>
                    <a:pt x="593871" y="236462"/>
                    <a:pt x="593546" y="234835"/>
                  </a:cubicBezTo>
                  <a:cubicBezTo>
                    <a:pt x="593220" y="233208"/>
                    <a:pt x="590616" y="229953"/>
                    <a:pt x="591593" y="228001"/>
                  </a:cubicBezTo>
                  <a:cubicBezTo>
                    <a:pt x="592569" y="226048"/>
                    <a:pt x="598102" y="224095"/>
                    <a:pt x="598102" y="222793"/>
                  </a:cubicBezTo>
                  <a:cubicBezTo>
                    <a:pt x="597776" y="221492"/>
                    <a:pt x="590616" y="220841"/>
                    <a:pt x="591267" y="218888"/>
                  </a:cubicBezTo>
                  <a:cubicBezTo>
                    <a:pt x="591919" y="217261"/>
                    <a:pt x="593871" y="216610"/>
                    <a:pt x="594197" y="214983"/>
                  </a:cubicBezTo>
                  <a:cubicBezTo>
                    <a:pt x="594522" y="213355"/>
                    <a:pt x="594847" y="208799"/>
                    <a:pt x="594197" y="208474"/>
                  </a:cubicBezTo>
                  <a:cubicBezTo>
                    <a:pt x="593546" y="208148"/>
                    <a:pt x="587362" y="210101"/>
                    <a:pt x="587687" y="208474"/>
                  </a:cubicBezTo>
                  <a:cubicBezTo>
                    <a:pt x="588012" y="206846"/>
                    <a:pt x="595498" y="203917"/>
                    <a:pt x="597125" y="202290"/>
                  </a:cubicBezTo>
                  <a:cubicBezTo>
                    <a:pt x="598753" y="200663"/>
                    <a:pt x="602007" y="198710"/>
                    <a:pt x="602658" y="196432"/>
                  </a:cubicBezTo>
                  <a:cubicBezTo>
                    <a:pt x="603309" y="194154"/>
                    <a:pt x="599729" y="187970"/>
                    <a:pt x="602658" y="186994"/>
                  </a:cubicBezTo>
                  <a:cubicBezTo>
                    <a:pt x="605262" y="186017"/>
                    <a:pt x="605912" y="192201"/>
                    <a:pt x="608516" y="191225"/>
                  </a:cubicBezTo>
                  <a:cubicBezTo>
                    <a:pt x="611446" y="190574"/>
                    <a:pt x="615351" y="182112"/>
                    <a:pt x="618280" y="179508"/>
                  </a:cubicBezTo>
                  <a:cubicBezTo>
                    <a:pt x="621209" y="176905"/>
                    <a:pt x="622837" y="179183"/>
                    <a:pt x="624789" y="177881"/>
                  </a:cubicBezTo>
                  <a:cubicBezTo>
                    <a:pt x="627067" y="176905"/>
                    <a:pt x="629346" y="170721"/>
                    <a:pt x="628694" y="169094"/>
                  </a:cubicBezTo>
                  <a:cubicBezTo>
                    <a:pt x="628043" y="167466"/>
                    <a:pt x="624138" y="174952"/>
                    <a:pt x="621860" y="171046"/>
                  </a:cubicBezTo>
                  <a:cubicBezTo>
                    <a:pt x="619256" y="167141"/>
                    <a:pt x="622837" y="157377"/>
                    <a:pt x="624138" y="151845"/>
                  </a:cubicBezTo>
                  <a:cubicBezTo>
                    <a:pt x="625440" y="146312"/>
                    <a:pt x="630321" y="137525"/>
                    <a:pt x="632600" y="135572"/>
                  </a:cubicBezTo>
                  <a:cubicBezTo>
                    <a:pt x="634552" y="133945"/>
                    <a:pt x="637482" y="135247"/>
                    <a:pt x="638458" y="133945"/>
                  </a:cubicBezTo>
                  <a:cubicBezTo>
                    <a:pt x="639760" y="132317"/>
                    <a:pt x="632600" y="126785"/>
                    <a:pt x="634552" y="125157"/>
                  </a:cubicBezTo>
                  <a:cubicBezTo>
                    <a:pt x="636505" y="123856"/>
                    <a:pt x="639109" y="125808"/>
                    <a:pt x="642038" y="128412"/>
                  </a:cubicBezTo>
                  <a:cubicBezTo>
                    <a:pt x="644967" y="131016"/>
                    <a:pt x="643665" y="131992"/>
                    <a:pt x="647896" y="132317"/>
                  </a:cubicBezTo>
                  <a:cubicBezTo>
                    <a:pt x="652127" y="132968"/>
                    <a:pt x="657985" y="133945"/>
                    <a:pt x="660914" y="133294"/>
                  </a:cubicBezTo>
                  <a:cubicBezTo>
                    <a:pt x="663518" y="132643"/>
                    <a:pt x="665146" y="129063"/>
                    <a:pt x="665146" y="128087"/>
                  </a:cubicBezTo>
                  <a:cubicBezTo>
                    <a:pt x="665146" y="127436"/>
                    <a:pt x="659612" y="125157"/>
                    <a:pt x="657660" y="123530"/>
                  </a:cubicBezTo>
                  <a:cubicBezTo>
                    <a:pt x="655707" y="121903"/>
                    <a:pt x="650174" y="117998"/>
                    <a:pt x="646920" y="115068"/>
                  </a:cubicBezTo>
                  <a:cubicBezTo>
                    <a:pt x="643665" y="111814"/>
                    <a:pt x="630321" y="102050"/>
                    <a:pt x="630647" y="100098"/>
                  </a:cubicBezTo>
                  <a:cubicBezTo>
                    <a:pt x="630973" y="98470"/>
                    <a:pt x="638458" y="96843"/>
                    <a:pt x="638458" y="94890"/>
                  </a:cubicBezTo>
                  <a:cubicBezTo>
                    <a:pt x="638458" y="92938"/>
                    <a:pt x="638133" y="90009"/>
                    <a:pt x="637482" y="88381"/>
                  </a:cubicBezTo>
                  <a:cubicBezTo>
                    <a:pt x="636830" y="87080"/>
                    <a:pt x="628694" y="81872"/>
                    <a:pt x="628369" y="79594"/>
                  </a:cubicBezTo>
                  <a:cubicBezTo>
                    <a:pt x="628043" y="77316"/>
                    <a:pt x="629346" y="76014"/>
                    <a:pt x="628043" y="76014"/>
                  </a:cubicBezTo>
                  <a:cubicBezTo>
                    <a:pt x="626742" y="75689"/>
                    <a:pt x="624464" y="76990"/>
                    <a:pt x="624464" y="75689"/>
                  </a:cubicBezTo>
                  <a:cubicBezTo>
                    <a:pt x="624464" y="74387"/>
                    <a:pt x="626416" y="72109"/>
                    <a:pt x="626091" y="70481"/>
                  </a:cubicBezTo>
                  <a:cubicBezTo>
                    <a:pt x="625765" y="69180"/>
                    <a:pt x="615025" y="66901"/>
                    <a:pt x="616978" y="65925"/>
                  </a:cubicBezTo>
                  <a:cubicBezTo>
                    <a:pt x="618931" y="64623"/>
                    <a:pt x="620884" y="64949"/>
                    <a:pt x="621209" y="63972"/>
                  </a:cubicBezTo>
                  <a:cubicBezTo>
                    <a:pt x="621534" y="62996"/>
                    <a:pt x="622185" y="61369"/>
                    <a:pt x="621209" y="60067"/>
                  </a:cubicBezTo>
                  <a:cubicBezTo>
                    <a:pt x="620233" y="58765"/>
                    <a:pt x="618606" y="57789"/>
                    <a:pt x="616978" y="57789"/>
                  </a:cubicBezTo>
                  <a:cubicBezTo>
                    <a:pt x="615351" y="57789"/>
                    <a:pt x="612096" y="59741"/>
                    <a:pt x="610794" y="57463"/>
                  </a:cubicBezTo>
                  <a:cubicBezTo>
                    <a:pt x="609818" y="55511"/>
                    <a:pt x="610143" y="54534"/>
                    <a:pt x="614375" y="53558"/>
                  </a:cubicBezTo>
                  <a:cubicBezTo>
                    <a:pt x="618606" y="52581"/>
                    <a:pt x="621860" y="53883"/>
                    <a:pt x="623162" y="53232"/>
                  </a:cubicBezTo>
                  <a:cubicBezTo>
                    <a:pt x="624464" y="52581"/>
                    <a:pt x="622185" y="49327"/>
                    <a:pt x="624138" y="49001"/>
                  </a:cubicBezTo>
                  <a:cubicBezTo>
                    <a:pt x="625765" y="48676"/>
                    <a:pt x="628369" y="50303"/>
                    <a:pt x="629996" y="49327"/>
                  </a:cubicBezTo>
                  <a:cubicBezTo>
                    <a:pt x="631624" y="48351"/>
                    <a:pt x="621860" y="43794"/>
                    <a:pt x="624138" y="41191"/>
                  </a:cubicBezTo>
                  <a:cubicBezTo>
                    <a:pt x="624789" y="40214"/>
                    <a:pt x="625440" y="39889"/>
                    <a:pt x="626091" y="39238"/>
                  </a:cubicBezTo>
                  <a:cubicBezTo>
                    <a:pt x="621534" y="38262"/>
                    <a:pt x="616978" y="37285"/>
                    <a:pt x="613724" y="36634"/>
                  </a:cubicBezTo>
                  <a:cubicBezTo>
                    <a:pt x="610794" y="36309"/>
                    <a:pt x="606564" y="35983"/>
                    <a:pt x="601682" y="35658"/>
                  </a:cubicBezTo>
                  <a:cubicBezTo>
                    <a:pt x="594847" y="35332"/>
                    <a:pt x="587362" y="35332"/>
                    <a:pt x="583782" y="35332"/>
                  </a:cubicBezTo>
                  <a:cubicBezTo>
                    <a:pt x="580202" y="35332"/>
                    <a:pt x="578249" y="38262"/>
                    <a:pt x="576297" y="41516"/>
                  </a:cubicBezTo>
                  <a:cubicBezTo>
                    <a:pt x="575320" y="43143"/>
                    <a:pt x="574019" y="44771"/>
                    <a:pt x="572716" y="46072"/>
                  </a:cubicBezTo>
                  <a:cubicBezTo>
                    <a:pt x="570764" y="48025"/>
                    <a:pt x="571740" y="51930"/>
                    <a:pt x="572716" y="54860"/>
                  </a:cubicBezTo>
                  <a:cubicBezTo>
                    <a:pt x="573367" y="56812"/>
                    <a:pt x="574019" y="58440"/>
                    <a:pt x="573693" y="60067"/>
                  </a:cubicBezTo>
                  <a:lnTo>
                    <a:pt x="573693" y="60718"/>
                  </a:lnTo>
                  <a:cubicBezTo>
                    <a:pt x="573367" y="64298"/>
                    <a:pt x="573042" y="68529"/>
                    <a:pt x="571089" y="72109"/>
                  </a:cubicBezTo>
                  <a:cubicBezTo>
                    <a:pt x="569462" y="75363"/>
                    <a:pt x="566858" y="75038"/>
                    <a:pt x="564580" y="74712"/>
                  </a:cubicBezTo>
                  <a:cubicBezTo>
                    <a:pt x="563929" y="74712"/>
                    <a:pt x="563279" y="74712"/>
                    <a:pt x="563279" y="74712"/>
                  </a:cubicBezTo>
                  <a:cubicBezTo>
                    <a:pt x="562302" y="75038"/>
                    <a:pt x="561000" y="76665"/>
                    <a:pt x="559698" y="78292"/>
                  </a:cubicBezTo>
                  <a:cubicBezTo>
                    <a:pt x="559047" y="78943"/>
                    <a:pt x="558722" y="79594"/>
                    <a:pt x="558397" y="80245"/>
                  </a:cubicBezTo>
                  <a:cubicBezTo>
                    <a:pt x="558071" y="80570"/>
                    <a:pt x="558722" y="81547"/>
                    <a:pt x="559698" y="82523"/>
                  </a:cubicBezTo>
                  <a:cubicBezTo>
                    <a:pt x="560675" y="83825"/>
                    <a:pt x="561976" y="85452"/>
                    <a:pt x="561976" y="87405"/>
                  </a:cubicBezTo>
                  <a:cubicBezTo>
                    <a:pt x="561976" y="90659"/>
                    <a:pt x="560024" y="91310"/>
                    <a:pt x="556769" y="92287"/>
                  </a:cubicBezTo>
                  <a:lnTo>
                    <a:pt x="556769" y="92287"/>
                  </a:lnTo>
                  <a:cubicBezTo>
                    <a:pt x="555467" y="92612"/>
                    <a:pt x="553840" y="93263"/>
                    <a:pt x="552538" y="93914"/>
                  </a:cubicBezTo>
                  <a:cubicBezTo>
                    <a:pt x="551237" y="94565"/>
                    <a:pt x="551562" y="95541"/>
                    <a:pt x="552213" y="96518"/>
                  </a:cubicBezTo>
                  <a:cubicBezTo>
                    <a:pt x="552538" y="96843"/>
                    <a:pt x="552538" y="97169"/>
                    <a:pt x="552864" y="97494"/>
                  </a:cubicBezTo>
                  <a:lnTo>
                    <a:pt x="552864" y="97494"/>
                  </a:lnTo>
                  <a:cubicBezTo>
                    <a:pt x="553840" y="98796"/>
                    <a:pt x="554491" y="99772"/>
                    <a:pt x="554166" y="101399"/>
                  </a:cubicBezTo>
                  <a:lnTo>
                    <a:pt x="554166" y="101399"/>
                  </a:lnTo>
                  <a:cubicBezTo>
                    <a:pt x="553840" y="103027"/>
                    <a:pt x="553189" y="103678"/>
                    <a:pt x="551888" y="104979"/>
                  </a:cubicBezTo>
                  <a:cubicBezTo>
                    <a:pt x="550911" y="105630"/>
                    <a:pt x="549935" y="106607"/>
                    <a:pt x="548307" y="108559"/>
                  </a:cubicBezTo>
                  <a:cubicBezTo>
                    <a:pt x="546029" y="111163"/>
                    <a:pt x="545379" y="113441"/>
                    <a:pt x="545053" y="115394"/>
                  </a:cubicBezTo>
                  <a:cubicBezTo>
                    <a:pt x="544728" y="116370"/>
                    <a:pt x="544402" y="117347"/>
                    <a:pt x="544076" y="117998"/>
                  </a:cubicBezTo>
                  <a:lnTo>
                    <a:pt x="544076" y="117998"/>
                  </a:lnTo>
                  <a:cubicBezTo>
                    <a:pt x="543101" y="119625"/>
                    <a:pt x="538544" y="119625"/>
                    <a:pt x="535289" y="119299"/>
                  </a:cubicBezTo>
                  <a:cubicBezTo>
                    <a:pt x="533988" y="119299"/>
                    <a:pt x="533011" y="119299"/>
                    <a:pt x="532360" y="119299"/>
                  </a:cubicBezTo>
                  <a:cubicBezTo>
                    <a:pt x="530733" y="119299"/>
                    <a:pt x="524875" y="121578"/>
                    <a:pt x="520644" y="122879"/>
                  </a:cubicBezTo>
                  <a:cubicBezTo>
                    <a:pt x="519017" y="123530"/>
                    <a:pt x="517715" y="123856"/>
                    <a:pt x="517064" y="124181"/>
                  </a:cubicBezTo>
                  <a:cubicBezTo>
                    <a:pt x="515437" y="124507"/>
                    <a:pt x="513158" y="124507"/>
                    <a:pt x="510555" y="123856"/>
                  </a:cubicBezTo>
                  <a:cubicBezTo>
                    <a:pt x="506975" y="123205"/>
                    <a:pt x="502744" y="121578"/>
                    <a:pt x="501117" y="120927"/>
                  </a:cubicBezTo>
                  <a:cubicBezTo>
                    <a:pt x="498513" y="119950"/>
                    <a:pt x="498839" y="117998"/>
                    <a:pt x="499164" y="116045"/>
                  </a:cubicBezTo>
                  <a:cubicBezTo>
                    <a:pt x="499489" y="115068"/>
                    <a:pt x="499489" y="114418"/>
                    <a:pt x="499164" y="113767"/>
                  </a:cubicBezTo>
                  <a:cubicBezTo>
                    <a:pt x="498513" y="112790"/>
                    <a:pt x="488098" y="115068"/>
                    <a:pt x="481589" y="116696"/>
                  </a:cubicBezTo>
                  <a:cubicBezTo>
                    <a:pt x="479637" y="117021"/>
                    <a:pt x="478010" y="117347"/>
                    <a:pt x="477033" y="117672"/>
                  </a:cubicBezTo>
                  <a:cubicBezTo>
                    <a:pt x="476383" y="117672"/>
                    <a:pt x="476383" y="118648"/>
                    <a:pt x="476708" y="119950"/>
                  </a:cubicBezTo>
                  <a:cubicBezTo>
                    <a:pt x="477033" y="121252"/>
                    <a:pt x="477033" y="122879"/>
                    <a:pt x="477033" y="124507"/>
                  </a:cubicBezTo>
                  <a:cubicBezTo>
                    <a:pt x="476383" y="128738"/>
                    <a:pt x="471175" y="129388"/>
                    <a:pt x="466293" y="130039"/>
                  </a:cubicBezTo>
                  <a:cubicBezTo>
                    <a:pt x="465317" y="130039"/>
                    <a:pt x="464015" y="130365"/>
                    <a:pt x="463364" y="130365"/>
                  </a:cubicBezTo>
                  <a:cubicBezTo>
                    <a:pt x="460435" y="131016"/>
                    <a:pt x="457831" y="130039"/>
                    <a:pt x="455228" y="129388"/>
                  </a:cubicBezTo>
                  <a:cubicBezTo>
                    <a:pt x="453601" y="129063"/>
                    <a:pt x="451648" y="128412"/>
                    <a:pt x="450346" y="128738"/>
                  </a:cubicBezTo>
                  <a:cubicBezTo>
                    <a:pt x="448393" y="129063"/>
                    <a:pt x="445465" y="130039"/>
                    <a:pt x="441558" y="131016"/>
                  </a:cubicBezTo>
                  <a:cubicBezTo>
                    <a:pt x="438630" y="131992"/>
                    <a:pt x="435049" y="132968"/>
                    <a:pt x="431144" y="134270"/>
                  </a:cubicBezTo>
                  <a:cubicBezTo>
                    <a:pt x="423334" y="136223"/>
                    <a:pt x="416174" y="126459"/>
                    <a:pt x="411292" y="120276"/>
                  </a:cubicBezTo>
                  <a:cubicBezTo>
                    <a:pt x="409990" y="118648"/>
                    <a:pt x="409013" y="117347"/>
                    <a:pt x="408362" y="116696"/>
                  </a:cubicBezTo>
                  <a:lnTo>
                    <a:pt x="408362" y="116696"/>
                  </a:lnTo>
                  <a:cubicBezTo>
                    <a:pt x="405759" y="114092"/>
                    <a:pt x="404783" y="111814"/>
                    <a:pt x="403481" y="109536"/>
                  </a:cubicBezTo>
                  <a:cubicBezTo>
                    <a:pt x="403156" y="108885"/>
                    <a:pt x="402830" y="107908"/>
                    <a:pt x="402179" y="106932"/>
                  </a:cubicBezTo>
                  <a:cubicBezTo>
                    <a:pt x="401203" y="104979"/>
                    <a:pt x="401853" y="102050"/>
                    <a:pt x="402830" y="99121"/>
                  </a:cubicBezTo>
                  <a:cubicBezTo>
                    <a:pt x="402504" y="99772"/>
                    <a:pt x="401853" y="100098"/>
                    <a:pt x="400877" y="100748"/>
                  </a:cubicBezTo>
                  <a:cubicBezTo>
                    <a:pt x="396972" y="102701"/>
                    <a:pt x="398274" y="101399"/>
                    <a:pt x="395670" y="103352"/>
                  </a:cubicBezTo>
                  <a:lnTo>
                    <a:pt x="395670" y="103352"/>
                  </a:lnTo>
                  <a:close/>
                  <a:moveTo>
                    <a:pt x="193889" y="304808"/>
                  </a:moveTo>
                  <a:cubicBezTo>
                    <a:pt x="188681" y="304482"/>
                    <a:pt x="186729" y="308388"/>
                    <a:pt x="189984" y="309039"/>
                  </a:cubicBezTo>
                  <a:cubicBezTo>
                    <a:pt x="193238" y="309690"/>
                    <a:pt x="199422" y="311968"/>
                    <a:pt x="201049" y="313920"/>
                  </a:cubicBezTo>
                  <a:cubicBezTo>
                    <a:pt x="202676" y="315873"/>
                    <a:pt x="206256" y="310340"/>
                    <a:pt x="202676" y="307737"/>
                  </a:cubicBezTo>
                  <a:cubicBezTo>
                    <a:pt x="199747" y="305133"/>
                    <a:pt x="201375" y="304482"/>
                    <a:pt x="193889" y="304808"/>
                  </a:cubicBezTo>
                  <a:lnTo>
                    <a:pt x="193889" y="304808"/>
                  </a:lnTo>
                  <a:close/>
                  <a:moveTo>
                    <a:pt x="261258" y="124507"/>
                  </a:moveTo>
                  <a:cubicBezTo>
                    <a:pt x="255399" y="125483"/>
                    <a:pt x="252145" y="124181"/>
                    <a:pt x="252796" y="126134"/>
                  </a:cubicBezTo>
                  <a:cubicBezTo>
                    <a:pt x="253447" y="128087"/>
                    <a:pt x="256376" y="127436"/>
                    <a:pt x="258003" y="129714"/>
                  </a:cubicBezTo>
                  <a:cubicBezTo>
                    <a:pt x="259630" y="131992"/>
                    <a:pt x="258980" y="134596"/>
                    <a:pt x="260932" y="133619"/>
                  </a:cubicBezTo>
                  <a:cubicBezTo>
                    <a:pt x="262885" y="132643"/>
                    <a:pt x="265163" y="131666"/>
                    <a:pt x="265163" y="129063"/>
                  </a:cubicBezTo>
                  <a:cubicBezTo>
                    <a:pt x="264838" y="126459"/>
                    <a:pt x="264838" y="124181"/>
                    <a:pt x="261258" y="124507"/>
                  </a:cubicBezTo>
                  <a:lnTo>
                    <a:pt x="261258" y="124507"/>
                  </a:lnTo>
                  <a:close/>
                  <a:moveTo>
                    <a:pt x="353035" y="230604"/>
                  </a:moveTo>
                  <a:cubicBezTo>
                    <a:pt x="348154" y="231255"/>
                    <a:pt x="348154" y="233859"/>
                    <a:pt x="345225" y="235812"/>
                  </a:cubicBezTo>
                  <a:cubicBezTo>
                    <a:pt x="342295" y="237764"/>
                    <a:pt x="341320" y="238090"/>
                    <a:pt x="343272" y="239717"/>
                  </a:cubicBezTo>
                  <a:cubicBezTo>
                    <a:pt x="345225" y="241344"/>
                    <a:pt x="344899" y="242321"/>
                    <a:pt x="347503" y="245250"/>
                  </a:cubicBezTo>
                  <a:cubicBezTo>
                    <a:pt x="349781" y="248179"/>
                    <a:pt x="352059" y="242321"/>
                    <a:pt x="354988" y="242972"/>
                  </a:cubicBezTo>
                  <a:cubicBezTo>
                    <a:pt x="357917" y="243622"/>
                    <a:pt x="358894" y="251759"/>
                    <a:pt x="361172" y="247853"/>
                  </a:cubicBezTo>
                  <a:cubicBezTo>
                    <a:pt x="363450" y="243948"/>
                    <a:pt x="368007" y="240368"/>
                    <a:pt x="366053" y="237439"/>
                  </a:cubicBezTo>
                  <a:cubicBezTo>
                    <a:pt x="363775" y="234835"/>
                    <a:pt x="359544" y="229628"/>
                    <a:pt x="353035" y="230604"/>
                  </a:cubicBezTo>
                  <a:lnTo>
                    <a:pt x="353035" y="230604"/>
                  </a:lnTo>
                  <a:close/>
                  <a:moveTo>
                    <a:pt x="214718" y="133945"/>
                  </a:moveTo>
                  <a:cubicBezTo>
                    <a:pt x="220250" y="134596"/>
                    <a:pt x="224807" y="135572"/>
                    <a:pt x="224156" y="134270"/>
                  </a:cubicBezTo>
                  <a:cubicBezTo>
                    <a:pt x="223505" y="132643"/>
                    <a:pt x="215694" y="129714"/>
                    <a:pt x="213741" y="129388"/>
                  </a:cubicBezTo>
                  <a:cubicBezTo>
                    <a:pt x="211789" y="129063"/>
                    <a:pt x="210162" y="132643"/>
                    <a:pt x="211463" y="133945"/>
                  </a:cubicBezTo>
                  <a:cubicBezTo>
                    <a:pt x="212114" y="135247"/>
                    <a:pt x="213090" y="133945"/>
                    <a:pt x="214718" y="133945"/>
                  </a:cubicBezTo>
                  <a:lnTo>
                    <a:pt x="214718" y="133945"/>
                  </a:lnTo>
                  <a:close/>
                  <a:moveTo>
                    <a:pt x="201375" y="120927"/>
                  </a:moveTo>
                  <a:cubicBezTo>
                    <a:pt x="201700" y="125157"/>
                    <a:pt x="200072" y="125808"/>
                    <a:pt x="202350" y="126785"/>
                  </a:cubicBezTo>
                  <a:cubicBezTo>
                    <a:pt x="204629" y="127761"/>
                    <a:pt x="205931" y="128738"/>
                    <a:pt x="206907" y="126459"/>
                  </a:cubicBezTo>
                  <a:cubicBezTo>
                    <a:pt x="208209" y="123856"/>
                    <a:pt x="204303" y="116045"/>
                    <a:pt x="201375" y="120927"/>
                  </a:cubicBezTo>
                  <a:lnTo>
                    <a:pt x="201375" y="120927"/>
                  </a:lnTo>
                  <a:close/>
                  <a:moveTo>
                    <a:pt x="174687" y="98796"/>
                  </a:moveTo>
                  <a:cubicBezTo>
                    <a:pt x="176314" y="101725"/>
                    <a:pt x="174687" y="107258"/>
                    <a:pt x="178918" y="106281"/>
                  </a:cubicBezTo>
                  <a:cubicBezTo>
                    <a:pt x="183149" y="105305"/>
                    <a:pt x="186403" y="102701"/>
                    <a:pt x="186403" y="101074"/>
                  </a:cubicBezTo>
                  <a:cubicBezTo>
                    <a:pt x="186729" y="99447"/>
                    <a:pt x="182498" y="96192"/>
                    <a:pt x="179894" y="95867"/>
                  </a:cubicBezTo>
                  <a:cubicBezTo>
                    <a:pt x="177291" y="95541"/>
                    <a:pt x="174362" y="95216"/>
                    <a:pt x="174687" y="98796"/>
                  </a:cubicBezTo>
                  <a:lnTo>
                    <a:pt x="174687" y="98796"/>
                  </a:lnTo>
                  <a:close/>
                  <a:moveTo>
                    <a:pt x="228062" y="131016"/>
                  </a:moveTo>
                  <a:cubicBezTo>
                    <a:pt x="228387" y="135247"/>
                    <a:pt x="226109" y="139803"/>
                    <a:pt x="230014" y="138501"/>
                  </a:cubicBezTo>
                  <a:cubicBezTo>
                    <a:pt x="233920" y="137199"/>
                    <a:pt x="237499" y="136223"/>
                    <a:pt x="236198" y="134596"/>
                  </a:cubicBezTo>
                  <a:cubicBezTo>
                    <a:pt x="235221" y="132643"/>
                    <a:pt x="228062" y="127761"/>
                    <a:pt x="228062" y="131016"/>
                  </a:cubicBezTo>
                  <a:lnTo>
                    <a:pt x="228062" y="131016"/>
                  </a:lnTo>
                  <a:close/>
                  <a:moveTo>
                    <a:pt x="259305" y="149892"/>
                  </a:moveTo>
                  <a:cubicBezTo>
                    <a:pt x="257677" y="149892"/>
                    <a:pt x="257352" y="152821"/>
                    <a:pt x="259305" y="156075"/>
                  </a:cubicBezTo>
                  <a:cubicBezTo>
                    <a:pt x="261258" y="159005"/>
                    <a:pt x="257352" y="160957"/>
                    <a:pt x="259630" y="162259"/>
                  </a:cubicBezTo>
                  <a:cubicBezTo>
                    <a:pt x="261908" y="163561"/>
                    <a:pt x="264186" y="162585"/>
                    <a:pt x="267767" y="163886"/>
                  </a:cubicBezTo>
                  <a:cubicBezTo>
                    <a:pt x="271347" y="165188"/>
                    <a:pt x="274602" y="167792"/>
                    <a:pt x="273950" y="165188"/>
                  </a:cubicBezTo>
                  <a:cubicBezTo>
                    <a:pt x="273299" y="162910"/>
                    <a:pt x="267441" y="159656"/>
                    <a:pt x="263861" y="155750"/>
                  </a:cubicBezTo>
                  <a:cubicBezTo>
                    <a:pt x="260607" y="151845"/>
                    <a:pt x="262234" y="150217"/>
                    <a:pt x="259305" y="149892"/>
                  </a:cubicBezTo>
                  <a:lnTo>
                    <a:pt x="259305" y="149892"/>
                  </a:lnTo>
                  <a:close/>
                  <a:moveTo>
                    <a:pt x="256702" y="168443"/>
                  </a:moveTo>
                  <a:cubicBezTo>
                    <a:pt x="253121" y="169745"/>
                    <a:pt x="250843" y="168768"/>
                    <a:pt x="251820" y="172023"/>
                  </a:cubicBezTo>
                  <a:cubicBezTo>
                    <a:pt x="252796" y="175277"/>
                    <a:pt x="254423" y="179834"/>
                    <a:pt x="256376" y="178532"/>
                  </a:cubicBezTo>
                  <a:cubicBezTo>
                    <a:pt x="258329" y="177230"/>
                    <a:pt x="263211" y="174626"/>
                    <a:pt x="261908" y="172348"/>
                  </a:cubicBezTo>
                  <a:cubicBezTo>
                    <a:pt x="260281" y="169419"/>
                    <a:pt x="261258" y="168117"/>
                    <a:pt x="256702" y="168443"/>
                  </a:cubicBezTo>
                  <a:lnTo>
                    <a:pt x="256702" y="168443"/>
                  </a:lnTo>
                  <a:close/>
                  <a:moveTo>
                    <a:pt x="287294" y="201965"/>
                  </a:moveTo>
                  <a:cubicBezTo>
                    <a:pt x="283389" y="203917"/>
                    <a:pt x="284365" y="206195"/>
                    <a:pt x="283714" y="208474"/>
                  </a:cubicBezTo>
                  <a:cubicBezTo>
                    <a:pt x="283063" y="210752"/>
                    <a:pt x="276229" y="211403"/>
                    <a:pt x="277856" y="213681"/>
                  </a:cubicBezTo>
                  <a:cubicBezTo>
                    <a:pt x="279483" y="216284"/>
                    <a:pt x="280459" y="216610"/>
                    <a:pt x="283389" y="216610"/>
                  </a:cubicBezTo>
                  <a:cubicBezTo>
                    <a:pt x="285992" y="216935"/>
                    <a:pt x="292176" y="215308"/>
                    <a:pt x="294129" y="216284"/>
                  </a:cubicBezTo>
                  <a:cubicBezTo>
                    <a:pt x="296081" y="217586"/>
                    <a:pt x="295105" y="219539"/>
                    <a:pt x="296732" y="221817"/>
                  </a:cubicBezTo>
                  <a:cubicBezTo>
                    <a:pt x="298359" y="224095"/>
                    <a:pt x="302590" y="222143"/>
                    <a:pt x="302916" y="226374"/>
                  </a:cubicBezTo>
                  <a:cubicBezTo>
                    <a:pt x="303241" y="230604"/>
                    <a:pt x="300638" y="234835"/>
                    <a:pt x="304868" y="236137"/>
                  </a:cubicBezTo>
                  <a:cubicBezTo>
                    <a:pt x="309099" y="237764"/>
                    <a:pt x="316911" y="242972"/>
                    <a:pt x="319514" y="242972"/>
                  </a:cubicBezTo>
                  <a:cubicBezTo>
                    <a:pt x="322117" y="242972"/>
                    <a:pt x="328952" y="242972"/>
                    <a:pt x="329929" y="241670"/>
                  </a:cubicBezTo>
                  <a:cubicBezTo>
                    <a:pt x="330904" y="240693"/>
                    <a:pt x="329603" y="236462"/>
                    <a:pt x="326674" y="236788"/>
                  </a:cubicBezTo>
                  <a:cubicBezTo>
                    <a:pt x="323745" y="237113"/>
                    <a:pt x="322443" y="238741"/>
                    <a:pt x="321467" y="237439"/>
                  </a:cubicBezTo>
                  <a:cubicBezTo>
                    <a:pt x="320490" y="235812"/>
                    <a:pt x="326674" y="230930"/>
                    <a:pt x="326348" y="229302"/>
                  </a:cubicBezTo>
                  <a:cubicBezTo>
                    <a:pt x="326023" y="227675"/>
                    <a:pt x="315283" y="229953"/>
                    <a:pt x="312354" y="226699"/>
                  </a:cubicBezTo>
                  <a:cubicBezTo>
                    <a:pt x="309425" y="223444"/>
                    <a:pt x="308448" y="223119"/>
                    <a:pt x="307798" y="218237"/>
                  </a:cubicBezTo>
                  <a:cubicBezTo>
                    <a:pt x="307472" y="213355"/>
                    <a:pt x="304543" y="210101"/>
                    <a:pt x="302590" y="205544"/>
                  </a:cubicBezTo>
                  <a:cubicBezTo>
                    <a:pt x="300638" y="201314"/>
                    <a:pt x="304543" y="199361"/>
                    <a:pt x="299986" y="199361"/>
                  </a:cubicBezTo>
                  <a:cubicBezTo>
                    <a:pt x="295430" y="199035"/>
                    <a:pt x="295105" y="198710"/>
                    <a:pt x="295430" y="201314"/>
                  </a:cubicBezTo>
                  <a:cubicBezTo>
                    <a:pt x="296081" y="203917"/>
                    <a:pt x="298685" y="208474"/>
                    <a:pt x="296081" y="208148"/>
                  </a:cubicBezTo>
                  <a:cubicBezTo>
                    <a:pt x="293803" y="207497"/>
                    <a:pt x="292502" y="204243"/>
                    <a:pt x="291199" y="203266"/>
                  </a:cubicBezTo>
                  <a:cubicBezTo>
                    <a:pt x="290223" y="202290"/>
                    <a:pt x="289898" y="201639"/>
                    <a:pt x="287294" y="201965"/>
                  </a:cubicBezTo>
                  <a:lnTo>
                    <a:pt x="287294" y="201965"/>
                  </a:lnTo>
                  <a:close/>
                  <a:moveTo>
                    <a:pt x="144420" y="244924"/>
                  </a:moveTo>
                  <a:cubicBezTo>
                    <a:pt x="145071" y="248504"/>
                    <a:pt x="146373" y="255339"/>
                    <a:pt x="147675" y="253386"/>
                  </a:cubicBezTo>
                  <a:cubicBezTo>
                    <a:pt x="148976" y="251433"/>
                    <a:pt x="146373" y="249481"/>
                    <a:pt x="147675" y="246877"/>
                  </a:cubicBezTo>
                  <a:cubicBezTo>
                    <a:pt x="149302" y="243948"/>
                    <a:pt x="151580" y="242972"/>
                    <a:pt x="149953" y="241344"/>
                  </a:cubicBezTo>
                  <a:cubicBezTo>
                    <a:pt x="148326" y="239717"/>
                    <a:pt x="143444" y="240368"/>
                    <a:pt x="144420" y="244924"/>
                  </a:cubicBezTo>
                  <a:lnTo>
                    <a:pt x="144420" y="244924"/>
                  </a:lnTo>
                  <a:close/>
                  <a:moveTo>
                    <a:pt x="134657" y="230279"/>
                  </a:moveTo>
                  <a:cubicBezTo>
                    <a:pt x="134982" y="234184"/>
                    <a:pt x="133029" y="239717"/>
                    <a:pt x="135307" y="238741"/>
                  </a:cubicBezTo>
                  <a:cubicBezTo>
                    <a:pt x="137585" y="237764"/>
                    <a:pt x="139213" y="238090"/>
                    <a:pt x="140189" y="235486"/>
                  </a:cubicBezTo>
                  <a:cubicBezTo>
                    <a:pt x="141166" y="232883"/>
                    <a:pt x="135958" y="225723"/>
                    <a:pt x="134657" y="230279"/>
                  </a:cubicBezTo>
                  <a:lnTo>
                    <a:pt x="134657" y="230279"/>
                  </a:lnTo>
                  <a:close/>
                  <a:moveTo>
                    <a:pt x="121639" y="214983"/>
                  </a:moveTo>
                  <a:cubicBezTo>
                    <a:pt x="120987" y="219539"/>
                    <a:pt x="119360" y="221492"/>
                    <a:pt x="121313" y="221817"/>
                  </a:cubicBezTo>
                  <a:cubicBezTo>
                    <a:pt x="123266" y="222143"/>
                    <a:pt x="126520" y="223119"/>
                    <a:pt x="128473" y="222793"/>
                  </a:cubicBezTo>
                  <a:cubicBezTo>
                    <a:pt x="130426" y="222468"/>
                    <a:pt x="129449" y="221817"/>
                    <a:pt x="127171" y="216935"/>
                  </a:cubicBezTo>
                  <a:cubicBezTo>
                    <a:pt x="125218" y="212704"/>
                    <a:pt x="122940" y="211077"/>
                    <a:pt x="121639" y="214983"/>
                  </a:cubicBezTo>
                  <a:lnTo>
                    <a:pt x="121639" y="214983"/>
                  </a:lnTo>
                  <a:close/>
                  <a:moveTo>
                    <a:pt x="97230" y="185692"/>
                  </a:moveTo>
                  <a:cubicBezTo>
                    <a:pt x="96904" y="189597"/>
                    <a:pt x="93975" y="192526"/>
                    <a:pt x="95927" y="195130"/>
                  </a:cubicBezTo>
                  <a:cubicBezTo>
                    <a:pt x="97880" y="198059"/>
                    <a:pt x="99508" y="199035"/>
                    <a:pt x="100158" y="201639"/>
                  </a:cubicBezTo>
                  <a:cubicBezTo>
                    <a:pt x="101135" y="204243"/>
                    <a:pt x="106667" y="208474"/>
                    <a:pt x="108620" y="206521"/>
                  </a:cubicBezTo>
                  <a:cubicBezTo>
                    <a:pt x="110573" y="204568"/>
                    <a:pt x="113176" y="203266"/>
                    <a:pt x="112200" y="199361"/>
                  </a:cubicBezTo>
                  <a:cubicBezTo>
                    <a:pt x="110898" y="195781"/>
                    <a:pt x="105691" y="192852"/>
                    <a:pt x="105366" y="188295"/>
                  </a:cubicBezTo>
                  <a:cubicBezTo>
                    <a:pt x="105040" y="184065"/>
                    <a:pt x="97555" y="182112"/>
                    <a:pt x="97230" y="185692"/>
                  </a:cubicBezTo>
                  <a:lnTo>
                    <a:pt x="97230" y="185692"/>
                  </a:lnTo>
                  <a:close/>
                  <a:moveTo>
                    <a:pt x="86814" y="157377"/>
                  </a:moveTo>
                  <a:cubicBezTo>
                    <a:pt x="85187" y="158354"/>
                    <a:pt x="86164" y="161283"/>
                    <a:pt x="87140" y="163236"/>
                  </a:cubicBezTo>
                  <a:cubicBezTo>
                    <a:pt x="88117" y="165188"/>
                    <a:pt x="80305" y="173650"/>
                    <a:pt x="84862" y="172999"/>
                  </a:cubicBezTo>
                  <a:cubicBezTo>
                    <a:pt x="89418" y="172348"/>
                    <a:pt x="93975" y="170721"/>
                    <a:pt x="93649" y="166165"/>
                  </a:cubicBezTo>
                  <a:cubicBezTo>
                    <a:pt x="93649" y="161608"/>
                    <a:pt x="90720" y="155750"/>
                    <a:pt x="86814" y="157377"/>
                  </a:cubicBezTo>
                  <a:lnTo>
                    <a:pt x="86814" y="157377"/>
                  </a:lnTo>
                  <a:close/>
                  <a:moveTo>
                    <a:pt x="60453" y="115394"/>
                  </a:moveTo>
                  <a:cubicBezTo>
                    <a:pt x="59151" y="114743"/>
                    <a:pt x="55246" y="115394"/>
                    <a:pt x="54269" y="117998"/>
                  </a:cubicBezTo>
                  <a:cubicBezTo>
                    <a:pt x="53293" y="120276"/>
                    <a:pt x="52642" y="122879"/>
                    <a:pt x="58175" y="125157"/>
                  </a:cubicBezTo>
                  <a:cubicBezTo>
                    <a:pt x="63708" y="127436"/>
                    <a:pt x="67287" y="132317"/>
                    <a:pt x="68590" y="135572"/>
                  </a:cubicBezTo>
                  <a:cubicBezTo>
                    <a:pt x="69891" y="138827"/>
                    <a:pt x="69891" y="142732"/>
                    <a:pt x="71844" y="141430"/>
                  </a:cubicBezTo>
                  <a:cubicBezTo>
                    <a:pt x="74122" y="140128"/>
                    <a:pt x="77377" y="131992"/>
                    <a:pt x="75424" y="129063"/>
                  </a:cubicBezTo>
                  <a:cubicBezTo>
                    <a:pt x="73796" y="126459"/>
                    <a:pt x="68590" y="124832"/>
                    <a:pt x="67287" y="121252"/>
                  </a:cubicBezTo>
                  <a:cubicBezTo>
                    <a:pt x="65986" y="117998"/>
                    <a:pt x="64358" y="116045"/>
                    <a:pt x="60453" y="115394"/>
                  </a:cubicBezTo>
                  <a:lnTo>
                    <a:pt x="60453" y="115394"/>
                  </a:lnTo>
                  <a:close/>
                  <a:moveTo>
                    <a:pt x="53618" y="93914"/>
                  </a:moveTo>
                  <a:cubicBezTo>
                    <a:pt x="51340" y="94890"/>
                    <a:pt x="48086" y="94565"/>
                    <a:pt x="51015" y="96192"/>
                  </a:cubicBezTo>
                  <a:cubicBezTo>
                    <a:pt x="53944" y="97819"/>
                    <a:pt x="63057" y="106607"/>
                    <a:pt x="62405" y="104003"/>
                  </a:cubicBezTo>
                  <a:cubicBezTo>
                    <a:pt x="62080" y="101399"/>
                    <a:pt x="60778" y="98470"/>
                    <a:pt x="59151" y="96192"/>
                  </a:cubicBezTo>
                  <a:cubicBezTo>
                    <a:pt x="57199" y="93914"/>
                    <a:pt x="56873" y="92938"/>
                    <a:pt x="53618" y="93914"/>
                  </a:cubicBezTo>
                  <a:lnTo>
                    <a:pt x="53618" y="93914"/>
                  </a:lnTo>
                  <a:close/>
                  <a:moveTo>
                    <a:pt x="21399" y="77967"/>
                  </a:moveTo>
                  <a:cubicBezTo>
                    <a:pt x="18795" y="76665"/>
                    <a:pt x="17818" y="75689"/>
                    <a:pt x="16191" y="77641"/>
                  </a:cubicBezTo>
                  <a:cubicBezTo>
                    <a:pt x="14239" y="79594"/>
                    <a:pt x="11960" y="83825"/>
                    <a:pt x="15866" y="84801"/>
                  </a:cubicBezTo>
                  <a:cubicBezTo>
                    <a:pt x="19446" y="85778"/>
                    <a:pt x="21073" y="84476"/>
                    <a:pt x="24978" y="87080"/>
                  </a:cubicBezTo>
                  <a:cubicBezTo>
                    <a:pt x="28884" y="90009"/>
                    <a:pt x="31813" y="94239"/>
                    <a:pt x="32790" y="91636"/>
                  </a:cubicBezTo>
                  <a:cubicBezTo>
                    <a:pt x="33766" y="89032"/>
                    <a:pt x="34742" y="88056"/>
                    <a:pt x="31487" y="84801"/>
                  </a:cubicBezTo>
                  <a:cubicBezTo>
                    <a:pt x="28233" y="81547"/>
                    <a:pt x="27257" y="80896"/>
                    <a:pt x="21399" y="77967"/>
                  </a:cubicBezTo>
                  <a:lnTo>
                    <a:pt x="21399" y="77967"/>
                  </a:lnTo>
                  <a:close/>
                  <a:moveTo>
                    <a:pt x="16191" y="3112"/>
                  </a:moveTo>
                  <a:cubicBezTo>
                    <a:pt x="8706" y="834"/>
                    <a:pt x="6753" y="-1444"/>
                    <a:pt x="2848" y="1160"/>
                  </a:cubicBezTo>
                  <a:cubicBezTo>
                    <a:pt x="-1058" y="3763"/>
                    <a:pt x="-732" y="5716"/>
                    <a:pt x="2522" y="12225"/>
                  </a:cubicBezTo>
                  <a:cubicBezTo>
                    <a:pt x="5777" y="18734"/>
                    <a:pt x="11309" y="26545"/>
                    <a:pt x="16842" y="33054"/>
                  </a:cubicBezTo>
                  <a:cubicBezTo>
                    <a:pt x="22375" y="39563"/>
                    <a:pt x="20097" y="38587"/>
                    <a:pt x="26931" y="42818"/>
                  </a:cubicBezTo>
                  <a:cubicBezTo>
                    <a:pt x="33766" y="47049"/>
                    <a:pt x="35718" y="49652"/>
                    <a:pt x="37346" y="51280"/>
                  </a:cubicBezTo>
                  <a:cubicBezTo>
                    <a:pt x="38973" y="52907"/>
                    <a:pt x="45482" y="54534"/>
                    <a:pt x="48412" y="57138"/>
                  </a:cubicBezTo>
                  <a:cubicBezTo>
                    <a:pt x="51340" y="59416"/>
                    <a:pt x="53293" y="62671"/>
                    <a:pt x="56873" y="66576"/>
                  </a:cubicBezTo>
                  <a:cubicBezTo>
                    <a:pt x="60453" y="70156"/>
                    <a:pt x="65660" y="75363"/>
                    <a:pt x="65986" y="76665"/>
                  </a:cubicBezTo>
                  <a:cubicBezTo>
                    <a:pt x="66312" y="77967"/>
                    <a:pt x="67287" y="89683"/>
                    <a:pt x="69891" y="92287"/>
                  </a:cubicBezTo>
                  <a:cubicBezTo>
                    <a:pt x="72495" y="94890"/>
                    <a:pt x="74773" y="93589"/>
                    <a:pt x="78353" y="94565"/>
                  </a:cubicBezTo>
                  <a:cubicBezTo>
                    <a:pt x="81608" y="95541"/>
                    <a:pt x="86489" y="98796"/>
                    <a:pt x="90069" y="101399"/>
                  </a:cubicBezTo>
                  <a:cubicBezTo>
                    <a:pt x="93649" y="104003"/>
                    <a:pt x="97230" y="105630"/>
                    <a:pt x="98531" y="108559"/>
                  </a:cubicBezTo>
                  <a:cubicBezTo>
                    <a:pt x="99833" y="111489"/>
                    <a:pt x="99182" y="115068"/>
                    <a:pt x="99833" y="118323"/>
                  </a:cubicBezTo>
                  <a:cubicBezTo>
                    <a:pt x="100809" y="121578"/>
                    <a:pt x="105040" y="124832"/>
                    <a:pt x="105691" y="129714"/>
                  </a:cubicBezTo>
                  <a:cubicBezTo>
                    <a:pt x="106342" y="134596"/>
                    <a:pt x="107644" y="146963"/>
                    <a:pt x="110248" y="149566"/>
                  </a:cubicBezTo>
                  <a:cubicBezTo>
                    <a:pt x="112851" y="152170"/>
                    <a:pt x="120011" y="151845"/>
                    <a:pt x="124567" y="155099"/>
                  </a:cubicBezTo>
                  <a:cubicBezTo>
                    <a:pt x="129123" y="158354"/>
                    <a:pt x="132378" y="166816"/>
                    <a:pt x="135958" y="171372"/>
                  </a:cubicBezTo>
                  <a:cubicBezTo>
                    <a:pt x="139538" y="175928"/>
                    <a:pt x="146048" y="179183"/>
                    <a:pt x="145722" y="182763"/>
                  </a:cubicBezTo>
                  <a:cubicBezTo>
                    <a:pt x="145071" y="186017"/>
                    <a:pt x="141166" y="184716"/>
                    <a:pt x="145071" y="191550"/>
                  </a:cubicBezTo>
                  <a:cubicBezTo>
                    <a:pt x="149302" y="198384"/>
                    <a:pt x="157438" y="207172"/>
                    <a:pt x="158089" y="212379"/>
                  </a:cubicBezTo>
                  <a:cubicBezTo>
                    <a:pt x="158740" y="217261"/>
                    <a:pt x="156787" y="225723"/>
                    <a:pt x="163622" y="229302"/>
                  </a:cubicBezTo>
                  <a:cubicBezTo>
                    <a:pt x="170131" y="232883"/>
                    <a:pt x="173385" y="244599"/>
                    <a:pt x="179894" y="248830"/>
                  </a:cubicBezTo>
                  <a:cubicBezTo>
                    <a:pt x="186403" y="253061"/>
                    <a:pt x="197144" y="257617"/>
                    <a:pt x="197794" y="261522"/>
                  </a:cubicBezTo>
                  <a:cubicBezTo>
                    <a:pt x="198445" y="265428"/>
                    <a:pt x="198120" y="267381"/>
                    <a:pt x="200723" y="270310"/>
                  </a:cubicBezTo>
                  <a:cubicBezTo>
                    <a:pt x="203327" y="273239"/>
                    <a:pt x="214067" y="279422"/>
                    <a:pt x="217322" y="282026"/>
                  </a:cubicBezTo>
                  <a:cubicBezTo>
                    <a:pt x="220250" y="284630"/>
                    <a:pt x="219925" y="286257"/>
                    <a:pt x="225132" y="289186"/>
                  </a:cubicBezTo>
                  <a:cubicBezTo>
                    <a:pt x="230340" y="292440"/>
                    <a:pt x="238476" y="297648"/>
                    <a:pt x="244009" y="304482"/>
                  </a:cubicBezTo>
                  <a:cubicBezTo>
                    <a:pt x="249541" y="311317"/>
                    <a:pt x="256376" y="317826"/>
                    <a:pt x="259630" y="321731"/>
                  </a:cubicBezTo>
                  <a:cubicBezTo>
                    <a:pt x="262885" y="325637"/>
                    <a:pt x="264838" y="327590"/>
                    <a:pt x="264838" y="324335"/>
                  </a:cubicBezTo>
                  <a:cubicBezTo>
                    <a:pt x="264838" y="321081"/>
                    <a:pt x="260281" y="313920"/>
                    <a:pt x="263536" y="312618"/>
                  </a:cubicBezTo>
                  <a:cubicBezTo>
                    <a:pt x="266790" y="311317"/>
                    <a:pt x="276554" y="320429"/>
                    <a:pt x="278507" y="318477"/>
                  </a:cubicBezTo>
                  <a:cubicBezTo>
                    <a:pt x="280459" y="316524"/>
                    <a:pt x="277530" y="312618"/>
                    <a:pt x="281761" y="312293"/>
                  </a:cubicBezTo>
                  <a:cubicBezTo>
                    <a:pt x="285992" y="311968"/>
                    <a:pt x="292502" y="322382"/>
                    <a:pt x="294129" y="320755"/>
                  </a:cubicBezTo>
                  <a:cubicBezTo>
                    <a:pt x="295756" y="319127"/>
                    <a:pt x="298359" y="318477"/>
                    <a:pt x="298034" y="311968"/>
                  </a:cubicBezTo>
                  <a:cubicBezTo>
                    <a:pt x="297708" y="305133"/>
                    <a:pt x="297708" y="302204"/>
                    <a:pt x="297383" y="293091"/>
                  </a:cubicBezTo>
                  <a:cubicBezTo>
                    <a:pt x="297058" y="283979"/>
                    <a:pt x="294129" y="278120"/>
                    <a:pt x="296407" y="274866"/>
                  </a:cubicBezTo>
                  <a:cubicBezTo>
                    <a:pt x="298685" y="271937"/>
                    <a:pt x="300638" y="266730"/>
                    <a:pt x="299986" y="264452"/>
                  </a:cubicBezTo>
                  <a:cubicBezTo>
                    <a:pt x="299336" y="262173"/>
                    <a:pt x="294780" y="264126"/>
                    <a:pt x="296081" y="259244"/>
                  </a:cubicBezTo>
                  <a:cubicBezTo>
                    <a:pt x="297383" y="254362"/>
                    <a:pt x="301614" y="252735"/>
                    <a:pt x="301939" y="249806"/>
                  </a:cubicBezTo>
                  <a:cubicBezTo>
                    <a:pt x="302265" y="246552"/>
                    <a:pt x="302265" y="245250"/>
                    <a:pt x="300963" y="242646"/>
                  </a:cubicBezTo>
                  <a:cubicBezTo>
                    <a:pt x="299661" y="240043"/>
                    <a:pt x="299011" y="241670"/>
                    <a:pt x="295430" y="236137"/>
                  </a:cubicBezTo>
                  <a:cubicBezTo>
                    <a:pt x="291850" y="230279"/>
                    <a:pt x="293152" y="227675"/>
                    <a:pt x="289898" y="226048"/>
                  </a:cubicBezTo>
                  <a:cubicBezTo>
                    <a:pt x="286643" y="224421"/>
                    <a:pt x="275577" y="222468"/>
                    <a:pt x="273299" y="223770"/>
                  </a:cubicBezTo>
                  <a:cubicBezTo>
                    <a:pt x="271021" y="225072"/>
                    <a:pt x="269394" y="228652"/>
                    <a:pt x="267441" y="230604"/>
                  </a:cubicBezTo>
                  <a:cubicBezTo>
                    <a:pt x="265489" y="232557"/>
                    <a:pt x="261583" y="239066"/>
                    <a:pt x="259630" y="235161"/>
                  </a:cubicBezTo>
                  <a:cubicBezTo>
                    <a:pt x="257677" y="231255"/>
                    <a:pt x="263861" y="230279"/>
                    <a:pt x="263536" y="227350"/>
                  </a:cubicBezTo>
                  <a:cubicBezTo>
                    <a:pt x="262885" y="224746"/>
                    <a:pt x="258980" y="224746"/>
                    <a:pt x="260281" y="222468"/>
                  </a:cubicBezTo>
                  <a:cubicBezTo>
                    <a:pt x="261583" y="220190"/>
                    <a:pt x="266790" y="221492"/>
                    <a:pt x="265489" y="217912"/>
                  </a:cubicBezTo>
                  <a:cubicBezTo>
                    <a:pt x="264186" y="214006"/>
                    <a:pt x="261258" y="217261"/>
                    <a:pt x="259630" y="212053"/>
                  </a:cubicBezTo>
                  <a:cubicBezTo>
                    <a:pt x="258003" y="206846"/>
                    <a:pt x="260607" y="207497"/>
                    <a:pt x="260607" y="204243"/>
                  </a:cubicBezTo>
                  <a:cubicBezTo>
                    <a:pt x="260607" y="200988"/>
                    <a:pt x="258980" y="186994"/>
                    <a:pt x="256050" y="185366"/>
                  </a:cubicBezTo>
                  <a:cubicBezTo>
                    <a:pt x="252796" y="184065"/>
                    <a:pt x="254098" y="188295"/>
                    <a:pt x="250193" y="187319"/>
                  </a:cubicBezTo>
                  <a:cubicBezTo>
                    <a:pt x="246287" y="186343"/>
                    <a:pt x="237499" y="184716"/>
                    <a:pt x="235872" y="183088"/>
                  </a:cubicBezTo>
                  <a:cubicBezTo>
                    <a:pt x="233920" y="181461"/>
                    <a:pt x="230665" y="180484"/>
                    <a:pt x="229689" y="178206"/>
                  </a:cubicBezTo>
                  <a:cubicBezTo>
                    <a:pt x="228712" y="175928"/>
                    <a:pt x="227411" y="172999"/>
                    <a:pt x="229038" y="171697"/>
                  </a:cubicBezTo>
                  <a:cubicBezTo>
                    <a:pt x="230665" y="170396"/>
                    <a:pt x="234245" y="170396"/>
                    <a:pt x="232943" y="169094"/>
                  </a:cubicBezTo>
                  <a:cubicBezTo>
                    <a:pt x="231641" y="167792"/>
                    <a:pt x="227736" y="168768"/>
                    <a:pt x="226759" y="167141"/>
                  </a:cubicBezTo>
                  <a:cubicBezTo>
                    <a:pt x="225784" y="165514"/>
                    <a:pt x="224807" y="165188"/>
                    <a:pt x="225458" y="163886"/>
                  </a:cubicBezTo>
                  <a:cubicBezTo>
                    <a:pt x="226434" y="162585"/>
                    <a:pt x="230014" y="163561"/>
                    <a:pt x="231641" y="162910"/>
                  </a:cubicBezTo>
                  <a:cubicBezTo>
                    <a:pt x="233268" y="162259"/>
                    <a:pt x="230665" y="160307"/>
                    <a:pt x="230990" y="158679"/>
                  </a:cubicBezTo>
                  <a:cubicBezTo>
                    <a:pt x="231641" y="157052"/>
                    <a:pt x="234245" y="155425"/>
                    <a:pt x="236523" y="155750"/>
                  </a:cubicBezTo>
                  <a:cubicBezTo>
                    <a:pt x="238476" y="156075"/>
                    <a:pt x="239777" y="158028"/>
                    <a:pt x="240754" y="156401"/>
                  </a:cubicBezTo>
                  <a:cubicBezTo>
                    <a:pt x="241730" y="154774"/>
                    <a:pt x="239777" y="149566"/>
                    <a:pt x="237825" y="148265"/>
                  </a:cubicBezTo>
                  <a:cubicBezTo>
                    <a:pt x="235872" y="146963"/>
                    <a:pt x="231641" y="144359"/>
                    <a:pt x="227736" y="144359"/>
                  </a:cubicBezTo>
                  <a:cubicBezTo>
                    <a:pt x="223505" y="144034"/>
                    <a:pt x="212440" y="150868"/>
                    <a:pt x="211138" y="151519"/>
                  </a:cubicBezTo>
                  <a:cubicBezTo>
                    <a:pt x="209836" y="152170"/>
                    <a:pt x="206256" y="154448"/>
                    <a:pt x="203978" y="154123"/>
                  </a:cubicBezTo>
                  <a:cubicBezTo>
                    <a:pt x="201700" y="153472"/>
                    <a:pt x="197144" y="150543"/>
                    <a:pt x="198771" y="149241"/>
                  </a:cubicBezTo>
                  <a:cubicBezTo>
                    <a:pt x="200398" y="147939"/>
                    <a:pt x="203653" y="150217"/>
                    <a:pt x="205605" y="149241"/>
                  </a:cubicBezTo>
                  <a:cubicBezTo>
                    <a:pt x="207558" y="148265"/>
                    <a:pt x="216671" y="145336"/>
                    <a:pt x="216996" y="143708"/>
                  </a:cubicBezTo>
                  <a:cubicBezTo>
                    <a:pt x="217647" y="142081"/>
                    <a:pt x="217322" y="140128"/>
                    <a:pt x="215043" y="139477"/>
                  </a:cubicBezTo>
                  <a:cubicBezTo>
                    <a:pt x="212765" y="138501"/>
                    <a:pt x="204954" y="139477"/>
                    <a:pt x="201049" y="135898"/>
                  </a:cubicBezTo>
                  <a:cubicBezTo>
                    <a:pt x="197144" y="132317"/>
                    <a:pt x="195841" y="132317"/>
                    <a:pt x="194866" y="127761"/>
                  </a:cubicBezTo>
                  <a:cubicBezTo>
                    <a:pt x="193889" y="123205"/>
                    <a:pt x="195191" y="123856"/>
                    <a:pt x="192913" y="121578"/>
                  </a:cubicBezTo>
                  <a:cubicBezTo>
                    <a:pt x="190634" y="118974"/>
                    <a:pt x="188356" y="115068"/>
                    <a:pt x="184125" y="113767"/>
                  </a:cubicBezTo>
                  <a:cubicBezTo>
                    <a:pt x="179894" y="112465"/>
                    <a:pt x="175338" y="113116"/>
                    <a:pt x="173385" y="110512"/>
                  </a:cubicBezTo>
                  <a:cubicBezTo>
                    <a:pt x="171758" y="107908"/>
                    <a:pt x="168504" y="98145"/>
                    <a:pt x="165575" y="97169"/>
                  </a:cubicBezTo>
                  <a:cubicBezTo>
                    <a:pt x="162645" y="96192"/>
                    <a:pt x="157763" y="95541"/>
                    <a:pt x="156787" y="95541"/>
                  </a:cubicBezTo>
                  <a:cubicBezTo>
                    <a:pt x="155811" y="95867"/>
                    <a:pt x="160041" y="99772"/>
                    <a:pt x="160693" y="102050"/>
                  </a:cubicBezTo>
                  <a:cubicBezTo>
                    <a:pt x="161669" y="104329"/>
                    <a:pt x="162645" y="109210"/>
                    <a:pt x="160693" y="108559"/>
                  </a:cubicBezTo>
                  <a:cubicBezTo>
                    <a:pt x="158414" y="107908"/>
                    <a:pt x="157438" y="101399"/>
                    <a:pt x="154835" y="100423"/>
                  </a:cubicBezTo>
                  <a:cubicBezTo>
                    <a:pt x="152557" y="99121"/>
                    <a:pt x="143118" y="96518"/>
                    <a:pt x="142793" y="93589"/>
                  </a:cubicBezTo>
                  <a:cubicBezTo>
                    <a:pt x="142467" y="90659"/>
                    <a:pt x="144095" y="87730"/>
                    <a:pt x="141817" y="86429"/>
                  </a:cubicBezTo>
                  <a:cubicBezTo>
                    <a:pt x="139863" y="85127"/>
                    <a:pt x="134331" y="86429"/>
                    <a:pt x="133680" y="84801"/>
                  </a:cubicBezTo>
                  <a:cubicBezTo>
                    <a:pt x="133029" y="83174"/>
                    <a:pt x="133354" y="77641"/>
                    <a:pt x="131076" y="75363"/>
                  </a:cubicBezTo>
                  <a:cubicBezTo>
                    <a:pt x="129123" y="73085"/>
                    <a:pt x="121964" y="65600"/>
                    <a:pt x="113827" y="60392"/>
                  </a:cubicBezTo>
                  <a:cubicBezTo>
                    <a:pt x="105691" y="55511"/>
                    <a:pt x="100158" y="56162"/>
                    <a:pt x="97555" y="53232"/>
                  </a:cubicBezTo>
                  <a:cubicBezTo>
                    <a:pt x="94951" y="50303"/>
                    <a:pt x="97880" y="48676"/>
                    <a:pt x="95602" y="47049"/>
                  </a:cubicBezTo>
                  <a:cubicBezTo>
                    <a:pt x="93323" y="45421"/>
                    <a:pt x="84862" y="45421"/>
                    <a:pt x="84211" y="43794"/>
                  </a:cubicBezTo>
                  <a:cubicBezTo>
                    <a:pt x="83235" y="42167"/>
                    <a:pt x="86164" y="42492"/>
                    <a:pt x="85513" y="39563"/>
                  </a:cubicBezTo>
                  <a:cubicBezTo>
                    <a:pt x="84862" y="36634"/>
                    <a:pt x="81608" y="37611"/>
                    <a:pt x="80631" y="35983"/>
                  </a:cubicBezTo>
                  <a:cubicBezTo>
                    <a:pt x="79655" y="34356"/>
                    <a:pt x="81608" y="31753"/>
                    <a:pt x="79980" y="31102"/>
                  </a:cubicBezTo>
                  <a:cubicBezTo>
                    <a:pt x="78678" y="30451"/>
                    <a:pt x="76075" y="31753"/>
                    <a:pt x="76075" y="29474"/>
                  </a:cubicBezTo>
                  <a:cubicBezTo>
                    <a:pt x="75749" y="26871"/>
                    <a:pt x="75424" y="23616"/>
                    <a:pt x="74773" y="21338"/>
                  </a:cubicBezTo>
                  <a:cubicBezTo>
                    <a:pt x="74122" y="19060"/>
                    <a:pt x="65660" y="12551"/>
                    <a:pt x="63057" y="11574"/>
                  </a:cubicBezTo>
                  <a:cubicBezTo>
                    <a:pt x="60778" y="10598"/>
                    <a:pt x="56873" y="13527"/>
                    <a:pt x="53944" y="12876"/>
                  </a:cubicBezTo>
                  <a:cubicBezTo>
                    <a:pt x="51015" y="12225"/>
                    <a:pt x="51666" y="10272"/>
                    <a:pt x="49387" y="9947"/>
                  </a:cubicBezTo>
                  <a:cubicBezTo>
                    <a:pt x="47109" y="9622"/>
                    <a:pt x="34091" y="16131"/>
                    <a:pt x="27582" y="11900"/>
                  </a:cubicBezTo>
                  <a:cubicBezTo>
                    <a:pt x="21399" y="7018"/>
                    <a:pt x="22050" y="4414"/>
                    <a:pt x="16191" y="3112"/>
                  </a:cubicBezTo>
                  <a:lnTo>
                    <a:pt x="16191" y="3112"/>
                  </a:lnTo>
                  <a:close/>
                  <a:moveTo>
                    <a:pt x="798256" y="427829"/>
                  </a:moveTo>
                  <a:cubicBezTo>
                    <a:pt x="797930" y="433362"/>
                    <a:pt x="796303" y="436616"/>
                    <a:pt x="798581" y="437267"/>
                  </a:cubicBezTo>
                  <a:cubicBezTo>
                    <a:pt x="800534" y="437918"/>
                    <a:pt x="803463" y="437918"/>
                    <a:pt x="803463" y="439871"/>
                  </a:cubicBezTo>
                  <a:cubicBezTo>
                    <a:pt x="803463" y="441824"/>
                    <a:pt x="795978" y="444753"/>
                    <a:pt x="797930" y="446054"/>
                  </a:cubicBezTo>
                  <a:cubicBezTo>
                    <a:pt x="799883" y="447356"/>
                    <a:pt x="804114" y="445729"/>
                    <a:pt x="808996" y="444753"/>
                  </a:cubicBezTo>
                  <a:cubicBezTo>
                    <a:pt x="813878" y="443776"/>
                    <a:pt x="815505" y="445403"/>
                    <a:pt x="818109" y="443451"/>
                  </a:cubicBezTo>
                  <a:cubicBezTo>
                    <a:pt x="821037" y="441498"/>
                    <a:pt x="825919" y="431735"/>
                    <a:pt x="830801" y="428480"/>
                  </a:cubicBezTo>
                  <a:cubicBezTo>
                    <a:pt x="835683" y="425226"/>
                    <a:pt x="838937" y="423598"/>
                    <a:pt x="841541" y="422622"/>
                  </a:cubicBezTo>
                  <a:cubicBezTo>
                    <a:pt x="840239" y="420669"/>
                    <a:pt x="840890" y="415787"/>
                    <a:pt x="839914" y="413509"/>
                  </a:cubicBezTo>
                  <a:cubicBezTo>
                    <a:pt x="838611" y="410906"/>
                    <a:pt x="835683" y="410580"/>
                    <a:pt x="833730" y="408953"/>
                  </a:cubicBezTo>
                  <a:cubicBezTo>
                    <a:pt x="829824" y="410906"/>
                    <a:pt x="820712" y="413184"/>
                    <a:pt x="817457" y="415136"/>
                  </a:cubicBezTo>
                  <a:cubicBezTo>
                    <a:pt x="814528" y="417089"/>
                    <a:pt x="816156" y="418065"/>
                    <a:pt x="811274" y="420344"/>
                  </a:cubicBezTo>
                  <a:cubicBezTo>
                    <a:pt x="806392" y="421971"/>
                    <a:pt x="799232" y="422622"/>
                    <a:pt x="798256" y="427829"/>
                  </a:cubicBezTo>
                  <a:lnTo>
                    <a:pt x="798256" y="427829"/>
                  </a:lnTo>
                  <a:close/>
                  <a:moveTo>
                    <a:pt x="748461" y="450936"/>
                  </a:moveTo>
                  <a:cubicBezTo>
                    <a:pt x="743905" y="452238"/>
                    <a:pt x="737396" y="451587"/>
                    <a:pt x="740325" y="454191"/>
                  </a:cubicBezTo>
                  <a:cubicBezTo>
                    <a:pt x="742929" y="456794"/>
                    <a:pt x="744230" y="459724"/>
                    <a:pt x="748787" y="457771"/>
                  </a:cubicBezTo>
                  <a:cubicBezTo>
                    <a:pt x="753343" y="455818"/>
                    <a:pt x="755296" y="450936"/>
                    <a:pt x="753994" y="450285"/>
                  </a:cubicBezTo>
                  <a:cubicBezTo>
                    <a:pt x="752692" y="449960"/>
                    <a:pt x="751391" y="450611"/>
                    <a:pt x="748461" y="450936"/>
                  </a:cubicBezTo>
                  <a:lnTo>
                    <a:pt x="748461" y="450936"/>
                  </a:lnTo>
                  <a:close/>
                  <a:moveTo>
                    <a:pt x="683370" y="419693"/>
                  </a:moveTo>
                  <a:cubicBezTo>
                    <a:pt x="677512" y="420669"/>
                    <a:pt x="675885" y="419367"/>
                    <a:pt x="673282" y="420669"/>
                  </a:cubicBezTo>
                  <a:cubicBezTo>
                    <a:pt x="670678" y="421645"/>
                    <a:pt x="664169" y="423598"/>
                    <a:pt x="665471" y="425551"/>
                  </a:cubicBezTo>
                  <a:cubicBezTo>
                    <a:pt x="666773" y="427504"/>
                    <a:pt x="667424" y="429782"/>
                    <a:pt x="670352" y="430107"/>
                  </a:cubicBezTo>
                  <a:cubicBezTo>
                    <a:pt x="673607" y="430433"/>
                    <a:pt x="682069" y="430758"/>
                    <a:pt x="684998" y="432060"/>
                  </a:cubicBezTo>
                  <a:cubicBezTo>
                    <a:pt x="687927" y="433687"/>
                    <a:pt x="693460" y="436616"/>
                    <a:pt x="696389" y="439220"/>
                  </a:cubicBezTo>
                  <a:cubicBezTo>
                    <a:pt x="699318" y="442149"/>
                    <a:pt x="702898" y="448983"/>
                    <a:pt x="708105" y="447356"/>
                  </a:cubicBezTo>
                  <a:cubicBezTo>
                    <a:pt x="713312" y="445729"/>
                    <a:pt x="719821" y="443776"/>
                    <a:pt x="717869" y="440196"/>
                  </a:cubicBezTo>
                  <a:cubicBezTo>
                    <a:pt x="715916" y="436291"/>
                    <a:pt x="711360" y="430107"/>
                    <a:pt x="708105" y="429131"/>
                  </a:cubicBezTo>
                  <a:cubicBezTo>
                    <a:pt x="704851" y="428480"/>
                    <a:pt x="700620" y="431083"/>
                    <a:pt x="700294" y="428805"/>
                  </a:cubicBezTo>
                  <a:cubicBezTo>
                    <a:pt x="699969" y="426527"/>
                    <a:pt x="703874" y="424249"/>
                    <a:pt x="699643" y="422947"/>
                  </a:cubicBezTo>
                  <a:cubicBezTo>
                    <a:pt x="695412" y="421645"/>
                    <a:pt x="694761" y="422296"/>
                    <a:pt x="691833" y="420344"/>
                  </a:cubicBezTo>
                  <a:cubicBezTo>
                    <a:pt x="689229" y="418716"/>
                    <a:pt x="688252" y="418065"/>
                    <a:pt x="683370" y="419693"/>
                  </a:cubicBezTo>
                  <a:lnTo>
                    <a:pt x="683370" y="419693"/>
                  </a:lnTo>
                  <a:close/>
                  <a:moveTo>
                    <a:pt x="641387" y="383567"/>
                  </a:moveTo>
                  <a:cubicBezTo>
                    <a:pt x="635529" y="384544"/>
                    <a:pt x="631298" y="382591"/>
                    <a:pt x="632274" y="385195"/>
                  </a:cubicBezTo>
                  <a:cubicBezTo>
                    <a:pt x="633251" y="387798"/>
                    <a:pt x="633251" y="393331"/>
                    <a:pt x="636505" y="393656"/>
                  </a:cubicBezTo>
                  <a:cubicBezTo>
                    <a:pt x="640085" y="393982"/>
                    <a:pt x="644967" y="395935"/>
                    <a:pt x="646594" y="396911"/>
                  </a:cubicBezTo>
                  <a:cubicBezTo>
                    <a:pt x="648221" y="397887"/>
                    <a:pt x="649849" y="396586"/>
                    <a:pt x="650825" y="397887"/>
                  </a:cubicBezTo>
                  <a:cubicBezTo>
                    <a:pt x="652127" y="398864"/>
                    <a:pt x="646920" y="407000"/>
                    <a:pt x="652127" y="406349"/>
                  </a:cubicBezTo>
                  <a:cubicBezTo>
                    <a:pt x="657334" y="405698"/>
                    <a:pt x="670352" y="404071"/>
                    <a:pt x="670678" y="401793"/>
                  </a:cubicBezTo>
                  <a:cubicBezTo>
                    <a:pt x="671329" y="399515"/>
                    <a:pt x="666121" y="400817"/>
                    <a:pt x="665796" y="397562"/>
                  </a:cubicBezTo>
                  <a:cubicBezTo>
                    <a:pt x="665146" y="394307"/>
                    <a:pt x="668074" y="391378"/>
                    <a:pt x="664494" y="391378"/>
                  </a:cubicBezTo>
                  <a:cubicBezTo>
                    <a:pt x="660914" y="391378"/>
                    <a:pt x="661891" y="396260"/>
                    <a:pt x="659287" y="395935"/>
                  </a:cubicBezTo>
                  <a:cubicBezTo>
                    <a:pt x="656683" y="395609"/>
                    <a:pt x="659612" y="390727"/>
                    <a:pt x="655382" y="390076"/>
                  </a:cubicBezTo>
                  <a:cubicBezTo>
                    <a:pt x="651151" y="389426"/>
                    <a:pt x="649849" y="389100"/>
                    <a:pt x="649524" y="390402"/>
                  </a:cubicBezTo>
                  <a:cubicBezTo>
                    <a:pt x="649198" y="391378"/>
                    <a:pt x="647571" y="394958"/>
                    <a:pt x="646594" y="393331"/>
                  </a:cubicBezTo>
                  <a:cubicBezTo>
                    <a:pt x="645618" y="391704"/>
                    <a:pt x="645293" y="382917"/>
                    <a:pt x="641387" y="383567"/>
                  </a:cubicBezTo>
                  <a:lnTo>
                    <a:pt x="641387" y="383567"/>
                  </a:lnTo>
                  <a:close/>
                  <a:moveTo>
                    <a:pt x="614375" y="393656"/>
                  </a:moveTo>
                  <a:cubicBezTo>
                    <a:pt x="610794" y="395609"/>
                    <a:pt x="606238" y="395935"/>
                    <a:pt x="606564" y="397562"/>
                  </a:cubicBezTo>
                  <a:cubicBezTo>
                    <a:pt x="606889" y="399189"/>
                    <a:pt x="606889" y="404396"/>
                    <a:pt x="606238" y="406349"/>
                  </a:cubicBezTo>
                  <a:cubicBezTo>
                    <a:pt x="605587" y="408302"/>
                    <a:pt x="604285" y="409278"/>
                    <a:pt x="604285" y="410254"/>
                  </a:cubicBezTo>
                  <a:cubicBezTo>
                    <a:pt x="604611" y="411231"/>
                    <a:pt x="608842" y="413184"/>
                    <a:pt x="611771" y="413184"/>
                  </a:cubicBezTo>
                  <a:cubicBezTo>
                    <a:pt x="614700" y="413184"/>
                    <a:pt x="621534" y="410254"/>
                    <a:pt x="625115" y="409929"/>
                  </a:cubicBezTo>
                  <a:cubicBezTo>
                    <a:pt x="628694" y="409604"/>
                    <a:pt x="633902" y="410254"/>
                    <a:pt x="635529" y="408953"/>
                  </a:cubicBezTo>
                  <a:cubicBezTo>
                    <a:pt x="637482" y="407651"/>
                    <a:pt x="642689" y="406024"/>
                    <a:pt x="643665" y="403420"/>
                  </a:cubicBezTo>
                  <a:cubicBezTo>
                    <a:pt x="644642" y="400817"/>
                    <a:pt x="636180" y="404722"/>
                    <a:pt x="630973" y="402118"/>
                  </a:cubicBezTo>
                  <a:cubicBezTo>
                    <a:pt x="625765" y="399515"/>
                    <a:pt x="623162" y="400491"/>
                    <a:pt x="620558" y="397236"/>
                  </a:cubicBezTo>
                  <a:cubicBezTo>
                    <a:pt x="617955" y="393982"/>
                    <a:pt x="617955" y="392354"/>
                    <a:pt x="614375" y="393656"/>
                  </a:cubicBezTo>
                  <a:lnTo>
                    <a:pt x="614375" y="393656"/>
                  </a:lnTo>
                  <a:close/>
                  <a:moveTo>
                    <a:pt x="588338" y="389751"/>
                  </a:moveTo>
                  <a:cubicBezTo>
                    <a:pt x="586060" y="391378"/>
                    <a:pt x="583456" y="393006"/>
                    <a:pt x="583782" y="394633"/>
                  </a:cubicBezTo>
                  <a:cubicBezTo>
                    <a:pt x="584433" y="396260"/>
                    <a:pt x="586060" y="400165"/>
                    <a:pt x="584107" y="401142"/>
                  </a:cubicBezTo>
                  <a:cubicBezTo>
                    <a:pt x="582155" y="402118"/>
                    <a:pt x="574669" y="403745"/>
                    <a:pt x="576622" y="405373"/>
                  </a:cubicBezTo>
                  <a:cubicBezTo>
                    <a:pt x="578249" y="407000"/>
                    <a:pt x="583782" y="406349"/>
                    <a:pt x="587687" y="407326"/>
                  </a:cubicBezTo>
                  <a:cubicBezTo>
                    <a:pt x="591593" y="408302"/>
                    <a:pt x="592244" y="411231"/>
                    <a:pt x="593871" y="408953"/>
                  </a:cubicBezTo>
                  <a:cubicBezTo>
                    <a:pt x="595173" y="407000"/>
                    <a:pt x="593220" y="404722"/>
                    <a:pt x="595173" y="404071"/>
                  </a:cubicBezTo>
                  <a:cubicBezTo>
                    <a:pt x="597451" y="403420"/>
                    <a:pt x="598753" y="404071"/>
                    <a:pt x="599729" y="404071"/>
                  </a:cubicBezTo>
                  <a:cubicBezTo>
                    <a:pt x="600706" y="403745"/>
                    <a:pt x="600380" y="396260"/>
                    <a:pt x="601682" y="394958"/>
                  </a:cubicBezTo>
                  <a:cubicBezTo>
                    <a:pt x="602658" y="393656"/>
                    <a:pt x="601031" y="390076"/>
                    <a:pt x="597125" y="389100"/>
                  </a:cubicBezTo>
                  <a:cubicBezTo>
                    <a:pt x="592244" y="388124"/>
                    <a:pt x="590942" y="388449"/>
                    <a:pt x="588338" y="389751"/>
                  </a:cubicBezTo>
                  <a:lnTo>
                    <a:pt x="588338" y="389751"/>
                  </a:lnTo>
                  <a:close/>
                  <a:moveTo>
                    <a:pt x="560675" y="349395"/>
                  </a:moveTo>
                  <a:cubicBezTo>
                    <a:pt x="558071" y="351673"/>
                    <a:pt x="559698" y="353626"/>
                    <a:pt x="561000" y="355253"/>
                  </a:cubicBezTo>
                  <a:cubicBezTo>
                    <a:pt x="562302" y="356880"/>
                    <a:pt x="571740" y="354277"/>
                    <a:pt x="572066" y="352649"/>
                  </a:cubicBezTo>
                  <a:cubicBezTo>
                    <a:pt x="572391" y="351022"/>
                    <a:pt x="567835" y="351347"/>
                    <a:pt x="565882" y="350371"/>
                  </a:cubicBezTo>
                  <a:cubicBezTo>
                    <a:pt x="564255" y="349069"/>
                    <a:pt x="563603" y="347768"/>
                    <a:pt x="560675" y="349395"/>
                  </a:cubicBezTo>
                  <a:lnTo>
                    <a:pt x="560675" y="349395"/>
                  </a:lnTo>
                  <a:close/>
                  <a:moveTo>
                    <a:pt x="544728" y="388775"/>
                  </a:moveTo>
                  <a:cubicBezTo>
                    <a:pt x="544402" y="391704"/>
                    <a:pt x="546680" y="393006"/>
                    <a:pt x="550260" y="394633"/>
                  </a:cubicBezTo>
                  <a:cubicBezTo>
                    <a:pt x="553840" y="396260"/>
                    <a:pt x="557420" y="398213"/>
                    <a:pt x="557746" y="401793"/>
                  </a:cubicBezTo>
                  <a:cubicBezTo>
                    <a:pt x="558071" y="405373"/>
                    <a:pt x="554816" y="408953"/>
                    <a:pt x="558397" y="408302"/>
                  </a:cubicBezTo>
                  <a:cubicBezTo>
                    <a:pt x="561976" y="407651"/>
                    <a:pt x="561000" y="402444"/>
                    <a:pt x="565557" y="399840"/>
                  </a:cubicBezTo>
                  <a:cubicBezTo>
                    <a:pt x="570113" y="397236"/>
                    <a:pt x="571415" y="396911"/>
                    <a:pt x="573693" y="393982"/>
                  </a:cubicBezTo>
                  <a:cubicBezTo>
                    <a:pt x="575971" y="391053"/>
                    <a:pt x="568811" y="385195"/>
                    <a:pt x="562302" y="384218"/>
                  </a:cubicBezTo>
                  <a:cubicBezTo>
                    <a:pt x="555793" y="383242"/>
                    <a:pt x="554816" y="383567"/>
                    <a:pt x="551237" y="385520"/>
                  </a:cubicBezTo>
                  <a:cubicBezTo>
                    <a:pt x="547331" y="386822"/>
                    <a:pt x="545053" y="385195"/>
                    <a:pt x="544728" y="388775"/>
                  </a:cubicBezTo>
                  <a:lnTo>
                    <a:pt x="544728" y="388775"/>
                  </a:lnTo>
                  <a:close/>
                  <a:moveTo>
                    <a:pt x="488098" y="316524"/>
                  </a:moveTo>
                  <a:cubicBezTo>
                    <a:pt x="486471" y="318802"/>
                    <a:pt x="481589" y="321731"/>
                    <a:pt x="485495" y="322057"/>
                  </a:cubicBezTo>
                  <a:cubicBezTo>
                    <a:pt x="489401" y="322382"/>
                    <a:pt x="492655" y="321731"/>
                    <a:pt x="492980" y="319453"/>
                  </a:cubicBezTo>
                  <a:cubicBezTo>
                    <a:pt x="492980" y="317500"/>
                    <a:pt x="491028" y="312944"/>
                    <a:pt x="488098" y="316524"/>
                  </a:cubicBezTo>
                  <a:lnTo>
                    <a:pt x="488098" y="316524"/>
                  </a:lnTo>
                  <a:close/>
                  <a:moveTo>
                    <a:pt x="503720" y="350371"/>
                  </a:moveTo>
                  <a:cubicBezTo>
                    <a:pt x="501442" y="350697"/>
                    <a:pt x="498188" y="349395"/>
                    <a:pt x="496886" y="351347"/>
                  </a:cubicBezTo>
                  <a:cubicBezTo>
                    <a:pt x="495584" y="353300"/>
                    <a:pt x="493631" y="356555"/>
                    <a:pt x="494608" y="357206"/>
                  </a:cubicBezTo>
                  <a:cubicBezTo>
                    <a:pt x="495584" y="357856"/>
                    <a:pt x="505998" y="360786"/>
                    <a:pt x="508276" y="359809"/>
                  </a:cubicBezTo>
                  <a:cubicBezTo>
                    <a:pt x="510555" y="358833"/>
                    <a:pt x="526828" y="354927"/>
                    <a:pt x="525526" y="352975"/>
                  </a:cubicBezTo>
                  <a:cubicBezTo>
                    <a:pt x="524224" y="351022"/>
                    <a:pt x="517389" y="351347"/>
                    <a:pt x="512833" y="350697"/>
                  </a:cubicBezTo>
                  <a:cubicBezTo>
                    <a:pt x="507626" y="350697"/>
                    <a:pt x="510555" y="349395"/>
                    <a:pt x="503720" y="350371"/>
                  </a:cubicBezTo>
                  <a:lnTo>
                    <a:pt x="503720" y="350371"/>
                  </a:lnTo>
                  <a:close/>
                  <a:moveTo>
                    <a:pt x="309425" y="324009"/>
                  </a:moveTo>
                  <a:cubicBezTo>
                    <a:pt x="303567" y="322708"/>
                    <a:pt x="302265" y="325311"/>
                    <a:pt x="299661" y="331169"/>
                  </a:cubicBezTo>
                  <a:cubicBezTo>
                    <a:pt x="297058" y="337027"/>
                    <a:pt x="295430" y="339306"/>
                    <a:pt x="292176" y="342235"/>
                  </a:cubicBezTo>
                  <a:cubicBezTo>
                    <a:pt x="288921" y="345490"/>
                    <a:pt x="279158" y="344838"/>
                    <a:pt x="281761" y="348418"/>
                  </a:cubicBezTo>
                  <a:cubicBezTo>
                    <a:pt x="284365" y="351347"/>
                    <a:pt x="305194" y="350697"/>
                    <a:pt x="309425" y="352324"/>
                  </a:cubicBezTo>
                  <a:cubicBezTo>
                    <a:pt x="313656" y="353951"/>
                    <a:pt x="315608" y="351673"/>
                    <a:pt x="316259" y="355578"/>
                  </a:cubicBezTo>
                  <a:cubicBezTo>
                    <a:pt x="316911" y="359484"/>
                    <a:pt x="309425" y="363389"/>
                    <a:pt x="314307" y="365342"/>
                  </a:cubicBezTo>
                  <a:cubicBezTo>
                    <a:pt x="319189" y="367295"/>
                    <a:pt x="321792" y="367295"/>
                    <a:pt x="327976" y="366969"/>
                  </a:cubicBezTo>
                  <a:cubicBezTo>
                    <a:pt x="334159" y="366644"/>
                    <a:pt x="337413" y="365993"/>
                    <a:pt x="342621" y="368271"/>
                  </a:cubicBezTo>
                  <a:cubicBezTo>
                    <a:pt x="347829" y="370549"/>
                    <a:pt x="356290" y="376082"/>
                    <a:pt x="361172" y="375756"/>
                  </a:cubicBezTo>
                  <a:cubicBezTo>
                    <a:pt x="366053" y="375431"/>
                    <a:pt x="370610" y="377058"/>
                    <a:pt x="373539" y="374780"/>
                  </a:cubicBezTo>
                  <a:cubicBezTo>
                    <a:pt x="376468" y="372827"/>
                    <a:pt x="384604" y="375756"/>
                    <a:pt x="387534" y="377058"/>
                  </a:cubicBezTo>
                  <a:cubicBezTo>
                    <a:pt x="390462" y="378360"/>
                    <a:pt x="389486" y="375106"/>
                    <a:pt x="392741" y="374455"/>
                  </a:cubicBezTo>
                  <a:cubicBezTo>
                    <a:pt x="395995" y="373804"/>
                    <a:pt x="400226" y="374129"/>
                    <a:pt x="405434" y="375756"/>
                  </a:cubicBezTo>
                  <a:cubicBezTo>
                    <a:pt x="410315" y="377384"/>
                    <a:pt x="411292" y="376408"/>
                    <a:pt x="422031" y="381289"/>
                  </a:cubicBezTo>
                  <a:cubicBezTo>
                    <a:pt x="432771" y="386171"/>
                    <a:pt x="438304" y="388775"/>
                    <a:pt x="441558" y="388775"/>
                  </a:cubicBezTo>
                  <a:cubicBezTo>
                    <a:pt x="444813" y="388775"/>
                    <a:pt x="449044" y="386822"/>
                    <a:pt x="452949" y="388775"/>
                  </a:cubicBezTo>
                  <a:cubicBezTo>
                    <a:pt x="456530" y="390727"/>
                    <a:pt x="460110" y="394958"/>
                    <a:pt x="462062" y="393656"/>
                  </a:cubicBezTo>
                  <a:cubicBezTo>
                    <a:pt x="464015" y="392029"/>
                    <a:pt x="462388" y="390076"/>
                    <a:pt x="466619" y="390076"/>
                  </a:cubicBezTo>
                  <a:cubicBezTo>
                    <a:pt x="470849" y="390076"/>
                    <a:pt x="471826" y="391053"/>
                    <a:pt x="474104" y="391053"/>
                  </a:cubicBezTo>
                  <a:cubicBezTo>
                    <a:pt x="476057" y="391053"/>
                    <a:pt x="475406" y="389751"/>
                    <a:pt x="479311" y="391053"/>
                  </a:cubicBezTo>
                  <a:cubicBezTo>
                    <a:pt x="483217" y="392354"/>
                    <a:pt x="484193" y="394958"/>
                    <a:pt x="489726" y="394307"/>
                  </a:cubicBezTo>
                  <a:cubicBezTo>
                    <a:pt x="495258" y="393656"/>
                    <a:pt x="495584" y="390727"/>
                    <a:pt x="500466" y="390727"/>
                  </a:cubicBezTo>
                  <a:cubicBezTo>
                    <a:pt x="505348" y="390727"/>
                    <a:pt x="504697" y="389100"/>
                    <a:pt x="509579" y="391704"/>
                  </a:cubicBezTo>
                  <a:cubicBezTo>
                    <a:pt x="514460" y="394307"/>
                    <a:pt x="517389" y="396260"/>
                    <a:pt x="526502" y="398864"/>
                  </a:cubicBezTo>
                  <a:cubicBezTo>
                    <a:pt x="535615" y="401467"/>
                    <a:pt x="542124" y="405698"/>
                    <a:pt x="542124" y="403095"/>
                  </a:cubicBezTo>
                  <a:cubicBezTo>
                    <a:pt x="542124" y="400817"/>
                    <a:pt x="536266" y="397562"/>
                    <a:pt x="536266" y="393656"/>
                  </a:cubicBezTo>
                  <a:cubicBezTo>
                    <a:pt x="536266" y="389751"/>
                    <a:pt x="539846" y="378035"/>
                    <a:pt x="538544" y="377384"/>
                  </a:cubicBezTo>
                  <a:cubicBezTo>
                    <a:pt x="537567" y="376733"/>
                    <a:pt x="531710" y="370875"/>
                    <a:pt x="526828" y="371526"/>
                  </a:cubicBezTo>
                  <a:cubicBezTo>
                    <a:pt x="521946" y="372502"/>
                    <a:pt x="514785" y="374780"/>
                    <a:pt x="509579" y="375106"/>
                  </a:cubicBezTo>
                  <a:cubicBezTo>
                    <a:pt x="504371" y="375431"/>
                    <a:pt x="499489" y="373478"/>
                    <a:pt x="496561" y="371200"/>
                  </a:cubicBezTo>
                  <a:cubicBezTo>
                    <a:pt x="493631" y="369247"/>
                    <a:pt x="492980" y="370224"/>
                    <a:pt x="492655" y="367295"/>
                  </a:cubicBezTo>
                  <a:cubicBezTo>
                    <a:pt x="492655" y="364366"/>
                    <a:pt x="495584" y="364040"/>
                    <a:pt x="492330" y="362413"/>
                  </a:cubicBezTo>
                  <a:cubicBezTo>
                    <a:pt x="489075" y="360786"/>
                    <a:pt x="487122" y="365017"/>
                    <a:pt x="486797" y="359484"/>
                  </a:cubicBezTo>
                  <a:cubicBezTo>
                    <a:pt x="486471" y="353951"/>
                    <a:pt x="491028" y="350697"/>
                    <a:pt x="486471" y="350046"/>
                  </a:cubicBezTo>
                  <a:cubicBezTo>
                    <a:pt x="481915" y="349069"/>
                    <a:pt x="478986" y="355578"/>
                    <a:pt x="474104" y="352649"/>
                  </a:cubicBezTo>
                  <a:cubicBezTo>
                    <a:pt x="469222" y="349720"/>
                    <a:pt x="466293" y="344513"/>
                    <a:pt x="459784" y="345164"/>
                  </a:cubicBezTo>
                  <a:cubicBezTo>
                    <a:pt x="453275" y="345490"/>
                    <a:pt x="450671" y="351347"/>
                    <a:pt x="447743" y="346791"/>
                  </a:cubicBezTo>
                  <a:cubicBezTo>
                    <a:pt x="444813" y="342235"/>
                    <a:pt x="443512" y="338004"/>
                    <a:pt x="440908" y="338004"/>
                  </a:cubicBezTo>
                  <a:cubicBezTo>
                    <a:pt x="438304" y="338329"/>
                    <a:pt x="432771" y="338655"/>
                    <a:pt x="432771" y="340933"/>
                  </a:cubicBezTo>
                  <a:cubicBezTo>
                    <a:pt x="432771" y="343536"/>
                    <a:pt x="435375" y="343862"/>
                    <a:pt x="431795" y="347117"/>
                  </a:cubicBezTo>
                  <a:cubicBezTo>
                    <a:pt x="428540" y="350371"/>
                    <a:pt x="431795" y="351673"/>
                    <a:pt x="426262" y="351673"/>
                  </a:cubicBezTo>
                  <a:cubicBezTo>
                    <a:pt x="421056" y="351999"/>
                    <a:pt x="411943" y="351347"/>
                    <a:pt x="409013" y="350046"/>
                  </a:cubicBezTo>
                  <a:cubicBezTo>
                    <a:pt x="406084" y="348744"/>
                    <a:pt x="406410" y="347442"/>
                    <a:pt x="400877" y="347768"/>
                  </a:cubicBezTo>
                  <a:cubicBezTo>
                    <a:pt x="395344" y="348093"/>
                    <a:pt x="392741" y="348418"/>
                    <a:pt x="389812" y="348418"/>
                  </a:cubicBezTo>
                  <a:cubicBezTo>
                    <a:pt x="386883" y="348418"/>
                    <a:pt x="380374" y="346791"/>
                    <a:pt x="378421" y="346791"/>
                  </a:cubicBezTo>
                  <a:cubicBezTo>
                    <a:pt x="376468" y="346791"/>
                    <a:pt x="374190" y="349720"/>
                    <a:pt x="373213" y="346466"/>
                  </a:cubicBezTo>
                  <a:cubicBezTo>
                    <a:pt x="371912" y="343211"/>
                    <a:pt x="374516" y="342560"/>
                    <a:pt x="372238" y="339631"/>
                  </a:cubicBezTo>
                  <a:cubicBezTo>
                    <a:pt x="370285" y="336702"/>
                    <a:pt x="372888" y="332146"/>
                    <a:pt x="365403" y="331820"/>
                  </a:cubicBezTo>
                  <a:cubicBezTo>
                    <a:pt x="358243" y="331495"/>
                    <a:pt x="348479" y="336051"/>
                    <a:pt x="344899" y="331495"/>
                  </a:cubicBezTo>
                  <a:cubicBezTo>
                    <a:pt x="341320" y="326938"/>
                    <a:pt x="332532" y="319779"/>
                    <a:pt x="330254" y="321731"/>
                  </a:cubicBezTo>
                  <a:cubicBezTo>
                    <a:pt x="327976" y="323684"/>
                    <a:pt x="327976" y="329542"/>
                    <a:pt x="322443" y="326613"/>
                  </a:cubicBezTo>
                  <a:cubicBezTo>
                    <a:pt x="317886" y="324660"/>
                    <a:pt x="316259" y="325637"/>
                    <a:pt x="309425" y="324009"/>
                  </a:cubicBezTo>
                  <a:lnTo>
                    <a:pt x="309425" y="324009"/>
                  </a:lnTo>
                  <a:close/>
                  <a:moveTo>
                    <a:pt x="780681" y="455818"/>
                  </a:moveTo>
                  <a:cubicBezTo>
                    <a:pt x="777427" y="458747"/>
                    <a:pt x="772219" y="459398"/>
                    <a:pt x="771894" y="461351"/>
                  </a:cubicBezTo>
                  <a:cubicBezTo>
                    <a:pt x="771569" y="462978"/>
                    <a:pt x="770266" y="468836"/>
                    <a:pt x="772219" y="468511"/>
                  </a:cubicBezTo>
                  <a:cubicBezTo>
                    <a:pt x="774172" y="467860"/>
                    <a:pt x="775800" y="465581"/>
                    <a:pt x="782309" y="463629"/>
                  </a:cubicBezTo>
                  <a:cubicBezTo>
                    <a:pt x="788818" y="461676"/>
                    <a:pt x="790445" y="461351"/>
                    <a:pt x="790445" y="459724"/>
                  </a:cubicBezTo>
                  <a:cubicBezTo>
                    <a:pt x="790445" y="458096"/>
                    <a:pt x="790119" y="455167"/>
                    <a:pt x="788166" y="453540"/>
                  </a:cubicBezTo>
                  <a:cubicBezTo>
                    <a:pt x="786214" y="451913"/>
                    <a:pt x="785888" y="452889"/>
                    <a:pt x="780681" y="455818"/>
                  </a:cubicBezTo>
                  <a:lnTo>
                    <a:pt x="780681" y="455818"/>
                  </a:lnTo>
                  <a:close/>
                  <a:moveTo>
                    <a:pt x="592894" y="255013"/>
                  </a:moveTo>
                  <a:cubicBezTo>
                    <a:pt x="588989" y="257617"/>
                    <a:pt x="585409" y="261522"/>
                    <a:pt x="586711" y="269008"/>
                  </a:cubicBezTo>
                  <a:cubicBezTo>
                    <a:pt x="588012" y="276493"/>
                    <a:pt x="589315" y="281375"/>
                    <a:pt x="591593" y="278120"/>
                  </a:cubicBezTo>
                  <a:cubicBezTo>
                    <a:pt x="593871" y="274866"/>
                    <a:pt x="591919" y="273890"/>
                    <a:pt x="594847" y="267055"/>
                  </a:cubicBezTo>
                  <a:cubicBezTo>
                    <a:pt x="598428" y="260221"/>
                    <a:pt x="602007" y="254362"/>
                    <a:pt x="592894" y="255013"/>
                  </a:cubicBezTo>
                  <a:lnTo>
                    <a:pt x="592894" y="255013"/>
                  </a:lnTo>
                  <a:close/>
                  <a:moveTo>
                    <a:pt x="1005895" y="69830"/>
                  </a:moveTo>
                  <a:cubicBezTo>
                    <a:pt x="1002965" y="71783"/>
                    <a:pt x="1002965" y="74061"/>
                    <a:pt x="1005244" y="75038"/>
                  </a:cubicBezTo>
                  <a:cubicBezTo>
                    <a:pt x="1007522" y="76014"/>
                    <a:pt x="1010451" y="75038"/>
                    <a:pt x="1009800" y="73736"/>
                  </a:cubicBezTo>
                  <a:cubicBezTo>
                    <a:pt x="1009474" y="72434"/>
                    <a:pt x="1012404" y="68203"/>
                    <a:pt x="1005895" y="69830"/>
                  </a:cubicBezTo>
                  <a:lnTo>
                    <a:pt x="1005895" y="69830"/>
                  </a:lnTo>
                  <a:close/>
                  <a:moveTo>
                    <a:pt x="1047227" y="314897"/>
                  </a:moveTo>
                  <a:cubicBezTo>
                    <a:pt x="1048855" y="318151"/>
                    <a:pt x="1050808" y="325962"/>
                    <a:pt x="1052109" y="324660"/>
                  </a:cubicBezTo>
                  <a:cubicBezTo>
                    <a:pt x="1053411" y="323359"/>
                    <a:pt x="1053411" y="317175"/>
                    <a:pt x="1052109" y="315222"/>
                  </a:cubicBezTo>
                  <a:cubicBezTo>
                    <a:pt x="1050808" y="313270"/>
                    <a:pt x="1049505" y="312293"/>
                    <a:pt x="1047553" y="311968"/>
                  </a:cubicBezTo>
                  <a:cubicBezTo>
                    <a:pt x="1045600" y="311968"/>
                    <a:pt x="1046577" y="313920"/>
                    <a:pt x="1047227" y="314897"/>
                  </a:cubicBezTo>
                  <a:lnTo>
                    <a:pt x="1047227" y="314897"/>
                  </a:lnTo>
                  <a:close/>
                  <a:moveTo>
                    <a:pt x="1090187" y="332146"/>
                  </a:moveTo>
                  <a:cubicBezTo>
                    <a:pt x="1090187" y="334424"/>
                    <a:pt x="1091164" y="338329"/>
                    <a:pt x="1092465" y="338980"/>
                  </a:cubicBezTo>
                  <a:cubicBezTo>
                    <a:pt x="1093442" y="339957"/>
                    <a:pt x="1088235" y="342560"/>
                    <a:pt x="1088235" y="344188"/>
                  </a:cubicBezTo>
                  <a:cubicBezTo>
                    <a:pt x="1088235" y="345815"/>
                    <a:pt x="1087258" y="347442"/>
                    <a:pt x="1088235" y="349069"/>
                  </a:cubicBezTo>
                  <a:cubicBezTo>
                    <a:pt x="1089211" y="350697"/>
                    <a:pt x="1089211" y="350697"/>
                    <a:pt x="1091164" y="351347"/>
                  </a:cubicBezTo>
                  <a:cubicBezTo>
                    <a:pt x="1093117" y="351999"/>
                    <a:pt x="1100601" y="344838"/>
                    <a:pt x="1100601" y="341909"/>
                  </a:cubicBezTo>
                  <a:cubicBezTo>
                    <a:pt x="1100927" y="338980"/>
                    <a:pt x="1096696" y="338004"/>
                    <a:pt x="1095069" y="335400"/>
                  </a:cubicBezTo>
                  <a:cubicBezTo>
                    <a:pt x="1093767" y="332797"/>
                    <a:pt x="1089862" y="329217"/>
                    <a:pt x="1090187" y="332146"/>
                  </a:cubicBezTo>
                  <a:lnTo>
                    <a:pt x="1090187" y="332146"/>
                  </a:lnTo>
                  <a:close/>
                  <a:moveTo>
                    <a:pt x="1102554" y="309039"/>
                  </a:moveTo>
                  <a:cubicBezTo>
                    <a:pt x="1100276" y="309690"/>
                    <a:pt x="1098974" y="311968"/>
                    <a:pt x="1098649" y="314246"/>
                  </a:cubicBezTo>
                  <a:cubicBezTo>
                    <a:pt x="1097998" y="316524"/>
                    <a:pt x="1091164" y="316199"/>
                    <a:pt x="1091814" y="317500"/>
                  </a:cubicBezTo>
                  <a:cubicBezTo>
                    <a:pt x="1092465" y="318477"/>
                    <a:pt x="1098323" y="319127"/>
                    <a:pt x="1098323" y="321406"/>
                  </a:cubicBezTo>
                  <a:cubicBezTo>
                    <a:pt x="1098323" y="323359"/>
                    <a:pt x="1094092" y="326938"/>
                    <a:pt x="1095720" y="328891"/>
                  </a:cubicBezTo>
                  <a:cubicBezTo>
                    <a:pt x="1097347" y="330844"/>
                    <a:pt x="1103856" y="336377"/>
                    <a:pt x="1105158" y="335400"/>
                  </a:cubicBezTo>
                  <a:cubicBezTo>
                    <a:pt x="1106460" y="334424"/>
                    <a:pt x="1111342" y="331169"/>
                    <a:pt x="1109714" y="328891"/>
                  </a:cubicBezTo>
                  <a:cubicBezTo>
                    <a:pt x="1108087" y="326938"/>
                    <a:pt x="1104182" y="327915"/>
                    <a:pt x="1105809" y="324335"/>
                  </a:cubicBezTo>
                  <a:cubicBezTo>
                    <a:pt x="1107436" y="320755"/>
                    <a:pt x="1109389" y="318151"/>
                    <a:pt x="1108413" y="314897"/>
                  </a:cubicBezTo>
                  <a:cubicBezTo>
                    <a:pt x="1107436" y="311642"/>
                    <a:pt x="1107436" y="308062"/>
                    <a:pt x="1102554" y="309039"/>
                  </a:cubicBezTo>
                  <a:lnTo>
                    <a:pt x="1102554" y="309039"/>
                  </a:lnTo>
                  <a:close/>
                  <a:moveTo>
                    <a:pt x="1213209" y="366318"/>
                  </a:moveTo>
                  <a:cubicBezTo>
                    <a:pt x="1215812" y="365993"/>
                    <a:pt x="1220043" y="367295"/>
                    <a:pt x="1220694" y="367945"/>
                  </a:cubicBezTo>
                  <a:cubicBezTo>
                    <a:pt x="1221671" y="368597"/>
                    <a:pt x="1224599" y="371200"/>
                    <a:pt x="1224599" y="372177"/>
                  </a:cubicBezTo>
                  <a:cubicBezTo>
                    <a:pt x="1224599" y="373478"/>
                    <a:pt x="1220043" y="385195"/>
                    <a:pt x="1219067" y="386171"/>
                  </a:cubicBezTo>
                  <a:cubicBezTo>
                    <a:pt x="1218090" y="387147"/>
                    <a:pt x="1213534" y="387473"/>
                    <a:pt x="1212232" y="389426"/>
                  </a:cubicBezTo>
                  <a:cubicBezTo>
                    <a:pt x="1210931" y="391378"/>
                    <a:pt x="1210931" y="393656"/>
                    <a:pt x="1206374" y="393656"/>
                  </a:cubicBezTo>
                  <a:cubicBezTo>
                    <a:pt x="1201818" y="393656"/>
                    <a:pt x="1194658" y="392680"/>
                    <a:pt x="1192054" y="392680"/>
                  </a:cubicBezTo>
                  <a:cubicBezTo>
                    <a:pt x="1189450" y="393006"/>
                    <a:pt x="1186196" y="391378"/>
                    <a:pt x="1188474" y="388775"/>
                  </a:cubicBezTo>
                  <a:cubicBezTo>
                    <a:pt x="1190753" y="386171"/>
                    <a:pt x="1197262" y="382265"/>
                    <a:pt x="1197912" y="377384"/>
                  </a:cubicBezTo>
                  <a:cubicBezTo>
                    <a:pt x="1198237" y="372502"/>
                    <a:pt x="1197262" y="370875"/>
                    <a:pt x="1199540" y="369247"/>
                  </a:cubicBezTo>
                  <a:cubicBezTo>
                    <a:pt x="1201492" y="367620"/>
                    <a:pt x="1206049" y="369573"/>
                    <a:pt x="1213209" y="366318"/>
                  </a:cubicBezTo>
                  <a:lnTo>
                    <a:pt x="1213209" y="366318"/>
                  </a:lnTo>
                  <a:close/>
                  <a:moveTo>
                    <a:pt x="1147467" y="204893"/>
                  </a:moveTo>
                  <a:cubicBezTo>
                    <a:pt x="1139331" y="203592"/>
                    <a:pt x="1133472" y="200663"/>
                    <a:pt x="1131845" y="202290"/>
                  </a:cubicBezTo>
                  <a:cubicBezTo>
                    <a:pt x="1130218" y="203917"/>
                    <a:pt x="1133147" y="207172"/>
                    <a:pt x="1137704" y="209450"/>
                  </a:cubicBezTo>
                  <a:cubicBezTo>
                    <a:pt x="1142260" y="211728"/>
                    <a:pt x="1143562" y="212704"/>
                    <a:pt x="1149094" y="212379"/>
                  </a:cubicBezTo>
                  <a:cubicBezTo>
                    <a:pt x="1154627" y="211728"/>
                    <a:pt x="1168296" y="211403"/>
                    <a:pt x="1164065" y="207497"/>
                  </a:cubicBezTo>
                  <a:cubicBezTo>
                    <a:pt x="1159835" y="203266"/>
                    <a:pt x="1153000" y="204568"/>
                    <a:pt x="1147467" y="204893"/>
                  </a:cubicBezTo>
                  <a:lnTo>
                    <a:pt x="1147467" y="204893"/>
                  </a:lnTo>
                  <a:close/>
                  <a:moveTo>
                    <a:pt x="1139331" y="178206"/>
                  </a:moveTo>
                  <a:cubicBezTo>
                    <a:pt x="1138029" y="179834"/>
                    <a:pt x="1139982" y="189923"/>
                    <a:pt x="1140958" y="190574"/>
                  </a:cubicBezTo>
                  <a:cubicBezTo>
                    <a:pt x="1142260" y="191225"/>
                    <a:pt x="1145514" y="191550"/>
                    <a:pt x="1148444" y="190899"/>
                  </a:cubicBezTo>
                  <a:cubicBezTo>
                    <a:pt x="1151372" y="190248"/>
                    <a:pt x="1156254" y="189923"/>
                    <a:pt x="1153000" y="187970"/>
                  </a:cubicBezTo>
                  <a:cubicBezTo>
                    <a:pt x="1149745" y="186017"/>
                    <a:pt x="1149419" y="187644"/>
                    <a:pt x="1147141" y="185692"/>
                  </a:cubicBezTo>
                  <a:cubicBezTo>
                    <a:pt x="1144863" y="183414"/>
                    <a:pt x="1144213" y="182112"/>
                    <a:pt x="1142910" y="179834"/>
                  </a:cubicBezTo>
                  <a:cubicBezTo>
                    <a:pt x="1141935" y="177881"/>
                    <a:pt x="1139982" y="176254"/>
                    <a:pt x="1139331" y="178206"/>
                  </a:cubicBezTo>
                  <a:lnTo>
                    <a:pt x="1139331" y="178206"/>
                  </a:lnTo>
                  <a:close/>
                  <a:moveTo>
                    <a:pt x="1122732" y="172999"/>
                  </a:moveTo>
                  <a:cubicBezTo>
                    <a:pt x="1122732" y="174301"/>
                    <a:pt x="1127614" y="177556"/>
                    <a:pt x="1129567" y="179183"/>
                  </a:cubicBezTo>
                  <a:cubicBezTo>
                    <a:pt x="1131194" y="180810"/>
                    <a:pt x="1135100" y="178206"/>
                    <a:pt x="1135100" y="176905"/>
                  </a:cubicBezTo>
                  <a:cubicBezTo>
                    <a:pt x="1135100" y="175277"/>
                    <a:pt x="1123383" y="169094"/>
                    <a:pt x="1122732" y="172999"/>
                  </a:cubicBezTo>
                  <a:lnTo>
                    <a:pt x="1122732" y="172999"/>
                  </a:lnTo>
                  <a:close/>
                  <a:moveTo>
                    <a:pt x="981160" y="162259"/>
                  </a:moveTo>
                  <a:cubicBezTo>
                    <a:pt x="977581" y="163561"/>
                    <a:pt x="975302" y="165188"/>
                    <a:pt x="978231" y="165514"/>
                  </a:cubicBezTo>
                  <a:cubicBezTo>
                    <a:pt x="981486" y="165514"/>
                    <a:pt x="984740" y="166165"/>
                    <a:pt x="987018" y="166490"/>
                  </a:cubicBezTo>
                  <a:cubicBezTo>
                    <a:pt x="989297" y="166816"/>
                    <a:pt x="990273" y="166165"/>
                    <a:pt x="988972" y="164212"/>
                  </a:cubicBezTo>
                  <a:cubicBezTo>
                    <a:pt x="987669" y="161283"/>
                    <a:pt x="987018" y="161608"/>
                    <a:pt x="981160" y="162259"/>
                  </a:cubicBezTo>
                  <a:lnTo>
                    <a:pt x="981160" y="162259"/>
                  </a:lnTo>
                  <a:close/>
                  <a:moveTo>
                    <a:pt x="992877" y="183088"/>
                  </a:moveTo>
                  <a:cubicBezTo>
                    <a:pt x="993202" y="185366"/>
                    <a:pt x="994829" y="191550"/>
                    <a:pt x="997108" y="190899"/>
                  </a:cubicBezTo>
                  <a:cubicBezTo>
                    <a:pt x="999386" y="190248"/>
                    <a:pt x="1004593" y="188295"/>
                    <a:pt x="1003617" y="185692"/>
                  </a:cubicBezTo>
                  <a:cubicBezTo>
                    <a:pt x="1002315" y="183414"/>
                    <a:pt x="1003617" y="184065"/>
                    <a:pt x="1000362" y="182437"/>
                  </a:cubicBezTo>
                  <a:cubicBezTo>
                    <a:pt x="997433" y="181135"/>
                    <a:pt x="991250" y="177230"/>
                    <a:pt x="992877" y="183088"/>
                  </a:cubicBezTo>
                  <a:lnTo>
                    <a:pt x="992877" y="183088"/>
                  </a:lnTo>
                  <a:close/>
                  <a:moveTo>
                    <a:pt x="999386" y="157377"/>
                  </a:moveTo>
                  <a:cubicBezTo>
                    <a:pt x="995155" y="157377"/>
                    <a:pt x="991575" y="157703"/>
                    <a:pt x="994178" y="159981"/>
                  </a:cubicBezTo>
                  <a:cubicBezTo>
                    <a:pt x="996456" y="162259"/>
                    <a:pt x="997108" y="163236"/>
                    <a:pt x="999386" y="164863"/>
                  </a:cubicBezTo>
                  <a:cubicBezTo>
                    <a:pt x="1001664" y="166816"/>
                    <a:pt x="1006871" y="167466"/>
                    <a:pt x="1008824" y="166816"/>
                  </a:cubicBezTo>
                  <a:cubicBezTo>
                    <a:pt x="1010777" y="166165"/>
                    <a:pt x="1013055" y="164537"/>
                    <a:pt x="1012404" y="163236"/>
                  </a:cubicBezTo>
                  <a:cubicBezTo>
                    <a:pt x="1011102" y="162259"/>
                    <a:pt x="1005895" y="158028"/>
                    <a:pt x="999386" y="157377"/>
                  </a:cubicBezTo>
                  <a:lnTo>
                    <a:pt x="999386" y="157377"/>
                  </a:lnTo>
                  <a:close/>
                  <a:moveTo>
                    <a:pt x="975628" y="205544"/>
                  </a:moveTo>
                  <a:cubicBezTo>
                    <a:pt x="978556" y="205219"/>
                    <a:pt x="978231" y="203266"/>
                    <a:pt x="983438" y="203266"/>
                  </a:cubicBezTo>
                  <a:cubicBezTo>
                    <a:pt x="988646" y="203266"/>
                    <a:pt x="991250" y="209125"/>
                    <a:pt x="989947" y="210752"/>
                  </a:cubicBezTo>
                  <a:cubicBezTo>
                    <a:pt x="988646" y="212379"/>
                    <a:pt x="983764" y="212704"/>
                    <a:pt x="978231" y="212379"/>
                  </a:cubicBezTo>
                  <a:cubicBezTo>
                    <a:pt x="972699" y="212053"/>
                    <a:pt x="963586" y="209775"/>
                    <a:pt x="965538" y="208799"/>
                  </a:cubicBezTo>
                  <a:cubicBezTo>
                    <a:pt x="967491" y="208148"/>
                    <a:pt x="970095" y="205870"/>
                    <a:pt x="975628" y="205544"/>
                  </a:cubicBezTo>
                  <a:lnTo>
                    <a:pt x="975628" y="205544"/>
                  </a:lnTo>
                  <a:close/>
                  <a:moveTo>
                    <a:pt x="924532" y="257617"/>
                  </a:moveTo>
                  <a:cubicBezTo>
                    <a:pt x="920951" y="257617"/>
                    <a:pt x="917046" y="259895"/>
                    <a:pt x="917046" y="261848"/>
                  </a:cubicBezTo>
                  <a:cubicBezTo>
                    <a:pt x="917046" y="263801"/>
                    <a:pt x="923881" y="263150"/>
                    <a:pt x="925833" y="262499"/>
                  </a:cubicBezTo>
                  <a:cubicBezTo>
                    <a:pt x="927786" y="261848"/>
                    <a:pt x="928763" y="260546"/>
                    <a:pt x="929413" y="258593"/>
                  </a:cubicBezTo>
                  <a:cubicBezTo>
                    <a:pt x="929738" y="256966"/>
                    <a:pt x="927460" y="257292"/>
                    <a:pt x="924532" y="257617"/>
                  </a:cubicBezTo>
                  <a:lnTo>
                    <a:pt x="924532" y="257617"/>
                  </a:lnTo>
                  <a:close/>
                  <a:moveTo>
                    <a:pt x="912164" y="248179"/>
                  </a:moveTo>
                  <a:cubicBezTo>
                    <a:pt x="911188" y="252735"/>
                    <a:pt x="909886" y="259244"/>
                    <a:pt x="910863" y="258919"/>
                  </a:cubicBezTo>
                  <a:cubicBezTo>
                    <a:pt x="911838" y="258593"/>
                    <a:pt x="915093" y="255013"/>
                    <a:pt x="916720" y="253386"/>
                  </a:cubicBezTo>
                  <a:cubicBezTo>
                    <a:pt x="918023" y="251759"/>
                    <a:pt x="920301" y="247853"/>
                    <a:pt x="918348" y="245901"/>
                  </a:cubicBezTo>
                  <a:cubicBezTo>
                    <a:pt x="916720" y="243622"/>
                    <a:pt x="912815" y="244924"/>
                    <a:pt x="912164" y="248179"/>
                  </a:cubicBezTo>
                  <a:lnTo>
                    <a:pt x="912164" y="248179"/>
                  </a:lnTo>
                  <a:close/>
                  <a:moveTo>
                    <a:pt x="935922" y="236788"/>
                  </a:moveTo>
                  <a:cubicBezTo>
                    <a:pt x="928763" y="237764"/>
                    <a:pt x="924206" y="236462"/>
                    <a:pt x="923555" y="238090"/>
                  </a:cubicBezTo>
                  <a:cubicBezTo>
                    <a:pt x="922579" y="239717"/>
                    <a:pt x="920951" y="241995"/>
                    <a:pt x="923555" y="243948"/>
                  </a:cubicBezTo>
                  <a:cubicBezTo>
                    <a:pt x="926159" y="245901"/>
                    <a:pt x="924532" y="246552"/>
                    <a:pt x="927135" y="248504"/>
                  </a:cubicBezTo>
                  <a:cubicBezTo>
                    <a:pt x="929738" y="250457"/>
                    <a:pt x="930715" y="252084"/>
                    <a:pt x="932668" y="251759"/>
                  </a:cubicBezTo>
                  <a:cubicBezTo>
                    <a:pt x="934620" y="251433"/>
                    <a:pt x="935597" y="250457"/>
                    <a:pt x="938851" y="249481"/>
                  </a:cubicBezTo>
                  <a:cubicBezTo>
                    <a:pt x="942106" y="248504"/>
                    <a:pt x="941781" y="247202"/>
                    <a:pt x="945360" y="248830"/>
                  </a:cubicBezTo>
                  <a:cubicBezTo>
                    <a:pt x="948941" y="250457"/>
                    <a:pt x="947313" y="251108"/>
                    <a:pt x="951219" y="251108"/>
                  </a:cubicBezTo>
                  <a:cubicBezTo>
                    <a:pt x="955124" y="251108"/>
                    <a:pt x="960656" y="251759"/>
                    <a:pt x="964237" y="250782"/>
                  </a:cubicBezTo>
                  <a:cubicBezTo>
                    <a:pt x="967817" y="249806"/>
                    <a:pt x="970746" y="250132"/>
                    <a:pt x="973024" y="251433"/>
                  </a:cubicBezTo>
                  <a:cubicBezTo>
                    <a:pt x="975302" y="252735"/>
                    <a:pt x="989622" y="258919"/>
                    <a:pt x="992877" y="261848"/>
                  </a:cubicBezTo>
                  <a:cubicBezTo>
                    <a:pt x="996131" y="264777"/>
                    <a:pt x="997759" y="266730"/>
                    <a:pt x="998409" y="265428"/>
                  </a:cubicBezTo>
                  <a:cubicBezTo>
                    <a:pt x="999060" y="264126"/>
                    <a:pt x="999386" y="255990"/>
                    <a:pt x="998735" y="255664"/>
                  </a:cubicBezTo>
                  <a:cubicBezTo>
                    <a:pt x="998409" y="255339"/>
                    <a:pt x="999060" y="251759"/>
                    <a:pt x="996456" y="251759"/>
                  </a:cubicBezTo>
                  <a:cubicBezTo>
                    <a:pt x="993853" y="251759"/>
                    <a:pt x="993202" y="254688"/>
                    <a:pt x="992226" y="251433"/>
                  </a:cubicBezTo>
                  <a:cubicBezTo>
                    <a:pt x="991250" y="248179"/>
                    <a:pt x="991900" y="245575"/>
                    <a:pt x="990273" y="244599"/>
                  </a:cubicBezTo>
                  <a:cubicBezTo>
                    <a:pt x="988320" y="243622"/>
                    <a:pt x="987995" y="241344"/>
                    <a:pt x="983438" y="241019"/>
                  </a:cubicBezTo>
                  <a:cubicBezTo>
                    <a:pt x="979208" y="240693"/>
                    <a:pt x="976604" y="242321"/>
                    <a:pt x="974977" y="241344"/>
                  </a:cubicBezTo>
                  <a:cubicBezTo>
                    <a:pt x="973675" y="240368"/>
                    <a:pt x="965538" y="234184"/>
                    <a:pt x="962284" y="234510"/>
                  </a:cubicBezTo>
                  <a:cubicBezTo>
                    <a:pt x="959029" y="234835"/>
                    <a:pt x="954147" y="241019"/>
                    <a:pt x="951544" y="239717"/>
                  </a:cubicBezTo>
                  <a:cubicBezTo>
                    <a:pt x="948941" y="238415"/>
                    <a:pt x="955124" y="236462"/>
                    <a:pt x="948941" y="235161"/>
                  </a:cubicBezTo>
                  <a:cubicBezTo>
                    <a:pt x="942757" y="233859"/>
                    <a:pt x="943408" y="236462"/>
                    <a:pt x="941129" y="236788"/>
                  </a:cubicBezTo>
                  <a:cubicBezTo>
                    <a:pt x="939502" y="237113"/>
                    <a:pt x="939177" y="236137"/>
                    <a:pt x="935922" y="236788"/>
                  </a:cubicBezTo>
                  <a:lnTo>
                    <a:pt x="935922" y="236788"/>
                  </a:lnTo>
                  <a:close/>
                  <a:moveTo>
                    <a:pt x="896868" y="167141"/>
                  </a:moveTo>
                  <a:cubicBezTo>
                    <a:pt x="895892" y="168443"/>
                    <a:pt x="897519" y="170721"/>
                    <a:pt x="898820" y="171372"/>
                  </a:cubicBezTo>
                  <a:cubicBezTo>
                    <a:pt x="900123" y="172348"/>
                    <a:pt x="902726" y="174301"/>
                    <a:pt x="903051" y="175928"/>
                  </a:cubicBezTo>
                  <a:cubicBezTo>
                    <a:pt x="903051" y="177556"/>
                    <a:pt x="901424" y="180810"/>
                    <a:pt x="903377" y="180810"/>
                  </a:cubicBezTo>
                  <a:cubicBezTo>
                    <a:pt x="905329" y="180810"/>
                    <a:pt x="905981" y="176254"/>
                    <a:pt x="908910" y="177556"/>
                  </a:cubicBezTo>
                  <a:cubicBezTo>
                    <a:pt x="911838" y="178857"/>
                    <a:pt x="909886" y="173325"/>
                    <a:pt x="908910" y="172674"/>
                  </a:cubicBezTo>
                  <a:cubicBezTo>
                    <a:pt x="907933" y="172023"/>
                    <a:pt x="907608" y="168117"/>
                    <a:pt x="906632" y="167141"/>
                  </a:cubicBezTo>
                  <a:cubicBezTo>
                    <a:pt x="905655" y="166490"/>
                    <a:pt x="905004" y="167792"/>
                    <a:pt x="902726" y="166816"/>
                  </a:cubicBezTo>
                  <a:cubicBezTo>
                    <a:pt x="899797" y="166165"/>
                    <a:pt x="897845" y="164863"/>
                    <a:pt x="896868" y="167141"/>
                  </a:cubicBezTo>
                  <a:lnTo>
                    <a:pt x="896868" y="167141"/>
                  </a:lnTo>
                  <a:close/>
                  <a:moveTo>
                    <a:pt x="911513" y="196106"/>
                  </a:moveTo>
                  <a:cubicBezTo>
                    <a:pt x="914768" y="198384"/>
                    <a:pt x="916395" y="199361"/>
                    <a:pt x="918999" y="201314"/>
                  </a:cubicBezTo>
                  <a:cubicBezTo>
                    <a:pt x="921928" y="202941"/>
                    <a:pt x="925182" y="204893"/>
                    <a:pt x="924206" y="205544"/>
                  </a:cubicBezTo>
                  <a:cubicBezTo>
                    <a:pt x="923555" y="206195"/>
                    <a:pt x="913792" y="204568"/>
                    <a:pt x="909235" y="205870"/>
                  </a:cubicBezTo>
                  <a:cubicBezTo>
                    <a:pt x="904679" y="207172"/>
                    <a:pt x="900773" y="202290"/>
                    <a:pt x="901099" y="201314"/>
                  </a:cubicBezTo>
                  <a:cubicBezTo>
                    <a:pt x="901424" y="200012"/>
                    <a:pt x="905329" y="196757"/>
                    <a:pt x="906632" y="196106"/>
                  </a:cubicBezTo>
                  <a:cubicBezTo>
                    <a:pt x="907933" y="195455"/>
                    <a:pt x="910211" y="195130"/>
                    <a:pt x="911513" y="196106"/>
                  </a:cubicBezTo>
                  <a:lnTo>
                    <a:pt x="911513" y="196106"/>
                  </a:lnTo>
                  <a:close/>
                  <a:moveTo>
                    <a:pt x="930064" y="114743"/>
                  </a:moveTo>
                  <a:cubicBezTo>
                    <a:pt x="926159" y="117672"/>
                    <a:pt x="922904" y="118648"/>
                    <a:pt x="923229" y="120927"/>
                  </a:cubicBezTo>
                  <a:cubicBezTo>
                    <a:pt x="923555" y="123205"/>
                    <a:pt x="926484" y="125808"/>
                    <a:pt x="924206" y="126459"/>
                  </a:cubicBezTo>
                  <a:cubicBezTo>
                    <a:pt x="921928" y="127110"/>
                    <a:pt x="919975" y="126785"/>
                    <a:pt x="918999" y="128087"/>
                  </a:cubicBezTo>
                  <a:cubicBezTo>
                    <a:pt x="917697" y="129714"/>
                    <a:pt x="918023" y="133619"/>
                    <a:pt x="915745" y="133945"/>
                  </a:cubicBezTo>
                  <a:cubicBezTo>
                    <a:pt x="913466" y="134596"/>
                    <a:pt x="909560" y="133294"/>
                    <a:pt x="909235" y="133945"/>
                  </a:cubicBezTo>
                  <a:cubicBezTo>
                    <a:pt x="908584" y="134596"/>
                    <a:pt x="905004" y="137850"/>
                    <a:pt x="905981" y="139803"/>
                  </a:cubicBezTo>
                  <a:cubicBezTo>
                    <a:pt x="906957" y="141756"/>
                    <a:pt x="910537" y="144359"/>
                    <a:pt x="910537" y="145987"/>
                  </a:cubicBezTo>
                  <a:cubicBezTo>
                    <a:pt x="910537" y="147288"/>
                    <a:pt x="909886" y="156401"/>
                    <a:pt x="909560" y="158679"/>
                  </a:cubicBezTo>
                  <a:cubicBezTo>
                    <a:pt x="909235" y="160957"/>
                    <a:pt x="908584" y="161934"/>
                    <a:pt x="909886" y="163236"/>
                  </a:cubicBezTo>
                  <a:cubicBezTo>
                    <a:pt x="911188" y="164537"/>
                    <a:pt x="916720" y="170721"/>
                    <a:pt x="917697" y="173975"/>
                  </a:cubicBezTo>
                  <a:cubicBezTo>
                    <a:pt x="918673" y="177230"/>
                    <a:pt x="923881" y="179183"/>
                    <a:pt x="926159" y="180484"/>
                  </a:cubicBezTo>
                  <a:cubicBezTo>
                    <a:pt x="928437" y="181786"/>
                    <a:pt x="930390" y="184390"/>
                    <a:pt x="930715" y="182437"/>
                  </a:cubicBezTo>
                  <a:cubicBezTo>
                    <a:pt x="931041" y="180484"/>
                    <a:pt x="922579" y="171372"/>
                    <a:pt x="921928" y="167466"/>
                  </a:cubicBezTo>
                  <a:cubicBezTo>
                    <a:pt x="921277" y="163561"/>
                    <a:pt x="916395" y="161283"/>
                    <a:pt x="916395" y="157377"/>
                  </a:cubicBezTo>
                  <a:cubicBezTo>
                    <a:pt x="916070" y="153472"/>
                    <a:pt x="917046" y="151845"/>
                    <a:pt x="916720" y="149892"/>
                  </a:cubicBezTo>
                  <a:cubicBezTo>
                    <a:pt x="916070" y="147939"/>
                    <a:pt x="916395" y="144359"/>
                    <a:pt x="917697" y="144359"/>
                  </a:cubicBezTo>
                  <a:cubicBezTo>
                    <a:pt x="918999" y="144359"/>
                    <a:pt x="922579" y="146963"/>
                    <a:pt x="929088" y="148590"/>
                  </a:cubicBezTo>
                  <a:cubicBezTo>
                    <a:pt x="935597" y="150217"/>
                    <a:pt x="944384" y="153147"/>
                    <a:pt x="943733" y="151194"/>
                  </a:cubicBezTo>
                  <a:cubicBezTo>
                    <a:pt x="943408" y="149241"/>
                    <a:pt x="939502" y="144359"/>
                    <a:pt x="936247" y="142407"/>
                  </a:cubicBezTo>
                  <a:cubicBezTo>
                    <a:pt x="932993" y="140454"/>
                    <a:pt x="925182" y="138501"/>
                    <a:pt x="925182" y="136548"/>
                  </a:cubicBezTo>
                  <a:cubicBezTo>
                    <a:pt x="925182" y="134596"/>
                    <a:pt x="923555" y="131992"/>
                    <a:pt x="926810" y="131666"/>
                  </a:cubicBezTo>
                  <a:cubicBezTo>
                    <a:pt x="930390" y="131341"/>
                    <a:pt x="933319" y="128738"/>
                    <a:pt x="935272" y="127436"/>
                  </a:cubicBezTo>
                  <a:cubicBezTo>
                    <a:pt x="937224" y="126134"/>
                    <a:pt x="938851" y="127436"/>
                    <a:pt x="938851" y="125483"/>
                  </a:cubicBezTo>
                  <a:cubicBezTo>
                    <a:pt x="938851" y="123530"/>
                    <a:pt x="940154" y="117672"/>
                    <a:pt x="937875" y="114743"/>
                  </a:cubicBezTo>
                  <a:cubicBezTo>
                    <a:pt x="936247" y="111814"/>
                    <a:pt x="934295" y="114092"/>
                    <a:pt x="930064" y="114743"/>
                  </a:cubicBezTo>
                  <a:lnTo>
                    <a:pt x="930064" y="114743"/>
                  </a:lnTo>
                  <a:close/>
                  <a:moveTo>
                    <a:pt x="925182" y="92287"/>
                  </a:moveTo>
                  <a:cubicBezTo>
                    <a:pt x="925508" y="95541"/>
                    <a:pt x="921277" y="100423"/>
                    <a:pt x="926484" y="100423"/>
                  </a:cubicBezTo>
                  <a:cubicBezTo>
                    <a:pt x="931366" y="100423"/>
                    <a:pt x="935272" y="99772"/>
                    <a:pt x="935272" y="96843"/>
                  </a:cubicBezTo>
                  <a:cubicBezTo>
                    <a:pt x="935272" y="93914"/>
                    <a:pt x="932993" y="92612"/>
                    <a:pt x="932993" y="87730"/>
                  </a:cubicBezTo>
                  <a:cubicBezTo>
                    <a:pt x="932993" y="83174"/>
                    <a:pt x="927460" y="87730"/>
                    <a:pt x="925182" y="92287"/>
                  </a:cubicBezTo>
                  <a:lnTo>
                    <a:pt x="925182" y="92287"/>
                  </a:lnTo>
                  <a:close/>
                  <a:moveTo>
                    <a:pt x="909560" y="102376"/>
                  </a:moveTo>
                  <a:cubicBezTo>
                    <a:pt x="908259" y="106932"/>
                    <a:pt x="904679" y="115719"/>
                    <a:pt x="902726" y="117347"/>
                  </a:cubicBezTo>
                  <a:cubicBezTo>
                    <a:pt x="901099" y="118974"/>
                    <a:pt x="899146" y="123530"/>
                    <a:pt x="901750" y="126459"/>
                  </a:cubicBezTo>
                  <a:cubicBezTo>
                    <a:pt x="904679" y="129388"/>
                    <a:pt x="908259" y="132317"/>
                    <a:pt x="909560" y="129388"/>
                  </a:cubicBezTo>
                  <a:cubicBezTo>
                    <a:pt x="910863" y="126459"/>
                    <a:pt x="913792" y="120927"/>
                    <a:pt x="915745" y="118648"/>
                  </a:cubicBezTo>
                  <a:cubicBezTo>
                    <a:pt x="917697" y="116370"/>
                    <a:pt x="919324" y="113767"/>
                    <a:pt x="917697" y="109536"/>
                  </a:cubicBezTo>
                  <a:cubicBezTo>
                    <a:pt x="916070" y="105305"/>
                    <a:pt x="914442" y="104329"/>
                    <a:pt x="915419" y="102050"/>
                  </a:cubicBezTo>
                  <a:cubicBezTo>
                    <a:pt x="916720" y="99772"/>
                    <a:pt x="918999" y="98145"/>
                    <a:pt x="917046" y="97494"/>
                  </a:cubicBezTo>
                  <a:cubicBezTo>
                    <a:pt x="915419" y="96518"/>
                    <a:pt x="911838" y="98470"/>
                    <a:pt x="909560" y="102376"/>
                  </a:cubicBezTo>
                  <a:lnTo>
                    <a:pt x="909560" y="102376"/>
                  </a:lnTo>
                  <a:close/>
                  <a:moveTo>
                    <a:pt x="1211581" y="205870"/>
                  </a:moveTo>
                  <a:cubicBezTo>
                    <a:pt x="1202794" y="200988"/>
                    <a:pt x="1204421" y="198059"/>
                    <a:pt x="1197912" y="199035"/>
                  </a:cubicBezTo>
                  <a:cubicBezTo>
                    <a:pt x="1191078" y="200012"/>
                    <a:pt x="1183918" y="205544"/>
                    <a:pt x="1178385" y="206521"/>
                  </a:cubicBezTo>
                  <a:cubicBezTo>
                    <a:pt x="1172527" y="207823"/>
                    <a:pt x="1180663" y="214657"/>
                    <a:pt x="1177734" y="216610"/>
                  </a:cubicBezTo>
                  <a:cubicBezTo>
                    <a:pt x="1174805" y="218563"/>
                    <a:pt x="1166344" y="221166"/>
                    <a:pt x="1163414" y="220515"/>
                  </a:cubicBezTo>
                  <a:cubicBezTo>
                    <a:pt x="1160159" y="219864"/>
                    <a:pt x="1155603" y="217261"/>
                    <a:pt x="1153976" y="219213"/>
                  </a:cubicBezTo>
                  <a:cubicBezTo>
                    <a:pt x="1152023" y="221166"/>
                    <a:pt x="1144538" y="231906"/>
                    <a:pt x="1143887" y="235161"/>
                  </a:cubicBezTo>
                  <a:cubicBezTo>
                    <a:pt x="1143236" y="238415"/>
                    <a:pt x="1140307" y="242646"/>
                    <a:pt x="1138354" y="244273"/>
                  </a:cubicBezTo>
                  <a:cubicBezTo>
                    <a:pt x="1136727" y="246226"/>
                    <a:pt x="1131194" y="251433"/>
                    <a:pt x="1125987" y="251759"/>
                  </a:cubicBezTo>
                  <a:cubicBezTo>
                    <a:pt x="1120454" y="252084"/>
                    <a:pt x="1111992" y="252410"/>
                    <a:pt x="1111992" y="248830"/>
                  </a:cubicBezTo>
                  <a:cubicBezTo>
                    <a:pt x="1111667" y="245575"/>
                    <a:pt x="1112969" y="238415"/>
                    <a:pt x="1111017" y="238741"/>
                  </a:cubicBezTo>
                  <a:cubicBezTo>
                    <a:pt x="1109063" y="239392"/>
                    <a:pt x="1106785" y="242972"/>
                    <a:pt x="1105809" y="241670"/>
                  </a:cubicBezTo>
                  <a:cubicBezTo>
                    <a:pt x="1104832" y="240368"/>
                    <a:pt x="1106785" y="228977"/>
                    <a:pt x="1105158" y="228001"/>
                  </a:cubicBezTo>
                  <a:cubicBezTo>
                    <a:pt x="1103856" y="227024"/>
                    <a:pt x="1102554" y="239717"/>
                    <a:pt x="1099300" y="236462"/>
                  </a:cubicBezTo>
                  <a:cubicBezTo>
                    <a:pt x="1096045" y="233208"/>
                    <a:pt x="1095069" y="227675"/>
                    <a:pt x="1094744" y="223770"/>
                  </a:cubicBezTo>
                  <a:cubicBezTo>
                    <a:pt x="1094092" y="219864"/>
                    <a:pt x="1091164" y="215308"/>
                    <a:pt x="1091164" y="211403"/>
                  </a:cubicBezTo>
                  <a:cubicBezTo>
                    <a:pt x="1091164" y="207497"/>
                    <a:pt x="1088886" y="205870"/>
                    <a:pt x="1090838" y="202941"/>
                  </a:cubicBezTo>
                  <a:cubicBezTo>
                    <a:pt x="1092465" y="200012"/>
                    <a:pt x="1096696" y="197408"/>
                    <a:pt x="1095720" y="194805"/>
                  </a:cubicBezTo>
                  <a:cubicBezTo>
                    <a:pt x="1094744" y="192201"/>
                    <a:pt x="1087258" y="187319"/>
                    <a:pt x="1089211" y="185366"/>
                  </a:cubicBezTo>
                  <a:cubicBezTo>
                    <a:pt x="1091164" y="183739"/>
                    <a:pt x="1093117" y="182763"/>
                    <a:pt x="1093117" y="181461"/>
                  </a:cubicBezTo>
                  <a:cubicBezTo>
                    <a:pt x="1093117" y="180159"/>
                    <a:pt x="1075867" y="179834"/>
                    <a:pt x="1071311" y="177230"/>
                  </a:cubicBezTo>
                  <a:cubicBezTo>
                    <a:pt x="1066755" y="174952"/>
                    <a:pt x="1059920" y="171046"/>
                    <a:pt x="1057642" y="169419"/>
                  </a:cubicBezTo>
                  <a:cubicBezTo>
                    <a:pt x="1055364" y="167792"/>
                    <a:pt x="1047553" y="166490"/>
                    <a:pt x="1044949" y="166490"/>
                  </a:cubicBezTo>
                  <a:cubicBezTo>
                    <a:pt x="1042020" y="166490"/>
                    <a:pt x="1033558" y="175277"/>
                    <a:pt x="1029978" y="175928"/>
                  </a:cubicBezTo>
                  <a:cubicBezTo>
                    <a:pt x="1026073" y="176579"/>
                    <a:pt x="1021842" y="176579"/>
                    <a:pt x="1016309" y="178206"/>
                  </a:cubicBezTo>
                  <a:cubicBezTo>
                    <a:pt x="1010777" y="179834"/>
                    <a:pt x="1011753" y="179834"/>
                    <a:pt x="1011427" y="181461"/>
                  </a:cubicBezTo>
                  <a:cubicBezTo>
                    <a:pt x="1010777" y="183088"/>
                    <a:pt x="1012729" y="185366"/>
                    <a:pt x="1011427" y="186994"/>
                  </a:cubicBezTo>
                  <a:cubicBezTo>
                    <a:pt x="1010126" y="188621"/>
                    <a:pt x="1003291" y="193828"/>
                    <a:pt x="1004268" y="196106"/>
                  </a:cubicBezTo>
                  <a:cubicBezTo>
                    <a:pt x="1005244" y="198384"/>
                    <a:pt x="1015333" y="198059"/>
                    <a:pt x="1021517" y="198384"/>
                  </a:cubicBezTo>
                  <a:cubicBezTo>
                    <a:pt x="1027700" y="198710"/>
                    <a:pt x="1031605" y="198059"/>
                    <a:pt x="1032256" y="199686"/>
                  </a:cubicBezTo>
                  <a:cubicBezTo>
                    <a:pt x="1032908" y="201314"/>
                    <a:pt x="1026399" y="203917"/>
                    <a:pt x="1028677" y="205870"/>
                  </a:cubicBezTo>
                  <a:cubicBezTo>
                    <a:pt x="1030955" y="207823"/>
                    <a:pt x="1032582" y="213355"/>
                    <a:pt x="1033558" y="215308"/>
                  </a:cubicBezTo>
                  <a:cubicBezTo>
                    <a:pt x="1034535" y="217261"/>
                    <a:pt x="1039091" y="220515"/>
                    <a:pt x="1041044" y="220190"/>
                  </a:cubicBezTo>
                  <a:cubicBezTo>
                    <a:pt x="1042996" y="219864"/>
                    <a:pt x="1046251" y="219539"/>
                    <a:pt x="1049831" y="219213"/>
                  </a:cubicBezTo>
                  <a:cubicBezTo>
                    <a:pt x="1053411" y="219213"/>
                    <a:pt x="1054062" y="220841"/>
                    <a:pt x="1057967" y="220841"/>
                  </a:cubicBezTo>
                  <a:cubicBezTo>
                    <a:pt x="1061873" y="220841"/>
                    <a:pt x="1063174" y="218888"/>
                    <a:pt x="1068056" y="218237"/>
                  </a:cubicBezTo>
                  <a:cubicBezTo>
                    <a:pt x="1072938" y="217586"/>
                    <a:pt x="1073264" y="218888"/>
                    <a:pt x="1075542" y="217586"/>
                  </a:cubicBezTo>
                  <a:cubicBezTo>
                    <a:pt x="1077820" y="216284"/>
                    <a:pt x="1086282" y="212053"/>
                    <a:pt x="1085631" y="214983"/>
                  </a:cubicBezTo>
                  <a:cubicBezTo>
                    <a:pt x="1084980" y="217912"/>
                    <a:pt x="1081074" y="218888"/>
                    <a:pt x="1082376" y="220190"/>
                  </a:cubicBezTo>
                  <a:cubicBezTo>
                    <a:pt x="1084004" y="221492"/>
                    <a:pt x="1086608" y="219213"/>
                    <a:pt x="1087258" y="221492"/>
                  </a:cubicBezTo>
                  <a:cubicBezTo>
                    <a:pt x="1088235" y="223770"/>
                    <a:pt x="1089211" y="225397"/>
                    <a:pt x="1087909" y="226048"/>
                  </a:cubicBezTo>
                  <a:cubicBezTo>
                    <a:pt x="1086282" y="226699"/>
                    <a:pt x="1084655" y="227675"/>
                    <a:pt x="1084655" y="230279"/>
                  </a:cubicBezTo>
                  <a:cubicBezTo>
                    <a:pt x="1084655" y="232557"/>
                    <a:pt x="1082376" y="229628"/>
                    <a:pt x="1081074" y="232232"/>
                  </a:cubicBezTo>
                  <a:cubicBezTo>
                    <a:pt x="1079773" y="234510"/>
                    <a:pt x="1078796" y="236788"/>
                    <a:pt x="1077495" y="235161"/>
                  </a:cubicBezTo>
                  <a:cubicBezTo>
                    <a:pt x="1076192" y="233534"/>
                    <a:pt x="1078145" y="231906"/>
                    <a:pt x="1075542" y="232232"/>
                  </a:cubicBezTo>
                  <a:cubicBezTo>
                    <a:pt x="1072938" y="232232"/>
                    <a:pt x="1070009" y="236137"/>
                    <a:pt x="1068708" y="233534"/>
                  </a:cubicBezTo>
                  <a:cubicBezTo>
                    <a:pt x="1067405" y="230930"/>
                    <a:pt x="1069358" y="228001"/>
                    <a:pt x="1066755" y="228001"/>
                  </a:cubicBezTo>
                  <a:cubicBezTo>
                    <a:pt x="1064151" y="228001"/>
                    <a:pt x="1060896" y="228001"/>
                    <a:pt x="1059595" y="228977"/>
                  </a:cubicBezTo>
                  <a:cubicBezTo>
                    <a:pt x="1058292" y="229953"/>
                    <a:pt x="1055038" y="234184"/>
                    <a:pt x="1053086" y="235486"/>
                  </a:cubicBezTo>
                  <a:cubicBezTo>
                    <a:pt x="1051133" y="236462"/>
                    <a:pt x="1046902" y="232232"/>
                    <a:pt x="1041044" y="232883"/>
                  </a:cubicBezTo>
                  <a:cubicBezTo>
                    <a:pt x="1035186" y="233534"/>
                    <a:pt x="1026724" y="233534"/>
                    <a:pt x="1029978" y="236137"/>
                  </a:cubicBezTo>
                  <a:cubicBezTo>
                    <a:pt x="1033233" y="238415"/>
                    <a:pt x="1040718" y="238741"/>
                    <a:pt x="1045600" y="241995"/>
                  </a:cubicBezTo>
                  <a:cubicBezTo>
                    <a:pt x="1050482" y="245250"/>
                    <a:pt x="1053736" y="248830"/>
                    <a:pt x="1054713" y="253386"/>
                  </a:cubicBezTo>
                  <a:cubicBezTo>
                    <a:pt x="1055689" y="257943"/>
                    <a:pt x="1055364" y="258919"/>
                    <a:pt x="1054387" y="262824"/>
                  </a:cubicBezTo>
                  <a:cubicBezTo>
                    <a:pt x="1053086" y="266730"/>
                    <a:pt x="1052435" y="269333"/>
                    <a:pt x="1055689" y="271286"/>
                  </a:cubicBezTo>
                  <a:cubicBezTo>
                    <a:pt x="1058944" y="273239"/>
                    <a:pt x="1059595" y="271937"/>
                    <a:pt x="1063174" y="271611"/>
                  </a:cubicBezTo>
                  <a:cubicBezTo>
                    <a:pt x="1066755" y="271286"/>
                    <a:pt x="1073914" y="276819"/>
                    <a:pt x="1074240" y="275191"/>
                  </a:cubicBezTo>
                  <a:cubicBezTo>
                    <a:pt x="1074565" y="273564"/>
                    <a:pt x="1070009" y="271611"/>
                    <a:pt x="1070009" y="269008"/>
                  </a:cubicBezTo>
                  <a:cubicBezTo>
                    <a:pt x="1070009" y="266079"/>
                    <a:pt x="1073914" y="259895"/>
                    <a:pt x="1074240" y="256966"/>
                  </a:cubicBezTo>
                  <a:cubicBezTo>
                    <a:pt x="1074891" y="254037"/>
                    <a:pt x="1076192" y="250132"/>
                    <a:pt x="1077169" y="248179"/>
                  </a:cubicBezTo>
                  <a:cubicBezTo>
                    <a:pt x="1078145" y="245901"/>
                    <a:pt x="1077495" y="243948"/>
                    <a:pt x="1082051" y="242646"/>
                  </a:cubicBezTo>
                  <a:cubicBezTo>
                    <a:pt x="1086282" y="241344"/>
                    <a:pt x="1084980" y="244273"/>
                    <a:pt x="1083353" y="246877"/>
                  </a:cubicBezTo>
                  <a:cubicBezTo>
                    <a:pt x="1081726" y="249806"/>
                    <a:pt x="1079122" y="257943"/>
                    <a:pt x="1080423" y="258593"/>
                  </a:cubicBezTo>
                  <a:cubicBezTo>
                    <a:pt x="1081726" y="259244"/>
                    <a:pt x="1084980" y="256641"/>
                    <a:pt x="1085631" y="258268"/>
                  </a:cubicBezTo>
                  <a:cubicBezTo>
                    <a:pt x="1085956" y="259895"/>
                    <a:pt x="1086282" y="264777"/>
                    <a:pt x="1087909" y="264126"/>
                  </a:cubicBezTo>
                  <a:cubicBezTo>
                    <a:pt x="1089536" y="263475"/>
                    <a:pt x="1091489" y="259895"/>
                    <a:pt x="1092791" y="262499"/>
                  </a:cubicBezTo>
                  <a:cubicBezTo>
                    <a:pt x="1094092" y="265102"/>
                    <a:pt x="1094418" y="268031"/>
                    <a:pt x="1096371" y="267055"/>
                  </a:cubicBezTo>
                  <a:cubicBezTo>
                    <a:pt x="1098323" y="266079"/>
                    <a:pt x="1102229" y="266079"/>
                    <a:pt x="1102880" y="267055"/>
                  </a:cubicBezTo>
                  <a:cubicBezTo>
                    <a:pt x="1103856" y="268031"/>
                    <a:pt x="1116549" y="267381"/>
                    <a:pt x="1117200" y="268357"/>
                  </a:cubicBezTo>
                  <a:cubicBezTo>
                    <a:pt x="1118176" y="269333"/>
                    <a:pt x="1110040" y="271611"/>
                    <a:pt x="1109714" y="272913"/>
                  </a:cubicBezTo>
                  <a:cubicBezTo>
                    <a:pt x="1109063" y="274215"/>
                    <a:pt x="1112969" y="277144"/>
                    <a:pt x="1117526" y="278120"/>
                  </a:cubicBezTo>
                  <a:cubicBezTo>
                    <a:pt x="1122082" y="279097"/>
                    <a:pt x="1143236" y="283653"/>
                    <a:pt x="1147467" y="285931"/>
                  </a:cubicBezTo>
                  <a:cubicBezTo>
                    <a:pt x="1151698" y="288210"/>
                    <a:pt x="1159509" y="291139"/>
                    <a:pt x="1170249" y="294393"/>
                  </a:cubicBezTo>
                  <a:cubicBezTo>
                    <a:pt x="1181314" y="297648"/>
                    <a:pt x="1184894" y="297648"/>
                    <a:pt x="1190427" y="300577"/>
                  </a:cubicBezTo>
                  <a:cubicBezTo>
                    <a:pt x="1195959" y="303506"/>
                    <a:pt x="1203445" y="306761"/>
                    <a:pt x="1203445" y="309364"/>
                  </a:cubicBezTo>
                  <a:cubicBezTo>
                    <a:pt x="1203445" y="311968"/>
                    <a:pt x="1200190" y="317175"/>
                    <a:pt x="1203119" y="317500"/>
                  </a:cubicBezTo>
                  <a:cubicBezTo>
                    <a:pt x="1206049" y="317826"/>
                    <a:pt x="1209628" y="315222"/>
                    <a:pt x="1210605" y="316849"/>
                  </a:cubicBezTo>
                  <a:cubicBezTo>
                    <a:pt x="1211581" y="318477"/>
                    <a:pt x="1208001" y="319453"/>
                    <a:pt x="1209628" y="321406"/>
                  </a:cubicBezTo>
                  <a:cubicBezTo>
                    <a:pt x="1211256" y="323033"/>
                    <a:pt x="1212558" y="323359"/>
                    <a:pt x="1212232" y="324660"/>
                  </a:cubicBezTo>
                  <a:cubicBezTo>
                    <a:pt x="1211907" y="325962"/>
                    <a:pt x="1209628" y="325637"/>
                    <a:pt x="1210280" y="328240"/>
                  </a:cubicBezTo>
                  <a:cubicBezTo>
                    <a:pt x="1210931" y="330844"/>
                    <a:pt x="1210931" y="332797"/>
                    <a:pt x="1213209" y="335075"/>
                  </a:cubicBezTo>
                  <a:cubicBezTo>
                    <a:pt x="1215162" y="337027"/>
                    <a:pt x="1222646" y="341909"/>
                    <a:pt x="1224274" y="344838"/>
                  </a:cubicBezTo>
                  <a:cubicBezTo>
                    <a:pt x="1225901" y="348093"/>
                    <a:pt x="1235990" y="351673"/>
                    <a:pt x="1235990" y="352649"/>
                  </a:cubicBezTo>
                  <a:cubicBezTo>
                    <a:pt x="1235990" y="353626"/>
                    <a:pt x="1235340" y="354602"/>
                    <a:pt x="1234037" y="354602"/>
                  </a:cubicBezTo>
                  <a:cubicBezTo>
                    <a:pt x="1232736" y="354277"/>
                    <a:pt x="1225901" y="351999"/>
                    <a:pt x="1224599" y="351999"/>
                  </a:cubicBezTo>
                  <a:cubicBezTo>
                    <a:pt x="1223298" y="351999"/>
                    <a:pt x="1220043" y="352324"/>
                    <a:pt x="1220368" y="353626"/>
                  </a:cubicBezTo>
                  <a:cubicBezTo>
                    <a:pt x="1221019" y="354602"/>
                    <a:pt x="1229807" y="358182"/>
                    <a:pt x="1231434" y="359158"/>
                  </a:cubicBezTo>
                  <a:cubicBezTo>
                    <a:pt x="1233386" y="360135"/>
                    <a:pt x="1234363" y="361436"/>
                    <a:pt x="1233712" y="362088"/>
                  </a:cubicBezTo>
                  <a:cubicBezTo>
                    <a:pt x="1233062" y="362738"/>
                    <a:pt x="1224599" y="362413"/>
                    <a:pt x="1223623" y="363389"/>
                  </a:cubicBezTo>
                  <a:cubicBezTo>
                    <a:pt x="1222646" y="364366"/>
                    <a:pt x="1229807" y="367295"/>
                    <a:pt x="1231108" y="369573"/>
                  </a:cubicBezTo>
                  <a:cubicBezTo>
                    <a:pt x="1232410" y="372177"/>
                    <a:pt x="1231434" y="373804"/>
                    <a:pt x="1230783" y="375756"/>
                  </a:cubicBezTo>
                  <a:cubicBezTo>
                    <a:pt x="1230132" y="377709"/>
                    <a:pt x="1225901" y="385195"/>
                    <a:pt x="1225576" y="387147"/>
                  </a:cubicBezTo>
                  <a:cubicBezTo>
                    <a:pt x="1225250" y="389426"/>
                    <a:pt x="1232085" y="387473"/>
                    <a:pt x="1232085" y="385520"/>
                  </a:cubicBezTo>
                  <a:cubicBezTo>
                    <a:pt x="1232410" y="383567"/>
                    <a:pt x="1232410" y="378035"/>
                    <a:pt x="1234689" y="379336"/>
                  </a:cubicBezTo>
                  <a:cubicBezTo>
                    <a:pt x="1236967" y="380638"/>
                    <a:pt x="1235664" y="385845"/>
                    <a:pt x="1239245" y="386171"/>
                  </a:cubicBezTo>
                  <a:cubicBezTo>
                    <a:pt x="1242825" y="386497"/>
                    <a:pt x="1249008" y="386171"/>
                    <a:pt x="1251286" y="385195"/>
                  </a:cubicBezTo>
                  <a:cubicBezTo>
                    <a:pt x="1253564" y="384218"/>
                    <a:pt x="1257795" y="378035"/>
                    <a:pt x="1259423" y="378360"/>
                  </a:cubicBezTo>
                  <a:cubicBezTo>
                    <a:pt x="1261050" y="378686"/>
                    <a:pt x="1256494" y="388775"/>
                    <a:pt x="1258446" y="390727"/>
                  </a:cubicBezTo>
                  <a:cubicBezTo>
                    <a:pt x="1260399" y="392680"/>
                    <a:pt x="1269512" y="398213"/>
                    <a:pt x="1273417" y="401793"/>
                  </a:cubicBezTo>
                  <a:cubicBezTo>
                    <a:pt x="1276998" y="405047"/>
                    <a:pt x="1279276" y="411882"/>
                    <a:pt x="1283181" y="415462"/>
                  </a:cubicBezTo>
                  <a:cubicBezTo>
                    <a:pt x="1283832" y="397562"/>
                    <a:pt x="1285134" y="358508"/>
                    <a:pt x="1284482" y="355253"/>
                  </a:cubicBezTo>
                  <a:cubicBezTo>
                    <a:pt x="1284158" y="353300"/>
                    <a:pt x="1282204" y="352324"/>
                    <a:pt x="1280903" y="351673"/>
                  </a:cubicBezTo>
                  <a:lnTo>
                    <a:pt x="1280903" y="351673"/>
                  </a:lnTo>
                  <a:cubicBezTo>
                    <a:pt x="1279276" y="350697"/>
                    <a:pt x="1277973" y="350046"/>
                    <a:pt x="1277973" y="348418"/>
                  </a:cubicBezTo>
                  <a:cubicBezTo>
                    <a:pt x="1277973" y="347768"/>
                    <a:pt x="1278299" y="345815"/>
                    <a:pt x="1278625" y="343211"/>
                  </a:cubicBezTo>
                  <a:cubicBezTo>
                    <a:pt x="1279601" y="335075"/>
                    <a:pt x="1281554" y="320429"/>
                    <a:pt x="1281554" y="314571"/>
                  </a:cubicBezTo>
                  <a:lnTo>
                    <a:pt x="1281554" y="234510"/>
                  </a:lnTo>
                  <a:cubicBezTo>
                    <a:pt x="1280252" y="234510"/>
                    <a:pt x="1278950" y="234510"/>
                    <a:pt x="1277648" y="233534"/>
                  </a:cubicBezTo>
                  <a:cubicBezTo>
                    <a:pt x="1273743" y="230930"/>
                    <a:pt x="1276672" y="230604"/>
                    <a:pt x="1272116" y="228652"/>
                  </a:cubicBezTo>
                  <a:cubicBezTo>
                    <a:pt x="1267559" y="226699"/>
                    <a:pt x="1267234" y="225397"/>
                    <a:pt x="1260399" y="225397"/>
                  </a:cubicBezTo>
                  <a:cubicBezTo>
                    <a:pt x="1253564" y="225723"/>
                    <a:pt x="1249008" y="228652"/>
                    <a:pt x="1245103" y="226699"/>
                  </a:cubicBezTo>
                  <a:cubicBezTo>
                    <a:pt x="1241198" y="224746"/>
                    <a:pt x="1236967" y="217586"/>
                    <a:pt x="1228830" y="213681"/>
                  </a:cubicBezTo>
                  <a:cubicBezTo>
                    <a:pt x="1220368" y="208148"/>
                    <a:pt x="1219067" y="210101"/>
                    <a:pt x="1211581" y="205870"/>
                  </a:cubicBezTo>
                  <a:lnTo>
                    <a:pt x="1211581" y="205870"/>
                  </a:lnTo>
                  <a:close/>
                  <a:moveTo>
                    <a:pt x="863346" y="248179"/>
                  </a:moveTo>
                  <a:cubicBezTo>
                    <a:pt x="864323" y="252084"/>
                    <a:pt x="863346" y="256315"/>
                    <a:pt x="865950" y="257617"/>
                  </a:cubicBezTo>
                  <a:cubicBezTo>
                    <a:pt x="868554" y="258919"/>
                    <a:pt x="874411" y="265753"/>
                    <a:pt x="879619" y="264452"/>
                  </a:cubicBezTo>
                  <a:cubicBezTo>
                    <a:pt x="884826" y="263150"/>
                    <a:pt x="894264" y="261197"/>
                    <a:pt x="896217" y="258593"/>
                  </a:cubicBezTo>
                  <a:cubicBezTo>
                    <a:pt x="897845" y="255990"/>
                    <a:pt x="899797" y="255990"/>
                    <a:pt x="897845" y="252410"/>
                  </a:cubicBezTo>
                  <a:cubicBezTo>
                    <a:pt x="895892" y="249155"/>
                    <a:pt x="893288" y="245901"/>
                    <a:pt x="888081" y="244273"/>
                  </a:cubicBezTo>
                  <a:cubicBezTo>
                    <a:pt x="882548" y="242646"/>
                    <a:pt x="876364" y="244273"/>
                    <a:pt x="871483" y="244599"/>
                  </a:cubicBezTo>
                  <a:cubicBezTo>
                    <a:pt x="866275" y="244924"/>
                    <a:pt x="863020" y="243622"/>
                    <a:pt x="863346" y="248179"/>
                  </a:cubicBezTo>
                  <a:lnTo>
                    <a:pt x="863346" y="248179"/>
                  </a:lnTo>
                  <a:close/>
                  <a:moveTo>
                    <a:pt x="861068" y="221817"/>
                  </a:moveTo>
                  <a:cubicBezTo>
                    <a:pt x="863346" y="226699"/>
                    <a:pt x="864648" y="230604"/>
                    <a:pt x="865624" y="228977"/>
                  </a:cubicBezTo>
                  <a:cubicBezTo>
                    <a:pt x="866601" y="227350"/>
                    <a:pt x="866601" y="217912"/>
                    <a:pt x="864323" y="215634"/>
                  </a:cubicBezTo>
                  <a:cubicBezTo>
                    <a:pt x="862370" y="213355"/>
                    <a:pt x="861068" y="218563"/>
                    <a:pt x="861068" y="221817"/>
                  </a:cubicBezTo>
                  <a:lnTo>
                    <a:pt x="861068" y="221817"/>
                  </a:lnTo>
                  <a:close/>
                  <a:moveTo>
                    <a:pt x="847724" y="207497"/>
                  </a:moveTo>
                  <a:cubicBezTo>
                    <a:pt x="845772" y="208799"/>
                    <a:pt x="844470" y="210426"/>
                    <a:pt x="846423" y="211403"/>
                  </a:cubicBezTo>
                  <a:cubicBezTo>
                    <a:pt x="848701" y="212379"/>
                    <a:pt x="854233" y="210426"/>
                    <a:pt x="858790" y="209775"/>
                  </a:cubicBezTo>
                  <a:cubicBezTo>
                    <a:pt x="863346" y="209125"/>
                    <a:pt x="873110" y="210752"/>
                    <a:pt x="872459" y="208474"/>
                  </a:cubicBezTo>
                  <a:cubicBezTo>
                    <a:pt x="871808" y="206521"/>
                    <a:pt x="867577" y="207497"/>
                    <a:pt x="861719" y="206195"/>
                  </a:cubicBezTo>
                  <a:cubicBezTo>
                    <a:pt x="855861" y="205219"/>
                    <a:pt x="852606" y="204568"/>
                    <a:pt x="847724" y="207497"/>
                  </a:cubicBezTo>
                  <a:lnTo>
                    <a:pt x="847724" y="207497"/>
                  </a:lnTo>
                  <a:close/>
                  <a:moveTo>
                    <a:pt x="818109" y="206846"/>
                  </a:moveTo>
                  <a:cubicBezTo>
                    <a:pt x="818109" y="210426"/>
                    <a:pt x="815830" y="214657"/>
                    <a:pt x="819084" y="214657"/>
                  </a:cubicBezTo>
                  <a:cubicBezTo>
                    <a:pt x="822339" y="214657"/>
                    <a:pt x="829824" y="211728"/>
                    <a:pt x="833405" y="211077"/>
                  </a:cubicBezTo>
                  <a:cubicBezTo>
                    <a:pt x="836984" y="210426"/>
                    <a:pt x="839914" y="211403"/>
                    <a:pt x="840239" y="209450"/>
                  </a:cubicBezTo>
                  <a:cubicBezTo>
                    <a:pt x="840890" y="207497"/>
                    <a:pt x="828197" y="207823"/>
                    <a:pt x="825268" y="205219"/>
                  </a:cubicBezTo>
                  <a:cubicBezTo>
                    <a:pt x="822339" y="202941"/>
                    <a:pt x="818759" y="203266"/>
                    <a:pt x="818109" y="206846"/>
                  </a:cubicBezTo>
                  <a:lnTo>
                    <a:pt x="818109" y="206846"/>
                  </a:lnTo>
                  <a:close/>
                  <a:moveTo>
                    <a:pt x="795001" y="200012"/>
                  </a:moveTo>
                  <a:cubicBezTo>
                    <a:pt x="794675" y="202290"/>
                    <a:pt x="793048" y="204243"/>
                    <a:pt x="793700" y="204893"/>
                  </a:cubicBezTo>
                  <a:cubicBezTo>
                    <a:pt x="794350" y="205870"/>
                    <a:pt x="798906" y="209450"/>
                    <a:pt x="798906" y="207823"/>
                  </a:cubicBezTo>
                  <a:cubicBezTo>
                    <a:pt x="798906" y="206195"/>
                    <a:pt x="798581" y="204243"/>
                    <a:pt x="797930" y="202615"/>
                  </a:cubicBezTo>
                  <a:cubicBezTo>
                    <a:pt x="797605" y="200988"/>
                    <a:pt x="796303" y="197734"/>
                    <a:pt x="795001" y="200012"/>
                  </a:cubicBezTo>
                  <a:lnTo>
                    <a:pt x="795001" y="200012"/>
                  </a:lnTo>
                  <a:close/>
                  <a:moveTo>
                    <a:pt x="750088" y="164212"/>
                  </a:moveTo>
                  <a:cubicBezTo>
                    <a:pt x="748136" y="164863"/>
                    <a:pt x="745857" y="166165"/>
                    <a:pt x="749763" y="166490"/>
                  </a:cubicBezTo>
                  <a:cubicBezTo>
                    <a:pt x="753669" y="166816"/>
                    <a:pt x="756923" y="168768"/>
                    <a:pt x="756272" y="166816"/>
                  </a:cubicBezTo>
                  <a:cubicBezTo>
                    <a:pt x="755621" y="164863"/>
                    <a:pt x="755621" y="163561"/>
                    <a:pt x="750088" y="164212"/>
                  </a:cubicBezTo>
                  <a:lnTo>
                    <a:pt x="750088" y="164212"/>
                  </a:lnTo>
                  <a:close/>
                  <a:moveTo>
                    <a:pt x="740000" y="170070"/>
                  </a:moveTo>
                  <a:cubicBezTo>
                    <a:pt x="739674" y="172348"/>
                    <a:pt x="737721" y="173975"/>
                    <a:pt x="741301" y="174301"/>
                  </a:cubicBezTo>
                  <a:cubicBezTo>
                    <a:pt x="745207" y="174626"/>
                    <a:pt x="751065" y="174952"/>
                    <a:pt x="750088" y="173650"/>
                  </a:cubicBezTo>
                  <a:cubicBezTo>
                    <a:pt x="748787" y="172348"/>
                    <a:pt x="741627" y="167466"/>
                    <a:pt x="740000" y="170070"/>
                  </a:cubicBezTo>
                  <a:lnTo>
                    <a:pt x="740000" y="170070"/>
                  </a:lnTo>
                  <a:close/>
                  <a:moveTo>
                    <a:pt x="781983" y="189597"/>
                  </a:moveTo>
                  <a:cubicBezTo>
                    <a:pt x="777101" y="190248"/>
                    <a:pt x="775474" y="188295"/>
                    <a:pt x="774823" y="190574"/>
                  </a:cubicBezTo>
                  <a:cubicBezTo>
                    <a:pt x="774172" y="192852"/>
                    <a:pt x="772219" y="194805"/>
                    <a:pt x="772545" y="196432"/>
                  </a:cubicBezTo>
                  <a:cubicBezTo>
                    <a:pt x="772870" y="198059"/>
                    <a:pt x="772545" y="205219"/>
                    <a:pt x="774823" y="202941"/>
                  </a:cubicBezTo>
                  <a:cubicBezTo>
                    <a:pt x="777101" y="200988"/>
                    <a:pt x="778403" y="195781"/>
                    <a:pt x="781006" y="195455"/>
                  </a:cubicBezTo>
                  <a:cubicBezTo>
                    <a:pt x="783284" y="195130"/>
                    <a:pt x="781657" y="200337"/>
                    <a:pt x="783610" y="201965"/>
                  </a:cubicBezTo>
                  <a:cubicBezTo>
                    <a:pt x="785563" y="203592"/>
                    <a:pt x="788166" y="205544"/>
                    <a:pt x="788492" y="203592"/>
                  </a:cubicBezTo>
                  <a:cubicBezTo>
                    <a:pt x="788818" y="201639"/>
                    <a:pt x="785888" y="200012"/>
                    <a:pt x="788166" y="197734"/>
                  </a:cubicBezTo>
                  <a:cubicBezTo>
                    <a:pt x="790445" y="195455"/>
                    <a:pt x="797605" y="193177"/>
                    <a:pt x="795652" y="192526"/>
                  </a:cubicBezTo>
                  <a:cubicBezTo>
                    <a:pt x="793700" y="191875"/>
                    <a:pt x="786539" y="193828"/>
                    <a:pt x="785888" y="191550"/>
                  </a:cubicBezTo>
                  <a:cubicBezTo>
                    <a:pt x="785563" y="189597"/>
                    <a:pt x="785563" y="189597"/>
                    <a:pt x="781983" y="189597"/>
                  </a:cubicBezTo>
                  <a:lnTo>
                    <a:pt x="781983" y="189597"/>
                  </a:lnTo>
                  <a:close/>
                  <a:moveTo>
                    <a:pt x="783610" y="266404"/>
                  </a:moveTo>
                  <a:cubicBezTo>
                    <a:pt x="781657" y="267706"/>
                    <a:pt x="780030" y="269984"/>
                    <a:pt x="781657" y="272262"/>
                  </a:cubicBezTo>
                  <a:cubicBezTo>
                    <a:pt x="782959" y="274541"/>
                    <a:pt x="785888" y="278446"/>
                    <a:pt x="787191" y="277144"/>
                  </a:cubicBezTo>
                  <a:cubicBezTo>
                    <a:pt x="788166" y="275842"/>
                    <a:pt x="788492" y="272262"/>
                    <a:pt x="788492" y="270635"/>
                  </a:cubicBezTo>
                  <a:cubicBezTo>
                    <a:pt x="788492" y="269333"/>
                    <a:pt x="786214" y="265753"/>
                    <a:pt x="783610" y="266404"/>
                  </a:cubicBezTo>
                  <a:lnTo>
                    <a:pt x="783610" y="266404"/>
                  </a:lnTo>
                  <a:close/>
                  <a:moveTo>
                    <a:pt x="785237" y="287884"/>
                  </a:moveTo>
                  <a:cubicBezTo>
                    <a:pt x="786214" y="291464"/>
                    <a:pt x="787191" y="293091"/>
                    <a:pt x="787191" y="294068"/>
                  </a:cubicBezTo>
                  <a:cubicBezTo>
                    <a:pt x="787191" y="295044"/>
                    <a:pt x="782959" y="293417"/>
                    <a:pt x="782309" y="295044"/>
                  </a:cubicBezTo>
                  <a:cubicBezTo>
                    <a:pt x="781657" y="296671"/>
                    <a:pt x="780681" y="300577"/>
                    <a:pt x="781332" y="301553"/>
                  </a:cubicBezTo>
                  <a:cubicBezTo>
                    <a:pt x="781983" y="302529"/>
                    <a:pt x="786865" y="305133"/>
                    <a:pt x="786214" y="306761"/>
                  </a:cubicBezTo>
                  <a:cubicBezTo>
                    <a:pt x="785563" y="308062"/>
                    <a:pt x="776775" y="317175"/>
                    <a:pt x="774172" y="316199"/>
                  </a:cubicBezTo>
                  <a:cubicBezTo>
                    <a:pt x="771243" y="315222"/>
                    <a:pt x="769291" y="314246"/>
                    <a:pt x="770592" y="312944"/>
                  </a:cubicBezTo>
                  <a:cubicBezTo>
                    <a:pt x="771894" y="311317"/>
                    <a:pt x="772545" y="307086"/>
                    <a:pt x="774497" y="303831"/>
                  </a:cubicBezTo>
                  <a:cubicBezTo>
                    <a:pt x="776125" y="300251"/>
                    <a:pt x="781006" y="284955"/>
                    <a:pt x="781983" y="283979"/>
                  </a:cubicBezTo>
                  <a:cubicBezTo>
                    <a:pt x="782634" y="282352"/>
                    <a:pt x="784912" y="285280"/>
                    <a:pt x="785237" y="287884"/>
                  </a:cubicBezTo>
                  <a:lnTo>
                    <a:pt x="785237" y="287884"/>
                  </a:lnTo>
                  <a:close/>
                  <a:moveTo>
                    <a:pt x="759527" y="292766"/>
                  </a:moveTo>
                  <a:cubicBezTo>
                    <a:pt x="759527" y="296346"/>
                    <a:pt x="759527" y="302529"/>
                    <a:pt x="758550" y="304808"/>
                  </a:cubicBezTo>
                  <a:cubicBezTo>
                    <a:pt x="757900" y="307086"/>
                    <a:pt x="754319" y="308388"/>
                    <a:pt x="757248" y="309690"/>
                  </a:cubicBezTo>
                  <a:cubicBezTo>
                    <a:pt x="760178" y="310991"/>
                    <a:pt x="763106" y="312293"/>
                    <a:pt x="765060" y="308713"/>
                  </a:cubicBezTo>
                  <a:cubicBezTo>
                    <a:pt x="767012" y="305133"/>
                    <a:pt x="767012" y="299926"/>
                    <a:pt x="768965" y="296671"/>
                  </a:cubicBezTo>
                  <a:cubicBezTo>
                    <a:pt x="770918" y="293417"/>
                    <a:pt x="771243" y="291790"/>
                    <a:pt x="769616" y="289837"/>
                  </a:cubicBezTo>
                  <a:cubicBezTo>
                    <a:pt x="768314" y="288210"/>
                    <a:pt x="765060" y="288535"/>
                    <a:pt x="759527" y="292766"/>
                  </a:cubicBezTo>
                  <a:lnTo>
                    <a:pt x="759527" y="292766"/>
                  </a:lnTo>
                  <a:close/>
                  <a:moveTo>
                    <a:pt x="747810" y="299926"/>
                  </a:moveTo>
                  <a:cubicBezTo>
                    <a:pt x="744556" y="300577"/>
                    <a:pt x="742603" y="302529"/>
                    <a:pt x="741627" y="305133"/>
                  </a:cubicBezTo>
                  <a:cubicBezTo>
                    <a:pt x="740651" y="307737"/>
                    <a:pt x="745532" y="317175"/>
                    <a:pt x="746509" y="315548"/>
                  </a:cubicBezTo>
                  <a:cubicBezTo>
                    <a:pt x="747485" y="313920"/>
                    <a:pt x="748136" y="307411"/>
                    <a:pt x="749438" y="305459"/>
                  </a:cubicBezTo>
                  <a:cubicBezTo>
                    <a:pt x="750739" y="303506"/>
                    <a:pt x="751716" y="299600"/>
                    <a:pt x="747810" y="299926"/>
                  </a:cubicBezTo>
                  <a:lnTo>
                    <a:pt x="747810" y="299926"/>
                  </a:lnTo>
                  <a:close/>
                  <a:moveTo>
                    <a:pt x="750088" y="127761"/>
                  </a:moveTo>
                  <a:cubicBezTo>
                    <a:pt x="743905" y="128412"/>
                    <a:pt x="742929" y="131341"/>
                    <a:pt x="740325" y="127110"/>
                  </a:cubicBezTo>
                  <a:cubicBezTo>
                    <a:pt x="737396" y="123205"/>
                    <a:pt x="739674" y="121252"/>
                    <a:pt x="735443" y="121252"/>
                  </a:cubicBezTo>
                  <a:cubicBezTo>
                    <a:pt x="730887" y="121252"/>
                    <a:pt x="733491" y="123205"/>
                    <a:pt x="727957" y="121578"/>
                  </a:cubicBezTo>
                  <a:cubicBezTo>
                    <a:pt x="722425" y="119950"/>
                    <a:pt x="719821" y="114418"/>
                    <a:pt x="718845" y="118974"/>
                  </a:cubicBezTo>
                  <a:cubicBezTo>
                    <a:pt x="717869" y="123205"/>
                    <a:pt x="719170" y="125157"/>
                    <a:pt x="717218" y="127436"/>
                  </a:cubicBezTo>
                  <a:cubicBezTo>
                    <a:pt x="715265" y="129714"/>
                    <a:pt x="713964" y="134921"/>
                    <a:pt x="711360" y="134270"/>
                  </a:cubicBezTo>
                  <a:cubicBezTo>
                    <a:pt x="708756" y="133619"/>
                    <a:pt x="706478" y="135572"/>
                    <a:pt x="705827" y="132317"/>
                  </a:cubicBezTo>
                  <a:cubicBezTo>
                    <a:pt x="705501" y="129063"/>
                    <a:pt x="703548" y="124181"/>
                    <a:pt x="702573" y="126785"/>
                  </a:cubicBezTo>
                  <a:cubicBezTo>
                    <a:pt x="701270" y="129388"/>
                    <a:pt x="702573" y="134596"/>
                    <a:pt x="698016" y="134921"/>
                  </a:cubicBezTo>
                  <a:cubicBezTo>
                    <a:pt x="693460" y="135247"/>
                    <a:pt x="691182" y="135898"/>
                    <a:pt x="691182" y="138501"/>
                  </a:cubicBezTo>
                  <a:cubicBezTo>
                    <a:pt x="691182" y="141105"/>
                    <a:pt x="691833" y="144034"/>
                    <a:pt x="689880" y="147288"/>
                  </a:cubicBezTo>
                  <a:cubicBezTo>
                    <a:pt x="687927" y="150543"/>
                    <a:pt x="693460" y="154774"/>
                    <a:pt x="685648" y="154448"/>
                  </a:cubicBezTo>
                  <a:cubicBezTo>
                    <a:pt x="677838" y="154123"/>
                    <a:pt x="686300" y="157052"/>
                    <a:pt x="688252" y="160957"/>
                  </a:cubicBezTo>
                  <a:cubicBezTo>
                    <a:pt x="690205" y="164863"/>
                    <a:pt x="689555" y="167141"/>
                    <a:pt x="688903" y="169419"/>
                  </a:cubicBezTo>
                  <a:cubicBezTo>
                    <a:pt x="688252" y="172023"/>
                    <a:pt x="690530" y="178532"/>
                    <a:pt x="688578" y="179183"/>
                  </a:cubicBezTo>
                  <a:cubicBezTo>
                    <a:pt x="686625" y="179834"/>
                    <a:pt x="687601" y="175928"/>
                    <a:pt x="684673" y="175603"/>
                  </a:cubicBezTo>
                  <a:cubicBezTo>
                    <a:pt x="681418" y="174952"/>
                    <a:pt x="679465" y="184065"/>
                    <a:pt x="676536" y="188621"/>
                  </a:cubicBezTo>
                  <a:cubicBezTo>
                    <a:pt x="673607" y="192852"/>
                    <a:pt x="676211" y="196432"/>
                    <a:pt x="676211" y="200663"/>
                  </a:cubicBezTo>
                  <a:cubicBezTo>
                    <a:pt x="676211" y="204893"/>
                    <a:pt x="676861" y="206195"/>
                    <a:pt x="674909" y="209125"/>
                  </a:cubicBezTo>
                  <a:cubicBezTo>
                    <a:pt x="672956" y="212053"/>
                    <a:pt x="672956" y="214983"/>
                    <a:pt x="666773" y="221492"/>
                  </a:cubicBezTo>
                  <a:cubicBezTo>
                    <a:pt x="660589" y="228001"/>
                    <a:pt x="658961" y="228326"/>
                    <a:pt x="660264" y="232557"/>
                  </a:cubicBezTo>
                  <a:cubicBezTo>
                    <a:pt x="661565" y="236462"/>
                    <a:pt x="663518" y="236137"/>
                    <a:pt x="663192" y="239066"/>
                  </a:cubicBezTo>
                  <a:cubicBezTo>
                    <a:pt x="662867" y="241995"/>
                    <a:pt x="658311" y="242321"/>
                    <a:pt x="659612" y="245250"/>
                  </a:cubicBezTo>
                  <a:cubicBezTo>
                    <a:pt x="660914" y="248179"/>
                    <a:pt x="662542" y="248504"/>
                    <a:pt x="663843" y="252084"/>
                  </a:cubicBezTo>
                  <a:cubicBezTo>
                    <a:pt x="665146" y="255664"/>
                    <a:pt x="663192" y="256966"/>
                    <a:pt x="666121" y="256966"/>
                  </a:cubicBezTo>
                  <a:cubicBezTo>
                    <a:pt x="669051" y="256966"/>
                    <a:pt x="671655" y="256315"/>
                    <a:pt x="674909" y="255990"/>
                  </a:cubicBezTo>
                  <a:cubicBezTo>
                    <a:pt x="678164" y="255664"/>
                    <a:pt x="680442" y="253711"/>
                    <a:pt x="680767" y="255664"/>
                  </a:cubicBezTo>
                  <a:cubicBezTo>
                    <a:pt x="681092" y="257617"/>
                    <a:pt x="677512" y="257617"/>
                    <a:pt x="679791" y="261848"/>
                  </a:cubicBezTo>
                  <a:cubicBezTo>
                    <a:pt x="682069" y="266079"/>
                    <a:pt x="682394" y="266079"/>
                    <a:pt x="684021" y="269008"/>
                  </a:cubicBezTo>
                  <a:cubicBezTo>
                    <a:pt x="685323" y="272262"/>
                    <a:pt x="682720" y="272262"/>
                    <a:pt x="682720" y="275517"/>
                  </a:cubicBezTo>
                  <a:cubicBezTo>
                    <a:pt x="682720" y="278771"/>
                    <a:pt x="684021" y="281050"/>
                    <a:pt x="683696" y="283328"/>
                  </a:cubicBezTo>
                  <a:cubicBezTo>
                    <a:pt x="683696" y="285606"/>
                    <a:pt x="682720" y="287559"/>
                    <a:pt x="681743" y="290813"/>
                  </a:cubicBezTo>
                  <a:cubicBezTo>
                    <a:pt x="680442" y="293742"/>
                    <a:pt x="678489" y="298299"/>
                    <a:pt x="678164" y="300251"/>
                  </a:cubicBezTo>
                  <a:cubicBezTo>
                    <a:pt x="677838" y="301879"/>
                    <a:pt x="677838" y="306761"/>
                    <a:pt x="677512" y="308388"/>
                  </a:cubicBezTo>
                  <a:cubicBezTo>
                    <a:pt x="677187" y="310015"/>
                    <a:pt x="675885" y="314246"/>
                    <a:pt x="678489" y="314246"/>
                  </a:cubicBezTo>
                  <a:cubicBezTo>
                    <a:pt x="681092" y="314246"/>
                    <a:pt x="681092" y="312944"/>
                    <a:pt x="682394" y="314246"/>
                  </a:cubicBezTo>
                  <a:cubicBezTo>
                    <a:pt x="683696" y="315548"/>
                    <a:pt x="684021" y="317826"/>
                    <a:pt x="685974" y="317500"/>
                  </a:cubicBezTo>
                  <a:cubicBezTo>
                    <a:pt x="687601" y="317175"/>
                    <a:pt x="688578" y="315222"/>
                    <a:pt x="690856" y="314897"/>
                  </a:cubicBezTo>
                  <a:cubicBezTo>
                    <a:pt x="693134" y="314571"/>
                    <a:pt x="695087" y="315222"/>
                    <a:pt x="697365" y="314897"/>
                  </a:cubicBezTo>
                  <a:cubicBezTo>
                    <a:pt x="699318" y="314571"/>
                    <a:pt x="700294" y="313920"/>
                    <a:pt x="701921" y="313595"/>
                  </a:cubicBezTo>
                  <a:cubicBezTo>
                    <a:pt x="703548" y="313270"/>
                    <a:pt x="707129" y="316849"/>
                    <a:pt x="708105" y="315548"/>
                  </a:cubicBezTo>
                  <a:cubicBezTo>
                    <a:pt x="709082" y="314246"/>
                    <a:pt x="708430" y="310991"/>
                    <a:pt x="705827" y="308062"/>
                  </a:cubicBezTo>
                  <a:cubicBezTo>
                    <a:pt x="703223" y="305133"/>
                    <a:pt x="700945" y="304157"/>
                    <a:pt x="701921" y="302204"/>
                  </a:cubicBezTo>
                  <a:cubicBezTo>
                    <a:pt x="702898" y="300251"/>
                    <a:pt x="707454" y="291790"/>
                    <a:pt x="706803" y="288535"/>
                  </a:cubicBezTo>
                  <a:cubicBezTo>
                    <a:pt x="706478" y="285280"/>
                    <a:pt x="705501" y="282026"/>
                    <a:pt x="705827" y="278771"/>
                  </a:cubicBezTo>
                  <a:cubicBezTo>
                    <a:pt x="706152" y="275191"/>
                    <a:pt x="706803" y="270310"/>
                    <a:pt x="707454" y="265102"/>
                  </a:cubicBezTo>
                  <a:cubicBezTo>
                    <a:pt x="708105" y="259895"/>
                    <a:pt x="708756" y="251433"/>
                    <a:pt x="706803" y="248830"/>
                  </a:cubicBezTo>
                  <a:cubicBezTo>
                    <a:pt x="704851" y="246226"/>
                    <a:pt x="701596" y="245250"/>
                    <a:pt x="701596" y="243297"/>
                  </a:cubicBezTo>
                  <a:cubicBezTo>
                    <a:pt x="701596" y="241344"/>
                    <a:pt x="699969" y="241344"/>
                    <a:pt x="702247" y="239392"/>
                  </a:cubicBezTo>
                  <a:cubicBezTo>
                    <a:pt x="704200" y="237439"/>
                    <a:pt x="712010" y="232232"/>
                    <a:pt x="714614" y="231906"/>
                  </a:cubicBezTo>
                  <a:cubicBezTo>
                    <a:pt x="717218" y="231581"/>
                    <a:pt x="721448" y="230604"/>
                    <a:pt x="723076" y="231581"/>
                  </a:cubicBezTo>
                  <a:cubicBezTo>
                    <a:pt x="724703" y="232557"/>
                    <a:pt x="726005" y="240043"/>
                    <a:pt x="725679" y="241995"/>
                  </a:cubicBezTo>
                  <a:cubicBezTo>
                    <a:pt x="725354" y="243948"/>
                    <a:pt x="724703" y="245575"/>
                    <a:pt x="723401" y="248504"/>
                  </a:cubicBezTo>
                  <a:cubicBezTo>
                    <a:pt x="722100" y="251433"/>
                    <a:pt x="719821" y="251759"/>
                    <a:pt x="721123" y="254688"/>
                  </a:cubicBezTo>
                  <a:cubicBezTo>
                    <a:pt x="722425" y="257617"/>
                    <a:pt x="727957" y="265102"/>
                    <a:pt x="732188" y="267706"/>
                  </a:cubicBezTo>
                  <a:cubicBezTo>
                    <a:pt x="736419" y="270310"/>
                    <a:pt x="740651" y="268031"/>
                    <a:pt x="740000" y="271286"/>
                  </a:cubicBezTo>
                  <a:cubicBezTo>
                    <a:pt x="739348" y="274541"/>
                    <a:pt x="738373" y="276819"/>
                    <a:pt x="737721" y="279097"/>
                  </a:cubicBezTo>
                  <a:cubicBezTo>
                    <a:pt x="736745" y="281375"/>
                    <a:pt x="736094" y="285280"/>
                    <a:pt x="736745" y="286257"/>
                  </a:cubicBezTo>
                  <a:cubicBezTo>
                    <a:pt x="737396" y="287233"/>
                    <a:pt x="738697" y="291464"/>
                    <a:pt x="743579" y="293091"/>
                  </a:cubicBezTo>
                  <a:cubicBezTo>
                    <a:pt x="748461" y="294719"/>
                    <a:pt x="753018" y="295044"/>
                    <a:pt x="753994" y="293417"/>
                  </a:cubicBezTo>
                  <a:cubicBezTo>
                    <a:pt x="754970" y="291790"/>
                    <a:pt x="756923" y="289186"/>
                    <a:pt x="756272" y="287233"/>
                  </a:cubicBezTo>
                  <a:cubicBezTo>
                    <a:pt x="755621" y="284955"/>
                    <a:pt x="755947" y="283979"/>
                    <a:pt x="758875" y="283653"/>
                  </a:cubicBezTo>
                  <a:cubicBezTo>
                    <a:pt x="761805" y="283328"/>
                    <a:pt x="765060" y="283002"/>
                    <a:pt x="767663" y="282352"/>
                  </a:cubicBezTo>
                  <a:cubicBezTo>
                    <a:pt x="770266" y="281701"/>
                    <a:pt x="776125" y="283002"/>
                    <a:pt x="776125" y="281375"/>
                  </a:cubicBezTo>
                  <a:cubicBezTo>
                    <a:pt x="776450" y="279422"/>
                    <a:pt x="778078" y="273564"/>
                    <a:pt x="775148" y="273239"/>
                  </a:cubicBezTo>
                  <a:cubicBezTo>
                    <a:pt x="772219" y="272913"/>
                    <a:pt x="772870" y="275517"/>
                    <a:pt x="770592" y="274215"/>
                  </a:cubicBezTo>
                  <a:cubicBezTo>
                    <a:pt x="768314" y="273239"/>
                    <a:pt x="770592" y="270310"/>
                    <a:pt x="768639" y="269984"/>
                  </a:cubicBezTo>
                  <a:cubicBezTo>
                    <a:pt x="767012" y="269659"/>
                    <a:pt x="765060" y="270310"/>
                    <a:pt x="765060" y="269008"/>
                  </a:cubicBezTo>
                  <a:cubicBezTo>
                    <a:pt x="764734" y="268031"/>
                    <a:pt x="766687" y="268031"/>
                    <a:pt x="766036" y="266079"/>
                  </a:cubicBezTo>
                  <a:cubicBezTo>
                    <a:pt x="765060" y="264126"/>
                    <a:pt x="755296" y="258919"/>
                    <a:pt x="757248" y="257292"/>
                  </a:cubicBezTo>
                  <a:cubicBezTo>
                    <a:pt x="759201" y="255339"/>
                    <a:pt x="762130" y="255339"/>
                    <a:pt x="761805" y="253386"/>
                  </a:cubicBezTo>
                  <a:cubicBezTo>
                    <a:pt x="761479" y="251433"/>
                    <a:pt x="758875" y="248830"/>
                    <a:pt x="760503" y="247202"/>
                  </a:cubicBezTo>
                  <a:cubicBezTo>
                    <a:pt x="762130" y="245575"/>
                    <a:pt x="765060" y="246877"/>
                    <a:pt x="764083" y="245250"/>
                  </a:cubicBezTo>
                  <a:cubicBezTo>
                    <a:pt x="763106" y="243297"/>
                    <a:pt x="758225" y="241019"/>
                    <a:pt x="756272" y="238090"/>
                  </a:cubicBezTo>
                  <a:cubicBezTo>
                    <a:pt x="754319" y="235161"/>
                    <a:pt x="750414" y="232557"/>
                    <a:pt x="750414" y="231581"/>
                  </a:cubicBezTo>
                  <a:cubicBezTo>
                    <a:pt x="750414" y="230604"/>
                    <a:pt x="749763" y="224421"/>
                    <a:pt x="747485" y="222793"/>
                  </a:cubicBezTo>
                  <a:cubicBezTo>
                    <a:pt x="745207" y="220841"/>
                    <a:pt x="740325" y="218888"/>
                    <a:pt x="738697" y="216935"/>
                  </a:cubicBezTo>
                  <a:cubicBezTo>
                    <a:pt x="737070" y="214983"/>
                    <a:pt x="737396" y="213681"/>
                    <a:pt x="735769" y="213681"/>
                  </a:cubicBezTo>
                  <a:cubicBezTo>
                    <a:pt x="734141" y="213681"/>
                    <a:pt x="733491" y="217912"/>
                    <a:pt x="731538" y="214332"/>
                  </a:cubicBezTo>
                  <a:cubicBezTo>
                    <a:pt x="729585" y="210752"/>
                    <a:pt x="729910" y="208799"/>
                    <a:pt x="731538" y="208148"/>
                  </a:cubicBezTo>
                  <a:cubicBezTo>
                    <a:pt x="733165" y="207823"/>
                    <a:pt x="736094" y="209775"/>
                    <a:pt x="738373" y="210101"/>
                  </a:cubicBezTo>
                  <a:cubicBezTo>
                    <a:pt x="740325" y="210426"/>
                    <a:pt x="741301" y="210101"/>
                    <a:pt x="744230" y="208148"/>
                  </a:cubicBezTo>
                  <a:cubicBezTo>
                    <a:pt x="747160" y="206195"/>
                    <a:pt x="751391" y="201965"/>
                    <a:pt x="754319" y="200012"/>
                  </a:cubicBezTo>
                  <a:cubicBezTo>
                    <a:pt x="757248" y="198059"/>
                    <a:pt x="765710" y="193177"/>
                    <a:pt x="767338" y="191225"/>
                  </a:cubicBezTo>
                  <a:cubicBezTo>
                    <a:pt x="768965" y="189272"/>
                    <a:pt x="769291" y="185366"/>
                    <a:pt x="772219" y="183414"/>
                  </a:cubicBezTo>
                  <a:cubicBezTo>
                    <a:pt x="775474" y="181461"/>
                    <a:pt x="774497" y="183088"/>
                    <a:pt x="777101" y="181786"/>
                  </a:cubicBezTo>
                  <a:cubicBezTo>
                    <a:pt x="780030" y="180484"/>
                    <a:pt x="779054" y="179183"/>
                    <a:pt x="781006" y="180159"/>
                  </a:cubicBezTo>
                  <a:cubicBezTo>
                    <a:pt x="782959" y="181135"/>
                    <a:pt x="788818" y="186994"/>
                    <a:pt x="789143" y="184716"/>
                  </a:cubicBezTo>
                  <a:cubicBezTo>
                    <a:pt x="789469" y="182437"/>
                    <a:pt x="789793" y="177230"/>
                    <a:pt x="788492" y="176254"/>
                  </a:cubicBezTo>
                  <a:cubicBezTo>
                    <a:pt x="787191" y="175277"/>
                    <a:pt x="782959" y="172674"/>
                    <a:pt x="781006" y="173650"/>
                  </a:cubicBezTo>
                  <a:cubicBezTo>
                    <a:pt x="779054" y="174301"/>
                    <a:pt x="779379" y="175277"/>
                    <a:pt x="777427" y="176905"/>
                  </a:cubicBezTo>
                  <a:cubicBezTo>
                    <a:pt x="775474" y="178532"/>
                    <a:pt x="774172" y="178857"/>
                    <a:pt x="770266" y="178532"/>
                  </a:cubicBezTo>
                  <a:cubicBezTo>
                    <a:pt x="766361" y="178206"/>
                    <a:pt x="759852" y="177881"/>
                    <a:pt x="758550" y="178857"/>
                  </a:cubicBezTo>
                  <a:cubicBezTo>
                    <a:pt x="757574" y="179834"/>
                    <a:pt x="750088" y="186343"/>
                    <a:pt x="748461" y="185692"/>
                  </a:cubicBezTo>
                  <a:cubicBezTo>
                    <a:pt x="746509" y="184716"/>
                    <a:pt x="741627" y="180810"/>
                    <a:pt x="740976" y="181461"/>
                  </a:cubicBezTo>
                  <a:cubicBezTo>
                    <a:pt x="740325" y="182112"/>
                    <a:pt x="729260" y="197734"/>
                    <a:pt x="726330" y="198059"/>
                  </a:cubicBezTo>
                  <a:cubicBezTo>
                    <a:pt x="723401" y="198384"/>
                    <a:pt x="716567" y="198710"/>
                    <a:pt x="714939" y="197408"/>
                  </a:cubicBezTo>
                  <a:cubicBezTo>
                    <a:pt x="713312" y="196432"/>
                    <a:pt x="710709" y="188946"/>
                    <a:pt x="709732" y="187644"/>
                  </a:cubicBezTo>
                  <a:cubicBezTo>
                    <a:pt x="708756" y="186343"/>
                    <a:pt x="709732" y="182763"/>
                    <a:pt x="705176" y="183088"/>
                  </a:cubicBezTo>
                  <a:cubicBezTo>
                    <a:pt x="700620" y="183414"/>
                    <a:pt x="697691" y="177881"/>
                    <a:pt x="696714" y="175603"/>
                  </a:cubicBezTo>
                  <a:cubicBezTo>
                    <a:pt x="696064" y="173325"/>
                    <a:pt x="693785" y="170396"/>
                    <a:pt x="695087" y="166490"/>
                  </a:cubicBezTo>
                  <a:cubicBezTo>
                    <a:pt x="696389" y="162585"/>
                    <a:pt x="695412" y="158679"/>
                    <a:pt x="697365" y="154774"/>
                  </a:cubicBezTo>
                  <a:cubicBezTo>
                    <a:pt x="699318" y="150868"/>
                    <a:pt x="706152" y="145336"/>
                    <a:pt x="709732" y="143708"/>
                  </a:cubicBezTo>
                  <a:cubicBezTo>
                    <a:pt x="713312" y="142407"/>
                    <a:pt x="714614" y="141105"/>
                    <a:pt x="723401" y="142732"/>
                  </a:cubicBezTo>
                  <a:cubicBezTo>
                    <a:pt x="732188" y="144359"/>
                    <a:pt x="742603" y="145010"/>
                    <a:pt x="754645" y="144685"/>
                  </a:cubicBezTo>
                  <a:cubicBezTo>
                    <a:pt x="766361" y="144034"/>
                    <a:pt x="780356" y="142732"/>
                    <a:pt x="781983" y="143708"/>
                  </a:cubicBezTo>
                  <a:cubicBezTo>
                    <a:pt x="783610" y="144685"/>
                    <a:pt x="789793" y="149566"/>
                    <a:pt x="796628" y="149566"/>
                  </a:cubicBezTo>
                  <a:cubicBezTo>
                    <a:pt x="803463" y="149566"/>
                    <a:pt x="802487" y="148265"/>
                    <a:pt x="806718" y="147614"/>
                  </a:cubicBezTo>
                  <a:cubicBezTo>
                    <a:pt x="810948" y="146963"/>
                    <a:pt x="811600" y="148265"/>
                    <a:pt x="814202" y="146312"/>
                  </a:cubicBezTo>
                  <a:cubicBezTo>
                    <a:pt x="816806" y="144359"/>
                    <a:pt x="822339" y="136874"/>
                    <a:pt x="824618" y="134921"/>
                  </a:cubicBezTo>
                  <a:cubicBezTo>
                    <a:pt x="826896" y="132968"/>
                    <a:pt x="830801" y="132643"/>
                    <a:pt x="831452" y="129714"/>
                  </a:cubicBezTo>
                  <a:cubicBezTo>
                    <a:pt x="832428" y="126785"/>
                    <a:pt x="838937" y="117347"/>
                    <a:pt x="839263" y="114743"/>
                  </a:cubicBezTo>
                  <a:cubicBezTo>
                    <a:pt x="839914" y="111814"/>
                    <a:pt x="841215" y="111814"/>
                    <a:pt x="839263" y="110187"/>
                  </a:cubicBezTo>
                  <a:cubicBezTo>
                    <a:pt x="837310" y="108559"/>
                    <a:pt x="835032" y="108885"/>
                    <a:pt x="834055" y="109210"/>
                  </a:cubicBezTo>
                  <a:cubicBezTo>
                    <a:pt x="832754" y="109536"/>
                    <a:pt x="830475" y="113441"/>
                    <a:pt x="830475" y="115394"/>
                  </a:cubicBezTo>
                  <a:cubicBezTo>
                    <a:pt x="830475" y="117347"/>
                    <a:pt x="824292" y="117347"/>
                    <a:pt x="823641" y="118648"/>
                  </a:cubicBezTo>
                  <a:cubicBezTo>
                    <a:pt x="822990" y="119950"/>
                    <a:pt x="824943" y="123205"/>
                    <a:pt x="822990" y="124507"/>
                  </a:cubicBezTo>
                  <a:cubicBezTo>
                    <a:pt x="821037" y="125808"/>
                    <a:pt x="807693" y="131992"/>
                    <a:pt x="806718" y="134270"/>
                  </a:cubicBezTo>
                  <a:cubicBezTo>
                    <a:pt x="805741" y="136548"/>
                    <a:pt x="793048" y="132968"/>
                    <a:pt x="785888" y="132643"/>
                  </a:cubicBezTo>
                  <a:cubicBezTo>
                    <a:pt x="778728" y="132317"/>
                    <a:pt x="776450" y="137525"/>
                    <a:pt x="773847" y="136223"/>
                  </a:cubicBezTo>
                  <a:cubicBezTo>
                    <a:pt x="771243" y="134921"/>
                    <a:pt x="760828" y="130690"/>
                    <a:pt x="758875" y="129388"/>
                  </a:cubicBezTo>
                  <a:cubicBezTo>
                    <a:pt x="756597" y="128087"/>
                    <a:pt x="754645" y="125808"/>
                    <a:pt x="750088" y="127761"/>
                  </a:cubicBezTo>
                  <a:lnTo>
                    <a:pt x="750088" y="127761"/>
                  </a:lnTo>
                  <a:close/>
                  <a:moveTo>
                    <a:pt x="1006546" y="374129"/>
                  </a:moveTo>
                  <a:cubicBezTo>
                    <a:pt x="1006871" y="377058"/>
                    <a:pt x="1006871" y="381289"/>
                    <a:pt x="1008173" y="381289"/>
                  </a:cubicBezTo>
                  <a:cubicBezTo>
                    <a:pt x="1009800" y="381289"/>
                    <a:pt x="1010777" y="382265"/>
                    <a:pt x="1012729" y="380964"/>
                  </a:cubicBezTo>
                  <a:cubicBezTo>
                    <a:pt x="1014682" y="379987"/>
                    <a:pt x="1017611" y="372827"/>
                    <a:pt x="1019238" y="371200"/>
                  </a:cubicBezTo>
                  <a:cubicBezTo>
                    <a:pt x="1020865" y="369573"/>
                    <a:pt x="1022818" y="369247"/>
                    <a:pt x="1022818" y="366644"/>
                  </a:cubicBezTo>
                  <a:cubicBezTo>
                    <a:pt x="1022818" y="364366"/>
                    <a:pt x="1020215" y="362413"/>
                    <a:pt x="1020865" y="360786"/>
                  </a:cubicBezTo>
                  <a:cubicBezTo>
                    <a:pt x="1021517" y="358833"/>
                    <a:pt x="1023795" y="355253"/>
                    <a:pt x="1021191" y="354927"/>
                  </a:cubicBezTo>
                  <a:cubicBezTo>
                    <a:pt x="1018587" y="354602"/>
                    <a:pt x="1013706" y="360460"/>
                    <a:pt x="1012729" y="363389"/>
                  </a:cubicBezTo>
                  <a:cubicBezTo>
                    <a:pt x="1012078" y="366318"/>
                    <a:pt x="1009800" y="366644"/>
                    <a:pt x="1009474" y="367945"/>
                  </a:cubicBezTo>
                  <a:cubicBezTo>
                    <a:pt x="1009149" y="369573"/>
                    <a:pt x="1010451" y="371851"/>
                    <a:pt x="1009149" y="371851"/>
                  </a:cubicBezTo>
                  <a:cubicBezTo>
                    <a:pt x="1008173" y="372502"/>
                    <a:pt x="1007196" y="371851"/>
                    <a:pt x="1006546" y="374129"/>
                  </a:cubicBezTo>
                  <a:lnTo>
                    <a:pt x="1006546" y="374129"/>
                  </a:lnTo>
                  <a:close/>
                  <a:moveTo>
                    <a:pt x="998409" y="387798"/>
                  </a:moveTo>
                  <a:cubicBezTo>
                    <a:pt x="996131" y="389100"/>
                    <a:pt x="990599" y="395609"/>
                    <a:pt x="991900" y="395284"/>
                  </a:cubicBezTo>
                  <a:cubicBezTo>
                    <a:pt x="993528" y="394958"/>
                    <a:pt x="1009800" y="391053"/>
                    <a:pt x="1006871" y="389100"/>
                  </a:cubicBezTo>
                  <a:cubicBezTo>
                    <a:pt x="1003617" y="387473"/>
                    <a:pt x="1000687" y="386171"/>
                    <a:pt x="998409" y="387798"/>
                  </a:cubicBezTo>
                  <a:lnTo>
                    <a:pt x="998409" y="387798"/>
                  </a:lnTo>
                  <a:close/>
                  <a:moveTo>
                    <a:pt x="963586" y="376733"/>
                  </a:moveTo>
                  <a:cubicBezTo>
                    <a:pt x="962609" y="378686"/>
                    <a:pt x="964888" y="381615"/>
                    <a:pt x="966841" y="383567"/>
                  </a:cubicBezTo>
                  <a:cubicBezTo>
                    <a:pt x="968793" y="385520"/>
                    <a:pt x="971072" y="387798"/>
                    <a:pt x="971072" y="385845"/>
                  </a:cubicBezTo>
                  <a:cubicBezTo>
                    <a:pt x="971397" y="383893"/>
                    <a:pt x="974651" y="378360"/>
                    <a:pt x="971072" y="377709"/>
                  </a:cubicBezTo>
                  <a:cubicBezTo>
                    <a:pt x="967817" y="377058"/>
                    <a:pt x="965864" y="372502"/>
                    <a:pt x="963586" y="376733"/>
                  </a:cubicBezTo>
                  <a:lnTo>
                    <a:pt x="963586" y="376733"/>
                  </a:lnTo>
                  <a:close/>
                  <a:moveTo>
                    <a:pt x="864648" y="372827"/>
                  </a:moveTo>
                  <a:cubicBezTo>
                    <a:pt x="868879" y="373804"/>
                    <a:pt x="867577" y="374455"/>
                    <a:pt x="871483" y="372827"/>
                  </a:cubicBezTo>
                  <a:cubicBezTo>
                    <a:pt x="875388" y="371200"/>
                    <a:pt x="877666" y="369899"/>
                    <a:pt x="879619" y="368922"/>
                  </a:cubicBezTo>
                  <a:cubicBezTo>
                    <a:pt x="881572" y="368271"/>
                    <a:pt x="888406" y="373478"/>
                    <a:pt x="885802" y="374780"/>
                  </a:cubicBezTo>
                  <a:cubicBezTo>
                    <a:pt x="883524" y="375756"/>
                    <a:pt x="880270" y="379662"/>
                    <a:pt x="877015" y="379987"/>
                  </a:cubicBezTo>
                  <a:cubicBezTo>
                    <a:pt x="873761" y="380313"/>
                    <a:pt x="865624" y="378686"/>
                    <a:pt x="863997" y="379336"/>
                  </a:cubicBezTo>
                  <a:cubicBezTo>
                    <a:pt x="862370" y="379987"/>
                    <a:pt x="856837" y="383242"/>
                    <a:pt x="856837" y="381289"/>
                  </a:cubicBezTo>
                  <a:cubicBezTo>
                    <a:pt x="857163" y="379662"/>
                    <a:pt x="858790" y="372502"/>
                    <a:pt x="864648" y="372827"/>
                  </a:cubicBezTo>
                  <a:lnTo>
                    <a:pt x="864648" y="372827"/>
                  </a:lnTo>
                  <a:close/>
                  <a:moveTo>
                    <a:pt x="829499" y="386171"/>
                  </a:moveTo>
                  <a:cubicBezTo>
                    <a:pt x="821688" y="385520"/>
                    <a:pt x="821688" y="386822"/>
                    <a:pt x="821363" y="388449"/>
                  </a:cubicBezTo>
                  <a:cubicBezTo>
                    <a:pt x="821037" y="390076"/>
                    <a:pt x="816481" y="393331"/>
                    <a:pt x="818434" y="393982"/>
                  </a:cubicBezTo>
                  <a:cubicBezTo>
                    <a:pt x="820712" y="394633"/>
                    <a:pt x="824943" y="393006"/>
                    <a:pt x="828848" y="392029"/>
                  </a:cubicBezTo>
                  <a:cubicBezTo>
                    <a:pt x="833079" y="391053"/>
                    <a:pt x="836984" y="393006"/>
                    <a:pt x="837636" y="390727"/>
                  </a:cubicBezTo>
                  <a:cubicBezTo>
                    <a:pt x="838937" y="388124"/>
                    <a:pt x="832754" y="385845"/>
                    <a:pt x="829499" y="386171"/>
                  </a:cubicBezTo>
                  <a:lnTo>
                    <a:pt x="829499" y="386171"/>
                  </a:lnTo>
                  <a:close/>
                  <a:moveTo>
                    <a:pt x="811274" y="390402"/>
                  </a:moveTo>
                  <a:cubicBezTo>
                    <a:pt x="808670" y="392029"/>
                    <a:pt x="806392" y="393656"/>
                    <a:pt x="806718" y="395284"/>
                  </a:cubicBezTo>
                  <a:cubicBezTo>
                    <a:pt x="807043" y="396911"/>
                    <a:pt x="808670" y="400817"/>
                    <a:pt x="810623" y="400165"/>
                  </a:cubicBezTo>
                  <a:cubicBezTo>
                    <a:pt x="812575" y="399515"/>
                    <a:pt x="813552" y="395609"/>
                    <a:pt x="813552" y="393331"/>
                  </a:cubicBezTo>
                  <a:cubicBezTo>
                    <a:pt x="813552" y="390402"/>
                    <a:pt x="815179" y="387798"/>
                    <a:pt x="811274" y="390402"/>
                  </a:cubicBezTo>
                  <a:lnTo>
                    <a:pt x="811274" y="390402"/>
                  </a:lnTo>
                  <a:close/>
                  <a:moveTo>
                    <a:pt x="799232" y="388449"/>
                  </a:moveTo>
                  <a:cubicBezTo>
                    <a:pt x="800209" y="391053"/>
                    <a:pt x="799883" y="393331"/>
                    <a:pt x="802161" y="391704"/>
                  </a:cubicBezTo>
                  <a:cubicBezTo>
                    <a:pt x="804114" y="390076"/>
                    <a:pt x="805741" y="390727"/>
                    <a:pt x="806066" y="387147"/>
                  </a:cubicBezTo>
                  <a:cubicBezTo>
                    <a:pt x="806392" y="383567"/>
                    <a:pt x="798581" y="384544"/>
                    <a:pt x="799232" y="388449"/>
                  </a:cubicBezTo>
                  <a:lnTo>
                    <a:pt x="799232" y="388449"/>
                  </a:lnTo>
                  <a:close/>
                  <a:moveTo>
                    <a:pt x="791747" y="392354"/>
                  </a:moveTo>
                  <a:cubicBezTo>
                    <a:pt x="789143" y="394633"/>
                    <a:pt x="784587" y="396260"/>
                    <a:pt x="784587" y="397887"/>
                  </a:cubicBezTo>
                  <a:cubicBezTo>
                    <a:pt x="784587" y="399515"/>
                    <a:pt x="792723" y="401793"/>
                    <a:pt x="794025" y="399840"/>
                  </a:cubicBezTo>
                  <a:cubicBezTo>
                    <a:pt x="795327" y="397887"/>
                    <a:pt x="795652" y="395935"/>
                    <a:pt x="795001" y="393006"/>
                  </a:cubicBezTo>
                  <a:cubicBezTo>
                    <a:pt x="794025" y="390076"/>
                    <a:pt x="795001" y="390727"/>
                    <a:pt x="791747" y="392354"/>
                  </a:cubicBezTo>
                  <a:lnTo>
                    <a:pt x="791747" y="392354"/>
                  </a:lnTo>
                  <a:close/>
                  <a:moveTo>
                    <a:pt x="773196" y="389100"/>
                  </a:moveTo>
                  <a:cubicBezTo>
                    <a:pt x="769941" y="390402"/>
                    <a:pt x="767663" y="393656"/>
                    <a:pt x="767338" y="395609"/>
                  </a:cubicBezTo>
                  <a:cubicBezTo>
                    <a:pt x="766687" y="397562"/>
                    <a:pt x="765060" y="399840"/>
                    <a:pt x="766687" y="400491"/>
                  </a:cubicBezTo>
                  <a:cubicBezTo>
                    <a:pt x="768314" y="401142"/>
                    <a:pt x="773521" y="397236"/>
                    <a:pt x="774497" y="395935"/>
                  </a:cubicBezTo>
                  <a:cubicBezTo>
                    <a:pt x="775474" y="394633"/>
                    <a:pt x="778078" y="393656"/>
                    <a:pt x="777752" y="391053"/>
                  </a:cubicBezTo>
                  <a:cubicBezTo>
                    <a:pt x="777427" y="388775"/>
                    <a:pt x="780030" y="387473"/>
                    <a:pt x="773196" y="389100"/>
                  </a:cubicBezTo>
                  <a:lnTo>
                    <a:pt x="773196" y="389100"/>
                  </a:lnTo>
                  <a:close/>
                  <a:moveTo>
                    <a:pt x="711034" y="390727"/>
                  </a:moveTo>
                  <a:cubicBezTo>
                    <a:pt x="707129" y="391378"/>
                    <a:pt x="704525" y="389426"/>
                    <a:pt x="699318" y="391378"/>
                  </a:cubicBezTo>
                  <a:cubicBezTo>
                    <a:pt x="694436" y="393006"/>
                    <a:pt x="691507" y="392680"/>
                    <a:pt x="690530" y="394633"/>
                  </a:cubicBezTo>
                  <a:cubicBezTo>
                    <a:pt x="689229" y="396586"/>
                    <a:pt x="686951" y="402769"/>
                    <a:pt x="690205" y="403745"/>
                  </a:cubicBezTo>
                  <a:cubicBezTo>
                    <a:pt x="693460" y="404722"/>
                    <a:pt x="700620" y="405698"/>
                    <a:pt x="704851" y="405698"/>
                  </a:cubicBezTo>
                  <a:cubicBezTo>
                    <a:pt x="709082" y="405698"/>
                    <a:pt x="713638" y="405047"/>
                    <a:pt x="716242" y="405373"/>
                  </a:cubicBezTo>
                  <a:cubicBezTo>
                    <a:pt x="718845" y="405698"/>
                    <a:pt x="718845" y="409278"/>
                    <a:pt x="722751" y="408302"/>
                  </a:cubicBezTo>
                  <a:cubicBezTo>
                    <a:pt x="726330" y="407326"/>
                    <a:pt x="730236" y="404722"/>
                    <a:pt x="733165" y="404722"/>
                  </a:cubicBezTo>
                  <a:cubicBezTo>
                    <a:pt x="736094" y="404396"/>
                    <a:pt x="737070" y="407326"/>
                    <a:pt x="741301" y="407000"/>
                  </a:cubicBezTo>
                  <a:cubicBezTo>
                    <a:pt x="745532" y="406674"/>
                    <a:pt x="749438" y="404722"/>
                    <a:pt x="752041" y="404071"/>
                  </a:cubicBezTo>
                  <a:cubicBezTo>
                    <a:pt x="754645" y="403420"/>
                    <a:pt x="759527" y="404396"/>
                    <a:pt x="759852" y="401793"/>
                  </a:cubicBezTo>
                  <a:cubicBezTo>
                    <a:pt x="760178" y="399189"/>
                    <a:pt x="757900" y="397562"/>
                    <a:pt x="751716" y="396260"/>
                  </a:cubicBezTo>
                  <a:cubicBezTo>
                    <a:pt x="745532" y="394958"/>
                    <a:pt x="740000" y="393982"/>
                    <a:pt x="739023" y="395609"/>
                  </a:cubicBezTo>
                  <a:cubicBezTo>
                    <a:pt x="738047" y="397236"/>
                    <a:pt x="737721" y="401142"/>
                    <a:pt x="735769" y="399515"/>
                  </a:cubicBezTo>
                  <a:cubicBezTo>
                    <a:pt x="733816" y="398213"/>
                    <a:pt x="726330" y="391704"/>
                    <a:pt x="723401" y="391053"/>
                  </a:cubicBezTo>
                  <a:cubicBezTo>
                    <a:pt x="720473" y="391053"/>
                    <a:pt x="718194" y="389426"/>
                    <a:pt x="711034" y="390727"/>
                  </a:cubicBezTo>
                  <a:lnTo>
                    <a:pt x="711034" y="390727"/>
                  </a:lnTo>
                  <a:close/>
                  <a:moveTo>
                    <a:pt x="678164" y="395284"/>
                  </a:moveTo>
                  <a:cubicBezTo>
                    <a:pt x="678489" y="398864"/>
                    <a:pt x="674258" y="404722"/>
                    <a:pt x="676861" y="404722"/>
                  </a:cubicBezTo>
                  <a:cubicBezTo>
                    <a:pt x="679465" y="404396"/>
                    <a:pt x="682394" y="403420"/>
                    <a:pt x="683045" y="399840"/>
                  </a:cubicBezTo>
                  <a:cubicBezTo>
                    <a:pt x="683696" y="396260"/>
                    <a:pt x="682394" y="394307"/>
                    <a:pt x="679791" y="393006"/>
                  </a:cubicBezTo>
                  <a:cubicBezTo>
                    <a:pt x="677512" y="391378"/>
                    <a:pt x="677187" y="392354"/>
                    <a:pt x="678164" y="395284"/>
                  </a:cubicBezTo>
                  <a:lnTo>
                    <a:pt x="678164" y="39528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7" name="Freeform: Shape 2896">
              <a:extLst>
                <a:ext uri="{FF2B5EF4-FFF2-40B4-BE49-F238E27FC236}">
                  <a16:creationId xmlns:a16="http://schemas.microsoft.com/office/drawing/2014/main" id="{0BCC41BA-8286-45C8-8B6B-EA38604105BF}"/>
                </a:ext>
              </a:extLst>
            </p:cNvPr>
            <p:cNvSpPr/>
            <p:nvPr/>
          </p:nvSpPr>
          <p:spPr>
            <a:xfrm>
              <a:off x="9266164" y="4682513"/>
              <a:ext cx="62971" cy="30040"/>
            </a:xfrm>
            <a:custGeom>
              <a:avLst/>
              <a:gdLst>
                <a:gd name="connsiteX0" fmla="*/ 8788 w 62971"/>
                <a:gd name="connsiteY0" fmla="*/ 30041 h 30040"/>
                <a:gd name="connsiteX1" fmla="*/ 13344 w 62971"/>
                <a:gd name="connsiteY1" fmla="*/ 28413 h 30040"/>
                <a:gd name="connsiteX2" fmla="*/ 38079 w 62971"/>
                <a:gd name="connsiteY2" fmla="*/ 17348 h 30040"/>
                <a:gd name="connsiteX3" fmla="*/ 53700 w 62971"/>
                <a:gd name="connsiteY3" fmla="*/ 10188 h 30040"/>
                <a:gd name="connsiteX4" fmla="*/ 62488 w 62971"/>
                <a:gd name="connsiteY4" fmla="*/ 2703 h 30040"/>
                <a:gd name="connsiteX5" fmla="*/ 57606 w 62971"/>
                <a:gd name="connsiteY5" fmla="*/ 425 h 30040"/>
                <a:gd name="connsiteX6" fmla="*/ 38404 w 62971"/>
                <a:gd name="connsiteY6" fmla="*/ 4004 h 30040"/>
                <a:gd name="connsiteX7" fmla="*/ 10740 w 62971"/>
                <a:gd name="connsiteY7" fmla="*/ 6934 h 30040"/>
                <a:gd name="connsiteX8" fmla="*/ 2279 w 62971"/>
                <a:gd name="connsiteY8" fmla="*/ 10188 h 30040"/>
                <a:gd name="connsiteX9" fmla="*/ 0 w 62971"/>
                <a:gd name="connsiteY9" fmla="*/ 14745 h 30040"/>
                <a:gd name="connsiteX10" fmla="*/ 1953 w 62971"/>
                <a:gd name="connsiteY10" fmla="*/ 15721 h 30040"/>
                <a:gd name="connsiteX11" fmla="*/ 1953 w 62971"/>
                <a:gd name="connsiteY11" fmla="*/ 15721 h 30040"/>
                <a:gd name="connsiteX12" fmla="*/ 7161 w 62971"/>
                <a:gd name="connsiteY12" fmla="*/ 21254 h 30040"/>
                <a:gd name="connsiteX13" fmla="*/ 8788 w 62971"/>
                <a:gd name="connsiteY13" fmla="*/ 30041 h 30040"/>
                <a:gd name="connsiteX14" fmla="*/ 8788 w 62971"/>
                <a:gd name="connsiteY14" fmla="*/ 30041 h 3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971" h="30040">
                  <a:moveTo>
                    <a:pt x="8788" y="30041"/>
                  </a:moveTo>
                  <a:cubicBezTo>
                    <a:pt x="10089" y="29390"/>
                    <a:pt x="11717" y="29065"/>
                    <a:pt x="13344" y="28413"/>
                  </a:cubicBezTo>
                  <a:cubicBezTo>
                    <a:pt x="21806" y="25484"/>
                    <a:pt x="33522" y="19626"/>
                    <a:pt x="38079" y="17348"/>
                  </a:cubicBezTo>
                  <a:cubicBezTo>
                    <a:pt x="42635" y="15395"/>
                    <a:pt x="49795" y="12141"/>
                    <a:pt x="53700" y="10188"/>
                  </a:cubicBezTo>
                  <a:cubicBezTo>
                    <a:pt x="57606" y="8236"/>
                    <a:pt x="61511" y="5957"/>
                    <a:pt x="62488" y="2703"/>
                  </a:cubicBezTo>
                  <a:cubicBezTo>
                    <a:pt x="63463" y="-552"/>
                    <a:pt x="63463" y="-226"/>
                    <a:pt x="57606" y="425"/>
                  </a:cubicBezTo>
                  <a:cubicBezTo>
                    <a:pt x="51422" y="1075"/>
                    <a:pt x="49795" y="1401"/>
                    <a:pt x="38404" y="4004"/>
                  </a:cubicBezTo>
                  <a:cubicBezTo>
                    <a:pt x="26688" y="6934"/>
                    <a:pt x="15622" y="6283"/>
                    <a:pt x="10740" y="6934"/>
                  </a:cubicBezTo>
                  <a:cubicBezTo>
                    <a:pt x="5858" y="7584"/>
                    <a:pt x="3906" y="5957"/>
                    <a:pt x="2279" y="10188"/>
                  </a:cubicBezTo>
                  <a:cubicBezTo>
                    <a:pt x="1302" y="12792"/>
                    <a:pt x="977" y="13768"/>
                    <a:pt x="0" y="14745"/>
                  </a:cubicBezTo>
                  <a:cubicBezTo>
                    <a:pt x="652" y="15070"/>
                    <a:pt x="1627" y="15395"/>
                    <a:pt x="1953" y="15721"/>
                  </a:cubicBezTo>
                  <a:lnTo>
                    <a:pt x="1953" y="15721"/>
                  </a:lnTo>
                  <a:cubicBezTo>
                    <a:pt x="5858" y="17348"/>
                    <a:pt x="6835" y="17999"/>
                    <a:pt x="7161" y="21254"/>
                  </a:cubicBezTo>
                  <a:cubicBezTo>
                    <a:pt x="7486" y="23532"/>
                    <a:pt x="8136" y="27112"/>
                    <a:pt x="8788" y="30041"/>
                  </a:cubicBezTo>
                  <a:lnTo>
                    <a:pt x="8788" y="3004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8" name="Freeform: Shape 2897">
              <a:extLst>
                <a:ext uri="{FF2B5EF4-FFF2-40B4-BE49-F238E27FC236}">
                  <a16:creationId xmlns:a16="http://schemas.microsoft.com/office/drawing/2014/main" id="{F9850E37-C585-4AAB-9221-131181439EA5}"/>
                </a:ext>
              </a:extLst>
            </p:cNvPr>
            <p:cNvSpPr/>
            <p:nvPr/>
          </p:nvSpPr>
          <p:spPr>
            <a:xfrm>
              <a:off x="9710408" y="4484309"/>
              <a:ext cx="378281" cy="293092"/>
            </a:xfrm>
            <a:custGeom>
              <a:avLst/>
              <a:gdLst>
                <a:gd name="connsiteX0" fmla="*/ 5858 w 378281"/>
                <a:gd name="connsiteY0" fmla="*/ 223038 h 293092"/>
                <a:gd name="connsiteX1" fmla="*/ 16273 w 378281"/>
                <a:gd name="connsiteY1" fmla="*/ 222388 h 293092"/>
                <a:gd name="connsiteX2" fmla="*/ 31570 w 378281"/>
                <a:gd name="connsiteY2" fmla="*/ 220760 h 293092"/>
                <a:gd name="connsiteX3" fmla="*/ 40682 w 378281"/>
                <a:gd name="connsiteY3" fmla="*/ 222062 h 293092"/>
                <a:gd name="connsiteX4" fmla="*/ 50120 w 378281"/>
                <a:gd name="connsiteY4" fmla="*/ 225642 h 293092"/>
                <a:gd name="connsiteX5" fmla="*/ 60209 w 378281"/>
                <a:gd name="connsiteY5" fmla="*/ 219784 h 293092"/>
                <a:gd name="connsiteX6" fmla="*/ 68671 w 378281"/>
                <a:gd name="connsiteY6" fmla="*/ 216529 h 293092"/>
                <a:gd name="connsiteX7" fmla="*/ 68671 w 378281"/>
                <a:gd name="connsiteY7" fmla="*/ 210997 h 293092"/>
                <a:gd name="connsiteX8" fmla="*/ 62162 w 378281"/>
                <a:gd name="connsiteY8" fmla="*/ 203837 h 293092"/>
                <a:gd name="connsiteX9" fmla="*/ 53375 w 378281"/>
                <a:gd name="connsiteY9" fmla="*/ 201233 h 293092"/>
                <a:gd name="connsiteX10" fmla="*/ 45563 w 378281"/>
                <a:gd name="connsiteY10" fmla="*/ 202209 h 293092"/>
                <a:gd name="connsiteX11" fmla="*/ 40682 w 378281"/>
                <a:gd name="connsiteY11" fmla="*/ 197653 h 293092"/>
                <a:gd name="connsiteX12" fmla="*/ 31570 w 378281"/>
                <a:gd name="connsiteY12" fmla="*/ 197002 h 293092"/>
                <a:gd name="connsiteX13" fmla="*/ 41333 w 378281"/>
                <a:gd name="connsiteY13" fmla="*/ 193097 h 293092"/>
                <a:gd name="connsiteX14" fmla="*/ 49470 w 378281"/>
                <a:gd name="connsiteY14" fmla="*/ 196351 h 293092"/>
                <a:gd name="connsiteX15" fmla="*/ 57606 w 378281"/>
                <a:gd name="connsiteY15" fmla="*/ 196677 h 293092"/>
                <a:gd name="connsiteX16" fmla="*/ 67369 w 378281"/>
                <a:gd name="connsiteY16" fmla="*/ 197002 h 293092"/>
                <a:gd name="connsiteX17" fmla="*/ 75831 w 378281"/>
                <a:gd name="connsiteY17" fmla="*/ 195700 h 293092"/>
                <a:gd name="connsiteX18" fmla="*/ 67044 w 378281"/>
                <a:gd name="connsiteY18" fmla="*/ 186262 h 293092"/>
                <a:gd name="connsiteX19" fmla="*/ 70949 w 378281"/>
                <a:gd name="connsiteY19" fmla="*/ 185611 h 293092"/>
                <a:gd name="connsiteX20" fmla="*/ 78109 w 378281"/>
                <a:gd name="connsiteY20" fmla="*/ 188866 h 293092"/>
                <a:gd name="connsiteX21" fmla="*/ 82666 w 378281"/>
                <a:gd name="connsiteY21" fmla="*/ 187564 h 293092"/>
                <a:gd name="connsiteX22" fmla="*/ 76482 w 378281"/>
                <a:gd name="connsiteY22" fmla="*/ 176824 h 293092"/>
                <a:gd name="connsiteX23" fmla="*/ 77133 w 378281"/>
                <a:gd name="connsiteY23" fmla="*/ 171942 h 293092"/>
                <a:gd name="connsiteX24" fmla="*/ 82991 w 378281"/>
                <a:gd name="connsiteY24" fmla="*/ 176824 h 293092"/>
                <a:gd name="connsiteX25" fmla="*/ 87547 w 378281"/>
                <a:gd name="connsiteY25" fmla="*/ 179753 h 293092"/>
                <a:gd name="connsiteX26" fmla="*/ 93406 w 378281"/>
                <a:gd name="connsiteY26" fmla="*/ 177800 h 293092"/>
                <a:gd name="connsiteX27" fmla="*/ 98938 w 378281"/>
                <a:gd name="connsiteY27" fmla="*/ 178777 h 293092"/>
                <a:gd name="connsiteX28" fmla="*/ 101867 w 378281"/>
                <a:gd name="connsiteY28" fmla="*/ 174871 h 293092"/>
                <a:gd name="connsiteX29" fmla="*/ 106098 w 378281"/>
                <a:gd name="connsiteY29" fmla="*/ 176824 h 293092"/>
                <a:gd name="connsiteX30" fmla="*/ 111306 w 378281"/>
                <a:gd name="connsiteY30" fmla="*/ 177150 h 293092"/>
                <a:gd name="connsiteX31" fmla="*/ 113909 w 378281"/>
                <a:gd name="connsiteY31" fmla="*/ 182357 h 293092"/>
                <a:gd name="connsiteX32" fmla="*/ 129856 w 378281"/>
                <a:gd name="connsiteY32" fmla="*/ 184961 h 293092"/>
                <a:gd name="connsiteX33" fmla="*/ 146129 w 378281"/>
                <a:gd name="connsiteY33" fmla="*/ 190493 h 293092"/>
                <a:gd name="connsiteX34" fmla="*/ 156869 w 378281"/>
                <a:gd name="connsiteY34" fmla="*/ 207742 h 293092"/>
                <a:gd name="connsiteX35" fmla="*/ 161751 w 378281"/>
                <a:gd name="connsiteY35" fmla="*/ 216529 h 293092"/>
                <a:gd name="connsiteX36" fmla="*/ 167934 w 378281"/>
                <a:gd name="connsiteY36" fmla="*/ 220109 h 293092"/>
                <a:gd name="connsiteX37" fmla="*/ 172816 w 378281"/>
                <a:gd name="connsiteY37" fmla="*/ 217831 h 293092"/>
                <a:gd name="connsiteX38" fmla="*/ 174769 w 378281"/>
                <a:gd name="connsiteY38" fmla="*/ 228571 h 293092"/>
                <a:gd name="connsiteX39" fmla="*/ 180627 w 378281"/>
                <a:gd name="connsiteY39" fmla="*/ 230198 h 293092"/>
                <a:gd name="connsiteX40" fmla="*/ 188438 w 378281"/>
                <a:gd name="connsiteY40" fmla="*/ 242240 h 293092"/>
                <a:gd name="connsiteX41" fmla="*/ 195598 w 378281"/>
                <a:gd name="connsiteY41" fmla="*/ 248424 h 293092"/>
                <a:gd name="connsiteX42" fmla="*/ 226516 w 378281"/>
                <a:gd name="connsiteY42" fmla="*/ 252004 h 293092"/>
                <a:gd name="connsiteX43" fmla="*/ 245066 w 378281"/>
                <a:gd name="connsiteY43" fmla="*/ 253631 h 293092"/>
                <a:gd name="connsiteX44" fmla="*/ 257760 w 378281"/>
                <a:gd name="connsiteY44" fmla="*/ 258188 h 293092"/>
                <a:gd name="connsiteX45" fmla="*/ 263617 w 378281"/>
                <a:gd name="connsiteY45" fmla="*/ 264371 h 293092"/>
                <a:gd name="connsiteX46" fmla="*/ 271753 w 378281"/>
                <a:gd name="connsiteY46" fmla="*/ 261767 h 293092"/>
                <a:gd name="connsiteX47" fmla="*/ 265244 w 378281"/>
                <a:gd name="connsiteY47" fmla="*/ 254933 h 293092"/>
                <a:gd name="connsiteX48" fmla="*/ 277287 w 378281"/>
                <a:gd name="connsiteY48" fmla="*/ 253631 h 293092"/>
                <a:gd name="connsiteX49" fmla="*/ 272079 w 378281"/>
                <a:gd name="connsiteY49" fmla="*/ 249400 h 293092"/>
                <a:gd name="connsiteX50" fmla="*/ 262641 w 378281"/>
                <a:gd name="connsiteY50" fmla="*/ 250051 h 293092"/>
                <a:gd name="connsiteX51" fmla="*/ 248321 w 378281"/>
                <a:gd name="connsiteY51" fmla="*/ 243216 h 293092"/>
                <a:gd name="connsiteX52" fmla="*/ 255156 w 378281"/>
                <a:gd name="connsiteY52" fmla="*/ 237033 h 293092"/>
                <a:gd name="connsiteX53" fmla="*/ 239860 w 378281"/>
                <a:gd name="connsiteY53" fmla="*/ 235406 h 293092"/>
                <a:gd name="connsiteX54" fmla="*/ 232374 w 378281"/>
                <a:gd name="connsiteY54" fmla="*/ 228897 h 293092"/>
                <a:gd name="connsiteX55" fmla="*/ 233351 w 378281"/>
                <a:gd name="connsiteY55" fmla="*/ 219458 h 293092"/>
                <a:gd name="connsiteX56" fmla="*/ 215125 w 378281"/>
                <a:gd name="connsiteY56" fmla="*/ 218807 h 293092"/>
                <a:gd name="connsiteX57" fmla="*/ 206338 w 378281"/>
                <a:gd name="connsiteY57" fmla="*/ 205138 h 293092"/>
                <a:gd name="connsiteX58" fmla="*/ 198852 w 378281"/>
                <a:gd name="connsiteY58" fmla="*/ 189842 h 293092"/>
                <a:gd name="connsiteX59" fmla="*/ 176721 w 378281"/>
                <a:gd name="connsiteY59" fmla="*/ 174546 h 293092"/>
                <a:gd name="connsiteX60" fmla="*/ 169887 w 378281"/>
                <a:gd name="connsiteY60" fmla="*/ 159250 h 293092"/>
                <a:gd name="connsiteX61" fmla="*/ 170863 w 378281"/>
                <a:gd name="connsiteY61" fmla="*/ 152089 h 293092"/>
                <a:gd name="connsiteX62" fmla="*/ 184207 w 378281"/>
                <a:gd name="connsiteY62" fmla="*/ 152415 h 293092"/>
                <a:gd name="connsiteX63" fmla="*/ 192669 w 378281"/>
                <a:gd name="connsiteY63" fmla="*/ 150137 h 293092"/>
                <a:gd name="connsiteX64" fmla="*/ 193645 w 378281"/>
                <a:gd name="connsiteY64" fmla="*/ 142977 h 293092"/>
                <a:gd name="connsiteX65" fmla="*/ 185834 w 378281"/>
                <a:gd name="connsiteY65" fmla="*/ 134190 h 293092"/>
                <a:gd name="connsiteX66" fmla="*/ 171515 w 378281"/>
                <a:gd name="connsiteY66" fmla="*/ 130284 h 293092"/>
                <a:gd name="connsiteX67" fmla="*/ 161425 w 378281"/>
                <a:gd name="connsiteY67" fmla="*/ 127030 h 293092"/>
                <a:gd name="connsiteX68" fmla="*/ 154590 w 378281"/>
                <a:gd name="connsiteY68" fmla="*/ 123124 h 293092"/>
                <a:gd name="connsiteX69" fmla="*/ 141247 w 378281"/>
                <a:gd name="connsiteY69" fmla="*/ 121497 h 293092"/>
                <a:gd name="connsiteX70" fmla="*/ 136040 w 378281"/>
                <a:gd name="connsiteY70" fmla="*/ 112384 h 293092"/>
                <a:gd name="connsiteX71" fmla="*/ 136690 w 378281"/>
                <a:gd name="connsiteY71" fmla="*/ 104248 h 293092"/>
                <a:gd name="connsiteX72" fmla="*/ 128229 w 378281"/>
                <a:gd name="connsiteY72" fmla="*/ 91555 h 293092"/>
                <a:gd name="connsiteX73" fmla="*/ 110329 w 378281"/>
                <a:gd name="connsiteY73" fmla="*/ 82117 h 293092"/>
                <a:gd name="connsiteX74" fmla="*/ 100566 w 378281"/>
                <a:gd name="connsiteY74" fmla="*/ 72679 h 293092"/>
                <a:gd name="connsiteX75" fmla="*/ 88198 w 378281"/>
                <a:gd name="connsiteY75" fmla="*/ 68773 h 293092"/>
                <a:gd name="connsiteX76" fmla="*/ 47191 w 378281"/>
                <a:gd name="connsiteY76" fmla="*/ 53803 h 293092"/>
                <a:gd name="connsiteX77" fmla="*/ 9113 w 378281"/>
                <a:gd name="connsiteY77" fmla="*/ 38832 h 293092"/>
                <a:gd name="connsiteX78" fmla="*/ 3906 w 378281"/>
                <a:gd name="connsiteY78" fmla="*/ 39483 h 293092"/>
                <a:gd name="connsiteX79" fmla="*/ 3906 w 378281"/>
                <a:gd name="connsiteY79" fmla="*/ 119870 h 293092"/>
                <a:gd name="connsiteX80" fmla="*/ 652 w 378281"/>
                <a:gd name="connsiteY80" fmla="*/ 148835 h 293092"/>
                <a:gd name="connsiteX81" fmla="*/ 0 w 378281"/>
                <a:gd name="connsiteY81" fmla="*/ 154042 h 293092"/>
                <a:gd name="connsiteX82" fmla="*/ 1302 w 378281"/>
                <a:gd name="connsiteY82" fmla="*/ 154693 h 293092"/>
                <a:gd name="connsiteX83" fmla="*/ 1302 w 378281"/>
                <a:gd name="connsiteY83" fmla="*/ 154693 h 293092"/>
                <a:gd name="connsiteX84" fmla="*/ 6509 w 378281"/>
                <a:gd name="connsiteY84" fmla="*/ 160226 h 293092"/>
                <a:gd name="connsiteX85" fmla="*/ 5858 w 378281"/>
                <a:gd name="connsiteY85" fmla="*/ 223038 h 293092"/>
                <a:gd name="connsiteX86" fmla="*/ 5858 w 378281"/>
                <a:gd name="connsiteY86" fmla="*/ 223038 h 293092"/>
                <a:gd name="connsiteX87" fmla="*/ 333590 w 378281"/>
                <a:gd name="connsiteY87" fmla="*/ 262744 h 293092"/>
                <a:gd name="connsiteX88" fmla="*/ 339774 w 378281"/>
                <a:gd name="connsiteY88" fmla="*/ 263720 h 293092"/>
                <a:gd name="connsiteX89" fmla="*/ 332614 w 378281"/>
                <a:gd name="connsiteY89" fmla="*/ 266975 h 293092"/>
                <a:gd name="connsiteX90" fmla="*/ 327081 w 378281"/>
                <a:gd name="connsiteY90" fmla="*/ 263069 h 293092"/>
                <a:gd name="connsiteX91" fmla="*/ 333590 w 378281"/>
                <a:gd name="connsiteY91" fmla="*/ 262744 h 293092"/>
                <a:gd name="connsiteX92" fmla="*/ 333590 w 378281"/>
                <a:gd name="connsiteY92" fmla="*/ 262744 h 293092"/>
                <a:gd name="connsiteX93" fmla="*/ 371017 w 378281"/>
                <a:gd name="connsiteY93" fmla="*/ 281945 h 293092"/>
                <a:gd name="connsiteX94" fmla="*/ 371993 w 378281"/>
                <a:gd name="connsiteY94" fmla="*/ 286502 h 293092"/>
                <a:gd name="connsiteX95" fmla="*/ 378177 w 378281"/>
                <a:gd name="connsiteY95" fmla="*/ 285200 h 293092"/>
                <a:gd name="connsiteX96" fmla="*/ 371017 w 378281"/>
                <a:gd name="connsiteY96" fmla="*/ 281945 h 293092"/>
                <a:gd name="connsiteX97" fmla="*/ 371017 w 378281"/>
                <a:gd name="connsiteY97" fmla="*/ 281945 h 293092"/>
                <a:gd name="connsiteX98" fmla="*/ 348235 w 378281"/>
                <a:gd name="connsiteY98" fmla="*/ 285200 h 293092"/>
                <a:gd name="connsiteX99" fmla="*/ 355070 w 378281"/>
                <a:gd name="connsiteY99" fmla="*/ 293011 h 293092"/>
                <a:gd name="connsiteX100" fmla="*/ 363857 w 378281"/>
                <a:gd name="connsiteY100" fmla="*/ 291058 h 293092"/>
                <a:gd name="connsiteX101" fmla="*/ 354744 w 378281"/>
                <a:gd name="connsiteY101" fmla="*/ 287153 h 293092"/>
                <a:gd name="connsiteX102" fmla="*/ 348235 w 378281"/>
                <a:gd name="connsiteY102" fmla="*/ 285200 h 293092"/>
                <a:gd name="connsiteX103" fmla="*/ 348235 w 378281"/>
                <a:gd name="connsiteY103" fmla="*/ 285200 h 293092"/>
                <a:gd name="connsiteX104" fmla="*/ 328708 w 378281"/>
                <a:gd name="connsiteY104" fmla="*/ 217506 h 293092"/>
                <a:gd name="connsiteX105" fmla="*/ 338797 w 378281"/>
                <a:gd name="connsiteY105" fmla="*/ 218157 h 293092"/>
                <a:gd name="connsiteX106" fmla="*/ 342702 w 378281"/>
                <a:gd name="connsiteY106" fmla="*/ 223364 h 293092"/>
                <a:gd name="connsiteX107" fmla="*/ 334241 w 378281"/>
                <a:gd name="connsiteY107" fmla="*/ 225316 h 293092"/>
                <a:gd name="connsiteX108" fmla="*/ 328708 w 378281"/>
                <a:gd name="connsiteY108" fmla="*/ 217506 h 293092"/>
                <a:gd name="connsiteX109" fmla="*/ 328708 w 378281"/>
                <a:gd name="connsiteY109" fmla="*/ 217506 h 293092"/>
                <a:gd name="connsiteX110" fmla="*/ 285097 w 378281"/>
                <a:gd name="connsiteY110" fmla="*/ 202209 h 293092"/>
                <a:gd name="connsiteX111" fmla="*/ 291606 w 378281"/>
                <a:gd name="connsiteY111" fmla="*/ 200907 h 293092"/>
                <a:gd name="connsiteX112" fmla="*/ 289979 w 378281"/>
                <a:gd name="connsiteY112" fmla="*/ 212624 h 293092"/>
                <a:gd name="connsiteX113" fmla="*/ 285097 w 378281"/>
                <a:gd name="connsiteY113" fmla="*/ 202209 h 293092"/>
                <a:gd name="connsiteX114" fmla="*/ 285097 w 378281"/>
                <a:gd name="connsiteY114" fmla="*/ 202209 h 293092"/>
                <a:gd name="connsiteX115" fmla="*/ 282169 w 378281"/>
                <a:gd name="connsiteY115" fmla="*/ 244844 h 293092"/>
                <a:gd name="connsiteX116" fmla="*/ 285097 w 378281"/>
                <a:gd name="connsiteY116" fmla="*/ 249075 h 293092"/>
                <a:gd name="connsiteX117" fmla="*/ 290630 w 378281"/>
                <a:gd name="connsiteY117" fmla="*/ 250702 h 293092"/>
                <a:gd name="connsiteX118" fmla="*/ 287375 w 378281"/>
                <a:gd name="connsiteY118" fmla="*/ 245820 h 293092"/>
                <a:gd name="connsiteX119" fmla="*/ 282169 w 378281"/>
                <a:gd name="connsiteY119" fmla="*/ 244844 h 293092"/>
                <a:gd name="connsiteX120" fmla="*/ 282169 w 378281"/>
                <a:gd name="connsiteY120" fmla="*/ 244844 h 293092"/>
                <a:gd name="connsiteX121" fmla="*/ 257760 w 378281"/>
                <a:gd name="connsiteY121" fmla="*/ 222388 h 293092"/>
                <a:gd name="connsiteX122" fmla="*/ 259387 w 378281"/>
                <a:gd name="connsiteY122" fmla="*/ 227595 h 293092"/>
                <a:gd name="connsiteX123" fmla="*/ 262641 w 378281"/>
                <a:gd name="connsiteY123" fmla="*/ 230849 h 293092"/>
                <a:gd name="connsiteX124" fmla="*/ 264594 w 378281"/>
                <a:gd name="connsiteY124" fmla="*/ 224666 h 293092"/>
                <a:gd name="connsiteX125" fmla="*/ 261665 w 378281"/>
                <a:gd name="connsiteY125" fmla="*/ 220109 h 293092"/>
                <a:gd name="connsiteX126" fmla="*/ 257760 w 378281"/>
                <a:gd name="connsiteY126" fmla="*/ 222388 h 293092"/>
                <a:gd name="connsiteX127" fmla="*/ 257760 w 378281"/>
                <a:gd name="connsiteY127" fmla="*/ 222388 h 293092"/>
                <a:gd name="connsiteX128" fmla="*/ 270126 w 378281"/>
                <a:gd name="connsiteY128" fmla="*/ 227920 h 293092"/>
                <a:gd name="connsiteX129" fmla="*/ 269150 w 378281"/>
                <a:gd name="connsiteY129" fmla="*/ 234104 h 293092"/>
                <a:gd name="connsiteX130" fmla="*/ 276961 w 378281"/>
                <a:gd name="connsiteY130" fmla="*/ 236382 h 293092"/>
                <a:gd name="connsiteX131" fmla="*/ 285097 w 378281"/>
                <a:gd name="connsiteY131" fmla="*/ 234755 h 293092"/>
                <a:gd name="connsiteX132" fmla="*/ 279239 w 378281"/>
                <a:gd name="connsiteY132" fmla="*/ 229873 h 293092"/>
                <a:gd name="connsiteX133" fmla="*/ 270126 w 378281"/>
                <a:gd name="connsiteY133" fmla="*/ 227920 h 293092"/>
                <a:gd name="connsiteX134" fmla="*/ 270126 w 378281"/>
                <a:gd name="connsiteY134" fmla="*/ 227920 h 293092"/>
                <a:gd name="connsiteX135" fmla="*/ 242138 w 378281"/>
                <a:gd name="connsiteY135" fmla="*/ 3032 h 293092"/>
                <a:gd name="connsiteX136" fmla="*/ 247670 w 378281"/>
                <a:gd name="connsiteY136" fmla="*/ 11494 h 293092"/>
                <a:gd name="connsiteX137" fmla="*/ 249948 w 378281"/>
                <a:gd name="connsiteY137" fmla="*/ 2381 h 293092"/>
                <a:gd name="connsiteX138" fmla="*/ 242138 w 378281"/>
                <a:gd name="connsiteY138" fmla="*/ 3032 h 293092"/>
                <a:gd name="connsiteX139" fmla="*/ 242138 w 378281"/>
                <a:gd name="connsiteY139" fmla="*/ 3032 h 293092"/>
                <a:gd name="connsiteX140" fmla="*/ 357999 w 378281"/>
                <a:gd name="connsiteY140" fmla="*/ 75283 h 293092"/>
                <a:gd name="connsiteX141" fmla="*/ 357023 w 378281"/>
                <a:gd name="connsiteY141" fmla="*/ 82117 h 293092"/>
                <a:gd name="connsiteX142" fmla="*/ 361579 w 378281"/>
                <a:gd name="connsiteY142" fmla="*/ 77886 h 293092"/>
                <a:gd name="connsiteX143" fmla="*/ 357999 w 378281"/>
                <a:gd name="connsiteY143" fmla="*/ 75283 h 293092"/>
                <a:gd name="connsiteX144" fmla="*/ 357999 w 378281"/>
                <a:gd name="connsiteY144" fmla="*/ 75283 h 293092"/>
                <a:gd name="connsiteX145" fmla="*/ 330010 w 378281"/>
                <a:gd name="connsiteY145" fmla="*/ 47945 h 293092"/>
                <a:gd name="connsiteX146" fmla="*/ 327081 w 378281"/>
                <a:gd name="connsiteY146" fmla="*/ 51525 h 293092"/>
                <a:gd name="connsiteX147" fmla="*/ 330335 w 378281"/>
                <a:gd name="connsiteY147" fmla="*/ 56732 h 293092"/>
                <a:gd name="connsiteX148" fmla="*/ 330010 w 378281"/>
                <a:gd name="connsiteY148" fmla="*/ 47945 h 293092"/>
                <a:gd name="connsiteX149" fmla="*/ 330010 w 378281"/>
                <a:gd name="connsiteY149" fmla="*/ 47945 h 293092"/>
                <a:gd name="connsiteX150" fmla="*/ 329034 w 378281"/>
                <a:gd name="connsiteY150" fmla="*/ 69424 h 293092"/>
                <a:gd name="connsiteX151" fmla="*/ 324152 w 378281"/>
                <a:gd name="connsiteY151" fmla="*/ 69424 h 293092"/>
                <a:gd name="connsiteX152" fmla="*/ 331312 w 378281"/>
                <a:gd name="connsiteY152" fmla="*/ 79839 h 293092"/>
                <a:gd name="connsiteX153" fmla="*/ 331637 w 378281"/>
                <a:gd name="connsiteY153" fmla="*/ 90254 h 293092"/>
                <a:gd name="connsiteX154" fmla="*/ 337821 w 378281"/>
                <a:gd name="connsiteY154" fmla="*/ 98390 h 293092"/>
                <a:gd name="connsiteX155" fmla="*/ 341401 w 378281"/>
                <a:gd name="connsiteY155" fmla="*/ 88952 h 293092"/>
                <a:gd name="connsiteX156" fmla="*/ 344005 w 378281"/>
                <a:gd name="connsiteY156" fmla="*/ 83419 h 293092"/>
                <a:gd name="connsiteX157" fmla="*/ 338471 w 378281"/>
                <a:gd name="connsiteY157" fmla="*/ 74957 h 293092"/>
                <a:gd name="connsiteX158" fmla="*/ 329034 w 378281"/>
                <a:gd name="connsiteY158" fmla="*/ 69424 h 293092"/>
                <a:gd name="connsiteX159" fmla="*/ 329034 w 378281"/>
                <a:gd name="connsiteY159" fmla="*/ 69424 h 293092"/>
                <a:gd name="connsiteX160" fmla="*/ 281517 w 378281"/>
                <a:gd name="connsiteY160" fmla="*/ 35903 h 293092"/>
                <a:gd name="connsiteX161" fmla="*/ 280541 w 378281"/>
                <a:gd name="connsiteY161" fmla="*/ 40134 h 293092"/>
                <a:gd name="connsiteX162" fmla="*/ 278263 w 378281"/>
                <a:gd name="connsiteY162" fmla="*/ 42737 h 293092"/>
                <a:gd name="connsiteX163" fmla="*/ 286725 w 378281"/>
                <a:gd name="connsiteY163" fmla="*/ 45015 h 293092"/>
                <a:gd name="connsiteX164" fmla="*/ 307228 w 378281"/>
                <a:gd name="connsiteY164" fmla="*/ 55755 h 293092"/>
                <a:gd name="connsiteX165" fmla="*/ 319596 w 378281"/>
                <a:gd name="connsiteY165" fmla="*/ 64217 h 293092"/>
                <a:gd name="connsiteX166" fmla="*/ 311134 w 378281"/>
                <a:gd name="connsiteY166" fmla="*/ 53152 h 293092"/>
                <a:gd name="connsiteX167" fmla="*/ 290630 w 378281"/>
                <a:gd name="connsiteY167" fmla="*/ 41110 h 293092"/>
                <a:gd name="connsiteX168" fmla="*/ 281517 w 378281"/>
                <a:gd name="connsiteY168" fmla="*/ 35903 h 293092"/>
                <a:gd name="connsiteX169" fmla="*/ 281517 w 378281"/>
                <a:gd name="connsiteY169" fmla="*/ 35903 h 293092"/>
                <a:gd name="connsiteX170" fmla="*/ 264269 w 378281"/>
                <a:gd name="connsiteY170" fmla="*/ 29394 h 293092"/>
                <a:gd name="connsiteX171" fmla="*/ 253203 w 378281"/>
                <a:gd name="connsiteY171" fmla="*/ 31997 h 293092"/>
                <a:gd name="connsiteX172" fmla="*/ 263943 w 378281"/>
                <a:gd name="connsiteY172" fmla="*/ 37205 h 293092"/>
                <a:gd name="connsiteX173" fmla="*/ 269801 w 378281"/>
                <a:gd name="connsiteY173" fmla="*/ 34926 h 293092"/>
                <a:gd name="connsiteX174" fmla="*/ 264269 w 378281"/>
                <a:gd name="connsiteY174" fmla="*/ 29394 h 293092"/>
                <a:gd name="connsiteX175" fmla="*/ 264269 w 378281"/>
                <a:gd name="connsiteY175" fmla="*/ 29394 h 293092"/>
                <a:gd name="connsiteX176" fmla="*/ 195924 w 378281"/>
                <a:gd name="connsiteY176" fmla="*/ 28092 h 293092"/>
                <a:gd name="connsiteX177" fmla="*/ 192343 w 378281"/>
                <a:gd name="connsiteY177" fmla="*/ 31021 h 293092"/>
                <a:gd name="connsiteX178" fmla="*/ 200805 w 378281"/>
                <a:gd name="connsiteY178" fmla="*/ 30370 h 293092"/>
                <a:gd name="connsiteX179" fmla="*/ 195924 w 378281"/>
                <a:gd name="connsiteY179" fmla="*/ 28092 h 293092"/>
                <a:gd name="connsiteX180" fmla="*/ 195924 w 378281"/>
                <a:gd name="connsiteY180" fmla="*/ 28092 h 293092"/>
                <a:gd name="connsiteX181" fmla="*/ 168911 w 378281"/>
                <a:gd name="connsiteY181" fmla="*/ 17352 h 293092"/>
                <a:gd name="connsiteX182" fmla="*/ 160774 w 378281"/>
                <a:gd name="connsiteY182" fmla="*/ 18654 h 293092"/>
                <a:gd name="connsiteX183" fmla="*/ 157520 w 378281"/>
                <a:gd name="connsiteY183" fmla="*/ 26139 h 293092"/>
                <a:gd name="connsiteX184" fmla="*/ 160124 w 378281"/>
                <a:gd name="connsiteY184" fmla="*/ 28743 h 293092"/>
                <a:gd name="connsiteX185" fmla="*/ 166307 w 378281"/>
                <a:gd name="connsiteY185" fmla="*/ 23861 h 293092"/>
                <a:gd name="connsiteX186" fmla="*/ 177372 w 378281"/>
                <a:gd name="connsiteY186" fmla="*/ 26139 h 293092"/>
                <a:gd name="connsiteX187" fmla="*/ 185508 w 378281"/>
                <a:gd name="connsiteY187" fmla="*/ 20932 h 293092"/>
                <a:gd name="connsiteX188" fmla="*/ 175745 w 378281"/>
                <a:gd name="connsiteY188" fmla="*/ 18979 h 293092"/>
                <a:gd name="connsiteX189" fmla="*/ 168911 w 378281"/>
                <a:gd name="connsiteY189" fmla="*/ 17352 h 293092"/>
                <a:gd name="connsiteX190" fmla="*/ 168911 w 378281"/>
                <a:gd name="connsiteY190" fmla="*/ 17352 h 293092"/>
                <a:gd name="connsiteX191" fmla="*/ 240835 w 378281"/>
                <a:gd name="connsiteY191" fmla="*/ 93182 h 293092"/>
                <a:gd name="connsiteX192" fmla="*/ 242788 w 378281"/>
                <a:gd name="connsiteY192" fmla="*/ 96763 h 293092"/>
                <a:gd name="connsiteX193" fmla="*/ 246694 w 378281"/>
                <a:gd name="connsiteY193" fmla="*/ 97414 h 293092"/>
                <a:gd name="connsiteX194" fmla="*/ 244090 w 378281"/>
                <a:gd name="connsiteY194" fmla="*/ 92532 h 293092"/>
                <a:gd name="connsiteX195" fmla="*/ 240835 w 378281"/>
                <a:gd name="connsiteY195" fmla="*/ 93182 h 293092"/>
                <a:gd name="connsiteX196" fmla="*/ 240835 w 378281"/>
                <a:gd name="connsiteY196" fmla="*/ 93182 h 293092"/>
                <a:gd name="connsiteX197" fmla="*/ 227167 w 378281"/>
                <a:gd name="connsiteY197" fmla="*/ 118568 h 293092"/>
                <a:gd name="connsiteX198" fmla="*/ 217729 w 378281"/>
                <a:gd name="connsiteY198" fmla="*/ 119870 h 293092"/>
                <a:gd name="connsiteX199" fmla="*/ 210894 w 378281"/>
                <a:gd name="connsiteY199" fmla="*/ 116290 h 293092"/>
                <a:gd name="connsiteX200" fmla="*/ 209917 w 378281"/>
                <a:gd name="connsiteY200" fmla="*/ 123775 h 293092"/>
                <a:gd name="connsiteX201" fmla="*/ 219356 w 378281"/>
                <a:gd name="connsiteY201" fmla="*/ 128657 h 293092"/>
                <a:gd name="connsiteX202" fmla="*/ 229445 w 378281"/>
                <a:gd name="connsiteY202" fmla="*/ 132562 h 293092"/>
                <a:gd name="connsiteX203" fmla="*/ 230747 w 378281"/>
                <a:gd name="connsiteY203" fmla="*/ 136468 h 293092"/>
                <a:gd name="connsiteX204" fmla="*/ 238557 w 378281"/>
                <a:gd name="connsiteY204" fmla="*/ 134515 h 293092"/>
                <a:gd name="connsiteX205" fmla="*/ 247344 w 378281"/>
                <a:gd name="connsiteY205" fmla="*/ 140699 h 293092"/>
                <a:gd name="connsiteX206" fmla="*/ 261665 w 378281"/>
                <a:gd name="connsiteY206" fmla="*/ 138095 h 293092"/>
                <a:gd name="connsiteX207" fmla="*/ 280216 w 378281"/>
                <a:gd name="connsiteY207" fmla="*/ 136143 h 293092"/>
                <a:gd name="connsiteX208" fmla="*/ 291606 w 378281"/>
                <a:gd name="connsiteY208" fmla="*/ 130284 h 293092"/>
                <a:gd name="connsiteX209" fmla="*/ 302997 w 378281"/>
                <a:gd name="connsiteY209" fmla="*/ 120195 h 293092"/>
                <a:gd name="connsiteX210" fmla="*/ 309506 w 378281"/>
                <a:gd name="connsiteY210" fmla="*/ 121171 h 293092"/>
                <a:gd name="connsiteX211" fmla="*/ 317643 w 378281"/>
                <a:gd name="connsiteY211" fmla="*/ 115639 h 293092"/>
                <a:gd name="connsiteX212" fmla="*/ 311459 w 378281"/>
                <a:gd name="connsiteY212" fmla="*/ 103597 h 293092"/>
                <a:gd name="connsiteX213" fmla="*/ 319270 w 378281"/>
                <a:gd name="connsiteY213" fmla="*/ 103923 h 293092"/>
                <a:gd name="connsiteX214" fmla="*/ 323175 w 378281"/>
                <a:gd name="connsiteY214" fmla="*/ 97414 h 293092"/>
                <a:gd name="connsiteX215" fmla="*/ 324803 w 378281"/>
                <a:gd name="connsiteY215" fmla="*/ 85046 h 293092"/>
                <a:gd name="connsiteX216" fmla="*/ 317968 w 378281"/>
                <a:gd name="connsiteY216" fmla="*/ 84070 h 293092"/>
                <a:gd name="connsiteX217" fmla="*/ 317643 w 378281"/>
                <a:gd name="connsiteY217" fmla="*/ 79188 h 293092"/>
                <a:gd name="connsiteX218" fmla="*/ 308205 w 378281"/>
                <a:gd name="connsiteY218" fmla="*/ 83419 h 293092"/>
                <a:gd name="connsiteX219" fmla="*/ 299417 w 378281"/>
                <a:gd name="connsiteY219" fmla="*/ 80164 h 293092"/>
                <a:gd name="connsiteX220" fmla="*/ 302672 w 378281"/>
                <a:gd name="connsiteY220" fmla="*/ 95135 h 293092"/>
                <a:gd name="connsiteX221" fmla="*/ 303648 w 378281"/>
                <a:gd name="connsiteY221" fmla="*/ 102621 h 293092"/>
                <a:gd name="connsiteX222" fmla="*/ 295838 w 378281"/>
                <a:gd name="connsiteY222" fmla="*/ 100993 h 293092"/>
                <a:gd name="connsiteX223" fmla="*/ 288352 w 378281"/>
                <a:gd name="connsiteY223" fmla="*/ 109455 h 293092"/>
                <a:gd name="connsiteX224" fmla="*/ 278914 w 378281"/>
                <a:gd name="connsiteY224" fmla="*/ 118243 h 293092"/>
                <a:gd name="connsiteX225" fmla="*/ 272405 w 378281"/>
                <a:gd name="connsiteY225" fmla="*/ 115639 h 293092"/>
                <a:gd name="connsiteX226" fmla="*/ 264919 w 378281"/>
                <a:gd name="connsiteY226" fmla="*/ 118893 h 293092"/>
                <a:gd name="connsiteX227" fmla="*/ 261339 w 378281"/>
                <a:gd name="connsiteY227" fmla="*/ 117917 h 293092"/>
                <a:gd name="connsiteX228" fmla="*/ 260038 w 378281"/>
                <a:gd name="connsiteY228" fmla="*/ 113686 h 293092"/>
                <a:gd name="connsiteX229" fmla="*/ 263943 w 378281"/>
                <a:gd name="connsiteY229" fmla="*/ 104248 h 293092"/>
                <a:gd name="connsiteX230" fmla="*/ 257760 w 378281"/>
                <a:gd name="connsiteY230" fmla="*/ 103272 h 293092"/>
                <a:gd name="connsiteX231" fmla="*/ 256783 w 378281"/>
                <a:gd name="connsiteY231" fmla="*/ 113361 h 293092"/>
                <a:gd name="connsiteX232" fmla="*/ 253203 w 378281"/>
                <a:gd name="connsiteY232" fmla="*/ 119219 h 293092"/>
                <a:gd name="connsiteX233" fmla="*/ 248647 w 378281"/>
                <a:gd name="connsiteY233" fmla="*/ 119870 h 293092"/>
                <a:gd name="connsiteX234" fmla="*/ 247020 w 378281"/>
                <a:gd name="connsiteY234" fmla="*/ 115313 h 293092"/>
                <a:gd name="connsiteX235" fmla="*/ 234326 w 378281"/>
                <a:gd name="connsiteY235" fmla="*/ 120195 h 293092"/>
                <a:gd name="connsiteX236" fmla="*/ 227167 w 378281"/>
                <a:gd name="connsiteY236" fmla="*/ 118568 h 293092"/>
                <a:gd name="connsiteX237" fmla="*/ 227167 w 378281"/>
                <a:gd name="connsiteY237" fmla="*/ 118568 h 293092"/>
                <a:gd name="connsiteX238" fmla="*/ 143525 w 378281"/>
                <a:gd name="connsiteY238" fmla="*/ 91881 h 293092"/>
                <a:gd name="connsiteX239" fmla="*/ 142224 w 378281"/>
                <a:gd name="connsiteY239" fmla="*/ 97414 h 293092"/>
                <a:gd name="connsiteX240" fmla="*/ 148081 w 378281"/>
                <a:gd name="connsiteY240" fmla="*/ 95786 h 293092"/>
                <a:gd name="connsiteX241" fmla="*/ 146454 w 378281"/>
                <a:gd name="connsiteY241" fmla="*/ 90579 h 293092"/>
                <a:gd name="connsiteX242" fmla="*/ 143525 w 378281"/>
                <a:gd name="connsiteY242" fmla="*/ 91881 h 293092"/>
                <a:gd name="connsiteX243" fmla="*/ 143525 w 378281"/>
                <a:gd name="connsiteY243" fmla="*/ 91881 h 293092"/>
                <a:gd name="connsiteX244" fmla="*/ 174443 w 378281"/>
                <a:gd name="connsiteY244" fmla="*/ 108479 h 293092"/>
                <a:gd name="connsiteX245" fmla="*/ 169561 w 378281"/>
                <a:gd name="connsiteY245" fmla="*/ 113361 h 293092"/>
                <a:gd name="connsiteX246" fmla="*/ 173793 w 378281"/>
                <a:gd name="connsiteY246" fmla="*/ 118893 h 293092"/>
                <a:gd name="connsiteX247" fmla="*/ 176721 w 378281"/>
                <a:gd name="connsiteY247" fmla="*/ 114012 h 293092"/>
                <a:gd name="connsiteX248" fmla="*/ 174443 w 378281"/>
                <a:gd name="connsiteY248" fmla="*/ 108479 h 293092"/>
                <a:gd name="connsiteX249" fmla="*/ 174443 w 378281"/>
                <a:gd name="connsiteY249" fmla="*/ 108479 h 293092"/>
                <a:gd name="connsiteX250" fmla="*/ 194947 w 378281"/>
                <a:gd name="connsiteY250" fmla="*/ 122148 h 293092"/>
                <a:gd name="connsiteX251" fmla="*/ 198852 w 378281"/>
                <a:gd name="connsiteY251" fmla="*/ 129308 h 293092"/>
                <a:gd name="connsiteX252" fmla="*/ 202107 w 378281"/>
                <a:gd name="connsiteY252" fmla="*/ 121171 h 293092"/>
                <a:gd name="connsiteX253" fmla="*/ 193970 w 378281"/>
                <a:gd name="connsiteY253" fmla="*/ 116941 h 293092"/>
                <a:gd name="connsiteX254" fmla="*/ 194947 w 378281"/>
                <a:gd name="connsiteY254" fmla="*/ 122148 h 293092"/>
                <a:gd name="connsiteX255" fmla="*/ 194947 w 378281"/>
                <a:gd name="connsiteY255" fmla="*/ 122148 h 29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78281" h="293092">
                  <a:moveTo>
                    <a:pt x="5858" y="223038"/>
                  </a:moveTo>
                  <a:cubicBezTo>
                    <a:pt x="9764" y="225316"/>
                    <a:pt x="12367" y="224340"/>
                    <a:pt x="16273" y="222388"/>
                  </a:cubicBezTo>
                  <a:cubicBezTo>
                    <a:pt x="20504" y="220109"/>
                    <a:pt x="28640" y="220435"/>
                    <a:pt x="31570" y="220760"/>
                  </a:cubicBezTo>
                  <a:cubicBezTo>
                    <a:pt x="34498" y="221086"/>
                    <a:pt x="37427" y="219784"/>
                    <a:pt x="40682" y="222062"/>
                  </a:cubicBezTo>
                  <a:cubicBezTo>
                    <a:pt x="43936" y="224340"/>
                    <a:pt x="44588" y="226944"/>
                    <a:pt x="50120" y="225642"/>
                  </a:cubicBezTo>
                  <a:cubicBezTo>
                    <a:pt x="55653" y="224015"/>
                    <a:pt x="56629" y="220760"/>
                    <a:pt x="60209" y="219784"/>
                  </a:cubicBezTo>
                  <a:cubicBezTo>
                    <a:pt x="64115" y="218807"/>
                    <a:pt x="68671" y="218482"/>
                    <a:pt x="68671" y="216529"/>
                  </a:cubicBezTo>
                  <a:cubicBezTo>
                    <a:pt x="68671" y="214577"/>
                    <a:pt x="70298" y="213926"/>
                    <a:pt x="68671" y="210997"/>
                  </a:cubicBezTo>
                  <a:cubicBezTo>
                    <a:pt x="67044" y="208393"/>
                    <a:pt x="66067" y="204488"/>
                    <a:pt x="62162" y="203837"/>
                  </a:cubicBezTo>
                  <a:cubicBezTo>
                    <a:pt x="58582" y="203186"/>
                    <a:pt x="56629" y="201233"/>
                    <a:pt x="53375" y="201233"/>
                  </a:cubicBezTo>
                  <a:cubicBezTo>
                    <a:pt x="50120" y="201233"/>
                    <a:pt x="47842" y="202860"/>
                    <a:pt x="45563" y="202209"/>
                  </a:cubicBezTo>
                  <a:cubicBezTo>
                    <a:pt x="43285" y="201559"/>
                    <a:pt x="43936" y="197979"/>
                    <a:pt x="40682" y="197653"/>
                  </a:cubicBezTo>
                  <a:cubicBezTo>
                    <a:pt x="37427" y="197328"/>
                    <a:pt x="30593" y="199280"/>
                    <a:pt x="31570" y="197002"/>
                  </a:cubicBezTo>
                  <a:cubicBezTo>
                    <a:pt x="32545" y="195049"/>
                    <a:pt x="38404" y="193097"/>
                    <a:pt x="41333" y="193097"/>
                  </a:cubicBezTo>
                  <a:cubicBezTo>
                    <a:pt x="44588" y="193097"/>
                    <a:pt x="45238" y="196026"/>
                    <a:pt x="49470" y="196351"/>
                  </a:cubicBezTo>
                  <a:cubicBezTo>
                    <a:pt x="53700" y="196677"/>
                    <a:pt x="51422" y="194724"/>
                    <a:pt x="57606" y="196677"/>
                  </a:cubicBezTo>
                  <a:cubicBezTo>
                    <a:pt x="63789" y="198304"/>
                    <a:pt x="62813" y="197979"/>
                    <a:pt x="67369" y="197002"/>
                  </a:cubicBezTo>
                  <a:cubicBezTo>
                    <a:pt x="71925" y="195700"/>
                    <a:pt x="75831" y="197328"/>
                    <a:pt x="75831" y="195700"/>
                  </a:cubicBezTo>
                  <a:cubicBezTo>
                    <a:pt x="75831" y="194073"/>
                    <a:pt x="66067" y="188215"/>
                    <a:pt x="67044" y="186262"/>
                  </a:cubicBezTo>
                  <a:cubicBezTo>
                    <a:pt x="68345" y="183984"/>
                    <a:pt x="67694" y="183984"/>
                    <a:pt x="70949" y="185611"/>
                  </a:cubicBezTo>
                  <a:cubicBezTo>
                    <a:pt x="74204" y="187239"/>
                    <a:pt x="75180" y="189191"/>
                    <a:pt x="78109" y="188866"/>
                  </a:cubicBezTo>
                  <a:cubicBezTo>
                    <a:pt x="81038" y="188540"/>
                    <a:pt x="82340" y="189842"/>
                    <a:pt x="82666" y="187564"/>
                  </a:cubicBezTo>
                  <a:cubicBezTo>
                    <a:pt x="82991" y="185286"/>
                    <a:pt x="76482" y="179102"/>
                    <a:pt x="76482" y="176824"/>
                  </a:cubicBezTo>
                  <a:cubicBezTo>
                    <a:pt x="76482" y="174546"/>
                    <a:pt x="75831" y="172593"/>
                    <a:pt x="77133" y="171942"/>
                  </a:cubicBezTo>
                  <a:cubicBezTo>
                    <a:pt x="78435" y="171291"/>
                    <a:pt x="80713" y="173895"/>
                    <a:pt x="82991" y="176824"/>
                  </a:cubicBezTo>
                  <a:cubicBezTo>
                    <a:pt x="85269" y="179753"/>
                    <a:pt x="86245" y="179753"/>
                    <a:pt x="87547" y="179753"/>
                  </a:cubicBezTo>
                  <a:cubicBezTo>
                    <a:pt x="88849" y="179753"/>
                    <a:pt x="91127" y="177800"/>
                    <a:pt x="93406" y="177800"/>
                  </a:cubicBezTo>
                  <a:cubicBezTo>
                    <a:pt x="95684" y="178126"/>
                    <a:pt x="98288" y="180079"/>
                    <a:pt x="98938" y="178777"/>
                  </a:cubicBezTo>
                  <a:cubicBezTo>
                    <a:pt x="99915" y="177150"/>
                    <a:pt x="100566" y="175197"/>
                    <a:pt x="101867" y="174871"/>
                  </a:cubicBezTo>
                  <a:cubicBezTo>
                    <a:pt x="103169" y="174546"/>
                    <a:pt x="104797" y="176498"/>
                    <a:pt x="106098" y="176824"/>
                  </a:cubicBezTo>
                  <a:cubicBezTo>
                    <a:pt x="107400" y="177150"/>
                    <a:pt x="109353" y="175522"/>
                    <a:pt x="111306" y="177150"/>
                  </a:cubicBezTo>
                  <a:cubicBezTo>
                    <a:pt x="113258" y="178777"/>
                    <a:pt x="107075" y="180729"/>
                    <a:pt x="113909" y="182357"/>
                  </a:cubicBezTo>
                  <a:cubicBezTo>
                    <a:pt x="120743" y="183659"/>
                    <a:pt x="121394" y="184309"/>
                    <a:pt x="129856" y="184961"/>
                  </a:cubicBezTo>
                  <a:cubicBezTo>
                    <a:pt x="138318" y="185611"/>
                    <a:pt x="144502" y="187889"/>
                    <a:pt x="146129" y="190493"/>
                  </a:cubicBezTo>
                  <a:cubicBezTo>
                    <a:pt x="147756" y="193422"/>
                    <a:pt x="154916" y="204813"/>
                    <a:pt x="156869" y="207742"/>
                  </a:cubicBezTo>
                  <a:cubicBezTo>
                    <a:pt x="158821" y="210671"/>
                    <a:pt x="159147" y="214902"/>
                    <a:pt x="161751" y="216529"/>
                  </a:cubicBezTo>
                  <a:cubicBezTo>
                    <a:pt x="164029" y="218157"/>
                    <a:pt x="166307" y="220760"/>
                    <a:pt x="167934" y="220109"/>
                  </a:cubicBezTo>
                  <a:cubicBezTo>
                    <a:pt x="169561" y="219133"/>
                    <a:pt x="171515" y="214902"/>
                    <a:pt x="172816" y="217831"/>
                  </a:cubicBezTo>
                  <a:cubicBezTo>
                    <a:pt x="174118" y="221086"/>
                    <a:pt x="171839" y="227269"/>
                    <a:pt x="174769" y="228571"/>
                  </a:cubicBezTo>
                  <a:cubicBezTo>
                    <a:pt x="177372" y="229873"/>
                    <a:pt x="178674" y="227595"/>
                    <a:pt x="180627" y="230198"/>
                  </a:cubicBezTo>
                  <a:cubicBezTo>
                    <a:pt x="182580" y="233127"/>
                    <a:pt x="185834" y="238660"/>
                    <a:pt x="188438" y="242240"/>
                  </a:cubicBezTo>
                  <a:cubicBezTo>
                    <a:pt x="191042" y="245820"/>
                    <a:pt x="188438" y="248098"/>
                    <a:pt x="195598" y="248424"/>
                  </a:cubicBezTo>
                  <a:cubicBezTo>
                    <a:pt x="202758" y="249075"/>
                    <a:pt x="216426" y="252004"/>
                    <a:pt x="226516" y="252004"/>
                  </a:cubicBezTo>
                  <a:cubicBezTo>
                    <a:pt x="236605" y="252004"/>
                    <a:pt x="240510" y="253306"/>
                    <a:pt x="245066" y="253631"/>
                  </a:cubicBezTo>
                  <a:cubicBezTo>
                    <a:pt x="249623" y="254282"/>
                    <a:pt x="255156" y="255258"/>
                    <a:pt x="257760" y="258188"/>
                  </a:cubicBezTo>
                  <a:cubicBezTo>
                    <a:pt x="260363" y="261116"/>
                    <a:pt x="259712" y="265347"/>
                    <a:pt x="263617" y="264371"/>
                  </a:cubicBezTo>
                  <a:cubicBezTo>
                    <a:pt x="267523" y="263395"/>
                    <a:pt x="273056" y="264045"/>
                    <a:pt x="271753" y="261767"/>
                  </a:cubicBezTo>
                  <a:cubicBezTo>
                    <a:pt x="270452" y="259164"/>
                    <a:pt x="262966" y="255584"/>
                    <a:pt x="265244" y="254933"/>
                  </a:cubicBezTo>
                  <a:cubicBezTo>
                    <a:pt x="267848" y="254282"/>
                    <a:pt x="278263" y="256560"/>
                    <a:pt x="277287" y="253631"/>
                  </a:cubicBezTo>
                  <a:cubicBezTo>
                    <a:pt x="276310" y="250702"/>
                    <a:pt x="273707" y="249400"/>
                    <a:pt x="272079" y="249400"/>
                  </a:cubicBezTo>
                  <a:cubicBezTo>
                    <a:pt x="270126" y="249400"/>
                    <a:pt x="268174" y="252004"/>
                    <a:pt x="262641" y="250051"/>
                  </a:cubicBezTo>
                  <a:cubicBezTo>
                    <a:pt x="257108" y="247773"/>
                    <a:pt x="247670" y="245495"/>
                    <a:pt x="248321" y="243216"/>
                  </a:cubicBezTo>
                  <a:cubicBezTo>
                    <a:pt x="248972" y="241264"/>
                    <a:pt x="257108" y="239962"/>
                    <a:pt x="255156" y="237033"/>
                  </a:cubicBezTo>
                  <a:cubicBezTo>
                    <a:pt x="252878" y="234429"/>
                    <a:pt x="242138" y="237033"/>
                    <a:pt x="239860" y="235406"/>
                  </a:cubicBezTo>
                  <a:cubicBezTo>
                    <a:pt x="237256" y="233779"/>
                    <a:pt x="233025" y="233453"/>
                    <a:pt x="232374" y="228897"/>
                  </a:cubicBezTo>
                  <a:cubicBezTo>
                    <a:pt x="231723" y="224340"/>
                    <a:pt x="235303" y="221411"/>
                    <a:pt x="233351" y="219458"/>
                  </a:cubicBezTo>
                  <a:cubicBezTo>
                    <a:pt x="231072" y="217506"/>
                    <a:pt x="218705" y="221737"/>
                    <a:pt x="215125" y="218807"/>
                  </a:cubicBezTo>
                  <a:cubicBezTo>
                    <a:pt x="211545" y="215879"/>
                    <a:pt x="207639" y="210346"/>
                    <a:pt x="206338" y="205138"/>
                  </a:cubicBezTo>
                  <a:cubicBezTo>
                    <a:pt x="204711" y="199931"/>
                    <a:pt x="203083" y="193748"/>
                    <a:pt x="198852" y="189842"/>
                  </a:cubicBezTo>
                  <a:cubicBezTo>
                    <a:pt x="194621" y="186262"/>
                    <a:pt x="178349" y="178451"/>
                    <a:pt x="176721" y="174546"/>
                  </a:cubicBezTo>
                  <a:cubicBezTo>
                    <a:pt x="175094" y="170641"/>
                    <a:pt x="169887" y="162504"/>
                    <a:pt x="169887" y="159250"/>
                  </a:cubicBezTo>
                  <a:cubicBezTo>
                    <a:pt x="169887" y="155995"/>
                    <a:pt x="168585" y="153391"/>
                    <a:pt x="170863" y="152089"/>
                  </a:cubicBezTo>
                  <a:cubicBezTo>
                    <a:pt x="173142" y="150788"/>
                    <a:pt x="181278" y="152741"/>
                    <a:pt x="184207" y="152415"/>
                  </a:cubicBezTo>
                  <a:cubicBezTo>
                    <a:pt x="187136" y="152089"/>
                    <a:pt x="190390" y="153717"/>
                    <a:pt x="192669" y="150137"/>
                  </a:cubicBezTo>
                  <a:cubicBezTo>
                    <a:pt x="194947" y="146557"/>
                    <a:pt x="194621" y="145255"/>
                    <a:pt x="193645" y="142977"/>
                  </a:cubicBezTo>
                  <a:cubicBezTo>
                    <a:pt x="192669" y="140699"/>
                    <a:pt x="189089" y="134841"/>
                    <a:pt x="185834" y="134190"/>
                  </a:cubicBezTo>
                  <a:cubicBezTo>
                    <a:pt x="182580" y="133213"/>
                    <a:pt x="174443" y="130610"/>
                    <a:pt x="171515" y="130284"/>
                  </a:cubicBezTo>
                  <a:cubicBezTo>
                    <a:pt x="168585" y="129633"/>
                    <a:pt x="164354" y="129308"/>
                    <a:pt x="161425" y="127030"/>
                  </a:cubicBezTo>
                  <a:cubicBezTo>
                    <a:pt x="158496" y="124752"/>
                    <a:pt x="157845" y="123450"/>
                    <a:pt x="154590" y="123124"/>
                  </a:cubicBezTo>
                  <a:cubicBezTo>
                    <a:pt x="151336" y="122799"/>
                    <a:pt x="144827" y="123450"/>
                    <a:pt x="141247" y="121497"/>
                  </a:cubicBezTo>
                  <a:cubicBezTo>
                    <a:pt x="137667" y="119544"/>
                    <a:pt x="136040" y="114337"/>
                    <a:pt x="136040" y="112384"/>
                  </a:cubicBezTo>
                  <a:cubicBezTo>
                    <a:pt x="136365" y="110432"/>
                    <a:pt x="137993" y="107502"/>
                    <a:pt x="136690" y="104248"/>
                  </a:cubicBezTo>
                  <a:cubicBezTo>
                    <a:pt x="135389" y="100993"/>
                    <a:pt x="132460" y="94484"/>
                    <a:pt x="128229" y="91555"/>
                  </a:cubicBezTo>
                  <a:cubicBezTo>
                    <a:pt x="123998" y="88626"/>
                    <a:pt x="115862" y="86348"/>
                    <a:pt x="110329" y="82117"/>
                  </a:cubicBezTo>
                  <a:cubicBezTo>
                    <a:pt x="104797" y="77886"/>
                    <a:pt x="104471" y="75933"/>
                    <a:pt x="100566" y="72679"/>
                  </a:cubicBezTo>
                  <a:cubicBezTo>
                    <a:pt x="96660" y="69424"/>
                    <a:pt x="103494" y="73981"/>
                    <a:pt x="88198" y="68773"/>
                  </a:cubicBezTo>
                  <a:cubicBezTo>
                    <a:pt x="72902" y="63892"/>
                    <a:pt x="61836" y="61614"/>
                    <a:pt x="47191" y="53803"/>
                  </a:cubicBezTo>
                  <a:cubicBezTo>
                    <a:pt x="32871" y="45992"/>
                    <a:pt x="14645" y="38832"/>
                    <a:pt x="9113" y="38832"/>
                  </a:cubicBezTo>
                  <a:cubicBezTo>
                    <a:pt x="7161" y="38832"/>
                    <a:pt x="5533" y="39157"/>
                    <a:pt x="3906" y="39483"/>
                  </a:cubicBezTo>
                  <a:lnTo>
                    <a:pt x="3906" y="119870"/>
                  </a:lnTo>
                  <a:cubicBezTo>
                    <a:pt x="3906" y="126053"/>
                    <a:pt x="1953" y="140699"/>
                    <a:pt x="652" y="148835"/>
                  </a:cubicBezTo>
                  <a:cubicBezTo>
                    <a:pt x="326" y="151439"/>
                    <a:pt x="0" y="153391"/>
                    <a:pt x="0" y="154042"/>
                  </a:cubicBezTo>
                  <a:cubicBezTo>
                    <a:pt x="0" y="154042"/>
                    <a:pt x="652" y="154368"/>
                    <a:pt x="1302" y="154693"/>
                  </a:cubicBezTo>
                  <a:lnTo>
                    <a:pt x="1302" y="154693"/>
                  </a:lnTo>
                  <a:cubicBezTo>
                    <a:pt x="3255" y="155670"/>
                    <a:pt x="5533" y="156971"/>
                    <a:pt x="6509" y="160226"/>
                  </a:cubicBezTo>
                  <a:cubicBezTo>
                    <a:pt x="7811" y="164131"/>
                    <a:pt x="6509" y="206115"/>
                    <a:pt x="5858" y="223038"/>
                  </a:cubicBezTo>
                  <a:lnTo>
                    <a:pt x="5858" y="223038"/>
                  </a:lnTo>
                  <a:close/>
                  <a:moveTo>
                    <a:pt x="333590" y="262744"/>
                  </a:moveTo>
                  <a:cubicBezTo>
                    <a:pt x="338146" y="262744"/>
                    <a:pt x="340099" y="262418"/>
                    <a:pt x="339774" y="263720"/>
                  </a:cubicBezTo>
                  <a:cubicBezTo>
                    <a:pt x="339123" y="264697"/>
                    <a:pt x="333915" y="267300"/>
                    <a:pt x="332614" y="266975"/>
                  </a:cubicBezTo>
                  <a:cubicBezTo>
                    <a:pt x="331312" y="266649"/>
                    <a:pt x="325779" y="264697"/>
                    <a:pt x="327081" y="263069"/>
                  </a:cubicBezTo>
                  <a:cubicBezTo>
                    <a:pt x="328057" y="261442"/>
                    <a:pt x="330987" y="263069"/>
                    <a:pt x="333590" y="262744"/>
                  </a:cubicBezTo>
                  <a:lnTo>
                    <a:pt x="333590" y="262744"/>
                  </a:lnTo>
                  <a:close/>
                  <a:moveTo>
                    <a:pt x="371017" y="281945"/>
                  </a:moveTo>
                  <a:cubicBezTo>
                    <a:pt x="370692" y="283898"/>
                    <a:pt x="371343" y="286176"/>
                    <a:pt x="371993" y="286502"/>
                  </a:cubicBezTo>
                  <a:cubicBezTo>
                    <a:pt x="372970" y="286502"/>
                    <a:pt x="379153" y="287478"/>
                    <a:pt x="378177" y="285200"/>
                  </a:cubicBezTo>
                  <a:cubicBezTo>
                    <a:pt x="377201" y="282271"/>
                    <a:pt x="371343" y="279667"/>
                    <a:pt x="371017" y="281945"/>
                  </a:cubicBezTo>
                  <a:lnTo>
                    <a:pt x="371017" y="281945"/>
                  </a:lnTo>
                  <a:close/>
                  <a:moveTo>
                    <a:pt x="348235" y="285200"/>
                  </a:moveTo>
                  <a:cubicBezTo>
                    <a:pt x="351165" y="291058"/>
                    <a:pt x="352466" y="292360"/>
                    <a:pt x="355070" y="293011"/>
                  </a:cubicBezTo>
                  <a:cubicBezTo>
                    <a:pt x="357674" y="293336"/>
                    <a:pt x="366135" y="292685"/>
                    <a:pt x="363857" y="291058"/>
                  </a:cubicBezTo>
                  <a:cubicBezTo>
                    <a:pt x="361579" y="289756"/>
                    <a:pt x="356046" y="288780"/>
                    <a:pt x="354744" y="287153"/>
                  </a:cubicBezTo>
                  <a:cubicBezTo>
                    <a:pt x="353443" y="285200"/>
                    <a:pt x="347910" y="282271"/>
                    <a:pt x="348235" y="285200"/>
                  </a:cubicBezTo>
                  <a:lnTo>
                    <a:pt x="348235" y="285200"/>
                  </a:lnTo>
                  <a:close/>
                  <a:moveTo>
                    <a:pt x="328708" y="217506"/>
                  </a:moveTo>
                  <a:cubicBezTo>
                    <a:pt x="333915" y="218157"/>
                    <a:pt x="337496" y="217506"/>
                    <a:pt x="338797" y="218157"/>
                  </a:cubicBezTo>
                  <a:cubicBezTo>
                    <a:pt x="340099" y="218807"/>
                    <a:pt x="342702" y="222388"/>
                    <a:pt x="342702" y="223364"/>
                  </a:cubicBezTo>
                  <a:cubicBezTo>
                    <a:pt x="342702" y="224340"/>
                    <a:pt x="337170" y="226618"/>
                    <a:pt x="334241" y="225316"/>
                  </a:cubicBezTo>
                  <a:cubicBezTo>
                    <a:pt x="331637" y="224015"/>
                    <a:pt x="325453" y="217506"/>
                    <a:pt x="328708" y="217506"/>
                  </a:cubicBezTo>
                  <a:lnTo>
                    <a:pt x="328708" y="217506"/>
                  </a:lnTo>
                  <a:close/>
                  <a:moveTo>
                    <a:pt x="285097" y="202209"/>
                  </a:moveTo>
                  <a:cubicBezTo>
                    <a:pt x="289979" y="199606"/>
                    <a:pt x="291932" y="198955"/>
                    <a:pt x="291606" y="200907"/>
                  </a:cubicBezTo>
                  <a:cubicBezTo>
                    <a:pt x="291281" y="202860"/>
                    <a:pt x="291932" y="213600"/>
                    <a:pt x="289979" y="212624"/>
                  </a:cubicBezTo>
                  <a:cubicBezTo>
                    <a:pt x="287701" y="211648"/>
                    <a:pt x="283470" y="202535"/>
                    <a:pt x="285097" y="202209"/>
                  </a:cubicBezTo>
                  <a:lnTo>
                    <a:pt x="285097" y="202209"/>
                  </a:lnTo>
                  <a:close/>
                  <a:moveTo>
                    <a:pt x="282169" y="244844"/>
                  </a:moveTo>
                  <a:cubicBezTo>
                    <a:pt x="283470" y="247447"/>
                    <a:pt x="282494" y="247773"/>
                    <a:pt x="285097" y="249075"/>
                  </a:cubicBezTo>
                  <a:cubicBezTo>
                    <a:pt x="287701" y="250377"/>
                    <a:pt x="290630" y="252655"/>
                    <a:pt x="290630" y="250702"/>
                  </a:cubicBezTo>
                  <a:cubicBezTo>
                    <a:pt x="290630" y="249075"/>
                    <a:pt x="288352" y="247122"/>
                    <a:pt x="287375" y="245820"/>
                  </a:cubicBezTo>
                  <a:cubicBezTo>
                    <a:pt x="286399" y="244193"/>
                    <a:pt x="281192" y="241589"/>
                    <a:pt x="282169" y="244844"/>
                  </a:cubicBezTo>
                  <a:lnTo>
                    <a:pt x="282169" y="244844"/>
                  </a:lnTo>
                  <a:close/>
                  <a:moveTo>
                    <a:pt x="257760" y="222388"/>
                  </a:moveTo>
                  <a:cubicBezTo>
                    <a:pt x="256783" y="224340"/>
                    <a:pt x="257760" y="225642"/>
                    <a:pt x="259387" y="227595"/>
                  </a:cubicBezTo>
                  <a:cubicBezTo>
                    <a:pt x="261014" y="229547"/>
                    <a:pt x="262316" y="232477"/>
                    <a:pt x="262641" y="230849"/>
                  </a:cubicBezTo>
                  <a:cubicBezTo>
                    <a:pt x="262966" y="229222"/>
                    <a:pt x="264594" y="225968"/>
                    <a:pt x="264594" y="224666"/>
                  </a:cubicBezTo>
                  <a:cubicBezTo>
                    <a:pt x="264594" y="223364"/>
                    <a:pt x="263617" y="221411"/>
                    <a:pt x="261665" y="220109"/>
                  </a:cubicBezTo>
                  <a:cubicBezTo>
                    <a:pt x="259712" y="218807"/>
                    <a:pt x="259061" y="220435"/>
                    <a:pt x="257760" y="222388"/>
                  </a:cubicBezTo>
                  <a:lnTo>
                    <a:pt x="257760" y="222388"/>
                  </a:lnTo>
                  <a:close/>
                  <a:moveTo>
                    <a:pt x="270126" y="227920"/>
                  </a:moveTo>
                  <a:cubicBezTo>
                    <a:pt x="270778" y="230524"/>
                    <a:pt x="268499" y="232151"/>
                    <a:pt x="269150" y="234104"/>
                  </a:cubicBezTo>
                  <a:cubicBezTo>
                    <a:pt x="269801" y="235731"/>
                    <a:pt x="272730" y="235406"/>
                    <a:pt x="276961" y="236382"/>
                  </a:cubicBezTo>
                  <a:cubicBezTo>
                    <a:pt x="280866" y="237358"/>
                    <a:pt x="285097" y="236382"/>
                    <a:pt x="285097" y="234755"/>
                  </a:cubicBezTo>
                  <a:cubicBezTo>
                    <a:pt x="285423" y="233127"/>
                    <a:pt x="281843" y="231500"/>
                    <a:pt x="279239" y="229873"/>
                  </a:cubicBezTo>
                  <a:cubicBezTo>
                    <a:pt x="276961" y="228246"/>
                    <a:pt x="270452" y="224666"/>
                    <a:pt x="270126" y="227920"/>
                  </a:cubicBezTo>
                  <a:lnTo>
                    <a:pt x="270126" y="227920"/>
                  </a:lnTo>
                  <a:close/>
                  <a:moveTo>
                    <a:pt x="242138" y="3032"/>
                  </a:moveTo>
                  <a:cubicBezTo>
                    <a:pt x="244416" y="5961"/>
                    <a:pt x="244416" y="15074"/>
                    <a:pt x="247670" y="11494"/>
                  </a:cubicBezTo>
                  <a:cubicBezTo>
                    <a:pt x="250925" y="7914"/>
                    <a:pt x="252552" y="4985"/>
                    <a:pt x="249948" y="2381"/>
                  </a:cubicBezTo>
                  <a:cubicBezTo>
                    <a:pt x="247344" y="103"/>
                    <a:pt x="239860" y="-1850"/>
                    <a:pt x="242138" y="3032"/>
                  </a:cubicBezTo>
                  <a:lnTo>
                    <a:pt x="242138" y="3032"/>
                  </a:lnTo>
                  <a:close/>
                  <a:moveTo>
                    <a:pt x="357999" y="75283"/>
                  </a:moveTo>
                  <a:cubicBezTo>
                    <a:pt x="357674" y="76259"/>
                    <a:pt x="354419" y="83419"/>
                    <a:pt x="357023" y="82117"/>
                  </a:cubicBezTo>
                  <a:cubicBezTo>
                    <a:pt x="359301" y="81141"/>
                    <a:pt x="361579" y="80490"/>
                    <a:pt x="361579" y="77886"/>
                  </a:cubicBezTo>
                  <a:cubicBezTo>
                    <a:pt x="361579" y="75283"/>
                    <a:pt x="359952" y="71052"/>
                    <a:pt x="357999" y="75283"/>
                  </a:cubicBezTo>
                  <a:lnTo>
                    <a:pt x="357999" y="75283"/>
                  </a:lnTo>
                  <a:close/>
                  <a:moveTo>
                    <a:pt x="330010" y="47945"/>
                  </a:moveTo>
                  <a:cubicBezTo>
                    <a:pt x="327732" y="49572"/>
                    <a:pt x="325779" y="48921"/>
                    <a:pt x="327081" y="51525"/>
                  </a:cubicBezTo>
                  <a:cubicBezTo>
                    <a:pt x="328383" y="54128"/>
                    <a:pt x="329034" y="58685"/>
                    <a:pt x="330335" y="56732"/>
                  </a:cubicBezTo>
                  <a:cubicBezTo>
                    <a:pt x="331312" y="54128"/>
                    <a:pt x="334892" y="46643"/>
                    <a:pt x="330010" y="47945"/>
                  </a:cubicBezTo>
                  <a:lnTo>
                    <a:pt x="330010" y="47945"/>
                  </a:lnTo>
                  <a:close/>
                  <a:moveTo>
                    <a:pt x="329034" y="69424"/>
                  </a:moveTo>
                  <a:cubicBezTo>
                    <a:pt x="324803" y="65845"/>
                    <a:pt x="323175" y="68123"/>
                    <a:pt x="324152" y="69424"/>
                  </a:cubicBezTo>
                  <a:cubicBezTo>
                    <a:pt x="324803" y="70726"/>
                    <a:pt x="330987" y="78537"/>
                    <a:pt x="331312" y="79839"/>
                  </a:cubicBezTo>
                  <a:cubicBezTo>
                    <a:pt x="331962" y="81466"/>
                    <a:pt x="331637" y="88952"/>
                    <a:pt x="331637" y="90254"/>
                  </a:cubicBezTo>
                  <a:cubicBezTo>
                    <a:pt x="331637" y="91555"/>
                    <a:pt x="336844" y="98390"/>
                    <a:pt x="337821" y="98390"/>
                  </a:cubicBezTo>
                  <a:cubicBezTo>
                    <a:pt x="338797" y="98390"/>
                    <a:pt x="340424" y="90904"/>
                    <a:pt x="341401" y="88952"/>
                  </a:cubicBezTo>
                  <a:cubicBezTo>
                    <a:pt x="342377" y="86999"/>
                    <a:pt x="345306" y="86999"/>
                    <a:pt x="344005" y="83419"/>
                  </a:cubicBezTo>
                  <a:cubicBezTo>
                    <a:pt x="342702" y="79839"/>
                    <a:pt x="340750" y="75933"/>
                    <a:pt x="338471" y="74957"/>
                  </a:cubicBezTo>
                  <a:cubicBezTo>
                    <a:pt x="336193" y="74306"/>
                    <a:pt x="331312" y="71703"/>
                    <a:pt x="329034" y="69424"/>
                  </a:cubicBezTo>
                  <a:lnTo>
                    <a:pt x="329034" y="69424"/>
                  </a:lnTo>
                  <a:close/>
                  <a:moveTo>
                    <a:pt x="281517" y="35903"/>
                  </a:moveTo>
                  <a:cubicBezTo>
                    <a:pt x="278588" y="35903"/>
                    <a:pt x="281517" y="39157"/>
                    <a:pt x="280541" y="40134"/>
                  </a:cubicBezTo>
                  <a:cubicBezTo>
                    <a:pt x="279565" y="41436"/>
                    <a:pt x="275334" y="40785"/>
                    <a:pt x="278263" y="42737"/>
                  </a:cubicBezTo>
                  <a:cubicBezTo>
                    <a:pt x="281192" y="44690"/>
                    <a:pt x="282819" y="43388"/>
                    <a:pt x="286725" y="45015"/>
                  </a:cubicBezTo>
                  <a:cubicBezTo>
                    <a:pt x="290630" y="46643"/>
                    <a:pt x="304299" y="53477"/>
                    <a:pt x="307228" y="55755"/>
                  </a:cubicBezTo>
                  <a:cubicBezTo>
                    <a:pt x="310157" y="58034"/>
                    <a:pt x="318619" y="65519"/>
                    <a:pt x="319596" y="64217"/>
                  </a:cubicBezTo>
                  <a:cubicBezTo>
                    <a:pt x="320897" y="62915"/>
                    <a:pt x="314388" y="56081"/>
                    <a:pt x="311134" y="53152"/>
                  </a:cubicBezTo>
                  <a:cubicBezTo>
                    <a:pt x="308205" y="49897"/>
                    <a:pt x="292908" y="43063"/>
                    <a:pt x="290630" y="41110"/>
                  </a:cubicBezTo>
                  <a:cubicBezTo>
                    <a:pt x="288352" y="39157"/>
                    <a:pt x="284447" y="35903"/>
                    <a:pt x="281517" y="35903"/>
                  </a:cubicBezTo>
                  <a:lnTo>
                    <a:pt x="281517" y="35903"/>
                  </a:lnTo>
                  <a:close/>
                  <a:moveTo>
                    <a:pt x="264269" y="29394"/>
                  </a:moveTo>
                  <a:cubicBezTo>
                    <a:pt x="259712" y="29394"/>
                    <a:pt x="251901" y="29719"/>
                    <a:pt x="253203" y="31997"/>
                  </a:cubicBezTo>
                  <a:cubicBezTo>
                    <a:pt x="254505" y="34276"/>
                    <a:pt x="262966" y="35252"/>
                    <a:pt x="263943" y="37205"/>
                  </a:cubicBezTo>
                  <a:cubicBezTo>
                    <a:pt x="264919" y="39483"/>
                    <a:pt x="268825" y="37205"/>
                    <a:pt x="269801" y="34926"/>
                  </a:cubicBezTo>
                  <a:cubicBezTo>
                    <a:pt x="270452" y="32648"/>
                    <a:pt x="267523" y="29719"/>
                    <a:pt x="264269" y="29394"/>
                  </a:cubicBezTo>
                  <a:lnTo>
                    <a:pt x="264269" y="29394"/>
                  </a:lnTo>
                  <a:close/>
                  <a:moveTo>
                    <a:pt x="195924" y="28092"/>
                  </a:moveTo>
                  <a:cubicBezTo>
                    <a:pt x="192994" y="29394"/>
                    <a:pt x="190716" y="30370"/>
                    <a:pt x="192343" y="31021"/>
                  </a:cubicBezTo>
                  <a:cubicBezTo>
                    <a:pt x="193970" y="31672"/>
                    <a:pt x="201130" y="32648"/>
                    <a:pt x="200805" y="30370"/>
                  </a:cubicBezTo>
                  <a:cubicBezTo>
                    <a:pt x="200480" y="28092"/>
                    <a:pt x="199829" y="27116"/>
                    <a:pt x="195924" y="28092"/>
                  </a:cubicBezTo>
                  <a:lnTo>
                    <a:pt x="195924" y="28092"/>
                  </a:lnTo>
                  <a:close/>
                  <a:moveTo>
                    <a:pt x="168911" y="17352"/>
                  </a:moveTo>
                  <a:cubicBezTo>
                    <a:pt x="164029" y="18003"/>
                    <a:pt x="162402" y="17027"/>
                    <a:pt x="160774" y="18654"/>
                  </a:cubicBezTo>
                  <a:cubicBezTo>
                    <a:pt x="159147" y="20281"/>
                    <a:pt x="156869" y="24187"/>
                    <a:pt x="157520" y="26139"/>
                  </a:cubicBezTo>
                  <a:cubicBezTo>
                    <a:pt x="158171" y="28092"/>
                    <a:pt x="157520" y="30045"/>
                    <a:pt x="160124" y="28743"/>
                  </a:cubicBezTo>
                  <a:cubicBezTo>
                    <a:pt x="162727" y="27441"/>
                    <a:pt x="162402" y="23861"/>
                    <a:pt x="166307" y="23861"/>
                  </a:cubicBezTo>
                  <a:cubicBezTo>
                    <a:pt x="170212" y="23861"/>
                    <a:pt x="174443" y="25814"/>
                    <a:pt x="177372" y="26139"/>
                  </a:cubicBezTo>
                  <a:cubicBezTo>
                    <a:pt x="180302" y="26139"/>
                    <a:pt x="187136" y="24187"/>
                    <a:pt x="185508" y="20932"/>
                  </a:cubicBezTo>
                  <a:cubicBezTo>
                    <a:pt x="183881" y="17677"/>
                    <a:pt x="178999" y="19955"/>
                    <a:pt x="175745" y="18979"/>
                  </a:cubicBezTo>
                  <a:cubicBezTo>
                    <a:pt x="172816" y="18328"/>
                    <a:pt x="172816" y="17027"/>
                    <a:pt x="168911" y="17352"/>
                  </a:cubicBezTo>
                  <a:lnTo>
                    <a:pt x="168911" y="17352"/>
                  </a:lnTo>
                  <a:close/>
                  <a:moveTo>
                    <a:pt x="240835" y="93182"/>
                  </a:moveTo>
                  <a:cubicBezTo>
                    <a:pt x="239860" y="93833"/>
                    <a:pt x="240835" y="95786"/>
                    <a:pt x="242788" y="96763"/>
                  </a:cubicBezTo>
                  <a:cubicBezTo>
                    <a:pt x="244741" y="97739"/>
                    <a:pt x="246369" y="100017"/>
                    <a:pt x="246694" y="97414"/>
                  </a:cubicBezTo>
                  <a:cubicBezTo>
                    <a:pt x="247020" y="95135"/>
                    <a:pt x="245392" y="92857"/>
                    <a:pt x="244090" y="92532"/>
                  </a:cubicBezTo>
                  <a:cubicBezTo>
                    <a:pt x="243114" y="92532"/>
                    <a:pt x="242138" y="92532"/>
                    <a:pt x="240835" y="93182"/>
                  </a:cubicBezTo>
                  <a:lnTo>
                    <a:pt x="240835" y="93182"/>
                  </a:lnTo>
                  <a:close/>
                  <a:moveTo>
                    <a:pt x="227167" y="118568"/>
                  </a:moveTo>
                  <a:cubicBezTo>
                    <a:pt x="221634" y="119870"/>
                    <a:pt x="221308" y="122799"/>
                    <a:pt x="217729" y="119870"/>
                  </a:cubicBezTo>
                  <a:cubicBezTo>
                    <a:pt x="213823" y="116941"/>
                    <a:pt x="212847" y="115313"/>
                    <a:pt x="210894" y="116290"/>
                  </a:cubicBezTo>
                  <a:cubicBezTo>
                    <a:pt x="208942" y="117591"/>
                    <a:pt x="207965" y="120846"/>
                    <a:pt x="209917" y="123775"/>
                  </a:cubicBezTo>
                  <a:cubicBezTo>
                    <a:pt x="211545" y="126379"/>
                    <a:pt x="213498" y="127355"/>
                    <a:pt x="219356" y="128657"/>
                  </a:cubicBezTo>
                  <a:cubicBezTo>
                    <a:pt x="224889" y="129959"/>
                    <a:pt x="228469" y="130610"/>
                    <a:pt x="229445" y="132562"/>
                  </a:cubicBezTo>
                  <a:cubicBezTo>
                    <a:pt x="230421" y="134515"/>
                    <a:pt x="229445" y="135491"/>
                    <a:pt x="230747" y="136468"/>
                  </a:cubicBezTo>
                  <a:cubicBezTo>
                    <a:pt x="232048" y="137770"/>
                    <a:pt x="237256" y="133864"/>
                    <a:pt x="238557" y="134515"/>
                  </a:cubicBezTo>
                  <a:cubicBezTo>
                    <a:pt x="239860" y="135166"/>
                    <a:pt x="240185" y="140373"/>
                    <a:pt x="247344" y="140699"/>
                  </a:cubicBezTo>
                  <a:cubicBezTo>
                    <a:pt x="254505" y="141024"/>
                    <a:pt x="249298" y="140048"/>
                    <a:pt x="261665" y="138095"/>
                  </a:cubicBezTo>
                  <a:cubicBezTo>
                    <a:pt x="273707" y="136143"/>
                    <a:pt x="273381" y="138746"/>
                    <a:pt x="280216" y="136143"/>
                  </a:cubicBezTo>
                  <a:cubicBezTo>
                    <a:pt x="287050" y="133539"/>
                    <a:pt x="286725" y="132888"/>
                    <a:pt x="291606" y="130284"/>
                  </a:cubicBezTo>
                  <a:cubicBezTo>
                    <a:pt x="296488" y="127355"/>
                    <a:pt x="301044" y="120521"/>
                    <a:pt x="302997" y="120195"/>
                  </a:cubicBezTo>
                  <a:cubicBezTo>
                    <a:pt x="304625" y="119870"/>
                    <a:pt x="303974" y="122799"/>
                    <a:pt x="309506" y="121171"/>
                  </a:cubicBezTo>
                  <a:cubicBezTo>
                    <a:pt x="314714" y="119219"/>
                    <a:pt x="317968" y="119219"/>
                    <a:pt x="317643" y="115639"/>
                  </a:cubicBezTo>
                  <a:cubicBezTo>
                    <a:pt x="317317" y="112384"/>
                    <a:pt x="309181" y="105224"/>
                    <a:pt x="311459" y="103597"/>
                  </a:cubicBezTo>
                  <a:cubicBezTo>
                    <a:pt x="313737" y="102295"/>
                    <a:pt x="316666" y="104573"/>
                    <a:pt x="319270" y="103923"/>
                  </a:cubicBezTo>
                  <a:cubicBezTo>
                    <a:pt x="321874" y="103272"/>
                    <a:pt x="322525" y="102946"/>
                    <a:pt x="323175" y="97414"/>
                  </a:cubicBezTo>
                  <a:cubicBezTo>
                    <a:pt x="323826" y="91881"/>
                    <a:pt x="326430" y="86999"/>
                    <a:pt x="324803" y="85046"/>
                  </a:cubicBezTo>
                  <a:cubicBezTo>
                    <a:pt x="322850" y="83419"/>
                    <a:pt x="318293" y="86673"/>
                    <a:pt x="317968" y="84070"/>
                  </a:cubicBezTo>
                  <a:cubicBezTo>
                    <a:pt x="317317" y="81466"/>
                    <a:pt x="321874" y="77886"/>
                    <a:pt x="317643" y="79188"/>
                  </a:cubicBezTo>
                  <a:cubicBezTo>
                    <a:pt x="313737" y="80490"/>
                    <a:pt x="311459" y="85372"/>
                    <a:pt x="308205" y="83419"/>
                  </a:cubicBezTo>
                  <a:cubicBezTo>
                    <a:pt x="304950" y="81466"/>
                    <a:pt x="299417" y="77561"/>
                    <a:pt x="299417" y="80164"/>
                  </a:cubicBezTo>
                  <a:cubicBezTo>
                    <a:pt x="299417" y="82768"/>
                    <a:pt x="301696" y="92857"/>
                    <a:pt x="302672" y="95135"/>
                  </a:cubicBezTo>
                  <a:cubicBezTo>
                    <a:pt x="303648" y="97414"/>
                    <a:pt x="304950" y="102295"/>
                    <a:pt x="303648" y="102621"/>
                  </a:cubicBezTo>
                  <a:cubicBezTo>
                    <a:pt x="302347" y="102946"/>
                    <a:pt x="296488" y="98715"/>
                    <a:pt x="295838" y="100993"/>
                  </a:cubicBezTo>
                  <a:cubicBezTo>
                    <a:pt x="295187" y="103272"/>
                    <a:pt x="292583" y="105875"/>
                    <a:pt x="288352" y="109455"/>
                  </a:cubicBezTo>
                  <a:cubicBezTo>
                    <a:pt x="284121" y="113035"/>
                    <a:pt x="281192" y="117917"/>
                    <a:pt x="278914" y="118243"/>
                  </a:cubicBezTo>
                  <a:cubicBezTo>
                    <a:pt x="276310" y="118568"/>
                    <a:pt x="275334" y="115313"/>
                    <a:pt x="272405" y="115639"/>
                  </a:cubicBezTo>
                  <a:cubicBezTo>
                    <a:pt x="269475" y="115964"/>
                    <a:pt x="266221" y="118893"/>
                    <a:pt x="264919" y="118893"/>
                  </a:cubicBezTo>
                  <a:cubicBezTo>
                    <a:pt x="263617" y="118893"/>
                    <a:pt x="262316" y="120195"/>
                    <a:pt x="261339" y="117917"/>
                  </a:cubicBezTo>
                  <a:cubicBezTo>
                    <a:pt x="260363" y="115639"/>
                    <a:pt x="259387" y="116941"/>
                    <a:pt x="260038" y="113686"/>
                  </a:cubicBezTo>
                  <a:cubicBezTo>
                    <a:pt x="260688" y="110432"/>
                    <a:pt x="265570" y="106201"/>
                    <a:pt x="263943" y="104248"/>
                  </a:cubicBezTo>
                  <a:cubicBezTo>
                    <a:pt x="262316" y="102295"/>
                    <a:pt x="258735" y="102621"/>
                    <a:pt x="257760" y="103272"/>
                  </a:cubicBezTo>
                  <a:cubicBezTo>
                    <a:pt x="256783" y="103923"/>
                    <a:pt x="257434" y="112384"/>
                    <a:pt x="256783" y="113361"/>
                  </a:cubicBezTo>
                  <a:cubicBezTo>
                    <a:pt x="256132" y="114337"/>
                    <a:pt x="253203" y="119219"/>
                    <a:pt x="253203" y="119219"/>
                  </a:cubicBezTo>
                  <a:cubicBezTo>
                    <a:pt x="253203" y="119219"/>
                    <a:pt x="249623" y="122473"/>
                    <a:pt x="248647" y="119870"/>
                  </a:cubicBezTo>
                  <a:cubicBezTo>
                    <a:pt x="247670" y="117266"/>
                    <a:pt x="250925" y="114988"/>
                    <a:pt x="247020" y="115313"/>
                  </a:cubicBezTo>
                  <a:cubicBezTo>
                    <a:pt x="243114" y="115639"/>
                    <a:pt x="236605" y="121497"/>
                    <a:pt x="234326" y="120195"/>
                  </a:cubicBezTo>
                  <a:cubicBezTo>
                    <a:pt x="231072" y="119870"/>
                    <a:pt x="232374" y="116290"/>
                    <a:pt x="227167" y="118568"/>
                  </a:cubicBezTo>
                  <a:lnTo>
                    <a:pt x="227167" y="118568"/>
                  </a:lnTo>
                  <a:close/>
                  <a:moveTo>
                    <a:pt x="143525" y="91881"/>
                  </a:moveTo>
                  <a:cubicBezTo>
                    <a:pt x="143199" y="94159"/>
                    <a:pt x="142549" y="96112"/>
                    <a:pt x="142224" y="97414"/>
                  </a:cubicBezTo>
                  <a:cubicBezTo>
                    <a:pt x="141898" y="98715"/>
                    <a:pt x="148407" y="99041"/>
                    <a:pt x="148081" y="95786"/>
                  </a:cubicBezTo>
                  <a:cubicBezTo>
                    <a:pt x="147756" y="92857"/>
                    <a:pt x="148081" y="91881"/>
                    <a:pt x="146454" y="90579"/>
                  </a:cubicBezTo>
                  <a:cubicBezTo>
                    <a:pt x="144827" y="89277"/>
                    <a:pt x="143851" y="87975"/>
                    <a:pt x="143525" y="91881"/>
                  </a:cubicBezTo>
                  <a:lnTo>
                    <a:pt x="143525" y="91881"/>
                  </a:lnTo>
                  <a:close/>
                  <a:moveTo>
                    <a:pt x="174443" y="108479"/>
                  </a:moveTo>
                  <a:cubicBezTo>
                    <a:pt x="172165" y="110757"/>
                    <a:pt x="167608" y="111082"/>
                    <a:pt x="169561" y="113361"/>
                  </a:cubicBezTo>
                  <a:cubicBezTo>
                    <a:pt x="171515" y="115964"/>
                    <a:pt x="172490" y="120846"/>
                    <a:pt x="173793" y="118893"/>
                  </a:cubicBezTo>
                  <a:cubicBezTo>
                    <a:pt x="175420" y="116941"/>
                    <a:pt x="173467" y="115639"/>
                    <a:pt x="176721" y="114012"/>
                  </a:cubicBezTo>
                  <a:cubicBezTo>
                    <a:pt x="179976" y="112059"/>
                    <a:pt x="179651" y="106526"/>
                    <a:pt x="174443" y="108479"/>
                  </a:cubicBezTo>
                  <a:lnTo>
                    <a:pt x="174443" y="108479"/>
                  </a:lnTo>
                  <a:close/>
                  <a:moveTo>
                    <a:pt x="194947" y="122148"/>
                  </a:moveTo>
                  <a:cubicBezTo>
                    <a:pt x="197551" y="125402"/>
                    <a:pt x="197225" y="129308"/>
                    <a:pt x="198852" y="129308"/>
                  </a:cubicBezTo>
                  <a:cubicBezTo>
                    <a:pt x="200480" y="128982"/>
                    <a:pt x="203083" y="122799"/>
                    <a:pt x="202107" y="121171"/>
                  </a:cubicBezTo>
                  <a:cubicBezTo>
                    <a:pt x="201130" y="119544"/>
                    <a:pt x="195272" y="115313"/>
                    <a:pt x="193970" y="116941"/>
                  </a:cubicBezTo>
                  <a:cubicBezTo>
                    <a:pt x="192994" y="118243"/>
                    <a:pt x="192669" y="119870"/>
                    <a:pt x="194947" y="122148"/>
                  </a:cubicBezTo>
                  <a:lnTo>
                    <a:pt x="194947" y="12214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899" name="Freeform: Shape 2898">
              <a:extLst>
                <a:ext uri="{FF2B5EF4-FFF2-40B4-BE49-F238E27FC236}">
                  <a16:creationId xmlns:a16="http://schemas.microsoft.com/office/drawing/2014/main" id="{1E75F496-8527-404F-AD27-9A277044697C}"/>
                </a:ext>
              </a:extLst>
            </p:cNvPr>
            <p:cNvSpPr/>
            <p:nvPr/>
          </p:nvSpPr>
          <p:spPr>
            <a:xfrm>
              <a:off x="10093063" y="4589101"/>
              <a:ext cx="218374" cy="197014"/>
            </a:xfrm>
            <a:custGeom>
              <a:avLst/>
              <a:gdLst>
                <a:gd name="connsiteX0" fmla="*/ 405 w 218374"/>
                <a:gd name="connsiteY0" fmla="*/ 757 h 197014"/>
                <a:gd name="connsiteX1" fmla="*/ 1380 w 218374"/>
                <a:gd name="connsiteY1" fmla="*/ 7917 h 197014"/>
                <a:gd name="connsiteX2" fmla="*/ 6914 w 218374"/>
                <a:gd name="connsiteY2" fmla="*/ 5314 h 197014"/>
                <a:gd name="connsiteX3" fmla="*/ 405 w 218374"/>
                <a:gd name="connsiteY3" fmla="*/ 757 h 197014"/>
                <a:gd name="connsiteX4" fmla="*/ 405 w 218374"/>
                <a:gd name="connsiteY4" fmla="*/ 757 h 197014"/>
                <a:gd name="connsiteX5" fmla="*/ 154669 w 218374"/>
                <a:gd name="connsiteY5" fmla="*/ 182686 h 197014"/>
                <a:gd name="connsiteX6" fmla="*/ 154343 w 218374"/>
                <a:gd name="connsiteY6" fmla="*/ 188218 h 197014"/>
                <a:gd name="connsiteX7" fmla="*/ 165734 w 218374"/>
                <a:gd name="connsiteY7" fmla="*/ 196355 h 197014"/>
                <a:gd name="connsiteX8" fmla="*/ 165734 w 218374"/>
                <a:gd name="connsiteY8" fmla="*/ 186591 h 197014"/>
                <a:gd name="connsiteX9" fmla="*/ 154669 w 218374"/>
                <a:gd name="connsiteY9" fmla="*/ 182686 h 197014"/>
                <a:gd name="connsiteX10" fmla="*/ 154669 w 218374"/>
                <a:gd name="connsiteY10" fmla="*/ 182686 h 197014"/>
                <a:gd name="connsiteX11" fmla="*/ 69725 w 218374"/>
                <a:gd name="connsiteY11" fmla="*/ 80819 h 197014"/>
                <a:gd name="connsiteX12" fmla="*/ 68424 w 218374"/>
                <a:gd name="connsiteY12" fmla="*/ 84073 h 197014"/>
                <a:gd name="connsiteX13" fmla="*/ 71678 w 218374"/>
                <a:gd name="connsiteY13" fmla="*/ 87002 h 197014"/>
                <a:gd name="connsiteX14" fmla="*/ 74933 w 218374"/>
                <a:gd name="connsiteY14" fmla="*/ 81469 h 197014"/>
                <a:gd name="connsiteX15" fmla="*/ 69725 w 218374"/>
                <a:gd name="connsiteY15" fmla="*/ 80819 h 197014"/>
                <a:gd name="connsiteX16" fmla="*/ 69725 w 218374"/>
                <a:gd name="connsiteY16" fmla="*/ 80819 h 197014"/>
                <a:gd name="connsiteX17" fmla="*/ 98365 w 218374"/>
                <a:gd name="connsiteY17" fmla="*/ 99369 h 197014"/>
                <a:gd name="connsiteX18" fmla="*/ 104550 w 218374"/>
                <a:gd name="connsiteY18" fmla="*/ 99044 h 197014"/>
                <a:gd name="connsiteX19" fmla="*/ 99993 w 218374"/>
                <a:gd name="connsiteY19" fmla="*/ 107180 h 197014"/>
                <a:gd name="connsiteX20" fmla="*/ 95111 w 218374"/>
                <a:gd name="connsiteY20" fmla="*/ 103600 h 197014"/>
                <a:gd name="connsiteX21" fmla="*/ 98365 w 218374"/>
                <a:gd name="connsiteY21" fmla="*/ 99369 h 197014"/>
                <a:gd name="connsiteX22" fmla="*/ 98365 w 218374"/>
                <a:gd name="connsiteY22" fmla="*/ 99369 h 197014"/>
                <a:gd name="connsiteX23" fmla="*/ 204789 w 218374"/>
                <a:gd name="connsiteY23" fmla="*/ 149489 h 197014"/>
                <a:gd name="connsiteX24" fmla="*/ 190143 w 218374"/>
                <a:gd name="connsiteY24" fmla="*/ 145909 h 197014"/>
                <a:gd name="connsiteX25" fmla="*/ 189818 w 218374"/>
                <a:gd name="connsiteY25" fmla="*/ 151768 h 197014"/>
                <a:gd name="connsiteX26" fmla="*/ 196978 w 218374"/>
                <a:gd name="connsiteY26" fmla="*/ 154046 h 197014"/>
                <a:gd name="connsiteX27" fmla="*/ 202186 w 218374"/>
                <a:gd name="connsiteY27" fmla="*/ 159904 h 197014"/>
                <a:gd name="connsiteX28" fmla="*/ 218132 w 218374"/>
                <a:gd name="connsiteY28" fmla="*/ 162833 h 197014"/>
                <a:gd name="connsiteX29" fmla="*/ 212274 w 218374"/>
                <a:gd name="connsiteY29" fmla="*/ 152418 h 197014"/>
                <a:gd name="connsiteX30" fmla="*/ 204789 w 218374"/>
                <a:gd name="connsiteY30" fmla="*/ 149489 h 197014"/>
                <a:gd name="connsiteX31" fmla="*/ 204789 w 218374"/>
                <a:gd name="connsiteY31" fmla="*/ 149489 h 197014"/>
                <a:gd name="connsiteX32" fmla="*/ 173870 w 218374"/>
                <a:gd name="connsiteY32" fmla="*/ 92210 h 197014"/>
                <a:gd name="connsiteX33" fmla="*/ 169965 w 218374"/>
                <a:gd name="connsiteY33" fmla="*/ 93511 h 197014"/>
                <a:gd name="connsiteX34" fmla="*/ 174522 w 218374"/>
                <a:gd name="connsiteY34" fmla="*/ 102624 h 197014"/>
                <a:gd name="connsiteX35" fmla="*/ 177125 w 218374"/>
                <a:gd name="connsiteY35" fmla="*/ 114991 h 197014"/>
                <a:gd name="connsiteX36" fmla="*/ 181682 w 218374"/>
                <a:gd name="connsiteY36" fmla="*/ 120850 h 197014"/>
                <a:gd name="connsiteX37" fmla="*/ 192422 w 218374"/>
                <a:gd name="connsiteY37" fmla="*/ 129311 h 197014"/>
                <a:gd name="connsiteX38" fmla="*/ 186889 w 218374"/>
                <a:gd name="connsiteY38" fmla="*/ 116293 h 197014"/>
                <a:gd name="connsiteX39" fmla="*/ 182007 w 218374"/>
                <a:gd name="connsiteY39" fmla="*/ 101322 h 197014"/>
                <a:gd name="connsiteX40" fmla="*/ 173870 w 218374"/>
                <a:gd name="connsiteY40" fmla="*/ 92210 h 197014"/>
                <a:gd name="connsiteX41" fmla="*/ 173870 w 218374"/>
                <a:gd name="connsiteY41" fmla="*/ 92210 h 197014"/>
                <a:gd name="connsiteX42" fmla="*/ 155320 w 218374"/>
                <a:gd name="connsiteY42" fmla="*/ 124430 h 197014"/>
                <a:gd name="connsiteX43" fmla="*/ 145882 w 218374"/>
                <a:gd name="connsiteY43" fmla="*/ 119548 h 197014"/>
                <a:gd name="connsiteX44" fmla="*/ 142627 w 218374"/>
                <a:gd name="connsiteY44" fmla="*/ 122802 h 197014"/>
                <a:gd name="connsiteX45" fmla="*/ 146533 w 218374"/>
                <a:gd name="connsiteY45" fmla="*/ 132240 h 197014"/>
                <a:gd name="connsiteX46" fmla="*/ 156947 w 218374"/>
                <a:gd name="connsiteY46" fmla="*/ 135820 h 197014"/>
                <a:gd name="connsiteX47" fmla="*/ 169965 w 218374"/>
                <a:gd name="connsiteY47" fmla="*/ 139400 h 197014"/>
                <a:gd name="connsiteX48" fmla="*/ 175173 w 218374"/>
                <a:gd name="connsiteY48" fmla="*/ 133868 h 197014"/>
                <a:gd name="connsiteX49" fmla="*/ 165409 w 218374"/>
                <a:gd name="connsiteY49" fmla="*/ 124755 h 197014"/>
                <a:gd name="connsiteX50" fmla="*/ 155320 w 218374"/>
                <a:gd name="connsiteY50" fmla="*/ 124430 h 197014"/>
                <a:gd name="connsiteX51" fmla="*/ 155320 w 218374"/>
                <a:gd name="connsiteY51" fmla="*/ 124430 h 197014"/>
                <a:gd name="connsiteX52" fmla="*/ 118218 w 218374"/>
                <a:gd name="connsiteY52" fmla="*/ 72357 h 197014"/>
                <a:gd name="connsiteX53" fmla="*/ 110407 w 218374"/>
                <a:gd name="connsiteY53" fmla="*/ 71706 h 197014"/>
                <a:gd name="connsiteX54" fmla="*/ 105851 w 218374"/>
                <a:gd name="connsiteY54" fmla="*/ 70730 h 197014"/>
                <a:gd name="connsiteX55" fmla="*/ 109431 w 218374"/>
                <a:gd name="connsiteY55" fmla="*/ 75286 h 197014"/>
                <a:gd name="connsiteX56" fmla="*/ 118869 w 218374"/>
                <a:gd name="connsiteY56" fmla="*/ 79517 h 197014"/>
                <a:gd name="connsiteX57" fmla="*/ 125052 w 218374"/>
                <a:gd name="connsiteY57" fmla="*/ 84724 h 197014"/>
                <a:gd name="connsiteX58" fmla="*/ 135468 w 218374"/>
                <a:gd name="connsiteY58" fmla="*/ 90257 h 197014"/>
                <a:gd name="connsiteX59" fmla="*/ 142302 w 218374"/>
                <a:gd name="connsiteY59" fmla="*/ 95139 h 197014"/>
                <a:gd name="connsiteX60" fmla="*/ 148486 w 218374"/>
                <a:gd name="connsiteY60" fmla="*/ 97742 h 197014"/>
                <a:gd name="connsiteX61" fmla="*/ 148811 w 218374"/>
                <a:gd name="connsiteY61" fmla="*/ 91884 h 197014"/>
                <a:gd name="connsiteX62" fmla="*/ 136443 w 218374"/>
                <a:gd name="connsiteY62" fmla="*/ 83748 h 197014"/>
                <a:gd name="connsiteX63" fmla="*/ 128959 w 218374"/>
                <a:gd name="connsiteY63" fmla="*/ 82121 h 197014"/>
                <a:gd name="connsiteX64" fmla="*/ 118218 w 218374"/>
                <a:gd name="connsiteY64" fmla="*/ 72357 h 197014"/>
                <a:gd name="connsiteX65" fmla="*/ 118218 w 218374"/>
                <a:gd name="connsiteY65" fmla="*/ 72357 h 197014"/>
                <a:gd name="connsiteX66" fmla="*/ 80466 w 218374"/>
                <a:gd name="connsiteY66" fmla="*/ 85375 h 197014"/>
                <a:gd name="connsiteX67" fmla="*/ 78188 w 218374"/>
                <a:gd name="connsiteY67" fmla="*/ 91559 h 197014"/>
                <a:gd name="connsiteX68" fmla="*/ 84371 w 218374"/>
                <a:gd name="connsiteY68" fmla="*/ 90908 h 197014"/>
                <a:gd name="connsiteX69" fmla="*/ 86324 w 218374"/>
                <a:gd name="connsiteY69" fmla="*/ 96441 h 197014"/>
                <a:gd name="connsiteX70" fmla="*/ 90880 w 218374"/>
                <a:gd name="connsiteY70" fmla="*/ 98719 h 197014"/>
                <a:gd name="connsiteX71" fmla="*/ 90229 w 218374"/>
                <a:gd name="connsiteY71" fmla="*/ 89280 h 197014"/>
                <a:gd name="connsiteX72" fmla="*/ 85022 w 218374"/>
                <a:gd name="connsiteY72" fmla="*/ 84724 h 197014"/>
                <a:gd name="connsiteX73" fmla="*/ 80466 w 218374"/>
                <a:gd name="connsiteY73" fmla="*/ 85375 h 197014"/>
                <a:gd name="connsiteX74" fmla="*/ 80466 w 218374"/>
                <a:gd name="connsiteY74" fmla="*/ 85375 h 197014"/>
                <a:gd name="connsiteX75" fmla="*/ 58660 w 218374"/>
                <a:gd name="connsiteY75" fmla="*/ 71706 h 197014"/>
                <a:gd name="connsiteX76" fmla="*/ 60288 w 218374"/>
                <a:gd name="connsiteY76" fmla="*/ 78541 h 197014"/>
                <a:gd name="connsiteX77" fmla="*/ 63542 w 218374"/>
                <a:gd name="connsiteY77" fmla="*/ 82121 h 197014"/>
                <a:gd name="connsiteX78" fmla="*/ 65820 w 218374"/>
                <a:gd name="connsiteY78" fmla="*/ 75937 h 197014"/>
                <a:gd name="connsiteX79" fmla="*/ 58660 w 218374"/>
                <a:gd name="connsiteY79" fmla="*/ 71706 h 197014"/>
                <a:gd name="connsiteX80" fmla="*/ 58660 w 218374"/>
                <a:gd name="connsiteY80" fmla="*/ 71706 h 197014"/>
                <a:gd name="connsiteX81" fmla="*/ 66471 w 218374"/>
                <a:gd name="connsiteY81" fmla="*/ 50877 h 197014"/>
                <a:gd name="connsiteX82" fmla="*/ 55406 w 218374"/>
                <a:gd name="connsiteY82" fmla="*/ 46321 h 197014"/>
                <a:gd name="connsiteX83" fmla="*/ 64519 w 218374"/>
                <a:gd name="connsiteY83" fmla="*/ 57386 h 197014"/>
                <a:gd name="connsiteX84" fmla="*/ 72980 w 218374"/>
                <a:gd name="connsiteY84" fmla="*/ 66173 h 197014"/>
                <a:gd name="connsiteX85" fmla="*/ 83395 w 218374"/>
                <a:gd name="connsiteY85" fmla="*/ 65848 h 197014"/>
                <a:gd name="connsiteX86" fmla="*/ 75259 w 218374"/>
                <a:gd name="connsiteY86" fmla="*/ 59990 h 197014"/>
                <a:gd name="connsiteX87" fmla="*/ 71353 w 218374"/>
                <a:gd name="connsiteY87" fmla="*/ 52830 h 197014"/>
                <a:gd name="connsiteX88" fmla="*/ 66471 w 218374"/>
                <a:gd name="connsiteY88" fmla="*/ 50877 h 197014"/>
                <a:gd name="connsiteX89" fmla="*/ 66471 w 218374"/>
                <a:gd name="connsiteY89" fmla="*/ 50877 h 197014"/>
                <a:gd name="connsiteX90" fmla="*/ 8215 w 218374"/>
                <a:gd name="connsiteY90" fmla="*/ 13450 h 197014"/>
                <a:gd name="connsiteX91" fmla="*/ 6262 w 218374"/>
                <a:gd name="connsiteY91" fmla="*/ 24841 h 197014"/>
                <a:gd name="connsiteX92" fmla="*/ 16677 w 218374"/>
                <a:gd name="connsiteY92" fmla="*/ 38184 h 197014"/>
                <a:gd name="connsiteX93" fmla="*/ 21884 w 218374"/>
                <a:gd name="connsiteY93" fmla="*/ 46971 h 197014"/>
                <a:gd name="connsiteX94" fmla="*/ 34902 w 218374"/>
                <a:gd name="connsiteY94" fmla="*/ 50877 h 197014"/>
                <a:gd name="connsiteX95" fmla="*/ 39784 w 218374"/>
                <a:gd name="connsiteY95" fmla="*/ 47297 h 197014"/>
                <a:gd name="connsiteX96" fmla="*/ 37180 w 218374"/>
                <a:gd name="connsiteY96" fmla="*/ 41114 h 197014"/>
                <a:gd name="connsiteX97" fmla="*/ 19280 w 218374"/>
                <a:gd name="connsiteY97" fmla="*/ 22888 h 197014"/>
                <a:gd name="connsiteX98" fmla="*/ 14073 w 218374"/>
                <a:gd name="connsiteY98" fmla="*/ 14426 h 197014"/>
                <a:gd name="connsiteX99" fmla="*/ 8215 w 218374"/>
                <a:gd name="connsiteY99" fmla="*/ 13450 h 197014"/>
                <a:gd name="connsiteX100" fmla="*/ 8215 w 218374"/>
                <a:gd name="connsiteY100" fmla="*/ 13450 h 19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18374" h="197014">
                  <a:moveTo>
                    <a:pt x="405" y="757"/>
                  </a:moveTo>
                  <a:cubicBezTo>
                    <a:pt x="-572" y="3035"/>
                    <a:pt x="405" y="5964"/>
                    <a:pt x="1380" y="7917"/>
                  </a:cubicBezTo>
                  <a:cubicBezTo>
                    <a:pt x="2683" y="9870"/>
                    <a:pt x="7239" y="8568"/>
                    <a:pt x="6914" y="5314"/>
                  </a:cubicBezTo>
                  <a:cubicBezTo>
                    <a:pt x="6914" y="1734"/>
                    <a:pt x="3659" y="-1521"/>
                    <a:pt x="405" y="757"/>
                  </a:cubicBezTo>
                  <a:lnTo>
                    <a:pt x="405" y="757"/>
                  </a:lnTo>
                  <a:close/>
                  <a:moveTo>
                    <a:pt x="154669" y="182686"/>
                  </a:moveTo>
                  <a:cubicBezTo>
                    <a:pt x="151740" y="182035"/>
                    <a:pt x="151415" y="186591"/>
                    <a:pt x="154343" y="188218"/>
                  </a:cubicBezTo>
                  <a:cubicBezTo>
                    <a:pt x="157598" y="189846"/>
                    <a:pt x="162480" y="199609"/>
                    <a:pt x="165734" y="196355"/>
                  </a:cubicBezTo>
                  <a:cubicBezTo>
                    <a:pt x="168989" y="193100"/>
                    <a:pt x="169314" y="189195"/>
                    <a:pt x="165734" y="186591"/>
                  </a:cubicBezTo>
                  <a:cubicBezTo>
                    <a:pt x="162480" y="184313"/>
                    <a:pt x="163782" y="183336"/>
                    <a:pt x="154669" y="182686"/>
                  </a:cubicBezTo>
                  <a:lnTo>
                    <a:pt x="154669" y="182686"/>
                  </a:lnTo>
                  <a:close/>
                  <a:moveTo>
                    <a:pt x="69725" y="80819"/>
                  </a:moveTo>
                  <a:cubicBezTo>
                    <a:pt x="68750" y="82446"/>
                    <a:pt x="67447" y="82771"/>
                    <a:pt x="68424" y="84073"/>
                  </a:cubicBezTo>
                  <a:cubicBezTo>
                    <a:pt x="69400" y="85375"/>
                    <a:pt x="70377" y="88304"/>
                    <a:pt x="71678" y="87002"/>
                  </a:cubicBezTo>
                  <a:cubicBezTo>
                    <a:pt x="72980" y="86026"/>
                    <a:pt x="75910" y="82771"/>
                    <a:pt x="74933" y="81469"/>
                  </a:cubicBezTo>
                  <a:cubicBezTo>
                    <a:pt x="74282" y="80493"/>
                    <a:pt x="72329" y="78541"/>
                    <a:pt x="69725" y="80819"/>
                  </a:cubicBezTo>
                  <a:lnTo>
                    <a:pt x="69725" y="80819"/>
                  </a:lnTo>
                  <a:close/>
                  <a:moveTo>
                    <a:pt x="98365" y="99369"/>
                  </a:moveTo>
                  <a:cubicBezTo>
                    <a:pt x="102597" y="98719"/>
                    <a:pt x="105200" y="96766"/>
                    <a:pt x="104550" y="99044"/>
                  </a:cubicBezTo>
                  <a:cubicBezTo>
                    <a:pt x="103898" y="101648"/>
                    <a:pt x="100969" y="105553"/>
                    <a:pt x="99993" y="107180"/>
                  </a:cubicBezTo>
                  <a:cubicBezTo>
                    <a:pt x="99016" y="108808"/>
                    <a:pt x="95111" y="105553"/>
                    <a:pt x="95111" y="103600"/>
                  </a:cubicBezTo>
                  <a:cubicBezTo>
                    <a:pt x="95437" y="101322"/>
                    <a:pt x="96413" y="99695"/>
                    <a:pt x="98365" y="99369"/>
                  </a:cubicBezTo>
                  <a:lnTo>
                    <a:pt x="98365" y="99369"/>
                  </a:lnTo>
                  <a:close/>
                  <a:moveTo>
                    <a:pt x="204789" y="149489"/>
                  </a:moveTo>
                  <a:cubicBezTo>
                    <a:pt x="198931" y="148839"/>
                    <a:pt x="191770" y="142980"/>
                    <a:pt x="190143" y="145909"/>
                  </a:cubicBezTo>
                  <a:cubicBezTo>
                    <a:pt x="188516" y="149164"/>
                    <a:pt x="186238" y="152093"/>
                    <a:pt x="189818" y="151768"/>
                  </a:cubicBezTo>
                  <a:cubicBezTo>
                    <a:pt x="193398" y="151442"/>
                    <a:pt x="196327" y="151117"/>
                    <a:pt x="196978" y="154046"/>
                  </a:cubicBezTo>
                  <a:cubicBezTo>
                    <a:pt x="197629" y="156975"/>
                    <a:pt x="198931" y="158927"/>
                    <a:pt x="202186" y="159904"/>
                  </a:cubicBezTo>
                  <a:cubicBezTo>
                    <a:pt x="205440" y="161206"/>
                    <a:pt x="216831" y="164786"/>
                    <a:pt x="218132" y="162833"/>
                  </a:cubicBezTo>
                  <a:cubicBezTo>
                    <a:pt x="219434" y="160880"/>
                    <a:pt x="215204" y="154371"/>
                    <a:pt x="212274" y="152418"/>
                  </a:cubicBezTo>
                  <a:cubicBezTo>
                    <a:pt x="209345" y="150466"/>
                    <a:pt x="209670" y="149164"/>
                    <a:pt x="204789" y="149489"/>
                  </a:cubicBezTo>
                  <a:lnTo>
                    <a:pt x="204789" y="149489"/>
                  </a:lnTo>
                  <a:close/>
                  <a:moveTo>
                    <a:pt x="173870" y="92210"/>
                  </a:moveTo>
                  <a:cubicBezTo>
                    <a:pt x="171267" y="92860"/>
                    <a:pt x="168989" y="91233"/>
                    <a:pt x="169965" y="93511"/>
                  </a:cubicBezTo>
                  <a:cubicBezTo>
                    <a:pt x="170942" y="95789"/>
                    <a:pt x="174196" y="100021"/>
                    <a:pt x="174522" y="102624"/>
                  </a:cubicBezTo>
                  <a:cubicBezTo>
                    <a:pt x="175173" y="105228"/>
                    <a:pt x="176800" y="112713"/>
                    <a:pt x="177125" y="114991"/>
                  </a:cubicBezTo>
                  <a:cubicBezTo>
                    <a:pt x="177451" y="117269"/>
                    <a:pt x="179078" y="117920"/>
                    <a:pt x="181682" y="120850"/>
                  </a:cubicBezTo>
                  <a:cubicBezTo>
                    <a:pt x="184286" y="123778"/>
                    <a:pt x="192422" y="131915"/>
                    <a:pt x="192422" y="129311"/>
                  </a:cubicBezTo>
                  <a:cubicBezTo>
                    <a:pt x="192422" y="126708"/>
                    <a:pt x="187865" y="120524"/>
                    <a:pt x="186889" y="116293"/>
                  </a:cubicBezTo>
                  <a:cubicBezTo>
                    <a:pt x="186238" y="112062"/>
                    <a:pt x="183634" y="104577"/>
                    <a:pt x="182007" y="101322"/>
                  </a:cubicBezTo>
                  <a:cubicBezTo>
                    <a:pt x="180380" y="97742"/>
                    <a:pt x="179078" y="91559"/>
                    <a:pt x="173870" y="92210"/>
                  </a:cubicBezTo>
                  <a:lnTo>
                    <a:pt x="173870" y="92210"/>
                  </a:lnTo>
                  <a:close/>
                  <a:moveTo>
                    <a:pt x="155320" y="124430"/>
                  </a:moveTo>
                  <a:cubicBezTo>
                    <a:pt x="152391" y="123453"/>
                    <a:pt x="147183" y="119222"/>
                    <a:pt x="145882" y="119548"/>
                  </a:cubicBezTo>
                  <a:cubicBezTo>
                    <a:pt x="144580" y="119873"/>
                    <a:pt x="141977" y="120198"/>
                    <a:pt x="142627" y="122802"/>
                  </a:cubicBezTo>
                  <a:cubicBezTo>
                    <a:pt x="143278" y="125406"/>
                    <a:pt x="143278" y="128660"/>
                    <a:pt x="146533" y="132240"/>
                  </a:cubicBezTo>
                  <a:cubicBezTo>
                    <a:pt x="149787" y="135820"/>
                    <a:pt x="151089" y="135495"/>
                    <a:pt x="156947" y="135820"/>
                  </a:cubicBezTo>
                  <a:cubicBezTo>
                    <a:pt x="162805" y="136146"/>
                    <a:pt x="167687" y="139075"/>
                    <a:pt x="169965" y="139400"/>
                  </a:cubicBezTo>
                  <a:cubicBezTo>
                    <a:pt x="172243" y="139400"/>
                    <a:pt x="177451" y="136797"/>
                    <a:pt x="175173" y="133868"/>
                  </a:cubicBezTo>
                  <a:cubicBezTo>
                    <a:pt x="172895" y="130939"/>
                    <a:pt x="168664" y="125406"/>
                    <a:pt x="165409" y="124755"/>
                  </a:cubicBezTo>
                  <a:cubicBezTo>
                    <a:pt x="162805" y="123778"/>
                    <a:pt x="161178" y="126057"/>
                    <a:pt x="155320" y="124430"/>
                  </a:cubicBezTo>
                  <a:lnTo>
                    <a:pt x="155320" y="124430"/>
                  </a:lnTo>
                  <a:close/>
                  <a:moveTo>
                    <a:pt x="118218" y="72357"/>
                  </a:moveTo>
                  <a:cubicBezTo>
                    <a:pt x="114638" y="72357"/>
                    <a:pt x="112034" y="72682"/>
                    <a:pt x="110407" y="71706"/>
                  </a:cubicBezTo>
                  <a:cubicBezTo>
                    <a:pt x="108780" y="70730"/>
                    <a:pt x="106177" y="69428"/>
                    <a:pt x="105851" y="70730"/>
                  </a:cubicBezTo>
                  <a:cubicBezTo>
                    <a:pt x="105525" y="72032"/>
                    <a:pt x="106177" y="74960"/>
                    <a:pt x="109431" y="75286"/>
                  </a:cubicBezTo>
                  <a:cubicBezTo>
                    <a:pt x="112686" y="75937"/>
                    <a:pt x="117568" y="78215"/>
                    <a:pt x="118869" y="79517"/>
                  </a:cubicBezTo>
                  <a:cubicBezTo>
                    <a:pt x="120171" y="81144"/>
                    <a:pt x="121147" y="81795"/>
                    <a:pt x="125052" y="84724"/>
                  </a:cubicBezTo>
                  <a:cubicBezTo>
                    <a:pt x="129284" y="87653"/>
                    <a:pt x="132864" y="88304"/>
                    <a:pt x="135468" y="90257"/>
                  </a:cubicBezTo>
                  <a:cubicBezTo>
                    <a:pt x="138071" y="91884"/>
                    <a:pt x="141325" y="92535"/>
                    <a:pt x="142302" y="95139"/>
                  </a:cubicBezTo>
                  <a:cubicBezTo>
                    <a:pt x="143278" y="97742"/>
                    <a:pt x="148160" y="100021"/>
                    <a:pt x="148486" y="97742"/>
                  </a:cubicBezTo>
                  <a:cubicBezTo>
                    <a:pt x="149136" y="95464"/>
                    <a:pt x="151089" y="94488"/>
                    <a:pt x="148811" y="91884"/>
                  </a:cubicBezTo>
                  <a:cubicBezTo>
                    <a:pt x="146533" y="89606"/>
                    <a:pt x="139373" y="84073"/>
                    <a:pt x="136443" y="83748"/>
                  </a:cubicBezTo>
                  <a:cubicBezTo>
                    <a:pt x="133515" y="83422"/>
                    <a:pt x="131237" y="85701"/>
                    <a:pt x="128959" y="82121"/>
                  </a:cubicBezTo>
                  <a:cubicBezTo>
                    <a:pt x="127006" y="78541"/>
                    <a:pt x="122449" y="72357"/>
                    <a:pt x="118218" y="72357"/>
                  </a:cubicBezTo>
                  <a:lnTo>
                    <a:pt x="118218" y="72357"/>
                  </a:lnTo>
                  <a:close/>
                  <a:moveTo>
                    <a:pt x="80466" y="85375"/>
                  </a:moveTo>
                  <a:cubicBezTo>
                    <a:pt x="79489" y="87653"/>
                    <a:pt x="75259" y="90908"/>
                    <a:pt x="78188" y="91559"/>
                  </a:cubicBezTo>
                  <a:cubicBezTo>
                    <a:pt x="81116" y="92210"/>
                    <a:pt x="83069" y="88630"/>
                    <a:pt x="84371" y="90908"/>
                  </a:cubicBezTo>
                  <a:cubicBezTo>
                    <a:pt x="85673" y="93186"/>
                    <a:pt x="84046" y="94813"/>
                    <a:pt x="86324" y="96441"/>
                  </a:cubicBezTo>
                  <a:cubicBezTo>
                    <a:pt x="88602" y="98068"/>
                    <a:pt x="90229" y="101648"/>
                    <a:pt x="90880" y="98719"/>
                  </a:cubicBezTo>
                  <a:cubicBezTo>
                    <a:pt x="91856" y="95789"/>
                    <a:pt x="92182" y="92210"/>
                    <a:pt x="90229" y="89280"/>
                  </a:cubicBezTo>
                  <a:cubicBezTo>
                    <a:pt x="88277" y="86351"/>
                    <a:pt x="86324" y="84724"/>
                    <a:pt x="85022" y="84724"/>
                  </a:cubicBezTo>
                  <a:cubicBezTo>
                    <a:pt x="84046" y="84399"/>
                    <a:pt x="84371" y="82121"/>
                    <a:pt x="80466" y="85375"/>
                  </a:cubicBezTo>
                  <a:lnTo>
                    <a:pt x="80466" y="85375"/>
                  </a:lnTo>
                  <a:close/>
                  <a:moveTo>
                    <a:pt x="58660" y="71706"/>
                  </a:moveTo>
                  <a:cubicBezTo>
                    <a:pt x="58660" y="73659"/>
                    <a:pt x="59311" y="75612"/>
                    <a:pt x="60288" y="78541"/>
                  </a:cubicBezTo>
                  <a:cubicBezTo>
                    <a:pt x="61264" y="81795"/>
                    <a:pt x="61915" y="84399"/>
                    <a:pt x="63542" y="82121"/>
                  </a:cubicBezTo>
                  <a:cubicBezTo>
                    <a:pt x="64844" y="79842"/>
                    <a:pt x="67773" y="78866"/>
                    <a:pt x="65820" y="75937"/>
                  </a:cubicBezTo>
                  <a:cubicBezTo>
                    <a:pt x="63868" y="73008"/>
                    <a:pt x="58660" y="67801"/>
                    <a:pt x="58660" y="71706"/>
                  </a:cubicBezTo>
                  <a:lnTo>
                    <a:pt x="58660" y="71706"/>
                  </a:lnTo>
                  <a:close/>
                  <a:moveTo>
                    <a:pt x="66471" y="50877"/>
                  </a:moveTo>
                  <a:cubicBezTo>
                    <a:pt x="61264" y="48599"/>
                    <a:pt x="55080" y="43392"/>
                    <a:pt x="55406" y="46321"/>
                  </a:cubicBezTo>
                  <a:cubicBezTo>
                    <a:pt x="55732" y="49250"/>
                    <a:pt x="58335" y="51853"/>
                    <a:pt x="64519" y="57386"/>
                  </a:cubicBezTo>
                  <a:cubicBezTo>
                    <a:pt x="70702" y="62919"/>
                    <a:pt x="67773" y="65848"/>
                    <a:pt x="72980" y="66173"/>
                  </a:cubicBezTo>
                  <a:cubicBezTo>
                    <a:pt x="78188" y="66499"/>
                    <a:pt x="85673" y="69102"/>
                    <a:pt x="83395" y="65848"/>
                  </a:cubicBezTo>
                  <a:cubicBezTo>
                    <a:pt x="81116" y="62593"/>
                    <a:pt x="76234" y="63570"/>
                    <a:pt x="75259" y="59990"/>
                  </a:cubicBezTo>
                  <a:cubicBezTo>
                    <a:pt x="74282" y="56735"/>
                    <a:pt x="72980" y="53806"/>
                    <a:pt x="71353" y="52830"/>
                  </a:cubicBezTo>
                  <a:cubicBezTo>
                    <a:pt x="69725" y="52504"/>
                    <a:pt x="69075" y="51203"/>
                    <a:pt x="66471" y="50877"/>
                  </a:cubicBezTo>
                  <a:lnTo>
                    <a:pt x="66471" y="50877"/>
                  </a:lnTo>
                  <a:close/>
                  <a:moveTo>
                    <a:pt x="8215" y="13450"/>
                  </a:moveTo>
                  <a:cubicBezTo>
                    <a:pt x="6914" y="15403"/>
                    <a:pt x="4961" y="21912"/>
                    <a:pt x="6262" y="24841"/>
                  </a:cubicBezTo>
                  <a:cubicBezTo>
                    <a:pt x="7889" y="27770"/>
                    <a:pt x="14073" y="34605"/>
                    <a:pt x="16677" y="38184"/>
                  </a:cubicBezTo>
                  <a:cubicBezTo>
                    <a:pt x="18955" y="41764"/>
                    <a:pt x="16351" y="45019"/>
                    <a:pt x="21884" y="46971"/>
                  </a:cubicBezTo>
                  <a:cubicBezTo>
                    <a:pt x="27416" y="48924"/>
                    <a:pt x="31648" y="53155"/>
                    <a:pt x="34902" y="50877"/>
                  </a:cubicBezTo>
                  <a:cubicBezTo>
                    <a:pt x="38157" y="48599"/>
                    <a:pt x="39784" y="49575"/>
                    <a:pt x="39784" y="47297"/>
                  </a:cubicBezTo>
                  <a:cubicBezTo>
                    <a:pt x="39784" y="45019"/>
                    <a:pt x="40760" y="45019"/>
                    <a:pt x="37180" y="41114"/>
                  </a:cubicBezTo>
                  <a:cubicBezTo>
                    <a:pt x="33601" y="37208"/>
                    <a:pt x="20257" y="26794"/>
                    <a:pt x="19280" y="22888"/>
                  </a:cubicBezTo>
                  <a:cubicBezTo>
                    <a:pt x="18304" y="18983"/>
                    <a:pt x="17002" y="15728"/>
                    <a:pt x="14073" y="14426"/>
                  </a:cubicBezTo>
                  <a:cubicBezTo>
                    <a:pt x="11470" y="13124"/>
                    <a:pt x="10493" y="10521"/>
                    <a:pt x="8215" y="13450"/>
                  </a:cubicBezTo>
                  <a:lnTo>
                    <a:pt x="8215" y="1345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0" name="Freeform: Shape 2899">
              <a:extLst>
                <a:ext uri="{FF2B5EF4-FFF2-40B4-BE49-F238E27FC236}">
                  <a16:creationId xmlns:a16="http://schemas.microsoft.com/office/drawing/2014/main" id="{1BF0B8BF-74B8-4DC6-ADB8-5142CBD570E1}"/>
                </a:ext>
              </a:extLst>
            </p:cNvPr>
            <p:cNvSpPr/>
            <p:nvPr/>
          </p:nvSpPr>
          <p:spPr>
            <a:xfrm>
              <a:off x="6162512" y="3392799"/>
              <a:ext cx="8545" cy="13666"/>
            </a:xfrm>
            <a:custGeom>
              <a:avLst/>
              <a:gdLst>
                <a:gd name="connsiteX0" fmla="*/ 781 w 8545"/>
                <a:gd name="connsiteY0" fmla="*/ 42 h 13666"/>
                <a:gd name="connsiteX1" fmla="*/ 1758 w 8545"/>
                <a:gd name="connsiteY1" fmla="*/ 7202 h 13666"/>
                <a:gd name="connsiteX2" fmla="*/ 7290 w 8545"/>
                <a:gd name="connsiteY2" fmla="*/ 13060 h 13666"/>
                <a:gd name="connsiteX3" fmla="*/ 7616 w 8545"/>
                <a:gd name="connsiteY3" fmla="*/ 2971 h 13666"/>
                <a:gd name="connsiteX4" fmla="*/ 781 w 8545"/>
                <a:gd name="connsiteY4" fmla="*/ 42 h 13666"/>
                <a:gd name="connsiteX5" fmla="*/ 781 w 8545"/>
                <a:gd name="connsiteY5" fmla="*/ 42 h 1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5" h="13666">
                  <a:moveTo>
                    <a:pt x="781" y="42"/>
                  </a:moveTo>
                  <a:cubicBezTo>
                    <a:pt x="-521" y="367"/>
                    <a:pt x="-195" y="4924"/>
                    <a:pt x="1758" y="7202"/>
                  </a:cubicBezTo>
                  <a:cubicBezTo>
                    <a:pt x="3385" y="9155"/>
                    <a:pt x="6639" y="15664"/>
                    <a:pt x="7290" y="13060"/>
                  </a:cubicBezTo>
                  <a:cubicBezTo>
                    <a:pt x="7941" y="10131"/>
                    <a:pt x="9568" y="4273"/>
                    <a:pt x="7616" y="2971"/>
                  </a:cubicBezTo>
                  <a:cubicBezTo>
                    <a:pt x="5338" y="1344"/>
                    <a:pt x="3710" y="-284"/>
                    <a:pt x="781" y="42"/>
                  </a:cubicBezTo>
                  <a:lnTo>
                    <a:pt x="781" y="4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1" name="Freeform: Shape 2900">
              <a:extLst>
                <a:ext uri="{FF2B5EF4-FFF2-40B4-BE49-F238E27FC236}">
                  <a16:creationId xmlns:a16="http://schemas.microsoft.com/office/drawing/2014/main" id="{CCC40E04-A5F3-4D3B-91EF-3476876D89E1}"/>
                </a:ext>
              </a:extLst>
            </p:cNvPr>
            <p:cNvSpPr/>
            <p:nvPr/>
          </p:nvSpPr>
          <p:spPr>
            <a:xfrm>
              <a:off x="9038631" y="3853009"/>
              <a:ext cx="271406" cy="454130"/>
            </a:xfrm>
            <a:custGeom>
              <a:avLst/>
              <a:gdLst>
                <a:gd name="connsiteX0" fmla="*/ 32913 w 271406"/>
                <a:gd name="connsiteY0" fmla="*/ 330684 h 454130"/>
                <a:gd name="connsiteX1" fmla="*/ 18268 w 271406"/>
                <a:gd name="connsiteY1" fmla="*/ 343376 h 454130"/>
                <a:gd name="connsiteX2" fmla="*/ 8829 w 271406"/>
                <a:gd name="connsiteY2" fmla="*/ 354767 h 454130"/>
                <a:gd name="connsiteX3" fmla="*/ 9806 w 271406"/>
                <a:gd name="connsiteY3" fmla="*/ 364531 h 454130"/>
                <a:gd name="connsiteX4" fmla="*/ 18593 w 271406"/>
                <a:gd name="connsiteY4" fmla="*/ 353465 h 454130"/>
                <a:gd name="connsiteX5" fmla="*/ 34215 w 271406"/>
                <a:gd name="connsiteY5" fmla="*/ 343376 h 454130"/>
                <a:gd name="connsiteX6" fmla="*/ 44629 w 271406"/>
                <a:gd name="connsiteY6" fmla="*/ 334589 h 454130"/>
                <a:gd name="connsiteX7" fmla="*/ 50161 w 271406"/>
                <a:gd name="connsiteY7" fmla="*/ 324175 h 454130"/>
                <a:gd name="connsiteX8" fmla="*/ 49511 w 271406"/>
                <a:gd name="connsiteY8" fmla="*/ 318642 h 454130"/>
                <a:gd name="connsiteX9" fmla="*/ 32913 w 271406"/>
                <a:gd name="connsiteY9" fmla="*/ 330684 h 454130"/>
                <a:gd name="connsiteX10" fmla="*/ 32913 w 271406"/>
                <a:gd name="connsiteY10" fmla="*/ 330684 h 454130"/>
                <a:gd name="connsiteX11" fmla="*/ 136407 w 271406"/>
                <a:gd name="connsiteY11" fmla="*/ 3278 h 454130"/>
                <a:gd name="connsiteX12" fmla="*/ 136732 w 271406"/>
                <a:gd name="connsiteY12" fmla="*/ 9787 h 454130"/>
                <a:gd name="connsiteX13" fmla="*/ 144543 w 271406"/>
                <a:gd name="connsiteY13" fmla="*/ 1651 h 454130"/>
                <a:gd name="connsiteX14" fmla="*/ 136407 w 271406"/>
                <a:gd name="connsiteY14" fmla="*/ 3278 h 454130"/>
                <a:gd name="connsiteX15" fmla="*/ 136407 w 271406"/>
                <a:gd name="connsiteY15" fmla="*/ 3278 h 454130"/>
                <a:gd name="connsiteX16" fmla="*/ 125992 w 271406"/>
                <a:gd name="connsiteY16" fmla="*/ 42658 h 454130"/>
                <a:gd name="connsiteX17" fmla="*/ 126643 w 271406"/>
                <a:gd name="connsiteY17" fmla="*/ 49818 h 454130"/>
                <a:gd name="connsiteX18" fmla="*/ 133804 w 271406"/>
                <a:gd name="connsiteY18" fmla="*/ 49818 h 454130"/>
                <a:gd name="connsiteX19" fmla="*/ 125992 w 271406"/>
                <a:gd name="connsiteY19" fmla="*/ 42658 h 454130"/>
                <a:gd name="connsiteX20" fmla="*/ 125992 w 271406"/>
                <a:gd name="connsiteY20" fmla="*/ 42658 h 454130"/>
                <a:gd name="connsiteX21" fmla="*/ 91169 w 271406"/>
                <a:gd name="connsiteY21" fmla="*/ 445569 h 454130"/>
                <a:gd name="connsiteX22" fmla="*/ 84660 w 271406"/>
                <a:gd name="connsiteY22" fmla="*/ 450776 h 454130"/>
                <a:gd name="connsiteX23" fmla="*/ 89867 w 271406"/>
                <a:gd name="connsiteY23" fmla="*/ 451427 h 454130"/>
                <a:gd name="connsiteX24" fmla="*/ 96376 w 271406"/>
                <a:gd name="connsiteY24" fmla="*/ 453054 h 454130"/>
                <a:gd name="connsiteX25" fmla="*/ 91169 w 271406"/>
                <a:gd name="connsiteY25" fmla="*/ 445569 h 454130"/>
                <a:gd name="connsiteX26" fmla="*/ 91169 w 271406"/>
                <a:gd name="connsiteY26" fmla="*/ 445569 h 454130"/>
                <a:gd name="connsiteX27" fmla="*/ 42 w 271406"/>
                <a:gd name="connsiteY27" fmla="*/ 372342 h 454130"/>
                <a:gd name="connsiteX28" fmla="*/ 2971 w 271406"/>
                <a:gd name="connsiteY28" fmla="*/ 381129 h 454130"/>
                <a:gd name="connsiteX29" fmla="*/ 4924 w 271406"/>
                <a:gd name="connsiteY29" fmla="*/ 373969 h 454130"/>
                <a:gd name="connsiteX30" fmla="*/ 42 w 271406"/>
                <a:gd name="connsiteY30" fmla="*/ 372342 h 454130"/>
                <a:gd name="connsiteX31" fmla="*/ 42 w 271406"/>
                <a:gd name="connsiteY31" fmla="*/ 372342 h 454130"/>
                <a:gd name="connsiteX32" fmla="*/ 145845 w 271406"/>
                <a:gd name="connsiteY32" fmla="*/ 239557 h 454130"/>
                <a:gd name="connsiteX33" fmla="*/ 139987 w 271406"/>
                <a:gd name="connsiteY33" fmla="*/ 247693 h 454130"/>
                <a:gd name="connsiteX34" fmla="*/ 142916 w 271406"/>
                <a:gd name="connsiteY34" fmla="*/ 253877 h 454130"/>
                <a:gd name="connsiteX35" fmla="*/ 145194 w 271406"/>
                <a:gd name="connsiteY35" fmla="*/ 244439 h 454130"/>
                <a:gd name="connsiteX36" fmla="*/ 150401 w 271406"/>
                <a:gd name="connsiteY36" fmla="*/ 238906 h 454130"/>
                <a:gd name="connsiteX37" fmla="*/ 145845 w 271406"/>
                <a:gd name="connsiteY37" fmla="*/ 239557 h 454130"/>
                <a:gd name="connsiteX38" fmla="*/ 145845 w 271406"/>
                <a:gd name="connsiteY38" fmla="*/ 239557 h 454130"/>
                <a:gd name="connsiteX39" fmla="*/ 117205 w 271406"/>
                <a:gd name="connsiteY39" fmla="*/ 423763 h 454130"/>
                <a:gd name="connsiteX40" fmla="*/ 128270 w 271406"/>
                <a:gd name="connsiteY40" fmla="*/ 427343 h 454130"/>
                <a:gd name="connsiteX41" fmla="*/ 123714 w 271406"/>
                <a:gd name="connsiteY41" fmla="*/ 432876 h 454130"/>
                <a:gd name="connsiteX42" fmla="*/ 109069 w 271406"/>
                <a:gd name="connsiteY42" fmla="*/ 427018 h 454130"/>
                <a:gd name="connsiteX43" fmla="*/ 117205 w 271406"/>
                <a:gd name="connsiteY43" fmla="*/ 423763 h 454130"/>
                <a:gd name="connsiteX44" fmla="*/ 117205 w 271406"/>
                <a:gd name="connsiteY44" fmla="*/ 423763 h 454130"/>
                <a:gd name="connsiteX45" fmla="*/ 140638 w 271406"/>
                <a:gd name="connsiteY45" fmla="*/ 414000 h 454130"/>
                <a:gd name="connsiteX46" fmla="*/ 141940 w 271406"/>
                <a:gd name="connsiteY46" fmla="*/ 422136 h 454130"/>
                <a:gd name="connsiteX47" fmla="*/ 148449 w 271406"/>
                <a:gd name="connsiteY47" fmla="*/ 417254 h 454130"/>
                <a:gd name="connsiteX48" fmla="*/ 152028 w 271406"/>
                <a:gd name="connsiteY48" fmla="*/ 412047 h 454130"/>
                <a:gd name="connsiteX49" fmla="*/ 146170 w 271406"/>
                <a:gd name="connsiteY49" fmla="*/ 408467 h 454130"/>
                <a:gd name="connsiteX50" fmla="*/ 140638 w 271406"/>
                <a:gd name="connsiteY50" fmla="*/ 414000 h 454130"/>
                <a:gd name="connsiteX51" fmla="*/ 140638 w 271406"/>
                <a:gd name="connsiteY51" fmla="*/ 414000 h 454130"/>
                <a:gd name="connsiteX52" fmla="*/ 256174 w 271406"/>
                <a:gd name="connsiteY52" fmla="*/ 312458 h 454130"/>
                <a:gd name="connsiteX53" fmla="*/ 254221 w 271406"/>
                <a:gd name="connsiteY53" fmla="*/ 319618 h 454130"/>
                <a:gd name="connsiteX54" fmla="*/ 256499 w 271406"/>
                <a:gd name="connsiteY54" fmla="*/ 322222 h 454130"/>
                <a:gd name="connsiteX55" fmla="*/ 260405 w 271406"/>
                <a:gd name="connsiteY55" fmla="*/ 320595 h 454130"/>
                <a:gd name="connsiteX56" fmla="*/ 256174 w 271406"/>
                <a:gd name="connsiteY56" fmla="*/ 312458 h 454130"/>
                <a:gd name="connsiteX57" fmla="*/ 256174 w 271406"/>
                <a:gd name="connsiteY57" fmla="*/ 312458 h 454130"/>
                <a:gd name="connsiteX58" fmla="*/ 245433 w 271406"/>
                <a:gd name="connsiteY58" fmla="*/ 300091 h 454130"/>
                <a:gd name="connsiteX59" fmla="*/ 241528 w 271406"/>
                <a:gd name="connsiteY59" fmla="*/ 307251 h 454130"/>
                <a:gd name="connsiteX60" fmla="*/ 244132 w 271406"/>
                <a:gd name="connsiteY60" fmla="*/ 313435 h 454130"/>
                <a:gd name="connsiteX61" fmla="*/ 244783 w 271406"/>
                <a:gd name="connsiteY61" fmla="*/ 317991 h 454130"/>
                <a:gd name="connsiteX62" fmla="*/ 248037 w 271406"/>
                <a:gd name="connsiteY62" fmla="*/ 310506 h 454130"/>
                <a:gd name="connsiteX63" fmla="*/ 245433 w 271406"/>
                <a:gd name="connsiteY63" fmla="*/ 300091 h 454130"/>
                <a:gd name="connsiteX64" fmla="*/ 245433 w 271406"/>
                <a:gd name="connsiteY64" fmla="*/ 300091 h 454130"/>
                <a:gd name="connsiteX65" fmla="*/ 139010 w 271406"/>
                <a:gd name="connsiteY65" fmla="*/ 215148 h 454130"/>
                <a:gd name="connsiteX66" fmla="*/ 138685 w 271406"/>
                <a:gd name="connsiteY66" fmla="*/ 219379 h 454130"/>
                <a:gd name="connsiteX67" fmla="*/ 142916 w 271406"/>
                <a:gd name="connsiteY67" fmla="*/ 223935 h 454130"/>
                <a:gd name="connsiteX68" fmla="*/ 145845 w 271406"/>
                <a:gd name="connsiteY68" fmla="*/ 217752 h 454130"/>
                <a:gd name="connsiteX69" fmla="*/ 139010 w 271406"/>
                <a:gd name="connsiteY69" fmla="*/ 215148 h 454130"/>
                <a:gd name="connsiteX70" fmla="*/ 139010 w 271406"/>
                <a:gd name="connsiteY70" fmla="*/ 215148 h 454130"/>
                <a:gd name="connsiteX71" fmla="*/ 207031 w 271406"/>
                <a:gd name="connsiteY71" fmla="*/ 199852 h 454130"/>
                <a:gd name="connsiteX72" fmla="*/ 203776 w 271406"/>
                <a:gd name="connsiteY72" fmla="*/ 210266 h 454130"/>
                <a:gd name="connsiteX73" fmla="*/ 209309 w 271406"/>
                <a:gd name="connsiteY73" fmla="*/ 213846 h 454130"/>
                <a:gd name="connsiteX74" fmla="*/ 213540 w 271406"/>
                <a:gd name="connsiteY74" fmla="*/ 207662 h 454130"/>
                <a:gd name="connsiteX75" fmla="*/ 207031 w 271406"/>
                <a:gd name="connsiteY75" fmla="*/ 199852 h 454130"/>
                <a:gd name="connsiteX76" fmla="*/ 207031 w 271406"/>
                <a:gd name="connsiteY76" fmla="*/ 199852 h 454130"/>
                <a:gd name="connsiteX77" fmla="*/ 194012 w 271406"/>
                <a:gd name="connsiteY77" fmla="*/ 250297 h 454130"/>
                <a:gd name="connsiteX78" fmla="*/ 198568 w 271406"/>
                <a:gd name="connsiteY78" fmla="*/ 260060 h 454130"/>
                <a:gd name="connsiteX79" fmla="*/ 199545 w 271406"/>
                <a:gd name="connsiteY79" fmla="*/ 264617 h 454130"/>
                <a:gd name="connsiteX80" fmla="*/ 191734 w 271406"/>
                <a:gd name="connsiteY80" fmla="*/ 259084 h 454130"/>
                <a:gd name="connsiteX81" fmla="*/ 186201 w 271406"/>
                <a:gd name="connsiteY81" fmla="*/ 250622 h 454130"/>
                <a:gd name="connsiteX82" fmla="*/ 178065 w 271406"/>
                <a:gd name="connsiteY82" fmla="*/ 256155 h 454130"/>
                <a:gd name="connsiteX83" fmla="*/ 179041 w 271406"/>
                <a:gd name="connsiteY83" fmla="*/ 249646 h 454130"/>
                <a:gd name="connsiteX84" fmla="*/ 178391 w 271406"/>
                <a:gd name="connsiteY84" fmla="*/ 242161 h 454130"/>
                <a:gd name="connsiteX85" fmla="*/ 184900 w 271406"/>
                <a:gd name="connsiteY85" fmla="*/ 244439 h 454130"/>
                <a:gd name="connsiteX86" fmla="*/ 191083 w 271406"/>
                <a:gd name="connsiteY86" fmla="*/ 245415 h 454130"/>
                <a:gd name="connsiteX87" fmla="*/ 194012 w 271406"/>
                <a:gd name="connsiteY87" fmla="*/ 250297 h 454130"/>
                <a:gd name="connsiteX88" fmla="*/ 194012 w 271406"/>
                <a:gd name="connsiteY88" fmla="*/ 250297 h 454130"/>
                <a:gd name="connsiteX89" fmla="*/ 208658 w 271406"/>
                <a:gd name="connsiteY89" fmla="*/ 276984 h 454130"/>
                <a:gd name="connsiteX90" fmla="*/ 210285 w 271406"/>
                <a:gd name="connsiteY90" fmla="*/ 287724 h 454130"/>
                <a:gd name="connsiteX91" fmla="*/ 214190 w 271406"/>
                <a:gd name="connsiteY91" fmla="*/ 288049 h 454130"/>
                <a:gd name="connsiteX92" fmla="*/ 216143 w 271406"/>
                <a:gd name="connsiteY92" fmla="*/ 285446 h 454130"/>
                <a:gd name="connsiteX93" fmla="*/ 220374 w 271406"/>
                <a:gd name="connsiteY93" fmla="*/ 290979 h 454130"/>
                <a:gd name="connsiteX94" fmla="*/ 219397 w 271406"/>
                <a:gd name="connsiteY94" fmla="*/ 302695 h 454130"/>
                <a:gd name="connsiteX95" fmla="*/ 219723 w 271406"/>
                <a:gd name="connsiteY95" fmla="*/ 309529 h 454130"/>
                <a:gd name="connsiteX96" fmla="*/ 225906 w 271406"/>
                <a:gd name="connsiteY96" fmla="*/ 312458 h 454130"/>
                <a:gd name="connsiteX97" fmla="*/ 226883 w 271406"/>
                <a:gd name="connsiteY97" fmla="*/ 302695 h 454130"/>
                <a:gd name="connsiteX98" fmla="*/ 232741 w 271406"/>
                <a:gd name="connsiteY98" fmla="*/ 306926 h 454130"/>
                <a:gd name="connsiteX99" fmla="*/ 235019 w 271406"/>
                <a:gd name="connsiteY99" fmla="*/ 304322 h 454130"/>
                <a:gd name="connsiteX100" fmla="*/ 231765 w 271406"/>
                <a:gd name="connsiteY100" fmla="*/ 297488 h 454130"/>
                <a:gd name="connsiteX101" fmla="*/ 225906 w 271406"/>
                <a:gd name="connsiteY101" fmla="*/ 292280 h 454130"/>
                <a:gd name="connsiteX102" fmla="*/ 225581 w 271406"/>
                <a:gd name="connsiteY102" fmla="*/ 280564 h 454130"/>
                <a:gd name="connsiteX103" fmla="*/ 222001 w 271406"/>
                <a:gd name="connsiteY103" fmla="*/ 276008 h 454130"/>
                <a:gd name="connsiteX104" fmla="*/ 214190 w 271406"/>
                <a:gd name="connsiteY104" fmla="*/ 277309 h 454130"/>
                <a:gd name="connsiteX105" fmla="*/ 208006 w 271406"/>
                <a:gd name="connsiteY105" fmla="*/ 270149 h 454130"/>
                <a:gd name="connsiteX106" fmla="*/ 208658 w 271406"/>
                <a:gd name="connsiteY106" fmla="*/ 276984 h 454130"/>
                <a:gd name="connsiteX107" fmla="*/ 208658 w 271406"/>
                <a:gd name="connsiteY107" fmla="*/ 276984 h 454130"/>
                <a:gd name="connsiteX108" fmla="*/ 224930 w 271406"/>
                <a:gd name="connsiteY108" fmla="*/ 241835 h 454130"/>
                <a:gd name="connsiteX109" fmla="*/ 210285 w 271406"/>
                <a:gd name="connsiteY109" fmla="*/ 242161 h 454130"/>
                <a:gd name="connsiteX110" fmla="*/ 208983 w 271406"/>
                <a:gd name="connsiteY110" fmla="*/ 248344 h 454130"/>
                <a:gd name="connsiteX111" fmla="*/ 222327 w 271406"/>
                <a:gd name="connsiteY111" fmla="*/ 256480 h 454130"/>
                <a:gd name="connsiteX112" fmla="*/ 229161 w 271406"/>
                <a:gd name="connsiteY112" fmla="*/ 264942 h 454130"/>
                <a:gd name="connsiteX113" fmla="*/ 231114 w 271406"/>
                <a:gd name="connsiteY113" fmla="*/ 273729 h 454130"/>
                <a:gd name="connsiteX114" fmla="*/ 233718 w 271406"/>
                <a:gd name="connsiteY114" fmla="*/ 282842 h 454130"/>
                <a:gd name="connsiteX115" fmla="*/ 242505 w 271406"/>
                <a:gd name="connsiteY115" fmla="*/ 283168 h 454130"/>
                <a:gd name="connsiteX116" fmla="*/ 250315 w 271406"/>
                <a:gd name="connsiteY116" fmla="*/ 286422 h 454130"/>
                <a:gd name="connsiteX117" fmla="*/ 244132 w 271406"/>
                <a:gd name="connsiteY117" fmla="*/ 279588 h 454130"/>
                <a:gd name="connsiteX118" fmla="*/ 245759 w 271406"/>
                <a:gd name="connsiteY118" fmla="*/ 271126 h 454130"/>
                <a:gd name="connsiteX119" fmla="*/ 242505 w 271406"/>
                <a:gd name="connsiteY119" fmla="*/ 253551 h 454130"/>
                <a:gd name="connsiteX120" fmla="*/ 234694 w 271406"/>
                <a:gd name="connsiteY120" fmla="*/ 248995 h 454130"/>
                <a:gd name="connsiteX121" fmla="*/ 238924 w 271406"/>
                <a:gd name="connsiteY121" fmla="*/ 245089 h 454130"/>
                <a:gd name="connsiteX122" fmla="*/ 232741 w 271406"/>
                <a:gd name="connsiteY122" fmla="*/ 242161 h 454130"/>
                <a:gd name="connsiteX123" fmla="*/ 224930 w 271406"/>
                <a:gd name="connsiteY123" fmla="*/ 241835 h 454130"/>
                <a:gd name="connsiteX124" fmla="*/ 224930 w 271406"/>
                <a:gd name="connsiteY124" fmla="*/ 241835 h 454130"/>
                <a:gd name="connsiteX125" fmla="*/ 188805 w 271406"/>
                <a:gd name="connsiteY125" fmla="*/ 301067 h 454130"/>
                <a:gd name="connsiteX126" fmla="*/ 181970 w 271406"/>
                <a:gd name="connsiteY126" fmla="*/ 313109 h 454130"/>
                <a:gd name="connsiteX127" fmla="*/ 181319 w 271406"/>
                <a:gd name="connsiteY127" fmla="*/ 328731 h 454130"/>
                <a:gd name="connsiteX128" fmla="*/ 191083 w 271406"/>
                <a:gd name="connsiteY128" fmla="*/ 309204 h 454130"/>
                <a:gd name="connsiteX129" fmla="*/ 199545 w 271406"/>
                <a:gd name="connsiteY129" fmla="*/ 302044 h 454130"/>
                <a:gd name="connsiteX130" fmla="*/ 199870 w 271406"/>
                <a:gd name="connsiteY130" fmla="*/ 279262 h 454130"/>
                <a:gd name="connsiteX131" fmla="*/ 192059 w 271406"/>
                <a:gd name="connsiteY131" fmla="*/ 294233 h 454130"/>
                <a:gd name="connsiteX132" fmla="*/ 188805 w 271406"/>
                <a:gd name="connsiteY132" fmla="*/ 301067 h 454130"/>
                <a:gd name="connsiteX133" fmla="*/ 188805 w 271406"/>
                <a:gd name="connsiteY133" fmla="*/ 301067 h 454130"/>
                <a:gd name="connsiteX134" fmla="*/ 201823 w 271406"/>
                <a:gd name="connsiteY134" fmla="*/ 311482 h 454130"/>
                <a:gd name="connsiteX135" fmla="*/ 193361 w 271406"/>
                <a:gd name="connsiteY135" fmla="*/ 318316 h 454130"/>
                <a:gd name="connsiteX136" fmla="*/ 194012 w 271406"/>
                <a:gd name="connsiteY136" fmla="*/ 323524 h 454130"/>
                <a:gd name="connsiteX137" fmla="*/ 201823 w 271406"/>
                <a:gd name="connsiteY137" fmla="*/ 325151 h 454130"/>
                <a:gd name="connsiteX138" fmla="*/ 213540 w 271406"/>
                <a:gd name="connsiteY138" fmla="*/ 320920 h 454130"/>
                <a:gd name="connsiteX139" fmla="*/ 213214 w 271406"/>
                <a:gd name="connsiteY139" fmla="*/ 314737 h 454130"/>
                <a:gd name="connsiteX140" fmla="*/ 201823 w 271406"/>
                <a:gd name="connsiteY140" fmla="*/ 311482 h 454130"/>
                <a:gd name="connsiteX141" fmla="*/ 201823 w 271406"/>
                <a:gd name="connsiteY141" fmla="*/ 311482 h 454130"/>
                <a:gd name="connsiteX142" fmla="*/ 186852 w 271406"/>
                <a:gd name="connsiteY142" fmla="*/ 333938 h 454130"/>
                <a:gd name="connsiteX143" fmla="*/ 183597 w 271406"/>
                <a:gd name="connsiteY143" fmla="*/ 337193 h 454130"/>
                <a:gd name="connsiteX144" fmla="*/ 188479 w 271406"/>
                <a:gd name="connsiteY144" fmla="*/ 341424 h 454130"/>
                <a:gd name="connsiteX145" fmla="*/ 191083 w 271406"/>
                <a:gd name="connsiteY145" fmla="*/ 336216 h 454130"/>
                <a:gd name="connsiteX146" fmla="*/ 186852 w 271406"/>
                <a:gd name="connsiteY146" fmla="*/ 333938 h 454130"/>
                <a:gd name="connsiteX147" fmla="*/ 186852 w 271406"/>
                <a:gd name="connsiteY147" fmla="*/ 333938 h 454130"/>
                <a:gd name="connsiteX148" fmla="*/ 186201 w 271406"/>
                <a:gd name="connsiteY148" fmla="*/ 352489 h 454130"/>
                <a:gd name="connsiteX149" fmla="*/ 179367 w 271406"/>
                <a:gd name="connsiteY149" fmla="*/ 350862 h 454130"/>
                <a:gd name="connsiteX150" fmla="*/ 174485 w 271406"/>
                <a:gd name="connsiteY150" fmla="*/ 356720 h 454130"/>
                <a:gd name="connsiteX151" fmla="*/ 170579 w 271406"/>
                <a:gd name="connsiteY151" fmla="*/ 361276 h 454130"/>
                <a:gd name="connsiteX152" fmla="*/ 168301 w 271406"/>
                <a:gd name="connsiteY152" fmla="*/ 367134 h 454130"/>
                <a:gd name="connsiteX153" fmla="*/ 158538 w 271406"/>
                <a:gd name="connsiteY153" fmla="*/ 368111 h 454130"/>
                <a:gd name="connsiteX154" fmla="*/ 148774 w 271406"/>
                <a:gd name="connsiteY154" fmla="*/ 372016 h 454130"/>
                <a:gd name="connsiteX155" fmla="*/ 142591 w 271406"/>
                <a:gd name="connsiteY155" fmla="*/ 386987 h 454130"/>
                <a:gd name="connsiteX156" fmla="*/ 139661 w 271406"/>
                <a:gd name="connsiteY156" fmla="*/ 394798 h 454130"/>
                <a:gd name="connsiteX157" fmla="*/ 140963 w 271406"/>
                <a:gd name="connsiteY157" fmla="*/ 400005 h 454130"/>
                <a:gd name="connsiteX158" fmla="*/ 146822 w 271406"/>
                <a:gd name="connsiteY158" fmla="*/ 401307 h 454130"/>
                <a:gd name="connsiteX159" fmla="*/ 153331 w 271406"/>
                <a:gd name="connsiteY159" fmla="*/ 388614 h 454130"/>
                <a:gd name="connsiteX160" fmla="*/ 159188 w 271406"/>
                <a:gd name="connsiteY160" fmla="*/ 377549 h 454130"/>
                <a:gd name="connsiteX161" fmla="*/ 165047 w 271406"/>
                <a:gd name="connsiteY161" fmla="*/ 380153 h 454130"/>
                <a:gd name="connsiteX162" fmla="*/ 165372 w 271406"/>
                <a:gd name="connsiteY162" fmla="*/ 385685 h 454130"/>
                <a:gd name="connsiteX163" fmla="*/ 173834 w 271406"/>
                <a:gd name="connsiteY163" fmla="*/ 377874 h 454130"/>
                <a:gd name="connsiteX164" fmla="*/ 176113 w 271406"/>
                <a:gd name="connsiteY164" fmla="*/ 380804 h 454130"/>
                <a:gd name="connsiteX165" fmla="*/ 174810 w 271406"/>
                <a:gd name="connsiteY165" fmla="*/ 384709 h 454130"/>
                <a:gd name="connsiteX166" fmla="*/ 180343 w 271406"/>
                <a:gd name="connsiteY166" fmla="*/ 384383 h 454130"/>
                <a:gd name="connsiteX167" fmla="*/ 183272 w 271406"/>
                <a:gd name="connsiteY167" fmla="*/ 388940 h 454130"/>
                <a:gd name="connsiteX168" fmla="*/ 184574 w 271406"/>
                <a:gd name="connsiteY168" fmla="*/ 377549 h 454130"/>
                <a:gd name="connsiteX169" fmla="*/ 190432 w 271406"/>
                <a:gd name="connsiteY169" fmla="*/ 375922 h 454130"/>
                <a:gd name="connsiteX170" fmla="*/ 198568 w 271406"/>
                <a:gd name="connsiteY170" fmla="*/ 381780 h 454130"/>
                <a:gd name="connsiteX171" fmla="*/ 207031 w 271406"/>
                <a:gd name="connsiteY171" fmla="*/ 387638 h 454130"/>
                <a:gd name="connsiteX172" fmla="*/ 201823 w 271406"/>
                <a:gd name="connsiteY172" fmla="*/ 396100 h 454130"/>
                <a:gd name="connsiteX173" fmla="*/ 202474 w 271406"/>
                <a:gd name="connsiteY173" fmla="*/ 405538 h 454130"/>
                <a:gd name="connsiteX174" fmla="*/ 202474 w 271406"/>
                <a:gd name="connsiteY174" fmla="*/ 414651 h 454130"/>
                <a:gd name="connsiteX175" fmla="*/ 209634 w 271406"/>
                <a:gd name="connsiteY175" fmla="*/ 421160 h 454130"/>
                <a:gd name="connsiteX176" fmla="*/ 226232 w 271406"/>
                <a:gd name="connsiteY176" fmla="*/ 427994 h 454130"/>
                <a:gd name="connsiteX177" fmla="*/ 231765 w 271406"/>
                <a:gd name="connsiteY177" fmla="*/ 422462 h 454130"/>
                <a:gd name="connsiteX178" fmla="*/ 236646 w 271406"/>
                <a:gd name="connsiteY178" fmla="*/ 422787 h 454130"/>
                <a:gd name="connsiteX179" fmla="*/ 233392 w 271406"/>
                <a:gd name="connsiteY179" fmla="*/ 430272 h 454130"/>
                <a:gd name="connsiteX180" fmla="*/ 237297 w 271406"/>
                <a:gd name="connsiteY180" fmla="*/ 437107 h 454130"/>
                <a:gd name="connsiteX181" fmla="*/ 245759 w 271406"/>
                <a:gd name="connsiteY181" fmla="*/ 426692 h 454130"/>
                <a:gd name="connsiteX182" fmla="*/ 241854 w 271406"/>
                <a:gd name="connsiteY182" fmla="*/ 412698 h 454130"/>
                <a:gd name="connsiteX183" fmla="*/ 236321 w 271406"/>
                <a:gd name="connsiteY183" fmla="*/ 407816 h 454130"/>
                <a:gd name="connsiteX184" fmla="*/ 242830 w 271406"/>
                <a:gd name="connsiteY184" fmla="*/ 395124 h 454130"/>
                <a:gd name="connsiteX185" fmla="*/ 248363 w 271406"/>
                <a:gd name="connsiteY185" fmla="*/ 400005 h 454130"/>
                <a:gd name="connsiteX186" fmla="*/ 246085 w 271406"/>
                <a:gd name="connsiteY186" fmla="*/ 392194 h 454130"/>
                <a:gd name="connsiteX187" fmla="*/ 251292 w 271406"/>
                <a:gd name="connsiteY187" fmla="*/ 388289 h 454130"/>
                <a:gd name="connsiteX188" fmla="*/ 256174 w 271406"/>
                <a:gd name="connsiteY188" fmla="*/ 400005 h 454130"/>
                <a:gd name="connsiteX189" fmla="*/ 260405 w 271406"/>
                <a:gd name="connsiteY189" fmla="*/ 417580 h 454130"/>
                <a:gd name="connsiteX190" fmla="*/ 261055 w 271406"/>
                <a:gd name="connsiteY190" fmla="*/ 401307 h 454130"/>
                <a:gd name="connsiteX191" fmla="*/ 267564 w 271406"/>
                <a:gd name="connsiteY191" fmla="*/ 401958 h 454130"/>
                <a:gd name="connsiteX192" fmla="*/ 271145 w 271406"/>
                <a:gd name="connsiteY192" fmla="*/ 393496 h 454130"/>
                <a:gd name="connsiteX193" fmla="*/ 270168 w 271406"/>
                <a:gd name="connsiteY193" fmla="*/ 378851 h 454130"/>
                <a:gd name="connsiteX194" fmla="*/ 263985 w 271406"/>
                <a:gd name="connsiteY194" fmla="*/ 374294 h 454130"/>
                <a:gd name="connsiteX195" fmla="*/ 266588 w 271406"/>
                <a:gd name="connsiteY195" fmla="*/ 366158 h 454130"/>
                <a:gd name="connsiteX196" fmla="*/ 263659 w 271406"/>
                <a:gd name="connsiteY196" fmla="*/ 365182 h 454130"/>
                <a:gd name="connsiteX197" fmla="*/ 265286 w 271406"/>
                <a:gd name="connsiteY197" fmla="*/ 358998 h 454130"/>
                <a:gd name="connsiteX198" fmla="*/ 256824 w 271406"/>
                <a:gd name="connsiteY198" fmla="*/ 354767 h 454130"/>
                <a:gd name="connsiteX199" fmla="*/ 262683 w 271406"/>
                <a:gd name="connsiteY199" fmla="*/ 345329 h 454130"/>
                <a:gd name="connsiteX200" fmla="*/ 260405 w 271406"/>
                <a:gd name="connsiteY200" fmla="*/ 335565 h 454130"/>
                <a:gd name="connsiteX201" fmla="*/ 256174 w 271406"/>
                <a:gd name="connsiteY201" fmla="*/ 335891 h 454130"/>
                <a:gd name="connsiteX202" fmla="*/ 252594 w 271406"/>
                <a:gd name="connsiteY202" fmla="*/ 329382 h 454130"/>
                <a:gd name="connsiteX203" fmla="*/ 245759 w 271406"/>
                <a:gd name="connsiteY203" fmla="*/ 325802 h 454130"/>
                <a:gd name="connsiteX204" fmla="*/ 239576 w 271406"/>
                <a:gd name="connsiteY204" fmla="*/ 321897 h 454130"/>
                <a:gd name="connsiteX205" fmla="*/ 240877 w 271406"/>
                <a:gd name="connsiteY205" fmla="*/ 329382 h 454130"/>
                <a:gd name="connsiteX206" fmla="*/ 242830 w 271406"/>
                <a:gd name="connsiteY206" fmla="*/ 340122 h 454130"/>
                <a:gd name="connsiteX207" fmla="*/ 242505 w 271406"/>
                <a:gd name="connsiteY207" fmla="*/ 343702 h 454130"/>
                <a:gd name="connsiteX208" fmla="*/ 235019 w 271406"/>
                <a:gd name="connsiteY208" fmla="*/ 342075 h 454130"/>
                <a:gd name="connsiteX209" fmla="*/ 232741 w 271406"/>
                <a:gd name="connsiteY209" fmla="*/ 348258 h 454130"/>
                <a:gd name="connsiteX210" fmla="*/ 223954 w 271406"/>
                <a:gd name="connsiteY210" fmla="*/ 344678 h 454130"/>
                <a:gd name="connsiteX211" fmla="*/ 221350 w 271406"/>
                <a:gd name="connsiteY211" fmla="*/ 337518 h 454130"/>
                <a:gd name="connsiteX212" fmla="*/ 217445 w 271406"/>
                <a:gd name="connsiteY212" fmla="*/ 342400 h 454130"/>
                <a:gd name="connsiteX213" fmla="*/ 221024 w 271406"/>
                <a:gd name="connsiteY213" fmla="*/ 349235 h 454130"/>
                <a:gd name="connsiteX214" fmla="*/ 219397 w 271406"/>
                <a:gd name="connsiteY214" fmla="*/ 357371 h 454130"/>
                <a:gd name="connsiteX215" fmla="*/ 211587 w 271406"/>
                <a:gd name="connsiteY215" fmla="*/ 355093 h 454130"/>
                <a:gd name="connsiteX216" fmla="*/ 206379 w 271406"/>
                <a:gd name="connsiteY216" fmla="*/ 363555 h 454130"/>
                <a:gd name="connsiteX217" fmla="*/ 200196 w 271406"/>
                <a:gd name="connsiteY217" fmla="*/ 366809 h 454130"/>
                <a:gd name="connsiteX218" fmla="*/ 191409 w 271406"/>
                <a:gd name="connsiteY218" fmla="*/ 371365 h 454130"/>
                <a:gd name="connsiteX219" fmla="*/ 188805 w 271406"/>
                <a:gd name="connsiteY219" fmla="*/ 369413 h 454130"/>
                <a:gd name="connsiteX220" fmla="*/ 194012 w 271406"/>
                <a:gd name="connsiteY220" fmla="*/ 364856 h 454130"/>
                <a:gd name="connsiteX221" fmla="*/ 192385 w 271406"/>
                <a:gd name="connsiteY221" fmla="*/ 354116 h 454130"/>
                <a:gd name="connsiteX222" fmla="*/ 186201 w 271406"/>
                <a:gd name="connsiteY222" fmla="*/ 352489 h 454130"/>
                <a:gd name="connsiteX223" fmla="*/ 186201 w 271406"/>
                <a:gd name="connsiteY223" fmla="*/ 352489 h 454130"/>
                <a:gd name="connsiteX224" fmla="*/ 180669 w 271406"/>
                <a:gd name="connsiteY224" fmla="*/ 304647 h 454130"/>
                <a:gd name="connsiteX225" fmla="*/ 185876 w 271406"/>
                <a:gd name="connsiteY225" fmla="*/ 291304 h 454130"/>
                <a:gd name="connsiteX226" fmla="*/ 181970 w 271406"/>
                <a:gd name="connsiteY226" fmla="*/ 287073 h 454130"/>
                <a:gd name="connsiteX227" fmla="*/ 169928 w 271406"/>
                <a:gd name="connsiteY227" fmla="*/ 290979 h 454130"/>
                <a:gd name="connsiteX228" fmla="*/ 165047 w 271406"/>
                <a:gd name="connsiteY228" fmla="*/ 303671 h 454130"/>
                <a:gd name="connsiteX229" fmla="*/ 161141 w 271406"/>
                <a:gd name="connsiteY229" fmla="*/ 314411 h 454130"/>
                <a:gd name="connsiteX230" fmla="*/ 154958 w 271406"/>
                <a:gd name="connsiteY230" fmla="*/ 316038 h 454130"/>
                <a:gd name="connsiteX231" fmla="*/ 153982 w 271406"/>
                <a:gd name="connsiteY231" fmla="*/ 323198 h 454130"/>
                <a:gd name="connsiteX232" fmla="*/ 157236 w 271406"/>
                <a:gd name="connsiteY232" fmla="*/ 329056 h 454130"/>
                <a:gd name="connsiteX233" fmla="*/ 167325 w 271406"/>
                <a:gd name="connsiteY233" fmla="*/ 332962 h 454130"/>
                <a:gd name="connsiteX234" fmla="*/ 171556 w 271406"/>
                <a:gd name="connsiteY234" fmla="*/ 341098 h 454130"/>
                <a:gd name="connsiteX235" fmla="*/ 177414 w 271406"/>
                <a:gd name="connsiteY235" fmla="*/ 338820 h 454130"/>
                <a:gd name="connsiteX236" fmla="*/ 174485 w 271406"/>
                <a:gd name="connsiteY236" fmla="*/ 319618 h 454130"/>
                <a:gd name="connsiteX237" fmla="*/ 180669 w 271406"/>
                <a:gd name="connsiteY237" fmla="*/ 304647 h 454130"/>
                <a:gd name="connsiteX238" fmla="*/ 180669 w 271406"/>
                <a:gd name="connsiteY238" fmla="*/ 304647 h 454130"/>
                <a:gd name="connsiteX239" fmla="*/ 144218 w 271406"/>
                <a:gd name="connsiteY239" fmla="*/ 273079 h 454130"/>
                <a:gd name="connsiteX240" fmla="*/ 141288 w 271406"/>
                <a:gd name="connsiteY240" fmla="*/ 296511 h 454130"/>
                <a:gd name="connsiteX241" fmla="*/ 141288 w 271406"/>
                <a:gd name="connsiteY241" fmla="*/ 301067 h 454130"/>
                <a:gd name="connsiteX242" fmla="*/ 158538 w 271406"/>
                <a:gd name="connsiteY242" fmla="*/ 292931 h 454130"/>
                <a:gd name="connsiteX243" fmla="*/ 172532 w 271406"/>
                <a:gd name="connsiteY243" fmla="*/ 282517 h 454130"/>
                <a:gd name="connsiteX244" fmla="*/ 175136 w 271406"/>
                <a:gd name="connsiteY244" fmla="*/ 270800 h 454130"/>
                <a:gd name="connsiteX245" fmla="*/ 165047 w 271406"/>
                <a:gd name="connsiteY245" fmla="*/ 273079 h 454130"/>
                <a:gd name="connsiteX246" fmla="*/ 151052 w 271406"/>
                <a:gd name="connsiteY246" fmla="*/ 265593 h 454130"/>
                <a:gd name="connsiteX247" fmla="*/ 141940 w 271406"/>
                <a:gd name="connsiteY247" fmla="*/ 258108 h 454130"/>
                <a:gd name="connsiteX248" fmla="*/ 138360 w 271406"/>
                <a:gd name="connsiteY248" fmla="*/ 263640 h 454130"/>
                <a:gd name="connsiteX249" fmla="*/ 144218 w 271406"/>
                <a:gd name="connsiteY249" fmla="*/ 266244 h 454130"/>
                <a:gd name="connsiteX250" fmla="*/ 144218 w 271406"/>
                <a:gd name="connsiteY250" fmla="*/ 273079 h 454130"/>
                <a:gd name="connsiteX251" fmla="*/ 144218 w 271406"/>
                <a:gd name="connsiteY251" fmla="*/ 273079 h 454130"/>
                <a:gd name="connsiteX252" fmla="*/ 84334 w 271406"/>
                <a:gd name="connsiteY252" fmla="*/ 130855 h 454130"/>
                <a:gd name="connsiteX253" fmla="*/ 81405 w 271406"/>
                <a:gd name="connsiteY253" fmla="*/ 138341 h 454130"/>
                <a:gd name="connsiteX254" fmla="*/ 80104 w 271406"/>
                <a:gd name="connsiteY254" fmla="*/ 145501 h 454130"/>
                <a:gd name="connsiteX255" fmla="*/ 84334 w 271406"/>
                <a:gd name="connsiteY255" fmla="*/ 151684 h 454130"/>
                <a:gd name="connsiteX256" fmla="*/ 87589 w 271406"/>
                <a:gd name="connsiteY256" fmla="*/ 167632 h 454130"/>
                <a:gd name="connsiteX257" fmla="*/ 87914 w 271406"/>
                <a:gd name="connsiteY257" fmla="*/ 177070 h 454130"/>
                <a:gd name="connsiteX258" fmla="*/ 94749 w 271406"/>
                <a:gd name="connsiteY258" fmla="*/ 177070 h 454130"/>
                <a:gd name="connsiteX259" fmla="*/ 93773 w 271406"/>
                <a:gd name="connsiteY259" fmla="*/ 182602 h 454130"/>
                <a:gd name="connsiteX260" fmla="*/ 99631 w 271406"/>
                <a:gd name="connsiteY260" fmla="*/ 187484 h 454130"/>
                <a:gd name="connsiteX261" fmla="*/ 103210 w 271406"/>
                <a:gd name="connsiteY261" fmla="*/ 183579 h 454130"/>
                <a:gd name="connsiteX262" fmla="*/ 102560 w 271406"/>
                <a:gd name="connsiteY262" fmla="*/ 175117 h 454130"/>
                <a:gd name="connsiteX263" fmla="*/ 114601 w 271406"/>
                <a:gd name="connsiteY263" fmla="*/ 183579 h 454130"/>
                <a:gd name="connsiteX264" fmla="*/ 111022 w 271406"/>
                <a:gd name="connsiteY264" fmla="*/ 189111 h 454130"/>
                <a:gd name="connsiteX265" fmla="*/ 103861 w 271406"/>
                <a:gd name="connsiteY265" fmla="*/ 193993 h 454130"/>
                <a:gd name="connsiteX266" fmla="*/ 105164 w 271406"/>
                <a:gd name="connsiteY266" fmla="*/ 206686 h 454130"/>
                <a:gd name="connsiteX267" fmla="*/ 110045 w 271406"/>
                <a:gd name="connsiteY267" fmla="*/ 202781 h 454130"/>
                <a:gd name="connsiteX268" fmla="*/ 111998 w 271406"/>
                <a:gd name="connsiteY268" fmla="*/ 207662 h 454130"/>
                <a:gd name="connsiteX269" fmla="*/ 120785 w 271406"/>
                <a:gd name="connsiteY269" fmla="*/ 210266 h 454130"/>
                <a:gd name="connsiteX270" fmla="*/ 127295 w 271406"/>
                <a:gd name="connsiteY270" fmla="*/ 204733 h 454130"/>
                <a:gd name="connsiteX271" fmla="*/ 135105 w 271406"/>
                <a:gd name="connsiteY271" fmla="*/ 201804 h 454130"/>
                <a:gd name="connsiteX272" fmla="*/ 147797 w 271406"/>
                <a:gd name="connsiteY272" fmla="*/ 207988 h 454130"/>
                <a:gd name="connsiteX273" fmla="*/ 154307 w 271406"/>
                <a:gd name="connsiteY273" fmla="*/ 214822 h 454130"/>
                <a:gd name="connsiteX274" fmla="*/ 161141 w 271406"/>
                <a:gd name="connsiteY274" fmla="*/ 223610 h 454130"/>
                <a:gd name="connsiteX275" fmla="*/ 158538 w 271406"/>
                <a:gd name="connsiteY275" fmla="*/ 211893 h 454130"/>
                <a:gd name="connsiteX276" fmla="*/ 156910 w 271406"/>
                <a:gd name="connsiteY276" fmla="*/ 204082 h 454130"/>
                <a:gd name="connsiteX277" fmla="*/ 160816 w 271406"/>
                <a:gd name="connsiteY277" fmla="*/ 202781 h 454130"/>
                <a:gd name="connsiteX278" fmla="*/ 168627 w 271406"/>
                <a:gd name="connsiteY278" fmla="*/ 213195 h 454130"/>
                <a:gd name="connsiteX279" fmla="*/ 178715 w 271406"/>
                <a:gd name="connsiteY279" fmla="*/ 220681 h 454130"/>
                <a:gd name="connsiteX280" fmla="*/ 179367 w 271406"/>
                <a:gd name="connsiteY280" fmla="*/ 226864 h 454130"/>
                <a:gd name="connsiteX281" fmla="*/ 191409 w 271406"/>
                <a:gd name="connsiteY281" fmla="*/ 231095 h 454130"/>
                <a:gd name="connsiteX282" fmla="*/ 197918 w 271406"/>
                <a:gd name="connsiteY282" fmla="*/ 229468 h 454130"/>
                <a:gd name="connsiteX283" fmla="*/ 196290 w 271406"/>
                <a:gd name="connsiteY283" fmla="*/ 235651 h 454130"/>
                <a:gd name="connsiteX284" fmla="*/ 201172 w 271406"/>
                <a:gd name="connsiteY284" fmla="*/ 240208 h 454130"/>
                <a:gd name="connsiteX285" fmla="*/ 202149 w 271406"/>
                <a:gd name="connsiteY285" fmla="*/ 230770 h 454130"/>
                <a:gd name="connsiteX286" fmla="*/ 203776 w 271406"/>
                <a:gd name="connsiteY286" fmla="*/ 226539 h 454130"/>
                <a:gd name="connsiteX287" fmla="*/ 198568 w 271406"/>
                <a:gd name="connsiteY287" fmla="*/ 223610 h 454130"/>
                <a:gd name="connsiteX288" fmla="*/ 193036 w 271406"/>
                <a:gd name="connsiteY288" fmla="*/ 225888 h 454130"/>
                <a:gd name="connsiteX289" fmla="*/ 192710 w 271406"/>
                <a:gd name="connsiteY289" fmla="*/ 220681 h 454130"/>
                <a:gd name="connsiteX290" fmla="*/ 186852 w 271406"/>
                <a:gd name="connsiteY290" fmla="*/ 214497 h 454130"/>
                <a:gd name="connsiteX291" fmla="*/ 185876 w 271406"/>
                <a:gd name="connsiteY291" fmla="*/ 208313 h 454130"/>
                <a:gd name="connsiteX292" fmla="*/ 196290 w 271406"/>
                <a:gd name="connsiteY292" fmla="*/ 207662 h 454130"/>
                <a:gd name="connsiteX293" fmla="*/ 185550 w 271406"/>
                <a:gd name="connsiteY293" fmla="*/ 202130 h 454130"/>
                <a:gd name="connsiteX294" fmla="*/ 180018 w 271406"/>
                <a:gd name="connsiteY294" fmla="*/ 195946 h 454130"/>
                <a:gd name="connsiteX295" fmla="*/ 178391 w 271406"/>
                <a:gd name="connsiteY295" fmla="*/ 203757 h 454130"/>
                <a:gd name="connsiteX296" fmla="*/ 174159 w 271406"/>
                <a:gd name="connsiteY296" fmla="*/ 207337 h 454130"/>
                <a:gd name="connsiteX297" fmla="*/ 171556 w 271406"/>
                <a:gd name="connsiteY297" fmla="*/ 196272 h 454130"/>
                <a:gd name="connsiteX298" fmla="*/ 164396 w 271406"/>
                <a:gd name="connsiteY298" fmla="*/ 190413 h 454130"/>
                <a:gd name="connsiteX299" fmla="*/ 156260 w 271406"/>
                <a:gd name="connsiteY299" fmla="*/ 189762 h 454130"/>
                <a:gd name="connsiteX300" fmla="*/ 151052 w 271406"/>
                <a:gd name="connsiteY300" fmla="*/ 195621 h 454130"/>
                <a:gd name="connsiteX301" fmla="*/ 149100 w 271406"/>
                <a:gd name="connsiteY301" fmla="*/ 200502 h 454130"/>
                <a:gd name="connsiteX302" fmla="*/ 137058 w 271406"/>
                <a:gd name="connsiteY302" fmla="*/ 195946 h 454130"/>
                <a:gd name="connsiteX303" fmla="*/ 135105 w 271406"/>
                <a:gd name="connsiteY303" fmla="*/ 178697 h 454130"/>
                <a:gd name="connsiteX304" fmla="*/ 125016 w 271406"/>
                <a:gd name="connsiteY304" fmla="*/ 160472 h 454130"/>
                <a:gd name="connsiteX305" fmla="*/ 129247 w 271406"/>
                <a:gd name="connsiteY305" fmla="*/ 153963 h 454130"/>
                <a:gd name="connsiteX306" fmla="*/ 131525 w 271406"/>
                <a:gd name="connsiteY306" fmla="*/ 149732 h 454130"/>
                <a:gd name="connsiteX307" fmla="*/ 129573 w 271406"/>
                <a:gd name="connsiteY307" fmla="*/ 145175 h 454130"/>
                <a:gd name="connsiteX308" fmla="*/ 136732 w 271406"/>
                <a:gd name="connsiteY308" fmla="*/ 138341 h 454130"/>
                <a:gd name="connsiteX309" fmla="*/ 141614 w 271406"/>
                <a:gd name="connsiteY309" fmla="*/ 134761 h 454130"/>
                <a:gd name="connsiteX310" fmla="*/ 143892 w 271406"/>
                <a:gd name="connsiteY310" fmla="*/ 139968 h 454130"/>
                <a:gd name="connsiteX311" fmla="*/ 147472 w 271406"/>
                <a:gd name="connsiteY311" fmla="*/ 129228 h 454130"/>
                <a:gd name="connsiteX312" fmla="*/ 153005 w 271406"/>
                <a:gd name="connsiteY312" fmla="*/ 117512 h 454130"/>
                <a:gd name="connsiteX313" fmla="*/ 155609 w 271406"/>
                <a:gd name="connsiteY313" fmla="*/ 110677 h 454130"/>
                <a:gd name="connsiteX314" fmla="*/ 147472 w 271406"/>
                <a:gd name="connsiteY314" fmla="*/ 96032 h 454130"/>
                <a:gd name="connsiteX315" fmla="*/ 150727 w 271406"/>
                <a:gd name="connsiteY315" fmla="*/ 78457 h 454130"/>
                <a:gd name="connsiteX316" fmla="*/ 149100 w 271406"/>
                <a:gd name="connsiteY316" fmla="*/ 69019 h 454130"/>
                <a:gd name="connsiteX317" fmla="*/ 142916 w 271406"/>
                <a:gd name="connsiteY317" fmla="*/ 74877 h 454130"/>
                <a:gd name="connsiteX318" fmla="*/ 134454 w 271406"/>
                <a:gd name="connsiteY318" fmla="*/ 76505 h 454130"/>
                <a:gd name="connsiteX319" fmla="*/ 132827 w 271406"/>
                <a:gd name="connsiteY319" fmla="*/ 82688 h 454130"/>
                <a:gd name="connsiteX320" fmla="*/ 128270 w 271406"/>
                <a:gd name="connsiteY320" fmla="*/ 73901 h 454130"/>
                <a:gd name="connsiteX321" fmla="*/ 112649 w 271406"/>
                <a:gd name="connsiteY321" fmla="*/ 67717 h 454130"/>
                <a:gd name="connsiteX322" fmla="*/ 102560 w 271406"/>
                <a:gd name="connsiteY322" fmla="*/ 69996 h 454130"/>
                <a:gd name="connsiteX323" fmla="*/ 98004 w 271406"/>
                <a:gd name="connsiteY323" fmla="*/ 86268 h 454130"/>
                <a:gd name="connsiteX324" fmla="*/ 97678 w 271406"/>
                <a:gd name="connsiteY324" fmla="*/ 115234 h 454130"/>
                <a:gd name="connsiteX325" fmla="*/ 94098 w 271406"/>
                <a:gd name="connsiteY325" fmla="*/ 124997 h 454130"/>
                <a:gd name="connsiteX326" fmla="*/ 98329 w 271406"/>
                <a:gd name="connsiteY326" fmla="*/ 135737 h 454130"/>
                <a:gd name="connsiteX327" fmla="*/ 90518 w 271406"/>
                <a:gd name="connsiteY327" fmla="*/ 140619 h 454130"/>
                <a:gd name="connsiteX328" fmla="*/ 85961 w 271406"/>
                <a:gd name="connsiteY328" fmla="*/ 134435 h 454130"/>
                <a:gd name="connsiteX329" fmla="*/ 84334 w 271406"/>
                <a:gd name="connsiteY329" fmla="*/ 130855 h 454130"/>
                <a:gd name="connsiteX330" fmla="*/ 84334 w 271406"/>
                <a:gd name="connsiteY330" fmla="*/ 130855 h 454130"/>
                <a:gd name="connsiteX331" fmla="*/ 109720 w 271406"/>
                <a:gd name="connsiteY331" fmla="*/ 213520 h 454130"/>
                <a:gd name="connsiteX332" fmla="*/ 98004 w 271406"/>
                <a:gd name="connsiteY332" fmla="*/ 214171 h 454130"/>
                <a:gd name="connsiteX333" fmla="*/ 94749 w 271406"/>
                <a:gd name="connsiteY333" fmla="*/ 217752 h 454130"/>
                <a:gd name="connsiteX334" fmla="*/ 103861 w 271406"/>
                <a:gd name="connsiteY334" fmla="*/ 223284 h 454130"/>
                <a:gd name="connsiteX335" fmla="*/ 109720 w 271406"/>
                <a:gd name="connsiteY335" fmla="*/ 236953 h 454130"/>
                <a:gd name="connsiteX336" fmla="*/ 115904 w 271406"/>
                <a:gd name="connsiteY336" fmla="*/ 244113 h 454130"/>
                <a:gd name="connsiteX337" fmla="*/ 120785 w 271406"/>
                <a:gd name="connsiteY337" fmla="*/ 251273 h 454130"/>
                <a:gd name="connsiteX338" fmla="*/ 129247 w 271406"/>
                <a:gd name="connsiteY338" fmla="*/ 246066 h 454130"/>
                <a:gd name="connsiteX339" fmla="*/ 128922 w 271406"/>
                <a:gd name="connsiteY339" fmla="*/ 234675 h 454130"/>
                <a:gd name="connsiteX340" fmla="*/ 128270 w 271406"/>
                <a:gd name="connsiteY340" fmla="*/ 227190 h 454130"/>
                <a:gd name="connsiteX341" fmla="*/ 130223 w 271406"/>
                <a:gd name="connsiteY341" fmla="*/ 224261 h 454130"/>
                <a:gd name="connsiteX342" fmla="*/ 116554 w 271406"/>
                <a:gd name="connsiteY342" fmla="*/ 216124 h 454130"/>
                <a:gd name="connsiteX343" fmla="*/ 109720 w 271406"/>
                <a:gd name="connsiteY343" fmla="*/ 213520 h 454130"/>
                <a:gd name="connsiteX344" fmla="*/ 109720 w 271406"/>
                <a:gd name="connsiteY344" fmla="*/ 213520 h 454130"/>
                <a:gd name="connsiteX345" fmla="*/ 81080 w 271406"/>
                <a:gd name="connsiteY345" fmla="*/ 266895 h 454130"/>
                <a:gd name="connsiteX346" fmla="*/ 82707 w 271406"/>
                <a:gd name="connsiteY346" fmla="*/ 273729 h 454130"/>
                <a:gd name="connsiteX347" fmla="*/ 88891 w 271406"/>
                <a:gd name="connsiteY347" fmla="*/ 266895 h 454130"/>
                <a:gd name="connsiteX348" fmla="*/ 81080 w 271406"/>
                <a:gd name="connsiteY348" fmla="*/ 266895 h 454130"/>
                <a:gd name="connsiteX349" fmla="*/ 81080 w 271406"/>
                <a:gd name="connsiteY349" fmla="*/ 266895 h 454130"/>
                <a:gd name="connsiteX350" fmla="*/ 85311 w 271406"/>
                <a:gd name="connsiteY350" fmla="*/ 247368 h 454130"/>
                <a:gd name="connsiteX351" fmla="*/ 83683 w 271406"/>
                <a:gd name="connsiteY351" fmla="*/ 251273 h 454130"/>
                <a:gd name="connsiteX352" fmla="*/ 90518 w 271406"/>
                <a:gd name="connsiteY352" fmla="*/ 258108 h 454130"/>
                <a:gd name="connsiteX353" fmla="*/ 99956 w 271406"/>
                <a:gd name="connsiteY353" fmla="*/ 254853 h 454130"/>
                <a:gd name="connsiteX354" fmla="*/ 85311 w 271406"/>
                <a:gd name="connsiteY354" fmla="*/ 247368 h 454130"/>
                <a:gd name="connsiteX355" fmla="*/ 85311 w 271406"/>
                <a:gd name="connsiteY355" fmla="*/ 247368 h 454130"/>
                <a:gd name="connsiteX356" fmla="*/ 72292 w 271406"/>
                <a:gd name="connsiteY356" fmla="*/ 270800 h 454130"/>
                <a:gd name="connsiteX357" fmla="*/ 68061 w 271406"/>
                <a:gd name="connsiteY357" fmla="*/ 280889 h 454130"/>
                <a:gd name="connsiteX358" fmla="*/ 72618 w 271406"/>
                <a:gd name="connsiteY358" fmla="*/ 284795 h 454130"/>
                <a:gd name="connsiteX359" fmla="*/ 74896 w 271406"/>
                <a:gd name="connsiteY359" fmla="*/ 273729 h 454130"/>
                <a:gd name="connsiteX360" fmla="*/ 72292 w 271406"/>
                <a:gd name="connsiteY360" fmla="*/ 270800 h 454130"/>
                <a:gd name="connsiteX361" fmla="*/ 72292 w 271406"/>
                <a:gd name="connsiteY361" fmla="*/ 270800 h 454130"/>
                <a:gd name="connsiteX362" fmla="*/ 64807 w 271406"/>
                <a:gd name="connsiteY362" fmla="*/ 300091 h 454130"/>
                <a:gd name="connsiteX363" fmla="*/ 53742 w 271406"/>
                <a:gd name="connsiteY363" fmla="*/ 312458 h 454130"/>
                <a:gd name="connsiteX364" fmla="*/ 65133 w 271406"/>
                <a:gd name="connsiteY364" fmla="*/ 311482 h 454130"/>
                <a:gd name="connsiteX365" fmla="*/ 69364 w 271406"/>
                <a:gd name="connsiteY365" fmla="*/ 303671 h 454130"/>
                <a:gd name="connsiteX366" fmla="*/ 77825 w 271406"/>
                <a:gd name="connsiteY366" fmla="*/ 299115 h 454130"/>
                <a:gd name="connsiteX367" fmla="*/ 73269 w 271406"/>
                <a:gd name="connsiteY367" fmla="*/ 289677 h 454130"/>
                <a:gd name="connsiteX368" fmla="*/ 70991 w 271406"/>
                <a:gd name="connsiteY368" fmla="*/ 295209 h 454130"/>
                <a:gd name="connsiteX369" fmla="*/ 62855 w 271406"/>
                <a:gd name="connsiteY369" fmla="*/ 288375 h 454130"/>
                <a:gd name="connsiteX370" fmla="*/ 64807 w 271406"/>
                <a:gd name="connsiteY370" fmla="*/ 300091 h 454130"/>
                <a:gd name="connsiteX371" fmla="*/ 64807 w 271406"/>
                <a:gd name="connsiteY371" fmla="*/ 300091 h 4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271406" h="454130">
                  <a:moveTo>
                    <a:pt x="32913" y="330684"/>
                  </a:moveTo>
                  <a:cubicBezTo>
                    <a:pt x="30960" y="333287"/>
                    <a:pt x="21522" y="340122"/>
                    <a:pt x="18268" y="343376"/>
                  </a:cubicBezTo>
                  <a:cubicBezTo>
                    <a:pt x="15013" y="346631"/>
                    <a:pt x="9155" y="350862"/>
                    <a:pt x="8829" y="354767"/>
                  </a:cubicBezTo>
                  <a:cubicBezTo>
                    <a:pt x="8178" y="358673"/>
                    <a:pt x="5250" y="369413"/>
                    <a:pt x="9806" y="364531"/>
                  </a:cubicBezTo>
                  <a:cubicBezTo>
                    <a:pt x="14362" y="359974"/>
                    <a:pt x="14687" y="357045"/>
                    <a:pt x="18593" y="353465"/>
                  </a:cubicBezTo>
                  <a:cubicBezTo>
                    <a:pt x="22498" y="349885"/>
                    <a:pt x="27705" y="347607"/>
                    <a:pt x="34215" y="343376"/>
                  </a:cubicBezTo>
                  <a:cubicBezTo>
                    <a:pt x="40724" y="338820"/>
                    <a:pt x="42677" y="337518"/>
                    <a:pt x="44629" y="334589"/>
                  </a:cubicBezTo>
                  <a:cubicBezTo>
                    <a:pt x="46582" y="331660"/>
                    <a:pt x="49836" y="325476"/>
                    <a:pt x="50161" y="324175"/>
                  </a:cubicBezTo>
                  <a:cubicBezTo>
                    <a:pt x="50487" y="322873"/>
                    <a:pt x="51789" y="319618"/>
                    <a:pt x="49511" y="318642"/>
                  </a:cubicBezTo>
                  <a:cubicBezTo>
                    <a:pt x="47558" y="317991"/>
                    <a:pt x="34865" y="326453"/>
                    <a:pt x="32913" y="330684"/>
                  </a:cubicBezTo>
                  <a:lnTo>
                    <a:pt x="32913" y="330684"/>
                  </a:lnTo>
                  <a:close/>
                  <a:moveTo>
                    <a:pt x="136407" y="3278"/>
                  </a:moveTo>
                  <a:cubicBezTo>
                    <a:pt x="134779" y="7834"/>
                    <a:pt x="133478" y="12065"/>
                    <a:pt x="136732" y="9787"/>
                  </a:cubicBezTo>
                  <a:cubicBezTo>
                    <a:pt x="139987" y="7509"/>
                    <a:pt x="146170" y="2952"/>
                    <a:pt x="144543" y="1651"/>
                  </a:cubicBezTo>
                  <a:cubicBezTo>
                    <a:pt x="142916" y="674"/>
                    <a:pt x="142265" y="-2255"/>
                    <a:pt x="136407" y="3278"/>
                  </a:cubicBezTo>
                  <a:lnTo>
                    <a:pt x="136407" y="3278"/>
                  </a:lnTo>
                  <a:close/>
                  <a:moveTo>
                    <a:pt x="125992" y="42658"/>
                  </a:moveTo>
                  <a:cubicBezTo>
                    <a:pt x="123714" y="43959"/>
                    <a:pt x="124040" y="48190"/>
                    <a:pt x="126643" y="49818"/>
                  </a:cubicBezTo>
                  <a:cubicBezTo>
                    <a:pt x="129247" y="51445"/>
                    <a:pt x="134129" y="54699"/>
                    <a:pt x="133804" y="49818"/>
                  </a:cubicBezTo>
                  <a:cubicBezTo>
                    <a:pt x="133804" y="44936"/>
                    <a:pt x="129573" y="40705"/>
                    <a:pt x="125992" y="42658"/>
                  </a:cubicBezTo>
                  <a:lnTo>
                    <a:pt x="125992" y="42658"/>
                  </a:lnTo>
                  <a:close/>
                  <a:moveTo>
                    <a:pt x="91169" y="445569"/>
                  </a:moveTo>
                  <a:cubicBezTo>
                    <a:pt x="89216" y="446871"/>
                    <a:pt x="84986" y="449149"/>
                    <a:pt x="84660" y="450776"/>
                  </a:cubicBezTo>
                  <a:cubicBezTo>
                    <a:pt x="84334" y="452403"/>
                    <a:pt x="86613" y="451101"/>
                    <a:pt x="89867" y="451427"/>
                  </a:cubicBezTo>
                  <a:cubicBezTo>
                    <a:pt x="93122" y="452078"/>
                    <a:pt x="95725" y="455983"/>
                    <a:pt x="96376" y="453054"/>
                  </a:cubicBezTo>
                  <a:cubicBezTo>
                    <a:pt x="97027" y="450451"/>
                    <a:pt x="98654" y="443942"/>
                    <a:pt x="91169" y="445569"/>
                  </a:cubicBezTo>
                  <a:lnTo>
                    <a:pt x="91169" y="445569"/>
                  </a:lnTo>
                  <a:close/>
                  <a:moveTo>
                    <a:pt x="42" y="372342"/>
                  </a:moveTo>
                  <a:cubicBezTo>
                    <a:pt x="-284" y="374620"/>
                    <a:pt x="1343" y="384058"/>
                    <a:pt x="2971" y="381129"/>
                  </a:cubicBezTo>
                  <a:cubicBezTo>
                    <a:pt x="4598" y="378200"/>
                    <a:pt x="5250" y="376898"/>
                    <a:pt x="4924" y="373969"/>
                  </a:cubicBezTo>
                  <a:cubicBezTo>
                    <a:pt x="4273" y="371040"/>
                    <a:pt x="-284" y="368111"/>
                    <a:pt x="42" y="372342"/>
                  </a:cubicBezTo>
                  <a:lnTo>
                    <a:pt x="42" y="372342"/>
                  </a:lnTo>
                  <a:close/>
                  <a:moveTo>
                    <a:pt x="145845" y="239557"/>
                  </a:moveTo>
                  <a:cubicBezTo>
                    <a:pt x="143241" y="242161"/>
                    <a:pt x="139987" y="244113"/>
                    <a:pt x="139987" y="247693"/>
                  </a:cubicBezTo>
                  <a:cubicBezTo>
                    <a:pt x="139987" y="251273"/>
                    <a:pt x="141288" y="255504"/>
                    <a:pt x="142916" y="253877"/>
                  </a:cubicBezTo>
                  <a:cubicBezTo>
                    <a:pt x="144869" y="252250"/>
                    <a:pt x="142591" y="247368"/>
                    <a:pt x="145194" y="244439"/>
                  </a:cubicBezTo>
                  <a:cubicBezTo>
                    <a:pt x="147797" y="241510"/>
                    <a:pt x="151378" y="240208"/>
                    <a:pt x="150401" y="238906"/>
                  </a:cubicBezTo>
                  <a:cubicBezTo>
                    <a:pt x="149425" y="237279"/>
                    <a:pt x="148449" y="235977"/>
                    <a:pt x="145845" y="239557"/>
                  </a:cubicBezTo>
                  <a:lnTo>
                    <a:pt x="145845" y="239557"/>
                  </a:lnTo>
                  <a:close/>
                  <a:moveTo>
                    <a:pt x="117205" y="423763"/>
                  </a:moveTo>
                  <a:cubicBezTo>
                    <a:pt x="123388" y="426042"/>
                    <a:pt x="126643" y="425065"/>
                    <a:pt x="128270" y="427343"/>
                  </a:cubicBezTo>
                  <a:cubicBezTo>
                    <a:pt x="129573" y="429296"/>
                    <a:pt x="125992" y="433527"/>
                    <a:pt x="123714" y="432876"/>
                  </a:cubicBezTo>
                  <a:cubicBezTo>
                    <a:pt x="121436" y="432225"/>
                    <a:pt x="108743" y="429296"/>
                    <a:pt x="109069" y="427018"/>
                  </a:cubicBezTo>
                  <a:cubicBezTo>
                    <a:pt x="109069" y="424414"/>
                    <a:pt x="112323" y="423112"/>
                    <a:pt x="117205" y="423763"/>
                  </a:cubicBezTo>
                  <a:lnTo>
                    <a:pt x="117205" y="423763"/>
                  </a:lnTo>
                  <a:close/>
                  <a:moveTo>
                    <a:pt x="140638" y="414000"/>
                  </a:moveTo>
                  <a:cubicBezTo>
                    <a:pt x="140963" y="415627"/>
                    <a:pt x="139661" y="422136"/>
                    <a:pt x="141940" y="422136"/>
                  </a:cubicBezTo>
                  <a:cubicBezTo>
                    <a:pt x="144218" y="422136"/>
                    <a:pt x="145519" y="419207"/>
                    <a:pt x="148449" y="417254"/>
                  </a:cubicBezTo>
                  <a:cubicBezTo>
                    <a:pt x="151704" y="414976"/>
                    <a:pt x="152679" y="413674"/>
                    <a:pt x="152028" y="412047"/>
                  </a:cubicBezTo>
                  <a:cubicBezTo>
                    <a:pt x="151052" y="410420"/>
                    <a:pt x="147797" y="406514"/>
                    <a:pt x="146170" y="408467"/>
                  </a:cubicBezTo>
                  <a:cubicBezTo>
                    <a:pt x="145194" y="410420"/>
                    <a:pt x="141940" y="409443"/>
                    <a:pt x="140638" y="414000"/>
                  </a:cubicBezTo>
                  <a:lnTo>
                    <a:pt x="140638" y="414000"/>
                  </a:lnTo>
                  <a:close/>
                  <a:moveTo>
                    <a:pt x="256174" y="312458"/>
                  </a:moveTo>
                  <a:cubicBezTo>
                    <a:pt x="255197" y="314737"/>
                    <a:pt x="253245" y="317991"/>
                    <a:pt x="254221" y="319618"/>
                  </a:cubicBezTo>
                  <a:cubicBezTo>
                    <a:pt x="255197" y="321246"/>
                    <a:pt x="255849" y="322222"/>
                    <a:pt x="256499" y="322222"/>
                  </a:cubicBezTo>
                  <a:cubicBezTo>
                    <a:pt x="257150" y="322222"/>
                    <a:pt x="260079" y="322873"/>
                    <a:pt x="260405" y="320595"/>
                  </a:cubicBezTo>
                  <a:cubicBezTo>
                    <a:pt x="260405" y="318642"/>
                    <a:pt x="258127" y="311156"/>
                    <a:pt x="256174" y="312458"/>
                  </a:cubicBezTo>
                  <a:lnTo>
                    <a:pt x="256174" y="312458"/>
                  </a:lnTo>
                  <a:close/>
                  <a:moveTo>
                    <a:pt x="245433" y="300091"/>
                  </a:moveTo>
                  <a:cubicBezTo>
                    <a:pt x="243806" y="303020"/>
                    <a:pt x="241528" y="304973"/>
                    <a:pt x="241528" y="307251"/>
                  </a:cubicBezTo>
                  <a:cubicBezTo>
                    <a:pt x="241528" y="309204"/>
                    <a:pt x="244132" y="312784"/>
                    <a:pt x="244132" y="313435"/>
                  </a:cubicBezTo>
                  <a:cubicBezTo>
                    <a:pt x="244132" y="314411"/>
                    <a:pt x="243481" y="317666"/>
                    <a:pt x="244783" y="317991"/>
                  </a:cubicBezTo>
                  <a:cubicBezTo>
                    <a:pt x="246085" y="318316"/>
                    <a:pt x="248037" y="313760"/>
                    <a:pt x="248037" y="310506"/>
                  </a:cubicBezTo>
                  <a:cubicBezTo>
                    <a:pt x="248037" y="307251"/>
                    <a:pt x="249664" y="297162"/>
                    <a:pt x="245433" y="300091"/>
                  </a:cubicBezTo>
                  <a:lnTo>
                    <a:pt x="245433" y="300091"/>
                  </a:lnTo>
                  <a:close/>
                  <a:moveTo>
                    <a:pt x="139010" y="215148"/>
                  </a:moveTo>
                  <a:cubicBezTo>
                    <a:pt x="139010" y="217752"/>
                    <a:pt x="138360" y="217752"/>
                    <a:pt x="138685" y="219379"/>
                  </a:cubicBezTo>
                  <a:cubicBezTo>
                    <a:pt x="139010" y="220681"/>
                    <a:pt x="140963" y="222959"/>
                    <a:pt x="142916" y="223935"/>
                  </a:cubicBezTo>
                  <a:cubicBezTo>
                    <a:pt x="144869" y="224911"/>
                    <a:pt x="145519" y="220030"/>
                    <a:pt x="145845" y="217752"/>
                  </a:cubicBezTo>
                  <a:cubicBezTo>
                    <a:pt x="145845" y="215473"/>
                    <a:pt x="141288" y="211568"/>
                    <a:pt x="139010" y="215148"/>
                  </a:cubicBezTo>
                  <a:lnTo>
                    <a:pt x="139010" y="215148"/>
                  </a:lnTo>
                  <a:close/>
                  <a:moveTo>
                    <a:pt x="207031" y="199852"/>
                  </a:moveTo>
                  <a:cubicBezTo>
                    <a:pt x="206379" y="202781"/>
                    <a:pt x="203450" y="208639"/>
                    <a:pt x="203776" y="210266"/>
                  </a:cubicBezTo>
                  <a:cubicBezTo>
                    <a:pt x="204427" y="211893"/>
                    <a:pt x="208332" y="214171"/>
                    <a:pt x="209309" y="213846"/>
                  </a:cubicBezTo>
                  <a:cubicBezTo>
                    <a:pt x="210285" y="213520"/>
                    <a:pt x="213214" y="208964"/>
                    <a:pt x="213540" y="207662"/>
                  </a:cubicBezTo>
                  <a:cubicBezTo>
                    <a:pt x="213865" y="206035"/>
                    <a:pt x="210285" y="197248"/>
                    <a:pt x="207031" y="199852"/>
                  </a:cubicBezTo>
                  <a:lnTo>
                    <a:pt x="207031" y="199852"/>
                  </a:lnTo>
                  <a:close/>
                  <a:moveTo>
                    <a:pt x="194012" y="250297"/>
                  </a:moveTo>
                  <a:cubicBezTo>
                    <a:pt x="195965" y="253226"/>
                    <a:pt x="197918" y="257457"/>
                    <a:pt x="198568" y="260060"/>
                  </a:cubicBezTo>
                  <a:cubicBezTo>
                    <a:pt x="199219" y="262664"/>
                    <a:pt x="199870" y="264617"/>
                    <a:pt x="199545" y="264617"/>
                  </a:cubicBezTo>
                  <a:cubicBezTo>
                    <a:pt x="198894" y="264617"/>
                    <a:pt x="193361" y="261688"/>
                    <a:pt x="191734" y="259084"/>
                  </a:cubicBezTo>
                  <a:cubicBezTo>
                    <a:pt x="190432" y="256480"/>
                    <a:pt x="188479" y="249971"/>
                    <a:pt x="186201" y="250622"/>
                  </a:cubicBezTo>
                  <a:cubicBezTo>
                    <a:pt x="183923" y="251599"/>
                    <a:pt x="178065" y="259084"/>
                    <a:pt x="178065" y="256155"/>
                  </a:cubicBezTo>
                  <a:cubicBezTo>
                    <a:pt x="178065" y="253226"/>
                    <a:pt x="180018" y="252575"/>
                    <a:pt x="179041" y="249646"/>
                  </a:cubicBezTo>
                  <a:cubicBezTo>
                    <a:pt x="178391" y="247042"/>
                    <a:pt x="176437" y="243788"/>
                    <a:pt x="178391" y="242161"/>
                  </a:cubicBezTo>
                  <a:cubicBezTo>
                    <a:pt x="180669" y="240533"/>
                    <a:pt x="181970" y="243137"/>
                    <a:pt x="184900" y="244439"/>
                  </a:cubicBezTo>
                  <a:cubicBezTo>
                    <a:pt x="187828" y="245740"/>
                    <a:pt x="189781" y="245089"/>
                    <a:pt x="191083" y="245415"/>
                  </a:cubicBezTo>
                  <a:cubicBezTo>
                    <a:pt x="192710" y="246066"/>
                    <a:pt x="192385" y="248670"/>
                    <a:pt x="194012" y="250297"/>
                  </a:cubicBezTo>
                  <a:lnTo>
                    <a:pt x="194012" y="250297"/>
                  </a:lnTo>
                  <a:close/>
                  <a:moveTo>
                    <a:pt x="208658" y="276984"/>
                  </a:moveTo>
                  <a:cubicBezTo>
                    <a:pt x="209959" y="282517"/>
                    <a:pt x="208332" y="286747"/>
                    <a:pt x="210285" y="287724"/>
                  </a:cubicBezTo>
                  <a:cubicBezTo>
                    <a:pt x="212563" y="288700"/>
                    <a:pt x="213540" y="289026"/>
                    <a:pt x="214190" y="288049"/>
                  </a:cubicBezTo>
                  <a:cubicBezTo>
                    <a:pt x="214841" y="287073"/>
                    <a:pt x="214841" y="286097"/>
                    <a:pt x="216143" y="285446"/>
                  </a:cubicBezTo>
                  <a:cubicBezTo>
                    <a:pt x="217445" y="284795"/>
                    <a:pt x="220374" y="289351"/>
                    <a:pt x="220374" y="290979"/>
                  </a:cubicBezTo>
                  <a:cubicBezTo>
                    <a:pt x="220374" y="292606"/>
                    <a:pt x="219397" y="300417"/>
                    <a:pt x="219397" y="302695"/>
                  </a:cubicBezTo>
                  <a:cubicBezTo>
                    <a:pt x="219397" y="304973"/>
                    <a:pt x="218421" y="308553"/>
                    <a:pt x="219723" y="309529"/>
                  </a:cubicBezTo>
                  <a:cubicBezTo>
                    <a:pt x="220699" y="310180"/>
                    <a:pt x="225255" y="314737"/>
                    <a:pt x="225906" y="312458"/>
                  </a:cubicBezTo>
                  <a:cubicBezTo>
                    <a:pt x="226883" y="310180"/>
                    <a:pt x="224930" y="302369"/>
                    <a:pt x="226883" y="302695"/>
                  </a:cubicBezTo>
                  <a:cubicBezTo>
                    <a:pt x="228510" y="303020"/>
                    <a:pt x="231114" y="307902"/>
                    <a:pt x="232741" y="306926"/>
                  </a:cubicBezTo>
                  <a:cubicBezTo>
                    <a:pt x="234043" y="305949"/>
                    <a:pt x="234694" y="306275"/>
                    <a:pt x="235019" y="304322"/>
                  </a:cubicBezTo>
                  <a:cubicBezTo>
                    <a:pt x="235345" y="302369"/>
                    <a:pt x="232741" y="299766"/>
                    <a:pt x="231765" y="297488"/>
                  </a:cubicBezTo>
                  <a:cubicBezTo>
                    <a:pt x="230788" y="295209"/>
                    <a:pt x="225906" y="295860"/>
                    <a:pt x="225906" y="292280"/>
                  </a:cubicBezTo>
                  <a:cubicBezTo>
                    <a:pt x="225906" y="288700"/>
                    <a:pt x="226232" y="281866"/>
                    <a:pt x="225581" y="280564"/>
                  </a:cubicBezTo>
                  <a:cubicBezTo>
                    <a:pt x="224930" y="279262"/>
                    <a:pt x="223303" y="276008"/>
                    <a:pt x="222001" y="276008"/>
                  </a:cubicBezTo>
                  <a:cubicBezTo>
                    <a:pt x="220699" y="276008"/>
                    <a:pt x="215167" y="278937"/>
                    <a:pt x="214190" y="277309"/>
                  </a:cubicBezTo>
                  <a:cubicBezTo>
                    <a:pt x="213214" y="275682"/>
                    <a:pt x="208332" y="270475"/>
                    <a:pt x="208006" y="270149"/>
                  </a:cubicBezTo>
                  <a:cubicBezTo>
                    <a:pt x="207681" y="270475"/>
                    <a:pt x="207681" y="272428"/>
                    <a:pt x="208658" y="276984"/>
                  </a:cubicBezTo>
                  <a:lnTo>
                    <a:pt x="208658" y="276984"/>
                  </a:lnTo>
                  <a:close/>
                  <a:moveTo>
                    <a:pt x="224930" y="241835"/>
                  </a:moveTo>
                  <a:cubicBezTo>
                    <a:pt x="219072" y="242161"/>
                    <a:pt x="212237" y="240859"/>
                    <a:pt x="210285" y="242161"/>
                  </a:cubicBezTo>
                  <a:cubicBezTo>
                    <a:pt x="208332" y="243137"/>
                    <a:pt x="206705" y="246391"/>
                    <a:pt x="208983" y="248344"/>
                  </a:cubicBezTo>
                  <a:cubicBezTo>
                    <a:pt x="210936" y="250297"/>
                    <a:pt x="216794" y="252575"/>
                    <a:pt x="222327" y="256480"/>
                  </a:cubicBezTo>
                  <a:cubicBezTo>
                    <a:pt x="227859" y="260386"/>
                    <a:pt x="229487" y="262989"/>
                    <a:pt x="229161" y="264942"/>
                  </a:cubicBezTo>
                  <a:cubicBezTo>
                    <a:pt x="228836" y="266895"/>
                    <a:pt x="230788" y="266570"/>
                    <a:pt x="231114" y="273729"/>
                  </a:cubicBezTo>
                  <a:cubicBezTo>
                    <a:pt x="231440" y="280889"/>
                    <a:pt x="229487" y="282517"/>
                    <a:pt x="233718" y="282842"/>
                  </a:cubicBezTo>
                  <a:cubicBezTo>
                    <a:pt x="237949" y="283168"/>
                    <a:pt x="241528" y="282517"/>
                    <a:pt x="242505" y="283168"/>
                  </a:cubicBezTo>
                  <a:cubicBezTo>
                    <a:pt x="243806" y="283819"/>
                    <a:pt x="250967" y="289026"/>
                    <a:pt x="250315" y="286422"/>
                  </a:cubicBezTo>
                  <a:cubicBezTo>
                    <a:pt x="249664" y="284144"/>
                    <a:pt x="245433" y="280889"/>
                    <a:pt x="244132" y="279588"/>
                  </a:cubicBezTo>
                  <a:cubicBezTo>
                    <a:pt x="243155" y="277960"/>
                    <a:pt x="245759" y="272753"/>
                    <a:pt x="245759" y="271126"/>
                  </a:cubicBezTo>
                  <a:cubicBezTo>
                    <a:pt x="245759" y="269498"/>
                    <a:pt x="243155" y="254202"/>
                    <a:pt x="242505" y="253551"/>
                  </a:cubicBezTo>
                  <a:cubicBezTo>
                    <a:pt x="241528" y="252900"/>
                    <a:pt x="235345" y="252250"/>
                    <a:pt x="234694" y="248995"/>
                  </a:cubicBezTo>
                  <a:cubicBezTo>
                    <a:pt x="234043" y="245740"/>
                    <a:pt x="239250" y="247368"/>
                    <a:pt x="238924" y="245089"/>
                  </a:cubicBezTo>
                  <a:cubicBezTo>
                    <a:pt x="238599" y="242811"/>
                    <a:pt x="235670" y="242161"/>
                    <a:pt x="232741" y="242161"/>
                  </a:cubicBezTo>
                  <a:cubicBezTo>
                    <a:pt x="230463" y="241835"/>
                    <a:pt x="226558" y="241835"/>
                    <a:pt x="224930" y="241835"/>
                  </a:cubicBezTo>
                  <a:lnTo>
                    <a:pt x="224930" y="241835"/>
                  </a:lnTo>
                  <a:close/>
                  <a:moveTo>
                    <a:pt x="188805" y="301067"/>
                  </a:moveTo>
                  <a:cubicBezTo>
                    <a:pt x="187503" y="303671"/>
                    <a:pt x="182622" y="310831"/>
                    <a:pt x="181970" y="313109"/>
                  </a:cubicBezTo>
                  <a:cubicBezTo>
                    <a:pt x="181319" y="315388"/>
                    <a:pt x="180669" y="328731"/>
                    <a:pt x="181319" y="328731"/>
                  </a:cubicBezTo>
                  <a:cubicBezTo>
                    <a:pt x="181970" y="328731"/>
                    <a:pt x="187503" y="311807"/>
                    <a:pt x="191083" y="309204"/>
                  </a:cubicBezTo>
                  <a:cubicBezTo>
                    <a:pt x="194663" y="306600"/>
                    <a:pt x="199219" y="304973"/>
                    <a:pt x="199545" y="302044"/>
                  </a:cubicBezTo>
                  <a:cubicBezTo>
                    <a:pt x="199870" y="299115"/>
                    <a:pt x="200846" y="279262"/>
                    <a:pt x="199870" y="279262"/>
                  </a:cubicBezTo>
                  <a:cubicBezTo>
                    <a:pt x="198894" y="279262"/>
                    <a:pt x="192710" y="291629"/>
                    <a:pt x="192059" y="294233"/>
                  </a:cubicBezTo>
                  <a:cubicBezTo>
                    <a:pt x="191409" y="297162"/>
                    <a:pt x="188805" y="301067"/>
                    <a:pt x="188805" y="301067"/>
                  </a:cubicBezTo>
                  <a:lnTo>
                    <a:pt x="188805" y="301067"/>
                  </a:lnTo>
                  <a:close/>
                  <a:moveTo>
                    <a:pt x="201823" y="311482"/>
                  </a:moveTo>
                  <a:cubicBezTo>
                    <a:pt x="198894" y="314086"/>
                    <a:pt x="194337" y="316364"/>
                    <a:pt x="193361" y="318316"/>
                  </a:cubicBezTo>
                  <a:cubicBezTo>
                    <a:pt x="192710" y="320269"/>
                    <a:pt x="193036" y="322547"/>
                    <a:pt x="194012" y="323524"/>
                  </a:cubicBezTo>
                  <a:cubicBezTo>
                    <a:pt x="194988" y="324500"/>
                    <a:pt x="197918" y="325151"/>
                    <a:pt x="201823" y="325151"/>
                  </a:cubicBezTo>
                  <a:cubicBezTo>
                    <a:pt x="205728" y="325151"/>
                    <a:pt x="211912" y="321571"/>
                    <a:pt x="213540" y="320920"/>
                  </a:cubicBezTo>
                  <a:cubicBezTo>
                    <a:pt x="215167" y="319944"/>
                    <a:pt x="214515" y="316038"/>
                    <a:pt x="213214" y="314737"/>
                  </a:cubicBezTo>
                  <a:cubicBezTo>
                    <a:pt x="212563" y="313109"/>
                    <a:pt x="206054" y="308878"/>
                    <a:pt x="201823" y="311482"/>
                  </a:cubicBezTo>
                  <a:lnTo>
                    <a:pt x="201823" y="311482"/>
                  </a:lnTo>
                  <a:close/>
                  <a:moveTo>
                    <a:pt x="186852" y="333938"/>
                  </a:moveTo>
                  <a:cubicBezTo>
                    <a:pt x="184574" y="335891"/>
                    <a:pt x="181645" y="334915"/>
                    <a:pt x="183597" y="337193"/>
                  </a:cubicBezTo>
                  <a:cubicBezTo>
                    <a:pt x="185550" y="339471"/>
                    <a:pt x="185225" y="343376"/>
                    <a:pt x="188479" y="341424"/>
                  </a:cubicBezTo>
                  <a:cubicBezTo>
                    <a:pt x="191734" y="339797"/>
                    <a:pt x="191409" y="337518"/>
                    <a:pt x="191083" y="336216"/>
                  </a:cubicBezTo>
                  <a:cubicBezTo>
                    <a:pt x="190758" y="334915"/>
                    <a:pt x="188479" y="333287"/>
                    <a:pt x="186852" y="333938"/>
                  </a:cubicBezTo>
                  <a:lnTo>
                    <a:pt x="186852" y="333938"/>
                  </a:lnTo>
                  <a:close/>
                  <a:moveTo>
                    <a:pt x="186201" y="352489"/>
                  </a:moveTo>
                  <a:cubicBezTo>
                    <a:pt x="182947" y="350862"/>
                    <a:pt x="180343" y="349885"/>
                    <a:pt x="179367" y="350862"/>
                  </a:cubicBezTo>
                  <a:cubicBezTo>
                    <a:pt x="178391" y="351838"/>
                    <a:pt x="176763" y="355418"/>
                    <a:pt x="174485" y="356720"/>
                  </a:cubicBezTo>
                  <a:cubicBezTo>
                    <a:pt x="171881" y="358022"/>
                    <a:pt x="171231" y="358998"/>
                    <a:pt x="170579" y="361276"/>
                  </a:cubicBezTo>
                  <a:cubicBezTo>
                    <a:pt x="169928" y="363880"/>
                    <a:pt x="172206" y="365833"/>
                    <a:pt x="168301" y="367134"/>
                  </a:cubicBezTo>
                  <a:cubicBezTo>
                    <a:pt x="164722" y="368111"/>
                    <a:pt x="161467" y="367785"/>
                    <a:pt x="158538" y="368111"/>
                  </a:cubicBezTo>
                  <a:cubicBezTo>
                    <a:pt x="155609" y="368762"/>
                    <a:pt x="149425" y="369413"/>
                    <a:pt x="148774" y="372016"/>
                  </a:cubicBezTo>
                  <a:cubicBezTo>
                    <a:pt x="148123" y="374620"/>
                    <a:pt x="143892" y="384383"/>
                    <a:pt x="142591" y="386987"/>
                  </a:cubicBezTo>
                  <a:cubicBezTo>
                    <a:pt x="141288" y="389591"/>
                    <a:pt x="139661" y="391869"/>
                    <a:pt x="139661" y="394798"/>
                  </a:cubicBezTo>
                  <a:cubicBezTo>
                    <a:pt x="139987" y="397727"/>
                    <a:pt x="139661" y="398703"/>
                    <a:pt x="140963" y="400005"/>
                  </a:cubicBezTo>
                  <a:cubicBezTo>
                    <a:pt x="142265" y="401307"/>
                    <a:pt x="145845" y="402934"/>
                    <a:pt x="146822" y="401307"/>
                  </a:cubicBezTo>
                  <a:cubicBezTo>
                    <a:pt x="147797" y="399680"/>
                    <a:pt x="150727" y="391218"/>
                    <a:pt x="153331" y="388614"/>
                  </a:cubicBezTo>
                  <a:cubicBezTo>
                    <a:pt x="155934" y="386011"/>
                    <a:pt x="156585" y="377874"/>
                    <a:pt x="159188" y="377549"/>
                  </a:cubicBezTo>
                  <a:cubicBezTo>
                    <a:pt x="161792" y="377224"/>
                    <a:pt x="164722" y="377874"/>
                    <a:pt x="165047" y="380153"/>
                  </a:cubicBezTo>
                  <a:cubicBezTo>
                    <a:pt x="165697" y="382756"/>
                    <a:pt x="162118" y="385685"/>
                    <a:pt x="165372" y="385685"/>
                  </a:cubicBezTo>
                  <a:cubicBezTo>
                    <a:pt x="168627" y="386011"/>
                    <a:pt x="171881" y="377874"/>
                    <a:pt x="173834" y="377874"/>
                  </a:cubicBezTo>
                  <a:cubicBezTo>
                    <a:pt x="175787" y="377874"/>
                    <a:pt x="176437" y="379502"/>
                    <a:pt x="176113" y="380804"/>
                  </a:cubicBezTo>
                  <a:cubicBezTo>
                    <a:pt x="175787" y="382105"/>
                    <a:pt x="172532" y="384383"/>
                    <a:pt x="174810" y="384709"/>
                  </a:cubicBezTo>
                  <a:cubicBezTo>
                    <a:pt x="177088" y="385034"/>
                    <a:pt x="179367" y="383082"/>
                    <a:pt x="180343" y="384383"/>
                  </a:cubicBezTo>
                  <a:cubicBezTo>
                    <a:pt x="181319" y="385685"/>
                    <a:pt x="181970" y="390893"/>
                    <a:pt x="183272" y="388940"/>
                  </a:cubicBezTo>
                  <a:cubicBezTo>
                    <a:pt x="184574" y="387313"/>
                    <a:pt x="181970" y="379502"/>
                    <a:pt x="184574" y="377549"/>
                  </a:cubicBezTo>
                  <a:cubicBezTo>
                    <a:pt x="186852" y="375922"/>
                    <a:pt x="187828" y="374294"/>
                    <a:pt x="190432" y="375922"/>
                  </a:cubicBezTo>
                  <a:cubicBezTo>
                    <a:pt x="193036" y="377549"/>
                    <a:pt x="196290" y="378851"/>
                    <a:pt x="198568" y="381780"/>
                  </a:cubicBezTo>
                  <a:cubicBezTo>
                    <a:pt x="200846" y="384709"/>
                    <a:pt x="205078" y="386011"/>
                    <a:pt x="207031" y="387638"/>
                  </a:cubicBezTo>
                  <a:cubicBezTo>
                    <a:pt x="208983" y="389265"/>
                    <a:pt x="202149" y="394473"/>
                    <a:pt x="201823" y="396100"/>
                  </a:cubicBezTo>
                  <a:cubicBezTo>
                    <a:pt x="201497" y="397727"/>
                    <a:pt x="201823" y="403585"/>
                    <a:pt x="202474" y="405538"/>
                  </a:cubicBezTo>
                  <a:cubicBezTo>
                    <a:pt x="203124" y="407491"/>
                    <a:pt x="201172" y="412373"/>
                    <a:pt x="202474" y="414651"/>
                  </a:cubicBezTo>
                  <a:cubicBezTo>
                    <a:pt x="203776" y="416929"/>
                    <a:pt x="205078" y="419207"/>
                    <a:pt x="209634" y="421160"/>
                  </a:cubicBezTo>
                  <a:cubicBezTo>
                    <a:pt x="213865" y="423112"/>
                    <a:pt x="223628" y="427994"/>
                    <a:pt x="226232" y="427994"/>
                  </a:cubicBezTo>
                  <a:cubicBezTo>
                    <a:pt x="228836" y="427669"/>
                    <a:pt x="230463" y="423438"/>
                    <a:pt x="231765" y="422462"/>
                  </a:cubicBezTo>
                  <a:cubicBezTo>
                    <a:pt x="233067" y="421485"/>
                    <a:pt x="236646" y="421485"/>
                    <a:pt x="236646" y="422787"/>
                  </a:cubicBezTo>
                  <a:cubicBezTo>
                    <a:pt x="236646" y="424414"/>
                    <a:pt x="233718" y="428971"/>
                    <a:pt x="233392" y="430272"/>
                  </a:cubicBezTo>
                  <a:cubicBezTo>
                    <a:pt x="233392" y="431574"/>
                    <a:pt x="235670" y="437432"/>
                    <a:pt x="237297" y="437107"/>
                  </a:cubicBezTo>
                  <a:cubicBezTo>
                    <a:pt x="238924" y="436456"/>
                    <a:pt x="245759" y="429622"/>
                    <a:pt x="245759" y="426692"/>
                  </a:cubicBezTo>
                  <a:cubicBezTo>
                    <a:pt x="245759" y="423763"/>
                    <a:pt x="243481" y="414325"/>
                    <a:pt x="241854" y="412698"/>
                  </a:cubicBezTo>
                  <a:cubicBezTo>
                    <a:pt x="240227" y="411071"/>
                    <a:pt x="235670" y="409118"/>
                    <a:pt x="236321" y="407816"/>
                  </a:cubicBezTo>
                  <a:cubicBezTo>
                    <a:pt x="236972" y="406189"/>
                    <a:pt x="241854" y="396425"/>
                    <a:pt x="242830" y="395124"/>
                  </a:cubicBezTo>
                  <a:cubicBezTo>
                    <a:pt x="244132" y="393822"/>
                    <a:pt x="246736" y="401958"/>
                    <a:pt x="248363" y="400005"/>
                  </a:cubicBezTo>
                  <a:cubicBezTo>
                    <a:pt x="249664" y="398053"/>
                    <a:pt x="244783" y="394473"/>
                    <a:pt x="246085" y="392194"/>
                  </a:cubicBezTo>
                  <a:cubicBezTo>
                    <a:pt x="247061" y="389916"/>
                    <a:pt x="249990" y="388289"/>
                    <a:pt x="251292" y="388289"/>
                  </a:cubicBezTo>
                  <a:cubicBezTo>
                    <a:pt x="252594" y="388289"/>
                    <a:pt x="255523" y="396100"/>
                    <a:pt x="256174" y="400005"/>
                  </a:cubicBezTo>
                  <a:cubicBezTo>
                    <a:pt x="256824" y="403911"/>
                    <a:pt x="258777" y="419207"/>
                    <a:pt x="260405" y="417580"/>
                  </a:cubicBezTo>
                  <a:cubicBezTo>
                    <a:pt x="261706" y="415952"/>
                    <a:pt x="260079" y="402283"/>
                    <a:pt x="261055" y="401307"/>
                  </a:cubicBezTo>
                  <a:cubicBezTo>
                    <a:pt x="261706" y="400656"/>
                    <a:pt x="266914" y="402934"/>
                    <a:pt x="267564" y="401958"/>
                  </a:cubicBezTo>
                  <a:cubicBezTo>
                    <a:pt x="268541" y="400656"/>
                    <a:pt x="270494" y="396100"/>
                    <a:pt x="271145" y="393496"/>
                  </a:cubicBezTo>
                  <a:cubicBezTo>
                    <a:pt x="271795" y="390893"/>
                    <a:pt x="271145" y="379827"/>
                    <a:pt x="270168" y="378851"/>
                  </a:cubicBezTo>
                  <a:cubicBezTo>
                    <a:pt x="269517" y="377874"/>
                    <a:pt x="263985" y="375596"/>
                    <a:pt x="263985" y="374294"/>
                  </a:cubicBezTo>
                  <a:cubicBezTo>
                    <a:pt x="263985" y="373318"/>
                    <a:pt x="266588" y="366809"/>
                    <a:pt x="266588" y="366158"/>
                  </a:cubicBezTo>
                  <a:cubicBezTo>
                    <a:pt x="266588" y="365182"/>
                    <a:pt x="263659" y="367134"/>
                    <a:pt x="263659" y="365182"/>
                  </a:cubicBezTo>
                  <a:cubicBezTo>
                    <a:pt x="263333" y="363229"/>
                    <a:pt x="266263" y="360300"/>
                    <a:pt x="265286" y="358998"/>
                  </a:cubicBezTo>
                  <a:cubicBezTo>
                    <a:pt x="263985" y="357696"/>
                    <a:pt x="256174" y="356069"/>
                    <a:pt x="256824" y="354767"/>
                  </a:cubicBezTo>
                  <a:cubicBezTo>
                    <a:pt x="257801" y="353465"/>
                    <a:pt x="262032" y="347933"/>
                    <a:pt x="262683" y="345329"/>
                  </a:cubicBezTo>
                  <a:cubicBezTo>
                    <a:pt x="263333" y="342725"/>
                    <a:pt x="261706" y="336542"/>
                    <a:pt x="260405" y="335565"/>
                  </a:cubicBezTo>
                  <a:cubicBezTo>
                    <a:pt x="259103" y="334589"/>
                    <a:pt x="258127" y="338169"/>
                    <a:pt x="256174" y="335891"/>
                  </a:cubicBezTo>
                  <a:cubicBezTo>
                    <a:pt x="254221" y="333613"/>
                    <a:pt x="254221" y="330684"/>
                    <a:pt x="252594" y="329382"/>
                  </a:cubicBezTo>
                  <a:cubicBezTo>
                    <a:pt x="250967" y="328080"/>
                    <a:pt x="249014" y="328080"/>
                    <a:pt x="245759" y="325802"/>
                  </a:cubicBezTo>
                  <a:cubicBezTo>
                    <a:pt x="242830" y="323524"/>
                    <a:pt x="240877" y="320595"/>
                    <a:pt x="239576" y="321897"/>
                  </a:cubicBezTo>
                  <a:cubicBezTo>
                    <a:pt x="238599" y="322873"/>
                    <a:pt x="239250" y="325476"/>
                    <a:pt x="240877" y="329382"/>
                  </a:cubicBezTo>
                  <a:cubicBezTo>
                    <a:pt x="242505" y="333287"/>
                    <a:pt x="242505" y="338495"/>
                    <a:pt x="242830" y="340122"/>
                  </a:cubicBezTo>
                  <a:cubicBezTo>
                    <a:pt x="243155" y="342075"/>
                    <a:pt x="244458" y="343702"/>
                    <a:pt x="242505" y="343702"/>
                  </a:cubicBezTo>
                  <a:cubicBezTo>
                    <a:pt x="240552" y="343702"/>
                    <a:pt x="236646" y="340122"/>
                    <a:pt x="235019" y="342075"/>
                  </a:cubicBezTo>
                  <a:cubicBezTo>
                    <a:pt x="233392" y="343702"/>
                    <a:pt x="234694" y="347933"/>
                    <a:pt x="232741" y="348258"/>
                  </a:cubicBezTo>
                  <a:cubicBezTo>
                    <a:pt x="230788" y="348584"/>
                    <a:pt x="224930" y="346956"/>
                    <a:pt x="223954" y="344678"/>
                  </a:cubicBezTo>
                  <a:cubicBezTo>
                    <a:pt x="222977" y="342400"/>
                    <a:pt x="222977" y="337844"/>
                    <a:pt x="221350" y="337518"/>
                  </a:cubicBezTo>
                  <a:cubicBezTo>
                    <a:pt x="219723" y="336867"/>
                    <a:pt x="216794" y="340122"/>
                    <a:pt x="217445" y="342400"/>
                  </a:cubicBezTo>
                  <a:cubicBezTo>
                    <a:pt x="218421" y="344678"/>
                    <a:pt x="220699" y="346956"/>
                    <a:pt x="221024" y="349235"/>
                  </a:cubicBezTo>
                  <a:cubicBezTo>
                    <a:pt x="221350" y="351513"/>
                    <a:pt x="220374" y="357371"/>
                    <a:pt x="219397" y="357371"/>
                  </a:cubicBezTo>
                  <a:cubicBezTo>
                    <a:pt x="218421" y="357371"/>
                    <a:pt x="212563" y="354767"/>
                    <a:pt x="211587" y="355093"/>
                  </a:cubicBezTo>
                  <a:cubicBezTo>
                    <a:pt x="210610" y="355418"/>
                    <a:pt x="208332" y="362253"/>
                    <a:pt x="206379" y="363555"/>
                  </a:cubicBezTo>
                  <a:cubicBezTo>
                    <a:pt x="204427" y="364531"/>
                    <a:pt x="201823" y="365507"/>
                    <a:pt x="200196" y="366809"/>
                  </a:cubicBezTo>
                  <a:cubicBezTo>
                    <a:pt x="198568" y="368111"/>
                    <a:pt x="192385" y="371365"/>
                    <a:pt x="191409" y="371365"/>
                  </a:cubicBezTo>
                  <a:cubicBezTo>
                    <a:pt x="190432" y="371365"/>
                    <a:pt x="188805" y="370715"/>
                    <a:pt x="188805" y="369413"/>
                  </a:cubicBezTo>
                  <a:cubicBezTo>
                    <a:pt x="188805" y="368111"/>
                    <a:pt x="193036" y="366158"/>
                    <a:pt x="194012" y="364856"/>
                  </a:cubicBezTo>
                  <a:cubicBezTo>
                    <a:pt x="194988" y="363555"/>
                    <a:pt x="194337" y="355418"/>
                    <a:pt x="192385" y="354116"/>
                  </a:cubicBezTo>
                  <a:cubicBezTo>
                    <a:pt x="190432" y="352815"/>
                    <a:pt x="187503" y="353140"/>
                    <a:pt x="186201" y="352489"/>
                  </a:cubicBezTo>
                  <a:lnTo>
                    <a:pt x="186201" y="352489"/>
                  </a:lnTo>
                  <a:close/>
                  <a:moveTo>
                    <a:pt x="180669" y="304647"/>
                  </a:moveTo>
                  <a:cubicBezTo>
                    <a:pt x="182947" y="300417"/>
                    <a:pt x="185876" y="294233"/>
                    <a:pt x="185876" y="291304"/>
                  </a:cubicBezTo>
                  <a:cubicBezTo>
                    <a:pt x="185876" y="288375"/>
                    <a:pt x="183272" y="287398"/>
                    <a:pt x="181970" y="287073"/>
                  </a:cubicBezTo>
                  <a:cubicBezTo>
                    <a:pt x="180343" y="286747"/>
                    <a:pt x="170905" y="289026"/>
                    <a:pt x="169928" y="290979"/>
                  </a:cubicBezTo>
                  <a:cubicBezTo>
                    <a:pt x="168952" y="292931"/>
                    <a:pt x="166023" y="298789"/>
                    <a:pt x="165047" y="303671"/>
                  </a:cubicBezTo>
                  <a:cubicBezTo>
                    <a:pt x="163745" y="308553"/>
                    <a:pt x="162443" y="313109"/>
                    <a:pt x="161141" y="314411"/>
                  </a:cubicBezTo>
                  <a:cubicBezTo>
                    <a:pt x="159514" y="315713"/>
                    <a:pt x="155609" y="315062"/>
                    <a:pt x="154958" y="316038"/>
                  </a:cubicBezTo>
                  <a:cubicBezTo>
                    <a:pt x="154307" y="317015"/>
                    <a:pt x="153656" y="321897"/>
                    <a:pt x="153982" y="323198"/>
                  </a:cubicBezTo>
                  <a:cubicBezTo>
                    <a:pt x="154307" y="324500"/>
                    <a:pt x="153982" y="326778"/>
                    <a:pt x="157236" y="329056"/>
                  </a:cubicBezTo>
                  <a:cubicBezTo>
                    <a:pt x="160491" y="331335"/>
                    <a:pt x="167000" y="331009"/>
                    <a:pt x="167325" y="332962"/>
                  </a:cubicBezTo>
                  <a:cubicBezTo>
                    <a:pt x="167976" y="334915"/>
                    <a:pt x="166674" y="340773"/>
                    <a:pt x="171556" y="341098"/>
                  </a:cubicBezTo>
                  <a:cubicBezTo>
                    <a:pt x="176437" y="341424"/>
                    <a:pt x="177740" y="341424"/>
                    <a:pt x="177414" y="338820"/>
                  </a:cubicBezTo>
                  <a:cubicBezTo>
                    <a:pt x="177088" y="336216"/>
                    <a:pt x="172206" y="325151"/>
                    <a:pt x="174485" y="319618"/>
                  </a:cubicBezTo>
                  <a:cubicBezTo>
                    <a:pt x="177088" y="314086"/>
                    <a:pt x="179041" y="308553"/>
                    <a:pt x="180669" y="304647"/>
                  </a:cubicBezTo>
                  <a:lnTo>
                    <a:pt x="180669" y="304647"/>
                  </a:lnTo>
                  <a:close/>
                  <a:moveTo>
                    <a:pt x="144218" y="273079"/>
                  </a:moveTo>
                  <a:cubicBezTo>
                    <a:pt x="143241" y="277635"/>
                    <a:pt x="141288" y="294884"/>
                    <a:pt x="141288" y="296511"/>
                  </a:cubicBezTo>
                  <a:cubicBezTo>
                    <a:pt x="140963" y="298138"/>
                    <a:pt x="139010" y="301067"/>
                    <a:pt x="141288" y="301067"/>
                  </a:cubicBezTo>
                  <a:cubicBezTo>
                    <a:pt x="143567" y="301393"/>
                    <a:pt x="156585" y="294884"/>
                    <a:pt x="158538" y="292931"/>
                  </a:cubicBezTo>
                  <a:cubicBezTo>
                    <a:pt x="160491" y="290979"/>
                    <a:pt x="170905" y="285771"/>
                    <a:pt x="172532" y="282517"/>
                  </a:cubicBezTo>
                  <a:cubicBezTo>
                    <a:pt x="174159" y="279262"/>
                    <a:pt x="176437" y="273729"/>
                    <a:pt x="175136" y="270800"/>
                  </a:cubicBezTo>
                  <a:cubicBezTo>
                    <a:pt x="173834" y="267871"/>
                    <a:pt x="169278" y="275031"/>
                    <a:pt x="165047" y="273079"/>
                  </a:cubicBezTo>
                  <a:cubicBezTo>
                    <a:pt x="160816" y="271126"/>
                    <a:pt x="152679" y="268197"/>
                    <a:pt x="151052" y="265593"/>
                  </a:cubicBezTo>
                  <a:cubicBezTo>
                    <a:pt x="149425" y="262989"/>
                    <a:pt x="142916" y="258433"/>
                    <a:pt x="141940" y="258108"/>
                  </a:cubicBezTo>
                  <a:cubicBezTo>
                    <a:pt x="140963" y="257782"/>
                    <a:pt x="136732" y="262338"/>
                    <a:pt x="138360" y="263640"/>
                  </a:cubicBezTo>
                  <a:cubicBezTo>
                    <a:pt x="139987" y="264617"/>
                    <a:pt x="142265" y="264942"/>
                    <a:pt x="144218" y="266244"/>
                  </a:cubicBezTo>
                  <a:cubicBezTo>
                    <a:pt x="146170" y="267871"/>
                    <a:pt x="145194" y="270475"/>
                    <a:pt x="144218" y="273079"/>
                  </a:cubicBezTo>
                  <a:lnTo>
                    <a:pt x="144218" y="273079"/>
                  </a:lnTo>
                  <a:close/>
                  <a:moveTo>
                    <a:pt x="84334" y="130855"/>
                  </a:moveTo>
                  <a:cubicBezTo>
                    <a:pt x="82056" y="131832"/>
                    <a:pt x="82056" y="133784"/>
                    <a:pt x="81405" y="138341"/>
                  </a:cubicBezTo>
                  <a:cubicBezTo>
                    <a:pt x="80429" y="142897"/>
                    <a:pt x="78477" y="143223"/>
                    <a:pt x="80104" y="145501"/>
                  </a:cubicBezTo>
                  <a:cubicBezTo>
                    <a:pt x="81731" y="147779"/>
                    <a:pt x="83683" y="146152"/>
                    <a:pt x="84334" y="151684"/>
                  </a:cubicBezTo>
                  <a:cubicBezTo>
                    <a:pt x="84986" y="157217"/>
                    <a:pt x="87264" y="163726"/>
                    <a:pt x="87589" y="167632"/>
                  </a:cubicBezTo>
                  <a:cubicBezTo>
                    <a:pt x="87914" y="171537"/>
                    <a:pt x="85961" y="176419"/>
                    <a:pt x="87914" y="177070"/>
                  </a:cubicBezTo>
                  <a:cubicBezTo>
                    <a:pt x="89867" y="177721"/>
                    <a:pt x="94749" y="174466"/>
                    <a:pt x="94749" y="177070"/>
                  </a:cubicBezTo>
                  <a:cubicBezTo>
                    <a:pt x="95074" y="179673"/>
                    <a:pt x="90843" y="179999"/>
                    <a:pt x="93773" y="182602"/>
                  </a:cubicBezTo>
                  <a:cubicBezTo>
                    <a:pt x="97027" y="185206"/>
                    <a:pt x="97352" y="188786"/>
                    <a:pt x="99631" y="187484"/>
                  </a:cubicBezTo>
                  <a:cubicBezTo>
                    <a:pt x="101909" y="186183"/>
                    <a:pt x="102886" y="185857"/>
                    <a:pt x="103210" y="183579"/>
                  </a:cubicBezTo>
                  <a:cubicBezTo>
                    <a:pt x="103536" y="181301"/>
                    <a:pt x="98329" y="174466"/>
                    <a:pt x="102560" y="175117"/>
                  </a:cubicBezTo>
                  <a:cubicBezTo>
                    <a:pt x="106791" y="175768"/>
                    <a:pt x="113951" y="182277"/>
                    <a:pt x="114601" y="183579"/>
                  </a:cubicBezTo>
                  <a:cubicBezTo>
                    <a:pt x="115252" y="185206"/>
                    <a:pt x="115578" y="186508"/>
                    <a:pt x="111022" y="189111"/>
                  </a:cubicBezTo>
                  <a:cubicBezTo>
                    <a:pt x="106465" y="191715"/>
                    <a:pt x="104513" y="191064"/>
                    <a:pt x="103861" y="193993"/>
                  </a:cubicBezTo>
                  <a:cubicBezTo>
                    <a:pt x="103210" y="196922"/>
                    <a:pt x="102886" y="207988"/>
                    <a:pt x="105164" y="206686"/>
                  </a:cubicBezTo>
                  <a:cubicBezTo>
                    <a:pt x="107442" y="205710"/>
                    <a:pt x="108418" y="201804"/>
                    <a:pt x="110045" y="202781"/>
                  </a:cubicBezTo>
                  <a:cubicBezTo>
                    <a:pt x="111673" y="203757"/>
                    <a:pt x="111347" y="206361"/>
                    <a:pt x="111998" y="207662"/>
                  </a:cubicBezTo>
                  <a:cubicBezTo>
                    <a:pt x="112649" y="208964"/>
                    <a:pt x="118182" y="211893"/>
                    <a:pt x="120785" y="210266"/>
                  </a:cubicBezTo>
                  <a:cubicBezTo>
                    <a:pt x="123388" y="208639"/>
                    <a:pt x="124691" y="206035"/>
                    <a:pt x="127295" y="204733"/>
                  </a:cubicBezTo>
                  <a:cubicBezTo>
                    <a:pt x="129898" y="203432"/>
                    <a:pt x="134129" y="201479"/>
                    <a:pt x="135105" y="201804"/>
                  </a:cubicBezTo>
                  <a:cubicBezTo>
                    <a:pt x="136082" y="202130"/>
                    <a:pt x="146822" y="207337"/>
                    <a:pt x="147797" y="207988"/>
                  </a:cubicBezTo>
                  <a:cubicBezTo>
                    <a:pt x="148774" y="208964"/>
                    <a:pt x="153656" y="212219"/>
                    <a:pt x="154307" y="214822"/>
                  </a:cubicBezTo>
                  <a:cubicBezTo>
                    <a:pt x="154958" y="217101"/>
                    <a:pt x="161467" y="227515"/>
                    <a:pt x="161141" y="223610"/>
                  </a:cubicBezTo>
                  <a:cubicBezTo>
                    <a:pt x="160816" y="219704"/>
                    <a:pt x="159514" y="215148"/>
                    <a:pt x="158538" y="211893"/>
                  </a:cubicBezTo>
                  <a:cubicBezTo>
                    <a:pt x="157561" y="208964"/>
                    <a:pt x="156910" y="206686"/>
                    <a:pt x="156910" y="204082"/>
                  </a:cubicBezTo>
                  <a:cubicBezTo>
                    <a:pt x="156910" y="201479"/>
                    <a:pt x="157561" y="200828"/>
                    <a:pt x="160816" y="202781"/>
                  </a:cubicBezTo>
                  <a:cubicBezTo>
                    <a:pt x="164396" y="204733"/>
                    <a:pt x="164722" y="209941"/>
                    <a:pt x="168627" y="213195"/>
                  </a:cubicBezTo>
                  <a:cubicBezTo>
                    <a:pt x="172532" y="216450"/>
                    <a:pt x="178391" y="218728"/>
                    <a:pt x="178715" y="220681"/>
                  </a:cubicBezTo>
                  <a:cubicBezTo>
                    <a:pt x="179367" y="222633"/>
                    <a:pt x="176763" y="225888"/>
                    <a:pt x="179367" y="226864"/>
                  </a:cubicBezTo>
                  <a:cubicBezTo>
                    <a:pt x="181970" y="227841"/>
                    <a:pt x="187503" y="230119"/>
                    <a:pt x="191409" y="231095"/>
                  </a:cubicBezTo>
                  <a:cubicBezTo>
                    <a:pt x="195314" y="232071"/>
                    <a:pt x="196941" y="228817"/>
                    <a:pt x="197918" y="229468"/>
                  </a:cubicBezTo>
                  <a:cubicBezTo>
                    <a:pt x="198894" y="230119"/>
                    <a:pt x="196290" y="235326"/>
                    <a:pt x="196290" y="235651"/>
                  </a:cubicBezTo>
                  <a:cubicBezTo>
                    <a:pt x="196290" y="236302"/>
                    <a:pt x="200196" y="241510"/>
                    <a:pt x="201172" y="240208"/>
                  </a:cubicBezTo>
                  <a:cubicBezTo>
                    <a:pt x="202149" y="238906"/>
                    <a:pt x="201497" y="232722"/>
                    <a:pt x="202149" y="230770"/>
                  </a:cubicBezTo>
                  <a:cubicBezTo>
                    <a:pt x="203124" y="228817"/>
                    <a:pt x="204427" y="227841"/>
                    <a:pt x="203776" y="226539"/>
                  </a:cubicBezTo>
                  <a:cubicBezTo>
                    <a:pt x="203124" y="225237"/>
                    <a:pt x="200196" y="222959"/>
                    <a:pt x="198568" y="223610"/>
                  </a:cubicBezTo>
                  <a:cubicBezTo>
                    <a:pt x="196941" y="224261"/>
                    <a:pt x="193687" y="226539"/>
                    <a:pt x="193036" y="225888"/>
                  </a:cubicBezTo>
                  <a:cubicBezTo>
                    <a:pt x="192385" y="225237"/>
                    <a:pt x="194012" y="222308"/>
                    <a:pt x="192710" y="220681"/>
                  </a:cubicBezTo>
                  <a:cubicBezTo>
                    <a:pt x="191409" y="219053"/>
                    <a:pt x="187503" y="216450"/>
                    <a:pt x="186852" y="214497"/>
                  </a:cubicBezTo>
                  <a:cubicBezTo>
                    <a:pt x="186527" y="212544"/>
                    <a:pt x="185225" y="208964"/>
                    <a:pt x="185876" y="208313"/>
                  </a:cubicBezTo>
                  <a:cubicBezTo>
                    <a:pt x="186527" y="207337"/>
                    <a:pt x="194337" y="208964"/>
                    <a:pt x="196290" y="207662"/>
                  </a:cubicBezTo>
                  <a:cubicBezTo>
                    <a:pt x="198243" y="206361"/>
                    <a:pt x="186852" y="203106"/>
                    <a:pt x="185550" y="202130"/>
                  </a:cubicBezTo>
                  <a:cubicBezTo>
                    <a:pt x="184249" y="201153"/>
                    <a:pt x="181319" y="195946"/>
                    <a:pt x="180018" y="195946"/>
                  </a:cubicBezTo>
                  <a:cubicBezTo>
                    <a:pt x="178715" y="196272"/>
                    <a:pt x="178715" y="202781"/>
                    <a:pt x="178391" y="203757"/>
                  </a:cubicBezTo>
                  <a:cubicBezTo>
                    <a:pt x="178391" y="204733"/>
                    <a:pt x="175461" y="207988"/>
                    <a:pt x="174159" y="207337"/>
                  </a:cubicBezTo>
                  <a:cubicBezTo>
                    <a:pt x="172532" y="206686"/>
                    <a:pt x="172532" y="197899"/>
                    <a:pt x="171556" y="196272"/>
                  </a:cubicBezTo>
                  <a:cubicBezTo>
                    <a:pt x="170579" y="194644"/>
                    <a:pt x="166349" y="190739"/>
                    <a:pt x="164396" y="190413"/>
                  </a:cubicBezTo>
                  <a:cubicBezTo>
                    <a:pt x="162443" y="189762"/>
                    <a:pt x="158213" y="189437"/>
                    <a:pt x="156260" y="189762"/>
                  </a:cubicBezTo>
                  <a:cubicBezTo>
                    <a:pt x="153982" y="190088"/>
                    <a:pt x="151704" y="194319"/>
                    <a:pt x="151052" y="195621"/>
                  </a:cubicBezTo>
                  <a:cubicBezTo>
                    <a:pt x="150727" y="196597"/>
                    <a:pt x="149750" y="200502"/>
                    <a:pt x="149100" y="200502"/>
                  </a:cubicBezTo>
                  <a:cubicBezTo>
                    <a:pt x="148449" y="200502"/>
                    <a:pt x="138685" y="199201"/>
                    <a:pt x="137058" y="195946"/>
                  </a:cubicBezTo>
                  <a:cubicBezTo>
                    <a:pt x="135431" y="193017"/>
                    <a:pt x="137058" y="181952"/>
                    <a:pt x="135105" y="178697"/>
                  </a:cubicBezTo>
                  <a:cubicBezTo>
                    <a:pt x="133152" y="175443"/>
                    <a:pt x="124040" y="162750"/>
                    <a:pt x="125016" y="160472"/>
                  </a:cubicBezTo>
                  <a:cubicBezTo>
                    <a:pt x="125992" y="158193"/>
                    <a:pt x="127945" y="155915"/>
                    <a:pt x="129247" y="153963"/>
                  </a:cubicBezTo>
                  <a:cubicBezTo>
                    <a:pt x="130549" y="152010"/>
                    <a:pt x="131851" y="151359"/>
                    <a:pt x="131525" y="149732"/>
                  </a:cubicBezTo>
                  <a:cubicBezTo>
                    <a:pt x="131200" y="148104"/>
                    <a:pt x="127945" y="147779"/>
                    <a:pt x="129573" y="145175"/>
                  </a:cubicBezTo>
                  <a:cubicBezTo>
                    <a:pt x="131200" y="142572"/>
                    <a:pt x="135105" y="139968"/>
                    <a:pt x="136732" y="138341"/>
                  </a:cubicBezTo>
                  <a:cubicBezTo>
                    <a:pt x="138360" y="136714"/>
                    <a:pt x="140638" y="134761"/>
                    <a:pt x="141614" y="134761"/>
                  </a:cubicBezTo>
                  <a:cubicBezTo>
                    <a:pt x="142591" y="134761"/>
                    <a:pt x="141940" y="139968"/>
                    <a:pt x="143892" y="139968"/>
                  </a:cubicBezTo>
                  <a:cubicBezTo>
                    <a:pt x="145845" y="139968"/>
                    <a:pt x="146170" y="132157"/>
                    <a:pt x="147472" y="129228"/>
                  </a:cubicBezTo>
                  <a:cubicBezTo>
                    <a:pt x="148774" y="126299"/>
                    <a:pt x="152028" y="119139"/>
                    <a:pt x="153005" y="117512"/>
                  </a:cubicBezTo>
                  <a:cubicBezTo>
                    <a:pt x="154307" y="115559"/>
                    <a:pt x="155609" y="111654"/>
                    <a:pt x="155609" y="110677"/>
                  </a:cubicBezTo>
                  <a:cubicBezTo>
                    <a:pt x="155609" y="109701"/>
                    <a:pt x="147472" y="99937"/>
                    <a:pt x="147472" y="96032"/>
                  </a:cubicBezTo>
                  <a:cubicBezTo>
                    <a:pt x="147472" y="92126"/>
                    <a:pt x="150076" y="82038"/>
                    <a:pt x="150727" y="78457"/>
                  </a:cubicBezTo>
                  <a:cubicBezTo>
                    <a:pt x="151378" y="74877"/>
                    <a:pt x="150401" y="69996"/>
                    <a:pt x="149100" y="69019"/>
                  </a:cubicBezTo>
                  <a:cubicBezTo>
                    <a:pt x="147797" y="68043"/>
                    <a:pt x="145194" y="73576"/>
                    <a:pt x="142916" y="74877"/>
                  </a:cubicBezTo>
                  <a:cubicBezTo>
                    <a:pt x="140313" y="76179"/>
                    <a:pt x="135105" y="75854"/>
                    <a:pt x="134454" y="76505"/>
                  </a:cubicBezTo>
                  <a:cubicBezTo>
                    <a:pt x="134129" y="77156"/>
                    <a:pt x="133478" y="83014"/>
                    <a:pt x="132827" y="82688"/>
                  </a:cubicBezTo>
                  <a:cubicBezTo>
                    <a:pt x="132176" y="82363"/>
                    <a:pt x="131200" y="75854"/>
                    <a:pt x="128270" y="73901"/>
                  </a:cubicBezTo>
                  <a:cubicBezTo>
                    <a:pt x="125667" y="71948"/>
                    <a:pt x="116879" y="67392"/>
                    <a:pt x="112649" y="67717"/>
                  </a:cubicBezTo>
                  <a:cubicBezTo>
                    <a:pt x="108418" y="68043"/>
                    <a:pt x="104513" y="68694"/>
                    <a:pt x="102560" y="69996"/>
                  </a:cubicBezTo>
                  <a:cubicBezTo>
                    <a:pt x="100932" y="71298"/>
                    <a:pt x="98654" y="80736"/>
                    <a:pt x="98004" y="86268"/>
                  </a:cubicBezTo>
                  <a:cubicBezTo>
                    <a:pt x="97352" y="91801"/>
                    <a:pt x="101583" y="113607"/>
                    <a:pt x="97678" y="115234"/>
                  </a:cubicBezTo>
                  <a:cubicBezTo>
                    <a:pt x="94098" y="116861"/>
                    <a:pt x="94098" y="123695"/>
                    <a:pt x="94098" y="124997"/>
                  </a:cubicBezTo>
                  <a:cubicBezTo>
                    <a:pt x="93773" y="126299"/>
                    <a:pt x="98329" y="135086"/>
                    <a:pt x="98329" y="135737"/>
                  </a:cubicBezTo>
                  <a:cubicBezTo>
                    <a:pt x="98329" y="136388"/>
                    <a:pt x="90843" y="140944"/>
                    <a:pt x="90518" y="140619"/>
                  </a:cubicBezTo>
                  <a:cubicBezTo>
                    <a:pt x="90192" y="140294"/>
                    <a:pt x="86613" y="136714"/>
                    <a:pt x="85961" y="134435"/>
                  </a:cubicBezTo>
                  <a:cubicBezTo>
                    <a:pt x="86287" y="133459"/>
                    <a:pt x="86287" y="130205"/>
                    <a:pt x="84334" y="130855"/>
                  </a:cubicBezTo>
                  <a:lnTo>
                    <a:pt x="84334" y="130855"/>
                  </a:lnTo>
                  <a:close/>
                  <a:moveTo>
                    <a:pt x="109720" y="213520"/>
                  </a:moveTo>
                  <a:cubicBezTo>
                    <a:pt x="106140" y="214171"/>
                    <a:pt x="98979" y="212870"/>
                    <a:pt x="98004" y="214171"/>
                  </a:cubicBezTo>
                  <a:cubicBezTo>
                    <a:pt x="97027" y="215473"/>
                    <a:pt x="93122" y="216124"/>
                    <a:pt x="94749" y="217752"/>
                  </a:cubicBezTo>
                  <a:cubicBezTo>
                    <a:pt x="96376" y="219704"/>
                    <a:pt x="101909" y="220681"/>
                    <a:pt x="103861" y="223284"/>
                  </a:cubicBezTo>
                  <a:cubicBezTo>
                    <a:pt x="105814" y="225888"/>
                    <a:pt x="108418" y="235326"/>
                    <a:pt x="109720" y="236953"/>
                  </a:cubicBezTo>
                  <a:cubicBezTo>
                    <a:pt x="111022" y="238906"/>
                    <a:pt x="114276" y="242161"/>
                    <a:pt x="115904" y="244113"/>
                  </a:cubicBezTo>
                  <a:cubicBezTo>
                    <a:pt x="117531" y="246066"/>
                    <a:pt x="118507" y="251599"/>
                    <a:pt x="120785" y="251273"/>
                  </a:cubicBezTo>
                  <a:cubicBezTo>
                    <a:pt x="123063" y="250622"/>
                    <a:pt x="127945" y="248019"/>
                    <a:pt x="129247" y="246066"/>
                  </a:cubicBezTo>
                  <a:cubicBezTo>
                    <a:pt x="130549" y="244113"/>
                    <a:pt x="129573" y="237604"/>
                    <a:pt x="128922" y="234675"/>
                  </a:cubicBezTo>
                  <a:cubicBezTo>
                    <a:pt x="128270" y="232071"/>
                    <a:pt x="126969" y="228166"/>
                    <a:pt x="128270" y="227190"/>
                  </a:cubicBezTo>
                  <a:cubicBezTo>
                    <a:pt x="129573" y="226213"/>
                    <a:pt x="131200" y="226864"/>
                    <a:pt x="130223" y="224261"/>
                  </a:cubicBezTo>
                  <a:cubicBezTo>
                    <a:pt x="129247" y="221657"/>
                    <a:pt x="118182" y="217101"/>
                    <a:pt x="116554" y="216124"/>
                  </a:cubicBezTo>
                  <a:cubicBezTo>
                    <a:pt x="114601" y="215148"/>
                    <a:pt x="111347" y="213846"/>
                    <a:pt x="109720" y="213520"/>
                  </a:cubicBezTo>
                  <a:lnTo>
                    <a:pt x="109720" y="213520"/>
                  </a:lnTo>
                  <a:close/>
                  <a:moveTo>
                    <a:pt x="81080" y="266895"/>
                  </a:moveTo>
                  <a:cubicBezTo>
                    <a:pt x="81405" y="269498"/>
                    <a:pt x="80429" y="275682"/>
                    <a:pt x="82707" y="273729"/>
                  </a:cubicBezTo>
                  <a:cubicBezTo>
                    <a:pt x="84986" y="271777"/>
                    <a:pt x="90192" y="268522"/>
                    <a:pt x="88891" y="266895"/>
                  </a:cubicBezTo>
                  <a:cubicBezTo>
                    <a:pt x="87589" y="264942"/>
                    <a:pt x="81731" y="264291"/>
                    <a:pt x="81080" y="266895"/>
                  </a:cubicBezTo>
                  <a:lnTo>
                    <a:pt x="81080" y="266895"/>
                  </a:lnTo>
                  <a:close/>
                  <a:moveTo>
                    <a:pt x="85311" y="247368"/>
                  </a:moveTo>
                  <a:cubicBezTo>
                    <a:pt x="83683" y="247693"/>
                    <a:pt x="80755" y="248019"/>
                    <a:pt x="83683" y="251273"/>
                  </a:cubicBezTo>
                  <a:cubicBezTo>
                    <a:pt x="86613" y="254853"/>
                    <a:pt x="87914" y="258759"/>
                    <a:pt x="90518" y="258108"/>
                  </a:cubicBezTo>
                  <a:cubicBezTo>
                    <a:pt x="93447" y="257457"/>
                    <a:pt x="100932" y="256155"/>
                    <a:pt x="99956" y="254853"/>
                  </a:cubicBezTo>
                  <a:cubicBezTo>
                    <a:pt x="98654" y="253226"/>
                    <a:pt x="86938" y="247693"/>
                    <a:pt x="85311" y="247368"/>
                  </a:cubicBezTo>
                  <a:lnTo>
                    <a:pt x="85311" y="247368"/>
                  </a:lnTo>
                  <a:close/>
                  <a:moveTo>
                    <a:pt x="72292" y="270800"/>
                  </a:moveTo>
                  <a:cubicBezTo>
                    <a:pt x="71316" y="273729"/>
                    <a:pt x="67736" y="279588"/>
                    <a:pt x="68061" y="280889"/>
                  </a:cubicBezTo>
                  <a:cubicBezTo>
                    <a:pt x="68387" y="282191"/>
                    <a:pt x="71316" y="287073"/>
                    <a:pt x="72618" y="284795"/>
                  </a:cubicBezTo>
                  <a:cubicBezTo>
                    <a:pt x="73920" y="282842"/>
                    <a:pt x="74245" y="276333"/>
                    <a:pt x="74896" y="273729"/>
                  </a:cubicBezTo>
                  <a:cubicBezTo>
                    <a:pt x="75222" y="270800"/>
                    <a:pt x="72943" y="269824"/>
                    <a:pt x="72292" y="270800"/>
                  </a:cubicBezTo>
                  <a:lnTo>
                    <a:pt x="72292" y="270800"/>
                  </a:lnTo>
                  <a:close/>
                  <a:moveTo>
                    <a:pt x="64807" y="300091"/>
                  </a:moveTo>
                  <a:cubicBezTo>
                    <a:pt x="63180" y="303997"/>
                    <a:pt x="53416" y="310180"/>
                    <a:pt x="53742" y="312458"/>
                  </a:cubicBezTo>
                  <a:cubicBezTo>
                    <a:pt x="54393" y="314737"/>
                    <a:pt x="63505" y="314737"/>
                    <a:pt x="65133" y="311482"/>
                  </a:cubicBezTo>
                  <a:cubicBezTo>
                    <a:pt x="66434" y="308228"/>
                    <a:pt x="64482" y="306275"/>
                    <a:pt x="69364" y="303671"/>
                  </a:cubicBezTo>
                  <a:cubicBezTo>
                    <a:pt x="73920" y="301067"/>
                    <a:pt x="77500" y="301393"/>
                    <a:pt x="77825" y="299115"/>
                  </a:cubicBezTo>
                  <a:cubicBezTo>
                    <a:pt x="78477" y="296837"/>
                    <a:pt x="73920" y="286097"/>
                    <a:pt x="73269" y="289677"/>
                  </a:cubicBezTo>
                  <a:cubicBezTo>
                    <a:pt x="72618" y="292931"/>
                    <a:pt x="73920" y="298138"/>
                    <a:pt x="70991" y="295209"/>
                  </a:cubicBezTo>
                  <a:cubicBezTo>
                    <a:pt x="68387" y="292280"/>
                    <a:pt x="63180" y="285120"/>
                    <a:pt x="62855" y="288375"/>
                  </a:cubicBezTo>
                  <a:cubicBezTo>
                    <a:pt x="62855" y="291955"/>
                    <a:pt x="66109" y="296837"/>
                    <a:pt x="64807" y="300091"/>
                  </a:cubicBezTo>
                  <a:lnTo>
                    <a:pt x="64807" y="30009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2" name="Freeform: Shape 2901">
              <a:extLst>
                <a:ext uri="{FF2B5EF4-FFF2-40B4-BE49-F238E27FC236}">
                  <a16:creationId xmlns:a16="http://schemas.microsoft.com/office/drawing/2014/main" id="{58DDC6C4-5BE4-4D7B-8AEB-8EBB691B1BB8}"/>
                </a:ext>
              </a:extLst>
            </p:cNvPr>
            <p:cNvSpPr/>
            <p:nvPr/>
          </p:nvSpPr>
          <p:spPr>
            <a:xfrm>
              <a:off x="9311719" y="4319964"/>
              <a:ext cx="10941" cy="20698"/>
            </a:xfrm>
            <a:custGeom>
              <a:avLst/>
              <a:gdLst>
                <a:gd name="connsiteX0" fmla="*/ 4240 w 10941"/>
                <a:gd name="connsiteY0" fmla="*/ 419 h 20698"/>
                <a:gd name="connsiteX1" fmla="*/ 10424 w 10941"/>
                <a:gd name="connsiteY1" fmla="*/ 12135 h 20698"/>
                <a:gd name="connsiteX2" fmla="*/ 9 w 10941"/>
                <a:gd name="connsiteY2" fmla="*/ 19620 h 20698"/>
                <a:gd name="connsiteX3" fmla="*/ 985 w 10941"/>
                <a:gd name="connsiteY3" fmla="*/ 9206 h 20698"/>
                <a:gd name="connsiteX4" fmla="*/ 4240 w 10941"/>
                <a:gd name="connsiteY4" fmla="*/ 419 h 20698"/>
                <a:gd name="connsiteX5" fmla="*/ 4240 w 10941"/>
                <a:gd name="connsiteY5" fmla="*/ 419 h 2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1" h="20698">
                  <a:moveTo>
                    <a:pt x="4240" y="419"/>
                  </a:moveTo>
                  <a:cubicBezTo>
                    <a:pt x="8471" y="6602"/>
                    <a:pt x="12376" y="9857"/>
                    <a:pt x="10424" y="12135"/>
                  </a:cubicBezTo>
                  <a:cubicBezTo>
                    <a:pt x="8471" y="14413"/>
                    <a:pt x="-316" y="23851"/>
                    <a:pt x="9" y="19620"/>
                  </a:cubicBezTo>
                  <a:cubicBezTo>
                    <a:pt x="335" y="15390"/>
                    <a:pt x="1311" y="14739"/>
                    <a:pt x="985" y="9206"/>
                  </a:cubicBezTo>
                  <a:cubicBezTo>
                    <a:pt x="985" y="3673"/>
                    <a:pt x="-316" y="-1534"/>
                    <a:pt x="4240" y="419"/>
                  </a:cubicBezTo>
                  <a:lnTo>
                    <a:pt x="4240" y="41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3" name="Freeform: Shape 2902">
              <a:extLst>
                <a:ext uri="{FF2B5EF4-FFF2-40B4-BE49-F238E27FC236}">
                  <a16:creationId xmlns:a16="http://schemas.microsoft.com/office/drawing/2014/main" id="{2479C48F-A200-4D52-9038-6A33365187A0}"/>
                </a:ext>
              </a:extLst>
            </p:cNvPr>
            <p:cNvSpPr/>
            <p:nvPr/>
          </p:nvSpPr>
          <p:spPr>
            <a:xfrm>
              <a:off x="9279182" y="4344414"/>
              <a:ext cx="7535" cy="10977"/>
            </a:xfrm>
            <a:custGeom>
              <a:avLst/>
              <a:gdLst>
                <a:gd name="connsiteX0" fmla="*/ 0 w 7535"/>
                <a:gd name="connsiteY0" fmla="*/ 2331 h 10977"/>
                <a:gd name="connsiteX1" fmla="*/ 4231 w 7535"/>
                <a:gd name="connsiteY1" fmla="*/ 10792 h 10977"/>
                <a:gd name="connsiteX2" fmla="*/ 7486 w 7535"/>
                <a:gd name="connsiteY2" fmla="*/ 4934 h 10977"/>
                <a:gd name="connsiteX3" fmla="*/ 0 w 7535"/>
                <a:gd name="connsiteY3" fmla="*/ 2331 h 10977"/>
                <a:gd name="connsiteX4" fmla="*/ 0 w 7535"/>
                <a:gd name="connsiteY4" fmla="*/ 2331 h 10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5" h="10977">
                  <a:moveTo>
                    <a:pt x="0" y="2331"/>
                  </a:moveTo>
                  <a:cubicBezTo>
                    <a:pt x="1953" y="6236"/>
                    <a:pt x="1953" y="12094"/>
                    <a:pt x="4231" y="10792"/>
                  </a:cubicBezTo>
                  <a:cubicBezTo>
                    <a:pt x="6509" y="9491"/>
                    <a:pt x="7811" y="6562"/>
                    <a:pt x="7486" y="4934"/>
                  </a:cubicBezTo>
                  <a:cubicBezTo>
                    <a:pt x="7161" y="3307"/>
                    <a:pt x="3580" y="-3527"/>
                    <a:pt x="0" y="2331"/>
                  </a:cubicBezTo>
                  <a:lnTo>
                    <a:pt x="0" y="233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4" name="Freeform: Shape 2903">
              <a:extLst>
                <a:ext uri="{FF2B5EF4-FFF2-40B4-BE49-F238E27FC236}">
                  <a16:creationId xmlns:a16="http://schemas.microsoft.com/office/drawing/2014/main" id="{A1AB0165-AF83-4906-9998-337CD6F6FAB5}"/>
                </a:ext>
              </a:extLst>
            </p:cNvPr>
            <p:cNvSpPr/>
            <p:nvPr/>
          </p:nvSpPr>
          <p:spPr>
            <a:xfrm>
              <a:off x="10594072" y="2794007"/>
              <a:ext cx="537702" cy="75525"/>
            </a:xfrm>
            <a:custGeom>
              <a:avLst/>
              <a:gdLst>
                <a:gd name="connsiteX0" fmla="*/ 19795 w 537702"/>
                <a:gd name="connsiteY0" fmla="*/ 9764 h 75525"/>
                <a:gd name="connsiteX1" fmla="*/ 5150 w 537702"/>
                <a:gd name="connsiteY1" fmla="*/ 10414 h 75525"/>
                <a:gd name="connsiteX2" fmla="*/ 593 w 537702"/>
                <a:gd name="connsiteY2" fmla="*/ 16598 h 75525"/>
                <a:gd name="connsiteX3" fmla="*/ 14587 w 537702"/>
                <a:gd name="connsiteY3" fmla="*/ 21154 h 75525"/>
                <a:gd name="connsiteX4" fmla="*/ 18818 w 537702"/>
                <a:gd name="connsiteY4" fmla="*/ 16273 h 75525"/>
                <a:gd name="connsiteX5" fmla="*/ 30535 w 537702"/>
                <a:gd name="connsiteY5" fmla="*/ 15947 h 75525"/>
                <a:gd name="connsiteX6" fmla="*/ 19795 w 537702"/>
                <a:gd name="connsiteY6" fmla="*/ 9764 h 75525"/>
                <a:gd name="connsiteX7" fmla="*/ 19795 w 537702"/>
                <a:gd name="connsiteY7" fmla="*/ 9764 h 75525"/>
                <a:gd name="connsiteX8" fmla="*/ 527176 w 537702"/>
                <a:gd name="connsiteY8" fmla="*/ 7811 h 75525"/>
                <a:gd name="connsiteX9" fmla="*/ 521319 w 537702"/>
                <a:gd name="connsiteY9" fmla="*/ 16924 h 75525"/>
                <a:gd name="connsiteX10" fmla="*/ 537591 w 537702"/>
                <a:gd name="connsiteY10" fmla="*/ 3905 h 75525"/>
                <a:gd name="connsiteX11" fmla="*/ 532384 w 537702"/>
                <a:gd name="connsiteY11" fmla="*/ 0 h 75525"/>
                <a:gd name="connsiteX12" fmla="*/ 527176 w 537702"/>
                <a:gd name="connsiteY12" fmla="*/ 7811 h 75525"/>
                <a:gd name="connsiteX13" fmla="*/ 527176 w 537702"/>
                <a:gd name="connsiteY13" fmla="*/ 7811 h 75525"/>
                <a:gd name="connsiteX14" fmla="*/ 473802 w 537702"/>
                <a:gd name="connsiteY14" fmla="*/ 25385 h 75525"/>
                <a:gd name="connsiteX15" fmla="*/ 469246 w 537702"/>
                <a:gd name="connsiteY15" fmla="*/ 29616 h 75525"/>
                <a:gd name="connsiteX16" fmla="*/ 475755 w 537702"/>
                <a:gd name="connsiteY16" fmla="*/ 29291 h 75525"/>
                <a:gd name="connsiteX17" fmla="*/ 473802 w 537702"/>
                <a:gd name="connsiteY17" fmla="*/ 25385 h 75525"/>
                <a:gd name="connsiteX18" fmla="*/ 473802 w 537702"/>
                <a:gd name="connsiteY18" fmla="*/ 25385 h 75525"/>
                <a:gd name="connsiteX19" fmla="*/ 496910 w 537702"/>
                <a:gd name="connsiteY19" fmla="*/ 15296 h 75525"/>
                <a:gd name="connsiteX20" fmla="*/ 492679 w 537702"/>
                <a:gd name="connsiteY20" fmla="*/ 18225 h 75525"/>
                <a:gd name="connsiteX21" fmla="*/ 502442 w 537702"/>
                <a:gd name="connsiteY21" fmla="*/ 20829 h 75525"/>
                <a:gd name="connsiteX22" fmla="*/ 501466 w 537702"/>
                <a:gd name="connsiteY22" fmla="*/ 15622 h 75525"/>
                <a:gd name="connsiteX23" fmla="*/ 496910 w 537702"/>
                <a:gd name="connsiteY23" fmla="*/ 15296 h 75525"/>
                <a:gd name="connsiteX24" fmla="*/ 496910 w 537702"/>
                <a:gd name="connsiteY24" fmla="*/ 15296 h 75525"/>
                <a:gd name="connsiteX25" fmla="*/ 424008 w 537702"/>
                <a:gd name="connsiteY25" fmla="*/ 33847 h 75525"/>
                <a:gd name="connsiteX26" fmla="*/ 423031 w 537702"/>
                <a:gd name="connsiteY26" fmla="*/ 39380 h 75525"/>
                <a:gd name="connsiteX27" fmla="*/ 430517 w 537702"/>
                <a:gd name="connsiteY27" fmla="*/ 36451 h 75525"/>
                <a:gd name="connsiteX28" fmla="*/ 424008 w 537702"/>
                <a:gd name="connsiteY28" fmla="*/ 33847 h 75525"/>
                <a:gd name="connsiteX29" fmla="*/ 424008 w 537702"/>
                <a:gd name="connsiteY29" fmla="*/ 33847 h 75525"/>
                <a:gd name="connsiteX30" fmla="*/ 399274 w 537702"/>
                <a:gd name="connsiteY30" fmla="*/ 43936 h 75525"/>
                <a:gd name="connsiteX31" fmla="*/ 411315 w 537702"/>
                <a:gd name="connsiteY31" fmla="*/ 44262 h 75525"/>
                <a:gd name="connsiteX32" fmla="*/ 400901 w 537702"/>
                <a:gd name="connsiteY32" fmla="*/ 48167 h 75525"/>
                <a:gd name="connsiteX33" fmla="*/ 388208 w 537702"/>
                <a:gd name="connsiteY33" fmla="*/ 46865 h 75525"/>
                <a:gd name="connsiteX34" fmla="*/ 386256 w 537702"/>
                <a:gd name="connsiteY34" fmla="*/ 43285 h 75525"/>
                <a:gd name="connsiteX35" fmla="*/ 399274 w 537702"/>
                <a:gd name="connsiteY35" fmla="*/ 43936 h 75525"/>
                <a:gd name="connsiteX36" fmla="*/ 399274 w 537702"/>
                <a:gd name="connsiteY36" fmla="*/ 43936 h 75525"/>
                <a:gd name="connsiteX37" fmla="*/ 344922 w 537702"/>
                <a:gd name="connsiteY37" fmla="*/ 48493 h 75525"/>
                <a:gd name="connsiteX38" fmla="*/ 359243 w 537702"/>
                <a:gd name="connsiteY38" fmla="*/ 45889 h 75525"/>
                <a:gd name="connsiteX39" fmla="*/ 369657 w 537702"/>
                <a:gd name="connsiteY39" fmla="*/ 41007 h 75525"/>
                <a:gd name="connsiteX40" fmla="*/ 374539 w 537702"/>
                <a:gd name="connsiteY40" fmla="*/ 48167 h 75525"/>
                <a:gd name="connsiteX41" fmla="*/ 349153 w 537702"/>
                <a:gd name="connsiteY41" fmla="*/ 50445 h 75525"/>
                <a:gd name="connsiteX42" fmla="*/ 344922 w 537702"/>
                <a:gd name="connsiteY42" fmla="*/ 48493 h 75525"/>
                <a:gd name="connsiteX43" fmla="*/ 344922 w 537702"/>
                <a:gd name="connsiteY43" fmla="*/ 48493 h 75525"/>
                <a:gd name="connsiteX44" fmla="*/ 376817 w 537702"/>
                <a:gd name="connsiteY44" fmla="*/ 30918 h 75525"/>
                <a:gd name="connsiteX45" fmla="*/ 375516 w 537702"/>
                <a:gd name="connsiteY45" fmla="*/ 37427 h 75525"/>
                <a:gd name="connsiteX46" fmla="*/ 382675 w 537702"/>
                <a:gd name="connsiteY46" fmla="*/ 37427 h 75525"/>
                <a:gd name="connsiteX47" fmla="*/ 376817 w 537702"/>
                <a:gd name="connsiteY47" fmla="*/ 30918 h 75525"/>
                <a:gd name="connsiteX48" fmla="*/ 376817 w 537702"/>
                <a:gd name="connsiteY48" fmla="*/ 30918 h 75525"/>
                <a:gd name="connsiteX49" fmla="*/ 312703 w 537702"/>
                <a:gd name="connsiteY49" fmla="*/ 54351 h 75525"/>
                <a:gd name="connsiteX50" fmla="*/ 306520 w 537702"/>
                <a:gd name="connsiteY50" fmla="*/ 54676 h 75525"/>
                <a:gd name="connsiteX51" fmla="*/ 304567 w 537702"/>
                <a:gd name="connsiteY51" fmla="*/ 57280 h 75525"/>
                <a:gd name="connsiteX52" fmla="*/ 300335 w 537702"/>
                <a:gd name="connsiteY52" fmla="*/ 58907 h 75525"/>
                <a:gd name="connsiteX53" fmla="*/ 305217 w 537702"/>
                <a:gd name="connsiteY53" fmla="*/ 63789 h 75525"/>
                <a:gd name="connsiteX54" fmla="*/ 311076 w 537702"/>
                <a:gd name="connsiteY54" fmla="*/ 58907 h 75525"/>
                <a:gd name="connsiteX55" fmla="*/ 316608 w 537702"/>
                <a:gd name="connsiteY55" fmla="*/ 55978 h 75525"/>
                <a:gd name="connsiteX56" fmla="*/ 312703 w 537702"/>
                <a:gd name="connsiteY56" fmla="*/ 54351 h 75525"/>
                <a:gd name="connsiteX57" fmla="*/ 312703 w 537702"/>
                <a:gd name="connsiteY57" fmla="*/ 54351 h 75525"/>
                <a:gd name="connsiteX58" fmla="*/ 289270 w 537702"/>
                <a:gd name="connsiteY58" fmla="*/ 55978 h 75525"/>
                <a:gd name="connsiteX59" fmla="*/ 282111 w 537702"/>
                <a:gd name="connsiteY59" fmla="*/ 60209 h 75525"/>
                <a:gd name="connsiteX60" fmla="*/ 294803 w 537702"/>
                <a:gd name="connsiteY60" fmla="*/ 59883 h 75525"/>
                <a:gd name="connsiteX61" fmla="*/ 295129 w 537702"/>
                <a:gd name="connsiteY61" fmla="*/ 54025 h 75525"/>
                <a:gd name="connsiteX62" fmla="*/ 289270 w 537702"/>
                <a:gd name="connsiteY62" fmla="*/ 55978 h 75525"/>
                <a:gd name="connsiteX63" fmla="*/ 289270 w 537702"/>
                <a:gd name="connsiteY63" fmla="*/ 55978 h 75525"/>
                <a:gd name="connsiteX64" fmla="*/ 263885 w 537702"/>
                <a:gd name="connsiteY64" fmla="*/ 54351 h 75525"/>
                <a:gd name="connsiteX65" fmla="*/ 272998 w 537702"/>
                <a:gd name="connsiteY65" fmla="*/ 64440 h 75525"/>
                <a:gd name="connsiteX66" fmla="*/ 274950 w 537702"/>
                <a:gd name="connsiteY66" fmla="*/ 57280 h 75525"/>
                <a:gd name="connsiteX67" fmla="*/ 279832 w 537702"/>
                <a:gd name="connsiteY67" fmla="*/ 53374 h 75525"/>
                <a:gd name="connsiteX68" fmla="*/ 268767 w 537702"/>
                <a:gd name="connsiteY68" fmla="*/ 51747 h 75525"/>
                <a:gd name="connsiteX69" fmla="*/ 263885 w 537702"/>
                <a:gd name="connsiteY69" fmla="*/ 54351 h 75525"/>
                <a:gd name="connsiteX70" fmla="*/ 263885 w 537702"/>
                <a:gd name="connsiteY70" fmla="*/ 54351 h 75525"/>
                <a:gd name="connsiteX71" fmla="*/ 184149 w 537702"/>
                <a:gd name="connsiteY71" fmla="*/ 67694 h 75525"/>
                <a:gd name="connsiteX72" fmla="*/ 191959 w 537702"/>
                <a:gd name="connsiteY72" fmla="*/ 75505 h 75525"/>
                <a:gd name="connsiteX73" fmla="*/ 201723 w 537702"/>
                <a:gd name="connsiteY73" fmla="*/ 73878 h 75525"/>
                <a:gd name="connsiteX74" fmla="*/ 188054 w 537702"/>
                <a:gd name="connsiteY74" fmla="*/ 65416 h 75525"/>
                <a:gd name="connsiteX75" fmla="*/ 184149 w 537702"/>
                <a:gd name="connsiteY75" fmla="*/ 67694 h 75525"/>
                <a:gd name="connsiteX76" fmla="*/ 184149 w 537702"/>
                <a:gd name="connsiteY76" fmla="*/ 67694 h 75525"/>
                <a:gd name="connsiteX77" fmla="*/ 142491 w 537702"/>
                <a:gd name="connsiteY77" fmla="*/ 46865 h 75525"/>
                <a:gd name="connsiteX78" fmla="*/ 134029 w 537702"/>
                <a:gd name="connsiteY78" fmla="*/ 52723 h 75525"/>
                <a:gd name="connsiteX79" fmla="*/ 140213 w 537702"/>
                <a:gd name="connsiteY79" fmla="*/ 58256 h 75525"/>
                <a:gd name="connsiteX80" fmla="*/ 142166 w 537702"/>
                <a:gd name="connsiteY80" fmla="*/ 53374 h 75525"/>
                <a:gd name="connsiteX81" fmla="*/ 149000 w 537702"/>
                <a:gd name="connsiteY81" fmla="*/ 52723 h 75525"/>
                <a:gd name="connsiteX82" fmla="*/ 149650 w 537702"/>
                <a:gd name="connsiteY82" fmla="*/ 44262 h 75525"/>
                <a:gd name="connsiteX83" fmla="*/ 142491 w 537702"/>
                <a:gd name="connsiteY83" fmla="*/ 46865 h 75525"/>
                <a:gd name="connsiteX84" fmla="*/ 142491 w 537702"/>
                <a:gd name="connsiteY84" fmla="*/ 46865 h 75525"/>
                <a:gd name="connsiteX85" fmla="*/ 35417 w 537702"/>
                <a:gd name="connsiteY85" fmla="*/ 28640 h 75525"/>
                <a:gd name="connsiteX86" fmla="*/ 24677 w 537702"/>
                <a:gd name="connsiteY86" fmla="*/ 33522 h 75525"/>
                <a:gd name="connsiteX87" fmla="*/ 41600 w 537702"/>
                <a:gd name="connsiteY87" fmla="*/ 34823 h 75525"/>
                <a:gd name="connsiteX88" fmla="*/ 35417 w 537702"/>
                <a:gd name="connsiteY88" fmla="*/ 28640 h 75525"/>
                <a:gd name="connsiteX89" fmla="*/ 35417 w 537702"/>
                <a:gd name="connsiteY89" fmla="*/ 28640 h 7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7702" h="75525">
                  <a:moveTo>
                    <a:pt x="19795" y="9764"/>
                  </a:moveTo>
                  <a:cubicBezTo>
                    <a:pt x="11008" y="9764"/>
                    <a:pt x="7103" y="8787"/>
                    <a:pt x="5150" y="10414"/>
                  </a:cubicBezTo>
                  <a:cubicBezTo>
                    <a:pt x="3196" y="12042"/>
                    <a:pt x="-1685" y="14645"/>
                    <a:pt x="593" y="16598"/>
                  </a:cubicBezTo>
                  <a:cubicBezTo>
                    <a:pt x="2872" y="18225"/>
                    <a:pt x="12309" y="19527"/>
                    <a:pt x="14587" y="21154"/>
                  </a:cubicBezTo>
                  <a:cubicBezTo>
                    <a:pt x="16866" y="22782"/>
                    <a:pt x="16866" y="16598"/>
                    <a:pt x="18818" y="16273"/>
                  </a:cubicBezTo>
                  <a:cubicBezTo>
                    <a:pt x="20771" y="15622"/>
                    <a:pt x="30535" y="18225"/>
                    <a:pt x="30535" y="15947"/>
                  </a:cubicBezTo>
                  <a:cubicBezTo>
                    <a:pt x="30535" y="13669"/>
                    <a:pt x="27281" y="10089"/>
                    <a:pt x="19795" y="9764"/>
                  </a:cubicBezTo>
                  <a:lnTo>
                    <a:pt x="19795" y="9764"/>
                  </a:lnTo>
                  <a:close/>
                  <a:moveTo>
                    <a:pt x="527176" y="7811"/>
                  </a:moveTo>
                  <a:cubicBezTo>
                    <a:pt x="523597" y="13344"/>
                    <a:pt x="518715" y="16273"/>
                    <a:pt x="521319" y="16924"/>
                  </a:cubicBezTo>
                  <a:cubicBezTo>
                    <a:pt x="523922" y="17574"/>
                    <a:pt x="536615" y="5533"/>
                    <a:pt x="537591" y="3905"/>
                  </a:cubicBezTo>
                  <a:cubicBezTo>
                    <a:pt x="538242" y="2278"/>
                    <a:pt x="535964" y="0"/>
                    <a:pt x="532384" y="0"/>
                  </a:cubicBezTo>
                  <a:cubicBezTo>
                    <a:pt x="528479" y="0"/>
                    <a:pt x="529780" y="3580"/>
                    <a:pt x="527176" y="7811"/>
                  </a:cubicBezTo>
                  <a:lnTo>
                    <a:pt x="527176" y="7811"/>
                  </a:lnTo>
                  <a:close/>
                  <a:moveTo>
                    <a:pt x="473802" y="25385"/>
                  </a:moveTo>
                  <a:cubicBezTo>
                    <a:pt x="471198" y="27338"/>
                    <a:pt x="468270" y="28965"/>
                    <a:pt x="469246" y="29616"/>
                  </a:cubicBezTo>
                  <a:cubicBezTo>
                    <a:pt x="470222" y="30593"/>
                    <a:pt x="475104" y="30918"/>
                    <a:pt x="475755" y="29291"/>
                  </a:cubicBezTo>
                  <a:cubicBezTo>
                    <a:pt x="476406" y="27664"/>
                    <a:pt x="477708" y="23433"/>
                    <a:pt x="473802" y="25385"/>
                  </a:cubicBezTo>
                  <a:lnTo>
                    <a:pt x="473802" y="25385"/>
                  </a:lnTo>
                  <a:close/>
                  <a:moveTo>
                    <a:pt x="496910" y="15296"/>
                  </a:moveTo>
                  <a:cubicBezTo>
                    <a:pt x="492353" y="16273"/>
                    <a:pt x="491051" y="17249"/>
                    <a:pt x="492679" y="18225"/>
                  </a:cubicBezTo>
                  <a:cubicBezTo>
                    <a:pt x="494631" y="19202"/>
                    <a:pt x="502117" y="23433"/>
                    <a:pt x="502442" y="20829"/>
                  </a:cubicBezTo>
                  <a:cubicBezTo>
                    <a:pt x="502442" y="17900"/>
                    <a:pt x="502117" y="16598"/>
                    <a:pt x="501466" y="15622"/>
                  </a:cubicBezTo>
                  <a:cubicBezTo>
                    <a:pt x="500489" y="14645"/>
                    <a:pt x="500164" y="14320"/>
                    <a:pt x="496910" y="15296"/>
                  </a:cubicBezTo>
                  <a:lnTo>
                    <a:pt x="496910" y="15296"/>
                  </a:lnTo>
                  <a:close/>
                  <a:moveTo>
                    <a:pt x="424008" y="33847"/>
                  </a:moveTo>
                  <a:cubicBezTo>
                    <a:pt x="424008" y="35800"/>
                    <a:pt x="421730" y="39380"/>
                    <a:pt x="423031" y="39380"/>
                  </a:cubicBezTo>
                  <a:cubicBezTo>
                    <a:pt x="424658" y="39705"/>
                    <a:pt x="430843" y="38729"/>
                    <a:pt x="430517" y="36451"/>
                  </a:cubicBezTo>
                  <a:cubicBezTo>
                    <a:pt x="430192" y="34498"/>
                    <a:pt x="425635" y="29291"/>
                    <a:pt x="424008" y="33847"/>
                  </a:cubicBezTo>
                  <a:lnTo>
                    <a:pt x="424008" y="33847"/>
                  </a:lnTo>
                  <a:close/>
                  <a:moveTo>
                    <a:pt x="399274" y="43936"/>
                  </a:moveTo>
                  <a:cubicBezTo>
                    <a:pt x="403179" y="43936"/>
                    <a:pt x="410990" y="43285"/>
                    <a:pt x="411315" y="44262"/>
                  </a:cubicBezTo>
                  <a:cubicBezTo>
                    <a:pt x="411640" y="45238"/>
                    <a:pt x="404481" y="46865"/>
                    <a:pt x="400901" y="48167"/>
                  </a:cubicBezTo>
                  <a:cubicBezTo>
                    <a:pt x="397321" y="49469"/>
                    <a:pt x="389510" y="47842"/>
                    <a:pt x="388208" y="46865"/>
                  </a:cubicBezTo>
                  <a:cubicBezTo>
                    <a:pt x="386581" y="45563"/>
                    <a:pt x="384628" y="43936"/>
                    <a:pt x="386256" y="43285"/>
                  </a:cubicBezTo>
                  <a:cubicBezTo>
                    <a:pt x="387883" y="42309"/>
                    <a:pt x="389184" y="42960"/>
                    <a:pt x="399274" y="43936"/>
                  </a:cubicBezTo>
                  <a:lnTo>
                    <a:pt x="399274" y="43936"/>
                  </a:lnTo>
                  <a:close/>
                  <a:moveTo>
                    <a:pt x="344922" y="48493"/>
                  </a:moveTo>
                  <a:cubicBezTo>
                    <a:pt x="347852" y="47842"/>
                    <a:pt x="355988" y="47516"/>
                    <a:pt x="359243" y="45889"/>
                  </a:cubicBezTo>
                  <a:cubicBezTo>
                    <a:pt x="362497" y="44262"/>
                    <a:pt x="367379" y="41007"/>
                    <a:pt x="369657" y="41007"/>
                  </a:cubicBezTo>
                  <a:cubicBezTo>
                    <a:pt x="371935" y="41333"/>
                    <a:pt x="374865" y="47842"/>
                    <a:pt x="374539" y="48167"/>
                  </a:cubicBezTo>
                  <a:cubicBezTo>
                    <a:pt x="374213" y="48818"/>
                    <a:pt x="354035" y="49794"/>
                    <a:pt x="349153" y="50445"/>
                  </a:cubicBezTo>
                  <a:cubicBezTo>
                    <a:pt x="343947" y="51422"/>
                    <a:pt x="342644" y="48818"/>
                    <a:pt x="344922" y="48493"/>
                  </a:cubicBezTo>
                  <a:lnTo>
                    <a:pt x="344922" y="48493"/>
                  </a:lnTo>
                  <a:close/>
                  <a:moveTo>
                    <a:pt x="376817" y="30918"/>
                  </a:moveTo>
                  <a:cubicBezTo>
                    <a:pt x="373562" y="34823"/>
                    <a:pt x="374213" y="36776"/>
                    <a:pt x="375516" y="37427"/>
                  </a:cubicBezTo>
                  <a:cubicBezTo>
                    <a:pt x="376817" y="38078"/>
                    <a:pt x="381699" y="40031"/>
                    <a:pt x="382675" y="37427"/>
                  </a:cubicBezTo>
                  <a:cubicBezTo>
                    <a:pt x="383652" y="34823"/>
                    <a:pt x="381048" y="28640"/>
                    <a:pt x="376817" y="30918"/>
                  </a:cubicBezTo>
                  <a:lnTo>
                    <a:pt x="376817" y="30918"/>
                  </a:lnTo>
                  <a:close/>
                  <a:moveTo>
                    <a:pt x="312703" y="54351"/>
                  </a:moveTo>
                  <a:cubicBezTo>
                    <a:pt x="309123" y="54676"/>
                    <a:pt x="307495" y="53049"/>
                    <a:pt x="306520" y="54676"/>
                  </a:cubicBezTo>
                  <a:cubicBezTo>
                    <a:pt x="305543" y="56303"/>
                    <a:pt x="307170" y="57280"/>
                    <a:pt x="304567" y="57280"/>
                  </a:cubicBezTo>
                  <a:cubicBezTo>
                    <a:pt x="301963" y="57280"/>
                    <a:pt x="300335" y="57605"/>
                    <a:pt x="300335" y="58907"/>
                  </a:cubicBezTo>
                  <a:cubicBezTo>
                    <a:pt x="300335" y="60209"/>
                    <a:pt x="303265" y="64765"/>
                    <a:pt x="305217" y="63789"/>
                  </a:cubicBezTo>
                  <a:cubicBezTo>
                    <a:pt x="307495" y="62812"/>
                    <a:pt x="308147" y="59883"/>
                    <a:pt x="311076" y="58907"/>
                  </a:cubicBezTo>
                  <a:cubicBezTo>
                    <a:pt x="314004" y="57931"/>
                    <a:pt x="316934" y="57280"/>
                    <a:pt x="316608" y="55978"/>
                  </a:cubicBezTo>
                  <a:cubicBezTo>
                    <a:pt x="316608" y="55002"/>
                    <a:pt x="314656" y="54351"/>
                    <a:pt x="312703" y="54351"/>
                  </a:cubicBezTo>
                  <a:lnTo>
                    <a:pt x="312703" y="54351"/>
                  </a:lnTo>
                  <a:close/>
                  <a:moveTo>
                    <a:pt x="289270" y="55978"/>
                  </a:moveTo>
                  <a:cubicBezTo>
                    <a:pt x="285039" y="57605"/>
                    <a:pt x="281134" y="59558"/>
                    <a:pt x="282111" y="60209"/>
                  </a:cubicBezTo>
                  <a:cubicBezTo>
                    <a:pt x="283412" y="60860"/>
                    <a:pt x="294803" y="62487"/>
                    <a:pt x="294803" y="59883"/>
                  </a:cubicBezTo>
                  <a:cubicBezTo>
                    <a:pt x="294803" y="57280"/>
                    <a:pt x="296430" y="54676"/>
                    <a:pt x="295129" y="54025"/>
                  </a:cubicBezTo>
                  <a:cubicBezTo>
                    <a:pt x="294152" y="53374"/>
                    <a:pt x="291874" y="55002"/>
                    <a:pt x="289270" y="55978"/>
                  </a:cubicBezTo>
                  <a:lnTo>
                    <a:pt x="289270" y="55978"/>
                  </a:lnTo>
                  <a:close/>
                  <a:moveTo>
                    <a:pt x="263885" y="54351"/>
                  </a:moveTo>
                  <a:cubicBezTo>
                    <a:pt x="269743" y="61185"/>
                    <a:pt x="271045" y="65416"/>
                    <a:pt x="272998" y="64440"/>
                  </a:cubicBezTo>
                  <a:cubicBezTo>
                    <a:pt x="274625" y="63138"/>
                    <a:pt x="273323" y="58582"/>
                    <a:pt x="274950" y="57280"/>
                  </a:cubicBezTo>
                  <a:cubicBezTo>
                    <a:pt x="276903" y="55978"/>
                    <a:pt x="282111" y="55002"/>
                    <a:pt x="279832" y="53374"/>
                  </a:cubicBezTo>
                  <a:cubicBezTo>
                    <a:pt x="277554" y="51747"/>
                    <a:pt x="273974" y="53049"/>
                    <a:pt x="268767" y="51747"/>
                  </a:cubicBezTo>
                  <a:cubicBezTo>
                    <a:pt x="263559" y="50771"/>
                    <a:pt x="260630" y="51422"/>
                    <a:pt x="263885" y="54351"/>
                  </a:cubicBezTo>
                  <a:lnTo>
                    <a:pt x="263885" y="54351"/>
                  </a:lnTo>
                  <a:close/>
                  <a:moveTo>
                    <a:pt x="184149" y="67694"/>
                  </a:moveTo>
                  <a:cubicBezTo>
                    <a:pt x="188054" y="71600"/>
                    <a:pt x="188705" y="75505"/>
                    <a:pt x="191959" y="75505"/>
                  </a:cubicBezTo>
                  <a:cubicBezTo>
                    <a:pt x="195214" y="75505"/>
                    <a:pt x="204327" y="75831"/>
                    <a:pt x="201723" y="73878"/>
                  </a:cubicBezTo>
                  <a:cubicBezTo>
                    <a:pt x="198794" y="71925"/>
                    <a:pt x="191309" y="68671"/>
                    <a:pt x="188054" y="65416"/>
                  </a:cubicBezTo>
                  <a:cubicBezTo>
                    <a:pt x="184475" y="61511"/>
                    <a:pt x="180894" y="63138"/>
                    <a:pt x="184149" y="67694"/>
                  </a:cubicBezTo>
                  <a:lnTo>
                    <a:pt x="184149" y="67694"/>
                  </a:lnTo>
                  <a:close/>
                  <a:moveTo>
                    <a:pt x="142491" y="46865"/>
                  </a:moveTo>
                  <a:cubicBezTo>
                    <a:pt x="139887" y="47842"/>
                    <a:pt x="133053" y="51422"/>
                    <a:pt x="134029" y="52723"/>
                  </a:cubicBezTo>
                  <a:cubicBezTo>
                    <a:pt x="135005" y="54025"/>
                    <a:pt x="139562" y="59883"/>
                    <a:pt x="140213" y="58256"/>
                  </a:cubicBezTo>
                  <a:cubicBezTo>
                    <a:pt x="140863" y="56303"/>
                    <a:pt x="139236" y="54025"/>
                    <a:pt x="142166" y="53374"/>
                  </a:cubicBezTo>
                  <a:cubicBezTo>
                    <a:pt x="145094" y="52723"/>
                    <a:pt x="148023" y="55002"/>
                    <a:pt x="149000" y="52723"/>
                  </a:cubicBezTo>
                  <a:cubicBezTo>
                    <a:pt x="149976" y="50771"/>
                    <a:pt x="151278" y="47516"/>
                    <a:pt x="149650" y="44262"/>
                  </a:cubicBezTo>
                  <a:cubicBezTo>
                    <a:pt x="147698" y="41007"/>
                    <a:pt x="146722" y="45563"/>
                    <a:pt x="142491" y="46865"/>
                  </a:cubicBezTo>
                  <a:lnTo>
                    <a:pt x="142491" y="46865"/>
                  </a:lnTo>
                  <a:close/>
                  <a:moveTo>
                    <a:pt x="35417" y="28640"/>
                  </a:moveTo>
                  <a:cubicBezTo>
                    <a:pt x="31512" y="30918"/>
                    <a:pt x="22073" y="30918"/>
                    <a:pt x="24677" y="33522"/>
                  </a:cubicBezTo>
                  <a:cubicBezTo>
                    <a:pt x="27281" y="36125"/>
                    <a:pt x="41275" y="38078"/>
                    <a:pt x="41600" y="34823"/>
                  </a:cubicBezTo>
                  <a:cubicBezTo>
                    <a:pt x="41600" y="31894"/>
                    <a:pt x="51039" y="27338"/>
                    <a:pt x="35417" y="28640"/>
                  </a:cubicBezTo>
                  <a:lnTo>
                    <a:pt x="35417" y="2864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5" name="Freeform: Shape 2904">
              <a:extLst>
                <a:ext uri="{FF2B5EF4-FFF2-40B4-BE49-F238E27FC236}">
                  <a16:creationId xmlns:a16="http://schemas.microsoft.com/office/drawing/2014/main" id="{1C7524FE-4FA0-4736-BC50-70BE001DF0A7}"/>
                </a:ext>
              </a:extLst>
            </p:cNvPr>
            <p:cNvSpPr/>
            <p:nvPr/>
          </p:nvSpPr>
          <p:spPr>
            <a:xfrm>
              <a:off x="10411679" y="4746064"/>
              <a:ext cx="113790" cy="282382"/>
            </a:xfrm>
            <a:custGeom>
              <a:avLst/>
              <a:gdLst>
                <a:gd name="connsiteX0" fmla="*/ 19608 w 113790"/>
                <a:gd name="connsiteY0" fmla="*/ 116199 h 282382"/>
                <a:gd name="connsiteX1" fmla="*/ 20260 w 113790"/>
                <a:gd name="connsiteY1" fmla="*/ 129217 h 282382"/>
                <a:gd name="connsiteX2" fmla="*/ 20911 w 113790"/>
                <a:gd name="connsiteY2" fmla="*/ 138005 h 282382"/>
                <a:gd name="connsiteX3" fmla="*/ 25142 w 113790"/>
                <a:gd name="connsiteY3" fmla="*/ 143863 h 282382"/>
                <a:gd name="connsiteX4" fmla="*/ 36532 w 113790"/>
                <a:gd name="connsiteY4" fmla="*/ 140283 h 282382"/>
                <a:gd name="connsiteX5" fmla="*/ 30999 w 113790"/>
                <a:gd name="connsiteY5" fmla="*/ 123685 h 282382"/>
                <a:gd name="connsiteX6" fmla="*/ 29047 w 113790"/>
                <a:gd name="connsiteY6" fmla="*/ 130194 h 282382"/>
                <a:gd name="connsiteX7" fmla="*/ 24816 w 113790"/>
                <a:gd name="connsiteY7" fmla="*/ 127915 h 282382"/>
                <a:gd name="connsiteX8" fmla="*/ 25142 w 113790"/>
                <a:gd name="connsiteY8" fmla="*/ 121081 h 282382"/>
                <a:gd name="connsiteX9" fmla="*/ 19608 w 113790"/>
                <a:gd name="connsiteY9" fmla="*/ 116199 h 282382"/>
                <a:gd name="connsiteX10" fmla="*/ 19608 w 113790"/>
                <a:gd name="connsiteY10" fmla="*/ 116199 h 282382"/>
                <a:gd name="connsiteX11" fmla="*/ 106505 w 113790"/>
                <a:gd name="connsiteY11" fmla="*/ 277298 h 282382"/>
                <a:gd name="connsiteX12" fmla="*/ 113339 w 113790"/>
                <a:gd name="connsiteY12" fmla="*/ 281855 h 282382"/>
                <a:gd name="connsiteX13" fmla="*/ 112037 w 113790"/>
                <a:gd name="connsiteY13" fmla="*/ 276322 h 282382"/>
                <a:gd name="connsiteX14" fmla="*/ 107481 w 113790"/>
                <a:gd name="connsiteY14" fmla="*/ 273393 h 282382"/>
                <a:gd name="connsiteX15" fmla="*/ 106505 w 113790"/>
                <a:gd name="connsiteY15" fmla="*/ 277298 h 282382"/>
                <a:gd name="connsiteX16" fmla="*/ 106505 w 113790"/>
                <a:gd name="connsiteY16" fmla="*/ 277298 h 282382"/>
                <a:gd name="connsiteX17" fmla="*/ 96741 w 113790"/>
                <a:gd name="connsiteY17" fmla="*/ 252889 h 282382"/>
                <a:gd name="connsiteX18" fmla="*/ 101948 w 113790"/>
                <a:gd name="connsiteY18" fmla="*/ 256469 h 282382"/>
                <a:gd name="connsiteX19" fmla="*/ 100321 w 113790"/>
                <a:gd name="connsiteY19" fmla="*/ 261351 h 282382"/>
                <a:gd name="connsiteX20" fmla="*/ 93812 w 113790"/>
                <a:gd name="connsiteY20" fmla="*/ 257446 h 282382"/>
                <a:gd name="connsiteX21" fmla="*/ 92184 w 113790"/>
                <a:gd name="connsiteY21" fmla="*/ 251262 h 282382"/>
                <a:gd name="connsiteX22" fmla="*/ 96741 w 113790"/>
                <a:gd name="connsiteY22" fmla="*/ 252889 h 282382"/>
                <a:gd name="connsiteX23" fmla="*/ 96741 w 113790"/>
                <a:gd name="connsiteY23" fmla="*/ 252889 h 282382"/>
                <a:gd name="connsiteX24" fmla="*/ 96741 w 113790"/>
                <a:gd name="connsiteY24" fmla="*/ 239220 h 282382"/>
                <a:gd name="connsiteX25" fmla="*/ 90232 w 113790"/>
                <a:gd name="connsiteY25" fmla="*/ 227830 h 282382"/>
                <a:gd name="connsiteX26" fmla="*/ 85025 w 113790"/>
                <a:gd name="connsiteY26" fmla="*/ 227830 h 282382"/>
                <a:gd name="connsiteX27" fmla="*/ 96741 w 113790"/>
                <a:gd name="connsiteY27" fmla="*/ 239220 h 282382"/>
                <a:gd name="connsiteX28" fmla="*/ 96741 w 113790"/>
                <a:gd name="connsiteY28" fmla="*/ 239220 h 282382"/>
                <a:gd name="connsiteX29" fmla="*/ 67125 w 113790"/>
                <a:gd name="connsiteY29" fmla="*/ 198539 h 282382"/>
                <a:gd name="connsiteX30" fmla="*/ 64196 w 113790"/>
                <a:gd name="connsiteY30" fmla="*/ 203746 h 282382"/>
                <a:gd name="connsiteX31" fmla="*/ 69729 w 113790"/>
                <a:gd name="connsiteY31" fmla="*/ 207326 h 282382"/>
                <a:gd name="connsiteX32" fmla="*/ 75587 w 113790"/>
                <a:gd name="connsiteY32" fmla="*/ 204071 h 282382"/>
                <a:gd name="connsiteX33" fmla="*/ 71356 w 113790"/>
                <a:gd name="connsiteY33" fmla="*/ 200166 h 282382"/>
                <a:gd name="connsiteX34" fmla="*/ 67125 w 113790"/>
                <a:gd name="connsiteY34" fmla="*/ 198539 h 282382"/>
                <a:gd name="connsiteX35" fmla="*/ 67125 w 113790"/>
                <a:gd name="connsiteY35" fmla="*/ 198539 h 282382"/>
                <a:gd name="connsiteX36" fmla="*/ 63870 w 113790"/>
                <a:gd name="connsiteY36" fmla="*/ 173153 h 282382"/>
                <a:gd name="connsiteX37" fmla="*/ 64521 w 113790"/>
                <a:gd name="connsiteY37" fmla="*/ 179012 h 282382"/>
                <a:gd name="connsiteX38" fmla="*/ 72983 w 113790"/>
                <a:gd name="connsiteY38" fmla="*/ 179988 h 282382"/>
                <a:gd name="connsiteX39" fmla="*/ 69078 w 113790"/>
                <a:gd name="connsiteY39" fmla="*/ 174781 h 282382"/>
                <a:gd name="connsiteX40" fmla="*/ 63870 w 113790"/>
                <a:gd name="connsiteY40" fmla="*/ 173153 h 282382"/>
                <a:gd name="connsiteX41" fmla="*/ 63870 w 113790"/>
                <a:gd name="connsiteY41" fmla="*/ 173153 h 282382"/>
                <a:gd name="connsiteX42" fmla="*/ 62569 w 113790"/>
                <a:gd name="connsiteY42" fmla="*/ 157206 h 282382"/>
                <a:gd name="connsiteX43" fmla="*/ 58338 w 113790"/>
                <a:gd name="connsiteY43" fmla="*/ 161437 h 282382"/>
                <a:gd name="connsiteX44" fmla="*/ 65497 w 113790"/>
                <a:gd name="connsiteY44" fmla="*/ 165668 h 282382"/>
                <a:gd name="connsiteX45" fmla="*/ 69403 w 113790"/>
                <a:gd name="connsiteY45" fmla="*/ 162414 h 282382"/>
                <a:gd name="connsiteX46" fmla="*/ 62569 w 113790"/>
                <a:gd name="connsiteY46" fmla="*/ 157206 h 282382"/>
                <a:gd name="connsiteX47" fmla="*/ 62569 w 113790"/>
                <a:gd name="connsiteY47" fmla="*/ 157206 h 282382"/>
                <a:gd name="connsiteX48" fmla="*/ 55083 w 113790"/>
                <a:gd name="connsiteY48" fmla="*/ 135075 h 282382"/>
                <a:gd name="connsiteX49" fmla="*/ 49551 w 113790"/>
                <a:gd name="connsiteY49" fmla="*/ 138330 h 282382"/>
                <a:gd name="connsiteX50" fmla="*/ 55734 w 113790"/>
                <a:gd name="connsiteY50" fmla="*/ 141259 h 282382"/>
                <a:gd name="connsiteX51" fmla="*/ 60941 w 113790"/>
                <a:gd name="connsiteY51" fmla="*/ 134424 h 282382"/>
                <a:gd name="connsiteX52" fmla="*/ 55083 w 113790"/>
                <a:gd name="connsiteY52" fmla="*/ 135075 h 282382"/>
                <a:gd name="connsiteX53" fmla="*/ 55083 w 113790"/>
                <a:gd name="connsiteY53" fmla="*/ 135075 h 282382"/>
                <a:gd name="connsiteX54" fmla="*/ 37183 w 113790"/>
                <a:gd name="connsiteY54" fmla="*/ 152975 h 282382"/>
                <a:gd name="connsiteX55" fmla="*/ 36857 w 113790"/>
                <a:gd name="connsiteY55" fmla="*/ 157857 h 282382"/>
                <a:gd name="connsiteX56" fmla="*/ 42390 w 113790"/>
                <a:gd name="connsiteY56" fmla="*/ 161437 h 282382"/>
                <a:gd name="connsiteX57" fmla="*/ 44994 w 113790"/>
                <a:gd name="connsiteY57" fmla="*/ 171851 h 282382"/>
                <a:gd name="connsiteX58" fmla="*/ 54107 w 113790"/>
                <a:gd name="connsiteY58" fmla="*/ 167295 h 282382"/>
                <a:gd name="connsiteX59" fmla="*/ 45970 w 113790"/>
                <a:gd name="connsiteY59" fmla="*/ 159484 h 282382"/>
                <a:gd name="connsiteX60" fmla="*/ 40438 w 113790"/>
                <a:gd name="connsiteY60" fmla="*/ 149721 h 282382"/>
                <a:gd name="connsiteX61" fmla="*/ 37183 w 113790"/>
                <a:gd name="connsiteY61" fmla="*/ 152975 h 282382"/>
                <a:gd name="connsiteX62" fmla="*/ 37183 w 113790"/>
                <a:gd name="connsiteY62" fmla="*/ 152975 h 282382"/>
                <a:gd name="connsiteX63" fmla="*/ 25792 w 113790"/>
                <a:gd name="connsiteY63" fmla="*/ 28327 h 282382"/>
                <a:gd name="connsiteX64" fmla="*/ 26769 w 113790"/>
                <a:gd name="connsiteY64" fmla="*/ 32558 h 282382"/>
                <a:gd name="connsiteX65" fmla="*/ 34254 w 113790"/>
                <a:gd name="connsiteY65" fmla="*/ 32883 h 282382"/>
                <a:gd name="connsiteX66" fmla="*/ 29372 w 113790"/>
                <a:gd name="connsiteY66" fmla="*/ 28001 h 282382"/>
                <a:gd name="connsiteX67" fmla="*/ 25792 w 113790"/>
                <a:gd name="connsiteY67" fmla="*/ 28327 h 282382"/>
                <a:gd name="connsiteX68" fmla="*/ 25792 w 113790"/>
                <a:gd name="connsiteY68" fmla="*/ 28327 h 282382"/>
                <a:gd name="connsiteX69" fmla="*/ 1708 w 113790"/>
                <a:gd name="connsiteY69" fmla="*/ 12 h 282382"/>
                <a:gd name="connsiteX70" fmla="*/ 11147 w 113790"/>
                <a:gd name="connsiteY70" fmla="*/ 2290 h 282382"/>
                <a:gd name="connsiteX71" fmla="*/ 733 w 113790"/>
                <a:gd name="connsiteY71" fmla="*/ 8474 h 282382"/>
                <a:gd name="connsiteX72" fmla="*/ 1708 w 113790"/>
                <a:gd name="connsiteY72" fmla="*/ 12 h 282382"/>
                <a:gd name="connsiteX73" fmla="*/ 1708 w 113790"/>
                <a:gd name="connsiteY73" fmla="*/ 12 h 282382"/>
                <a:gd name="connsiteX74" fmla="*/ 16679 w 113790"/>
                <a:gd name="connsiteY74" fmla="*/ 70961 h 282382"/>
                <a:gd name="connsiteX75" fmla="*/ 18633 w 113790"/>
                <a:gd name="connsiteY75" fmla="*/ 75843 h 282382"/>
                <a:gd name="connsiteX76" fmla="*/ 21561 w 113790"/>
                <a:gd name="connsiteY76" fmla="*/ 71612 h 282382"/>
                <a:gd name="connsiteX77" fmla="*/ 16679 w 113790"/>
                <a:gd name="connsiteY77" fmla="*/ 70961 h 282382"/>
                <a:gd name="connsiteX78" fmla="*/ 16679 w 113790"/>
                <a:gd name="connsiteY78" fmla="*/ 70961 h 282382"/>
                <a:gd name="connsiteX79" fmla="*/ 42716 w 113790"/>
                <a:gd name="connsiteY79" fmla="*/ 88210 h 282382"/>
                <a:gd name="connsiteX80" fmla="*/ 43366 w 113790"/>
                <a:gd name="connsiteY80" fmla="*/ 96672 h 282382"/>
                <a:gd name="connsiteX81" fmla="*/ 47598 w 113790"/>
                <a:gd name="connsiteY81" fmla="*/ 92441 h 282382"/>
                <a:gd name="connsiteX82" fmla="*/ 42716 w 113790"/>
                <a:gd name="connsiteY82" fmla="*/ 88210 h 282382"/>
                <a:gd name="connsiteX83" fmla="*/ 42716 w 113790"/>
                <a:gd name="connsiteY83" fmla="*/ 88210 h 282382"/>
                <a:gd name="connsiteX84" fmla="*/ 44343 w 113790"/>
                <a:gd name="connsiteY84" fmla="*/ 101879 h 282382"/>
                <a:gd name="connsiteX85" fmla="*/ 42065 w 113790"/>
                <a:gd name="connsiteY85" fmla="*/ 107412 h 282382"/>
                <a:gd name="connsiteX86" fmla="*/ 49225 w 113790"/>
                <a:gd name="connsiteY86" fmla="*/ 105134 h 282382"/>
                <a:gd name="connsiteX87" fmla="*/ 44343 w 113790"/>
                <a:gd name="connsiteY87" fmla="*/ 101879 h 282382"/>
                <a:gd name="connsiteX88" fmla="*/ 44343 w 113790"/>
                <a:gd name="connsiteY88" fmla="*/ 101879 h 28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3790" h="282382">
                  <a:moveTo>
                    <a:pt x="19608" y="116199"/>
                  </a:moveTo>
                  <a:cubicBezTo>
                    <a:pt x="18633" y="118477"/>
                    <a:pt x="19608" y="125963"/>
                    <a:pt x="20260" y="129217"/>
                  </a:cubicBezTo>
                  <a:cubicBezTo>
                    <a:pt x="20911" y="132472"/>
                    <a:pt x="19283" y="135401"/>
                    <a:pt x="20911" y="138005"/>
                  </a:cubicBezTo>
                  <a:cubicBezTo>
                    <a:pt x="22538" y="140933"/>
                    <a:pt x="22538" y="144514"/>
                    <a:pt x="25142" y="143863"/>
                  </a:cubicBezTo>
                  <a:cubicBezTo>
                    <a:pt x="28070" y="143212"/>
                    <a:pt x="33929" y="141585"/>
                    <a:pt x="36532" y="140283"/>
                  </a:cubicBezTo>
                  <a:cubicBezTo>
                    <a:pt x="38810" y="138981"/>
                    <a:pt x="31651" y="121732"/>
                    <a:pt x="30999" y="123685"/>
                  </a:cubicBezTo>
                  <a:cubicBezTo>
                    <a:pt x="30348" y="125637"/>
                    <a:pt x="30348" y="129868"/>
                    <a:pt x="29047" y="130194"/>
                  </a:cubicBezTo>
                  <a:cubicBezTo>
                    <a:pt x="27745" y="130519"/>
                    <a:pt x="24490" y="129868"/>
                    <a:pt x="24816" y="127915"/>
                  </a:cubicBezTo>
                  <a:cubicBezTo>
                    <a:pt x="25142" y="125963"/>
                    <a:pt x="26769" y="124010"/>
                    <a:pt x="25142" y="121081"/>
                  </a:cubicBezTo>
                  <a:cubicBezTo>
                    <a:pt x="23189" y="117826"/>
                    <a:pt x="22863" y="114572"/>
                    <a:pt x="19608" y="116199"/>
                  </a:cubicBezTo>
                  <a:lnTo>
                    <a:pt x="19608" y="116199"/>
                  </a:lnTo>
                  <a:close/>
                  <a:moveTo>
                    <a:pt x="106505" y="277298"/>
                  </a:moveTo>
                  <a:cubicBezTo>
                    <a:pt x="108132" y="279902"/>
                    <a:pt x="113339" y="283807"/>
                    <a:pt x="113339" y="281855"/>
                  </a:cubicBezTo>
                  <a:cubicBezTo>
                    <a:pt x="113665" y="279902"/>
                    <a:pt x="114641" y="278600"/>
                    <a:pt x="112037" y="276322"/>
                  </a:cubicBezTo>
                  <a:cubicBezTo>
                    <a:pt x="109434" y="274044"/>
                    <a:pt x="109434" y="272742"/>
                    <a:pt x="107481" y="273393"/>
                  </a:cubicBezTo>
                  <a:cubicBezTo>
                    <a:pt x="105203" y="273718"/>
                    <a:pt x="106179" y="276648"/>
                    <a:pt x="106505" y="277298"/>
                  </a:cubicBezTo>
                  <a:lnTo>
                    <a:pt x="106505" y="277298"/>
                  </a:lnTo>
                  <a:close/>
                  <a:moveTo>
                    <a:pt x="96741" y="252889"/>
                  </a:moveTo>
                  <a:cubicBezTo>
                    <a:pt x="99019" y="254842"/>
                    <a:pt x="101623" y="254191"/>
                    <a:pt x="101948" y="256469"/>
                  </a:cubicBezTo>
                  <a:cubicBezTo>
                    <a:pt x="102274" y="258748"/>
                    <a:pt x="102274" y="262328"/>
                    <a:pt x="100321" y="261351"/>
                  </a:cubicBezTo>
                  <a:cubicBezTo>
                    <a:pt x="98369" y="260375"/>
                    <a:pt x="94788" y="260375"/>
                    <a:pt x="93812" y="257446"/>
                  </a:cubicBezTo>
                  <a:cubicBezTo>
                    <a:pt x="93161" y="254517"/>
                    <a:pt x="91208" y="251587"/>
                    <a:pt x="92184" y="251262"/>
                  </a:cubicBezTo>
                  <a:cubicBezTo>
                    <a:pt x="93812" y="250611"/>
                    <a:pt x="95765" y="251262"/>
                    <a:pt x="96741" y="252889"/>
                  </a:cubicBezTo>
                  <a:lnTo>
                    <a:pt x="96741" y="252889"/>
                  </a:lnTo>
                  <a:close/>
                  <a:moveTo>
                    <a:pt x="96741" y="239220"/>
                  </a:moveTo>
                  <a:cubicBezTo>
                    <a:pt x="99670" y="239220"/>
                    <a:pt x="91534" y="229457"/>
                    <a:pt x="90232" y="227830"/>
                  </a:cubicBezTo>
                  <a:cubicBezTo>
                    <a:pt x="88930" y="226202"/>
                    <a:pt x="85350" y="226528"/>
                    <a:pt x="85025" y="227830"/>
                  </a:cubicBezTo>
                  <a:cubicBezTo>
                    <a:pt x="83072" y="232060"/>
                    <a:pt x="90557" y="239220"/>
                    <a:pt x="96741" y="239220"/>
                  </a:cubicBezTo>
                  <a:lnTo>
                    <a:pt x="96741" y="239220"/>
                  </a:lnTo>
                  <a:close/>
                  <a:moveTo>
                    <a:pt x="67125" y="198539"/>
                  </a:moveTo>
                  <a:cubicBezTo>
                    <a:pt x="66148" y="202119"/>
                    <a:pt x="63219" y="201142"/>
                    <a:pt x="64196" y="203746"/>
                  </a:cubicBezTo>
                  <a:cubicBezTo>
                    <a:pt x="65172" y="206350"/>
                    <a:pt x="67451" y="207326"/>
                    <a:pt x="69729" y="207326"/>
                  </a:cubicBezTo>
                  <a:cubicBezTo>
                    <a:pt x="72007" y="207326"/>
                    <a:pt x="75261" y="206350"/>
                    <a:pt x="75587" y="204071"/>
                  </a:cubicBezTo>
                  <a:cubicBezTo>
                    <a:pt x="75912" y="201793"/>
                    <a:pt x="72983" y="202769"/>
                    <a:pt x="71356" y="200166"/>
                  </a:cubicBezTo>
                  <a:cubicBezTo>
                    <a:pt x="70054" y="197237"/>
                    <a:pt x="68101" y="195284"/>
                    <a:pt x="67125" y="198539"/>
                  </a:cubicBezTo>
                  <a:lnTo>
                    <a:pt x="67125" y="198539"/>
                  </a:lnTo>
                  <a:close/>
                  <a:moveTo>
                    <a:pt x="63870" y="173153"/>
                  </a:moveTo>
                  <a:cubicBezTo>
                    <a:pt x="63870" y="176733"/>
                    <a:pt x="60941" y="178686"/>
                    <a:pt x="64521" y="179012"/>
                  </a:cubicBezTo>
                  <a:cubicBezTo>
                    <a:pt x="68101" y="179337"/>
                    <a:pt x="73308" y="183242"/>
                    <a:pt x="72983" y="179988"/>
                  </a:cubicBezTo>
                  <a:cubicBezTo>
                    <a:pt x="72332" y="176733"/>
                    <a:pt x="71356" y="178035"/>
                    <a:pt x="69078" y="174781"/>
                  </a:cubicBezTo>
                  <a:cubicBezTo>
                    <a:pt x="66799" y="171851"/>
                    <a:pt x="64196" y="169248"/>
                    <a:pt x="63870" y="173153"/>
                  </a:cubicBezTo>
                  <a:lnTo>
                    <a:pt x="63870" y="173153"/>
                  </a:lnTo>
                  <a:close/>
                  <a:moveTo>
                    <a:pt x="62569" y="157206"/>
                  </a:moveTo>
                  <a:cubicBezTo>
                    <a:pt x="60616" y="159484"/>
                    <a:pt x="58338" y="159810"/>
                    <a:pt x="58338" y="161437"/>
                  </a:cubicBezTo>
                  <a:cubicBezTo>
                    <a:pt x="58338" y="163064"/>
                    <a:pt x="63870" y="165994"/>
                    <a:pt x="65497" y="165668"/>
                  </a:cubicBezTo>
                  <a:cubicBezTo>
                    <a:pt x="67451" y="165342"/>
                    <a:pt x="69403" y="165017"/>
                    <a:pt x="69403" y="162414"/>
                  </a:cubicBezTo>
                  <a:cubicBezTo>
                    <a:pt x="69729" y="159810"/>
                    <a:pt x="65823" y="155579"/>
                    <a:pt x="62569" y="157206"/>
                  </a:cubicBezTo>
                  <a:lnTo>
                    <a:pt x="62569" y="157206"/>
                  </a:lnTo>
                  <a:close/>
                  <a:moveTo>
                    <a:pt x="55083" y="135075"/>
                  </a:moveTo>
                  <a:cubicBezTo>
                    <a:pt x="52154" y="136703"/>
                    <a:pt x="48248" y="136052"/>
                    <a:pt x="49551" y="138330"/>
                  </a:cubicBezTo>
                  <a:cubicBezTo>
                    <a:pt x="50852" y="140283"/>
                    <a:pt x="53781" y="142235"/>
                    <a:pt x="55734" y="141259"/>
                  </a:cubicBezTo>
                  <a:cubicBezTo>
                    <a:pt x="57687" y="140283"/>
                    <a:pt x="61592" y="136377"/>
                    <a:pt x="60941" y="134424"/>
                  </a:cubicBezTo>
                  <a:cubicBezTo>
                    <a:pt x="59965" y="132472"/>
                    <a:pt x="57361" y="133774"/>
                    <a:pt x="55083" y="135075"/>
                  </a:cubicBezTo>
                  <a:lnTo>
                    <a:pt x="55083" y="135075"/>
                  </a:lnTo>
                  <a:close/>
                  <a:moveTo>
                    <a:pt x="37183" y="152975"/>
                  </a:moveTo>
                  <a:cubicBezTo>
                    <a:pt x="36532" y="156230"/>
                    <a:pt x="35230" y="156555"/>
                    <a:pt x="36857" y="157857"/>
                  </a:cubicBezTo>
                  <a:cubicBezTo>
                    <a:pt x="38810" y="159159"/>
                    <a:pt x="41414" y="158508"/>
                    <a:pt x="42390" y="161437"/>
                  </a:cubicBezTo>
                  <a:cubicBezTo>
                    <a:pt x="43366" y="164692"/>
                    <a:pt x="43692" y="171526"/>
                    <a:pt x="44994" y="171851"/>
                  </a:cubicBezTo>
                  <a:cubicBezTo>
                    <a:pt x="45970" y="172177"/>
                    <a:pt x="54757" y="170224"/>
                    <a:pt x="54107" y="167295"/>
                  </a:cubicBezTo>
                  <a:cubicBezTo>
                    <a:pt x="53456" y="164366"/>
                    <a:pt x="46947" y="161762"/>
                    <a:pt x="45970" y="159484"/>
                  </a:cubicBezTo>
                  <a:cubicBezTo>
                    <a:pt x="44994" y="156881"/>
                    <a:pt x="41414" y="150372"/>
                    <a:pt x="40438" y="149721"/>
                  </a:cubicBezTo>
                  <a:cubicBezTo>
                    <a:pt x="39461" y="149070"/>
                    <a:pt x="37508" y="149395"/>
                    <a:pt x="37183" y="152975"/>
                  </a:cubicBezTo>
                  <a:lnTo>
                    <a:pt x="37183" y="152975"/>
                  </a:lnTo>
                  <a:close/>
                  <a:moveTo>
                    <a:pt x="25792" y="28327"/>
                  </a:moveTo>
                  <a:cubicBezTo>
                    <a:pt x="26117" y="30605"/>
                    <a:pt x="25142" y="31907"/>
                    <a:pt x="26769" y="32558"/>
                  </a:cubicBezTo>
                  <a:cubicBezTo>
                    <a:pt x="28070" y="32883"/>
                    <a:pt x="34579" y="34510"/>
                    <a:pt x="34254" y="32883"/>
                  </a:cubicBezTo>
                  <a:cubicBezTo>
                    <a:pt x="33929" y="31256"/>
                    <a:pt x="31325" y="30605"/>
                    <a:pt x="29372" y="28001"/>
                  </a:cubicBezTo>
                  <a:cubicBezTo>
                    <a:pt x="27420" y="25723"/>
                    <a:pt x="25792" y="25723"/>
                    <a:pt x="25792" y="28327"/>
                  </a:cubicBezTo>
                  <a:lnTo>
                    <a:pt x="25792" y="28327"/>
                  </a:lnTo>
                  <a:close/>
                  <a:moveTo>
                    <a:pt x="1708" y="12"/>
                  </a:moveTo>
                  <a:cubicBezTo>
                    <a:pt x="6265" y="663"/>
                    <a:pt x="12774" y="663"/>
                    <a:pt x="11147" y="2290"/>
                  </a:cubicBezTo>
                  <a:cubicBezTo>
                    <a:pt x="9520" y="3918"/>
                    <a:pt x="1383" y="10752"/>
                    <a:pt x="733" y="8474"/>
                  </a:cubicBezTo>
                  <a:cubicBezTo>
                    <a:pt x="81" y="5870"/>
                    <a:pt x="-895" y="-313"/>
                    <a:pt x="1708" y="12"/>
                  </a:cubicBezTo>
                  <a:lnTo>
                    <a:pt x="1708" y="12"/>
                  </a:lnTo>
                  <a:close/>
                  <a:moveTo>
                    <a:pt x="16679" y="70961"/>
                  </a:moveTo>
                  <a:cubicBezTo>
                    <a:pt x="17005" y="73239"/>
                    <a:pt x="17005" y="77470"/>
                    <a:pt x="18633" y="75843"/>
                  </a:cubicBezTo>
                  <a:cubicBezTo>
                    <a:pt x="20260" y="74541"/>
                    <a:pt x="22212" y="74215"/>
                    <a:pt x="21561" y="71612"/>
                  </a:cubicBezTo>
                  <a:cubicBezTo>
                    <a:pt x="20585" y="69334"/>
                    <a:pt x="16679" y="64126"/>
                    <a:pt x="16679" y="70961"/>
                  </a:cubicBezTo>
                  <a:lnTo>
                    <a:pt x="16679" y="70961"/>
                  </a:lnTo>
                  <a:close/>
                  <a:moveTo>
                    <a:pt x="42716" y="88210"/>
                  </a:moveTo>
                  <a:cubicBezTo>
                    <a:pt x="41739" y="92441"/>
                    <a:pt x="41739" y="97648"/>
                    <a:pt x="43366" y="96672"/>
                  </a:cubicBezTo>
                  <a:cubicBezTo>
                    <a:pt x="44669" y="95696"/>
                    <a:pt x="48574" y="95696"/>
                    <a:pt x="47598" y="92441"/>
                  </a:cubicBezTo>
                  <a:cubicBezTo>
                    <a:pt x="46296" y="88861"/>
                    <a:pt x="43366" y="83003"/>
                    <a:pt x="42716" y="88210"/>
                  </a:cubicBezTo>
                  <a:lnTo>
                    <a:pt x="42716" y="88210"/>
                  </a:lnTo>
                  <a:close/>
                  <a:moveTo>
                    <a:pt x="44343" y="101879"/>
                  </a:moveTo>
                  <a:cubicBezTo>
                    <a:pt x="42390" y="104808"/>
                    <a:pt x="38810" y="106110"/>
                    <a:pt x="42065" y="107412"/>
                  </a:cubicBezTo>
                  <a:cubicBezTo>
                    <a:pt x="45320" y="108714"/>
                    <a:pt x="49551" y="107412"/>
                    <a:pt x="49225" y="105134"/>
                  </a:cubicBezTo>
                  <a:cubicBezTo>
                    <a:pt x="48899" y="102856"/>
                    <a:pt x="47272" y="100577"/>
                    <a:pt x="44343" y="101879"/>
                  </a:cubicBezTo>
                  <a:lnTo>
                    <a:pt x="44343" y="10187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6" name="Freeform: Shape 2905">
              <a:extLst>
                <a:ext uri="{FF2B5EF4-FFF2-40B4-BE49-F238E27FC236}">
                  <a16:creationId xmlns:a16="http://schemas.microsoft.com/office/drawing/2014/main" id="{DEB591A8-C131-4552-87E2-F313C3284574}"/>
                </a:ext>
              </a:extLst>
            </p:cNvPr>
            <p:cNvSpPr/>
            <p:nvPr/>
          </p:nvSpPr>
          <p:spPr>
            <a:xfrm>
              <a:off x="10346282" y="5003122"/>
              <a:ext cx="129746" cy="95826"/>
            </a:xfrm>
            <a:custGeom>
              <a:avLst/>
              <a:gdLst>
                <a:gd name="connsiteX0" fmla="*/ 119829 w 129746"/>
                <a:gd name="connsiteY0" fmla="*/ 56365 h 95826"/>
                <a:gd name="connsiteX1" fmla="*/ 121457 w 129746"/>
                <a:gd name="connsiteY1" fmla="*/ 61898 h 95826"/>
                <a:gd name="connsiteX2" fmla="*/ 125362 w 129746"/>
                <a:gd name="connsiteY2" fmla="*/ 63525 h 95826"/>
                <a:gd name="connsiteX3" fmla="*/ 129267 w 129746"/>
                <a:gd name="connsiteY3" fmla="*/ 56039 h 95826"/>
                <a:gd name="connsiteX4" fmla="*/ 124060 w 129746"/>
                <a:gd name="connsiteY4" fmla="*/ 52785 h 95826"/>
                <a:gd name="connsiteX5" fmla="*/ 119829 w 129746"/>
                <a:gd name="connsiteY5" fmla="*/ 56365 h 95826"/>
                <a:gd name="connsiteX6" fmla="*/ 119829 w 129746"/>
                <a:gd name="connsiteY6" fmla="*/ 56365 h 95826"/>
                <a:gd name="connsiteX7" fmla="*/ 107136 w 129746"/>
                <a:gd name="connsiteY7" fmla="*/ 90537 h 95826"/>
                <a:gd name="connsiteX8" fmla="*/ 112018 w 129746"/>
                <a:gd name="connsiteY8" fmla="*/ 95419 h 95826"/>
                <a:gd name="connsiteX9" fmla="*/ 112344 w 129746"/>
                <a:gd name="connsiteY9" fmla="*/ 89561 h 95826"/>
                <a:gd name="connsiteX10" fmla="*/ 107462 w 129746"/>
                <a:gd name="connsiteY10" fmla="*/ 85656 h 95826"/>
                <a:gd name="connsiteX11" fmla="*/ 107136 w 129746"/>
                <a:gd name="connsiteY11" fmla="*/ 90537 h 95826"/>
                <a:gd name="connsiteX12" fmla="*/ 107136 w 129746"/>
                <a:gd name="connsiteY12" fmla="*/ 90537 h 95826"/>
                <a:gd name="connsiteX13" fmla="*/ 62 w 129746"/>
                <a:gd name="connsiteY13" fmla="*/ 2340 h 95826"/>
                <a:gd name="connsiteX14" fmla="*/ 1690 w 129746"/>
                <a:gd name="connsiteY14" fmla="*/ 8523 h 95826"/>
                <a:gd name="connsiteX15" fmla="*/ 5921 w 129746"/>
                <a:gd name="connsiteY15" fmla="*/ 6571 h 95826"/>
                <a:gd name="connsiteX16" fmla="*/ 2340 w 129746"/>
                <a:gd name="connsiteY16" fmla="*/ 62 h 95826"/>
                <a:gd name="connsiteX17" fmla="*/ 62 w 129746"/>
                <a:gd name="connsiteY17" fmla="*/ 2340 h 95826"/>
                <a:gd name="connsiteX18" fmla="*/ 62 w 129746"/>
                <a:gd name="connsiteY18" fmla="*/ 2340 h 95826"/>
                <a:gd name="connsiteX19" fmla="*/ 18287 w 129746"/>
                <a:gd name="connsiteY19" fmla="*/ 12429 h 95826"/>
                <a:gd name="connsiteX20" fmla="*/ 19915 w 129746"/>
                <a:gd name="connsiteY20" fmla="*/ 16009 h 95826"/>
                <a:gd name="connsiteX21" fmla="*/ 22518 w 129746"/>
                <a:gd name="connsiteY21" fmla="*/ 13731 h 95826"/>
                <a:gd name="connsiteX22" fmla="*/ 18287 w 129746"/>
                <a:gd name="connsiteY22" fmla="*/ 12429 h 95826"/>
                <a:gd name="connsiteX23" fmla="*/ 18287 w 129746"/>
                <a:gd name="connsiteY23" fmla="*/ 12429 h 95826"/>
                <a:gd name="connsiteX24" fmla="*/ 17637 w 129746"/>
                <a:gd name="connsiteY24" fmla="*/ 26423 h 95826"/>
                <a:gd name="connsiteX25" fmla="*/ 24146 w 129746"/>
                <a:gd name="connsiteY25" fmla="*/ 34234 h 95826"/>
                <a:gd name="connsiteX26" fmla="*/ 31631 w 129746"/>
                <a:gd name="connsiteY26" fmla="*/ 43021 h 95826"/>
                <a:gd name="connsiteX27" fmla="*/ 36839 w 129746"/>
                <a:gd name="connsiteY27" fmla="*/ 46276 h 95826"/>
                <a:gd name="connsiteX28" fmla="*/ 39768 w 129746"/>
                <a:gd name="connsiteY28" fmla="*/ 52134 h 95826"/>
                <a:gd name="connsiteX29" fmla="*/ 50182 w 129746"/>
                <a:gd name="connsiteY29" fmla="*/ 60271 h 95826"/>
                <a:gd name="connsiteX30" fmla="*/ 57993 w 129746"/>
                <a:gd name="connsiteY30" fmla="*/ 64501 h 95826"/>
                <a:gd name="connsiteX31" fmla="*/ 62224 w 129746"/>
                <a:gd name="connsiteY31" fmla="*/ 62874 h 95826"/>
                <a:gd name="connsiteX32" fmla="*/ 67105 w 129746"/>
                <a:gd name="connsiteY32" fmla="*/ 69383 h 95826"/>
                <a:gd name="connsiteX33" fmla="*/ 80449 w 129746"/>
                <a:gd name="connsiteY33" fmla="*/ 76543 h 95826"/>
                <a:gd name="connsiteX34" fmla="*/ 88260 w 129746"/>
                <a:gd name="connsiteY34" fmla="*/ 82401 h 95826"/>
                <a:gd name="connsiteX35" fmla="*/ 96722 w 129746"/>
                <a:gd name="connsiteY35" fmla="*/ 81425 h 95826"/>
                <a:gd name="connsiteX36" fmla="*/ 97698 w 129746"/>
                <a:gd name="connsiteY36" fmla="*/ 78170 h 95826"/>
                <a:gd name="connsiteX37" fmla="*/ 94118 w 129746"/>
                <a:gd name="connsiteY37" fmla="*/ 73614 h 95826"/>
                <a:gd name="connsiteX38" fmla="*/ 83053 w 129746"/>
                <a:gd name="connsiteY38" fmla="*/ 67105 h 95826"/>
                <a:gd name="connsiteX39" fmla="*/ 76869 w 129746"/>
                <a:gd name="connsiteY39" fmla="*/ 60921 h 95826"/>
                <a:gd name="connsiteX40" fmla="*/ 64827 w 129746"/>
                <a:gd name="connsiteY40" fmla="*/ 54087 h 95826"/>
                <a:gd name="connsiteX41" fmla="*/ 47904 w 129746"/>
                <a:gd name="connsiteY41" fmla="*/ 37814 h 95826"/>
                <a:gd name="connsiteX42" fmla="*/ 29678 w 129746"/>
                <a:gd name="connsiteY42" fmla="*/ 25121 h 95826"/>
                <a:gd name="connsiteX43" fmla="*/ 23495 w 129746"/>
                <a:gd name="connsiteY43" fmla="*/ 20891 h 95826"/>
                <a:gd name="connsiteX44" fmla="*/ 20566 w 129746"/>
                <a:gd name="connsiteY44" fmla="*/ 22518 h 95826"/>
                <a:gd name="connsiteX45" fmla="*/ 16335 w 129746"/>
                <a:gd name="connsiteY45" fmla="*/ 18612 h 95826"/>
                <a:gd name="connsiteX46" fmla="*/ 12104 w 129746"/>
                <a:gd name="connsiteY46" fmla="*/ 15032 h 95826"/>
                <a:gd name="connsiteX47" fmla="*/ 17637 w 129746"/>
                <a:gd name="connsiteY47" fmla="*/ 26423 h 95826"/>
                <a:gd name="connsiteX48" fmla="*/ 17637 w 129746"/>
                <a:gd name="connsiteY48" fmla="*/ 26423 h 95826"/>
                <a:gd name="connsiteX49" fmla="*/ 84030 w 129746"/>
                <a:gd name="connsiteY49" fmla="*/ 27074 h 95826"/>
                <a:gd name="connsiteX50" fmla="*/ 81100 w 129746"/>
                <a:gd name="connsiteY50" fmla="*/ 35210 h 95826"/>
                <a:gd name="connsiteX51" fmla="*/ 89562 w 129746"/>
                <a:gd name="connsiteY51" fmla="*/ 27725 h 95826"/>
                <a:gd name="connsiteX52" fmla="*/ 87284 w 129746"/>
                <a:gd name="connsiteY52" fmla="*/ 23820 h 95826"/>
                <a:gd name="connsiteX53" fmla="*/ 84030 w 129746"/>
                <a:gd name="connsiteY53" fmla="*/ 27074 h 95826"/>
                <a:gd name="connsiteX54" fmla="*/ 84030 w 129746"/>
                <a:gd name="connsiteY54" fmla="*/ 27074 h 95826"/>
                <a:gd name="connsiteX55" fmla="*/ 99976 w 129746"/>
                <a:gd name="connsiteY55" fmla="*/ 38791 h 95826"/>
                <a:gd name="connsiteX56" fmla="*/ 95420 w 129746"/>
                <a:gd name="connsiteY56" fmla="*/ 42696 h 95826"/>
                <a:gd name="connsiteX57" fmla="*/ 105835 w 129746"/>
                <a:gd name="connsiteY57" fmla="*/ 48229 h 95826"/>
                <a:gd name="connsiteX58" fmla="*/ 109414 w 129746"/>
                <a:gd name="connsiteY58" fmla="*/ 44649 h 95826"/>
                <a:gd name="connsiteX59" fmla="*/ 104858 w 129746"/>
                <a:gd name="connsiteY59" fmla="*/ 33583 h 95826"/>
                <a:gd name="connsiteX60" fmla="*/ 96396 w 129746"/>
                <a:gd name="connsiteY60" fmla="*/ 33909 h 95826"/>
                <a:gd name="connsiteX61" fmla="*/ 101929 w 129746"/>
                <a:gd name="connsiteY61" fmla="*/ 36838 h 95826"/>
                <a:gd name="connsiteX62" fmla="*/ 99976 w 129746"/>
                <a:gd name="connsiteY62" fmla="*/ 38791 h 95826"/>
                <a:gd name="connsiteX63" fmla="*/ 99976 w 129746"/>
                <a:gd name="connsiteY63" fmla="*/ 38791 h 9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29746" h="95826">
                  <a:moveTo>
                    <a:pt x="119829" y="56365"/>
                  </a:moveTo>
                  <a:cubicBezTo>
                    <a:pt x="120480" y="60596"/>
                    <a:pt x="119504" y="60596"/>
                    <a:pt x="121457" y="61898"/>
                  </a:cubicBezTo>
                  <a:cubicBezTo>
                    <a:pt x="123409" y="63200"/>
                    <a:pt x="123735" y="65152"/>
                    <a:pt x="125362" y="63525"/>
                  </a:cubicBezTo>
                  <a:cubicBezTo>
                    <a:pt x="126663" y="61898"/>
                    <a:pt x="131220" y="57667"/>
                    <a:pt x="129267" y="56039"/>
                  </a:cubicBezTo>
                  <a:cubicBezTo>
                    <a:pt x="127314" y="54087"/>
                    <a:pt x="125362" y="52460"/>
                    <a:pt x="124060" y="52785"/>
                  </a:cubicBezTo>
                  <a:cubicBezTo>
                    <a:pt x="122432" y="53110"/>
                    <a:pt x="119504" y="52785"/>
                    <a:pt x="119829" y="56365"/>
                  </a:cubicBezTo>
                  <a:lnTo>
                    <a:pt x="119829" y="56365"/>
                  </a:lnTo>
                  <a:close/>
                  <a:moveTo>
                    <a:pt x="107136" y="90537"/>
                  </a:moveTo>
                  <a:cubicBezTo>
                    <a:pt x="108439" y="93467"/>
                    <a:pt x="110391" y="97047"/>
                    <a:pt x="112018" y="95419"/>
                  </a:cubicBezTo>
                  <a:cubicBezTo>
                    <a:pt x="113645" y="93792"/>
                    <a:pt x="113320" y="90863"/>
                    <a:pt x="112344" y="89561"/>
                  </a:cubicBezTo>
                  <a:cubicBezTo>
                    <a:pt x="111367" y="87934"/>
                    <a:pt x="108764" y="85005"/>
                    <a:pt x="107462" y="85656"/>
                  </a:cubicBezTo>
                  <a:cubicBezTo>
                    <a:pt x="106486" y="85981"/>
                    <a:pt x="106811" y="88585"/>
                    <a:pt x="107136" y="90537"/>
                  </a:cubicBezTo>
                  <a:lnTo>
                    <a:pt x="107136" y="90537"/>
                  </a:lnTo>
                  <a:close/>
                  <a:moveTo>
                    <a:pt x="62" y="2340"/>
                  </a:moveTo>
                  <a:cubicBezTo>
                    <a:pt x="713" y="4618"/>
                    <a:pt x="-1240" y="7873"/>
                    <a:pt x="1690" y="8523"/>
                  </a:cubicBezTo>
                  <a:cubicBezTo>
                    <a:pt x="4618" y="9174"/>
                    <a:pt x="7222" y="10151"/>
                    <a:pt x="5921" y="6571"/>
                  </a:cubicBezTo>
                  <a:cubicBezTo>
                    <a:pt x="4618" y="2665"/>
                    <a:pt x="3968" y="62"/>
                    <a:pt x="2340" y="62"/>
                  </a:cubicBezTo>
                  <a:cubicBezTo>
                    <a:pt x="713" y="62"/>
                    <a:pt x="-263" y="-589"/>
                    <a:pt x="62" y="2340"/>
                  </a:cubicBezTo>
                  <a:lnTo>
                    <a:pt x="62" y="2340"/>
                  </a:lnTo>
                  <a:close/>
                  <a:moveTo>
                    <a:pt x="18287" y="12429"/>
                  </a:moveTo>
                  <a:cubicBezTo>
                    <a:pt x="17962" y="13405"/>
                    <a:pt x="18613" y="14707"/>
                    <a:pt x="19915" y="16009"/>
                  </a:cubicBezTo>
                  <a:cubicBezTo>
                    <a:pt x="20891" y="16985"/>
                    <a:pt x="22844" y="15358"/>
                    <a:pt x="22518" y="13731"/>
                  </a:cubicBezTo>
                  <a:cubicBezTo>
                    <a:pt x="22193" y="12103"/>
                    <a:pt x="19590" y="8849"/>
                    <a:pt x="18287" y="12429"/>
                  </a:cubicBezTo>
                  <a:lnTo>
                    <a:pt x="18287" y="12429"/>
                  </a:lnTo>
                  <a:close/>
                  <a:moveTo>
                    <a:pt x="17637" y="26423"/>
                  </a:moveTo>
                  <a:cubicBezTo>
                    <a:pt x="19915" y="31305"/>
                    <a:pt x="21217" y="31305"/>
                    <a:pt x="24146" y="34234"/>
                  </a:cubicBezTo>
                  <a:cubicBezTo>
                    <a:pt x="27400" y="37163"/>
                    <a:pt x="31305" y="40743"/>
                    <a:pt x="31631" y="43021"/>
                  </a:cubicBezTo>
                  <a:cubicBezTo>
                    <a:pt x="31957" y="45300"/>
                    <a:pt x="35537" y="44649"/>
                    <a:pt x="36839" y="46276"/>
                  </a:cubicBezTo>
                  <a:cubicBezTo>
                    <a:pt x="38140" y="47903"/>
                    <a:pt x="37490" y="49530"/>
                    <a:pt x="39768" y="52134"/>
                  </a:cubicBezTo>
                  <a:cubicBezTo>
                    <a:pt x="42046" y="54738"/>
                    <a:pt x="47904" y="58643"/>
                    <a:pt x="50182" y="60271"/>
                  </a:cubicBezTo>
                  <a:cubicBezTo>
                    <a:pt x="52460" y="61898"/>
                    <a:pt x="56691" y="64501"/>
                    <a:pt x="57993" y="64501"/>
                  </a:cubicBezTo>
                  <a:cubicBezTo>
                    <a:pt x="59295" y="64501"/>
                    <a:pt x="61248" y="62549"/>
                    <a:pt x="62224" y="62874"/>
                  </a:cubicBezTo>
                  <a:cubicBezTo>
                    <a:pt x="63200" y="63525"/>
                    <a:pt x="64827" y="67756"/>
                    <a:pt x="67105" y="69383"/>
                  </a:cubicBezTo>
                  <a:cubicBezTo>
                    <a:pt x="69058" y="71010"/>
                    <a:pt x="77195" y="73289"/>
                    <a:pt x="80449" y="76543"/>
                  </a:cubicBezTo>
                  <a:cubicBezTo>
                    <a:pt x="83704" y="79472"/>
                    <a:pt x="85331" y="82076"/>
                    <a:pt x="88260" y="82401"/>
                  </a:cubicBezTo>
                  <a:cubicBezTo>
                    <a:pt x="91189" y="82727"/>
                    <a:pt x="96071" y="82727"/>
                    <a:pt x="96722" y="81425"/>
                  </a:cubicBezTo>
                  <a:cubicBezTo>
                    <a:pt x="97048" y="80448"/>
                    <a:pt x="98349" y="79798"/>
                    <a:pt x="97698" y="78170"/>
                  </a:cubicBezTo>
                  <a:cubicBezTo>
                    <a:pt x="97048" y="76543"/>
                    <a:pt x="97048" y="74916"/>
                    <a:pt x="94118" y="73614"/>
                  </a:cubicBezTo>
                  <a:cubicBezTo>
                    <a:pt x="91189" y="72312"/>
                    <a:pt x="84355" y="69709"/>
                    <a:pt x="83053" y="67105"/>
                  </a:cubicBezTo>
                  <a:cubicBezTo>
                    <a:pt x="81751" y="64501"/>
                    <a:pt x="79473" y="62874"/>
                    <a:pt x="76869" y="60921"/>
                  </a:cubicBezTo>
                  <a:cubicBezTo>
                    <a:pt x="74266" y="58969"/>
                    <a:pt x="70035" y="58643"/>
                    <a:pt x="64827" y="54087"/>
                  </a:cubicBezTo>
                  <a:cubicBezTo>
                    <a:pt x="59946" y="49856"/>
                    <a:pt x="50508" y="41394"/>
                    <a:pt x="47904" y="37814"/>
                  </a:cubicBezTo>
                  <a:cubicBezTo>
                    <a:pt x="45300" y="34234"/>
                    <a:pt x="33259" y="28376"/>
                    <a:pt x="29678" y="25121"/>
                  </a:cubicBezTo>
                  <a:cubicBezTo>
                    <a:pt x="26099" y="21867"/>
                    <a:pt x="24471" y="20565"/>
                    <a:pt x="23495" y="20891"/>
                  </a:cubicBezTo>
                  <a:cubicBezTo>
                    <a:pt x="22518" y="21216"/>
                    <a:pt x="21868" y="23494"/>
                    <a:pt x="20566" y="22518"/>
                  </a:cubicBezTo>
                  <a:cubicBezTo>
                    <a:pt x="19264" y="21542"/>
                    <a:pt x="18287" y="21542"/>
                    <a:pt x="16335" y="18612"/>
                  </a:cubicBezTo>
                  <a:cubicBezTo>
                    <a:pt x="14382" y="15683"/>
                    <a:pt x="12430" y="13731"/>
                    <a:pt x="12104" y="15032"/>
                  </a:cubicBezTo>
                  <a:cubicBezTo>
                    <a:pt x="12104" y="16985"/>
                    <a:pt x="16335" y="23820"/>
                    <a:pt x="17637" y="26423"/>
                  </a:cubicBezTo>
                  <a:lnTo>
                    <a:pt x="17637" y="26423"/>
                  </a:lnTo>
                  <a:close/>
                  <a:moveTo>
                    <a:pt x="84030" y="27074"/>
                  </a:moveTo>
                  <a:cubicBezTo>
                    <a:pt x="82727" y="30329"/>
                    <a:pt x="79799" y="34560"/>
                    <a:pt x="81100" y="35210"/>
                  </a:cubicBezTo>
                  <a:cubicBezTo>
                    <a:pt x="82402" y="36187"/>
                    <a:pt x="89887" y="29352"/>
                    <a:pt x="89562" y="27725"/>
                  </a:cubicBezTo>
                  <a:cubicBezTo>
                    <a:pt x="89236" y="26098"/>
                    <a:pt x="88260" y="24471"/>
                    <a:pt x="87284" y="23820"/>
                  </a:cubicBezTo>
                  <a:cubicBezTo>
                    <a:pt x="85982" y="23169"/>
                    <a:pt x="84355" y="25773"/>
                    <a:pt x="84030" y="27074"/>
                  </a:cubicBezTo>
                  <a:lnTo>
                    <a:pt x="84030" y="27074"/>
                  </a:lnTo>
                  <a:close/>
                  <a:moveTo>
                    <a:pt x="99976" y="38791"/>
                  </a:moveTo>
                  <a:cubicBezTo>
                    <a:pt x="96722" y="40743"/>
                    <a:pt x="93467" y="41069"/>
                    <a:pt x="95420" y="42696"/>
                  </a:cubicBezTo>
                  <a:cubicBezTo>
                    <a:pt x="97373" y="44323"/>
                    <a:pt x="104532" y="49205"/>
                    <a:pt x="105835" y="48229"/>
                  </a:cubicBezTo>
                  <a:cubicBezTo>
                    <a:pt x="107136" y="47578"/>
                    <a:pt x="110066" y="47578"/>
                    <a:pt x="109414" y="44649"/>
                  </a:cubicBezTo>
                  <a:cubicBezTo>
                    <a:pt x="109089" y="41394"/>
                    <a:pt x="109740" y="33258"/>
                    <a:pt x="104858" y="33583"/>
                  </a:cubicBezTo>
                  <a:cubicBezTo>
                    <a:pt x="99976" y="33583"/>
                    <a:pt x="96071" y="32607"/>
                    <a:pt x="96396" y="33909"/>
                  </a:cubicBezTo>
                  <a:cubicBezTo>
                    <a:pt x="96722" y="35210"/>
                    <a:pt x="101929" y="36187"/>
                    <a:pt x="101929" y="36838"/>
                  </a:cubicBezTo>
                  <a:cubicBezTo>
                    <a:pt x="101929" y="37814"/>
                    <a:pt x="100953" y="38465"/>
                    <a:pt x="99976" y="38791"/>
                  </a:cubicBezTo>
                  <a:lnTo>
                    <a:pt x="99976" y="3879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7" name="Freeform: Shape 2906">
              <a:extLst>
                <a:ext uri="{FF2B5EF4-FFF2-40B4-BE49-F238E27FC236}">
                  <a16:creationId xmlns:a16="http://schemas.microsoft.com/office/drawing/2014/main" id="{1EF2C395-426D-41D4-941B-6281597C9FDD}"/>
                </a:ext>
              </a:extLst>
            </p:cNvPr>
            <p:cNvSpPr/>
            <p:nvPr/>
          </p:nvSpPr>
          <p:spPr>
            <a:xfrm>
              <a:off x="10209531" y="5273793"/>
              <a:ext cx="663397" cy="91571"/>
            </a:xfrm>
            <a:custGeom>
              <a:avLst/>
              <a:gdLst>
                <a:gd name="connsiteX0" fmla="*/ 257556 w 663397"/>
                <a:gd name="connsiteY0" fmla="*/ 494 h 91571"/>
                <a:gd name="connsiteX1" fmla="*/ 252674 w 663397"/>
                <a:gd name="connsiteY1" fmla="*/ 7654 h 91571"/>
                <a:gd name="connsiteX2" fmla="*/ 264391 w 663397"/>
                <a:gd name="connsiteY2" fmla="*/ 6352 h 91571"/>
                <a:gd name="connsiteX3" fmla="*/ 257556 w 663397"/>
                <a:gd name="connsiteY3" fmla="*/ 494 h 91571"/>
                <a:gd name="connsiteX4" fmla="*/ 257556 w 663397"/>
                <a:gd name="connsiteY4" fmla="*/ 494 h 91571"/>
                <a:gd name="connsiteX5" fmla="*/ 656562 w 663397"/>
                <a:gd name="connsiteY5" fmla="*/ 15790 h 91571"/>
                <a:gd name="connsiteX6" fmla="*/ 658840 w 663397"/>
                <a:gd name="connsiteY6" fmla="*/ 21323 h 91571"/>
                <a:gd name="connsiteX7" fmla="*/ 663397 w 663397"/>
                <a:gd name="connsiteY7" fmla="*/ 17417 h 91571"/>
                <a:gd name="connsiteX8" fmla="*/ 656562 w 663397"/>
                <a:gd name="connsiteY8" fmla="*/ 15790 h 91571"/>
                <a:gd name="connsiteX9" fmla="*/ 656562 w 663397"/>
                <a:gd name="connsiteY9" fmla="*/ 15790 h 91571"/>
                <a:gd name="connsiteX10" fmla="*/ 642568 w 663397"/>
                <a:gd name="connsiteY10" fmla="*/ 42152 h 91571"/>
                <a:gd name="connsiteX11" fmla="*/ 644521 w 663397"/>
                <a:gd name="connsiteY11" fmla="*/ 48010 h 91571"/>
                <a:gd name="connsiteX12" fmla="*/ 649077 w 663397"/>
                <a:gd name="connsiteY12" fmla="*/ 43454 h 91571"/>
                <a:gd name="connsiteX13" fmla="*/ 642568 w 663397"/>
                <a:gd name="connsiteY13" fmla="*/ 42152 h 91571"/>
                <a:gd name="connsiteX14" fmla="*/ 642568 w 663397"/>
                <a:gd name="connsiteY14" fmla="*/ 42152 h 91571"/>
                <a:gd name="connsiteX15" fmla="*/ 635408 w 663397"/>
                <a:gd name="connsiteY15" fmla="*/ 55821 h 91571"/>
                <a:gd name="connsiteX16" fmla="*/ 637686 w 663397"/>
                <a:gd name="connsiteY16" fmla="*/ 62330 h 91571"/>
                <a:gd name="connsiteX17" fmla="*/ 643218 w 663397"/>
                <a:gd name="connsiteY17" fmla="*/ 60702 h 91571"/>
                <a:gd name="connsiteX18" fmla="*/ 635408 w 663397"/>
                <a:gd name="connsiteY18" fmla="*/ 55821 h 91571"/>
                <a:gd name="connsiteX19" fmla="*/ 635408 w 663397"/>
                <a:gd name="connsiteY19" fmla="*/ 55821 h 91571"/>
                <a:gd name="connsiteX20" fmla="*/ 448 w 663397"/>
                <a:gd name="connsiteY20" fmla="*/ 84135 h 91571"/>
                <a:gd name="connsiteX21" fmla="*/ 2075 w 663397"/>
                <a:gd name="connsiteY21" fmla="*/ 90970 h 91571"/>
                <a:gd name="connsiteX22" fmla="*/ 5005 w 663397"/>
                <a:gd name="connsiteY22" fmla="*/ 83810 h 91571"/>
                <a:gd name="connsiteX23" fmla="*/ 448 w 663397"/>
                <a:gd name="connsiteY23" fmla="*/ 84135 h 91571"/>
                <a:gd name="connsiteX24" fmla="*/ 448 w 663397"/>
                <a:gd name="connsiteY24" fmla="*/ 84135 h 9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3397" h="91571">
                  <a:moveTo>
                    <a:pt x="257556" y="494"/>
                  </a:moveTo>
                  <a:cubicBezTo>
                    <a:pt x="252674" y="3423"/>
                    <a:pt x="251047" y="6027"/>
                    <a:pt x="252674" y="7654"/>
                  </a:cubicBezTo>
                  <a:cubicBezTo>
                    <a:pt x="254302" y="9281"/>
                    <a:pt x="264391" y="9932"/>
                    <a:pt x="264391" y="6352"/>
                  </a:cubicBezTo>
                  <a:cubicBezTo>
                    <a:pt x="264065" y="2772"/>
                    <a:pt x="262764" y="-1459"/>
                    <a:pt x="257556" y="494"/>
                  </a:cubicBezTo>
                  <a:lnTo>
                    <a:pt x="257556" y="494"/>
                  </a:lnTo>
                  <a:close/>
                  <a:moveTo>
                    <a:pt x="656562" y="15790"/>
                  </a:moveTo>
                  <a:cubicBezTo>
                    <a:pt x="654609" y="18068"/>
                    <a:pt x="656237" y="21323"/>
                    <a:pt x="658840" y="21323"/>
                  </a:cubicBezTo>
                  <a:cubicBezTo>
                    <a:pt x="661444" y="21648"/>
                    <a:pt x="663397" y="20347"/>
                    <a:pt x="663397" y="17417"/>
                  </a:cubicBezTo>
                  <a:cubicBezTo>
                    <a:pt x="663397" y="14163"/>
                    <a:pt x="661444" y="9932"/>
                    <a:pt x="656562" y="15790"/>
                  </a:cubicBezTo>
                  <a:lnTo>
                    <a:pt x="656562" y="15790"/>
                  </a:lnTo>
                  <a:close/>
                  <a:moveTo>
                    <a:pt x="642568" y="42152"/>
                  </a:moveTo>
                  <a:cubicBezTo>
                    <a:pt x="641917" y="44430"/>
                    <a:pt x="641266" y="48010"/>
                    <a:pt x="644521" y="48010"/>
                  </a:cubicBezTo>
                  <a:cubicBezTo>
                    <a:pt x="647775" y="47684"/>
                    <a:pt x="649727" y="44756"/>
                    <a:pt x="649077" y="43454"/>
                  </a:cubicBezTo>
                  <a:cubicBezTo>
                    <a:pt x="648426" y="41826"/>
                    <a:pt x="643870" y="35643"/>
                    <a:pt x="642568" y="42152"/>
                  </a:cubicBezTo>
                  <a:lnTo>
                    <a:pt x="642568" y="42152"/>
                  </a:lnTo>
                  <a:close/>
                  <a:moveTo>
                    <a:pt x="635408" y="55821"/>
                  </a:moveTo>
                  <a:cubicBezTo>
                    <a:pt x="633781" y="57774"/>
                    <a:pt x="633781" y="62004"/>
                    <a:pt x="637686" y="62330"/>
                  </a:cubicBezTo>
                  <a:cubicBezTo>
                    <a:pt x="641266" y="62981"/>
                    <a:pt x="643870" y="62330"/>
                    <a:pt x="643218" y="60702"/>
                  </a:cubicBezTo>
                  <a:cubicBezTo>
                    <a:pt x="642893" y="59401"/>
                    <a:pt x="639313" y="54193"/>
                    <a:pt x="635408" y="55821"/>
                  </a:cubicBezTo>
                  <a:lnTo>
                    <a:pt x="635408" y="55821"/>
                  </a:lnTo>
                  <a:close/>
                  <a:moveTo>
                    <a:pt x="448" y="84135"/>
                  </a:moveTo>
                  <a:cubicBezTo>
                    <a:pt x="-528" y="87065"/>
                    <a:pt x="123" y="93574"/>
                    <a:pt x="2075" y="90970"/>
                  </a:cubicBezTo>
                  <a:cubicBezTo>
                    <a:pt x="4028" y="88366"/>
                    <a:pt x="4679" y="86413"/>
                    <a:pt x="5005" y="83810"/>
                  </a:cubicBezTo>
                  <a:cubicBezTo>
                    <a:pt x="5005" y="81206"/>
                    <a:pt x="1750" y="80230"/>
                    <a:pt x="448" y="84135"/>
                  </a:cubicBezTo>
                  <a:lnTo>
                    <a:pt x="448" y="8413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8" name="Freeform: Shape 2907">
              <a:extLst>
                <a:ext uri="{FF2B5EF4-FFF2-40B4-BE49-F238E27FC236}">
                  <a16:creationId xmlns:a16="http://schemas.microsoft.com/office/drawing/2014/main" id="{95671E82-362A-47FA-9A44-5765BD8B3C34}"/>
                </a:ext>
              </a:extLst>
            </p:cNvPr>
            <p:cNvSpPr/>
            <p:nvPr/>
          </p:nvSpPr>
          <p:spPr>
            <a:xfrm>
              <a:off x="10410617" y="5450994"/>
              <a:ext cx="500805" cy="627188"/>
            </a:xfrm>
            <a:custGeom>
              <a:avLst/>
              <a:gdLst>
                <a:gd name="connsiteX0" fmla="*/ 99104 w 500805"/>
                <a:gd name="connsiteY0" fmla="*/ 304638 h 627188"/>
                <a:gd name="connsiteX1" fmla="*/ 81530 w 500805"/>
                <a:gd name="connsiteY1" fmla="*/ 316029 h 627188"/>
                <a:gd name="connsiteX2" fmla="*/ 69163 w 500805"/>
                <a:gd name="connsiteY2" fmla="*/ 318633 h 627188"/>
                <a:gd name="connsiteX3" fmla="*/ 61026 w 500805"/>
                <a:gd name="connsiteY3" fmla="*/ 331325 h 627188"/>
                <a:gd name="connsiteX4" fmla="*/ 54517 w 500805"/>
                <a:gd name="connsiteY4" fmla="*/ 334905 h 627188"/>
                <a:gd name="connsiteX5" fmla="*/ 57121 w 500805"/>
                <a:gd name="connsiteY5" fmla="*/ 341414 h 627188"/>
                <a:gd name="connsiteX6" fmla="*/ 44428 w 500805"/>
                <a:gd name="connsiteY6" fmla="*/ 344994 h 627188"/>
                <a:gd name="connsiteX7" fmla="*/ 43777 w 500805"/>
                <a:gd name="connsiteY7" fmla="*/ 352480 h 627188"/>
                <a:gd name="connsiteX8" fmla="*/ 37594 w 500805"/>
                <a:gd name="connsiteY8" fmla="*/ 351178 h 627188"/>
                <a:gd name="connsiteX9" fmla="*/ 38569 w 500805"/>
                <a:gd name="connsiteY9" fmla="*/ 355734 h 627188"/>
                <a:gd name="connsiteX10" fmla="*/ 34339 w 500805"/>
                <a:gd name="connsiteY10" fmla="*/ 356060 h 627188"/>
                <a:gd name="connsiteX11" fmla="*/ 35315 w 500805"/>
                <a:gd name="connsiteY11" fmla="*/ 359965 h 627188"/>
                <a:gd name="connsiteX12" fmla="*/ 32386 w 500805"/>
                <a:gd name="connsiteY12" fmla="*/ 361592 h 627188"/>
                <a:gd name="connsiteX13" fmla="*/ 35315 w 500805"/>
                <a:gd name="connsiteY13" fmla="*/ 368101 h 627188"/>
                <a:gd name="connsiteX14" fmla="*/ 30108 w 500805"/>
                <a:gd name="connsiteY14" fmla="*/ 365823 h 627188"/>
                <a:gd name="connsiteX15" fmla="*/ 24576 w 500805"/>
                <a:gd name="connsiteY15" fmla="*/ 369729 h 627188"/>
                <a:gd name="connsiteX16" fmla="*/ 30759 w 500805"/>
                <a:gd name="connsiteY16" fmla="*/ 371031 h 627188"/>
                <a:gd name="connsiteX17" fmla="*/ 30108 w 500805"/>
                <a:gd name="connsiteY17" fmla="*/ 375262 h 627188"/>
                <a:gd name="connsiteX18" fmla="*/ 31410 w 500805"/>
                <a:gd name="connsiteY18" fmla="*/ 378516 h 627188"/>
                <a:gd name="connsiteX19" fmla="*/ 23924 w 500805"/>
                <a:gd name="connsiteY19" fmla="*/ 381120 h 627188"/>
                <a:gd name="connsiteX20" fmla="*/ 24250 w 500805"/>
                <a:gd name="connsiteY20" fmla="*/ 385351 h 627188"/>
                <a:gd name="connsiteX21" fmla="*/ 29782 w 500805"/>
                <a:gd name="connsiteY21" fmla="*/ 383723 h 627188"/>
                <a:gd name="connsiteX22" fmla="*/ 31735 w 500805"/>
                <a:gd name="connsiteY22" fmla="*/ 385676 h 627188"/>
                <a:gd name="connsiteX23" fmla="*/ 23924 w 500805"/>
                <a:gd name="connsiteY23" fmla="*/ 391860 h 627188"/>
                <a:gd name="connsiteX24" fmla="*/ 31735 w 500805"/>
                <a:gd name="connsiteY24" fmla="*/ 393162 h 627188"/>
                <a:gd name="connsiteX25" fmla="*/ 47682 w 500805"/>
                <a:gd name="connsiteY25" fmla="*/ 392836 h 627188"/>
                <a:gd name="connsiteX26" fmla="*/ 54517 w 500805"/>
                <a:gd name="connsiteY26" fmla="*/ 399020 h 627188"/>
                <a:gd name="connsiteX27" fmla="*/ 64606 w 500805"/>
                <a:gd name="connsiteY27" fmla="*/ 400972 h 627188"/>
                <a:gd name="connsiteX28" fmla="*/ 70464 w 500805"/>
                <a:gd name="connsiteY28" fmla="*/ 402274 h 627188"/>
                <a:gd name="connsiteX29" fmla="*/ 69813 w 500805"/>
                <a:gd name="connsiteY29" fmla="*/ 406505 h 627188"/>
                <a:gd name="connsiteX30" fmla="*/ 88039 w 500805"/>
                <a:gd name="connsiteY30" fmla="*/ 408783 h 627188"/>
                <a:gd name="connsiteX31" fmla="*/ 94873 w 500805"/>
                <a:gd name="connsiteY31" fmla="*/ 407807 h 627188"/>
                <a:gd name="connsiteX32" fmla="*/ 107240 w 500805"/>
                <a:gd name="connsiteY32" fmla="*/ 403251 h 627188"/>
                <a:gd name="connsiteX33" fmla="*/ 113099 w 500805"/>
                <a:gd name="connsiteY33" fmla="*/ 397392 h 627188"/>
                <a:gd name="connsiteX34" fmla="*/ 119608 w 500805"/>
                <a:gd name="connsiteY34" fmla="*/ 388280 h 627188"/>
                <a:gd name="connsiteX35" fmla="*/ 136531 w 500805"/>
                <a:gd name="connsiteY35" fmla="*/ 382421 h 627188"/>
                <a:gd name="connsiteX36" fmla="*/ 130673 w 500805"/>
                <a:gd name="connsiteY36" fmla="*/ 377865 h 627188"/>
                <a:gd name="connsiteX37" fmla="*/ 146621 w 500805"/>
                <a:gd name="connsiteY37" fmla="*/ 350202 h 627188"/>
                <a:gd name="connsiteX38" fmla="*/ 151177 w 500805"/>
                <a:gd name="connsiteY38" fmla="*/ 330674 h 627188"/>
                <a:gd name="connsiteX39" fmla="*/ 167449 w 500805"/>
                <a:gd name="connsiteY39" fmla="*/ 317331 h 627188"/>
                <a:gd name="connsiteX40" fmla="*/ 183722 w 500805"/>
                <a:gd name="connsiteY40" fmla="*/ 308869 h 627188"/>
                <a:gd name="connsiteX41" fmla="*/ 191532 w 500805"/>
                <a:gd name="connsiteY41" fmla="*/ 309520 h 627188"/>
                <a:gd name="connsiteX42" fmla="*/ 191208 w 500805"/>
                <a:gd name="connsiteY42" fmla="*/ 313751 h 627188"/>
                <a:gd name="connsiteX43" fmla="*/ 203575 w 500805"/>
                <a:gd name="connsiteY43" fmla="*/ 311798 h 627188"/>
                <a:gd name="connsiteX44" fmla="*/ 199018 w 500805"/>
                <a:gd name="connsiteY44" fmla="*/ 304313 h 627188"/>
                <a:gd name="connsiteX45" fmla="*/ 192184 w 500805"/>
                <a:gd name="connsiteY45" fmla="*/ 303987 h 627188"/>
                <a:gd name="connsiteX46" fmla="*/ 193160 w 500805"/>
                <a:gd name="connsiteY46" fmla="*/ 295851 h 627188"/>
                <a:gd name="connsiteX47" fmla="*/ 206178 w 500805"/>
                <a:gd name="connsiteY47" fmla="*/ 281856 h 627188"/>
                <a:gd name="connsiteX48" fmla="*/ 220823 w 500805"/>
                <a:gd name="connsiteY48" fmla="*/ 260377 h 627188"/>
                <a:gd name="connsiteX49" fmla="*/ 233516 w 500805"/>
                <a:gd name="connsiteY49" fmla="*/ 242151 h 627188"/>
                <a:gd name="connsiteX50" fmla="*/ 233841 w 500805"/>
                <a:gd name="connsiteY50" fmla="*/ 234991 h 627188"/>
                <a:gd name="connsiteX51" fmla="*/ 230262 w 500805"/>
                <a:gd name="connsiteY51" fmla="*/ 228482 h 627188"/>
                <a:gd name="connsiteX52" fmla="*/ 234818 w 500805"/>
                <a:gd name="connsiteY52" fmla="*/ 224251 h 627188"/>
                <a:gd name="connsiteX53" fmla="*/ 223102 w 500805"/>
                <a:gd name="connsiteY53" fmla="*/ 225227 h 627188"/>
                <a:gd name="connsiteX54" fmla="*/ 223753 w 500805"/>
                <a:gd name="connsiteY54" fmla="*/ 218068 h 627188"/>
                <a:gd name="connsiteX55" fmla="*/ 225705 w 500805"/>
                <a:gd name="connsiteY55" fmla="*/ 212860 h 627188"/>
                <a:gd name="connsiteX56" fmla="*/ 212687 w 500805"/>
                <a:gd name="connsiteY56" fmla="*/ 220346 h 627188"/>
                <a:gd name="connsiteX57" fmla="*/ 205202 w 500805"/>
                <a:gd name="connsiteY57" fmla="*/ 225879 h 627188"/>
                <a:gd name="connsiteX58" fmla="*/ 201948 w 500805"/>
                <a:gd name="connsiteY58" fmla="*/ 212860 h 627188"/>
                <a:gd name="connsiteX59" fmla="*/ 190882 w 500805"/>
                <a:gd name="connsiteY59" fmla="*/ 208304 h 627188"/>
                <a:gd name="connsiteX60" fmla="*/ 193160 w 500805"/>
                <a:gd name="connsiteY60" fmla="*/ 202120 h 627188"/>
                <a:gd name="connsiteX61" fmla="*/ 197717 w 500805"/>
                <a:gd name="connsiteY61" fmla="*/ 200168 h 627188"/>
                <a:gd name="connsiteX62" fmla="*/ 188930 w 500805"/>
                <a:gd name="connsiteY62" fmla="*/ 198540 h 627188"/>
                <a:gd name="connsiteX63" fmla="*/ 178514 w 500805"/>
                <a:gd name="connsiteY63" fmla="*/ 207327 h 627188"/>
                <a:gd name="connsiteX64" fmla="*/ 173958 w 500805"/>
                <a:gd name="connsiteY64" fmla="*/ 227506 h 627188"/>
                <a:gd name="connsiteX65" fmla="*/ 166799 w 500805"/>
                <a:gd name="connsiteY65" fmla="*/ 234991 h 627188"/>
                <a:gd name="connsiteX66" fmla="*/ 155733 w 500805"/>
                <a:gd name="connsiteY66" fmla="*/ 241175 h 627188"/>
                <a:gd name="connsiteX67" fmla="*/ 152153 w 500805"/>
                <a:gd name="connsiteY67" fmla="*/ 257447 h 627188"/>
                <a:gd name="connsiteX68" fmla="*/ 146946 w 500805"/>
                <a:gd name="connsiteY68" fmla="*/ 268187 h 627188"/>
                <a:gd name="connsiteX69" fmla="*/ 127744 w 500805"/>
                <a:gd name="connsiteY69" fmla="*/ 286087 h 627188"/>
                <a:gd name="connsiteX70" fmla="*/ 111796 w 500805"/>
                <a:gd name="connsiteY70" fmla="*/ 296502 h 627188"/>
                <a:gd name="connsiteX71" fmla="*/ 99104 w 500805"/>
                <a:gd name="connsiteY71" fmla="*/ 304638 h 627188"/>
                <a:gd name="connsiteX72" fmla="*/ 99104 w 500805"/>
                <a:gd name="connsiteY72" fmla="*/ 304638 h 627188"/>
                <a:gd name="connsiteX73" fmla="*/ 93246 w 500805"/>
                <a:gd name="connsiteY73" fmla="*/ 620002 h 627188"/>
                <a:gd name="connsiteX74" fmla="*/ 85760 w 500805"/>
                <a:gd name="connsiteY74" fmla="*/ 622932 h 627188"/>
                <a:gd name="connsiteX75" fmla="*/ 94222 w 500805"/>
                <a:gd name="connsiteY75" fmla="*/ 626186 h 627188"/>
                <a:gd name="connsiteX76" fmla="*/ 93246 w 500805"/>
                <a:gd name="connsiteY76" fmla="*/ 620002 h 627188"/>
                <a:gd name="connsiteX77" fmla="*/ 93246 w 500805"/>
                <a:gd name="connsiteY77" fmla="*/ 620002 h 627188"/>
                <a:gd name="connsiteX78" fmla="*/ 4072 w 500805"/>
                <a:gd name="connsiteY78" fmla="*/ 550355 h 627188"/>
                <a:gd name="connsiteX79" fmla="*/ 167 w 500805"/>
                <a:gd name="connsiteY79" fmla="*/ 559794 h 627188"/>
                <a:gd name="connsiteX80" fmla="*/ 12208 w 500805"/>
                <a:gd name="connsiteY80" fmla="*/ 561746 h 627188"/>
                <a:gd name="connsiteX81" fmla="*/ 8954 w 500805"/>
                <a:gd name="connsiteY81" fmla="*/ 553284 h 627188"/>
                <a:gd name="connsiteX82" fmla="*/ 4072 w 500805"/>
                <a:gd name="connsiteY82" fmla="*/ 550355 h 627188"/>
                <a:gd name="connsiteX83" fmla="*/ 4072 w 500805"/>
                <a:gd name="connsiteY83" fmla="*/ 550355 h 627188"/>
                <a:gd name="connsiteX84" fmla="*/ 480861 w 500805"/>
                <a:gd name="connsiteY84" fmla="*/ 306591 h 627188"/>
                <a:gd name="connsiteX85" fmla="*/ 482488 w 500805"/>
                <a:gd name="connsiteY85" fmla="*/ 312124 h 627188"/>
                <a:gd name="connsiteX86" fmla="*/ 487370 w 500805"/>
                <a:gd name="connsiteY86" fmla="*/ 308869 h 627188"/>
                <a:gd name="connsiteX87" fmla="*/ 480861 w 500805"/>
                <a:gd name="connsiteY87" fmla="*/ 306591 h 627188"/>
                <a:gd name="connsiteX88" fmla="*/ 480861 w 500805"/>
                <a:gd name="connsiteY88" fmla="*/ 306591 h 627188"/>
                <a:gd name="connsiteX89" fmla="*/ 491275 w 500805"/>
                <a:gd name="connsiteY89" fmla="*/ 316354 h 627188"/>
                <a:gd name="connsiteX90" fmla="*/ 491275 w 500805"/>
                <a:gd name="connsiteY90" fmla="*/ 322863 h 627188"/>
                <a:gd name="connsiteX91" fmla="*/ 500713 w 500805"/>
                <a:gd name="connsiteY91" fmla="*/ 320260 h 627188"/>
                <a:gd name="connsiteX92" fmla="*/ 495831 w 500805"/>
                <a:gd name="connsiteY92" fmla="*/ 312449 h 627188"/>
                <a:gd name="connsiteX93" fmla="*/ 491275 w 500805"/>
                <a:gd name="connsiteY93" fmla="*/ 316354 h 627188"/>
                <a:gd name="connsiteX94" fmla="*/ 491275 w 500805"/>
                <a:gd name="connsiteY94" fmla="*/ 316354 h 627188"/>
                <a:gd name="connsiteX95" fmla="*/ 201296 w 500805"/>
                <a:gd name="connsiteY95" fmla="*/ 339 h 627188"/>
                <a:gd name="connsiteX96" fmla="*/ 191208 w 500805"/>
                <a:gd name="connsiteY96" fmla="*/ 1641 h 627188"/>
                <a:gd name="connsiteX97" fmla="*/ 198042 w 500805"/>
                <a:gd name="connsiteY97" fmla="*/ 11730 h 627188"/>
                <a:gd name="connsiteX98" fmla="*/ 203900 w 500805"/>
                <a:gd name="connsiteY98" fmla="*/ 23121 h 627188"/>
                <a:gd name="connsiteX99" fmla="*/ 208457 w 500805"/>
                <a:gd name="connsiteY99" fmla="*/ 36790 h 627188"/>
                <a:gd name="connsiteX100" fmla="*/ 211385 w 500805"/>
                <a:gd name="connsiteY100" fmla="*/ 32234 h 627188"/>
                <a:gd name="connsiteX101" fmla="*/ 220498 w 500805"/>
                <a:gd name="connsiteY101" fmla="*/ 29955 h 627188"/>
                <a:gd name="connsiteX102" fmla="*/ 216593 w 500805"/>
                <a:gd name="connsiteY102" fmla="*/ 36465 h 627188"/>
                <a:gd name="connsiteX103" fmla="*/ 224404 w 500805"/>
                <a:gd name="connsiteY103" fmla="*/ 48832 h 627188"/>
                <a:gd name="connsiteX104" fmla="*/ 228309 w 500805"/>
                <a:gd name="connsiteY104" fmla="*/ 62501 h 627188"/>
                <a:gd name="connsiteX105" fmla="*/ 230587 w 500805"/>
                <a:gd name="connsiteY105" fmla="*/ 55016 h 627188"/>
                <a:gd name="connsiteX106" fmla="*/ 234167 w 500805"/>
                <a:gd name="connsiteY106" fmla="*/ 57294 h 627188"/>
                <a:gd name="connsiteX107" fmla="*/ 240676 w 500805"/>
                <a:gd name="connsiteY107" fmla="*/ 56318 h 627188"/>
                <a:gd name="connsiteX108" fmla="*/ 238723 w 500805"/>
                <a:gd name="connsiteY108" fmla="*/ 60223 h 627188"/>
                <a:gd name="connsiteX109" fmla="*/ 242629 w 500805"/>
                <a:gd name="connsiteY109" fmla="*/ 62827 h 627188"/>
                <a:gd name="connsiteX110" fmla="*/ 238398 w 500805"/>
                <a:gd name="connsiteY110" fmla="*/ 66081 h 627188"/>
                <a:gd name="connsiteX111" fmla="*/ 239700 w 500805"/>
                <a:gd name="connsiteY111" fmla="*/ 70963 h 627188"/>
                <a:gd name="connsiteX112" fmla="*/ 232540 w 500805"/>
                <a:gd name="connsiteY112" fmla="*/ 68034 h 627188"/>
                <a:gd name="connsiteX113" fmla="*/ 239700 w 500805"/>
                <a:gd name="connsiteY113" fmla="*/ 77472 h 627188"/>
                <a:gd name="connsiteX114" fmla="*/ 242954 w 500805"/>
                <a:gd name="connsiteY114" fmla="*/ 84632 h 627188"/>
                <a:gd name="connsiteX115" fmla="*/ 247511 w 500805"/>
                <a:gd name="connsiteY115" fmla="*/ 80075 h 627188"/>
                <a:gd name="connsiteX116" fmla="*/ 251416 w 500805"/>
                <a:gd name="connsiteY116" fmla="*/ 75194 h 627188"/>
                <a:gd name="connsiteX117" fmla="*/ 253369 w 500805"/>
                <a:gd name="connsiteY117" fmla="*/ 70312 h 627188"/>
                <a:gd name="connsiteX118" fmla="*/ 249463 w 500805"/>
                <a:gd name="connsiteY118" fmla="*/ 66406 h 627188"/>
                <a:gd name="connsiteX119" fmla="*/ 252067 w 500805"/>
                <a:gd name="connsiteY119" fmla="*/ 62175 h 627188"/>
                <a:gd name="connsiteX120" fmla="*/ 246209 w 500805"/>
                <a:gd name="connsiteY120" fmla="*/ 55016 h 627188"/>
                <a:gd name="connsiteX121" fmla="*/ 239700 w 500805"/>
                <a:gd name="connsiteY121" fmla="*/ 47205 h 627188"/>
                <a:gd name="connsiteX122" fmla="*/ 238398 w 500805"/>
                <a:gd name="connsiteY122" fmla="*/ 34512 h 627188"/>
                <a:gd name="connsiteX123" fmla="*/ 239375 w 500805"/>
                <a:gd name="connsiteY123" fmla="*/ 24748 h 627188"/>
                <a:gd name="connsiteX124" fmla="*/ 235469 w 500805"/>
                <a:gd name="connsiteY124" fmla="*/ 30281 h 627188"/>
                <a:gd name="connsiteX125" fmla="*/ 229936 w 500805"/>
                <a:gd name="connsiteY125" fmla="*/ 28003 h 627188"/>
                <a:gd name="connsiteX126" fmla="*/ 232214 w 500805"/>
                <a:gd name="connsiteY126" fmla="*/ 23772 h 627188"/>
                <a:gd name="connsiteX127" fmla="*/ 225705 w 500805"/>
                <a:gd name="connsiteY127" fmla="*/ 20843 h 627188"/>
                <a:gd name="connsiteX128" fmla="*/ 213989 w 500805"/>
                <a:gd name="connsiteY128" fmla="*/ 19541 h 627188"/>
                <a:gd name="connsiteX129" fmla="*/ 213663 w 500805"/>
                <a:gd name="connsiteY129" fmla="*/ 13683 h 627188"/>
                <a:gd name="connsiteX130" fmla="*/ 207480 w 500805"/>
                <a:gd name="connsiteY130" fmla="*/ 18565 h 627188"/>
                <a:gd name="connsiteX131" fmla="*/ 200971 w 500805"/>
                <a:gd name="connsiteY131" fmla="*/ 8801 h 627188"/>
                <a:gd name="connsiteX132" fmla="*/ 204226 w 500805"/>
                <a:gd name="connsiteY132" fmla="*/ 2943 h 627188"/>
                <a:gd name="connsiteX133" fmla="*/ 201296 w 500805"/>
                <a:gd name="connsiteY133" fmla="*/ 339 h 627188"/>
                <a:gd name="connsiteX134" fmla="*/ 201296 w 500805"/>
                <a:gd name="connsiteY134" fmla="*/ 339 h 627188"/>
                <a:gd name="connsiteX135" fmla="*/ 238072 w 500805"/>
                <a:gd name="connsiteY135" fmla="*/ 150373 h 627188"/>
                <a:gd name="connsiteX136" fmla="*/ 221475 w 500805"/>
                <a:gd name="connsiteY136" fmla="*/ 159486 h 627188"/>
                <a:gd name="connsiteX137" fmla="*/ 227007 w 500805"/>
                <a:gd name="connsiteY137" fmla="*/ 167622 h 627188"/>
                <a:gd name="connsiteX138" fmla="*/ 241327 w 500805"/>
                <a:gd name="connsiteY138" fmla="*/ 172504 h 627188"/>
                <a:gd name="connsiteX139" fmla="*/ 252067 w 500805"/>
                <a:gd name="connsiteY139" fmla="*/ 178688 h 627188"/>
                <a:gd name="connsiteX140" fmla="*/ 260529 w 500805"/>
                <a:gd name="connsiteY140" fmla="*/ 186499 h 627188"/>
                <a:gd name="connsiteX141" fmla="*/ 263132 w 500805"/>
                <a:gd name="connsiteY141" fmla="*/ 199842 h 627188"/>
                <a:gd name="connsiteX142" fmla="*/ 254671 w 500805"/>
                <a:gd name="connsiteY142" fmla="*/ 215138 h 627188"/>
                <a:gd name="connsiteX143" fmla="*/ 244907 w 500805"/>
                <a:gd name="connsiteY143" fmla="*/ 226204 h 627188"/>
                <a:gd name="connsiteX144" fmla="*/ 250114 w 500805"/>
                <a:gd name="connsiteY144" fmla="*/ 229784 h 627188"/>
                <a:gd name="connsiteX145" fmla="*/ 253044 w 500805"/>
                <a:gd name="connsiteY145" fmla="*/ 224902 h 627188"/>
                <a:gd name="connsiteX146" fmla="*/ 257600 w 500805"/>
                <a:gd name="connsiteY146" fmla="*/ 229784 h 627188"/>
                <a:gd name="connsiteX147" fmla="*/ 263784 w 500805"/>
                <a:gd name="connsiteY147" fmla="*/ 229133 h 627188"/>
                <a:gd name="connsiteX148" fmla="*/ 265736 w 500805"/>
                <a:gd name="connsiteY148" fmla="*/ 235642 h 627188"/>
                <a:gd name="connsiteX149" fmla="*/ 279731 w 500805"/>
                <a:gd name="connsiteY149" fmla="*/ 224902 h 627188"/>
                <a:gd name="connsiteX150" fmla="*/ 287216 w 500805"/>
                <a:gd name="connsiteY150" fmla="*/ 221322 h 627188"/>
                <a:gd name="connsiteX151" fmla="*/ 296329 w 500805"/>
                <a:gd name="connsiteY151" fmla="*/ 206351 h 627188"/>
                <a:gd name="connsiteX152" fmla="*/ 303489 w 500805"/>
                <a:gd name="connsiteY152" fmla="*/ 198215 h 627188"/>
                <a:gd name="connsiteX153" fmla="*/ 310649 w 500805"/>
                <a:gd name="connsiteY153" fmla="*/ 182593 h 627188"/>
                <a:gd name="connsiteX154" fmla="*/ 316181 w 500805"/>
                <a:gd name="connsiteY154" fmla="*/ 171202 h 627188"/>
                <a:gd name="connsiteX155" fmla="*/ 311950 w 500805"/>
                <a:gd name="connsiteY155" fmla="*/ 167948 h 627188"/>
                <a:gd name="connsiteX156" fmla="*/ 312276 w 500805"/>
                <a:gd name="connsiteY156" fmla="*/ 160788 h 627188"/>
                <a:gd name="connsiteX157" fmla="*/ 318785 w 500805"/>
                <a:gd name="connsiteY157" fmla="*/ 154930 h 627188"/>
                <a:gd name="connsiteX158" fmla="*/ 327898 w 500805"/>
                <a:gd name="connsiteY158" fmla="*/ 152000 h 627188"/>
                <a:gd name="connsiteX159" fmla="*/ 335708 w 500805"/>
                <a:gd name="connsiteY159" fmla="*/ 152652 h 627188"/>
                <a:gd name="connsiteX160" fmla="*/ 341241 w 500805"/>
                <a:gd name="connsiteY160" fmla="*/ 157533 h 627188"/>
                <a:gd name="connsiteX161" fmla="*/ 343194 w 500805"/>
                <a:gd name="connsiteY161" fmla="*/ 152652 h 627188"/>
                <a:gd name="connsiteX162" fmla="*/ 340265 w 500805"/>
                <a:gd name="connsiteY162" fmla="*/ 148095 h 627188"/>
                <a:gd name="connsiteX163" fmla="*/ 350680 w 500805"/>
                <a:gd name="connsiteY163" fmla="*/ 133124 h 627188"/>
                <a:gd name="connsiteX164" fmla="*/ 351656 w 500805"/>
                <a:gd name="connsiteY164" fmla="*/ 117828 h 627188"/>
                <a:gd name="connsiteX165" fmla="*/ 357189 w 500805"/>
                <a:gd name="connsiteY165" fmla="*/ 107739 h 627188"/>
                <a:gd name="connsiteX166" fmla="*/ 344496 w 500805"/>
                <a:gd name="connsiteY166" fmla="*/ 103834 h 627188"/>
                <a:gd name="connsiteX167" fmla="*/ 329525 w 500805"/>
                <a:gd name="connsiteY167" fmla="*/ 115550 h 627188"/>
                <a:gd name="connsiteX168" fmla="*/ 316181 w 500805"/>
                <a:gd name="connsiteY168" fmla="*/ 117828 h 627188"/>
                <a:gd name="connsiteX169" fmla="*/ 287541 w 500805"/>
                <a:gd name="connsiteY169" fmla="*/ 107414 h 627188"/>
                <a:gd name="connsiteX170" fmla="*/ 282985 w 500805"/>
                <a:gd name="connsiteY170" fmla="*/ 95697 h 627188"/>
                <a:gd name="connsiteX171" fmla="*/ 281032 w 500805"/>
                <a:gd name="connsiteY171" fmla="*/ 84632 h 627188"/>
                <a:gd name="connsiteX172" fmla="*/ 277778 w 500805"/>
                <a:gd name="connsiteY172" fmla="*/ 79425 h 627188"/>
                <a:gd name="connsiteX173" fmla="*/ 280381 w 500805"/>
                <a:gd name="connsiteY173" fmla="*/ 76170 h 627188"/>
                <a:gd name="connsiteX174" fmla="*/ 274198 w 500805"/>
                <a:gd name="connsiteY174" fmla="*/ 74217 h 627188"/>
                <a:gd name="connsiteX175" fmla="*/ 269641 w 500805"/>
                <a:gd name="connsiteY175" fmla="*/ 67383 h 627188"/>
                <a:gd name="connsiteX176" fmla="*/ 270293 w 500805"/>
                <a:gd name="connsiteY176" fmla="*/ 77797 h 627188"/>
                <a:gd name="connsiteX177" fmla="*/ 271920 w 500805"/>
                <a:gd name="connsiteY177" fmla="*/ 89188 h 627188"/>
                <a:gd name="connsiteX178" fmla="*/ 264435 w 500805"/>
                <a:gd name="connsiteY178" fmla="*/ 88537 h 627188"/>
                <a:gd name="connsiteX179" fmla="*/ 256623 w 500805"/>
                <a:gd name="connsiteY179" fmla="*/ 82028 h 627188"/>
                <a:gd name="connsiteX180" fmla="*/ 250766 w 500805"/>
                <a:gd name="connsiteY180" fmla="*/ 83981 h 627188"/>
                <a:gd name="connsiteX181" fmla="*/ 254020 w 500805"/>
                <a:gd name="connsiteY181" fmla="*/ 88537 h 627188"/>
                <a:gd name="connsiteX182" fmla="*/ 247185 w 500805"/>
                <a:gd name="connsiteY182" fmla="*/ 95046 h 627188"/>
                <a:gd name="connsiteX183" fmla="*/ 251741 w 500805"/>
                <a:gd name="connsiteY183" fmla="*/ 99277 h 627188"/>
                <a:gd name="connsiteX184" fmla="*/ 255972 w 500805"/>
                <a:gd name="connsiteY184" fmla="*/ 111319 h 627188"/>
                <a:gd name="connsiteX185" fmla="*/ 248162 w 500805"/>
                <a:gd name="connsiteY185" fmla="*/ 132148 h 627188"/>
                <a:gd name="connsiteX186" fmla="*/ 246535 w 500805"/>
                <a:gd name="connsiteY186" fmla="*/ 141911 h 627188"/>
                <a:gd name="connsiteX187" fmla="*/ 238072 w 500805"/>
                <a:gd name="connsiteY187" fmla="*/ 150373 h 627188"/>
                <a:gd name="connsiteX188" fmla="*/ 238072 w 500805"/>
                <a:gd name="connsiteY188" fmla="*/ 150373 h 627188"/>
                <a:gd name="connsiteX189" fmla="*/ 236771 w 500805"/>
                <a:gd name="connsiteY189" fmla="*/ 212535 h 627188"/>
                <a:gd name="connsiteX190" fmla="*/ 230587 w 500805"/>
                <a:gd name="connsiteY190" fmla="*/ 217091 h 627188"/>
                <a:gd name="connsiteX191" fmla="*/ 237096 w 500805"/>
                <a:gd name="connsiteY191" fmla="*/ 219370 h 627188"/>
                <a:gd name="connsiteX192" fmla="*/ 240026 w 500805"/>
                <a:gd name="connsiteY192" fmla="*/ 212860 h 627188"/>
                <a:gd name="connsiteX193" fmla="*/ 236771 w 500805"/>
                <a:gd name="connsiteY193" fmla="*/ 212535 h 627188"/>
                <a:gd name="connsiteX194" fmla="*/ 236771 w 500805"/>
                <a:gd name="connsiteY194" fmla="*/ 212535 h 627188"/>
                <a:gd name="connsiteX195" fmla="*/ 54842 w 500805"/>
                <a:gd name="connsiteY195" fmla="*/ 410410 h 627188"/>
                <a:gd name="connsiteX196" fmla="*/ 53215 w 500805"/>
                <a:gd name="connsiteY196" fmla="*/ 416269 h 627188"/>
                <a:gd name="connsiteX197" fmla="*/ 50937 w 500805"/>
                <a:gd name="connsiteY197" fmla="*/ 423754 h 627188"/>
                <a:gd name="connsiteX198" fmla="*/ 47357 w 500805"/>
                <a:gd name="connsiteY198" fmla="*/ 432216 h 627188"/>
                <a:gd name="connsiteX199" fmla="*/ 55494 w 500805"/>
                <a:gd name="connsiteY199" fmla="*/ 426032 h 627188"/>
                <a:gd name="connsiteX200" fmla="*/ 66559 w 500805"/>
                <a:gd name="connsiteY200" fmla="*/ 424730 h 627188"/>
                <a:gd name="connsiteX201" fmla="*/ 58748 w 500805"/>
                <a:gd name="connsiteY201" fmla="*/ 417245 h 627188"/>
                <a:gd name="connsiteX202" fmla="*/ 63630 w 500805"/>
                <a:gd name="connsiteY202" fmla="*/ 414641 h 627188"/>
                <a:gd name="connsiteX203" fmla="*/ 59724 w 500805"/>
                <a:gd name="connsiteY203" fmla="*/ 410410 h 627188"/>
                <a:gd name="connsiteX204" fmla="*/ 54842 w 500805"/>
                <a:gd name="connsiteY204" fmla="*/ 410410 h 627188"/>
                <a:gd name="connsiteX205" fmla="*/ 54842 w 500805"/>
                <a:gd name="connsiteY205" fmla="*/ 410410 h 627188"/>
                <a:gd name="connsiteX206" fmla="*/ 13835 w 500805"/>
                <a:gd name="connsiteY206" fmla="*/ 380794 h 627188"/>
                <a:gd name="connsiteX207" fmla="*/ 13510 w 500805"/>
                <a:gd name="connsiteY207" fmla="*/ 387629 h 627188"/>
                <a:gd name="connsiteX208" fmla="*/ 17415 w 500805"/>
                <a:gd name="connsiteY208" fmla="*/ 384374 h 627188"/>
                <a:gd name="connsiteX209" fmla="*/ 18717 w 500805"/>
                <a:gd name="connsiteY209" fmla="*/ 380143 h 627188"/>
                <a:gd name="connsiteX210" fmla="*/ 13835 w 500805"/>
                <a:gd name="connsiteY210" fmla="*/ 380794 h 627188"/>
                <a:gd name="connsiteX211" fmla="*/ 13835 w 500805"/>
                <a:gd name="connsiteY211" fmla="*/ 380794 h 62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500805" h="627188">
                  <a:moveTo>
                    <a:pt x="99104" y="304638"/>
                  </a:moveTo>
                  <a:cubicBezTo>
                    <a:pt x="92921" y="310171"/>
                    <a:pt x="90968" y="314727"/>
                    <a:pt x="81530" y="316029"/>
                  </a:cubicBezTo>
                  <a:cubicBezTo>
                    <a:pt x="72091" y="317331"/>
                    <a:pt x="71441" y="313426"/>
                    <a:pt x="69163" y="318633"/>
                  </a:cubicBezTo>
                  <a:cubicBezTo>
                    <a:pt x="67210" y="323840"/>
                    <a:pt x="64281" y="330349"/>
                    <a:pt x="61026" y="331325"/>
                  </a:cubicBezTo>
                  <a:cubicBezTo>
                    <a:pt x="57772" y="332627"/>
                    <a:pt x="53866" y="332627"/>
                    <a:pt x="54517" y="334905"/>
                  </a:cubicBezTo>
                  <a:cubicBezTo>
                    <a:pt x="55168" y="337183"/>
                    <a:pt x="61026" y="340113"/>
                    <a:pt x="57121" y="341414"/>
                  </a:cubicBezTo>
                  <a:cubicBezTo>
                    <a:pt x="53215" y="342716"/>
                    <a:pt x="44428" y="340113"/>
                    <a:pt x="44428" y="344994"/>
                  </a:cubicBezTo>
                  <a:cubicBezTo>
                    <a:pt x="44103" y="349551"/>
                    <a:pt x="45730" y="352480"/>
                    <a:pt x="43777" y="352480"/>
                  </a:cubicBezTo>
                  <a:cubicBezTo>
                    <a:pt x="41824" y="352154"/>
                    <a:pt x="37594" y="348249"/>
                    <a:pt x="37594" y="351178"/>
                  </a:cubicBezTo>
                  <a:cubicBezTo>
                    <a:pt x="37919" y="354433"/>
                    <a:pt x="39872" y="355409"/>
                    <a:pt x="38569" y="355734"/>
                  </a:cubicBezTo>
                  <a:cubicBezTo>
                    <a:pt x="37268" y="356385"/>
                    <a:pt x="34339" y="354758"/>
                    <a:pt x="34339" y="356060"/>
                  </a:cubicBezTo>
                  <a:cubicBezTo>
                    <a:pt x="34013" y="357362"/>
                    <a:pt x="35641" y="359314"/>
                    <a:pt x="35315" y="359965"/>
                  </a:cubicBezTo>
                  <a:cubicBezTo>
                    <a:pt x="34990" y="360616"/>
                    <a:pt x="31735" y="360291"/>
                    <a:pt x="32386" y="361592"/>
                  </a:cubicBezTo>
                  <a:cubicBezTo>
                    <a:pt x="33037" y="362894"/>
                    <a:pt x="36291" y="366800"/>
                    <a:pt x="35315" y="368101"/>
                  </a:cubicBezTo>
                  <a:cubicBezTo>
                    <a:pt x="34339" y="369078"/>
                    <a:pt x="32386" y="365823"/>
                    <a:pt x="30108" y="365823"/>
                  </a:cubicBezTo>
                  <a:cubicBezTo>
                    <a:pt x="27830" y="365823"/>
                    <a:pt x="23273" y="368753"/>
                    <a:pt x="24576" y="369729"/>
                  </a:cubicBezTo>
                  <a:cubicBezTo>
                    <a:pt x="25877" y="370705"/>
                    <a:pt x="28155" y="369403"/>
                    <a:pt x="30759" y="371031"/>
                  </a:cubicBezTo>
                  <a:cubicBezTo>
                    <a:pt x="33037" y="372658"/>
                    <a:pt x="29132" y="373634"/>
                    <a:pt x="30108" y="375262"/>
                  </a:cubicBezTo>
                  <a:cubicBezTo>
                    <a:pt x="31085" y="376889"/>
                    <a:pt x="34990" y="376563"/>
                    <a:pt x="31410" y="378516"/>
                  </a:cubicBezTo>
                  <a:cubicBezTo>
                    <a:pt x="27830" y="380469"/>
                    <a:pt x="24576" y="379818"/>
                    <a:pt x="23924" y="381120"/>
                  </a:cubicBezTo>
                  <a:cubicBezTo>
                    <a:pt x="23273" y="382421"/>
                    <a:pt x="22297" y="384049"/>
                    <a:pt x="24250" y="385351"/>
                  </a:cubicBezTo>
                  <a:cubicBezTo>
                    <a:pt x="25877" y="386653"/>
                    <a:pt x="28481" y="383723"/>
                    <a:pt x="29782" y="383723"/>
                  </a:cubicBezTo>
                  <a:cubicBezTo>
                    <a:pt x="31085" y="383398"/>
                    <a:pt x="32060" y="385025"/>
                    <a:pt x="31735" y="385676"/>
                  </a:cubicBezTo>
                  <a:cubicBezTo>
                    <a:pt x="31410" y="386327"/>
                    <a:pt x="23273" y="390558"/>
                    <a:pt x="23924" y="391860"/>
                  </a:cubicBezTo>
                  <a:cubicBezTo>
                    <a:pt x="24576" y="393162"/>
                    <a:pt x="25226" y="393162"/>
                    <a:pt x="31735" y="393162"/>
                  </a:cubicBezTo>
                  <a:cubicBezTo>
                    <a:pt x="38244" y="393162"/>
                    <a:pt x="45404" y="392510"/>
                    <a:pt x="47682" y="392836"/>
                  </a:cubicBezTo>
                  <a:cubicBezTo>
                    <a:pt x="49960" y="393162"/>
                    <a:pt x="51263" y="398043"/>
                    <a:pt x="54517" y="399020"/>
                  </a:cubicBezTo>
                  <a:cubicBezTo>
                    <a:pt x="57772" y="400321"/>
                    <a:pt x="62328" y="400972"/>
                    <a:pt x="64606" y="400972"/>
                  </a:cubicBezTo>
                  <a:cubicBezTo>
                    <a:pt x="66885" y="400972"/>
                    <a:pt x="70464" y="400321"/>
                    <a:pt x="70464" y="402274"/>
                  </a:cubicBezTo>
                  <a:cubicBezTo>
                    <a:pt x="70464" y="404227"/>
                    <a:pt x="67210" y="404878"/>
                    <a:pt x="69813" y="406505"/>
                  </a:cubicBezTo>
                  <a:cubicBezTo>
                    <a:pt x="72091" y="408132"/>
                    <a:pt x="84459" y="408132"/>
                    <a:pt x="88039" y="408783"/>
                  </a:cubicBezTo>
                  <a:cubicBezTo>
                    <a:pt x="91618" y="409434"/>
                    <a:pt x="89340" y="409760"/>
                    <a:pt x="94873" y="407807"/>
                  </a:cubicBezTo>
                  <a:cubicBezTo>
                    <a:pt x="100406" y="405854"/>
                    <a:pt x="102033" y="405854"/>
                    <a:pt x="107240" y="403251"/>
                  </a:cubicBezTo>
                  <a:cubicBezTo>
                    <a:pt x="112122" y="400647"/>
                    <a:pt x="110169" y="401949"/>
                    <a:pt x="113099" y="397392"/>
                  </a:cubicBezTo>
                  <a:cubicBezTo>
                    <a:pt x="116027" y="392836"/>
                    <a:pt x="116353" y="389907"/>
                    <a:pt x="119608" y="388280"/>
                  </a:cubicBezTo>
                  <a:cubicBezTo>
                    <a:pt x="122862" y="386653"/>
                    <a:pt x="136531" y="383398"/>
                    <a:pt x="136531" y="382421"/>
                  </a:cubicBezTo>
                  <a:cubicBezTo>
                    <a:pt x="136531" y="381445"/>
                    <a:pt x="130999" y="380143"/>
                    <a:pt x="130673" y="377865"/>
                  </a:cubicBezTo>
                  <a:cubicBezTo>
                    <a:pt x="130348" y="375587"/>
                    <a:pt x="143691" y="355734"/>
                    <a:pt x="146621" y="350202"/>
                  </a:cubicBezTo>
                  <a:cubicBezTo>
                    <a:pt x="149224" y="344669"/>
                    <a:pt x="146946" y="337183"/>
                    <a:pt x="151177" y="330674"/>
                  </a:cubicBezTo>
                  <a:cubicBezTo>
                    <a:pt x="155733" y="324165"/>
                    <a:pt x="161266" y="320260"/>
                    <a:pt x="167449" y="317331"/>
                  </a:cubicBezTo>
                  <a:cubicBezTo>
                    <a:pt x="173633" y="314402"/>
                    <a:pt x="181118" y="309845"/>
                    <a:pt x="183722" y="308869"/>
                  </a:cubicBezTo>
                  <a:cubicBezTo>
                    <a:pt x="186326" y="307893"/>
                    <a:pt x="191858" y="308218"/>
                    <a:pt x="191532" y="309520"/>
                  </a:cubicBezTo>
                  <a:cubicBezTo>
                    <a:pt x="191208" y="310496"/>
                    <a:pt x="187953" y="313751"/>
                    <a:pt x="191208" y="313751"/>
                  </a:cubicBezTo>
                  <a:cubicBezTo>
                    <a:pt x="194462" y="313751"/>
                    <a:pt x="203575" y="314076"/>
                    <a:pt x="203575" y="311798"/>
                  </a:cubicBezTo>
                  <a:cubicBezTo>
                    <a:pt x="203575" y="309845"/>
                    <a:pt x="201622" y="305289"/>
                    <a:pt x="199018" y="304313"/>
                  </a:cubicBezTo>
                  <a:cubicBezTo>
                    <a:pt x="196089" y="303011"/>
                    <a:pt x="194462" y="306265"/>
                    <a:pt x="192184" y="303987"/>
                  </a:cubicBezTo>
                  <a:cubicBezTo>
                    <a:pt x="189905" y="301709"/>
                    <a:pt x="190231" y="298129"/>
                    <a:pt x="193160" y="295851"/>
                  </a:cubicBezTo>
                  <a:cubicBezTo>
                    <a:pt x="195764" y="293247"/>
                    <a:pt x="201296" y="287715"/>
                    <a:pt x="206178" y="281856"/>
                  </a:cubicBezTo>
                  <a:cubicBezTo>
                    <a:pt x="211060" y="275998"/>
                    <a:pt x="216593" y="267536"/>
                    <a:pt x="220823" y="260377"/>
                  </a:cubicBezTo>
                  <a:cubicBezTo>
                    <a:pt x="225054" y="253217"/>
                    <a:pt x="231889" y="248335"/>
                    <a:pt x="233516" y="242151"/>
                  </a:cubicBezTo>
                  <a:cubicBezTo>
                    <a:pt x="235144" y="235968"/>
                    <a:pt x="234818" y="236293"/>
                    <a:pt x="233841" y="234991"/>
                  </a:cubicBezTo>
                  <a:cubicBezTo>
                    <a:pt x="232866" y="233690"/>
                    <a:pt x="229285" y="230435"/>
                    <a:pt x="230262" y="228482"/>
                  </a:cubicBezTo>
                  <a:cubicBezTo>
                    <a:pt x="231563" y="226529"/>
                    <a:pt x="237422" y="224902"/>
                    <a:pt x="234818" y="224251"/>
                  </a:cubicBezTo>
                  <a:cubicBezTo>
                    <a:pt x="232214" y="223600"/>
                    <a:pt x="224404" y="227831"/>
                    <a:pt x="223102" y="225227"/>
                  </a:cubicBezTo>
                  <a:cubicBezTo>
                    <a:pt x="221800" y="222299"/>
                    <a:pt x="222451" y="220346"/>
                    <a:pt x="223753" y="218068"/>
                  </a:cubicBezTo>
                  <a:cubicBezTo>
                    <a:pt x="225054" y="216115"/>
                    <a:pt x="228635" y="212535"/>
                    <a:pt x="225705" y="212860"/>
                  </a:cubicBezTo>
                  <a:cubicBezTo>
                    <a:pt x="223102" y="213186"/>
                    <a:pt x="214640" y="217742"/>
                    <a:pt x="212687" y="220346"/>
                  </a:cubicBezTo>
                  <a:cubicBezTo>
                    <a:pt x="210735" y="222624"/>
                    <a:pt x="206829" y="230760"/>
                    <a:pt x="205202" y="225879"/>
                  </a:cubicBezTo>
                  <a:cubicBezTo>
                    <a:pt x="203575" y="220997"/>
                    <a:pt x="205527" y="214813"/>
                    <a:pt x="201948" y="212860"/>
                  </a:cubicBezTo>
                  <a:cubicBezTo>
                    <a:pt x="198367" y="210908"/>
                    <a:pt x="191208" y="211884"/>
                    <a:pt x="190882" y="208304"/>
                  </a:cubicBezTo>
                  <a:cubicBezTo>
                    <a:pt x="190557" y="204724"/>
                    <a:pt x="191208" y="203422"/>
                    <a:pt x="193160" y="202120"/>
                  </a:cubicBezTo>
                  <a:cubicBezTo>
                    <a:pt x="194787" y="200818"/>
                    <a:pt x="197066" y="202120"/>
                    <a:pt x="197717" y="200168"/>
                  </a:cubicBezTo>
                  <a:cubicBezTo>
                    <a:pt x="198693" y="198215"/>
                    <a:pt x="191532" y="197564"/>
                    <a:pt x="188930" y="198540"/>
                  </a:cubicBezTo>
                  <a:cubicBezTo>
                    <a:pt x="186326" y="199517"/>
                    <a:pt x="179817" y="205049"/>
                    <a:pt x="178514" y="207327"/>
                  </a:cubicBezTo>
                  <a:cubicBezTo>
                    <a:pt x="177213" y="209281"/>
                    <a:pt x="176236" y="225553"/>
                    <a:pt x="173958" y="227506"/>
                  </a:cubicBezTo>
                  <a:cubicBezTo>
                    <a:pt x="172005" y="229784"/>
                    <a:pt x="169402" y="233038"/>
                    <a:pt x="166799" y="234991"/>
                  </a:cubicBezTo>
                  <a:cubicBezTo>
                    <a:pt x="164195" y="236618"/>
                    <a:pt x="157360" y="237595"/>
                    <a:pt x="155733" y="241175"/>
                  </a:cubicBezTo>
                  <a:cubicBezTo>
                    <a:pt x="154105" y="244755"/>
                    <a:pt x="155082" y="252566"/>
                    <a:pt x="152153" y="257447"/>
                  </a:cubicBezTo>
                  <a:cubicBezTo>
                    <a:pt x="149224" y="262329"/>
                    <a:pt x="147271" y="267211"/>
                    <a:pt x="146946" y="268187"/>
                  </a:cubicBezTo>
                  <a:cubicBezTo>
                    <a:pt x="146621" y="268838"/>
                    <a:pt x="134253" y="283484"/>
                    <a:pt x="127744" y="286087"/>
                  </a:cubicBezTo>
                  <a:cubicBezTo>
                    <a:pt x="121235" y="288691"/>
                    <a:pt x="115377" y="292271"/>
                    <a:pt x="111796" y="296502"/>
                  </a:cubicBezTo>
                  <a:cubicBezTo>
                    <a:pt x="109518" y="300082"/>
                    <a:pt x="103335" y="300407"/>
                    <a:pt x="99104" y="304638"/>
                  </a:cubicBezTo>
                  <a:lnTo>
                    <a:pt x="99104" y="304638"/>
                  </a:lnTo>
                  <a:close/>
                  <a:moveTo>
                    <a:pt x="93246" y="620002"/>
                  </a:moveTo>
                  <a:cubicBezTo>
                    <a:pt x="88364" y="620653"/>
                    <a:pt x="84459" y="620979"/>
                    <a:pt x="85760" y="622932"/>
                  </a:cubicBezTo>
                  <a:cubicBezTo>
                    <a:pt x="87062" y="624884"/>
                    <a:pt x="91618" y="629115"/>
                    <a:pt x="94222" y="626186"/>
                  </a:cubicBezTo>
                  <a:cubicBezTo>
                    <a:pt x="97151" y="623582"/>
                    <a:pt x="99104" y="619352"/>
                    <a:pt x="93246" y="620002"/>
                  </a:cubicBezTo>
                  <a:lnTo>
                    <a:pt x="93246" y="620002"/>
                  </a:lnTo>
                  <a:close/>
                  <a:moveTo>
                    <a:pt x="4072" y="550355"/>
                  </a:moveTo>
                  <a:cubicBezTo>
                    <a:pt x="2770" y="553935"/>
                    <a:pt x="-810" y="557841"/>
                    <a:pt x="167" y="559794"/>
                  </a:cubicBezTo>
                  <a:cubicBezTo>
                    <a:pt x="1142" y="561746"/>
                    <a:pt x="13835" y="564025"/>
                    <a:pt x="12208" y="561746"/>
                  </a:cubicBezTo>
                  <a:cubicBezTo>
                    <a:pt x="10581" y="559143"/>
                    <a:pt x="7326" y="557841"/>
                    <a:pt x="8954" y="553284"/>
                  </a:cubicBezTo>
                  <a:cubicBezTo>
                    <a:pt x="10581" y="548728"/>
                    <a:pt x="6350" y="546125"/>
                    <a:pt x="4072" y="550355"/>
                  </a:cubicBezTo>
                  <a:lnTo>
                    <a:pt x="4072" y="550355"/>
                  </a:lnTo>
                  <a:close/>
                  <a:moveTo>
                    <a:pt x="480861" y="306591"/>
                  </a:moveTo>
                  <a:cubicBezTo>
                    <a:pt x="479234" y="307893"/>
                    <a:pt x="479884" y="312124"/>
                    <a:pt x="482488" y="312124"/>
                  </a:cubicBezTo>
                  <a:cubicBezTo>
                    <a:pt x="485092" y="311798"/>
                    <a:pt x="486393" y="311147"/>
                    <a:pt x="487370" y="308869"/>
                  </a:cubicBezTo>
                  <a:cubicBezTo>
                    <a:pt x="488347" y="306591"/>
                    <a:pt x="486719" y="305940"/>
                    <a:pt x="480861" y="306591"/>
                  </a:cubicBezTo>
                  <a:lnTo>
                    <a:pt x="480861" y="306591"/>
                  </a:lnTo>
                  <a:close/>
                  <a:moveTo>
                    <a:pt x="491275" y="316354"/>
                  </a:moveTo>
                  <a:cubicBezTo>
                    <a:pt x="490950" y="318307"/>
                    <a:pt x="488671" y="321887"/>
                    <a:pt x="491275" y="322863"/>
                  </a:cubicBezTo>
                  <a:cubicBezTo>
                    <a:pt x="493879" y="323840"/>
                    <a:pt x="500388" y="322863"/>
                    <a:pt x="500713" y="320260"/>
                  </a:cubicBezTo>
                  <a:cubicBezTo>
                    <a:pt x="501365" y="317331"/>
                    <a:pt x="498435" y="314727"/>
                    <a:pt x="495831" y="312449"/>
                  </a:cubicBezTo>
                  <a:cubicBezTo>
                    <a:pt x="493228" y="309845"/>
                    <a:pt x="491926" y="313100"/>
                    <a:pt x="491275" y="316354"/>
                  </a:cubicBezTo>
                  <a:lnTo>
                    <a:pt x="491275" y="316354"/>
                  </a:lnTo>
                  <a:close/>
                  <a:moveTo>
                    <a:pt x="201296" y="339"/>
                  </a:moveTo>
                  <a:cubicBezTo>
                    <a:pt x="196740" y="665"/>
                    <a:pt x="191532" y="-1288"/>
                    <a:pt x="191208" y="1641"/>
                  </a:cubicBezTo>
                  <a:cubicBezTo>
                    <a:pt x="190557" y="4570"/>
                    <a:pt x="194462" y="7500"/>
                    <a:pt x="198042" y="11730"/>
                  </a:cubicBezTo>
                  <a:cubicBezTo>
                    <a:pt x="201296" y="15961"/>
                    <a:pt x="202273" y="18239"/>
                    <a:pt x="203900" y="23121"/>
                  </a:cubicBezTo>
                  <a:cubicBezTo>
                    <a:pt x="205527" y="27677"/>
                    <a:pt x="206178" y="36139"/>
                    <a:pt x="208457" y="36790"/>
                  </a:cubicBezTo>
                  <a:cubicBezTo>
                    <a:pt x="210735" y="37441"/>
                    <a:pt x="208782" y="33536"/>
                    <a:pt x="211385" y="32234"/>
                  </a:cubicBezTo>
                  <a:cubicBezTo>
                    <a:pt x="213989" y="30932"/>
                    <a:pt x="220823" y="27352"/>
                    <a:pt x="220498" y="29955"/>
                  </a:cubicBezTo>
                  <a:cubicBezTo>
                    <a:pt x="219848" y="32885"/>
                    <a:pt x="215617" y="33536"/>
                    <a:pt x="216593" y="36465"/>
                  </a:cubicBezTo>
                  <a:cubicBezTo>
                    <a:pt x="217569" y="39394"/>
                    <a:pt x="223102" y="43950"/>
                    <a:pt x="224404" y="48832"/>
                  </a:cubicBezTo>
                  <a:cubicBezTo>
                    <a:pt x="225705" y="53714"/>
                    <a:pt x="226682" y="61525"/>
                    <a:pt x="228309" y="62501"/>
                  </a:cubicBezTo>
                  <a:cubicBezTo>
                    <a:pt x="230262" y="63477"/>
                    <a:pt x="228635" y="54364"/>
                    <a:pt x="230587" y="55016"/>
                  </a:cubicBezTo>
                  <a:cubicBezTo>
                    <a:pt x="232866" y="55666"/>
                    <a:pt x="232214" y="56968"/>
                    <a:pt x="234167" y="57294"/>
                  </a:cubicBezTo>
                  <a:cubicBezTo>
                    <a:pt x="236120" y="57619"/>
                    <a:pt x="240026" y="54039"/>
                    <a:pt x="240676" y="56318"/>
                  </a:cubicBezTo>
                  <a:cubicBezTo>
                    <a:pt x="241327" y="58596"/>
                    <a:pt x="237422" y="58921"/>
                    <a:pt x="238723" y="60223"/>
                  </a:cubicBezTo>
                  <a:cubicBezTo>
                    <a:pt x="240026" y="61525"/>
                    <a:pt x="242954" y="61525"/>
                    <a:pt x="242629" y="62827"/>
                  </a:cubicBezTo>
                  <a:cubicBezTo>
                    <a:pt x="241978" y="64128"/>
                    <a:pt x="238072" y="64779"/>
                    <a:pt x="238398" y="66081"/>
                  </a:cubicBezTo>
                  <a:cubicBezTo>
                    <a:pt x="238723" y="67383"/>
                    <a:pt x="240676" y="70637"/>
                    <a:pt x="239700" y="70963"/>
                  </a:cubicBezTo>
                  <a:cubicBezTo>
                    <a:pt x="238723" y="71614"/>
                    <a:pt x="232540" y="65105"/>
                    <a:pt x="232540" y="68034"/>
                  </a:cubicBezTo>
                  <a:cubicBezTo>
                    <a:pt x="232540" y="70637"/>
                    <a:pt x="238723" y="73566"/>
                    <a:pt x="239700" y="77472"/>
                  </a:cubicBezTo>
                  <a:cubicBezTo>
                    <a:pt x="240676" y="81377"/>
                    <a:pt x="241327" y="84632"/>
                    <a:pt x="242954" y="84632"/>
                  </a:cubicBezTo>
                  <a:cubicBezTo>
                    <a:pt x="244582" y="84632"/>
                    <a:pt x="247185" y="81703"/>
                    <a:pt x="247511" y="80075"/>
                  </a:cubicBezTo>
                  <a:cubicBezTo>
                    <a:pt x="247836" y="78448"/>
                    <a:pt x="249789" y="75845"/>
                    <a:pt x="251416" y="75194"/>
                  </a:cubicBezTo>
                  <a:cubicBezTo>
                    <a:pt x="253369" y="74543"/>
                    <a:pt x="254345" y="71288"/>
                    <a:pt x="253369" y="70312"/>
                  </a:cubicBezTo>
                  <a:cubicBezTo>
                    <a:pt x="252067" y="69010"/>
                    <a:pt x="248813" y="68684"/>
                    <a:pt x="249463" y="66406"/>
                  </a:cubicBezTo>
                  <a:cubicBezTo>
                    <a:pt x="250114" y="64128"/>
                    <a:pt x="252393" y="63803"/>
                    <a:pt x="252067" y="62175"/>
                  </a:cubicBezTo>
                  <a:cubicBezTo>
                    <a:pt x="251741" y="60223"/>
                    <a:pt x="246535" y="58270"/>
                    <a:pt x="246209" y="55016"/>
                  </a:cubicBezTo>
                  <a:cubicBezTo>
                    <a:pt x="245884" y="51761"/>
                    <a:pt x="241653" y="54690"/>
                    <a:pt x="239700" y="47205"/>
                  </a:cubicBezTo>
                  <a:cubicBezTo>
                    <a:pt x="237747" y="39719"/>
                    <a:pt x="237422" y="38092"/>
                    <a:pt x="238398" y="34512"/>
                  </a:cubicBezTo>
                  <a:cubicBezTo>
                    <a:pt x="239375" y="30932"/>
                    <a:pt x="241002" y="24748"/>
                    <a:pt x="239375" y="24748"/>
                  </a:cubicBezTo>
                  <a:cubicBezTo>
                    <a:pt x="237747" y="24748"/>
                    <a:pt x="236771" y="30607"/>
                    <a:pt x="235469" y="30281"/>
                  </a:cubicBezTo>
                  <a:cubicBezTo>
                    <a:pt x="233841" y="29630"/>
                    <a:pt x="227984" y="31909"/>
                    <a:pt x="229936" y="28003"/>
                  </a:cubicBezTo>
                  <a:cubicBezTo>
                    <a:pt x="232214" y="24098"/>
                    <a:pt x="232540" y="25399"/>
                    <a:pt x="232214" y="23772"/>
                  </a:cubicBezTo>
                  <a:cubicBezTo>
                    <a:pt x="231889" y="22145"/>
                    <a:pt x="228960" y="20843"/>
                    <a:pt x="225705" y="20843"/>
                  </a:cubicBezTo>
                  <a:cubicBezTo>
                    <a:pt x="222451" y="20843"/>
                    <a:pt x="214314" y="23772"/>
                    <a:pt x="213989" y="19541"/>
                  </a:cubicBezTo>
                  <a:cubicBezTo>
                    <a:pt x="213663" y="15310"/>
                    <a:pt x="216267" y="13357"/>
                    <a:pt x="213663" y="13683"/>
                  </a:cubicBezTo>
                  <a:cubicBezTo>
                    <a:pt x="211060" y="14009"/>
                    <a:pt x="209107" y="21168"/>
                    <a:pt x="207480" y="18565"/>
                  </a:cubicBezTo>
                  <a:cubicBezTo>
                    <a:pt x="205853" y="16287"/>
                    <a:pt x="201622" y="9778"/>
                    <a:pt x="200971" y="8801"/>
                  </a:cubicBezTo>
                  <a:cubicBezTo>
                    <a:pt x="200320" y="7825"/>
                    <a:pt x="204551" y="3919"/>
                    <a:pt x="204226" y="2943"/>
                  </a:cubicBezTo>
                  <a:cubicBezTo>
                    <a:pt x="203575" y="1641"/>
                    <a:pt x="203575" y="339"/>
                    <a:pt x="201296" y="339"/>
                  </a:cubicBezTo>
                  <a:lnTo>
                    <a:pt x="201296" y="339"/>
                  </a:lnTo>
                  <a:close/>
                  <a:moveTo>
                    <a:pt x="238072" y="150373"/>
                  </a:moveTo>
                  <a:cubicBezTo>
                    <a:pt x="231889" y="154279"/>
                    <a:pt x="220173" y="154930"/>
                    <a:pt x="221475" y="159486"/>
                  </a:cubicBezTo>
                  <a:cubicBezTo>
                    <a:pt x="222776" y="164042"/>
                    <a:pt x="221800" y="166320"/>
                    <a:pt x="227007" y="167622"/>
                  </a:cubicBezTo>
                  <a:cubicBezTo>
                    <a:pt x="232214" y="168924"/>
                    <a:pt x="235144" y="167297"/>
                    <a:pt x="241327" y="172504"/>
                  </a:cubicBezTo>
                  <a:cubicBezTo>
                    <a:pt x="247511" y="177711"/>
                    <a:pt x="245558" y="177386"/>
                    <a:pt x="252067" y="178688"/>
                  </a:cubicBezTo>
                  <a:cubicBezTo>
                    <a:pt x="258576" y="179990"/>
                    <a:pt x="255647" y="179339"/>
                    <a:pt x="260529" y="186499"/>
                  </a:cubicBezTo>
                  <a:cubicBezTo>
                    <a:pt x="265411" y="193659"/>
                    <a:pt x="264109" y="196588"/>
                    <a:pt x="263132" y="199842"/>
                  </a:cubicBezTo>
                  <a:cubicBezTo>
                    <a:pt x="261831" y="202771"/>
                    <a:pt x="257600" y="210908"/>
                    <a:pt x="254671" y="215138"/>
                  </a:cubicBezTo>
                  <a:cubicBezTo>
                    <a:pt x="251741" y="219370"/>
                    <a:pt x="244582" y="223600"/>
                    <a:pt x="244907" y="226204"/>
                  </a:cubicBezTo>
                  <a:cubicBezTo>
                    <a:pt x="245232" y="228482"/>
                    <a:pt x="248813" y="231736"/>
                    <a:pt x="250114" y="229784"/>
                  </a:cubicBezTo>
                  <a:cubicBezTo>
                    <a:pt x="251416" y="227831"/>
                    <a:pt x="250114" y="223600"/>
                    <a:pt x="253044" y="224902"/>
                  </a:cubicBezTo>
                  <a:cubicBezTo>
                    <a:pt x="255972" y="225879"/>
                    <a:pt x="254345" y="229784"/>
                    <a:pt x="257600" y="229784"/>
                  </a:cubicBezTo>
                  <a:cubicBezTo>
                    <a:pt x="260854" y="229784"/>
                    <a:pt x="262481" y="226529"/>
                    <a:pt x="263784" y="229133"/>
                  </a:cubicBezTo>
                  <a:cubicBezTo>
                    <a:pt x="265085" y="231736"/>
                    <a:pt x="261180" y="235642"/>
                    <a:pt x="265736" y="235642"/>
                  </a:cubicBezTo>
                  <a:cubicBezTo>
                    <a:pt x="270293" y="235642"/>
                    <a:pt x="278754" y="225227"/>
                    <a:pt x="279731" y="224902"/>
                  </a:cubicBezTo>
                  <a:cubicBezTo>
                    <a:pt x="281032" y="224577"/>
                    <a:pt x="282659" y="225879"/>
                    <a:pt x="287216" y="221322"/>
                  </a:cubicBezTo>
                  <a:cubicBezTo>
                    <a:pt x="291447" y="216766"/>
                    <a:pt x="291772" y="211559"/>
                    <a:pt x="296329" y="206351"/>
                  </a:cubicBezTo>
                  <a:cubicBezTo>
                    <a:pt x="300885" y="201144"/>
                    <a:pt x="300559" y="206026"/>
                    <a:pt x="303489" y="198215"/>
                  </a:cubicBezTo>
                  <a:cubicBezTo>
                    <a:pt x="306418" y="190404"/>
                    <a:pt x="308371" y="187475"/>
                    <a:pt x="310649" y="182593"/>
                  </a:cubicBezTo>
                  <a:cubicBezTo>
                    <a:pt x="312927" y="177711"/>
                    <a:pt x="315856" y="172504"/>
                    <a:pt x="316181" y="171202"/>
                  </a:cubicBezTo>
                  <a:cubicBezTo>
                    <a:pt x="316507" y="169900"/>
                    <a:pt x="312927" y="172504"/>
                    <a:pt x="311950" y="167948"/>
                  </a:cubicBezTo>
                  <a:cubicBezTo>
                    <a:pt x="310974" y="163391"/>
                    <a:pt x="308696" y="164693"/>
                    <a:pt x="312276" y="160788"/>
                  </a:cubicBezTo>
                  <a:cubicBezTo>
                    <a:pt x="315856" y="156882"/>
                    <a:pt x="313577" y="156557"/>
                    <a:pt x="318785" y="154930"/>
                  </a:cubicBezTo>
                  <a:cubicBezTo>
                    <a:pt x="323993" y="153302"/>
                    <a:pt x="323667" y="152000"/>
                    <a:pt x="327898" y="152000"/>
                  </a:cubicBezTo>
                  <a:cubicBezTo>
                    <a:pt x="332129" y="152000"/>
                    <a:pt x="333756" y="150048"/>
                    <a:pt x="335708" y="152652"/>
                  </a:cubicBezTo>
                  <a:cubicBezTo>
                    <a:pt x="337661" y="155581"/>
                    <a:pt x="337661" y="158835"/>
                    <a:pt x="341241" y="157533"/>
                  </a:cubicBezTo>
                  <a:cubicBezTo>
                    <a:pt x="344821" y="156231"/>
                    <a:pt x="343520" y="154930"/>
                    <a:pt x="343194" y="152652"/>
                  </a:cubicBezTo>
                  <a:cubicBezTo>
                    <a:pt x="342868" y="150048"/>
                    <a:pt x="339289" y="150699"/>
                    <a:pt x="340265" y="148095"/>
                  </a:cubicBezTo>
                  <a:cubicBezTo>
                    <a:pt x="341241" y="145491"/>
                    <a:pt x="349703" y="139633"/>
                    <a:pt x="350680" y="133124"/>
                  </a:cubicBezTo>
                  <a:cubicBezTo>
                    <a:pt x="351656" y="126615"/>
                    <a:pt x="348402" y="121734"/>
                    <a:pt x="351656" y="117828"/>
                  </a:cubicBezTo>
                  <a:cubicBezTo>
                    <a:pt x="354911" y="113923"/>
                    <a:pt x="356863" y="109041"/>
                    <a:pt x="357189" y="107739"/>
                  </a:cubicBezTo>
                  <a:cubicBezTo>
                    <a:pt x="357514" y="106437"/>
                    <a:pt x="348727" y="102206"/>
                    <a:pt x="344496" y="103834"/>
                  </a:cubicBezTo>
                  <a:cubicBezTo>
                    <a:pt x="340265" y="105461"/>
                    <a:pt x="332129" y="113923"/>
                    <a:pt x="329525" y="115550"/>
                  </a:cubicBezTo>
                  <a:cubicBezTo>
                    <a:pt x="326596" y="116852"/>
                    <a:pt x="321389" y="119130"/>
                    <a:pt x="316181" y="117828"/>
                  </a:cubicBezTo>
                  <a:cubicBezTo>
                    <a:pt x="310974" y="116526"/>
                    <a:pt x="290145" y="110993"/>
                    <a:pt x="287541" y="107414"/>
                  </a:cubicBezTo>
                  <a:cubicBezTo>
                    <a:pt x="284938" y="103834"/>
                    <a:pt x="281684" y="99928"/>
                    <a:pt x="282985" y="95697"/>
                  </a:cubicBezTo>
                  <a:cubicBezTo>
                    <a:pt x="284287" y="91466"/>
                    <a:pt x="281684" y="86584"/>
                    <a:pt x="281032" y="84632"/>
                  </a:cubicBezTo>
                  <a:cubicBezTo>
                    <a:pt x="280707" y="83005"/>
                    <a:pt x="276150" y="81052"/>
                    <a:pt x="277778" y="79425"/>
                  </a:cubicBezTo>
                  <a:cubicBezTo>
                    <a:pt x="279405" y="77797"/>
                    <a:pt x="282659" y="77797"/>
                    <a:pt x="280381" y="76170"/>
                  </a:cubicBezTo>
                  <a:cubicBezTo>
                    <a:pt x="278103" y="74543"/>
                    <a:pt x="275825" y="76495"/>
                    <a:pt x="274198" y="74217"/>
                  </a:cubicBezTo>
                  <a:cubicBezTo>
                    <a:pt x="272571" y="71939"/>
                    <a:pt x="271594" y="66406"/>
                    <a:pt x="269641" y="67383"/>
                  </a:cubicBezTo>
                  <a:cubicBezTo>
                    <a:pt x="267689" y="68359"/>
                    <a:pt x="268991" y="73566"/>
                    <a:pt x="270293" y="77797"/>
                  </a:cubicBezTo>
                  <a:cubicBezTo>
                    <a:pt x="271594" y="82028"/>
                    <a:pt x="272896" y="87236"/>
                    <a:pt x="271920" y="89188"/>
                  </a:cubicBezTo>
                  <a:cubicBezTo>
                    <a:pt x="270944" y="90815"/>
                    <a:pt x="267363" y="91466"/>
                    <a:pt x="264435" y="88537"/>
                  </a:cubicBezTo>
                  <a:cubicBezTo>
                    <a:pt x="261180" y="85283"/>
                    <a:pt x="260203" y="82028"/>
                    <a:pt x="256623" y="82028"/>
                  </a:cubicBezTo>
                  <a:cubicBezTo>
                    <a:pt x="253044" y="82028"/>
                    <a:pt x="250440" y="82028"/>
                    <a:pt x="250766" y="83981"/>
                  </a:cubicBezTo>
                  <a:cubicBezTo>
                    <a:pt x="251416" y="85608"/>
                    <a:pt x="254020" y="86584"/>
                    <a:pt x="254020" y="88537"/>
                  </a:cubicBezTo>
                  <a:cubicBezTo>
                    <a:pt x="254020" y="90490"/>
                    <a:pt x="245558" y="93093"/>
                    <a:pt x="247185" y="95046"/>
                  </a:cubicBezTo>
                  <a:cubicBezTo>
                    <a:pt x="248487" y="96999"/>
                    <a:pt x="250440" y="96673"/>
                    <a:pt x="251741" y="99277"/>
                  </a:cubicBezTo>
                  <a:cubicBezTo>
                    <a:pt x="253044" y="101555"/>
                    <a:pt x="255972" y="109366"/>
                    <a:pt x="255972" y="111319"/>
                  </a:cubicBezTo>
                  <a:cubicBezTo>
                    <a:pt x="255647" y="113272"/>
                    <a:pt x="248487" y="128893"/>
                    <a:pt x="248162" y="132148"/>
                  </a:cubicBezTo>
                  <a:cubicBezTo>
                    <a:pt x="247511" y="135402"/>
                    <a:pt x="247185" y="137355"/>
                    <a:pt x="246535" y="141911"/>
                  </a:cubicBezTo>
                  <a:cubicBezTo>
                    <a:pt x="245232" y="144841"/>
                    <a:pt x="242629" y="147444"/>
                    <a:pt x="238072" y="150373"/>
                  </a:cubicBezTo>
                  <a:lnTo>
                    <a:pt x="238072" y="150373"/>
                  </a:lnTo>
                  <a:close/>
                  <a:moveTo>
                    <a:pt x="236771" y="212535"/>
                  </a:moveTo>
                  <a:cubicBezTo>
                    <a:pt x="233841" y="213837"/>
                    <a:pt x="229611" y="215464"/>
                    <a:pt x="230587" y="217091"/>
                  </a:cubicBezTo>
                  <a:cubicBezTo>
                    <a:pt x="231563" y="218393"/>
                    <a:pt x="234818" y="221973"/>
                    <a:pt x="237096" y="219370"/>
                  </a:cubicBezTo>
                  <a:cubicBezTo>
                    <a:pt x="239375" y="216766"/>
                    <a:pt x="240676" y="215790"/>
                    <a:pt x="240026" y="212860"/>
                  </a:cubicBezTo>
                  <a:cubicBezTo>
                    <a:pt x="239049" y="210257"/>
                    <a:pt x="238723" y="211884"/>
                    <a:pt x="236771" y="212535"/>
                  </a:cubicBezTo>
                  <a:lnTo>
                    <a:pt x="236771" y="212535"/>
                  </a:lnTo>
                  <a:close/>
                  <a:moveTo>
                    <a:pt x="54842" y="410410"/>
                  </a:moveTo>
                  <a:cubicBezTo>
                    <a:pt x="51588" y="411387"/>
                    <a:pt x="51913" y="414316"/>
                    <a:pt x="53215" y="416269"/>
                  </a:cubicBezTo>
                  <a:cubicBezTo>
                    <a:pt x="54191" y="418221"/>
                    <a:pt x="52239" y="422452"/>
                    <a:pt x="50937" y="423754"/>
                  </a:cubicBezTo>
                  <a:cubicBezTo>
                    <a:pt x="49310" y="425056"/>
                    <a:pt x="46055" y="432216"/>
                    <a:pt x="47357" y="432216"/>
                  </a:cubicBezTo>
                  <a:cubicBezTo>
                    <a:pt x="48659" y="432216"/>
                    <a:pt x="51263" y="427334"/>
                    <a:pt x="55494" y="426032"/>
                  </a:cubicBezTo>
                  <a:cubicBezTo>
                    <a:pt x="59724" y="424730"/>
                    <a:pt x="66233" y="427008"/>
                    <a:pt x="66559" y="424730"/>
                  </a:cubicBezTo>
                  <a:cubicBezTo>
                    <a:pt x="66885" y="422452"/>
                    <a:pt x="57121" y="418872"/>
                    <a:pt x="58748" y="417245"/>
                  </a:cubicBezTo>
                  <a:cubicBezTo>
                    <a:pt x="60375" y="415292"/>
                    <a:pt x="64281" y="417245"/>
                    <a:pt x="63630" y="414641"/>
                  </a:cubicBezTo>
                  <a:cubicBezTo>
                    <a:pt x="62978" y="412038"/>
                    <a:pt x="63304" y="410736"/>
                    <a:pt x="59724" y="410410"/>
                  </a:cubicBezTo>
                  <a:cubicBezTo>
                    <a:pt x="56469" y="410085"/>
                    <a:pt x="57772" y="409760"/>
                    <a:pt x="54842" y="410410"/>
                  </a:cubicBezTo>
                  <a:lnTo>
                    <a:pt x="54842" y="410410"/>
                  </a:lnTo>
                  <a:close/>
                  <a:moveTo>
                    <a:pt x="13835" y="380794"/>
                  </a:moveTo>
                  <a:cubicBezTo>
                    <a:pt x="13185" y="381771"/>
                    <a:pt x="12533" y="386978"/>
                    <a:pt x="13510" y="387629"/>
                  </a:cubicBezTo>
                  <a:cubicBezTo>
                    <a:pt x="14486" y="387954"/>
                    <a:pt x="16439" y="385676"/>
                    <a:pt x="17415" y="384374"/>
                  </a:cubicBezTo>
                  <a:cubicBezTo>
                    <a:pt x="18392" y="383072"/>
                    <a:pt x="20019" y="381120"/>
                    <a:pt x="18717" y="380143"/>
                  </a:cubicBezTo>
                  <a:cubicBezTo>
                    <a:pt x="17741" y="378842"/>
                    <a:pt x="15137" y="378842"/>
                    <a:pt x="13835" y="380794"/>
                  </a:cubicBezTo>
                  <a:lnTo>
                    <a:pt x="13835" y="38079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09" name="Freeform: Shape 2908">
              <a:extLst>
                <a:ext uri="{FF2B5EF4-FFF2-40B4-BE49-F238E27FC236}">
                  <a16:creationId xmlns:a16="http://schemas.microsoft.com/office/drawing/2014/main" id="{459CC328-2B66-4A0A-9A99-E15D0DA2A085}"/>
                </a:ext>
              </a:extLst>
            </p:cNvPr>
            <p:cNvSpPr/>
            <p:nvPr/>
          </p:nvSpPr>
          <p:spPr>
            <a:xfrm>
              <a:off x="9437773" y="3676794"/>
              <a:ext cx="1370451" cy="1128613"/>
            </a:xfrm>
            <a:custGeom>
              <a:avLst/>
              <a:gdLst>
                <a:gd name="connsiteX0" fmla="*/ 892623 w 1370451"/>
                <a:gd name="connsiteY0" fmla="*/ 617552 h 1128613"/>
                <a:gd name="connsiteX1" fmla="*/ 888393 w 1370451"/>
                <a:gd name="connsiteY1" fmla="*/ 623085 h 1128613"/>
                <a:gd name="connsiteX2" fmla="*/ 893600 w 1370451"/>
                <a:gd name="connsiteY2" fmla="*/ 627641 h 1128613"/>
                <a:gd name="connsiteX3" fmla="*/ 895878 w 1370451"/>
                <a:gd name="connsiteY3" fmla="*/ 620807 h 1128613"/>
                <a:gd name="connsiteX4" fmla="*/ 892623 w 1370451"/>
                <a:gd name="connsiteY4" fmla="*/ 617552 h 1128613"/>
                <a:gd name="connsiteX5" fmla="*/ 892623 w 1370451"/>
                <a:gd name="connsiteY5" fmla="*/ 617552 h 1128613"/>
                <a:gd name="connsiteX6" fmla="*/ 727944 w 1370451"/>
                <a:gd name="connsiteY6" fmla="*/ 603883 h 1128613"/>
                <a:gd name="connsiteX7" fmla="*/ 729572 w 1370451"/>
                <a:gd name="connsiteY7" fmla="*/ 611043 h 1128613"/>
                <a:gd name="connsiteX8" fmla="*/ 734453 w 1370451"/>
                <a:gd name="connsiteY8" fmla="*/ 610067 h 1128613"/>
                <a:gd name="connsiteX9" fmla="*/ 727944 w 1370451"/>
                <a:gd name="connsiteY9" fmla="*/ 603883 h 1128613"/>
                <a:gd name="connsiteX10" fmla="*/ 727944 w 1370451"/>
                <a:gd name="connsiteY10" fmla="*/ 603883 h 1128613"/>
                <a:gd name="connsiteX11" fmla="*/ 802799 w 1370451"/>
                <a:gd name="connsiteY11" fmla="*/ 583705 h 1128613"/>
                <a:gd name="connsiteX12" fmla="*/ 803775 w 1370451"/>
                <a:gd name="connsiteY12" fmla="*/ 586960 h 1128613"/>
                <a:gd name="connsiteX13" fmla="*/ 808331 w 1370451"/>
                <a:gd name="connsiteY13" fmla="*/ 585983 h 1128613"/>
                <a:gd name="connsiteX14" fmla="*/ 802799 w 1370451"/>
                <a:gd name="connsiteY14" fmla="*/ 583705 h 1128613"/>
                <a:gd name="connsiteX15" fmla="*/ 802799 w 1370451"/>
                <a:gd name="connsiteY15" fmla="*/ 583705 h 1128613"/>
                <a:gd name="connsiteX16" fmla="*/ 757560 w 1370451"/>
                <a:gd name="connsiteY16" fmla="*/ 575569 h 1128613"/>
                <a:gd name="connsiteX17" fmla="*/ 757560 w 1370451"/>
                <a:gd name="connsiteY17" fmla="*/ 582403 h 1128613"/>
                <a:gd name="connsiteX18" fmla="*/ 764069 w 1370451"/>
                <a:gd name="connsiteY18" fmla="*/ 578498 h 1128613"/>
                <a:gd name="connsiteX19" fmla="*/ 761140 w 1370451"/>
                <a:gd name="connsiteY19" fmla="*/ 574593 h 1128613"/>
                <a:gd name="connsiteX20" fmla="*/ 757560 w 1370451"/>
                <a:gd name="connsiteY20" fmla="*/ 575569 h 1128613"/>
                <a:gd name="connsiteX21" fmla="*/ 757560 w 1370451"/>
                <a:gd name="connsiteY21" fmla="*/ 575569 h 1128613"/>
                <a:gd name="connsiteX22" fmla="*/ 629006 w 1370451"/>
                <a:gd name="connsiteY22" fmla="*/ 614949 h 1128613"/>
                <a:gd name="connsiteX23" fmla="*/ 632261 w 1370451"/>
                <a:gd name="connsiteY23" fmla="*/ 619179 h 1128613"/>
                <a:gd name="connsiteX24" fmla="*/ 636492 w 1370451"/>
                <a:gd name="connsiteY24" fmla="*/ 615600 h 1128613"/>
                <a:gd name="connsiteX25" fmla="*/ 629006 w 1370451"/>
                <a:gd name="connsiteY25" fmla="*/ 614949 h 1128613"/>
                <a:gd name="connsiteX26" fmla="*/ 629006 w 1370451"/>
                <a:gd name="connsiteY26" fmla="*/ 614949 h 1128613"/>
                <a:gd name="connsiteX27" fmla="*/ 615012 w 1370451"/>
                <a:gd name="connsiteY27" fmla="*/ 601931 h 1128613"/>
                <a:gd name="connsiteX28" fmla="*/ 616314 w 1370451"/>
                <a:gd name="connsiteY28" fmla="*/ 605511 h 1128613"/>
                <a:gd name="connsiteX29" fmla="*/ 620870 w 1370451"/>
                <a:gd name="connsiteY29" fmla="*/ 604860 h 1128613"/>
                <a:gd name="connsiteX30" fmla="*/ 615012 w 1370451"/>
                <a:gd name="connsiteY30" fmla="*/ 601931 h 1128613"/>
                <a:gd name="connsiteX31" fmla="*/ 615012 w 1370451"/>
                <a:gd name="connsiteY31" fmla="*/ 601931 h 1128613"/>
                <a:gd name="connsiteX32" fmla="*/ 572378 w 1370451"/>
                <a:gd name="connsiteY32" fmla="*/ 562225 h 1128613"/>
                <a:gd name="connsiteX33" fmla="*/ 576283 w 1370451"/>
                <a:gd name="connsiteY33" fmla="*/ 566131 h 1128613"/>
                <a:gd name="connsiteX34" fmla="*/ 572378 w 1370451"/>
                <a:gd name="connsiteY34" fmla="*/ 562225 h 1128613"/>
                <a:gd name="connsiteX35" fmla="*/ 572378 w 1370451"/>
                <a:gd name="connsiteY35" fmla="*/ 562225 h 1128613"/>
                <a:gd name="connsiteX36" fmla="*/ 601668 w 1370451"/>
                <a:gd name="connsiteY36" fmla="*/ 576871 h 1128613"/>
                <a:gd name="connsiteX37" fmla="*/ 603296 w 1370451"/>
                <a:gd name="connsiteY37" fmla="*/ 580125 h 1128613"/>
                <a:gd name="connsiteX38" fmla="*/ 607201 w 1370451"/>
                <a:gd name="connsiteY38" fmla="*/ 577847 h 1128613"/>
                <a:gd name="connsiteX39" fmla="*/ 601668 w 1370451"/>
                <a:gd name="connsiteY39" fmla="*/ 576871 h 1128613"/>
                <a:gd name="connsiteX40" fmla="*/ 601668 w 1370451"/>
                <a:gd name="connsiteY40" fmla="*/ 576871 h 1128613"/>
                <a:gd name="connsiteX41" fmla="*/ 582467 w 1370451"/>
                <a:gd name="connsiteY41" fmla="*/ 571989 h 1128613"/>
                <a:gd name="connsiteX42" fmla="*/ 586372 w 1370451"/>
                <a:gd name="connsiteY42" fmla="*/ 575569 h 1128613"/>
                <a:gd name="connsiteX43" fmla="*/ 591254 w 1370451"/>
                <a:gd name="connsiteY43" fmla="*/ 571012 h 1128613"/>
                <a:gd name="connsiteX44" fmla="*/ 582467 w 1370451"/>
                <a:gd name="connsiteY44" fmla="*/ 571989 h 1128613"/>
                <a:gd name="connsiteX45" fmla="*/ 582467 w 1370451"/>
                <a:gd name="connsiteY45" fmla="*/ 571989 h 1128613"/>
                <a:gd name="connsiteX46" fmla="*/ 593206 w 1370451"/>
                <a:gd name="connsiteY46" fmla="*/ 524473 h 1128613"/>
                <a:gd name="connsiteX47" fmla="*/ 593858 w 1370451"/>
                <a:gd name="connsiteY47" fmla="*/ 529354 h 1128613"/>
                <a:gd name="connsiteX48" fmla="*/ 600367 w 1370451"/>
                <a:gd name="connsiteY48" fmla="*/ 528053 h 1128613"/>
                <a:gd name="connsiteX49" fmla="*/ 593206 w 1370451"/>
                <a:gd name="connsiteY49" fmla="*/ 524473 h 1128613"/>
                <a:gd name="connsiteX50" fmla="*/ 593206 w 1370451"/>
                <a:gd name="connsiteY50" fmla="*/ 524473 h 1128613"/>
                <a:gd name="connsiteX51" fmla="*/ 529092 w 1370451"/>
                <a:gd name="connsiteY51" fmla="*/ 522845 h 1128613"/>
                <a:gd name="connsiteX52" fmla="*/ 529418 w 1370451"/>
                <a:gd name="connsiteY52" fmla="*/ 528704 h 1128613"/>
                <a:gd name="connsiteX53" fmla="*/ 533649 w 1370451"/>
                <a:gd name="connsiteY53" fmla="*/ 526100 h 1128613"/>
                <a:gd name="connsiteX54" fmla="*/ 529092 w 1370451"/>
                <a:gd name="connsiteY54" fmla="*/ 522845 h 1128613"/>
                <a:gd name="connsiteX55" fmla="*/ 529092 w 1370451"/>
                <a:gd name="connsiteY55" fmla="*/ 522845 h 1128613"/>
                <a:gd name="connsiteX56" fmla="*/ 510216 w 1370451"/>
                <a:gd name="connsiteY56" fmla="*/ 553438 h 1128613"/>
                <a:gd name="connsiteX57" fmla="*/ 511192 w 1370451"/>
                <a:gd name="connsiteY57" fmla="*/ 560598 h 1128613"/>
                <a:gd name="connsiteX58" fmla="*/ 517376 w 1370451"/>
                <a:gd name="connsiteY58" fmla="*/ 553113 h 1128613"/>
                <a:gd name="connsiteX59" fmla="*/ 510216 w 1370451"/>
                <a:gd name="connsiteY59" fmla="*/ 553438 h 1128613"/>
                <a:gd name="connsiteX60" fmla="*/ 510216 w 1370451"/>
                <a:gd name="connsiteY60" fmla="*/ 553438 h 1128613"/>
                <a:gd name="connsiteX61" fmla="*/ 507938 w 1370451"/>
                <a:gd name="connsiteY61" fmla="*/ 581102 h 1128613"/>
                <a:gd name="connsiteX62" fmla="*/ 507613 w 1370451"/>
                <a:gd name="connsiteY62" fmla="*/ 585983 h 1128613"/>
                <a:gd name="connsiteX63" fmla="*/ 513796 w 1370451"/>
                <a:gd name="connsiteY63" fmla="*/ 583380 h 1128613"/>
                <a:gd name="connsiteX64" fmla="*/ 507938 w 1370451"/>
                <a:gd name="connsiteY64" fmla="*/ 581102 h 1128613"/>
                <a:gd name="connsiteX65" fmla="*/ 507938 w 1370451"/>
                <a:gd name="connsiteY65" fmla="*/ 581102 h 1128613"/>
                <a:gd name="connsiteX66" fmla="*/ 444149 w 1370451"/>
                <a:gd name="connsiteY66" fmla="*/ 560923 h 1128613"/>
                <a:gd name="connsiteX67" fmla="*/ 442522 w 1370451"/>
                <a:gd name="connsiteY67" fmla="*/ 566782 h 1128613"/>
                <a:gd name="connsiteX68" fmla="*/ 448055 w 1370451"/>
                <a:gd name="connsiteY68" fmla="*/ 565154 h 1128613"/>
                <a:gd name="connsiteX69" fmla="*/ 444149 w 1370451"/>
                <a:gd name="connsiteY69" fmla="*/ 560923 h 1128613"/>
                <a:gd name="connsiteX70" fmla="*/ 444149 w 1370451"/>
                <a:gd name="connsiteY70" fmla="*/ 560923 h 1128613"/>
                <a:gd name="connsiteX71" fmla="*/ 421693 w 1370451"/>
                <a:gd name="connsiteY71" fmla="*/ 560598 h 1128613"/>
                <a:gd name="connsiteX72" fmla="*/ 422669 w 1370451"/>
                <a:gd name="connsiteY72" fmla="*/ 564503 h 1128613"/>
                <a:gd name="connsiteX73" fmla="*/ 429178 w 1370451"/>
                <a:gd name="connsiteY73" fmla="*/ 563527 h 1128613"/>
                <a:gd name="connsiteX74" fmla="*/ 421693 w 1370451"/>
                <a:gd name="connsiteY74" fmla="*/ 560598 h 1128613"/>
                <a:gd name="connsiteX75" fmla="*/ 421693 w 1370451"/>
                <a:gd name="connsiteY75" fmla="*/ 560598 h 1128613"/>
                <a:gd name="connsiteX76" fmla="*/ 332844 w 1370451"/>
                <a:gd name="connsiteY76" fmla="*/ 577847 h 1128613"/>
                <a:gd name="connsiteX77" fmla="*/ 332844 w 1370451"/>
                <a:gd name="connsiteY77" fmla="*/ 583705 h 1128613"/>
                <a:gd name="connsiteX78" fmla="*/ 336424 w 1370451"/>
                <a:gd name="connsiteY78" fmla="*/ 579474 h 1128613"/>
                <a:gd name="connsiteX79" fmla="*/ 332844 w 1370451"/>
                <a:gd name="connsiteY79" fmla="*/ 577847 h 1128613"/>
                <a:gd name="connsiteX80" fmla="*/ 332844 w 1370451"/>
                <a:gd name="connsiteY80" fmla="*/ 577847 h 1128613"/>
                <a:gd name="connsiteX81" fmla="*/ 372875 w 1370451"/>
                <a:gd name="connsiteY81" fmla="*/ 527076 h 1128613"/>
                <a:gd name="connsiteX82" fmla="*/ 375478 w 1370451"/>
                <a:gd name="connsiteY82" fmla="*/ 534236 h 1128613"/>
                <a:gd name="connsiteX83" fmla="*/ 378407 w 1370451"/>
                <a:gd name="connsiteY83" fmla="*/ 528704 h 1128613"/>
                <a:gd name="connsiteX84" fmla="*/ 372875 w 1370451"/>
                <a:gd name="connsiteY84" fmla="*/ 527076 h 1128613"/>
                <a:gd name="connsiteX85" fmla="*/ 372875 w 1370451"/>
                <a:gd name="connsiteY85" fmla="*/ 527076 h 1128613"/>
                <a:gd name="connsiteX86" fmla="*/ 373200 w 1370451"/>
                <a:gd name="connsiteY86" fmla="*/ 566456 h 1128613"/>
                <a:gd name="connsiteX87" fmla="*/ 369946 w 1370451"/>
                <a:gd name="connsiteY87" fmla="*/ 571012 h 1128613"/>
                <a:gd name="connsiteX88" fmla="*/ 376129 w 1370451"/>
                <a:gd name="connsiteY88" fmla="*/ 571989 h 1128613"/>
                <a:gd name="connsiteX89" fmla="*/ 373200 w 1370451"/>
                <a:gd name="connsiteY89" fmla="*/ 566456 h 1128613"/>
                <a:gd name="connsiteX90" fmla="*/ 373200 w 1370451"/>
                <a:gd name="connsiteY90" fmla="*/ 566456 h 1128613"/>
                <a:gd name="connsiteX91" fmla="*/ 355300 w 1370451"/>
                <a:gd name="connsiteY91" fmla="*/ 561900 h 1128613"/>
                <a:gd name="connsiteX92" fmla="*/ 358229 w 1370451"/>
                <a:gd name="connsiteY92" fmla="*/ 566782 h 1128613"/>
                <a:gd name="connsiteX93" fmla="*/ 362786 w 1370451"/>
                <a:gd name="connsiteY93" fmla="*/ 562876 h 1128613"/>
                <a:gd name="connsiteX94" fmla="*/ 355300 w 1370451"/>
                <a:gd name="connsiteY94" fmla="*/ 561900 h 1128613"/>
                <a:gd name="connsiteX95" fmla="*/ 355300 w 1370451"/>
                <a:gd name="connsiteY95" fmla="*/ 561900 h 1128613"/>
                <a:gd name="connsiteX96" fmla="*/ 393704 w 1370451"/>
                <a:gd name="connsiteY96" fmla="*/ 197392 h 1128613"/>
                <a:gd name="connsiteX97" fmla="*/ 393378 w 1370451"/>
                <a:gd name="connsiteY97" fmla="*/ 201623 h 1128613"/>
                <a:gd name="connsiteX98" fmla="*/ 399562 w 1370451"/>
                <a:gd name="connsiteY98" fmla="*/ 201298 h 1128613"/>
                <a:gd name="connsiteX99" fmla="*/ 393704 w 1370451"/>
                <a:gd name="connsiteY99" fmla="*/ 197392 h 1128613"/>
                <a:gd name="connsiteX100" fmla="*/ 393704 w 1370451"/>
                <a:gd name="connsiteY100" fmla="*/ 197392 h 1128613"/>
                <a:gd name="connsiteX101" fmla="*/ 410302 w 1370451"/>
                <a:gd name="connsiteY101" fmla="*/ 275176 h 1128613"/>
                <a:gd name="connsiteX102" fmla="*/ 414207 w 1370451"/>
                <a:gd name="connsiteY102" fmla="*/ 276477 h 1128613"/>
                <a:gd name="connsiteX103" fmla="*/ 412580 w 1370451"/>
                <a:gd name="connsiteY103" fmla="*/ 269643 h 1128613"/>
                <a:gd name="connsiteX104" fmla="*/ 410302 w 1370451"/>
                <a:gd name="connsiteY104" fmla="*/ 275176 h 1128613"/>
                <a:gd name="connsiteX105" fmla="*/ 410302 w 1370451"/>
                <a:gd name="connsiteY105" fmla="*/ 275176 h 1128613"/>
                <a:gd name="connsiteX106" fmla="*/ 406071 w 1370451"/>
                <a:gd name="connsiteY106" fmla="*/ 237748 h 1128613"/>
                <a:gd name="connsiteX107" fmla="*/ 403793 w 1370451"/>
                <a:gd name="connsiteY107" fmla="*/ 241003 h 1128613"/>
                <a:gd name="connsiteX108" fmla="*/ 412905 w 1370451"/>
                <a:gd name="connsiteY108" fmla="*/ 239701 h 1128613"/>
                <a:gd name="connsiteX109" fmla="*/ 406071 w 1370451"/>
                <a:gd name="connsiteY109" fmla="*/ 237748 h 1128613"/>
                <a:gd name="connsiteX110" fmla="*/ 406071 w 1370451"/>
                <a:gd name="connsiteY110" fmla="*/ 237748 h 1128613"/>
                <a:gd name="connsiteX111" fmla="*/ 408024 w 1370451"/>
                <a:gd name="connsiteY111" fmla="*/ 256299 h 1128613"/>
                <a:gd name="connsiteX112" fmla="*/ 406722 w 1370451"/>
                <a:gd name="connsiteY112" fmla="*/ 262157 h 1128613"/>
                <a:gd name="connsiteX113" fmla="*/ 413882 w 1370451"/>
                <a:gd name="connsiteY113" fmla="*/ 259228 h 1128613"/>
                <a:gd name="connsiteX114" fmla="*/ 408024 w 1370451"/>
                <a:gd name="connsiteY114" fmla="*/ 256299 h 1128613"/>
                <a:gd name="connsiteX115" fmla="*/ 408024 w 1370451"/>
                <a:gd name="connsiteY115" fmla="*/ 256299 h 1128613"/>
                <a:gd name="connsiteX116" fmla="*/ 405746 w 1370451"/>
                <a:gd name="connsiteY116" fmla="*/ 306419 h 1128613"/>
                <a:gd name="connsiteX117" fmla="*/ 405420 w 1370451"/>
                <a:gd name="connsiteY117" fmla="*/ 309999 h 1128613"/>
                <a:gd name="connsiteX118" fmla="*/ 411604 w 1370451"/>
                <a:gd name="connsiteY118" fmla="*/ 310324 h 1128613"/>
                <a:gd name="connsiteX119" fmla="*/ 405746 w 1370451"/>
                <a:gd name="connsiteY119" fmla="*/ 306419 h 1128613"/>
                <a:gd name="connsiteX120" fmla="*/ 405746 w 1370451"/>
                <a:gd name="connsiteY120" fmla="*/ 306419 h 1128613"/>
                <a:gd name="connsiteX121" fmla="*/ 409325 w 1370451"/>
                <a:gd name="connsiteY121" fmla="*/ 344172 h 1128613"/>
                <a:gd name="connsiteX122" fmla="*/ 411929 w 1370451"/>
                <a:gd name="connsiteY122" fmla="*/ 336686 h 1128613"/>
                <a:gd name="connsiteX123" fmla="*/ 416811 w 1370451"/>
                <a:gd name="connsiteY123" fmla="*/ 338964 h 1128613"/>
                <a:gd name="connsiteX124" fmla="*/ 409325 w 1370451"/>
                <a:gd name="connsiteY124" fmla="*/ 344172 h 1128613"/>
                <a:gd name="connsiteX125" fmla="*/ 409325 w 1370451"/>
                <a:gd name="connsiteY125" fmla="*/ 344172 h 1128613"/>
                <a:gd name="connsiteX126" fmla="*/ 403468 w 1370451"/>
                <a:gd name="connsiteY126" fmla="*/ 345799 h 1128613"/>
                <a:gd name="connsiteX127" fmla="*/ 403793 w 1370451"/>
                <a:gd name="connsiteY127" fmla="*/ 352959 h 1128613"/>
                <a:gd name="connsiteX128" fmla="*/ 406722 w 1370451"/>
                <a:gd name="connsiteY128" fmla="*/ 350681 h 1128613"/>
                <a:gd name="connsiteX129" fmla="*/ 403468 w 1370451"/>
                <a:gd name="connsiteY129" fmla="*/ 345799 h 1128613"/>
                <a:gd name="connsiteX130" fmla="*/ 403468 w 1370451"/>
                <a:gd name="connsiteY130" fmla="*/ 345799 h 1128613"/>
                <a:gd name="connsiteX131" fmla="*/ 394355 w 1370451"/>
                <a:gd name="connsiteY131" fmla="*/ 371510 h 1128613"/>
                <a:gd name="connsiteX132" fmla="*/ 390124 w 1370451"/>
                <a:gd name="connsiteY132" fmla="*/ 376066 h 1128613"/>
                <a:gd name="connsiteX133" fmla="*/ 397934 w 1370451"/>
                <a:gd name="connsiteY133" fmla="*/ 375741 h 1128613"/>
                <a:gd name="connsiteX134" fmla="*/ 394355 w 1370451"/>
                <a:gd name="connsiteY134" fmla="*/ 371510 h 1128613"/>
                <a:gd name="connsiteX135" fmla="*/ 394355 w 1370451"/>
                <a:gd name="connsiteY135" fmla="*/ 371510 h 1128613"/>
                <a:gd name="connsiteX136" fmla="*/ 381011 w 1370451"/>
                <a:gd name="connsiteY136" fmla="*/ 389084 h 1128613"/>
                <a:gd name="connsiteX137" fmla="*/ 376780 w 1370451"/>
                <a:gd name="connsiteY137" fmla="*/ 393966 h 1128613"/>
                <a:gd name="connsiteX138" fmla="*/ 380360 w 1370451"/>
                <a:gd name="connsiteY138" fmla="*/ 400475 h 1128613"/>
                <a:gd name="connsiteX139" fmla="*/ 385893 w 1370451"/>
                <a:gd name="connsiteY139" fmla="*/ 391688 h 1128613"/>
                <a:gd name="connsiteX140" fmla="*/ 381011 w 1370451"/>
                <a:gd name="connsiteY140" fmla="*/ 389084 h 1128613"/>
                <a:gd name="connsiteX141" fmla="*/ 381011 w 1370451"/>
                <a:gd name="connsiteY141" fmla="*/ 389084 h 1128613"/>
                <a:gd name="connsiteX142" fmla="*/ 259942 w 1370451"/>
                <a:gd name="connsiteY142" fmla="*/ 494531 h 1128613"/>
                <a:gd name="connsiteX143" fmla="*/ 264498 w 1370451"/>
                <a:gd name="connsiteY143" fmla="*/ 500064 h 1128613"/>
                <a:gd name="connsiteX144" fmla="*/ 268405 w 1370451"/>
                <a:gd name="connsiteY144" fmla="*/ 496484 h 1128613"/>
                <a:gd name="connsiteX145" fmla="*/ 259942 w 1370451"/>
                <a:gd name="connsiteY145" fmla="*/ 494531 h 1128613"/>
                <a:gd name="connsiteX146" fmla="*/ 259942 w 1370451"/>
                <a:gd name="connsiteY146" fmla="*/ 494531 h 1128613"/>
                <a:gd name="connsiteX147" fmla="*/ 257014 w 1370451"/>
                <a:gd name="connsiteY147" fmla="*/ 541071 h 1128613"/>
                <a:gd name="connsiteX148" fmla="*/ 259292 w 1370451"/>
                <a:gd name="connsiteY148" fmla="*/ 546603 h 1128613"/>
                <a:gd name="connsiteX149" fmla="*/ 264498 w 1370451"/>
                <a:gd name="connsiteY149" fmla="*/ 544000 h 1128613"/>
                <a:gd name="connsiteX150" fmla="*/ 257014 w 1370451"/>
                <a:gd name="connsiteY150" fmla="*/ 541071 h 1128613"/>
                <a:gd name="connsiteX151" fmla="*/ 257014 w 1370451"/>
                <a:gd name="connsiteY151" fmla="*/ 541071 h 1128613"/>
                <a:gd name="connsiteX152" fmla="*/ 175650 w 1370451"/>
                <a:gd name="connsiteY152" fmla="*/ 530656 h 1128613"/>
                <a:gd name="connsiteX153" fmla="*/ 177603 w 1370451"/>
                <a:gd name="connsiteY153" fmla="*/ 537816 h 1128613"/>
                <a:gd name="connsiteX154" fmla="*/ 183135 w 1370451"/>
                <a:gd name="connsiteY154" fmla="*/ 534562 h 1128613"/>
                <a:gd name="connsiteX155" fmla="*/ 175650 w 1370451"/>
                <a:gd name="connsiteY155" fmla="*/ 530656 h 1128613"/>
                <a:gd name="connsiteX156" fmla="*/ 175650 w 1370451"/>
                <a:gd name="connsiteY156" fmla="*/ 530656 h 1128613"/>
                <a:gd name="connsiteX157" fmla="*/ 193875 w 1370451"/>
                <a:gd name="connsiteY157" fmla="*/ 502342 h 1128613"/>
                <a:gd name="connsiteX158" fmla="*/ 191271 w 1370451"/>
                <a:gd name="connsiteY158" fmla="*/ 507224 h 1128613"/>
                <a:gd name="connsiteX159" fmla="*/ 196479 w 1370451"/>
                <a:gd name="connsiteY159" fmla="*/ 505596 h 1128613"/>
                <a:gd name="connsiteX160" fmla="*/ 193875 w 1370451"/>
                <a:gd name="connsiteY160" fmla="*/ 502342 h 1128613"/>
                <a:gd name="connsiteX161" fmla="*/ 193875 w 1370451"/>
                <a:gd name="connsiteY161" fmla="*/ 502342 h 1128613"/>
                <a:gd name="connsiteX162" fmla="*/ 21711 w 1370451"/>
                <a:gd name="connsiteY162" fmla="*/ 637730 h 1128613"/>
                <a:gd name="connsiteX163" fmla="*/ 20734 w 1370451"/>
                <a:gd name="connsiteY163" fmla="*/ 642287 h 1128613"/>
                <a:gd name="connsiteX164" fmla="*/ 25290 w 1370451"/>
                <a:gd name="connsiteY164" fmla="*/ 639358 h 1128613"/>
                <a:gd name="connsiteX165" fmla="*/ 21711 w 1370451"/>
                <a:gd name="connsiteY165" fmla="*/ 637730 h 1128613"/>
                <a:gd name="connsiteX166" fmla="*/ 21711 w 1370451"/>
                <a:gd name="connsiteY166" fmla="*/ 637730 h 1128613"/>
                <a:gd name="connsiteX167" fmla="*/ 28871 w 1370451"/>
                <a:gd name="connsiteY167" fmla="*/ 619505 h 1128613"/>
                <a:gd name="connsiteX168" fmla="*/ 27894 w 1370451"/>
                <a:gd name="connsiteY168" fmla="*/ 623736 h 1128613"/>
                <a:gd name="connsiteX169" fmla="*/ 32451 w 1370451"/>
                <a:gd name="connsiteY169" fmla="*/ 624061 h 1128613"/>
                <a:gd name="connsiteX170" fmla="*/ 28871 w 1370451"/>
                <a:gd name="connsiteY170" fmla="*/ 619505 h 1128613"/>
                <a:gd name="connsiteX171" fmla="*/ 28871 w 1370451"/>
                <a:gd name="connsiteY171" fmla="*/ 619505 h 1128613"/>
                <a:gd name="connsiteX172" fmla="*/ 74434 w 1370451"/>
                <a:gd name="connsiteY172" fmla="*/ 577847 h 1128613"/>
                <a:gd name="connsiteX173" fmla="*/ 80617 w 1370451"/>
                <a:gd name="connsiteY173" fmla="*/ 580451 h 1128613"/>
                <a:gd name="connsiteX174" fmla="*/ 79642 w 1370451"/>
                <a:gd name="connsiteY174" fmla="*/ 576545 h 1128613"/>
                <a:gd name="connsiteX175" fmla="*/ 74434 w 1370451"/>
                <a:gd name="connsiteY175" fmla="*/ 577847 h 1128613"/>
                <a:gd name="connsiteX176" fmla="*/ 74434 w 1370451"/>
                <a:gd name="connsiteY176" fmla="*/ 577847 h 1128613"/>
                <a:gd name="connsiteX177" fmla="*/ 95914 w 1370451"/>
                <a:gd name="connsiteY177" fmla="*/ 534887 h 1128613"/>
                <a:gd name="connsiteX178" fmla="*/ 97867 w 1370451"/>
                <a:gd name="connsiteY178" fmla="*/ 539118 h 1128613"/>
                <a:gd name="connsiteX179" fmla="*/ 102423 w 1370451"/>
                <a:gd name="connsiteY179" fmla="*/ 537165 h 1128613"/>
                <a:gd name="connsiteX180" fmla="*/ 95914 w 1370451"/>
                <a:gd name="connsiteY180" fmla="*/ 534887 h 1128613"/>
                <a:gd name="connsiteX181" fmla="*/ 95914 w 1370451"/>
                <a:gd name="connsiteY181" fmla="*/ 534887 h 1128613"/>
                <a:gd name="connsiteX182" fmla="*/ 96565 w 1370451"/>
                <a:gd name="connsiteY182" fmla="*/ 553113 h 1128613"/>
                <a:gd name="connsiteX183" fmla="*/ 93961 w 1370451"/>
                <a:gd name="connsiteY183" fmla="*/ 560273 h 1128613"/>
                <a:gd name="connsiteX184" fmla="*/ 90056 w 1370451"/>
                <a:gd name="connsiteY184" fmla="*/ 568083 h 1128613"/>
                <a:gd name="connsiteX185" fmla="*/ 95589 w 1370451"/>
                <a:gd name="connsiteY185" fmla="*/ 565154 h 1128613"/>
                <a:gd name="connsiteX186" fmla="*/ 99820 w 1370451"/>
                <a:gd name="connsiteY186" fmla="*/ 558645 h 1128613"/>
                <a:gd name="connsiteX187" fmla="*/ 96565 w 1370451"/>
                <a:gd name="connsiteY187" fmla="*/ 553113 h 1128613"/>
                <a:gd name="connsiteX188" fmla="*/ 96565 w 1370451"/>
                <a:gd name="connsiteY188" fmla="*/ 553113 h 1128613"/>
                <a:gd name="connsiteX189" fmla="*/ 281423 w 1370451"/>
                <a:gd name="connsiteY189" fmla="*/ 59075 h 1128613"/>
                <a:gd name="connsiteX190" fmla="*/ 284026 w 1370451"/>
                <a:gd name="connsiteY190" fmla="*/ 65258 h 1128613"/>
                <a:gd name="connsiteX191" fmla="*/ 289559 w 1370451"/>
                <a:gd name="connsiteY191" fmla="*/ 61027 h 1128613"/>
                <a:gd name="connsiteX192" fmla="*/ 281423 w 1370451"/>
                <a:gd name="connsiteY192" fmla="*/ 59075 h 1128613"/>
                <a:gd name="connsiteX193" fmla="*/ 281423 w 1370451"/>
                <a:gd name="connsiteY193" fmla="*/ 59075 h 1128613"/>
                <a:gd name="connsiteX194" fmla="*/ 306482 w 1370451"/>
                <a:gd name="connsiteY194" fmla="*/ 3097 h 1128613"/>
                <a:gd name="connsiteX195" fmla="*/ 309411 w 1370451"/>
                <a:gd name="connsiteY195" fmla="*/ 8955 h 1128613"/>
                <a:gd name="connsiteX196" fmla="*/ 312666 w 1370451"/>
                <a:gd name="connsiteY196" fmla="*/ 13186 h 1128613"/>
                <a:gd name="connsiteX197" fmla="*/ 316897 w 1370451"/>
                <a:gd name="connsiteY197" fmla="*/ 7653 h 1128613"/>
                <a:gd name="connsiteX198" fmla="*/ 310388 w 1370451"/>
                <a:gd name="connsiteY198" fmla="*/ 4398 h 1128613"/>
                <a:gd name="connsiteX199" fmla="*/ 308760 w 1370451"/>
                <a:gd name="connsiteY199" fmla="*/ 168 h 1128613"/>
                <a:gd name="connsiteX200" fmla="*/ 306482 w 1370451"/>
                <a:gd name="connsiteY200" fmla="*/ 3097 h 1128613"/>
                <a:gd name="connsiteX201" fmla="*/ 306482 w 1370451"/>
                <a:gd name="connsiteY201" fmla="*/ 3097 h 1128613"/>
                <a:gd name="connsiteX202" fmla="*/ 2184 w 1370451"/>
                <a:gd name="connsiteY202" fmla="*/ 24251 h 1128613"/>
                <a:gd name="connsiteX203" fmla="*/ 1207 w 1370451"/>
                <a:gd name="connsiteY203" fmla="*/ 32713 h 1128613"/>
                <a:gd name="connsiteX204" fmla="*/ 10320 w 1370451"/>
                <a:gd name="connsiteY204" fmla="*/ 30435 h 1128613"/>
                <a:gd name="connsiteX205" fmla="*/ 2184 w 1370451"/>
                <a:gd name="connsiteY205" fmla="*/ 24251 h 1128613"/>
                <a:gd name="connsiteX206" fmla="*/ 2184 w 1370451"/>
                <a:gd name="connsiteY206" fmla="*/ 24251 h 1128613"/>
                <a:gd name="connsiteX207" fmla="*/ 992538 w 1370451"/>
                <a:gd name="connsiteY207" fmla="*/ 221801 h 1128613"/>
                <a:gd name="connsiteX208" fmla="*/ 990585 w 1370451"/>
                <a:gd name="connsiteY208" fmla="*/ 226032 h 1128613"/>
                <a:gd name="connsiteX209" fmla="*/ 996768 w 1370451"/>
                <a:gd name="connsiteY209" fmla="*/ 228310 h 1128613"/>
                <a:gd name="connsiteX210" fmla="*/ 995467 w 1370451"/>
                <a:gd name="connsiteY210" fmla="*/ 222452 h 1128613"/>
                <a:gd name="connsiteX211" fmla="*/ 992538 w 1370451"/>
                <a:gd name="connsiteY211" fmla="*/ 221801 h 1128613"/>
                <a:gd name="connsiteX212" fmla="*/ 992538 w 1370451"/>
                <a:gd name="connsiteY212" fmla="*/ 221801 h 1128613"/>
                <a:gd name="connsiteX213" fmla="*/ 1347933 w 1370451"/>
                <a:gd name="connsiteY213" fmla="*/ 1005167 h 1128613"/>
                <a:gd name="connsiteX214" fmla="*/ 1345003 w 1370451"/>
                <a:gd name="connsiteY214" fmla="*/ 1007445 h 1128613"/>
                <a:gd name="connsiteX215" fmla="*/ 1348584 w 1370451"/>
                <a:gd name="connsiteY215" fmla="*/ 1013303 h 1128613"/>
                <a:gd name="connsiteX216" fmla="*/ 1353140 w 1370451"/>
                <a:gd name="connsiteY216" fmla="*/ 1009398 h 1128613"/>
                <a:gd name="connsiteX217" fmla="*/ 1347933 w 1370451"/>
                <a:gd name="connsiteY217" fmla="*/ 1005167 h 1128613"/>
                <a:gd name="connsiteX218" fmla="*/ 1347933 w 1370451"/>
                <a:gd name="connsiteY218" fmla="*/ 1005167 h 1128613"/>
                <a:gd name="connsiteX219" fmla="*/ 1288701 w 1370451"/>
                <a:gd name="connsiteY219" fmla="*/ 970994 h 1128613"/>
                <a:gd name="connsiteX220" fmla="*/ 1283819 w 1370451"/>
                <a:gd name="connsiteY220" fmla="*/ 974249 h 1128613"/>
                <a:gd name="connsiteX221" fmla="*/ 1292606 w 1370451"/>
                <a:gd name="connsiteY221" fmla="*/ 975225 h 1128613"/>
                <a:gd name="connsiteX222" fmla="*/ 1288701 w 1370451"/>
                <a:gd name="connsiteY222" fmla="*/ 970994 h 1128613"/>
                <a:gd name="connsiteX223" fmla="*/ 1288701 w 1370451"/>
                <a:gd name="connsiteY223" fmla="*/ 970994 h 1128613"/>
                <a:gd name="connsiteX224" fmla="*/ 1319619 w 1370451"/>
                <a:gd name="connsiteY224" fmla="*/ 996054 h 1128613"/>
                <a:gd name="connsiteX225" fmla="*/ 1321571 w 1370451"/>
                <a:gd name="connsiteY225" fmla="*/ 1001912 h 1128613"/>
                <a:gd name="connsiteX226" fmla="*/ 1324825 w 1370451"/>
                <a:gd name="connsiteY226" fmla="*/ 995403 h 1128613"/>
                <a:gd name="connsiteX227" fmla="*/ 1319619 w 1370451"/>
                <a:gd name="connsiteY227" fmla="*/ 996054 h 1128613"/>
                <a:gd name="connsiteX228" fmla="*/ 1319619 w 1370451"/>
                <a:gd name="connsiteY228" fmla="*/ 996054 h 1128613"/>
                <a:gd name="connsiteX229" fmla="*/ 1331985 w 1370451"/>
                <a:gd name="connsiteY229" fmla="*/ 977178 h 1128613"/>
                <a:gd name="connsiteX230" fmla="*/ 1331334 w 1370451"/>
                <a:gd name="connsiteY230" fmla="*/ 981409 h 1128613"/>
                <a:gd name="connsiteX231" fmla="*/ 1338169 w 1370451"/>
                <a:gd name="connsiteY231" fmla="*/ 979131 h 1128613"/>
                <a:gd name="connsiteX232" fmla="*/ 1331985 w 1370451"/>
                <a:gd name="connsiteY232" fmla="*/ 977178 h 1128613"/>
                <a:gd name="connsiteX233" fmla="*/ 1331985 w 1370451"/>
                <a:gd name="connsiteY233" fmla="*/ 977178 h 1128613"/>
                <a:gd name="connsiteX234" fmla="*/ 1353140 w 1370451"/>
                <a:gd name="connsiteY234" fmla="*/ 1069932 h 1128613"/>
                <a:gd name="connsiteX235" fmla="*/ 1354767 w 1370451"/>
                <a:gd name="connsiteY235" fmla="*/ 1076441 h 1128613"/>
                <a:gd name="connsiteX236" fmla="*/ 1357371 w 1370451"/>
                <a:gd name="connsiteY236" fmla="*/ 1069281 h 1128613"/>
                <a:gd name="connsiteX237" fmla="*/ 1353140 w 1370451"/>
                <a:gd name="connsiteY237" fmla="*/ 1069932 h 1128613"/>
                <a:gd name="connsiteX238" fmla="*/ 1353140 w 1370451"/>
                <a:gd name="connsiteY238" fmla="*/ 1069932 h 1128613"/>
                <a:gd name="connsiteX239" fmla="*/ 1362903 w 1370451"/>
                <a:gd name="connsiteY239" fmla="*/ 1031854 h 1128613"/>
                <a:gd name="connsiteX240" fmla="*/ 1362253 w 1370451"/>
                <a:gd name="connsiteY240" fmla="*/ 1039340 h 1128613"/>
                <a:gd name="connsiteX241" fmla="*/ 1370389 w 1370451"/>
                <a:gd name="connsiteY241" fmla="*/ 1033482 h 1128613"/>
                <a:gd name="connsiteX242" fmla="*/ 1362903 w 1370451"/>
                <a:gd name="connsiteY242" fmla="*/ 1031854 h 1128613"/>
                <a:gd name="connsiteX243" fmla="*/ 1362903 w 1370451"/>
                <a:gd name="connsiteY243" fmla="*/ 1031854 h 1128613"/>
                <a:gd name="connsiteX244" fmla="*/ 1284470 w 1370451"/>
                <a:gd name="connsiteY244" fmla="*/ 1120052 h 1128613"/>
                <a:gd name="connsiteX245" fmla="*/ 1285771 w 1370451"/>
                <a:gd name="connsiteY245" fmla="*/ 1128188 h 1128613"/>
                <a:gd name="connsiteX246" fmla="*/ 1291629 w 1370451"/>
                <a:gd name="connsiteY246" fmla="*/ 1121354 h 1128613"/>
                <a:gd name="connsiteX247" fmla="*/ 1284470 w 1370451"/>
                <a:gd name="connsiteY247" fmla="*/ 1120052 h 1128613"/>
                <a:gd name="connsiteX248" fmla="*/ 1284470 w 1370451"/>
                <a:gd name="connsiteY248" fmla="*/ 1120052 h 1128613"/>
                <a:gd name="connsiteX249" fmla="*/ 1294884 w 1370451"/>
                <a:gd name="connsiteY249" fmla="*/ 941378 h 1128613"/>
                <a:gd name="connsiteX250" fmla="*/ 1292931 w 1370451"/>
                <a:gd name="connsiteY250" fmla="*/ 945609 h 1128613"/>
                <a:gd name="connsiteX251" fmla="*/ 1301067 w 1370451"/>
                <a:gd name="connsiteY251" fmla="*/ 943982 h 1128613"/>
                <a:gd name="connsiteX252" fmla="*/ 1294884 w 1370451"/>
                <a:gd name="connsiteY252" fmla="*/ 941378 h 1128613"/>
                <a:gd name="connsiteX253" fmla="*/ 1294884 w 1370451"/>
                <a:gd name="connsiteY253" fmla="*/ 941378 h 1128613"/>
                <a:gd name="connsiteX254" fmla="*/ 1265919 w 1370451"/>
                <a:gd name="connsiteY254" fmla="*/ 950166 h 1128613"/>
                <a:gd name="connsiteX255" fmla="*/ 1268848 w 1370451"/>
                <a:gd name="connsiteY255" fmla="*/ 955698 h 1128613"/>
                <a:gd name="connsiteX256" fmla="*/ 1271776 w 1370451"/>
                <a:gd name="connsiteY256" fmla="*/ 951467 h 1128613"/>
                <a:gd name="connsiteX257" fmla="*/ 1265919 w 1370451"/>
                <a:gd name="connsiteY257" fmla="*/ 950166 h 1128613"/>
                <a:gd name="connsiteX258" fmla="*/ 1265919 w 1370451"/>
                <a:gd name="connsiteY258" fmla="*/ 950166 h 1128613"/>
                <a:gd name="connsiteX259" fmla="*/ 1256155 w 1370451"/>
                <a:gd name="connsiteY259" fmla="*/ 928035 h 1128613"/>
                <a:gd name="connsiteX260" fmla="*/ 1261037 w 1370451"/>
                <a:gd name="connsiteY260" fmla="*/ 932591 h 1128613"/>
                <a:gd name="connsiteX261" fmla="*/ 1261362 w 1370451"/>
                <a:gd name="connsiteY261" fmla="*/ 926407 h 1128613"/>
                <a:gd name="connsiteX262" fmla="*/ 1256155 w 1370451"/>
                <a:gd name="connsiteY262" fmla="*/ 928035 h 1128613"/>
                <a:gd name="connsiteX263" fmla="*/ 1256155 w 1370451"/>
                <a:gd name="connsiteY263" fmla="*/ 928035 h 1128613"/>
                <a:gd name="connsiteX264" fmla="*/ 1279913 w 1370451"/>
                <a:gd name="connsiteY264" fmla="*/ 841464 h 1128613"/>
                <a:gd name="connsiteX265" fmla="*/ 1278611 w 1370451"/>
                <a:gd name="connsiteY265" fmla="*/ 850251 h 1128613"/>
                <a:gd name="connsiteX266" fmla="*/ 1285120 w 1370451"/>
                <a:gd name="connsiteY266" fmla="*/ 846346 h 1128613"/>
                <a:gd name="connsiteX267" fmla="*/ 1279913 w 1370451"/>
                <a:gd name="connsiteY267" fmla="*/ 841464 h 1128613"/>
                <a:gd name="connsiteX268" fmla="*/ 1279913 w 1370451"/>
                <a:gd name="connsiteY268" fmla="*/ 841464 h 1128613"/>
                <a:gd name="connsiteX269" fmla="*/ 1251598 w 1370451"/>
                <a:gd name="connsiteY269" fmla="*/ 807942 h 1128613"/>
                <a:gd name="connsiteX270" fmla="*/ 1258758 w 1370451"/>
                <a:gd name="connsiteY270" fmla="*/ 811848 h 1128613"/>
                <a:gd name="connsiteX271" fmla="*/ 1255504 w 1370451"/>
                <a:gd name="connsiteY271" fmla="*/ 805990 h 1128613"/>
                <a:gd name="connsiteX272" fmla="*/ 1251598 w 1370451"/>
                <a:gd name="connsiteY272" fmla="*/ 807942 h 1128613"/>
                <a:gd name="connsiteX273" fmla="*/ 1251598 w 1370451"/>
                <a:gd name="connsiteY273" fmla="*/ 807942 h 1128613"/>
                <a:gd name="connsiteX274" fmla="*/ 1270475 w 1370451"/>
                <a:gd name="connsiteY274" fmla="*/ 807617 h 1128613"/>
                <a:gd name="connsiteX275" fmla="*/ 1269824 w 1370451"/>
                <a:gd name="connsiteY275" fmla="*/ 813475 h 1128613"/>
                <a:gd name="connsiteX276" fmla="*/ 1275031 w 1370451"/>
                <a:gd name="connsiteY276" fmla="*/ 807942 h 1128613"/>
                <a:gd name="connsiteX277" fmla="*/ 1270475 w 1370451"/>
                <a:gd name="connsiteY277" fmla="*/ 807617 h 1128613"/>
                <a:gd name="connsiteX278" fmla="*/ 1270475 w 1370451"/>
                <a:gd name="connsiteY278" fmla="*/ 807617 h 1128613"/>
                <a:gd name="connsiteX279" fmla="*/ 1002627 w 1370451"/>
                <a:gd name="connsiteY279" fmla="*/ 782883 h 1128613"/>
                <a:gd name="connsiteX280" fmla="*/ 1000349 w 1370451"/>
                <a:gd name="connsiteY280" fmla="*/ 788415 h 1128613"/>
                <a:gd name="connsiteX281" fmla="*/ 1005230 w 1370451"/>
                <a:gd name="connsiteY281" fmla="*/ 791995 h 1128613"/>
                <a:gd name="connsiteX282" fmla="*/ 1008159 w 1370451"/>
                <a:gd name="connsiteY282" fmla="*/ 784835 h 1128613"/>
                <a:gd name="connsiteX283" fmla="*/ 1002627 w 1370451"/>
                <a:gd name="connsiteY283" fmla="*/ 782883 h 1128613"/>
                <a:gd name="connsiteX284" fmla="*/ 1002627 w 1370451"/>
                <a:gd name="connsiteY284" fmla="*/ 782883 h 1128613"/>
                <a:gd name="connsiteX285" fmla="*/ 1221983 w 1370451"/>
                <a:gd name="connsiteY285" fmla="*/ 802410 h 1128613"/>
                <a:gd name="connsiteX286" fmla="*/ 1217752 w 1370451"/>
                <a:gd name="connsiteY286" fmla="*/ 804362 h 1128613"/>
                <a:gd name="connsiteX287" fmla="*/ 1223610 w 1370451"/>
                <a:gd name="connsiteY287" fmla="*/ 812173 h 1128613"/>
                <a:gd name="connsiteX288" fmla="*/ 1221983 w 1370451"/>
                <a:gd name="connsiteY288" fmla="*/ 802410 h 1128613"/>
                <a:gd name="connsiteX289" fmla="*/ 1221983 w 1370451"/>
                <a:gd name="connsiteY289" fmla="*/ 802410 h 1128613"/>
                <a:gd name="connsiteX290" fmla="*/ 1211567 w 1370451"/>
                <a:gd name="connsiteY290" fmla="*/ 788415 h 1128613"/>
                <a:gd name="connsiteX291" fmla="*/ 1213521 w 1370451"/>
                <a:gd name="connsiteY291" fmla="*/ 796552 h 1128613"/>
                <a:gd name="connsiteX292" fmla="*/ 1216449 w 1370451"/>
                <a:gd name="connsiteY292" fmla="*/ 791344 h 1128613"/>
                <a:gd name="connsiteX293" fmla="*/ 1211567 w 1370451"/>
                <a:gd name="connsiteY293" fmla="*/ 788415 h 1128613"/>
                <a:gd name="connsiteX294" fmla="*/ 1211567 w 1370451"/>
                <a:gd name="connsiteY294" fmla="*/ 788415 h 1128613"/>
                <a:gd name="connsiteX295" fmla="*/ 1184230 w 1370451"/>
                <a:gd name="connsiteY295" fmla="*/ 710957 h 1128613"/>
                <a:gd name="connsiteX296" fmla="*/ 1187159 w 1370451"/>
                <a:gd name="connsiteY296" fmla="*/ 716815 h 1128613"/>
                <a:gd name="connsiteX297" fmla="*/ 1190413 w 1370451"/>
                <a:gd name="connsiteY297" fmla="*/ 712259 h 1128613"/>
                <a:gd name="connsiteX298" fmla="*/ 1184230 w 1370451"/>
                <a:gd name="connsiteY298" fmla="*/ 710957 h 1128613"/>
                <a:gd name="connsiteX299" fmla="*/ 1184230 w 1370451"/>
                <a:gd name="connsiteY299" fmla="*/ 710957 h 1128613"/>
                <a:gd name="connsiteX300" fmla="*/ 1172513 w 1370451"/>
                <a:gd name="connsiteY300" fmla="*/ 743828 h 1128613"/>
                <a:gd name="connsiteX301" fmla="*/ 1171862 w 1370451"/>
                <a:gd name="connsiteY301" fmla="*/ 751314 h 1128613"/>
                <a:gd name="connsiteX302" fmla="*/ 1177395 w 1370451"/>
                <a:gd name="connsiteY302" fmla="*/ 748710 h 1128613"/>
                <a:gd name="connsiteX303" fmla="*/ 1172513 w 1370451"/>
                <a:gd name="connsiteY303" fmla="*/ 743828 h 1128613"/>
                <a:gd name="connsiteX304" fmla="*/ 1172513 w 1370451"/>
                <a:gd name="connsiteY304" fmla="*/ 743828 h 1128613"/>
                <a:gd name="connsiteX305" fmla="*/ 1174140 w 1370451"/>
                <a:gd name="connsiteY305" fmla="*/ 732437 h 1128613"/>
                <a:gd name="connsiteX306" fmla="*/ 1172188 w 1370451"/>
                <a:gd name="connsiteY306" fmla="*/ 735692 h 1128613"/>
                <a:gd name="connsiteX307" fmla="*/ 1180324 w 1370451"/>
                <a:gd name="connsiteY307" fmla="*/ 736668 h 1128613"/>
                <a:gd name="connsiteX308" fmla="*/ 1174140 w 1370451"/>
                <a:gd name="connsiteY308" fmla="*/ 732437 h 1128613"/>
                <a:gd name="connsiteX309" fmla="*/ 1174140 w 1370451"/>
                <a:gd name="connsiteY309" fmla="*/ 732437 h 1128613"/>
                <a:gd name="connsiteX310" fmla="*/ 1171537 w 1370451"/>
                <a:gd name="connsiteY310" fmla="*/ 715188 h 1128613"/>
                <a:gd name="connsiteX311" fmla="*/ 1169584 w 1370451"/>
                <a:gd name="connsiteY311" fmla="*/ 717466 h 1128613"/>
                <a:gd name="connsiteX312" fmla="*/ 1173165 w 1370451"/>
                <a:gd name="connsiteY312" fmla="*/ 723650 h 1128613"/>
                <a:gd name="connsiteX313" fmla="*/ 1176419 w 1370451"/>
                <a:gd name="connsiteY313" fmla="*/ 722999 h 1128613"/>
                <a:gd name="connsiteX314" fmla="*/ 1171537 w 1370451"/>
                <a:gd name="connsiteY314" fmla="*/ 715188 h 1128613"/>
                <a:gd name="connsiteX315" fmla="*/ 1171537 w 1370451"/>
                <a:gd name="connsiteY315" fmla="*/ 715188 h 1128613"/>
                <a:gd name="connsiteX316" fmla="*/ 1167631 w 1370451"/>
                <a:gd name="connsiteY316" fmla="*/ 683294 h 1128613"/>
                <a:gd name="connsiteX317" fmla="*/ 1164377 w 1370451"/>
                <a:gd name="connsiteY317" fmla="*/ 686223 h 1128613"/>
                <a:gd name="connsiteX318" fmla="*/ 1167957 w 1370451"/>
                <a:gd name="connsiteY318" fmla="*/ 689478 h 1128613"/>
                <a:gd name="connsiteX319" fmla="*/ 1172188 w 1370451"/>
                <a:gd name="connsiteY319" fmla="*/ 686874 h 1128613"/>
                <a:gd name="connsiteX320" fmla="*/ 1167631 w 1370451"/>
                <a:gd name="connsiteY320" fmla="*/ 683294 h 1128613"/>
                <a:gd name="connsiteX321" fmla="*/ 1167631 w 1370451"/>
                <a:gd name="connsiteY321" fmla="*/ 683294 h 1128613"/>
                <a:gd name="connsiteX322" fmla="*/ 1124021 w 1370451"/>
                <a:gd name="connsiteY322" fmla="*/ 535864 h 1128613"/>
                <a:gd name="connsiteX323" fmla="*/ 1121743 w 1370451"/>
                <a:gd name="connsiteY323" fmla="*/ 541071 h 1128613"/>
                <a:gd name="connsiteX324" fmla="*/ 1125974 w 1370451"/>
                <a:gd name="connsiteY324" fmla="*/ 541396 h 1128613"/>
                <a:gd name="connsiteX325" fmla="*/ 1124021 w 1370451"/>
                <a:gd name="connsiteY325" fmla="*/ 535864 h 1128613"/>
                <a:gd name="connsiteX326" fmla="*/ 1124021 w 1370451"/>
                <a:gd name="connsiteY326" fmla="*/ 535864 h 1128613"/>
                <a:gd name="connsiteX327" fmla="*/ 1117512 w 1370451"/>
                <a:gd name="connsiteY327" fmla="*/ 525449 h 1128613"/>
                <a:gd name="connsiteX328" fmla="*/ 1115234 w 1370451"/>
                <a:gd name="connsiteY328" fmla="*/ 529354 h 1128613"/>
                <a:gd name="connsiteX329" fmla="*/ 1120766 w 1370451"/>
                <a:gd name="connsiteY329" fmla="*/ 529029 h 1128613"/>
                <a:gd name="connsiteX330" fmla="*/ 1117512 w 1370451"/>
                <a:gd name="connsiteY330" fmla="*/ 525449 h 1128613"/>
                <a:gd name="connsiteX331" fmla="*/ 1117512 w 1370451"/>
                <a:gd name="connsiteY331" fmla="*/ 525449 h 1128613"/>
                <a:gd name="connsiteX332" fmla="*/ 1088872 w 1370451"/>
                <a:gd name="connsiteY332" fmla="*/ 424884 h 1128613"/>
                <a:gd name="connsiteX333" fmla="*/ 1087570 w 1370451"/>
                <a:gd name="connsiteY333" fmla="*/ 431718 h 1128613"/>
                <a:gd name="connsiteX334" fmla="*/ 1091801 w 1370451"/>
                <a:gd name="connsiteY334" fmla="*/ 427488 h 1128613"/>
                <a:gd name="connsiteX335" fmla="*/ 1096032 w 1370451"/>
                <a:gd name="connsiteY335" fmla="*/ 422931 h 1128613"/>
                <a:gd name="connsiteX336" fmla="*/ 1088872 w 1370451"/>
                <a:gd name="connsiteY336" fmla="*/ 424884 h 1128613"/>
                <a:gd name="connsiteX337" fmla="*/ 1088872 w 1370451"/>
                <a:gd name="connsiteY337" fmla="*/ 424884 h 1128613"/>
                <a:gd name="connsiteX338" fmla="*/ 1081386 w 1370451"/>
                <a:gd name="connsiteY338" fmla="*/ 453524 h 1128613"/>
                <a:gd name="connsiteX339" fmla="*/ 1081712 w 1370451"/>
                <a:gd name="connsiteY339" fmla="*/ 457429 h 1128613"/>
                <a:gd name="connsiteX340" fmla="*/ 1086594 w 1370451"/>
                <a:gd name="connsiteY340" fmla="*/ 454826 h 1128613"/>
                <a:gd name="connsiteX341" fmla="*/ 1081386 w 1370451"/>
                <a:gd name="connsiteY341" fmla="*/ 453524 h 1128613"/>
                <a:gd name="connsiteX342" fmla="*/ 1081386 w 1370451"/>
                <a:gd name="connsiteY342" fmla="*/ 453524 h 1128613"/>
                <a:gd name="connsiteX343" fmla="*/ 1115559 w 1370451"/>
                <a:gd name="connsiteY343" fmla="*/ 480536 h 1128613"/>
                <a:gd name="connsiteX344" fmla="*/ 1114583 w 1370451"/>
                <a:gd name="connsiteY344" fmla="*/ 485418 h 1128613"/>
                <a:gd name="connsiteX345" fmla="*/ 1110026 w 1370451"/>
                <a:gd name="connsiteY345" fmla="*/ 482164 h 1128613"/>
                <a:gd name="connsiteX346" fmla="*/ 1115559 w 1370451"/>
                <a:gd name="connsiteY346" fmla="*/ 480536 h 1128613"/>
                <a:gd name="connsiteX347" fmla="*/ 1115559 w 1370451"/>
                <a:gd name="connsiteY347" fmla="*/ 480536 h 1128613"/>
                <a:gd name="connsiteX348" fmla="*/ 1084641 w 1370451"/>
                <a:gd name="connsiteY348" fmla="*/ 479235 h 1128613"/>
                <a:gd name="connsiteX349" fmla="*/ 1085292 w 1370451"/>
                <a:gd name="connsiteY349" fmla="*/ 484767 h 1128613"/>
                <a:gd name="connsiteX350" fmla="*/ 1090499 w 1370451"/>
                <a:gd name="connsiteY350" fmla="*/ 483466 h 1128613"/>
                <a:gd name="connsiteX351" fmla="*/ 1084641 w 1370451"/>
                <a:gd name="connsiteY351" fmla="*/ 479235 h 1128613"/>
                <a:gd name="connsiteX352" fmla="*/ 1084641 w 1370451"/>
                <a:gd name="connsiteY352" fmla="*/ 479235 h 1128613"/>
                <a:gd name="connsiteX353" fmla="*/ 1064789 w 1370451"/>
                <a:gd name="connsiteY353" fmla="*/ 491602 h 1128613"/>
                <a:gd name="connsiteX354" fmla="*/ 1066416 w 1370451"/>
                <a:gd name="connsiteY354" fmla="*/ 495182 h 1128613"/>
                <a:gd name="connsiteX355" fmla="*/ 1070321 w 1370451"/>
                <a:gd name="connsiteY355" fmla="*/ 493229 h 1128613"/>
                <a:gd name="connsiteX356" fmla="*/ 1064789 w 1370451"/>
                <a:gd name="connsiteY356" fmla="*/ 491602 h 1128613"/>
                <a:gd name="connsiteX357" fmla="*/ 1064789 w 1370451"/>
                <a:gd name="connsiteY357" fmla="*/ 491602 h 1128613"/>
                <a:gd name="connsiteX358" fmla="*/ 1088547 w 1370451"/>
                <a:gd name="connsiteY358" fmla="*/ 502016 h 1128613"/>
                <a:gd name="connsiteX359" fmla="*/ 1087895 w 1370451"/>
                <a:gd name="connsiteY359" fmla="*/ 507549 h 1128613"/>
                <a:gd name="connsiteX360" fmla="*/ 1095056 w 1370451"/>
                <a:gd name="connsiteY360" fmla="*/ 507224 h 1128613"/>
                <a:gd name="connsiteX361" fmla="*/ 1088547 w 1370451"/>
                <a:gd name="connsiteY361" fmla="*/ 502016 h 1128613"/>
                <a:gd name="connsiteX362" fmla="*/ 1088547 w 1370451"/>
                <a:gd name="connsiteY362" fmla="*/ 502016 h 1128613"/>
                <a:gd name="connsiteX363" fmla="*/ 1136063 w 1370451"/>
                <a:gd name="connsiteY363" fmla="*/ 571338 h 1128613"/>
                <a:gd name="connsiteX364" fmla="*/ 1132808 w 1370451"/>
                <a:gd name="connsiteY364" fmla="*/ 573942 h 1128613"/>
                <a:gd name="connsiteX365" fmla="*/ 1139968 w 1370451"/>
                <a:gd name="connsiteY365" fmla="*/ 578823 h 1128613"/>
                <a:gd name="connsiteX366" fmla="*/ 1136063 w 1370451"/>
                <a:gd name="connsiteY366" fmla="*/ 571338 h 1128613"/>
                <a:gd name="connsiteX367" fmla="*/ 1136063 w 1370451"/>
                <a:gd name="connsiteY367" fmla="*/ 571338 h 1128613"/>
                <a:gd name="connsiteX368" fmla="*/ 1121743 w 1370451"/>
                <a:gd name="connsiteY368" fmla="*/ 569060 h 1128613"/>
                <a:gd name="connsiteX369" fmla="*/ 1116210 w 1370451"/>
                <a:gd name="connsiteY369" fmla="*/ 570687 h 1128613"/>
                <a:gd name="connsiteX370" fmla="*/ 1122394 w 1370451"/>
                <a:gd name="connsiteY370" fmla="*/ 576545 h 1128613"/>
                <a:gd name="connsiteX371" fmla="*/ 1127275 w 1370451"/>
                <a:gd name="connsiteY371" fmla="*/ 576871 h 1128613"/>
                <a:gd name="connsiteX372" fmla="*/ 1121743 w 1370451"/>
                <a:gd name="connsiteY372" fmla="*/ 569060 h 1128613"/>
                <a:gd name="connsiteX373" fmla="*/ 1121743 w 1370451"/>
                <a:gd name="connsiteY373" fmla="*/ 569060 h 1128613"/>
                <a:gd name="connsiteX374" fmla="*/ 1051445 w 1370451"/>
                <a:gd name="connsiteY374" fmla="*/ 640009 h 1128613"/>
                <a:gd name="connsiteX375" fmla="*/ 1057629 w 1370451"/>
                <a:gd name="connsiteY375" fmla="*/ 640985 h 1128613"/>
                <a:gd name="connsiteX376" fmla="*/ 1052421 w 1370451"/>
                <a:gd name="connsiteY376" fmla="*/ 644890 h 1128613"/>
                <a:gd name="connsiteX377" fmla="*/ 1051445 w 1370451"/>
                <a:gd name="connsiteY377" fmla="*/ 640009 h 1128613"/>
                <a:gd name="connsiteX378" fmla="*/ 1051445 w 1370451"/>
                <a:gd name="connsiteY378" fmla="*/ 640009 h 1128613"/>
                <a:gd name="connsiteX379" fmla="*/ 1058930 w 1370451"/>
                <a:gd name="connsiteY379" fmla="*/ 611043 h 1128613"/>
                <a:gd name="connsiteX380" fmla="*/ 1061534 w 1370451"/>
                <a:gd name="connsiteY380" fmla="*/ 617227 h 1128613"/>
                <a:gd name="connsiteX381" fmla="*/ 1062511 w 1370451"/>
                <a:gd name="connsiteY381" fmla="*/ 611043 h 1128613"/>
                <a:gd name="connsiteX382" fmla="*/ 1058930 w 1370451"/>
                <a:gd name="connsiteY382" fmla="*/ 611043 h 1128613"/>
                <a:gd name="connsiteX383" fmla="*/ 1058930 w 1370451"/>
                <a:gd name="connsiteY383" fmla="*/ 611043 h 1128613"/>
                <a:gd name="connsiteX384" fmla="*/ 1076504 w 1370451"/>
                <a:gd name="connsiteY384" fmla="*/ 602907 h 1128613"/>
                <a:gd name="connsiteX385" fmla="*/ 1074552 w 1370451"/>
                <a:gd name="connsiteY385" fmla="*/ 611369 h 1128613"/>
                <a:gd name="connsiteX386" fmla="*/ 1082688 w 1370451"/>
                <a:gd name="connsiteY386" fmla="*/ 606487 h 1128613"/>
                <a:gd name="connsiteX387" fmla="*/ 1076504 w 1370451"/>
                <a:gd name="connsiteY387" fmla="*/ 602907 h 1128613"/>
                <a:gd name="connsiteX388" fmla="*/ 1076504 w 1370451"/>
                <a:gd name="connsiteY388" fmla="*/ 602907 h 1128613"/>
                <a:gd name="connsiteX389" fmla="*/ 1013367 w 1370451"/>
                <a:gd name="connsiteY389" fmla="*/ 535538 h 1128613"/>
                <a:gd name="connsiteX390" fmla="*/ 1014668 w 1370451"/>
                <a:gd name="connsiteY390" fmla="*/ 541396 h 1128613"/>
                <a:gd name="connsiteX391" fmla="*/ 1020202 w 1370451"/>
                <a:gd name="connsiteY391" fmla="*/ 538142 h 1128613"/>
                <a:gd name="connsiteX392" fmla="*/ 1013367 w 1370451"/>
                <a:gd name="connsiteY392" fmla="*/ 535538 h 1128613"/>
                <a:gd name="connsiteX393" fmla="*/ 1013367 w 1370451"/>
                <a:gd name="connsiteY393" fmla="*/ 535538 h 1128613"/>
                <a:gd name="connsiteX394" fmla="*/ 1013367 w 1370451"/>
                <a:gd name="connsiteY394" fmla="*/ 512431 h 1128613"/>
                <a:gd name="connsiteX395" fmla="*/ 1019550 w 1370451"/>
                <a:gd name="connsiteY395" fmla="*/ 517313 h 1128613"/>
                <a:gd name="connsiteX396" fmla="*/ 1016947 w 1370451"/>
                <a:gd name="connsiteY396" fmla="*/ 511780 h 1128613"/>
                <a:gd name="connsiteX397" fmla="*/ 1013367 w 1370451"/>
                <a:gd name="connsiteY397" fmla="*/ 512431 h 1128613"/>
                <a:gd name="connsiteX398" fmla="*/ 1013367 w 1370451"/>
                <a:gd name="connsiteY398" fmla="*/ 512431 h 1128613"/>
                <a:gd name="connsiteX399" fmla="*/ 1035172 w 1370451"/>
                <a:gd name="connsiteY399" fmla="*/ 546929 h 1128613"/>
                <a:gd name="connsiteX400" fmla="*/ 1038102 w 1370451"/>
                <a:gd name="connsiteY400" fmla="*/ 550509 h 1128613"/>
                <a:gd name="connsiteX401" fmla="*/ 1042332 w 1370451"/>
                <a:gd name="connsiteY401" fmla="*/ 547905 h 1128613"/>
                <a:gd name="connsiteX402" fmla="*/ 1035172 w 1370451"/>
                <a:gd name="connsiteY402" fmla="*/ 546929 h 1128613"/>
                <a:gd name="connsiteX403" fmla="*/ 1035172 w 1370451"/>
                <a:gd name="connsiteY403" fmla="*/ 546929 h 1128613"/>
                <a:gd name="connsiteX404" fmla="*/ 1059256 w 1370451"/>
                <a:gd name="connsiteY404" fmla="*/ 548882 h 1128613"/>
                <a:gd name="connsiteX405" fmla="*/ 1058279 w 1370451"/>
                <a:gd name="connsiteY405" fmla="*/ 553763 h 1128613"/>
                <a:gd name="connsiteX406" fmla="*/ 1063812 w 1370451"/>
                <a:gd name="connsiteY406" fmla="*/ 552136 h 1128613"/>
                <a:gd name="connsiteX407" fmla="*/ 1059256 w 1370451"/>
                <a:gd name="connsiteY407" fmla="*/ 548882 h 1128613"/>
                <a:gd name="connsiteX408" fmla="*/ 1059256 w 1370451"/>
                <a:gd name="connsiteY408" fmla="*/ 548882 h 1128613"/>
                <a:gd name="connsiteX409" fmla="*/ 1052095 w 1370451"/>
                <a:gd name="connsiteY409" fmla="*/ 563202 h 1128613"/>
                <a:gd name="connsiteX410" fmla="*/ 1050794 w 1370451"/>
                <a:gd name="connsiteY410" fmla="*/ 567758 h 1128613"/>
                <a:gd name="connsiteX411" fmla="*/ 1059581 w 1370451"/>
                <a:gd name="connsiteY411" fmla="*/ 568734 h 1128613"/>
                <a:gd name="connsiteX412" fmla="*/ 1052095 w 1370451"/>
                <a:gd name="connsiteY412" fmla="*/ 563202 h 1128613"/>
                <a:gd name="connsiteX413" fmla="*/ 1052095 w 1370451"/>
                <a:gd name="connsiteY413" fmla="*/ 563202 h 1128613"/>
                <a:gd name="connsiteX414" fmla="*/ 983750 w 1370451"/>
                <a:gd name="connsiteY414" fmla="*/ 519591 h 1128613"/>
                <a:gd name="connsiteX415" fmla="*/ 986029 w 1370451"/>
                <a:gd name="connsiteY415" fmla="*/ 523171 h 1128613"/>
                <a:gd name="connsiteX416" fmla="*/ 989284 w 1370451"/>
                <a:gd name="connsiteY416" fmla="*/ 519265 h 1128613"/>
                <a:gd name="connsiteX417" fmla="*/ 983750 w 1370451"/>
                <a:gd name="connsiteY417" fmla="*/ 519591 h 1128613"/>
                <a:gd name="connsiteX418" fmla="*/ 983750 w 1370451"/>
                <a:gd name="connsiteY418" fmla="*/ 519591 h 1128613"/>
                <a:gd name="connsiteX419" fmla="*/ 964223 w 1370451"/>
                <a:gd name="connsiteY419" fmla="*/ 515685 h 1128613"/>
                <a:gd name="connsiteX420" fmla="*/ 967153 w 1370451"/>
                <a:gd name="connsiteY420" fmla="*/ 520893 h 1128613"/>
                <a:gd name="connsiteX421" fmla="*/ 974963 w 1370451"/>
                <a:gd name="connsiteY421" fmla="*/ 518940 h 1128613"/>
                <a:gd name="connsiteX422" fmla="*/ 964223 w 1370451"/>
                <a:gd name="connsiteY422" fmla="*/ 515685 h 1128613"/>
                <a:gd name="connsiteX423" fmla="*/ 964223 w 1370451"/>
                <a:gd name="connsiteY423" fmla="*/ 515685 h 1128613"/>
                <a:gd name="connsiteX424" fmla="*/ 974638 w 1370451"/>
                <a:gd name="connsiteY424" fmla="*/ 487371 h 1128613"/>
                <a:gd name="connsiteX425" fmla="*/ 975614 w 1370451"/>
                <a:gd name="connsiteY425" fmla="*/ 491602 h 1128613"/>
                <a:gd name="connsiteX426" fmla="*/ 979194 w 1370451"/>
                <a:gd name="connsiteY426" fmla="*/ 488673 h 1128613"/>
                <a:gd name="connsiteX427" fmla="*/ 974638 w 1370451"/>
                <a:gd name="connsiteY427" fmla="*/ 487371 h 1128613"/>
                <a:gd name="connsiteX428" fmla="*/ 974638 w 1370451"/>
                <a:gd name="connsiteY428" fmla="*/ 487371 h 1128613"/>
                <a:gd name="connsiteX429" fmla="*/ 1018249 w 1370451"/>
                <a:gd name="connsiteY429" fmla="*/ 448642 h 1128613"/>
                <a:gd name="connsiteX430" fmla="*/ 1017272 w 1370451"/>
                <a:gd name="connsiteY430" fmla="*/ 452873 h 1128613"/>
                <a:gd name="connsiteX431" fmla="*/ 1021829 w 1370451"/>
                <a:gd name="connsiteY431" fmla="*/ 451571 h 1128613"/>
                <a:gd name="connsiteX432" fmla="*/ 1018249 w 1370451"/>
                <a:gd name="connsiteY432" fmla="*/ 448642 h 1128613"/>
                <a:gd name="connsiteX433" fmla="*/ 1018249 w 1370451"/>
                <a:gd name="connsiteY433" fmla="*/ 448642 h 1128613"/>
                <a:gd name="connsiteX434" fmla="*/ 1002302 w 1370451"/>
                <a:gd name="connsiteY434" fmla="*/ 451246 h 1128613"/>
                <a:gd name="connsiteX435" fmla="*/ 999698 w 1370451"/>
                <a:gd name="connsiteY435" fmla="*/ 456453 h 1128613"/>
                <a:gd name="connsiteX436" fmla="*/ 1004580 w 1370451"/>
                <a:gd name="connsiteY436" fmla="*/ 456778 h 1128613"/>
                <a:gd name="connsiteX437" fmla="*/ 1002302 w 1370451"/>
                <a:gd name="connsiteY437" fmla="*/ 451246 h 1128613"/>
                <a:gd name="connsiteX438" fmla="*/ 1002302 w 1370451"/>
                <a:gd name="connsiteY438" fmla="*/ 451246 h 1128613"/>
                <a:gd name="connsiteX439" fmla="*/ 985703 w 1370451"/>
                <a:gd name="connsiteY439" fmla="*/ 456127 h 1128613"/>
                <a:gd name="connsiteX440" fmla="*/ 986029 w 1370451"/>
                <a:gd name="connsiteY440" fmla="*/ 461009 h 1128613"/>
                <a:gd name="connsiteX441" fmla="*/ 987981 w 1370451"/>
                <a:gd name="connsiteY441" fmla="*/ 454500 h 1128613"/>
                <a:gd name="connsiteX442" fmla="*/ 985703 w 1370451"/>
                <a:gd name="connsiteY442" fmla="*/ 456127 h 1128613"/>
                <a:gd name="connsiteX443" fmla="*/ 985703 w 1370451"/>
                <a:gd name="connsiteY443" fmla="*/ 456127 h 1128613"/>
                <a:gd name="connsiteX444" fmla="*/ 958690 w 1370451"/>
                <a:gd name="connsiteY444" fmla="*/ 444086 h 1128613"/>
                <a:gd name="connsiteX445" fmla="*/ 960643 w 1370451"/>
                <a:gd name="connsiteY445" fmla="*/ 448317 h 1128613"/>
                <a:gd name="connsiteX446" fmla="*/ 963247 w 1370451"/>
                <a:gd name="connsiteY446" fmla="*/ 445062 h 1128613"/>
                <a:gd name="connsiteX447" fmla="*/ 958690 w 1370451"/>
                <a:gd name="connsiteY447" fmla="*/ 444086 h 1128613"/>
                <a:gd name="connsiteX448" fmla="*/ 958690 w 1370451"/>
                <a:gd name="connsiteY448" fmla="*/ 444086 h 1128613"/>
                <a:gd name="connsiteX449" fmla="*/ 833717 w 1370451"/>
                <a:gd name="connsiteY449" fmla="*/ 493880 h 1128613"/>
                <a:gd name="connsiteX450" fmla="*/ 832740 w 1370451"/>
                <a:gd name="connsiteY450" fmla="*/ 499738 h 1128613"/>
                <a:gd name="connsiteX451" fmla="*/ 836645 w 1370451"/>
                <a:gd name="connsiteY451" fmla="*/ 497785 h 1128613"/>
                <a:gd name="connsiteX452" fmla="*/ 833717 w 1370451"/>
                <a:gd name="connsiteY452" fmla="*/ 493880 h 1128613"/>
                <a:gd name="connsiteX453" fmla="*/ 833717 w 1370451"/>
                <a:gd name="connsiteY453" fmla="*/ 493880 h 1128613"/>
                <a:gd name="connsiteX454" fmla="*/ 867889 w 1370451"/>
                <a:gd name="connsiteY454" fmla="*/ 446364 h 1128613"/>
                <a:gd name="connsiteX455" fmla="*/ 871795 w 1370451"/>
                <a:gd name="connsiteY455" fmla="*/ 451246 h 1128613"/>
                <a:gd name="connsiteX456" fmla="*/ 873748 w 1370451"/>
                <a:gd name="connsiteY456" fmla="*/ 447340 h 1128613"/>
                <a:gd name="connsiteX457" fmla="*/ 867889 w 1370451"/>
                <a:gd name="connsiteY457" fmla="*/ 446364 h 1128613"/>
                <a:gd name="connsiteX458" fmla="*/ 867889 w 1370451"/>
                <a:gd name="connsiteY458" fmla="*/ 446364 h 1128613"/>
                <a:gd name="connsiteX459" fmla="*/ 827533 w 1370451"/>
                <a:gd name="connsiteY459" fmla="*/ 593794 h 1128613"/>
                <a:gd name="connsiteX460" fmla="*/ 827533 w 1370451"/>
                <a:gd name="connsiteY460" fmla="*/ 599652 h 1128613"/>
                <a:gd name="connsiteX461" fmla="*/ 834042 w 1370451"/>
                <a:gd name="connsiteY461" fmla="*/ 596723 h 1128613"/>
                <a:gd name="connsiteX462" fmla="*/ 827533 w 1370451"/>
                <a:gd name="connsiteY462" fmla="*/ 593794 h 1128613"/>
                <a:gd name="connsiteX463" fmla="*/ 827533 w 1370451"/>
                <a:gd name="connsiteY463" fmla="*/ 593794 h 11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Lst>
              <a:rect l="l" t="t" r="r" b="b"/>
              <a:pathLst>
                <a:path w="1370451" h="1128613">
                  <a:moveTo>
                    <a:pt x="892623" y="617552"/>
                  </a:moveTo>
                  <a:cubicBezTo>
                    <a:pt x="890671" y="619830"/>
                    <a:pt x="887416" y="619830"/>
                    <a:pt x="888393" y="623085"/>
                  </a:cubicBezTo>
                  <a:cubicBezTo>
                    <a:pt x="889369" y="626340"/>
                    <a:pt x="891648" y="629594"/>
                    <a:pt x="893600" y="627641"/>
                  </a:cubicBezTo>
                  <a:cubicBezTo>
                    <a:pt x="895553" y="625689"/>
                    <a:pt x="895553" y="623736"/>
                    <a:pt x="895878" y="620807"/>
                  </a:cubicBezTo>
                  <a:cubicBezTo>
                    <a:pt x="895553" y="617878"/>
                    <a:pt x="895878" y="615600"/>
                    <a:pt x="892623" y="617552"/>
                  </a:cubicBezTo>
                  <a:lnTo>
                    <a:pt x="892623" y="617552"/>
                  </a:lnTo>
                  <a:close/>
                  <a:moveTo>
                    <a:pt x="727944" y="603883"/>
                  </a:moveTo>
                  <a:cubicBezTo>
                    <a:pt x="726642" y="605511"/>
                    <a:pt x="726968" y="609416"/>
                    <a:pt x="729572" y="611043"/>
                  </a:cubicBezTo>
                  <a:cubicBezTo>
                    <a:pt x="732175" y="612670"/>
                    <a:pt x="734453" y="613321"/>
                    <a:pt x="734453" y="610067"/>
                  </a:cubicBezTo>
                  <a:cubicBezTo>
                    <a:pt x="734453" y="606487"/>
                    <a:pt x="733151" y="601280"/>
                    <a:pt x="727944" y="603883"/>
                  </a:cubicBezTo>
                  <a:lnTo>
                    <a:pt x="727944" y="603883"/>
                  </a:lnTo>
                  <a:close/>
                  <a:moveTo>
                    <a:pt x="802799" y="583705"/>
                  </a:moveTo>
                  <a:cubicBezTo>
                    <a:pt x="801496" y="584682"/>
                    <a:pt x="801822" y="586634"/>
                    <a:pt x="803775" y="586960"/>
                  </a:cubicBezTo>
                  <a:cubicBezTo>
                    <a:pt x="805402" y="587285"/>
                    <a:pt x="808657" y="587611"/>
                    <a:pt x="808331" y="585983"/>
                  </a:cubicBezTo>
                  <a:cubicBezTo>
                    <a:pt x="808005" y="584356"/>
                    <a:pt x="805402" y="582403"/>
                    <a:pt x="802799" y="583705"/>
                  </a:cubicBezTo>
                  <a:lnTo>
                    <a:pt x="802799" y="583705"/>
                  </a:lnTo>
                  <a:close/>
                  <a:moveTo>
                    <a:pt x="757560" y="575569"/>
                  </a:moveTo>
                  <a:cubicBezTo>
                    <a:pt x="757560" y="578823"/>
                    <a:pt x="755282" y="581427"/>
                    <a:pt x="757560" y="582403"/>
                  </a:cubicBezTo>
                  <a:cubicBezTo>
                    <a:pt x="759839" y="583380"/>
                    <a:pt x="764069" y="581752"/>
                    <a:pt x="764069" y="578498"/>
                  </a:cubicBezTo>
                  <a:cubicBezTo>
                    <a:pt x="764069" y="575243"/>
                    <a:pt x="763418" y="575569"/>
                    <a:pt x="761140" y="574593"/>
                  </a:cubicBezTo>
                  <a:cubicBezTo>
                    <a:pt x="758862" y="572965"/>
                    <a:pt x="757235" y="572314"/>
                    <a:pt x="757560" y="575569"/>
                  </a:cubicBezTo>
                  <a:lnTo>
                    <a:pt x="757560" y="575569"/>
                  </a:lnTo>
                  <a:close/>
                  <a:moveTo>
                    <a:pt x="629006" y="614949"/>
                  </a:moveTo>
                  <a:cubicBezTo>
                    <a:pt x="629006" y="617227"/>
                    <a:pt x="630959" y="619505"/>
                    <a:pt x="632261" y="619179"/>
                  </a:cubicBezTo>
                  <a:cubicBezTo>
                    <a:pt x="633888" y="618854"/>
                    <a:pt x="636167" y="617878"/>
                    <a:pt x="636492" y="615600"/>
                  </a:cubicBezTo>
                  <a:cubicBezTo>
                    <a:pt x="636492" y="613647"/>
                    <a:pt x="629332" y="610067"/>
                    <a:pt x="629006" y="614949"/>
                  </a:cubicBezTo>
                  <a:lnTo>
                    <a:pt x="629006" y="614949"/>
                  </a:lnTo>
                  <a:close/>
                  <a:moveTo>
                    <a:pt x="615012" y="601931"/>
                  </a:moveTo>
                  <a:cubicBezTo>
                    <a:pt x="613385" y="603883"/>
                    <a:pt x="612083" y="603558"/>
                    <a:pt x="616314" y="605511"/>
                  </a:cubicBezTo>
                  <a:cubicBezTo>
                    <a:pt x="620219" y="607463"/>
                    <a:pt x="621846" y="608765"/>
                    <a:pt x="620870" y="604860"/>
                  </a:cubicBezTo>
                  <a:cubicBezTo>
                    <a:pt x="619894" y="600954"/>
                    <a:pt x="618267" y="599002"/>
                    <a:pt x="615012" y="601931"/>
                  </a:cubicBezTo>
                  <a:lnTo>
                    <a:pt x="615012" y="601931"/>
                  </a:lnTo>
                  <a:close/>
                  <a:moveTo>
                    <a:pt x="572378" y="562225"/>
                  </a:moveTo>
                  <a:cubicBezTo>
                    <a:pt x="570750" y="566456"/>
                    <a:pt x="574656" y="569385"/>
                    <a:pt x="576283" y="566131"/>
                  </a:cubicBezTo>
                  <a:cubicBezTo>
                    <a:pt x="577910" y="563202"/>
                    <a:pt x="575632" y="559296"/>
                    <a:pt x="572378" y="562225"/>
                  </a:cubicBezTo>
                  <a:lnTo>
                    <a:pt x="572378" y="562225"/>
                  </a:lnTo>
                  <a:close/>
                  <a:moveTo>
                    <a:pt x="601668" y="576871"/>
                  </a:moveTo>
                  <a:cubicBezTo>
                    <a:pt x="600041" y="578823"/>
                    <a:pt x="600692" y="580451"/>
                    <a:pt x="603296" y="580125"/>
                  </a:cubicBezTo>
                  <a:cubicBezTo>
                    <a:pt x="605899" y="579800"/>
                    <a:pt x="607201" y="580776"/>
                    <a:pt x="607201" y="577847"/>
                  </a:cubicBezTo>
                  <a:cubicBezTo>
                    <a:pt x="606876" y="575243"/>
                    <a:pt x="603946" y="573616"/>
                    <a:pt x="601668" y="576871"/>
                  </a:cubicBezTo>
                  <a:lnTo>
                    <a:pt x="601668" y="576871"/>
                  </a:lnTo>
                  <a:close/>
                  <a:moveTo>
                    <a:pt x="582467" y="571989"/>
                  </a:moveTo>
                  <a:cubicBezTo>
                    <a:pt x="582141" y="573942"/>
                    <a:pt x="581490" y="577522"/>
                    <a:pt x="586372" y="575569"/>
                  </a:cubicBezTo>
                  <a:cubicBezTo>
                    <a:pt x="591254" y="573616"/>
                    <a:pt x="592881" y="572640"/>
                    <a:pt x="591254" y="571012"/>
                  </a:cubicBezTo>
                  <a:cubicBezTo>
                    <a:pt x="589627" y="569385"/>
                    <a:pt x="583118" y="566782"/>
                    <a:pt x="582467" y="571989"/>
                  </a:cubicBezTo>
                  <a:lnTo>
                    <a:pt x="582467" y="571989"/>
                  </a:lnTo>
                  <a:close/>
                  <a:moveTo>
                    <a:pt x="593206" y="524473"/>
                  </a:moveTo>
                  <a:cubicBezTo>
                    <a:pt x="591905" y="527402"/>
                    <a:pt x="591579" y="529680"/>
                    <a:pt x="593858" y="529354"/>
                  </a:cubicBezTo>
                  <a:cubicBezTo>
                    <a:pt x="595810" y="529029"/>
                    <a:pt x="601018" y="529680"/>
                    <a:pt x="600367" y="528053"/>
                  </a:cubicBezTo>
                  <a:cubicBezTo>
                    <a:pt x="599715" y="526100"/>
                    <a:pt x="595485" y="522520"/>
                    <a:pt x="593206" y="524473"/>
                  </a:cubicBezTo>
                  <a:lnTo>
                    <a:pt x="593206" y="524473"/>
                  </a:lnTo>
                  <a:close/>
                  <a:moveTo>
                    <a:pt x="529092" y="522845"/>
                  </a:moveTo>
                  <a:cubicBezTo>
                    <a:pt x="528116" y="525124"/>
                    <a:pt x="526488" y="529354"/>
                    <a:pt x="529418" y="528704"/>
                  </a:cubicBezTo>
                  <a:cubicBezTo>
                    <a:pt x="532347" y="528053"/>
                    <a:pt x="533649" y="529029"/>
                    <a:pt x="533649" y="526100"/>
                  </a:cubicBezTo>
                  <a:cubicBezTo>
                    <a:pt x="533323" y="522845"/>
                    <a:pt x="532997" y="519265"/>
                    <a:pt x="529092" y="522845"/>
                  </a:cubicBezTo>
                  <a:lnTo>
                    <a:pt x="529092" y="522845"/>
                  </a:lnTo>
                  <a:close/>
                  <a:moveTo>
                    <a:pt x="510216" y="553438"/>
                  </a:moveTo>
                  <a:cubicBezTo>
                    <a:pt x="510216" y="553438"/>
                    <a:pt x="507938" y="560923"/>
                    <a:pt x="511192" y="560598"/>
                  </a:cubicBezTo>
                  <a:cubicBezTo>
                    <a:pt x="514447" y="560273"/>
                    <a:pt x="520956" y="555716"/>
                    <a:pt x="517376" y="553113"/>
                  </a:cubicBezTo>
                  <a:cubicBezTo>
                    <a:pt x="513470" y="550509"/>
                    <a:pt x="513470" y="551160"/>
                    <a:pt x="510216" y="553438"/>
                  </a:cubicBezTo>
                  <a:lnTo>
                    <a:pt x="510216" y="553438"/>
                  </a:lnTo>
                  <a:close/>
                  <a:moveTo>
                    <a:pt x="507938" y="581102"/>
                  </a:moveTo>
                  <a:cubicBezTo>
                    <a:pt x="506636" y="582729"/>
                    <a:pt x="504683" y="585332"/>
                    <a:pt x="507613" y="585983"/>
                  </a:cubicBezTo>
                  <a:cubicBezTo>
                    <a:pt x="510867" y="586634"/>
                    <a:pt x="513796" y="586634"/>
                    <a:pt x="513796" y="583380"/>
                  </a:cubicBezTo>
                  <a:cubicBezTo>
                    <a:pt x="513796" y="580125"/>
                    <a:pt x="510216" y="578823"/>
                    <a:pt x="507938" y="581102"/>
                  </a:cubicBezTo>
                  <a:lnTo>
                    <a:pt x="507938" y="581102"/>
                  </a:lnTo>
                  <a:close/>
                  <a:moveTo>
                    <a:pt x="444149" y="560923"/>
                  </a:moveTo>
                  <a:cubicBezTo>
                    <a:pt x="442522" y="562876"/>
                    <a:pt x="441220" y="566456"/>
                    <a:pt x="442522" y="566782"/>
                  </a:cubicBezTo>
                  <a:cubicBezTo>
                    <a:pt x="443824" y="567107"/>
                    <a:pt x="448055" y="567107"/>
                    <a:pt x="448055" y="565154"/>
                  </a:cubicBezTo>
                  <a:cubicBezTo>
                    <a:pt x="448055" y="562876"/>
                    <a:pt x="447078" y="559296"/>
                    <a:pt x="444149" y="560923"/>
                  </a:cubicBezTo>
                  <a:lnTo>
                    <a:pt x="444149" y="560923"/>
                  </a:lnTo>
                  <a:close/>
                  <a:moveTo>
                    <a:pt x="421693" y="560598"/>
                  </a:moveTo>
                  <a:cubicBezTo>
                    <a:pt x="420391" y="561900"/>
                    <a:pt x="419740" y="563852"/>
                    <a:pt x="422669" y="564503"/>
                  </a:cubicBezTo>
                  <a:cubicBezTo>
                    <a:pt x="425598" y="565154"/>
                    <a:pt x="430155" y="565480"/>
                    <a:pt x="429178" y="563527"/>
                  </a:cubicBezTo>
                  <a:cubicBezTo>
                    <a:pt x="428527" y="561574"/>
                    <a:pt x="424947" y="559622"/>
                    <a:pt x="421693" y="560598"/>
                  </a:cubicBezTo>
                  <a:lnTo>
                    <a:pt x="421693" y="560598"/>
                  </a:lnTo>
                  <a:close/>
                  <a:moveTo>
                    <a:pt x="332844" y="577847"/>
                  </a:moveTo>
                  <a:cubicBezTo>
                    <a:pt x="331868" y="580125"/>
                    <a:pt x="331542" y="583380"/>
                    <a:pt x="332844" y="583705"/>
                  </a:cubicBezTo>
                  <a:cubicBezTo>
                    <a:pt x="334146" y="584031"/>
                    <a:pt x="336098" y="581752"/>
                    <a:pt x="336424" y="579474"/>
                  </a:cubicBezTo>
                  <a:cubicBezTo>
                    <a:pt x="336750" y="577196"/>
                    <a:pt x="335122" y="574267"/>
                    <a:pt x="332844" y="577847"/>
                  </a:cubicBezTo>
                  <a:lnTo>
                    <a:pt x="332844" y="577847"/>
                  </a:lnTo>
                  <a:close/>
                  <a:moveTo>
                    <a:pt x="372875" y="527076"/>
                  </a:moveTo>
                  <a:cubicBezTo>
                    <a:pt x="371898" y="529354"/>
                    <a:pt x="373525" y="535213"/>
                    <a:pt x="375478" y="534236"/>
                  </a:cubicBezTo>
                  <a:cubicBezTo>
                    <a:pt x="377756" y="533260"/>
                    <a:pt x="378733" y="532284"/>
                    <a:pt x="378407" y="528704"/>
                  </a:cubicBezTo>
                  <a:cubicBezTo>
                    <a:pt x="378082" y="525124"/>
                    <a:pt x="374177" y="523822"/>
                    <a:pt x="372875" y="527076"/>
                  </a:cubicBezTo>
                  <a:lnTo>
                    <a:pt x="372875" y="527076"/>
                  </a:lnTo>
                  <a:close/>
                  <a:moveTo>
                    <a:pt x="373200" y="566456"/>
                  </a:moveTo>
                  <a:cubicBezTo>
                    <a:pt x="370922" y="567433"/>
                    <a:pt x="368319" y="570362"/>
                    <a:pt x="369946" y="571012"/>
                  </a:cubicBezTo>
                  <a:cubicBezTo>
                    <a:pt x="371573" y="571989"/>
                    <a:pt x="375153" y="575243"/>
                    <a:pt x="376129" y="571989"/>
                  </a:cubicBezTo>
                  <a:cubicBezTo>
                    <a:pt x="376455" y="568409"/>
                    <a:pt x="378733" y="566131"/>
                    <a:pt x="373200" y="566456"/>
                  </a:cubicBezTo>
                  <a:lnTo>
                    <a:pt x="373200" y="566456"/>
                  </a:lnTo>
                  <a:close/>
                  <a:moveTo>
                    <a:pt x="355300" y="561900"/>
                  </a:moveTo>
                  <a:cubicBezTo>
                    <a:pt x="353998" y="563202"/>
                    <a:pt x="354975" y="566782"/>
                    <a:pt x="358229" y="566782"/>
                  </a:cubicBezTo>
                  <a:cubicBezTo>
                    <a:pt x="361159" y="566782"/>
                    <a:pt x="362786" y="564178"/>
                    <a:pt x="362786" y="562876"/>
                  </a:cubicBezTo>
                  <a:cubicBezTo>
                    <a:pt x="362786" y="561574"/>
                    <a:pt x="358555" y="558971"/>
                    <a:pt x="355300" y="561900"/>
                  </a:cubicBezTo>
                  <a:lnTo>
                    <a:pt x="355300" y="561900"/>
                  </a:lnTo>
                  <a:close/>
                  <a:moveTo>
                    <a:pt x="393704" y="197392"/>
                  </a:moveTo>
                  <a:cubicBezTo>
                    <a:pt x="393378" y="198043"/>
                    <a:pt x="391751" y="200321"/>
                    <a:pt x="393378" y="201623"/>
                  </a:cubicBezTo>
                  <a:cubicBezTo>
                    <a:pt x="395006" y="202925"/>
                    <a:pt x="399562" y="203901"/>
                    <a:pt x="399562" y="201298"/>
                  </a:cubicBezTo>
                  <a:cubicBezTo>
                    <a:pt x="399887" y="198694"/>
                    <a:pt x="397934" y="194789"/>
                    <a:pt x="393704" y="197392"/>
                  </a:cubicBezTo>
                  <a:lnTo>
                    <a:pt x="393704" y="197392"/>
                  </a:lnTo>
                  <a:close/>
                  <a:moveTo>
                    <a:pt x="410302" y="275176"/>
                  </a:moveTo>
                  <a:cubicBezTo>
                    <a:pt x="410952" y="277454"/>
                    <a:pt x="413231" y="279732"/>
                    <a:pt x="414207" y="276477"/>
                  </a:cubicBezTo>
                  <a:cubicBezTo>
                    <a:pt x="415183" y="272897"/>
                    <a:pt x="414207" y="269643"/>
                    <a:pt x="412580" y="269643"/>
                  </a:cubicBezTo>
                  <a:cubicBezTo>
                    <a:pt x="411278" y="269968"/>
                    <a:pt x="409651" y="271595"/>
                    <a:pt x="410302" y="275176"/>
                  </a:cubicBezTo>
                  <a:lnTo>
                    <a:pt x="410302" y="275176"/>
                  </a:lnTo>
                  <a:close/>
                  <a:moveTo>
                    <a:pt x="406071" y="237748"/>
                  </a:moveTo>
                  <a:cubicBezTo>
                    <a:pt x="403793" y="239050"/>
                    <a:pt x="402165" y="240677"/>
                    <a:pt x="403793" y="241003"/>
                  </a:cubicBezTo>
                  <a:cubicBezTo>
                    <a:pt x="405420" y="241328"/>
                    <a:pt x="414207" y="241328"/>
                    <a:pt x="412905" y="239701"/>
                  </a:cubicBezTo>
                  <a:cubicBezTo>
                    <a:pt x="411929" y="238399"/>
                    <a:pt x="412255" y="237423"/>
                    <a:pt x="406071" y="237748"/>
                  </a:cubicBezTo>
                  <a:lnTo>
                    <a:pt x="406071" y="237748"/>
                  </a:lnTo>
                  <a:close/>
                  <a:moveTo>
                    <a:pt x="408024" y="256299"/>
                  </a:moveTo>
                  <a:cubicBezTo>
                    <a:pt x="406396" y="258903"/>
                    <a:pt x="405420" y="261181"/>
                    <a:pt x="406722" y="262157"/>
                  </a:cubicBezTo>
                  <a:cubicBezTo>
                    <a:pt x="408024" y="262808"/>
                    <a:pt x="412905" y="262483"/>
                    <a:pt x="413882" y="259228"/>
                  </a:cubicBezTo>
                  <a:cubicBezTo>
                    <a:pt x="415183" y="255974"/>
                    <a:pt x="412905" y="253370"/>
                    <a:pt x="408024" y="256299"/>
                  </a:cubicBezTo>
                  <a:lnTo>
                    <a:pt x="408024" y="256299"/>
                  </a:lnTo>
                  <a:close/>
                  <a:moveTo>
                    <a:pt x="405746" y="306419"/>
                  </a:moveTo>
                  <a:cubicBezTo>
                    <a:pt x="404769" y="307721"/>
                    <a:pt x="402816" y="309023"/>
                    <a:pt x="405420" y="309999"/>
                  </a:cubicBezTo>
                  <a:cubicBezTo>
                    <a:pt x="407698" y="310975"/>
                    <a:pt x="412255" y="312277"/>
                    <a:pt x="411604" y="310324"/>
                  </a:cubicBezTo>
                  <a:cubicBezTo>
                    <a:pt x="410627" y="307721"/>
                    <a:pt x="408674" y="304792"/>
                    <a:pt x="405746" y="306419"/>
                  </a:cubicBezTo>
                  <a:lnTo>
                    <a:pt x="405746" y="306419"/>
                  </a:lnTo>
                  <a:close/>
                  <a:moveTo>
                    <a:pt x="409325" y="344172"/>
                  </a:moveTo>
                  <a:cubicBezTo>
                    <a:pt x="409651" y="341568"/>
                    <a:pt x="409651" y="337988"/>
                    <a:pt x="411929" y="336686"/>
                  </a:cubicBezTo>
                  <a:cubicBezTo>
                    <a:pt x="414207" y="335384"/>
                    <a:pt x="417137" y="337337"/>
                    <a:pt x="416811" y="338964"/>
                  </a:cubicBezTo>
                  <a:cubicBezTo>
                    <a:pt x="416486" y="340592"/>
                    <a:pt x="409977" y="346775"/>
                    <a:pt x="409325" y="344172"/>
                  </a:cubicBezTo>
                  <a:lnTo>
                    <a:pt x="409325" y="344172"/>
                  </a:lnTo>
                  <a:close/>
                  <a:moveTo>
                    <a:pt x="403468" y="345799"/>
                  </a:moveTo>
                  <a:cubicBezTo>
                    <a:pt x="403142" y="347426"/>
                    <a:pt x="401840" y="353610"/>
                    <a:pt x="403793" y="352959"/>
                  </a:cubicBezTo>
                  <a:cubicBezTo>
                    <a:pt x="405746" y="352308"/>
                    <a:pt x="406071" y="353610"/>
                    <a:pt x="406722" y="350681"/>
                  </a:cubicBezTo>
                  <a:cubicBezTo>
                    <a:pt x="407047" y="347752"/>
                    <a:pt x="404769" y="342219"/>
                    <a:pt x="403468" y="345799"/>
                  </a:cubicBezTo>
                  <a:lnTo>
                    <a:pt x="403468" y="345799"/>
                  </a:lnTo>
                  <a:close/>
                  <a:moveTo>
                    <a:pt x="394355" y="371510"/>
                  </a:moveTo>
                  <a:cubicBezTo>
                    <a:pt x="389473" y="373788"/>
                    <a:pt x="386869" y="375090"/>
                    <a:pt x="390124" y="376066"/>
                  </a:cubicBezTo>
                  <a:cubicBezTo>
                    <a:pt x="393378" y="377042"/>
                    <a:pt x="397284" y="378344"/>
                    <a:pt x="397934" y="375741"/>
                  </a:cubicBezTo>
                  <a:cubicBezTo>
                    <a:pt x="398586" y="373137"/>
                    <a:pt x="397609" y="371184"/>
                    <a:pt x="394355" y="371510"/>
                  </a:cubicBezTo>
                  <a:lnTo>
                    <a:pt x="394355" y="371510"/>
                  </a:lnTo>
                  <a:close/>
                  <a:moveTo>
                    <a:pt x="381011" y="389084"/>
                  </a:moveTo>
                  <a:cubicBezTo>
                    <a:pt x="377106" y="392013"/>
                    <a:pt x="375153" y="389410"/>
                    <a:pt x="376780" y="393966"/>
                  </a:cubicBezTo>
                  <a:cubicBezTo>
                    <a:pt x="378407" y="398522"/>
                    <a:pt x="377756" y="404380"/>
                    <a:pt x="380360" y="400475"/>
                  </a:cubicBezTo>
                  <a:cubicBezTo>
                    <a:pt x="383289" y="396244"/>
                    <a:pt x="384265" y="394617"/>
                    <a:pt x="385893" y="391688"/>
                  </a:cubicBezTo>
                  <a:cubicBezTo>
                    <a:pt x="387195" y="388108"/>
                    <a:pt x="387846" y="386155"/>
                    <a:pt x="381011" y="389084"/>
                  </a:cubicBezTo>
                  <a:lnTo>
                    <a:pt x="381011" y="389084"/>
                  </a:lnTo>
                  <a:close/>
                  <a:moveTo>
                    <a:pt x="259942" y="494531"/>
                  </a:moveTo>
                  <a:cubicBezTo>
                    <a:pt x="258966" y="498111"/>
                    <a:pt x="261570" y="501691"/>
                    <a:pt x="264498" y="500064"/>
                  </a:cubicBezTo>
                  <a:cubicBezTo>
                    <a:pt x="267428" y="498436"/>
                    <a:pt x="268079" y="498111"/>
                    <a:pt x="268405" y="496484"/>
                  </a:cubicBezTo>
                  <a:cubicBezTo>
                    <a:pt x="268405" y="494531"/>
                    <a:pt x="263197" y="491276"/>
                    <a:pt x="259942" y="494531"/>
                  </a:cubicBezTo>
                  <a:lnTo>
                    <a:pt x="259942" y="494531"/>
                  </a:lnTo>
                  <a:close/>
                  <a:moveTo>
                    <a:pt x="257014" y="541071"/>
                  </a:moveTo>
                  <a:cubicBezTo>
                    <a:pt x="256362" y="543349"/>
                    <a:pt x="255386" y="546929"/>
                    <a:pt x="259292" y="546603"/>
                  </a:cubicBezTo>
                  <a:cubicBezTo>
                    <a:pt x="263197" y="546278"/>
                    <a:pt x="265801" y="547254"/>
                    <a:pt x="264498" y="544000"/>
                  </a:cubicBezTo>
                  <a:cubicBezTo>
                    <a:pt x="263197" y="540745"/>
                    <a:pt x="258966" y="534887"/>
                    <a:pt x="257014" y="541071"/>
                  </a:cubicBezTo>
                  <a:lnTo>
                    <a:pt x="257014" y="541071"/>
                  </a:lnTo>
                  <a:close/>
                  <a:moveTo>
                    <a:pt x="175650" y="530656"/>
                  </a:moveTo>
                  <a:cubicBezTo>
                    <a:pt x="174023" y="533911"/>
                    <a:pt x="172721" y="537165"/>
                    <a:pt x="177603" y="537816"/>
                  </a:cubicBezTo>
                  <a:cubicBezTo>
                    <a:pt x="182484" y="538467"/>
                    <a:pt x="184762" y="538142"/>
                    <a:pt x="183135" y="534562"/>
                  </a:cubicBezTo>
                  <a:cubicBezTo>
                    <a:pt x="181183" y="531307"/>
                    <a:pt x="180857" y="527402"/>
                    <a:pt x="175650" y="530656"/>
                  </a:cubicBezTo>
                  <a:lnTo>
                    <a:pt x="175650" y="530656"/>
                  </a:lnTo>
                  <a:close/>
                  <a:moveTo>
                    <a:pt x="193875" y="502342"/>
                  </a:moveTo>
                  <a:cubicBezTo>
                    <a:pt x="192574" y="504295"/>
                    <a:pt x="189319" y="505922"/>
                    <a:pt x="191271" y="507224"/>
                  </a:cubicBezTo>
                  <a:cubicBezTo>
                    <a:pt x="193550" y="508851"/>
                    <a:pt x="194201" y="508200"/>
                    <a:pt x="196479" y="505596"/>
                  </a:cubicBezTo>
                  <a:cubicBezTo>
                    <a:pt x="199083" y="502993"/>
                    <a:pt x="200710" y="500389"/>
                    <a:pt x="193875" y="502342"/>
                  </a:cubicBezTo>
                  <a:lnTo>
                    <a:pt x="193875" y="502342"/>
                  </a:lnTo>
                  <a:close/>
                  <a:moveTo>
                    <a:pt x="21711" y="637730"/>
                  </a:moveTo>
                  <a:cubicBezTo>
                    <a:pt x="21060" y="638707"/>
                    <a:pt x="19107" y="642287"/>
                    <a:pt x="20734" y="642287"/>
                  </a:cubicBezTo>
                  <a:cubicBezTo>
                    <a:pt x="22362" y="642287"/>
                    <a:pt x="24965" y="641310"/>
                    <a:pt x="25290" y="639358"/>
                  </a:cubicBezTo>
                  <a:cubicBezTo>
                    <a:pt x="25616" y="637730"/>
                    <a:pt x="23989" y="635452"/>
                    <a:pt x="21711" y="637730"/>
                  </a:cubicBezTo>
                  <a:lnTo>
                    <a:pt x="21711" y="637730"/>
                  </a:lnTo>
                  <a:close/>
                  <a:moveTo>
                    <a:pt x="28871" y="619505"/>
                  </a:moveTo>
                  <a:cubicBezTo>
                    <a:pt x="27894" y="620156"/>
                    <a:pt x="26267" y="622760"/>
                    <a:pt x="27894" y="623736"/>
                  </a:cubicBezTo>
                  <a:cubicBezTo>
                    <a:pt x="29521" y="625038"/>
                    <a:pt x="32125" y="625363"/>
                    <a:pt x="32451" y="624061"/>
                  </a:cubicBezTo>
                  <a:cubicBezTo>
                    <a:pt x="33102" y="622760"/>
                    <a:pt x="33752" y="617552"/>
                    <a:pt x="28871" y="619505"/>
                  </a:cubicBezTo>
                  <a:lnTo>
                    <a:pt x="28871" y="619505"/>
                  </a:lnTo>
                  <a:close/>
                  <a:moveTo>
                    <a:pt x="74434" y="577847"/>
                  </a:moveTo>
                  <a:cubicBezTo>
                    <a:pt x="75085" y="578823"/>
                    <a:pt x="78990" y="583380"/>
                    <a:pt x="80617" y="580451"/>
                  </a:cubicBezTo>
                  <a:cubicBezTo>
                    <a:pt x="82245" y="577522"/>
                    <a:pt x="80617" y="577196"/>
                    <a:pt x="79642" y="576545"/>
                  </a:cubicBezTo>
                  <a:cubicBezTo>
                    <a:pt x="78339" y="575894"/>
                    <a:pt x="73458" y="576545"/>
                    <a:pt x="74434" y="577847"/>
                  </a:cubicBezTo>
                  <a:lnTo>
                    <a:pt x="74434" y="577847"/>
                  </a:lnTo>
                  <a:close/>
                  <a:moveTo>
                    <a:pt x="95914" y="534887"/>
                  </a:moveTo>
                  <a:cubicBezTo>
                    <a:pt x="94612" y="536189"/>
                    <a:pt x="94938" y="538467"/>
                    <a:pt x="97867" y="539118"/>
                  </a:cubicBezTo>
                  <a:cubicBezTo>
                    <a:pt x="100796" y="539769"/>
                    <a:pt x="102423" y="539118"/>
                    <a:pt x="102423" y="537165"/>
                  </a:cubicBezTo>
                  <a:cubicBezTo>
                    <a:pt x="102423" y="535213"/>
                    <a:pt x="99494" y="533911"/>
                    <a:pt x="95914" y="534887"/>
                  </a:cubicBezTo>
                  <a:lnTo>
                    <a:pt x="95914" y="534887"/>
                  </a:lnTo>
                  <a:close/>
                  <a:moveTo>
                    <a:pt x="96565" y="553113"/>
                  </a:moveTo>
                  <a:cubicBezTo>
                    <a:pt x="94287" y="555391"/>
                    <a:pt x="94287" y="557669"/>
                    <a:pt x="93961" y="560273"/>
                  </a:cubicBezTo>
                  <a:cubicBezTo>
                    <a:pt x="93635" y="562876"/>
                    <a:pt x="88754" y="566131"/>
                    <a:pt x="90056" y="568083"/>
                  </a:cubicBezTo>
                  <a:cubicBezTo>
                    <a:pt x="91357" y="570036"/>
                    <a:pt x="92334" y="568409"/>
                    <a:pt x="95589" y="565154"/>
                  </a:cubicBezTo>
                  <a:cubicBezTo>
                    <a:pt x="98843" y="561900"/>
                    <a:pt x="99820" y="561574"/>
                    <a:pt x="99820" y="558645"/>
                  </a:cubicBezTo>
                  <a:cubicBezTo>
                    <a:pt x="100145" y="556042"/>
                    <a:pt x="100145" y="552136"/>
                    <a:pt x="96565" y="553113"/>
                  </a:cubicBezTo>
                  <a:lnTo>
                    <a:pt x="96565" y="553113"/>
                  </a:lnTo>
                  <a:close/>
                  <a:moveTo>
                    <a:pt x="281423" y="59075"/>
                  </a:moveTo>
                  <a:cubicBezTo>
                    <a:pt x="280771" y="61353"/>
                    <a:pt x="282398" y="65258"/>
                    <a:pt x="284026" y="65258"/>
                  </a:cubicBezTo>
                  <a:cubicBezTo>
                    <a:pt x="285653" y="65258"/>
                    <a:pt x="290535" y="62980"/>
                    <a:pt x="289559" y="61027"/>
                  </a:cubicBezTo>
                  <a:cubicBezTo>
                    <a:pt x="289233" y="59400"/>
                    <a:pt x="284026" y="53867"/>
                    <a:pt x="281423" y="59075"/>
                  </a:cubicBezTo>
                  <a:lnTo>
                    <a:pt x="281423" y="59075"/>
                  </a:lnTo>
                  <a:close/>
                  <a:moveTo>
                    <a:pt x="306482" y="3097"/>
                  </a:moveTo>
                  <a:cubicBezTo>
                    <a:pt x="306157" y="5375"/>
                    <a:pt x="309086" y="6026"/>
                    <a:pt x="309411" y="8955"/>
                  </a:cubicBezTo>
                  <a:cubicBezTo>
                    <a:pt x="309737" y="11884"/>
                    <a:pt x="311038" y="14162"/>
                    <a:pt x="312666" y="13186"/>
                  </a:cubicBezTo>
                  <a:cubicBezTo>
                    <a:pt x="314293" y="12209"/>
                    <a:pt x="319826" y="10582"/>
                    <a:pt x="316897" y="7653"/>
                  </a:cubicBezTo>
                  <a:cubicBezTo>
                    <a:pt x="313968" y="4724"/>
                    <a:pt x="311038" y="5700"/>
                    <a:pt x="310388" y="4398"/>
                  </a:cubicBezTo>
                  <a:cubicBezTo>
                    <a:pt x="309737" y="2771"/>
                    <a:pt x="310062" y="818"/>
                    <a:pt x="308760" y="168"/>
                  </a:cubicBezTo>
                  <a:cubicBezTo>
                    <a:pt x="307133" y="-483"/>
                    <a:pt x="305506" y="818"/>
                    <a:pt x="306482" y="3097"/>
                  </a:cubicBezTo>
                  <a:lnTo>
                    <a:pt x="306482" y="3097"/>
                  </a:lnTo>
                  <a:close/>
                  <a:moveTo>
                    <a:pt x="2184" y="24251"/>
                  </a:moveTo>
                  <a:cubicBezTo>
                    <a:pt x="231" y="26529"/>
                    <a:pt x="-1071" y="30435"/>
                    <a:pt x="1207" y="32713"/>
                  </a:cubicBezTo>
                  <a:cubicBezTo>
                    <a:pt x="3485" y="35316"/>
                    <a:pt x="9994" y="33689"/>
                    <a:pt x="10320" y="30435"/>
                  </a:cubicBezTo>
                  <a:cubicBezTo>
                    <a:pt x="10971" y="27831"/>
                    <a:pt x="6415" y="21973"/>
                    <a:pt x="2184" y="24251"/>
                  </a:cubicBezTo>
                  <a:lnTo>
                    <a:pt x="2184" y="24251"/>
                  </a:lnTo>
                  <a:close/>
                  <a:moveTo>
                    <a:pt x="992538" y="221801"/>
                  </a:moveTo>
                  <a:cubicBezTo>
                    <a:pt x="990911" y="223103"/>
                    <a:pt x="987981" y="224405"/>
                    <a:pt x="990585" y="226032"/>
                  </a:cubicBezTo>
                  <a:cubicBezTo>
                    <a:pt x="993514" y="227659"/>
                    <a:pt x="993840" y="226358"/>
                    <a:pt x="996768" y="228310"/>
                  </a:cubicBezTo>
                  <a:cubicBezTo>
                    <a:pt x="999698" y="230263"/>
                    <a:pt x="995467" y="223428"/>
                    <a:pt x="995467" y="222452"/>
                  </a:cubicBezTo>
                  <a:cubicBezTo>
                    <a:pt x="995793" y="221476"/>
                    <a:pt x="994816" y="220825"/>
                    <a:pt x="992538" y="221801"/>
                  </a:cubicBezTo>
                  <a:lnTo>
                    <a:pt x="992538" y="221801"/>
                  </a:lnTo>
                  <a:close/>
                  <a:moveTo>
                    <a:pt x="1347933" y="1005167"/>
                  </a:moveTo>
                  <a:cubicBezTo>
                    <a:pt x="1345655" y="1005493"/>
                    <a:pt x="1343051" y="1005818"/>
                    <a:pt x="1345003" y="1007445"/>
                  </a:cubicBezTo>
                  <a:cubicBezTo>
                    <a:pt x="1346956" y="1009073"/>
                    <a:pt x="1345655" y="1013954"/>
                    <a:pt x="1348584" y="1013303"/>
                  </a:cubicBezTo>
                  <a:cubicBezTo>
                    <a:pt x="1351512" y="1012653"/>
                    <a:pt x="1352164" y="1011676"/>
                    <a:pt x="1353140" y="1009398"/>
                  </a:cubicBezTo>
                  <a:cubicBezTo>
                    <a:pt x="1353791" y="1007120"/>
                    <a:pt x="1350211" y="1005167"/>
                    <a:pt x="1347933" y="1005167"/>
                  </a:cubicBezTo>
                  <a:lnTo>
                    <a:pt x="1347933" y="1005167"/>
                  </a:lnTo>
                  <a:close/>
                  <a:moveTo>
                    <a:pt x="1288701" y="970994"/>
                  </a:moveTo>
                  <a:cubicBezTo>
                    <a:pt x="1284470" y="971320"/>
                    <a:pt x="1282516" y="972947"/>
                    <a:pt x="1283819" y="974249"/>
                  </a:cubicBezTo>
                  <a:cubicBezTo>
                    <a:pt x="1285120" y="975551"/>
                    <a:pt x="1288375" y="974900"/>
                    <a:pt x="1292606" y="975225"/>
                  </a:cubicBezTo>
                  <a:cubicBezTo>
                    <a:pt x="1296511" y="975551"/>
                    <a:pt x="1294233" y="971320"/>
                    <a:pt x="1288701" y="970994"/>
                  </a:cubicBezTo>
                  <a:lnTo>
                    <a:pt x="1288701" y="970994"/>
                  </a:lnTo>
                  <a:close/>
                  <a:moveTo>
                    <a:pt x="1319619" y="996054"/>
                  </a:moveTo>
                  <a:cubicBezTo>
                    <a:pt x="1319619" y="998333"/>
                    <a:pt x="1318967" y="1003865"/>
                    <a:pt x="1321571" y="1001912"/>
                  </a:cubicBezTo>
                  <a:cubicBezTo>
                    <a:pt x="1324175" y="999960"/>
                    <a:pt x="1325476" y="996054"/>
                    <a:pt x="1324825" y="995403"/>
                  </a:cubicBezTo>
                  <a:cubicBezTo>
                    <a:pt x="1324175" y="994427"/>
                    <a:pt x="1319944" y="991173"/>
                    <a:pt x="1319619" y="996054"/>
                  </a:cubicBezTo>
                  <a:lnTo>
                    <a:pt x="1319619" y="996054"/>
                  </a:lnTo>
                  <a:close/>
                  <a:moveTo>
                    <a:pt x="1331985" y="977178"/>
                  </a:moveTo>
                  <a:cubicBezTo>
                    <a:pt x="1330684" y="978480"/>
                    <a:pt x="1329382" y="981084"/>
                    <a:pt x="1331334" y="981409"/>
                  </a:cubicBezTo>
                  <a:cubicBezTo>
                    <a:pt x="1333287" y="981734"/>
                    <a:pt x="1338820" y="980758"/>
                    <a:pt x="1338169" y="979131"/>
                  </a:cubicBezTo>
                  <a:cubicBezTo>
                    <a:pt x="1337844" y="977829"/>
                    <a:pt x="1334264" y="975876"/>
                    <a:pt x="1331985" y="977178"/>
                  </a:cubicBezTo>
                  <a:lnTo>
                    <a:pt x="1331985" y="977178"/>
                  </a:lnTo>
                  <a:close/>
                  <a:moveTo>
                    <a:pt x="1353140" y="1069932"/>
                  </a:moveTo>
                  <a:cubicBezTo>
                    <a:pt x="1352164" y="1072536"/>
                    <a:pt x="1353140" y="1079045"/>
                    <a:pt x="1354767" y="1076441"/>
                  </a:cubicBezTo>
                  <a:cubicBezTo>
                    <a:pt x="1356394" y="1073838"/>
                    <a:pt x="1357371" y="1070909"/>
                    <a:pt x="1357371" y="1069281"/>
                  </a:cubicBezTo>
                  <a:cubicBezTo>
                    <a:pt x="1357046" y="1067980"/>
                    <a:pt x="1354116" y="1067003"/>
                    <a:pt x="1353140" y="1069932"/>
                  </a:cubicBezTo>
                  <a:lnTo>
                    <a:pt x="1353140" y="1069932"/>
                  </a:lnTo>
                  <a:close/>
                  <a:moveTo>
                    <a:pt x="1362903" y="1031854"/>
                  </a:moveTo>
                  <a:cubicBezTo>
                    <a:pt x="1361928" y="1034458"/>
                    <a:pt x="1358021" y="1040316"/>
                    <a:pt x="1362253" y="1039340"/>
                  </a:cubicBezTo>
                  <a:cubicBezTo>
                    <a:pt x="1366484" y="1038363"/>
                    <a:pt x="1371040" y="1037062"/>
                    <a:pt x="1370389" y="1033482"/>
                  </a:cubicBezTo>
                  <a:cubicBezTo>
                    <a:pt x="1369738" y="1030227"/>
                    <a:pt x="1367460" y="1027949"/>
                    <a:pt x="1362903" y="1031854"/>
                  </a:cubicBezTo>
                  <a:lnTo>
                    <a:pt x="1362903" y="1031854"/>
                  </a:lnTo>
                  <a:close/>
                  <a:moveTo>
                    <a:pt x="1284470" y="1120052"/>
                  </a:moveTo>
                  <a:cubicBezTo>
                    <a:pt x="1282842" y="1122981"/>
                    <a:pt x="1282191" y="1130466"/>
                    <a:pt x="1285771" y="1128188"/>
                  </a:cubicBezTo>
                  <a:cubicBezTo>
                    <a:pt x="1289351" y="1125585"/>
                    <a:pt x="1293582" y="1123957"/>
                    <a:pt x="1291629" y="1121354"/>
                  </a:cubicBezTo>
                  <a:cubicBezTo>
                    <a:pt x="1290002" y="1118750"/>
                    <a:pt x="1285771" y="1117123"/>
                    <a:pt x="1284470" y="1120052"/>
                  </a:cubicBezTo>
                  <a:lnTo>
                    <a:pt x="1284470" y="1120052"/>
                  </a:lnTo>
                  <a:close/>
                  <a:moveTo>
                    <a:pt x="1294884" y="941378"/>
                  </a:moveTo>
                  <a:cubicBezTo>
                    <a:pt x="1292280" y="942029"/>
                    <a:pt x="1289351" y="943005"/>
                    <a:pt x="1292931" y="945609"/>
                  </a:cubicBezTo>
                  <a:cubicBezTo>
                    <a:pt x="1296837" y="948213"/>
                    <a:pt x="1302694" y="945609"/>
                    <a:pt x="1301067" y="943982"/>
                  </a:cubicBezTo>
                  <a:cubicBezTo>
                    <a:pt x="1299766" y="942680"/>
                    <a:pt x="1300742" y="940076"/>
                    <a:pt x="1294884" y="941378"/>
                  </a:cubicBezTo>
                  <a:lnTo>
                    <a:pt x="1294884" y="941378"/>
                  </a:lnTo>
                  <a:close/>
                  <a:moveTo>
                    <a:pt x="1265919" y="950166"/>
                  </a:moveTo>
                  <a:cubicBezTo>
                    <a:pt x="1264617" y="953746"/>
                    <a:pt x="1267220" y="956675"/>
                    <a:pt x="1268848" y="955698"/>
                  </a:cubicBezTo>
                  <a:cubicBezTo>
                    <a:pt x="1270475" y="954722"/>
                    <a:pt x="1272102" y="953420"/>
                    <a:pt x="1271776" y="951467"/>
                  </a:cubicBezTo>
                  <a:cubicBezTo>
                    <a:pt x="1271451" y="949515"/>
                    <a:pt x="1267546" y="947237"/>
                    <a:pt x="1265919" y="950166"/>
                  </a:cubicBezTo>
                  <a:lnTo>
                    <a:pt x="1265919" y="950166"/>
                  </a:lnTo>
                  <a:close/>
                  <a:moveTo>
                    <a:pt x="1256155" y="928035"/>
                  </a:moveTo>
                  <a:cubicBezTo>
                    <a:pt x="1256155" y="930638"/>
                    <a:pt x="1259410" y="934544"/>
                    <a:pt x="1261037" y="932591"/>
                  </a:cubicBezTo>
                  <a:cubicBezTo>
                    <a:pt x="1262664" y="930964"/>
                    <a:pt x="1263966" y="927384"/>
                    <a:pt x="1261362" y="926407"/>
                  </a:cubicBezTo>
                  <a:cubicBezTo>
                    <a:pt x="1259084" y="925757"/>
                    <a:pt x="1256155" y="925431"/>
                    <a:pt x="1256155" y="928035"/>
                  </a:cubicBezTo>
                  <a:lnTo>
                    <a:pt x="1256155" y="928035"/>
                  </a:lnTo>
                  <a:close/>
                  <a:moveTo>
                    <a:pt x="1279913" y="841464"/>
                  </a:moveTo>
                  <a:cubicBezTo>
                    <a:pt x="1276333" y="844068"/>
                    <a:pt x="1276007" y="850251"/>
                    <a:pt x="1278611" y="850251"/>
                  </a:cubicBezTo>
                  <a:cubicBezTo>
                    <a:pt x="1281215" y="850251"/>
                    <a:pt x="1286097" y="849601"/>
                    <a:pt x="1285120" y="846346"/>
                  </a:cubicBezTo>
                  <a:cubicBezTo>
                    <a:pt x="1283819" y="843417"/>
                    <a:pt x="1287073" y="839511"/>
                    <a:pt x="1279913" y="841464"/>
                  </a:cubicBezTo>
                  <a:lnTo>
                    <a:pt x="1279913" y="841464"/>
                  </a:lnTo>
                  <a:close/>
                  <a:moveTo>
                    <a:pt x="1251598" y="807942"/>
                  </a:moveTo>
                  <a:cubicBezTo>
                    <a:pt x="1254202" y="810221"/>
                    <a:pt x="1258107" y="815428"/>
                    <a:pt x="1258758" y="811848"/>
                  </a:cubicBezTo>
                  <a:cubicBezTo>
                    <a:pt x="1259084" y="808268"/>
                    <a:pt x="1258758" y="807292"/>
                    <a:pt x="1255504" y="805990"/>
                  </a:cubicBezTo>
                  <a:cubicBezTo>
                    <a:pt x="1251924" y="805013"/>
                    <a:pt x="1248995" y="805664"/>
                    <a:pt x="1251598" y="807942"/>
                  </a:cubicBezTo>
                  <a:lnTo>
                    <a:pt x="1251598" y="807942"/>
                  </a:lnTo>
                  <a:close/>
                  <a:moveTo>
                    <a:pt x="1270475" y="807617"/>
                  </a:moveTo>
                  <a:cubicBezTo>
                    <a:pt x="1268848" y="810221"/>
                    <a:pt x="1268197" y="814126"/>
                    <a:pt x="1269824" y="813475"/>
                  </a:cubicBezTo>
                  <a:cubicBezTo>
                    <a:pt x="1271451" y="812824"/>
                    <a:pt x="1275357" y="809570"/>
                    <a:pt x="1275031" y="807942"/>
                  </a:cubicBezTo>
                  <a:cubicBezTo>
                    <a:pt x="1274706" y="805990"/>
                    <a:pt x="1273079" y="804688"/>
                    <a:pt x="1270475" y="807617"/>
                  </a:cubicBezTo>
                  <a:lnTo>
                    <a:pt x="1270475" y="807617"/>
                  </a:lnTo>
                  <a:close/>
                  <a:moveTo>
                    <a:pt x="1002627" y="782883"/>
                  </a:moveTo>
                  <a:cubicBezTo>
                    <a:pt x="1000999" y="783533"/>
                    <a:pt x="999698" y="787113"/>
                    <a:pt x="1000349" y="788415"/>
                  </a:cubicBezTo>
                  <a:cubicBezTo>
                    <a:pt x="1000999" y="789717"/>
                    <a:pt x="1001976" y="794273"/>
                    <a:pt x="1005230" y="791995"/>
                  </a:cubicBezTo>
                  <a:cubicBezTo>
                    <a:pt x="1008485" y="789717"/>
                    <a:pt x="1009786" y="786463"/>
                    <a:pt x="1008159" y="784835"/>
                  </a:cubicBezTo>
                  <a:cubicBezTo>
                    <a:pt x="1006207" y="783208"/>
                    <a:pt x="1005556" y="782883"/>
                    <a:pt x="1002627" y="782883"/>
                  </a:cubicBezTo>
                  <a:lnTo>
                    <a:pt x="1002627" y="782883"/>
                  </a:lnTo>
                  <a:close/>
                  <a:moveTo>
                    <a:pt x="1221983" y="802410"/>
                  </a:moveTo>
                  <a:cubicBezTo>
                    <a:pt x="1217752" y="801108"/>
                    <a:pt x="1216449" y="801433"/>
                    <a:pt x="1217752" y="804362"/>
                  </a:cubicBezTo>
                  <a:cubicBezTo>
                    <a:pt x="1218728" y="807617"/>
                    <a:pt x="1222633" y="814777"/>
                    <a:pt x="1223610" y="812173"/>
                  </a:cubicBezTo>
                  <a:cubicBezTo>
                    <a:pt x="1224586" y="809570"/>
                    <a:pt x="1225562" y="803061"/>
                    <a:pt x="1221983" y="802410"/>
                  </a:cubicBezTo>
                  <a:lnTo>
                    <a:pt x="1221983" y="802410"/>
                  </a:lnTo>
                  <a:close/>
                  <a:moveTo>
                    <a:pt x="1211567" y="788415"/>
                  </a:moveTo>
                  <a:cubicBezTo>
                    <a:pt x="1210592" y="789392"/>
                    <a:pt x="1210917" y="798179"/>
                    <a:pt x="1213521" y="796552"/>
                  </a:cubicBezTo>
                  <a:cubicBezTo>
                    <a:pt x="1216124" y="795250"/>
                    <a:pt x="1217426" y="794599"/>
                    <a:pt x="1216449" y="791344"/>
                  </a:cubicBezTo>
                  <a:cubicBezTo>
                    <a:pt x="1215474" y="788090"/>
                    <a:pt x="1213846" y="784835"/>
                    <a:pt x="1211567" y="788415"/>
                  </a:cubicBezTo>
                  <a:lnTo>
                    <a:pt x="1211567" y="788415"/>
                  </a:lnTo>
                  <a:close/>
                  <a:moveTo>
                    <a:pt x="1184230" y="710957"/>
                  </a:moveTo>
                  <a:cubicBezTo>
                    <a:pt x="1183579" y="711934"/>
                    <a:pt x="1184880" y="717141"/>
                    <a:pt x="1187159" y="716815"/>
                  </a:cubicBezTo>
                  <a:cubicBezTo>
                    <a:pt x="1189437" y="716815"/>
                    <a:pt x="1191065" y="713561"/>
                    <a:pt x="1190413" y="712259"/>
                  </a:cubicBezTo>
                  <a:cubicBezTo>
                    <a:pt x="1190413" y="710957"/>
                    <a:pt x="1185531" y="706726"/>
                    <a:pt x="1184230" y="710957"/>
                  </a:cubicBezTo>
                  <a:lnTo>
                    <a:pt x="1184230" y="710957"/>
                  </a:lnTo>
                  <a:close/>
                  <a:moveTo>
                    <a:pt x="1172513" y="743828"/>
                  </a:moveTo>
                  <a:cubicBezTo>
                    <a:pt x="1171862" y="745781"/>
                    <a:pt x="1168608" y="749686"/>
                    <a:pt x="1171862" y="751314"/>
                  </a:cubicBezTo>
                  <a:cubicBezTo>
                    <a:pt x="1175117" y="752615"/>
                    <a:pt x="1178046" y="751314"/>
                    <a:pt x="1177395" y="748710"/>
                  </a:cubicBezTo>
                  <a:cubicBezTo>
                    <a:pt x="1176419" y="745781"/>
                    <a:pt x="1174140" y="741550"/>
                    <a:pt x="1172513" y="743828"/>
                  </a:cubicBezTo>
                  <a:lnTo>
                    <a:pt x="1172513" y="743828"/>
                  </a:lnTo>
                  <a:close/>
                  <a:moveTo>
                    <a:pt x="1174140" y="732437"/>
                  </a:moveTo>
                  <a:cubicBezTo>
                    <a:pt x="1171537" y="733088"/>
                    <a:pt x="1170561" y="734715"/>
                    <a:pt x="1172188" y="735692"/>
                  </a:cubicBezTo>
                  <a:cubicBezTo>
                    <a:pt x="1173815" y="736668"/>
                    <a:pt x="1178697" y="738621"/>
                    <a:pt x="1180324" y="736668"/>
                  </a:cubicBezTo>
                  <a:cubicBezTo>
                    <a:pt x="1181952" y="734715"/>
                    <a:pt x="1179674" y="731135"/>
                    <a:pt x="1174140" y="732437"/>
                  </a:cubicBezTo>
                  <a:lnTo>
                    <a:pt x="1174140" y="732437"/>
                  </a:lnTo>
                  <a:close/>
                  <a:moveTo>
                    <a:pt x="1171537" y="715188"/>
                  </a:moveTo>
                  <a:cubicBezTo>
                    <a:pt x="1169259" y="715514"/>
                    <a:pt x="1168608" y="714863"/>
                    <a:pt x="1169584" y="717466"/>
                  </a:cubicBezTo>
                  <a:cubicBezTo>
                    <a:pt x="1170561" y="720070"/>
                    <a:pt x="1171862" y="722674"/>
                    <a:pt x="1173165" y="723650"/>
                  </a:cubicBezTo>
                  <a:cubicBezTo>
                    <a:pt x="1174466" y="724301"/>
                    <a:pt x="1176093" y="724952"/>
                    <a:pt x="1176419" y="722999"/>
                  </a:cubicBezTo>
                  <a:cubicBezTo>
                    <a:pt x="1176419" y="720396"/>
                    <a:pt x="1174140" y="715188"/>
                    <a:pt x="1171537" y="715188"/>
                  </a:cubicBezTo>
                  <a:lnTo>
                    <a:pt x="1171537" y="715188"/>
                  </a:lnTo>
                  <a:close/>
                  <a:moveTo>
                    <a:pt x="1167631" y="683294"/>
                  </a:moveTo>
                  <a:cubicBezTo>
                    <a:pt x="1165679" y="684270"/>
                    <a:pt x="1163401" y="683945"/>
                    <a:pt x="1164377" y="686223"/>
                  </a:cubicBezTo>
                  <a:cubicBezTo>
                    <a:pt x="1165353" y="688501"/>
                    <a:pt x="1166330" y="690128"/>
                    <a:pt x="1167957" y="689478"/>
                  </a:cubicBezTo>
                  <a:cubicBezTo>
                    <a:pt x="1169584" y="688501"/>
                    <a:pt x="1170886" y="689152"/>
                    <a:pt x="1172188" y="686874"/>
                  </a:cubicBezTo>
                  <a:cubicBezTo>
                    <a:pt x="1173490" y="684270"/>
                    <a:pt x="1171212" y="682968"/>
                    <a:pt x="1167631" y="683294"/>
                  </a:cubicBezTo>
                  <a:lnTo>
                    <a:pt x="1167631" y="683294"/>
                  </a:lnTo>
                  <a:close/>
                  <a:moveTo>
                    <a:pt x="1124021" y="535864"/>
                  </a:moveTo>
                  <a:cubicBezTo>
                    <a:pt x="1122068" y="537816"/>
                    <a:pt x="1120441" y="540420"/>
                    <a:pt x="1121743" y="541071"/>
                  </a:cubicBezTo>
                  <a:cubicBezTo>
                    <a:pt x="1123044" y="541722"/>
                    <a:pt x="1125648" y="543349"/>
                    <a:pt x="1125974" y="541396"/>
                  </a:cubicBezTo>
                  <a:cubicBezTo>
                    <a:pt x="1126625" y="539443"/>
                    <a:pt x="1128577" y="533911"/>
                    <a:pt x="1124021" y="535864"/>
                  </a:cubicBezTo>
                  <a:lnTo>
                    <a:pt x="1124021" y="535864"/>
                  </a:lnTo>
                  <a:close/>
                  <a:moveTo>
                    <a:pt x="1117512" y="525449"/>
                  </a:moveTo>
                  <a:cubicBezTo>
                    <a:pt x="1114583" y="526751"/>
                    <a:pt x="1113607" y="529029"/>
                    <a:pt x="1115234" y="529354"/>
                  </a:cubicBezTo>
                  <a:cubicBezTo>
                    <a:pt x="1116861" y="529680"/>
                    <a:pt x="1117838" y="530982"/>
                    <a:pt x="1120766" y="529029"/>
                  </a:cubicBezTo>
                  <a:cubicBezTo>
                    <a:pt x="1123695" y="527402"/>
                    <a:pt x="1119790" y="525449"/>
                    <a:pt x="1117512" y="525449"/>
                  </a:cubicBezTo>
                  <a:lnTo>
                    <a:pt x="1117512" y="525449"/>
                  </a:lnTo>
                  <a:close/>
                  <a:moveTo>
                    <a:pt x="1088872" y="424884"/>
                  </a:moveTo>
                  <a:cubicBezTo>
                    <a:pt x="1086920" y="428789"/>
                    <a:pt x="1085617" y="431718"/>
                    <a:pt x="1087570" y="431718"/>
                  </a:cubicBezTo>
                  <a:cubicBezTo>
                    <a:pt x="1089523" y="432044"/>
                    <a:pt x="1089523" y="430091"/>
                    <a:pt x="1091801" y="427488"/>
                  </a:cubicBezTo>
                  <a:cubicBezTo>
                    <a:pt x="1094404" y="424884"/>
                    <a:pt x="1097334" y="424558"/>
                    <a:pt x="1096032" y="422931"/>
                  </a:cubicBezTo>
                  <a:cubicBezTo>
                    <a:pt x="1095056" y="420979"/>
                    <a:pt x="1092777" y="419677"/>
                    <a:pt x="1088872" y="424884"/>
                  </a:cubicBezTo>
                  <a:lnTo>
                    <a:pt x="1088872" y="424884"/>
                  </a:lnTo>
                  <a:close/>
                  <a:moveTo>
                    <a:pt x="1081386" y="453524"/>
                  </a:moveTo>
                  <a:cubicBezTo>
                    <a:pt x="1079434" y="455151"/>
                    <a:pt x="1078783" y="457104"/>
                    <a:pt x="1081712" y="457429"/>
                  </a:cubicBezTo>
                  <a:cubicBezTo>
                    <a:pt x="1084641" y="457755"/>
                    <a:pt x="1087245" y="456778"/>
                    <a:pt x="1086594" y="454826"/>
                  </a:cubicBezTo>
                  <a:cubicBezTo>
                    <a:pt x="1086268" y="452873"/>
                    <a:pt x="1083665" y="452222"/>
                    <a:pt x="1081386" y="453524"/>
                  </a:cubicBezTo>
                  <a:lnTo>
                    <a:pt x="1081386" y="453524"/>
                  </a:lnTo>
                  <a:close/>
                  <a:moveTo>
                    <a:pt x="1115559" y="480536"/>
                  </a:moveTo>
                  <a:cubicBezTo>
                    <a:pt x="1116535" y="481838"/>
                    <a:pt x="1118488" y="485093"/>
                    <a:pt x="1114583" y="485418"/>
                  </a:cubicBezTo>
                  <a:cubicBezTo>
                    <a:pt x="1111003" y="485744"/>
                    <a:pt x="1109375" y="483466"/>
                    <a:pt x="1110026" y="482164"/>
                  </a:cubicBezTo>
                  <a:cubicBezTo>
                    <a:pt x="1111003" y="480862"/>
                    <a:pt x="1113281" y="477607"/>
                    <a:pt x="1115559" y="480536"/>
                  </a:cubicBezTo>
                  <a:lnTo>
                    <a:pt x="1115559" y="480536"/>
                  </a:lnTo>
                  <a:close/>
                  <a:moveTo>
                    <a:pt x="1084641" y="479235"/>
                  </a:moveTo>
                  <a:cubicBezTo>
                    <a:pt x="1082363" y="481513"/>
                    <a:pt x="1083013" y="484767"/>
                    <a:pt x="1085292" y="484767"/>
                  </a:cubicBezTo>
                  <a:cubicBezTo>
                    <a:pt x="1087570" y="485093"/>
                    <a:pt x="1091476" y="486069"/>
                    <a:pt x="1090499" y="483466"/>
                  </a:cubicBezTo>
                  <a:cubicBezTo>
                    <a:pt x="1089523" y="481187"/>
                    <a:pt x="1086920" y="477607"/>
                    <a:pt x="1084641" y="479235"/>
                  </a:cubicBezTo>
                  <a:lnTo>
                    <a:pt x="1084641" y="479235"/>
                  </a:lnTo>
                  <a:close/>
                  <a:moveTo>
                    <a:pt x="1064789" y="491602"/>
                  </a:moveTo>
                  <a:cubicBezTo>
                    <a:pt x="1063486" y="493880"/>
                    <a:pt x="1063486" y="495833"/>
                    <a:pt x="1066416" y="495182"/>
                  </a:cubicBezTo>
                  <a:cubicBezTo>
                    <a:pt x="1069345" y="494531"/>
                    <a:pt x="1071298" y="495833"/>
                    <a:pt x="1070321" y="493229"/>
                  </a:cubicBezTo>
                  <a:cubicBezTo>
                    <a:pt x="1069345" y="490951"/>
                    <a:pt x="1068043" y="488673"/>
                    <a:pt x="1064789" y="491602"/>
                  </a:cubicBezTo>
                  <a:lnTo>
                    <a:pt x="1064789" y="491602"/>
                  </a:lnTo>
                  <a:close/>
                  <a:moveTo>
                    <a:pt x="1088547" y="502016"/>
                  </a:moveTo>
                  <a:cubicBezTo>
                    <a:pt x="1086920" y="503644"/>
                    <a:pt x="1084641" y="506573"/>
                    <a:pt x="1087895" y="507549"/>
                  </a:cubicBezTo>
                  <a:cubicBezTo>
                    <a:pt x="1091150" y="508525"/>
                    <a:pt x="1095056" y="509827"/>
                    <a:pt x="1095056" y="507224"/>
                  </a:cubicBezTo>
                  <a:cubicBezTo>
                    <a:pt x="1094730" y="504620"/>
                    <a:pt x="1092452" y="499738"/>
                    <a:pt x="1088547" y="502016"/>
                  </a:cubicBezTo>
                  <a:lnTo>
                    <a:pt x="1088547" y="502016"/>
                  </a:lnTo>
                  <a:close/>
                  <a:moveTo>
                    <a:pt x="1136063" y="571338"/>
                  </a:moveTo>
                  <a:cubicBezTo>
                    <a:pt x="1132808" y="571663"/>
                    <a:pt x="1131181" y="572640"/>
                    <a:pt x="1132808" y="573942"/>
                  </a:cubicBezTo>
                  <a:cubicBezTo>
                    <a:pt x="1134435" y="575243"/>
                    <a:pt x="1138992" y="581752"/>
                    <a:pt x="1139968" y="578823"/>
                  </a:cubicBezTo>
                  <a:cubicBezTo>
                    <a:pt x="1140944" y="575894"/>
                    <a:pt x="1140619" y="572314"/>
                    <a:pt x="1136063" y="571338"/>
                  </a:cubicBezTo>
                  <a:lnTo>
                    <a:pt x="1136063" y="571338"/>
                  </a:lnTo>
                  <a:close/>
                  <a:moveTo>
                    <a:pt x="1121743" y="569060"/>
                  </a:moveTo>
                  <a:cubicBezTo>
                    <a:pt x="1118163" y="568734"/>
                    <a:pt x="1116210" y="568734"/>
                    <a:pt x="1116210" y="570687"/>
                  </a:cubicBezTo>
                  <a:cubicBezTo>
                    <a:pt x="1116210" y="572314"/>
                    <a:pt x="1120116" y="575569"/>
                    <a:pt x="1122394" y="576545"/>
                  </a:cubicBezTo>
                  <a:cubicBezTo>
                    <a:pt x="1124672" y="577522"/>
                    <a:pt x="1127601" y="579474"/>
                    <a:pt x="1127275" y="576871"/>
                  </a:cubicBezTo>
                  <a:cubicBezTo>
                    <a:pt x="1126950" y="573942"/>
                    <a:pt x="1123370" y="569711"/>
                    <a:pt x="1121743" y="569060"/>
                  </a:cubicBezTo>
                  <a:lnTo>
                    <a:pt x="1121743" y="569060"/>
                  </a:lnTo>
                  <a:close/>
                  <a:moveTo>
                    <a:pt x="1051445" y="640009"/>
                  </a:moveTo>
                  <a:cubicBezTo>
                    <a:pt x="1055025" y="639032"/>
                    <a:pt x="1057954" y="639358"/>
                    <a:pt x="1057629" y="640985"/>
                  </a:cubicBezTo>
                  <a:cubicBezTo>
                    <a:pt x="1057303" y="642287"/>
                    <a:pt x="1054374" y="646518"/>
                    <a:pt x="1052421" y="644890"/>
                  </a:cubicBezTo>
                  <a:cubicBezTo>
                    <a:pt x="1050468" y="643263"/>
                    <a:pt x="1049167" y="640660"/>
                    <a:pt x="1051445" y="640009"/>
                  </a:cubicBezTo>
                  <a:lnTo>
                    <a:pt x="1051445" y="640009"/>
                  </a:lnTo>
                  <a:close/>
                  <a:moveTo>
                    <a:pt x="1058930" y="611043"/>
                  </a:moveTo>
                  <a:cubicBezTo>
                    <a:pt x="1058930" y="614298"/>
                    <a:pt x="1059907" y="619505"/>
                    <a:pt x="1061534" y="617227"/>
                  </a:cubicBezTo>
                  <a:cubicBezTo>
                    <a:pt x="1063161" y="614949"/>
                    <a:pt x="1064138" y="613972"/>
                    <a:pt x="1062511" y="611043"/>
                  </a:cubicBezTo>
                  <a:cubicBezTo>
                    <a:pt x="1060883" y="608114"/>
                    <a:pt x="1058604" y="608765"/>
                    <a:pt x="1058930" y="611043"/>
                  </a:cubicBezTo>
                  <a:lnTo>
                    <a:pt x="1058930" y="611043"/>
                  </a:lnTo>
                  <a:close/>
                  <a:moveTo>
                    <a:pt x="1076504" y="602907"/>
                  </a:moveTo>
                  <a:cubicBezTo>
                    <a:pt x="1074552" y="605511"/>
                    <a:pt x="1073250" y="611043"/>
                    <a:pt x="1074552" y="611369"/>
                  </a:cubicBezTo>
                  <a:cubicBezTo>
                    <a:pt x="1076179" y="611694"/>
                    <a:pt x="1083339" y="612020"/>
                    <a:pt x="1082688" y="606487"/>
                  </a:cubicBezTo>
                  <a:cubicBezTo>
                    <a:pt x="1082363" y="600954"/>
                    <a:pt x="1079108" y="599652"/>
                    <a:pt x="1076504" y="602907"/>
                  </a:cubicBezTo>
                  <a:lnTo>
                    <a:pt x="1076504" y="602907"/>
                  </a:lnTo>
                  <a:close/>
                  <a:moveTo>
                    <a:pt x="1013367" y="535538"/>
                  </a:moveTo>
                  <a:cubicBezTo>
                    <a:pt x="1012390" y="537816"/>
                    <a:pt x="1013367" y="541396"/>
                    <a:pt x="1014668" y="541396"/>
                  </a:cubicBezTo>
                  <a:cubicBezTo>
                    <a:pt x="1015971" y="541396"/>
                    <a:pt x="1020852" y="540420"/>
                    <a:pt x="1020202" y="538142"/>
                  </a:cubicBezTo>
                  <a:cubicBezTo>
                    <a:pt x="1019225" y="535864"/>
                    <a:pt x="1015645" y="533585"/>
                    <a:pt x="1013367" y="535538"/>
                  </a:cubicBezTo>
                  <a:lnTo>
                    <a:pt x="1013367" y="535538"/>
                  </a:lnTo>
                  <a:close/>
                  <a:moveTo>
                    <a:pt x="1013367" y="512431"/>
                  </a:moveTo>
                  <a:cubicBezTo>
                    <a:pt x="1012716" y="515360"/>
                    <a:pt x="1018899" y="517964"/>
                    <a:pt x="1019550" y="517313"/>
                  </a:cubicBezTo>
                  <a:cubicBezTo>
                    <a:pt x="1020527" y="516987"/>
                    <a:pt x="1018574" y="512431"/>
                    <a:pt x="1016947" y="511780"/>
                  </a:cubicBezTo>
                  <a:cubicBezTo>
                    <a:pt x="1015320" y="511455"/>
                    <a:pt x="1013693" y="509827"/>
                    <a:pt x="1013367" y="512431"/>
                  </a:cubicBezTo>
                  <a:lnTo>
                    <a:pt x="1013367" y="512431"/>
                  </a:lnTo>
                  <a:close/>
                  <a:moveTo>
                    <a:pt x="1035172" y="546929"/>
                  </a:moveTo>
                  <a:cubicBezTo>
                    <a:pt x="1034521" y="549533"/>
                    <a:pt x="1034847" y="550834"/>
                    <a:pt x="1038102" y="550509"/>
                  </a:cubicBezTo>
                  <a:cubicBezTo>
                    <a:pt x="1041356" y="550184"/>
                    <a:pt x="1043634" y="549858"/>
                    <a:pt x="1042332" y="547905"/>
                  </a:cubicBezTo>
                  <a:cubicBezTo>
                    <a:pt x="1041030" y="545953"/>
                    <a:pt x="1035823" y="544325"/>
                    <a:pt x="1035172" y="546929"/>
                  </a:cubicBezTo>
                  <a:lnTo>
                    <a:pt x="1035172" y="546929"/>
                  </a:lnTo>
                  <a:close/>
                  <a:moveTo>
                    <a:pt x="1059256" y="548882"/>
                  </a:moveTo>
                  <a:cubicBezTo>
                    <a:pt x="1056977" y="550834"/>
                    <a:pt x="1056652" y="553763"/>
                    <a:pt x="1058279" y="553763"/>
                  </a:cubicBezTo>
                  <a:cubicBezTo>
                    <a:pt x="1060232" y="554089"/>
                    <a:pt x="1063812" y="554089"/>
                    <a:pt x="1063812" y="552136"/>
                  </a:cubicBezTo>
                  <a:cubicBezTo>
                    <a:pt x="1063486" y="550509"/>
                    <a:pt x="1061208" y="547580"/>
                    <a:pt x="1059256" y="548882"/>
                  </a:cubicBezTo>
                  <a:lnTo>
                    <a:pt x="1059256" y="548882"/>
                  </a:lnTo>
                  <a:close/>
                  <a:moveTo>
                    <a:pt x="1052095" y="563202"/>
                  </a:moveTo>
                  <a:cubicBezTo>
                    <a:pt x="1049492" y="563852"/>
                    <a:pt x="1049492" y="567433"/>
                    <a:pt x="1050794" y="567758"/>
                  </a:cubicBezTo>
                  <a:cubicBezTo>
                    <a:pt x="1052095" y="568409"/>
                    <a:pt x="1059256" y="571012"/>
                    <a:pt x="1059581" y="568734"/>
                  </a:cubicBezTo>
                  <a:cubicBezTo>
                    <a:pt x="1059581" y="566782"/>
                    <a:pt x="1056326" y="562551"/>
                    <a:pt x="1052095" y="563202"/>
                  </a:cubicBezTo>
                  <a:lnTo>
                    <a:pt x="1052095" y="563202"/>
                  </a:lnTo>
                  <a:close/>
                  <a:moveTo>
                    <a:pt x="983750" y="519591"/>
                  </a:moveTo>
                  <a:cubicBezTo>
                    <a:pt x="983425" y="520242"/>
                    <a:pt x="985377" y="523822"/>
                    <a:pt x="986029" y="523171"/>
                  </a:cubicBezTo>
                  <a:cubicBezTo>
                    <a:pt x="987005" y="522845"/>
                    <a:pt x="990585" y="521218"/>
                    <a:pt x="989284" y="519265"/>
                  </a:cubicBezTo>
                  <a:cubicBezTo>
                    <a:pt x="988307" y="517313"/>
                    <a:pt x="984076" y="517313"/>
                    <a:pt x="983750" y="519591"/>
                  </a:cubicBezTo>
                  <a:lnTo>
                    <a:pt x="983750" y="519591"/>
                  </a:lnTo>
                  <a:close/>
                  <a:moveTo>
                    <a:pt x="964223" y="515685"/>
                  </a:moveTo>
                  <a:cubicBezTo>
                    <a:pt x="963898" y="516987"/>
                    <a:pt x="963247" y="520242"/>
                    <a:pt x="967153" y="520893"/>
                  </a:cubicBezTo>
                  <a:cubicBezTo>
                    <a:pt x="971058" y="521544"/>
                    <a:pt x="976265" y="520567"/>
                    <a:pt x="974963" y="518940"/>
                  </a:cubicBezTo>
                  <a:cubicBezTo>
                    <a:pt x="973336" y="517313"/>
                    <a:pt x="965525" y="512756"/>
                    <a:pt x="964223" y="515685"/>
                  </a:cubicBezTo>
                  <a:lnTo>
                    <a:pt x="964223" y="515685"/>
                  </a:lnTo>
                  <a:close/>
                  <a:moveTo>
                    <a:pt x="974638" y="487371"/>
                  </a:moveTo>
                  <a:cubicBezTo>
                    <a:pt x="973987" y="488673"/>
                    <a:pt x="973987" y="491602"/>
                    <a:pt x="975614" y="491602"/>
                  </a:cubicBezTo>
                  <a:cubicBezTo>
                    <a:pt x="977241" y="491602"/>
                    <a:pt x="979194" y="491276"/>
                    <a:pt x="979194" y="488673"/>
                  </a:cubicBezTo>
                  <a:cubicBezTo>
                    <a:pt x="979194" y="486069"/>
                    <a:pt x="977567" y="481838"/>
                    <a:pt x="974638" y="487371"/>
                  </a:cubicBezTo>
                  <a:lnTo>
                    <a:pt x="974638" y="487371"/>
                  </a:lnTo>
                  <a:close/>
                  <a:moveTo>
                    <a:pt x="1018249" y="448642"/>
                  </a:moveTo>
                  <a:cubicBezTo>
                    <a:pt x="1016296" y="449618"/>
                    <a:pt x="1014994" y="451897"/>
                    <a:pt x="1017272" y="452873"/>
                  </a:cubicBezTo>
                  <a:cubicBezTo>
                    <a:pt x="1019876" y="453849"/>
                    <a:pt x="1021829" y="454500"/>
                    <a:pt x="1021829" y="451571"/>
                  </a:cubicBezTo>
                  <a:cubicBezTo>
                    <a:pt x="1021829" y="448642"/>
                    <a:pt x="1020527" y="448317"/>
                    <a:pt x="1018249" y="448642"/>
                  </a:cubicBezTo>
                  <a:lnTo>
                    <a:pt x="1018249" y="448642"/>
                  </a:lnTo>
                  <a:close/>
                  <a:moveTo>
                    <a:pt x="1002302" y="451246"/>
                  </a:moveTo>
                  <a:cubicBezTo>
                    <a:pt x="1000349" y="452222"/>
                    <a:pt x="997745" y="455477"/>
                    <a:pt x="999698" y="456453"/>
                  </a:cubicBezTo>
                  <a:cubicBezTo>
                    <a:pt x="1001650" y="457429"/>
                    <a:pt x="1004254" y="458731"/>
                    <a:pt x="1004580" y="456778"/>
                  </a:cubicBezTo>
                  <a:cubicBezTo>
                    <a:pt x="1004580" y="454175"/>
                    <a:pt x="1005881" y="450595"/>
                    <a:pt x="1002302" y="451246"/>
                  </a:cubicBezTo>
                  <a:lnTo>
                    <a:pt x="1002302" y="451246"/>
                  </a:lnTo>
                  <a:close/>
                  <a:moveTo>
                    <a:pt x="985703" y="456127"/>
                  </a:moveTo>
                  <a:cubicBezTo>
                    <a:pt x="985377" y="458406"/>
                    <a:pt x="984727" y="462311"/>
                    <a:pt x="986029" y="461009"/>
                  </a:cubicBezTo>
                  <a:cubicBezTo>
                    <a:pt x="987330" y="459707"/>
                    <a:pt x="988307" y="455477"/>
                    <a:pt x="987981" y="454500"/>
                  </a:cubicBezTo>
                  <a:cubicBezTo>
                    <a:pt x="987981" y="453524"/>
                    <a:pt x="985703" y="453849"/>
                    <a:pt x="985703" y="456127"/>
                  </a:cubicBezTo>
                  <a:lnTo>
                    <a:pt x="985703" y="456127"/>
                  </a:lnTo>
                  <a:close/>
                  <a:moveTo>
                    <a:pt x="958690" y="444086"/>
                  </a:moveTo>
                  <a:cubicBezTo>
                    <a:pt x="958040" y="446039"/>
                    <a:pt x="958365" y="449293"/>
                    <a:pt x="960643" y="448317"/>
                  </a:cubicBezTo>
                  <a:cubicBezTo>
                    <a:pt x="962596" y="447340"/>
                    <a:pt x="963572" y="447340"/>
                    <a:pt x="963247" y="445062"/>
                  </a:cubicBezTo>
                  <a:cubicBezTo>
                    <a:pt x="963247" y="442458"/>
                    <a:pt x="959341" y="440506"/>
                    <a:pt x="958690" y="444086"/>
                  </a:cubicBezTo>
                  <a:lnTo>
                    <a:pt x="958690" y="444086"/>
                  </a:lnTo>
                  <a:close/>
                  <a:moveTo>
                    <a:pt x="833717" y="493880"/>
                  </a:moveTo>
                  <a:cubicBezTo>
                    <a:pt x="831439" y="496158"/>
                    <a:pt x="830462" y="499413"/>
                    <a:pt x="832740" y="499738"/>
                  </a:cubicBezTo>
                  <a:cubicBezTo>
                    <a:pt x="835344" y="500064"/>
                    <a:pt x="836645" y="500389"/>
                    <a:pt x="836645" y="497785"/>
                  </a:cubicBezTo>
                  <a:cubicBezTo>
                    <a:pt x="836971" y="495507"/>
                    <a:pt x="838273" y="492904"/>
                    <a:pt x="833717" y="493880"/>
                  </a:cubicBezTo>
                  <a:lnTo>
                    <a:pt x="833717" y="493880"/>
                  </a:lnTo>
                  <a:close/>
                  <a:moveTo>
                    <a:pt x="867889" y="446364"/>
                  </a:moveTo>
                  <a:cubicBezTo>
                    <a:pt x="867239" y="448317"/>
                    <a:pt x="869517" y="451897"/>
                    <a:pt x="871795" y="451246"/>
                  </a:cubicBezTo>
                  <a:cubicBezTo>
                    <a:pt x="874073" y="450595"/>
                    <a:pt x="874398" y="448967"/>
                    <a:pt x="873748" y="447340"/>
                  </a:cubicBezTo>
                  <a:cubicBezTo>
                    <a:pt x="873096" y="445388"/>
                    <a:pt x="868540" y="443760"/>
                    <a:pt x="867889" y="446364"/>
                  </a:cubicBezTo>
                  <a:lnTo>
                    <a:pt x="867889" y="446364"/>
                  </a:lnTo>
                  <a:close/>
                  <a:moveTo>
                    <a:pt x="827533" y="593794"/>
                  </a:moveTo>
                  <a:cubicBezTo>
                    <a:pt x="825905" y="596072"/>
                    <a:pt x="824604" y="599652"/>
                    <a:pt x="827533" y="599652"/>
                  </a:cubicBezTo>
                  <a:cubicBezTo>
                    <a:pt x="830462" y="599978"/>
                    <a:pt x="834367" y="597700"/>
                    <a:pt x="834042" y="596723"/>
                  </a:cubicBezTo>
                  <a:cubicBezTo>
                    <a:pt x="833717" y="596072"/>
                    <a:pt x="829486" y="593469"/>
                    <a:pt x="827533" y="593794"/>
                  </a:cubicBezTo>
                  <a:lnTo>
                    <a:pt x="827533" y="59379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0" name="Freeform: Shape 2909">
              <a:extLst>
                <a:ext uri="{FF2B5EF4-FFF2-40B4-BE49-F238E27FC236}">
                  <a16:creationId xmlns:a16="http://schemas.microsoft.com/office/drawing/2014/main" id="{4ECC0B5B-264D-4620-AEBB-1DEE38FB0F28}"/>
                </a:ext>
              </a:extLst>
            </p:cNvPr>
            <p:cNvSpPr/>
            <p:nvPr/>
          </p:nvSpPr>
          <p:spPr>
            <a:xfrm>
              <a:off x="10730408" y="4905202"/>
              <a:ext cx="79540" cy="89112"/>
            </a:xfrm>
            <a:custGeom>
              <a:avLst/>
              <a:gdLst>
                <a:gd name="connsiteX0" fmla="*/ 21776 w 79540"/>
                <a:gd name="connsiteY0" fmla="*/ 33867 h 89112"/>
                <a:gd name="connsiteX1" fmla="*/ 12339 w 79540"/>
                <a:gd name="connsiteY1" fmla="*/ 37122 h 89112"/>
                <a:gd name="connsiteX2" fmla="*/ 4853 w 79540"/>
                <a:gd name="connsiteY2" fmla="*/ 44282 h 89112"/>
                <a:gd name="connsiteX3" fmla="*/ 296 w 79540"/>
                <a:gd name="connsiteY3" fmla="*/ 52418 h 89112"/>
                <a:gd name="connsiteX4" fmla="*/ 3551 w 79540"/>
                <a:gd name="connsiteY4" fmla="*/ 56649 h 89112"/>
                <a:gd name="connsiteX5" fmla="*/ 15918 w 79540"/>
                <a:gd name="connsiteY5" fmla="*/ 60229 h 89112"/>
                <a:gd name="connsiteX6" fmla="*/ 28936 w 79540"/>
                <a:gd name="connsiteY6" fmla="*/ 57625 h 89112"/>
                <a:gd name="connsiteX7" fmla="*/ 40653 w 79540"/>
                <a:gd name="connsiteY7" fmla="*/ 55998 h 89112"/>
                <a:gd name="connsiteX8" fmla="*/ 37398 w 79540"/>
                <a:gd name="connsiteY8" fmla="*/ 42980 h 89112"/>
                <a:gd name="connsiteX9" fmla="*/ 29587 w 79540"/>
                <a:gd name="connsiteY9" fmla="*/ 35169 h 89112"/>
                <a:gd name="connsiteX10" fmla="*/ 21776 w 79540"/>
                <a:gd name="connsiteY10" fmla="*/ 33867 h 89112"/>
                <a:gd name="connsiteX11" fmla="*/ 21776 w 79540"/>
                <a:gd name="connsiteY11" fmla="*/ 33867 h 89112"/>
                <a:gd name="connsiteX12" fmla="*/ 54973 w 79540"/>
                <a:gd name="connsiteY12" fmla="*/ 51116 h 89112"/>
                <a:gd name="connsiteX13" fmla="*/ 56275 w 79540"/>
                <a:gd name="connsiteY13" fmla="*/ 58276 h 89112"/>
                <a:gd name="connsiteX14" fmla="*/ 60505 w 79540"/>
                <a:gd name="connsiteY14" fmla="*/ 56649 h 89112"/>
                <a:gd name="connsiteX15" fmla="*/ 54973 w 79540"/>
                <a:gd name="connsiteY15" fmla="*/ 51116 h 89112"/>
                <a:gd name="connsiteX16" fmla="*/ 54973 w 79540"/>
                <a:gd name="connsiteY16" fmla="*/ 51116 h 89112"/>
                <a:gd name="connsiteX17" fmla="*/ 23404 w 79540"/>
                <a:gd name="connsiteY17" fmla="*/ 80082 h 89112"/>
                <a:gd name="connsiteX18" fmla="*/ 33818 w 79540"/>
                <a:gd name="connsiteY18" fmla="*/ 79431 h 89112"/>
                <a:gd name="connsiteX19" fmla="*/ 37723 w 79540"/>
                <a:gd name="connsiteY19" fmla="*/ 84312 h 89112"/>
                <a:gd name="connsiteX20" fmla="*/ 30239 w 79540"/>
                <a:gd name="connsiteY20" fmla="*/ 83987 h 89112"/>
                <a:gd name="connsiteX21" fmla="*/ 22427 w 79540"/>
                <a:gd name="connsiteY21" fmla="*/ 88869 h 89112"/>
                <a:gd name="connsiteX22" fmla="*/ 18196 w 79540"/>
                <a:gd name="connsiteY22" fmla="*/ 86916 h 89112"/>
                <a:gd name="connsiteX23" fmla="*/ 23404 w 79540"/>
                <a:gd name="connsiteY23" fmla="*/ 80082 h 89112"/>
                <a:gd name="connsiteX24" fmla="*/ 23404 w 79540"/>
                <a:gd name="connsiteY24" fmla="*/ 80082 h 89112"/>
                <a:gd name="connsiteX25" fmla="*/ 59204 w 79540"/>
                <a:gd name="connsiteY25" fmla="*/ 32891 h 89112"/>
                <a:gd name="connsiteX26" fmla="*/ 58227 w 79540"/>
                <a:gd name="connsiteY26" fmla="*/ 37773 h 89112"/>
                <a:gd name="connsiteX27" fmla="*/ 62132 w 79540"/>
                <a:gd name="connsiteY27" fmla="*/ 34193 h 89112"/>
                <a:gd name="connsiteX28" fmla="*/ 63109 w 79540"/>
                <a:gd name="connsiteY28" fmla="*/ 29636 h 89112"/>
                <a:gd name="connsiteX29" fmla="*/ 59204 w 79540"/>
                <a:gd name="connsiteY29" fmla="*/ 32891 h 89112"/>
                <a:gd name="connsiteX30" fmla="*/ 59204 w 79540"/>
                <a:gd name="connsiteY30" fmla="*/ 32891 h 89112"/>
                <a:gd name="connsiteX31" fmla="*/ 73198 w 79540"/>
                <a:gd name="connsiteY31" fmla="*/ 25405 h 89112"/>
                <a:gd name="connsiteX32" fmla="*/ 79057 w 79540"/>
                <a:gd name="connsiteY32" fmla="*/ 24104 h 89112"/>
                <a:gd name="connsiteX33" fmla="*/ 77754 w 79540"/>
                <a:gd name="connsiteY33" fmla="*/ 28985 h 89112"/>
                <a:gd name="connsiteX34" fmla="*/ 71245 w 79540"/>
                <a:gd name="connsiteY34" fmla="*/ 27358 h 89112"/>
                <a:gd name="connsiteX35" fmla="*/ 73198 w 79540"/>
                <a:gd name="connsiteY35" fmla="*/ 25405 h 89112"/>
                <a:gd name="connsiteX36" fmla="*/ 73198 w 79540"/>
                <a:gd name="connsiteY36" fmla="*/ 25405 h 89112"/>
                <a:gd name="connsiteX37" fmla="*/ 72222 w 79540"/>
                <a:gd name="connsiteY37" fmla="*/ 12062 h 89112"/>
                <a:gd name="connsiteX38" fmla="*/ 66363 w 79540"/>
                <a:gd name="connsiteY38" fmla="*/ 18896 h 89112"/>
                <a:gd name="connsiteX39" fmla="*/ 77429 w 79540"/>
                <a:gd name="connsiteY39" fmla="*/ 18571 h 89112"/>
                <a:gd name="connsiteX40" fmla="*/ 75476 w 79540"/>
                <a:gd name="connsiteY40" fmla="*/ 13364 h 89112"/>
                <a:gd name="connsiteX41" fmla="*/ 72222 w 79540"/>
                <a:gd name="connsiteY41" fmla="*/ 12062 h 89112"/>
                <a:gd name="connsiteX42" fmla="*/ 72222 w 79540"/>
                <a:gd name="connsiteY42" fmla="*/ 12062 h 89112"/>
                <a:gd name="connsiteX43" fmla="*/ 35771 w 79540"/>
                <a:gd name="connsiteY43" fmla="*/ 18896 h 89112"/>
                <a:gd name="connsiteX44" fmla="*/ 42280 w 79540"/>
                <a:gd name="connsiteY44" fmla="*/ 24429 h 89112"/>
                <a:gd name="connsiteX45" fmla="*/ 55623 w 79540"/>
                <a:gd name="connsiteY45" fmla="*/ 20198 h 89112"/>
                <a:gd name="connsiteX46" fmla="*/ 62458 w 79540"/>
                <a:gd name="connsiteY46" fmla="*/ 15967 h 89112"/>
                <a:gd name="connsiteX47" fmla="*/ 77429 w 79540"/>
                <a:gd name="connsiteY47" fmla="*/ 346 h 89112"/>
                <a:gd name="connsiteX48" fmla="*/ 63760 w 79540"/>
                <a:gd name="connsiteY48" fmla="*/ 4902 h 89112"/>
                <a:gd name="connsiteX49" fmla="*/ 49766 w 79540"/>
                <a:gd name="connsiteY49" fmla="*/ 8482 h 89112"/>
                <a:gd name="connsiteX50" fmla="*/ 40653 w 79540"/>
                <a:gd name="connsiteY50" fmla="*/ 14340 h 89112"/>
                <a:gd name="connsiteX51" fmla="*/ 33818 w 79540"/>
                <a:gd name="connsiteY51" fmla="*/ 13689 h 89112"/>
                <a:gd name="connsiteX52" fmla="*/ 32191 w 79540"/>
                <a:gd name="connsiteY52" fmla="*/ 17920 h 89112"/>
                <a:gd name="connsiteX53" fmla="*/ 35771 w 79540"/>
                <a:gd name="connsiteY53" fmla="*/ 18896 h 89112"/>
                <a:gd name="connsiteX54" fmla="*/ 35771 w 79540"/>
                <a:gd name="connsiteY54" fmla="*/ 18896 h 8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9540" h="89112">
                  <a:moveTo>
                    <a:pt x="21776" y="33867"/>
                  </a:moveTo>
                  <a:cubicBezTo>
                    <a:pt x="18522" y="35494"/>
                    <a:pt x="16569" y="33867"/>
                    <a:pt x="12339" y="37122"/>
                  </a:cubicBezTo>
                  <a:cubicBezTo>
                    <a:pt x="8108" y="40376"/>
                    <a:pt x="7457" y="41027"/>
                    <a:pt x="4853" y="44282"/>
                  </a:cubicBezTo>
                  <a:cubicBezTo>
                    <a:pt x="2249" y="47536"/>
                    <a:pt x="-1005" y="49814"/>
                    <a:pt x="296" y="52418"/>
                  </a:cubicBezTo>
                  <a:cubicBezTo>
                    <a:pt x="1599" y="55022"/>
                    <a:pt x="-354" y="55998"/>
                    <a:pt x="3551" y="56649"/>
                  </a:cubicBezTo>
                  <a:cubicBezTo>
                    <a:pt x="7457" y="57300"/>
                    <a:pt x="9735" y="60880"/>
                    <a:pt x="15918" y="60229"/>
                  </a:cubicBezTo>
                  <a:cubicBezTo>
                    <a:pt x="22102" y="59578"/>
                    <a:pt x="20800" y="59253"/>
                    <a:pt x="28936" y="57625"/>
                  </a:cubicBezTo>
                  <a:cubicBezTo>
                    <a:pt x="36748" y="55998"/>
                    <a:pt x="40653" y="62507"/>
                    <a:pt x="40653" y="55998"/>
                  </a:cubicBezTo>
                  <a:cubicBezTo>
                    <a:pt x="40653" y="49489"/>
                    <a:pt x="41629" y="45584"/>
                    <a:pt x="37398" y="42980"/>
                  </a:cubicBezTo>
                  <a:cubicBezTo>
                    <a:pt x="33167" y="40376"/>
                    <a:pt x="32517" y="37447"/>
                    <a:pt x="29587" y="35169"/>
                  </a:cubicBezTo>
                  <a:cubicBezTo>
                    <a:pt x="26984" y="32891"/>
                    <a:pt x="27635" y="32240"/>
                    <a:pt x="21776" y="33867"/>
                  </a:cubicBezTo>
                  <a:lnTo>
                    <a:pt x="21776" y="33867"/>
                  </a:lnTo>
                  <a:close/>
                  <a:moveTo>
                    <a:pt x="54973" y="51116"/>
                  </a:moveTo>
                  <a:cubicBezTo>
                    <a:pt x="54322" y="53069"/>
                    <a:pt x="53996" y="54696"/>
                    <a:pt x="56275" y="58276"/>
                  </a:cubicBezTo>
                  <a:cubicBezTo>
                    <a:pt x="58227" y="61531"/>
                    <a:pt x="60180" y="59578"/>
                    <a:pt x="60505" y="56649"/>
                  </a:cubicBezTo>
                  <a:cubicBezTo>
                    <a:pt x="60831" y="53394"/>
                    <a:pt x="57902" y="46235"/>
                    <a:pt x="54973" y="51116"/>
                  </a:cubicBezTo>
                  <a:lnTo>
                    <a:pt x="54973" y="51116"/>
                  </a:lnTo>
                  <a:close/>
                  <a:moveTo>
                    <a:pt x="23404" y="80082"/>
                  </a:moveTo>
                  <a:cubicBezTo>
                    <a:pt x="28286" y="78129"/>
                    <a:pt x="29913" y="76827"/>
                    <a:pt x="33818" y="79431"/>
                  </a:cubicBezTo>
                  <a:cubicBezTo>
                    <a:pt x="38049" y="82034"/>
                    <a:pt x="40653" y="84312"/>
                    <a:pt x="37723" y="84312"/>
                  </a:cubicBezTo>
                  <a:cubicBezTo>
                    <a:pt x="34795" y="84312"/>
                    <a:pt x="31540" y="83336"/>
                    <a:pt x="30239" y="83987"/>
                  </a:cubicBezTo>
                  <a:cubicBezTo>
                    <a:pt x="28936" y="84638"/>
                    <a:pt x="23404" y="89194"/>
                    <a:pt x="22427" y="88869"/>
                  </a:cubicBezTo>
                  <a:cubicBezTo>
                    <a:pt x="21126" y="88543"/>
                    <a:pt x="15918" y="90496"/>
                    <a:pt x="18196" y="86916"/>
                  </a:cubicBezTo>
                  <a:cubicBezTo>
                    <a:pt x="20475" y="83336"/>
                    <a:pt x="16569" y="81709"/>
                    <a:pt x="23404" y="80082"/>
                  </a:cubicBezTo>
                  <a:lnTo>
                    <a:pt x="23404" y="80082"/>
                  </a:lnTo>
                  <a:close/>
                  <a:moveTo>
                    <a:pt x="59204" y="32891"/>
                  </a:moveTo>
                  <a:cubicBezTo>
                    <a:pt x="58227" y="34518"/>
                    <a:pt x="56600" y="36796"/>
                    <a:pt x="58227" y="37773"/>
                  </a:cubicBezTo>
                  <a:cubicBezTo>
                    <a:pt x="59854" y="38749"/>
                    <a:pt x="61482" y="36146"/>
                    <a:pt x="62132" y="34193"/>
                  </a:cubicBezTo>
                  <a:cubicBezTo>
                    <a:pt x="62784" y="32240"/>
                    <a:pt x="65062" y="30287"/>
                    <a:pt x="63109" y="29636"/>
                  </a:cubicBezTo>
                  <a:cubicBezTo>
                    <a:pt x="61157" y="28985"/>
                    <a:pt x="60180" y="30938"/>
                    <a:pt x="59204" y="32891"/>
                  </a:cubicBezTo>
                  <a:lnTo>
                    <a:pt x="59204" y="32891"/>
                  </a:lnTo>
                  <a:close/>
                  <a:moveTo>
                    <a:pt x="73198" y="25405"/>
                  </a:moveTo>
                  <a:cubicBezTo>
                    <a:pt x="75476" y="25405"/>
                    <a:pt x="77754" y="23453"/>
                    <a:pt x="79057" y="24104"/>
                  </a:cubicBezTo>
                  <a:cubicBezTo>
                    <a:pt x="80358" y="24755"/>
                    <a:pt x="78731" y="28985"/>
                    <a:pt x="77754" y="28985"/>
                  </a:cubicBezTo>
                  <a:cubicBezTo>
                    <a:pt x="76778" y="28985"/>
                    <a:pt x="73198" y="29311"/>
                    <a:pt x="71245" y="27358"/>
                  </a:cubicBezTo>
                  <a:cubicBezTo>
                    <a:pt x="69293" y="25731"/>
                    <a:pt x="70920" y="25080"/>
                    <a:pt x="73198" y="25405"/>
                  </a:cubicBezTo>
                  <a:lnTo>
                    <a:pt x="73198" y="25405"/>
                  </a:lnTo>
                  <a:close/>
                  <a:moveTo>
                    <a:pt x="72222" y="12062"/>
                  </a:moveTo>
                  <a:cubicBezTo>
                    <a:pt x="69944" y="14991"/>
                    <a:pt x="66689" y="15642"/>
                    <a:pt x="66363" y="18896"/>
                  </a:cubicBezTo>
                  <a:cubicBezTo>
                    <a:pt x="66038" y="22151"/>
                    <a:pt x="78080" y="20849"/>
                    <a:pt x="77429" y="18571"/>
                  </a:cubicBezTo>
                  <a:cubicBezTo>
                    <a:pt x="77104" y="16293"/>
                    <a:pt x="76127" y="15642"/>
                    <a:pt x="75476" y="13364"/>
                  </a:cubicBezTo>
                  <a:cubicBezTo>
                    <a:pt x="74826" y="10760"/>
                    <a:pt x="74175" y="10435"/>
                    <a:pt x="72222" y="12062"/>
                  </a:cubicBezTo>
                  <a:lnTo>
                    <a:pt x="72222" y="12062"/>
                  </a:lnTo>
                  <a:close/>
                  <a:moveTo>
                    <a:pt x="35771" y="18896"/>
                  </a:moveTo>
                  <a:cubicBezTo>
                    <a:pt x="38049" y="22151"/>
                    <a:pt x="35771" y="25080"/>
                    <a:pt x="42280" y="24429"/>
                  </a:cubicBezTo>
                  <a:cubicBezTo>
                    <a:pt x="48789" y="23778"/>
                    <a:pt x="51718" y="22802"/>
                    <a:pt x="55623" y="20198"/>
                  </a:cubicBezTo>
                  <a:cubicBezTo>
                    <a:pt x="59529" y="17594"/>
                    <a:pt x="58553" y="20198"/>
                    <a:pt x="62458" y="15967"/>
                  </a:cubicBezTo>
                  <a:cubicBezTo>
                    <a:pt x="66363" y="11737"/>
                    <a:pt x="78405" y="1648"/>
                    <a:pt x="77429" y="346"/>
                  </a:cubicBezTo>
                  <a:cubicBezTo>
                    <a:pt x="76453" y="-1282"/>
                    <a:pt x="71571" y="3275"/>
                    <a:pt x="63760" y="4902"/>
                  </a:cubicBezTo>
                  <a:cubicBezTo>
                    <a:pt x="56275" y="6529"/>
                    <a:pt x="52044" y="7831"/>
                    <a:pt x="49766" y="8482"/>
                  </a:cubicBezTo>
                  <a:cubicBezTo>
                    <a:pt x="47487" y="9133"/>
                    <a:pt x="43257" y="14340"/>
                    <a:pt x="40653" y="14340"/>
                  </a:cubicBezTo>
                  <a:cubicBezTo>
                    <a:pt x="38049" y="14340"/>
                    <a:pt x="35120" y="12713"/>
                    <a:pt x="33818" y="13689"/>
                  </a:cubicBezTo>
                  <a:cubicBezTo>
                    <a:pt x="32517" y="14666"/>
                    <a:pt x="30889" y="16944"/>
                    <a:pt x="32191" y="17920"/>
                  </a:cubicBezTo>
                  <a:cubicBezTo>
                    <a:pt x="33493" y="18246"/>
                    <a:pt x="34795" y="16293"/>
                    <a:pt x="35771" y="18896"/>
                  </a:cubicBezTo>
                  <a:lnTo>
                    <a:pt x="35771" y="1889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1" name="Freeform: Shape 2910">
              <a:extLst>
                <a:ext uri="{FF2B5EF4-FFF2-40B4-BE49-F238E27FC236}">
                  <a16:creationId xmlns:a16="http://schemas.microsoft.com/office/drawing/2014/main" id="{7D0F9DD6-6C60-4570-9696-7B0305444F55}"/>
                </a:ext>
              </a:extLst>
            </p:cNvPr>
            <p:cNvSpPr/>
            <p:nvPr/>
          </p:nvSpPr>
          <p:spPr>
            <a:xfrm>
              <a:off x="10899370" y="4420623"/>
              <a:ext cx="196703" cy="672313"/>
            </a:xfrm>
            <a:custGeom>
              <a:avLst/>
              <a:gdLst>
                <a:gd name="connsiteX0" fmla="*/ 38648 w 196703"/>
                <a:gd name="connsiteY0" fmla="*/ 626172 h 672313"/>
                <a:gd name="connsiteX1" fmla="*/ 38973 w 196703"/>
                <a:gd name="connsiteY1" fmla="*/ 632030 h 672313"/>
                <a:gd name="connsiteX2" fmla="*/ 46459 w 196703"/>
                <a:gd name="connsiteY2" fmla="*/ 635285 h 672313"/>
                <a:gd name="connsiteX3" fmla="*/ 51991 w 196703"/>
                <a:gd name="connsiteY3" fmla="*/ 628450 h 672313"/>
                <a:gd name="connsiteX4" fmla="*/ 44181 w 196703"/>
                <a:gd name="connsiteY4" fmla="*/ 627148 h 672313"/>
                <a:gd name="connsiteX5" fmla="*/ 38648 w 196703"/>
                <a:gd name="connsiteY5" fmla="*/ 626172 h 672313"/>
                <a:gd name="connsiteX6" fmla="*/ 38648 w 196703"/>
                <a:gd name="connsiteY6" fmla="*/ 626172 h 672313"/>
                <a:gd name="connsiteX7" fmla="*/ 569 w 196703"/>
                <a:gd name="connsiteY7" fmla="*/ 2929 h 672313"/>
                <a:gd name="connsiteX8" fmla="*/ 1872 w 196703"/>
                <a:gd name="connsiteY8" fmla="*/ 7485 h 672313"/>
                <a:gd name="connsiteX9" fmla="*/ 3173 w 196703"/>
                <a:gd name="connsiteY9" fmla="*/ 0 h 672313"/>
                <a:gd name="connsiteX10" fmla="*/ 569 w 196703"/>
                <a:gd name="connsiteY10" fmla="*/ 2929 h 672313"/>
                <a:gd name="connsiteX11" fmla="*/ 569 w 196703"/>
                <a:gd name="connsiteY11" fmla="*/ 2929 h 672313"/>
                <a:gd name="connsiteX12" fmla="*/ 3824 w 196703"/>
                <a:gd name="connsiteY12" fmla="*/ 19527 h 672313"/>
                <a:gd name="connsiteX13" fmla="*/ 3499 w 196703"/>
                <a:gd name="connsiteY13" fmla="*/ 25060 h 672313"/>
                <a:gd name="connsiteX14" fmla="*/ 11635 w 196703"/>
                <a:gd name="connsiteY14" fmla="*/ 24083 h 672313"/>
                <a:gd name="connsiteX15" fmla="*/ 3824 w 196703"/>
                <a:gd name="connsiteY15" fmla="*/ 19527 h 672313"/>
                <a:gd name="connsiteX16" fmla="*/ 3824 w 196703"/>
                <a:gd name="connsiteY16" fmla="*/ 19527 h 672313"/>
                <a:gd name="connsiteX17" fmla="*/ 168504 w 196703"/>
                <a:gd name="connsiteY17" fmla="*/ 131158 h 672313"/>
                <a:gd name="connsiteX18" fmla="*/ 163947 w 196703"/>
                <a:gd name="connsiteY18" fmla="*/ 133761 h 672313"/>
                <a:gd name="connsiteX19" fmla="*/ 168829 w 196703"/>
                <a:gd name="connsiteY19" fmla="*/ 136039 h 672313"/>
                <a:gd name="connsiteX20" fmla="*/ 168504 w 196703"/>
                <a:gd name="connsiteY20" fmla="*/ 131158 h 672313"/>
                <a:gd name="connsiteX21" fmla="*/ 168504 w 196703"/>
                <a:gd name="connsiteY21" fmla="*/ 131158 h 672313"/>
                <a:gd name="connsiteX22" fmla="*/ 144420 w 196703"/>
                <a:gd name="connsiteY22" fmla="*/ 125299 h 672313"/>
                <a:gd name="connsiteX23" fmla="*/ 145722 w 196703"/>
                <a:gd name="connsiteY23" fmla="*/ 129856 h 672313"/>
                <a:gd name="connsiteX24" fmla="*/ 150604 w 196703"/>
                <a:gd name="connsiteY24" fmla="*/ 128554 h 672313"/>
                <a:gd name="connsiteX25" fmla="*/ 144420 w 196703"/>
                <a:gd name="connsiteY25" fmla="*/ 125299 h 672313"/>
                <a:gd name="connsiteX26" fmla="*/ 144420 w 196703"/>
                <a:gd name="connsiteY26" fmla="*/ 125299 h 672313"/>
                <a:gd name="connsiteX27" fmla="*/ 137585 w 196703"/>
                <a:gd name="connsiteY27" fmla="*/ 104470 h 672313"/>
                <a:gd name="connsiteX28" fmla="*/ 140189 w 196703"/>
                <a:gd name="connsiteY28" fmla="*/ 109352 h 672313"/>
                <a:gd name="connsiteX29" fmla="*/ 146048 w 196703"/>
                <a:gd name="connsiteY29" fmla="*/ 110003 h 672313"/>
                <a:gd name="connsiteX30" fmla="*/ 144095 w 196703"/>
                <a:gd name="connsiteY30" fmla="*/ 105772 h 672313"/>
                <a:gd name="connsiteX31" fmla="*/ 137585 w 196703"/>
                <a:gd name="connsiteY31" fmla="*/ 104470 h 672313"/>
                <a:gd name="connsiteX32" fmla="*/ 137585 w 196703"/>
                <a:gd name="connsiteY32" fmla="*/ 104470 h 672313"/>
                <a:gd name="connsiteX33" fmla="*/ 135632 w 196703"/>
                <a:gd name="connsiteY33" fmla="*/ 286399 h 672313"/>
                <a:gd name="connsiteX34" fmla="*/ 137585 w 196703"/>
                <a:gd name="connsiteY34" fmla="*/ 288351 h 672313"/>
                <a:gd name="connsiteX35" fmla="*/ 140189 w 196703"/>
                <a:gd name="connsiteY35" fmla="*/ 286399 h 672313"/>
                <a:gd name="connsiteX36" fmla="*/ 135632 w 196703"/>
                <a:gd name="connsiteY36" fmla="*/ 286399 h 672313"/>
                <a:gd name="connsiteX37" fmla="*/ 135632 w 196703"/>
                <a:gd name="connsiteY37" fmla="*/ 286399 h 672313"/>
                <a:gd name="connsiteX38" fmla="*/ 150278 w 196703"/>
                <a:gd name="connsiteY38" fmla="*/ 290630 h 672313"/>
                <a:gd name="connsiteX39" fmla="*/ 153207 w 196703"/>
                <a:gd name="connsiteY39" fmla="*/ 296488 h 672313"/>
                <a:gd name="connsiteX40" fmla="*/ 155160 w 196703"/>
                <a:gd name="connsiteY40" fmla="*/ 292257 h 672313"/>
                <a:gd name="connsiteX41" fmla="*/ 150278 w 196703"/>
                <a:gd name="connsiteY41" fmla="*/ 290630 h 672313"/>
                <a:gd name="connsiteX42" fmla="*/ 150278 w 196703"/>
                <a:gd name="connsiteY42" fmla="*/ 290630 h 672313"/>
                <a:gd name="connsiteX43" fmla="*/ 190959 w 196703"/>
                <a:gd name="connsiteY43" fmla="*/ 564987 h 672313"/>
                <a:gd name="connsiteX44" fmla="*/ 186403 w 196703"/>
                <a:gd name="connsiteY44" fmla="*/ 569218 h 672313"/>
                <a:gd name="connsiteX45" fmla="*/ 191611 w 196703"/>
                <a:gd name="connsiteY45" fmla="*/ 573123 h 672313"/>
                <a:gd name="connsiteX46" fmla="*/ 195191 w 196703"/>
                <a:gd name="connsiteY46" fmla="*/ 569869 h 672313"/>
                <a:gd name="connsiteX47" fmla="*/ 196493 w 196703"/>
                <a:gd name="connsiteY47" fmla="*/ 564010 h 672313"/>
                <a:gd name="connsiteX48" fmla="*/ 190959 w 196703"/>
                <a:gd name="connsiteY48" fmla="*/ 564987 h 672313"/>
                <a:gd name="connsiteX49" fmla="*/ 190959 w 196703"/>
                <a:gd name="connsiteY49" fmla="*/ 564987 h 672313"/>
                <a:gd name="connsiteX50" fmla="*/ 167853 w 196703"/>
                <a:gd name="connsiteY50" fmla="*/ 428947 h 672313"/>
                <a:gd name="connsiteX51" fmla="*/ 162320 w 196703"/>
                <a:gd name="connsiteY51" fmla="*/ 430900 h 672313"/>
                <a:gd name="connsiteX52" fmla="*/ 169154 w 196703"/>
                <a:gd name="connsiteY52" fmla="*/ 435782 h 672313"/>
                <a:gd name="connsiteX53" fmla="*/ 175338 w 196703"/>
                <a:gd name="connsiteY53" fmla="*/ 429924 h 672313"/>
                <a:gd name="connsiteX54" fmla="*/ 167853 w 196703"/>
                <a:gd name="connsiteY54" fmla="*/ 428947 h 672313"/>
                <a:gd name="connsiteX55" fmla="*/ 167853 w 196703"/>
                <a:gd name="connsiteY55" fmla="*/ 428947 h 672313"/>
                <a:gd name="connsiteX56" fmla="*/ 138236 w 196703"/>
                <a:gd name="connsiteY56" fmla="*/ 416906 h 672313"/>
                <a:gd name="connsiteX57" fmla="*/ 131727 w 196703"/>
                <a:gd name="connsiteY57" fmla="*/ 418533 h 672313"/>
                <a:gd name="connsiteX58" fmla="*/ 135307 w 196703"/>
                <a:gd name="connsiteY58" fmla="*/ 425042 h 672313"/>
                <a:gd name="connsiteX59" fmla="*/ 146048 w 196703"/>
                <a:gd name="connsiteY59" fmla="*/ 423415 h 672313"/>
                <a:gd name="connsiteX60" fmla="*/ 144745 w 196703"/>
                <a:gd name="connsiteY60" fmla="*/ 419835 h 672313"/>
                <a:gd name="connsiteX61" fmla="*/ 138236 w 196703"/>
                <a:gd name="connsiteY61" fmla="*/ 416906 h 672313"/>
                <a:gd name="connsiteX62" fmla="*/ 138236 w 196703"/>
                <a:gd name="connsiteY62" fmla="*/ 416906 h 672313"/>
                <a:gd name="connsiteX63" fmla="*/ 120662 w 196703"/>
                <a:gd name="connsiteY63" fmla="*/ 407793 h 672313"/>
                <a:gd name="connsiteX64" fmla="*/ 111223 w 196703"/>
                <a:gd name="connsiteY64" fmla="*/ 408769 h 672313"/>
                <a:gd name="connsiteX65" fmla="*/ 115129 w 196703"/>
                <a:gd name="connsiteY65" fmla="*/ 414302 h 672313"/>
                <a:gd name="connsiteX66" fmla="*/ 124893 w 196703"/>
                <a:gd name="connsiteY66" fmla="*/ 416906 h 672313"/>
                <a:gd name="connsiteX67" fmla="*/ 126845 w 196703"/>
                <a:gd name="connsiteY67" fmla="*/ 411047 h 672313"/>
                <a:gd name="connsiteX68" fmla="*/ 120662 w 196703"/>
                <a:gd name="connsiteY68" fmla="*/ 407793 h 672313"/>
                <a:gd name="connsiteX69" fmla="*/ 120662 w 196703"/>
                <a:gd name="connsiteY69" fmla="*/ 407793 h 672313"/>
                <a:gd name="connsiteX70" fmla="*/ 58175 w 196703"/>
                <a:gd name="connsiteY70" fmla="*/ 603390 h 672313"/>
                <a:gd name="connsiteX71" fmla="*/ 56222 w 196703"/>
                <a:gd name="connsiteY71" fmla="*/ 607946 h 672313"/>
                <a:gd name="connsiteX72" fmla="*/ 63057 w 196703"/>
                <a:gd name="connsiteY72" fmla="*/ 605994 h 672313"/>
                <a:gd name="connsiteX73" fmla="*/ 58175 w 196703"/>
                <a:gd name="connsiteY73" fmla="*/ 603390 h 672313"/>
                <a:gd name="connsiteX74" fmla="*/ 58175 w 196703"/>
                <a:gd name="connsiteY74" fmla="*/ 603390 h 672313"/>
                <a:gd name="connsiteX75" fmla="*/ 46459 w 196703"/>
                <a:gd name="connsiteY75" fmla="*/ 587443 h 672313"/>
                <a:gd name="connsiteX76" fmla="*/ 51666 w 196703"/>
                <a:gd name="connsiteY76" fmla="*/ 590372 h 672313"/>
                <a:gd name="connsiteX77" fmla="*/ 54595 w 196703"/>
                <a:gd name="connsiteY77" fmla="*/ 586792 h 672313"/>
                <a:gd name="connsiteX78" fmla="*/ 46459 w 196703"/>
                <a:gd name="connsiteY78" fmla="*/ 587443 h 672313"/>
                <a:gd name="connsiteX79" fmla="*/ 46459 w 196703"/>
                <a:gd name="connsiteY79" fmla="*/ 587443 h 672313"/>
                <a:gd name="connsiteX80" fmla="*/ 54595 w 196703"/>
                <a:gd name="connsiteY80" fmla="*/ 559780 h 672313"/>
                <a:gd name="connsiteX81" fmla="*/ 58826 w 196703"/>
                <a:gd name="connsiteY81" fmla="*/ 564010 h 672313"/>
                <a:gd name="connsiteX82" fmla="*/ 62405 w 196703"/>
                <a:gd name="connsiteY82" fmla="*/ 559454 h 672313"/>
                <a:gd name="connsiteX83" fmla="*/ 54595 w 196703"/>
                <a:gd name="connsiteY83" fmla="*/ 559780 h 672313"/>
                <a:gd name="connsiteX84" fmla="*/ 54595 w 196703"/>
                <a:gd name="connsiteY84" fmla="*/ 559780 h 672313"/>
                <a:gd name="connsiteX85" fmla="*/ 64358 w 196703"/>
                <a:gd name="connsiteY85" fmla="*/ 535696 h 672313"/>
                <a:gd name="connsiteX86" fmla="*/ 65660 w 196703"/>
                <a:gd name="connsiteY86" fmla="*/ 540903 h 672313"/>
                <a:gd name="connsiteX87" fmla="*/ 72169 w 196703"/>
                <a:gd name="connsiteY87" fmla="*/ 538950 h 672313"/>
                <a:gd name="connsiteX88" fmla="*/ 64358 w 196703"/>
                <a:gd name="connsiteY88" fmla="*/ 535696 h 672313"/>
                <a:gd name="connsiteX89" fmla="*/ 64358 w 196703"/>
                <a:gd name="connsiteY89" fmla="*/ 535696 h 672313"/>
                <a:gd name="connsiteX90" fmla="*/ 75424 w 196703"/>
                <a:gd name="connsiteY90" fmla="*/ 551643 h 672313"/>
                <a:gd name="connsiteX91" fmla="*/ 71844 w 196703"/>
                <a:gd name="connsiteY91" fmla="*/ 556850 h 672313"/>
                <a:gd name="connsiteX92" fmla="*/ 76400 w 196703"/>
                <a:gd name="connsiteY92" fmla="*/ 560756 h 672313"/>
                <a:gd name="connsiteX93" fmla="*/ 85187 w 196703"/>
                <a:gd name="connsiteY93" fmla="*/ 556200 h 672313"/>
                <a:gd name="connsiteX94" fmla="*/ 75424 w 196703"/>
                <a:gd name="connsiteY94" fmla="*/ 551643 h 672313"/>
                <a:gd name="connsiteX95" fmla="*/ 75424 w 196703"/>
                <a:gd name="connsiteY95" fmla="*/ 551643 h 672313"/>
                <a:gd name="connsiteX96" fmla="*/ 13587 w 196703"/>
                <a:gd name="connsiteY96" fmla="*/ 663925 h 672313"/>
                <a:gd name="connsiteX97" fmla="*/ 11635 w 196703"/>
                <a:gd name="connsiteY97" fmla="*/ 670759 h 672313"/>
                <a:gd name="connsiteX98" fmla="*/ 21399 w 196703"/>
                <a:gd name="connsiteY98" fmla="*/ 670434 h 672313"/>
                <a:gd name="connsiteX99" fmla="*/ 13587 w 196703"/>
                <a:gd name="connsiteY99" fmla="*/ 663925 h 672313"/>
                <a:gd name="connsiteX100" fmla="*/ 13587 w 196703"/>
                <a:gd name="connsiteY100" fmla="*/ 663925 h 672313"/>
                <a:gd name="connsiteX101" fmla="*/ 50364 w 196703"/>
                <a:gd name="connsiteY101" fmla="*/ 638864 h 672313"/>
                <a:gd name="connsiteX102" fmla="*/ 54595 w 196703"/>
                <a:gd name="connsiteY102" fmla="*/ 640166 h 672313"/>
                <a:gd name="connsiteX103" fmla="*/ 53618 w 196703"/>
                <a:gd name="connsiteY103" fmla="*/ 635936 h 672313"/>
                <a:gd name="connsiteX104" fmla="*/ 50364 w 196703"/>
                <a:gd name="connsiteY104" fmla="*/ 638864 h 672313"/>
                <a:gd name="connsiteX105" fmla="*/ 50364 w 196703"/>
                <a:gd name="connsiteY105" fmla="*/ 638864 h 67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96703" h="672313">
                  <a:moveTo>
                    <a:pt x="38648" y="626172"/>
                  </a:moveTo>
                  <a:cubicBezTo>
                    <a:pt x="36695" y="628125"/>
                    <a:pt x="35068" y="629752"/>
                    <a:pt x="38973" y="632030"/>
                  </a:cubicBezTo>
                  <a:cubicBezTo>
                    <a:pt x="42878" y="633983"/>
                    <a:pt x="44181" y="637563"/>
                    <a:pt x="46459" y="635285"/>
                  </a:cubicBezTo>
                  <a:cubicBezTo>
                    <a:pt x="48737" y="633007"/>
                    <a:pt x="55246" y="629752"/>
                    <a:pt x="51991" y="628450"/>
                  </a:cubicBezTo>
                  <a:cubicBezTo>
                    <a:pt x="48412" y="627148"/>
                    <a:pt x="46133" y="627799"/>
                    <a:pt x="44181" y="627148"/>
                  </a:cubicBezTo>
                  <a:cubicBezTo>
                    <a:pt x="41903" y="626497"/>
                    <a:pt x="42227" y="624219"/>
                    <a:pt x="38648" y="626172"/>
                  </a:cubicBezTo>
                  <a:lnTo>
                    <a:pt x="38648" y="626172"/>
                  </a:lnTo>
                  <a:close/>
                  <a:moveTo>
                    <a:pt x="569" y="2929"/>
                  </a:moveTo>
                  <a:cubicBezTo>
                    <a:pt x="244" y="5207"/>
                    <a:pt x="-1058" y="7485"/>
                    <a:pt x="1872" y="7485"/>
                  </a:cubicBezTo>
                  <a:cubicBezTo>
                    <a:pt x="4800" y="7485"/>
                    <a:pt x="3824" y="0"/>
                    <a:pt x="3173" y="0"/>
                  </a:cubicBezTo>
                  <a:cubicBezTo>
                    <a:pt x="2522" y="0"/>
                    <a:pt x="1221" y="1627"/>
                    <a:pt x="569" y="2929"/>
                  </a:cubicBezTo>
                  <a:lnTo>
                    <a:pt x="569" y="2929"/>
                  </a:lnTo>
                  <a:close/>
                  <a:moveTo>
                    <a:pt x="3824" y="19527"/>
                  </a:moveTo>
                  <a:cubicBezTo>
                    <a:pt x="2522" y="20829"/>
                    <a:pt x="1221" y="23758"/>
                    <a:pt x="3499" y="25060"/>
                  </a:cubicBezTo>
                  <a:cubicBezTo>
                    <a:pt x="6103" y="26362"/>
                    <a:pt x="10984" y="27664"/>
                    <a:pt x="11635" y="24083"/>
                  </a:cubicBezTo>
                  <a:cubicBezTo>
                    <a:pt x="12286" y="20504"/>
                    <a:pt x="8381" y="16598"/>
                    <a:pt x="3824" y="19527"/>
                  </a:cubicBezTo>
                  <a:lnTo>
                    <a:pt x="3824" y="19527"/>
                  </a:lnTo>
                  <a:close/>
                  <a:moveTo>
                    <a:pt x="168504" y="131158"/>
                  </a:moveTo>
                  <a:cubicBezTo>
                    <a:pt x="163622" y="131158"/>
                    <a:pt x="162645" y="131483"/>
                    <a:pt x="163947" y="133761"/>
                  </a:cubicBezTo>
                  <a:cubicBezTo>
                    <a:pt x="165575" y="136039"/>
                    <a:pt x="168178" y="138318"/>
                    <a:pt x="168829" y="136039"/>
                  </a:cubicBezTo>
                  <a:cubicBezTo>
                    <a:pt x="169480" y="134087"/>
                    <a:pt x="170131" y="131158"/>
                    <a:pt x="168504" y="131158"/>
                  </a:cubicBezTo>
                  <a:lnTo>
                    <a:pt x="168504" y="131158"/>
                  </a:lnTo>
                  <a:close/>
                  <a:moveTo>
                    <a:pt x="144420" y="125299"/>
                  </a:moveTo>
                  <a:cubicBezTo>
                    <a:pt x="142141" y="128554"/>
                    <a:pt x="141491" y="129856"/>
                    <a:pt x="145722" y="129856"/>
                  </a:cubicBezTo>
                  <a:cubicBezTo>
                    <a:pt x="149627" y="129856"/>
                    <a:pt x="151905" y="131483"/>
                    <a:pt x="150604" y="128554"/>
                  </a:cubicBezTo>
                  <a:cubicBezTo>
                    <a:pt x="149627" y="125299"/>
                    <a:pt x="147675" y="123021"/>
                    <a:pt x="144420" y="125299"/>
                  </a:cubicBezTo>
                  <a:lnTo>
                    <a:pt x="144420" y="125299"/>
                  </a:lnTo>
                  <a:close/>
                  <a:moveTo>
                    <a:pt x="137585" y="104470"/>
                  </a:moveTo>
                  <a:cubicBezTo>
                    <a:pt x="137260" y="106423"/>
                    <a:pt x="136935" y="107725"/>
                    <a:pt x="140189" y="109352"/>
                  </a:cubicBezTo>
                  <a:cubicBezTo>
                    <a:pt x="143444" y="110979"/>
                    <a:pt x="145722" y="112281"/>
                    <a:pt x="146048" y="110003"/>
                  </a:cubicBezTo>
                  <a:cubicBezTo>
                    <a:pt x="146373" y="107725"/>
                    <a:pt x="148651" y="107400"/>
                    <a:pt x="144095" y="105772"/>
                  </a:cubicBezTo>
                  <a:cubicBezTo>
                    <a:pt x="139538" y="103819"/>
                    <a:pt x="137585" y="101867"/>
                    <a:pt x="137585" y="104470"/>
                  </a:cubicBezTo>
                  <a:lnTo>
                    <a:pt x="137585" y="104470"/>
                  </a:lnTo>
                  <a:close/>
                  <a:moveTo>
                    <a:pt x="135632" y="286399"/>
                  </a:moveTo>
                  <a:cubicBezTo>
                    <a:pt x="134982" y="287050"/>
                    <a:pt x="136284" y="288677"/>
                    <a:pt x="137585" y="288351"/>
                  </a:cubicBezTo>
                  <a:cubicBezTo>
                    <a:pt x="138887" y="288026"/>
                    <a:pt x="140514" y="287375"/>
                    <a:pt x="140189" y="286399"/>
                  </a:cubicBezTo>
                  <a:cubicBezTo>
                    <a:pt x="139863" y="285422"/>
                    <a:pt x="137585" y="284120"/>
                    <a:pt x="135632" y="286399"/>
                  </a:cubicBezTo>
                  <a:lnTo>
                    <a:pt x="135632" y="286399"/>
                  </a:lnTo>
                  <a:close/>
                  <a:moveTo>
                    <a:pt x="150278" y="290630"/>
                  </a:moveTo>
                  <a:cubicBezTo>
                    <a:pt x="149302" y="292257"/>
                    <a:pt x="151580" y="296813"/>
                    <a:pt x="153207" y="296488"/>
                  </a:cubicBezTo>
                  <a:cubicBezTo>
                    <a:pt x="155160" y="296162"/>
                    <a:pt x="154835" y="293559"/>
                    <a:pt x="155160" y="292257"/>
                  </a:cubicBezTo>
                  <a:cubicBezTo>
                    <a:pt x="155160" y="290630"/>
                    <a:pt x="151580" y="289002"/>
                    <a:pt x="150278" y="290630"/>
                  </a:cubicBezTo>
                  <a:lnTo>
                    <a:pt x="150278" y="290630"/>
                  </a:lnTo>
                  <a:close/>
                  <a:moveTo>
                    <a:pt x="190959" y="564987"/>
                  </a:moveTo>
                  <a:cubicBezTo>
                    <a:pt x="189007" y="566614"/>
                    <a:pt x="186078" y="567591"/>
                    <a:pt x="186403" y="569218"/>
                  </a:cubicBezTo>
                  <a:cubicBezTo>
                    <a:pt x="187054" y="570845"/>
                    <a:pt x="189658" y="573448"/>
                    <a:pt x="191611" y="573123"/>
                  </a:cubicBezTo>
                  <a:cubicBezTo>
                    <a:pt x="193563" y="572798"/>
                    <a:pt x="194214" y="572472"/>
                    <a:pt x="195191" y="569869"/>
                  </a:cubicBezTo>
                  <a:cubicBezTo>
                    <a:pt x="196167" y="567591"/>
                    <a:pt x="197144" y="566289"/>
                    <a:pt x="196493" y="564010"/>
                  </a:cubicBezTo>
                  <a:cubicBezTo>
                    <a:pt x="196167" y="561732"/>
                    <a:pt x="193238" y="563359"/>
                    <a:pt x="190959" y="564987"/>
                  </a:cubicBezTo>
                  <a:lnTo>
                    <a:pt x="190959" y="564987"/>
                  </a:lnTo>
                  <a:close/>
                  <a:moveTo>
                    <a:pt x="167853" y="428947"/>
                  </a:moveTo>
                  <a:cubicBezTo>
                    <a:pt x="165575" y="429273"/>
                    <a:pt x="161018" y="428622"/>
                    <a:pt x="162320" y="430900"/>
                  </a:cubicBezTo>
                  <a:cubicBezTo>
                    <a:pt x="163622" y="433178"/>
                    <a:pt x="167527" y="437083"/>
                    <a:pt x="169154" y="435782"/>
                  </a:cubicBezTo>
                  <a:cubicBezTo>
                    <a:pt x="170782" y="434480"/>
                    <a:pt x="175338" y="431551"/>
                    <a:pt x="175338" y="429924"/>
                  </a:cubicBezTo>
                  <a:cubicBezTo>
                    <a:pt x="175338" y="428296"/>
                    <a:pt x="171758" y="427971"/>
                    <a:pt x="167853" y="428947"/>
                  </a:cubicBezTo>
                  <a:lnTo>
                    <a:pt x="167853" y="428947"/>
                  </a:lnTo>
                  <a:close/>
                  <a:moveTo>
                    <a:pt x="138236" y="416906"/>
                  </a:moveTo>
                  <a:cubicBezTo>
                    <a:pt x="135632" y="416906"/>
                    <a:pt x="132378" y="416255"/>
                    <a:pt x="131727" y="418533"/>
                  </a:cubicBezTo>
                  <a:cubicBezTo>
                    <a:pt x="131076" y="420811"/>
                    <a:pt x="131402" y="424716"/>
                    <a:pt x="135307" y="425042"/>
                  </a:cubicBezTo>
                  <a:cubicBezTo>
                    <a:pt x="138887" y="425367"/>
                    <a:pt x="143769" y="424716"/>
                    <a:pt x="146048" y="423415"/>
                  </a:cubicBezTo>
                  <a:cubicBezTo>
                    <a:pt x="148326" y="422113"/>
                    <a:pt x="147675" y="421462"/>
                    <a:pt x="144745" y="419835"/>
                  </a:cubicBezTo>
                  <a:cubicBezTo>
                    <a:pt x="141817" y="417556"/>
                    <a:pt x="141817" y="416580"/>
                    <a:pt x="138236" y="416906"/>
                  </a:cubicBezTo>
                  <a:lnTo>
                    <a:pt x="138236" y="416906"/>
                  </a:lnTo>
                  <a:close/>
                  <a:moveTo>
                    <a:pt x="120662" y="407793"/>
                  </a:moveTo>
                  <a:cubicBezTo>
                    <a:pt x="115454" y="408444"/>
                    <a:pt x="110248" y="404864"/>
                    <a:pt x="111223" y="408769"/>
                  </a:cubicBezTo>
                  <a:cubicBezTo>
                    <a:pt x="112200" y="412674"/>
                    <a:pt x="110573" y="412349"/>
                    <a:pt x="115129" y="414302"/>
                  </a:cubicBezTo>
                  <a:cubicBezTo>
                    <a:pt x="119686" y="416255"/>
                    <a:pt x="122940" y="417556"/>
                    <a:pt x="124893" y="416906"/>
                  </a:cubicBezTo>
                  <a:cubicBezTo>
                    <a:pt x="126845" y="416255"/>
                    <a:pt x="127496" y="413976"/>
                    <a:pt x="126845" y="411047"/>
                  </a:cubicBezTo>
                  <a:cubicBezTo>
                    <a:pt x="125869" y="408118"/>
                    <a:pt x="127496" y="407142"/>
                    <a:pt x="120662" y="407793"/>
                  </a:cubicBezTo>
                  <a:lnTo>
                    <a:pt x="120662" y="407793"/>
                  </a:lnTo>
                  <a:close/>
                  <a:moveTo>
                    <a:pt x="58175" y="603390"/>
                  </a:moveTo>
                  <a:cubicBezTo>
                    <a:pt x="56222" y="605994"/>
                    <a:pt x="54269" y="607296"/>
                    <a:pt x="56222" y="607946"/>
                  </a:cubicBezTo>
                  <a:cubicBezTo>
                    <a:pt x="58175" y="608598"/>
                    <a:pt x="62405" y="608272"/>
                    <a:pt x="63057" y="605994"/>
                  </a:cubicBezTo>
                  <a:cubicBezTo>
                    <a:pt x="63708" y="603716"/>
                    <a:pt x="62731" y="598834"/>
                    <a:pt x="58175" y="603390"/>
                  </a:cubicBezTo>
                  <a:lnTo>
                    <a:pt x="58175" y="603390"/>
                  </a:lnTo>
                  <a:close/>
                  <a:moveTo>
                    <a:pt x="46459" y="587443"/>
                  </a:moveTo>
                  <a:cubicBezTo>
                    <a:pt x="48086" y="589721"/>
                    <a:pt x="50039" y="592325"/>
                    <a:pt x="51666" y="590372"/>
                  </a:cubicBezTo>
                  <a:cubicBezTo>
                    <a:pt x="53618" y="588745"/>
                    <a:pt x="56548" y="588745"/>
                    <a:pt x="54595" y="586792"/>
                  </a:cubicBezTo>
                  <a:cubicBezTo>
                    <a:pt x="52642" y="584839"/>
                    <a:pt x="44505" y="583537"/>
                    <a:pt x="46459" y="587443"/>
                  </a:cubicBezTo>
                  <a:lnTo>
                    <a:pt x="46459" y="587443"/>
                  </a:lnTo>
                  <a:close/>
                  <a:moveTo>
                    <a:pt x="54595" y="559780"/>
                  </a:moveTo>
                  <a:cubicBezTo>
                    <a:pt x="54595" y="560756"/>
                    <a:pt x="56873" y="565312"/>
                    <a:pt x="58826" y="564010"/>
                  </a:cubicBezTo>
                  <a:cubicBezTo>
                    <a:pt x="60778" y="562709"/>
                    <a:pt x="64033" y="562383"/>
                    <a:pt x="62405" y="559454"/>
                  </a:cubicBezTo>
                  <a:cubicBezTo>
                    <a:pt x="60453" y="556200"/>
                    <a:pt x="54269" y="556850"/>
                    <a:pt x="54595" y="559780"/>
                  </a:cubicBezTo>
                  <a:lnTo>
                    <a:pt x="54595" y="559780"/>
                  </a:lnTo>
                  <a:close/>
                  <a:moveTo>
                    <a:pt x="64358" y="535696"/>
                  </a:moveTo>
                  <a:cubicBezTo>
                    <a:pt x="63708" y="536998"/>
                    <a:pt x="63057" y="539927"/>
                    <a:pt x="65660" y="540903"/>
                  </a:cubicBezTo>
                  <a:cubicBezTo>
                    <a:pt x="68264" y="541554"/>
                    <a:pt x="71844" y="541229"/>
                    <a:pt x="72169" y="538950"/>
                  </a:cubicBezTo>
                  <a:cubicBezTo>
                    <a:pt x="72495" y="536672"/>
                    <a:pt x="67939" y="532767"/>
                    <a:pt x="64358" y="535696"/>
                  </a:cubicBezTo>
                  <a:lnTo>
                    <a:pt x="64358" y="535696"/>
                  </a:lnTo>
                  <a:close/>
                  <a:moveTo>
                    <a:pt x="75424" y="551643"/>
                  </a:moveTo>
                  <a:cubicBezTo>
                    <a:pt x="71518" y="552619"/>
                    <a:pt x="70542" y="554898"/>
                    <a:pt x="71844" y="556850"/>
                  </a:cubicBezTo>
                  <a:cubicBezTo>
                    <a:pt x="73471" y="558803"/>
                    <a:pt x="73146" y="561407"/>
                    <a:pt x="76400" y="560756"/>
                  </a:cubicBezTo>
                  <a:cubicBezTo>
                    <a:pt x="79655" y="560105"/>
                    <a:pt x="85513" y="557176"/>
                    <a:pt x="85187" y="556200"/>
                  </a:cubicBezTo>
                  <a:cubicBezTo>
                    <a:pt x="85513" y="554898"/>
                    <a:pt x="80631" y="550667"/>
                    <a:pt x="75424" y="551643"/>
                  </a:cubicBezTo>
                  <a:lnTo>
                    <a:pt x="75424" y="551643"/>
                  </a:lnTo>
                  <a:close/>
                  <a:moveTo>
                    <a:pt x="13587" y="663925"/>
                  </a:moveTo>
                  <a:cubicBezTo>
                    <a:pt x="11309" y="665552"/>
                    <a:pt x="9357" y="669132"/>
                    <a:pt x="11635" y="670759"/>
                  </a:cubicBezTo>
                  <a:cubicBezTo>
                    <a:pt x="13913" y="672386"/>
                    <a:pt x="21724" y="673363"/>
                    <a:pt x="21399" y="670434"/>
                  </a:cubicBezTo>
                  <a:cubicBezTo>
                    <a:pt x="21073" y="667179"/>
                    <a:pt x="18795" y="662623"/>
                    <a:pt x="13587" y="663925"/>
                  </a:cubicBezTo>
                  <a:lnTo>
                    <a:pt x="13587" y="663925"/>
                  </a:lnTo>
                  <a:close/>
                  <a:moveTo>
                    <a:pt x="50364" y="638864"/>
                  </a:moveTo>
                  <a:cubicBezTo>
                    <a:pt x="50690" y="640818"/>
                    <a:pt x="52317" y="641794"/>
                    <a:pt x="54595" y="640166"/>
                  </a:cubicBezTo>
                  <a:cubicBezTo>
                    <a:pt x="56548" y="638539"/>
                    <a:pt x="54921" y="636261"/>
                    <a:pt x="53618" y="635936"/>
                  </a:cubicBezTo>
                  <a:cubicBezTo>
                    <a:pt x="52317" y="635936"/>
                    <a:pt x="50364" y="637888"/>
                    <a:pt x="50364" y="638864"/>
                  </a:cubicBezTo>
                  <a:lnTo>
                    <a:pt x="50364" y="638864"/>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2" name="Freeform: Shape 2911">
              <a:extLst>
                <a:ext uri="{FF2B5EF4-FFF2-40B4-BE49-F238E27FC236}">
                  <a16:creationId xmlns:a16="http://schemas.microsoft.com/office/drawing/2014/main" id="{C679A332-0688-4628-8FEF-30E7600D7D23}"/>
                </a:ext>
              </a:extLst>
            </p:cNvPr>
            <p:cNvSpPr/>
            <p:nvPr/>
          </p:nvSpPr>
          <p:spPr>
            <a:xfrm>
              <a:off x="10874312" y="3631795"/>
              <a:ext cx="14044" cy="9282"/>
            </a:xfrm>
            <a:custGeom>
              <a:avLst/>
              <a:gdLst>
                <a:gd name="connsiteX0" fmla="*/ 6100 w 14044"/>
                <a:gd name="connsiteY0" fmla="*/ 2532 h 9282"/>
                <a:gd name="connsiteX1" fmla="*/ 242 w 14044"/>
                <a:gd name="connsiteY1" fmla="*/ 6438 h 9282"/>
                <a:gd name="connsiteX2" fmla="*/ 6100 w 14044"/>
                <a:gd name="connsiteY2" fmla="*/ 6438 h 9282"/>
                <a:gd name="connsiteX3" fmla="*/ 13911 w 14044"/>
                <a:gd name="connsiteY3" fmla="*/ 8065 h 9282"/>
                <a:gd name="connsiteX4" fmla="*/ 9030 w 14044"/>
                <a:gd name="connsiteY4" fmla="*/ 580 h 9282"/>
                <a:gd name="connsiteX5" fmla="*/ 6100 w 14044"/>
                <a:gd name="connsiteY5" fmla="*/ 2532 h 9282"/>
                <a:gd name="connsiteX6" fmla="*/ 6100 w 14044"/>
                <a:gd name="connsiteY6" fmla="*/ 2532 h 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 h="9282">
                  <a:moveTo>
                    <a:pt x="6100" y="2532"/>
                  </a:moveTo>
                  <a:cubicBezTo>
                    <a:pt x="3171" y="5136"/>
                    <a:pt x="-1060" y="4485"/>
                    <a:pt x="242" y="6438"/>
                  </a:cubicBezTo>
                  <a:cubicBezTo>
                    <a:pt x="1544" y="8390"/>
                    <a:pt x="1544" y="5787"/>
                    <a:pt x="6100" y="6438"/>
                  </a:cubicBezTo>
                  <a:cubicBezTo>
                    <a:pt x="10331" y="7089"/>
                    <a:pt x="14888" y="11320"/>
                    <a:pt x="13911" y="8065"/>
                  </a:cubicBezTo>
                  <a:cubicBezTo>
                    <a:pt x="12935" y="4811"/>
                    <a:pt x="10006" y="2207"/>
                    <a:pt x="9030" y="580"/>
                  </a:cubicBezTo>
                  <a:cubicBezTo>
                    <a:pt x="8053" y="-1373"/>
                    <a:pt x="6752" y="2207"/>
                    <a:pt x="6100" y="2532"/>
                  </a:cubicBezTo>
                  <a:lnTo>
                    <a:pt x="6100" y="253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3" name="Freeform: Shape 2912">
              <a:extLst>
                <a:ext uri="{FF2B5EF4-FFF2-40B4-BE49-F238E27FC236}">
                  <a16:creationId xmlns:a16="http://schemas.microsoft.com/office/drawing/2014/main" id="{836A7077-E30E-45B3-B1DA-7FE7A822345E}"/>
                </a:ext>
              </a:extLst>
            </p:cNvPr>
            <p:cNvSpPr/>
            <p:nvPr/>
          </p:nvSpPr>
          <p:spPr>
            <a:xfrm>
              <a:off x="7686653" y="5931946"/>
              <a:ext cx="53632" cy="38493"/>
            </a:xfrm>
            <a:custGeom>
              <a:avLst/>
              <a:gdLst>
                <a:gd name="connsiteX0" fmla="*/ 6921 w 53632"/>
                <a:gd name="connsiteY0" fmla="*/ 1383 h 38493"/>
                <a:gd name="connsiteX1" fmla="*/ 1389 w 53632"/>
                <a:gd name="connsiteY1" fmla="*/ 12123 h 38493"/>
                <a:gd name="connsiteX2" fmla="*/ 87 w 53632"/>
                <a:gd name="connsiteY2" fmla="*/ 20585 h 38493"/>
                <a:gd name="connsiteX3" fmla="*/ 3993 w 53632"/>
                <a:gd name="connsiteY3" fmla="*/ 29047 h 38493"/>
                <a:gd name="connsiteX4" fmla="*/ 2040 w 53632"/>
                <a:gd name="connsiteY4" fmla="*/ 38485 h 38493"/>
                <a:gd name="connsiteX5" fmla="*/ 14407 w 53632"/>
                <a:gd name="connsiteY5" fmla="*/ 30674 h 38493"/>
                <a:gd name="connsiteX6" fmla="*/ 23845 w 53632"/>
                <a:gd name="connsiteY6" fmla="*/ 34905 h 38493"/>
                <a:gd name="connsiteX7" fmla="*/ 27100 w 53632"/>
                <a:gd name="connsiteY7" fmla="*/ 31325 h 38493"/>
                <a:gd name="connsiteX8" fmla="*/ 33934 w 53632"/>
                <a:gd name="connsiteY8" fmla="*/ 37183 h 38493"/>
                <a:gd name="connsiteX9" fmla="*/ 45651 w 53632"/>
                <a:gd name="connsiteY9" fmla="*/ 35556 h 38493"/>
                <a:gd name="connsiteX10" fmla="*/ 46952 w 53632"/>
                <a:gd name="connsiteY10" fmla="*/ 31325 h 38493"/>
                <a:gd name="connsiteX11" fmla="*/ 38816 w 53632"/>
                <a:gd name="connsiteY11" fmla="*/ 33278 h 38493"/>
                <a:gd name="connsiteX12" fmla="*/ 31005 w 53632"/>
                <a:gd name="connsiteY12" fmla="*/ 29047 h 38493"/>
                <a:gd name="connsiteX13" fmla="*/ 34260 w 53632"/>
                <a:gd name="connsiteY13" fmla="*/ 27419 h 38493"/>
                <a:gd name="connsiteX14" fmla="*/ 30029 w 53632"/>
                <a:gd name="connsiteY14" fmla="*/ 24165 h 38493"/>
                <a:gd name="connsiteX15" fmla="*/ 19614 w 53632"/>
                <a:gd name="connsiteY15" fmla="*/ 23189 h 38493"/>
                <a:gd name="connsiteX16" fmla="*/ 20591 w 53632"/>
                <a:gd name="connsiteY16" fmla="*/ 18632 h 38493"/>
                <a:gd name="connsiteX17" fmla="*/ 27425 w 53632"/>
                <a:gd name="connsiteY17" fmla="*/ 16354 h 38493"/>
                <a:gd name="connsiteX18" fmla="*/ 26774 w 53632"/>
                <a:gd name="connsiteY18" fmla="*/ 9845 h 38493"/>
                <a:gd name="connsiteX19" fmla="*/ 18312 w 53632"/>
                <a:gd name="connsiteY19" fmla="*/ 15703 h 38493"/>
                <a:gd name="connsiteX20" fmla="*/ 12129 w 53632"/>
                <a:gd name="connsiteY20" fmla="*/ 16354 h 38493"/>
                <a:gd name="connsiteX21" fmla="*/ 6921 w 53632"/>
                <a:gd name="connsiteY21" fmla="*/ 16029 h 38493"/>
                <a:gd name="connsiteX22" fmla="*/ 13756 w 53632"/>
                <a:gd name="connsiteY22" fmla="*/ 6591 h 38493"/>
                <a:gd name="connsiteX23" fmla="*/ 9851 w 53632"/>
                <a:gd name="connsiteY23" fmla="*/ 6265 h 38493"/>
                <a:gd name="connsiteX24" fmla="*/ 10176 w 53632"/>
                <a:gd name="connsiteY24" fmla="*/ 1058 h 38493"/>
                <a:gd name="connsiteX25" fmla="*/ 6921 w 53632"/>
                <a:gd name="connsiteY25" fmla="*/ 1383 h 38493"/>
                <a:gd name="connsiteX26" fmla="*/ 6921 w 53632"/>
                <a:gd name="connsiteY26" fmla="*/ 1383 h 38493"/>
                <a:gd name="connsiteX27" fmla="*/ 46302 w 53632"/>
                <a:gd name="connsiteY27" fmla="*/ 12123 h 38493"/>
                <a:gd name="connsiteX28" fmla="*/ 38816 w 53632"/>
                <a:gd name="connsiteY28" fmla="*/ 17005 h 38493"/>
                <a:gd name="connsiteX29" fmla="*/ 34260 w 53632"/>
                <a:gd name="connsiteY29" fmla="*/ 19934 h 38493"/>
                <a:gd name="connsiteX30" fmla="*/ 38165 w 53632"/>
                <a:gd name="connsiteY30" fmla="*/ 22212 h 38493"/>
                <a:gd name="connsiteX31" fmla="*/ 47929 w 53632"/>
                <a:gd name="connsiteY31" fmla="*/ 24165 h 38493"/>
                <a:gd name="connsiteX32" fmla="*/ 51508 w 53632"/>
                <a:gd name="connsiteY32" fmla="*/ 25792 h 38493"/>
                <a:gd name="connsiteX33" fmla="*/ 52811 w 53632"/>
                <a:gd name="connsiteY33" fmla="*/ 20585 h 38493"/>
                <a:gd name="connsiteX34" fmla="*/ 51508 w 53632"/>
                <a:gd name="connsiteY34" fmla="*/ 13751 h 38493"/>
                <a:gd name="connsiteX35" fmla="*/ 46302 w 53632"/>
                <a:gd name="connsiteY35" fmla="*/ 12123 h 38493"/>
                <a:gd name="connsiteX36" fmla="*/ 46302 w 53632"/>
                <a:gd name="connsiteY36" fmla="*/ 12123 h 3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632" h="38493">
                  <a:moveTo>
                    <a:pt x="6921" y="1383"/>
                  </a:moveTo>
                  <a:cubicBezTo>
                    <a:pt x="2691" y="6591"/>
                    <a:pt x="412" y="8543"/>
                    <a:pt x="1389" y="12123"/>
                  </a:cubicBezTo>
                  <a:cubicBezTo>
                    <a:pt x="2691" y="15703"/>
                    <a:pt x="-564" y="18307"/>
                    <a:pt x="87" y="20585"/>
                  </a:cubicBezTo>
                  <a:cubicBezTo>
                    <a:pt x="1064" y="22863"/>
                    <a:pt x="2691" y="26443"/>
                    <a:pt x="3993" y="29047"/>
                  </a:cubicBezTo>
                  <a:cubicBezTo>
                    <a:pt x="5294" y="31976"/>
                    <a:pt x="-2191" y="38160"/>
                    <a:pt x="2040" y="38485"/>
                  </a:cubicBezTo>
                  <a:cubicBezTo>
                    <a:pt x="6271" y="38810"/>
                    <a:pt x="9525" y="29698"/>
                    <a:pt x="14407" y="30674"/>
                  </a:cubicBezTo>
                  <a:cubicBezTo>
                    <a:pt x="18963" y="31650"/>
                    <a:pt x="20916" y="36207"/>
                    <a:pt x="23845" y="34905"/>
                  </a:cubicBezTo>
                  <a:cubicBezTo>
                    <a:pt x="26774" y="33603"/>
                    <a:pt x="24496" y="29698"/>
                    <a:pt x="27100" y="31325"/>
                  </a:cubicBezTo>
                  <a:cubicBezTo>
                    <a:pt x="30029" y="32952"/>
                    <a:pt x="30680" y="36207"/>
                    <a:pt x="33934" y="37183"/>
                  </a:cubicBezTo>
                  <a:cubicBezTo>
                    <a:pt x="37189" y="38160"/>
                    <a:pt x="44674" y="36532"/>
                    <a:pt x="45651" y="35556"/>
                  </a:cubicBezTo>
                  <a:cubicBezTo>
                    <a:pt x="46627" y="34580"/>
                    <a:pt x="48254" y="31976"/>
                    <a:pt x="46952" y="31325"/>
                  </a:cubicBezTo>
                  <a:cubicBezTo>
                    <a:pt x="45651" y="30349"/>
                    <a:pt x="42071" y="33278"/>
                    <a:pt x="38816" y="33278"/>
                  </a:cubicBezTo>
                  <a:cubicBezTo>
                    <a:pt x="35887" y="32952"/>
                    <a:pt x="31005" y="30674"/>
                    <a:pt x="31005" y="29047"/>
                  </a:cubicBezTo>
                  <a:cubicBezTo>
                    <a:pt x="31005" y="27419"/>
                    <a:pt x="33934" y="29372"/>
                    <a:pt x="34260" y="27419"/>
                  </a:cubicBezTo>
                  <a:cubicBezTo>
                    <a:pt x="34585" y="25792"/>
                    <a:pt x="32958" y="24165"/>
                    <a:pt x="30029" y="24165"/>
                  </a:cubicBezTo>
                  <a:cubicBezTo>
                    <a:pt x="27100" y="24165"/>
                    <a:pt x="19614" y="24816"/>
                    <a:pt x="19614" y="23189"/>
                  </a:cubicBezTo>
                  <a:cubicBezTo>
                    <a:pt x="19614" y="21561"/>
                    <a:pt x="18312" y="20260"/>
                    <a:pt x="20591" y="18632"/>
                  </a:cubicBezTo>
                  <a:cubicBezTo>
                    <a:pt x="22869" y="17330"/>
                    <a:pt x="26449" y="17982"/>
                    <a:pt x="27425" y="16354"/>
                  </a:cubicBezTo>
                  <a:cubicBezTo>
                    <a:pt x="28402" y="14727"/>
                    <a:pt x="29703" y="9845"/>
                    <a:pt x="26774" y="9845"/>
                  </a:cubicBezTo>
                  <a:cubicBezTo>
                    <a:pt x="23845" y="9845"/>
                    <a:pt x="20265" y="14401"/>
                    <a:pt x="18312" y="15703"/>
                  </a:cubicBezTo>
                  <a:cubicBezTo>
                    <a:pt x="16034" y="16680"/>
                    <a:pt x="13756" y="17005"/>
                    <a:pt x="12129" y="16354"/>
                  </a:cubicBezTo>
                  <a:cubicBezTo>
                    <a:pt x="10827" y="15378"/>
                    <a:pt x="7573" y="18307"/>
                    <a:pt x="6921" y="16029"/>
                  </a:cubicBezTo>
                  <a:cubicBezTo>
                    <a:pt x="6271" y="13751"/>
                    <a:pt x="14732" y="7892"/>
                    <a:pt x="13756" y="6591"/>
                  </a:cubicBezTo>
                  <a:cubicBezTo>
                    <a:pt x="12454" y="5614"/>
                    <a:pt x="11153" y="5614"/>
                    <a:pt x="9851" y="6265"/>
                  </a:cubicBezTo>
                  <a:cubicBezTo>
                    <a:pt x="8549" y="6916"/>
                    <a:pt x="10827" y="2360"/>
                    <a:pt x="10176" y="1058"/>
                  </a:cubicBezTo>
                  <a:cubicBezTo>
                    <a:pt x="9851" y="-244"/>
                    <a:pt x="8875" y="-570"/>
                    <a:pt x="6921" y="1383"/>
                  </a:cubicBezTo>
                  <a:lnTo>
                    <a:pt x="6921" y="1383"/>
                  </a:lnTo>
                  <a:close/>
                  <a:moveTo>
                    <a:pt x="46302" y="12123"/>
                  </a:moveTo>
                  <a:cubicBezTo>
                    <a:pt x="44024" y="13425"/>
                    <a:pt x="41420" y="16029"/>
                    <a:pt x="38816" y="17005"/>
                  </a:cubicBezTo>
                  <a:cubicBezTo>
                    <a:pt x="36212" y="17982"/>
                    <a:pt x="33609" y="19283"/>
                    <a:pt x="34260" y="19934"/>
                  </a:cubicBezTo>
                  <a:cubicBezTo>
                    <a:pt x="34911" y="20585"/>
                    <a:pt x="36538" y="21561"/>
                    <a:pt x="38165" y="22212"/>
                  </a:cubicBezTo>
                  <a:cubicBezTo>
                    <a:pt x="39793" y="22863"/>
                    <a:pt x="47278" y="23514"/>
                    <a:pt x="47929" y="24165"/>
                  </a:cubicBezTo>
                  <a:cubicBezTo>
                    <a:pt x="48580" y="24816"/>
                    <a:pt x="50858" y="27419"/>
                    <a:pt x="51508" y="25792"/>
                  </a:cubicBezTo>
                  <a:cubicBezTo>
                    <a:pt x="52160" y="24165"/>
                    <a:pt x="51183" y="21887"/>
                    <a:pt x="52811" y="20585"/>
                  </a:cubicBezTo>
                  <a:cubicBezTo>
                    <a:pt x="54438" y="19283"/>
                    <a:pt x="53461" y="14727"/>
                    <a:pt x="51508" y="13751"/>
                  </a:cubicBezTo>
                  <a:cubicBezTo>
                    <a:pt x="49556" y="12774"/>
                    <a:pt x="49230" y="11473"/>
                    <a:pt x="46302" y="12123"/>
                  </a:cubicBezTo>
                  <a:lnTo>
                    <a:pt x="46302" y="1212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4" name="Freeform: Shape 2913">
              <a:extLst>
                <a:ext uri="{FF2B5EF4-FFF2-40B4-BE49-F238E27FC236}">
                  <a16:creationId xmlns:a16="http://schemas.microsoft.com/office/drawing/2014/main" id="{8F6C1567-F5A9-4FF3-85BE-80E7F1233BE0}"/>
                </a:ext>
              </a:extLst>
            </p:cNvPr>
            <p:cNvSpPr/>
            <p:nvPr/>
          </p:nvSpPr>
          <p:spPr>
            <a:xfrm>
              <a:off x="7812231" y="6091683"/>
              <a:ext cx="18088" cy="9580"/>
            </a:xfrm>
            <a:custGeom>
              <a:avLst/>
              <a:gdLst>
                <a:gd name="connsiteX0" fmla="*/ 3714 w 18088"/>
                <a:gd name="connsiteY0" fmla="*/ 142 h 9580"/>
                <a:gd name="connsiteX1" fmla="*/ 1436 w 18088"/>
                <a:gd name="connsiteY1" fmla="*/ 2746 h 9580"/>
                <a:gd name="connsiteX2" fmla="*/ 6643 w 18088"/>
                <a:gd name="connsiteY2" fmla="*/ 9581 h 9580"/>
                <a:gd name="connsiteX3" fmla="*/ 17708 w 18088"/>
                <a:gd name="connsiteY3" fmla="*/ 5675 h 9580"/>
                <a:gd name="connsiteX4" fmla="*/ 3714 w 18088"/>
                <a:gd name="connsiteY4" fmla="*/ 142 h 9580"/>
                <a:gd name="connsiteX5" fmla="*/ 3714 w 18088"/>
                <a:gd name="connsiteY5" fmla="*/ 142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8" h="9580">
                  <a:moveTo>
                    <a:pt x="3714" y="142"/>
                  </a:moveTo>
                  <a:cubicBezTo>
                    <a:pt x="459" y="-183"/>
                    <a:pt x="-1494" y="-183"/>
                    <a:pt x="1436" y="2746"/>
                  </a:cubicBezTo>
                  <a:cubicBezTo>
                    <a:pt x="4364" y="5675"/>
                    <a:pt x="-517" y="9581"/>
                    <a:pt x="6643" y="9581"/>
                  </a:cubicBezTo>
                  <a:cubicBezTo>
                    <a:pt x="13802" y="9581"/>
                    <a:pt x="19661" y="8604"/>
                    <a:pt x="17708" y="5675"/>
                  </a:cubicBezTo>
                  <a:cubicBezTo>
                    <a:pt x="15755" y="2420"/>
                    <a:pt x="8921" y="3397"/>
                    <a:pt x="3714" y="142"/>
                  </a:cubicBezTo>
                  <a:lnTo>
                    <a:pt x="3714" y="142"/>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5" name="Freeform: Shape 2914">
              <a:extLst>
                <a:ext uri="{FF2B5EF4-FFF2-40B4-BE49-F238E27FC236}">
                  <a16:creationId xmlns:a16="http://schemas.microsoft.com/office/drawing/2014/main" id="{D8B90CB4-000B-4EDB-A0FE-08C941DC7836}"/>
                </a:ext>
              </a:extLst>
            </p:cNvPr>
            <p:cNvSpPr/>
            <p:nvPr/>
          </p:nvSpPr>
          <p:spPr>
            <a:xfrm>
              <a:off x="7165011" y="5836344"/>
              <a:ext cx="9123" cy="10806"/>
            </a:xfrm>
            <a:custGeom>
              <a:avLst/>
              <a:gdLst>
                <a:gd name="connsiteX0" fmla="*/ 3282 w 9123"/>
                <a:gd name="connsiteY0" fmla="*/ 0 h 10806"/>
                <a:gd name="connsiteX1" fmla="*/ 353 w 9123"/>
                <a:gd name="connsiteY1" fmla="*/ 4231 h 10806"/>
                <a:gd name="connsiteX2" fmla="*/ 7187 w 9123"/>
                <a:gd name="connsiteY2" fmla="*/ 10414 h 10806"/>
                <a:gd name="connsiteX3" fmla="*/ 8814 w 9123"/>
                <a:gd name="connsiteY3" fmla="*/ 4882 h 10806"/>
                <a:gd name="connsiteX4" fmla="*/ 3282 w 9123"/>
                <a:gd name="connsiteY4" fmla="*/ 0 h 10806"/>
                <a:gd name="connsiteX5" fmla="*/ 3282 w 9123"/>
                <a:gd name="connsiteY5" fmla="*/ 0 h 1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23" h="10806">
                  <a:moveTo>
                    <a:pt x="3282" y="0"/>
                  </a:moveTo>
                  <a:cubicBezTo>
                    <a:pt x="1654" y="0"/>
                    <a:pt x="-949" y="1953"/>
                    <a:pt x="353" y="4231"/>
                  </a:cubicBezTo>
                  <a:cubicBezTo>
                    <a:pt x="1980" y="6509"/>
                    <a:pt x="4909" y="12367"/>
                    <a:pt x="7187" y="10414"/>
                  </a:cubicBezTo>
                  <a:cubicBezTo>
                    <a:pt x="9465" y="8462"/>
                    <a:pt x="9140" y="6509"/>
                    <a:pt x="8814" y="4882"/>
                  </a:cubicBezTo>
                  <a:cubicBezTo>
                    <a:pt x="8814" y="2929"/>
                    <a:pt x="11092" y="651"/>
                    <a:pt x="3282" y="0"/>
                  </a:cubicBezTo>
                  <a:lnTo>
                    <a:pt x="3282"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6" name="Freeform: Shape 2915">
              <a:extLst>
                <a:ext uri="{FF2B5EF4-FFF2-40B4-BE49-F238E27FC236}">
                  <a16:creationId xmlns:a16="http://schemas.microsoft.com/office/drawing/2014/main" id="{EA619A9E-D527-4D58-BB20-C23F4BF9095D}"/>
                </a:ext>
              </a:extLst>
            </p:cNvPr>
            <p:cNvSpPr/>
            <p:nvPr/>
          </p:nvSpPr>
          <p:spPr>
            <a:xfrm>
              <a:off x="7206086" y="5848325"/>
              <a:ext cx="12651" cy="10297"/>
            </a:xfrm>
            <a:custGeom>
              <a:avLst/>
              <a:gdLst>
                <a:gd name="connsiteX0" fmla="*/ 1261 w 12651"/>
                <a:gd name="connsiteY0" fmla="*/ 61 h 10297"/>
                <a:gd name="connsiteX1" fmla="*/ 4516 w 12651"/>
                <a:gd name="connsiteY1" fmla="*/ 6895 h 10297"/>
                <a:gd name="connsiteX2" fmla="*/ 12652 w 12651"/>
                <a:gd name="connsiteY2" fmla="*/ 8848 h 10297"/>
                <a:gd name="connsiteX3" fmla="*/ 9723 w 12651"/>
                <a:gd name="connsiteY3" fmla="*/ 2990 h 10297"/>
                <a:gd name="connsiteX4" fmla="*/ 1261 w 12651"/>
                <a:gd name="connsiteY4" fmla="*/ 61 h 10297"/>
                <a:gd name="connsiteX5" fmla="*/ 1261 w 12651"/>
                <a:gd name="connsiteY5" fmla="*/ 61 h 1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 h="10297">
                  <a:moveTo>
                    <a:pt x="1261" y="61"/>
                  </a:moveTo>
                  <a:cubicBezTo>
                    <a:pt x="-1017" y="1688"/>
                    <a:pt x="-366" y="3967"/>
                    <a:pt x="4516" y="6895"/>
                  </a:cubicBezTo>
                  <a:cubicBezTo>
                    <a:pt x="9397" y="9825"/>
                    <a:pt x="12652" y="11777"/>
                    <a:pt x="12652" y="8848"/>
                  </a:cubicBezTo>
                  <a:cubicBezTo>
                    <a:pt x="12652" y="6245"/>
                    <a:pt x="11675" y="5268"/>
                    <a:pt x="9723" y="2990"/>
                  </a:cubicBezTo>
                  <a:cubicBezTo>
                    <a:pt x="7444" y="712"/>
                    <a:pt x="6468" y="-264"/>
                    <a:pt x="1261" y="61"/>
                  </a:cubicBezTo>
                  <a:lnTo>
                    <a:pt x="1261" y="61"/>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7" name="Freeform: Shape 2916">
              <a:extLst>
                <a:ext uri="{FF2B5EF4-FFF2-40B4-BE49-F238E27FC236}">
                  <a16:creationId xmlns:a16="http://schemas.microsoft.com/office/drawing/2014/main" id="{1E3F0B2C-6F73-4EC0-9863-DD1F179F2B04}"/>
                </a:ext>
              </a:extLst>
            </p:cNvPr>
            <p:cNvSpPr/>
            <p:nvPr/>
          </p:nvSpPr>
          <p:spPr>
            <a:xfrm>
              <a:off x="6807954" y="5850990"/>
              <a:ext cx="27725" cy="24335"/>
            </a:xfrm>
            <a:custGeom>
              <a:avLst/>
              <a:gdLst>
                <a:gd name="connsiteX0" fmla="*/ 8524 w 27725"/>
                <a:gd name="connsiteY0" fmla="*/ 11065 h 24335"/>
                <a:gd name="connsiteX1" fmla="*/ 1689 w 27725"/>
                <a:gd name="connsiteY1" fmla="*/ 17575 h 24335"/>
                <a:gd name="connsiteX2" fmla="*/ 15684 w 27725"/>
                <a:gd name="connsiteY2" fmla="*/ 22456 h 24335"/>
                <a:gd name="connsiteX3" fmla="*/ 8524 w 27725"/>
                <a:gd name="connsiteY3" fmla="*/ 11065 h 24335"/>
                <a:gd name="connsiteX4" fmla="*/ 8524 w 27725"/>
                <a:gd name="connsiteY4" fmla="*/ 11065 h 24335"/>
                <a:gd name="connsiteX5" fmla="*/ 21868 w 27725"/>
                <a:gd name="connsiteY5" fmla="*/ 0 h 24335"/>
                <a:gd name="connsiteX6" fmla="*/ 19914 w 27725"/>
                <a:gd name="connsiteY6" fmla="*/ 6509 h 24335"/>
                <a:gd name="connsiteX7" fmla="*/ 27725 w 27725"/>
                <a:gd name="connsiteY7" fmla="*/ 6509 h 24335"/>
                <a:gd name="connsiteX8" fmla="*/ 21868 w 27725"/>
                <a:gd name="connsiteY8" fmla="*/ 0 h 24335"/>
                <a:gd name="connsiteX9" fmla="*/ 21868 w 27725"/>
                <a:gd name="connsiteY9" fmla="*/ 0 h 2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25" h="24335">
                  <a:moveTo>
                    <a:pt x="8524" y="11065"/>
                  </a:moveTo>
                  <a:cubicBezTo>
                    <a:pt x="4618" y="12367"/>
                    <a:pt x="-3518" y="12693"/>
                    <a:pt x="1689" y="17575"/>
                  </a:cubicBezTo>
                  <a:cubicBezTo>
                    <a:pt x="6896" y="22456"/>
                    <a:pt x="13080" y="27012"/>
                    <a:pt x="15684" y="22456"/>
                  </a:cubicBezTo>
                  <a:cubicBezTo>
                    <a:pt x="18287" y="17900"/>
                    <a:pt x="16009" y="11716"/>
                    <a:pt x="8524" y="11065"/>
                  </a:cubicBezTo>
                  <a:lnTo>
                    <a:pt x="8524" y="11065"/>
                  </a:lnTo>
                  <a:close/>
                  <a:moveTo>
                    <a:pt x="21868" y="0"/>
                  </a:moveTo>
                  <a:cubicBezTo>
                    <a:pt x="18613" y="2603"/>
                    <a:pt x="13731" y="3905"/>
                    <a:pt x="19914" y="6509"/>
                  </a:cubicBezTo>
                  <a:cubicBezTo>
                    <a:pt x="26098" y="9112"/>
                    <a:pt x="27725" y="9438"/>
                    <a:pt x="27725" y="6509"/>
                  </a:cubicBezTo>
                  <a:cubicBezTo>
                    <a:pt x="27725" y="3580"/>
                    <a:pt x="23495" y="0"/>
                    <a:pt x="21868" y="0"/>
                  </a:cubicBezTo>
                  <a:lnTo>
                    <a:pt x="21868"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8" name="Freeform: Shape 2917">
              <a:extLst>
                <a:ext uri="{FF2B5EF4-FFF2-40B4-BE49-F238E27FC236}">
                  <a16:creationId xmlns:a16="http://schemas.microsoft.com/office/drawing/2014/main" id="{E2EF7364-D501-42EF-A150-8493320EAA0E}"/>
                </a:ext>
              </a:extLst>
            </p:cNvPr>
            <p:cNvSpPr/>
            <p:nvPr/>
          </p:nvSpPr>
          <p:spPr>
            <a:xfrm>
              <a:off x="7176104" y="3702136"/>
              <a:ext cx="6823" cy="13609"/>
            </a:xfrm>
            <a:custGeom>
              <a:avLst/>
              <a:gdLst>
                <a:gd name="connsiteX0" fmla="*/ 0 w 6823"/>
                <a:gd name="connsiteY0" fmla="*/ 5418 h 13609"/>
                <a:gd name="connsiteX1" fmla="*/ 1627 w 6823"/>
                <a:gd name="connsiteY1" fmla="*/ 11927 h 13609"/>
                <a:gd name="connsiteX2" fmla="*/ 5533 w 6823"/>
                <a:gd name="connsiteY2" fmla="*/ 10626 h 13609"/>
                <a:gd name="connsiteX3" fmla="*/ 6184 w 6823"/>
                <a:gd name="connsiteY3" fmla="*/ 862 h 13609"/>
                <a:gd name="connsiteX4" fmla="*/ 0 w 6823"/>
                <a:gd name="connsiteY4" fmla="*/ 5418 h 13609"/>
                <a:gd name="connsiteX5" fmla="*/ 0 w 6823"/>
                <a:gd name="connsiteY5" fmla="*/ 5418 h 1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3" h="13609">
                  <a:moveTo>
                    <a:pt x="0" y="5418"/>
                  </a:moveTo>
                  <a:cubicBezTo>
                    <a:pt x="326" y="6720"/>
                    <a:pt x="-325" y="9649"/>
                    <a:pt x="1627" y="11927"/>
                  </a:cubicBezTo>
                  <a:cubicBezTo>
                    <a:pt x="3580" y="14205"/>
                    <a:pt x="5208" y="14531"/>
                    <a:pt x="5533" y="10626"/>
                  </a:cubicBezTo>
                  <a:cubicBezTo>
                    <a:pt x="5858" y="6720"/>
                    <a:pt x="7811" y="3140"/>
                    <a:pt x="6184" y="862"/>
                  </a:cubicBezTo>
                  <a:cubicBezTo>
                    <a:pt x="4231" y="-1091"/>
                    <a:pt x="2604" y="211"/>
                    <a:pt x="0" y="5418"/>
                  </a:cubicBezTo>
                  <a:lnTo>
                    <a:pt x="0" y="54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19" name="Freeform: Shape 2918">
              <a:extLst>
                <a:ext uri="{FF2B5EF4-FFF2-40B4-BE49-F238E27FC236}">
                  <a16:creationId xmlns:a16="http://schemas.microsoft.com/office/drawing/2014/main" id="{935C0F65-AFF1-4133-8D8C-F1A3B538BE38}"/>
                </a:ext>
              </a:extLst>
            </p:cNvPr>
            <p:cNvSpPr/>
            <p:nvPr/>
          </p:nvSpPr>
          <p:spPr>
            <a:xfrm>
              <a:off x="6520171" y="5273859"/>
              <a:ext cx="64921" cy="59675"/>
            </a:xfrm>
            <a:custGeom>
              <a:avLst/>
              <a:gdLst>
                <a:gd name="connsiteX0" fmla="*/ 16417 w 64921"/>
                <a:gd name="connsiteY0" fmla="*/ 11818 h 59675"/>
                <a:gd name="connsiteX1" fmla="*/ 7630 w 64921"/>
                <a:gd name="connsiteY1" fmla="*/ 25487 h 59675"/>
                <a:gd name="connsiteX2" fmla="*/ 1121 w 64921"/>
                <a:gd name="connsiteY2" fmla="*/ 30044 h 59675"/>
                <a:gd name="connsiteX3" fmla="*/ 3399 w 64921"/>
                <a:gd name="connsiteY3" fmla="*/ 40133 h 59675"/>
                <a:gd name="connsiteX4" fmla="*/ 8606 w 64921"/>
                <a:gd name="connsiteY4" fmla="*/ 49571 h 59675"/>
                <a:gd name="connsiteX5" fmla="*/ 23902 w 64921"/>
                <a:gd name="connsiteY5" fmla="*/ 59660 h 59675"/>
                <a:gd name="connsiteX6" fmla="*/ 35619 w 64921"/>
                <a:gd name="connsiteY6" fmla="*/ 46967 h 59675"/>
                <a:gd name="connsiteX7" fmla="*/ 60679 w 64921"/>
                <a:gd name="connsiteY7" fmla="*/ 41760 h 59675"/>
                <a:gd name="connsiteX8" fmla="*/ 57750 w 64921"/>
                <a:gd name="connsiteY8" fmla="*/ 33949 h 59675"/>
                <a:gd name="connsiteX9" fmla="*/ 64910 w 64921"/>
                <a:gd name="connsiteY9" fmla="*/ 21582 h 59675"/>
                <a:gd name="connsiteX10" fmla="*/ 54170 w 64921"/>
                <a:gd name="connsiteY10" fmla="*/ 8889 h 59675"/>
                <a:gd name="connsiteX11" fmla="*/ 44732 w 64921"/>
                <a:gd name="connsiteY11" fmla="*/ 427 h 59675"/>
                <a:gd name="connsiteX12" fmla="*/ 25855 w 64921"/>
                <a:gd name="connsiteY12" fmla="*/ 6611 h 59675"/>
                <a:gd name="connsiteX13" fmla="*/ 16417 w 64921"/>
                <a:gd name="connsiteY13" fmla="*/ 11818 h 59675"/>
                <a:gd name="connsiteX14" fmla="*/ 16417 w 64921"/>
                <a:gd name="connsiteY14" fmla="*/ 11818 h 5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921" h="59675">
                  <a:moveTo>
                    <a:pt x="16417" y="11818"/>
                  </a:moveTo>
                  <a:cubicBezTo>
                    <a:pt x="11210" y="18978"/>
                    <a:pt x="10234" y="22884"/>
                    <a:pt x="7630" y="25487"/>
                  </a:cubicBezTo>
                  <a:cubicBezTo>
                    <a:pt x="4701" y="28417"/>
                    <a:pt x="3073" y="26138"/>
                    <a:pt x="1121" y="30044"/>
                  </a:cubicBezTo>
                  <a:cubicBezTo>
                    <a:pt x="-507" y="34275"/>
                    <a:pt x="-832" y="35902"/>
                    <a:pt x="3399" y="40133"/>
                  </a:cubicBezTo>
                  <a:cubicBezTo>
                    <a:pt x="7304" y="44363"/>
                    <a:pt x="3073" y="44038"/>
                    <a:pt x="8606" y="49571"/>
                  </a:cubicBezTo>
                  <a:cubicBezTo>
                    <a:pt x="14139" y="55104"/>
                    <a:pt x="20323" y="59985"/>
                    <a:pt x="23902" y="59660"/>
                  </a:cubicBezTo>
                  <a:cubicBezTo>
                    <a:pt x="27808" y="59335"/>
                    <a:pt x="30086" y="50222"/>
                    <a:pt x="35619" y="46967"/>
                  </a:cubicBezTo>
                  <a:cubicBezTo>
                    <a:pt x="41152" y="43713"/>
                    <a:pt x="59052" y="44363"/>
                    <a:pt x="60679" y="41760"/>
                  </a:cubicBezTo>
                  <a:cubicBezTo>
                    <a:pt x="62306" y="39156"/>
                    <a:pt x="56448" y="37854"/>
                    <a:pt x="57750" y="33949"/>
                  </a:cubicBezTo>
                  <a:cubicBezTo>
                    <a:pt x="59052" y="30044"/>
                    <a:pt x="65235" y="26464"/>
                    <a:pt x="64910" y="21582"/>
                  </a:cubicBezTo>
                  <a:cubicBezTo>
                    <a:pt x="64584" y="16700"/>
                    <a:pt x="58075" y="11493"/>
                    <a:pt x="54170" y="8889"/>
                  </a:cubicBezTo>
                  <a:cubicBezTo>
                    <a:pt x="50264" y="6286"/>
                    <a:pt x="51241" y="2055"/>
                    <a:pt x="44732" y="427"/>
                  </a:cubicBezTo>
                  <a:cubicBezTo>
                    <a:pt x="37897" y="-1525"/>
                    <a:pt x="30412" y="3682"/>
                    <a:pt x="25855" y="6611"/>
                  </a:cubicBezTo>
                  <a:cubicBezTo>
                    <a:pt x="20973" y="9540"/>
                    <a:pt x="18044" y="10191"/>
                    <a:pt x="16417" y="11818"/>
                  </a:cubicBezTo>
                  <a:lnTo>
                    <a:pt x="16417" y="118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20" name="Freeform: Shape 2919">
              <a:extLst>
                <a:ext uri="{FF2B5EF4-FFF2-40B4-BE49-F238E27FC236}">
                  <a16:creationId xmlns:a16="http://schemas.microsoft.com/office/drawing/2014/main" id="{4CFD0B88-A9EB-4287-BED7-82485E9E1843}"/>
                </a:ext>
              </a:extLst>
            </p:cNvPr>
            <p:cNvSpPr/>
            <p:nvPr/>
          </p:nvSpPr>
          <p:spPr>
            <a:xfrm>
              <a:off x="6577921" y="5314173"/>
              <a:ext cx="460" cy="144"/>
            </a:xfrm>
            <a:custGeom>
              <a:avLst/>
              <a:gdLst>
                <a:gd name="connsiteX0" fmla="*/ 0 w 460"/>
                <a:gd name="connsiteY0" fmla="*/ 145 h 144"/>
                <a:gd name="connsiteX1" fmla="*/ 325 w 460"/>
                <a:gd name="connsiteY1" fmla="*/ 145 h 144"/>
                <a:gd name="connsiteX2" fmla="*/ 0 w 460"/>
                <a:gd name="connsiteY2" fmla="*/ 145 h 144"/>
                <a:gd name="connsiteX3" fmla="*/ 0 w 460"/>
                <a:gd name="connsiteY3" fmla="*/ 145 h 144"/>
              </a:gdLst>
              <a:ahLst/>
              <a:cxnLst>
                <a:cxn ang="0">
                  <a:pos x="connsiteX0" y="connsiteY0"/>
                </a:cxn>
                <a:cxn ang="0">
                  <a:pos x="connsiteX1" y="connsiteY1"/>
                </a:cxn>
                <a:cxn ang="0">
                  <a:pos x="connsiteX2" y="connsiteY2"/>
                </a:cxn>
                <a:cxn ang="0">
                  <a:pos x="connsiteX3" y="connsiteY3"/>
                </a:cxn>
              </a:cxnLst>
              <a:rect l="l" t="t" r="r" b="b"/>
              <a:pathLst>
                <a:path w="460" h="144">
                  <a:moveTo>
                    <a:pt x="0" y="145"/>
                  </a:moveTo>
                  <a:cubicBezTo>
                    <a:pt x="325" y="145"/>
                    <a:pt x="325" y="145"/>
                    <a:pt x="325" y="145"/>
                  </a:cubicBezTo>
                  <a:cubicBezTo>
                    <a:pt x="651" y="-181"/>
                    <a:pt x="325" y="145"/>
                    <a:pt x="0" y="145"/>
                  </a:cubicBezTo>
                  <a:lnTo>
                    <a:pt x="0" y="145"/>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grpSp>
          <p:nvGrpSpPr>
            <p:cNvPr id="2921" name="Graphic 2673">
              <a:extLst>
                <a:ext uri="{FF2B5EF4-FFF2-40B4-BE49-F238E27FC236}">
                  <a16:creationId xmlns:a16="http://schemas.microsoft.com/office/drawing/2014/main" id="{ACB752ED-95A3-4829-93C9-B46C99DC842E}"/>
                </a:ext>
              </a:extLst>
            </p:cNvPr>
            <p:cNvGrpSpPr/>
            <p:nvPr/>
          </p:nvGrpSpPr>
          <p:grpSpPr>
            <a:xfrm>
              <a:off x="2254432" y="2213299"/>
              <a:ext cx="6589095" cy="2639972"/>
              <a:chOff x="2254432" y="2213299"/>
              <a:chExt cx="6589095" cy="2639972"/>
            </a:xfrm>
            <a:solidFill>
              <a:srgbClr val="F2F2F2"/>
            </a:solidFill>
          </p:grpSpPr>
          <p:sp>
            <p:nvSpPr>
              <p:cNvPr id="2922" name="Freeform: Shape 2921">
                <a:extLst>
                  <a:ext uri="{FF2B5EF4-FFF2-40B4-BE49-F238E27FC236}">
                    <a16:creationId xmlns:a16="http://schemas.microsoft.com/office/drawing/2014/main" id="{DDD3AE6D-59F1-4643-A722-0BA68D31470D}"/>
                  </a:ext>
                </a:extLst>
              </p:cNvPr>
              <p:cNvSpPr/>
              <p:nvPr/>
            </p:nvSpPr>
            <p:spPr>
              <a:xfrm>
                <a:off x="7069649" y="3019649"/>
                <a:ext cx="228210" cy="355002"/>
              </a:xfrm>
              <a:custGeom>
                <a:avLst/>
                <a:gdLst>
                  <a:gd name="connsiteX0" fmla="*/ 126308 w 228210"/>
                  <a:gd name="connsiteY0" fmla="*/ 874 h 355002"/>
                  <a:gd name="connsiteX1" fmla="*/ 105479 w 228210"/>
                  <a:gd name="connsiteY1" fmla="*/ 9010 h 355002"/>
                  <a:gd name="connsiteX2" fmla="*/ 92461 w 228210"/>
                  <a:gd name="connsiteY2" fmla="*/ 19750 h 355002"/>
                  <a:gd name="connsiteX3" fmla="*/ 74886 w 228210"/>
                  <a:gd name="connsiteY3" fmla="*/ 19750 h 355002"/>
                  <a:gd name="connsiteX4" fmla="*/ 69679 w 228210"/>
                  <a:gd name="connsiteY4" fmla="*/ 32117 h 355002"/>
                  <a:gd name="connsiteX5" fmla="*/ 63170 w 228210"/>
                  <a:gd name="connsiteY5" fmla="*/ 36023 h 355002"/>
                  <a:gd name="connsiteX6" fmla="*/ 56010 w 228210"/>
                  <a:gd name="connsiteY6" fmla="*/ 37975 h 355002"/>
                  <a:gd name="connsiteX7" fmla="*/ 59264 w 228210"/>
                  <a:gd name="connsiteY7" fmla="*/ 46437 h 355002"/>
                  <a:gd name="connsiteX8" fmla="*/ 50802 w 228210"/>
                  <a:gd name="connsiteY8" fmla="*/ 44484 h 355002"/>
                  <a:gd name="connsiteX9" fmla="*/ 42341 w 228210"/>
                  <a:gd name="connsiteY9" fmla="*/ 49692 h 355002"/>
                  <a:gd name="connsiteX10" fmla="*/ 34204 w 228210"/>
                  <a:gd name="connsiteY10" fmla="*/ 50343 h 355002"/>
                  <a:gd name="connsiteX11" fmla="*/ 32577 w 228210"/>
                  <a:gd name="connsiteY11" fmla="*/ 55225 h 355002"/>
                  <a:gd name="connsiteX12" fmla="*/ 26393 w 228210"/>
                  <a:gd name="connsiteY12" fmla="*/ 49692 h 355002"/>
                  <a:gd name="connsiteX13" fmla="*/ 25743 w 228210"/>
                  <a:gd name="connsiteY13" fmla="*/ 54248 h 355002"/>
                  <a:gd name="connsiteX14" fmla="*/ 18257 w 228210"/>
                  <a:gd name="connsiteY14" fmla="*/ 50343 h 355002"/>
                  <a:gd name="connsiteX15" fmla="*/ 20210 w 228210"/>
                  <a:gd name="connsiteY15" fmla="*/ 58479 h 355002"/>
                  <a:gd name="connsiteX16" fmla="*/ 13375 w 228210"/>
                  <a:gd name="connsiteY16" fmla="*/ 75402 h 355002"/>
                  <a:gd name="connsiteX17" fmla="*/ 2636 w 228210"/>
                  <a:gd name="connsiteY17" fmla="*/ 86143 h 355002"/>
                  <a:gd name="connsiteX18" fmla="*/ 357 w 228210"/>
                  <a:gd name="connsiteY18" fmla="*/ 93302 h 355002"/>
                  <a:gd name="connsiteX19" fmla="*/ 4263 w 228210"/>
                  <a:gd name="connsiteY19" fmla="*/ 97208 h 355002"/>
                  <a:gd name="connsiteX20" fmla="*/ 15654 w 228210"/>
                  <a:gd name="connsiteY20" fmla="*/ 101113 h 355002"/>
                  <a:gd name="connsiteX21" fmla="*/ 20210 w 228210"/>
                  <a:gd name="connsiteY21" fmla="*/ 113155 h 355002"/>
                  <a:gd name="connsiteX22" fmla="*/ 17281 w 228210"/>
                  <a:gd name="connsiteY22" fmla="*/ 123895 h 355002"/>
                  <a:gd name="connsiteX23" fmla="*/ 22163 w 228210"/>
                  <a:gd name="connsiteY23" fmla="*/ 125848 h 355002"/>
                  <a:gd name="connsiteX24" fmla="*/ 26719 w 228210"/>
                  <a:gd name="connsiteY24" fmla="*/ 116735 h 355002"/>
                  <a:gd name="connsiteX25" fmla="*/ 28346 w 228210"/>
                  <a:gd name="connsiteY25" fmla="*/ 126824 h 355002"/>
                  <a:gd name="connsiteX26" fmla="*/ 22813 w 228210"/>
                  <a:gd name="connsiteY26" fmla="*/ 146677 h 355002"/>
                  <a:gd name="connsiteX27" fmla="*/ 29323 w 228210"/>
                  <a:gd name="connsiteY27" fmla="*/ 152210 h 355002"/>
                  <a:gd name="connsiteX28" fmla="*/ 34530 w 228210"/>
                  <a:gd name="connsiteY28" fmla="*/ 160671 h 355002"/>
                  <a:gd name="connsiteX29" fmla="*/ 45595 w 228210"/>
                  <a:gd name="connsiteY29" fmla="*/ 177269 h 355002"/>
                  <a:gd name="connsiteX30" fmla="*/ 60241 w 228210"/>
                  <a:gd name="connsiteY30" fmla="*/ 189637 h 355002"/>
                  <a:gd name="connsiteX31" fmla="*/ 68702 w 228210"/>
                  <a:gd name="connsiteY31" fmla="*/ 199726 h 355002"/>
                  <a:gd name="connsiteX32" fmla="*/ 73259 w 228210"/>
                  <a:gd name="connsiteY32" fmla="*/ 212418 h 355002"/>
                  <a:gd name="connsiteX33" fmla="*/ 86928 w 228210"/>
                  <a:gd name="connsiteY33" fmla="*/ 224460 h 355002"/>
                  <a:gd name="connsiteX34" fmla="*/ 95715 w 228210"/>
                  <a:gd name="connsiteY34" fmla="*/ 225111 h 355002"/>
                  <a:gd name="connsiteX35" fmla="*/ 104828 w 228210"/>
                  <a:gd name="connsiteY35" fmla="*/ 235200 h 355002"/>
                  <a:gd name="connsiteX36" fmla="*/ 90833 w 228210"/>
                  <a:gd name="connsiteY36" fmla="*/ 233247 h 355002"/>
                  <a:gd name="connsiteX37" fmla="*/ 81395 w 228210"/>
                  <a:gd name="connsiteY37" fmla="*/ 240082 h 355002"/>
                  <a:gd name="connsiteX38" fmla="*/ 76839 w 228210"/>
                  <a:gd name="connsiteY38" fmla="*/ 251798 h 355002"/>
                  <a:gd name="connsiteX39" fmla="*/ 74561 w 228210"/>
                  <a:gd name="connsiteY39" fmla="*/ 258958 h 355002"/>
                  <a:gd name="connsiteX40" fmla="*/ 77815 w 228210"/>
                  <a:gd name="connsiteY40" fmla="*/ 266118 h 355002"/>
                  <a:gd name="connsiteX41" fmla="*/ 70655 w 228210"/>
                  <a:gd name="connsiteY41" fmla="*/ 266444 h 355002"/>
                  <a:gd name="connsiteX42" fmla="*/ 70981 w 228210"/>
                  <a:gd name="connsiteY42" fmla="*/ 277509 h 355002"/>
                  <a:gd name="connsiteX43" fmla="*/ 64472 w 228210"/>
                  <a:gd name="connsiteY43" fmla="*/ 272302 h 355002"/>
                  <a:gd name="connsiteX44" fmla="*/ 61868 w 228210"/>
                  <a:gd name="connsiteY44" fmla="*/ 284669 h 355002"/>
                  <a:gd name="connsiteX45" fmla="*/ 62519 w 228210"/>
                  <a:gd name="connsiteY45" fmla="*/ 302243 h 355002"/>
                  <a:gd name="connsiteX46" fmla="*/ 68702 w 228210"/>
                  <a:gd name="connsiteY46" fmla="*/ 319818 h 355002"/>
                  <a:gd name="connsiteX47" fmla="*/ 82372 w 228210"/>
                  <a:gd name="connsiteY47" fmla="*/ 325676 h 355002"/>
                  <a:gd name="connsiteX48" fmla="*/ 101573 w 228210"/>
                  <a:gd name="connsiteY48" fmla="*/ 333161 h 355002"/>
                  <a:gd name="connsiteX49" fmla="*/ 108408 w 228210"/>
                  <a:gd name="connsiteY49" fmla="*/ 341949 h 355002"/>
                  <a:gd name="connsiteX50" fmla="*/ 131190 w 228210"/>
                  <a:gd name="connsiteY50" fmla="*/ 351712 h 355002"/>
                  <a:gd name="connsiteX51" fmla="*/ 146811 w 228210"/>
                  <a:gd name="connsiteY51" fmla="*/ 354967 h 355002"/>
                  <a:gd name="connsiteX52" fmla="*/ 168942 w 228210"/>
                  <a:gd name="connsiteY52" fmla="*/ 350736 h 355002"/>
                  <a:gd name="connsiteX53" fmla="*/ 190747 w 228210"/>
                  <a:gd name="connsiteY53" fmla="*/ 346180 h 355002"/>
                  <a:gd name="connsiteX54" fmla="*/ 202138 w 228210"/>
                  <a:gd name="connsiteY54" fmla="*/ 348132 h 355002"/>
                  <a:gd name="connsiteX55" fmla="*/ 206695 w 228210"/>
                  <a:gd name="connsiteY55" fmla="*/ 342600 h 355002"/>
                  <a:gd name="connsiteX56" fmla="*/ 201162 w 228210"/>
                  <a:gd name="connsiteY56" fmla="*/ 317540 h 355002"/>
                  <a:gd name="connsiteX57" fmla="*/ 201162 w 228210"/>
                  <a:gd name="connsiteY57" fmla="*/ 291829 h 355002"/>
                  <a:gd name="connsiteX58" fmla="*/ 206044 w 228210"/>
                  <a:gd name="connsiteY58" fmla="*/ 278160 h 355002"/>
                  <a:gd name="connsiteX59" fmla="*/ 188795 w 228210"/>
                  <a:gd name="connsiteY59" fmla="*/ 265793 h 355002"/>
                  <a:gd name="connsiteX60" fmla="*/ 182286 w 228210"/>
                  <a:gd name="connsiteY60" fmla="*/ 266769 h 355002"/>
                  <a:gd name="connsiteX61" fmla="*/ 184564 w 228210"/>
                  <a:gd name="connsiteY61" fmla="*/ 257331 h 355002"/>
                  <a:gd name="connsiteX62" fmla="*/ 189771 w 228210"/>
                  <a:gd name="connsiteY62" fmla="*/ 258958 h 355002"/>
                  <a:gd name="connsiteX63" fmla="*/ 195954 w 228210"/>
                  <a:gd name="connsiteY63" fmla="*/ 260585 h 355002"/>
                  <a:gd name="connsiteX64" fmla="*/ 190747 w 228210"/>
                  <a:gd name="connsiteY64" fmla="*/ 254727 h 355002"/>
                  <a:gd name="connsiteX65" fmla="*/ 189771 w 228210"/>
                  <a:gd name="connsiteY65" fmla="*/ 244638 h 355002"/>
                  <a:gd name="connsiteX66" fmla="*/ 172197 w 228210"/>
                  <a:gd name="connsiteY66" fmla="*/ 243987 h 355002"/>
                  <a:gd name="connsiteX67" fmla="*/ 172522 w 228210"/>
                  <a:gd name="connsiteY67" fmla="*/ 220555 h 355002"/>
                  <a:gd name="connsiteX68" fmla="*/ 175451 w 228210"/>
                  <a:gd name="connsiteY68" fmla="*/ 212744 h 355002"/>
                  <a:gd name="connsiteX69" fmla="*/ 182611 w 228210"/>
                  <a:gd name="connsiteY69" fmla="*/ 218927 h 355002"/>
                  <a:gd name="connsiteX70" fmla="*/ 190422 w 228210"/>
                  <a:gd name="connsiteY70" fmla="*/ 219578 h 355002"/>
                  <a:gd name="connsiteX71" fmla="*/ 196280 w 228210"/>
                  <a:gd name="connsiteY71" fmla="*/ 215022 h 355002"/>
                  <a:gd name="connsiteX72" fmla="*/ 200186 w 228210"/>
                  <a:gd name="connsiteY72" fmla="*/ 224135 h 355002"/>
                  <a:gd name="connsiteX73" fmla="*/ 216458 w 228210"/>
                  <a:gd name="connsiteY73" fmla="*/ 222507 h 355002"/>
                  <a:gd name="connsiteX74" fmla="*/ 213529 w 228210"/>
                  <a:gd name="connsiteY74" fmla="*/ 217300 h 355002"/>
                  <a:gd name="connsiteX75" fmla="*/ 217760 w 228210"/>
                  <a:gd name="connsiteY75" fmla="*/ 214371 h 355002"/>
                  <a:gd name="connsiteX76" fmla="*/ 228174 w 228210"/>
                  <a:gd name="connsiteY76" fmla="*/ 213720 h 355002"/>
                  <a:gd name="connsiteX77" fmla="*/ 224595 w 228210"/>
                  <a:gd name="connsiteY77" fmla="*/ 205584 h 355002"/>
                  <a:gd name="connsiteX78" fmla="*/ 206695 w 228210"/>
                  <a:gd name="connsiteY78" fmla="*/ 194518 h 355002"/>
                  <a:gd name="connsiteX79" fmla="*/ 201162 w 228210"/>
                  <a:gd name="connsiteY79" fmla="*/ 174991 h 355002"/>
                  <a:gd name="connsiteX80" fmla="*/ 184889 w 228210"/>
                  <a:gd name="connsiteY80" fmla="*/ 172713 h 355002"/>
                  <a:gd name="connsiteX81" fmla="*/ 171220 w 228210"/>
                  <a:gd name="connsiteY81" fmla="*/ 186057 h 355002"/>
                  <a:gd name="connsiteX82" fmla="*/ 177078 w 228210"/>
                  <a:gd name="connsiteY82" fmla="*/ 188660 h 355002"/>
                  <a:gd name="connsiteX83" fmla="*/ 174149 w 228210"/>
                  <a:gd name="connsiteY83" fmla="*/ 196146 h 355002"/>
                  <a:gd name="connsiteX84" fmla="*/ 173499 w 228210"/>
                  <a:gd name="connsiteY84" fmla="*/ 204607 h 355002"/>
                  <a:gd name="connsiteX85" fmla="*/ 165362 w 228210"/>
                  <a:gd name="connsiteY85" fmla="*/ 195495 h 355002"/>
                  <a:gd name="connsiteX86" fmla="*/ 160806 w 228210"/>
                  <a:gd name="connsiteY86" fmla="*/ 175968 h 355002"/>
                  <a:gd name="connsiteX87" fmla="*/ 166013 w 228210"/>
                  <a:gd name="connsiteY87" fmla="*/ 163926 h 355002"/>
                  <a:gd name="connsiteX88" fmla="*/ 166989 w 228210"/>
                  <a:gd name="connsiteY88" fmla="*/ 156440 h 355002"/>
                  <a:gd name="connsiteX89" fmla="*/ 172197 w 228210"/>
                  <a:gd name="connsiteY89" fmla="*/ 153511 h 355002"/>
                  <a:gd name="connsiteX90" fmla="*/ 154622 w 228210"/>
                  <a:gd name="connsiteY90" fmla="*/ 146351 h 355002"/>
                  <a:gd name="connsiteX91" fmla="*/ 147462 w 228210"/>
                  <a:gd name="connsiteY91" fmla="*/ 147979 h 355002"/>
                  <a:gd name="connsiteX92" fmla="*/ 139651 w 228210"/>
                  <a:gd name="connsiteY92" fmla="*/ 139517 h 355002"/>
                  <a:gd name="connsiteX93" fmla="*/ 128260 w 228210"/>
                  <a:gd name="connsiteY93" fmla="*/ 138215 h 355002"/>
                  <a:gd name="connsiteX94" fmla="*/ 128911 w 228210"/>
                  <a:gd name="connsiteY94" fmla="*/ 129428 h 355002"/>
                  <a:gd name="connsiteX95" fmla="*/ 123379 w 228210"/>
                  <a:gd name="connsiteY95" fmla="*/ 116410 h 355002"/>
                  <a:gd name="connsiteX96" fmla="*/ 117195 w 228210"/>
                  <a:gd name="connsiteY96" fmla="*/ 103717 h 355002"/>
                  <a:gd name="connsiteX97" fmla="*/ 101248 w 228210"/>
                  <a:gd name="connsiteY97" fmla="*/ 98835 h 355002"/>
                  <a:gd name="connsiteX98" fmla="*/ 98970 w 228210"/>
                  <a:gd name="connsiteY98" fmla="*/ 91350 h 355002"/>
                  <a:gd name="connsiteX99" fmla="*/ 103526 w 228210"/>
                  <a:gd name="connsiteY99" fmla="*/ 87444 h 355002"/>
                  <a:gd name="connsiteX100" fmla="*/ 117846 w 228210"/>
                  <a:gd name="connsiteY100" fmla="*/ 88746 h 355002"/>
                  <a:gd name="connsiteX101" fmla="*/ 124681 w 228210"/>
                  <a:gd name="connsiteY101" fmla="*/ 93953 h 355002"/>
                  <a:gd name="connsiteX102" fmla="*/ 139977 w 228210"/>
                  <a:gd name="connsiteY102" fmla="*/ 92326 h 355002"/>
                  <a:gd name="connsiteX103" fmla="*/ 128260 w 228210"/>
                  <a:gd name="connsiteY103" fmla="*/ 88421 h 355002"/>
                  <a:gd name="connsiteX104" fmla="*/ 119799 w 228210"/>
                  <a:gd name="connsiteY104" fmla="*/ 77030 h 355002"/>
                  <a:gd name="connsiteX105" fmla="*/ 128586 w 228210"/>
                  <a:gd name="connsiteY105" fmla="*/ 73775 h 355002"/>
                  <a:gd name="connsiteX106" fmla="*/ 134118 w 228210"/>
                  <a:gd name="connsiteY106" fmla="*/ 63361 h 355002"/>
                  <a:gd name="connsiteX107" fmla="*/ 139000 w 228210"/>
                  <a:gd name="connsiteY107" fmla="*/ 65964 h 355002"/>
                  <a:gd name="connsiteX108" fmla="*/ 145184 w 228210"/>
                  <a:gd name="connsiteY108" fmla="*/ 62059 h 355002"/>
                  <a:gd name="connsiteX109" fmla="*/ 159178 w 228210"/>
                  <a:gd name="connsiteY109" fmla="*/ 65639 h 355002"/>
                  <a:gd name="connsiteX110" fmla="*/ 189120 w 228210"/>
                  <a:gd name="connsiteY110" fmla="*/ 69219 h 355002"/>
                  <a:gd name="connsiteX111" fmla="*/ 201813 w 228210"/>
                  <a:gd name="connsiteY111" fmla="*/ 68243 h 355002"/>
                  <a:gd name="connsiteX112" fmla="*/ 202464 w 228210"/>
                  <a:gd name="connsiteY112" fmla="*/ 72474 h 355002"/>
                  <a:gd name="connsiteX113" fmla="*/ 190422 w 228210"/>
                  <a:gd name="connsiteY113" fmla="*/ 76704 h 355002"/>
                  <a:gd name="connsiteX114" fmla="*/ 182286 w 228210"/>
                  <a:gd name="connsiteY114" fmla="*/ 95581 h 355002"/>
                  <a:gd name="connsiteX115" fmla="*/ 188144 w 228210"/>
                  <a:gd name="connsiteY115" fmla="*/ 92326 h 355002"/>
                  <a:gd name="connsiteX116" fmla="*/ 197256 w 228210"/>
                  <a:gd name="connsiteY116" fmla="*/ 79308 h 355002"/>
                  <a:gd name="connsiteX117" fmla="*/ 215156 w 228210"/>
                  <a:gd name="connsiteY117" fmla="*/ 75402 h 355002"/>
                  <a:gd name="connsiteX118" fmla="*/ 212553 w 228210"/>
                  <a:gd name="connsiteY118" fmla="*/ 64012 h 355002"/>
                  <a:gd name="connsiteX119" fmla="*/ 208322 w 228210"/>
                  <a:gd name="connsiteY119" fmla="*/ 56852 h 355002"/>
                  <a:gd name="connsiteX120" fmla="*/ 194978 w 228210"/>
                  <a:gd name="connsiteY120" fmla="*/ 63035 h 355002"/>
                  <a:gd name="connsiteX121" fmla="*/ 182286 w 228210"/>
                  <a:gd name="connsiteY121" fmla="*/ 60432 h 355002"/>
                  <a:gd name="connsiteX122" fmla="*/ 178706 w 228210"/>
                  <a:gd name="connsiteY122" fmla="*/ 52621 h 355002"/>
                  <a:gd name="connsiteX123" fmla="*/ 184238 w 228210"/>
                  <a:gd name="connsiteY123" fmla="*/ 42206 h 355002"/>
                  <a:gd name="connsiteX124" fmla="*/ 181960 w 228210"/>
                  <a:gd name="connsiteY124" fmla="*/ 23981 h 355002"/>
                  <a:gd name="connsiteX125" fmla="*/ 174800 w 228210"/>
                  <a:gd name="connsiteY125" fmla="*/ 9986 h 355002"/>
                  <a:gd name="connsiteX126" fmla="*/ 163409 w 228210"/>
                  <a:gd name="connsiteY126" fmla="*/ 6081 h 355002"/>
                  <a:gd name="connsiteX127" fmla="*/ 156575 w 228210"/>
                  <a:gd name="connsiteY127" fmla="*/ 12265 h 355002"/>
                  <a:gd name="connsiteX128" fmla="*/ 139326 w 228210"/>
                  <a:gd name="connsiteY128" fmla="*/ 3803 h 355002"/>
                  <a:gd name="connsiteX129" fmla="*/ 126308 w 228210"/>
                  <a:gd name="connsiteY129" fmla="*/ 874 h 355002"/>
                  <a:gd name="connsiteX130" fmla="*/ 126308 w 228210"/>
                  <a:gd name="connsiteY130" fmla="*/ 874 h 35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228210" h="355002">
                    <a:moveTo>
                      <a:pt x="126308" y="874"/>
                    </a:moveTo>
                    <a:cubicBezTo>
                      <a:pt x="115568" y="6407"/>
                      <a:pt x="108733" y="3477"/>
                      <a:pt x="105479" y="9010"/>
                    </a:cubicBezTo>
                    <a:cubicBezTo>
                      <a:pt x="102224" y="14217"/>
                      <a:pt x="102224" y="19750"/>
                      <a:pt x="92461" y="19750"/>
                    </a:cubicBezTo>
                    <a:cubicBezTo>
                      <a:pt x="82697" y="19750"/>
                      <a:pt x="76188" y="16496"/>
                      <a:pt x="74886" y="19750"/>
                    </a:cubicBezTo>
                    <a:cubicBezTo>
                      <a:pt x="73259" y="23005"/>
                      <a:pt x="69679" y="28863"/>
                      <a:pt x="69679" y="32117"/>
                    </a:cubicBezTo>
                    <a:cubicBezTo>
                      <a:pt x="69679" y="35372"/>
                      <a:pt x="69028" y="36023"/>
                      <a:pt x="63170" y="36023"/>
                    </a:cubicBezTo>
                    <a:cubicBezTo>
                      <a:pt x="57311" y="36023"/>
                      <a:pt x="54708" y="34721"/>
                      <a:pt x="56010" y="37975"/>
                    </a:cubicBezTo>
                    <a:cubicBezTo>
                      <a:pt x="57311" y="41230"/>
                      <a:pt x="62519" y="45135"/>
                      <a:pt x="59264" y="46437"/>
                    </a:cubicBezTo>
                    <a:cubicBezTo>
                      <a:pt x="56010" y="47739"/>
                      <a:pt x="56986" y="44159"/>
                      <a:pt x="50802" y="44484"/>
                    </a:cubicBezTo>
                    <a:cubicBezTo>
                      <a:pt x="44944" y="45135"/>
                      <a:pt x="46572" y="49041"/>
                      <a:pt x="42341" y="49692"/>
                    </a:cubicBezTo>
                    <a:cubicBezTo>
                      <a:pt x="38110" y="50343"/>
                      <a:pt x="35832" y="50343"/>
                      <a:pt x="34204" y="50343"/>
                    </a:cubicBezTo>
                    <a:cubicBezTo>
                      <a:pt x="32577" y="50017"/>
                      <a:pt x="35506" y="55550"/>
                      <a:pt x="32577" y="55225"/>
                    </a:cubicBezTo>
                    <a:cubicBezTo>
                      <a:pt x="29648" y="54899"/>
                      <a:pt x="27695" y="48390"/>
                      <a:pt x="26393" y="49692"/>
                    </a:cubicBezTo>
                    <a:cubicBezTo>
                      <a:pt x="25417" y="51319"/>
                      <a:pt x="28346" y="54248"/>
                      <a:pt x="25743" y="54248"/>
                    </a:cubicBezTo>
                    <a:cubicBezTo>
                      <a:pt x="23139" y="54574"/>
                      <a:pt x="21186" y="49692"/>
                      <a:pt x="18257" y="50343"/>
                    </a:cubicBezTo>
                    <a:cubicBezTo>
                      <a:pt x="15654" y="50993"/>
                      <a:pt x="20535" y="54899"/>
                      <a:pt x="20210" y="58479"/>
                    </a:cubicBezTo>
                    <a:cubicBezTo>
                      <a:pt x="20210" y="62059"/>
                      <a:pt x="15328" y="73450"/>
                      <a:pt x="13375" y="75402"/>
                    </a:cubicBezTo>
                    <a:cubicBezTo>
                      <a:pt x="11423" y="77355"/>
                      <a:pt x="3286" y="84190"/>
                      <a:pt x="2636" y="86143"/>
                    </a:cubicBezTo>
                    <a:cubicBezTo>
                      <a:pt x="1659" y="88095"/>
                      <a:pt x="-945" y="90699"/>
                      <a:pt x="357" y="93302"/>
                    </a:cubicBezTo>
                    <a:cubicBezTo>
                      <a:pt x="1659" y="95906"/>
                      <a:pt x="357" y="96882"/>
                      <a:pt x="4263" y="97208"/>
                    </a:cubicBezTo>
                    <a:cubicBezTo>
                      <a:pt x="7843" y="97208"/>
                      <a:pt x="13701" y="97533"/>
                      <a:pt x="15654" y="101113"/>
                    </a:cubicBezTo>
                    <a:cubicBezTo>
                      <a:pt x="17606" y="104693"/>
                      <a:pt x="20861" y="110226"/>
                      <a:pt x="20210" y="113155"/>
                    </a:cubicBezTo>
                    <a:cubicBezTo>
                      <a:pt x="19559" y="116084"/>
                      <a:pt x="15979" y="121942"/>
                      <a:pt x="17281" y="123895"/>
                    </a:cubicBezTo>
                    <a:cubicBezTo>
                      <a:pt x="18582" y="125848"/>
                      <a:pt x="20210" y="128777"/>
                      <a:pt x="22163" y="125848"/>
                    </a:cubicBezTo>
                    <a:cubicBezTo>
                      <a:pt x="24115" y="122919"/>
                      <a:pt x="25091" y="117711"/>
                      <a:pt x="26719" y="116735"/>
                    </a:cubicBezTo>
                    <a:cubicBezTo>
                      <a:pt x="28346" y="115433"/>
                      <a:pt x="29973" y="122268"/>
                      <a:pt x="28346" y="126824"/>
                    </a:cubicBezTo>
                    <a:cubicBezTo>
                      <a:pt x="26719" y="131055"/>
                      <a:pt x="21186" y="144724"/>
                      <a:pt x="22813" y="146677"/>
                    </a:cubicBezTo>
                    <a:cubicBezTo>
                      <a:pt x="24441" y="148629"/>
                      <a:pt x="28346" y="148955"/>
                      <a:pt x="29323" y="152210"/>
                    </a:cubicBezTo>
                    <a:cubicBezTo>
                      <a:pt x="30299" y="155139"/>
                      <a:pt x="29973" y="156766"/>
                      <a:pt x="34530" y="160671"/>
                    </a:cubicBezTo>
                    <a:cubicBezTo>
                      <a:pt x="39086" y="164577"/>
                      <a:pt x="41364" y="172388"/>
                      <a:pt x="45595" y="177269"/>
                    </a:cubicBezTo>
                    <a:cubicBezTo>
                      <a:pt x="49500" y="182477"/>
                      <a:pt x="56335" y="185406"/>
                      <a:pt x="60241" y="189637"/>
                    </a:cubicBezTo>
                    <a:cubicBezTo>
                      <a:pt x="64146" y="193868"/>
                      <a:pt x="66424" y="193542"/>
                      <a:pt x="68702" y="199726"/>
                    </a:cubicBezTo>
                    <a:cubicBezTo>
                      <a:pt x="71306" y="205909"/>
                      <a:pt x="69028" y="207211"/>
                      <a:pt x="73259" y="212418"/>
                    </a:cubicBezTo>
                    <a:cubicBezTo>
                      <a:pt x="77164" y="217626"/>
                      <a:pt x="83348" y="223809"/>
                      <a:pt x="86928" y="224460"/>
                    </a:cubicBezTo>
                    <a:cubicBezTo>
                      <a:pt x="90508" y="224786"/>
                      <a:pt x="92461" y="223809"/>
                      <a:pt x="95715" y="225111"/>
                    </a:cubicBezTo>
                    <a:cubicBezTo>
                      <a:pt x="98644" y="226413"/>
                      <a:pt x="103851" y="231946"/>
                      <a:pt x="104828" y="235200"/>
                    </a:cubicBezTo>
                    <a:cubicBezTo>
                      <a:pt x="105804" y="238129"/>
                      <a:pt x="93437" y="232597"/>
                      <a:pt x="90833" y="233247"/>
                    </a:cubicBezTo>
                    <a:cubicBezTo>
                      <a:pt x="88230" y="234224"/>
                      <a:pt x="83673" y="235525"/>
                      <a:pt x="81395" y="240082"/>
                    </a:cubicBezTo>
                    <a:cubicBezTo>
                      <a:pt x="79117" y="244638"/>
                      <a:pt x="78791" y="248544"/>
                      <a:pt x="76839" y="251798"/>
                    </a:cubicBezTo>
                    <a:cubicBezTo>
                      <a:pt x="74886" y="255053"/>
                      <a:pt x="73909" y="256680"/>
                      <a:pt x="74561" y="258958"/>
                    </a:cubicBezTo>
                    <a:cubicBezTo>
                      <a:pt x="75211" y="261236"/>
                      <a:pt x="78466" y="264816"/>
                      <a:pt x="77815" y="266118"/>
                    </a:cubicBezTo>
                    <a:cubicBezTo>
                      <a:pt x="77164" y="267420"/>
                      <a:pt x="70981" y="265142"/>
                      <a:pt x="70655" y="266444"/>
                    </a:cubicBezTo>
                    <a:cubicBezTo>
                      <a:pt x="70330" y="267745"/>
                      <a:pt x="72282" y="275556"/>
                      <a:pt x="70981" y="277509"/>
                    </a:cubicBezTo>
                    <a:cubicBezTo>
                      <a:pt x="69679" y="279462"/>
                      <a:pt x="66099" y="271976"/>
                      <a:pt x="64472" y="272302"/>
                    </a:cubicBezTo>
                    <a:cubicBezTo>
                      <a:pt x="62844" y="272627"/>
                      <a:pt x="61868" y="279136"/>
                      <a:pt x="61868" y="284669"/>
                    </a:cubicBezTo>
                    <a:cubicBezTo>
                      <a:pt x="61868" y="289876"/>
                      <a:pt x="61542" y="298013"/>
                      <a:pt x="62519" y="302243"/>
                    </a:cubicBezTo>
                    <a:cubicBezTo>
                      <a:pt x="63495" y="306800"/>
                      <a:pt x="66099" y="318516"/>
                      <a:pt x="68702" y="319818"/>
                    </a:cubicBezTo>
                    <a:cubicBezTo>
                      <a:pt x="71306" y="321120"/>
                      <a:pt x="73584" y="325025"/>
                      <a:pt x="82372" y="325676"/>
                    </a:cubicBezTo>
                    <a:cubicBezTo>
                      <a:pt x="91159" y="326327"/>
                      <a:pt x="99946" y="330883"/>
                      <a:pt x="101573" y="333161"/>
                    </a:cubicBezTo>
                    <a:cubicBezTo>
                      <a:pt x="103526" y="335440"/>
                      <a:pt x="99295" y="337392"/>
                      <a:pt x="108408" y="341949"/>
                    </a:cubicBezTo>
                    <a:cubicBezTo>
                      <a:pt x="117520" y="346505"/>
                      <a:pt x="123379" y="349760"/>
                      <a:pt x="131190" y="351712"/>
                    </a:cubicBezTo>
                    <a:cubicBezTo>
                      <a:pt x="139000" y="353340"/>
                      <a:pt x="139651" y="355292"/>
                      <a:pt x="146811" y="354967"/>
                    </a:cubicBezTo>
                    <a:cubicBezTo>
                      <a:pt x="154297" y="354642"/>
                      <a:pt x="160155" y="352689"/>
                      <a:pt x="168942" y="350736"/>
                    </a:cubicBezTo>
                    <a:cubicBezTo>
                      <a:pt x="177729" y="348783"/>
                      <a:pt x="182936" y="346180"/>
                      <a:pt x="190747" y="346180"/>
                    </a:cubicBezTo>
                    <a:cubicBezTo>
                      <a:pt x="198558" y="346180"/>
                      <a:pt x="198558" y="348783"/>
                      <a:pt x="202138" y="348132"/>
                    </a:cubicBezTo>
                    <a:cubicBezTo>
                      <a:pt x="206044" y="347481"/>
                      <a:pt x="207671" y="350085"/>
                      <a:pt x="206695" y="342600"/>
                    </a:cubicBezTo>
                    <a:cubicBezTo>
                      <a:pt x="205718" y="334789"/>
                      <a:pt x="201487" y="327303"/>
                      <a:pt x="201162" y="317540"/>
                    </a:cubicBezTo>
                    <a:cubicBezTo>
                      <a:pt x="200836" y="307776"/>
                      <a:pt x="200186" y="296385"/>
                      <a:pt x="201162" y="291829"/>
                    </a:cubicBezTo>
                    <a:cubicBezTo>
                      <a:pt x="201813" y="287273"/>
                      <a:pt x="209298" y="283367"/>
                      <a:pt x="206044" y="278160"/>
                    </a:cubicBezTo>
                    <a:cubicBezTo>
                      <a:pt x="203115" y="272953"/>
                      <a:pt x="192700" y="265467"/>
                      <a:pt x="188795" y="265793"/>
                    </a:cubicBezTo>
                    <a:cubicBezTo>
                      <a:pt x="184889" y="266118"/>
                      <a:pt x="183913" y="270349"/>
                      <a:pt x="182286" y="266769"/>
                    </a:cubicBezTo>
                    <a:cubicBezTo>
                      <a:pt x="180658" y="263189"/>
                      <a:pt x="182286" y="257656"/>
                      <a:pt x="184564" y="257331"/>
                    </a:cubicBezTo>
                    <a:cubicBezTo>
                      <a:pt x="186842" y="257006"/>
                      <a:pt x="187818" y="257656"/>
                      <a:pt x="189771" y="258958"/>
                    </a:cubicBezTo>
                    <a:cubicBezTo>
                      <a:pt x="192049" y="260260"/>
                      <a:pt x="193351" y="262864"/>
                      <a:pt x="195954" y="260585"/>
                    </a:cubicBezTo>
                    <a:cubicBezTo>
                      <a:pt x="198884" y="258307"/>
                      <a:pt x="192700" y="258307"/>
                      <a:pt x="190747" y="254727"/>
                    </a:cubicBezTo>
                    <a:cubicBezTo>
                      <a:pt x="189120" y="251147"/>
                      <a:pt x="193026" y="245940"/>
                      <a:pt x="189771" y="244638"/>
                    </a:cubicBezTo>
                    <a:cubicBezTo>
                      <a:pt x="186842" y="243336"/>
                      <a:pt x="174475" y="246265"/>
                      <a:pt x="172197" y="243987"/>
                    </a:cubicBezTo>
                    <a:cubicBezTo>
                      <a:pt x="169918" y="241709"/>
                      <a:pt x="171545" y="223484"/>
                      <a:pt x="172522" y="220555"/>
                    </a:cubicBezTo>
                    <a:cubicBezTo>
                      <a:pt x="173499" y="217300"/>
                      <a:pt x="173173" y="212744"/>
                      <a:pt x="175451" y="212744"/>
                    </a:cubicBezTo>
                    <a:cubicBezTo>
                      <a:pt x="177404" y="213069"/>
                      <a:pt x="178055" y="218277"/>
                      <a:pt x="182611" y="218927"/>
                    </a:cubicBezTo>
                    <a:cubicBezTo>
                      <a:pt x="187167" y="219578"/>
                      <a:pt x="188469" y="221206"/>
                      <a:pt x="190422" y="219578"/>
                    </a:cubicBezTo>
                    <a:cubicBezTo>
                      <a:pt x="192375" y="217951"/>
                      <a:pt x="194327" y="211767"/>
                      <a:pt x="196280" y="215022"/>
                    </a:cubicBezTo>
                    <a:cubicBezTo>
                      <a:pt x="198233" y="217951"/>
                      <a:pt x="195629" y="223809"/>
                      <a:pt x="200186" y="224135"/>
                    </a:cubicBezTo>
                    <a:cubicBezTo>
                      <a:pt x="204742" y="224460"/>
                      <a:pt x="217760" y="225762"/>
                      <a:pt x="216458" y="222507"/>
                    </a:cubicBezTo>
                    <a:cubicBezTo>
                      <a:pt x="214831" y="219253"/>
                      <a:pt x="212878" y="219253"/>
                      <a:pt x="213529" y="217300"/>
                    </a:cubicBezTo>
                    <a:cubicBezTo>
                      <a:pt x="214180" y="215673"/>
                      <a:pt x="212227" y="213395"/>
                      <a:pt x="217760" y="214371"/>
                    </a:cubicBezTo>
                    <a:cubicBezTo>
                      <a:pt x="223293" y="215022"/>
                      <a:pt x="228500" y="216649"/>
                      <a:pt x="228174" y="213720"/>
                    </a:cubicBezTo>
                    <a:cubicBezTo>
                      <a:pt x="228174" y="210466"/>
                      <a:pt x="228826" y="207211"/>
                      <a:pt x="224595" y="205584"/>
                    </a:cubicBezTo>
                    <a:cubicBezTo>
                      <a:pt x="220363" y="203956"/>
                      <a:pt x="210600" y="201678"/>
                      <a:pt x="206695" y="194518"/>
                    </a:cubicBezTo>
                    <a:cubicBezTo>
                      <a:pt x="202789" y="187358"/>
                      <a:pt x="203765" y="175968"/>
                      <a:pt x="201162" y="174991"/>
                    </a:cubicBezTo>
                    <a:cubicBezTo>
                      <a:pt x="198884" y="174015"/>
                      <a:pt x="188795" y="171737"/>
                      <a:pt x="184889" y="172713"/>
                    </a:cubicBezTo>
                    <a:cubicBezTo>
                      <a:pt x="180984" y="174015"/>
                      <a:pt x="169918" y="183779"/>
                      <a:pt x="171220" y="186057"/>
                    </a:cubicBezTo>
                    <a:cubicBezTo>
                      <a:pt x="172197" y="188335"/>
                      <a:pt x="177078" y="186382"/>
                      <a:pt x="177078" y="188660"/>
                    </a:cubicBezTo>
                    <a:cubicBezTo>
                      <a:pt x="177078" y="190938"/>
                      <a:pt x="175451" y="192240"/>
                      <a:pt x="174149" y="196146"/>
                    </a:cubicBezTo>
                    <a:cubicBezTo>
                      <a:pt x="172847" y="200051"/>
                      <a:pt x="174149" y="203306"/>
                      <a:pt x="173499" y="204607"/>
                    </a:cubicBezTo>
                    <a:cubicBezTo>
                      <a:pt x="172847" y="205909"/>
                      <a:pt x="170244" y="204282"/>
                      <a:pt x="165362" y="195495"/>
                    </a:cubicBezTo>
                    <a:cubicBezTo>
                      <a:pt x="160806" y="186382"/>
                      <a:pt x="158527" y="182802"/>
                      <a:pt x="160806" y="175968"/>
                    </a:cubicBezTo>
                    <a:cubicBezTo>
                      <a:pt x="162758" y="169133"/>
                      <a:pt x="164386" y="167831"/>
                      <a:pt x="166013" y="163926"/>
                    </a:cubicBezTo>
                    <a:cubicBezTo>
                      <a:pt x="167640" y="160346"/>
                      <a:pt x="166664" y="159370"/>
                      <a:pt x="166989" y="156440"/>
                    </a:cubicBezTo>
                    <a:cubicBezTo>
                      <a:pt x="167640" y="153837"/>
                      <a:pt x="172522" y="155789"/>
                      <a:pt x="172197" y="153511"/>
                    </a:cubicBezTo>
                    <a:cubicBezTo>
                      <a:pt x="171871" y="151233"/>
                      <a:pt x="158527" y="146026"/>
                      <a:pt x="154622" y="146351"/>
                    </a:cubicBezTo>
                    <a:cubicBezTo>
                      <a:pt x="150717" y="146351"/>
                      <a:pt x="149415" y="149280"/>
                      <a:pt x="147462" y="147979"/>
                    </a:cubicBezTo>
                    <a:cubicBezTo>
                      <a:pt x="145509" y="146677"/>
                      <a:pt x="143882" y="140168"/>
                      <a:pt x="139651" y="139517"/>
                    </a:cubicBezTo>
                    <a:cubicBezTo>
                      <a:pt x="135420" y="138866"/>
                      <a:pt x="128260" y="141795"/>
                      <a:pt x="128260" y="138215"/>
                    </a:cubicBezTo>
                    <a:cubicBezTo>
                      <a:pt x="128260" y="134310"/>
                      <a:pt x="130538" y="133333"/>
                      <a:pt x="128911" y="129428"/>
                    </a:cubicBezTo>
                    <a:cubicBezTo>
                      <a:pt x="126959" y="125522"/>
                      <a:pt x="125657" y="120966"/>
                      <a:pt x="123379" y="116410"/>
                    </a:cubicBezTo>
                    <a:cubicBezTo>
                      <a:pt x="121100" y="111853"/>
                      <a:pt x="120124" y="105019"/>
                      <a:pt x="117195" y="103717"/>
                    </a:cubicBezTo>
                    <a:cubicBezTo>
                      <a:pt x="114266" y="102415"/>
                      <a:pt x="103200" y="101439"/>
                      <a:pt x="101248" y="98835"/>
                    </a:cubicBezTo>
                    <a:cubicBezTo>
                      <a:pt x="99295" y="96232"/>
                      <a:pt x="98318" y="93953"/>
                      <a:pt x="98970" y="91350"/>
                    </a:cubicBezTo>
                    <a:cubicBezTo>
                      <a:pt x="99620" y="89072"/>
                      <a:pt x="99946" y="87444"/>
                      <a:pt x="103526" y="87444"/>
                    </a:cubicBezTo>
                    <a:cubicBezTo>
                      <a:pt x="107431" y="87119"/>
                      <a:pt x="114917" y="87119"/>
                      <a:pt x="117846" y="88746"/>
                    </a:cubicBezTo>
                    <a:cubicBezTo>
                      <a:pt x="120775" y="90373"/>
                      <a:pt x="120124" y="93953"/>
                      <a:pt x="124681" y="93953"/>
                    </a:cubicBezTo>
                    <a:cubicBezTo>
                      <a:pt x="129237" y="93953"/>
                      <a:pt x="139651" y="94279"/>
                      <a:pt x="139977" y="92326"/>
                    </a:cubicBezTo>
                    <a:cubicBezTo>
                      <a:pt x="140627" y="90373"/>
                      <a:pt x="130213" y="90699"/>
                      <a:pt x="128260" y="88421"/>
                    </a:cubicBezTo>
                    <a:cubicBezTo>
                      <a:pt x="126308" y="86143"/>
                      <a:pt x="117520" y="78657"/>
                      <a:pt x="119799" y="77030"/>
                    </a:cubicBezTo>
                    <a:cubicBezTo>
                      <a:pt x="122077" y="75402"/>
                      <a:pt x="127284" y="77030"/>
                      <a:pt x="128586" y="73775"/>
                    </a:cubicBezTo>
                    <a:cubicBezTo>
                      <a:pt x="129888" y="70521"/>
                      <a:pt x="131515" y="62384"/>
                      <a:pt x="134118" y="63361"/>
                    </a:cubicBezTo>
                    <a:cubicBezTo>
                      <a:pt x="136722" y="64337"/>
                      <a:pt x="137048" y="67917"/>
                      <a:pt x="139000" y="65964"/>
                    </a:cubicBezTo>
                    <a:cubicBezTo>
                      <a:pt x="140953" y="64012"/>
                      <a:pt x="140953" y="61408"/>
                      <a:pt x="145184" y="62059"/>
                    </a:cubicBezTo>
                    <a:cubicBezTo>
                      <a:pt x="149415" y="62710"/>
                      <a:pt x="148764" y="63035"/>
                      <a:pt x="159178" y="65639"/>
                    </a:cubicBezTo>
                    <a:cubicBezTo>
                      <a:pt x="169918" y="67917"/>
                      <a:pt x="184564" y="68893"/>
                      <a:pt x="189120" y="69219"/>
                    </a:cubicBezTo>
                    <a:cubicBezTo>
                      <a:pt x="193676" y="69219"/>
                      <a:pt x="200186" y="66941"/>
                      <a:pt x="201813" y="68243"/>
                    </a:cubicBezTo>
                    <a:cubicBezTo>
                      <a:pt x="203440" y="69544"/>
                      <a:pt x="204091" y="71172"/>
                      <a:pt x="202464" y="72474"/>
                    </a:cubicBezTo>
                    <a:cubicBezTo>
                      <a:pt x="200836" y="73775"/>
                      <a:pt x="192375" y="74101"/>
                      <a:pt x="190422" y="76704"/>
                    </a:cubicBezTo>
                    <a:cubicBezTo>
                      <a:pt x="188469" y="79308"/>
                      <a:pt x="179031" y="94604"/>
                      <a:pt x="182286" y="95581"/>
                    </a:cubicBezTo>
                    <a:cubicBezTo>
                      <a:pt x="185215" y="96232"/>
                      <a:pt x="185540" y="96557"/>
                      <a:pt x="188144" y="92326"/>
                    </a:cubicBezTo>
                    <a:cubicBezTo>
                      <a:pt x="190747" y="88421"/>
                      <a:pt x="193026" y="81586"/>
                      <a:pt x="197256" y="79308"/>
                    </a:cubicBezTo>
                    <a:cubicBezTo>
                      <a:pt x="201813" y="77030"/>
                      <a:pt x="214506" y="76053"/>
                      <a:pt x="215156" y="75402"/>
                    </a:cubicBezTo>
                    <a:cubicBezTo>
                      <a:pt x="215807" y="74752"/>
                      <a:pt x="213529" y="67266"/>
                      <a:pt x="212553" y="64012"/>
                    </a:cubicBezTo>
                    <a:cubicBezTo>
                      <a:pt x="211576" y="60757"/>
                      <a:pt x="214180" y="55875"/>
                      <a:pt x="208322" y="56852"/>
                    </a:cubicBezTo>
                    <a:cubicBezTo>
                      <a:pt x="202464" y="57828"/>
                      <a:pt x="197582" y="62710"/>
                      <a:pt x="194978" y="63035"/>
                    </a:cubicBezTo>
                    <a:cubicBezTo>
                      <a:pt x="192049" y="63035"/>
                      <a:pt x="183587" y="61408"/>
                      <a:pt x="182286" y="60432"/>
                    </a:cubicBezTo>
                    <a:cubicBezTo>
                      <a:pt x="181309" y="59455"/>
                      <a:pt x="177729" y="55225"/>
                      <a:pt x="178706" y="52621"/>
                    </a:cubicBezTo>
                    <a:cubicBezTo>
                      <a:pt x="179682" y="50017"/>
                      <a:pt x="183913" y="45135"/>
                      <a:pt x="184238" y="42206"/>
                    </a:cubicBezTo>
                    <a:cubicBezTo>
                      <a:pt x="184564" y="39277"/>
                      <a:pt x="182936" y="27235"/>
                      <a:pt x="181960" y="23981"/>
                    </a:cubicBezTo>
                    <a:cubicBezTo>
                      <a:pt x="180984" y="20401"/>
                      <a:pt x="176427" y="11288"/>
                      <a:pt x="174800" y="9986"/>
                    </a:cubicBezTo>
                    <a:cubicBezTo>
                      <a:pt x="172847" y="8685"/>
                      <a:pt x="165362" y="6407"/>
                      <a:pt x="163409" y="6081"/>
                    </a:cubicBezTo>
                    <a:cubicBezTo>
                      <a:pt x="161456" y="6081"/>
                      <a:pt x="160155" y="12590"/>
                      <a:pt x="156575" y="12265"/>
                    </a:cubicBezTo>
                    <a:cubicBezTo>
                      <a:pt x="152995" y="12265"/>
                      <a:pt x="142255" y="5430"/>
                      <a:pt x="139326" y="3803"/>
                    </a:cubicBezTo>
                    <a:cubicBezTo>
                      <a:pt x="136722" y="1199"/>
                      <a:pt x="133468" y="-1404"/>
                      <a:pt x="126308" y="874"/>
                    </a:cubicBezTo>
                    <a:lnTo>
                      <a:pt x="126308" y="874"/>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23" name="Freeform: Shape 2922">
                <a:extLst>
                  <a:ext uri="{FF2B5EF4-FFF2-40B4-BE49-F238E27FC236}">
                    <a16:creationId xmlns:a16="http://schemas.microsoft.com/office/drawing/2014/main" id="{ADD66DCB-F8E0-4081-9885-2101F3073766}"/>
                  </a:ext>
                </a:extLst>
              </p:cNvPr>
              <p:cNvSpPr/>
              <p:nvPr/>
            </p:nvSpPr>
            <p:spPr>
              <a:xfrm>
                <a:off x="8669181" y="2696371"/>
                <a:ext cx="174346" cy="165147"/>
              </a:xfrm>
              <a:custGeom>
                <a:avLst/>
                <a:gdLst>
                  <a:gd name="connsiteX0" fmla="*/ 168688 w 174346"/>
                  <a:gd name="connsiteY0" fmla="*/ 0 h 165147"/>
                  <a:gd name="connsiteX1" fmla="*/ 154042 w 174346"/>
                  <a:gd name="connsiteY1" fmla="*/ 8462 h 165147"/>
                  <a:gd name="connsiteX2" fmla="*/ 147858 w 174346"/>
                  <a:gd name="connsiteY2" fmla="*/ 33196 h 165147"/>
                  <a:gd name="connsiteX3" fmla="*/ 124751 w 174346"/>
                  <a:gd name="connsiteY3" fmla="*/ 73227 h 165147"/>
                  <a:gd name="connsiteX4" fmla="*/ 109780 w 174346"/>
                  <a:gd name="connsiteY4" fmla="*/ 87872 h 165147"/>
                  <a:gd name="connsiteX5" fmla="*/ 86022 w 174346"/>
                  <a:gd name="connsiteY5" fmla="*/ 105447 h 165147"/>
                  <a:gd name="connsiteX6" fmla="*/ 86022 w 174346"/>
                  <a:gd name="connsiteY6" fmla="*/ 112932 h 165147"/>
                  <a:gd name="connsiteX7" fmla="*/ 75283 w 174346"/>
                  <a:gd name="connsiteY7" fmla="*/ 121394 h 165147"/>
                  <a:gd name="connsiteX8" fmla="*/ 62915 w 174346"/>
                  <a:gd name="connsiteY8" fmla="*/ 126276 h 165147"/>
                  <a:gd name="connsiteX9" fmla="*/ 53802 w 174346"/>
                  <a:gd name="connsiteY9" fmla="*/ 139294 h 165147"/>
                  <a:gd name="connsiteX10" fmla="*/ 38506 w 174346"/>
                  <a:gd name="connsiteY10" fmla="*/ 147105 h 165147"/>
                  <a:gd name="connsiteX11" fmla="*/ 17026 w 174346"/>
                  <a:gd name="connsiteY11" fmla="*/ 152638 h 165147"/>
                  <a:gd name="connsiteX12" fmla="*/ 103 w 174346"/>
                  <a:gd name="connsiteY12" fmla="*/ 156868 h 165147"/>
                  <a:gd name="connsiteX13" fmla="*/ 11493 w 174346"/>
                  <a:gd name="connsiteY13" fmla="*/ 162401 h 165147"/>
                  <a:gd name="connsiteX14" fmla="*/ 26139 w 174346"/>
                  <a:gd name="connsiteY14" fmla="*/ 164679 h 165147"/>
                  <a:gd name="connsiteX15" fmla="*/ 61288 w 174346"/>
                  <a:gd name="connsiteY15" fmla="*/ 156868 h 165147"/>
                  <a:gd name="connsiteX16" fmla="*/ 71376 w 174346"/>
                  <a:gd name="connsiteY16" fmla="*/ 143850 h 165147"/>
                  <a:gd name="connsiteX17" fmla="*/ 73980 w 174346"/>
                  <a:gd name="connsiteY17" fmla="*/ 131809 h 165147"/>
                  <a:gd name="connsiteX18" fmla="*/ 86673 w 174346"/>
                  <a:gd name="connsiteY18" fmla="*/ 133110 h 165147"/>
                  <a:gd name="connsiteX19" fmla="*/ 107502 w 174346"/>
                  <a:gd name="connsiteY19" fmla="*/ 120092 h 165147"/>
                  <a:gd name="connsiteX20" fmla="*/ 118893 w 174346"/>
                  <a:gd name="connsiteY20" fmla="*/ 117163 h 165147"/>
                  <a:gd name="connsiteX21" fmla="*/ 131585 w 174346"/>
                  <a:gd name="connsiteY21" fmla="*/ 103494 h 165147"/>
                  <a:gd name="connsiteX22" fmla="*/ 147858 w 174346"/>
                  <a:gd name="connsiteY22" fmla="*/ 95358 h 165147"/>
                  <a:gd name="connsiteX23" fmla="*/ 144603 w 174346"/>
                  <a:gd name="connsiteY23" fmla="*/ 87547 h 165147"/>
                  <a:gd name="connsiteX24" fmla="*/ 134189 w 174346"/>
                  <a:gd name="connsiteY24" fmla="*/ 88523 h 165147"/>
                  <a:gd name="connsiteX25" fmla="*/ 142325 w 174346"/>
                  <a:gd name="connsiteY25" fmla="*/ 78109 h 165147"/>
                  <a:gd name="connsiteX26" fmla="*/ 150462 w 174346"/>
                  <a:gd name="connsiteY26" fmla="*/ 82014 h 165147"/>
                  <a:gd name="connsiteX27" fmla="*/ 161853 w 174346"/>
                  <a:gd name="connsiteY27" fmla="*/ 67043 h 165147"/>
                  <a:gd name="connsiteX28" fmla="*/ 163480 w 174346"/>
                  <a:gd name="connsiteY28" fmla="*/ 45238 h 165147"/>
                  <a:gd name="connsiteX29" fmla="*/ 173569 w 174346"/>
                  <a:gd name="connsiteY29" fmla="*/ 10089 h 165147"/>
                  <a:gd name="connsiteX30" fmla="*/ 168688 w 174346"/>
                  <a:gd name="connsiteY30" fmla="*/ 0 h 165147"/>
                  <a:gd name="connsiteX31" fmla="*/ 168688 w 174346"/>
                  <a:gd name="connsiteY31" fmla="*/ 0 h 16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4346" h="165147">
                    <a:moveTo>
                      <a:pt x="168688" y="0"/>
                    </a:moveTo>
                    <a:cubicBezTo>
                      <a:pt x="160551" y="976"/>
                      <a:pt x="157297" y="651"/>
                      <a:pt x="154042" y="8462"/>
                    </a:cubicBezTo>
                    <a:cubicBezTo>
                      <a:pt x="150788" y="16598"/>
                      <a:pt x="151113" y="28314"/>
                      <a:pt x="147858" y="33196"/>
                    </a:cubicBezTo>
                    <a:cubicBezTo>
                      <a:pt x="144603" y="38078"/>
                      <a:pt x="129633" y="69972"/>
                      <a:pt x="124751" y="73227"/>
                    </a:cubicBezTo>
                    <a:cubicBezTo>
                      <a:pt x="119870" y="76482"/>
                      <a:pt x="111082" y="82014"/>
                      <a:pt x="109780" y="87872"/>
                    </a:cubicBezTo>
                    <a:cubicBezTo>
                      <a:pt x="108479" y="93730"/>
                      <a:pt x="86022" y="102843"/>
                      <a:pt x="86022" y="105447"/>
                    </a:cubicBezTo>
                    <a:cubicBezTo>
                      <a:pt x="86348" y="108050"/>
                      <a:pt x="87975" y="110980"/>
                      <a:pt x="86022" y="112932"/>
                    </a:cubicBezTo>
                    <a:cubicBezTo>
                      <a:pt x="84070" y="114885"/>
                      <a:pt x="78211" y="119767"/>
                      <a:pt x="75283" y="121394"/>
                    </a:cubicBezTo>
                    <a:cubicBezTo>
                      <a:pt x="72353" y="122696"/>
                      <a:pt x="64217" y="123021"/>
                      <a:pt x="62915" y="126276"/>
                    </a:cubicBezTo>
                    <a:cubicBezTo>
                      <a:pt x="61613" y="129530"/>
                      <a:pt x="56731" y="137341"/>
                      <a:pt x="53802" y="139294"/>
                    </a:cubicBezTo>
                    <a:cubicBezTo>
                      <a:pt x="50874" y="141572"/>
                      <a:pt x="43713" y="145478"/>
                      <a:pt x="38506" y="147105"/>
                    </a:cubicBezTo>
                    <a:cubicBezTo>
                      <a:pt x="33299" y="148732"/>
                      <a:pt x="23861" y="151661"/>
                      <a:pt x="17026" y="152638"/>
                    </a:cubicBezTo>
                    <a:cubicBezTo>
                      <a:pt x="10192" y="153288"/>
                      <a:pt x="-1199" y="154916"/>
                      <a:pt x="103" y="156868"/>
                    </a:cubicBezTo>
                    <a:cubicBezTo>
                      <a:pt x="1404" y="159147"/>
                      <a:pt x="3031" y="160448"/>
                      <a:pt x="11493" y="162401"/>
                    </a:cubicBezTo>
                    <a:cubicBezTo>
                      <a:pt x="19956" y="164354"/>
                      <a:pt x="15724" y="165981"/>
                      <a:pt x="26139" y="164679"/>
                    </a:cubicBezTo>
                    <a:cubicBezTo>
                      <a:pt x="36553" y="163703"/>
                      <a:pt x="56080" y="162076"/>
                      <a:pt x="61288" y="156868"/>
                    </a:cubicBezTo>
                    <a:cubicBezTo>
                      <a:pt x="66495" y="151661"/>
                      <a:pt x="69749" y="149383"/>
                      <a:pt x="71376" y="143850"/>
                    </a:cubicBezTo>
                    <a:cubicBezTo>
                      <a:pt x="72679" y="138318"/>
                      <a:pt x="65844" y="130832"/>
                      <a:pt x="73980" y="131809"/>
                    </a:cubicBezTo>
                    <a:cubicBezTo>
                      <a:pt x="82117" y="132785"/>
                      <a:pt x="79188" y="137016"/>
                      <a:pt x="86673" y="133110"/>
                    </a:cubicBezTo>
                    <a:cubicBezTo>
                      <a:pt x="93833" y="129205"/>
                      <a:pt x="98064" y="122045"/>
                      <a:pt x="107502" y="120092"/>
                    </a:cubicBezTo>
                    <a:cubicBezTo>
                      <a:pt x="116940" y="117814"/>
                      <a:pt x="114988" y="122370"/>
                      <a:pt x="118893" y="117163"/>
                    </a:cubicBezTo>
                    <a:cubicBezTo>
                      <a:pt x="122798" y="111630"/>
                      <a:pt x="126379" y="106423"/>
                      <a:pt x="131585" y="103494"/>
                    </a:cubicBezTo>
                    <a:cubicBezTo>
                      <a:pt x="136793" y="100565"/>
                      <a:pt x="147858" y="98938"/>
                      <a:pt x="147858" y="95358"/>
                    </a:cubicBezTo>
                    <a:cubicBezTo>
                      <a:pt x="147858" y="91778"/>
                      <a:pt x="148184" y="86571"/>
                      <a:pt x="144603" y="87547"/>
                    </a:cubicBezTo>
                    <a:cubicBezTo>
                      <a:pt x="141024" y="88523"/>
                      <a:pt x="131585" y="93730"/>
                      <a:pt x="134189" y="88523"/>
                    </a:cubicBezTo>
                    <a:cubicBezTo>
                      <a:pt x="136793" y="83316"/>
                      <a:pt x="139071" y="77783"/>
                      <a:pt x="142325" y="78109"/>
                    </a:cubicBezTo>
                    <a:cubicBezTo>
                      <a:pt x="145580" y="78434"/>
                      <a:pt x="145906" y="82991"/>
                      <a:pt x="150462" y="82014"/>
                    </a:cubicBezTo>
                    <a:cubicBezTo>
                      <a:pt x="155019" y="81363"/>
                      <a:pt x="160551" y="73878"/>
                      <a:pt x="161853" y="67043"/>
                    </a:cubicBezTo>
                    <a:cubicBezTo>
                      <a:pt x="163480" y="60209"/>
                      <a:pt x="161202" y="50120"/>
                      <a:pt x="163480" y="45238"/>
                    </a:cubicBezTo>
                    <a:cubicBezTo>
                      <a:pt x="165758" y="40356"/>
                      <a:pt x="173244" y="13994"/>
                      <a:pt x="173569" y="10089"/>
                    </a:cubicBezTo>
                    <a:cubicBezTo>
                      <a:pt x="173894" y="6509"/>
                      <a:pt x="176824" y="325"/>
                      <a:pt x="168688" y="0"/>
                    </a:cubicBezTo>
                    <a:lnTo>
                      <a:pt x="168688" y="0"/>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24" name="Freeform: Shape 2923">
                <a:extLst>
                  <a:ext uri="{FF2B5EF4-FFF2-40B4-BE49-F238E27FC236}">
                    <a16:creationId xmlns:a16="http://schemas.microsoft.com/office/drawing/2014/main" id="{35377C00-58CB-421F-9F10-DE33746B0830}"/>
                  </a:ext>
                </a:extLst>
              </p:cNvPr>
              <p:cNvSpPr/>
              <p:nvPr/>
            </p:nvSpPr>
            <p:spPr>
              <a:xfrm>
                <a:off x="7818138" y="3029604"/>
                <a:ext cx="166096" cy="66245"/>
              </a:xfrm>
              <a:custGeom>
                <a:avLst/>
                <a:gdLst>
                  <a:gd name="connsiteX0" fmla="*/ 31003 w 166096"/>
                  <a:gd name="connsiteY0" fmla="*/ 5239 h 66245"/>
                  <a:gd name="connsiteX1" fmla="*/ 16358 w 166096"/>
                  <a:gd name="connsiteY1" fmla="*/ 17606 h 66245"/>
                  <a:gd name="connsiteX2" fmla="*/ 14080 w 166096"/>
                  <a:gd name="connsiteY2" fmla="*/ 24766 h 66245"/>
                  <a:gd name="connsiteX3" fmla="*/ 4316 w 166096"/>
                  <a:gd name="connsiteY3" fmla="*/ 27370 h 66245"/>
                  <a:gd name="connsiteX4" fmla="*/ 2363 w 166096"/>
                  <a:gd name="connsiteY4" fmla="*/ 37459 h 66245"/>
                  <a:gd name="connsiteX5" fmla="*/ 1713 w 166096"/>
                  <a:gd name="connsiteY5" fmla="*/ 45921 h 66245"/>
                  <a:gd name="connsiteX6" fmla="*/ 11476 w 166096"/>
                  <a:gd name="connsiteY6" fmla="*/ 52104 h 66245"/>
                  <a:gd name="connsiteX7" fmla="*/ 18962 w 166096"/>
                  <a:gd name="connsiteY7" fmla="*/ 65448 h 66245"/>
                  <a:gd name="connsiteX8" fmla="*/ 23193 w 166096"/>
                  <a:gd name="connsiteY8" fmla="*/ 50802 h 66245"/>
                  <a:gd name="connsiteX9" fmla="*/ 18962 w 166096"/>
                  <a:gd name="connsiteY9" fmla="*/ 44619 h 66245"/>
                  <a:gd name="connsiteX10" fmla="*/ 26772 w 166096"/>
                  <a:gd name="connsiteY10" fmla="*/ 34855 h 66245"/>
                  <a:gd name="connsiteX11" fmla="*/ 29050 w 166096"/>
                  <a:gd name="connsiteY11" fmla="*/ 28021 h 66245"/>
                  <a:gd name="connsiteX12" fmla="*/ 39140 w 166096"/>
                  <a:gd name="connsiteY12" fmla="*/ 23790 h 66245"/>
                  <a:gd name="connsiteX13" fmla="*/ 46950 w 166096"/>
                  <a:gd name="connsiteY13" fmla="*/ 16304 h 66245"/>
                  <a:gd name="connsiteX14" fmla="*/ 61921 w 166096"/>
                  <a:gd name="connsiteY14" fmla="*/ 10446 h 66245"/>
                  <a:gd name="connsiteX15" fmla="*/ 74940 w 166096"/>
                  <a:gd name="connsiteY15" fmla="*/ 10121 h 66245"/>
                  <a:gd name="connsiteX16" fmla="*/ 93165 w 166096"/>
                  <a:gd name="connsiteY16" fmla="*/ 12074 h 66245"/>
                  <a:gd name="connsiteX17" fmla="*/ 118225 w 166096"/>
                  <a:gd name="connsiteY17" fmla="*/ 14026 h 66245"/>
                  <a:gd name="connsiteX18" fmla="*/ 140681 w 166096"/>
                  <a:gd name="connsiteY18" fmla="*/ 21512 h 66245"/>
                  <a:gd name="connsiteX19" fmla="*/ 155652 w 166096"/>
                  <a:gd name="connsiteY19" fmla="*/ 17281 h 66245"/>
                  <a:gd name="connsiteX20" fmla="*/ 166066 w 166096"/>
                  <a:gd name="connsiteY20" fmla="*/ 6215 h 66245"/>
                  <a:gd name="connsiteX21" fmla="*/ 159232 w 166096"/>
                  <a:gd name="connsiteY21" fmla="*/ 1008 h 66245"/>
                  <a:gd name="connsiteX22" fmla="*/ 153374 w 166096"/>
                  <a:gd name="connsiteY22" fmla="*/ 6866 h 66245"/>
                  <a:gd name="connsiteX23" fmla="*/ 143935 w 166096"/>
                  <a:gd name="connsiteY23" fmla="*/ 5890 h 66245"/>
                  <a:gd name="connsiteX24" fmla="*/ 138403 w 166096"/>
                  <a:gd name="connsiteY24" fmla="*/ 14026 h 66245"/>
                  <a:gd name="connsiteX25" fmla="*/ 125711 w 166096"/>
                  <a:gd name="connsiteY25" fmla="*/ 7843 h 66245"/>
                  <a:gd name="connsiteX26" fmla="*/ 98698 w 166096"/>
                  <a:gd name="connsiteY26" fmla="*/ 6215 h 66245"/>
                  <a:gd name="connsiteX27" fmla="*/ 82099 w 166096"/>
                  <a:gd name="connsiteY27" fmla="*/ 5239 h 66245"/>
                  <a:gd name="connsiteX28" fmla="*/ 69081 w 166096"/>
                  <a:gd name="connsiteY28" fmla="*/ 32 h 66245"/>
                  <a:gd name="connsiteX29" fmla="*/ 45649 w 166096"/>
                  <a:gd name="connsiteY29" fmla="*/ 2310 h 66245"/>
                  <a:gd name="connsiteX30" fmla="*/ 31003 w 166096"/>
                  <a:gd name="connsiteY30" fmla="*/ 5239 h 66245"/>
                  <a:gd name="connsiteX31" fmla="*/ 31003 w 166096"/>
                  <a:gd name="connsiteY31" fmla="*/ 5239 h 6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6096" h="66245">
                    <a:moveTo>
                      <a:pt x="31003" y="5239"/>
                    </a:moveTo>
                    <a:cubicBezTo>
                      <a:pt x="24168" y="9144"/>
                      <a:pt x="15707" y="12399"/>
                      <a:pt x="16358" y="17606"/>
                    </a:cubicBezTo>
                    <a:cubicBezTo>
                      <a:pt x="17009" y="22813"/>
                      <a:pt x="17985" y="24766"/>
                      <a:pt x="14080" y="24766"/>
                    </a:cubicBezTo>
                    <a:cubicBezTo>
                      <a:pt x="10175" y="24766"/>
                      <a:pt x="3991" y="23139"/>
                      <a:pt x="4316" y="27370"/>
                    </a:cubicBezTo>
                    <a:cubicBezTo>
                      <a:pt x="4967" y="31601"/>
                      <a:pt x="3340" y="33879"/>
                      <a:pt x="2363" y="37459"/>
                    </a:cubicBezTo>
                    <a:cubicBezTo>
                      <a:pt x="1713" y="41364"/>
                      <a:pt x="-2193" y="42666"/>
                      <a:pt x="1713" y="45921"/>
                    </a:cubicBezTo>
                    <a:cubicBezTo>
                      <a:pt x="5618" y="48850"/>
                      <a:pt x="9523" y="46246"/>
                      <a:pt x="11476" y="52104"/>
                    </a:cubicBezTo>
                    <a:cubicBezTo>
                      <a:pt x="13429" y="57962"/>
                      <a:pt x="16032" y="69353"/>
                      <a:pt x="18962" y="65448"/>
                    </a:cubicBezTo>
                    <a:cubicBezTo>
                      <a:pt x="21890" y="61542"/>
                      <a:pt x="25796" y="54057"/>
                      <a:pt x="23193" y="50802"/>
                    </a:cubicBezTo>
                    <a:cubicBezTo>
                      <a:pt x="20589" y="47548"/>
                      <a:pt x="15707" y="48524"/>
                      <a:pt x="18962" y="44619"/>
                    </a:cubicBezTo>
                    <a:cubicBezTo>
                      <a:pt x="22216" y="40713"/>
                      <a:pt x="27423" y="38435"/>
                      <a:pt x="26772" y="34855"/>
                    </a:cubicBezTo>
                    <a:cubicBezTo>
                      <a:pt x="26122" y="31275"/>
                      <a:pt x="22541" y="29648"/>
                      <a:pt x="29050" y="28021"/>
                    </a:cubicBezTo>
                    <a:cubicBezTo>
                      <a:pt x="35559" y="26393"/>
                      <a:pt x="34909" y="26393"/>
                      <a:pt x="39140" y="23790"/>
                    </a:cubicBezTo>
                    <a:cubicBezTo>
                      <a:pt x="43045" y="21186"/>
                      <a:pt x="37187" y="19559"/>
                      <a:pt x="46950" y="16304"/>
                    </a:cubicBezTo>
                    <a:cubicBezTo>
                      <a:pt x="56714" y="13050"/>
                      <a:pt x="58016" y="13701"/>
                      <a:pt x="61921" y="10446"/>
                    </a:cubicBezTo>
                    <a:cubicBezTo>
                      <a:pt x="65827" y="7192"/>
                      <a:pt x="69081" y="8493"/>
                      <a:pt x="74940" y="10121"/>
                    </a:cubicBezTo>
                    <a:cubicBezTo>
                      <a:pt x="80472" y="11748"/>
                      <a:pt x="77218" y="10772"/>
                      <a:pt x="93165" y="12074"/>
                    </a:cubicBezTo>
                    <a:cubicBezTo>
                      <a:pt x="109438" y="13050"/>
                      <a:pt x="109763" y="10446"/>
                      <a:pt x="118225" y="14026"/>
                    </a:cubicBezTo>
                    <a:cubicBezTo>
                      <a:pt x="126686" y="17606"/>
                      <a:pt x="135148" y="22488"/>
                      <a:pt x="140681" y="21512"/>
                    </a:cubicBezTo>
                    <a:cubicBezTo>
                      <a:pt x="146213" y="20535"/>
                      <a:pt x="153699" y="19234"/>
                      <a:pt x="155652" y="17281"/>
                    </a:cubicBezTo>
                    <a:cubicBezTo>
                      <a:pt x="157604" y="15328"/>
                      <a:pt x="165741" y="9795"/>
                      <a:pt x="166066" y="6215"/>
                    </a:cubicBezTo>
                    <a:cubicBezTo>
                      <a:pt x="166392" y="2635"/>
                      <a:pt x="164113" y="357"/>
                      <a:pt x="159232" y="1008"/>
                    </a:cubicBezTo>
                    <a:cubicBezTo>
                      <a:pt x="154025" y="1659"/>
                      <a:pt x="153699" y="4263"/>
                      <a:pt x="153374" y="6866"/>
                    </a:cubicBezTo>
                    <a:cubicBezTo>
                      <a:pt x="153048" y="9470"/>
                      <a:pt x="148166" y="4588"/>
                      <a:pt x="143935" y="5890"/>
                    </a:cubicBezTo>
                    <a:cubicBezTo>
                      <a:pt x="139704" y="7192"/>
                      <a:pt x="140030" y="13375"/>
                      <a:pt x="138403" y="14026"/>
                    </a:cubicBezTo>
                    <a:cubicBezTo>
                      <a:pt x="136776" y="14677"/>
                      <a:pt x="136450" y="9470"/>
                      <a:pt x="125711" y="7843"/>
                    </a:cubicBezTo>
                    <a:cubicBezTo>
                      <a:pt x="114970" y="6215"/>
                      <a:pt x="105858" y="6215"/>
                      <a:pt x="98698" y="6215"/>
                    </a:cubicBezTo>
                    <a:cubicBezTo>
                      <a:pt x="91538" y="6215"/>
                      <a:pt x="87307" y="7843"/>
                      <a:pt x="82099" y="5239"/>
                    </a:cubicBezTo>
                    <a:cubicBezTo>
                      <a:pt x="76893" y="2635"/>
                      <a:pt x="78520" y="357"/>
                      <a:pt x="69081" y="32"/>
                    </a:cubicBezTo>
                    <a:cubicBezTo>
                      <a:pt x="59643" y="-294"/>
                      <a:pt x="54436" y="1984"/>
                      <a:pt x="45649" y="2310"/>
                    </a:cubicBezTo>
                    <a:cubicBezTo>
                      <a:pt x="36862" y="2961"/>
                      <a:pt x="43045" y="-1270"/>
                      <a:pt x="31003" y="5239"/>
                    </a:cubicBezTo>
                    <a:lnTo>
                      <a:pt x="31003" y="523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grpSp>
            <p:nvGrpSpPr>
              <p:cNvPr id="2925" name="Graphic 2673">
                <a:extLst>
                  <a:ext uri="{FF2B5EF4-FFF2-40B4-BE49-F238E27FC236}">
                    <a16:creationId xmlns:a16="http://schemas.microsoft.com/office/drawing/2014/main" id="{ACB752ED-95A3-4829-93C9-B46C99DC842E}"/>
                  </a:ext>
                </a:extLst>
              </p:cNvPr>
              <p:cNvGrpSpPr/>
              <p:nvPr/>
            </p:nvGrpSpPr>
            <p:grpSpPr>
              <a:xfrm>
                <a:off x="2254432" y="2213299"/>
                <a:ext cx="4498635" cy="2639972"/>
                <a:chOff x="2254432" y="2213299"/>
                <a:chExt cx="4498635" cy="2639972"/>
              </a:xfrm>
              <a:solidFill>
                <a:srgbClr val="F2F2F2"/>
              </a:solidFill>
            </p:grpSpPr>
            <p:grpSp>
              <p:nvGrpSpPr>
                <p:cNvPr id="2926" name="Graphic 2673">
                  <a:extLst>
                    <a:ext uri="{FF2B5EF4-FFF2-40B4-BE49-F238E27FC236}">
                      <a16:creationId xmlns:a16="http://schemas.microsoft.com/office/drawing/2014/main" id="{ACB752ED-95A3-4829-93C9-B46C99DC842E}"/>
                    </a:ext>
                  </a:extLst>
                </p:cNvPr>
                <p:cNvGrpSpPr/>
                <p:nvPr/>
              </p:nvGrpSpPr>
              <p:grpSpPr>
                <a:xfrm>
                  <a:off x="2254432" y="2213299"/>
                  <a:ext cx="1373604" cy="1008181"/>
                  <a:chOff x="2254432" y="2213299"/>
                  <a:chExt cx="1373604" cy="1008181"/>
                </a:xfrm>
                <a:solidFill>
                  <a:srgbClr val="F2F2F2"/>
                </a:solidFill>
              </p:grpSpPr>
              <p:sp>
                <p:nvSpPr>
                  <p:cNvPr id="2927" name="Freeform: Shape 2926">
                    <a:extLst>
                      <a:ext uri="{FF2B5EF4-FFF2-40B4-BE49-F238E27FC236}">
                        <a16:creationId xmlns:a16="http://schemas.microsoft.com/office/drawing/2014/main" id="{E64A4C9D-2034-4EBC-BC83-DD69AE1BB7B7}"/>
                      </a:ext>
                    </a:extLst>
                  </p:cNvPr>
                  <p:cNvSpPr/>
                  <p:nvPr/>
                </p:nvSpPr>
                <p:spPr>
                  <a:xfrm>
                    <a:off x="2978959" y="2748139"/>
                    <a:ext cx="84398" cy="153336"/>
                  </a:xfrm>
                  <a:custGeom>
                    <a:avLst/>
                    <a:gdLst>
                      <a:gd name="connsiteX0" fmla="*/ 7910 w 84398"/>
                      <a:gd name="connsiteY0" fmla="*/ 25039 h 153336"/>
                      <a:gd name="connsiteX1" fmla="*/ 99 w 84398"/>
                      <a:gd name="connsiteY1" fmla="*/ 48146 h 153336"/>
                      <a:gd name="connsiteX2" fmla="*/ 4981 w 84398"/>
                      <a:gd name="connsiteY2" fmla="*/ 53028 h 153336"/>
                      <a:gd name="connsiteX3" fmla="*/ 21579 w 84398"/>
                      <a:gd name="connsiteY3" fmla="*/ 54330 h 153336"/>
                      <a:gd name="connsiteX4" fmla="*/ 14419 w 84398"/>
                      <a:gd name="connsiteY4" fmla="*/ 58561 h 153336"/>
                      <a:gd name="connsiteX5" fmla="*/ 13117 w 84398"/>
                      <a:gd name="connsiteY5" fmla="*/ 67348 h 153336"/>
                      <a:gd name="connsiteX6" fmla="*/ 27437 w 84398"/>
                      <a:gd name="connsiteY6" fmla="*/ 86550 h 153336"/>
                      <a:gd name="connsiteX7" fmla="*/ 33946 w 84398"/>
                      <a:gd name="connsiteY7" fmla="*/ 96639 h 153336"/>
                      <a:gd name="connsiteX8" fmla="*/ 40781 w 84398"/>
                      <a:gd name="connsiteY8" fmla="*/ 100219 h 153336"/>
                      <a:gd name="connsiteX9" fmla="*/ 42408 w 84398"/>
                      <a:gd name="connsiteY9" fmla="*/ 88828 h 153336"/>
                      <a:gd name="connsiteX10" fmla="*/ 48266 w 84398"/>
                      <a:gd name="connsiteY10" fmla="*/ 95012 h 153336"/>
                      <a:gd name="connsiteX11" fmla="*/ 46964 w 84398"/>
                      <a:gd name="connsiteY11" fmla="*/ 98266 h 153336"/>
                      <a:gd name="connsiteX12" fmla="*/ 54124 w 84398"/>
                      <a:gd name="connsiteY12" fmla="*/ 97290 h 153336"/>
                      <a:gd name="connsiteX13" fmla="*/ 56403 w 84398"/>
                      <a:gd name="connsiteY13" fmla="*/ 103799 h 153336"/>
                      <a:gd name="connsiteX14" fmla="*/ 55101 w 84398"/>
                      <a:gd name="connsiteY14" fmla="*/ 114539 h 153336"/>
                      <a:gd name="connsiteX15" fmla="*/ 60633 w 84398"/>
                      <a:gd name="connsiteY15" fmla="*/ 107704 h 153336"/>
                      <a:gd name="connsiteX16" fmla="*/ 67468 w 84398"/>
                      <a:gd name="connsiteY16" fmla="*/ 111610 h 153336"/>
                      <a:gd name="connsiteX17" fmla="*/ 62261 w 84398"/>
                      <a:gd name="connsiteY17" fmla="*/ 122350 h 153336"/>
                      <a:gd name="connsiteX18" fmla="*/ 72675 w 84398"/>
                      <a:gd name="connsiteY18" fmla="*/ 118444 h 153336"/>
                      <a:gd name="connsiteX19" fmla="*/ 66166 w 84398"/>
                      <a:gd name="connsiteY19" fmla="*/ 130486 h 153336"/>
                      <a:gd name="connsiteX20" fmla="*/ 65190 w 84398"/>
                      <a:gd name="connsiteY20" fmla="*/ 145457 h 153336"/>
                      <a:gd name="connsiteX21" fmla="*/ 67143 w 84398"/>
                      <a:gd name="connsiteY21" fmla="*/ 153268 h 153336"/>
                      <a:gd name="connsiteX22" fmla="*/ 75930 w 84398"/>
                      <a:gd name="connsiteY22" fmla="*/ 143179 h 153336"/>
                      <a:gd name="connsiteX23" fmla="*/ 83415 w 84398"/>
                      <a:gd name="connsiteY23" fmla="*/ 145131 h 153336"/>
                      <a:gd name="connsiteX24" fmla="*/ 80486 w 84398"/>
                      <a:gd name="connsiteY24" fmla="*/ 130161 h 153336"/>
                      <a:gd name="connsiteX25" fmla="*/ 84392 w 84398"/>
                      <a:gd name="connsiteY25" fmla="*/ 122350 h 153336"/>
                      <a:gd name="connsiteX26" fmla="*/ 73326 w 84398"/>
                      <a:gd name="connsiteY26" fmla="*/ 107704 h 153336"/>
                      <a:gd name="connsiteX27" fmla="*/ 73977 w 84398"/>
                      <a:gd name="connsiteY27" fmla="*/ 98917 h 153336"/>
                      <a:gd name="connsiteX28" fmla="*/ 68119 w 84398"/>
                      <a:gd name="connsiteY28" fmla="*/ 98266 h 153336"/>
                      <a:gd name="connsiteX29" fmla="*/ 68119 w 84398"/>
                      <a:gd name="connsiteY29" fmla="*/ 92408 h 153336"/>
                      <a:gd name="connsiteX30" fmla="*/ 63237 w 84398"/>
                      <a:gd name="connsiteY30" fmla="*/ 87852 h 153336"/>
                      <a:gd name="connsiteX31" fmla="*/ 61610 w 84398"/>
                      <a:gd name="connsiteY31" fmla="*/ 76461 h 153336"/>
                      <a:gd name="connsiteX32" fmla="*/ 51195 w 84398"/>
                      <a:gd name="connsiteY32" fmla="*/ 58886 h 153336"/>
                      <a:gd name="connsiteX33" fmla="*/ 52172 w 84398"/>
                      <a:gd name="connsiteY33" fmla="*/ 50425 h 153336"/>
                      <a:gd name="connsiteX34" fmla="*/ 40781 w 84398"/>
                      <a:gd name="connsiteY34" fmla="*/ 28619 h 153336"/>
                      <a:gd name="connsiteX35" fmla="*/ 41432 w 84398"/>
                      <a:gd name="connsiteY35" fmla="*/ 17228 h 153336"/>
                      <a:gd name="connsiteX36" fmla="*/ 35574 w 84398"/>
                      <a:gd name="connsiteY36" fmla="*/ 16577 h 153336"/>
                      <a:gd name="connsiteX37" fmla="*/ 33295 w 84398"/>
                      <a:gd name="connsiteY37" fmla="*/ 11370 h 153336"/>
                      <a:gd name="connsiteX38" fmla="*/ 38177 w 84398"/>
                      <a:gd name="connsiteY38" fmla="*/ 1607 h 153336"/>
                      <a:gd name="connsiteX39" fmla="*/ 23532 w 84398"/>
                      <a:gd name="connsiteY39" fmla="*/ 2908 h 153336"/>
                      <a:gd name="connsiteX40" fmla="*/ 25159 w 84398"/>
                      <a:gd name="connsiteY40" fmla="*/ 16252 h 153336"/>
                      <a:gd name="connsiteX41" fmla="*/ 33295 w 84398"/>
                      <a:gd name="connsiteY41" fmla="*/ 24063 h 153336"/>
                      <a:gd name="connsiteX42" fmla="*/ 20277 w 84398"/>
                      <a:gd name="connsiteY42" fmla="*/ 23086 h 153336"/>
                      <a:gd name="connsiteX43" fmla="*/ 12792 w 84398"/>
                      <a:gd name="connsiteY43" fmla="*/ 16252 h 153336"/>
                      <a:gd name="connsiteX44" fmla="*/ 7910 w 84398"/>
                      <a:gd name="connsiteY44" fmla="*/ 25039 h 153336"/>
                      <a:gd name="connsiteX45" fmla="*/ 7910 w 84398"/>
                      <a:gd name="connsiteY45" fmla="*/ 25039 h 15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4398" h="153336">
                        <a:moveTo>
                          <a:pt x="7910" y="25039"/>
                        </a:moveTo>
                        <a:cubicBezTo>
                          <a:pt x="5632" y="33176"/>
                          <a:pt x="-877" y="44892"/>
                          <a:pt x="99" y="48146"/>
                        </a:cubicBezTo>
                        <a:cubicBezTo>
                          <a:pt x="1076" y="51401"/>
                          <a:pt x="-1854" y="52052"/>
                          <a:pt x="4981" y="53028"/>
                        </a:cubicBezTo>
                        <a:cubicBezTo>
                          <a:pt x="11815" y="54005"/>
                          <a:pt x="21253" y="52052"/>
                          <a:pt x="21579" y="54330"/>
                        </a:cubicBezTo>
                        <a:cubicBezTo>
                          <a:pt x="21904" y="56608"/>
                          <a:pt x="15395" y="55306"/>
                          <a:pt x="14419" y="58561"/>
                        </a:cubicBezTo>
                        <a:cubicBezTo>
                          <a:pt x="13443" y="61815"/>
                          <a:pt x="11815" y="64094"/>
                          <a:pt x="13117" y="67348"/>
                        </a:cubicBezTo>
                        <a:cubicBezTo>
                          <a:pt x="14419" y="70603"/>
                          <a:pt x="25485" y="81994"/>
                          <a:pt x="27437" y="86550"/>
                        </a:cubicBezTo>
                        <a:cubicBezTo>
                          <a:pt x="29390" y="90781"/>
                          <a:pt x="29715" y="94686"/>
                          <a:pt x="33946" y="96639"/>
                        </a:cubicBezTo>
                        <a:cubicBezTo>
                          <a:pt x="38177" y="98917"/>
                          <a:pt x="40130" y="104450"/>
                          <a:pt x="40781" y="100219"/>
                        </a:cubicBezTo>
                        <a:cubicBezTo>
                          <a:pt x="41432" y="95988"/>
                          <a:pt x="37852" y="91106"/>
                          <a:pt x="42408" y="88828"/>
                        </a:cubicBezTo>
                        <a:cubicBezTo>
                          <a:pt x="46964" y="86550"/>
                          <a:pt x="48917" y="93059"/>
                          <a:pt x="48266" y="95012"/>
                        </a:cubicBezTo>
                        <a:cubicBezTo>
                          <a:pt x="47290" y="96964"/>
                          <a:pt x="45988" y="97941"/>
                          <a:pt x="46964" y="98266"/>
                        </a:cubicBezTo>
                        <a:cubicBezTo>
                          <a:pt x="47941" y="98917"/>
                          <a:pt x="52823" y="95988"/>
                          <a:pt x="54124" y="97290"/>
                        </a:cubicBezTo>
                        <a:cubicBezTo>
                          <a:pt x="55752" y="98592"/>
                          <a:pt x="56403" y="101195"/>
                          <a:pt x="56403" y="103799"/>
                        </a:cubicBezTo>
                        <a:cubicBezTo>
                          <a:pt x="56403" y="106728"/>
                          <a:pt x="53473" y="114864"/>
                          <a:pt x="55101" y="114539"/>
                        </a:cubicBezTo>
                        <a:cubicBezTo>
                          <a:pt x="56728" y="114213"/>
                          <a:pt x="59006" y="107704"/>
                          <a:pt x="60633" y="107704"/>
                        </a:cubicBezTo>
                        <a:cubicBezTo>
                          <a:pt x="62586" y="107704"/>
                          <a:pt x="68770" y="108681"/>
                          <a:pt x="67468" y="111610"/>
                        </a:cubicBezTo>
                        <a:cubicBezTo>
                          <a:pt x="66166" y="114539"/>
                          <a:pt x="60308" y="123652"/>
                          <a:pt x="62261" y="122350"/>
                        </a:cubicBezTo>
                        <a:cubicBezTo>
                          <a:pt x="64539" y="121373"/>
                          <a:pt x="71373" y="116166"/>
                          <a:pt x="72675" y="118444"/>
                        </a:cubicBezTo>
                        <a:cubicBezTo>
                          <a:pt x="73977" y="120397"/>
                          <a:pt x="67143" y="127882"/>
                          <a:pt x="66166" y="130486"/>
                        </a:cubicBezTo>
                        <a:cubicBezTo>
                          <a:pt x="65190" y="133415"/>
                          <a:pt x="64213" y="140575"/>
                          <a:pt x="65190" y="145457"/>
                        </a:cubicBezTo>
                        <a:cubicBezTo>
                          <a:pt x="65841" y="150339"/>
                          <a:pt x="61610" y="152291"/>
                          <a:pt x="67143" y="153268"/>
                        </a:cubicBezTo>
                        <a:cubicBezTo>
                          <a:pt x="72675" y="154244"/>
                          <a:pt x="73326" y="144480"/>
                          <a:pt x="75930" y="143179"/>
                        </a:cubicBezTo>
                        <a:cubicBezTo>
                          <a:pt x="78533" y="141877"/>
                          <a:pt x="81462" y="148711"/>
                          <a:pt x="83415" y="145131"/>
                        </a:cubicBezTo>
                        <a:cubicBezTo>
                          <a:pt x="85042" y="141551"/>
                          <a:pt x="78859" y="134391"/>
                          <a:pt x="80486" y="130161"/>
                        </a:cubicBezTo>
                        <a:cubicBezTo>
                          <a:pt x="82113" y="125930"/>
                          <a:pt x="84066" y="124953"/>
                          <a:pt x="84392" y="122350"/>
                        </a:cubicBezTo>
                        <a:cubicBezTo>
                          <a:pt x="84717" y="119746"/>
                          <a:pt x="73652" y="111935"/>
                          <a:pt x="73326" y="107704"/>
                        </a:cubicBezTo>
                        <a:cubicBezTo>
                          <a:pt x="73326" y="103799"/>
                          <a:pt x="74953" y="99568"/>
                          <a:pt x="73977" y="98917"/>
                        </a:cubicBezTo>
                        <a:cubicBezTo>
                          <a:pt x="73001" y="98266"/>
                          <a:pt x="68444" y="100219"/>
                          <a:pt x="68119" y="98266"/>
                        </a:cubicBezTo>
                        <a:cubicBezTo>
                          <a:pt x="67793" y="96313"/>
                          <a:pt x="69095" y="94035"/>
                          <a:pt x="68119" y="92408"/>
                        </a:cubicBezTo>
                        <a:cubicBezTo>
                          <a:pt x="67468" y="90781"/>
                          <a:pt x="63237" y="91757"/>
                          <a:pt x="63237" y="87852"/>
                        </a:cubicBezTo>
                        <a:cubicBezTo>
                          <a:pt x="63237" y="84272"/>
                          <a:pt x="65190" y="85573"/>
                          <a:pt x="61610" y="76461"/>
                        </a:cubicBezTo>
                        <a:cubicBezTo>
                          <a:pt x="58030" y="67674"/>
                          <a:pt x="50219" y="63117"/>
                          <a:pt x="51195" y="58886"/>
                        </a:cubicBezTo>
                        <a:cubicBezTo>
                          <a:pt x="51846" y="54981"/>
                          <a:pt x="53148" y="55306"/>
                          <a:pt x="52172" y="50425"/>
                        </a:cubicBezTo>
                        <a:cubicBezTo>
                          <a:pt x="51521" y="45543"/>
                          <a:pt x="40781" y="31874"/>
                          <a:pt x="40781" y="28619"/>
                        </a:cubicBezTo>
                        <a:cubicBezTo>
                          <a:pt x="40781" y="25365"/>
                          <a:pt x="39153" y="20808"/>
                          <a:pt x="41432" y="17228"/>
                        </a:cubicBezTo>
                        <a:cubicBezTo>
                          <a:pt x="43710" y="13648"/>
                          <a:pt x="38503" y="17554"/>
                          <a:pt x="35574" y="16577"/>
                        </a:cubicBezTo>
                        <a:cubicBezTo>
                          <a:pt x="32644" y="15926"/>
                          <a:pt x="30692" y="13323"/>
                          <a:pt x="33295" y="11370"/>
                        </a:cubicBezTo>
                        <a:cubicBezTo>
                          <a:pt x="35574" y="9417"/>
                          <a:pt x="41757" y="4536"/>
                          <a:pt x="38177" y="1607"/>
                        </a:cubicBezTo>
                        <a:cubicBezTo>
                          <a:pt x="34597" y="-997"/>
                          <a:pt x="24183" y="-346"/>
                          <a:pt x="23532" y="2908"/>
                        </a:cubicBezTo>
                        <a:cubicBezTo>
                          <a:pt x="22881" y="6163"/>
                          <a:pt x="19301" y="11370"/>
                          <a:pt x="25159" y="16252"/>
                        </a:cubicBezTo>
                        <a:cubicBezTo>
                          <a:pt x="31017" y="21459"/>
                          <a:pt x="35899" y="21785"/>
                          <a:pt x="33295" y="24063"/>
                        </a:cubicBezTo>
                        <a:cubicBezTo>
                          <a:pt x="30692" y="26341"/>
                          <a:pt x="21579" y="27968"/>
                          <a:pt x="20277" y="23086"/>
                        </a:cubicBezTo>
                        <a:cubicBezTo>
                          <a:pt x="18975" y="18205"/>
                          <a:pt x="15721" y="14625"/>
                          <a:pt x="12792" y="16252"/>
                        </a:cubicBezTo>
                        <a:cubicBezTo>
                          <a:pt x="9212" y="18856"/>
                          <a:pt x="9863" y="19832"/>
                          <a:pt x="7910" y="25039"/>
                        </a:cubicBezTo>
                        <a:lnTo>
                          <a:pt x="7910" y="25039"/>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28" name="Freeform: Shape 2927">
                    <a:extLst>
                      <a:ext uri="{FF2B5EF4-FFF2-40B4-BE49-F238E27FC236}">
                        <a16:creationId xmlns:a16="http://schemas.microsoft.com/office/drawing/2014/main" id="{348E959C-E76F-4660-95C5-13ACA5D3885E}"/>
                      </a:ext>
                    </a:extLst>
                  </p:cNvPr>
                  <p:cNvSpPr/>
                  <p:nvPr/>
                </p:nvSpPr>
                <p:spPr>
                  <a:xfrm>
                    <a:off x="2460532" y="2398144"/>
                    <a:ext cx="248508" cy="92556"/>
                  </a:xfrm>
                  <a:custGeom>
                    <a:avLst/>
                    <a:gdLst>
                      <a:gd name="connsiteX0" fmla="*/ 53129 w 248508"/>
                      <a:gd name="connsiteY0" fmla="*/ 8900 h 92556"/>
                      <a:gd name="connsiteX1" fmla="*/ 49549 w 248508"/>
                      <a:gd name="connsiteY1" fmla="*/ 17036 h 92556"/>
                      <a:gd name="connsiteX2" fmla="*/ 60289 w 248508"/>
                      <a:gd name="connsiteY2" fmla="*/ 21592 h 92556"/>
                      <a:gd name="connsiteX3" fmla="*/ 68425 w 248508"/>
                      <a:gd name="connsiteY3" fmla="*/ 21592 h 92556"/>
                      <a:gd name="connsiteX4" fmla="*/ 69076 w 248508"/>
                      <a:gd name="connsiteY4" fmla="*/ 28752 h 92556"/>
                      <a:gd name="connsiteX5" fmla="*/ 71680 w 248508"/>
                      <a:gd name="connsiteY5" fmla="*/ 34285 h 92556"/>
                      <a:gd name="connsiteX6" fmla="*/ 77538 w 248508"/>
                      <a:gd name="connsiteY6" fmla="*/ 39492 h 92556"/>
                      <a:gd name="connsiteX7" fmla="*/ 87627 w 248508"/>
                      <a:gd name="connsiteY7" fmla="*/ 47629 h 92556"/>
                      <a:gd name="connsiteX8" fmla="*/ 74609 w 248508"/>
                      <a:gd name="connsiteY8" fmla="*/ 52836 h 92556"/>
                      <a:gd name="connsiteX9" fmla="*/ 58336 w 248508"/>
                      <a:gd name="connsiteY9" fmla="*/ 52510 h 92556"/>
                      <a:gd name="connsiteX10" fmla="*/ 56383 w 248508"/>
                      <a:gd name="connsiteY10" fmla="*/ 65203 h 92556"/>
                      <a:gd name="connsiteX11" fmla="*/ 47596 w 248508"/>
                      <a:gd name="connsiteY11" fmla="*/ 69109 h 92556"/>
                      <a:gd name="connsiteX12" fmla="*/ 49874 w 248508"/>
                      <a:gd name="connsiteY12" fmla="*/ 75618 h 92556"/>
                      <a:gd name="connsiteX13" fmla="*/ 40436 w 248508"/>
                      <a:gd name="connsiteY13" fmla="*/ 75618 h 92556"/>
                      <a:gd name="connsiteX14" fmla="*/ 26767 w 248508"/>
                      <a:gd name="connsiteY14" fmla="*/ 72038 h 92556"/>
                      <a:gd name="connsiteX15" fmla="*/ 26442 w 248508"/>
                      <a:gd name="connsiteY15" fmla="*/ 77570 h 92556"/>
                      <a:gd name="connsiteX16" fmla="*/ 10494 w 248508"/>
                      <a:gd name="connsiteY16" fmla="*/ 73665 h 92556"/>
                      <a:gd name="connsiteX17" fmla="*/ 405 w 248508"/>
                      <a:gd name="connsiteY17" fmla="*/ 73014 h 92556"/>
                      <a:gd name="connsiteX18" fmla="*/ 10820 w 248508"/>
                      <a:gd name="connsiteY18" fmla="*/ 83103 h 92556"/>
                      <a:gd name="connsiteX19" fmla="*/ 35554 w 248508"/>
                      <a:gd name="connsiteY19" fmla="*/ 85707 h 92556"/>
                      <a:gd name="connsiteX20" fmla="*/ 53780 w 248508"/>
                      <a:gd name="connsiteY20" fmla="*/ 92541 h 92556"/>
                      <a:gd name="connsiteX21" fmla="*/ 111059 w 248508"/>
                      <a:gd name="connsiteY21" fmla="*/ 86032 h 92556"/>
                      <a:gd name="connsiteX22" fmla="*/ 115941 w 248508"/>
                      <a:gd name="connsiteY22" fmla="*/ 80174 h 92556"/>
                      <a:gd name="connsiteX23" fmla="*/ 111385 w 248508"/>
                      <a:gd name="connsiteY23" fmla="*/ 75618 h 92556"/>
                      <a:gd name="connsiteX24" fmla="*/ 121799 w 248508"/>
                      <a:gd name="connsiteY24" fmla="*/ 67156 h 92556"/>
                      <a:gd name="connsiteX25" fmla="*/ 143930 w 248508"/>
                      <a:gd name="connsiteY25" fmla="*/ 64878 h 92556"/>
                      <a:gd name="connsiteX26" fmla="*/ 162806 w 248508"/>
                      <a:gd name="connsiteY26" fmla="*/ 52185 h 92556"/>
                      <a:gd name="connsiteX27" fmla="*/ 174523 w 248508"/>
                      <a:gd name="connsiteY27" fmla="*/ 40794 h 92556"/>
                      <a:gd name="connsiteX28" fmla="*/ 167688 w 248508"/>
                      <a:gd name="connsiteY28" fmla="*/ 38516 h 92556"/>
                      <a:gd name="connsiteX29" fmla="*/ 188517 w 248508"/>
                      <a:gd name="connsiteY29" fmla="*/ 25172 h 92556"/>
                      <a:gd name="connsiteX30" fmla="*/ 206417 w 248508"/>
                      <a:gd name="connsiteY30" fmla="*/ 25823 h 92556"/>
                      <a:gd name="connsiteX31" fmla="*/ 218134 w 248508"/>
                      <a:gd name="connsiteY31" fmla="*/ 20941 h 92556"/>
                      <a:gd name="connsiteX32" fmla="*/ 209997 w 248508"/>
                      <a:gd name="connsiteY32" fmla="*/ 20291 h 92556"/>
                      <a:gd name="connsiteX33" fmla="*/ 198606 w 248508"/>
                      <a:gd name="connsiteY33" fmla="*/ 18663 h 92556"/>
                      <a:gd name="connsiteX34" fmla="*/ 218784 w 248508"/>
                      <a:gd name="connsiteY34" fmla="*/ 14758 h 92556"/>
                      <a:gd name="connsiteX35" fmla="*/ 220412 w 248508"/>
                      <a:gd name="connsiteY35" fmla="*/ 9225 h 92556"/>
                      <a:gd name="connsiteX36" fmla="*/ 235057 w 248508"/>
                      <a:gd name="connsiteY36" fmla="*/ 11829 h 92556"/>
                      <a:gd name="connsiteX37" fmla="*/ 237335 w 248508"/>
                      <a:gd name="connsiteY37" fmla="*/ 17687 h 92556"/>
                      <a:gd name="connsiteX38" fmla="*/ 248075 w 248508"/>
                      <a:gd name="connsiteY38" fmla="*/ 6947 h 92556"/>
                      <a:gd name="connsiteX39" fmla="*/ 225294 w 248508"/>
                      <a:gd name="connsiteY39" fmla="*/ 1740 h 92556"/>
                      <a:gd name="connsiteX40" fmla="*/ 201861 w 248508"/>
                      <a:gd name="connsiteY40" fmla="*/ 438 h 92556"/>
                      <a:gd name="connsiteX41" fmla="*/ 176476 w 248508"/>
                      <a:gd name="connsiteY41" fmla="*/ 9225 h 92556"/>
                      <a:gd name="connsiteX42" fmla="*/ 176476 w 248508"/>
                      <a:gd name="connsiteY42" fmla="*/ 14758 h 92556"/>
                      <a:gd name="connsiteX43" fmla="*/ 190145 w 248508"/>
                      <a:gd name="connsiteY43" fmla="*/ 12154 h 92556"/>
                      <a:gd name="connsiteX44" fmla="*/ 182008 w 248508"/>
                      <a:gd name="connsiteY44" fmla="*/ 18338 h 92556"/>
                      <a:gd name="connsiteX45" fmla="*/ 166386 w 248508"/>
                      <a:gd name="connsiteY45" fmla="*/ 24521 h 92556"/>
                      <a:gd name="connsiteX46" fmla="*/ 150114 w 248508"/>
                      <a:gd name="connsiteY46" fmla="*/ 36238 h 92556"/>
                      <a:gd name="connsiteX47" fmla="*/ 124729 w 248508"/>
                      <a:gd name="connsiteY47" fmla="*/ 40794 h 92556"/>
                      <a:gd name="connsiteX48" fmla="*/ 111710 w 248508"/>
                      <a:gd name="connsiteY48" fmla="*/ 36889 h 92556"/>
                      <a:gd name="connsiteX49" fmla="*/ 97390 w 248508"/>
                      <a:gd name="connsiteY49" fmla="*/ 24847 h 92556"/>
                      <a:gd name="connsiteX50" fmla="*/ 83721 w 248508"/>
                      <a:gd name="connsiteY50" fmla="*/ 24847 h 92556"/>
                      <a:gd name="connsiteX51" fmla="*/ 68751 w 248508"/>
                      <a:gd name="connsiteY51" fmla="*/ 14432 h 92556"/>
                      <a:gd name="connsiteX52" fmla="*/ 53129 w 248508"/>
                      <a:gd name="connsiteY52" fmla="*/ 8900 h 92556"/>
                      <a:gd name="connsiteX53" fmla="*/ 53129 w 248508"/>
                      <a:gd name="connsiteY53" fmla="*/ 8900 h 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8508" h="92556">
                        <a:moveTo>
                          <a:pt x="53129" y="8900"/>
                        </a:moveTo>
                        <a:cubicBezTo>
                          <a:pt x="46294" y="8574"/>
                          <a:pt x="45318" y="14107"/>
                          <a:pt x="49549" y="17036"/>
                        </a:cubicBezTo>
                        <a:cubicBezTo>
                          <a:pt x="53780" y="19640"/>
                          <a:pt x="56383" y="22569"/>
                          <a:pt x="60289" y="21592"/>
                        </a:cubicBezTo>
                        <a:cubicBezTo>
                          <a:pt x="64194" y="20941"/>
                          <a:pt x="67123" y="18663"/>
                          <a:pt x="68425" y="21592"/>
                        </a:cubicBezTo>
                        <a:cubicBezTo>
                          <a:pt x="69401" y="24521"/>
                          <a:pt x="71354" y="26800"/>
                          <a:pt x="69076" y="28752"/>
                        </a:cubicBezTo>
                        <a:cubicBezTo>
                          <a:pt x="66798" y="31030"/>
                          <a:pt x="67774" y="33634"/>
                          <a:pt x="71680" y="34285"/>
                        </a:cubicBezTo>
                        <a:cubicBezTo>
                          <a:pt x="75585" y="34936"/>
                          <a:pt x="73958" y="35261"/>
                          <a:pt x="77538" y="39492"/>
                        </a:cubicBezTo>
                        <a:cubicBezTo>
                          <a:pt x="81443" y="43398"/>
                          <a:pt x="90556" y="44049"/>
                          <a:pt x="87627" y="47629"/>
                        </a:cubicBezTo>
                        <a:cubicBezTo>
                          <a:pt x="85023" y="51209"/>
                          <a:pt x="82745" y="53487"/>
                          <a:pt x="74609" y="52836"/>
                        </a:cubicBezTo>
                        <a:cubicBezTo>
                          <a:pt x="66147" y="52185"/>
                          <a:pt x="60940" y="47954"/>
                          <a:pt x="58336" y="52510"/>
                        </a:cubicBezTo>
                        <a:cubicBezTo>
                          <a:pt x="56058" y="57067"/>
                          <a:pt x="57360" y="61298"/>
                          <a:pt x="56383" y="65203"/>
                        </a:cubicBezTo>
                        <a:cubicBezTo>
                          <a:pt x="55732" y="69109"/>
                          <a:pt x="47596" y="64878"/>
                          <a:pt x="47596" y="69109"/>
                        </a:cubicBezTo>
                        <a:cubicBezTo>
                          <a:pt x="47596" y="73014"/>
                          <a:pt x="52478" y="73665"/>
                          <a:pt x="49874" y="75618"/>
                        </a:cubicBezTo>
                        <a:cubicBezTo>
                          <a:pt x="47271" y="77570"/>
                          <a:pt x="47596" y="79198"/>
                          <a:pt x="40436" y="75618"/>
                        </a:cubicBezTo>
                        <a:cubicBezTo>
                          <a:pt x="33276" y="72038"/>
                          <a:pt x="27418" y="69759"/>
                          <a:pt x="26767" y="72038"/>
                        </a:cubicBezTo>
                        <a:cubicBezTo>
                          <a:pt x="26116" y="74316"/>
                          <a:pt x="30347" y="77570"/>
                          <a:pt x="26442" y="77570"/>
                        </a:cubicBezTo>
                        <a:cubicBezTo>
                          <a:pt x="22536" y="77896"/>
                          <a:pt x="18956" y="76919"/>
                          <a:pt x="10494" y="73665"/>
                        </a:cubicBezTo>
                        <a:cubicBezTo>
                          <a:pt x="2033" y="70085"/>
                          <a:pt x="-1222" y="70410"/>
                          <a:pt x="405" y="73014"/>
                        </a:cubicBezTo>
                        <a:cubicBezTo>
                          <a:pt x="2033" y="75618"/>
                          <a:pt x="-5127" y="79848"/>
                          <a:pt x="10820" y="83103"/>
                        </a:cubicBezTo>
                        <a:cubicBezTo>
                          <a:pt x="27093" y="86358"/>
                          <a:pt x="29371" y="80825"/>
                          <a:pt x="35554" y="85707"/>
                        </a:cubicBezTo>
                        <a:cubicBezTo>
                          <a:pt x="41738" y="90588"/>
                          <a:pt x="39460" y="92541"/>
                          <a:pt x="53780" y="92541"/>
                        </a:cubicBezTo>
                        <a:cubicBezTo>
                          <a:pt x="68425" y="92867"/>
                          <a:pt x="109758" y="87985"/>
                          <a:pt x="111059" y="86032"/>
                        </a:cubicBezTo>
                        <a:cubicBezTo>
                          <a:pt x="112361" y="84079"/>
                          <a:pt x="116267" y="82127"/>
                          <a:pt x="115941" y="80174"/>
                        </a:cubicBezTo>
                        <a:cubicBezTo>
                          <a:pt x="115616" y="78221"/>
                          <a:pt x="109107" y="79198"/>
                          <a:pt x="111385" y="75618"/>
                        </a:cubicBezTo>
                        <a:cubicBezTo>
                          <a:pt x="113663" y="72038"/>
                          <a:pt x="118545" y="67481"/>
                          <a:pt x="121799" y="67156"/>
                        </a:cubicBezTo>
                        <a:cubicBezTo>
                          <a:pt x="125054" y="66830"/>
                          <a:pt x="136770" y="66505"/>
                          <a:pt x="143930" y="64878"/>
                        </a:cubicBezTo>
                        <a:cubicBezTo>
                          <a:pt x="151090" y="62925"/>
                          <a:pt x="156948" y="57067"/>
                          <a:pt x="162806" y="52185"/>
                        </a:cubicBezTo>
                        <a:cubicBezTo>
                          <a:pt x="168665" y="47303"/>
                          <a:pt x="177452" y="42747"/>
                          <a:pt x="174523" y="40794"/>
                        </a:cubicBezTo>
                        <a:cubicBezTo>
                          <a:pt x="171919" y="38841"/>
                          <a:pt x="165736" y="41445"/>
                          <a:pt x="167688" y="38516"/>
                        </a:cubicBezTo>
                        <a:cubicBezTo>
                          <a:pt x="169641" y="35587"/>
                          <a:pt x="183961" y="25172"/>
                          <a:pt x="188517" y="25172"/>
                        </a:cubicBezTo>
                        <a:cubicBezTo>
                          <a:pt x="193074" y="25172"/>
                          <a:pt x="202512" y="25823"/>
                          <a:pt x="206417" y="25823"/>
                        </a:cubicBezTo>
                        <a:cubicBezTo>
                          <a:pt x="210323" y="25823"/>
                          <a:pt x="216832" y="24196"/>
                          <a:pt x="218134" y="20941"/>
                        </a:cubicBezTo>
                        <a:cubicBezTo>
                          <a:pt x="219761" y="17687"/>
                          <a:pt x="216181" y="20291"/>
                          <a:pt x="209997" y="20291"/>
                        </a:cubicBezTo>
                        <a:cubicBezTo>
                          <a:pt x="203814" y="20291"/>
                          <a:pt x="196328" y="20291"/>
                          <a:pt x="198606" y="18663"/>
                        </a:cubicBezTo>
                        <a:cubicBezTo>
                          <a:pt x="200885" y="17036"/>
                          <a:pt x="219435" y="18338"/>
                          <a:pt x="218784" y="14758"/>
                        </a:cubicBezTo>
                        <a:cubicBezTo>
                          <a:pt x="218134" y="11178"/>
                          <a:pt x="214228" y="7923"/>
                          <a:pt x="220412" y="9225"/>
                        </a:cubicBezTo>
                        <a:cubicBezTo>
                          <a:pt x="226270" y="10527"/>
                          <a:pt x="233430" y="8900"/>
                          <a:pt x="235057" y="11829"/>
                        </a:cubicBezTo>
                        <a:cubicBezTo>
                          <a:pt x="236359" y="14758"/>
                          <a:pt x="231803" y="21267"/>
                          <a:pt x="237335" y="17687"/>
                        </a:cubicBezTo>
                        <a:cubicBezTo>
                          <a:pt x="243193" y="14107"/>
                          <a:pt x="250353" y="9876"/>
                          <a:pt x="248075" y="6947"/>
                        </a:cubicBezTo>
                        <a:cubicBezTo>
                          <a:pt x="245797" y="4018"/>
                          <a:pt x="233755" y="2716"/>
                          <a:pt x="225294" y="1740"/>
                        </a:cubicBezTo>
                        <a:cubicBezTo>
                          <a:pt x="216832" y="1089"/>
                          <a:pt x="207068" y="-864"/>
                          <a:pt x="201861" y="438"/>
                        </a:cubicBezTo>
                        <a:cubicBezTo>
                          <a:pt x="196328" y="1740"/>
                          <a:pt x="176476" y="7598"/>
                          <a:pt x="176476" y="9225"/>
                        </a:cubicBezTo>
                        <a:cubicBezTo>
                          <a:pt x="176476" y="10852"/>
                          <a:pt x="171919" y="16711"/>
                          <a:pt x="176476" y="14758"/>
                        </a:cubicBezTo>
                        <a:cubicBezTo>
                          <a:pt x="181032" y="12805"/>
                          <a:pt x="190470" y="9551"/>
                          <a:pt x="190145" y="12154"/>
                        </a:cubicBezTo>
                        <a:cubicBezTo>
                          <a:pt x="189819" y="14758"/>
                          <a:pt x="185914" y="17361"/>
                          <a:pt x="182008" y="18338"/>
                        </a:cubicBezTo>
                        <a:cubicBezTo>
                          <a:pt x="178103" y="19640"/>
                          <a:pt x="171919" y="21267"/>
                          <a:pt x="166386" y="24521"/>
                        </a:cubicBezTo>
                        <a:cubicBezTo>
                          <a:pt x="160528" y="27450"/>
                          <a:pt x="154019" y="33634"/>
                          <a:pt x="150114" y="36238"/>
                        </a:cubicBezTo>
                        <a:cubicBezTo>
                          <a:pt x="146208" y="38841"/>
                          <a:pt x="127658" y="40794"/>
                          <a:pt x="124729" y="40794"/>
                        </a:cubicBezTo>
                        <a:cubicBezTo>
                          <a:pt x="121799" y="40794"/>
                          <a:pt x="114639" y="39818"/>
                          <a:pt x="111710" y="36889"/>
                        </a:cubicBezTo>
                        <a:cubicBezTo>
                          <a:pt x="108781" y="33960"/>
                          <a:pt x="100970" y="25823"/>
                          <a:pt x="97390" y="24847"/>
                        </a:cubicBezTo>
                        <a:cubicBezTo>
                          <a:pt x="93485" y="23870"/>
                          <a:pt x="86325" y="27125"/>
                          <a:pt x="83721" y="24847"/>
                        </a:cubicBezTo>
                        <a:cubicBezTo>
                          <a:pt x="81118" y="22569"/>
                          <a:pt x="71354" y="16385"/>
                          <a:pt x="68751" y="14432"/>
                        </a:cubicBezTo>
                        <a:cubicBezTo>
                          <a:pt x="66472" y="13456"/>
                          <a:pt x="61591" y="9225"/>
                          <a:pt x="53129" y="8900"/>
                        </a:cubicBezTo>
                        <a:lnTo>
                          <a:pt x="53129" y="8900"/>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29" name="Freeform: Shape 2928">
                    <a:extLst>
                      <a:ext uri="{FF2B5EF4-FFF2-40B4-BE49-F238E27FC236}">
                        <a16:creationId xmlns:a16="http://schemas.microsoft.com/office/drawing/2014/main" id="{CF796F14-871F-4437-B228-1166C28F22C2}"/>
                      </a:ext>
                    </a:extLst>
                  </p:cNvPr>
                  <p:cNvSpPr/>
                  <p:nvPr/>
                </p:nvSpPr>
                <p:spPr>
                  <a:xfrm>
                    <a:off x="2254432" y="2213299"/>
                    <a:ext cx="212797" cy="102942"/>
                  </a:xfrm>
                  <a:custGeom>
                    <a:avLst/>
                    <a:gdLst>
                      <a:gd name="connsiteX0" fmla="*/ 107242 w 212797"/>
                      <a:gd name="connsiteY0" fmla="*/ 8887 h 102942"/>
                      <a:gd name="connsiteX1" fmla="*/ 93898 w 212797"/>
                      <a:gd name="connsiteY1" fmla="*/ 16698 h 102942"/>
                      <a:gd name="connsiteX2" fmla="*/ 76324 w 212797"/>
                      <a:gd name="connsiteY2" fmla="*/ 20603 h 102942"/>
                      <a:gd name="connsiteX3" fmla="*/ 67211 w 212797"/>
                      <a:gd name="connsiteY3" fmla="*/ 19952 h 102942"/>
                      <a:gd name="connsiteX4" fmla="*/ 56796 w 212797"/>
                      <a:gd name="connsiteY4" fmla="*/ 25485 h 102942"/>
                      <a:gd name="connsiteX5" fmla="*/ 51915 w 212797"/>
                      <a:gd name="connsiteY5" fmla="*/ 23858 h 102942"/>
                      <a:gd name="connsiteX6" fmla="*/ 33364 w 212797"/>
                      <a:gd name="connsiteY6" fmla="*/ 32645 h 102942"/>
                      <a:gd name="connsiteX7" fmla="*/ 20997 w 212797"/>
                      <a:gd name="connsiteY7" fmla="*/ 31018 h 102942"/>
                      <a:gd name="connsiteX8" fmla="*/ 14813 w 212797"/>
                      <a:gd name="connsiteY8" fmla="*/ 35899 h 102942"/>
                      <a:gd name="connsiteX9" fmla="*/ 3097 w 212797"/>
                      <a:gd name="connsiteY9" fmla="*/ 34272 h 102942"/>
                      <a:gd name="connsiteX10" fmla="*/ 168 w 212797"/>
                      <a:gd name="connsiteY10" fmla="*/ 40130 h 102942"/>
                      <a:gd name="connsiteX11" fmla="*/ 7002 w 212797"/>
                      <a:gd name="connsiteY11" fmla="*/ 51847 h 102942"/>
                      <a:gd name="connsiteX12" fmla="*/ 10582 w 212797"/>
                      <a:gd name="connsiteY12" fmla="*/ 46314 h 102942"/>
                      <a:gd name="connsiteX13" fmla="*/ 16115 w 212797"/>
                      <a:gd name="connsiteY13" fmla="*/ 45988 h 102942"/>
                      <a:gd name="connsiteX14" fmla="*/ 17091 w 212797"/>
                      <a:gd name="connsiteY14" fmla="*/ 41432 h 102942"/>
                      <a:gd name="connsiteX15" fmla="*/ 41175 w 212797"/>
                      <a:gd name="connsiteY15" fmla="*/ 41758 h 102942"/>
                      <a:gd name="connsiteX16" fmla="*/ 58098 w 212797"/>
                      <a:gd name="connsiteY16" fmla="*/ 41758 h 102942"/>
                      <a:gd name="connsiteX17" fmla="*/ 60702 w 212797"/>
                      <a:gd name="connsiteY17" fmla="*/ 37201 h 102942"/>
                      <a:gd name="connsiteX18" fmla="*/ 85436 w 212797"/>
                      <a:gd name="connsiteY18" fmla="*/ 36550 h 102942"/>
                      <a:gd name="connsiteX19" fmla="*/ 99756 w 212797"/>
                      <a:gd name="connsiteY19" fmla="*/ 40456 h 102942"/>
                      <a:gd name="connsiteX20" fmla="*/ 107567 w 212797"/>
                      <a:gd name="connsiteY20" fmla="*/ 45338 h 102942"/>
                      <a:gd name="connsiteX21" fmla="*/ 103011 w 212797"/>
                      <a:gd name="connsiteY21" fmla="*/ 50870 h 102942"/>
                      <a:gd name="connsiteX22" fmla="*/ 86087 w 212797"/>
                      <a:gd name="connsiteY22" fmla="*/ 47941 h 102942"/>
                      <a:gd name="connsiteX23" fmla="*/ 64282 w 212797"/>
                      <a:gd name="connsiteY23" fmla="*/ 48918 h 102942"/>
                      <a:gd name="connsiteX24" fmla="*/ 76324 w 212797"/>
                      <a:gd name="connsiteY24" fmla="*/ 56077 h 102942"/>
                      <a:gd name="connsiteX25" fmla="*/ 79904 w 212797"/>
                      <a:gd name="connsiteY25" fmla="*/ 61936 h 102942"/>
                      <a:gd name="connsiteX26" fmla="*/ 61027 w 212797"/>
                      <a:gd name="connsiteY26" fmla="*/ 72025 h 102942"/>
                      <a:gd name="connsiteX27" fmla="*/ 65258 w 212797"/>
                      <a:gd name="connsiteY27" fmla="*/ 78208 h 102942"/>
                      <a:gd name="connsiteX28" fmla="*/ 62004 w 212797"/>
                      <a:gd name="connsiteY28" fmla="*/ 82765 h 102942"/>
                      <a:gd name="connsiteX29" fmla="*/ 46707 w 212797"/>
                      <a:gd name="connsiteY29" fmla="*/ 86019 h 102942"/>
                      <a:gd name="connsiteX30" fmla="*/ 50287 w 212797"/>
                      <a:gd name="connsiteY30" fmla="*/ 89925 h 102942"/>
                      <a:gd name="connsiteX31" fmla="*/ 62655 w 212797"/>
                      <a:gd name="connsiteY31" fmla="*/ 92203 h 102942"/>
                      <a:gd name="connsiteX32" fmla="*/ 83484 w 212797"/>
                      <a:gd name="connsiteY32" fmla="*/ 97410 h 102942"/>
                      <a:gd name="connsiteX33" fmla="*/ 94549 w 212797"/>
                      <a:gd name="connsiteY33" fmla="*/ 90576 h 102942"/>
                      <a:gd name="connsiteX34" fmla="*/ 98780 w 212797"/>
                      <a:gd name="connsiteY34" fmla="*/ 86996 h 102942"/>
                      <a:gd name="connsiteX35" fmla="*/ 101058 w 212797"/>
                      <a:gd name="connsiteY35" fmla="*/ 75605 h 102942"/>
                      <a:gd name="connsiteX36" fmla="*/ 120911 w 212797"/>
                      <a:gd name="connsiteY36" fmla="*/ 66167 h 102942"/>
                      <a:gd name="connsiteX37" fmla="*/ 131325 w 212797"/>
                      <a:gd name="connsiteY37" fmla="*/ 67468 h 102942"/>
                      <a:gd name="connsiteX38" fmla="*/ 131325 w 212797"/>
                      <a:gd name="connsiteY38" fmla="*/ 76581 h 102942"/>
                      <a:gd name="connsiteX39" fmla="*/ 120911 w 212797"/>
                      <a:gd name="connsiteY39" fmla="*/ 85043 h 102942"/>
                      <a:gd name="connsiteX40" fmla="*/ 114076 w 212797"/>
                      <a:gd name="connsiteY40" fmla="*/ 88623 h 102942"/>
                      <a:gd name="connsiteX41" fmla="*/ 113751 w 212797"/>
                      <a:gd name="connsiteY41" fmla="*/ 93179 h 102942"/>
                      <a:gd name="connsiteX42" fmla="*/ 107242 w 212797"/>
                      <a:gd name="connsiteY42" fmla="*/ 95457 h 102942"/>
                      <a:gd name="connsiteX43" fmla="*/ 101384 w 212797"/>
                      <a:gd name="connsiteY43" fmla="*/ 96759 h 102942"/>
                      <a:gd name="connsiteX44" fmla="*/ 101709 w 212797"/>
                      <a:gd name="connsiteY44" fmla="*/ 100665 h 102942"/>
                      <a:gd name="connsiteX45" fmla="*/ 109194 w 212797"/>
                      <a:gd name="connsiteY45" fmla="*/ 102943 h 102942"/>
                      <a:gd name="connsiteX46" fmla="*/ 125467 w 212797"/>
                      <a:gd name="connsiteY46" fmla="*/ 92528 h 102942"/>
                      <a:gd name="connsiteX47" fmla="*/ 142391 w 212797"/>
                      <a:gd name="connsiteY47" fmla="*/ 82765 h 102942"/>
                      <a:gd name="connsiteX48" fmla="*/ 147598 w 212797"/>
                      <a:gd name="connsiteY48" fmla="*/ 78859 h 102942"/>
                      <a:gd name="connsiteX49" fmla="*/ 157361 w 212797"/>
                      <a:gd name="connsiteY49" fmla="*/ 78859 h 102942"/>
                      <a:gd name="connsiteX50" fmla="*/ 152154 w 212797"/>
                      <a:gd name="connsiteY50" fmla="*/ 71048 h 102942"/>
                      <a:gd name="connsiteX51" fmla="*/ 141089 w 212797"/>
                      <a:gd name="connsiteY51" fmla="*/ 66492 h 102942"/>
                      <a:gd name="connsiteX52" fmla="*/ 153131 w 212797"/>
                      <a:gd name="connsiteY52" fmla="*/ 62912 h 102942"/>
                      <a:gd name="connsiteX53" fmla="*/ 151178 w 212797"/>
                      <a:gd name="connsiteY53" fmla="*/ 59007 h 102942"/>
                      <a:gd name="connsiteX54" fmla="*/ 158989 w 212797"/>
                      <a:gd name="connsiteY54" fmla="*/ 57379 h 102942"/>
                      <a:gd name="connsiteX55" fmla="*/ 172983 w 212797"/>
                      <a:gd name="connsiteY55" fmla="*/ 57379 h 102942"/>
                      <a:gd name="connsiteX56" fmla="*/ 183723 w 212797"/>
                      <a:gd name="connsiteY56" fmla="*/ 66167 h 102942"/>
                      <a:gd name="connsiteX57" fmla="*/ 186652 w 212797"/>
                      <a:gd name="connsiteY57" fmla="*/ 62261 h 102942"/>
                      <a:gd name="connsiteX58" fmla="*/ 204227 w 212797"/>
                      <a:gd name="connsiteY58" fmla="*/ 61610 h 102942"/>
                      <a:gd name="connsiteX59" fmla="*/ 203901 w 212797"/>
                      <a:gd name="connsiteY59" fmla="*/ 55752 h 102942"/>
                      <a:gd name="connsiteX60" fmla="*/ 198043 w 212797"/>
                      <a:gd name="connsiteY60" fmla="*/ 57054 h 102942"/>
                      <a:gd name="connsiteX61" fmla="*/ 193161 w 212797"/>
                      <a:gd name="connsiteY61" fmla="*/ 54776 h 102942"/>
                      <a:gd name="connsiteX62" fmla="*/ 195765 w 212797"/>
                      <a:gd name="connsiteY62" fmla="*/ 47941 h 102942"/>
                      <a:gd name="connsiteX63" fmla="*/ 206505 w 212797"/>
                      <a:gd name="connsiteY63" fmla="*/ 46314 h 102942"/>
                      <a:gd name="connsiteX64" fmla="*/ 210410 w 212797"/>
                      <a:gd name="connsiteY64" fmla="*/ 34272 h 102942"/>
                      <a:gd name="connsiteX65" fmla="*/ 212689 w 212797"/>
                      <a:gd name="connsiteY65" fmla="*/ 26787 h 102942"/>
                      <a:gd name="connsiteX66" fmla="*/ 202925 w 212797"/>
                      <a:gd name="connsiteY66" fmla="*/ 27763 h 102942"/>
                      <a:gd name="connsiteX67" fmla="*/ 209434 w 212797"/>
                      <a:gd name="connsiteY67" fmla="*/ 15721 h 102942"/>
                      <a:gd name="connsiteX68" fmla="*/ 197067 w 212797"/>
                      <a:gd name="connsiteY68" fmla="*/ 19627 h 102942"/>
                      <a:gd name="connsiteX69" fmla="*/ 191860 w 212797"/>
                      <a:gd name="connsiteY69" fmla="*/ 27763 h 102942"/>
                      <a:gd name="connsiteX70" fmla="*/ 182421 w 212797"/>
                      <a:gd name="connsiteY70" fmla="*/ 31668 h 102942"/>
                      <a:gd name="connsiteX71" fmla="*/ 155409 w 212797"/>
                      <a:gd name="connsiteY71" fmla="*/ 33296 h 102942"/>
                      <a:gd name="connsiteX72" fmla="*/ 149876 w 212797"/>
                      <a:gd name="connsiteY72" fmla="*/ 31343 h 102942"/>
                      <a:gd name="connsiteX73" fmla="*/ 143367 w 212797"/>
                      <a:gd name="connsiteY73" fmla="*/ 31343 h 102942"/>
                      <a:gd name="connsiteX74" fmla="*/ 138160 w 212797"/>
                      <a:gd name="connsiteY74" fmla="*/ 28739 h 102942"/>
                      <a:gd name="connsiteX75" fmla="*/ 131976 w 212797"/>
                      <a:gd name="connsiteY75" fmla="*/ 29065 h 102942"/>
                      <a:gd name="connsiteX76" fmla="*/ 134905 w 212797"/>
                      <a:gd name="connsiteY76" fmla="*/ 24509 h 102942"/>
                      <a:gd name="connsiteX77" fmla="*/ 141089 w 212797"/>
                      <a:gd name="connsiteY77" fmla="*/ 17674 h 102942"/>
                      <a:gd name="connsiteX78" fmla="*/ 163220 w 212797"/>
                      <a:gd name="connsiteY78" fmla="*/ 10840 h 102942"/>
                      <a:gd name="connsiteX79" fmla="*/ 175587 w 212797"/>
                      <a:gd name="connsiteY79" fmla="*/ 6283 h 102942"/>
                      <a:gd name="connsiteX80" fmla="*/ 145320 w 212797"/>
                      <a:gd name="connsiteY80" fmla="*/ 100 h 102942"/>
                      <a:gd name="connsiteX81" fmla="*/ 125793 w 212797"/>
                      <a:gd name="connsiteY81" fmla="*/ 4330 h 102942"/>
                      <a:gd name="connsiteX82" fmla="*/ 107242 w 212797"/>
                      <a:gd name="connsiteY82" fmla="*/ 8887 h 102942"/>
                      <a:gd name="connsiteX83" fmla="*/ 107242 w 212797"/>
                      <a:gd name="connsiteY83" fmla="*/ 8887 h 10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12797" h="102942">
                        <a:moveTo>
                          <a:pt x="107242" y="8887"/>
                        </a:moveTo>
                        <a:cubicBezTo>
                          <a:pt x="100407" y="13118"/>
                          <a:pt x="100407" y="15070"/>
                          <a:pt x="93898" y="16698"/>
                        </a:cubicBezTo>
                        <a:cubicBezTo>
                          <a:pt x="87389" y="18325"/>
                          <a:pt x="80555" y="21579"/>
                          <a:pt x="76324" y="20603"/>
                        </a:cubicBezTo>
                        <a:cubicBezTo>
                          <a:pt x="72093" y="19952"/>
                          <a:pt x="69489" y="18650"/>
                          <a:pt x="67211" y="19952"/>
                        </a:cubicBezTo>
                        <a:cubicBezTo>
                          <a:pt x="64933" y="20929"/>
                          <a:pt x="58749" y="25810"/>
                          <a:pt x="56796" y="25485"/>
                        </a:cubicBezTo>
                        <a:cubicBezTo>
                          <a:pt x="54518" y="25159"/>
                          <a:pt x="54518" y="23207"/>
                          <a:pt x="51915" y="23858"/>
                        </a:cubicBezTo>
                        <a:cubicBezTo>
                          <a:pt x="48986" y="24509"/>
                          <a:pt x="38246" y="32645"/>
                          <a:pt x="33364" y="32645"/>
                        </a:cubicBezTo>
                        <a:cubicBezTo>
                          <a:pt x="28807" y="32645"/>
                          <a:pt x="23926" y="30041"/>
                          <a:pt x="20997" y="31018"/>
                        </a:cubicBezTo>
                        <a:cubicBezTo>
                          <a:pt x="18067" y="31994"/>
                          <a:pt x="20020" y="36550"/>
                          <a:pt x="14813" y="35899"/>
                        </a:cubicBezTo>
                        <a:cubicBezTo>
                          <a:pt x="9606" y="35249"/>
                          <a:pt x="5375" y="32970"/>
                          <a:pt x="3097" y="34272"/>
                        </a:cubicBezTo>
                        <a:cubicBezTo>
                          <a:pt x="819" y="35574"/>
                          <a:pt x="-483" y="37852"/>
                          <a:pt x="168" y="40130"/>
                        </a:cubicBezTo>
                        <a:cubicBezTo>
                          <a:pt x="819" y="42409"/>
                          <a:pt x="5700" y="53148"/>
                          <a:pt x="7002" y="51847"/>
                        </a:cubicBezTo>
                        <a:cubicBezTo>
                          <a:pt x="8629" y="50545"/>
                          <a:pt x="9280" y="46639"/>
                          <a:pt x="10582" y="46314"/>
                        </a:cubicBezTo>
                        <a:cubicBezTo>
                          <a:pt x="11884" y="45988"/>
                          <a:pt x="14813" y="49243"/>
                          <a:pt x="16115" y="45988"/>
                        </a:cubicBezTo>
                        <a:cubicBezTo>
                          <a:pt x="17091" y="42409"/>
                          <a:pt x="13511" y="41758"/>
                          <a:pt x="17091" y="41432"/>
                        </a:cubicBezTo>
                        <a:cubicBezTo>
                          <a:pt x="20671" y="41432"/>
                          <a:pt x="35642" y="40781"/>
                          <a:pt x="41175" y="41758"/>
                        </a:cubicBezTo>
                        <a:cubicBezTo>
                          <a:pt x="47033" y="42734"/>
                          <a:pt x="56471" y="43059"/>
                          <a:pt x="58098" y="41758"/>
                        </a:cubicBezTo>
                        <a:cubicBezTo>
                          <a:pt x="59725" y="40456"/>
                          <a:pt x="55820" y="38829"/>
                          <a:pt x="60702" y="37201"/>
                        </a:cubicBezTo>
                        <a:cubicBezTo>
                          <a:pt x="65584" y="35574"/>
                          <a:pt x="81205" y="36550"/>
                          <a:pt x="85436" y="36550"/>
                        </a:cubicBezTo>
                        <a:cubicBezTo>
                          <a:pt x="89667" y="36550"/>
                          <a:pt x="95200" y="37852"/>
                          <a:pt x="99756" y="40456"/>
                        </a:cubicBezTo>
                        <a:cubicBezTo>
                          <a:pt x="104313" y="42734"/>
                          <a:pt x="107242" y="43059"/>
                          <a:pt x="107567" y="45338"/>
                        </a:cubicBezTo>
                        <a:cubicBezTo>
                          <a:pt x="108218" y="47616"/>
                          <a:pt x="105614" y="50870"/>
                          <a:pt x="103011" y="50870"/>
                        </a:cubicBezTo>
                        <a:cubicBezTo>
                          <a:pt x="100407" y="51196"/>
                          <a:pt x="92271" y="48592"/>
                          <a:pt x="86087" y="47941"/>
                        </a:cubicBezTo>
                        <a:cubicBezTo>
                          <a:pt x="79904" y="47290"/>
                          <a:pt x="63956" y="47616"/>
                          <a:pt x="64282" y="48918"/>
                        </a:cubicBezTo>
                        <a:cubicBezTo>
                          <a:pt x="64607" y="50219"/>
                          <a:pt x="74371" y="53799"/>
                          <a:pt x="76324" y="56077"/>
                        </a:cubicBezTo>
                        <a:cubicBezTo>
                          <a:pt x="78276" y="58356"/>
                          <a:pt x="80229" y="60634"/>
                          <a:pt x="79904" y="61936"/>
                        </a:cubicBezTo>
                        <a:cubicBezTo>
                          <a:pt x="79578" y="62912"/>
                          <a:pt x="60702" y="70397"/>
                          <a:pt x="61027" y="72025"/>
                        </a:cubicBezTo>
                        <a:cubicBezTo>
                          <a:pt x="61353" y="73652"/>
                          <a:pt x="65258" y="77232"/>
                          <a:pt x="65258" y="78208"/>
                        </a:cubicBezTo>
                        <a:cubicBezTo>
                          <a:pt x="65258" y="79510"/>
                          <a:pt x="64607" y="82765"/>
                          <a:pt x="62004" y="82765"/>
                        </a:cubicBezTo>
                        <a:cubicBezTo>
                          <a:pt x="59400" y="82765"/>
                          <a:pt x="48335" y="85043"/>
                          <a:pt x="46707" y="86019"/>
                        </a:cubicBezTo>
                        <a:cubicBezTo>
                          <a:pt x="45080" y="86996"/>
                          <a:pt x="47684" y="89599"/>
                          <a:pt x="50287" y="89925"/>
                        </a:cubicBezTo>
                        <a:cubicBezTo>
                          <a:pt x="52566" y="90250"/>
                          <a:pt x="55495" y="91552"/>
                          <a:pt x="62655" y="92203"/>
                        </a:cubicBezTo>
                        <a:cubicBezTo>
                          <a:pt x="69489" y="93179"/>
                          <a:pt x="80229" y="98386"/>
                          <a:pt x="83484" y="97410"/>
                        </a:cubicBezTo>
                        <a:cubicBezTo>
                          <a:pt x="86413" y="96434"/>
                          <a:pt x="91620" y="92528"/>
                          <a:pt x="94549" y="90576"/>
                        </a:cubicBezTo>
                        <a:cubicBezTo>
                          <a:pt x="97478" y="88623"/>
                          <a:pt x="98454" y="89274"/>
                          <a:pt x="98780" y="86996"/>
                        </a:cubicBezTo>
                        <a:cubicBezTo>
                          <a:pt x="99431" y="84717"/>
                          <a:pt x="97804" y="77883"/>
                          <a:pt x="101058" y="75605"/>
                        </a:cubicBezTo>
                        <a:cubicBezTo>
                          <a:pt x="104638" y="73327"/>
                          <a:pt x="117331" y="66492"/>
                          <a:pt x="120911" y="66167"/>
                        </a:cubicBezTo>
                        <a:cubicBezTo>
                          <a:pt x="124491" y="65841"/>
                          <a:pt x="129373" y="66818"/>
                          <a:pt x="131325" y="67468"/>
                        </a:cubicBezTo>
                        <a:cubicBezTo>
                          <a:pt x="133278" y="68119"/>
                          <a:pt x="132627" y="75279"/>
                          <a:pt x="131325" y="76581"/>
                        </a:cubicBezTo>
                        <a:cubicBezTo>
                          <a:pt x="129698" y="77883"/>
                          <a:pt x="123840" y="83416"/>
                          <a:pt x="120911" y="85043"/>
                        </a:cubicBezTo>
                        <a:cubicBezTo>
                          <a:pt x="117982" y="86670"/>
                          <a:pt x="114402" y="86996"/>
                          <a:pt x="114076" y="88623"/>
                        </a:cubicBezTo>
                        <a:cubicBezTo>
                          <a:pt x="113751" y="90250"/>
                          <a:pt x="114727" y="91552"/>
                          <a:pt x="113751" y="93179"/>
                        </a:cubicBezTo>
                        <a:cubicBezTo>
                          <a:pt x="112449" y="94806"/>
                          <a:pt x="109194" y="95457"/>
                          <a:pt x="107242" y="95457"/>
                        </a:cubicBezTo>
                        <a:cubicBezTo>
                          <a:pt x="105614" y="95783"/>
                          <a:pt x="102034" y="95457"/>
                          <a:pt x="101384" y="96759"/>
                        </a:cubicBezTo>
                        <a:cubicBezTo>
                          <a:pt x="101058" y="98061"/>
                          <a:pt x="96827" y="98712"/>
                          <a:pt x="101709" y="100665"/>
                        </a:cubicBezTo>
                        <a:cubicBezTo>
                          <a:pt x="106591" y="102617"/>
                          <a:pt x="106591" y="102943"/>
                          <a:pt x="109194" y="102943"/>
                        </a:cubicBezTo>
                        <a:cubicBezTo>
                          <a:pt x="111798" y="102943"/>
                          <a:pt x="121236" y="95783"/>
                          <a:pt x="125467" y="92528"/>
                        </a:cubicBezTo>
                        <a:cubicBezTo>
                          <a:pt x="129698" y="89274"/>
                          <a:pt x="140763" y="84066"/>
                          <a:pt x="142391" y="82765"/>
                        </a:cubicBezTo>
                        <a:cubicBezTo>
                          <a:pt x="144018" y="81463"/>
                          <a:pt x="144343" y="78859"/>
                          <a:pt x="147598" y="78859"/>
                        </a:cubicBezTo>
                        <a:cubicBezTo>
                          <a:pt x="150852" y="78859"/>
                          <a:pt x="156711" y="80812"/>
                          <a:pt x="157361" y="78859"/>
                        </a:cubicBezTo>
                        <a:cubicBezTo>
                          <a:pt x="158012" y="76906"/>
                          <a:pt x="157361" y="72676"/>
                          <a:pt x="152154" y="71048"/>
                        </a:cubicBezTo>
                        <a:cubicBezTo>
                          <a:pt x="146947" y="69421"/>
                          <a:pt x="139462" y="68119"/>
                          <a:pt x="141089" y="66492"/>
                        </a:cubicBezTo>
                        <a:cubicBezTo>
                          <a:pt x="142716" y="64865"/>
                          <a:pt x="153131" y="64539"/>
                          <a:pt x="153131" y="62912"/>
                        </a:cubicBezTo>
                        <a:cubicBezTo>
                          <a:pt x="153131" y="61285"/>
                          <a:pt x="150852" y="60308"/>
                          <a:pt x="151178" y="59007"/>
                        </a:cubicBezTo>
                        <a:cubicBezTo>
                          <a:pt x="151829" y="57705"/>
                          <a:pt x="155409" y="57379"/>
                          <a:pt x="158989" y="57379"/>
                        </a:cubicBezTo>
                        <a:cubicBezTo>
                          <a:pt x="162894" y="57379"/>
                          <a:pt x="171681" y="56403"/>
                          <a:pt x="172983" y="57379"/>
                        </a:cubicBezTo>
                        <a:cubicBezTo>
                          <a:pt x="174285" y="58356"/>
                          <a:pt x="183072" y="67468"/>
                          <a:pt x="183723" y="66167"/>
                        </a:cubicBezTo>
                        <a:cubicBezTo>
                          <a:pt x="184700" y="64865"/>
                          <a:pt x="183398" y="62587"/>
                          <a:pt x="186652" y="62261"/>
                        </a:cubicBezTo>
                        <a:cubicBezTo>
                          <a:pt x="189907" y="61936"/>
                          <a:pt x="203250" y="61610"/>
                          <a:pt x="204227" y="61610"/>
                        </a:cubicBezTo>
                        <a:cubicBezTo>
                          <a:pt x="204878" y="61610"/>
                          <a:pt x="204878" y="56077"/>
                          <a:pt x="203901" y="55752"/>
                        </a:cubicBezTo>
                        <a:cubicBezTo>
                          <a:pt x="202600" y="55427"/>
                          <a:pt x="199996" y="57379"/>
                          <a:pt x="198043" y="57054"/>
                        </a:cubicBezTo>
                        <a:cubicBezTo>
                          <a:pt x="195765" y="57054"/>
                          <a:pt x="193161" y="56728"/>
                          <a:pt x="193161" y="54776"/>
                        </a:cubicBezTo>
                        <a:cubicBezTo>
                          <a:pt x="193161" y="52823"/>
                          <a:pt x="193161" y="49568"/>
                          <a:pt x="195765" y="47941"/>
                        </a:cubicBezTo>
                        <a:cubicBezTo>
                          <a:pt x="198369" y="46639"/>
                          <a:pt x="205203" y="48592"/>
                          <a:pt x="206505" y="46314"/>
                        </a:cubicBezTo>
                        <a:cubicBezTo>
                          <a:pt x="207807" y="44036"/>
                          <a:pt x="209434" y="37201"/>
                          <a:pt x="210410" y="34272"/>
                        </a:cubicBezTo>
                        <a:cubicBezTo>
                          <a:pt x="211387" y="31668"/>
                          <a:pt x="211712" y="28414"/>
                          <a:pt x="212689" y="26787"/>
                        </a:cubicBezTo>
                        <a:cubicBezTo>
                          <a:pt x="213990" y="25159"/>
                          <a:pt x="203250" y="29065"/>
                          <a:pt x="202925" y="27763"/>
                        </a:cubicBezTo>
                        <a:cubicBezTo>
                          <a:pt x="202600" y="26461"/>
                          <a:pt x="210736" y="16372"/>
                          <a:pt x="209434" y="15721"/>
                        </a:cubicBezTo>
                        <a:cubicBezTo>
                          <a:pt x="208132" y="15070"/>
                          <a:pt x="198043" y="17023"/>
                          <a:pt x="197067" y="19627"/>
                        </a:cubicBezTo>
                        <a:cubicBezTo>
                          <a:pt x="195765" y="22556"/>
                          <a:pt x="194463" y="26136"/>
                          <a:pt x="191860" y="27763"/>
                        </a:cubicBezTo>
                        <a:cubicBezTo>
                          <a:pt x="189256" y="29390"/>
                          <a:pt x="186327" y="31343"/>
                          <a:pt x="182421" y="31668"/>
                        </a:cubicBezTo>
                        <a:cubicBezTo>
                          <a:pt x="178516" y="31668"/>
                          <a:pt x="156711" y="33621"/>
                          <a:pt x="155409" y="33296"/>
                        </a:cubicBezTo>
                        <a:cubicBezTo>
                          <a:pt x="154107" y="32970"/>
                          <a:pt x="152480" y="31018"/>
                          <a:pt x="149876" y="31343"/>
                        </a:cubicBezTo>
                        <a:cubicBezTo>
                          <a:pt x="147272" y="31343"/>
                          <a:pt x="145971" y="32970"/>
                          <a:pt x="143367" y="31343"/>
                        </a:cubicBezTo>
                        <a:cubicBezTo>
                          <a:pt x="140763" y="29716"/>
                          <a:pt x="140112" y="28739"/>
                          <a:pt x="138160" y="28739"/>
                        </a:cubicBezTo>
                        <a:cubicBezTo>
                          <a:pt x="136207" y="28739"/>
                          <a:pt x="131651" y="31668"/>
                          <a:pt x="131976" y="29065"/>
                        </a:cubicBezTo>
                        <a:cubicBezTo>
                          <a:pt x="132302" y="26136"/>
                          <a:pt x="134580" y="27438"/>
                          <a:pt x="134905" y="24509"/>
                        </a:cubicBezTo>
                        <a:cubicBezTo>
                          <a:pt x="134905" y="21579"/>
                          <a:pt x="137834" y="18650"/>
                          <a:pt x="141089" y="17674"/>
                        </a:cubicBezTo>
                        <a:cubicBezTo>
                          <a:pt x="144669" y="17023"/>
                          <a:pt x="158338" y="11816"/>
                          <a:pt x="163220" y="10840"/>
                        </a:cubicBezTo>
                        <a:cubicBezTo>
                          <a:pt x="168101" y="9863"/>
                          <a:pt x="177214" y="6934"/>
                          <a:pt x="175587" y="6283"/>
                        </a:cubicBezTo>
                        <a:cubicBezTo>
                          <a:pt x="173960" y="5632"/>
                          <a:pt x="152154" y="-877"/>
                          <a:pt x="145320" y="100"/>
                        </a:cubicBezTo>
                        <a:cubicBezTo>
                          <a:pt x="138485" y="750"/>
                          <a:pt x="133929" y="3029"/>
                          <a:pt x="125793" y="4330"/>
                        </a:cubicBezTo>
                        <a:cubicBezTo>
                          <a:pt x="116680" y="6283"/>
                          <a:pt x="115053" y="4005"/>
                          <a:pt x="107242" y="8887"/>
                        </a:cubicBezTo>
                        <a:lnTo>
                          <a:pt x="107242" y="8887"/>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30" name="Freeform: Shape 2929">
                    <a:extLst>
                      <a:ext uri="{FF2B5EF4-FFF2-40B4-BE49-F238E27FC236}">
                        <a16:creationId xmlns:a16="http://schemas.microsoft.com/office/drawing/2014/main" id="{D97FE82B-CF34-4B7A-8B83-0915C4904C84}"/>
                      </a:ext>
                    </a:extLst>
                  </p:cNvPr>
                  <p:cNvSpPr/>
                  <p:nvPr/>
                </p:nvSpPr>
                <p:spPr>
                  <a:xfrm>
                    <a:off x="3179198" y="2951194"/>
                    <a:ext cx="349942" cy="256915"/>
                  </a:xfrm>
                  <a:custGeom>
                    <a:avLst/>
                    <a:gdLst>
                      <a:gd name="connsiteX0" fmla="*/ 137030 w 349942"/>
                      <a:gd name="connsiteY0" fmla="*/ 10097 h 256915"/>
                      <a:gd name="connsiteX1" fmla="*/ 122384 w 349942"/>
                      <a:gd name="connsiteY1" fmla="*/ 2937 h 256915"/>
                      <a:gd name="connsiteX2" fmla="*/ 107413 w 349942"/>
                      <a:gd name="connsiteY2" fmla="*/ 659 h 256915"/>
                      <a:gd name="connsiteX3" fmla="*/ 108390 w 349942"/>
                      <a:gd name="connsiteY3" fmla="*/ 7493 h 256915"/>
                      <a:gd name="connsiteX4" fmla="*/ 112946 w 349942"/>
                      <a:gd name="connsiteY4" fmla="*/ 11399 h 256915"/>
                      <a:gd name="connsiteX5" fmla="*/ 109366 w 349942"/>
                      <a:gd name="connsiteY5" fmla="*/ 15955 h 256915"/>
                      <a:gd name="connsiteX6" fmla="*/ 101881 w 349942"/>
                      <a:gd name="connsiteY6" fmla="*/ 13351 h 256915"/>
                      <a:gd name="connsiteX7" fmla="*/ 98952 w 349942"/>
                      <a:gd name="connsiteY7" fmla="*/ 8795 h 256915"/>
                      <a:gd name="connsiteX8" fmla="*/ 95046 w 349942"/>
                      <a:gd name="connsiteY8" fmla="*/ 20186 h 256915"/>
                      <a:gd name="connsiteX9" fmla="*/ 90815 w 349942"/>
                      <a:gd name="connsiteY9" fmla="*/ 26044 h 256915"/>
                      <a:gd name="connsiteX10" fmla="*/ 87561 w 349942"/>
                      <a:gd name="connsiteY10" fmla="*/ 24742 h 256915"/>
                      <a:gd name="connsiteX11" fmla="*/ 86910 w 349942"/>
                      <a:gd name="connsiteY11" fmla="*/ 17908 h 256915"/>
                      <a:gd name="connsiteX12" fmla="*/ 79099 w 349942"/>
                      <a:gd name="connsiteY12" fmla="*/ 24742 h 256915"/>
                      <a:gd name="connsiteX13" fmla="*/ 76170 w 349942"/>
                      <a:gd name="connsiteY13" fmla="*/ 33530 h 256915"/>
                      <a:gd name="connsiteX14" fmla="*/ 65430 w 349942"/>
                      <a:gd name="connsiteY14" fmla="*/ 38411 h 256915"/>
                      <a:gd name="connsiteX15" fmla="*/ 33536 w 349942"/>
                      <a:gd name="connsiteY15" fmla="*/ 53382 h 256915"/>
                      <a:gd name="connsiteX16" fmla="*/ 24097 w 349942"/>
                      <a:gd name="connsiteY16" fmla="*/ 61844 h 256915"/>
                      <a:gd name="connsiteX17" fmla="*/ 7825 w 349942"/>
                      <a:gd name="connsiteY17" fmla="*/ 73235 h 256915"/>
                      <a:gd name="connsiteX18" fmla="*/ 14 w 349942"/>
                      <a:gd name="connsiteY18" fmla="*/ 81046 h 256915"/>
                      <a:gd name="connsiteX19" fmla="*/ 10103 w 349942"/>
                      <a:gd name="connsiteY19" fmla="*/ 82673 h 256915"/>
                      <a:gd name="connsiteX20" fmla="*/ 21819 w 349942"/>
                      <a:gd name="connsiteY20" fmla="*/ 78117 h 256915"/>
                      <a:gd name="connsiteX21" fmla="*/ 33210 w 349942"/>
                      <a:gd name="connsiteY21" fmla="*/ 74862 h 256915"/>
                      <a:gd name="connsiteX22" fmla="*/ 36465 w 349942"/>
                      <a:gd name="connsiteY22" fmla="*/ 77466 h 256915"/>
                      <a:gd name="connsiteX23" fmla="*/ 34837 w 349942"/>
                      <a:gd name="connsiteY23" fmla="*/ 82022 h 256915"/>
                      <a:gd name="connsiteX24" fmla="*/ 46228 w 349942"/>
                      <a:gd name="connsiteY24" fmla="*/ 86253 h 256915"/>
                      <a:gd name="connsiteX25" fmla="*/ 64779 w 349942"/>
                      <a:gd name="connsiteY25" fmla="*/ 79093 h 256915"/>
                      <a:gd name="connsiteX26" fmla="*/ 79424 w 349942"/>
                      <a:gd name="connsiteY26" fmla="*/ 73235 h 256915"/>
                      <a:gd name="connsiteX27" fmla="*/ 95372 w 349942"/>
                      <a:gd name="connsiteY27" fmla="*/ 65099 h 256915"/>
                      <a:gd name="connsiteX28" fmla="*/ 99928 w 349942"/>
                      <a:gd name="connsiteY28" fmla="*/ 71933 h 256915"/>
                      <a:gd name="connsiteX29" fmla="*/ 99928 w 349942"/>
                      <a:gd name="connsiteY29" fmla="*/ 81046 h 256915"/>
                      <a:gd name="connsiteX30" fmla="*/ 110017 w 349942"/>
                      <a:gd name="connsiteY30" fmla="*/ 74862 h 256915"/>
                      <a:gd name="connsiteX31" fmla="*/ 121408 w 349942"/>
                      <a:gd name="connsiteY31" fmla="*/ 78767 h 256915"/>
                      <a:gd name="connsiteX32" fmla="*/ 127917 w 349942"/>
                      <a:gd name="connsiteY32" fmla="*/ 86253 h 256915"/>
                      <a:gd name="connsiteX33" fmla="*/ 140610 w 349942"/>
                      <a:gd name="connsiteY33" fmla="*/ 90809 h 256915"/>
                      <a:gd name="connsiteX34" fmla="*/ 151675 w 349942"/>
                      <a:gd name="connsiteY34" fmla="*/ 93738 h 256915"/>
                      <a:gd name="connsiteX35" fmla="*/ 161113 w 349942"/>
                      <a:gd name="connsiteY35" fmla="*/ 87229 h 256915"/>
                      <a:gd name="connsiteX36" fmla="*/ 177060 w 349942"/>
                      <a:gd name="connsiteY36" fmla="*/ 85276 h 256915"/>
                      <a:gd name="connsiteX37" fmla="*/ 194960 w 349942"/>
                      <a:gd name="connsiteY37" fmla="*/ 81371 h 256915"/>
                      <a:gd name="connsiteX38" fmla="*/ 199191 w 349942"/>
                      <a:gd name="connsiteY38" fmla="*/ 83975 h 256915"/>
                      <a:gd name="connsiteX39" fmla="*/ 201469 w 349942"/>
                      <a:gd name="connsiteY39" fmla="*/ 87880 h 256915"/>
                      <a:gd name="connsiteX40" fmla="*/ 209931 w 349942"/>
                      <a:gd name="connsiteY40" fmla="*/ 90158 h 256915"/>
                      <a:gd name="connsiteX41" fmla="*/ 211884 w 349942"/>
                      <a:gd name="connsiteY41" fmla="*/ 94715 h 256915"/>
                      <a:gd name="connsiteX42" fmla="*/ 219695 w 349942"/>
                      <a:gd name="connsiteY42" fmla="*/ 99271 h 256915"/>
                      <a:gd name="connsiteX43" fmla="*/ 231086 w 349942"/>
                      <a:gd name="connsiteY43" fmla="*/ 108058 h 256915"/>
                      <a:gd name="connsiteX44" fmla="*/ 209606 w 349942"/>
                      <a:gd name="connsiteY44" fmla="*/ 107407 h 256915"/>
                      <a:gd name="connsiteX45" fmla="*/ 205049 w 349942"/>
                      <a:gd name="connsiteY45" fmla="*/ 111638 h 256915"/>
                      <a:gd name="connsiteX46" fmla="*/ 197564 w 349942"/>
                      <a:gd name="connsiteY46" fmla="*/ 109360 h 256915"/>
                      <a:gd name="connsiteX47" fmla="*/ 183895 w 349942"/>
                      <a:gd name="connsiteY47" fmla="*/ 105129 h 256915"/>
                      <a:gd name="connsiteX48" fmla="*/ 178037 w 349942"/>
                      <a:gd name="connsiteY48" fmla="*/ 109685 h 256915"/>
                      <a:gd name="connsiteX49" fmla="*/ 162090 w 349942"/>
                      <a:gd name="connsiteY49" fmla="*/ 110336 h 256915"/>
                      <a:gd name="connsiteX50" fmla="*/ 154279 w 349942"/>
                      <a:gd name="connsiteY50" fmla="*/ 118147 h 256915"/>
                      <a:gd name="connsiteX51" fmla="*/ 149397 w 349942"/>
                      <a:gd name="connsiteY51" fmla="*/ 118147 h 256915"/>
                      <a:gd name="connsiteX52" fmla="*/ 151675 w 349942"/>
                      <a:gd name="connsiteY52" fmla="*/ 110987 h 256915"/>
                      <a:gd name="connsiteX53" fmla="*/ 144190 w 349942"/>
                      <a:gd name="connsiteY53" fmla="*/ 115544 h 256915"/>
                      <a:gd name="connsiteX54" fmla="*/ 141261 w 349942"/>
                      <a:gd name="connsiteY54" fmla="*/ 111638 h 256915"/>
                      <a:gd name="connsiteX55" fmla="*/ 132473 w 349942"/>
                      <a:gd name="connsiteY55" fmla="*/ 125958 h 256915"/>
                      <a:gd name="connsiteX56" fmla="*/ 125964 w 349942"/>
                      <a:gd name="connsiteY56" fmla="*/ 137024 h 256915"/>
                      <a:gd name="connsiteX57" fmla="*/ 119130 w 349942"/>
                      <a:gd name="connsiteY57" fmla="*/ 143207 h 256915"/>
                      <a:gd name="connsiteX58" fmla="*/ 113922 w 349942"/>
                      <a:gd name="connsiteY58" fmla="*/ 156551 h 256915"/>
                      <a:gd name="connsiteX59" fmla="*/ 116201 w 349942"/>
                      <a:gd name="connsiteY59" fmla="*/ 159154 h 256915"/>
                      <a:gd name="connsiteX60" fmla="*/ 125639 w 349942"/>
                      <a:gd name="connsiteY60" fmla="*/ 148414 h 256915"/>
                      <a:gd name="connsiteX61" fmla="*/ 131497 w 349942"/>
                      <a:gd name="connsiteY61" fmla="*/ 148740 h 256915"/>
                      <a:gd name="connsiteX62" fmla="*/ 126615 w 349942"/>
                      <a:gd name="connsiteY62" fmla="*/ 170871 h 256915"/>
                      <a:gd name="connsiteX63" fmla="*/ 120431 w 349942"/>
                      <a:gd name="connsiteY63" fmla="*/ 192676 h 256915"/>
                      <a:gd name="connsiteX64" fmla="*/ 117502 w 349942"/>
                      <a:gd name="connsiteY64" fmla="*/ 212529 h 256915"/>
                      <a:gd name="connsiteX65" fmla="*/ 119781 w 349942"/>
                      <a:gd name="connsiteY65" fmla="*/ 229127 h 256915"/>
                      <a:gd name="connsiteX66" fmla="*/ 121408 w 349942"/>
                      <a:gd name="connsiteY66" fmla="*/ 239541 h 256915"/>
                      <a:gd name="connsiteX67" fmla="*/ 132799 w 349942"/>
                      <a:gd name="connsiteY67" fmla="*/ 256790 h 256915"/>
                      <a:gd name="connsiteX68" fmla="*/ 146793 w 349942"/>
                      <a:gd name="connsiteY68" fmla="*/ 252560 h 256915"/>
                      <a:gd name="connsiteX69" fmla="*/ 163391 w 349942"/>
                      <a:gd name="connsiteY69" fmla="*/ 226523 h 256915"/>
                      <a:gd name="connsiteX70" fmla="*/ 163391 w 349942"/>
                      <a:gd name="connsiteY70" fmla="*/ 202765 h 256915"/>
                      <a:gd name="connsiteX71" fmla="*/ 158184 w 349942"/>
                      <a:gd name="connsiteY71" fmla="*/ 199511 h 256915"/>
                      <a:gd name="connsiteX72" fmla="*/ 156231 w 349942"/>
                      <a:gd name="connsiteY72" fmla="*/ 177054 h 256915"/>
                      <a:gd name="connsiteX73" fmla="*/ 160788 w 349942"/>
                      <a:gd name="connsiteY73" fmla="*/ 161433 h 256915"/>
                      <a:gd name="connsiteX74" fmla="*/ 164368 w 349942"/>
                      <a:gd name="connsiteY74" fmla="*/ 151018 h 256915"/>
                      <a:gd name="connsiteX75" fmla="*/ 168924 w 349942"/>
                      <a:gd name="connsiteY75" fmla="*/ 145485 h 256915"/>
                      <a:gd name="connsiteX76" fmla="*/ 174457 w 349942"/>
                      <a:gd name="connsiteY76" fmla="*/ 144509 h 256915"/>
                      <a:gd name="connsiteX77" fmla="*/ 180315 w 349942"/>
                      <a:gd name="connsiteY77" fmla="*/ 138000 h 256915"/>
                      <a:gd name="connsiteX78" fmla="*/ 180966 w 349942"/>
                      <a:gd name="connsiteY78" fmla="*/ 149716 h 256915"/>
                      <a:gd name="connsiteX79" fmla="*/ 185197 w 349942"/>
                      <a:gd name="connsiteY79" fmla="*/ 143207 h 256915"/>
                      <a:gd name="connsiteX80" fmla="*/ 189102 w 349942"/>
                      <a:gd name="connsiteY80" fmla="*/ 140929 h 256915"/>
                      <a:gd name="connsiteX81" fmla="*/ 189102 w 349942"/>
                      <a:gd name="connsiteY81" fmla="*/ 133118 h 256915"/>
                      <a:gd name="connsiteX82" fmla="*/ 202771 w 349942"/>
                      <a:gd name="connsiteY82" fmla="*/ 127585 h 256915"/>
                      <a:gd name="connsiteX83" fmla="*/ 198215 w 349942"/>
                      <a:gd name="connsiteY83" fmla="*/ 122704 h 256915"/>
                      <a:gd name="connsiteX84" fmla="*/ 201795 w 349942"/>
                      <a:gd name="connsiteY84" fmla="*/ 115869 h 256915"/>
                      <a:gd name="connsiteX85" fmla="*/ 217091 w 349942"/>
                      <a:gd name="connsiteY85" fmla="*/ 120426 h 256915"/>
                      <a:gd name="connsiteX86" fmla="*/ 223926 w 349942"/>
                      <a:gd name="connsiteY86" fmla="*/ 127260 h 256915"/>
                      <a:gd name="connsiteX87" fmla="*/ 243127 w 349942"/>
                      <a:gd name="connsiteY87" fmla="*/ 133444 h 256915"/>
                      <a:gd name="connsiteX88" fmla="*/ 244755 w 349942"/>
                      <a:gd name="connsiteY88" fmla="*/ 140929 h 256915"/>
                      <a:gd name="connsiteX89" fmla="*/ 241500 w 349942"/>
                      <a:gd name="connsiteY89" fmla="*/ 144835 h 256915"/>
                      <a:gd name="connsiteX90" fmla="*/ 244755 w 349942"/>
                      <a:gd name="connsiteY90" fmla="*/ 154598 h 256915"/>
                      <a:gd name="connsiteX91" fmla="*/ 243127 w 349942"/>
                      <a:gd name="connsiteY91" fmla="*/ 165338 h 256915"/>
                      <a:gd name="connsiteX92" fmla="*/ 238571 w 349942"/>
                      <a:gd name="connsiteY92" fmla="*/ 169244 h 256915"/>
                      <a:gd name="connsiteX93" fmla="*/ 230109 w 349942"/>
                      <a:gd name="connsiteY93" fmla="*/ 178031 h 256915"/>
                      <a:gd name="connsiteX94" fmla="*/ 229458 w 349942"/>
                      <a:gd name="connsiteY94" fmla="*/ 186818 h 256915"/>
                      <a:gd name="connsiteX95" fmla="*/ 236293 w 349942"/>
                      <a:gd name="connsiteY95" fmla="*/ 186818 h 256915"/>
                      <a:gd name="connsiteX96" fmla="*/ 254518 w 349942"/>
                      <a:gd name="connsiteY96" fmla="*/ 176403 h 256915"/>
                      <a:gd name="connsiteX97" fmla="*/ 264282 w 349942"/>
                      <a:gd name="connsiteY97" fmla="*/ 182262 h 256915"/>
                      <a:gd name="connsiteX98" fmla="*/ 266235 w 349942"/>
                      <a:gd name="connsiteY98" fmla="*/ 194954 h 256915"/>
                      <a:gd name="connsiteX99" fmla="*/ 272418 w 349942"/>
                      <a:gd name="connsiteY99" fmla="*/ 206345 h 256915"/>
                      <a:gd name="connsiteX100" fmla="*/ 289993 w 349942"/>
                      <a:gd name="connsiteY100" fmla="*/ 191049 h 256915"/>
                      <a:gd name="connsiteX101" fmla="*/ 289993 w 349942"/>
                      <a:gd name="connsiteY101" fmla="*/ 174125 h 256915"/>
                      <a:gd name="connsiteX102" fmla="*/ 302360 w 349942"/>
                      <a:gd name="connsiteY102" fmla="*/ 157202 h 256915"/>
                      <a:gd name="connsiteX103" fmla="*/ 300082 w 349942"/>
                      <a:gd name="connsiteY103" fmla="*/ 145160 h 256915"/>
                      <a:gd name="connsiteX104" fmla="*/ 291620 w 349942"/>
                      <a:gd name="connsiteY104" fmla="*/ 135071 h 256915"/>
                      <a:gd name="connsiteX105" fmla="*/ 301709 w 349942"/>
                      <a:gd name="connsiteY105" fmla="*/ 134094 h 256915"/>
                      <a:gd name="connsiteX106" fmla="*/ 308218 w 349942"/>
                      <a:gd name="connsiteY106" fmla="*/ 145160 h 256915"/>
                      <a:gd name="connsiteX107" fmla="*/ 314076 w 349942"/>
                      <a:gd name="connsiteY107" fmla="*/ 144184 h 256915"/>
                      <a:gd name="connsiteX108" fmla="*/ 309845 w 349942"/>
                      <a:gd name="connsiteY108" fmla="*/ 150367 h 256915"/>
                      <a:gd name="connsiteX109" fmla="*/ 312449 w 349942"/>
                      <a:gd name="connsiteY109" fmla="*/ 155249 h 256915"/>
                      <a:gd name="connsiteX110" fmla="*/ 321562 w 349942"/>
                      <a:gd name="connsiteY110" fmla="*/ 151669 h 256915"/>
                      <a:gd name="connsiteX111" fmla="*/ 334580 w 349942"/>
                      <a:gd name="connsiteY111" fmla="*/ 160782 h 256915"/>
                      <a:gd name="connsiteX112" fmla="*/ 339462 w 349942"/>
                      <a:gd name="connsiteY112" fmla="*/ 156876 h 256915"/>
                      <a:gd name="connsiteX113" fmla="*/ 336533 w 349942"/>
                      <a:gd name="connsiteY113" fmla="*/ 150693 h 256915"/>
                      <a:gd name="connsiteX114" fmla="*/ 340438 w 349942"/>
                      <a:gd name="connsiteY114" fmla="*/ 146787 h 256915"/>
                      <a:gd name="connsiteX115" fmla="*/ 349876 w 349942"/>
                      <a:gd name="connsiteY115" fmla="*/ 150367 h 256915"/>
                      <a:gd name="connsiteX116" fmla="*/ 340763 w 349942"/>
                      <a:gd name="connsiteY116" fmla="*/ 140929 h 256915"/>
                      <a:gd name="connsiteX117" fmla="*/ 340438 w 349942"/>
                      <a:gd name="connsiteY117" fmla="*/ 135722 h 256915"/>
                      <a:gd name="connsiteX118" fmla="*/ 336858 w 349942"/>
                      <a:gd name="connsiteY118" fmla="*/ 132467 h 256915"/>
                      <a:gd name="connsiteX119" fmla="*/ 337183 w 349942"/>
                      <a:gd name="connsiteY119" fmla="*/ 127260 h 256915"/>
                      <a:gd name="connsiteX120" fmla="*/ 326769 w 349942"/>
                      <a:gd name="connsiteY120" fmla="*/ 120100 h 256915"/>
                      <a:gd name="connsiteX121" fmla="*/ 317656 w 349942"/>
                      <a:gd name="connsiteY121" fmla="*/ 110011 h 256915"/>
                      <a:gd name="connsiteX122" fmla="*/ 305289 w 349942"/>
                      <a:gd name="connsiteY122" fmla="*/ 106106 h 256915"/>
                      <a:gd name="connsiteX123" fmla="*/ 295851 w 349942"/>
                      <a:gd name="connsiteY123" fmla="*/ 108058 h 256915"/>
                      <a:gd name="connsiteX124" fmla="*/ 293898 w 349942"/>
                      <a:gd name="connsiteY124" fmla="*/ 101875 h 256915"/>
                      <a:gd name="connsiteX125" fmla="*/ 264933 w 349942"/>
                      <a:gd name="connsiteY125" fmla="*/ 102200 h 256915"/>
                      <a:gd name="connsiteX126" fmla="*/ 244104 w 349942"/>
                      <a:gd name="connsiteY126" fmla="*/ 99596 h 256915"/>
                      <a:gd name="connsiteX127" fmla="*/ 229133 w 349942"/>
                      <a:gd name="connsiteY127" fmla="*/ 96342 h 256915"/>
                      <a:gd name="connsiteX128" fmla="*/ 224577 w 349942"/>
                      <a:gd name="connsiteY128" fmla="*/ 89182 h 256915"/>
                      <a:gd name="connsiteX129" fmla="*/ 215464 w 349942"/>
                      <a:gd name="connsiteY129" fmla="*/ 87555 h 256915"/>
                      <a:gd name="connsiteX130" fmla="*/ 211558 w 349942"/>
                      <a:gd name="connsiteY130" fmla="*/ 75838 h 256915"/>
                      <a:gd name="connsiteX131" fmla="*/ 205700 w 349942"/>
                      <a:gd name="connsiteY131" fmla="*/ 72258 h 256915"/>
                      <a:gd name="connsiteX132" fmla="*/ 209606 w 349942"/>
                      <a:gd name="connsiteY132" fmla="*/ 59566 h 256915"/>
                      <a:gd name="connsiteX133" fmla="*/ 195937 w 349942"/>
                      <a:gd name="connsiteY133" fmla="*/ 49477 h 256915"/>
                      <a:gd name="connsiteX134" fmla="*/ 199842 w 349942"/>
                      <a:gd name="connsiteY134" fmla="*/ 38737 h 256915"/>
                      <a:gd name="connsiteX135" fmla="*/ 182268 w 349942"/>
                      <a:gd name="connsiteY135" fmla="*/ 39388 h 256915"/>
                      <a:gd name="connsiteX136" fmla="*/ 173806 w 349942"/>
                      <a:gd name="connsiteY136" fmla="*/ 34831 h 256915"/>
                      <a:gd name="connsiteX137" fmla="*/ 156557 w 349942"/>
                      <a:gd name="connsiteY137" fmla="*/ 8470 h 256915"/>
                      <a:gd name="connsiteX138" fmla="*/ 137030 w 349942"/>
                      <a:gd name="connsiteY138" fmla="*/ 10097 h 256915"/>
                      <a:gd name="connsiteX139" fmla="*/ 137030 w 349942"/>
                      <a:gd name="connsiteY139" fmla="*/ 10097 h 25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49942" h="256915">
                        <a:moveTo>
                          <a:pt x="137030" y="10097"/>
                        </a:moveTo>
                        <a:cubicBezTo>
                          <a:pt x="131172" y="6842"/>
                          <a:pt x="128568" y="5215"/>
                          <a:pt x="122384" y="2937"/>
                        </a:cubicBezTo>
                        <a:cubicBezTo>
                          <a:pt x="116201" y="659"/>
                          <a:pt x="109692" y="-969"/>
                          <a:pt x="107413" y="659"/>
                        </a:cubicBezTo>
                        <a:cubicBezTo>
                          <a:pt x="105135" y="2286"/>
                          <a:pt x="105135" y="6191"/>
                          <a:pt x="108390" y="7493"/>
                        </a:cubicBezTo>
                        <a:cubicBezTo>
                          <a:pt x="111644" y="8795"/>
                          <a:pt x="113922" y="8795"/>
                          <a:pt x="112946" y="11399"/>
                        </a:cubicBezTo>
                        <a:cubicBezTo>
                          <a:pt x="111970" y="14002"/>
                          <a:pt x="112946" y="16281"/>
                          <a:pt x="109366" y="15955"/>
                        </a:cubicBezTo>
                        <a:cubicBezTo>
                          <a:pt x="105786" y="15304"/>
                          <a:pt x="102532" y="16606"/>
                          <a:pt x="101881" y="13351"/>
                        </a:cubicBezTo>
                        <a:cubicBezTo>
                          <a:pt x="101230" y="10097"/>
                          <a:pt x="99603" y="6842"/>
                          <a:pt x="98952" y="8795"/>
                        </a:cubicBezTo>
                        <a:cubicBezTo>
                          <a:pt x="98301" y="10748"/>
                          <a:pt x="96022" y="17257"/>
                          <a:pt x="95046" y="20186"/>
                        </a:cubicBezTo>
                        <a:cubicBezTo>
                          <a:pt x="94070" y="23115"/>
                          <a:pt x="92117" y="25719"/>
                          <a:pt x="90815" y="26044"/>
                        </a:cubicBezTo>
                        <a:cubicBezTo>
                          <a:pt x="89513" y="26370"/>
                          <a:pt x="86910" y="27997"/>
                          <a:pt x="87561" y="24742"/>
                        </a:cubicBezTo>
                        <a:cubicBezTo>
                          <a:pt x="88212" y="21488"/>
                          <a:pt x="90490" y="17257"/>
                          <a:pt x="86910" y="17908"/>
                        </a:cubicBezTo>
                        <a:cubicBezTo>
                          <a:pt x="83330" y="18559"/>
                          <a:pt x="80401" y="21813"/>
                          <a:pt x="79099" y="24742"/>
                        </a:cubicBezTo>
                        <a:cubicBezTo>
                          <a:pt x="77797" y="27997"/>
                          <a:pt x="80726" y="30275"/>
                          <a:pt x="76170" y="33530"/>
                        </a:cubicBezTo>
                        <a:cubicBezTo>
                          <a:pt x="71613" y="36458"/>
                          <a:pt x="69661" y="37760"/>
                          <a:pt x="65430" y="38411"/>
                        </a:cubicBezTo>
                        <a:cubicBezTo>
                          <a:pt x="61524" y="39062"/>
                          <a:pt x="35814" y="51755"/>
                          <a:pt x="33536" y="53382"/>
                        </a:cubicBezTo>
                        <a:cubicBezTo>
                          <a:pt x="31257" y="55009"/>
                          <a:pt x="28328" y="58915"/>
                          <a:pt x="24097" y="61844"/>
                        </a:cubicBezTo>
                        <a:cubicBezTo>
                          <a:pt x="19867" y="64773"/>
                          <a:pt x="10428" y="71608"/>
                          <a:pt x="7825" y="73235"/>
                        </a:cubicBezTo>
                        <a:cubicBezTo>
                          <a:pt x="5221" y="75187"/>
                          <a:pt x="-312" y="80069"/>
                          <a:pt x="14" y="81046"/>
                        </a:cubicBezTo>
                        <a:cubicBezTo>
                          <a:pt x="339" y="81697"/>
                          <a:pt x="6523" y="83649"/>
                          <a:pt x="10103" y="82673"/>
                        </a:cubicBezTo>
                        <a:cubicBezTo>
                          <a:pt x="14008" y="82022"/>
                          <a:pt x="17588" y="79744"/>
                          <a:pt x="21819" y="78117"/>
                        </a:cubicBezTo>
                        <a:cubicBezTo>
                          <a:pt x="26050" y="76489"/>
                          <a:pt x="30281" y="75187"/>
                          <a:pt x="33210" y="74862"/>
                        </a:cubicBezTo>
                        <a:cubicBezTo>
                          <a:pt x="36139" y="74537"/>
                          <a:pt x="37441" y="75513"/>
                          <a:pt x="36465" y="77466"/>
                        </a:cubicBezTo>
                        <a:cubicBezTo>
                          <a:pt x="35814" y="79744"/>
                          <a:pt x="33210" y="81046"/>
                          <a:pt x="34837" y="82022"/>
                        </a:cubicBezTo>
                        <a:cubicBezTo>
                          <a:pt x="36465" y="83324"/>
                          <a:pt x="42648" y="85602"/>
                          <a:pt x="46228" y="86253"/>
                        </a:cubicBezTo>
                        <a:cubicBezTo>
                          <a:pt x="49808" y="86904"/>
                          <a:pt x="59572" y="81046"/>
                          <a:pt x="64779" y="79093"/>
                        </a:cubicBezTo>
                        <a:cubicBezTo>
                          <a:pt x="69986" y="77140"/>
                          <a:pt x="73566" y="77140"/>
                          <a:pt x="79424" y="73235"/>
                        </a:cubicBezTo>
                        <a:cubicBezTo>
                          <a:pt x="85283" y="69329"/>
                          <a:pt x="94395" y="64773"/>
                          <a:pt x="95372" y="65099"/>
                        </a:cubicBezTo>
                        <a:cubicBezTo>
                          <a:pt x="96022" y="65099"/>
                          <a:pt x="99603" y="69980"/>
                          <a:pt x="99928" y="71933"/>
                        </a:cubicBezTo>
                        <a:cubicBezTo>
                          <a:pt x="100254" y="73886"/>
                          <a:pt x="96999" y="80395"/>
                          <a:pt x="99928" y="81046"/>
                        </a:cubicBezTo>
                        <a:cubicBezTo>
                          <a:pt x="102857" y="81697"/>
                          <a:pt x="106112" y="75187"/>
                          <a:pt x="110017" y="74862"/>
                        </a:cubicBezTo>
                        <a:cubicBezTo>
                          <a:pt x="113922" y="74537"/>
                          <a:pt x="117828" y="75838"/>
                          <a:pt x="121408" y="78767"/>
                        </a:cubicBezTo>
                        <a:cubicBezTo>
                          <a:pt x="125313" y="81697"/>
                          <a:pt x="119781" y="81697"/>
                          <a:pt x="127917" y="86253"/>
                        </a:cubicBezTo>
                        <a:cubicBezTo>
                          <a:pt x="136379" y="90809"/>
                          <a:pt x="136053" y="89182"/>
                          <a:pt x="140610" y="90809"/>
                        </a:cubicBezTo>
                        <a:cubicBezTo>
                          <a:pt x="145166" y="92436"/>
                          <a:pt x="148421" y="95040"/>
                          <a:pt x="151675" y="93738"/>
                        </a:cubicBezTo>
                        <a:cubicBezTo>
                          <a:pt x="154604" y="92436"/>
                          <a:pt x="157533" y="89182"/>
                          <a:pt x="161113" y="87229"/>
                        </a:cubicBezTo>
                        <a:cubicBezTo>
                          <a:pt x="164693" y="85276"/>
                          <a:pt x="170877" y="86578"/>
                          <a:pt x="177060" y="85276"/>
                        </a:cubicBezTo>
                        <a:cubicBezTo>
                          <a:pt x="183244" y="83649"/>
                          <a:pt x="191706" y="81371"/>
                          <a:pt x="194960" y="81371"/>
                        </a:cubicBezTo>
                        <a:cubicBezTo>
                          <a:pt x="198540" y="81371"/>
                          <a:pt x="198866" y="81046"/>
                          <a:pt x="199191" y="83975"/>
                        </a:cubicBezTo>
                        <a:cubicBezTo>
                          <a:pt x="199517" y="86904"/>
                          <a:pt x="195937" y="87229"/>
                          <a:pt x="201469" y="87880"/>
                        </a:cubicBezTo>
                        <a:cubicBezTo>
                          <a:pt x="207002" y="88206"/>
                          <a:pt x="208955" y="86904"/>
                          <a:pt x="209931" y="90158"/>
                        </a:cubicBezTo>
                        <a:cubicBezTo>
                          <a:pt x="210908" y="93413"/>
                          <a:pt x="204724" y="92436"/>
                          <a:pt x="211884" y="94715"/>
                        </a:cubicBezTo>
                        <a:cubicBezTo>
                          <a:pt x="219044" y="96993"/>
                          <a:pt x="216766" y="96342"/>
                          <a:pt x="219695" y="99271"/>
                        </a:cubicBezTo>
                        <a:cubicBezTo>
                          <a:pt x="222624" y="102526"/>
                          <a:pt x="233038" y="106106"/>
                          <a:pt x="231086" y="108058"/>
                        </a:cubicBezTo>
                        <a:cubicBezTo>
                          <a:pt x="229133" y="110011"/>
                          <a:pt x="211884" y="105780"/>
                          <a:pt x="209606" y="107407"/>
                        </a:cubicBezTo>
                        <a:cubicBezTo>
                          <a:pt x="207328" y="109035"/>
                          <a:pt x="207328" y="112289"/>
                          <a:pt x="205049" y="111638"/>
                        </a:cubicBezTo>
                        <a:cubicBezTo>
                          <a:pt x="202771" y="110987"/>
                          <a:pt x="201795" y="110662"/>
                          <a:pt x="197564" y="109360"/>
                        </a:cubicBezTo>
                        <a:cubicBezTo>
                          <a:pt x="193658" y="107733"/>
                          <a:pt x="187149" y="104478"/>
                          <a:pt x="183895" y="105129"/>
                        </a:cubicBezTo>
                        <a:cubicBezTo>
                          <a:pt x="180966" y="105780"/>
                          <a:pt x="183244" y="110011"/>
                          <a:pt x="178037" y="109685"/>
                        </a:cubicBezTo>
                        <a:cubicBezTo>
                          <a:pt x="172830" y="109360"/>
                          <a:pt x="164368" y="108058"/>
                          <a:pt x="162090" y="110336"/>
                        </a:cubicBezTo>
                        <a:cubicBezTo>
                          <a:pt x="159811" y="112615"/>
                          <a:pt x="155906" y="117496"/>
                          <a:pt x="154279" y="118147"/>
                        </a:cubicBezTo>
                        <a:cubicBezTo>
                          <a:pt x="152326" y="118798"/>
                          <a:pt x="149397" y="119775"/>
                          <a:pt x="149397" y="118147"/>
                        </a:cubicBezTo>
                        <a:cubicBezTo>
                          <a:pt x="149397" y="116520"/>
                          <a:pt x="153953" y="111313"/>
                          <a:pt x="151675" y="110987"/>
                        </a:cubicBezTo>
                        <a:cubicBezTo>
                          <a:pt x="149397" y="110987"/>
                          <a:pt x="146793" y="114893"/>
                          <a:pt x="144190" y="115544"/>
                        </a:cubicBezTo>
                        <a:cubicBezTo>
                          <a:pt x="141586" y="116195"/>
                          <a:pt x="143539" y="111313"/>
                          <a:pt x="141261" y="111638"/>
                        </a:cubicBezTo>
                        <a:cubicBezTo>
                          <a:pt x="138657" y="111964"/>
                          <a:pt x="134751" y="122704"/>
                          <a:pt x="132473" y="125958"/>
                        </a:cubicBezTo>
                        <a:cubicBezTo>
                          <a:pt x="130195" y="129213"/>
                          <a:pt x="128242" y="134094"/>
                          <a:pt x="125964" y="137024"/>
                        </a:cubicBezTo>
                        <a:cubicBezTo>
                          <a:pt x="123686" y="139953"/>
                          <a:pt x="121733" y="139953"/>
                          <a:pt x="119130" y="143207"/>
                        </a:cubicBezTo>
                        <a:cubicBezTo>
                          <a:pt x="116526" y="146462"/>
                          <a:pt x="114248" y="154273"/>
                          <a:pt x="113922" y="156551"/>
                        </a:cubicBezTo>
                        <a:cubicBezTo>
                          <a:pt x="113272" y="158829"/>
                          <a:pt x="114899" y="160456"/>
                          <a:pt x="116201" y="159154"/>
                        </a:cubicBezTo>
                        <a:cubicBezTo>
                          <a:pt x="117502" y="158178"/>
                          <a:pt x="123035" y="150042"/>
                          <a:pt x="125639" y="148414"/>
                        </a:cubicBezTo>
                        <a:cubicBezTo>
                          <a:pt x="127917" y="146787"/>
                          <a:pt x="130846" y="146787"/>
                          <a:pt x="131497" y="148740"/>
                        </a:cubicBezTo>
                        <a:cubicBezTo>
                          <a:pt x="132148" y="150693"/>
                          <a:pt x="128893" y="164036"/>
                          <a:pt x="126615" y="170871"/>
                        </a:cubicBezTo>
                        <a:cubicBezTo>
                          <a:pt x="124337" y="177705"/>
                          <a:pt x="122384" y="188120"/>
                          <a:pt x="120431" y="192676"/>
                        </a:cubicBezTo>
                        <a:cubicBezTo>
                          <a:pt x="118153" y="197232"/>
                          <a:pt x="116526" y="206020"/>
                          <a:pt x="117502" y="212529"/>
                        </a:cubicBezTo>
                        <a:cubicBezTo>
                          <a:pt x="118479" y="219363"/>
                          <a:pt x="119781" y="224571"/>
                          <a:pt x="119781" y="229127"/>
                        </a:cubicBezTo>
                        <a:cubicBezTo>
                          <a:pt x="119781" y="233683"/>
                          <a:pt x="118153" y="232381"/>
                          <a:pt x="121408" y="239541"/>
                        </a:cubicBezTo>
                        <a:cubicBezTo>
                          <a:pt x="124663" y="246701"/>
                          <a:pt x="129870" y="256139"/>
                          <a:pt x="132799" y="256790"/>
                        </a:cubicBezTo>
                        <a:cubicBezTo>
                          <a:pt x="135728" y="257441"/>
                          <a:pt x="144190" y="255489"/>
                          <a:pt x="146793" y="252560"/>
                        </a:cubicBezTo>
                        <a:cubicBezTo>
                          <a:pt x="149397" y="249630"/>
                          <a:pt x="163391" y="229452"/>
                          <a:pt x="163391" y="226523"/>
                        </a:cubicBezTo>
                        <a:cubicBezTo>
                          <a:pt x="163391" y="223594"/>
                          <a:pt x="164368" y="203742"/>
                          <a:pt x="163391" y="202765"/>
                        </a:cubicBezTo>
                        <a:cubicBezTo>
                          <a:pt x="162415" y="201789"/>
                          <a:pt x="158835" y="200812"/>
                          <a:pt x="158184" y="199511"/>
                        </a:cubicBezTo>
                        <a:cubicBezTo>
                          <a:pt x="157533" y="197883"/>
                          <a:pt x="154930" y="180309"/>
                          <a:pt x="156231" y="177054"/>
                        </a:cubicBezTo>
                        <a:cubicBezTo>
                          <a:pt x="157533" y="173800"/>
                          <a:pt x="158835" y="165989"/>
                          <a:pt x="160788" y="161433"/>
                        </a:cubicBezTo>
                        <a:cubicBezTo>
                          <a:pt x="162740" y="156876"/>
                          <a:pt x="162740" y="153296"/>
                          <a:pt x="164368" y="151018"/>
                        </a:cubicBezTo>
                        <a:cubicBezTo>
                          <a:pt x="165995" y="148740"/>
                          <a:pt x="166646" y="145485"/>
                          <a:pt x="168924" y="145485"/>
                        </a:cubicBezTo>
                        <a:cubicBezTo>
                          <a:pt x="171528" y="145485"/>
                          <a:pt x="173481" y="146136"/>
                          <a:pt x="174457" y="144509"/>
                        </a:cubicBezTo>
                        <a:cubicBezTo>
                          <a:pt x="175759" y="142882"/>
                          <a:pt x="176735" y="139953"/>
                          <a:pt x="180315" y="138000"/>
                        </a:cubicBezTo>
                        <a:cubicBezTo>
                          <a:pt x="183895" y="136373"/>
                          <a:pt x="177711" y="150367"/>
                          <a:pt x="180966" y="149716"/>
                        </a:cubicBezTo>
                        <a:cubicBezTo>
                          <a:pt x="183895" y="149065"/>
                          <a:pt x="182593" y="143858"/>
                          <a:pt x="185197" y="143207"/>
                        </a:cubicBezTo>
                        <a:cubicBezTo>
                          <a:pt x="187475" y="142556"/>
                          <a:pt x="189102" y="143207"/>
                          <a:pt x="189102" y="140929"/>
                        </a:cubicBezTo>
                        <a:cubicBezTo>
                          <a:pt x="189102" y="138651"/>
                          <a:pt x="185197" y="135396"/>
                          <a:pt x="189102" y="133118"/>
                        </a:cubicBezTo>
                        <a:cubicBezTo>
                          <a:pt x="192682" y="130840"/>
                          <a:pt x="204399" y="130189"/>
                          <a:pt x="202771" y="127585"/>
                        </a:cubicBezTo>
                        <a:cubicBezTo>
                          <a:pt x="201144" y="124982"/>
                          <a:pt x="197889" y="125633"/>
                          <a:pt x="198215" y="122704"/>
                        </a:cubicBezTo>
                        <a:cubicBezTo>
                          <a:pt x="198540" y="119775"/>
                          <a:pt x="197889" y="115544"/>
                          <a:pt x="201795" y="115869"/>
                        </a:cubicBezTo>
                        <a:cubicBezTo>
                          <a:pt x="205700" y="116195"/>
                          <a:pt x="215138" y="118798"/>
                          <a:pt x="217091" y="120426"/>
                        </a:cubicBezTo>
                        <a:cubicBezTo>
                          <a:pt x="219044" y="122053"/>
                          <a:pt x="216440" y="125958"/>
                          <a:pt x="223926" y="127260"/>
                        </a:cubicBezTo>
                        <a:cubicBezTo>
                          <a:pt x="231411" y="128236"/>
                          <a:pt x="242476" y="130189"/>
                          <a:pt x="243127" y="133444"/>
                        </a:cubicBezTo>
                        <a:cubicBezTo>
                          <a:pt x="243778" y="137024"/>
                          <a:pt x="247033" y="140278"/>
                          <a:pt x="244755" y="140929"/>
                        </a:cubicBezTo>
                        <a:cubicBezTo>
                          <a:pt x="242476" y="141580"/>
                          <a:pt x="239222" y="140604"/>
                          <a:pt x="241500" y="144835"/>
                        </a:cubicBezTo>
                        <a:cubicBezTo>
                          <a:pt x="243778" y="149065"/>
                          <a:pt x="244755" y="148740"/>
                          <a:pt x="244755" y="154598"/>
                        </a:cubicBezTo>
                        <a:cubicBezTo>
                          <a:pt x="244755" y="160456"/>
                          <a:pt x="245406" y="164362"/>
                          <a:pt x="243127" y="165338"/>
                        </a:cubicBezTo>
                        <a:cubicBezTo>
                          <a:pt x="240849" y="166314"/>
                          <a:pt x="237920" y="164687"/>
                          <a:pt x="238571" y="169244"/>
                        </a:cubicBezTo>
                        <a:cubicBezTo>
                          <a:pt x="238897" y="173474"/>
                          <a:pt x="230760" y="175102"/>
                          <a:pt x="230109" y="178031"/>
                        </a:cubicBezTo>
                        <a:cubicBezTo>
                          <a:pt x="229458" y="180960"/>
                          <a:pt x="227506" y="185516"/>
                          <a:pt x="229458" y="186818"/>
                        </a:cubicBezTo>
                        <a:cubicBezTo>
                          <a:pt x="231411" y="188120"/>
                          <a:pt x="230435" y="191374"/>
                          <a:pt x="236293" y="186818"/>
                        </a:cubicBezTo>
                        <a:cubicBezTo>
                          <a:pt x="242151" y="182262"/>
                          <a:pt x="248335" y="176078"/>
                          <a:pt x="254518" y="176403"/>
                        </a:cubicBezTo>
                        <a:cubicBezTo>
                          <a:pt x="260702" y="176729"/>
                          <a:pt x="262980" y="179333"/>
                          <a:pt x="264282" y="182262"/>
                        </a:cubicBezTo>
                        <a:cubicBezTo>
                          <a:pt x="265258" y="184865"/>
                          <a:pt x="263306" y="188445"/>
                          <a:pt x="266235" y="194954"/>
                        </a:cubicBezTo>
                        <a:cubicBezTo>
                          <a:pt x="269164" y="201463"/>
                          <a:pt x="266235" y="209600"/>
                          <a:pt x="272418" y="206345"/>
                        </a:cubicBezTo>
                        <a:cubicBezTo>
                          <a:pt x="278602" y="203091"/>
                          <a:pt x="288040" y="196907"/>
                          <a:pt x="289993" y="191049"/>
                        </a:cubicBezTo>
                        <a:cubicBezTo>
                          <a:pt x="291945" y="185191"/>
                          <a:pt x="284785" y="178682"/>
                          <a:pt x="289993" y="174125"/>
                        </a:cubicBezTo>
                        <a:cubicBezTo>
                          <a:pt x="295200" y="169569"/>
                          <a:pt x="302360" y="160456"/>
                          <a:pt x="302360" y="157202"/>
                        </a:cubicBezTo>
                        <a:cubicBezTo>
                          <a:pt x="302360" y="154273"/>
                          <a:pt x="301709" y="146787"/>
                          <a:pt x="300082" y="145160"/>
                        </a:cubicBezTo>
                        <a:cubicBezTo>
                          <a:pt x="298454" y="143533"/>
                          <a:pt x="284785" y="137349"/>
                          <a:pt x="291620" y="135071"/>
                        </a:cubicBezTo>
                        <a:cubicBezTo>
                          <a:pt x="298454" y="132793"/>
                          <a:pt x="298454" y="132142"/>
                          <a:pt x="301709" y="134094"/>
                        </a:cubicBezTo>
                        <a:cubicBezTo>
                          <a:pt x="304964" y="135722"/>
                          <a:pt x="305940" y="145160"/>
                          <a:pt x="308218" y="145160"/>
                        </a:cubicBezTo>
                        <a:cubicBezTo>
                          <a:pt x="310496" y="145160"/>
                          <a:pt x="314076" y="142556"/>
                          <a:pt x="314076" y="144184"/>
                        </a:cubicBezTo>
                        <a:cubicBezTo>
                          <a:pt x="314076" y="145811"/>
                          <a:pt x="309520" y="147438"/>
                          <a:pt x="309845" y="150367"/>
                        </a:cubicBezTo>
                        <a:cubicBezTo>
                          <a:pt x="309845" y="153296"/>
                          <a:pt x="309194" y="153622"/>
                          <a:pt x="312449" y="155249"/>
                        </a:cubicBezTo>
                        <a:cubicBezTo>
                          <a:pt x="315703" y="156876"/>
                          <a:pt x="316354" y="151994"/>
                          <a:pt x="321562" y="151669"/>
                        </a:cubicBezTo>
                        <a:cubicBezTo>
                          <a:pt x="326769" y="151669"/>
                          <a:pt x="331325" y="162084"/>
                          <a:pt x="334580" y="160782"/>
                        </a:cubicBezTo>
                        <a:cubicBezTo>
                          <a:pt x="338160" y="159480"/>
                          <a:pt x="339462" y="159154"/>
                          <a:pt x="339462" y="156876"/>
                        </a:cubicBezTo>
                        <a:cubicBezTo>
                          <a:pt x="339462" y="154598"/>
                          <a:pt x="335231" y="152645"/>
                          <a:pt x="336533" y="150693"/>
                        </a:cubicBezTo>
                        <a:cubicBezTo>
                          <a:pt x="338160" y="148740"/>
                          <a:pt x="337834" y="145811"/>
                          <a:pt x="340438" y="146787"/>
                        </a:cubicBezTo>
                        <a:cubicBezTo>
                          <a:pt x="342716" y="147764"/>
                          <a:pt x="348900" y="152320"/>
                          <a:pt x="349876" y="150367"/>
                        </a:cubicBezTo>
                        <a:cubicBezTo>
                          <a:pt x="350853" y="148414"/>
                          <a:pt x="340763" y="142556"/>
                          <a:pt x="340763" y="140929"/>
                        </a:cubicBezTo>
                        <a:cubicBezTo>
                          <a:pt x="340438" y="138976"/>
                          <a:pt x="340438" y="135722"/>
                          <a:pt x="340438" y="135722"/>
                        </a:cubicBezTo>
                        <a:cubicBezTo>
                          <a:pt x="340438" y="135722"/>
                          <a:pt x="336533" y="133769"/>
                          <a:pt x="336858" y="132467"/>
                        </a:cubicBezTo>
                        <a:cubicBezTo>
                          <a:pt x="336858" y="131165"/>
                          <a:pt x="340763" y="129538"/>
                          <a:pt x="337183" y="127260"/>
                        </a:cubicBezTo>
                        <a:cubicBezTo>
                          <a:pt x="333603" y="124656"/>
                          <a:pt x="328071" y="126284"/>
                          <a:pt x="326769" y="120100"/>
                        </a:cubicBezTo>
                        <a:cubicBezTo>
                          <a:pt x="325467" y="113917"/>
                          <a:pt x="319934" y="112615"/>
                          <a:pt x="317656" y="110011"/>
                        </a:cubicBezTo>
                        <a:cubicBezTo>
                          <a:pt x="315378" y="107733"/>
                          <a:pt x="307567" y="105129"/>
                          <a:pt x="305289" y="106106"/>
                        </a:cubicBezTo>
                        <a:cubicBezTo>
                          <a:pt x="303011" y="107082"/>
                          <a:pt x="296827" y="110011"/>
                          <a:pt x="295851" y="108058"/>
                        </a:cubicBezTo>
                        <a:cubicBezTo>
                          <a:pt x="294875" y="106106"/>
                          <a:pt x="295851" y="103502"/>
                          <a:pt x="293898" y="101875"/>
                        </a:cubicBezTo>
                        <a:cubicBezTo>
                          <a:pt x="291945" y="100247"/>
                          <a:pt x="271767" y="102851"/>
                          <a:pt x="264933" y="102200"/>
                        </a:cubicBezTo>
                        <a:cubicBezTo>
                          <a:pt x="258098" y="101549"/>
                          <a:pt x="248335" y="102526"/>
                          <a:pt x="244104" y="99596"/>
                        </a:cubicBezTo>
                        <a:cubicBezTo>
                          <a:pt x="239547" y="96667"/>
                          <a:pt x="230435" y="98946"/>
                          <a:pt x="229133" y="96342"/>
                        </a:cubicBezTo>
                        <a:cubicBezTo>
                          <a:pt x="227831" y="93738"/>
                          <a:pt x="229133" y="90158"/>
                          <a:pt x="224577" y="89182"/>
                        </a:cubicBezTo>
                        <a:cubicBezTo>
                          <a:pt x="220346" y="88206"/>
                          <a:pt x="215789" y="89833"/>
                          <a:pt x="215464" y="87555"/>
                        </a:cubicBezTo>
                        <a:cubicBezTo>
                          <a:pt x="215138" y="84951"/>
                          <a:pt x="214813" y="79093"/>
                          <a:pt x="211558" y="75838"/>
                        </a:cubicBezTo>
                        <a:cubicBezTo>
                          <a:pt x="208304" y="72584"/>
                          <a:pt x="205049" y="74862"/>
                          <a:pt x="205700" y="72258"/>
                        </a:cubicBezTo>
                        <a:cubicBezTo>
                          <a:pt x="206351" y="69655"/>
                          <a:pt x="212535" y="63471"/>
                          <a:pt x="209606" y="59566"/>
                        </a:cubicBezTo>
                        <a:cubicBezTo>
                          <a:pt x="206677" y="55660"/>
                          <a:pt x="194309" y="53382"/>
                          <a:pt x="195937" y="49477"/>
                        </a:cubicBezTo>
                        <a:cubicBezTo>
                          <a:pt x="197564" y="45571"/>
                          <a:pt x="203748" y="39062"/>
                          <a:pt x="199842" y="38737"/>
                        </a:cubicBezTo>
                        <a:cubicBezTo>
                          <a:pt x="195937" y="38411"/>
                          <a:pt x="183895" y="40364"/>
                          <a:pt x="182268" y="39388"/>
                        </a:cubicBezTo>
                        <a:cubicBezTo>
                          <a:pt x="180640" y="38411"/>
                          <a:pt x="174782" y="39388"/>
                          <a:pt x="173806" y="34831"/>
                        </a:cubicBezTo>
                        <a:cubicBezTo>
                          <a:pt x="172504" y="29949"/>
                          <a:pt x="162090" y="8144"/>
                          <a:pt x="156557" y="8470"/>
                        </a:cubicBezTo>
                        <a:cubicBezTo>
                          <a:pt x="150373" y="9121"/>
                          <a:pt x="140610" y="11399"/>
                          <a:pt x="137030" y="10097"/>
                        </a:cubicBezTo>
                        <a:lnTo>
                          <a:pt x="137030" y="10097"/>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31" name="Freeform: Shape 2930">
                    <a:extLst>
                      <a:ext uri="{FF2B5EF4-FFF2-40B4-BE49-F238E27FC236}">
                        <a16:creationId xmlns:a16="http://schemas.microsoft.com/office/drawing/2014/main" id="{C98B1C96-C317-4D58-B1D9-9C6CFFBF0C1A}"/>
                      </a:ext>
                    </a:extLst>
                  </p:cNvPr>
                  <p:cNvSpPr/>
                  <p:nvPr/>
                </p:nvSpPr>
                <p:spPr>
                  <a:xfrm>
                    <a:off x="3434609" y="3172957"/>
                    <a:ext cx="17018" cy="12387"/>
                  </a:xfrm>
                  <a:custGeom>
                    <a:avLst/>
                    <a:gdLst>
                      <a:gd name="connsiteX0" fmla="*/ 5617 w 17018"/>
                      <a:gd name="connsiteY0" fmla="*/ 203 h 12387"/>
                      <a:gd name="connsiteX1" fmla="*/ 84 w 17018"/>
                      <a:gd name="connsiteY1" fmla="*/ 8340 h 12387"/>
                      <a:gd name="connsiteX2" fmla="*/ 7244 w 17018"/>
                      <a:gd name="connsiteY2" fmla="*/ 12245 h 12387"/>
                      <a:gd name="connsiteX3" fmla="*/ 17008 w 17018"/>
                      <a:gd name="connsiteY3" fmla="*/ 8340 h 12387"/>
                      <a:gd name="connsiteX4" fmla="*/ 5617 w 17018"/>
                      <a:gd name="connsiteY4" fmla="*/ 203 h 12387"/>
                      <a:gd name="connsiteX5" fmla="*/ 5617 w 17018"/>
                      <a:gd name="connsiteY5" fmla="*/ 203 h 1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8" h="12387">
                        <a:moveTo>
                          <a:pt x="5617" y="203"/>
                        </a:moveTo>
                        <a:cubicBezTo>
                          <a:pt x="2688" y="2156"/>
                          <a:pt x="-567" y="5411"/>
                          <a:pt x="84" y="8340"/>
                        </a:cubicBezTo>
                        <a:cubicBezTo>
                          <a:pt x="735" y="11269"/>
                          <a:pt x="2362" y="12896"/>
                          <a:pt x="7244" y="12245"/>
                        </a:cubicBezTo>
                        <a:cubicBezTo>
                          <a:pt x="12126" y="11269"/>
                          <a:pt x="16682" y="11920"/>
                          <a:pt x="17008" y="8340"/>
                        </a:cubicBezTo>
                        <a:cubicBezTo>
                          <a:pt x="17333" y="4109"/>
                          <a:pt x="10499" y="-1098"/>
                          <a:pt x="5617" y="203"/>
                        </a:cubicBezTo>
                        <a:lnTo>
                          <a:pt x="5617" y="20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32" name="Freeform: Shape 2931">
                    <a:extLst>
                      <a:ext uri="{FF2B5EF4-FFF2-40B4-BE49-F238E27FC236}">
                        <a16:creationId xmlns:a16="http://schemas.microsoft.com/office/drawing/2014/main" id="{DBF12895-A24E-483E-92CB-618A924EDC1B}"/>
                      </a:ext>
                    </a:extLst>
                  </p:cNvPr>
                  <p:cNvSpPr/>
                  <p:nvPr/>
                </p:nvSpPr>
                <p:spPr>
                  <a:xfrm>
                    <a:off x="3419630" y="3162678"/>
                    <a:ext cx="130187" cy="58802"/>
                  </a:xfrm>
                  <a:custGeom>
                    <a:avLst/>
                    <a:gdLst>
                      <a:gd name="connsiteX0" fmla="*/ 5950 w 130187"/>
                      <a:gd name="connsiteY0" fmla="*/ 37169 h 58802"/>
                      <a:gd name="connsiteX1" fmla="*/ 1719 w 130187"/>
                      <a:gd name="connsiteY1" fmla="*/ 44004 h 58802"/>
                      <a:gd name="connsiteX2" fmla="*/ 20921 w 130187"/>
                      <a:gd name="connsiteY2" fmla="*/ 51164 h 58802"/>
                      <a:gd name="connsiteX3" fmla="*/ 14737 w 130187"/>
                      <a:gd name="connsiteY3" fmla="*/ 56696 h 58802"/>
                      <a:gd name="connsiteX4" fmla="*/ 31661 w 130187"/>
                      <a:gd name="connsiteY4" fmla="*/ 58324 h 58802"/>
                      <a:gd name="connsiteX5" fmla="*/ 45330 w 130187"/>
                      <a:gd name="connsiteY5" fmla="*/ 54418 h 58802"/>
                      <a:gd name="connsiteX6" fmla="*/ 60301 w 130187"/>
                      <a:gd name="connsiteY6" fmla="*/ 46933 h 58802"/>
                      <a:gd name="connsiteX7" fmla="*/ 84059 w 130187"/>
                      <a:gd name="connsiteY7" fmla="*/ 37820 h 58802"/>
                      <a:gd name="connsiteX8" fmla="*/ 104888 w 130187"/>
                      <a:gd name="connsiteY8" fmla="*/ 26755 h 58802"/>
                      <a:gd name="connsiteX9" fmla="*/ 120184 w 130187"/>
                      <a:gd name="connsiteY9" fmla="*/ 16015 h 58802"/>
                      <a:gd name="connsiteX10" fmla="*/ 129297 w 130187"/>
                      <a:gd name="connsiteY10" fmla="*/ 9180 h 58802"/>
                      <a:gd name="connsiteX11" fmla="*/ 129297 w 130187"/>
                      <a:gd name="connsiteY11" fmla="*/ 68 h 58802"/>
                      <a:gd name="connsiteX12" fmla="*/ 122137 w 130187"/>
                      <a:gd name="connsiteY12" fmla="*/ 5275 h 58802"/>
                      <a:gd name="connsiteX13" fmla="*/ 100657 w 130187"/>
                      <a:gd name="connsiteY13" fmla="*/ 8204 h 58802"/>
                      <a:gd name="connsiteX14" fmla="*/ 87639 w 130187"/>
                      <a:gd name="connsiteY14" fmla="*/ 13736 h 58802"/>
                      <a:gd name="connsiteX15" fmla="*/ 91544 w 130187"/>
                      <a:gd name="connsiteY15" fmla="*/ 19269 h 58802"/>
                      <a:gd name="connsiteX16" fmla="*/ 74295 w 130187"/>
                      <a:gd name="connsiteY16" fmla="*/ 16666 h 58802"/>
                      <a:gd name="connsiteX17" fmla="*/ 57371 w 130187"/>
                      <a:gd name="connsiteY17" fmla="*/ 15689 h 58802"/>
                      <a:gd name="connsiteX18" fmla="*/ 32962 w 130187"/>
                      <a:gd name="connsiteY18" fmla="*/ 30660 h 58802"/>
                      <a:gd name="connsiteX19" fmla="*/ 27755 w 130187"/>
                      <a:gd name="connsiteY19" fmla="*/ 38471 h 58802"/>
                      <a:gd name="connsiteX20" fmla="*/ 18968 w 130187"/>
                      <a:gd name="connsiteY20" fmla="*/ 34565 h 58802"/>
                      <a:gd name="connsiteX21" fmla="*/ 5950 w 130187"/>
                      <a:gd name="connsiteY21" fmla="*/ 37169 h 58802"/>
                      <a:gd name="connsiteX22" fmla="*/ 5950 w 130187"/>
                      <a:gd name="connsiteY22" fmla="*/ 37169 h 5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0187" h="58802">
                        <a:moveTo>
                          <a:pt x="5950" y="37169"/>
                        </a:moveTo>
                        <a:cubicBezTo>
                          <a:pt x="3672" y="40098"/>
                          <a:pt x="-3163" y="41075"/>
                          <a:pt x="1719" y="44004"/>
                        </a:cubicBezTo>
                        <a:cubicBezTo>
                          <a:pt x="6275" y="46933"/>
                          <a:pt x="21246" y="49211"/>
                          <a:pt x="20921" y="51164"/>
                        </a:cubicBezTo>
                        <a:cubicBezTo>
                          <a:pt x="20595" y="52791"/>
                          <a:pt x="11808" y="55395"/>
                          <a:pt x="14737" y="56696"/>
                        </a:cubicBezTo>
                        <a:cubicBezTo>
                          <a:pt x="17666" y="57998"/>
                          <a:pt x="25803" y="59625"/>
                          <a:pt x="31661" y="58324"/>
                        </a:cubicBezTo>
                        <a:cubicBezTo>
                          <a:pt x="37519" y="57022"/>
                          <a:pt x="39797" y="56045"/>
                          <a:pt x="45330" y="54418"/>
                        </a:cubicBezTo>
                        <a:cubicBezTo>
                          <a:pt x="50862" y="52791"/>
                          <a:pt x="56395" y="50187"/>
                          <a:pt x="60301" y="46933"/>
                        </a:cubicBezTo>
                        <a:cubicBezTo>
                          <a:pt x="64206" y="43678"/>
                          <a:pt x="75922" y="40749"/>
                          <a:pt x="84059" y="37820"/>
                        </a:cubicBezTo>
                        <a:cubicBezTo>
                          <a:pt x="92195" y="34891"/>
                          <a:pt x="100657" y="30009"/>
                          <a:pt x="104888" y="26755"/>
                        </a:cubicBezTo>
                        <a:cubicBezTo>
                          <a:pt x="109119" y="23826"/>
                          <a:pt x="116930" y="18293"/>
                          <a:pt x="120184" y="16015"/>
                        </a:cubicBezTo>
                        <a:cubicBezTo>
                          <a:pt x="123439" y="13736"/>
                          <a:pt x="128646" y="13411"/>
                          <a:pt x="129297" y="9180"/>
                        </a:cubicBezTo>
                        <a:cubicBezTo>
                          <a:pt x="129948" y="4949"/>
                          <a:pt x="130924" y="718"/>
                          <a:pt x="129297" y="68"/>
                        </a:cubicBezTo>
                        <a:cubicBezTo>
                          <a:pt x="127669" y="-583"/>
                          <a:pt x="125717" y="3647"/>
                          <a:pt x="122137" y="5275"/>
                        </a:cubicBezTo>
                        <a:cubicBezTo>
                          <a:pt x="118557" y="6902"/>
                          <a:pt x="103586" y="7227"/>
                          <a:pt x="100657" y="8204"/>
                        </a:cubicBezTo>
                        <a:cubicBezTo>
                          <a:pt x="97728" y="9180"/>
                          <a:pt x="86662" y="10482"/>
                          <a:pt x="87639" y="13736"/>
                        </a:cubicBezTo>
                        <a:cubicBezTo>
                          <a:pt x="88615" y="16991"/>
                          <a:pt x="92521" y="17967"/>
                          <a:pt x="91544" y="19269"/>
                        </a:cubicBezTo>
                        <a:cubicBezTo>
                          <a:pt x="90568" y="20896"/>
                          <a:pt x="79828" y="17316"/>
                          <a:pt x="74295" y="16666"/>
                        </a:cubicBezTo>
                        <a:cubicBezTo>
                          <a:pt x="68762" y="16015"/>
                          <a:pt x="59650" y="13736"/>
                          <a:pt x="57371" y="15689"/>
                        </a:cubicBezTo>
                        <a:cubicBezTo>
                          <a:pt x="55093" y="17642"/>
                          <a:pt x="33939" y="28056"/>
                          <a:pt x="32962" y="30660"/>
                        </a:cubicBezTo>
                        <a:cubicBezTo>
                          <a:pt x="31986" y="33264"/>
                          <a:pt x="30033" y="39122"/>
                          <a:pt x="27755" y="38471"/>
                        </a:cubicBezTo>
                        <a:cubicBezTo>
                          <a:pt x="25477" y="37820"/>
                          <a:pt x="22222" y="34565"/>
                          <a:pt x="18968" y="34565"/>
                        </a:cubicBezTo>
                        <a:cubicBezTo>
                          <a:pt x="15388" y="34565"/>
                          <a:pt x="10506" y="33264"/>
                          <a:pt x="5950" y="37169"/>
                        </a:cubicBezTo>
                        <a:lnTo>
                          <a:pt x="5950" y="3716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2933" name="Freeform: Shape 2932">
                    <a:extLst>
                      <a:ext uri="{FF2B5EF4-FFF2-40B4-BE49-F238E27FC236}">
                        <a16:creationId xmlns:a16="http://schemas.microsoft.com/office/drawing/2014/main" id="{FBFD139D-6DC4-43B6-AFDE-12DFEC1D973B}"/>
                      </a:ext>
                    </a:extLst>
                  </p:cNvPr>
                  <p:cNvSpPr/>
                  <p:nvPr/>
                </p:nvSpPr>
                <p:spPr>
                  <a:xfrm>
                    <a:off x="3524520" y="3116786"/>
                    <a:ext cx="103516" cy="41073"/>
                  </a:xfrm>
                  <a:custGeom>
                    <a:avLst/>
                    <a:gdLst>
                      <a:gd name="connsiteX0" fmla="*/ 38076 w 103516"/>
                      <a:gd name="connsiteY0" fmla="*/ 14716 h 41073"/>
                      <a:gd name="connsiteX1" fmla="*/ 17573 w 103516"/>
                      <a:gd name="connsiteY1" fmla="*/ 18947 h 41073"/>
                      <a:gd name="connsiteX2" fmla="*/ 4555 w 103516"/>
                      <a:gd name="connsiteY2" fmla="*/ 29036 h 41073"/>
                      <a:gd name="connsiteX3" fmla="*/ 975 w 103516"/>
                      <a:gd name="connsiteY3" fmla="*/ 36847 h 41073"/>
                      <a:gd name="connsiteX4" fmla="*/ 8460 w 103516"/>
                      <a:gd name="connsiteY4" fmla="*/ 40752 h 41073"/>
                      <a:gd name="connsiteX5" fmla="*/ 22454 w 103516"/>
                      <a:gd name="connsiteY5" fmla="*/ 38474 h 41073"/>
                      <a:gd name="connsiteX6" fmla="*/ 35473 w 103516"/>
                      <a:gd name="connsiteY6" fmla="*/ 34894 h 41073"/>
                      <a:gd name="connsiteX7" fmla="*/ 55000 w 103516"/>
                      <a:gd name="connsiteY7" fmla="*/ 34569 h 41073"/>
                      <a:gd name="connsiteX8" fmla="*/ 64438 w 103516"/>
                      <a:gd name="connsiteY8" fmla="*/ 39451 h 41073"/>
                      <a:gd name="connsiteX9" fmla="*/ 82013 w 103516"/>
                      <a:gd name="connsiteY9" fmla="*/ 38474 h 41073"/>
                      <a:gd name="connsiteX10" fmla="*/ 98936 w 103516"/>
                      <a:gd name="connsiteY10" fmla="*/ 30013 h 41073"/>
                      <a:gd name="connsiteX11" fmla="*/ 98611 w 103516"/>
                      <a:gd name="connsiteY11" fmla="*/ 18622 h 41073"/>
                      <a:gd name="connsiteX12" fmla="*/ 103167 w 103516"/>
                      <a:gd name="connsiteY12" fmla="*/ 13740 h 41073"/>
                      <a:gd name="connsiteX13" fmla="*/ 98936 w 103516"/>
                      <a:gd name="connsiteY13" fmla="*/ 7882 h 41073"/>
                      <a:gd name="connsiteX14" fmla="*/ 102190 w 103516"/>
                      <a:gd name="connsiteY14" fmla="*/ 71 h 41073"/>
                      <a:gd name="connsiteX15" fmla="*/ 80060 w 103516"/>
                      <a:gd name="connsiteY15" fmla="*/ 8858 h 41073"/>
                      <a:gd name="connsiteX16" fmla="*/ 69971 w 103516"/>
                      <a:gd name="connsiteY16" fmla="*/ 5929 h 41073"/>
                      <a:gd name="connsiteX17" fmla="*/ 59556 w 103516"/>
                      <a:gd name="connsiteY17" fmla="*/ 8858 h 41073"/>
                      <a:gd name="connsiteX18" fmla="*/ 56953 w 103516"/>
                      <a:gd name="connsiteY18" fmla="*/ 13740 h 41073"/>
                      <a:gd name="connsiteX19" fmla="*/ 38076 w 103516"/>
                      <a:gd name="connsiteY19" fmla="*/ 14716 h 41073"/>
                      <a:gd name="connsiteX20" fmla="*/ 38076 w 103516"/>
                      <a:gd name="connsiteY20" fmla="*/ 14716 h 4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516" h="41073">
                        <a:moveTo>
                          <a:pt x="38076" y="14716"/>
                        </a:moveTo>
                        <a:cubicBezTo>
                          <a:pt x="30591" y="16669"/>
                          <a:pt x="21804" y="16018"/>
                          <a:pt x="17573" y="18947"/>
                        </a:cubicBezTo>
                        <a:cubicBezTo>
                          <a:pt x="13342" y="21876"/>
                          <a:pt x="5856" y="27409"/>
                          <a:pt x="4555" y="29036"/>
                        </a:cubicBezTo>
                        <a:cubicBezTo>
                          <a:pt x="3578" y="30663"/>
                          <a:pt x="-2280" y="34569"/>
                          <a:pt x="975" y="36847"/>
                        </a:cubicBezTo>
                        <a:cubicBezTo>
                          <a:pt x="4229" y="39125"/>
                          <a:pt x="3253" y="42054"/>
                          <a:pt x="8460" y="40752"/>
                        </a:cubicBezTo>
                        <a:cubicBezTo>
                          <a:pt x="13993" y="39776"/>
                          <a:pt x="16922" y="39776"/>
                          <a:pt x="22454" y="38474"/>
                        </a:cubicBezTo>
                        <a:cubicBezTo>
                          <a:pt x="27987" y="37173"/>
                          <a:pt x="31242" y="37173"/>
                          <a:pt x="35473" y="34894"/>
                        </a:cubicBezTo>
                        <a:cubicBezTo>
                          <a:pt x="39378" y="32616"/>
                          <a:pt x="47514" y="31965"/>
                          <a:pt x="55000" y="34569"/>
                        </a:cubicBezTo>
                        <a:cubicBezTo>
                          <a:pt x="62485" y="37173"/>
                          <a:pt x="55651" y="40102"/>
                          <a:pt x="64438" y="39451"/>
                        </a:cubicBezTo>
                        <a:cubicBezTo>
                          <a:pt x="72900" y="38800"/>
                          <a:pt x="76480" y="40752"/>
                          <a:pt x="82013" y="38474"/>
                        </a:cubicBezTo>
                        <a:cubicBezTo>
                          <a:pt x="87545" y="36196"/>
                          <a:pt x="96332" y="35220"/>
                          <a:pt x="98936" y="30013"/>
                        </a:cubicBezTo>
                        <a:cubicBezTo>
                          <a:pt x="101540" y="24805"/>
                          <a:pt x="96332" y="21551"/>
                          <a:pt x="98611" y="18622"/>
                        </a:cubicBezTo>
                        <a:cubicBezTo>
                          <a:pt x="100889" y="15367"/>
                          <a:pt x="103818" y="16343"/>
                          <a:pt x="103167" y="13740"/>
                        </a:cubicBezTo>
                        <a:cubicBezTo>
                          <a:pt x="102516" y="11136"/>
                          <a:pt x="96658" y="13089"/>
                          <a:pt x="98936" y="7882"/>
                        </a:cubicBezTo>
                        <a:cubicBezTo>
                          <a:pt x="101214" y="2674"/>
                          <a:pt x="105771" y="1047"/>
                          <a:pt x="102190" y="71"/>
                        </a:cubicBezTo>
                        <a:cubicBezTo>
                          <a:pt x="98285" y="-906"/>
                          <a:pt x="82989" y="8533"/>
                          <a:pt x="80060" y="8858"/>
                        </a:cubicBezTo>
                        <a:cubicBezTo>
                          <a:pt x="77456" y="9509"/>
                          <a:pt x="73225" y="4953"/>
                          <a:pt x="69971" y="5929"/>
                        </a:cubicBezTo>
                        <a:cubicBezTo>
                          <a:pt x="66716" y="6580"/>
                          <a:pt x="59556" y="5604"/>
                          <a:pt x="59556" y="8858"/>
                        </a:cubicBezTo>
                        <a:cubicBezTo>
                          <a:pt x="59556" y="12113"/>
                          <a:pt x="60858" y="13415"/>
                          <a:pt x="56953" y="13740"/>
                        </a:cubicBezTo>
                        <a:cubicBezTo>
                          <a:pt x="53047" y="14065"/>
                          <a:pt x="45562" y="12113"/>
                          <a:pt x="38076" y="14716"/>
                        </a:cubicBezTo>
                        <a:lnTo>
                          <a:pt x="38076" y="147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grpSp>
            <p:sp>
              <p:nvSpPr>
                <p:cNvPr id="2934" name="Freeform: Shape 2933">
                  <a:extLst>
                    <a:ext uri="{FF2B5EF4-FFF2-40B4-BE49-F238E27FC236}">
                      <a16:creationId xmlns:a16="http://schemas.microsoft.com/office/drawing/2014/main" id="{3332C9FD-80F9-41F0-80CB-A11586EB6689}"/>
                    </a:ext>
                  </a:extLst>
                </p:cNvPr>
                <p:cNvSpPr/>
                <p:nvPr/>
              </p:nvSpPr>
              <p:spPr>
                <a:xfrm>
                  <a:off x="6646372" y="4434923"/>
                  <a:ext cx="92357" cy="96485"/>
                </a:xfrm>
                <a:custGeom>
                  <a:avLst/>
                  <a:gdLst>
                    <a:gd name="connsiteX0" fmla="*/ 28208 w 92357"/>
                    <a:gd name="connsiteY0" fmla="*/ 5227 h 96485"/>
                    <a:gd name="connsiteX1" fmla="*/ 18769 w 92357"/>
                    <a:gd name="connsiteY1" fmla="*/ 12712 h 96485"/>
                    <a:gd name="connsiteX2" fmla="*/ 10308 w 92357"/>
                    <a:gd name="connsiteY2" fmla="*/ 17919 h 96485"/>
                    <a:gd name="connsiteX3" fmla="*/ 12586 w 92357"/>
                    <a:gd name="connsiteY3" fmla="*/ 23777 h 96485"/>
                    <a:gd name="connsiteX4" fmla="*/ 5751 w 92357"/>
                    <a:gd name="connsiteY4" fmla="*/ 32564 h 96485"/>
                    <a:gd name="connsiteX5" fmla="*/ 7053 w 92357"/>
                    <a:gd name="connsiteY5" fmla="*/ 44281 h 96485"/>
                    <a:gd name="connsiteX6" fmla="*/ 2823 w 92357"/>
                    <a:gd name="connsiteY6" fmla="*/ 60554 h 96485"/>
                    <a:gd name="connsiteX7" fmla="*/ 544 w 92357"/>
                    <a:gd name="connsiteY7" fmla="*/ 73572 h 96485"/>
                    <a:gd name="connsiteX8" fmla="*/ 6077 w 92357"/>
                    <a:gd name="connsiteY8" fmla="*/ 90495 h 96485"/>
                    <a:gd name="connsiteX9" fmla="*/ 10308 w 92357"/>
                    <a:gd name="connsiteY9" fmla="*/ 85613 h 96485"/>
                    <a:gd name="connsiteX10" fmla="*/ 16491 w 92357"/>
                    <a:gd name="connsiteY10" fmla="*/ 84637 h 96485"/>
                    <a:gd name="connsiteX11" fmla="*/ 15841 w 92357"/>
                    <a:gd name="connsiteY11" fmla="*/ 77803 h 96485"/>
                    <a:gd name="connsiteX12" fmla="*/ 25604 w 92357"/>
                    <a:gd name="connsiteY12" fmla="*/ 81708 h 96485"/>
                    <a:gd name="connsiteX13" fmla="*/ 25604 w 92357"/>
                    <a:gd name="connsiteY13" fmla="*/ 86264 h 96485"/>
                    <a:gd name="connsiteX14" fmla="*/ 34066 w 92357"/>
                    <a:gd name="connsiteY14" fmla="*/ 82359 h 96485"/>
                    <a:gd name="connsiteX15" fmla="*/ 35368 w 92357"/>
                    <a:gd name="connsiteY15" fmla="*/ 89193 h 96485"/>
                    <a:gd name="connsiteX16" fmla="*/ 31137 w 92357"/>
                    <a:gd name="connsiteY16" fmla="*/ 96028 h 96485"/>
                    <a:gd name="connsiteX17" fmla="*/ 38622 w 92357"/>
                    <a:gd name="connsiteY17" fmla="*/ 92448 h 96485"/>
                    <a:gd name="connsiteX18" fmla="*/ 42202 w 92357"/>
                    <a:gd name="connsiteY18" fmla="*/ 84312 h 96485"/>
                    <a:gd name="connsiteX19" fmla="*/ 48386 w 92357"/>
                    <a:gd name="connsiteY19" fmla="*/ 83986 h 96485"/>
                    <a:gd name="connsiteX20" fmla="*/ 55546 w 92357"/>
                    <a:gd name="connsiteY20" fmla="*/ 81057 h 96485"/>
                    <a:gd name="connsiteX21" fmla="*/ 62055 w 92357"/>
                    <a:gd name="connsiteY21" fmla="*/ 72921 h 96485"/>
                    <a:gd name="connsiteX22" fmla="*/ 47084 w 92357"/>
                    <a:gd name="connsiteY22" fmla="*/ 71944 h 96485"/>
                    <a:gd name="connsiteX23" fmla="*/ 51315 w 92357"/>
                    <a:gd name="connsiteY23" fmla="*/ 67388 h 96485"/>
                    <a:gd name="connsiteX24" fmla="*/ 57824 w 92357"/>
                    <a:gd name="connsiteY24" fmla="*/ 60879 h 96485"/>
                    <a:gd name="connsiteX25" fmla="*/ 59451 w 92357"/>
                    <a:gd name="connsiteY25" fmla="*/ 55021 h 96485"/>
                    <a:gd name="connsiteX26" fmla="*/ 65635 w 92357"/>
                    <a:gd name="connsiteY26" fmla="*/ 53394 h 96485"/>
                    <a:gd name="connsiteX27" fmla="*/ 66937 w 92357"/>
                    <a:gd name="connsiteY27" fmla="*/ 47861 h 96485"/>
                    <a:gd name="connsiteX28" fmla="*/ 70842 w 92357"/>
                    <a:gd name="connsiteY28" fmla="*/ 41677 h 96485"/>
                    <a:gd name="connsiteX29" fmla="*/ 69540 w 92357"/>
                    <a:gd name="connsiteY29" fmla="*/ 34517 h 96485"/>
                    <a:gd name="connsiteX30" fmla="*/ 73120 w 92357"/>
                    <a:gd name="connsiteY30" fmla="*/ 27683 h 96485"/>
                    <a:gd name="connsiteX31" fmla="*/ 79629 w 92357"/>
                    <a:gd name="connsiteY31" fmla="*/ 28334 h 96485"/>
                    <a:gd name="connsiteX32" fmla="*/ 83209 w 92357"/>
                    <a:gd name="connsiteY32" fmla="*/ 22150 h 96485"/>
                    <a:gd name="connsiteX33" fmla="*/ 92322 w 92357"/>
                    <a:gd name="connsiteY33" fmla="*/ 20848 h 96485"/>
                    <a:gd name="connsiteX34" fmla="*/ 86789 w 92357"/>
                    <a:gd name="connsiteY34" fmla="*/ 14014 h 96485"/>
                    <a:gd name="connsiteX35" fmla="*/ 74748 w 92357"/>
                    <a:gd name="connsiteY35" fmla="*/ 19546 h 96485"/>
                    <a:gd name="connsiteX36" fmla="*/ 67262 w 92357"/>
                    <a:gd name="connsiteY36" fmla="*/ 12386 h 96485"/>
                    <a:gd name="connsiteX37" fmla="*/ 60753 w 92357"/>
                    <a:gd name="connsiteY37" fmla="*/ 7830 h 96485"/>
                    <a:gd name="connsiteX38" fmla="*/ 58475 w 92357"/>
                    <a:gd name="connsiteY38" fmla="*/ 1646 h 96485"/>
                    <a:gd name="connsiteX39" fmla="*/ 53593 w 92357"/>
                    <a:gd name="connsiteY39" fmla="*/ 5552 h 96485"/>
                    <a:gd name="connsiteX40" fmla="*/ 50339 w 92357"/>
                    <a:gd name="connsiteY40" fmla="*/ 19 h 96485"/>
                    <a:gd name="connsiteX41" fmla="*/ 44806 w 92357"/>
                    <a:gd name="connsiteY41" fmla="*/ 1646 h 96485"/>
                    <a:gd name="connsiteX42" fmla="*/ 43504 w 92357"/>
                    <a:gd name="connsiteY42" fmla="*/ 6854 h 96485"/>
                    <a:gd name="connsiteX43" fmla="*/ 35693 w 92357"/>
                    <a:gd name="connsiteY43" fmla="*/ 10108 h 96485"/>
                    <a:gd name="connsiteX44" fmla="*/ 28208 w 92357"/>
                    <a:gd name="connsiteY44" fmla="*/ 5227 h 96485"/>
                    <a:gd name="connsiteX45" fmla="*/ 28208 w 92357"/>
                    <a:gd name="connsiteY45" fmla="*/ 5227 h 9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2357" h="96485">
                      <a:moveTo>
                        <a:pt x="28208" y="5227"/>
                      </a:moveTo>
                      <a:cubicBezTo>
                        <a:pt x="27232" y="12061"/>
                        <a:pt x="20397" y="12061"/>
                        <a:pt x="18769" y="12712"/>
                      </a:cubicBezTo>
                      <a:cubicBezTo>
                        <a:pt x="17142" y="13363"/>
                        <a:pt x="9332" y="14990"/>
                        <a:pt x="10308" y="17919"/>
                      </a:cubicBezTo>
                      <a:cubicBezTo>
                        <a:pt x="11284" y="20523"/>
                        <a:pt x="14864" y="20523"/>
                        <a:pt x="12586" y="23777"/>
                      </a:cubicBezTo>
                      <a:cubicBezTo>
                        <a:pt x="10308" y="27032"/>
                        <a:pt x="5751" y="29310"/>
                        <a:pt x="5751" y="32564"/>
                      </a:cubicBezTo>
                      <a:cubicBezTo>
                        <a:pt x="5751" y="35819"/>
                        <a:pt x="7053" y="40375"/>
                        <a:pt x="7053" y="44281"/>
                      </a:cubicBezTo>
                      <a:cubicBezTo>
                        <a:pt x="7053" y="48186"/>
                        <a:pt x="3148" y="57299"/>
                        <a:pt x="2823" y="60554"/>
                      </a:cubicBezTo>
                      <a:cubicBezTo>
                        <a:pt x="2497" y="63483"/>
                        <a:pt x="-1408" y="66086"/>
                        <a:pt x="544" y="73572"/>
                      </a:cubicBezTo>
                      <a:cubicBezTo>
                        <a:pt x="2497" y="81057"/>
                        <a:pt x="3473" y="90170"/>
                        <a:pt x="6077" y="90495"/>
                      </a:cubicBezTo>
                      <a:cubicBezTo>
                        <a:pt x="8355" y="90821"/>
                        <a:pt x="8355" y="86590"/>
                        <a:pt x="10308" y="85613"/>
                      </a:cubicBezTo>
                      <a:cubicBezTo>
                        <a:pt x="12260" y="84963"/>
                        <a:pt x="16817" y="87892"/>
                        <a:pt x="16491" y="84637"/>
                      </a:cubicBezTo>
                      <a:cubicBezTo>
                        <a:pt x="16166" y="81057"/>
                        <a:pt x="12586" y="79430"/>
                        <a:pt x="15841" y="77803"/>
                      </a:cubicBezTo>
                      <a:cubicBezTo>
                        <a:pt x="19421" y="76175"/>
                        <a:pt x="25604" y="79430"/>
                        <a:pt x="25604" y="81708"/>
                      </a:cubicBezTo>
                      <a:cubicBezTo>
                        <a:pt x="25604" y="83986"/>
                        <a:pt x="22024" y="86915"/>
                        <a:pt x="25604" y="86264"/>
                      </a:cubicBezTo>
                      <a:cubicBezTo>
                        <a:pt x="29184" y="85613"/>
                        <a:pt x="32113" y="79755"/>
                        <a:pt x="34066" y="82359"/>
                      </a:cubicBezTo>
                      <a:cubicBezTo>
                        <a:pt x="36019" y="84963"/>
                        <a:pt x="36995" y="87892"/>
                        <a:pt x="35368" y="89193"/>
                      </a:cubicBezTo>
                      <a:cubicBezTo>
                        <a:pt x="33741" y="90821"/>
                        <a:pt x="29510" y="94726"/>
                        <a:pt x="31137" y="96028"/>
                      </a:cubicBezTo>
                      <a:cubicBezTo>
                        <a:pt x="32764" y="97004"/>
                        <a:pt x="36995" y="96679"/>
                        <a:pt x="38622" y="92448"/>
                      </a:cubicBezTo>
                      <a:cubicBezTo>
                        <a:pt x="40250" y="88542"/>
                        <a:pt x="41226" y="85613"/>
                        <a:pt x="42202" y="84312"/>
                      </a:cubicBezTo>
                      <a:cubicBezTo>
                        <a:pt x="43178" y="83010"/>
                        <a:pt x="44806" y="83986"/>
                        <a:pt x="48386" y="83986"/>
                      </a:cubicBezTo>
                      <a:cubicBezTo>
                        <a:pt x="52291" y="84312"/>
                        <a:pt x="52617" y="83986"/>
                        <a:pt x="55546" y="81057"/>
                      </a:cubicBezTo>
                      <a:cubicBezTo>
                        <a:pt x="58475" y="78128"/>
                        <a:pt x="62055" y="74548"/>
                        <a:pt x="62055" y="72921"/>
                      </a:cubicBezTo>
                      <a:cubicBezTo>
                        <a:pt x="62055" y="71293"/>
                        <a:pt x="47735" y="74222"/>
                        <a:pt x="47084" y="71944"/>
                      </a:cubicBezTo>
                      <a:cubicBezTo>
                        <a:pt x="46433" y="69666"/>
                        <a:pt x="49688" y="69992"/>
                        <a:pt x="51315" y="67388"/>
                      </a:cubicBezTo>
                      <a:cubicBezTo>
                        <a:pt x="52942" y="64784"/>
                        <a:pt x="57173" y="63157"/>
                        <a:pt x="57824" y="60879"/>
                      </a:cubicBezTo>
                      <a:cubicBezTo>
                        <a:pt x="58800" y="58926"/>
                        <a:pt x="56848" y="55672"/>
                        <a:pt x="59451" y="55021"/>
                      </a:cubicBezTo>
                      <a:cubicBezTo>
                        <a:pt x="62055" y="54370"/>
                        <a:pt x="64659" y="55021"/>
                        <a:pt x="65635" y="53394"/>
                      </a:cubicBezTo>
                      <a:cubicBezTo>
                        <a:pt x="66937" y="51766"/>
                        <a:pt x="65309" y="50139"/>
                        <a:pt x="66937" y="47861"/>
                      </a:cubicBezTo>
                      <a:cubicBezTo>
                        <a:pt x="68564" y="45583"/>
                        <a:pt x="69866" y="44932"/>
                        <a:pt x="70842" y="41677"/>
                      </a:cubicBezTo>
                      <a:cubicBezTo>
                        <a:pt x="71819" y="38748"/>
                        <a:pt x="69215" y="37121"/>
                        <a:pt x="69540" y="34517"/>
                      </a:cubicBezTo>
                      <a:cubicBezTo>
                        <a:pt x="69866" y="31914"/>
                        <a:pt x="71493" y="28334"/>
                        <a:pt x="73120" y="27683"/>
                      </a:cubicBezTo>
                      <a:cubicBezTo>
                        <a:pt x="74748" y="27032"/>
                        <a:pt x="77351" y="30612"/>
                        <a:pt x="79629" y="28334"/>
                      </a:cubicBezTo>
                      <a:cubicBezTo>
                        <a:pt x="81907" y="26055"/>
                        <a:pt x="79955" y="23126"/>
                        <a:pt x="83209" y="22150"/>
                      </a:cubicBezTo>
                      <a:cubicBezTo>
                        <a:pt x="86139" y="21174"/>
                        <a:pt x="91671" y="22475"/>
                        <a:pt x="92322" y="20848"/>
                      </a:cubicBezTo>
                      <a:cubicBezTo>
                        <a:pt x="92648" y="19221"/>
                        <a:pt x="90695" y="14014"/>
                        <a:pt x="86789" y="14014"/>
                      </a:cubicBezTo>
                      <a:cubicBezTo>
                        <a:pt x="83209" y="14339"/>
                        <a:pt x="76700" y="18570"/>
                        <a:pt x="74748" y="19546"/>
                      </a:cubicBezTo>
                      <a:cubicBezTo>
                        <a:pt x="72469" y="20523"/>
                        <a:pt x="66937" y="13688"/>
                        <a:pt x="67262" y="12386"/>
                      </a:cubicBezTo>
                      <a:cubicBezTo>
                        <a:pt x="67587" y="11085"/>
                        <a:pt x="60753" y="7830"/>
                        <a:pt x="60753" y="7830"/>
                      </a:cubicBezTo>
                      <a:cubicBezTo>
                        <a:pt x="60753" y="7830"/>
                        <a:pt x="59777" y="670"/>
                        <a:pt x="58475" y="1646"/>
                      </a:cubicBezTo>
                      <a:cubicBezTo>
                        <a:pt x="56848" y="2623"/>
                        <a:pt x="54244" y="7505"/>
                        <a:pt x="53593" y="5552"/>
                      </a:cubicBezTo>
                      <a:cubicBezTo>
                        <a:pt x="52942" y="3599"/>
                        <a:pt x="50989" y="-306"/>
                        <a:pt x="50339" y="19"/>
                      </a:cubicBezTo>
                      <a:cubicBezTo>
                        <a:pt x="49688" y="345"/>
                        <a:pt x="44806" y="19"/>
                        <a:pt x="44806" y="1646"/>
                      </a:cubicBezTo>
                      <a:cubicBezTo>
                        <a:pt x="44806" y="3274"/>
                        <a:pt x="44480" y="5552"/>
                        <a:pt x="43504" y="6854"/>
                      </a:cubicBezTo>
                      <a:cubicBezTo>
                        <a:pt x="42853" y="8481"/>
                        <a:pt x="40250" y="11736"/>
                        <a:pt x="35693" y="10108"/>
                      </a:cubicBezTo>
                      <a:cubicBezTo>
                        <a:pt x="31137" y="9457"/>
                        <a:pt x="33741" y="-1934"/>
                        <a:pt x="28208" y="5227"/>
                      </a:cubicBezTo>
                      <a:lnTo>
                        <a:pt x="28208" y="5227"/>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35" name="Freeform: Shape 2934">
                  <a:extLst>
                    <a:ext uri="{FF2B5EF4-FFF2-40B4-BE49-F238E27FC236}">
                      <a16:creationId xmlns:a16="http://schemas.microsoft.com/office/drawing/2014/main" id="{7312EE1C-6C68-45D0-BD22-D36120C3B67F}"/>
                    </a:ext>
                  </a:extLst>
                </p:cNvPr>
                <p:cNvSpPr/>
                <p:nvPr/>
              </p:nvSpPr>
              <p:spPr>
                <a:xfrm>
                  <a:off x="6574433" y="4548008"/>
                  <a:ext cx="64347" cy="149321"/>
                </a:xfrm>
                <a:custGeom>
                  <a:avLst/>
                  <a:gdLst>
                    <a:gd name="connsiteX0" fmla="*/ 4138 w 64347"/>
                    <a:gd name="connsiteY0" fmla="*/ 5400 h 149321"/>
                    <a:gd name="connsiteX1" fmla="*/ 884 w 64347"/>
                    <a:gd name="connsiteY1" fmla="*/ 21021 h 149321"/>
                    <a:gd name="connsiteX2" fmla="*/ 4464 w 64347"/>
                    <a:gd name="connsiteY2" fmla="*/ 29809 h 149321"/>
                    <a:gd name="connsiteX3" fmla="*/ 3488 w 64347"/>
                    <a:gd name="connsiteY3" fmla="*/ 42827 h 149321"/>
                    <a:gd name="connsiteX4" fmla="*/ 8044 w 64347"/>
                    <a:gd name="connsiteY4" fmla="*/ 57798 h 149321"/>
                    <a:gd name="connsiteX5" fmla="*/ 7393 w 64347"/>
                    <a:gd name="connsiteY5" fmla="*/ 66259 h 149321"/>
                    <a:gd name="connsiteX6" fmla="*/ 5115 w 64347"/>
                    <a:gd name="connsiteY6" fmla="*/ 72768 h 149321"/>
                    <a:gd name="connsiteX7" fmla="*/ 12600 w 64347"/>
                    <a:gd name="connsiteY7" fmla="*/ 79603 h 149321"/>
                    <a:gd name="connsiteX8" fmla="*/ 18458 w 64347"/>
                    <a:gd name="connsiteY8" fmla="*/ 91645 h 149321"/>
                    <a:gd name="connsiteX9" fmla="*/ 28873 w 64347"/>
                    <a:gd name="connsiteY9" fmla="*/ 99455 h 149321"/>
                    <a:gd name="connsiteX10" fmla="*/ 32127 w 64347"/>
                    <a:gd name="connsiteY10" fmla="*/ 112148 h 149321"/>
                    <a:gd name="connsiteX11" fmla="*/ 35708 w 64347"/>
                    <a:gd name="connsiteY11" fmla="*/ 121912 h 149321"/>
                    <a:gd name="connsiteX12" fmla="*/ 42217 w 64347"/>
                    <a:gd name="connsiteY12" fmla="*/ 130374 h 149321"/>
                    <a:gd name="connsiteX13" fmla="*/ 40589 w 64347"/>
                    <a:gd name="connsiteY13" fmla="*/ 138835 h 149321"/>
                    <a:gd name="connsiteX14" fmla="*/ 44169 w 64347"/>
                    <a:gd name="connsiteY14" fmla="*/ 142416 h 149321"/>
                    <a:gd name="connsiteX15" fmla="*/ 49702 w 64347"/>
                    <a:gd name="connsiteY15" fmla="*/ 142741 h 149321"/>
                    <a:gd name="connsiteX16" fmla="*/ 57513 w 64347"/>
                    <a:gd name="connsiteY16" fmla="*/ 149250 h 149321"/>
                    <a:gd name="connsiteX17" fmla="*/ 64347 w 64347"/>
                    <a:gd name="connsiteY17" fmla="*/ 146972 h 149321"/>
                    <a:gd name="connsiteX18" fmla="*/ 57838 w 64347"/>
                    <a:gd name="connsiteY18" fmla="*/ 131675 h 149321"/>
                    <a:gd name="connsiteX19" fmla="*/ 45471 w 64347"/>
                    <a:gd name="connsiteY19" fmla="*/ 95550 h 149321"/>
                    <a:gd name="connsiteX20" fmla="*/ 32453 w 64347"/>
                    <a:gd name="connsiteY20" fmla="*/ 82857 h 149321"/>
                    <a:gd name="connsiteX21" fmla="*/ 25618 w 64347"/>
                    <a:gd name="connsiteY21" fmla="*/ 82857 h 149321"/>
                    <a:gd name="connsiteX22" fmla="*/ 23340 w 64347"/>
                    <a:gd name="connsiteY22" fmla="*/ 76023 h 149321"/>
                    <a:gd name="connsiteX23" fmla="*/ 26920 w 64347"/>
                    <a:gd name="connsiteY23" fmla="*/ 65934 h 149321"/>
                    <a:gd name="connsiteX24" fmla="*/ 22364 w 64347"/>
                    <a:gd name="connsiteY24" fmla="*/ 55845 h 149321"/>
                    <a:gd name="connsiteX25" fmla="*/ 23015 w 64347"/>
                    <a:gd name="connsiteY25" fmla="*/ 45756 h 149321"/>
                    <a:gd name="connsiteX26" fmla="*/ 16831 w 64347"/>
                    <a:gd name="connsiteY26" fmla="*/ 37945 h 149321"/>
                    <a:gd name="connsiteX27" fmla="*/ 17482 w 64347"/>
                    <a:gd name="connsiteY27" fmla="*/ 25578 h 149321"/>
                    <a:gd name="connsiteX28" fmla="*/ 12926 w 64347"/>
                    <a:gd name="connsiteY28" fmla="*/ 10932 h 149321"/>
                    <a:gd name="connsiteX29" fmla="*/ 10647 w 64347"/>
                    <a:gd name="connsiteY29" fmla="*/ 3447 h 149321"/>
                    <a:gd name="connsiteX30" fmla="*/ 4138 w 64347"/>
                    <a:gd name="connsiteY30" fmla="*/ 5400 h 149321"/>
                    <a:gd name="connsiteX31" fmla="*/ 4138 w 64347"/>
                    <a:gd name="connsiteY31" fmla="*/ 5400 h 14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4347" h="149321">
                      <a:moveTo>
                        <a:pt x="4138" y="5400"/>
                      </a:moveTo>
                      <a:cubicBezTo>
                        <a:pt x="3162" y="11258"/>
                        <a:pt x="-2045" y="19069"/>
                        <a:pt x="884" y="21021"/>
                      </a:cubicBezTo>
                      <a:cubicBezTo>
                        <a:pt x="3813" y="22974"/>
                        <a:pt x="4138" y="24927"/>
                        <a:pt x="4464" y="29809"/>
                      </a:cubicBezTo>
                      <a:cubicBezTo>
                        <a:pt x="4790" y="34690"/>
                        <a:pt x="2186" y="39572"/>
                        <a:pt x="3488" y="42827"/>
                      </a:cubicBezTo>
                      <a:cubicBezTo>
                        <a:pt x="4464" y="46081"/>
                        <a:pt x="6742" y="54543"/>
                        <a:pt x="8044" y="57798"/>
                      </a:cubicBezTo>
                      <a:cubicBezTo>
                        <a:pt x="9346" y="61052"/>
                        <a:pt x="8695" y="63656"/>
                        <a:pt x="7393" y="66259"/>
                      </a:cubicBezTo>
                      <a:cubicBezTo>
                        <a:pt x="6091" y="68537"/>
                        <a:pt x="3813" y="71141"/>
                        <a:pt x="5115" y="72768"/>
                      </a:cubicBezTo>
                      <a:cubicBezTo>
                        <a:pt x="6417" y="74396"/>
                        <a:pt x="9997" y="76999"/>
                        <a:pt x="12600" y="79603"/>
                      </a:cubicBezTo>
                      <a:cubicBezTo>
                        <a:pt x="15204" y="82207"/>
                        <a:pt x="15529" y="88716"/>
                        <a:pt x="18458" y="91645"/>
                      </a:cubicBezTo>
                      <a:cubicBezTo>
                        <a:pt x="21388" y="94574"/>
                        <a:pt x="28547" y="97177"/>
                        <a:pt x="28873" y="99455"/>
                      </a:cubicBezTo>
                      <a:cubicBezTo>
                        <a:pt x="29199" y="101734"/>
                        <a:pt x="32127" y="108894"/>
                        <a:pt x="32127" y="112148"/>
                      </a:cubicBezTo>
                      <a:cubicBezTo>
                        <a:pt x="32127" y="115403"/>
                        <a:pt x="33104" y="117681"/>
                        <a:pt x="35708" y="121912"/>
                      </a:cubicBezTo>
                      <a:cubicBezTo>
                        <a:pt x="37986" y="125817"/>
                        <a:pt x="42542" y="127770"/>
                        <a:pt x="42217" y="130374"/>
                      </a:cubicBezTo>
                      <a:cubicBezTo>
                        <a:pt x="41891" y="132652"/>
                        <a:pt x="39938" y="136883"/>
                        <a:pt x="40589" y="138835"/>
                      </a:cubicBezTo>
                      <a:cubicBezTo>
                        <a:pt x="41240" y="140788"/>
                        <a:pt x="42542" y="142090"/>
                        <a:pt x="44169" y="142416"/>
                      </a:cubicBezTo>
                      <a:cubicBezTo>
                        <a:pt x="45797" y="142741"/>
                        <a:pt x="46773" y="139486"/>
                        <a:pt x="49702" y="142741"/>
                      </a:cubicBezTo>
                      <a:cubicBezTo>
                        <a:pt x="52631" y="145995"/>
                        <a:pt x="55235" y="149901"/>
                        <a:pt x="57513" y="149250"/>
                      </a:cubicBezTo>
                      <a:cubicBezTo>
                        <a:pt x="59791" y="148599"/>
                        <a:pt x="64347" y="148925"/>
                        <a:pt x="64347" y="146972"/>
                      </a:cubicBezTo>
                      <a:cubicBezTo>
                        <a:pt x="64347" y="144694"/>
                        <a:pt x="58815" y="136232"/>
                        <a:pt x="57838" y="131675"/>
                      </a:cubicBezTo>
                      <a:cubicBezTo>
                        <a:pt x="57187" y="127119"/>
                        <a:pt x="47749" y="97828"/>
                        <a:pt x="45471" y="95550"/>
                      </a:cubicBezTo>
                      <a:cubicBezTo>
                        <a:pt x="43193" y="93272"/>
                        <a:pt x="35382" y="82857"/>
                        <a:pt x="32453" y="82857"/>
                      </a:cubicBezTo>
                      <a:cubicBezTo>
                        <a:pt x="29524" y="82857"/>
                        <a:pt x="25944" y="84159"/>
                        <a:pt x="25618" y="82857"/>
                      </a:cubicBezTo>
                      <a:cubicBezTo>
                        <a:pt x="25293" y="81556"/>
                        <a:pt x="23015" y="79278"/>
                        <a:pt x="23340" y="76023"/>
                      </a:cubicBezTo>
                      <a:cubicBezTo>
                        <a:pt x="23991" y="72443"/>
                        <a:pt x="26920" y="69189"/>
                        <a:pt x="26920" y="65934"/>
                      </a:cubicBezTo>
                      <a:cubicBezTo>
                        <a:pt x="26920" y="62679"/>
                        <a:pt x="22038" y="60401"/>
                        <a:pt x="22364" y="55845"/>
                      </a:cubicBezTo>
                      <a:cubicBezTo>
                        <a:pt x="22689" y="51289"/>
                        <a:pt x="23340" y="47383"/>
                        <a:pt x="23015" y="45756"/>
                      </a:cubicBezTo>
                      <a:cubicBezTo>
                        <a:pt x="22689" y="43803"/>
                        <a:pt x="16831" y="40549"/>
                        <a:pt x="16831" y="37945"/>
                      </a:cubicBezTo>
                      <a:cubicBezTo>
                        <a:pt x="16831" y="35341"/>
                        <a:pt x="16831" y="30460"/>
                        <a:pt x="17482" y="25578"/>
                      </a:cubicBezTo>
                      <a:cubicBezTo>
                        <a:pt x="18133" y="20696"/>
                        <a:pt x="13577" y="13210"/>
                        <a:pt x="12926" y="10932"/>
                      </a:cubicBezTo>
                      <a:cubicBezTo>
                        <a:pt x="12275" y="8654"/>
                        <a:pt x="12275" y="5400"/>
                        <a:pt x="10647" y="3447"/>
                      </a:cubicBezTo>
                      <a:cubicBezTo>
                        <a:pt x="9020" y="518"/>
                        <a:pt x="5766" y="-3388"/>
                        <a:pt x="4138" y="5400"/>
                      </a:cubicBezTo>
                      <a:lnTo>
                        <a:pt x="4138" y="5400"/>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2936" name="Freeform: Shape 2935">
                  <a:extLst>
                    <a:ext uri="{FF2B5EF4-FFF2-40B4-BE49-F238E27FC236}">
                      <a16:creationId xmlns:a16="http://schemas.microsoft.com/office/drawing/2014/main" id="{6AD97B73-8339-46AD-A247-BAF4371BACAE}"/>
                    </a:ext>
                  </a:extLst>
                </p:cNvPr>
                <p:cNvSpPr/>
                <p:nvPr/>
              </p:nvSpPr>
              <p:spPr>
                <a:xfrm>
                  <a:off x="6711924" y="4711582"/>
                  <a:ext cx="41143" cy="141689"/>
                </a:xfrm>
                <a:custGeom>
                  <a:avLst/>
                  <a:gdLst>
                    <a:gd name="connsiteX0" fmla="*/ 734 w 41143"/>
                    <a:gd name="connsiteY0" fmla="*/ 4226 h 141689"/>
                    <a:gd name="connsiteX1" fmla="*/ 3663 w 41143"/>
                    <a:gd name="connsiteY1" fmla="*/ 18221 h 141689"/>
                    <a:gd name="connsiteX2" fmla="*/ 8870 w 41143"/>
                    <a:gd name="connsiteY2" fmla="*/ 29612 h 141689"/>
                    <a:gd name="connsiteX3" fmla="*/ 5941 w 41143"/>
                    <a:gd name="connsiteY3" fmla="*/ 38724 h 141689"/>
                    <a:gd name="connsiteX4" fmla="*/ 8545 w 41143"/>
                    <a:gd name="connsiteY4" fmla="*/ 54346 h 141689"/>
                    <a:gd name="connsiteX5" fmla="*/ 6917 w 41143"/>
                    <a:gd name="connsiteY5" fmla="*/ 71921 h 141689"/>
                    <a:gd name="connsiteX6" fmla="*/ 2035 w 41143"/>
                    <a:gd name="connsiteY6" fmla="*/ 82986 h 141689"/>
                    <a:gd name="connsiteX7" fmla="*/ 11474 w 41143"/>
                    <a:gd name="connsiteY7" fmla="*/ 100235 h 141689"/>
                    <a:gd name="connsiteX8" fmla="*/ 11474 w 41143"/>
                    <a:gd name="connsiteY8" fmla="*/ 112277 h 141689"/>
                    <a:gd name="connsiteX9" fmla="*/ 18959 w 41143"/>
                    <a:gd name="connsiteY9" fmla="*/ 124644 h 141689"/>
                    <a:gd name="connsiteX10" fmla="*/ 18308 w 41143"/>
                    <a:gd name="connsiteY10" fmla="*/ 134408 h 141689"/>
                    <a:gd name="connsiteX11" fmla="*/ 24492 w 41143"/>
                    <a:gd name="connsiteY11" fmla="*/ 138639 h 141689"/>
                    <a:gd name="connsiteX12" fmla="*/ 28723 w 41143"/>
                    <a:gd name="connsiteY12" fmla="*/ 135384 h 141689"/>
                    <a:gd name="connsiteX13" fmla="*/ 37835 w 41143"/>
                    <a:gd name="connsiteY13" fmla="*/ 140917 h 141689"/>
                    <a:gd name="connsiteX14" fmla="*/ 39463 w 41143"/>
                    <a:gd name="connsiteY14" fmla="*/ 128875 h 141689"/>
                    <a:gd name="connsiteX15" fmla="*/ 28723 w 41143"/>
                    <a:gd name="connsiteY15" fmla="*/ 113253 h 141689"/>
                    <a:gd name="connsiteX16" fmla="*/ 22214 w 41143"/>
                    <a:gd name="connsiteY16" fmla="*/ 83962 h 141689"/>
                    <a:gd name="connsiteX17" fmla="*/ 28397 w 41143"/>
                    <a:gd name="connsiteY17" fmla="*/ 67690 h 141689"/>
                    <a:gd name="connsiteX18" fmla="*/ 27096 w 41143"/>
                    <a:gd name="connsiteY18" fmla="*/ 48488 h 141689"/>
                    <a:gd name="connsiteX19" fmla="*/ 20587 w 41143"/>
                    <a:gd name="connsiteY19" fmla="*/ 33192 h 141689"/>
                    <a:gd name="connsiteX20" fmla="*/ 19935 w 41143"/>
                    <a:gd name="connsiteY20" fmla="*/ 17244 h 141689"/>
                    <a:gd name="connsiteX21" fmla="*/ 10172 w 41143"/>
                    <a:gd name="connsiteY21" fmla="*/ 3901 h 141689"/>
                    <a:gd name="connsiteX22" fmla="*/ 734 w 41143"/>
                    <a:gd name="connsiteY22" fmla="*/ 4226 h 141689"/>
                    <a:gd name="connsiteX23" fmla="*/ 734 w 41143"/>
                    <a:gd name="connsiteY23" fmla="*/ 4226 h 14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143" h="141689">
                      <a:moveTo>
                        <a:pt x="734" y="4226"/>
                      </a:moveTo>
                      <a:cubicBezTo>
                        <a:pt x="-1219" y="5854"/>
                        <a:pt x="1059" y="14315"/>
                        <a:pt x="3663" y="18221"/>
                      </a:cubicBezTo>
                      <a:cubicBezTo>
                        <a:pt x="6267" y="22126"/>
                        <a:pt x="9196" y="26357"/>
                        <a:pt x="8870" y="29612"/>
                      </a:cubicBezTo>
                      <a:cubicBezTo>
                        <a:pt x="8219" y="32866"/>
                        <a:pt x="5941" y="34168"/>
                        <a:pt x="5941" y="38724"/>
                      </a:cubicBezTo>
                      <a:cubicBezTo>
                        <a:pt x="5941" y="43281"/>
                        <a:pt x="7894" y="48814"/>
                        <a:pt x="8545" y="54346"/>
                      </a:cubicBezTo>
                      <a:cubicBezTo>
                        <a:pt x="9196" y="59879"/>
                        <a:pt x="10172" y="67039"/>
                        <a:pt x="6917" y="71921"/>
                      </a:cubicBezTo>
                      <a:cubicBezTo>
                        <a:pt x="3663" y="77128"/>
                        <a:pt x="83" y="78430"/>
                        <a:pt x="2035" y="82986"/>
                      </a:cubicBezTo>
                      <a:cubicBezTo>
                        <a:pt x="4314" y="87542"/>
                        <a:pt x="11474" y="97306"/>
                        <a:pt x="11474" y="100235"/>
                      </a:cubicBezTo>
                      <a:cubicBezTo>
                        <a:pt x="11474" y="103164"/>
                        <a:pt x="12125" y="109022"/>
                        <a:pt x="11474" y="112277"/>
                      </a:cubicBezTo>
                      <a:cubicBezTo>
                        <a:pt x="10823" y="115532"/>
                        <a:pt x="19935" y="122041"/>
                        <a:pt x="18959" y="124644"/>
                      </a:cubicBezTo>
                      <a:cubicBezTo>
                        <a:pt x="18308" y="127248"/>
                        <a:pt x="15705" y="130177"/>
                        <a:pt x="18308" y="134408"/>
                      </a:cubicBezTo>
                      <a:cubicBezTo>
                        <a:pt x="20912" y="138313"/>
                        <a:pt x="22865" y="141242"/>
                        <a:pt x="24492" y="138639"/>
                      </a:cubicBezTo>
                      <a:cubicBezTo>
                        <a:pt x="26119" y="136360"/>
                        <a:pt x="24492" y="133106"/>
                        <a:pt x="28723" y="135384"/>
                      </a:cubicBezTo>
                      <a:cubicBezTo>
                        <a:pt x="32954" y="137662"/>
                        <a:pt x="36208" y="143846"/>
                        <a:pt x="37835" y="140917"/>
                      </a:cubicBezTo>
                      <a:cubicBezTo>
                        <a:pt x="39463" y="138313"/>
                        <a:pt x="43368" y="135059"/>
                        <a:pt x="39463" y="128875"/>
                      </a:cubicBezTo>
                      <a:cubicBezTo>
                        <a:pt x="35557" y="122691"/>
                        <a:pt x="30350" y="119437"/>
                        <a:pt x="28723" y="113253"/>
                      </a:cubicBezTo>
                      <a:cubicBezTo>
                        <a:pt x="27096" y="107069"/>
                        <a:pt x="20261" y="89170"/>
                        <a:pt x="22214" y="83962"/>
                      </a:cubicBezTo>
                      <a:cubicBezTo>
                        <a:pt x="24166" y="78755"/>
                        <a:pt x="26770" y="74524"/>
                        <a:pt x="28397" y="67690"/>
                      </a:cubicBezTo>
                      <a:cubicBezTo>
                        <a:pt x="30025" y="60855"/>
                        <a:pt x="31652" y="56299"/>
                        <a:pt x="27096" y="48488"/>
                      </a:cubicBezTo>
                      <a:cubicBezTo>
                        <a:pt x="22539" y="40677"/>
                        <a:pt x="20587" y="41003"/>
                        <a:pt x="20587" y="33192"/>
                      </a:cubicBezTo>
                      <a:cubicBezTo>
                        <a:pt x="20587" y="25381"/>
                        <a:pt x="22865" y="21801"/>
                        <a:pt x="19935" y="17244"/>
                      </a:cubicBezTo>
                      <a:cubicBezTo>
                        <a:pt x="17007" y="12688"/>
                        <a:pt x="14403" y="4877"/>
                        <a:pt x="10172" y="3901"/>
                      </a:cubicBezTo>
                      <a:cubicBezTo>
                        <a:pt x="6592" y="2924"/>
                        <a:pt x="5941" y="-4561"/>
                        <a:pt x="734" y="4226"/>
                      </a:cubicBezTo>
                      <a:lnTo>
                        <a:pt x="734" y="4226"/>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grpSp>
        </p:grpSp>
      </p:grpSp>
      <p:sp>
        <p:nvSpPr>
          <p:cNvPr id="2" name="Title 1">
            <a:extLst>
              <a:ext uri="{FF2B5EF4-FFF2-40B4-BE49-F238E27FC236}">
                <a16:creationId xmlns:a16="http://schemas.microsoft.com/office/drawing/2014/main" id="{14F4664F-DA1B-4FD5-ACB2-B0DDB838F2CF}"/>
              </a:ext>
            </a:extLst>
          </p:cNvPr>
          <p:cNvSpPr>
            <a:spLocks noGrp="1"/>
          </p:cNvSpPr>
          <p:nvPr>
            <p:ph type="title"/>
          </p:nvPr>
        </p:nvSpPr>
        <p:spPr/>
        <p:txBody>
          <a:bodyPr/>
          <a:lstStyle/>
          <a:p>
            <a:r>
              <a:rPr lang="es-ES" sz="2400" dirty="0"/>
              <a:t>FCI </a:t>
            </a:r>
            <a:r>
              <a:rPr lang="es-ES" sz="2400" dirty="0" err="1"/>
              <a:t>Promotion</a:t>
            </a:r>
            <a:r>
              <a:rPr lang="es-ES" sz="2400" dirty="0"/>
              <a:t> </a:t>
            </a:r>
            <a:r>
              <a:rPr lang="es-ES" sz="2400" dirty="0" err="1"/>
              <a:t>via</a:t>
            </a:r>
            <a:r>
              <a:rPr lang="es-ES" sz="2400" dirty="0"/>
              <a:t> </a:t>
            </a:r>
            <a:r>
              <a:rPr lang="es-ES" sz="2400" dirty="0" err="1"/>
              <a:t>Six</a:t>
            </a:r>
            <a:r>
              <a:rPr lang="es-ES" sz="2400" dirty="0"/>
              <a:t> Regional </a:t>
            </a:r>
            <a:r>
              <a:rPr lang="es-ES" sz="2400" dirty="0" err="1"/>
              <a:t>Chapters</a:t>
            </a:r>
            <a:endParaRPr lang="es-ES" sz="2400" dirty="0"/>
          </a:p>
        </p:txBody>
      </p:sp>
      <p:grpSp>
        <p:nvGrpSpPr>
          <p:cNvPr id="4" name="Group 3">
            <a:extLst>
              <a:ext uri="{FF2B5EF4-FFF2-40B4-BE49-F238E27FC236}">
                <a16:creationId xmlns:a16="http://schemas.microsoft.com/office/drawing/2014/main" id="{B58FD673-2A0B-41A2-8061-14C2FE292F51}"/>
              </a:ext>
            </a:extLst>
          </p:cNvPr>
          <p:cNvGrpSpPr/>
          <p:nvPr/>
        </p:nvGrpSpPr>
        <p:grpSpPr>
          <a:xfrm>
            <a:off x="3717311" y="1266861"/>
            <a:ext cx="2927323" cy="2387501"/>
            <a:chOff x="3717311" y="1266861"/>
            <a:chExt cx="2927323" cy="2387501"/>
          </a:xfrm>
        </p:grpSpPr>
        <p:grpSp>
          <p:nvGrpSpPr>
            <p:cNvPr id="286" name="Group 285">
              <a:extLst>
                <a:ext uri="{FF2B5EF4-FFF2-40B4-BE49-F238E27FC236}">
                  <a16:creationId xmlns:a16="http://schemas.microsoft.com/office/drawing/2014/main" id="{FEBF68A8-649E-4FA8-AD18-67E57591B73F}"/>
                </a:ext>
              </a:extLst>
            </p:cNvPr>
            <p:cNvGrpSpPr/>
            <p:nvPr/>
          </p:nvGrpSpPr>
          <p:grpSpPr>
            <a:xfrm>
              <a:off x="4957206" y="1470372"/>
              <a:ext cx="1687428" cy="2183990"/>
              <a:chOff x="4957177" y="1471515"/>
              <a:chExt cx="1687428" cy="2183990"/>
            </a:xfrm>
          </p:grpSpPr>
          <p:sp>
            <p:nvSpPr>
              <p:cNvPr id="287" name="Freeform: Shape 286">
                <a:extLst>
                  <a:ext uri="{FF2B5EF4-FFF2-40B4-BE49-F238E27FC236}">
                    <a16:creationId xmlns:a16="http://schemas.microsoft.com/office/drawing/2014/main" id="{9D01C4F8-82A1-4950-B769-124E39BB4E42}"/>
                  </a:ext>
                </a:extLst>
              </p:cNvPr>
              <p:cNvSpPr/>
              <p:nvPr/>
            </p:nvSpPr>
            <p:spPr>
              <a:xfrm>
                <a:off x="5932840" y="2999500"/>
                <a:ext cx="121719" cy="64815"/>
              </a:xfrm>
              <a:custGeom>
                <a:avLst/>
                <a:gdLst>
                  <a:gd name="connsiteX0" fmla="*/ 108473 w 133891"/>
                  <a:gd name="connsiteY0" fmla="*/ 7574 h 71297"/>
                  <a:gd name="connsiteX1" fmla="*/ 97018 w 133891"/>
                  <a:gd name="connsiteY1" fmla="*/ 3994 h 71297"/>
                  <a:gd name="connsiteX2" fmla="*/ 90932 w 133891"/>
                  <a:gd name="connsiteY2" fmla="*/ 5068 h 71297"/>
                  <a:gd name="connsiteX3" fmla="*/ 84488 w 133891"/>
                  <a:gd name="connsiteY3" fmla="*/ 5068 h 71297"/>
                  <a:gd name="connsiteX4" fmla="*/ 84488 w 133891"/>
                  <a:gd name="connsiteY4" fmla="*/ 5068 h 71297"/>
                  <a:gd name="connsiteX5" fmla="*/ 81266 w 133891"/>
                  <a:gd name="connsiteY5" fmla="*/ 2561 h 71297"/>
                  <a:gd name="connsiteX6" fmla="*/ 77328 w 133891"/>
                  <a:gd name="connsiteY6" fmla="*/ 56 h 71297"/>
                  <a:gd name="connsiteX7" fmla="*/ 76253 w 133891"/>
                  <a:gd name="connsiteY7" fmla="*/ 2920 h 71297"/>
                  <a:gd name="connsiteX8" fmla="*/ 73390 w 133891"/>
                  <a:gd name="connsiteY8" fmla="*/ 7931 h 71297"/>
                  <a:gd name="connsiteX9" fmla="*/ 65872 w 133891"/>
                  <a:gd name="connsiteY9" fmla="*/ 7574 h 71297"/>
                  <a:gd name="connsiteX10" fmla="*/ 61576 w 133891"/>
                  <a:gd name="connsiteY10" fmla="*/ 6858 h 71297"/>
                  <a:gd name="connsiteX11" fmla="*/ 55848 w 133891"/>
                  <a:gd name="connsiteY11" fmla="*/ 7574 h 71297"/>
                  <a:gd name="connsiteX12" fmla="*/ 49046 w 133891"/>
                  <a:gd name="connsiteY12" fmla="*/ 9006 h 71297"/>
                  <a:gd name="connsiteX13" fmla="*/ 45824 w 133891"/>
                  <a:gd name="connsiteY13" fmla="*/ 10796 h 71297"/>
                  <a:gd name="connsiteX14" fmla="*/ 40096 w 133891"/>
                  <a:gd name="connsiteY14" fmla="*/ 14017 h 71297"/>
                  <a:gd name="connsiteX15" fmla="*/ 32936 w 133891"/>
                  <a:gd name="connsiteY15" fmla="*/ 13660 h 71297"/>
                  <a:gd name="connsiteX16" fmla="*/ 29714 w 133891"/>
                  <a:gd name="connsiteY16" fmla="*/ 13301 h 71297"/>
                  <a:gd name="connsiteX17" fmla="*/ 28282 w 133891"/>
                  <a:gd name="connsiteY17" fmla="*/ 15091 h 71297"/>
                  <a:gd name="connsiteX18" fmla="*/ 27208 w 133891"/>
                  <a:gd name="connsiteY18" fmla="*/ 19387 h 71297"/>
                  <a:gd name="connsiteX19" fmla="*/ 20048 w 133891"/>
                  <a:gd name="connsiteY19" fmla="*/ 25831 h 71297"/>
                  <a:gd name="connsiteX20" fmla="*/ 14678 w 133891"/>
                  <a:gd name="connsiteY20" fmla="*/ 29770 h 71297"/>
                  <a:gd name="connsiteX21" fmla="*/ 13604 w 133891"/>
                  <a:gd name="connsiteY21" fmla="*/ 33707 h 71297"/>
                  <a:gd name="connsiteX22" fmla="*/ 13246 w 133891"/>
                  <a:gd name="connsiteY22" fmla="*/ 35856 h 71297"/>
                  <a:gd name="connsiteX23" fmla="*/ 8950 w 133891"/>
                  <a:gd name="connsiteY23" fmla="*/ 40867 h 71297"/>
                  <a:gd name="connsiteX24" fmla="*/ 0 w 133891"/>
                  <a:gd name="connsiteY24" fmla="*/ 51249 h 71297"/>
                  <a:gd name="connsiteX25" fmla="*/ 358 w 133891"/>
                  <a:gd name="connsiteY25" fmla="*/ 56261 h 71297"/>
                  <a:gd name="connsiteX26" fmla="*/ 358 w 133891"/>
                  <a:gd name="connsiteY26" fmla="*/ 56261 h 71297"/>
                  <a:gd name="connsiteX27" fmla="*/ 358 w 133891"/>
                  <a:gd name="connsiteY27" fmla="*/ 56261 h 71297"/>
                  <a:gd name="connsiteX28" fmla="*/ 1432 w 133891"/>
                  <a:gd name="connsiteY28" fmla="*/ 55903 h 71297"/>
                  <a:gd name="connsiteX29" fmla="*/ 1432 w 133891"/>
                  <a:gd name="connsiteY29" fmla="*/ 55903 h 71297"/>
                  <a:gd name="connsiteX30" fmla="*/ 8950 w 133891"/>
                  <a:gd name="connsiteY30" fmla="*/ 51965 h 71297"/>
                  <a:gd name="connsiteX31" fmla="*/ 15394 w 133891"/>
                  <a:gd name="connsiteY31" fmla="*/ 49817 h 71297"/>
                  <a:gd name="connsiteX32" fmla="*/ 20406 w 133891"/>
                  <a:gd name="connsiteY32" fmla="*/ 51249 h 71297"/>
                  <a:gd name="connsiteX33" fmla="*/ 22196 w 133891"/>
                  <a:gd name="connsiteY33" fmla="*/ 56261 h 71297"/>
                  <a:gd name="connsiteX34" fmla="*/ 23270 w 133891"/>
                  <a:gd name="connsiteY34" fmla="*/ 59841 h 71297"/>
                  <a:gd name="connsiteX35" fmla="*/ 26850 w 133891"/>
                  <a:gd name="connsiteY35" fmla="*/ 63063 h 71297"/>
                  <a:gd name="connsiteX36" fmla="*/ 30430 w 133891"/>
                  <a:gd name="connsiteY36" fmla="*/ 66643 h 71297"/>
                  <a:gd name="connsiteX37" fmla="*/ 33652 w 133891"/>
                  <a:gd name="connsiteY37" fmla="*/ 67001 h 71297"/>
                  <a:gd name="connsiteX38" fmla="*/ 40096 w 133891"/>
                  <a:gd name="connsiteY38" fmla="*/ 67359 h 71297"/>
                  <a:gd name="connsiteX39" fmla="*/ 41886 w 133891"/>
                  <a:gd name="connsiteY39" fmla="*/ 66285 h 71297"/>
                  <a:gd name="connsiteX40" fmla="*/ 41886 w 133891"/>
                  <a:gd name="connsiteY40" fmla="*/ 66285 h 71297"/>
                  <a:gd name="connsiteX41" fmla="*/ 47614 w 133891"/>
                  <a:gd name="connsiteY41" fmla="*/ 65927 h 71297"/>
                  <a:gd name="connsiteX42" fmla="*/ 51552 w 133891"/>
                  <a:gd name="connsiteY42" fmla="*/ 68791 h 71297"/>
                  <a:gd name="connsiteX43" fmla="*/ 52626 w 133891"/>
                  <a:gd name="connsiteY43" fmla="*/ 69865 h 71297"/>
                  <a:gd name="connsiteX44" fmla="*/ 52984 w 133891"/>
                  <a:gd name="connsiteY44" fmla="*/ 69865 h 71297"/>
                  <a:gd name="connsiteX45" fmla="*/ 55132 w 133891"/>
                  <a:gd name="connsiteY45" fmla="*/ 67359 h 71297"/>
                  <a:gd name="connsiteX46" fmla="*/ 59428 w 133891"/>
                  <a:gd name="connsiteY46" fmla="*/ 61631 h 71297"/>
                  <a:gd name="connsiteX47" fmla="*/ 59428 w 133891"/>
                  <a:gd name="connsiteY47" fmla="*/ 61631 h 71297"/>
                  <a:gd name="connsiteX48" fmla="*/ 62650 w 133891"/>
                  <a:gd name="connsiteY48" fmla="*/ 56619 h 71297"/>
                  <a:gd name="connsiteX49" fmla="*/ 65513 w 133891"/>
                  <a:gd name="connsiteY49" fmla="*/ 53039 h 71297"/>
                  <a:gd name="connsiteX50" fmla="*/ 66588 w 133891"/>
                  <a:gd name="connsiteY50" fmla="*/ 51965 h 71297"/>
                  <a:gd name="connsiteX51" fmla="*/ 68736 w 133891"/>
                  <a:gd name="connsiteY51" fmla="*/ 49459 h 71297"/>
                  <a:gd name="connsiteX52" fmla="*/ 68736 w 133891"/>
                  <a:gd name="connsiteY52" fmla="*/ 49459 h 71297"/>
                  <a:gd name="connsiteX53" fmla="*/ 73390 w 133891"/>
                  <a:gd name="connsiteY53" fmla="*/ 48743 h 71297"/>
                  <a:gd name="connsiteX54" fmla="*/ 75538 w 133891"/>
                  <a:gd name="connsiteY54" fmla="*/ 55187 h 71297"/>
                  <a:gd name="connsiteX55" fmla="*/ 76970 w 133891"/>
                  <a:gd name="connsiteY55" fmla="*/ 60557 h 71297"/>
                  <a:gd name="connsiteX56" fmla="*/ 80192 w 133891"/>
                  <a:gd name="connsiteY56" fmla="*/ 61631 h 71297"/>
                  <a:gd name="connsiteX57" fmla="*/ 86635 w 133891"/>
                  <a:gd name="connsiteY57" fmla="*/ 65211 h 71297"/>
                  <a:gd name="connsiteX58" fmla="*/ 86993 w 133891"/>
                  <a:gd name="connsiteY58" fmla="*/ 68433 h 71297"/>
                  <a:gd name="connsiteX59" fmla="*/ 86635 w 133891"/>
                  <a:gd name="connsiteY59" fmla="*/ 71297 h 71297"/>
                  <a:gd name="connsiteX60" fmla="*/ 89858 w 133891"/>
                  <a:gd name="connsiteY60" fmla="*/ 63779 h 71297"/>
                  <a:gd name="connsiteX61" fmla="*/ 92363 w 133891"/>
                  <a:gd name="connsiteY61" fmla="*/ 58767 h 71297"/>
                  <a:gd name="connsiteX62" fmla="*/ 94153 w 133891"/>
                  <a:gd name="connsiteY62" fmla="*/ 54829 h 71297"/>
                  <a:gd name="connsiteX63" fmla="*/ 96302 w 133891"/>
                  <a:gd name="connsiteY63" fmla="*/ 47669 h 71297"/>
                  <a:gd name="connsiteX64" fmla="*/ 98450 w 133891"/>
                  <a:gd name="connsiteY64" fmla="*/ 46237 h 71297"/>
                  <a:gd name="connsiteX65" fmla="*/ 103462 w 133891"/>
                  <a:gd name="connsiteY65" fmla="*/ 48743 h 71297"/>
                  <a:gd name="connsiteX66" fmla="*/ 110622 w 133891"/>
                  <a:gd name="connsiteY66" fmla="*/ 52323 h 71297"/>
                  <a:gd name="connsiteX67" fmla="*/ 115633 w 133891"/>
                  <a:gd name="connsiteY67" fmla="*/ 54829 h 71297"/>
                  <a:gd name="connsiteX68" fmla="*/ 120287 w 133891"/>
                  <a:gd name="connsiteY68" fmla="*/ 56977 h 71297"/>
                  <a:gd name="connsiteX69" fmla="*/ 119930 w 133891"/>
                  <a:gd name="connsiteY69" fmla="*/ 53755 h 71297"/>
                  <a:gd name="connsiteX70" fmla="*/ 122435 w 133891"/>
                  <a:gd name="connsiteY70" fmla="*/ 45163 h 71297"/>
                  <a:gd name="connsiteX71" fmla="*/ 127805 w 133891"/>
                  <a:gd name="connsiteY71" fmla="*/ 45163 h 71297"/>
                  <a:gd name="connsiteX72" fmla="*/ 131385 w 133891"/>
                  <a:gd name="connsiteY72" fmla="*/ 44805 h 71297"/>
                  <a:gd name="connsiteX73" fmla="*/ 132459 w 133891"/>
                  <a:gd name="connsiteY73" fmla="*/ 41226 h 71297"/>
                  <a:gd name="connsiteX74" fmla="*/ 132459 w 133891"/>
                  <a:gd name="connsiteY74" fmla="*/ 39077 h 71297"/>
                  <a:gd name="connsiteX75" fmla="*/ 133892 w 133891"/>
                  <a:gd name="connsiteY75" fmla="*/ 34423 h 71297"/>
                  <a:gd name="connsiteX76" fmla="*/ 133175 w 133891"/>
                  <a:gd name="connsiteY76" fmla="*/ 33707 h 71297"/>
                  <a:gd name="connsiteX77" fmla="*/ 133175 w 133891"/>
                  <a:gd name="connsiteY77" fmla="*/ 33707 h 71297"/>
                  <a:gd name="connsiteX78" fmla="*/ 132817 w 133891"/>
                  <a:gd name="connsiteY78" fmla="*/ 32991 h 71297"/>
                  <a:gd name="connsiteX79" fmla="*/ 132459 w 133891"/>
                  <a:gd name="connsiteY79" fmla="*/ 31917 h 71297"/>
                  <a:gd name="connsiteX80" fmla="*/ 132459 w 133891"/>
                  <a:gd name="connsiteY80" fmla="*/ 31917 h 71297"/>
                  <a:gd name="connsiteX81" fmla="*/ 129595 w 133891"/>
                  <a:gd name="connsiteY81" fmla="*/ 31560 h 71297"/>
                  <a:gd name="connsiteX82" fmla="*/ 125657 w 133891"/>
                  <a:gd name="connsiteY82" fmla="*/ 34066 h 71297"/>
                  <a:gd name="connsiteX83" fmla="*/ 119213 w 133891"/>
                  <a:gd name="connsiteY83" fmla="*/ 34781 h 71297"/>
                  <a:gd name="connsiteX84" fmla="*/ 112770 w 133891"/>
                  <a:gd name="connsiteY84" fmla="*/ 31201 h 71297"/>
                  <a:gd name="connsiteX85" fmla="*/ 103462 w 133891"/>
                  <a:gd name="connsiteY85" fmla="*/ 25473 h 71297"/>
                  <a:gd name="connsiteX86" fmla="*/ 103462 w 133891"/>
                  <a:gd name="connsiteY86" fmla="*/ 17240 h 71297"/>
                  <a:gd name="connsiteX87" fmla="*/ 104178 w 133891"/>
                  <a:gd name="connsiteY87" fmla="*/ 15450 h 71297"/>
                  <a:gd name="connsiteX88" fmla="*/ 108473 w 133891"/>
                  <a:gd name="connsiteY88" fmla="*/ 7574 h 71297"/>
                  <a:gd name="connsiteX89" fmla="*/ 108473 w 133891"/>
                  <a:gd name="connsiteY89" fmla="*/ 7574 h 7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33891" h="71297">
                    <a:moveTo>
                      <a:pt x="108473" y="7574"/>
                    </a:moveTo>
                    <a:cubicBezTo>
                      <a:pt x="105252" y="6141"/>
                      <a:pt x="100240" y="4351"/>
                      <a:pt x="97018" y="3994"/>
                    </a:cubicBezTo>
                    <a:cubicBezTo>
                      <a:pt x="94512" y="3636"/>
                      <a:pt x="92722" y="4351"/>
                      <a:pt x="90932" y="5068"/>
                    </a:cubicBezTo>
                    <a:cubicBezTo>
                      <a:pt x="88783" y="5784"/>
                      <a:pt x="86635" y="6500"/>
                      <a:pt x="84488" y="5068"/>
                    </a:cubicBezTo>
                    <a:lnTo>
                      <a:pt x="84488" y="5068"/>
                    </a:lnTo>
                    <a:cubicBezTo>
                      <a:pt x="83413" y="4351"/>
                      <a:pt x="82340" y="3278"/>
                      <a:pt x="81266" y="2561"/>
                    </a:cubicBezTo>
                    <a:cubicBezTo>
                      <a:pt x="79476" y="1130"/>
                      <a:pt x="78043" y="-302"/>
                      <a:pt x="77328" y="56"/>
                    </a:cubicBezTo>
                    <a:cubicBezTo>
                      <a:pt x="76970" y="56"/>
                      <a:pt x="76612" y="1488"/>
                      <a:pt x="76253" y="2920"/>
                    </a:cubicBezTo>
                    <a:cubicBezTo>
                      <a:pt x="75538" y="5068"/>
                      <a:pt x="75180" y="7216"/>
                      <a:pt x="73390" y="7931"/>
                    </a:cubicBezTo>
                    <a:cubicBezTo>
                      <a:pt x="71600" y="8648"/>
                      <a:pt x="68736" y="7931"/>
                      <a:pt x="65872" y="7574"/>
                    </a:cubicBezTo>
                    <a:cubicBezTo>
                      <a:pt x="64082" y="7216"/>
                      <a:pt x="62650" y="6858"/>
                      <a:pt x="61576" y="6858"/>
                    </a:cubicBezTo>
                    <a:cubicBezTo>
                      <a:pt x="60502" y="6858"/>
                      <a:pt x="57996" y="7216"/>
                      <a:pt x="55848" y="7574"/>
                    </a:cubicBezTo>
                    <a:cubicBezTo>
                      <a:pt x="52984" y="7931"/>
                      <a:pt x="50120" y="8648"/>
                      <a:pt x="49046" y="9006"/>
                    </a:cubicBezTo>
                    <a:cubicBezTo>
                      <a:pt x="47972" y="9364"/>
                      <a:pt x="46898" y="10080"/>
                      <a:pt x="45824" y="10796"/>
                    </a:cubicBezTo>
                    <a:cubicBezTo>
                      <a:pt x="44034" y="11870"/>
                      <a:pt x="42244" y="12944"/>
                      <a:pt x="40096" y="14017"/>
                    </a:cubicBezTo>
                    <a:cubicBezTo>
                      <a:pt x="37590" y="15091"/>
                      <a:pt x="35084" y="14376"/>
                      <a:pt x="32936" y="13660"/>
                    </a:cubicBezTo>
                    <a:cubicBezTo>
                      <a:pt x="31504" y="13301"/>
                      <a:pt x="30430" y="12944"/>
                      <a:pt x="29714" y="13301"/>
                    </a:cubicBezTo>
                    <a:cubicBezTo>
                      <a:pt x="28998" y="13660"/>
                      <a:pt x="28640" y="14376"/>
                      <a:pt x="28282" y="15091"/>
                    </a:cubicBezTo>
                    <a:cubicBezTo>
                      <a:pt x="27566" y="16524"/>
                      <a:pt x="27208" y="18314"/>
                      <a:pt x="27208" y="19387"/>
                    </a:cubicBezTo>
                    <a:cubicBezTo>
                      <a:pt x="27208" y="21177"/>
                      <a:pt x="23628" y="23683"/>
                      <a:pt x="20048" y="25831"/>
                    </a:cubicBezTo>
                    <a:cubicBezTo>
                      <a:pt x="17542" y="27621"/>
                      <a:pt x="15036" y="29053"/>
                      <a:pt x="14678" y="29770"/>
                    </a:cubicBezTo>
                    <a:cubicBezTo>
                      <a:pt x="13962" y="30843"/>
                      <a:pt x="13962" y="32633"/>
                      <a:pt x="13604" y="33707"/>
                    </a:cubicBezTo>
                    <a:cubicBezTo>
                      <a:pt x="13604" y="34423"/>
                      <a:pt x="13604" y="35139"/>
                      <a:pt x="13246" y="35856"/>
                    </a:cubicBezTo>
                    <a:cubicBezTo>
                      <a:pt x="12888" y="36571"/>
                      <a:pt x="11098" y="38361"/>
                      <a:pt x="8950" y="40867"/>
                    </a:cubicBezTo>
                    <a:cubicBezTo>
                      <a:pt x="5370" y="44805"/>
                      <a:pt x="0" y="50533"/>
                      <a:pt x="0" y="51249"/>
                    </a:cubicBezTo>
                    <a:cubicBezTo>
                      <a:pt x="716" y="53039"/>
                      <a:pt x="358" y="54829"/>
                      <a:pt x="358" y="56261"/>
                    </a:cubicBezTo>
                    <a:lnTo>
                      <a:pt x="358" y="56261"/>
                    </a:lnTo>
                    <a:lnTo>
                      <a:pt x="358" y="56261"/>
                    </a:lnTo>
                    <a:cubicBezTo>
                      <a:pt x="716" y="56261"/>
                      <a:pt x="1074" y="55903"/>
                      <a:pt x="1432" y="55903"/>
                    </a:cubicBezTo>
                    <a:lnTo>
                      <a:pt x="1432" y="55903"/>
                    </a:lnTo>
                    <a:cubicBezTo>
                      <a:pt x="4296" y="54829"/>
                      <a:pt x="7876" y="52681"/>
                      <a:pt x="8950" y="51965"/>
                    </a:cubicBezTo>
                    <a:cubicBezTo>
                      <a:pt x="10382" y="51249"/>
                      <a:pt x="12888" y="50175"/>
                      <a:pt x="15394" y="49817"/>
                    </a:cubicBezTo>
                    <a:cubicBezTo>
                      <a:pt x="17542" y="49817"/>
                      <a:pt x="19332" y="50175"/>
                      <a:pt x="20406" y="51249"/>
                    </a:cubicBezTo>
                    <a:cubicBezTo>
                      <a:pt x="21480" y="52681"/>
                      <a:pt x="21838" y="54471"/>
                      <a:pt x="22196" y="56261"/>
                    </a:cubicBezTo>
                    <a:cubicBezTo>
                      <a:pt x="22554" y="57693"/>
                      <a:pt x="22554" y="58767"/>
                      <a:pt x="23270" y="59841"/>
                    </a:cubicBezTo>
                    <a:cubicBezTo>
                      <a:pt x="23986" y="60915"/>
                      <a:pt x="25418" y="61989"/>
                      <a:pt x="26850" y="63063"/>
                    </a:cubicBezTo>
                    <a:cubicBezTo>
                      <a:pt x="28282" y="64137"/>
                      <a:pt x="29714" y="65569"/>
                      <a:pt x="30430" y="66643"/>
                    </a:cubicBezTo>
                    <a:cubicBezTo>
                      <a:pt x="31504" y="66643"/>
                      <a:pt x="32578" y="67001"/>
                      <a:pt x="33652" y="67001"/>
                    </a:cubicBezTo>
                    <a:cubicBezTo>
                      <a:pt x="36158" y="67359"/>
                      <a:pt x="38664" y="67717"/>
                      <a:pt x="40096" y="67359"/>
                    </a:cubicBezTo>
                    <a:cubicBezTo>
                      <a:pt x="40812" y="67001"/>
                      <a:pt x="41528" y="66643"/>
                      <a:pt x="41886" y="66285"/>
                    </a:cubicBezTo>
                    <a:lnTo>
                      <a:pt x="41886" y="66285"/>
                    </a:lnTo>
                    <a:cubicBezTo>
                      <a:pt x="43318" y="65211"/>
                      <a:pt x="44034" y="64495"/>
                      <a:pt x="47614" y="65927"/>
                    </a:cubicBezTo>
                    <a:cubicBezTo>
                      <a:pt x="49404" y="66643"/>
                      <a:pt x="50478" y="68075"/>
                      <a:pt x="51552" y="68791"/>
                    </a:cubicBezTo>
                    <a:cubicBezTo>
                      <a:pt x="51910" y="69149"/>
                      <a:pt x="52268" y="69507"/>
                      <a:pt x="52626" y="69865"/>
                    </a:cubicBezTo>
                    <a:cubicBezTo>
                      <a:pt x="52984" y="69865"/>
                      <a:pt x="52984" y="70223"/>
                      <a:pt x="52984" y="69865"/>
                    </a:cubicBezTo>
                    <a:cubicBezTo>
                      <a:pt x="53700" y="68791"/>
                      <a:pt x="54416" y="68075"/>
                      <a:pt x="55132" y="67359"/>
                    </a:cubicBezTo>
                    <a:cubicBezTo>
                      <a:pt x="56922" y="65211"/>
                      <a:pt x="58712" y="63063"/>
                      <a:pt x="59428" y="61631"/>
                    </a:cubicBezTo>
                    <a:lnTo>
                      <a:pt x="59428" y="61631"/>
                    </a:lnTo>
                    <a:cubicBezTo>
                      <a:pt x="60144" y="60557"/>
                      <a:pt x="61576" y="58409"/>
                      <a:pt x="62650" y="56619"/>
                    </a:cubicBezTo>
                    <a:cubicBezTo>
                      <a:pt x="63723" y="55187"/>
                      <a:pt x="64798" y="53755"/>
                      <a:pt x="65513" y="53039"/>
                    </a:cubicBezTo>
                    <a:cubicBezTo>
                      <a:pt x="65872" y="52681"/>
                      <a:pt x="66230" y="52323"/>
                      <a:pt x="66588" y="51965"/>
                    </a:cubicBezTo>
                    <a:cubicBezTo>
                      <a:pt x="67303" y="51249"/>
                      <a:pt x="68020" y="50175"/>
                      <a:pt x="68736" y="49459"/>
                    </a:cubicBezTo>
                    <a:lnTo>
                      <a:pt x="68736" y="49459"/>
                    </a:lnTo>
                    <a:cubicBezTo>
                      <a:pt x="70168" y="48027"/>
                      <a:pt x="71958" y="47311"/>
                      <a:pt x="73390" y="48743"/>
                    </a:cubicBezTo>
                    <a:cubicBezTo>
                      <a:pt x="74463" y="49817"/>
                      <a:pt x="75180" y="52681"/>
                      <a:pt x="75538" y="55187"/>
                    </a:cubicBezTo>
                    <a:cubicBezTo>
                      <a:pt x="76253" y="57693"/>
                      <a:pt x="76612" y="60199"/>
                      <a:pt x="76970" y="60557"/>
                    </a:cubicBezTo>
                    <a:cubicBezTo>
                      <a:pt x="77328" y="60915"/>
                      <a:pt x="78760" y="61273"/>
                      <a:pt x="80192" y="61631"/>
                    </a:cubicBezTo>
                    <a:cubicBezTo>
                      <a:pt x="83055" y="62347"/>
                      <a:pt x="85920" y="63421"/>
                      <a:pt x="86635" y="65211"/>
                    </a:cubicBezTo>
                    <a:cubicBezTo>
                      <a:pt x="86993" y="65927"/>
                      <a:pt x="86993" y="67359"/>
                      <a:pt x="86993" y="68433"/>
                    </a:cubicBezTo>
                    <a:cubicBezTo>
                      <a:pt x="86993" y="69865"/>
                      <a:pt x="86635" y="71297"/>
                      <a:pt x="86635" y="71297"/>
                    </a:cubicBezTo>
                    <a:cubicBezTo>
                      <a:pt x="86993" y="71297"/>
                      <a:pt x="88425" y="67359"/>
                      <a:pt x="89858" y="63779"/>
                    </a:cubicBezTo>
                    <a:cubicBezTo>
                      <a:pt x="90932" y="61631"/>
                      <a:pt x="91648" y="59483"/>
                      <a:pt x="92363" y="58767"/>
                    </a:cubicBezTo>
                    <a:cubicBezTo>
                      <a:pt x="92722" y="58409"/>
                      <a:pt x="93438" y="56619"/>
                      <a:pt x="94153" y="54829"/>
                    </a:cubicBezTo>
                    <a:cubicBezTo>
                      <a:pt x="95228" y="51965"/>
                      <a:pt x="96302" y="48743"/>
                      <a:pt x="96302" y="47669"/>
                    </a:cubicBezTo>
                    <a:cubicBezTo>
                      <a:pt x="96660" y="46595"/>
                      <a:pt x="97375" y="45879"/>
                      <a:pt x="98450" y="46237"/>
                    </a:cubicBezTo>
                    <a:cubicBezTo>
                      <a:pt x="99523" y="46595"/>
                      <a:pt x="101313" y="47669"/>
                      <a:pt x="103462" y="48743"/>
                    </a:cubicBezTo>
                    <a:cubicBezTo>
                      <a:pt x="105610" y="50175"/>
                      <a:pt x="108115" y="51607"/>
                      <a:pt x="110622" y="52323"/>
                    </a:cubicBezTo>
                    <a:cubicBezTo>
                      <a:pt x="112412" y="53039"/>
                      <a:pt x="113843" y="54113"/>
                      <a:pt x="115633" y="54829"/>
                    </a:cubicBezTo>
                    <a:cubicBezTo>
                      <a:pt x="117782" y="55903"/>
                      <a:pt x="119213" y="56977"/>
                      <a:pt x="120287" y="56977"/>
                    </a:cubicBezTo>
                    <a:cubicBezTo>
                      <a:pt x="120287" y="56261"/>
                      <a:pt x="120287" y="54829"/>
                      <a:pt x="119930" y="53755"/>
                    </a:cubicBezTo>
                    <a:cubicBezTo>
                      <a:pt x="119213" y="50175"/>
                      <a:pt x="118855" y="45879"/>
                      <a:pt x="122435" y="45163"/>
                    </a:cubicBezTo>
                    <a:cubicBezTo>
                      <a:pt x="124225" y="44805"/>
                      <a:pt x="126015" y="44805"/>
                      <a:pt x="127805" y="45163"/>
                    </a:cubicBezTo>
                    <a:cubicBezTo>
                      <a:pt x="129237" y="45521"/>
                      <a:pt x="130669" y="45521"/>
                      <a:pt x="131385" y="44805"/>
                    </a:cubicBezTo>
                    <a:cubicBezTo>
                      <a:pt x="132459" y="43731"/>
                      <a:pt x="132459" y="42299"/>
                      <a:pt x="132459" y="41226"/>
                    </a:cubicBezTo>
                    <a:cubicBezTo>
                      <a:pt x="132459" y="40509"/>
                      <a:pt x="132459" y="39793"/>
                      <a:pt x="132459" y="39077"/>
                    </a:cubicBezTo>
                    <a:cubicBezTo>
                      <a:pt x="132817" y="37646"/>
                      <a:pt x="133175" y="35497"/>
                      <a:pt x="133892" y="34423"/>
                    </a:cubicBezTo>
                    <a:cubicBezTo>
                      <a:pt x="133533" y="34066"/>
                      <a:pt x="133533" y="34066"/>
                      <a:pt x="133175" y="33707"/>
                    </a:cubicBezTo>
                    <a:lnTo>
                      <a:pt x="133175" y="33707"/>
                    </a:lnTo>
                    <a:cubicBezTo>
                      <a:pt x="133175" y="33349"/>
                      <a:pt x="133175" y="33349"/>
                      <a:pt x="132817" y="32991"/>
                    </a:cubicBezTo>
                    <a:cubicBezTo>
                      <a:pt x="132817" y="32633"/>
                      <a:pt x="132817" y="32276"/>
                      <a:pt x="132459" y="31917"/>
                    </a:cubicBezTo>
                    <a:lnTo>
                      <a:pt x="132459" y="31917"/>
                    </a:lnTo>
                    <a:cubicBezTo>
                      <a:pt x="132102" y="31201"/>
                      <a:pt x="131743" y="30486"/>
                      <a:pt x="129595" y="31560"/>
                    </a:cubicBezTo>
                    <a:cubicBezTo>
                      <a:pt x="127805" y="32276"/>
                      <a:pt x="126732" y="32991"/>
                      <a:pt x="125657" y="34066"/>
                    </a:cubicBezTo>
                    <a:cubicBezTo>
                      <a:pt x="123510" y="35856"/>
                      <a:pt x="122077" y="36929"/>
                      <a:pt x="119213" y="34781"/>
                    </a:cubicBezTo>
                    <a:cubicBezTo>
                      <a:pt x="117782" y="34066"/>
                      <a:pt x="115633" y="32633"/>
                      <a:pt x="112770" y="31201"/>
                    </a:cubicBezTo>
                    <a:cubicBezTo>
                      <a:pt x="109190" y="29053"/>
                      <a:pt x="105252" y="26906"/>
                      <a:pt x="103462" y="25473"/>
                    </a:cubicBezTo>
                    <a:cubicBezTo>
                      <a:pt x="100598" y="22967"/>
                      <a:pt x="101672" y="20820"/>
                      <a:pt x="103462" y="17240"/>
                    </a:cubicBezTo>
                    <a:cubicBezTo>
                      <a:pt x="103820" y="16524"/>
                      <a:pt x="104178" y="16166"/>
                      <a:pt x="104178" y="15450"/>
                    </a:cubicBezTo>
                    <a:cubicBezTo>
                      <a:pt x="107042" y="12944"/>
                      <a:pt x="107757" y="9721"/>
                      <a:pt x="108473" y="7574"/>
                    </a:cubicBezTo>
                    <a:lnTo>
                      <a:pt x="108473" y="7574"/>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88" name="Freeform: Shape 287">
                <a:extLst>
                  <a:ext uri="{FF2B5EF4-FFF2-40B4-BE49-F238E27FC236}">
                    <a16:creationId xmlns:a16="http://schemas.microsoft.com/office/drawing/2014/main" id="{EF2BA1AF-0828-4A1E-9127-D5E50BA7CF9D}"/>
                  </a:ext>
                </a:extLst>
              </p:cNvPr>
              <p:cNvSpPr/>
              <p:nvPr/>
            </p:nvSpPr>
            <p:spPr>
              <a:xfrm>
                <a:off x="5987481" y="2620087"/>
                <a:ext cx="198559" cy="127037"/>
              </a:xfrm>
              <a:custGeom>
                <a:avLst/>
                <a:gdLst>
                  <a:gd name="connsiteX0" fmla="*/ 51591 w 218415"/>
                  <a:gd name="connsiteY0" fmla="*/ 127789 h 139741"/>
                  <a:gd name="connsiteX1" fmla="*/ 49801 w 218415"/>
                  <a:gd name="connsiteY1" fmla="*/ 124925 h 139741"/>
                  <a:gd name="connsiteX2" fmla="*/ 50875 w 218415"/>
                  <a:gd name="connsiteY2" fmla="*/ 120271 h 139741"/>
                  <a:gd name="connsiteX3" fmla="*/ 43357 w 218415"/>
                  <a:gd name="connsiteY3" fmla="*/ 117049 h 139741"/>
                  <a:gd name="connsiteX4" fmla="*/ 50517 w 218415"/>
                  <a:gd name="connsiteY4" fmla="*/ 110963 h 139741"/>
                  <a:gd name="connsiteX5" fmla="*/ 48011 w 218415"/>
                  <a:gd name="connsiteY5" fmla="*/ 97717 h 139741"/>
                  <a:gd name="connsiteX6" fmla="*/ 51233 w 218415"/>
                  <a:gd name="connsiteY6" fmla="*/ 94137 h 139741"/>
                  <a:gd name="connsiteX7" fmla="*/ 50517 w 218415"/>
                  <a:gd name="connsiteY7" fmla="*/ 89125 h 139741"/>
                  <a:gd name="connsiteX8" fmla="*/ 60183 w 218415"/>
                  <a:gd name="connsiteY8" fmla="*/ 89483 h 139741"/>
                  <a:gd name="connsiteX9" fmla="*/ 60541 w 218415"/>
                  <a:gd name="connsiteY9" fmla="*/ 83397 h 139741"/>
                  <a:gd name="connsiteX10" fmla="*/ 66627 w 218415"/>
                  <a:gd name="connsiteY10" fmla="*/ 82681 h 139741"/>
                  <a:gd name="connsiteX11" fmla="*/ 65195 w 218415"/>
                  <a:gd name="connsiteY11" fmla="*/ 78385 h 139741"/>
                  <a:gd name="connsiteX12" fmla="*/ 69133 w 218415"/>
                  <a:gd name="connsiteY12" fmla="*/ 73015 h 139741"/>
                  <a:gd name="connsiteX13" fmla="*/ 71639 w 218415"/>
                  <a:gd name="connsiteY13" fmla="*/ 64423 h 139741"/>
                  <a:gd name="connsiteX14" fmla="*/ 76651 w 218415"/>
                  <a:gd name="connsiteY14" fmla="*/ 64781 h 139741"/>
                  <a:gd name="connsiteX15" fmla="*/ 77009 w 218415"/>
                  <a:gd name="connsiteY15" fmla="*/ 71225 h 139741"/>
                  <a:gd name="connsiteX16" fmla="*/ 84885 w 218415"/>
                  <a:gd name="connsiteY16" fmla="*/ 64781 h 139741"/>
                  <a:gd name="connsiteX17" fmla="*/ 89539 w 218415"/>
                  <a:gd name="connsiteY17" fmla="*/ 56905 h 139741"/>
                  <a:gd name="connsiteX18" fmla="*/ 80947 w 218415"/>
                  <a:gd name="connsiteY18" fmla="*/ 56189 h 139741"/>
                  <a:gd name="connsiteX19" fmla="*/ 71997 w 218415"/>
                  <a:gd name="connsiteY19" fmla="*/ 52251 h 139741"/>
                  <a:gd name="connsiteX20" fmla="*/ 66627 w 218415"/>
                  <a:gd name="connsiteY20" fmla="*/ 57263 h 139741"/>
                  <a:gd name="connsiteX21" fmla="*/ 63763 w 218415"/>
                  <a:gd name="connsiteY21" fmla="*/ 56547 h 139741"/>
                  <a:gd name="connsiteX22" fmla="*/ 69133 w 218415"/>
                  <a:gd name="connsiteY22" fmla="*/ 48313 h 139741"/>
                  <a:gd name="connsiteX23" fmla="*/ 62331 w 218415"/>
                  <a:gd name="connsiteY23" fmla="*/ 48313 h 139741"/>
                  <a:gd name="connsiteX24" fmla="*/ 55171 w 218415"/>
                  <a:gd name="connsiteY24" fmla="*/ 49029 h 139741"/>
                  <a:gd name="connsiteX25" fmla="*/ 60541 w 218415"/>
                  <a:gd name="connsiteY25" fmla="*/ 44733 h 139741"/>
                  <a:gd name="connsiteX26" fmla="*/ 68775 w 218415"/>
                  <a:gd name="connsiteY26" fmla="*/ 43301 h 139741"/>
                  <a:gd name="connsiteX27" fmla="*/ 67343 w 218415"/>
                  <a:gd name="connsiteY27" fmla="*/ 38290 h 139741"/>
                  <a:gd name="connsiteX28" fmla="*/ 66985 w 218415"/>
                  <a:gd name="connsiteY28" fmla="*/ 33278 h 139741"/>
                  <a:gd name="connsiteX29" fmla="*/ 57677 w 218415"/>
                  <a:gd name="connsiteY29" fmla="*/ 32204 h 139741"/>
                  <a:gd name="connsiteX30" fmla="*/ 49801 w 218415"/>
                  <a:gd name="connsiteY30" fmla="*/ 33636 h 139741"/>
                  <a:gd name="connsiteX31" fmla="*/ 39419 w 218415"/>
                  <a:gd name="connsiteY31" fmla="*/ 35426 h 139741"/>
                  <a:gd name="connsiteX32" fmla="*/ 35481 w 218415"/>
                  <a:gd name="connsiteY32" fmla="*/ 42586 h 139741"/>
                  <a:gd name="connsiteX33" fmla="*/ 38703 w 218415"/>
                  <a:gd name="connsiteY33" fmla="*/ 46523 h 139741"/>
                  <a:gd name="connsiteX34" fmla="*/ 38703 w 218415"/>
                  <a:gd name="connsiteY34" fmla="*/ 53326 h 139741"/>
                  <a:gd name="connsiteX35" fmla="*/ 31901 w 218415"/>
                  <a:gd name="connsiteY35" fmla="*/ 51177 h 139741"/>
                  <a:gd name="connsiteX36" fmla="*/ 31185 w 218415"/>
                  <a:gd name="connsiteY36" fmla="*/ 46881 h 139741"/>
                  <a:gd name="connsiteX37" fmla="*/ 27605 w 218415"/>
                  <a:gd name="connsiteY37" fmla="*/ 43301 h 139741"/>
                  <a:gd name="connsiteX38" fmla="*/ 25099 w 218415"/>
                  <a:gd name="connsiteY38" fmla="*/ 46523 h 139741"/>
                  <a:gd name="connsiteX39" fmla="*/ 21161 w 218415"/>
                  <a:gd name="connsiteY39" fmla="*/ 50103 h 139741"/>
                  <a:gd name="connsiteX40" fmla="*/ 21519 w 218415"/>
                  <a:gd name="connsiteY40" fmla="*/ 54757 h 139741"/>
                  <a:gd name="connsiteX41" fmla="*/ 19013 w 218415"/>
                  <a:gd name="connsiteY41" fmla="*/ 55473 h 139741"/>
                  <a:gd name="connsiteX42" fmla="*/ 12211 w 218415"/>
                  <a:gd name="connsiteY42" fmla="*/ 52609 h 139741"/>
                  <a:gd name="connsiteX43" fmla="*/ 4335 w 218415"/>
                  <a:gd name="connsiteY43" fmla="*/ 51177 h 139741"/>
                  <a:gd name="connsiteX44" fmla="*/ 2545 w 218415"/>
                  <a:gd name="connsiteY44" fmla="*/ 56547 h 139741"/>
                  <a:gd name="connsiteX45" fmla="*/ 2545 w 218415"/>
                  <a:gd name="connsiteY45" fmla="*/ 68719 h 139741"/>
                  <a:gd name="connsiteX46" fmla="*/ 6483 w 218415"/>
                  <a:gd name="connsiteY46" fmla="*/ 73373 h 139741"/>
                  <a:gd name="connsiteX47" fmla="*/ 7557 w 218415"/>
                  <a:gd name="connsiteY47" fmla="*/ 78743 h 139741"/>
                  <a:gd name="connsiteX48" fmla="*/ 1829 w 218415"/>
                  <a:gd name="connsiteY48" fmla="*/ 76237 h 139741"/>
                  <a:gd name="connsiteX49" fmla="*/ 3977 w 218415"/>
                  <a:gd name="connsiteY49" fmla="*/ 88051 h 139741"/>
                  <a:gd name="connsiteX50" fmla="*/ 397 w 218415"/>
                  <a:gd name="connsiteY50" fmla="*/ 95927 h 139741"/>
                  <a:gd name="connsiteX51" fmla="*/ 7557 w 218415"/>
                  <a:gd name="connsiteY51" fmla="*/ 100581 h 139741"/>
                  <a:gd name="connsiteX52" fmla="*/ 7915 w 218415"/>
                  <a:gd name="connsiteY52" fmla="*/ 95927 h 139741"/>
                  <a:gd name="connsiteX53" fmla="*/ 15433 w 218415"/>
                  <a:gd name="connsiteY53" fmla="*/ 100223 h 139741"/>
                  <a:gd name="connsiteX54" fmla="*/ 18297 w 218415"/>
                  <a:gd name="connsiteY54" fmla="*/ 106309 h 139741"/>
                  <a:gd name="connsiteX55" fmla="*/ 15075 w 218415"/>
                  <a:gd name="connsiteY55" fmla="*/ 113111 h 139741"/>
                  <a:gd name="connsiteX56" fmla="*/ 16149 w 218415"/>
                  <a:gd name="connsiteY56" fmla="*/ 116691 h 139741"/>
                  <a:gd name="connsiteX57" fmla="*/ 15433 w 218415"/>
                  <a:gd name="connsiteY57" fmla="*/ 117407 h 139741"/>
                  <a:gd name="connsiteX58" fmla="*/ 22235 w 218415"/>
                  <a:gd name="connsiteY58" fmla="*/ 120987 h 139741"/>
                  <a:gd name="connsiteX59" fmla="*/ 30469 w 218415"/>
                  <a:gd name="connsiteY59" fmla="*/ 123851 h 139741"/>
                  <a:gd name="connsiteX60" fmla="*/ 44431 w 218415"/>
                  <a:gd name="connsiteY60" fmla="*/ 127431 h 139741"/>
                  <a:gd name="connsiteX61" fmla="*/ 51591 w 218415"/>
                  <a:gd name="connsiteY61" fmla="*/ 127789 h 139741"/>
                  <a:gd name="connsiteX62" fmla="*/ 51591 w 218415"/>
                  <a:gd name="connsiteY62" fmla="*/ 127789 h 139741"/>
                  <a:gd name="connsiteX63" fmla="*/ 121043 w 218415"/>
                  <a:gd name="connsiteY63" fmla="*/ 128863 h 139741"/>
                  <a:gd name="connsiteX64" fmla="*/ 121043 w 218415"/>
                  <a:gd name="connsiteY64" fmla="*/ 135307 h 139741"/>
                  <a:gd name="connsiteX65" fmla="*/ 123907 w 218415"/>
                  <a:gd name="connsiteY65" fmla="*/ 139603 h 139741"/>
                  <a:gd name="connsiteX66" fmla="*/ 128203 w 218415"/>
                  <a:gd name="connsiteY66" fmla="*/ 132801 h 139741"/>
                  <a:gd name="connsiteX67" fmla="*/ 126055 w 218415"/>
                  <a:gd name="connsiteY67" fmla="*/ 127789 h 139741"/>
                  <a:gd name="connsiteX68" fmla="*/ 121043 w 218415"/>
                  <a:gd name="connsiteY68" fmla="*/ 128863 h 139741"/>
                  <a:gd name="connsiteX69" fmla="*/ 121043 w 218415"/>
                  <a:gd name="connsiteY69" fmla="*/ 128863 h 139741"/>
                  <a:gd name="connsiteX70" fmla="*/ 94551 w 218415"/>
                  <a:gd name="connsiteY70" fmla="*/ 88409 h 139741"/>
                  <a:gd name="connsiteX71" fmla="*/ 90255 w 218415"/>
                  <a:gd name="connsiteY71" fmla="*/ 90557 h 139741"/>
                  <a:gd name="connsiteX72" fmla="*/ 95983 w 218415"/>
                  <a:gd name="connsiteY72" fmla="*/ 96285 h 139741"/>
                  <a:gd name="connsiteX73" fmla="*/ 96341 w 218415"/>
                  <a:gd name="connsiteY73" fmla="*/ 103087 h 139741"/>
                  <a:gd name="connsiteX74" fmla="*/ 95625 w 218415"/>
                  <a:gd name="connsiteY74" fmla="*/ 107383 h 139741"/>
                  <a:gd name="connsiteX75" fmla="*/ 106723 w 218415"/>
                  <a:gd name="connsiteY75" fmla="*/ 111321 h 139741"/>
                  <a:gd name="connsiteX76" fmla="*/ 113883 w 218415"/>
                  <a:gd name="connsiteY76" fmla="*/ 113469 h 139741"/>
                  <a:gd name="connsiteX77" fmla="*/ 112093 w 218415"/>
                  <a:gd name="connsiteY77" fmla="*/ 117049 h 139741"/>
                  <a:gd name="connsiteX78" fmla="*/ 119969 w 218415"/>
                  <a:gd name="connsiteY78" fmla="*/ 120629 h 139741"/>
                  <a:gd name="connsiteX79" fmla="*/ 125339 w 218415"/>
                  <a:gd name="connsiteY79" fmla="*/ 119555 h 139741"/>
                  <a:gd name="connsiteX80" fmla="*/ 122117 w 218415"/>
                  <a:gd name="connsiteY80" fmla="*/ 112753 h 139741"/>
                  <a:gd name="connsiteX81" fmla="*/ 133215 w 218415"/>
                  <a:gd name="connsiteY81" fmla="*/ 109531 h 139741"/>
                  <a:gd name="connsiteX82" fmla="*/ 136437 w 218415"/>
                  <a:gd name="connsiteY82" fmla="*/ 104877 h 139741"/>
                  <a:gd name="connsiteX83" fmla="*/ 127487 w 218415"/>
                  <a:gd name="connsiteY83" fmla="*/ 100223 h 139741"/>
                  <a:gd name="connsiteX84" fmla="*/ 136437 w 218415"/>
                  <a:gd name="connsiteY84" fmla="*/ 94853 h 139741"/>
                  <a:gd name="connsiteX85" fmla="*/ 140733 w 218415"/>
                  <a:gd name="connsiteY85" fmla="*/ 88767 h 139741"/>
                  <a:gd name="connsiteX86" fmla="*/ 137869 w 218415"/>
                  <a:gd name="connsiteY86" fmla="*/ 80175 h 139741"/>
                  <a:gd name="connsiteX87" fmla="*/ 134647 w 218415"/>
                  <a:gd name="connsiteY87" fmla="*/ 72657 h 139741"/>
                  <a:gd name="connsiteX88" fmla="*/ 122117 w 218415"/>
                  <a:gd name="connsiteY88" fmla="*/ 74805 h 139741"/>
                  <a:gd name="connsiteX89" fmla="*/ 124265 w 218415"/>
                  <a:gd name="connsiteY89" fmla="*/ 84471 h 139741"/>
                  <a:gd name="connsiteX90" fmla="*/ 122833 w 218415"/>
                  <a:gd name="connsiteY90" fmla="*/ 90915 h 139741"/>
                  <a:gd name="connsiteX91" fmla="*/ 117463 w 218415"/>
                  <a:gd name="connsiteY91" fmla="*/ 89841 h 139741"/>
                  <a:gd name="connsiteX92" fmla="*/ 118179 w 218415"/>
                  <a:gd name="connsiteY92" fmla="*/ 85545 h 139741"/>
                  <a:gd name="connsiteX93" fmla="*/ 112451 w 218415"/>
                  <a:gd name="connsiteY93" fmla="*/ 86261 h 139741"/>
                  <a:gd name="connsiteX94" fmla="*/ 109945 w 218415"/>
                  <a:gd name="connsiteY94" fmla="*/ 79459 h 139741"/>
                  <a:gd name="connsiteX95" fmla="*/ 103143 w 218415"/>
                  <a:gd name="connsiteY95" fmla="*/ 85903 h 139741"/>
                  <a:gd name="connsiteX96" fmla="*/ 94551 w 218415"/>
                  <a:gd name="connsiteY96" fmla="*/ 88409 h 139741"/>
                  <a:gd name="connsiteX97" fmla="*/ 94551 w 218415"/>
                  <a:gd name="connsiteY97" fmla="*/ 88409 h 139741"/>
                  <a:gd name="connsiteX98" fmla="*/ 206247 w 218415"/>
                  <a:gd name="connsiteY98" fmla="*/ 110247 h 139741"/>
                  <a:gd name="connsiteX99" fmla="*/ 205172 w 218415"/>
                  <a:gd name="connsiteY99" fmla="*/ 115617 h 139741"/>
                  <a:gd name="connsiteX100" fmla="*/ 212690 w 218415"/>
                  <a:gd name="connsiteY100" fmla="*/ 119555 h 139741"/>
                  <a:gd name="connsiteX101" fmla="*/ 216628 w 218415"/>
                  <a:gd name="connsiteY101" fmla="*/ 117407 h 139741"/>
                  <a:gd name="connsiteX102" fmla="*/ 216987 w 218415"/>
                  <a:gd name="connsiteY102" fmla="*/ 111321 h 139741"/>
                  <a:gd name="connsiteX103" fmla="*/ 206247 w 218415"/>
                  <a:gd name="connsiteY103" fmla="*/ 110247 h 139741"/>
                  <a:gd name="connsiteX104" fmla="*/ 206247 w 218415"/>
                  <a:gd name="connsiteY104" fmla="*/ 110247 h 139741"/>
                  <a:gd name="connsiteX105" fmla="*/ 99563 w 218415"/>
                  <a:gd name="connsiteY105" fmla="*/ 125283 h 139741"/>
                  <a:gd name="connsiteX106" fmla="*/ 108155 w 218415"/>
                  <a:gd name="connsiteY106" fmla="*/ 127431 h 139741"/>
                  <a:gd name="connsiteX107" fmla="*/ 115315 w 218415"/>
                  <a:gd name="connsiteY107" fmla="*/ 128863 h 139741"/>
                  <a:gd name="connsiteX108" fmla="*/ 112093 w 218415"/>
                  <a:gd name="connsiteY108" fmla="*/ 134233 h 139741"/>
                  <a:gd name="connsiteX109" fmla="*/ 100637 w 218415"/>
                  <a:gd name="connsiteY109" fmla="*/ 134591 h 139741"/>
                  <a:gd name="connsiteX110" fmla="*/ 93119 w 218415"/>
                  <a:gd name="connsiteY110" fmla="*/ 130653 h 139741"/>
                  <a:gd name="connsiteX111" fmla="*/ 99563 w 218415"/>
                  <a:gd name="connsiteY111" fmla="*/ 125283 h 139741"/>
                  <a:gd name="connsiteX112" fmla="*/ 99563 w 218415"/>
                  <a:gd name="connsiteY112" fmla="*/ 125283 h 139741"/>
                  <a:gd name="connsiteX113" fmla="*/ 62689 w 218415"/>
                  <a:gd name="connsiteY113" fmla="*/ 96643 h 139741"/>
                  <a:gd name="connsiteX114" fmla="*/ 72713 w 218415"/>
                  <a:gd name="connsiteY114" fmla="*/ 95569 h 139741"/>
                  <a:gd name="connsiteX115" fmla="*/ 74861 w 218415"/>
                  <a:gd name="connsiteY115" fmla="*/ 100581 h 139741"/>
                  <a:gd name="connsiteX116" fmla="*/ 81663 w 218415"/>
                  <a:gd name="connsiteY116" fmla="*/ 103087 h 139741"/>
                  <a:gd name="connsiteX117" fmla="*/ 85243 w 218415"/>
                  <a:gd name="connsiteY117" fmla="*/ 110605 h 139741"/>
                  <a:gd name="connsiteX118" fmla="*/ 79873 w 218415"/>
                  <a:gd name="connsiteY118" fmla="*/ 116691 h 139741"/>
                  <a:gd name="connsiteX119" fmla="*/ 69849 w 218415"/>
                  <a:gd name="connsiteY119" fmla="*/ 115617 h 139741"/>
                  <a:gd name="connsiteX120" fmla="*/ 61257 w 218415"/>
                  <a:gd name="connsiteY120" fmla="*/ 111321 h 139741"/>
                  <a:gd name="connsiteX121" fmla="*/ 58035 w 218415"/>
                  <a:gd name="connsiteY121" fmla="*/ 105593 h 139741"/>
                  <a:gd name="connsiteX122" fmla="*/ 54455 w 218415"/>
                  <a:gd name="connsiteY122" fmla="*/ 99507 h 139741"/>
                  <a:gd name="connsiteX123" fmla="*/ 62689 w 218415"/>
                  <a:gd name="connsiteY123" fmla="*/ 96643 h 139741"/>
                  <a:gd name="connsiteX124" fmla="*/ 62689 w 218415"/>
                  <a:gd name="connsiteY124" fmla="*/ 96643 h 139741"/>
                  <a:gd name="connsiteX125" fmla="*/ 13285 w 218415"/>
                  <a:gd name="connsiteY125" fmla="*/ 45449 h 139741"/>
                  <a:gd name="connsiteX126" fmla="*/ 20087 w 218415"/>
                  <a:gd name="connsiteY126" fmla="*/ 39006 h 139741"/>
                  <a:gd name="connsiteX127" fmla="*/ 27605 w 218415"/>
                  <a:gd name="connsiteY127" fmla="*/ 33993 h 139741"/>
                  <a:gd name="connsiteX128" fmla="*/ 32259 w 218415"/>
                  <a:gd name="connsiteY128" fmla="*/ 31130 h 139741"/>
                  <a:gd name="connsiteX129" fmla="*/ 39061 w 218415"/>
                  <a:gd name="connsiteY129" fmla="*/ 31130 h 139741"/>
                  <a:gd name="connsiteX130" fmla="*/ 46579 w 218415"/>
                  <a:gd name="connsiteY130" fmla="*/ 29698 h 139741"/>
                  <a:gd name="connsiteX131" fmla="*/ 54097 w 218415"/>
                  <a:gd name="connsiteY131" fmla="*/ 27192 h 139741"/>
                  <a:gd name="connsiteX132" fmla="*/ 65911 w 218415"/>
                  <a:gd name="connsiteY132" fmla="*/ 27550 h 139741"/>
                  <a:gd name="connsiteX133" fmla="*/ 73429 w 218415"/>
                  <a:gd name="connsiteY133" fmla="*/ 26834 h 139741"/>
                  <a:gd name="connsiteX134" fmla="*/ 76651 w 218415"/>
                  <a:gd name="connsiteY134" fmla="*/ 16810 h 139741"/>
                  <a:gd name="connsiteX135" fmla="*/ 73429 w 218415"/>
                  <a:gd name="connsiteY135" fmla="*/ 7860 h 139741"/>
                  <a:gd name="connsiteX136" fmla="*/ 79873 w 218415"/>
                  <a:gd name="connsiteY136" fmla="*/ 700 h 139741"/>
                  <a:gd name="connsiteX137" fmla="*/ 67343 w 218415"/>
                  <a:gd name="connsiteY137" fmla="*/ 4638 h 139741"/>
                  <a:gd name="connsiteX138" fmla="*/ 55529 w 218415"/>
                  <a:gd name="connsiteY138" fmla="*/ 11082 h 139741"/>
                  <a:gd name="connsiteX139" fmla="*/ 49085 w 218415"/>
                  <a:gd name="connsiteY139" fmla="*/ 20390 h 139741"/>
                  <a:gd name="connsiteX140" fmla="*/ 44073 w 218415"/>
                  <a:gd name="connsiteY140" fmla="*/ 25402 h 139741"/>
                  <a:gd name="connsiteX141" fmla="*/ 30469 w 218415"/>
                  <a:gd name="connsiteY141" fmla="*/ 25760 h 139741"/>
                  <a:gd name="connsiteX142" fmla="*/ 19729 w 218415"/>
                  <a:gd name="connsiteY142" fmla="*/ 26834 h 139741"/>
                  <a:gd name="connsiteX143" fmla="*/ 10421 w 218415"/>
                  <a:gd name="connsiteY143" fmla="*/ 33636 h 139741"/>
                  <a:gd name="connsiteX144" fmla="*/ 7199 w 218415"/>
                  <a:gd name="connsiteY144" fmla="*/ 42943 h 139741"/>
                  <a:gd name="connsiteX145" fmla="*/ 13285 w 218415"/>
                  <a:gd name="connsiteY145" fmla="*/ 45449 h 139741"/>
                  <a:gd name="connsiteX146" fmla="*/ 13285 w 218415"/>
                  <a:gd name="connsiteY146" fmla="*/ 45449 h 13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218415" h="139741">
                    <a:moveTo>
                      <a:pt x="51591" y="127789"/>
                    </a:moveTo>
                    <a:cubicBezTo>
                      <a:pt x="50875" y="127073"/>
                      <a:pt x="50159" y="125999"/>
                      <a:pt x="49801" y="124925"/>
                    </a:cubicBezTo>
                    <a:cubicBezTo>
                      <a:pt x="49085" y="122419"/>
                      <a:pt x="51233" y="121703"/>
                      <a:pt x="50875" y="120271"/>
                    </a:cubicBezTo>
                    <a:cubicBezTo>
                      <a:pt x="50875" y="118481"/>
                      <a:pt x="44073" y="118123"/>
                      <a:pt x="43357" y="117049"/>
                    </a:cubicBezTo>
                    <a:cubicBezTo>
                      <a:pt x="42641" y="115617"/>
                      <a:pt x="47295" y="113111"/>
                      <a:pt x="50517" y="110963"/>
                    </a:cubicBezTo>
                    <a:cubicBezTo>
                      <a:pt x="53739" y="108815"/>
                      <a:pt x="46579" y="99507"/>
                      <a:pt x="48011" y="97717"/>
                    </a:cubicBezTo>
                    <a:cubicBezTo>
                      <a:pt x="49443" y="95927"/>
                      <a:pt x="51591" y="95211"/>
                      <a:pt x="51233" y="94137"/>
                    </a:cubicBezTo>
                    <a:cubicBezTo>
                      <a:pt x="50875" y="93063"/>
                      <a:pt x="49085" y="89841"/>
                      <a:pt x="50517" y="89125"/>
                    </a:cubicBezTo>
                    <a:cubicBezTo>
                      <a:pt x="51949" y="88409"/>
                      <a:pt x="58035" y="90557"/>
                      <a:pt x="60183" y="89483"/>
                    </a:cubicBezTo>
                    <a:cubicBezTo>
                      <a:pt x="62331" y="88767"/>
                      <a:pt x="59825" y="86977"/>
                      <a:pt x="60541" y="83397"/>
                    </a:cubicBezTo>
                    <a:cubicBezTo>
                      <a:pt x="61257" y="79817"/>
                      <a:pt x="64837" y="83755"/>
                      <a:pt x="66627" y="82681"/>
                    </a:cubicBezTo>
                    <a:cubicBezTo>
                      <a:pt x="68059" y="81249"/>
                      <a:pt x="65553" y="81249"/>
                      <a:pt x="65195" y="78385"/>
                    </a:cubicBezTo>
                    <a:cubicBezTo>
                      <a:pt x="64837" y="75521"/>
                      <a:pt x="67343" y="75879"/>
                      <a:pt x="69133" y="73015"/>
                    </a:cubicBezTo>
                    <a:cubicBezTo>
                      <a:pt x="70923" y="70151"/>
                      <a:pt x="70923" y="65855"/>
                      <a:pt x="71639" y="64423"/>
                    </a:cubicBezTo>
                    <a:cubicBezTo>
                      <a:pt x="72355" y="62991"/>
                      <a:pt x="74503" y="63349"/>
                      <a:pt x="76651" y="64781"/>
                    </a:cubicBezTo>
                    <a:cubicBezTo>
                      <a:pt x="79157" y="66213"/>
                      <a:pt x="75219" y="69793"/>
                      <a:pt x="77009" y="71225"/>
                    </a:cubicBezTo>
                    <a:cubicBezTo>
                      <a:pt x="78799" y="72657"/>
                      <a:pt x="81305" y="68361"/>
                      <a:pt x="84885" y="64781"/>
                    </a:cubicBezTo>
                    <a:cubicBezTo>
                      <a:pt x="88465" y="61201"/>
                      <a:pt x="89181" y="60485"/>
                      <a:pt x="89539" y="56905"/>
                    </a:cubicBezTo>
                    <a:cubicBezTo>
                      <a:pt x="89897" y="53683"/>
                      <a:pt x="83453" y="56547"/>
                      <a:pt x="80947" y="56189"/>
                    </a:cubicBezTo>
                    <a:cubicBezTo>
                      <a:pt x="78441" y="56189"/>
                      <a:pt x="74861" y="52251"/>
                      <a:pt x="71997" y="52251"/>
                    </a:cubicBezTo>
                    <a:cubicBezTo>
                      <a:pt x="68775" y="52251"/>
                      <a:pt x="68775" y="56189"/>
                      <a:pt x="66627" y="57263"/>
                    </a:cubicBezTo>
                    <a:cubicBezTo>
                      <a:pt x="64479" y="58337"/>
                      <a:pt x="64121" y="57263"/>
                      <a:pt x="63763" y="56547"/>
                    </a:cubicBezTo>
                    <a:cubicBezTo>
                      <a:pt x="63405" y="55473"/>
                      <a:pt x="68059" y="50819"/>
                      <a:pt x="69133" y="48313"/>
                    </a:cubicBezTo>
                    <a:cubicBezTo>
                      <a:pt x="70207" y="45808"/>
                      <a:pt x="64837" y="47956"/>
                      <a:pt x="62331" y="48313"/>
                    </a:cubicBezTo>
                    <a:cubicBezTo>
                      <a:pt x="59825" y="48671"/>
                      <a:pt x="56961" y="49746"/>
                      <a:pt x="55171" y="49029"/>
                    </a:cubicBezTo>
                    <a:cubicBezTo>
                      <a:pt x="53381" y="48313"/>
                      <a:pt x="58035" y="45449"/>
                      <a:pt x="60541" y="44733"/>
                    </a:cubicBezTo>
                    <a:cubicBezTo>
                      <a:pt x="63047" y="44018"/>
                      <a:pt x="67701" y="44733"/>
                      <a:pt x="68775" y="43301"/>
                    </a:cubicBezTo>
                    <a:cubicBezTo>
                      <a:pt x="69491" y="41870"/>
                      <a:pt x="68417" y="41153"/>
                      <a:pt x="67343" y="38290"/>
                    </a:cubicBezTo>
                    <a:cubicBezTo>
                      <a:pt x="66269" y="35426"/>
                      <a:pt x="67701" y="34352"/>
                      <a:pt x="66985" y="33278"/>
                    </a:cubicBezTo>
                    <a:cubicBezTo>
                      <a:pt x="66269" y="32204"/>
                      <a:pt x="61257" y="31846"/>
                      <a:pt x="57677" y="32204"/>
                    </a:cubicBezTo>
                    <a:cubicBezTo>
                      <a:pt x="54097" y="32562"/>
                      <a:pt x="53381" y="32920"/>
                      <a:pt x="49801" y="33636"/>
                    </a:cubicBezTo>
                    <a:cubicBezTo>
                      <a:pt x="46221" y="33993"/>
                      <a:pt x="41209" y="33993"/>
                      <a:pt x="39419" y="35426"/>
                    </a:cubicBezTo>
                    <a:cubicBezTo>
                      <a:pt x="37629" y="36858"/>
                      <a:pt x="35839" y="40438"/>
                      <a:pt x="35481" y="42586"/>
                    </a:cubicBezTo>
                    <a:cubicBezTo>
                      <a:pt x="35123" y="44733"/>
                      <a:pt x="37629" y="45091"/>
                      <a:pt x="38703" y="46523"/>
                    </a:cubicBezTo>
                    <a:cubicBezTo>
                      <a:pt x="39777" y="47956"/>
                      <a:pt x="39777" y="52967"/>
                      <a:pt x="38703" y="53326"/>
                    </a:cubicBezTo>
                    <a:cubicBezTo>
                      <a:pt x="37629" y="53683"/>
                      <a:pt x="35123" y="52609"/>
                      <a:pt x="31901" y="51177"/>
                    </a:cubicBezTo>
                    <a:cubicBezTo>
                      <a:pt x="29037" y="49746"/>
                      <a:pt x="30111" y="49387"/>
                      <a:pt x="31185" y="46881"/>
                    </a:cubicBezTo>
                    <a:cubicBezTo>
                      <a:pt x="32259" y="44376"/>
                      <a:pt x="29753" y="43660"/>
                      <a:pt x="27605" y="43301"/>
                    </a:cubicBezTo>
                    <a:cubicBezTo>
                      <a:pt x="25099" y="42586"/>
                      <a:pt x="25815" y="43660"/>
                      <a:pt x="25099" y="46523"/>
                    </a:cubicBezTo>
                    <a:cubicBezTo>
                      <a:pt x="24383" y="49029"/>
                      <a:pt x="22951" y="48313"/>
                      <a:pt x="21161" y="50103"/>
                    </a:cubicBezTo>
                    <a:cubicBezTo>
                      <a:pt x="19371" y="51893"/>
                      <a:pt x="21161" y="51536"/>
                      <a:pt x="21519" y="54757"/>
                    </a:cubicBezTo>
                    <a:cubicBezTo>
                      <a:pt x="21519" y="57979"/>
                      <a:pt x="20445" y="55473"/>
                      <a:pt x="19013" y="55473"/>
                    </a:cubicBezTo>
                    <a:cubicBezTo>
                      <a:pt x="17581" y="55473"/>
                      <a:pt x="15075" y="54041"/>
                      <a:pt x="12211" y="52609"/>
                    </a:cubicBezTo>
                    <a:cubicBezTo>
                      <a:pt x="9347" y="50819"/>
                      <a:pt x="6841" y="49387"/>
                      <a:pt x="4335" y="51177"/>
                    </a:cubicBezTo>
                    <a:cubicBezTo>
                      <a:pt x="1829" y="53326"/>
                      <a:pt x="1829" y="53683"/>
                      <a:pt x="2545" y="56547"/>
                    </a:cubicBezTo>
                    <a:cubicBezTo>
                      <a:pt x="3261" y="59053"/>
                      <a:pt x="2187" y="65497"/>
                      <a:pt x="2545" y="68719"/>
                    </a:cubicBezTo>
                    <a:cubicBezTo>
                      <a:pt x="2903" y="71941"/>
                      <a:pt x="4693" y="71225"/>
                      <a:pt x="6483" y="73373"/>
                    </a:cubicBezTo>
                    <a:cubicBezTo>
                      <a:pt x="8273" y="75521"/>
                      <a:pt x="9347" y="78027"/>
                      <a:pt x="7557" y="78743"/>
                    </a:cubicBezTo>
                    <a:cubicBezTo>
                      <a:pt x="6125" y="79817"/>
                      <a:pt x="2545" y="75163"/>
                      <a:pt x="1829" y="76237"/>
                    </a:cubicBezTo>
                    <a:cubicBezTo>
                      <a:pt x="1113" y="77311"/>
                      <a:pt x="2545" y="83397"/>
                      <a:pt x="3977" y="88051"/>
                    </a:cubicBezTo>
                    <a:cubicBezTo>
                      <a:pt x="5409" y="92347"/>
                      <a:pt x="2187" y="92347"/>
                      <a:pt x="397" y="95927"/>
                    </a:cubicBezTo>
                    <a:cubicBezTo>
                      <a:pt x="-1751" y="99507"/>
                      <a:pt x="5409" y="99865"/>
                      <a:pt x="7557" y="100581"/>
                    </a:cubicBezTo>
                    <a:cubicBezTo>
                      <a:pt x="9705" y="101297"/>
                      <a:pt x="7915" y="98791"/>
                      <a:pt x="7915" y="95927"/>
                    </a:cubicBezTo>
                    <a:cubicBezTo>
                      <a:pt x="7915" y="93063"/>
                      <a:pt x="13643" y="99149"/>
                      <a:pt x="15433" y="100223"/>
                    </a:cubicBezTo>
                    <a:cubicBezTo>
                      <a:pt x="17223" y="101297"/>
                      <a:pt x="17581" y="103087"/>
                      <a:pt x="18297" y="106309"/>
                    </a:cubicBezTo>
                    <a:cubicBezTo>
                      <a:pt x="19013" y="109173"/>
                      <a:pt x="15791" y="110247"/>
                      <a:pt x="15075" y="113111"/>
                    </a:cubicBezTo>
                    <a:cubicBezTo>
                      <a:pt x="14001" y="115975"/>
                      <a:pt x="17223" y="114901"/>
                      <a:pt x="16149" y="116691"/>
                    </a:cubicBezTo>
                    <a:cubicBezTo>
                      <a:pt x="16149" y="117049"/>
                      <a:pt x="15791" y="117049"/>
                      <a:pt x="15433" y="117407"/>
                    </a:cubicBezTo>
                    <a:cubicBezTo>
                      <a:pt x="17939" y="118839"/>
                      <a:pt x="20445" y="119913"/>
                      <a:pt x="22235" y="120987"/>
                    </a:cubicBezTo>
                    <a:cubicBezTo>
                      <a:pt x="24025" y="121703"/>
                      <a:pt x="26889" y="122777"/>
                      <a:pt x="30469" y="123851"/>
                    </a:cubicBezTo>
                    <a:cubicBezTo>
                      <a:pt x="34765" y="124925"/>
                      <a:pt x="39777" y="126357"/>
                      <a:pt x="44431" y="127431"/>
                    </a:cubicBezTo>
                    <a:cubicBezTo>
                      <a:pt x="47653" y="127789"/>
                      <a:pt x="49801" y="127789"/>
                      <a:pt x="51591" y="127789"/>
                    </a:cubicBezTo>
                    <a:lnTo>
                      <a:pt x="51591" y="127789"/>
                    </a:lnTo>
                    <a:close/>
                    <a:moveTo>
                      <a:pt x="121043" y="128863"/>
                    </a:moveTo>
                    <a:cubicBezTo>
                      <a:pt x="121401" y="131011"/>
                      <a:pt x="119969" y="132801"/>
                      <a:pt x="121043" y="135307"/>
                    </a:cubicBezTo>
                    <a:cubicBezTo>
                      <a:pt x="122117" y="138171"/>
                      <a:pt x="121401" y="140319"/>
                      <a:pt x="123907" y="139603"/>
                    </a:cubicBezTo>
                    <a:cubicBezTo>
                      <a:pt x="126055" y="138887"/>
                      <a:pt x="126771" y="135665"/>
                      <a:pt x="128203" y="132801"/>
                    </a:cubicBezTo>
                    <a:cubicBezTo>
                      <a:pt x="129635" y="129579"/>
                      <a:pt x="128561" y="127789"/>
                      <a:pt x="126055" y="127789"/>
                    </a:cubicBezTo>
                    <a:cubicBezTo>
                      <a:pt x="123191" y="127431"/>
                      <a:pt x="121759" y="126715"/>
                      <a:pt x="121043" y="128863"/>
                    </a:cubicBezTo>
                    <a:lnTo>
                      <a:pt x="121043" y="128863"/>
                    </a:lnTo>
                    <a:close/>
                    <a:moveTo>
                      <a:pt x="94551" y="88409"/>
                    </a:moveTo>
                    <a:cubicBezTo>
                      <a:pt x="91687" y="88409"/>
                      <a:pt x="88465" y="88409"/>
                      <a:pt x="90255" y="90557"/>
                    </a:cubicBezTo>
                    <a:cubicBezTo>
                      <a:pt x="92045" y="92705"/>
                      <a:pt x="95267" y="93421"/>
                      <a:pt x="95983" y="96285"/>
                    </a:cubicBezTo>
                    <a:cubicBezTo>
                      <a:pt x="96699" y="98791"/>
                      <a:pt x="98489" y="101655"/>
                      <a:pt x="96341" y="103087"/>
                    </a:cubicBezTo>
                    <a:cubicBezTo>
                      <a:pt x="94551" y="104519"/>
                      <a:pt x="89181" y="104161"/>
                      <a:pt x="95625" y="107383"/>
                    </a:cubicBezTo>
                    <a:cubicBezTo>
                      <a:pt x="101711" y="110605"/>
                      <a:pt x="102785" y="110247"/>
                      <a:pt x="106723" y="111321"/>
                    </a:cubicBezTo>
                    <a:cubicBezTo>
                      <a:pt x="111019" y="112395"/>
                      <a:pt x="114599" y="112037"/>
                      <a:pt x="113883" y="113469"/>
                    </a:cubicBezTo>
                    <a:cubicBezTo>
                      <a:pt x="113167" y="114901"/>
                      <a:pt x="109229" y="115259"/>
                      <a:pt x="112093" y="117049"/>
                    </a:cubicBezTo>
                    <a:cubicBezTo>
                      <a:pt x="114957" y="118839"/>
                      <a:pt x="117105" y="118839"/>
                      <a:pt x="119969" y="120629"/>
                    </a:cubicBezTo>
                    <a:cubicBezTo>
                      <a:pt x="122833" y="122419"/>
                      <a:pt x="125339" y="122419"/>
                      <a:pt x="125339" y="119555"/>
                    </a:cubicBezTo>
                    <a:cubicBezTo>
                      <a:pt x="125339" y="116691"/>
                      <a:pt x="119253" y="115617"/>
                      <a:pt x="122117" y="112753"/>
                    </a:cubicBezTo>
                    <a:cubicBezTo>
                      <a:pt x="124981" y="110247"/>
                      <a:pt x="128919" y="110247"/>
                      <a:pt x="133215" y="109531"/>
                    </a:cubicBezTo>
                    <a:cubicBezTo>
                      <a:pt x="137511" y="108815"/>
                      <a:pt x="140375" y="107025"/>
                      <a:pt x="136437" y="104877"/>
                    </a:cubicBezTo>
                    <a:cubicBezTo>
                      <a:pt x="132857" y="102371"/>
                      <a:pt x="123191" y="104519"/>
                      <a:pt x="127487" y="100223"/>
                    </a:cubicBezTo>
                    <a:cubicBezTo>
                      <a:pt x="131783" y="95927"/>
                      <a:pt x="134289" y="95211"/>
                      <a:pt x="136437" y="94853"/>
                    </a:cubicBezTo>
                    <a:cubicBezTo>
                      <a:pt x="138585" y="94853"/>
                      <a:pt x="140733" y="91631"/>
                      <a:pt x="140733" y="88767"/>
                    </a:cubicBezTo>
                    <a:cubicBezTo>
                      <a:pt x="140733" y="85903"/>
                      <a:pt x="136795" y="84471"/>
                      <a:pt x="137869" y="80175"/>
                    </a:cubicBezTo>
                    <a:cubicBezTo>
                      <a:pt x="138943" y="76237"/>
                      <a:pt x="137511" y="72657"/>
                      <a:pt x="134647" y="72657"/>
                    </a:cubicBezTo>
                    <a:cubicBezTo>
                      <a:pt x="132141" y="72657"/>
                      <a:pt x="122117" y="71225"/>
                      <a:pt x="122117" y="74805"/>
                    </a:cubicBezTo>
                    <a:cubicBezTo>
                      <a:pt x="122117" y="78027"/>
                      <a:pt x="123549" y="81607"/>
                      <a:pt x="124265" y="84471"/>
                    </a:cubicBezTo>
                    <a:cubicBezTo>
                      <a:pt x="124981" y="86977"/>
                      <a:pt x="126055" y="90557"/>
                      <a:pt x="122833" y="90915"/>
                    </a:cubicBezTo>
                    <a:cubicBezTo>
                      <a:pt x="119611" y="91273"/>
                      <a:pt x="116031" y="91631"/>
                      <a:pt x="117463" y="89841"/>
                    </a:cubicBezTo>
                    <a:cubicBezTo>
                      <a:pt x="118895" y="88051"/>
                      <a:pt x="121401" y="84829"/>
                      <a:pt x="118179" y="85545"/>
                    </a:cubicBezTo>
                    <a:cubicBezTo>
                      <a:pt x="114957" y="85903"/>
                      <a:pt x="113167" y="90199"/>
                      <a:pt x="112451" y="86261"/>
                    </a:cubicBezTo>
                    <a:cubicBezTo>
                      <a:pt x="111735" y="82323"/>
                      <a:pt x="112451" y="76953"/>
                      <a:pt x="109945" y="79459"/>
                    </a:cubicBezTo>
                    <a:cubicBezTo>
                      <a:pt x="107439" y="81965"/>
                      <a:pt x="106723" y="83755"/>
                      <a:pt x="103143" y="85903"/>
                    </a:cubicBezTo>
                    <a:cubicBezTo>
                      <a:pt x="99563" y="87693"/>
                      <a:pt x="99205" y="87693"/>
                      <a:pt x="94551" y="88409"/>
                    </a:cubicBezTo>
                    <a:lnTo>
                      <a:pt x="94551" y="88409"/>
                    </a:lnTo>
                    <a:close/>
                    <a:moveTo>
                      <a:pt x="206247" y="110247"/>
                    </a:moveTo>
                    <a:cubicBezTo>
                      <a:pt x="205530" y="112753"/>
                      <a:pt x="203025" y="114185"/>
                      <a:pt x="205172" y="115617"/>
                    </a:cubicBezTo>
                    <a:cubicBezTo>
                      <a:pt x="206962" y="117407"/>
                      <a:pt x="209468" y="118839"/>
                      <a:pt x="212690" y="119555"/>
                    </a:cubicBezTo>
                    <a:cubicBezTo>
                      <a:pt x="215555" y="120271"/>
                      <a:pt x="215555" y="121345"/>
                      <a:pt x="216628" y="117407"/>
                    </a:cubicBezTo>
                    <a:cubicBezTo>
                      <a:pt x="217702" y="113827"/>
                      <a:pt x="219850" y="113111"/>
                      <a:pt x="216987" y="111321"/>
                    </a:cubicBezTo>
                    <a:cubicBezTo>
                      <a:pt x="213765" y="109531"/>
                      <a:pt x="211617" y="107741"/>
                      <a:pt x="206247" y="110247"/>
                    </a:cubicBezTo>
                    <a:lnTo>
                      <a:pt x="206247" y="110247"/>
                    </a:lnTo>
                    <a:close/>
                    <a:moveTo>
                      <a:pt x="99563" y="125283"/>
                    </a:moveTo>
                    <a:cubicBezTo>
                      <a:pt x="104933" y="124209"/>
                      <a:pt x="104217" y="126357"/>
                      <a:pt x="108155" y="127431"/>
                    </a:cubicBezTo>
                    <a:cubicBezTo>
                      <a:pt x="112093" y="128147"/>
                      <a:pt x="114957" y="126715"/>
                      <a:pt x="115315" y="128863"/>
                    </a:cubicBezTo>
                    <a:cubicBezTo>
                      <a:pt x="115673" y="131011"/>
                      <a:pt x="117105" y="133517"/>
                      <a:pt x="112093" y="134233"/>
                    </a:cubicBezTo>
                    <a:cubicBezTo>
                      <a:pt x="107081" y="134949"/>
                      <a:pt x="103501" y="137455"/>
                      <a:pt x="100637" y="134591"/>
                    </a:cubicBezTo>
                    <a:cubicBezTo>
                      <a:pt x="97773" y="131727"/>
                      <a:pt x="94551" y="132443"/>
                      <a:pt x="93119" y="130653"/>
                    </a:cubicBezTo>
                    <a:cubicBezTo>
                      <a:pt x="91329" y="128505"/>
                      <a:pt x="92045" y="125283"/>
                      <a:pt x="99563" y="125283"/>
                    </a:cubicBezTo>
                    <a:lnTo>
                      <a:pt x="99563" y="125283"/>
                    </a:lnTo>
                    <a:close/>
                    <a:moveTo>
                      <a:pt x="62689" y="96643"/>
                    </a:moveTo>
                    <a:cubicBezTo>
                      <a:pt x="67701" y="94853"/>
                      <a:pt x="70207" y="92705"/>
                      <a:pt x="72713" y="95569"/>
                    </a:cubicBezTo>
                    <a:cubicBezTo>
                      <a:pt x="75219" y="98433"/>
                      <a:pt x="71997" y="98791"/>
                      <a:pt x="74861" y="100581"/>
                    </a:cubicBezTo>
                    <a:cubicBezTo>
                      <a:pt x="78083" y="102371"/>
                      <a:pt x="78799" y="99865"/>
                      <a:pt x="81663" y="103087"/>
                    </a:cubicBezTo>
                    <a:cubicBezTo>
                      <a:pt x="84527" y="106309"/>
                      <a:pt x="85243" y="108099"/>
                      <a:pt x="85243" y="110605"/>
                    </a:cubicBezTo>
                    <a:cubicBezTo>
                      <a:pt x="85243" y="113111"/>
                      <a:pt x="82737" y="115259"/>
                      <a:pt x="79873" y="116691"/>
                    </a:cubicBezTo>
                    <a:cubicBezTo>
                      <a:pt x="76651" y="117765"/>
                      <a:pt x="72355" y="117765"/>
                      <a:pt x="69849" y="115617"/>
                    </a:cubicBezTo>
                    <a:cubicBezTo>
                      <a:pt x="67701" y="113469"/>
                      <a:pt x="63763" y="112753"/>
                      <a:pt x="61257" y="111321"/>
                    </a:cubicBezTo>
                    <a:cubicBezTo>
                      <a:pt x="58751" y="110247"/>
                      <a:pt x="60183" y="107741"/>
                      <a:pt x="58035" y="105593"/>
                    </a:cubicBezTo>
                    <a:cubicBezTo>
                      <a:pt x="55887" y="103087"/>
                      <a:pt x="51949" y="101297"/>
                      <a:pt x="54455" y="99507"/>
                    </a:cubicBezTo>
                    <a:cubicBezTo>
                      <a:pt x="56603" y="97717"/>
                      <a:pt x="60183" y="97717"/>
                      <a:pt x="62689" y="96643"/>
                    </a:cubicBezTo>
                    <a:lnTo>
                      <a:pt x="62689" y="96643"/>
                    </a:lnTo>
                    <a:close/>
                    <a:moveTo>
                      <a:pt x="13285" y="45449"/>
                    </a:moveTo>
                    <a:cubicBezTo>
                      <a:pt x="16149" y="42586"/>
                      <a:pt x="15791" y="41870"/>
                      <a:pt x="20087" y="39006"/>
                    </a:cubicBezTo>
                    <a:cubicBezTo>
                      <a:pt x="24383" y="36142"/>
                      <a:pt x="24383" y="35783"/>
                      <a:pt x="27605" y="33993"/>
                    </a:cubicBezTo>
                    <a:cubicBezTo>
                      <a:pt x="30827" y="32204"/>
                      <a:pt x="28321" y="31488"/>
                      <a:pt x="32259" y="31130"/>
                    </a:cubicBezTo>
                    <a:cubicBezTo>
                      <a:pt x="35839" y="30772"/>
                      <a:pt x="35839" y="31130"/>
                      <a:pt x="39061" y="31130"/>
                    </a:cubicBezTo>
                    <a:cubicBezTo>
                      <a:pt x="42283" y="31130"/>
                      <a:pt x="43715" y="31488"/>
                      <a:pt x="46579" y="29698"/>
                    </a:cubicBezTo>
                    <a:cubicBezTo>
                      <a:pt x="49443" y="27908"/>
                      <a:pt x="49801" y="27192"/>
                      <a:pt x="54097" y="27192"/>
                    </a:cubicBezTo>
                    <a:cubicBezTo>
                      <a:pt x="58393" y="27192"/>
                      <a:pt x="60899" y="27550"/>
                      <a:pt x="65911" y="27550"/>
                    </a:cubicBezTo>
                    <a:cubicBezTo>
                      <a:pt x="70565" y="27550"/>
                      <a:pt x="71997" y="30414"/>
                      <a:pt x="73429" y="26834"/>
                    </a:cubicBezTo>
                    <a:cubicBezTo>
                      <a:pt x="74503" y="23254"/>
                      <a:pt x="78083" y="21106"/>
                      <a:pt x="76651" y="16810"/>
                    </a:cubicBezTo>
                    <a:cubicBezTo>
                      <a:pt x="75219" y="12514"/>
                      <a:pt x="69849" y="10724"/>
                      <a:pt x="73429" y="7860"/>
                    </a:cubicBezTo>
                    <a:cubicBezTo>
                      <a:pt x="77009" y="4996"/>
                      <a:pt x="79873" y="2848"/>
                      <a:pt x="79873" y="700"/>
                    </a:cubicBezTo>
                    <a:cubicBezTo>
                      <a:pt x="79873" y="-1448"/>
                      <a:pt x="69849" y="1774"/>
                      <a:pt x="67343" y="4638"/>
                    </a:cubicBezTo>
                    <a:cubicBezTo>
                      <a:pt x="64837" y="7502"/>
                      <a:pt x="58035" y="8934"/>
                      <a:pt x="55529" y="11082"/>
                    </a:cubicBezTo>
                    <a:cubicBezTo>
                      <a:pt x="53023" y="12872"/>
                      <a:pt x="50875" y="17884"/>
                      <a:pt x="49085" y="20390"/>
                    </a:cubicBezTo>
                    <a:cubicBezTo>
                      <a:pt x="47295" y="22896"/>
                      <a:pt x="48369" y="25402"/>
                      <a:pt x="44073" y="25402"/>
                    </a:cubicBezTo>
                    <a:cubicBezTo>
                      <a:pt x="39777" y="25402"/>
                      <a:pt x="36555" y="26118"/>
                      <a:pt x="30469" y="25760"/>
                    </a:cubicBezTo>
                    <a:cubicBezTo>
                      <a:pt x="24383" y="25402"/>
                      <a:pt x="24741" y="26118"/>
                      <a:pt x="19729" y="26834"/>
                    </a:cubicBezTo>
                    <a:cubicBezTo>
                      <a:pt x="15075" y="27550"/>
                      <a:pt x="12211" y="29340"/>
                      <a:pt x="10421" y="33636"/>
                    </a:cubicBezTo>
                    <a:cubicBezTo>
                      <a:pt x="8273" y="37932"/>
                      <a:pt x="8631" y="40438"/>
                      <a:pt x="7199" y="42943"/>
                    </a:cubicBezTo>
                    <a:cubicBezTo>
                      <a:pt x="5767" y="45091"/>
                      <a:pt x="9347" y="47598"/>
                      <a:pt x="13285" y="45449"/>
                    </a:cubicBezTo>
                    <a:lnTo>
                      <a:pt x="13285" y="45449"/>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grpSp>
            <p:nvGrpSpPr>
              <p:cNvPr id="289" name="Group 288">
                <a:extLst>
                  <a:ext uri="{FF2B5EF4-FFF2-40B4-BE49-F238E27FC236}">
                    <a16:creationId xmlns:a16="http://schemas.microsoft.com/office/drawing/2014/main" id="{F107D7AE-5352-4733-B44E-A904554278B5}"/>
                  </a:ext>
                </a:extLst>
              </p:cNvPr>
              <p:cNvGrpSpPr/>
              <p:nvPr/>
            </p:nvGrpSpPr>
            <p:grpSpPr>
              <a:xfrm>
                <a:off x="4957177" y="1471515"/>
                <a:ext cx="1687428" cy="2183990"/>
                <a:chOff x="4957177" y="1471515"/>
                <a:chExt cx="1687428" cy="2183990"/>
              </a:xfrm>
            </p:grpSpPr>
            <p:sp>
              <p:nvSpPr>
                <p:cNvPr id="290" name="Freeform: Shape 289">
                  <a:extLst>
                    <a:ext uri="{FF2B5EF4-FFF2-40B4-BE49-F238E27FC236}">
                      <a16:creationId xmlns:a16="http://schemas.microsoft.com/office/drawing/2014/main" id="{B82587E1-2AD4-40BF-B47A-193281933951}"/>
                    </a:ext>
                  </a:extLst>
                </p:cNvPr>
                <p:cNvSpPr/>
                <p:nvPr/>
              </p:nvSpPr>
              <p:spPr>
                <a:xfrm>
                  <a:off x="6029668" y="2957806"/>
                  <a:ext cx="213329" cy="85808"/>
                </a:xfrm>
                <a:custGeom>
                  <a:avLst/>
                  <a:gdLst>
                    <a:gd name="connsiteX0" fmla="*/ 234662 w 234662"/>
                    <a:gd name="connsiteY0" fmla="*/ 34821 h 94389"/>
                    <a:gd name="connsiteX1" fmla="*/ 232514 w 234662"/>
                    <a:gd name="connsiteY1" fmla="*/ 33389 h 94389"/>
                    <a:gd name="connsiteX2" fmla="*/ 229292 w 234662"/>
                    <a:gd name="connsiteY2" fmla="*/ 29809 h 94389"/>
                    <a:gd name="connsiteX3" fmla="*/ 228576 w 234662"/>
                    <a:gd name="connsiteY3" fmla="*/ 26587 h 94389"/>
                    <a:gd name="connsiteX4" fmla="*/ 228576 w 234662"/>
                    <a:gd name="connsiteY4" fmla="*/ 26587 h 94389"/>
                    <a:gd name="connsiteX5" fmla="*/ 227861 w 234662"/>
                    <a:gd name="connsiteY5" fmla="*/ 25513 h 94389"/>
                    <a:gd name="connsiteX6" fmla="*/ 225354 w 234662"/>
                    <a:gd name="connsiteY6" fmla="*/ 23365 h 94389"/>
                    <a:gd name="connsiteX7" fmla="*/ 224281 w 234662"/>
                    <a:gd name="connsiteY7" fmla="*/ 20501 h 94389"/>
                    <a:gd name="connsiteX8" fmla="*/ 224996 w 234662"/>
                    <a:gd name="connsiteY8" fmla="*/ 16921 h 94389"/>
                    <a:gd name="connsiteX9" fmla="*/ 225712 w 234662"/>
                    <a:gd name="connsiteY9" fmla="*/ 11551 h 94389"/>
                    <a:gd name="connsiteX10" fmla="*/ 221058 w 234662"/>
                    <a:gd name="connsiteY10" fmla="*/ 7971 h 94389"/>
                    <a:gd name="connsiteX11" fmla="*/ 216762 w 234662"/>
                    <a:gd name="connsiteY11" fmla="*/ 6539 h 94389"/>
                    <a:gd name="connsiteX12" fmla="*/ 214256 w 234662"/>
                    <a:gd name="connsiteY12" fmla="*/ 7971 h 94389"/>
                    <a:gd name="connsiteX13" fmla="*/ 205664 w 234662"/>
                    <a:gd name="connsiteY13" fmla="*/ 9761 h 94389"/>
                    <a:gd name="connsiteX14" fmla="*/ 194209 w 234662"/>
                    <a:gd name="connsiteY14" fmla="*/ 4033 h 94389"/>
                    <a:gd name="connsiteX15" fmla="*/ 186691 w 234662"/>
                    <a:gd name="connsiteY15" fmla="*/ 1885 h 94389"/>
                    <a:gd name="connsiteX16" fmla="*/ 180604 w 234662"/>
                    <a:gd name="connsiteY16" fmla="*/ 1169 h 94389"/>
                    <a:gd name="connsiteX17" fmla="*/ 170581 w 234662"/>
                    <a:gd name="connsiteY17" fmla="*/ 95 h 94389"/>
                    <a:gd name="connsiteX18" fmla="*/ 166285 w 234662"/>
                    <a:gd name="connsiteY18" fmla="*/ 5107 h 94389"/>
                    <a:gd name="connsiteX19" fmla="*/ 165569 w 234662"/>
                    <a:gd name="connsiteY19" fmla="*/ 8329 h 94389"/>
                    <a:gd name="connsiteX20" fmla="*/ 165569 w 234662"/>
                    <a:gd name="connsiteY20" fmla="*/ 8329 h 94389"/>
                    <a:gd name="connsiteX21" fmla="*/ 162347 w 234662"/>
                    <a:gd name="connsiteY21" fmla="*/ 12267 h 94389"/>
                    <a:gd name="connsiteX22" fmla="*/ 158409 w 234662"/>
                    <a:gd name="connsiteY22" fmla="*/ 14415 h 94389"/>
                    <a:gd name="connsiteX23" fmla="*/ 151607 w 234662"/>
                    <a:gd name="connsiteY23" fmla="*/ 14773 h 94389"/>
                    <a:gd name="connsiteX24" fmla="*/ 145163 w 234662"/>
                    <a:gd name="connsiteY24" fmla="*/ 14057 h 94389"/>
                    <a:gd name="connsiteX25" fmla="*/ 137287 w 234662"/>
                    <a:gd name="connsiteY25" fmla="*/ 10477 h 94389"/>
                    <a:gd name="connsiteX26" fmla="*/ 132991 w 234662"/>
                    <a:gd name="connsiteY26" fmla="*/ 8329 h 94389"/>
                    <a:gd name="connsiteX27" fmla="*/ 132991 w 234662"/>
                    <a:gd name="connsiteY27" fmla="*/ 8329 h 94389"/>
                    <a:gd name="connsiteX28" fmla="*/ 130127 w 234662"/>
                    <a:gd name="connsiteY28" fmla="*/ 16563 h 94389"/>
                    <a:gd name="connsiteX29" fmla="*/ 130127 w 234662"/>
                    <a:gd name="connsiteY29" fmla="*/ 16563 h 94389"/>
                    <a:gd name="connsiteX30" fmla="*/ 124757 w 234662"/>
                    <a:gd name="connsiteY30" fmla="*/ 16563 h 94389"/>
                    <a:gd name="connsiteX31" fmla="*/ 121893 w 234662"/>
                    <a:gd name="connsiteY31" fmla="*/ 16205 h 94389"/>
                    <a:gd name="connsiteX32" fmla="*/ 120819 w 234662"/>
                    <a:gd name="connsiteY32" fmla="*/ 19069 h 94389"/>
                    <a:gd name="connsiteX33" fmla="*/ 120819 w 234662"/>
                    <a:gd name="connsiteY33" fmla="*/ 19069 h 94389"/>
                    <a:gd name="connsiteX34" fmla="*/ 117597 w 234662"/>
                    <a:gd name="connsiteY34" fmla="*/ 24439 h 94389"/>
                    <a:gd name="connsiteX35" fmla="*/ 110795 w 234662"/>
                    <a:gd name="connsiteY35" fmla="*/ 27303 h 94389"/>
                    <a:gd name="connsiteX36" fmla="*/ 106499 w 234662"/>
                    <a:gd name="connsiteY36" fmla="*/ 28735 h 94389"/>
                    <a:gd name="connsiteX37" fmla="*/ 106499 w 234662"/>
                    <a:gd name="connsiteY37" fmla="*/ 28735 h 94389"/>
                    <a:gd name="connsiteX38" fmla="*/ 105425 w 234662"/>
                    <a:gd name="connsiteY38" fmla="*/ 29093 h 94389"/>
                    <a:gd name="connsiteX39" fmla="*/ 105425 w 234662"/>
                    <a:gd name="connsiteY39" fmla="*/ 29093 h 94389"/>
                    <a:gd name="connsiteX40" fmla="*/ 102203 w 234662"/>
                    <a:gd name="connsiteY40" fmla="*/ 31599 h 94389"/>
                    <a:gd name="connsiteX41" fmla="*/ 105067 w 234662"/>
                    <a:gd name="connsiteY41" fmla="*/ 35537 h 94389"/>
                    <a:gd name="connsiteX42" fmla="*/ 109721 w 234662"/>
                    <a:gd name="connsiteY42" fmla="*/ 43413 h 94389"/>
                    <a:gd name="connsiteX43" fmla="*/ 109721 w 234662"/>
                    <a:gd name="connsiteY43" fmla="*/ 48425 h 94389"/>
                    <a:gd name="connsiteX44" fmla="*/ 107931 w 234662"/>
                    <a:gd name="connsiteY44" fmla="*/ 57733 h 94389"/>
                    <a:gd name="connsiteX45" fmla="*/ 103635 w 234662"/>
                    <a:gd name="connsiteY45" fmla="*/ 54869 h 94389"/>
                    <a:gd name="connsiteX46" fmla="*/ 97907 w 234662"/>
                    <a:gd name="connsiteY46" fmla="*/ 50573 h 94389"/>
                    <a:gd name="connsiteX47" fmla="*/ 92537 w 234662"/>
                    <a:gd name="connsiteY47" fmla="*/ 50573 h 94389"/>
                    <a:gd name="connsiteX48" fmla="*/ 87167 w 234662"/>
                    <a:gd name="connsiteY48" fmla="*/ 50215 h 94389"/>
                    <a:gd name="connsiteX49" fmla="*/ 87167 w 234662"/>
                    <a:gd name="connsiteY49" fmla="*/ 50215 h 94389"/>
                    <a:gd name="connsiteX50" fmla="*/ 78933 w 234662"/>
                    <a:gd name="connsiteY50" fmla="*/ 51647 h 94389"/>
                    <a:gd name="connsiteX51" fmla="*/ 77143 w 234662"/>
                    <a:gd name="connsiteY51" fmla="*/ 52005 h 94389"/>
                    <a:gd name="connsiteX52" fmla="*/ 70699 w 234662"/>
                    <a:gd name="connsiteY52" fmla="*/ 52005 h 94389"/>
                    <a:gd name="connsiteX53" fmla="*/ 64971 w 234662"/>
                    <a:gd name="connsiteY53" fmla="*/ 52005 h 94389"/>
                    <a:gd name="connsiteX54" fmla="*/ 61033 w 234662"/>
                    <a:gd name="connsiteY54" fmla="*/ 55227 h 94389"/>
                    <a:gd name="connsiteX55" fmla="*/ 56021 w 234662"/>
                    <a:gd name="connsiteY55" fmla="*/ 58807 h 94389"/>
                    <a:gd name="connsiteX56" fmla="*/ 43133 w 234662"/>
                    <a:gd name="connsiteY56" fmla="*/ 59165 h 94389"/>
                    <a:gd name="connsiteX57" fmla="*/ 42059 w 234662"/>
                    <a:gd name="connsiteY57" fmla="*/ 59165 h 94389"/>
                    <a:gd name="connsiteX58" fmla="*/ 41701 w 234662"/>
                    <a:gd name="connsiteY58" fmla="*/ 58091 h 94389"/>
                    <a:gd name="connsiteX59" fmla="*/ 39553 w 234662"/>
                    <a:gd name="connsiteY59" fmla="*/ 54153 h 94389"/>
                    <a:gd name="connsiteX60" fmla="*/ 39553 w 234662"/>
                    <a:gd name="connsiteY60" fmla="*/ 54153 h 94389"/>
                    <a:gd name="connsiteX61" fmla="*/ 38479 w 234662"/>
                    <a:gd name="connsiteY61" fmla="*/ 54153 h 94389"/>
                    <a:gd name="connsiteX62" fmla="*/ 29887 w 234662"/>
                    <a:gd name="connsiteY62" fmla="*/ 52721 h 94389"/>
                    <a:gd name="connsiteX63" fmla="*/ 29887 w 234662"/>
                    <a:gd name="connsiteY63" fmla="*/ 52721 h 94389"/>
                    <a:gd name="connsiteX64" fmla="*/ 29887 w 234662"/>
                    <a:gd name="connsiteY64" fmla="*/ 57017 h 94389"/>
                    <a:gd name="connsiteX65" fmla="*/ 29887 w 234662"/>
                    <a:gd name="connsiteY65" fmla="*/ 58449 h 94389"/>
                    <a:gd name="connsiteX66" fmla="*/ 28813 w 234662"/>
                    <a:gd name="connsiteY66" fmla="*/ 60597 h 94389"/>
                    <a:gd name="connsiteX67" fmla="*/ 28813 w 234662"/>
                    <a:gd name="connsiteY67" fmla="*/ 60597 h 94389"/>
                    <a:gd name="connsiteX68" fmla="*/ 24875 w 234662"/>
                    <a:gd name="connsiteY68" fmla="*/ 63103 h 94389"/>
                    <a:gd name="connsiteX69" fmla="*/ 20579 w 234662"/>
                    <a:gd name="connsiteY69" fmla="*/ 64535 h 94389"/>
                    <a:gd name="connsiteX70" fmla="*/ 19147 w 234662"/>
                    <a:gd name="connsiteY70" fmla="*/ 63819 h 94389"/>
                    <a:gd name="connsiteX71" fmla="*/ 19147 w 234662"/>
                    <a:gd name="connsiteY71" fmla="*/ 63819 h 94389"/>
                    <a:gd name="connsiteX72" fmla="*/ 18431 w 234662"/>
                    <a:gd name="connsiteY72" fmla="*/ 60239 h 94389"/>
                    <a:gd name="connsiteX73" fmla="*/ 18073 w 234662"/>
                    <a:gd name="connsiteY73" fmla="*/ 57375 h 94389"/>
                    <a:gd name="connsiteX74" fmla="*/ 13419 w 234662"/>
                    <a:gd name="connsiteY74" fmla="*/ 56301 h 94389"/>
                    <a:gd name="connsiteX75" fmla="*/ 6617 w 234662"/>
                    <a:gd name="connsiteY75" fmla="*/ 54869 h 94389"/>
                    <a:gd name="connsiteX76" fmla="*/ 4827 w 234662"/>
                    <a:gd name="connsiteY76" fmla="*/ 54153 h 94389"/>
                    <a:gd name="connsiteX77" fmla="*/ 2321 w 234662"/>
                    <a:gd name="connsiteY77" fmla="*/ 61671 h 94389"/>
                    <a:gd name="connsiteX78" fmla="*/ 1247 w 234662"/>
                    <a:gd name="connsiteY78" fmla="*/ 63819 h 94389"/>
                    <a:gd name="connsiteX79" fmla="*/ 531 w 234662"/>
                    <a:gd name="connsiteY79" fmla="*/ 68473 h 94389"/>
                    <a:gd name="connsiteX80" fmla="*/ 9123 w 234662"/>
                    <a:gd name="connsiteY80" fmla="*/ 73843 h 94389"/>
                    <a:gd name="connsiteX81" fmla="*/ 15567 w 234662"/>
                    <a:gd name="connsiteY81" fmla="*/ 77781 h 94389"/>
                    <a:gd name="connsiteX82" fmla="*/ 18431 w 234662"/>
                    <a:gd name="connsiteY82" fmla="*/ 77065 h 94389"/>
                    <a:gd name="connsiteX83" fmla="*/ 23085 w 234662"/>
                    <a:gd name="connsiteY83" fmla="*/ 74201 h 94389"/>
                    <a:gd name="connsiteX84" fmla="*/ 29887 w 234662"/>
                    <a:gd name="connsiteY84" fmla="*/ 76349 h 94389"/>
                    <a:gd name="connsiteX85" fmla="*/ 29887 w 234662"/>
                    <a:gd name="connsiteY85" fmla="*/ 76349 h 94389"/>
                    <a:gd name="connsiteX86" fmla="*/ 30245 w 234662"/>
                    <a:gd name="connsiteY86" fmla="*/ 77781 h 94389"/>
                    <a:gd name="connsiteX87" fmla="*/ 30245 w 234662"/>
                    <a:gd name="connsiteY87" fmla="*/ 78139 h 94389"/>
                    <a:gd name="connsiteX88" fmla="*/ 30245 w 234662"/>
                    <a:gd name="connsiteY88" fmla="*/ 78139 h 94389"/>
                    <a:gd name="connsiteX89" fmla="*/ 35973 w 234662"/>
                    <a:gd name="connsiteY89" fmla="*/ 79929 h 94389"/>
                    <a:gd name="connsiteX90" fmla="*/ 43491 w 234662"/>
                    <a:gd name="connsiteY90" fmla="*/ 81361 h 94389"/>
                    <a:gd name="connsiteX91" fmla="*/ 45997 w 234662"/>
                    <a:gd name="connsiteY91" fmla="*/ 78497 h 94389"/>
                    <a:gd name="connsiteX92" fmla="*/ 49935 w 234662"/>
                    <a:gd name="connsiteY92" fmla="*/ 74201 h 94389"/>
                    <a:gd name="connsiteX93" fmla="*/ 49935 w 234662"/>
                    <a:gd name="connsiteY93" fmla="*/ 74201 h 94389"/>
                    <a:gd name="connsiteX94" fmla="*/ 67835 w 234662"/>
                    <a:gd name="connsiteY94" fmla="*/ 70263 h 94389"/>
                    <a:gd name="connsiteX95" fmla="*/ 80723 w 234662"/>
                    <a:gd name="connsiteY95" fmla="*/ 69905 h 94389"/>
                    <a:gd name="connsiteX96" fmla="*/ 85019 w 234662"/>
                    <a:gd name="connsiteY96" fmla="*/ 74559 h 94389"/>
                    <a:gd name="connsiteX97" fmla="*/ 85019 w 234662"/>
                    <a:gd name="connsiteY97" fmla="*/ 74559 h 94389"/>
                    <a:gd name="connsiteX98" fmla="*/ 84303 w 234662"/>
                    <a:gd name="connsiteY98" fmla="*/ 76349 h 94389"/>
                    <a:gd name="connsiteX99" fmla="*/ 83587 w 234662"/>
                    <a:gd name="connsiteY99" fmla="*/ 77781 h 94389"/>
                    <a:gd name="connsiteX100" fmla="*/ 91105 w 234662"/>
                    <a:gd name="connsiteY100" fmla="*/ 83151 h 94389"/>
                    <a:gd name="connsiteX101" fmla="*/ 95759 w 234662"/>
                    <a:gd name="connsiteY101" fmla="*/ 86373 h 94389"/>
                    <a:gd name="connsiteX102" fmla="*/ 117239 w 234662"/>
                    <a:gd name="connsiteY102" fmla="*/ 88521 h 94389"/>
                    <a:gd name="connsiteX103" fmla="*/ 136929 w 234662"/>
                    <a:gd name="connsiteY103" fmla="*/ 90669 h 94389"/>
                    <a:gd name="connsiteX104" fmla="*/ 148027 w 234662"/>
                    <a:gd name="connsiteY104" fmla="*/ 93533 h 94389"/>
                    <a:gd name="connsiteX105" fmla="*/ 154112 w 234662"/>
                    <a:gd name="connsiteY105" fmla="*/ 94249 h 94389"/>
                    <a:gd name="connsiteX106" fmla="*/ 159482 w 234662"/>
                    <a:gd name="connsiteY106" fmla="*/ 89953 h 94389"/>
                    <a:gd name="connsiteX107" fmla="*/ 163779 w 234662"/>
                    <a:gd name="connsiteY107" fmla="*/ 86373 h 94389"/>
                    <a:gd name="connsiteX108" fmla="*/ 173445 w 234662"/>
                    <a:gd name="connsiteY108" fmla="*/ 87089 h 94389"/>
                    <a:gd name="connsiteX109" fmla="*/ 179172 w 234662"/>
                    <a:gd name="connsiteY109" fmla="*/ 88163 h 94389"/>
                    <a:gd name="connsiteX110" fmla="*/ 182752 w 234662"/>
                    <a:gd name="connsiteY110" fmla="*/ 86731 h 94389"/>
                    <a:gd name="connsiteX111" fmla="*/ 187764 w 234662"/>
                    <a:gd name="connsiteY111" fmla="*/ 84225 h 94389"/>
                    <a:gd name="connsiteX112" fmla="*/ 192419 w 234662"/>
                    <a:gd name="connsiteY112" fmla="*/ 83151 h 94389"/>
                    <a:gd name="connsiteX113" fmla="*/ 192419 w 234662"/>
                    <a:gd name="connsiteY113" fmla="*/ 83151 h 94389"/>
                    <a:gd name="connsiteX114" fmla="*/ 196714 w 234662"/>
                    <a:gd name="connsiteY114" fmla="*/ 81719 h 94389"/>
                    <a:gd name="connsiteX115" fmla="*/ 202801 w 234662"/>
                    <a:gd name="connsiteY115" fmla="*/ 74201 h 94389"/>
                    <a:gd name="connsiteX116" fmla="*/ 202801 w 234662"/>
                    <a:gd name="connsiteY116" fmla="*/ 74201 h 94389"/>
                    <a:gd name="connsiteX117" fmla="*/ 202801 w 234662"/>
                    <a:gd name="connsiteY117" fmla="*/ 74201 h 94389"/>
                    <a:gd name="connsiteX118" fmla="*/ 208171 w 234662"/>
                    <a:gd name="connsiteY118" fmla="*/ 72769 h 94389"/>
                    <a:gd name="connsiteX119" fmla="*/ 211392 w 234662"/>
                    <a:gd name="connsiteY119" fmla="*/ 72769 h 94389"/>
                    <a:gd name="connsiteX120" fmla="*/ 211034 w 234662"/>
                    <a:gd name="connsiteY120" fmla="*/ 71337 h 94389"/>
                    <a:gd name="connsiteX121" fmla="*/ 209961 w 234662"/>
                    <a:gd name="connsiteY121" fmla="*/ 68115 h 94389"/>
                    <a:gd name="connsiteX122" fmla="*/ 208886 w 234662"/>
                    <a:gd name="connsiteY122" fmla="*/ 63819 h 94389"/>
                    <a:gd name="connsiteX123" fmla="*/ 213182 w 234662"/>
                    <a:gd name="connsiteY123" fmla="*/ 59165 h 94389"/>
                    <a:gd name="connsiteX124" fmla="*/ 213182 w 234662"/>
                    <a:gd name="connsiteY124" fmla="*/ 59165 h 94389"/>
                    <a:gd name="connsiteX125" fmla="*/ 215331 w 234662"/>
                    <a:gd name="connsiteY125" fmla="*/ 57733 h 94389"/>
                    <a:gd name="connsiteX126" fmla="*/ 212824 w 234662"/>
                    <a:gd name="connsiteY126" fmla="*/ 56301 h 94389"/>
                    <a:gd name="connsiteX127" fmla="*/ 207812 w 234662"/>
                    <a:gd name="connsiteY127" fmla="*/ 51289 h 94389"/>
                    <a:gd name="connsiteX128" fmla="*/ 210676 w 234662"/>
                    <a:gd name="connsiteY128" fmla="*/ 46277 h 94389"/>
                    <a:gd name="connsiteX129" fmla="*/ 216046 w 234662"/>
                    <a:gd name="connsiteY129" fmla="*/ 43055 h 94389"/>
                    <a:gd name="connsiteX130" fmla="*/ 223922 w 234662"/>
                    <a:gd name="connsiteY130" fmla="*/ 45203 h 94389"/>
                    <a:gd name="connsiteX131" fmla="*/ 228934 w 234662"/>
                    <a:gd name="connsiteY131" fmla="*/ 46993 h 94389"/>
                    <a:gd name="connsiteX132" fmla="*/ 230724 w 234662"/>
                    <a:gd name="connsiteY132" fmla="*/ 44845 h 94389"/>
                    <a:gd name="connsiteX133" fmla="*/ 231082 w 234662"/>
                    <a:gd name="connsiteY133" fmla="*/ 42339 h 94389"/>
                    <a:gd name="connsiteX134" fmla="*/ 231082 w 234662"/>
                    <a:gd name="connsiteY134" fmla="*/ 42339 h 94389"/>
                    <a:gd name="connsiteX135" fmla="*/ 231441 w 234662"/>
                    <a:gd name="connsiteY135" fmla="*/ 41265 h 94389"/>
                    <a:gd name="connsiteX136" fmla="*/ 234662 w 234662"/>
                    <a:gd name="connsiteY136" fmla="*/ 34821 h 94389"/>
                    <a:gd name="connsiteX137" fmla="*/ 234662 w 234662"/>
                    <a:gd name="connsiteY137" fmla="*/ 34821 h 9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34662" h="94389">
                      <a:moveTo>
                        <a:pt x="234662" y="34821"/>
                      </a:moveTo>
                      <a:cubicBezTo>
                        <a:pt x="233946" y="34463"/>
                        <a:pt x="233231" y="34105"/>
                        <a:pt x="232514" y="33389"/>
                      </a:cubicBezTo>
                      <a:cubicBezTo>
                        <a:pt x="230724" y="32315"/>
                        <a:pt x="229292" y="30883"/>
                        <a:pt x="229292" y="29809"/>
                      </a:cubicBezTo>
                      <a:cubicBezTo>
                        <a:pt x="229292" y="29451"/>
                        <a:pt x="228934" y="28019"/>
                        <a:pt x="228576" y="26587"/>
                      </a:cubicBezTo>
                      <a:lnTo>
                        <a:pt x="228576" y="26587"/>
                      </a:lnTo>
                      <a:cubicBezTo>
                        <a:pt x="228218" y="25871"/>
                        <a:pt x="228218" y="25513"/>
                        <a:pt x="227861" y="25513"/>
                      </a:cubicBezTo>
                      <a:cubicBezTo>
                        <a:pt x="226786" y="25155"/>
                        <a:pt x="226071" y="24439"/>
                        <a:pt x="225354" y="23365"/>
                      </a:cubicBezTo>
                      <a:cubicBezTo>
                        <a:pt x="224638" y="22649"/>
                        <a:pt x="224281" y="21575"/>
                        <a:pt x="224281" y="20501"/>
                      </a:cubicBezTo>
                      <a:cubicBezTo>
                        <a:pt x="224281" y="19785"/>
                        <a:pt x="224638" y="18353"/>
                        <a:pt x="224996" y="16921"/>
                      </a:cubicBezTo>
                      <a:cubicBezTo>
                        <a:pt x="225354" y="14773"/>
                        <a:pt x="226071" y="11909"/>
                        <a:pt x="225712" y="11551"/>
                      </a:cubicBezTo>
                      <a:cubicBezTo>
                        <a:pt x="225354" y="10835"/>
                        <a:pt x="223206" y="9403"/>
                        <a:pt x="221058" y="7971"/>
                      </a:cubicBezTo>
                      <a:cubicBezTo>
                        <a:pt x="219268" y="6897"/>
                        <a:pt x="217836" y="6181"/>
                        <a:pt x="216762" y="6539"/>
                      </a:cubicBezTo>
                      <a:cubicBezTo>
                        <a:pt x="216046" y="6539"/>
                        <a:pt x="214972" y="7255"/>
                        <a:pt x="214256" y="7971"/>
                      </a:cubicBezTo>
                      <a:cubicBezTo>
                        <a:pt x="211751" y="9761"/>
                        <a:pt x="209244" y="11909"/>
                        <a:pt x="205664" y="9761"/>
                      </a:cubicBezTo>
                      <a:cubicBezTo>
                        <a:pt x="203516" y="8329"/>
                        <a:pt x="198862" y="5823"/>
                        <a:pt x="194209" y="4033"/>
                      </a:cubicBezTo>
                      <a:cubicBezTo>
                        <a:pt x="190987" y="2601"/>
                        <a:pt x="188122" y="1885"/>
                        <a:pt x="186691" y="1885"/>
                      </a:cubicBezTo>
                      <a:cubicBezTo>
                        <a:pt x="184542" y="1885"/>
                        <a:pt x="182752" y="1527"/>
                        <a:pt x="180604" y="1169"/>
                      </a:cubicBezTo>
                      <a:cubicBezTo>
                        <a:pt x="177741" y="453"/>
                        <a:pt x="174519" y="-263"/>
                        <a:pt x="170581" y="95"/>
                      </a:cubicBezTo>
                      <a:cubicBezTo>
                        <a:pt x="166642" y="95"/>
                        <a:pt x="166642" y="2959"/>
                        <a:pt x="166285" y="5107"/>
                      </a:cubicBezTo>
                      <a:cubicBezTo>
                        <a:pt x="166285" y="6539"/>
                        <a:pt x="166285" y="7613"/>
                        <a:pt x="165569" y="8329"/>
                      </a:cubicBezTo>
                      <a:lnTo>
                        <a:pt x="165569" y="8329"/>
                      </a:lnTo>
                      <a:cubicBezTo>
                        <a:pt x="164852" y="9403"/>
                        <a:pt x="163779" y="10835"/>
                        <a:pt x="162347" y="12267"/>
                      </a:cubicBezTo>
                      <a:cubicBezTo>
                        <a:pt x="161272" y="13341"/>
                        <a:pt x="159841" y="14057"/>
                        <a:pt x="158409" y="14415"/>
                      </a:cubicBezTo>
                      <a:cubicBezTo>
                        <a:pt x="156977" y="14773"/>
                        <a:pt x="154112" y="14773"/>
                        <a:pt x="151607" y="14773"/>
                      </a:cubicBezTo>
                      <a:cubicBezTo>
                        <a:pt x="149101" y="14773"/>
                        <a:pt x="146237" y="14415"/>
                        <a:pt x="145163" y="14057"/>
                      </a:cubicBezTo>
                      <a:cubicBezTo>
                        <a:pt x="143731" y="13699"/>
                        <a:pt x="140509" y="11909"/>
                        <a:pt x="137287" y="10477"/>
                      </a:cubicBezTo>
                      <a:cubicBezTo>
                        <a:pt x="135855" y="9761"/>
                        <a:pt x="134065" y="9045"/>
                        <a:pt x="132991" y="8329"/>
                      </a:cubicBezTo>
                      <a:lnTo>
                        <a:pt x="132991" y="8329"/>
                      </a:lnTo>
                      <a:cubicBezTo>
                        <a:pt x="132633" y="11193"/>
                        <a:pt x="131917" y="15131"/>
                        <a:pt x="130127" y="16563"/>
                      </a:cubicBezTo>
                      <a:lnTo>
                        <a:pt x="130127" y="16563"/>
                      </a:lnTo>
                      <a:cubicBezTo>
                        <a:pt x="128695" y="17637"/>
                        <a:pt x="126547" y="17279"/>
                        <a:pt x="124757" y="16563"/>
                      </a:cubicBezTo>
                      <a:cubicBezTo>
                        <a:pt x="123325" y="16205"/>
                        <a:pt x="121893" y="15847"/>
                        <a:pt x="121893" y="16205"/>
                      </a:cubicBezTo>
                      <a:cubicBezTo>
                        <a:pt x="121535" y="16921"/>
                        <a:pt x="121177" y="17995"/>
                        <a:pt x="120819" y="19069"/>
                      </a:cubicBezTo>
                      <a:lnTo>
                        <a:pt x="120819" y="19069"/>
                      </a:lnTo>
                      <a:cubicBezTo>
                        <a:pt x="120103" y="21217"/>
                        <a:pt x="119387" y="23007"/>
                        <a:pt x="117597" y="24439"/>
                      </a:cubicBezTo>
                      <a:cubicBezTo>
                        <a:pt x="115807" y="25513"/>
                        <a:pt x="113301" y="26587"/>
                        <a:pt x="110795" y="27303"/>
                      </a:cubicBezTo>
                      <a:cubicBezTo>
                        <a:pt x="109005" y="28019"/>
                        <a:pt x="107573" y="28377"/>
                        <a:pt x="106499" y="28735"/>
                      </a:cubicBezTo>
                      <a:lnTo>
                        <a:pt x="106499" y="28735"/>
                      </a:lnTo>
                      <a:lnTo>
                        <a:pt x="105425" y="29093"/>
                      </a:lnTo>
                      <a:lnTo>
                        <a:pt x="105425" y="29093"/>
                      </a:lnTo>
                      <a:cubicBezTo>
                        <a:pt x="103635" y="29809"/>
                        <a:pt x="101845" y="30525"/>
                        <a:pt x="102203" y="31599"/>
                      </a:cubicBezTo>
                      <a:cubicBezTo>
                        <a:pt x="102561" y="32315"/>
                        <a:pt x="103635" y="33747"/>
                        <a:pt x="105067" y="35537"/>
                      </a:cubicBezTo>
                      <a:cubicBezTo>
                        <a:pt x="107215" y="38043"/>
                        <a:pt x="109721" y="40907"/>
                        <a:pt x="109721" y="43413"/>
                      </a:cubicBezTo>
                      <a:cubicBezTo>
                        <a:pt x="109721" y="44487"/>
                        <a:pt x="109721" y="46277"/>
                        <a:pt x="109721" y="48425"/>
                      </a:cubicBezTo>
                      <a:cubicBezTo>
                        <a:pt x="110079" y="52721"/>
                        <a:pt x="110079" y="57375"/>
                        <a:pt x="107931" y="57733"/>
                      </a:cubicBezTo>
                      <a:cubicBezTo>
                        <a:pt x="106499" y="57733"/>
                        <a:pt x="105425" y="56659"/>
                        <a:pt x="103635" y="54869"/>
                      </a:cubicBezTo>
                      <a:cubicBezTo>
                        <a:pt x="101845" y="53079"/>
                        <a:pt x="99697" y="50573"/>
                        <a:pt x="97907" y="50573"/>
                      </a:cubicBezTo>
                      <a:cubicBezTo>
                        <a:pt x="96475" y="50573"/>
                        <a:pt x="94327" y="50573"/>
                        <a:pt x="92537" y="50573"/>
                      </a:cubicBezTo>
                      <a:cubicBezTo>
                        <a:pt x="90389" y="50573"/>
                        <a:pt x="88241" y="50931"/>
                        <a:pt x="87167" y="50215"/>
                      </a:cubicBezTo>
                      <a:lnTo>
                        <a:pt x="87167" y="50215"/>
                      </a:lnTo>
                      <a:cubicBezTo>
                        <a:pt x="86809" y="49857"/>
                        <a:pt x="82513" y="50931"/>
                        <a:pt x="78933" y="51647"/>
                      </a:cubicBezTo>
                      <a:lnTo>
                        <a:pt x="77143" y="52005"/>
                      </a:lnTo>
                      <a:cubicBezTo>
                        <a:pt x="75353" y="52363"/>
                        <a:pt x="72847" y="52363"/>
                        <a:pt x="70699" y="52005"/>
                      </a:cubicBezTo>
                      <a:cubicBezTo>
                        <a:pt x="68551" y="51647"/>
                        <a:pt x="66403" y="51647"/>
                        <a:pt x="64971" y="52005"/>
                      </a:cubicBezTo>
                      <a:cubicBezTo>
                        <a:pt x="63539" y="52363"/>
                        <a:pt x="62107" y="53795"/>
                        <a:pt x="61033" y="55227"/>
                      </a:cubicBezTo>
                      <a:cubicBezTo>
                        <a:pt x="59601" y="57017"/>
                        <a:pt x="57811" y="58449"/>
                        <a:pt x="56021" y="58807"/>
                      </a:cubicBezTo>
                      <a:cubicBezTo>
                        <a:pt x="52799" y="59523"/>
                        <a:pt x="43133" y="59165"/>
                        <a:pt x="43133" y="59165"/>
                      </a:cubicBezTo>
                      <a:lnTo>
                        <a:pt x="42059" y="59165"/>
                      </a:lnTo>
                      <a:lnTo>
                        <a:pt x="41701" y="58091"/>
                      </a:lnTo>
                      <a:cubicBezTo>
                        <a:pt x="41701" y="58091"/>
                        <a:pt x="40627" y="54153"/>
                        <a:pt x="39553" y="54153"/>
                      </a:cubicBezTo>
                      <a:lnTo>
                        <a:pt x="39553" y="54153"/>
                      </a:lnTo>
                      <a:lnTo>
                        <a:pt x="38479" y="54153"/>
                      </a:lnTo>
                      <a:cubicBezTo>
                        <a:pt x="35973" y="53795"/>
                        <a:pt x="29887" y="52721"/>
                        <a:pt x="29887" y="52721"/>
                      </a:cubicBezTo>
                      <a:lnTo>
                        <a:pt x="29887" y="52721"/>
                      </a:lnTo>
                      <a:cubicBezTo>
                        <a:pt x="29529" y="53437"/>
                        <a:pt x="29887" y="55585"/>
                        <a:pt x="29887" y="57017"/>
                      </a:cubicBezTo>
                      <a:cubicBezTo>
                        <a:pt x="29887" y="57733"/>
                        <a:pt x="29887" y="58091"/>
                        <a:pt x="29887" y="58449"/>
                      </a:cubicBezTo>
                      <a:cubicBezTo>
                        <a:pt x="29887" y="59165"/>
                        <a:pt x="29529" y="59881"/>
                        <a:pt x="28813" y="60597"/>
                      </a:cubicBezTo>
                      <a:lnTo>
                        <a:pt x="28813" y="60597"/>
                      </a:lnTo>
                      <a:cubicBezTo>
                        <a:pt x="27739" y="61313"/>
                        <a:pt x="26307" y="62387"/>
                        <a:pt x="24875" y="63103"/>
                      </a:cubicBezTo>
                      <a:cubicBezTo>
                        <a:pt x="23085" y="63819"/>
                        <a:pt x="21653" y="64535"/>
                        <a:pt x="20579" y="64535"/>
                      </a:cubicBezTo>
                      <a:cubicBezTo>
                        <a:pt x="19863" y="64535"/>
                        <a:pt x="19505" y="64177"/>
                        <a:pt x="19147" y="63819"/>
                      </a:cubicBezTo>
                      <a:lnTo>
                        <a:pt x="19147" y="63819"/>
                      </a:lnTo>
                      <a:cubicBezTo>
                        <a:pt x="18431" y="63103"/>
                        <a:pt x="18431" y="61671"/>
                        <a:pt x="18431" y="60239"/>
                      </a:cubicBezTo>
                      <a:cubicBezTo>
                        <a:pt x="18431" y="58807"/>
                        <a:pt x="18073" y="57375"/>
                        <a:pt x="18073" y="57375"/>
                      </a:cubicBezTo>
                      <a:cubicBezTo>
                        <a:pt x="17357" y="57017"/>
                        <a:pt x="15567" y="56659"/>
                        <a:pt x="13419" y="56301"/>
                      </a:cubicBezTo>
                      <a:cubicBezTo>
                        <a:pt x="10555" y="55585"/>
                        <a:pt x="6975" y="54869"/>
                        <a:pt x="6617" y="54869"/>
                      </a:cubicBezTo>
                      <a:cubicBezTo>
                        <a:pt x="6259" y="54869"/>
                        <a:pt x="5543" y="54511"/>
                        <a:pt x="4827" y="54153"/>
                      </a:cubicBezTo>
                      <a:cubicBezTo>
                        <a:pt x="4111" y="56301"/>
                        <a:pt x="3395" y="59523"/>
                        <a:pt x="2321" y="61671"/>
                      </a:cubicBezTo>
                      <a:cubicBezTo>
                        <a:pt x="1963" y="62387"/>
                        <a:pt x="1605" y="63103"/>
                        <a:pt x="1247" y="63819"/>
                      </a:cubicBezTo>
                      <a:cubicBezTo>
                        <a:pt x="173" y="65967"/>
                        <a:pt x="-543" y="67399"/>
                        <a:pt x="531" y="68473"/>
                      </a:cubicBezTo>
                      <a:cubicBezTo>
                        <a:pt x="1963" y="69547"/>
                        <a:pt x="5543" y="71695"/>
                        <a:pt x="9123" y="73843"/>
                      </a:cubicBezTo>
                      <a:cubicBezTo>
                        <a:pt x="11629" y="75275"/>
                        <a:pt x="14135" y="76707"/>
                        <a:pt x="15567" y="77781"/>
                      </a:cubicBezTo>
                      <a:cubicBezTo>
                        <a:pt x="16641" y="78497"/>
                        <a:pt x="17357" y="77781"/>
                        <a:pt x="18431" y="77065"/>
                      </a:cubicBezTo>
                      <a:cubicBezTo>
                        <a:pt x="19505" y="76349"/>
                        <a:pt x="20937" y="74917"/>
                        <a:pt x="23085" y="74201"/>
                      </a:cubicBezTo>
                      <a:cubicBezTo>
                        <a:pt x="27381" y="72411"/>
                        <a:pt x="29171" y="74559"/>
                        <a:pt x="29887" y="76349"/>
                      </a:cubicBezTo>
                      <a:lnTo>
                        <a:pt x="29887" y="76349"/>
                      </a:lnTo>
                      <a:cubicBezTo>
                        <a:pt x="30245" y="76707"/>
                        <a:pt x="30245" y="77423"/>
                        <a:pt x="30245" y="77781"/>
                      </a:cubicBezTo>
                      <a:cubicBezTo>
                        <a:pt x="30245" y="78139"/>
                        <a:pt x="30245" y="78139"/>
                        <a:pt x="30245" y="78139"/>
                      </a:cubicBezTo>
                      <a:lnTo>
                        <a:pt x="30245" y="78139"/>
                      </a:lnTo>
                      <a:cubicBezTo>
                        <a:pt x="30245" y="78139"/>
                        <a:pt x="33109" y="79213"/>
                        <a:pt x="35973" y="79929"/>
                      </a:cubicBezTo>
                      <a:cubicBezTo>
                        <a:pt x="39195" y="80645"/>
                        <a:pt x="42417" y="81361"/>
                        <a:pt x="43491" y="81361"/>
                      </a:cubicBezTo>
                      <a:cubicBezTo>
                        <a:pt x="44207" y="81361"/>
                        <a:pt x="44923" y="79929"/>
                        <a:pt x="45997" y="78497"/>
                      </a:cubicBezTo>
                      <a:cubicBezTo>
                        <a:pt x="47071" y="76707"/>
                        <a:pt x="48145" y="74917"/>
                        <a:pt x="49935" y="74201"/>
                      </a:cubicBezTo>
                      <a:lnTo>
                        <a:pt x="49935" y="74201"/>
                      </a:lnTo>
                      <a:cubicBezTo>
                        <a:pt x="51725" y="73485"/>
                        <a:pt x="59959" y="71337"/>
                        <a:pt x="67835" y="70263"/>
                      </a:cubicBezTo>
                      <a:cubicBezTo>
                        <a:pt x="72847" y="69547"/>
                        <a:pt x="77859" y="69189"/>
                        <a:pt x="80723" y="69905"/>
                      </a:cubicBezTo>
                      <a:cubicBezTo>
                        <a:pt x="84661" y="70979"/>
                        <a:pt x="85377" y="72411"/>
                        <a:pt x="85019" y="74559"/>
                      </a:cubicBezTo>
                      <a:lnTo>
                        <a:pt x="85019" y="74559"/>
                      </a:lnTo>
                      <a:cubicBezTo>
                        <a:pt x="85019" y="75275"/>
                        <a:pt x="84661" y="75633"/>
                        <a:pt x="84303" y="76349"/>
                      </a:cubicBezTo>
                      <a:cubicBezTo>
                        <a:pt x="83945" y="77065"/>
                        <a:pt x="83587" y="77781"/>
                        <a:pt x="83587" y="77781"/>
                      </a:cubicBezTo>
                      <a:cubicBezTo>
                        <a:pt x="83945" y="78855"/>
                        <a:pt x="87883" y="81003"/>
                        <a:pt x="91105" y="83151"/>
                      </a:cubicBezTo>
                      <a:cubicBezTo>
                        <a:pt x="93253" y="84225"/>
                        <a:pt x="95043" y="85299"/>
                        <a:pt x="95759" y="86373"/>
                      </a:cubicBezTo>
                      <a:cubicBezTo>
                        <a:pt x="96833" y="87089"/>
                        <a:pt x="107215" y="87805"/>
                        <a:pt x="117239" y="88521"/>
                      </a:cubicBezTo>
                      <a:cubicBezTo>
                        <a:pt x="126189" y="89237"/>
                        <a:pt x="134423" y="89595"/>
                        <a:pt x="136929" y="90669"/>
                      </a:cubicBezTo>
                      <a:cubicBezTo>
                        <a:pt x="139793" y="91385"/>
                        <a:pt x="144447" y="92817"/>
                        <a:pt x="148027" y="93533"/>
                      </a:cubicBezTo>
                      <a:cubicBezTo>
                        <a:pt x="150891" y="94249"/>
                        <a:pt x="153397" y="94607"/>
                        <a:pt x="154112" y="94249"/>
                      </a:cubicBezTo>
                      <a:cubicBezTo>
                        <a:pt x="154829" y="93891"/>
                        <a:pt x="156977" y="92101"/>
                        <a:pt x="159482" y="89953"/>
                      </a:cubicBezTo>
                      <a:cubicBezTo>
                        <a:pt x="161272" y="88521"/>
                        <a:pt x="162705" y="87089"/>
                        <a:pt x="163779" y="86373"/>
                      </a:cubicBezTo>
                      <a:cubicBezTo>
                        <a:pt x="165569" y="84941"/>
                        <a:pt x="169507" y="86015"/>
                        <a:pt x="173445" y="87089"/>
                      </a:cubicBezTo>
                      <a:cubicBezTo>
                        <a:pt x="175592" y="87447"/>
                        <a:pt x="177741" y="88163"/>
                        <a:pt x="179172" y="88163"/>
                      </a:cubicBezTo>
                      <a:cubicBezTo>
                        <a:pt x="180962" y="88163"/>
                        <a:pt x="181679" y="87447"/>
                        <a:pt x="182752" y="86731"/>
                      </a:cubicBezTo>
                      <a:cubicBezTo>
                        <a:pt x="183827" y="86015"/>
                        <a:pt x="185259" y="84941"/>
                        <a:pt x="187764" y="84225"/>
                      </a:cubicBezTo>
                      <a:cubicBezTo>
                        <a:pt x="189554" y="83867"/>
                        <a:pt x="190987" y="83509"/>
                        <a:pt x="192419" y="83151"/>
                      </a:cubicBezTo>
                      <a:lnTo>
                        <a:pt x="192419" y="83151"/>
                      </a:lnTo>
                      <a:cubicBezTo>
                        <a:pt x="194924" y="82435"/>
                        <a:pt x="196357" y="82077"/>
                        <a:pt x="196714" y="81719"/>
                      </a:cubicBezTo>
                      <a:cubicBezTo>
                        <a:pt x="197789" y="79929"/>
                        <a:pt x="201011" y="75991"/>
                        <a:pt x="202801" y="74201"/>
                      </a:cubicBezTo>
                      <a:lnTo>
                        <a:pt x="202801" y="74201"/>
                      </a:lnTo>
                      <a:lnTo>
                        <a:pt x="202801" y="74201"/>
                      </a:lnTo>
                      <a:cubicBezTo>
                        <a:pt x="204232" y="72769"/>
                        <a:pt x="206022" y="72769"/>
                        <a:pt x="208171" y="72769"/>
                      </a:cubicBezTo>
                      <a:cubicBezTo>
                        <a:pt x="209244" y="72769"/>
                        <a:pt x="210676" y="72769"/>
                        <a:pt x="211392" y="72769"/>
                      </a:cubicBezTo>
                      <a:cubicBezTo>
                        <a:pt x="211392" y="72769"/>
                        <a:pt x="211392" y="72053"/>
                        <a:pt x="211034" y="71337"/>
                      </a:cubicBezTo>
                      <a:cubicBezTo>
                        <a:pt x="210676" y="70263"/>
                        <a:pt x="210319" y="69189"/>
                        <a:pt x="209961" y="68115"/>
                      </a:cubicBezTo>
                      <a:cubicBezTo>
                        <a:pt x="209244" y="66325"/>
                        <a:pt x="208886" y="64893"/>
                        <a:pt x="208886" y="63819"/>
                      </a:cubicBezTo>
                      <a:cubicBezTo>
                        <a:pt x="208886" y="62029"/>
                        <a:pt x="211034" y="60597"/>
                        <a:pt x="213182" y="59165"/>
                      </a:cubicBezTo>
                      <a:lnTo>
                        <a:pt x="213182" y="59165"/>
                      </a:lnTo>
                      <a:cubicBezTo>
                        <a:pt x="214256" y="58449"/>
                        <a:pt x="215331" y="57733"/>
                        <a:pt x="215331" y="57733"/>
                      </a:cubicBezTo>
                      <a:cubicBezTo>
                        <a:pt x="215331" y="57733"/>
                        <a:pt x="214256" y="57017"/>
                        <a:pt x="212824" y="56301"/>
                      </a:cubicBezTo>
                      <a:cubicBezTo>
                        <a:pt x="210319" y="54869"/>
                        <a:pt x="207812" y="53437"/>
                        <a:pt x="207812" y="51289"/>
                      </a:cubicBezTo>
                      <a:cubicBezTo>
                        <a:pt x="207812" y="49857"/>
                        <a:pt x="208886" y="48067"/>
                        <a:pt x="210676" y="46277"/>
                      </a:cubicBezTo>
                      <a:cubicBezTo>
                        <a:pt x="212109" y="44845"/>
                        <a:pt x="214256" y="43413"/>
                        <a:pt x="216046" y="43055"/>
                      </a:cubicBezTo>
                      <a:cubicBezTo>
                        <a:pt x="218194" y="42339"/>
                        <a:pt x="221058" y="43771"/>
                        <a:pt x="223922" y="45203"/>
                      </a:cubicBezTo>
                      <a:cubicBezTo>
                        <a:pt x="225712" y="45919"/>
                        <a:pt x="227502" y="46993"/>
                        <a:pt x="228934" y="46993"/>
                      </a:cubicBezTo>
                      <a:cubicBezTo>
                        <a:pt x="230366" y="46993"/>
                        <a:pt x="230366" y="46277"/>
                        <a:pt x="230724" y="44845"/>
                      </a:cubicBezTo>
                      <a:cubicBezTo>
                        <a:pt x="230724" y="44129"/>
                        <a:pt x="231082" y="43055"/>
                        <a:pt x="231082" y="42339"/>
                      </a:cubicBezTo>
                      <a:lnTo>
                        <a:pt x="231082" y="42339"/>
                      </a:lnTo>
                      <a:lnTo>
                        <a:pt x="231441" y="41265"/>
                      </a:lnTo>
                      <a:cubicBezTo>
                        <a:pt x="233231" y="38401"/>
                        <a:pt x="233588" y="36611"/>
                        <a:pt x="234662" y="34821"/>
                      </a:cubicBezTo>
                      <a:lnTo>
                        <a:pt x="234662" y="34821"/>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1" name="Freeform: Shape 290">
                  <a:extLst>
                    <a:ext uri="{FF2B5EF4-FFF2-40B4-BE49-F238E27FC236}">
                      <a16:creationId xmlns:a16="http://schemas.microsoft.com/office/drawing/2014/main" id="{2AA3FA06-322E-4F05-B441-AA742CA493CA}"/>
                    </a:ext>
                  </a:extLst>
                </p:cNvPr>
                <p:cNvSpPr/>
                <p:nvPr/>
              </p:nvSpPr>
              <p:spPr>
                <a:xfrm>
                  <a:off x="5950690" y="3022303"/>
                  <a:ext cx="329759" cy="350607"/>
                </a:xfrm>
                <a:custGeom>
                  <a:avLst/>
                  <a:gdLst>
                    <a:gd name="connsiteX0" fmla="*/ 24041 w 362735"/>
                    <a:gd name="connsiteY0" fmla="*/ 127480 h 385668"/>
                    <a:gd name="connsiteX1" fmla="*/ 45163 w 362735"/>
                    <a:gd name="connsiteY1" fmla="*/ 118530 h 385668"/>
                    <a:gd name="connsiteX2" fmla="*/ 57335 w 362735"/>
                    <a:gd name="connsiteY2" fmla="*/ 104568 h 385668"/>
                    <a:gd name="connsiteX3" fmla="*/ 70581 w 362735"/>
                    <a:gd name="connsiteY3" fmla="*/ 105642 h 385668"/>
                    <a:gd name="connsiteX4" fmla="*/ 85975 w 362735"/>
                    <a:gd name="connsiteY4" fmla="*/ 109580 h 385668"/>
                    <a:gd name="connsiteX5" fmla="*/ 107813 w 362735"/>
                    <a:gd name="connsiteY5" fmla="*/ 120320 h 385668"/>
                    <a:gd name="connsiteX6" fmla="*/ 110319 w 362735"/>
                    <a:gd name="connsiteY6" fmla="*/ 132134 h 385668"/>
                    <a:gd name="connsiteX7" fmla="*/ 115689 w 362735"/>
                    <a:gd name="connsiteY7" fmla="*/ 155404 h 385668"/>
                    <a:gd name="connsiteX8" fmla="*/ 121775 w 362735"/>
                    <a:gd name="connsiteY8" fmla="*/ 157910 h 385668"/>
                    <a:gd name="connsiteX9" fmla="*/ 125713 w 362735"/>
                    <a:gd name="connsiteY9" fmla="*/ 162206 h 385668"/>
                    <a:gd name="connsiteX10" fmla="*/ 136095 w 362735"/>
                    <a:gd name="connsiteY10" fmla="*/ 172946 h 385668"/>
                    <a:gd name="connsiteX11" fmla="*/ 135379 w 362735"/>
                    <a:gd name="connsiteY11" fmla="*/ 178674 h 385668"/>
                    <a:gd name="connsiteX12" fmla="*/ 147193 w 362735"/>
                    <a:gd name="connsiteY12" fmla="*/ 179747 h 385668"/>
                    <a:gd name="connsiteX13" fmla="*/ 156143 w 362735"/>
                    <a:gd name="connsiteY13" fmla="*/ 188697 h 385668"/>
                    <a:gd name="connsiteX14" fmla="*/ 174759 w 362735"/>
                    <a:gd name="connsiteY14" fmla="*/ 203733 h 385668"/>
                    <a:gd name="connsiteX15" fmla="*/ 194807 w 362735"/>
                    <a:gd name="connsiteY15" fmla="*/ 218769 h 385668"/>
                    <a:gd name="connsiteX16" fmla="*/ 216645 w 362735"/>
                    <a:gd name="connsiteY16" fmla="*/ 220201 h 385668"/>
                    <a:gd name="connsiteX17" fmla="*/ 224163 w 362735"/>
                    <a:gd name="connsiteY17" fmla="*/ 230583 h 385668"/>
                    <a:gd name="connsiteX18" fmla="*/ 234903 w 362735"/>
                    <a:gd name="connsiteY18" fmla="*/ 236669 h 385668"/>
                    <a:gd name="connsiteX19" fmla="*/ 232397 w 362735"/>
                    <a:gd name="connsiteY19" fmla="*/ 243829 h 385668"/>
                    <a:gd name="connsiteX20" fmla="*/ 246717 w 362735"/>
                    <a:gd name="connsiteY20" fmla="*/ 240965 h 385668"/>
                    <a:gd name="connsiteX21" fmla="*/ 254593 w 362735"/>
                    <a:gd name="connsiteY21" fmla="*/ 249915 h 385668"/>
                    <a:gd name="connsiteX22" fmla="*/ 251728 w 362735"/>
                    <a:gd name="connsiteY22" fmla="*/ 257433 h 385668"/>
                    <a:gd name="connsiteX23" fmla="*/ 264975 w 362735"/>
                    <a:gd name="connsiteY23" fmla="*/ 264951 h 385668"/>
                    <a:gd name="connsiteX24" fmla="*/ 276072 w 362735"/>
                    <a:gd name="connsiteY24" fmla="*/ 265309 h 385668"/>
                    <a:gd name="connsiteX25" fmla="*/ 282875 w 362735"/>
                    <a:gd name="connsiteY25" fmla="*/ 281061 h 385668"/>
                    <a:gd name="connsiteX26" fmla="*/ 289677 w 362735"/>
                    <a:gd name="connsiteY26" fmla="*/ 303257 h 385668"/>
                    <a:gd name="connsiteX27" fmla="*/ 292540 w 362735"/>
                    <a:gd name="connsiteY27" fmla="*/ 309701 h 385668"/>
                    <a:gd name="connsiteX28" fmla="*/ 283590 w 362735"/>
                    <a:gd name="connsiteY28" fmla="*/ 314713 h 385668"/>
                    <a:gd name="connsiteX29" fmla="*/ 285380 w 362735"/>
                    <a:gd name="connsiteY29" fmla="*/ 320799 h 385668"/>
                    <a:gd name="connsiteX30" fmla="*/ 279652 w 362735"/>
                    <a:gd name="connsiteY30" fmla="*/ 326885 h 385668"/>
                    <a:gd name="connsiteX31" fmla="*/ 277862 w 362735"/>
                    <a:gd name="connsiteY31" fmla="*/ 337625 h 385668"/>
                    <a:gd name="connsiteX32" fmla="*/ 281800 w 362735"/>
                    <a:gd name="connsiteY32" fmla="*/ 339415 h 385668"/>
                    <a:gd name="connsiteX33" fmla="*/ 289677 w 362735"/>
                    <a:gd name="connsiteY33" fmla="*/ 338699 h 385668"/>
                    <a:gd name="connsiteX34" fmla="*/ 294330 w 362735"/>
                    <a:gd name="connsiteY34" fmla="*/ 332255 h 385668"/>
                    <a:gd name="connsiteX35" fmla="*/ 303638 w 362735"/>
                    <a:gd name="connsiteY35" fmla="*/ 322947 h 385668"/>
                    <a:gd name="connsiteX36" fmla="*/ 303280 w 362735"/>
                    <a:gd name="connsiteY36" fmla="*/ 312565 h 385668"/>
                    <a:gd name="connsiteX37" fmla="*/ 309008 w 362735"/>
                    <a:gd name="connsiteY37" fmla="*/ 306121 h 385668"/>
                    <a:gd name="connsiteX38" fmla="*/ 316526 w 362735"/>
                    <a:gd name="connsiteY38" fmla="*/ 306479 h 385668"/>
                    <a:gd name="connsiteX39" fmla="*/ 321180 w 362735"/>
                    <a:gd name="connsiteY39" fmla="*/ 303973 h 385668"/>
                    <a:gd name="connsiteX40" fmla="*/ 320822 w 362735"/>
                    <a:gd name="connsiteY40" fmla="*/ 292517 h 385668"/>
                    <a:gd name="connsiteX41" fmla="*/ 316526 w 362735"/>
                    <a:gd name="connsiteY41" fmla="*/ 283925 h 385668"/>
                    <a:gd name="connsiteX42" fmla="*/ 302922 w 362735"/>
                    <a:gd name="connsiteY42" fmla="*/ 276765 h 385668"/>
                    <a:gd name="connsiteX43" fmla="*/ 305070 w 362735"/>
                    <a:gd name="connsiteY43" fmla="*/ 261013 h 385668"/>
                    <a:gd name="connsiteX44" fmla="*/ 314736 w 362735"/>
                    <a:gd name="connsiteY44" fmla="*/ 247767 h 385668"/>
                    <a:gd name="connsiteX45" fmla="*/ 323686 w 362735"/>
                    <a:gd name="connsiteY45" fmla="*/ 245977 h 385668"/>
                    <a:gd name="connsiteX46" fmla="*/ 324044 w 362735"/>
                    <a:gd name="connsiteY46" fmla="*/ 250631 h 385668"/>
                    <a:gd name="connsiteX47" fmla="*/ 340154 w 362735"/>
                    <a:gd name="connsiteY47" fmla="*/ 254927 h 385668"/>
                    <a:gd name="connsiteX48" fmla="*/ 346956 w 362735"/>
                    <a:gd name="connsiteY48" fmla="*/ 266383 h 385668"/>
                    <a:gd name="connsiteX49" fmla="*/ 358054 w 362735"/>
                    <a:gd name="connsiteY49" fmla="*/ 271037 h 385668"/>
                    <a:gd name="connsiteX50" fmla="*/ 362708 w 362735"/>
                    <a:gd name="connsiteY50" fmla="*/ 259939 h 385668"/>
                    <a:gd name="connsiteX51" fmla="*/ 351610 w 362735"/>
                    <a:gd name="connsiteY51" fmla="*/ 245619 h 385668"/>
                    <a:gd name="connsiteX52" fmla="*/ 330130 w 362735"/>
                    <a:gd name="connsiteY52" fmla="*/ 232373 h 385668"/>
                    <a:gd name="connsiteX53" fmla="*/ 316168 w 362735"/>
                    <a:gd name="connsiteY53" fmla="*/ 227003 h 385668"/>
                    <a:gd name="connsiteX54" fmla="*/ 291467 w 362735"/>
                    <a:gd name="connsiteY54" fmla="*/ 214473 h 385668"/>
                    <a:gd name="connsiteX55" fmla="*/ 284665 w 362735"/>
                    <a:gd name="connsiteY55" fmla="*/ 205523 h 385668"/>
                    <a:gd name="connsiteX56" fmla="*/ 290750 w 362735"/>
                    <a:gd name="connsiteY56" fmla="*/ 200512 h 385668"/>
                    <a:gd name="connsiteX57" fmla="*/ 288244 w 362735"/>
                    <a:gd name="connsiteY57" fmla="*/ 195499 h 385668"/>
                    <a:gd name="connsiteX58" fmla="*/ 273208 w 362735"/>
                    <a:gd name="connsiteY58" fmla="*/ 195499 h 385668"/>
                    <a:gd name="connsiteX59" fmla="*/ 256383 w 362735"/>
                    <a:gd name="connsiteY59" fmla="*/ 193710 h 385668"/>
                    <a:gd name="connsiteX60" fmla="*/ 244927 w 362735"/>
                    <a:gd name="connsiteY60" fmla="*/ 186192 h 385668"/>
                    <a:gd name="connsiteX61" fmla="*/ 228458 w 362735"/>
                    <a:gd name="connsiteY61" fmla="*/ 170082 h 385668"/>
                    <a:gd name="connsiteX62" fmla="*/ 219508 w 362735"/>
                    <a:gd name="connsiteY62" fmla="*/ 155046 h 385668"/>
                    <a:gd name="connsiteX63" fmla="*/ 215213 w 362735"/>
                    <a:gd name="connsiteY63" fmla="*/ 138936 h 385668"/>
                    <a:gd name="connsiteX64" fmla="*/ 204473 w 362735"/>
                    <a:gd name="connsiteY64" fmla="*/ 129270 h 385668"/>
                    <a:gd name="connsiteX65" fmla="*/ 190153 w 362735"/>
                    <a:gd name="connsiteY65" fmla="*/ 121394 h 385668"/>
                    <a:gd name="connsiteX66" fmla="*/ 175117 w 362735"/>
                    <a:gd name="connsiteY66" fmla="*/ 108506 h 385668"/>
                    <a:gd name="connsiteX67" fmla="*/ 172969 w 362735"/>
                    <a:gd name="connsiteY67" fmla="*/ 100630 h 385668"/>
                    <a:gd name="connsiteX68" fmla="*/ 167241 w 362735"/>
                    <a:gd name="connsiteY68" fmla="*/ 88458 h 385668"/>
                    <a:gd name="connsiteX69" fmla="*/ 173685 w 362735"/>
                    <a:gd name="connsiteY69" fmla="*/ 87742 h 385668"/>
                    <a:gd name="connsiteX70" fmla="*/ 178339 w 362735"/>
                    <a:gd name="connsiteY70" fmla="*/ 83088 h 385668"/>
                    <a:gd name="connsiteX71" fmla="*/ 174043 w 362735"/>
                    <a:gd name="connsiteY71" fmla="*/ 74496 h 385668"/>
                    <a:gd name="connsiteX72" fmla="*/ 166883 w 362735"/>
                    <a:gd name="connsiteY72" fmla="*/ 68768 h 385668"/>
                    <a:gd name="connsiteX73" fmla="*/ 169389 w 362735"/>
                    <a:gd name="connsiteY73" fmla="*/ 64472 h 385668"/>
                    <a:gd name="connsiteX74" fmla="*/ 174759 w 362735"/>
                    <a:gd name="connsiteY74" fmla="*/ 56954 h 385668"/>
                    <a:gd name="connsiteX75" fmla="*/ 176549 w 362735"/>
                    <a:gd name="connsiteY75" fmla="*/ 62324 h 385668"/>
                    <a:gd name="connsiteX76" fmla="*/ 185141 w 362735"/>
                    <a:gd name="connsiteY76" fmla="*/ 58386 h 385668"/>
                    <a:gd name="connsiteX77" fmla="*/ 196239 w 362735"/>
                    <a:gd name="connsiteY77" fmla="*/ 53732 h 385668"/>
                    <a:gd name="connsiteX78" fmla="*/ 195523 w 362735"/>
                    <a:gd name="connsiteY78" fmla="*/ 48362 h 385668"/>
                    <a:gd name="connsiteX79" fmla="*/ 201609 w 362735"/>
                    <a:gd name="connsiteY79" fmla="*/ 50868 h 385668"/>
                    <a:gd name="connsiteX80" fmla="*/ 203757 w 362735"/>
                    <a:gd name="connsiteY80" fmla="*/ 44782 h 385668"/>
                    <a:gd name="connsiteX81" fmla="*/ 203399 w 362735"/>
                    <a:gd name="connsiteY81" fmla="*/ 41560 h 385668"/>
                    <a:gd name="connsiteX82" fmla="*/ 203399 w 362735"/>
                    <a:gd name="connsiteY82" fmla="*/ 41560 h 385668"/>
                    <a:gd name="connsiteX83" fmla="*/ 202683 w 362735"/>
                    <a:gd name="connsiteY83" fmla="*/ 39054 h 385668"/>
                    <a:gd name="connsiteX84" fmla="*/ 202683 w 362735"/>
                    <a:gd name="connsiteY84" fmla="*/ 37980 h 385668"/>
                    <a:gd name="connsiteX85" fmla="*/ 204831 w 362735"/>
                    <a:gd name="connsiteY85" fmla="*/ 28314 h 385668"/>
                    <a:gd name="connsiteX86" fmla="*/ 209485 w 362735"/>
                    <a:gd name="connsiteY86" fmla="*/ 25092 h 385668"/>
                    <a:gd name="connsiteX87" fmla="*/ 211991 w 362735"/>
                    <a:gd name="connsiteY87" fmla="*/ 23302 h 385668"/>
                    <a:gd name="connsiteX88" fmla="*/ 215929 w 362735"/>
                    <a:gd name="connsiteY88" fmla="*/ 20080 h 385668"/>
                    <a:gd name="connsiteX89" fmla="*/ 204115 w 362735"/>
                    <a:gd name="connsiteY89" fmla="*/ 19364 h 385668"/>
                    <a:gd name="connsiteX90" fmla="*/ 180845 w 362735"/>
                    <a:gd name="connsiteY90" fmla="*/ 16500 h 385668"/>
                    <a:gd name="connsiteX91" fmla="*/ 176549 w 362735"/>
                    <a:gd name="connsiteY91" fmla="*/ 13636 h 385668"/>
                    <a:gd name="connsiteX92" fmla="*/ 167957 w 362735"/>
                    <a:gd name="connsiteY92" fmla="*/ 6834 h 385668"/>
                    <a:gd name="connsiteX93" fmla="*/ 168673 w 362735"/>
                    <a:gd name="connsiteY93" fmla="*/ 2538 h 385668"/>
                    <a:gd name="connsiteX94" fmla="*/ 169031 w 362735"/>
                    <a:gd name="connsiteY94" fmla="*/ 1464 h 385668"/>
                    <a:gd name="connsiteX95" fmla="*/ 169031 w 362735"/>
                    <a:gd name="connsiteY95" fmla="*/ 1464 h 385668"/>
                    <a:gd name="connsiteX96" fmla="*/ 166883 w 362735"/>
                    <a:gd name="connsiteY96" fmla="*/ 390 h 385668"/>
                    <a:gd name="connsiteX97" fmla="*/ 155069 w 362735"/>
                    <a:gd name="connsiteY97" fmla="*/ 748 h 385668"/>
                    <a:gd name="connsiteX98" fmla="*/ 137885 w 362735"/>
                    <a:gd name="connsiteY98" fmla="*/ 4328 h 385668"/>
                    <a:gd name="connsiteX99" fmla="*/ 137885 w 362735"/>
                    <a:gd name="connsiteY99" fmla="*/ 4328 h 385668"/>
                    <a:gd name="connsiteX100" fmla="*/ 135021 w 362735"/>
                    <a:gd name="connsiteY100" fmla="*/ 7550 h 385668"/>
                    <a:gd name="connsiteX101" fmla="*/ 130367 w 362735"/>
                    <a:gd name="connsiteY101" fmla="*/ 11846 h 385668"/>
                    <a:gd name="connsiteX102" fmla="*/ 121775 w 362735"/>
                    <a:gd name="connsiteY102" fmla="*/ 10414 h 385668"/>
                    <a:gd name="connsiteX103" fmla="*/ 117121 w 362735"/>
                    <a:gd name="connsiteY103" fmla="*/ 8624 h 385668"/>
                    <a:gd name="connsiteX104" fmla="*/ 116047 w 362735"/>
                    <a:gd name="connsiteY104" fmla="*/ 12204 h 385668"/>
                    <a:gd name="connsiteX105" fmla="*/ 116047 w 362735"/>
                    <a:gd name="connsiteY105" fmla="*/ 13994 h 385668"/>
                    <a:gd name="connsiteX106" fmla="*/ 114257 w 362735"/>
                    <a:gd name="connsiteY106" fmla="*/ 19722 h 385668"/>
                    <a:gd name="connsiteX107" fmla="*/ 108171 w 362735"/>
                    <a:gd name="connsiteY107" fmla="*/ 20796 h 385668"/>
                    <a:gd name="connsiteX108" fmla="*/ 103875 w 362735"/>
                    <a:gd name="connsiteY108" fmla="*/ 20796 h 385668"/>
                    <a:gd name="connsiteX109" fmla="*/ 103517 w 362735"/>
                    <a:gd name="connsiteY109" fmla="*/ 26166 h 385668"/>
                    <a:gd name="connsiteX110" fmla="*/ 103875 w 362735"/>
                    <a:gd name="connsiteY110" fmla="*/ 30462 h 385668"/>
                    <a:gd name="connsiteX111" fmla="*/ 100653 w 362735"/>
                    <a:gd name="connsiteY111" fmla="*/ 32610 h 385668"/>
                    <a:gd name="connsiteX112" fmla="*/ 94925 w 362735"/>
                    <a:gd name="connsiteY112" fmla="*/ 30104 h 385668"/>
                    <a:gd name="connsiteX113" fmla="*/ 90271 w 362735"/>
                    <a:gd name="connsiteY113" fmla="*/ 27598 h 385668"/>
                    <a:gd name="connsiteX114" fmla="*/ 83111 w 362735"/>
                    <a:gd name="connsiteY114" fmla="*/ 23660 h 385668"/>
                    <a:gd name="connsiteX115" fmla="*/ 79531 w 362735"/>
                    <a:gd name="connsiteY115" fmla="*/ 21870 h 385668"/>
                    <a:gd name="connsiteX116" fmla="*/ 77383 w 362735"/>
                    <a:gd name="connsiteY116" fmla="*/ 27956 h 385668"/>
                    <a:gd name="connsiteX117" fmla="*/ 75235 w 362735"/>
                    <a:gd name="connsiteY117" fmla="*/ 32610 h 385668"/>
                    <a:gd name="connsiteX118" fmla="*/ 73087 w 362735"/>
                    <a:gd name="connsiteY118" fmla="*/ 36906 h 385668"/>
                    <a:gd name="connsiteX119" fmla="*/ 67001 w 362735"/>
                    <a:gd name="connsiteY119" fmla="*/ 46214 h 385668"/>
                    <a:gd name="connsiteX120" fmla="*/ 64137 w 362735"/>
                    <a:gd name="connsiteY120" fmla="*/ 40486 h 385668"/>
                    <a:gd name="connsiteX121" fmla="*/ 63779 w 362735"/>
                    <a:gd name="connsiteY121" fmla="*/ 37980 h 385668"/>
                    <a:gd name="connsiteX122" fmla="*/ 59483 w 362735"/>
                    <a:gd name="connsiteY122" fmla="*/ 36548 h 385668"/>
                    <a:gd name="connsiteX123" fmla="*/ 55545 w 362735"/>
                    <a:gd name="connsiteY123" fmla="*/ 35116 h 385668"/>
                    <a:gd name="connsiteX124" fmla="*/ 52681 w 362735"/>
                    <a:gd name="connsiteY124" fmla="*/ 27956 h 385668"/>
                    <a:gd name="connsiteX125" fmla="*/ 51249 w 362735"/>
                    <a:gd name="connsiteY125" fmla="*/ 22944 h 385668"/>
                    <a:gd name="connsiteX126" fmla="*/ 50533 w 362735"/>
                    <a:gd name="connsiteY126" fmla="*/ 23660 h 385668"/>
                    <a:gd name="connsiteX127" fmla="*/ 50533 w 362735"/>
                    <a:gd name="connsiteY127" fmla="*/ 23660 h 385668"/>
                    <a:gd name="connsiteX128" fmla="*/ 48743 w 362735"/>
                    <a:gd name="connsiteY128" fmla="*/ 25808 h 385668"/>
                    <a:gd name="connsiteX129" fmla="*/ 47669 w 362735"/>
                    <a:gd name="connsiteY129" fmla="*/ 27240 h 385668"/>
                    <a:gd name="connsiteX130" fmla="*/ 45163 w 362735"/>
                    <a:gd name="connsiteY130" fmla="*/ 30820 h 385668"/>
                    <a:gd name="connsiteX131" fmla="*/ 41941 w 362735"/>
                    <a:gd name="connsiteY131" fmla="*/ 35474 h 385668"/>
                    <a:gd name="connsiteX132" fmla="*/ 41941 w 362735"/>
                    <a:gd name="connsiteY132" fmla="*/ 35474 h 385668"/>
                    <a:gd name="connsiteX133" fmla="*/ 37288 w 362735"/>
                    <a:gd name="connsiteY133" fmla="*/ 41560 h 385668"/>
                    <a:gd name="connsiteX134" fmla="*/ 35139 w 362735"/>
                    <a:gd name="connsiteY134" fmla="*/ 44066 h 385668"/>
                    <a:gd name="connsiteX135" fmla="*/ 30486 w 362735"/>
                    <a:gd name="connsiteY135" fmla="*/ 44424 h 385668"/>
                    <a:gd name="connsiteX136" fmla="*/ 29411 w 362735"/>
                    <a:gd name="connsiteY136" fmla="*/ 43350 h 385668"/>
                    <a:gd name="connsiteX137" fmla="*/ 26189 w 362735"/>
                    <a:gd name="connsiteY137" fmla="*/ 40844 h 385668"/>
                    <a:gd name="connsiteX138" fmla="*/ 23683 w 362735"/>
                    <a:gd name="connsiteY138" fmla="*/ 40844 h 385668"/>
                    <a:gd name="connsiteX139" fmla="*/ 23683 w 362735"/>
                    <a:gd name="connsiteY139" fmla="*/ 40844 h 385668"/>
                    <a:gd name="connsiteX140" fmla="*/ 20819 w 362735"/>
                    <a:gd name="connsiteY140" fmla="*/ 42276 h 385668"/>
                    <a:gd name="connsiteX141" fmla="*/ 12943 w 362735"/>
                    <a:gd name="connsiteY141" fmla="*/ 42276 h 385668"/>
                    <a:gd name="connsiteX142" fmla="*/ 9364 w 362735"/>
                    <a:gd name="connsiteY142" fmla="*/ 41918 h 385668"/>
                    <a:gd name="connsiteX143" fmla="*/ 7574 w 362735"/>
                    <a:gd name="connsiteY143" fmla="*/ 44066 h 385668"/>
                    <a:gd name="connsiteX144" fmla="*/ 3994 w 362735"/>
                    <a:gd name="connsiteY144" fmla="*/ 48720 h 385668"/>
                    <a:gd name="connsiteX145" fmla="*/ 9006 w 362735"/>
                    <a:gd name="connsiteY145" fmla="*/ 55522 h 385668"/>
                    <a:gd name="connsiteX146" fmla="*/ 13301 w 362735"/>
                    <a:gd name="connsiteY146" fmla="*/ 61966 h 385668"/>
                    <a:gd name="connsiteX147" fmla="*/ 13301 w 362735"/>
                    <a:gd name="connsiteY147" fmla="*/ 61966 h 385668"/>
                    <a:gd name="connsiteX148" fmla="*/ 13301 w 362735"/>
                    <a:gd name="connsiteY148" fmla="*/ 62324 h 385668"/>
                    <a:gd name="connsiteX149" fmla="*/ 9006 w 362735"/>
                    <a:gd name="connsiteY149" fmla="*/ 70200 h 385668"/>
                    <a:gd name="connsiteX150" fmla="*/ 2561 w 362735"/>
                    <a:gd name="connsiteY150" fmla="*/ 71990 h 385668"/>
                    <a:gd name="connsiteX151" fmla="*/ 56 w 362735"/>
                    <a:gd name="connsiteY151" fmla="*/ 72706 h 385668"/>
                    <a:gd name="connsiteX152" fmla="*/ 2919 w 362735"/>
                    <a:gd name="connsiteY152" fmla="*/ 76644 h 385668"/>
                    <a:gd name="connsiteX153" fmla="*/ 10438 w 362735"/>
                    <a:gd name="connsiteY153" fmla="*/ 88458 h 385668"/>
                    <a:gd name="connsiteX154" fmla="*/ 8648 w 362735"/>
                    <a:gd name="connsiteY154" fmla="*/ 94186 h 385668"/>
                    <a:gd name="connsiteX155" fmla="*/ 7574 w 362735"/>
                    <a:gd name="connsiteY155" fmla="*/ 95976 h 385668"/>
                    <a:gd name="connsiteX156" fmla="*/ 6499 w 362735"/>
                    <a:gd name="connsiteY156" fmla="*/ 99556 h 385668"/>
                    <a:gd name="connsiteX157" fmla="*/ 7216 w 362735"/>
                    <a:gd name="connsiteY157" fmla="*/ 101346 h 385668"/>
                    <a:gd name="connsiteX158" fmla="*/ 15808 w 362735"/>
                    <a:gd name="connsiteY158" fmla="*/ 104926 h 385668"/>
                    <a:gd name="connsiteX159" fmla="*/ 30486 w 362735"/>
                    <a:gd name="connsiteY159" fmla="*/ 112086 h 385668"/>
                    <a:gd name="connsiteX160" fmla="*/ 30486 w 362735"/>
                    <a:gd name="connsiteY160" fmla="*/ 112086 h 385668"/>
                    <a:gd name="connsiteX161" fmla="*/ 28338 w 362735"/>
                    <a:gd name="connsiteY161" fmla="*/ 117098 h 385668"/>
                    <a:gd name="connsiteX162" fmla="*/ 25116 w 362735"/>
                    <a:gd name="connsiteY162" fmla="*/ 121752 h 385668"/>
                    <a:gd name="connsiteX163" fmla="*/ 24041 w 362735"/>
                    <a:gd name="connsiteY163" fmla="*/ 127480 h 385668"/>
                    <a:gd name="connsiteX164" fmla="*/ 24041 w 362735"/>
                    <a:gd name="connsiteY164" fmla="*/ 127480 h 385668"/>
                    <a:gd name="connsiteX165" fmla="*/ 76667 w 362735"/>
                    <a:gd name="connsiteY165" fmla="*/ 225571 h 385668"/>
                    <a:gd name="connsiteX166" fmla="*/ 62347 w 362735"/>
                    <a:gd name="connsiteY166" fmla="*/ 233805 h 385668"/>
                    <a:gd name="connsiteX167" fmla="*/ 53398 w 362735"/>
                    <a:gd name="connsiteY167" fmla="*/ 235953 h 385668"/>
                    <a:gd name="connsiteX168" fmla="*/ 43373 w 362735"/>
                    <a:gd name="connsiteY168" fmla="*/ 232731 h 385668"/>
                    <a:gd name="connsiteX169" fmla="*/ 42658 w 362735"/>
                    <a:gd name="connsiteY169" fmla="*/ 245977 h 385668"/>
                    <a:gd name="connsiteX170" fmla="*/ 51608 w 362735"/>
                    <a:gd name="connsiteY170" fmla="*/ 249199 h 385668"/>
                    <a:gd name="connsiteX171" fmla="*/ 53398 w 362735"/>
                    <a:gd name="connsiteY171" fmla="*/ 257433 h 385668"/>
                    <a:gd name="connsiteX172" fmla="*/ 50891 w 362735"/>
                    <a:gd name="connsiteY172" fmla="*/ 267099 h 385668"/>
                    <a:gd name="connsiteX173" fmla="*/ 56261 w 362735"/>
                    <a:gd name="connsiteY173" fmla="*/ 278197 h 385668"/>
                    <a:gd name="connsiteX174" fmla="*/ 50533 w 362735"/>
                    <a:gd name="connsiteY174" fmla="*/ 285715 h 385668"/>
                    <a:gd name="connsiteX175" fmla="*/ 49818 w 362735"/>
                    <a:gd name="connsiteY175" fmla="*/ 298245 h 385668"/>
                    <a:gd name="connsiteX176" fmla="*/ 56261 w 362735"/>
                    <a:gd name="connsiteY176" fmla="*/ 302183 h 385668"/>
                    <a:gd name="connsiteX177" fmla="*/ 62705 w 362735"/>
                    <a:gd name="connsiteY177" fmla="*/ 308985 h 385668"/>
                    <a:gd name="connsiteX178" fmla="*/ 70223 w 362735"/>
                    <a:gd name="connsiteY178" fmla="*/ 298961 h 385668"/>
                    <a:gd name="connsiteX179" fmla="*/ 69507 w 362735"/>
                    <a:gd name="connsiteY179" fmla="*/ 291443 h 385668"/>
                    <a:gd name="connsiteX180" fmla="*/ 80605 w 362735"/>
                    <a:gd name="connsiteY180" fmla="*/ 297887 h 385668"/>
                    <a:gd name="connsiteX181" fmla="*/ 87407 w 362735"/>
                    <a:gd name="connsiteY181" fmla="*/ 295739 h 385668"/>
                    <a:gd name="connsiteX182" fmla="*/ 89913 w 362735"/>
                    <a:gd name="connsiteY182" fmla="*/ 286073 h 385668"/>
                    <a:gd name="connsiteX183" fmla="*/ 92061 w 362735"/>
                    <a:gd name="connsiteY183" fmla="*/ 270679 h 385668"/>
                    <a:gd name="connsiteX184" fmla="*/ 94925 w 362735"/>
                    <a:gd name="connsiteY184" fmla="*/ 255643 h 385668"/>
                    <a:gd name="connsiteX185" fmla="*/ 94925 w 362735"/>
                    <a:gd name="connsiteY185" fmla="*/ 243471 h 385668"/>
                    <a:gd name="connsiteX186" fmla="*/ 88123 w 362735"/>
                    <a:gd name="connsiteY186" fmla="*/ 236311 h 385668"/>
                    <a:gd name="connsiteX187" fmla="*/ 84901 w 362735"/>
                    <a:gd name="connsiteY187" fmla="*/ 230225 h 385668"/>
                    <a:gd name="connsiteX188" fmla="*/ 76667 w 362735"/>
                    <a:gd name="connsiteY188" fmla="*/ 225571 h 385668"/>
                    <a:gd name="connsiteX189" fmla="*/ 76667 w 362735"/>
                    <a:gd name="connsiteY189" fmla="*/ 225571 h 385668"/>
                    <a:gd name="connsiteX190" fmla="*/ 104233 w 362735"/>
                    <a:gd name="connsiteY190" fmla="*/ 162206 h 385668"/>
                    <a:gd name="connsiteX191" fmla="*/ 98863 w 362735"/>
                    <a:gd name="connsiteY191" fmla="*/ 166860 h 385668"/>
                    <a:gd name="connsiteX192" fmla="*/ 109603 w 362735"/>
                    <a:gd name="connsiteY192" fmla="*/ 169366 h 385668"/>
                    <a:gd name="connsiteX193" fmla="*/ 110677 w 362735"/>
                    <a:gd name="connsiteY193" fmla="*/ 163280 h 385668"/>
                    <a:gd name="connsiteX194" fmla="*/ 104233 w 362735"/>
                    <a:gd name="connsiteY194" fmla="*/ 162206 h 385668"/>
                    <a:gd name="connsiteX195" fmla="*/ 104233 w 362735"/>
                    <a:gd name="connsiteY195" fmla="*/ 162206 h 385668"/>
                    <a:gd name="connsiteX196" fmla="*/ 200535 w 362735"/>
                    <a:gd name="connsiteY196" fmla="*/ 332255 h 385668"/>
                    <a:gd name="connsiteX197" fmla="*/ 194449 w 362735"/>
                    <a:gd name="connsiteY197" fmla="*/ 336551 h 385668"/>
                    <a:gd name="connsiteX198" fmla="*/ 183709 w 362735"/>
                    <a:gd name="connsiteY198" fmla="*/ 332613 h 385668"/>
                    <a:gd name="connsiteX199" fmla="*/ 180129 w 362735"/>
                    <a:gd name="connsiteY199" fmla="*/ 341205 h 385668"/>
                    <a:gd name="connsiteX200" fmla="*/ 176191 w 362735"/>
                    <a:gd name="connsiteY200" fmla="*/ 347291 h 385668"/>
                    <a:gd name="connsiteX201" fmla="*/ 184783 w 362735"/>
                    <a:gd name="connsiteY201" fmla="*/ 354451 h 385668"/>
                    <a:gd name="connsiteX202" fmla="*/ 199461 w 362735"/>
                    <a:gd name="connsiteY202" fmla="*/ 356241 h 385668"/>
                    <a:gd name="connsiteX203" fmla="*/ 212707 w 362735"/>
                    <a:gd name="connsiteY203" fmla="*/ 363401 h 385668"/>
                    <a:gd name="connsiteX204" fmla="*/ 234187 w 362735"/>
                    <a:gd name="connsiteY204" fmla="*/ 372351 h 385668"/>
                    <a:gd name="connsiteX205" fmla="*/ 238125 w 362735"/>
                    <a:gd name="connsiteY205" fmla="*/ 380227 h 385668"/>
                    <a:gd name="connsiteX206" fmla="*/ 255667 w 362735"/>
                    <a:gd name="connsiteY206" fmla="*/ 384881 h 385668"/>
                    <a:gd name="connsiteX207" fmla="*/ 259963 w 362735"/>
                    <a:gd name="connsiteY207" fmla="*/ 377721 h 385668"/>
                    <a:gd name="connsiteX208" fmla="*/ 265690 w 362735"/>
                    <a:gd name="connsiteY208" fmla="*/ 373067 h 385668"/>
                    <a:gd name="connsiteX209" fmla="*/ 256740 w 362735"/>
                    <a:gd name="connsiteY209" fmla="*/ 360895 h 385668"/>
                    <a:gd name="connsiteX210" fmla="*/ 262468 w 362735"/>
                    <a:gd name="connsiteY210" fmla="*/ 345143 h 385668"/>
                    <a:gd name="connsiteX211" fmla="*/ 269270 w 362735"/>
                    <a:gd name="connsiteY211" fmla="*/ 335119 h 385668"/>
                    <a:gd name="connsiteX212" fmla="*/ 249580 w 362735"/>
                    <a:gd name="connsiteY212" fmla="*/ 336909 h 385668"/>
                    <a:gd name="connsiteX213" fmla="*/ 231681 w 362735"/>
                    <a:gd name="connsiteY213" fmla="*/ 338341 h 385668"/>
                    <a:gd name="connsiteX214" fmla="*/ 210201 w 362735"/>
                    <a:gd name="connsiteY214" fmla="*/ 332971 h 385668"/>
                    <a:gd name="connsiteX215" fmla="*/ 200535 w 362735"/>
                    <a:gd name="connsiteY215" fmla="*/ 332255 h 385668"/>
                    <a:gd name="connsiteX216" fmla="*/ 200535 w 362735"/>
                    <a:gd name="connsiteY216" fmla="*/ 332255 h 38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62735" h="385668">
                      <a:moveTo>
                        <a:pt x="24041" y="127480"/>
                      </a:moveTo>
                      <a:cubicBezTo>
                        <a:pt x="31559" y="124258"/>
                        <a:pt x="42299" y="119962"/>
                        <a:pt x="45163" y="118530"/>
                      </a:cubicBezTo>
                      <a:cubicBezTo>
                        <a:pt x="49818" y="116024"/>
                        <a:pt x="54471" y="107432"/>
                        <a:pt x="57335" y="104568"/>
                      </a:cubicBezTo>
                      <a:cubicBezTo>
                        <a:pt x="60199" y="101704"/>
                        <a:pt x="64853" y="104568"/>
                        <a:pt x="70581" y="105642"/>
                      </a:cubicBezTo>
                      <a:cubicBezTo>
                        <a:pt x="76309" y="106716"/>
                        <a:pt x="79889" y="106716"/>
                        <a:pt x="85975" y="109580"/>
                      </a:cubicBezTo>
                      <a:cubicBezTo>
                        <a:pt x="92061" y="112444"/>
                        <a:pt x="105307" y="116382"/>
                        <a:pt x="107813" y="120320"/>
                      </a:cubicBezTo>
                      <a:cubicBezTo>
                        <a:pt x="110319" y="124258"/>
                        <a:pt x="109961" y="128196"/>
                        <a:pt x="110319" y="132134"/>
                      </a:cubicBezTo>
                      <a:cubicBezTo>
                        <a:pt x="111035" y="136072"/>
                        <a:pt x="115331" y="151824"/>
                        <a:pt x="115689" y="155404"/>
                      </a:cubicBezTo>
                      <a:cubicBezTo>
                        <a:pt x="116405" y="158984"/>
                        <a:pt x="119269" y="157194"/>
                        <a:pt x="121775" y="157910"/>
                      </a:cubicBezTo>
                      <a:cubicBezTo>
                        <a:pt x="124281" y="158626"/>
                        <a:pt x="124281" y="159342"/>
                        <a:pt x="125713" y="162206"/>
                      </a:cubicBezTo>
                      <a:cubicBezTo>
                        <a:pt x="127145" y="165428"/>
                        <a:pt x="134663" y="170798"/>
                        <a:pt x="136095" y="172946"/>
                      </a:cubicBezTo>
                      <a:cubicBezTo>
                        <a:pt x="137885" y="175452"/>
                        <a:pt x="135021" y="174377"/>
                        <a:pt x="135379" y="178674"/>
                      </a:cubicBezTo>
                      <a:cubicBezTo>
                        <a:pt x="135737" y="182970"/>
                        <a:pt x="144687" y="178674"/>
                        <a:pt x="147193" y="179747"/>
                      </a:cubicBezTo>
                      <a:cubicBezTo>
                        <a:pt x="149699" y="180822"/>
                        <a:pt x="154353" y="185833"/>
                        <a:pt x="156143" y="188697"/>
                      </a:cubicBezTo>
                      <a:cubicBezTo>
                        <a:pt x="157933" y="191562"/>
                        <a:pt x="171895" y="200512"/>
                        <a:pt x="174759" y="203733"/>
                      </a:cubicBezTo>
                      <a:cubicBezTo>
                        <a:pt x="177623" y="207313"/>
                        <a:pt x="191943" y="215905"/>
                        <a:pt x="194807" y="218769"/>
                      </a:cubicBezTo>
                      <a:cubicBezTo>
                        <a:pt x="197313" y="221633"/>
                        <a:pt x="209127" y="219485"/>
                        <a:pt x="216645" y="220201"/>
                      </a:cubicBezTo>
                      <a:cubicBezTo>
                        <a:pt x="224163" y="220917"/>
                        <a:pt x="221298" y="226645"/>
                        <a:pt x="224163" y="230583"/>
                      </a:cubicBezTo>
                      <a:cubicBezTo>
                        <a:pt x="227027" y="234521"/>
                        <a:pt x="232038" y="233447"/>
                        <a:pt x="234903" y="236669"/>
                      </a:cubicBezTo>
                      <a:cubicBezTo>
                        <a:pt x="237408" y="239533"/>
                        <a:pt x="232397" y="241323"/>
                        <a:pt x="232397" y="243829"/>
                      </a:cubicBezTo>
                      <a:cubicBezTo>
                        <a:pt x="232397" y="246335"/>
                        <a:pt x="243853" y="241323"/>
                        <a:pt x="246717" y="240965"/>
                      </a:cubicBezTo>
                      <a:cubicBezTo>
                        <a:pt x="249580" y="240965"/>
                        <a:pt x="252087" y="244903"/>
                        <a:pt x="254593" y="249915"/>
                      </a:cubicBezTo>
                      <a:cubicBezTo>
                        <a:pt x="257098" y="254927"/>
                        <a:pt x="252087" y="254211"/>
                        <a:pt x="251728" y="257433"/>
                      </a:cubicBezTo>
                      <a:cubicBezTo>
                        <a:pt x="251370" y="261013"/>
                        <a:pt x="260678" y="261729"/>
                        <a:pt x="264975" y="264951"/>
                      </a:cubicBezTo>
                      <a:cubicBezTo>
                        <a:pt x="269270" y="268173"/>
                        <a:pt x="270702" y="264593"/>
                        <a:pt x="276072" y="265309"/>
                      </a:cubicBezTo>
                      <a:cubicBezTo>
                        <a:pt x="281442" y="266025"/>
                        <a:pt x="281085" y="274259"/>
                        <a:pt x="282875" y="281061"/>
                      </a:cubicBezTo>
                      <a:cubicBezTo>
                        <a:pt x="284665" y="287863"/>
                        <a:pt x="288602" y="300393"/>
                        <a:pt x="289677" y="303257"/>
                      </a:cubicBezTo>
                      <a:cubicBezTo>
                        <a:pt x="290750" y="305763"/>
                        <a:pt x="292182" y="307553"/>
                        <a:pt x="292540" y="309701"/>
                      </a:cubicBezTo>
                      <a:cubicBezTo>
                        <a:pt x="292540" y="311849"/>
                        <a:pt x="286097" y="312565"/>
                        <a:pt x="283590" y="314713"/>
                      </a:cubicBezTo>
                      <a:cubicBezTo>
                        <a:pt x="281085" y="316861"/>
                        <a:pt x="285738" y="318651"/>
                        <a:pt x="285380" y="320799"/>
                      </a:cubicBezTo>
                      <a:cubicBezTo>
                        <a:pt x="285022" y="322947"/>
                        <a:pt x="281085" y="325095"/>
                        <a:pt x="279652" y="326885"/>
                      </a:cubicBezTo>
                      <a:cubicBezTo>
                        <a:pt x="278220" y="328317"/>
                        <a:pt x="277862" y="335835"/>
                        <a:pt x="277862" y="337625"/>
                      </a:cubicBezTo>
                      <a:cubicBezTo>
                        <a:pt x="277862" y="339773"/>
                        <a:pt x="278578" y="339057"/>
                        <a:pt x="281800" y="339415"/>
                      </a:cubicBezTo>
                      <a:cubicBezTo>
                        <a:pt x="284665" y="339773"/>
                        <a:pt x="287528" y="340131"/>
                        <a:pt x="289677" y="338699"/>
                      </a:cubicBezTo>
                      <a:cubicBezTo>
                        <a:pt x="292182" y="336909"/>
                        <a:pt x="292182" y="334403"/>
                        <a:pt x="294330" y="332255"/>
                      </a:cubicBezTo>
                      <a:cubicBezTo>
                        <a:pt x="296478" y="330107"/>
                        <a:pt x="303280" y="324737"/>
                        <a:pt x="303638" y="322947"/>
                      </a:cubicBezTo>
                      <a:cubicBezTo>
                        <a:pt x="303997" y="321515"/>
                        <a:pt x="302564" y="316145"/>
                        <a:pt x="303280" y="312565"/>
                      </a:cubicBezTo>
                      <a:cubicBezTo>
                        <a:pt x="303997" y="309343"/>
                        <a:pt x="306502" y="307911"/>
                        <a:pt x="309008" y="306121"/>
                      </a:cubicBezTo>
                      <a:cubicBezTo>
                        <a:pt x="311514" y="304331"/>
                        <a:pt x="314020" y="306479"/>
                        <a:pt x="316526" y="306479"/>
                      </a:cubicBezTo>
                      <a:cubicBezTo>
                        <a:pt x="319032" y="306479"/>
                        <a:pt x="320106" y="305763"/>
                        <a:pt x="321180" y="303973"/>
                      </a:cubicBezTo>
                      <a:cubicBezTo>
                        <a:pt x="321896" y="301825"/>
                        <a:pt x="321180" y="296097"/>
                        <a:pt x="320822" y="292517"/>
                      </a:cubicBezTo>
                      <a:cubicBezTo>
                        <a:pt x="320464" y="288937"/>
                        <a:pt x="319390" y="287505"/>
                        <a:pt x="316526" y="283925"/>
                      </a:cubicBezTo>
                      <a:cubicBezTo>
                        <a:pt x="313662" y="280703"/>
                        <a:pt x="305787" y="281419"/>
                        <a:pt x="302922" y="276765"/>
                      </a:cubicBezTo>
                      <a:cubicBezTo>
                        <a:pt x="300417" y="272111"/>
                        <a:pt x="304712" y="263161"/>
                        <a:pt x="305070" y="261013"/>
                      </a:cubicBezTo>
                      <a:cubicBezTo>
                        <a:pt x="305428" y="258865"/>
                        <a:pt x="312588" y="249199"/>
                        <a:pt x="314736" y="247767"/>
                      </a:cubicBezTo>
                      <a:cubicBezTo>
                        <a:pt x="316526" y="246335"/>
                        <a:pt x="320464" y="245977"/>
                        <a:pt x="323686" y="245977"/>
                      </a:cubicBezTo>
                      <a:cubicBezTo>
                        <a:pt x="326908" y="246335"/>
                        <a:pt x="324044" y="248125"/>
                        <a:pt x="324044" y="250631"/>
                      </a:cubicBezTo>
                      <a:cubicBezTo>
                        <a:pt x="324044" y="253137"/>
                        <a:pt x="336574" y="253853"/>
                        <a:pt x="340154" y="254927"/>
                      </a:cubicBezTo>
                      <a:cubicBezTo>
                        <a:pt x="343734" y="256001"/>
                        <a:pt x="345882" y="264235"/>
                        <a:pt x="346956" y="266383"/>
                      </a:cubicBezTo>
                      <a:cubicBezTo>
                        <a:pt x="348030" y="268173"/>
                        <a:pt x="356264" y="271753"/>
                        <a:pt x="358054" y="271037"/>
                      </a:cubicBezTo>
                      <a:cubicBezTo>
                        <a:pt x="359844" y="270321"/>
                        <a:pt x="363066" y="262445"/>
                        <a:pt x="362708" y="259939"/>
                      </a:cubicBezTo>
                      <a:cubicBezTo>
                        <a:pt x="362708" y="257433"/>
                        <a:pt x="353400" y="247767"/>
                        <a:pt x="351610" y="245619"/>
                      </a:cubicBezTo>
                      <a:cubicBezTo>
                        <a:pt x="349820" y="243829"/>
                        <a:pt x="334784" y="235595"/>
                        <a:pt x="330130" y="232373"/>
                      </a:cubicBezTo>
                      <a:cubicBezTo>
                        <a:pt x="325476" y="229509"/>
                        <a:pt x="320822" y="228077"/>
                        <a:pt x="316168" y="227003"/>
                      </a:cubicBezTo>
                      <a:cubicBezTo>
                        <a:pt x="311514" y="225571"/>
                        <a:pt x="296120" y="217337"/>
                        <a:pt x="291467" y="214473"/>
                      </a:cubicBezTo>
                      <a:cubicBezTo>
                        <a:pt x="287170" y="211967"/>
                        <a:pt x="287170" y="209462"/>
                        <a:pt x="284665" y="205523"/>
                      </a:cubicBezTo>
                      <a:cubicBezTo>
                        <a:pt x="282158" y="201227"/>
                        <a:pt x="289318" y="201943"/>
                        <a:pt x="290750" y="200512"/>
                      </a:cubicBezTo>
                      <a:cubicBezTo>
                        <a:pt x="292182" y="198722"/>
                        <a:pt x="290392" y="195857"/>
                        <a:pt x="288244" y="195499"/>
                      </a:cubicBezTo>
                      <a:cubicBezTo>
                        <a:pt x="285738" y="195499"/>
                        <a:pt x="278578" y="195499"/>
                        <a:pt x="273208" y="195499"/>
                      </a:cubicBezTo>
                      <a:cubicBezTo>
                        <a:pt x="267480" y="195499"/>
                        <a:pt x="263900" y="194783"/>
                        <a:pt x="256383" y="193710"/>
                      </a:cubicBezTo>
                      <a:cubicBezTo>
                        <a:pt x="248865" y="192636"/>
                        <a:pt x="247075" y="187982"/>
                        <a:pt x="244927" y="186192"/>
                      </a:cubicBezTo>
                      <a:cubicBezTo>
                        <a:pt x="242778" y="184402"/>
                        <a:pt x="232038" y="172588"/>
                        <a:pt x="228458" y="170082"/>
                      </a:cubicBezTo>
                      <a:cubicBezTo>
                        <a:pt x="224878" y="167576"/>
                        <a:pt x="222015" y="160774"/>
                        <a:pt x="219508" y="155046"/>
                      </a:cubicBezTo>
                      <a:cubicBezTo>
                        <a:pt x="217003" y="149318"/>
                        <a:pt x="217361" y="146096"/>
                        <a:pt x="215213" y="138936"/>
                      </a:cubicBezTo>
                      <a:cubicBezTo>
                        <a:pt x="213065" y="131776"/>
                        <a:pt x="210559" y="133924"/>
                        <a:pt x="204473" y="129270"/>
                      </a:cubicBezTo>
                      <a:cubicBezTo>
                        <a:pt x="198387" y="124616"/>
                        <a:pt x="193017" y="122826"/>
                        <a:pt x="190153" y="121394"/>
                      </a:cubicBezTo>
                      <a:cubicBezTo>
                        <a:pt x="187289" y="119962"/>
                        <a:pt x="179055" y="111728"/>
                        <a:pt x="175117" y="108506"/>
                      </a:cubicBezTo>
                      <a:cubicBezTo>
                        <a:pt x="171179" y="105284"/>
                        <a:pt x="175117" y="104568"/>
                        <a:pt x="172969" y="100630"/>
                      </a:cubicBezTo>
                      <a:cubicBezTo>
                        <a:pt x="171179" y="96692"/>
                        <a:pt x="167957" y="91322"/>
                        <a:pt x="167241" y="88458"/>
                      </a:cubicBezTo>
                      <a:cubicBezTo>
                        <a:pt x="166525" y="85236"/>
                        <a:pt x="171895" y="87384"/>
                        <a:pt x="173685" y="87742"/>
                      </a:cubicBezTo>
                      <a:cubicBezTo>
                        <a:pt x="175475" y="88100"/>
                        <a:pt x="176191" y="85236"/>
                        <a:pt x="178339" y="83088"/>
                      </a:cubicBezTo>
                      <a:cubicBezTo>
                        <a:pt x="180487" y="80940"/>
                        <a:pt x="177623" y="78792"/>
                        <a:pt x="174043" y="74496"/>
                      </a:cubicBezTo>
                      <a:cubicBezTo>
                        <a:pt x="170463" y="70200"/>
                        <a:pt x="168315" y="70558"/>
                        <a:pt x="166883" y="68768"/>
                      </a:cubicBezTo>
                      <a:cubicBezTo>
                        <a:pt x="165093" y="67336"/>
                        <a:pt x="167241" y="65904"/>
                        <a:pt x="169389" y="64472"/>
                      </a:cubicBezTo>
                      <a:cubicBezTo>
                        <a:pt x="171895" y="63398"/>
                        <a:pt x="171895" y="58386"/>
                        <a:pt x="174759" y="56954"/>
                      </a:cubicBezTo>
                      <a:cubicBezTo>
                        <a:pt x="177623" y="55522"/>
                        <a:pt x="174759" y="61608"/>
                        <a:pt x="176549" y="62324"/>
                      </a:cubicBezTo>
                      <a:cubicBezTo>
                        <a:pt x="178339" y="63040"/>
                        <a:pt x="179771" y="60534"/>
                        <a:pt x="185141" y="58386"/>
                      </a:cubicBezTo>
                      <a:cubicBezTo>
                        <a:pt x="190153" y="55880"/>
                        <a:pt x="194807" y="55522"/>
                        <a:pt x="196239" y="53732"/>
                      </a:cubicBezTo>
                      <a:cubicBezTo>
                        <a:pt x="198029" y="51584"/>
                        <a:pt x="195523" y="50152"/>
                        <a:pt x="195523" y="48362"/>
                      </a:cubicBezTo>
                      <a:cubicBezTo>
                        <a:pt x="195523" y="46930"/>
                        <a:pt x="198745" y="49078"/>
                        <a:pt x="201609" y="50868"/>
                      </a:cubicBezTo>
                      <a:cubicBezTo>
                        <a:pt x="202325" y="48362"/>
                        <a:pt x="203399" y="45856"/>
                        <a:pt x="203757" y="44782"/>
                      </a:cubicBezTo>
                      <a:cubicBezTo>
                        <a:pt x="204115" y="44066"/>
                        <a:pt x="203757" y="42634"/>
                        <a:pt x="203399" y="41560"/>
                      </a:cubicBezTo>
                      <a:lnTo>
                        <a:pt x="203399" y="41560"/>
                      </a:lnTo>
                      <a:cubicBezTo>
                        <a:pt x="203041" y="40486"/>
                        <a:pt x="202683" y="39770"/>
                        <a:pt x="202683" y="39054"/>
                      </a:cubicBezTo>
                      <a:cubicBezTo>
                        <a:pt x="202683" y="38696"/>
                        <a:pt x="202683" y="38338"/>
                        <a:pt x="202683" y="37980"/>
                      </a:cubicBezTo>
                      <a:cubicBezTo>
                        <a:pt x="202325" y="35116"/>
                        <a:pt x="201967" y="30462"/>
                        <a:pt x="204831" y="28314"/>
                      </a:cubicBezTo>
                      <a:cubicBezTo>
                        <a:pt x="206621" y="27240"/>
                        <a:pt x="208053" y="26166"/>
                        <a:pt x="209485" y="25092"/>
                      </a:cubicBezTo>
                      <a:cubicBezTo>
                        <a:pt x="210201" y="24376"/>
                        <a:pt x="211275" y="24018"/>
                        <a:pt x="211991" y="23302"/>
                      </a:cubicBezTo>
                      <a:cubicBezTo>
                        <a:pt x="213065" y="22586"/>
                        <a:pt x="214855" y="21154"/>
                        <a:pt x="215929" y="20080"/>
                      </a:cubicBezTo>
                      <a:cubicBezTo>
                        <a:pt x="212349" y="19722"/>
                        <a:pt x="208411" y="19364"/>
                        <a:pt x="204115" y="19364"/>
                      </a:cubicBezTo>
                      <a:cubicBezTo>
                        <a:pt x="193375" y="18648"/>
                        <a:pt x="182635" y="17932"/>
                        <a:pt x="180845" y="16500"/>
                      </a:cubicBezTo>
                      <a:cubicBezTo>
                        <a:pt x="180129" y="15784"/>
                        <a:pt x="178339" y="14710"/>
                        <a:pt x="176549" y="13636"/>
                      </a:cubicBezTo>
                      <a:cubicBezTo>
                        <a:pt x="172969" y="11488"/>
                        <a:pt x="168673" y="8982"/>
                        <a:pt x="167957" y="6834"/>
                      </a:cubicBezTo>
                      <a:cubicBezTo>
                        <a:pt x="167241" y="5402"/>
                        <a:pt x="167957" y="3970"/>
                        <a:pt x="168673" y="2538"/>
                      </a:cubicBezTo>
                      <a:cubicBezTo>
                        <a:pt x="169031" y="2180"/>
                        <a:pt x="169031" y="1822"/>
                        <a:pt x="169031" y="1464"/>
                      </a:cubicBezTo>
                      <a:lnTo>
                        <a:pt x="169031" y="1464"/>
                      </a:lnTo>
                      <a:cubicBezTo>
                        <a:pt x="169031" y="1106"/>
                        <a:pt x="168673" y="1106"/>
                        <a:pt x="166883" y="390"/>
                      </a:cubicBezTo>
                      <a:cubicBezTo>
                        <a:pt x="164377" y="-326"/>
                        <a:pt x="160081" y="32"/>
                        <a:pt x="155069" y="748"/>
                      </a:cubicBezTo>
                      <a:cubicBezTo>
                        <a:pt x="147551" y="1822"/>
                        <a:pt x="139675" y="3612"/>
                        <a:pt x="137885" y="4328"/>
                      </a:cubicBezTo>
                      <a:lnTo>
                        <a:pt x="137885" y="4328"/>
                      </a:lnTo>
                      <a:cubicBezTo>
                        <a:pt x="136811" y="4686"/>
                        <a:pt x="136095" y="6118"/>
                        <a:pt x="135021" y="7550"/>
                      </a:cubicBezTo>
                      <a:cubicBezTo>
                        <a:pt x="133589" y="9698"/>
                        <a:pt x="132515" y="11488"/>
                        <a:pt x="130367" y="11846"/>
                      </a:cubicBezTo>
                      <a:cubicBezTo>
                        <a:pt x="128935" y="12204"/>
                        <a:pt x="124997" y="11130"/>
                        <a:pt x="121775" y="10414"/>
                      </a:cubicBezTo>
                      <a:cubicBezTo>
                        <a:pt x="119985" y="10056"/>
                        <a:pt x="118553" y="9340"/>
                        <a:pt x="117121" y="8624"/>
                      </a:cubicBezTo>
                      <a:cubicBezTo>
                        <a:pt x="116763" y="9698"/>
                        <a:pt x="116405" y="11130"/>
                        <a:pt x="116047" y="12204"/>
                      </a:cubicBezTo>
                      <a:cubicBezTo>
                        <a:pt x="116047" y="12562"/>
                        <a:pt x="116047" y="13278"/>
                        <a:pt x="116047" y="13994"/>
                      </a:cubicBezTo>
                      <a:cubicBezTo>
                        <a:pt x="116047" y="15784"/>
                        <a:pt x="116405" y="17932"/>
                        <a:pt x="114257" y="19722"/>
                      </a:cubicBezTo>
                      <a:cubicBezTo>
                        <a:pt x="112467" y="21512"/>
                        <a:pt x="110319" y="21154"/>
                        <a:pt x="108171" y="20796"/>
                      </a:cubicBezTo>
                      <a:cubicBezTo>
                        <a:pt x="106739" y="20438"/>
                        <a:pt x="105307" y="20438"/>
                        <a:pt x="103875" y="20796"/>
                      </a:cubicBezTo>
                      <a:cubicBezTo>
                        <a:pt x="102443" y="21154"/>
                        <a:pt x="103159" y="23660"/>
                        <a:pt x="103517" y="26166"/>
                      </a:cubicBezTo>
                      <a:cubicBezTo>
                        <a:pt x="103875" y="27956"/>
                        <a:pt x="103875" y="29388"/>
                        <a:pt x="103875" y="30462"/>
                      </a:cubicBezTo>
                      <a:cubicBezTo>
                        <a:pt x="103517" y="32252"/>
                        <a:pt x="102443" y="32968"/>
                        <a:pt x="100653" y="32610"/>
                      </a:cubicBezTo>
                      <a:cubicBezTo>
                        <a:pt x="99221" y="32252"/>
                        <a:pt x="97073" y="31178"/>
                        <a:pt x="94925" y="30104"/>
                      </a:cubicBezTo>
                      <a:cubicBezTo>
                        <a:pt x="93493" y="29388"/>
                        <a:pt x="91703" y="28314"/>
                        <a:pt x="90271" y="27598"/>
                      </a:cubicBezTo>
                      <a:cubicBezTo>
                        <a:pt x="87765" y="26524"/>
                        <a:pt x="85259" y="25092"/>
                        <a:pt x="83111" y="23660"/>
                      </a:cubicBezTo>
                      <a:cubicBezTo>
                        <a:pt x="81679" y="22944"/>
                        <a:pt x="80605" y="22228"/>
                        <a:pt x="79531" y="21870"/>
                      </a:cubicBezTo>
                      <a:cubicBezTo>
                        <a:pt x="79173" y="23302"/>
                        <a:pt x="78457" y="25808"/>
                        <a:pt x="77383" y="27956"/>
                      </a:cubicBezTo>
                      <a:cubicBezTo>
                        <a:pt x="76667" y="30104"/>
                        <a:pt x="75951" y="31894"/>
                        <a:pt x="75235" y="32610"/>
                      </a:cubicBezTo>
                      <a:cubicBezTo>
                        <a:pt x="74877" y="32968"/>
                        <a:pt x="74161" y="34758"/>
                        <a:pt x="73087" y="36906"/>
                      </a:cubicBezTo>
                      <a:cubicBezTo>
                        <a:pt x="71297" y="40844"/>
                        <a:pt x="69149" y="45856"/>
                        <a:pt x="67001" y="46214"/>
                      </a:cubicBezTo>
                      <a:cubicBezTo>
                        <a:pt x="64495" y="46214"/>
                        <a:pt x="64137" y="43350"/>
                        <a:pt x="64137" y="40486"/>
                      </a:cubicBezTo>
                      <a:cubicBezTo>
                        <a:pt x="64137" y="39412"/>
                        <a:pt x="64137" y="38338"/>
                        <a:pt x="63779" y="37980"/>
                      </a:cubicBezTo>
                      <a:cubicBezTo>
                        <a:pt x="63779" y="37622"/>
                        <a:pt x="61273" y="36906"/>
                        <a:pt x="59483" y="36548"/>
                      </a:cubicBezTo>
                      <a:cubicBezTo>
                        <a:pt x="58051" y="36190"/>
                        <a:pt x="56619" y="35832"/>
                        <a:pt x="55545" y="35116"/>
                      </a:cubicBezTo>
                      <a:cubicBezTo>
                        <a:pt x="54113" y="34042"/>
                        <a:pt x="53398" y="31178"/>
                        <a:pt x="52681" y="27956"/>
                      </a:cubicBezTo>
                      <a:cubicBezTo>
                        <a:pt x="52323" y="25808"/>
                        <a:pt x="51608" y="23302"/>
                        <a:pt x="51249" y="22944"/>
                      </a:cubicBezTo>
                      <a:cubicBezTo>
                        <a:pt x="51249" y="22944"/>
                        <a:pt x="50891" y="23302"/>
                        <a:pt x="50533" y="23660"/>
                      </a:cubicBezTo>
                      <a:lnTo>
                        <a:pt x="50533" y="23660"/>
                      </a:lnTo>
                      <a:cubicBezTo>
                        <a:pt x="49818" y="24376"/>
                        <a:pt x="49101" y="25092"/>
                        <a:pt x="48743" y="25808"/>
                      </a:cubicBezTo>
                      <a:cubicBezTo>
                        <a:pt x="48385" y="26166"/>
                        <a:pt x="48028" y="26882"/>
                        <a:pt x="47669" y="27240"/>
                      </a:cubicBezTo>
                      <a:cubicBezTo>
                        <a:pt x="46953" y="27956"/>
                        <a:pt x="46238" y="29388"/>
                        <a:pt x="45163" y="30820"/>
                      </a:cubicBezTo>
                      <a:cubicBezTo>
                        <a:pt x="44089" y="32610"/>
                        <a:pt x="42658" y="34400"/>
                        <a:pt x="41941" y="35474"/>
                      </a:cubicBezTo>
                      <a:lnTo>
                        <a:pt x="41941" y="35474"/>
                      </a:lnTo>
                      <a:cubicBezTo>
                        <a:pt x="40868" y="37264"/>
                        <a:pt x="39078" y="39412"/>
                        <a:pt x="37288" y="41560"/>
                      </a:cubicBezTo>
                      <a:cubicBezTo>
                        <a:pt x="36571" y="42634"/>
                        <a:pt x="35855" y="43350"/>
                        <a:pt x="35139" y="44066"/>
                      </a:cubicBezTo>
                      <a:cubicBezTo>
                        <a:pt x="33349" y="46214"/>
                        <a:pt x="32275" y="45856"/>
                        <a:pt x="30486" y="44424"/>
                      </a:cubicBezTo>
                      <a:cubicBezTo>
                        <a:pt x="30128" y="44066"/>
                        <a:pt x="29769" y="43708"/>
                        <a:pt x="29411" y="43350"/>
                      </a:cubicBezTo>
                      <a:cubicBezTo>
                        <a:pt x="28696" y="42634"/>
                        <a:pt x="27621" y="41560"/>
                        <a:pt x="26189" y="40844"/>
                      </a:cubicBezTo>
                      <a:cubicBezTo>
                        <a:pt x="24399" y="40128"/>
                        <a:pt x="24041" y="40486"/>
                        <a:pt x="23683" y="40844"/>
                      </a:cubicBezTo>
                      <a:lnTo>
                        <a:pt x="23683" y="40844"/>
                      </a:lnTo>
                      <a:cubicBezTo>
                        <a:pt x="22968" y="41202"/>
                        <a:pt x="22251" y="41918"/>
                        <a:pt x="20819" y="42276"/>
                      </a:cubicBezTo>
                      <a:cubicBezTo>
                        <a:pt x="18671" y="42992"/>
                        <a:pt x="15808" y="42634"/>
                        <a:pt x="12943" y="42276"/>
                      </a:cubicBezTo>
                      <a:cubicBezTo>
                        <a:pt x="11511" y="42276"/>
                        <a:pt x="10438" y="41918"/>
                        <a:pt x="9364" y="41918"/>
                      </a:cubicBezTo>
                      <a:cubicBezTo>
                        <a:pt x="9006" y="42634"/>
                        <a:pt x="8289" y="43350"/>
                        <a:pt x="7574" y="44066"/>
                      </a:cubicBezTo>
                      <a:cubicBezTo>
                        <a:pt x="5784" y="45856"/>
                        <a:pt x="3636" y="48004"/>
                        <a:pt x="3994" y="48720"/>
                      </a:cubicBezTo>
                      <a:cubicBezTo>
                        <a:pt x="4351" y="49794"/>
                        <a:pt x="6858" y="53016"/>
                        <a:pt x="9006" y="55522"/>
                      </a:cubicBezTo>
                      <a:cubicBezTo>
                        <a:pt x="11153" y="58386"/>
                        <a:pt x="13301" y="60892"/>
                        <a:pt x="13301" y="61966"/>
                      </a:cubicBezTo>
                      <a:lnTo>
                        <a:pt x="13301" y="61966"/>
                      </a:lnTo>
                      <a:lnTo>
                        <a:pt x="13301" y="62324"/>
                      </a:lnTo>
                      <a:cubicBezTo>
                        <a:pt x="13301" y="64472"/>
                        <a:pt x="13301" y="69126"/>
                        <a:pt x="9006" y="70200"/>
                      </a:cubicBezTo>
                      <a:cubicBezTo>
                        <a:pt x="7216" y="70558"/>
                        <a:pt x="4709" y="71274"/>
                        <a:pt x="2561" y="71990"/>
                      </a:cubicBezTo>
                      <a:cubicBezTo>
                        <a:pt x="1129" y="72348"/>
                        <a:pt x="-302" y="72348"/>
                        <a:pt x="56" y="72706"/>
                      </a:cubicBezTo>
                      <a:cubicBezTo>
                        <a:pt x="56" y="72706"/>
                        <a:pt x="1488" y="74496"/>
                        <a:pt x="2919" y="76644"/>
                      </a:cubicBezTo>
                      <a:cubicBezTo>
                        <a:pt x="6141" y="80582"/>
                        <a:pt x="10079" y="85594"/>
                        <a:pt x="10438" y="88458"/>
                      </a:cubicBezTo>
                      <a:cubicBezTo>
                        <a:pt x="10796" y="91680"/>
                        <a:pt x="9721" y="92754"/>
                        <a:pt x="8648" y="94186"/>
                      </a:cubicBezTo>
                      <a:cubicBezTo>
                        <a:pt x="8289" y="94902"/>
                        <a:pt x="7574" y="95260"/>
                        <a:pt x="7574" y="95976"/>
                      </a:cubicBezTo>
                      <a:cubicBezTo>
                        <a:pt x="7216" y="97050"/>
                        <a:pt x="6499" y="98482"/>
                        <a:pt x="6499" y="99556"/>
                      </a:cubicBezTo>
                      <a:cubicBezTo>
                        <a:pt x="6499" y="100272"/>
                        <a:pt x="6499" y="100988"/>
                        <a:pt x="7216" y="101346"/>
                      </a:cubicBezTo>
                      <a:cubicBezTo>
                        <a:pt x="7931" y="101704"/>
                        <a:pt x="11869" y="103494"/>
                        <a:pt x="15808" y="104926"/>
                      </a:cubicBezTo>
                      <a:cubicBezTo>
                        <a:pt x="22609" y="107790"/>
                        <a:pt x="30128" y="111012"/>
                        <a:pt x="30486" y="112086"/>
                      </a:cubicBezTo>
                      <a:lnTo>
                        <a:pt x="30486" y="112086"/>
                      </a:lnTo>
                      <a:cubicBezTo>
                        <a:pt x="30486" y="112802"/>
                        <a:pt x="29769" y="114950"/>
                        <a:pt x="28338" y="117098"/>
                      </a:cubicBezTo>
                      <a:cubicBezTo>
                        <a:pt x="27263" y="118530"/>
                        <a:pt x="26189" y="120320"/>
                        <a:pt x="25116" y="121752"/>
                      </a:cubicBezTo>
                      <a:cubicBezTo>
                        <a:pt x="25116" y="124616"/>
                        <a:pt x="24399" y="126048"/>
                        <a:pt x="24041" y="127480"/>
                      </a:cubicBezTo>
                      <a:lnTo>
                        <a:pt x="24041" y="127480"/>
                      </a:lnTo>
                      <a:close/>
                      <a:moveTo>
                        <a:pt x="76667" y="225571"/>
                      </a:moveTo>
                      <a:cubicBezTo>
                        <a:pt x="66285" y="226645"/>
                        <a:pt x="67001" y="231657"/>
                        <a:pt x="62347" y="233805"/>
                      </a:cubicBezTo>
                      <a:cubicBezTo>
                        <a:pt x="58051" y="235953"/>
                        <a:pt x="58409" y="236669"/>
                        <a:pt x="53398" y="235953"/>
                      </a:cubicBezTo>
                      <a:cubicBezTo>
                        <a:pt x="48385" y="235237"/>
                        <a:pt x="45521" y="229867"/>
                        <a:pt x="43373" y="232731"/>
                      </a:cubicBezTo>
                      <a:cubicBezTo>
                        <a:pt x="41225" y="235237"/>
                        <a:pt x="36929" y="245977"/>
                        <a:pt x="42658" y="245977"/>
                      </a:cubicBezTo>
                      <a:cubicBezTo>
                        <a:pt x="48385" y="245977"/>
                        <a:pt x="51249" y="247051"/>
                        <a:pt x="51608" y="249199"/>
                      </a:cubicBezTo>
                      <a:cubicBezTo>
                        <a:pt x="51965" y="251347"/>
                        <a:pt x="53398" y="254927"/>
                        <a:pt x="53398" y="257433"/>
                      </a:cubicBezTo>
                      <a:cubicBezTo>
                        <a:pt x="53398" y="259939"/>
                        <a:pt x="47311" y="261729"/>
                        <a:pt x="50891" y="267099"/>
                      </a:cubicBezTo>
                      <a:cubicBezTo>
                        <a:pt x="54829" y="272469"/>
                        <a:pt x="57335" y="276407"/>
                        <a:pt x="56261" y="278197"/>
                      </a:cubicBezTo>
                      <a:cubicBezTo>
                        <a:pt x="55187" y="280345"/>
                        <a:pt x="49101" y="281061"/>
                        <a:pt x="50533" y="285715"/>
                      </a:cubicBezTo>
                      <a:cubicBezTo>
                        <a:pt x="51608" y="290369"/>
                        <a:pt x="46953" y="295023"/>
                        <a:pt x="49818" y="298245"/>
                      </a:cubicBezTo>
                      <a:cubicBezTo>
                        <a:pt x="52681" y="301467"/>
                        <a:pt x="54471" y="298603"/>
                        <a:pt x="56261" y="302183"/>
                      </a:cubicBezTo>
                      <a:cubicBezTo>
                        <a:pt x="58051" y="305763"/>
                        <a:pt x="58767" y="309701"/>
                        <a:pt x="62705" y="308985"/>
                      </a:cubicBezTo>
                      <a:cubicBezTo>
                        <a:pt x="67001" y="308269"/>
                        <a:pt x="70223" y="302899"/>
                        <a:pt x="70223" y="298961"/>
                      </a:cubicBezTo>
                      <a:cubicBezTo>
                        <a:pt x="69865" y="295023"/>
                        <a:pt x="68075" y="291443"/>
                        <a:pt x="69507" y="291443"/>
                      </a:cubicBezTo>
                      <a:cubicBezTo>
                        <a:pt x="70939" y="291085"/>
                        <a:pt x="76309" y="298603"/>
                        <a:pt x="80605" y="297887"/>
                      </a:cubicBezTo>
                      <a:cubicBezTo>
                        <a:pt x="84901" y="297171"/>
                        <a:pt x="86691" y="299319"/>
                        <a:pt x="87407" y="295739"/>
                      </a:cubicBezTo>
                      <a:cubicBezTo>
                        <a:pt x="88123" y="292159"/>
                        <a:pt x="89913" y="290369"/>
                        <a:pt x="89913" y="286073"/>
                      </a:cubicBezTo>
                      <a:cubicBezTo>
                        <a:pt x="89913" y="282135"/>
                        <a:pt x="91703" y="272469"/>
                        <a:pt x="92061" y="270679"/>
                      </a:cubicBezTo>
                      <a:cubicBezTo>
                        <a:pt x="92419" y="268889"/>
                        <a:pt x="93851" y="260655"/>
                        <a:pt x="94925" y="255643"/>
                      </a:cubicBezTo>
                      <a:cubicBezTo>
                        <a:pt x="95999" y="250631"/>
                        <a:pt x="97073" y="245977"/>
                        <a:pt x="94925" y="243471"/>
                      </a:cubicBezTo>
                      <a:cubicBezTo>
                        <a:pt x="92777" y="240965"/>
                        <a:pt x="90987" y="237743"/>
                        <a:pt x="88123" y="236311"/>
                      </a:cubicBezTo>
                      <a:cubicBezTo>
                        <a:pt x="85617" y="235237"/>
                        <a:pt x="85617" y="232015"/>
                        <a:pt x="84901" y="230225"/>
                      </a:cubicBezTo>
                      <a:cubicBezTo>
                        <a:pt x="84901" y="228793"/>
                        <a:pt x="85617" y="225571"/>
                        <a:pt x="76667" y="225571"/>
                      </a:cubicBezTo>
                      <a:lnTo>
                        <a:pt x="76667" y="225571"/>
                      </a:lnTo>
                      <a:close/>
                      <a:moveTo>
                        <a:pt x="104233" y="162206"/>
                      </a:moveTo>
                      <a:cubicBezTo>
                        <a:pt x="100295" y="162922"/>
                        <a:pt x="97073" y="164712"/>
                        <a:pt x="98863" y="166860"/>
                      </a:cubicBezTo>
                      <a:cubicBezTo>
                        <a:pt x="100653" y="169008"/>
                        <a:pt x="107097" y="168650"/>
                        <a:pt x="109603" y="169366"/>
                      </a:cubicBezTo>
                      <a:cubicBezTo>
                        <a:pt x="112109" y="170082"/>
                        <a:pt x="113183" y="167576"/>
                        <a:pt x="110677" y="163280"/>
                      </a:cubicBezTo>
                      <a:cubicBezTo>
                        <a:pt x="108171" y="158984"/>
                        <a:pt x="108171" y="161848"/>
                        <a:pt x="104233" y="162206"/>
                      </a:cubicBezTo>
                      <a:lnTo>
                        <a:pt x="104233" y="162206"/>
                      </a:lnTo>
                      <a:close/>
                      <a:moveTo>
                        <a:pt x="200535" y="332255"/>
                      </a:moveTo>
                      <a:cubicBezTo>
                        <a:pt x="198745" y="334403"/>
                        <a:pt x="203757" y="340489"/>
                        <a:pt x="194449" y="336551"/>
                      </a:cubicBezTo>
                      <a:cubicBezTo>
                        <a:pt x="185141" y="332613"/>
                        <a:pt x="185857" y="328675"/>
                        <a:pt x="183709" y="332613"/>
                      </a:cubicBezTo>
                      <a:cubicBezTo>
                        <a:pt x="181203" y="336551"/>
                        <a:pt x="182993" y="339415"/>
                        <a:pt x="180129" y="341205"/>
                      </a:cubicBezTo>
                      <a:cubicBezTo>
                        <a:pt x="177265" y="342995"/>
                        <a:pt x="173327" y="344069"/>
                        <a:pt x="176191" y="347291"/>
                      </a:cubicBezTo>
                      <a:cubicBezTo>
                        <a:pt x="179055" y="350513"/>
                        <a:pt x="179055" y="355167"/>
                        <a:pt x="184783" y="354451"/>
                      </a:cubicBezTo>
                      <a:cubicBezTo>
                        <a:pt x="190511" y="353735"/>
                        <a:pt x="196597" y="354451"/>
                        <a:pt x="199461" y="356241"/>
                      </a:cubicBezTo>
                      <a:cubicBezTo>
                        <a:pt x="201967" y="358031"/>
                        <a:pt x="206263" y="360537"/>
                        <a:pt x="212707" y="363401"/>
                      </a:cubicBezTo>
                      <a:cubicBezTo>
                        <a:pt x="218793" y="366265"/>
                        <a:pt x="233113" y="367697"/>
                        <a:pt x="234187" y="372351"/>
                      </a:cubicBezTo>
                      <a:cubicBezTo>
                        <a:pt x="235261" y="377005"/>
                        <a:pt x="233471" y="378795"/>
                        <a:pt x="238125" y="380227"/>
                      </a:cubicBezTo>
                      <a:cubicBezTo>
                        <a:pt x="242778" y="381659"/>
                        <a:pt x="250655" y="381659"/>
                        <a:pt x="255667" y="384881"/>
                      </a:cubicBezTo>
                      <a:cubicBezTo>
                        <a:pt x="260678" y="388103"/>
                        <a:pt x="256740" y="380585"/>
                        <a:pt x="259963" y="377721"/>
                      </a:cubicBezTo>
                      <a:cubicBezTo>
                        <a:pt x="262827" y="374857"/>
                        <a:pt x="266765" y="375931"/>
                        <a:pt x="265690" y="373067"/>
                      </a:cubicBezTo>
                      <a:cubicBezTo>
                        <a:pt x="264617" y="369845"/>
                        <a:pt x="255308" y="366265"/>
                        <a:pt x="256740" y="360895"/>
                      </a:cubicBezTo>
                      <a:cubicBezTo>
                        <a:pt x="258530" y="355525"/>
                        <a:pt x="262468" y="348007"/>
                        <a:pt x="262468" y="345143"/>
                      </a:cubicBezTo>
                      <a:cubicBezTo>
                        <a:pt x="262468" y="342279"/>
                        <a:pt x="268912" y="337625"/>
                        <a:pt x="269270" y="335119"/>
                      </a:cubicBezTo>
                      <a:cubicBezTo>
                        <a:pt x="269628" y="332613"/>
                        <a:pt x="259247" y="335477"/>
                        <a:pt x="249580" y="336909"/>
                      </a:cubicBezTo>
                      <a:cubicBezTo>
                        <a:pt x="240273" y="338699"/>
                        <a:pt x="238125" y="340489"/>
                        <a:pt x="231681" y="338341"/>
                      </a:cubicBezTo>
                      <a:cubicBezTo>
                        <a:pt x="225237" y="336193"/>
                        <a:pt x="213423" y="334403"/>
                        <a:pt x="210201" y="332971"/>
                      </a:cubicBezTo>
                      <a:cubicBezTo>
                        <a:pt x="206621" y="331539"/>
                        <a:pt x="206263" y="328317"/>
                        <a:pt x="200535" y="332255"/>
                      </a:cubicBezTo>
                      <a:lnTo>
                        <a:pt x="200535" y="332255"/>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2" name="Freeform: Shape 291">
                  <a:extLst>
                    <a:ext uri="{FF2B5EF4-FFF2-40B4-BE49-F238E27FC236}">
                      <a16:creationId xmlns:a16="http://schemas.microsoft.com/office/drawing/2014/main" id="{4A72AB8F-497F-44D3-95C6-8A55B94DDAFB}"/>
                    </a:ext>
                  </a:extLst>
                </p:cNvPr>
                <p:cNvSpPr/>
                <p:nvPr/>
              </p:nvSpPr>
              <p:spPr>
                <a:xfrm>
                  <a:off x="4957177" y="3193276"/>
                  <a:ext cx="630031" cy="309176"/>
                </a:xfrm>
                <a:custGeom>
                  <a:avLst/>
                  <a:gdLst>
                    <a:gd name="connsiteX0" fmla="*/ 611054 w 693034"/>
                    <a:gd name="connsiteY0" fmla="*/ 13514 h 340094"/>
                    <a:gd name="connsiteX1" fmla="*/ 614991 w 693034"/>
                    <a:gd name="connsiteY1" fmla="*/ 20674 h 340094"/>
                    <a:gd name="connsiteX2" fmla="*/ 615707 w 693034"/>
                    <a:gd name="connsiteY2" fmla="*/ 29982 h 340094"/>
                    <a:gd name="connsiteX3" fmla="*/ 619645 w 693034"/>
                    <a:gd name="connsiteY3" fmla="*/ 38574 h 340094"/>
                    <a:gd name="connsiteX4" fmla="*/ 617139 w 693034"/>
                    <a:gd name="connsiteY4" fmla="*/ 47524 h 340094"/>
                    <a:gd name="connsiteX5" fmla="*/ 620361 w 693034"/>
                    <a:gd name="connsiteY5" fmla="*/ 51462 h 340094"/>
                    <a:gd name="connsiteX6" fmla="*/ 615707 w 693034"/>
                    <a:gd name="connsiteY6" fmla="*/ 60412 h 340094"/>
                    <a:gd name="connsiteX7" fmla="*/ 609979 w 693034"/>
                    <a:gd name="connsiteY7" fmla="*/ 80818 h 340094"/>
                    <a:gd name="connsiteX8" fmla="*/ 604251 w 693034"/>
                    <a:gd name="connsiteY8" fmla="*/ 99434 h 340094"/>
                    <a:gd name="connsiteX9" fmla="*/ 598524 w 693034"/>
                    <a:gd name="connsiteY9" fmla="*/ 103730 h 340094"/>
                    <a:gd name="connsiteX10" fmla="*/ 594944 w 693034"/>
                    <a:gd name="connsiteY10" fmla="*/ 116618 h 340094"/>
                    <a:gd name="connsiteX11" fmla="*/ 594227 w 693034"/>
                    <a:gd name="connsiteY11" fmla="*/ 124494 h 340094"/>
                    <a:gd name="connsiteX12" fmla="*/ 603894 w 693034"/>
                    <a:gd name="connsiteY12" fmla="*/ 121988 h 340094"/>
                    <a:gd name="connsiteX13" fmla="*/ 609979 w 693034"/>
                    <a:gd name="connsiteY13" fmla="*/ 118766 h 340094"/>
                    <a:gd name="connsiteX14" fmla="*/ 608189 w 693034"/>
                    <a:gd name="connsiteY14" fmla="*/ 127358 h 340094"/>
                    <a:gd name="connsiteX15" fmla="*/ 603177 w 693034"/>
                    <a:gd name="connsiteY15" fmla="*/ 129148 h 340094"/>
                    <a:gd name="connsiteX16" fmla="*/ 604967 w 693034"/>
                    <a:gd name="connsiteY16" fmla="*/ 134518 h 340094"/>
                    <a:gd name="connsiteX17" fmla="*/ 616781 w 693034"/>
                    <a:gd name="connsiteY17" fmla="*/ 129864 h 340094"/>
                    <a:gd name="connsiteX18" fmla="*/ 620004 w 693034"/>
                    <a:gd name="connsiteY18" fmla="*/ 136308 h 340094"/>
                    <a:gd name="connsiteX19" fmla="*/ 613559 w 693034"/>
                    <a:gd name="connsiteY19" fmla="*/ 137024 h 340094"/>
                    <a:gd name="connsiteX20" fmla="*/ 614275 w 693034"/>
                    <a:gd name="connsiteY20" fmla="*/ 146332 h 340094"/>
                    <a:gd name="connsiteX21" fmla="*/ 613917 w 693034"/>
                    <a:gd name="connsiteY21" fmla="*/ 155640 h 340094"/>
                    <a:gd name="connsiteX22" fmla="*/ 613917 w 693034"/>
                    <a:gd name="connsiteY22" fmla="*/ 168886 h 340094"/>
                    <a:gd name="connsiteX23" fmla="*/ 607831 w 693034"/>
                    <a:gd name="connsiteY23" fmla="*/ 184996 h 340094"/>
                    <a:gd name="connsiteX24" fmla="*/ 621077 w 693034"/>
                    <a:gd name="connsiteY24" fmla="*/ 181774 h 340094"/>
                    <a:gd name="connsiteX25" fmla="*/ 635755 w 693034"/>
                    <a:gd name="connsiteY25" fmla="*/ 183206 h 340094"/>
                    <a:gd name="connsiteX26" fmla="*/ 646495 w 693034"/>
                    <a:gd name="connsiteY26" fmla="*/ 183922 h 340094"/>
                    <a:gd name="connsiteX27" fmla="*/ 655803 w 693034"/>
                    <a:gd name="connsiteY27" fmla="*/ 178194 h 340094"/>
                    <a:gd name="connsiteX28" fmla="*/ 654729 w 693034"/>
                    <a:gd name="connsiteY28" fmla="*/ 172466 h 340094"/>
                    <a:gd name="connsiteX29" fmla="*/ 654729 w 693034"/>
                    <a:gd name="connsiteY29" fmla="*/ 172466 h 340094"/>
                    <a:gd name="connsiteX30" fmla="*/ 654371 w 693034"/>
                    <a:gd name="connsiteY30" fmla="*/ 171750 h 340094"/>
                    <a:gd name="connsiteX31" fmla="*/ 652581 w 693034"/>
                    <a:gd name="connsiteY31" fmla="*/ 166380 h 340094"/>
                    <a:gd name="connsiteX32" fmla="*/ 655087 w 693034"/>
                    <a:gd name="connsiteY32" fmla="*/ 158862 h 340094"/>
                    <a:gd name="connsiteX33" fmla="*/ 659025 w 693034"/>
                    <a:gd name="connsiteY33" fmla="*/ 151702 h 340094"/>
                    <a:gd name="connsiteX34" fmla="*/ 663321 w 693034"/>
                    <a:gd name="connsiteY34" fmla="*/ 149196 h 340094"/>
                    <a:gd name="connsiteX35" fmla="*/ 663321 w 693034"/>
                    <a:gd name="connsiteY35" fmla="*/ 149196 h 340094"/>
                    <a:gd name="connsiteX36" fmla="*/ 671913 w 693034"/>
                    <a:gd name="connsiteY36" fmla="*/ 144542 h 340094"/>
                    <a:gd name="connsiteX37" fmla="*/ 668333 w 693034"/>
                    <a:gd name="connsiteY37" fmla="*/ 144900 h 340094"/>
                    <a:gd name="connsiteX38" fmla="*/ 665111 w 693034"/>
                    <a:gd name="connsiteY38" fmla="*/ 144542 h 340094"/>
                    <a:gd name="connsiteX39" fmla="*/ 665111 w 693034"/>
                    <a:gd name="connsiteY39" fmla="*/ 144542 h 340094"/>
                    <a:gd name="connsiteX40" fmla="*/ 661531 w 693034"/>
                    <a:gd name="connsiteY40" fmla="*/ 140246 h 340094"/>
                    <a:gd name="connsiteX41" fmla="*/ 658667 w 693034"/>
                    <a:gd name="connsiteY41" fmla="*/ 135592 h 340094"/>
                    <a:gd name="connsiteX42" fmla="*/ 659383 w 693034"/>
                    <a:gd name="connsiteY42" fmla="*/ 128432 h 340094"/>
                    <a:gd name="connsiteX43" fmla="*/ 661889 w 693034"/>
                    <a:gd name="connsiteY43" fmla="*/ 121630 h 340094"/>
                    <a:gd name="connsiteX44" fmla="*/ 664753 w 693034"/>
                    <a:gd name="connsiteY44" fmla="*/ 118408 h 340094"/>
                    <a:gd name="connsiteX45" fmla="*/ 668691 w 693034"/>
                    <a:gd name="connsiteY45" fmla="*/ 113754 h 340094"/>
                    <a:gd name="connsiteX46" fmla="*/ 665111 w 693034"/>
                    <a:gd name="connsiteY46" fmla="*/ 111606 h 340094"/>
                    <a:gd name="connsiteX47" fmla="*/ 662963 w 693034"/>
                    <a:gd name="connsiteY47" fmla="*/ 110532 h 340094"/>
                    <a:gd name="connsiteX48" fmla="*/ 661889 w 693034"/>
                    <a:gd name="connsiteY48" fmla="*/ 110174 h 340094"/>
                    <a:gd name="connsiteX49" fmla="*/ 661889 w 693034"/>
                    <a:gd name="connsiteY49" fmla="*/ 110174 h 340094"/>
                    <a:gd name="connsiteX50" fmla="*/ 660457 w 693034"/>
                    <a:gd name="connsiteY50" fmla="*/ 106952 h 340094"/>
                    <a:gd name="connsiteX51" fmla="*/ 660099 w 693034"/>
                    <a:gd name="connsiteY51" fmla="*/ 104446 h 340094"/>
                    <a:gd name="connsiteX52" fmla="*/ 660099 w 693034"/>
                    <a:gd name="connsiteY52" fmla="*/ 104446 h 340094"/>
                    <a:gd name="connsiteX53" fmla="*/ 657593 w 693034"/>
                    <a:gd name="connsiteY53" fmla="*/ 101582 h 340094"/>
                    <a:gd name="connsiteX54" fmla="*/ 652581 w 693034"/>
                    <a:gd name="connsiteY54" fmla="*/ 92632 h 340094"/>
                    <a:gd name="connsiteX55" fmla="*/ 663679 w 693034"/>
                    <a:gd name="connsiteY55" fmla="*/ 90126 h 340094"/>
                    <a:gd name="connsiteX56" fmla="*/ 666185 w 693034"/>
                    <a:gd name="connsiteY56" fmla="*/ 90484 h 340094"/>
                    <a:gd name="connsiteX57" fmla="*/ 666901 w 693034"/>
                    <a:gd name="connsiteY57" fmla="*/ 88336 h 340094"/>
                    <a:gd name="connsiteX58" fmla="*/ 667975 w 693034"/>
                    <a:gd name="connsiteY58" fmla="*/ 84040 h 340094"/>
                    <a:gd name="connsiteX59" fmla="*/ 667975 w 693034"/>
                    <a:gd name="connsiteY59" fmla="*/ 77596 h 340094"/>
                    <a:gd name="connsiteX60" fmla="*/ 667975 w 693034"/>
                    <a:gd name="connsiteY60" fmla="*/ 73300 h 340094"/>
                    <a:gd name="connsiteX61" fmla="*/ 671197 w 693034"/>
                    <a:gd name="connsiteY61" fmla="*/ 67572 h 340094"/>
                    <a:gd name="connsiteX62" fmla="*/ 671913 w 693034"/>
                    <a:gd name="connsiteY62" fmla="*/ 66856 h 340094"/>
                    <a:gd name="connsiteX63" fmla="*/ 671913 w 693034"/>
                    <a:gd name="connsiteY63" fmla="*/ 66856 h 340094"/>
                    <a:gd name="connsiteX64" fmla="*/ 672987 w 693034"/>
                    <a:gd name="connsiteY64" fmla="*/ 60770 h 340094"/>
                    <a:gd name="connsiteX65" fmla="*/ 674419 w 693034"/>
                    <a:gd name="connsiteY65" fmla="*/ 50030 h 340094"/>
                    <a:gd name="connsiteX66" fmla="*/ 672271 w 693034"/>
                    <a:gd name="connsiteY66" fmla="*/ 45734 h 340094"/>
                    <a:gd name="connsiteX67" fmla="*/ 669765 w 693034"/>
                    <a:gd name="connsiteY67" fmla="*/ 41080 h 340094"/>
                    <a:gd name="connsiteX68" fmla="*/ 674777 w 693034"/>
                    <a:gd name="connsiteY68" fmla="*/ 33562 h 340094"/>
                    <a:gd name="connsiteX69" fmla="*/ 674777 w 693034"/>
                    <a:gd name="connsiteY69" fmla="*/ 33562 h 340094"/>
                    <a:gd name="connsiteX70" fmla="*/ 676567 w 693034"/>
                    <a:gd name="connsiteY70" fmla="*/ 31772 h 340094"/>
                    <a:gd name="connsiteX71" fmla="*/ 682295 w 693034"/>
                    <a:gd name="connsiteY71" fmla="*/ 29624 h 340094"/>
                    <a:gd name="connsiteX72" fmla="*/ 686233 w 693034"/>
                    <a:gd name="connsiteY72" fmla="*/ 28908 h 340094"/>
                    <a:gd name="connsiteX73" fmla="*/ 686591 w 693034"/>
                    <a:gd name="connsiteY73" fmla="*/ 28908 h 340094"/>
                    <a:gd name="connsiteX74" fmla="*/ 691245 w 693034"/>
                    <a:gd name="connsiteY74" fmla="*/ 24970 h 340094"/>
                    <a:gd name="connsiteX75" fmla="*/ 693035 w 693034"/>
                    <a:gd name="connsiteY75" fmla="*/ 21390 h 340094"/>
                    <a:gd name="connsiteX76" fmla="*/ 693035 w 693034"/>
                    <a:gd name="connsiteY76" fmla="*/ 21390 h 340094"/>
                    <a:gd name="connsiteX77" fmla="*/ 693035 w 693034"/>
                    <a:gd name="connsiteY77" fmla="*/ 21390 h 340094"/>
                    <a:gd name="connsiteX78" fmla="*/ 693035 w 693034"/>
                    <a:gd name="connsiteY78" fmla="*/ 21390 h 340094"/>
                    <a:gd name="connsiteX79" fmla="*/ 687665 w 693034"/>
                    <a:gd name="connsiteY79" fmla="*/ 18168 h 340094"/>
                    <a:gd name="connsiteX80" fmla="*/ 683011 w 693034"/>
                    <a:gd name="connsiteY80" fmla="*/ 15662 h 340094"/>
                    <a:gd name="connsiteX81" fmla="*/ 681579 w 693034"/>
                    <a:gd name="connsiteY81" fmla="*/ 10292 h 340094"/>
                    <a:gd name="connsiteX82" fmla="*/ 681221 w 693034"/>
                    <a:gd name="connsiteY82" fmla="*/ 7786 h 340094"/>
                    <a:gd name="connsiteX83" fmla="*/ 677641 w 693034"/>
                    <a:gd name="connsiteY83" fmla="*/ 7786 h 340094"/>
                    <a:gd name="connsiteX84" fmla="*/ 677641 w 693034"/>
                    <a:gd name="connsiteY84" fmla="*/ 7786 h 340094"/>
                    <a:gd name="connsiteX85" fmla="*/ 672629 w 693034"/>
                    <a:gd name="connsiteY85" fmla="*/ 7786 h 340094"/>
                    <a:gd name="connsiteX86" fmla="*/ 669765 w 693034"/>
                    <a:gd name="connsiteY86" fmla="*/ 7428 h 340094"/>
                    <a:gd name="connsiteX87" fmla="*/ 667975 w 693034"/>
                    <a:gd name="connsiteY87" fmla="*/ 8144 h 340094"/>
                    <a:gd name="connsiteX88" fmla="*/ 657951 w 693034"/>
                    <a:gd name="connsiteY88" fmla="*/ 11366 h 340094"/>
                    <a:gd name="connsiteX89" fmla="*/ 655803 w 693034"/>
                    <a:gd name="connsiteY89" fmla="*/ 12082 h 340094"/>
                    <a:gd name="connsiteX90" fmla="*/ 646137 w 693034"/>
                    <a:gd name="connsiteY90" fmla="*/ 11724 h 340094"/>
                    <a:gd name="connsiteX91" fmla="*/ 643989 w 693034"/>
                    <a:gd name="connsiteY91" fmla="*/ 11366 h 340094"/>
                    <a:gd name="connsiteX92" fmla="*/ 639335 w 693034"/>
                    <a:gd name="connsiteY92" fmla="*/ 12798 h 340094"/>
                    <a:gd name="connsiteX93" fmla="*/ 633607 w 693034"/>
                    <a:gd name="connsiteY93" fmla="*/ 14230 h 340094"/>
                    <a:gd name="connsiteX94" fmla="*/ 631101 w 693034"/>
                    <a:gd name="connsiteY94" fmla="*/ 9934 h 340094"/>
                    <a:gd name="connsiteX95" fmla="*/ 631817 w 693034"/>
                    <a:gd name="connsiteY95" fmla="*/ 7428 h 340094"/>
                    <a:gd name="connsiteX96" fmla="*/ 632175 w 693034"/>
                    <a:gd name="connsiteY96" fmla="*/ 6354 h 340094"/>
                    <a:gd name="connsiteX97" fmla="*/ 632533 w 693034"/>
                    <a:gd name="connsiteY97" fmla="*/ 5638 h 340094"/>
                    <a:gd name="connsiteX98" fmla="*/ 632533 w 693034"/>
                    <a:gd name="connsiteY98" fmla="*/ 268 h 340094"/>
                    <a:gd name="connsiteX99" fmla="*/ 632175 w 693034"/>
                    <a:gd name="connsiteY99" fmla="*/ 268 h 340094"/>
                    <a:gd name="connsiteX100" fmla="*/ 632175 w 693034"/>
                    <a:gd name="connsiteY100" fmla="*/ 268 h 340094"/>
                    <a:gd name="connsiteX101" fmla="*/ 631101 w 693034"/>
                    <a:gd name="connsiteY101" fmla="*/ 1701 h 340094"/>
                    <a:gd name="connsiteX102" fmla="*/ 629669 w 693034"/>
                    <a:gd name="connsiteY102" fmla="*/ 3491 h 340094"/>
                    <a:gd name="connsiteX103" fmla="*/ 624657 w 693034"/>
                    <a:gd name="connsiteY103" fmla="*/ 4564 h 340094"/>
                    <a:gd name="connsiteX104" fmla="*/ 620004 w 693034"/>
                    <a:gd name="connsiteY104" fmla="*/ 4922 h 340094"/>
                    <a:gd name="connsiteX105" fmla="*/ 613201 w 693034"/>
                    <a:gd name="connsiteY105" fmla="*/ 10650 h 340094"/>
                    <a:gd name="connsiteX106" fmla="*/ 611054 w 693034"/>
                    <a:gd name="connsiteY106" fmla="*/ 13514 h 340094"/>
                    <a:gd name="connsiteX107" fmla="*/ 611054 w 693034"/>
                    <a:gd name="connsiteY107" fmla="*/ 13514 h 340094"/>
                    <a:gd name="connsiteX108" fmla="*/ 13196 w 693034"/>
                    <a:gd name="connsiteY108" fmla="*/ 132012 h 340094"/>
                    <a:gd name="connsiteX109" fmla="*/ 19640 w 693034"/>
                    <a:gd name="connsiteY109" fmla="*/ 135950 h 340094"/>
                    <a:gd name="connsiteX110" fmla="*/ 10690 w 693034"/>
                    <a:gd name="connsiteY110" fmla="*/ 138098 h 340094"/>
                    <a:gd name="connsiteX111" fmla="*/ 666 w 693034"/>
                    <a:gd name="connsiteY111" fmla="*/ 131654 h 340094"/>
                    <a:gd name="connsiteX112" fmla="*/ 13196 w 693034"/>
                    <a:gd name="connsiteY112" fmla="*/ 132012 h 340094"/>
                    <a:gd name="connsiteX113" fmla="*/ 13196 w 693034"/>
                    <a:gd name="connsiteY113" fmla="*/ 132012 h 340094"/>
                    <a:gd name="connsiteX114" fmla="*/ 43267 w 693034"/>
                    <a:gd name="connsiteY114" fmla="*/ 125568 h 340094"/>
                    <a:gd name="connsiteX115" fmla="*/ 47922 w 693034"/>
                    <a:gd name="connsiteY115" fmla="*/ 130222 h 340094"/>
                    <a:gd name="connsiteX116" fmla="*/ 50069 w 693034"/>
                    <a:gd name="connsiteY116" fmla="*/ 125210 h 340094"/>
                    <a:gd name="connsiteX117" fmla="*/ 46847 w 693034"/>
                    <a:gd name="connsiteY117" fmla="*/ 122346 h 340094"/>
                    <a:gd name="connsiteX118" fmla="*/ 43267 w 693034"/>
                    <a:gd name="connsiteY118" fmla="*/ 125568 h 340094"/>
                    <a:gd name="connsiteX119" fmla="*/ 43267 w 693034"/>
                    <a:gd name="connsiteY119" fmla="*/ 125568 h 340094"/>
                    <a:gd name="connsiteX120" fmla="*/ 91239 w 693034"/>
                    <a:gd name="connsiteY120" fmla="*/ 153850 h 340094"/>
                    <a:gd name="connsiteX121" fmla="*/ 89091 w 693034"/>
                    <a:gd name="connsiteY121" fmla="*/ 157788 h 340094"/>
                    <a:gd name="connsiteX122" fmla="*/ 97683 w 693034"/>
                    <a:gd name="connsiteY122" fmla="*/ 160652 h 340094"/>
                    <a:gd name="connsiteX123" fmla="*/ 105201 w 693034"/>
                    <a:gd name="connsiteY123" fmla="*/ 160652 h 340094"/>
                    <a:gd name="connsiteX124" fmla="*/ 111287 w 693034"/>
                    <a:gd name="connsiteY124" fmla="*/ 156356 h 340094"/>
                    <a:gd name="connsiteX125" fmla="*/ 102696 w 693034"/>
                    <a:gd name="connsiteY125" fmla="*/ 154924 h 340094"/>
                    <a:gd name="connsiteX126" fmla="*/ 91239 w 693034"/>
                    <a:gd name="connsiteY126" fmla="*/ 153850 h 340094"/>
                    <a:gd name="connsiteX127" fmla="*/ 91239 w 693034"/>
                    <a:gd name="connsiteY127" fmla="*/ 153850 h 340094"/>
                    <a:gd name="connsiteX128" fmla="*/ 355800 w 693034"/>
                    <a:gd name="connsiteY128" fmla="*/ 333923 h 340094"/>
                    <a:gd name="connsiteX129" fmla="*/ 361886 w 693034"/>
                    <a:gd name="connsiteY129" fmla="*/ 340009 h 340094"/>
                    <a:gd name="connsiteX130" fmla="*/ 369404 w 693034"/>
                    <a:gd name="connsiteY130" fmla="*/ 336071 h 340094"/>
                    <a:gd name="connsiteX131" fmla="*/ 364750 w 693034"/>
                    <a:gd name="connsiteY131" fmla="*/ 332491 h 340094"/>
                    <a:gd name="connsiteX132" fmla="*/ 355800 w 693034"/>
                    <a:gd name="connsiteY132" fmla="*/ 333923 h 340094"/>
                    <a:gd name="connsiteX133" fmla="*/ 355800 w 693034"/>
                    <a:gd name="connsiteY133" fmla="*/ 333923 h 34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93034" h="340094">
                      <a:moveTo>
                        <a:pt x="611054" y="13514"/>
                      </a:moveTo>
                      <a:cubicBezTo>
                        <a:pt x="611411" y="16378"/>
                        <a:pt x="613559" y="17452"/>
                        <a:pt x="614991" y="20674"/>
                      </a:cubicBezTo>
                      <a:cubicBezTo>
                        <a:pt x="616781" y="24612"/>
                        <a:pt x="615349" y="26044"/>
                        <a:pt x="615707" y="29982"/>
                      </a:cubicBezTo>
                      <a:cubicBezTo>
                        <a:pt x="615707" y="33562"/>
                        <a:pt x="618214" y="34278"/>
                        <a:pt x="619645" y="38574"/>
                      </a:cubicBezTo>
                      <a:cubicBezTo>
                        <a:pt x="621435" y="42512"/>
                        <a:pt x="618214" y="44660"/>
                        <a:pt x="617139" y="47524"/>
                      </a:cubicBezTo>
                      <a:cubicBezTo>
                        <a:pt x="616424" y="50388"/>
                        <a:pt x="618571" y="48240"/>
                        <a:pt x="620361" y="51462"/>
                      </a:cubicBezTo>
                      <a:cubicBezTo>
                        <a:pt x="622151" y="54684"/>
                        <a:pt x="619287" y="56474"/>
                        <a:pt x="615707" y="60412"/>
                      </a:cubicBezTo>
                      <a:cubicBezTo>
                        <a:pt x="612127" y="64350"/>
                        <a:pt x="611769" y="76522"/>
                        <a:pt x="609979" y="80818"/>
                      </a:cubicBezTo>
                      <a:cubicBezTo>
                        <a:pt x="608189" y="85114"/>
                        <a:pt x="607474" y="92990"/>
                        <a:pt x="604251" y="99434"/>
                      </a:cubicBezTo>
                      <a:cubicBezTo>
                        <a:pt x="601029" y="105878"/>
                        <a:pt x="599955" y="101940"/>
                        <a:pt x="598524" y="103730"/>
                      </a:cubicBezTo>
                      <a:cubicBezTo>
                        <a:pt x="597092" y="105520"/>
                        <a:pt x="596734" y="113038"/>
                        <a:pt x="594944" y="116618"/>
                      </a:cubicBezTo>
                      <a:cubicBezTo>
                        <a:pt x="593154" y="120198"/>
                        <a:pt x="592437" y="122704"/>
                        <a:pt x="594227" y="124494"/>
                      </a:cubicBezTo>
                      <a:cubicBezTo>
                        <a:pt x="596017" y="126284"/>
                        <a:pt x="601745" y="123420"/>
                        <a:pt x="603894" y="121988"/>
                      </a:cubicBezTo>
                      <a:cubicBezTo>
                        <a:pt x="606041" y="120914"/>
                        <a:pt x="607115" y="116618"/>
                        <a:pt x="609979" y="118766"/>
                      </a:cubicBezTo>
                      <a:cubicBezTo>
                        <a:pt x="612844" y="120914"/>
                        <a:pt x="610337" y="125568"/>
                        <a:pt x="608189" y="127358"/>
                      </a:cubicBezTo>
                      <a:cubicBezTo>
                        <a:pt x="606041" y="129148"/>
                        <a:pt x="604967" y="128790"/>
                        <a:pt x="603177" y="129148"/>
                      </a:cubicBezTo>
                      <a:cubicBezTo>
                        <a:pt x="601387" y="129864"/>
                        <a:pt x="602461" y="133802"/>
                        <a:pt x="604967" y="134518"/>
                      </a:cubicBezTo>
                      <a:cubicBezTo>
                        <a:pt x="607474" y="135234"/>
                        <a:pt x="614275" y="130580"/>
                        <a:pt x="616781" y="129864"/>
                      </a:cubicBezTo>
                      <a:cubicBezTo>
                        <a:pt x="619287" y="129148"/>
                        <a:pt x="619287" y="132728"/>
                        <a:pt x="620004" y="136308"/>
                      </a:cubicBezTo>
                      <a:cubicBezTo>
                        <a:pt x="620719" y="139888"/>
                        <a:pt x="616781" y="136666"/>
                        <a:pt x="613559" y="137024"/>
                      </a:cubicBezTo>
                      <a:cubicBezTo>
                        <a:pt x="610337" y="137382"/>
                        <a:pt x="614275" y="141320"/>
                        <a:pt x="614275" y="146332"/>
                      </a:cubicBezTo>
                      <a:cubicBezTo>
                        <a:pt x="614275" y="151344"/>
                        <a:pt x="614634" y="152776"/>
                        <a:pt x="613917" y="155640"/>
                      </a:cubicBezTo>
                      <a:cubicBezTo>
                        <a:pt x="613559" y="158504"/>
                        <a:pt x="614275" y="163516"/>
                        <a:pt x="613917" y="168886"/>
                      </a:cubicBezTo>
                      <a:cubicBezTo>
                        <a:pt x="613201" y="174256"/>
                        <a:pt x="607115" y="181416"/>
                        <a:pt x="607831" y="184996"/>
                      </a:cubicBezTo>
                      <a:cubicBezTo>
                        <a:pt x="608547" y="188576"/>
                        <a:pt x="615349" y="182848"/>
                        <a:pt x="621077" y="181774"/>
                      </a:cubicBezTo>
                      <a:cubicBezTo>
                        <a:pt x="626805" y="180700"/>
                        <a:pt x="633965" y="182132"/>
                        <a:pt x="635755" y="183206"/>
                      </a:cubicBezTo>
                      <a:cubicBezTo>
                        <a:pt x="637545" y="184280"/>
                        <a:pt x="643989" y="185354"/>
                        <a:pt x="646495" y="183922"/>
                      </a:cubicBezTo>
                      <a:cubicBezTo>
                        <a:pt x="648643" y="182848"/>
                        <a:pt x="652939" y="179984"/>
                        <a:pt x="655803" y="178194"/>
                      </a:cubicBezTo>
                      <a:cubicBezTo>
                        <a:pt x="655445" y="176046"/>
                        <a:pt x="655087" y="173540"/>
                        <a:pt x="654729" y="172466"/>
                      </a:cubicBezTo>
                      <a:lnTo>
                        <a:pt x="654729" y="172466"/>
                      </a:lnTo>
                      <a:lnTo>
                        <a:pt x="654371" y="171750"/>
                      </a:lnTo>
                      <a:cubicBezTo>
                        <a:pt x="653297" y="169602"/>
                        <a:pt x="652581" y="168170"/>
                        <a:pt x="652581" y="166380"/>
                      </a:cubicBezTo>
                      <a:cubicBezTo>
                        <a:pt x="652581" y="165306"/>
                        <a:pt x="653655" y="162084"/>
                        <a:pt x="655087" y="158862"/>
                      </a:cubicBezTo>
                      <a:cubicBezTo>
                        <a:pt x="656519" y="155640"/>
                        <a:pt x="658309" y="152776"/>
                        <a:pt x="659025" y="151702"/>
                      </a:cubicBezTo>
                      <a:cubicBezTo>
                        <a:pt x="659741" y="151344"/>
                        <a:pt x="661173" y="150270"/>
                        <a:pt x="663321" y="149196"/>
                      </a:cubicBezTo>
                      <a:lnTo>
                        <a:pt x="663321" y="149196"/>
                      </a:lnTo>
                      <a:cubicBezTo>
                        <a:pt x="666901" y="147406"/>
                        <a:pt x="671913" y="144900"/>
                        <a:pt x="671913" y="144542"/>
                      </a:cubicBezTo>
                      <a:cubicBezTo>
                        <a:pt x="671913" y="144184"/>
                        <a:pt x="670123" y="144900"/>
                        <a:pt x="668333" y="144900"/>
                      </a:cubicBezTo>
                      <a:cubicBezTo>
                        <a:pt x="666901" y="144900"/>
                        <a:pt x="665827" y="144900"/>
                        <a:pt x="665111" y="144542"/>
                      </a:cubicBezTo>
                      <a:lnTo>
                        <a:pt x="665111" y="144542"/>
                      </a:lnTo>
                      <a:cubicBezTo>
                        <a:pt x="664395" y="144184"/>
                        <a:pt x="662963" y="142394"/>
                        <a:pt x="661531" y="140246"/>
                      </a:cubicBezTo>
                      <a:cubicBezTo>
                        <a:pt x="660099" y="138456"/>
                        <a:pt x="659025" y="136308"/>
                        <a:pt x="658667" y="135592"/>
                      </a:cubicBezTo>
                      <a:cubicBezTo>
                        <a:pt x="658309" y="134518"/>
                        <a:pt x="658667" y="131296"/>
                        <a:pt x="659383" y="128432"/>
                      </a:cubicBezTo>
                      <a:cubicBezTo>
                        <a:pt x="660099" y="125568"/>
                        <a:pt x="661173" y="123062"/>
                        <a:pt x="661889" y="121630"/>
                      </a:cubicBezTo>
                      <a:cubicBezTo>
                        <a:pt x="662605" y="120914"/>
                        <a:pt x="663679" y="119482"/>
                        <a:pt x="664753" y="118408"/>
                      </a:cubicBezTo>
                      <a:cubicBezTo>
                        <a:pt x="666543" y="116618"/>
                        <a:pt x="668333" y="114828"/>
                        <a:pt x="668691" y="113754"/>
                      </a:cubicBezTo>
                      <a:cubicBezTo>
                        <a:pt x="668691" y="113754"/>
                        <a:pt x="666901" y="112680"/>
                        <a:pt x="665111" y="111606"/>
                      </a:cubicBezTo>
                      <a:cubicBezTo>
                        <a:pt x="664395" y="111248"/>
                        <a:pt x="663679" y="110890"/>
                        <a:pt x="662963" y="110532"/>
                      </a:cubicBezTo>
                      <a:cubicBezTo>
                        <a:pt x="662605" y="110174"/>
                        <a:pt x="662247" y="110174"/>
                        <a:pt x="661889" y="110174"/>
                      </a:cubicBezTo>
                      <a:lnTo>
                        <a:pt x="661889" y="110174"/>
                      </a:lnTo>
                      <a:cubicBezTo>
                        <a:pt x="660457" y="109458"/>
                        <a:pt x="660457" y="108384"/>
                        <a:pt x="660457" y="106952"/>
                      </a:cubicBezTo>
                      <a:cubicBezTo>
                        <a:pt x="660457" y="106236"/>
                        <a:pt x="660457" y="105162"/>
                        <a:pt x="660099" y="104446"/>
                      </a:cubicBezTo>
                      <a:lnTo>
                        <a:pt x="660099" y="104446"/>
                      </a:lnTo>
                      <a:cubicBezTo>
                        <a:pt x="659741" y="103730"/>
                        <a:pt x="658667" y="102656"/>
                        <a:pt x="657593" y="101582"/>
                      </a:cubicBezTo>
                      <a:cubicBezTo>
                        <a:pt x="655087" y="98718"/>
                        <a:pt x="651865" y="95138"/>
                        <a:pt x="652581" y="92632"/>
                      </a:cubicBezTo>
                      <a:cubicBezTo>
                        <a:pt x="653297" y="89410"/>
                        <a:pt x="659383" y="90126"/>
                        <a:pt x="663679" y="90126"/>
                      </a:cubicBezTo>
                      <a:cubicBezTo>
                        <a:pt x="665111" y="90126"/>
                        <a:pt x="666185" y="90484"/>
                        <a:pt x="666185" y="90484"/>
                      </a:cubicBezTo>
                      <a:cubicBezTo>
                        <a:pt x="666185" y="90484"/>
                        <a:pt x="666543" y="89410"/>
                        <a:pt x="666901" y="88336"/>
                      </a:cubicBezTo>
                      <a:cubicBezTo>
                        <a:pt x="667259" y="86904"/>
                        <a:pt x="667617" y="85472"/>
                        <a:pt x="667975" y="84040"/>
                      </a:cubicBezTo>
                      <a:cubicBezTo>
                        <a:pt x="667975" y="82250"/>
                        <a:pt x="667975" y="80102"/>
                        <a:pt x="667975" y="77596"/>
                      </a:cubicBezTo>
                      <a:cubicBezTo>
                        <a:pt x="667975" y="76164"/>
                        <a:pt x="667975" y="74374"/>
                        <a:pt x="667975" y="73300"/>
                      </a:cubicBezTo>
                      <a:cubicBezTo>
                        <a:pt x="667975" y="69720"/>
                        <a:pt x="669765" y="68646"/>
                        <a:pt x="671197" y="67572"/>
                      </a:cubicBezTo>
                      <a:cubicBezTo>
                        <a:pt x="671555" y="67214"/>
                        <a:pt x="671913" y="67214"/>
                        <a:pt x="671913" y="66856"/>
                      </a:cubicBezTo>
                      <a:lnTo>
                        <a:pt x="671913" y="66856"/>
                      </a:lnTo>
                      <a:cubicBezTo>
                        <a:pt x="672271" y="66140"/>
                        <a:pt x="672629" y="63634"/>
                        <a:pt x="672987" y="60770"/>
                      </a:cubicBezTo>
                      <a:cubicBezTo>
                        <a:pt x="673703" y="56474"/>
                        <a:pt x="674061" y="51462"/>
                        <a:pt x="674419" y="50030"/>
                      </a:cubicBezTo>
                      <a:cubicBezTo>
                        <a:pt x="674419" y="49314"/>
                        <a:pt x="673345" y="47524"/>
                        <a:pt x="672271" y="45734"/>
                      </a:cubicBezTo>
                      <a:cubicBezTo>
                        <a:pt x="671197" y="43944"/>
                        <a:pt x="669765" y="42512"/>
                        <a:pt x="669765" y="41080"/>
                      </a:cubicBezTo>
                      <a:cubicBezTo>
                        <a:pt x="669765" y="39290"/>
                        <a:pt x="672629" y="36068"/>
                        <a:pt x="674777" y="33562"/>
                      </a:cubicBezTo>
                      <a:lnTo>
                        <a:pt x="674777" y="33562"/>
                      </a:lnTo>
                      <a:cubicBezTo>
                        <a:pt x="675493" y="32846"/>
                        <a:pt x="676209" y="32130"/>
                        <a:pt x="676567" y="31772"/>
                      </a:cubicBezTo>
                      <a:cubicBezTo>
                        <a:pt x="677999" y="29982"/>
                        <a:pt x="680147" y="29982"/>
                        <a:pt x="682295" y="29624"/>
                      </a:cubicBezTo>
                      <a:cubicBezTo>
                        <a:pt x="683727" y="29624"/>
                        <a:pt x="685159" y="29624"/>
                        <a:pt x="686233" y="28908"/>
                      </a:cubicBezTo>
                      <a:lnTo>
                        <a:pt x="686591" y="28908"/>
                      </a:lnTo>
                      <a:cubicBezTo>
                        <a:pt x="688023" y="28192"/>
                        <a:pt x="689813" y="26760"/>
                        <a:pt x="691245" y="24970"/>
                      </a:cubicBezTo>
                      <a:cubicBezTo>
                        <a:pt x="692319" y="23538"/>
                        <a:pt x="693035" y="22106"/>
                        <a:pt x="693035" y="21390"/>
                      </a:cubicBezTo>
                      <a:lnTo>
                        <a:pt x="693035" y="21390"/>
                      </a:lnTo>
                      <a:lnTo>
                        <a:pt x="693035" y="21390"/>
                      </a:lnTo>
                      <a:lnTo>
                        <a:pt x="693035" y="21390"/>
                      </a:lnTo>
                      <a:cubicBezTo>
                        <a:pt x="692677" y="20316"/>
                        <a:pt x="690171" y="19242"/>
                        <a:pt x="687665" y="18168"/>
                      </a:cubicBezTo>
                      <a:cubicBezTo>
                        <a:pt x="685875" y="17452"/>
                        <a:pt x="684085" y="16378"/>
                        <a:pt x="683011" y="15662"/>
                      </a:cubicBezTo>
                      <a:cubicBezTo>
                        <a:pt x="681579" y="14230"/>
                        <a:pt x="681579" y="12440"/>
                        <a:pt x="681579" y="10292"/>
                      </a:cubicBezTo>
                      <a:cubicBezTo>
                        <a:pt x="681579" y="9218"/>
                        <a:pt x="681579" y="8144"/>
                        <a:pt x="681221" y="7786"/>
                      </a:cubicBezTo>
                      <a:cubicBezTo>
                        <a:pt x="680863" y="7428"/>
                        <a:pt x="679431" y="7428"/>
                        <a:pt x="677641" y="7786"/>
                      </a:cubicBezTo>
                      <a:lnTo>
                        <a:pt x="677641" y="7786"/>
                      </a:lnTo>
                      <a:cubicBezTo>
                        <a:pt x="675851" y="7786"/>
                        <a:pt x="674419" y="8144"/>
                        <a:pt x="672629" y="7786"/>
                      </a:cubicBezTo>
                      <a:cubicBezTo>
                        <a:pt x="671197" y="7428"/>
                        <a:pt x="670481" y="7428"/>
                        <a:pt x="669765" y="7428"/>
                      </a:cubicBezTo>
                      <a:cubicBezTo>
                        <a:pt x="669407" y="7428"/>
                        <a:pt x="668691" y="7786"/>
                        <a:pt x="667975" y="8144"/>
                      </a:cubicBezTo>
                      <a:cubicBezTo>
                        <a:pt x="666185" y="9576"/>
                        <a:pt x="661889" y="10650"/>
                        <a:pt x="657951" y="11366"/>
                      </a:cubicBezTo>
                      <a:cubicBezTo>
                        <a:pt x="657235" y="11724"/>
                        <a:pt x="656161" y="11724"/>
                        <a:pt x="655803" y="12082"/>
                      </a:cubicBezTo>
                      <a:cubicBezTo>
                        <a:pt x="652581" y="12798"/>
                        <a:pt x="649359" y="12440"/>
                        <a:pt x="646137" y="11724"/>
                      </a:cubicBezTo>
                      <a:cubicBezTo>
                        <a:pt x="645421" y="11724"/>
                        <a:pt x="644705" y="11366"/>
                        <a:pt x="643989" y="11366"/>
                      </a:cubicBezTo>
                      <a:cubicBezTo>
                        <a:pt x="642557" y="11008"/>
                        <a:pt x="640767" y="12082"/>
                        <a:pt x="639335" y="12798"/>
                      </a:cubicBezTo>
                      <a:cubicBezTo>
                        <a:pt x="637545" y="13872"/>
                        <a:pt x="635397" y="14588"/>
                        <a:pt x="633607" y="14230"/>
                      </a:cubicBezTo>
                      <a:cubicBezTo>
                        <a:pt x="631101" y="13872"/>
                        <a:pt x="630743" y="12082"/>
                        <a:pt x="631101" y="9934"/>
                      </a:cubicBezTo>
                      <a:cubicBezTo>
                        <a:pt x="631101" y="9218"/>
                        <a:pt x="631459" y="8144"/>
                        <a:pt x="631817" y="7428"/>
                      </a:cubicBezTo>
                      <a:cubicBezTo>
                        <a:pt x="631817" y="7070"/>
                        <a:pt x="632175" y="6712"/>
                        <a:pt x="632175" y="6354"/>
                      </a:cubicBezTo>
                      <a:cubicBezTo>
                        <a:pt x="632175" y="5996"/>
                        <a:pt x="632533" y="5638"/>
                        <a:pt x="632533" y="5638"/>
                      </a:cubicBezTo>
                      <a:cubicBezTo>
                        <a:pt x="633249" y="4206"/>
                        <a:pt x="633965" y="1701"/>
                        <a:pt x="632533" y="268"/>
                      </a:cubicBezTo>
                      <a:cubicBezTo>
                        <a:pt x="632175" y="-89"/>
                        <a:pt x="632175" y="-89"/>
                        <a:pt x="632175" y="268"/>
                      </a:cubicBezTo>
                      <a:lnTo>
                        <a:pt x="632175" y="268"/>
                      </a:lnTo>
                      <a:cubicBezTo>
                        <a:pt x="631817" y="626"/>
                        <a:pt x="631459" y="984"/>
                        <a:pt x="631101" y="1701"/>
                      </a:cubicBezTo>
                      <a:cubicBezTo>
                        <a:pt x="630743" y="2416"/>
                        <a:pt x="630385" y="2774"/>
                        <a:pt x="629669" y="3491"/>
                      </a:cubicBezTo>
                      <a:cubicBezTo>
                        <a:pt x="628237" y="4922"/>
                        <a:pt x="626447" y="4564"/>
                        <a:pt x="624657" y="4564"/>
                      </a:cubicBezTo>
                      <a:cubicBezTo>
                        <a:pt x="623225" y="4564"/>
                        <a:pt x="621435" y="4206"/>
                        <a:pt x="620004" y="4922"/>
                      </a:cubicBezTo>
                      <a:cubicBezTo>
                        <a:pt x="618571" y="5638"/>
                        <a:pt x="615707" y="8144"/>
                        <a:pt x="613201" y="10650"/>
                      </a:cubicBezTo>
                      <a:cubicBezTo>
                        <a:pt x="612844" y="12082"/>
                        <a:pt x="611769" y="12798"/>
                        <a:pt x="611054" y="13514"/>
                      </a:cubicBezTo>
                      <a:lnTo>
                        <a:pt x="611054" y="13514"/>
                      </a:lnTo>
                      <a:close/>
                      <a:moveTo>
                        <a:pt x="13196" y="132012"/>
                      </a:moveTo>
                      <a:cubicBezTo>
                        <a:pt x="17134" y="134876"/>
                        <a:pt x="18924" y="133802"/>
                        <a:pt x="19640" y="135950"/>
                      </a:cubicBezTo>
                      <a:cubicBezTo>
                        <a:pt x="20356" y="138098"/>
                        <a:pt x="14628" y="137740"/>
                        <a:pt x="10690" y="138098"/>
                      </a:cubicBezTo>
                      <a:cubicBezTo>
                        <a:pt x="6752" y="138456"/>
                        <a:pt x="-2556" y="132728"/>
                        <a:pt x="666" y="131654"/>
                      </a:cubicBezTo>
                      <a:cubicBezTo>
                        <a:pt x="3888" y="130580"/>
                        <a:pt x="8900" y="128432"/>
                        <a:pt x="13196" y="132012"/>
                      </a:cubicBezTo>
                      <a:lnTo>
                        <a:pt x="13196" y="132012"/>
                      </a:lnTo>
                      <a:close/>
                      <a:moveTo>
                        <a:pt x="43267" y="125568"/>
                      </a:moveTo>
                      <a:cubicBezTo>
                        <a:pt x="46489" y="129506"/>
                        <a:pt x="45774" y="132370"/>
                        <a:pt x="47922" y="130222"/>
                      </a:cubicBezTo>
                      <a:cubicBezTo>
                        <a:pt x="50427" y="128074"/>
                        <a:pt x="47922" y="128790"/>
                        <a:pt x="50069" y="125210"/>
                      </a:cubicBezTo>
                      <a:cubicBezTo>
                        <a:pt x="52217" y="121630"/>
                        <a:pt x="48996" y="121988"/>
                        <a:pt x="46847" y="122346"/>
                      </a:cubicBezTo>
                      <a:cubicBezTo>
                        <a:pt x="45057" y="122704"/>
                        <a:pt x="41120" y="123420"/>
                        <a:pt x="43267" y="125568"/>
                      </a:cubicBezTo>
                      <a:lnTo>
                        <a:pt x="43267" y="125568"/>
                      </a:lnTo>
                      <a:close/>
                      <a:moveTo>
                        <a:pt x="91239" y="153850"/>
                      </a:moveTo>
                      <a:cubicBezTo>
                        <a:pt x="89449" y="155282"/>
                        <a:pt x="85154" y="155282"/>
                        <a:pt x="89091" y="157788"/>
                      </a:cubicBezTo>
                      <a:cubicBezTo>
                        <a:pt x="93029" y="160294"/>
                        <a:pt x="93387" y="158146"/>
                        <a:pt x="97683" y="160652"/>
                      </a:cubicBezTo>
                      <a:cubicBezTo>
                        <a:pt x="101979" y="163158"/>
                        <a:pt x="102696" y="162442"/>
                        <a:pt x="105201" y="160652"/>
                      </a:cubicBezTo>
                      <a:cubicBezTo>
                        <a:pt x="107707" y="158862"/>
                        <a:pt x="112719" y="158504"/>
                        <a:pt x="111287" y="156356"/>
                      </a:cubicBezTo>
                      <a:cubicBezTo>
                        <a:pt x="109856" y="154566"/>
                        <a:pt x="108423" y="155640"/>
                        <a:pt x="102696" y="154924"/>
                      </a:cubicBezTo>
                      <a:cubicBezTo>
                        <a:pt x="97326" y="154924"/>
                        <a:pt x="95893" y="151344"/>
                        <a:pt x="91239" y="153850"/>
                      </a:cubicBezTo>
                      <a:lnTo>
                        <a:pt x="91239" y="153850"/>
                      </a:lnTo>
                      <a:close/>
                      <a:moveTo>
                        <a:pt x="355800" y="333923"/>
                      </a:moveTo>
                      <a:cubicBezTo>
                        <a:pt x="360096" y="336787"/>
                        <a:pt x="357948" y="340725"/>
                        <a:pt x="361886" y="340009"/>
                      </a:cubicBezTo>
                      <a:cubicBezTo>
                        <a:pt x="365825" y="339293"/>
                        <a:pt x="368688" y="338219"/>
                        <a:pt x="369404" y="336071"/>
                      </a:cubicBezTo>
                      <a:cubicBezTo>
                        <a:pt x="369762" y="333923"/>
                        <a:pt x="367972" y="332133"/>
                        <a:pt x="364750" y="332491"/>
                      </a:cubicBezTo>
                      <a:cubicBezTo>
                        <a:pt x="361528" y="332849"/>
                        <a:pt x="353652" y="327837"/>
                        <a:pt x="355800" y="333923"/>
                      </a:cubicBezTo>
                      <a:lnTo>
                        <a:pt x="355800" y="333923"/>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3" name="Freeform: Shape 292">
                  <a:extLst>
                    <a:ext uri="{FF2B5EF4-FFF2-40B4-BE49-F238E27FC236}">
                      <a16:creationId xmlns:a16="http://schemas.microsoft.com/office/drawing/2014/main" id="{881F0D9B-3ED0-422E-A685-BF4A84F452CA}"/>
                    </a:ext>
                  </a:extLst>
                </p:cNvPr>
                <p:cNvSpPr/>
                <p:nvPr/>
              </p:nvSpPr>
              <p:spPr>
                <a:xfrm>
                  <a:off x="5253619" y="3138452"/>
                  <a:ext cx="629074" cy="517053"/>
                </a:xfrm>
                <a:custGeom>
                  <a:avLst/>
                  <a:gdLst>
                    <a:gd name="connsiteX0" fmla="*/ 502272 w 691981"/>
                    <a:gd name="connsiteY0" fmla="*/ 13678 h 568758"/>
                    <a:gd name="connsiteX1" fmla="*/ 497976 w 691981"/>
                    <a:gd name="connsiteY1" fmla="*/ 14036 h 568758"/>
                    <a:gd name="connsiteX2" fmla="*/ 485446 w 691981"/>
                    <a:gd name="connsiteY2" fmla="*/ 16184 h 568758"/>
                    <a:gd name="connsiteX3" fmla="*/ 474348 w 691981"/>
                    <a:gd name="connsiteY3" fmla="*/ 11172 h 568758"/>
                    <a:gd name="connsiteX4" fmla="*/ 463250 w 691981"/>
                    <a:gd name="connsiteY4" fmla="*/ 14752 h 568758"/>
                    <a:gd name="connsiteX5" fmla="*/ 445350 w 691981"/>
                    <a:gd name="connsiteY5" fmla="*/ 9382 h 568758"/>
                    <a:gd name="connsiteX6" fmla="*/ 422797 w 691981"/>
                    <a:gd name="connsiteY6" fmla="*/ 12962 h 568758"/>
                    <a:gd name="connsiteX7" fmla="*/ 408477 w 691981"/>
                    <a:gd name="connsiteY7" fmla="*/ 10814 h 568758"/>
                    <a:gd name="connsiteX8" fmla="*/ 388071 w 691981"/>
                    <a:gd name="connsiteY8" fmla="*/ 7592 h 568758"/>
                    <a:gd name="connsiteX9" fmla="*/ 378047 w 691981"/>
                    <a:gd name="connsiteY9" fmla="*/ 3296 h 568758"/>
                    <a:gd name="connsiteX10" fmla="*/ 366591 w 691981"/>
                    <a:gd name="connsiteY10" fmla="*/ 6518 h 568758"/>
                    <a:gd name="connsiteX11" fmla="*/ 340457 w 691981"/>
                    <a:gd name="connsiteY11" fmla="*/ 8666 h 568758"/>
                    <a:gd name="connsiteX12" fmla="*/ 335803 w 691981"/>
                    <a:gd name="connsiteY12" fmla="*/ 4370 h 568758"/>
                    <a:gd name="connsiteX13" fmla="*/ 325779 w 691981"/>
                    <a:gd name="connsiteY13" fmla="*/ 1864 h 568758"/>
                    <a:gd name="connsiteX14" fmla="*/ 318261 w 691981"/>
                    <a:gd name="connsiteY14" fmla="*/ 5086 h 568758"/>
                    <a:gd name="connsiteX15" fmla="*/ 315755 w 691981"/>
                    <a:gd name="connsiteY15" fmla="*/ 74 h 568758"/>
                    <a:gd name="connsiteX16" fmla="*/ 302867 w 691981"/>
                    <a:gd name="connsiteY16" fmla="*/ 6160 h 568758"/>
                    <a:gd name="connsiteX17" fmla="*/ 308953 w 691981"/>
                    <a:gd name="connsiteY17" fmla="*/ 11888 h 568758"/>
                    <a:gd name="connsiteX18" fmla="*/ 294275 w 691981"/>
                    <a:gd name="connsiteY18" fmla="*/ 16900 h 568758"/>
                    <a:gd name="connsiteX19" fmla="*/ 288189 w 691981"/>
                    <a:gd name="connsiteY19" fmla="*/ 15110 h 568758"/>
                    <a:gd name="connsiteX20" fmla="*/ 277091 w 691981"/>
                    <a:gd name="connsiteY20" fmla="*/ 22270 h 568758"/>
                    <a:gd name="connsiteX21" fmla="*/ 272795 w 691981"/>
                    <a:gd name="connsiteY21" fmla="*/ 30146 h 568758"/>
                    <a:gd name="connsiteX22" fmla="*/ 279955 w 691981"/>
                    <a:gd name="connsiteY22" fmla="*/ 36232 h 568758"/>
                    <a:gd name="connsiteX23" fmla="*/ 279955 w 691981"/>
                    <a:gd name="connsiteY23" fmla="*/ 42318 h 568758"/>
                    <a:gd name="connsiteX24" fmla="*/ 289263 w 691981"/>
                    <a:gd name="connsiteY24" fmla="*/ 38738 h 568758"/>
                    <a:gd name="connsiteX25" fmla="*/ 288547 w 691981"/>
                    <a:gd name="connsiteY25" fmla="*/ 43034 h 568758"/>
                    <a:gd name="connsiteX26" fmla="*/ 286041 w 691981"/>
                    <a:gd name="connsiteY26" fmla="*/ 49836 h 568758"/>
                    <a:gd name="connsiteX27" fmla="*/ 293917 w 691981"/>
                    <a:gd name="connsiteY27" fmla="*/ 50910 h 568758"/>
                    <a:gd name="connsiteX28" fmla="*/ 287473 w 691981"/>
                    <a:gd name="connsiteY28" fmla="*/ 58070 h 568758"/>
                    <a:gd name="connsiteX29" fmla="*/ 284967 w 691981"/>
                    <a:gd name="connsiteY29" fmla="*/ 69168 h 568758"/>
                    <a:gd name="connsiteX30" fmla="*/ 285683 w 691981"/>
                    <a:gd name="connsiteY30" fmla="*/ 68452 h 568758"/>
                    <a:gd name="connsiteX31" fmla="*/ 293559 w 691981"/>
                    <a:gd name="connsiteY31" fmla="*/ 62366 h 568758"/>
                    <a:gd name="connsiteX32" fmla="*/ 299645 w 691981"/>
                    <a:gd name="connsiteY32" fmla="*/ 61650 h 568758"/>
                    <a:gd name="connsiteX33" fmla="*/ 302509 w 691981"/>
                    <a:gd name="connsiteY33" fmla="*/ 61292 h 568758"/>
                    <a:gd name="connsiteX34" fmla="*/ 303583 w 691981"/>
                    <a:gd name="connsiteY34" fmla="*/ 59860 h 568758"/>
                    <a:gd name="connsiteX35" fmla="*/ 305015 w 691981"/>
                    <a:gd name="connsiteY35" fmla="*/ 58070 h 568758"/>
                    <a:gd name="connsiteX36" fmla="*/ 305015 w 691981"/>
                    <a:gd name="connsiteY36" fmla="*/ 58070 h 568758"/>
                    <a:gd name="connsiteX37" fmla="*/ 309669 w 691981"/>
                    <a:gd name="connsiteY37" fmla="*/ 58070 h 568758"/>
                    <a:gd name="connsiteX38" fmla="*/ 310385 w 691981"/>
                    <a:gd name="connsiteY38" fmla="*/ 66304 h 568758"/>
                    <a:gd name="connsiteX39" fmla="*/ 310027 w 691981"/>
                    <a:gd name="connsiteY39" fmla="*/ 67020 h 568758"/>
                    <a:gd name="connsiteX40" fmla="*/ 309669 w 691981"/>
                    <a:gd name="connsiteY40" fmla="*/ 68094 h 568758"/>
                    <a:gd name="connsiteX41" fmla="*/ 308953 w 691981"/>
                    <a:gd name="connsiteY41" fmla="*/ 70242 h 568758"/>
                    <a:gd name="connsiteX42" fmla="*/ 309311 w 691981"/>
                    <a:gd name="connsiteY42" fmla="*/ 70958 h 568758"/>
                    <a:gd name="connsiteX43" fmla="*/ 313249 w 691981"/>
                    <a:gd name="connsiteY43" fmla="*/ 69884 h 568758"/>
                    <a:gd name="connsiteX44" fmla="*/ 319693 w 691981"/>
                    <a:gd name="connsiteY44" fmla="*/ 68452 h 568758"/>
                    <a:gd name="connsiteX45" fmla="*/ 321841 w 691981"/>
                    <a:gd name="connsiteY45" fmla="*/ 68810 h 568758"/>
                    <a:gd name="connsiteX46" fmla="*/ 330075 w 691981"/>
                    <a:gd name="connsiteY46" fmla="*/ 69168 h 568758"/>
                    <a:gd name="connsiteX47" fmla="*/ 332581 w 691981"/>
                    <a:gd name="connsiteY47" fmla="*/ 68452 h 568758"/>
                    <a:gd name="connsiteX48" fmla="*/ 341173 w 691981"/>
                    <a:gd name="connsiteY48" fmla="*/ 65588 h 568758"/>
                    <a:gd name="connsiteX49" fmla="*/ 344395 w 691981"/>
                    <a:gd name="connsiteY49" fmla="*/ 64156 h 568758"/>
                    <a:gd name="connsiteX50" fmla="*/ 348333 w 691981"/>
                    <a:gd name="connsiteY50" fmla="*/ 64514 h 568758"/>
                    <a:gd name="connsiteX51" fmla="*/ 352271 w 691981"/>
                    <a:gd name="connsiteY51" fmla="*/ 64514 h 568758"/>
                    <a:gd name="connsiteX52" fmla="*/ 352271 w 691981"/>
                    <a:gd name="connsiteY52" fmla="*/ 64514 h 568758"/>
                    <a:gd name="connsiteX53" fmla="*/ 358357 w 691981"/>
                    <a:gd name="connsiteY53" fmla="*/ 65588 h 568758"/>
                    <a:gd name="connsiteX54" fmla="*/ 359431 w 691981"/>
                    <a:gd name="connsiteY54" fmla="*/ 70242 h 568758"/>
                    <a:gd name="connsiteX55" fmla="*/ 359789 w 691981"/>
                    <a:gd name="connsiteY55" fmla="*/ 73106 h 568758"/>
                    <a:gd name="connsiteX56" fmla="*/ 363369 w 691981"/>
                    <a:gd name="connsiteY56" fmla="*/ 75254 h 568758"/>
                    <a:gd name="connsiteX57" fmla="*/ 370171 w 691981"/>
                    <a:gd name="connsiteY57" fmla="*/ 79908 h 568758"/>
                    <a:gd name="connsiteX58" fmla="*/ 370171 w 691981"/>
                    <a:gd name="connsiteY58" fmla="*/ 79908 h 568758"/>
                    <a:gd name="connsiteX59" fmla="*/ 370171 w 691981"/>
                    <a:gd name="connsiteY59" fmla="*/ 79908 h 568758"/>
                    <a:gd name="connsiteX60" fmla="*/ 370171 w 691981"/>
                    <a:gd name="connsiteY60" fmla="*/ 79908 h 568758"/>
                    <a:gd name="connsiteX61" fmla="*/ 368023 w 691981"/>
                    <a:gd name="connsiteY61" fmla="*/ 86352 h 568758"/>
                    <a:gd name="connsiteX62" fmla="*/ 362295 w 691981"/>
                    <a:gd name="connsiteY62" fmla="*/ 91006 h 568758"/>
                    <a:gd name="connsiteX63" fmla="*/ 362295 w 691981"/>
                    <a:gd name="connsiteY63" fmla="*/ 91006 h 568758"/>
                    <a:gd name="connsiteX64" fmla="*/ 361937 w 691981"/>
                    <a:gd name="connsiteY64" fmla="*/ 91006 h 568758"/>
                    <a:gd name="connsiteX65" fmla="*/ 361937 w 691981"/>
                    <a:gd name="connsiteY65" fmla="*/ 91006 h 568758"/>
                    <a:gd name="connsiteX66" fmla="*/ 356925 w 691981"/>
                    <a:gd name="connsiteY66" fmla="*/ 91722 h 568758"/>
                    <a:gd name="connsiteX67" fmla="*/ 353345 w 691981"/>
                    <a:gd name="connsiteY67" fmla="*/ 92796 h 568758"/>
                    <a:gd name="connsiteX68" fmla="*/ 351555 w 691981"/>
                    <a:gd name="connsiteY68" fmla="*/ 94944 h 568758"/>
                    <a:gd name="connsiteX69" fmla="*/ 351555 w 691981"/>
                    <a:gd name="connsiteY69" fmla="*/ 94944 h 568758"/>
                    <a:gd name="connsiteX70" fmla="*/ 347259 w 691981"/>
                    <a:gd name="connsiteY70" fmla="*/ 100314 h 568758"/>
                    <a:gd name="connsiteX71" fmla="*/ 349049 w 691981"/>
                    <a:gd name="connsiteY71" fmla="*/ 103178 h 568758"/>
                    <a:gd name="connsiteX72" fmla="*/ 351913 w 691981"/>
                    <a:gd name="connsiteY72" fmla="*/ 109264 h 568758"/>
                    <a:gd name="connsiteX73" fmla="*/ 350481 w 691981"/>
                    <a:gd name="connsiteY73" fmla="*/ 120004 h 568758"/>
                    <a:gd name="connsiteX74" fmla="*/ 349407 w 691981"/>
                    <a:gd name="connsiteY74" fmla="*/ 126806 h 568758"/>
                    <a:gd name="connsiteX75" fmla="*/ 349407 w 691981"/>
                    <a:gd name="connsiteY75" fmla="*/ 126806 h 568758"/>
                    <a:gd name="connsiteX76" fmla="*/ 347617 w 691981"/>
                    <a:gd name="connsiteY76" fmla="*/ 128954 h 568758"/>
                    <a:gd name="connsiteX77" fmla="*/ 345827 w 691981"/>
                    <a:gd name="connsiteY77" fmla="*/ 132176 h 568758"/>
                    <a:gd name="connsiteX78" fmla="*/ 345827 w 691981"/>
                    <a:gd name="connsiteY78" fmla="*/ 136472 h 568758"/>
                    <a:gd name="connsiteX79" fmla="*/ 345827 w 691981"/>
                    <a:gd name="connsiteY79" fmla="*/ 143274 h 568758"/>
                    <a:gd name="connsiteX80" fmla="*/ 344753 w 691981"/>
                    <a:gd name="connsiteY80" fmla="*/ 148286 h 568758"/>
                    <a:gd name="connsiteX81" fmla="*/ 342605 w 691981"/>
                    <a:gd name="connsiteY81" fmla="*/ 151866 h 568758"/>
                    <a:gd name="connsiteX82" fmla="*/ 338309 w 691981"/>
                    <a:gd name="connsiteY82" fmla="*/ 152223 h 568758"/>
                    <a:gd name="connsiteX83" fmla="*/ 330075 w 691981"/>
                    <a:gd name="connsiteY83" fmla="*/ 152582 h 568758"/>
                    <a:gd name="connsiteX84" fmla="*/ 334729 w 691981"/>
                    <a:gd name="connsiteY84" fmla="*/ 159026 h 568758"/>
                    <a:gd name="connsiteX85" fmla="*/ 337593 w 691981"/>
                    <a:gd name="connsiteY85" fmla="*/ 162606 h 568758"/>
                    <a:gd name="connsiteX86" fmla="*/ 337593 w 691981"/>
                    <a:gd name="connsiteY86" fmla="*/ 162606 h 568758"/>
                    <a:gd name="connsiteX87" fmla="*/ 338309 w 691981"/>
                    <a:gd name="connsiteY87" fmla="*/ 166543 h 568758"/>
                    <a:gd name="connsiteX88" fmla="*/ 338309 w 691981"/>
                    <a:gd name="connsiteY88" fmla="*/ 167259 h 568758"/>
                    <a:gd name="connsiteX89" fmla="*/ 338309 w 691981"/>
                    <a:gd name="connsiteY89" fmla="*/ 167259 h 568758"/>
                    <a:gd name="connsiteX90" fmla="*/ 339025 w 691981"/>
                    <a:gd name="connsiteY90" fmla="*/ 167618 h 568758"/>
                    <a:gd name="connsiteX91" fmla="*/ 341173 w 691981"/>
                    <a:gd name="connsiteY91" fmla="*/ 168692 h 568758"/>
                    <a:gd name="connsiteX92" fmla="*/ 346185 w 691981"/>
                    <a:gd name="connsiteY92" fmla="*/ 174778 h 568758"/>
                    <a:gd name="connsiteX93" fmla="*/ 341531 w 691981"/>
                    <a:gd name="connsiteY93" fmla="*/ 180148 h 568758"/>
                    <a:gd name="connsiteX94" fmla="*/ 338667 w 691981"/>
                    <a:gd name="connsiteY94" fmla="*/ 183011 h 568758"/>
                    <a:gd name="connsiteX95" fmla="*/ 336519 w 691981"/>
                    <a:gd name="connsiteY95" fmla="*/ 188381 h 568758"/>
                    <a:gd name="connsiteX96" fmla="*/ 335803 w 691981"/>
                    <a:gd name="connsiteY96" fmla="*/ 194109 h 568758"/>
                    <a:gd name="connsiteX97" fmla="*/ 338309 w 691981"/>
                    <a:gd name="connsiteY97" fmla="*/ 198047 h 568758"/>
                    <a:gd name="connsiteX98" fmla="*/ 340815 w 691981"/>
                    <a:gd name="connsiteY98" fmla="*/ 201269 h 568758"/>
                    <a:gd name="connsiteX99" fmla="*/ 340815 w 691981"/>
                    <a:gd name="connsiteY99" fmla="*/ 201269 h 568758"/>
                    <a:gd name="connsiteX100" fmla="*/ 342605 w 691981"/>
                    <a:gd name="connsiteY100" fmla="*/ 201269 h 568758"/>
                    <a:gd name="connsiteX101" fmla="*/ 349049 w 691981"/>
                    <a:gd name="connsiteY101" fmla="*/ 203775 h 568758"/>
                    <a:gd name="connsiteX102" fmla="*/ 338667 w 691981"/>
                    <a:gd name="connsiteY102" fmla="*/ 211293 h 568758"/>
                    <a:gd name="connsiteX103" fmla="*/ 338667 w 691981"/>
                    <a:gd name="connsiteY103" fmla="*/ 211293 h 568758"/>
                    <a:gd name="connsiteX104" fmla="*/ 335087 w 691981"/>
                    <a:gd name="connsiteY104" fmla="*/ 213441 h 568758"/>
                    <a:gd name="connsiteX105" fmla="*/ 331865 w 691981"/>
                    <a:gd name="connsiteY105" fmla="*/ 219527 h 568758"/>
                    <a:gd name="connsiteX106" fmla="*/ 329717 w 691981"/>
                    <a:gd name="connsiteY106" fmla="*/ 225613 h 568758"/>
                    <a:gd name="connsiteX107" fmla="*/ 331507 w 691981"/>
                    <a:gd name="connsiteY107" fmla="*/ 230267 h 568758"/>
                    <a:gd name="connsiteX108" fmla="*/ 331865 w 691981"/>
                    <a:gd name="connsiteY108" fmla="*/ 230983 h 568758"/>
                    <a:gd name="connsiteX109" fmla="*/ 331865 w 691981"/>
                    <a:gd name="connsiteY109" fmla="*/ 230983 h 568758"/>
                    <a:gd name="connsiteX110" fmla="*/ 332939 w 691981"/>
                    <a:gd name="connsiteY110" fmla="*/ 235995 h 568758"/>
                    <a:gd name="connsiteX111" fmla="*/ 347617 w 691981"/>
                    <a:gd name="connsiteY111" fmla="*/ 234921 h 568758"/>
                    <a:gd name="connsiteX112" fmla="*/ 347259 w 691981"/>
                    <a:gd name="connsiteY112" fmla="*/ 239933 h 568758"/>
                    <a:gd name="connsiteX113" fmla="*/ 358357 w 691981"/>
                    <a:gd name="connsiteY113" fmla="*/ 249957 h 568758"/>
                    <a:gd name="connsiteX114" fmla="*/ 363369 w 691981"/>
                    <a:gd name="connsiteY114" fmla="*/ 249241 h 568758"/>
                    <a:gd name="connsiteX115" fmla="*/ 368381 w 691981"/>
                    <a:gd name="connsiteY115" fmla="*/ 250673 h 568758"/>
                    <a:gd name="connsiteX116" fmla="*/ 363011 w 691981"/>
                    <a:gd name="connsiteY116" fmla="*/ 255327 h 568758"/>
                    <a:gd name="connsiteX117" fmla="*/ 363727 w 691981"/>
                    <a:gd name="connsiteY117" fmla="*/ 262129 h 568758"/>
                    <a:gd name="connsiteX118" fmla="*/ 376257 w 691981"/>
                    <a:gd name="connsiteY118" fmla="*/ 276449 h 568758"/>
                    <a:gd name="connsiteX119" fmla="*/ 385565 w 691981"/>
                    <a:gd name="connsiteY119" fmla="*/ 279671 h 568758"/>
                    <a:gd name="connsiteX120" fmla="*/ 394873 w 691981"/>
                    <a:gd name="connsiteY120" fmla="*/ 276449 h 568758"/>
                    <a:gd name="connsiteX121" fmla="*/ 398095 w 691981"/>
                    <a:gd name="connsiteY121" fmla="*/ 271437 h 568758"/>
                    <a:gd name="connsiteX122" fmla="*/ 407760 w 691981"/>
                    <a:gd name="connsiteY122" fmla="*/ 266425 h 568758"/>
                    <a:gd name="connsiteX123" fmla="*/ 424587 w 691981"/>
                    <a:gd name="connsiteY123" fmla="*/ 257117 h 568758"/>
                    <a:gd name="connsiteX124" fmla="*/ 463608 w 691981"/>
                    <a:gd name="connsiteY124" fmla="*/ 255685 h 568758"/>
                    <a:gd name="connsiteX125" fmla="*/ 477570 w 691981"/>
                    <a:gd name="connsiteY125" fmla="*/ 257475 h 568758"/>
                    <a:gd name="connsiteX126" fmla="*/ 486878 w 691981"/>
                    <a:gd name="connsiteY126" fmla="*/ 251747 h 568758"/>
                    <a:gd name="connsiteX127" fmla="*/ 493680 w 691981"/>
                    <a:gd name="connsiteY127" fmla="*/ 255685 h 568758"/>
                    <a:gd name="connsiteX128" fmla="*/ 501556 w 691981"/>
                    <a:gd name="connsiteY128" fmla="*/ 246019 h 568758"/>
                    <a:gd name="connsiteX129" fmla="*/ 509432 w 691981"/>
                    <a:gd name="connsiteY129" fmla="*/ 232773 h 568758"/>
                    <a:gd name="connsiteX130" fmla="*/ 515876 w 691981"/>
                    <a:gd name="connsiteY130" fmla="*/ 231699 h 568758"/>
                    <a:gd name="connsiteX131" fmla="*/ 528406 w 691981"/>
                    <a:gd name="connsiteY131" fmla="*/ 228477 h 568758"/>
                    <a:gd name="connsiteX132" fmla="*/ 539146 w 691981"/>
                    <a:gd name="connsiteY132" fmla="*/ 226329 h 568758"/>
                    <a:gd name="connsiteX133" fmla="*/ 534134 w 691981"/>
                    <a:gd name="connsiteY133" fmla="*/ 221317 h 568758"/>
                    <a:gd name="connsiteX134" fmla="*/ 536282 w 691981"/>
                    <a:gd name="connsiteY134" fmla="*/ 218095 h 568758"/>
                    <a:gd name="connsiteX135" fmla="*/ 541652 w 691981"/>
                    <a:gd name="connsiteY135" fmla="*/ 202343 h 568758"/>
                    <a:gd name="connsiteX136" fmla="*/ 553824 w 691981"/>
                    <a:gd name="connsiteY136" fmla="*/ 192677 h 568758"/>
                    <a:gd name="connsiteX137" fmla="*/ 567428 w 691981"/>
                    <a:gd name="connsiteY137" fmla="*/ 186949 h 568758"/>
                    <a:gd name="connsiteX138" fmla="*/ 563490 w 691981"/>
                    <a:gd name="connsiteY138" fmla="*/ 183369 h 568758"/>
                    <a:gd name="connsiteX139" fmla="*/ 556688 w 691981"/>
                    <a:gd name="connsiteY139" fmla="*/ 173703 h 568758"/>
                    <a:gd name="connsiteX140" fmla="*/ 549886 w 691981"/>
                    <a:gd name="connsiteY140" fmla="*/ 160458 h 568758"/>
                    <a:gd name="connsiteX141" fmla="*/ 555614 w 691981"/>
                    <a:gd name="connsiteY141" fmla="*/ 145780 h 568758"/>
                    <a:gd name="connsiteX142" fmla="*/ 572798 w 691981"/>
                    <a:gd name="connsiteY142" fmla="*/ 122868 h 568758"/>
                    <a:gd name="connsiteX143" fmla="*/ 587834 w 691981"/>
                    <a:gd name="connsiteY143" fmla="*/ 100672 h 568758"/>
                    <a:gd name="connsiteX144" fmla="*/ 607166 w 691981"/>
                    <a:gd name="connsiteY144" fmla="*/ 96376 h 568758"/>
                    <a:gd name="connsiteX145" fmla="*/ 624350 w 691981"/>
                    <a:gd name="connsiteY145" fmla="*/ 88858 h 568758"/>
                    <a:gd name="connsiteX146" fmla="*/ 636880 w 691981"/>
                    <a:gd name="connsiteY146" fmla="*/ 80982 h 568758"/>
                    <a:gd name="connsiteX147" fmla="*/ 655854 w 691981"/>
                    <a:gd name="connsiteY147" fmla="*/ 70242 h 568758"/>
                    <a:gd name="connsiteX148" fmla="*/ 654780 w 691981"/>
                    <a:gd name="connsiteY148" fmla="*/ 59502 h 568758"/>
                    <a:gd name="connsiteX149" fmla="*/ 661582 w 691981"/>
                    <a:gd name="connsiteY149" fmla="*/ 53774 h 568758"/>
                    <a:gd name="connsiteX150" fmla="*/ 660507 w 691981"/>
                    <a:gd name="connsiteY150" fmla="*/ 50552 h 568758"/>
                    <a:gd name="connsiteX151" fmla="*/ 641892 w 691981"/>
                    <a:gd name="connsiteY151" fmla="*/ 54132 h 568758"/>
                    <a:gd name="connsiteX152" fmla="*/ 633300 w 691981"/>
                    <a:gd name="connsiteY152" fmla="*/ 52700 h 568758"/>
                    <a:gd name="connsiteX153" fmla="*/ 626140 w 691981"/>
                    <a:gd name="connsiteY153" fmla="*/ 50194 h 568758"/>
                    <a:gd name="connsiteX154" fmla="*/ 622918 w 691981"/>
                    <a:gd name="connsiteY154" fmla="*/ 47330 h 568758"/>
                    <a:gd name="connsiteX155" fmla="*/ 617906 w 691981"/>
                    <a:gd name="connsiteY155" fmla="*/ 51984 h 568758"/>
                    <a:gd name="connsiteX156" fmla="*/ 610030 w 691981"/>
                    <a:gd name="connsiteY156" fmla="*/ 54132 h 568758"/>
                    <a:gd name="connsiteX157" fmla="*/ 602512 w 691981"/>
                    <a:gd name="connsiteY157" fmla="*/ 54848 h 568758"/>
                    <a:gd name="connsiteX158" fmla="*/ 599648 w 691981"/>
                    <a:gd name="connsiteY158" fmla="*/ 43392 h 568758"/>
                    <a:gd name="connsiteX159" fmla="*/ 599648 w 691981"/>
                    <a:gd name="connsiteY159" fmla="*/ 43034 h 568758"/>
                    <a:gd name="connsiteX160" fmla="*/ 599290 w 691981"/>
                    <a:gd name="connsiteY160" fmla="*/ 42676 h 568758"/>
                    <a:gd name="connsiteX161" fmla="*/ 589982 w 691981"/>
                    <a:gd name="connsiteY161" fmla="*/ 38380 h 568758"/>
                    <a:gd name="connsiteX162" fmla="*/ 582106 w 691981"/>
                    <a:gd name="connsiteY162" fmla="*/ 35158 h 568758"/>
                    <a:gd name="connsiteX163" fmla="*/ 580316 w 691981"/>
                    <a:gd name="connsiteY163" fmla="*/ 35158 h 568758"/>
                    <a:gd name="connsiteX164" fmla="*/ 579600 w 691981"/>
                    <a:gd name="connsiteY164" fmla="*/ 38022 h 568758"/>
                    <a:gd name="connsiteX165" fmla="*/ 578884 w 691981"/>
                    <a:gd name="connsiteY165" fmla="*/ 41244 h 568758"/>
                    <a:gd name="connsiteX166" fmla="*/ 578884 w 691981"/>
                    <a:gd name="connsiteY166" fmla="*/ 41244 h 568758"/>
                    <a:gd name="connsiteX167" fmla="*/ 571008 w 691981"/>
                    <a:gd name="connsiteY167" fmla="*/ 43392 h 568758"/>
                    <a:gd name="connsiteX168" fmla="*/ 571008 w 691981"/>
                    <a:gd name="connsiteY168" fmla="*/ 43392 h 568758"/>
                    <a:gd name="connsiteX169" fmla="*/ 565996 w 691981"/>
                    <a:gd name="connsiteY169" fmla="*/ 43392 h 568758"/>
                    <a:gd name="connsiteX170" fmla="*/ 555972 w 691981"/>
                    <a:gd name="connsiteY170" fmla="*/ 39454 h 568758"/>
                    <a:gd name="connsiteX171" fmla="*/ 555256 w 691981"/>
                    <a:gd name="connsiteY171" fmla="*/ 38738 h 568758"/>
                    <a:gd name="connsiteX172" fmla="*/ 555256 w 691981"/>
                    <a:gd name="connsiteY172" fmla="*/ 38738 h 568758"/>
                    <a:gd name="connsiteX173" fmla="*/ 544516 w 691981"/>
                    <a:gd name="connsiteY173" fmla="*/ 39096 h 568758"/>
                    <a:gd name="connsiteX174" fmla="*/ 542368 w 691981"/>
                    <a:gd name="connsiteY174" fmla="*/ 39096 h 568758"/>
                    <a:gd name="connsiteX175" fmla="*/ 536998 w 691981"/>
                    <a:gd name="connsiteY175" fmla="*/ 34800 h 568758"/>
                    <a:gd name="connsiteX176" fmla="*/ 535924 w 691981"/>
                    <a:gd name="connsiteY176" fmla="*/ 33010 h 568758"/>
                    <a:gd name="connsiteX177" fmla="*/ 530554 w 691981"/>
                    <a:gd name="connsiteY177" fmla="*/ 31578 h 568758"/>
                    <a:gd name="connsiteX178" fmla="*/ 517666 w 691981"/>
                    <a:gd name="connsiteY178" fmla="*/ 29788 h 568758"/>
                    <a:gd name="connsiteX179" fmla="*/ 514444 w 691981"/>
                    <a:gd name="connsiteY179" fmla="*/ 25492 h 568758"/>
                    <a:gd name="connsiteX180" fmla="*/ 515160 w 691981"/>
                    <a:gd name="connsiteY180" fmla="*/ 21554 h 568758"/>
                    <a:gd name="connsiteX181" fmla="*/ 515160 w 691981"/>
                    <a:gd name="connsiteY181" fmla="*/ 21554 h 568758"/>
                    <a:gd name="connsiteX182" fmla="*/ 515518 w 691981"/>
                    <a:gd name="connsiteY182" fmla="*/ 19406 h 568758"/>
                    <a:gd name="connsiteX183" fmla="*/ 513012 w 691981"/>
                    <a:gd name="connsiteY183" fmla="*/ 19406 h 568758"/>
                    <a:gd name="connsiteX184" fmla="*/ 513012 w 691981"/>
                    <a:gd name="connsiteY184" fmla="*/ 19406 h 568758"/>
                    <a:gd name="connsiteX185" fmla="*/ 510506 w 691981"/>
                    <a:gd name="connsiteY185" fmla="*/ 19406 h 568758"/>
                    <a:gd name="connsiteX186" fmla="*/ 507284 w 691981"/>
                    <a:gd name="connsiteY186" fmla="*/ 19406 h 568758"/>
                    <a:gd name="connsiteX187" fmla="*/ 502272 w 691981"/>
                    <a:gd name="connsiteY187" fmla="*/ 14752 h 568758"/>
                    <a:gd name="connsiteX188" fmla="*/ 502272 w 691981"/>
                    <a:gd name="connsiteY188" fmla="*/ 13678 h 568758"/>
                    <a:gd name="connsiteX189" fmla="*/ 502272 w 691981"/>
                    <a:gd name="connsiteY189" fmla="*/ 13678 h 568758"/>
                    <a:gd name="connsiteX190" fmla="*/ 5370 w 691981"/>
                    <a:gd name="connsiteY190" fmla="*/ 531702 h 568758"/>
                    <a:gd name="connsiteX191" fmla="*/ 10382 w 691981"/>
                    <a:gd name="connsiteY191" fmla="*/ 538504 h 568758"/>
                    <a:gd name="connsiteX192" fmla="*/ 12172 w 691981"/>
                    <a:gd name="connsiteY192" fmla="*/ 534208 h 568758"/>
                    <a:gd name="connsiteX193" fmla="*/ 12888 w 691981"/>
                    <a:gd name="connsiteY193" fmla="*/ 529196 h 568758"/>
                    <a:gd name="connsiteX194" fmla="*/ 5370 w 691981"/>
                    <a:gd name="connsiteY194" fmla="*/ 531702 h 568758"/>
                    <a:gd name="connsiteX195" fmla="*/ 5370 w 691981"/>
                    <a:gd name="connsiteY195" fmla="*/ 531702 h 568758"/>
                    <a:gd name="connsiteX196" fmla="*/ 3580 w 691981"/>
                    <a:gd name="connsiteY196" fmla="*/ 561416 h 568758"/>
                    <a:gd name="connsiteX197" fmla="*/ 8950 w 691981"/>
                    <a:gd name="connsiteY197" fmla="*/ 561058 h 568758"/>
                    <a:gd name="connsiteX198" fmla="*/ 6086 w 691981"/>
                    <a:gd name="connsiteY198" fmla="*/ 567860 h 568758"/>
                    <a:gd name="connsiteX199" fmla="*/ 0 w 691981"/>
                    <a:gd name="connsiteY199" fmla="*/ 566070 h 568758"/>
                    <a:gd name="connsiteX200" fmla="*/ 3580 w 691981"/>
                    <a:gd name="connsiteY200" fmla="*/ 561416 h 568758"/>
                    <a:gd name="connsiteX201" fmla="*/ 3580 w 691981"/>
                    <a:gd name="connsiteY201" fmla="*/ 561416 h 568758"/>
                    <a:gd name="connsiteX202" fmla="*/ 26492 w 691981"/>
                    <a:gd name="connsiteY202" fmla="*/ 548528 h 568758"/>
                    <a:gd name="connsiteX203" fmla="*/ 33294 w 691981"/>
                    <a:gd name="connsiteY203" fmla="*/ 551392 h 568758"/>
                    <a:gd name="connsiteX204" fmla="*/ 26492 w 691981"/>
                    <a:gd name="connsiteY204" fmla="*/ 554972 h 568758"/>
                    <a:gd name="connsiteX205" fmla="*/ 26492 w 691981"/>
                    <a:gd name="connsiteY205" fmla="*/ 548528 h 568758"/>
                    <a:gd name="connsiteX206" fmla="*/ 26492 w 691981"/>
                    <a:gd name="connsiteY206" fmla="*/ 548528 h 568758"/>
                    <a:gd name="connsiteX207" fmla="*/ 44750 w 691981"/>
                    <a:gd name="connsiteY207" fmla="*/ 541010 h 568758"/>
                    <a:gd name="connsiteX208" fmla="*/ 59428 w 691981"/>
                    <a:gd name="connsiteY208" fmla="*/ 536356 h 568758"/>
                    <a:gd name="connsiteX209" fmla="*/ 56206 w 691981"/>
                    <a:gd name="connsiteY209" fmla="*/ 544948 h 568758"/>
                    <a:gd name="connsiteX210" fmla="*/ 47972 w 691981"/>
                    <a:gd name="connsiteY210" fmla="*/ 555330 h 568758"/>
                    <a:gd name="connsiteX211" fmla="*/ 41886 w 691981"/>
                    <a:gd name="connsiteY211" fmla="*/ 550318 h 568758"/>
                    <a:gd name="connsiteX212" fmla="*/ 44750 w 691981"/>
                    <a:gd name="connsiteY212" fmla="*/ 541010 h 568758"/>
                    <a:gd name="connsiteX213" fmla="*/ 44750 w 691981"/>
                    <a:gd name="connsiteY213" fmla="*/ 541010 h 568758"/>
                    <a:gd name="connsiteX214" fmla="*/ 74822 w 691981"/>
                    <a:gd name="connsiteY214" fmla="*/ 552108 h 568758"/>
                    <a:gd name="connsiteX215" fmla="*/ 71600 w 691981"/>
                    <a:gd name="connsiteY215" fmla="*/ 557478 h 568758"/>
                    <a:gd name="connsiteX216" fmla="*/ 73032 w 691981"/>
                    <a:gd name="connsiteY216" fmla="*/ 562848 h 568758"/>
                    <a:gd name="connsiteX217" fmla="*/ 78402 w 691981"/>
                    <a:gd name="connsiteY217" fmla="*/ 564638 h 568758"/>
                    <a:gd name="connsiteX218" fmla="*/ 85204 w 691981"/>
                    <a:gd name="connsiteY218" fmla="*/ 559984 h 568758"/>
                    <a:gd name="connsiteX219" fmla="*/ 84130 w 691981"/>
                    <a:gd name="connsiteY219" fmla="*/ 550676 h 568758"/>
                    <a:gd name="connsiteX220" fmla="*/ 74822 w 691981"/>
                    <a:gd name="connsiteY220" fmla="*/ 552108 h 568758"/>
                    <a:gd name="connsiteX221" fmla="*/ 74822 w 691981"/>
                    <a:gd name="connsiteY221" fmla="*/ 552108 h 568758"/>
                    <a:gd name="connsiteX222" fmla="*/ 144632 w 691981"/>
                    <a:gd name="connsiteY222" fmla="*/ 515592 h 568758"/>
                    <a:gd name="connsiteX223" fmla="*/ 134966 w 691981"/>
                    <a:gd name="connsiteY223" fmla="*/ 521320 h 568758"/>
                    <a:gd name="connsiteX224" fmla="*/ 137472 w 691981"/>
                    <a:gd name="connsiteY224" fmla="*/ 527406 h 568758"/>
                    <a:gd name="connsiteX225" fmla="*/ 144632 w 691981"/>
                    <a:gd name="connsiteY225" fmla="*/ 515592 h 568758"/>
                    <a:gd name="connsiteX226" fmla="*/ 144632 w 691981"/>
                    <a:gd name="connsiteY226" fmla="*/ 515592 h 568758"/>
                    <a:gd name="connsiteX227" fmla="*/ 128164 w 691981"/>
                    <a:gd name="connsiteY227" fmla="*/ 533134 h 568758"/>
                    <a:gd name="connsiteX228" fmla="*/ 124584 w 691981"/>
                    <a:gd name="connsiteY228" fmla="*/ 543158 h 568758"/>
                    <a:gd name="connsiteX229" fmla="*/ 116708 w 691981"/>
                    <a:gd name="connsiteY229" fmla="*/ 550318 h 568758"/>
                    <a:gd name="connsiteX230" fmla="*/ 114918 w 691981"/>
                    <a:gd name="connsiteY230" fmla="*/ 554972 h 568758"/>
                    <a:gd name="connsiteX231" fmla="*/ 130669 w 691981"/>
                    <a:gd name="connsiteY231" fmla="*/ 547454 h 568758"/>
                    <a:gd name="connsiteX232" fmla="*/ 132818 w 691981"/>
                    <a:gd name="connsiteY232" fmla="*/ 536356 h 568758"/>
                    <a:gd name="connsiteX233" fmla="*/ 128164 w 691981"/>
                    <a:gd name="connsiteY233" fmla="*/ 533134 h 568758"/>
                    <a:gd name="connsiteX234" fmla="*/ 128164 w 691981"/>
                    <a:gd name="connsiteY234" fmla="*/ 533134 h 568758"/>
                    <a:gd name="connsiteX235" fmla="*/ 676976 w 691981"/>
                    <a:gd name="connsiteY235" fmla="*/ 140052 h 568758"/>
                    <a:gd name="connsiteX236" fmla="*/ 690937 w 691981"/>
                    <a:gd name="connsiteY236" fmla="*/ 147212 h 568758"/>
                    <a:gd name="connsiteX237" fmla="*/ 688074 w 691981"/>
                    <a:gd name="connsiteY237" fmla="*/ 136114 h 568758"/>
                    <a:gd name="connsiteX238" fmla="*/ 676976 w 691981"/>
                    <a:gd name="connsiteY238" fmla="*/ 140052 h 568758"/>
                    <a:gd name="connsiteX239" fmla="*/ 676976 w 691981"/>
                    <a:gd name="connsiteY239" fmla="*/ 140052 h 568758"/>
                    <a:gd name="connsiteX240" fmla="*/ 600364 w 691981"/>
                    <a:gd name="connsiteY240" fmla="*/ 173345 h 568758"/>
                    <a:gd name="connsiteX241" fmla="*/ 596068 w 691981"/>
                    <a:gd name="connsiteY241" fmla="*/ 176925 h 568758"/>
                    <a:gd name="connsiteX242" fmla="*/ 598932 w 691981"/>
                    <a:gd name="connsiteY242" fmla="*/ 182653 h 568758"/>
                    <a:gd name="connsiteX243" fmla="*/ 606450 w 691981"/>
                    <a:gd name="connsiteY243" fmla="*/ 175493 h 568758"/>
                    <a:gd name="connsiteX244" fmla="*/ 600364 w 691981"/>
                    <a:gd name="connsiteY244" fmla="*/ 173345 h 568758"/>
                    <a:gd name="connsiteX245" fmla="*/ 600364 w 691981"/>
                    <a:gd name="connsiteY245" fmla="*/ 173345 h 568758"/>
                    <a:gd name="connsiteX246" fmla="*/ 643324 w 691981"/>
                    <a:gd name="connsiteY246" fmla="*/ 143632 h 568758"/>
                    <a:gd name="connsiteX247" fmla="*/ 633300 w 691981"/>
                    <a:gd name="connsiteY247" fmla="*/ 151150 h 568758"/>
                    <a:gd name="connsiteX248" fmla="*/ 632226 w 691981"/>
                    <a:gd name="connsiteY248" fmla="*/ 156162 h 568758"/>
                    <a:gd name="connsiteX249" fmla="*/ 639744 w 691981"/>
                    <a:gd name="connsiteY249" fmla="*/ 155446 h 568758"/>
                    <a:gd name="connsiteX250" fmla="*/ 646187 w 691981"/>
                    <a:gd name="connsiteY250" fmla="*/ 161532 h 568758"/>
                    <a:gd name="connsiteX251" fmla="*/ 652632 w 691981"/>
                    <a:gd name="connsiteY251" fmla="*/ 164753 h 568758"/>
                    <a:gd name="connsiteX252" fmla="*/ 658717 w 691981"/>
                    <a:gd name="connsiteY252" fmla="*/ 161173 h 568758"/>
                    <a:gd name="connsiteX253" fmla="*/ 666236 w 691981"/>
                    <a:gd name="connsiteY253" fmla="*/ 150792 h 568758"/>
                    <a:gd name="connsiteX254" fmla="*/ 655137 w 691981"/>
                    <a:gd name="connsiteY254" fmla="*/ 147212 h 568758"/>
                    <a:gd name="connsiteX255" fmla="*/ 657644 w 691981"/>
                    <a:gd name="connsiteY255" fmla="*/ 140768 h 568758"/>
                    <a:gd name="connsiteX256" fmla="*/ 643324 w 691981"/>
                    <a:gd name="connsiteY256" fmla="*/ 143632 h 568758"/>
                    <a:gd name="connsiteX257" fmla="*/ 643324 w 691981"/>
                    <a:gd name="connsiteY257" fmla="*/ 143632 h 56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691981" h="568758">
                      <a:moveTo>
                        <a:pt x="502272" y="13678"/>
                      </a:moveTo>
                      <a:cubicBezTo>
                        <a:pt x="500840" y="13678"/>
                        <a:pt x="499408" y="13678"/>
                        <a:pt x="497976" y="14036"/>
                      </a:cubicBezTo>
                      <a:cubicBezTo>
                        <a:pt x="493680" y="14752"/>
                        <a:pt x="490100" y="16184"/>
                        <a:pt x="485446" y="16184"/>
                      </a:cubicBezTo>
                      <a:cubicBezTo>
                        <a:pt x="480792" y="16184"/>
                        <a:pt x="480434" y="13678"/>
                        <a:pt x="474348" y="11172"/>
                      </a:cubicBezTo>
                      <a:cubicBezTo>
                        <a:pt x="468262" y="8308"/>
                        <a:pt x="470052" y="13320"/>
                        <a:pt x="463250" y="14752"/>
                      </a:cubicBezTo>
                      <a:cubicBezTo>
                        <a:pt x="456448" y="16184"/>
                        <a:pt x="449288" y="9740"/>
                        <a:pt x="445350" y="9382"/>
                      </a:cubicBezTo>
                      <a:cubicBezTo>
                        <a:pt x="441055" y="9382"/>
                        <a:pt x="429957" y="12246"/>
                        <a:pt x="422797" y="12962"/>
                      </a:cubicBezTo>
                      <a:cubicBezTo>
                        <a:pt x="415637" y="13678"/>
                        <a:pt x="412057" y="12962"/>
                        <a:pt x="408477" y="10814"/>
                      </a:cubicBezTo>
                      <a:cubicBezTo>
                        <a:pt x="404897" y="9024"/>
                        <a:pt x="394157" y="8308"/>
                        <a:pt x="388071" y="7592"/>
                      </a:cubicBezTo>
                      <a:cubicBezTo>
                        <a:pt x="381985" y="6876"/>
                        <a:pt x="380911" y="5444"/>
                        <a:pt x="378047" y="3296"/>
                      </a:cubicBezTo>
                      <a:cubicBezTo>
                        <a:pt x="375183" y="1148"/>
                        <a:pt x="375541" y="4012"/>
                        <a:pt x="366591" y="6518"/>
                      </a:cubicBezTo>
                      <a:cubicBezTo>
                        <a:pt x="357999" y="9024"/>
                        <a:pt x="344037" y="8666"/>
                        <a:pt x="340457" y="8666"/>
                      </a:cubicBezTo>
                      <a:cubicBezTo>
                        <a:pt x="336877" y="8666"/>
                        <a:pt x="337593" y="6518"/>
                        <a:pt x="335803" y="4370"/>
                      </a:cubicBezTo>
                      <a:cubicBezTo>
                        <a:pt x="334013" y="2580"/>
                        <a:pt x="329717" y="1864"/>
                        <a:pt x="325779" y="1864"/>
                      </a:cubicBezTo>
                      <a:cubicBezTo>
                        <a:pt x="321841" y="1864"/>
                        <a:pt x="321483" y="4370"/>
                        <a:pt x="318261" y="5086"/>
                      </a:cubicBezTo>
                      <a:cubicBezTo>
                        <a:pt x="314681" y="5802"/>
                        <a:pt x="317187" y="790"/>
                        <a:pt x="315755" y="74"/>
                      </a:cubicBezTo>
                      <a:cubicBezTo>
                        <a:pt x="314323" y="-642"/>
                        <a:pt x="306805" y="4012"/>
                        <a:pt x="302867" y="6160"/>
                      </a:cubicBezTo>
                      <a:cubicBezTo>
                        <a:pt x="298929" y="8666"/>
                        <a:pt x="307879" y="9382"/>
                        <a:pt x="308953" y="11888"/>
                      </a:cubicBezTo>
                      <a:cubicBezTo>
                        <a:pt x="310027" y="14394"/>
                        <a:pt x="298929" y="15110"/>
                        <a:pt x="294275" y="16900"/>
                      </a:cubicBezTo>
                      <a:cubicBezTo>
                        <a:pt x="289263" y="18332"/>
                        <a:pt x="289979" y="16542"/>
                        <a:pt x="288189" y="15110"/>
                      </a:cubicBezTo>
                      <a:cubicBezTo>
                        <a:pt x="286399" y="13678"/>
                        <a:pt x="281387" y="19764"/>
                        <a:pt x="277091" y="22270"/>
                      </a:cubicBezTo>
                      <a:cubicBezTo>
                        <a:pt x="272795" y="24776"/>
                        <a:pt x="272795" y="27282"/>
                        <a:pt x="272795" y="30146"/>
                      </a:cubicBezTo>
                      <a:cubicBezTo>
                        <a:pt x="272795" y="33010"/>
                        <a:pt x="277091" y="33368"/>
                        <a:pt x="279955" y="36232"/>
                      </a:cubicBezTo>
                      <a:cubicBezTo>
                        <a:pt x="282819" y="39096"/>
                        <a:pt x="279239" y="39096"/>
                        <a:pt x="279955" y="42318"/>
                      </a:cubicBezTo>
                      <a:cubicBezTo>
                        <a:pt x="280671" y="45540"/>
                        <a:pt x="286399" y="39812"/>
                        <a:pt x="289263" y="38738"/>
                      </a:cubicBezTo>
                      <a:cubicBezTo>
                        <a:pt x="292127" y="38022"/>
                        <a:pt x="289621" y="40886"/>
                        <a:pt x="288547" y="43034"/>
                      </a:cubicBezTo>
                      <a:cubicBezTo>
                        <a:pt x="287473" y="45540"/>
                        <a:pt x="286757" y="47330"/>
                        <a:pt x="286041" y="49836"/>
                      </a:cubicBezTo>
                      <a:cubicBezTo>
                        <a:pt x="285325" y="52342"/>
                        <a:pt x="291769" y="50194"/>
                        <a:pt x="293917" y="50910"/>
                      </a:cubicBezTo>
                      <a:cubicBezTo>
                        <a:pt x="296065" y="51626"/>
                        <a:pt x="289979" y="55922"/>
                        <a:pt x="287473" y="58070"/>
                      </a:cubicBezTo>
                      <a:cubicBezTo>
                        <a:pt x="285325" y="59860"/>
                        <a:pt x="285325" y="64514"/>
                        <a:pt x="284967" y="69168"/>
                      </a:cubicBezTo>
                      <a:lnTo>
                        <a:pt x="285683" y="68452"/>
                      </a:lnTo>
                      <a:cubicBezTo>
                        <a:pt x="288547" y="65588"/>
                        <a:pt x="291411" y="63082"/>
                        <a:pt x="293559" y="62366"/>
                      </a:cubicBezTo>
                      <a:cubicBezTo>
                        <a:pt x="295707" y="61650"/>
                        <a:pt x="297855" y="61650"/>
                        <a:pt x="299645" y="61650"/>
                      </a:cubicBezTo>
                      <a:cubicBezTo>
                        <a:pt x="301077" y="61650"/>
                        <a:pt x="302151" y="61650"/>
                        <a:pt x="302509" y="61292"/>
                      </a:cubicBezTo>
                      <a:cubicBezTo>
                        <a:pt x="302867" y="60934"/>
                        <a:pt x="303225" y="60576"/>
                        <a:pt x="303583" y="59860"/>
                      </a:cubicBezTo>
                      <a:cubicBezTo>
                        <a:pt x="303941" y="59144"/>
                        <a:pt x="304299" y="58786"/>
                        <a:pt x="305015" y="58070"/>
                      </a:cubicBezTo>
                      <a:lnTo>
                        <a:pt x="305015" y="58070"/>
                      </a:lnTo>
                      <a:cubicBezTo>
                        <a:pt x="306447" y="56638"/>
                        <a:pt x="307879" y="56280"/>
                        <a:pt x="309669" y="58070"/>
                      </a:cubicBezTo>
                      <a:cubicBezTo>
                        <a:pt x="312175" y="60576"/>
                        <a:pt x="311101" y="64156"/>
                        <a:pt x="310385" y="66304"/>
                      </a:cubicBezTo>
                      <a:cubicBezTo>
                        <a:pt x="310385" y="66662"/>
                        <a:pt x="310027" y="67020"/>
                        <a:pt x="310027" y="67020"/>
                      </a:cubicBezTo>
                      <a:cubicBezTo>
                        <a:pt x="310027" y="67378"/>
                        <a:pt x="309669" y="67736"/>
                        <a:pt x="309669" y="68094"/>
                      </a:cubicBezTo>
                      <a:cubicBezTo>
                        <a:pt x="309311" y="68810"/>
                        <a:pt x="309311" y="69526"/>
                        <a:pt x="308953" y="70242"/>
                      </a:cubicBezTo>
                      <a:cubicBezTo>
                        <a:pt x="308953" y="70600"/>
                        <a:pt x="308953" y="70958"/>
                        <a:pt x="309311" y="70958"/>
                      </a:cubicBezTo>
                      <a:cubicBezTo>
                        <a:pt x="310385" y="70958"/>
                        <a:pt x="311817" y="70600"/>
                        <a:pt x="313249" y="69884"/>
                      </a:cubicBezTo>
                      <a:cubicBezTo>
                        <a:pt x="315397" y="68810"/>
                        <a:pt x="317545" y="68094"/>
                        <a:pt x="319693" y="68452"/>
                      </a:cubicBezTo>
                      <a:cubicBezTo>
                        <a:pt x="320409" y="68452"/>
                        <a:pt x="321125" y="68810"/>
                        <a:pt x="321841" y="68810"/>
                      </a:cubicBezTo>
                      <a:cubicBezTo>
                        <a:pt x="324705" y="69168"/>
                        <a:pt x="327569" y="69884"/>
                        <a:pt x="330075" y="69168"/>
                      </a:cubicBezTo>
                      <a:cubicBezTo>
                        <a:pt x="330791" y="68810"/>
                        <a:pt x="331507" y="68810"/>
                        <a:pt x="332581" y="68452"/>
                      </a:cubicBezTo>
                      <a:cubicBezTo>
                        <a:pt x="335803" y="67736"/>
                        <a:pt x="340099" y="66662"/>
                        <a:pt x="341173" y="65588"/>
                      </a:cubicBezTo>
                      <a:cubicBezTo>
                        <a:pt x="342247" y="64514"/>
                        <a:pt x="343321" y="64156"/>
                        <a:pt x="344395" y="64156"/>
                      </a:cubicBezTo>
                      <a:cubicBezTo>
                        <a:pt x="345469" y="64156"/>
                        <a:pt x="346543" y="64156"/>
                        <a:pt x="348333" y="64514"/>
                      </a:cubicBezTo>
                      <a:cubicBezTo>
                        <a:pt x="349407" y="64872"/>
                        <a:pt x="350839" y="64514"/>
                        <a:pt x="352271" y="64514"/>
                      </a:cubicBezTo>
                      <a:lnTo>
                        <a:pt x="352271" y="64514"/>
                      </a:lnTo>
                      <a:cubicBezTo>
                        <a:pt x="354777" y="64156"/>
                        <a:pt x="356925" y="64156"/>
                        <a:pt x="358357" y="65588"/>
                      </a:cubicBezTo>
                      <a:cubicBezTo>
                        <a:pt x="359789" y="67020"/>
                        <a:pt x="359431" y="68452"/>
                        <a:pt x="359431" y="70242"/>
                      </a:cubicBezTo>
                      <a:cubicBezTo>
                        <a:pt x="359431" y="71316"/>
                        <a:pt x="359431" y="72748"/>
                        <a:pt x="359789" y="73106"/>
                      </a:cubicBezTo>
                      <a:cubicBezTo>
                        <a:pt x="360505" y="73822"/>
                        <a:pt x="361937" y="74538"/>
                        <a:pt x="363369" y="75254"/>
                      </a:cubicBezTo>
                      <a:cubicBezTo>
                        <a:pt x="366233" y="76686"/>
                        <a:pt x="369097" y="78118"/>
                        <a:pt x="370171" y="79908"/>
                      </a:cubicBezTo>
                      <a:lnTo>
                        <a:pt x="370171" y="79908"/>
                      </a:lnTo>
                      <a:lnTo>
                        <a:pt x="370171" y="79908"/>
                      </a:lnTo>
                      <a:lnTo>
                        <a:pt x="370171" y="79908"/>
                      </a:lnTo>
                      <a:cubicBezTo>
                        <a:pt x="370887" y="81698"/>
                        <a:pt x="369813" y="84204"/>
                        <a:pt x="368023" y="86352"/>
                      </a:cubicBezTo>
                      <a:cubicBezTo>
                        <a:pt x="366591" y="88500"/>
                        <a:pt x="364443" y="90290"/>
                        <a:pt x="362295" y="91006"/>
                      </a:cubicBezTo>
                      <a:lnTo>
                        <a:pt x="362295" y="91006"/>
                      </a:lnTo>
                      <a:lnTo>
                        <a:pt x="361937" y="91006"/>
                      </a:lnTo>
                      <a:lnTo>
                        <a:pt x="361937" y="91006"/>
                      </a:lnTo>
                      <a:cubicBezTo>
                        <a:pt x="360147" y="91722"/>
                        <a:pt x="358715" y="91722"/>
                        <a:pt x="356925" y="91722"/>
                      </a:cubicBezTo>
                      <a:cubicBezTo>
                        <a:pt x="355135" y="91722"/>
                        <a:pt x="353703" y="92080"/>
                        <a:pt x="353345" y="92796"/>
                      </a:cubicBezTo>
                      <a:cubicBezTo>
                        <a:pt x="352987" y="93512"/>
                        <a:pt x="352271" y="94228"/>
                        <a:pt x="351555" y="94944"/>
                      </a:cubicBezTo>
                      <a:lnTo>
                        <a:pt x="351555" y="94944"/>
                      </a:lnTo>
                      <a:cubicBezTo>
                        <a:pt x="349765" y="97092"/>
                        <a:pt x="347259" y="99598"/>
                        <a:pt x="347259" y="100314"/>
                      </a:cubicBezTo>
                      <a:cubicBezTo>
                        <a:pt x="347259" y="100672"/>
                        <a:pt x="347975" y="101746"/>
                        <a:pt x="349049" y="103178"/>
                      </a:cubicBezTo>
                      <a:cubicBezTo>
                        <a:pt x="350481" y="105326"/>
                        <a:pt x="351913" y="107474"/>
                        <a:pt x="351913" y="109264"/>
                      </a:cubicBezTo>
                      <a:cubicBezTo>
                        <a:pt x="351913" y="110696"/>
                        <a:pt x="351197" y="115708"/>
                        <a:pt x="350481" y="120004"/>
                      </a:cubicBezTo>
                      <a:cubicBezTo>
                        <a:pt x="350123" y="123226"/>
                        <a:pt x="349765" y="126090"/>
                        <a:pt x="349407" y="126806"/>
                      </a:cubicBezTo>
                      <a:lnTo>
                        <a:pt x="349407" y="126806"/>
                      </a:lnTo>
                      <a:cubicBezTo>
                        <a:pt x="349049" y="127880"/>
                        <a:pt x="348333" y="128238"/>
                        <a:pt x="347617" y="128954"/>
                      </a:cubicBezTo>
                      <a:cubicBezTo>
                        <a:pt x="346901" y="129670"/>
                        <a:pt x="345827" y="130386"/>
                        <a:pt x="345827" y="132176"/>
                      </a:cubicBezTo>
                      <a:cubicBezTo>
                        <a:pt x="345827" y="133966"/>
                        <a:pt x="345827" y="135398"/>
                        <a:pt x="345827" y="136472"/>
                      </a:cubicBezTo>
                      <a:cubicBezTo>
                        <a:pt x="345827" y="138978"/>
                        <a:pt x="345827" y="141484"/>
                        <a:pt x="345827" y="143274"/>
                      </a:cubicBezTo>
                      <a:cubicBezTo>
                        <a:pt x="345827" y="144706"/>
                        <a:pt x="345469" y="146496"/>
                        <a:pt x="344753" y="148286"/>
                      </a:cubicBezTo>
                      <a:cubicBezTo>
                        <a:pt x="344037" y="150076"/>
                        <a:pt x="343321" y="151508"/>
                        <a:pt x="342605" y="151866"/>
                      </a:cubicBezTo>
                      <a:cubicBezTo>
                        <a:pt x="341889" y="152223"/>
                        <a:pt x="340457" y="152223"/>
                        <a:pt x="338309" y="152223"/>
                      </a:cubicBezTo>
                      <a:cubicBezTo>
                        <a:pt x="335087" y="151866"/>
                        <a:pt x="330433" y="151866"/>
                        <a:pt x="330075" y="152582"/>
                      </a:cubicBezTo>
                      <a:cubicBezTo>
                        <a:pt x="329717" y="153656"/>
                        <a:pt x="332581" y="156520"/>
                        <a:pt x="334729" y="159026"/>
                      </a:cubicBezTo>
                      <a:cubicBezTo>
                        <a:pt x="335803" y="160458"/>
                        <a:pt x="336877" y="161532"/>
                        <a:pt x="337593" y="162606"/>
                      </a:cubicBezTo>
                      <a:lnTo>
                        <a:pt x="337593" y="162606"/>
                      </a:lnTo>
                      <a:cubicBezTo>
                        <a:pt x="338309" y="164038"/>
                        <a:pt x="338309" y="165469"/>
                        <a:pt x="338309" y="166543"/>
                      </a:cubicBezTo>
                      <a:cubicBezTo>
                        <a:pt x="338309" y="166902"/>
                        <a:pt x="337951" y="167259"/>
                        <a:pt x="338309" y="167259"/>
                      </a:cubicBezTo>
                      <a:lnTo>
                        <a:pt x="338309" y="167259"/>
                      </a:lnTo>
                      <a:cubicBezTo>
                        <a:pt x="338309" y="167259"/>
                        <a:pt x="338667" y="167618"/>
                        <a:pt x="339025" y="167618"/>
                      </a:cubicBezTo>
                      <a:cubicBezTo>
                        <a:pt x="339741" y="167976"/>
                        <a:pt x="340457" y="168333"/>
                        <a:pt x="341173" y="168692"/>
                      </a:cubicBezTo>
                      <a:cubicBezTo>
                        <a:pt x="344037" y="170123"/>
                        <a:pt x="347259" y="172272"/>
                        <a:pt x="346185" y="174778"/>
                      </a:cubicBezTo>
                      <a:cubicBezTo>
                        <a:pt x="345469" y="176209"/>
                        <a:pt x="343321" y="178358"/>
                        <a:pt x="341531" y="180148"/>
                      </a:cubicBezTo>
                      <a:cubicBezTo>
                        <a:pt x="340457" y="181221"/>
                        <a:pt x="339383" y="182295"/>
                        <a:pt x="338667" y="183011"/>
                      </a:cubicBezTo>
                      <a:cubicBezTo>
                        <a:pt x="337951" y="183728"/>
                        <a:pt x="337235" y="186233"/>
                        <a:pt x="336519" y="188381"/>
                      </a:cubicBezTo>
                      <a:cubicBezTo>
                        <a:pt x="335803" y="190887"/>
                        <a:pt x="335445" y="193393"/>
                        <a:pt x="335803" y="194109"/>
                      </a:cubicBezTo>
                      <a:cubicBezTo>
                        <a:pt x="336161" y="194825"/>
                        <a:pt x="337235" y="196257"/>
                        <a:pt x="338309" y="198047"/>
                      </a:cubicBezTo>
                      <a:cubicBezTo>
                        <a:pt x="339383" y="199837"/>
                        <a:pt x="340457" y="201269"/>
                        <a:pt x="340815" y="201269"/>
                      </a:cubicBezTo>
                      <a:lnTo>
                        <a:pt x="340815" y="201269"/>
                      </a:lnTo>
                      <a:cubicBezTo>
                        <a:pt x="340815" y="201269"/>
                        <a:pt x="341531" y="201269"/>
                        <a:pt x="342605" y="201269"/>
                      </a:cubicBezTo>
                      <a:cubicBezTo>
                        <a:pt x="345469" y="201269"/>
                        <a:pt x="349049" y="201269"/>
                        <a:pt x="349049" y="203775"/>
                      </a:cubicBezTo>
                      <a:cubicBezTo>
                        <a:pt x="349049" y="205923"/>
                        <a:pt x="342963" y="209145"/>
                        <a:pt x="338667" y="211293"/>
                      </a:cubicBezTo>
                      <a:lnTo>
                        <a:pt x="338667" y="211293"/>
                      </a:lnTo>
                      <a:cubicBezTo>
                        <a:pt x="336877" y="212367"/>
                        <a:pt x="335445" y="213083"/>
                        <a:pt x="335087" y="213441"/>
                      </a:cubicBezTo>
                      <a:cubicBezTo>
                        <a:pt x="334371" y="213799"/>
                        <a:pt x="332939" y="216663"/>
                        <a:pt x="331865" y="219527"/>
                      </a:cubicBezTo>
                      <a:cubicBezTo>
                        <a:pt x="330791" y="222391"/>
                        <a:pt x="329717" y="224897"/>
                        <a:pt x="329717" y="225613"/>
                      </a:cubicBezTo>
                      <a:cubicBezTo>
                        <a:pt x="329717" y="227045"/>
                        <a:pt x="330433" y="228477"/>
                        <a:pt x="331507" y="230267"/>
                      </a:cubicBezTo>
                      <a:lnTo>
                        <a:pt x="331865" y="230983"/>
                      </a:lnTo>
                      <a:lnTo>
                        <a:pt x="331865" y="230983"/>
                      </a:lnTo>
                      <a:cubicBezTo>
                        <a:pt x="332223" y="232057"/>
                        <a:pt x="332581" y="234205"/>
                        <a:pt x="332939" y="235995"/>
                      </a:cubicBezTo>
                      <a:cubicBezTo>
                        <a:pt x="335803" y="234921"/>
                        <a:pt x="343321" y="234921"/>
                        <a:pt x="347617" y="234921"/>
                      </a:cubicBezTo>
                      <a:cubicBezTo>
                        <a:pt x="352271" y="234921"/>
                        <a:pt x="346901" y="237069"/>
                        <a:pt x="347259" y="239933"/>
                      </a:cubicBezTo>
                      <a:cubicBezTo>
                        <a:pt x="347617" y="242797"/>
                        <a:pt x="356209" y="247451"/>
                        <a:pt x="358357" y="249957"/>
                      </a:cubicBezTo>
                      <a:cubicBezTo>
                        <a:pt x="360505" y="252463"/>
                        <a:pt x="361937" y="249957"/>
                        <a:pt x="363369" y="249241"/>
                      </a:cubicBezTo>
                      <a:cubicBezTo>
                        <a:pt x="364443" y="248525"/>
                        <a:pt x="366949" y="249241"/>
                        <a:pt x="368381" y="250673"/>
                      </a:cubicBezTo>
                      <a:cubicBezTo>
                        <a:pt x="369813" y="252105"/>
                        <a:pt x="364443" y="254611"/>
                        <a:pt x="363011" y="255327"/>
                      </a:cubicBezTo>
                      <a:cubicBezTo>
                        <a:pt x="361579" y="256401"/>
                        <a:pt x="362295" y="258549"/>
                        <a:pt x="363727" y="262129"/>
                      </a:cubicBezTo>
                      <a:cubicBezTo>
                        <a:pt x="365517" y="265351"/>
                        <a:pt x="373035" y="274301"/>
                        <a:pt x="376257" y="276449"/>
                      </a:cubicBezTo>
                      <a:cubicBezTo>
                        <a:pt x="379479" y="278239"/>
                        <a:pt x="384848" y="280387"/>
                        <a:pt x="385565" y="279671"/>
                      </a:cubicBezTo>
                      <a:cubicBezTo>
                        <a:pt x="386638" y="278955"/>
                        <a:pt x="392367" y="277523"/>
                        <a:pt x="394873" y="276449"/>
                      </a:cubicBezTo>
                      <a:cubicBezTo>
                        <a:pt x="397737" y="275375"/>
                        <a:pt x="396663" y="274301"/>
                        <a:pt x="398095" y="271437"/>
                      </a:cubicBezTo>
                      <a:cubicBezTo>
                        <a:pt x="399527" y="268573"/>
                        <a:pt x="400958" y="269289"/>
                        <a:pt x="407760" y="266425"/>
                      </a:cubicBezTo>
                      <a:cubicBezTo>
                        <a:pt x="414563" y="263203"/>
                        <a:pt x="416353" y="258549"/>
                        <a:pt x="424587" y="257117"/>
                      </a:cubicBezTo>
                      <a:cubicBezTo>
                        <a:pt x="432820" y="255685"/>
                        <a:pt x="458954" y="255685"/>
                        <a:pt x="463608" y="255685"/>
                      </a:cubicBezTo>
                      <a:cubicBezTo>
                        <a:pt x="468262" y="255685"/>
                        <a:pt x="472200" y="257117"/>
                        <a:pt x="477570" y="257475"/>
                      </a:cubicBezTo>
                      <a:cubicBezTo>
                        <a:pt x="482940" y="257833"/>
                        <a:pt x="483298" y="253895"/>
                        <a:pt x="486878" y="251747"/>
                      </a:cubicBezTo>
                      <a:cubicBezTo>
                        <a:pt x="490816" y="249957"/>
                        <a:pt x="491890" y="255685"/>
                        <a:pt x="493680" y="255685"/>
                      </a:cubicBezTo>
                      <a:cubicBezTo>
                        <a:pt x="495470" y="255685"/>
                        <a:pt x="499050" y="250315"/>
                        <a:pt x="501556" y="246019"/>
                      </a:cubicBezTo>
                      <a:cubicBezTo>
                        <a:pt x="504062" y="241723"/>
                        <a:pt x="506210" y="233847"/>
                        <a:pt x="509432" y="232773"/>
                      </a:cubicBezTo>
                      <a:cubicBezTo>
                        <a:pt x="512654" y="231699"/>
                        <a:pt x="511938" y="232415"/>
                        <a:pt x="515876" y="231699"/>
                      </a:cubicBezTo>
                      <a:cubicBezTo>
                        <a:pt x="519814" y="230625"/>
                        <a:pt x="523394" y="229551"/>
                        <a:pt x="528406" y="228477"/>
                      </a:cubicBezTo>
                      <a:cubicBezTo>
                        <a:pt x="533418" y="227403"/>
                        <a:pt x="538430" y="228119"/>
                        <a:pt x="539146" y="226329"/>
                      </a:cubicBezTo>
                      <a:cubicBezTo>
                        <a:pt x="539862" y="224539"/>
                        <a:pt x="534850" y="222391"/>
                        <a:pt x="534134" y="221317"/>
                      </a:cubicBezTo>
                      <a:cubicBezTo>
                        <a:pt x="533418" y="220243"/>
                        <a:pt x="534492" y="219527"/>
                        <a:pt x="536282" y="218095"/>
                      </a:cubicBezTo>
                      <a:cubicBezTo>
                        <a:pt x="538072" y="216663"/>
                        <a:pt x="540578" y="205207"/>
                        <a:pt x="541652" y="202343"/>
                      </a:cubicBezTo>
                      <a:cubicBezTo>
                        <a:pt x="542726" y="199479"/>
                        <a:pt x="548454" y="195183"/>
                        <a:pt x="553824" y="192677"/>
                      </a:cubicBezTo>
                      <a:cubicBezTo>
                        <a:pt x="559194" y="190171"/>
                        <a:pt x="566354" y="188381"/>
                        <a:pt x="567428" y="186949"/>
                      </a:cubicBezTo>
                      <a:cubicBezTo>
                        <a:pt x="568502" y="185159"/>
                        <a:pt x="567428" y="185159"/>
                        <a:pt x="563490" y="183369"/>
                      </a:cubicBezTo>
                      <a:cubicBezTo>
                        <a:pt x="559552" y="181579"/>
                        <a:pt x="558478" y="178358"/>
                        <a:pt x="556688" y="173703"/>
                      </a:cubicBezTo>
                      <a:cubicBezTo>
                        <a:pt x="554898" y="169408"/>
                        <a:pt x="549528" y="163679"/>
                        <a:pt x="549886" y="160458"/>
                      </a:cubicBezTo>
                      <a:cubicBezTo>
                        <a:pt x="550244" y="157236"/>
                        <a:pt x="553108" y="150433"/>
                        <a:pt x="555614" y="145780"/>
                      </a:cubicBezTo>
                      <a:cubicBezTo>
                        <a:pt x="557762" y="141484"/>
                        <a:pt x="568860" y="130386"/>
                        <a:pt x="572798" y="122868"/>
                      </a:cubicBezTo>
                      <a:cubicBezTo>
                        <a:pt x="577094" y="115350"/>
                        <a:pt x="586760" y="103536"/>
                        <a:pt x="587834" y="100672"/>
                      </a:cubicBezTo>
                      <a:cubicBezTo>
                        <a:pt x="588908" y="98166"/>
                        <a:pt x="598932" y="97808"/>
                        <a:pt x="607166" y="96376"/>
                      </a:cubicBezTo>
                      <a:cubicBezTo>
                        <a:pt x="615400" y="94586"/>
                        <a:pt x="617190" y="91364"/>
                        <a:pt x="624350" y="88858"/>
                      </a:cubicBezTo>
                      <a:cubicBezTo>
                        <a:pt x="631510" y="86352"/>
                        <a:pt x="631510" y="83488"/>
                        <a:pt x="636880" y="80982"/>
                      </a:cubicBezTo>
                      <a:cubicBezTo>
                        <a:pt x="642250" y="78476"/>
                        <a:pt x="653706" y="73822"/>
                        <a:pt x="655854" y="70242"/>
                      </a:cubicBezTo>
                      <a:cubicBezTo>
                        <a:pt x="658360" y="66662"/>
                        <a:pt x="655496" y="62008"/>
                        <a:pt x="654780" y="59502"/>
                      </a:cubicBezTo>
                      <a:cubicBezTo>
                        <a:pt x="654064" y="56996"/>
                        <a:pt x="660149" y="55206"/>
                        <a:pt x="661582" y="53774"/>
                      </a:cubicBezTo>
                      <a:cubicBezTo>
                        <a:pt x="661939" y="53058"/>
                        <a:pt x="661582" y="51984"/>
                        <a:pt x="660507" y="50552"/>
                      </a:cubicBezTo>
                      <a:cubicBezTo>
                        <a:pt x="653706" y="51984"/>
                        <a:pt x="644397" y="54132"/>
                        <a:pt x="641892" y="54132"/>
                      </a:cubicBezTo>
                      <a:cubicBezTo>
                        <a:pt x="639744" y="54132"/>
                        <a:pt x="636522" y="53774"/>
                        <a:pt x="633300" y="52700"/>
                      </a:cubicBezTo>
                      <a:cubicBezTo>
                        <a:pt x="630436" y="51984"/>
                        <a:pt x="627572" y="50910"/>
                        <a:pt x="626140" y="50194"/>
                      </a:cubicBezTo>
                      <a:cubicBezTo>
                        <a:pt x="625066" y="49478"/>
                        <a:pt x="623992" y="48404"/>
                        <a:pt x="622918" y="47330"/>
                      </a:cubicBezTo>
                      <a:cubicBezTo>
                        <a:pt x="621486" y="48762"/>
                        <a:pt x="619696" y="50910"/>
                        <a:pt x="617906" y="51984"/>
                      </a:cubicBezTo>
                      <a:cubicBezTo>
                        <a:pt x="616474" y="52700"/>
                        <a:pt x="613252" y="53416"/>
                        <a:pt x="610030" y="54132"/>
                      </a:cubicBezTo>
                      <a:cubicBezTo>
                        <a:pt x="606808" y="54848"/>
                        <a:pt x="603586" y="54848"/>
                        <a:pt x="602512" y="54848"/>
                      </a:cubicBezTo>
                      <a:cubicBezTo>
                        <a:pt x="599648" y="54132"/>
                        <a:pt x="599648" y="46256"/>
                        <a:pt x="599648" y="43392"/>
                      </a:cubicBezTo>
                      <a:lnTo>
                        <a:pt x="599648" y="43034"/>
                      </a:lnTo>
                      <a:cubicBezTo>
                        <a:pt x="599648" y="43034"/>
                        <a:pt x="599648" y="42676"/>
                        <a:pt x="599290" y="42676"/>
                      </a:cubicBezTo>
                      <a:cubicBezTo>
                        <a:pt x="598932" y="41602"/>
                        <a:pt x="594278" y="39812"/>
                        <a:pt x="589982" y="38380"/>
                      </a:cubicBezTo>
                      <a:cubicBezTo>
                        <a:pt x="587118" y="37306"/>
                        <a:pt x="584254" y="36232"/>
                        <a:pt x="582106" y="35158"/>
                      </a:cubicBezTo>
                      <a:cubicBezTo>
                        <a:pt x="581032" y="34442"/>
                        <a:pt x="580316" y="34800"/>
                        <a:pt x="580316" y="35158"/>
                      </a:cubicBezTo>
                      <a:cubicBezTo>
                        <a:pt x="579958" y="35874"/>
                        <a:pt x="579600" y="36948"/>
                        <a:pt x="579600" y="38022"/>
                      </a:cubicBezTo>
                      <a:cubicBezTo>
                        <a:pt x="579242" y="39096"/>
                        <a:pt x="579242" y="40528"/>
                        <a:pt x="578884" y="41244"/>
                      </a:cubicBezTo>
                      <a:lnTo>
                        <a:pt x="578884" y="41244"/>
                      </a:lnTo>
                      <a:cubicBezTo>
                        <a:pt x="577452" y="43750"/>
                        <a:pt x="574588" y="43750"/>
                        <a:pt x="571008" y="43392"/>
                      </a:cubicBezTo>
                      <a:lnTo>
                        <a:pt x="571008" y="43392"/>
                      </a:lnTo>
                      <a:cubicBezTo>
                        <a:pt x="569576" y="43392"/>
                        <a:pt x="567786" y="43034"/>
                        <a:pt x="565996" y="43392"/>
                      </a:cubicBezTo>
                      <a:cubicBezTo>
                        <a:pt x="560626" y="43750"/>
                        <a:pt x="557762" y="41244"/>
                        <a:pt x="555972" y="39454"/>
                      </a:cubicBezTo>
                      <a:cubicBezTo>
                        <a:pt x="555614" y="39096"/>
                        <a:pt x="555256" y="39096"/>
                        <a:pt x="555256" y="38738"/>
                      </a:cubicBezTo>
                      <a:lnTo>
                        <a:pt x="555256" y="38738"/>
                      </a:lnTo>
                      <a:cubicBezTo>
                        <a:pt x="554540" y="38022"/>
                        <a:pt x="548096" y="38738"/>
                        <a:pt x="544516" y="39096"/>
                      </a:cubicBezTo>
                      <a:cubicBezTo>
                        <a:pt x="543800" y="39096"/>
                        <a:pt x="543084" y="39096"/>
                        <a:pt x="542368" y="39096"/>
                      </a:cubicBezTo>
                      <a:cubicBezTo>
                        <a:pt x="539504" y="39454"/>
                        <a:pt x="538072" y="37306"/>
                        <a:pt x="536998" y="34800"/>
                      </a:cubicBezTo>
                      <a:cubicBezTo>
                        <a:pt x="536640" y="34084"/>
                        <a:pt x="536282" y="33726"/>
                        <a:pt x="535924" y="33010"/>
                      </a:cubicBezTo>
                      <a:cubicBezTo>
                        <a:pt x="535566" y="32652"/>
                        <a:pt x="533418" y="31936"/>
                        <a:pt x="530554" y="31578"/>
                      </a:cubicBezTo>
                      <a:cubicBezTo>
                        <a:pt x="525900" y="30504"/>
                        <a:pt x="520172" y="30146"/>
                        <a:pt x="517666" y="29788"/>
                      </a:cubicBezTo>
                      <a:cubicBezTo>
                        <a:pt x="514802" y="29788"/>
                        <a:pt x="514086" y="27640"/>
                        <a:pt x="514444" y="25492"/>
                      </a:cubicBezTo>
                      <a:cubicBezTo>
                        <a:pt x="514444" y="24060"/>
                        <a:pt x="514802" y="22628"/>
                        <a:pt x="515160" y="21554"/>
                      </a:cubicBezTo>
                      <a:lnTo>
                        <a:pt x="515160" y="21554"/>
                      </a:lnTo>
                      <a:cubicBezTo>
                        <a:pt x="515518" y="20480"/>
                        <a:pt x="515518" y="19764"/>
                        <a:pt x="515518" y="19406"/>
                      </a:cubicBezTo>
                      <a:cubicBezTo>
                        <a:pt x="515518" y="19406"/>
                        <a:pt x="514444" y="19406"/>
                        <a:pt x="513012" y="19406"/>
                      </a:cubicBezTo>
                      <a:lnTo>
                        <a:pt x="513012" y="19406"/>
                      </a:lnTo>
                      <a:cubicBezTo>
                        <a:pt x="511938" y="19406"/>
                        <a:pt x="511222" y="19406"/>
                        <a:pt x="510506" y="19406"/>
                      </a:cubicBezTo>
                      <a:cubicBezTo>
                        <a:pt x="509432" y="19406"/>
                        <a:pt x="508358" y="19406"/>
                        <a:pt x="507284" y="19406"/>
                      </a:cubicBezTo>
                      <a:cubicBezTo>
                        <a:pt x="505494" y="19406"/>
                        <a:pt x="503704" y="17258"/>
                        <a:pt x="502272" y="14752"/>
                      </a:cubicBezTo>
                      <a:cubicBezTo>
                        <a:pt x="502630" y="14752"/>
                        <a:pt x="502630" y="14036"/>
                        <a:pt x="502272" y="13678"/>
                      </a:cubicBezTo>
                      <a:lnTo>
                        <a:pt x="502272" y="13678"/>
                      </a:lnTo>
                      <a:close/>
                      <a:moveTo>
                        <a:pt x="5370" y="531702"/>
                      </a:moveTo>
                      <a:cubicBezTo>
                        <a:pt x="7876" y="534208"/>
                        <a:pt x="8950" y="537788"/>
                        <a:pt x="10382" y="538504"/>
                      </a:cubicBezTo>
                      <a:cubicBezTo>
                        <a:pt x="12172" y="538862"/>
                        <a:pt x="11098" y="537072"/>
                        <a:pt x="12172" y="534208"/>
                      </a:cubicBezTo>
                      <a:cubicBezTo>
                        <a:pt x="13246" y="531344"/>
                        <a:pt x="15752" y="531344"/>
                        <a:pt x="12888" y="529196"/>
                      </a:cubicBezTo>
                      <a:cubicBezTo>
                        <a:pt x="10382" y="527406"/>
                        <a:pt x="3938" y="527406"/>
                        <a:pt x="5370" y="531702"/>
                      </a:cubicBezTo>
                      <a:lnTo>
                        <a:pt x="5370" y="531702"/>
                      </a:lnTo>
                      <a:close/>
                      <a:moveTo>
                        <a:pt x="3580" y="561416"/>
                      </a:moveTo>
                      <a:cubicBezTo>
                        <a:pt x="6444" y="560342"/>
                        <a:pt x="10382" y="558194"/>
                        <a:pt x="8950" y="561058"/>
                      </a:cubicBezTo>
                      <a:cubicBezTo>
                        <a:pt x="7518" y="563922"/>
                        <a:pt x="7876" y="565354"/>
                        <a:pt x="6086" y="567860"/>
                      </a:cubicBezTo>
                      <a:cubicBezTo>
                        <a:pt x="4654" y="570008"/>
                        <a:pt x="0" y="567860"/>
                        <a:pt x="0" y="566070"/>
                      </a:cubicBezTo>
                      <a:cubicBezTo>
                        <a:pt x="0" y="563922"/>
                        <a:pt x="358" y="561774"/>
                        <a:pt x="3580" y="561416"/>
                      </a:cubicBezTo>
                      <a:lnTo>
                        <a:pt x="3580" y="561416"/>
                      </a:lnTo>
                      <a:close/>
                      <a:moveTo>
                        <a:pt x="26492" y="548528"/>
                      </a:moveTo>
                      <a:cubicBezTo>
                        <a:pt x="28998" y="549244"/>
                        <a:pt x="33652" y="549960"/>
                        <a:pt x="33294" y="551392"/>
                      </a:cubicBezTo>
                      <a:cubicBezTo>
                        <a:pt x="32578" y="553182"/>
                        <a:pt x="28998" y="555688"/>
                        <a:pt x="26492" y="554972"/>
                      </a:cubicBezTo>
                      <a:cubicBezTo>
                        <a:pt x="23986" y="554614"/>
                        <a:pt x="22196" y="548528"/>
                        <a:pt x="26492" y="548528"/>
                      </a:cubicBezTo>
                      <a:lnTo>
                        <a:pt x="26492" y="548528"/>
                      </a:lnTo>
                      <a:close/>
                      <a:moveTo>
                        <a:pt x="44750" y="541010"/>
                      </a:moveTo>
                      <a:cubicBezTo>
                        <a:pt x="49762" y="539220"/>
                        <a:pt x="57638" y="534924"/>
                        <a:pt x="59428" y="536356"/>
                      </a:cubicBezTo>
                      <a:cubicBezTo>
                        <a:pt x="61218" y="537430"/>
                        <a:pt x="58712" y="542800"/>
                        <a:pt x="56206" y="544948"/>
                      </a:cubicBezTo>
                      <a:cubicBezTo>
                        <a:pt x="53700" y="547454"/>
                        <a:pt x="50478" y="553540"/>
                        <a:pt x="47972" y="555330"/>
                      </a:cubicBezTo>
                      <a:cubicBezTo>
                        <a:pt x="45466" y="557120"/>
                        <a:pt x="42960" y="552824"/>
                        <a:pt x="41886" y="550318"/>
                      </a:cubicBezTo>
                      <a:cubicBezTo>
                        <a:pt x="40812" y="547812"/>
                        <a:pt x="41886" y="541726"/>
                        <a:pt x="44750" y="541010"/>
                      </a:cubicBezTo>
                      <a:lnTo>
                        <a:pt x="44750" y="541010"/>
                      </a:lnTo>
                      <a:close/>
                      <a:moveTo>
                        <a:pt x="74822" y="552108"/>
                      </a:moveTo>
                      <a:cubicBezTo>
                        <a:pt x="73390" y="554256"/>
                        <a:pt x="71600" y="554972"/>
                        <a:pt x="71600" y="557478"/>
                      </a:cubicBezTo>
                      <a:cubicBezTo>
                        <a:pt x="71958" y="559984"/>
                        <a:pt x="71600" y="562132"/>
                        <a:pt x="73032" y="562848"/>
                      </a:cubicBezTo>
                      <a:cubicBezTo>
                        <a:pt x="74464" y="563564"/>
                        <a:pt x="75896" y="565712"/>
                        <a:pt x="78402" y="564638"/>
                      </a:cubicBezTo>
                      <a:cubicBezTo>
                        <a:pt x="80908" y="563564"/>
                        <a:pt x="85204" y="563206"/>
                        <a:pt x="85204" y="559984"/>
                      </a:cubicBezTo>
                      <a:cubicBezTo>
                        <a:pt x="85204" y="556762"/>
                        <a:pt x="90216" y="551034"/>
                        <a:pt x="84130" y="550676"/>
                      </a:cubicBezTo>
                      <a:cubicBezTo>
                        <a:pt x="78044" y="549602"/>
                        <a:pt x="79118" y="548886"/>
                        <a:pt x="74822" y="552108"/>
                      </a:cubicBezTo>
                      <a:lnTo>
                        <a:pt x="74822" y="552108"/>
                      </a:lnTo>
                      <a:close/>
                      <a:moveTo>
                        <a:pt x="144632" y="515592"/>
                      </a:moveTo>
                      <a:cubicBezTo>
                        <a:pt x="140336" y="517382"/>
                        <a:pt x="134608" y="518814"/>
                        <a:pt x="134966" y="521320"/>
                      </a:cubicBezTo>
                      <a:cubicBezTo>
                        <a:pt x="135324" y="523826"/>
                        <a:pt x="132818" y="529554"/>
                        <a:pt x="137472" y="527406"/>
                      </a:cubicBezTo>
                      <a:cubicBezTo>
                        <a:pt x="142126" y="525258"/>
                        <a:pt x="149644" y="516308"/>
                        <a:pt x="144632" y="515592"/>
                      </a:cubicBezTo>
                      <a:lnTo>
                        <a:pt x="144632" y="515592"/>
                      </a:lnTo>
                      <a:close/>
                      <a:moveTo>
                        <a:pt x="128164" y="533134"/>
                      </a:moveTo>
                      <a:cubicBezTo>
                        <a:pt x="127089" y="536356"/>
                        <a:pt x="126374" y="540652"/>
                        <a:pt x="124584" y="543158"/>
                      </a:cubicBezTo>
                      <a:cubicBezTo>
                        <a:pt x="123152" y="545306"/>
                        <a:pt x="119214" y="548170"/>
                        <a:pt x="116708" y="550318"/>
                      </a:cubicBezTo>
                      <a:cubicBezTo>
                        <a:pt x="114560" y="552466"/>
                        <a:pt x="109906" y="554972"/>
                        <a:pt x="114918" y="554972"/>
                      </a:cubicBezTo>
                      <a:cubicBezTo>
                        <a:pt x="119572" y="554614"/>
                        <a:pt x="129238" y="550676"/>
                        <a:pt x="130669" y="547454"/>
                      </a:cubicBezTo>
                      <a:cubicBezTo>
                        <a:pt x="132102" y="544232"/>
                        <a:pt x="133534" y="538504"/>
                        <a:pt x="132818" y="536356"/>
                      </a:cubicBezTo>
                      <a:cubicBezTo>
                        <a:pt x="132102" y="534208"/>
                        <a:pt x="129954" y="531344"/>
                        <a:pt x="128164" y="533134"/>
                      </a:cubicBezTo>
                      <a:lnTo>
                        <a:pt x="128164" y="533134"/>
                      </a:lnTo>
                      <a:close/>
                      <a:moveTo>
                        <a:pt x="676976" y="140052"/>
                      </a:moveTo>
                      <a:cubicBezTo>
                        <a:pt x="684494" y="144348"/>
                        <a:pt x="692011" y="154013"/>
                        <a:pt x="690937" y="147212"/>
                      </a:cubicBezTo>
                      <a:cubicBezTo>
                        <a:pt x="690221" y="140410"/>
                        <a:pt x="695234" y="137188"/>
                        <a:pt x="688074" y="136114"/>
                      </a:cubicBezTo>
                      <a:cubicBezTo>
                        <a:pt x="681272" y="134682"/>
                        <a:pt x="672322" y="133608"/>
                        <a:pt x="676976" y="140052"/>
                      </a:cubicBezTo>
                      <a:lnTo>
                        <a:pt x="676976" y="140052"/>
                      </a:lnTo>
                      <a:close/>
                      <a:moveTo>
                        <a:pt x="600364" y="173345"/>
                      </a:moveTo>
                      <a:cubicBezTo>
                        <a:pt x="596784" y="175135"/>
                        <a:pt x="595710" y="175135"/>
                        <a:pt x="596068" y="176925"/>
                      </a:cubicBezTo>
                      <a:cubicBezTo>
                        <a:pt x="596426" y="178715"/>
                        <a:pt x="595710" y="184085"/>
                        <a:pt x="598932" y="182653"/>
                      </a:cubicBezTo>
                      <a:cubicBezTo>
                        <a:pt x="602154" y="181221"/>
                        <a:pt x="605018" y="177999"/>
                        <a:pt x="606450" y="175493"/>
                      </a:cubicBezTo>
                      <a:cubicBezTo>
                        <a:pt x="607882" y="172629"/>
                        <a:pt x="606092" y="172272"/>
                        <a:pt x="600364" y="173345"/>
                      </a:cubicBezTo>
                      <a:lnTo>
                        <a:pt x="600364" y="173345"/>
                      </a:lnTo>
                      <a:close/>
                      <a:moveTo>
                        <a:pt x="643324" y="143632"/>
                      </a:moveTo>
                      <a:cubicBezTo>
                        <a:pt x="640460" y="145780"/>
                        <a:pt x="635806" y="149718"/>
                        <a:pt x="633300" y="151150"/>
                      </a:cubicBezTo>
                      <a:cubicBezTo>
                        <a:pt x="631152" y="152582"/>
                        <a:pt x="630078" y="154730"/>
                        <a:pt x="632226" y="156162"/>
                      </a:cubicBezTo>
                      <a:cubicBezTo>
                        <a:pt x="634374" y="157593"/>
                        <a:pt x="635806" y="155446"/>
                        <a:pt x="639744" y="155446"/>
                      </a:cubicBezTo>
                      <a:cubicBezTo>
                        <a:pt x="643682" y="155446"/>
                        <a:pt x="642607" y="158310"/>
                        <a:pt x="646187" y="161532"/>
                      </a:cubicBezTo>
                      <a:cubicBezTo>
                        <a:pt x="649767" y="164753"/>
                        <a:pt x="648694" y="166186"/>
                        <a:pt x="652632" y="164753"/>
                      </a:cubicBezTo>
                      <a:cubicBezTo>
                        <a:pt x="656212" y="163322"/>
                        <a:pt x="654780" y="164038"/>
                        <a:pt x="658717" y="161173"/>
                      </a:cubicBezTo>
                      <a:cubicBezTo>
                        <a:pt x="663014" y="158310"/>
                        <a:pt x="666236" y="153656"/>
                        <a:pt x="666236" y="150792"/>
                      </a:cubicBezTo>
                      <a:cubicBezTo>
                        <a:pt x="666236" y="148286"/>
                        <a:pt x="654422" y="149718"/>
                        <a:pt x="655137" y="147212"/>
                      </a:cubicBezTo>
                      <a:cubicBezTo>
                        <a:pt x="655496" y="144706"/>
                        <a:pt x="662656" y="141484"/>
                        <a:pt x="657644" y="140768"/>
                      </a:cubicBezTo>
                      <a:cubicBezTo>
                        <a:pt x="652632" y="140052"/>
                        <a:pt x="649410" y="141842"/>
                        <a:pt x="643324" y="143632"/>
                      </a:cubicBezTo>
                      <a:lnTo>
                        <a:pt x="643324" y="143632"/>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4" name="Freeform: Shape 293">
                  <a:extLst>
                    <a:ext uri="{FF2B5EF4-FFF2-40B4-BE49-F238E27FC236}">
                      <a16:creationId xmlns:a16="http://schemas.microsoft.com/office/drawing/2014/main" id="{93FA96FB-394B-4EF5-95E8-32DEEA43FDA6}"/>
                    </a:ext>
                  </a:extLst>
                </p:cNvPr>
                <p:cNvSpPr/>
                <p:nvPr/>
              </p:nvSpPr>
              <p:spPr>
                <a:xfrm>
                  <a:off x="6346165" y="2064830"/>
                  <a:ext cx="298440" cy="468056"/>
                </a:xfrm>
                <a:custGeom>
                  <a:avLst/>
                  <a:gdLst>
                    <a:gd name="connsiteX0" fmla="*/ 104535 w 328284"/>
                    <a:gd name="connsiteY0" fmla="*/ 226992 h 514862"/>
                    <a:gd name="connsiteX1" fmla="*/ 109547 w 328284"/>
                    <a:gd name="connsiteY1" fmla="*/ 227708 h 514862"/>
                    <a:gd name="connsiteX2" fmla="*/ 123867 w 328284"/>
                    <a:gd name="connsiteY2" fmla="*/ 237016 h 514862"/>
                    <a:gd name="connsiteX3" fmla="*/ 138187 w 328284"/>
                    <a:gd name="connsiteY3" fmla="*/ 241670 h 514862"/>
                    <a:gd name="connsiteX4" fmla="*/ 138903 w 328284"/>
                    <a:gd name="connsiteY4" fmla="*/ 253484 h 514862"/>
                    <a:gd name="connsiteX5" fmla="*/ 136755 w 328284"/>
                    <a:gd name="connsiteY5" fmla="*/ 260644 h 514862"/>
                    <a:gd name="connsiteX6" fmla="*/ 143915 w 328284"/>
                    <a:gd name="connsiteY6" fmla="*/ 268520 h 514862"/>
                    <a:gd name="connsiteX7" fmla="*/ 137472 w 328284"/>
                    <a:gd name="connsiteY7" fmla="*/ 269236 h 514862"/>
                    <a:gd name="connsiteX8" fmla="*/ 141052 w 328284"/>
                    <a:gd name="connsiteY8" fmla="*/ 273890 h 514862"/>
                    <a:gd name="connsiteX9" fmla="*/ 138187 w 328284"/>
                    <a:gd name="connsiteY9" fmla="*/ 277470 h 514862"/>
                    <a:gd name="connsiteX10" fmla="*/ 129595 w 328284"/>
                    <a:gd name="connsiteY10" fmla="*/ 273890 h 514862"/>
                    <a:gd name="connsiteX11" fmla="*/ 118140 w 328284"/>
                    <a:gd name="connsiteY11" fmla="*/ 277828 h 514862"/>
                    <a:gd name="connsiteX12" fmla="*/ 112053 w 328284"/>
                    <a:gd name="connsiteY12" fmla="*/ 289642 h 514862"/>
                    <a:gd name="connsiteX13" fmla="*/ 96660 w 328284"/>
                    <a:gd name="connsiteY13" fmla="*/ 302530 h 514862"/>
                    <a:gd name="connsiteX14" fmla="*/ 89142 w 328284"/>
                    <a:gd name="connsiteY14" fmla="*/ 316134 h 514862"/>
                    <a:gd name="connsiteX15" fmla="*/ 80192 w 328284"/>
                    <a:gd name="connsiteY15" fmla="*/ 315418 h 514862"/>
                    <a:gd name="connsiteX16" fmla="*/ 80550 w 328284"/>
                    <a:gd name="connsiteY16" fmla="*/ 321504 h 514862"/>
                    <a:gd name="connsiteX17" fmla="*/ 73748 w 328284"/>
                    <a:gd name="connsiteY17" fmla="*/ 322578 h 514862"/>
                    <a:gd name="connsiteX18" fmla="*/ 65156 w 328284"/>
                    <a:gd name="connsiteY18" fmla="*/ 334034 h 514862"/>
                    <a:gd name="connsiteX19" fmla="*/ 54774 w 328284"/>
                    <a:gd name="connsiteY19" fmla="*/ 335108 h 514862"/>
                    <a:gd name="connsiteX20" fmla="*/ 44750 w 328284"/>
                    <a:gd name="connsiteY20" fmla="*/ 342626 h 514862"/>
                    <a:gd name="connsiteX21" fmla="*/ 49762 w 328284"/>
                    <a:gd name="connsiteY21" fmla="*/ 350502 h 514862"/>
                    <a:gd name="connsiteX22" fmla="*/ 42960 w 328284"/>
                    <a:gd name="connsiteY22" fmla="*/ 354082 h 514862"/>
                    <a:gd name="connsiteX23" fmla="*/ 37232 w 328284"/>
                    <a:gd name="connsiteY23" fmla="*/ 358020 h 514862"/>
                    <a:gd name="connsiteX24" fmla="*/ 32936 w 328284"/>
                    <a:gd name="connsiteY24" fmla="*/ 353007 h 514862"/>
                    <a:gd name="connsiteX25" fmla="*/ 26492 w 328284"/>
                    <a:gd name="connsiteY25" fmla="*/ 353366 h 514862"/>
                    <a:gd name="connsiteX26" fmla="*/ 22554 w 328284"/>
                    <a:gd name="connsiteY26" fmla="*/ 357662 h 514862"/>
                    <a:gd name="connsiteX27" fmla="*/ 26134 w 328284"/>
                    <a:gd name="connsiteY27" fmla="*/ 363032 h 514862"/>
                    <a:gd name="connsiteX28" fmla="*/ 14678 w 328284"/>
                    <a:gd name="connsiteY28" fmla="*/ 370907 h 514862"/>
                    <a:gd name="connsiteX29" fmla="*/ 8592 w 328284"/>
                    <a:gd name="connsiteY29" fmla="*/ 380215 h 514862"/>
                    <a:gd name="connsiteX30" fmla="*/ 11098 w 328284"/>
                    <a:gd name="connsiteY30" fmla="*/ 394177 h 514862"/>
                    <a:gd name="connsiteX31" fmla="*/ 16110 w 328284"/>
                    <a:gd name="connsiteY31" fmla="*/ 397041 h 514862"/>
                    <a:gd name="connsiteX32" fmla="*/ 18258 w 328284"/>
                    <a:gd name="connsiteY32" fmla="*/ 406349 h 514862"/>
                    <a:gd name="connsiteX33" fmla="*/ 14320 w 328284"/>
                    <a:gd name="connsiteY33" fmla="*/ 415299 h 514862"/>
                    <a:gd name="connsiteX34" fmla="*/ 21480 w 328284"/>
                    <a:gd name="connsiteY34" fmla="*/ 425323 h 514862"/>
                    <a:gd name="connsiteX35" fmla="*/ 25776 w 328284"/>
                    <a:gd name="connsiteY35" fmla="*/ 436063 h 514862"/>
                    <a:gd name="connsiteX36" fmla="*/ 19332 w 328284"/>
                    <a:gd name="connsiteY36" fmla="*/ 435347 h 514862"/>
                    <a:gd name="connsiteX37" fmla="*/ 18974 w 328284"/>
                    <a:gd name="connsiteY37" fmla="*/ 439285 h 514862"/>
                    <a:gd name="connsiteX38" fmla="*/ 22554 w 328284"/>
                    <a:gd name="connsiteY38" fmla="*/ 451099 h 514862"/>
                    <a:gd name="connsiteX39" fmla="*/ 15752 w 328284"/>
                    <a:gd name="connsiteY39" fmla="*/ 457543 h 514862"/>
                    <a:gd name="connsiteX40" fmla="*/ 19332 w 328284"/>
                    <a:gd name="connsiteY40" fmla="*/ 465419 h 514862"/>
                    <a:gd name="connsiteX41" fmla="*/ 18616 w 328284"/>
                    <a:gd name="connsiteY41" fmla="*/ 477949 h 514862"/>
                    <a:gd name="connsiteX42" fmla="*/ 20406 w 328284"/>
                    <a:gd name="connsiteY42" fmla="*/ 484751 h 514862"/>
                    <a:gd name="connsiteX43" fmla="*/ 25060 w 328284"/>
                    <a:gd name="connsiteY43" fmla="*/ 482603 h 514862"/>
                    <a:gd name="connsiteX44" fmla="*/ 24702 w 328284"/>
                    <a:gd name="connsiteY44" fmla="*/ 478665 h 514862"/>
                    <a:gd name="connsiteX45" fmla="*/ 31146 w 328284"/>
                    <a:gd name="connsiteY45" fmla="*/ 481887 h 514862"/>
                    <a:gd name="connsiteX46" fmla="*/ 44750 w 328284"/>
                    <a:gd name="connsiteY46" fmla="*/ 489405 h 514862"/>
                    <a:gd name="connsiteX47" fmla="*/ 54058 w 328284"/>
                    <a:gd name="connsiteY47" fmla="*/ 489763 h 514862"/>
                    <a:gd name="connsiteX48" fmla="*/ 55848 w 328284"/>
                    <a:gd name="connsiteY48" fmla="*/ 496565 h 514862"/>
                    <a:gd name="connsiteX49" fmla="*/ 67662 w 328284"/>
                    <a:gd name="connsiteY49" fmla="*/ 489763 h 514862"/>
                    <a:gd name="connsiteX50" fmla="*/ 68020 w 328284"/>
                    <a:gd name="connsiteY50" fmla="*/ 492985 h 514862"/>
                    <a:gd name="connsiteX51" fmla="*/ 64082 w 328284"/>
                    <a:gd name="connsiteY51" fmla="*/ 501935 h 514862"/>
                    <a:gd name="connsiteX52" fmla="*/ 71600 w 328284"/>
                    <a:gd name="connsiteY52" fmla="*/ 506231 h 514862"/>
                    <a:gd name="connsiteX53" fmla="*/ 68736 w 328284"/>
                    <a:gd name="connsiteY53" fmla="*/ 510885 h 514862"/>
                    <a:gd name="connsiteX54" fmla="*/ 67303 w 328284"/>
                    <a:gd name="connsiteY54" fmla="*/ 514823 h 514862"/>
                    <a:gd name="connsiteX55" fmla="*/ 78043 w 328284"/>
                    <a:gd name="connsiteY55" fmla="*/ 508379 h 514862"/>
                    <a:gd name="connsiteX56" fmla="*/ 89500 w 328284"/>
                    <a:gd name="connsiteY56" fmla="*/ 508379 h 514862"/>
                    <a:gd name="connsiteX57" fmla="*/ 103462 w 328284"/>
                    <a:gd name="connsiteY57" fmla="*/ 504083 h 514862"/>
                    <a:gd name="connsiteX58" fmla="*/ 111337 w 328284"/>
                    <a:gd name="connsiteY58" fmla="*/ 508021 h 514862"/>
                    <a:gd name="connsiteX59" fmla="*/ 113843 w 328284"/>
                    <a:gd name="connsiteY59" fmla="*/ 499787 h 514862"/>
                    <a:gd name="connsiteX60" fmla="*/ 124225 w 328284"/>
                    <a:gd name="connsiteY60" fmla="*/ 497639 h 514862"/>
                    <a:gd name="connsiteX61" fmla="*/ 139262 w 328284"/>
                    <a:gd name="connsiteY61" fmla="*/ 497281 h 514862"/>
                    <a:gd name="connsiteX62" fmla="*/ 146422 w 328284"/>
                    <a:gd name="connsiteY62" fmla="*/ 492985 h 514862"/>
                    <a:gd name="connsiteX63" fmla="*/ 153939 w 328284"/>
                    <a:gd name="connsiteY63" fmla="*/ 495491 h 514862"/>
                    <a:gd name="connsiteX64" fmla="*/ 154297 w 328284"/>
                    <a:gd name="connsiteY64" fmla="*/ 491195 h 514862"/>
                    <a:gd name="connsiteX65" fmla="*/ 159309 w 328284"/>
                    <a:gd name="connsiteY65" fmla="*/ 491553 h 514862"/>
                    <a:gd name="connsiteX66" fmla="*/ 158951 w 328284"/>
                    <a:gd name="connsiteY66" fmla="*/ 485825 h 514862"/>
                    <a:gd name="connsiteX67" fmla="*/ 166111 w 328284"/>
                    <a:gd name="connsiteY67" fmla="*/ 488689 h 514862"/>
                    <a:gd name="connsiteX68" fmla="*/ 174345 w 328284"/>
                    <a:gd name="connsiteY68" fmla="*/ 485109 h 514862"/>
                    <a:gd name="connsiteX69" fmla="*/ 187949 w 328284"/>
                    <a:gd name="connsiteY69" fmla="*/ 484035 h 514862"/>
                    <a:gd name="connsiteX70" fmla="*/ 204059 w 328284"/>
                    <a:gd name="connsiteY70" fmla="*/ 484751 h 514862"/>
                    <a:gd name="connsiteX71" fmla="*/ 214083 w 328284"/>
                    <a:gd name="connsiteY71" fmla="*/ 482961 h 514862"/>
                    <a:gd name="connsiteX72" fmla="*/ 219095 w 328284"/>
                    <a:gd name="connsiteY72" fmla="*/ 475443 h 514862"/>
                    <a:gd name="connsiteX73" fmla="*/ 224823 w 328284"/>
                    <a:gd name="connsiteY73" fmla="*/ 470789 h 514862"/>
                    <a:gd name="connsiteX74" fmla="*/ 233057 w 328284"/>
                    <a:gd name="connsiteY74" fmla="*/ 465061 h 514862"/>
                    <a:gd name="connsiteX75" fmla="*/ 239859 w 328284"/>
                    <a:gd name="connsiteY75" fmla="*/ 460049 h 514862"/>
                    <a:gd name="connsiteX76" fmla="*/ 244155 w 328284"/>
                    <a:gd name="connsiteY76" fmla="*/ 456111 h 514862"/>
                    <a:gd name="connsiteX77" fmla="*/ 253105 w 328284"/>
                    <a:gd name="connsiteY77" fmla="*/ 450741 h 514862"/>
                    <a:gd name="connsiteX78" fmla="*/ 259549 w 328284"/>
                    <a:gd name="connsiteY78" fmla="*/ 447161 h 514862"/>
                    <a:gd name="connsiteX79" fmla="*/ 270289 w 328284"/>
                    <a:gd name="connsiteY79" fmla="*/ 436779 h 514862"/>
                    <a:gd name="connsiteX80" fmla="*/ 276375 w 328284"/>
                    <a:gd name="connsiteY80" fmla="*/ 429977 h 514862"/>
                    <a:gd name="connsiteX81" fmla="*/ 276375 w 328284"/>
                    <a:gd name="connsiteY81" fmla="*/ 429977 h 514862"/>
                    <a:gd name="connsiteX82" fmla="*/ 280313 w 328284"/>
                    <a:gd name="connsiteY82" fmla="*/ 424249 h 514862"/>
                    <a:gd name="connsiteX83" fmla="*/ 280313 w 328284"/>
                    <a:gd name="connsiteY83" fmla="*/ 424249 h 514862"/>
                    <a:gd name="connsiteX84" fmla="*/ 287473 w 328284"/>
                    <a:gd name="connsiteY84" fmla="*/ 416373 h 514862"/>
                    <a:gd name="connsiteX85" fmla="*/ 298929 w 328284"/>
                    <a:gd name="connsiteY85" fmla="*/ 406349 h 514862"/>
                    <a:gd name="connsiteX86" fmla="*/ 320051 w 328284"/>
                    <a:gd name="connsiteY86" fmla="*/ 387733 h 514862"/>
                    <a:gd name="connsiteX87" fmla="*/ 321482 w 328284"/>
                    <a:gd name="connsiteY87" fmla="*/ 384869 h 514862"/>
                    <a:gd name="connsiteX88" fmla="*/ 328285 w 328284"/>
                    <a:gd name="connsiteY88" fmla="*/ 370191 h 514862"/>
                    <a:gd name="connsiteX89" fmla="*/ 320767 w 328284"/>
                    <a:gd name="connsiteY89" fmla="*/ 359452 h 514862"/>
                    <a:gd name="connsiteX90" fmla="*/ 317545 w 328284"/>
                    <a:gd name="connsiteY90" fmla="*/ 355872 h 514862"/>
                    <a:gd name="connsiteX91" fmla="*/ 312533 w 328284"/>
                    <a:gd name="connsiteY91" fmla="*/ 352650 h 514862"/>
                    <a:gd name="connsiteX92" fmla="*/ 301793 w 328284"/>
                    <a:gd name="connsiteY92" fmla="*/ 345848 h 514862"/>
                    <a:gd name="connsiteX93" fmla="*/ 287115 w 328284"/>
                    <a:gd name="connsiteY93" fmla="*/ 335466 h 514862"/>
                    <a:gd name="connsiteX94" fmla="*/ 279955 w 328284"/>
                    <a:gd name="connsiteY94" fmla="*/ 329738 h 514862"/>
                    <a:gd name="connsiteX95" fmla="*/ 285683 w 328284"/>
                    <a:gd name="connsiteY95" fmla="*/ 325800 h 514862"/>
                    <a:gd name="connsiteX96" fmla="*/ 289979 w 328284"/>
                    <a:gd name="connsiteY96" fmla="*/ 324010 h 514862"/>
                    <a:gd name="connsiteX97" fmla="*/ 294633 w 328284"/>
                    <a:gd name="connsiteY97" fmla="*/ 318640 h 514862"/>
                    <a:gd name="connsiteX98" fmla="*/ 298213 w 328284"/>
                    <a:gd name="connsiteY98" fmla="*/ 313986 h 514862"/>
                    <a:gd name="connsiteX99" fmla="*/ 298213 w 328284"/>
                    <a:gd name="connsiteY99" fmla="*/ 311122 h 514862"/>
                    <a:gd name="connsiteX100" fmla="*/ 297139 w 328284"/>
                    <a:gd name="connsiteY100" fmla="*/ 305752 h 514862"/>
                    <a:gd name="connsiteX101" fmla="*/ 290337 w 328284"/>
                    <a:gd name="connsiteY101" fmla="*/ 302530 h 514862"/>
                    <a:gd name="connsiteX102" fmla="*/ 284967 w 328284"/>
                    <a:gd name="connsiteY102" fmla="*/ 300024 h 514862"/>
                    <a:gd name="connsiteX103" fmla="*/ 281745 w 328284"/>
                    <a:gd name="connsiteY103" fmla="*/ 295728 h 514862"/>
                    <a:gd name="connsiteX104" fmla="*/ 280313 w 328284"/>
                    <a:gd name="connsiteY104" fmla="*/ 289642 h 514862"/>
                    <a:gd name="connsiteX105" fmla="*/ 283177 w 328284"/>
                    <a:gd name="connsiteY105" fmla="*/ 284988 h 514862"/>
                    <a:gd name="connsiteX106" fmla="*/ 284251 w 328284"/>
                    <a:gd name="connsiteY106" fmla="*/ 284630 h 514862"/>
                    <a:gd name="connsiteX107" fmla="*/ 281745 w 328284"/>
                    <a:gd name="connsiteY107" fmla="*/ 281050 h 514862"/>
                    <a:gd name="connsiteX108" fmla="*/ 279955 w 328284"/>
                    <a:gd name="connsiteY108" fmla="*/ 279260 h 514862"/>
                    <a:gd name="connsiteX109" fmla="*/ 276375 w 328284"/>
                    <a:gd name="connsiteY109" fmla="*/ 278544 h 514862"/>
                    <a:gd name="connsiteX110" fmla="*/ 273153 w 328284"/>
                    <a:gd name="connsiteY110" fmla="*/ 277828 h 514862"/>
                    <a:gd name="connsiteX111" fmla="*/ 270289 w 328284"/>
                    <a:gd name="connsiteY111" fmla="*/ 274248 h 514862"/>
                    <a:gd name="connsiteX112" fmla="*/ 267783 w 328284"/>
                    <a:gd name="connsiteY112" fmla="*/ 268878 h 514862"/>
                    <a:gd name="connsiteX113" fmla="*/ 272437 w 328284"/>
                    <a:gd name="connsiteY113" fmla="*/ 262792 h 514862"/>
                    <a:gd name="connsiteX114" fmla="*/ 274227 w 328284"/>
                    <a:gd name="connsiteY114" fmla="*/ 261718 h 514862"/>
                    <a:gd name="connsiteX115" fmla="*/ 271005 w 328284"/>
                    <a:gd name="connsiteY115" fmla="*/ 258854 h 514862"/>
                    <a:gd name="connsiteX116" fmla="*/ 268141 w 328284"/>
                    <a:gd name="connsiteY116" fmla="*/ 255990 h 514862"/>
                    <a:gd name="connsiteX117" fmla="*/ 268141 w 328284"/>
                    <a:gd name="connsiteY117" fmla="*/ 255990 h 514862"/>
                    <a:gd name="connsiteX118" fmla="*/ 269931 w 328284"/>
                    <a:gd name="connsiteY118" fmla="*/ 248114 h 514862"/>
                    <a:gd name="connsiteX119" fmla="*/ 269931 w 328284"/>
                    <a:gd name="connsiteY119" fmla="*/ 248114 h 514862"/>
                    <a:gd name="connsiteX120" fmla="*/ 270647 w 328284"/>
                    <a:gd name="connsiteY120" fmla="*/ 246324 h 514862"/>
                    <a:gd name="connsiteX121" fmla="*/ 271363 w 328284"/>
                    <a:gd name="connsiteY121" fmla="*/ 240954 h 514862"/>
                    <a:gd name="connsiteX122" fmla="*/ 272079 w 328284"/>
                    <a:gd name="connsiteY122" fmla="*/ 235226 h 514862"/>
                    <a:gd name="connsiteX123" fmla="*/ 278523 w 328284"/>
                    <a:gd name="connsiteY123" fmla="*/ 233436 h 514862"/>
                    <a:gd name="connsiteX124" fmla="*/ 282103 w 328284"/>
                    <a:gd name="connsiteY124" fmla="*/ 234152 h 514862"/>
                    <a:gd name="connsiteX125" fmla="*/ 279597 w 328284"/>
                    <a:gd name="connsiteY125" fmla="*/ 225918 h 514862"/>
                    <a:gd name="connsiteX126" fmla="*/ 276017 w 328284"/>
                    <a:gd name="connsiteY126" fmla="*/ 215894 h 514862"/>
                    <a:gd name="connsiteX127" fmla="*/ 274943 w 328284"/>
                    <a:gd name="connsiteY127" fmla="*/ 213030 h 514862"/>
                    <a:gd name="connsiteX128" fmla="*/ 263129 w 328284"/>
                    <a:gd name="connsiteY128" fmla="*/ 189760 h 514862"/>
                    <a:gd name="connsiteX129" fmla="*/ 253463 w 328284"/>
                    <a:gd name="connsiteY129" fmla="*/ 175082 h 514862"/>
                    <a:gd name="connsiteX130" fmla="*/ 253463 w 328284"/>
                    <a:gd name="connsiteY130" fmla="*/ 175082 h 514862"/>
                    <a:gd name="connsiteX131" fmla="*/ 253105 w 328284"/>
                    <a:gd name="connsiteY131" fmla="*/ 174366 h 514862"/>
                    <a:gd name="connsiteX132" fmla="*/ 253105 w 328284"/>
                    <a:gd name="connsiteY132" fmla="*/ 174366 h 514862"/>
                    <a:gd name="connsiteX133" fmla="*/ 252389 w 328284"/>
                    <a:gd name="connsiteY133" fmla="*/ 168638 h 514862"/>
                    <a:gd name="connsiteX134" fmla="*/ 253105 w 328284"/>
                    <a:gd name="connsiteY134" fmla="*/ 163626 h 514862"/>
                    <a:gd name="connsiteX135" fmla="*/ 270647 w 328284"/>
                    <a:gd name="connsiteY135" fmla="*/ 141430 h 514862"/>
                    <a:gd name="connsiteX136" fmla="*/ 279597 w 328284"/>
                    <a:gd name="connsiteY136" fmla="*/ 130690 h 514862"/>
                    <a:gd name="connsiteX137" fmla="*/ 277449 w 328284"/>
                    <a:gd name="connsiteY137" fmla="*/ 128542 h 514862"/>
                    <a:gd name="connsiteX138" fmla="*/ 269931 w 328284"/>
                    <a:gd name="connsiteY138" fmla="*/ 122098 h 514862"/>
                    <a:gd name="connsiteX139" fmla="*/ 262771 w 328284"/>
                    <a:gd name="connsiteY139" fmla="*/ 113506 h 514862"/>
                    <a:gd name="connsiteX140" fmla="*/ 259907 w 328284"/>
                    <a:gd name="connsiteY140" fmla="*/ 109926 h 514862"/>
                    <a:gd name="connsiteX141" fmla="*/ 259907 w 328284"/>
                    <a:gd name="connsiteY141" fmla="*/ 109926 h 514862"/>
                    <a:gd name="connsiteX142" fmla="*/ 249525 w 328284"/>
                    <a:gd name="connsiteY142" fmla="*/ 105988 h 514862"/>
                    <a:gd name="connsiteX143" fmla="*/ 240933 w 328284"/>
                    <a:gd name="connsiteY143" fmla="*/ 102767 h 514862"/>
                    <a:gd name="connsiteX144" fmla="*/ 240933 w 328284"/>
                    <a:gd name="connsiteY144" fmla="*/ 102767 h 514862"/>
                    <a:gd name="connsiteX145" fmla="*/ 235921 w 328284"/>
                    <a:gd name="connsiteY145" fmla="*/ 96323 h 514862"/>
                    <a:gd name="connsiteX146" fmla="*/ 233773 w 328284"/>
                    <a:gd name="connsiteY146" fmla="*/ 85941 h 514862"/>
                    <a:gd name="connsiteX147" fmla="*/ 235921 w 328284"/>
                    <a:gd name="connsiteY147" fmla="*/ 76633 h 514862"/>
                    <a:gd name="connsiteX148" fmla="*/ 236995 w 328284"/>
                    <a:gd name="connsiteY148" fmla="*/ 71979 h 514862"/>
                    <a:gd name="connsiteX149" fmla="*/ 234131 w 328284"/>
                    <a:gd name="connsiteY149" fmla="*/ 68399 h 514862"/>
                    <a:gd name="connsiteX150" fmla="*/ 231625 w 328284"/>
                    <a:gd name="connsiteY150" fmla="*/ 64819 h 514862"/>
                    <a:gd name="connsiteX151" fmla="*/ 239501 w 328284"/>
                    <a:gd name="connsiteY151" fmla="*/ 59807 h 514862"/>
                    <a:gd name="connsiteX152" fmla="*/ 243081 w 328284"/>
                    <a:gd name="connsiteY152" fmla="*/ 58375 h 514862"/>
                    <a:gd name="connsiteX153" fmla="*/ 247019 w 328284"/>
                    <a:gd name="connsiteY153" fmla="*/ 56227 h 514862"/>
                    <a:gd name="connsiteX154" fmla="*/ 248451 w 328284"/>
                    <a:gd name="connsiteY154" fmla="*/ 54437 h 514862"/>
                    <a:gd name="connsiteX155" fmla="*/ 247377 w 328284"/>
                    <a:gd name="connsiteY155" fmla="*/ 49783 h 514862"/>
                    <a:gd name="connsiteX156" fmla="*/ 248093 w 328284"/>
                    <a:gd name="connsiteY156" fmla="*/ 42623 h 514862"/>
                    <a:gd name="connsiteX157" fmla="*/ 248451 w 328284"/>
                    <a:gd name="connsiteY157" fmla="*/ 41907 h 514862"/>
                    <a:gd name="connsiteX158" fmla="*/ 248451 w 328284"/>
                    <a:gd name="connsiteY158" fmla="*/ 41907 h 514862"/>
                    <a:gd name="connsiteX159" fmla="*/ 253821 w 328284"/>
                    <a:gd name="connsiteY159" fmla="*/ 34747 h 514862"/>
                    <a:gd name="connsiteX160" fmla="*/ 257043 w 328284"/>
                    <a:gd name="connsiteY160" fmla="*/ 31525 h 514862"/>
                    <a:gd name="connsiteX161" fmla="*/ 257043 w 328284"/>
                    <a:gd name="connsiteY161" fmla="*/ 31525 h 514862"/>
                    <a:gd name="connsiteX162" fmla="*/ 257043 w 328284"/>
                    <a:gd name="connsiteY162" fmla="*/ 31525 h 514862"/>
                    <a:gd name="connsiteX163" fmla="*/ 257043 w 328284"/>
                    <a:gd name="connsiteY163" fmla="*/ 31525 h 514862"/>
                    <a:gd name="connsiteX164" fmla="*/ 252031 w 328284"/>
                    <a:gd name="connsiteY164" fmla="*/ 23649 h 514862"/>
                    <a:gd name="connsiteX165" fmla="*/ 245945 w 328284"/>
                    <a:gd name="connsiteY165" fmla="*/ 20785 h 514862"/>
                    <a:gd name="connsiteX166" fmla="*/ 231983 w 328284"/>
                    <a:gd name="connsiteY166" fmla="*/ 14699 h 514862"/>
                    <a:gd name="connsiteX167" fmla="*/ 221959 w 328284"/>
                    <a:gd name="connsiteY167" fmla="*/ 7897 h 514862"/>
                    <a:gd name="connsiteX168" fmla="*/ 210145 w 328284"/>
                    <a:gd name="connsiteY168" fmla="*/ 21 h 514862"/>
                    <a:gd name="connsiteX169" fmla="*/ 201553 w 328284"/>
                    <a:gd name="connsiteY169" fmla="*/ 3959 h 514862"/>
                    <a:gd name="connsiteX170" fmla="*/ 200121 w 328284"/>
                    <a:gd name="connsiteY170" fmla="*/ 4675 h 514862"/>
                    <a:gd name="connsiteX171" fmla="*/ 186517 w 328284"/>
                    <a:gd name="connsiteY171" fmla="*/ 7181 h 514862"/>
                    <a:gd name="connsiteX172" fmla="*/ 176493 w 328284"/>
                    <a:gd name="connsiteY172" fmla="*/ 8613 h 514862"/>
                    <a:gd name="connsiteX173" fmla="*/ 174345 w 328284"/>
                    <a:gd name="connsiteY173" fmla="*/ 10403 h 514862"/>
                    <a:gd name="connsiteX174" fmla="*/ 168975 w 328284"/>
                    <a:gd name="connsiteY174" fmla="*/ 15057 h 514862"/>
                    <a:gd name="connsiteX175" fmla="*/ 165395 w 328284"/>
                    <a:gd name="connsiteY175" fmla="*/ 17563 h 514862"/>
                    <a:gd name="connsiteX176" fmla="*/ 157519 w 328284"/>
                    <a:gd name="connsiteY176" fmla="*/ 24365 h 514862"/>
                    <a:gd name="connsiteX177" fmla="*/ 151433 w 328284"/>
                    <a:gd name="connsiteY177" fmla="*/ 54079 h 514862"/>
                    <a:gd name="connsiteX178" fmla="*/ 149643 w 328284"/>
                    <a:gd name="connsiteY178" fmla="*/ 63745 h 514862"/>
                    <a:gd name="connsiteX179" fmla="*/ 142483 w 328284"/>
                    <a:gd name="connsiteY179" fmla="*/ 66251 h 514862"/>
                    <a:gd name="connsiteX180" fmla="*/ 139619 w 328284"/>
                    <a:gd name="connsiteY180" fmla="*/ 66251 h 514862"/>
                    <a:gd name="connsiteX181" fmla="*/ 133892 w 328284"/>
                    <a:gd name="connsiteY181" fmla="*/ 72695 h 514862"/>
                    <a:gd name="connsiteX182" fmla="*/ 124942 w 328284"/>
                    <a:gd name="connsiteY182" fmla="*/ 81645 h 514862"/>
                    <a:gd name="connsiteX183" fmla="*/ 104893 w 328284"/>
                    <a:gd name="connsiteY183" fmla="*/ 73769 h 514862"/>
                    <a:gd name="connsiteX184" fmla="*/ 94512 w 328284"/>
                    <a:gd name="connsiteY184" fmla="*/ 68757 h 514862"/>
                    <a:gd name="connsiteX185" fmla="*/ 92722 w 328284"/>
                    <a:gd name="connsiteY185" fmla="*/ 70189 h 514862"/>
                    <a:gd name="connsiteX186" fmla="*/ 88425 w 328284"/>
                    <a:gd name="connsiteY186" fmla="*/ 73053 h 514862"/>
                    <a:gd name="connsiteX187" fmla="*/ 76253 w 328284"/>
                    <a:gd name="connsiteY187" fmla="*/ 73053 h 514862"/>
                    <a:gd name="connsiteX188" fmla="*/ 69452 w 328284"/>
                    <a:gd name="connsiteY188" fmla="*/ 72695 h 514862"/>
                    <a:gd name="connsiteX189" fmla="*/ 63366 w 328284"/>
                    <a:gd name="connsiteY189" fmla="*/ 73053 h 514862"/>
                    <a:gd name="connsiteX190" fmla="*/ 45824 w 328284"/>
                    <a:gd name="connsiteY190" fmla="*/ 72695 h 514862"/>
                    <a:gd name="connsiteX191" fmla="*/ 36158 w 328284"/>
                    <a:gd name="connsiteY191" fmla="*/ 61597 h 514862"/>
                    <a:gd name="connsiteX192" fmla="*/ 30430 w 328284"/>
                    <a:gd name="connsiteY192" fmla="*/ 54437 h 514862"/>
                    <a:gd name="connsiteX193" fmla="*/ 19332 w 328284"/>
                    <a:gd name="connsiteY193" fmla="*/ 47993 h 514862"/>
                    <a:gd name="connsiteX194" fmla="*/ 13962 w 328284"/>
                    <a:gd name="connsiteY194" fmla="*/ 45487 h 514862"/>
                    <a:gd name="connsiteX195" fmla="*/ 12530 w 328284"/>
                    <a:gd name="connsiteY195" fmla="*/ 45845 h 514862"/>
                    <a:gd name="connsiteX196" fmla="*/ 7160 w 328284"/>
                    <a:gd name="connsiteY196" fmla="*/ 47635 h 514862"/>
                    <a:gd name="connsiteX197" fmla="*/ 7160 w 328284"/>
                    <a:gd name="connsiteY197" fmla="*/ 47635 h 514862"/>
                    <a:gd name="connsiteX198" fmla="*/ 6444 w 328284"/>
                    <a:gd name="connsiteY198" fmla="*/ 51573 h 514862"/>
                    <a:gd name="connsiteX199" fmla="*/ 5728 w 328284"/>
                    <a:gd name="connsiteY199" fmla="*/ 55869 h 514862"/>
                    <a:gd name="connsiteX200" fmla="*/ 5728 w 328284"/>
                    <a:gd name="connsiteY200" fmla="*/ 55869 h 514862"/>
                    <a:gd name="connsiteX201" fmla="*/ 1074 w 328284"/>
                    <a:gd name="connsiteY201" fmla="*/ 58017 h 514862"/>
                    <a:gd name="connsiteX202" fmla="*/ 0 w 328284"/>
                    <a:gd name="connsiteY202" fmla="*/ 58017 h 514862"/>
                    <a:gd name="connsiteX203" fmla="*/ 5370 w 328284"/>
                    <a:gd name="connsiteY203" fmla="*/ 64819 h 514862"/>
                    <a:gd name="connsiteX204" fmla="*/ 28282 w 328284"/>
                    <a:gd name="connsiteY204" fmla="*/ 76633 h 514862"/>
                    <a:gd name="connsiteX205" fmla="*/ 34368 w 328284"/>
                    <a:gd name="connsiteY205" fmla="*/ 79497 h 514862"/>
                    <a:gd name="connsiteX206" fmla="*/ 62650 w 328284"/>
                    <a:gd name="connsiteY206" fmla="*/ 93817 h 514862"/>
                    <a:gd name="connsiteX207" fmla="*/ 76612 w 328284"/>
                    <a:gd name="connsiteY207" fmla="*/ 100977 h 514862"/>
                    <a:gd name="connsiteX208" fmla="*/ 76612 w 328284"/>
                    <a:gd name="connsiteY208" fmla="*/ 100977 h 514862"/>
                    <a:gd name="connsiteX209" fmla="*/ 83413 w 328284"/>
                    <a:gd name="connsiteY209" fmla="*/ 105988 h 514862"/>
                    <a:gd name="connsiteX210" fmla="*/ 89142 w 328284"/>
                    <a:gd name="connsiteY210" fmla="*/ 111716 h 514862"/>
                    <a:gd name="connsiteX211" fmla="*/ 87352 w 328284"/>
                    <a:gd name="connsiteY211" fmla="*/ 117444 h 514862"/>
                    <a:gd name="connsiteX212" fmla="*/ 84130 w 328284"/>
                    <a:gd name="connsiteY212" fmla="*/ 119234 h 514862"/>
                    <a:gd name="connsiteX213" fmla="*/ 81982 w 328284"/>
                    <a:gd name="connsiteY213" fmla="*/ 120308 h 514862"/>
                    <a:gd name="connsiteX214" fmla="*/ 83055 w 328284"/>
                    <a:gd name="connsiteY214" fmla="*/ 127110 h 514862"/>
                    <a:gd name="connsiteX215" fmla="*/ 83772 w 328284"/>
                    <a:gd name="connsiteY215" fmla="*/ 131764 h 514862"/>
                    <a:gd name="connsiteX216" fmla="*/ 81266 w 328284"/>
                    <a:gd name="connsiteY216" fmla="*/ 136418 h 514862"/>
                    <a:gd name="connsiteX217" fmla="*/ 79476 w 328284"/>
                    <a:gd name="connsiteY217" fmla="*/ 139282 h 514862"/>
                    <a:gd name="connsiteX218" fmla="*/ 80550 w 328284"/>
                    <a:gd name="connsiteY218" fmla="*/ 139282 h 514862"/>
                    <a:gd name="connsiteX219" fmla="*/ 80550 w 328284"/>
                    <a:gd name="connsiteY219" fmla="*/ 139282 h 514862"/>
                    <a:gd name="connsiteX220" fmla="*/ 84130 w 328284"/>
                    <a:gd name="connsiteY220" fmla="*/ 139282 h 514862"/>
                    <a:gd name="connsiteX221" fmla="*/ 88425 w 328284"/>
                    <a:gd name="connsiteY221" fmla="*/ 141788 h 514862"/>
                    <a:gd name="connsiteX222" fmla="*/ 90932 w 328284"/>
                    <a:gd name="connsiteY222" fmla="*/ 146442 h 514862"/>
                    <a:gd name="connsiteX223" fmla="*/ 88783 w 328284"/>
                    <a:gd name="connsiteY223" fmla="*/ 150022 h 514862"/>
                    <a:gd name="connsiteX224" fmla="*/ 84130 w 328284"/>
                    <a:gd name="connsiteY224" fmla="*/ 157898 h 514862"/>
                    <a:gd name="connsiteX225" fmla="*/ 90573 w 328284"/>
                    <a:gd name="connsiteY225" fmla="*/ 166490 h 514862"/>
                    <a:gd name="connsiteX226" fmla="*/ 96660 w 328284"/>
                    <a:gd name="connsiteY226" fmla="*/ 175082 h 514862"/>
                    <a:gd name="connsiteX227" fmla="*/ 93080 w 328284"/>
                    <a:gd name="connsiteY227" fmla="*/ 186538 h 514862"/>
                    <a:gd name="connsiteX228" fmla="*/ 88783 w 328284"/>
                    <a:gd name="connsiteY228" fmla="*/ 199426 h 514862"/>
                    <a:gd name="connsiteX229" fmla="*/ 88783 w 328284"/>
                    <a:gd name="connsiteY229" fmla="*/ 202290 h 514862"/>
                    <a:gd name="connsiteX230" fmla="*/ 93795 w 328284"/>
                    <a:gd name="connsiteY230" fmla="*/ 204796 h 514862"/>
                    <a:gd name="connsiteX231" fmla="*/ 93795 w 328284"/>
                    <a:gd name="connsiteY231" fmla="*/ 204796 h 514862"/>
                    <a:gd name="connsiteX232" fmla="*/ 98808 w 328284"/>
                    <a:gd name="connsiteY232" fmla="*/ 211598 h 514862"/>
                    <a:gd name="connsiteX233" fmla="*/ 98808 w 328284"/>
                    <a:gd name="connsiteY233" fmla="*/ 211598 h 514862"/>
                    <a:gd name="connsiteX234" fmla="*/ 100955 w 328284"/>
                    <a:gd name="connsiteY234" fmla="*/ 215536 h 514862"/>
                    <a:gd name="connsiteX235" fmla="*/ 104535 w 328284"/>
                    <a:gd name="connsiteY235" fmla="*/ 226992 h 514862"/>
                    <a:gd name="connsiteX236" fmla="*/ 104535 w 328284"/>
                    <a:gd name="connsiteY236" fmla="*/ 226992 h 514862"/>
                    <a:gd name="connsiteX237" fmla="*/ 53700 w 328284"/>
                    <a:gd name="connsiteY237" fmla="*/ 503009 h 514862"/>
                    <a:gd name="connsiteX238" fmla="*/ 45466 w 328284"/>
                    <a:gd name="connsiteY238" fmla="*/ 506947 h 514862"/>
                    <a:gd name="connsiteX239" fmla="*/ 46898 w 328284"/>
                    <a:gd name="connsiteY239" fmla="*/ 511601 h 514862"/>
                    <a:gd name="connsiteX240" fmla="*/ 58712 w 328284"/>
                    <a:gd name="connsiteY240" fmla="*/ 510169 h 514862"/>
                    <a:gd name="connsiteX241" fmla="*/ 61218 w 328284"/>
                    <a:gd name="connsiteY241" fmla="*/ 504083 h 514862"/>
                    <a:gd name="connsiteX242" fmla="*/ 53700 w 328284"/>
                    <a:gd name="connsiteY242" fmla="*/ 503009 h 514862"/>
                    <a:gd name="connsiteX243" fmla="*/ 53700 w 328284"/>
                    <a:gd name="connsiteY243" fmla="*/ 503009 h 51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328284" h="514862">
                      <a:moveTo>
                        <a:pt x="104535" y="226992"/>
                      </a:moveTo>
                      <a:cubicBezTo>
                        <a:pt x="106325" y="226992"/>
                        <a:pt x="108115" y="227350"/>
                        <a:pt x="109547" y="227708"/>
                      </a:cubicBezTo>
                      <a:cubicBezTo>
                        <a:pt x="115275" y="228782"/>
                        <a:pt x="118140" y="234510"/>
                        <a:pt x="123867" y="237016"/>
                      </a:cubicBezTo>
                      <a:cubicBezTo>
                        <a:pt x="129595" y="239522"/>
                        <a:pt x="132459" y="238090"/>
                        <a:pt x="138187" y="241670"/>
                      </a:cubicBezTo>
                      <a:cubicBezTo>
                        <a:pt x="143915" y="244892"/>
                        <a:pt x="139262" y="251694"/>
                        <a:pt x="138903" y="253484"/>
                      </a:cubicBezTo>
                      <a:cubicBezTo>
                        <a:pt x="138903" y="255274"/>
                        <a:pt x="137472" y="258496"/>
                        <a:pt x="136755" y="260644"/>
                      </a:cubicBezTo>
                      <a:cubicBezTo>
                        <a:pt x="135682" y="262792"/>
                        <a:pt x="143915" y="267088"/>
                        <a:pt x="143915" y="268520"/>
                      </a:cubicBezTo>
                      <a:cubicBezTo>
                        <a:pt x="143915" y="269952"/>
                        <a:pt x="138545" y="268878"/>
                        <a:pt x="137472" y="269236"/>
                      </a:cubicBezTo>
                      <a:cubicBezTo>
                        <a:pt x="136397" y="269594"/>
                        <a:pt x="140335" y="272458"/>
                        <a:pt x="141052" y="273890"/>
                      </a:cubicBezTo>
                      <a:cubicBezTo>
                        <a:pt x="141409" y="275322"/>
                        <a:pt x="140693" y="276754"/>
                        <a:pt x="138187" y="277470"/>
                      </a:cubicBezTo>
                      <a:cubicBezTo>
                        <a:pt x="135682" y="278186"/>
                        <a:pt x="131385" y="274248"/>
                        <a:pt x="129595" y="273890"/>
                      </a:cubicBezTo>
                      <a:cubicBezTo>
                        <a:pt x="127447" y="273532"/>
                        <a:pt x="123152" y="276396"/>
                        <a:pt x="118140" y="277828"/>
                      </a:cubicBezTo>
                      <a:cubicBezTo>
                        <a:pt x="113127" y="279260"/>
                        <a:pt x="114202" y="285346"/>
                        <a:pt x="112053" y="289642"/>
                      </a:cubicBezTo>
                      <a:cubicBezTo>
                        <a:pt x="110263" y="293938"/>
                        <a:pt x="99165" y="300382"/>
                        <a:pt x="96660" y="302530"/>
                      </a:cubicBezTo>
                      <a:cubicBezTo>
                        <a:pt x="94153" y="304678"/>
                        <a:pt x="91648" y="314344"/>
                        <a:pt x="89142" y="316134"/>
                      </a:cubicBezTo>
                      <a:cubicBezTo>
                        <a:pt x="86993" y="317924"/>
                        <a:pt x="83413" y="314344"/>
                        <a:pt x="80192" y="315418"/>
                      </a:cubicBezTo>
                      <a:cubicBezTo>
                        <a:pt x="77328" y="316492"/>
                        <a:pt x="81266" y="320430"/>
                        <a:pt x="80550" y="321504"/>
                      </a:cubicBezTo>
                      <a:cubicBezTo>
                        <a:pt x="79833" y="322936"/>
                        <a:pt x="76970" y="321504"/>
                        <a:pt x="73748" y="322578"/>
                      </a:cubicBezTo>
                      <a:cubicBezTo>
                        <a:pt x="70526" y="323652"/>
                        <a:pt x="68378" y="331170"/>
                        <a:pt x="65156" y="334034"/>
                      </a:cubicBezTo>
                      <a:cubicBezTo>
                        <a:pt x="61933" y="336898"/>
                        <a:pt x="60144" y="334750"/>
                        <a:pt x="54774" y="335108"/>
                      </a:cubicBezTo>
                      <a:cubicBezTo>
                        <a:pt x="49404" y="335824"/>
                        <a:pt x="46540" y="339762"/>
                        <a:pt x="44750" y="342626"/>
                      </a:cubicBezTo>
                      <a:cubicBezTo>
                        <a:pt x="42960" y="345490"/>
                        <a:pt x="48688" y="346922"/>
                        <a:pt x="49762" y="350502"/>
                      </a:cubicBezTo>
                      <a:cubicBezTo>
                        <a:pt x="50836" y="353724"/>
                        <a:pt x="47972" y="352292"/>
                        <a:pt x="42960" y="354082"/>
                      </a:cubicBezTo>
                      <a:cubicBezTo>
                        <a:pt x="37948" y="355872"/>
                        <a:pt x="40454" y="357662"/>
                        <a:pt x="37232" y="358020"/>
                      </a:cubicBezTo>
                      <a:cubicBezTo>
                        <a:pt x="34010" y="358377"/>
                        <a:pt x="35442" y="354082"/>
                        <a:pt x="32936" y="353007"/>
                      </a:cubicBezTo>
                      <a:cubicBezTo>
                        <a:pt x="30430" y="352292"/>
                        <a:pt x="28640" y="352650"/>
                        <a:pt x="26492" y="353366"/>
                      </a:cubicBezTo>
                      <a:cubicBezTo>
                        <a:pt x="24702" y="354082"/>
                        <a:pt x="23628" y="354797"/>
                        <a:pt x="22554" y="357662"/>
                      </a:cubicBezTo>
                      <a:cubicBezTo>
                        <a:pt x="21480" y="360884"/>
                        <a:pt x="25418" y="360884"/>
                        <a:pt x="26134" y="363032"/>
                      </a:cubicBezTo>
                      <a:cubicBezTo>
                        <a:pt x="26850" y="365180"/>
                        <a:pt x="18258" y="368402"/>
                        <a:pt x="14678" y="370907"/>
                      </a:cubicBezTo>
                      <a:cubicBezTo>
                        <a:pt x="11098" y="373413"/>
                        <a:pt x="11098" y="376635"/>
                        <a:pt x="8592" y="380215"/>
                      </a:cubicBezTo>
                      <a:cubicBezTo>
                        <a:pt x="6086" y="383795"/>
                        <a:pt x="9666" y="387733"/>
                        <a:pt x="11098" y="394177"/>
                      </a:cubicBezTo>
                      <a:cubicBezTo>
                        <a:pt x="12530" y="400621"/>
                        <a:pt x="14320" y="395251"/>
                        <a:pt x="16110" y="397041"/>
                      </a:cubicBezTo>
                      <a:cubicBezTo>
                        <a:pt x="18258" y="398831"/>
                        <a:pt x="18616" y="400263"/>
                        <a:pt x="18258" y="406349"/>
                      </a:cubicBezTo>
                      <a:cubicBezTo>
                        <a:pt x="17900" y="412077"/>
                        <a:pt x="16110" y="412077"/>
                        <a:pt x="14320" y="415299"/>
                      </a:cubicBezTo>
                      <a:cubicBezTo>
                        <a:pt x="12888" y="418163"/>
                        <a:pt x="19690" y="422459"/>
                        <a:pt x="21480" y="425323"/>
                      </a:cubicBezTo>
                      <a:cubicBezTo>
                        <a:pt x="23270" y="428545"/>
                        <a:pt x="26850" y="434273"/>
                        <a:pt x="25776" y="436063"/>
                      </a:cubicBezTo>
                      <a:cubicBezTo>
                        <a:pt x="24702" y="437853"/>
                        <a:pt x="20764" y="434989"/>
                        <a:pt x="19332" y="435347"/>
                      </a:cubicBezTo>
                      <a:cubicBezTo>
                        <a:pt x="17900" y="435347"/>
                        <a:pt x="18974" y="436779"/>
                        <a:pt x="18974" y="439285"/>
                      </a:cubicBezTo>
                      <a:cubicBezTo>
                        <a:pt x="18974" y="441433"/>
                        <a:pt x="22554" y="447877"/>
                        <a:pt x="22554" y="451099"/>
                      </a:cubicBezTo>
                      <a:cubicBezTo>
                        <a:pt x="22554" y="454321"/>
                        <a:pt x="17542" y="455037"/>
                        <a:pt x="15752" y="457543"/>
                      </a:cubicBezTo>
                      <a:cubicBezTo>
                        <a:pt x="14320" y="460049"/>
                        <a:pt x="19332" y="463987"/>
                        <a:pt x="19332" y="465419"/>
                      </a:cubicBezTo>
                      <a:cubicBezTo>
                        <a:pt x="19332" y="466851"/>
                        <a:pt x="19332" y="473653"/>
                        <a:pt x="18616" y="477949"/>
                      </a:cubicBezTo>
                      <a:cubicBezTo>
                        <a:pt x="17900" y="482245"/>
                        <a:pt x="19690" y="482961"/>
                        <a:pt x="20406" y="484751"/>
                      </a:cubicBezTo>
                      <a:cubicBezTo>
                        <a:pt x="21122" y="486541"/>
                        <a:pt x="25060" y="483319"/>
                        <a:pt x="25060" y="482603"/>
                      </a:cubicBezTo>
                      <a:cubicBezTo>
                        <a:pt x="25418" y="481887"/>
                        <a:pt x="23986" y="479739"/>
                        <a:pt x="24702" y="478665"/>
                      </a:cubicBezTo>
                      <a:cubicBezTo>
                        <a:pt x="25418" y="477591"/>
                        <a:pt x="29714" y="480455"/>
                        <a:pt x="31146" y="481887"/>
                      </a:cubicBezTo>
                      <a:cubicBezTo>
                        <a:pt x="32578" y="483319"/>
                        <a:pt x="40096" y="487257"/>
                        <a:pt x="44750" y="489405"/>
                      </a:cubicBezTo>
                      <a:cubicBezTo>
                        <a:pt x="49404" y="491553"/>
                        <a:pt x="51194" y="488689"/>
                        <a:pt x="54058" y="489763"/>
                      </a:cubicBezTo>
                      <a:cubicBezTo>
                        <a:pt x="56922" y="490837"/>
                        <a:pt x="53342" y="496207"/>
                        <a:pt x="55848" y="496565"/>
                      </a:cubicBezTo>
                      <a:cubicBezTo>
                        <a:pt x="58354" y="496565"/>
                        <a:pt x="64082" y="491195"/>
                        <a:pt x="67662" y="489763"/>
                      </a:cubicBezTo>
                      <a:cubicBezTo>
                        <a:pt x="71242" y="488331"/>
                        <a:pt x="68736" y="491195"/>
                        <a:pt x="68020" y="492985"/>
                      </a:cubicBezTo>
                      <a:cubicBezTo>
                        <a:pt x="67303" y="494775"/>
                        <a:pt x="64798" y="499071"/>
                        <a:pt x="64082" y="501935"/>
                      </a:cubicBezTo>
                      <a:cubicBezTo>
                        <a:pt x="63366" y="504799"/>
                        <a:pt x="66946" y="503367"/>
                        <a:pt x="71600" y="506231"/>
                      </a:cubicBezTo>
                      <a:cubicBezTo>
                        <a:pt x="76253" y="509095"/>
                        <a:pt x="70883" y="509095"/>
                        <a:pt x="68736" y="510885"/>
                      </a:cubicBezTo>
                      <a:cubicBezTo>
                        <a:pt x="66230" y="513033"/>
                        <a:pt x="64440" y="515181"/>
                        <a:pt x="67303" y="514823"/>
                      </a:cubicBezTo>
                      <a:cubicBezTo>
                        <a:pt x="70168" y="514465"/>
                        <a:pt x="75180" y="509811"/>
                        <a:pt x="78043" y="508379"/>
                      </a:cubicBezTo>
                      <a:cubicBezTo>
                        <a:pt x="80908" y="506947"/>
                        <a:pt x="83413" y="508737"/>
                        <a:pt x="89500" y="508379"/>
                      </a:cubicBezTo>
                      <a:cubicBezTo>
                        <a:pt x="95228" y="508021"/>
                        <a:pt x="100598" y="505157"/>
                        <a:pt x="103462" y="504083"/>
                      </a:cubicBezTo>
                      <a:cubicBezTo>
                        <a:pt x="106325" y="503009"/>
                        <a:pt x="108473" y="507305"/>
                        <a:pt x="111337" y="508021"/>
                      </a:cubicBezTo>
                      <a:cubicBezTo>
                        <a:pt x="114202" y="508379"/>
                        <a:pt x="113127" y="501219"/>
                        <a:pt x="113843" y="499787"/>
                      </a:cubicBezTo>
                      <a:cubicBezTo>
                        <a:pt x="114917" y="498355"/>
                        <a:pt x="118855" y="497281"/>
                        <a:pt x="124225" y="497639"/>
                      </a:cubicBezTo>
                      <a:cubicBezTo>
                        <a:pt x="129953" y="497639"/>
                        <a:pt x="134607" y="497639"/>
                        <a:pt x="139262" y="497281"/>
                      </a:cubicBezTo>
                      <a:cubicBezTo>
                        <a:pt x="143915" y="496923"/>
                        <a:pt x="144273" y="494775"/>
                        <a:pt x="146422" y="492985"/>
                      </a:cubicBezTo>
                      <a:cubicBezTo>
                        <a:pt x="148569" y="491195"/>
                        <a:pt x="151433" y="495491"/>
                        <a:pt x="153939" y="495491"/>
                      </a:cubicBezTo>
                      <a:cubicBezTo>
                        <a:pt x="156445" y="495491"/>
                        <a:pt x="154297" y="492985"/>
                        <a:pt x="154297" y="491195"/>
                      </a:cubicBezTo>
                      <a:cubicBezTo>
                        <a:pt x="154297" y="489405"/>
                        <a:pt x="157161" y="491553"/>
                        <a:pt x="159309" y="491553"/>
                      </a:cubicBezTo>
                      <a:cubicBezTo>
                        <a:pt x="161457" y="491553"/>
                        <a:pt x="158593" y="487257"/>
                        <a:pt x="158951" y="485825"/>
                      </a:cubicBezTo>
                      <a:cubicBezTo>
                        <a:pt x="159309" y="484035"/>
                        <a:pt x="163605" y="487973"/>
                        <a:pt x="166111" y="488689"/>
                      </a:cubicBezTo>
                      <a:cubicBezTo>
                        <a:pt x="168617" y="489405"/>
                        <a:pt x="171839" y="486541"/>
                        <a:pt x="174345" y="485109"/>
                      </a:cubicBezTo>
                      <a:cubicBezTo>
                        <a:pt x="176851" y="483677"/>
                        <a:pt x="178641" y="484035"/>
                        <a:pt x="187949" y="484035"/>
                      </a:cubicBezTo>
                      <a:cubicBezTo>
                        <a:pt x="197257" y="484035"/>
                        <a:pt x="198689" y="484393"/>
                        <a:pt x="204059" y="484751"/>
                      </a:cubicBezTo>
                      <a:cubicBezTo>
                        <a:pt x="207997" y="485109"/>
                        <a:pt x="210861" y="483677"/>
                        <a:pt x="214083" y="482961"/>
                      </a:cubicBezTo>
                      <a:cubicBezTo>
                        <a:pt x="215515" y="480097"/>
                        <a:pt x="217663" y="476875"/>
                        <a:pt x="219095" y="475443"/>
                      </a:cubicBezTo>
                      <a:cubicBezTo>
                        <a:pt x="220527" y="474369"/>
                        <a:pt x="222675" y="472579"/>
                        <a:pt x="224823" y="470789"/>
                      </a:cubicBezTo>
                      <a:cubicBezTo>
                        <a:pt x="227329" y="468999"/>
                        <a:pt x="230193" y="467209"/>
                        <a:pt x="233057" y="465061"/>
                      </a:cubicBezTo>
                      <a:cubicBezTo>
                        <a:pt x="235563" y="463271"/>
                        <a:pt x="238069" y="461481"/>
                        <a:pt x="239859" y="460049"/>
                      </a:cubicBezTo>
                      <a:cubicBezTo>
                        <a:pt x="242007" y="458259"/>
                        <a:pt x="243797" y="456827"/>
                        <a:pt x="244155" y="456111"/>
                      </a:cubicBezTo>
                      <a:cubicBezTo>
                        <a:pt x="244871" y="455037"/>
                        <a:pt x="249167" y="452889"/>
                        <a:pt x="253105" y="450741"/>
                      </a:cubicBezTo>
                      <a:cubicBezTo>
                        <a:pt x="255969" y="449309"/>
                        <a:pt x="258833" y="447877"/>
                        <a:pt x="259549" y="447161"/>
                      </a:cubicBezTo>
                      <a:cubicBezTo>
                        <a:pt x="260623" y="446445"/>
                        <a:pt x="265993" y="441433"/>
                        <a:pt x="270289" y="436779"/>
                      </a:cubicBezTo>
                      <a:cubicBezTo>
                        <a:pt x="273153" y="433557"/>
                        <a:pt x="276017" y="430693"/>
                        <a:pt x="276375" y="429977"/>
                      </a:cubicBezTo>
                      <a:lnTo>
                        <a:pt x="276375" y="429977"/>
                      </a:lnTo>
                      <a:cubicBezTo>
                        <a:pt x="277091" y="428903"/>
                        <a:pt x="278523" y="426755"/>
                        <a:pt x="280313" y="424249"/>
                      </a:cubicBezTo>
                      <a:lnTo>
                        <a:pt x="280313" y="424249"/>
                      </a:lnTo>
                      <a:cubicBezTo>
                        <a:pt x="282819" y="421027"/>
                        <a:pt x="286041" y="417447"/>
                        <a:pt x="287473" y="416373"/>
                      </a:cubicBezTo>
                      <a:cubicBezTo>
                        <a:pt x="288189" y="415657"/>
                        <a:pt x="293201" y="411361"/>
                        <a:pt x="298929" y="406349"/>
                      </a:cubicBezTo>
                      <a:cubicBezTo>
                        <a:pt x="308237" y="398473"/>
                        <a:pt x="320051" y="388091"/>
                        <a:pt x="320051" y="387733"/>
                      </a:cubicBezTo>
                      <a:cubicBezTo>
                        <a:pt x="320051" y="387375"/>
                        <a:pt x="320767" y="386301"/>
                        <a:pt x="321482" y="384869"/>
                      </a:cubicBezTo>
                      <a:cubicBezTo>
                        <a:pt x="323631" y="380573"/>
                        <a:pt x="328285" y="372697"/>
                        <a:pt x="328285" y="370191"/>
                      </a:cubicBezTo>
                      <a:cubicBezTo>
                        <a:pt x="328285" y="367685"/>
                        <a:pt x="323989" y="363032"/>
                        <a:pt x="320767" y="359452"/>
                      </a:cubicBezTo>
                      <a:cubicBezTo>
                        <a:pt x="319335" y="358020"/>
                        <a:pt x="318261" y="356946"/>
                        <a:pt x="317545" y="355872"/>
                      </a:cubicBezTo>
                      <a:cubicBezTo>
                        <a:pt x="316471" y="354440"/>
                        <a:pt x="314681" y="353724"/>
                        <a:pt x="312533" y="352650"/>
                      </a:cubicBezTo>
                      <a:cubicBezTo>
                        <a:pt x="309669" y="351218"/>
                        <a:pt x="306089" y="349428"/>
                        <a:pt x="301793" y="345848"/>
                      </a:cubicBezTo>
                      <a:cubicBezTo>
                        <a:pt x="297497" y="342268"/>
                        <a:pt x="291769" y="338330"/>
                        <a:pt x="287115" y="335466"/>
                      </a:cubicBezTo>
                      <a:cubicBezTo>
                        <a:pt x="283177" y="332960"/>
                        <a:pt x="279955" y="330812"/>
                        <a:pt x="279955" y="329738"/>
                      </a:cubicBezTo>
                      <a:cubicBezTo>
                        <a:pt x="279955" y="327948"/>
                        <a:pt x="282819" y="326874"/>
                        <a:pt x="285683" y="325800"/>
                      </a:cubicBezTo>
                      <a:cubicBezTo>
                        <a:pt x="287473" y="325084"/>
                        <a:pt x="289263" y="324368"/>
                        <a:pt x="289979" y="324010"/>
                      </a:cubicBezTo>
                      <a:cubicBezTo>
                        <a:pt x="290695" y="323294"/>
                        <a:pt x="292843" y="321146"/>
                        <a:pt x="294633" y="318640"/>
                      </a:cubicBezTo>
                      <a:cubicBezTo>
                        <a:pt x="296423" y="316492"/>
                        <a:pt x="297855" y="314702"/>
                        <a:pt x="298213" y="313986"/>
                      </a:cubicBezTo>
                      <a:cubicBezTo>
                        <a:pt x="298571" y="313628"/>
                        <a:pt x="298213" y="312554"/>
                        <a:pt x="298213" y="311122"/>
                      </a:cubicBezTo>
                      <a:cubicBezTo>
                        <a:pt x="297855" y="308974"/>
                        <a:pt x="297497" y="306468"/>
                        <a:pt x="297139" y="305752"/>
                      </a:cubicBezTo>
                      <a:cubicBezTo>
                        <a:pt x="297139" y="305752"/>
                        <a:pt x="293559" y="303962"/>
                        <a:pt x="290337" y="302530"/>
                      </a:cubicBezTo>
                      <a:cubicBezTo>
                        <a:pt x="288189" y="301456"/>
                        <a:pt x="286041" y="300382"/>
                        <a:pt x="284967" y="300024"/>
                      </a:cubicBezTo>
                      <a:cubicBezTo>
                        <a:pt x="283535" y="299308"/>
                        <a:pt x="282461" y="297518"/>
                        <a:pt x="281745" y="295728"/>
                      </a:cubicBezTo>
                      <a:cubicBezTo>
                        <a:pt x="281029" y="293580"/>
                        <a:pt x="280313" y="291432"/>
                        <a:pt x="280313" y="289642"/>
                      </a:cubicBezTo>
                      <a:cubicBezTo>
                        <a:pt x="280313" y="287852"/>
                        <a:pt x="282103" y="286062"/>
                        <a:pt x="283177" y="284988"/>
                      </a:cubicBezTo>
                      <a:cubicBezTo>
                        <a:pt x="283535" y="284630"/>
                        <a:pt x="284609" y="284988"/>
                        <a:pt x="284251" y="284630"/>
                      </a:cubicBezTo>
                      <a:cubicBezTo>
                        <a:pt x="283893" y="283914"/>
                        <a:pt x="282819" y="282482"/>
                        <a:pt x="281745" y="281050"/>
                      </a:cubicBezTo>
                      <a:cubicBezTo>
                        <a:pt x="281029" y="280334"/>
                        <a:pt x="280313" y="279618"/>
                        <a:pt x="279955" y="279260"/>
                      </a:cubicBezTo>
                      <a:cubicBezTo>
                        <a:pt x="279239" y="278902"/>
                        <a:pt x="277449" y="278544"/>
                        <a:pt x="276375" y="278544"/>
                      </a:cubicBezTo>
                      <a:cubicBezTo>
                        <a:pt x="274943" y="278544"/>
                        <a:pt x="273869" y="278186"/>
                        <a:pt x="273153" y="277828"/>
                      </a:cubicBezTo>
                      <a:cubicBezTo>
                        <a:pt x="272437" y="277470"/>
                        <a:pt x="271363" y="276038"/>
                        <a:pt x="270289" y="274248"/>
                      </a:cubicBezTo>
                      <a:cubicBezTo>
                        <a:pt x="269215" y="272458"/>
                        <a:pt x="268141" y="270310"/>
                        <a:pt x="267783" y="268878"/>
                      </a:cubicBezTo>
                      <a:cubicBezTo>
                        <a:pt x="267067" y="266730"/>
                        <a:pt x="269931" y="264582"/>
                        <a:pt x="272437" y="262792"/>
                      </a:cubicBezTo>
                      <a:cubicBezTo>
                        <a:pt x="273511" y="262076"/>
                        <a:pt x="274227" y="261718"/>
                        <a:pt x="274227" y="261718"/>
                      </a:cubicBezTo>
                      <a:cubicBezTo>
                        <a:pt x="274227" y="261718"/>
                        <a:pt x="272437" y="260286"/>
                        <a:pt x="271005" y="258854"/>
                      </a:cubicBezTo>
                      <a:cubicBezTo>
                        <a:pt x="269573" y="257780"/>
                        <a:pt x="268499" y="256706"/>
                        <a:pt x="268141" y="255990"/>
                      </a:cubicBezTo>
                      <a:lnTo>
                        <a:pt x="268141" y="255990"/>
                      </a:lnTo>
                      <a:cubicBezTo>
                        <a:pt x="267425" y="254558"/>
                        <a:pt x="268857" y="250978"/>
                        <a:pt x="269931" y="248114"/>
                      </a:cubicBezTo>
                      <a:lnTo>
                        <a:pt x="269931" y="248114"/>
                      </a:lnTo>
                      <a:cubicBezTo>
                        <a:pt x="270289" y="247398"/>
                        <a:pt x="270289" y="246682"/>
                        <a:pt x="270647" y="246324"/>
                      </a:cubicBezTo>
                      <a:cubicBezTo>
                        <a:pt x="271005" y="245608"/>
                        <a:pt x="271005" y="243102"/>
                        <a:pt x="271363" y="240954"/>
                      </a:cubicBezTo>
                      <a:cubicBezTo>
                        <a:pt x="271721" y="238448"/>
                        <a:pt x="271721" y="236300"/>
                        <a:pt x="272079" y="235226"/>
                      </a:cubicBezTo>
                      <a:cubicBezTo>
                        <a:pt x="272795" y="233794"/>
                        <a:pt x="275659" y="233794"/>
                        <a:pt x="278523" y="233436"/>
                      </a:cubicBezTo>
                      <a:cubicBezTo>
                        <a:pt x="280313" y="233436"/>
                        <a:pt x="282103" y="234868"/>
                        <a:pt x="282103" y="234152"/>
                      </a:cubicBezTo>
                      <a:cubicBezTo>
                        <a:pt x="282103" y="233794"/>
                        <a:pt x="281029" y="230214"/>
                        <a:pt x="279597" y="225918"/>
                      </a:cubicBezTo>
                      <a:cubicBezTo>
                        <a:pt x="278523" y="222338"/>
                        <a:pt x="277091" y="218400"/>
                        <a:pt x="276017" y="215894"/>
                      </a:cubicBezTo>
                      <a:cubicBezTo>
                        <a:pt x="275659" y="215178"/>
                        <a:pt x="275301" y="214104"/>
                        <a:pt x="274943" y="213030"/>
                      </a:cubicBezTo>
                      <a:cubicBezTo>
                        <a:pt x="272079" y="206228"/>
                        <a:pt x="266709" y="194056"/>
                        <a:pt x="263129" y="189760"/>
                      </a:cubicBezTo>
                      <a:cubicBezTo>
                        <a:pt x="259191" y="184748"/>
                        <a:pt x="254895" y="177588"/>
                        <a:pt x="253463" y="175082"/>
                      </a:cubicBezTo>
                      <a:lnTo>
                        <a:pt x="253463" y="175082"/>
                      </a:lnTo>
                      <a:lnTo>
                        <a:pt x="253105" y="174366"/>
                      </a:lnTo>
                      <a:lnTo>
                        <a:pt x="253105" y="174366"/>
                      </a:lnTo>
                      <a:cubicBezTo>
                        <a:pt x="252389" y="173292"/>
                        <a:pt x="252389" y="170786"/>
                        <a:pt x="252389" y="168638"/>
                      </a:cubicBezTo>
                      <a:cubicBezTo>
                        <a:pt x="252747" y="166490"/>
                        <a:pt x="253105" y="164700"/>
                        <a:pt x="253105" y="163626"/>
                      </a:cubicBezTo>
                      <a:cubicBezTo>
                        <a:pt x="253463" y="162194"/>
                        <a:pt x="263129" y="150738"/>
                        <a:pt x="270647" y="141430"/>
                      </a:cubicBezTo>
                      <a:cubicBezTo>
                        <a:pt x="275301" y="135702"/>
                        <a:pt x="279239" y="131048"/>
                        <a:pt x="279597" y="130690"/>
                      </a:cubicBezTo>
                      <a:cubicBezTo>
                        <a:pt x="279597" y="130690"/>
                        <a:pt x="278881" y="129616"/>
                        <a:pt x="277449" y="128542"/>
                      </a:cubicBezTo>
                      <a:cubicBezTo>
                        <a:pt x="275659" y="126394"/>
                        <a:pt x="272437" y="123888"/>
                        <a:pt x="269931" y="122098"/>
                      </a:cubicBezTo>
                      <a:cubicBezTo>
                        <a:pt x="267067" y="119951"/>
                        <a:pt x="264561" y="116371"/>
                        <a:pt x="262771" y="113506"/>
                      </a:cubicBezTo>
                      <a:cubicBezTo>
                        <a:pt x="261697" y="111716"/>
                        <a:pt x="260623" y="110285"/>
                        <a:pt x="259907" y="109926"/>
                      </a:cubicBezTo>
                      <a:lnTo>
                        <a:pt x="259907" y="109926"/>
                      </a:lnTo>
                      <a:cubicBezTo>
                        <a:pt x="258833" y="109211"/>
                        <a:pt x="254179" y="107778"/>
                        <a:pt x="249525" y="105988"/>
                      </a:cubicBezTo>
                      <a:cubicBezTo>
                        <a:pt x="245945" y="104915"/>
                        <a:pt x="242365" y="103841"/>
                        <a:pt x="240933" y="102767"/>
                      </a:cubicBezTo>
                      <a:lnTo>
                        <a:pt x="240933" y="102767"/>
                      </a:lnTo>
                      <a:cubicBezTo>
                        <a:pt x="238785" y="101693"/>
                        <a:pt x="237353" y="99187"/>
                        <a:pt x="235921" y="96323"/>
                      </a:cubicBezTo>
                      <a:cubicBezTo>
                        <a:pt x="234489" y="92743"/>
                        <a:pt x="233773" y="88447"/>
                        <a:pt x="233773" y="85941"/>
                      </a:cubicBezTo>
                      <a:cubicBezTo>
                        <a:pt x="233773" y="83077"/>
                        <a:pt x="234847" y="79855"/>
                        <a:pt x="235921" y="76633"/>
                      </a:cubicBezTo>
                      <a:cubicBezTo>
                        <a:pt x="236637" y="74485"/>
                        <a:pt x="236995" y="73053"/>
                        <a:pt x="236995" y="71979"/>
                      </a:cubicBezTo>
                      <a:cubicBezTo>
                        <a:pt x="236995" y="71263"/>
                        <a:pt x="235563" y="69831"/>
                        <a:pt x="234131" y="68399"/>
                      </a:cubicBezTo>
                      <a:cubicBezTo>
                        <a:pt x="233057" y="67325"/>
                        <a:pt x="231625" y="65893"/>
                        <a:pt x="231625" y="64819"/>
                      </a:cubicBezTo>
                      <a:cubicBezTo>
                        <a:pt x="231267" y="62313"/>
                        <a:pt x="235205" y="61239"/>
                        <a:pt x="239501" y="59807"/>
                      </a:cubicBezTo>
                      <a:cubicBezTo>
                        <a:pt x="240933" y="59449"/>
                        <a:pt x="242007" y="59091"/>
                        <a:pt x="243081" y="58375"/>
                      </a:cubicBezTo>
                      <a:cubicBezTo>
                        <a:pt x="244871" y="57659"/>
                        <a:pt x="246303" y="56943"/>
                        <a:pt x="247019" y="56227"/>
                      </a:cubicBezTo>
                      <a:cubicBezTo>
                        <a:pt x="247735" y="55869"/>
                        <a:pt x="248093" y="55153"/>
                        <a:pt x="248451" y="54437"/>
                      </a:cubicBezTo>
                      <a:cubicBezTo>
                        <a:pt x="247735" y="53363"/>
                        <a:pt x="247735" y="51573"/>
                        <a:pt x="247377" y="49783"/>
                      </a:cubicBezTo>
                      <a:cubicBezTo>
                        <a:pt x="247377" y="47277"/>
                        <a:pt x="247377" y="44413"/>
                        <a:pt x="248093" y="42623"/>
                      </a:cubicBezTo>
                      <a:cubicBezTo>
                        <a:pt x="248093" y="42265"/>
                        <a:pt x="248093" y="42265"/>
                        <a:pt x="248451" y="41907"/>
                      </a:cubicBezTo>
                      <a:lnTo>
                        <a:pt x="248451" y="41907"/>
                      </a:lnTo>
                      <a:cubicBezTo>
                        <a:pt x="249167" y="40117"/>
                        <a:pt x="251673" y="37253"/>
                        <a:pt x="253821" y="34747"/>
                      </a:cubicBezTo>
                      <a:cubicBezTo>
                        <a:pt x="255611" y="32957"/>
                        <a:pt x="257401" y="32241"/>
                        <a:pt x="257043" y="31525"/>
                      </a:cubicBezTo>
                      <a:lnTo>
                        <a:pt x="257043" y="31525"/>
                      </a:lnTo>
                      <a:lnTo>
                        <a:pt x="257043" y="31525"/>
                      </a:lnTo>
                      <a:lnTo>
                        <a:pt x="257043" y="31525"/>
                      </a:lnTo>
                      <a:cubicBezTo>
                        <a:pt x="256327" y="30093"/>
                        <a:pt x="253463" y="24007"/>
                        <a:pt x="252031" y="23649"/>
                      </a:cubicBezTo>
                      <a:cubicBezTo>
                        <a:pt x="251315" y="23291"/>
                        <a:pt x="248809" y="22217"/>
                        <a:pt x="245945" y="20785"/>
                      </a:cubicBezTo>
                      <a:cubicBezTo>
                        <a:pt x="240933" y="18279"/>
                        <a:pt x="234131" y="14699"/>
                        <a:pt x="231983" y="14699"/>
                      </a:cubicBezTo>
                      <a:cubicBezTo>
                        <a:pt x="230193" y="14341"/>
                        <a:pt x="226255" y="11477"/>
                        <a:pt x="221959" y="7897"/>
                      </a:cubicBezTo>
                      <a:cubicBezTo>
                        <a:pt x="216947" y="3959"/>
                        <a:pt x="211219" y="-337"/>
                        <a:pt x="210145" y="21"/>
                      </a:cubicBezTo>
                      <a:cubicBezTo>
                        <a:pt x="207639" y="737"/>
                        <a:pt x="204417" y="2169"/>
                        <a:pt x="201553" y="3959"/>
                      </a:cubicBezTo>
                      <a:cubicBezTo>
                        <a:pt x="201195" y="4317"/>
                        <a:pt x="200479" y="4675"/>
                        <a:pt x="200121" y="4675"/>
                      </a:cubicBezTo>
                      <a:cubicBezTo>
                        <a:pt x="198331" y="5749"/>
                        <a:pt x="192245" y="6465"/>
                        <a:pt x="186517" y="7181"/>
                      </a:cubicBezTo>
                      <a:cubicBezTo>
                        <a:pt x="181863" y="7897"/>
                        <a:pt x="177209" y="8255"/>
                        <a:pt x="176493" y="8613"/>
                      </a:cubicBezTo>
                      <a:cubicBezTo>
                        <a:pt x="175777" y="8971"/>
                        <a:pt x="175061" y="9687"/>
                        <a:pt x="174345" y="10403"/>
                      </a:cubicBezTo>
                      <a:cubicBezTo>
                        <a:pt x="173271" y="11477"/>
                        <a:pt x="171839" y="12909"/>
                        <a:pt x="168975" y="15057"/>
                      </a:cubicBezTo>
                      <a:cubicBezTo>
                        <a:pt x="167901" y="15773"/>
                        <a:pt x="166469" y="16847"/>
                        <a:pt x="165395" y="17563"/>
                      </a:cubicBezTo>
                      <a:cubicBezTo>
                        <a:pt x="161815" y="20069"/>
                        <a:pt x="158951" y="21859"/>
                        <a:pt x="157519" y="24365"/>
                      </a:cubicBezTo>
                      <a:cubicBezTo>
                        <a:pt x="156087" y="26513"/>
                        <a:pt x="153223" y="42981"/>
                        <a:pt x="151433" y="54079"/>
                      </a:cubicBezTo>
                      <a:cubicBezTo>
                        <a:pt x="150717" y="59091"/>
                        <a:pt x="150001" y="62671"/>
                        <a:pt x="149643" y="63745"/>
                      </a:cubicBezTo>
                      <a:cubicBezTo>
                        <a:pt x="148927" y="66609"/>
                        <a:pt x="145705" y="66251"/>
                        <a:pt x="142483" y="66251"/>
                      </a:cubicBezTo>
                      <a:cubicBezTo>
                        <a:pt x="141409" y="66251"/>
                        <a:pt x="139977" y="65893"/>
                        <a:pt x="139619" y="66251"/>
                      </a:cubicBezTo>
                      <a:cubicBezTo>
                        <a:pt x="138903" y="66609"/>
                        <a:pt x="136397" y="69473"/>
                        <a:pt x="133892" y="72695"/>
                      </a:cubicBezTo>
                      <a:cubicBezTo>
                        <a:pt x="130669" y="76633"/>
                        <a:pt x="127089" y="80929"/>
                        <a:pt x="124942" y="81645"/>
                      </a:cubicBezTo>
                      <a:cubicBezTo>
                        <a:pt x="122435" y="82361"/>
                        <a:pt x="112770" y="77707"/>
                        <a:pt x="104893" y="73769"/>
                      </a:cubicBezTo>
                      <a:cubicBezTo>
                        <a:pt x="99523" y="70905"/>
                        <a:pt x="94870" y="68757"/>
                        <a:pt x="94512" y="68757"/>
                      </a:cubicBezTo>
                      <a:cubicBezTo>
                        <a:pt x="94153" y="68757"/>
                        <a:pt x="93438" y="69473"/>
                        <a:pt x="92722" y="70189"/>
                      </a:cubicBezTo>
                      <a:cubicBezTo>
                        <a:pt x="91648" y="71263"/>
                        <a:pt x="90215" y="72695"/>
                        <a:pt x="88425" y="73053"/>
                      </a:cubicBezTo>
                      <a:cubicBezTo>
                        <a:pt x="86278" y="73769"/>
                        <a:pt x="81266" y="73411"/>
                        <a:pt x="76253" y="73053"/>
                      </a:cubicBezTo>
                      <a:cubicBezTo>
                        <a:pt x="73748" y="73053"/>
                        <a:pt x="71242" y="72695"/>
                        <a:pt x="69452" y="72695"/>
                      </a:cubicBezTo>
                      <a:cubicBezTo>
                        <a:pt x="68020" y="72695"/>
                        <a:pt x="65872" y="73053"/>
                        <a:pt x="63366" y="73053"/>
                      </a:cubicBezTo>
                      <a:cubicBezTo>
                        <a:pt x="56922" y="73769"/>
                        <a:pt x="48688" y="74127"/>
                        <a:pt x="45824" y="72695"/>
                      </a:cubicBezTo>
                      <a:cubicBezTo>
                        <a:pt x="43676" y="71263"/>
                        <a:pt x="39738" y="66251"/>
                        <a:pt x="36158" y="61597"/>
                      </a:cubicBezTo>
                      <a:cubicBezTo>
                        <a:pt x="33652" y="58375"/>
                        <a:pt x="31146" y="55153"/>
                        <a:pt x="30430" y="54437"/>
                      </a:cubicBezTo>
                      <a:cubicBezTo>
                        <a:pt x="28998" y="53363"/>
                        <a:pt x="23628" y="50141"/>
                        <a:pt x="19332" y="47993"/>
                      </a:cubicBezTo>
                      <a:cubicBezTo>
                        <a:pt x="16468" y="46561"/>
                        <a:pt x="14320" y="45487"/>
                        <a:pt x="13962" y="45487"/>
                      </a:cubicBezTo>
                      <a:cubicBezTo>
                        <a:pt x="13604" y="45487"/>
                        <a:pt x="12888" y="45487"/>
                        <a:pt x="12530" y="45845"/>
                      </a:cubicBezTo>
                      <a:cubicBezTo>
                        <a:pt x="10740" y="46203"/>
                        <a:pt x="8592" y="46203"/>
                        <a:pt x="7160" y="47635"/>
                      </a:cubicBezTo>
                      <a:lnTo>
                        <a:pt x="7160" y="47635"/>
                      </a:lnTo>
                      <a:cubicBezTo>
                        <a:pt x="6444" y="48351"/>
                        <a:pt x="6444" y="50141"/>
                        <a:pt x="6444" y="51573"/>
                      </a:cubicBezTo>
                      <a:cubicBezTo>
                        <a:pt x="6444" y="53005"/>
                        <a:pt x="6444" y="54795"/>
                        <a:pt x="5728" y="55869"/>
                      </a:cubicBezTo>
                      <a:lnTo>
                        <a:pt x="5728" y="55869"/>
                      </a:lnTo>
                      <a:cubicBezTo>
                        <a:pt x="4654" y="58375"/>
                        <a:pt x="3222" y="58017"/>
                        <a:pt x="1074" y="58017"/>
                      </a:cubicBezTo>
                      <a:cubicBezTo>
                        <a:pt x="716" y="58017"/>
                        <a:pt x="358" y="58017"/>
                        <a:pt x="0" y="58017"/>
                      </a:cubicBezTo>
                      <a:cubicBezTo>
                        <a:pt x="1432" y="60165"/>
                        <a:pt x="3938" y="63745"/>
                        <a:pt x="5370" y="64819"/>
                      </a:cubicBezTo>
                      <a:cubicBezTo>
                        <a:pt x="6802" y="66251"/>
                        <a:pt x="18258" y="71621"/>
                        <a:pt x="28282" y="76633"/>
                      </a:cubicBezTo>
                      <a:cubicBezTo>
                        <a:pt x="29356" y="76991"/>
                        <a:pt x="30788" y="77707"/>
                        <a:pt x="34368" y="79497"/>
                      </a:cubicBezTo>
                      <a:cubicBezTo>
                        <a:pt x="40812" y="82719"/>
                        <a:pt x="52984" y="88805"/>
                        <a:pt x="62650" y="93817"/>
                      </a:cubicBezTo>
                      <a:cubicBezTo>
                        <a:pt x="69810" y="97397"/>
                        <a:pt x="75538" y="100261"/>
                        <a:pt x="76612" y="100977"/>
                      </a:cubicBezTo>
                      <a:lnTo>
                        <a:pt x="76612" y="100977"/>
                      </a:lnTo>
                      <a:cubicBezTo>
                        <a:pt x="78043" y="101693"/>
                        <a:pt x="80908" y="103841"/>
                        <a:pt x="83413" y="105988"/>
                      </a:cubicBezTo>
                      <a:cubicBezTo>
                        <a:pt x="85920" y="108136"/>
                        <a:pt x="88068" y="110285"/>
                        <a:pt x="89142" y="111716"/>
                      </a:cubicBezTo>
                      <a:cubicBezTo>
                        <a:pt x="90932" y="113864"/>
                        <a:pt x="89500" y="116013"/>
                        <a:pt x="87352" y="117444"/>
                      </a:cubicBezTo>
                      <a:cubicBezTo>
                        <a:pt x="86278" y="118161"/>
                        <a:pt x="85203" y="118876"/>
                        <a:pt x="84130" y="119234"/>
                      </a:cubicBezTo>
                      <a:cubicBezTo>
                        <a:pt x="83055" y="119592"/>
                        <a:pt x="82340" y="120308"/>
                        <a:pt x="81982" y="120308"/>
                      </a:cubicBezTo>
                      <a:cubicBezTo>
                        <a:pt x="81623" y="120666"/>
                        <a:pt x="82340" y="124246"/>
                        <a:pt x="83055" y="127110"/>
                      </a:cubicBezTo>
                      <a:cubicBezTo>
                        <a:pt x="83413" y="128900"/>
                        <a:pt x="83772" y="130690"/>
                        <a:pt x="83772" y="131764"/>
                      </a:cubicBezTo>
                      <a:cubicBezTo>
                        <a:pt x="83772" y="133554"/>
                        <a:pt x="82340" y="134986"/>
                        <a:pt x="81266" y="136418"/>
                      </a:cubicBezTo>
                      <a:cubicBezTo>
                        <a:pt x="80192" y="137492"/>
                        <a:pt x="79476" y="138566"/>
                        <a:pt x="79476" y="139282"/>
                      </a:cubicBezTo>
                      <a:cubicBezTo>
                        <a:pt x="79833" y="139282"/>
                        <a:pt x="80192" y="139282"/>
                        <a:pt x="80550" y="139282"/>
                      </a:cubicBezTo>
                      <a:lnTo>
                        <a:pt x="80550" y="139282"/>
                      </a:lnTo>
                      <a:cubicBezTo>
                        <a:pt x="81623" y="139282"/>
                        <a:pt x="82698" y="138924"/>
                        <a:pt x="84130" y="139282"/>
                      </a:cubicBezTo>
                      <a:cubicBezTo>
                        <a:pt x="85562" y="139640"/>
                        <a:pt x="87352" y="140714"/>
                        <a:pt x="88425" y="141788"/>
                      </a:cubicBezTo>
                      <a:cubicBezTo>
                        <a:pt x="89858" y="143220"/>
                        <a:pt x="90932" y="145368"/>
                        <a:pt x="90932" y="146442"/>
                      </a:cubicBezTo>
                      <a:cubicBezTo>
                        <a:pt x="90932" y="147516"/>
                        <a:pt x="89858" y="148590"/>
                        <a:pt x="88783" y="150022"/>
                      </a:cubicBezTo>
                      <a:cubicBezTo>
                        <a:pt x="86993" y="151812"/>
                        <a:pt x="84488" y="154676"/>
                        <a:pt x="84130" y="157898"/>
                      </a:cubicBezTo>
                      <a:cubicBezTo>
                        <a:pt x="83772" y="160046"/>
                        <a:pt x="87352" y="163268"/>
                        <a:pt x="90573" y="166490"/>
                      </a:cubicBezTo>
                      <a:cubicBezTo>
                        <a:pt x="93795" y="169712"/>
                        <a:pt x="97018" y="172576"/>
                        <a:pt x="96660" y="175082"/>
                      </a:cubicBezTo>
                      <a:cubicBezTo>
                        <a:pt x="96660" y="177588"/>
                        <a:pt x="94870" y="181884"/>
                        <a:pt x="93080" y="186538"/>
                      </a:cubicBezTo>
                      <a:cubicBezTo>
                        <a:pt x="91290" y="191192"/>
                        <a:pt x="89500" y="195846"/>
                        <a:pt x="88783" y="199426"/>
                      </a:cubicBezTo>
                      <a:cubicBezTo>
                        <a:pt x="88068" y="202290"/>
                        <a:pt x="88425" y="202290"/>
                        <a:pt x="88783" y="202290"/>
                      </a:cubicBezTo>
                      <a:cubicBezTo>
                        <a:pt x="89858" y="202290"/>
                        <a:pt x="91648" y="202648"/>
                        <a:pt x="93795" y="204796"/>
                      </a:cubicBezTo>
                      <a:lnTo>
                        <a:pt x="93795" y="204796"/>
                      </a:lnTo>
                      <a:cubicBezTo>
                        <a:pt x="96660" y="207660"/>
                        <a:pt x="97733" y="209450"/>
                        <a:pt x="98808" y="211598"/>
                      </a:cubicBezTo>
                      <a:lnTo>
                        <a:pt x="98808" y="211598"/>
                      </a:lnTo>
                      <a:cubicBezTo>
                        <a:pt x="99523" y="212672"/>
                        <a:pt x="99882" y="213746"/>
                        <a:pt x="100955" y="215536"/>
                      </a:cubicBezTo>
                      <a:cubicBezTo>
                        <a:pt x="103820" y="219832"/>
                        <a:pt x="104535" y="223412"/>
                        <a:pt x="104535" y="226992"/>
                      </a:cubicBezTo>
                      <a:lnTo>
                        <a:pt x="104535" y="226992"/>
                      </a:lnTo>
                      <a:close/>
                      <a:moveTo>
                        <a:pt x="53700" y="503009"/>
                      </a:moveTo>
                      <a:cubicBezTo>
                        <a:pt x="50836" y="503725"/>
                        <a:pt x="45108" y="503009"/>
                        <a:pt x="45466" y="506947"/>
                      </a:cubicBezTo>
                      <a:cubicBezTo>
                        <a:pt x="45466" y="510527"/>
                        <a:pt x="41528" y="511601"/>
                        <a:pt x="46898" y="511601"/>
                      </a:cubicBezTo>
                      <a:cubicBezTo>
                        <a:pt x="52268" y="511601"/>
                        <a:pt x="56922" y="511959"/>
                        <a:pt x="58712" y="510169"/>
                      </a:cubicBezTo>
                      <a:cubicBezTo>
                        <a:pt x="60502" y="508379"/>
                        <a:pt x="62650" y="507663"/>
                        <a:pt x="61218" y="504083"/>
                      </a:cubicBezTo>
                      <a:cubicBezTo>
                        <a:pt x="59786" y="500503"/>
                        <a:pt x="58354" y="501219"/>
                        <a:pt x="53700" y="503009"/>
                      </a:cubicBezTo>
                      <a:lnTo>
                        <a:pt x="53700" y="503009"/>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5" name="Freeform: Shape 294">
                  <a:extLst>
                    <a:ext uri="{FF2B5EF4-FFF2-40B4-BE49-F238E27FC236}">
                      <a16:creationId xmlns:a16="http://schemas.microsoft.com/office/drawing/2014/main" id="{2C0F81AF-840A-413A-A90D-CB58E0C5DC17}"/>
                    </a:ext>
                  </a:extLst>
                </p:cNvPr>
                <p:cNvSpPr/>
                <p:nvPr/>
              </p:nvSpPr>
              <p:spPr>
                <a:xfrm>
                  <a:off x="6074815" y="2116922"/>
                  <a:ext cx="363128" cy="596159"/>
                </a:xfrm>
                <a:custGeom>
                  <a:avLst/>
                  <a:gdLst>
                    <a:gd name="connsiteX0" fmla="*/ 4927 w 399441"/>
                    <a:gd name="connsiteY0" fmla="*/ 493680 h 655775"/>
                    <a:gd name="connsiteX1" fmla="*/ 4927 w 399441"/>
                    <a:gd name="connsiteY1" fmla="*/ 494396 h 655775"/>
                    <a:gd name="connsiteX2" fmla="*/ 631 w 399441"/>
                    <a:gd name="connsiteY2" fmla="*/ 496544 h 655775"/>
                    <a:gd name="connsiteX3" fmla="*/ 3495 w 399441"/>
                    <a:gd name="connsiteY3" fmla="*/ 510148 h 655775"/>
                    <a:gd name="connsiteX4" fmla="*/ 4569 w 399441"/>
                    <a:gd name="connsiteY4" fmla="*/ 525542 h 655775"/>
                    <a:gd name="connsiteX5" fmla="*/ 9939 w 399441"/>
                    <a:gd name="connsiteY5" fmla="*/ 526616 h 655775"/>
                    <a:gd name="connsiteX6" fmla="*/ 11729 w 399441"/>
                    <a:gd name="connsiteY6" fmla="*/ 520888 h 655775"/>
                    <a:gd name="connsiteX7" fmla="*/ 19247 w 399441"/>
                    <a:gd name="connsiteY7" fmla="*/ 520172 h 655775"/>
                    <a:gd name="connsiteX8" fmla="*/ 15667 w 399441"/>
                    <a:gd name="connsiteY8" fmla="*/ 526974 h 655775"/>
                    <a:gd name="connsiteX9" fmla="*/ 24617 w 399441"/>
                    <a:gd name="connsiteY9" fmla="*/ 526616 h 655775"/>
                    <a:gd name="connsiteX10" fmla="*/ 21037 w 399441"/>
                    <a:gd name="connsiteY10" fmla="*/ 537356 h 655775"/>
                    <a:gd name="connsiteX11" fmla="*/ 13877 w 399441"/>
                    <a:gd name="connsiteY11" fmla="*/ 539862 h 655775"/>
                    <a:gd name="connsiteX12" fmla="*/ 17815 w 399441"/>
                    <a:gd name="connsiteY12" fmla="*/ 542368 h 655775"/>
                    <a:gd name="connsiteX13" fmla="*/ 19247 w 399441"/>
                    <a:gd name="connsiteY13" fmla="*/ 546306 h 655775"/>
                    <a:gd name="connsiteX14" fmla="*/ 23185 w 399441"/>
                    <a:gd name="connsiteY14" fmla="*/ 550244 h 655775"/>
                    <a:gd name="connsiteX15" fmla="*/ 20679 w 399441"/>
                    <a:gd name="connsiteY15" fmla="*/ 554540 h 655775"/>
                    <a:gd name="connsiteX16" fmla="*/ 25333 w 399441"/>
                    <a:gd name="connsiteY16" fmla="*/ 559552 h 655775"/>
                    <a:gd name="connsiteX17" fmla="*/ 24975 w 399441"/>
                    <a:gd name="connsiteY17" fmla="*/ 567070 h 655775"/>
                    <a:gd name="connsiteX18" fmla="*/ 32493 w 399441"/>
                    <a:gd name="connsiteY18" fmla="*/ 579600 h 655775"/>
                    <a:gd name="connsiteX19" fmla="*/ 49319 w 399441"/>
                    <a:gd name="connsiteY19" fmla="*/ 599290 h 655775"/>
                    <a:gd name="connsiteX20" fmla="*/ 55047 w 399441"/>
                    <a:gd name="connsiteY20" fmla="*/ 601438 h 655775"/>
                    <a:gd name="connsiteX21" fmla="*/ 56837 w 399441"/>
                    <a:gd name="connsiteY21" fmla="*/ 608240 h 655775"/>
                    <a:gd name="connsiteX22" fmla="*/ 50035 w 399441"/>
                    <a:gd name="connsiteY22" fmla="*/ 613252 h 655775"/>
                    <a:gd name="connsiteX23" fmla="*/ 50751 w 399441"/>
                    <a:gd name="connsiteY23" fmla="*/ 620053 h 655775"/>
                    <a:gd name="connsiteX24" fmla="*/ 45739 w 399441"/>
                    <a:gd name="connsiteY24" fmla="*/ 621843 h 655775"/>
                    <a:gd name="connsiteX25" fmla="*/ 53257 w 399441"/>
                    <a:gd name="connsiteY25" fmla="*/ 631509 h 655775"/>
                    <a:gd name="connsiteX26" fmla="*/ 60059 w 399441"/>
                    <a:gd name="connsiteY26" fmla="*/ 642965 h 655775"/>
                    <a:gd name="connsiteX27" fmla="*/ 58269 w 399441"/>
                    <a:gd name="connsiteY27" fmla="*/ 654063 h 655775"/>
                    <a:gd name="connsiteX28" fmla="*/ 75095 w 399441"/>
                    <a:gd name="connsiteY28" fmla="*/ 652273 h 655775"/>
                    <a:gd name="connsiteX29" fmla="*/ 92637 w 399441"/>
                    <a:gd name="connsiteY29" fmla="*/ 652989 h 655775"/>
                    <a:gd name="connsiteX30" fmla="*/ 98007 w 399441"/>
                    <a:gd name="connsiteY30" fmla="*/ 648335 h 655775"/>
                    <a:gd name="connsiteX31" fmla="*/ 93711 w 399441"/>
                    <a:gd name="connsiteY31" fmla="*/ 636521 h 655775"/>
                    <a:gd name="connsiteX32" fmla="*/ 102303 w 399441"/>
                    <a:gd name="connsiteY32" fmla="*/ 625781 h 655775"/>
                    <a:gd name="connsiteX33" fmla="*/ 119129 w 399441"/>
                    <a:gd name="connsiteY33" fmla="*/ 623275 h 655775"/>
                    <a:gd name="connsiteX34" fmla="*/ 137029 w 399441"/>
                    <a:gd name="connsiteY34" fmla="*/ 618980 h 655775"/>
                    <a:gd name="connsiteX35" fmla="*/ 144905 w 399441"/>
                    <a:gd name="connsiteY35" fmla="*/ 623275 h 655775"/>
                    <a:gd name="connsiteX36" fmla="*/ 153855 w 399441"/>
                    <a:gd name="connsiteY36" fmla="*/ 606450 h 655775"/>
                    <a:gd name="connsiteX37" fmla="*/ 162447 w 399441"/>
                    <a:gd name="connsiteY37" fmla="*/ 593562 h 655775"/>
                    <a:gd name="connsiteX38" fmla="*/ 160299 w 399441"/>
                    <a:gd name="connsiteY38" fmla="*/ 584254 h 655775"/>
                    <a:gd name="connsiteX39" fmla="*/ 166027 w 399441"/>
                    <a:gd name="connsiteY39" fmla="*/ 582106 h 655775"/>
                    <a:gd name="connsiteX40" fmla="*/ 163879 w 399441"/>
                    <a:gd name="connsiteY40" fmla="*/ 570292 h 655775"/>
                    <a:gd name="connsiteX41" fmla="*/ 169607 w 399441"/>
                    <a:gd name="connsiteY41" fmla="*/ 563490 h 655775"/>
                    <a:gd name="connsiteX42" fmla="*/ 166384 w 399441"/>
                    <a:gd name="connsiteY42" fmla="*/ 558836 h 655775"/>
                    <a:gd name="connsiteX43" fmla="*/ 164952 w 399441"/>
                    <a:gd name="connsiteY43" fmla="*/ 555256 h 655775"/>
                    <a:gd name="connsiteX44" fmla="*/ 169249 w 399441"/>
                    <a:gd name="connsiteY44" fmla="*/ 551676 h 655775"/>
                    <a:gd name="connsiteX45" fmla="*/ 164594 w 399441"/>
                    <a:gd name="connsiteY45" fmla="*/ 548454 h 655775"/>
                    <a:gd name="connsiteX46" fmla="*/ 165310 w 399441"/>
                    <a:gd name="connsiteY46" fmla="*/ 543800 h 655775"/>
                    <a:gd name="connsiteX47" fmla="*/ 170322 w 399441"/>
                    <a:gd name="connsiteY47" fmla="*/ 540936 h 655775"/>
                    <a:gd name="connsiteX48" fmla="*/ 172829 w 399441"/>
                    <a:gd name="connsiteY48" fmla="*/ 534492 h 655775"/>
                    <a:gd name="connsiteX49" fmla="*/ 172829 w 399441"/>
                    <a:gd name="connsiteY49" fmla="*/ 527690 h 655775"/>
                    <a:gd name="connsiteX50" fmla="*/ 164594 w 399441"/>
                    <a:gd name="connsiteY50" fmla="*/ 520530 h 655775"/>
                    <a:gd name="connsiteX51" fmla="*/ 174977 w 399441"/>
                    <a:gd name="connsiteY51" fmla="*/ 518740 h 655775"/>
                    <a:gd name="connsiteX52" fmla="*/ 164952 w 399441"/>
                    <a:gd name="connsiteY52" fmla="*/ 514444 h 655775"/>
                    <a:gd name="connsiteX53" fmla="*/ 154212 w 399441"/>
                    <a:gd name="connsiteY53" fmla="*/ 511580 h 655775"/>
                    <a:gd name="connsiteX54" fmla="*/ 176050 w 399441"/>
                    <a:gd name="connsiteY54" fmla="*/ 510864 h 655775"/>
                    <a:gd name="connsiteX55" fmla="*/ 193592 w 399441"/>
                    <a:gd name="connsiteY55" fmla="*/ 506210 h 655775"/>
                    <a:gd name="connsiteX56" fmla="*/ 196099 w 399441"/>
                    <a:gd name="connsiteY56" fmla="*/ 496902 h 655775"/>
                    <a:gd name="connsiteX57" fmla="*/ 202900 w 399441"/>
                    <a:gd name="connsiteY57" fmla="*/ 496186 h 655775"/>
                    <a:gd name="connsiteX58" fmla="*/ 205048 w 399441"/>
                    <a:gd name="connsiteY58" fmla="*/ 486878 h 655775"/>
                    <a:gd name="connsiteX59" fmla="*/ 208986 w 399441"/>
                    <a:gd name="connsiteY59" fmla="*/ 501198 h 655775"/>
                    <a:gd name="connsiteX60" fmla="*/ 212566 w 399441"/>
                    <a:gd name="connsiteY60" fmla="*/ 496902 h 655775"/>
                    <a:gd name="connsiteX61" fmla="*/ 224022 w 399441"/>
                    <a:gd name="connsiteY61" fmla="*/ 490816 h 655775"/>
                    <a:gd name="connsiteX62" fmla="*/ 224738 w 399441"/>
                    <a:gd name="connsiteY62" fmla="*/ 485088 h 655775"/>
                    <a:gd name="connsiteX63" fmla="*/ 217220 w 399441"/>
                    <a:gd name="connsiteY63" fmla="*/ 481866 h 655775"/>
                    <a:gd name="connsiteX64" fmla="*/ 212924 w 399441"/>
                    <a:gd name="connsiteY64" fmla="*/ 475780 h 655775"/>
                    <a:gd name="connsiteX65" fmla="*/ 218294 w 399441"/>
                    <a:gd name="connsiteY65" fmla="*/ 474348 h 655775"/>
                    <a:gd name="connsiteX66" fmla="*/ 245144 w 399441"/>
                    <a:gd name="connsiteY66" fmla="*/ 461102 h 655775"/>
                    <a:gd name="connsiteX67" fmla="*/ 238342 w 399441"/>
                    <a:gd name="connsiteY67" fmla="*/ 446782 h 655775"/>
                    <a:gd name="connsiteX68" fmla="*/ 228676 w 399441"/>
                    <a:gd name="connsiteY68" fmla="*/ 445350 h 655775"/>
                    <a:gd name="connsiteX69" fmla="*/ 227960 w 399441"/>
                    <a:gd name="connsiteY69" fmla="*/ 438190 h 655775"/>
                    <a:gd name="connsiteX70" fmla="*/ 211850 w 399441"/>
                    <a:gd name="connsiteY70" fmla="*/ 424944 h 655775"/>
                    <a:gd name="connsiteX71" fmla="*/ 203258 w 399441"/>
                    <a:gd name="connsiteY71" fmla="*/ 427450 h 655775"/>
                    <a:gd name="connsiteX72" fmla="*/ 193592 w 399441"/>
                    <a:gd name="connsiteY72" fmla="*/ 421006 h 655775"/>
                    <a:gd name="connsiteX73" fmla="*/ 183926 w 399441"/>
                    <a:gd name="connsiteY73" fmla="*/ 417784 h 655775"/>
                    <a:gd name="connsiteX74" fmla="*/ 190729 w 399441"/>
                    <a:gd name="connsiteY74" fmla="*/ 412772 h 655775"/>
                    <a:gd name="connsiteX75" fmla="*/ 183210 w 399441"/>
                    <a:gd name="connsiteY75" fmla="*/ 405254 h 655775"/>
                    <a:gd name="connsiteX76" fmla="*/ 182136 w 399441"/>
                    <a:gd name="connsiteY76" fmla="*/ 394156 h 655775"/>
                    <a:gd name="connsiteX77" fmla="*/ 187864 w 399441"/>
                    <a:gd name="connsiteY77" fmla="*/ 388786 h 655775"/>
                    <a:gd name="connsiteX78" fmla="*/ 185000 w 399441"/>
                    <a:gd name="connsiteY78" fmla="*/ 385564 h 655775"/>
                    <a:gd name="connsiteX79" fmla="*/ 183210 w 399441"/>
                    <a:gd name="connsiteY79" fmla="*/ 376972 h 655775"/>
                    <a:gd name="connsiteX80" fmla="*/ 182852 w 399441"/>
                    <a:gd name="connsiteY80" fmla="*/ 369812 h 655775"/>
                    <a:gd name="connsiteX81" fmla="*/ 193950 w 399441"/>
                    <a:gd name="connsiteY81" fmla="*/ 371960 h 655775"/>
                    <a:gd name="connsiteX82" fmla="*/ 191444 w 399441"/>
                    <a:gd name="connsiteY82" fmla="*/ 364442 h 655775"/>
                    <a:gd name="connsiteX83" fmla="*/ 194666 w 399441"/>
                    <a:gd name="connsiteY83" fmla="*/ 350123 h 655775"/>
                    <a:gd name="connsiteX84" fmla="*/ 190729 w 399441"/>
                    <a:gd name="connsiteY84" fmla="*/ 333655 h 655775"/>
                    <a:gd name="connsiteX85" fmla="*/ 199679 w 399441"/>
                    <a:gd name="connsiteY85" fmla="*/ 333655 h 655775"/>
                    <a:gd name="connsiteX86" fmla="*/ 206480 w 399441"/>
                    <a:gd name="connsiteY86" fmla="*/ 326137 h 655775"/>
                    <a:gd name="connsiteX87" fmla="*/ 207196 w 399441"/>
                    <a:gd name="connsiteY87" fmla="*/ 316471 h 655775"/>
                    <a:gd name="connsiteX88" fmla="*/ 200752 w 399441"/>
                    <a:gd name="connsiteY88" fmla="*/ 310027 h 655775"/>
                    <a:gd name="connsiteX89" fmla="*/ 202542 w 399441"/>
                    <a:gd name="connsiteY89" fmla="*/ 303941 h 655775"/>
                    <a:gd name="connsiteX90" fmla="*/ 211134 w 399441"/>
                    <a:gd name="connsiteY90" fmla="*/ 314323 h 655775"/>
                    <a:gd name="connsiteX91" fmla="*/ 215788 w 399441"/>
                    <a:gd name="connsiteY91" fmla="*/ 318261 h 655775"/>
                    <a:gd name="connsiteX92" fmla="*/ 219010 w 399441"/>
                    <a:gd name="connsiteY92" fmla="*/ 312175 h 655775"/>
                    <a:gd name="connsiteX93" fmla="*/ 220800 w 399441"/>
                    <a:gd name="connsiteY93" fmla="*/ 306447 h 655775"/>
                    <a:gd name="connsiteX94" fmla="*/ 242996 w 399441"/>
                    <a:gd name="connsiteY94" fmla="*/ 298571 h 655775"/>
                    <a:gd name="connsiteX95" fmla="*/ 248366 w 399441"/>
                    <a:gd name="connsiteY95" fmla="*/ 289979 h 655775"/>
                    <a:gd name="connsiteX96" fmla="*/ 255884 w 399441"/>
                    <a:gd name="connsiteY96" fmla="*/ 287473 h 655775"/>
                    <a:gd name="connsiteX97" fmla="*/ 255884 w 399441"/>
                    <a:gd name="connsiteY97" fmla="*/ 281387 h 655775"/>
                    <a:gd name="connsiteX98" fmla="*/ 264834 w 399441"/>
                    <a:gd name="connsiteY98" fmla="*/ 286041 h 655775"/>
                    <a:gd name="connsiteX99" fmla="*/ 269488 w 399441"/>
                    <a:gd name="connsiteY99" fmla="*/ 281029 h 655775"/>
                    <a:gd name="connsiteX100" fmla="*/ 285240 w 399441"/>
                    <a:gd name="connsiteY100" fmla="*/ 272795 h 655775"/>
                    <a:gd name="connsiteX101" fmla="*/ 299918 w 399441"/>
                    <a:gd name="connsiteY101" fmla="*/ 262055 h 655775"/>
                    <a:gd name="connsiteX102" fmla="*/ 313522 w 399441"/>
                    <a:gd name="connsiteY102" fmla="*/ 242723 h 655775"/>
                    <a:gd name="connsiteX103" fmla="*/ 321040 w 399441"/>
                    <a:gd name="connsiteY103" fmla="*/ 236637 h 655775"/>
                    <a:gd name="connsiteX104" fmla="*/ 315670 w 399441"/>
                    <a:gd name="connsiteY104" fmla="*/ 233057 h 655775"/>
                    <a:gd name="connsiteX105" fmla="*/ 321040 w 399441"/>
                    <a:gd name="connsiteY105" fmla="*/ 230909 h 655775"/>
                    <a:gd name="connsiteX106" fmla="*/ 314954 w 399441"/>
                    <a:gd name="connsiteY106" fmla="*/ 227687 h 655775"/>
                    <a:gd name="connsiteX107" fmla="*/ 308152 w 399441"/>
                    <a:gd name="connsiteY107" fmla="*/ 223749 h 655775"/>
                    <a:gd name="connsiteX108" fmla="*/ 311374 w 399441"/>
                    <a:gd name="connsiteY108" fmla="*/ 220169 h 655775"/>
                    <a:gd name="connsiteX109" fmla="*/ 304214 w 399441"/>
                    <a:gd name="connsiteY109" fmla="*/ 217663 h 655775"/>
                    <a:gd name="connsiteX110" fmla="*/ 308868 w 399441"/>
                    <a:gd name="connsiteY110" fmla="*/ 212293 h 655775"/>
                    <a:gd name="connsiteX111" fmla="*/ 320682 w 399441"/>
                    <a:gd name="connsiteY111" fmla="*/ 204775 h 655775"/>
                    <a:gd name="connsiteX112" fmla="*/ 319966 w 399441"/>
                    <a:gd name="connsiteY112" fmla="*/ 197615 h 655775"/>
                    <a:gd name="connsiteX113" fmla="*/ 324262 w 399441"/>
                    <a:gd name="connsiteY113" fmla="*/ 193319 h 655775"/>
                    <a:gd name="connsiteX114" fmla="*/ 318534 w 399441"/>
                    <a:gd name="connsiteY114" fmla="*/ 189381 h 655775"/>
                    <a:gd name="connsiteX115" fmla="*/ 329990 w 399441"/>
                    <a:gd name="connsiteY115" fmla="*/ 181863 h 655775"/>
                    <a:gd name="connsiteX116" fmla="*/ 342520 w 399441"/>
                    <a:gd name="connsiteY116" fmla="*/ 180431 h 655775"/>
                    <a:gd name="connsiteX117" fmla="*/ 345742 w 399441"/>
                    <a:gd name="connsiteY117" fmla="*/ 177925 h 655775"/>
                    <a:gd name="connsiteX118" fmla="*/ 342878 w 399441"/>
                    <a:gd name="connsiteY118" fmla="*/ 174345 h 655775"/>
                    <a:gd name="connsiteX119" fmla="*/ 347174 w 399441"/>
                    <a:gd name="connsiteY119" fmla="*/ 165753 h 655775"/>
                    <a:gd name="connsiteX120" fmla="*/ 353618 w 399441"/>
                    <a:gd name="connsiteY120" fmla="*/ 169691 h 655775"/>
                    <a:gd name="connsiteX121" fmla="*/ 356840 w 399441"/>
                    <a:gd name="connsiteY121" fmla="*/ 164321 h 655775"/>
                    <a:gd name="connsiteX122" fmla="*/ 365790 w 399441"/>
                    <a:gd name="connsiteY122" fmla="*/ 171481 h 655775"/>
                    <a:gd name="connsiteX123" fmla="*/ 370086 w 399441"/>
                    <a:gd name="connsiteY123" fmla="*/ 166111 h 655775"/>
                    <a:gd name="connsiteX124" fmla="*/ 387628 w 399441"/>
                    <a:gd name="connsiteY124" fmla="*/ 166827 h 655775"/>
                    <a:gd name="connsiteX125" fmla="*/ 399441 w 399441"/>
                    <a:gd name="connsiteY125" fmla="*/ 167185 h 655775"/>
                    <a:gd name="connsiteX126" fmla="*/ 398009 w 399441"/>
                    <a:gd name="connsiteY126" fmla="*/ 159309 h 655775"/>
                    <a:gd name="connsiteX127" fmla="*/ 395861 w 399441"/>
                    <a:gd name="connsiteY127" fmla="*/ 155371 h 655775"/>
                    <a:gd name="connsiteX128" fmla="*/ 395861 w 399441"/>
                    <a:gd name="connsiteY128" fmla="*/ 155371 h 655775"/>
                    <a:gd name="connsiteX129" fmla="*/ 391208 w 399441"/>
                    <a:gd name="connsiteY129" fmla="*/ 149285 h 655775"/>
                    <a:gd name="connsiteX130" fmla="*/ 391208 w 399441"/>
                    <a:gd name="connsiteY130" fmla="*/ 149285 h 655775"/>
                    <a:gd name="connsiteX131" fmla="*/ 387986 w 399441"/>
                    <a:gd name="connsiteY131" fmla="*/ 147853 h 655775"/>
                    <a:gd name="connsiteX132" fmla="*/ 385479 w 399441"/>
                    <a:gd name="connsiteY132" fmla="*/ 141409 h 655775"/>
                    <a:gd name="connsiteX133" fmla="*/ 390134 w 399441"/>
                    <a:gd name="connsiteY133" fmla="*/ 127805 h 655775"/>
                    <a:gd name="connsiteX134" fmla="*/ 393714 w 399441"/>
                    <a:gd name="connsiteY134" fmla="*/ 117065 h 655775"/>
                    <a:gd name="connsiteX135" fmla="*/ 388344 w 399441"/>
                    <a:gd name="connsiteY135" fmla="*/ 110622 h 655775"/>
                    <a:gd name="connsiteX136" fmla="*/ 380826 w 399441"/>
                    <a:gd name="connsiteY136" fmla="*/ 99524 h 655775"/>
                    <a:gd name="connsiteX137" fmla="*/ 386196 w 399441"/>
                    <a:gd name="connsiteY137" fmla="*/ 90216 h 655775"/>
                    <a:gd name="connsiteX138" fmla="*/ 387628 w 399441"/>
                    <a:gd name="connsiteY138" fmla="*/ 88784 h 655775"/>
                    <a:gd name="connsiteX139" fmla="*/ 385838 w 399441"/>
                    <a:gd name="connsiteY139" fmla="*/ 86278 h 655775"/>
                    <a:gd name="connsiteX140" fmla="*/ 382974 w 399441"/>
                    <a:gd name="connsiteY140" fmla="*/ 84488 h 655775"/>
                    <a:gd name="connsiteX141" fmla="*/ 380109 w 399441"/>
                    <a:gd name="connsiteY141" fmla="*/ 84488 h 655775"/>
                    <a:gd name="connsiteX142" fmla="*/ 380109 w 399441"/>
                    <a:gd name="connsiteY142" fmla="*/ 84488 h 655775"/>
                    <a:gd name="connsiteX143" fmla="*/ 378678 w 399441"/>
                    <a:gd name="connsiteY143" fmla="*/ 84488 h 655775"/>
                    <a:gd name="connsiteX144" fmla="*/ 375814 w 399441"/>
                    <a:gd name="connsiteY144" fmla="*/ 81624 h 655775"/>
                    <a:gd name="connsiteX145" fmla="*/ 378319 w 399441"/>
                    <a:gd name="connsiteY145" fmla="*/ 76612 h 655775"/>
                    <a:gd name="connsiteX146" fmla="*/ 380109 w 399441"/>
                    <a:gd name="connsiteY146" fmla="*/ 73748 h 655775"/>
                    <a:gd name="connsiteX147" fmla="*/ 379394 w 399441"/>
                    <a:gd name="connsiteY147" fmla="*/ 69810 h 655775"/>
                    <a:gd name="connsiteX148" fmla="*/ 379036 w 399441"/>
                    <a:gd name="connsiteY148" fmla="*/ 60144 h 655775"/>
                    <a:gd name="connsiteX149" fmla="*/ 381899 w 399441"/>
                    <a:gd name="connsiteY149" fmla="*/ 58354 h 655775"/>
                    <a:gd name="connsiteX150" fmla="*/ 384764 w 399441"/>
                    <a:gd name="connsiteY150" fmla="*/ 56564 h 655775"/>
                    <a:gd name="connsiteX151" fmla="*/ 385838 w 399441"/>
                    <a:gd name="connsiteY151" fmla="*/ 55132 h 655775"/>
                    <a:gd name="connsiteX152" fmla="*/ 380468 w 399441"/>
                    <a:gd name="connsiteY152" fmla="*/ 49762 h 655775"/>
                    <a:gd name="connsiteX153" fmla="*/ 374382 w 399441"/>
                    <a:gd name="connsiteY153" fmla="*/ 45466 h 655775"/>
                    <a:gd name="connsiteX154" fmla="*/ 374382 w 399441"/>
                    <a:gd name="connsiteY154" fmla="*/ 45466 h 655775"/>
                    <a:gd name="connsiteX155" fmla="*/ 360420 w 399441"/>
                    <a:gd name="connsiteY155" fmla="*/ 38306 h 655775"/>
                    <a:gd name="connsiteX156" fmla="*/ 332138 w 399441"/>
                    <a:gd name="connsiteY156" fmla="*/ 23986 h 655775"/>
                    <a:gd name="connsiteX157" fmla="*/ 326052 w 399441"/>
                    <a:gd name="connsiteY157" fmla="*/ 21122 h 655775"/>
                    <a:gd name="connsiteX158" fmla="*/ 302424 w 399441"/>
                    <a:gd name="connsiteY158" fmla="*/ 8950 h 655775"/>
                    <a:gd name="connsiteX159" fmla="*/ 295622 w 399441"/>
                    <a:gd name="connsiteY159" fmla="*/ 0 h 655775"/>
                    <a:gd name="connsiteX160" fmla="*/ 295622 w 399441"/>
                    <a:gd name="connsiteY160" fmla="*/ 0 h 655775"/>
                    <a:gd name="connsiteX161" fmla="*/ 287746 w 399441"/>
                    <a:gd name="connsiteY161" fmla="*/ 358 h 655775"/>
                    <a:gd name="connsiteX162" fmla="*/ 279154 w 399441"/>
                    <a:gd name="connsiteY162" fmla="*/ 1074 h 655775"/>
                    <a:gd name="connsiteX163" fmla="*/ 280228 w 399441"/>
                    <a:gd name="connsiteY163" fmla="*/ 7876 h 655775"/>
                    <a:gd name="connsiteX164" fmla="*/ 280944 w 399441"/>
                    <a:gd name="connsiteY164" fmla="*/ 12530 h 655775"/>
                    <a:gd name="connsiteX165" fmla="*/ 277006 w 399441"/>
                    <a:gd name="connsiteY165" fmla="*/ 19690 h 655775"/>
                    <a:gd name="connsiteX166" fmla="*/ 273784 w 399441"/>
                    <a:gd name="connsiteY166" fmla="*/ 24702 h 655775"/>
                    <a:gd name="connsiteX167" fmla="*/ 273784 w 399441"/>
                    <a:gd name="connsiteY167" fmla="*/ 27924 h 655775"/>
                    <a:gd name="connsiteX168" fmla="*/ 274142 w 399441"/>
                    <a:gd name="connsiteY168" fmla="*/ 31146 h 655775"/>
                    <a:gd name="connsiteX169" fmla="*/ 272352 w 399441"/>
                    <a:gd name="connsiteY169" fmla="*/ 35442 h 655775"/>
                    <a:gd name="connsiteX170" fmla="*/ 269846 w 399441"/>
                    <a:gd name="connsiteY170" fmla="*/ 37590 h 655775"/>
                    <a:gd name="connsiteX171" fmla="*/ 249440 w 399441"/>
                    <a:gd name="connsiteY171" fmla="*/ 34368 h 655775"/>
                    <a:gd name="connsiteX172" fmla="*/ 216862 w 399441"/>
                    <a:gd name="connsiteY172" fmla="*/ 28640 h 655775"/>
                    <a:gd name="connsiteX173" fmla="*/ 215788 w 399441"/>
                    <a:gd name="connsiteY173" fmla="*/ 37232 h 655775"/>
                    <a:gd name="connsiteX174" fmla="*/ 215072 w 399441"/>
                    <a:gd name="connsiteY174" fmla="*/ 44750 h 655775"/>
                    <a:gd name="connsiteX175" fmla="*/ 212924 w 399441"/>
                    <a:gd name="connsiteY175" fmla="*/ 50836 h 655775"/>
                    <a:gd name="connsiteX176" fmla="*/ 208986 w 399441"/>
                    <a:gd name="connsiteY176" fmla="*/ 55132 h 655775"/>
                    <a:gd name="connsiteX177" fmla="*/ 192160 w 399441"/>
                    <a:gd name="connsiteY177" fmla="*/ 52984 h 655775"/>
                    <a:gd name="connsiteX178" fmla="*/ 187864 w 399441"/>
                    <a:gd name="connsiteY178" fmla="*/ 52268 h 655775"/>
                    <a:gd name="connsiteX179" fmla="*/ 184642 w 399441"/>
                    <a:gd name="connsiteY179" fmla="*/ 54058 h 655775"/>
                    <a:gd name="connsiteX180" fmla="*/ 183210 w 399441"/>
                    <a:gd name="connsiteY180" fmla="*/ 55132 h 655775"/>
                    <a:gd name="connsiteX181" fmla="*/ 180346 w 399441"/>
                    <a:gd name="connsiteY181" fmla="*/ 56922 h 655775"/>
                    <a:gd name="connsiteX182" fmla="*/ 173187 w 399441"/>
                    <a:gd name="connsiteY182" fmla="*/ 61934 h 655775"/>
                    <a:gd name="connsiteX183" fmla="*/ 170322 w 399441"/>
                    <a:gd name="connsiteY183" fmla="*/ 68020 h 655775"/>
                    <a:gd name="connsiteX184" fmla="*/ 163520 w 399441"/>
                    <a:gd name="connsiteY184" fmla="*/ 80192 h 655775"/>
                    <a:gd name="connsiteX185" fmla="*/ 159940 w 399441"/>
                    <a:gd name="connsiteY185" fmla="*/ 81266 h 655775"/>
                    <a:gd name="connsiteX186" fmla="*/ 156719 w 399441"/>
                    <a:gd name="connsiteY186" fmla="*/ 82340 h 655775"/>
                    <a:gd name="connsiteX187" fmla="*/ 160299 w 399441"/>
                    <a:gd name="connsiteY187" fmla="*/ 90574 h 655775"/>
                    <a:gd name="connsiteX188" fmla="*/ 160299 w 399441"/>
                    <a:gd name="connsiteY188" fmla="*/ 90574 h 655775"/>
                    <a:gd name="connsiteX189" fmla="*/ 162447 w 399441"/>
                    <a:gd name="connsiteY189" fmla="*/ 95228 h 655775"/>
                    <a:gd name="connsiteX190" fmla="*/ 161014 w 399441"/>
                    <a:gd name="connsiteY190" fmla="*/ 102030 h 655775"/>
                    <a:gd name="connsiteX191" fmla="*/ 161014 w 399441"/>
                    <a:gd name="connsiteY191" fmla="*/ 102030 h 655775"/>
                    <a:gd name="connsiteX192" fmla="*/ 157792 w 399441"/>
                    <a:gd name="connsiteY192" fmla="*/ 109190 h 655775"/>
                    <a:gd name="connsiteX193" fmla="*/ 143830 w 399441"/>
                    <a:gd name="connsiteY193" fmla="*/ 121720 h 655775"/>
                    <a:gd name="connsiteX194" fmla="*/ 132017 w 399441"/>
                    <a:gd name="connsiteY194" fmla="*/ 132101 h 655775"/>
                    <a:gd name="connsiteX195" fmla="*/ 133090 w 399441"/>
                    <a:gd name="connsiteY195" fmla="*/ 134965 h 655775"/>
                    <a:gd name="connsiteX196" fmla="*/ 134523 w 399441"/>
                    <a:gd name="connsiteY196" fmla="*/ 140693 h 655775"/>
                    <a:gd name="connsiteX197" fmla="*/ 120919 w 399441"/>
                    <a:gd name="connsiteY197" fmla="*/ 147495 h 655775"/>
                    <a:gd name="connsiteX198" fmla="*/ 105883 w 399441"/>
                    <a:gd name="connsiteY198" fmla="*/ 153939 h 655775"/>
                    <a:gd name="connsiteX199" fmla="*/ 106599 w 399441"/>
                    <a:gd name="connsiteY199" fmla="*/ 160741 h 655775"/>
                    <a:gd name="connsiteX200" fmla="*/ 108389 w 399441"/>
                    <a:gd name="connsiteY200" fmla="*/ 166827 h 655775"/>
                    <a:gd name="connsiteX201" fmla="*/ 108031 w 399441"/>
                    <a:gd name="connsiteY201" fmla="*/ 170407 h 655775"/>
                    <a:gd name="connsiteX202" fmla="*/ 103735 w 399441"/>
                    <a:gd name="connsiteY202" fmla="*/ 192603 h 655775"/>
                    <a:gd name="connsiteX203" fmla="*/ 102303 w 399441"/>
                    <a:gd name="connsiteY203" fmla="*/ 196183 h 655775"/>
                    <a:gd name="connsiteX204" fmla="*/ 102303 w 399441"/>
                    <a:gd name="connsiteY204" fmla="*/ 196183 h 655775"/>
                    <a:gd name="connsiteX205" fmla="*/ 98723 w 399441"/>
                    <a:gd name="connsiteY205" fmla="*/ 202269 h 655775"/>
                    <a:gd name="connsiteX206" fmla="*/ 92637 w 399441"/>
                    <a:gd name="connsiteY206" fmla="*/ 209787 h 655775"/>
                    <a:gd name="connsiteX207" fmla="*/ 84045 w 399441"/>
                    <a:gd name="connsiteY207" fmla="*/ 220885 h 655775"/>
                    <a:gd name="connsiteX208" fmla="*/ 84045 w 399441"/>
                    <a:gd name="connsiteY208" fmla="*/ 226613 h 655775"/>
                    <a:gd name="connsiteX209" fmla="*/ 84761 w 399441"/>
                    <a:gd name="connsiteY209" fmla="*/ 230193 h 655775"/>
                    <a:gd name="connsiteX210" fmla="*/ 89415 w 399441"/>
                    <a:gd name="connsiteY210" fmla="*/ 235205 h 655775"/>
                    <a:gd name="connsiteX211" fmla="*/ 91921 w 399441"/>
                    <a:gd name="connsiteY211" fmla="*/ 237353 h 655775"/>
                    <a:gd name="connsiteX212" fmla="*/ 92995 w 399441"/>
                    <a:gd name="connsiteY212" fmla="*/ 244513 h 655775"/>
                    <a:gd name="connsiteX213" fmla="*/ 90847 w 399441"/>
                    <a:gd name="connsiteY213" fmla="*/ 253463 h 655775"/>
                    <a:gd name="connsiteX214" fmla="*/ 90847 w 399441"/>
                    <a:gd name="connsiteY214" fmla="*/ 253463 h 655775"/>
                    <a:gd name="connsiteX215" fmla="*/ 86193 w 399441"/>
                    <a:gd name="connsiteY215" fmla="*/ 255969 h 655775"/>
                    <a:gd name="connsiteX216" fmla="*/ 78317 w 399441"/>
                    <a:gd name="connsiteY216" fmla="*/ 256685 h 655775"/>
                    <a:gd name="connsiteX217" fmla="*/ 70441 w 399441"/>
                    <a:gd name="connsiteY217" fmla="*/ 256327 h 655775"/>
                    <a:gd name="connsiteX218" fmla="*/ 59701 w 399441"/>
                    <a:gd name="connsiteY218" fmla="*/ 255969 h 655775"/>
                    <a:gd name="connsiteX219" fmla="*/ 51109 w 399441"/>
                    <a:gd name="connsiteY219" fmla="*/ 259549 h 655775"/>
                    <a:gd name="connsiteX220" fmla="*/ 45739 w 399441"/>
                    <a:gd name="connsiteY220" fmla="*/ 262413 h 655775"/>
                    <a:gd name="connsiteX221" fmla="*/ 38579 w 399441"/>
                    <a:gd name="connsiteY221" fmla="*/ 271005 h 655775"/>
                    <a:gd name="connsiteX222" fmla="*/ 36789 w 399441"/>
                    <a:gd name="connsiteY222" fmla="*/ 274227 h 655775"/>
                    <a:gd name="connsiteX223" fmla="*/ 34283 w 399441"/>
                    <a:gd name="connsiteY223" fmla="*/ 278881 h 655775"/>
                    <a:gd name="connsiteX224" fmla="*/ 26407 w 399441"/>
                    <a:gd name="connsiteY224" fmla="*/ 291411 h 655775"/>
                    <a:gd name="connsiteX225" fmla="*/ 29271 w 399441"/>
                    <a:gd name="connsiteY225" fmla="*/ 301793 h 655775"/>
                    <a:gd name="connsiteX226" fmla="*/ 32851 w 399441"/>
                    <a:gd name="connsiteY226" fmla="*/ 307879 h 655775"/>
                    <a:gd name="connsiteX227" fmla="*/ 32135 w 399441"/>
                    <a:gd name="connsiteY227" fmla="*/ 316471 h 655775"/>
                    <a:gd name="connsiteX228" fmla="*/ 28913 w 399441"/>
                    <a:gd name="connsiteY228" fmla="*/ 326853 h 655775"/>
                    <a:gd name="connsiteX229" fmla="*/ 33925 w 399441"/>
                    <a:gd name="connsiteY229" fmla="*/ 335445 h 655775"/>
                    <a:gd name="connsiteX230" fmla="*/ 38221 w 399441"/>
                    <a:gd name="connsiteY230" fmla="*/ 339383 h 655775"/>
                    <a:gd name="connsiteX231" fmla="*/ 34283 w 399441"/>
                    <a:gd name="connsiteY231" fmla="*/ 360863 h 655775"/>
                    <a:gd name="connsiteX232" fmla="*/ 32493 w 399441"/>
                    <a:gd name="connsiteY232" fmla="*/ 366949 h 655775"/>
                    <a:gd name="connsiteX233" fmla="*/ 41801 w 399441"/>
                    <a:gd name="connsiteY233" fmla="*/ 375182 h 655775"/>
                    <a:gd name="connsiteX234" fmla="*/ 46813 w 399441"/>
                    <a:gd name="connsiteY234" fmla="*/ 379120 h 655775"/>
                    <a:gd name="connsiteX235" fmla="*/ 48603 w 399441"/>
                    <a:gd name="connsiteY235" fmla="*/ 380910 h 655775"/>
                    <a:gd name="connsiteX236" fmla="*/ 52541 w 399441"/>
                    <a:gd name="connsiteY236" fmla="*/ 386996 h 655775"/>
                    <a:gd name="connsiteX237" fmla="*/ 51467 w 399441"/>
                    <a:gd name="connsiteY237" fmla="*/ 394514 h 655775"/>
                    <a:gd name="connsiteX238" fmla="*/ 47529 w 399441"/>
                    <a:gd name="connsiteY238" fmla="*/ 399884 h 655775"/>
                    <a:gd name="connsiteX239" fmla="*/ 42517 w 399441"/>
                    <a:gd name="connsiteY239" fmla="*/ 400958 h 655775"/>
                    <a:gd name="connsiteX240" fmla="*/ 36431 w 399441"/>
                    <a:gd name="connsiteY240" fmla="*/ 404538 h 655775"/>
                    <a:gd name="connsiteX241" fmla="*/ 40727 w 399441"/>
                    <a:gd name="connsiteY241" fmla="*/ 416710 h 655775"/>
                    <a:gd name="connsiteX242" fmla="*/ 44665 w 399441"/>
                    <a:gd name="connsiteY242" fmla="*/ 426376 h 655775"/>
                    <a:gd name="connsiteX243" fmla="*/ 43591 w 399441"/>
                    <a:gd name="connsiteY243" fmla="*/ 429598 h 655775"/>
                    <a:gd name="connsiteX244" fmla="*/ 35357 w 399441"/>
                    <a:gd name="connsiteY244" fmla="*/ 446782 h 655775"/>
                    <a:gd name="connsiteX245" fmla="*/ 28197 w 399441"/>
                    <a:gd name="connsiteY245" fmla="*/ 450004 h 655775"/>
                    <a:gd name="connsiteX246" fmla="*/ 22469 w 399441"/>
                    <a:gd name="connsiteY246" fmla="*/ 452510 h 655775"/>
                    <a:gd name="connsiteX247" fmla="*/ 21037 w 399441"/>
                    <a:gd name="connsiteY247" fmla="*/ 454300 h 655775"/>
                    <a:gd name="connsiteX248" fmla="*/ 21753 w 399441"/>
                    <a:gd name="connsiteY248" fmla="*/ 455016 h 655775"/>
                    <a:gd name="connsiteX249" fmla="*/ 23543 w 399441"/>
                    <a:gd name="connsiteY249" fmla="*/ 457522 h 655775"/>
                    <a:gd name="connsiteX250" fmla="*/ 20679 w 399441"/>
                    <a:gd name="connsiteY250" fmla="*/ 463250 h 655775"/>
                    <a:gd name="connsiteX251" fmla="*/ 19247 w 399441"/>
                    <a:gd name="connsiteY251" fmla="*/ 464682 h 655775"/>
                    <a:gd name="connsiteX252" fmla="*/ 20679 w 399441"/>
                    <a:gd name="connsiteY252" fmla="*/ 473632 h 655775"/>
                    <a:gd name="connsiteX253" fmla="*/ 21753 w 399441"/>
                    <a:gd name="connsiteY253" fmla="*/ 477212 h 655775"/>
                    <a:gd name="connsiteX254" fmla="*/ 21753 w 399441"/>
                    <a:gd name="connsiteY254" fmla="*/ 480076 h 655775"/>
                    <a:gd name="connsiteX255" fmla="*/ 20321 w 399441"/>
                    <a:gd name="connsiteY255" fmla="*/ 487594 h 655775"/>
                    <a:gd name="connsiteX256" fmla="*/ 16741 w 399441"/>
                    <a:gd name="connsiteY256" fmla="*/ 492964 h 655775"/>
                    <a:gd name="connsiteX257" fmla="*/ 16741 w 399441"/>
                    <a:gd name="connsiteY257" fmla="*/ 492964 h 655775"/>
                    <a:gd name="connsiteX258" fmla="*/ 16025 w 399441"/>
                    <a:gd name="connsiteY258" fmla="*/ 492964 h 655775"/>
                    <a:gd name="connsiteX259" fmla="*/ 16025 w 399441"/>
                    <a:gd name="connsiteY259" fmla="*/ 492964 h 655775"/>
                    <a:gd name="connsiteX260" fmla="*/ 13161 w 399441"/>
                    <a:gd name="connsiteY260" fmla="*/ 492248 h 655775"/>
                    <a:gd name="connsiteX261" fmla="*/ 7433 w 399441"/>
                    <a:gd name="connsiteY261" fmla="*/ 490458 h 655775"/>
                    <a:gd name="connsiteX262" fmla="*/ 4927 w 399441"/>
                    <a:gd name="connsiteY262" fmla="*/ 493680 h 655775"/>
                    <a:gd name="connsiteX263" fmla="*/ 4927 w 399441"/>
                    <a:gd name="connsiteY263" fmla="*/ 493680 h 655775"/>
                    <a:gd name="connsiteX264" fmla="*/ 267340 w 399441"/>
                    <a:gd name="connsiteY264" fmla="*/ 432820 h 655775"/>
                    <a:gd name="connsiteX265" fmla="*/ 261612 w 399441"/>
                    <a:gd name="connsiteY265" fmla="*/ 438548 h 655775"/>
                    <a:gd name="connsiteX266" fmla="*/ 259106 w 399441"/>
                    <a:gd name="connsiteY266" fmla="*/ 444276 h 655775"/>
                    <a:gd name="connsiteX267" fmla="*/ 266982 w 399441"/>
                    <a:gd name="connsiteY267" fmla="*/ 443560 h 655775"/>
                    <a:gd name="connsiteX268" fmla="*/ 273426 w 399441"/>
                    <a:gd name="connsiteY268" fmla="*/ 446782 h 655775"/>
                    <a:gd name="connsiteX269" fmla="*/ 274858 w 399441"/>
                    <a:gd name="connsiteY269" fmla="*/ 437474 h 655775"/>
                    <a:gd name="connsiteX270" fmla="*/ 274858 w 399441"/>
                    <a:gd name="connsiteY270" fmla="*/ 431030 h 655775"/>
                    <a:gd name="connsiteX271" fmla="*/ 267340 w 399441"/>
                    <a:gd name="connsiteY271" fmla="*/ 432820 h 655775"/>
                    <a:gd name="connsiteX272" fmla="*/ 267340 w 399441"/>
                    <a:gd name="connsiteY272" fmla="*/ 432820 h 655775"/>
                    <a:gd name="connsiteX273" fmla="*/ 223306 w 399441"/>
                    <a:gd name="connsiteY273" fmla="*/ 554540 h 655775"/>
                    <a:gd name="connsiteX274" fmla="*/ 214714 w 399441"/>
                    <a:gd name="connsiteY274" fmla="*/ 563848 h 655775"/>
                    <a:gd name="connsiteX275" fmla="*/ 215788 w 399441"/>
                    <a:gd name="connsiteY275" fmla="*/ 576378 h 655775"/>
                    <a:gd name="connsiteX276" fmla="*/ 216146 w 399441"/>
                    <a:gd name="connsiteY276" fmla="*/ 587118 h 655775"/>
                    <a:gd name="connsiteX277" fmla="*/ 221874 w 399441"/>
                    <a:gd name="connsiteY277" fmla="*/ 587476 h 655775"/>
                    <a:gd name="connsiteX278" fmla="*/ 227244 w 399441"/>
                    <a:gd name="connsiteY278" fmla="*/ 579600 h 655775"/>
                    <a:gd name="connsiteX279" fmla="*/ 234762 w 399441"/>
                    <a:gd name="connsiteY279" fmla="*/ 576378 h 655775"/>
                    <a:gd name="connsiteX280" fmla="*/ 239416 w 399441"/>
                    <a:gd name="connsiteY280" fmla="*/ 569934 h 655775"/>
                    <a:gd name="connsiteX281" fmla="*/ 235120 w 399441"/>
                    <a:gd name="connsiteY281" fmla="*/ 562416 h 655775"/>
                    <a:gd name="connsiteX282" fmla="*/ 236194 w 399441"/>
                    <a:gd name="connsiteY282" fmla="*/ 553466 h 655775"/>
                    <a:gd name="connsiteX283" fmla="*/ 245860 w 399441"/>
                    <a:gd name="connsiteY283" fmla="*/ 553108 h 655775"/>
                    <a:gd name="connsiteX284" fmla="*/ 242638 w 399441"/>
                    <a:gd name="connsiteY284" fmla="*/ 545590 h 655775"/>
                    <a:gd name="connsiteX285" fmla="*/ 233330 w 399441"/>
                    <a:gd name="connsiteY285" fmla="*/ 548812 h 655775"/>
                    <a:gd name="connsiteX286" fmla="*/ 227960 w 399441"/>
                    <a:gd name="connsiteY286" fmla="*/ 548812 h 655775"/>
                    <a:gd name="connsiteX287" fmla="*/ 223306 w 399441"/>
                    <a:gd name="connsiteY287" fmla="*/ 554540 h 655775"/>
                    <a:gd name="connsiteX288" fmla="*/ 223306 w 399441"/>
                    <a:gd name="connsiteY288" fmla="*/ 554540 h 655775"/>
                    <a:gd name="connsiteX289" fmla="*/ 180704 w 399441"/>
                    <a:gd name="connsiteY289" fmla="*/ 576020 h 655775"/>
                    <a:gd name="connsiteX290" fmla="*/ 172112 w 399441"/>
                    <a:gd name="connsiteY290" fmla="*/ 596068 h 655775"/>
                    <a:gd name="connsiteX291" fmla="*/ 163879 w 399441"/>
                    <a:gd name="connsiteY291" fmla="*/ 608240 h 655775"/>
                    <a:gd name="connsiteX292" fmla="*/ 166384 w 399441"/>
                    <a:gd name="connsiteY292" fmla="*/ 619338 h 655775"/>
                    <a:gd name="connsiteX293" fmla="*/ 174260 w 399441"/>
                    <a:gd name="connsiteY293" fmla="*/ 604302 h 655775"/>
                    <a:gd name="connsiteX294" fmla="*/ 183926 w 399441"/>
                    <a:gd name="connsiteY294" fmla="*/ 585328 h 655775"/>
                    <a:gd name="connsiteX295" fmla="*/ 180704 w 399441"/>
                    <a:gd name="connsiteY295" fmla="*/ 576020 h 655775"/>
                    <a:gd name="connsiteX296" fmla="*/ 180704 w 399441"/>
                    <a:gd name="connsiteY296" fmla="*/ 576020 h 65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99441" h="655775">
                      <a:moveTo>
                        <a:pt x="4927" y="493680"/>
                      </a:moveTo>
                      <a:cubicBezTo>
                        <a:pt x="4927" y="494038"/>
                        <a:pt x="4927" y="494396"/>
                        <a:pt x="4927" y="494396"/>
                      </a:cubicBezTo>
                      <a:cubicBezTo>
                        <a:pt x="4569" y="496902"/>
                        <a:pt x="3137" y="494396"/>
                        <a:pt x="631" y="496544"/>
                      </a:cubicBezTo>
                      <a:cubicBezTo>
                        <a:pt x="-1517" y="498334"/>
                        <a:pt x="2421" y="504778"/>
                        <a:pt x="3495" y="510148"/>
                      </a:cubicBezTo>
                      <a:cubicBezTo>
                        <a:pt x="4569" y="515518"/>
                        <a:pt x="4569" y="522320"/>
                        <a:pt x="4569" y="525542"/>
                      </a:cubicBezTo>
                      <a:cubicBezTo>
                        <a:pt x="4569" y="528764"/>
                        <a:pt x="8149" y="526974"/>
                        <a:pt x="9939" y="526616"/>
                      </a:cubicBezTo>
                      <a:cubicBezTo>
                        <a:pt x="11729" y="526258"/>
                        <a:pt x="11729" y="522678"/>
                        <a:pt x="11729" y="520888"/>
                      </a:cubicBezTo>
                      <a:cubicBezTo>
                        <a:pt x="11729" y="519098"/>
                        <a:pt x="17099" y="519814"/>
                        <a:pt x="19247" y="520172"/>
                      </a:cubicBezTo>
                      <a:cubicBezTo>
                        <a:pt x="21395" y="520530"/>
                        <a:pt x="17457" y="524468"/>
                        <a:pt x="15667" y="526974"/>
                      </a:cubicBezTo>
                      <a:cubicBezTo>
                        <a:pt x="13877" y="529480"/>
                        <a:pt x="23185" y="525900"/>
                        <a:pt x="24617" y="526616"/>
                      </a:cubicBezTo>
                      <a:cubicBezTo>
                        <a:pt x="26049" y="527332"/>
                        <a:pt x="22827" y="534850"/>
                        <a:pt x="21037" y="537356"/>
                      </a:cubicBezTo>
                      <a:cubicBezTo>
                        <a:pt x="19247" y="539862"/>
                        <a:pt x="14593" y="538430"/>
                        <a:pt x="13877" y="539862"/>
                      </a:cubicBezTo>
                      <a:cubicBezTo>
                        <a:pt x="13161" y="541294"/>
                        <a:pt x="15667" y="542010"/>
                        <a:pt x="17815" y="542368"/>
                      </a:cubicBezTo>
                      <a:cubicBezTo>
                        <a:pt x="19963" y="542726"/>
                        <a:pt x="21037" y="543442"/>
                        <a:pt x="19247" y="546306"/>
                      </a:cubicBezTo>
                      <a:cubicBezTo>
                        <a:pt x="17457" y="549528"/>
                        <a:pt x="19963" y="547022"/>
                        <a:pt x="23185" y="550244"/>
                      </a:cubicBezTo>
                      <a:cubicBezTo>
                        <a:pt x="26407" y="553466"/>
                        <a:pt x="22827" y="550960"/>
                        <a:pt x="20679" y="554540"/>
                      </a:cubicBezTo>
                      <a:cubicBezTo>
                        <a:pt x="18173" y="558120"/>
                        <a:pt x="22469" y="555972"/>
                        <a:pt x="25333" y="559552"/>
                      </a:cubicBezTo>
                      <a:cubicBezTo>
                        <a:pt x="28555" y="563132"/>
                        <a:pt x="25333" y="562058"/>
                        <a:pt x="24975" y="567070"/>
                      </a:cubicBezTo>
                      <a:cubicBezTo>
                        <a:pt x="24617" y="572082"/>
                        <a:pt x="27481" y="572440"/>
                        <a:pt x="32493" y="579600"/>
                      </a:cubicBezTo>
                      <a:cubicBezTo>
                        <a:pt x="37147" y="586760"/>
                        <a:pt x="44665" y="593920"/>
                        <a:pt x="49319" y="599290"/>
                      </a:cubicBezTo>
                      <a:cubicBezTo>
                        <a:pt x="53973" y="604660"/>
                        <a:pt x="53257" y="600006"/>
                        <a:pt x="55047" y="601438"/>
                      </a:cubicBezTo>
                      <a:cubicBezTo>
                        <a:pt x="56837" y="603228"/>
                        <a:pt x="57553" y="605734"/>
                        <a:pt x="56837" y="608240"/>
                      </a:cubicBezTo>
                      <a:cubicBezTo>
                        <a:pt x="56121" y="610745"/>
                        <a:pt x="53615" y="610030"/>
                        <a:pt x="50035" y="613252"/>
                      </a:cubicBezTo>
                      <a:cubicBezTo>
                        <a:pt x="46455" y="616473"/>
                        <a:pt x="52183" y="618263"/>
                        <a:pt x="50751" y="620053"/>
                      </a:cubicBezTo>
                      <a:cubicBezTo>
                        <a:pt x="49319" y="621843"/>
                        <a:pt x="47887" y="620411"/>
                        <a:pt x="45739" y="621843"/>
                      </a:cubicBezTo>
                      <a:cubicBezTo>
                        <a:pt x="43949" y="623275"/>
                        <a:pt x="50751" y="629003"/>
                        <a:pt x="53257" y="631509"/>
                      </a:cubicBezTo>
                      <a:cubicBezTo>
                        <a:pt x="55405" y="634015"/>
                        <a:pt x="59343" y="640101"/>
                        <a:pt x="60059" y="642965"/>
                      </a:cubicBezTo>
                      <a:cubicBezTo>
                        <a:pt x="60775" y="645829"/>
                        <a:pt x="57911" y="649767"/>
                        <a:pt x="58269" y="654063"/>
                      </a:cubicBezTo>
                      <a:cubicBezTo>
                        <a:pt x="58627" y="658359"/>
                        <a:pt x="70083" y="653347"/>
                        <a:pt x="75095" y="652273"/>
                      </a:cubicBezTo>
                      <a:cubicBezTo>
                        <a:pt x="80107" y="651557"/>
                        <a:pt x="88341" y="653347"/>
                        <a:pt x="92637" y="652989"/>
                      </a:cubicBezTo>
                      <a:cubicBezTo>
                        <a:pt x="96933" y="652273"/>
                        <a:pt x="96933" y="650841"/>
                        <a:pt x="98007" y="648335"/>
                      </a:cubicBezTo>
                      <a:cubicBezTo>
                        <a:pt x="99439" y="645829"/>
                        <a:pt x="94069" y="639743"/>
                        <a:pt x="93711" y="636521"/>
                      </a:cubicBezTo>
                      <a:cubicBezTo>
                        <a:pt x="93353" y="633299"/>
                        <a:pt x="96575" y="628645"/>
                        <a:pt x="102303" y="625781"/>
                      </a:cubicBezTo>
                      <a:cubicBezTo>
                        <a:pt x="108031" y="622918"/>
                        <a:pt x="111611" y="624708"/>
                        <a:pt x="119129" y="623275"/>
                      </a:cubicBezTo>
                      <a:cubicBezTo>
                        <a:pt x="126647" y="622201"/>
                        <a:pt x="133807" y="618980"/>
                        <a:pt x="137029" y="618980"/>
                      </a:cubicBezTo>
                      <a:cubicBezTo>
                        <a:pt x="140250" y="618980"/>
                        <a:pt x="142757" y="623275"/>
                        <a:pt x="144905" y="623275"/>
                      </a:cubicBezTo>
                      <a:cubicBezTo>
                        <a:pt x="147052" y="623275"/>
                        <a:pt x="154212" y="609672"/>
                        <a:pt x="153855" y="606450"/>
                      </a:cubicBezTo>
                      <a:cubicBezTo>
                        <a:pt x="153497" y="603228"/>
                        <a:pt x="161372" y="596784"/>
                        <a:pt x="162447" y="593562"/>
                      </a:cubicBezTo>
                      <a:cubicBezTo>
                        <a:pt x="163162" y="590340"/>
                        <a:pt x="160657" y="586044"/>
                        <a:pt x="160299" y="584254"/>
                      </a:cubicBezTo>
                      <a:cubicBezTo>
                        <a:pt x="159940" y="582822"/>
                        <a:pt x="164237" y="582822"/>
                        <a:pt x="166027" y="582106"/>
                      </a:cubicBezTo>
                      <a:cubicBezTo>
                        <a:pt x="167817" y="581390"/>
                        <a:pt x="162804" y="572798"/>
                        <a:pt x="163879" y="570292"/>
                      </a:cubicBezTo>
                      <a:cubicBezTo>
                        <a:pt x="164952" y="568144"/>
                        <a:pt x="170322" y="565280"/>
                        <a:pt x="169607" y="563490"/>
                      </a:cubicBezTo>
                      <a:cubicBezTo>
                        <a:pt x="168890" y="561700"/>
                        <a:pt x="164952" y="560268"/>
                        <a:pt x="166384" y="558836"/>
                      </a:cubicBezTo>
                      <a:cubicBezTo>
                        <a:pt x="167817" y="557404"/>
                        <a:pt x="165669" y="556688"/>
                        <a:pt x="164952" y="555256"/>
                      </a:cubicBezTo>
                      <a:cubicBezTo>
                        <a:pt x="164594" y="553824"/>
                        <a:pt x="167459" y="553824"/>
                        <a:pt x="169249" y="551676"/>
                      </a:cubicBezTo>
                      <a:cubicBezTo>
                        <a:pt x="171039" y="549528"/>
                        <a:pt x="166027" y="549528"/>
                        <a:pt x="164594" y="548454"/>
                      </a:cubicBezTo>
                      <a:cubicBezTo>
                        <a:pt x="163162" y="547738"/>
                        <a:pt x="163879" y="544874"/>
                        <a:pt x="165310" y="543800"/>
                      </a:cubicBezTo>
                      <a:cubicBezTo>
                        <a:pt x="167100" y="542726"/>
                        <a:pt x="170322" y="543084"/>
                        <a:pt x="170322" y="540936"/>
                      </a:cubicBezTo>
                      <a:cubicBezTo>
                        <a:pt x="170322" y="539146"/>
                        <a:pt x="170322" y="537714"/>
                        <a:pt x="172829" y="534492"/>
                      </a:cubicBezTo>
                      <a:cubicBezTo>
                        <a:pt x="175334" y="531270"/>
                        <a:pt x="173902" y="530196"/>
                        <a:pt x="172829" y="527690"/>
                      </a:cubicBezTo>
                      <a:cubicBezTo>
                        <a:pt x="171754" y="525184"/>
                        <a:pt x="163879" y="522320"/>
                        <a:pt x="164594" y="520530"/>
                      </a:cubicBezTo>
                      <a:cubicBezTo>
                        <a:pt x="165310" y="518382"/>
                        <a:pt x="175334" y="519814"/>
                        <a:pt x="174977" y="518740"/>
                      </a:cubicBezTo>
                      <a:cubicBezTo>
                        <a:pt x="174619" y="517666"/>
                        <a:pt x="169607" y="515160"/>
                        <a:pt x="164952" y="514444"/>
                      </a:cubicBezTo>
                      <a:cubicBezTo>
                        <a:pt x="160657" y="514086"/>
                        <a:pt x="158150" y="513728"/>
                        <a:pt x="154212" y="511580"/>
                      </a:cubicBezTo>
                      <a:cubicBezTo>
                        <a:pt x="150275" y="509432"/>
                        <a:pt x="171039" y="510506"/>
                        <a:pt x="176050" y="510864"/>
                      </a:cubicBezTo>
                      <a:cubicBezTo>
                        <a:pt x="181062" y="511222"/>
                        <a:pt x="189654" y="508000"/>
                        <a:pt x="193592" y="506210"/>
                      </a:cubicBezTo>
                      <a:cubicBezTo>
                        <a:pt x="197172" y="504420"/>
                        <a:pt x="194666" y="498692"/>
                        <a:pt x="196099" y="496902"/>
                      </a:cubicBezTo>
                      <a:cubicBezTo>
                        <a:pt x="197172" y="495470"/>
                        <a:pt x="200036" y="497260"/>
                        <a:pt x="202900" y="496186"/>
                      </a:cubicBezTo>
                      <a:cubicBezTo>
                        <a:pt x="205406" y="495470"/>
                        <a:pt x="203616" y="489384"/>
                        <a:pt x="205048" y="486878"/>
                      </a:cubicBezTo>
                      <a:cubicBezTo>
                        <a:pt x="206838" y="484372"/>
                        <a:pt x="207196" y="500124"/>
                        <a:pt x="208986" y="501198"/>
                      </a:cubicBezTo>
                      <a:cubicBezTo>
                        <a:pt x="210776" y="502630"/>
                        <a:pt x="211134" y="499050"/>
                        <a:pt x="212566" y="496902"/>
                      </a:cubicBezTo>
                      <a:cubicBezTo>
                        <a:pt x="213998" y="494754"/>
                        <a:pt x="220442" y="491532"/>
                        <a:pt x="224022" y="490816"/>
                      </a:cubicBezTo>
                      <a:cubicBezTo>
                        <a:pt x="227602" y="490100"/>
                        <a:pt x="226528" y="488310"/>
                        <a:pt x="224738" y="485088"/>
                      </a:cubicBezTo>
                      <a:cubicBezTo>
                        <a:pt x="222948" y="482224"/>
                        <a:pt x="221516" y="482582"/>
                        <a:pt x="217220" y="481866"/>
                      </a:cubicBezTo>
                      <a:cubicBezTo>
                        <a:pt x="212924" y="481508"/>
                        <a:pt x="213282" y="477570"/>
                        <a:pt x="212924" y="475780"/>
                      </a:cubicBezTo>
                      <a:cubicBezTo>
                        <a:pt x="212566" y="473990"/>
                        <a:pt x="213640" y="474348"/>
                        <a:pt x="218294" y="474348"/>
                      </a:cubicBezTo>
                      <a:cubicBezTo>
                        <a:pt x="222948" y="474348"/>
                        <a:pt x="242996" y="462892"/>
                        <a:pt x="245144" y="461102"/>
                      </a:cubicBezTo>
                      <a:cubicBezTo>
                        <a:pt x="247292" y="459670"/>
                        <a:pt x="240848" y="451078"/>
                        <a:pt x="238342" y="446782"/>
                      </a:cubicBezTo>
                      <a:cubicBezTo>
                        <a:pt x="235836" y="442486"/>
                        <a:pt x="233688" y="446424"/>
                        <a:pt x="228676" y="445350"/>
                      </a:cubicBezTo>
                      <a:cubicBezTo>
                        <a:pt x="223664" y="444276"/>
                        <a:pt x="227960" y="441412"/>
                        <a:pt x="227960" y="438190"/>
                      </a:cubicBezTo>
                      <a:cubicBezTo>
                        <a:pt x="227960" y="434968"/>
                        <a:pt x="215430" y="426734"/>
                        <a:pt x="211850" y="424944"/>
                      </a:cubicBezTo>
                      <a:cubicBezTo>
                        <a:pt x="208628" y="423154"/>
                        <a:pt x="207554" y="426734"/>
                        <a:pt x="203258" y="427450"/>
                      </a:cubicBezTo>
                      <a:cubicBezTo>
                        <a:pt x="198962" y="428166"/>
                        <a:pt x="196456" y="423154"/>
                        <a:pt x="193592" y="421006"/>
                      </a:cubicBezTo>
                      <a:cubicBezTo>
                        <a:pt x="190729" y="418858"/>
                        <a:pt x="187864" y="420290"/>
                        <a:pt x="183926" y="417784"/>
                      </a:cubicBezTo>
                      <a:cubicBezTo>
                        <a:pt x="179989" y="415278"/>
                        <a:pt x="189654" y="414562"/>
                        <a:pt x="190729" y="412772"/>
                      </a:cubicBezTo>
                      <a:cubicBezTo>
                        <a:pt x="191802" y="411340"/>
                        <a:pt x="185000" y="408834"/>
                        <a:pt x="183210" y="405254"/>
                      </a:cubicBezTo>
                      <a:cubicBezTo>
                        <a:pt x="181420" y="401674"/>
                        <a:pt x="182852" y="397020"/>
                        <a:pt x="182136" y="394156"/>
                      </a:cubicBezTo>
                      <a:cubicBezTo>
                        <a:pt x="181420" y="391292"/>
                        <a:pt x="185716" y="390934"/>
                        <a:pt x="187864" y="388786"/>
                      </a:cubicBezTo>
                      <a:cubicBezTo>
                        <a:pt x="189654" y="386996"/>
                        <a:pt x="186074" y="386280"/>
                        <a:pt x="185000" y="385564"/>
                      </a:cubicBezTo>
                      <a:cubicBezTo>
                        <a:pt x="183569" y="384848"/>
                        <a:pt x="182136" y="380552"/>
                        <a:pt x="183210" y="376972"/>
                      </a:cubicBezTo>
                      <a:cubicBezTo>
                        <a:pt x="184284" y="373392"/>
                        <a:pt x="182494" y="372676"/>
                        <a:pt x="182852" y="369812"/>
                      </a:cubicBezTo>
                      <a:cubicBezTo>
                        <a:pt x="183210" y="366949"/>
                        <a:pt x="192160" y="372319"/>
                        <a:pt x="193950" y="371960"/>
                      </a:cubicBezTo>
                      <a:cubicBezTo>
                        <a:pt x="195740" y="371602"/>
                        <a:pt x="193234" y="367664"/>
                        <a:pt x="191444" y="364442"/>
                      </a:cubicBezTo>
                      <a:cubicBezTo>
                        <a:pt x="189654" y="361221"/>
                        <a:pt x="192160" y="355851"/>
                        <a:pt x="194666" y="350123"/>
                      </a:cubicBezTo>
                      <a:cubicBezTo>
                        <a:pt x="197172" y="344395"/>
                        <a:pt x="190729" y="337951"/>
                        <a:pt x="190729" y="333655"/>
                      </a:cubicBezTo>
                      <a:cubicBezTo>
                        <a:pt x="190729" y="329359"/>
                        <a:pt x="194666" y="333655"/>
                        <a:pt x="199679" y="333655"/>
                      </a:cubicBezTo>
                      <a:cubicBezTo>
                        <a:pt x="204690" y="333655"/>
                        <a:pt x="203616" y="330791"/>
                        <a:pt x="206480" y="326137"/>
                      </a:cubicBezTo>
                      <a:cubicBezTo>
                        <a:pt x="209344" y="321483"/>
                        <a:pt x="208270" y="319335"/>
                        <a:pt x="207196" y="316471"/>
                      </a:cubicBezTo>
                      <a:cubicBezTo>
                        <a:pt x="206122" y="313607"/>
                        <a:pt x="204332" y="312175"/>
                        <a:pt x="200752" y="310027"/>
                      </a:cubicBezTo>
                      <a:cubicBezTo>
                        <a:pt x="197172" y="307521"/>
                        <a:pt x="201469" y="305015"/>
                        <a:pt x="202542" y="303941"/>
                      </a:cubicBezTo>
                      <a:cubicBezTo>
                        <a:pt x="203616" y="302867"/>
                        <a:pt x="209702" y="313965"/>
                        <a:pt x="211134" y="314323"/>
                      </a:cubicBezTo>
                      <a:cubicBezTo>
                        <a:pt x="212566" y="314681"/>
                        <a:pt x="213282" y="315397"/>
                        <a:pt x="215788" y="318261"/>
                      </a:cubicBezTo>
                      <a:cubicBezTo>
                        <a:pt x="218294" y="321125"/>
                        <a:pt x="218652" y="314681"/>
                        <a:pt x="219010" y="312175"/>
                      </a:cubicBezTo>
                      <a:cubicBezTo>
                        <a:pt x="219368" y="309669"/>
                        <a:pt x="220084" y="307163"/>
                        <a:pt x="220800" y="306447"/>
                      </a:cubicBezTo>
                      <a:cubicBezTo>
                        <a:pt x="221516" y="306089"/>
                        <a:pt x="233688" y="302509"/>
                        <a:pt x="242996" y="298571"/>
                      </a:cubicBezTo>
                      <a:cubicBezTo>
                        <a:pt x="252304" y="294633"/>
                        <a:pt x="246218" y="293201"/>
                        <a:pt x="248366" y="289979"/>
                      </a:cubicBezTo>
                      <a:cubicBezTo>
                        <a:pt x="250514" y="286757"/>
                        <a:pt x="254094" y="288547"/>
                        <a:pt x="255884" y="287473"/>
                      </a:cubicBezTo>
                      <a:cubicBezTo>
                        <a:pt x="257674" y="286757"/>
                        <a:pt x="255168" y="284251"/>
                        <a:pt x="255884" y="281387"/>
                      </a:cubicBezTo>
                      <a:cubicBezTo>
                        <a:pt x="256600" y="278881"/>
                        <a:pt x="260896" y="284251"/>
                        <a:pt x="264834" y="286041"/>
                      </a:cubicBezTo>
                      <a:cubicBezTo>
                        <a:pt x="268772" y="287831"/>
                        <a:pt x="266624" y="284609"/>
                        <a:pt x="269488" y="281029"/>
                      </a:cubicBezTo>
                      <a:cubicBezTo>
                        <a:pt x="271994" y="277449"/>
                        <a:pt x="275574" y="275659"/>
                        <a:pt x="285240" y="272795"/>
                      </a:cubicBezTo>
                      <a:cubicBezTo>
                        <a:pt x="294906" y="270289"/>
                        <a:pt x="293474" y="269573"/>
                        <a:pt x="299918" y="262055"/>
                      </a:cubicBezTo>
                      <a:cubicBezTo>
                        <a:pt x="306362" y="254537"/>
                        <a:pt x="311016" y="245587"/>
                        <a:pt x="313522" y="242723"/>
                      </a:cubicBezTo>
                      <a:cubicBezTo>
                        <a:pt x="316028" y="239859"/>
                        <a:pt x="321398" y="238427"/>
                        <a:pt x="321040" y="236637"/>
                      </a:cubicBezTo>
                      <a:cubicBezTo>
                        <a:pt x="320682" y="234847"/>
                        <a:pt x="317102" y="236279"/>
                        <a:pt x="315670" y="233057"/>
                      </a:cubicBezTo>
                      <a:cubicBezTo>
                        <a:pt x="314238" y="229835"/>
                        <a:pt x="320324" y="232341"/>
                        <a:pt x="321040" y="230909"/>
                      </a:cubicBezTo>
                      <a:cubicBezTo>
                        <a:pt x="321756" y="229477"/>
                        <a:pt x="318176" y="228761"/>
                        <a:pt x="314954" y="227687"/>
                      </a:cubicBezTo>
                      <a:cubicBezTo>
                        <a:pt x="311732" y="226613"/>
                        <a:pt x="308868" y="225897"/>
                        <a:pt x="308152" y="223749"/>
                      </a:cubicBezTo>
                      <a:cubicBezTo>
                        <a:pt x="307794" y="221243"/>
                        <a:pt x="311732" y="221959"/>
                        <a:pt x="311374" y="220169"/>
                      </a:cubicBezTo>
                      <a:cubicBezTo>
                        <a:pt x="311374" y="218379"/>
                        <a:pt x="307794" y="219453"/>
                        <a:pt x="304214" y="217663"/>
                      </a:cubicBezTo>
                      <a:cubicBezTo>
                        <a:pt x="300634" y="216231"/>
                        <a:pt x="304930" y="215157"/>
                        <a:pt x="308868" y="212293"/>
                      </a:cubicBezTo>
                      <a:cubicBezTo>
                        <a:pt x="313164" y="209429"/>
                        <a:pt x="317460" y="207281"/>
                        <a:pt x="320682" y="204775"/>
                      </a:cubicBezTo>
                      <a:cubicBezTo>
                        <a:pt x="323904" y="202269"/>
                        <a:pt x="320682" y="200121"/>
                        <a:pt x="319966" y="197615"/>
                      </a:cubicBezTo>
                      <a:cubicBezTo>
                        <a:pt x="319608" y="195109"/>
                        <a:pt x="323188" y="195467"/>
                        <a:pt x="324262" y="193319"/>
                      </a:cubicBezTo>
                      <a:cubicBezTo>
                        <a:pt x="325336" y="191171"/>
                        <a:pt x="320324" y="191529"/>
                        <a:pt x="318534" y="189381"/>
                      </a:cubicBezTo>
                      <a:cubicBezTo>
                        <a:pt x="316744" y="187233"/>
                        <a:pt x="324978" y="185085"/>
                        <a:pt x="329990" y="181863"/>
                      </a:cubicBezTo>
                      <a:cubicBezTo>
                        <a:pt x="335002" y="178641"/>
                        <a:pt x="340372" y="180431"/>
                        <a:pt x="342520" y="180431"/>
                      </a:cubicBezTo>
                      <a:cubicBezTo>
                        <a:pt x="345026" y="180431"/>
                        <a:pt x="345742" y="178999"/>
                        <a:pt x="345742" y="177925"/>
                      </a:cubicBezTo>
                      <a:cubicBezTo>
                        <a:pt x="345742" y="176493"/>
                        <a:pt x="344310" y="175061"/>
                        <a:pt x="342878" y="174345"/>
                      </a:cubicBezTo>
                      <a:cubicBezTo>
                        <a:pt x="341446" y="173629"/>
                        <a:pt x="345742" y="167543"/>
                        <a:pt x="347174" y="165753"/>
                      </a:cubicBezTo>
                      <a:cubicBezTo>
                        <a:pt x="348964" y="163963"/>
                        <a:pt x="350754" y="167543"/>
                        <a:pt x="353618" y="169691"/>
                      </a:cubicBezTo>
                      <a:cubicBezTo>
                        <a:pt x="356482" y="171839"/>
                        <a:pt x="356124" y="166111"/>
                        <a:pt x="356840" y="164321"/>
                      </a:cubicBezTo>
                      <a:cubicBezTo>
                        <a:pt x="357556" y="162531"/>
                        <a:pt x="361852" y="169691"/>
                        <a:pt x="365790" y="171481"/>
                      </a:cubicBezTo>
                      <a:cubicBezTo>
                        <a:pt x="369728" y="173271"/>
                        <a:pt x="368654" y="168259"/>
                        <a:pt x="370086" y="166111"/>
                      </a:cubicBezTo>
                      <a:cubicBezTo>
                        <a:pt x="371876" y="163963"/>
                        <a:pt x="381899" y="165753"/>
                        <a:pt x="387628" y="166827"/>
                      </a:cubicBezTo>
                      <a:cubicBezTo>
                        <a:pt x="390849" y="167185"/>
                        <a:pt x="395146" y="167185"/>
                        <a:pt x="399441" y="167185"/>
                      </a:cubicBezTo>
                      <a:cubicBezTo>
                        <a:pt x="399441" y="163963"/>
                        <a:pt x="399084" y="161099"/>
                        <a:pt x="398009" y="159309"/>
                      </a:cubicBezTo>
                      <a:cubicBezTo>
                        <a:pt x="396936" y="157519"/>
                        <a:pt x="396219" y="156445"/>
                        <a:pt x="395861" y="155371"/>
                      </a:cubicBezTo>
                      <a:lnTo>
                        <a:pt x="395861" y="155371"/>
                      </a:lnTo>
                      <a:cubicBezTo>
                        <a:pt x="394788" y="153223"/>
                        <a:pt x="394071" y="151791"/>
                        <a:pt x="391208" y="149285"/>
                      </a:cubicBezTo>
                      <a:lnTo>
                        <a:pt x="391208" y="149285"/>
                      </a:lnTo>
                      <a:cubicBezTo>
                        <a:pt x="389776" y="147853"/>
                        <a:pt x="388702" y="147853"/>
                        <a:pt x="387986" y="147853"/>
                      </a:cubicBezTo>
                      <a:cubicBezTo>
                        <a:pt x="385479" y="147495"/>
                        <a:pt x="384406" y="147495"/>
                        <a:pt x="385479" y="141409"/>
                      </a:cubicBezTo>
                      <a:cubicBezTo>
                        <a:pt x="386196" y="137471"/>
                        <a:pt x="388344" y="132459"/>
                        <a:pt x="390134" y="127805"/>
                      </a:cubicBezTo>
                      <a:cubicBezTo>
                        <a:pt x="391924" y="123151"/>
                        <a:pt x="393714" y="118855"/>
                        <a:pt x="393714" y="117065"/>
                      </a:cubicBezTo>
                      <a:cubicBezTo>
                        <a:pt x="393714" y="115633"/>
                        <a:pt x="391208" y="113485"/>
                        <a:pt x="388344" y="110622"/>
                      </a:cubicBezTo>
                      <a:cubicBezTo>
                        <a:pt x="384406" y="107042"/>
                        <a:pt x="380468" y="103104"/>
                        <a:pt x="380826" y="99524"/>
                      </a:cubicBezTo>
                      <a:cubicBezTo>
                        <a:pt x="381542" y="95586"/>
                        <a:pt x="384406" y="92364"/>
                        <a:pt x="386196" y="90216"/>
                      </a:cubicBezTo>
                      <a:cubicBezTo>
                        <a:pt x="386912" y="89142"/>
                        <a:pt x="387628" y="88784"/>
                        <a:pt x="387628" y="88784"/>
                      </a:cubicBezTo>
                      <a:cubicBezTo>
                        <a:pt x="387628" y="88426"/>
                        <a:pt x="386912" y="87352"/>
                        <a:pt x="385838" y="86278"/>
                      </a:cubicBezTo>
                      <a:cubicBezTo>
                        <a:pt x="385122" y="85562"/>
                        <a:pt x="384048" y="84846"/>
                        <a:pt x="382974" y="84488"/>
                      </a:cubicBezTo>
                      <a:cubicBezTo>
                        <a:pt x="381899" y="84130"/>
                        <a:pt x="381184" y="84488"/>
                        <a:pt x="380109" y="84488"/>
                      </a:cubicBezTo>
                      <a:lnTo>
                        <a:pt x="380109" y="84488"/>
                      </a:lnTo>
                      <a:cubicBezTo>
                        <a:pt x="379752" y="84488"/>
                        <a:pt x="379036" y="84488"/>
                        <a:pt x="378678" y="84488"/>
                      </a:cubicBezTo>
                      <a:cubicBezTo>
                        <a:pt x="376888" y="84488"/>
                        <a:pt x="375814" y="83772"/>
                        <a:pt x="375814" y="81624"/>
                      </a:cubicBezTo>
                      <a:cubicBezTo>
                        <a:pt x="375814" y="79834"/>
                        <a:pt x="377246" y="78402"/>
                        <a:pt x="378319" y="76612"/>
                      </a:cubicBezTo>
                      <a:cubicBezTo>
                        <a:pt x="379394" y="75538"/>
                        <a:pt x="380109" y="74464"/>
                        <a:pt x="380109" y="73748"/>
                      </a:cubicBezTo>
                      <a:cubicBezTo>
                        <a:pt x="380109" y="73032"/>
                        <a:pt x="379752" y="71600"/>
                        <a:pt x="379394" y="69810"/>
                      </a:cubicBezTo>
                      <a:cubicBezTo>
                        <a:pt x="378678" y="66230"/>
                        <a:pt x="377962" y="61576"/>
                        <a:pt x="379036" y="60144"/>
                      </a:cubicBezTo>
                      <a:cubicBezTo>
                        <a:pt x="379752" y="59428"/>
                        <a:pt x="380468" y="59070"/>
                        <a:pt x="381899" y="58354"/>
                      </a:cubicBezTo>
                      <a:cubicBezTo>
                        <a:pt x="382974" y="57996"/>
                        <a:pt x="384048" y="57280"/>
                        <a:pt x="384764" y="56564"/>
                      </a:cubicBezTo>
                      <a:cubicBezTo>
                        <a:pt x="385479" y="55848"/>
                        <a:pt x="386196" y="55490"/>
                        <a:pt x="385838" y="55132"/>
                      </a:cubicBezTo>
                      <a:cubicBezTo>
                        <a:pt x="384764" y="53700"/>
                        <a:pt x="382974" y="51910"/>
                        <a:pt x="380468" y="49762"/>
                      </a:cubicBezTo>
                      <a:cubicBezTo>
                        <a:pt x="377962" y="47614"/>
                        <a:pt x="375456" y="45824"/>
                        <a:pt x="374382" y="45466"/>
                      </a:cubicBezTo>
                      <a:lnTo>
                        <a:pt x="374382" y="45466"/>
                      </a:lnTo>
                      <a:cubicBezTo>
                        <a:pt x="373308" y="44750"/>
                        <a:pt x="367580" y="41886"/>
                        <a:pt x="360420" y="38306"/>
                      </a:cubicBezTo>
                      <a:cubicBezTo>
                        <a:pt x="350754" y="33294"/>
                        <a:pt x="338224" y="26850"/>
                        <a:pt x="332138" y="23986"/>
                      </a:cubicBezTo>
                      <a:lnTo>
                        <a:pt x="326052" y="21122"/>
                      </a:lnTo>
                      <a:cubicBezTo>
                        <a:pt x="316028" y="16110"/>
                        <a:pt x="304214" y="10382"/>
                        <a:pt x="302424" y="8950"/>
                      </a:cubicBezTo>
                      <a:cubicBezTo>
                        <a:pt x="300634" y="7160"/>
                        <a:pt x="297054" y="2148"/>
                        <a:pt x="295622" y="0"/>
                      </a:cubicBezTo>
                      <a:lnTo>
                        <a:pt x="295622" y="0"/>
                      </a:lnTo>
                      <a:cubicBezTo>
                        <a:pt x="293474" y="358"/>
                        <a:pt x="290610" y="358"/>
                        <a:pt x="287746" y="358"/>
                      </a:cubicBezTo>
                      <a:cubicBezTo>
                        <a:pt x="283808" y="358"/>
                        <a:pt x="280228" y="358"/>
                        <a:pt x="279154" y="1074"/>
                      </a:cubicBezTo>
                      <a:cubicBezTo>
                        <a:pt x="278796" y="1432"/>
                        <a:pt x="279512" y="5012"/>
                        <a:pt x="280228" y="7876"/>
                      </a:cubicBezTo>
                      <a:cubicBezTo>
                        <a:pt x="280586" y="9666"/>
                        <a:pt x="281302" y="11456"/>
                        <a:pt x="280944" y="12530"/>
                      </a:cubicBezTo>
                      <a:cubicBezTo>
                        <a:pt x="280944" y="14320"/>
                        <a:pt x="279154" y="16826"/>
                        <a:pt x="277006" y="19690"/>
                      </a:cubicBezTo>
                      <a:cubicBezTo>
                        <a:pt x="275574" y="21838"/>
                        <a:pt x="274142" y="23628"/>
                        <a:pt x="273784" y="24702"/>
                      </a:cubicBezTo>
                      <a:cubicBezTo>
                        <a:pt x="273426" y="26134"/>
                        <a:pt x="273426" y="26850"/>
                        <a:pt x="273784" y="27924"/>
                      </a:cubicBezTo>
                      <a:cubicBezTo>
                        <a:pt x="273784" y="28640"/>
                        <a:pt x="274142" y="29714"/>
                        <a:pt x="274142" y="31146"/>
                      </a:cubicBezTo>
                      <a:cubicBezTo>
                        <a:pt x="274142" y="32936"/>
                        <a:pt x="273426" y="34368"/>
                        <a:pt x="272352" y="35442"/>
                      </a:cubicBezTo>
                      <a:cubicBezTo>
                        <a:pt x="271636" y="36516"/>
                        <a:pt x="270562" y="36874"/>
                        <a:pt x="269846" y="37590"/>
                      </a:cubicBezTo>
                      <a:cubicBezTo>
                        <a:pt x="268772" y="38306"/>
                        <a:pt x="259822" y="36516"/>
                        <a:pt x="249440" y="34368"/>
                      </a:cubicBezTo>
                      <a:cubicBezTo>
                        <a:pt x="235120" y="31504"/>
                        <a:pt x="217578" y="27924"/>
                        <a:pt x="216862" y="28640"/>
                      </a:cubicBezTo>
                      <a:cubicBezTo>
                        <a:pt x="215788" y="29356"/>
                        <a:pt x="215788" y="33294"/>
                        <a:pt x="215788" y="37232"/>
                      </a:cubicBezTo>
                      <a:cubicBezTo>
                        <a:pt x="215788" y="40096"/>
                        <a:pt x="215788" y="42960"/>
                        <a:pt x="215072" y="44750"/>
                      </a:cubicBezTo>
                      <a:cubicBezTo>
                        <a:pt x="214356" y="46898"/>
                        <a:pt x="213640" y="49046"/>
                        <a:pt x="212924" y="50836"/>
                      </a:cubicBezTo>
                      <a:cubicBezTo>
                        <a:pt x="211850" y="52984"/>
                        <a:pt x="210776" y="54416"/>
                        <a:pt x="208986" y="55132"/>
                      </a:cubicBezTo>
                      <a:cubicBezTo>
                        <a:pt x="206838" y="56206"/>
                        <a:pt x="197889" y="54058"/>
                        <a:pt x="192160" y="52984"/>
                      </a:cubicBezTo>
                      <a:cubicBezTo>
                        <a:pt x="190012" y="52626"/>
                        <a:pt x="188222" y="52268"/>
                        <a:pt x="187864" y="52268"/>
                      </a:cubicBezTo>
                      <a:cubicBezTo>
                        <a:pt x="187149" y="52268"/>
                        <a:pt x="186074" y="53342"/>
                        <a:pt x="184642" y="54058"/>
                      </a:cubicBezTo>
                      <a:cubicBezTo>
                        <a:pt x="184284" y="54416"/>
                        <a:pt x="183926" y="54774"/>
                        <a:pt x="183210" y="55132"/>
                      </a:cubicBezTo>
                      <a:cubicBezTo>
                        <a:pt x="182494" y="55490"/>
                        <a:pt x="181779" y="56206"/>
                        <a:pt x="180346" y="56922"/>
                      </a:cubicBezTo>
                      <a:cubicBezTo>
                        <a:pt x="177840" y="58354"/>
                        <a:pt x="173902" y="60860"/>
                        <a:pt x="173187" y="61934"/>
                      </a:cubicBezTo>
                      <a:cubicBezTo>
                        <a:pt x="172829" y="62650"/>
                        <a:pt x="171397" y="65156"/>
                        <a:pt x="170322" y="68020"/>
                      </a:cubicBezTo>
                      <a:cubicBezTo>
                        <a:pt x="168174" y="73032"/>
                        <a:pt x="165310" y="79118"/>
                        <a:pt x="163520" y="80192"/>
                      </a:cubicBezTo>
                      <a:cubicBezTo>
                        <a:pt x="162447" y="80908"/>
                        <a:pt x="161014" y="80908"/>
                        <a:pt x="159940" y="81266"/>
                      </a:cubicBezTo>
                      <a:cubicBezTo>
                        <a:pt x="158509" y="81624"/>
                        <a:pt x="157077" y="81624"/>
                        <a:pt x="156719" y="82340"/>
                      </a:cubicBezTo>
                      <a:cubicBezTo>
                        <a:pt x="156360" y="83056"/>
                        <a:pt x="158509" y="87352"/>
                        <a:pt x="160299" y="90574"/>
                      </a:cubicBezTo>
                      <a:lnTo>
                        <a:pt x="160299" y="90574"/>
                      </a:lnTo>
                      <a:cubicBezTo>
                        <a:pt x="161372" y="92722"/>
                        <a:pt x="162447" y="94512"/>
                        <a:pt x="162447" y="95228"/>
                      </a:cubicBezTo>
                      <a:cubicBezTo>
                        <a:pt x="162447" y="96302"/>
                        <a:pt x="161730" y="99166"/>
                        <a:pt x="161014" y="102030"/>
                      </a:cubicBezTo>
                      <a:lnTo>
                        <a:pt x="161014" y="102030"/>
                      </a:lnTo>
                      <a:cubicBezTo>
                        <a:pt x="159940" y="104894"/>
                        <a:pt x="158867" y="107757"/>
                        <a:pt x="157792" y="109190"/>
                      </a:cubicBezTo>
                      <a:cubicBezTo>
                        <a:pt x="156719" y="110622"/>
                        <a:pt x="150275" y="116350"/>
                        <a:pt x="143830" y="121720"/>
                      </a:cubicBezTo>
                      <a:cubicBezTo>
                        <a:pt x="138102" y="126373"/>
                        <a:pt x="132733" y="131027"/>
                        <a:pt x="132017" y="132101"/>
                      </a:cubicBezTo>
                      <a:cubicBezTo>
                        <a:pt x="131659" y="132459"/>
                        <a:pt x="132375" y="133891"/>
                        <a:pt x="133090" y="134965"/>
                      </a:cubicBezTo>
                      <a:cubicBezTo>
                        <a:pt x="134165" y="136755"/>
                        <a:pt x="135239" y="138903"/>
                        <a:pt x="134523" y="140693"/>
                      </a:cubicBezTo>
                      <a:cubicBezTo>
                        <a:pt x="133807" y="142841"/>
                        <a:pt x="127363" y="144989"/>
                        <a:pt x="120919" y="147495"/>
                      </a:cubicBezTo>
                      <a:cubicBezTo>
                        <a:pt x="114833" y="149643"/>
                        <a:pt x="108031" y="152149"/>
                        <a:pt x="105883" y="153939"/>
                      </a:cubicBezTo>
                      <a:cubicBezTo>
                        <a:pt x="103735" y="155729"/>
                        <a:pt x="105167" y="158235"/>
                        <a:pt x="106599" y="160741"/>
                      </a:cubicBezTo>
                      <a:cubicBezTo>
                        <a:pt x="107673" y="162889"/>
                        <a:pt x="108747" y="165037"/>
                        <a:pt x="108389" y="166827"/>
                      </a:cubicBezTo>
                      <a:cubicBezTo>
                        <a:pt x="108389" y="167543"/>
                        <a:pt x="108031" y="168975"/>
                        <a:pt x="108031" y="170407"/>
                      </a:cubicBezTo>
                      <a:cubicBezTo>
                        <a:pt x="107315" y="176493"/>
                        <a:pt x="106599" y="186875"/>
                        <a:pt x="103735" y="192603"/>
                      </a:cubicBezTo>
                      <a:cubicBezTo>
                        <a:pt x="103019" y="194035"/>
                        <a:pt x="102661" y="195109"/>
                        <a:pt x="102303" y="196183"/>
                      </a:cubicBezTo>
                      <a:lnTo>
                        <a:pt x="102303" y="196183"/>
                      </a:lnTo>
                      <a:cubicBezTo>
                        <a:pt x="100513" y="200121"/>
                        <a:pt x="100513" y="200121"/>
                        <a:pt x="98723" y="202269"/>
                      </a:cubicBezTo>
                      <a:cubicBezTo>
                        <a:pt x="97649" y="203343"/>
                        <a:pt x="95143" y="206207"/>
                        <a:pt x="92637" y="209787"/>
                      </a:cubicBezTo>
                      <a:cubicBezTo>
                        <a:pt x="89057" y="214083"/>
                        <a:pt x="85477" y="219095"/>
                        <a:pt x="84045" y="220885"/>
                      </a:cubicBezTo>
                      <a:cubicBezTo>
                        <a:pt x="82971" y="222675"/>
                        <a:pt x="83329" y="224465"/>
                        <a:pt x="84045" y="226613"/>
                      </a:cubicBezTo>
                      <a:cubicBezTo>
                        <a:pt x="84403" y="227687"/>
                        <a:pt x="84761" y="229119"/>
                        <a:pt x="84761" y="230193"/>
                      </a:cubicBezTo>
                      <a:cubicBezTo>
                        <a:pt x="84761" y="231625"/>
                        <a:pt x="87267" y="233415"/>
                        <a:pt x="89415" y="235205"/>
                      </a:cubicBezTo>
                      <a:cubicBezTo>
                        <a:pt x="90489" y="235921"/>
                        <a:pt x="91205" y="236637"/>
                        <a:pt x="91921" y="237353"/>
                      </a:cubicBezTo>
                      <a:cubicBezTo>
                        <a:pt x="92995" y="238427"/>
                        <a:pt x="93353" y="241649"/>
                        <a:pt x="92995" y="244513"/>
                      </a:cubicBezTo>
                      <a:cubicBezTo>
                        <a:pt x="92637" y="248093"/>
                        <a:pt x="91921" y="252031"/>
                        <a:pt x="90847" y="253463"/>
                      </a:cubicBezTo>
                      <a:lnTo>
                        <a:pt x="90847" y="253463"/>
                      </a:lnTo>
                      <a:cubicBezTo>
                        <a:pt x="90131" y="254895"/>
                        <a:pt x="88341" y="255611"/>
                        <a:pt x="86193" y="255969"/>
                      </a:cubicBezTo>
                      <a:cubicBezTo>
                        <a:pt x="83687" y="256685"/>
                        <a:pt x="80465" y="256685"/>
                        <a:pt x="78317" y="256685"/>
                      </a:cubicBezTo>
                      <a:cubicBezTo>
                        <a:pt x="76885" y="256685"/>
                        <a:pt x="73663" y="256685"/>
                        <a:pt x="70441" y="256327"/>
                      </a:cubicBezTo>
                      <a:cubicBezTo>
                        <a:pt x="66503" y="255969"/>
                        <a:pt x="62565" y="255969"/>
                        <a:pt x="59701" y="255969"/>
                      </a:cubicBezTo>
                      <a:cubicBezTo>
                        <a:pt x="56837" y="255969"/>
                        <a:pt x="54331" y="257401"/>
                        <a:pt x="51109" y="259549"/>
                      </a:cubicBezTo>
                      <a:cubicBezTo>
                        <a:pt x="49677" y="260623"/>
                        <a:pt x="47887" y="261697"/>
                        <a:pt x="45739" y="262413"/>
                      </a:cubicBezTo>
                      <a:cubicBezTo>
                        <a:pt x="41801" y="264561"/>
                        <a:pt x="40011" y="268141"/>
                        <a:pt x="38579" y="271005"/>
                      </a:cubicBezTo>
                      <a:cubicBezTo>
                        <a:pt x="37863" y="272079"/>
                        <a:pt x="37505" y="273153"/>
                        <a:pt x="36789" y="274227"/>
                      </a:cubicBezTo>
                      <a:cubicBezTo>
                        <a:pt x="36073" y="275301"/>
                        <a:pt x="34999" y="276733"/>
                        <a:pt x="34283" y="278881"/>
                      </a:cubicBezTo>
                      <a:cubicBezTo>
                        <a:pt x="32493" y="282461"/>
                        <a:pt x="29987" y="286757"/>
                        <a:pt x="26407" y="291411"/>
                      </a:cubicBezTo>
                      <a:cubicBezTo>
                        <a:pt x="23901" y="294991"/>
                        <a:pt x="26765" y="298571"/>
                        <a:pt x="29271" y="301793"/>
                      </a:cubicBezTo>
                      <a:cubicBezTo>
                        <a:pt x="31061" y="303941"/>
                        <a:pt x="32851" y="305731"/>
                        <a:pt x="32851" y="307879"/>
                      </a:cubicBezTo>
                      <a:cubicBezTo>
                        <a:pt x="33209" y="310027"/>
                        <a:pt x="32851" y="313249"/>
                        <a:pt x="32135" y="316471"/>
                      </a:cubicBezTo>
                      <a:cubicBezTo>
                        <a:pt x="31419" y="319693"/>
                        <a:pt x="30345" y="323631"/>
                        <a:pt x="28913" y="326853"/>
                      </a:cubicBezTo>
                      <a:cubicBezTo>
                        <a:pt x="27481" y="330075"/>
                        <a:pt x="31061" y="332939"/>
                        <a:pt x="33925" y="335445"/>
                      </a:cubicBezTo>
                      <a:cubicBezTo>
                        <a:pt x="35715" y="336877"/>
                        <a:pt x="37147" y="337951"/>
                        <a:pt x="38221" y="339383"/>
                      </a:cubicBezTo>
                      <a:cubicBezTo>
                        <a:pt x="40727" y="342963"/>
                        <a:pt x="36789" y="353703"/>
                        <a:pt x="34283" y="360863"/>
                      </a:cubicBezTo>
                      <a:cubicBezTo>
                        <a:pt x="33209" y="363726"/>
                        <a:pt x="32493" y="366232"/>
                        <a:pt x="32493" y="366949"/>
                      </a:cubicBezTo>
                      <a:cubicBezTo>
                        <a:pt x="32493" y="368022"/>
                        <a:pt x="37505" y="371960"/>
                        <a:pt x="41801" y="375182"/>
                      </a:cubicBezTo>
                      <a:cubicBezTo>
                        <a:pt x="43949" y="376972"/>
                        <a:pt x="46097" y="378404"/>
                        <a:pt x="46813" y="379120"/>
                      </a:cubicBezTo>
                      <a:cubicBezTo>
                        <a:pt x="47529" y="379836"/>
                        <a:pt x="48245" y="380552"/>
                        <a:pt x="48603" y="380910"/>
                      </a:cubicBezTo>
                      <a:cubicBezTo>
                        <a:pt x="50393" y="382700"/>
                        <a:pt x="52183" y="384132"/>
                        <a:pt x="52541" y="386996"/>
                      </a:cubicBezTo>
                      <a:cubicBezTo>
                        <a:pt x="52899" y="388786"/>
                        <a:pt x="52541" y="392008"/>
                        <a:pt x="51467" y="394514"/>
                      </a:cubicBezTo>
                      <a:cubicBezTo>
                        <a:pt x="50751" y="396662"/>
                        <a:pt x="49319" y="398810"/>
                        <a:pt x="47529" y="399884"/>
                      </a:cubicBezTo>
                      <a:cubicBezTo>
                        <a:pt x="46097" y="400958"/>
                        <a:pt x="44307" y="400958"/>
                        <a:pt x="42517" y="400958"/>
                      </a:cubicBezTo>
                      <a:cubicBezTo>
                        <a:pt x="40369" y="400958"/>
                        <a:pt x="38221" y="400958"/>
                        <a:pt x="36431" y="404538"/>
                      </a:cubicBezTo>
                      <a:cubicBezTo>
                        <a:pt x="34641" y="407760"/>
                        <a:pt x="37863" y="412772"/>
                        <a:pt x="40727" y="416710"/>
                      </a:cubicBezTo>
                      <a:cubicBezTo>
                        <a:pt x="43233" y="420290"/>
                        <a:pt x="45381" y="423512"/>
                        <a:pt x="44665" y="426376"/>
                      </a:cubicBezTo>
                      <a:cubicBezTo>
                        <a:pt x="44307" y="427092"/>
                        <a:pt x="43949" y="428524"/>
                        <a:pt x="43591" y="429598"/>
                      </a:cubicBezTo>
                      <a:cubicBezTo>
                        <a:pt x="41801" y="434968"/>
                        <a:pt x="39295" y="443202"/>
                        <a:pt x="35357" y="446782"/>
                      </a:cubicBezTo>
                      <a:cubicBezTo>
                        <a:pt x="32851" y="448930"/>
                        <a:pt x="30345" y="449288"/>
                        <a:pt x="28197" y="450004"/>
                      </a:cubicBezTo>
                      <a:cubicBezTo>
                        <a:pt x="26407" y="450362"/>
                        <a:pt x="24617" y="450720"/>
                        <a:pt x="22469" y="452510"/>
                      </a:cubicBezTo>
                      <a:cubicBezTo>
                        <a:pt x="21037" y="453942"/>
                        <a:pt x="21037" y="454300"/>
                        <a:pt x="21037" y="454300"/>
                      </a:cubicBezTo>
                      <a:cubicBezTo>
                        <a:pt x="21037" y="454300"/>
                        <a:pt x="21395" y="454658"/>
                        <a:pt x="21753" y="455016"/>
                      </a:cubicBezTo>
                      <a:cubicBezTo>
                        <a:pt x="22469" y="455732"/>
                        <a:pt x="23543" y="456448"/>
                        <a:pt x="23543" y="457522"/>
                      </a:cubicBezTo>
                      <a:cubicBezTo>
                        <a:pt x="23901" y="459670"/>
                        <a:pt x="22827" y="460744"/>
                        <a:pt x="20679" y="463250"/>
                      </a:cubicBezTo>
                      <a:cubicBezTo>
                        <a:pt x="20321" y="463608"/>
                        <a:pt x="19963" y="464324"/>
                        <a:pt x="19247" y="464682"/>
                      </a:cubicBezTo>
                      <a:cubicBezTo>
                        <a:pt x="17815" y="466114"/>
                        <a:pt x="19605" y="470410"/>
                        <a:pt x="20679" y="473632"/>
                      </a:cubicBezTo>
                      <a:cubicBezTo>
                        <a:pt x="21037" y="475064"/>
                        <a:pt x="21753" y="476138"/>
                        <a:pt x="21753" y="477212"/>
                      </a:cubicBezTo>
                      <a:cubicBezTo>
                        <a:pt x="21753" y="477928"/>
                        <a:pt x="21753" y="479002"/>
                        <a:pt x="21753" y="480076"/>
                      </a:cubicBezTo>
                      <a:cubicBezTo>
                        <a:pt x="21395" y="482224"/>
                        <a:pt x="21037" y="485088"/>
                        <a:pt x="20321" y="487594"/>
                      </a:cubicBezTo>
                      <a:cubicBezTo>
                        <a:pt x="19605" y="490458"/>
                        <a:pt x="18173" y="492606"/>
                        <a:pt x="16741" y="492964"/>
                      </a:cubicBezTo>
                      <a:lnTo>
                        <a:pt x="16741" y="492964"/>
                      </a:lnTo>
                      <a:cubicBezTo>
                        <a:pt x="16383" y="492964"/>
                        <a:pt x="16383" y="492964"/>
                        <a:pt x="16025" y="492964"/>
                      </a:cubicBezTo>
                      <a:lnTo>
                        <a:pt x="16025" y="492964"/>
                      </a:lnTo>
                      <a:cubicBezTo>
                        <a:pt x="14951" y="492964"/>
                        <a:pt x="14235" y="492606"/>
                        <a:pt x="13161" y="492248"/>
                      </a:cubicBezTo>
                      <a:cubicBezTo>
                        <a:pt x="12087" y="491890"/>
                        <a:pt x="10297" y="491174"/>
                        <a:pt x="7433" y="490458"/>
                      </a:cubicBezTo>
                      <a:cubicBezTo>
                        <a:pt x="8149" y="493322"/>
                        <a:pt x="6717" y="493322"/>
                        <a:pt x="4927" y="493680"/>
                      </a:cubicBezTo>
                      <a:lnTo>
                        <a:pt x="4927" y="493680"/>
                      </a:lnTo>
                      <a:close/>
                      <a:moveTo>
                        <a:pt x="267340" y="432820"/>
                      </a:moveTo>
                      <a:cubicBezTo>
                        <a:pt x="265550" y="436758"/>
                        <a:pt x="263402" y="436758"/>
                        <a:pt x="261612" y="438548"/>
                      </a:cubicBezTo>
                      <a:cubicBezTo>
                        <a:pt x="259822" y="440338"/>
                        <a:pt x="254452" y="444634"/>
                        <a:pt x="259106" y="444276"/>
                      </a:cubicBezTo>
                      <a:cubicBezTo>
                        <a:pt x="263760" y="443918"/>
                        <a:pt x="262328" y="441054"/>
                        <a:pt x="266982" y="443560"/>
                      </a:cubicBezTo>
                      <a:cubicBezTo>
                        <a:pt x="271636" y="446424"/>
                        <a:pt x="271994" y="450720"/>
                        <a:pt x="273426" y="446782"/>
                      </a:cubicBezTo>
                      <a:cubicBezTo>
                        <a:pt x="274858" y="443202"/>
                        <a:pt x="273068" y="441054"/>
                        <a:pt x="274858" y="437474"/>
                      </a:cubicBezTo>
                      <a:cubicBezTo>
                        <a:pt x="276648" y="434252"/>
                        <a:pt x="279154" y="431388"/>
                        <a:pt x="274858" y="431030"/>
                      </a:cubicBezTo>
                      <a:cubicBezTo>
                        <a:pt x="270562" y="430314"/>
                        <a:pt x="270920" y="427450"/>
                        <a:pt x="267340" y="432820"/>
                      </a:cubicBezTo>
                      <a:lnTo>
                        <a:pt x="267340" y="432820"/>
                      </a:lnTo>
                      <a:close/>
                      <a:moveTo>
                        <a:pt x="223306" y="554540"/>
                      </a:moveTo>
                      <a:cubicBezTo>
                        <a:pt x="219010" y="559194"/>
                        <a:pt x="214714" y="557762"/>
                        <a:pt x="214714" y="563848"/>
                      </a:cubicBezTo>
                      <a:cubicBezTo>
                        <a:pt x="214714" y="569934"/>
                        <a:pt x="214356" y="572082"/>
                        <a:pt x="215788" y="576378"/>
                      </a:cubicBezTo>
                      <a:cubicBezTo>
                        <a:pt x="217220" y="580674"/>
                        <a:pt x="215788" y="583538"/>
                        <a:pt x="216146" y="587118"/>
                      </a:cubicBezTo>
                      <a:cubicBezTo>
                        <a:pt x="216504" y="590340"/>
                        <a:pt x="218294" y="591414"/>
                        <a:pt x="221874" y="587476"/>
                      </a:cubicBezTo>
                      <a:cubicBezTo>
                        <a:pt x="225454" y="583538"/>
                        <a:pt x="222232" y="581390"/>
                        <a:pt x="227244" y="579600"/>
                      </a:cubicBezTo>
                      <a:cubicBezTo>
                        <a:pt x="232256" y="577452"/>
                        <a:pt x="234404" y="581032"/>
                        <a:pt x="234762" y="576378"/>
                      </a:cubicBezTo>
                      <a:cubicBezTo>
                        <a:pt x="235120" y="571366"/>
                        <a:pt x="238342" y="572798"/>
                        <a:pt x="239416" y="569934"/>
                      </a:cubicBezTo>
                      <a:cubicBezTo>
                        <a:pt x="240490" y="567070"/>
                        <a:pt x="234404" y="567786"/>
                        <a:pt x="235120" y="562416"/>
                      </a:cubicBezTo>
                      <a:cubicBezTo>
                        <a:pt x="235478" y="557046"/>
                        <a:pt x="232972" y="553108"/>
                        <a:pt x="236194" y="553466"/>
                      </a:cubicBezTo>
                      <a:cubicBezTo>
                        <a:pt x="239416" y="553824"/>
                        <a:pt x="245144" y="557046"/>
                        <a:pt x="245860" y="553108"/>
                      </a:cubicBezTo>
                      <a:cubicBezTo>
                        <a:pt x="246576" y="549170"/>
                        <a:pt x="248724" y="545948"/>
                        <a:pt x="242638" y="545590"/>
                      </a:cubicBezTo>
                      <a:cubicBezTo>
                        <a:pt x="236552" y="545232"/>
                        <a:pt x="237268" y="549528"/>
                        <a:pt x="233330" y="548812"/>
                      </a:cubicBezTo>
                      <a:cubicBezTo>
                        <a:pt x="229750" y="548096"/>
                        <a:pt x="229034" y="546306"/>
                        <a:pt x="227960" y="548812"/>
                      </a:cubicBezTo>
                      <a:cubicBezTo>
                        <a:pt x="226528" y="550960"/>
                        <a:pt x="226528" y="551318"/>
                        <a:pt x="223306" y="554540"/>
                      </a:cubicBezTo>
                      <a:lnTo>
                        <a:pt x="223306" y="554540"/>
                      </a:lnTo>
                      <a:close/>
                      <a:moveTo>
                        <a:pt x="180704" y="576020"/>
                      </a:moveTo>
                      <a:cubicBezTo>
                        <a:pt x="179630" y="581748"/>
                        <a:pt x="176050" y="591056"/>
                        <a:pt x="172112" y="596068"/>
                      </a:cubicBezTo>
                      <a:cubicBezTo>
                        <a:pt x="167817" y="601080"/>
                        <a:pt x="163879" y="602870"/>
                        <a:pt x="163879" y="608240"/>
                      </a:cubicBezTo>
                      <a:cubicBezTo>
                        <a:pt x="163879" y="613610"/>
                        <a:pt x="160657" y="619338"/>
                        <a:pt x="166384" y="619338"/>
                      </a:cubicBezTo>
                      <a:cubicBezTo>
                        <a:pt x="172470" y="619338"/>
                        <a:pt x="171039" y="610745"/>
                        <a:pt x="174260" y="604302"/>
                      </a:cubicBezTo>
                      <a:cubicBezTo>
                        <a:pt x="177482" y="597500"/>
                        <a:pt x="183210" y="590698"/>
                        <a:pt x="183926" y="585328"/>
                      </a:cubicBezTo>
                      <a:cubicBezTo>
                        <a:pt x="184284" y="579958"/>
                        <a:pt x="189296" y="569576"/>
                        <a:pt x="180704" y="576020"/>
                      </a:cubicBezTo>
                      <a:lnTo>
                        <a:pt x="180704" y="576020"/>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6" name="Freeform: Shape 295">
                  <a:extLst>
                    <a:ext uri="{FF2B5EF4-FFF2-40B4-BE49-F238E27FC236}">
                      <a16:creationId xmlns:a16="http://schemas.microsoft.com/office/drawing/2014/main" id="{0322DB77-5606-4457-8D2E-A8EDE293EC56}"/>
                    </a:ext>
                  </a:extLst>
                </p:cNvPr>
                <p:cNvSpPr/>
                <p:nvPr/>
              </p:nvSpPr>
              <p:spPr>
                <a:xfrm>
                  <a:off x="5906330" y="1471515"/>
                  <a:ext cx="728571" cy="1134594"/>
                </a:xfrm>
                <a:custGeom>
                  <a:avLst/>
                  <a:gdLst>
                    <a:gd name="connsiteX0" fmla="*/ 179520 w 801428"/>
                    <a:gd name="connsiteY0" fmla="*/ 946226 h 1248053"/>
                    <a:gd name="connsiteX1" fmla="*/ 165200 w 801428"/>
                    <a:gd name="connsiteY1" fmla="*/ 953744 h 1248053"/>
                    <a:gd name="connsiteX2" fmla="*/ 165916 w 801428"/>
                    <a:gd name="connsiteY2" fmla="*/ 960546 h 1248053"/>
                    <a:gd name="connsiteX3" fmla="*/ 155176 w 801428"/>
                    <a:gd name="connsiteY3" fmla="*/ 968422 h 1248053"/>
                    <a:gd name="connsiteX4" fmla="*/ 161262 w 801428"/>
                    <a:gd name="connsiteY4" fmla="*/ 975224 h 1248053"/>
                    <a:gd name="connsiteX5" fmla="*/ 149806 w 801428"/>
                    <a:gd name="connsiteY5" fmla="*/ 977730 h 1248053"/>
                    <a:gd name="connsiteX6" fmla="*/ 142646 w 801428"/>
                    <a:gd name="connsiteY6" fmla="*/ 982742 h 1248053"/>
                    <a:gd name="connsiteX7" fmla="*/ 153744 w 801428"/>
                    <a:gd name="connsiteY7" fmla="*/ 982742 h 1248053"/>
                    <a:gd name="connsiteX8" fmla="*/ 150522 w 801428"/>
                    <a:gd name="connsiteY8" fmla="*/ 988112 h 1248053"/>
                    <a:gd name="connsiteX9" fmla="*/ 157324 w 801428"/>
                    <a:gd name="connsiteY9" fmla="*/ 992050 h 1248053"/>
                    <a:gd name="connsiteX10" fmla="*/ 177372 w 801428"/>
                    <a:gd name="connsiteY10" fmla="*/ 983100 h 1248053"/>
                    <a:gd name="connsiteX11" fmla="*/ 179878 w 801428"/>
                    <a:gd name="connsiteY11" fmla="*/ 978446 h 1248053"/>
                    <a:gd name="connsiteX12" fmla="*/ 169138 w 801428"/>
                    <a:gd name="connsiteY12" fmla="*/ 978804 h 1248053"/>
                    <a:gd name="connsiteX13" fmla="*/ 193124 w 801428"/>
                    <a:gd name="connsiteY13" fmla="*/ 963410 h 1248053"/>
                    <a:gd name="connsiteX14" fmla="*/ 197420 w 801428"/>
                    <a:gd name="connsiteY14" fmla="*/ 969138 h 1248053"/>
                    <a:gd name="connsiteX15" fmla="*/ 188470 w 801428"/>
                    <a:gd name="connsiteY15" fmla="*/ 974150 h 1248053"/>
                    <a:gd name="connsiteX16" fmla="*/ 194914 w 801428"/>
                    <a:gd name="connsiteY16" fmla="*/ 979520 h 1248053"/>
                    <a:gd name="connsiteX17" fmla="*/ 186322 w 801428"/>
                    <a:gd name="connsiteY17" fmla="*/ 984174 h 1248053"/>
                    <a:gd name="connsiteX18" fmla="*/ 179162 w 801428"/>
                    <a:gd name="connsiteY18" fmla="*/ 988470 h 1248053"/>
                    <a:gd name="connsiteX19" fmla="*/ 175224 w 801428"/>
                    <a:gd name="connsiteY19" fmla="*/ 991692 h 1248053"/>
                    <a:gd name="connsiteX20" fmla="*/ 177014 w 801428"/>
                    <a:gd name="connsiteY20" fmla="*/ 997778 h 1248053"/>
                    <a:gd name="connsiteX21" fmla="*/ 157682 w 801428"/>
                    <a:gd name="connsiteY21" fmla="*/ 999210 h 1248053"/>
                    <a:gd name="connsiteX22" fmla="*/ 145510 w 801428"/>
                    <a:gd name="connsiteY22" fmla="*/ 1002790 h 1248053"/>
                    <a:gd name="connsiteX23" fmla="*/ 148732 w 801428"/>
                    <a:gd name="connsiteY23" fmla="*/ 997062 h 1248053"/>
                    <a:gd name="connsiteX24" fmla="*/ 142288 w 801428"/>
                    <a:gd name="connsiteY24" fmla="*/ 988112 h 1248053"/>
                    <a:gd name="connsiteX25" fmla="*/ 130833 w 801428"/>
                    <a:gd name="connsiteY25" fmla="*/ 993840 h 1248053"/>
                    <a:gd name="connsiteX26" fmla="*/ 134770 w 801428"/>
                    <a:gd name="connsiteY26" fmla="*/ 996346 h 1248053"/>
                    <a:gd name="connsiteX27" fmla="*/ 122956 w 801428"/>
                    <a:gd name="connsiteY27" fmla="*/ 1006370 h 1248053"/>
                    <a:gd name="connsiteX28" fmla="*/ 123314 w 801428"/>
                    <a:gd name="connsiteY28" fmla="*/ 999568 h 1248053"/>
                    <a:gd name="connsiteX29" fmla="*/ 116513 w 801428"/>
                    <a:gd name="connsiteY29" fmla="*/ 998494 h 1248053"/>
                    <a:gd name="connsiteX30" fmla="*/ 109711 w 801428"/>
                    <a:gd name="connsiteY30" fmla="*/ 1004580 h 1248053"/>
                    <a:gd name="connsiteX31" fmla="*/ 116154 w 801428"/>
                    <a:gd name="connsiteY31" fmla="*/ 1008876 h 1248053"/>
                    <a:gd name="connsiteX32" fmla="*/ 109711 w 801428"/>
                    <a:gd name="connsiteY32" fmla="*/ 1010666 h 1248053"/>
                    <a:gd name="connsiteX33" fmla="*/ 98971 w 801428"/>
                    <a:gd name="connsiteY33" fmla="*/ 1015320 h 1248053"/>
                    <a:gd name="connsiteX34" fmla="*/ 108636 w 801428"/>
                    <a:gd name="connsiteY34" fmla="*/ 1017826 h 1248053"/>
                    <a:gd name="connsiteX35" fmla="*/ 112574 w 801428"/>
                    <a:gd name="connsiteY35" fmla="*/ 1026418 h 1248053"/>
                    <a:gd name="connsiteX36" fmla="*/ 101476 w 801428"/>
                    <a:gd name="connsiteY36" fmla="*/ 1024986 h 1248053"/>
                    <a:gd name="connsiteX37" fmla="*/ 106488 w 801428"/>
                    <a:gd name="connsiteY37" fmla="*/ 1031072 h 1248053"/>
                    <a:gd name="connsiteX38" fmla="*/ 99686 w 801428"/>
                    <a:gd name="connsiteY38" fmla="*/ 1028924 h 1248053"/>
                    <a:gd name="connsiteX39" fmla="*/ 90378 w 801428"/>
                    <a:gd name="connsiteY39" fmla="*/ 1024270 h 1248053"/>
                    <a:gd name="connsiteX40" fmla="*/ 82861 w 801428"/>
                    <a:gd name="connsiteY40" fmla="*/ 1021764 h 1248053"/>
                    <a:gd name="connsiteX41" fmla="*/ 74626 w 801428"/>
                    <a:gd name="connsiteY41" fmla="*/ 1021406 h 1248053"/>
                    <a:gd name="connsiteX42" fmla="*/ 67824 w 801428"/>
                    <a:gd name="connsiteY42" fmla="*/ 1019974 h 1248053"/>
                    <a:gd name="connsiteX43" fmla="*/ 62813 w 801428"/>
                    <a:gd name="connsiteY43" fmla="*/ 1023196 h 1248053"/>
                    <a:gd name="connsiteX44" fmla="*/ 68183 w 801428"/>
                    <a:gd name="connsiteY44" fmla="*/ 1027134 h 1248053"/>
                    <a:gd name="connsiteX45" fmla="*/ 67109 w 801428"/>
                    <a:gd name="connsiteY45" fmla="*/ 1030714 h 1248053"/>
                    <a:gd name="connsiteX46" fmla="*/ 77491 w 801428"/>
                    <a:gd name="connsiteY46" fmla="*/ 1030714 h 1248053"/>
                    <a:gd name="connsiteX47" fmla="*/ 92168 w 801428"/>
                    <a:gd name="connsiteY47" fmla="*/ 1030356 h 1248053"/>
                    <a:gd name="connsiteX48" fmla="*/ 87514 w 801428"/>
                    <a:gd name="connsiteY48" fmla="*/ 1033220 h 1248053"/>
                    <a:gd name="connsiteX49" fmla="*/ 78923 w 801428"/>
                    <a:gd name="connsiteY49" fmla="*/ 1037158 h 1248053"/>
                    <a:gd name="connsiteX50" fmla="*/ 83934 w 801428"/>
                    <a:gd name="connsiteY50" fmla="*/ 1040022 h 1248053"/>
                    <a:gd name="connsiteX51" fmla="*/ 76416 w 801428"/>
                    <a:gd name="connsiteY51" fmla="*/ 1043244 h 1248053"/>
                    <a:gd name="connsiteX52" fmla="*/ 65319 w 801428"/>
                    <a:gd name="connsiteY52" fmla="*/ 1040380 h 1248053"/>
                    <a:gd name="connsiteX53" fmla="*/ 49209 w 801428"/>
                    <a:gd name="connsiteY53" fmla="*/ 1040022 h 1248053"/>
                    <a:gd name="connsiteX54" fmla="*/ 54579 w 801428"/>
                    <a:gd name="connsiteY54" fmla="*/ 1042528 h 1248053"/>
                    <a:gd name="connsiteX55" fmla="*/ 59949 w 801428"/>
                    <a:gd name="connsiteY55" fmla="*/ 1046824 h 1248053"/>
                    <a:gd name="connsiteX56" fmla="*/ 64961 w 801428"/>
                    <a:gd name="connsiteY56" fmla="*/ 1051120 h 1248053"/>
                    <a:gd name="connsiteX57" fmla="*/ 72479 w 801428"/>
                    <a:gd name="connsiteY57" fmla="*/ 1053268 h 1248053"/>
                    <a:gd name="connsiteX58" fmla="*/ 68899 w 801428"/>
                    <a:gd name="connsiteY58" fmla="*/ 1055774 h 1248053"/>
                    <a:gd name="connsiteX59" fmla="*/ 63887 w 801428"/>
                    <a:gd name="connsiteY59" fmla="*/ 1057922 h 1248053"/>
                    <a:gd name="connsiteX60" fmla="*/ 68899 w 801428"/>
                    <a:gd name="connsiteY60" fmla="*/ 1062934 h 1248053"/>
                    <a:gd name="connsiteX61" fmla="*/ 58517 w 801428"/>
                    <a:gd name="connsiteY61" fmla="*/ 1063650 h 1248053"/>
                    <a:gd name="connsiteX62" fmla="*/ 56369 w 801428"/>
                    <a:gd name="connsiteY62" fmla="*/ 1059354 h 1248053"/>
                    <a:gd name="connsiteX63" fmla="*/ 58159 w 801428"/>
                    <a:gd name="connsiteY63" fmla="*/ 1054342 h 1248053"/>
                    <a:gd name="connsiteX64" fmla="*/ 54937 w 801428"/>
                    <a:gd name="connsiteY64" fmla="*/ 1047540 h 1248053"/>
                    <a:gd name="connsiteX65" fmla="*/ 47777 w 801428"/>
                    <a:gd name="connsiteY65" fmla="*/ 1047182 h 1248053"/>
                    <a:gd name="connsiteX66" fmla="*/ 46344 w 801428"/>
                    <a:gd name="connsiteY66" fmla="*/ 1051120 h 1248053"/>
                    <a:gd name="connsiteX67" fmla="*/ 48134 w 801428"/>
                    <a:gd name="connsiteY67" fmla="*/ 1057206 h 1248053"/>
                    <a:gd name="connsiteX68" fmla="*/ 43481 w 801428"/>
                    <a:gd name="connsiteY68" fmla="*/ 1057564 h 1248053"/>
                    <a:gd name="connsiteX69" fmla="*/ 39185 w 801428"/>
                    <a:gd name="connsiteY69" fmla="*/ 1050404 h 1248053"/>
                    <a:gd name="connsiteX70" fmla="*/ 32025 w 801428"/>
                    <a:gd name="connsiteY70" fmla="*/ 1054700 h 1248053"/>
                    <a:gd name="connsiteX71" fmla="*/ 35963 w 801428"/>
                    <a:gd name="connsiteY71" fmla="*/ 1057922 h 1248053"/>
                    <a:gd name="connsiteX72" fmla="*/ 39901 w 801428"/>
                    <a:gd name="connsiteY72" fmla="*/ 1062934 h 1248053"/>
                    <a:gd name="connsiteX73" fmla="*/ 35247 w 801428"/>
                    <a:gd name="connsiteY73" fmla="*/ 1063650 h 1248053"/>
                    <a:gd name="connsiteX74" fmla="*/ 28803 w 801428"/>
                    <a:gd name="connsiteY74" fmla="*/ 1063292 h 1248053"/>
                    <a:gd name="connsiteX75" fmla="*/ 23791 w 801428"/>
                    <a:gd name="connsiteY75" fmla="*/ 1064366 h 1248053"/>
                    <a:gd name="connsiteX76" fmla="*/ 22001 w 801428"/>
                    <a:gd name="connsiteY76" fmla="*/ 1061502 h 1248053"/>
                    <a:gd name="connsiteX77" fmla="*/ 15915 w 801428"/>
                    <a:gd name="connsiteY77" fmla="*/ 1060070 h 1248053"/>
                    <a:gd name="connsiteX78" fmla="*/ 13767 w 801428"/>
                    <a:gd name="connsiteY78" fmla="*/ 1065082 h 1248053"/>
                    <a:gd name="connsiteX79" fmla="*/ 9471 w 801428"/>
                    <a:gd name="connsiteY79" fmla="*/ 1067946 h 1248053"/>
                    <a:gd name="connsiteX80" fmla="*/ 21285 w 801428"/>
                    <a:gd name="connsiteY80" fmla="*/ 1069378 h 1248053"/>
                    <a:gd name="connsiteX81" fmla="*/ 30951 w 801428"/>
                    <a:gd name="connsiteY81" fmla="*/ 1071526 h 1248053"/>
                    <a:gd name="connsiteX82" fmla="*/ 49567 w 801428"/>
                    <a:gd name="connsiteY82" fmla="*/ 1070810 h 1248053"/>
                    <a:gd name="connsiteX83" fmla="*/ 45629 w 801428"/>
                    <a:gd name="connsiteY83" fmla="*/ 1074748 h 1248053"/>
                    <a:gd name="connsiteX84" fmla="*/ 37395 w 801428"/>
                    <a:gd name="connsiteY84" fmla="*/ 1075106 h 1248053"/>
                    <a:gd name="connsiteX85" fmla="*/ 32741 w 801428"/>
                    <a:gd name="connsiteY85" fmla="*/ 1077970 h 1248053"/>
                    <a:gd name="connsiteX86" fmla="*/ 25581 w 801428"/>
                    <a:gd name="connsiteY86" fmla="*/ 1081191 h 1248053"/>
                    <a:gd name="connsiteX87" fmla="*/ 22359 w 801428"/>
                    <a:gd name="connsiteY87" fmla="*/ 1075463 h 1248053"/>
                    <a:gd name="connsiteX88" fmla="*/ 15915 w 801428"/>
                    <a:gd name="connsiteY88" fmla="*/ 1075463 h 1248053"/>
                    <a:gd name="connsiteX89" fmla="*/ 11619 w 801428"/>
                    <a:gd name="connsiteY89" fmla="*/ 1072600 h 1248053"/>
                    <a:gd name="connsiteX90" fmla="*/ 8397 w 801428"/>
                    <a:gd name="connsiteY90" fmla="*/ 1076538 h 1248053"/>
                    <a:gd name="connsiteX91" fmla="*/ 1595 w 801428"/>
                    <a:gd name="connsiteY91" fmla="*/ 1080476 h 1248053"/>
                    <a:gd name="connsiteX92" fmla="*/ 6607 w 801428"/>
                    <a:gd name="connsiteY92" fmla="*/ 1081908 h 1248053"/>
                    <a:gd name="connsiteX93" fmla="*/ 11261 w 801428"/>
                    <a:gd name="connsiteY93" fmla="*/ 1084413 h 1248053"/>
                    <a:gd name="connsiteX94" fmla="*/ 10187 w 801428"/>
                    <a:gd name="connsiteY94" fmla="*/ 1087278 h 1248053"/>
                    <a:gd name="connsiteX95" fmla="*/ 14841 w 801428"/>
                    <a:gd name="connsiteY95" fmla="*/ 1089067 h 1248053"/>
                    <a:gd name="connsiteX96" fmla="*/ 22717 w 801428"/>
                    <a:gd name="connsiteY96" fmla="*/ 1088351 h 1248053"/>
                    <a:gd name="connsiteX97" fmla="*/ 21643 w 801428"/>
                    <a:gd name="connsiteY97" fmla="*/ 1091573 h 1248053"/>
                    <a:gd name="connsiteX98" fmla="*/ 13409 w 801428"/>
                    <a:gd name="connsiteY98" fmla="*/ 1091931 h 1248053"/>
                    <a:gd name="connsiteX99" fmla="*/ 4459 w 801428"/>
                    <a:gd name="connsiteY99" fmla="*/ 1095511 h 1248053"/>
                    <a:gd name="connsiteX100" fmla="*/ 11619 w 801428"/>
                    <a:gd name="connsiteY100" fmla="*/ 1095153 h 1248053"/>
                    <a:gd name="connsiteX101" fmla="*/ 17705 w 801428"/>
                    <a:gd name="connsiteY101" fmla="*/ 1096943 h 1248053"/>
                    <a:gd name="connsiteX102" fmla="*/ 9829 w 801428"/>
                    <a:gd name="connsiteY102" fmla="*/ 1099091 h 1248053"/>
                    <a:gd name="connsiteX103" fmla="*/ 521 w 801428"/>
                    <a:gd name="connsiteY103" fmla="*/ 1100881 h 1248053"/>
                    <a:gd name="connsiteX104" fmla="*/ 8755 w 801428"/>
                    <a:gd name="connsiteY104" fmla="*/ 1105893 h 1248053"/>
                    <a:gd name="connsiteX105" fmla="*/ 19495 w 801428"/>
                    <a:gd name="connsiteY105" fmla="*/ 1104819 h 1248053"/>
                    <a:gd name="connsiteX106" fmla="*/ 32741 w 801428"/>
                    <a:gd name="connsiteY106" fmla="*/ 1105177 h 1248053"/>
                    <a:gd name="connsiteX107" fmla="*/ 40617 w 801428"/>
                    <a:gd name="connsiteY107" fmla="*/ 1103387 h 1248053"/>
                    <a:gd name="connsiteX108" fmla="*/ 45987 w 801428"/>
                    <a:gd name="connsiteY108" fmla="*/ 1096943 h 1248053"/>
                    <a:gd name="connsiteX109" fmla="*/ 49567 w 801428"/>
                    <a:gd name="connsiteY109" fmla="*/ 1100165 h 1248053"/>
                    <a:gd name="connsiteX110" fmla="*/ 58159 w 801428"/>
                    <a:gd name="connsiteY110" fmla="*/ 1103387 h 1248053"/>
                    <a:gd name="connsiteX111" fmla="*/ 66393 w 801428"/>
                    <a:gd name="connsiteY111" fmla="*/ 1101239 h 1248053"/>
                    <a:gd name="connsiteX112" fmla="*/ 70331 w 801428"/>
                    <a:gd name="connsiteY112" fmla="*/ 1090141 h 1248053"/>
                    <a:gd name="connsiteX113" fmla="*/ 77491 w 801428"/>
                    <a:gd name="connsiteY113" fmla="*/ 1091573 h 1248053"/>
                    <a:gd name="connsiteX114" fmla="*/ 72121 w 801428"/>
                    <a:gd name="connsiteY114" fmla="*/ 1098733 h 1248053"/>
                    <a:gd name="connsiteX115" fmla="*/ 81429 w 801428"/>
                    <a:gd name="connsiteY115" fmla="*/ 1103029 h 1248053"/>
                    <a:gd name="connsiteX116" fmla="*/ 72836 w 801428"/>
                    <a:gd name="connsiteY116" fmla="*/ 1106609 h 1248053"/>
                    <a:gd name="connsiteX117" fmla="*/ 62813 w 801428"/>
                    <a:gd name="connsiteY117" fmla="*/ 1110189 h 1248053"/>
                    <a:gd name="connsiteX118" fmla="*/ 63887 w 801428"/>
                    <a:gd name="connsiteY118" fmla="*/ 1117707 h 1248053"/>
                    <a:gd name="connsiteX119" fmla="*/ 53147 w 801428"/>
                    <a:gd name="connsiteY119" fmla="*/ 1119497 h 1248053"/>
                    <a:gd name="connsiteX120" fmla="*/ 53504 w 801428"/>
                    <a:gd name="connsiteY120" fmla="*/ 1115559 h 1248053"/>
                    <a:gd name="connsiteX121" fmla="*/ 52789 w 801428"/>
                    <a:gd name="connsiteY121" fmla="*/ 1110905 h 1248053"/>
                    <a:gd name="connsiteX122" fmla="*/ 45987 w 801428"/>
                    <a:gd name="connsiteY122" fmla="*/ 1110189 h 1248053"/>
                    <a:gd name="connsiteX123" fmla="*/ 39901 w 801428"/>
                    <a:gd name="connsiteY123" fmla="*/ 1114127 h 1248053"/>
                    <a:gd name="connsiteX124" fmla="*/ 33099 w 801428"/>
                    <a:gd name="connsiteY124" fmla="*/ 1110905 h 1248053"/>
                    <a:gd name="connsiteX125" fmla="*/ 24149 w 801428"/>
                    <a:gd name="connsiteY125" fmla="*/ 1109831 h 1248053"/>
                    <a:gd name="connsiteX126" fmla="*/ 15199 w 801428"/>
                    <a:gd name="connsiteY126" fmla="*/ 1111263 h 1248053"/>
                    <a:gd name="connsiteX127" fmla="*/ 5891 w 801428"/>
                    <a:gd name="connsiteY127" fmla="*/ 1111979 h 1248053"/>
                    <a:gd name="connsiteX128" fmla="*/ 2669 w 801428"/>
                    <a:gd name="connsiteY128" fmla="*/ 1116633 h 1248053"/>
                    <a:gd name="connsiteX129" fmla="*/ 6249 w 801428"/>
                    <a:gd name="connsiteY129" fmla="*/ 1116633 h 1248053"/>
                    <a:gd name="connsiteX130" fmla="*/ 13409 w 801428"/>
                    <a:gd name="connsiteY130" fmla="*/ 1117349 h 1248053"/>
                    <a:gd name="connsiteX131" fmla="*/ 8397 w 801428"/>
                    <a:gd name="connsiteY131" fmla="*/ 1122003 h 1248053"/>
                    <a:gd name="connsiteX132" fmla="*/ 10903 w 801428"/>
                    <a:gd name="connsiteY132" fmla="*/ 1127015 h 1248053"/>
                    <a:gd name="connsiteX133" fmla="*/ 15199 w 801428"/>
                    <a:gd name="connsiteY133" fmla="*/ 1124509 h 1248053"/>
                    <a:gd name="connsiteX134" fmla="*/ 21643 w 801428"/>
                    <a:gd name="connsiteY134" fmla="*/ 1126299 h 1248053"/>
                    <a:gd name="connsiteX135" fmla="*/ 20211 w 801428"/>
                    <a:gd name="connsiteY135" fmla="*/ 1132743 h 1248053"/>
                    <a:gd name="connsiteX136" fmla="*/ 15199 w 801428"/>
                    <a:gd name="connsiteY136" fmla="*/ 1138829 h 1248053"/>
                    <a:gd name="connsiteX137" fmla="*/ 7681 w 801428"/>
                    <a:gd name="connsiteY137" fmla="*/ 1136681 h 1248053"/>
                    <a:gd name="connsiteX138" fmla="*/ 4459 w 801428"/>
                    <a:gd name="connsiteY138" fmla="*/ 1140261 h 1248053"/>
                    <a:gd name="connsiteX139" fmla="*/ 6249 w 801428"/>
                    <a:gd name="connsiteY139" fmla="*/ 1145989 h 1248053"/>
                    <a:gd name="connsiteX140" fmla="*/ 11977 w 801428"/>
                    <a:gd name="connsiteY140" fmla="*/ 1147421 h 1248053"/>
                    <a:gd name="connsiteX141" fmla="*/ 17347 w 801428"/>
                    <a:gd name="connsiteY141" fmla="*/ 1143125 h 1248053"/>
                    <a:gd name="connsiteX142" fmla="*/ 18779 w 801428"/>
                    <a:gd name="connsiteY142" fmla="*/ 1148495 h 1248053"/>
                    <a:gd name="connsiteX143" fmla="*/ 21285 w 801428"/>
                    <a:gd name="connsiteY143" fmla="*/ 1151717 h 1248053"/>
                    <a:gd name="connsiteX144" fmla="*/ 21285 w 801428"/>
                    <a:gd name="connsiteY144" fmla="*/ 1157803 h 1248053"/>
                    <a:gd name="connsiteX145" fmla="*/ 27371 w 801428"/>
                    <a:gd name="connsiteY145" fmla="*/ 1150285 h 1248053"/>
                    <a:gd name="connsiteX146" fmla="*/ 34889 w 801428"/>
                    <a:gd name="connsiteY146" fmla="*/ 1142051 h 1248053"/>
                    <a:gd name="connsiteX147" fmla="*/ 50999 w 801428"/>
                    <a:gd name="connsiteY147" fmla="*/ 1134175 h 1248053"/>
                    <a:gd name="connsiteX148" fmla="*/ 62454 w 801428"/>
                    <a:gd name="connsiteY148" fmla="*/ 1136681 h 1248053"/>
                    <a:gd name="connsiteX149" fmla="*/ 54221 w 801428"/>
                    <a:gd name="connsiteY149" fmla="*/ 1139187 h 1248053"/>
                    <a:gd name="connsiteX150" fmla="*/ 49567 w 801428"/>
                    <a:gd name="connsiteY150" fmla="*/ 1145989 h 1248053"/>
                    <a:gd name="connsiteX151" fmla="*/ 45629 w 801428"/>
                    <a:gd name="connsiteY151" fmla="*/ 1156729 h 1248053"/>
                    <a:gd name="connsiteX152" fmla="*/ 41333 w 801428"/>
                    <a:gd name="connsiteY152" fmla="*/ 1155297 h 1248053"/>
                    <a:gd name="connsiteX153" fmla="*/ 42765 w 801428"/>
                    <a:gd name="connsiteY153" fmla="*/ 1143841 h 1248053"/>
                    <a:gd name="connsiteX154" fmla="*/ 34173 w 801428"/>
                    <a:gd name="connsiteY154" fmla="*/ 1149211 h 1248053"/>
                    <a:gd name="connsiteX155" fmla="*/ 36321 w 801428"/>
                    <a:gd name="connsiteY155" fmla="*/ 1153149 h 1248053"/>
                    <a:gd name="connsiteX156" fmla="*/ 30235 w 801428"/>
                    <a:gd name="connsiteY156" fmla="*/ 1157445 h 1248053"/>
                    <a:gd name="connsiteX157" fmla="*/ 27013 w 801428"/>
                    <a:gd name="connsiteY157" fmla="*/ 1161383 h 1248053"/>
                    <a:gd name="connsiteX158" fmla="*/ 21285 w 801428"/>
                    <a:gd name="connsiteY158" fmla="*/ 1165321 h 1248053"/>
                    <a:gd name="connsiteX159" fmla="*/ 24865 w 801428"/>
                    <a:gd name="connsiteY159" fmla="*/ 1167469 h 1248053"/>
                    <a:gd name="connsiteX160" fmla="*/ 29877 w 801428"/>
                    <a:gd name="connsiteY160" fmla="*/ 1168901 h 1248053"/>
                    <a:gd name="connsiteX161" fmla="*/ 23075 w 801428"/>
                    <a:gd name="connsiteY161" fmla="*/ 1177135 h 1248053"/>
                    <a:gd name="connsiteX162" fmla="*/ 16631 w 801428"/>
                    <a:gd name="connsiteY162" fmla="*/ 1177851 h 1248053"/>
                    <a:gd name="connsiteX163" fmla="*/ 15199 w 801428"/>
                    <a:gd name="connsiteY163" fmla="*/ 1180715 h 1248053"/>
                    <a:gd name="connsiteX164" fmla="*/ 18063 w 801428"/>
                    <a:gd name="connsiteY164" fmla="*/ 1182863 h 1248053"/>
                    <a:gd name="connsiteX165" fmla="*/ 24149 w 801428"/>
                    <a:gd name="connsiteY165" fmla="*/ 1180715 h 1248053"/>
                    <a:gd name="connsiteX166" fmla="*/ 30593 w 801428"/>
                    <a:gd name="connsiteY166" fmla="*/ 1180715 h 1248053"/>
                    <a:gd name="connsiteX167" fmla="*/ 35247 w 801428"/>
                    <a:gd name="connsiteY167" fmla="*/ 1177135 h 1248053"/>
                    <a:gd name="connsiteX168" fmla="*/ 45271 w 801428"/>
                    <a:gd name="connsiteY168" fmla="*/ 1178925 h 1248053"/>
                    <a:gd name="connsiteX169" fmla="*/ 43123 w 801428"/>
                    <a:gd name="connsiteY169" fmla="*/ 1182863 h 1248053"/>
                    <a:gd name="connsiteX170" fmla="*/ 35247 w 801428"/>
                    <a:gd name="connsiteY170" fmla="*/ 1187517 h 1248053"/>
                    <a:gd name="connsiteX171" fmla="*/ 43481 w 801428"/>
                    <a:gd name="connsiteY171" fmla="*/ 1189307 h 1248053"/>
                    <a:gd name="connsiteX172" fmla="*/ 43839 w 801428"/>
                    <a:gd name="connsiteY172" fmla="*/ 1191813 h 1248053"/>
                    <a:gd name="connsiteX173" fmla="*/ 32383 w 801428"/>
                    <a:gd name="connsiteY173" fmla="*/ 1197183 h 1248053"/>
                    <a:gd name="connsiteX174" fmla="*/ 27013 w 801428"/>
                    <a:gd name="connsiteY174" fmla="*/ 1201479 h 1248053"/>
                    <a:gd name="connsiteX175" fmla="*/ 40975 w 801428"/>
                    <a:gd name="connsiteY175" fmla="*/ 1200763 h 1248053"/>
                    <a:gd name="connsiteX176" fmla="*/ 48134 w 801428"/>
                    <a:gd name="connsiteY176" fmla="*/ 1202195 h 1248053"/>
                    <a:gd name="connsiteX177" fmla="*/ 42407 w 801428"/>
                    <a:gd name="connsiteY177" fmla="*/ 1204701 h 1248053"/>
                    <a:gd name="connsiteX178" fmla="*/ 33815 w 801428"/>
                    <a:gd name="connsiteY178" fmla="*/ 1207923 h 1248053"/>
                    <a:gd name="connsiteX179" fmla="*/ 30951 w 801428"/>
                    <a:gd name="connsiteY179" fmla="*/ 1213293 h 1248053"/>
                    <a:gd name="connsiteX180" fmla="*/ 24507 w 801428"/>
                    <a:gd name="connsiteY180" fmla="*/ 1210787 h 1248053"/>
                    <a:gd name="connsiteX181" fmla="*/ 15915 w 801428"/>
                    <a:gd name="connsiteY181" fmla="*/ 1210787 h 1248053"/>
                    <a:gd name="connsiteX182" fmla="*/ 14125 w 801428"/>
                    <a:gd name="connsiteY182" fmla="*/ 1217947 h 1248053"/>
                    <a:gd name="connsiteX183" fmla="*/ 22717 w 801428"/>
                    <a:gd name="connsiteY183" fmla="*/ 1227971 h 1248053"/>
                    <a:gd name="connsiteX184" fmla="*/ 31667 w 801428"/>
                    <a:gd name="connsiteY184" fmla="*/ 1232983 h 1248053"/>
                    <a:gd name="connsiteX185" fmla="*/ 45271 w 801428"/>
                    <a:gd name="connsiteY185" fmla="*/ 1237279 h 1248053"/>
                    <a:gd name="connsiteX186" fmla="*/ 56727 w 801428"/>
                    <a:gd name="connsiteY186" fmla="*/ 1236563 h 1248053"/>
                    <a:gd name="connsiteX187" fmla="*/ 50283 w 801428"/>
                    <a:gd name="connsiteY187" fmla="*/ 1241933 h 1248053"/>
                    <a:gd name="connsiteX188" fmla="*/ 49209 w 801428"/>
                    <a:gd name="connsiteY188" fmla="*/ 1245513 h 1248053"/>
                    <a:gd name="connsiteX189" fmla="*/ 58517 w 801428"/>
                    <a:gd name="connsiteY189" fmla="*/ 1246229 h 1248053"/>
                    <a:gd name="connsiteX190" fmla="*/ 64961 w 801428"/>
                    <a:gd name="connsiteY190" fmla="*/ 1243723 h 1248053"/>
                    <a:gd name="connsiteX191" fmla="*/ 64961 w 801428"/>
                    <a:gd name="connsiteY191" fmla="*/ 1247661 h 1248053"/>
                    <a:gd name="connsiteX192" fmla="*/ 73911 w 801428"/>
                    <a:gd name="connsiteY192" fmla="*/ 1246945 h 1248053"/>
                    <a:gd name="connsiteX193" fmla="*/ 82144 w 801428"/>
                    <a:gd name="connsiteY193" fmla="*/ 1243723 h 1248053"/>
                    <a:gd name="connsiteX194" fmla="*/ 92168 w 801428"/>
                    <a:gd name="connsiteY194" fmla="*/ 1241575 h 1248053"/>
                    <a:gd name="connsiteX195" fmla="*/ 102908 w 801428"/>
                    <a:gd name="connsiteY195" fmla="*/ 1236921 h 1248053"/>
                    <a:gd name="connsiteX196" fmla="*/ 114364 w 801428"/>
                    <a:gd name="connsiteY196" fmla="*/ 1226181 h 1248053"/>
                    <a:gd name="connsiteX197" fmla="*/ 114723 w 801428"/>
                    <a:gd name="connsiteY197" fmla="*/ 1222601 h 1248053"/>
                    <a:gd name="connsiteX198" fmla="*/ 121524 w 801428"/>
                    <a:gd name="connsiteY198" fmla="*/ 1220095 h 1248053"/>
                    <a:gd name="connsiteX199" fmla="*/ 121166 w 801428"/>
                    <a:gd name="connsiteY199" fmla="*/ 1215799 h 1248053"/>
                    <a:gd name="connsiteX200" fmla="*/ 129400 w 801428"/>
                    <a:gd name="connsiteY200" fmla="*/ 1214725 h 1248053"/>
                    <a:gd name="connsiteX201" fmla="*/ 131906 w 801428"/>
                    <a:gd name="connsiteY201" fmla="*/ 1207923 h 1248053"/>
                    <a:gd name="connsiteX202" fmla="*/ 136202 w 801428"/>
                    <a:gd name="connsiteY202" fmla="*/ 1204343 h 1248053"/>
                    <a:gd name="connsiteX203" fmla="*/ 134770 w 801428"/>
                    <a:gd name="connsiteY203" fmla="*/ 1198257 h 1248053"/>
                    <a:gd name="connsiteX204" fmla="*/ 141930 w 801428"/>
                    <a:gd name="connsiteY204" fmla="*/ 1198973 h 1248053"/>
                    <a:gd name="connsiteX205" fmla="*/ 150522 w 801428"/>
                    <a:gd name="connsiteY205" fmla="*/ 1201479 h 1248053"/>
                    <a:gd name="connsiteX206" fmla="*/ 156250 w 801428"/>
                    <a:gd name="connsiteY206" fmla="*/ 1198615 h 1248053"/>
                    <a:gd name="connsiteX207" fmla="*/ 159114 w 801428"/>
                    <a:gd name="connsiteY207" fmla="*/ 1192529 h 1248053"/>
                    <a:gd name="connsiteX208" fmla="*/ 164126 w 801428"/>
                    <a:gd name="connsiteY208" fmla="*/ 1189307 h 1248053"/>
                    <a:gd name="connsiteX209" fmla="*/ 160904 w 801428"/>
                    <a:gd name="connsiteY209" fmla="*/ 1185011 h 1248053"/>
                    <a:gd name="connsiteX210" fmla="*/ 156250 w 801428"/>
                    <a:gd name="connsiteY210" fmla="*/ 1179283 h 1248053"/>
                    <a:gd name="connsiteX211" fmla="*/ 159472 w 801428"/>
                    <a:gd name="connsiteY211" fmla="*/ 1177493 h 1248053"/>
                    <a:gd name="connsiteX212" fmla="*/ 164126 w 801428"/>
                    <a:gd name="connsiteY212" fmla="*/ 1175703 h 1248053"/>
                    <a:gd name="connsiteX213" fmla="*/ 164842 w 801428"/>
                    <a:gd name="connsiteY213" fmla="*/ 1172839 h 1248053"/>
                    <a:gd name="connsiteX214" fmla="*/ 164484 w 801428"/>
                    <a:gd name="connsiteY214" fmla="*/ 1164247 h 1248053"/>
                    <a:gd name="connsiteX215" fmla="*/ 172718 w 801428"/>
                    <a:gd name="connsiteY215" fmla="*/ 1162815 h 1248053"/>
                    <a:gd name="connsiteX216" fmla="*/ 174866 w 801428"/>
                    <a:gd name="connsiteY216" fmla="*/ 1170333 h 1248053"/>
                    <a:gd name="connsiteX217" fmla="*/ 171286 w 801428"/>
                    <a:gd name="connsiteY217" fmla="*/ 1172481 h 1248053"/>
                    <a:gd name="connsiteX218" fmla="*/ 172718 w 801428"/>
                    <a:gd name="connsiteY218" fmla="*/ 1177493 h 1248053"/>
                    <a:gd name="connsiteX219" fmla="*/ 172360 w 801428"/>
                    <a:gd name="connsiteY219" fmla="*/ 1186801 h 1248053"/>
                    <a:gd name="connsiteX220" fmla="*/ 175224 w 801428"/>
                    <a:gd name="connsiteY220" fmla="*/ 1188949 h 1248053"/>
                    <a:gd name="connsiteX221" fmla="*/ 177730 w 801428"/>
                    <a:gd name="connsiteY221" fmla="*/ 1195393 h 1248053"/>
                    <a:gd name="connsiteX222" fmla="*/ 184890 w 801428"/>
                    <a:gd name="connsiteY222" fmla="*/ 1196825 h 1248053"/>
                    <a:gd name="connsiteX223" fmla="*/ 188828 w 801428"/>
                    <a:gd name="connsiteY223" fmla="*/ 1199331 h 1248053"/>
                    <a:gd name="connsiteX224" fmla="*/ 195630 w 801428"/>
                    <a:gd name="connsiteY224" fmla="*/ 1199331 h 1248053"/>
                    <a:gd name="connsiteX225" fmla="*/ 201716 w 801428"/>
                    <a:gd name="connsiteY225" fmla="*/ 1201121 h 1248053"/>
                    <a:gd name="connsiteX226" fmla="*/ 203506 w 801428"/>
                    <a:gd name="connsiteY226" fmla="*/ 1201837 h 1248053"/>
                    <a:gd name="connsiteX227" fmla="*/ 204580 w 801428"/>
                    <a:gd name="connsiteY227" fmla="*/ 1198615 h 1248053"/>
                    <a:gd name="connsiteX228" fmla="*/ 206012 w 801428"/>
                    <a:gd name="connsiteY228" fmla="*/ 1191813 h 1248053"/>
                    <a:gd name="connsiteX229" fmla="*/ 206012 w 801428"/>
                    <a:gd name="connsiteY229" fmla="*/ 1189665 h 1248053"/>
                    <a:gd name="connsiteX230" fmla="*/ 204938 w 801428"/>
                    <a:gd name="connsiteY230" fmla="*/ 1186443 h 1248053"/>
                    <a:gd name="connsiteX231" fmla="*/ 204222 w 801428"/>
                    <a:gd name="connsiteY231" fmla="*/ 1174271 h 1248053"/>
                    <a:gd name="connsiteX232" fmla="*/ 205654 w 801428"/>
                    <a:gd name="connsiteY232" fmla="*/ 1172839 h 1248053"/>
                    <a:gd name="connsiteX233" fmla="*/ 207802 w 801428"/>
                    <a:gd name="connsiteY233" fmla="*/ 1169259 h 1248053"/>
                    <a:gd name="connsiteX234" fmla="*/ 207086 w 801428"/>
                    <a:gd name="connsiteY234" fmla="*/ 1168901 h 1248053"/>
                    <a:gd name="connsiteX235" fmla="*/ 206012 w 801428"/>
                    <a:gd name="connsiteY235" fmla="*/ 1167827 h 1248053"/>
                    <a:gd name="connsiteX236" fmla="*/ 207444 w 801428"/>
                    <a:gd name="connsiteY236" fmla="*/ 1161741 h 1248053"/>
                    <a:gd name="connsiteX237" fmla="*/ 214604 w 801428"/>
                    <a:gd name="connsiteY237" fmla="*/ 1158519 h 1248053"/>
                    <a:gd name="connsiteX238" fmla="*/ 220332 w 801428"/>
                    <a:gd name="connsiteY238" fmla="*/ 1156013 h 1248053"/>
                    <a:gd name="connsiteX239" fmla="*/ 227850 w 801428"/>
                    <a:gd name="connsiteY239" fmla="*/ 1140261 h 1248053"/>
                    <a:gd name="connsiteX240" fmla="*/ 228924 w 801428"/>
                    <a:gd name="connsiteY240" fmla="*/ 1136681 h 1248053"/>
                    <a:gd name="connsiteX241" fmla="*/ 225344 w 801428"/>
                    <a:gd name="connsiteY241" fmla="*/ 1129879 h 1248053"/>
                    <a:gd name="connsiteX242" fmla="*/ 220690 w 801428"/>
                    <a:gd name="connsiteY242" fmla="*/ 1114485 h 1248053"/>
                    <a:gd name="connsiteX243" fmla="*/ 229640 w 801428"/>
                    <a:gd name="connsiteY243" fmla="*/ 1109115 h 1248053"/>
                    <a:gd name="connsiteX244" fmla="*/ 232862 w 801428"/>
                    <a:gd name="connsiteY244" fmla="*/ 1108399 h 1248053"/>
                    <a:gd name="connsiteX245" fmla="*/ 235726 w 801428"/>
                    <a:gd name="connsiteY245" fmla="*/ 1104461 h 1248053"/>
                    <a:gd name="connsiteX246" fmla="*/ 236800 w 801428"/>
                    <a:gd name="connsiteY246" fmla="*/ 1098375 h 1248053"/>
                    <a:gd name="connsiteX247" fmla="*/ 233578 w 801428"/>
                    <a:gd name="connsiteY247" fmla="*/ 1094079 h 1248053"/>
                    <a:gd name="connsiteX248" fmla="*/ 231430 w 801428"/>
                    <a:gd name="connsiteY248" fmla="*/ 1091931 h 1248053"/>
                    <a:gd name="connsiteX249" fmla="*/ 226776 w 801428"/>
                    <a:gd name="connsiteY249" fmla="*/ 1087993 h 1248053"/>
                    <a:gd name="connsiteX250" fmla="*/ 216394 w 801428"/>
                    <a:gd name="connsiteY250" fmla="*/ 1077253 h 1248053"/>
                    <a:gd name="connsiteX251" fmla="*/ 216394 w 801428"/>
                    <a:gd name="connsiteY251" fmla="*/ 1077253 h 1248053"/>
                    <a:gd name="connsiteX252" fmla="*/ 218542 w 801428"/>
                    <a:gd name="connsiteY252" fmla="*/ 1070452 h 1248053"/>
                    <a:gd name="connsiteX253" fmla="*/ 222838 w 801428"/>
                    <a:gd name="connsiteY253" fmla="*/ 1051836 h 1248053"/>
                    <a:gd name="connsiteX254" fmla="*/ 219258 w 801428"/>
                    <a:gd name="connsiteY254" fmla="*/ 1048256 h 1248053"/>
                    <a:gd name="connsiteX255" fmla="*/ 213172 w 801428"/>
                    <a:gd name="connsiteY255" fmla="*/ 1036442 h 1248053"/>
                    <a:gd name="connsiteX256" fmla="*/ 216394 w 801428"/>
                    <a:gd name="connsiteY256" fmla="*/ 1026418 h 1248053"/>
                    <a:gd name="connsiteX257" fmla="*/ 217110 w 801428"/>
                    <a:gd name="connsiteY257" fmla="*/ 1018900 h 1248053"/>
                    <a:gd name="connsiteX258" fmla="*/ 214246 w 801428"/>
                    <a:gd name="connsiteY258" fmla="*/ 1014604 h 1248053"/>
                    <a:gd name="connsiteX259" fmla="*/ 211024 w 801428"/>
                    <a:gd name="connsiteY259" fmla="*/ 1000642 h 1248053"/>
                    <a:gd name="connsiteX260" fmla="*/ 218542 w 801428"/>
                    <a:gd name="connsiteY260" fmla="*/ 988470 h 1248053"/>
                    <a:gd name="connsiteX261" fmla="*/ 221406 w 801428"/>
                    <a:gd name="connsiteY261" fmla="*/ 983816 h 1248053"/>
                    <a:gd name="connsiteX262" fmla="*/ 222838 w 801428"/>
                    <a:gd name="connsiteY262" fmla="*/ 980952 h 1248053"/>
                    <a:gd name="connsiteX263" fmla="*/ 231430 w 801428"/>
                    <a:gd name="connsiteY263" fmla="*/ 970928 h 1248053"/>
                    <a:gd name="connsiteX264" fmla="*/ 236442 w 801428"/>
                    <a:gd name="connsiteY264" fmla="*/ 968064 h 1248053"/>
                    <a:gd name="connsiteX265" fmla="*/ 246466 w 801428"/>
                    <a:gd name="connsiteY265" fmla="*/ 964126 h 1248053"/>
                    <a:gd name="connsiteX266" fmla="*/ 257206 w 801428"/>
                    <a:gd name="connsiteY266" fmla="*/ 964484 h 1248053"/>
                    <a:gd name="connsiteX267" fmla="*/ 264724 w 801428"/>
                    <a:gd name="connsiteY267" fmla="*/ 964842 h 1248053"/>
                    <a:gd name="connsiteX268" fmla="*/ 271884 w 801428"/>
                    <a:gd name="connsiteY268" fmla="*/ 964126 h 1248053"/>
                    <a:gd name="connsiteX269" fmla="*/ 274748 w 801428"/>
                    <a:gd name="connsiteY269" fmla="*/ 962694 h 1248053"/>
                    <a:gd name="connsiteX270" fmla="*/ 274748 w 801428"/>
                    <a:gd name="connsiteY270" fmla="*/ 962694 h 1248053"/>
                    <a:gd name="connsiteX271" fmla="*/ 276538 w 801428"/>
                    <a:gd name="connsiteY271" fmla="*/ 955176 h 1248053"/>
                    <a:gd name="connsiteX272" fmla="*/ 276180 w 801428"/>
                    <a:gd name="connsiteY272" fmla="*/ 950164 h 1248053"/>
                    <a:gd name="connsiteX273" fmla="*/ 274032 w 801428"/>
                    <a:gd name="connsiteY273" fmla="*/ 948374 h 1248053"/>
                    <a:gd name="connsiteX274" fmla="*/ 267946 w 801428"/>
                    <a:gd name="connsiteY274" fmla="*/ 941214 h 1248053"/>
                    <a:gd name="connsiteX275" fmla="*/ 267588 w 801428"/>
                    <a:gd name="connsiteY275" fmla="*/ 938350 h 1248053"/>
                    <a:gd name="connsiteX276" fmla="*/ 268304 w 801428"/>
                    <a:gd name="connsiteY276" fmla="*/ 930116 h 1248053"/>
                    <a:gd name="connsiteX277" fmla="*/ 276896 w 801428"/>
                    <a:gd name="connsiteY277" fmla="*/ 919018 h 1248053"/>
                    <a:gd name="connsiteX278" fmla="*/ 283340 w 801428"/>
                    <a:gd name="connsiteY278" fmla="*/ 911500 h 1248053"/>
                    <a:gd name="connsiteX279" fmla="*/ 286562 w 801428"/>
                    <a:gd name="connsiteY279" fmla="*/ 906488 h 1248053"/>
                    <a:gd name="connsiteX280" fmla="*/ 286562 w 801428"/>
                    <a:gd name="connsiteY280" fmla="*/ 906488 h 1248053"/>
                    <a:gd name="connsiteX281" fmla="*/ 287994 w 801428"/>
                    <a:gd name="connsiteY281" fmla="*/ 902908 h 1248053"/>
                    <a:gd name="connsiteX282" fmla="*/ 291932 w 801428"/>
                    <a:gd name="connsiteY282" fmla="*/ 881428 h 1248053"/>
                    <a:gd name="connsiteX283" fmla="*/ 292290 w 801428"/>
                    <a:gd name="connsiteY283" fmla="*/ 877490 h 1248053"/>
                    <a:gd name="connsiteX284" fmla="*/ 290858 w 801428"/>
                    <a:gd name="connsiteY284" fmla="*/ 873194 h 1248053"/>
                    <a:gd name="connsiteX285" fmla="*/ 290858 w 801428"/>
                    <a:gd name="connsiteY285" fmla="*/ 862812 h 1248053"/>
                    <a:gd name="connsiteX286" fmla="*/ 306968 w 801428"/>
                    <a:gd name="connsiteY286" fmla="*/ 855652 h 1248053"/>
                    <a:gd name="connsiteX287" fmla="*/ 318782 w 801428"/>
                    <a:gd name="connsiteY287" fmla="*/ 850640 h 1248053"/>
                    <a:gd name="connsiteX288" fmla="*/ 317708 w 801428"/>
                    <a:gd name="connsiteY288" fmla="*/ 847418 h 1248053"/>
                    <a:gd name="connsiteX289" fmla="*/ 316633 w 801428"/>
                    <a:gd name="connsiteY289" fmla="*/ 841332 h 1248053"/>
                    <a:gd name="connsiteX290" fmla="*/ 328805 w 801428"/>
                    <a:gd name="connsiteY290" fmla="*/ 830234 h 1248053"/>
                    <a:gd name="connsiteX291" fmla="*/ 342052 w 801428"/>
                    <a:gd name="connsiteY291" fmla="*/ 818421 h 1248053"/>
                    <a:gd name="connsiteX292" fmla="*/ 344915 w 801428"/>
                    <a:gd name="connsiteY292" fmla="*/ 811977 h 1248053"/>
                    <a:gd name="connsiteX293" fmla="*/ 344915 w 801428"/>
                    <a:gd name="connsiteY293" fmla="*/ 811977 h 1248053"/>
                    <a:gd name="connsiteX294" fmla="*/ 346347 w 801428"/>
                    <a:gd name="connsiteY294" fmla="*/ 806249 h 1248053"/>
                    <a:gd name="connsiteX295" fmla="*/ 344558 w 801428"/>
                    <a:gd name="connsiteY295" fmla="*/ 802669 h 1248053"/>
                    <a:gd name="connsiteX296" fmla="*/ 344558 w 801428"/>
                    <a:gd name="connsiteY296" fmla="*/ 802669 h 1248053"/>
                    <a:gd name="connsiteX297" fmla="*/ 340978 w 801428"/>
                    <a:gd name="connsiteY297" fmla="*/ 791213 h 1248053"/>
                    <a:gd name="connsiteX298" fmla="*/ 346347 w 801428"/>
                    <a:gd name="connsiteY298" fmla="*/ 788707 h 1248053"/>
                    <a:gd name="connsiteX299" fmla="*/ 348853 w 801428"/>
                    <a:gd name="connsiteY299" fmla="*/ 787991 h 1248053"/>
                    <a:gd name="connsiteX300" fmla="*/ 354223 w 801428"/>
                    <a:gd name="connsiteY300" fmla="*/ 777251 h 1248053"/>
                    <a:gd name="connsiteX301" fmla="*/ 357445 w 801428"/>
                    <a:gd name="connsiteY301" fmla="*/ 770449 h 1248053"/>
                    <a:gd name="connsiteX302" fmla="*/ 365680 w 801428"/>
                    <a:gd name="connsiteY302" fmla="*/ 764721 h 1248053"/>
                    <a:gd name="connsiteX303" fmla="*/ 368185 w 801428"/>
                    <a:gd name="connsiteY303" fmla="*/ 763289 h 1248053"/>
                    <a:gd name="connsiteX304" fmla="*/ 369617 w 801428"/>
                    <a:gd name="connsiteY304" fmla="*/ 762215 h 1248053"/>
                    <a:gd name="connsiteX305" fmla="*/ 374629 w 801428"/>
                    <a:gd name="connsiteY305" fmla="*/ 759709 h 1248053"/>
                    <a:gd name="connsiteX306" fmla="*/ 379283 w 801428"/>
                    <a:gd name="connsiteY306" fmla="*/ 760783 h 1248053"/>
                    <a:gd name="connsiteX307" fmla="*/ 394319 w 801428"/>
                    <a:gd name="connsiteY307" fmla="*/ 763289 h 1248053"/>
                    <a:gd name="connsiteX308" fmla="*/ 396825 w 801428"/>
                    <a:gd name="connsiteY308" fmla="*/ 760425 h 1248053"/>
                    <a:gd name="connsiteX309" fmla="*/ 398973 w 801428"/>
                    <a:gd name="connsiteY309" fmla="*/ 754697 h 1248053"/>
                    <a:gd name="connsiteX310" fmla="*/ 399331 w 801428"/>
                    <a:gd name="connsiteY310" fmla="*/ 747895 h 1248053"/>
                    <a:gd name="connsiteX311" fmla="*/ 401479 w 801428"/>
                    <a:gd name="connsiteY311" fmla="*/ 737155 h 1248053"/>
                    <a:gd name="connsiteX312" fmla="*/ 436563 w 801428"/>
                    <a:gd name="connsiteY312" fmla="*/ 742167 h 1248053"/>
                    <a:gd name="connsiteX313" fmla="*/ 454821 w 801428"/>
                    <a:gd name="connsiteY313" fmla="*/ 745747 h 1248053"/>
                    <a:gd name="connsiteX314" fmla="*/ 456969 w 801428"/>
                    <a:gd name="connsiteY314" fmla="*/ 744315 h 1248053"/>
                    <a:gd name="connsiteX315" fmla="*/ 458043 w 801428"/>
                    <a:gd name="connsiteY315" fmla="*/ 741809 h 1248053"/>
                    <a:gd name="connsiteX316" fmla="*/ 457685 w 801428"/>
                    <a:gd name="connsiteY316" fmla="*/ 739303 h 1248053"/>
                    <a:gd name="connsiteX317" fmla="*/ 457685 w 801428"/>
                    <a:gd name="connsiteY317" fmla="*/ 734649 h 1248053"/>
                    <a:gd name="connsiteX318" fmla="*/ 461265 w 801428"/>
                    <a:gd name="connsiteY318" fmla="*/ 728921 h 1248053"/>
                    <a:gd name="connsiteX319" fmla="*/ 464487 w 801428"/>
                    <a:gd name="connsiteY319" fmla="*/ 723193 h 1248053"/>
                    <a:gd name="connsiteX320" fmla="*/ 463771 w 801428"/>
                    <a:gd name="connsiteY320" fmla="*/ 719613 h 1248053"/>
                    <a:gd name="connsiteX321" fmla="*/ 464129 w 801428"/>
                    <a:gd name="connsiteY321" fmla="*/ 709589 h 1248053"/>
                    <a:gd name="connsiteX322" fmla="*/ 474153 w 801428"/>
                    <a:gd name="connsiteY322" fmla="*/ 708515 h 1248053"/>
                    <a:gd name="connsiteX323" fmla="*/ 481671 w 801428"/>
                    <a:gd name="connsiteY323" fmla="*/ 708157 h 1248053"/>
                    <a:gd name="connsiteX324" fmla="*/ 487041 w 801428"/>
                    <a:gd name="connsiteY324" fmla="*/ 708157 h 1248053"/>
                    <a:gd name="connsiteX325" fmla="*/ 488831 w 801428"/>
                    <a:gd name="connsiteY325" fmla="*/ 707799 h 1248053"/>
                    <a:gd name="connsiteX326" fmla="*/ 488831 w 801428"/>
                    <a:gd name="connsiteY326" fmla="*/ 707799 h 1248053"/>
                    <a:gd name="connsiteX327" fmla="*/ 489189 w 801428"/>
                    <a:gd name="connsiteY327" fmla="*/ 704577 h 1248053"/>
                    <a:gd name="connsiteX328" fmla="*/ 490979 w 801428"/>
                    <a:gd name="connsiteY328" fmla="*/ 698491 h 1248053"/>
                    <a:gd name="connsiteX329" fmla="*/ 490979 w 801428"/>
                    <a:gd name="connsiteY329" fmla="*/ 698491 h 1248053"/>
                    <a:gd name="connsiteX330" fmla="*/ 498139 w 801428"/>
                    <a:gd name="connsiteY330" fmla="*/ 695985 h 1248053"/>
                    <a:gd name="connsiteX331" fmla="*/ 499571 w 801428"/>
                    <a:gd name="connsiteY331" fmla="*/ 695627 h 1248053"/>
                    <a:gd name="connsiteX332" fmla="*/ 506731 w 801428"/>
                    <a:gd name="connsiteY332" fmla="*/ 698491 h 1248053"/>
                    <a:gd name="connsiteX333" fmla="*/ 518187 w 801428"/>
                    <a:gd name="connsiteY333" fmla="*/ 705293 h 1248053"/>
                    <a:gd name="connsiteX334" fmla="*/ 524631 w 801428"/>
                    <a:gd name="connsiteY334" fmla="*/ 713169 h 1248053"/>
                    <a:gd name="connsiteX335" fmla="*/ 533223 w 801428"/>
                    <a:gd name="connsiteY335" fmla="*/ 723551 h 1248053"/>
                    <a:gd name="connsiteX336" fmla="*/ 548975 w 801428"/>
                    <a:gd name="connsiteY336" fmla="*/ 723551 h 1248053"/>
                    <a:gd name="connsiteX337" fmla="*/ 555419 w 801428"/>
                    <a:gd name="connsiteY337" fmla="*/ 723193 h 1248053"/>
                    <a:gd name="connsiteX338" fmla="*/ 562579 w 801428"/>
                    <a:gd name="connsiteY338" fmla="*/ 723551 h 1248053"/>
                    <a:gd name="connsiteX339" fmla="*/ 573677 w 801428"/>
                    <a:gd name="connsiteY339" fmla="*/ 723551 h 1248053"/>
                    <a:gd name="connsiteX340" fmla="*/ 576541 w 801428"/>
                    <a:gd name="connsiteY340" fmla="*/ 721403 h 1248053"/>
                    <a:gd name="connsiteX341" fmla="*/ 579762 w 801428"/>
                    <a:gd name="connsiteY341" fmla="*/ 719255 h 1248053"/>
                    <a:gd name="connsiteX342" fmla="*/ 592292 w 801428"/>
                    <a:gd name="connsiteY342" fmla="*/ 724625 h 1248053"/>
                    <a:gd name="connsiteX343" fmla="*/ 610192 w 801428"/>
                    <a:gd name="connsiteY343" fmla="*/ 732501 h 1248053"/>
                    <a:gd name="connsiteX344" fmla="*/ 618069 w 801428"/>
                    <a:gd name="connsiteY344" fmla="*/ 724267 h 1248053"/>
                    <a:gd name="connsiteX345" fmla="*/ 625228 w 801428"/>
                    <a:gd name="connsiteY345" fmla="*/ 717107 h 1248053"/>
                    <a:gd name="connsiteX346" fmla="*/ 629524 w 801428"/>
                    <a:gd name="connsiteY346" fmla="*/ 717107 h 1248053"/>
                    <a:gd name="connsiteX347" fmla="*/ 633462 w 801428"/>
                    <a:gd name="connsiteY347" fmla="*/ 716749 h 1248053"/>
                    <a:gd name="connsiteX348" fmla="*/ 635252 w 801428"/>
                    <a:gd name="connsiteY348" fmla="*/ 707441 h 1248053"/>
                    <a:gd name="connsiteX349" fmla="*/ 642054 w 801428"/>
                    <a:gd name="connsiteY349" fmla="*/ 676653 h 1248053"/>
                    <a:gd name="connsiteX350" fmla="*/ 650646 w 801428"/>
                    <a:gd name="connsiteY350" fmla="*/ 669135 h 1248053"/>
                    <a:gd name="connsiteX351" fmla="*/ 654226 w 801428"/>
                    <a:gd name="connsiteY351" fmla="*/ 666629 h 1248053"/>
                    <a:gd name="connsiteX352" fmla="*/ 659238 w 801428"/>
                    <a:gd name="connsiteY352" fmla="*/ 662333 h 1248053"/>
                    <a:gd name="connsiteX353" fmla="*/ 661744 w 801428"/>
                    <a:gd name="connsiteY353" fmla="*/ 660185 h 1248053"/>
                    <a:gd name="connsiteX354" fmla="*/ 672842 w 801428"/>
                    <a:gd name="connsiteY354" fmla="*/ 658395 h 1248053"/>
                    <a:gd name="connsiteX355" fmla="*/ 685372 w 801428"/>
                    <a:gd name="connsiteY355" fmla="*/ 656247 h 1248053"/>
                    <a:gd name="connsiteX356" fmla="*/ 686804 w 801428"/>
                    <a:gd name="connsiteY356" fmla="*/ 655531 h 1248053"/>
                    <a:gd name="connsiteX357" fmla="*/ 696112 w 801428"/>
                    <a:gd name="connsiteY357" fmla="*/ 651593 h 1248053"/>
                    <a:gd name="connsiteX358" fmla="*/ 710432 w 801428"/>
                    <a:gd name="connsiteY358" fmla="*/ 659827 h 1248053"/>
                    <a:gd name="connsiteX359" fmla="*/ 719382 w 801428"/>
                    <a:gd name="connsiteY359" fmla="*/ 665913 h 1248053"/>
                    <a:gd name="connsiteX360" fmla="*/ 734060 w 801428"/>
                    <a:gd name="connsiteY360" fmla="*/ 672357 h 1248053"/>
                    <a:gd name="connsiteX361" fmla="*/ 739788 w 801428"/>
                    <a:gd name="connsiteY361" fmla="*/ 674863 h 1248053"/>
                    <a:gd name="connsiteX362" fmla="*/ 746590 w 801428"/>
                    <a:gd name="connsiteY362" fmla="*/ 684171 h 1248053"/>
                    <a:gd name="connsiteX363" fmla="*/ 746590 w 801428"/>
                    <a:gd name="connsiteY363" fmla="*/ 684171 h 1248053"/>
                    <a:gd name="connsiteX364" fmla="*/ 746590 w 801428"/>
                    <a:gd name="connsiteY364" fmla="*/ 684171 h 1248053"/>
                    <a:gd name="connsiteX365" fmla="*/ 746590 w 801428"/>
                    <a:gd name="connsiteY365" fmla="*/ 684171 h 1248053"/>
                    <a:gd name="connsiteX366" fmla="*/ 742652 w 801428"/>
                    <a:gd name="connsiteY366" fmla="*/ 690615 h 1248053"/>
                    <a:gd name="connsiteX367" fmla="*/ 737998 w 801428"/>
                    <a:gd name="connsiteY367" fmla="*/ 696701 h 1248053"/>
                    <a:gd name="connsiteX368" fmla="*/ 737998 w 801428"/>
                    <a:gd name="connsiteY368" fmla="*/ 696701 h 1248053"/>
                    <a:gd name="connsiteX369" fmla="*/ 737998 w 801428"/>
                    <a:gd name="connsiteY369" fmla="*/ 697059 h 1248053"/>
                    <a:gd name="connsiteX370" fmla="*/ 737640 w 801428"/>
                    <a:gd name="connsiteY370" fmla="*/ 703503 h 1248053"/>
                    <a:gd name="connsiteX371" fmla="*/ 737640 w 801428"/>
                    <a:gd name="connsiteY371" fmla="*/ 706725 h 1248053"/>
                    <a:gd name="connsiteX372" fmla="*/ 741220 w 801428"/>
                    <a:gd name="connsiteY372" fmla="*/ 702429 h 1248053"/>
                    <a:gd name="connsiteX373" fmla="*/ 747306 w 801428"/>
                    <a:gd name="connsiteY373" fmla="*/ 696343 h 1248053"/>
                    <a:gd name="connsiteX374" fmla="*/ 753392 w 801428"/>
                    <a:gd name="connsiteY374" fmla="*/ 694911 h 1248053"/>
                    <a:gd name="connsiteX375" fmla="*/ 765206 w 801428"/>
                    <a:gd name="connsiteY375" fmla="*/ 691689 h 1248053"/>
                    <a:gd name="connsiteX376" fmla="*/ 770218 w 801428"/>
                    <a:gd name="connsiteY376" fmla="*/ 681307 h 1248053"/>
                    <a:gd name="connsiteX377" fmla="*/ 770218 w 801428"/>
                    <a:gd name="connsiteY377" fmla="*/ 681307 h 1248053"/>
                    <a:gd name="connsiteX378" fmla="*/ 770218 w 801428"/>
                    <a:gd name="connsiteY378" fmla="*/ 680949 h 1248053"/>
                    <a:gd name="connsiteX379" fmla="*/ 782748 w 801428"/>
                    <a:gd name="connsiteY379" fmla="*/ 680949 h 1248053"/>
                    <a:gd name="connsiteX380" fmla="*/ 786328 w 801428"/>
                    <a:gd name="connsiteY380" fmla="*/ 681665 h 1248053"/>
                    <a:gd name="connsiteX381" fmla="*/ 792414 w 801428"/>
                    <a:gd name="connsiteY381" fmla="*/ 682023 h 1248053"/>
                    <a:gd name="connsiteX382" fmla="*/ 795278 w 801428"/>
                    <a:gd name="connsiteY382" fmla="*/ 680591 h 1248053"/>
                    <a:gd name="connsiteX383" fmla="*/ 794562 w 801428"/>
                    <a:gd name="connsiteY383" fmla="*/ 670209 h 1248053"/>
                    <a:gd name="connsiteX384" fmla="*/ 785612 w 801428"/>
                    <a:gd name="connsiteY384" fmla="*/ 668061 h 1248053"/>
                    <a:gd name="connsiteX385" fmla="*/ 779168 w 801428"/>
                    <a:gd name="connsiteY385" fmla="*/ 674147 h 1248053"/>
                    <a:gd name="connsiteX386" fmla="*/ 779168 w 801428"/>
                    <a:gd name="connsiteY386" fmla="*/ 669135 h 1248053"/>
                    <a:gd name="connsiteX387" fmla="*/ 773798 w 801428"/>
                    <a:gd name="connsiteY387" fmla="*/ 663765 h 1248053"/>
                    <a:gd name="connsiteX388" fmla="*/ 762700 w 801428"/>
                    <a:gd name="connsiteY388" fmla="*/ 669135 h 1248053"/>
                    <a:gd name="connsiteX389" fmla="*/ 751960 w 801428"/>
                    <a:gd name="connsiteY389" fmla="*/ 675221 h 1248053"/>
                    <a:gd name="connsiteX390" fmla="*/ 755898 w 801428"/>
                    <a:gd name="connsiteY390" fmla="*/ 667345 h 1248053"/>
                    <a:gd name="connsiteX391" fmla="*/ 750170 w 801428"/>
                    <a:gd name="connsiteY391" fmla="*/ 664481 h 1248053"/>
                    <a:gd name="connsiteX392" fmla="*/ 749454 w 801428"/>
                    <a:gd name="connsiteY392" fmla="*/ 658395 h 1248053"/>
                    <a:gd name="connsiteX393" fmla="*/ 741936 w 801428"/>
                    <a:gd name="connsiteY393" fmla="*/ 655173 h 1248053"/>
                    <a:gd name="connsiteX394" fmla="*/ 725826 w 801428"/>
                    <a:gd name="connsiteY394" fmla="*/ 648013 h 1248053"/>
                    <a:gd name="connsiteX395" fmla="*/ 747306 w 801428"/>
                    <a:gd name="connsiteY395" fmla="*/ 652309 h 1248053"/>
                    <a:gd name="connsiteX396" fmla="*/ 776662 w 801428"/>
                    <a:gd name="connsiteY396" fmla="*/ 651951 h 1248053"/>
                    <a:gd name="connsiteX397" fmla="*/ 784896 w 801428"/>
                    <a:gd name="connsiteY397" fmla="*/ 645507 h 1248053"/>
                    <a:gd name="connsiteX398" fmla="*/ 796710 w 801428"/>
                    <a:gd name="connsiteY398" fmla="*/ 643001 h 1248053"/>
                    <a:gd name="connsiteX399" fmla="*/ 801364 w 801428"/>
                    <a:gd name="connsiteY399" fmla="*/ 639063 h 1248053"/>
                    <a:gd name="connsiteX400" fmla="*/ 796710 w 801428"/>
                    <a:gd name="connsiteY400" fmla="*/ 630829 h 1248053"/>
                    <a:gd name="connsiteX401" fmla="*/ 788834 w 801428"/>
                    <a:gd name="connsiteY401" fmla="*/ 630113 h 1248053"/>
                    <a:gd name="connsiteX402" fmla="*/ 777020 w 801428"/>
                    <a:gd name="connsiteY402" fmla="*/ 629039 h 1248053"/>
                    <a:gd name="connsiteX403" fmla="*/ 769144 w 801428"/>
                    <a:gd name="connsiteY403" fmla="*/ 627607 h 1248053"/>
                    <a:gd name="connsiteX404" fmla="*/ 773798 w 801428"/>
                    <a:gd name="connsiteY404" fmla="*/ 624027 h 1248053"/>
                    <a:gd name="connsiteX405" fmla="*/ 770934 w 801428"/>
                    <a:gd name="connsiteY405" fmla="*/ 617941 h 1248053"/>
                    <a:gd name="connsiteX406" fmla="*/ 761984 w 801428"/>
                    <a:gd name="connsiteY406" fmla="*/ 620805 h 1248053"/>
                    <a:gd name="connsiteX407" fmla="*/ 761268 w 801428"/>
                    <a:gd name="connsiteY407" fmla="*/ 615793 h 1248053"/>
                    <a:gd name="connsiteX408" fmla="*/ 757688 w 801428"/>
                    <a:gd name="connsiteY408" fmla="*/ 617225 h 1248053"/>
                    <a:gd name="connsiteX409" fmla="*/ 747664 w 801428"/>
                    <a:gd name="connsiteY409" fmla="*/ 621163 h 1248053"/>
                    <a:gd name="connsiteX410" fmla="*/ 747306 w 801428"/>
                    <a:gd name="connsiteY410" fmla="*/ 616867 h 1248053"/>
                    <a:gd name="connsiteX411" fmla="*/ 735492 w 801428"/>
                    <a:gd name="connsiteY411" fmla="*/ 608275 h 1248053"/>
                    <a:gd name="connsiteX412" fmla="*/ 731554 w 801428"/>
                    <a:gd name="connsiteY412" fmla="*/ 611855 h 1248053"/>
                    <a:gd name="connsiteX413" fmla="*/ 724036 w 801428"/>
                    <a:gd name="connsiteY413" fmla="*/ 623669 h 1248053"/>
                    <a:gd name="connsiteX414" fmla="*/ 724394 w 801428"/>
                    <a:gd name="connsiteY414" fmla="*/ 630829 h 1248053"/>
                    <a:gd name="connsiteX415" fmla="*/ 719382 w 801428"/>
                    <a:gd name="connsiteY415" fmla="*/ 635483 h 1248053"/>
                    <a:gd name="connsiteX416" fmla="*/ 712222 w 801428"/>
                    <a:gd name="connsiteY416" fmla="*/ 638705 h 1248053"/>
                    <a:gd name="connsiteX417" fmla="*/ 716876 w 801428"/>
                    <a:gd name="connsiteY417" fmla="*/ 631187 h 1248053"/>
                    <a:gd name="connsiteX418" fmla="*/ 713654 w 801428"/>
                    <a:gd name="connsiteY418" fmla="*/ 630113 h 1248053"/>
                    <a:gd name="connsiteX419" fmla="*/ 703272 w 801428"/>
                    <a:gd name="connsiteY419" fmla="*/ 633693 h 1248053"/>
                    <a:gd name="connsiteX420" fmla="*/ 701840 w 801428"/>
                    <a:gd name="connsiteY420" fmla="*/ 631187 h 1248053"/>
                    <a:gd name="connsiteX421" fmla="*/ 705420 w 801428"/>
                    <a:gd name="connsiteY421" fmla="*/ 627249 h 1248053"/>
                    <a:gd name="connsiteX422" fmla="*/ 714370 w 801428"/>
                    <a:gd name="connsiteY422" fmla="*/ 623311 h 1248053"/>
                    <a:gd name="connsiteX423" fmla="*/ 715086 w 801428"/>
                    <a:gd name="connsiteY423" fmla="*/ 618299 h 1248053"/>
                    <a:gd name="connsiteX424" fmla="*/ 706852 w 801428"/>
                    <a:gd name="connsiteY424" fmla="*/ 620447 h 1248053"/>
                    <a:gd name="connsiteX425" fmla="*/ 697902 w 801428"/>
                    <a:gd name="connsiteY425" fmla="*/ 624027 h 1248053"/>
                    <a:gd name="connsiteX426" fmla="*/ 697186 w 801428"/>
                    <a:gd name="connsiteY426" fmla="*/ 621163 h 1248053"/>
                    <a:gd name="connsiteX427" fmla="*/ 704704 w 801428"/>
                    <a:gd name="connsiteY427" fmla="*/ 617225 h 1248053"/>
                    <a:gd name="connsiteX428" fmla="*/ 704704 w 801428"/>
                    <a:gd name="connsiteY428" fmla="*/ 612213 h 1248053"/>
                    <a:gd name="connsiteX429" fmla="*/ 716518 w 801428"/>
                    <a:gd name="connsiteY429" fmla="*/ 611497 h 1248053"/>
                    <a:gd name="connsiteX430" fmla="*/ 723678 w 801428"/>
                    <a:gd name="connsiteY430" fmla="*/ 603979 h 1248053"/>
                    <a:gd name="connsiteX431" fmla="*/ 711864 w 801428"/>
                    <a:gd name="connsiteY431" fmla="*/ 600757 h 1248053"/>
                    <a:gd name="connsiteX432" fmla="*/ 697902 w 801428"/>
                    <a:gd name="connsiteY432" fmla="*/ 595745 h 1248053"/>
                    <a:gd name="connsiteX433" fmla="*/ 695396 w 801428"/>
                    <a:gd name="connsiteY433" fmla="*/ 602547 h 1248053"/>
                    <a:gd name="connsiteX434" fmla="*/ 689668 w 801428"/>
                    <a:gd name="connsiteY434" fmla="*/ 604695 h 1248053"/>
                    <a:gd name="connsiteX435" fmla="*/ 687162 w 801428"/>
                    <a:gd name="connsiteY435" fmla="*/ 608275 h 1248053"/>
                    <a:gd name="connsiteX436" fmla="*/ 696112 w 801428"/>
                    <a:gd name="connsiteY436" fmla="*/ 612929 h 1248053"/>
                    <a:gd name="connsiteX437" fmla="*/ 686088 w 801428"/>
                    <a:gd name="connsiteY437" fmla="*/ 616509 h 1248053"/>
                    <a:gd name="connsiteX438" fmla="*/ 681792 w 801428"/>
                    <a:gd name="connsiteY438" fmla="*/ 619731 h 1248053"/>
                    <a:gd name="connsiteX439" fmla="*/ 685372 w 801428"/>
                    <a:gd name="connsiteY439" fmla="*/ 624027 h 1248053"/>
                    <a:gd name="connsiteX440" fmla="*/ 678212 w 801428"/>
                    <a:gd name="connsiteY440" fmla="*/ 626175 h 1248053"/>
                    <a:gd name="connsiteX441" fmla="*/ 680718 w 801428"/>
                    <a:gd name="connsiteY441" fmla="*/ 631187 h 1248053"/>
                    <a:gd name="connsiteX442" fmla="*/ 669262 w 801428"/>
                    <a:gd name="connsiteY442" fmla="*/ 630471 h 1248053"/>
                    <a:gd name="connsiteX443" fmla="*/ 663892 w 801428"/>
                    <a:gd name="connsiteY443" fmla="*/ 638347 h 1248053"/>
                    <a:gd name="connsiteX444" fmla="*/ 661028 w 801428"/>
                    <a:gd name="connsiteY444" fmla="*/ 631903 h 1248053"/>
                    <a:gd name="connsiteX445" fmla="*/ 661028 w 801428"/>
                    <a:gd name="connsiteY445" fmla="*/ 624027 h 1248053"/>
                    <a:gd name="connsiteX446" fmla="*/ 655658 w 801428"/>
                    <a:gd name="connsiteY446" fmla="*/ 621521 h 1248053"/>
                    <a:gd name="connsiteX447" fmla="*/ 666040 w 801428"/>
                    <a:gd name="connsiteY447" fmla="*/ 616151 h 1248053"/>
                    <a:gd name="connsiteX448" fmla="*/ 666756 w 801428"/>
                    <a:gd name="connsiteY448" fmla="*/ 604337 h 1248053"/>
                    <a:gd name="connsiteX449" fmla="*/ 653152 w 801428"/>
                    <a:gd name="connsiteY449" fmla="*/ 613645 h 1248053"/>
                    <a:gd name="connsiteX450" fmla="*/ 642412 w 801428"/>
                    <a:gd name="connsiteY450" fmla="*/ 623669 h 1248053"/>
                    <a:gd name="connsiteX451" fmla="*/ 638832 w 801428"/>
                    <a:gd name="connsiteY451" fmla="*/ 628681 h 1248053"/>
                    <a:gd name="connsiteX452" fmla="*/ 628808 w 801428"/>
                    <a:gd name="connsiteY452" fmla="*/ 637631 h 1248053"/>
                    <a:gd name="connsiteX453" fmla="*/ 631314 w 801428"/>
                    <a:gd name="connsiteY453" fmla="*/ 641927 h 1248053"/>
                    <a:gd name="connsiteX454" fmla="*/ 624154 w 801428"/>
                    <a:gd name="connsiteY454" fmla="*/ 649803 h 1248053"/>
                    <a:gd name="connsiteX455" fmla="*/ 617711 w 801428"/>
                    <a:gd name="connsiteY455" fmla="*/ 648729 h 1248053"/>
                    <a:gd name="connsiteX456" fmla="*/ 615921 w 801428"/>
                    <a:gd name="connsiteY456" fmla="*/ 654457 h 1248053"/>
                    <a:gd name="connsiteX457" fmla="*/ 612341 w 801428"/>
                    <a:gd name="connsiteY457" fmla="*/ 646939 h 1248053"/>
                    <a:gd name="connsiteX458" fmla="*/ 617711 w 801428"/>
                    <a:gd name="connsiteY458" fmla="*/ 632977 h 1248053"/>
                    <a:gd name="connsiteX459" fmla="*/ 617711 w 801428"/>
                    <a:gd name="connsiteY459" fmla="*/ 627965 h 1248053"/>
                    <a:gd name="connsiteX460" fmla="*/ 624154 w 801428"/>
                    <a:gd name="connsiteY460" fmla="*/ 621163 h 1248053"/>
                    <a:gd name="connsiteX461" fmla="*/ 639548 w 801428"/>
                    <a:gd name="connsiteY461" fmla="*/ 611139 h 1248053"/>
                    <a:gd name="connsiteX462" fmla="*/ 628451 w 801428"/>
                    <a:gd name="connsiteY462" fmla="*/ 607559 h 1248053"/>
                    <a:gd name="connsiteX463" fmla="*/ 613056 w 801428"/>
                    <a:gd name="connsiteY463" fmla="*/ 610065 h 1248053"/>
                    <a:gd name="connsiteX464" fmla="*/ 617711 w 801428"/>
                    <a:gd name="connsiteY464" fmla="*/ 604337 h 1248053"/>
                    <a:gd name="connsiteX465" fmla="*/ 609834 w 801428"/>
                    <a:gd name="connsiteY465" fmla="*/ 606127 h 1248053"/>
                    <a:gd name="connsiteX466" fmla="*/ 602674 w 801428"/>
                    <a:gd name="connsiteY466" fmla="*/ 603621 h 1248053"/>
                    <a:gd name="connsiteX467" fmla="*/ 599811 w 801428"/>
                    <a:gd name="connsiteY467" fmla="*/ 611855 h 1248053"/>
                    <a:gd name="connsiteX468" fmla="*/ 596589 w 801428"/>
                    <a:gd name="connsiteY468" fmla="*/ 607917 h 1248053"/>
                    <a:gd name="connsiteX469" fmla="*/ 593367 w 801428"/>
                    <a:gd name="connsiteY469" fmla="*/ 610423 h 1248053"/>
                    <a:gd name="connsiteX470" fmla="*/ 594441 w 801428"/>
                    <a:gd name="connsiteY470" fmla="*/ 614003 h 1248053"/>
                    <a:gd name="connsiteX471" fmla="*/ 604822 w 801428"/>
                    <a:gd name="connsiteY471" fmla="*/ 621521 h 1248053"/>
                    <a:gd name="connsiteX472" fmla="*/ 595157 w 801428"/>
                    <a:gd name="connsiteY472" fmla="*/ 621521 h 1248053"/>
                    <a:gd name="connsiteX473" fmla="*/ 592292 w 801428"/>
                    <a:gd name="connsiteY473" fmla="*/ 627965 h 1248053"/>
                    <a:gd name="connsiteX474" fmla="*/ 594441 w 801428"/>
                    <a:gd name="connsiteY474" fmla="*/ 633693 h 1248053"/>
                    <a:gd name="connsiteX475" fmla="*/ 580121 w 801428"/>
                    <a:gd name="connsiteY475" fmla="*/ 632261 h 1248053"/>
                    <a:gd name="connsiteX476" fmla="*/ 566875 w 801428"/>
                    <a:gd name="connsiteY476" fmla="*/ 640495 h 1248053"/>
                    <a:gd name="connsiteX477" fmla="*/ 570455 w 801428"/>
                    <a:gd name="connsiteY477" fmla="*/ 645149 h 1248053"/>
                    <a:gd name="connsiteX478" fmla="*/ 561505 w 801428"/>
                    <a:gd name="connsiteY478" fmla="*/ 646581 h 1248053"/>
                    <a:gd name="connsiteX479" fmla="*/ 563652 w 801428"/>
                    <a:gd name="connsiteY479" fmla="*/ 649445 h 1248053"/>
                    <a:gd name="connsiteX480" fmla="*/ 561862 w 801428"/>
                    <a:gd name="connsiteY480" fmla="*/ 653741 h 1248053"/>
                    <a:gd name="connsiteX481" fmla="*/ 567591 w 801428"/>
                    <a:gd name="connsiteY481" fmla="*/ 658395 h 1248053"/>
                    <a:gd name="connsiteX482" fmla="*/ 556851 w 801428"/>
                    <a:gd name="connsiteY482" fmla="*/ 662333 h 1248053"/>
                    <a:gd name="connsiteX483" fmla="*/ 552555 w 801428"/>
                    <a:gd name="connsiteY483" fmla="*/ 653383 h 1248053"/>
                    <a:gd name="connsiteX484" fmla="*/ 543963 w 801428"/>
                    <a:gd name="connsiteY484" fmla="*/ 655889 h 1248053"/>
                    <a:gd name="connsiteX485" fmla="*/ 531075 w 801428"/>
                    <a:gd name="connsiteY485" fmla="*/ 655889 h 1248053"/>
                    <a:gd name="connsiteX486" fmla="*/ 533581 w 801428"/>
                    <a:gd name="connsiteY486" fmla="*/ 652667 h 1248053"/>
                    <a:gd name="connsiteX487" fmla="*/ 530359 w 801428"/>
                    <a:gd name="connsiteY487" fmla="*/ 649087 h 1248053"/>
                    <a:gd name="connsiteX488" fmla="*/ 516755 w 801428"/>
                    <a:gd name="connsiteY488" fmla="*/ 648013 h 1248053"/>
                    <a:gd name="connsiteX489" fmla="*/ 499929 w 801428"/>
                    <a:gd name="connsiteY489" fmla="*/ 646581 h 1248053"/>
                    <a:gd name="connsiteX490" fmla="*/ 515323 w 801428"/>
                    <a:gd name="connsiteY490" fmla="*/ 654457 h 1248053"/>
                    <a:gd name="connsiteX491" fmla="*/ 523915 w 801428"/>
                    <a:gd name="connsiteY491" fmla="*/ 651951 h 1248053"/>
                    <a:gd name="connsiteX492" fmla="*/ 524989 w 801428"/>
                    <a:gd name="connsiteY492" fmla="*/ 658395 h 1248053"/>
                    <a:gd name="connsiteX493" fmla="*/ 522125 w 801428"/>
                    <a:gd name="connsiteY493" fmla="*/ 662691 h 1248053"/>
                    <a:gd name="connsiteX494" fmla="*/ 526421 w 801428"/>
                    <a:gd name="connsiteY494" fmla="*/ 671283 h 1248053"/>
                    <a:gd name="connsiteX495" fmla="*/ 512101 w 801428"/>
                    <a:gd name="connsiteY495" fmla="*/ 664123 h 1248053"/>
                    <a:gd name="connsiteX496" fmla="*/ 499213 w 801428"/>
                    <a:gd name="connsiteY496" fmla="*/ 661259 h 1248053"/>
                    <a:gd name="connsiteX497" fmla="*/ 498497 w 801428"/>
                    <a:gd name="connsiteY497" fmla="*/ 667703 h 1248053"/>
                    <a:gd name="connsiteX498" fmla="*/ 491337 w 801428"/>
                    <a:gd name="connsiteY498" fmla="*/ 668419 h 1248053"/>
                    <a:gd name="connsiteX499" fmla="*/ 489189 w 801428"/>
                    <a:gd name="connsiteY499" fmla="*/ 663765 h 1248053"/>
                    <a:gd name="connsiteX500" fmla="*/ 478091 w 801428"/>
                    <a:gd name="connsiteY500" fmla="*/ 671283 h 1248053"/>
                    <a:gd name="connsiteX501" fmla="*/ 479523 w 801428"/>
                    <a:gd name="connsiteY501" fmla="*/ 676653 h 1248053"/>
                    <a:gd name="connsiteX502" fmla="*/ 488115 w 801428"/>
                    <a:gd name="connsiteY502" fmla="*/ 685245 h 1248053"/>
                    <a:gd name="connsiteX503" fmla="*/ 475585 w 801428"/>
                    <a:gd name="connsiteY503" fmla="*/ 681665 h 1248053"/>
                    <a:gd name="connsiteX504" fmla="*/ 472363 w 801428"/>
                    <a:gd name="connsiteY504" fmla="*/ 687035 h 1248053"/>
                    <a:gd name="connsiteX505" fmla="*/ 458401 w 801428"/>
                    <a:gd name="connsiteY505" fmla="*/ 694911 h 1248053"/>
                    <a:gd name="connsiteX506" fmla="*/ 463413 w 801428"/>
                    <a:gd name="connsiteY506" fmla="*/ 688109 h 1248053"/>
                    <a:gd name="connsiteX507" fmla="*/ 469857 w 801428"/>
                    <a:gd name="connsiteY507" fmla="*/ 678801 h 1248053"/>
                    <a:gd name="connsiteX508" fmla="*/ 468783 w 801428"/>
                    <a:gd name="connsiteY508" fmla="*/ 673789 h 1248053"/>
                    <a:gd name="connsiteX509" fmla="*/ 470573 w 801428"/>
                    <a:gd name="connsiteY509" fmla="*/ 666987 h 1248053"/>
                    <a:gd name="connsiteX510" fmla="*/ 469857 w 801428"/>
                    <a:gd name="connsiteY510" fmla="*/ 661259 h 1248053"/>
                    <a:gd name="connsiteX511" fmla="*/ 459117 w 801428"/>
                    <a:gd name="connsiteY511" fmla="*/ 673073 h 1248053"/>
                    <a:gd name="connsiteX512" fmla="*/ 462339 w 801428"/>
                    <a:gd name="connsiteY512" fmla="*/ 678801 h 1248053"/>
                    <a:gd name="connsiteX513" fmla="*/ 457327 w 801428"/>
                    <a:gd name="connsiteY513" fmla="*/ 682739 h 1248053"/>
                    <a:gd name="connsiteX514" fmla="*/ 446945 w 801428"/>
                    <a:gd name="connsiteY514" fmla="*/ 686677 h 1248053"/>
                    <a:gd name="connsiteX515" fmla="*/ 450883 w 801428"/>
                    <a:gd name="connsiteY515" fmla="*/ 675937 h 1248053"/>
                    <a:gd name="connsiteX516" fmla="*/ 451241 w 801428"/>
                    <a:gd name="connsiteY516" fmla="*/ 669135 h 1248053"/>
                    <a:gd name="connsiteX517" fmla="*/ 444439 w 801428"/>
                    <a:gd name="connsiteY517" fmla="*/ 669851 h 1248053"/>
                    <a:gd name="connsiteX518" fmla="*/ 435847 w 801428"/>
                    <a:gd name="connsiteY518" fmla="*/ 673073 h 1248053"/>
                    <a:gd name="connsiteX519" fmla="*/ 432267 w 801428"/>
                    <a:gd name="connsiteY519" fmla="*/ 677727 h 1248053"/>
                    <a:gd name="connsiteX520" fmla="*/ 439785 w 801428"/>
                    <a:gd name="connsiteY520" fmla="*/ 682381 h 1248053"/>
                    <a:gd name="connsiteX521" fmla="*/ 434057 w 801428"/>
                    <a:gd name="connsiteY521" fmla="*/ 684887 h 1248053"/>
                    <a:gd name="connsiteX522" fmla="*/ 435489 w 801428"/>
                    <a:gd name="connsiteY522" fmla="*/ 689183 h 1248053"/>
                    <a:gd name="connsiteX523" fmla="*/ 442291 w 801428"/>
                    <a:gd name="connsiteY523" fmla="*/ 690257 h 1248053"/>
                    <a:gd name="connsiteX524" fmla="*/ 447661 w 801428"/>
                    <a:gd name="connsiteY524" fmla="*/ 700281 h 1248053"/>
                    <a:gd name="connsiteX525" fmla="*/ 439069 w 801428"/>
                    <a:gd name="connsiteY525" fmla="*/ 696701 h 1248053"/>
                    <a:gd name="connsiteX526" fmla="*/ 428687 w 801428"/>
                    <a:gd name="connsiteY526" fmla="*/ 688825 h 1248053"/>
                    <a:gd name="connsiteX527" fmla="*/ 420811 w 801428"/>
                    <a:gd name="connsiteY527" fmla="*/ 688467 h 1248053"/>
                    <a:gd name="connsiteX528" fmla="*/ 427971 w 801428"/>
                    <a:gd name="connsiteY528" fmla="*/ 693479 h 1248053"/>
                    <a:gd name="connsiteX529" fmla="*/ 424749 w 801428"/>
                    <a:gd name="connsiteY529" fmla="*/ 696343 h 1248053"/>
                    <a:gd name="connsiteX530" fmla="*/ 414009 w 801428"/>
                    <a:gd name="connsiteY530" fmla="*/ 696343 h 1248053"/>
                    <a:gd name="connsiteX531" fmla="*/ 406849 w 801428"/>
                    <a:gd name="connsiteY531" fmla="*/ 688467 h 1248053"/>
                    <a:gd name="connsiteX532" fmla="*/ 402195 w 801428"/>
                    <a:gd name="connsiteY532" fmla="*/ 694195 h 1248053"/>
                    <a:gd name="connsiteX533" fmla="*/ 403985 w 801428"/>
                    <a:gd name="connsiteY533" fmla="*/ 700281 h 1248053"/>
                    <a:gd name="connsiteX534" fmla="*/ 400047 w 801428"/>
                    <a:gd name="connsiteY534" fmla="*/ 705293 h 1248053"/>
                    <a:gd name="connsiteX535" fmla="*/ 391455 w 801428"/>
                    <a:gd name="connsiteY535" fmla="*/ 708157 h 1248053"/>
                    <a:gd name="connsiteX536" fmla="*/ 391813 w 801428"/>
                    <a:gd name="connsiteY536" fmla="*/ 714959 h 1248053"/>
                    <a:gd name="connsiteX537" fmla="*/ 395035 w 801428"/>
                    <a:gd name="connsiteY537" fmla="*/ 718181 h 1248053"/>
                    <a:gd name="connsiteX538" fmla="*/ 389665 w 801428"/>
                    <a:gd name="connsiteY538" fmla="*/ 721045 h 1248053"/>
                    <a:gd name="connsiteX539" fmla="*/ 391097 w 801428"/>
                    <a:gd name="connsiteY539" fmla="*/ 724983 h 1248053"/>
                    <a:gd name="connsiteX540" fmla="*/ 382505 w 801428"/>
                    <a:gd name="connsiteY540" fmla="*/ 725341 h 1248053"/>
                    <a:gd name="connsiteX541" fmla="*/ 389307 w 801428"/>
                    <a:gd name="connsiteY541" fmla="*/ 730711 h 1248053"/>
                    <a:gd name="connsiteX542" fmla="*/ 374272 w 801428"/>
                    <a:gd name="connsiteY542" fmla="*/ 728205 h 1248053"/>
                    <a:gd name="connsiteX543" fmla="*/ 359235 w 801428"/>
                    <a:gd name="connsiteY543" fmla="*/ 735723 h 1248053"/>
                    <a:gd name="connsiteX544" fmla="*/ 357803 w 801428"/>
                    <a:gd name="connsiteY544" fmla="*/ 740377 h 1248053"/>
                    <a:gd name="connsiteX545" fmla="*/ 369975 w 801428"/>
                    <a:gd name="connsiteY545" fmla="*/ 741809 h 1248053"/>
                    <a:gd name="connsiteX546" fmla="*/ 385012 w 801428"/>
                    <a:gd name="connsiteY546" fmla="*/ 737513 h 1248053"/>
                    <a:gd name="connsiteX547" fmla="*/ 392529 w 801428"/>
                    <a:gd name="connsiteY547" fmla="*/ 743599 h 1248053"/>
                    <a:gd name="connsiteX548" fmla="*/ 381073 w 801428"/>
                    <a:gd name="connsiteY548" fmla="*/ 749685 h 1248053"/>
                    <a:gd name="connsiteX549" fmla="*/ 376777 w 801428"/>
                    <a:gd name="connsiteY549" fmla="*/ 752191 h 1248053"/>
                    <a:gd name="connsiteX550" fmla="*/ 368902 w 801428"/>
                    <a:gd name="connsiteY550" fmla="*/ 747537 h 1248053"/>
                    <a:gd name="connsiteX551" fmla="*/ 361742 w 801428"/>
                    <a:gd name="connsiteY551" fmla="*/ 751833 h 1248053"/>
                    <a:gd name="connsiteX552" fmla="*/ 362100 w 801428"/>
                    <a:gd name="connsiteY552" fmla="*/ 757919 h 1248053"/>
                    <a:gd name="connsiteX553" fmla="*/ 354582 w 801428"/>
                    <a:gd name="connsiteY553" fmla="*/ 758635 h 1248053"/>
                    <a:gd name="connsiteX554" fmla="*/ 358877 w 801428"/>
                    <a:gd name="connsiteY554" fmla="*/ 761499 h 1248053"/>
                    <a:gd name="connsiteX555" fmla="*/ 352075 w 801428"/>
                    <a:gd name="connsiteY555" fmla="*/ 762573 h 1248053"/>
                    <a:gd name="connsiteX556" fmla="*/ 354940 w 801428"/>
                    <a:gd name="connsiteY556" fmla="*/ 766869 h 1248053"/>
                    <a:gd name="connsiteX557" fmla="*/ 349570 w 801428"/>
                    <a:gd name="connsiteY557" fmla="*/ 769733 h 1248053"/>
                    <a:gd name="connsiteX558" fmla="*/ 353150 w 801428"/>
                    <a:gd name="connsiteY558" fmla="*/ 773671 h 1248053"/>
                    <a:gd name="connsiteX559" fmla="*/ 346705 w 801428"/>
                    <a:gd name="connsiteY559" fmla="*/ 772955 h 1248053"/>
                    <a:gd name="connsiteX560" fmla="*/ 342410 w 801428"/>
                    <a:gd name="connsiteY560" fmla="*/ 766869 h 1248053"/>
                    <a:gd name="connsiteX561" fmla="*/ 339903 w 801428"/>
                    <a:gd name="connsiteY561" fmla="*/ 756845 h 1248053"/>
                    <a:gd name="connsiteX562" fmla="*/ 333818 w 801428"/>
                    <a:gd name="connsiteY562" fmla="*/ 756845 h 1248053"/>
                    <a:gd name="connsiteX563" fmla="*/ 329880 w 801428"/>
                    <a:gd name="connsiteY563" fmla="*/ 762215 h 1248053"/>
                    <a:gd name="connsiteX564" fmla="*/ 335608 w 801428"/>
                    <a:gd name="connsiteY564" fmla="*/ 764721 h 1248053"/>
                    <a:gd name="connsiteX565" fmla="*/ 327732 w 801428"/>
                    <a:gd name="connsiteY565" fmla="*/ 769017 h 1248053"/>
                    <a:gd name="connsiteX566" fmla="*/ 319498 w 801428"/>
                    <a:gd name="connsiteY566" fmla="*/ 771523 h 1248053"/>
                    <a:gd name="connsiteX567" fmla="*/ 323435 w 801428"/>
                    <a:gd name="connsiteY567" fmla="*/ 774745 h 1248053"/>
                    <a:gd name="connsiteX568" fmla="*/ 330238 w 801428"/>
                    <a:gd name="connsiteY568" fmla="*/ 779041 h 1248053"/>
                    <a:gd name="connsiteX569" fmla="*/ 321288 w 801428"/>
                    <a:gd name="connsiteY569" fmla="*/ 781189 h 1248053"/>
                    <a:gd name="connsiteX570" fmla="*/ 320572 w 801428"/>
                    <a:gd name="connsiteY570" fmla="*/ 784053 h 1248053"/>
                    <a:gd name="connsiteX571" fmla="*/ 324510 w 801428"/>
                    <a:gd name="connsiteY571" fmla="*/ 788349 h 1248053"/>
                    <a:gd name="connsiteX572" fmla="*/ 333102 w 801428"/>
                    <a:gd name="connsiteY572" fmla="*/ 787633 h 1248053"/>
                    <a:gd name="connsiteX573" fmla="*/ 326658 w 801428"/>
                    <a:gd name="connsiteY573" fmla="*/ 793361 h 1248053"/>
                    <a:gd name="connsiteX574" fmla="*/ 330238 w 801428"/>
                    <a:gd name="connsiteY574" fmla="*/ 798373 h 1248053"/>
                    <a:gd name="connsiteX575" fmla="*/ 319856 w 801428"/>
                    <a:gd name="connsiteY575" fmla="*/ 795151 h 1248053"/>
                    <a:gd name="connsiteX576" fmla="*/ 310190 w 801428"/>
                    <a:gd name="connsiteY576" fmla="*/ 792645 h 1248053"/>
                    <a:gd name="connsiteX577" fmla="*/ 305893 w 801428"/>
                    <a:gd name="connsiteY577" fmla="*/ 796941 h 1248053"/>
                    <a:gd name="connsiteX578" fmla="*/ 297302 w 801428"/>
                    <a:gd name="connsiteY578" fmla="*/ 795867 h 1248053"/>
                    <a:gd name="connsiteX579" fmla="*/ 290858 w 801428"/>
                    <a:gd name="connsiteY579" fmla="*/ 801237 h 1248053"/>
                    <a:gd name="connsiteX580" fmla="*/ 305893 w 801428"/>
                    <a:gd name="connsiteY580" fmla="*/ 799805 h 1248053"/>
                    <a:gd name="connsiteX581" fmla="*/ 317708 w 801428"/>
                    <a:gd name="connsiteY581" fmla="*/ 803743 h 1248053"/>
                    <a:gd name="connsiteX582" fmla="*/ 319140 w 801428"/>
                    <a:gd name="connsiteY582" fmla="*/ 811619 h 1248053"/>
                    <a:gd name="connsiteX583" fmla="*/ 312338 w 801428"/>
                    <a:gd name="connsiteY583" fmla="*/ 808397 h 1248053"/>
                    <a:gd name="connsiteX584" fmla="*/ 298376 w 801428"/>
                    <a:gd name="connsiteY584" fmla="*/ 807681 h 1248053"/>
                    <a:gd name="connsiteX585" fmla="*/ 288352 w 801428"/>
                    <a:gd name="connsiteY585" fmla="*/ 810903 h 1248053"/>
                    <a:gd name="connsiteX586" fmla="*/ 294438 w 801428"/>
                    <a:gd name="connsiteY586" fmla="*/ 815199 h 1248053"/>
                    <a:gd name="connsiteX587" fmla="*/ 282982 w 801428"/>
                    <a:gd name="connsiteY587" fmla="*/ 815915 h 1248053"/>
                    <a:gd name="connsiteX588" fmla="*/ 267230 w 801428"/>
                    <a:gd name="connsiteY588" fmla="*/ 819494 h 1248053"/>
                    <a:gd name="connsiteX589" fmla="*/ 269378 w 801428"/>
                    <a:gd name="connsiteY589" fmla="*/ 824149 h 1248053"/>
                    <a:gd name="connsiteX590" fmla="*/ 276896 w 801428"/>
                    <a:gd name="connsiteY590" fmla="*/ 827012 h 1248053"/>
                    <a:gd name="connsiteX591" fmla="*/ 269378 w 801428"/>
                    <a:gd name="connsiteY591" fmla="*/ 829160 h 1248053"/>
                    <a:gd name="connsiteX592" fmla="*/ 262934 w 801428"/>
                    <a:gd name="connsiteY592" fmla="*/ 832382 h 1248053"/>
                    <a:gd name="connsiteX593" fmla="*/ 258996 w 801428"/>
                    <a:gd name="connsiteY593" fmla="*/ 835604 h 1248053"/>
                    <a:gd name="connsiteX594" fmla="*/ 262218 w 801428"/>
                    <a:gd name="connsiteY594" fmla="*/ 837037 h 1248053"/>
                    <a:gd name="connsiteX595" fmla="*/ 268662 w 801428"/>
                    <a:gd name="connsiteY595" fmla="*/ 837037 h 1248053"/>
                    <a:gd name="connsiteX596" fmla="*/ 267230 w 801428"/>
                    <a:gd name="connsiteY596" fmla="*/ 842764 h 1248053"/>
                    <a:gd name="connsiteX597" fmla="*/ 260070 w 801428"/>
                    <a:gd name="connsiteY597" fmla="*/ 842764 h 1248053"/>
                    <a:gd name="connsiteX598" fmla="*/ 248972 w 801428"/>
                    <a:gd name="connsiteY598" fmla="*/ 844554 h 1248053"/>
                    <a:gd name="connsiteX599" fmla="*/ 247182 w 801428"/>
                    <a:gd name="connsiteY599" fmla="*/ 849208 h 1248053"/>
                    <a:gd name="connsiteX600" fmla="*/ 254700 w 801428"/>
                    <a:gd name="connsiteY600" fmla="*/ 852788 h 1248053"/>
                    <a:gd name="connsiteX601" fmla="*/ 260786 w 801428"/>
                    <a:gd name="connsiteY601" fmla="*/ 853862 h 1248053"/>
                    <a:gd name="connsiteX602" fmla="*/ 277254 w 801428"/>
                    <a:gd name="connsiteY602" fmla="*/ 853146 h 1248053"/>
                    <a:gd name="connsiteX603" fmla="*/ 265440 w 801428"/>
                    <a:gd name="connsiteY603" fmla="*/ 861380 h 1248053"/>
                    <a:gd name="connsiteX604" fmla="*/ 257922 w 801428"/>
                    <a:gd name="connsiteY604" fmla="*/ 859232 h 1248053"/>
                    <a:gd name="connsiteX605" fmla="*/ 247182 w 801428"/>
                    <a:gd name="connsiteY605" fmla="*/ 861738 h 1248053"/>
                    <a:gd name="connsiteX606" fmla="*/ 246824 w 801428"/>
                    <a:gd name="connsiteY606" fmla="*/ 865318 h 1248053"/>
                    <a:gd name="connsiteX607" fmla="*/ 245392 w 801428"/>
                    <a:gd name="connsiteY607" fmla="*/ 868898 h 1248053"/>
                    <a:gd name="connsiteX608" fmla="*/ 250404 w 801428"/>
                    <a:gd name="connsiteY608" fmla="*/ 876774 h 1248053"/>
                    <a:gd name="connsiteX609" fmla="*/ 241812 w 801428"/>
                    <a:gd name="connsiteY609" fmla="*/ 873194 h 1248053"/>
                    <a:gd name="connsiteX610" fmla="*/ 235368 w 801428"/>
                    <a:gd name="connsiteY610" fmla="*/ 879996 h 1248053"/>
                    <a:gd name="connsiteX611" fmla="*/ 238590 w 801428"/>
                    <a:gd name="connsiteY611" fmla="*/ 888588 h 1248053"/>
                    <a:gd name="connsiteX612" fmla="*/ 232504 w 801428"/>
                    <a:gd name="connsiteY612" fmla="*/ 886440 h 1248053"/>
                    <a:gd name="connsiteX613" fmla="*/ 230356 w 801428"/>
                    <a:gd name="connsiteY613" fmla="*/ 889304 h 1248053"/>
                    <a:gd name="connsiteX614" fmla="*/ 237516 w 801428"/>
                    <a:gd name="connsiteY614" fmla="*/ 896464 h 1248053"/>
                    <a:gd name="connsiteX615" fmla="*/ 232862 w 801428"/>
                    <a:gd name="connsiteY615" fmla="*/ 899328 h 1248053"/>
                    <a:gd name="connsiteX616" fmla="*/ 224270 w 801428"/>
                    <a:gd name="connsiteY616" fmla="*/ 893242 h 1248053"/>
                    <a:gd name="connsiteX617" fmla="*/ 220690 w 801428"/>
                    <a:gd name="connsiteY617" fmla="*/ 901834 h 1248053"/>
                    <a:gd name="connsiteX618" fmla="*/ 227850 w 801428"/>
                    <a:gd name="connsiteY618" fmla="*/ 902192 h 1248053"/>
                    <a:gd name="connsiteX619" fmla="*/ 232146 w 801428"/>
                    <a:gd name="connsiteY619" fmla="*/ 906846 h 1248053"/>
                    <a:gd name="connsiteX620" fmla="*/ 243244 w 801428"/>
                    <a:gd name="connsiteY620" fmla="*/ 902550 h 1248053"/>
                    <a:gd name="connsiteX621" fmla="*/ 235726 w 801428"/>
                    <a:gd name="connsiteY621" fmla="*/ 911142 h 1248053"/>
                    <a:gd name="connsiteX622" fmla="*/ 221764 w 801428"/>
                    <a:gd name="connsiteY622" fmla="*/ 916512 h 1248053"/>
                    <a:gd name="connsiteX623" fmla="*/ 222838 w 801428"/>
                    <a:gd name="connsiteY623" fmla="*/ 910426 h 1248053"/>
                    <a:gd name="connsiteX624" fmla="*/ 214246 w 801428"/>
                    <a:gd name="connsiteY624" fmla="*/ 911858 h 1248053"/>
                    <a:gd name="connsiteX625" fmla="*/ 214604 w 801428"/>
                    <a:gd name="connsiteY625" fmla="*/ 914722 h 1248053"/>
                    <a:gd name="connsiteX626" fmla="*/ 208518 w 801428"/>
                    <a:gd name="connsiteY626" fmla="*/ 920450 h 1248053"/>
                    <a:gd name="connsiteX627" fmla="*/ 216752 w 801428"/>
                    <a:gd name="connsiteY627" fmla="*/ 920450 h 1248053"/>
                    <a:gd name="connsiteX628" fmla="*/ 227850 w 801428"/>
                    <a:gd name="connsiteY628" fmla="*/ 924388 h 1248053"/>
                    <a:gd name="connsiteX629" fmla="*/ 211382 w 801428"/>
                    <a:gd name="connsiteY629" fmla="*/ 924030 h 1248053"/>
                    <a:gd name="connsiteX630" fmla="*/ 207086 w 801428"/>
                    <a:gd name="connsiteY630" fmla="*/ 930116 h 1248053"/>
                    <a:gd name="connsiteX631" fmla="*/ 197778 w 801428"/>
                    <a:gd name="connsiteY631" fmla="*/ 934054 h 1248053"/>
                    <a:gd name="connsiteX632" fmla="*/ 203148 w 801428"/>
                    <a:gd name="connsiteY632" fmla="*/ 940856 h 1248053"/>
                    <a:gd name="connsiteX633" fmla="*/ 189902 w 801428"/>
                    <a:gd name="connsiteY633" fmla="*/ 951954 h 1248053"/>
                    <a:gd name="connsiteX634" fmla="*/ 190976 w 801428"/>
                    <a:gd name="connsiteY634" fmla="*/ 945868 h 1248053"/>
                    <a:gd name="connsiteX635" fmla="*/ 179520 w 801428"/>
                    <a:gd name="connsiteY635" fmla="*/ 946226 h 1248053"/>
                    <a:gd name="connsiteX636" fmla="*/ 179520 w 801428"/>
                    <a:gd name="connsiteY636" fmla="*/ 946226 h 1248053"/>
                    <a:gd name="connsiteX637" fmla="*/ 92884 w 801428"/>
                    <a:gd name="connsiteY637" fmla="*/ 997062 h 1248053"/>
                    <a:gd name="connsiteX638" fmla="*/ 94316 w 801428"/>
                    <a:gd name="connsiteY638" fmla="*/ 1002790 h 1248053"/>
                    <a:gd name="connsiteX639" fmla="*/ 84651 w 801428"/>
                    <a:gd name="connsiteY639" fmla="*/ 1001000 h 1248053"/>
                    <a:gd name="connsiteX640" fmla="*/ 79996 w 801428"/>
                    <a:gd name="connsiteY640" fmla="*/ 997778 h 1248053"/>
                    <a:gd name="connsiteX641" fmla="*/ 92884 w 801428"/>
                    <a:gd name="connsiteY641" fmla="*/ 997062 h 1248053"/>
                    <a:gd name="connsiteX642" fmla="*/ 92884 w 801428"/>
                    <a:gd name="connsiteY642" fmla="*/ 997062 h 1248053"/>
                    <a:gd name="connsiteX643" fmla="*/ 107921 w 801428"/>
                    <a:gd name="connsiteY643" fmla="*/ 990976 h 1248053"/>
                    <a:gd name="connsiteX644" fmla="*/ 118303 w 801428"/>
                    <a:gd name="connsiteY644" fmla="*/ 987396 h 1248053"/>
                    <a:gd name="connsiteX645" fmla="*/ 123673 w 801428"/>
                    <a:gd name="connsiteY645" fmla="*/ 989186 h 1248053"/>
                    <a:gd name="connsiteX646" fmla="*/ 125104 w 801428"/>
                    <a:gd name="connsiteY646" fmla="*/ 993482 h 1248053"/>
                    <a:gd name="connsiteX647" fmla="*/ 110784 w 801428"/>
                    <a:gd name="connsiteY647" fmla="*/ 995272 h 1248053"/>
                    <a:gd name="connsiteX648" fmla="*/ 103266 w 801428"/>
                    <a:gd name="connsiteY648" fmla="*/ 997778 h 1248053"/>
                    <a:gd name="connsiteX649" fmla="*/ 107921 w 801428"/>
                    <a:gd name="connsiteY649" fmla="*/ 990976 h 1248053"/>
                    <a:gd name="connsiteX650" fmla="*/ 107921 w 801428"/>
                    <a:gd name="connsiteY650" fmla="*/ 990976 h 1248053"/>
                    <a:gd name="connsiteX651" fmla="*/ 13767 w 801428"/>
                    <a:gd name="connsiteY651" fmla="*/ 1187159 h 1248053"/>
                    <a:gd name="connsiteX652" fmla="*/ 20569 w 801428"/>
                    <a:gd name="connsiteY652" fmla="*/ 1191455 h 1248053"/>
                    <a:gd name="connsiteX653" fmla="*/ 19137 w 801428"/>
                    <a:gd name="connsiteY653" fmla="*/ 1197541 h 1248053"/>
                    <a:gd name="connsiteX654" fmla="*/ 11261 w 801428"/>
                    <a:gd name="connsiteY654" fmla="*/ 1192887 h 1248053"/>
                    <a:gd name="connsiteX655" fmla="*/ 13767 w 801428"/>
                    <a:gd name="connsiteY655" fmla="*/ 1187159 h 1248053"/>
                    <a:gd name="connsiteX656" fmla="*/ 13767 w 801428"/>
                    <a:gd name="connsiteY656" fmla="*/ 1187159 h 1248053"/>
                    <a:gd name="connsiteX657" fmla="*/ 10187 w 801428"/>
                    <a:gd name="connsiteY657" fmla="*/ 1174629 h 1248053"/>
                    <a:gd name="connsiteX658" fmla="*/ 10187 w 801428"/>
                    <a:gd name="connsiteY658" fmla="*/ 1180357 h 1248053"/>
                    <a:gd name="connsiteX659" fmla="*/ 4101 w 801428"/>
                    <a:gd name="connsiteY659" fmla="*/ 1182505 h 1248053"/>
                    <a:gd name="connsiteX660" fmla="*/ 3743 w 801428"/>
                    <a:gd name="connsiteY660" fmla="*/ 1176061 h 1248053"/>
                    <a:gd name="connsiteX661" fmla="*/ 10187 w 801428"/>
                    <a:gd name="connsiteY661" fmla="*/ 1174629 h 1248053"/>
                    <a:gd name="connsiteX662" fmla="*/ 10187 w 801428"/>
                    <a:gd name="connsiteY662" fmla="*/ 1174629 h 1248053"/>
                    <a:gd name="connsiteX663" fmla="*/ 7323 w 801428"/>
                    <a:gd name="connsiteY663" fmla="*/ 1159235 h 1248053"/>
                    <a:gd name="connsiteX664" fmla="*/ 15199 w 801428"/>
                    <a:gd name="connsiteY664" fmla="*/ 1157803 h 1248053"/>
                    <a:gd name="connsiteX665" fmla="*/ 14483 w 801428"/>
                    <a:gd name="connsiteY665" fmla="*/ 1165321 h 1248053"/>
                    <a:gd name="connsiteX666" fmla="*/ 8755 w 801428"/>
                    <a:gd name="connsiteY666" fmla="*/ 1167469 h 1248053"/>
                    <a:gd name="connsiteX667" fmla="*/ 7323 w 801428"/>
                    <a:gd name="connsiteY667" fmla="*/ 1159235 h 1248053"/>
                    <a:gd name="connsiteX668" fmla="*/ 7323 w 801428"/>
                    <a:gd name="connsiteY668" fmla="*/ 1159235 h 1248053"/>
                    <a:gd name="connsiteX669" fmla="*/ 423317 w 801428"/>
                    <a:gd name="connsiteY669" fmla="*/ 395624 h 1248053"/>
                    <a:gd name="connsiteX670" fmla="*/ 421527 w 801428"/>
                    <a:gd name="connsiteY670" fmla="*/ 403858 h 1248053"/>
                    <a:gd name="connsiteX671" fmla="*/ 426897 w 801428"/>
                    <a:gd name="connsiteY671" fmla="*/ 410302 h 1248053"/>
                    <a:gd name="connsiteX672" fmla="*/ 433699 w 801428"/>
                    <a:gd name="connsiteY672" fmla="*/ 403858 h 1248053"/>
                    <a:gd name="connsiteX673" fmla="*/ 434415 w 801428"/>
                    <a:gd name="connsiteY673" fmla="*/ 396340 h 1248053"/>
                    <a:gd name="connsiteX674" fmla="*/ 423317 w 801428"/>
                    <a:gd name="connsiteY674" fmla="*/ 395624 h 1248053"/>
                    <a:gd name="connsiteX675" fmla="*/ 423317 w 801428"/>
                    <a:gd name="connsiteY675" fmla="*/ 395624 h 1248053"/>
                    <a:gd name="connsiteX676" fmla="*/ 715086 w 801428"/>
                    <a:gd name="connsiteY676" fmla="*/ 109583 h 1248053"/>
                    <a:gd name="connsiteX677" fmla="*/ 698618 w 801428"/>
                    <a:gd name="connsiteY677" fmla="*/ 119249 h 1248053"/>
                    <a:gd name="connsiteX678" fmla="*/ 708284 w 801428"/>
                    <a:gd name="connsiteY678" fmla="*/ 121397 h 1248053"/>
                    <a:gd name="connsiteX679" fmla="*/ 721172 w 801428"/>
                    <a:gd name="connsiteY679" fmla="*/ 117101 h 1248053"/>
                    <a:gd name="connsiteX680" fmla="*/ 730480 w 801428"/>
                    <a:gd name="connsiteY680" fmla="*/ 114595 h 1248053"/>
                    <a:gd name="connsiteX681" fmla="*/ 746948 w 801428"/>
                    <a:gd name="connsiteY681" fmla="*/ 120323 h 1248053"/>
                    <a:gd name="connsiteX682" fmla="*/ 759120 w 801428"/>
                    <a:gd name="connsiteY682" fmla="*/ 115311 h 1248053"/>
                    <a:gd name="connsiteX683" fmla="*/ 737640 w 801428"/>
                    <a:gd name="connsiteY683" fmla="*/ 113163 h 1248053"/>
                    <a:gd name="connsiteX684" fmla="*/ 725468 w 801428"/>
                    <a:gd name="connsiteY684" fmla="*/ 108867 h 1248053"/>
                    <a:gd name="connsiteX685" fmla="*/ 715086 w 801428"/>
                    <a:gd name="connsiteY685" fmla="*/ 109583 h 1248053"/>
                    <a:gd name="connsiteX686" fmla="*/ 715086 w 801428"/>
                    <a:gd name="connsiteY686" fmla="*/ 109583 h 1248053"/>
                    <a:gd name="connsiteX687" fmla="*/ 659954 w 801428"/>
                    <a:gd name="connsiteY687" fmla="*/ 120323 h 1248053"/>
                    <a:gd name="connsiteX688" fmla="*/ 656732 w 801428"/>
                    <a:gd name="connsiteY688" fmla="*/ 123903 h 1248053"/>
                    <a:gd name="connsiteX689" fmla="*/ 664608 w 801428"/>
                    <a:gd name="connsiteY689" fmla="*/ 131779 h 1248053"/>
                    <a:gd name="connsiteX690" fmla="*/ 672484 w 801428"/>
                    <a:gd name="connsiteY690" fmla="*/ 132137 h 1248053"/>
                    <a:gd name="connsiteX691" fmla="*/ 676422 w 801428"/>
                    <a:gd name="connsiteY691" fmla="*/ 127483 h 1248053"/>
                    <a:gd name="connsiteX692" fmla="*/ 659954 w 801428"/>
                    <a:gd name="connsiteY692" fmla="*/ 120323 h 1248053"/>
                    <a:gd name="connsiteX693" fmla="*/ 659954 w 801428"/>
                    <a:gd name="connsiteY693" fmla="*/ 120323 h 1248053"/>
                    <a:gd name="connsiteX694" fmla="*/ 534297 w 801428"/>
                    <a:gd name="connsiteY694" fmla="*/ 163283 h 1248053"/>
                    <a:gd name="connsiteX695" fmla="*/ 544679 w 801428"/>
                    <a:gd name="connsiteY695" fmla="*/ 160061 h 1248053"/>
                    <a:gd name="connsiteX696" fmla="*/ 557209 w 801428"/>
                    <a:gd name="connsiteY696" fmla="*/ 160777 h 1248053"/>
                    <a:gd name="connsiteX697" fmla="*/ 562221 w 801428"/>
                    <a:gd name="connsiteY697" fmla="*/ 165073 h 1248053"/>
                    <a:gd name="connsiteX698" fmla="*/ 559715 w 801428"/>
                    <a:gd name="connsiteY698" fmla="*/ 177245 h 1248053"/>
                    <a:gd name="connsiteX699" fmla="*/ 572245 w 801428"/>
                    <a:gd name="connsiteY699" fmla="*/ 182615 h 1248053"/>
                    <a:gd name="connsiteX700" fmla="*/ 584059 w 801428"/>
                    <a:gd name="connsiteY700" fmla="*/ 184763 h 1248053"/>
                    <a:gd name="connsiteX701" fmla="*/ 596589 w 801428"/>
                    <a:gd name="connsiteY701" fmla="*/ 181899 h 1248053"/>
                    <a:gd name="connsiteX702" fmla="*/ 608402 w 801428"/>
                    <a:gd name="connsiteY702" fmla="*/ 190491 h 1248053"/>
                    <a:gd name="connsiteX703" fmla="*/ 586564 w 801428"/>
                    <a:gd name="connsiteY703" fmla="*/ 200873 h 1248053"/>
                    <a:gd name="connsiteX704" fmla="*/ 575109 w 801428"/>
                    <a:gd name="connsiteY704" fmla="*/ 207675 h 1248053"/>
                    <a:gd name="connsiteX705" fmla="*/ 569022 w 801428"/>
                    <a:gd name="connsiteY705" fmla="*/ 213403 h 1248053"/>
                    <a:gd name="connsiteX706" fmla="*/ 548975 w 801428"/>
                    <a:gd name="connsiteY706" fmla="*/ 217699 h 1248053"/>
                    <a:gd name="connsiteX707" fmla="*/ 543963 w 801428"/>
                    <a:gd name="connsiteY707" fmla="*/ 222711 h 1248053"/>
                    <a:gd name="connsiteX708" fmla="*/ 533939 w 801428"/>
                    <a:gd name="connsiteY708" fmla="*/ 212687 h 1248053"/>
                    <a:gd name="connsiteX709" fmla="*/ 545037 w 801428"/>
                    <a:gd name="connsiteY709" fmla="*/ 203379 h 1248053"/>
                    <a:gd name="connsiteX710" fmla="*/ 519977 w 801428"/>
                    <a:gd name="connsiteY710" fmla="*/ 206959 h 1248053"/>
                    <a:gd name="connsiteX711" fmla="*/ 496707 w 801428"/>
                    <a:gd name="connsiteY711" fmla="*/ 209107 h 1248053"/>
                    <a:gd name="connsiteX712" fmla="*/ 482029 w 801428"/>
                    <a:gd name="connsiteY712" fmla="*/ 209823 h 1248053"/>
                    <a:gd name="connsiteX713" fmla="*/ 486683 w 801428"/>
                    <a:gd name="connsiteY713" fmla="*/ 203737 h 1248053"/>
                    <a:gd name="connsiteX714" fmla="*/ 494917 w 801428"/>
                    <a:gd name="connsiteY714" fmla="*/ 199799 h 1248053"/>
                    <a:gd name="connsiteX715" fmla="*/ 497781 w 801428"/>
                    <a:gd name="connsiteY715" fmla="*/ 191565 h 1248053"/>
                    <a:gd name="connsiteX716" fmla="*/ 506731 w 801428"/>
                    <a:gd name="connsiteY716" fmla="*/ 181183 h 1248053"/>
                    <a:gd name="connsiteX717" fmla="*/ 486325 w 801428"/>
                    <a:gd name="connsiteY717" fmla="*/ 170085 h 1248053"/>
                    <a:gd name="connsiteX718" fmla="*/ 499571 w 801428"/>
                    <a:gd name="connsiteY718" fmla="*/ 164715 h 1248053"/>
                    <a:gd name="connsiteX719" fmla="*/ 514249 w 801428"/>
                    <a:gd name="connsiteY719" fmla="*/ 163641 h 1248053"/>
                    <a:gd name="connsiteX720" fmla="*/ 534297 w 801428"/>
                    <a:gd name="connsiteY720" fmla="*/ 163283 h 1248053"/>
                    <a:gd name="connsiteX721" fmla="*/ 534297 w 801428"/>
                    <a:gd name="connsiteY721" fmla="*/ 163283 h 1248053"/>
                    <a:gd name="connsiteX722" fmla="*/ 490263 w 801428"/>
                    <a:gd name="connsiteY722" fmla="*/ 138939 h 1248053"/>
                    <a:gd name="connsiteX723" fmla="*/ 474153 w 801428"/>
                    <a:gd name="connsiteY723" fmla="*/ 141803 h 1248053"/>
                    <a:gd name="connsiteX724" fmla="*/ 461623 w 801428"/>
                    <a:gd name="connsiteY724" fmla="*/ 144309 h 1248053"/>
                    <a:gd name="connsiteX725" fmla="*/ 475227 w 801428"/>
                    <a:gd name="connsiteY725" fmla="*/ 149321 h 1248053"/>
                    <a:gd name="connsiteX726" fmla="*/ 481313 w 801428"/>
                    <a:gd name="connsiteY726" fmla="*/ 156123 h 1248053"/>
                    <a:gd name="connsiteX727" fmla="*/ 479165 w 801428"/>
                    <a:gd name="connsiteY727" fmla="*/ 163641 h 1248053"/>
                    <a:gd name="connsiteX728" fmla="*/ 489189 w 801428"/>
                    <a:gd name="connsiteY728" fmla="*/ 160777 h 1248053"/>
                    <a:gd name="connsiteX729" fmla="*/ 497781 w 801428"/>
                    <a:gd name="connsiteY729" fmla="*/ 158629 h 1248053"/>
                    <a:gd name="connsiteX730" fmla="*/ 516397 w 801428"/>
                    <a:gd name="connsiteY730" fmla="*/ 157197 h 1248053"/>
                    <a:gd name="connsiteX731" fmla="*/ 526421 w 801428"/>
                    <a:gd name="connsiteY731" fmla="*/ 154333 h 1248053"/>
                    <a:gd name="connsiteX732" fmla="*/ 526779 w 801428"/>
                    <a:gd name="connsiteY732" fmla="*/ 141803 h 1248053"/>
                    <a:gd name="connsiteX733" fmla="*/ 519261 w 801428"/>
                    <a:gd name="connsiteY733" fmla="*/ 135001 h 1248053"/>
                    <a:gd name="connsiteX734" fmla="*/ 505299 w 801428"/>
                    <a:gd name="connsiteY734" fmla="*/ 138223 h 1248053"/>
                    <a:gd name="connsiteX735" fmla="*/ 496349 w 801428"/>
                    <a:gd name="connsiteY735" fmla="*/ 135359 h 1248053"/>
                    <a:gd name="connsiteX736" fmla="*/ 490263 w 801428"/>
                    <a:gd name="connsiteY736" fmla="*/ 138939 h 1248053"/>
                    <a:gd name="connsiteX737" fmla="*/ 490263 w 801428"/>
                    <a:gd name="connsiteY737" fmla="*/ 138939 h 1248053"/>
                    <a:gd name="connsiteX738" fmla="*/ 335965 w 801428"/>
                    <a:gd name="connsiteY738" fmla="*/ 37268 h 1248053"/>
                    <a:gd name="connsiteX739" fmla="*/ 349212 w 801428"/>
                    <a:gd name="connsiteY739" fmla="*/ 35478 h 1248053"/>
                    <a:gd name="connsiteX740" fmla="*/ 358162 w 801428"/>
                    <a:gd name="connsiteY740" fmla="*/ 46934 h 1248053"/>
                    <a:gd name="connsiteX741" fmla="*/ 373913 w 801428"/>
                    <a:gd name="connsiteY741" fmla="*/ 51230 h 1248053"/>
                    <a:gd name="connsiteX742" fmla="*/ 395751 w 801428"/>
                    <a:gd name="connsiteY742" fmla="*/ 56958 h 1248053"/>
                    <a:gd name="connsiteX743" fmla="*/ 387159 w 801428"/>
                    <a:gd name="connsiteY743" fmla="*/ 65550 h 1248053"/>
                    <a:gd name="connsiteX744" fmla="*/ 387159 w 801428"/>
                    <a:gd name="connsiteY744" fmla="*/ 77006 h 1248053"/>
                    <a:gd name="connsiteX745" fmla="*/ 384295 w 801428"/>
                    <a:gd name="connsiteY745" fmla="*/ 83449 h 1248053"/>
                    <a:gd name="connsiteX746" fmla="*/ 395393 w 801428"/>
                    <a:gd name="connsiteY746" fmla="*/ 73784 h 1248053"/>
                    <a:gd name="connsiteX747" fmla="*/ 406849 w 801428"/>
                    <a:gd name="connsiteY747" fmla="*/ 70204 h 1248053"/>
                    <a:gd name="connsiteX748" fmla="*/ 418663 w 801428"/>
                    <a:gd name="connsiteY748" fmla="*/ 73068 h 1248053"/>
                    <a:gd name="connsiteX749" fmla="*/ 421885 w 801428"/>
                    <a:gd name="connsiteY749" fmla="*/ 80586 h 1248053"/>
                    <a:gd name="connsiteX750" fmla="*/ 422243 w 801428"/>
                    <a:gd name="connsiteY750" fmla="*/ 90967 h 1248053"/>
                    <a:gd name="connsiteX751" fmla="*/ 424391 w 801428"/>
                    <a:gd name="connsiteY751" fmla="*/ 96695 h 1248053"/>
                    <a:gd name="connsiteX752" fmla="*/ 446945 w 801428"/>
                    <a:gd name="connsiteY752" fmla="*/ 98127 h 1248053"/>
                    <a:gd name="connsiteX753" fmla="*/ 456969 w 801428"/>
                    <a:gd name="connsiteY753" fmla="*/ 107793 h 1248053"/>
                    <a:gd name="connsiteX754" fmla="*/ 487757 w 801428"/>
                    <a:gd name="connsiteY754" fmla="*/ 117817 h 1248053"/>
                    <a:gd name="connsiteX755" fmla="*/ 506015 w 801428"/>
                    <a:gd name="connsiteY755" fmla="*/ 123545 h 1248053"/>
                    <a:gd name="connsiteX756" fmla="*/ 500645 w 801428"/>
                    <a:gd name="connsiteY756" fmla="*/ 129273 h 1248053"/>
                    <a:gd name="connsiteX757" fmla="*/ 490979 w 801428"/>
                    <a:gd name="connsiteY757" fmla="*/ 130347 h 1248053"/>
                    <a:gd name="connsiteX758" fmla="*/ 479523 w 801428"/>
                    <a:gd name="connsiteY758" fmla="*/ 127125 h 1248053"/>
                    <a:gd name="connsiteX759" fmla="*/ 472363 w 801428"/>
                    <a:gd name="connsiteY759" fmla="*/ 132495 h 1248053"/>
                    <a:gd name="connsiteX760" fmla="*/ 450167 w 801428"/>
                    <a:gd name="connsiteY760" fmla="*/ 133211 h 1248053"/>
                    <a:gd name="connsiteX761" fmla="*/ 446229 w 801428"/>
                    <a:gd name="connsiteY761" fmla="*/ 141087 h 1248053"/>
                    <a:gd name="connsiteX762" fmla="*/ 434415 w 801428"/>
                    <a:gd name="connsiteY762" fmla="*/ 142519 h 1248053"/>
                    <a:gd name="connsiteX763" fmla="*/ 426181 w 801428"/>
                    <a:gd name="connsiteY763" fmla="*/ 145383 h 1248053"/>
                    <a:gd name="connsiteX764" fmla="*/ 427971 w 801428"/>
                    <a:gd name="connsiteY764" fmla="*/ 159703 h 1248053"/>
                    <a:gd name="connsiteX765" fmla="*/ 428687 w 801428"/>
                    <a:gd name="connsiteY765" fmla="*/ 170443 h 1248053"/>
                    <a:gd name="connsiteX766" fmla="*/ 420453 w 801428"/>
                    <a:gd name="connsiteY766" fmla="*/ 173665 h 1248053"/>
                    <a:gd name="connsiteX767" fmla="*/ 410787 w 801428"/>
                    <a:gd name="connsiteY767" fmla="*/ 171875 h 1248053"/>
                    <a:gd name="connsiteX768" fmla="*/ 407207 w 801428"/>
                    <a:gd name="connsiteY768" fmla="*/ 188701 h 1248053"/>
                    <a:gd name="connsiteX769" fmla="*/ 403627 w 801428"/>
                    <a:gd name="connsiteY769" fmla="*/ 206959 h 1248053"/>
                    <a:gd name="connsiteX770" fmla="*/ 388233 w 801428"/>
                    <a:gd name="connsiteY770" fmla="*/ 208749 h 1248053"/>
                    <a:gd name="connsiteX771" fmla="*/ 379642 w 801428"/>
                    <a:gd name="connsiteY771" fmla="*/ 227007 h 1248053"/>
                    <a:gd name="connsiteX772" fmla="*/ 374272 w 801428"/>
                    <a:gd name="connsiteY772" fmla="*/ 236673 h 1248053"/>
                    <a:gd name="connsiteX773" fmla="*/ 366395 w 801428"/>
                    <a:gd name="connsiteY773" fmla="*/ 238821 h 1248053"/>
                    <a:gd name="connsiteX774" fmla="*/ 371407 w 801428"/>
                    <a:gd name="connsiteY774" fmla="*/ 243475 h 1248053"/>
                    <a:gd name="connsiteX775" fmla="*/ 360310 w 801428"/>
                    <a:gd name="connsiteY775" fmla="*/ 256005 h 1248053"/>
                    <a:gd name="connsiteX776" fmla="*/ 369259 w 801428"/>
                    <a:gd name="connsiteY776" fmla="*/ 261375 h 1248053"/>
                    <a:gd name="connsiteX777" fmla="*/ 358162 w 801428"/>
                    <a:gd name="connsiteY777" fmla="*/ 268177 h 1248053"/>
                    <a:gd name="connsiteX778" fmla="*/ 344558 w 801428"/>
                    <a:gd name="connsiteY778" fmla="*/ 266387 h 1248053"/>
                    <a:gd name="connsiteX779" fmla="*/ 337398 w 801428"/>
                    <a:gd name="connsiteY779" fmla="*/ 269967 h 1248053"/>
                    <a:gd name="connsiteX780" fmla="*/ 337398 w 801428"/>
                    <a:gd name="connsiteY780" fmla="*/ 260659 h 1248053"/>
                    <a:gd name="connsiteX781" fmla="*/ 316992 w 801428"/>
                    <a:gd name="connsiteY781" fmla="*/ 249919 h 1248053"/>
                    <a:gd name="connsiteX782" fmla="*/ 332743 w 801428"/>
                    <a:gd name="connsiteY782" fmla="*/ 244549 h 1248053"/>
                    <a:gd name="connsiteX783" fmla="*/ 344200 w 801428"/>
                    <a:gd name="connsiteY783" fmla="*/ 247055 h 1248053"/>
                    <a:gd name="connsiteX784" fmla="*/ 349570 w 801428"/>
                    <a:gd name="connsiteY784" fmla="*/ 240611 h 1248053"/>
                    <a:gd name="connsiteX785" fmla="*/ 339545 w 801428"/>
                    <a:gd name="connsiteY785" fmla="*/ 241685 h 1248053"/>
                    <a:gd name="connsiteX786" fmla="*/ 328805 w 801428"/>
                    <a:gd name="connsiteY786" fmla="*/ 235599 h 1248053"/>
                    <a:gd name="connsiteX787" fmla="*/ 325942 w 801428"/>
                    <a:gd name="connsiteY787" fmla="*/ 240611 h 1248053"/>
                    <a:gd name="connsiteX788" fmla="*/ 311980 w 801428"/>
                    <a:gd name="connsiteY788" fmla="*/ 241327 h 1248053"/>
                    <a:gd name="connsiteX789" fmla="*/ 297302 w 801428"/>
                    <a:gd name="connsiteY789" fmla="*/ 233451 h 1248053"/>
                    <a:gd name="connsiteX790" fmla="*/ 279044 w 801428"/>
                    <a:gd name="connsiteY790" fmla="*/ 228439 h 1248053"/>
                    <a:gd name="connsiteX791" fmla="*/ 271168 w 801428"/>
                    <a:gd name="connsiteY791" fmla="*/ 221637 h 1248053"/>
                    <a:gd name="connsiteX792" fmla="*/ 266156 w 801428"/>
                    <a:gd name="connsiteY792" fmla="*/ 207317 h 1248053"/>
                    <a:gd name="connsiteX793" fmla="*/ 275464 w 801428"/>
                    <a:gd name="connsiteY793" fmla="*/ 205885 h 1248053"/>
                    <a:gd name="connsiteX794" fmla="*/ 282266 w 801428"/>
                    <a:gd name="connsiteY794" fmla="*/ 204453 h 1248053"/>
                    <a:gd name="connsiteX795" fmla="*/ 285488 w 801428"/>
                    <a:gd name="connsiteY795" fmla="*/ 209823 h 1248053"/>
                    <a:gd name="connsiteX796" fmla="*/ 295154 w 801428"/>
                    <a:gd name="connsiteY796" fmla="*/ 207317 h 1248053"/>
                    <a:gd name="connsiteX797" fmla="*/ 304103 w 801428"/>
                    <a:gd name="connsiteY797" fmla="*/ 205527 h 1248053"/>
                    <a:gd name="connsiteX798" fmla="*/ 320930 w 801428"/>
                    <a:gd name="connsiteY798" fmla="*/ 207317 h 1248053"/>
                    <a:gd name="connsiteX799" fmla="*/ 335965 w 801428"/>
                    <a:gd name="connsiteY799" fmla="*/ 214477 h 1248053"/>
                    <a:gd name="connsiteX800" fmla="*/ 340978 w 801428"/>
                    <a:gd name="connsiteY800" fmla="*/ 210181 h 1248053"/>
                    <a:gd name="connsiteX801" fmla="*/ 328805 w 801428"/>
                    <a:gd name="connsiteY801" fmla="*/ 204095 h 1248053"/>
                    <a:gd name="connsiteX802" fmla="*/ 313412 w 801428"/>
                    <a:gd name="connsiteY802" fmla="*/ 202305 h 1248053"/>
                    <a:gd name="connsiteX803" fmla="*/ 295154 w 801428"/>
                    <a:gd name="connsiteY803" fmla="*/ 197651 h 1248053"/>
                    <a:gd name="connsiteX804" fmla="*/ 315918 w 801428"/>
                    <a:gd name="connsiteY804" fmla="*/ 194429 h 1248053"/>
                    <a:gd name="connsiteX805" fmla="*/ 334892 w 801428"/>
                    <a:gd name="connsiteY805" fmla="*/ 191565 h 1248053"/>
                    <a:gd name="connsiteX806" fmla="*/ 359235 w 801428"/>
                    <a:gd name="connsiteY806" fmla="*/ 190849 h 1248053"/>
                    <a:gd name="connsiteX807" fmla="*/ 365680 w 801428"/>
                    <a:gd name="connsiteY807" fmla="*/ 189417 h 1248053"/>
                    <a:gd name="connsiteX808" fmla="*/ 361025 w 801428"/>
                    <a:gd name="connsiteY808" fmla="*/ 184405 h 1248053"/>
                    <a:gd name="connsiteX809" fmla="*/ 364605 w 801428"/>
                    <a:gd name="connsiteY809" fmla="*/ 177603 h 1248053"/>
                    <a:gd name="connsiteX810" fmla="*/ 354223 w 801428"/>
                    <a:gd name="connsiteY810" fmla="*/ 180825 h 1248053"/>
                    <a:gd name="connsiteX811" fmla="*/ 340620 w 801428"/>
                    <a:gd name="connsiteY811" fmla="*/ 185479 h 1248053"/>
                    <a:gd name="connsiteX812" fmla="*/ 324152 w 801428"/>
                    <a:gd name="connsiteY812" fmla="*/ 185479 h 1248053"/>
                    <a:gd name="connsiteX813" fmla="*/ 314486 w 801428"/>
                    <a:gd name="connsiteY813" fmla="*/ 183689 h 1248053"/>
                    <a:gd name="connsiteX814" fmla="*/ 298018 w 801428"/>
                    <a:gd name="connsiteY814" fmla="*/ 189059 h 1248053"/>
                    <a:gd name="connsiteX815" fmla="*/ 274032 w 801428"/>
                    <a:gd name="connsiteY815" fmla="*/ 190849 h 1248053"/>
                    <a:gd name="connsiteX816" fmla="*/ 258996 w 801428"/>
                    <a:gd name="connsiteY816" fmla="*/ 190491 h 1248053"/>
                    <a:gd name="connsiteX817" fmla="*/ 255774 w 801428"/>
                    <a:gd name="connsiteY817" fmla="*/ 173307 h 1248053"/>
                    <a:gd name="connsiteX818" fmla="*/ 262218 w 801428"/>
                    <a:gd name="connsiteY818" fmla="*/ 171159 h 1248053"/>
                    <a:gd name="connsiteX819" fmla="*/ 274748 w 801428"/>
                    <a:gd name="connsiteY819" fmla="*/ 177603 h 1248053"/>
                    <a:gd name="connsiteX820" fmla="*/ 296586 w 801428"/>
                    <a:gd name="connsiteY820" fmla="*/ 170443 h 1248053"/>
                    <a:gd name="connsiteX821" fmla="*/ 323435 w 801428"/>
                    <a:gd name="connsiteY821" fmla="*/ 161851 h 1248053"/>
                    <a:gd name="connsiteX822" fmla="*/ 328448 w 801428"/>
                    <a:gd name="connsiteY822" fmla="*/ 153975 h 1248053"/>
                    <a:gd name="connsiteX823" fmla="*/ 344915 w 801428"/>
                    <a:gd name="connsiteY823" fmla="*/ 152901 h 1248053"/>
                    <a:gd name="connsiteX824" fmla="*/ 358162 w 801428"/>
                    <a:gd name="connsiteY824" fmla="*/ 151469 h 1248053"/>
                    <a:gd name="connsiteX825" fmla="*/ 372482 w 801428"/>
                    <a:gd name="connsiteY825" fmla="*/ 147889 h 1248053"/>
                    <a:gd name="connsiteX826" fmla="*/ 365322 w 801428"/>
                    <a:gd name="connsiteY826" fmla="*/ 146457 h 1248053"/>
                    <a:gd name="connsiteX827" fmla="*/ 348495 w 801428"/>
                    <a:gd name="connsiteY827" fmla="*/ 146815 h 1248053"/>
                    <a:gd name="connsiteX828" fmla="*/ 349927 w 801428"/>
                    <a:gd name="connsiteY828" fmla="*/ 140729 h 1248053"/>
                    <a:gd name="connsiteX829" fmla="*/ 358162 w 801428"/>
                    <a:gd name="connsiteY829" fmla="*/ 129631 h 1248053"/>
                    <a:gd name="connsiteX830" fmla="*/ 351002 w 801428"/>
                    <a:gd name="connsiteY830" fmla="*/ 128557 h 1248053"/>
                    <a:gd name="connsiteX831" fmla="*/ 343842 w 801428"/>
                    <a:gd name="connsiteY831" fmla="*/ 127125 h 1248053"/>
                    <a:gd name="connsiteX832" fmla="*/ 339188 w 801428"/>
                    <a:gd name="connsiteY832" fmla="*/ 136075 h 1248053"/>
                    <a:gd name="connsiteX833" fmla="*/ 328805 w 801428"/>
                    <a:gd name="connsiteY833" fmla="*/ 142161 h 1248053"/>
                    <a:gd name="connsiteX834" fmla="*/ 311980 w 801428"/>
                    <a:gd name="connsiteY834" fmla="*/ 142877 h 1248053"/>
                    <a:gd name="connsiteX835" fmla="*/ 311622 w 801428"/>
                    <a:gd name="connsiteY835" fmla="*/ 137507 h 1248053"/>
                    <a:gd name="connsiteX836" fmla="*/ 316276 w 801428"/>
                    <a:gd name="connsiteY836" fmla="*/ 126051 h 1248053"/>
                    <a:gd name="connsiteX837" fmla="*/ 311263 w 801428"/>
                    <a:gd name="connsiteY837" fmla="*/ 120681 h 1248053"/>
                    <a:gd name="connsiteX838" fmla="*/ 306252 w 801428"/>
                    <a:gd name="connsiteY838" fmla="*/ 125335 h 1248053"/>
                    <a:gd name="connsiteX839" fmla="*/ 305536 w 801428"/>
                    <a:gd name="connsiteY839" fmla="*/ 131421 h 1248053"/>
                    <a:gd name="connsiteX840" fmla="*/ 297660 w 801428"/>
                    <a:gd name="connsiteY840" fmla="*/ 134285 h 1248053"/>
                    <a:gd name="connsiteX841" fmla="*/ 291574 w 801428"/>
                    <a:gd name="connsiteY841" fmla="*/ 125693 h 1248053"/>
                    <a:gd name="connsiteX842" fmla="*/ 282982 w 801428"/>
                    <a:gd name="connsiteY842" fmla="*/ 130705 h 1248053"/>
                    <a:gd name="connsiteX843" fmla="*/ 283698 w 801428"/>
                    <a:gd name="connsiteY843" fmla="*/ 137507 h 1248053"/>
                    <a:gd name="connsiteX844" fmla="*/ 279402 w 801428"/>
                    <a:gd name="connsiteY844" fmla="*/ 142519 h 1248053"/>
                    <a:gd name="connsiteX845" fmla="*/ 285488 w 801428"/>
                    <a:gd name="connsiteY845" fmla="*/ 147531 h 1248053"/>
                    <a:gd name="connsiteX846" fmla="*/ 275464 w 801428"/>
                    <a:gd name="connsiteY846" fmla="*/ 149321 h 1248053"/>
                    <a:gd name="connsiteX847" fmla="*/ 274748 w 801428"/>
                    <a:gd name="connsiteY847" fmla="*/ 155765 h 1248053"/>
                    <a:gd name="connsiteX848" fmla="*/ 266514 w 801428"/>
                    <a:gd name="connsiteY848" fmla="*/ 157913 h 1248053"/>
                    <a:gd name="connsiteX849" fmla="*/ 258996 w 801428"/>
                    <a:gd name="connsiteY849" fmla="*/ 157197 h 1248053"/>
                    <a:gd name="connsiteX850" fmla="*/ 256848 w 801428"/>
                    <a:gd name="connsiteY850" fmla="*/ 160777 h 1248053"/>
                    <a:gd name="connsiteX851" fmla="*/ 236084 w 801428"/>
                    <a:gd name="connsiteY851" fmla="*/ 161135 h 1248053"/>
                    <a:gd name="connsiteX852" fmla="*/ 219258 w 801428"/>
                    <a:gd name="connsiteY852" fmla="*/ 145025 h 1248053"/>
                    <a:gd name="connsiteX853" fmla="*/ 230714 w 801428"/>
                    <a:gd name="connsiteY853" fmla="*/ 143235 h 1248053"/>
                    <a:gd name="connsiteX854" fmla="*/ 242528 w 801428"/>
                    <a:gd name="connsiteY854" fmla="*/ 139655 h 1248053"/>
                    <a:gd name="connsiteX855" fmla="*/ 231072 w 801428"/>
                    <a:gd name="connsiteY855" fmla="*/ 138939 h 1248053"/>
                    <a:gd name="connsiteX856" fmla="*/ 218184 w 801428"/>
                    <a:gd name="connsiteY856" fmla="*/ 134285 h 1248053"/>
                    <a:gd name="connsiteX857" fmla="*/ 194914 w 801428"/>
                    <a:gd name="connsiteY857" fmla="*/ 124619 h 1248053"/>
                    <a:gd name="connsiteX858" fmla="*/ 193482 w 801428"/>
                    <a:gd name="connsiteY858" fmla="*/ 118533 h 1248053"/>
                    <a:gd name="connsiteX859" fmla="*/ 185964 w 801428"/>
                    <a:gd name="connsiteY859" fmla="*/ 111015 h 1248053"/>
                    <a:gd name="connsiteX860" fmla="*/ 192408 w 801428"/>
                    <a:gd name="connsiteY860" fmla="*/ 110299 h 1248053"/>
                    <a:gd name="connsiteX861" fmla="*/ 203864 w 801428"/>
                    <a:gd name="connsiteY861" fmla="*/ 114595 h 1248053"/>
                    <a:gd name="connsiteX862" fmla="*/ 212456 w 801428"/>
                    <a:gd name="connsiteY862" fmla="*/ 114953 h 1248053"/>
                    <a:gd name="connsiteX863" fmla="*/ 220690 w 801428"/>
                    <a:gd name="connsiteY863" fmla="*/ 112447 h 1248053"/>
                    <a:gd name="connsiteX864" fmla="*/ 221764 w 801428"/>
                    <a:gd name="connsiteY864" fmla="*/ 107793 h 1248053"/>
                    <a:gd name="connsiteX865" fmla="*/ 206012 w 801428"/>
                    <a:gd name="connsiteY865" fmla="*/ 102423 h 1248053"/>
                    <a:gd name="connsiteX866" fmla="*/ 211740 w 801428"/>
                    <a:gd name="connsiteY866" fmla="*/ 92041 h 1248053"/>
                    <a:gd name="connsiteX867" fmla="*/ 214604 w 801428"/>
                    <a:gd name="connsiteY867" fmla="*/ 86671 h 1248053"/>
                    <a:gd name="connsiteX868" fmla="*/ 207444 w 801428"/>
                    <a:gd name="connsiteY868" fmla="*/ 87387 h 1248053"/>
                    <a:gd name="connsiteX869" fmla="*/ 205296 w 801428"/>
                    <a:gd name="connsiteY869" fmla="*/ 89535 h 1248053"/>
                    <a:gd name="connsiteX870" fmla="*/ 200642 w 801428"/>
                    <a:gd name="connsiteY870" fmla="*/ 85955 h 1248053"/>
                    <a:gd name="connsiteX871" fmla="*/ 198494 w 801428"/>
                    <a:gd name="connsiteY871" fmla="*/ 90251 h 1248053"/>
                    <a:gd name="connsiteX872" fmla="*/ 198852 w 801428"/>
                    <a:gd name="connsiteY872" fmla="*/ 94905 h 1248053"/>
                    <a:gd name="connsiteX873" fmla="*/ 189544 w 801428"/>
                    <a:gd name="connsiteY873" fmla="*/ 97769 h 1248053"/>
                    <a:gd name="connsiteX874" fmla="*/ 185606 w 801428"/>
                    <a:gd name="connsiteY874" fmla="*/ 91683 h 1248053"/>
                    <a:gd name="connsiteX875" fmla="*/ 177730 w 801428"/>
                    <a:gd name="connsiteY875" fmla="*/ 84165 h 1248053"/>
                    <a:gd name="connsiteX876" fmla="*/ 173792 w 801428"/>
                    <a:gd name="connsiteY876" fmla="*/ 71636 h 1248053"/>
                    <a:gd name="connsiteX877" fmla="*/ 184174 w 801428"/>
                    <a:gd name="connsiteY877" fmla="*/ 70204 h 1248053"/>
                    <a:gd name="connsiteX878" fmla="*/ 182742 w 801428"/>
                    <a:gd name="connsiteY878" fmla="*/ 66624 h 1248053"/>
                    <a:gd name="connsiteX879" fmla="*/ 187038 w 801428"/>
                    <a:gd name="connsiteY879" fmla="*/ 63760 h 1248053"/>
                    <a:gd name="connsiteX880" fmla="*/ 188470 w 801428"/>
                    <a:gd name="connsiteY880" fmla="*/ 56958 h 1248053"/>
                    <a:gd name="connsiteX881" fmla="*/ 195272 w 801428"/>
                    <a:gd name="connsiteY881" fmla="*/ 55168 h 1248053"/>
                    <a:gd name="connsiteX882" fmla="*/ 201716 w 801428"/>
                    <a:gd name="connsiteY882" fmla="*/ 51946 h 1248053"/>
                    <a:gd name="connsiteX883" fmla="*/ 207444 w 801428"/>
                    <a:gd name="connsiteY883" fmla="*/ 53378 h 1248053"/>
                    <a:gd name="connsiteX884" fmla="*/ 214604 w 801428"/>
                    <a:gd name="connsiteY884" fmla="*/ 63044 h 1248053"/>
                    <a:gd name="connsiteX885" fmla="*/ 219616 w 801428"/>
                    <a:gd name="connsiteY885" fmla="*/ 51588 h 1248053"/>
                    <a:gd name="connsiteX886" fmla="*/ 224270 w 801428"/>
                    <a:gd name="connsiteY886" fmla="*/ 53020 h 1248053"/>
                    <a:gd name="connsiteX887" fmla="*/ 228566 w 801428"/>
                    <a:gd name="connsiteY887" fmla="*/ 56958 h 1248053"/>
                    <a:gd name="connsiteX888" fmla="*/ 243602 w 801428"/>
                    <a:gd name="connsiteY888" fmla="*/ 53736 h 1248053"/>
                    <a:gd name="connsiteX889" fmla="*/ 268304 w 801428"/>
                    <a:gd name="connsiteY889" fmla="*/ 49082 h 1248053"/>
                    <a:gd name="connsiteX890" fmla="*/ 271526 w 801428"/>
                    <a:gd name="connsiteY890" fmla="*/ 52662 h 1248053"/>
                    <a:gd name="connsiteX891" fmla="*/ 269020 w 801428"/>
                    <a:gd name="connsiteY891" fmla="*/ 56242 h 1248053"/>
                    <a:gd name="connsiteX892" fmla="*/ 242170 w 801428"/>
                    <a:gd name="connsiteY892" fmla="*/ 59106 h 1248053"/>
                    <a:gd name="connsiteX893" fmla="*/ 224986 w 801428"/>
                    <a:gd name="connsiteY893" fmla="*/ 68414 h 1248053"/>
                    <a:gd name="connsiteX894" fmla="*/ 236800 w 801428"/>
                    <a:gd name="connsiteY894" fmla="*/ 70562 h 1248053"/>
                    <a:gd name="connsiteX895" fmla="*/ 253984 w 801428"/>
                    <a:gd name="connsiteY895" fmla="*/ 69130 h 1248053"/>
                    <a:gd name="connsiteX896" fmla="*/ 251120 w 801428"/>
                    <a:gd name="connsiteY896" fmla="*/ 75932 h 1248053"/>
                    <a:gd name="connsiteX897" fmla="*/ 262934 w 801428"/>
                    <a:gd name="connsiteY897" fmla="*/ 76290 h 1248053"/>
                    <a:gd name="connsiteX898" fmla="*/ 269020 w 801428"/>
                    <a:gd name="connsiteY898" fmla="*/ 81659 h 1248053"/>
                    <a:gd name="connsiteX899" fmla="*/ 271884 w 801428"/>
                    <a:gd name="connsiteY899" fmla="*/ 90609 h 1248053"/>
                    <a:gd name="connsiteX900" fmla="*/ 277612 w 801428"/>
                    <a:gd name="connsiteY900" fmla="*/ 88461 h 1248053"/>
                    <a:gd name="connsiteX901" fmla="*/ 281192 w 801428"/>
                    <a:gd name="connsiteY901" fmla="*/ 83807 h 1248053"/>
                    <a:gd name="connsiteX902" fmla="*/ 275822 w 801428"/>
                    <a:gd name="connsiteY902" fmla="*/ 70920 h 1248053"/>
                    <a:gd name="connsiteX903" fmla="*/ 284772 w 801428"/>
                    <a:gd name="connsiteY903" fmla="*/ 66266 h 1248053"/>
                    <a:gd name="connsiteX904" fmla="*/ 286562 w 801428"/>
                    <a:gd name="connsiteY904" fmla="*/ 61612 h 1248053"/>
                    <a:gd name="connsiteX905" fmla="*/ 295154 w 801428"/>
                    <a:gd name="connsiteY905" fmla="*/ 54452 h 1248053"/>
                    <a:gd name="connsiteX906" fmla="*/ 304103 w 801428"/>
                    <a:gd name="connsiteY906" fmla="*/ 58390 h 1248053"/>
                    <a:gd name="connsiteX907" fmla="*/ 315560 w 801428"/>
                    <a:gd name="connsiteY907" fmla="*/ 67340 h 1248053"/>
                    <a:gd name="connsiteX908" fmla="*/ 322720 w 801428"/>
                    <a:gd name="connsiteY908" fmla="*/ 84881 h 1248053"/>
                    <a:gd name="connsiteX909" fmla="*/ 330238 w 801428"/>
                    <a:gd name="connsiteY909" fmla="*/ 92041 h 1248053"/>
                    <a:gd name="connsiteX910" fmla="*/ 327373 w 801428"/>
                    <a:gd name="connsiteY910" fmla="*/ 99201 h 1248053"/>
                    <a:gd name="connsiteX911" fmla="*/ 337040 w 801428"/>
                    <a:gd name="connsiteY911" fmla="*/ 99201 h 1248053"/>
                    <a:gd name="connsiteX912" fmla="*/ 343483 w 801428"/>
                    <a:gd name="connsiteY912" fmla="*/ 109941 h 1248053"/>
                    <a:gd name="connsiteX913" fmla="*/ 357087 w 801428"/>
                    <a:gd name="connsiteY913" fmla="*/ 114237 h 1248053"/>
                    <a:gd name="connsiteX914" fmla="*/ 352075 w 801428"/>
                    <a:gd name="connsiteY914" fmla="*/ 101707 h 1248053"/>
                    <a:gd name="connsiteX915" fmla="*/ 345990 w 801428"/>
                    <a:gd name="connsiteY915" fmla="*/ 90967 h 1248053"/>
                    <a:gd name="connsiteX916" fmla="*/ 339903 w 801428"/>
                    <a:gd name="connsiteY916" fmla="*/ 85955 h 1248053"/>
                    <a:gd name="connsiteX917" fmla="*/ 337040 w 801428"/>
                    <a:gd name="connsiteY917" fmla="*/ 66982 h 1248053"/>
                    <a:gd name="connsiteX918" fmla="*/ 332028 w 801428"/>
                    <a:gd name="connsiteY918" fmla="*/ 60180 h 1248053"/>
                    <a:gd name="connsiteX919" fmla="*/ 331670 w 801428"/>
                    <a:gd name="connsiteY919" fmla="*/ 50872 h 1248053"/>
                    <a:gd name="connsiteX920" fmla="*/ 344915 w 801428"/>
                    <a:gd name="connsiteY920" fmla="*/ 48724 h 1248053"/>
                    <a:gd name="connsiteX921" fmla="*/ 342410 w 801428"/>
                    <a:gd name="connsiteY921" fmla="*/ 41206 h 1248053"/>
                    <a:gd name="connsiteX922" fmla="*/ 332385 w 801428"/>
                    <a:gd name="connsiteY922" fmla="*/ 40848 h 1248053"/>
                    <a:gd name="connsiteX923" fmla="*/ 335965 w 801428"/>
                    <a:gd name="connsiteY923" fmla="*/ 37268 h 1248053"/>
                    <a:gd name="connsiteX924" fmla="*/ 335965 w 801428"/>
                    <a:gd name="connsiteY924" fmla="*/ 37268 h 1248053"/>
                    <a:gd name="connsiteX925" fmla="*/ 577972 w 801428"/>
                    <a:gd name="connsiteY925" fmla="*/ 15430 h 1248053"/>
                    <a:gd name="connsiteX926" fmla="*/ 588712 w 801428"/>
                    <a:gd name="connsiteY926" fmla="*/ 14356 h 1248053"/>
                    <a:gd name="connsiteX927" fmla="*/ 603749 w 801428"/>
                    <a:gd name="connsiteY927" fmla="*/ 13998 h 1248053"/>
                    <a:gd name="connsiteX928" fmla="*/ 633821 w 801428"/>
                    <a:gd name="connsiteY928" fmla="*/ 21158 h 1248053"/>
                    <a:gd name="connsiteX929" fmla="*/ 660670 w 801428"/>
                    <a:gd name="connsiteY929" fmla="*/ 24380 h 1248053"/>
                    <a:gd name="connsiteX930" fmla="*/ 681076 w 801428"/>
                    <a:gd name="connsiteY930" fmla="*/ 30466 h 1248053"/>
                    <a:gd name="connsiteX931" fmla="*/ 679644 w 801428"/>
                    <a:gd name="connsiteY931" fmla="*/ 42996 h 1248053"/>
                    <a:gd name="connsiteX932" fmla="*/ 679644 w 801428"/>
                    <a:gd name="connsiteY932" fmla="*/ 49440 h 1248053"/>
                    <a:gd name="connsiteX933" fmla="*/ 659596 w 801428"/>
                    <a:gd name="connsiteY933" fmla="*/ 56958 h 1248053"/>
                    <a:gd name="connsiteX934" fmla="*/ 638832 w 801428"/>
                    <a:gd name="connsiteY934" fmla="*/ 66266 h 1248053"/>
                    <a:gd name="connsiteX935" fmla="*/ 642771 w 801428"/>
                    <a:gd name="connsiteY935" fmla="*/ 73068 h 1248053"/>
                    <a:gd name="connsiteX936" fmla="*/ 632388 w 801428"/>
                    <a:gd name="connsiteY936" fmla="*/ 80228 h 1248053"/>
                    <a:gd name="connsiteX937" fmla="*/ 613056 w 801428"/>
                    <a:gd name="connsiteY937" fmla="*/ 84881 h 1248053"/>
                    <a:gd name="connsiteX938" fmla="*/ 589429 w 801428"/>
                    <a:gd name="connsiteY938" fmla="*/ 85239 h 1248053"/>
                    <a:gd name="connsiteX939" fmla="*/ 586922 w 801428"/>
                    <a:gd name="connsiteY939" fmla="*/ 92757 h 1248053"/>
                    <a:gd name="connsiteX940" fmla="*/ 574035 w 801428"/>
                    <a:gd name="connsiteY940" fmla="*/ 94547 h 1248053"/>
                    <a:gd name="connsiteX941" fmla="*/ 551123 w 801428"/>
                    <a:gd name="connsiteY941" fmla="*/ 83449 h 1248053"/>
                    <a:gd name="connsiteX942" fmla="*/ 525705 w 801428"/>
                    <a:gd name="connsiteY942" fmla="*/ 79154 h 1248053"/>
                    <a:gd name="connsiteX943" fmla="*/ 509953 w 801428"/>
                    <a:gd name="connsiteY943" fmla="*/ 82733 h 1248053"/>
                    <a:gd name="connsiteX944" fmla="*/ 480597 w 801428"/>
                    <a:gd name="connsiteY944" fmla="*/ 81659 h 1248053"/>
                    <a:gd name="connsiteX945" fmla="*/ 463413 w 801428"/>
                    <a:gd name="connsiteY945" fmla="*/ 74500 h 1248053"/>
                    <a:gd name="connsiteX946" fmla="*/ 457327 w 801428"/>
                    <a:gd name="connsiteY946" fmla="*/ 64118 h 1248053"/>
                    <a:gd name="connsiteX947" fmla="*/ 471289 w 801428"/>
                    <a:gd name="connsiteY947" fmla="*/ 68414 h 1248053"/>
                    <a:gd name="connsiteX948" fmla="*/ 491337 w 801428"/>
                    <a:gd name="connsiteY948" fmla="*/ 69846 h 1248053"/>
                    <a:gd name="connsiteX949" fmla="*/ 482745 w 801428"/>
                    <a:gd name="connsiteY949" fmla="*/ 60538 h 1248053"/>
                    <a:gd name="connsiteX950" fmla="*/ 505299 w 801428"/>
                    <a:gd name="connsiteY950" fmla="*/ 60180 h 1248053"/>
                    <a:gd name="connsiteX951" fmla="*/ 526063 w 801428"/>
                    <a:gd name="connsiteY951" fmla="*/ 55884 h 1248053"/>
                    <a:gd name="connsiteX952" fmla="*/ 513175 w 801428"/>
                    <a:gd name="connsiteY952" fmla="*/ 52662 h 1248053"/>
                    <a:gd name="connsiteX953" fmla="*/ 478091 w 801428"/>
                    <a:gd name="connsiteY953" fmla="*/ 51946 h 1248053"/>
                    <a:gd name="connsiteX954" fmla="*/ 459475 w 801428"/>
                    <a:gd name="connsiteY954" fmla="*/ 54094 h 1248053"/>
                    <a:gd name="connsiteX955" fmla="*/ 440143 w 801428"/>
                    <a:gd name="connsiteY955" fmla="*/ 59106 h 1248053"/>
                    <a:gd name="connsiteX956" fmla="*/ 420811 w 801428"/>
                    <a:gd name="connsiteY956" fmla="*/ 57674 h 1248053"/>
                    <a:gd name="connsiteX957" fmla="*/ 412219 w 801428"/>
                    <a:gd name="connsiteY957" fmla="*/ 41922 h 1248053"/>
                    <a:gd name="connsiteX958" fmla="*/ 415799 w 801428"/>
                    <a:gd name="connsiteY958" fmla="*/ 38342 h 1248053"/>
                    <a:gd name="connsiteX959" fmla="*/ 420095 w 801428"/>
                    <a:gd name="connsiteY959" fmla="*/ 41206 h 1248053"/>
                    <a:gd name="connsiteX960" fmla="*/ 424749 w 801428"/>
                    <a:gd name="connsiteY960" fmla="*/ 34046 h 1248053"/>
                    <a:gd name="connsiteX961" fmla="*/ 403627 w 801428"/>
                    <a:gd name="connsiteY961" fmla="*/ 32256 h 1248053"/>
                    <a:gd name="connsiteX962" fmla="*/ 388949 w 801428"/>
                    <a:gd name="connsiteY962" fmla="*/ 29750 h 1248053"/>
                    <a:gd name="connsiteX963" fmla="*/ 429761 w 801428"/>
                    <a:gd name="connsiteY963" fmla="*/ 22948 h 1248053"/>
                    <a:gd name="connsiteX964" fmla="*/ 425465 w 801428"/>
                    <a:gd name="connsiteY964" fmla="*/ 14714 h 1248053"/>
                    <a:gd name="connsiteX965" fmla="*/ 444439 w 801428"/>
                    <a:gd name="connsiteY965" fmla="*/ 22232 h 1248053"/>
                    <a:gd name="connsiteX966" fmla="*/ 451957 w 801428"/>
                    <a:gd name="connsiteY966" fmla="*/ 13640 h 1248053"/>
                    <a:gd name="connsiteX967" fmla="*/ 440501 w 801428"/>
                    <a:gd name="connsiteY967" fmla="*/ 9702 h 1248053"/>
                    <a:gd name="connsiteX968" fmla="*/ 448735 w 801428"/>
                    <a:gd name="connsiteY968" fmla="*/ 3258 h 1248053"/>
                    <a:gd name="connsiteX969" fmla="*/ 471647 w 801428"/>
                    <a:gd name="connsiteY969" fmla="*/ 12566 h 1248053"/>
                    <a:gd name="connsiteX970" fmla="*/ 479165 w 801428"/>
                    <a:gd name="connsiteY970" fmla="*/ 22232 h 1248053"/>
                    <a:gd name="connsiteX971" fmla="*/ 509237 w 801428"/>
                    <a:gd name="connsiteY971" fmla="*/ 27602 h 1248053"/>
                    <a:gd name="connsiteX972" fmla="*/ 508521 w 801428"/>
                    <a:gd name="connsiteY972" fmla="*/ 31182 h 1248053"/>
                    <a:gd name="connsiteX973" fmla="*/ 522483 w 801428"/>
                    <a:gd name="connsiteY973" fmla="*/ 32256 h 1248053"/>
                    <a:gd name="connsiteX974" fmla="*/ 525705 w 801428"/>
                    <a:gd name="connsiteY974" fmla="*/ 38700 h 1248053"/>
                    <a:gd name="connsiteX975" fmla="*/ 533939 w 801428"/>
                    <a:gd name="connsiteY975" fmla="*/ 30466 h 1248053"/>
                    <a:gd name="connsiteX976" fmla="*/ 534297 w 801428"/>
                    <a:gd name="connsiteY976" fmla="*/ 20800 h 1248053"/>
                    <a:gd name="connsiteX977" fmla="*/ 538235 w 801428"/>
                    <a:gd name="connsiteY977" fmla="*/ 16504 h 1248053"/>
                    <a:gd name="connsiteX978" fmla="*/ 530717 w 801428"/>
                    <a:gd name="connsiteY978" fmla="*/ 10418 h 1248053"/>
                    <a:gd name="connsiteX979" fmla="*/ 543247 w 801428"/>
                    <a:gd name="connsiteY979" fmla="*/ 5764 h 1248053"/>
                    <a:gd name="connsiteX980" fmla="*/ 545753 w 801428"/>
                    <a:gd name="connsiteY980" fmla="*/ 752 h 1248053"/>
                    <a:gd name="connsiteX981" fmla="*/ 559715 w 801428"/>
                    <a:gd name="connsiteY981" fmla="*/ 14714 h 1248053"/>
                    <a:gd name="connsiteX982" fmla="*/ 557209 w 801428"/>
                    <a:gd name="connsiteY982" fmla="*/ 19010 h 1248053"/>
                    <a:gd name="connsiteX983" fmla="*/ 551123 w 801428"/>
                    <a:gd name="connsiteY983" fmla="*/ 25096 h 1248053"/>
                    <a:gd name="connsiteX984" fmla="*/ 562579 w 801428"/>
                    <a:gd name="connsiteY984" fmla="*/ 26886 h 1248053"/>
                    <a:gd name="connsiteX985" fmla="*/ 571887 w 801428"/>
                    <a:gd name="connsiteY985" fmla="*/ 21516 h 1248053"/>
                    <a:gd name="connsiteX986" fmla="*/ 574035 w 801428"/>
                    <a:gd name="connsiteY986" fmla="*/ 15788 h 1248053"/>
                    <a:gd name="connsiteX987" fmla="*/ 577972 w 801428"/>
                    <a:gd name="connsiteY987" fmla="*/ 15430 h 1248053"/>
                    <a:gd name="connsiteX988" fmla="*/ 577972 w 801428"/>
                    <a:gd name="connsiteY988" fmla="*/ 15430 h 1248053"/>
                    <a:gd name="connsiteX989" fmla="*/ 638832 w 801428"/>
                    <a:gd name="connsiteY989" fmla="*/ 591091 h 1248053"/>
                    <a:gd name="connsiteX990" fmla="*/ 646350 w 801428"/>
                    <a:gd name="connsiteY990" fmla="*/ 595029 h 1248053"/>
                    <a:gd name="connsiteX991" fmla="*/ 652078 w 801428"/>
                    <a:gd name="connsiteY991" fmla="*/ 595745 h 1248053"/>
                    <a:gd name="connsiteX992" fmla="*/ 656732 w 801428"/>
                    <a:gd name="connsiteY992" fmla="*/ 597177 h 1248053"/>
                    <a:gd name="connsiteX993" fmla="*/ 647424 w 801428"/>
                    <a:gd name="connsiteY993" fmla="*/ 600757 h 1248053"/>
                    <a:gd name="connsiteX994" fmla="*/ 635968 w 801428"/>
                    <a:gd name="connsiteY994" fmla="*/ 601831 h 1248053"/>
                    <a:gd name="connsiteX995" fmla="*/ 624871 w 801428"/>
                    <a:gd name="connsiteY995" fmla="*/ 599683 h 1248053"/>
                    <a:gd name="connsiteX996" fmla="*/ 632388 w 801428"/>
                    <a:gd name="connsiteY996" fmla="*/ 595387 h 1248053"/>
                    <a:gd name="connsiteX997" fmla="*/ 632031 w 801428"/>
                    <a:gd name="connsiteY997" fmla="*/ 590733 h 1248053"/>
                    <a:gd name="connsiteX998" fmla="*/ 638832 w 801428"/>
                    <a:gd name="connsiteY998" fmla="*/ 591091 h 1248053"/>
                    <a:gd name="connsiteX999" fmla="*/ 638832 w 801428"/>
                    <a:gd name="connsiteY999" fmla="*/ 591091 h 1248053"/>
                    <a:gd name="connsiteX1000" fmla="*/ 576541 w 801428"/>
                    <a:gd name="connsiteY1000" fmla="*/ 615077 h 1248053"/>
                    <a:gd name="connsiteX1001" fmla="*/ 583342 w 801428"/>
                    <a:gd name="connsiteY1001" fmla="*/ 620805 h 1248053"/>
                    <a:gd name="connsiteX1002" fmla="*/ 583701 w 801428"/>
                    <a:gd name="connsiteY1002" fmla="*/ 624743 h 1248053"/>
                    <a:gd name="connsiteX1003" fmla="*/ 577257 w 801428"/>
                    <a:gd name="connsiteY1003" fmla="*/ 626533 h 1248053"/>
                    <a:gd name="connsiteX1004" fmla="*/ 572602 w 801428"/>
                    <a:gd name="connsiteY1004" fmla="*/ 621521 h 1248053"/>
                    <a:gd name="connsiteX1005" fmla="*/ 573319 w 801428"/>
                    <a:gd name="connsiteY1005" fmla="*/ 615077 h 1248053"/>
                    <a:gd name="connsiteX1006" fmla="*/ 576541 w 801428"/>
                    <a:gd name="connsiteY1006" fmla="*/ 615077 h 1248053"/>
                    <a:gd name="connsiteX1007" fmla="*/ 576541 w 801428"/>
                    <a:gd name="connsiteY1007" fmla="*/ 615077 h 1248053"/>
                    <a:gd name="connsiteX1008" fmla="*/ 531075 w 801428"/>
                    <a:gd name="connsiteY1008" fmla="*/ 639063 h 1248053"/>
                    <a:gd name="connsiteX1009" fmla="*/ 537161 w 801428"/>
                    <a:gd name="connsiteY1009" fmla="*/ 639421 h 1248053"/>
                    <a:gd name="connsiteX1010" fmla="*/ 544679 w 801428"/>
                    <a:gd name="connsiteY1010" fmla="*/ 643001 h 1248053"/>
                    <a:gd name="connsiteX1011" fmla="*/ 539309 w 801428"/>
                    <a:gd name="connsiteY1011" fmla="*/ 649087 h 1248053"/>
                    <a:gd name="connsiteX1012" fmla="*/ 531433 w 801428"/>
                    <a:gd name="connsiteY1012" fmla="*/ 643001 h 1248053"/>
                    <a:gd name="connsiteX1013" fmla="*/ 531075 w 801428"/>
                    <a:gd name="connsiteY1013" fmla="*/ 639063 h 1248053"/>
                    <a:gd name="connsiteX1014" fmla="*/ 531075 w 801428"/>
                    <a:gd name="connsiteY1014" fmla="*/ 639063 h 1248053"/>
                    <a:gd name="connsiteX1015" fmla="*/ 562937 w 801428"/>
                    <a:gd name="connsiteY1015" fmla="*/ 629397 h 1248053"/>
                    <a:gd name="connsiteX1016" fmla="*/ 550765 w 801428"/>
                    <a:gd name="connsiteY1016" fmla="*/ 634051 h 1248053"/>
                    <a:gd name="connsiteX1017" fmla="*/ 550049 w 801428"/>
                    <a:gd name="connsiteY1017" fmla="*/ 638705 h 1248053"/>
                    <a:gd name="connsiteX1018" fmla="*/ 556135 w 801428"/>
                    <a:gd name="connsiteY1018" fmla="*/ 640495 h 1248053"/>
                    <a:gd name="connsiteX1019" fmla="*/ 565442 w 801428"/>
                    <a:gd name="connsiteY1019" fmla="*/ 634409 h 1248053"/>
                    <a:gd name="connsiteX1020" fmla="*/ 569381 w 801428"/>
                    <a:gd name="connsiteY1020" fmla="*/ 629397 h 1248053"/>
                    <a:gd name="connsiteX1021" fmla="*/ 562937 w 801428"/>
                    <a:gd name="connsiteY1021" fmla="*/ 629397 h 1248053"/>
                    <a:gd name="connsiteX1022" fmla="*/ 562937 w 801428"/>
                    <a:gd name="connsiteY1022" fmla="*/ 629397 h 1248053"/>
                    <a:gd name="connsiteX1023" fmla="*/ 520693 w 801428"/>
                    <a:gd name="connsiteY1023" fmla="*/ 620805 h 1248053"/>
                    <a:gd name="connsiteX1024" fmla="*/ 532149 w 801428"/>
                    <a:gd name="connsiteY1024" fmla="*/ 620447 h 1248053"/>
                    <a:gd name="connsiteX1025" fmla="*/ 542531 w 801428"/>
                    <a:gd name="connsiteY1025" fmla="*/ 620447 h 1248053"/>
                    <a:gd name="connsiteX1026" fmla="*/ 550049 w 801428"/>
                    <a:gd name="connsiteY1026" fmla="*/ 620089 h 1248053"/>
                    <a:gd name="connsiteX1027" fmla="*/ 559715 w 801428"/>
                    <a:gd name="connsiteY1027" fmla="*/ 613287 h 1248053"/>
                    <a:gd name="connsiteX1028" fmla="*/ 564727 w 801428"/>
                    <a:gd name="connsiteY1028" fmla="*/ 615435 h 1248053"/>
                    <a:gd name="connsiteX1029" fmla="*/ 554345 w 801428"/>
                    <a:gd name="connsiteY1029" fmla="*/ 622953 h 1248053"/>
                    <a:gd name="connsiteX1030" fmla="*/ 547185 w 801428"/>
                    <a:gd name="connsiteY1030" fmla="*/ 628681 h 1248053"/>
                    <a:gd name="connsiteX1031" fmla="*/ 527137 w 801428"/>
                    <a:gd name="connsiteY1031" fmla="*/ 629397 h 1248053"/>
                    <a:gd name="connsiteX1032" fmla="*/ 520693 w 801428"/>
                    <a:gd name="connsiteY1032" fmla="*/ 629397 h 1248053"/>
                    <a:gd name="connsiteX1033" fmla="*/ 520693 w 801428"/>
                    <a:gd name="connsiteY1033" fmla="*/ 620805 h 1248053"/>
                    <a:gd name="connsiteX1034" fmla="*/ 520693 w 801428"/>
                    <a:gd name="connsiteY1034" fmla="*/ 620805 h 1248053"/>
                    <a:gd name="connsiteX1035" fmla="*/ 447303 w 801428"/>
                    <a:gd name="connsiteY1035" fmla="*/ 644075 h 1248053"/>
                    <a:gd name="connsiteX1036" fmla="*/ 448735 w 801428"/>
                    <a:gd name="connsiteY1036" fmla="*/ 649087 h 1248053"/>
                    <a:gd name="connsiteX1037" fmla="*/ 457327 w 801428"/>
                    <a:gd name="connsiteY1037" fmla="*/ 653741 h 1248053"/>
                    <a:gd name="connsiteX1038" fmla="*/ 462697 w 801428"/>
                    <a:gd name="connsiteY1038" fmla="*/ 649803 h 1248053"/>
                    <a:gd name="connsiteX1039" fmla="*/ 455179 w 801428"/>
                    <a:gd name="connsiteY1039" fmla="*/ 645865 h 1248053"/>
                    <a:gd name="connsiteX1040" fmla="*/ 447303 w 801428"/>
                    <a:gd name="connsiteY1040" fmla="*/ 644075 h 1248053"/>
                    <a:gd name="connsiteX1041" fmla="*/ 447303 w 801428"/>
                    <a:gd name="connsiteY1041" fmla="*/ 644075 h 1248053"/>
                    <a:gd name="connsiteX1042" fmla="*/ 480597 w 801428"/>
                    <a:gd name="connsiteY1042" fmla="*/ 647655 h 1248053"/>
                    <a:gd name="connsiteX1043" fmla="*/ 471647 w 801428"/>
                    <a:gd name="connsiteY1043" fmla="*/ 650161 h 1248053"/>
                    <a:gd name="connsiteX1044" fmla="*/ 472721 w 801428"/>
                    <a:gd name="connsiteY1044" fmla="*/ 655889 h 1248053"/>
                    <a:gd name="connsiteX1045" fmla="*/ 478807 w 801428"/>
                    <a:gd name="connsiteY1045" fmla="*/ 654099 h 1248053"/>
                    <a:gd name="connsiteX1046" fmla="*/ 484177 w 801428"/>
                    <a:gd name="connsiteY1046" fmla="*/ 655531 h 1248053"/>
                    <a:gd name="connsiteX1047" fmla="*/ 480597 w 801428"/>
                    <a:gd name="connsiteY1047" fmla="*/ 647655 h 1248053"/>
                    <a:gd name="connsiteX1048" fmla="*/ 480597 w 801428"/>
                    <a:gd name="connsiteY1048" fmla="*/ 647655 h 1248053"/>
                    <a:gd name="connsiteX1049" fmla="*/ 433699 w 801428"/>
                    <a:gd name="connsiteY1049" fmla="*/ 652309 h 1248053"/>
                    <a:gd name="connsiteX1050" fmla="*/ 421169 w 801428"/>
                    <a:gd name="connsiteY1050" fmla="*/ 658753 h 1248053"/>
                    <a:gd name="connsiteX1051" fmla="*/ 425465 w 801428"/>
                    <a:gd name="connsiteY1051" fmla="*/ 661975 h 1248053"/>
                    <a:gd name="connsiteX1052" fmla="*/ 434057 w 801428"/>
                    <a:gd name="connsiteY1052" fmla="*/ 664481 h 1248053"/>
                    <a:gd name="connsiteX1053" fmla="*/ 443365 w 801428"/>
                    <a:gd name="connsiteY1053" fmla="*/ 662691 h 1248053"/>
                    <a:gd name="connsiteX1054" fmla="*/ 449451 w 801428"/>
                    <a:gd name="connsiteY1054" fmla="*/ 658395 h 1248053"/>
                    <a:gd name="connsiteX1055" fmla="*/ 433699 w 801428"/>
                    <a:gd name="connsiteY1055" fmla="*/ 652309 h 1248053"/>
                    <a:gd name="connsiteX1056" fmla="*/ 433699 w 801428"/>
                    <a:gd name="connsiteY1056" fmla="*/ 652309 h 1248053"/>
                    <a:gd name="connsiteX1057" fmla="*/ 406491 w 801428"/>
                    <a:gd name="connsiteY1057" fmla="*/ 670925 h 1248053"/>
                    <a:gd name="connsiteX1058" fmla="*/ 405059 w 801428"/>
                    <a:gd name="connsiteY1058" fmla="*/ 677727 h 1248053"/>
                    <a:gd name="connsiteX1059" fmla="*/ 403627 w 801428"/>
                    <a:gd name="connsiteY1059" fmla="*/ 680591 h 1248053"/>
                    <a:gd name="connsiteX1060" fmla="*/ 413651 w 801428"/>
                    <a:gd name="connsiteY1060" fmla="*/ 682381 h 1248053"/>
                    <a:gd name="connsiteX1061" fmla="*/ 419737 w 801428"/>
                    <a:gd name="connsiteY1061" fmla="*/ 678801 h 1248053"/>
                    <a:gd name="connsiteX1062" fmla="*/ 423317 w 801428"/>
                    <a:gd name="connsiteY1062" fmla="*/ 671999 h 1248053"/>
                    <a:gd name="connsiteX1063" fmla="*/ 418305 w 801428"/>
                    <a:gd name="connsiteY1063" fmla="*/ 666987 h 1248053"/>
                    <a:gd name="connsiteX1064" fmla="*/ 416157 w 801428"/>
                    <a:gd name="connsiteY1064" fmla="*/ 674147 h 1248053"/>
                    <a:gd name="connsiteX1065" fmla="*/ 408639 w 801428"/>
                    <a:gd name="connsiteY1065" fmla="*/ 669493 h 1248053"/>
                    <a:gd name="connsiteX1066" fmla="*/ 406491 w 801428"/>
                    <a:gd name="connsiteY1066" fmla="*/ 670925 h 1248053"/>
                    <a:gd name="connsiteX1067" fmla="*/ 406491 w 801428"/>
                    <a:gd name="connsiteY1067" fmla="*/ 670925 h 1248053"/>
                    <a:gd name="connsiteX1068" fmla="*/ 368185 w 801428"/>
                    <a:gd name="connsiteY1068" fmla="*/ 691331 h 1248053"/>
                    <a:gd name="connsiteX1069" fmla="*/ 365322 w 801428"/>
                    <a:gd name="connsiteY1069" fmla="*/ 696343 h 1248053"/>
                    <a:gd name="connsiteX1070" fmla="*/ 368185 w 801428"/>
                    <a:gd name="connsiteY1070" fmla="*/ 699923 h 1248053"/>
                    <a:gd name="connsiteX1071" fmla="*/ 362815 w 801428"/>
                    <a:gd name="connsiteY1071" fmla="*/ 706009 h 1248053"/>
                    <a:gd name="connsiteX1072" fmla="*/ 365680 w 801428"/>
                    <a:gd name="connsiteY1072" fmla="*/ 709947 h 1248053"/>
                    <a:gd name="connsiteX1073" fmla="*/ 374629 w 801428"/>
                    <a:gd name="connsiteY1073" fmla="*/ 708515 h 1248053"/>
                    <a:gd name="connsiteX1074" fmla="*/ 383579 w 801428"/>
                    <a:gd name="connsiteY1074" fmla="*/ 704577 h 1248053"/>
                    <a:gd name="connsiteX1075" fmla="*/ 395393 w 801428"/>
                    <a:gd name="connsiteY1075" fmla="*/ 699923 h 1248053"/>
                    <a:gd name="connsiteX1076" fmla="*/ 393603 w 801428"/>
                    <a:gd name="connsiteY1076" fmla="*/ 690973 h 1248053"/>
                    <a:gd name="connsiteX1077" fmla="*/ 394319 w 801428"/>
                    <a:gd name="connsiteY1077" fmla="*/ 682381 h 1248053"/>
                    <a:gd name="connsiteX1078" fmla="*/ 387159 w 801428"/>
                    <a:gd name="connsiteY1078" fmla="*/ 682381 h 1248053"/>
                    <a:gd name="connsiteX1079" fmla="*/ 385012 w 801428"/>
                    <a:gd name="connsiteY1079" fmla="*/ 687751 h 1248053"/>
                    <a:gd name="connsiteX1080" fmla="*/ 378925 w 801428"/>
                    <a:gd name="connsiteY1080" fmla="*/ 687035 h 1248053"/>
                    <a:gd name="connsiteX1081" fmla="*/ 377135 w 801428"/>
                    <a:gd name="connsiteY1081" fmla="*/ 690257 h 1248053"/>
                    <a:gd name="connsiteX1082" fmla="*/ 373555 w 801428"/>
                    <a:gd name="connsiteY1082" fmla="*/ 692763 h 1248053"/>
                    <a:gd name="connsiteX1083" fmla="*/ 368185 w 801428"/>
                    <a:gd name="connsiteY1083" fmla="*/ 691331 h 1248053"/>
                    <a:gd name="connsiteX1084" fmla="*/ 368185 w 801428"/>
                    <a:gd name="connsiteY1084" fmla="*/ 691331 h 1248053"/>
                    <a:gd name="connsiteX1085" fmla="*/ 316633 w 801428"/>
                    <a:gd name="connsiteY1085" fmla="*/ 758993 h 1248053"/>
                    <a:gd name="connsiteX1086" fmla="*/ 312696 w 801428"/>
                    <a:gd name="connsiteY1086" fmla="*/ 763289 h 1248053"/>
                    <a:gd name="connsiteX1087" fmla="*/ 322720 w 801428"/>
                    <a:gd name="connsiteY1087" fmla="*/ 763647 h 1248053"/>
                    <a:gd name="connsiteX1088" fmla="*/ 322720 w 801428"/>
                    <a:gd name="connsiteY1088" fmla="*/ 756845 h 1248053"/>
                    <a:gd name="connsiteX1089" fmla="*/ 316633 w 801428"/>
                    <a:gd name="connsiteY1089" fmla="*/ 758993 h 1248053"/>
                    <a:gd name="connsiteX1090" fmla="*/ 316633 w 801428"/>
                    <a:gd name="connsiteY1090" fmla="*/ 758993 h 1248053"/>
                    <a:gd name="connsiteX1091" fmla="*/ 299450 w 801428"/>
                    <a:gd name="connsiteY1091" fmla="*/ 772955 h 1248053"/>
                    <a:gd name="connsiteX1092" fmla="*/ 295512 w 801428"/>
                    <a:gd name="connsiteY1092" fmla="*/ 783695 h 1248053"/>
                    <a:gd name="connsiteX1093" fmla="*/ 304820 w 801428"/>
                    <a:gd name="connsiteY1093" fmla="*/ 780115 h 1248053"/>
                    <a:gd name="connsiteX1094" fmla="*/ 310190 w 801428"/>
                    <a:gd name="connsiteY1094" fmla="*/ 775103 h 1248053"/>
                    <a:gd name="connsiteX1095" fmla="*/ 306252 w 801428"/>
                    <a:gd name="connsiteY1095" fmla="*/ 772239 h 1248053"/>
                    <a:gd name="connsiteX1096" fmla="*/ 299450 w 801428"/>
                    <a:gd name="connsiteY1096" fmla="*/ 772955 h 1248053"/>
                    <a:gd name="connsiteX1097" fmla="*/ 299450 w 801428"/>
                    <a:gd name="connsiteY1097" fmla="*/ 772955 h 1248053"/>
                    <a:gd name="connsiteX1098" fmla="*/ 249330 w 801428"/>
                    <a:gd name="connsiteY1098" fmla="*/ 761141 h 1248053"/>
                    <a:gd name="connsiteX1099" fmla="*/ 248256 w 801428"/>
                    <a:gd name="connsiteY1099" fmla="*/ 767585 h 1248053"/>
                    <a:gd name="connsiteX1100" fmla="*/ 241812 w 801428"/>
                    <a:gd name="connsiteY1100" fmla="*/ 773671 h 1248053"/>
                    <a:gd name="connsiteX1101" fmla="*/ 236800 w 801428"/>
                    <a:gd name="connsiteY1101" fmla="*/ 773671 h 1248053"/>
                    <a:gd name="connsiteX1102" fmla="*/ 243960 w 801428"/>
                    <a:gd name="connsiteY1102" fmla="*/ 761141 h 1248053"/>
                    <a:gd name="connsiteX1103" fmla="*/ 249330 w 801428"/>
                    <a:gd name="connsiteY1103" fmla="*/ 761141 h 1248053"/>
                    <a:gd name="connsiteX1104" fmla="*/ 249330 w 801428"/>
                    <a:gd name="connsiteY1104" fmla="*/ 761141 h 1248053"/>
                    <a:gd name="connsiteX1105" fmla="*/ 260070 w 801428"/>
                    <a:gd name="connsiteY1105" fmla="*/ 755055 h 1248053"/>
                    <a:gd name="connsiteX1106" fmla="*/ 258280 w 801428"/>
                    <a:gd name="connsiteY1106" fmla="*/ 759709 h 1248053"/>
                    <a:gd name="connsiteX1107" fmla="*/ 259712 w 801428"/>
                    <a:gd name="connsiteY1107" fmla="*/ 763647 h 1248053"/>
                    <a:gd name="connsiteX1108" fmla="*/ 267230 w 801428"/>
                    <a:gd name="connsiteY1108" fmla="*/ 761499 h 1248053"/>
                    <a:gd name="connsiteX1109" fmla="*/ 275464 w 801428"/>
                    <a:gd name="connsiteY1109" fmla="*/ 749327 h 1248053"/>
                    <a:gd name="connsiteX1110" fmla="*/ 271526 w 801428"/>
                    <a:gd name="connsiteY1110" fmla="*/ 746463 h 1248053"/>
                    <a:gd name="connsiteX1111" fmla="*/ 260070 w 801428"/>
                    <a:gd name="connsiteY1111" fmla="*/ 755055 h 1248053"/>
                    <a:gd name="connsiteX1112" fmla="*/ 260070 w 801428"/>
                    <a:gd name="connsiteY1112" fmla="*/ 755055 h 1248053"/>
                    <a:gd name="connsiteX1113" fmla="*/ 285130 w 801428"/>
                    <a:gd name="connsiteY1113" fmla="*/ 746463 h 1248053"/>
                    <a:gd name="connsiteX1114" fmla="*/ 280476 w 801428"/>
                    <a:gd name="connsiteY1114" fmla="*/ 756487 h 1248053"/>
                    <a:gd name="connsiteX1115" fmla="*/ 292648 w 801428"/>
                    <a:gd name="connsiteY1115" fmla="*/ 752549 h 1248053"/>
                    <a:gd name="connsiteX1116" fmla="*/ 302672 w 801428"/>
                    <a:gd name="connsiteY1116" fmla="*/ 745747 h 1248053"/>
                    <a:gd name="connsiteX1117" fmla="*/ 305178 w 801428"/>
                    <a:gd name="connsiteY1117" fmla="*/ 740735 h 1248053"/>
                    <a:gd name="connsiteX1118" fmla="*/ 285130 w 801428"/>
                    <a:gd name="connsiteY1118" fmla="*/ 746463 h 1248053"/>
                    <a:gd name="connsiteX1119" fmla="*/ 285130 w 801428"/>
                    <a:gd name="connsiteY1119" fmla="*/ 746463 h 1248053"/>
                    <a:gd name="connsiteX1120" fmla="*/ 336682 w 801428"/>
                    <a:gd name="connsiteY1120" fmla="*/ 698491 h 1248053"/>
                    <a:gd name="connsiteX1121" fmla="*/ 324510 w 801428"/>
                    <a:gd name="connsiteY1121" fmla="*/ 705293 h 1248053"/>
                    <a:gd name="connsiteX1122" fmla="*/ 323793 w 801428"/>
                    <a:gd name="connsiteY1122" fmla="*/ 710305 h 1248053"/>
                    <a:gd name="connsiteX1123" fmla="*/ 331670 w 801428"/>
                    <a:gd name="connsiteY1123" fmla="*/ 710305 h 1248053"/>
                    <a:gd name="connsiteX1124" fmla="*/ 337040 w 801428"/>
                    <a:gd name="connsiteY1124" fmla="*/ 702787 h 1248053"/>
                    <a:gd name="connsiteX1125" fmla="*/ 336682 w 801428"/>
                    <a:gd name="connsiteY1125" fmla="*/ 698491 h 1248053"/>
                    <a:gd name="connsiteX1126" fmla="*/ 336682 w 801428"/>
                    <a:gd name="connsiteY1126" fmla="*/ 698491 h 1248053"/>
                    <a:gd name="connsiteX1127" fmla="*/ 303030 w 801428"/>
                    <a:gd name="connsiteY1127" fmla="*/ 720329 h 1248053"/>
                    <a:gd name="connsiteX1128" fmla="*/ 295512 w 801428"/>
                    <a:gd name="connsiteY1128" fmla="*/ 726773 h 1248053"/>
                    <a:gd name="connsiteX1129" fmla="*/ 285488 w 801428"/>
                    <a:gd name="connsiteY1129" fmla="*/ 730353 h 1248053"/>
                    <a:gd name="connsiteX1130" fmla="*/ 292648 w 801428"/>
                    <a:gd name="connsiteY1130" fmla="*/ 734291 h 1248053"/>
                    <a:gd name="connsiteX1131" fmla="*/ 299092 w 801428"/>
                    <a:gd name="connsiteY1131" fmla="*/ 729995 h 1248053"/>
                    <a:gd name="connsiteX1132" fmla="*/ 304820 w 801428"/>
                    <a:gd name="connsiteY1132" fmla="*/ 729637 h 1248053"/>
                    <a:gd name="connsiteX1133" fmla="*/ 302672 w 801428"/>
                    <a:gd name="connsiteY1133" fmla="*/ 733575 h 1248053"/>
                    <a:gd name="connsiteX1134" fmla="*/ 313053 w 801428"/>
                    <a:gd name="connsiteY1134" fmla="*/ 730353 h 1248053"/>
                    <a:gd name="connsiteX1135" fmla="*/ 316992 w 801428"/>
                    <a:gd name="connsiteY1135" fmla="*/ 723193 h 1248053"/>
                    <a:gd name="connsiteX1136" fmla="*/ 310548 w 801428"/>
                    <a:gd name="connsiteY1136" fmla="*/ 717823 h 1248053"/>
                    <a:gd name="connsiteX1137" fmla="*/ 306252 w 801428"/>
                    <a:gd name="connsiteY1137" fmla="*/ 712095 h 1248053"/>
                    <a:gd name="connsiteX1138" fmla="*/ 303030 w 801428"/>
                    <a:gd name="connsiteY1138" fmla="*/ 720329 h 1248053"/>
                    <a:gd name="connsiteX1139" fmla="*/ 303030 w 801428"/>
                    <a:gd name="connsiteY1139" fmla="*/ 720329 h 1248053"/>
                    <a:gd name="connsiteX1140" fmla="*/ 319498 w 801428"/>
                    <a:gd name="connsiteY1140" fmla="*/ 732859 h 1248053"/>
                    <a:gd name="connsiteX1141" fmla="*/ 315202 w 801428"/>
                    <a:gd name="connsiteY1141" fmla="*/ 737155 h 1248053"/>
                    <a:gd name="connsiteX1142" fmla="*/ 313412 w 801428"/>
                    <a:gd name="connsiteY1142" fmla="*/ 744315 h 1248053"/>
                    <a:gd name="connsiteX1143" fmla="*/ 312338 w 801428"/>
                    <a:gd name="connsiteY1143" fmla="*/ 748253 h 1248053"/>
                    <a:gd name="connsiteX1144" fmla="*/ 322362 w 801428"/>
                    <a:gd name="connsiteY1144" fmla="*/ 749327 h 1248053"/>
                    <a:gd name="connsiteX1145" fmla="*/ 333818 w 801428"/>
                    <a:gd name="connsiteY1145" fmla="*/ 741809 h 1248053"/>
                    <a:gd name="connsiteX1146" fmla="*/ 342052 w 801428"/>
                    <a:gd name="connsiteY1146" fmla="*/ 735723 h 1248053"/>
                    <a:gd name="connsiteX1147" fmla="*/ 352792 w 801428"/>
                    <a:gd name="connsiteY1147" fmla="*/ 732859 h 1248053"/>
                    <a:gd name="connsiteX1148" fmla="*/ 352075 w 801428"/>
                    <a:gd name="connsiteY1148" fmla="*/ 720687 h 1248053"/>
                    <a:gd name="connsiteX1149" fmla="*/ 342052 w 801428"/>
                    <a:gd name="connsiteY1149" fmla="*/ 721403 h 1248053"/>
                    <a:gd name="connsiteX1150" fmla="*/ 339188 w 801428"/>
                    <a:gd name="connsiteY1150" fmla="*/ 727489 h 1248053"/>
                    <a:gd name="connsiteX1151" fmla="*/ 334892 w 801428"/>
                    <a:gd name="connsiteY1151" fmla="*/ 733217 h 1248053"/>
                    <a:gd name="connsiteX1152" fmla="*/ 325225 w 801428"/>
                    <a:gd name="connsiteY1152" fmla="*/ 736081 h 1248053"/>
                    <a:gd name="connsiteX1153" fmla="*/ 332028 w 801428"/>
                    <a:gd name="connsiteY1153" fmla="*/ 726773 h 1248053"/>
                    <a:gd name="connsiteX1154" fmla="*/ 330238 w 801428"/>
                    <a:gd name="connsiteY1154" fmla="*/ 721403 h 1248053"/>
                    <a:gd name="connsiteX1155" fmla="*/ 328090 w 801428"/>
                    <a:gd name="connsiteY1155" fmla="*/ 714959 h 1248053"/>
                    <a:gd name="connsiteX1156" fmla="*/ 325583 w 801428"/>
                    <a:gd name="connsiteY1156" fmla="*/ 720687 h 1248053"/>
                    <a:gd name="connsiteX1157" fmla="*/ 323435 w 801428"/>
                    <a:gd name="connsiteY1157" fmla="*/ 725341 h 1248053"/>
                    <a:gd name="connsiteX1158" fmla="*/ 320930 w 801428"/>
                    <a:gd name="connsiteY1158" fmla="*/ 729279 h 1248053"/>
                    <a:gd name="connsiteX1159" fmla="*/ 319498 w 801428"/>
                    <a:gd name="connsiteY1159" fmla="*/ 732859 h 1248053"/>
                    <a:gd name="connsiteX1160" fmla="*/ 319498 w 801428"/>
                    <a:gd name="connsiteY1160" fmla="*/ 732859 h 124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Lst>
                  <a:rect l="l" t="t" r="r" b="b"/>
                  <a:pathLst>
                    <a:path w="801428" h="1248053">
                      <a:moveTo>
                        <a:pt x="179520" y="946226"/>
                      </a:moveTo>
                      <a:cubicBezTo>
                        <a:pt x="176656" y="948374"/>
                        <a:pt x="170212" y="951238"/>
                        <a:pt x="165200" y="953744"/>
                      </a:cubicBezTo>
                      <a:cubicBezTo>
                        <a:pt x="160188" y="956250"/>
                        <a:pt x="164842" y="956608"/>
                        <a:pt x="165916" y="960546"/>
                      </a:cubicBezTo>
                      <a:cubicBezTo>
                        <a:pt x="166632" y="964484"/>
                        <a:pt x="158398" y="965200"/>
                        <a:pt x="155176" y="968422"/>
                      </a:cubicBezTo>
                      <a:cubicBezTo>
                        <a:pt x="151954" y="971644"/>
                        <a:pt x="161262" y="973434"/>
                        <a:pt x="161262" y="975224"/>
                      </a:cubicBezTo>
                      <a:cubicBezTo>
                        <a:pt x="161262" y="977014"/>
                        <a:pt x="154460" y="976656"/>
                        <a:pt x="149806" y="977730"/>
                      </a:cubicBezTo>
                      <a:cubicBezTo>
                        <a:pt x="145152" y="978804"/>
                        <a:pt x="143004" y="980952"/>
                        <a:pt x="142646" y="982742"/>
                      </a:cubicBezTo>
                      <a:cubicBezTo>
                        <a:pt x="142288" y="984532"/>
                        <a:pt x="150880" y="981668"/>
                        <a:pt x="153744" y="982742"/>
                      </a:cubicBezTo>
                      <a:cubicBezTo>
                        <a:pt x="156608" y="983816"/>
                        <a:pt x="151954" y="985964"/>
                        <a:pt x="150522" y="988112"/>
                      </a:cubicBezTo>
                      <a:cubicBezTo>
                        <a:pt x="148732" y="990260"/>
                        <a:pt x="153744" y="991334"/>
                        <a:pt x="157324" y="992050"/>
                      </a:cubicBezTo>
                      <a:cubicBezTo>
                        <a:pt x="160904" y="992766"/>
                        <a:pt x="171644" y="986322"/>
                        <a:pt x="177372" y="983100"/>
                      </a:cubicBezTo>
                      <a:cubicBezTo>
                        <a:pt x="183100" y="979878"/>
                        <a:pt x="181310" y="979162"/>
                        <a:pt x="179878" y="978446"/>
                      </a:cubicBezTo>
                      <a:cubicBezTo>
                        <a:pt x="178446" y="978088"/>
                        <a:pt x="170570" y="979878"/>
                        <a:pt x="169138" y="978804"/>
                      </a:cubicBezTo>
                      <a:cubicBezTo>
                        <a:pt x="168422" y="978088"/>
                        <a:pt x="190976" y="964126"/>
                        <a:pt x="193124" y="963410"/>
                      </a:cubicBezTo>
                      <a:cubicBezTo>
                        <a:pt x="195630" y="962694"/>
                        <a:pt x="197062" y="965916"/>
                        <a:pt x="197420" y="969138"/>
                      </a:cubicBezTo>
                      <a:cubicBezTo>
                        <a:pt x="197778" y="972360"/>
                        <a:pt x="192766" y="971644"/>
                        <a:pt x="188470" y="974150"/>
                      </a:cubicBezTo>
                      <a:cubicBezTo>
                        <a:pt x="184174" y="976298"/>
                        <a:pt x="194556" y="977014"/>
                        <a:pt x="194914" y="979520"/>
                      </a:cubicBezTo>
                      <a:cubicBezTo>
                        <a:pt x="195272" y="982026"/>
                        <a:pt x="189902" y="983100"/>
                        <a:pt x="186322" y="984174"/>
                      </a:cubicBezTo>
                      <a:cubicBezTo>
                        <a:pt x="182742" y="985248"/>
                        <a:pt x="179878" y="986322"/>
                        <a:pt x="179162" y="988470"/>
                      </a:cubicBezTo>
                      <a:cubicBezTo>
                        <a:pt x="178446" y="990260"/>
                        <a:pt x="176656" y="990260"/>
                        <a:pt x="175224" y="991692"/>
                      </a:cubicBezTo>
                      <a:cubicBezTo>
                        <a:pt x="173434" y="993124"/>
                        <a:pt x="177730" y="995988"/>
                        <a:pt x="177014" y="997778"/>
                      </a:cubicBezTo>
                      <a:cubicBezTo>
                        <a:pt x="176298" y="999568"/>
                        <a:pt x="163768" y="998136"/>
                        <a:pt x="157682" y="999210"/>
                      </a:cubicBezTo>
                      <a:cubicBezTo>
                        <a:pt x="151238" y="1000642"/>
                        <a:pt x="149090" y="1003506"/>
                        <a:pt x="145510" y="1002790"/>
                      </a:cubicBezTo>
                      <a:cubicBezTo>
                        <a:pt x="141930" y="1002074"/>
                        <a:pt x="147658" y="999210"/>
                        <a:pt x="148732" y="997062"/>
                      </a:cubicBezTo>
                      <a:cubicBezTo>
                        <a:pt x="149806" y="994556"/>
                        <a:pt x="143362" y="989902"/>
                        <a:pt x="142288" y="988112"/>
                      </a:cubicBezTo>
                      <a:cubicBezTo>
                        <a:pt x="141214" y="986680"/>
                        <a:pt x="131906" y="991334"/>
                        <a:pt x="130833" y="993840"/>
                      </a:cubicBezTo>
                      <a:cubicBezTo>
                        <a:pt x="129758" y="996346"/>
                        <a:pt x="137276" y="994198"/>
                        <a:pt x="134770" y="996346"/>
                      </a:cubicBezTo>
                      <a:cubicBezTo>
                        <a:pt x="132264" y="998494"/>
                        <a:pt x="125463" y="1006012"/>
                        <a:pt x="122956" y="1006370"/>
                      </a:cubicBezTo>
                      <a:cubicBezTo>
                        <a:pt x="120450" y="1006728"/>
                        <a:pt x="123673" y="1002432"/>
                        <a:pt x="123314" y="999568"/>
                      </a:cubicBezTo>
                      <a:cubicBezTo>
                        <a:pt x="122956" y="996704"/>
                        <a:pt x="120093" y="998136"/>
                        <a:pt x="116513" y="998494"/>
                      </a:cubicBezTo>
                      <a:cubicBezTo>
                        <a:pt x="112933" y="998852"/>
                        <a:pt x="110068" y="1001716"/>
                        <a:pt x="109711" y="1004580"/>
                      </a:cubicBezTo>
                      <a:cubicBezTo>
                        <a:pt x="109353" y="1007444"/>
                        <a:pt x="115438" y="1006370"/>
                        <a:pt x="116154" y="1008876"/>
                      </a:cubicBezTo>
                      <a:cubicBezTo>
                        <a:pt x="116870" y="1011382"/>
                        <a:pt x="114364" y="1009950"/>
                        <a:pt x="109711" y="1010666"/>
                      </a:cubicBezTo>
                      <a:cubicBezTo>
                        <a:pt x="105056" y="1011382"/>
                        <a:pt x="99328" y="1012456"/>
                        <a:pt x="98971" y="1015320"/>
                      </a:cubicBezTo>
                      <a:cubicBezTo>
                        <a:pt x="98613" y="1018184"/>
                        <a:pt x="105056" y="1017826"/>
                        <a:pt x="108636" y="1017826"/>
                      </a:cubicBezTo>
                      <a:cubicBezTo>
                        <a:pt x="112216" y="1017826"/>
                        <a:pt x="112933" y="1023196"/>
                        <a:pt x="112574" y="1026418"/>
                      </a:cubicBezTo>
                      <a:cubicBezTo>
                        <a:pt x="112574" y="1029282"/>
                        <a:pt x="103624" y="1024270"/>
                        <a:pt x="101476" y="1024986"/>
                      </a:cubicBezTo>
                      <a:cubicBezTo>
                        <a:pt x="99328" y="1025702"/>
                        <a:pt x="106131" y="1028566"/>
                        <a:pt x="106488" y="1031072"/>
                      </a:cubicBezTo>
                      <a:cubicBezTo>
                        <a:pt x="106846" y="1033220"/>
                        <a:pt x="103624" y="1030714"/>
                        <a:pt x="99686" y="1028924"/>
                      </a:cubicBezTo>
                      <a:cubicBezTo>
                        <a:pt x="95748" y="1027134"/>
                        <a:pt x="92884" y="1025702"/>
                        <a:pt x="90378" y="1024270"/>
                      </a:cubicBezTo>
                      <a:cubicBezTo>
                        <a:pt x="87873" y="1022838"/>
                        <a:pt x="85366" y="1021048"/>
                        <a:pt x="82861" y="1021764"/>
                      </a:cubicBezTo>
                      <a:cubicBezTo>
                        <a:pt x="80354" y="1022480"/>
                        <a:pt x="78206" y="1022838"/>
                        <a:pt x="74626" y="1021406"/>
                      </a:cubicBezTo>
                      <a:cubicBezTo>
                        <a:pt x="71404" y="1019974"/>
                        <a:pt x="69256" y="1019974"/>
                        <a:pt x="67824" y="1019974"/>
                      </a:cubicBezTo>
                      <a:cubicBezTo>
                        <a:pt x="66393" y="1019974"/>
                        <a:pt x="63171" y="1021764"/>
                        <a:pt x="62813" y="1023196"/>
                      </a:cubicBezTo>
                      <a:cubicBezTo>
                        <a:pt x="62454" y="1024628"/>
                        <a:pt x="66393" y="1025344"/>
                        <a:pt x="68183" y="1027134"/>
                      </a:cubicBezTo>
                      <a:cubicBezTo>
                        <a:pt x="69973" y="1028566"/>
                        <a:pt x="66751" y="1029640"/>
                        <a:pt x="67109" y="1030714"/>
                      </a:cubicBezTo>
                      <a:cubicBezTo>
                        <a:pt x="67467" y="1031788"/>
                        <a:pt x="73911" y="1031072"/>
                        <a:pt x="77491" y="1030714"/>
                      </a:cubicBezTo>
                      <a:cubicBezTo>
                        <a:pt x="81071" y="1030356"/>
                        <a:pt x="90378" y="1029640"/>
                        <a:pt x="92168" y="1030356"/>
                      </a:cubicBezTo>
                      <a:cubicBezTo>
                        <a:pt x="93958" y="1031072"/>
                        <a:pt x="90021" y="1032862"/>
                        <a:pt x="87514" y="1033220"/>
                      </a:cubicBezTo>
                      <a:cubicBezTo>
                        <a:pt x="85009" y="1033578"/>
                        <a:pt x="79281" y="1035726"/>
                        <a:pt x="78923" y="1037158"/>
                      </a:cubicBezTo>
                      <a:cubicBezTo>
                        <a:pt x="78564" y="1038590"/>
                        <a:pt x="83576" y="1038590"/>
                        <a:pt x="83934" y="1040022"/>
                      </a:cubicBezTo>
                      <a:cubicBezTo>
                        <a:pt x="83934" y="1041454"/>
                        <a:pt x="79281" y="1042886"/>
                        <a:pt x="76416" y="1043244"/>
                      </a:cubicBezTo>
                      <a:cubicBezTo>
                        <a:pt x="73194" y="1043602"/>
                        <a:pt x="69614" y="1041096"/>
                        <a:pt x="65319" y="1040380"/>
                      </a:cubicBezTo>
                      <a:cubicBezTo>
                        <a:pt x="61023" y="1039306"/>
                        <a:pt x="52789" y="1038232"/>
                        <a:pt x="49209" y="1040022"/>
                      </a:cubicBezTo>
                      <a:cubicBezTo>
                        <a:pt x="45629" y="1041812"/>
                        <a:pt x="52789" y="1041454"/>
                        <a:pt x="54579" y="1042528"/>
                      </a:cubicBezTo>
                      <a:cubicBezTo>
                        <a:pt x="56369" y="1043602"/>
                        <a:pt x="59949" y="1044318"/>
                        <a:pt x="59949" y="1046824"/>
                      </a:cubicBezTo>
                      <a:cubicBezTo>
                        <a:pt x="59949" y="1048972"/>
                        <a:pt x="61739" y="1049330"/>
                        <a:pt x="64961" y="1051120"/>
                      </a:cubicBezTo>
                      <a:cubicBezTo>
                        <a:pt x="68183" y="1052910"/>
                        <a:pt x="71763" y="1051478"/>
                        <a:pt x="72479" y="1053268"/>
                      </a:cubicBezTo>
                      <a:cubicBezTo>
                        <a:pt x="73553" y="1055058"/>
                        <a:pt x="71404" y="1056132"/>
                        <a:pt x="68899" y="1055774"/>
                      </a:cubicBezTo>
                      <a:cubicBezTo>
                        <a:pt x="66393" y="1055416"/>
                        <a:pt x="64603" y="1056490"/>
                        <a:pt x="63887" y="1057922"/>
                      </a:cubicBezTo>
                      <a:cubicBezTo>
                        <a:pt x="63171" y="1059354"/>
                        <a:pt x="68541" y="1060786"/>
                        <a:pt x="68899" y="1062934"/>
                      </a:cubicBezTo>
                      <a:cubicBezTo>
                        <a:pt x="69256" y="1065082"/>
                        <a:pt x="63529" y="1063650"/>
                        <a:pt x="58517" y="1063650"/>
                      </a:cubicBezTo>
                      <a:cubicBezTo>
                        <a:pt x="53504" y="1063650"/>
                        <a:pt x="55653" y="1061144"/>
                        <a:pt x="56369" y="1059354"/>
                      </a:cubicBezTo>
                      <a:cubicBezTo>
                        <a:pt x="56727" y="1057564"/>
                        <a:pt x="58874" y="1055774"/>
                        <a:pt x="58159" y="1054342"/>
                      </a:cubicBezTo>
                      <a:cubicBezTo>
                        <a:pt x="57801" y="1052910"/>
                        <a:pt x="56369" y="1050404"/>
                        <a:pt x="54937" y="1047540"/>
                      </a:cubicBezTo>
                      <a:cubicBezTo>
                        <a:pt x="53504" y="1044676"/>
                        <a:pt x="50999" y="1046824"/>
                        <a:pt x="47777" y="1047182"/>
                      </a:cubicBezTo>
                      <a:cubicBezTo>
                        <a:pt x="44555" y="1047540"/>
                        <a:pt x="45987" y="1050046"/>
                        <a:pt x="46344" y="1051120"/>
                      </a:cubicBezTo>
                      <a:cubicBezTo>
                        <a:pt x="46703" y="1052194"/>
                        <a:pt x="48493" y="1055058"/>
                        <a:pt x="48134" y="1057206"/>
                      </a:cubicBezTo>
                      <a:cubicBezTo>
                        <a:pt x="48134" y="1059354"/>
                        <a:pt x="46344" y="1059712"/>
                        <a:pt x="43481" y="1057564"/>
                      </a:cubicBezTo>
                      <a:cubicBezTo>
                        <a:pt x="40617" y="1055416"/>
                        <a:pt x="40259" y="1053268"/>
                        <a:pt x="39185" y="1050404"/>
                      </a:cubicBezTo>
                      <a:cubicBezTo>
                        <a:pt x="37753" y="1047898"/>
                        <a:pt x="33099" y="1053268"/>
                        <a:pt x="32025" y="1054700"/>
                      </a:cubicBezTo>
                      <a:cubicBezTo>
                        <a:pt x="30593" y="1056132"/>
                        <a:pt x="34173" y="1056848"/>
                        <a:pt x="35963" y="1057922"/>
                      </a:cubicBezTo>
                      <a:cubicBezTo>
                        <a:pt x="37753" y="1058996"/>
                        <a:pt x="40259" y="1061144"/>
                        <a:pt x="39901" y="1062934"/>
                      </a:cubicBezTo>
                      <a:cubicBezTo>
                        <a:pt x="39901" y="1064366"/>
                        <a:pt x="36679" y="1064008"/>
                        <a:pt x="35247" y="1063650"/>
                      </a:cubicBezTo>
                      <a:cubicBezTo>
                        <a:pt x="33815" y="1063292"/>
                        <a:pt x="30951" y="1062218"/>
                        <a:pt x="28803" y="1063292"/>
                      </a:cubicBezTo>
                      <a:cubicBezTo>
                        <a:pt x="26655" y="1064008"/>
                        <a:pt x="26297" y="1064724"/>
                        <a:pt x="23791" y="1064366"/>
                      </a:cubicBezTo>
                      <a:cubicBezTo>
                        <a:pt x="21643" y="1064008"/>
                        <a:pt x="22717" y="1062576"/>
                        <a:pt x="22001" y="1061502"/>
                      </a:cubicBezTo>
                      <a:cubicBezTo>
                        <a:pt x="21285" y="1060428"/>
                        <a:pt x="18779" y="1060070"/>
                        <a:pt x="15915" y="1060070"/>
                      </a:cubicBezTo>
                      <a:cubicBezTo>
                        <a:pt x="13409" y="1060070"/>
                        <a:pt x="14483" y="1062218"/>
                        <a:pt x="13767" y="1065082"/>
                      </a:cubicBezTo>
                      <a:cubicBezTo>
                        <a:pt x="13051" y="1067946"/>
                        <a:pt x="11619" y="1065798"/>
                        <a:pt x="9471" y="1067946"/>
                      </a:cubicBezTo>
                      <a:cubicBezTo>
                        <a:pt x="7323" y="1070094"/>
                        <a:pt x="18063" y="1069378"/>
                        <a:pt x="21285" y="1069378"/>
                      </a:cubicBezTo>
                      <a:cubicBezTo>
                        <a:pt x="24507" y="1069378"/>
                        <a:pt x="26655" y="1070810"/>
                        <a:pt x="30951" y="1071526"/>
                      </a:cubicBezTo>
                      <a:cubicBezTo>
                        <a:pt x="35247" y="1072242"/>
                        <a:pt x="46703" y="1070810"/>
                        <a:pt x="49567" y="1070810"/>
                      </a:cubicBezTo>
                      <a:cubicBezTo>
                        <a:pt x="52431" y="1071168"/>
                        <a:pt x="47777" y="1073673"/>
                        <a:pt x="45629" y="1074748"/>
                      </a:cubicBezTo>
                      <a:cubicBezTo>
                        <a:pt x="43481" y="1075822"/>
                        <a:pt x="40617" y="1075106"/>
                        <a:pt x="37395" y="1075106"/>
                      </a:cubicBezTo>
                      <a:cubicBezTo>
                        <a:pt x="34173" y="1075106"/>
                        <a:pt x="34531" y="1076180"/>
                        <a:pt x="32741" y="1077970"/>
                      </a:cubicBezTo>
                      <a:cubicBezTo>
                        <a:pt x="30951" y="1079401"/>
                        <a:pt x="27729" y="1081191"/>
                        <a:pt x="25581" y="1081191"/>
                      </a:cubicBezTo>
                      <a:cubicBezTo>
                        <a:pt x="23433" y="1081191"/>
                        <a:pt x="23433" y="1076180"/>
                        <a:pt x="22359" y="1075463"/>
                      </a:cubicBezTo>
                      <a:cubicBezTo>
                        <a:pt x="21285" y="1074748"/>
                        <a:pt x="18063" y="1075822"/>
                        <a:pt x="15915" y="1075463"/>
                      </a:cubicBezTo>
                      <a:cubicBezTo>
                        <a:pt x="13409" y="1075106"/>
                        <a:pt x="13409" y="1072600"/>
                        <a:pt x="11619" y="1072600"/>
                      </a:cubicBezTo>
                      <a:cubicBezTo>
                        <a:pt x="9829" y="1072600"/>
                        <a:pt x="9471" y="1074032"/>
                        <a:pt x="8397" y="1076538"/>
                      </a:cubicBezTo>
                      <a:cubicBezTo>
                        <a:pt x="7323" y="1078686"/>
                        <a:pt x="3743" y="1078686"/>
                        <a:pt x="1595" y="1080476"/>
                      </a:cubicBezTo>
                      <a:cubicBezTo>
                        <a:pt x="-553" y="1082266"/>
                        <a:pt x="5175" y="1081908"/>
                        <a:pt x="6607" y="1081908"/>
                      </a:cubicBezTo>
                      <a:cubicBezTo>
                        <a:pt x="8039" y="1081908"/>
                        <a:pt x="9829" y="1083339"/>
                        <a:pt x="11261" y="1084413"/>
                      </a:cubicBezTo>
                      <a:cubicBezTo>
                        <a:pt x="12693" y="1085488"/>
                        <a:pt x="10903" y="1086203"/>
                        <a:pt x="10187" y="1087278"/>
                      </a:cubicBezTo>
                      <a:cubicBezTo>
                        <a:pt x="9471" y="1088351"/>
                        <a:pt x="13051" y="1088709"/>
                        <a:pt x="14841" y="1089067"/>
                      </a:cubicBezTo>
                      <a:cubicBezTo>
                        <a:pt x="16631" y="1089426"/>
                        <a:pt x="21285" y="1088351"/>
                        <a:pt x="22717" y="1088351"/>
                      </a:cubicBezTo>
                      <a:cubicBezTo>
                        <a:pt x="24149" y="1088351"/>
                        <a:pt x="22359" y="1090141"/>
                        <a:pt x="21643" y="1091573"/>
                      </a:cubicBezTo>
                      <a:cubicBezTo>
                        <a:pt x="20927" y="1093005"/>
                        <a:pt x="16273" y="1091931"/>
                        <a:pt x="13409" y="1091931"/>
                      </a:cubicBezTo>
                      <a:cubicBezTo>
                        <a:pt x="10545" y="1091931"/>
                        <a:pt x="5891" y="1093363"/>
                        <a:pt x="4459" y="1095511"/>
                      </a:cubicBezTo>
                      <a:cubicBezTo>
                        <a:pt x="3385" y="1098017"/>
                        <a:pt x="9471" y="1095511"/>
                        <a:pt x="11619" y="1095153"/>
                      </a:cubicBezTo>
                      <a:cubicBezTo>
                        <a:pt x="13767" y="1094795"/>
                        <a:pt x="18063" y="1095153"/>
                        <a:pt x="17705" y="1096943"/>
                      </a:cubicBezTo>
                      <a:cubicBezTo>
                        <a:pt x="17705" y="1098733"/>
                        <a:pt x="12335" y="1099091"/>
                        <a:pt x="9829" y="1099091"/>
                      </a:cubicBezTo>
                      <a:cubicBezTo>
                        <a:pt x="7323" y="1099091"/>
                        <a:pt x="3027" y="1099091"/>
                        <a:pt x="521" y="1100881"/>
                      </a:cubicBezTo>
                      <a:cubicBezTo>
                        <a:pt x="-1985" y="1102671"/>
                        <a:pt x="5175" y="1104103"/>
                        <a:pt x="8755" y="1105893"/>
                      </a:cubicBezTo>
                      <a:cubicBezTo>
                        <a:pt x="12335" y="1107683"/>
                        <a:pt x="13767" y="1105893"/>
                        <a:pt x="19495" y="1104819"/>
                      </a:cubicBezTo>
                      <a:cubicBezTo>
                        <a:pt x="25223" y="1103387"/>
                        <a:pt x="28803" y="1104819"/>
                        <a:pt x="32741" y="1105177"/>
                      </a:cubicBezTo>
                      <a:cubicBezTo>
                        <a:pt x="36679" y="1105535"/>
                        <a:pt x="36321" y="1105177"/>
                        <a:pt x="40617" y="1103387"/>
                      </a:cubicBezTo>
                      <a:cubicBezTo>
                        <a:pt x="44913" y="1101597"/>
                        <a:pt x="43123" y="1099091"/>
                        <a:pt x="45987" y="1096943"/>
                      </a:cubicBezTo>
                      <a:cubicBezTo>
                        <a:pt x="48851" y="1094795"/>
                        <a:pt x="49924" y="1098375"/>
                        <a:pt x="49567" y="1100165"/>
                      </a:cubicBezTo>
                      <a:cubicBezTo>
                        <a:pt x="49209" y="1102313"/>
                        <a:pt x="50999" y="1103387"/>
                        <a:pt x="58159" y="1103387"/>
                      </a:cubicBezTo>
                      <a:cubicBezTo>
                        <a:pt x="64961" y="1103387"/>
                        <a:pt x="64603" y="1103387"/>
                        <a:pt x="66393" y="1101239"/>
                      </a:cubicBezTo>
                      <a:cubicBezTo>
                        <a:pt x="68183" y="1099091"/>
                        <a:pt x="68899" y="1091931"/>
                        <a:pt x="70331" y="1090141"/>
                      </a:cubicBezTo>
                      <a:cubicBezTo>
                        <a:pt x="72121" y="1088351"/>
                        <a:pt x="76416" y="1089067"/>
                        <a:pt x="77491" y="1091573"/>
                      </a:cubicBezTo>
                      <a:cubicBezTo>
                        <a:pt x="78564" y="1094079"/>
                        <a:pt x="73553" y="1095869"/>
                        <a:pt x="72121" y="1098733"/>
                      </a:cubicBezTo>
                      <a:cubicBezTo>
                        <a:pt x="70331" y="1101597"/>
                        <a:pt x="79996" y="1101239"/>
                        <a:pt x="81429" y="1103029"/>
                      </a:cubicBezTo>
                      <a:cubicBezTo>
                        <a:pt x="83219" y="1104819"/>
                        <a:pt x="76059" y="1106251"/>
                        <a:pt x="72836" y="1106609"/>
                      </a:cubicBezTo>
                      <a:cubicBezTo>
                        <a:pt x="69973" y="1106609"/>
                        <a:pt x="66751" y="1107325"/>
                        <a:pt x="62813" y="1110189"/>
                      </a:cubicBezTo>
                      <a:cubicBezTo>
                        <a:pt x="58874" y="1113053"/>
                        <a:pt x="64603" y="1115201"/>
                        <a:pt x="63887" y="1117707"/>
                      </a:cubicBezTo>
                      <a:cubicBezTo>
                        <a:pt x="63171" y="1120213"/>
                        <a:pt x="56011" y="1119855"/>
                        <a:pt x="53147" y="1119497"/>
                      </a:cubicBezTo>
                      <a:cubicBezTo>
                        <a:pt x="50641" y="1119139"/>
                        <a:pt x="52431" y="1118065"/>
                        <a:pt x="53504" y="1115559"/>
                      </a:cubicBezTo>
                      <a:cubicBezTo>
                        <a:pt x="54579" y="1113411"/>
                        <a:pt x="53863" y="1112337"/>
                        <a:pt x="52789" y="1110905"/>
                      </a:cubicBezTo>
                      <a:cubicBezTo>
                        <a:pt x="51714" y="1109115"/>
                        <a:pt x="47777" y="1109473"/>
                        <a:pt x="45987" y="1110189"/>
                      </a:cubicBezTo>
                      <a:cubicBezTo>
                        <a:pt x="44197" y="1110905"/>
                        <a:pt x="41691" y="1113053"/>
                        <a:pt x="39901" y="1114127"/>
                      </a:cubicBezTo>
                      <a:cubicBezTo>
                        <a:pt x="37753" y="1115201"/>
                        <a:pt x="36679" y="1113411"/>
                        <a:pt x="33099" y="1110905"/>
                      </a:cubicBezTo>
                      <a:cubicBezTo>
                        <a:pt x="29877" y="1108399"/>
                        <a:pt x="27013" y="1109473"/>
                        <a:pt x="24149" y="1109831"/>
                      </a:cubicBezTo>
                      <a:cubicBezTo>
                        <a:pt x="21285" y="1110189"/>
                        <a:pt x="19137" y="1111263"/>
                        <a:pt x="15199" y="1111263"/>
                      </a:cubicBezTo>
                      <a:cubicBezTo>
                        <a:pt x="11261" y="1111263"/>
                        <a:pt x="7323" y="1110547"/>
                        <a:pt x="5891" y="1111979"/>
                      </a:cubicBezTo>
                      <a:cubicBezTo>
                        <a:pt x="4459" y="1113769"/>
                        <a:pt x="3743" y="1114485"/>
                        <a:pt x="2669" y="1116633"/>
                      </a:cubicBezTo>
                      <a:cubicBezTo>
                        <a:pt x="1953" y="1118781"/>
                        <a:pt x="4459" y="1116991"/>
                        <a:pt x="6249" y="1116633"/>
                      </a:cubicBezTo>
                      <a:cubicBezTo>
                        <a:pt x="8039" y="1116275"/>
                        <a:pt x="11261" y="1115917"/>
                        <a:pt x="13409" y="1117349"/>
                      </a:cubicBezTo>
                      <a:cubicBezTo>
                        <a:pt x="15557" y="1119139"/>
                        <a:pt x="10187" y="1120213"/>
                        <a:pt x="8397" y="1122003"/>
                      </a:cubicBezTo>
                      <a:cubicBezTo>
                        <a:pt x="6607" y="1123793"/>
                        <a:pt x="9471" y="1125225"/>
                        <a:pt x="10903" y="1127015"/>
                      </a:cubicBezTo>
                      <a:cubicBezTo>
                        <a:pt x="12335" y="1128447"/>
                        <a:pt x="13767" y="1125583"/>
                        <a:pt x="15199" y="1124509"/>
                      </a:cubicBezTo>
                      <a:cubicBezTo>
                        <a:pt x="16631" y="1123435"/>
                        <a:pt x="20569" y="1124509"/>
                        <a:pt x="21643" y="1126299"/>
                      </a:cubicBezTo>
                      <a:cubicBezTo>
                        <a:pt x="22717" y="1128089"/>
                        <a:pt x="20211" y="1130953"/>
                        <a:pt x="20211" y="1132743"/>
                      </a:cubicBezTo>
                      <a:cubicBezTo>
                        <a:pt x="20211" y="1134533"/>
                        <a:pt x="17347" y="1138113"/>
                        <a:pt x="15199" y="1138829"/>
                      </a:cubicBezTo>
                      <a:cubicBezTo>
                        <a:pt x="13051" y="1139545"/>
                        <a:pt x="9471" y="1136323"/>
                        <a:pt x="7681" y="1136681"/>
                      </a:cubicBezTo>
                      <a:cubicBezTo>
                        <a:pt x="5891" y="1137039"/>
                        <a:pt x="5533" y="1138471"/>
                        <a:pt x="4459" y="1140261"/>
                      </a:cubicBezTo>
                      <a:cubicBezTo>
                        <a:pt x="3385" y="1142051"/>
                        <a:pt x="5175" y="1143841"/>
                        <a:pt x="6249" y="1145989"/>
                      </a:cubicBezTo>
                      <a:cubicBezTo>
                        <a:pt x="7323" y="1148137"/>
                        <a:pt x="10545" y="1148137"/>
                        <a:pt x="11977" y="1147421"/>
                      </a:cubicBezTo>
                      <a:cubicBezTo>
                        <a:pt x="13409" y="1146705"/>
                        <a:pt x="15915" y="1142767"/>
                        <a:pt x="17347" y="1143125"/>
                      </a:cubicBezTo>
                      <a:cubicBezTo>
                        <a:pt x="18779" y="1143125"/>
                        <a:pt x="17347" y="1148495"/>
                        <a:pt x="18779" y="1148495"/>
                      </a:cubicBezTo>
                      <a:cubicBezTo>
                        <a:pt x="19853" y="1148853"/>
                        <a:pt x="22001" y="1149569"/>
                        <a:pt x="21285" y="1151717"/>
                      </a:cubicBezTo>
                      <a:cubicBezTo>
                        <a:pt x="20211" y="1153865"/>
                        <a:pt x="19853" y="1157803"/>
                        <a:pt x="21285" y="1157803"/>
                      </a:cubicBezTo>
                      <a:cubicBezTo>
                        <a:pt x="22717" y="1158161"/>
                        <a:pt x="26297" y="1151359"/>
                        <a:pt x="27371" y="1150285"/>
                      </a:cubicBezTo>
                      <a:cubicBezTo>
                        <a:pt x="28445" y="1149211"/>
                        <a:pt x="32383" y="1144199"/>
                        <a:pt x="34889" y="1142051"/>
                      </a:cubicBezTo>
                      <a:cubicBezTo>
                        <a:pt x="37395" y="1139903"/>
                        <a:pt x="45987" y="1135249"/>
                        <a:pt x="50999" y="1134175"/>
                      </a:cubicBezTo>
                      <a:cubicBezTo>
                        <a:pt x="56369" y="1133101"/>
                        <a:pt x="62097" y="1134891"/>
                        <a:pt x="62454" y="1136681"/>
                      </a:cubicBezTo>
                      <a:cubicBezTo>
                        <a:pt x="62813" y="1138471"/>
                        <a:pt x="56727" y="1138829"/>
                        <a:pt x="54221" y="1139187"/>
                      </a:cubicBezTo>
                      <a:cubicBezTo>
                        <a:pt x="51714" y="1139545"/>
                        <a:pt x="50283" y="1143841"/>
                        <a:pt x="49567" y="1145989"/>
                      </a:cubicBezTo>
                      <a:cubicBezTo>
                        <a:pt x="48493" y="1148137"/>
                        <a:pt x="46703" y="1155297"/>
                        <a:pt x="45629" y="1156729"/>
                      </a:cubicBezTo>
                      <a:cubicBezTo>
                        <a:pt x="44555" y="1158519"/>
                        <a:pt x="43123" y="1157445"/>
                        <a:pt x="41333" y="1155297"/>
                      </a:cubicBezTo>
                      <a:cubicBezTo>
                        <a:pt x="39901" y="1153149"/>
                        <a:pt x="43481" y="1145631"/>
                        <a:pt x="42765" y="1143841"/>
                      </a:cubicBezTo>
                      <a:cubicBezTo>
                        <a:pt x="42407" y="1141693"/>
                        <a:pt x="35963" y="1147063"/>
                        <a:pt x="34173" y="1149211"/>
                      </a:cubicBezTo>
                      <a:cubicBezTo>
                        <a:pt x="32741" y="1151001"/>
                        <a:pt x="36321" y="1152433"/>
                        <a:pt x="36321" y="1153149"/>
                      </a:cubicBezTo>
                      <a:cubicBezTo>
                        <a:pt x="36679" y="1153865"/>
                        <a:pt x="33457" y="1156013"/>
                        <a:pt x="30235" y="1157445"/>
                      </a:cubicBezTo>
                      <a:cubicBezTo>
                        <a:pt x="27371" y="1158877"/>
                        <a:pt x="28445" y="1159235"/>
                        <a:pt x="27013" y="1161383"/>
                      </a:cubicBezTo>
                      <a:cubicBezTo>
                        <a:pt x="25581" y="1163531"/>
                        <a:pt x="24149" y="1163173"/>
                        <a:pt x="21285" y="1165321"/>
                      </a:cubicBezTo>
                      <a:cubicBezTo>
                        <a:pt x="18421" y="1167827"/>
                        <a:pt x="22717" y="1166753"/>
                        <a:pt x="24865" y="1167469"/>
                      </a:cubicBezTo>
                      <a:cubicBezTo>
                        <a:pt x="27013" y="1168185"/>
                        <a:pt x="28803" y="1167469"/>
                        <a:pt x="29877" y="1168901"/>
                      </a:cubicBezTo>
                      <a:cubicBezTo>
                        <a:pt x="30951" y="1169975"/>
                        <a:pt x="25223" y="1175703"/>
                        <a:pt x="23075" y="1177135"/>
                      </a:cubicBezTo>
                      <a:cubicBezTo>
                        <a:pt x="20927" y="1178567"/>
                        <a:pt x="18421" y="1178209"/>
                        <a:pt x="16631" y="1177851"/>
                      </a:cubicBezTo>
                      <a:cubicBezTo>
                        <a:pt x="14483" y="1177493"/>
                        <a:pt x="14841" y="1178925"/>
                        <a:pt x="15199" y="1180715"/>
                      </a:cubicBezTo>
                      <a:cubicBezTo>
                        <a:pt x="15557" y="1182505"/>
                        <a:pt x="16631" y="1183221"/>
                        <a:pt x="18063" y="1182863"/>
                      </a:cubicBezTo>
                      <a:cubicBezTo>
                        <a:pt x="19495" y="1182505"/>
                        <a:pt x="22359" y="1180715"/>
                        <a:pt x="24149" y="1180715"/>
                      </a:cubicBezTo>
                      <a:cubicBezTo>
                        <a:pt x="25939" y="1180715"/>
                        <a:pt x="29161" y="1181431"/>
                        <a:pt x="30593" y="1180715"/>
                      </a:cubicBezTo>
                      <a:cubicBezTo>
                        <a:pt x="32025" y="1179999"/>
                        <a:pt x="32383" y="1177493"/>
                        <a:pt x="35247" y="1177135"/>
                      </a:cubicBezTo>
                      <a:cubicBezTo>
                        <a:pt x="38111" y="1176777"/>
                        <a:pt x="42765" y="1177493"/>
                        <a:pt x="45271" y="1178925"/>
                      </a:cubicBezTo>
                      <a:cubicBezTo>
                        <a:pt x="47777" y="1180357"/>
                        <a:pt x="44913" y="1181073"/>
                        <a:pt x="43123" y="1182863"/>
                      </a:cubicBezTo>
                      <a:cubicBezTo>
                        <a:pt x="41333" y="1184653"/>
                        <a:pt x="36679" y="1185727"/>
                        <a:pt x="35247" y="1187517"/>
                      </a:cubicBezTo>
                      <a:cubicBezTo>
                        <a:pt x="33815" y="1189307"/>
                        <a:pt x="41691" y="1188591"/>
                        <a:pt x="43481" y="1189307"/>
                      </a:cubicBezTo>
                      <a:cubicBezTo>
                        <a:pt x="45271" y="1190023"/>
                        <a:pt x="44913" y="1190739"/>
                        <a:pt x="43839" y="1191813"/>
                      </a:cubicBezTo>
                      <a:cubicBezTo>
                        <a:pt x="42765" y="1192887"/>
                        <a:pt x="36679" y="1195035"/>
                        <a:pt x="32383" y="1197183"/>
                      </a:cubicBezTo>
                      <a:cubicBezTo>
                        <a:pt x="28087" y="1199331"/>
                        <a:pt x="28087" y="1199331"/>
                        <a:pt x="27013" y="1201479"/>
                      </a:cubicBezTo>
                      <a:cubicBezTo>
                        <a:pt x="25939" y="1203627"/>
                        <a:pt x="37037" y="1201479"/>
                        <a:pt x="40975" y="1200763"/>
                      </a:cubicBezTo>
                      <a:cubicBezTo>
                        <a:pt x="44555" y="1200047"/>
                        <a:pt x="48134" y="1200763"/>
                        <a:pt x="48134" y="1202195"/>
                      </a:cubicBezTo>
                      <a:cubicBezTo>
                        <a:pt x="48134" y="1203627"/>
                        <a:pt x="46344" y="1203985"/>
                        <a:pt x="42407" y="1204701"/>
                      </a:cubicBezTo>
                      <a:cubicBezTo>
                        <a:pt x="38111" y="1205417"/>
                        <a:pt x="37753" y="1205775"/>
                        <a:pt x="33815" y="1207923"/>
                      </a:cubicBezTo>
                      <a:cubicBezTo>
                        <a:pt x="29877" y="1209713"/>
                        <a:pt x="33457" y="1211861"/>
                        <a:pt x="30951" y="1213293"/>
                      </a:cubicBezTo>
                      <a:cubicBezTo>
                        <a:pt x="28445" y="1214725"/>
                        <a:pt x="26297" y="1210787"/>
                        <a:pt x="24507" y="1210787"/>
                      </a:cubicBezTo>
                      <a:cubicBezTo>
                        <a:pt x="22717" y="1210787"/>
                        <a:pt x="17705" y="1210429"/>
                        <a:pt x="15915" y="1210787"/>
                      </a:cubicBezTo>
                      <a:cubicBezTo>
                        <a:pt x="13767" y="1211145"/>
                        <a:pt x="13051" y="1214367"/>
                        <a:pt x="14125" y="1217947"/>
                      </a:cubicBezTo>
                      <a:cubicBezTo>
                        <a:pt x="15199" y="1221527"/>
                        <a:pt x="20927" y="1225823"/>
                        <a:pt x="22717" y="1227971"/>
                      </a:cubicBezTo>
                      <a:cubicBezTo>
                        <a:pt x="24507" y="1230119"/>
                        <a:pt x="27729" y="1229403"/>
                        <a:pt x="31667" y="1232983"/>
                      </a:cubicBezTo>
                      <a:cubicBezTo>
                        <a:pt x="35605" y="1236563"/>
                        <a:pt x="41691" y="1236921"/>
                        <a:pt x="45271" y="1237279"/>
                      </a:cubicBezTo>
                      <a:cubicBezTo>
                        <a:pt x="48493" y="1237637"/>
                        <a:pt x="56011" y="1235847"/>
                        <a:pt x="56727" y="1236563"/>
                      </a:cubicBezTo>
                      <a:cubicBezTo>
                        <a:pt x="57443" y="1237279"/>
                        <a:pt x="53147" y="1240501"/>
                        <a:pt x="50283" y="1241933"/>
                      </a:cubicBezTo>
                      <a:cubicBezTo>
                        <a:pt x="47777" y="1243365"/>
                        <a:pt x="47777" y="1245513"/>
                        <a:pt x="49209" y="1245513"/>
                      </a:cubicBezTo>
                      <a:cubicBezTo>
                        <a:pt x="50283" y="1245513"/>
                        <a:pt x="55653" y="1246587"/>
                        <a:pt x="58517" y="1246229"/>
                      </a:cubicBezTo>
                      <a:cubicBezTo>
                        <a:pt x="61739" y="1245871"/>
                        <a:pt x="62813" y="1242649"/>
                        <a:pt x="64961" y="1243723"/>
                      </a:cubicBezTo>
                      <a:cubicBezTo>
                        <a:pt x="67109" y="1244439"/>
                        <a:pt x="64244" y="1246587"/>
                        <a:pt x="64961" y="1247661"/>
                      </a:cubicBezTo>
                      <a:cubicBezTo>
                        <a:pt x="65677" y="1248735"/>
                        <a:pt x="68899" y="1247303"/>
                        <a:pt x="73911" y="1246945"/>
                      </a:cubicBezTo>
                      <a:cubicBezTo>
                        <a:pt x="78923" y="1246587"/>
                        <a:pt x="78923" y="1244439"/>
                        <a:pt x="82144" y="1243723"/>
                      </a:cubicBezTo>
                      <a:cubicBezTo>
                        <a:pt x="85366" y="1243365"/>
                        <a:pt x="89304" y="1243365"/>
                        <a:pt x="92168" y="1241575"/>
                      </a:cubicBezTo>
                      <a:cubicBezTo>
                        <a:pt x="95033" y="1239785"/>
                        <a:pt x="98971" y="1239069"/>
                        <a:pt x="102908" y="1236921"/>
                      </a:cubicBezTo>
                      <a:cubicBezTo>
                        <a:pt x="106846" y="1235131"/>
                        <a:pt x="112216" y="1228329"/>
                        <a:pt x="114364" y="1226181"/>
                      </a:cubicBezTo>
                      <a:cubicBezTo>
                        <a:pt x="116513" y="1224391"/>
                        <a:pt x="114723" y="1224033"/>
                        <a:pt x="114723" y="1222601"/>
                      </a:cubicBezTo>
                      <a:cubicBezTo>
                        <a:pt x="114723" y="1221169"/>
                        <a:pt x="120450" y="1220811"/>
                        <a:pt x="121524" y="1220095"/>
                      </a:cubicBezTo>
                      <a:cubicBezTo>
                        <a:pt x="122240" y="1219021"/>
                        <a:pt x="120808" y="1218305"/>
                        <a:pt x="121166" y="1215799"/>
                      </a:cubicBezTo>
                      <a:cubicBezTo>
                        <a:pt x="121524" y="1213293"/>
                        <a:pt x="127610" y="1215441"/>
                        <a:pt x="129400" y="1214725"/>
                      </a:cubicBezTo>
                      <a:cubicBezTo>
                        <a:pt x="131190" y="1214009"/>
                        <a:pt x="127968" y="1209355"/>
                        <a:pt x="131906" y="1207923"/>
                      </a:cubicBezTo>
                      <a:cubicBezTo>
                        <a:pt x="135844" y="1206491"/>
                        <a:pt x="137276" y="1205417"/>
                        <a:pt x="136202" y="1204343"/>
                      </a:cubicBezTo>
                      <a:cubicBezTo>
                        <a:pt x="135128" y="1203269"/>
                        <a:pt x="133696" y="1199331"/>
                        <a:pt x="134770" y="1198257"/>
                      </a:cubicBezTo>
                      <a:cubicBezTo>
                        <a:pt x="135844" y="1197183"/>
                        <a:pt x="140140" y="1197899"/>
                        <a:pt x="141930" y="1198973"/>
                      </a:cubicBezTo>
                      <a:cubicBezTo>
                        <a:pt x="143720" y="1200405"/>
                        <a:pt x="147658" y="1201121"/>
                        <a:pt x="150522" y="1201479"/>
                      </a:cubicBezTo>
                      <a:cubicBezTo>
                        <a:pt x="153386" y="1201837"/>
                        <a:pt x="155176" y="1199331"/>
                        <a:pt x="156250" y="1198615"/>
                      </a:cubicBezTo>
                      <a:cubicBezTo>
                        <a:pt x="157324" y="1197899"/>
                        <a:pt x="158398" y="1195393"/>
                        <a:pt x="159114" y="1192529"/>
                      </a:cubicBezTo>
                      <a:cubicBezTo>
                        <a:pt x="159830" y="1189665"/>
                        <a:pt x="162694" y="1190739"/>
                        <a:pt x="164126" y="1189307"/>
                      </a:cubicBezTo>
                      <a:cubicBezTo>
                        <a:pt x="165558" y="1187875"/>
                        <a:pt x="163052" y="1186443"/>
                        <a:pt x="160904" y="1185011"/>
                      </a:cubicBezTo>
                      <a:cubicBezTo>
                        <a:pt x="158756" y="1183579"/>
                        <a:pt x="156608" y="1181073"/>
                        <a:pt x="156250" y="1179283"/>
                      </a:cubicBezTo>
                      <a:cubicBezTo>
                        <a:pt x="156250" y="1177493"/>
                        <a:pt x="158398" y="1178209"/>
                        <a:pt x="159472" y="1177493"/>
                      </a:cubicBezTo>
                      <a:cubicBezTo>
                        <a:pt x="160904" y="1176777"/>
                        <a:pt x="161978" y="1175703"/>
                        <a:pt x="164126" y="1175703"/>
                      </a:cubicBezTo>
                      <a:cubicBezTo>
                        <a:pt x="166274" y="1175703"/>
                        <a:pt x="165558" y="1174629"/>
                        <a:pt x="164842" y="1172839"/>
                      </a:cubicBezTo>
                      <a:cubicBezTo>
                        <a:pt x="163768" y="1171049"/>
                        <a:pt x="163768" y="1167827"/>
                        <a:pt x="164484" y="1164247"/>
                      </a:cubicBezTo>
                      <a:cubicBezTo>
                        <a:pt x="165200" y="1160667"/>
                        <a:pt x="170928" y="1162099"/>
                        <a:pt x="172718" y="1162815"/>
                      </a:cubicBezTo>
                      <a:cubicBezTo>
                        <a:pt x="174866" y="1163531"/>
                        <a:pt x="175582" y="1167469"/>
                        <a:pt x="174866" y="1170333"/>
                      </a:cubicBezTo>
                      <a:cubicBezTo>
                        <a:pt x="174150" y="1173197"/>
                        <a:pt x="172718" y="1171407"/>
                        <a:pt x="171286" y="1172481"/>
                      </a:cubicBezTo>
                      <a:cubicBezTo>
                        <a:pt x="169854" y="1173555"/>
                        <a:pt x="171644" y="1174987"/>
                        <a:pt x="172718" y="1177493"/>
                      </a:cubicBezTo>
                      <a:cubicBezTo>
                        <a:pt x="173434" y="1179999"/>
                        <a:pt x="172718" y="1184653"/>
                        <a:pt x="172360" y="1186801"/>
                      </a:cubicBezTo>
                      <a:cubicBezTo>
                        <a:pt x="172360" y="1188949"/>
                        <a:pt x="173792" y="1188233"/>
                        <a:pt x="175224" y="1188949"/>
                      </a:cubicBezTo>
                      <a:cubicBezTo>
                        <a:pt x="177014" y="1189665"/>
                        <a:pt x="177372" y="1193961"/>
                        <a:pt x="177730" y="1195393"/>
                      </a:cubicBezTo>
                      <a:cubicBezTo>
                        <a:pt x="178446" y="1196825"/>
                        <a:pt x="182742" y="1196825"/>
                        <a:pt x="184890" y="1196825"/>
                      </a:cubicBezTo>
                      <a:cubicBezTo>
                        <a:pt x="185964" y="1196825"/>
                        <a:pt x="187754" y="1197899"/>
                        <a:pt x="188828" y="1199331"/>
                      </a:cubicBezTo>
                      <a:cubicBezTo>
                        <a:pt x="190976" y="1198973"/>
                        <a:pt x="193482" y="1198973"/>
                        <a:pt x="195630" y="1199331"/>
                      </a:cubicBezTo>
                      <a:cubicBezTo>
                        <a:pt x="198852" y="1200047"/>
                        <a:pt x="200642" y="1200763"/>
                        <a:pt x="201716" y="1201121"/>
                      </a:cubicBezTo>
                      <a:cubicBezTo>
                        <a:pt x="202432" y="1201479"/>
                        <a:pt x="203148" y="1201479"/>
                        <a:pt x="203506" y="1201837"/>
                      </a:cubicBezTo>
                      <a:cubicBezTo>
                        <a:pt x="203864" y="1201479"/>
                        <a:pt x="204222" y="1200405"/>
                        <a:pt x="204580" y="1198615"/>
                      </a:cubicBezTo>
                      <a:cubicBezTo>
                        <a:pt x="205296" y="1196467"/>
                        <a:pt x="205654" y="1193603"/>
                        <a:pt x="206012" y="1191813"/>
                      </a:cubicBezTo>
                      <a:cubicBezTo>
                        <a:pt x="206012" y="1190739"/>
                        <a:pt x="206012" y="1190023"/>
                        <a:pt x="206012" y="1189665"/>
                      </a:cubicBezTo>
                      <a:cubicBezTo>
                        <a:pt x="206012" y="1188949"/>
                        <a:pt x="205296" y="1187875"/>
                        <a:pt x="204938" y="1186443"/>
                      </a:cubicBezTo>
                      <a:cubicBezTo>
                        <a:pt x="203506" y="1182505"/>
                        <a:pt x="201358" y="1177493"/>
                        <a:pt x="204222" y="1174271"/>
                      </a:cubicBezTo>
                      <a:cubicBezTo>
                        <a:pt x="204580" y="1173555"/>
                        <a:pt x="205296" y="1173197"/>
                        <a:pt x="205654" y="1172839"/>
                      </a:cubicBezTo>
                      <a:cubicBezTo>
                        <a:pt x="207086" y="1171049"/>
                        <a:pt x="207802" y="1170333"/>
                        <a:pt x="207802" y="1169259"/>
                      </a:cubicBezTo>
                      <a:cubicBezTo>
                        <a:pt x="207802" y="1169259"/>
                        <a:pt x="207444" y="1168901"/>
                        <a:pt x="207086" y="1168901"/>
                      </a:cubicBezTo>
                      <a:cubicBezTo>
                        <a:pt x="206728" y="1168543"/>
                        <a:pt x="206370" y="1168185"/>
                        <a:pt x="206012" y="1167827"/>
                      </a:cubicBezTo>
                      <a:cubicBezTo>
                        <a:pt x="204580" y="1166395"/>
                        <a:pt x="204222" y="1164605"/>
                        <a:pt x="207444" y="1161741"/>
                      </a:cubicBezTo>
                      <a:cubicBezTo>
                        <a:pt x="209950" y="1159235"/>
                        <a:pt x="212456" y="1158877"/>
                        <a:pt x="214604" y="1158519"/>
                      </a:cubicBezTo>
                      <a:cubicBezTo>
                        <a:pt x="216394" y="1158161"/>
                        <a:pt x="218184" y="1157803"/>
                        <a:pt x="220332" y="1156013"/>
                      </a:cubicBezTo>
                      <a:cubicBezTo>
                        <a:pt x="223912" y="1153149"/>
                        <a:pt x="226060" y="1145631"/>
                        <a:pt x="227850" y="1140261"/>
                      </a:cubicBezTo>
                      <a:cubicBezTo>
                        <a:pt x="228208" y="1138829"/>
                        <a:pt x="228566" y="1137755"/>
                        <a:pt x="228924" y="1136681"/>
                      </a:cubicBezTo>
                      <a:cubicBezTo>
                        <a:pt x="229282" y="1135249"/>
                        <a:pt x="227492" y="1132743"/>
                        <a:pt x="225344" y="1129879"/>
                      </a:cubicBezTo>
                      <a:cubicBezTo>
                        <a:pt x="222122" y="1124867"/>
                        <a:pt x="218184" y="1119497"/>
                        <a:pt x="220690" y="1114485"/>
                      </a:cubicBezTo>
                      <a:cubicBezTo>
                        <a:pt x="223554" y="1109115"/>
                        <a:pt x="226776" y="1109115"/>
                        <a:pt x="229640" y="1109115"/>
                      </a:cubicBezTo>
                      <a:cubicBezTo>
                        <a:pt x="230714" y="1109115"/>
                        <a:pt x="231788" y="1109115"/>
                        <a:pt x="232862" y="1108399"/>
                      </a:cubicBezTo>
                      <a:cubicBezTo>
                        <a:pt x="233936" y="1107683"/>
                        <a:pt x="235010" y="1105893"/>
                        <a:pt x="235726" y="1104461"/>
                      </a:cubicBezTo>
                      <a:cubicBezTo>
                        <a:pt x="236442" y="1102313"/>
                        <a:pt x="236800" y="1099807"/>
                        <a:pt x="236800" y="1098375"/>
                      </a:cubicBezTo>
                      <a:cubicBezTo>
                        <a:pt x="236442" y="1096585"/>
                        <a:pt x="235368" y="1095511"/>
                        <a:pt x="233578" y="1094079"/>
                      </a:cubicBezTo>
                      <a:cubicBezTo>
                        <a:pt x="232862" y="1093363"/>
                        <a:pt x="232146" y="1093005"/>
                        <a:pt x="231430" y="1091931"/>
                      </a:cubicBezTo>
                      <a:cubicBezTo>
                        <a:pt x="230714" y="1091216"/>
                        <a:pt x="228924" y="1089783"/>
                        <a:pt x="226776" y="1087993"/>
                      </a:cubicBezTo>
                      <a:cubicBezTo>
                        <a:pt x="222122" y="1084413"/>
                        <a:pt x="216394" y="1080118"/>
                        <a:pt x="216394" y="1077253"/>
                      </a:cubicBezTo>
                      <a:lnTo>
                        <a:pt x="216394" y="1077253"/>
                      </a:lnTo>
                      <a:cubicBezTo>
                        <a:pt x="216394" y="1076180"/>
                        <a:pt x="217468" y="1073673"/>
                        <a:pt x="218542" y="1070452"/>
                      </a:cubicBezTo>
                      <a:cubicBezTo>
                        <a:pt x="221048" y="1063650"/>
                        <a:pt x="224270" y="1053984"/>
                        <a:pt x="222838" y="1051836"/>
                      </a:cubicBezTo>
                      <a:cubicBezTo>
                        <a:pt x="222122" y="1050762"/>
                        <a:pt x="220690" y="1049688"/>
                        <a:pt x="219258" y="1048256"/>
                      </a:cubicBezTo>
                      <a:cubicBezTo>
                        <a:pt x="215320" y="1045034"/>
                        <a:pt x="211024" y="1041454"/>
                        <a:pt x="213172" y="1036442"/>
                      </a:cubicBezTo>
                      <a:cubicBezTo>
                        <a:pt x="214604" y="1033220"/>
                        <a:pt x="215678" y="1029640"/>
                        <a:pt x="216394" y="1026418"/>
                      </a:cubicBezTo>
                      <a:cubicBezTo>
                        <a:pt x="217110" y="1023554"/>
                        <a:pt x="217468" y="1020690"/>
                        <a:pt x="217110" y="1018900"/>
                      </a:cubicBezTo>
                      <a:cubicBezTo>
                        <a:pt x="217110" y="1017826"/>
                        <a:pt x="215678" y="1016036"/>
                        <a:pt x="214246" y="1014604"/>
                      </a:cubicBezTo>
                      <a:cubicBezTo>
                        <a:pt x="211024" y="1010666"/>
                        <a:pt x="207086" y="1006012"/>
                        <a:pt x="211024" y="1000642"/>
                      </a:cubicBezTo>
                      <a:cubicBezTo>
                        <a:pt x="214246" y="996346"/>
                        <a:pt x="216752" y="991692"/>
                        <a:pt x="218542" y="988470"/>
                      </a:cubicBezTo>
                      <a:cubicBezTo>
                        <a:pt x="219616" y="986680"/>
                        <a:pt x="220332" y="984890"/>
                        <a:pt x="221406" y="983816"/>
                      </a:cubicBezTo>
                      <a:cubicBezTo>
                        <a:pt x="222122" y="983100"/>
                        <a:pt x="222480" y="982026"/>
                        <a:pt x="222838" y="980952"/>
                      </a:cubicBezTo>
                      <a:cubicBezTo>
                        <a:pt x="224628" y="977730"/>
                        <a:pt x="226776" y="973434"/>
                        <a:pt x="231430" y="970928"/>
                      </a:cubicBezTo>
                      <a:cubicBezTo>
                        <a:pt x="233220" y="969854"/>
                        <a:pt x="235010" y="969138"/>
                        <a:pt x="236442" y="968064"/>
                      </a:cubicBezTo>
                      <a:cubicBezTo>
                        <a:pt x="240022" y="965916"/>
                        <a:pt x="242886" y="964126"/>
                        <a:pt x="246466" y="964126"/>
                      </a:cubicBezTo>
                      <a:cubicBezTo>
                        <a:pt x="248972" y="964126"/>
                        <a:pt x="253268" y="964484"/>
                        <a:pt x="257206" y="964484"/>
                      </a:cubicBezTo>
                      <a:cubicBezTo>
                        <a:pt x="260428" y="964484"/>
                        <a:pt x="263292" y="964842"/>
                        <a:pt x="264724" y="964842"/>
                      </a:cubicBezTo>
                      <a:cubicBezTo>
                        <a:pt x="266514" y="964842"/>
                        <a:pt x="269378" y="964842"/>
                        <a:pt x="271884" y="964126"/>
                      </a:cubicBezTo>
                      <a:cubicBezTo>
                        <a:pt x="273316" y="963768"/>
                        <a:pt x="274390" y="963410"/>
                        <a:pt x="274748" y="962694"/>
                      </a:cubicBezTo>
                      <a:lnTo>
                        <a:pt x="274748" y="962694"/>
                      </a:lnTo>
                      <a:cubicBezTo>
                        <a:pt x="275464" y="961620"/>
                        <a:pt x="276180" y="958398"/>
                        <a:pt x="276538" y="955176"/>
                      </a:cubicBezTo>
                      <a:cubicBezTo>
                        <a:pt x="276896" y="952670"/>
                        <a:pt x="276538" y="950522"/>
                        <a:pt x="276180" y="950164"/>
                      </a:cubicBezTo>
                      <a:cubicBezTo>
                        <a:pt x="275822" y="949806"/>
                        <a:pt x="274748" y="949090"/>
                        <a:pt x="274032" y="948374"/>
                      </a:cubicBezTo>
                      <a:cubicBezTo>
                        <a:pt x="271526" y="946584"/>
                        <a:pt x="267946" y="944078"/>
                        <a:pt x="267946" y="941214"/>
                      </a:cubicBezTo>
                      <a:cubicBezTo>
                        <a:pt x="267946" y="940498"/>
                        <a:pt x="267588" y="939424"/>
                        <a:pt x="267588" y="938350"/>
                      </a:cubicBezTo>
                      <a:cubicBezTo>
                        <a:pt x="266872" y="935844"/>
                        <a:pt x="266156" y="932980"/>
                        <a:pt x="268304" y="930116"/>
                      </a:cubicBezTo>
                      <a:cubicBezTo>
                        <a:pt x="269736" y="928326"/>
                        <a:pt x="273674" y="923314"/>
                        <a:pt x="276896" y="919018"/>
                      </a:cubicBezTo>
                      <a:cubicBezTo>
                        <a:pt x="279760" y="915438"/>
                        <a:pt x="282266" y="912216"/>
                        <a:pt x="283340" y="911500"/>
                      </a:cubicBezTo>
                      <a:cubicBezTo>
                        <a:pt x="284772" y="910068"/>
                        <a:pt x="284772" y="910068"/>
                        <a:pt x="286562" y="906488"/>
                      </a:cubicBezTo>
                      <a:lnTo>
                        <a:pt x="286562" y="906488"/>
                      </a:lnTo>
                      <a:cubicBezTo>
                        <a:pt x="286920" y="905414"/>
                        <a:pt x="287636" y="904340"/>
                        <a:pt x="287994" y="902908"/>
                      </a:cubicBezTo>
                      <a:cubicBezTo>
                        <a:pt x="290500" y="897180"/>
                        <a:pt x="291574" y="887514"/>
                        <a:pt x="291932" y="881428"/>
                      </a:cubicBezTo>
                      <a:cubicBezTo>
                        <a:pt x="291932" y="879638"/>
                        <a:pt x="292290" y="878564"/>
                        <a:pt x="292290" y="877490"/>
                      </a:cubicBezTo>
                      <a:cubicBezTo>
                        <a:pt x="292290" y="876416"/>
                        <a:pt x="291574" y="874626"/>
                        <a:pt x="290858" y="873194"/>
                      </a:cubicBezTo>
                      <a:cubicBezTo>
                        <a:pt x="289068" y="869614"/>
                        <a:pt x="287278" y="866034"/>
                        <a:pt x="290858" y="862812"/>
                      </a:cubicBezTo>
                      <a:cubicBezTo>
                        <a:pt x="293364" y="860664"/>
                        <a:pt x="300524" y="858158"/>
                        <a:pt x="306968" y="855652"/>
                      </a:cubicBezTo>
                      <a:cubicBezTo>
                        <a:pt x="313053" y="853504"/>
                        <a:pt x="318782" y="851356"/>
                        <a:pt x="318782" y="850640"/>
                      </a:cubicBezTo>
                      <a:cubicBezTo>
                        <a:pt x="319140" y="849924"/>
                        <a:pt x="318423" y="848492"/>
                        <a:pt x="317708" y="847418"/>
                      </a:cubicBezTo>
                      <a:cubicBezTo>
                        <a:pt x="316633" y="845270"/>
                        <a:pt x="315560" y="843480"/>
                        <a:pt x="316633" y="841332"/>
                      </a:cubicBezTo>
                      <a:cubicBezTo>
                        <a:pt x="317708" y="839900"/>
                        <a:pt x="323078" y="835247"/>
                        <a:pt x="328805" y="830234"/>
                      </a:cubicBezTo>
                      <a:cubicBezTo>
                        <a:pt x="334892" y="824864"/>
                        <a:pt x="341335" y="819494"/>
                        <a:pt x="342052" y="818421"/>
                      </a:cubicBezTo>
                      <a:cubicBezTo>
                        <a:pt x="342768" y="817347"/>
                        <a:pt x="343842" y="814483"/>
                        <a:pt x="344915" y="811977"/>
                      </a:cubicBezTo>
                      <a:lnTo>
                        <a:pt x="344915" y="811977"/>
                      </a:lnTo>
                      <a:cubicBezTo>
                        <a:pt x="345632" y="809471"/>
                        <a:pt x="346347" y="806965"/>
                        <a:pt x="346347" y="806249"/>
                      </a:cubicBezTo>
                      <a:cubicBezTo>
                        <a:pt x="346347" y="805891"/>
                        <a:pt x="345632" y="804459"/>
                        <a:pt x="344558" y="802669"/>
                      </a:cubicBezTo>
                      <a:lnTo>
                        <a:pt x="344558" y="802669"/>
                      </a:lnTo>
                      <a:cubicBezTo>
                        <a:pt x="342410" y="798731"/>
                        <a:pt x="339545" y="793361"/>
                        <a:pt x="340978" y="791213"/>
                      </a:cubicBezTo>
                      <a:cubicBezTo>
                        <a:pt x="342410" y="789423"/>
                        <a:pt x="344200" y="789065"/>
                        <a:pt x="346347" y="788707"/>
                      </a:cubicBezTo>
                      <a:cubicBezTo>
                        <a:pt x="347422" y="788707"/>
                        <a:pt x="348137" y="788349"/>
                        <a:pt x="348853" y="787991"/>
                      </a:cubicBezTo>
                      <a:cubicBezTo>
                        <a:pt x="349927" y="787633"/>
                        <a:pt x="352075" y="781905"/>
                        <a:pt x="354223" y="777251"/>
                      </a:cubicBezTo>
                      <a:cubicBezTo>
                        <a:pt x="355655" y="774029"/>
                        <a:pt x="356730" y="771165"/>
                        <a:pt x="357445" y="770449"/>
                      </a:cubicBezTo>
                      <a:cubicBezTo>
                        <a:pt x="358877" y="768659"/>
                        <a:pt x="362815" y="766511"/>
                        <a:pt x="365680" y="764721"/>
                      </a:cubicBezTo>
                      <a:cubicBezTo>
                        <a:pt x="366753" y="764005"/>
                        <a:pt x="367827" y="763289"/>
                        <a:pt x="368185" y="763289"/>
                      </a:cubicBezTo>
                      <a:cubicBezTo>
                        <a:pt x="368543" y="762931"/>
                        <a:pt x="368902" y="762573"/>
                        <a:pt x="369617" y="762215"/>
                      </a:cubicBezTo>
                      <a:cubicBezTo>
                        <a:pt x="371407" y="761141"/>
                        <a:pt x="372839" y="759709"/>
                        <a:pt x="374629" y="759709"/>
                      </a:cubicBezTo>
                      <a:cubicBezTo>
                        <a:pt x="375345" y="759709"/>
                        <a:pt x="377135" y="760067"/>
                        <a:pt x="379283" y="760783"/>
                      </a:cubicBezTo>
                      <a:cubicBezTo>
                        <a:pt x="384653" y="761857"/>
                        <a:pt x="392887" y="763647"/>
                        <a:pt x="394319" y="763289"/>
                      </a:cubicBezTo>
                      <a:cubicBezTo>
                        <a:pt x="395393" y="762931"/>
                        <a:pt x="396109" y="761857"/>
                        <a:pt x="396825" y="760425"/>
                      </a:cubicBezTo>
                      <a:cubicBezTo>
                        <a:pt x="397541" y="758635"/>
                        <a:pt x="398257" y="756845"/>
                        <a:pt x="398973" y="754697"/>
                      </a:cubicBezTo>
                      <a:cubicBezTo>
                        <a:pt x="399331" y="753265"/>
                        <a:pt x="399331" y="750759"/>
                        <a:pt x="399331" y="747895"/>
                      </a:cubicBezTo>
                      <a:cubicBezTo>
                        <a:pt x="399331" y="743599"/>
                        <a:pt x="399331" y="738945"/>
                        <a:pt x="401479" y="737155"/>
                      </a:cubicBezTo>
                      <a:cubicBezTo>
                        <a:pt x="403627" y="735365"/>
                        <a:pt x="421527" y="739303"/>
                        <a:pt x="436563" y="742167"/>
                      </a:cubicBezTo>
                      <a:cubicBezTo>
                        <a:pt x="446587" y="743957"/>
                        <a:pt x="454821" y="745747"/>
                        <a:pt x="454821" y="745747"/>
                      </a:cubicBezTo>
                      <a:cubicBezTo>
                        <a:pt x="455537" y="745389"/>
                        <a:pt x="456253" y="744673"/>
                        <a:pt x="456969" y="744315"/>
                      </a:cubicBezTo>
                      <a:cubicBezTo>
                        <a:pt x="457327" y="743599"/>
                        <a:pt x="457685" y="742883"/>
                        <a:pt x="458043" y="741809"/>
                      </a:cubicBezTo>
                      <a:cubicBezTo>
                        <a:pt x="458043" y="740735"/>
                        <a:pt x="458043" y="740019"/>
                        <a:pt x="457685" y="739303"/>
                      </a:cubicBezTo>
                      <a:cubicBezTo>
                        <a:pt x="457327" y="737871"/>
                        <a:pt x="457327" y="736797"/>
                        <a:pt x="457685" y="734649"/>
                      </a:cubicBezTo>
                      <a:cubicBezTo>
                        <a:pt x="458043" y="733217"/>
                        <a:pt x="459475" y="731069"/>
                        <a:pt x="461265" y="728921"/>
                      </a:cubicBezTo>
                      <a:cubicBezTo>
                        <a:pt x="462697" y="726415"/>
                        <a:pt x="464487" y="724267"/>
                        <a:pt x="464487" y="723193"/>
                      </a:cubicBezTo>
                      <a:cubicBezTo>
                        <a:pt x="464487" y="722477"/>
                        <a:pt x="464129" y="721045"/>
                        <a:pt x="463771" y="719613"/>
                      </a:cubicBezTo>
                      <a:cubicBezTo>
                        <a:pt x="462697" y="715675"/>
                        <a:pt x="461623" y="711021"/>
                        <a:pt x="464129" y="709589"/>
                      </a:cubicBezTo>
                      <a:cubicBezTo>
                        <a:pt x="465919" y="708515"/>
                        <a:pt x="469857" y="708515"/>
                        <a:pt x="474153" y="708515"/>
                      </a:cubicBezTo>
                      <a:cubicBezTo>
                        <a:pt x="477017" y="708515"/>
                        <a:pt x="479523" y="708515"/>
                        <a:pt x="481671" y="708157"/>
                      </a:cubicBezTo>
                      <a:cubicBezTo>
                        <a:pt x="484177" y="707799"/>
                        <a:pt x="485609" y="708157"/>
                        <a:pt x="487041" y="708157"/>
                      </a:cubicBezTo>
                      <a:cubicBezTo>
                        <a:pt x="488115" y="708157"/>
                        <a:pt x="488473" y="708157"/>
                        <a:pt x="488831" y="707799"/>
                      </a:cubicBezTo>
                      <a:lnTo>
                        <a:pt x="488831" y="707799"/>
                      </a:lnTo>
                      <a:cubicBezTo>
                        <a:pt x="489189" y="707083"/>
                        <a:pt x="489189" y="705651"/>
                        <a:pt x="489189" y="704577"/>
                      </a:cubicBezTo>
                      <a:cubicBezTo>
                        <a:pt x="489189" y="702429"/>
                        <a:pt x="489189" y="699923"/>
                        <a:pt x="490979" y="698491"/>
                      </a:cubicBezTo>
                      <a:lnTo>
                        <a:pt x="490979" y="698491"/>
                      </a:lnTo>
                      <a:cubicBezTo>
                        <a:pt x="493127" y="696701"/>
                        <a:pt x="495991" y="696343"/>
                        <a:pt x="498139" y="695985"/>
                      </a:cubicBezTo>
                      <a:cubicBezTo>
                        <a:pt x="498497" y="695985"/>
                        <a:pt x="498855" y="695985"/>
                        <a:pt x="499571" y="695627"/>
                      </a:cubicBezTo>
                      <a:cubicBezTo>
                        <a:pt x="500645" y="695269"/>
                        <a:pt x="503509" y="696701"/>
                        <a:pt x="506731" y="698491"/>
                      </a:cubicBezTo>
                      <a:cubicBezTo>
                        <a:pt x="511027" y="700997"/>
                        <a:pt x="516397" y="704219"/>
                        <a:pt x="518187" y="705293"/>
                      </a:cubicBezTo>
                      <a:cubicBezTo>
                        <a:pt x="519619" y="706367"/>
                        <a:pt x="522125" y="709589"/>
                        <a:pt x="524631" y="713169"/>
                      </a:cubicBezTo>
                      <a:cubicBezTo>
                        <a:pt x="527853" y="717465"/>
                        <a:pt x="531791" y="722477"/>
                        <a:pt x="533223" y="723551"/>
                      </a:cubicBezTo>
                      <a:cubicBezTo>
                        <a:pt x="535371" y="724625"/>
                        <a:pt x="542889" y="723909"/>
                        <a:pt x="548975" y="723551"/>
                      </a:cubicBezTo>
                      <a:cubicBezTo>
                        <a:pt x="551481" y="723193"/>
                        <a:pt x="553987" y="723193"/>
                        <a:pt x="555419" y="723193"/>
                      </a:cubicBezTo>
                      <a:cubicBezTo>
                        <a:pt x="557209" y="723193"/>
                        <a:pt x="559715" y="723193"/>
                        <a:pt x="562579" y="723551"/>
                      </a:cubicBezTo>
                      <a:cubicBezTo>
                        <a:pt x="567232" y="723909"/>
                        <a:pt x="572245" y="724267"/>
                        <a:pt x="573677" y="723551"/>
                      </a:cubicBezTo>
                      <a:cubicBezTo>
                        <a:pt x="574751" y="723193"/>
                        <a:pt x="575825" y="722119"/>
                        <a:pt x="576541" y="721403"/>
                      </a:cubicBezTo>
                      <a:cubicBezTo>
                        <a:pt x="577615" y="720329"/>
                        <a:pt x="578331" y="719613"/>
                        <a:pt x="579762" y="719255"/>
                      </a:cubicBezTo>
                      <a:cubicBezTo>
                        <a:pt x="581194" y="718897"/>
                        <a:pt x="586207" y="721403"/>
                        <a:pt x="592292" y="724625"/>
                      </a:cubicBezTo>
                      <a:cubicBezTo>
                        <a:pt x="599811" y="728563"/>
                        <a:pt x="608761" y="732859"/>
                        <a:pt x="610192" y="732501"/>
                      </a:cubicBezTo>
                      <a:cubicBezTo>
                        <a:pt x="611624" y="732143"/>
                        <a:pt x="614846" y="727847"/>
                        <a:pt x="618069" y="724267"/>
                      </a:cubicBezTo>
                      <a:cubicBezTo>
                        <a:pt x="620932" y="720687"/>
                        <a:pt x="623438" y="717465"/>
                        <a:pt x="625228" y="717107"/>
                      </a:cubicBezTo>
                      <a:cubicBezTo>
                        <a:pt x="626302" y="716749"/>
                        <a:pt x="627734" y="716749"/>
                        <a:pt x="629524" y="717107"/>
                      </a:cubicBezTo>
                      <a:cubicBezTo>
                        <a:pt x="631314" y="717107"/>
                        <a:pt x="633104" y="717465"/>
                        <a:pt x="633462" y="716749"/>
                      </a:cubicBezTo>
                      <a:cubicBezTo>
                        <a:pt x="633821" y="716033"/>
                        <a:pt x="634178" y="712453"/>
                        <a:pt x="635252" y="707441"/>
                      </a:cubicBezTo>
                      <a:cubicBezTo>
                        <a:pt x="637042" y="696343"/>
                        <a:pt x="640264" y="679159"/>
                        <a:pt x="642054" y="676653"/>
                      </a:cubicBezTo>
                      <a:cubicBezTo>
                        <a:pt x="643844" y="673789"/>
                        <a:pt x="647066" y="671999"/>
                        <a:pt x="650646" y="669135"/>
                      </a:cubicBezTo>
                      <a:cubicBezTo>
                        <a:pt x="651720" y="668419"/>
                        <a:pt x="652794" y="667703"/>
                        <a:pt x="654226" y="666629"/>
                      </a:cubicBezTo>
                      <a:cubicBezTo>
                        <a:pt x="657090" y="664481"/>
                        <a:pt x="658522" y="663407"/>
                        <a:pt x="659238" y="662333"/>
                      </a:cubicBezTo>
                      <a:cubicBezTo>
                        <a:pt x="659954" y="661617"/>
                        <a:pt x="660670" y="660901"/>
                        <a:pt x="661744" y="660185"/>
                      </a:cubicBezTo>
                      <a:cubicBezTo>
                        <a:pt x="663176" y="659469"/>
                        <a:pt x="667830" y="658753"/>
                        <a:pt x="672842" y="658395"/>
                      </a:cubicBezTo>
                      <a:cubicBezTo>
                        <a:pt x="678212" y="657679"/>
                        <a:pt x="683940" y="656963"/>
                        <a:pt x="685372" y="656247"/>
                      </a:cubicBezTo>
                      <a:cubicBezTo>
                        <a:pt x="685730" y="655889"/>
                        <a:pt x="686446" y="655531"/>
                        <a:pt x="686804" y="655531"/>
                      </a:cubicBezTo>
                      <a:cubicBezTo>
                        <a:pt x="689668" y="654099"/>
                        <a:pt x="693248" y="651951"/>
                        <a:pt x="696112" y="651593"/>
                      </a:cubicBezTo>
                      <a:cubicBezTo>
                        <a:pt x="698618" y="650877"/>
                        <a:pt x="704704" y="655531"/>
                        <a:pt x="710432" y="659827"/>
                      </a:cubicBezTo>
                      <a:cubicBezTo>
                        <a:pt x="714370" y="663049"/>
                        <a:pt x="718308" y="665555"/>
                        <a:pt x="719382" y="665913"/>
                      </a:cubicBezTo>
                      <a:cubicBezTo>
                        <a:pt x="721888" y="666271"/>
                        <a:pt x="728690" y="669851"/>
                        <a:pt x="734060" y="672357"/>
                      </a:cubicBezTo>
                      <a:cubicBezTo>
                        <a:pt x="736924" y="673789"/>
                        <a:pt x="739072" y="674863"/>
                        <a:pt x="739788" y="674863"/>
                      </a:cubicBezTo>
                      <a:cubicBezTo>
                        <a:pt x="742294" y="675937"/>
                        <a:pt x="745874" y="682739"/>
                        <a:pt x="746590" y="684171"/>
                      </a:cubicBezTo>
                      <a:lnTo>
                        <a:pt x="746590" y="684171"/>
                      </a:lnTo>
                      <a:lnTo>
                        <a:pt x="746590" y="684171"/>
                      </a:lnTo>
                      <a:lnTo>
                        <a:pt x="746590" y="684171"/>
                      </a:lnTo>
                      <a:cubicBezTo>
                        <a:pt x="747306" y="685603"/>
                        <a:pt x="745158" y="687751"/>
                        <a:pt x="742652" y="690615"/>
                      </a:cubicBezTo>
                      <a:cubicBezTo>
                        <a:pt x="740504" y="692763"/>
                        <a:pt x="738356" y="695269"/>
                        <a:pt x="737998" y="696701"/>
                      </a:cubicBezTo>
                      <a:lnTo>
                        <a:pt x="737998" y="696701"/>
                      </a:lnTo>
                      <a:cubicBezTo>
                        <a:pt x="737998" y="696701"/>
                        <a:pt x="737998" y="697059"/>
                        <a:pt x="737998" y="697059"/>
                      </a:cubicBezTo>
                      <a:cubicBezTo>
                        <a:pt x="737640" y="698491"/>
                        <a:pt x="737282" y="700997"/>
                        <a:pt x="737640" y="703503"/>
                      </a:cubicBezTo>
                      <a:cubicBezTo>
                        <a:pt x="737640" y="704935"/>
                        <a:pt x="737640" y="706367"/>
                        <a:pt x="737640" y="706725"/>
                      </a:cubicBezTo>
                      <a:cubicBezTo>
                        <a:pt x="737998" y="706367"/>
                        <a:pt x="739430" y="704219"/>
                        <a:pt x="741220" y="702429"/>
                      </a:cubicBezTo>
                      <a:cubicBezTo>
                        <a:pt x="743368" y="699923"/>
                        <a:pt x="745516" y="697059"/>
                        <a:pt x="747306" y="696343"/>
                      </a:cubicBezTo>
                      <a:cubicBezTo>
                        <a:pt x="748380" y="695985"/>
                        <a:pt x="750528" y="695627"/>
                        <a:pt x="753392" y="694911"/>
                      </a:cubicBezTo>
                      <a:cubicBezTo>
                        <a:pt x="758046" y="694195"/>
                        <a:pt x="764132" y="693121"/>
                        <a:pt x="765206" y="691689"/>
                      </a:cubicBezTo>
                      <a:cubicBezTo>
                        <a:pt x="766996" y="689183"/>
                        <a:pt x="769144" y="683097"/>
                        <a:pt x="770218" y="681307"/>
                      </a:cubicBezTo>
                      <a:lnTo>
                        <a:pt x="770218" y="681307"/>
                      </a:lnTo>
                      <a:lnTo>
                        <a:pt x="770218" y="680949"/>
                      </a:lnTo>
                      <a:cubicBezTo>
                        <a:pt x="771292" y="678443"/>
                        <a:pt x="777378" y="679875"/>
                        <a:pt x="782748" y="680949"/>
                      </a:cubicBezTo>
                      <a:cubicBezTo>
                        <a:pt x="784180" y="681307"/>
                        <a:pt x="785612" y="681665"/>
                        <a:pt x="786328" y="681665"/>
                      </a:cubicBezTo>
                      <a:cubicBezTo>
                        <a:pt x="788476" y="682023"/>
                        <a:pt x="790624" y="682023"/>
                        <a:pt x="792414" y="682023"/>
                      </a:cubicBezTo>
                      <a:cubicBezTo>
                        <a:pt x="793846" y="681665"/>
                        <a:pt x="794920" y="681307"/>
                        <a:pt x="795278" y="680591"/>
                      </a:cubicBezTo>
                      <a:cubicBezTo>
                        <a:pt x="795994" y="679517"/>
                        <a:pt x="795278" y="674147"/>
                        <a:pt x="794562" y="670209"/>
                      </a:cubicBezTo>
                      <a:cubicBezTo>
                        <a:pt x="789550" y="669851"/>
                        <a:pt x="787044" y="667703"/>
                        <a:pt x="785612" y="668061"/>
                      </a:cubicBezTo>
                      <a:cubicBezTo>
                        <a:pt x="784180" y="668419"/>
                        <a:pt x="781674" y="673431"/>
                        <a:pt x="779168" y="674147"/>
                      </a:cubicBezTo>
                      <a:cubicBezTo>
                        <a:pt x="776662" y="674863"/>
                        <a:pt x="779168" y="670567"/>
                        <a:pt x="779168" y="669135"/>
                      </a:cubicBezTo>
                      <a:cubicBezTo>
                        <a:pt x="779168" y="667703"/>
                        <a:pt x="775230" y="664481"/>
                        <a:pt x="773798" y="663765"/>
                      </a:cubicBezTo>
                      <a:cubicBezTo>
                        <a:pt x="772008" y="663049"/>
                        <a:pt x="765922" y="666987"/>
                        <a:pt x="762700" y="669135"/>
                      </a:cubicBezTo>
                      <a:cubicBezTo>
                        <a:pt x="759836" y="671283"/>
                        <a:pt x="754108" y="675937"/>
                        <a:pt x="751960" y="675221"/>
                      </a:cubicBezTo>
                      <a:cubicBezTo>
                        <a:pt x="749454" y="674505"/>
                        <a:pt x="757330" y="668419"/>
                        <a:pt x="755898" y="667345"/>
                      </a:cubicBezTo>
                      <a:cubicBezTo>
                        <a:pt x="754466" y="666271"/>
                        <a:pt x="753750" y="665913"/>
                        <a:pt x="750170" y="664481"/>
                      </a:cubicBezTo>
                      <a:cubicBezTo>
                        <a:pt x="746590" y="663049"/>
                        <a:pt x="749454" y="660185"/>
                        <a:pt x="749454" y="658395"/>
                      </a:cubicBezTo>
                      <a:cubicBezTo>
                        <a:pt x="749454" y="656605"/>
                        <a:pt x="747664" y="656247"/>
                        <a:pt x="741936" y="655173"/>
                      </a:cubicBezTo>
                      <a:cubicBezTo>
                        <a:pt x="735850" y="654099"/>
                        <a:pt x="725826" y="651593"/>
                        <a:pt x="725826" y="648013"/>
                      </a:cubicBezTo>
                      <a:cubicBezTo>
                        <a:pt x="725826" y="644791"/>
                        <a:pt x="743368" y="651235"/>
                        <a:pt x="747306" y="652309"/>
                      </a:cubicBezTo>
                      <a:cubicBezTo>
                        <a:pt x="751244" y="653383"/>
                        <a:pt x="773082" y="653025"/>
                        <a:pt x="776662" y="651951"/>
                      </a:cubicBezTo>
                      <a:cubicBezTo>
                        <a:pt x="779884" y="650877"/>
                        <a:pt x="780958" y="648013"/>
                        <a:pt x="784896" y="645507"/>
                      </a:cubicBezTo>
                      <a:cubicBezTo>
                        <a:pt x="788834" y="642643"/>
                        <a:pt x="790982" y="643359"/>
                        <a:pt x="796710" y="643001"/>
                      </a:cubicBezTo>
                      <a:cubicBezTo>
                        <a:pt x="802438" y="643001"/>
                        <a:pt x="801006" y="641211"/>
                        <a:pt x="801364" y="639063"/>
                      </a:cubicBezTo>
                      <a:cubicBezTo>
                        <a:pt x="801722" y="636915"/>
                        <a:pt x="800648" y="632619"/>
                        <a:pt x="796710" y="630829"/>
                      </a:cubicBezTo>
                      <a:cubicBezTo>
                        <a:pt x="792772" y="629039"/>
                        <a:pt x="793488" y="631187"/>
                        <a:pt x="788834" y="630113"/>
                      </a:cubicBezTo>
                      <a:cubicBezTo>
                        <a:pt x="784180" y="629039"/>
                        <a:pt x="780958" y="628681"/>
                        <a:pt x="777020" y="629039"/>
                      </a:cubicBezTo>
                      <a:cubicBezTo>
                        <a:pt x="773082" y="629397"/>
                        <a:pt x="770218" y="629397"/>
                        <a:pt x="769144" y="627607"/>
                      </a:cubicBezTo>
                      <a:cubicBezTo>
                        <a:pt x="768070" y="625817"/>
                        <a:pt x="774514" y="625817"/>
                        <a:pt x="773798" y="624027"/>
                      </a:cubicBezTo>
                      <a:cubicBezTo>
                        <a:pt x="773082" y="622237"/>
                        <a:pt x="772008" y="618299"/>
                        <a:pt x="770934" y="617941"/>
                      </a:cubicBezTo>
                      <a:cubicBezTo>
                        <a:pt x="769860" y="617583"/>
                        <a:pt x="765564" y="620447"/>
                        <a:pt x="761984" y="620805"/>
                      </a:cubicBezTo>
                      <a:cubicBezTo>
                        <a:pt x="758404" y="621163"/>
                        <a:pt x="761984" y="616867"/>
                        <a:pt x="761268" y="615793"/>
                      </a:cubicBezTo>
                      <a:cubicBezTo>
                        <a:pt x="760910" y="614361"/>
                        <a:pt x="759120" y="616151"/>
                        <a:pt x="757688" y="617225"/>
                      </a:cubicBezTo>
                      <a:cubicBezTo>
                        <a:pt x="755898" y="618299"/>
                        <a:pt x="751244" y="621163"/>
                        <a:pt x="747664" y="621163"/>
                      </a:cubicBezTo>
                      <a:cubicBezTo>
                        <a:pt x="744084" y="621163"/>
                        <a:pt x="747664" y="617941"/>
                        <a:pt x="747306" y="616867"/>
                      </a:cubicBezTo>
                      <a:cubicBezTo>
                        <a:pt x="746590" y="615793"/>
                        <a:pt x="737282" y="608275"/>
                        <a:pt x="735492" y="608275"/>
                      </a:cubicBezTo>
                      <a:cubicBezTo>
                        <a:pt x="733344" y="608275"/>
                        <a:pt x="733702" y="609349"/>
                        <a:pt x="731554" y="611855"/>
                      </a:cubicBezTo>
                      <a:cubicBezTo>
                        <a:pt x="729406" y="614361"/>
                        <a:pt x="724036" y="620805"/>
                        <a:pt x="724036" y="623669"/>
                      </a:cubicBezTo>
                      <a:cubicBezTo>
                        <a:pt x="724036" y="626533"/>
                        <a:pt x="724752" y="629039"/>
                        <a:pt x="724394" y="630829"/>
                      </a:cubicBezTo>
                      <a:cubicBezTo>
                        <a:pt x="724036" y="632619"/>
                        <a:pt x="721530" y="632977"/>
                        <a:pt x="719382" y="635483"/>
                      </a:cubicBezTo>
                      <a:cubicBezTo>
                        <a:pt x="717234" y="637989"/>
                        <a:pt x="715086" y="640137"/>
                        <a:pt x="712222" y="638705"/>
                      </a:cubicBezTo>
                      <a:cubicBezTo>
                        <a:pt x="709358" y="637273"/>
                        <a:pt x="716160" y="632619"/>
                        <a:pt x="716876" y="631187"/>
                      </a:cubicBezTo>
                      <a:cubicBezTo>
                        <a:pt x="717592" y="629755"/>
                        <a:pt x="716160" y="630113"/>
                        <a:pt x="713654" y="630113"/>
                      </a:cubicBezTo>
                      <a:cubicBezTo>
                        <a:pt x="711506" y="630113"/>
                        <a:pt x="705062" y="632977"/>
                        <a:pt x="703272" y="633693"/>
                      </a:cubicBezTo>
                      <a:cubicBezTo>
                        <a:pt x="701482" y="634409"/>
                        <a:pt x="702198" y="631903"/>
                        <a:pt x="701840" y="631187"/>
                      </a:cubicBezTo>
                      <a:cubicBezTo>
                        <a:pt x="701482" y="630471"/>
                        <a:pt x="703630" y="627965"/>
                        <a:pt x="705420" y="627249"/>
                      </a:cubicBezTo>
                      <a:cubicBezTo>
                        <a:pt x="707210" y="626175"/>
                        <a:pt x="712222" y="624743"/>
                        <a:pt x="714370" y="623311"/>
                      </a:cubicBezTo>
                      <a:cubicBezTo>
                        <a:pt x="716518" y="621879"/>
                        <a:pt x="716518" y="617941"/>
                        <a:pt x="715086" y="618299"/>
                      </a:cubicBezTo>
                      <a:cubicBezTo>
                        <a:pt x="713654" y="618299"/>
                        <a:pt x="708642" y="619731"/>
                        <a:pt x="706852" y="620447"/>
                      </a:cubicBezTo>
                      <a:cubicBezTo>
                        <a:pt x="705062" y="621163"/>
                        <a:pt x="699692" y="624027"/>
                        <a:pt x="697902" y="624027"/>
                      </a:cubicBezTo>
                      <a:cubicBezTo>
                        <a:pt x="696112" y="624027"/>
                        <a:pt x="696112" y="622237"/>
                        <a:pt x="697186" y="621163"/>
                      </a:cubicBezTo>
                      <a:cubicBezTo>
                        <a:pt x="698260" y="620089"/>
                        <a:pt x="703988" y="619015"/>
                        <a:pt x="704704" y="617225"/>
                      </a:cubicBezTo>
                      <a:cubicBezTo>
                        <a:pt x="705420" y="615435"/>
                        <a:pt x="703630" y="614003"/>
                        <a:pt x="704704" y="612213"/>
                      </a:cubicBezTo>
                      <a:cubicBezTo>
                        <a:pt x="705420" y="610423"/>
                        <a:pt x="713654" y="611497"/>
                        <a:pt x="716518" y="611497"/>
                      </a:cubicBezTo>
                      <a:cubicBezTo>
                        <a:pt x="719382" y="611139"/>
                        <a:pt x="725110" y="605053"/>
                        <a:pt x="723678" y="603979"/>
                      </a:cubicBezTo>
                      <a:cubicBezTo>
                        <a:pt x="722246" y="602905"/>
                        <a:pt x="717234" y="601831"/>
                        <a:pt x="711864" y="600757"/>
                      </a:cubicBezTo>
                      <a:cubicBezTo>
                        <a:pt x="706494" y="599683"/>
                        <a:pt x="700766" y="595029"/>
                        <a:pt x="697902" y="595745"/>
                      </a:cubicBezTo>
                      <a:cubicBezTo>
                        <a:pt x="695038" y="596461"/>
                        <a:pt x="696112" y="600041"/>
                        <a:pt x="695396" y="602547"/>
                      </a:cubicBezTo>
                      <a:cubicBezTo>
                        <a:pt x="694680" y="605053"/>
                        <a:pt x="692532" y="603621"/>
                        <a:pt x="689668" y="604695"/>
                      </a:cubicBezTo>
                      <a:cubicBezTo>
                        <a:pt x="687162" y="605769"/>
                        <a:pt x="686088" y="606485"/>
                        <a:pt x="687162" y="608275"/>
                      </a:cubicBezTo>
                      <a:cubicBezTo>
                        <a:pt x="687878" y="610065"/>
                        <a:pt x="697186" y="611139"/>
                        <a:pt x="696112" y="612929"/>
                      </a:cubicBezTo>
                      <a:cubicBezTo>
                        <a:pt x="695396" y="614719"/>
                        <a:pt x="689310" y="615077"/>
                        <a:pt x="686088" y="616509"/>
                      </a:cubicBezTo>
                      <a:cubicBezTo>
                        <a:pt x="683224" y="617583"/>
                        <a:pt x="681792" y="616867"/>
                        <a:pt x="681792" y="619731"/>
                      </a:cubicBezTo>
                      <a:cubicBezTo>
                        <a:pt x="681792" y="622595"/>
                        <a:pt x="683940" y="621163"/>
                        <a:pt x="685372" y="624027"/>
                      </a:cubicBezTo>
                      <a:cubicBezTo>
                        <a:pt x="687162" y="626891"/>
                        <a:pt x="678928" y="624743"/>
                        <a:pt x="678212" y="626175"/>
                      </a:cubicBezTo>
                      <a:cubicBezTo>
                        <a:pt x="677496" y="627607"/>
                        <a:pt x="680718" y="629039"/>
                        <a:pt x="680718" y="631187"/>
                      </a:cubicBezTo>
                      <a:cubicBezTo>
                        <a:pt x="680718" y="633335"/>
                        <a:pt x="672484" y="630471"/>
                        <a:pt x="669262" y="630471"/>
                      </a:cubicBezTo>
                      <a:cubicBezTo>
                        <a:pt x="666040" y="630471"/>
                        <a:pt x="666040" y="636557"/>
                        <a:pt x="663892" y="638347"/>
                      </a:cubicBezTo>
                      <a:cubicBezTo>
                        <a:pt x="661744" y="640495"/>
                        <a:pt x="661744" y="634409"/>
                        <a:pt x="661028" y="631903"/>
                      </a:cubicBezTo>
                      <a:cubicBezTo>
                        <a:pt x="660312" y="629397"/>
                        <a:pt x="661386" y="625817"/>
                        <a:pt x="661028" y="624027"/>
                      </a:cubicBezTo>
                      <a:cubicBezTo>
                        <a:pt x="660670" y="622237"/>
                        <a:pt x="656016" y="622953"/>
                        <a:pt x="655658" y="621521"/>
                      </a:cubicBezTo>
                      <a:cubicBezTo>
                        <a:pt x="655300" y="619731"/>
                        <a:pt x="664250" y="617941"/>
                        <a:pt x="666040" y="616151"/>
                      </a:cubicBezTo>
                      <a:cubicBezTo>
                        <a:pt x="668188" y="614361"/>
                        <a:pt x="668188" y="603979"/>
                        <a:pt x="666756" y="604337"/>
                      </a:cubicBezTo>
                      <a:cubicBezTo>
                        <a:pt x="664966" y="604695"/>
                        <a:pt x="656016" y="611855"/>
                        <a:pt x="653152" y="613645"/>
                      </a:cubicBezTo>
                      <a:cubicBezTo>
                        <a:pt x="650646" y="615435"/>
                        <a:pt x="644561" y="621521"/>
                        <a:pt x="642412" y="623669"/>
                      </a:cubicBezTo>
                      <a:cubicBezTo>
                        <a:pt x="640264" y="625817"/>
                        <a:pt x="640264" y="626533"/>
                        <a:pt x="638832" y="628681"/>
                      </a:cubicBezTo>
                      <a:cubicBezTo>
                        <a:pt x="637758" y="630829"/>
                        <a:pt x="629882" y="636199"/>
                        <a:pt x="628808" y="637631"/>
                      </a:cubicBezTo>
                      <a:cubicBezTo>
                        <a:pt x="627734" y="639421"/>
                        <a:pt x="630956" y="640137"/>
                        <a:pt x="631314" y="641927"/>
                      </a:cubicBezTo>
                      <a:cubicBezTo>
                        <a:pt x="631672" y="643359"/>
                        <a:pt x="625944" y="648371"/>
                        <a:pt x="624154" y="649803"/>
                      </a:cubicBezTo>
                      <a:cubicBezTo>
                        <a:pt x="622006" y="651593"/>
                        <a:pt x="619859" y="647297"/>
                        <a:pt x="617711" y="648729"/>
                      </a:cubicBezTo>
                      <a:cubicBezTo>
                        <a:pt x="615562" y="650161"/>
                        <a:pt x="618069" y="654457"/>
                        <a:pt x="615921" y="654457"/>
                      </a:cubicBezTo>
                      <a:cubicBezTo>
                        <a:pt x="613772" y="654457"/>
                        <a:pt x="612699" y="649803"/>
                        <a:pt x="612341" y="646939"/>
                      </a:cubicBezTo>
                      <a:cubicBezTo>
                        <a:pt x="611982" y="644075"/>
                        <a:pt x="616994" y="635483"/>
                        <a:pt x="617711" y="632977"/>
                      </a:cubicBezTo>
                      <a:cubicBezTo>
                        <a:pt x="618426" y="630829"/>
                        <a:pt x="615562" y="630113"/>
                        <a:pt x="617711" y="627965"/>
                      </a:cubicBezTo>
                      <a:cubicBezTo>
                        <a:pt x="619859" y="625817"/>
                        <a:pt x="622722" y="623311"/>
                        <a:pt x="624154" y="621163"/>
                      </a:cubicBezTo>
                      <a:cubicBezTo>
                        <a:pt x="625586" y="618657"/>
                        <a:pt x="638832" y="611855"/>
                        <a:pt x="639548" y="611139"/>
                      </a:cubicBezTo>
                      <a:cubicBezTo>
                        <a:pt x="640264" y="610065"/>
                        <a:pt x="630598" y="606843"/>
                        <a:pt x="628451" y="607559"/>
                      </a:cubicBezTo>
                      <a:cubicBezTo>
                        <a:pt x="626302" y="608275"/>
                        <a:pt x="614846" y="610065"/>
                        <a:pt x="613056" y="610065"/>
                      </a:cubicBezTo>
                      <a:cubicBezTo>
                        <a:pt x="611266" y="610065"/>
                        <a:pt x="618069" y="605769"/>
                        <a:pt x="617711" y="604337"/>
                      </a:cubicBezTo>
                      <a:cubicBezTo>
                        <a:pt x="617352" y="602905"/>
                        <a:pt x="612341" y="605411"/>
                        <a:pt x="609834" y="606127"/>
                      </a:cubicBezTo>
                      <a:cubicBezTo>
                        <a:pt x="607329" y="606843"/>
                        <a:pt x="604822" y="603263"/>
                        <a:pt x="602674" y="603621"/>
                      </a:cubicBezTo>
                      <a:cubicBezTo>
                        <a:pt x="600527" y="603979"/>
                        <a:pt x="601601" y="610423"/>
                        <a:pt x="599811" y="611855"/>
                      </a:cubicBezTo>
                      <a:cubicBezTo>
                        <a:pt x="598021" y="613287"/>
                        <a:pt x="597304" y="607559"/>
                        <a:pt x="596589" y="607917"/>
                      </a:cubicBezTo>
                      <a:cubicBezTo>
                        <a:pt x="595872" y="608275"/>
                        <a:pt x="593724" y="609707"/>
                        <a:pt x="593367" y="610423"/>
                      </a:cubicBezTo>
                      <a:cubicBezTo>
                        <a:pt x="593009" y="611497"/>
                        <a:pt x="593367" y="611855"/>
                        <a:pt x="594441" y="614003"/>
                      </a:cubicBezTo>
                      <a:cubicBezTo>
                        <a:pt x="595157" y="616151"/>
                        <a:pt x="604822" y="619731"/>
                        <a:pt x="604822" y="621521"/>
                      </a:cubicBezTo>
                      <a:cubicBezTo>
                        <a:pt x="605181" y="623311"/>
                        <a:pt x="598021" y="621163"/>
                        <a:pt x="595157" y="621521"/>
                      </a:cubicBezTo>
                      <a:cubicBezTo>
                        <a:pt x="592651" y="621521"/>
                        <a:pt x="592651" y="624743"/>
                        <a:pt x="592292" y="627965"/>
                      </a:cubicBezTo>
                      <a:cubicBezTo>
                        <a:pt x="591934" y="631187"/>
                        <a:pt x="597662" y="631545"/>
                        <a:pt x="594441" y="633693"/>
                      </a:cubicBezTo>
                      <a:cubicBezTo>
                        <a:pt x="590861" y="635841"/>
                        <a:pt x="583342" y="632261"/>
                        <a:pt x="580121" y="632261"/>
                      </a:cubicBezTo>
                      <a:cubicBezTo>
                        <a:pt x="576899" y="632261"/>
                        <a:pt x="568307" y="639063"/>
                        <a:pt x="566875" y="640495"/>
                      </a:cubicBezTo>
                      <a:cubicBezTo>
                        <a:pt x="565442" y="641927"/>
                        <a:pt x="569739" y="643359"/>
                        <a:pt x="570455" y="645149"/>
                      </a:cubicBezTo>
                      <a:cubicBezTo>
                        <a:pt x="570812" y="646939"/>
                        <a:pt x="563295" y="645865"/>
                        <a:pt x="561505" y="646581"/>
                      </a:cubicBezTo>
                      <a:cubicBezTo>
                        <a:pt x="559715" y="647297"/>
                        <a:pt x="562579" y="648371"/>
                        <a:pt x="563652" y="649445"/>
                      </a:cubicBezTo>
                      <a:cubicBezTo>
                        <a:pt x="564369" y="650161"/>
                        <a:pt x="562579" y="651593"/>
                        <a:pt x="561862" y="653741"/>
                      </a:cubicBezTo>
                      <a:cubicBezTo>
                        <a:pt x="561147" y="655531"/>
                        <a:pt x="567949" y="656247"/>
                        <a:pt x="567591" y="658395"/>
                      </a:cubicBezTo>
                      <a:cubicBezTo>
                        <a:pt x="566875" y="660185"/>
                        <a:pt x="560789" y="660543"/>
                        <a:pt x="556851" y="662333"/>
                      </a:cubicBezTo>
                      <a:cubicBezTo>
                        <a:pt x="552913" y="664123"/>
                        <a:pt x="553629" y="655173"/>
                        <a:pt x="552555" y="653383"/>
                      </a:cubicBezTo>
                      <a:cubicBezTo>
                        <a:pt x="551481" y="651593"/>
                        <a:pt x="548975" y="654099"/>
                        <a:pt x="543963" y="655889"/>
                      </a:cubicBezTo>
                      <a:cubicBezTo>
                        <a:pt x="538951" y="657679"/>
                        <a:pt x="532507" y="656605"/>
                        <a:pt x="531075" y="655889"/>
                      </a:cubicBezTo>
                      <a:cubicBezTo>
                        <a:pt x="529643" y="655531"/>
                        <a:pt x="532507" y="653383"/>
                        <a:pt x="533581" y="652667"/>
                      </a:cubicBezTo>
                      <a:cubicBezTo>
                        <a:pt x="534297" y="651951"/>
                        <a:pt x="532149" y="649803"/>
                        <a:pt x="530359" y="649087"/>
                      </a:cubicBezTo>
                      <a:cubicBezTo>
                        <a:pt x="528569" y="648371"/>
                        <a:pt x="521767" y="647297"/>
                        <a:pt x="516755" y="648013"/>
                      </a:cubicBezTo>
                      <a:cubicBezTo>
                        <a:pt x="511743" y="648729"/>
                        <a:pt x="501361" y="644791"/>
                        <a:pt x="499929" y="646581"/>
                      </a:cubicBezTo>
                      <a:cubicBezTo>
                        <a:pt x="498497" y="648371"/>
                        <a:pt x="511385" y="652667"/>
                        <a:pt x="515323" y="654457"/>
                      </a:cubicBezTo>
                      <a:cubicBezTo>
                        <a:pt x="519619" y="656247"/>
                        <a:pt x="522483" y="651951"/>
                        <a:pt x="523915" y="651951"/>
                      </a:cubicBezTo>
                      <a:cubicBezTo>
                        <a:pt x="525705" y="652309"/>
                        <a:pt x="524989" y="656605"/>
                        <a:pt x="524989" y="658395"/>
                      </a:cubicBezTo>
                      <a:cubicBezTo>
                        <a:pt x="524989" y="660185"/>
                        <a:pt x="523557" y="660185"/>
                        <a:pt x="522125" y="662691"/>
                      </a:cubicBezTo>
                      <a:cubicBezTo>
                        <a:pt x="520335" y="665197"/>
                        <a:pt x="527137" y="666987"/>
                        <a:pt x="526421" y="671283"/>
                      </a:cubicBezTo>
                      <a:cubicBezTo>
                        <a:pt x="525705" y="675579"/>
                        <a:pt x="516397" y="666987"/>
                        <a:pt x="512101" y="664123"/>
                      </a:cubicBezTo>
                      <a:cubicBezTo>
                        <a:pt x="507805" y="661259"/>
                        <a:pt x="500287" y="660543"/>
                        <a:pt x="499213" y="661259"/>
                      </a:cubicBezTo>
                      <a:cubicBezTo>
                        <a:pt x="498139" y="661975"/>
                        <a:pt x="498855" y="663765"/>
                        <a:pt x="498497" y="667703"/>
                      </a:cubicBezTo>
                      <a:cubicBezTo>
                        <a:pt x="498139" y="671641"/>
                        <a:pt x="497781" y="668777"/>
                        <a:pt x="491337" y="668419"/>
                      </a:cubicBezTo>
                      <a:cubicBezTo>
                        <a:pt x="484893" y="668061"/>
                        <a:pt x="489905" y="665555"/>
                        <a:pt x="489189" y="663765"/>
                      </a:cubicBezTo>
                      <a:cubicBezTo>
                        <a:pt x="488473" y="662333"/>
                        <a:pt x="480597" y="668419"/>
                        <a:pt x="478091" y="671283"/>
                      </a:cubicBezTo>
                      <a:cubicBezTo>
                        <a:pt x="475585" y="674147"/>
                        <a:pt x="478091" y="673073"/>
                        <a:pt x="479523" y="676653"/>
                      </a:cubicBezTo>
                      <a:cubicBezTo>
                        <a:pt x="481313" y="680233"/>
                        <a:pt x="487757" y="682381"/>
                        <a:pt x="488115" y="685245"/>
                      </a:cubicBezTo>
                      <a:cubicBezTo>
                        <a:pt x="488473" y="688109"/>
                        <a:pt x="477017" y="681665"/>
                        <a:pt x="475585" y="681665"/>
                      </a:cubicBezTo>
                      <a:cubicBezTo>
                        <a:pt x="474153" y="681665"/>
                        <a:pt x="474511" y="683813"/>
                        <a:pt x="472363" y="687035"/>
                      </a:cubicBezTo>
                      <a:cubicBezTo>
                        <a:pt x="470573" y="690257"/>
                        <a:pt x="460549" y="695627"/>
                        <a:pt x="458401" y="694911"/>
                      </a:cubicBezTo>
                      <a:cubicBezTo>
                        <a:pt x="456253" y="694195"/>
                        <a:pt x="461623" y="689541"/>
                        <a:pt x="463413" y="688109"/>
                      </a:cubicBezTo>
                      <a:cubicBezTo>
                        <a:pt x="465203" y="686319"/>
                        <a:pt x="468783" y="680233"/>
                        <a:pt x="469857" y="678801"/>
                      </a:cubicBezTo>
                      <a:cubicBezTo>
                        <a:pt x="470931" y="677369"/>
                        <a:pt x="469857" y="676653"/>
                        <a:pt x="468783" y="673789"/>
                      </a:cubicBezTo>
                      <a:cubicBezTo>
                        <a:pt x="467709" y="670925"/>
                        <a:pt x="470215" y="668777"/>
                        <a:pt x="470573" y="666987"/>
                      </a:cubicBezTo>
                      <a:cubicBezTo>
                        <a:pt x="470931" y="665197"/>
                        <a:pt x="470931" y="661617"/>
                        <a:pt x="469857" y="661259"/>
                      </a:cubicBezTo>
                      <a:cubicBezTo>
                        <a:pt x="468783" y="660901"/>
                        <a:pt x="459833" y="669851"/>
                        <a:pt x="459117" y="673073"/>
                      </a:cubicBezTo>
                      <a:cubicBezTo>
                        <a:pt x="458401" y="676295"/>
                        <a:pt x="462339" y="677011"/>
                        <a:pt x="462339" y="678801"/>
                      </a:cubicBezTo>
                      <a:cubicBezTo>
                        <a:pt x="461981" y="680591"/>
                        <a:pt x="460549" y="680591"/>
                        <a:pt x="457327" y="682739"/>
                      </a:cubicBezTo>
                      <a:cubicBezTo>
                        <a:pt x="454105" y="684887"/>
                        <a:pt x="448019" y="687393"/>
                        <a:pt x="446945" y="686677"/>
                      </a:cubicBezTo>
                      <a:cubicBezTo>
                        <a:pt x="445871" y="685961"/>
                        <a:pt x="449809" y="678085"/>
                        <a:pt x="450883" y="675937"/>
                      </a:cubicBezTo>
                      <a:cubicBezTo>
                        <a:pt x="451599" y="673431"/>
                        <a:pt x="451957" y="669851"/>
                        <a:pt x="451241" y="669135"/>
                      </a:cubicBezTo>
                      <a:cubicBezTo>
                        <a:pt x="450525" y="668419"/>
                        <a:pt x="448019" y="669493"/>
                        <a:pt x="444439" y="669851"/>
                      </a:cubicBezTo>
                      <a:cubicBezTo>
                        <a:pt x="441217" y="670209"/>
                        <a:pt x="437279" y="672715"/>
                        <a:pt x="435847" y="673073"/>
                      </a:cubicBezTo>
                      <a:cubicBezTo>
                        <a:pt x="434415" y="673431"/>
                        <a:pt x="432625" y="675579"/>
                        <a:pt x="432267" y="677727"/>
                      </a:cubicBezTo>
                      <a:cubicBezTo>
                        <a:pt x="431909" y="679875"/>
                        <a:pt x="439069" y="681665"/>
                        <a:pt x="439785" y="682381"/>
                      </a:cubicBezTo>
                      <a:cubicBezTo>
                        <a:pt x="440501" y="683097"/>
                        <a:pt x="436205" y="683813"/>
                        <a:pt x="434057" y="684887"/>
                      </a:cubicBezTo>
                      <a:cubicBezTo>
                        <a:pt x="431909" y="685603"/>
                        <a:pt x="435489" y="688109"/>
                        <a:pt x="435489" y="689183"/>
                      </a:cubicBezTo>
                      <a:cubicBezTo>
                        <a:pt x="435847" y="690257"/>
                        <a:pt x="439785" y="690257"/>
                        <a:pt x="442291" y="690257"/>
                      </a:cubicBezTo>
                      <a:cubicBezTo>
                        <a:pt x="444797" y="690257"/>
                        <a:pt x="447303" y="698133"/>
                        <a:pt x="447661" y="700281"/>
                      </a:cubicBezTo>
                      <a:cubicBezTo>
                        <a:pt x="448019" y="702429"/>
                        <a:pt x="441575" y="698133"/>
                        <a:pt x="439069" y="696701"/>
                      </a:cubicBezTo>
                      <a:cubicBezTo>
                        <a:pt x="436563" y="695269"/>
                        <a:pt x="429403" y="689183"/>
                        <a:pt x="428687" y="688825"/>
                      </a:cubicBezTo>
                      <a:cubicBezTo>
                        <a:pt x="427971" y="688467"/>
                        <a:pt x="421885" y="687035"/>
                        <a:pt x="420811" y="688467"/>
                      </a:cubicBezTo>
                      <a:cubicBezTo>
                        <a:pt x="419737" y="689899"/>
                        <a:pt x="426181" y="692405"/>
                        <a:pt x="427971" y="693479"/>
                      </a:cubicBezTo>
                      <a:cubicBezTo>
                        <a:pt x="429403" y="694553"/>
                        <a:pt x="426539" y="695627"/>
                        <a:pt x="424749" y="696343"/>
                      </a:cubicBezTo>
                      <a:cubicBezTo>
                        <a:pt x="422959" y="697417"/>
                        <a:pt x="418305" y="696701"/>
                        <a:pt x="414009" y="696343"/>
                      </a:cubicBezTo>
                      <a:cubicBezTo>
                        <a:pt x="409713" y="695985"/>
                        <a:pt x="408281" y="688109"/>
                        <a:pt x="406849" y="688467"/>
                      </a:cubicBezTo>
                      <a:cubicBezTo>
                        <a:pt x="405417" y="688825"/>
                        <a:pt x="403627" y="692405"/>
                        <a:pt x="402195" y="694195"/>
                      </a:cubicBezTo>
                      <a:cubicBezTo>
                        <a:pt x="400763" y="695985"/>
                        <a:pt x="403269" y="698491"/>
                        <a:pt x="403985" y="700281"/>
                      </a:cubicBezTo>
                      <a:cubicBezTo>
                        <a:pt x="404701" y="702071"/>
                        <a:pt x="401479" y="703503"/>
                        <a:pt x="400047" y="705293"/>
                      </a:cubicBezTo>
                      <a:cubicBezTo>
                        <a:pt x="398615" y="707083"/>
                        <a:pt x="392887" y="706725"/>
                        <a:pt x="391455" y="708157"/>
                      </a:cubicBezTo>
                      <a:cubicBezTo>
                        <a:pt x="390023" y="709589"/>
                        <a:pt x="391455" y="714243"/>
                        <a:pt x="391813" y="714959"/>
                      </a:cubicBezTo>
                      <a:cubicBezTo>
                        <a:pt x="392171" y="715675"/>
                        <a:pt x="394677" y="717107"/>
                        <a:pt x="395035" y="718181"/>
                      </a:cubicBezTo>
                      <a:cubicBezTo>
                        <a:pt x="395393" y="719255"/>
                        <a:pt x="390023" y="719971"/>
                        <a:pt x="389665" y="721045"/>
                      </a:cubicBezTo>
                      <a:cubicBezTo>
                        <a:pt x="389307" y="722477"/>
                        <a:pt x="394677" y="724983"/>
                        <a:pt x="391097" y="724983"/>
                      </a:cubicBezTo>
                      <a:cubicBezTo>
                        <a:pt x="387875" y="724983"/>
                        <a:pt x="383222" y="723551"/>
                        <a:pt x="382505" y="725341"/>
                      </a:cubicBezTo>
                      <a:cubicBezTo>
                        <a:pt x="381789" y="727131"/>
                        <a:pt x="388233" y="728563"/>
                        <a:pt x="389307" y="730711"/>
                      </a:cubicBezTo>
                      <a:cubicBezTo>
                        <a:pt x="390023" y="732859"/>
                        <a:pt x="377135" y="727847"/>
                        <a:pt x="374272" y="728205"/>
                      </a:cubicBezTo>
                      <a:cubicBezTo>
                        <a:pt x="371407" y="728205"/>
                        <a:pt x="360667" y="734649"/>
                        <a:pt x="359235" y="735723"/>
                      </a:cubicBezTo>
                      <a:cubicBezTo>
                        <a:pt x="357803" y="736797"/>
                        <a:pt x="357803" y="738229"/>
                        <a:pt x="357803" y="740377"/>
                      </a:cubicBezTo>
                      <a:cubicBezTo>
                        <a:pt x="357803" y="742525"/>
                        <a:pt x="366753" y="741093"/>
                        <a:pt x="369975" y="741809"/>
                      </a:cubicBezTo>
                      <a:cubicBezTo>
                        <a:pt x="373197" y="742525"/>
                        <a:pt x="382147" y="738229"/>
                        <a:pt x="385012" y="737513"/>
                      </a:cubicBezTo>
                      <a:cubicBezTo>
                        <a:pt x="387875" y="737155"/>
                        <a:pt x="392529" y="742525"/>
                        <a:pt x="392529" y="743599"/>
                      </a:cubicBezTo>
                      <a:cubicBezTo>
                        <a:pt x="392529" y="744673"/>
                        <a:pt x="382505" y="747895"/>
                        <a:pt x="381073" y="749685"/>
                      </a:cubicBezTo>
                      <a:cubicBezTo>
                        <a:pt x="379283" y="751475"/>
                        <a:pt x="379999" y="751833"/>
                        <a:pt x="376777" y="752191"/>
                      </a:cubicBezTo>
                      <a:cubicBezTo>
                        <a:pt x="373555" y="752549"/>
                        <a:pt x="371407" y="746463"/>
                        <a:pt x="368902" y="747537"/>
                      </a:cubicBezTo>
                      <a:cubicBezTo>
                        <a:pt x="366395" y="748253"/>
                        <a:pt x="363890" y="750043"/>
                        <a:pt x="361742" y="751833"/>
                      </a:cubicBezTo>
                      <a:cubicBezTo>
                        <a:pt x="359235" y="753623"/>
                        <a:pt x="363173" y="756845"/>
                        <a:pt x="362100" y="757919"/>
                      </a:cubicBezTo>
                      <a:cubicBezTo>
                        <a:pt x="361025" y="758993"/>
                        <a:pt x="355297" y="757203"/>
                        <a:pt x="354582" y="758635"/>
                      </a:cubicBezTo>
                      <a:cubicBezTo>
                        <a:pt x="353865" y="760425"/>
                        <a:pt x="358162" y="759709"/>
                        <a:pt x="358877" y="761499"/>
                      </a:cubicBezTo>
                      <a:cubicBezTo>
                        <a:pt x="359593" y="762931"/>
                        <a:pt x="354223" y="761857"/>
                        <a:pt x="352075" y="762573"/>
                      </a:cubicBezTo>
                      <a:cubicBezTo>
                        <a:pt x="349927" y="763289"/>
                        <a:pt x="353150" y="764363"/>
                        <a:pt x="354940" y="766869"/>
                      </a:cubicBezTo>
                      <a:cubicBezTo>
                        <a:pt x="356730" y="769733"/>
                        <a:pt x="351002" y="768659"/>
                        <a:pt x="349570" y="769733"/>
                      </a:cubicBezTo>
                      <a:cubicBezTo>
                        <a:pt x="348137" y="770449"/>
                        <a:pt x="352075" y="772239"/>
                        <a:pt x="353150" y="773671"/>
                      </a:cubicBezTo>
                      <a:cubicBezTo>
                        <a:pt x="353865" y="775103"/>
                        <a:pt x="349927" y="774029"/>
                        <a:pt x="346705" y="772955"/>
                      </a:cubicBezTo>
                      <a:cubicBezTo>
                        <a:pt x="343842" y="771881"/>
                        <a:pt x="343483" y="769733"/>
                        <a:pt x="342410" y="766869"/>
                      </a:cubicBezTo>
                      <a:cubicBezTo>
                        <a:pt x="341693" y="764363"/>
                        <a:pt x="341693" y="759351"/>
                        <a:pt x="339903" y="756845"/>
                      </a:cubicBezTo>
                      <a:cubicBezTo>
                        <a:pt x="338472" y="754339"/>
                        <a:pt x="336323" y="754339"/>
                        <a:pt x="333818" y="756845"/>
                      </a:cubicBezTo>
                      <a:cubicBezTo>
                        <a:pt x="331312" y="759351"/>
                        <a:pt x="329163" y="760067"/>
                        <a:pt x="329880" y="762215"/>
                      </a:cubicBezTo>
                      <a:cubicBezTo>
                        <a:pt x="330953" y="764363"/>
                        <a:pt x="334533" y="762931"/>
                        <a:pt x="335608" y="764721"/>
                      </a:cubicBezTo>
                      <a:cubicBezTo>
                        <a:pt x="336682" y="766511"/>
                        <a:pt x="329522" y="766511"/>
                        <a:pt x="327732" y="769017"/>
                      </a:cubicBezTo>
                      <a:cubicBezTo>
                        <a:pt x="325583" y="771523"/>
                        <a:pt x="320930" y="770449"/>
                        <a:pt x="319498" y="771523"/>
                      </a:cubicBezTo>
                      <a:cubicBezTo>
                        <a:pt x="318066" y="772597"/>
                        <a:pt x="321646" y="773313"/>
                        <a:pt x="323435" y="774745"/>
                      </a:cubicBezTo>
                      <a:cubicBezTo>
                        <a:pt x="325225" y="776177"/>
                        <a:pt x="330238" y="776893"/>
                        <a:pt x="330238" y="779041"/>
                      </a:cubicBezTo>
                      <a:cubicBezTo>
                        <a:pt x="330238" y="781189"/>
                        <a:pt x="325225" y="780473"/>
                        <a:pt x="321288" y="781189"/>
                      </a:cubicBezTo>
                      <a:cubicBezTo>
                        <a:pt x="317350" y="781905"/>
                        <a:pt x="318066" y="784053"/>
                        <a:pt x="320572" y="784053"/>
                      </a:cubicBezTo>
                      <a:cubicBezTo>
                        <a:pt x="322720" y="784411"/>
                        <a:pt x="322003" y="786917"/>
                        <a:pt x="324510" y="788349"/>
                      </a:cubicBezTo>
                      <a:cubicBezTo>
                        <a:pt x="327015" y="790139"/>
                        <a:pt x="331312" y="786201"/>
                        <a:pt x="333102" y="787633"/>
                      </a:cubicBezTo>
                      <a:cubicBezTo>
                        <a:pt x="334892" y="789065"/>
                        <a:pt x="328090" y="791929"/>
                        <a:pt x="326658" y="793361"/>
                      </a:cubicBezTo>
                      <a:cubicBezTo>
                        <a:pt x="325225" y="794793"/>
                        <a:pt x="331312" y="796583"/>
                        <a:pt x="330238" y="798373"/>
                      </a:cubicBezTo>
                      <a:cubicBezTo>
                        <a:pt x="329522" y="799805"/>
                        <a:pt x="324152" y="797299"/>
                        <a:pt x="319856" y="795151"/>
                      </a:cubicBezTo>
                      <a:cubicBezTo>
                        <a:pt x="315560" y="793003"/>
                        <a:pt x="313053" y="793003"/>
                        <a:pt x="310190" y="792645"/>
                      </a:cubicBezTo>
                      <a:cubicBezTo>
                        <a:pt x="307683" y="792287"/>
                        <a:pt x="307683" y="794793"/>
                        <a:pt x="305893" y="796941"/>
                      </a:cubicBezTo>
                      <a:cubicBezTo>
                        <a:pt x="304103" y="799089"/>
                        <a:pt x="299092" y="795509"/>
                        <a:pt x="297302" y="795867"/>
                      </a:cubicBezTo>
                      <a:cubicBezTo>
                        <a:pt x="295512" y="796225"/>
                        <a:pt x="291932" y="798731"/>
                        <a:pt x="290858" y="801237"/>
                      </a:cubicBezTo>
                      <a:cubicBezTo>
                        <a:pt x="290142" y="803743"/>
                        <a:pt x="303030" y="800163"/>
                        <a:pt x="305893" y="799805"/>
                      </a:cubicBezTo>
                      <a:cubicBezTo>
                        <a:pt x="308758" y="799447"/>
                        <a:pt x="316276" y="802669"/>
                        <a:pt x="317708" y="803743"/>
                      </a:cubicBezTo>
                      <a:cubicBezTo>
                        <a:pt x="319498" y="804459"/>
                        <a:pt x="321646" y="809113"/>
                        <a:pt x="319140" y="811619"/>
                      </a:cubicBezTo>
                      <a:cubicBezTo>
                        <a:pt x="316633" y="814483"/>
                        <a:pt x="315918" y="808755"/>
                        <a:pt x="312338" y="808397"/>
                      </a:cubicBezTo>
                      <a:cubicBezTo>
                        <a:pt x="308758" y="808039"/>
                        <a:pt x="303030" y="808039"/>
                        <a:pt x="298376" y="807681"/>
                      </a:cubicBezTo>
                      <a:cubicBezTo>
                        <a:pt x="293722" y="807323"/>
                        <a:pt x="289426" y="808039"/>
                        <a:pt x="288352" y="810903"/>
                      </a:cubicBezTo>
                      <a:cubicBezTo>
                        <a:pt x="286920" y="813767"/>
                        <a:pt x="295870" y="813051"/>
                        <a:pt x="294438" y="815199"/>
                      </a:cubicBezTo>
                      <a:cubicBezTo>
                        <a:pt x="293364" y="817347"/>
                        <a:pt x="286920" y="815199"/>
                        <a:pt x="282982" y="815915"/>
                      </a:cubicBezTo>
                      <a:cubicBezTo>
                        <a:pt x="279044" y="816631"/>
                        <a:pt x="272958" y="817704"/>
                        <a:pt x="267230" y="819494"/>
                      </a:cubicBezTo>
                      <a:cubicBezTo>
                        <a:pt x="261860" y="821643"/>
                        <a:pt x="267946" y="822001"/>
                        <a:pt x="269378" y="824149"/>
                      </a:cubicBezTo>
                      <a:cubicBezTo>
                        <a:pt x="270810" y="825939"/>
                        <a:pt x="276538" y="825581"/>
                        <a:pt x="276896" y="827012"/>
                      </a:cubicBezTo>
                      <a:cubicBezTo>
                        <a:pt x="277254" y="828802"/>
                        <a:pt x="272242" y="829160"/>
                        <a:pt x="269378" y="829160"/>
                      </a:cubicBezTo>
                      <a:cubicBezTo>
                        <a:pt x="266514" y="829160"/>
                        <a:pt x="262934" y="830592"/>
                        <a:pt x="262934" y="832382"/>
                      </a:cubicBezTo>
                      <a:cubicBezTo>
                        <a:pt x="262934" y="834172"/>
                        <a:pt x="260786" y="834530"/>
                        <a:pt x="258996" y="835604"/>
                      </a:cubicBezTo>
                      <a:cubicBezTo>
                        <a:pt x="257206" y="837037"/>
                        <a:pt x="260070" y="836678"/>
                        <a:pt x="262218" y="837037"/>
                      </a:cubicBezTo>
                      <a:cubicBezTo>
                        <a:pt x="264724" y="837394"/>
                        <a:pt x="266156" y="835604"/>
                        <a:pt x="268662" y="837037"/>
                      </a:cubicBezTo>
                      <a:cubicBezTo>
                        <a:pt x="270810" y="838468"/>
                        <a:pt x="268662" y="840616"/>
                        <a:pt x="267230" y="842764"/>
                      </a:cubicBezTo>
                      <a:cubicBezTo>
                        <a:pt x="265440" y="844912"/>
                        <a:pt x="262218" y="842764"/>
                        <a:pt x="260070" y="842764"/>
                      </a:cubicBezTo>
                      <a:cubicBezTo>
                        <a:pt x="257922" y="842764"/>
                        <a:pt x="254342" y="843838"/>
                        <a:pt x="248972" y="844554"/>
                      </a:cubicBezTo>
                      <a:cubicBezTo>
                        <a:pt x="243602" y="845270"/>
                        <a:pt x="247182" y="846344"/>
                        <a:pt x="247182" y="849208"/>
                      </a:cubicBezTo>
                      <a:cubicBezTo>
                        <a:pt x="247182" y="852430"/>
                        <a:pt x="252552" y="851356"/>
                        <a:pt x="254700" y="852788"/>
                      </a:cubicBezTo>
                      <a:cubicBezTo>
                        <a:pt x="256848" y="854220"/>
                        <a:pt x="257922" y="854220"/>
                        <a:pt x="260786" y="853862"/>
                      </a:cubicBezTo>
                      <a:cubicBezTo>
                        <a:pt x="264008" y="853146"/>
                        <a:pt x="277612" y="850998"/>
                        <a:pt x="277254" y="853146"/>
                      </a:cubicBezTo>
                      <a:cubicBezTo>
                        <a:pt x="276896" y="855294"/>
                        <a:pt x="269736" y="859948"/>
                        <a:pt x="265440" y="861380"/>
                      </a:cubicBezTo>
                      <a:cubicBezTo>
                        <a:pt x="260786" y="862812"/>
                        <a:pt x="260428" y="858516"/>
                        <a:pt x="257922" y="859232"/>
                      </a:cubicBezTo>
                      <a:cubicBezTo>
                        <a:pt x="255416" y="859948"/>
                        <a:pt x="249688" y="861022"/>
                        <a:pt x="247182" y="861738"/>
                      </a:cubicBezTo>
                      <a:cubicBezTo>
                        <a:pt x="245034" y="862812"/>
                        <a:pt x="246824" y="863170"/>
                        <a:pt x="246824" y="865318"/>
                      </a:cubicBezTo>
                      <a:cubicBezTo>
                        <a:pt x="246824" y="867466"/>
                        <a:pt x="245750" y="867466"/>
                        <a:pt x="245392" y="868898"/>
                      </a:cubicBezTo>
                      <a:cubicBezTo>
                        <a:pt x="244676" y="870688"/>
                        <a:pt x="251836" y="874984"/>
                        <a:pt x="250404" y="876774"/>
                      </a:cubicBezTo>
                      <a:cubicBezTo>
                        <a:pt x="248972" y="878564"/>
                        <a:pt x="245034" y="873910"/>
                        <a:pt x="241812" y="873194"/>
                      </a:cubicBezTo>
                      <a:cubicBezTo>
                        <a:pt x="238948" y="872478"/>
                        <a:pt x="236442" y="877132"/>
                        <a:pt x="235368" y="879996"/>
                      </a:cubicBezTo>
                      <a:cubicBezTo>
                        <a:pt x="234294" y="882860"/>
                        <a:pt x="239306" y="886440"/>
                        <a:pt x="238590" y="888588"/>
                      </a:cubicBezTo>
                      <a:cubicBezTo>
                        <a:pt x="238232" y="890378"/>
                        <a:pt x="234294" y="887156"/>
                        <a:pt x="232504" y="886440"/>
                      </a:cubicBezTo>
                      <a:cubicBezTo>
                        <a:pt x="231072" y="886082"/>
                        <a:pt x="230356" y="887872"/>
                        <a:pt x="230356" y="889304"/>
                      </a:cubicBezTo>
                      <a:cubicBezTo>
                        <a:pt x="230356" y="890736"/>
                        <a:pt x="236800" y="894674"/>
                        <a:pt x="237516" y="896464"/>
                      </a:cubicBezTo>
                      <a:cubicBezTo>
                        <a:pt x="238232" y="898254"/>
                        <a:pt x="233936" y="900044"/>
                        <a:pt x="232862" y="899328"/>
                      </a:cubicBezTo>
                      <a:cubicBezTo>
                        <a:pt x="231788" y="898970"/>
                        <a:pt x="225344" y="892884"/>
                        <a:pt x="224270" y="893242"/>
                      </a:cubicBezTo>
                      <a:cubicBezTo>
                        <a:pt x="223554" y="893600"/>
                        <a:pt x="221406" y="898970"/>
                        <a:pt x="220690" y="901834"/>
                      </a:cubicBezTo>
                      <a:cubicBezTo>
                        <a:pt x="219616" y="904698"/>
                        <a:pt x="225344" y="901476"/>
                        <a:pt x="227850" y="902192"/>
                      </a:cubicBezTo>
                      <a:cubicBezTo>
                        <a:pt x="230356" y="902908"/>
                        <a:pt x="229640" y="907204"/>
                        <a:pt x="232146" y="906846"/>
                      </a:cubicBezTo>
                      <a:cubicBezTo>
                        <a:pt x="234294" y="906488"/>
                        <a:pt x="242528" y="901476"/>
                        <a:pt x="243244" y="902550"/>
                      </a:cubicBezTo>
                      <a:cubicBezTo>
                        <a:pt x="243602" y="903266"/>
                        <a:pt x="237516" y="908994"/>
                        <a:pt x="235726" y="911142"/>
                      </a:cubicBezTo>
                      <a:cubicBezTo>
                        <a:pt x="233936" y="912932"/>
                        <a:pt x="225344" y="916154"/>
                        <a:pt x="221764" y="916512"/>
                      </a:cubicBezTo>
                      <a:cubicBezTo>
                        <a:pt x="218184" y="916870"/>
                        <a:pt x="223196" y="911858"/>
                        <a:pt x="222838" y="910426"/>
                      </a:cubicBezTo>
                      <a:cubicBezTo>
                        <a:pt x="222838" y="908994"/>
                        <a:pt x="216394" y="910784"/>
                        <a:pt x="214246" y="911858"/>
                      </a:cubicBezTo>
                      <a:cubicBezTo>
                        <a:pt x="212098" y="912574"/>
                        <a:pt x="213888" y="913290"/>
                        <a:pt x="214604" y="914722"/>
                      </a:cubicBezTo>
                      <a:cubicBezTo>
                        <a:pt x="215320" y="916512"/>
                        <a:pt x="207802" y="919376"/>
                        <a:pt x="208518" y="920450"/>
                      </a:cubicBezTo>
                      <a:cubicBezTo>
                        <a:pt x="209234" y="921882"/>
                        <a:pt x="213530" y="920450"/>
                        <a:pt x="216752" y="920450"/>
                      </a:cubicBezTo>
                      <a:cubicBezTo>
                        <a:pt x="219974" y="920450"/>
                        <a:pt x="228208" y="922956"/>
                        <a:pt x="227850" y="924388"/>
                      </a:cubicBezTo>
                      <a:cubicBezTo>
                        <a:pt x="227492" y="925820"/>
                        <a:pt x="212814" y="923672"/>
                        <a:pt x="211382" y="924030"/>
                      </a:cubicBezTo>
                      <a:cubicBezTo>
                        <a:pt x="209950" y="924388"/>
                        <a:pt x="204580" y="927610"/>
                        <a:pt x="207086" y="930116"/>
                      </a:cubicBezTo>
                      <a:cubicBezTo>
                        <a:pt x="209592" y="932264"/>
                        <a:pt x="200284" y="932264"/>
                        <a:pt x="197778" y="934054"/>
                      </a:cubicBezTo>
                      <a:cubicBezTo>
                        <a:pt x="195272" y="935844"/>
                        <a:pt x="202790" y="937992"/>
                        <a:pt x="203148" y="940856"/>
                      </a:cubicBezTo>
                      <a:cubicBezTo>
                        <a:pt x="203506" y="943720"/>
                        <a:pt x="192766" y="952670"/>
                        <a:pt x="189902" y="951954"/>
                      </a:cubicBezTo>
                      <a:cubicBezTo>
                        <a:pt x="187396" y="951238"/>
                        <a:pt x="190618" y="947658"/>
                        <a:pt x="190976" y="945868"/>
                      </a:cubicBezTo>
                      <a:cubicBezTo>
                        <a:pt x="190618" y="945152"/>
                        <a:pt x="182026" y="944436"/>
                        <a:pt x="179520" y="946226"/>
                      </a:cubicBezTo>
                      <a:lnTo>
                        <a:pt x="179520" y="946226"/>
                      </a:lnTo>
                      <a:close/>
                      <a:moveTo>
                        <a:pt x="92884" y="997062"/>
                      </a:moveTo>
                      <a:cubicBezTo>
                        <a:pt x="93601" y="1000642"/>
                        <a:pt x="97538" y="1003148"/>
                        <a:pt x="94316" y="1002790"/>
                      </a:cubicBezTo>
                      <a:cubicBezTo>
                        <a:pt x="91094" y="1002790"/>
                        <a:pt x="88231" y="1001358"/>
                        <a:pt x="84651" y="1001000"/>
                      </a:cubicBezTo>
                      <a:cubicBezTo>
                        <a:pt x="81429" y="1000642"/>
                        <a:pt x="78206" y="999926"/>
                        <a:pt x="79996" y="997778"/>
                      </a:cubicBezTo>
                      <a:cubicBezTo>
                        <a:pt x="81429" y="995988"/>
                        <a:pt x="90736" y="994198"/>
                        <a:pt x="92884" y="997062"/>
                      </a:cubicBezTo>
                      <a:lnTo>
                        <a:pt x="92884" y="997062"/>
                      </a:lnTo>
                      <a:close/>
                      <a:moveTo>
                        <a:pt x="107921" y="990976"/>
                      </a:moveTo>
                      <a:cubicBezTo>
                        <a:pt x="111858" y="989544"/>
                        <a:pt x="116154" y="988112"/>
                        <a:pt x="118303" y="987396"/>
                      </a:cubicBezTo>
                      <a:cubicBezTo>
                        <a:pt x="120450" y="986680"/>
                        <a:pt x="121166" y="985964"/>
                        <a:pt x="123673" y="989186"/>
                      </a:cubicBezTo>
                      <a:cubicBezTo>
                        <a:pt x="126178" y="992408"/>
                        <a:pt x="128326" y="992766"/>
                        <a:pt x="125104" y="993482"/>
                      </a:cubicBezTo>
                      <a:cubicBezTo>
                        <a:pt x="121883" y="994198"/>
                        <a:pt x="114364" y="994556"/>
                        <a:pt x="110784" y="995272"/>
                      </a:cubicBezTo>
                      <a:cubicBezTo>
                        <a:pt x="107204" y="995988"/>
                        <a:pt x="106488" y="998494"/>
                        <a:pt x="103266" y="997778"/>
                      </a:cubicBezTo>
                      <a:cubicBezTo>
                        <a:pt x="100044" y="997062"/>
                        <a:pt x="103624" y="991692"/>
                        <a:pt x="107921" y="990976"/>
                      </a:cubicBezTo>
                      <a:lnTo>
                        <a:pt x="107921" y="990976"/>
                      </a:lnTo>
                      <a:close/>
                      <a:moveTo>
                        <a:pt x="13767" y="1187159"/>
                      </a:moveTo>
                      <a:cubicBezTo>
                        <a:pt x="17347" y="1190023"/>
                        <a:pt x="20927" y="1188949"/>
                        <a:pt x="20569" y="1191455"/>
                      </a:cubicBezTo>
                      <a:cubicBezTo>
                        <a:pt x="20211" y="1193961"/>
                        <a:pt x="20927" y="1196467"/>
                        <a:pt x="19137" y="1197541"/>
                      </a:cubicBezTo>
                      <a:cubicBezTo>
                        <a:pt x="17347" y="1198257"/>
                        <a:pt x="12335" y="1195751"/>
                        <a:pt x="11261" y="1192887"/>
                      </a:cubicBezTo>
                      <a:cubicBezTo>
                        <a:pt x="10187" y="1190023"/>
                        <a:pt x="9471" y="1186801"/>
                        <a:pt x="13767" y="1187159"/>
                      </a:cubicBezTo>
                      <a:lnTo>
                        <a:pt x="13767" y="1187159"/>
                      </a:lnTo>
                      <a:close/>
                      <a:moveTo>
                        <a:pt x="10187" y="1174629"/>
                      </a:moveTo>
                      <a:cubicBezTo>
                        <a:pt x="9471" y="1177493"/>
                        <a:pt x="10545" y="1178567"/>
                        <a:pt x="10187" y="1180357"/>
                      </a:cubicBezTo>
                      <a:cubicBezTo>
                        <a:pt x="9471" y="1182147"/>
                        <a:pt x="7323" y="1183579"/>
                        <a:pt x="4101" y="1182505"/>
                      </a:cubicBezTo>
                      <a:cubicBezTo>
                        <a:pt x="2311" y="1181789"/>
                        <a:pt x="1595" y="1176777"/>
                        <a:pt x="3743" y="1176061"/>
                      </a:cubicBezTo>
                      <a:cubicBezTo>
                        <a:pt x="5891" y="1175345"/>
                        <a:pt x="8039" y="1172123"/>
                        <a:pt x="10187" y="1174629"/>
                      </a:cubicBezTo>
                      <a:lnTo>
                        <a:pt x="10187" y="1174629"/>
                      </a:lnTo>
                      <a:close/>
                      <a:moveTo>
                        <a:pt x="7323" y="1159235"/>
                      </a:moveTo>
                      <a:cubicBezTo>
                        <a:pt x="11619" y="1157803"/>
                        <a:pt x="15915" y="1153507"/>
                        <a:pt x="15199" y="1157803"/>
                      </a:cubicBezTo>
                      <a:cubicBezTo>
                        <a:pt x="14841" y="1162099"/>
                        <a:pt x="15915" y="1162815"/>
                        <a:pt x="14483" y="1165321"/>
                      </a:cubicBezTo>
                      <a:cubicBezTo>
                        <a:pt x="13051" y="1167827"/>
                        <a:pt x="10187" y="1170691"/>
                        <a:pt x="8755" y="1167469"/>
                      </a:cubicBezTo>
                      <a:cubicBezTo>
                        <a:pt x="7681" y="1163889"/>
                        <a:pt x="4101" y="1159951"/>
                        <a:pt x="7323" y="1159235"/>
                      </a:cubicBezTo>
                      <a:lnTo>
                        <a:pt x="7323" y="1159235"/>
                      </a:lnTo>
                      <a:close/>
                      <a:moveTo>
                        <a:pt x="423317" y="395624"/>
                      </a:moveTo>
                      <a:cubicBezTo>
                        <a:pt x="416873" y="397414"/>
                        <a:pt x="417589" y="400278"/>
                        <a:pt x="421527" y="403858"/>
                      </a:cubicBezTo>
                      <a:cubicBezTo>
                        <a:pt x="425823" y="407438"/>
                        <a:pt x="424749" y="409944"/>
                        <a:pt x="426897" y="410302"/>
                      </a:cubicBezTo>
                      <a:cubicBezTo>
                        <a:pt x="429045" y="410302"/>
                        <a:pt x="431909" y="408870"/>
                        <a:pt x="433699" y="403858"/>
                      </a:cubicBezTo>
                      <a:cubicBezTo>
                        <a:pt x="435489" y="399204"/>
                        <a:pt x="437995" y="397772"/>
                        <a:pt x="434415" y="396340"/>
                      </a:cubicBezTo>
                      <a:cubicBezTo>
                        <a:pt x="430477" y="395624"/>
                        <a:pt x="427613" y="394550"/>
                        <a:pt x="423317" y="395624"/>
                      </a:cubicBezTo>
                      <a:lnTo>
                        <a:pt x="423317" y="395624"/>
                      </a:lnTo>
                      <a:close/>
                      <a:moveTo>
                        <a:pt x="715086" y="109583"/>
                      </a:moveTo>
                      <a:cubicBezTo>
                        <a:pt x="708642" y="111373"/>
                        <a:pt x="696828" y="118175"/>
                        <a:pt x="698618" y="119249"/>
                      </a:cubicBezTo>
                      <a:cubicBezTo>
                        <a:pt x="700408" y="120323"/>
                        <a:pt x="704346" y="121397"/>
                        <a:pt x="708284" y="121397"/>
                      </a:cubicBezTo>
                      <a:cubicBezTo>
                        <a:pt x="712580" y="121397"/>
                        <a:pt x="716160" y="118891"/>
                        <a:pt x="721172" y="117101"/>
                      </a:cubicBezTo>
                      <a:cubicBezTo>
                        <a:pt x="726184" y="115311"/>
                        <a:pt x="725110" y="112089"/>
                        <a:pt x="730480" y="114595"/>
                      </a:cubicBezTo>
                      <a:cubicBezTo>
                        <a:pt x="735492" y="117101"/>
                        <a:pt x="742294" y="122113"/>
                        <a:pt x="746948" y="120323"/>
                      </a:cubicBezTo>
                      <a:cubicBezTo>
                        <a:pt x="751602" y="118533"/>
                        <a:pt x="759836" y="118533"/>
                        <a:pt x="759120" y="115311"/>
                      </a:cubicBezTo>
                      <a:cubicBezTo>
                        <a:pt x="758404" y="112089"/>
                        <a:pt x="742294" y="115311"/>
                        <a:pt x="737640" y="113163"/>
                      </a:cubicBezTo>
                      <a:cubicBezTo>
                        <a:pt x="732986" y="110657"/>
                        <a:pt x="730122" y="109583"/>
                        <a:pt x="725468" y="108867"/>
                      </a:cubicBezTo>
                      <a:cubicBezTo>
                        <a:pt x="720456" y="107793"/>
                        <a:pt x="718308" y="108151"/>
                        <a:pt x="715086" y="109583"/>
                      </a:cubicBezTo>
                      <a:lnTo>
                        <a:pt x="715086" y="109583"/>
                      </a:lnTo>
                      <a:close/>
                      <a:moveTo>
                        <a:pt x="659954" y="120323"/>
                      </a:moveTo>
                      <a:cubicBezTo>
                        <a:pt x="656374" y="120681"/>
                        <a:pt x="652436" y="119965"/>
                        <a:pt x="656732" y="123903"/>
                      </a:cubicBezTo>
                      <a:cubicBezTo>
                        <a:pt x="661028" y="127841"/>
                        <a:pt x="663176" y="127841"/>
                        <a:pt x="664608" y="131779"/>
                      </a:cubicBezTo>
                      <a:cubicBezTo>
                        <a:pt x="666040" y="135717"/>
                        <a:pt x="670694" y="134285"/>
                        <a:pt x="672484" y="132137"/>
                      </a:cubicBezTo>
                      <a:cubicBezTo>
                        <a:pt x="674274" y="129989"/>
                        <a:pt x="677496" y="129989"/>
                        <a:pt x="676422" y="127483"/>
                      </a:cubicBezTo>
                      <a:cubicBezTo>
                        <a:pt x="674990" y="124977"/>
                        <a:pt x="666398" y="120323"/>
                        <a:pt x="659954" y="120323"/>
                      </a:cubicBezTo>
                      <a:lnTo>
                        <a:pt x="659954" y="120323"/>
                      </a:lnTo>
                      <a:close/>
                      <a:moveTo>
                        <a:pt x="534297" y="163283"/>
                      </a:moveTo>
                      <a:cubicBezTo>
                        <a:pt x="543963" y="160777"/>
                        <a:pt x="540741" y="160061"/>
                        <a:pt x="544679" y="160061"/>
                      </a:cubicBezTo>
                      <a:cubicBezTo>
                        <a:pt x="548975" y="159703"/>
                        <a:pt x="553987" y="158629"/>
                        <a:pt x="557209" y="160777"/>
                      </a:cubicBezTo>
                      <a:cubicBezTo>
                        <a:pt x="560431" y="162925"/>
                        <a:pt x="560072" y="162209"/>
                        <a:pt x="562221" y="165073"/>
                      </a:cubicBezTo>
                      <a:cubicBezTo>
                        <a:pt x="564011" y="167937"/>
                        <a:pt x="555777" y="174739"/>
                        <a:pt x="559715" y="177245"/>
                      </a:cubicBezTo>
                      <a:cubicBezTo>
                        <a:pt x="563652" y="179751"/>
                        <a:pt x="567591" y="179035"/>
                        <a:pt x="572245" y="182615"/>
                      </a:cubicBezTo>
                      <a:cubicBezTo>
                        <a:pt x="576899" y="186195"/>
                        <a:pt x="578331" y="187269"/>
                        <a:pt x="584059" y="184763"/>
                      </a:cubicBezTo>
                      <a:cubicBezTo>
                        <a:pt x="589787" y="182257"/>
                        <a:pt x="591577" y="178319"/>
                        <a:pt x="596589" y="181899"/>
                      </a:cubicBezTo>
                      <a:cubicBezTo>
                        <a:pt x="601601" y="185479"/>
                        <a:pt x="604464" y="188701"/>
                        <a:pt x="608402" y="190491"/>
                      </a:cubicBezTo>
                      <a:cubicBezTo>
                        <a:pt x="612341" y="192281"/>
                        <a:pt x="589071" y="199799"/>
                        <a:pt x="586564" y="200873"/>
                      </a:cubicBezTo>
                      <a:cubicBezTo>
                        <a:pt x="584059" y="201947"/>
                        <a:pt x="576541" y="204811"/>
                        <a:pt x="575109" y="207675"/>
                      </a:cubicBezTo>
                      <a:cubicBezTo>
                        <a:pt x="573677" y="210539"/>
                        <a:pt x="573677" y="211971"/>
                        <a:pt x="569022" y="213403"/>
                      </a:cubicBezTo>
                      <a:cubicBezTo>
                        <a:pt x="564011" y="214835"/>
                        <a:pt x="550407" y="215909"/>
                        <a:pt x="548975" y="217699"/>
                      </a:cubicBezTo>
                      <a:cubicBezTo>
                        <a:pt x="547543" y="219489"/>
                        <a:pt x="545395" y="221279"/>
                        <a:pt x="543963" y="222711"/>
                      </a:cubicBezTo>
                      <a:cubicBezTo>
                        <a:pt x="542531" y="224143"/>
                        <a:pt x="527853" y="217341"/>
                        <a:pt x="533939" y="212687"/>
                      </a:cubicBezTo>
                      <a:cubicBezTo>
                        <a:pt x="540025" y="208033"/>
                        <a:pt x="547901" y="205169"/>
                        <a:pt x="545037" y="203379"/>
                      </a:cubicBezTo>
                      <a:cubicBezTo>
                        <a:pt x="542173" y="201589"/>
                        <a:pt x="524631" y="206959"/>
                        <a:pt x="519977" y="206959"/>
                      </a:cubicBezTo>
                      <a:cubicBezTo>
                        <a:pt x="514965" y="206959"/>
                        <a:pt x="502435" y="209107"/>
                        <a:pt x="496707" y="209107"/>
                      </a:cubicBezTo>
                      <a:cubicBezTo>
                        <a:pt x="490979" y="209107"/>
                        <a:pt x="481671" y="213403"/>
                        <a:pt x="482029" y="209823"/>
                      </a:cubicBezTo>
                      <a:cubicBezTo>
                        <a:pt x="482387" y="206243"/>
                        <a:pt x="484535" y="205885"/>
                        <a:pt x="486683" y="203737"/>
                      </a:cubicBezTo>
                      <a:cubicBezTo>
                        <a:pt x="488831" y="201589"/>
                        <a:pt x="492411" y="204095"/>
                        <a:pt x="494917" y="199799"/>
                      </a:cubicBezTo>
                      <a:cubicBezTo>
                        <a:pt x="497423" y="195503"/>
                        <a:pt x="496349" y="195145"/>
                        <a:pt x="497781" y="191565"/>
                      </a:cubicBezTo>
                      <a:cubicBezTo>
                        <a:pt x="499571" y="187985"/>
                        <a:pt x="509953" y="184405"/>
                        <a:pt x="506731" y="181183"/>
                      </a:cubicBezTo>
                      <a:cubicBezTo>
                        <a:pt x="503509" y="177961"/>
                        <a:pt x="484893" y="172233"/>
                        <a:pt x="486325" y="170085"/>
                      </a:cubicBezTo>
                      <a:cubicBezTo>
                        <a:pt x="488115" y="167937"/>
                        <a:pt x="494559" y="165789"/>
                        <a:pt x="499571" y="164715"/>
                      </a:cubicBezTo>
                      <a:cubicBezTo>
                        <a:pt x="504583" y="163283"/>
                        <a:pt x="506731" y="161851"/>
                        <a:pt x="514249" y="163641"/>
                      </a:cubicBezTo>
                      <a:cubicBezTo>
                        <a:pt x="522841" y="165431"/>
                        <a:pt x="528211" y="165073"/>
                        <a:pt x="534297" y="163283"/>
                      </a:cubicBezTo>
                      <a:lnTo>
                        <a:pt x="534297" y="163283"/>
                      </a:lnTo>
                      <a:close/>
                      <a:moveTo>
                        <a:pt x="490263" y="138939"/>
                      </a:moveTo>
                      <a:cubicBezTo>
                        <a:pt x="484177" y="140013"/>
                        <a:pt x="480597" y="140729"/>
                        <a:pt x="474153" y="141803"/>
                      </a:cubicBezTo>
                      <a:cubicBezTo>
                        <a:pt x="467351" y="142519"/>
                        <a:pt x="459475" y="141445"/>
                        <a:pt x="461623" y="144309"/>
                      </a:cubicBezTo>
                      <a:cubicBezTo>
                        <a:pt x="464129" y="147531"/>
                        <a:pt x="470215" y="146815"/>
                        <a:pt x="475227" y="149321"/>
                      </a:cubicBezTo>
                      <a:cubicBezTo>
                        <a:pt x="479881" y="151827"/>
                        <a:pt x="481313" y="153617"/>
                        <a:pt x="481313" y="156123"/>
                      </a:cubicBezTo>
                      <a:cubicBezTo>
                        <a:pt x="481671" y="158629"/>
                        <a:pt x="475227" y="162925"/>
                        <a:pt x="479165" y="163641"/>
                      </a:cubicBezTo>
                      <a:cubicBezTo>
                        <a:pt x="483103" y="164357"/>
                        <a:pt x="485251" y="162567"/>
                        <a:pt x="489189" y="160777"/>
                      </a:cubicBezTo>
                      <a:cubicBezTo>
                        <a:pt x="492769" y="158987"/>
                        <a:pt x="492053" y="158987"/>
                        <a:pt x="497781" y="158629"/>
                      </a:cubicBezTo>
                      <a:cubicBezTo>
                        <a:pt x="503867" y="158271"/>
                        <a:pt x="512817" y="159703"/>
                        <a:pt x="516397" y="157197"/>
                      </a:cubicBezTo>
                      <a:cubicBezTo>
                        <a:pt x="519619" y="154691"/>
                        <a:pt x="524989" y="156123"/>
                        <a:pt x="526421" y="154333"/>
                      </a:cubicBezTo>
                      <a:cubicBezTo>
                        <a:pt x="527853" y="152543"/>
                        <a:pt x="528211" y="143951"/>
                        <a:pt x="526779" y="141803"/>
                      </a:cubicBezTo>
                      <a:cubicBezTo>
                        <a:pt x="525347" y="140013"/>
                        <a:pt x="523199" y="134285"/>
                        <a:pt x="519261" y="135001"/>
                      </a:cubicBezTo>
                      <a:cubicBezTo>
                        <a:pt x="514965" y="135717"/>
                        <a:pt x="508879" y="139655"/>
                        <a:pt x="505299" y="138223"/>
                      </a:cubicBezTo>
                      <a:cubicBezTo>
                        <a:pt x="501719" y="136791"/>
                        <a:pt x="498497" y="134643"/>
                        <a:pt x="496349" y="135359"/>
                      </a:cubicBezTo>
                      <a:cubicBezTo>
                        <a:pt x="493485" y="136075"/>
                        <a:pt x="493127" y="137865"/>
                        <a:pt x="490263" y="138939"/>
                      </a:cubicBezTo>
                      <a:lnTo>
                        <a:pt x="490263" y="138939"/>
                      </a:lnTo>
                      <a:close/>
                      <a:moveTo>
                        <a:pt x="335965" y="37268"/>
                      </a:moveTo>
                      <a:cubicBezTo>
                        <a:pt x="340620" y="35836"/>
                        <a:pt x="345990" y="32614"/>
                        <a:pt x="349212" y="35478"/>
                      </a:cubicBezTo>
                      <a:cubicBezTo>
                        <a:pt x="352433" y="37984"/>
                        <a:pt x="354582" y="44786"/>
                        <a:pt x="358162" y="46934"/>
                      </a:cubicBezTo>
                      <a:cubicBezTo>
                        <a:pt x="361742" y="49082"/>
                        <a:pt x="369259" y="50872"/>
                        <a:pt x="373913" y="51230"/>
                      </a:cubicBezTo>
                      <a:cubicBezTo>
                        <a:pt x="378567" y="51946"/>
                        <a:pt x="396109" y="55526"/>
                        <a:pt x="395751" y="56958"/>
                      </a:cubicBezTo>
                      <a:cubicBezTo>
                        <a:pt x="395751" y="58032"/>
                        <a:pt x="387875" y="63760"/>
                        <a:pt x="387159" y="65550"/>
                      </a:cubicBezTo>
                      <a:cubicBezTo>
                        <a:pt x="386443" y="67340"/>
                        <a:pt x="388592" y="74142"/>
                        <a:pt x="387159" y="77006"/>
                      </a:cubicBezTo>
                      <a:cubicBezTo>
                        <a:pt x="386085" y="79511"/>
                        <a:pt x="381073" y="83449"/>
                        <a:pt x="384295" y="83449"/>
                      </a:cubicBezTo>
                      <a:cubicBezTo>
                        <a:pt x="387517" y="83449"/>
                        <a:pt x="393603" y="77364"/>
                        <a:pt x="395393" y="73784"/>
                      </a:cubicBezTo>
                      <a:cubicBezTo>
                        <a:pt x="397183" y="70562"/>
                        <a:pt x="398973" y="69130"/>
                        <a:pt x="406849" y="70204"/>
                      </a:cubicBezTo>
                      <a:cubicBezTo>
                        <a:pt x="414725" y="71278"/>
                        <a:pt x="416873" y="69488"/>
                        <a:pt x="418663" y="73068"/>
                      </a:cubicBezTo>
                      <a:cubicBezTo>
                        <a:pt x="420453" y="76648"/>
                        <a:pt x="422601" y="76290"/>
                        <a:pt x="421885" y="80586"/>
                      </a:cubicBezTo>
                      <a:cubicBezTo>
                        <a:pt x="421169" y="84881"/>
                        <a:pt x="420095" y="87745"/>
                        <a:pt x="422243" y="90967"/>
                      </a:cubicBezTo>
                      <a:cubicBezTo>
                        <a:pt x="424391" y="94189"/>
                        <a:pt x="421169" y="95621"/>
                        <a:pt x="424391" y="96695"/>
                      </a:cubicBezTo>
                      <a:cubicBezTo>
                        <a:pt x="427255" y="97769"/>
                        <a:pt x="443723" y="96695"/>
                        <a:pt x="446945" y="98127"/>
                      </a:cubicBezTo>
                      <a:cubicBezTo>
                        <a:pt x="450167" y="99559"/>
                        <a:pt x="451957" y="106003"/>
                        <a:pt x="456969" y="107793"/>
                      </a:cubicBezTo>
                      <a:cubicBezTo>
                        <a:pt x="461981" y="109583"/>
                        <a:pt x="478449" y="115311"/>
                        <a:pt x="487757" y="117817"/>
                      </a:cubicBezTo>
                      <a:cubicBezTo>
                        <a:pt x="497065" y="120323"/>
                        <a:pt x="506731" y="122113"/>
                        <a:pt x="506015" y="123545"/>
                      </a:cubicBezTo>
                      <a:cubicBezTo>
                        <a:pt x="505299" y="124977"/>
                        <a:pt x="503151" y="128199"/>
                        <a:pt x="500645" y="129273"/>
                      </a:cubicBezTo>
                      <a:cubicBezTo>
                        <a:pt x="498139" y="130347"/>
                        <a:pt x="493843" y="130705"/>
                        <a:pt x="490979" y="130347"/>
                      </a:cubicBezTo>
                      <a:cubicBezTo>
                        <a:pt x="488115" y="129989"/>
                        <a:pt x="481671" y="126767"/>
                        <a:pt x="479523" y="127125"/>
                      </a:cubicBezTo>
                      <a:cubicBezTo>
                        <a:pt x="477375" y="127483"/>
                        <a:pt x="475585" y="131421"/>
                        <a:pt x="472363" y="132495"/>
                      </a:cubicBezTo>
                      <a:cubicBezTo>
                        <a:pt x="469141" y="133569"/>
                        <a:pt x="451957" y="131779"/>
                        <a:pt x="450167" y="133211"/>
                      </a:cubicBezTo>
                      <a:cubicBezTo>
                        <a:pt x="448377" y="134643"/>
                        <a:pt x="449809" y="139655"/>
                        <a:pt x="446229" y="141087"/>
                      </a:cubicBezTo>
                      <a:cubicBezTo>
                        <a:pt x="442291" y="142161"/>
                        <a:pt x="439785" y="141445"/>
                        <a:pt x="434415" y="142519"/>
                      </a:cubicBezTo>
                      <a:cubicBezTo>
                        <a:pt x="429045" y="143593"/>
                        <a:pt x="426897" y="141087"/>
                        <a:pt x="426181" y="145383"/>
                      </a:cubicBezTo>
                      <a:cubicBezTo>
                        <a:pt x="425823" y="149679"/>
                        <a:pt x="427255" y="151111"/>
                        <a:pt x="427971" y="159703"/>
                      </a:cubicBezTo>
                      <a:cubicBezTo>
                        <a:pt x="428687" y="168295"/>
                        <a:pt x="430477" y="168653"/>
                        <a:pt x="428687" y="170443"/>
                      </a:cubicBezTo>
                      <a:cubicBezTo>
                        <a:pt x="426897" y="172233"/>
                        <a:pt x="424749" y="173665"/>
                        <a:pt x="420453" y="173665"/>
                      </a:cubicBezTo>
                      <a:cubicBezTo>
                        <a:pt x="416157" y="173665"/>
                        <a:pt x="412577" y="169369"/>
                        <a:pt x="410787" y="171875"/>
                      </a:cubicBezTo>
                      <a:cubicBezTo>
                        <a:pt x="408997" y="174381"/>
                        <a:pt x="407923" y="181899"/>
                        <a:pt x="407207" y="188701"/>
                      </a:cubicBezTo>
                      <a:cubicBezTo>
                        <a:pt x="406491" y="195503"/>
                        <a:pt x="407207" y="205527"/>
                        <a:pt x="403627" y="206959"/>
                      </a:cubicBezTo>
                      <a:cubicBezTo>
                        <a:pt x="399689" y="208391"/>
                        <a:pt x="390739" y="205885"/>
                        <a:pt x="388233" y="208749"/>
                      </a:cubicBezTo>
                      <a:cubicBezTo>
                        <a:pt x="385727" y="211255"/>
                        <a:pt x="381789" y="223427"/>
                        <a:pt x="379642" y="227007"/>
                      </a:cubicBezTo>
                      <a:cubicBezTo>
                        <a:pt x="377852" y="230587"/>
                        <a:pt x="376419" y="234883"/>
                        <a:pt x="374272" y="236673"/>
                      </a:cubicBezTo>
                      <a:cubicBezTo>
                        <a:pt x="372123" y="238463"/>
                        <a:pt x="366037" y="235957"/>
                        <a:pt x="366395" y="238821"/>
                      </a:cubicBezTo>
                      <a:cubicBezTo>
                        <a:pt x="366753" y="241685"/>
                        <a:pt x="370333" y="240969"/>
                        <a:pt x="371407" y="243475"/>
                      </a:cubicBezTo>
                      <a:cubicBezTo>
                        <a:pt x="372482" y="245981"/>
                        <a:pt x="358162" y="253857"/>
                        <a:pt x="360310" y="256005"/>
                      </a:cubicBezTo>
                      <a:cubicBezTo>
                        <a:pt x="362457" y="258153"/>
                        <a:pt x="369975" y="259585"/>
                        <a:pt x="369259" y="261375"/>
                      </a:cubicBezTo>
                      <a:cubicBezTo>
                        <a:pt x="368543" y="263165"/>
                        <a:pt x="361742" y="266745"/>
                        <a:pt x="358162" y="268177"/>
                      </a:cubicBezTo>
                      <a:cubicBezTo>
                        <a:pt x="354223" y="269609"/>
                        <a:pt x="346705" y="264239"/>
                        <a:pt x="344558" y="266387"/>
                      </a:cubicBezTo>
                      <a:cubicBezTo>
                        <a:pt x="342410" y="268535"/>
                        <a:pt x="338830" y="273189"/>
                        <a:pt x="337398" y="269967"/>
                      </a:cubicBezTo>
                      <a:cubicBezTo>
                        <a:pt x="335965" y="266745"/>
                        <a:pt x="340978" y="263165"/>
                        <a:pt x="337398" y="260659"/>
                      </a:cubicBezTo>
                      <a:cubicBezTo>
                        <a:pt x="333818" y="258153"/>
                        <a:pt x="315202" y="252067"/>
                        <a:pt x="316992" y="249919"/>
                      </a:cubicBezTo>
                      <a:cubicBezTo>
                        <a:pt x="318782" y="247413"/>
                        <a:pt x="327732" y="242759"/>
                        <a:pt x="332743" y="244549"/>
                      </a:cubicBezTo>
                      <a:cubicBezTo>
                        <a:pt x="337755" y="246339"/>
                        <a:pt x="341693" y="249203"/>
                        <a:pt x="344200" y="247055"/>
                      </a:cubicBezTo>
                      <a:cubicBezTo>
                        <a:pt x="346705" y="244907"/>
                        <a:pt x="349570" y="242401"/>
                        <a:pt x="349570" y="240611"/>
                      </a:cubicBezTo>
                      <a:cubicBezTo>
                        <a:pt x="349570" y="238821"/>
                        <a:pt x="344200" y="243117"/>
                        <a:pt x="339545" y="241685"/>
                      </a:cubicBezTo>
                      <a:cubicBezTo>
                        <a:pt x="334892" y="240253"/>
                        <a:pt x="330238" y="233451"/>
                        <a:pt x="328805" y="235599"/>
                      </a:cubicBezTo>
                      <a:cubicBezTo>
                        <a:pt x="327373" y="237747"/>
                        <a:pt x="329163" y="239179"/>
                        <a:pt x="325942" y="240611"/>
                      </a:cubicBezTo>
                      <a:cubicBezTo>
                        <a:pt x="322720" y="242043"/>
                        <a:pt x="314843" y="244191"/>
                        <a:pt x="311980" y="241327"/>
                      </a:cubicBezTo>
                      <a:cubicBezTo>
                        <a:pt x="309473" y="238463"/>
                        <a:pt x="301956" y="234167"/>
                        <a:pt x="297302" y="233451"/>
                      </a:cubicBezTo>
                      <a:cubicBezTo>
                        <a:pt x="292648" y="232735"/>
                        <a:pt x="283698" y="232735"/>
                        <a:pt x="279044" y="228439"/>
                      </a:cubicBezTo>
                      <a:cubicBezTo>
                        <a:pt x="274390" y="224143"/>
                        <a:pt x="271884" y="225575"/>
                        <a:pt x="271168" y="221637"/>
                      </a:cubicBezTo>
                      <a:cubicBezTo>
                        <a:pt x="270452" y="217699"/>
                        <a:pt x="265440" y="208749"/>
                        <a:pt x="266156" y="207317"/>
                      </a:cubicBezTo>
                      <a:cubicBezTo>
                        <a:pt x="266872" y="205885"/>
                        <a:pt x="270810" y="207317"/>
                        <a:pt x="275464" y="205885"/>
                      </a:cubicBezTo>
                      <a:cubicBezTo>
                        <a:pt x="280118" y="204453"/>
                        <a:pt x="280476" y="202305"/>
                        <a:pt x="282266" y="204453"/>
                      </a:cubicBezTo>
                      <a:cubicBezTo>
                        <a:pt x="284056" y="206601"/>
                        <a:pt x="281192" y="209823"/>
                        <a:pt x="285488" y="209823"/>
                      </a:cubicBezTo>
                      <a:cubicBezTo>
                        <a:pt x="289784" y="209823"/>
                        <a:pt x="291574" y="208749"/>
                        <a:pt x="295154" y="207317"/>
                      </a:cubicBezTo>
                      <a:cubicBezTo>
                        <a:pt x="298734" y="205885"/>
                        <a:pt x="298734" y="205169"/>
                        <a:pt x="304103" y="205527"/>
                      </a:cubicBezTo>
                      <a:cubicBezTo>
                        <a:pt x="309473" y="205885"/>
                        <a:pt x="317708" y="207317"/>
                        <a:pt x="320930" y="207317"/>
                      </a:cubicBezTo>
                      <a:cubicBezTo>
                        <a:pt x="323793" y="207675"/>
                        <a:pt x="333460" y="216267"/>
                        <a:pt x="335965" y="214477"/>
                      </a:cubicBezTo>
                      <a:cubicBezTo>
                        <a:pt x="338472" y="213045"/>
                        <a:pt x="340978" y="211613"/>
                        <a:pt x="340978" y="210181"/>
                      </a:cubicBezTo>
                      <a:cubicBezTo>
                        <a:pt x="340978" y="208749"/>
                        <a:pt x="331312" y="204811"/>
                        <a:pt x="328805" y="204095"/>
                      </a:cubicBezTo>
                      <a:cubicBezTo>
                        <a:pt x="325942" y="203737"/>
                        <a:pt x="317708" y="203021"/>
                        <a:pt x="313412" y="202305"/>
                      </a:cubicBezTo>
                      <a:cubicBezTo>
                        <a:pt x="309116" y="201231"/>
                        <a:pt x="294080" y="198725"/>
                        <a:pt x="295154" y="197651"/>
                      </a:cubicBezTo>
                      <a:cubicBezTo>
                        <a:pt x="296586" y="196577"/>
                        <a:pt x="311263" y="195503"/>
                        <a:pt x="315918" y="194429"/>
                      </a:cubicBezTo>
                      <a:cubicBezTo>
                        <a:pt x="320572" y="193355"/>
                        <a:pt x="328448" y="192281"/>
                        <a:pt x="334892" y="191565"/>
                      </a:cubicBezTo>
                      <a:cubicBezTo>
                        <a:pt x="341335" y="191207"/>
                        <a:pt x="355297" y="190491"/>
                        <a:pt x="359235" y="190849"/>
                      </a:cubicBezTo>
                      <a:cubicBezTo>
                        <a:pt x="363532" y="191207"/>
                        <a:pt x="366037" y="192281"/>
                        <a:pt x="365680" y="189417"/>
                      </a:cubicBezTo>
                      <a:cubicBezTo>
                        <a:pt x="365322" y="186553"/>
                        <a:pt x="359593" y="186911"/>
                        <a:pt x="361025" y="184405"/>
                      </a:cubicBezTo>
                      <a:cubicBezTo>
                        <a:pt x="362457" y="182257"/>
                        <a:pt x="365680" y="179393"/>
                        <a:pt x="364605" y="177603"/>
                      </a:cubicBezTo>
                      <a:cubicBezTo>
                        <a:pt x="363532" y="175813"/>
                        <a:pt x="357803" y="178677"/>
                        <a:pt x="354223" y="180825"/>
                      </a:cubicBezTo>
                      <a:cubicBezTo>
                        <a:pt x="350643" y="182973"/>
                        <a:pt x="346347" y="185121"/>
                        <a:pt x="340620" y="185479"/>
                      </a:cubicBezTo>
                      <a:cubicBezTo>
                        <a:pt x="334892" y="185479"/>
                        <a:pt x="325942" y="188701"/>
                        <a:pt x="324152" y="185479"/>
                      </a:cubicBezTo>
                      <a:cubicBezTo>
                        <a:pt x="322362" y="182257"/>
                        <a:pt x="317350" y="182973"/>
                        <a:pt x="314486" y="183689"/>
                      </a:cubicBezTo>
                      <a:cubicBezTo>
                        <a:pt x="311622" y="184047"/>
                        <a:pt x="301598" y="189059"/>
                        <a:pt x="298018" y="189059"/>
                      </a:cubicBezTo>
                      <a:cubicBezTo>
                        <a:pt x="294438" y="189417"/>
                        <a:pt x="282982" y="190849"/>
                        <a:pt x="274032" y="190849"/>
                      </a:cubicBezTo>
                      <a:cubicBezTo>
                        <a:pt x="265082" y="190491"/>
                        <a:pt x="260070" y="194071"/>
                        <a:pt x="258996" y="190491"/>
                      </a:cubicBezTo>
                      <a:cubicBezTo>
                        <a:pt x="257922" y="186911"/>
                        <a:pt x="252910" y="175455"/>
                        <a:pt x="255774" y="173307"/>
                      </a:cubicBezTo>
                      <a:cubicBezTo>
                        <a:pt x="258638" y="171159"/>
                        <a:pt x="259712" y="171159"/>
                        <a:pt x="262218" y="171159"/>
                      </a:cubicBezTo>
                      <a:cubicBezTo>
                        <a:pt x="264724" y="171517"/>
                        <a:pt x="269378" y="178319"/>
                        <a:pt x="274748" y="177603"/>
                      </a:cubicBezTo>
                      <a:cubicBezTo>
                        <a:pt x="279760" y="176529"/>
                        <a:pt x="290858" y="172233"/>
                        <a:pt x="296586" y="170443"/>
                      </a:cubicBezTo>
                      <a:cubicBezTo>
                        <a:pt x="302313" y="168653"/>
                        <a:pt x="321288" y="164715"/>
                        <a:pt x="323435" y="161851"/>
                      </a:cubicBezTo>
                      <a:cubicBezTo>
                        <a:pt x="325583" y="158987"/>
                        <a:pt x="323078" y="153975"/>
                        <a:pt x="328448" y="153975"/>
                      </a:cubicBezTo>
                      <a:cubicBezTo>
                        <a:pt x="333818" y="153975"/>
                        <a:pt x="339545" y="153259"/>
                        <a:pt x="344915" y="152901"/>
                      </a:cubicBezTo>
                      <a:cubicBezTo>
                        <a:pt x="350285" y="152543"/>
                        <a:pt x="352075" y="152185"/>
                        <a:pt x="358162" y="151469"/>
                      </a:cubicBezTo>
                      <a:cubicBezTo>
                        <a:pt x="364247" y="150753"/>
                        <a:pt x="370692" y="150753"/>
                        <a:pt x="372482" y="147889"/>
                      </a:cubicBezTo>
                      <a:cubicBezTo>
                        <a:pt x="374272" y="144667"/>
                        <a:pt x="371407" y="146457"/>
                        <a:pt x="365322" y="146457"/>
                      </a:cubicBezTo>
                      <a:cubicBezTo>
                        <a:pt x="359235" y="146457"/>
                        <a:pt x="350285" y="148247"/>
                        <a:pt x="348495" y="146815"/>
                      </a:cubicBezTo>
                      <a:cubicBezTo>
                        <a:pt x="346347" y="145741"/>
                        <a:pt x="347422" y="143951"/>
                        <a:pt x="349927" y="140729"/>
                      </a:cubicBezTo>
                      <a:cubicBezTo>
                        <a:pt x="352433" y="137507"/>
                        <a:pt x="358162" y="132137"/>
                        <a:pt x="358162" y="129631"/>
                      </a:cubicBezTo>
                      <a:cubicBezTo>
                        <a:pt x="358162" y="127483"/>
                        <a:pt x="356013" y="130347"/>
                        <a:pt x="351002" y="128557"/>
                      </a:cubicBezTo>
                      <a:cubicBezTo>
                        <a:pt x="345990" y="126767"/>
                        <a:pt x="344915" y="124977"/>
                        <a:pt x="343842" y="127125"/>
                      </a:cubicBezTo>
                      <a:cubicBezTo>
                        <a:pt x="342768" y="129273"/>
                        <a:pt x="343125" y="133211"/>
                        <a:pt x="339188" y="136075"/>
                      </a:cubicBezTo>
                      <a:cubicBezTo>
                        <a:pt x="334892" y="138939"/>
                        <a:pt x="334175" y="142161"/>
                        <a:pt x="328805" y="142161"/>
                      </a:cubicBezTo>
                      <a:cubicBezTo>
                        <a:pt x="323078" y="142161"/>
                        <a:pt x="313770" y="144667"/>
                        <a:pt x="311980" y="142877"/>
                      </a:cubicBezTo>
                      <a:cubicBezTo>
                        <a:pt x="310548" y="141087"/>
                        <a:pt x="309832" y="141087"/>
                        <a:pt x="311622" y="137507"/>
                      </a:cubicBezTo>
                      <a:cubicBezTo>
                        <a:pt x="313412" y="133927"/>
                        <a:pt x="318066" y="128557"/>
                        <a:pt x="316276" y="126051"/>
                      </a:cubicBezTo>
                      <a:cubicBezTo>
                        <a:pt x="314486" y="123545"/>
                        <a:pt x="313412" y="123545"/>
                        <a:pt x="311263" y="120681"/>
                      </a:cubicBezTo>
                      <a:cubicBezTo>
                        <a:pt x="309473" y="118175"/>
                        <a:pt x="306610" y="122471"/>
                        <a:pt x="306252" y="125335"/>
                      </a:cubicBezTo>
                      <a:cubicBezTo>
                        <a:pt x="305893" y="128199"/>
                        <a:pt x="308400" y="129273"/>
                        <a:pt x="305536" y="131421"/>
                      </a:cubicBezTo>
                      <a:cubicBezTo>
                        <a:pt x="302672" y="133569"/>
                        <a:pt x="300524" y="136791"/>
                        <a:pt x="297660" y="134285"/>
                      </a:cubicBezTo>
                      <a:cubicBezTo>
                        <a:pt x="294796" y="131779"/>
                        <a:pt x="296586" y="124619"/>
                        <a:pt x="291574" y="125693"/>
                      </a:cubicBezTo>
                      <a:cubicBezTo>
                        <a:pt x="286562" y="126409"/>
                        <a:pt x="283340" y="128915"/>
                        <a:pt x="282982" y="130705"/>
                      </a:cubicBezTo>
                      <a:cubicBezTo>
                        <a:pt x="282624" y="132495"/>
                        <a:pt x="286204" y="134285"/>
                        <a:pt x="283698" y="137507"/>
                      </a:cubicBezTo>
                      <a:cubicBezTo>
                        <a:pt x="281192" y="140371"/>
                        <a:pt x="278686" y="141087"/>
                        <a:pt x="279402" y="142519"/>
                      </a:cubicBezTo>
                      <a:cubicBezTo>
                        <a:pt x="280118" y="143951"/>
                        <a:pt x="287278" y="146099"/>
                        <a:pt x="285488" y="147531"/>
                      </a:cubicBezTo>
                      <a:cubicBezTo>
                        <a:pt x="283698" y="148963"/>
                        <a:pt x="278686" y="146099"/>
                        <a:pt x="275464" y="149321"/>
                      </a:cubicBezTo>
                      <a:cubicBezTo>
                        <a:pt x="272242" y="152185"/>
                        <a:pt x="276538" y="155049"/>
                        <a:pt x="274748" y="155765"/>
                      </a:cubicBezTo>
                      <a:cubicBezTo>
                        <a:pt x="272958" y="156839"/>
                        <a:pt x="268662" y="157913"/>
                        <a:pt x="266514" y="157913"/>
                      </a:cubicBezTo>
                      <a:cubicBezTo>
                        <a:pt x="264008" y="157913"/>
                        <a:pt x="260428" y="155765"/>
                        <a:pt x="258996" y="157197"/>
                      </a:cubicBezTo>
                      <a:cubicBezTo>
                        <a:pt x="257922" y="158629"/>
                        <a:pt x="260070" y="160061"/>
                        <a:pt x="256848" y="160777"/>
                      </a:cubicBezTo>
                      <a:cubicBezTo>
                        <a:pt x="253626" y="161493"/>
                        <a:pt x="237516" y="162209"/>
                        <a:pt x="236084" y="161135"/>
                      </a:cubicBezTo>
                      <a:cubicBezTo>
                        <a:pt x="234652" y="160061"/>
                        <a:pt x="218900" y="146815"/>
                        <a:pt x="219258" y="145025"/>
                      </a:cubicBezTo>
                      <a:cubicBezTo>
                        <a:pt x="219616" y="143235"/>
                        <a:pt x="226418" y="143593"/>
                        <a:pt x="230714" y="143235"/>
                      </a:cubicBezTo>
                      <a:cubicBezTo>
                        <a:pt x="235010" y="142519"/>
                        <a:pt x="243244" y="141087"/>
                        <a:pt x="242528" y="139655"/>
                      </a:cubicBezTo>
                      <a:cubicBezTo>
                        <a:pt x="241812" y="138223"/>
                        <a:pt x="234294" y="138581"/>
                        <a:pt x="231072" y="138939"/>
                      </a:cubicBezTo>
                      <a:cubicBezTo>
                        <a:pt x="227850" y="139297"/>
                        <a:pt x="224628" y="137865"/>
                        <a:pt x="218184" y="134285"/>
                      </a:cubicBezTo>
                      <a:cubicBezTo>
                        <a:pt x="211740" y="130705"/>
                        <a:pt x="195630" y="127125"/>
                        <a:pt x="194914" y="124619"/>
                      </a:cubicBezTo>
                      <a:cubicBezTo>
                        <a:pt x="194198" y="122113"/>
                        <a:pt x="195630" y="121039"/>
                        <a:pt x="193482" y="118533"/>
                      </a:cubicBezTo>
                      <a:cubicBezTo>
                        <a:pt x="191334" y="116385"/>
                        <a:pt x="184174" y="113163"/>
                        <a:pt x="185964" y="111015"/>
                      </a:cubicBezTo>
                      <a:cubicBezTo>
                        <a:pt x="187754" y="108867"/>
                        <a:pt x="188828" y="109225"/>
                        <a:pt x="192408" y="110299"/>
                      </a:cubicBezTo>
                      <a:cubicBezTo>
                        <a:pt x="195630" y="111373"/>
                        <a:pt x="199568" y="113879"/>
                        <a:pt x="203864" y="114595"/>
                      </a:cubicBezTo>
                      <a:cubicBezTo>
                        <a:pt x="208160" y="115311"/>
                        <a:pt x="208876" y="116027"/>
                        <a:pt x="212456" y="114953"/>
                      </a:cubicBezTo>
                      <a:cubicBezTo>
                        <a:pt x="216036" y="113879"/>
                        <a:pt x="219616" y="114237"/>
                        <a:pt x="220690" y="112447"/>
                      </a:cubicBezTo>
                      <a:cubicBezTo>
                        <a:pt x="221764" y="110299"/>
                        <a:pt x="223554" y="109225"/>
                        <a:pt x="221764" y="107793"/>
                      </a:cubicBezTo>
                      <a:cubicBezTo>
                        <a:pt x="219974" y="106719"/>
                        <a:pt x="207086" y="105287"/>
                        <a:pt x="206012" y="102423"/>
                      </a:cubicBezTo>
                      <a:cubicBezTo>
                        <a:pt x="204938" y="99559"/>
                        <a:pt x="209592" y="94905"/>
                        <a:pt x="211740" y="92041"/>
                      </a:cubicBezTo>
                      <a:cubicBezTo>
                        <a:pt x="213888" y="89177"/>
                        <a:pt x="217468" y="87745"/>
                        <a:pt x="214604" y="86671"/>
                      </a:cubicBezTo>
                      <a:cubicBezTo>
                        <a:pt x="211740" y="85597"/>
                        <a:pt x="207086" y="85597"/>
                        <a:pt x="207444" y="87387"/>
                      </a:cubicBezTo>
                      <a:cubicBezTo>
                        <a:pt x="207444" y="89177"/>
                        <a:pt x="206370" y="90251"/>
                        <a:pt x="205296" y="89535"/>
                      </a:cubicBezTo>
                      <a:cubicBezTo>
                        <a:pt x="204222" y="89177"/>
                        <a:pt x="202074" y="85597"/>
                        <a:pt x="200642" y="85955"/>
                      </a:cubicBezTo>
                      <a:cubicBezTo>
                        <a:pt x="199210" y="85955"/>
                        <a:pt x="198136" y="87029"/>
                        <a:pt x="198494" y="90251"/>
                      </a:cubicBezTo>
                      <a:cubicBezTo>
                        <a:pt x="198852" y="93115"/>
                        <a:pt x="200284" y="94189"/>
                        <a:pt x="198852" y="94905"/>
                      </a:cubicBezTo>
                      <a:cubicBezTo>
                        <a:pt x="197420" y="95621"/>
                        <a:pt x="192050" y="99201"/>
                        <a:pt x="189544" y="97769"/>
                      </a:cubicBezTo>
                      <a:cubicBezTo>
                        <a:pt x="187038" y="96337"/>
                        <a:pt x="187396" y="94547"/>
                        <a:pt x="185606" y="91683"/>
                      </a:cubicBezTo>
                      <a:cubicBezTo>
                        <a:pt x="183816" y="88819"/>
                        <a:pt x="179520" y="87387"/>
                        <a:pt x="177730" y="84165"/>
                      </a:cubicBezTo>
                      <a:cubicBezTo>
                        <a:pt x="175940" y="80943"/>
                        <a:pt x="171644" y="73068"/>
                        <a:pt x="173792" y="71636"/>
                      </a:cubicBezTo>
                      <a:cubicBezTo>
                        <a:pt x="175940" y="70204"/>
                        <a:pt x="183100" y="71994"/>
                        <a:pt x="184174" y="70204"/>
                      </a:cubicBezTo>
                      <a:cubicBezTo>
                        <a:pt x="184890" y="68772"/>
                        <a:pt x="180952" y="68056"/>
                        <a:pt x="182742" y="66624"/>
                      </a:cubicBezTo>
                      <a:cubicBezTo>
                        <a:pt x="184532" y="65192"/>
                        <a:pt x="186322" y="67340"/>
                        <a:pt x="187038" y="63760"/>
                      </a:cubicBezTo>
                      <a:cubicBezTo>
                        <a:pt x="187754" y="60180"/>
                        <a:pt x="184890" y="58390"/>
                        <a:pt x="188470" y="56958"/>
                      </a:cubicBezTo>
                      <a:cubicBezTo>
                        <a:pt x="192050" y="55526"/>
                        <a:pt x="190618" y="57316"/>
                        <a:pt x="195272" y="55168"/>
                      </a:cubicBezTo>
                      <a:cubicBezTo>
                        <a:pt x="199926" y="53020"/>
                        <a:pt x="197420" y="51946"/>
                        <a:pt x="201716" y="51946"/>
                      </a:cubicBezTo>
                      <a:cubicBezTo>
                        <a:pt x="205654" y="51946"/>
                        <a:pt x="205654" y="48366"/>
                        <a:pt x="207444" y="53378"/>
                      </a:cubicBezTo>
                      <a:cubicBezTo>
                        <a:pt x="209234" y="58390"/>
                        <a:pt x="212814" y="65908"/>
                        <a:pt x="214604" y="63044"/>
                      </a:cubicBezTo>
                      <a:cubicBezTo>
                        <a:pt x="216394" y="60180"/>
                        <a:pt x="217468" y="52304"/>
                        <a:pt x="219616" y="51588"/>
                      </a:cubicBezTo>
                      <a:cubicBezTo>
                        <a:pt x="221764" y="50872"/>
                        <a:pt x="222838" y="50514"/>
                        <a:pt x="224270" y="53020"/>
                      </a:cubicBezTo>
                      <a:cubicBezTo>
                        <a:pt x="225344" y="55168"/>
                        <a:pt x="222838" y="56958"/>
                        <a:pt x="228566" y="56958"/>
                      </a:cubicBezTo>
                      <a:cubicBezTo>
                        <a:pt x="233936" y="56958"/>
                        <a:pt x="238590" y="54810"/>
                        <a:pt x="243602" y="53736"/>
                      </a:cubicBezTo>
                      <a:cubicBezTo>
                        <a:pt x="248614" y="52662"/>
                        <a:pt x="266156" y="47650"/>
                        <a:pt x="268304" y="49082"/>
                      </a:cubicBezTo>
                      <a:cubicBezTo>
                        <a:pt x="270452" y="50514"/>
                        <a:pt x="272242" y="51230"/>
                        <a:pt x="271526" y="52662"/>
                      </a:cubicBezTo>
                      <a:cubicBezTo>
                        <a:pt x="271168" y="54094"/>
                        <a:pt x="269736" y="55884"/>
                        <a:pt x="269020" y="56242"/>
                      </a:cubicBezTo>
                      <a:cubicBezTo>
                        <a:pt x="267946" y="56600"/>
                        <a:pt x="243960" y="58390"/>
                        <a:pt x="242170" y="59106"/>
                      </a:cubicBezTo>
                      <a:cubicBezTo>
                        <a:pt x="240380" y="59822"/>
                        <a:pt x="223912" y="66266"/>
                        <a:pt x="224986" y="68414"/>
                      </a:cubicBezTo>
                      <a:cubicBezTo>
                        <a:pt x="226060" y="70562"/>
                        <a:pt x="227850" y="71278"/>
                        <a:pt x="236800" y="70562"/>
                      </a:cubicBezTo>
                      <a:cubicBezTo>
                        <a:pt x="245392" y="70204"/>
                        <a:pt x="253626" y="67340"/>
                        <a:pt x="253984" y="69130"/>
                      </a:cubicBezTo>
                      <a:cubicBezTo>
                        <a:pt x="254342" y="70920"/>
                        <a:pt x="246466" y="75574"/>
                        <a:pt x="251120" y="75932"/>
                      </a:cubicBezTo>
                      <a:cubicBezTo>
                        <a:pt x="255774" y="76648"/>
                        <a:pt x="260428" y="74858"/>
                        <a:pt x="262934" y="76290"/>
                      </a:cubicBezTo>
                      <a:cubicBezTo>
                        <a:pt x="265440" y="77722"/>
                        <a:pt x="267946" y="77722"/>
                        <a:pt x="269020" y="81659"/>
                      </a:cubicBezTo>
                      <a:cubicBezTo>
                        <a:pt x="270094" y="85955"/>
                        <a:pt x="269020" y="90251"/>
                        <a:pt x="271884" y="90609"/>
                      </a:cubicBezTo>
                      <a:cubicBezTo>
                        <a:pt x="274748" y="90967"/>
                        <a:pt x="276538" y="89535"/>
                        <a:pt x="277612" y="88461"/>
                      </a:cubicBezTo>
                      <a:cubicBezTo>
                        <a:pt x="279044" y="87387"/>
                        <a:pt x="281550" y="87029"/>
                        <a:pt x="281192" y="83807"/>
                      </a:cubicBezTo>
                      <a:cubicBezTo>
                        <a:pt x="280834" y="80586"/>
                        <a:pt x="273674" y="73426"/>
                        <a:pt x="275822" y="70920"/>
                      </a:cubicBezTo>
                      <a:cubicBezTo>
                        <a:pt x="277970" y="68414"/>
                        <a:pt x="284414" y="68414"/>
                        <a:pt x="284772" y="66266"/>
                      </a:cubicBezTo>
                      <a:cubicBezTo>
                        <a:pt x="285130" y="64118"/>
                        <a:pt x="284414" y="63402"/>
                        <a:pt x="286562" y="61612"/>
                      </a:cubicBezTo>
                      <a:cubicBezTo>
                        <a:pt x="288710" y="59822"/>
                        <a:pt x="292290" y="55168"/>
                        <a:pt x="295154" y="54452"/>
                      </a:cubicBezTo>
                      <a:cubicBezTo>
                        <a:pt x="298018" y="53736"/>
                        <a:pt x="300166" y="55168"/>
                        <a:pt x="304103" y="58390"/>
                      </a:cubicBezTo>
                      <a:cubicBezTo>
                        <a:pt x="307683" y="61254"/>
                        <a:pt x="313770" y="64834"/>
                        <a:pt x="315560" y="67340"/>
                      </a:cubicBezTo>
                      <a:cubicBezTo>
                        <a:pt x="316992" y="69846"/>
                        <a:pt x="320213" y="82375"/>
                        <a:pt x="322720" y="84881"/>
                      </a:cubicBezTo>
                      <a:cubicBezTo>
                        <a:pt x="325225" y="87387"/>
                        <a:pt x="332385" y="87387"/>
                        <a:pt x="330238" y="92041"/>
                      </a:cubicBezTo>
                      <a:cubicBezTo>
                        <a:pt x="328448" y="96695"/>
                        <a:pt x="323435" y="97053"/>
                        <a:pt x="327373" y="99201"/>
                      </a:cubicBezTo>
                      <a:cubicBezTo>
                        <a:pt x="331312" y="101349"/>
                        <a:pt x="333818" y="95263"/>
                        <a:pt x="337040" y="99201"/>
                      </a:cubicBezTo>
                      <a:cubicBezTo>
                        <a:pt x="340262" y="103497"/>
                        <a:pt x="339545" y="107793"/>
                        <a:pt x="343483" y="109941"/>
                      </a:cubicBezTo>
                      <a:cubicBezTo>
                        <a:pt x="347422" y="112089"/>
                        <a:pt x="356372" y="118175"/>
                        <a:pt x="357087" y="114237"/>
                      </a:cubicBezTo>
                      <a:cubicBezTo>
                        <a:pt x="357803" y="110299"/>
                        <a:pt x="354582" y="106361"/>
                        <a:pt x="352075" y="101707"/>
                      </a:cubicBezTo>
                      <a:cubicBezTo>
                        <a:pt x="349570" y="96695"/>
                        <a:pt x="347780" y="92757"/>
                        <a:pt x="345990" y="90967"/>
                      </a:cubicBezTo>
                      <a:cubicBezTo>
                        <a:pt x="344200" y="89177"/>
                        <a:pt x="340262" y="88103"/>
                        <a:pt x="339903" y="85955"/>
                      </a:cubicBezTo>
                      <a:cubicBezTo>
                        <a:pt x="339545" y="83807"/>
                        <a:pt x="339545" y="70204"/>
                        <a:pt x="337040" y="66982"/>
                      </a:cubicBezTo>
                      <a:cubicBezTo>
                        <a:pt x="334533" y="64118"/>
                        <a:pt x="332028" y="63044"/>
                        <a:pt x="332028" y="60180"/>
                      </a:cubicBezTo>
                      <a:cubicBezTo>
                        <a:pt x="332028" y="57316"/>
                        <a:pt x="328805" y="53020"/>
                        <a:pt x="331670" y="50872"/>
                      </a:cubicBezTo>
                      <a:cubicBezTo>
                        <a:pt x="334533" y="48724"/>
                        <a:pt x="344200" y="51230"/>
                        <a:pt x="344915" y="48724"/>
                      </a:cubicBezTo>
                      <a:cubicBezTo>
                        <a:pt x="345632" y="46218"/>
                        <a:pt x="344558" y="42280"/>
                        <a:pt x="342410" y="41206"/>
                      </a:cubicBezTo>
                      <a:cubicBezTo>
                        <a:pt x="339903" y="40132"/>
                        <a:pt x="334175" y="42638"/>
                        <a:pt x="332385" y="40848"/>
                      </a:cubicBezTo>
                      <a:cubicBezTo>
                        <a:pt x="330595" y="37984"/>
                        <a:pt x="334533" y="37268"/>
                        <a:pt x="335965" y="37268"/>
                      </a:cubicBezTo>
                      <a:lnTo>
                        <a:pt x="335965" y="37268"/>
                      </a:lnTo>
                      <a:close/>
                      <a:moveTo>
                        <a:pt x="577972" y="15430"/>
                      </a:moveTo>
                      <a:cubicBezTo>
                        <a:pt x="583701" y="15430"/>
                        <a:pt x="585491" y="17936"/>
                        <a:pt x="588712" y="14356"/>
                      </a:cubicBezTo>
                      <a:cubicBezTo>
                        <a:pt x="591577" y="10418"/>
                        <a:pt x="592292" y="11492"/>
                        <a:pt x="603749" y="13998"/>
                      </a:cubicBezTo>
                      <a:cubicBezTo>
                        <a:pt x="615204" y="16504"/>
                        <a:pt x="622722" y="19368"/>
                        <a:pt x="633821" y="21158"/>
                      </a:cubicBezTo>
                      <a:cubicBezTo>
                        <a:pt x="644918" y="22948"/>
                        <a:pt x="649214" y="23306"/>
                        <a:pt x="660670" y="24380"/>
                      </a:cubicBezTo>
                      <a:cubicBezTo>
                        <a:pt x="672126" y="25454"/>
                        <a:pt x="681792" y="26528"/>
                        <a:pt x="681076" y="30466"/>
                      </a:cubicBezTo>
                      <a:cubicBezTo>
                        <a:pt x="680360" y="34762"/>
                        <a:pt x="677138" y="39774"/>
                        <a:pt x="679644" y="42996"/>
                      </a:cubicBezTo>
                      <a:cubicBezTo>
                        <a:pt x="682150" y="45860"/>
                        <a:pt x="683224" y="47292"/>
                        <a:pt x="679644" y="49440"/>
                      </a:cubicBezTo>
                      <a:cubicBezTo>
                        <a:pt x="676064" y="51588"/>
                        <a:pt x="669978" y="53736"/>
                        <a:pt x="659596" y="56958"/>
                      </a:cubicBezTo>
                      <a:cubicBezTo>
                        <a:pt x="649214" y="60180"/>
                        <a:pt x="637758" y="63402"/>
                        <a:pt x="638832" y="66266"/>
                      </a:cubicBezTo>
                      <a:cubicBezTo>
                        <a:pt x="639906" y="68772"/>
                        <a:pt x="644918" y="69488"/>
                        <a:pt x="642771" y="73068"/>
                      </a:cubicBezTo>
                      <a:cubicBezTo>
                        <a:pt x="640264" y="76648"/>
                        <a:pt x="640264" y="78079"/>
                        <a:pt x="632388" y="80228"/>
                      </a:cubicBezTo>
                      <a:cubicBezTo>
                        <a:pt x="624512" y="82375"/>
                        <a:pt x="623081" y="84523"/>
                        <a:pt x="613056" y="84881"/>
                      </a:cubicBezTo>
                      <a:cubicBezTo>
                        <a:pt x="603391" y="85239"/>
                        <a:pt x="590861" y="82375"/>
                        <a:pt x="589429" y="85239"/>
                      </a:cubicBezTo>
                      <a:cubicBezTo>
                        <a:pt x="587997" y="88103"/>
                        <a:pt x="592292" y="90967"/>
                        <a:pt x="586922" y="92757"/>
                      </a:cubicBezTo>
                      <a:cubicBezTo>
                        <a:pt x="581552" y="94547"/>
                        <a:pt x="579762" y="94905"/>
                        <a:pt x="574035" y="94547"/>
                      </a:cubicBezTo>
                      <a:cubicBezTo>
                        <a:pt x="567949" y="94189"/>
                        <a:pt x="556851" y="85239"/>
                        <a:pt x="551123" y="83449"/>
                      </a:cubicBezTo>
                      <a:cubicBezTo>
                        <a:pt x="545395" y="82018"/>
                        <a:pt x="529643" y="78438"/>
                        <a:pt x="525705" y="79154"/>
                      </a:cubicBezTo>
                      <a:cubicBezTo>
                        <a:pt x="521767" y="79869"/>
                        <a:pt x="518545" y="82375"/>
                        <a:pt x="509953" y="82733"/>
                      </a:cubicBezTo>
                      <a:cubicBezTo>
                        <a:pt x="501361" y="83091"/>
                        <a:pt x="485609" y="82018"/>
                        <a:pt x="480597" y="81659"/>
                      </a:cubicBezTo>
                      <a:cubicBezTo>
                        <a:pt x="475943" y="80943"/>
                        <a:pt x="465919" y="77364"/>
                        <a:pt x="463413" y="74500"/>
                      </a:cubicBezTo>
                      <a:cubicBezTo>
                        <a:pt x="460907" y="71636"/>
                        <a:pt x="452315" y="65192"/>
                        <a:pt x="457327" y="64118"/>
                      </a:cubicBezTo>
                      <a:cubicBezTo>
                        <a:pt x="462697" y="63402"/>
                        <a:pt x="462697" y="66624"/>
                        <a:pt x="471289" y="68414"/>
                      </a:cubicBezTo>
                      <a:cubicBezTo>
                        <a:pt x="479881" y="69846"/>
                        <a:pt x="492053" y="72710"/>
                        <a:pt x="491337" y="69846"/>
                      </a:cubicBezTo>
                      <a:cubicBezTo>
                        <a:pt x="490621" y="67340"/>
                        <a:pt x="477017" y="63044"/>
                        <a:pt x="482745" y="60538"/>
                      </a:cubicBezTo>
                      <a:cubicBezTo>
                        <a:pt x="488473" y="58032"/>
                        <a:pt x="497781" y="59106"/>
                        <a:pt x="505299" y="60180"/>
                      </a:cubicBezTo>
                      <a:cubicBezTo>
                        <a:pt x="512817" y="61254"/>
                        <a:pt x="523557" y="60180"/>
                        <a:pt x="526063" y="55884"/>
                      </a:cubicBezTo>
                      <a:cubicBezTo>
                        <a:pt x="528569" y="51588"/>
                        <a:pt x="520693" y="51946"/>
                        <a:pt x="513175" y="52662"/>
                      </a:cubicBezTo>
                      <a:cubicBezTo>
                        <a:pt x="505657" y="53378"/>
                        <a:pt x="487757" y="53020"/>
                        <a:pt x="478091" y="51946"/>
                      </a:cubicBezTo>
                      <a:cubicBezTo>
                        <a:pt x="468425" y="51230"/>
                        <a:pt x="465561" y="51588"/>
                        <a:pt x="459475" y="54094"/>
                      </a:cubicBezTo>
                      <a:cubicBezTo>
                        <a:pt x="453389" y="56600"/>
                        <a:pt x="448019" y="60180"/>
                        <a:pt x="440143" y="59106"/>
                      </a:cubicBezTo>
                      <a:cubicBezTo>
                        <a:pt x="432625" y="58390"/>
                        <a:pt x="422243" y="60896"/>
                        <a:pt x="420811" y="57674"/>
                      </a:cubicBezTo>
                      <a:cubicBezTo>
                        <a:pt x="419021" y="54452"/>
                        <a:pt x="411145" y="43712"/>
                        <a:pt x="412219" y="41922"/>
                      </a:cubicBezTo>
                      <a:cubicBezTo>
                        <a:pt x="413293" y="40132"/>
                        <a:pt x="414009" y="37984"/>
                        <a:pt x="415799" y="38342"/>
                      </a:cubicBezTo>
                      <a:cubicBezTo>
                        <a:pt x="417947" y="38342"/>
                        <a:pt x="417231" y="42996"/>
                        <a:pt x="420095" y="41206"/>
                      </a:cubicBezTo>
                      <a:cubicBezTo>
                        <a:pt x="422959" y="39416"/>
                        <a:pt x="426539" y="35478"/>
                        <a:pt x="424749" y="34046"/>
                      </a:cubicBezTo>
                      <a:cubicBezTo>
                        <a:pt x="422959" y="32614"/>
                        <a:pt x="410071" y="32256"/>
                        <a:pt x="403627" y="32256"/>
                      </a:cubicBezTo>
                      <a:cubicBezTo>
                        <a:pt x="397541" y="32256"/>
                        <a:pt x="384295" y="31898"/>
                        <a:pt x="388949" y="29750"/>
                      </a:cubicBezTo>
                      <a:cubicBezTo>
                        <a:pt x="393603" y="27602"/>
                        <a:pt x="429045" y="23664"/>
                        <a:pt x="429761" y="22948"/>
                      </a:cubicBezTo>
                      <a:cubicBezTo>
                        <a:pt x="430477" y="22232"/>
                        <a:pt x="420453" y="17936"/>
                        <a:pt x="425465" y="14714"/>
                      </a:cubicBezTo>
                      <a:cubicBezTo>
                        <a:pt x="430477" y="11492"/>
                        <a:pt x="440501" y="26170"/>
                        <a:pt x="444439" y="22232"/>
                      </a:cubicBezTo>
                      <a:cubicBezTo>
                        <a:pt x="448019" y="18294"/>
                        <a:pt x="451957" y="15072"/>
                        <a:pt x="451957" y="13640"/>
                      </a:cubicBezTo>
                      <a:cubicBezTo>
                        <a:pt x="451957" y="11850"/>
                        <a:pt x="438353" y="13282"/>
                        <a:pt x="440501" y="9702"/>
                      </a:cubicBezTo>
                      <a:cubicBezTo>
                        <a:pt x="442649" y="6480"/>
                        <a:pt x="445155" y="3616"/>
                        <a:pt x="448735" y="3258"/>
                      </a:cubicBezTo>
                      <a:cubicBezTo>
                        <a:pt x="452315" y="2900"/>
                        <a:pt x="468067" y="8628"/>
                        <a:pt x="471647" y="12566"/>
                      </a:cubicBezTo>
                      <a:cubicBezTo>
                        <a:pt x="475227" y="16504"/>
                        <a:pt x="473795" y="20442"/>
                        <a:pt x="479165" y="22232"/>
                      </a:cubicBezTo>
                      <a:cubicBezTo>
                        <a:pt x="484535" y="24022"/>
                        <a:pt x="510311" y="24738"/>
                        <a:pt x="509237" y="27602"/>
                      </a:cubicBezTo>
                      <a:cubicBezTo>
                        <a:pt x="508163" y="30466"/>
                        <a:pt x="502077" y="30108"/>
                        <a:pt x="508521" y="31182"/>
                      </a:cubicBezTo>
                      <a:cubicBezTo>
                        <a:pt x="514965" y="32256"/>
                        <a:pt x="521409" y="29392"/>
                        <a:pt x="522483" y="32256"/>
                      </a:cubicBezTo>
                      <a:cubicBezTo>
                        <a:pt x="523915" y="35120"/>
                        <a:pt x="522483" y="40848"/>
                        <a:pt x="525705" y="38700"/>
                      </a:cubicBezTo>
                      <a:cubicBezTo>
                        <a:pt x="528927" y="36910"/>
                        <a:pt x="533939" y="34046"/>
                        <a:pt x="533939" y="30466"/>
                      </a:cubicBezTo>
                      <a:cubicBezTo>
                        <a:pt x="533939" y="26886"/>
                        <a:pt x="532865" y="22232"/>
                        <a:pt x="534297" y="20800"/>
                      </a:cubicBezTo>
                      <a:cubicBezTo>
                        <a:pt x="536087" y="19368"/>
                        <a:pt x="539309" y="17936"/>
                        <a:pt x="538235" y="16504"/>
                      </a:cubicBezTo>
                      <a:cubicBezTo>
                        <a:pt x="536803" y="15072"/>
                        <a:pt x="529285" y="12566"/>
                        <a:pt x="530717" y="10418"/>
                      </a:cubicBezTo>
                      <a:cubicBezTo>
                        <a:pt x="532507" y="8270"/>
                        <a:pt x="541815" y="9344"/>
                        <a:pt x="543247" y="5764"/>
                      </a:cubicBezTo>
                      <a:cubicBezTo>
                        <a:pt x="544321" y="2542"/>
                        <a:pt x="541815" y="-1754"/>
                        <a:pt x="545753" y="752"/>
                      </a:cubicBezTo>
                      <a:cubicBezTo>
                        <a:pt x="549691" y="2900"/>
                        <a:pt x="559715" y="12566"/>
                        <a:pt x="559715" y="14714"/>
                      </a:cubicBezTo>
                      <a:cubicBezTo>
                        <a:pt x="559715" y="16504"/>
                        <a:pt x="560072" y="18652"/>
                        <a:pt x="557209" y="19010"/>
                      </a:cubicBezTo>
                      <a:cubicBezTo>
                        <a:pt x="554345" y="19726"/>
                        <a:pt x="550407" y="21516"/>
                        <a:pt x="551123" y="25096"/>
                      </a:cubicBezTo>
                      <a:cubicBezTo>
                        <a:pt x="551839" y="28676"/>
                        <a:pt x="559715" y="28676"/>
                        <a:pt x="562579" y="26886"/>
                      </a:cubicBezTo>
                      <a:cubicBezTo>
                        <a:pt x="565442" y="25096"/>
                        <a:pt x="571171" y="23664"/>
                        <a:pt x="571887" y="21516"/>
                      </a:cubicBezTo>
                      <a:cubicBezTo>
                        <a:pt x="572245" y="19368"/>
                        <a:pt x="572602" y="16504"/>
                        <a:pt x="574035" y="15788"/>
                      </a:cubicBezTo>
                      <a:cubicBezTo>
                        <a:pt x="575109" y="15430"/>
                        <a:pt x="575467" y="15430"/>
                        <a:pt x="577972" y="15430"/>
                      </a:cubicBezTo>
                      <a:lnTo>
                        <a:pt x="577972" y="15430"/>
                      </a:lnTo>
                      <a:close/>
                      <a:moveTo>
                        <a:pt x="638832" y="591091"/>
                      </a:moveTo>
                      <a:cubicBezTo>
                        <a:pt x="643128" y="592165"/>
                        <a:pt x="644202" y="593597"/>
                        <a:pt x="646350" y="595029"/>
                      </a:cubicBezTo>
                      <a:cubicBezTo>
                        <a:pt x="648498" y="596461"/>
                        <a:pt x="648140" y="596819"/>
                        <a:pt x="652078" y="595745"/>
                      </a:cubicBezTo>
                      <a:cubicBezTo>
                        <a:pt x="656016" y="594671"/>
                        <a:pt x="660312" y="595029"/>
                        <a:pt x="656732" y="597177"/>
                      </a:cubicBezTo>
                      <a:cubicBezTo>
                        <a:pt x="652794" y="599325"/>
                        <a:pt x="652794" y="600757"/>
                        <a:pt x="647424" y="600757"/>
                      </a:cubicBezTo>
                      <a:cubicBezTo>
                        <a:pt x="642054" y="600757"/>
                        <a:pt x="638832" y="602189"/>
                        <a:pt x="635968" y="601831"/>
                      </a:cubicBezTo>
                      <a:cubicBezTo>
                        <a:pt x="633104" y="601473"/>
                        <a:pt x="624512" y="602547"/>
                        <a:pt x="624871" y="599683"/>
                      </a:cubicBezTo>
                      <a:cubicBezTo>
                        <a:pt x="625586" y="596819"/>
                        <a:pt x="632031" y="597893"/>
                        <a:pt x="632388" y="595387"/>
                      </a:cubicBezTo>
                      <a:cubicBezTo>
                        <a:pt x="632388" y="592881"/>
                        <a:pt x="629882" y="592523"/>
                        <a:pt x="632031" y="590733"/>
                      </a:cubicBezTo>
                      <a:cubicBezTo>
                        <a:pt x="633821" y="589659"/>
                        <a:pt x="636326" y="590733"/>
                        <a:pt x="638832" y="591091"/>
                      </a:cubicBezTo>
                      <a:lnTo>
                        <a:pt x="638832" y="591091"/>
                      </a:lnTo>
                      <a:close/>
                      <a:moveTo>
                        <a:pt x="576541" y="615077"/>
                      </a:moveTo>
                      <a:cubicBezTo>
                        <a:pt x="579047" y="617941"/>
                        <a:pt x="581552" y="619373"/>
                        <a:pt x="583342" y="620805"/>
                      </a:cubicBezTo>
                      <a:cubicBezTo>
                        <a:pt x="585132" y="621879"/>
                        <a:pt x="586922" y="622953"/>
                        <a:pt x="583701" y="624743"/>
                      </a:cubicBezTo>
                      <a:cubicBezTo>
                        <a:pt x="580837" y="626533"/>
                        <a:pt x="579762" y="627607"/>
                        <a:pt x="577257" y="626533"/>
                      </a:cubicBezTo>
                      <a:cubicBezTo>
                        <a:pt x="575109" y="625459"/>
                        <a:pt x="572602" y="624385"/>
                        <a:pt x="572602" y="621521"/>
                      </a:cubicBezTo>
                      <a:cubicBezTo>
                        <a:pt x="572602" y="618657"/>
                        <a:pt x="572602" y="615793"/>
                        <a:pt x="573319" y="615077"/>
                      </a:cubicBezTo>
                      <a:cubicBezTo>
                        <a:pt x="574392" y="613645"/>
                        <a:pt x="575825" y="613287"/>
                        <a:pt x="576541" y="615077"/>
                      </a:cubicBezTo>
                      <a:lnTo>
                        <a:pt x="576541" y="615077"/>
                      </a:lnTo>
                      <a:close/>
                      <a:moveTo>
                        <a:pt x="531075" y="639063"/>
                      </a:moveTo>
                      <a:cubicBezTo>
                        <a:pt x="533939" y="638705"/>
                        <a:pt x="533581" y="637273"/>
                        <a:pt x="537161" y="639421"/>
                      </a:cubicBezTo>
                      <a:cubicBezTo>
                        <a:pt x="541099" y="641569"/>
                        <a:pt x="546111" y="641211"/>
                        <a:pt x="544679" y="643001"/>
                      </a:cubicBezTo>
                      <a:cubicBezTo>
                        <a:pt x="543605" y="644791"/>
                        <a:pt x="542531" y="649803"/>
                        <a:pt x="539309" y="649087"/>
                      </a:cubicBezTo>
                      <a:cubicBezTo>
                        <a:pt x="536087" y="648371"/>
                        <a:pt x="533939" y="645149"/>
                        <a:pt x="531433" y="643001"/>
                      </a:cubicBezTo>
                      <a:cubicBezTo>
                        <a:pt x="528927" y="641211"/>
                        <a:pt x="528569" y="639063"/>
                        <a:pt x="531075" y="639063"/>
                      </a:cubicBezTo>
                      <a:lnTo>
                        <a:pt x="531075" y="639063"/>
                      </a:lnTo>
                      <a:close/>
                      <a:moveTo>
                        <a:pt x="562937" y="629397"/>
                      </a:moveTo>
                      <a:cubicBezTo>
                        <a:pt x="557567" y="631545"/>
                        <a:pt x="553271" y="632261"/>
                        <a:pt x="550765" y="634051"/>
                      </a:cubicBezTo>
                      <a:cubicBezTo>
                        <a:pt x="548259" y="635841"/>
                        <a:pt x="546469" y="637273"/>
                        <a:pt x="550049" y="638705"/>
                      </a:cubicBezTo>
                      <a:cubicBezTo>
                        <a:pt x="553629" y="640137"/>
                        <a:pt x="551839" y="641569"/>
                        <a:pt x="556135" y="640495"/>
                      </a:cubicBezTo>
                      <a:cubicBezTo>
                        <a:pt x="560072" y="639063"/>
                        <a:pt x="563295" y="636199"/>
                        <a:pt x="565442" y="634409"/>
                      </a:cubicBezTo>
                      <a:cubicBezTo>
                        <a:pt x="567591" y="632619"/>
                        <a:pt x="570097" y="630113"/>
                        <a:pt x="569381" y="629397"/>
                      </a:cubicBezTo>
                      <a:cubicBezTo>
                        <a:pt x="568307" y="629039"/>
                        <a:pt x="564011" y="629039"/>
                        <a:pt x="562937" y="629397"/>
                      </a:cubicBezTo>
                      <a:lnTo>
                        <a:pt x="562937" y="629397"/>
                      </a:lnTo>
                      <a:close/>
                      <a:moveTo>
                        <a:pt x="520693" y="620805"/>
                      </a:moveTo>
                      <a:cubicBezTo>
                        <a:pt x="526421" y="622595"/>
                        <a:pt x="527495" y="622595"/>
                        <a:pt x="532149" y="620447"/>
                      </a:cubicBezTo>
                      <a:cubicBezTo>
                        <a:pt x="536803" y="618299"/>
                        <a:pt x="539667" y="619731"/>
                        <a:pt x="542531" y="620447"/>
                      </a:cubicBezTo>
                      <a:cubicBezTo>
                        <a:pt x="545395" y="621163"/>
                        <a:pt x="546827" y="621163"/>
                        <a:pt x="550049" y="620089"/>
                      </a:cubicBezTo>
                      <a:cubicBezTo>
                        <a:pt x="553271" y="618657"/>
                        <a:pt x="556493" y="615077"/>
                        <a:pt x="559715" y="613287"/>
                      </a:cubicBezTo>
                      <a:cubicBezTo>
                        <a:pt x="562937" y="611497"/>
                        <a:pt x="565801" y="613287"/>
                        <a:pt x="564727" y="615435"/>
                      </a:cubicBezTo>
                      <a:cubicBezTo>
                        <a:pt x="563652" y="617225"/>
                        <a:pt x="557925" y="619731"/>
                        <a:pt x="554345" y="622953"/>
                      </a:cubicBezTo>
                      <a:cubicBezTo>
                        <a:pt x="551123" y="626175"/>
                        <a:pt x="556135" y="628323"/>
                        <a:pt x="547185" y="628681"/>
                      </a:cubicBezTo>
                      <a:cubicBezTo>
                        <a:pt x="538235" y="629039"/>
                        <a:pt x="530001" y="627965"/>
                        <a:pt x="527137" y="629397"/>
                      </a:cubicBezTo>
                      <a:cubicBezTo>
                        <a:pt x="524273" y="631187"/>
                        <a:pt x="522125" y="632619"/>
                        <a:pt x="520693" y="629397"/>
                      </a:cubicBezTo>
                      <a:cubicBezTo>
                        <a:pt x="519261" y="626533"/>
                        <a:pt x="517113" y="620805"/>
                        <a:pt x="520693" y="620805"/>
                      </a:cubicBezTo>
                      <a:lnTo>
                        <a:pt x="520693" y="620805"/>
                      </a:lnTo>
                      <a:close/>
                      <a:moveTo>
                        <a:pt x="447303" y="644075"/>
                      </a:moveTo>
                      <a:cubicBezTo>
                        <a:pt x="444797" y="644791"/>
                        <a:pt x="444439" y="645865"/>
                        <a:pt x="448735" y="649087"/>
                      </a:cubicBezTo>
                      <a:cubicBezTo>
                        <a:pt x="453031" y="652309"/>
                        <a:pt x="454105" y="653741"/>
                        <a:pt x="457327" y="653741"/>
                      </a:cubicBezTo>
                      <a:cubicBezTo>
                        <a:pt x="460549" y="653741"/>
                        <a:pt x="463055" y="653025"/>
                        <a:pt x="462697" y="649803"/>
                      </a:cubicBezTo>
                      <a:cubicBezTo>
                        <a:pt x="462339" y="646939"/>
                        <a:pt x="458401" y="646939"/>
                        <a:pt x="455179" y="645865"/>
                      </a:cubicBezTo>
                      <a:cubicBezTo>
                        <a:pt x="451241" y="644433"/>
                        <a:pt x="449093" y="643717"/>
                        <a:pt x="447303" y="644075"/>
                      </a:cubicBezTo>
                      <a:lnTo>
                        <a:pt x="447303" y="644075"/>
                      </a:lnTo>
                      <a:close/>
                      <a:moveTo>
                        <a:pt x="480597" y="647655"/>
                      </a:moveTo>
                      <a:cubicBezTo>
                        <a:pt x="475943" y="648729"/>
                        <a:pt x="471647" y="647655"/>
                        <a:pt x="471647" y="650161"/>
                      </a:cubicBezTo>
                      <a:cubicBezTo>
                        <a:pt x="471647" y="652667"/>
                        <a:pt x="469857" y="656963"/>
                        <a:pt x="472721" y="655889"/>
                      </a:cubicBezTo>
                      <a:cubicBezTo>
                        <a:pt x="475943" y="654815"/>
                        <a:pt x="477017" y="651951"/>
                        <a:pt x="478807" y="654099"/>
                      </a:cubicBezTo>
                      <a:cubicBezTo>
                        <a:pt x="480597" y="656605"/>
                        <a:pt x="482029" y="659827"/>
                        <a:pt x="484177" y="655531"/>
                      </a:cubicBezTo>
                      <a:cubicBezTo>
                        <a:pt x="485609" y="651235"/>
                        <a:pt x="485251" y="646581"/>
                        <a:pt x="480597" y="647655"/>
                      </a:cubicBezTo>
                      <a:lnTo>
                        <a:pt x="480597" y="647655"/>
                      </a:lnTo>
                      <a:close/>
                      <a:moveTo>
                        <a:pt x="433699" y="652309"/>
                      </a:moveTo>
                      <a:cubicBezTo>
                        <a:pt x="428687" y="654457"/>
                        <a:pt x="420811" y="657321"/>
                        <a:pt x="421169" y="658753"/>
                      </a:cubicBezTo>
                      <a:cubicBezTo>
                        <a:pt x="421527" y="659827"/>
                        <a:pt x="421527" y="660543"/>
                        <a:pt x="425465" y="661975"/>
                      </a:cubicBezTo>
                      <a:cubicBezTo>
                        <a:pt x="429403" y="663407"/>
                        <a:pt x="430119" y="664481"/>
                        <a:pt x="434057" y="664481"/>
                      </a:cubicBezTo>
                      <a:cubicBezTo>
                        <a:pt x="437995" y="664481"/>
                        <a:pt x="438711" y="664839"/>
                        <a:pt x="443365" y="662691"/>
                      </a:cubicBezTo>
                      <a:cubicBezTo>
                        <a:pt x="447661" y="660185"/>
                        <a:pt x="456253" y="662691"/>
                        <a:pt x="449451" y="658395"/>
                      </a:cubicBezTo>
                      <a:cubicBezTo>
                        <a:pt x="441933" y="653741"/>
                        <a:pt x="436205" y="651593"/>
                        <a:pt x="433699" y="652309"/>
                      </a:cubicBezTo>
                      <a:lnTo>
                        <a:pt x="433699" y="652309"/>
                      </a:lnTo>
                      <a:close/>
                      <a:moveTo>
                        <a:pt x="406491" y="670925"/>
                      </a:moveTo>
                      <a:cubicBezTo>
                        <a:pt x="403985" y="674147"/>
                        <a:pt x="403627" y="675937"/>
                        <a:pt x="405059" y="677727"/>
                      </a:cubicBezTo>
                      <a:cubicBezTo>
                        <a:pt x="406491" y="679517"/>
                        <a:pt x="401837" y="678443"/>
                        <a:pt x="403627" y="680591"/>
                      </a:cubicBezTo>
                      <a:cubicBezTo>
                        <a:pt x="405417" y="682739"/>
                        <a:pt x="410429" y="682381"/>
                        <a:pt x="413651" y="682381"/>
                      </a:cubicBezTo>
                      <a:cubicBezTo>
                        <a:pt x="416515" y="682381"/>
                        <a:pt x="418663" y="681665"/>
                        <a:pt x="419737" y="678801"/>
                      </a:cubicBezTo>
                      <a:cubicBezTo>
                        <a:pt x="420811" y="675937"/>
                        <a:pt x="424391" y="675221"/>
                        <a:pt x="423317" y="671999"/>
                      </a:cubicBezTo>
                      <a:cubicBezTo>
                        <a:pt x="422243" y="668777"/>
                        <a:pt x="419379" y="664839"/>
                        <a:pt x="418305" y="666987"/>
                      </a:cubicBezTo>
                      <a:cubicBezTo>
                        <a:pt x="417231" y="669493"/>
                        <a:pt x="420095" y="675221"/>
                        <a:pt x="416157" y="674147"/>
                      </a:cubicBezTo>
                      <a:cubicBezTo>
                        <a:pt x="412577" y="673073"/>
                        <a:pt x="410429" y="669851"/>
                        <a:pt x="408639" y="669493"/>
                      </a:cubicBezTo>
                      <a:cubicBezTo>
                        <a:pt x="407565" y="668419"/>
                        <a:pt x="408281" y="668419"/>
                        <a:pt x="406491" y="670925"/>
                      </a:cubicBezTo>
                      <a:lnTo>
                        <a:pt x="406491" y="670925"/>
                      </a:lnTo>
                      <a:close/>
                      <a:moveTo>
                        <a:pt x="368185" y="691331"/>
                      </a:moveTo>
                      <a:cubicBezTo>
                        <a:pt x="365322" y="693121"/>
                        <a:pt x="363173" y="694195"/>
                        <a:pt x="365322" y="696343"/>
                      </a:cubicBezTo>
                      <a:cubicBezTo>
                        <a:pt x="367469" y="698491"/>
                        <a:pt x="369259" y="698133"/>
                        <a:pt x="368185" y="699923"/>
                      </a:cubicBezTo>
                      <a:cubicBezTo>
                        <a:pt x="367112" y="701713"/>
                        <a:pt x="363532" y="703145"/>
                        <a:pt x="362815" y="706009"/>
                      </a:cubicBezTo>
                      <a:cubicBezTo>
                        <a:pt x="362100" y="708515"/>
                        <a:pt x="361025" y="709589"/>
                        <a:pt x="365680" y="709947"/>
                      </a:cubicBezTo>
                      <a:cubicBezTo>
                        <a:pt x="370333" y="710305"/>
                        <a:pt x="372123" y="709947"/>
                        <a:pt x="374629" y="708515"/>
                      </a:cubicBezTo>
                      <a:cubicBezTo>
                        <a:pt x="377135" y="707083"/>
                        <a:pt x="379283" y="705651"/>
                        <a:pt x="383579" y="704577"/>
                      </a:cubicBezTo>
                      <a:cubicBezTo>
                        <a:pt x="387875" y="703503"/>
                        <a:pt x="395751" y="702787"/>
                        <a:pt x="395393" y="699923"/>
                      </a:cubicBezTo>
                      <a:cubicBezTo>
                        <a:pt x="395035" y="697059"/>
                        <a:pt x="391813" y="693837"/>
                        <a:pt x="393603" y="690973"/>
                      </a:cubicBezTo>
                      <a:cubicBezTo>
                        <a:pt x="395393" y="688109"/>
                        <a:pt x="396109" y="683813"/>
                        <a:pt x="394319" y="682381"/>
                      </a:cubicBezTo>
                      <a:cubicBezTo>
                        <a:pt x="392529" y="680949"/>
                        <a:pt x="388949" y="679875"/>
                        <a:pt x="387159" y="682381"/>
                      </a:cubicBezTo>
                      <a:cubicBezTo>
                        <a:pt x="385369" y="685245"/>
                        <a:pt x="389307" y="687751"/>
                        <a:pt x="385012" y="687751"/>
                      </a:cubicBezTo>
                      <a:cubicBezTo>
                        <a:pt x="380715" y="687751"/>
                        <a:pt x="380357" y="685603"/>
                        <a:pt x="378925" y="687035"/>
                      </a:cubicBezTo>
                      <a:cubicBezTo>
                        <a:pt x="377493" y="688467"/>
                        <a:pt x="378567" y="687751"/>
                        <a:pt x="377135" y="690257"/>
                      </a:cubicBezTo>
                      <a:cubicBezTo>
                        <a:pt x="375703" y="692763"/>
                        <a:pt x="375345" y="694195"/>
                        <a:pt x="373555" y="692763"/>
                      </a:cubicBezTo>
                      <a:cubicBezTo>
                        <a:pt x="371765" y="691689"/>
                        <a:pt x="371407" y="690257"/>
                        <a:pt x="368185" y="691331"/>
                      </a:cubicBezTo>
                      <a:lnTo>
                        <a:pt x="368185" y="691331"/>
                      </a:lnTo>
                      <a:close/>
                      <a:moveTo>
                        <a:pt x="316633" y="758993"/>
                      </a:moveTo>
                      <a:cubicBezTo>
                        <a:pt x="312696" y="761141"/>
                        <a:pt x="306610" y="762215"/>
                        <a:pt x="312696" y="763289"/>
                      </a:cubicBezTo>
                      <a:cubicBezTo>
                        <a:pt x="318782" y="764363"/>
                        <a:pt x="322362" y="766511"/>
                        <a:pt x="322720" y="763647"/>
                      </a:cubicBezTo>
                      <a:cubicBezTo>
                        <a:pt x="323078" y="760783"/>
                        <a:pt x="324152" y="758277"/>
                        <a:pt x="322720" y="756845"/>
                      </a:cubicBezTo>
                      <a:cubicBezTo>
                        <a:pt x="321646" y="755771"/>
                        <a:pt x="318782" y="758277"/>
                        <a:pt x="316633" y="758993"/>
                      </a:cubicBezTo>
                      <a:lnTo>
                        <a:pt x="316633" y="758993"/>
                      </a:lnTo>
                      <a:close/>
                      <a:moveTo>
                        <a:pt x="299450" y="772955"/>
                      </a:moveTo>
                      <a:cubicBezTo>
                        <a:pt x="298734" y="775103"/>
                        <a:pt x="291932" y="783337"/>
                        <a:pt x="295512" y="783695"/>
                      </a:cubicBezTo>
                      <a:cubicBezTo>
                        <a:pt x="299092" y="783695"/>
                        <a:pt x="302313" y="782263"/>
                        <a:pt x="304820" y="780115"/>
                      </a:cubicBezTo>
                      <a:cubicBezTo>
                        <a:pt x="307326" y="777967"/>
                        <a:pt x="311263" y="777251"/>
                        <a:pt x="310190" y="775103"/>
                      </a:cubicBezTo>
                      <a:cubicBezTo>
                        <a:pt x="309116" y="773313"/>
                        <a:pt x="308758" y="771881"/>
                        <a:pt x="306252" y="772239"/>
                      </a:cubicBezTo>
                      <a:cubicBezTo>
                        <a:pt x="303388" y="772955"/>
                        <a:pt x="303388" y="770091"/>
                        <a:pt x="299450" y="772955"/>
                      </a:cubicBezTo>
                      <a:lnTo>
                        <a:pt x="299450" y="772955"/>
                      </a:lnTo>
                      <a:close/>
                      <a:moveTo>
                        <a:pt x="249330" y="761141"/>
                      </a:moveTo>
                      <a:cubicBezTo>
                        <a:pt x="248614" y="764005"/>
                        <a:pt x="248972" y="764721"/>
                        <a:pt x="248256" y="767585"/>
                      </a:cubicBezTo>
                      <a:cubicBezTo>
                        <a:pt x="247540" y="770807"/>
                        <a:pt x="245392" y="771881"/>
                        <a:pt x="241812" y="773671"/>
                      </a:cubicBezTo>
                      <a:cubicBezTo>
                        <a:pt x="238232" y="775461"/>
                        <a:pt x="234652" y="776177"/>
                        <a:pt x="236800" y="773671"/>
                      </a:cubicBezTo>
                      <a:cubicBezTo>
                        <a:pt x="238948" y="771165"/>
                        <a:pt x="242528" y="763289"/>
                        <a:pt x="243960" y="761141"/>
                      </a:cubicBezTo>
                      <a:cubicBezTo>
                        <a:pt x="245750" y="758993"/>
                        <a:pt x="250404" y="757561"/>
                        <a:pt x="249330" y="761141"/>
                      </a:cubicBezTo>
                      <a:lnTo>
                        <a:pt x="249330" y="761141"/>
                      </a:lnTo>
                      <a:close/>
                      <a:moveTo>
                        <a:pt x="260070" y="755055"/>
                      </a:moveTo>
                      <a:cubicBezTo>
                        <a:pt x="258638" y="756487"/>
                        <a:pt x="258280" y="757919"/>
                        <a:pt x="258280" y="759709"/>
                      </a:cubicBezTo>
                      <a:cubicBezTo>
                        <a:pt x="258280" y="761499"/>
                        <a:pt x="256848" y="763647"/>
                        <a:pt x="259712" y="763647"/>
                      </a:cubicBezTo>
                      <a:cubicBezTo>
                        <a:pt x="262576" y="763647"/>
                        <a:pt x="265798" y="763647"/>
                        <a:pt x="267230" y="761499"/>
                      </a:cubicBezTo>
                      <a:cubicBezTo>
                        <a:pt x="268662" y="759351"/>
                        <a:pt x="276538" y="750759"/>
                        <a:pt x="275464" y="749327"/>
                      </a:cubicBezTo>
                      <a:cubicBezTo>
                        <a:pt x="274748" y="747895"/>
                        <a:pt x="274748" y="746105"/>
                        <a:pt x="271526" y="746463"/>
                      </a:cubicBezTo>
                      <a:cubicBezTo>
                        <a:pt x="268662" y="746821"/>
                        <a:pt x="262218" y="753623"/>
                        <a:pt x="260070" y="755055"/>
                      </a:cubicBezTo>
                      <a:lnTo>
                        <a:pt x="260070" y="755055"/>
                      </a:lnTo>
                      <a:close/>
                      <a:moveTo>
                        <a:pt x="285130" y="746463"/>
                      </a:moveTo>
                      <a:cubicBezTo>
                        <a:pt x="283340" y="750401"/>
                        <a:pt x="275822" y="756129"/>
                        <a:pt x="280476" y="756487"/>
                      </a:cubicBezTo>
                      <a:cubicBezTo>
                        <a:pt x="284772" y="756845"/>
                        <a:pt x="289426" y="754697"/>
                        <a:pt x="292648" y="752549"/>
                      </a:cubicBezTo>
                      <a:cubicBezTo>
                        <a:pt x="295870" y="750759"/>
                        <a:pt x="300882" y="748611"/>
                        <a:pt x="302672" y="745747"/>
                      </a:cubicBezTo>
                      <a:cubicBezTo>
                        <a:pt x="304462" y="743241"/>
                        <a:pt x="308758" y="741093"/>
                        <a:pt x="305178" y="740735"/>
                      </a:cubicBezTo>
                      <a:cubicBezTo>
                        <a:pt x="301956" y="740735"/>
                        <a:pt x="289068" y="743241"/>
                        <a:pt x="285130" y="746463"/>
                      </a:cubicBezTo>
                      <a:lnTo>
                        <a:pt x="285130" y="746463"/>
                      </a:lnTo>
                      <a:close/>
                      <a:moveTo>
                        <a:pt x="336682" y="698491"/>
                      </a:moveTo>
                      <a:cubicBezTo>
                        <a:pt x="332743" y="700997"/>
                        <a:pt x="325942" y="703861"/>
                        <a:pt x="324510" y="705293"/>
                      </a:cubicBezTo>
                      <a:cubicBezTo>
                        <a:pt x="323078" y="706725"/>
                        <a:pt x="320213" y="709589"/>
                        <a:pt x="323793" y="710305"/>
                      </a:cubicBezTo>
                      <a:cubicBezTo>
                        <a:pt x="327015" y="711021"/>
                        <a:pt x="329522" y="712095"/>
                        <a:pt x="331670" y="710305"/>
                      </a:cubicBezTo>
                      <a:cubicBezTo>
                        <a:pt x="333818" y="708157"/>
                        <a:pt x="335965" y="705293"/>
                        <a:pt x="337040" y="702787"/>
                      </a:cubicBezTo>
                      <a:cubicBezTo>
                        <a:pt x="338472" y="700281"/>
                        <a:pt x="344558" y="695985"/>
                        <a:pt x="336682" y="698491"/>
                      </a:cubicBezTo>
                      <a:lnTo>
                        <a:pt x="336682" y="698491"/>
                      </a:lnTo>
                      <a:close/>
                      <a:moveTo>
                        <a:pt x="303030" y="720329"/>
                      </a:moveTo>
                      <a:cubicBezTo>
                        <a:pt x="300524" y="722835"/>
                        <a:pt x="299450" y="725341"/>
                        <a:pt x="295512" y="726773"/>
                      </a:cubicBezTo>
                      <a:cubicBezTo>
                        <a:pt x="291574" y="728205"/>
                        <a:pt x="285130" y="728205"/>
                        <a:pt x="285488" y="730353"/>
                      </a:cubicBezTo>
                      <a:cubicBezTo>
                        <a:pt x="285846" y="732501"/>
                        <a:pt x="289426" y="734649"/>
                        <a:pt x="292648" y="734291"/>
                      </a:cubicBezTo>
                      <a:cubicBezTo>
                        <a:pt x="295870" y="733933"/>
                        <a:pt x="296944" y="731427"/>
                        <a:pt x="299092" y="729995"/>
                      </a:cubicBezTo>
                      <a:cubicBezTo>
                        <a:pt x="301598" y="728563"/>
                        <a:pt x="305536" y="727847"/>
                        <a:pt x="304820" y="729637"/>
                      </a:cubicBezTo>
                      <a:cubicBezTo>
                        <a:pt x="303746" y="731785"/>
                        <a:pt x="298734" y="733575"/>
                        <a:pt x="302672" y="733575"/>
                      </a:cubicBezTo>
                      <a:cubicBezTo>
                        <a:pt x="306610" y="733575"/>
                        <a:pt x="311622" y="732859"/>
                        <a:pt x="313053" y="730353"/>
                      </a:cubicBezTo>
                      <a:cubicBezTo>
                        <a:pt x="314486" y="727847"/>
                        <a:pt x="319856" y="725699"/>
                        <a:pt x="316992" y="723193"/>
                      </a:cubicBezTo>
                      <a:cubicBezTo>
                        <a:pt x="314486" y="720687"/>
                        <a:pt x="312338" y="722119"/>
                        <a:pt x="310548" y="717823"/>
                      </a:cubicBezTo>
                      <a:cubicBezTo>
                        <a:pt x="308758" y="713527"/>
                        <a:pt x="307326" y="709947"/>
                        <a:pt x="306252" y="712095"/>
                      </a:cubicBezTo>
                      <a:cubicBezTo>
                        <a:pt x="305536" y="714959"/>
                        <a:pt x="304820" y="718539"/>
                        <a:pt x="303030" y="720329"/>
                      </a:cubicBezTo>
                      <a:lnTo>
                        <a:pt x="303030" y="720329"/>
                      </a:lnTo>
                      <a:close/>
                      <a:moveTo>
                        <a:pt x="319498" y="732859"/>
                      </a:moveTo>
                      <a:cubicBezTo>
                        <a:pt x="316992" y="735723"/>
                        <a:pt x="315560" y="733933"/>
                        <a:pt x="315202" y="737155"/>
                      </a:cubicBezTo>
                      <a:cubicBezTo>
                        <a:pt x="314843" y="740377"/>
                        <a:pt x="315918" y="742525"/>
                        <a:pt x="313412" y="744315"/>
                      </a:cubicBezTo>
                      <a:cubicBezTo>
                        <a:pt x="310906" y="746105"/>
                        <a:pt x="307683" y="746821"/>
                        <a:pt x="312338" y="748253"/>
                      </a:cubicBezTo>
                      <a:cubicBezTo>
                        <a:pt x="316633" y="749327"/>
                        <a:pt x="319140" y="749327"/>
                        <a:pt x="322362" y="749327"/>
                      </a:cubicBezTo>
                      <a:cubicBezTo>
                        <a:pt x="325583" y="749327"/>
                        <a:pt x="329522" y="746821"/>
                        <a:pt x="333818" y="741809"/>
                      </a:cubicBezTo>
                      <a:cubicBezTo>
                        <a:pt x="338113" y="737155"/>
                        <a:pt x="337755" y="735723"/>
                        <a:pt x="342052" y="735723"/>
                      </a:cubicBezTo>
                      <a:cubicBezTo>
                        <a:pt x="346347" y="735723"/>
                        <a:pt x="352792" y="738587"/>
                        <a:pt x="352792" y="732859"/>
                      </a:cubicBezTo>
                      <a:cubicBezTo>
                        <a:pt x="352792" y="726773"/>
                        <a:pt x="355297" y="722119"/>
                        <a:pt x="352075" y="720687"/>
                      </a:cubicBezTo>
                      <a:cubicBezTo>
                        <a:pt x="348853" y="719255"/>
                        <a:pt x="344915" y="720329"/>
                        <a:pt x="342052" y="721403"/>
                      </a:cubicBezTo>
                      <a:cubicBezTo>
                        <a:pt x="339188" y="722477"/>
                        <a:pt x="339188" y="724983"/>
                        <a:pt x="339188" y="727489"/>
                      </a:cubicBezTo>
                      <a:cubicBezTo>
                        <a:pt x="339188" y="729995"/>
                        <a:pt x="337040" y="731785"/>
                        <a:pt x="334892" y="733217"/>
                      </a:cubicBezTo>
                      <a:cubicBezTo>
                        <a:pt x="332385" y="735007"/>
                        <a:pt x="322720" y="739303"/>
                        <a:pt x="325225" y="736081"/>
                      </a:cubicBezTo>
                      <a:cubicBezTo>
                        <a:pt x="327732" y="732859"/>
                        <a:pt x="332028" y="729279"/>
                        <a:pt x="332028" y="726773"/>
                      </a:cubicBezTo>
                      <a:cubicBezTo>
                        <a:pt x="332028" y="724267"/>
                        <a:pt x="329880" y="724983"/>
                        <a:pt x="330238" y="721403"/>
                      </a:cubicBezTo>
                      <a:cubicBezTo>
                        <a:pt x="330595" y="718181"/>
                        <a:pt x="329880" y="715317"/>
                        <a:pt x="328090" y="714959"/>
                      </a:cubicBezTo>
                      <a:cubicBezTo>
                        <a:pt x="326300" y="714959"/>
                        <a:pt x="326300" y="717465"/>
                        <a:pt x="325583" y="720687"/>
                      </a:cubicBezTo>
                      <a:cubicBezTo>
                        <a:pt x="324868" y="724267"/>
                        <a:pt x="322720" y="722835"/>
                        <a:pt x="323435" y="725341"/>
                      </a:cubicBezTo>
                      <a:cubicBezTo>
                        <a:pt x="324152" y="727847"/>
                        <a:pt x="321288" y="727131"/>
                        <a:pt x="320930" y="729279"/>
                      </a:cubicBezTo>
                      <a:cubicBezTo>
                        <a:pt x="320930" y="731785"/>
                        <a:pt x="321646" y="731785"/>
                        <a:pt x="319498" y="732859"/>
                      </a:cubicBezTo>
                      <a:lnTo>
                        <a:pt x="319498" y="732859"/>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grpSp>
              <p:nvGrpSpPr>
                <p:cNvPr id="297" name="Group 296">
                  <a:extLst>
                    <a:ext uri="{FF2B5EF4-FFF2-40B4-BE49-F238E27FC236}">
                      <a16:creationId xmlns:a16="http://schemas.microsoft.com/office/drawing/2014/main" id="{938ECFB6-CF30-41BF-AD62-EA9CBB2FBE76}"/>
                    </a:ext>
                  </a:extLst>
                </p:cNvPr>
                <p:cNvGrpSpPr/>
                <p:nvPr/>
              </p:nvGrpSpPr>
              <p:grpSpPr>
                <a:xfrm>
                  <a:off x="5468181" y="2490201"/>
                  <a:ext cx="712464" cy="728402"/>
                  <a:chOff x="5468181" y="2490201"/>
                  <a:chExt cx="712464" cy="728402"/>
                </a:xfrm>
              </p:grpSpPr>
              <p:sp>
                <p:nvSpPr>
                  <p:cNvPr id="300" name="Freeform: Shape 299">
                    <a:extLst>
                      <a:ext uri="{FF2B5EF4-FFF2-40B4-BE49-F238E27FC236}">
                        <a16:creationId xmlns:a16="http://schemas.microsoft.com/office/drawing/2014/main" id="{500B4D09-52E5-424A-A3E6-39241CF1B254}"/>
                      </a:ext>
                    </a:extLst>
                  </p:cNvPr>
                  <p:cNvSpPr/>
                  <p:nvPr/>
                </p:nvSpPr>
                <p:spPr>
                  <a:xfrm>
                    <a:off x="5925053" y="2912980"/>
                    <a:ext cx="18445" cy="23107"/>
                  </a:xfrm>
                  <a:custGeom>
                    <a:avLst/>
                    <a:gdLst>
                      <a:gd name="connsiteX0" fmla="*/ 4270 w 20290"/>
                      <a:gd name="connsiteY0" fmla="*/ 23270 h 25418"/>
                      <a:gd name="connsiteX1" fmla="*/ 6776 w 20290"/>
                      <a:gd name="connsiteY1" fmla="*/ 23628 h 25418"/>
                      <a:gd name="connsiteX2" fmla="*/ 13578 w 20290"/>
                      <a:gd name="connsiteY2" fmla="*/ 25418 h 25418"/>
                      <a:gd name="connsiteX3" fmla="*/ 15010 w 20290"/>
                      <a:gd name="connsiteY3" fmla="*/ 24344 h 25418"/>
                      <a:gd name="connsiteX4" fmla="*/ 18232 w 20290"/>
                      <a:gd name="connsiteY4" fmla="*/ 20406 h 25418"/>
                      <a:gd name="connsiteX5" fmla="*/ 19664 w 20290"/>
                      <a:gd name="connsiteY5" fmla="*/ 16826 h 25418"/>
                      <a:gd name="connsiteX6" fmla="*/ 19306 w 20290"/>
                      <a:gd name="connsiteY6" fmla="*/ 13604 h 25418"/>
                      <a:gd name="connsiteX7" fmla="*/ 15368 w 20290"/>
                      <a:gd name="connsiteY7" fmla="*/ 11456 h 25418"/>
                      <a:gd name="connsiteX8" fmla="*/ 9640 w 20290"/>
                      <a:gd name="connsiteY8" fmla="*/ 6086 h 25418"/>
                      <a:gd name="connsiteX9" fmla="*/ 9640 w 20290"/>
                      <a:gd name="connsiteY9" fmla="*/ 6086 h 25418"/>
                      <a:gd name="connsiteX10" fmla="*/ 8208 w 20290"/>
                      <a:gd name="connsiteY10" fmla="*/ 0 h 25418"/>
                      <a:gd name="connsiteX11" fmla="*/ 7850 w 20290"/>
                      <a:gd name="connsiteY11" fmla="*/ 0 h 25418"/>
                      <a:gd name="connsiteX12" fmla="*/ 7850 w 20290"/>
                      <a:gd name="connsiteY12" fmla="*/ 0 h 25418"/>
                      <a:gd name="connsiteX13" fmla="*/ 4270 w 20290"/>
                      <a:gd name="connsiteY13" fmla="*/ 1074 h 25418"/>
                      <a:gd name="connsiteX14" fmla="*/ 3912 w 20290"/>
                      <a:gd name="connsiteY14" fmla="*/ 1790 h 25418"/>
                      <a:gd name="connsiteX15" fmla="*/ 332 w 20290"/>
                      <a:gd name="connsiteY15" fmla="*/ 11098 h 25418"/>
                      <a:gd name="connsiteX16" fmla="*/ 2480 w 20290"/>
                      <a:gd name="connsiteY16" fmla="*/ 14320 h 25418"/>
                      <a:gd name="connsiteX17" fmla="*/ 3912 w 20290"/>
                      <a:gd name="connsiteY17" fmla="*/ 17900 h 25418"/>
                      <a:gd name="connsiteX18" fmla="*/ 4270 w 20290"/>
                      <a:gd name="connsiteY18" fmla="*/ 23270 h 25418"/>
                      <a:gd name="connsiteX19" fmla="*/ 4270 w 20290"/>
                      <a:gd name="connsiteY19" fmla="*/ 23270 h 2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90" h="25418">
                        <a:moveTo>
                          <a:pt x="4270" y="23270"/>
                        </a:moveTo>
                        <a:cubicBezTo>
                          <a:pt x="5344" y="23270"/>
                          <a:pt x="6060" y="23270"/>
                          <a:pt x="6776" y="23628"/>
                        </a:cubicBezTo>
                        <a:cubicBezTo>
                          <a:pt x="8208" y="23986"/>
                          <a:pt x="10714" y="24702"/>
                          <a:pt x="13578" y="25418"/>
                        </a:cubicBezTo>
                        <a:cubicBezTo>
                          <a:pt x="13936" y="25060"/>
                          <a:pt x="14294" y="24702"/>
                          <a:pt x="15010" y="24344"/>
                        </a:cubicBezTo>
                        <a:cubicBezTo>
                          <a:pt x="16442" y="23270"/>
                          <a:pt x="18232" y="21838"/>
                          <a:pt x="18232" y="20406"/>
                        </a:cubicBezTo>
                        <a:cubicBezTo>
                          <a:pt x="18232" y="18974"/>
                          <a:pt x="18948" y="17900"/>
                          <a:pt x="19664" y="16826"/>
                        </a:cubicBezTo>
                        <a:cubicBezTo>
                          <a:pt x="20380" y="15752"/>
                          <a:pt x="20738" y="15036"/>
                          <a:pt x="19306" y="13604"/>
                        </a:cubicBezTo>
                        <a:cubicBezTo>
                          <a:pt x="18232" y="12530"/>
                          <a:pt x="16800" y="11814"/>
                          <a:pt x="15368" y="11456"/>
                        </a:cubicBezTo>
                        <a:cubicBezTo>
                          <a:pt x="12862" y="10382"/>
                          <a:pt x="10714" y="9308"/>
                          <a:pt x="9640" y="6086"/>
                        </a:cubicBezTo>
                        <a:lnTo>
                          <a:pt x="9640" y="6086"/>
                        </a:lnTo>
                        <a:cubicBezTo>
                          <a:pt x="8924" y="3222"/>
                          <a:pt x="8208" y="1074"/>
                          <a:pt x="8208" y="0"/>
                        </a:cubicBezTo>
                        <a:lnTo>
                          <a:pt x="7850" y="0"/>
                        </a:lnTo>
                        <a:lnTo>
                          <a:pt x="7850" y="0"/>
                        </a:lnTo>
                        <a:cubicBezTo>
                          <a:pt x="6060" y="358"/>
                          <a:pt x="4270" y="716"/>
                          <a:pt x="4270" y="1074"/>
                        </a:cubicBezTo>
                        <a:cubicBezTo>
                          <a:pt x="4270" y="1432"/>
                          <a:pt x="3912" y="1432"/>
                          <a:pt x="3912" y="1790"/>
                        </a:cubicBezTo>
                        <a:cubicBezTo>
                          <a:pt x="2480" y="3580"/>
                          <a:pt x="-1100" y="8234"/>
                          <a:pt x="332" y="11098"/>
                        </a:cubicBezTo>
                        <a:cubicBezTo>
                          <a:pt x="1406" y="12888"/>
                          <a:pt x="1764" y="13962"/>
                          <a:pt x="2480" y="14320"/>
                        </a:cubicBezTo>
                        <a:cubicBezTo>
                          <a:pt x="3196" y="15394"/>
                          <a:pt x="3554" y="15752"/>
                          <a:pt x="3912" y="17900"/>
                        </a:cubicBezTo>
                        <a:cubicBezTo>
                          <a:pt x="3912" y="19690"/>
                          <a:pt x="4270" y="21838"/>
                          <a:pt x="4270" y="23270"/>
                        </a:cubicBezTo>
                        <a:lnTo>
                          <a:pt x="4270" y="23270"/>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1" name="Freeform: Shape 300">
                    <a:extLst>
                      <a:ext uri="{FF2B5EF4-FFF2-40B4-BE49-F238E27FC236}">
                        <a16:creationId xmlns:a16="http://schemas.microsoft.com/office/drawing/2014/main" id="{F19A6A28-B6E8-45C5-9CB1-D195A861CB3C}"/>
                      </a:ext>
                    </a:extLst>
                  </p:cNvPr>
                  <p:cNvSpPr/>
                  <p:nvPr/>
                </p:nvSpPr>
                <p:spPr>
                  <a:xfrm>
                    <a:off x="5628216" y="2878482"/>
                    <a:ext cx="402304" cy="340121"/>
                  </a:xfrm>
                  <a:custGeom>
                    <a:avLst/>
                    <a:gdLst>
                      <a:gd name="connsiteX0" fmla="*/ 225897 w 442534"/>
                      <a:gd name="connsiteY0" fmla="*/ 0 h 374133"/>
                      <a:gd name="connsiteX1" fmla="*/ 213725 w 442534"/>
                      <a:gd name="connsiteY1" fmla="*/ 2864 h 374133"/>
                      <a:gd name="connsiteX2" fmla="*/ 196899 w 442534"/>
                      <a:gd name="connsiteY2" fmla="*/ 9308 h 374133"/>
                      <a:gd name="connsiteX3" fmla="*/ 196899 w 442534"/>
                      <a:gd name="connsiteY3" fmla="*/ 31862 h 374133"/>
                      <a:gd name="connsiteX4" fmla="*/ 197973 w 442534"/>
                      <a:gd name="connsiteY4" fmla="*/ 38306 h 374133"/>
                      <a:gd name="connsiteX5" fmla="*/ 185085 w 442534"/>
                      <a:gd name="connsiteY5" fmla="*/ 44392 h 374133"/>
                      <a:gd name="connsiteX6" fmla="*/ 170765 w 442534"/>
                      <a:gd name="connsiteY6" fmla="*/ 50478 h 374133"/>
                      <a:gd name="connsiteX7" fmla="*/ 157520 w 442534"/>
                      <a:gd name="connsiteY7" fmla="*/ 54774 h 374133"/>
                      <a:gd name="connsiteX8" fmla="*/ 151791 w 442534"/>
                      <a:gd name="connsiteY8" fmla="*/ 61218 h 374133"/>
                      <a:gd name="connsiteX9" fmla="*/ 162531 w 442534"/>
                      <a:gd name="connsiteY9" fmla="*/ 64798 h 374133"/>
                      <a:gd name="connsiteX10" fmla="*/ 141051 w 442534"/>
                      <a:gd name="connsiteY10" fmla="*/ 72674 h 374133"/>
                      <a:gd name="connsiteX11" fmla="*/ 126731 w 442534"/>
                      <a:gd name="connsiteY11" fmla="*/ 71600 h 374133"/>
                      <a:gd name="connsiteX12" fmla="*/ 112411 w 442534"/>
                      <a:gd name="connsiteY12" fmla="*/ 69810 h 374133"/>
                      <a:gd name="connsiteX13" fmla="*/ 107400 w 442534"/>
                      <a:gd name="connsiteY13" fmla="*/ 63008 h 374133"/>
                      <a:gd name="connsiteX14" fmla="*/ 108116 w 442534"/>
                      <a:gd name="connsiteY14" fmla="*/ 56922 h 374133"/>
                      <a:gd name="connsiteX15" fmla="*/ 100956 w 442534"/>
                      <a:gd name="connsiteY15" fmla="*/ 59428 h 374133"/>
                      <a:gd name="connsiteX16" fmla="*/ 91290 w 442534"/>
                      <a:gd name="connsiteY16" fmla="*/ 56922 h 374133"/>
                      <a:gd name="connsiteX17" fmla="*/ 96660 w 442534"/>
                      <a:gd name="connsiteY17" fmla="*/ 71600 h 374133"/>
                      <a:gd name="connsiteX18" fmla="*/ 100956 w 442534"/>
                      <a:gd name="connsiteY18" fmla="*/ 74822 h 374133"/>
                      <a:gd name="connsiteX19" fmla="*/ 103103 w 442534"/>
                      <a:gd name="connsiteY19" fmla="*/ 93438 h 374133"/>
                      <a:gd name="connsiteX20" fmla="*/ 107758 w 442534"/>
                      <a:gd name="connsiteY20" fmla="*/ 98450 h 374133"/>
                      <a:gd name="connsiteX21" fmla="*/ 99166 w 442534"/>
                      <a:gd name="connsiteY21" fmla="*/ 99166 h 374133"/>
                      <a:gd name="connsiteX22" fmla="*/ 91290 w 442534"/>
                      <a:gd name="connsiteY22" fmla="*/ 97018 h 374133"/>
                      <a:gd name="connsiteX23" fmla="*/ 88068 w 442534"/>
                      <a:gd name="connsiteY23" fmla="*/ 102030 h 374133"/>
                      <a:gd name="connsiteX24" fmla="*/ 80908 w 442534"/>
                      <a:gd name="connsiteY24" fmla="*/ 99881 h 374133"/>
                      <a:gd name="connsiteX25" fmla="*/ 69094 w 442534"/>
                      <a:gd name="connsiteY25" fmla="*/ 103104 h 374133"/>
                      <a:gd name="connsiteX26" fmla="*/ 61218 w 442534"/>
                      <a:gd name="connsiteY26" fmla="*/ 99881 h 374133"/>
                      <a:gd name="connsiteX27" fmla="*/ 50836 w 442534"/>
                      <a:gd name="connsiteY27" fmla="*/ 88784 h 374133"/>
                      <a:gd name="connsiteX28" fmla="*/ 36158 w 442534"/>
                      <a:gd name="connsiteY28" fmla="*/ 95586 h 374133"/>
                      <a:gd name="connsiteX29" fmla="*/ 15752 w 442534"/>
                      <a:gd name="connsiteY29" fmla="*/ 99881 h 374133"/>
                      <a:gd name="connsiteX30" fmla="*/ 716 w 442534"/>
                      <a:gd name="connsiteY30" fmla="*/ 102746 h 374133"/>
                      <a:gd name="connsiteX31" fmla="*/ 358 w 442534"/>
                      <a:gd name="connsiteY31" fmla="*/ 107400 h 374133"/>
                      <a:gd name="connsiteX32" fmla="*/ 5370 w 442534"/>
                      <a:gd name="connsiteY32" fmla="*/ 106684 h 374133"/>
                      <a:gd name="connsiteX33" fmla="*/ 15036 w 442534"/>
                      <a:gd name="connsiteY33" fmla="*/ 106684 h 374133"/>
                      <a:gd name="connsiteX34" fmla="*/ 11814 w 442534"/>
                      <a:gd name="connsiteY34" fmla="*/ 109547 h 374133"/>
                      <a:gd name="connsiteX35" fmla="*/ 5012 w 442534"/>
                      <a:gd name="connsiteY35" fmla="*/ 113843 h 374133"/>
                      <a:gd name="connsiteX36" fmla="*/ 10024 w 442534"/>
                      <a:gd name="connsiteY36" fmla="*/ 115276 h 374133"/>
                      <a:gd name="connsiteX37" fmla="*/ 12888 w 442534"/>
                      <a:gd name="connsiteY37" fmla="*/ 118856 h 374133"/>
                      <a:gd name="connsiteX38" fmla="*/ 5728 w 442534"/>
                      <a:gd name="connsiteY38" fmla="*/ 121720 h 374133"/>
                      <a:gd name="connsiteX39" fmla="*/ 11814 w 442534"/>
                      <a:gd name="connsiteY39" fmla="*/ 129596 h 374133"/>
                      <a:gd name="connsiteX40" fmla="*/ 20764 w 442534"/>
                      <a:gd name="connsiteY40" fmla="*/ 126373 h 374133"/>
                      <a:gd name="connsiteX41" fmla="*/ 41886 w 442534"/>
                      <a:gd name="connsiteY41" fmla="*/ 132817 h 374133"/>
                      <a:gd name="connsiteX42" fmla="*/ 50120 w 442534"/>
                      <a:gd name="connsiteY42" fmla="*/ 143915 h 374133"/>
                      <a:gd name="connsiteX43" fmla="*/ 50120 w 442534"/>
                      <a:gd name="connsiteY43" fmla="*/ 138903 h 374133"/>
                      <a:gd name="connsiteX44" fmla="*/ 54058 w 442534"/>
                      <a:gd name="connsiteY44" fmla="*/ 134966 h 374133"/>
                      <a:gd name="connsiteX45" fmla="*/ 61218 w 442534"/>
                      <a:gd name="connsiteY45" fmla="*/ 139261 h 374133"/>
                      <a:gd name="connsiteX46" fmla="*/ 71242 w 442534"/>
                      <a:gd name="connsiteY46" fmla="*/ 144273 h 374133"/>
                      <a:gd name="connsiteX47" fmla="*/ 71242 w 442534"/>
                      <a:gd name="connsiteY47" fmla="*/ 149643 h 374133"/>
                      <a:gd name="connsiteX48" fmla="*/ 84846 w 442534"/>
                      <a:gd name="connsiteY48" fmla="*/ 148569 h 374133"/>
                      <a:gd name="connsiteX49" fmla="*/ 92006 w 442534"/>
                      <a:gd name="connsiteY49" fmla="*/ 155013 h 374133"/>
                      <a:gd name="connsiteX50" fmla="*/ 83414 w 442534"/>
                      <a:gd name="connsiteY50" fmla="*/ 153581 h 374133"/>
                      <a:gd name="connsiteX51" fmla="*/ 80550 w 442534"/>
                      <a:gd name="connsiteY51" fmla="*/ 156803 h 374133"/>
                      <a:gd name="connsiteX52" fmla="*/ 87710 w 442534"/>
                      <a:gd name="connsiteY52" fmla="*/ 159667 h 374133"/>
                      <a:gd name="connsiteX53" fmla="*/ 85204 w 442534"/>
                      <a:gd name="connsiteY53" fmla="*/ 165037 h 374133"/>
                      <a:gd name="connsiteX54" fmla="*/ 78044 w 442534"/>
                      <a:gd name="connsiteY54" fmla="*/ 162531 h 374133"/>
                      <a:gd name="connsiteX55" fmla="*/ 82698 w 442534"/>
                      <a:gd name="connsiteY55" fmla="*/ 169691 h 374133"/>
                      <a:gd name="connsiteX56" fmla="*/ 92006 w 442534"/>
                      <a:gd name="connsiteY56" fmla="*/ 180073 h 374133"/>
                      <a:gd name="connsiteX57" fmla="*/ 102030 w 442534"/>
                      <a:gd name="connsiteY57" fmla="*/ 184369 h 374133"/>
                      <a:gd name="connsiteX58" fmla="*/ 113486 w 442534"/>
                      <a:gd name="connsiteY58" fmla="*/ 188307 h 374133"/>
                      <a:gd name="connsiteX59" fmla="*/ 110980 w 442534"/>
                      <a:gd name="connsiteY59" fmla="*/ 195109 h 374133"/>
                      <a:gd name="connsiteX60" fmla="*/ 111338 w 442534"/>
                      <a:gd name="connsiteY60" fmla="*/ 202985 h 374133"/>
                      <a:gd name="connsiteX61" fmla="*/ 113843 w 442534"/>
                      <a:gd name="connsiteY61" fmla="*/ 208713 h 374133"/>
                      <a:gd name="connsiteX62" fmla="*/ 110263 w 442534"/>
                      <a:gd name="connsiteY62" fmla="*/ 211935 h 374133"/>
                      <a:gd name="connsiteX63" fmla="*/ 120288 w 442534"/>
                      <a:gd name="connsiteY63" fmla="*/ 219811 h 374133"/>
                      <a:gd name="connsiteX64" fmla="*/ 127448 w 442534"/>
                      <a:gd name="connsiteY64" fmla="*/ 226971 h 374133"/>
                      <a:gd name="connsiteX65" fmla="*/ 129595 w 442534"/>
                      <a:gd name="connsiteY65" fmla="*/ 232699 h 374133"/>
                      <a:gd name="connsiteX66" fmla="*/ 132818 w 442534"/>
                      <a:gd name="connsiteY66" fmla="*/ 237353 h 374133"/>
                      <a:gd name="connsiteX67" fmla="*/ 129238 w 442534"/>
                      <a:gd name="connsiteY67" fmla="*/ 242007 h 374133"/>
                      <a:gd name="connsiteX68" fmla="*/ 125300 w 442534"/>
                      <a:gd name="connsiteY68" fmla="*/ 232699 h 374133"/>
                      <a:gd name="connsiteX69" fmla="*/ 120646 w 442534"/>
                      <a:gd name="connsiteY69" fmla="*/ 225181 h 374133"/>
                      <a:gd name="connsiteX70" fmla="*/ 112770 w 442534"/>
                      <a:gd name="connsiteY70" fmla="*/ 220527 h 374133"/>
                      <a:gd name="connsiteX71" fmla="*/ 113128 w 442534"/>
                      <a:gd name="connsiteY71" fmla="*/ 228403 h 374133"/>
                      <a:gd name="connsiteX72" fmla="*/ 114560 w 442534"/>
                      <a:gd name="connsiteY72" fmla="*/ 245229 h 374133"/>
                      <a:gd name="connsiteX73" fmla="*/ 113128 w 442534"/>
                      <a:gd name="connsiteY73" fmla="*/ 253463 h 374133"/>
                      <a:gd name="connsiteX74" fmla="*/ 107041 w 442534"/>
                      <a:gd name="connsiteY74" fmla="*/ 258475 h 374133"/>
                      <a:gd name="connsiteX75" fmla="*/ 104893 w 442534"/>
                      <a:gd name="connsiteY75" fmla="*/ 272079 h 374133"/>
                      <a:gd name="connsiteX76" fmla="*/ 99881 w 442534"/>
                      <a:gd name="connsiteY76" fmla="*/ 292843 h 374133"/>
                      <a:gd name="connsiteX77" fmla="*/ 95228 w 442534"/>
                      <a:gd name="connsiteY77" fmla="*/ 298929 h 374133"/>
                      <a:gd name="connsiteX78" fmla="*/ 92364 w 442534"/>
                      <a:gd name="connsiteY78" fmla="*/ 300361 h 374133"/>
                      <a:gd name="connsiteX79" fmla="*/ 92364 w 442534"/>
                      <a:gd name="connsiteY79" fmla="*/ 300361 h 374133"/>
                      <a:gd name="connsiteX80" fmla="*/ 94870 w 442534"/>
                      <a:gd name="connsiteY80" fmla="*/ 303583 h 374133"/>
                      <a:gd name="connsiteX81" fmla="*/ 97734 w 442534"/>
                      <a:gd name="connsiteY81" fmla="*/ 303583 h 374133"/>
                      <a:gd name="connsiteX82" fmla="*/ 100240 w 442534"/>
                      <a:gd name="connsiteY82" fmla="*/ 303583 h 374133"/>
                      <a:gd name="connsiteX83" fmla="*/ 100240 w 442534"/>
                      <a:gd name="connsiteY83" fmla="*/ 303583 h 374133"/>
                      <a:gd name="connsiteX84" fmla="*/ 105610 w 442534"/>
                      <a:gd name="connsiteY84" fmla="*/ 306447 h 374133"/>
                      <a:gd name="connsiteX85" fmla="*/ 104893 w 442534"/>
                      <a:gd name="connsiteY85" fmla="*/ 309311 h 374133"/>
                      <a:gd name="connsiteX86" fmla="*/ 104893 w 442534"/>
                      <a:gd name="connsiteY86" fmla="*/ 309311 h 374133"/>
                      <a:gd name="connsiteX87" fmla="*/ 104178 w 442534"/>
                      <a:gd name="connsiteY87" fmla="*/ 312891 h 374133"/>
                      <a:gd name="connsiteX88" fmla="*/ 104536 w 442534"/>
                      <a:gd name="connsiteY88" fmla="*/ 314323 h 374133"/>
                      <a:gd name="connsiteX89" fmla="*/ 117781 w 442534"/>
                      <a:gd name="connsiteY89" fmla="*/ 316113 h 374133"/>
                      <a:gd name="connsiteX90" fmla="*/ 124941 w 442534"/>
                      <a:gd name="connsiteY90" fmla="*/ 318977 h 374133"/>
                      <a:gd name="connsiteX91" fmla="*/ 126015 w 442534"/>
                      <a:gd name="connsiteY91" fmla="*/ 321125 h 374133"/>
                      <a:gd name="connsiteX92" fmla="*/ 128521 w 442534"/>
                      <a:gd name="connsiteY92" fmla="*/ 323631 h 374133"/>
                      <a:gd name="connsiteX93" fmla="*/ 128521 w 442534"/>
                      <a:gd name="connsiteY93" fmla="*/ 323631 h 374133"/>
                      <a:gd name="connsiteX94" fmla="*/ 130670 w 442534"/>
                      <a:gd name="connsiteY94" fmla="*/ 323631 h 374133"/>
                      <a:gd name="connsiteX95" fmla="*/ 143558 w 442534"/>
                      <a:gd name="connsiteY95" fmla="*/ 323989 h 374133"/>
                      <a:gd name="connsiteX96" fmla="*/ 143558 w 442534"/>
                      <a:gd name="connsiteY96" fmla="*/ 323989 h 374133"/>
                      <a:gd name="connsiteX97" fmla="*/ 144631 w 442534"/>
                      <a:gd name="connsiteY97" fmla="*/ 324705 h 374133"/>
                      <a:gd name="connsiteX98" fmla="*/ 152507 w 442534"/>
                      <a:gd name="connsiteY98" fmla="*/ 327927 h 374133"/>
                      <a:gd name="connsiteX99" fmla="*/ 157877 w 442534"/>
                      <a:gd name="connsiteY99" fmla="*/ 327927 h 374133"/>
                      <a:gd name="connsiteX100" fmla="*/ 163247 w 442534"/>
                      <a:gd name="connsiteY100" fmla="*/ 327211 h 374133"/>
                      <a:gd name="connsiteX101" fmla="*/ 163247 w 442534"/>
                      <a:gd name="connsiteY101" fmla="*/ 327211 h 374133"/>
                      <a:gd name="connsiteX102" fmla="*/ 163963 w 442534"/>
                      <a:gd name="connsiteY102" fmla="*/ 324705 h 374133"/>
                      <a:gd name="connsiteX103" fmla="*/ 165037 w 442534"/>
                      <a:gd name="connsiteY103" fmla="*/ 320767 h 374133"/>
                      <a:gd name="connsiteX104" fmla="*/ 171123 w 442534"/>
                      <a:gd name="connsiteY104" fmla="*/ 319335 h 374133"/>
                      <a:gd name="connsiteX105" fmla="*/ 178641 w 442534"/>
                      <a:gd name="connsiteY105" fmla="*/ 322557 h 374133"/>
                      <a:gd name="connsiteX106" fmla="*/ 189739 w 442534"/>
                      <a:gd name="connsiteY106" fmla="*/ 328643 h 374133"/>
                      <a:gd name="connsiteX107" fmla="*/ 190455 w 442534"/>
                      <a:gd name="connsiteY107" fmla="*/ 328285 h 374133"/>
                      <a:gd name="connsiteX108" fmla="*/ 199763 w 442534"/>
                      <a:gd name="connsiteY108" fmla="*/ 326495 h 374133"/>
                      <a:gd name="connsiteX109" fmla="*/ 212293 w 442534"/>
                      <a:gd name="connsiteY109" fmla="*/ 332939 h 374133"/>
                      <a:gd name="connsiteX110" fmla="*/ 214799 w 442534"/>
                      <a:gd name="connsiteY110" fmla="*/ 335445 h 374133"/>
                      <a:gd name="connsiteX111" fmla="*/ 221243 w 442534"/>
                      <a:gd name="connsiteY111" fmla="*/ 337593 h 374133"/>
                      <a:gd name="connsiteX112" fmla="*/ 229119 w 442534"/>
                      <a:gd name="connsiteY112" fmla="*/ 338667 h 374133"/>
                      <a:gd name="connsiteX113" fmla="*/ 245587 w 442534"/>
                      <a:gd name="connsiteY113" fmla="*/ 335445 h 374133"/>
                      <a:gd name="connsiteX114" fmla="*/ 243439 w 442534"/>
                      <a:gd name="connsiteY114" fmla="*/ 333655 h 374133"/>
                      <a:gd name="connsiteX115" fmla="*/ 240575 w 442534"/>
                      <a:gd name="connsiteY115" fmla="*/ 326137 h 374133"/>
                      <a:gd name="connsiteX116" fmla="*/ 238785 w 442534"/>
                      <a:gd name="connsiteY116" fmla="*/ 318619 h 374133"/>
                      <a:gd name="connsiteX117" fmla="*/ 242365 w 442534"/>
                      <a:gd name="connsiteY117" fmla="*/ 308953 h 374133"/>
                      <a:gd name="connsiteX118" fmla="*/ 260623 w 442534"/>
                      <a:gd name="connsiteY118" fmla="*/ 301077 h 374133"/>
                      <a:gd name="connsiteX119" fmla="*/ 272795 w 442534"/>
                      <a:gd name="connsiteY119" fmla="*/ 295349 h 374133"/>
                      <a:gd name="connsiteX120" fmla="*/ 282103 w 442534"/>
                      <a:gd name="connsiteY120" fmla="*/ 297855 h 374133"/>
                      <a:gd name="connsiteX121" fmla="*/ 289621 w 442534"/>
                      <a:gd name="connsiteY121" fmla="*/ 293917 h 374133"/>
                      <a:gd name="connsiteX122" fmla="*/ 294633 w 442534"/>
                      <a:gd name="connsiteY122" fmla="*/ 299645 h 374133"/>
                      <a:gd name="connsiteX123" fmla="*/ 297855 w 442534"/>
                      <a:gd name="connsiteY123" fmla="*/ 294633 h 374133"/>
                      <a:gd name="connsiteX124" fmla="*/ 300361 w 442534"/>
                      <a:gd name="connsiteY124" fmla="*/ 301077 h 374133"/>
                      <a:gd name="connsiteX125" fmla="*/ 306447 w 442534"/>
                      <a:gd name="connsiteY125" fmla="*/ 302867 h 374133"/>
                      <a:gd name="connsiteX126" fmla="*/ 309311 w 442534"/>
                      <a:gd name="connsiteY126" fmla="*/ 308237 h 374133"/>
                      <a:gd name="connsiteX127" fmla="*/ 318977 w 442534"/>
                      <a:gd name="connsiteY127" fmla="*/ 308237 h 374133"/>
                      <a:gd name="connsiteX128" fmla="*/ 325779 w 442534"/>
                      <a:gd name="connsiteY128" fmla="*/ 313607 h 374133"/>
                      <a:gd name="connsiteX129" fmla="*/ 340815 w 442534"/>
                      <a:gd name="connsiteY129" fmla="*/ 312175 h 374133"/>
                      <a:gd name="connsiteX130" fmla="*/ 348690 w 442534"/>
                      <a:gd name="connsiteY130" fmla="*/ 305731 h 374133"/>
                      <a:gd name="connsiteX131" fmla="*/ 357282 w 442534"/>
                      <a:gd name="connsiteY131" fmla="*/ 297139 h 374133"/>
                      <a:gd name="connsiteX132" fmla="*/ 363369 w 442534"/>
                      <a:gd name="connsiteY132" fmla="*/ 295707 h 374133"/>
                      <a:gd name="connsiteX133" fmla="*/ 368380 w 442534"/>
                      <a:gd name="connsiteY133" fmla="*/ 291769 h 374133"/>
                      <a:gd name="connsiteX134" fmla="*/ 373035 w 442534"/>
                      <a:gd name="connsiteY134" fmla="*/ 289621 h 374133"/>
                      <a:gd name="connsiteX135" fmla="*/ 375899 w 442534"/>
                      <a:gd name="connsiteY135" fmla="*/ 282461 h 374133"/>
                      <a:gd name="connsiteX136" fmla="*/ 378762 w 442534"/>
                      <a:gd name="connsiteY136" fmla="*/ 278165 h 374133"/>
                      <a:gd name="connsiteX137" fmla="*/ 380552 w 442534"/>
                      <a:gd name="connsiteY137" fmla="*/ 275301 h 374133"/>
                      <a:gd name="connsiteX138" fmla="*/ 380552 w 442534"/>
                      <a:gd name="connsiteY138" fmla="*/ 275301 h 374133"/>
                      <a:gd name="connsiteX139" fmla="*/ 367665 w 442534"/>
                      <a:gd name="connsiteY139" fmla="*/ 270289 h 374133"/>
                      <a:gd name="connsiteX140" fmla="*/ 358715 w 442534"/>
                      <a:gd name="connsiteY140" fmla="*/ 266351 h 374133"/>
                      <a:gd name="connsiteX141" fmla="*/ 356567 w 442534"/>
                      <a:gd name="connsiteY141" fmla="*/ 262055 h 374133"/>
                      <a:gd name="connsiteX142" fmla="*/ 357640 w 442534"/>
                      <a:gd name="connsiteY142" fmla="*/ 257401 h 374133"/>
                      <a:gd name="connsiteX143" fmla="*/ 359430 w 442534"/>
                      <a:gd name="connsiteY143" fmla="*/ 254537 h 374133"/>
                      <a:gd name="connsiteX144" fmla="*/ 360505 w 442534"/>
                      <a:gd name="connsiteY144" fmla="*/ 250957 h 374133"/>
                      <a:gd name="connsiteX145" fmla="*/ 353703 w 442534"/>
                      <a:gd name="connsiteY145" fmla="*/ 240575 h 374133"/>
                      <a:gd name="connsiteX146" fmla="*/ 350123 w 442534"/>
                      <a:gd name="connsiteY146" fmla="*/ 235205 h 374133"/>
                      <a:gd name="connsiteX147" fmla="*/ 354777 w 442534"/>
                      <a:gd name="connsiteY147" fmla="*/ 231267 h 374133"/>
                      <a:gd name="connsiteX148" fmla="*/ 361579 w 442534"/>
                      <a:gd name="connsiteY148" fmla="*/ 229119 h 374133"/>
                      <a:gd name="connsiteX149" fmla="*/ 363727 w 442534"/>
                      <a:gd name="connsiteY149" fmla="*/ 224107 h 374133"/>
                      <a:gd name="connsiteX150" fmla="*/ 363727 w 442534"/>
                      <a:gd name="connsiteY150" fmla="*/ 224107 h 374133"/>
                      <a:gd name="connsiteX151" fmla="*/ 363727 w 442534"/>
                      <a:gd name="connsiteY151" fmla="*/ 223749 h 374133"/>
                      <a:gd name="connsiteX152" fmla="*/ 363727 w 442534"/>
                      <a:gd name="connsiteY152" fmla="*/ 223749 h 374133"/>
                      <a:gd name="connsiteX153" fmla="*/ 360147 w 442534"/>
                      <a:gd name="connsiteY153" fmla="*/ 219095 h 374133"/>
                      <a:gd name="connsiteX154" fmla="*/ 354777 w 442534"/>
                      <a:gd name="connsiteY154" fmla="*/ 211219 h 374133"/>
                      <a:gd name="connsiteX155" fmla="*/ 359430 w 442534"/>
                      <a:gd name="connsiteY155" fmla="*/ 203343 h 374133"/>
                      <a:gd name="connsiteX156" fmla="*/ 361579 w 442534"/>
                      <a:gd name="connsiteY156" fmla="*/ 201553 h 374133"/>
                      <a:gd name="connsiteX157" fmla="*/ 361579 w 442534"/>
                      <a:gd name="connsiteY157" fmla="*/ 201553 h 374133"/>
                      <a:gd name="connsiteX158" fmla="*/ 359072 w 442534"/>
                      <a:gd name="connsiteY158" fmla="*/ 199405 h 374133"/>
                      <a:gd name="connsiteX159" fmla="*/ 354777 w 442534"/>
                      <a:gd name="connsiteY159" fmla="*/ 195467 h 374133"/>
                      <a:gd name="connsiteX160" fmla="*/ 353345 w 442534"/>
                      <a:gd name="connsiteY160" fmla="*/ 190455 h 374133"/>
                      <a:gd name="connsiteX161" fmla="*/ 352270 w 442534"/>
                      <a:gd name="connsiteY161" fmla="*/ 187233 h 374133"/>
                      <a:gd name="connsiteX162" fmla="*/ 349765 w 442534"/>
                      <a:gd name="connsiteY162" fmla="*/ 186875 h 374133"/>
                      <a:gd name="connsiteX163" fmla="*/ 344395 w 442534"/>
                      <a:gd name="connsiteY163" fmla="*/ 188307 h 374133"/>
                      <a:gd name="connsiteX164" fmla="*/ 336519 w 442534"/>
                      <a:gd name="connsiteY164" fmla="*/ 192603 h 374133"/>
                      <a:gd name="connsiteX165" fmla="*/ 336519 w 442534"/>
                      <a:gd name="connsiteY165" fmla="*/ 192603 h 374133"/>
                      <a:gd name="connsiteX166" fmla="*/ 334371 w 442534"/>
                      <a:gd name="connsiteY166" fmla="*/ 193677 h 374133"/>
                      <a:gd name="connsiteX167" fmla="*/ 331507 w 442534"/>
                      <a:gd name="connsiteY167" fmla="*/ 192961 h 374133"/>
                      <a:gd name="connsiteX168" fmla="*/ 331507 w 442534"/>
                      <a:gd name="connsiteY168" fmla="*/ 192961 h 374133"/>
                      <a:gd name="connsiteX169" fmla="*/ 331507 w 442534"/>
                      <a:gd name="connsiteY169" fmla="*/ 192961 h 374133"/>
                      <a:gd name="connsiteX170" fmla="*/ 331507 w 442534"/>
                      <a:gd name="connsiteY170" fmla="*/ 192961 h 374133"/>
                      <a:gd name="connsiteX171" fmla="*/ 331507 w 442534"/>
                      <a:gd name="connsiteY171" fmla="*/ 192961 h 374133"/>
                      <a:gd name="connsiteX172" fmla="*/ 331507 w 442534"/>
                      <a:gd name="connsiteY172" fmla="*/ 192961 h 374133"/>
                      <a:gd name="connsiteX173" fmla="*/ 331507 w 442534"/>
                      <a:gd name="connsiteY173" fmla="*/ 190813 h 374133"/>
                      <a:gd name="connsiteX174" fmla="*/ 331149 w 442534"/>
                      <a:gd name="connsiteY174" fmla="*/ 186875 h 374133"/>
                      <a:gd name="connsiteX175" fmla="*/ 340457 w 442534"/>
                      <a:gd name="connsiteY175" fmla="*/ 173629 h 374133"/>
                      <a:gd name="connsiteX176" fmla="*/ 344037 w 442534"/>
                      <a:gd name="connsiteY176" fmla="*/ 169691 h 374133"/>
                      <a:gd name="connsiteX177" fmla="*/ 344395 w 442534"/>
                      <a:gd name="connsiteY177" fmla="*/ 168259 h 374133"/>
                      <a:gd name="connsiteX178" fmla="*/ 345469 w 442534"/>
                      <a:gd name="connsiteY178" fmla="*/ 163247 h 374133"/>
                      <a:gd name="connsiteX179" fmla="*/ 351913 w 442534"/>
                      <a:gd name="connsiteY179" fmla="*/ 158235 h 374133"/>
                      <a:gd name="connsiteX180" fmla="*/ 357640 w 442534"/>
                      <a:gd name="connsiteY180" fmla="*/ 154297 h 374133"/>
                      <a:gd name="connsiteX181" fmla="*/ 358715 w 442534"/>
                      <a:gd name="connsiteY181" fmla="*/ 148569 h 374133"/>
                      <a:gd name="connsiteX182" fmla="*/ 361937 w 442534"/>
                      <a:gd name="connsiteY182" fmla="*/ 145347 h 374133"/>
                      <a:gd name="connsiteX183" fmla="*/ 366949 w 442534"/>
                      <a:gd name="connsiteY183" fmla="*/ 145705 h 374133"/>
                      <a:gd name="connsiteX184" fmla="*/ 371960 w 442534"/>
                      <a:gd name="connsiteY184" fmla="*/ 146063 h 374133"/>
                      <a:gd name="connsiteX185" fmla="*/ 377330 w 442534"/>
                      <a:gd name="connsiteY185" fmla="*/ 143199 h 374133"/>
                      <a:gd name="connsiteX186" fmla="*/ 378762 w 442534"/>
                      <a:gd name="connsiteY186" fmla="*/ 142125 h 374133"/>
                      <a:gd name="connsiteX187" fmla="*/ 376257 w 442534"/>
                      <a:gd name="connsiteY187" fmla="*/ 133533 h 374133"/>
                      <a:gd name="connsiteX188" fmla="*/ 376615 w 442534"/>
                      <a:gd name="connsiteY188" fmla="*/ 126373 h 374133"/>
                      <a:gd name="connsiteX189" fmla="*/ 379120 w 442534"/>
                      <a:gd name="connsiteY189" fmla="*/ 119213 h 374133"/>
                      <a:gd name="connsiteX190" fmla="*/ 379120 w 442534"/>
                      <a:gd name="connsiteY190" fmla="*/ 119213 h 374133"/>
                      <a:gd name="connsiteX191" fmla="*/ 381627 w 442534"/>
                      <a:gd name="connsiteY191" fmla="*/ 113486 h 374133"/>
                      <a:gd name="connsiteX192" fmla="*/ 383774 w 442534"/>
                      <a:gd name="connsiteY192" fmla="*/ 105967 h 374133"/>
                      <a:gd name="connsiteX193" fmla="*/ 395230 w 442534"/>
                      <a:gd name="connsiteY193" fmla="*/ 89142 h 374133"/>
                      <a:gd name="connsiteX194" fmla="*/ 395230 w 442534"/>
                      <a:gd name="connsiteY194" fmla="*/ 89142 h 374133"/>
                      <a:gd name="connsiteX195" fmla="*/ 395589 w 442534"/>
                      <a:gd name="connsiteY195" fmla="*/ 88784 h 374133"/>
                      <a:gd name="connsiteX196" fmla="*/ 396304 w 442534"/>
                      <a:gd name="connsiteY196" fmla="*/ 86994 h 374133"/>
                      <a:gd name="connsiteX197" fmla="*/ 394514 w 442534"/>
                      <a:gd name="connsiteY197" fmla="*/ 84846 h 374133"/>
                      <a:gd name="connsiteX198" fmla="*/ 389144 w 442534"/>
                      <a:gd name="connsiteY198" fmla="*/ 84488 h 374133"/>
                      <a:gd name="connsiteX199" fmla="*/ 384490 w 442534"/>
                      <a:gd name="connsiteY199" fmla="*/ 84846 h 374133"/>
                      <a:gd name="connsiteX200" fmla="*/ 375182 w 442534"/>
                      <a:gd name="connsiteY200" fmla="*/ 79476 h 374133"/>
                      <a:gd name="connsiteX201" fmla="*/ 374109 w 442534"/>
                      <a:gd name="connsiteY201" fmla="*/ 78402 h 374133"/>
                      <a:gd name="connsiteX202" fmla="*/ 369097 w 442534"/>
                      <a:gd name="connsiteY202" fmla="*/ 79476 h 374133"/>
                      <a:gd name="connsiteX203" fmla="*/ 367307 w 442534"/>
                      <a:gd name="connsiteY203" fmla="*/ 80550 h 374133"/>
                      <a:gd name="connsiteX204" fmla="*/ 358357 w 442534"/>
                      <a:gd name="connsiteY204" fmla="*/ 80550 h 374133"/>
                      <a:gd name="connsiteX205" fmla="*/ 358357 w 442534"/>
                      <a:gd name="connsiteY205" fmla="*/ 80550 h 374133"/>
                      <a:gd name="connsiteX206" fmla="*/ 356567 w 442534"/>
                      <a:gd name="connsiteY206" fmla="*/ 80192 h 374133"/>
                      <a:gd name="connsiteX207" fmla="*/ 350480 w 442534"/>
                      <a:gd name="connsiteY207" fmla="*/ 75538 h 374133"/>
                      <a:gd name="connsiteX208" fmla="*/ 348333 w 442534"/>
                      <a:gd name="connsiteY208" fmla="*/ 72674 h 374133"/>
                      <a:gd name="connsiteX209" fmla="*/ 339740 w 442534"/>
                      <a:gd name="connsiteY209" fmla="*/ 69094 h 374133"/>
                      <a:gd name="connsiteX210" fmla="*/ 339740 w 442534"/>
                      <a:gd name="connsiteY210" fmla="*/ 69094 h 374133"/>
                      <a:gd name="connsiteX211" fmla="*/ 331149 w 442534"/>
                      <a:gd name="connsiteY211" fmla="*/ 66946 h 374133"/>
                      <a:gd name="connsiteX212" fmla="*/ 325421 w 442534"/>
                      <a:gd name="connsiteY212" fmla="*/ 66946 h 374133"/>
                      <a:gd name="connsiteX213" fmla="*/ 315397 w 442534"/>
                      <a:gd name="connsiteY213" fmla="*/ 68378 h 374133"/>
                      <a:gd name="connsiteX214" fmla="*/ 310385 w 442534"/>
                      <a:gd name="connsiteY214" fmla="*/ 64440 h 374133"/>
                      <a:gd name="connsiteX215" fmla="*/ 310027 w 442534"/>
                      <a:gd name="connsiteY215" fmla="*/ 62292 h 374133"/>
                      <a:gd name="connsiteX216" fmla="*/ 310027 w 442534"/>
                      <a:gd name="connsiteY216" fmla="*/ 61218 h 374133"/>
                      <a:gd name="connsiteX217" fmla="*/ 303583 w 442534"/>
                      <a:gd name="connsiteY217" fmla="*/ 57996 h 374133"/>
                      <a:gd name="connsiteX218" fmla="*/ 294275 w 442534"/>
                      <a:gd name="connsiteY218" fmla="*/ 54416 h 374133"/>
                      <a:gd name="connsiteX219" fmla="*/ 291411 w 442534"/>
                      <a:gd name="connsiteY219" fmla="*/ 43676 h 374133"/>
                      <a:gd name="connsiteX220" fmla="*/ 288547 w 442534"/>
                      <a:gd name="connsiteY220" fmla="*/ 45824 h 374133"/>
                      <a:gd name="connsiteX221" fmla="*/ 284609 w 442534"/>
                      <a:gd name="connsiteY221" fmla="*/ 48688 h 374133"/>
                      <a:gd name="connsiteX222" fmla="*/ 275301 w 442534"/>
                      <a:gd name="connsiteY222" fmla="*/ 47972 h 374133"/>
                      <a:gd name="connsiteX223" fmla="*/ 274943 w 442534"/>
                      <a:gd name="connsiteY223" fmla="*/ 47972 h 374133"/>
                      <a:gd name="connsiteX224" fmla="*/ 274943 w 442534"/>
                      <a:gd name="connsiteY224" fmla="*/ 47972 h 374133"/>
                      <a:gd name="connsiteX225" fmla="*/ 274585 w 442534"/>
                      <a:gd name="connsiteY225" fmla="*/ 38306 h 374133"/>
                      <a:gd name="connsiteX226" fmla="*/ 275301 w 442534"/>
                      <a:gd name="connsiteY226" fmla="*/ 36158 h 374133"/>
                      <a:gd name="connsiteX227" fmla="*/ 274585 w 442534"/>
                      <a:gd name="connsiteY227" fmla="*/ 34368 h 374133"/>
                      <a:gd name="connsiteX228" fmla="*/ 272795 w 442534"/>
                      <a:gd name="connsiteY228" fmla="*/ 31862 h 374133"/>
                      <a:gd name="connsiteX229" fmla="*/ 264919 w 442534"/>
                      <a:gd name="connsiteY229" fmla="*/ 33652 h 374133"/>
                      <a:gd name="connsiteX230" fmla="*/ 261697 w 442534"/>
                      <a:gd name="connsiteY230" fmla="*/ 34368 h 374133"/>
                      <a:gd name="connsiteX231" fmla="*/ 257759 w 442534"/>
                      <a:gd name="connsiteY231" fmla="*/ 32220 h 374133"/>
                      <a:gd name="connsiteX232" fmla="*/ 257759 w 442534"/>
                      <a:gd name="connsiteY232" fmla="*/ 28998 h 374133"/>
                      <a:gd name="connsiteX233" fmla="*/ 257759 w 442534"/>
                      <a:gd name="connsiteY233" fmla="*/ 27208 h 374133"/>
                      <a:gd name="connsiteX234" fmla="*/ 253463 w 442534"/>
                      <a:gd name="connsiteY234" fmla="*/ 27566 h 374133"/>
                      <a:gd name="connsiteX235" fmla="*/ 253463 w 442534"/>
                      <a:gd name="connsiteY235" fmla="*/ 27566 h 374133"/>
                      <a:gd name="connsiteX236" fmla="*/ 249883 w 442534"/>
                      <a:gd name="connsiteY236" fmla="*/ 27924 h 374133"/>
                      <a:gd name="connsiteX237" fmla="*/ 244155 w 442534"/>
                      <a:gd name="connsiteY237" fmla="*/ 18616 h 374133"/>
                      <a:gd name="connsiteX238" fmla="*/ 243081 w 442534"/>
                      <a:gd name="connsiteY238" fmla="*/ 15394 h 374133"/>
                      <a:gd name="connsiteX239" fmla="*/ 240217 w 442534"/>
                      <a:gd name="connsiteY239" fmla="*/ 15394 h 374133"/>
                      <a:gd name="connsiteX240" fmla="*/ 235563 w 442534"/>
                      <a:gd name="connsiteY240" fmla="*/ 16468 h 374133"/>
                      <a:gd name="connsiteX241" fmla="*/ 230909 w 442534"/>
                      <a:gd name="connsiteY241" fmla="*/ 13962 h 374133"/>
                      <a:gd name="connsiteX242" fmla="*/ 225539 w 442534"/>
                      <a:gd name="connsiteY242" fmla="*/ 7876 h 374133"/>
                      <a:gd name="connsiteX243" fmla="*/ 225897 w 442534"/>
                      <a:gd name="connsiteY243" fmla="*/ 0 h 374133"/>
                      <a:gd name="connsiteX244" fmla="*/ 225897 w 442534"/>
                      <a:gd name="connsiteY244" fmla="*/ 0 h 374133"/>
                      <a:gd name="connsiteX245" fmla="*/ 435326 w 442534"/>
                      <a:gd name="connsiteY245" fmla="*/ 313249 h 374133"/>
                      <a:gd name="connsiteX246" fmla="*/ 434252 w 442534"/>
                      <a:gd name="connsiteY246" fmla="*/ 324347 h 374133"/>
                      <a:gd name="connsiteX247" fmla="*/ 422796 w 442534"/>
                      <a:gd name="connsiteY247" fmla="*/ 327569 h 374133"/>
                      <a:gd name="connsiteX248" fmla="*/ 417426 w 442534"/>
                      <a:gd name="connsiteY248" fmla="*/ 335087 h 374133"/>
                      <a:gd name="connsiteX249" fmla="*/ 412772 w 442534"/>
                      <a:gd name="connsiteY249" fmla="*/ 339741 h 374133"/>
                      <a:gd name="connsiteX250" fmla="*/ 413489 w 442534"/>
                      <a:gd name="connsiteY250" fmla="*/ 351913 h 374133"/>
                      <a:gd name="connsiteX251" fmla="*/ 418859 w 442534"/>
                      <a:gd name="connsiteY251" fmla="*/ 355493 h 374133"/>
                      <a:gd name="connsiteX252" fmla="*/ 416352 w 442534"/>
                      <a:gd name="connsiteY252" fmla="*/ 360505 h 374133"/>
                      <a:gd name="connsiteX253" fmla="*/ 420649 w 442534"/>
                      <a:gd name="connsiteY253" fmla="*/ 363726 h 374133"/>
                      <a:gd name="connsiteX254" fmla="*/ 420649 w 442534"/>
                      <a:gd name="connsiteY254" fmla="*/ 368739 h 374133"/>
                      <a:gd name="connsiteX255" fmla="*/ 431030 w 442534"/>
                      <a:gd name="connsiteY255" fmla="*/ 374109 h 374133"/>
                      <a:gd name="connsiteX256" fmla="*/ 435326 w 442534"/>
                      <a:gd name="connsiteY256" fmla="*/ 367306 h 374133"/>
                      <a:gd name="connsiteX257" fmla="*/ 440338 w 442534"/>
                      <a:gd name="connsiteY257" fmla="*/ 353703 h 374133"/>
                      <a:gd name="connsiteX258" fmla="*/ 440696 w 442534"/>
                      <a:gd name="connsiteY258" fmla="*/ 344395 h 374133"/>
                      <a:gd name="connsiteX259" fmla="*/ 441412 w 442534"/>
                      <a:gd name="connsiteY259" fmla="*/ 329001 h 374133"/>
                      <a:gd name="connsiteX260" fmla="*/ 440696 w 442534"/>
                      <a:gd name="connsiteY260" fmla="*/ 316113 h 374133"/>
                      <a:gd name="connsiteX261" fmla="*/ 435326 w 442534"/>
                      <a:gd name="connsiteY261" fmla="*/ 313249 h 374133"/>
                      <a:gd name="connsiteX262" fmla="*/ 435326 w 442534"/>
                      <a:gd name="connsiteY262" fmla="*/ 313249 h 37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42534" h="374133">
                        <a:moveTo>
                          <a:pt x="225897" y="0"/>
                        </a:moveTo>
                        <a:cubicBezTo>
                          <a:pt x="221959" y="1790"/>
                          <a:pt x="220169" y="358"/>
                          <a:pt x="213725" y="2864"/>
                        </a:cubicBezTo>
                        <a:cubicBezTo>
                          <a:pt x="206923" y="5370"/>
                          <a:pt x="199405" y="6802"/>
                          <a:pt x="196899" y="9308"/>
                        </a:cubicBezTo>
                        <a:cubicBezTo>
                          <a:pt x="194751" y="11814"/>
                          <a:pt x="196183" y="28998"/>
                          <a:pt x="196899" y="31862"/>
                        </a:cubicBezTo>
                        <a:cubicBezTo>
                          <a:pt x="197615" y="34726"/>
                          <a:pt x="198331" y="35084"/>
                          <a:pt x="197973" y="38306"/>
                        </a:cubicBezTo>
                        <a:cubicBezTo>
                          <a:pt x="197615" y="41170"/>
                          <a:pt x="188665" y="42602"/>
                          <a:pt x="185085" y="44392"/>
                        </a:cubicBezTo>
                        <a:cubicBezTo>
                          <a:pt x="181863" y="46182"/>
                          <a:pt x="177925" y="47614"/>
                          <a:pt x="170765" y="50478"/>
                        </a:cubicBezTo>
                        <a:cubicBezTo>
                          <a:pt x="163605" y="52984"/>
                          <a:pt x="161100" y="53342"/>
                          <a:pt x="157520" y="54774"/>
                        </a:cubicBezTo>
                        <a:cubicBezTo>
                          <a:pt x="154297" y="56206"/>
                          <a:pt x="152507" y="59070"/>
                          <a:pt x="151791" y="61218"/>
                        </a:cubicBezTo>
                        <a:cubicBezTo>
                          <a:pt x="151075" y="63366"/>
                          <a:pt x="162173" y="62650"/>
                          <a:pt x="162531" y="64798"/>
                        </a:cubicBezTo>
                        <a:cubicBezTo>
                          <a:pt x="162890" y="66946"/>
                          <a:pt x="147853" y="70884"/>
                          <a:pt x="141051" y="72674"/>
                        </a:cubicBezTo>
                        <a:cubicBezTo>
                          <a:pt x="134250" y="74464"/>
                          <a:pt x="130311" y="72674"/>
                          <a:pt x="126731" y="71600"/>
                        </a:cubicBezTo>
                        <a:cubicBezTo>
                          <a:pt x="122793" y="70526"/>
                          <a:pt x="117781" y="71242"/>
                          <a:pt x="112411" y="69810"/>
                        </a:cubicBezTo>
                        <a:cubicBezTo>
                          <a:pt x="107041" y="68378"/>
                          <a:pt x="109906" y="65872"/>
                          <a:pt x="107400" y="63008"/>
                        </a:cubicBezTo>
                        <a:cubicBezTo>
                          <a:pt x="104536" y="59786"/>
                          <a:pt x="108116" y="58712"/>
                          <a:pt x="108116" y="56922"/>
                        </a:cubicBezTo>
                        <a:cubicBezTo>
                          <a:pt x="107758" y="55132"/>
                          <a:pt x="104893" y="58712"/>
                          <a:pt x="100956" y="59428"/>
                        </a:cubicBezTo>
                        <a:cubicBezTo>
                          <a:pt x="97018" y="60144"/>
                          <a:pt x="94154" y="55132"/>
                          <a:pt x="91290" y="56922"/>
                        </a:cubicBezTo>
                        <a:cubicBezTo>
                          <a:pt x="88426" y="58712"/>
                          <a:pt x="95944" y="68378"/>
                          <a:pt x="96660" y="71600"/>
                        </a:cubicBezTo>
                        <a:cubicBezTo>
                          <a:pt x="97376" y="74822"/>
                          <a:pt x="100598" y="72316"/>
                          <a:pt x="100956" y="74822"/>
                        </a:cubicBezTo>
                        <a:cubicBezTo>
                          <a:pt x="101314" y="77686"/>
                          <a:pt x="103103" y="90216"/>
                          <a:pt x="103103" y="93438"/>
                        </a:cubicBezTo>
                        <a:cubicBezTo>
                          <a:pt x="103103" y="96660"/>
                          <a:pt x="107041" y="95944"/>
                          <a:pt x="107758" y="98450"/>
                        </a:cubicBezTo>
                        <a:cubicBezTo>
                          <a:pt x="108473" y="100956"/>
                          <a:pt x="103103" y="99166"/>
                          <a:pt x="99166" y="99166"/>
                        </a:cubicBezTo>
                        <a:cubicBezTo>
                          <a:pt x="95228" y="99166"/>
                          <a:pt x="94870" y="97018"/>
                          <a:pt x="91290" y="97018"/>
                        </a:cubicBezTo>
                        <a:cubicBezTo>
                          <a:pt x="87351" y="97018"/>
                          <a:pt x="90216" y="100598"/>
                          <a:pt x="88068" y="102030"/>
                        </a:cubicBezTo>
                        <a:cubicBezTo>
                          <a:pt x="86278" y="103461"/>
                          <a:pt x="83771" y="100598"/>
                          <a:pt x="80908" y="99881"/>
                        </a:cubicBezTo>
                        <a:cubicBezTo>
                          <a:pt x="78044" y="99166"/>
                          <a:pt x="74822" y="100956"/>
                          <a:pt x="69094" y="103104"/>
                        </a:cubicBezTo>
                        <a:cubicBezTo>
                          <a:pt x="63008" y="105251"/>
                          <a:pt x="65514" y="103820"/>
                          <a:pt x="61218" y="99881"/>
                        </a:cubicBezTo>
                        <a:cubicBezTo>
                          <a:pt x="56922" y="95586"/>
                          <a:pt x="53700" y="88426"/>
                          <a:pt x="50836" y="88784"/>
                        </a:cubicBezTo>
                        <a:cubicBezTo>
                          <a:pt x="48330" y="89142"/>
                          <a:pt x="39380" y="94154"/>
                          <a:pt x="36158" y="95586"/>
                        </a:cubicBezTo>
                        <a:cubicBezTo>
                          <a:pt x="32936" y="97018"/>
                          <a:pt x="21838" y="98091"/>
                          <a:pt x="15752" y="99881"/>
                        </a:cubicBezTo>
                        <a:cubicBezTo>
                          <a:pt x="10024" y="101671"/>
                          <a:pt x="2148" y="100956"/>
                          <a:pt x="716" y="102746"/>
                        </a:cubicBezTo>
                        <a:cubicBezTo>
                          <a:pt x="-358" y="104536"/>
                          <a:pt x="0" y="104894"/>
                          <a:pt x="358" y="107400"/>
                        </a:cubicBezTo>
                        <a:cubicBezTo>
                          <a:pt x="716" y="109906"/>
                          <a:pt x="3222" y="107757"/>
                          <a:pt x="5370" y="106684"/>
                        </a:cubicBezTo>
                        <a:cubicBezTo>
                          <a:pt x="7518" y="105610"/>
                          <a:pt x="13604" y="105610"/>
                          <a:pt x="15036" y="106684"/>
                        </a:cubicBezTo>
                        <a:cubicBezTo>
                          <a:pt x="16468" y="108116"/>
                          <a:pt x="15036" y="108474"/>
                          <a:pt x="11814" y="109547"/>
                        </a:cubicBezTo>
                        <a:cubicBezTo>
                          <a:pt x="8592" y="110621"/>
                          <a:pt x="5728" y="111337"/>
                          <a:pt x="5012" y="113843"/>
                        </a:cubicBezTo>
                        <a:cubicBezTo>
                          <a:pt x="4296" y="116350"/>
                          <a:pt x="6444" y="115633"/>
                          <a:pt x="10024" y="115276"/>
                        </a:cubicBezTo>
                        <a:cubicBezTo>
                          <a:pt x="13604" y="114917"/>
                          <a:pt x="13604" y="116350"/>
                          <a:pt x="12888" y="118856"/>
                        </a:cubicBezTo>
                        <a:cubicBezTo>
                          <a:pt x="12172" y="121361"/>
                          <a:pt x="9666" y="119571"/>
                          <a:pt x="5728" y="121720"/>
                        </a:cubicBezTo>
                        <a:cubicBezTo>
                          <a:pt x="2148" y="123867"/>
                          <a:pt x="8950" y="126016"/>
                          <a:pt x="11814" y="129596"/>
                        </a:cubicBezTo>
                        <a:cubicBezTo>
                          <a:pt x="14320" y="132817"/>
                          <a:pt x="18258" y="127089"/>
                          <a:pt x="20764" y="126373"/>
                        </a:cubicBezTo>
                        <a:cubicBezTo>
                          <a:pt x="23270" y="125657"/>
                          <a:pt x="38664" y="130669"/>
                          <a:pt x="41886" y="132817"/>
                        </a:cubicBezTo>
                        <a:cubicBezTo>
                          <a:pt x="45108" y="134966"/>
                          <a:pt x="47614" y="142125"/>
                          <a:pt x="50120" y="143915"/>
                        </a:cubicBezTo>
                        <a:cubicBezTo>
                          <a:pt x="52984" y="145705"/>
                          <a:pt x="50120" y="139977"/>
                          <a:pt x="50120" y="138903"/>
                        </a:cubicBezTo>
                        <a:cubicBezTo>
                          <a:pt x="50120" y="137829"/>
                          <a:pt x="51194" y="136039"/>
                          <a:pt x="54058" y="134966"/>
                        </a:cubicBezTo>
                        <a:cubicBezTo>
                          <a:pt x="56922" y="133891"/>
                          <a:pt x="59070" y="137113"/>
                          <a:pt x="61218" y="139261"/>
                        </a:cubicBezTo>
                        <a:cubicBezTo>
                          <a:pt x="63366" y="141409"/>
                          <a:pt x="67662" y="141051"/>
                          <a:pt x="71242" y="144273"/>
                        </a:cubicBezTo>
                        <a:cubicBezTo>
                          <a:pt x="74822" y="147495"/>
                          <a:pt x="69810" y="148927"/>
                          <a:pt x="71242" y="149643"/>
                        </a:cubicBezTo>
                        <a:cubicBezTo>
                          <a:pt x="72674" y="150359"/>
                          <a:pt x="81981" y="148927"/>
                          <a:pt x="84846" y="148569"/>
                        </a:cubicBezTo>
                        <a:cubicBezTo>
                          <a:pt x="87710" y="148569"/>
                          <a:pt x="92721" y="153223"/>
                          <a:pt x="92006" y="155013"/>
                        </a:cubicBezTo>
                        <a:cubicBezTo>
                          <a:pt x="91290" y="156803"/>
                          <a:pt x="85920" y="153939"/>
                          <a:pt x="83414" y="153581"/>
                        </a:cubicBezTo>
                        <a:cubicBezTo>
                          <a:pt x="80908" y="153223"/>
                          <a:pt x="80550" y="155371"/>
                          <a:pt x="80550" y="156803"/>
                        </a:cubicBezTo>
                        <a:cubicBezTo>
                          <a:pt x="80908" y="158235"/>
                          <a:pt x="86278" y="158951"/>
                          <a:pt x="87710" y="159667"/>
                        </a:cubicBezTo>
                        <a:cubicBezTo>
                          <a:pt x="88784" y="160383"/>
                          <a:pt x="86278" y="163605"/>
                          <a:pt x="85204" y="165037"/>
                        </a:cubicBezTo>
                        <a:cubicBezTo>
                          <a:pt x="84130" y="166469"/>
                          <a:pt x="79118" y="161815"/>
                          <a:pt x="78044" y="162531"/>
                        </a:cubicBezTo>
                        <a:cubicBezTo>
                          <a:pt x="76612" y="163247"/>
                          <a:pt x="81624" y="167543"/>
                          <a:pt x="82698" y="169691"/>
                        </a:cubicBezTo>
                        <a:cubicBezTo>
                          <a:pt x="83771" y="171839"/>
                          <a:pt x="91290" y="177925"/>
                          <a:pt x="92006" y="180073"/>
                        </a:cubicBezTo>
                        <a:cubicBezTo>
                          <a:pt x="92721" y="182221"/>
                          <a:pt x="96660" y="182579"/>
                          <a:pt x="102030" y="184369"/>
                        </a:cubicBezTo>
                        <a:cubicBezTo>
                          <a:pt x="107400" y="186517"/>
                          <a:pt x="111696" y="186517"/>
                          <a:pt x="113486" y="188307"/>
                        </a:cubicBezTo>
                        <a:cubicBezTo>
                          <a:pt x="115276" y="189739"/>
                          <a:pt x="112411" y="192245"/>
                          <a:pt x="110980" y="195109"/>
                        </a:cubicBezTo>
                        <a:cubicBezTo>
                          <a:pt x="109190" y="197615"/>
                          <a:pt x="110621" y="199405"/>
                          <a:pt x="111338" y="202985"/>
                        </a:cubicBezTo>
                        <a:cubicBezTo>
                          <a:pt x="112053" y="206565"/>
                          <a:pt x="114201" y="205849"/>
                          <a:pt x="113843" y="208713"/>
                        </a:cubicBezTo>
                        <a:cubicBezTo>
                          <a:pt x="113843" y="211935"/>
                          <a:pt x="110980" y="210145"/>
                          <a:pt x="110263" y="211935"/>
                        </a:cubicBezTo>
                        <a:cubicBezTo>
                          <a:pt x="109548" y="213725"/>
                          <a:pt x="118856" y="218021"/>
                          <a:pt x="120288" y="219811"/>
                        </a:cubicBezTo>
                        <a:cubicBezTo>
                          <a:pt x="121720" y="221601"/>
                          <a:pt x="125658" y="224465"/>
                          <a:pt x="127448" y="226971"/>
                        </a:cubicBezTo>
                        <a:cubicBezTo>
                          <a:pt x="128880" y="229477"/>
                          <a:pt x="128880" y="230909"/>
                          <a:pt x="129595" y="232699"/>
                        </a:cubicBezTo>
                        <a:cubicBezTo>
                          <a:pt x="130311" y="234489"/>
                          <a:pt x="132460" y="234847"/>
                          <a:pt x="132818" y="237353"/>
                        </a:cubicBezTo>
                        <a:cubicBezTo>
                          <a:pt x="133175" y="239501"/>
                          <a:pt x="130311" y="241649"/>
                          <a:pt x="129238" y="242007"/>
                        </a:cubicBezTo>
                        <a:cubicBezTo>
                          <a:pt x="128163" y="242723"/>
                          <a:pt x="126373" y="236279"/>
                          <a:pt x="125300" y="232699"/>
                        </a:cubicBezTo>
                        <a:cubicBezTo>
                          <a:pt x="124225" y="229119"/>
                          <a:pt x="122436" y="226971"/>
                          <a:pt x="120646" y="225181"/>
                        </a:cubicBezTo>
                        <a:cubicBezTo>
                          <a:pt x="119213" y="223391"/>
                          <a:pt x="113843" y="219453"/>
                          <a:pt x="112770" y="220527"/>
                        </a:cubicBezTo>
                        <a:cubicBezTo>
                          <a:pt x="111338" y="221601"/>
                          <a:pt x="112411" y="224465"/>
                          <a:pt x="113128" y="228403"/>
                        </a:cubicBezTo>
                        <a:cubicBezTo>
                          <a:pt x="113843" y="232341"/>
                          <a:pt x="114201" y="240933"/>
                          <a:pt x="114560" y="245229"/>
                        </a:cubicBezTo>
                        <a:cubicBezTo>
                          <a:pt x="114918" y="249883"/>
                          <a:pt x="113128" y="250599"/>
                          <a:pt x="113128" y="253463"/>
                        </a:cubicBezTo>
                        <a:cubicBezTo>
                          <a:pt x="113128" y="256327"/>
                          <a:pt x="110980" y="255969"/>
                          <a:pt x="107041" y="258475"/>
                        </a:cubicBezTo>
                        <a:cubicBezTo>
                          <a:pt x="103461" y="260981"/>
                          <a:pt x="106326" y="260623"/>
                          <a:pt x="104893" y="272079"/>
                        </a:cubicBezTo>
                        <a:cubicBezTo>
                          <a:pt x="103461" y="283177"/>
                          <a:pt x="100598" y="285325"/>
                          <a:pt x="99881" y="292843"/>
                        </a:cubicBezTo>
                        <a:cubicBezTo>
                          <a:pt x="99166" y="300361"/>
                          <a:pt x="97018" y="296781"/>
                          <a:pt x="95228" y="298929"/>
                        </a:cubicBezTo>
                        <a:cubicBezTo>
                          <a:pt x="94511" y="299645"/>
                          <a:pt x="93796" y="300003"/>
                          <a:pt x="92364" y="300361"/>
                        </a:cubicBezTo>
                        <a:lnTo>
                          <a:pt x="92364" y="300361"/>
                        </a:lnTo>
                        <a:cubicBezTo>
                          <a:pt x="93438" y="302151"/>
                          <a:pt x="94154" y="303583"/>
                          <a:pt x="94870" y="303583"/>
                        </a:cubicBezTo>
                        <a:cubicBezTo>
                          <a:pt x="95586" y="303583"/>
                          <a:pt x="96660" y="303583"/>
                          <a:pt x="97734" y="303583"/>
                        </a:cubicBezTo>
                        <a:cubicBezTo>
                          <a:pt x="98808" y="303583"/>
                          <a:pt x="99524" y="303583"/>
                          <a:pt x="100240" y="303583"/>
                        </a:cubicBezTo>
                        <a:lnTo>
                          <a:pt x="100240" y="303583"/>
                        </a:lnTo>
                        <a:cubicBezTo>
                          <a:pt x="103103" y="303583"/>
                          <a:pt x="105610" y="303941"/>
                          <a:pt x="105610" y="306447"/>
                        </a:cubicBezTo>
                        <a:cubicBezTo>
                          <a:pt x="105610" y="307163"/>
                          <a:pt x="105251" y="308237"/>
                          <a:pt x="104893" y="309311"/>
                        </a:cubicBezTo>
                        <a:lnTo>
                          <a:pt x="104893" y="309311"/>
                        </a:lnTo>
                        <a:cubicBezTo>
                          <a:pt x="104536" y="310385"/>
                          <a:pt x="104178" y="311817"/>
                          <a:pt x="104178" y="312891"/>
                        </a:cubicBezTo>
                        <a:cubicBezTo>
                          <a:pt x="104178" y="313607"/>
                          <a:pt x="104178" y="314323"/>
                          <a:pt x="104536" y="314323"/>
                        </a:cubicBezTo>
                        <a:cubicBezTo>
                          <a:pt x="107041" y="314323"/>
                          <a:pt x="113128" y="315039"/>
                          <a:pt x="117781" y="316113"/>
                        </a:cubicBezTo>
                        <a:cubicBezTo>
                          <a:pt x="121003" y="316829"/>
                          <a:pt x="123868" y="317545"/>
                          <a:pt x="124941" y="318977"/>
                        </a:cubicBezTo>
                        <a:cubicBezTo>
                          <a:pt x="125300" y="319693"/>
                          <a:pt x="125658" y="320409"/>
                          <a:pt x="126015" y="321125"/>
                        </a:cubicBezTo>
                        <a:cubicBezTo>
                          <a:pt x="126731" y="322557"/>
                          <a:pt x="127448" y="323631"/>
                          <a:pt x="128521" y="323631"/>
                        </a:cubicBezTo>
                        <a:lnTo>
                          <a:pt x="128521" y="323631"/>
                        </a:lnTo>
                        <a:cubicBezTo>
                          <a:pt x="128880" y="323631"/>
                          <a:pt x="129595" y="323631"/>
                          <a:pt x="130670" y="323631"/>
                        </a:cubicBezTo>
                        <a:cubicBezTo>
                          <a:pt x="134608" y="323273"/>
                          <a:pt x="141768" y="322557"/>
                          <a:pt x="143558" y="323989"/>
                        </a:cubicBezTo>
                        <a:lnTo>
                          <a:pt x="143558" y="323989"/>
                        </a:lnTo>
                        <a:cubicBezTo>
                          <a:pt x="143915" y="324347"/>
                          <a:pt x="144273" y="324347"/>
                          <a:pt x="144631" y="324705"/>
                        </a:cubicBezTo>
                        <a:cubicBezTo>
                          <a:pt x="146063" y="326137"/>
                          <a:pt x="148570" y="328285"/>
                          <a:pt x="152507" y="327927"/>
                        </a:cubicBezTo>
                        <a:cubicBezTo>
                          <a:pt x="154297" y="327927"/>
                          <a:pt x="156445" y="327927"/>
                          <a:pt x="157877" y="327927"/>
                        </a:cubicBezTo>
                        <a:cubicBezTo>
                          <a:pt x="160741" y="327927"/>
                          <a:pt x="162531" y="328285"/>
                          <a:pt x="163247" y="327211"/>
                        </a:cubicBezTo>
                        <a:lnTo>
                          <a:pt x="163247" y="327211"/>
                        </a:lnTo>
                        <a:cubicBezTo>
                          <a:pt x="163605" y="326853"/>
                          <a:pt x="163605" y="325779"/>
                          <a:pt x="163963" y="324705"/>
                        </a:cubicBezTo>
                        <a:cubicBezTo>
                          <a:pt x="164321" y="323273"/>
                          <a:pt x="164321" y="321841"/>
                          <a:pt x="165037" y="320767"/>
                        </a:cubicBezTo>
                        <a:cubicBezTo>
                          <a:pt x="166111" y="318619"/>
                          <a:pt x="167901" y="317903"/>
                          <a:pt x="171123" y="319335"/>
                        </a:cubicBezTo>
                        <a:cubicBezTo>
                          <a:pt x="172913" y="320409"/>
                          <a:pt x="175777" y="321483"/>
                          <a:pt x="178641" y="322557"/>
                        </a:cubicBezTo>
                        <a:cubicBezTo>
                          <a:pt x="183653" y="324347"/>
                          <a:pt x="188665" y="326137"/>
                          <a:pt x="189739" y="328643"/>
                        </a:cubicBezTo>
                        <a:cubicBezTo>
                          <a:pt x="189739" y="328643"/>
                          <a:pt x="190097" y="328285"/>
                          <a:pt x="190455" y="328285"/>
                        </a:cubicBezTo>
                        <a:cubicBezTo>
                          <a:pt x="192245" y="327569"/>
                          <a:pt x="195109" y="326495"/>
                          <a:pt x="199763" y="326495"/>
                        </a:cubicBezTo>
                        <a:cubicBezTo>
                          <a:pt x="206207" y="326495"/>
                          <a:pt x="209787" y="330075"/>
                          <a:pt x="212293" y="332939"/>
                        </a:cubicBezTo>
                        <a:cubicBezTo>
                          <a:pt x="213367" y="334013"/>
                          <a:pt x="214083" y="334729"/>
                          <a:pt x="214799" y="335445"/>
                        </a:cubicBezTo>
                        <a:cubicBezTo>
                          <a:pt x="216231" y="336161"/>
                          <a:pt x="218737" y="337235"/>
                          <a:pt x="221243" y="337593"/>
                        </a:cubicBezTo>
                        <a:cubicBezTo>
                          <a:pt x="224107" y="338309"/>
                          <a:pt x="227329" y="338667"/>
                          <a:pt x="229119" y="338667"/>
                        </a:cubicBezTo>
                        <a:cubicBezTo>
                          <a:pt x="231267" y="338667"/>
                          <a:pt x="239143" y="336877"/>
                          <a:pt x="245587" y="335445"/>
                        </a:cubicBezTo>
                        <a:cubicBezTo>
                          <a:pt x="244871" y="334729"/>
                          <a:pt x="244155" y="334013"/>
                          <a:pt x="243439" y="333655"/>
                        </a:cubicBezTo>
                        <a:cubicBezTo>
                          <a:pt x="240933" y="331865"/>
                          <a:pt x="242365" y="329717"/>
                          <a:pt x="240575" y="326137"/>
                        </a:cubicBezTo>
                        <a:cubicBezTo>
                          <a:pt x="238785" y="322557"/>
                          <a:pt x="236279" y="320767"/>
                          <a:pt x="238785" y="318619"/>
                        </a:cubicBezTo>
                        <a:cubicBezTo>
                          <a:pt x="240933" y="316113"/>
                          <a:pt x="241649" y="310385"/>
                          <a:pt x="242365" y="308953"/>
                        </a:cubicBezTo>
                        <a:cubicBezTo>
                          <a:pt x="243081" y="307521"/>
                          <a:pt x="254895" y="302509"/>
                          <a:pt x="260623" y="301077"/>
                        </a:cubicBezTo>
                        <a:cubicBezTo>
                          <a:pt x="266709" y="299645"/>
                          <a:pt x="269931" y="293559"/>
                          <a:pt x="272795" y="295349"/>
                        </a:cubicBezTo>
                        <a:cubicBezTo>
                          <a:pt x="275659" y="297139"/>
                          <a:pt x="276733" y="297855"/>
                          <a:pt x="282103" y="297855"/>
                        </a:cubicBezTo>
                        <a:cubicBezTo>
                          <a:pt x="287473" y="297855"/>
                          <a:pt x="285683" y="293917"/>
                          <a:pt x="289621" y="293917"/>
                        </a:cubicBezTo>
                        <a:cubicBezTo>
                          <a:pt x="293559" y="293917"/>
                          <a:pt x="291053" y="298213"/>
                          <a:pt x="294633" y="299645"/>
                        </a:cubicBezTo>
                        <a:cubicBezTo>
                          <a:pt x="298213" y="301435"/>
                          <a:pt x="296423" y="295707"/>
                          <a:pt x="297855" y="294633"/>
                        </a:cubicBezTo>
                        <a:cubicBezTo>
                          <a:pt x="299645" y="293201"/>
                          <a:pt x="299645" y="296781"/>
                          <a:pt x="300361" y="301077"/>
                        </a:cubicBezTo>
                        <a:cubicBezTo>
                          <a:pt x="301077" y="305373"/>
                          <a:pt x="303583" y="302867"/>
                          <a:pt x="306447" y="302867"/>
                        </a:cubicBezTo>
                        <a:cubicBezTo>
                          <a:pt x="309311" y="302867"/>
                          <a:pt x="308953" y="304299"/>
                          <a:pt x="309311" y="308237"/>
                        </a:cubicBezTo>
                        <a:cubicBezTo>
                          <a:pt x="309669" y="312175"/>
                          <a:pt x="314681" y="308237"/>
                          <a:pt x="318977" y="308237"/>
                        </a:cubicBezTo>
                        <a:cubicBezTo>
                          <a:pt x="323273" y="308237"/>
                          <a:pt x="323273" y="310743"/>
                          <a:pt x="325779" y="313607"/>
                        </a:cubicBezTo>
                        <a:cubicBezTo>
                          <a:pt x="328285" y="316471"/>
                          <a:pt x="335445" y="312175"/>
                          <a:pt x="340815" y="312175"/>
                        </a:cubicBezTo>
                        <a:cubicBezTo>
                          <a:pt x="346185" y="312175"/>
                          <a:pt x="345827" y="307521"/>
                          <a:pt x="348690" y="305731"/>
                        </a:cubicBezTo>
                        <a:cubicBezTo>
                          <a:pt x="351555" y="303941"/>
                          <a:pt x="354777" y="300003"/>
                          <a:pt x="357282" y="297139"/>
                        </a:cubicBezTo>
                        <a:cubicBezTo>
                          <a:pt x="359789" y="293917"/>
                          <a:pt x="360862" y="295707"/>
                          <a:pt x="363369" y="295707"/>
                        </a:cubicBezTo>
                        <a:cubicBezTo>
                          <a:pt x="365875" y="295707"/>
                          <a:pt x="366949" y="292485"/>
                          <a:pt x="368380" y="291769"/>
                        </a:cubicBezTo>
                        <a:cubicBezTo>
                          <a:pt x="368739" y="291411"/>
                          <a:pt x="370529" y="290695"/>
                          <a:pt x="373035" y="289621"/>
                        </a:cubicBezTo>
                        <a:cubicBezTo>
                          <a:pt x="373750" y="287115"/>
                          <a:pt x="374825" y="284251"/>
                          <a:pt x="375899" y="282461"/>
                        </a:cubicBezTo>
                        <a:cubicBezTo>
                          <a:pt x="376972" y="281387"/>
                          <a:pt x="378047" y="279597"/>
                          <a:pt x="378762" y="278165"/>
                        </a:cubicBezTo>
                        <a:cubicBezTo>
                          <a:pt x="379837" y="276375"/>
                          <a:pt x="380552" y="275301"/>
                          <a:pt x="380552" y="275301"/>
                        </a:cubicBezTo>
                        <a:lnTo>
                          <a:pt x="380552" y="275301"/>
                        </a:lnTo>
                        <a:cubicBezTo>
                          <a:pt x="380552" y="274943"/>
                          <a:pt x="373750" y="272795"/>
                          <a:pt x="367665" y="270289"/>
                        </a:cubicBezTo>
                        <a:cubicBezTo>
                          <a:pt x="363727" y="268499"/>
                          <a:pt x="359789" y="267067"/>
                          <a:pt x="358715" y="266351"/>
                        </a:cubicBezTo>
                        <a:cubicBezTo>
                          <a:pt x="356925" y="265277"/>
                          <a:pt x="356209" y="263845"/>
                          <a:pt x="356567" y="262055"/>
                        </a:cubicBezTo>
                        <a:cubicBezTo>
                          <a:pt x="356567" y="260623"/>
                          <a:pt x="357282" y="258833"/>
                          <a:pt x="357640" y="257401"/>
                        </a:cubicBezTo>
                        <a:cubicBezTo>
                          <a:pt x="357999" y="256327"/>
                          <a:pt x="358715" y="255253"/>
                          <a:pt x="359430" y="254537"/>
                        </a:cubicBezTo>
                        <a:cubicBezTo>
                          <a:pt x="360147" y="253463"/>
                          <a:pt x="360862" y="252747"/>
                          <a:pt x="360505" y="250957"/>
                        </a:cubicBezTo>
                        <a:cubicBezTo>
                          <a:pt x="360147" y="249167"/>
                          <a:pt x="356567" y="244155"/>
                          <a:pt x="353703" y="240575"/>
                        </a:cubicBezTo>
                        <a:cubicBezTo>
                          <a:pt x="351913" y="238069"/>
                          <a:pt x="350123" y="236279"/>
                          <a:pt x="350123" y="235205"/>
                        </a:cubicBezTo>
                        <a:cubicBezTo>
                          <a:pt x="349765" y="233773"/>
                          <a:pt x="351913" y="232341"/>
                          <a:pt x="354777" y="231267"/>
                        </a:cubicBezTo>
                        <a:cubicBezTo>
                          <a:pt x="356925" y="230551"/>
                          <a:pt x="359430" y="229835"/>
                          <a:pt x="361579" y="229119"/>
                        </a:cubicBezTo>
                        <a:cubicBezTo>
                          <a:pt x="363727" y="228403"/>
                          <a:pt x="363727" y="225539"/>
                          <a:pt x="363727" y="224107"/>
                        </a:cubicBezTo>
                        <a:lnTo>
                          <a:pt x="363727" y="224107"/>
                        </a:lnTo>
                        <a:lnTo>
                          <a:pt x="363727" y="223749"/>
                        </a:lnTo>
                        <a:lnTo>
                          <a:pt x="363727" y="223749"/>
                        </a:lnTo>
                        <a:cubicBezTo>
                          <a:pt x="363727" y="223749"/>
                          <a:pt x="361937" y="221601"/>
                          <a:pt x="360147" y="219095"/>
                        </a:cubicBezTo>
                        <a:cubicBezTo>
                          <a:pt x="357999" y="216231"/>
                          <a:pt x="355135" y="213009"/>
                          <a:pt x="354777" y="211219"/>
                        </a:cubicBezTo>
                        <a:cubicBezTo>
                          <a:pt x="354060" y="208713"/>
                          <a:pt x="356925" y="205849"/>
                          <a:pt x="359430" y="203343"/>
                        </a:cubicBezTo>
                        <a:cubicBezTo>
                          <a:pt x="360505" y="202269"/>
                          <a:pt x="361579" y="201553"/>
                          <a:pt x="361579" y="201553"/>
                        </a:cubicBezTo>
                        <a:lnTo>
                          <a:pt x="361579" y="201553"/>
                        </a:lnTo>
                        <a:cubicBezTo>
                          <a:pt x="361579" y="201195"/>
                          <a:pt x="360505" y="200479"/>
                          <a:pt x="359072" y="199405"/>
                        </a:cubicBezTo>
                        <a:cubicBezTo>
                          <a:pt x="357640" y="198331"/>
                          <a:pt x="355850" y="196899"/>
                          <a:pt x="354777" y="195467"/>
                        </a:cubicBezTo>
                        <a:cubicBezTo>
                          <a:pt x="353703" y="194035"/>
                          <a:pt x="353345" y="192245"/>
                          <a:pt x="353345" y="190455"/>
                        </a:cubicBezTo>
                        <a:cubicBezTo>
                          <a:pt x="352987" y="189023"/>
                          <a:pt x="352987" y="187949"/>
                          <a:pt x="352270" y="187233"/>
                        </a:cubicBezTo>
                        <a:cubicBezTo>
                          <a:pt x="351913" y="186875"/>
                          <a:pt x="350839" y="186517"/>
                          <a:pt x="349765" y="186875"/>
                        </a:cubicBezTo>
                        <a:cubicBezTo>
                          <a:pt x="347617" y="186875"/>
                          <a:pt x="345469" y="187949"/>
                          <a:pt x="344395" y="188307"/>
                        </a:cubicBezTo>
                        <a:cubicBezTo>
                          <a:pt x="343320" y="189023"/>
                          <a:pt x="339383" y="191171"/>
                          <a:pt x="336519" y="192603"/>
                        </a:cubicBezTo>
                        <a:lnTo>
                          <a:pt x="336519" y="192603"/>
                        </a:lnTo>
                        <a:cubicBezTo>
                          <a:pt x="335803" y="192961"/>
                          <a:pt x="334729" y="193319"/>
                          <a:pt x="334371" y="193677"/>
                        </a:cubicBezTo>
                        <a:cubicBezTo>
                          <a:pt x="332939" y="194035"/>
                          <a:pt x="332223" y="194035"/>
                          <a:pt x="331507" y="192961"/>
                        </a:cubicBezTo>
                        <a:lnTo>
                          <a:pt x="331507" y="192961"/>
                        </a:lnTo>
                        <a:lnTo>
                          <a:pt x="331507" y="192961"/>
                        </a:lnTo>
                        <a:lnTo>
                          <a:pt x="331507" y="192961"/>
                        </a:lnTo>
                        <a:lnTo>
                          <a:pt x="331507" y="192961"/>
                        </a:lnTo>
                        <a:lnTo>
                          <a:pt x="331507" y="192961"/>
                        </a:lnTo>
                        <a:cubicBezTo>
                          <a:pt x="331507" y="192603"/>
                          <a:pt x="331507" y="191887"/>
                          <a:pt x="331507" y="190813"/>
                        </a:cubicBezTo>
                        <a:cubicBezTo>
                          <a:pt x="331507" y="189381"/>
                          <a:pt x="331507" y="187949"/>
                          <a:pt x="331149" y="186875"/>
                        </a:cubicBezTo>
                        <a:cubicBezTo>
                          <a:pt x="330433" y="184727"/>
                          <a:pt x="336160" y="178283"/>
                          <a:pt x="340457" y="173629"/>
                        </a:cubicBezTo>
                        <a:cubicBezTo>
                          <a:pt x="342247" y="171481"/>
                          <a:pt x="344037" y="169691"/>
                          <a:pt x="344037" y="169691"/>
                        </a:cubicBezTo>
                        <a:cubicBezTo>
                          <a:pt x="344037" y="169333"/>
                          <a:pt x="344037" y="168975"/>
                          <a:pt x="344395" y="168259"/>
                        </a:cubicBezTo>
                        <a:cubicBezTo>
                          <a:pt x="344395" y="166827"/>
                          <a:pt x="344753" y="165037"/>
                          <a:pt x="345469" y="163247"/>
                        </a:cubicBezTo>
                        <a:cubicBezTo>
                          <a:pt x="346185" y="161815"/>
                          <a:pt x="349049" y="160025"/>
                          <a:pt x="351913" y="158235"/>
                        </a:cubicBezTo>
                        <a:cubicBezTo>
                          <a:pt x="354777" y="156445"/>
                          <a:pt x="357640" y="154655"/>
                          <a:pt x="357640" y="154297"/>
                        </a:cubicBezTo>
                        <a:cubicBezTo>
                          <a:pt x="357640" y="152865"/>
                          <a:pt x="357999" y="150717"/>
                          <a:pt x="358715" y="148569"/>
                        </a:cubicBezTo>
                        <a:cubicBezTo>
                          <a:pt x="359430" y="147137"/>
                          <a:pt x="360505" y="145705"/>
                          <a:pt x="361937" y="145347"/>
                        </a:cubicBezTo>
                        <a:cubicBezTo>
                          <a:pt x="363727" y="144631"/>
                          <a:pt x="365159" y="145347"/>
                          <a:pt x="366949" y="145705"/>
                        </a:cubicBezTo>
                        <a:cubicBezTo>
                          <a:pt x="368739" y="146063"/>
                          <a:pt x="370529" y="146779"/>
                          <a:pt x="371960" y="146063"/>
                        </a:cubicBezTo>
                        <a:cubicBezTo>
                          <a:pt x="373750" y="145347"/>
                          <a:pt x="375540" y="144273"/>
                          <a:pt x="377330" y="143199"/>
                        </a:cubicBezTo>
                        <a:cubicBezTo>
                          <a:pt x="377689" y="142841"/>
                          <a:pt x="378405" y="142483"/>
                          <a:pt x="378762" y="142125"/>
                        </a:cubicBezTo>
                        <a:cubicBezTo>
                          <a:pt x="378047" y="140335"/>
                          <a:pt x="376972" y="135681"/>
                          <a:pt x="376257" y="133533"/>
                        </a:cubicBezTo>
                        <a:cubicBezTo>
                          <a:pt x="375899" y="132101"/>
                          <a:pt x="375899" y="129237"/>
                          <a:pt x="376615" y="126373"/>
                        </a:cubicBezTo>
                        <a:cubicBezTo>
                          <a:pt x="377330" y="123510"/>
                          <a:pt x="378047" y="120287"/>
                          <a:pt x="379120" y="119213"/>
                        </a:cubicBezTo>
                        <a:lnTo>
                          <a:pt x="379120" y="119213"/>
                        </a:lnTo>
                        <a:cubicBezTo>
                          <a:pt x="379837" y="118140"/>
                          <a:pt x="380910" y="115991"/>
                          <a:pt x="381627" y="113486"/>
                        </a:cubicBezTo>
                        <a:cubicBezTo>
                          <a:pt x="382342" y="110980"/>
                          <a:pt x="383417" y="108116"/>
                          <a:pt x="383774" y="105967"/>
                        </a:cubicBezTo>
                        <a:cubicBezTo>
                          <a:pt x="384490" y="101671"/>
                          <a:pt x="392367" y="92364"/>
                          <a:pt x="395230" y="89142"/>
                        </a:cubicBezTo>
                        <a:lnTo>
                          <a:pt x="395230" y="89142"/>
                        </a:lnTo>
                        <a:lnTo>
                          <a:pt x="395589" y="88784"/>
                        </a:lnTo>
                        <a:cubicBezTo>
                          <a:pt x="396304" y="88068"/>
                          <a:pt x="396304" y="87352"/>
                          <a:pt x="396304" y="86994"/>
                        </a:cubicBezTo>
                        <a:cubicBezTo>
                          <a:pt x="395947" y="86278"/>
                          <a:pt x="395230" y="85562"/>
                          <a:pt x="394514" y="84846"/>
                        </a:cubicBezTo>
                        <a:cubicBezTo>
                          <a:pt x="393440" y="84130"/>
                          <a:pt x="391292" y="84488"/>
                          <a:pt x="389144" y="84488"/>
                        </a:cubicBezTo>
                        <a:cubicBezTo>
                          <a:pt x="387712" y="84846"/>
                          <a:pt x="385922" y="84846"/>
                          <a:pt x="384490" y="84846"/>
                        </a:cubicBezTo>
                        <a:cubicBezTo>
                          <a:pt x="380552" y="84488"/>
                          <a:pt x="377689" y="81624"/>
                          <a:pt x="375182" y="79476"/>
                        </a:cubicBezTo>
                        <a:cubicBezTo>
                          <a:pt x="374825" y="79118"/>
                          <a:pt x="374467" y="78760"/>
                          <a:pt x="374109" y="78402"/>
                        </a:cubicBezTo>
                        <a:cubicBezTo>
                          <a:pt x="373035" y="77328"/>
                          <a:pt x="370887" y="78402"/>
                          <a:pt x="369097" y="79476"/>
                        </a:cubicBezTo>
                        <a:cubicBezTo>
                          <a:pt x="368380" y="79834"/>
                          <a:pt x="368022" y="80192"/>
                          <a:pt x="367307" y="80550"/>
                        </a:cubicBezTo>
                        <a:cubicBezTo>
                          <a:pt x="364442" y="81982"/>
                          <a:pt x="363010" y="81624"/>
                          <a:pt x="358357" y="80550"/>
                        </a:cubicBezTo>
                        <a:lnTo>
                          <a:pt x="358357" y="80550"/>
                        </a:lnTo>
                        <a:lnTo>
                          <a:pt x="356567" y="80192"/>
                        </a:lnTo>
                        <a:cubicBezTo>
                          <a:pt x="352629" y="79118"/>
                          <a:pt x="351555" y="77328"/>
                          <a:pt x="350480" y="75538"/>
                        </a:cubicBezTo>
                        <a:cubicBezTo>
                          <a:pt x="349765" y="74464"/>
                          <a:pt x="349407" y="73748"/>
                          <a:pt x="348333" y="72674"/>
                        </a:cubicBezTo>
                        <a:cubicBezTo>
                          <a:pt x="346900" y="71600"/>
                          <a:pt x="343320" y="70168"/>
                          <a:pt x="339740" y="69094"/>
                        </a:cubicBezTo>
                        <a:lnTo>
                          <a:pt x="339740" y="69094"/>
                        </a:lnTo>
                        <a:cubicBezTo>
                          <a:pt x="336160" y="68020"/>
                          <a:pt x="332581" y="67304"/>
                          <a:pt x="331149" y="66946"/>
                        </a:cubicBezTo>
                        <a:cubicBezTo>
                          <a:pt x="330075" y="66588"/>
                          <a:pt x="327927" y="66588"/>
                          <a:pt x="325421" y="66946"/>
                        </a:cubicBezTo>
                        <a:cubicBezTo>
                          <a:pt x="321841" y="67304"/>
                          <a:pt x="317903" y="67662"/>
                          <a:pt x="315397" y="68378"/>
                        </a:cubicBezTo>
                        <a:cubicBezTo>
                          <a:pt x="311817" y="69094"/>
                          <a:pt x="310743" y="66946"/>
                          <a:pt x="310385" y="64440"/>
                        </a:cubicBezTo>
                        <a:cubicBezTo>
                          <a:pt x="310385" y="63724"/>
                          <a:pt x="310027" y="63008"/>
                          <a:pt x="310027" y="62292"/>
                        </a:cubicBezTo>
                        <a:cubicBezTo>
                          <a:pt x="310027" y="61576"/>
                          <a:pt x="310027" y="61218"/>
                          <a:pt x="310027" y="61218"/>
                        </a:cubicBezTo>
                        <a:cubicBezTo>
                          <a:pt x="309669" y="60860"/>
                          <a:pt x="306805" y="59428"/>
                          <a:pt x="303583" y="57996"/>
                        </a:cubicBezTo>
                        <a:cubicBezTo>
                          <a:pt x="300361" y="56564"/>
                          <a:pt x="296781" y="55132"/>
                          <a:pt x="294275" y="54416"/>
                        </a:cubicBezTo>
                        <a:cubicBezTo>
                          <a:pt x="289621" y="52984"/>
                          <a:pt x="290695" y="47256"/>
                          <a:pt x="291411" y="43676"/>
                        </a:cubicBezTo>
                        <a:cubicBezTo>
                          <a:pt x="290337" y="44392"/>
                          <a:pt x="289621" y="45108"/>
                          <a:pt x="288547" y="45824"/>
                        </a:cubicBezTo>
                        <a:cubicBezTo>
                          <a:pt x="287115" y="46898"/>
                          <a:pt x="285683" y="48330"/>
                          <a:pt x="284609" y="48688"/>
                        </a:cubicBezTo>
                        <a:cubicBezTo>
                          <a:pt x="282103" y="50120"/>
                          <a:pt x="278523" y="49046"/>
                          <a:pt x="275301" y="47972"/>
                        </a:cubicBezTo>
                        <a:lnTo>
                          <a:pt x="274943" y="47972"/>
                        </a:lnTo>
                        <a:lnTo>
                          <a:pt x="274943" y="47972"/>
                        </a:lnTo>
                        <a:cubicBezTo>
                          <a:pt x="271721" y="46898"/>
                          <a:pt x="273153" y="41886"/>
                          <a:pt x="274585" y="38306"/>
                        </a:cubicBezTo>
                        <a:cubicBezTo>
                          <a:pt x="274943" y="37232"/>
                          <a:pt x="275301" y="36158"/>
                          <a:pt x="275301" y="36158"/>
                        </a:cubicBezTo>
                        <a:cubicBezTo>
                          <a:pt x="275301" y="35800"/>
                          <a:pt x="274943" y="35084"/>
                          <a:pt x="274585" y="34368"/>
                        </a:cubicBezTo>
                        <a:cubicBezTo>
                          <a:pt x="274227" y="33652"/>
                          <a:pt x="273511" y="32578"/>
                          <a:pt x="272795" y="31862"/>
                        </a:cubicBezTo>
                        <a:cubicBezTo>
                          <a:pt x="272437" y="31504"/>
                          <a:pt x="268499" y="32578"/>
                          <a:pt x="264919" y="33652"/>
                        </a:cubicBezTo>
                        <a:cubicBezTo>
                          <a:pt x="263845" y="34010"/>
                          <a:pt x="262771" y="34368"/>
                          <a:pt x="261697" y="34368"/>
                        </a:cubicBezTo>
                        <a:cubicBezTo>
                          <a:pt x="259191" y="35084"/>
                          <a:pt x="258117" y="34010"/>
                          <a:pt x="257759" y="32220"/>
                        </a:cubicBezTo>
                        <a:cubicBezTo>
                          <a:pt x="257401" y="31146"/>
                          <a:pt x="257759" y="30072"/>
                          <a:pt x="257759" y="28998"/>
                        </a:cubicBezTo>
                        <a:cubicBezTo>
                          <a:pt x="257759" y="28282"/>
                          <a:pt x="257759" y="27566"/>
                          <a:pt x="257759" y="27208"/>
                        </a:cubicBezTo>
                        <a:cubicBezTo>
                          <a:pt x="257759" y="26850"/>
                          <a:pt x="255611" y="27208"/>
                          <a:pt x="253463" y="27566"/>
                        </a:cubicBezTo>
                        <a:lnTo>
                          <a:pt x="253463" y="27566"/>
                        </a:lnTo>
                        <a:cubicBezTo>
                          <a:pt x="252389" y="27566"/>
                          <a:pt x="250957" y="27924"/>
                          <a:pt x="249883" y="27924"/>
                        </a:cubicBezTo>
                        <a:cubicBezTo>
                          <a:pt x="246661" y="27924"/>
                          <a:pt x="245229" y="22554"/>
                          <a:pt x="244155" y="18616"/>
                        </a:cubicBezTo>
                        <a:cubicBezTo>
                          <a:pt x="243797" y="16826"/>
                          <a:pt x="243439" y="15752"/>
                          <a:pt x="243081" y="15394"/>
                        </a:cubicBezTo>
                        <a:cubicBezTo>
                          <a:pt x="243081" y="15036"/>
                          <a:pt x="241649" y="15394"/>
                          <a:pt x="240217" y="15394"/>
                        </a:cubicBezTo>
                        <a:cubicBezTo>
                          <a:pt x="238427" y="15752"/>
                          <a:pt x="236637" y="16110"/>
                          <a:pt x="235563" y="16468"/>
                        </a:cubicBezTo>
                        <a:cubicBezTo>
                          <a:pt x="234131" y="16826"/>
                          <a:pt x="232341" y="15752"/>
                          <a:pt x="230909" y="13962"/>
                        </a:cubicBezTo>
                        <a:cubicBezTo>
                          <a:pt x="228761" y="11814"/>
                          <a:pt x="226255" y="8950"/>
                          <a:pt x="225539" y="7876"/>
                        </a:cubicBezTo>
                        <a:cubicBezTo>
                          <a:pt x="226971" y="4654"/>
                          <a:pt x="226255" y="2148"/>
                          <a:pt x="225897" y="0"/>
                        </a:cubicBezTo>
                        <a:lnTo>
                          <a:pt x="225897" y="0"/>
                        </a:lnTo>
                        <a:close/>
                        <a:moveTo>
                          <a:pt x="435326" y="313249"/>
                        </a:moveTo>
                        <a:cubicBezTo>
                          <a:pt x="434252" y="318261"/>
                          <a:pt x="439622" y="322915"/>
                          <a:pt x="434252" y="324347"/>
                        </a:cubicBezTo>
                        <a:cubicBezTo>
                          <a:pt x="428882" y="325779"/>
                          <a:pt x="424944" y="325063"/>
                          <a:pt x="422796" y="327569"/>
                        </a:cubicBezTo>
                        <a:cubicBezTo>
                          <a:pt x="420290" y="330075"/>
                          <a:pt x="420290" y="332581"/>
                          <a:pt x="417426" y="335087"/>
                        </a:cubicBezTo>
                        <a:cubicBezTo>
                          <a:pt x="414562" y="337593"/>
                          <a:pt x="413130" y="334371"/>
                          <a:pt x="412772" y="339741"/>
                        </a:cubicBezTo>
                        <a:cubicBezTo>
                          <a:pt x="412414" y="345110"/>
                          <a:pt x="410624" y="350123"/>
                          <a:pt x="413489" y="351913"/>
                        </a:cubicBezTo>
                        <a:cubicBezTo>
                          <a:pt x="415994" y="353703"/>
                          <a:pt x="418859" y="354419"/>
                          <a:pt x="418859" y="355493"/>
                        </a:cubicBezTo>
                        <a:cubicBezTo>
                          <a:pt x="418859" y="356566"/>
                          <a:pt x="414562" y="358715"/>
                          <a:pt x="416352" y="360505"/>
                        </a:cubicBezTo>
                        <a:cubicBezTo>
                          <a:pt x="418142" y="362295"/>
                          <a:pt x="420649" y="362295"/>
                          <a:pt x="420649" y="363726"/>
                        </a:cubicBezTo>
                        <a:cubicBezTo>
                          <a:pt x="420649" y="365159"/>
                          <a:pt x="415279" y="365516"/>
                          <a:pt x="420649" y="368739"/>
                        </a:cubicBezTo>
                        <a:cubicBezTo>
                          <a:pt x="426018" y="371960"/>
                          <a:pt x="427450" y="373750"/>
                          <a:pt x="431030" y="374109"/>
                        </a:cubicBezTo>
                        <a:cubicBezTo>
                          <a:pt x="434610" y="374466"/>
                          <a:pt x="434252" y="370886"/>
                          <a:pt x="435326" y="367306"/>
                        </a:cubicBezTo>
                        <a:cubicBezTo>
                          <a:pt x="436758" y="363369"/>
                          <a:pt x="441054" y="358715"/>
                          <a:pt x="440338" y="353703"/>
                        </a:cubicBezTo>
                        <a:cubicBezTo>
                          <a:pt x="439622" y="348690"/>
                          <a:pt x="438190" y="347975"/>
                          <a:pt x="440696" y="344395"/>
                        </a:cubicBezTo>
                        <a:cubicBezTo>
                          <a:pt x="443202" y="340815"/>
                          <a:pt x="442844" y="332581"/>
                          <a:pt x="441412" y="329001"/>
                        </a:cubicBezTo>
                        <a:cubicBezTo>
                          <a:pt x="440338" y="325421"/>
                          <a:pt x="441412" y="319335"/>
                          <a:pt x="440696" y="316113"/>
                        </a:cubicBezTo>
                        <a:cubicBezTo>
                          <a:pt x="439622" y="312533"/>
                          <a:pt x="438906" y="308953"/>
                          <a:pt x="435326" y="313249"/>
                        </a:cubicBezTo>
                        <a:lnTo>
                          <a:pt x="435326" y="313249"/>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2" name="Freeform: Shape 301">
                    <a:extLst>
                      <a:ext uri="{FF2B5EF4-FFF2-40B4-BE49-F238E27FC236}">
                        <a16:creationId xmlns:a16="http://schemas.microsoft.com/office/drawing/2014/main" id="{683C39FB-19FE-46CB-846F-FF2FD84144F5}"/>
                      </a:ext>
                    </a:extLst>
                  </p:cNvPr>
                  <p:cNvSpPr/>
                  <p:nvPr/>
                </p:nvSpPr>
                <p:spPr>
                  <a:xfrm>
                    <a:off x="5835856" y="2864977"/>
                    <a:ext cx="102517" cy="70218"/>
                  </a:xfrm>
                  <a:custGeom>
                    <a:avLst/>
                    <a:gdLst>
                      <a:gd name="connsiteX0" fmla="*/ 49046 w 112769"/>
                      <a:gd name="connsiteY0" fmla="*/ 3757 h 77240"/>
                      <a:gd name="connsiteX1" fmla="*/ 49046 w 112769"/>
                      <a:gd name="connsiteY1" fmla="*/ 5905 h 77240"/>
                      <a:gd name="connsiteX2" fmla="*/ 42602 w 112769"/>
                      <a:gd name="connsiteY2" fmla="*/ 6621 h 77240"/>
                      <a:gd name="connsiteX3" fmla="*/ 33652 w 112769"/>
                      <a:gd name="connsiteY3" fmla="*/ 6263 h 77240"/>
                      <a:gd name="connsiteX4" fmla="*/ 21838 w 112769"/>
                      <a:gd name="connsiteY4" fmla="*/ 3757 h 77240"/>
                      <a:gd name="connsiteX5" fmla="*/ 11456 w 112769"/>
                      <a:gd name="connsiteY5" fmla="*/ 6979 h 77240"/>
                      <a:gd name="connsiteX6" fmla="*/ 0 w 112769"/>
                      <a:gd name="connsiteY6" fmla="*/ 13423 h 77240"/>
                      <a:gd name="connsiteX7" fmla="*/ 1432 w 112769"/>
                      <a:gd name="connsiteY7" fmla="*/ 18793 h 77240"/>
                      <a:gd name="connsiteX8" fmla="*/ 6086 w 112769"/>
                      <a:gd name="connsiteY8" fmla="*/ 24163 h 77240"/>
                      <a:gd name="connsiteX9" fmla="*/ 7876 w 112769"/>
                      <a:gd name="connsiteY9" fmla="*/ 25953 h 77240"/>
                      <a:gd name="connsiteX10" fmla="*/ 12530 w 112769"/>
                      <a:gd name="connsiteY10" fmla="*/ 24879 h 77240"/>
                      <a:gd name="connsiteX11" fmla="*/ 18258 w 112769"/>
                      <a:gd name="connsiteY11" fmla="*/ 25595 h 77240"/>
                      <a:gd name="connsiteX12" fmla="*/ 19690 w 112769"/>
                      <a:gd name="connsiteY12" fmla="*/ 29891 h 77240"/>
                      <a:gd name="connsiteX13" fmla="*/ 22554 w 112769"/>
                      <a:gd name="connsiteY13" fmla="*/ 37051 h 77240"/>
                      <a:gd name="connsiteX14" fmla="*/ 25776 w 112769"/>
                      <a:gd name="connsiteY14" fmla="*/ 36693 h 77240"/>
                      <a:gd name="connsiteX15" fmla="*/ 33294 w 112769"/>
                      <a:gd name="connsiteY15" fmla="*/ 38841 h 77240"/>
                      <a:gd name="connsiteX16" fmla="*/ 33294 w 112769"/>
                      <a:gd name="connsiteY16" fmla="*/ 41705 h 77240"/>
                      <a:gd name="connsiteX17" fmla="*/ 33294 w 112769"/>
                      <a:gd name="connsiteY17" fmla="*/ 41705 h 77240"/>
                      <a:gd name="connsiteX18" fmla="*/ 33294 w 112769"/>
                      <a:gd name="connsiteY18" fmla="*/ 43853 h 77240"/>
                      <a:gd name="connsiteX19" fmla="*/ 33652 w 112769"/>
                      <a:gd name="connsiteY19" fmla="*/ 43853 h 77240"/>
                      <a:gd name="connsiteX20" fmla="*/ 36874 w 112769"/>
                      <a:gd name="connsiteY20" fmla="*/ 43137 h 77240"/>
                      <a:gd name="connsiteX21" fmla="*/ 47614 w 112769"/>
                      <a:gd name="connsiteY21" fmla="*/ 42063 h 77240"/>
                      <a:gd name="connsiteX22" fmla="*/ 49762 w 112769"/>
                      <a:gd name="connsiteY22" fmla="*/ 44927 h 77240"/>
                      <a:gd name="connsiteX23" fmla="*/ 50836 w 112769"/>
                      <a:gd name="connsiteY23" fmla="*/ 47791 h 77240"/>
                      <a:gd name="connsiteX24" fmla="*/ 50120 w 112769"/>
                      <a:gd name="connsiteY24" fmla="*/ 51371 h 77240"/>
                      <a:gd name="connsiteX25" fmla="*/ 48688 w 112769"/>
                      <a:gd name="connsiteY25" fmla="*/ 57099 h 77240"/>
                      <a:gd name="connsiteX26" fmla="*/ 48688 w 112769"/>
                      <a:gd name="connsiteY26" fmla="*/ 57099 h 77240"/>
                      <a:gd name="connsiteX27" fmla="*/ 49046 w 112769"/>
                      <a:gd name="connsiteY27" fmla="*/ 57099 h 77240"/>
                      <a:gd name="connsiteX28" fmla="*/ 55848 w 112769"/>
                      <a:gd name="connsiteY28" fmla="*/ 58173 h 77240"/>
                      <a:gd name="connsiteX29" fmla="*/ 59428 w 112769"/>
                      <a:gd name="connsiteY29" fmla="*/ 55309 h 77240"/>
                      <a:gd name="connsiteX30" fmla="*/ 64798 w 112769"/>
                      <a:gd name="connsiteY30" fmla="*/ 51371 h 77240"/>
                      <a:gd name="connsiteX31" fmla="*/ 67662 w 112769"/>
                      <a:gd name="connsiteY31" fmla="*/ 51729 h 77240"/>
                      <a:gd name="connsiteX32" fmla="*/ 67662 w 112769"/>
                      <a:gd name="connsiteY32" fmla="*/ 51729 h 77240"/>
                      <a:gd name="connsiteX33" fmla="*/ 67304 w 112769"/>
                      <a:gd name="connsiteY33" fmla="*/ 54951 h 77240"/>
                      <a:gd name="connsiteX34" fmla="*/ 67304 w 112769"/>
                      <a:gd name="connsiteY34" fmla="*/ 54951 h 77240"/>
                      <a:gd name="connsiteX35" fmla="*/ 67662 w 112769"/>
                      <a:gd name="connsiteY35" fmla="*/ 63185 h 77240"/>
                      <a:gd name="connsiteX36" fmla="*/ 77328 w 112769"/>
                      <a:gd name="connsiteY36" fmla="*/ 67123 h 77240"/>
                      <a:gd name="connsiteX37" fmla="*/ 84846 w 112769"/>
                      <a:gd name="connsiteY37" fmla="*/ 71061 h 77240"/>
                      <a:gd name="connsiteX38" fmla="*/ 85562 w 112769"/>
                      <a:gd name="connsiteY38" fmla="*/ 73925 h 77240"/>
                      <a:gd name="connsiteX39" fmla="*/ 85920 w 112769"/>
                      <a:gd name="connsiteY39" fmla="*/ 75715 h 77240"/>
                      <a:gd name="connsiteX40" fmla="*/ 87352 w 112769"/>
                      <a:gd name="connsiteY40" fmla="*/ 77147 h 77240"/>
                      <a:gd name="connsiteX41" fmla="*/ 97734 w 112769"/>
                      <a:gd name="connsiteY41" fmla="*/ 75715 h 77240"/>
                      <a:gd name="connsiteX42" fmla="*/ 98808 w 112769"/>
                      <a:gd name="connsiteY42" fmla="*/ 75715 h 77240"/>
                      <a:gd name="connsiteX43" fmla="*/ 98450 w 112769"/>
                      <a:gd name="connsiteY43" fmla="*/ 70345 h 77240"/>
                      <a:gd name="connsiteX44" fmla="*/ 97376 w 112769"/>
                      <a:gd name="connsiteY44" fmla="*/ 67839 h 77240"/>
                      <a:gd name="connsiteX45" fmla="*/ 95228 w 112769"/>
                      <a:gd name="connsiteY45" fmla="*/ 64259 h 77240"/>
                      <a:gd name="connsiteX46" fmla="*/ 98808 w 112769"/>
                      <a:gd name="connsiteY46" fmla="*/ 51729 h 77240"/>
                      <a:gd name="connsiteX47" fmla="*/ 99166 w 112769"/>
                      <a:gd name="connsiteY47" fmla="*/ 51013 h 77240"/>
                      <a:gd name="connsiteX48" fmla="*/ 104536 w 112769"/>
                      <a:gd name="connsiteY48" fmla="*/ 48865 h 77240"/>
                      <a:gd name="connsiteX49" fmla="*/ 104536 w 112769"/>
                      <a:gd name="connsiteY49" fmla="*/ 48865 h 77240"/>
                      <a:gd name="connsiteX50" fmla="*/ 107757 w 112769"/>
                      <a:gd name="connsiteY50" fmla="*/ 48149 h 77240"/>
                      <a:gd name="connsiteX51" fmla="*/ 107757 w 112769"/>
                      <a:gd name="connsiteY51" fmla="*/ 48149 h 77240"/>
                      <a:gd name="connsiteX52" fmla="*/ 111337 w 112769"/>
                      <a:gd name="connsiteY52" fmla="*/ 45285 h 77240"/>
                      <a:gd name="connsiteX53" fmla="*/ 111337 w 112769"/>
                      <a:gd name="connsiteY53" fmla="*/ 45285 h 77240"/>
                      <a:gd name="connsiteX54" fmla="*/ 112770 w 112769"/>
                      <a:gd name="connsiteY54" fmla="*/ 43137 h 77240"/>
                      <a:gd name="connsiteX55" fmla="*/ 108832 w 112769"/>
                      <a:gd name="connsiteY55" fmla="*/ 33113 h 77240"/>
                      <a:gd name="connsiteX56" fmla="*/ 107757 w 112769"/>
                      <a:gd name="connsiteY56" fmla="*/ 30607 h 77240"/>
                      <a:gd name="connsiteX57" fmla="*/ 107757 w 112769"/>
                      <a:gd name="connsiteY57" fmla="*/ 30607 h 77240"/>
                      <a:gd name="connsiteX58" fmla="*/ 102388 w 112769"/>
                      <a:gd name="connsiteY58" fmla="*/ 28101 h 77240"/>
                      <a:gd name="connsiteX59" fmla="*/ 96302 w 112769"/>
                      <a:gd name="connsiteY59" fmla="*/ 24879 h 77240"/>
                      <a:gd name="connsiteX60" fmla="*/ 96302 w 112769"/>
                      <a:gd name="connsiteY60" fmla="*/ 17361 h 77240"/>
                      <a:gd name="connsiteX61" fmla="*/ 96660 w 112769"/>
                      <a:gd name="connsiteY61" fmla="*/ 14139 h 77240"/>
                      <a:gd name="connsiteX62" fmla="*/ 96660 w 112769"/>
                      <a:gd name="connsiteY62" fmla="*/ 14139 h 77240"/>
                      <a:gd name="connsiteX63" fmla="*/ 95586 w 112769"/>
                      <a:gd name="connsiteY63" fmla="*/ 11633 h 77240"/>
                      <a:gd name="connsiteX64" fmla="*/ 89500 w 112769"/>
                      <a:gd name="connsiteY64" fmla="*/ 7337 h 77240"/>
                      <a:gd name="connsiteX65" fmla="*/ 84846 w 112769"/>
                      <a:gd name="connsiteY65" fmla="*/ 6621 h 77240"/>
                      <a:gd name="connsiteX66" fmla="*/ 81266 w 112769"/>
                      <a:gd name="connsiteY66" fmla="*/ 8411 h 77240"/>
                      <a:gd name="connsiteX67" fmla="*/ 76254 w 112769"/>
                      <a:gd name="connsiteY67" fmla="*/ 4831 h 77240"/>
                      <a:gd name="connsiteX68" fmla="*/ 75180 w 112769"/>
                      <a:gd name="connsiteY68" fmla="*/ 1967 h 77240"/>
                      <a:gd name="connsiteX69" fmla="*/ 66230 w 112769"/>
                      <a:gd name="connsiteY69" fmla="*/ 177 h 77240"/>
                      <a:gd name="connsiteX70" fmla="*/ 63008 w 112769"/>
                      <a:gd name="connsiteY70" fmla="*/ 177 h 77240"/>
                      <a:gd name="connsiteX71" fmla="*/ 55490 w 112769"/>
                      <a:gd name="connsiteY71" fmla="*/ 1609 h 77240"/>
                      <a:gd name="connsiteX72" fmla="*/ 55490 w 112769"/>
                      <a:gd name="connsiteY72" fmla="*/ 1609 h 77240"/>
                      <a:gd name="connsiteX73" fmla="*/ 54774 w 112769"/>
                      <a:gd name="connsiteY73" fmla="*/ 1967 h 77240"/>
                      <a:gd name="connsiteX74" fmla="*/ 54774 w 112769"/>
                      <a:gd name="connsiteY74" fmla="*/ 1967 h 77240"/>
                      <a:gd name="connsiteX75" fmla="*/ 49046 w 112769"/>
                      <a:gd name="connsiteY75" fmla="*/ 3757 h 77240"/>
                      <a:gd name="connsiteX76" fmla="*/ 49046 w 112769"/>
                      <a:gd name="connsiteY76" fmla="*/ 3757 h 7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2769" h="77240">
                        <a:moveTo>
                          <a:pt x="49046" y="3757"/>
                        </a:moveTo>
                        <a:cubicBezTo>
                          <a:pt x="49046" y="4473"/>
                          <a:pt x="49046" y="5189"/>
                          <a:pt x="49046" y="5905"/>
                        </a:cubicBezTo>
                        <a:cubicBezTo>
                          <a:pt x="49046" y="9127"/>
                          <a:pt x="45824" y="5905"/>
                          <a:pt x="42602" y="6621"/>
                        </a:cubicBezTo>
                        <a:cubicBezTo>
                          <a:pt x="39380" y="7337"/>
                          <a:pt x="36874" y="6621"/>
                          <a:pt x="33652" y="6263"/>
                        </a:cubicBezTo>
                        <a:cubicBezTo>
                          <a:pt x="30430" y="5905"/>
                          <a:pt x="25060" y="3757"/>
                          <a:pt x="21838" y="3757"/>
                        </a:cubicBezTo>
                        <a:cubicBezTo>
                          <a:pt x="18616" y="3757"/>
                          <a:pt x="15394" y="5189"/>
                          <a:pt x="11456" y="6979"/>
                        </a:cubicBezTo>
                        <a:cubicBezTo>
                          <a:pt x="8234" y="8769"/>
                          <a:pt x="3938" y="11275"/>
                          <a:pt x="0" y="13423"/>
                        </a:cubicBezTo>
                        <a:cubicBezTo>
                          <a:pt x="358" y="15571"/>
                          <a:pt x="1074" y="18077"/>
                          <a:pt x="1432" y="18793"/>
                        </a:cubicBezTo>
                        <a:cubicBezTo>
                          <a:pt x="1790" y="19867"/>
                          <a:pt x="3938" y="22373"/>
                          <a:pt x="6086" y="24163"/>
                        </a:cubicBezTo>
                        <a:cubicBezTo>
                          <a:pt x="7160" y="25237"/>
                          <a:pt x="7876" y="25953"/>
                          <a:pt x="7876" y="25953"/>
                        </a:cubicBezTo>
                        <a:cubicBezTo>
                          <a:pt x="8592" y="25595"/>
                          <a:pt x="10740" y="25237"/>
                          <a:pt x="12530" y="24879"/>
                        </a:cubicBezTo>
                        <a:cubicBezTo>
                          <a:pt x="14678" y="24521"/>
                          <a:pt x="17184" y="24521"/>
                          <a:pt x="18258" y="25595"/>
                        </a:cubicBezTo>
                        <a:cubicBezTo>
                          <a:pt x="18974" y="26311"/>
                          <a:pt x="19332" y="28101"/>
                          <a:pt x="19690" y="29891"/>
                        </a:cubicBezTo>
                        <a:cubicBezTo>
                          <a:pt x="20406" y="33113"/>
                          <a:pt x="21480" y="37051"/>
                          <a:pt x="22554" y="37051"/>
                        </a:cubicBezTo>
                        <a:cubicBezTo>
                          <a:pt x="23270" y="37051"/>
                          <a:pt x="24702" y="37051"/>
                          <a:pt x="25776" y="36693"/>
                        </a:cubicBezTo>
                        <a:cubicBezTo>
                          <a:pt x="29356" y="36335"/>
                          <a:pt x="32936" y="35977"/>
                          <a:pt x="33294" y="38841"/>
                        </a:cubicBezTo>
                        <a:cubicBezTo>
                          <a:pt x="33294" y="39557"/>
                          <a:pt x="33294" y="40631"/>
                          <a:pt x="33294" y="41705"/>
                        </a:cubicBezTo>
                        <a:lnTo>
                          <a:pt x="33294" y="41705"/>
                        </a:lnTo>
                        <a:cubicBezTo>
                          <a:pt x="33294" y="42421"/>
                          <a:pt x="33294" y="43495"/>
                          <a:pt x="33294" y="43853"/>
                        </a:cubicBezTo>
                        <a:cubicBezTo>
                          <a:pt x="33294" y="43853"/>
                          <a:pt x="33294" y="43853"/>
                          <a:pt x="33652" y="43853"/>
                        </a:cubicBezTo>
                        <a:cubicBezTo>
                          <a:pt x="34368" y="43495"/>
                          <a:pt x="35442" y="43495"/>
                          <a:pt x="36874" y="43137"/>
                        </a:cubicBezTo>
                        <a:cubicBezTo>
                          <a:pt x="41170" y="42063"/>
                          <a:pt x="46182" y="40631"/>
                          <a:pt x="47614" y="42063"/>
                        </a:cubicBezTo>
                        <a:cubicBezTo>
                          <a:pt x="48330" y="42779"/>
                          <a:pt x="49046" y="43853"/>
                          <a:pt x="49762" y="44927"/>
                        </a:cubicBezTo>
                        <a:cubicBezTo>
                          <a:pt x="50120" y="46001"/>
                          <a:pt x="50836" y="46717"/>
                          <a:pt x="50836" y="47791"/>
                        </a:cubicBezTo>
                        <a:cubicBezTo>
                          <a:pt x="50836" y="48507"/>
                          <a:pt x="50478" y="49581"/>
                          <a:pt x="50120" y="51371"/>
                        </a:cubicBezTo>
                        <a:cubicBezTo>
                          <a:pt x="49404" y="53519"/>
                          <a:pt x="48330" y="57099"/>
                          <a:pt x="48688" y="57099"/>
                        </a:cubicBezTo>
                        <a:lnTo>
                          <a:pt x="48688" y="57099"/>
                        </a:lnTo>
                        <a:lnTo>
                          <a:pt x="49046" y="57099"/>
                        </a:lnTo>
                        <a:cubicBezTo>
                          <a:pt x="51552" y="57815"/>
                          <a:pt x="54416" y="58889"/>
                          <a:pt x="55848" y="58173"/>
                        </a:cubicBezTo>
                        <a:cubicBezTo>
                          <a:pt x="56564" y="57815"/>
                          <a:pt x="57996" y="56741"/>
                          <a:pt x="59428" y="55309"/>
                        </a:cubicBezTo>
                        <a:cubicBezTo>
                          <a:pt x="61218" y="53877"/>
                          <a:pt x="63366" y="52087"/>
                          <a:pt x="64798" y="51371"/>
                        </a:cubicBezTo>
                        <a:cubicBezTo>
                          <a:pt x="66230" y="50655"/>
                          <a:pt x="66946" y="50655"/>
                          <a:pt x="67662" y="51729"/>
                        </a:cubicBezTo>
                        <a:lnTo>
                          <a:pt x="67662" y="51729"/>
                        </a:lnTo>
                        <a:cubicBezTo>
                          <a:pt x="68020" y="52445"/>
                          <a:pt x="67662" y="53519"/>
                          <a:pt x="67304" y="54951"/>
                        </a:cubicBezTo>
                        <a:lnTo>
                          <a:pt x="67304" y="54951"/>
                        </a:lnTo>
                        <a:cubicBezTo>
                          <a:pt x="66588" y="57815"/>
                          <a:pt x="65514" y="62469"/>
                          <a:pt x="67662" y="63185"/>
                        </a:cubicBezTo>
                        <a:cubicBezTo>
                          <a:pt x="70168" y="63901"/>
                          <a:pt x="73748" y="65333"/>
                          <a:pt x="77328" y="67123"/>
                        </a:cubicBezTo>
                        <a:cubicBezTo>
                          <a:pt x="80908" y="68913"/>
                          <a:pt x="84130" y="70345"/>
                          <a:pt x="84846" y="71061"/>
                        </a:cubicBezTo>
                        <a:cubicBezTo>
                          <a:pt x="85562" y="71777"/>
                          <a:pt x="85562" y="72851"/>
                          <a:pt x="85562" y="73925"/>
                        </a:cubicBezTo>
                        <a:cubicBezTo>
                          <a:pt x="85562" y="74641"/>
                          <a:pt x="85562" y="74999"/>
                          <a:pt x="85920" y="75715"/>
                        </a:cubicBezTo>
                        <a:cubicBezTo>
                          <a:pt x="85920" y="76789"/>
                          <a:pt x="86636" y="77505"/>
                          <a:pt x="87352" y="77147"/>
                        </a:cubicBezTo>
                        <a:cubicBezTo>
                          <a:pt x="89858" y="76789"/>
                          <a:pt x="94154" y="76073"/>
                          <a:pt x="97734" y="75715"/>
                        </a:cubicBezTo>
                        <a:lnTo>
                          <a:pt x="98808" y="75715"/>
                        </a:lnTo>
                        <a:cubicBezTo>
                          <a:pt x="98808" y="74283"/>
                          <a:pt x="98808" y="72135"/>
                          <a:pt x="98450" y="70345"/>
                        </a:cubicBezTo>
                        <a:cubicBezTo>
                          <a:pt x="98092" y="68913"/>
                          <a:pt x="98092" y="68555"/>
                          <a:pt x="97376" y="67839"/>
                        </a:cubicBezTo>
                        <a:cubicBezTo>
                          <a:pt x="97018" y="67123"/>
                          <a:pt x="96302" y="66049"/>
                          <a:pt x="95228" y="64259"/>
                        </a:cubicBezTo>
                        <a:cubicBezTo>
                          <a:pt x="92722" y="59605"/>
                          <a:pt x="97376" y="53877"/>
                          <a:pt x="98808" y="51729"/>
                        </a:cubicBezTo>
                        <a:cubicBezTo>
                          <a:pt x="99166" y="51371"/>
                          <a:pt x="99166" y="51371"/>
                          <a:pt x="99166" y="51013"/>
                        </a:cubicBezTo>
                        <a:cubicBezTo>
                          <a:pt x="99882" y="49939"/>
                          <a:pt x="102388" y="49223"/>
                          <a:pt x="104536" y="48865"/>
                        </a:cubicBezTo>
                        <a:lnTo>
                          <a:pt x="104536" y="48865"/>
                        </a:lnTo>
                        <a:cubicBezTo>
                          <a:pt x="105967" y="48507"/>
                          <a:pt x="107042" y="48507"/>
                          <a:pt x="107757" y="48149"/>
                        </a:cubicBezTo>
                        <a:lnTo>
                          <a:pt x="107757" y="48149"/>
                        </a:lnTo>
                        <a:cubicBezTo>
                          <a:pt x="108832" y="47791"/>
                          <a:pt x="110264" y="46717"/>
                          <a:pt x="111337" y="45285"/>
                        </a:cubicBezTo>
                        <a:lnTo>
                          <a:pt x="111337" y="45285"/>
                        </a:lnTo>
                        <a:cubicBezTo>
                          <a:pt x="112054" y="44569"/>
                          <a:pt x="112770" y="43495"/>
                          <a:pt x="112770" y="43137"/>
                        </a:cubicBezTo>
                        <a:cubicBezTo>
                          <a:pt x="112770" y="42063"/>
                          <a:pt x="110264" y="36335"/>
                          <a:pt x="108832" y="33113"/>
                        </a:cubicBezTo>
                        <a:cubicBezTo>
                          <a:pt x="108116" y="32039"/>
                          <a:pt x="107757" y="30965"/>
                          <a:pt x="107757" y="30607"/>
                        </a:cubicBezTo>
                        <a:lnTo>
                          <a:pt x="107757" y="30607"/>
                        </a:lnTo>
                        <a:cubicBezTo>
                          <a:pt x="107757" y="30607"/>
                          <a:pt x="105252" y="29533"/>
                          <a:pt x="102388" y="28101"/>
                        </a:cubicBezTo>
                        <a:cubicBezTo>
                          <a:pt x="99882" y="27027"/>
                          <a:pt x="97018" y="25595"/>
                          <a:pt x="96302" y="24879"/>
                        </a:cubicBezTo>
                        <a:cubicBezTo>
                          <a:pt x="94870" y="23447"/>
                          <a:pt x="95586" y="20225"/>
                          <a:pt x="96302" y="17361"/>
                        </a:cubicBezTo>
                        <a:cubicBezTo>
                          <a:pt x="96660" y="15929"/>
                          <a:pt x="96660" y="14497"/>
                          <a:pt x="96660" y="14139"/>
                        </a:cubicBezTo>
                        <a:lnTo>
                          <a:pt x="96660" y="14139"/>
                        </a:lnTo>
                        <a:cubicBezTo>
                          <a:pt x="96660" y="13423"/>
                          <a:pt x="96302" y="12707"/>
                          <a:pt x="95586" y="11633"/>
                        </a:cubicBezTo>
                        <a:cubicBezTo>
                          <a:pt x="94512" y="10559"/>
                          <a:pt x="92722" y="9127"/>
                          <a:pt x="89500" y="7337"/>
                        </a:cubicBezTo>
                        <a:cubicBezTo>
                          <a:pt x="85920" y="5547"/>
                          <a:pt x="85562" y="5905"/>
                          <a:pt x="84846" y="6621"/>
                        </a:cubicBezTo>
                        <a:cubicBezTo>
                          <a:pt x="84130" y="7337"/>
                          <a:pt x="83056" y="8053"/>
                          <a:pt x="81266" y="8411"/>
                        </a:cubicBezTo>
                        <a:cubicBezTo>
                          <a:pt x="77328" y="8769"/>
                          <a:pt x="76970" y="7337"/>
                          <a:pt x="76254" y="4831"/>
                        </a:cubicBezTo>
                        <a:cubicBezTo>
                          <a:pt x="75896" y="4115"/>
                          <a:pt x="75896" y="3041"/>
                          <a:pt x="75180" y="1967"/>
                        </a:cubicBezTo>
                        <a:cubicBezTo>
                          <a:pt x="74106" y="-181"/>
                          <a:pt x="70168" y="-181"/>
                          <a:pt x="66230" y="177"/>
                        </a:cubicBezTo>
                        <a:cubicBezTo>
                          <a:pt x="65156" y="177"/>
                          <a:pt x="64082" y="177"/>
                          <a:pt x="63008" y="177"/>
                        </a:cubicBezTo>
                        <a:cubicBezTo>
                          <a:pt x="58354" y="177"/>
                          <a:pt x="57638" y="536"/>
                          <a:pt x="55490" y="1609"/>
                        </a:cubicBezTo>
                        <a:lnTo>
                          <a:pt x="55490" y="1609"/>
                        </a:lnTo>
                        <a:lnTo>
                          <a:pt x="54774" y="1967"/>
                        </a:lnTo>
                        <a:lnTo>
                          <a:pt x="54774" y="1967"/>
                        </a:lnTo>
                        <a:cubicBezTo>
                          <a:pt x="54058" y="3757"/>
                          <a:pt x="51194" y="3757"/>
                          <a:pt x="49046" y="3757"/>
                        </a:cubicBezTo>
                        <a:lnTo>
                          <a:pt x="49046" y="3757"/>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3" name="Freeform: Shape 302">
                    <a:extLst>
                      <a:ext uri="{FF2B5EF4-FFF2-40B4-BE49-F238E27FC236}">
                        <a16:creationId xmlns:a16="http://schemas.microsoft.com/office/drawing/2014/main" id="{E5BC6A4E-BF8D-4F51-9CCA-C78C33E3C077}"/>
                      </a:ext>
                    </a:extLst>
                  </p:cNvPr>
                  <p:cNvSpPr/>
                  <p:nvPr/>
                </p:nvSpPr>
                <p:spPr>
                  <a:xfrm>
                    <a:off x="5857026" y="2783724"/>
                    <a:ext cx="106494" cy="92153"/>
                  </a:xfrm>
                  <a:custGeom>
                    <a:avLst/>
                    <a:gdLst>
                      <a:gd name="connsiteX0" fmla="*/ 115974 w 117143"/>
                      <a:gd name="connsiteY0" fmla="*/ 14375 h 101368"/>
                      <a:gd name="connsiteX1" fmla="*/ 108814 w 117143"/>
                      <a:gd name="connsiteY1" fmla="*/ 10437 h 101368"/>
                      <a:gd name="connsiteX2" fmla="*/ 100939 w 117143"/>
                      <a:gd name="connsiteY2" fmla="*/ 6857 h 101368"/>
                      <a:gd name="connsiteX3" fmla="*/ 89125 w 117143"/>
                      <a:gd name="connsiteY3" fmla="*/ 6141 h 101368"/>
                      <a:gd name="connsiteX4" fmla="*/ 73730 w 117143"/>
                      <a:gd name="connsiteY4" fmla="*/ 9363 h 101368"/>
                      <a:gd name="connsiteX5" fmla="*/ 62633 w 117143"/>
                      <a:gd name="connsiteY5" fmla="*/ 16165 h 101368"/>
                      <a:gd name="connsiteX6" fmla="*/ 55830 w 117143"/>
                      <a:gd name="connsiteY6" fmla="*/ 22609 h 101368"/>
                      <a:gd name="connsiteX7" fmla="*/ 60127 w 117143"/>
                      <a:gd name="connsiteY7" fmla="*/ 22967 h 101368"/>
                      <a:gd name="connsiteX8" fmla="*/ 63349 w 117143"/>
                      <a:gd name="connsiteY8" fmla="*/ 26905 h 101368"/>
                      <a:gd name="connsiteX9" fmla="*/ 66929 w 117143"/>
                      <a:gd name="connsiteY9" fmla="*/ 29411 h 101368"/>
                      <a:gd name="connsiteX10" fmla="*/ 72299 w 117143"/>
                      <a:gd name="connsiteY10" fmla="*/ 31917 h 101368"/>
                      <a:gd name="connsiteX11" fmla="*/ 70509 w 117143"/>
                      <a:gd name="connsiteY11" fmla="*/ 39435 h 101368"/>
                      <a:gd name="connsiteX12" fmla="*/ 76237 w 117143"/>
                      <a:gd name="connsiteY12" fmla="*/ 42657 h 101368"/>
                      <a:gd name="connsiteX13" fmla="*/ 74447 w 117143"/>
                      <a:gd name="connsiteY13" fmla="*/ 49459 h 101368"/>
                      <a:gd name="connsiteX14" fmla="*/ 66213 w 117143"/>
                      <a:gd name="connsiteY14" fmla="*/ 52681 h 101368"/>
                      <a:gd name="connsiteX15" fmla="*/ 62990 w 117143"/>
                      <a:gd name="connsiteY15" fmla="*/ 56977 h 101368"/>
                      <a:gd name="connsiteX16" fmla="*/ 55115 w 117143"/>
                      <a:gd name="connsiteY16" fmla="*/ 54829 h 101368"/>
                      <a:gd name="connsiteX17" fmla="*/ 48671 w 117143"/>
                      <a:gd name="connsiteY17" fmla="*/ 52323 h 101368"/>
                      <a:gd name="connsiteX18" fmla="*/ 50461 w 117143"/>
                      <a:gd name="connsiteY18" fmla="*/ 46953 h 101368"/>
                      <a:gd name="connsiteX19" fmla="*/ 49745 w 117143"/>
                      <a:gd name="connsiteY19" fmla="*/ 42657 h 101368"/>
                      <a:gd name="connsiteX20" fmla="*/ 52251 w 117143"/>
                      <a:gd name="connsiteY20" fmla="*/ 38361 h 101368"/>
                      <a:gd name="connsiteX21" fmla="*/ 55115 w 117143"/>
                      <a:gd name="connsiteY21" fmla="*/ 34781 h 101368"/>
                      <a:gd name="connsiteX22" fmla="*/ 51535 w 117143"/>
                      <a:gd name="connsiteY22" fmla="*/ 29769 h 101368"/>
                      <a:gd name="connsiteX23" fmla="*/ 48313 w 117143"/>
                      <a:gd name="connsiteY23" fmla="*/ 26905 h 101368"/>
                      <a:gd name="connsiteX24" fmla="*/ 41511 w 117143"/>
                      <a:gd name="connsiteY24" fmla="*/ 31917 h 101368"/>
                      <a:gd name="connsiteX25" fmla="*/ 36857 w 117143"/>
                      <a:gd name="connsiteY25" fmla="*/ 46953 h 101368"/>
                      <a:gd name="connsiteX26" fmla="*/ 28981 w 117143"/>
                      <a:gd name="connsiteY26" fmla="*/ 60915 h 101368"/>
                      <a:gd name="connsiteX27" fmla="*/ 21105 w 117143"/>
                      <a:gd name="connsiteY27" fmla="*/ 70223 h 101368"/>
                      <a:gd name="connsiteX28" fmla="*/ 32919 w 117143"/>
                      <a:gd name="connsiteY28" fmla="*/ 75235 h 101368"/>
                      <a:gd name="connsiteX29" fmla="*/ 42227 w 117143"/>
                      <a:gd name="connsiteY29" fmla="*/ 73445 h 101368"/>
                      <a:gd name="connsiteX30" fmla="*/ 42227 w 117143"/>
                      <a:gd name="connsiteY30" fmla="*/ 75951 h 101368"/>
                      <a:gd name="connsiteX31" fmla="*/ 44375 w 117143"/>
                      <a:gd name="connsiteY31" fmla="*/ 78457 h 101368"/>
                      <a:gd name="connsiteX32" fmla="*/ 35425 w 117143"/>
                      <a:gd name="connsiteY32" fmla="*/ 79173 h 101368"/>
                      <a:gd name="connsiteX33" fmla="*/ 28623 w 117143"/>
                      <a:gd name="connsiteY33" fmla="*/ 81679 h 101368"/>
                      <a:gd name="connsiteX34" fmla="*/ 25043 w 117143"/>
                      <a:gd name="connsiteY34" fmla="*/ 87049 h 101368"/>
                      <a:gd name="connsiteX35" fmla="*/ 25043 w 117143"/>
                      <a:gd name="connsiteY35" fmla="*/ 89913 h 101368"/>
                      <a:gd name="connsiteX36" fmla="*/ 30771 w 117143"/>
                      <a:gd name="connsiteY36" fmla="*/ 89197 h 101368"/>
                      <a:gd name="connsiteX37" fmla="*/ 30771 w 117143"/>
                      <a:gd name="connsiteY37" fmla="*/ 89197 h 101368"/>
                      <a:gd name="connsiteX38" fmla="*/ 31487 w 117143"/>
                      <a:gd name="connsiteY38" fmla="*/ 88839 h 101368"/>
                      <a:gd name="connsiteX39" fmla="*/ 31487 w 117143"/>
                      <a:gd name="connsiteY39" fmla="*/ 88839 h 101368"/>
                      <a:gd name="connsiteX40" fmla="*/ 40437 w 117143"/>
                      <a:gd name="connsiteY40" fmla="*/ 87049 h 101368"/>
                      <a:gd name="connsiteX41" fmla="*/ 43301 w 117143"/>
                      <a:gd name="connsiteY41" fmla="*/ 87049 h 101368"/>
                      <a:gd name="connsiteX42" fmla="*/ 43301 w 117143"/>
                      <a:gd name="connsiteY42" fmla="*/ 87049 h 101368"/>
                      <a:gd name="connsiteX43" fmla="*/ 54757 w 117143"/>
                      <a:gd name="connsiteY43" fmla="*/ 90629 h 101368"/>
                      <a:gd name="connsiteX44" fmla="*/ 56189 w 117143"/>
                      <a:gd name="connsiteY44" fmla="*/ 94209 h 101368"/>
                      <a:gd name="connsiteX45" fmla="*/ 58337 w 117143"/>
                      <a:gd name="connsiteY45" fmla="*/ 95641 h 101368"/>
                      <a:gd name="connsiteX46" fmla="*/ 60485 w 117143"/>
                      <a:gd name="connsiteY46" fmla="*/ 94567 h 101368"/>
                      <a:gd name="connsiteX47" fmla="*/ 68719 w 117143"/>
                      <a:gd name="connsiteY47" fmla="*/ 94925 h 101368"/>
                      <a:gd name="connsiteX48" fmla="*/ 75520 w 117143"/>
                      <a:gd name="connsiteY48" fmla="*/ 99937 h 101368"/>
                      <a:gd name="connsiteX49" fmla="*/ 76595 w 117143"/>
                      <a:gd name="connsiteY49" fmla="*/ 101369 h 101368"/>
                      <a:gd name="connsiteX50" fmla="*/ 77669 w 117143"/>
                      <a:gd name="connsiteY50" fmla="*/ 100653 h 101368"/>
                      <a:gd name="connsiteX51" fmla="*/ 81965 w 117143"/>
                      <a:gd name="connsiteY51" fmla="*/ 97431 h 101368"/>
                      <a:gd name="connsiteX52" fmla="*/ 83397 w 117143"/>
                      <a:gd name="connsiteY52" fmla="*/ 95641 h 101368"/>
                      <a:gd name="connsiteX53" fmla="*/ 85545 w 117143"/>
                      <a:gd name="connsiteY53" fmla="*/ 89555 h 101368"/>
                      <a:gd name="connsiteX54" fmla="*/ 80175 w 117143"/>
                      <a:gd name="connsiteY54" fmla="*/ 83469 h 101368"/>
                      <a:gd name="connsiteX55" fmla="*/ 75879 w 117143"/>
                      <a:gd name="connsiteY55" fmla="*/ 78099 h 101368"/>
                      <a:gd name="connsiteX56" fmla="*/ 76595 w 117143"/>
                      <a:gd name="connsiteY56" fmla="*/ 73803 h 101368"/>
                      <a:gd name="connsiteX57" fmla="*/ 79100 w 117143"/>
                      <a:gd name="connsiteY57" fmla="*/ 69865 h 101368"/>
                      <a:gd name="connsiteX58" fmla="*/ 86977 w 117143"/>
                      <a:gd name="connsiteY58" fmla="*/ 69507 h 101368"/>
                      <a:gd name="connsiteX59" fmla="*/ 91630 w 117143"/>
                      <a:gd name="connsiteY59" fmla="*/ 69865 h 101368"/>
                      <a:gd name="connsiteX60" fmla="*/ 98790 w 117143"/>
                      <a:gd name="connsiteY60" fmla="*/ 68791 h 101368"/>
                      <a:gd name="connsiteX61" fmla="*/ 102012 w 117143"/>
                      <a:gd name="connsiteY61" fmla="*/ 67359 h 101368"/>
                      <a:gd name="connsiteX62" fmla="*/ 102012 w 117143"/>
                      <a:gd name="connsiteY62" fmla="*/ 66285 h 101368"/>
                      <a:gd name="connsiteX63" fmla="*/ 102370 w 117143"/>
                      <a:gd name="connsiteY63" fmla="*/ 61989 h 101368"/>
                      <a:gd name="connsiteX64" fmla="*/ 107024 w 117143"/>
                      <a:gd name="connsiteY64" fmla="*/ 57693 h 101368"/>
                      <a:gd name="connsiteX65" fmla="*/ 112394 w 117143"/>
                      <a:gd name="connsiteY65" fmla="*/ 53039 h 101368"/>
                      <a:gd name="connsiteX66" fmla="*/ 108099 w 117143"/>
                      <a:gd name="connsiteY66" fmla="*/ 50891 h 101368"/>
                      <a:gd name="connsiteX67" fmla="*/ 101654 w 117143"/>
                      <a:gd name="connsiteY67" fmla="*/ 45521 h 101368"/>
                      <a:gd name="connsiteX68" fmla="*/ 101654 w 117143"/>
                      <a:gd name="connsiteY68" fmla="*/ 44089 h 101368"/>
                      <a:gd name="connsiteX69" fmla="*/ 104877 w 117143"/>
                      <a:gd name="connsiteY69" fmla="*/ 38361 h 101368"/>
                      <a:gd name="connsiteX70" fmla="*/ 107740 w 117143"/>
                      <a:gd name="connsiteY70" fmla="*/ 37645 h 101368"/>
                      <a:gd name="connsiteX71" fmla="*/ 112037 w 117143"/>
                      <a:gd name="connsiteY71" fmla="*/ 35497 h 101368"/>
                      <a:gd name="connsiteX72" fmla="*/ 112394 w 117143"/>
                      <a:gd name="connsiteY72" fmla="*/ 31559 h 101368"/>
                      <a:gd name="connsiteX73" fmla="*/ 114184 w 117143"/>
                      <a:gd name="connsiteY73" fmla="*/ 24041 h 101368"/>
                      <a:gd name="connsiteX74" fmla="*/ 116332 w 117143"/>
                      <a:gd name="connsiteY74" fmla="*/ 20819 h 101368"/>
                      <a:gd name="connsiteX75" fmla="*/ 117049 w 117143"/>
                      <a:gd name="connsiteY75" fmla="*/ 18313 h 101368"/>
                      <a:gd name="connsiteX76" fmla="*/ 115974 w 117143"/>
                      <a:gd name="connsiteY76" fmla="*/ 14375 h 101368"/>
                      <a:gd name="connsiteX77" fmla="*/ 115974 w 117143"/>
                      <a:gd name="connsiteY77" fmla="*/ 14375 h 101368"/>
                      <a:gd name="connsiteX78" fmla="*/ 14661 w 117143"/>
                      <a:gd name="connsiteY78" fmla="*/ 73445 h 101368"/>
                      <a:gd name="connsiteX79" fmla="*/ 10723 w 117143"/>
                      <a:gd name="connsiteY79" fmla="*/ 77025 h 101368"/>
                      <a:gd name="connsiteX80" fmla="*/ 15377 w 117143"/>
                      <a:gd name="connsiteY80" fmla="*/ 78815 h 101368"/>
                      <a:gd name="connsiteX81" fmla="*/ 21105 w 117143"/>
                      <a:gd name="connsiteY81" fmla="*/ 81321 h 101368"/>
                      <a:gd name="connsiteX82" fmla="*/ 22895 w 117143"/>
                      <a:gd name="connsiteY82" fmla="*/ 78815 h 101368"/>
                      <a:gd name="connsiteX83" fmla="*/ 14661 w 117143"/>
                      <a:gd name="connsiteY83" fmla="*/ 73445 h 101368"/>
                      <a:gd name="connsiteX84" fmla="*/ 14661 w 117143"/>
                      <a:gd name="connsiteY84" fmla="*/ 73445 h 101368"/>
                      <a:gd name="connsiteX85" fmla="*/ 2847 w 117143"/>
                      <a:gd name="connsiteY85" fmla="*/ 82395 h 101368"/>
                      <a:gd name="connsiteX86" fmla="*/ 1057 w 117143"/>
                      <a:gd name="connsiteY86" fmla="*/ 87407 h 101368"/>
                      <a:gd name="connsiteX87" fmla="*/ 6427 w 117143"/>
                      <a:gd name="connsiteY87" fmla="*/ 89197 h 101368"/>
                      <a:gd name="connsiteX88" fmla="*/ 16093 w 117143"/>
                      <a:gd name="connsiteY88" fmla="*/ 89555 h 101368"/>
                      <a:gd name="connsiteX89" fmla="*/ 19673 w 117143"/>
                      <a:gd name="connsiteY89" fmla="*/ 87407 h 101368"/>
                      <a:gd name="connsiteX90" fmla="*/ 13945 w 117143"/>
                      <a:gd name="connsiteY90" fmla="*/ 83469 h 101368"/>
                      <a:gd name="connsiteX91" fmla="*/ 2847 w 117143"/>
                      <a:gd name="connsiteY91" fmla="*/ 82395 h 101368"/>
                      <a:gd name="connsiteX92" fmla="*/ 2847 w 117143"/>
                      <a:gd name="connsiteY92" fmla="*/ 82395 h 101368"/>
                      <a:gd name="connsiteX93" fmla="*/ 79100 w 117143"/>
                      <a:gd name="connsiteY93" fmla="*/ 2561 h 101368"/>
                      <a:gd name="connsiteX94" fmla="*/ 84829 w 117143"/>
                      <a:gd name="connsiteY94" fmla="*/ 2203 h 101368"/>
                      <a:gd name="connsiteX95" fmla="*/ 86977 w 117143"/>
                      <a:gd name="connsiteY95" fmla="*/ 413 h 101368"/>
                      <a:gd name="connsiteX96" fmla="*/ 78742 w 117143"/>
                      <a:gd name="connsiteY96" fmla="*/ 413 h 101368"/>
                      <a:gd name="connsiteX97" fmla="*/ 79100 w 117143"/>
                      <a:gd name="connsiteY97" fmla="*/ 2561 h 101368"/>
                      <a:gd name="connsiteX98" fmla="*/ 79100 w 117143"/>
                      <a:gd name="connsiteY98" fmla="*/ 2561 h 101368"/>
                      <a:gd name="connsiteX99" fmla="*/ 56547 w 117143"/>
                      <a:gd name="connsiteY99" fmla="*/ 10437 h 101368"/>
                      <a:gd name="connsiteX100" fmla="*/ 63349 w 117143"/>
                      <a:gd name="connsiteY100" fmla="*/ 6499 h 101368"/>
                      <a:gd name="connsiteX101" fmla="*/ 68719 w 117143"/>
                      <a:gd name="connsiteY101" fmla="*/ 4351 h 101368"/>
                      <a:gd name="connsiteX102" fmla="*/ 60127 w 117143"/>
                      <a:gd name="connsiteY102" fmla="*/ 3635 h 101368"/>
                      <a:gd name="connsiteX103" fmla="*/ 54399 w 117143"/>
                      <a:gd name="connsiteY103" fmla="*/ 9363 h 101368"/>
                      <a:gd name="connsiteX104" fmla="*/ 56547 w 117143"/>
                      <a:gd name="connsiteY104" fmla="*/ 10437 h 101368"/>
                      <a:gd name="connsiteX105" fmla="*/ 56547 w 117143"/>
                      <a:gd name="connsiteY105" fmla="*/ 10437 h 101368"/>
                      <a:gd name="connsiteX106" fmla="*/ 44017 w 117143"/>
                      <a:gd name="connsiteY106" fmla="*/ 22967 h 101368"/>
                      <a:gd name="connsiteX107" fmla="*/ 47955 w 117143"/>
                      <a:gd name="connsiteY107" fmla="*/ 19387 h 101368"/>
                      <a:gd name="connsiteX108" fmla="*/ 49387 w 117143"/>
                      <a:gd name="connsiteY108" fmla="*/ 14733 h 101368"/>
                      <a:gd name="connsiteX109" fmla="*/ 44733 w 117143"/>
                      <a:gd name="connsiteY109" fmla="*/ 15449 h 101368"/>
                      <a:gd name="connsiteX110" fmla="*/ 44017 w 117143"/>
                      <a:gd name="connsiteY110" fmla="*/ 22967 h 101368"/>
                      <a:gd name="connsiteX111" fmla="*/ 44017 w 117143"/>
                      <a:gd name="connsiteY111" fmla="*/ 22967 h 101368"/>
                      <a:gd name="connsiteX112" fmla="*/ 60485 w 117143"/>
                      <a:gd name="connsiteY112" fmla="*/ 44805 h 101368"/>
                      <a:gd name="connsiteX113" fmla="*/ 64780 w 117143"/>
                      <a:gd name="connsiteY113" fmla="*/ 41583 h 101368"/>
                      <a:gd name="connsiteX114" fmla="*/ 68360 w 117143"/>
                      <a:gd name="connsiteY114" fmla="*/ 44089 h 101368"/>
                      <a:gd name="connsiteX115" fmla="*/ 70150 w 117143"/>
                      <a:gd name="connsiteY115" fmla="*/ 45521 h 101368"/>
                      <a:gd name="connsiteX116" fmla="*/ 60485 w 117143"/>
                      <a:gd name="connsiteY116" fmla="*/ 50533 h 101368"/>
                      <a:gd name="connsiteX117" fmla="*/ 56547 w 117143"/>
                      <a:gd name="connsiteY117" fmla="*/ 49817 h 101368"/>
                      <a:gd name="connsiteX118" fmla="*/ 60485 w 117143"/>
                      <a:gd name="connsiteY118" fmla="*/ 44805 h 101368"/>
                      <a:gd name="connsiteX119" fmla="*/ 60485 w 117143"/>
                      <a:gd name="connsiteY119" fmla="*/ 44805 h 1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117143" h="101368">
                        <a:moveTo>
                          <a:pt x="115974" y="14375"/>
                        </a:moveTo>
                        <a:cubicBezTo>
                          <a:pt x="114184" y="15807"/>
                          <a:pt x="112394" y="12943"/>
                          <a:pt x="108814" y="10437"/>
                        </a:cubicBezTo>
                        <a:cubicBezTo>
                          <a:pt x="105234" y="7931"/>
                          <a:pt x="104519" y="8289"/>
                          <a:pt x="100939" y="6857"/>
                        </a:cubicBezTo>
                        <a:cubicBezTo>
                          <a:pt x="97359" y="5425"/>
                          <a:pt x="95210" y="6141"/>
                          <a:pt x="89125" y="6141"/>
                        </a:cubicBezTo>
                        <a:cubicBezTo>
                          <a:pt x="83039" y="6141"/>
                          <a:pt x="78742" y="7215"/>
                          <a:pt x="73730" y="9363"/>
                        </a:cubicBezTo>
                        <a:cubicBezTo>
                          <a:pt x="68719" y="11511"/>
                          <a:pt x="64780" y="11869"/>
                          <a:pt x="62633" y="16165"/>
                        </a:cubicBezTo>
                        <a:cubicBezTo>
                          <a:pt x="60485" y="20461"/>
                          <a:pt x="57263" y="20819"/>
                          <a:pt x="55830" y="22609"/>
                        </a:cubicBezTo>
                        <a:cubicBezTo>
                          <a:pt x="54399" y="24399"/>
                          <a:pt x="57620" y="23683"/>
                          <a:pt x="60127" y="22967"/>
                        </a:cubicBezTo>
                        <a:cubicBezTo>
                          <a:pt x="62633" y="22251"/>
                          <a:pt x="62633" y="24041"/>
                          <a:pt x="63349" y="26905"/>
                        </a:cubicBezTo>
                        <a:cubicBezTo>
                          <a:pt x="64065" y="29411"/>
                          <a:pt x="64780" y="29411"/>
                          <a:pt x="66929" y="29411"/>
                        </a:cubicBezTo>
                        <a:cubicBezTo>
                          <a:pt x="69077" y="29411"/>
                          <a:pt x="71583" y="29411"/>
                          <a:pt x="72299" y="31917"/>
                        </a:cubicBezTo>
                        <a:cubicBezTo>
                          <a:pt x="73015" y="34423"/>
                          <a:pt x="70867" y="35855"/>
                          <a:pt x="70509" y="39435"/>
                        </a:cubicBezTo>
                        <a:cubicBezTo>
                          <a:pt x="70509" y="43015"/>
                          <a:pt x="74805" y="40867"/>
                          <a:pt x="76237" y="42657"/>
                        </a:cubicBezTo>
                        <a:cubicBezTo>
                          <a:pt x="77669" y="44447"/>
                          <a:pt x="76237" y="46237"/>
                          <a:pt x="74447" y="49459"/>
                        </a:cubicBezTo>
                        <a:cubicBezTo>
                          <a:pt x="72657" y="52323"/>
                          <a:pt x="70150" y="51249"/>
                          <a:pt x="66213" y="52681"/>
                        </a:cubicBezTo>
                        <a:cubicBezTo>
                          <a:pt x="62275" y="54113"/>
                          <a:pt x="64423" y="55545"/>
                          <a:pt x="62990" y="56977"/>
                        </a:cubicBezTo>
                        <a:cubicBezTo>
                          <a:pt x="61559" y="58409"/>
                          <a:pt x="59410" y="55903"/>
                          <a:pt x="55115" y="54829"/>
                        </a:cubicBezTo>
                        <a:cubicBezTo>
                          <a:pt x="50819" y="53755"/>
                          <a:pt x="50103" y="53755"/>
                          <a:pt x="48671" y="52323"/>
                        </a:cubicBezTo>
                        <a:cubicBezTo>
                          <a:pt x="47597" y="50891"/>
                          <a:pt x="49029" y="49101"/>
                          <a:pt x="50461" y="46953"/>
                        </a:cubicBezTo>
                        <a:cubicBezTo>
                          <a:pt x="51893" y="45163"/>
                          <a:pt x="50819" y="44089"/>
                          <a:pt x="49745" y="42657"/>
                        </a:cubicBezTo>
                        <a:cubicBezTo>
                          <a:pt x="49029" y="40867"/>
                          <a:pt x="50103" y="39077"/>
                          <a:pt x="52251" y="38361"/>
                        </a:cubicBezTo>
                        <a:cubicBezTo>
                          <a:pt x="54399" y="37645"/>
                          <a:pt x="57620" y="36571"/>
                          <a:pt x="55115" y="34781"/>
                        </a:cubicBezTo>
                        <a:cubicBezTo>
                          <a:pt x="52609" y="32991"/>
                          <a:pt x="51535" y="32275"/>
                          <a:pt x="51535" y="29769"/>
                        </a:cubicBezTo>
                        <a:cubicBezTo>
                          <a:pt x="51535" y="27263"/>
                          <a:pt x="53683" y="25115"/>
                          <a:pt x="48313" y="26905"/>
                        </a:cubicBezTo>
                        <a:cubicBezTo>
                          <a:pt x="42943" y="28695"/>
                          <a:pt x="42943" y="28695"/>
                          <a:pt x="41511" y="31917"/>
                        </a:cubicBezTo>
                        <a:cubicBezTo>
                          <a:pt x="40079" y="35139"/>
                          <a:pt x="39005" y="41583"/>
                          <a:pt x="36857" y="46953"/>
                        </a:cubicBezTo>
                        <a:cubicBezTo>
                          <a:pt x="34709" y="52681"/>
                          <a:pt x="31487" y="57335"/>
                          <a:pt x="28981" y="60915"/>
                        </a:cubicBezTo>
                        <a:cubicBezTo>
                          <a:pt x="26475" y="64495"/>
                          <a:pt x="22179" y="67717"/>
                          <a:pt x="21105" y="70223"/>
                        </a:cubicBezTo>
                        <a:cubicBezTo>
                          <a:pt x="20031" y="72729"/>
                          <a:pt x="30413" y="74877"/>
                          <a:pt x="32919" y="75235"/>
                        </a:cubicBezTo>
                        <a:cubicBezTo>
                          <a:pt x="35783" y="75951"/>
                          <a:pt x="39721" y="73445"/>
                          <a:pt x="42227" y="73445"/>
                        </a:cubicBezTo>
                        <a:cubicBezTo>
                          <a:pt x="44733" y="73803"/>
                          <a:pt x="42227" y="74161"/>
                          <a:pt x="42227" y="75951"/>
                        </a:cubicBezTo>
                        <a:cubicBezTo>
                          <a:pt x="42227" y="78099"/>
                          <a:pt x="45091" y="77741"/>
                          <a:pt x="44375" y="78457"/>
                        </a:cubicBezTo>
                        <a:cubicBezTo>
                          <a:pt x="43659" y="79531"/>
                          <a:pt x="37931" y="79173"/>
                          <a:pt x="35425" y="79173"/>
                        </a:cubicBezTo>
                        <a:cubicBezTo>
                          <a:pt x="32919" y="79173"/>
                          <a:pt x="31487" y="80247"/>
                          <a:pt x="28623" y="81679"/>
                        </a:cubicBezTo>
                        <a:cubicBezTo>
                          <a:pt x="26117" y="83469"/>
                          <a:pt x="25759" y="84901"/>
                          <a:pt x="25043" y="87049"/>
                        </a:cubicBezTo>
                        <a:cubicBezTo>
                          <a:pt x="24685" y="87765"/>
                          <a:pt x="24685" y="88839"/>
                          <a:pt x="25043" y="89913"/>
                        </a:cubicBezTo>
                        <a:cubicBezTo>
                          <a:pt x="27191" y="89913"/>
                          <a:pt x="29339" y="89913"/>
                          <a:pt x="30771" y="89197"/>
                        </a:cubicBezTo>
                        <a:lnTo>
                          <a:pt x="30771" y="89197"/>
                        </a:lnTo>
                        <a:lnTo>
                          <a:pt x="31487" y="88839"/>
                        </a:lnTo>
                        <a:lnTo>
                          <a:pt x="31487" y="88839"/>
                        </a:lnTo>
                        <a:cubicBezTo>
                          <a:pt x="33993" y="87407"/>
                          <a:pt x="35067" y="87049"/>
                          <a:pt x="40437" y="87049"/>
                        </a:cubicBezTo>
                        <a:cubicBezTo>
                          <a:pt x="41511" y="87049"/>
                          <a:pt x="42585" y="87049"/>
                          <a:pt x="43301" y="87049"/>
                        </a:cubicBezTo>
                        <a:lnTo>
                          <a:pt x="43301" y="87049"/>
                        </a:lnTo>
                        <a:cubicBezTo>
                          <a:pt x="48313" y="86691"/>
                          <a:pt x="52609" y="86691"/>
                          <a:pt x="54757" y="90629"/>
                        </a:cubicBezTo>
                        <a:cubicBezTo>
                          <a:pt x="55473" y="92061"/>
                          <a:pt x="55830" y="93135"/>
                          <a:pt x="56189" y="94209"/>
                        </a:cubicBezTo>
                        <a:cubicBezTo>
                          <a:pt x="56547" y="95283"/>
                          <a:pt x="56547" y="95999"/>
                          <a:pt x="58337" y="95641"/>
                        </a:cubicBezTo>
                        <a:cubicBezTo>
                          <a:pt x="59410" y="95641"/>
                          <a:pt x="59769" y="94925"/>
                          <a:pt x="60485" y="94567"/>
                        </a:cubicBezTo>
                        <a:cubicBezTo>
                          <a:pt x="61917" y="93135"/>
                          <a:pt x="63349" y="92061"/>
                          <a:pt x="68719" y="94925"/>
                        </a:cubicBezTo>
                        <a:cubicBezTo>
                          <a:pt x="72299" y="96715"/>
                          <a:pt x="74447" y="98505"/>
                          <a:pt x="75520" y="99937"/>
                        </a:cubicBezTo>
                        <a:cubicBezTo>
                          <a:pt x="75879" y="100295"/>
                          <a:pt x="76237" y="101011"/>
                          <a:pt x="76595" y="101369"/>
                        </a:cubicBezTo>
                        <a:lnTo>
                          <a:pt x="77669" y="100653"/>
                        </a:lnTo>
                        <a:cubicBezTo>
                          <a:pt x="79459" y="99579"/>
                          <a:pt x="81607" y="98147"/>
                          <a:pt x="81965" y="97431"/>
                        </a:cubicBezTo>
                        <a:cubicBezTo>
                          <a:pt x="82322" y="96715"/>
                          <a:pt x="82680" y="96357"/>
                          <a:pt x="83397" y="95641"/>
                        </a:cubicBezTo>
                        <a:cubicBezTo>
                          <a:pt x="84470" y="94209"/>
                          <a:pt x="85902" y="92419"/>
                          <a:pt x="85545" y="89555"/>
                        </a:cubicBezTo>
                        <a:cubicBezTo>
                          <a:pt x="85187" y="87407"/>
                          <a:pt x="82680" y="85259"/>
                          <a:pt x="80175" y="83469"/>
                        </a:cubicBezTo>
                        <a:cubicBezTo>
                          <a:pt x="78027" y="81679"/>
                          <a:pt x="75879" y="80247"/>
                          <a:pt x="75879" y="78099"/>
                        </a:cubicBezTo>
                        <a:cubicBezTo>
                          <a:pt x="75879" y="76667"/>
                          <a:pt x="76237" y="74877"/>
                          <a:pt x="76595" y="73803"/>
                        </a:cubicBezTo>
                        <a:cubicBezTo>
                          <a:pt x="77310" y="72371"/>
                          <a:pt x="78385" y="70939"/>
                          <a:pt x="79100" y="69865"/>
                        </a:cubicBezTo>
                        <a:cubicBezTo>
                          <a:pt x="80532" y="68433"/>
                          <a:pt x="83755" y="69149"/>
                          <a:pt x="86977" y="69507"/>
                        </a:cubicBezTo>
                        <a:cubicBezTo>
                          <a:pt x="88767" y="69865"/>
                          <a:pt x="90199" y="69865"/>
                          <a:pt x="91630" y="69865"/>
                        </a:cubicBezTo>
                        <a:cubicBezTo>
                          <a:pt x="93779" y="69865"/>
                          <a:pt x="96642" y="69507"/>
                          <a:pt x="98790" y="68791"/>
                        </a:cubicBezTo>
                        <a:cubicBezTo>
                          <a:pt x="100580" y="68433"/>
                          <a:pt x="101654" y="67717"/>
                          <a:pt x="102012" y="67359"/>
                        </a:cubicBezTo>
                        <a:cubicBezTo>
                          <a:pt x="102012" y="67001"/>
                          <a:pt x="102012" y="66643"/>
                          <a:pt x="102012" y="66285"/>
                        </a:cubicBezTo>
                        <a:cubicBezTo>
                          <a:pt x="101654" y="65211"/>
                          <a:pt x="100939" y="63779"/>
                          <a:pt x="102370" y="61989"/>
                        </a:cubicBezTo>
                        <a:cubicBezTo>
                          <a:pt x="103087" y="60915"/>
                          <a:pt x="104877" y="59483"/>
                          <a:pt x="107024" y="57693"/>
                        </a:cubicBezTo>
                        <a:cubicBezTo>
                          <a:pt x="109889" y="55545"/>
                          <a:pt x="112752" y="53397"/>
                          <a:pt x="112394" y="53039"/>
                        </a:cubicBezTo>
                        <a:cubicBezTo>
                          <a:pt x="112037" y="52323"/>
                          <a:pt x="110247" y="51607"/>
                          <a:pt x="108099" y="50891"/>
                        </a:cubicBezTo>
                        <a:cubicBezTo>
                          <a:pt x="104877" y="49459"/>
                          <a:pt x="101297" y="48027"/>
                          <a:pt x="101654" y="45521"/>
                        </a:cubicBezTo>
                        <a:cubicBezTo>
                          <a:pt x="101654" y="45163"/>
                          <a:pt x="101654" y="44447"/>
                          <a:pt x="101654" y="44089"/>
                        </a:cubicBezTo>
                        <a:cubicBezTo>
                          <a:pt x="101654" y="41583"/>
                          <a:pt x="101654" y="39793"/>
                          <a:pt x="104877" y="38361"/>
                        </a:cubicBezTo>
                        <a:cubicBezTo>
                          <a:pt x="105592" y="38003"/>
                          <a:pt x="106667" y="38003"/>
                          <a:pt x="107740" y="37645"/>
                        </a:cubicBezTo>
                        <a:cubicBezTo>
                          <a:pt x="109530" y="37287"/>
                          <a:pt x="111679" y="36929"/>
                          <a:pt x="112037" y="35497"/>
                        </a:cubicBezTo>
                        <a:cubicBezTo>
                          <a:pt x="112394" y="34423"/>
                          <a:pt x="112394" y="32991"/>
                          <a:pt x="112394" y="31559"/>
                        </a:cubicBezTo>
                        <a:cubicBezTo>
                          <a:pt x="112752" y="28337"/>
                          <a:pt x="113110" y="25115"/>
                          <a:pt x="114184" y="24041"/>
                        </a:cubicBezTo>
                        <a:cubicBezTo>
                          <a:pt x="114900" y="23325"/>
                          <a:pt x="115974" y="21893"/>
                          <a:pt x="116332" y="20819"/>
                        </a:cubicBezTo>
                        <a:cubicBezTo>
                          <a:pt x="116690" y="19745"/>
                          <a:pt x="117049" y="19029"/>
                          <a:pt x="117049" y="18313"/>
                        </a:cubicBezTo>
                        <a:cubicBezTo>
                          <a:pt x="117407" y="16881"/>
                          <a:pt x="116690" y="15807"/>
                          <a:pt x="115974" y="14375"/>
                        </a:cubicBezTo>
                        <a:lnTo>
                          <a:pt x="115974" y="14375"/>
                        </a:lnTo>
                        <a:close/>
                        <a:moveTo>
                          <a:pt x="14661" y="73445"/>
                        </a:moveTo>
                        <a:cubicBezTo>
                          <a:pt x="11797" y="74877"/>
                          <a:pt x="9649" y="75951"/>
                          <a:pt x="10723" y="77025"/>
                        </a:cubicBezTo>
                        <a:cubicBezTo>
                          <a:pt x="11797" y="78099"/>
                          <a:pt x="11797" y="78457"/>
                          <a:pt x="15377" y="78815"/>
                        </a:cubicBezTo>
                        <a:cubicBezTo>
                          <a:pt x="18957" y="79173"/>
                          <a:pt x="19315" y="80963"/>
                          <a:pt x="21105" y="81321"/>
                        </a:cubicBezTo>
                        <a:cubicBezTo>
                          <a:pt x="22895" y="81679"/>
                          <a:pt x="25401" y="80605"/>
                          <a:pt x="22895" y="78815"/>
                        </a:cubicBezTo>
                        <a:cubicBezTo>
                          <a:pt x="20389" y="77025"/>
                          <a:pt x="16809" y="73803"/>
                          <a:pt x="14661" y="73445"/>
                        </a:cubicBezTo>
                        <a:lnTo>
                          <a:pt x="14661" y="73445"/>
                        </a:lnTo>
                        <a:close/>
                        <a:moveTo>
                          <a:pt x="2847" y="82395"/>
                        </a:moveTo>
                        <a:cubicBezTo>
                          <a:pt x="1057" y="83827"/>
                          <a:pt x="-1449" y="85975"/>
                          <a:pt x="1057" y="87407"/>
                        </a:cubicBezTo>
                        <a:cubicBezTo>
                          <a:pt x="3205" y="88839"/>
                          <a:pt x="1773" y="88839"/>
                          <a:pt x="6427" y="89197"/>
                        </a:cubicBezTo>
                        <a:cubicBezTo>
                          <a:pt x="11081" y="89555"/>
                          <a:pt x="13945" y="89555"/>
                          <a:pt x="16093" y="89555"/>
                        </a:cubicBezTo>
                        <a:cubicBezTo>
                          <a:pt x="18241" y="89555"/>
                          <a:pt x="21105" y="90271"/>
                          <a:pt x="19673" y="87407"/>
                        </a:cubicBezTo>
                        <a:cubicBezTo>
                          <a:pt x="18241" y="84543"/>
                          <a:pt x="17525" y="85259"/>
                          <a:pt x="13945" y="83469"/>
                        </a:cubicBezTo>
                        <a:cubicBezTo>
                          <a:pt x="10365" y="81679"/>
                          <a:pt x="4637" y="81321"/>
                          <a:pt x="2847" y="82395"/>
                        </a:cubicBezTo>
                        <a:lnTo>
                          <a:pt x="2847" y="82395"/>
                        </a:lnTo>
                        <a:close/>
                        <a:moveTo>
                          <a:pt x="79100" y="2561"/>
                        </a:moveTo>
                        <a:cubicBezTo>
                          <a:pt x="81965" y="2561"/>
                          <a:pt x="83039" y="2919"/>
                          <a:pt x="84829" y="2203"/>
                        </a:cubicBezTo>
                        <a:cubicBezTo>
                          <a:pt x="86619" y="1487"/>
                          <a:pt x="90915" y="1129"/>
                          <a:pt x="86977" y="413"/>
                        </a:cubicBezTo>
                        <a:cubicBezTo>
                          <a:pt x="83039" y="-303"/>
                          <a:pt x="79459" y="55"/>
                          <a:pt x="78742" y="413"/>
                        </a:cubicBezTo>
                        <a:cubicBezTo>
                          <a:pt x="78027" y="1129"/>
                          <a:pt x="76953" y="2203"/>
                          <a:pt x="79100" y="2561"/>
                        </a:cubicBezTo>
                        <a:lnTo>
                          <a:pt x="79100" y="2561"/>
                        </a:lnTo>
                        <a:close/>
                        <a:moveTo>
                          <a:pt x="56547" y="10437"/>
                        </a:moveTo>
                        <a:cubicBezTo>
                          <a:pt x="58695" y="9005"/>
                          <a:pt x="59053" y="7573"/>
                          <a:pt x="63349" y="6499"/>
                        </a:cubicBezTo>
                        <a:cubicBezTo>
                          <a:pt x="67287" y="5425"/>
                          <a:pt x="69077" y="6499"/>
                          <a:pt x="68719" y="4351"/>
                        </a:cubicBezTo>
                        <a:cubicBezTo>
                          <a:pt x="68360" y="2561"/>
                          <a:pt x="61917" y="2203"/>
                          <a:pt x="60127" y="3635"/>
                        </a:cubicBezTo>
                        <a:cubicBezTo>
                          <a:pt x="58337" y="5067"/>
                          <a:pt x="54041" y="7573"/>
                          <a:pt x="54399" y="9363"/>
                        </a:cubicBezTo>
                        <a:cubicBezTo>
                          <a:pt x="54757" y="11153"/>
                          <a:pt x="55115" y="11511"/>
                          <a:pt x="56547" y="10437"/>
                        </a:cubicBezTo>
                        <a:lnTo>
                          <a:pt x="56547" y="10437"/>
                        </a:lnTo>
                        <a:close/>
                        <a:moveTo>
                          <a:pt x="44017" y="22967"/>
                        </a:moveTo>
                        <a:cubicBezTo>
                          <a:pt x="45449" y="21535"/>
                          <a:pt x="46523" y="20103"/>
                          <a:pt x="47955" y="19387"/>
                        </a:cubicBezTo>
                        <a:cubicBezTo>
                          <a:pt x="49387" y="18671"/>
                          <a:pt x="50819" y="17239"/>
                          <a:pt x="49387" y="14733"/>
                        </a:cubicBezTo>
                        <a:cubicBezTo>
                          <a:pt x="47597" y="12227"/>
                          <a:pt x="46523" y="12585"/>
                          <a:pt x="44733" y="15449"/>
                        </a:cubicBezTo>
                        <a:cubicBezTo>
                          <a:pt x="42585" y="17955"/>
                          <a:pt x="41511" y="24757"/>
                          <a:pt x="44017" y="22967"/>
                        </a:cubicBezTo>
                        <a:lnTo>
                          <a:pt x="44017" y="22967"/>
                        </a:lnTo>
                        <a:close/>
                        <a:moveTo>
                          <a:pt x="60485" y="44805"/>
                        </a:moveTo>
                        <a:cubicBezTo>
                          <a:pt x="61917" y="43731"/>
                          <a:pt x="62633" y="41941"/>
                          <a:pt x="64780" y="41583"/>
                        </a:cubicBezTo>
                        <a:cubicBezTo>
                          <a:pt x="66929" y="41583"/>
                          <a:pt x="67645" y="43373"/>
                          <a:pt x="68360" y="44089"/>
                        </a:cubicBezTo>
                        <a:cubicBezTo>
                          <a:pt x="69077" y="44805"/>
                          <a:pt x="72657" y="43373"/>
                          <a:pt x="70150" y="45521"/>
                        </a:cubicBezTo>
                        <a:cubicBezTo>
                          <a:pt x="67287" y="47669"/>
                          <a:pt x="62275" y="50175"/>
                          <a:pt x="60485" y="50533"/>
                        </a:cubicBezTo>
                        <a:cubicBezTo>
                          <a:pt x="58695" y="50891"/>
                          <a:pt x="56189" y="50891"/>
                          <a:pt x="56547" y="49817"/>
                        </a:cubicBezTo>
                        <a:cubicBezTo>
                          <a:pt x="57263" y="48743"/>
                          <a:pt x="58695" y="45879"/>
                          <a:pt x="60485" y="44805"/>
                        </a:cubicBezTo>
                        <a:lnTo>
                          <a:pt x="60485" y="44805"/>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4" name="Freeform: Shape 303">
                    <a:extLst>
                      <a:ext uri="{FF2B5EF4-FFF2-40B4-BE49-F238E27FC236}">
                        <a16:creationId xmlns:a16="http://schemas.microsoft.com/office/drawing/2014/main" id="{E2FBF0DF-F476-4A20-841E-823D89529A15}"/>
                      </a:ext>
                    </a:extLst>
                  </p:cNvPr>
                  <p:cNvSpPr/>
                  <p:nvPr/>
                </p:nvSpPr>
                <p:spPr>
                  <a:xfrm>
                    <a:off x="5926331" y="2727797"/>
                    <a:ext cx="254314" cy="287700"/>
                  </a:xfrm>
                  <a:custGeom>
                    <a:avLst/>
                    <a:gdLst>
                      <a:gd name="connsiteX0" fmla="*/ 258833 w 279745"/>
                      <a:gd name="connsiteY0" fmla="*/ 56564 h 316470"/>
                      <a:gd name="connsiteX1" fmla="*/ 256685 w 279745"/>
                      <a:gd name="connsiteY1" fmla="*/ 55490 h 316470"/>
                      <a:gd name="connsiteX2" fmla="*/ 245229 w 279745"/>
                      <a:gd name="connsiteY2" fmla="*/ 50478 h 316470"/>
                      <a:gd name="connsiteX3" fmla="*/ 243439 w 279745"/>
                      <a:gd name="connsiteY3" fmla="*/ 39022 h 316470"/>
                      <a:gd name="connsiteX4" fmla="*/ 231983 w 279745"/>
                      <a:gd name="connsiteY4" fmla="*/ 37232 h 316470"/>
                      <a:gd name="connsiteX5" fmla="*/ 223749 w 279745"/>
                      <a:gd name="connsiteY5" fmla="*/ 26492 h 316470"/>
                      <a:gd name="connsiteX6" fmla="*/ 216947 w 279745"/>
                      <a:gd name="connsiteY6" fmla="*/ 28998 h 316470"/>
                      <a:gd name="connsiteX7" fmla="*/ 203343 w 279745"/>
                      <a:gd name="connsiteY7" fmla="*/ 26492 h 316470"/>
                      <a:gd name="connsiteX8" fmla="*/ 194393 w 279745"/>
                      <a:gd name="connsiteY8" fmla="*/ 38664 h 316470"/>
                      <a:gd name="connsiteX9" fmla="*/ 191887 w 279745"/>
                      <a:gd name="connsiteY9" fmla="*/ 34726 h 316470"/>
                      <a:gd name="connsiteX10" fmla="*/ 171123 w 279745"/>
                      <a:gd name="connsiteY10" fmla="*/ 43676 h 316470"/>
                      <a:gd name="connsiteX11" fmla="*/ 156445 w 279745"/>
                      <a:gd name="connsiteY11" fmla="*/ 46182 h 316470"/>
                      <a:gd name="connsiteX12" fmla="*/ 160025 w 279745"/>
                      <a:gd name="connsiteY12" fmla="*/ 34010 h 316470"/>
                      <a:gd name="connsiteX13" fmla="*/ 160383 w 279745"/>
                      <a:gd name="connsiteY13" fmla="*/ 26850 h 316470"/>
                      <a:gd name="connsiteX14" fmla="*/ 152149 w 279745"/>
                      <a:gd name="connsiteY14" fmla="*/ 28998 h 316470"/>
                      <a:gd name="connsiteX15" fmla="*/ 138903 w 279745"/>
                      <a:gd name="connsiteY15" fmla="*/ 26134 h 316470"/>
                      <a:gd name="connsiteX16" fmla="*/ 133533 w 279745"/>
                      <a:gd name="connsiteY16" fmla="*/ 28640 h 316470"/>
                      <a:gd name="connsiteX17" fmla="*/ 132102 w 279745"/>
                      <a:gd name="connsiteY17" fmla="*/ 23628 h 316470"/>
                      <a:gd name="connsiteX18" fmla="*/ 125300 w 279745"/>
                      <a:gd name="connsiteY18" fmla="*/ 22912 h 316470"/>
                      <a:gd name="connsiteX19" fmla="*/ 128522 w 279745"/>
                      <a:gd name="connsiteY19" fmla="*/ 16826 h 316470"/>
                      <a:gd name="connsiteX20" fmla="*/ 123510 w 279745"/>
                      <a:gd name="connsiteY20" fmla="*/ 11456 h 316470"/>
                      <a:gd name="connsiteX21" fmla="*/ 111695 w 279745"/>
                      <a:gd name="connsiteY21" fmla="*/ 11098 h 316470"/>
                      <a:gd name="connsiteX22" fmla="*/ 97375 w 279745"/>
                      <a:gd name="connsiteY22" fmla="*/ 7518 h 316470"/>
                      <a:gd name="connsiteX23" fmla="*/ 88783 w 279745"/>
                      <a:gd name="connsiteY23" fmla="*/ 4296 h 316470"/>
                      <a:gd name="connsiteX24" fmla="*/ 80192 w 279745"/>
                      <a:gd name="connsiteY24" fmla="*/ 0 h 316470"/>
                      <a:gd name="connsiteX25" fmla="*/ 76253 w 279745"/>
                      <a:gd name="connsiteY25" fmla="*/ 2506 h 316470"/>
                      <a:gd name="connsiteX26" fmla="*/ 73390 w 279745"/>
                      <a:gd name="connsiteY26" fmla="*/ 11456 h 316470"/>
                      <a:gd name="connsiteX27" fmla="*/ 78043 w 279745"/>
                      <a:gd name="connsiteY27" fmla="*/ 7160 h 316470"/>
                      <a:gd name="connsiteX28" fmla="*/ 84845 w 279745"/>
                      <a:gd name="connsiteY28" fmla="*/ 7876 h 316470"/>
                      <a:gd name="connsiteX29" fmla="*/ 95585 w 279745"/>
                      <a:gd name="connsiteY29" fmla="*/ 19690 h 316470"/>
                      <a:gd name="connsiteX30" fmla="*/ 92005 w 279745"/>
                      <a:gd name="connsiteY30" fmla="*/ 23986 h 316470"/>
                      <a:gd name="connsiteX31" fmla="*/ 83413 w 279745"/>
                      <a:gd name="connsiteY31" fmla="*/ 29714 h 316470"/>
                      <a:gd name="connsiteX32" fmla="*/ 89500 w 279745"/>
                      <a:gd name="connsiteY32" fmla="*/ 29714 h 316470"/>
                      <a:gd name="connsiteX33" fmla="*/ 96302 w 279745"/>
                      <a:gd name="connsiteY33" fmla="*/ 30788 h 316470"/>
                      <a:gd name="connsiteX34" fmla="*/ 92363 w 279745"/>
                      <a:gd name="connsiteY34" fmla="*/ 37948 h 316470"/>
                      <a:gd name="connsiteX35" fmla="*/ 95943 w 279745"/>
                      <a:gd name="connsiteY35" fmla="*/ 42602 h 316470"/>
                      <a:gd name="connsiteX36" fmla="*/ 109547 w 279745"/>
                      <a:gd name="connsiteY36" fmla="*/ 48688 h 316470"/>
                      <a:gd name="connsiteX37" fmla="*/ 120645 w 279745"/>
                      <a:gd name="connsiteY37" fmla="*/ 63008 h 316470"/>
                      <a:gd name="connsiteX38" fmla="*/ 112770 w 279745"/>
                      <a:gd name="connsiteY38" fmla="*/ 58712 h 316470"/>
                      <a:gd name="connsiteX39" fmla="*/ 101672 w 279745"/>
                      <a:gd name="connsiteY39" fmla="*/ 50836 h 316470"/>
                      <a:gd name="connsiteX40" fmla="*/ 87352 w 279745"/>
                      <a:gd name="connsiteY40" fmla="*/ 49046 h 316470"/>
                      <a:gd name="connsiteX41" fmla="*/ 83413 w 279745"/>
                      <a:gd name="connsiteY41" fmla="*/ 55132 h 316470"/>
                      <a:gd name="connsiteX42" fmla="*/ 84130 w 279745"/>
                      <a:gd name="connsiteY42" fmla="*/ 63724 h 316470"/>
                      <a:gd name="connsiteX43" fmla="*/ 80908 w 279745"/>
                      <a:gd name="connsiteY43" fmla="*/ 73032 h 316470"/>
                      <a:gd name="connsiteX44" fmla="*/ 79833 w 279745"/>
                      <a:gd name="connsiteY44" fmla="*/ 66588 h 316470"/>
                      <a:gd name="connsiteX45" fmla="*/ 77328 w 279745"/>
                      <a:gd name="connsiteY45" fmla="*/ 60502 h 316470"/>
                      <a:gd name="connsiteX46" fmla="*/ 73748 w 279745"/>
                      <a:gd name="connsiteY46" fmla="*/ 64798 h 316470"/>
                      <a:gd name="connsiteX47" fmla="*/ 70526 w 279745"/>
                      <a:gd name="connsiteY47" fmla="*/ 69094 h 316470"/>
                      <a:gd name="connsiteX48" fmla="*/ 66946 w 279745"/>
                      <a:gd name="connsiteY48" fmla="*/ 64798 h 316470"/>
                      <a:gd name="connsiteX49" fmla="*/ 65156 w 279745"/>
                      <a:gd name="connsiteY49" fmla="*/ 60144 h 316470"/>
                      <a:gd name="connsiteX50" fmla="*/ 55132 w 279745"/>
                      <a:gd name="connsiteY50" fmla="*/ 58354 h 316470"/>
                      <a:gd name="connsiteX51" fmla="*/ 37590 w 279745"/>
                      <a:gd name="connsiteY51" fmla="*/ 61576 h 316470"/>
                      <a:gd name="connsiteX52" fmla="*/ 36874 w 279745"/>
                      <a:gd name="connsiteY52" fmla="*/ 68378 h 316470"/>
                      <a:gd name="connsiteX53" fmla="*/ 42244 w 279745"/>
                      <a:gd name="connsiteY53" fmla="*/ 71600 h 316470"/>
                      <a:gd name="connsiteX54" fmla="*/ 41528 w 279745"/>
                      <a:gd name="connsiteY54" fmla="*/ 74822 h 316470"/>
                      <a:gd name="connsiteX55" fmla="*/ 44034 w 279745"/>
                      <a:gd name="connsiteY55" fmla="*/ 79834 h 316470"/>
                      <a:gd name="connsiteX56" fmla="*/ 43318 w 279745"/>
                      <a:gd name="connsiteY56" fmla="*/ 84130 h 316470"/>
                      <a:gd name="connsiteX57" fmla="*/ 40454 w 279745"/>
                      <a:gd name="connsiteY57" fmla="*/ 88426 h 316470"/>
                      <a:gd name="connsiteX58" fmla="*/ 39380 w 279745"/>
                      <a:gd name="connsiteY58" fmla="*/ 94154 h 316470"/>
                      <a:gd name="connsiteX59" fmla="*/ 39022 w 279745"/>
                      <a:gd name="connsiteY59" fmla="*/ 98450 h 316470"/>
                      <a:gd name="connsiteX60" fmla="*/ 32578 w 279745"/>
                      <a:gd name="connsiteY60" fmla="*/ 102746 h 316470"/>
                      <a:gd name="connsiteX61" fmla="*/ 30072 w 279745"/>
                      <a:gd name="connsiteY61" fmla="*/ 103462 h 316470"/>
                      <a:gd name="connsiteX62" fmla="*/ 28998 w 279745"/>
                      <a:gd name="connsiteY62" fmla="*/ 106326 h 316470"/>
                      <a:gd name="connsiteX63" fmla="*/ 28998 w 279745"/>
                      <a:gd name="connsiteY63" fmla="*/ 107758 h 316470"/>
                      <a:gd name="connsiteX64" fmla="*/ 33652 w 279745"/>
                      <a:gd name="connsiteY64" fmla="*/ 110264 h 316470"/>
                      <a:gd name="connsiteX65" fmla="*/ 39380 w 279745"/>
                      <a:gd name="connsiteY65" fmla="*/ 113486 h 316470"/>
                      <a:gd name="connsiteX66" fmla="*/ 33294 w 279745"/>
                      <a:gd name="connsiteY66" fmla="*/ 122078 h 316470"/>
                      <a:gd name="connsiteX67" fmla="*/ 29356 w 279745"/>
                      <a:gd name="connsiteY67" fmla="*/ 125658 h 316470"/>
                      <a:gd name="connsiteX68" fmla="*/ 29356 w 279745"/>
                      <a:gd name="connsiteY68" fmla="*/ 127448 h 316470"/>
                      <a:gd name="connsiteX69" fmla="*/ 29356 w 279745"/>
                      <a:gd name="connsiteY69" fmla="*/ 131027 h 316470"/>
                      <a:gd name="connsiteX70" fmla="*/ 24344 w 279745"/>
                      <a:gd name="connsiteY70" fmla="*/ 133891 h 316470"/>
                      <a:gd name="connsiteX71" fmla="*/ 16110 w 279745"/>
                      <a:gd name="connsiteY71" fmla="*/ 134966 h 316470"/>
                      <a:gd name="connsiteX72" fmla="*/ 10740 w 279745"/>
                      <a:gd name="connsiteY72" fmla="*/ 134249 h 316470"/>
                      <a:gd name="connsiteX73" fmla="*/ 5012 w 279745"/>
                      <a:gd name="connsiteY73" fmla="*/ 133891 h 316470"/>
                      <a:gd name="connsiteX74" fmla="*/ 3222 w 279745"/>
                      <a:gd name="connsiteY74" fmla="*/ 136755 h 316470"/>
                      <a:gd name="connsiteX75" fmla="*/ 2506 w 279745"/>
                      <a:gd name="connsiteY75" fmla="*/ 139977 h 316470"/>
                      <a:gd name="connsiteX76" fmla="*/ 5728 w 279745"/>
                      <a:gd name="connsiteY76" fmla="*/ 143199 h 316470"/>
                      <a:gd name="connsiteX77" fmla="*/ 12172 w 279745"/>
                      <a:gd name="connsiteY77" fmla="*/ 151075 h 316470"/>
                      <a:gd name="connsiteX78" fmla="*/ 9308 w 279745"/>
                      <a:gd name="connsiteY78" fmla="*/ 159667 h 316470"/>
                      <a:gd name="connsiteX79" fmla="*/ 8234 w 279745"/>
                      <a:gd name="connsiteY79" fmla="*/ 161099 h 316470"/>
                      <a:gd name="connsiteX80" fmla="*/ 2864 w 279745"/>
                      <a:gd name="connsiteY80" fmla="*/ 165753 h 316470"/>
                      <a:gd name="connsiteX81" fmla="*/ 1074 w 279745"/>
                      <a:gd name="connsiteY81" fmla="*/ 166827 h 316470"/>
                      <a:gd name="connsiteX82" fmla="*/ 716 w 279745"/>
                      <a:gd name="connsiteY82" fmla="*/ 170765 h 316470"/>
                      <a:gd name="connsiteX83" fmla="*/ 0 w 279745"/>
                      <a:gd name="connsiteY83" fmla="*/ 175777 h 316470"/>
                      <a:gd name="connsiteX84" fmla="*/ 5012 w 279745"/>
                      <a:gd name="connsiteY84" fmla="*/ 178283 h 316470"/>
                      <a:gd name="connsiteX85" fmla="*/ 11814 w 279745"/>
                      <a:gd name="connsiteY85" fmla="*/ 182579 h 316470"/>
                      <a:gd name="connsiteX86" fmla="*/ 11814 w 279745"/>
                      <a:gd name="connsiteY86" fmla="*/ 182579 h 316470"/>
                      <a:gd name="connsiteX87" fmla="*/ 12888 w 279745"/>
                      <a:gd name="connsiteY87" fmla="*/ 184727 h 316470"/>
                      <a:gd name="connsiteX88" fmla="*/ 16826 w 279745"/>
                      <a:gd name="connsiteY88" fmla="*/ 195825 h 316470"/>
                      <a:gd name="connsiteX89" fmla="*/ 14678 w 279745"/>
                      <a:gd name="connsiteY89" fmla="*/ 200121 h 316470"/>
                      <a:gd name="connsiteX90" fmla="*/ 14678 w 279745"/>
                      <a:gd name="connsiteY90" fmla="*/ 200121 h 316470"/>
                      <a:gd name="connsiteX91" fmla="*/ 10024 w 279745"/>
                      <a:gd name="connsiteY91" fmla="*/ 203701 h 316470"/>
                      <a:gd name="connsiteX92" fmla="*/ 10024 w 279745"/>
                      <a:gd name="connsiteY92" fmla="*/ 203701 h 316470"/>
                      <a:gd name="connsiteX93" fmla="*/ 9308 w 279745"/>
                      <a:gd name="connsiteY93" fmla="*/ 204059 h 316470"/>
                      <a:gd name="connsiteX94" fmla="*/ 10740 w 279745"/>
                      <a:gd name="connsiteY94" fmla="*/ 210145 h 316470"/>
                      <a:gd name="connsiteX95" fmla="*/ 10740 w 279745"/>
                      <a:gd name="connsiteY95" fmla="*/ 210145 h 316470"/>
                      <a:gd name="connsiteX96" fmla="*/ 14678 w 279745"/>
                      <a:gd name="connsiteY96" fmla="*/ 213725 h 316470"/>
                      <a:gd name="connsiteX97" fmla="*/ 19332 w 279745"/>
                      <a:gd name="connsiteY97" fmla="*/ 216589 h 316470"/>
                      <a:gd name="connsiteX98" fmla="*/ 20048 w 279745"/>
                      <a:gd name="connsiteY98" fmla="*/ 223391 h 316470"/>
                      <a:gd name="connsiteX99" fmla="*/ 18974 w 279745"/>
                      <a:gd name="connsiteY99" fmla="*/ 225539 h 316470"/>
                      <a:gd name="connsiteX100" fmla="*/ 15036 w 279745"/>
                      <a:gd name="connsiteY100" fmla="*/ 231267 h 316470"/>
                      <a:gd name="connsiteX101" fmla="*/ 22912 w 279745"/>
                      <a:gd name="connsiteY101" fmla="*/ 234847 h 316470"/>
                      <a:gd name="connsiteX102" fmla="*/ 25776 w 279745"/>
                      <a:gd name="connsiteY102" fmla="*/ 238427 h 316470"/>
                      <a:gd name="connsiteX103" fmla="*/ 30072 w 279745"/>
                      <a:gd name="connsiteY103" fmla="*/ 241649 h 316470"/>
                      <a:gd name="connsiteX104" fmla="*/ 31862 w 279745"/>
                      <a:gd name="connsiteY104" fmla="*/ 242007 h 316470"/>
                      <a:gd name="connsiteX105" fmla="*/ 31862 w 279745"/>
                      <a:gd name="connsiteY105" fmla="*/ 242007 h 316470"/>
                      <a:gd name="connsiteX106" fmla="*/ 38664 w 279745"/>
                      <a:gd name="connsiteY106" fmla="*/ 242365 h 316470"/>
                      <a:gd name="connsiteX107" fmla="*/ 40454 w 279745"/>
                      <a:gd name="connsiteY107" fmla="*/ 241649 h 316470"/>
                      <a:gd name="connsiteX108" fmla="*/ 49046 w 279745"/>
                      <a:gd name="connsiteY108" fmla="*/ 241291 h 316470"/>
                      <a:gd name="connsiteX109" fmla="*/ 50120 w 279745"/>
                      <a:gd name="connsiteY109" fmla="*/ 242365 h 316470"/>
                      <a:gd name="connsiteX110" fmla="*/ 57280 w 279745"/>
                      <a:gd name="connsiteY110" fmla="*/ 247019 h 316470"/>
                      <a:gd name="connsiteX111" fmla="*/ 61576 w 279745"/>
                      <a:gd name="connsiteY111" fmla="*/ 246661 h 316470"/>
                      <a:gd name="connsiteX112" fmla="*/ 69093 w 279745"/>
                      <a:gd name="connsiteY112" fmla="*/ 247377 h 316470"/>
                      <a:gd name="connsiteX113" fmla="*/ 71958 w 279745"/>
                      <a:gd name="connsiteY113" fmla="*/ 250957 h 316470"/>
                      <a:gd name="connsiteX114" fmla="*/ 70883 w 279745"/>
                      <a:gd name="connsiteY114" fmla="*/ 255611 h 316470"/>
                      <a:gd name="connsiteX115" fmla="*/ 70526 w 279745"/>
                      <a:gd name="connsiteY115" fmla="*/ 255969 h 316470"/>
                      <a:gd name="connsiteX116" fmla="*/ 70526 w 279745"/>
                      <a:gd name="connsiteY116" fmla="*/ 255969 h 316470"/>
                      <a:gd name="connsiteX117" fmla="*/ 59786 w 279745"/>
                      <a:gd name="connsiteY117" fmla="*/ 271363 h 316470"/>
                      <a:gd name="connsiteX118" fmla="*/ 57638 w 279745"/>
                      <a:gd name="connsiteY118" fmla="*/ 279239 h 316470"/>
                      <a:gd name="connsiteX119" fmla="*/ 54774 w 279745"/>
                      <a:gd name="connsiteY119" fmla="*/ 285683 h 316470"/>
                      <a:gd name="connsiteX120" fmla="*/ 54774 w 279745"/>
                      <a:gd name="connsiteY120" fmla="*/ 285683 h 316470"/>
                      <a:gd name="connsiteX121" fmla="*/ 52984 w 279745"/>
                      <a:gd name="connsiteY121" fmla="*/ 291769 h 316470"/>
                      <a:gd name="connsiteX122" fmla="*/ 52626 w 279745"/>
                      <a:gd name="connsiteY122" fmla="*/ 297497 h 316470"/>
                      <a:gd name="connsiteX123" fmla="*/ 55132 w 279745"/>
                      <a:gd name="connsiteY123" fmla="*/ 305731 h 316470"/>
                      <a:gd name="connsiteX124" fmla="*/ 62292 w 279745"/>
                      <a:gd name="connsiteY124" fmla="*/ 304299 h 316470"/>
                      <a:gd name="connsiteX125" fmla="*/ 68378 w 279745"/>
                      <a:gd name="connsiteY125" fmla="*/ 303583 h 316470"/>
                      <a:gd name="connsiteX126" fmla="*/ 73390 w 279745"/>
                      <a:gd name="connsiteY126" fmla="*/ 304299 h 316470"/>
                      <a:gd name="connsiteX127" fmla="*/ 79118 w 279745"/>
                      <a:gd name="connsiteY127" fmla="*/ 305015 h 316470"/>
                      <a:gd name="connsiteX128" fmla="*/ 80192 w 279745"/>
                      <a:gd name="connsiteY128" fmla="*/ 302151 h 316470"/>
                      <a:gd name="connsiteX129" fmla="*/ 83772 w 279745"/>
                      <a:gd name="connsiteY129" fmla="*/ 297139 h 316470"/>
                      <a:gd name="connsiteX130" fmla="*/ 90215 w 279745"/>
                      <a:gd name="connsiteY130" fmla="*/ 300361 h 316470"/>
                      <a:gd name="connsiteX131" fmla="*/ 93080 w 279745"/>
                      <a:gd name="connsiteY131" fmla="*/ 302509 h 316470"/>
                      <a:gd name="connsiteX132" fmla="*/ 93080 w 279745"/>
                      <a:gd name="connsiteY132" fmla="*/ 302509 h 316470"/>
                      <a:gd name="connsiteX133" fmla="*/ 97018 w 279745"/>
                      <a:gd name="connsiteY133" fmla="*/ 302151 h 316470"/>
                      <a:gd name="connsiteX134" fmla="*/ 104178 w 279745"/>
                      <a:gd name="connsiteY134" fmla="*/ 301077 h 316470"/>
                      <a:gd name="connsiteX135" fmla="*/ 117782 w 279745"/>
                      <a:gd name="connsiteY135" fmla="*/ 305731 h 316470"/>
                      <a:gd name="connsiteX136" fmla="*/ 119930 w 279745"/>
                      <a:gd name="connsiteY136" fmla="*/ 306805 h 316470"/>
                      <a:gd name="connsiteX137" fmla="*/ 127089 w 279745"/>
                      <a:gd name="connsiteY137" fmla="*/ 308237 h 316470"/>
                      <a:gd name="connsiteX138" fmla="*/ 132102 w 279745"/>
                      <a:gd name="connsiteY138" fmla="*/ 309669 h 316470"/>
                      <a:gd name="connsiteX139" fmla="*/ 134249 w 279745"/>
                      <a:gd name="connsiteY139" fmla="*/ 315039 h 316470"/>
                      <a:gd name="connsiteX140" fmla="*/ 134249 w 279745"/>
                      <a:gd name="connsiteY140" fmla="*/ 316471 h 316470"/>
                      <a:gd name="connsiteX141" fmla="*/ 136397 w 279745"/>
                      <a:gd name="connsiteY141" fmla="*/ 315397 h 316470"/>
                      <a:gd name="connsiteX142" fmla="*/ 139977 w 279745"/>
                      <a:gd name="connsiteY142" fmla="*/ 313249 h 316470"/>
                      <a:gd name="connsiteX143" fmla="*/ 139977 w 279745"/>
                      <a:gd name="connsiteY143" fmla="*/ 313249 h 316470"/>
                      <a:gd name="connsiteX144" fmla="*/ 139977 w 279745"/>
                      <a:gd name="connsiteY144" fmla="*/ 313249 h 316470"/>
                      <a:gd name="connsiteX145" fmla="*/ 139977 w 279745"/>
                      <a:gd name="connsiteY145" fmla="*/ 313249 h 316470"/>
                      <a:gd name="connsiteX146" fmla="*/ 139977 w 279745"/>
                      <a:gd name="connsiteY146" fmla="*/ 311817 h 316470"/>
                      <a:gd name="connsiteX147" fmla="*/ 139977 w 279745"/>
                      <a:gd name="connsiteY147" fmla="*/ 311817 h 316470"/>
                      <a:gd name="connsiteX148" fmla="*/ 139977 w 279745"/>
                      <a:gd name="connsiteY148" fmla="*/ 306805 h 316470"/>
                      <a:gd name="connsiteX149" fmla="*/ 139977 w 279745"/>
                      <a:gd name="connsiteY149" fmla="*/ 306805 h 316470"/>
                      <a:gd name="connsiteX150" fmla="*/ 151791 w 279745"/>
                      <a:gd name="connsiteY150" fmla="*/ 306089 h 316470"/>
                      <a:gd name="connsiteX151" fmla="*/ 152865 w 279745"/>
                      <a:gd name="connsiteY151" fmla="*/ 306089 h 316470"/>
                      <a:gd name="connsiteX152" fmla="*/ 152865 w 279745"/>
                      <a:gd name="connsiteY152" fmla="*/ 306089 h 316470"/>
                      <a:gd name="connsiteX153" fmla="*/ 156803 w 279745"/>
                      <a:gd name="connsiteY153" fmla="*/ 311101 h 316470"/>
                      <a:gd name="connsiteX154" fmla="*/ 167901 w 279745"/>
                      <a:gd name="connsiteY154" fmla="*/ 310743 h 316470"/>
                      <a:gd name="connsiteX155" fmla="*/ 171481 w 279745"/>
                      <a:gd name="connsiteY155" fmla="*/ 307879 h 316470"/>
                      <a:gd name="connsiteX156" fmla="*/ 176851 w 279745"/>
                      <a:gd name="connsiteY156" fmla="*/ 303941 h 316470"/>
                      <a:gd name="connsiteX157" fmla="*/ 183653 w 279745"/>
                      <a:gd name="connsiteY157" fmla="*/ 303583 h 316470"/>
                      <a:gd name="connsiteX158" fmla="*/ 189023 w 279745"/>
                      <a:gd name="connsiteY158" fmla="*/ 303583 h 316470"/>
                      <a:gd name="connsiteX159" fmla="*/ 190813 w 279745"/>
                      <a:gd name="connsiteY159" fmla="*/ 303225 h 316470"/>
                      <a:gd name="connsiteX160" fmla="*/ 201195 w 279745"/>
                      <a:gd name="connsiteY160" fmla="*/ 302151 h 316470"/>
                      <a:gd name="connsiteX161" fmla="*/ 201195 w 279745"/>
                      <a:gd name="connsiteY161" fmla="*/ 302151 h 316470"/>
                      <a:gd name="connsiteX162" fmla="*/ 204775 w 279745"/>
                      <a:gd name="connsiteY162" fmla="*/ 302151 h 316470"/>
                      <a:gd name="connsiteX163" fmla="*/ 210503 w 279745"/>
                      <a:gd name="connsiteY163" fmla="*/ 302151 h 316470"/>
                      <a:gd name="connsiteX164" fmla="*/ 218021 w 279745"/>
                      <a:gd name="connsiteY164" fmla="*/ 307163 h 316470"/>
                      <a:gd name="connsiteX165" fmla="*/ 219811 w 279745"/>
                      <a:gd name="connsiteY165" fmla="*/ 308953 h 316470"/>
                      <a:gd name="connsiteX166" fmla="*/ 219095 w 279745"/>
                      <a:gd name="connsiteY166" fmla="*/ 302509 h 316470"/>
                      <a:gd name="connsiteX167" fmla="*/ 219095 w 279745"/>
                      <a:gd name="connsiteY167" fmla="*/ 296781 h 316470"/>
                      <a:gd name="connsiteX168" fmla="*/ 215157 w 279745"/>
                      <a:gd name="connsiteY168" fmla="*/ 291053 h 316470"/>
                      <a:gd name="connsiteX169" fmla="*/ 211577 w 279745"/>
                      <a:gd name="connsiteY169" fmla="*/ 286041 h 316470"/>
                      <a:gd name="connsiteX170" fmla="*/ 216231 w 279745"/>
                      <a:gd name="connsiteY170" fmla="*/ 279955 h 316470"/>
                      <a:gd name="connsiteX171" fmla="*/ 216231 w 279745"/>
                      <a:gd name="connsiteY171" fmla="*/ 279955 h 316470"/>
                      <a:gd name="connsiteX172" fmla="*/ 216947 w 279745"/>
                      <a:gd name="connsiteY172" fmla="*/ 279597 h 316470"/>
                      <a:gd name="connsiteX173" fmla="*/ 221601 w 279745"/>
                      <a:gd name="connsiteY173" fmla="*/ 277807 h 316470"/>
                      <a:gd name="connsiteX174" fmla="*/ 227687 w 279745"/>
                      <a:gd name="connsiteY174" fmla="*/ 275301 h 316470"/>
                      <a:gd name="connsiteX175" fmla="*/ 229835 w 279745"/>
                      <a:gd name="connsiteY175" fmla="*/ 271363 h 316470"/>
                      <a:gd name="connsiteX176" fmla="*/ 229835 w 279745"/>
                      <a:gd name="connsiteY176" fmla="*/ 271363 h 316470"/>
                      <a:gd name="connsiteX177" fmla="*/ 231267 w 279745"/>
                      <a:gd name="connsiteY177" fmla="*/ 267783 h 316470"/>
                      <a:gd name="connsiteX178" fmla="*/ 237353 w 279745"/>
                      <a:gd name="connsiteY178" fmla="*/ 267067 h 316470"/>
                      <a:gd name="connsiteX179" fmla="*/ 240217 w 279745"/>
                      <a:gd name="connsiteY179" fmla="*/ 267425 h 316470"/>
                      <a:gd name="connsiteX180" fmla="*/ 240217 w 279745"/>
                      <a:gd name="connsiteY180" fmla="*/ 267425 h 316470"/>
                      <a:gd name="connsiteX181" fmla="*/ 242007 w 279745"/>
                      <a:gd name="connsiteY181" fmla="*/ 260981 h 316470"/>
                      <a:gd name="connsiteX182" fmla="*/ 242365 w 279745"/>
                      <a:gd name="connsiteY182" fmla="*/ 259191 h 316470"/>
                      <a:gd name="connsiteX183" fmla="*/ 241649 w 279745"/>
                      <a:gd name="connsiteY183" fmla="*/ 258475 h 316470"/>
                      <a:gd name="connsiteX184" fmla="*/ 234847 w 279745"/>
                      <a:gd name="connsiteY184" fmla="*/ 252031 h 316470"/>
                      <a:gd name="connsiteX185" fmla="*/ 232341 w 279745"/>
                      <a:gd name="connsiteY185" fmla="*/ 251673 h 316470"/>
                      <a:gd name="connsiteX186" fmla="*/ 226971 w 279745"/>
                      <a:gd name="connsiteY186" fmla="*/ 249525 h 316470"/>
                      <a:gd name="connsiteX187" fmla="*/ 215873 w 279745"/>
                      <a:gd name="connsiteY187" fmla="*/ 238427 h 316470"/>
                      <a:gd name="connsiteX188" fmla="*/ 206923 w 279745"/>
                      <a:gd name="connsiteY188" fmla="*/ 230551 h 316470"/>
                      <a:gd name="connsiteX189" fmla="*/ 206923 w 279745"/>
                      <a:gd name="connsiteY189" fmla="*/ 230551 h 316470"/>
                      <a:gd name="connsiteX190" fmla="*/ 200837 w 279745"/>
                      <a:gd name="connsiteY190" fmla="*/ 224465 h 316470"/>
                      <a:gd name="connsiteX191" fmla="*/ 199405 w 279745"/>
                      <a:gd name="connsiteY191" fmla="*/ 217305 h 316470"/>
                      <a:gd name="connsiteX192" fmla="*/ 199405 w 279745"/>
                      <a:gd name="connsiteY192" fmla="*/ 217305 h 316470"/>
                      <a:gd name="connsiteX193" fmla="*/ 201911 w 279745"/>
                      <a:gd name="connsiteY193" fmla="*/ 214799 h 316470"/>
                      <a:gd name="connsiteX194" fmla="*/ 202985 w 279745"/>
                      <a:gd name="connsiteY194" fmla="*/ 214083 h 316470"/>
                      <a:gd name="connsiteX195" fmla="*/ 202985 w 279745"/>
                      <a:gd name="connsiteY195" fmla="*/ 214083 h 316470"/>
                      <a:gd name="connsiteX196" fmla="*/ 202269 w 279745"/>
                      <a:gd name="connsiteY196" fmla="*/ 213009 h 316470"/>
                      <a:gd name="connsiteX197" fmla="*/ 198331 w 279745"/>
                      <a:gd name="connsiteY197" fmla="*/ 210145 h 316470"/>
                      <a:gd name="connsiteX198" fmla="*/ 192961 w 279745"/>
                      <a:gd name="connsiteY198" fmla="*/ 204775 h 316470"/>
                      <a:gd name="connsiteX199" fmla="*/ 191529 w 279745"/>
                      <a:gd name="connsiteY199" fmla="*/ 201911 h 316470"/>
                      <a:gd name="connsiteX200" fmla="*/ 190455 w 279745"/>
                      <a:gd name="connsiteY200" fmla="*/ 195825 h 316470"/>
                      <a:gd name="connsiteX201" fmla="*/ 190455 w 279745"/>
                      <a:gd name="connsiteY201" fmla="*/ 195825 h 316470"/>
                      <a:gd name="connsiteX202" fmla="*/ 196541 w 279745"/>
                      <a:gd name="connsiteY202" fmla="*/ 195467 h 316470"/>
                      <a:gd name="connsiteX203" fmla="*/ 199405 w 279745"/>
                      <a:gd name="connsiteY203" fmla="*/ 196541 h 316470"/>
                      <a:gd name="connsiteX204" fmla="*/ 201553 w 279745"/>
                      <a:gd name="connsiteY204" fmla="*/ 194393 h 316470"/>
                      <a:gd name="connsiteX205" fmla="*/ 207997 w 279745"/>
                      <a:gd name="connsiteY205" fmla="*/ 190455 h 316470"/>
                      <a:gd name="connsiteX206" fmla="*/ 212293 w 279745"/>
                      <a:gd name="connsiteY206" fmla="*/ 191171 h 316470"/>
                      <a:gd name="connsiteX207" fmla="*/ 218379 w 279745"/>
                      <a:gd name="connsiteY207" fmla="*/ 191171 h 316470"/>
                      <a:gd name="connsiteX208" fmla="*/ 225181 w 279745"/>
                      <a:gd name="connsiteY208" fmla="*/ 186159 h 316470"/>
                      <a:gd name="connsiteX209" fmla="*/ 234847 w 279745"/>
                      <a:gd name="connsiteY209" fmla="*/ 179715 h 316470"/>
                      <a:gd name="connsiteX210" fmla="*/ 245587 w 279745"/>
                      <a:gd name="connsiteY210" fmla="*/ 176851 h 316470"/>
                      <a:gd name="connsiteX211" fmla="*/ 257043 w 279745"/>
                      <a:gd name="connsiteY211" fmla="*/ 173987 h 316470"/>
                      <a:gd name="connsiteX212" fmla="*/ 257043 w 279745"/>
                      <a:gd name="connsiteY212" fmla="*/ 173987 h 316470"/>
                      <a:gd name="connsiteX213" fmla="*/ 257043 w 279745"/>
                      <a:gd name="connsiteY213" fmla="*/ 171839 h 316470"/>
                      <a:gd name="connsiteX214" fmla="*/ 257043 w 279745"/>
                      <a:gd name="connsiteY214" fmla="*/ 171839 h 316470"/>
                      <a:gd name="connsiteX215" fmla="*/ 259549 w 279745"/>
                      <a:gd name="connsiteY215" fmla="*/ 164679 h 316470"/>
                      <a:gd name="connsiteX216" fmla="*/ 268141 w 279745"/>
                      <a:gd name="connsiteY216" fmla="*/ 168259 h 316470"/>
                      <a:gd name="connsiteX217" fmla="*/ 272795 w 279745"/>
                      <a:gd name="connsiteY217" fmla="*/ 171123 h 316470"/>
                      <a:gd name="connsiteX218" fmla="*/ 273869 w 279745"/>
                      <a:gd name="connsiteY218" fmla="*/ 170407 h 316470"/>
                      <a:gd name="connsiteX219" fmla="*/ 276017 w 279745"/>
                      <a:gd name="connsiteY219" fmla="*/ 168975 h 316470"/>
                      <a:gd name="connsiteX220" fmla="*/ 279239 w 279745"/>
                      <a:gd name="connsiteY220" fmla="*/ 157161 h 316470"/>
                      <a:gd name="connsiteX221" fmla="*/ 279597 w 279745"/>
                      <a:gd name="connsiteY221" fmla="*/ 152507 h 316470"/>
                      <a:gd name="connsiteX222" fmla="*/ 276017 w 279745"/>
                      <a:gd name="connsiteY222" fmla="*/ 150359 h 316470"/>
                      <a:gd name="connsiteX223" fmla="*/ 270289 w 279745"/>
                      <a:gd name="connsiteY223" fmla="*/ 145705 h 316470"/>
                      <a:gd name="connsiteX224" fmla="*/ 269931 w 279745"/>
                      <a:gd name="connsiteY224" fmla="*/ 141409 h 316470"/>
                      <a:gd name="connsiteX225" fmla="*/ 269931 w 279745"/>
                      <a:gd name="connsiteY225" fmla="*/ 139977 h 316470"/>
                      <a:gd name="connsiteX226" fmla="*/ 269215 w 279745"/>
                      <a:gd name="connsiteY226" fmla="*/ 139619 h 316470"/>
                      <a:gd name="connsiteX227" fmla="*/ 268141 w 279745"/>
                      <a:gd name="connsiteY227" fmla="*/ 138904 h 316470"/>
                      <a:gd name="connsiteX228" fmla="*/ 268141 w 279745"/>
                      <a:gd name="connsiteY228" fmla="*/ 138904 h 316470"/>
                      <a:gd name="connsiteX229" fmla="*/ 266351 w 279745"/>
                      <a:gd name="connsiteY229" fmla="*/ 133176 h 316470"/>
                      <a:gd name="connsiteX230" fmla="*/ 268141 w 279745"/>
                      <a:gd name="connsiteY230" fmla="*/ 128164 h 316470"/>
                      <a:gd name="connsiteX231" fmla="*/ 269215 w 279745"/>
                      <a:gd name="connsiteY231" fmla="*/ 124226 h 316470"/>
                      <a:gd name="connsiteX232" fmla="*/ 269215 w 279745"/>
                      <a:gd name="connsiteY232" fmla="*/ 124226 h 316470"/>
                      <a:gd name="connsiteX233" fmla="*/ 269215 w 279745"/>
                      <a:gd name="connsiteY233" fmla="*/ 123868 h 316470"/>
                      <a:gd name="connsiteX234" fmla="*/ 269215 w 279745"/>
                      <a:gd name="connsiteY234" fmla="*/ 123868 h 316470"/>
                      <a:gd name="connsiteX235" fmla="*/ 269573 w 279745"/>
                      <a:gd name="connsiteY235" fmla="*/ 116708 h 316470"/>
                      <a:gd name="connsiteX236" fmla="*/ 268499 w 279745"/>
                      <a:gd name="connsiteY236" fmla="*/ 115276 h 316470"/>
                      <a:gd name="connsiteX237" fmla="*/ 266351 w 279745"/>
                      <a:gd name="connsiteY237" fmla="*/ 109190 h 316470"/>
                      <a:gd name="connsiteX238" fmla="*/ 267783 w 279745"/>
                      <a:gd name="connsiteY238" fmla="*/ 105252 h 316470"/>
                      <a:gd name="connsiteX239" fmla="*/ 267783 w 279745"/>
                      <a:gd name="connsiteY239" fmla="*/ 105252 h 316470"/>
                      <a:gd name="connsiteX240" fmla="*/ 268857 w 279745"/>
                      <a:gd name="connsiteY240" fmla="*/ 102746 h 316470"/>
                      <a:gd name="connsiteX241" fmla="*/ 267067 w 279745"/>
                      <a:gd name="connsiteY241" fmla="*/ 101314 h 316470"/>
                      <a:gd name="connsiteX242" fmla="*/ 255611 w 279745"/>
                      <a:gd name="connsiteY242" fmla="*/ 88784 h 316470"/>
                      <a:gd name="connsiteX243" fmla="*/ 259549 w 279745"/>
                      <a:gd name="connsiteY243" fmla="*/ 84130 h 316470"/>
                      <a:gd name="connsiteX244" fmla="*/ 261697 w 279745"/>
                      <a:gd name="connsiteY244" fmla="*/ 81624 h 316470"/>
                      <a:gd name="connsiteX245" fmla="*/ 261697 w 279745"/>
                      <a:gd name="connsiteY245" fmla="*/ 81624 h 316470"/>
                      <a:gd name="connsiteX246" fmla="*/ 261339 w 279745"/>
                      <a:gd name="connsiteY246" fmla="*/ 77686 h 316470"/>
                      <a:gd name="connsiteX247" fmla="*/ 259549 w 279745"/>
                      <a:gd name="connsiteY247" fmla="*/ 69452 h 316470"/>
                      <a:gd name="connsiteX248" fmla="*/ 258833 w 279745"/>
                      <a:gd name="connsiteY248" fmla="*/ 56564 h 316470"/>
                      <a:gd name="connsiteX249" fmla="*/ 258833 w 279745"/>
                      <a:gd name="connsiteY249" fmla="*/ 56564 h 316470"/>
                      <a:gd name="connsiteX250" fmla="*/ 235205 w 279745"/>
                      <a:gd name="connsiteY250" fmla="*/ 15036 h 316470"/>
                      <a:gd name="connsiteX251" fmla="*/ 228045 w 279745"/>
                      <a:gd name="connsiteY251" fmla="*/ 17900 h 316470"/>
                      <a:gd name="connsiteX252" fmla="*/ 228045 w 279745"/>
                      <a:gd name="connsiteY252" fmla="*/ 24702 h 316470"/>
                      <a:gd name="connsiteX253" fmla="*/ 235205 w 279745"/>
                      <a:gd name="connsiteY253" fmla="*/ 29356 h 316470"/>
                      <a:gd name="connsiteX254" fmla="*/ 244513 w 279745"/>
                      <a:gd name="connsiteY254" fmla="*/ 29356 h 316470"/>
                      <a:gd name="connsiteX255" fmla="*/ 240575 w 279745"/>
                      <a:gd name="connsiteY255" fmla="*/ 23628 h 316470"/>
                      <a:gd name="connsiteX256" fmla="*/ 242365 w 279745"/>
                      <a:gd name="connsiteY256" fmla="*/ 18616 h 316470"/>
                      <a:gd name="connsiteX257" fmla="*/ 235205 w 279745"/>
                      <a:gd name="connsiteY257" fmla="*/ 15036 h 316470"/>
                      <a:gd name="connsiteX258" fmla="*/ 235205 w 279745"/>
                      <a:gd name="connsiteY258" fmla="*/ 15036 h 31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Lst>
                    <a:rect l="l" t="t" r="r" b="b"/>
                    <a:pathLst>
                      <a:path w="279745" h="316470">
                        <a:moveTo>
                          <a:pt x="258833" y="56564"/>
                        </a:moveTo>
                        <a:cubicBezTo>
                          <a:pt x="258117" y="56206"/>
                          <a:pt x="257401" y="55848"/>
                          <a:pt x="256685" y="55490"/>
                        </a:cubicBezTo>
                        <a:cubicBezTo>
                          <a:pt x="250599" y="52984"/>
                          <a:pt x="248451" y="54058"/>
                          <a:pt x="245229" y="50478"/>
                        </a:cubicBezTo>
                        <a:cubicBezTo>
                          <a:pt x="242007" y="46898"/>
                          <a:pt x="244513" y="42244"/>
                          <a:pt x="243439" y="39022"/>
                        </a:cubicBezTo>
                        <a:cubicBezTo>
                          <a:pt x="242007" y="35800"/>
                          <a:pt x="236637" y="38306"/>
                          <a:pt x="231983" y="37232"/>
                        </a:cubicBezTo>
                        <a:cubicBezTo>
                          <a:pt x="227329" y="36158"/>
                          <a:pt x="225897" y="30430"/>
                          <a:pt x="223749" y="26492"/>
                        </a:cubicBezTo>
                        <a:cubicBezTo>
                          <a:pt x="221601" y="22554"/>
                          <a:pt x="220885" y="27208"/>
                          <a:pt x="216947" y="28998"/>
                        </a:cubicBezTo>
                        <a:cubicBezTo>
                          <a:pt x="212651" y="30788"/>
                          <a:pt x="206565" y="23986"/>
                          <a:pt x="203343" y="26492"/>
                        </a:cubicBezTo>
                        <a:cubicBezTo>
                          <a:pt x="200121" y="28998"/>
                          <a:pt x="197257" y="37232"/>
                          <a:pt x="194393" y="38664"/>
                        </a:cubicBezTo>
                        <a:cubicBezTo>
                          <a:pt x="191529" y="40454"/>
                          <a:pt x="193677" y="37948"/>
                          <a:pt x="191887" y="34726"/>
                        </a:cubicBezTo>
                        <a:cubicBezTo>
                          <a:pt x="190097" y="31504"/>
                          <a:pt x="174703" y="42244"/>
                          <a:pt x="171123" y="43676"/>
                        </a:cubicBezTo>
                        <a:cubicBezTo>
                          <a:pt x="167185" y="45108"/>
                          <a:pt x="163605" y="47614"/>
                          <a:pt x="156445" y="46182"/>
                        </a:cubicBezTo>
                        <a:cubicBezTo>
                          <a:pt x="149285" y="44750"/>
                          <a:pt x="158593" y="37948"/>
                          <a:pt x="160025" y="34010"/>
                        </a:cubicBezTo>
                        <a:cubicBezTo>
                          <a:pt x="161815" y="30072"/>
                          <a:pt x="162889" y="28640"/>
                          <a:pt x="160383" y="26850"/>
                        </a:cubicBezTo>
                        <a:cubicBezTo>
                          <a:pt x="157877" y="25060"/>
                          <a:pt x="156087" y="28282"/>
                          <a:pt x="152149" y="28998"/>
                        </a:cubicBezTo>
                        <a:cubicBezTo>
                          <a:pt x="148212" y="29714"/>
                          <a:pt x="142842" y="26492"/>
                          <a:pt x="138903" y="26134"/>
                        </a:cubicBezTo>
                        <a:cubicBezTo>
                          <a:pt x="134607" y="25776"/>
                          <a:pt x="135323" y="27924"/>
                          <a:pt x="133533" y="28640"/>
                        </a:cubicBezTo>
                        <a:cubicBezTo>
                          <a:pt x="131743" y="28998"/>
                          <a:pt x="133175" y="25776"/>
                          <a:pt x="132102" y="23628"/>
                        </a:cubicBezTo>
                        <a:cubicBezTo>
                          <a:pt x="131385" y="21838"/>
                          <a:pt x="127805" y="23986"/>
                          <a:pt x="125300" y="22912"/>
                        </a:cubicBezTo>
                        <a:cubicBezTo>
                          <a:pt x="122793" y="21480"/>
                          <a:pt x="128163" y="19690"/>
                          <a:pt x="128522" y="16826"/>
                        </a:cubicBezTo>
                        <a:cubicBezTo>
                          <a:pt x="128879" y="13962"/>
                          <a:pt x="127089" y="12530"/>
                          <a:pt x="123510" y="11456"/>
                        </a:cubicBezTo>
                        <a:cubicBezTo>
                          <a:pt x="120287" y="12172"/>
                          <a:pt x="117065" y="12172"/>
                          <a:pt x="111695" y="11098"/>
                        </a:cubicBezTo>
                        <a:cubicBezTo>
                          <a:pt x="107042" y="10024"/>
                          <a:pt x="101672" y="8950"/>
                          <a:pt x="97375" y="7518"/>
                        </a:cubicBezTo>
                        <a:cubicBezTo>
                          <a:pt x="93795" y="6444"/>
                          <a:pt x="90573" y="5370"/>
                          <a:pt x="88783" y="4296"/>
                        </a:cubicBezTo>
                        <a:cubicBezTo>
                          <a:pt x="86993" y="3222"/>
                          <a:pt x="83413" y="1432"/>
                          <a:pt x="80192" y="0"/>
                        </a:cubicBezTo>
                        <a:cubicBezTo>
                          <a:pt x="78760" y="716"/>
                          <a:pt x="77328" y="1432"/>
                          <a:pt x="76253" y="2506"/>
                        </a:cubicBezTo>
                        <a:cubicBezTo>
                          <a:pt x="74106" y="5012"/>
                          <a:pt x="71242" y="11098"/>
                          <a:pt x="73390" y="11456"/>
                        </a:cubicBezTo>
                        <a:cubicBezTo>
                          <a:pt x="75538" y="11814"/>
                          <a:pt x="75896" y="7160"/>
                          <a:pt x="78043" y="7160"/>
                        </a:cubicBezTo>
                        <a:cubicBezTo>
                          <a:pt x="79833" y="6802"/>
                          <a:pt x="82698" y="7160"/>
                          <a:pt x="84845" y="7876"/>
                        </a:cubicBezTo>
                        <a:cubicBezTo>
                          <a:pt x="86993" y="8592"/>
                          <a:pt x="94153" y="16826"/>
                          <a:pt x="95585" y="19690"/>
                        </a:cubicBezTo>
                        <a:cubicBezTo>
                          <a:pt x="97018" y="22912"/>
                          <a:pt x="95585" y="21838"/>
                          <a:pt x="92005" y="23986"/>
                        </a:cubicBezTo>
                        <a:cubicBezTo>
                          <a:pt x="88425" y="25776"/>
                          <a:pt x="85203" y="27208"/>
                          <a:pt x="83413" y="29714"/>
                        </a:cubicBezTo>
                        <a:cubicBezTo>
                          <a:pt x="81982" y="32220"/>
                          <a:pt x="87352" y="30430"/>
                          <a:pt x="89500" y="29714"/>
                        </a:cubicBezTo>
                        <a:cubicBezTo>
                          <a:pt x="91648" y="28998"/>
                          <a:pt x="95943" y="29714"/>
                          <a:pt x="96302" y="30788"/>
                        </a:cubicBezTo>
                        <a:cubicBezTo>
                          <a:pt x="96660" y="31862"/>
                          <a:pt x="92363" y="34726"/>
                          <a:pt x="92363" y="37948"/>
                        </a:cubicBezTo>
                        <a:cubicBezTo>
                          <a:pt x="92363" y="41170"/>
                          <a:pt x="94153" y="40812"/>
                          <a:pt x="95943" y="42602"/>
                        </a:cubicBezTo>
                        <a:cubicBezTo>
                          <a:pt x="97733" y="44392"/>
                          <a:pt x="106683" y="45824"/>
                          <a:pt x="109547" y="48688"/>
                        </a:cubicBezTo>
                        <a:cubicBezTo>
                          <a:pt x="112412" y="51194"/>
                          <a:pt x="120645" y="60502"/>
                          <a:pt x="120645" y="63008"/>
                        </a:cubicBezTo>
                        <a:cubicBezTo>
                          <a:pt x="120287" y="65514"/>
                          <a:pt x="117065" y="63008"/>
                          <a:pt x="112770" y="58712"/>
                        </a:cubicBezTo>
                        <a:cubicBezTo>
                          <a:pt x="108473" y="54416"/>
                          <a:pt x="104893" y="50836"/>
                          <a:pt x="101672" y="50836"/>
                        </a:cubicBezTo>
                        <a:cubicBezTo>
                          <a:pt x="98808" y="50836"/>
                          <a:pt x="89858" y="49762"/>
                          <a:pt x="87352" y="49046"/>
                        </a:cubicBezTo>
                        <a:cubicBezTo>
                          <a:pt x="84845" y="48330"/>
                          <a:pt x="84488" y="51910"/>
                          <a:pt x="83413" y="55132"/>
                        </a:cubicBezTo>
                        <a:cubicBezTo>
                          <a:pt x="82340" y="58354"/>
                          <a:pt x="84130" y="59428"/>
                          <a:pt x="84130" y="63724"/>
                        </a:cubicBezTo>
                        <a:cubicBezTo>
                          <a:pt x="84130" y="68020"/>
                          <a:pt x="83055" y="70526"/>
                          <a:pt x="80908" y="73032"/>
                        </a:cubicBezTo>
                        <a:cubicBezTo>
                          <a:pt x="79118" y="75538"/>
                          <a:pt x="79118" y="69810"/>
                          <a:pt x="79833" y="66588"/>
                        </a:cubicBezTo>
                        <a:cubicBezTo>
                          <a:pt x="80550" y="63366"/>
                          <a:pt x="79118" y="61934"/>
                          <a:pt x="77328" y="60502"/>
                        </a:cubicBezTo>
                        <a:cubicBezTo>
                          <a:pt x="75538" y="59070"/>
                          <a:pt x="74822" y="61576"/>
                          <a:pt x="73748" y="64798"/>
                        </a:cubicBezTo>
                        <a:cubicBezTo>
                          <a:pt x="72673" y="68020"/>
                          <a:pt x="72673" y="69452"/>
                          <a:pt x="70526" y="69094"/>
                        </a:cubicBezTo>
                        <a:cubicBezTo>
                          <a:pt x="68378" y="68378"/>
                          <a:pt x="67303" y="66230"/>
                          <a:pt x="66946" y="64798"/>
                        </a:cubicBezTo>
                        <a:cubicBezTo>
                          <a:pt x="66588" y="63366"/>
                          <a:pt x="68378" y="62650"/>
                          <a:pt x="65156" y="60144"/>
                        </a:cubicBezTo>
                        <a:cubicBezTo>
                          <a:pt x="62292" y="57638"/>
                          <a:pt x="59070" y="57638"/>
                          <a:pt x="55132" y="58354"/>
                        </a:cubicBezTo>
                        <a:cubicBezTo>
                          <a:pt x="51552" y="59070"/>
                          <a:pt x="40096" y="60144"/>
                          <a:pt x="37590" y="61576"/>
                        </a:cubicBezTo>
                        <a:cubicBezTo>
                          <a:pt x="35084" y="63008"/>
                          <a:pt x="36158" y="65872"/>
                          <a:pt x="36874" y="68378"/>
                        </a:cubicBezTo>
                        <a:cubicBezTo>
                          <a:pt x="37232" y="70884"/>
                          <a:pt x="40454" y="69094"/>
                          <a:pt x="42244" y="71600"/>
                        </a:cubicBezTo>
                        <a:cubicBezTo>
                          <a:pt x="43676" y="73390"/>
                          <a:pt x="42602" y="73748"/>
                          <a:pt x="41528" y="74822"/>
                        </a:cubicBezTo>
                        <a:cubicBezTo>
                          <a:pt x="42602" y="76612"/>
                          <a:pt x="43676" y="78402"/>
                          <a:pt x="44034" y="79834"/>
                        </a:cubicBezTo>
                        <a:cubicBezTo>
                          <a:pt x="44392" y="81266"/>
                          <a:pt x="44034" y="82698"/>
                          <a:pt x="43318" y="84130"/>
                        </a:cubicBezTo>
                        <a:cubicBezTo>
                          <a:pt x="42602" y="85920"/>
                          <a:pt x="41170" y="87352"/>
                          <a:pt x="40454" y="88426"/>
                        </a:cubicBezTo>
                        <a:cubicBezTo>
                          <a:pt x="39738" y="89142"/>
                          <a:pt x="39738" y="91648"/>
                          <a:pt x="39380" y="94154"/>
                        </a:cubicBezTo>
                        <a:cubicBezTo>
                          <a:pt x="39380" y="95586"/>
                          <a:pt x="39022" y="97018"/>
                          <a:pt x="39022" y="98450"/>
                        </a:cubicBezTo>
                        <a:cubicBezTo>
                          <a:pt x="38306" y="101672"/>
                          <a:pt x="35442" y="102388"/>
                          <a:pt x="32578" y="102746"/>
                        </a:cubicBezTo>
                        <a:cubicBezTo>
                          <a:pt x="31862" y="102746"/>
                          <a:pt x="30788" y="103104"/>
                          <a:pt x="30072" y="103462"/>
                        </a:cubicBezTo>
                        <a:cubicBezTo>
                          <a:pt x="28998" y="103820"/>
                          <a:pt x="28998" y="104894"/>
                          <a:pt x="28998" y="106326"/>
                        </a:cubicBezTo>
                        <a:cubicBezTo>
                          <a:pt x="28998" y="106684"/>
                          <a:pt x="28998" y="107400"/>
                          <a:pt x="28998" y="107758"/>
                        </a:cubicBezTo>
                        <a:cubicBezTo>
                          <a:pt x="28998" y="108474"/>
                          <a:pt x="31504" y="109190"/>
                          <a:pt x="33652" y="110264"/>
                        </a:cubicBezTo>
                        <a:cubicBezTo>
                          <a:pt x="36158" y="111338"/>
                          <a:pt x="38306" y="112412"/>
                          <a:pt x="39380" y="113486"/>
                        </a:cubicBezTo>
                        <a:cubicBezTo>
                          <a:pt x="41170" y="115992"/>
                          <a:pt x="36874" y="119214"/>
                          <a:pt x="33294" y="122078"/>
                        </a:cubicBezTo>
                        <a:cubicBezTo>
                          <a:pt x="31504" y="123510"/>
                          <a:pt x="29714" y="124941"/>
                          <a:pt x="29356" y="125658"/>
                        </a:cubicBezTo>
                        <a:cubicBezTo>
                          <a:pt x="28998" y="126374"/>
                          <a:pt x="28998" y="126731"/>
                          <a:pt x="29356" y="127448"/>
                        </a:cubicBezTo>
                        <a:cubicBezTo>
                          <a:pt x="29714" y="128521"/>
                          <a:pt x="30072" y="129596"/>
                          <a:pt x="29356" y="131027"/>
                        </a:cubicBezTo>
                        <a:cubicBezTo>
                          <a:pt x="28640" y="132459"/>
                          <a:pt x="26850" y="133176"/>
                          <a:pt x="24344" y="133891"/>
                        </a:cubicBezTo>
                        <a:cubicBezTo>
                          <a:pt x="21838" y="134607"/>
                          <a:pt x="18616" y="134966"/>
                          <a:pt x="16110" y="134966"/>
                        </a:cubicBezTo>
                        <a:cubicBezTo>
                          <a:pt x="14678" y="134966"/>
                          <a:pt x="12888" y="134607"/>
                          <a:pt x="10740" y="134249"/>
                        </a:cubicBezTo>
                        <a:cubicBezTo>
                          <a:pt x="8234" y="133891"/>
                          <a:pt x="5728" y="133534"/>
                          <a:pt x="5012" y="133891"/>
                        </a:cubicBezTo>
                        <a:cubicBezTo>
                          <a:pt x="4296" y="134607"/>
                          <a:pt x="3580" y="135324"/>
                          <a:pt x="3222" y="136755"/>
                        </a:cubicBezTo>
                        <a:cubicBezTo>
                          <a:pt x="2864" y="137829"/>
                          <a:pt x="2506" y="138904"/>
                          <a:pt x="2506" y="139977"/>
                        </a:cubicBezTo>
                        <a:cubicBezTo>
                          <a:pt x="2506" y="140694"/>
                          <a:pt x="3938" y="141767"/>
                          <a:pt x="5728" y="143199"/>
                        </a:cubicBezTo>
                        <a:cubicBezTo>
                          <a:pt x="8592" y="145347"/>
                          <a:pt x="11456" y="147853"/>
                          <a:pt x="12172" y="151075"/>
                        </a:cubicBezTo>
                        <a:cubicBezTo>
                          <a:pt x="12888" y="155371"/>
                          <a:pt x="10740" y="157877"/>
                          <a:pt x="9308" y="159667"/>
                        </a:cubicBezTo>
                        <a:cubicBezTo>
                          <a:pt x="8950" y="160025"/>
                          <a:pt x="8592" y="160741"/>
                          <a:pt x="8234" y="161099"/>
                        </a:cubicBezTo>
                        <a:cubicBezTo>
                          <a:pt x="7518" y="162531"/>
                          <a:pt x="5012" y="164321"/>
                          <a:pt x="2864" y="165753"/>
                        </a:cubicBezTo>
                        <a:cubicBezTo>
                          <a:pt x="2148" y="166111"/>
                          <a:pt x="1790" y="166469"/>
                          <a:pt x="1074" y="166827"/>
                        </a:cubicBezTo>
                        <a:cubicBezTo>
                          <a:pt x="1074" y="167901"/>
                          <a:pt x="716" y="169333"/>
                          <a:pt x="716" y="170765"/>
                        </a:cubicBezTo>
                        <a:cubicBezTo>
                          <a:pt x="358" y="172913"/>
                          <a:pt x="0" y="175419"/>
                          <a:pt x="0" y="175777"/>
                        </a:cubicBezTo>
                        <a:cubicBezTo>
                          <a:pt x="358" y="176135"/>
                          <a:pt x="2864" y="177209"/>
                          <a:pt x="5012" y="178283"/>
                        </a:cubicBezTo>
                        <a:cubicBezTo>
                          <a:pt x="8234" y="179715"/>
                          <a:pt x="11456" y="181147"/>
                          <a:pt x="11814" y="182579"/>
                        </a:cubicBezTo>
                        <a:lnTo>
                          <a:pt x="11814" y="182579"/>
                        </a:lnTo>
                        <a:cubicBezTo>
                          <a:pt x="11814" y="182937"/>
                          <a:pt x="12172" y="183653"/>
                          <a:pt x="12888" y="184727"/>
                        </a:cubicBezTo>
                        <a:cubicBezTo>
                          <a:pt x="14320" y="188307"/>
                          <a:pt x="16826" y="194035"/>
                          <a:pt x="16826" y="195825"/>
                        </a:cubicBezTo>
                        <a:cubicBezTo>
                          <a:pt x="16826" y="197257"/>
                          <a:pt x="15752" y="198689"/>
                          <a:pt x="14678" y="200121"/>
                        </a:cubicBezTo>
                        <a:lnTo>
                          <a:pt x="14678" y="200121"/>
                        </a:lnTo>
                        <a:cubicBezTo>
                          <a:pt x="13246" y="201553"/>
                          <a:pt x="11456" y="202985"/>
                          <a:pt x="10024" y="203701"/>
                        </a:cubicBezTo>
                        <a:lnTo>
                          <a:pt x="10024" y="203701"/>
                        </a:lnTo>
                        <a:cubicBezTo>
                          <a:pt x="9666" y="203701"/>
                          <a:pt x="9666" y="204059"/>
                          <a:pt x="9308" y="204059"/>
                        </a:cubicBezTo>
                        <a:cubicBezTo>
                          <a:pt x="9666" y="205133"/>
                          <a:pt x="10024" y="207281"/>
                          <a:pt x="10740" y="210145"/>
                        </a:cubicBezTo>
                        <a:lnTo>
                          <a:pt x="10740" y="210145"/>
                        </a:lnTo>
                        <a:cubicBezTo>
                          <a:pt x="11456" y="212293"/>
                          <a:pt x="12888" y="213009"/>
                          <a:pt x="14678" y="213725"/>
                        </a:cubicBezTo>
                        <a:cubicBezTo>
                          <a:pt x="16110" y="214441"/>
                          <a:pt x="17900" y="215157"/>
                          <a:pt x="19332" y="216589"/>
                        </a:cubicBezTo>
                        <a:cubicBezTo>
                          <a:pt x="22554" y="219453"/>
                          <a:pt x="21480" y="221243"/>
                          <a:pt x="20048" y="223391"/>
                        </a:cubicBezTo>
                        <a:cubicBezTo>
                          <a:pt x="19690" y="224107"/>
                          <a:pt x="19332" y="224823"/>
                          <a:pt x="18974" y="225539"/>
                        </a:cubicBezTo>
                        <a:cubicBezTo>
                          <a:pt x="18974" y="228045"/>
                          <a:pt x="16826" y="229835"/>
                          <a:pt x="15036" y="231267"/>
                        </a:cubicBezTo>
                        <a:cubicBezTo>
                          <a:pt x="18258" y="232341"/>
                          <a:pt x="21480" y="233415"/>
                          <a:pt x="22912" y="234847"/>
                        </a:cubicBezTo>
                        <a:cubicBezTo>
                          <a:pt x="24344" y="235921"/>
                          <a:pt x="25060" y="237353"/>
                          <a:pt x="25776" y="238427"/>
                        </a:cubicBezTo>
                        <a:cubicBezTo>
                          <a:pt x="26492" y="239859"/>
                          <a:pt x="27208" y="240933"/>
                          <a:pt x="30072" y="241649"/>
                        </a:cubicBezTo>
                        <a:lnTo>
                          <a:pt x="31862" y="242007"/>
                        </a:lnTo>
                        <a:lnTo>
                          <a:pt x="31862" y="242007"/>
                        </a:lnTo>
                        <a:cubicBezTo>
                          <a:pt x="35800" y="243081"/>
                          <a:pt x="36874" y="243081"/>
                          <a:pt x="38664" y="242365"/>
                        </a:cubicBezTo>
                        <a:cubicBezTo>
                          <a:pt x="39022" y="242007"/>
                          <a:pt x="39738" y="242007"/>
                          <a:pt x="40454" y="241649"/>
                        </a:cubicBezTo>
                        <a:cubicBezTo>
                          <a:pt x="43318" y="240217"/>
                          <a:pt x="46182" y="238427"/>
                          <a:pt x="49046" y="241291"/>
                        </a:cubicBezTo>
                        <a:cubicBezTo>
                          <a:pt x="49404" y="241649"/>
                          <a:pt x="49762" y="242007"/>
                          <a:pt x="50120" y="242365"/>
                        </a:cubicBezTo>
                        <a:cubicBezTo>
                          <a:pt x="52268" y="244513"/>
                          <a:pt x="54416" y="247019"/>
                          <a:pt x="57280" y="247019"/>
                        </a:cubicBezTo>
                        <a:cubicBezTo>
                          <a:pt x="58712" y="247019"/>
                          <a:pt x="60144" y="247019"/>
                          <a:pt x="61576" y="246661"/>
                        </a:cubicBezTo>
                        <a:cubicBezTo>
                          <a:pt x="64440" y="246303"/>
                          <a:pt x="67303" y="245945"/>
                          <a:pt x="69093" y="247377"/>
                        </a:cubicBezTo>
                        <a:cubicBezTo>
                          <a:pt x="70526" y="248451"/>
                          <a:pt x="71600" y="249525"/>
                          <a:pt x="71958" y="250957"/>
                        </a:cubicBezTo>
                        <a:cubicBezTo>
                          <a:pt x="72316" y="252389"/>
                          <a:pt x="72316" y="253821"/>
                          <a:pt x="70883" y="255611"/>
                        </a:cubicBezTo>
                        <a:lnTo>
                          <a:pt x="70526" y="255969"/>
                        </a:lnTo>
                        <a:lnTo>
                          <a:pt x="70526" y="255969"/>
                        </a:lnTo>
                        <a:cubicBezTo>
                          <a:pt x="68020" y="258833"/>
                          <a:pt x="60502" y="267783"/>
                          <a:pt x="59786" y="271363"/>
                        </a:cubicBezTo>
                        <a:cubicBezTo>
                          <a:pt x="59428" y="273511"/>
                          <a:pt x="58712" y="276375"/>
                          <a:pt x="57638" y="279239"/>
                        </a:cubicBezTo>
                        <a:cubicBezTo>
                          <a:pt x="56564" y="282103"/>
                          <a:pt x="55490" y="284609"/>
                          <a:pt x="54774" y="285683"/>
                        </a:cubicBezTo>
                        <a:lnTo>
                          <a:pt x="54774" y="285683"/>
                        </a:lnTo>
                        <a:cubicBezTo>
                          <a:pt x="54058" y="286757"/>
                          <a:pt x="53342" y="289263"/>
                          <a:pt x="52984" y="291769"/>
                        </a:cubicBezTo>
                        <a:cubicBezTo>
                          <a:pt x="52626" y="294275"/>
                          <a:pt x="52268" y="296423"/>
                          <a:pt x="52626" y="297497"/>
                        </a:cubicBezTo>
                        <a:cubicBezTo>
                          <a:pt x="52984" y="299287"/>
                          <a:pt x="54416" y="303583"/>
                          <a:pt x="55132" y="305731"/>
                        </a:cubicBezTo>
                        <a:cubicBezTo>
                          <a:pt x="56564" y="305373"/>
                          <a:pt x="59428" y="304657"/>
                          <a:pt x="62292" y="304299"/>
                        </a:cubicBezTo>
                        <a:cubicBezTo>
                          <a:pt x="64798" y="303941"/>
                          <a:pt x="66946" y="303583"/>
                          <a:pt x="68378" y="303583"/>
                        </a:cubicBezTo>
                        <a:cubicBezTo>
                          <a:pt x="69810" y="303583"/>
                          <a:pt x="71600" y="303941"/>
                          <a:pt x="73390" y="304299"/>
                        </a:cubicBezTo>
                        <a:cubicBezTo>
                          <a:pt x="75896" y="304657"/>
                          <a:pt x="78402" y="305373"/>
                          <a:pt x="79118" y="305015"/>
                        </a:cubicBezTo>
                        <a:cubicBezTo>
                          <a:pt x="79476" y="304657"/>
                          <a:pt x="79833" y="303225"/>
                          <a:pt x="80192" y="302151"/>
                        </a:cubicBezTo>
                        <a:cubicBezTo>
                          <a:pt x="80908" y="299645"/>
                          <a:pt x="81623" y="297497"/>
                          <a:pt x="83772" y="297139"/>
                        </a:cubicBezTo>
                        <a:cubicBezTo>
                          <a:pt x="85920" y="296781"/>
                          <a:pt x="88068" y="298571"/>
                          <a:pt x="90215" y="300361"/>
                        </a:cubicBezTo>
                        <a:cubicBezTo>
                          <a:pt x="91290" y="301077"/>
                          <a:pt x="92005" y="302151"/>
                          <a:pt x="93080" y="302509"/>
                        </a:cubicBezTo>
                        <a:lnTo>
                          <a:pt x="93080" y="302509"/>
                        </a:lnTo>
                        <a:cubicBezTo>
                          <a:pt x="94153" y="303225"/>
                          <a:pt x="95228" y="302867"/>
                          <a:pt x="97018" y="302151"/>
                        </a:cubicBezTo>
                        <a:cubicBezTo>
                          <a:pt x="98808" y="301435"/>
                          <a:pt x="101313" y="300719"/>
                          <a:pt x="104178" y="301077"/>
                        </a:cubicBezTo>
                        <a:cubicBezTo>
                          <a:pt x="108473" y="301435"/>
                          <a:pt x="114560" y="304299"/>
                          <a:pt x="117782" y="305731"/>
                        </a:cubicBezTo>
                        <a:cubicBezTo>
                          <a:pt x="119213" y="306447"/>
                          <a:pt x="119930" y="306805"/>
                          <a:pt x="119930" y="306805"/>
                        </a:cubicBezTo>
                        <a:cubicBezTo>
                          <a:pt x="120645" y="306805"/>
                          <a:pt x="123867" y="307521"/>
                          <a:pt x="127089" y="308237"/>
                        </a:cubicBezTo>
                        <a:cubicBezTo>
                          <a:pt x="129237" y="308595"/>
                          <a:pt x="131385" y="309311"/>
                          <a:pt x="132102" y="309669"/>
                        </a:cubicBezTo>
                        <a:cubicBezTo>
                          <a:pt x="133892" y="310385"/>
                          <a:pt x="133892" y="312891"/>
                          <a:pt x="134249" y="315039"/>
                        </a:cubicBezTo>
                        <a:cubicBezTo>
                          <a:pt x="134249" y="315397"/>
                          <a:pt x="134249" y="316113"/>
                          <a:pt x="134249" y="316471"/>
                        </a:cubicBezTo>
                        <a:cubicBezTo>
                          <a:pt x="134965" y="316113"/>
                          <a:pt x="135682" y="316113"/>
                          <a:pt x="136397" y="315397"/>
                        </a:cubicBezTo>
                        <a:cubicBezTo>
                          <a:pt x="137829" y="314681"/>
                          <a:pt x="139262" y="313965"/>
                          <a:pt x="139977" y="313249"/>
                        </a:cubicBezTo>
                        <a:lnTo>
                          <a:pt x="139977" y="313249"/>
                        </a:lnTo>
                        <a:cubicBezTo>
                          <a:pt x="139977" y="313249"/>
                          <a:pt x="139977" y="313249"/>
                          <a:pt x="139977" y="313249"/>
                        </a:cubicBezTo>
                        <a:lnTo>
                          <a:pt x="139977" y="313249"/>
                        </a:lnTo>
                        <a:cubicBezTo>
                          <a:pt x="139977" y="312891"/>
                          <a:pt x="139977" y="312533"/>
                          <a:pt x="139977" y="311817"/>
                        </a:cubicBezTo>
                        <a:lnTo>
                          <a:pt x="139977" y="311817"/>
                        </a:lnTo>
                        <a:cubicBezTo>
                          <a:pt x="139977" y="310027"/>
                          <a:pt x="139977" y="307879"/>
                          <a:pt x="139977" y="306805"/>
                        </a:cubicBezTo>
                        <a:lnTo>
                          <a:pt x="139977" y="306805"/>
                        </a:lnTo>
                        <a:cubicBezTo>
                          <a:pt x="140693" y="304299"/>
                          <a:pt x="148569" y="305731"/>
                          <a:pt x="151791" y="306089"/>
                        </a:cubicBezTo>
                        <a:cubicBezTo>
                          <a:pt x="152149" y="306089"/>
                          <a:pt x="152507" y="306089"/>
                          <a:pt x="152865" y="306089"/>
                        </a:cubicBezTo>
                        <a:lnTo>
                          <a:pt x="152865" y="306089"/>
                        </a:lnTo>
                        <a:cubicBezTo>
                          <a:pt x="155013" y="306447"/>
                          <a:pt x="156445" y="309311"/>
                          <a:pt x="156803" y="311101"/>
                        </a:cubicBezTo>
                        <a:cubicBezTo>
                          <a:pt x="159309" y="311101"/>
                          <a:pt x="165753" y="311101"/>
                          <a:pt x="167901" y="310743"/>
                        </a:cubicBezTo>
                        <a:cubicBezTo>
                          <a:pt x="168975" y="310385"/>
                          <a:pt x="170049" y="309311"/>
                          <a:pt x="171481" y="307879"/>
                        </a:cubicBezTo>
                        <a:cubicBezTo>
                          <a:pt x="172913" y="306089"/>
                          <a:pt x="174703" y="304657"/>
                          <a:pt x="176851" y="303941"/>
                        </a:cubicBezTo>
                        <a:cubicBezTo>
                          <a:pt x="178999" y="303225"/>
                          <a:pt x="181147" y="303583"/>
                          <a:pt x="183653" y="303583"/>
                        </a:cubicBezTo>
                        <a:cubicBezTo>
                          <a:pt x="185801" y="303583"/>
                          <a:pt x="187591" y="303941"/>
                          <a:pt x="189023" y="303583"/>
                        </a:cubicBezTo>
                        <a:cubicBezTo>
                          <a:pt x="189739" y="303225"/>
                          <a:pt x="190455" y="303225"/>
                          <a:pt x="190813" y="303225"/>
                        </a:cubicBezTo>
                        <a:cubicBezTo>
                          <a:pt x="194751" y="302151"/>
                          <a:pt x="199763" y="301077"/>
                          <a:pt x="201195" y="302151"/>
                        </a:cubicBezTo>
                        <a:lnTo>
                          <a:pt x="201195" y="302151"/>
                        </a:lnTo>
                        <a:cubicBezTo>
                          <a:pt x="201553" y="302151"/>
                          <a:pt x="202985" y="302151"/>
                          <a:pt x="204775" y="302151"/>
                        </a:cubicBezTo>
                        <a:cubicBezTo>
                          <a:pt x="206565" y="302151"/>
                          <a:pt x="208713" y="301793"/>
                          <a:pt x="210503" y="302151"/>
                        </a:cubicBezTo>
                        <a:cubicBezTo>
                          <a:pt x="213367" y="302509"/>
                          <a:pt x="215873" y="305015"/>
                          <a:pt x="218021" y="307163"/>
                        </a:cubicBezTo>
                        <a:cubicBezTo>
                          <a:pt x="219095" y="308237"/>
                          <a:pt x="219453" y="309311"/>
                          <a:pt x="219811" y="308953"/>
                        </a:cubicBezTo>
                        <a:cubicBezTo>
                          <a:pt x="220169" y="308953"/>
                          <a:pt x="219095" y="305731"/>
                          <a:pt x="219095" y="302509"/>
                        </a:cubicBezTo>
                        <a:cubicBezTo>
                          <a:pt x="219095" y="300361"/>
                          <a:pt x="218737" y="298213"/>
                          <a:pt x="219095" y="296781"/>
                        </a:cubicBezTo>
                        <a:cubicBezTo>
                          <a:pt x="219095" y="295707"/>
                          <a:pt x="217305" y="293201"/>
                          <a:pt x="215157" y="291053"/>
                        </a:cubicBezTo>
                        <a:cubicBezTo>
                          <a:pt x="213725" y="289263"/>
                          <a:pt x="211935" y="287473"/>
                          <a:pt x="211577" y="286041"/>
                        </a:cubicBezTo>
                        <a:cubicBezTo>
                          <a:pt x="210503" y="282461"/>
                          <a:pt x="213009" y="281387"/>
                          <a:pt x="216231" y="279955"/>
                        </a:cubicBezTo>
                        <a:lnTo>
                          <a:pt x="216231" y="279955"/>
                        </a:lnTo>
                        <a:lnTo>
                          <a:pt x="216947" y="279597"/>
                        </a:lnTo>
                        <a:cubicBezTo>
                          <a:pt x="218021" y="278881"/>
                          <a:pt x="219811" y="278523"/>
                          <a:pt x="221601" y="277807"/>
                        </a:cubicBezTo>
                        <a:cubicBezTo>
                          <a:pt x="224107" y="277091"/>
                          <a:pt x="226613" y="276017"/>
                          <a:pt x="227687" y="275301"/>
                        </a:cubicBezTo>
                        <a:cubicBezTo>
                          <a:pt x="228761" y="274585"/>
                          <a:pt x="229119" y="272795"/>
                          <a:pt x="229835" y="271363"/>
                        </a:cubicBezTo>
                        <a:lnTo>
                          <a:pt x="229835" y="271363"/>
                        </a:lnTo>
                        <a:cubicBezTo>
                          <a:pt x="230193" y="269931"/>
                          <a:pt x="230551" y="268857"/>
                          <a:pt x="231267" y="267783"/>
                        </a:cubicBezTo>
                        <a:cubicBezTo>
                          <a:pt x="232699" y="265635"/>
                          <a:pt x="235205" y="266351"/>
                          <a:pt x="237353" y="267067"/>
                        </a:cubicBezTo>
                        <a:cubicBezTo>
                          <a:pt x="238427" y="267425"/>
                          <a:pt x="239859" y="267783"/>
                          <a:pt x="240217" y="267425"/>
                        </a:cubicBezTo>
                        <a:lnTo>
                          <a:pt x="240217" y="267425"/>
                        </a:lnTo>
                        <a:cubicBezTo>
                          <a:pt x="241291" y="266709"/>
                          <a:pt x="241649" y="263487"/>
                          <a:pt x="242007" y="260981"/>
                        </a:cubicBezTo>
                        <a:cubicBezTo>
                          <a:pt x="242007" y="260265"/>
                          <a:pt x="242007" y="259907"/>
                          <a:pt x="242365" y="259191"/>
                        </a:cubicBezTo>
                        <a:lnTo>
                          <a:pt x="241649" y="258475"/>
                        </a:lnTo>
                        <a:cubicBezTo>
                          <a:pt x="239859" y="256685"/>
                          <a:pt x="236995" y="252747"/>
                          <a:pt x="234847" y="252031"/>
                        </a:cubicBezTo>
                        <a:cubicBezTo>
                          <a:pt x="234131" y="251673"/>
                          <a:pt x="233057" y="251673"/>
                          <a:pt x="232341" y="251673"/>
                        </a:cubicBezTo>
                        <a:cubicBezTo>
                          <a:pt x="230551" y="251673"/>
                          <a:pt x="228761" y="252031"/>
                          <a:pt x="226971" y="249525"/>
                        </a:cubicBezTo>
                        <a:cubicBezTo>
                          <a:pt x="225897" y="248093"/>
                          <a:pt x="220885" y="243081"/>
                          <a:pt x="215873" y="238427"/>
                        </a:cubicBezTo>
                        <a:cubicBezTo>
                          <a:pt x="212293" y="235205"/>
                          <a:pt x="208713" y="231983"/>
                          <a:pt x="206923" y="230551"/>
                        </a:cubicBezTo>
                        <a:lnTo>
                          <a:pt x="206923" y="230551"/>
                        </a:lnTo>
                        <a:cubicBezTo>
                          <a:pt x="204417" y="229119"/>
                          <a:pt x="202269" y="226613"/>
                          <a:pt x="200837" y="224465"/>
                        </a:cubicBezTo>
                        <a:cubicBezTo>
                          <a:pt x="199047" y="221601"/>
                          <a:pt x="198331" y="219095"/>
                          <a:pt x="199405" y="217305"/>
                        </a:cubicBezTo>
                        <a:lnTo>
                          <a:pt x="199405" y="217305"/>
                        </a:lnTo>
                        <a:cubicBezTo>
                          <a:pt x="200121" y="216231"/>
                          <a:pt x="200837" y="215515"/>
                          <a:pt x="201911" y="214799"/>
                        </a:cubicBezTo>
                        <a:cubicBezTo>
                          <a:pt x="202269" y="214441"/>
                          <a:pt x="202985" y="214083"/>
                          <a:pt x="202985" y="214083"/>
                        </a:cubicBezTo>
                        <a:lnTo>
                          <a:pt x="202985" y="214083"/>
                        </a:lnTo>
                        <a:cubicBezTo>
                          <a:pt x="202985" y="214083"/>
                          <a:pt x="202985" y="213725"/>
                          <a:pt x="202269" y="213009"/>
                        </a:cubicBezTo>
                        <a:cubicBezTo>
                          <a:pt x="201195" y="211935"/>
                          <a:pt x="199763" y="210861"/>
                          <a:pt x="198331" y="210145"/>
                        </a:cubicBezTo>
                        <a:cubicBezTo>
                          <a:pt x="195825" y="208713"/>
                          <a:pt x="193677" y="207281"/>
                          <a:pt x="192961" y="204775"/>
                        </a:cubicBezTo>
                        <a:cubicBezTo>
                          <a:pt x="192603" y="203701"/>
                          <a:pt x="192245" y="202985"/>
                          <a:pt x="191529" y="201911"/>
                        </a:cubicBezTo>
                        <a:cubicBezTo>
                          <a:pt x="190455" y="199763"/>
                          <a:pt x="189381" y="197973"/>
                          <a:pt x="190455" y="195825"/>
                        </a:cubicBezTo>
                        <a:lnTo>
                          <a:pt x="190455" y="195825"/>
                        </a:lnTo>
                        <a:cubicBezTo>
                          <a:pt x="191887" y="193319"/>
                          <a:pt x="194035" y="194393"/>
                          <a:pt x="196541" y="195467"/>
                        </a:cubicBezTo>
                        <a:cubicBezTo>
                          <a:pt x="197615" y="196183"/>
                          <a:pt x="199047" y="196541"/>
                          <a:pt x="199405" y="196541"/>
                        </a:cubicBezTo>
                        <a:cubicBezTo>
                          <a:pt x="200121" y="196541"/>
                          <a:pt x="200837" y="195467"/>
                          <a:pt x="201553" y="194393"/>
                        </a:cubicBezTo>
                        <a:cubicBezTo>
                          <a:pt x="203343" y="192603"/>
                          <a:pt x="205133" y="190455"/>
                          <a:pt x="207997" y="190455"/>
                        </a:cubicBezTo>
                        <a:cubicBezTo>
                          <a:pt x="209429" y="190455"/>
                          <a:pt x="210861" y="190813"/>
                          <a:pt x="212293" y="191171"/>
                        </a:cubicBezTo>
                        <a:cubicBezTo>
                          <a:pt x="214441" y="191887"/>
                          <a:pt x="216589" y="192245"/>
                          <a:pt x="218379" y="191171"/>
                        </a:cubicBezTo>
                        <a:cubicBezTo>
                          <a:pt x="220169" y="190455"/>
                          <a:pt x="222675" y="188307"/>
                          <a:pt x="225181" y="186159"/>
                        </a:cubicBezTo>
                        <a:cubicBezTo>
                          <a:pt x="228403" y="183295"/>
                          <a:pt x="231983" y="180431"/>
                          <a:pt x="234847" y="179715"/>
                        </a:cubicBezTo>
                        <a:cubicBezTo>
                          <a:pt x="236637" y="178999"/>
                          <a:pt x="240933" y="177925"/>
                          <a:pt x="245587" y="176851"/>
                        </a:cubicBezTo>
                        <a:cubicBezTo>
                          <a:pt x="250957" y="175419"/>
                          <a:pt x="256685" y="173987"/>
                          <a:pt x="257043" y="173987"/>
                        </a:cubicBezTo>
                        <a:lnTo>
                          <a:pt x="257043" y="173987"/>
                        </a:lnTo>
                        <a:cubicBezTo>
                          <a:pt x="257043" y="173987"/>
                          <a:pt x="257043" y="172913"/>
                          <a:pt x="257043" y="171839"/>
                        </a:cubicBezTo>
                        <a:lnTo>
                          <a:pt x="257043" y="171839"/>
                        </a:lnTo>
                        <a:cubicBezTo>
                          <a:pt x="257043" y="168617"/>
                          <a:pt x="256685" y="164679"/>
                          <a:pt x="259549" y="164679"/>
                        </a:cubicBezTo>
                        <a:cubicBezTo>
                          <a:pt x="260981" y="164679"/>
                          <a:pt x="264919" y="166469"/>
                          <a:pt x="268141" y="168259"/>
                        </a:cubicBezTo>
                        <a:cubicBezTo>
                          <a:pt x="270647" y="169691"/>
                          <a:pt x="272437" y="171123"/>
                          <a:pt x="272795" y="171123"/>
                        </a:cubicBezTo>
                        <a:cubicBezTo>
                          <a:pt x="273153" y="170765"/>
                          <a:pt x="273511" y="170765"/>
                          <a:pt x="273869" y="170407"/>
                        </a:cubicBezTo>
                        <a:cubicBezTo>
                          <a:pt x="274585" y="170049"/>
                          <a:pt x="275659" y="169691"/>
                          <a:pt x="276017" y="168975"/>
                        </a:cubicBezTo>
                        <a:cubicBezTo>
                          <a:pt x="276375" y="167901"/>
                          <a:pt x="278523" y="161815"/>
                          <a:pt x="279239" y="157161"/>
                        </a:cubicBezTo>
                        <a:cubicBezTo>
                          <a:pt x="279597" y="155013"/>
                          <a:pt x="279955" y="152865"/>
                          <a:pt x="279597" y="152507"/>
                        </a:cubicBezTo>
                        <a:cubicBezTo>
                          <a:pt x="278881" y="151791"/>
                          <a:pt x="277449" y="151075"/>
                          <a:pt x="276017" y="150359"/>
                        </a:cubicBezTo>
                        <a:cubicBezTo>
                          <a:pt x="273511" y="149285"/>
                          <a:pt x="271005" y="147853"/>
                          <a:pt x="270289" y="145705"/>
                        </a:cubicBezTo>
                        <a:cubicBezTo>
                          <a:pt x="269931" y="144273"/>
                          <a:pt x="269931" y="142483"/>
                          <a:pt x="269931" y="141409"/>
                        </a:cubicBezTo>
                        <a:cubicBezTo>
                          <a:pt x="269931" y="140694"/>
                          <a:pt x="270289" y="139977"/>
                          <a:pt x="269931" y="139977"/>
                        </a:cubicBezTo>
                        <a:cubicBezTo>
                          <a:pt x="269931" y="139977"/>
                          <a:pt x="269573" y="139619"/>
                          <a:pt x="269215" y="139619"/>
                        </a:cubicBezTo>
                        <a:cubicBezTo>
                          <a:pt x="268857" y="139619"/>
                          <a:pt x="268499" y="139261"/>
                          <a:pt x="268141" y="138904"/>
                        </a:cubicBezTo>
                        <a:lnTo>
                          <a:pt x="268141" y="138904"/>
                        </a:lnTo>
                        <a:cubicBezTo>
                          <a:pt x="266351" y="137829"/>
                          <a:pt x="264561" y="136397"/>
                          <a:pt x="266351" y="133176"/>
                        </a:cubicBezTo>
                        <a:cubicBezTo>
                          <a:pt x="267067" y="131386"/>
                          <a:pt x="267783" y="129954"/>
                          <a:pt x="268141" y="128164"/>
                        </a:cubicBezTo>
                        <a:cubicBezTo>
                          <a:pt x="268499" y="126731"/>
                          <a:pt x="268857" y="125299"/>
                          <a:pt x="269215" y="124226"/>
                        </a:cubicBezTo>
                        <a:lnTo>
                          <a:pt x="269215" y="124226"/>
                        </a:lnTo>
                        <a:lnTo>
                          <a:pt x="269215" y="123868"/>
                        </a:lnTo>
                        <a:lnTo>
                          <a:pt x="269215" y="123868"/>
                        </a:lnTo>
                        <a:cubicBezTo>
                          <a:pt x="269573" y="122078"/>
                          <a:pt x="270289" y="118140"/>
                          <a:pt x="269573" y="116708"/>
                        </a:cubicBezTo>
                        <a:cubicBezTo>
                          <a:pt x="269215" y="116350"/>
                          <a:pt x="268857" y="115634"/>
                          <a:pt x="268499" y="115276"/>
                        </a:cubicBezTo>
                        <a:cubicBezTo>
                          <a:pt x="267067" y="113844"/>
                          <a:pt x="265635" y="112054"/>
                          <a:pt x="266351" y="109190"/>
                        </a:cubicBezTo>
                        <a:cubicBezTo>
                          <a:pt x="266709" y="107758"/>
                          <a:pt x="267067" y="106684"/>
                          <a:pt x="267783" y="105252"/>
                        </a:cubicBezTo>
                        <a:lnTo>
                          <a:pt x="267783" y="105252"/>
                        </a:lnTo>
                        <a:cubicBezTo>
                          <a:pt x="268499" y="103820"/>
                          <a:pt x="268857" y="102746"/>
                          <a:pt x="268857" y="102746"/>
                        </a:cubicBezTo>
                        <a:cubicBezTo>
                          <a:pt x="268499" y="102388"/>
                          <a:pt x="267783" y="102030"/>
                          <a:pt x="267067" y="101314"/>
                        </a:cubicBezTo>
                        <a:cubicBezTo>
                          <a:pt x="263129" y="98092"/>
                          <a:pt x="254537" y="91290"/>
                          <a:pt x="255611" y="88784"/>
                        </a:cubicBezTo>
                        <a:cubicBezTo>
                          <a:pt x="255969" y="87352"/>
                          <a:pt x="258117" y="85562"/>
                          <a:pt x="259549" y="84130"/>
                        </a:cubicBezTo>
                        <a:cubicBezTo>
                          <a:pt x="260623" y="83056"/>
                          <a:pt x="261697" y="81982"/>
                          <a:pt x="261697" y="81624"/>
                        </a:cubicBezTo>
                        <a:lnTo>
                          <a:pt x="261697" y="81624"/>
                        </a:lnTo>
                        <a:cubicBezTo>
                          <a:pt x="261697" y="81266"/>
                          <a:pt x="261339" y="79834"/>
                          <a:pt x="261339" y="77686"/>
                        </a:cubicBezTo>
                        <a:cubicBezTo>
                          <a:pt x="260623" y="74106"/>
                          <a:pt x="259907" y="70168"/>
                          <a:pt x="259549" y="69452"/>
                        </a:cubicBezTo>
                        <a:cubicBezTo>
                          <a:pt x="260623" y="69810"/>
                          <a:pt x="259191" y="60860"/>
                          <a:pt x="258833" y="56564"/>
                        </a:cubicBezTo>
                        <a:lnTo>
                          <a:pt x="258833" y="56564"/>
                        </a:lnTo>
                        <a:close/>
                        <a:moveTo>
                          <a:pt x="235205" y="15036"/>
                        </a:moveTo>
                        <a:cubicBezTo>
                          <a:pt x="232699" y="15394"/>
                          <a:pt x="229119" y="16468"/>
                          <a:pt x="228045" y="17900"/>
                        </a:cubicBezTo>
                        <a:cubicBezTo>
                          <a:pt x="226971" y="19332"/>
                          <a:pt x="225539" y="22196"/>
                          <a:pt x="228045" y="24702"/>
                        </a:cubicBezTo>
                        <a:cubicBezTo>
                          <a:pt x="230551" y="26850"/>
                          <a:pt x="230909" y="29356"/>
                          <a:pt x="235205" y="29356"/>
                        </a:cubicBezTo>
                        <a:cubicBezTo>
                          <a:pt x="239501" y="29356"/>
                          <a:pt x="244513" y="32936"/>
                          <a:pt x="244513" y="29356"/>
                        </a:cubicBezTo>
                        <a:cubicBezTo>
                          <a:pt x="244513" y="25776"/>
                          <a:pt x="238785" y="26850"/>
                          <a:pt x="240575" y="23628"/>
                        </a:cubicBezTo>
                        <a:cubicBezTo>
                          <a:pt x="242723" y="20406"/>
                          <a:pt x="244513" y="19332"/>
                          <a:pt x="242365" y="18616"/>
                        </a:cubicBezTo>
                        <a:cubicBezTo>
                          <a:pt x="240575" y="17900"/>
                          <a:pt x="241291" y="14320"/>
                          <a:pt x="235205" y="15036"/>
                        </a:cubicBezTo>
                        <a:lnTo>
                          <a:pt x="235205" y="15036"/>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5" name="Freeform: Shape 304">
                    <a:extLst>
                      <a:ext uri="{FF2B5EF4-FFF2-40B4-BE49-F238E27FC236}">
                        <a16:creationId xmlns:a16="http://schemas.microsoft.com/office/drawing/2014/main" id="{800F22D2-86AE-4526-B211-295A01EF140F}"/>
                      </a:ext>
                    </a:extLst>
                  </p:cNvPr>
                  <p:cNvSpPr/>
                  <p:nvPr/>
                </p:nvSpPr>
                <p:spPr>
                  <a:xfrm>
                    <a:off x="5468181" y="2715055"/>
                    <a:ext cx="124885" cy="149731"/>
                  </a:xfrm>
                  <a:custGeom>
                    <a:avLst/>
                    <a:gdLst>
                      <a:gd name="connsiteX0" fmla="*/ 136300 w 137374"/>
                      <a:gd name="connsiteY0" fmla="*/ 58765 h 164704"/>
                      <a:gd name="connsiteX1" fmla="*/ 136300 w 137374"/>
                      <a:gd name="connsiteY1" fmla="*/ 58765 h 164704"/>
                      <a:gd name="connsiteX2" fmla="*/ 128424 w 137374"/>
                      <a:gd name="connsiteY2" fmla="*/ 61271 h 164704"/>
                      <a:gd name="connsiteX3" fmla="*/ 128066 w 137374"/>
                      <a:gd name="connsiteY3" fmla="*/ 67357 h 164704"/>
                      <a:gd name="connsiteX4" fmla="*/ 131646 w 137374"/>
                      <a:gd name="connsiteY4" fmla="*/ 74875 h 164704"/>
                      <a:gd name="connsiteX5" fmla="*/ 135942 w 137374"/>
                      <a:gd name="connsiteY5" fmla="*/ 77381 h 164704"/>
                      <a:gd name="connsiteX6" fmla="*/ 135226 w 137374"/>
                      <a:gd name="connsiteY6" fmla="*/ 88837 h 164704"/>
                      <a:gd name="connsiteX7" fmla="*/ 137374 w 137374"/>
                      <a:gd name="connsiteY7" fmla="*/ 101367 h 164704"/>
                      <a:gd name="connsiteX8" fmla="*/ 133794 w 137374"/>
                      <a:gd name="connsiteY8" fmla="*/ 109601 h 164704"/>
                      <a:gd name="connsiteX9" fmla="*/ 130214 w 137374"/>
                      <a:gd name="connsiteY9" fmla="*/ 120699 h 164704"/>
                      <a:gd name="connsiteX10" fmla="*/ 128066 w 137374"/>
                      <a:gd name="connsiteY10" fmla="*/ 126069 h 164704"/>
                      <a:gd name="connsiteX11" fmla="*/ 123054 w 137374"/>
                      <a:gd name="connsiteY11" fmla="*/ 128217 h 164704"/>
                      <a:gd name="connsiteX12" fmla="*/ 126276 w 137374"/>
                      <a:gd name="connsiteY12" fmla="*/ 133229 h 164704"/>
                      <a:gd name="connsiteX13" fmla="*/ 113389 w 137374"/>
                      <a:gd name="connsiteY13" fmla="*/ 131439 h 164704"/>
                      <a:gd name="connsiteX14" fmla="*/ 110882 w 137374"/>
                      <a:gd name="connsiteY14" fmla="*/ 135735 h 164704"/>
                      <a:gd name="connsiteX15" fmla="*/ 105870 w 137374"/>
                      <a:gd name="connsiteY15" fmla="*/ 130723 h 164704"/>
                      <a:gd name="connsiteX16" fmla="*/ 103722 w 137374"/>
                      <a:gd name="connsiteY16" fmla="*/ 136451 h 164704"/>
                      <a:gd name="connsiteX17" fmla="*/ 91909 w 137374"/>
                      <a:gd name="connsiteY17" fmla="*/ 137167 h 164704"/>
                      <a:gd name="connsiteX18" fmla="*/ 82600 w 137374"/>
                      <a:gd name="connsiteY18" fmla="*/ 142179 h 164704"/>
                      <a:gd name="connsiteX19" fmla="*/ 75799 w 137374"/>
                      <a:gd name="connsiteY19" fmla="*/ 147549 h 164704"/>
                      <a:gd name="connsiteX20" fmla="*/ 70787 w 137374"/>
                      <a:gd name="connsiteY20" fmla="*/ 150413 h 164704"/>
                      <a:gd name="connsiteX21" fmla="*/ 61837 w 137374"/>
                      <a:gd name="connsiteY21" fmla="*/ 144685 h 164704"/>
                      <a:gd name="connsiteX22" fmla="*/ 62910 w 137374"/>
                      <a:gd name="connsiteY22" fmla="*/ 150055 h 164704"/>
                      <a:gd name="connsiteX23" fmla="*/ 61120 w 137374"/>
                      <a:gd name="connsiteY23" fmla="*/ 155425 h 164704"/>
                      <a:gd name="connsiteX24" fmla="*/ 53245 w 137374"/>
                      <a:gd name="connsiteY24" fmla="*/ 158647 h 164704"/>
                      <a:gd name="connsiteX25" fmla="*/ 38925 w 137374"/>
                      <a:gd name="connsiteY25" fmla="*/ 162585 h 164704"/>
                      <a:gd name="connsiteX26" fmla="*/ 22815 w 137374"/>
                      <a:gd name="connsiteY26" fmla="*/ 164017 h 164704"/>
                      <a:gd name="connsiteX27" fmla="*/ 27469 w 137374"/>
                      <a:gd name="connsiteY27" fmla="*/ 159721 h 164704"/>
                      <a:gd name="connsiteX28" fmla="*/ 25679 w 137374"/>
                      <a:gd name="connsiteY28" fmla="*/ 155067 h 164704"/>
                      <a:gd name="connsiteX29" fmla="*/ 14581 w 137374"/>
                      <a:gd name="connsiteY29" fmla="*/ 156141 h 164704"/>
                      <a:gd name="connsiteX30" fmla="*/ 22099 w 137374"/>
                      <a:gd name="connsiteY30" fmla="*/ 150413 h 164704"/>
                      <a:gd name="connsiteX31" fmla="*/ 27827 w 137374"/>
                      <a:gd name="connsiteY31" fmla="*/ 147549 h 164704"/>
                      <a:gd name="connsiteX32" fmla="*/ 15297 w 137374"/>
                      <a:gd name="connsiteY32" fmla="*/ 146833 h 164704"/>
                      <a:gd name="connsiteX33" fmla="*/ 5989 w 137374"/>
                      <a:gd name="connsiteY33" fmla="*/ 146117 h 164704"/>
                      <a:gd name="connsiteX34" fmla="*/ 14223 w 137374"/>
                      <a:gd name="connsiteY34" fmla="*/ 141105 h 164704"/>
                      <a:gd name="connsiteX35" fmla="*/ 20309 w 137374"/>
                      <a:gd name="connsiteY35" fmla="*/ 137525 h 164704"/>
                      <a:gd name="connsiteX36" fmla="*/ 10285 w 137374"/>
                      <a:gd name="connsiteY36" fmla="*/ 136809 h 164704"/>
                      <a:gd name="connsiteX37" fmla="*/ 261 w 137374"/>
                      <a:gd name="connsiteY37" fmla="*/ 134303 h 164704"/>
                      <a:gd name="connsiteX38" fmla="*/ 11001 w 137374"/>
                      <a:gd name="connsiteY38" fmla="*/ 129649 h 164704"/>
                      <a:gd name="connsiteX39" fmla="*/ 16013 w 137374"/>
                      <a:gd name="connsiteY39" fmla="*/ 132155 h 164704"/>
                      <a:gd name="connsiteX40" fmla="*/ 22815 w 137374"/>
                      <a:gd name="connsiteY40" fmla="*/ 132155 h 164704"/>
                      <a:gd name="connsiteX41" fmla="*/ 18519 w 137374"/>
                      <a:gd name="connsiteY41" fmla="*/ 125353 h 164704"/>
                      <a:gd name="connsiteX42" fmla="*/ 23531 w 137374"/>
                      <a:gd name="connsiteY42" fmla="*/ 123921 h 164704"/>
                      <a:gd name="connsiteX43" fmla="*/ 26395 w 137374"/>
                      <a:gd name="connsiteY43" fmla="*/ 119625 h 164704"/>
                      <a:gd name="connsiteX44" fmla="*/ 34987 w 137374"/>
                      <a:gd name="connsiteY44" fmla="*/ 118909 h 164704"/>
                      <a:gd name="connsiteX45" fmla="*/ 43579 w 137374"/>
                      <a:gd name="connsiteY45" fmla="*/ 117119 h 164704"/>
                      <a:gd name="connsiteX46" fmla="*/ 53245 w 137374"/>
                      <a:gd name="connsiteY46" fmla="*/ 114613 h 164704"/>
                      <a:gd name="connsiteX47" fmla="*/ 47159 w 137374"/>
                      <a:gd name="connsiteY47" fmla="*/ 109243 h 164704"/>
                      <a:gd name="connsiteX48" fmla="*/ 37135 w 137374"/>
                      <a:gd name="connsiteY48" fmla="*/ 113539 h 164704"/>
                      <a:gd name="connsiteX49" fmla="*/ 27827 w 137374"/>
                      <a:gd name="connsiteY49" fmla="*/ 114971 h 164704"/>
                      <a:gd name="connsiteX50" fmla="*/ 21741 w 137374"/>
                      <a:gd name="connsiteY50" fmla="*/ 115329 h 164704"/>
                      <a:gd name="connsiteX51" fmla="*/ 33197 w 137374"/>
                      <a:gd name="connsiteY51" fmla="*/ 107811 h 164704"/>
                      <a:gd name="connsiteX52" fmla="*/ 33197 w 137374"/>
                      <a:gd name="connsiteY52" fmla="*/ 101725 h 164704"/>
                      <a:gd name="connsiteX53" fmla="*/ 38209 w 137374"/>
                      <a:gd name="connsiteY53" fmla="*/ 95281 h 164704"/>
                      <a:gd name="connsiteX54" fmla="*/ 45010 w 137374"/>
                      <a:gd name="connsiteY54" fmla="*/ 93849 h 164704"/>
                      <a:gd name="connsiteX55" fmla="*/ 45727 w 137374"/>
                      <a:gd name="connsiteY55" fmla="*/ 90269 h 164704"/>
                      <a:gd name="connsiteX56" fmla="*/ 34987 w 137374"/>
                      <a:gd name="connsiteY56" fmla="*/ 89911 h 164704"/>
                      <a:gd name="connsiteX57" fmla="*/ 28185 w 137374"/>
                      <a:gd name="connsiteY57" fmla="*/ 89911 h 164704"/>
                      <a:gd name="connsiteX58" fmla="*/ 28901 w 137374"/>
                      <a:gd name="connsiteY58" fmla="*/ 83825 h 164704"/>
                      <a:gd name="connsiteX59" fmla="*/ 17445 w 137374"/>
                      <a:gd name="connsiteY59" fmla="*/ 83467 h 164704"/>
                      <a:gd name="connsiteX60" fmla="*/ 12791 w 137374"/>
                      <a:gd name="connsiteY60" fmla="*/ 82751 h 164704"/>
                      <a:gd name="connsiteX61" fmla="*/ 10285 w 137374"/>
                      <a:gd name="connsiteY61" fmla="*/ 77739 h 164704"/>
                      <a:gd name="connsiteX62" fmla="*/ 16729 w 137374"/>
                      <a:gd name="connsiteY62" fmla="*/ 76665 h 164704"/>
                      <a:gd name="connsiteX63" fmla="*/ 24247 w 137374"/>
                      <a:gd name="connsiteY63" fmla="*/ 75591 h 164704"/>
                      <a:gd name="connsiteX64" fmla="*/ 20309 w 137374"/>
                      <a:gd name="connsiteY64" fmla="*/ 70579 h 164704"/>
                      <a:gd name="connsiteX65" fmla="*/ 21025 w 137374"/>
                      <a:gd name="connsiteY65" fmla="*/ 66641 h 164704"/>
                      <a:gd name="connsiteX66" fmla="*/ 26395 w 137374"/>
                      <a:gd name="connsiteY66" fmla="*/ 63419 h 164704"/>
                      <a:gd name="connsiteX67" fmla="*/ 19951 w 137374"/>
                      <a:gd name="connsiteY67" fmla="*/ 61630 h 164704"/>
                      <a:gd name="connsiteX68" fmla="*/ 21025 w 137374"/>
                      <a:gd name="connsiteY68" fmla="*/ 53395 h 164704"/>
                      <a:gd name="connsiteX69" fmla="*/ 18161 w 137374"/>
                      <a:gd name="connsiteY69" fmla="*/ 48742 h 164704"/>
                      <a:gd name="connsiteX70" fmla="*/ 22457 w 137374"/>
                      <a:gd name="connsiteY70" fmla="*/ 45162 h 164704"/>
                      <a:gd name="connsiteX71" fmla="*/ 33913 w 137374"/>
                      <a:gd name="connsiteY71" fmla="*/ 45877 h 164704"/>
                      <a:gd name="connsiteX72" fmla="*/ 41073 w 137374"/>
                      <a:gd name="connsiteY72" fmla="*/ 53037 h 164704"/>
                      <a:gd name="connsiteX73" fmla="*/ 45727 w 137374"/>
                      <a:gd name="connsiteY73" fmla="*/ 48384 h 164704"/>
                      <a:gd name="connsiteX74" fmla="*/ 56467 w 137374"/>
                      <a:gd name="connsiteY74" fmla="*/ 50174 h 164704"/>
                      <a:gd name="connsiteX75" fmla="*/ 62195 w 137374"/>
                      <a:gd name="connsiteY75" fmla="*/ 51605 h 164704"/>
                      <a:gd name="connsiteX76" fmla="*/ 65775 w 137374"/>
                      <a:gd name="connsiteY76" fmla="*/ 39434 h 164704"/>
                      <a:gd name="connsiteX77" fmla="*/ 71860 w 137374"/>
                      <a:gd name="connsiteY77" fmla="*/ 38002 h 164704"/>
                      <a:gd name="connsiteX78" fmla="*/ 72577 w 137374"/>
                      <a:gd name="connsiteY78" fmla="*/ 32632 h 164704"/>
                      <a:gd name="connsiteX79" fmla="*/ 60762 w 137374"/>
                      <a:gd name="connsiteY79" fmla="*/ 30126 h 164704"/>
                      <a:gd name="connsiteX80" fmla="*/ 55035 w 137374"/>
                      <a:gd name="connsiteY80" fmla="*/ 29052 h 164704"/>
                      <a:gd name="connsiteX81" fmla="*/ 61479 w 137374"/>
                      <a:gd name="connsiteY81" fmla="*/ 24040 h 164704"/>
                      <a:gd name="connsiteX82" fmla="*/ 65059 w 137374"/>
                      <a:gd name="connsiteY82" fmla="*/ 15090 h 164704"/>
                      <a:gd name="connsiteX83" fmla="*/ 68639 w 137374"/>
                      <a:gd name="connsiteY83" fmla="*/ 9720 h 164704"/>
                      <a:gd name="connsiteX84" fmla="*/ 73292 w 137374"/>
                      <a:gd name="connsiteY84" fmla="*/ 11152 h 164704"/>
                      <a:gd name="connsiteX85" fmla="*/ 78662 w 137374"/>
                      <a:gd name="connsiteY85" fmla="*/ 6856 h 164704"/>
                      <a:gd name="connsiteX86" fmla="*/ 83674 w 137374"/>
                      <a:gd name="connsiteY86" fmla="*/ 7214 h 164704"/>
                      <a:gd name="connsiteX87" fmla="*/ 90477 w 137374"/>
                      <a:gd name="connsiteY87" fmla="*/ 12226 h 164704"/>
                      <a:gd name="connsiteX88" fmla="*/ 92982 w 137374"/>
                      <a:gd name="connsiteY88" fmla="*/ 6140 h 164704"/>
                      <a:gd name="connsiteX89" fmla="*/ 97994 w 137374"/>
                      <a:gd name="connsiteY89" fmla="*/ 4350 h 164704"/>
                      <a:gd name="connsiteX90" fmla="*/ 98352 w 137374"/>
                      <a:gd name="connsiteY90" fmla="*/ 54 h 164704"/>
                      <a:gd name="connsiteX91" fmla="*/ 108376 w 137374"/>
                      <a:gd name="connsiteY91" fmla="*/ 6498 h 164704"/>
                      <a:gd name="connsiteX92" fmla="*/ 103722 w 137374"/>
                      <a:gd name="connsiteY92" fmla="*/ 10436 h 164704"/>
                      <a:gd name="connsiteX93" fmla="*/ 99069 w 137374"/>
                      <a:gd name="connsiteY93" fmla="*/ 11868 h 164704"/>
                      <a:gd name="connsiteX94" fmla="*/ 99069 w 137374"/>
                      <a:gd name="connsiteY94" fmla="*/ 11868 h 164704"/>
                      <a:gd name="connsiteX95" fmla="*/ 96204 w 137374"/>
                      <a:gd name="connsiteY95" fmla="*/ 14374 h 164704"/>
                      <a:gd name="connsiteX96" fmla="*/ 92982 w 137374"/>
                      <a:gd name="connsiteY96" fmla="*/ 18670 h 164704"/>
                      <a:gd name="connsiteX97" fmla="*/ 87612 w 137374"/>
                      <a:gd name="connsiteY97" fmla="*/ 22966 h 164704"/>
                      <a:gd name="connsiteX98" fmla="*/ 82600 w 137374"/>
                      <a:gd name="connsiteY98" fmla="*/ 27262 h 164704"/>
                      <a:gd name="connsiteX99" fmla="*/ 81884 w 137374"/>
                      <a:gd name="connsiteY99" fmla="*/ 31558 h 164704"/>
                      <a:gd name="connsiteX100" fmla="*/ 82600 w 137374"/>
                      <a:gd name="connsiteY100" fmla="*/ 34780 h 164704"/>
                      <a:gd name="connsiteX101" fmla="*/ 79737 w 137374"/>
                      <a:gd name="connsiteY101" fmla="*/ 39434 h 164704"/>
                      <a:gd name="connsiteX102" fmla="*/ 76872 w 137374"/>
                      <a:gd name="connsiteY102" fmla="*/ 44446 h 164704"/>
                      <a:gd name="connsiteX103" fmla="*/ 83674 w 137374"/>
                      <a:gd name="connsiteY103" fmla="*/ 50174 h 164704"/>
                      <a:gd name="connsiteX104" fmla="*/ 96562 w 137374"/>
                      <a:gd name="connsiteY104" fmla="*/ 54827 h 164704"/>
                      <a:gd name="connsiteX105" fmla="*/ 100500 w 137374"/>
                      <a:gd name="connsiteY105" fmla="*/ 51963 h 164704"/>
                      <a:gd name="connsiteX106" fmla="*/ 100500 w 137374"/>
                      <a:gd name="connsiteY106" fmla="*/ 49100 h 164704"/>
                      <a:gd name="connsiteX107" fmla="*/ 100500 w 137374"/>
                      <a:gd name="connsiteY107" fmla="*/ 46594 h 164704"/>
                      <a:gd name="connsiteX108" fmla="*/ 100500 w 137374"/>
                      <a:gd name="connsiteY108" fmla="*/ 46594 h 164704"/>
                      <a:gd name="connsiteX109" fmla="*/ 106944 w 137374"/>
                      <a:gd name="connsiteY109" fmla="*/ 46235 h 164704"/>
                      <a:gd name="connsiteX110" fmla="*/ 110524 w 137374"/>
                      <a:gd name="connsiteY110" fmla="*/ 46235 h 164704"/>
                      <a:gd name="connsiteX111" fmla="*/ 116610 w 137374"/>
                      <a:gd name="connsiteY111" fmla="*/ 52680 h 164704"/>
                      <a:gd name="connsiteX112" fmla="*/ 119116 w 137374"/>
                      <a:gd name="connsiteY112" fmla="*/ 57333 h 164704"/>
                      <a:gd name="connsiteX113" fmla="*/ 128066 w 137374"/>
                      <a:gd name="connsiteY113" fmla="*/ 57333 h 164704"/>
                      <a:gd name="connsiteX114" fmla="*/ 128066 w 137374"/>
                      <a:gd name="connsiteY114" fmla="*/ 57333 h 164704"/>
                      <a:gd name="connsiteX115" fmla="*/ 131288 w 137374"/>
                      <a:gd name="connsiteY115" fmla="*/ 55902 h 164704"/>
                      <a:gd name="connsiteX116" fmla="*/ 135226 w 137374"/>
                      <a:gd name="connsiteY116" fmla="*/ 59840 h 164704"/>
                      <a:gd name="connsiteX117" fmla="*/ 136300 w 137374"/>
                      <a:gd name="connsiteY117" fmla="*/ 58765 h 164704"/>
                      <a:gd name="connsiteX118" fmla="*/ 136300 w 137374"/>
                      <a:gd name="connsiteY118" fmla="*/ 58765 h 164704"/>
                      <a:gd name="connsiteX119" fmla="*/ 5631 w 137374"/>
                      <a:gd name="connsiteY119" fmla="*/ 57333 h 164704"/>
                      <a:gd name="connsiteX120" fmla="*/ 13507 w 137374"/>
                      <a:gd name="connsiteY120" fmla="*/ 56617 h 164704"/>
                      <a:gd name="connsiteX121" fmla="*/ 13865 w 137374"/>
                      <a:gd name="connsiteY121" fmla="*/ 60555 h 164704"/>
                      <a:gd name="connsiteX122" fmla="*/ 10285 w 137374"/>
                      <a:gd name="connsiteY122" fmla="*/ 63061 h 164704"/>
                      <a:gd name="connsiteX123" fmla="*/ 3483 w 137374"/>
                      <a:gd name="connsiteY123" fmla="*/ 59481 h 164704"/>
                      <a:gd name="connsiteX124" fmla="*/ 5631 w 137374"/>
                      <a:gd name="connsiteY124" fmla="*/ 57333 h 164704"/>
                      <a:gd name="connsiteX125" fmla="*/ 5631 w 137374"/>
                      <a:gd name="connsiteY125" fmla="*/ 57333 h 16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37374" h="164704">
                        <a:moveTo>
                          <a:pt x="136300" y="58765"/>
                        </a:moveTo>
                        <a:lnTo>
                          <a:pt x="136300" y="58765"/>
                        </a:lnTo>
                        <a:cubicBezTo>
                          <a:pt x="134510" y="60555"/>
                          <a:pt x="130214" y="59840"/>
                          <a:pt x="128424" y="61271"/>
                        </a:cubicBezTo>
                        <a:cubicBezTo>
                          <a:pt x="126634" y="62703"/>
                          <a:pt x="125202" y="63419"/>
                          <a:pt x="128066" y="67357"/>
                        </a:cubicBezTo>
                        <a:cubicBezTo>
                          <a:pt x="131288" y="70937"/>
                          <a:pt x="128066" y="73085"/>
                          <a:pt x="131646" y="74875"/>
                        </a:cubicBezTo>
                        <a:cubicBezTo>
                          <a:pt x="135226" y="76665"/>
                          <a:pt x="135942" y="73085"/>
                          <a:pt x="135942" y="77381"/>
                        </a:cubicBezTo>
                        <a:cubicBezTo>
                          <a:pt x="135942" y="81677"/>
                          <a:pt x="135584" y="83109"/>
                          <a:pt x="135226" y="88837"/>
                        </a:cubicBezTo>
                        <a:cubicBezTo>
                          <a:pt x="135226" y="94565"/>
                          <a:pt x="137016" y="98503"/>
                          <a:pt x="137374" y="101367"/>
                        </a:cubicBezTo>
                        <a:cubicBezTo>
                          <a:pt x="137374" y="104231"/>
                          <a:pt x="135584" y="106379"/>
                          <a:pt x="133794" y="109601"/>
                        </a:cubicBezTo>
                        <a:cubicBezTo>
                          <a:pt x="132004" y="112823"/>
                          <a:pt x="130572" y="117119"/>
                          <a:pt x="130214" y="120699"/>
                        </a:cubicBezTo>
                        <a:cubicBezTo>
                          <a:pt x="129856" y="124279"/>
                          <a:pt x="129856" y="125353"/>
                          <a:pt x="128066" y="126069"/>
                        </a:cubicBezTo>
                        <a:cubicBezTo>
                          <a:pt x="126276" y="126785"/>
                          <a:pt x="122696" y="126785"/>
                          <a:pt x="123054" y="128217"/>
                        </a:cubicBezTo>
                        <a:cubicBezTo>
                          <a:pt x="123412" y="130007"/>
                          <a:pt x="127350" y="131439"/>
                          <a:pt x="126276" y="133229"/>
                        </a:cubicBezTo>
                        <a:cubicBezTo>
                          <a:pt x="125202" y="135019"/>
                          <a:pt x="114462" y="129649"/>
                          <a:pt x="113389" y="131439"/>
                        </a:cubicBezTo>
                        <a:cubicBezTo>
                          <a:pt x="112314" y="133587"/>
                          <a:pt x="113389" y="136451"/>
                          <a:pt x="110882" y="135735"/>
                        </a:cubicBezTo>
                        <a:cubicBezTo>
                          <a:pt x="108376" y="135019"/>
                          <a:pt x="106586" y="129649"/>
                          <a:pt x="105870" y="130723"/>
                        </a:cubicBezTo>
                        <a:cubicBezTo>
                          <a:pt x="104796" y="131797"/>
                          <a:pt x="108376" y="135735"/>
                          <a:pt x="103722" y="136451"/>
                        </a:cubicBezTo>
                        <a:cubicBezTo>
                          <a:pt x="99069" y="137167"/>
                          <a:pt x="94057" y="135735"/>
                          <a:pt x="91909" y="137167"/>
                        </a:cubicBezTo>
                        <a:cubicBezTo>
                          <a:pt x="89402" y="138957"/>
                          <a:pt x="84032" y="140389"/>
                          <a:pt x="82600" y="142179"/>
                        </a:cubicBezTo>
                        <a:cubicBezTo>
                          <a:pt x="81169" y="143969"/>
                          <a:pt x="77947" y="145043"/>
                          <a:pt x="75799" y="147549"/>
                        </a:cubicBezTo>
                        <a:cubicBezTo>
                          <a:pt x="73650" y="150055"/>
                          <a:pt x="72219" y="151845"/>
                          <a:pt x="70787" y="150413"/>
                        </a:cubicBezTo>
                        <a:cubicBezTo>
                          <a:pt x="69355" y="148981"/>
                          <a:pt x="62910" y="143611"/>
                          <a:pt x="61837" y="144685"/>
                        </a:cubicBezTo>
                        <a:cubicBezTo>
                          <a:pt x="60762" y="145759"/>
                          <a:pt x="62552" y="147907"/>
                          <a:pt x="62910" y="150055"/>
                        </a:cubicBezTo>
                        <a:cubicBezTo>
                          <a:pt x="63269" y="152203"/>
                          <a:pt x="63269" y="153277"/>
                          <a:pt x="61120" y="155425"/>
                        </a:cubicBezTo>
                        <a:cubicBezTo>
                          <a:pt x="58972" y="157573"/>
                          <a:pt x="58615" y="157573"/>
                          <a:pt x="53245" y="158647"/>
                        </a:cubicBezTo>
                        <a:cubicBezTo>
                          <a:pt x="47875" y="159721"/>
                          <a:pt x="43579" y="161511"/>
                          <a:pt x="38925" y="162585"/>
                        </a:cubicBezTo>
                        <a:cubicBezTo>
                          <a:pt x="34270" y="163659"/>
                          <a:pt x="21741" y="165807"/>
                          <a:pt x="22815" y="164017"/>
                        </a:cubicBezTo>
                        <a:cubicBezTo>
                          <a:pt x="23889" y="162227"/>
                          <a:pt x="28543" y="162585"/>
                          <a:pt x="27469" y="159721"/>
                        </a:cubicBezTo>
                        <a:cubicBezTo>
                          <a:pt x="26753" y="156857"/>
                          <a:pt x="28543" y="154709"/>
                          <a:pt x="25679" y="155067"/>
                        </a:cubicBezTo>
                        <a:cubicBezTo>
                          <a:pt x="22815" y="155425"/>
                          <a:pt x="13149" y="158647"/>
                          <a:pt x="14581" y="156141"/>
                        </a:cubicBezTo>
                        <a:cubicBezTo>
                          <a:pt x="16013" y="153635"/>
                          <a:pt x="19593" y="151487"/>
                          <a:pt x="22099" y="150413"/>
                        </a:cubicBezTo>
                        <a:cubicBezTo>
                          <a:pt x="24605" y="149339"/>
                          <a:pt x="29617" y="148265"/>
                          <a:pt x="27827" y="147549"/>
                        </a:cubicBezTo>
                        <a:cubicBezTo>
                          <a:pt x="26037" y="146833"/>
                          <a:pt x="20309" y="146833"/>
                          <a:pt x="15297" y="146833"/>
                        </a:cubicBezTo>
                        <a:cubicBezTo>
                          <a:pt x="10285" y="146833"/>
                          <a:pt x="3841" y="148623"/>
                          <a:pt x="5989" y="146117"/>
                        </a:cubicBezTo>
                        <a:cubicBezTo>
                          <a:pt x="8495" y="143611"/>
                          <a:pt x="11359" y="142179"/>
                          <a:pt x="14223" y="141105"/>
                        </a:cubicBezTo>
                        <a:cubicBezTo>
                          <a:pt x="17087" y="140389"/>
                          <a:pt x="22457" y="137883"/>
                          <a:pt x="20309" y="137525"/>
                        </a:cubicBezTo>
                        <a:cubicBezTo>
                          <a:pt x="18519" y="136809"/>
                          <a:pt x="14223" y="136451"/>
                          <a:pt x="10285" y="136809"/>
                        </a:cubicBezTo>
                        <a:cubicBezTo>
                          <a:pt x="6347" y="137167"/>
                          <a:pt x="-1529" y="136093"/>
                          <a:pt x="261" y="134303"/>
                        </a:cubicBezTo>
                        <a:cubicBezTo>
                          <a:pt x="2051" y="132513"/>
                          <a:pt x="7421" y="129649"/>
                          <a:pt x="11001" y="129649"/>
                        </a:cubicBezTo>
                        <a:cubicBezTo>
                          <a:pt x="14581" y="129649"/>
                          <a:pt x="13507" y="130723"/>
                          <a:pt x="16013" y="132155"/>
                        </a:cubicBezTo>
                        <a:cubicBezTo>
                          <a:pt x="18519" y="133587"/>
                          <a:pt x="22815" y="133587"/>
                          <a:pt x="22815" y="132155"/>
                        </a:cubicBezTo>
                        <a:cubicBezTo>
                          <a:pt x="22815" y="130723"/>
                          <a:pt x="17803" y="126069"/>
                          <a:pt x="18519" y="125353"/>
                        </a:cubicBezTo>
                        <a:cubicBezTo>
                          <a:pt x="19235" y="124637"/>
                          <a:pt x="21741" y="125353"/>
                          <a:pt x="23531" y="123921"/>
                        </a:cubicBezTo>
                        <a:cubicBezTo>
                          <a:pt x="25321" y="122489"/>
                          <a:pt x="23889" y="121057"/>
                          <a:pt x="26395" y="119625"/>
                        </a:cubicBezTo>
                        <a:cubicBezTo>
                          <a:pt x="28901" y="118193"/>
                          <a:pt x="30691" y="118909"/>
                          <a:pt x="34987" y="118909"/>
                        </a:cubicBezTo>
                        <a:cubicBezTo>
                          <a:pt x="39283" y="118909"/>
                          <a:pt x="40715" y="118551"/>
                          <a:pt x="43579" y="117119"/>
                        </a:cubicBezTo>
                        <a:cubicBezTo>
                          <a:pt x="46443" y="115687"/>
                          <a:pt x="52529" y="115329"/>
                          <a:pt x="53245" y="114613"/>
                        </a:cubicBezTo>
                        <a:cubicBezTo>
                          <a:pt x="53960" y="113897"/>
                          <a:pt x="50023" y="108169"/>
                          <a:pt x="47159" y="109243"/>
                        </a:cubicBezTo>
                        <a:cubicBezTo>
                          <a:pt x="44295" y="110317"/>
                          <a:pt x="39640" y="112107"/>
                          <a:pt x="37135" y="113539"/>
                        </a:cubicBezTo>
                        <a:cubicBezTo>
                          <a:pt x="34629" y="114971"/>
                          <a:pt x="30333" y="114971"/>
                          <a:pt x="27827" y="114971"/>
                        </a:cubicBezTo>
                        <a:cubicBezTo>
                          <a:pt x="25679" y="114971"/>
                          <a:pt x="19951" y="117477"/>
                          <a:pt x="21741" y="115329"/>
                        </a:cubicBezTo>
                        <a:cubicBezTo>
                          <a:pt x="23531" y="113181"/>
                          <a:pt x="32123" y="110675"/>
                          <a:pt x="33197" y="107811"/>
                        </a:cubicBezTo>
                        <a:cubicBezTo>
                          <a:pt x="33913" y="104947"/>
                          <a:pt x="31765" y="104589"/>
                          <a:pt x="33197" y="101725"/>
                        </a:cubicBezTo>
                        <a:cubicBezTo>
                          <a:pt x="34629" y="98861"/>
                          <a:pt x="35345" y="96355"/>
                          <a:pt x="38209" y="95281"/>
                        </a:cubicBezTo>
                        <a:cubicBezTo>
                          <a:pt x="41073" y="94207"/>
                          <a:pt x="43579" y="95639"/>
                          <a:pt x="45010" y="93849"/>
                        </a:cubicBezTo>
                        <a:cubicBezTo>
                          <a:pt x="46443" y="92059"/>
                          <a:pt x="48233" y="91343"/>
                          <a:pt x="45727" y="90269"/>
                        </a:cubicBezTo>
                        <a:cubicBezTo>
                          <a:pt x="43220" y="89553"/>
                          <a:pt x="39283" y="89195"/>
                          <a:pt x="34987" y="89911"/>
                        </a:cubicBezTo>
                        <a:cubicBezTo>
                          <a:pt x="30691" y="90627"/>
                          <a:pt x="27469" y="92059"/>
                          <a:pt x="28185" y="89911"/>
                        </a:cubicBezTo>
                        <a:cubicBezTo>
                          <a:pt x="28901" y="87405"/>
                          <a:pt x="31765" y="84899"/>
                          <a:pt x="28901" y="83825"/>
                        </a:cubicBezTo>
                        <a:cubicBezTo>
                          <a:pt x="26037" y="83109"/>
                          <a:pt x="20309" y="83825"/>
                          <a:pt x="17445" y="83467"/>
                        </a:cubicBezTo>
                        <a:cubicBezTo>
                          <a:pt x="14939" y="83467"/>
                          <a:pt x="13507" y="84183"/>
                          <a:pt x="12791" y="82751"/>
                        </a:cubicBezTo>
                        <a:cubicBezTo>
                          <a:pt x="12075" y="81319"/>
                          <a:pt x="8137" y="79171"/>
                          <a:pt x="10285" y="77739"/>
                        </a:cubicBezTo>
                        <a:cubicBezTo>
                          <a:pt x="12433" y="76665"/>
                          <a:pt x="12791" y="76307"/>
                          <a:pt x="16729" y="76665"/>
                        </a:cubicBezTo>
                        <a:cubicBezTo>
                          <a:pt x="21025" y="77023"/>
                          <a:pt x="23531" y="77381"/>
                          <a:pt x="24247" y="75591"/>
                        </a:cubicBezTo>
                        <a:cubicBezTo>
                          <a:pt x="24963" y="73801"/>
                          <a:pt x="21025" y="72727"/>
                          <a:pt x="20309" y="70579"/>
                        </a:cubicBezTo>
                        <a:cubicBezTo>
                          <a:pt x="19593" y="68431"/>
                          <a:pt x="19593" y="67715"/>
                          <a:pt x="21025" y="66641"/>
                        </a:cubicBezTo>
                        <a:cubicBezTo>
                          <a:pt x="22815" y="65567"/>
                          <a:pt x="28185" y="65567"/>
                          <a:pt x="26395" y="63419"/>
                        </a:cubicBezTo>
                        <a:cubicBezTo>
                          <a:pt x="24605" y="61271"/>
                          <a:pt x="23173" y="62345"/>
                          <a:pt x="19951" y="61630"/>
                        </a:cubicBezTo>
                        <a:cubicBezTo>
                          <a:pt x="16729" y="60913"/>
                          <a:pt x="22099" y="55543"/>
                          <a:pt x="21025" y="53395"/>
                        </a:cubicBezTo>
                        <a:cubicBezTo>
                          <a:pt x="19951" y="51605"/>
                          <a:pt x="17087" y="50532"/>
                          <a:pt x="18161" y="48742"/>
                        </a:cubicBezTo>
                        <a:cubicBezTo>
                          <a:pt x="19235" y="46952"/>
                          <a:pt x="19593" y="45520"/>
                          <a:pt x="22457" y="45162"/>
                        </a:cubicBezTo>
                        <a:cubicBezTo>
                          <a:pt x="25321" y="44804"/>
                          <a:pt x="30691" y="45162"/>
                          <a:pt x="33913" y="45877"/>
                        </a:cubicBezTo>
                        <a:cubicBezTo>
                          <a:pt x="37135" y="46594"/>
                          <a:pt x="38925" y="54470"/>
                          <a:pt x="41073" y="53037"/>
                        </a:cubicBezTo>
                        <a:cubicBezTo>
                          <a:pt x="43220" y="51605"/>
                          <a:pt x="43220" y="49100"/>
                          <a:pt x="45727" y="48384"/>
                        </a:cubicBezTo>
                        <a:cubicBezTo>
                          <a:pt x="48233" y="47667"/>
                          <a:pt x="53602" y="49100"/>
                          <a:pt x="56467" y="50174"/>
                        </a:cubicBezTo>
                        <a:cubicBezTo>
                          <a:pt x="59330" y="51247"/>
                          <a:pt x="61120" y="53753"/>
                          <a:pt x="62195" y="51605"/>
                        </a:cubicBezTo>
                        <a:cubicBezTo>
                          <a:pt x="63269" y="49457"/>
                          <a:pt x="65059" y="40508"/>
                          <a:pt x="65775" y="39434"/>
                        </a:cubicBezTo>
                        <a:cubicBezTo>
                          <a:pt x="66490" y="38360"/>
                          <a:pt x="71145" y="38718"/>
                          <a:pt x="71860" y="38002"/>
                        </a:cubicBezTo>
                        <a:cubicBezTo>
                          <a:pt x="72577" y="37286"/>
                          <a:pt x="75082" y="34422"/>
                          <a:pt x="72577" y="32632"/>
                        </a:cubicBezTo>
                        <a:cubicBezTo>
                          <a:pt x="70429" y="30842"/>
                          <a:pt x="64342" y="30484"/>
                          <a:pt x="60762" y="30126"/>
                        </a:cubicBezTo>
                        <a:cubicBezTo>
                          <a:pt x="57182" y="29768"/>
                          <a:pt x="53602" y="31558"/>
                          <a:pt x="55035" y="29052"/>
                        </a:cubicBezTo>
                        <a:cubicBezTo>
                          <a:pt x="56825" y="26546"/>
                          <a:pt x="60047" y="26904"/>
                          <a:pt x="61479" y="24040"/>
                        </a:cubicBezTo>
                        <a:cubicBezTo>
                          <a:pt x="62910" y="21176"/>
                          <a:pt x="63985" y="17596"/>
                          <a:pt x="65059" y="15090"/>
                        </a:cubicBezTo>
                        <a:cubicBezTo>
                          <a:pt x="66490" y="12584"/>
                          <a:pt x="66849" y="9720"/>
                          <a:pt x="68639" y="9720"/>
                        </a:cubicBezTo>
                        <a:cubicBezTo>
                          <a:pt x="70429" y="9720"/>
                          <a:pt x="71145" y="12226"/>
                          <a:pt x="73292" y="11152"/>
                        </a:cubicBezTo>
                        <a:cubicBezTo>
                          <a:pt x="75082" y="10078"/>
                          <a:pt x="76872" y="8288"/>
                          <a:pt x="78662" y="6856"/>
                        </a:cubicBezTo>
                        <a:cubicBezTo>
                          <a:pt x="80452" y="5782"/>
                          <a:pt x="81884" y="5066"/>
                          <a:pt x="83674" y="7214"/>
                        </a:cubicBezTo>
                        <a:cubicBezTo>
                          <a:pt x="85822" y="9362"/>
                          <a:pt x="89044" y="14016"/>
                          <a:pt x="90477" y="12226"/>
                        </a:cubicBezTo>
                        <a:cubicBezTo>
                          <a:pt x="91909" y="10436"/>
                          <a:pt x="91909" y="7214"/>
                          <a:pt x="92982" y="6140"/>
                        </a:cubicBezTo>
                        <a:cubicBezTo>
                          <a:pt x="94057" y="5066"/>
                          <a:pt x="97279" y="7214"/>
                          <a:pt x="97994" y="4350"/>
                        </a:cubicBezTo>
                        <a:cubicBezTo>
                          <a:pt x="98710" y="1128"/>
                          <a:pt x="95847" y="-304"/>
                          <a:pt x="98352" y="54"/>
                        </a:cubicBezTo>
                        <a:cubicBezTo>
                          <a:pt x="100859" y="412"/>
                          <a:pt x="108376" y="5066"/>
                          <a:pt x="108376" y="6498"/>
                        </a:cubicBezTo>
                        <a:cubicBezTo>
                          <a:pt x="108376" y="7572"/>
                          <a:pt x="105154" y="8288"/>
                          <a:pt x="103722" y="10436"/>
                        </a:cubicBezTo>
                        <a:cubicBezTo>
                          <a:pt x="101574" y="11152"/>
                          <a:pt x="99426" y="11868"/>
                          <a:pt x="99069" y="11868"/>
                        </a:cubicBezTo>
                        <a:lnTo>
                          <a:pt x="99069" y="11868"/>
                        </a:lnTo>
                        <a:cubicBezTo>
                          <a:pt x="98710" y="12226"/>
                          <a:pt x="97636" y="12942"/>
                          <a:pt x="96204" y="14374"/>
                        </a:cubicBezTo>
                        <a:cubicBezTo>
                          <a:pt x="95130" y="15448"/>
                          <a:pt x="94057" y="16880"/>
                          <a:pt x="92982" y="18670"/>
                        </a:cubicBezTo>
                        <a:cubicBezTo>
                          <a:pt x="91550" y="20818"/>
                          <a:pt x="89402" y="21892"/>
                          <a:pt x="87612" y="22966"/>
                        </a:cubicBezTo>
                        <a:cubicBezTo>
                          <a:pt x="85464" y="24040"/>
                          <a:pt x="83674" y="25472"/>
                          <a:pt x="82600" y="27262"/>
                        </a:cubicBezTo>
                        <a:cubicBezTo>
                          <a:pt x="81169" y="29768"/>
                          <a:pt x="81527" y="30484"/>
                          <a:pt x="81884" y="31558"/>
                        </a:cubicBezTo>
                        <a:cubicBezTo>
                          <a:pt x="82242" y="31916"/>
                          <a:pt x="82600" y="32632"/>
                          <a:pt x="82600" y="34780"/>
                        </a:cubicBezTo>
                        <a:cubicBezTo>
                          <a:pt x="82600" y="36928"/>
                          <a:pt x="81169" y="38002"/>
                          <a:pt x="79737" y="39434"/>
                        </a:cubicBezTo>
                        <a:cubicBezTo>
                          <a:pt x="77947" y="40866"/>
                          <a:pt x="76514" y="41940"/>
                          <a:pt x="76872" y="44446"/>
                        </a:cubicBezTo>
                        <a:cubicBezTo>
                          <a:pt x="77230" y="46235"/>
                          <a:pt x="80094" y="48384"/>
                          <a:pt x="83674" y="50174"/>
                        </a:cubicBezTo>
                        <a:cubicBezTo>
                          <a:pt x="88329" y="52322"/>
                          <a:pt x="94414" y="54470"/>
                          <a:pt x="96562" y="54827"/>
                        </a:cubicBezTo>
                        <a:cubicBezTo>
                          <a:pt x="99069" y="55185"/>
                          <a:pt x="100142" y="53753"/>
                          <a:pt x="100500" y="51963"/>
                        </a:cubicBezTo>
                        <a:cubicBezTo>
                          <a:pt x="100500" y="50890"/>
                          <a:pt x="100500" y="50174"/>
                          <a:pt x="100500" y="49100"/>
                        </a:cubicBezTo>
                        <a:cubicBezTo>
                          <a:pt x="100500" y="48025"/>
                          <a:pt x="100500" y="46952"/>
                          <a:pt x="100500" y="46594"/>
                        </a:cubicBezTo>
                        <a:lnTo>
                          <a:pt x="100500" y="46594"/>
                        </a:lnTo>
                        <a:cubicBezTo>
                          <a:pt x="100859" y="45877"/>
                          <a:pt x="103364" y="45877"/>
                          <a:pt x="106944" y="46235"/>
                        </a:cubicBezTo>
                        <a:cubicBezTo>
                          <a:pt x="108019" y="46235"/>
                          <a:pt x="109450" y="46235"/>
                          <a:pt x="110524" y="46235"/>
                        </a:cubicBezTo>
                        <a:cubicBezTo>
                          <a:pt x="113389" y="46235"/>
                          <a:pt x="115179" y="49457"/>
                          <a:pt x="116610" y="52680"/>
                        </a:cubicBezTo>
                        <a:cubicBezTo>
                          <a:pt x="117326" y="54470"/>
                          <a:pt x="118042" y="55902"/>
                          <a:pt x="119116" y="57333"/>
                        </a:cubicBezTo>
                        <a:cubicBezTo>
                          <a:pt x="121622" y="60913"/>
                          <a:pt x="124844" y="59123"/>
                          <a:pt x="128066" y="57333"/>
                        </a:cubicBezTo>
                        <a:lnTo>
                          <a:pt x="128066" y="57333"/>
                        </a:lnTo>
                        <a:cubicBezTo>
                          <a:pt x="129140" y="56617"/>
                          <a:pt x="130214" y="55902"/>
                          <a:pt x="131288" y="55902"/>
                        </a:cubicBezTo>
                        <a:cubicBezTo>
                          <a:pt x="132720" y="55543"/>
                          <a:pt x="133794" y="57691"/>
                          <a:pt x="135226" y="59840"/>
                        </a:cubicBezTo>
                        <a:lnTo>
                          <a:pt x="136300" y="58765"/>
                        </a:lnTo>
                        <a:lnTo>
                          <a:pt x="136300" y="58765"/>
                        </a:lnTo>
                        <a:close/>
                        <a:moveTo>
                          <a:pt x="5631" y="57333"/>
                        </a:moveTo>
                        <a:cubicBezTo>
                          <a:pt x="8495" y="57333"/>
                          <a:pt x="12791" y="55543"/>
                          <a:pt x="13507" y="56617"/>
                        </a:cubicBezTo>
                        <a:cubicBezTo>
                          <a:pt x="14223" y="57691"/>
                          <a:pt x="14581" y="58765"/>
                          <a:pt x="13865" y="60555"/>
                        </a:cubicBezTo>
                        <a:cubicBezTo>
                          <a:pt x="13149" y="62703"/>
                          <a:pt x="13507" y="64493"/>
                          <a:pt x="10285" y="63061"/>
                        </a:cubicBezTo>
                        <a:cubicBezTo>
                          <a:pt x="7063" y="61987"/>
                          <a:pt x="3125" y="60197"/>
                          <a:pt x="3483" y="59481"/>
                        </a:cubicBezTo>
                        <a:cubicBezTo>
                          <a:pt x="3841" y="58765"/>
                          <a:pt x="3125" y="57691"/>
                          <a:pt x="5631" y="57333"/>
                        </a:cubicBezTo>
                        <a:lnTo>
                          <a:pt x="5631" y="57333"/>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306" name="Freeform: Shape 305">
                    <a:extLst>
                      <a:ext uri="{FF2B5EF4-FFF2-40B4-BE49-F238E27FC236}">
                        <a16:creationId xmlns:a16="http://schemas.microsoft.com/office/drawing/2014/main" id="{A399A772-B6AE-4D34-9BD1-437460F031D9}"/>
                      </a:ext>
                    </a:extLst>
                  </p:cNvPr>
                  <p:cNvSpPr/>
                  <p:nvPr/>
                </p:nvSpPr>
                <p:spPr>
                  <a:xfrm>
                    <a:off x="5540669" y="2490201"/>
                    <a:ext cx="270125" cy="461119"/>
                  </a:xfrm>
                  <a:custGeom>
                    <a:avLst/>
                    <a:gdLst>
                      <a:gd name="connsiteX0" fmla="*/ 43318 w 297138"/>
                      <a:gd name="connsiteY0" fmla="*/ 253122 h 507231"/>
                      <a:gd name="connsiteX1" fmla="*/ 54774 w 297138"/>
                      <a:gd name="connsiteY1" fmla="*/ 254912 h 507231"/>
                      <a:gd name="connsiteX2" fmla="*/ 60502 w 297138"/>
                      <a:gd name="connsiteY2" fmla="*/ 264220 h 507231"/>
                      <a:gd name="connsiteX3" fmla="*/ 68736 w 297138"/>
                      <a:gd name="connsiteY3" fmla="*/ 271380 h 507231"/>
                      <a:gd name="connsiteX4" fmla="*/ 61218 w 297138"/>
                      <a:gd name="connsiteY4" fmla="*/ 277466 h 507231"/>
                      <a:gd name="connsiteX5" fmla="*/ 72316 w 297138"/>
                      <a:gd name="connsiteY5" fmla="*/ 279972 h 507231"/>
                      <a:gd name="connsiteX6" fmla="*/ 71600 w 297138"/>
                      <a:gd name="connsiteY6" fmla="*/ 286416 h 507231"/>
                      <a:gd name="connsiteX7" fmla="*/ 67303 w 297138"/>
                      <a:gd name="connsiteY7" fmla="*/ 291786 h 507231"/>
                      <a:gd name="connsiteX8" fmla="*/ 70883 w 297138"/>
                      <a:gd name="connsiteY8" fmla="*/ 294292 h 507231"/>
                      <a:gd name="connsiteX9" fmla="*/ 63366 w 297138"/>
                      <a:gd name="connsiteY9" fmla="*/ 299304 h 507231"/>
                      <a:gd name="connsiteX10" fmla="*/ 58354 w 297138"/>
                      <a:gd name="connsiteY10" fmla="*/ 303958 h 507231"/>
                      <a:gd name="connsiteX11" fmla="*/ 57996 w 297138"/>
                      <a:gd name="connsiteY11" fmla="*/ 303600 h 507231"/>
                      <a:gd name="connsiteX12" fmla="*/ 50836 w 297138"/>
                      <a:gd name="connsiteY12" fmla="*/ 298230 h 507231"/>
                      <a:gd name="connsiteX13" fmla="*/ 46898 w 297138"/>
                      <a:gd name="connsiteY13" fmla="*/ 300020 h 507231"/>
                      <a:gd name="connsiteX14" fmla="*/ 46898 w 297138"/>
                      <a:gd name="connsiteY14" fmla="*/ 300020 h 507231"/>
                      <a:gd name="connsiteX15" fmla="*/ 41886 w 297138"/>
                      <a:gd name="connsiteY15" fmla="*/ 301094 h 507231"/>
                      <a:gd name="connsiteX16" fmla="*/ 39738 w 297138"/>
                      <a:gd name="connsiteY16" fmla="*/ 297156 h 507231"/>
                      <a:gd name="connsiteX17" fmla="*/ 31146 w 297138"/>
                      <a:gd name="connsiteY17" fmla="*/ 288922 h 507231"/>
                      <a:gd name="connsiteX18" fmla="*/ 27566 w 297138"/>
                      <a:gd name="connsiteY18" fmla="*/ 288922 h 507231"/>
                      <a:gd name="connsiteX19" fmla="*/ 18258 w 297138"/>
                      <a:gd name="connsiteY19" fmla="*/ 291070 h 507231"/>
                      <a:gd name="connsiteX20" fmla="*/ 18258 w 297138"/>
                      <a:gd name="connsiteY20" fmla="*/ 291070 h 507231"/>
                      <a:gd name="connsiteX21" fmla="*/ 17900 w 297138"/>
                      <a:gd name="connsiteY21" fmla="*/ 294650 h 507231"/>
                      <a:gd name="connsiteX22" fmla="*/ 17900 w 297138"/>
                      <a:gd name="connsiteY22" fmla="*/ 296798 h 507231"/>
                      <a:gd name="connsiteX23" fmla="*/ 17184 w 297138"/>
                      <a:gd name="connsiteY23" fmla="*/ 297156 h 507231"/>
                      <a:gd name="connsiteX24" fmla="*/ 5012 w 297138"/>
                      <a:gd name="connsiteY24" fmla="*/ 292860 h 507231"/>
                      <a:gd name="connsiteX25" fmla="*/ 0 w 297138"/>
                      <a:gd name="connsiteY25" fmla="*/ 289638 h 507231"/>
                      <a:gd name="connsiteX26" fmla="*/ 1790 w 297138"/>
                      <a:gd name="connsiteY26" fmla="*/ 287490 h 507231"/>
                      <a:gd name="connsiteX27" fmla="*/ 5728 w 297138"/>
                      <a:gd name="connsiteY27" fmla="*/ 280688 h 507231"/>
                      <a:gd name="connsiteX28" fmla="*/ 5012 w 297138"/>
                      <a:gd name="connsiteY28" fmla="*/ 276392 h 507231"/>
                      <a:gd name="connsiteX29" fmla="*/ 5370 w 297138"/>
                      <a:gd name="connsiteY29" fmla="*/ 274602 h 507231"/>
                      <a:gd name="connsiteX30" fmla="*/ 9308 w 297138"/>
                      <a:gd name="connsiteY30" fmla="*/ 271380 h 507231"/>
                      <a:gd name="connsiteX31" fmla="*/ 15394 w 297138"/>
                      <a:gd name="connsiteY31" fmla="*/ 266368 h 507231"/>
                      <a:gd name="connsiteX32" fmla="*/ 18616 w 297138"/>
                      <a:gd name="connsiteY32" fmla="*/ 262072 h 507231"/>
                      <a:gd name="connsiteX33" fmla="*/ 20406 w 297138"/>
                      <a:gd name="connsiteY33" fmla="*/ 260282 h 507231"/>
                      <a:gd name="connsiteX34" fmla="*/ 20406 w 297138"/>
                      <a:gd name="connsiteY34" fmla="*/ 260282 h 507231"/>
                      <a:gd name="connsiteX35" fmla="*/ 23270 w 297138"/>
                      <a:gd name="connsiteY35" fmla="*/ 259566 h 507231"/>
                      <a:gd name="connsiteX36" fmla="*/ 23986 w 297138"/>
                      <a:gd name="connsiteY36" fmla="*/ 261714 h 507231"/>
                      <a:gd name="connsiteX37" fmla="*/ 31146 w 297138"/>
                      <a:gd name="connsiteY37" fmla="*/ 256344 h 507231"/>
                      <a:gd name="connsiteX38" fmla="*/ 36874 w 297138"/>
                      <a:gd name="connsiteY38" fmla="*/ 252764 h 507231"/>
                      <a:gd name="connsiteX39" fmla="*/ 43318 w 297138"/>
                      <a:gd name="connsiteY39" fmla="*/ 253122 h 507231"/>
                      <a:gd name="connsiteX40" fmla="*/ 43318 w 297138"/>
                      <a:gd name="connsiteY40" fmla="*/ 253122 h 507231"/>
                      <a:gd name="connsiteX41" fmla="*/ 164321 w 297138"/>
                      <a:gd name="connsiteY41" fmla="*/ 488327 h 507231"/>
                      <a:gd name="connsiteX42" fmla="*/ 162531 w 297138"/>
                      <a:gd name="connsiteY42" fmla="*/ 492623 h 507231"/>
                      <a:gd name="connsiteX43" fmla="*/ 167901 w 297138"/>
                      <a:gd name="connsiteY43" fmla="*/ 487969 h 507231"/>
                      <a:gd name="connsiteX44" fmla="*/ 164321 w 297138"/>
                      <a:gd name="connsiteY44" fmla="*/ 488327 h 507231"/>
                      <a:gd name="connsiteX45" fmla="*/ 164321 w 297138"/>
                      <a:gd name="connsiteY45" fmla="*/ 488327 h 507231"/>
                      <a:gd name="connsiteX46" fmla="*/ 199763 w 297138"/>
                      <a:gd name="connsiteY46" fmla="*/ 449663 h 507231"/>
                      <a:gd name="connsiteX47" fmla="*/ 207281 w 297138"/>
                      <a:gd name="connsiteY47" fmla="*/ 448231 h 507231"/>
                      <a:gd name="connsiteX48" fmla="*/ 210503 w 297138"/>
                      <a:gd name="connsiteY48" fmla="*/ 443577 h 507231"/>
                      <a:gd name="connsiteX49" fmla="*/ 203343 w 297138"/>
                      <a:gd name="connsiteY49" fmla="*/ 441787 h 507231"/>
                      <a:gd name="connsiteX50" fmla="*/ 195109 w 297138"/>
                      <a:gd name="connsiteY50" fmla="*/ 445009 h 507231"/>
                      <a:gd name="connsiteX51" fmla="*/ 199763 w 297138"/>
                      <a:gd name="connsiteY51" fmla="*/ 449663 h 507231"/>
                      <a:gd name="connsiteX52" fmla="*/ 199763 w 297138"/>
                      <a:gd name="connsiteY52" fmla="*/ 449663 h 507231"/>
                      <a:gd name="connsiteX53" fmla="*/ 175061 w 297138"/>
                      <a:gd name="connsiteY53" fmla="*/ 499425 h 507231"/>
                      <a:gd name="connsiteX54" fmla="*/ 172197 w 297138"/>
                      <a:gd name="connsiteY54" fmla="*/ 503721 h 507231"/>
                      <a:gd name="connsiteX55" fmla="*/ 178999 w 297138"/>
                      <a:gd name="connsiteY55" fmla="*/ 505869 h 507231"/>
                      <a:gd name="connsiteX56" fmla="*/ 175061 w 297138"/>
                      <a:gd name="connsiteY56" fmla="*/ 499425 h 507231"/>
                      <a:gd name="connsiteX57" fmla="*/ 175061 w 297138"/>
                      <a:gd name="connsiteY57" fmla="*/ 499425 h 507231"/>
                      <a:gd name="connsiteX58" fmla="*/ 216589 w 297138"/>
                      <a:gd name="connsiteY58" fmla="*/ 17 h 507231"/>
                      <a:gd name="connsiteX59" fmla="*/ 214441 w 297138"/>
                      <a:gd name="connsiteY59" fmla="*/ 6103 h 507231"/>
                      <a:gd name="connsiteX60" fmla="*/ 220885 w 297138"/>
                      <a:gd name="connsiteY60" fmla="*/ 11115 h 507231"/>
                      <a:gd name="connsiteX61" fmla="*/ 216589 w 297138"/>
                      <a:gd name="connsiteY61" fmla="*/ 17 h 507231"/>
                      <a:gd name="connsiteX62" fmla="*/ 216589 w 297138"/>
                      <a:gd name="connsiteY62" fmla="*/ 17 h 507231"/>
                      <a:gd name="connsiteX63" fmla="*/ 204775 w 297138"/>
                      <a:gd name="connsiteY63" fmla="*/ 12905 h 507231"/>
                      <a:gd name="connsiteX64" fmla="*/ 209071 w 297138"/>
                      <a:gd name="connsiteY64" fmla="*/ 21139 h 507231"/>
                      <a:gd name="connsiteX65" fmla="*/ 210503 w 297138"/>
                      <a:gd name="connsiteY65" fmla="*/ 29731 h 507231"/>
                      <a:gd name="connsiteX66" fmla="*/ 205849 w 297138"/>
                      <a:gd name="connsiteY66" fmla="*/ 44051 h 507231"/>
                      <a:gd name="connsiteX67" fmla="*/ 201195 w 297138"/>
                      <a:gd name="connsiteY67" fmla="*/ 49421 h 507231"/>
                      <a:gd name="connsiteX68" fmla="*/ 202627 w 297138"/>
                      <a:gd name="connsiteY68" fmla="*/ 32953 h 507231"/>
                      <a:gd name="connsiteX69" fmla="*/ 194035 w 297138"/>
                      <a:gd name="connsiteY69" fmla="*/ 30447 h 507231"/>
                      <a:gd name="connsiteX70" fmla="*/ 191171 w 297138"/>
                      <a:gd name="connsiteY70" fmla="*/ 25793 h 507231"/>
                      <a:gd name="connsiteX71" fmla="*/ 200121 w 297138"/>
                      <a:gd name="connsiteY71" fmla="*/ 23287 h 507231"/>
                      <a:gd name="connsiteX72" fmla="*/ 199047 w 297138"/>
                      <a:gd name="connsiteY72" fmla="*/ 16127 h 507231"/>
                      <a:gd name="connsiteX73" fmla="*/ 201195 w 297138"/>
                      <a:gd name="connsiteY73" fmla="*/ 9325 h 507231"/>
                      <a:gd name="connsiteX74" fmla="*/ 204775 w 297138"/>
                      <a:gd name="connsiteY74" fmla="*/ 12905 h 507231"/>
                      <a:gd name="connsiteX75" fmla="*/ 204775 w 297138"/>
                      <a:gd name="connsiteY75" fmla="*/ 12905 h 507231"/>
                      <a:gd name="connsiteX76" fmla="*/ 102745 w 297138"/>
                      <a:gd name="connsiteY76" fmla="*/ 329018 h 507231"/>
                      <a:gd name="connsiteX77" fmla="*/ 105610 w 297138"/>
                      <a:gd name="connsiteY77" fmla="*/ 337968 h 507231"/>
                      <a:gd name="connsiteX78" fmla="*/ 112053 w 297138"/>
                      <a:gd name="connsiteY78" fmla="*/ 337968 h 507231"/>
                      <a:gd name="connsiteX79" fmla="*/ 115275 w 297138"/>
                      <a:gd name="connsiteY79" fmla="*/ 332598 h 507231"/>
                      <a:gd name="connsiteX80" fmla="*/ 102388 w 297138"/>
                      <a:gd name="connsiteY80" fmla="*/ 325438 h 507231"/>
                      <a:gd name="connsiteX81" fmla="*/ 102745 w 297138"/>
                      <a:gd name="connsiteY81" fmla="*/ 329018 h 507231"/>
                      <a:gd name="connsiteX82" fmla="*/ 102745 w 297138"/>
                      <a:gd name="connsiteY82" fmla="*/ 329018 h 507231"/>
                      <a:gd name="connsiteX83" fmla="*/ 101672 w 297138"/>
                      <a:gd name="connsiteY83" fmla="*/ 293576 h 507231"/>
                      <a:gd name="connsiteX84" fmla="*/ 94870 w 297138"/>
                      <a:gd name="connsiteY84" fmla="*/ 302884 h 507231"/>
                      <a:gd name="connsiteX85" fmla="*/ 103103 w 297138"/>
                      <a:gd name="connsiteY85" fmla="*/ 301452 h 507231"/>
                      <a:gd name="connsiteX86" fmla="*/ 110622 w 297138"/>
                      <a:gd name="connsiteY86" fmla="*/ 291070 h 507231"/>
                      <a:gd name="connsiteX87" fmla="*/ 109190 w 297138"/>
                      <a:gd name="connsiteY87" fmla="*/ 286058 h 507231"/>
                      <a:gd name="connsiteX88" fmla="*/ 101672 w 297138"/>
                      <a:gd name="connsiteY88" fmla="*/ 293576 h 507231"/>
                      <a:gd name="connsiteX89" fmla="*/ 101672 w 297138"/>
                      <a:gd name="connsiteY89" fmla="*/ 293576 h 507231"/>
                      <a:gd name="connsiteX90" fmla="*/ 45466 w 297138"/>
                      <a:gd name="connsiteY90" fmla="*/ 172930 h 507231"/>
                      <a:gd name="connsiteX91" fmla="*/ 43318 w 297138"/>
                      <a:gd name="connsiteY91" fmla="*/ 177226 h 507231"/>
                      <a:gd name="connsiteX92" fmla="*/ 49046 w 297138"/>
                      <a:gd name="connsiteY92" fmla="*/ 179016 h 507231"/>
                      <a:gd name="connsiteX93" fmla="*/ 45466 w 297138"/>
                      <a:gd name="connsiteY93" fmla="*/ 172930 h 507231"/>
                      <a:gd name="connsiteX94" fmla="*/ 45466 w 297138"/>
                      <a:gd name="connsiteY94" fmla="*/ 172930 h 507231"/>
                      <a:gd name="connsiteX95" fmla="*/ 17184 w 297138"/>
                      <a:gd name="connsiteY95" fmla="*/ 159684 h 507231"/>
                      <a:gd name="connsiteX96" fmla="*/ 21480 w 297138"/>
                      <a:gd name="connsiteY96" fmla="*/ 163622 h 507231"/>
                      <a:gd name="connsiteX97" fmla="*/ 12888 w 297138"/>
                      <a:gd name="connsiteY97" fmla="*/ 166486 h 507231"/>
                      <a:gd name="connsiteX98" fmla="*/ 17184 w 297138"/>
                      <a:gd name="connsiteY98" fmla="*/ 159684 h 507231"/>
                      <a:gd name="connsiteX99" fmla="*/ 17184 w 297138"/>
                      <a:gd name="connsiteY99" fmla="*/ 159684 h 507231"/>
                      <a:gd name="connsiteX100" fmla="*/ 15036 w 297138"/>
                      <a:gd name="connsiteY100" fmla="*/ 148228 h 507231"/>
                      <a:gd name="connsiteX101" fmla="*/ 21122 w 297138"/>
                      <a:gd name="connsiteY101" fmla="*/ 149660 h 507231"/>
                      <a:gd name="connsiteX102" fmla="*/ 19332 w 297138"/>
                      <a:gd name="connsiteY102" fmla="*/ 153956 h 507231"/>
                      <a:gd name="connsiteX103" fmla="*/ 10382 w 297138"/>
                      <a:gd name="connsiteY103" fmla="*/ 153240 h 507231"/>
                      <a:gd name="connsiteX104" fmla="*/ 15036 w 297138"/>
                      <a:gd name="connsiteY104" fmla="*/ 148228 h 507231"/>
                      <a:gd name="connsiteX105" fmla="*/ 15036 w 297138"/>
                      <a:gd name="connsiteY105" fmla="*/ 148228 h 507231"/>
                      <a:gd name="connsiteX106" fmla="*/ 63008 w 297138"/>
                      <a:gd name="connsiteY106" fmla="*/ 214100 h 507231"/>
                      <a:gd name="connsiteX107" fmla="*/ 57280 w 297138"/>
                      <a:gd name="connsiteY107" fmla="*/ 219470 h 507231"/>
                      <a:gd name="connsiteX108" fmla="*/ 59428 w 297138"/>
                      <a:gd name="connsiteY108" fmla="*/ 223766 h 507231"/>
                      <a:gd name="connsiteX109" fmla="*/ 65872 w 297138"/>
                      <a:gd name="connsiteY109" fmla="*/ 218396 h 507231"/>
                      <a:gd name="connsiteX110" fmla="*/ 63008 w 297138"/>
                      <a:gd name="connsiteY110" fmla="*/ 214100 h 507231"/>
                      <a:gd name="connsiteX111" fmla="*/ 63008 w 297138"/>
                      <a:gd name="connsiteY111" fmla="*/ 214100 h 507231"/>
                      <a:gd name="connsiteX112" fmla="*/ 44034 w 297138"/>
                      <a:gd name="connsiteY112" fmla="*/ 226988 h 507231"/>
                      <a:gd name="connsiteX113" fmla="*/ 52984 w 297138"/>
                      <a:gd name="connsiteY113" fmla="*/ 223766 h 507231"/>
                      <a:gd name="connsiteX114" fmla="*/ 56564 w 297138"/>
                      <a:gd name="connsiteY114" fmla="*/ 232000 h 507231"/>
                      <a:gd name="connsiteX115" fmla="*/ 48330 w 297138"/>
                      <a:gd name="connsiteY115" fmla="*/ 238086 h 507231"/>
                      <a:gd name="connsiteX116" fmla="*/ 49404 w 297138"/>
                      <a:gd name="connsiteY116" fmla="*/ 231642 h 507231"/>
                      <a:gd name="connsiteX117" fmla="*/ 44034 w 297138"/>
                      <a:gd name="connsiteY117" fmla="*/ 226988 h 507231"/>
                      <a:gd name="connsiteX118" fmla="*/ 44034 w 297138"/>
                      <a:gd name="connsiteY118" fmla="*/ 226988 h 507231"/>
                      <a:gd name="connsiteX119" fmla="*/ 81623 w 297138"/>
                      <a:gd name="connsiteY119" fmla="*/ 238802 h 507231"/>
                      <a:gd name="connsiteX120" fmla="*/ 85203 w 297138"/>
                      <a:gd name="connsiteY120" fmla="*/ 244888 h 507231"/>
                      <a:gd name="connsiteX121" fmla="*/ 88425 w 297138"/>
                      <a:gd name="connsiteY121" fmla="*/ 239160 h 507231"/>
                      <a:gd name="connsiteX122" fmla="*/ 84488 w 297138"/>
                      <a:gd name="connsiteY122" fmla="*/ 236296 h 507231"/>
                      <a:gd name="connsiteX123" fmla="*/ 81623 w 297138"/>
                      <a:gd name="connsiteY123" fmla="*/ 238802 h 507231"/>
                      <a:gd name="connsiteX124" fmla="*/ 81623 w 297138"/>
                      <a:gd name="connsiteY124" fmla="*/ 238802 h 507231"/>
                      <a:gd name="connsiteX125" fmla="*/ 71958 w 297138"/>
                      <a:gd name="connsiteY125" fmla="*/ 230926 h 507231"/>
                      <a:gd name="connsiteX126" fmla="*/ 64440 w 297138"/>
                      <a:gd name="connsiteY126" fmla="*/ 242740 h 507231"/>
                      <a:gd name="connsiteX127" fmla="*/ 63366 w 297138"/>
                      <a:gd name="connsiteY127" fmla="*/ 249900 h 507231"/>
                      <a:gd name="connsiteX128" fmla="*/ 70526 w 297138"/>
                      <a:gd name="connsiteY128" fmla="*/ 248110 h 507231"/>
                      <a:gd name="connsiteX129" fmla="*/ 73390 w 297138"/>
                      <a:gd name="connsiteY129" fmla="*/ 239876 h 507231"/>
                      <a:gd name="connsiteX130" fmla="*/ 78043 w 297138"/>
                      <a:gd name="connsiteY130" fmla="*/ 231284 h 507231"/>
                      <a:gd name="connsiteX131" fmla="*/ 71958 w 297138"/>
                      <a:gd name="connsiteY131" fmla="*/ 230926 h 507231"/>
                      <a:gd name="connsiteX132" fmla="*/ 71958 w 297138"/>
                      <a:gd name="connsiteY132" fmla="*/ 230926 h 507231"/>
                      <a:gd name="connsiteX133" fmla="*/ 49404 w 297138"/>
                      <a:gd name="connsiteY133" fmla="*/ 195126 h 507231"/>
                      <a:gd name="connsiteX134" fmla="*/ 52268 w 297138"/>
                      <a:gd name="connsiteY134" fmla="*/ 197990 h 507231"/>
                      <a:gd name="connsiteX135" fmla="*/ 53700 w 297138"/>
                      <a:gd name="connsiteY135" fmla="*/ 196200 h 507231"/>
                      <a:gd name="connsiteX136" fmla="*/ 53342 w 297138"/>
                      <a:gd name="connsiteY136" fmla="*/ 192262 h 507231"/>
                      <a:gd name="connsiteX137" fmla="*/ 49404 w 297138"/>
                      <a:gd name="connsiteY137" fmla="*/ 195126 h 507231"/>
                      <a:gd name="connsiteX138" fmla="*/ 49404 w 297138"/>
                      <a:gd name="connsiteY138" fmla="*/ 195126 h 507231"/>
                      <a:gd name="connsiteX139" fmla="*/ 59786 w 297138"/>
                      <a:gd name="connsiteY139" fmla="*/ 201212 h 507231"/>
                      <a:gd name="connsiteX140" fmla="*/ 52984 w 297138"/>
                      <a:gd name="connsiteY140" fmla="*/ 204434 h 507231"/>
                      <a:gd name="connsiteX141" fmla="*/ 46898 w 297138"/>
                      <a:gd name="connsiteY141" fmla="*/ 207298 h 507231"/>
                      <a:gd name="connsiteX142" fmla="*/ 52268 w 297138"/>
                      <a:gd name="connsiteY142" fmla="*/ 210520 h 507231"/>
                      <a:gd name="connsiteX143" fmla="*/ 63366 w 297138"/>
                      <a:gd name="connsiteY143" fmla="*/ 207298 h 507231"/>
                      <a:gd name="connsiteX144" fmla="*/ 67662 w 297138"/>
                      <a:gd name="connsiteY144" fmla="*/ 203002 h 507231"/>
                      <a:gd name="connsiteX145" fmla="*/ 59786 w 297138"/>
                      <a:gd name="connsiteY145" fmla="*/ 201212 h 507231"/>
                      <a:gd name="connsiteX146" fmla="*/ 59786 w 297138"/>
                      <a:gd name="connsiteY146" fmla="*/ 201212 h 507231"/>
                      <a:gd name="connsiteX147" fmla="*/ 41886 w 297138"/>
                      <a:gd name="connsiteY147" fmla="*/ 133550 h 507231"/>
                      <a:gd name="connsiteX148" fmla="*/ 44034 w 297138"/>
                      <a:gd name="connsiteY148" fmla="*/ 137846 h 507231"/>
                      <a:gd name="connsiteX149" fmla="*/ 48688 w 297138"/>
                      <a:gd name="connsiteY149" fmla="*/ 134624 h 507231"/>
                      <a:gd name="connsiteX150" fmla="*/ 41886 w 297138"/>
                      <a:gd name="connsiteY150" fmla="*/ 133550 h 507231"/>
                      <a:gd name="connsiteX151" fmla="*/ 41886 w 297138"/>
                      <a:gd name="connsiteY151" fmla="*/ 133550 h 507231"/>
                      <a:gd name="connsiteX152" fmla="*/ 24344 w 297138"/>
                      <a:gd name="connsiteY152" fmla="*/ 138562 h 507231"/>
                      <a:gd name="connsiteX153" fmla="*/ 20048 w 297138"/>
                      <a:gd name="connsiteY153" fmla="*/ 141784 h 507231"/>
                      <a:gd name="connsiteX154" fmla="*/ 27566 w 297138"/>
                      <a:gd name="connsiteY154" fmla="*/ 145006 h 507231"/>
                      <a:gd name="connsiteX155" fmla="*/ 31504 w 297138"/>
                      <a:gd name="connsiteY155" fmla="*/ 141784 h 507231"/>
                      <a:gd name="connsiteX156" fmla="*/ 24344 w 297138"/>
                      <a:gd name="connsiteY156" fmla="*/ 138562 h 507231"/>
                      <a:gd name="connsiteX157" fmla="*/ 24344 w 297138"/>
                      <a:gd name="connsiteY157" fmla="*/ 138562 h 507231"/>
                      <a:gd name="connsiteX158" fmla="*/ 155013 w 297138"/>
                      <a:gd name="connsiteY158" fmla="*/ 88443 h 507231"/>
                      <a:gd name="connsiteX159" fmla="*/ 163247 w 297138"/>
                      <a:gd name="connsiteY159" fmla="*/ 88801 h 507231"/>
                      <a:gd name="connsiteX160" fmla="*/ 160383 w 297138"/>
                      <a:gd name="connsiteY160" fmla="*/ 93097 h 507231"/>
                      <a:gd name="connsiteX161" fmla="*/ 153223 w 297138"/>
                      <a:gd name="connsiteY161" fmla="*/ 93097 h 507231"/>
                      <a:gd name="connsiteX162" fmla="*/ 155013 w 297138"/>
                      <a:gd name="connsiteY162" fmla="*/ 88443 h 507231"/>
                      <a:gd name="connsiteX163" fmla="*/ 155013 w 297138"/>
                      <a:gd name="connsiteY163" fmla="*/ 88443 h 507231"/>
                      <a:gd name="connsiteX164" fmla="*/ 144273 w 297138"/>
                      <a:gd name="connsiteY164" fmla="*/ 79493 h 507231"/>
                      <a:gd name="connsiteX165" fmla="*/ 139619 w 297138"/>
                      <a:gd name="connsiteY165" fmla="*/ 84505 h 507231"/>
                      <a:gd name="connsiteX166" fmla="*/ 141409 w 297138"/>
                      <a:gd name="connsiteY166" fmla="*/ 90949 h 507231"/>
                      <a:gd name="connsiteX167" fmla="*/ 147495 w 297138"/>
                      <a:gd name="connsiteY167" fmla="*/ 88801 h 507231"/>
                      <a:gd name="connsiteX168" fmla="*/ 150717 w 297138"/>
                      <a:gd name="connsiteY168" fmla="*/ 83073 h 507231"/>
                      <a:gd name="connsiteX169" fmla="*/ 144273 w 297138"/>
                      <a:gd name="connsiteY169" fmla="*/ 79493 h 507231"/>
                      <a:gd name="connsiteX170" fmla="*/ 144273 w 297138"/>
                      <a:gd name="connsiteY170" fmla="*/ 79493 h 507231"/>
                      <a:gd name="connsiteX171" fmla="*/ 47972 w 297138"/>
                      <a:gd name="connsiteY171" fmla="*/ 147512 h 507231"/>
                      <a:gd name="connsiteX172" fmla="*/ 45108 w 297138"/>
                      <a:gd name="connsiteY172" fmla="*/ 152882 h 507231"/>
                      <a:gd name="connsiteX173" fmla="*/ 39738 w 297138"/>
                      <a:gd name="connsiteY173" fmla="*/ 150734 h 507231"/>
                      <a:gd name="connsiteX174" fmla="*/ 37948 w 297138"/>
                      <a:gd name="connsiteY174" fmla="*/ 154672 h 507231"/>
                      <a:gd name="connsiteX175" fmla="*/ 36516 w 297138"/>
                      <a:gd name="connsiteY175" fmla="*/ 157178 h 507231"/>
                      <a:gd name="connsiteX176" fmla="*/ 44750 w 297138"/>
                      <a:gd name="connsiteY176" fmla="*/ 161116 h 507231"/>
                      <a:gd name="connsiteX177" fmla="*/ 49762 w 297138"/>
                      <a:gd name="connsiteY177" fmla="*/ 165054 h 507231"/>
                      <a:gd name="connsiteX178" fmla="*/ 55132 w 297138"/>
                      <a:gd name="connsiteY178" fmla="*/ 164338 h 507231"/>
                      <a:gd name="connsiteX179" fmla="*/ 52626 w 297138"/>
                      <a:gd name="connsiteY179" fmla="*/ 155746 h 507231"/>
                      <a:gd name="connsiteX180" fmla="*/ 52984 w 297138"/>
                      <a:gd name="connsiteY180" fmla="*/ 148944 h 507231"/>
                      <a:gd name="connsiteX181" fmla="*/ 47972 w 297138"/>
                      <a:gd name="connsiteY181" fmla="*/ 147512 h 507231"/>
                      <a:gd name="connsiteX182" fmla="*/ 47972 w 297138"/>
                      <a:gd name="connsiteY182" fmla="*/ 147512 h 507231"/>
                      <a:gd name="connsiteX183" fmla="*/ 52984 w 297138"/>
                      <a:gd name="connsiteY183" fmla="*/ 111713 h 507231"/>
                      <a:gd name="connsiteX184" fmla="*/ 54058 w 297138"/>
                      <a:gd name="connsiteY184" fmla="*/ 120662 h 507231"/>
                      <a:gd name="connsiteX185" fmla="*/ 46540 w 297138"/>
                      <a:gd name="connsiteY185" fmla="*/ 121736 h 507231"/>
                      <a:gd name="connsiteX186" fmla="*/ 45824 w 297138"/>
                      <a:gd name="connsiteY186" fmla="*/ 126390 h 507231"/>
                      <a:gd name="connsiteX187" fmla="*/ 37232 w 297138"/>
                      <a:gd name="connsiteY187" fmla="*/ 127464 h 507231"/>
                      <a:gd name="connsiteX188" fmla="*/ 34726 w 297138"/>
                      <a:gd name="connsiteY188" fmla="*/ 132476 h 507231"/>
                      <a:gd name="connsiteX189" fmla="*/ 23628 w 297138"/>
                      <a:gd name="connsiteY189" fmla="*/ 130686 h 507231"/>
                      <a:gd name="connsiteX190" fmla="*/ 24344 w 297138"/>
                      <a:gd name="connsiteY190" fmla="*/ 123526 h 507231"/>
                      <a:gd name="connsiteX191" fmla="*/ 30072 w 297138"/>
                      <a:gd name="connsiteY191" fmla="*/ 121736 h 507231"/>
                      <a:gd name="connsiteX192" fmla="*/ 38306 w 297138"/>
                      <a:gd name="connsiteY192" fmla="*/ 114934 h 507231"/>
                      <a:gd name="connsiteX193" fmla="*/ 44750 w 297138"/>
                      <a:gd name="connsiteY193" fmla="*/ 112786 h 507231"/>
                      <a:gd name="connsiteX194" fmla="*/ 52984 w 297138"/>
                      <a:gd name="connsiteY194" fmla="*/ 111713 h 507231"/>
                      <a:gd name="connsiteX195" fmla="*/ 52984 w 297138"/>
                      <a:gd name="connsiteY195" fmla="*/ 111713 h 507231"/>
                      <a:gd name="connsiteX196" fmla="*/ 128522 w 297138"/>
                      <a:gd name="connsiteY196" fmla="*/ 103479 h 507231"/>
                      <a:gd name="connsiteX197" fmla="*/ 143199 w 297138"/>
                      <a:gd name="connsiteY197" fmla="*/ 102405 h 507231"/>
                      <a:gd name="connsiteX198" fmla="*/ 149643 w 297138"/>
                      <a:gd name="connsiteY198" fmla="*/ 103837 h 507231"/>
                      <a:gd name="connsiteX199" fmla="*/ 143915 w 297138"/>
                      <a:gd name="connsiteY199" fmla="*/ 115293 h 507231"/>
                      <a:gd name="connsiteX200" fmla="*/ 136397 w 297138"/>
                      <a:gd name="connsiteY200" fmla="*/ 121378 h 507231"/>
                      <a:gd name="connsiteX201" fmla="*/ 123867 w 297138"/>
                      <a:gd name="connsiteY201" fmla="*/ 127464 h 507231"/>
                      <a:gd name="connsiteX202" fmla="*/ 117423 w 297138"/>
                      <a:gd name="connsiteY202" fmla="*/ 133192 h 507231"/>
                      <a:gd name="connsiteX203" fmla="*/ 108473 w 297138"/>
                      <a:gd name="connsiteY203" fmla="*/ 133908 h 507231"/>
                      <a:gd name="connsiteX204" fmla="*/ 107757 w 297138"/>
                      <a:gd name="connsiteY204" fmla="*/ 137130 h 507231"/>
                      <a:gd name="connsiteX205" fmla="*/ 120645 w 297138"/>
                      <a:gd name="connsiteY205" fmla="*/ 139636 h 507231"/>
                      <a:gd name="connsiteX206" fmla="*/ 112770 w 297138"/>
                      <a:gd name="connsiteY206" fmla="*/ 145364 h 507231"/>
                      <a:gd name="connsiteX207" fmla="*/ 105967 w 297138"/>
                      <a:gd name="connsiteY207" fmla="*/ 150018 h 507231"/>
                      <a:gd name="connsiteX208" fmla="*/ 113127 w 297138"/>
                      <a:gd name="connsiteY208" fmla="*/ 149302 h 507231"/>
                      <a:gd name="connsiteX209" fmla="*/ 114560 w 297138"/>
                      <a:gd name="connsiteY209" fmla="*/ 155030 h 507231"/>
                      <a:gd name="connsiteX210" fmla="*/ 126732 w 297138"/>
                      <a:gd name="connsiteY210" fmla="*/ 147870 h 507231"/>
                      <a:gd name="connsiteX211" fmla="*/ 141052 w 297138"/>
                      <a:gd name="connsiteY211" fmla="*/ 143574 h 507231"/>
                      <a:gd name="connsiteX212" fmla="*/ 164321 w 297138"/>
                      <a:gd name="connsiteY212" fmla="*/ 146796 h 507231"/>
                      <a:gd name="connsiteX213" fmla="*/ 186517 w 297138"/>
                      <a:gd name="connsiteY213" fmla="*/ 148944 h 507231"/>
                      <a:gd name="connsiteX214" fmla="*/ 179357 w 297138"/>
                      <a:gd name="connsiteY214" fmla="*/ 166844 h 507231"/>
                      <a:gd name="connsiteX215" fmla="*/ 175419 w 297138"/>
                      <a:gd name="connsiteY215" fmla="*/ 180448 h 507231"/>
                      <a:gd name="connsiteX216" fmla="*/ 164679 w 297138"/>
                      <a:gd name="connsiteY216" fmla="*/ 190114 h 507231"/>
                      <a:gd name="connsiteX217" fmla="*/ 158951 w 297138"/>
                      <a:gd name="connsiteY217" fmla="*/ 198706 h 507231"/>
                      <a:gd name="connsiteX218" fmla="*/ 141767 w 297138"/>
                      <a:gd name="connsiteY218" fmla="*/ 203718 h 507231"/>
                      <a:gd name="connsiteX219" fmla="*/ 147853 w 297138"/>
                      <a:gd name="connsiteY219" fmla="*/ 206224 h 507231"/>
                      <a:gd name="connsiteX220" fmla="*/ 158951 w 297138"/>
                      <a:gd name="connsiteY220" fmla="*/ 205508 h 507231"/>
                      <a:gd name="connsiteX221" fmla="*/ 161457 w 297138"/>
                      <a:gd name="connsiteY221" fmla="*/ 212310 h 507231"/>
                      <a:gd name="connsiteX222" fmla="*/ 150001 w 297138"/>
                      <a:gd name="connsiteY222" fmla="*/ 212310 h 507231"/>
                      <a:gd name="connsiteX223" fmla="*/ 141767 w 297138"/>
                      <a:gd name="connsiteY223" fmla="*/ 217322 h 507231"/>
                      <a:gd name="connsiteX224" fmla="*/ 132459 w 297138"/>
                      <a:gd name="connsiteY224" fmla="*/ 216964 h 507231"/>
                      <a:gd name="connsiteX225" fmla="*/ 126373 w 297138"/>
                      <a:gd name="connsiteY225" fmla="*/ 215890 h 507231"/>
                      <a:gd name="connsiteX226" fmla="*/ 131027 w 297138"/>
                      <a:gd name="connsiteY226" fmla="*/ 222334 h 507231"/>
                      <a:gd name="connsiteX227" fmla="*/ 143199 w 297138"/>
                      <a:gd name="connsiteY227" fmla="*/ 222692 h 507231"/>
                      <a:gd name="connsiteX228" fmla="*/ 154297 w 297138"/>
                      <a:gd name="connsiteY228" fmla="*/ 220902 h 507231"/>
                      <a:gd name="connsiteX229" fmla="*/ 169691 w 297138"/>
                      <a:gd name="connsiteY229" fmla="*/ 222334 h 507231"/>
                      <a:gd name="connsiteX230" fmla="*/ 182937 w 297138"/>
                      <a:gd name="connsiteY230" fmla="*/ 229852 h 507231"/>
                      <a:gd name="connsiteX231" fmla="*/ 194751 w 297138"/>
                      <a:gd name="connsiteY231" fmla="*/ 238444 h 507231"/>
                      <a:gd name="connsiteX232" fmla="*/ 196541 w 297138"/>
                      <a:gd name="connsiteY232" fmla="*/ 250974 h 507231"/>
                      <a:gd name="connsiteX233" fmla="*/ 201195 w 297138"/>
                      <a:gd name="connsiteY233" fmla="*/ 267442 h 507231"/>
                      <a:gd name="connsiteX234" fmla="*/ 204775 w 297138"/>
                      <a:gd name="connsiteY234" fmla="*/ 274960 h 507231"/>
                      <a:gd name="connsiteX235" fmla="*/ 220885 w 297138"/>
                      <a:gd name="connsiteY235" fmla="*/ 282836 h 507231"/>
                      <a:gd name="connsiteX236" fmla="*/ 229119 w 297138"/>
                      <a:gd name="connsiteY236" fmla="*/ 292502 h 507231"/>
                      <a:gd name="connsiteX237" fmla="*/ 238069 w 297138"/>
                      <a:gd name="connsiteY237" fmla="*/ 300020 h 507231"/>
                      <a:gd name="connsiteX238" fmla="*/ 244155 w 297138"/>
                      <a:gd name="connsiteY238" fmla="*/ 315772 h 507231"/>
                      <a:gd name="connsiteX239" fmla="*/ 247735 w 297138"/>
                      <a:gd name="connsiteY239" fmla="*/ 321858 h 507231"/>
                      <a:gd name="connsiteX240" fmla="*/ 237353 w 297138"/>
                      <a:gd name="connsiteY240" fmla="*/ 318278 h 507231"/>
                      <a:gd name="connsiteX241" fmla="*/ 221243 w 297138"/>
                      <a:gd name="connsiteY241" fmla="*/ 318994 h 507231"/>
                      <a:gd name="connsiteX242" fmla="*/ 230909 w 297138"/>
                      <a:gd name="connsiteY242" fmla="*/ 321858 h 507231"/>
                      <a:gd name="connsiteX243" fmla="*/ 243439 w 297138"/>
                      <a:gd name="connsiteY243" fmla="*/ 326870 h 507231"/>
                      <a:gd name="connsiteX244" fmla="*/ 254537 w 297138"/>
                      <a:gd name="connsiteY244" fmla="*/ 341548 h 507231"/>
                      <a:gd name="connsiteX245" fmla="*/ 248809 w 297138"/>
                      <a:gd name="connsiteY245" fmla="*/ 349066 h 507231"/>
                      <a:gd name="connsiteX246" fmla="*/ 243797 w 297138"/>
                      <a:gd name="connsiteY246" fmla="*/ 354436 h 507231"/>
                      <a:gd name="connsiteX247" fmla="*/ 253105 w 297138"/>
                      <a:gd name="connsiteY247" fmla="*/ 356942 h 507231"/>
                      <a:gd name="connsiteX248" fmla="*/ 262413 w 297138"/>
                      <a:gd name="connsiteY248" fmla="*/ 350856 h 507231"/>
                      <a:gd name="connsiteX249" fmla="*/ 269573 w 297138"/>
                      <a:gd name="connsiteY249" fmla="*/ 349424 h 507231"/>
                      <a:gd name="connsiteX250" fmla="*/ 282103 w 297138"/>
                      <a:gd name="connsiteY250" fmla="*/ 351214 h 507231"/>
                      <a:gd name="connsiteX251" fmla="*/ 295707 w 297138"/>
                      <a:gd name="connsiteY251" fmla="*/ 359447 h 507231"/>
                      <a:gd name="connsiteX252" fmla="*/ 297139 w 297138"/>
                      <a:gd name="connsiteY252" fmla="*/ 366607 h 507231"/>
                      <a:gd name="connsiteX253" fmla="*/ 292485 w 297138"/>
                      <a:gd name="connsiteY253" fmla="*/ 384865 h 507231"/>
                      <a:gd name="connsiteX254" fmla="*/ 289621 w 297138"/>
                      <a:gd name="connsiteY254" fmla="*/ 389877 h 507231"/>
                      <a:gd name="connsiteX255" fmla="*/ 284967 w 297138"/>
                      <a:gd name="connsiteY255" fmla="*/ 391667 h 507231"/>
                      <a:gd name="connsiteX256" fmla="*/ 279597 w 297138"/>
                      <a:gd name="connsiteY256" fmla="*/ 388803 h 507231"/>
                      <a:gd name="connsiteX257" fmla="*/ 277807 w 297138"/>
                      <a:gd name="connsiteY257" fmla="*/ 391309 h 507231"/>
                      <a:gd name="connsiteX258" fmla="*/ 274943 w 297138"/>
                      <a:gd name="connsiteY258" fmla="*/ 392383 h 507231"/>
                      <a:gd name="connsiteX259" fmla="*/ 279955 w 297138"/>
                      <a:gd name="connsiteY259" fmla="*/ 397395 h 507231"/>
                      <a:gd name="connsiteX260" fmla="*/ 271363 w 297138"/>
                      <a:gd name="connsiteY260" fmla="*/ 399901 h 507231"/>
                      <a:gd name="connsiteX261" fmla="*/ 263845 w 297138"/>
                      <a:gd name="connsiteY261" fmla="*/ 401333 h 507231"/>
                      <a:gd name="connsiteX262" fmla="*/ 269215 w 297138"/>
                      <a:gd name="connsiteY262" fmla="*/ 403839 h 507231"/>
                      <a:gd name="connsiteX263" fmla="*/ 271005 w 297138"/>
                      <a:gd name="connsiteY263" fmla="*/ 407777 h 507231"/>
                      <a:gd name="connsiteX264" fmla="*/ 254537 w 297138"/>
                      <a:gd name="connsiteY264" fmla="*/ 412789 h 507231"/>
                      <a:gd name="connsiteX265" fmla="*/ 265277 w 297138"/>
                      <a:gd name="connsiteY265" fmla="*/ 414221 h 507231"/>
                      <a:gd name="connsiteX266" fmla="*/ 272795 w 297138"/>
                      <a:gd name="connsiteY266" fmla="*/ 418159 h 507231"/>
                      <a:gd name="connsiteX267" fmla="*/ 275301 w 297138"/>
                      <a:gd name="connsiteY267" fmla="*/ 414579 h 507231"/>
                      <a:gd name="connsiteX268" fmla="*/ 287473 w 297138"/>
                      <a:gd name="connsiteY268" fmla="*/ 416011 h 507231"/>
                      <a:gd name="connsiteX269" fmla="*/ 285325 w 297138"/>
                      <a:gd name="connsiteY269" fmla="*/ 422813 h 507231"/>
                      <a:gd name="connsiteX270" fmla="*/ 283177 w 297138"/>
                      <a:gd name="connsiteY270" fmla="*/ 427109 h 507231"/>
                      <a:gd name="connsiteX271" fmla="*/ 266709 w 297138"/>
                      <a:gd name="connsiteY271" fmla="*/ 436775 h 507231"/>
                      <a:gd name="connsiteX272" fmla="*/ 252389 w 297138"/>
                      <a:gd name="connsiteY272" fmla="*/ 441787 h 507231"/>
                      <a:gd name="connsiteX273" fmla="*/ 234489 w 297138"/>
                      <a:gd name="connsiteY273" fmla="*/ 437491 h 507231"/>
                      <a:gd name="connsiteX274" fmla="*/ 220527 w 297138"/>
                      <a:gd name="connsiteY274" fmla="*/ 442145 h 507231"/>
                      <a:gd name="connsiteX275" fmla="*/ 216231 w 297138"/>
                      <a:gd name="connsiteY275" fmla="*/ 438565 h 507231"/>
                      <a:gd name="connsiteX276" fmla="*/ 201195 w 297138"/>
                      <a:gd name="connsiteY276" fmla="*/ 436059 h 507231"/>
                      <a:gd name="connsiteX277" fmla="*/ 195109 w 297138"/>
                      <a:gd name="connsiteY277" fmla="*/ 440355 h 507231"/>
                      <a:gd name="connsiteX278" fmla="*/ 187233 w 297138"/>
                      <a:gd name="connsiteY278" fmla="*/ 442503 h 507231"/>
                      <a:gd name="connsiteX279" fmla="*/ 179715 w 297138"/>
                      <a:gd name="connsiteY279" fmla="*/ 442503 h 507231"/>
                      <a:gd name="connsiteX280" fmla="*/ 181505 w 297138"/>
                      <a:gd name="connsiteY280" fmla="*/ 447873 h 507231"/>
                      <a:gd name="connsiteX281" fmla="*/ 172555 w 297138"/>
                      <a:gd name="connsiteY281" fmla="*/ 449663 h 507231"/>
                      <a:gd name="connsiteX282" fmla="*/ 168259 w 297138"/>
                      <a:gd name="connsiteY282" fmla="*/ 451095 h 507231"/>
                      <a:gd name="connsiteX283" fmla="*/ 163605 w 297138"/>
                      <a:gd name="connsiteY283" fmla="*/ 446799 h 507231"/>
                      <a:gd name="connsiteX284" fmla="*/ 153581 w 297138"/>
                      <a:gd name="connsiteY284" fmla="*/ 443935 h 507231"/>
                      <a:gd name="connsiteX285" fmla="*/ 150359 w 297138"/>
                      <a:gd name="connsiteY285" fmla="*/ 442145 h 507231"/>
                      <a:gd name="connsiteX286" fmla="*/ 142125 w 297138"/>
                      <a:gd name="connsiteY286" fmla="*/ 444651 h 507231"/>
                      <a:gd name="connsiteX287" fmla="*/ 135682 w 297138"/>
                      <a:gd name="connsiteY287" fmla="*/ 445009 h 507231"/>
                      <a:gd name="connsiteX288" fmla="*/ 133175 w 297138"/>
                      <a:gd name="connsiteY288" fmla="*/ 453959 h 507231"/>
                      <a:gd name="connsiteX289" fmla="*/ 128879 w 297138"/>
                      <a:gd name="connsiteY289" fmla="*/ 463625 h 507231"/>
                      <a:gd name="connsiteX290" fmla="*/ 117423 w 297138"/>
                      <a:gd name="connsiteY290" fmla="*/ 458971 h 507231"/>
                      <a:gd name="connsiteX291" fmla="*/ 113127 w 297138"/>
                      <a:gd name="connsiteY291" fmla="*/ 452885 h 507231"/>
                      <a:gd name="connsiteX292" fmla="*/ 111695 w 297138"/>
                      <a:gd name="connsiteY292" fmla="*/ 458613 h 507231"/>
                      <a:gd name="connsiteX293" fmla="*/ 105252 w 297138"/>
                      <a:gd name="connsiteY293" fmla="*/ 462193 h 507231"/>
                      <a:gd name="connsiteX294" fmla="*/ 93795 w 297138"/>
                      <a:gd name="connsiteY294" fmla="*/ 463625 h 507231"/>
                      <a:gd name="connsiteX295" fmla="*/ 87352 w 297138"/>
                      <a:gd name="connsiteY295" fmla="*/ 465057 h 507231"/>
                      <a:gd name="connsiteX296" fmla="*/ 83772 w 297138"/>
                      <a:gd name="connsiteY296" fmla="*/ 472933 h 507231"/>
                      <a:gd name="connsiteX297" fmla="*/ 77686 w 297138"/>
                      <a:gd name="connsiteY297" fmla="*/ 468279 h 507231"/>
                      <a:gd name="connsiteX298" fmla="*/ 68378 w 297138"/>
                      <a:gd name="connsiteY298" fmla="*/ 468995 h 507231"/>
                      <a:gd name="connsiteX299" fmla="*/ 79833 w 297138"/>
                      <a:gd name="connsiteY299" fmla="*/ 459687 h 507231"/>
                      <a:gd name="connsiteX300" fmla="*/ 86635 w 297138"/>
                      <a:gd name="connsiteY300" fmla="*/ 453243 h 507231"/>
                      <a:gd name="connsiteX301" fmla="*/ 96302 w 297138"/>
                      <a:gd name="connsiteY301" fmla="*/ 451095 h 507231"/>
                      <a:gd name="connsiteX302" fmla="*/ 104535 w 297138"/>
                      <a:gd name="connsiteY302" fmla="*/ 439281 h 507231"/>
                      <a:gd name="connsiteX303" fmla="*/ 103820 w 297138"/>
                      <a:gd name="connsiteY303" fmla="*/ 434627 h 507231"/>
                      <a:gd name="connsiteX304" fmla="*/ 111695 w 297138"/>
                      <a:gd name="connsiteY304" fmla="*/ 428541 h 507231"/>
                      <a:gd name="connsiteX305" fmla="*/ 116707 w 297138"/>
                      <a:gd name="connsiteY305" fmla="*/ 423171 h 507231"/>
                      <a:gd name="connsiteX306" fmla="*/ 127805 w 297138"/>
                      <a:gd name="connsiteY306" fmla="*/ 423171 h 507231"/>
                      <a:gd name="connsiteX307" fmla="*/ 140693 w 297138"/>
                      <a:gd name="connsiteY307" fmla="*/ 422455 h 507231"/>
                      <a:gd name="connsiteX308" fmla="*/ 150717 w 297138"/>
                      <a:gd name="connsiteY308" fmla="*/ 424961 h 507231"/>
                      <a:gd name="connsiteX309" fmla="*/ 152507 w 297138"/>
                      <a:gd name="connsiteY309" fmla="*/ 419949 h 507231"/>
                      <a:gd name="connsiteX310" fmla="*/ 161815 w 297138"/>
                      <a:gd name="connsiteY310" fmla="*/ 411357 h 507231"/>
                      <a:gd name="connsiteX311" fmla="*/ 166827 w 297138"/>
                      <a:gd name="connsiteY311" fmla="*/ 403123 h 507231"/>
                      <a:gd name="connsiteX312" fmla="*/ 154655 w 297138"/>
                      <a:gd name="connsiteY312" fmla="*/ 408851 h 507231"/>
                      <a:gd name="connsiteX313" fmla="*/ 139262 w 297138"/>
                      <a:gd name="connsiteY313" fmla="*/ 413147 h 507231"/>
                      <a:gd name="connsiteX314" fmla="*/ 129953 w 297138"/>
                      <a:gd name="connsiteY314" fmla="*/ 410641 h 507231"/>
                      <a:gd name="connsiteX315" fmla="*/ 114560 w 297138"/>
                      <a:gd name="connsiteY315" fmla="*/ 409209 h 507231"/>
                      <a:gd name="connsiteX316" fmla="*/ 117423 w 297138"/>
                      <a:gd name="connsiteY316" fmla="*/ 402765 h 507231"/>
                      <a:gd name="connsiteX317" fmla="*/ 106325 w 297138"/>
                      <a:gd name="connsiteY317" fmla="*/ 400259 h 507231"/>
                      <a:gd name="connsiteX318" fmla="*/ 90932 w 297138"/>
                      <a:gd name="connsiteY318" fmla="*/ 405987 h 507231"/>
                      <a:gd name="connsiteX319" fmla="*/ 94153 w 297138"/>
                      <a:gd name="connsiteY319" fmla="*/ 399901 h 507231"/>
                      <a:gd name="connsiteX320" fmla="*/ 85562 w 297138"/>
                      <a:gd name="connsiteY320" fmla="*/ 399901 h 507231"/>
                      <a:gd name="connsiteX321" fmla="*/ 79833 w 297138"/>
                      <a:gd name="connsiteY321" fmla="*/ 393815 h 507231"/>
                      <a:gd name="connsiteX322" fmla="*/ 98092 w 297138"/>
                      <a:gd name="connsiteY322" fmla="*/ 387371 h 507231"/>
                      <a:gd name="connsiteX323" fmla="*/ 110980 w 297138"/>
                      <a:gd name="connsiteY323" fmla="*/ 383075 h 507231"/>
                      <a:gd name="connsiteX324" fmla="*/ 122435 w 297138"/>
                      <a:gd name="connsiteY324" fmla="*/ 370545 h 507231"/>
                      <a:gd name="connsiteX325" fmla="*/ 117423 w 297138"/>
                      <a:gd name="connsiteY325" fmla="*/ 366607 h 507231"/>
                      <a:gd name="connsiteX326" fmla="*/ 118497 w 297138"/>
                      <a:gd name="connsiteY326" fmla="*/ 354794 h 507231"/>
                      <a:gd name="connsiteX327" fmla="*/ 106683 w 297138"/>
                      <a:gd name="connsiteY327" fmla="*/ 356584 h 507231"/>
                      <a:gd name="connsiteX328" fmla="*/ 99165 w 297138"/>
                      <a:gd name="connsiteY328" fmla="*/ 356584 h 507231"/>
                      <a:gd name="connsiteX329" fmla="*/ 110263 w 297138"/>
                      <a:gd name="connsiteY329" fmla="*/ 346560 h 507231"/>
                      <a:gd name="connsiteX330" fmla="*/ 117065 w 297138"/>
                      <a:gd name="connsiteY330" fmla="*/ 343696 h 507231"/>
                      <a:gd name="connsiteX331" fmla="*/ 123867 w 297138"/>
                      <a:gd name="connsiteY331" fmla="*/ 338326 h 507231"/>
                      <a:gd name="connsiteX332" fmla="*/ 136039 w 297138"/>
                      <a:gd name="connsiteY332" fmla="*/ 340116 h 507231"/>
                      <a:gd name="connsiteX333" fmla="*/ 147137 w 297138"/>
                      <a:gd name="connsiteY333" fmla="*/ 340474 h 507231"/>
                      <a:gd name="connsiteX334" fmla="*/ 146063 w 297138"/>
                      <a:gd name="connsiteY334" fmla="*/ 335104 h 507231"/>
                      <a:gd name="connsiteX335" fmla="*/ 155013 w 297138"/>
                      <a:gd name="connsiteY335" fmla="*/ 337252 h 507231"/>
                      <a:gd name="connsiteX336" fmla="*/ 159309 w 297138"/>
                      <a:gd name="connsiteY336" fmla="*/ 336178 h 507231"/>
                      <a:gd name="connsiteX337" fmla="*/ 152507 w 297138"/>
                      <a:gd name="connsiteY337" fmla="*/ 327944 h 507231"/>
                      <a:gd name="connsiteX338" fmla="*/ 153581 w 297138"/>
                      <a:gd name="connsiteY338" fmla="*/ 320426 h 507231"/>
                      <a:gd name="connsiteX339" fmla="*/ 149643 w 297138"/>
                      <a:gd name="connsiteY339" fmla="*/ 312192 h 507231"/>
                      <a:gd name="connsiteX340" fmla="*/ 155013 w 297138"/>
                      <a:gd name="connsiteY340" fmla="*/ 301810 h 507231"/>
                      <a:gd name="connsiteX341" fmla="*/ 151075 w 297138"/>
                      <a:gd name="connsiteY341" fmla="*/ 299662 h 507231"/>
                      <a:gd name="connsiteX342" fmla="*/ 146779 w 297138"/>
                      <a:gd name="connsiteY342" fmla="*/ 303958 h 507231"/>
                      <a:gd name="connsiteX343" fmla="*/ 139977 w 297138"/>
                      <a:gd name="connsiteY343" fmla="*/ 295008 h 507231"/>
                      <a:gd name="connsiteX344" fmla="*/ 133175 w 297138"/>
                      <a:gd name="connsiteY344" fmla="*/ 286416 h 507231"/>
                      <a:gd name="connsiteX345" fmla="*/ 139977 w 297138"/>
                      <a:gd name="connsiteY345" fmla="*/ 271022 h 507231"/>
                      <a:gd name="connsiteX346" fmla="*/ 148927 w 297138"/>
                      <a:gd name="connsiteY346" fmla="*/ 267084 h 507231"/>
                      <a:gd name="connsiteX347" fmla="*/ 134607 w 297138"/>
                      <a:gd name="connsiteY347" fmla="*/ 266368 h 507231"/>
                      <a:gd name="connsiteX348" fmla="*/ 119572 w 297138"/>
                      <a:gd name="connsiteY348" fmla="*/ 275676 h 507231"/>
                      <a:gd name="connsiteX349" fmla="*/ 109190 w 297138"/>
                      <a:gd name="connsiteY349" fmla="*/ 269948 h 507231"/>
                      <a:gd name="connsiteX350" fmla="*/ 107400 w 297138"/>
                      <a:gd name="connsiteY350" fmla="*/ 279256 h 507231"/>
                      <a:gd name="connsiteX351" fmla="*/ 94870 w 297138"/>
                      <a:gd name="connsiteY351" fmla="*/ 270664 h 507231"/>
                      <a:gd name="connsiteX352" fmla="*/ 92005 w 297138"/>
                      <a:gd name="connsiteY352" fmla="*/ 274960 h 507231"/>
                      <a:gd name="connsiteX353" fmla="*/ 92363 w 297138"/>
                      <a:gd name="connsiteY353" fmla="*/ 281046 h 507231"/>
                      <a:gd name="connsiteX354" fmla="*/ 85562 w 297138"/>
                      <a:gd name="connsiteY354" fmla="*/ 271380 h 507231"/>
                      <a:gd name="connsiteX355" fmla="*/ 83772 w 297138"/>
                      <a:gd name="connsiteY355" fmla="*/ 265652 h 507231"/>
                      <a:gd name="connsiteX356" fmla="*/ 89500 w 297138"/>
                      <a:gd name="connsiteY356" fmla="*/ 262788 h 507231"/>
                      <a:gd name="connsiteX357" fmla="*/ 95585 w 297138"/>
                      <a:gd name="connsiteY357" fmla="*/ 253122 h 507231"/>
                      <a:gd name="connsiteX358" fmla="*/ 102388 w 297138"/>
                      <a:gd name="connsiteY358" fmla="*/ 243814 h 507231"/>
                      <a:gd name="connsiteX359" fmla="*/ 96302 w 297138"/>
                      <a:gd name="connsiteY359" fmla="*/ 238086 h 507231"/>
                      <a:gd name="connsiteX360" fmla="*/ 95585 w 297138"/>
                      <a:gd name="connsiteY360" fmla="*/ 230926 h 507231"/>
                      <a:gd name="connsiteX361" fmla="*/ 94512 w 297138"/>
                      <a:gd name="connsiteY361" fmla="*/ 225914 h 507231"/>
                      <a:gd name="connsiteX362" fmla="*/ 102030 w 297138"/>
                      <a:gd name="connsiteY362" fmla="*/ 226272 h 507231"/>
                      <a:gd name="connsiteX363" fmla="*/ 105967 w 297138"/>
                      <a:gd name="connsiteY363" fmla="*/ 225198 h 507231"/>
                      <a:gd name="connsiteX364" fmla="*/ 99523 w 297138"/>
                      <a:gd name="connsiteY364" fmla="*/ 221618 h 507231"/>
                      <a:gd name="connsiteX365" fmla="*/ 97018 w 297138"/>
                      <a:gd name="connsiteY365" fmla="*/ 211594 h 507231"/>
                      <a:gd name="connsiteX366" fmla="*/ 94512 w 297138"/>
                      <a:gd name="connsiteY366" fmla="*/ 215174 h 507231"/>
                      <a:gd name="connsiteX367" fmla="*/ 90932 w 297138"/>
                      <a:gd name="connsiteY367" fmla="*/ 214100 h 507231"/>
                      <a:gd name="connsiteX368" fmla="*/ 89858 w 297138"/>
                      <a:gd name="connsiteY368" fmla="*/ 223050 h 507231"/>
                      <a:gd name="connsiteX369" fmla="*/ 84130 w 297138"/>
                      <a:gd name="connsiteY369" fmla="*/ 222692 h 507231"/>
                      <a:gd name="connsiteX370" fmla="*/ 81266 w 297138"/>
                      <a:gd name="connsiteY370" fmla="*/ 225914 h 507231"/>
                      <a:gd name="connsiteX371" fmla="*/ 82340 w 297138"/>
                      <a:gd name="connsiteY371" fmla="*/ 218396 h 507231"/>
                      <a:gd name="connsiteX372" fmla="*/ 83772 w 297138"/>
                      <a:gd name="connsiteY372" fmla="*/ 213742 h 507231"/>
                      <a:gd name="connsiteX373" fmla="*/ 76253 w 297138"/>
                      <a:gd name="connsiteY373" fmla="*/ 218754 h 507231"/>
                      <a:gd name="connsiteX374" fmla="*/ 75538 w 297138"/>
                      <a:gd name="connsiteY374" fmla="*/ 226272 h 507231"/>
                      <a:gd name="connsiteX375" fmla="*/ 69093 w 297138"/>
                      <a:gd name="connsiteY375" fmla="*/ 226630 h 507231"/>
                      <a:gd name="connsiteX376" fmla="*/ 71242 w 297138"/>
                      <a:gd name="connsiteY376" fmla="*/ 216248 h 507231"/>
                      <a:gd name="connsiteX377" fmla="*/ 71600 w 297138"/>
                      <a:gd name="connsiteY377" fmla="*/ 208372 h 507231"/>
                      <a:gd name="connsiteX378" fmla="*/ 75896 w 297138"/>
                      <a:gd name="connsiteY378" fmla="*/ 203718 h 507231"/>
                      <a:gd name="connsiteX379" fmla="*/ 84130 w 297138"/>
                      <a:gd name="connsiteY379" fmla="*/ 203002 h 507231"/>
                      <a:gd name="connsiteX380" fmla="*/ 88783 w 297138"/>
                      <a:gd name="connsiteY380" fmla="*/ 197632 h 507231"/>
                      <a:gd name="connsiteX381" fmla="*/ 81982 w 297138"/>
                      <a:gd name="connsiteY381" fmla="*/ 198348 h 507231"/>
                      <a:gd name="connsiteX382" fmla="*/ 80908 w 297138"/>
                      <a:gd name="connsiteY382" fmla="*/ 194768 h 507231"/>
                      <a:gd name="connsiteX383" fmla="*/ 89500 w 297138"/>
                      <a:gd name="connsiteY383" fmla="*/ 190472 h 507231"/>
                      <a:gd name="connsiteX384" fmla="*/ 85203 w 297138"/>
                      <a:gd name="connsiteY384" fmla="*/ 186892 h 507231"/>
                      <a:gd name="connsiteX385" fmla="*/ 84130 w 297138"/>
                      <a:gd name="connsiteY385" fmla="*/ 184028 h 507231"/>
                      <a:gd name="connsiteX386" fmla="*/ 75538 w 297138"/>
                      <a:gd name="connsiteY386" fmla="*/ 191546 h 507231"/>
                      <a:gd name="connsiteX387" fmla="*/ 66946 w 297138"/>
                      <a:gd name="connsiteY387" fmla="*/ 197274 h 507231"/>
                      <a:gd name="connsiteX388" fmla="*/ 57280 w 297138"/>
                      <a:gd name="connsiteY388" fmla="*/ 191188 h 507231"/>
                      <a:gd name="connsiteX389" fmla="*/ 63366 w 297138"/>
                      <a:gd name="connsiteY389" fmla="*/ 189040 h 507231"/>
                      <a:gd name="connsiteX390" fmla="*/ 63008 w 297138"/>
                      <a:gd name="connsiteY390" fmla="*/ 180448 h 507231"/>
                      <a:gd name="connsiteX391" fmla="*/ 70526 w 297138"/>
                      <a:gd name="connsiteY391" fmla="*/ 178300 h 507231"/>
                      <a:gd name="connsiteX392" fmla="*/ 73748 w 297138"/>
                      <a:gd name="connsiteY392" fmla="*/ 176868 h 507231"/>
                      <a:gd name="connsiteX393" fmla="*/ 71600 w 297138"/>
                      <a:gd name="connsiteY393" fmla="*/ 174004 h 507231"/>
                      <a:gd name="connsiteX394" fmla="*/ 77686 w 297138"/>
                      <a:gd name="connsiteY394" fmla="*/ 171856 h 507231"/>
                      <a:gd name="connsiteX395" fmla="*/ 73032 w 297138"/>
                      <a:gd name="connsiteY395" fmla="*/ 168634 h 507231"/>
                      <a:gd name="connsiteX396" fmla="*/ 76253 w 297138"/>
                      <a:gd name="connsiteY396" fmla="*/ 163980 h 507231"/>
                      <a:gd name="connsiteX397" fmla="*/ 75180 w 297138"/>
                      <a:gd name="connsiteY397" fmla="*/ 159684 h 507231"/>
                      <a:gd name="connsiteX398" fmla="*/ 70526 w 297138"/>
                      <a:gd name="connsiteY398" fmla="*/ 159326 h 507231"/>
                      <a:gd name="connsiteX399" fmla="*/ 64082 w 297138"/>
                      <a:gd name="connsiteY399" fmla="*/ 154314 h 507231"/>
                      <a:gd name="connsiteX400" fmla="*/ 73390 w 297138"/>
                      <a:gd name="connsiteY400" fmla="*/ 153598 h 507231"/>
                      <a:gd name="connsiteX401" fmla="*/ 68378 w 297138"/>
                      <a:gd name="connsiteY401" fmla="*/ 144648 h 507231"/>
                      <a:gd name="connsiteX402" fmla="*/ 70883 w 297138"/>
                      <a:gd name="connsiteY402" fmla="*/ 140352 h 507231"/>
                      <a:gd name="connsiteX403" fmla="*/ 75896 w 297138"/>
                      <a:gd name="connsiteY403" fmla="*/ 139994 h 507231"/>
                      <a:gd name="connsiteX404" fmla="*/ 87710 w 297138"/>
                      <a:gd name="connsiteY404" fmla="*/ 141068 h 507231"/>
                      <a:gd name="connsiteX405" fmla="*/ 79833 w 297138"/>
                      <a:gd name="connsiteY405" fmla="*/ 132118 h 507231"/>
                      <a:gd name="connsiteX406" fmla="*/ 83413 w 297138"/>
                      <a:gd name="connsiteY406" fmla="*/ 126390 h 507231"/>
                      <a:gd name="connsiteX407" fmla="*/ 80550 w 297138"/>
                      <a:gd name="connsiteY407" fmla="*/ 122811 h 507231"/>
                      <a:gd name="connsiteX408" fmla="*/ 91290 w 297138"/>
                      <a:gd name="connsiteY408" fmla="*/ 123168 h 507231"/>
                      <a:gd name="connsiteX409" fmla="*/ 86278 w 297138"/>
                      <a:gd name="connsiteY409" fmla="*/ 118514 h 507231"/>
                      <a:gd name="connsiteX410" fmla="*/ 90932 w 297138"/>
                      <a:gd name="connsiteY410" fmla="*/ 107417 h 507231"/>
                      <a:gd name="connsiteX411" fmla="*/ 96660 w 297138"/>
                      <a:gd name="connsiteY411" fmla="*/ 109565 h 507231"/>
                      <a:gd name="connsiteX412" fmla="*/ 96302 w 297138"/>
                      <a:gd name="connsiteY412" fmla="*/ 114576 h 507231"/>
                      <a:gd name="connsiteX413" fmla="*/ 102745 w 297138"/>
                      <a:gd name="connsiteY413" fmla="*/ 110281 h 507231"/>
                      <a:gd name="connsiteX414" fmla="*/ 104535 w 297138"/>
                      <a:gd name="connsiteY414" fmla="*/ 114576 h 507231"/>
                      <a:gd name="connsiteX415" fmla="*/ 112770 w 297138"/>
                      <a:gd name="connsiteY415" fmla="*/ 110996 h 507231"/>
                      <a:gd name="connsiteX416" fmla="*/ 119930 w 297138"/>
                      <a:gd name="connsiteY416" fmla="*/ 107058 h 507231"/>
                      <a:gd name="connsiteX417" fmla="*/ 128522 w 297138"/>
                      <a:gd name="connsiteY417" fmla="*/ 103479 h 507231"/>
                      <a:gd name="connsiteX418" fmla="*/ 128522 w 297138"/>
                      <a:gd name="connsiteY418" fmla="*/ 103479 h 507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Lst>
                    <a:rect l="l" t="t" r="r" b="b"/>
                    <a:pathLst>
                      <a:path w="297138" h="507231">
                        <a:moveTo>
                          <a:pt x="43318" y="253122"/>
                        </a:moveTo>
                        <a:cubicBezTo>
                          <a:pt x="51910" y="254554"/>
                          <a:pt x="51910" y="252406"/>
                          <a:pt x="54774" y="254912"/>
                        </a:cubicBezTo>
                        <a:cubicBezTo>
                          <a:pt x="57638" y="257418"/>
                          <a:pt x="55848" y="260998"/>
                          <a:pt x="60502" y="264220"/>
                        </a:cubicBezTo>
                        <a:cubicBezTo>
                          <a:pt x="64798" y="267800"/>
                          <a:pt x="69810" y="268516"/>
                          <a:pt x="68736" y="271380"/>
                        </a:cubicBezTo>
                        <a:cubicBezTo>
                          <a:pt x="68020" y="274244"/>
                          <a:pt x="59428" y="275318"/>
                          <a:pt x="61218" y="277466"/>
                        </a:cubicBezTo>
                        <a:cubicBezTo>
                          <a:pt x="63366" y="279972"/>
                          <a:pt x="71600" y="276750"/>
                          <a:pt x="72316" y="279972"/>
                        </a:cubicBezTo>
                        <a:cubicBezTo>
                          <a:pt x="73032" y="282836"/>
                          <a:pt x="74822" y="285700"/>
                          <a:pt x="71600" y="286416"/>
                        </a:cubicBezTo>
                        <a:cubicBezTo>
                          <a:pt x="68378" y="287132"/>
                          <a:pt x="64082" y="290354"/>
                          <a:pt x="67303" y="291786"/>
                        </a:cubicBezTo>
                        <a:cubicBezTo>
                          <a:pt x="70168" y="293218"/>
                          <a:pt x="72316" y="292144"/>
                          <a:pt x="70883" y="294292"/>
                        </a:cubicBezTo>
                        <a:cubicBezTo>
                          <a:pt x="69093" y="296082"/>
                          <a:pt x="67662" y="296082"/>
                          <a:pt x="63366" y="299304"/>
                        </a:cubicBezTo>
                        <a:cubicBezTo>
                          <a:pt x="60860" y="301094"/>
                          <a:pt x="59428" y="302884"/>
                          <a:pt x="58354" y="303958"/>
                        </a:cubicBezTo>
                        <a:lnTo>
                          <a:pt x="57996" y="303600"/>
                        </a:lnTo>
                        <a:cubicBezTo>
                          <a:pt x="55848" y="300378"/>
                          <a:pt x="54058" y="297872"/>
                          <a:pt x="50836" y="298230"/>
                        </a:cubicBezTo>
                        <a:cubicBezTo>
                          <a:pt x="49404" y="298588"/>
                          <a:pt x="47972" y="299304"/>
                          <a:pt x="46898" y="300020"/>
                        </a:cubicBezTo>
                        <a:lnTo>
                          <a:pt x="46898" y="300020"/>
                        </a:lnTo>
                        <a:cubicBezTo>
                          <a:pt x="44750" y="301094"/>
                          <a:pt x="42960" y="302526"/>
                          <a:pt x="41886" y="301094"/>
                        </a:cubicBezTo>
                        <a:cubicBezTo>
                          <a:pt x="41170" y="300020"/>
                          <a:pt x="40454" y="298588"/>
                          <a:pt x="39738" y="297156"/>
                        </a:cubicBezTo>
                        <a:cubicBezTo>
                          <a:pt x="37948" y="293218"/>
                          <a:pt x="35800" y="288922"/>
                          <a:pt x="31146" y="288922"/>
                        </a:cubicBezTo>
                        <a:cubicBezTo>
                          <a:pt x="29714" y="288922"/>
                          <a:pt x="28640" y="288922"/>
                          <a:pt x="27566" y="288922"/>
                        </a:cubicBezTo>
                        <a:cubicBezTo>
                          <a:pt x="22912" y="288922"/>
                          <a:pt x="19690" y="288564"/>
                          <a:pt x="18258" y="291070"/>
                        </a:cubicBezTo>
                        <a:lnTo>
                          <a:pt x="18258" y="291070"/>
                        </a:lnTo>
                        <a:cubicBezTo>
                          <a:pt x="17900" y="292144"/>
                          <a:pt x="17900" y="293576"/>
                          <a:pt x="17900" y="294650"/>
                        </a:cubicBezTo>
                        <a:cubicBezTo>
                          <a:pt x="17900" y="295366"/>
                          <a:pt x="17900" y="296440"/>
                          <a:pt x="17900" y="296798"/>
                        </a:cubicBezTo>
                        <a:cubicBezTo>
                          <a:pt x="17900" y="297156"/>
                          <a:pt x="17542" y="297156"/>
                          <a:pt x="17184" y="297156"/>
                        </a:cubicBezTo>
                        <a:cubicBezTo>
                          <a:pt x="15036" y="296798"/>
                          <a:pt x="9308" y="295008"/>
                          <a:pt x="5012" y="292860"/>
                        </a:cubicBezTo>
                        <a:cubicBezTo>
                          <a:pt x="2148" y="291428"/>
                          <a:pt x="0" y="290354"/>
                          <a:pt x="0" y="289638"/>
                        </a:cubicBezTo>
                        <a:cubicBezTo>
                          <a:pt x="0" y="288922"/>
                          <a:pt x="716" y="288206"/>
                          <a:pt x="1790" y="287490"/>
                        </a:cubicBezTo>
                        <a:cubicBezTo>
                          <a:pt x="3580" y="286058"/>
                          <a:pt x="6086" y="283910"/>
                          <a:pt x="5728" y="280688"/>
                        </a:cubicBezTo>
                        <a:cubicBezTo>
                          <a:pt x="5728" y="278182"/>
                          <a:pt x="5012" y="277108"/>
                          <a:pt x="5012" y="276392"/>
                        </a:cubicBezTo>
                        <a:cubicBezTo>
                          <a:pt x="5012" y="276034"/>
                          <a:pt x="5012" y="276034"/>
                          <a:pt x="5370" y="274602"/>
                        </a:cubicBezTo>
                        <a:cubicBezTo>
                          <a:pt x="6086" y="273170"/>
                          <a:pt x="7518" y="272454"/>
                          <a:pt x="9308" y="271380"/>
                        </a:cubicBezTo>
                        <a:cubicBezTo>
                          <a:pt x="11456" y="270306"/>
                          <a:pt x="13604" y="268874"/>
                          <a:pt x="15394" y="266368"/>
                        </a:cubicBezTo>
                        <a:cubicBezTo>
                          <a:pt x="16826" y="264578"/>
                          <a:pt x="17900" y="263146"/>
                          <a:pt x="18616" y="262072"/>
                        </a:cubicBezTo>
                        <a:cubicBezTo>
                          <a:pt x="19690" y="260998"/>
                          <a:pt x="20048" y="260640"/>
                          <a:pt x="20406" y="260282"/>
                        </a:cubicBezTo>
                        <a:lnTo>
                          <a:pt x="20406" y="260282"/>
                        </a:lnTo>
                        <a:cubicBezTo>
                          <a:pt x="20764" y="260282"/>
                          <a:pt x="21838" y="259924"/>
                          <a:pt x="23270" y="259566"/>
                        </a:cubicBezTo>
                        <a:cubicBezTo>
                          <a:pt x="22912" y="262072"/>
                          <a:pt x="22196" y="262430"/>
                          <a:pt x="23986" y="261714"/>
                        </a:cubicBezTo>
                        <a:cubicBezTo>
                          <a:pt x="26134" y="260998"/>
                          <a:pt x="28640" y="258492"/>
                          <a:pt x="31146" y="256344"/>
                        </a:cubicBezTo>
                        <a:cubicBezTo>
                          <a:pt x="33652" y="254196"/>
                          <a:pt x="34010" y="253122"/>
                          <a:pt x="36874" y="252764"/>
                        </a:cubicBezTo>
                        <a:cubicBezTo>
                          <a:pt x="40096" y="252764"/>
                          <a:pt x="41170" y="253122"/>
                          <a:pt x="43318" y="253122"/>
                        </a:cubicBezTo>
                        <a:lnTo>
                          <a:pt x="43318" y="253122"/>
                        </a:lnTo>
                        <a:close/>
                        <a:moveTo>
                          <a:pt x="164321" y="488327"/>
                        </a:moveTo>
                        <a:cubicBezTo>
                          <a:pt x="162889" y="489759"/>
                          <a:pt x="161457" y="492623"/>
                          <a:pt x="162531" y="492623"/>
                        </a:cubicBezTo>
                        <a:cubicBezTo>
                          <a:pt x="163605" y="492623"/>
                          <a:pt x="168617" y="489043"/>
                          <a:pt x="167901" y="487969"/>
                        </a:cubicBezTo>
                        <a:cubicBezTo>
                          <a:pt x="167185" y="486895"/>
                          <a:pt x="166111" y="486537"/>
                          <a:pt x="164321" y="488327"/>
                        </a:cubicBezTo>
                        <a:lnTo>
                          <a:pt x="164321" y="488327"/>
                        </a:lnTo>
                        <a:close/>
                        <a:moveTo>
                          <a:pt x="199763" y="449663"/>
                        </a:moveTo>
                        <a:cubicBezTo>
                          <a:pt x="202627" y="451453"/>
                          <a:pt x="205491" y="450021"/>
                          <a:pt x="207281" y="448231"/>
                        </a:cubicBezTo>
                        <a:cubicBezTo>
                          <a:pt x="209429" y="446083"/>
                          <a:pt x="213725" y="445009"/>
                          <a:pt x="210503" y="443577"/>
                        </a:cubicBezTo>
                        <a:cubicBezTo>
                          <a:pt x="206923" y="442503"/>
                          <a:pt x="204775" y="441071"/>
                          <a:pt x="203343" y="441787"/>
                        </a:cubicBezTo>
                        <a:cubicBezTo>
                          <a:pt x="201911" y="442503"/>
                          <a:pt x="195109" y="443219"/>
                          <a:pt x="195109" y="445009"/>
                        </a:cubicBezTo>
                        <a:cubicBezTo>
                          <a:pt x="195109" y="446799"/>
                          <a:pt x="196183" y="447515"/>
                          <a:pt x="199763" y="449663"/>
                        </a:cubicBezTo>
                        <a:lnTo>
                          <a:pt x="199763" y="449663"/>
                        </a:lnTo>
                        <a:close/>
                        <a:moveTo>
                          <a:pt x="175061" y="499425"/>
                        </a:moveTo>
                        <a:cubicBezTo>
                          <a:pt x="170765" y="500857"/>
                          <a:pt x="167543" y="501573"/>
                          <a:pt x="172197" y="503721"/>
                        </a:cubicBezTo>
                        <a:cubicBezTo>
                          <a:pt x="176493" y="505869"/>
                          <a:pt x="177567" y="509091"/>
                          <a:pt x="178999" y="505869"/>
                        </a:cubicBezTo>
                        <a:cubicBezTo>
                          <a:pt x="180431" y="502647"/>
                          <a:pt x="178283" y="499067"/>
                          <a:pt x="175061" y="499425"/>
                        </a:cubicBezTo>
                        <a:lnTo>
                          <a:pt x="175061" y="499425"/>
                        </a:lnTo>
                        <a:close/>
                        <a:moveTo>
                          <a:pt x="216589" y="17"/>
                        </a:moveTo>
                        <a:cubicBezTo>
                          <a:pt x="214441" y="1807"/>
                          <a:pt x="210861" y="1091"/>
                          <a:pt x="214441" y="6103"/>
                        </a:cubicBezTo>
                        <a:cubicBezTo>
                          <a:pt x="218021" y="11115"/>
                          <a:pt x="220169" y="17201"/>
                          <a:pt x="220885" y="11115"/>
                        </a:cubicBezTo>
                        <a:cubicBezTo>
                          <a:pt x="221243" y="5029"/>
                          <a:pt x="220527" y="-341"/>
                          <a:pt x="216589" y="17"/>
                        </a:cubicBezTo>
                        <a:lnTo>
                          <a:pt x="216589" y="17"/>
                        </a:lnTo>
                        <a:close/>
                        <a:moveTo>
                          <a:pt x="204775" y="12905"/>
                        </a:moveTo>
                        <a:cubicBezTo>
                          <a:pt x="205849" y="16485"/>
                          <a:pt x="206923" y="19349"/>
                          <a:pt x="209071" y="21139"/>
                        </a:cubicBezTo>
                        <a:cubicBezTo>
                          <a:pt x="211577" y="22929"/>
                          <a:pt x="212651" y="25793"/>
                          <a:pt x="210503" y="29731"/>
                        </a:cubicBezTo>
                        <a:cubicBezTo>
                          <a:pt x="208355" y="33669"/>
                          <a:pt x="206207" y="40471"/>
                          <a:pt x="205849" y="44051"/>
                        </a:cubicBezTo>
                        <a:cubicBezTo>
                          <a:pt x="205491" y="47989"/>
                          <a:pt x="202985" y="52285"/>
                          <a:pt x="201195" y="49421"/>
                        </a:cubicBezTo>
                        <a:cubicBezTo>
                          <a:pt x="199405" y="46557"/>
                          <a:pt x="204417" y="36533"/>
                          <a:pt x="202627" y="32953"/>
                        </a:cubicBezTo>
                        <a:cubicBezTo>
                          <a:pt x="200837" y="29373"/>
                          <a:pt x="198331" y="32953"/>
                          <a:pt x="194035" y="30447"/>
                        </a:cubicBezTo>
                        <a:cubicBezTo>
                          <a:pt x="190097" y="27941"/>
                          <a:pt x="187591" y="27941"/>
                          <a:pt x="191171" y="25793"/>
                        </a:cubicBezTo>
                        <a:cubicBezTo>
                          <a:pt x="194751" y="23645"/>
                          <a:pt x="199763" y="26151"/>
                          <a:pt x="200121" y="23287"/>
                        </a:cubicBezTo>
                        <a:cubicBezTo>
                          <a:pt x="200479" y="20065"/>
                          <a:pt x="198331" y="20781"/>
                          <a:pt x="199047" y="16127"/>
                        </a:cubicBezTo>
                        <a:cubicBezTo>
                          <a:pt x="199405" y="11831"/>
                          <a:pt x="198331" y="10399"/>
                          <a:pt x="201195" y="9325"/>
                        </a:cubicBezTo>
                        <a:cubicBezTo>
                          <a:pt x="204059" y="8251"/>
                          <a:pt x="204775" y="9683"/>
                          <a:pt x="204775" y="12905"/>
                        </a:cubicBezTo>
                        <a:lnTo>
                          <a:pt x="204775" y="12905"/>
                        </a:lnTo>
                        <a:close/>
                        <a:moveTo>
                          <a:pt x="102745" y="329018"/>
                        </a:moveTo>
                        <a:cubicBezTo>
                          <a:pt x="104893" y="335104"/>
                          <a:pt x="103103" y="336178"/>
                          <a:pt x="105610" y="337968"/>
                        </a:cubicBezTo>
                        <a:cubicBezTo>
                          <a:pt x="108115" y="339758"/>
                          <a:pt x="110622" y="340474"/>
                          <a:pt x="112053" y="337968"/>
                        </a:cubicBezTo>
                        <a:cubicBezTo>
                          <a:pt x="113485" y="335462"/>
                          <a:pt x="114917" y="335104"/>
                          <a:pt x="115275" y="332598"/>
                        </a:cubicBezTo>
                        <a:cubicBezTo>
                          <a:pt x="115992" y="330092"/>
                          <a:pt x="104178" y="325080"/>
                          <a:pt x="102388" y="325438"/>
                        </a:cubicBezTo>
                        <a:cubicBezTo>
                          <a:pt x="100598" y="325438"/>
                          <a:pt x="102388" y="327228"/>
                          <a:pt x="102745" y="329018"/>
                        </a:cubicBezTo>
                        <a:lnTo>
                          <a:pt x="102745" y="329018"/>
                        </a:lnTo>
                        <a:close/>
                        <a:moveTo>
                          <a:pt x="101672" y="293576"/>
                        </a:moveTo>
                        <a:cubicBezTo>
                          <a:pt x="99523" y="296440"/>
                          <a:pt x="91290" y="302168"/>
                          <a:pt x="94870" y="302884"/>
                        </a:cubicBezTo>
                        <a:cubicBezTo>
                          <a:pt x="98808" y="303242"/>
                          <a:pt x="100955" y="302526"/>
                          <a:pt x="103103" y="301452"/>
                        </a:cubicBezTo>
                        <a:cubicBezTo>
                          <a:pt x="105252" y="300736"/>
                          <a:pt x="110263" y="292502"/>
                          <a:pt x="110622" y="291070"/>
                        </a:cubicBezTo>
                        <a:cubicBezTo>
                          <a:pt x="110622" y="289638"/>
                          <a:pt x="112412" y="285700"/>
                          <a:pt x="109190" y="286058"/>
                        </a:cubicBezTo>
                        <a:cubicBezTo>
                          <a:pt x="105967" y="286416"/>
                          <a:pt x="103820" y="291070"/>
                          <a:pt x="101672" y="293576"/>
                        </a:cubicBezTo>
                        <a:lnTo>
                          <a:pt x="101672" y="293576"/>
                        </a:lnTo>
                        <a:close/>
                        <a:moveTo>
                          <a:pt x="45466" y="172930"/>
                        </a:moveTo>
                        <a:cubicBezTo>
                          <a:pt x="42960" y="174004"/>
                          <a:pt x="41170" y="175436"/>
                          <a:pt x="43318" y="177226"/>
                        </a:cubicBezTo>
                        <a:cubicBezTo>
                          <a:pt x="45466" y="179016"/>
                          <a:pt x="47614" y="181880"/>
                          <a:pt x="49046" y="179016"/>
                        </a:cubicBezTo>
                        <a:cubicBezTo>
                          <a:pt x="50836" y="176510"/>
                          <a:pt x="50120" y="172214"/>
                          <a:pt x="45466" y="172930"/>
                        </a:cubicBezTo>
                        <a:lnTo>
                          <a:pt x="45466" y="172930"/>
                        </a:lnTo>
                        <a:close/>
                        <a:moveTo>
                          <a:pt x="17184" y="159684"/>
                        </a:moveTo>
                        <a:cubicBezTo>
                          <a:pt x="20406" y="161474"/>
                          <a:pt x="25060" y="162190"/>
                          <a:pt x="21480" y="163622"/>
                        </a:cubicBezTo>
                        <a:cubicBezTo>
                          <a:pt x="17900" y="165054"/>
                          <a:pt x="13962" y="168276"/>
                          <a:pt x="12888" y="166486"/>
                        </a:cubicBezTo>
                        <a:cubicBezTo>
                          <a:pt x="11814" y="164696"/>
                          <a:pt x="13962" y="159326"/>
                          <a:pt x="17184" y="159684"/>
                        </a:cubicBezTo>
                        <a:lnTo>
                          <a:pt x="17184" y="159684"/>
                        </a:lnTo>
                        <a:close/>
                        <a:moveTo>
                          <a:pt x="15036" y="148228"/>
                        </a:moveTo>
                        <a:cubicBezTo>
                          <a:pt x="17184" y="148228"/>
                          <a:pt x="21480" y="147512"/>
                          <a:pt x="21122" y="149660"/>
                        </a:cubicBezTo>
                        <a:cubicBezTo>
                          <a:pt x="20764" y="151808"/>
                          <a:pt x="22196" y="153598"/>
                          <a:pt x="19332" y="153956"/>
                        </a:cubicBezTo>
                        <a:cubicBezTo>
                          <a:pt x="16468" y="153956"/>
                          <a:pt x="11814" y="155746"/>
                          <a:pt x="10382" y="153240"/>
                        </a:cubicBezTo>
                        <a:cubicBezTo>
                          <a:pt x="9308" y="150734"/>
                          <a:pt x="13246" y="148586"/>
                          <a:pt x="15036" y="148228"/>
                        </a:cubicBezTo>
                        <a:lnTo>
                          <a:pt x="15036" y="148228"/>
                        </a:lnTo>
                        <a:close/>
                        <a:moveTo>
                          <a:pt x="63008" y="214100"/>
                        </a:moveTo>
                        <a:cubicBezTo>
                          <a:pt x="60502" y="216248"/>
                          <a:pt x="57280" y="218038"/>
                          <a:pt x="57280" y="219470"/>
                        </a:cubicBezTo>
                        <a:cubicBezTo>
                          <a:pt x="57280" y="220902"/>
                          <a:pt x="57280" y="222692"/>
                          <a:pt x="59428" y="223766"/>
                        </a:cubicBezTo>
                        <a:cubicBezTo>
                          <a:pt x="61576" y="224840"/>
                          <a:pt x="65513" y="221618"/>
                          <a:pt x="65872" y="218396"/>
                        </a:cubicBezTo>
                        <a:cubicBezTo>
                          <a:pt x="66230" y="215174"/>
                          <a:pt x="64440" y="213026"/>
                          <a:pt x="63008" y="214100"/>
                        </a:cubicBezTo>
                        <a:lnTo>
                          <a:pt x="63008" y="214100"/>
                        </a:lnTo>
                        <a:close/>
                        <a:moveTo>
                          <a:pt x="44034" y="226988"/>
                        </a:moveTo>
                        <a:cubicBezTo>
                          <a:pt x="46898" y="225556"/>
                          <a:pt x="50836" y="223766"/>
                          <a:pt x="52984" y="223766"/>
                        </a:cubicBezTo>
                        <a:cubicBezTo>
                          <a:pt x="55132" y="223766"/>
                          <a:pt x="57280" y="230210"/>
                          <a:pt x="56564" y="232000"/>
                        </a:cubicBezTo>
                        <a:cubicBezTo>
                          <a:pt x="56206" y="233790"/>
                          <a:pt x="48688" y="240234"/>
                          <a:pt x="48330" y="238086"/>
                        </a:cubicBezTo>
                        <a:cubicBezTo>
                          <a:pt x="47972" y="235938"/>
                          <a:pt x="52268" y="233432"/>
                          <a:pt x="49404" y="231642"/>
                        </a:cubicBezTo>
                        <a:cubicBezTo>
                          <a:pt x="46540" y="229852"/>
                          <a:pt x="41886" y="227704"/>
                          <a:pt x="44034" y="226988"/>
                        </a:cubicBezTo>
                        <a:lnTo>
                          <a:pt x="44034" y="226988"/>
                        </a:lnTo>
                        <a:close/>
                        <a:moveTo>
                          <a:pt x="81623" y="238802"/>
                        </a:moveTo>
                        <a:cubicBezTo>
                          <a:pt x="83413" y="243456"/>
                          <a:pt x="82698" y="246320"/>
                          <a:pt x="85203" y="244888"/>
                        </a:cubicBezTo>
                        <a:cubicBezTo>
                          <a:pt x="87710" y="243456"/>
                          <a:pt x="88425" y="240950"/>
                          <a:pt x="88425" y="239160"/>
                        </a:cubicBezTo>
                        <a:cubicBezTo>
                          <a:pt x="88425" y="237370"/>
                          <a:pt x="86278" y="237012"/>
                          <a:pt x="84488" y="236296"/>
                        </a:cubicBezTo>
                        <a:cubicBezTo>
                          <a:pt x="82340" y="235222"/>
                          <a:pt x="81623" y="236296"/>
                          <a:pt x="81623" y="238802"/>
                        </a:cubicBezTo>
                        <a:lnTo>
                          <a:pt x="81623" y="238802"/>
                        </a:lnTo>
                        <a:close/>
                        <a:moveTo>
                          <a:pt x="71958" y="230926"/>
                        </a:moveTo>
                        <a:cubicBezTo>
                          <a:pt x="69093" y="233432"/>
                          <a:pt x="65156" y="238802"/>
                          <a:pt x="64440" y="242740"/>
                        </a:cubicBezTo>
                        <a:cubicBezTo>
                          <a:pt x="63723" y="246678"/>
                          <a:pt x="61218" y="249900"/>
                          <a:pt x="63366" y="249900"/>
                        </a:cubicBezTo>
                        <a:cubicBezTo>
                          <a:pt x="65513" y="249900"/>
                          <a:pt x="67662" y="249184"/>
                          <a:pt x="70526" y="248110"/>
                        </a:cubicBezTo>
                        <a:cubicBezTo>
                          <a:pt x="73390" y="247036"/>
                          <a:pt x="72316" y="243098"/>
                          <a:pt x="73390" y="239876"/>
                        </a:cubicBezTo>
                        <a:cubicBezTo>
                          <a:pt x="74463" y="236296"/>
                          <a:pt x="77328" y="233074"/>
                          <a:pt x="78043" y="231284"/>
                        </a:cubicBezTo>
                        <a:cubicBezTo>
                          <a:pt x="78402" y="229494"/>
                          <a:pt x="74463" y="229494"/>
                          <a:pt x="71958" y="230926"/>
                        </a:cubicBezTo>
                        <a:lnTo>
                          <a:pt x="71958" y="230926"/>
                        </a:lnTo>
                        <a:close/>
                        <a:moveTo>
                          <a:pt x="49404" y="195126"/>
                        </a:moveTo>
                        <a:cubicBezTo>
                          <a:pt x="49046" y="196200"/>
                          <a:pt x="50836" y="197632"/>
                          <a:pt x="52268" y="197990"/>
                        </a:cubicBezTo>
                        <a:cubicBezTo>
                          <a:pt x="53700" y="198348"/>
                          <a:pt x="54416" y="199064"/>
                          <a:pt x="53700" y="196200"/>
                        </a:cubicBezTo>
                        <a:cubicBezTo>
                          <a:pt x="52984" y="192620"/>
                          <a:pt x="54058" y="193694"/>
                          <a:pt x="53342" y="192262"/>
                        </a:cubicBezTo>
                        <a:cubicBezTo>
                          <a:pt x="52626" y="190830"/>
                          <a:pt x="49404" y="190830"/>
                          <a:pt x="49404" y="195126"/>
                        </a:cubicBezTo>
                        <a:lnTo>
                          <a:pt x="49404" y="195126"/>
                        </a:lnTo>
                        <a:close/>
                        <a:moveTo>
                          <a:pt x="59786" y="201212"/>
                        </a:moveTo>
                        <a:cubicBezTo>
                          <a:pt x="59428" y="203360"/>
                          <a:pt x="56564" y="203718"/>
                          <a:pt x="52984" y="204434"/>
                        </a:cubicBezTo>
                        <a:cubicBezTo>
                          <a:pt x="49046" y="205150"/>
                          <a:pt x="46182" y="204434"/>
                          <a:pt x="46898" y="207298"/>
                        </a:cubicBezTo>
                        <a:cubicBezTo>
                          <a:pt x="47614" y="210520"/>
                          <a:pt x="47614" y="211594"/>
                          <a:pt x="52268" y="210520"/>
                        </a:cubicBezTo>
                        <a:cubicBezTo>
                          <a:pt x="56922" y="209088"/>
                          <a:pt x="61218" y="208372"/>
                          <a:pt x="63366" y="207298"/>
                        </a:cubicBezTo>
                        <a:cubicBezTo>
                          <a:pt x="65513" y="206224"/>
                          <a:pt x="66588" y="205508"/>
                          <a:pt x="67662" y="203002"/>
                        </a:cubicBezTo>
                        <a:cubicBezTo>
                          <a:pt x="68378" y="200496"/>
                          <a:pt x="61933" y="196916"/>
                          <a:pt x="59786" y="201212"/>
                        </a:cubicBezTo>
                        <a:lnTo>
                          <a:pt x="59786" y="201212"/>
                        </a:lnTo>
                        <a:close/>
                        <a:moveTo>
                          <a:pt x="41886" y="133550"/>
                        </a:moveTo>
                        <a:cubicBezTo>
                          <a:pt x="42244" y="136772"/>
                          <a:pt x="40454" y="138920"/>
                          <a:pt x="44034" y="137846"/>
                        </a:cubicBezTo>
                        <a:cubicBezTo>
                          <a:pt x="47614" y="136772"/>
                          <a:pt x="49404" y="135698"/>
                          <a:pt x="48688" y="134624"/>
                        </a:cubicBezTo>
                        <a:cubicBezTo>
                          <a:pt x="48330" y="133550"/>
                          <a:pt x="42960" y="130328"/>
                          <a:pt x="41886" y="133550"/>
                        </a:cubicBezTo>
                        <a:lnTo>
                          <a:pt x="41886" y="133550"/>
                        </a:lnTo>
                        <a:close/>
                        <a:moveTo>
                          <a:pt x="24344" y="138562"/>
                        </a:moveTo>
                        <a:cubicBezTo>
                          <a:pt x="22196" y="138920"/>
                          <a:pt x="16468" y="139636"/>
                          <a:pt x="20048" y="141784"/>
                        </a:cubicBezTo>
                        <a:cubicBezTo>
                          <a:pt x="23986" y="143932"/>
                          <a:pt x="25060" y="146438"/>
                          <a:pt x="27566" y="145006"/>
                        </a:cubicBezTo>
                        <a:cubicBezTo>
                          <a:pt x="30072" y="143574"/>
                          <a:pt x="31862" y="142858"/>
                          <a:pt x="31504" y="141784"/>
                        </a:cubicBezTo>
                        <a:cubicBezTo>
                          <a:pt x="31504" y="141068"/>
                          <a:pt x="27566" y="138204"/>
                          <a:pt x="24344" y="138562"/>
                        </a:cubicBezTo>
                        <a:lnTo>
                          <a:pt x="24344" y="138562"/>
                        </a:lnTo>
                        <a:close/>
                        <a:moveTo>
                          <a:pt x="155013" y="88443"/>
                        </a:moveTo>
                        <a:cubicBezTo>
                          <a:pt x="160025" y="88443"/>
                          <a:pt x="163605" y="86653"/>
                          <a:pt x="163247" y="88801"/>
                        </a:cubicBezTo>
                        <a:cubicBezTo>
                          <a:pt x="162889" y="91307"/>
                          <a:pt x="163605" y="92739"/>
                          <a:pt x="160383" y="93097"/>
                        </a:cubicBezTo>
                        <a:cubicBezTo>
                          <a:pt x="157161" y="93455"/>
                          <a:pt x="155371" y="94171"/>
                          <a:pt x="153223" y="93097"/>
                        </a:cubicBezTo>
                        <a:cubicBezTo>
                          <a:pt x="150359" y="92381"/>
                          <a:pt x="149285" y="89875"/>
                          <a:pt x="155013" y="88443"/>
                        </a:cubicBezTo>
                        <a:lnTo>
                          <a:pt x="155013" y="88443"/>
                        </a:lnTo>
                        <a:close/>
                        <a:moveTo>
                          <a:pt x="144273" y="79493"/>
                        </a:moveTo>
                        <a:cubicBezTo>
                          <a:pt x="140693" y="80209"/>
                          <a:pt x="136397" y="81283"/>
                          <a:pt x="139619" y="84505"/>
                        </a:cubicBezTo>
                        <a:cubicBezTo>
                          <a:pt x="142842" y="87727"/>
                          <a:pt x="140335" y="88443"/>
                          <a:pt x="141409" y="90949"/>
                        </a:cubicBezTo>
                        <a:cubicBezTo>
                          <a:pt x="142125" y="93455"/>
                          <a:pt x="145705" y="92739"/>
                          <a:pt x="147495" y="88801"/>
                        </a:cubicBezTo>
                        <a:cubicBezTo>
                          <a:pt x="149285" y="84863"/>
                          <a:pt x="152507" y="86295"/>
                          <a:pt x="150717" y="83073"/>
                        </a:cubicBezTo>
                        <a:cubicBezTo>
                          <a:pt x="148927" y="79851"/>
                          <a:pt x="146422" y="79135"/>
                          <a:pt x="144273" y="79493"/>
                        </a:cubicBezTo>
                        <a:lnTo>
                          <a:pt x="144273" y="79493"/>
                        </a:lnTo>
                        <a:close/>
                        <a:moveTo>
                          <a:pt x="47972" y="147512"/>
                        </a:moveTo>
                        <a:cubicBezTo>
                          <a:pt x="46898" y="150376"/>
                          <a:pt x="47256" y="152882"/>
                          <a:pt x="45108" y="152882"/>
                        </a:cubicBezTo>
                        <a:cubicBezTo>
                          <a:pt x="42960" y="152882"/>
                          <a:pt x="40812" y="148944"/>
                          <a:pt x="39738" y="150734"/>
                        </a:cubicBezTo>
                        <a:cubicBezTo>
                          <a:pt x="38306" y="152524"/>
                          <a:pt x="40096" y="153598"/>
                          <a:pt x="37948" y="154672"/>
                        </a:cubicBezTo>
                        <a:cubicBezTo>
                          <a:pt x="36158" y="155746"/>
                          <a:pt x="33294" y="154672"/>
                          <a:pt x="36516" y="157178"/>
                        </a:cubicBezTo>
                        <a:cubicBezTo>
                          <a:pt x="39738" y="159684"/>
                          <a:pt x="41886" y="158610"/>
                          <a:pt x="44750" y="161116"/>
                        </a:cubicBezTo>
                        <a:cubicBezTo>
                          <a:pt x="47256" y="163622"/>
                          <a:pt x="45466" y="164696"/>
                          <a:pt x="49762" y="165054"/>
                        </a:cubicBezTo>
                        <a:cubicBezTo>
                          <a:pt x="54058" y="165412"/>
                          <a:pt x="56922" y="168634"/>
                          <a:pt x="55132" y="164338"/>
                        </a:cubicBezTo>
                        <a:cubicBezTo>
                          <a:pt x="53342" y="160042"/>
                          <a:pt x="51910" y="159684"/>
                          <a:pt x="52626" y="155746"/>
                        </a:cubicBezTo>
                        <a:cubicBezTo>
                          <a:pt x="53342" y="151808"/>
                          <a:pt x="54774" y="151808"/>
                          <a:pt x="52984" y="148944"/>
                        </a:cubicBezTo>
                        <a:cubicBezTo>
                          <a:pt x="51194" y="146438"/>
                          <a:pt x="50120" y="144290"/>
                          <a:pt x="47972" y="147512"/>
                        </a:cubicBezTo>
                        <a:lnTo>
                          <a:pt x="47972" y="147512"/>
                        </a:lnTo>
                        <a:close/>
                        <a:moveTo>
                          <a:pt x="52984" y="111713"/>
                        </a:moveTo>
                        <a:cubicBezTo>
                          <a:pt x="54058" y="116008"/>
                          <a:pt x="55490" y="119588"/>
                          <a:pt x="54058" y="120662"/>
                        </a:cubicBezTo>
                        <a:cubicBezTo>
                          <a:pt x="52984" y="121736"/>
                          <a:pt x="46540" y="119231"/>
                          <a:pt x="46540" y="121736"/>
                        </a:cubicBezTo>
                        <a:cubicBezTo>
                          <a:pt x="46540" y="124242"/>
                          <a:pt x="50478" y="126032"/>
                          <a:pt x="45824" y="126390"/>
                        </a:cubicBezTo>
                        <a:cubicBezTo>
                          <a:pt x="41170" y="127106"/>
                          <a:pt x="38664" y="125674"/>
                          <a:pt x="37232" y="127464"/>
                        </a:cubicBezTo>
                        <a:cubicBezTo>
                          <a:pt x="35800" y="129254"/>
                          <a:pt x="34726" y="129612"/>
                          <a:pt x="34726" y="132476"/>
                        </a:cubicBezTo>
                        <a:cubicBezTo>
                          <a:pt x="34726" y="135698"/>
                          <a:pt x="23628" y="134624"/>
                          <a:pt x="23628" y="130686"/>
                        </a:cubicBezTo>
                        <a:cubicBezTo>
                          <a:pt x="23628" y="126748"/>
                          <a:pt x="22196" y="125674"/>
                          <a:pt x="24344" y="123526"/>
                        </a:cubicBezTo>
                        <a:cubicBezTo>
                          <a:pt x="26134" y="121378"/>
                          <a:pt x="24702" y="123526"/>
                          <a:pt x="30072" y="121736"/>
                        </a:cubicBezTo>
                        <a:cubicBezTo>
                          <a:pt x="35442" y="119946"/>
                          <a:pt x="36158" y="116366"/>
                          <a:pt x="38306" y="114934"/>
                        </a:cubicBezTo>
                        <a:cubicBezTo>
                          <a:pt x="40454" y="113145"/>
                          <a:pt x="40812" y="114934"/>
                          <a:pt x="44750" y="112786"/>
                        </a:cubicBezTo>
                        <a:cubicBezTo>
                          <a:pt x="48330" y="111355"/>
                          <a:pt x="52626" y="108491"/>
                          <a:pt x="52984" y="111713"/>
                        </a:cubicBezTo>
                        <a:lnTo>
                          <a:pt x="52984" y="111713"/>
                        </a:lnTo>
                        <a:close/>
                        <a:moveTo>
                          <a:pt x="128522" y="103479"/>
                        </a:moveTo>
                        <a:cubicBezTo>
                          <a:pt x="136397" y="103121"/>
                          <a:pt x="139619" y="102405"/>
                          <a:pt x="143199" y="102405"/>
                        </a:cubicBezTo>
                        <a:cubicBezTo>
                          <a:pt x="146779" y="102405"/>
                          <a:pt x="152865" y="98825"/>
                          <a:pt x="149643" y="103837"/>
                        </a:cubicBezTo>
                        <a:cubicBezTo>
                          <a:pt x="146422" y="108848"/>
                          <a:pt x="145347" y="111713"/>
                          <a:pt x="143915" y="115293"/>
                        </a:cubicBezTo>
                        <a:cubicBezTo>
                          <a:pt x="142483" y="118873"/>
                          <a:pt x="142125" y="119588"/>
                          <a:pt x="136397" y="121378"/>
                        </a:cubicBezTo>
                        <a:cubicBezTo>
                          <a:pt x="130669" y="122811"/>
                          <a:pt x="128163" y="123884"/>
                          <a:pt x="123867" y="127464"/>
                        </a:cubicBezTo>
                        <a:cubicBezTo>
                          <a:pt x="119572" y="131044"/>
                          <a:pt x="118855" y="130686"/>
                          <a:pt x="117423" y="133192"/>
                        </a:cubicBezTo>
                        <a:cubicBezTo>
                          <a:pt x="115992" y="135698"/>
                          <a:pt x="112412" y="133192"/>
                          <a:pt x="108473" y="133908"/>
                        </a:cubicBezTo>
                        <a:cubicBezTo>
                          <a:pt x="104535" y="134624"/>
                          <a:pt x="102388" y="136056"/>
                          <a:pt x="107757" y="137130"/>
                        </a:cubicBezTo>
                        <a:cubicBezTo>
                          <a:pt x="113127" y="138562"/>
                          <a:pt x="121362" y="137130"/>
                          <a:pt x="120645" y="139636"/>
                        </a:cubicBezTo>
                        <a:cubicBezTo>
                          <a:pt x="119930" y="141784"/>
                          <a:pt x="117423" y="143932"/>
                          <a:pt x="112770" y="145364"/>
                        </a:cubicBezTo>
                        <a:cubicBezTo>
                          <a:pt x="108115" y="146796"/>
                          <a:pt x="103820" y="148586"/>
                          <a:pt x="105967" y="150018"/>
                        </a:cubicBezTo>
                        <a:cubicBezTo>
                          <a:pt x="108115" y="151450"/>
                          <a:pt x="112770" y="146796"/>
                          <a:pt x="113127" y="149302"/>
                        </a:cubicBezTo>
                        <a:cubicBezTo>
                          <a:pt x="113485" y="152166"/>
                          <a:pt x="110263" y="155746"/>
                          <a:pt x="114560" y="155030"/>
                        </a:cubicBezTo>
                        <a:cubicBezTo>
                          <a:pt x="118497" y="154314"/>
                          <a:pt x="119572" y="151450"/>
                          <a:pt x="126732" y="147870"/>
                        </a:cubicBezTo>
                        <a:cubicBezTo>
                          <a:pt x="133892" y="144290"/>
                          <a:pt x="132459" y="142142"/>
                          <a:pt x="141052" y="143574"/>
                        </a:cubicBezTo>
                        <a:cubicBezTo>
                          <a:pt x="149643" y="145006"/>
                          <a:pt x="157161" y="146796"/>
                          <a:pt x="164321" y="146796"/>
                        </a:cubicBezTo>
                        <a:cubicBezTo>
                          <a:pt x="171839" y="146796"/>
                          <a:pt x="180073" y="143216"/>
                          <a:pt x="186517" y="148944"/>
                        </a:cubicBezTo>
                        <a:cubicBezTo>
                          <a:pt x="190813" y="153240"/>
                          <a:pt x="180789" y="163264"/>
                          <a:pt x="179357" y="166844"/>
                        </a:cubicBezTo>
                        <a:cubicBezTo>
                          <a:pt x="177925" y="170424"/>
                          <a:pt x="179357" y="176152"/>
                          <a:pt x="175419" y="180448"/>
                        </a:cubicBezTo>
                        <a:cubicBezTo>
                          <a:pt x="171481" y="184744"/>
                          <a:pt x="167901" y="186892"/>
                          <a:pt x="164679" y="190114"/>
                        </a:cubicBezTo>
                        <a:cubicBezTo>
                          <a:pt x="161457" y="193336"/>
                          <a:pt x="163247" y="196558"/>
                          <a:pt x="158951" y="198706"/>
                        </a:cubicBezTo>
                        <a:cubicBezTo>
                          <a:pt x="154655" y="200496"/>
                          <a:pt x="142125" y="201570"/>
                          <a:pt x="141767" y="203718"/>
                        </a:cubicBezTo>
                        <a:cubicBezTo>
                          <a:pt x="141409" y="206224"/>
                          <a:pt x="144632" y="206940"/>
                          <a:pt x="147853" y="206224"/>
                        </a:cubicBezTo>
                        <a:cubicBezTo>
                          <a:pt x="151075" y="205508"/>
                          <a:pt x="157161" y="203002"/>
                          <a:pt x="158951" y="205508"/>
                        </a:cubicBezTo>
                        <a:cubicBezTo>
                          <a:pt x="160741" y="208014"/>
                          <a:pt x="163605" y="211594"/>
                          <a:pt x="161457" y="212310"/>
                        </a:cubicBezTo>
                        <a:cubicBezTo>
                          <a:pt x="159309" y="213026"/>
                          <a:pt x="154297" y="209804"/>
                          <a:pt x="150001" y="212310"/>
                        </a:cubicBezTo>
                        <a:cubicBezTo>
                          <a:pt x="145705" y="214816"/>
                          <a:pt x="145705" y="216606"/>
                          <a:pt x="141767" y="217322"/>
                        </a:cubicBezTo>
                        <a:cubicBezTo>
                          <a:pt x="137472" y="218038"/>
                          <a:pt x="135682" y="218038"/>
                          <a:pt x="132459" y="216964"/>
                        </a:cubicBezTo>
                        <a:cubicBezTo>
                          <a:pt x="129595" y="215890"/>
                          <a:pt x="126732" y="213742"/>
                          <a:pt x="126373" y="215890"/>
                        </a:cubicBezTo>
                        <a:cubicBezTo>
                          <a:pt x="126015" y="218038"/>
                          <a:pt x="126732" y="221976"/>
                          <a:pt x="131027" y="222334"/>
                        </a:cubicBezTo>
                        <a:cubicBezTo>
                          <a:pt x="135323" y="222692"/>
                          <a:pt x="139262" y="223766"/>
                          <a:pt x="143199" y="222692"/>
                        </a:cubicBezTo>
                        <a:cubicBezTo>
                          <a:pt x="146779" y="221618"/>
                          <a:pt x="149643" y="220902"/>
                          <a:pt x="154297" y="220902"/>
                        </a:cubicBezTo>
                        <a:cubicBezTo>
                          <a:pt x="158951" y="220902"/>
                          <a:pt x="167543" y="221260"/>
                          <a:pt x="169691" y="222334"/>
                        </a:cubicBezTo>
                        <a:cubicBezTo>
                          <a:pt x="171839" y="223050"/>
                          <a:pt x="178641" y="225198"/>
                          <a:pt x="182937" y="229852"/>
                        </a:cubicBezTo>
                        <a:cubicBezTo>
                          <a:pt x="187233" y="234506"/>
                          <a:pt x="192245" y="235938"/>
                          <a:pt x="194751" y="238444"/>
                        </a:cubicBezTo>
                        <a:cubicBezTo>
                          <a:pt x="197257" y="240950"/>
                          <a:pt x="196183" y="247036"/>
                          <a:pt x="196541" y="250974"/>
                        </a:cubicBezTo>
                        <a:cubicBezTo>
                          <a:pt x="197257" y="254554"/>
                          <a:pt x="198689" y="262788"/>
                          <a:pt x="201195" y="267442"/>
                        </a:cubicBezTo>
                        <a:cubicBezTo>
                          <a:pt x="203701" y="271738"/>
                          <a:pt x="197615" y="269948"/>
                          <a:pt x="204775" y="274960"/>
                        </a:cubicBezTo>
                        <a:cubicBezTo>
                          <a:pt x="211935" y="279972"/>
                          <a:pt x="218737" y="280688"/>
                          <a:pt x="220885" y="282836"/>
                        </a:cubicBezTo>
                        <a:cubicBezTo>
                          <a:pt x="223033" y="284984"/>
                          <a:pt x="225897" y="288922"/>
                          <a:pt x="229119" y="292502"/>
                        </a:cubicBezTo>
                        <a:cubicBezTo>
                          <a:pt x="232341" y="295724"/>
                          <a:pt x="236279" y="297156"/>
                          <a:pt x="238069" y="300020"/>
                        </a:cubicBezTo>
                        <a:cubicBezTo>
                          <a:pt x="239859" y="302884"/>
                          <a:pt x="242723" y="312908"/>
                          <a:pt x="244155" y="315772"/>
                        </a:cubicBezTo>
                        <a:cubicBezTo>
                          <a:pt x="245587" y="318278"/>
                          <a:pt x="248093" y="320784"/>
                          <a:pt x="247735" y="321858"/>
                        </a:cubicBezTo>
                        <a:cubicBezTo>
                          <a:pt x="247377" y="322574"/>
                          <a:pt x="240933" y="319352"/>
                          <a:pt x="237353" y="318278"/>
                        </a:cubicBezTo>
                        <a:cubicBezTo>
                          <a:pt x="233415" y="316846"/>
                          <a:pt x="219453" y="317204"/>
                          <a:pt x="221243" y="318994"/>
                        </a:cubicBezTo>
                        <a:cubicBezTo>
                          <a:pt x="223033" y="320784"/>
                          <a:pt x="226613" y="321142"/>
                          <a:pt x="230909" y="321858"/>
                        </a:cubicBezTo>
                        <a:cubicBezTo>
                          <a:pt x="235563" y="322574"/>
                          <a:pt x="241649" y="323290"/>
                          <a:pt x="243439" y="326870"/>
                        </a:cubicBezTo>
                        <a:cubicBezTo>
                          <a:pt x="245229" y="330092"/>
                          <a:pt x="254895" y="339758"/>
                          <a:pt x="254537" y="341548"/>
                        </a:cubicBezTo>
                        <a:cubicBezTo>
                          <a:pt x="254179" y="343696"/>
                          <a:pt x="251315" y="347634"/>
                          <a:pt x="248809" y="349066"/>
                        </a:cubicBezTo>
                        <a:cubicBezTo>
                          <a:pt x="246303" y="350856"/>
                          <a:pt x="243439" y="352646"/>
                          <a:pt x="243797" y="354436"/>
                        </a:cubicBezTo>
                        <a:cubicBezTo>
                          <a:pt x="244155" y="356226"/>
                          <a:pt x="250599" y="358374"/>
                          <a:pt x="253105" y="356942"/>
                        </a:cubicBezTo>
                        <a:cubicBezTo>
                          <a:pt x="255611" y="355510"/>
                          <a:pt x="261339" y="352288"/>
                          <a:pt x="262413" y="350856"/>
                        </a:cubicBezTo>
                        <a:cubicBezTo>
                          <a:pt x="263487" y="349424"/>
                          <a:pt x="265277" y="348708"/>
                          <a:pt x="269573" y="349424"/>
                        </a:cubicBezTo>
                        <a:cubicBezTo>
                          <a:pt x="273869" y="349782"/>
                          <a:pt x="276017" y="350856"/>
                          <a:pt x="282103" y="351214"/>
                        </a:cubicBezTo>
                        <a:cubicBezTo>
                          <a:pt x="288189" y="351214"/>
                          <a:pt x="295349" y="357300"/>
                          <a:pt x="295707" y="359447"/>
                        </a:cubicBezTo>
                        <a:cubicBezTo>
                          <a:pt x="296423" y="361595"/>
                          <a:pt x="297139" y="363744"/>
                          <a:pt x="297139" y="366607"/>
                        </a:cubicBezTo>
                        <a:cubicBezTo>
                          <a:pt x="297139" y="369472"/>
                          <a:pt x="292843" y="382001"/>
                          <a:pt x="292485" y="384865"/>
                        </a:cubicBezTo>
                        <a:cubicBezTo>
                          <a:pt x="292127" y="387729"/>
                          <a:pt x="291769" y="388803"/>
                          <a:pt x="289621" y="389877"/>
                        </a:cubicBezTo>
                        <a:cubicBezTo>
                          <a:pt x="287473" y="391309"/>
                          <a:pt x="287115" y="392025"/>
                          <a:pt x="284967" y="391667"/>
                        </a:cubicBezTo>
                        <a:cubicBezTo>
                          <a:pt x="282819" y="391309"/>
                          <a:pt x="280313" y="387729"/>
                          <a:pt x="279597" y="388803"/>
                        </a:cubicBezTo>
                        <a:cubicBezTo>
                          <a:pt x="278881" y="389877"/>
                          <a:pt x="279955" y="391309"/>
                          <a:pt x="277807" y="391309"/>
                        </a:cubicBezTo>
                        <a:cubicBezTo>
                          <a:pt x="275659" y="391667"/>
                          <a:pt x="274585" y="389877"/>
                          <a:pt x="274943" y="392383"/>
                        </a:cubicBezTo>
                        <a:cubicBezTo>
                          <a:pt x="275301" y="394889"/>
                          <a:pt x="282103" y="395963"/>
                          <a:pt x="279955" y="397395"/>
                        </a:cubicBezTo>
                        <a:cubicBezTo>
                          <a:pt x="277807" y="399185"/>
                          <a:pt x="275659" y="399543"/>
                          <a:pt x="271363" y="399901"/>
                        </a:cubicBezTo>
                        <a:cubicBezTo>
                          <a:pt x="267067" y="399901"/>
                          <a:pt x="262413" y="399543"/>
                          <a:pt x="263845" y="401333"/>
                        </a:cubicBezTo>
                        <a:cubicBezTo>
                          <a:pt x="265277" y="403123"/>
                          <a:pt x="266709" y="402049"/>
                          <a:pt x="269215" y="403839"/>
                        </a:cubicBezTo>
                        <a:cubicBezTo>
                          <a:pt x="271721" y="405271"/>
                          <a:pt x="273869" y="407061"/>
                          <a:pt x="271005" y="407777"/>
                        </a:cubicBezTo>
                        <a:cubicBezTo>
                          <a:pt x="268499" y="408493"/>
                          <a:pt x="249525" y="409567"/>
                          <a:pt x="254537" y="412789"/>
                        </a:cubicBezTo>
                        <a:cubicBezTo>
                          <a:pt x="259549" y="416011"/>
                          <a:pt x="261697" y="412789"/>
                          <a:pt x="265277" y="414221"/>
                        </a:cubicBezTo>
                        <a:cubicBezTo>
                          <a:pt x="268857" y="415653"/>
                          <a:pt x="270647" y="420307"/>
                          <a:pt x="272795" y="418159"/>
                        </a:cubicBezTo>
                        <a:cubicBezTo>
                          <a:pt x="274943" y="416011"/>
                          <a:pt x="272079" y="414579"/>
                          <a:pt x="275301" y="414579"/>
                        </a:cubicBezTo>
                        <a:cubicBezTo>
                          <a:pt x="278523" y="414221"/>
                          <a:pt x="287115" y="412431"/>
                          <a:pt x="287473" y="416011"/>
                        </a:cubicBezTo>
                        <a:cubicBezTo>
                          <a:pt x="287831" y="419233"/>
                          <a:pt x="284967" y="419949"/>
                          <a:pt x="285325" y="422813"/>
                        </a:cubicBezTo>
                        <a:cubicBezTo>
                          <a:pt x="285683" y="425677"/>
                          <a:pt x="286041" y="425677"/>
                          <a:pt x="283177" y="427109"/>
                        </a:cubicBezTo>
                        <a:cubicBezTo>
                          <a:pt x="280313" y="428541"/>
                          <a:pt x="272079" y="434985"/>
                          <a:pt x="266709" y="436775"/>
                        </a:cubicBezTo>
                        <a:cubicBezTo>
                          <a:pt x="261339" y="438565"/>
                          <a:pt x="256685" y="442145"/>
                          <a:pt x="252389" y="441787"/>
                        </a:cubicBezTo>
                        <a:cubicBezTo>
                          <a:pt x="248451" y="441071"/>
                          <a:pt x="238069" y="435701"/>
                          <a:pt x="234489" y="437491"/>
                        </a:cubicBezTo>
                        <a:cubicBezTo>
                          <a:pt x="230909" y="439281"/>
                          <a:pt x="223033" y="442503"/>
                          <a:pt x="220527" y="442145"/>
                        </a:cubicBezTo>
                        <a:cubicBezTo>
                          <a:pt x="218021" y="442145"/>
                          <a:pt x="219095" y="439639"/>
                          <a:pt x="216231" y="438565"/>
                        </a:cubicBezTo>
                        <a:cubicBezTo>
                          <a:pt x="213367" y="437491"/>
                          <a:pt x="205849" y="436775"/>
                          <a:pt x="201195" y="436059"/>
                        </a:cubicBezTo>
                        <a:cubicBezTo>
                          <a:pt x="196541" y="435343"/>
                          <a:pt x="197257" y="439281"/>
                          <a:pt x="195109" y="440355"/>
                        </a:cubicBezTo>
                        <a:cubicBezTo>
                          <a:pt x="192961" y="441071"/>
                          <a:pt x="191887" y="442861"/>
                          <a:pt x="187233" y="442503"/>
                        </a:cubicBezTo>
                        <a:cubicBezTo>
                          <a:pt x="182579" y="442145"/>
                          <a:pt x="180431" y="441071"/>
                          <a:pt x="179715" y="442503"/>
                        </a:cubicBezTo>
                        <a:cubicBezTo>
                          <a:pt x="178999" y="443935"/>
                          <a:pt x="184369" y="446799"/>
                          <a:pt x="181505" y="447873"/>
                        </a:cubicBezTo>
                        <a:cubicBezTo>
                          <a:pt x="178641" y="448947"/>
                          <a:pt x="174703" y="448589"/>
                          <a:pt x="172555" y="449663"/>
                        </a:cubicBezTo>
                        <a:cubicBezTo>
                          <a:pt x="170407" y="450737"/>
                          <a:pt x="169333" y="451453"/>
                          <a:pt x="168259" y="451095"/>
                        </a:cubicBezTo>
                        <a:cubicBezTo>
                          <a:pt x="166827" y="450737"/>
                          <a:pt x="167543" y="447515"/>
                          <a:pt x="163605" y="446799"/>
                        </a:cubicBezTo>
                        <a:cubicBezTo>
                          <a:pt x="159309" y="446083"/>
                          <a:pt x="153581" y="445009"/>
                          <a:pt x="153581" y="443935"/>
                        </a:cubicBezTo>
                        <a:cubicBezTo>
                          <a:pt x="153223" y="442861"/>
                          <a:pt x="153223" y="442145"/>
                          <a:pt x="150359" y="442145"/>
                        </a:cubicBezTo>
                        <a:cubicBezTo>
                          <a:pt x="147495" y="442503"/>
                          <a:pt x="144632" y="444651"/>
                          <a:pt x="142125" y="444651"/>
                        </a:cubicBezTo>
                        <a:cubicBezTo>
                          <a:pt x="139977" y="444651"/>
                          <a:pt x="137113" y="443219"/>
                          <a:pt x="135682" y="445009"/>
                        </a:cubicBezTo>
                        <a:cubicBezTo>
                          <a:pt x="134249" y="446799"/>
                          <a:pt x="134249" y="450379"/>
                          <a:pt x="133175" y="453959"/>
                        </a:cubicBezTo>
                        <a:cubicBezTo>
                          <a:pt x="131743" y="457539"/>
                          <a:pt x="133533" y="464341"/>
                          <a:pt x="128879" y="463625"/>
                        </a:cubicBezTo>
                        <a:cubicBezTo>
                          <a:pt x="124583" y="462909"/>
                          <a:pt x="118140" y="461119"/>
                          <a:pt x="117423" y="458971"/>
                        </a:cubicBezTo>
                        <a:cubicBezTo>
                          <a:pt x="116707" y="456823"/>
                          <a:pt x="114202" y="452885"/>
                          <a:pt x="113127" y="452885"/>
                        </a:cubicBezTo>
                        <a:cubicBezTo>
                          <a:pt x="112053" y="453243"/>
                          <a:pt x="112412" y="456465"/>
                          <a:pt x="111695" y="458613"/>
                        </a:cubicBezTo>
                        <a:cubicBezTo>
                          <a:pt x="110980" y="460761"/>
                          <a:pt x="110263" y="461835"/>
                          <a:pt x="105252" y="462193"/>
                        </a:cubicBezTo>
                        <a:cubicBezTo>
                          <a:pt x="99882" y="462193"/>
                          <a:pt x="98450" y="462909"/>
                          <a:pt x="93795" y="463625"/>
                        </a:cubicBezTo>
                        <a:cubicBezTo>
                          <a:pt x="89142" y="463983"/>
                          <a:pt x="88425" y="462551"/>
                          <a:pt x="87352" y="465057"/>
                        </a:cubicBezTo>
                        <a:cubicBezTo>
                          <a:pt x="86278" y="467563"/>
                          <a:pt x="87352" y="474365"/>
                          <a:pt x="83772" y="472933"/>
                        </a:cubicBezTo>
                        <a:cubicBezTo>
                          <a:pt x="80192" y="471501"/>
                          <a:pt x="81623" y="468279"/>
                          <a:pt x="77686" y="468279"/>
                        </a:cubicBezTo>
                        <a:cubicBezTo>
                          <a:pt x="73748" y="468279"/>
                          <a:pt x="67303" y="472575"/>
                          <a:pt x="68378" y="468995"/>
                        </a:cubicBezTo>
                        <a:cubicBezTo>
                          <a:pt x="69452" y="465415"/>
                          <a:pt x="77328" y="462551"/>
                          <a:pt x="79833" y="459687"/>
                        </a:cubicBezTo>
                        <a:cubicBezTo>
                          <a:pt x="81982" y="456823"/>
                          <a:pt x="82698" y="454675"/>
                          <a:pt x="86635" y="453243"/>
                        </a:cubicBezTo>
                        <a:cubicBezTo>
                          <a:pt x="90573" y="451811"/>
                          <a:pt x="92722" y="453601"/>
                          <a:pt x="96302" y="451095"/>
                        </a:cubicBezTo>
                        <a:cubicBezTo>
                          <a:pt x="99882" y="448589"/>
                          <a:pt x="105252" y="442145"/>
                          <a:pt x="104535" y="439281"/>
                        </a:cubicBezTo>
                        <a:cubicBezTo>
                          <a:pt x="103820" y="436417"/>
                          <a:pt x="100240" y="438565"/>
                          <a:pt x="103820" y="434627"/>
                        </a:cubicBezTo>
                        <a:cubicBezTo>
                          <a:pt x="107042" y="430689"/>
                          <a:pt x="108832" y="431763"/>
                          <a:pt x="111695" y="428541"/>
                        </a:cubicBezTo>
                        <a:cubicBezTo>
                          <a:pt x="114560" y="425319"/>
                          <a:pt x="113485" y="423529"/>
                          <a:pt x="116707" y="423171"/>
                        </a:cubicBezTo>
                        <a:cubicBezTo>
                          <a:pt x="119930" y="422813"/>
                          <a:pt x="119930" y="423171"/>
                          <a:pt x="127805" y="423171"/>
                        </a:cubicBezTo>
                        <a:cubicBezTo>
                          <a:pt x="135323" y="423171"/>
                          <a:pt x="133892" y="420665"/>
                          <a:pt x="140693" y="422455"/>
                        </a:cubicBezTo>
                        <a:cubicBezTo>
                          <a:pt x="147495" y="424245"/>
                          <a:pt x="148927" y="427467"/>
                          <a:pt x="150717" y="424961"/>
                        </a:cubicBezTo>
                        <a:cubicBezTo>
                          <a:pt x="152507" y="422455"/>
                          <a:pt x="148212" y="424245"/>
                          <a:pt x="152507" y="419949"/>
                        </a:cubicBezTo>
                        <a:cubicBezTo>
                          <a:pt x="156803" y="415653"/>
                          <a:pt x="157877" y="415653"/>
                          <a:pt x="161815" y="411357"/>
                        </a:cubicBezTo>
                        <a:cubicBezTo>
                          <a:pt x="165753" y="407061"/>
                          <a:pt x="171123" y="403839"/>
                          <a:pt x="166827" y="403123"/>
                        </a:cubicBezTo>
                        <a:cubicBezTo>
                          <a:pt x="162531" y="402407"/>
                          <a:pt x="160741" y="406345"/>
                          <a:pt x="154655" y="408851"/>
                        </a:cubicBezTo>
                        <a:cubicBezTo>
                          <a:pt x="148569" y="411357"/>
                          <a:pt x="143915" y="412073"/>
                          <a:pt x="139262" y="413147"/>
                        </a:cubicBezTo>
                        <a:cubicBezTo>
                          <a:pt x="134607" y="414221"/>
                          <a:pt x="136039" y="413505"/>
                          <a:pt x="129953" y="410641"/>
                        </a:cubicBezTo>
                        <a:cubicBezTo>
                          <a:pt x="123867" y="407777"/>
                          <a:pt x="114917" y="412431"/>
                          <a:pt x="114560" y="409209"/>
                        </a:cubicBezTo>
                        <a:cubicBezTo>
                          <a:pt x="113843" y="405987"/>
                          <a:pt x="121362" y="404555"/>
                          <a:pt x="117423" y="402765"/>
                        </a:cubicBezTo>
                        <a:cubicBezTo>
                          <a:pt x="113485" y="400975"/>
                          <a:pt x="109905" y="398827"/>
                          <a:pt x="106325" y="400259"/>
                        </a:cubicBezTo>
                        <a:cubicBezTo>
                          <a:pt x="102745" y="401333"/>
                          <a:pt x="92005" y="408851"/>
                          <a:pt x="90932" y="405987"/>
                        </a:cubicBezTo>
                        <a:cubicBezTo>
                          <a:pt x="90215" y="402765"/>
                          <a:pt x="98450" y="400975"/>
                          <a:pt x="94153" y="399901"/>
                        </a:cubicBezTo>
                        <a:cubicBezTo>
                          <a:pt x="89858" y="398827"/>
                          <a:pt x="89142" y="402407"/>
                          <a:pt x="85562" y="399901"/>
                        </a:cubicBezTo>
                        <a:cubicBezTo>
                          <a:pt x="81982" y="397395"/>
                          <a:pt x="76612" y="396321"/>
                          <a:pt x="79833" y="393815"/>
                        </a:cubicBezTo>
                        <a:cubicBezTo>
                          <a:pt x="83055" y="391309"/>
                          <a:pt x="91290" y="388803"/>
                          <a:pt x="98092" y="387371"/>
                        </a:cubicBezTo>
                        <a:cubicBezTo>
                          <a:pt x="104893" y="385939"/>
                          <a:pt x="107757" y="385581"/>
                          <a:pt x="110980" y="383075"/>
                        </a:cubicBezTo>
                        <a:cubicBezTo>
                          <a:pt x="114202" y="380569"/>
                          <a:pt x="122077" y="373410"/>
                          <a:pt x="122435" y="370545"/>
                        </a:cubicBezTo>
                        <a:cubicBezTo>
                          <a:pt x="122793" y="367682"/>
                          <a:pt x="117782" y="371620"/>
                          <a:pt x="117423" y="366607"/>
                        </a:cubicBezTo>
                        <a:cubicBezTo>
                          <a:pt x="116707" y="361595"/>
                          <a:pt x="122077" y="354794"/>
                          <a:pt x="118497" y="354794"/>
                        </a:cubicBezTo>
                        <a:cubicBezTo>
                          <a:pt x="114917" y="354436"/>
                          <a:pt x="111695" y="355510"/>
                          <a:pt x="106683" y="356584"/>
                        </a:cubicBezTo>
                        <a:cubicBezTo>
                          <a:pt x="101672" y="357300"/>
                          <a:pt x="94870" y="360522"/>
                          <a:pt x="99165" y="356584"/>
                        </a:cubicBezTo>
                        <a:cubicBezTo>
                          <a:pt x="103462" y="352288"/>
                          <a:pt x="106325" y="348350"/>
                          <a:pt x="110263" y="346560"/>
                        </a:cubicBezTo>
                        <a:cubicBezTo>
                          <a:pt x="114202" y="344770"/>
                          <a:pt x="114202" y="346560"/>
                          <a:pt x="117065" y="343696"/>
                        </a:cubicBezTo>
                        <a:cubicBezTo>
                          <a:pt x="120287" y="340832"/>
                          <a:pt x="120287" y="339758"/>
                          <a:pt x="123867" y="338326"/>
                        </a:cubicBezTo>
                        <a:cubicBezTo>
                          <a:pt x="127447" y="336894"/>
                          <a:pt x="131027" y="339400"/>
                          <a:pt x="136039" y="340116"/>
                        </a:cubicBezTo>
                        <a:cubicBezTo>
                          <a:pt x="140693" y="340832"/>
                          <a:pt x="145347" y="342264"/>
                          <a:pt x="147137" y="340474"/>
                        </a:cubicBezTo>
                        <a:cubicBezTo>
                          <a:pt x="148927" y="338684"/>
                          <a:pt x="144989" y="337968"/>
                          <a:pt x="146063" y="335104"/>
                        </a:cubicBezTo>
                        <a:cubicBezTo>
                          <a:pt x="147137" y="332240"/>
                          <a:pt x="152149" y="336894"/>
                          <a:pt x="155013" y="337252"/>
                        </a:cubicBezTo>
                        <a:cubicBezTo>
                          <a:pt x="157877" y="337252"/>
                          <a:pt x="159309" y="338326"/>
                          <a:pt x="159309" y="336178"/>
                        </a:cubicBezTo>
                        <a:cubicBezTo>
                          <a:pt x="159309" y="334030"/>
                          <a:pt x="152865" y="331166"/>
                          <a:pt x="152507" y="327944"/>
                        </a:cubicBezTo>
                        <a:cubicBezTo>
                          <a:pt x="152507" y="324722"/>
                          <a:pt x="154655" y="324006"/>
                          <a:pt x="153581" y="320426"/>
                        </a:cubicBezTo>
                        <a:cubicBezTo>
                          <a:pt x="152507" y="316488"/>
                          <a:pt x="147495" y="315056"/>
                          <a:pt x="149643" y="312192"/>
                        </a:cubicBezTo>
                        <a:cubicBezTo>
                          <a:pt x="151433" y="309328"/>
                          <a:pt x="156445" y="303242"/>
                          <a:pt x="155013" y="301810"/>
                        </a:cubicBezTo>
                        <a:cubicBezTo>
                          <a:pt x="153939" y="300378"/>
                          <a:pt x="154297" y="298588"/>
                          <a:pt x="151075" y="299662"/>
                        </a:cubicBezTo>
                        <a:cubicBezTo>
                          <a:pt x="148212" y="301094"/>
                          <a:pt x="151075" y="303600"/>
                          <a:pt x="146779" y="303958"/>
                        </a:cubicBezTo>
                        <a:cubicBezTo>
                          <a:pt x="142842" y="304316"/>
                          <a:pt x="146422" y="299304"/>
                          <a:pt x="139977" y="295008"/>
                        </a:cubicBezTo>
                        <a:cubicBezTo>
                          <a:pt x="133892" y="290712"/>
                          <a:pt x="133175" y="289996"/>
                          <a:pt x="133175" y="286416"/>
                        </a:cubicBezTo>
                        <a:cubicBezTo>
                          <a:pt x="133175" y="282836"/>
                          <a:pt x="138187" y="272812"/>
                          <a:pt x="139977" y="271022"/>
                        </a:cubicBezTo>
                        <a:cubicBezTo>
                          <a:pt x="141767" y="269232"/>
                          <a:pt x="149643" y="268874"/>
                          <a:pt x="148927" y="267084"/>
                        </a:cubicBezTo>
                        <a:cubicBezTo>
                          <a:pt x="148212" y="265294"/>
                          <a:pt x="139619" y="265294"/>
                          <a:pt x="134607" y="266368"/>
                        </a:cubicBezTo>
                        <a:cubicBezTo>
                          <a:pt x="129595" y="267084"/>
                          <a:pt x="124942" y="277466"/>
                          <a:pt x="119572" y="275676"/>
                        </a:cubicBezTo>
                        <a:cubicBezTo>
                          <a:pt x="114560" y="273886"/>
                          <a:pt x="110263" y="267800"/>
                          <a:pt x="109190" y="269948"/>
                        </a:cubicBezTo>
                        <a:cubicBezTo>
                          <a:pt x="108115" y="272454"/>
                          <a:pt x="111695" y="281762"/>
                          <a:pt x="107400" y="279256"/>
                        </a:cubicBezTo>
                        <a:cubicBezTo>
                          <a:pt x="103103" y="277108"/>
                          <a:pt x="96302" y="269590"/>
                          <a:pt x="94870" y="270664"/>
                        </a:cubicBezTo>
                        <a:cubicBezTo>
                          <a:pt x="93080" y="271738"/>
                          <a:pt x="91648" y="272454"/>
                          <a:pt x="92005" y="274960"/>
                        </a:cubicBezTo>
                        <a:cubicBezTo>
                          <a:pt x="92363" y="277466"/>
                          <a:pt x="95228" y="281762"/>
                          <a:pt x="92363" y="281046"/>
                        </a:cubicBezTo>
                        <a:cubicBezTo>
                          <a:pt x="89142" y="280330"/>
                          <a:pt x="89142" y="274960"/>
                          <a:pt x="85562" y="271380"/>
                        </a:cubicBezTo>
                        <a:cubicBezTo>
                          <a:pt x="81982" y="267800"/>
                          <a:pt x="81266" y="267084"/>
                          <a:pt x="83772" y="265652"/>
                        </a:cubicBezTo>
                        <a:cubicBezTo>
                          <a:pt x="86278" y="264220"/>
                          <a:pt x="86635" y="266368"/>
                          <a:pt x="89500" y="262788"/>
                        </a:cubicBezTo>
                        <a:cubicBezTo>
                          <a:pt x="92363" y="258850"/>
                          <a:pt x="92722" y="255986"/>
                          <a:pt x="95585" y="253122"/>
                        </a:cubicBezTo>
                        <a:cubicBezTo>
                          <a:pt x="98450" y="249900"/>
                          <a:pt x="103103" y="246320"/>
                          <a:pt x="102388" y="243814"/>
                        </a:cubicBezTo>
                        <a:cubicBezTo>
                          <a:pt x="101313" y="241308"/>
                          <a:pt x="98092" y="241666"/>
                          <a:pt x="96302" y="238086"/>
                        </a:cubicBezTo>
                        <a:cubicBezTo>
                          <a:pt x="94512" y="234506"/>
                          <a:pt x="96302" y="233432"/>
                          <a:pt x="95585" y="230926"/>
                        </a:cubicBezTo>
                        <a:cubicBezTo>
                          <a:pt x="94870" y="228420"/>
                          <a:pt x="92363" y="226988"/>
                          <a:pt x="94512" y="225914"/>
                        </a:cubicBezTo>
                        <a:cubicBezTo>
                          <a:pt x="96660" y="224840"/>
                          <a:pt x="98808" y="226630"/>
                          <a:pt x="102030" y="226272"/>
                        </a:cubicBezTo>
                        <a:cubicBezTo>
                          <a:pt x="105252" y="225914"/>
                          <a:pt x="105967" y="226272"/>
                          <a:pt x="105967" y="225198"/>
                        </a:cubicBezTo>
                        <a:cubicBezTo>
                          <a:pt x="105610" y="224124"/>
                          <a:pt x="100598" y="224124"/>
                          <a:pt x="99523" y="221618"/>
                        </a:cubicBezTo>
                        <a:cubicBezTo>
                          <a:pt x="98450" y="219112"/>
                          <a:pt x="98092" y="210162"/>
                          <a:pt x="97018" y="211594"/>
                        </a:cubicBezTo>
                        <a:cubicBezTo>
                          <a:pt x="95585" y="213026"/>
                          <a:pt x="97018" y="216248"/>
                          <a:pt x="94512" y="215174"/>
                        </a:cubicBezTo>
                        <a:cubicBezTo>
                          <a:pt x="92005" y="214100"/>
                          <a:pt x="91648" y="211952"/>
                          <a:pt x="90932" y="214100"/>
                        </a:cubicBezTo>
                        <a:cubicBezTo>
                          <a:pt x="90215" y="216248"/>
                          <a:pt x="92005" y="221260"/>
                          <a:pt x="89858" y="223050"/>
                        </a:cubicBezTo>
                        <a:cubicBezTo>
                          <a:pt x="87710" y="224840"/>
                          <a:pt x="86278" y="221618"/>
                          <a:pt x="84130" y="222692"/>
                        </a:cubicBezTo>
                        <a:cubicBezTo>
                          <a:pt x="81982" y="223766"/>
                          <a:pt x="84130" y="225556"/>
                          <a:pt x="81266" y="225914"/>
                        </a:cubicBezTo>
                        <a:cubicBezTo>
                          <a:pt x="78760" y="225914"/>
                          <a:pt x="80192" y="221260"/>
                          <a:pt x="82340" y="218396"/>
                        </a:cubicBezTo>
                        <a:cubicBezTo>
                          <a:pt x="84488" y="215890"/>
                          <a:pt x="86278" y="213384"/>
                          <a:pt x="83772" y="213742"/>
                        </a:cubicBezTo>
                        <a:cubicBezTo>
                          <a:pt x="81266" y="214458"/>
                          <a:pt x="77686" y="216606"/>
                          <a:pt x="76253" y="218754"/>
                        </a:cubicBezTo>
                        <a:cubicBezTo>
                          <a:pt x="74822" y="221260"/>
                          <a:pt x="76970" y="225556"/>
                          <a:pt x="75538" y="226272"/>
                        </a:cubicBezTo>
                        <a:cubicBezTo>
                          <a:pt x="74106" y="226988"/>
                          <a:pt x="69452" y="230568"/>
                          <a:pt x="69093" y="226630"/>
                        </a:cubicBezTo>
                        <a:cubicBezTo>
                          <a:pt x="68736" y="223050"/>
                          <a:pt x="70526" y="220186"/>
                          <a:pt x="71242" y="216248"/>
                        </a:cubicBezTo>
                        <a:cubicBezTo>
                          <a:pt x="72316" y="212310"/>
                          <a:pt x="69810" y="210520"/>
                          <a:pt x="71600" y="208372"/>
                        </a:cubicBezTo>
                        <a:cubicBezTo>
                          <a:pt x="73390" y="206224"/>
                          <a:pt x="71600" y="204076"/>
                          <a:pt x="75896" y="203718"/>
                        </a:cubicBezTo>
                        <a:cubicBezTo>
                          <a:pt x="80192" y="203002"/>
                          <a:pt x="80908" y="205150"/>
                          <a:pt x="84130" y="203002"/>
                        </a:cubicBezTo>
                        <a:cubicBezTo>
                          <a:pt x="87710" y="201212"/>
                          <a:pt x="90573" y="198706"/>
                          <a:pt x="88783" y="197632"/>
                        </a:cubicBezTo>
                        <a:cubicBezTo>
                          <a:pt x="87352" y="196558"/>
                          <a:pt x="83413" y="199780"/>
                          <a:pt x="81982" y="198348"/>
                        </a:cubicBezTo>
                        <a:cubicBezTo>
                          <a:pt x="80550" y="197274"/>
                          <a:pt x="78043" y="196558"/>
                          <a:pt x="80908" y="194768"/>
                        </a:cubicBezTo>
                        <a:cubicBezTo>
                          <a:pt x="83413" y="192620"/>
                          <a:pt x="89500" y="192620"/>
                          <a:pt x="89500" y="190472"/>
                        </a:cubicBezTo>
                        <a:cubicBezTo>
                          <a:pt x="89858" y="188682"/>
                          <a:pt x="85562" y="188324"/>
                          <a:pt x="85203" y="186892"/>
                        </a:cubicBezTo>
                        <a:cubicBezTo>
                          <a:pt x="84845" y="185460"/>
                          <a:pt x="86635" y="182596"/>
                          <a:pt x="84130" y="184028"/>
                        </a:cubicBezTo>
                        <a:cubicBezTo>
                          <a:pt x="81623" y="185102"/>
                          <a:pt x="77686" y="189756"/>
                          <a:pt x="75538" y="191546"/>
                        </a:cubicBezTo>
                        <a:cubicBezTo>
                          <a:pt x="73390" y="193336"/>
                          <a:pt x="72316" y="199422"/>
                          <a:pt x="66946" y="197274"/>
                        </a:cubicBezTo>
                        <a:cubicBezTo>
                          <a:pt x="61576" y="195126"/>
                          <a:pt x="55490" y="192620"/>
                          <a:pt x="57280" y="191188"/>
                        </a:cubicBezTo>
                        <a:cubicBezTo>
                          <a:pt x="59428" y="189756"/>
                          <a:pt x="63008" y="192978"/>
                          <a:pt x="63366" y="189040"/>
                        </a:cubicBezTo>
                        <a:cubicBezTo>
                          <a:pt x="63723" y="185102"/>
                          <a:pt x="60502" y="182596"/>
                          <a:pt x="63008" y="180448"/>
                        </a:cubicBezTo>
                        <a:cubicBezTo>
                          <a:pt x="65513" y="178658"/>
                          <a:pt x="68736" y="177942"/>
                          <a:pt x="70526" y="178300"/>
                        </a:cubicBezTo>
                        <a:cubicBezTo>
                          <a:pt x="72316" y="178300"/>
                          <a:pt x="76253" y="179732"/>
                          <a:pt x="73748" y="176868"/>
                        </a:cubicBezTo>
                        <a:cubicBezTo>
                          <a:pt x="71242" y="174004"/>
                          <a:pt x="70526" y="175436"/>
                          <a:pt x="71600" y="174004"/>
                        </a:cubicBezTo>
                        <a:cubicBezTo>
                          <a:pt x="72673" y="172572"/>
                          <a:pt x="78043" y="173646"/>
                          <a:pt x="77686" y="171856"/>
                        </a:cubicBezTo>
                        <a:cubicBezTo>
                          <a:pt x="77328" y="170066"/>
                          <a:pt x="71600" y="170424"/>
                          <a:pt x="73032" y="168634"/>
                        </a:cubicBezTo>
                        <a:cubicBezTo>
                          <a:pt x="74822" y="166486"/>
                          <a:pt x="77686" y="166128"/>
                          <a:pt x="76253" y="163980"/>
                        </a:cubicBezTo>
                        <a:cubicBezTo>
                          <a:pt x="74822" y="161832"/>
                          <a:pt x="74822" y="161474"/>
                          <a:pt x="75180" y="159684"/>
                        </a:cubicBezTo>
                        <a:cubicBezTo>
                          <a:pt x="75180" y="157536"/>
                          <a:pt x="73032" y="159684"/>
                          <a:pt x="70526" y="159326"/>
                        </a:cubicBezTo>
                        <a:cubicBezTo>
                          <a:pt x="68020" y="158968"/>
                          <a:pt x="61218" y="156104"/>
                          <a:pt x="64082" y="154314"/>
                        </a:cubicBezTo>
                        <a:cubicBezTo>
                          <a:pt x="66946" y="152166"/>
                          <a:pt x="72316" y="155388"/>
                          <a:pt x="73390" y="153598"/>
                        </a:cubicBezTo>
                        <a:cubicBezTo>
                          <a:pt x="74106" y="151808"/>
                          <a:pt x="68020" y="147870"/>
                          <a:pt x="68378" y="144648"/>
                        </a:cubicBezTo>
                        <a:cubicBezTo>
                          <a:pt x="68736" y="141426"/>
                          <a:pt x="70526" y="142142"/>
                          <a:pt x="70883" y="140352"/>
                        </a:cubicBezTo>
                        <a:cubicBezTo>
                          <a:pt x="71242" y="138562"/>
                          <a:pt x="73390" y="139636"/>
                          <a:pt x="75896" y="139994"/>
                        </a:cubicBezTo>
                        <a:cubicBezTo>
                          <a:pt x="78402" y="140352"/>
                          <a:pt x="87710" y="143932"/>
                          <a:pt x="87710" y="141068"/>
                        </a:cubicBezTo>
                        <a:cubicBezTo>
                          <a:pt x="87710" y="138204"/>
                          <a:pt x="78760" y="134982"/>
                          <a:pt x="79833" y="132118"/>
                        </a:cubicBezTo>
                        <a:cubicBezTo>
                          <a:pt x="80908" y="128896"/>
                          <a:pt x="84845" y="128180"/>
                          <a:pt x="83413" y="126390"/>
                        </a:cubicBezTo>
                        <a:cubicBezTo>
                          <a:pt x="81623" y="124601"/>
                          <a:pt x="77686" y="123168"/>
                          <a:pt x="80550" y="122811"/>
                        </a:cubicBezTo>
                        <a:cubicBezTo>
                          <a:pt x="83055" y="122452"/>
                          <a:pt x="90573" y="124601"/>
                          <a:pt x="91290" y="123168"/>
                        </a:cubicBezTo>
                        <a:cubicBezTo>
                          <a:pt x="92005" y="121736"/>
                          <a:pt x="86278" y="120662"/>
                          <a:pt x="86278" y="118514"/>
                        </a:cubicBezTo>
                        <a:cubicBezTo>
                          <a:pt x="86278" y="116366"/>
                          <a:pt x="88783" y="108133"/>
                          <a:pt x="90932" y="107417"/>
                        </a:cubicBezTo>
                        <a:cubicBezTo>
                          <a:pt x="93080" y="106701"/>
                          <a:pt x="98450" y="107775"/>
                          <a:pt x="96660" y="109565"/>
                        </a:cubicBezTo>
                        <a:cubicBezTo>
                          <a:pt x="94870" y="111355"/>
                          <a:pt x="93080" y="114934"/>
                          <a:pt x="96302" y="114576"/>
                        </a:cubicBezTo>
                        <a:cubicBezTo>
                          <a:pt x="99165" y="114218"/>
                          <a:pt x="100240" y="109923"/>
                          <a:pt x="102745" y="110281"/>
                        </a:cubicBezTo>
                        <a:cubicBezTo>
                          <a:pt x="105252" y="110638"/>
                          <a:pt x="101313" y="113861"/>
                          <a:pt x="104535" y="114576"/>
                        </a:cubicBezTo>
                        <a:cubicBezTo>
                          <a:pt x="107757" y="115293"/>
                          <a:pt x="108832" y="113861"/>
                          <a:pt x="112770" y="110996"/>
                        </a:cubicBezTo>
                        <a:cubicBezTo>
                          <a:pt x="116707" y="108133"/>
                          <a:pt x="117065" y="107417"/>
                          <a:pt x="119930" y="107058"/>
                        </a:cubicBezTo>
                        <a:cubicBezTo>
                          <a:pt x="122793" y="104553"/>
                          <a:pt x="122793" y="103479"/>
                          <a:pt x="128522" y="103479"/>
                        </a:cubicBezTo>
                        <a:lnTo>
                          <a:pt x="128522" y="103479"/>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grpSp>
            <p:sp>
              <p:nvSpPr>
                <p:cNvPr id="298" name="Freeform: Shape 297">
                  <a:extLst>
                    <a:ext uri="{FF2B5EF4-FFF2-40B4-BE49-F238E27FC236}">
                      <a16:creationId xmlns:a16="http://schemas.microsoft.com/office/drawing/2014/main" id="{81D667BA-DF21-4BAC-A7BE-87C244613EB9}"/>
                    </a:ext>
                  </a:extLst>
                </p:cNvPr>
                <p:cNvSpPr/>
                <p:nvPr/>
              </p:nvSpPr>
              <p:spPr>
                <a:xfrm>
                  <a:off x="5075750" y="2238542"/>
                  <a:ext cx="305897" cy="141789"/>
                </a:xfrm>
                <a:custGeom>
                  <a:avLst/>
                  <a:gdLst>
                    <a:gd name="connsiteX0" fmla="*/ 234678 w 336487"/>
                    <a:gd name="connsiteY0" fmla="*/ 17652 h 155968"/>
                    <a:gd name="connsiteX1" fmla="*/ 248998 w 336487"/>
                    <a:gd name="connsiteY1" fmla="*/ 20515 h 155968"/>
                    <a:gd name="connsiteX2" fmla="*/ 245418 w 336487"/>
                    <a:gd name="connsiteY2" fmla="*/ 10134 h 155968"/>
                    <a:gd name="connsiteX3" fmla="*/ 244702 w 336487"/>
                    <a:gd name="connsiteY3" fmla="*/ 1184 h 155968"/>
                    <a:gd name="connsiteX4" fmla="*/ 257232 w 336487"/>
                    <a:gd name="connsiteY4" fmla="*/ 468 h 155968"/>
                    <a:gd name="connsiteX5" fmla="*/ 264750 w 336487"/>
                    <a:gd name="connsiteY5" fmla="*/ 5838 h 155968"/>
                    <a:gd name="connsiteX6" fmla="*/ 271910 w 336487"/>
                    <a:gd name="connsiteY6" fmla="*/ 7628 h 155968"/>
                    <a:gd name="connsiteX7" fmla="*/ 270120 w 336487"/>
                    <a:gd name="connsiteY7" fmla="*/ 14072 h 155968"/>
                    <a:gd name="connsiteX8" fmla="*/ 281934 w 336487"/>
                    <a:gd name="connsiteY8" fmla="*/ 19083 h 155968"/>
                    <a:gd name="connsiteX9" fmla="*/ 283724 w 336487"/>
                    <a:gd name="connsiteY9" fmla="*/ 13714 h 155968"/>
                    <a:gd name="connsiteX10" fmla="*/ 292316 w 336487"/>
                    <a:gd name="connsiteY10" fmla="*/ 8702 h 155968"/>
                    <a:gd name="connsiteX11" fmla="*/ 306635 w 336487"/>
                    <a:gd name="connsiteY11" fmla="*/ 7986 h 155968"/>
                    <a:gd name="connsiteX12" fmla="*/ 293032 w 336487"/>
                    <a:gd name="connsiteY12" fmla="*/ 14430 h 155968"/>
                    <a:gd name="connsiteX13" fmla="*/ 292674 w 336487"/>
                    <a:gd name="connsiteY13" fmla="*/ 20515 h 155968"/>
                    <a:gd name="connsiteX14" fmla="*/ 288020 w 336487"/>
                    <a:gd name="connsiteY14" fmla="*/ 24095 h 155968"/>
                    <a:gd name="connsiteX15" fmla="*/ 296970 w 336487"/>
                    <a:gd name="connsiteY15" fmla="*/ 27318 h 155968"/>
                    <a:gd name="connsiteX16" fmla="*/ 303772 w 336487"/>
                    <a:gd name="connsiteY16" fmla="*/ 28033 h 155968"/>
                    <a:gd name="connsiteX17" fmla="*/ 300550 w 336487"/>
                    <a:gd name="connsiteY17" fmla="*/ 34835 h 155968"/>
                    <a:gd name="connsiteX18" fmla="*/ 297328 w 336487"/>
                    <a:gd name="connsiteY18" fmla="*/ 40563 h 155968"/>
                    <a:gd name="connsiteX19" fmla="*/ 308784 w 336487"/>
                    <a:gd name="connsiteY19" fmla="*/ 39847 h 155968"/>
                    <a:gd name="connsiteX20" fmla="*/ 312722 w 336487"/>
                    <a:gd name="connsiteY20" fmla="*/ 40563 h 155968"/>
                    <a:gd name="connsiteX21" fmla="*/ 309500 w 336487"/>
                    <a:gd name="connsiteY21" fmla="*/ 45217 h 155968"/>
                    <a:gd name="connsiteX22" fmla="*/ 305920 w 336487"/>
                    <a:gd name="connsiteY22" fmla="*/ 52377 h 155968"/>
                    <a:gd name="connsiteX23" fmla="*/ 314154 w 336487"/>
                    <a:gd name="connsiteY23" fmla="*/ 47007 h 155968"/>
                    <a:gd name="connsiteX24" fmla="*/ 319524 w 336487"/>
                    <a:gd name="connsiteY24" fmla="*/ 45575 h 155968"/>
                    <a:gd name="connsiteX25" fmla="*/ 327757 w 336487"/>
                    <a:gd name="connsiteY25" fmla="*/ 49513 h 155968"/>
                    <a:gd name="connsiteX26" fmla="*/ 335275 w 336487"/>
                    <a:gd name="connsiteY26" fmla="*/ 53093 h 155968"/>
                    <a:gd name="connsiteX27" fmla="*/ 330264 w 336487"/>
                    <a:gd name="connsiteY27" fmla="*/ 59895 h 155968"/>
                    <a:gd name="connsiteX28" fmla="*/ 323820 w 336487"/>
                    <a:gd name="connsiteY28" fmla="*/ 63475 h 155968"/>
                    <a:gd name="connsiteX29" fmla="*/ 331695 w 336487"/>
                    <a:gd name="connsiteY29" fmla="*/ 63833 h 155968"/>
                    <a:gd name="connsiteX30" fmla="*/ 325252 w 336487"/>
                    <a:gd name="connsiteY30" fmla="*/ 68487 h 155968"/>
                    <a:gd name="connsiteX31" fmla="*/ 335634 w 336487"/>
                    <a:gd name="connsiteY31" fmla="*/ 71709 h 155968"/>
                    <a:gd name="connsiteX32" fmla="*/ 334917 w 336487"/>
                    <a:gd name="connsiteY32" fmla="*/ 75289 h 155968"/>
                    <a:gd name="connsiteX33" fmla="*/ 321314 w 336487"/>
                    <a:gd name="connsiteY33" fmla="*/ 76005 h 155968"/>
                    <a:gd name="connsiteX34" fmla="*/ 316302 w 336487"/>
                    <a:gd name="connsiteY34" fmla="*/ 78869 h 155968"/>
                    <a:gd name="connsiteX35" fmla="*/ 325252 w 336487"/>
                    <a:gd name="connsiteY35" fmla="*/ 81375 h 155968"/>
                    <a:gd name="connsiteX36" fmla="*/ 320955 w 336487"/>
                    <a:gd name="connsiteY36" fmla="*/ 84239 h 155968"/>
                    <a:gd name="connsiteX37" fmla="*/ 320955 w 336487"/>
                    <a:gd name="connsiteY37" fmla="*/ 88893 h 155968"/>
                    <a:gd name="connsiteX38" fmla="*/ 316660 w 336487"/>
                    <a:gd name="connsiteY38" fmla="*/ 92473 h 155968"/>
                    <a:gd name="connsiteX39" fmla="*/ 306635 w 336487"/>
                    <a:gd name="connsiteY39" fmla="*/ 86745 h 155968"/>
                    <a:gd name="connsiteX40" fmla="*/ 308425 w 336487"/>
                    <a:gd name="connsiteY40" fmla="*/ 91757 h 155968"/>
                    <a:gd name="connsiteX41" fmla="*/ 303772 w 336487"/>
                    <a:gd name="connsiteY41" fmla="*/ 97485 h 155968"/>
                    <a:gd name="connsiteX42" fmla="*/ 306994 w 336487"/>
                    <a:gd name="connsiteY42" fmla="*/ 104287 h 155968"/>
                    <a:gd name="connsiteX43" fmla="*/ 295896 w 336487"/>
                    <a:gd name="connsiteY43" fmla="*/ 111447 h 155968"/>
                    <a:gd name="connsiteX44" fmla="*/ 287304 w 336487"/>
                    <a:gd name="connsiteY44" fmla="*/ 110015 h 155968"/>
                    <a:gd name="connsiteX45" fmla="*/ 277996 w 336487"/>
                    <a:gd name="connsiteY45" fmla="*/ 105361 h 155968"/>
                    <a:gd name="connsiteX46" fmla="*/ 276922 w 336487"/>
                    <a:gd name="connsiteY46" fmla="*/ 111447 h 155968"/>
                    <a:gd name="connsiteX47" fmla="*/ 261528 w 336487"/>
                    <a:gd name="connsiteY47" fmla="*/ 123619 h 155968"/>
                    <a:gd name="connsiteX48" fmla="*/ 238258 w 336487"/>
                    <a:gd name="connsiteY48" fmla="*/ 133643 h 155968"/>
                    <a:gd name="connsiteX49" fmla="*/ 220000 w 336487"/>
                    <a:gd name="connsiteY49" fmla="*/ 133643 h 155968"/>
                    <a:gd name="connsiteX50" fmla="*/ 206396 w 336487"/>
                    <a:gd name="connsiteY50" fmla="*/ 137939 h 155968"/>
                    <a:gd name="connsiteX51" fmla="*/ 198162 w 336487"/>
                    <a:gd name="connsiteY51" fmla="*/ 148321 h 155968"/>
                    <a:gd name="connsiteX52" fmla="*/ 189570 w 336487"/>
                    <a:gd name="connsiteY52" fmla="*/ 148679 h 155968"/>
                    <a:gd name="connsiteX53" fmla="*/ 189570 w 336487"/>
                    <a:gd name="connsiteY53" fmla="*/ 154407 h 155968"/>
                    <a:gd name="connsiteX54" fmla="*/ 178472 w 336487"/>
                    <a:gd name="connsiteY54" fmla="*/ 155839 h 155968"/>
                    <a:gd name="connsiteX55" fmla="*/ 161646 w 336487"/>
                    <a:gd name="connsiteY55" fmla="*/ 152975 h 155968"/>
                    <a:gd name="connsiteX56" fmla="*/ 137302 w 336487"/>
                    <a:gd name="connsiteY56" fmla="*/ 149037 h 155968"/>
                    <a:gd name="connsiteX57" fmla="*/ 123698 w 336487"/>
                    <a:gd name="connsiteY57" fmla="*/ 141519 h 155968"/>
                    <a:gd name="connsiteX58" fmla="*/ 127278 w 336487"/>
                    <a:gd name="connsiteY58" fmla="*/ 134359 h 155968"/>
                    <a:gd name="connsiteX59" fmla="*/ 117255 w 336487"/>
                    <a:gd name="connsiteY59" fmla="*/ 137939 h 155968"/>
                    <a:gd name="connsiteX60" fmla="*/ 115822 w 336487"/>
                    <a:gd name="connsiteY60" fmla="*/ 134001 h 155968"/>
                    <a:gd name="connsiteX61" fmla="*/ 105798 w 336487"/>
                    <a:gd name="connsiteY61" fmla="*/ 132211 h 155968"/>
                    <a:gd name="connsiteX62" fmla="*/ 72505 w 336487"/>
                    <a:gd name="connsiteY62" fmla="*/ 135075 h 155968"/>
                    <a:gd name="connsiteX63" fmla="*/ 58901 w 336487"/>
                    <a:gd name="connsiteY63" fmla="*/ 134001 h 155968"/>
                    <a:gd name="connsiteX64" fmla="*/ 53173 w 336487"/>
                    <a:gd name="connsiteY64" fmla="*/ 131495 h 155968"/>
                    <a:gd name="connsiteX65" fmla="*/ 55321 w 336487"/>
                    <a:gd name="connsiteY65" fmla="*/ 122545 h 155968"/>
                    <a:gd name="connsiteX66" fmla="*/ 61049 w 336487"/>
                    <a:gd name="connsiteY66" fmla="*/ 127915 h 155968"/>
                    <a:gd name="connsiteX67" fmla="*/ 70356 w 336487"/>
                    <a:gd name="connsiteY67" fmla="*/ 122187 h 155968"/>
                    <a:gd name="connsiteX68" fmla="*/ 84318 w 336487"/>
                    <a:gd name="connsiteY68" fmla="*/ 118965 h 155968"/>
                    <a:gd name="connsiteX69" fmla="*/ 81455 w 336487"/>
                    <a:gd name="connsiteY69" fmla="*/ 113953 h 155968"/>
                    <a:gd name="connsiteX70" fmla="*/ 87183 w 336487"/>
                    <a:gd name="connsiteY70" fmla="*/ 110731 h 155968"/>
                    <a:gd name="connsiteX71" fmla="*/ 97565 w 336487"/>
                    <a:gd name="connsiteY71" fmla="*/ 107867 h 155968"/>
                    <a:gd name="connsiteX72" fmla="*/ 89330 w 336487"/>
                    <a:gd name="connsiteY72" fmla="*/ 107151 h 155968"/>
                    <a:gd name="connsiteX73" fmla="*/ 79306 w 336487"/>
                    <a:gd name="connsiteY73" fmla="*/ 108225 h 155968"/>
                    <a:gd name="connsiteX74" fmla="*/ 81096 w 336487"/>
                    <a:gd name="connsiteY74" fmla="*/ 101781 h 155968"/>
                    <a:gd name="connsiteX75" fmla="*/ 91120 w 336487"/>
                    <a:gd name="connsiteY75" fmla="*/ 96769 h 155968"/>
                    <a:gd name="connsiteX76" fmla="*/ 91836 w 336487"/>
                    <a:gd name="connsiteY76" fmla="*/ 92831 h 155968"/>
                    <a:gd name="connsiteX77" fmla="*/ 80738 w 336487"/>
                    <a:gd name="connsiteY77" fmla="*/ 97127 h 155968"/>
                    <a:gd name="connsiteX78" fmla="*/ 72146 w 336487"/>
                    <a:gd name="connsiteY78" fmla="*/ 100707 h 155968"/>
                    <a:gd name="connsiteX79" fmla="*/ 67135 w 336487"/>
                    <a:gd name="connsiteY79" fmla="*/ 94979 h 155968"/>
                    <a:gd name="connsiteX80" fmla="*/ 73578 w 336487"/>
                    <a:gd name="connsiteY80" fmla="*/ 89251 h 155968"/>
                    <a:gd name="connsiteX81" fmla="*/ 43865 w 336487"/>
                    <a:gd name="connsiteY81" fmla="*/ 88177 h 155968"/>
                    <a:gd name="connsiteX82" fmla="*/ 22027 w 336487"/>
                    <a:gd name="connsiteY82" fmla="*/ 88893 h 155968"/>
                    <a:gd name="connsiteX83" fmla="*/ 15583 w 336487"/>
                    <a:gd name="connsiteY83" fmla="*/ 81733 h 155968"/>
                    <a:gd name="connsiteX84" fmla="*/ 26323 w 336487"/>
                    <a:gd name="connsiteY84" fmla="*/ 82091 h 155968"/>
                    <a:gd name="connsiteX85" fmla="*/ 35273 w 336487"/>
                    <a:gd name="connsiteY85" fmla="*/ 79943 h 155968"/>
                    <a:gd name="connsiteX86" fmla="*/ 39927 w 336487"/>
                    <a:gd name="connsiteY86" fmla="*/ 76005 h 155968"/>
                    <a:gd name="connsiteX87" fmla="*/ 43865 w 336487"/>
                    <a:gd name="connsiteY87" fmla="*/ 79227 h 155968"/>
                    <a:gd name="connsiteX88" fmla="*/ 52815 w 336487"/>
                    <a:gd name="connsiteY88" fmla="*/ 74215 h 155968"/>
                    <a:gd name="connsiteX89" fmla="*/ 57111 w 336487"/>
                    <a:gd name="connsiteY89" fmla="*/ 78153 h 155968"/>
                    <a:gd name="connsiteX90" fmla="*/ 66061 w 336487"/>
                    <a:gd name="connsiteY90" fmla="*/ 74215 h 155968"/>
                    <a:gd name="connsiteX91" fmla="*/ 73936 w 336487"/>
                    <a:gd name="connsiteY91" fmla="*/ 75647 h 155968"/>
                    <a:gd name="connsiteX92" fmla="*/ 83245 w 336487"/>
                    <a:gd name="connsiteY92" fmla="*/ 73857 h 155968"/>
                    <a:gd name="connsiteX93" fmla="*/ 85393 w 336487"/>
                    <a:gd name="connsiteY93" fmla="*/ 64191 h 155968"/>
                    <a:gd name="connsiteX94" fmla="*/ 78233 w 336487"/>
                    <a:gd name="connsiteY94" fmla="*/ 68129 h 155968"/>
                    <a:gd name="connsiteX95" fmla="*/ 66776 w 336487"/>
                    <a:gd name="connsiteY95" fmla="*/ 67055 h 155968"/>
                    <a:gd name="connsiteX96" fmla="*/ 63196 w 336487"/>
                    <a:gd name="connsiteY96" fmla="*/ 64907 h 155968"/>
                    <a:gd name="connsiteX97" fmla="*/ 76443 w 336487"/>
                    <a:gd name="connsiteY97" fmla="*/ 60611 h 155968"/>
                    <a:gd name="connsiteX98" fmla="*/ 83603 w 336487"/>
                    <a:gd name="connsiteY98" fmla="*/ 54525 h 155968"/>
                    <a:gd name="connsiteX99" fmla="*/ 74653 w 336487"/>
                    <a:gd name="connsiteY99" fmla="*/ 51661 h 155968"/>
                    <a:gd name="connsiteX100" fmla="*/ 61765 w 336487"/>
                    <a:gd name="connsiteY100" fmla="*/ 48081 h 155968"/>
                    <a:gd name="connsiteX101" fmla="*/ 48161 w 336487"/>
                    <a:gd name="connsiteY101" fmla="*/ 45217 h 155968"/>
                    <a:gd name="connsiteX102" fmla="*/ 28113 w 336487"/>
                    <a:gd name="connsiteY102" fmla="*/ 51303 h 155968"/>
                    <a:gd name="connsiteX103" fmla="*/ 18089 w 336487"/>
                    <a:gd name="connsiteY103" fmla="*/ 54167 h 155968"/>
                    <a:gd name="connsiteX104" fmla="*/ 189 w 336487"/>
                    <a:gd name="connsiteY104" fmla="*/ 49155 h 155968"/>
                    <a:gd name="connsiteX105" fmla="*/ 7707 w 336487"/>
                    <a:gd name="connsiteY105" fmla="*/ 44501 h 155968"/>
                    <a:gd name="connsiteX106" fmla="*/ 13077 w 336487"/>
                    <a:gd name="connsiteY106" fmla="*/ 48439 h 155968"/>
                    <a:gd name="connsiteX107" fmla="*/ 18089 w 336487"/>
                    <a:gd name="connsiteY107" fmla="*/ 49155 h 155968"/>
                    <a:gd name="connsiteX108" fmla="*/ 19879 w 336487"/>
                    <a:gd name="connsiteY108" fmla="*/ 45933 h 155968"/>
                    <a:gd name="connsiteX109" fmla="*/ 22743 w 336487"/>
                    <a:gd name="connsiteY109" fmla="*/ 44859 h 155968"/>
                    <a:gd name="connsiteX110" fmla="*/ 15583 w 336487"/>
                    <a:gd name="connsiteY110" fmla="*/ 40921 h 155968"/>
                    <a:gd name="connsiteX111" fmla="*/ 13793 w 336487"/>
                    <a:gd name="connsiteY111" fmla="*/ 37699 h 155968"/>
                    <a:gd name="connsiteX112" fmla="*/ 20237 w 336487"/>
                    <a:gd name="connsiteY112" fmla="*/ 38415 h 155968"/>
                    <a:gd name="connsiteX113" fmla="*/ 26681 w 336487"/>
                    <a:gd name="connsiteY113" fmla="*/ 43069 h 155968"/>
                    <a:gd name="connsiteX114" fmla="*/ 30261 w 336487"/>
                    <a:gd name="connsiteY114" fmla="*/ 45575 h 155968"/>
                    <a:gd name="connsiteX115" fmla="*/ 31693 w 336487"/>
                    <a:gd name="connsiteY115" fmla="*/ 40921 h 155968"/>
                    <a:gd name="connsiteX116" fmla="*/ 38495 w 336487"/>
                    <a:gd name="connsiteY116" fmla="*/ 38057 h 155968"/>
                    <a:gd name="connsiteX117" fmla="*/ 33841 w 336487"/>
                    <a:gd name="connsiteY117" fmla="*/ 35551 h 155968"/>
                    <a:gd name="connsiteX118" fmla="*/ 24175 w 336487"/>
                    <a:gd name="connsiteY118" fmla="*/ 32329 h 155968"/>
                    <a:gd name="connsiteX119" fmla="*/ 32409 w 336487"/>
                    <a:gd name="connsiteY119" fmla="*/ 31613 h 155968"/>
                    <a:gd name="connsiteX120" fmla="*/ 37779 w 336487"/>
                    <a:gd name="connsiteY120" fmla="*/ 30898 h 155968"/>
                    <a:gd name="connsiteX121" fmla="*/ 29187 w 336487"/>
                    <a:gd name="connsiteY121" fmla="*/ 26960 h 155968"/>
                    <a:gd name="connsiteX122" fmla="*/ 24533 w 336487"/>
                    <a:gd name="connsiteY122" fmla="*/ 22305 h 155968"/>
                    <a:gd name="connsiteX123" fmla="*/ 28113 w 336487"/>
                    <a:gd name="connsiteY123" fmla="*/ 21232 h 155968"/>
                    <a:gd name="connsiteX124" fmla="*/ 32409 w 336487"/>
                    <a:gd name="connsiteY124" fmla="*/ 25170 h 155968"/>
                    <a:gd name="connsiteX125" fmla="*/ 36347 w 336487"/>
                    <a:gd name="connsiteY125" fmla="*/ 26243 h 155968"/>
                    <a:gd name="connsiteX126" fmla="*/ 35989 w 336487"/>
                    <a:gd name="connsiteY126" fmla="*/ 21590 h 155968"/>
                    <a:gd name="connsiteX127" fmla="*/ 37779 w 336487"/>
                    <a:gd name="connsiteY127" fmla="*/ 19083 h 155968"/>
                    <a:gd name="connsiteX128" fmla="*/ 41001 w 336487"/>
                    <a:gd name="connsiteY128" fmla="*/ 20873 h 155968"/>
                    <a:gd name="connsiteX129" fmla="*/ 44581 w 336487"/>
                    <a:gd name="connsiteY129" fmla="*/ 20873 h 155968"/>
                    <a:gd name="connsiteX130" fmla="*/ 47803 w 336487"/>
                    <a:gd name="connsiteY130" fmla="*/ 25528 h 155968"/>
                    <a:gd name="connsiteX131" fmla="*/ 49951 w 336487"/>
                    <a:gd name="connsiteY131" fmla="*/ 31255 h 155968"/>
                    <a:gd name="connsiteX132" fmla="*/ 54963 w 336487"/>
                    <a:gd name="connsiteY132" fmla="*/ 27318 h 155968"/>
                    <a:gd name="connsiteX133" fmla="*/ 56753 w 336487"/>
                    <a:gd name="connsiteY133" fmla="*/ 31613 h 155968"/>
                    <a:gd name="connsiteX134" fmla="*/ 56395 w 336487"/>
                    <a:gd name="connsiteY134" fmla="*/ 35551 h 155968"/>
                    <a:gd name="connsiteX135" fmla="*/ 61049 w 336487"/>
                    <a:gd name="connsiteY135" fmla="*/ 33045 h 155968"/>
                    <a:gd name="connsiteX136" fmla="*/ 64986 w 336487"/>
                    <a:gd name="connsiteY136" fmla="*/ 34119 h 155968"/>
                    <a:gd name="connsiteX137" fmla="*/ 64271 w 336487"/>
                    <a:gd name="connsiteY137" fmla="*/ 26243 h 155968"/>
                    <a:gd name="connsiteX138" fmla="*/ 65345 w 336487"/>
                    <a:gd name="connsiteY138" fmla="*/ 20515 h 155968"/>
                    <a:gd name="connsiteX139" fmla="*/ 56753 w 336487"/>
                    <a:gd name="connsiteY139" fmla="*/ 18368 h 155968"/>
                    <a:gd name="connsiteX140" fmla="*/ 65703 w 336487"/>
                    <a:gd name="connsiteY140" fmla="*/ 11566 h 155968"/>
                    <a:gd name="connsiteX141" fmla="*/ 58543 w 336487"/>
                    <a:gd name="connsiteY141" fmla="*/ 10492 h 155968"/>
                    <a:gd name="connsiteX142" fmla="*/ 56753 w 336487"/>
                    <a:gd name="connsiteY142" fmla="*/ 5838 h 155968"/>
                    <a:gd name="connsiteX143" fmla="*/ 46729 w 336487"/>
                    <a:gd name="connsiteY143" fmla="*/ 7628 h 155968"/>
                    <a:gd name="connsiteX144" fmla="*/ 41716 w 336487"/>
                    <a:gd name="connsiteY144" fmla="*/ 5122 h 155968"/>
                    <a:gd name="connsiteX145" fmla="*/ 47445 w 336487"/>
                    <a:gd name="connsiteY145" fmla="*/ 2616 h 155968"/>
                    <a:gd name="connsiteX146" fmla="*/ 58901 w 336487"/>
                    <a:gd name="connsiteY146" fmla="*/ 2616 h 155968"/>
                    <a:gd name="connsiteX147" fmla="*/ 67851 w 336487"/>
                    <a:gd name="connsiteY147" fmla="*/ 4764 h 155968"/>
                    <a:gd name="connsiteX148" fmla="*/ 75726 w 336487"/>
                    <a:gd name="connsiteY148" fmla="*/ 11566 h 155968"/>
                    <a:gd name="connsiteX149" fmla="*/ 83245 w 336487"/>
                    <a:gd name="connsiteY149" fmla="*/ 19442 h 155968"/>
                    <a:gd name="connsiteX150" fmla="*/ 86108 w 336487"/>
                    <a:gd name="connsiteY150" fmla="*/ 23022 h 155968"/>
                    <a:gd name="connsiteX151" fmla="*/ 91836 w 336487"/>
                    <a:gd name="connsiteY151" fmla="*/ 24811 h 155968"/>
                    <a:gd name="connsiteX152" fmla="*/ 89688 w 336487"/>
                    <a:gd name="connsiteY152" fmla="*/ 28750 h 155968"/>
                    <a:gd name="connsiteX153" fmla="*/ 96133 w 336487"/>
                    <a:gd name="connsiteY153" fmla="*/ 29823 h 155968"/>
                    <a:gd name="connsiteX154" fmla="*/ 96848 w 336487"/>
                    <a:gd name="connsiteY154" fmla="*/ 34835 h 155968"/>
                    <a:gd name="connsiteX155" fmla="*/ 91120 w 336487"/>
                    <a:gd name="connsiteY155" fmla="*/ 39131 h 155968"/>
                    <a:gd name="connsiteX156" fmla="*/ 82528 w 336487"/>
                    <a:gd name="connsiteY156" fmla="*/ 35909 h 155968"/>
                    <a:gd name="connsiteX157" fmla="*/ 84676 w 336487"/>
                    <a:gd name="connsiteY157" fmla="*/ 41995 h 155968"/>
                    <a:gd name="connsiteX158" fmla="*/ 91478 w 336487"/>
                    <a:gd name="connsiteY158" fmla="*/ 45217 h 155968"/>
                    <a:gd name="connsiteX159" fmla="*/ 92553 w 336487"/>
                    <a:gd name="connsiteY159" fmla="*/ 48439 h 155968"/>
                    <a:gd name="connsiteX160" fmla="*/ 95775 w 336487"/>
                    <a:gd name="connsiteY160" fmla="*/ 49513 h 155968"/>
                    <a:gd name="connsiteX161" fmla="*/ 93626 w 336487"/>
                    <a:gd name="connsiteY161" fmla="*/ 55241 h 155968"/>
                    <a:gd name="connsiteX162" fmla="*/ 98996 w 336487"/>
                    <a:gd name="connsiteY162" fmla="*/ 62401 h 155968"/>
                    <a:gd name="connsiteX163" fmla="*/ 104366 w 336487"/>
                    <a:gd name="connsiteY163" fmla="*/ 68845 h 155968"/>
                    <a:gd name="connsiteX164" fmla="*/ 103293 w 336487"/>
                    <a:gd name="connsiteY164" fmla="*/ 55957 h 155968"/>
                    <a:gd name="connsiteX165" fmla="*/ 109736 w 336487"/>
                    <a:gd name="connsiteY165" fmla="*/ 55599 h 155968"/>
                    <a:gd name="connsiteX166" fmla="*/ 111168 w 336487"/>
                    <a:gd name="connsiteY166" fmla="*/ 47723 h 155968"/>
                    <a:gd name="connsiteX167" fmla="*/ 116896 w 336487"/>
                    <a:gd name="connsiteY167" fmla="*/ 43069 h 155968"/>
                    <a:gd name="connsiteX168" fmla="*/ 117970 w 336487"/>
                    <a:gd name="connsiteY168" fmla="*/ 49871 h 155968"/>
                    <a:gd name="connsiteX169" fmla="*/ 123340 w 336487"/>
                    <a:gd name="connsiteY169" fmla="*/ 51661 h 155968"/>
                    <a:gd name="connsiteX170" fmla="*/ 129426 w 336487"/>
                    <a:gd name="connsiteY170" fmla="*/ 42711 h 155968"/>
                    <a:gd name="connsiteX171" fmla="*/ 130500 w 336487"/>
                    <a:gd name="connsiteY171" fmla="*/ 35551 h 155968"/>
                    <a:gd name="connsiteX172" fmla="*/ 125846 w 336487"/>
                    <a:gd name="connsiteY172" fmla="*/ 21590 h 155968"/>
                    <a:gd name="connsiteX173" fmla="*/ 135154 w 336487"/>
                    <a:gd name="connsiteY173" fmla="*/ 21232 h 155968"/>
                    <a:gd name="connsiteX174" fmla="*/ 149832 w 336487"/>
                    <a:gd name="connsiteY174" fmla="*/ 35193 h 155968"/>
                    <a:gd name="connsiteX175" fmla="*/ 155918 w 336487"/>
                    <a:gd name="connsiteY175" fmla="*/ 38773 h 155968"/>
                    <a:gd name="connsiteX176" fmla="*/ 157350 w 336487"/>
                    <a:gd name="connsiteY176" fmla="*/ 33045 h 155968"/>
                    <a:gd name="connsiteX177" fmla="*/ 153770 w 336487"/>
                    <a:gd name="connsiteY177" fmla="*/ 26601 h 155968"/>
                    <a:gd name="connsiteX178" fmla="*/ 166300 w 336487"/>
                    <a:gd name="connsiteY178" fmla="*/ 18725 h 155968"/>
                    <a:gd name="connsiteX179" fmla="*/ 179546 w 336487"/>
                    <a:gd name="connsiteY179" fmla="*/ 18010 h 155968"/>
                    <a:gd name="connsiteX180" fmla="*/ 188138 w 336487"/>
                    <a:gd name="connsiteY180" fmla="*/ 30539 h 155968"/>
                    <a:gd name="connsiteX181" fmla="*/ 198162 w 336487"/>
                    <a:gd name="connsiteY181" fmla="*/ 41995 h 155968"/>
                    <a:gd name="connsiteX182" fmla="*/ 194940 w 336487"/>
                    <a:gd name="connsiteY182" fmla="*/ 29465 h 155968"/>
                    <a:gd name="connsiteX183" fmla="*/ 192434 w 336487"/>
                    <a:gd name="connsiteY183" fmla="*/ 17652 h 155968"/>
                    <a:gd name="connsiteX184" fmla="*/ 205322 w 336487"/>
                    <a:gd name="connsiteY184" fmla="*/ 19083 h 155968"/>
                    <a:gd name="connsiteX185" fmla="*/ 211408 w 336487"/>
                    <a:gd name="connsiteY185" fmla="*/ 26601 h 155968"/>
                    <a:gd name="connsiteX186" fmla="*/ 225728 w 336487"/>
                    <a:gd name="connsiteY186" fmla="*/ 17652 h 155968"/>
                    <a:gd name="connsiteX187" fmla="*/ 234678 w 336487"/>
                    <a:gd name="connsiteY187" fmla="*/ 17652 h 155968"/>
                    <a:gd name="connsiteX188" fmla="*/ 234678 w 336487"/>
                    <a:gd name="connsiteY188" fmla="*/ 17652 h 155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36487" h="155968">
                      <a:moveTo>
                        <a:pt x="234678" y="17652"/>
                      </a:moveTo>
                      <a:cubicBezTo>
                        <a:pt x="242196" y="18368"/>
                        <a:pt x="246850" y="23380"/>
                        <a:pt x="248998" y="20515"/>
                      </a:cubicBezTo>
                      <a:cubicBezTo>
                        <a:pt x="251504" y="17652"/>
                        <a:pt x="246134" y="14430"/>
                        <a:pt x="245418" y="10134"/>
                      </a:cubicBezTo>
                      <a:cubicBezTo>
                        <a:pt x="244702" y="5838"/>
                        <a:pt x="242912" y="3332"/>
                        <a:pt x="244702" y="1184"/>
                      </a:cubicBezTo>
                      <a:cubicBezTo>
                        <a:pt x="246492" y="-964"/>
                        <a:pt x="249356" y="468"/>
                        <a:pt x="257232" y="468"/>
                      </a:cubicBezTo>
                      <a:cubicBezTo>
                        <a:pt x="265466" y="468"/>
                        <a:pt x="260454" y="4048"/>
                        <a:pt x="264750" y="5838"/>
                      </a:cubicBezTo>
                      <a:cubicBezTo>
                        <a:pt x="269046" y="7628"/>
                        <a:pt x="272626" y="4048"/>
                        <a:pt x="271910" y="7628"/>
                      </a:cubicBezTo>
                      <a:cubicBezTo>
                        <a:pt x="271194" y="11208"/>
                        <a:pt x="266898" y="11924"/>
                        <a:pt x="270120" y="14072"/>
                      </a:cubicBezTo>
                      <a:cubicBezTo>
                        <a:pt x="273342" y="16578"/>
                        <a:pt x="280860" y="22663"/>
                        <a:pt x="281934" y="19083"/>
                      </a:cubicBezTo>
                      <a:cubicBezTo>
                        <a:pt x="283008" y="15504"/>
                        <a:pt x="280860" y="15862"/>
                        <a:pt x="283724" y="13714"/>
                      </a:cubicBezTo>
                      <a:cubicBezTo>
                        <a:pt x="286588" y="11208"/>
                        <a:pt x="289452" y="9418"/>
                        <a:pt x="292316" y="8702"/>
                      </a:cubicBezTo>
                      <a:cubicBezTo>
                        <a:pt x="295180" y="7986"/>
                        <a:pt x="308425" y="4406"/>
                        <a:pt x="306635" y="7986"/>
                      </a:cubicBezTo>
                      <a:cubicBezTo>
                        <a:pt x="304845" y="11208"/>
                        <a:pt x="293748" y="11208"/>
                        <a:pt x="293032" y="14430"/>
                      </a:cubicBezTo>
                      <a:cubicBezTo>
                        <a:pt x="292674" y="17652"/>
                        <a:pt x="295896" y="18010"/>
                        <a:pt x="292674" y="20515"/>
                      </a:cubicBezTo>
                      <a:cubicBezTo>
                        <a:pt x="289452" y="23022"/>
                        <a:pt x="286588" y="21232"/>
                        <a:pt x="288020" y="24095"/>
                      </a:cubicBezTo>
                      <a:cubicBezTo>
                        <a:pt x="289452" y="26601"/>
                        <a:pt x="292674" y="27318"/>
                        <a:pt x="296970" y="27318"/>
                      </a:cubicBezTo>
                      <a:cubicBezTo>
                        <a:pt x="301265" y="27318"/>
                        <a:pt x="304488" y="25528"/>
                        <a:pt x="303772" y="28033"/>
                      </a:cubicBezTo>
                      <a:cubicBezTo>
                        <a:pt x="303055" y="30539"/>
                        <a:pt x="301624" y="33403"/>
                        <a:pt x="300550" y="34835"/>
                      </a:cubicBezTo>
                      <a:cubicBezTo>
                        <a:pt x="299834" y="36267"/>
                        <a:pt x="295538" y="39847"/>
                        <a:pt x="297328" y="40563"/>
                      </a:cubicBezTo>
                      <a:cubicBezTo>
                        <a:pt x="299118" y="41279"/>
                        <a:pt x="306635" y="39847"/>
                        <a:pt x="308784" y="39847"/>
                      </a:cubicBezTo>
                      <a:cubicBezTo>
                        <a:pt x="310932" y="39847"/>
                        <a:pt x="313080" y="38773"/>
                        <a:pt x="312722" y="40563"/>
                      </a:cubicBezTo>
                      <a:cubicBezTo>
                        <a:pt x="312364" y="42353"/>
                        <a:pt x="312722" y="42353"/>
                        <a:pt x="309500" y="45217"/>
                      </a:cubicBezTo>
                      <a:cubicBezTo>
                        <a:pt x="306278" y="48081"/>
                        <a:pt x="303772" y="52377"/>
                        <a:pt x="305920" y="52377"/>
                      </a:cubicBezTo>
                      <a:cubicBezTo>
                        <a:pt x="308068" y="52377"/>
                        <a:pt x="312722" y="48439"/>
                        <a:pt x="314154" y="47007"/>
                      </a:cubicBezTo>
                      <a:cubicBezTo>
                        <a:pt x="315944" y="45575"/>
                        <a:pt x="317018" y="44501"/>
                        <a:pt x="319524" y="45575"/>
                      </a:cubicBezTo>
                      <a:cubicBezTo>
                        <a:pt x="321672" y="46649"/>
                        <a:pt x="323104" y="48439"/>
                        <a:pt x="327757" y="49513"/>
                      </a:cubicBezTo>
                      <a:cubicBezTo>
                        <a:pt x="332412" y="50945"/>
                        <a:pt x="336350" y="50587"/>
                        <a:pt x="335275" y="53093"/>
                      </a:cubicBezTo>
                      <a:cubicBezTo>
                        <a:pt x="334202" y="55241"/>
                        <a:pt x="332770" y="58105"/>
                        <a:pt x="330264" y="59895"/>
                      </a:cubicBezTo>
                      <a:cubicBezTo>
                        <a:pt x="327757" y="61685"/>
                        <a:pt x="323462" y="62759"/>
                        <a:pt x="323820" y="63475"/>
                      </a:cubicBezTo>
                      <a:cubicBezTo>
                        <a:pt x="324177" y="64191"/>
                        <a:pt x="332054" y="62401"/>
                        <a:pt x="331695" y="63833"/>
                      </a:cubicBezTo>
                      <a:cubicBezTo>
                        <a:pt x="331337" y="65265"/>
                        <a:pt x="324535" y="67771"/>
                        <a:pt x="325252" y="68487"/>
                      </a:cubicBezTo>
                      <a:cubicBezTo>
                        <a:pt x="325967" y="69203"/>
                        <a:pt x="334917" y="70993"/>
                        <a:pt x="335634" y="71709"/>
                      </a:cubicBezTo>
                      <a:cubicBezTo>
                        <a:pt x="336350" y="72783"/>
                        <a:pt x="337424" y="74573"/>
                        <a:pt x="334917" y="75289"/>
                      </a:cubicBezTo>
                      <a:cubicBezTo>
                        <a:pt x="332412" y="76005"/>
                        <a:pt x="325252" y="75289"/>
                        <a:pt x="321314" y="76005"/>
                      </a:cubicBezTo>
                      <a:cubicBezTo>
                        <a:pt x="317375" y="76721"/>
                        <a:pt x="314154" y="78153"/>
                        <a:pt x="316302" y="78869"/>
                      </a:cubicBezTo>
                      <a:cubicBezTo>
                        <a:pt x="318450" y="79585"/>
                        <a:pt x="325967" y="79943"/>
                        <a:pt x="325252" y="81375"/>
                      </a:cubicBezTo>
                      <a:cubicBezTo>
                        <a:pt x="324535" y="82807"/>
                        <a:pt x="320955" y="82807"/>
                        <a:pt x="320955" y="84239"/>
                      </a:cubicBezTo>
                      <a:cubicBezTo>
                        <a:pt x="320955" y="85671"/>
                        <a:pt x="321314" y="86387"/>
                        <a:pt x="320955" y="88893"/>
                      </a:cubicBezTo>
                      <a:cubicBezTo>
                        <a:pt x="320597" y="91399"/>
                        <a:pt x="317734" y="92831"/>
                        <a:pt x="316660" y="92473"/>
                      </a:cubicBezTo>
                      <a:cubicBezTo>
                        <a:pt x="315585" y="92473"/>
                        <a:pt x="308068" y="86029"/>
                        <a:pt x="306635" y="86745"/>
                      </a:cubicBezTo>
                      <a:cubicBezTo>
                        <a:pt x="305204" y="87461"/>
                        <a:pt x="308784" y="89609"/>
                        <a:pt x="308425" y="91757"/>
                      </a:cubicBezTo>
                      <a:cubicBezTo>
                        <a:pt x="308068" y="93905"/>
                        <a:pt x="300550" y="91041"/>
                        <a:pt x="303772" y="97485"/>
                      </a:cubicBezTo>
                      <a:cubicBezTo>
                        <a:pt x="306994" y="103929"/>
                        <a:pt x="310215" y="101781"/>
                        <a:pt x="306994" y="104287"/>
                      </a:cubicBezTo>
                      <a:cubicBezTo>
                        <a:pt x="303772" y="107151"/>
                        <a:pt x="297685" y="108941"/>
                        <a:pt x="295896" y="111447"/>
                      </a:cubicBezTo>
                      <a:cubicBezTo>
                        <a:pt x="294106" y="113953"/>
                        <a:pt x="288736" y="111447"/>
                        <a:pt x="287304" y="110015"/>
                      </a:cubicBezTo>
                      <a:cubicBezTo>
                        <a:pt x="285514" y="108941"/>
                        <a:pt x="280502" y="105003"/>
                        <a:pt x="277996" y="105361"/>
                      </a:cubicBezTo>
                      <a:cubicBezTo>
                        <a:pt x="275490" y="105719"/>
                        <a:pt x="277638" y="109299"/>
                        <a:pt x="276922" y="111447"/>
                      </a:cubicBezTo>
                      <a:cubicBezTo>
                        <a:pt x="276206" y="113953"/>
                        <a:pt x="267614" y="120039"/>
                        <a:pt x="261528" y="123619"/>
                      </a:cubicBezTo>
                      <a:cubicBezTo>
                        <a:pt x="255442" y="127199"/>
                        <a:pt x="245776" y="133643"/>
                        <a:pt x="238258" y="133643"/>
                      </a:cubicBezTo>
                      <a:cubicBezTo>
                        <a:pt x="230740" y="133285"/>
                        <a:pt x="223938" y="131853"/>
                        <a:pt x="220000" y="133643"/>
                      </a:cubicBezTo>
                      <a:cubicBezTo>
                        <a:pt x="216420" y="135433"/>
                        <a:pt x="209976" y="136149"/>
                        <a:pt x="206396" y="137939"/>
                      </a:cubicBezTo>
                      <a:cubicBezTo>
                        <a:pt x="202458" y="139729"/>
                        <a:pt x="202100" y="145815"/>
                        <a:pt x="198162" y="148321"/>
                      </a:cubicBezTo>
                      <a:cubicBezTo>
                        <a:pt x="194224" y="150827"/>
                        <a:pt x="190644" y="147605"/>
                        <a:pt x="189570" y="148679"/>
                      </a:cubicBezTo>
                      <a:cubicBezTo>
                        <a:pt x="188496" y="149753"/>
                        <a:pt x="191718" y="152975"/>
                        <a:pt x="189570" y="154407"/>
                      </a:cubicBezTo>
                      <a:cubicBezTo>
                        <a:pt x="187422" y="155839"/>
                        <a:pt x="182768" y="156197"/>
                        <a:pt x="178472" y="155839"/>
                      </a:cubicBezTo>
                      <a:cubicBezTo>
                        <a:pt x="174176" y="155481"/>
                        <a:pt x="167732" y="154407"/>
                        <a:pt x="161646" y="152975"/>
                      </a:cubicBezTo>
                      <a:cubicBezTo>
                        <a:pt x="155560" y="151543"/>
                        <a:pt x="143030" y="149753"/>
                        <a:pt x="137302" y="149037"/>
                      </a:cubicBezTo>
                      <a:cubicBezTo>
                        <a:pt x="131574" y="148321"/>
                        <a:pt x="123698" y="143309"/>
                        <a:pt x="123698" y="141519"/>
                      </a:cubicBezTo>
                      <a:cubicBezTo>
                        <a:pt x="123698" y="139729"/>
                        <a:pt x="128710" y="135075"/>
                        <a:pt x="127278" y="134359"/>
                      </a:cubicBezTo>
                      <a:cubicBezTo>
                        <a:pt x="125846" y="133643"/>
                        <a:pt x="119045" y="139013"/>
                        <a:pt x="117255" y="137939"/>
                      </a:cubicBezTo>
                      <a:cubicBezTo>
                        <a:pt x="115822" y="136865"/>
                        <a:pt x="116896" y="135791"/>
                        <a:pt x="115822" y="134001"/>
                      </a:cubicBezTo>
                      <a:cubicBezTo>
                        <a:pt x="114748" y="132211"/>
                        <a:pt x="109736" y="132211"/>
                        <a:pt x="105798" y="132211"/>
                      </a:cubicBezTo>
                      <a:cubicBezTo>
                        <a:pt x="101860" y="132211"/>
                        <a:pt x="76085" y="134717"/>
                        <a:pt x="72505" y="135075"/>
                      </a:cubicBezTo>
                      <a:cubicBezTo>
                        <a:pt x="68566" y="135791"/>
                        <a:pt x="60691" y="134359"/>
                        <a:pt x="58901" y="134001"/>
                      </a:cubicBezTo>
                      <a:cubicBezTo>
                        <a:pt x="57111" y="134001"/>
                        <a:pt x="52815" y="134717"/>
                        <a:pt x="53173" y="131495"/>
                      </a:cubicBezTo>
                      <a:cubicBezTo>
                        <a:pt x="53173" y="128273"/>
                        <a:pt x="52456" y="126483"/>
                        <a:pt x="55321" y="122545"/>
                      </a:cubicBezTo>
                      <a:cubicBezTo>
                        <a:pt x="58185" y="118607"/>
                        <a:pt x="55679" y="129347"/>
                        <a:pt x="61049" y="127915"/>
                      </a:cubicBezTo>
                      <a:cubicBezTo>
                        <a:pt x="66061" y="126483"/>
                        <a:pt x="64271" y="123619"/>
                        <a:pt x="70356" y="122187"/>
                      </a:cubicBezTo>
                      <a:cubicBezTo>
                        <a:pt x="76443" y="120755"/>
                        <a:pt x="83603" y="121113"/>
                        <a:pt x="84318" y="118965"/>
                      </a:cubicBezTo>
                      <a:cubicBezTo>
                        <a:pt x="85035" y="116817"/>
                        <a:pt x="80381" y="115743"/>
                        <a:pt x="81455" y="113953"/>
                      </a:cubicBezTo>
                      <a:cubicBezTo>
                        <a:pt x="82528" y="112163"/>
                        <a:pt x="83961" y="110731"/>
                        <a:pt x="87183" y="110731"/>
                      </a:cubicBezTo>
                      <a:cubicBezTo>
                        <a:pt x="90405" y="110731"/>
                        <a:pt x="97565" y="108583"/>
                        <a:pt x="97565" y="107867"/>
                      </a:cubicBezTo>
                      <a:cubicBezTo>
                        <a:pt x="97565" y="107151"/>
                        <a:pt x="91478" y="107151"/>
                        <a:pt x="89330" y="107151"/>
                      </a:cubicBezTo>
                      <a:cubicBezTo>
                        <a:pt x="87183" y="107151"/>
                        <a:pt x="81455" y="109299"/>
                        <a:pt x="79306" y="108225"/>
                      </a:cubicBezTo>
                      <a:cubicBezTo>
                        <a:pt x="77516" y="107151"/>
                        <a:pt x="77516" y="103929"/>
                        <a:pt x="81096" y="101781"/>
                      </a:cubicBezTo>
                      <a:cubicBezTo>
                        <a:pt x="84676" y="99633"/>
                        <a:pt x="89688" y="98559"/>
                        <a:pt x="91120" y="96769"/>
                      </a:cubicBezTo>
                      <a:cubicBezTo>
                        <a:pt x="92553" y="94979"/>
                        <a:pt x="93626" y="92831"/>
                        <a:pt x="91836" y="92831"/>
                      </a:cubicBezTo>
                      <a:cubicBezTo>
                        <a:pt x="90046" y="92831"/>
                        <a:pt x="84318" y="95337"/>
                        <a:pt x="80738" y="97127"/>
                      </a:cubicBezTo>
                      <a:cubicBezTo>
                        <a:pt x="77158" y="98917"/>
                        <a:pt x="74295" y="102497"/>
                        <a:pt x="72146" y="100707"/>
                      </a:cubicBezTo>
                      <a:cubicBezTo>
                        <a:pt x="69998" y="98917"/>
                        <a:pt x="65345" y="96769"/>
                        <a:pt x="67135" y="94979"/>
                      </a:cubicBezTo>
                      <a:cubicBezTo>
                        <a:pt x="68925" y="93189"/>
                        <a:pt x="75726" y="90683"/>
                        <a:pt x="73578" y="89251"/>
                      </a:cubicBezTo>
                      <a:cubicBezTo>
                        <a:pt x="71431" y="87819"/>
                        <a:pt x="48876" y="88177"/>
                        <a:pt x="43865" y="88177"/>
                      </a:cubicBezTo>
                      <a:cubicBezTo>
                        <a:pt x="38853" y="88177"/>
                        <a:pt x="24175" y="89967"/>
                        <a:pt x="22027" y="88893"/>
                      </a:cubicBezTo>
                      <a:cubicBezTo>
                        <a:pt x="19879" y="88177"/>
                        <a:pt x="13435" y="82449"/>
                        <a:pt x="15583" y="81733"/>
                      </a:cubicBezTo>
                      <a:cubicBezTo>
                        <a:pt x="17731" y="81017"/>
                        <a:pt x="20595" y="83165"/>
                        <a:pt x="26323" y="82091"/>
                      </a:cubicBezTo>
                      <a:cubicBezTo>
                        <a:pt x="32051" y="81017"/>
                        <a:pt x="32409" y="81375"/>
                        <a:pt x="35273" y="79943"/>
                      </a:cubicBezTo>
                      <a:cubicBezTo>
                        <a:pt x="38495" y="78869"/>
                        <a:pt x="37779" y="76721"/>
                        <a:pt x="39927" y="76005"/>
                      </a:cubicBezTo>
                      <a:cubicBezTo>
                        <a:pt x="42075" y="75647"/>
                        <a:pt x="41001" y="79943"/>
                        <a:pt x="43865" y="79227"/>
                      </a:cubicBezTo>
                      <a:cubicBezTo>
                        <a:pt x="46729" y="78511"/>
                        <a:pt x="51383" y="73857"/>
                        <a:pt x="52815" y="74215"/>
                      </a:cubicBezTo>
                      <a:cubicBezTo>
                        <a:pt x="54246" y="74215"/>
                        <a:pt x="53889" y="78869"/>
                        <a:pt x="57111" y="78153"/>
                      </a:cubicBezTo>
                      <a:cubicBezTo>
                        <a:pt x="60333" y="77437"/>
                        <a:pt x="63555" y="73857"/>
                        <a:pt x="66061" y="74215"/>
                      </a:cubicBezTo>
                      <a:cubicBezTo>
                        <a:pt x="68925" y="74215"/>
                        <a:pt x="70356" y="76005"/>
                        <a:pt x="73936" y="75647"/>
                      </a:cubicBezTo>
                      <a:cubicBezTo>
                        <a:pt x="77516" y="75289"/>
                        <a:pt x="81096" y="77795"/>
                        <a:pt x="83245" y="73857"/>
                      </a:cubicBezTo>
                      <a:cubicBezTo>
                        <a:pt x="85035" y="69919"/>
                        <a:pt x="86108" y="65265"/>
                        <a:pt x="85393" y="64191"/>
                      </a:cubicBezTo>
                      <a:cubicBezTo>
                        <a:pt x="84676" y="62759"/>
                        <a:pt x="82886" y="67771"/>
                        <a:pt x="78233" y="68129"/>
                      </a:cubicBezTo>
                      <a:cubicBezTo>
                        <a:pt x="73936" y="68487"/>
                        <a:pt x="70356" y="67771"/>
                        <a:pt x="66776" y="67055"/>
                      </a:cubicBezTo>
                      <a:cubicBezTo>
                        <a:pt x="62839" y="66339"/>
                        <a:pt x="61765" y="66339"/>
                        <a:pt x="63196" y="64907"/>
                      </a:cubicBezTo>
                      <a:cubicBezTo>
                        <a:pt x="64628" y="63833"/>
                        <a:pt x="73221" y="63117"/>
                        <a:pt x="76443" y="60611"/>
                      </a:cubicBezTo>
                      <a:cubicBezTo>
                        <a:pt x="79665" y="58105"/>
                        <a:pt x="83961" y="55957"/>
                        <a:pt x="83603" y="54525"/>
                      </a:cubicBezTo>
                      <a:cubicBezTo>
                        <a:pt x="83245" y="52735"/>
                        <a:pt x="81096" y="53093"/>
                        <a:pt x="74653" y="51661"/>
                      </a:cubicBezTo>
                      <a:cubicBezTo>
                        <a:pt x="68208" y="50229"/>
                        <a:pt x="67135" y="49155"/>
                        <a:pt x="61765" y="48081"/>
                      </a:cubicBezTo>
                      <a:cubicBezTo>
                        <a:pt x="56395" y="47007"/>
                        <a:pt x="52456" y="44501"/>
                        <a:pt x="48161" y="45217"/>
                      </a:cubicBezTo>
                      <a:cubicBezTo>
                        <a:pt x="43506" y="46291"/>
                        <a:pt x="30619" y="50229"/>
                        <a:pt x="28113" y="51303"/>
                      </a:cubicBezTo>
                      <a:cubicBezTo>
                        <a:pt x="25607" y="52377"/>
                        <a:pt x="21669" y="54525"/>
                        <a:pt x="18089" y="54167"/>
                      </a:cubicBezTo>
                      <a:cubicBezTo>
                        <a:pt x="14867" y="53809"/>
                        <a:pt x="-1959" y="51303"/>
                        <a:pt x="189" y="49155"/>
                      </a:cubicBezTo>
                      <a:cubicBezTo>
                        <a:pt x="2337" y="47007"/>
                        <a:pt x="6633" y="44143"/>
                        <a:pt x="7707" y="44501"/>
                      </a:cubicBezTo>
                      <a:cubicBezTo>
                        <a:pt x="8781" y="45217"/>
                        <a:pt x="10213" y="47007"/>
                        <a:pt x="13077" y="48439"/>
                      </a:cubicBezTo>
                      <a:cubicBezTo>
                        <a:pt x="15941" y="49871"/>
                        <a:pt x="16657" y="50945"/>
                        <a:pt x="18089" y="49155"/>
                      </a:cubicBezTo>
                      <a:cubicBezTo>
                        <a:pt x="19521" y="47365"/>
                        <a:pt x="17731" y="45933"/>
                        <a:pt x="19879" y="45933"/>
                      </a:cubicBezTo>
                      <a:cubicBezTo>
                        <a:pt x="22027" y="45575"/>
                        <a:pt x="23459" y="46649"/>
                        <a:pt x="22743" y="44859"/>
                      </a:cubicBezTo>
                      <a:cubicBezTo>
                        <a:pt x="22385" y="43069"/>
                        <a:pt x="17015" y="41995"/>
                        <a:pt x="15583" y="40921"/>
                      </a:cubicBezTo>
                      <a:cubicBezTo>
                        <a:pt x="14151" y="39847"/>
                        <a:pt x="12361" y="38773"/>
                        <a:pt x="13793" y="37699"/>
                      </a:cubicBezTo>
                      <a:cubicBezTo>
                        <a:pt x="15225" y="36625"/>
                        <a:pt x="17015" y="36267"/>
                        <a:pt x="20237" y="38415"/>
                      </a:cubicBezTo>
                      <a:cubicBezTo>
                        <a:pt x="23459" y="40205"/>
                        <a:pt x="24533" y="41279"/>
                        <a:pt x="26681" y="43069"/>
                      </a:cubicBezTo>
                      <a:cubicBezTo>
                        <a:pt x="28829" y="45217"/>
                        <a:pt x="29187" y="47365"/>
                        <a:pt x="30261" y="45575"/>
                      </a:cubicBezTo>
                      <a:cubicBezTo>
                        <a:pt x="30977" y="43785"/>
                        <a:pt x="28471" y="42353"/>
                        <a:pt x="31693" y="40921"/>
                      </a:cubicBezTo>
                      <a:cubicBezTo>
                        <a:pt x="34915" y="39489"/>
                        <a:pt x="36347" y="39131"/>
                        <a:pt x="38495" y="38057"/>
                      </a:cubicBezTo>
                      <a:cubicBezTo>
                        <a:pt x="40643" y="36983"/>
                        <a:pt x="37421" y="35909"/>
                        <a:pt x="33841" y="35551"/>
                      </a:cubicBezTo>
                      <a:cubicBezTo>
                        <a:pt x="30261" y="35193"/>
                        <a:pt x="23101" y="33045"/>
                        <a:pt x="24175" y="32329"/>
                      </a:cubicBezTo>
                      <a:cubicBezTo>
                        <a:pt x="24891" y="31613"/>
                        <a:pt x="29545" y="31613"/>
                        <a:pt x="32409" y="31613"/>
                      </a:cubicBezTo>
                      <a:cubicBezTo>
                        <a:pt x="35273" y="31613"/>
                        <a:pt x="37779" y="32329"/>
                        <a:pt x="37779" y="30898"/>
                      </a:cubicBezTo>
                      <a:cubicBezTo>
                        <a:pt x="37421" y="29465"/>
                        <a:pt x="32051" y="28750"/>
                        <a:pt x="29187" y="26960"/>
                      </a:cubicBezTo>
                      <a:cubicBezTo>
                        <a:pt x="26323" y="25170"/>
                        <a:pt x="24891" y="24095"/>
                        <a:pt x="24533" y="22305"/>
                      </a:cubicBezTo>
                      <a:cubicBezTo>
                        <a:pt x="24533" y="20515"/>
                        <a:pt x="26681" y="19800"/>
                        <a:pt x="28113" y="21232"/>
                      </a:cubicBezTo>
                      <a:cubicBezTo>
                        <a:pt x="29545" y="22663"/>
                        <a:pt x="29903" y="23738"/>
                        <a:pt x="32409" y="25170"/>
                      </a:cubicBezTo>
                      <a:cubicBezTo>
                        <a:pt x="34915" y="26601"/>
                        <a:pt x="35631" y="27675"/>
                        <a:pt x="36347" y="26243"/>
                      </a:cubicBezTo>
                      <a:cubicBezTo>
                        <a:pt x="37063" y="24811"/>
                        <a:pt x="36347" y="22305"/>
                        <a:pt x="35989" y="21590"/>
                      </a:cubicBezTo>
                      <a:cubicBezTo>
                        <a:pt x="35989" y="20873"/>
                        <a:pt x="37063" y="19083"/>
                        <a:pt x="37779" y="19083"/>
                      </a:cubicBezTo>
                      <a:cubicBezTo>
                        <a:pt x="38495" y="19083"/>
                        <a:pt x="38853" y="20515"/>
                        <a:pt x="41001" y="20873"/>
                      </a:cubicBezTo>
                      <a:cubicBezTo>
                        <a:pt x="43149" y="21232"/>
                        <a:pt x="43506" y="19800"/>
                        <a:pt x="44581" y="20873"/>
                      </a:cubicBezTo>
                      <a:cubicBezTo>
                        <a:pt x="45655" y="22305"/>
                        <a:pt x="47086" y="22663"/>
                        <a:pt x="47803" y="25528"/>
                      </a:cubicBezTo>
                      <a:cubicBezTo>
                        <a:pt x="48519" y="28391"/>
                        <a:pt x="46729" y="32329"/>
                        <a:pt x="49951" y="31255"/>
                      </a:cubicBezTo>
                      <a:cubicBezTo>
                        <a:pt x="53173" y="30181"/>
                        <a:pt x="53531" y="28033"/>
                        <a:pt x="54963" y="27318"/>
                      </a:cubicBezTo>
                      <a:cubicBezTo>
                        <a:pt x="56753" y="26960"/>
                        <a:pt x="57469" y="29465"/>
                        <a:pt x="56753" y="31613"/>
                      </a:cubicBezTo>
                      <a:cubicBezTo>
                        <a:pt x="56036" y="33761"/>
                        <a:pt x="54246" y="35551"/>
                        <a:pt x="56395" y="35551"/>
                      </a:cubicBezTo>
                      <a:cubicBezTo>
                        <a:pt x="58185" y="35551"/>
                        <a:pt x="59616" y="34835"/>
                        <a:pt x="61049" y="33045"/>
                      </a:cubicBezTo>
                      <a:cubicBezTo>
                        <a:pt x="62481" y="31255"/>
                        <a:pt x="63196" y="35551"/>
                        <a:pt x="64986" y="34119"/>
                      </a:cubicBezTo>
                      <a:cubicBezTo>
                        <a:pt x="66776" y="33045"/>
                        <a:pt x="63555" y="28750"/>
                        <a:pt x="64271" y="26243"/>
                      </a:cubicBezTo>
                      <a:cubicBezTo>
                        <a:pt x="64986" y="23738"/>
                        <a:pt x="66776" y="21590"/>
                        <a:pt x="65345" y="20515"/>
                      </a:cubicBezTo>
                      <a:cubicBezTo>
                        <a:pt x="63913" y="19083"/>
                        <a:pt x="54963" y="20873"/>
                        <a:pt x="56753" y="18368"/>
                      </a:cubicBezTo>
                      <a:cubicBezTo>
                        <a:pt x="58543" y="15862"/>
                        <a:pt x="68208" y="12282"/>
                        <a:pt x="65703" y="11566"/>
                      </a:cubicBezTo>
                      <a:cubicBezTo>
                        <a:pt x="63196" y="10850"/>
                        <a:pt x="58901" y="12282"/>
                        <a:pt x="58543" y="10492"/>
                      </a:cubicBezTo>
                      <a:cubicBezTo>
                        <a:pt x="58185" y="8344"/>
                        <a:pt x="59259" y="5480"/>
                        <a:pt x="56753" y="5838"/>
                      </a:cubicBezTo>
                      <a:cubicBezTo>
                        <a:pt x="53889" y="6554"/>
                        <a:pt x="49951" y="7628"/>
                        <a:pt x="46729" y="7628"/>
                      </a:cubicBezTo>
                      <a:cubicBezTo>
                        <a:pt x="43506" y="7628"/>
                        <a:pt x="42075" y="7628"/>
                        <a:pt x="41716" y="5122"/>
                      </a:cubicBezTo>
                      <a:cubicBezTo>
                        <a:pt x="41359" y="2616"/>
                        <a:pt x="43149" y="1900"/>
                        <a:pt x="47445" y="2616"/>
                      </a:cubicBezTo>
                      <a:cubicBezTo>
                        <a:pt x="51741" y="2974"/>
                        <a:pt x="55321" y="3332"/>
                        <a:pt x="58901" y="2616"/>
                      </a:cubicBezTo>
                      <a:cubicBezTo>
                        <a:pt x="62481" y="1900"/>
                        <a:pt x="63913" y="826"/>
                        <a:pt x="67851" y="4764"/>
                      </a:cubicBezTo>
                      <a:cubicBezTo>
                        <a:pt x="71788" y="8702"/>
                        <a:pt x="72863" y="10134"/>
                        <a:pt x="75726" y="11566"/>
                      </a:cubicBezTo>
                      <a:cubicBezTo>
                        <a:pt x="78591" y="12998"/>
                        <a:pt x="80738" y="16220"/>
                        <a:pt x="83245" y="19442"/>
                      </a:cubicBezTo>
                      <a:cubicBezTo>
                        <a:pt x="85393" y="23022"/>
                        <a:pt x="83603" y="22305"/>
                        <a:pt x="86108" y="23022"/>
                      </a:cubicBezTo>
                      <a:cubicBezTo>
                        <a:pt x="88615" y="23738"/>
                        <a:pt x="91836" y="23380"/>
                        <a:pt x="91836" y="24811"/>
                      </a:cubicBezTo>
                      <a:cubicBezTo>
                        <a:pt x="91836" y="26243"/>
                        <a:pt x="88615" y="28033"/>
                        <a:pt x="89688" y="28750"/>
                      </a:cubicBezTo>
                      <a:cubicBezTo>
                        <a:pt x="90763" y="29108"/>
                        <a:pt x="95416" y="29108"/>
                        <a:pt x="96133" y="29823"/>
                      </a:cubicBezTo>
                      <a:cubicBezTo>
                        <a:pt x="96848" y="30539"/>
                        <a:pt x="97923" y="31971"/>
                        <a:pt x="96848" y="34835"/>
                      </a:cubicBezTo>
                      <a:cubicBezTo>
                        <a:pt x="95775" y="37699"/>
                        <a:pt x="94700" y="39847"/>
                        <a:pt x="91120" y="39131"/>
                      </a:cubicBezTo>
                      <a:cubicBezTo>
                        <a:pt x="87898" y="38415"/>
                        <a:pt x="83603" y="34835"/>
                        <a:pt x="82528" y="35909"/>
                      </a:cubicBezTo>
                      <a:cubicBezTo>
                        <a:pt x="81455" y="36983"/>
                        <a:pt x="81455" y="38773"/>
                        <a:pt x="84676" y="41995"/>
                      </a:cubicBezTo>
                      <a:cubicBezTo>
                        <a:pt x="87898" y="45217"/>
                        <a:pt x="90405" y="43069"/>
                        <a:pt x="91478" y="45217"/>
                      </a:cubicBezTo>
                      <a:cubicBezTo>
                        <a:pt x="92553" y="47365"/>
                        <a:pt x="90405" y="47723"/>
                        <a:pt x="92553" y="48439"/>
                      </a:cubicBezTo>
                      <a:cubicBezTo>
                        <a:pt x="94700" y="49155"/>
                        <a:pt x="96490" y="47007"/>
                        <a:pt x="95775" y="49513"/>
                      </a:cubicBezTo>
                      <a:cubicBezTo>
                        <a:pt x="95416" y="52019"/>
                        <a:pt x="91836" y="52377"/>
                        <a:pt x="93626" y="55241"/>
                      </a:cubicBezTo>
                      <a:cubicBezTo>
                        <a:pt x="95058" y="58105"/>
                        <a:pt x="97206" y="59179"/>
                        <a:pt x="98996" y="62401"/>
                      </a:cubicBezTo>
                      <a:cubicBezTo>
                        <a:pt x="100786" y="65981"/>
                        <a:pt x="103293" y="70993"/>
                        <a:pt x="104366" y="68845"/>
                      </a:cubicBezTo>
                      <a:cubicBezTo>
                        <a:pt x="105798" y="66339"/>
                        <a:pt x="102935" y="57747"/>
                        <a:pt x="103293" y="55957"/>
                      </a:cubicBezTo>
                      <a:cubicBezTo>
                        <a:pt x="103650" y="54167"/>
                        <a:pt x="108305" y="56673"/>
                        <a:pt x="109736" y="55599"/>
                      </a:cubicBezTo>
                      <a:cubicBezTo>
                        <a:pt x="111168" y="54883"/>
                        <a:pt x="109378" y="49871"/>
                        <a:pt x="111168" y="47723"/>
                      </a:cubicBezTo>
                      <a:cubicBezTo>
                        <a:pt x="112958" y="45575"/>
                        <a:pt x="116180" y="38415"/>
                        <a:pt x="116896" y="43069"/>
                      </a:cubicBezTo>
                      <a:cubicBezTo>
                        <a:pt x="117255" y="47723"/>
                        <a:pt x="114748" y="47723"/>
                        <a:pt x="117970" y="49871"/>
                      </a:cubicBezTo>
                      <a:cubicBezTo>
                        <a:pt x="121192" y="52019"/>
                        <a:pt x="121550" y="53451"/>
                        <a:pt x="123340" y="51661"/>
                      </a:cubicBezTo>
                      <a:cubicBezTo>
                        <a:pt x="125130" y="49871"/>
                        <a:pt x="127995" y="46649"/>
                        <a:pt x="129426" y="42711"/>
                      </a:cubicBezTo>
                      <a:cubicBezTo>
                        <a:pt x="130858" y="38773"/>
                        <a:pt x="132648" y="40563"/>
                        <a:pt x="130500" y="35551"/>
                      </a:cubicBezTo>
                      <a:cubicBezTo>
                        <a:pt x="128352" y="30181"/>
                        <a:pt x="122266" y="25170"/>
                        <a:pt x="125846" y="21590"/>
                      </a:cubicBezTo>
                      <a:cubicBezTo>
                        <a:pt x="129426" y="18010"/>
                        <a:pt x="130142" y="17652"/>
                        <a:pt x="135154" y="21232"/>
                      </a:cubicBezTo>
                      <a:cubicBezTo>
                        <a:pt x="140166" y="24811"/>
                        <a:pt x="146252" y="31971"/>
                        <a:pt x="149832" y="35193"/>
                      </a:cubicBezTo>
                      <a:cubicBezTo>
                        <a:pt x="153054" y="38415"/>
                        <a:pt x="155202" y="40563"/>
                        <a:pt x="155918" y="38773"/>
                      </a:cubicBezTo>
                      <a:cubicBezTo>
                        <a:pt x="156634" y="36983"/>
                        <a:pt x="159498" y="36983"/>
                        <a:pt x="157350" y="33045"/>
                      </a:cubicBezTo>
                      <a:cubicBezTo>
                        <a:pt x="155202" y="29108"/>
                        <a:pt x="149832" y="30181"/>
                        <a:pt x="153770" y="26601"/>
                      </a:cubicBezTo>
                      <a:cubicBezTo>
                        <a:pt x="157708" y="23380"/>
                        <a:pt x="161646" y="20158"/>
                        <a:pt x="166300" y="18725"/>
                      </a:cubicBezTo>
                      <a:cubicBezTo>
                        <a:pt x="170954" y="17294"/>
                        <a:pt x="176324" y="13714"/>
                        <a:pt x="179546" y="18010"/>
                      </a:cubicBezTo>
                      <a:cubicBezTo>
                        <a:pt x="182768" y="22305"/>
                        <a:pt x="185632" y="25885"/>
                        <a:pt x="188138" y="30539"/>
                      </a:cubicBezTo>
                      <a:cubicBezTo>
                        <a:pt x="190644" y="35193"/>
                        <a:pt x="197088" y="45217"/>
                        <a:pt x="198162" y="41995"/>
                      </a:cubicBezTo>
                      <a:cubicBezTo>
                        <a:pt x="199236" y="38773"/>
                        <a:pt x="195656" y="33403"/>
                        <a:pt x="194940" y="29465"/>
                      </a:cubicBezTo>
                      <a:cubicBezTo>
                        <a:pt x="194224" y="25170"/>
                        <a:pt x="191718" y="19442"/>
                        <a:pt x="192434" y="17652"/>
                      </a:cubicBezTo>
                      <a:cubicBezTo>
                        <a:pt x="192792" y="15862"/>
                        <a:pt x="202816" y="17294"/>
                        <a:pt x="205322" y="19083"/>
                      </a:cubicBezTo>
                      <a:cubicBezTo>
                        <a:pt x="207828" y="20873"/>
                        <a:pt x="206038" y="27675"/>
                        <a:pt x="211408" y="26601"/>
                      </a:cubicBezTo>
                      <a:cubicBezTo>
                        <a:pt x="217136" y="25170"/>
                        <a:pt x="223938" y="18725"/>
                        <a:pt x="225728" y="17652"/>
                      </a:cubicBezTo>
                      <a:cubicBezTo>
                        <a:pt x="227876" y="17294"/>
                        <a:pt x="231098" y="16220"/>
                        <a:pt x="234678" y="17652"/>
                      </a:cubicBezTo>
                      <a:lnTo>
                        <a:pt x="234678" y="17652"/>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sp>
              <p:nvSpPr>
                <p:cNvPr id="299" name="Freeform: Shape 298">
                  <a:extLst>
                    <a:ext uri="{FF2B5EF4-FFF2-40B4-BE49-F238E27FC236}">
                      <a16:creationId xmlns:a16="http://schemas.microsoft.com/office/drawing/2014/main" id="{8D3E69D1-C4BA-4F2C-90D1-6AD1FBE32319}"/>
                    </a:ext>
                  </a:extLst>
                </p:cNvPr>
                <p:cNvSpPr/>
                <p:nvPr/>
              </p:nvSpPr>
              <p:spPr>
                <a:xfrm>
                  <a:off x="6163456" y="3393958"/>
                  <a:ext cx="8545" cy="13665"/>
                </a:xfrm>
                <a:custGeom>
                  <a:avLst/>
                  <a:gdLst>
                    <a:gd name="connsiteX0" fmla="*/ 859 w 9400"/>
                    <a:gd name="connsiteY0" fmla="*/ 46 h 15032"/>
                    <a:gd name="connsiteX1" fmla="*/ 1933 w 9400"/>
                    <a:gd name="connsiteY1" fmla="*/ 7922 h 15032"/>
                    <a:gd name="connsiteX2" fmla="*/ 8019 w 9400"/>
                    <a:gd name="connsiteY2" fmla="*/ 14366 h 15032"/>
                    <a:gd name="connsiteX3" fmla="*/ 8377 w 9400"/>
                    <a:gd name="connsiteY3" fmla="*/ 3268 h 15032"/>
                    <a:gd name="connsiteX4" fmla="*/ 859 w 9400"/>
                    <a:gd name="connsiteY4" fmla="*/ 46 h 15032"/>
                    <a:gd name="connsiteX5" fmla="*/ 859 w 9400"/>
                    <a:gd name="connsiteY5" fmla="*/ 46 h 1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0" h="15032">
                      <a:moveTo>
                        <a:pt x="859" y="46"/>
                      </a:moveTo>
                      <a:cubicBezTo>
                        <a:pt x="-573" y="404"/>
                        <a:pt x="-215" y="5416"/>
                        <a:pt x="1933" y="7922"/>
                      </a:cubicBezTo>
                      <a:cubicBezTo>
                        <a:pt x="3723" y="10070"/>
                        <a:pt x="7303" y="17230"/>
                        <a:pt x="8019" y="14366"/>
                      </a:cubicBezTo>
                      <a:cubicBezTo>
                        <a:pt x="8735" y="11144"/>
                        <a:pt x="10525" y="4700"/>
                        <a:pt x="8377" y="3268"/>
                      </a:cubicBezTo>
                      <a:cubicBezTo>
                        <a:pt x="5871" y="1478"/>
                        <a:pt x="4081" y="-312"/>
                        <a:pt x="859" y="46"/>
                      </a:cubicBezTo>
                      <a:lnTo>
                        <a:pt x="859" y="46"/>
                      </a:lnTo>
                      <a:close/>
                    </a:path>
                  </a:pathLst>
                </a:custGeom>
                <a:solidFill>
                  <a:schemeClr val="tx1"/>
                </a:solidFill>
                <a:ln w="3578" cap="flat">
                  <a:noFill/>
                  <a:prstDash val="solid"/>
                  <a:miter/>
                </a:ln>
              </p:spPr>
              <p:txBody>
                <a:bodyPr rtlCol="0" anchor="ctr"/>
                <a:lstStyle/>
                <a:p>
                  <a:pPr>
                    <a:defRPr/>
                  </a:pPr>
                  <a:endParaRPr lang="es-ES">
                    <a:solidFill>
                      <a:srgbClr val="13235B"/>
                    </a:solidFill>
                  </a:endParaRPr>
                </a:p>
              </p:txBody>
            </p:sp>
          </p:grpSp>
        </p:grpSp>
        <p:sp>
          <p:nvSpPr>
            <p:cNvPr id="3" name="Freeform: Shape 2">
              <a:extLst>
                <a:ext uri="{FF2B5EF4-FFF2-40B4-BE49-F238E27FC236}">
                  <a16:creationId xmlns:a16="http://schemas.microsoft.com/office/drawing/2014/main" id="{0FA9A17B-D997-40E5-8D88-9C593D0A5E91}"/>
                </a:ext>
              </a:extLst>
            </p:cNvPr>
            <p:cNvSpPr/>
            <p:nvPr/>
          </p:nvSpPr>
          <p:spPr>
            <a:xfrm>
              <a:off x="3717311" y="1266861"/>
              <a:ext cx="1714871" cy="1259185"/>
            </a:xfrm>
            <a:custGeom>
              <a:avLst/>
              <a:gdLst>
                <a:gd name="connsiteX0" fmla="*/ 442662 w 1714871"/>
                <a:gd name="connsiteY0" fmla="*/ 96985 h 1259185"/>
                <a:gd name="connsiteX1" fmla="*/ 472279 w 1714871"/>
                <a:gd name="connsiteY1" fmla="*/ 94381 h 1259185"/>
                <a:gd name="connsiteX2" fmla="*/ 489853 w 1714871"/>
                <a:gd name="connsiteY2" fmla="*/ 90476 h 1259185"/>
                <a:gd name="connsiteX3" fmla="*/ 498966 w 1714871"/>
                <a:gd name="connsiteY3" fmla="*/ 85920 h 1259185"/>
                <a:gd name="connsiteX4" fmla="*/ 514262 w 1714871"/>
                <a:gd name="connsiteY4" fmla="*/ 85269 h 1259185"/>
                <a:gd name="connsiteX5" fmla="*/ 529558 w 1714871"/>
                <a:gd name="connsiteY5" fmla="*/ 93080 h 1259185"/>
                <a:gd name="connsiteX6" fmla="*/ 544204 w 1714871"/>
                <a:gd name="connsiteY6" fmla="*/ 103169 h 1259185"/>
                <a:gd name="connsiteX7" fmla="*/ 543553 w 1714871"/>
                <a:gd name="connsiteY7" fmla="*/ 110003 h 1259185"/>
                <a:gd name="connsiteX8" fmla="*/ 546482 w 1714871"/>
                <a:gd name="connsiteY8" fmla="*/ 117814 h 1259185"/>
                <a:gd name="connsiteX9" fmla="*/ 538997 w 1714871"/>
                <a:gd name="connsiteY9" fmla="*/ 126927 h 1259185"/>
                <a:gd name="connsiteX10" fmla="*/ 536393 w 1714871"/>
                <a:gd name="connsiteY10" fmla="*/ 137992 h 1259185"/>
                <a:gd name="connsiteX11" fmla="*/ 544204 w 1714871"/>
                <a:gd name="connsiteY11" fmla="*/ 145803 h 1259185"/>
                <a:gd name="connsiteX12" fmla="*/ 550387 w 1714871"/>
                <a:gd name="connsiteY12" fmla="*/ 147105 h 1259185"/>
                <a:gd name="connsiteX13" fmla="*/ 544529 w 1714871"/>
                <a:gd name="connsiteY13" fmla="*/ 137016 h 1259185"/>
                <a:gd name="connsiteX14" fmla="*/ 549086 w 1714871"/>
                <a:gd name="connsiteY14" fmla="*/ 125625 h 1259185"/>
                <a:gd name="connsiteX15" fmla="*/ 559825 w 1714871"/>
                <a:gd name="connsiteY15" fmla="*/ 114560 h 1259185"/>
                <a:gd name="connsiteX16" fmla="*/ 560802 w 1714871"/>
                <a:gd name="connsiteY16" fmla="*/ 110003 h 1259185"/>
                <a:gd name="connsiteX17" fmla="*/ 573495 w 1714871"/>
                <a:gd name="connsiteY17" fmla="*/ 110980 h 1259185"/>
                <a:gd name="connsiteX18" fmla="*/ 591720 w 1714871"/>
                <a:gd name="connsiteY18" fmla="*/ 114885 h 1259185"/>
                <a:gd name="connsiteX19" fmla="*/ 613525 w 1714871"/>
                <a:gd name="connsiteY19" fmla="*/ 119767 h 1259185"/>
                <a:gd name="connsiteX20" fmla="*/ 631751 w 1714871"/>
                <a:gd name="connsiteY20" fmla="*/ 127903 h 1259185"/>
                <a:gd name="connsiteX21" fmla="*/ 635656 w 1714871"/>
                <a:gd name="connsiteY21" fmla="*/ 135063 h 1259185"/>
                <a:gd name="connsiteX22" fmla="*/ 652905 w 1714871"/>
                <a:gd name="connsiteY22" fmla="*/ 134087 h 1259185"/>
                <a:gd name="connsiteX23" fmla="*/ 639236 w 1714871"/>
                <a:gd name="connsiteY23" fmla="*/ 125950 h 1259185"/>
                <a:gd name="connsiteX24" fmla="*/ 624591 w 1714871"/>
                <a:gd name="connsiteY24" fmla="*/ 117489 h 1259185"/>
                <a:gd name="connsiteX25" fmla="*/ 642165 w 1714871"/>
                <a:gd name="connsiteY25" fmla="*/ 118790 h 1259185"/>
                <a:gd name="connsiteX26" fmla="*/ 658763 w 1714871"/>
                <a:gd name="connsiteY26" fmla="*/ 116512 h 1259185"/>
                <a:gd name="connsiteX27" fmla="*/ 650301 w 1714871"/>
                <a:gd name="connsiteY27" fmla="*/ 109678 h 1259185"/>
                <a:gd name="connsiteX28" fmla="*/ 632727 w 1714871"/>
                <a:gd name="connsiteY28" fmla="*/ 102192 h 1259185"/>
                <a:gd name="connsiteX29" fmla="*/ 625242 w 1714871"/>
                <a:gd name="connsiteY29" fmla="*/ 94707 h 1259185"/>
                <a:gd name="connsiteX30" fmla="*/ 621011 w 1714871"/>
                <a:gd name="connsiteY30" fmla="*/ 82665 h 1259185"/>
                <a:gd name="connsiteX31" fmla="*/ 614827 w 1714871"/>
                <a:gd name="connsiteY31" fmla="*/ 75831 h 1259185"/>
                <a:gd name="connsiteX32" fmla="*/ 630449 w 1714871"/>
                <a:gd name="connsiteY32" fmla="*/ 75831 h 1259185"/>
                <a:gd name="connsiteX33" fmla="*/ 649651 w 1714871"/>
                <a:gd name="connsiteY33" fmla="*/ 75505 h 1259185"/>
                <a:gd name="connsiteX34" fmla="*/ 664621 w 1714871"/>
                <a:gd name="connsiteY34" fmla="*/ 78434 h 1259185"/>
                <a:gd name="connsiteX35" fmla="*/ 676989 w 1714871"/>
                <a:gd name="connsiteY35" fmla="*/ 85594 h 1259185"/>
                <a:gd name="connsiteX36" fmla="*/ 694563 w 1714871"/>
                <a:gd name="connsiteY36" fmla="*/ 91127 h 1259185"/>
                <a:gd name="connsiteX37" fmla="*/ 710185 w 1714871"/>
                <a:gd name="connsiteY37" fmla="*/ 93731 h 1259185"/>
                <a:gd name="connsiteX38" fmla="*/ 715717 w 1714871"/>
                <a:gd name="connsiteY38" fmla="*/ 99263 h 1259185"/>
                <a:gd name="connsiteX39" fmla="*/ 735570 w 1714871"/>
                <a:gd name="connsiteY39" fmla="*/ 101541 h 1259185"/>
                <a:gd name="connsiteX40" fmla="*/ 747287 w 1714871"/>
                <a:gd name="connsiteY40" fmla="*/ 103820 h 1259185"/>
                <a:gd name="connsiteX41" fmla="*/ 755423 w 1714871"/>
                <a:gd name="connsiteY41" fmla="*/ 107725 h 1259185"/>
                <a:gd name="connsiteX42" fmla="*/ 757701 w 1714871"/>
                <a:gd name="connsiteY42" fmla="*/ 114560 h 1259185"/>
                <a:gd name="connsiteX43" fmla="*/ 773974 w 1714871"/>
                <a:gd name="connsiteY43" fmla="*/ 120092 h 1259185"/>
                <a:gd name="connsiteX44" fmla="*/ 783412 w 1714871"/>
                <a:gd name="connsiteY44" fmla="*/ 125625 h 1259185"/>
                <a:gd name="connsiteX45" fmla="*/ 792850 w 1714871"/>
                <a:gd name="connsiteY45" fmla="*/ 126927 h 1259185"/>
                <a:gd name="connsiteX46" fmla="*/ 802288 w 1714871"/>
                <a:gd name="connsiteY46" fmla="*/ 123672 h 1259185"/>
                <a:gd name="connsiteX47" fmla="*/ 800661 w 1714871"/>
                <a:gd name="connsiteY47" fmla="*/ 116838 h 1259185"/>
                <a:gd name="connsiteX48" fmla="*/ 797081 w 1714871"/>
                <a:gd name="connsiteY48" fmla="*/ 107400 h 1259185"/>
                <a:gd name="connsiteX49" fmla="*/ 799034 w 1714871"/>
                <a:gd name="connsiteY49" fmla="*/ 101541 h 1259185"/>
                <a:gd name="connsiteX50" fmla="*/ 794803 w 1714871"/>
                <a:gd name="connsiteY50" fmla="*/ 93731 h 1259185"/>
                <a:gd name="connsiteX51" fmla="*/ 803916 w 1714871"/>
                <a:gd name="connsiteY51" fmla="*/ 91452 h 1259185"/>
                <a:gd name="connsiteX52" fmla="*/ 817259 w 1714871"/>
                <a:gd name="connsiteY52" fmla="*/ 91452 h 1259185"/>
                <a:gd name="connsiteX53" fmla="*/ 832555 w 1714871"/>
                <a:gd name="connsiteY53" fmla="*/ 92103 h 1259185"/>
                <a:gd name="connsiteX54" fmla="*/ 855662 w 1714871"/>
                <a:gd name="connsiteY54" fmla="*/ 94707 h 1259185"/>
                <a:gd name="connsiteX55" fmla="*/ 846550 w 1714871"/>
                <a:gd name="connsiteY55" fmla="*/ 91127 h 1259185"/>
                <a:gd name="connsiteX56" fmla="*/ 832230 w 1714871"/>
                <a:gd name="connsiteY56" fmla="*/ 88198 h 1259185"/>
                <a:gd name="connsiteX57" fmla="*/ 818235 w 1714871"/>
                <a:gd name="connsiteY57" fmla="*/ 85920 h 1259185"/>
                <a:gd name="connsiteX58" fmla="*/ 807821 w 1714871"/>
                <a:gd name="connsiteY58" fmla="*/ 79411 h 1259185"/>
                <a:gd name="connsiteX59" fmla="*/ 790897 w 1714871"/>
                <a:gd name="connsiteY59" fmla="*/ 68020 h 1259185"/>
                <a:gd name="connsiteX60" fmla="*/ 773974 w 1714871"/>
                <a:gd name="connsiteY60" fmla="*/ 56629 h 1259185"/>
                <a:gd name="connsiteX61" fmla="*/ 792850 w 1714871"/>
                <a:gd name="connsiteY61" fmla="*/ 57280 h 1259185"/>
                <a:gd name="connsiteX62" fmla="*/ 824744 w 1714871"/>
                <a:gd name="connsiteY62" fmla="*/ 56954 h 1259185"/>
                <a:gd name="connsiteX63" fmla="*/ 849804 w 1714871"/>
                <a:gd name="connsiteY63" fmla="*/ 59232 h 1259185"/>
                <a:gd name="connsiteX64" fmla="*/ 864775 w 1714871"/>
                <a:gd name="connsiteY64" fmla="*/ 59232 h 1259185"/>
                <a:gd name="connsiteX65" fmla="*/ 872586 w 1714871"/>
                <a:gd name="connsiteY65" fmla="*/ 66067 h 1259185"/>
                <a:gd name="connsiteX66" fmla="*/ 872586 w 1714871"/>
                <a:gd name="connsiteY66" fmla="*/ 75180 h 1259185"/>
                <a:gd name="connsiteX67" fmla="*/ 879421 w 1714871"/>
                <a:gd name="connsiteY67" fmla="*/ 77783 h 1259185"/>
                <a:gd name="connsiteX68" fmla="*/ 882024 w 1714871"/>
                <a:gd name="connsiteY68" fmla="*/ 69972 h 1259185"/>
                <a:gd name="connsiteX69" fmla="*/ 876817 w 1714871"/>
                <a:gd name="connsiteY69" fmla="*/ 60534 h 1259185"/>
                <a:gd name="connsiteX70" fmla="*/ 891137 w 1714871"/>
                <a:gd name="connsiteY70" fmla="*/ 64440 h 1259185"/>
                <a:gd name="connsiteX71" fmla="*/ 909037 w 1714871"/>
                <a:gd name="connsiteY71" fmla="*/ 71600 h 1259185"/>
                <a:gd name="connsiteX72" fmla="*/ 918800 w 1714871"/>
                <a:gd name="connsiteY72" fmla="*/ 72251 h 1259185"/>
                <a:gd name="connsiteX73" fmla="*/ 923682 w 1714871"/>
                <a:gd name="connsiteY73" fmla="*/ 78434 h 1259185"/>
                <a:gd name="connsiteX74" fmla="*/ 922055 w 1714871"/>
                <a:gd name="connsiteY74" fmla="*/ 82665 h 1259185"/>
                <a:gd name="connsiteX75" fmla="*/ 930191 w 1714871"/>
                <a:gd name="connsiteY75" fmla="*/ 85920 h 1259185"/>
                <a:gd name="connsiteX76" fmla="*/ 931818 w 1714871"/>
                <a:gd name="connsiteY76" fmla="*/ 75505 h 1259185"/>
                <a:gd name="connsiteX77" fmla="*/ 926611 w 1714871"/>
                <a:gd name="connsiteY77" fmla="*/ 70949 h 1259185"/>
                <a:gd name="connsiteX78" fmla="*/ 928889 w 1714871"/>
                <a:gd name="connsiteY78" fmla="*/ 65416 h 1259185"/>
                <a:gd name="connsiteX79" fmla="*/ 919126 w 1714871"/>
                <a:gd name="connsiteY79" fmla="*/ 60209 h 1259185"/>
                <a:gd name="connsiteX80" fmla="*/ 901552 w 1714871"/>
                <a:gd name="connsiteY80" fmla="*/ 60209 h 1259185"/>
                <a:gd name="connsiteX81" fmla="*/ 885930 w 1714871"/>
                <a:gd name="connsiteY81" fmla="*/ 56629 h 1259185"/>
                <a:gd name="connsiteX82" fmla="*/ 871284 w 1714871"/>
                <a:gd name="connsiteY82" fmla="*/ 55327 h 1259185"/>
                <a:gd name="connsiteX83" fmla="*/ 854035 w 1714871"/>
                <a:gd name="connsiteY83" fmla="*/ 53700 h 1259185"/>
                <a:gd name="connsiteX84" fmla="*/ 832230 w 1714871"/>
                <a:gd name="connsiteY84" fmla="*/ 52398 h 1259185"/>
                <a:gd name="connsiteX85" fmla="*/ 806844 w 1714871"/>
                <a:gd name="connsiteY85" fmla="*/ 49794 h 1259185"/>
                <a:gd name="connsiteX86" fmla="*/ 771696 w 1714871"/>
                <a:gd name="connsiteY86" fmla="*/ 47842 h 1259185"/>
                <a:gd name="connsiteX87" fmla="*/ 747937 w 1714871"/>
                <a:gd name="connsiteY87" fmla="*/ 43936 h 1259185"/>
                <a:gd name="connsiteX88" fmla="*/ 760956 w 1714871"/>
                <a:gd name="connsiteY88" fmla="*/ 43285 h 1259185"/>
                <a:gd name="connsiteX89" fmla="*/ 776577 w 1714871"/>
                <a:gd name="connsiteY89" fmla="*/ 44587 h 1259185"/>
                <a:gd name="connsiteX90" fmla="*/ 793501 w 1714871"/>
                <a:gd name="connsiteY90" fmla="*/ 44587 h 1259185"/>
                <a:gd name="connsiteX91" fmla="*/ 821490 w 1714871"/>
                <a:gd name="connsiteY91" fmla="*/ 45563 h 1259185"/>
                <a:gd name="connsiteX92" fmla="*/ 802288 w 1714871"/>
                <a:gd name="connsiteY92" fmla="*/ 41658 h 1259185"/>
                <a:gd name="connsiteX93" fmla="*/ 782110 w 1714871"/>
                <a:gd name="connsiteY93" fmla="*/ 38729 h 1259185"/>
                <a:gd name="connsiteX94" fmla="*/ 773648 w 1714871"/>
                <a:gd name="connsiteY94" fmla="*/ 32220 h 1259185"/>
                <a:gd name="connsiteX95" fmla="*/ 794477 w 1714871"/>
                <a:gd name="connsiteY95" fmla="*/ 33196 h 1259185"/>
                <a:gd name="connsiteX96" fmla="*/ 813679 w 1714871"/>
                <a:gd name="connsiteY96" fmla="*/ 33196 h 1259185"/>
                <a:gd name="connsiteX97" fmla="*/ 829301 w 1714871"/>
                <a:gd name="connsiteY97" fmla="*/ 32871 h 1259185"/>
                <a:gd name="connsiteX98" fmla="*/ 844597 w 1714871"/>
                <a:gd name="connsiteY98" fmla="*/ 36125 h 1259185"/>
                <a:gd name="connsiteX99" fmla="*/ 841668 w 1714871"/>
                <a:gd name="connsiteY99" fmla="*/ 32871 h 1259185"/>
                <a:gd name="connsiteX100" fmla="*/ 820514 w 1714871"/>
                <a:gd name="connsiteY100" fmla="*/ 27989 h 1259185"/>
                <a:gd name="connsiteX101" fmla="*/ 815957 w 1714871"/>
                <a:gd name="connsiteY101" fmla="*/ 24084 h 1259185"/>
                <a:gd name="connsiteX102" fmla="*/ 839715 w 1714871"/>
                <a:gd name="connsiteY102" fmla="*/ 20829 h 1259185"/>
                <a:gd name="connsiteX103" fmla="*/ 861521 w 1714871"/>
                <a:gd name="connsiteY103" fmla="*/ 26362 h 1259185"/>
                <a:gd name="connsiteX104" fmla="*/ 874539 w 1714871"/>
                <a:gd name="connsiteY104" fmla="*/ 27013 h 1259185"/>
                <a:gd name="connsiteX105" fmla="*/ 876817 w 1714871"/>
                <a:gd name="connsiteY105" fmla="*/ 29942 h 1259185"/>
                <a:gd name="connsiteX106" fmla="*/ 871284 w 1714871"/>
                <a:gd name="connsiteY106" fmla="*/ 36125 h 1259185"/>
                <a:gd name="connsiteX107" fmla="*/ 885604 w 1714871"/>
                <a:gd name="connsiteY107" fmla="*/ 34823 h 1259185"/>
                <a:gd name="connsiteX108" fmla="*/ 906759 w 1714871"/>
                <a:gd name="connsiteY108" fmla="*/ 43285 h 1259185"/>
                <a:gd name="connsiteX109" fmla="*/ 931493 w 1714871"/>
                <a:gd name="connsiteY109" fmla="*/ 44587 h 1259185"/>
                <a:gd name="connsiteX110" fmla="*/ 944511 w 1714871"/>
                <a:gd name="connsiteY110" fmla="*/ 44913 h 1259185"/>
                <a:gd name="connsiteX111" fmla="*/ 951671 w 1714871"/>
                <a:gd name="connsiteY111" fmla="*/ 49143 h 1259185"/>
                <a:gd name="connsiteX112" fmla="*/ 955251 w 1714871"/>
                <a:gd name="connsiteY112" fmla="*/ 55327 h 1259185"/>
                <a:gd name="connsiteX113" fmla="*/ 964038 w 1714871"/>
                <a:gd name="connsiteY113" fmla="*/ 59558 h 1259185"/>
                <a:gd name="connsiteX114" fmla="*/ 959807 w 1714871"/>
                <a:gd name="connsiteY114" fmla="*/ 46865 h 1259185"/>
                <a:gd name="connsiteX115" fmla="*/ 952973 w 1714871"/>
                <a:gd name="connsiteY115" fmla="*/ 42960 h 1259185"/>
                <a:gd name="connsiteX116" fmla="*/ 964364 w 1714871"/>
                <a:gd name="connsiteY116" fmla="*/ 41333 h 1259185"/>
                <a:gd name="connsiteX117" fmla="*/ 980962 w 1714871"/>
                <a:gd name="connsiteY117" fmla="*/ 41333 h 1259185"/>
                <a:gd name="connsiteX118" fmla="*/ 997886 w 1714871"/>
                <a:gd name="connsiteY118" fmla="*/ 41658 h 1259185"/>
                <a:gd name="connsiteX119" fmla="*/ 984868 w 1714871"/>
                <a:gd name="connsiteY119" fmla="*/ 38729 h 1259185"/>
                <a:gd name="connsiteX120" fmla="*/ 970873 w 1714871"/>
                <a:gd name="connsiteY120" fmla="*/ 37427 h 1259185"/>
                <a:gd name="connsiteX121" fmla="*/ 980636 w 1714871"/>
                <a:gd name="connsiteY121" fmla="*/ 34498 h 1259185"/>
                <a:gd name="connsiteX122" fmla="*/ 999838 w 1714871"/>
                <a:gd name="connsiteY122" fmla="*/ 34173 h 1259185"/>
                <a:gd name="connsiteX123" fmla="*/ 1009277 w 1714871"/>
                <a:gd name="connsiteY123" fmla="*/ 31569 h 1259185"/>
                <a:gd name="connsiteX124" fmla="*/ 991702 w 1714871"/>
                <a:gd name="connsiteY124" fmla="*/ 30267 h 1259185"/>
                <a:gd name="connsiteX125" fmla="*/ 969246 w 1714871"/>
                <a:gd name="connsiteY125" fmla="*/ 27338 h 1259185"/>
                <a:gd name="connsiteX126" fmla="*/ 960133 w 1714871"/>
                <a:gd name="connsiteY126" fmla="*/ 24409 h 1259185"/>
                <a:gd name="connsiteX127" fmla="*/ 957529 w 1714871"/>
                <a:gd name="connsiteY127" fmla="*/ 14320 h 1259185"/>
                <a:gd name="connsiteX128" fmla="*/ 967618 w 1714871"/>
                <a:gd name="connsiteY128" fmla="*/ 14645 h 1259185"/>
                <a:gd name="connsiteX129" fmla="*/ 979660 w 1714871"/>
                <a:gd name="connsiteY129" fmla="*/ 16598 h 1259185"/>
                <a:gd name="connsiteX130" fmla="*/ 984216 w 1714871"/>
                <a:gd name="connsiteY130" fmla="*/ 16598 h 1259185"/>
                <a:gd name="connsiteX131" fmla="*/ 982589 w 1714871"/>
                <a:gd name="connsiteY131" fmla="*/ 11391 h 1259185"/>
                <a:gd name="connsiteX132" fmla="*/ 995607 w 1714871"/>
                <a:gd name="connsiteY132" fmla="*/ 8787 h 1259185"/>
                <a:gd name="connsiteX133" fmla="*/ 1015460 w 1714871"/>
                <a:gd name="connsiteY133" fmla="*/ 14320 h 1259185"/>
                <a:gd name="connsiteX134" fmla="*/ 1021969 w 1714871"/>
                <a:gd name="connsiteY134" fmla="*/ 16273 h 1259185"/>
                <a:gd name="connsiteX135" fmla="*/ 1016762 w 1714871"/>
                <a:gd name="connsiteY135" fmla="*/ 7811 h 1259185"/>
                <a:gd name="connsiteX136" fmla="*/ 1023922 w 1714871"/>
                <a:gd name="connsiteY136" fmla="*/ 4556 h 1259185"/>
                <a:gd name="connsiteX137" fmla="*/ 1051585 w 1714871"/>
                <a:gd name="connsiteY137" fmla="*/ 4556 h 1259185"/>
                <a:gd name="connsiteX138" fmla="*/ 1064929 w 1714871"/>
                <a:gd name="connsiteY138" fmla="*/ 3905 h 1259185"/>
                <a:gd name="connsiteX139" fmla="*/ 1072740 w 1714871"/>
                <a:gd name="connsiteY139" fmla="*/ 325 h 1259185"/>
                <a:gd name="connsiteX140" fmla="*/ 1082829 w 1714871"/>
                <a:gd name="connsiteY140" fmla="*/ 3580 h 1259185"/>
                <a:gd name="connsiteX141" fmla="*/ 1095196 w 1714871"/>
                <a:gd name="connsiteY141" fmla="*/ 10089 h 1259185"/>
                <a:gd name="connsiteX142" fmla="*/ 1093894 w 1714871"/>
                <a:gd name="connsiteY142" fmla="*/ 2929 h 1259185"/>
                <a:gd name="connsiteX143" fmla="*/ 1102031 w 1714871"/>
                <a:gd name="connsiteY143" fmla="*/ 0 h 1259185"/>
                <a:gd name="connsiteX144" fmla="*/ 1125463 w 1714871"/>
                <a:gd name="connsiteY144" fmla="*/ 1302 h 1259185"/>
                <a:gd name="connsiteX145" fmla="*/ 1155079 w 1714871"/>
                <a:gd name="connsiteY145" fmla="*/ 1627 h 1259185"/>
                <a:gd name="connsiteX146" fmla="*/ 1188601 w 1714871"/>
                <a:gd name="connsiteY146" fmla="*/ 976 h 1259185"/>
                <a:gd name="connsiteX147" fmla="*/ 1202921 w 1714871"/>
                <a:gd name="connsiteY147" fmla="*/ 2604 h 1259185"/>
                <a:gd name="connsiteX148" fmla="*/ 1246532 w 1714871"/>
                <a:gd name="connsiteY148" fmla="*/ 10089 h 1259185"/>
                <a:gd name="connsiteX149" fmla="*/ 1278752 w 1714871"/>
                <a:gd name="connsiteY149" fmla="*/ 15296 h 1259185"/>
                <a:gd name="connsiteX150" fmla="*/ 1320735 w 1714871"/>
                <a:gd name="connsiteY150" fmla="*/ 21480 h 1259185"/>
                <a:gd name="connsiteX151" fmla="*/ 1308368 w 1714871"/>
                <a:gd name="connsiteY151" fmla="*/ 25711 h 1259185"/>
                <a:gd name="connsiteX152" fmla="*/ 1285261 w 1714871"/>
                <a:gd name="connsiteY152" fmla="*/ 29291 h 1259185"/>
                <a:gd name="connsiteX153" fmla="*/ 1233514 w 1714871"/>
                <a:gd name="connsiteY153" fmla="*/ 27989 h 1259185"/>
                <a:gd name="connsiteX154" fmla="*/ 1197714 w 1714871"/>
                <a:gd name="connsiteY154" fmla="*/ 26362 h 1259185"/>
                <a:gd name="connsiteX155" fmla="*/ 1172003 w 1714871"/>
                <a:gd name="connsiteY155" fmla="*/ 32871 h 1259185"/>
                <a:gd name="connsiteX156" fmla="*/ 1150523 w 1714871"/>
                <a:gd name="connsiteY156" fmla="*/ 36125 h 1259185"/>
                <a:gd name="connsiteX157" fmla="*/ 1126765 w 1714871"/>
                <a:gd name="connsiteY157" fmla="*/ 32545 h 1259185"/>
                <a:gd name="connsiteX158" fmla="*/ 1108865 w 1714871"/>
                <a:gd name="connsiteY158" fmla="*/ 30593 h 1259185"/>
                <a:gd name="connsiteX159" fmla="*/ 1115700 w 1714871"/>
                <a:gd name="connsiteY159" fmla="*/ 37102 h 1259185"/>
                <a:gd name="connsiteX160" fmla="*/ 1114723 w 1714871"/>
                <a:gd name="connsiteY160" fmla="*/ 40031 h 1259185"/>
                <a:gd name="connsiteX161" fmla="*/ 1089989 w 1714871"/>
                <a:gd name="connsiteY161" fmla="*/ 44587 h 1259185"/>
                <a:gd name="connsiteX162" fmla="*/ 1065905 w 1714871"/>
                <a:gd name="connsiteY162" fmla="*/ 44587 h 1259185"/>
                <a:gd name="connsiteX163" fmla="*/ 1045727 w 1714871"/>
                <a:gd name="connsiteY163" fmla="*/ 46865 h 1259185"/>
                <a:gd name="connsiteX164" fmla="*/ 1049633 w 1714871"/>
                <a:gd name="connsiteY164" fmla="*/ 53049 h 1259185"/>
                <a:gd name="connsiteX165" fmla="*/ 1047029 w 1714871"/>
                <a:gd name="connsiteY165" fmla="*/ 61511 h 1259185"/>
                <a:gd name="connsiteX166" fmla="*/ 1055491 w 1714871"/>
                <a:gd name="connsiteY166" fmla="*/ 56303 h 1259185"/>
                <a:gd name="connsiteX167" fmla="*/ 1067207 w 1714871"/>
                <a:gd name="connsiteY167" fmla="*/ 51422 h 1259185"/>
                <a:gd name="connsiteX168" fmla="*/ 1078598 w 1714871"/>
                <a:gd name="connsiteY168" fmla="*/ 52398 h 1259185"/>
                <a:gd name="connsiteX169" fmla="*/ 1096172 w 1714871"/>
                <a:gd name="connsiteY169" fmla="*/ 57605 h 1259185"/>
                <a:gd name="connsiteX170" fmla="*/ 1107563 w 1714871"/>
                <a:gd name="connsiteY170" fmla="*/ 47516 h 1259185"/>
                <a:gd name="connsiteX171" fmla="*/ 1129043 w 1714871"/>
                <a:gd name="connsiteY171" fmla="*/ 45889 h 1259185"/>
                <a:gd name="connsiteX172" fmla="*/ 1162565 w 1714871"/>
                <a:gd name="connsiteY172" fmla="*/ 42960 h 1259185"/>
                <a:gd name="connsiteX173" fmla="*/ 1206501 w 1714871"/>
                <a:gd name="connsiteY173" fmla="*/ 35149 h 1259185"/>
                <a:gd name="connsiteX174" fmla="*/ 1245556 w 1714871"/>
                <a:gd name="connsiteY174" fmla="*/ 35800 h 1259185"/>
                <a:gd name="connsiteX175" fmla="*/ 1299255 w 1714871"/>
                <a:gd name="connsiteY175" fmla="*/ 36776 h 1259185"/>
                <a:gd name="connsiteX176" fmla="*/ 1322688 w 1714871"/>
                <a:gd name="connsiteY176" fmla="*/ 33522 h 1259185"/>
                <a:gd name="connsiteX177" fmla="*/ 1334730 w 1714871"/>
                <a:gd name="connsiteY177" fmla="*/ 31569 h 1259185"/>
                <a:gd name="connsiteX178" fmla="*/ 1341890 w 1714871"/>
                <a:gd name="connsiteY178" fmla="*/ 36125 h 1259185"/>
                <a:gd name="connsiteX179" fmla="*/ 1348724 w 1714871"/>
                <a:gd name="connsiteY179" fmla="*/ 41983 h 1259185"/>
                <a:gd name="connsiteX180" fmla="*/ 1342215 w 1714871"/>
                <a:gd name="connsiteY180" fmla="*/ 49794 h 1259185"/>
                <a:gd name="connsiteX181" fmla="*/ 1321386 w 1714871"/>
                <a:gd name="connsiteY181" fmla="*/ 55653 h 1259185"/>
                <a:gd name="connsiteX182" fmla="*/ 1323339 w 1714871"/>
                <a:gd name="connsiteY182" fmla="*/ 60534 h 1259185"/>
                <a:gd name="connsiteX183" fmla="*/ 1344819 w 1714871"/>
                <a:gd name="connsiteY183" fmla="*/ 54351 h 1259185"/>
                <a:gd name="connsiteX184" fmla="*/ 1370204 w 1714871"/>
                <a:gd name="connsiteY184" fmla="*/ 50120 h 1259185"/>
                <a:gd name="connsiteX185" fmla="*/ 1377039 w 1714871"/>
                <a:gd name="connsiteY185" fmla="*/ 53374 h 1259185"/>
                <a:gd name="connsiteX186" fmla="*/ 1374760 w 1714871"/>
                <a:gd name="connsiteY186" fmla="*/ 58582 h 1259185"/>
                <a:gd name="connsiteX187" fmla="*/ 1383222 w 1714871"/>
                <a:gd name="connsiteY187" fmla="*/ 61511 h 1259185"/>
                <a:gd name="connsiteX188" fmla="*/ 1413489 w 1714871"/>
                <a:gd name="connsiteY188" fmla="*/ 58256 h 1259185"/>
                <a:gd name="connsiteX189" fmla="*/ 1426507 w 1714871"/>
                <a:gd name="connsiteY189" fmla="*/ 61511 h 1259185"/>
                <a:gd name="connsiteX190" fmla="*/ 1439526 w 1714871"/>
                <a:gd name="connsiteY190" fmla="*/ 66392 h 1259185"/>
                <a:gd name="connsiteX191" fmla="*/ 1446035 w 1714871"/>
                <a:gd name="connsiteY191" fmla="*/ 70949 h 1259185"/>
                <a:gd name="connsiteX192" fmla="*/ 1425206 w 1714871"/>
                <a:gd name="connsiteY192" fmla="*/ 81038 h 1259185"/>
                <a:gd name="connsiteX193" fmla="*/ 1415117 w 1714871"/>
                <a:gd name="connsiteY193" fmla="*/ 87547 h 1259185"/>
                <a:gd name="connsiteX194" fmla="*/ 1381595 w 1714871"/>
                <a:gd name="connsiteY194" fmla="*/ 88198 h 1259185"/>
                <a:gd name="connsiteX195" fmla="*/ 1361417 w 1714871"/>
                <a:gd name="connsiteY195" fmla="*/ 94707 h 1259185"/>
                <a:gd name="connsiteX196" fmla="*/ 1340913 w 1714871"/>
                <a:gd name="connsiteY196" fmla="*/ 98938 h 1259185"/>
                <a:gd name="connsiteX197" fmla="*/ 1306415 w 1714871"/>
                <a:gd name="connsiteY197" fmla="*/ 96334 h 1259185"/>
                <a:gd name="connsiteX198" fmla="*/ 1268988 w 1714871"/>
                <a:gd name="connsiteY198" fmla="*/ 96009 h 1259185"/>
                <a:gd name="connsiteX199" fmla="*/ 1240348 w 1714871"/>
                <a:gd name="connsiteY199" fmla="*/ 98287 h 1259185"/>
                <a:gd name="connsiteX200" fmla="*/ 1211708 w 1714871"/>
                <a:gd name="connsiteY200" fmla="*/ 99589 h 1259185"/>
                <a:gd name="connsiteX201" fmla="*/ 1194134 w 1714871"/>
                <a:gd name="connsiteY201" fmla="*/ 96009 h 1259185"/>
                <a:gd name="connsiteX202" fmla="*/ 1176560 w 1714871"/>
                <a:gd name="connsiteY202" fmla="*/ 96009 h 1259185"/>
                <a:gd name="connsiteX203" fmla="*/ 1157683 w 1714871"/>
                <a:gd name="connsiteY203" fmla="*/ 94381 h 1259185"/>
                <a:gd name="connsiteX204" fmla="*/ 1164192 w 1714871"/>
                <a:gd name="connsiteY204" fmla="*/ 98612 h 1259185"/>
                <a:gd name="connsiteX205" fmla="*/ 1182743 w 1714871"/>
                <a:gd name="connsiteY205" fmla="*/ 101216 h 1259185"/>
                <a:gd name="connsiteX206" fmla="*/ 1198690 w 1714871"/>
                <a:gd name="connsiteY206" fmla="*/ 105447 h 1259185"/>
                <a:gd name="connsiteX207" fmla="*/ 1170376 w 1714871"/>
                <a:gd name="connsiteY207" fmla="*/ 109352 h 1259185"/>
                <a:gd name="connsiteX208" fmla="*/ 1149221 w 1714871"/>
                <a:gd name="connsiteY208" fmla="*/ 113583 h 1259185"/>
                <a:gd name="connsiteX209" fmla="*/ 1119931 w 1714871"/>
                <a:gd name="connsiteY209" fmla="*/ 120418 h 1259185"/>
                <a:gd name="connsiteX210" fmla="*/ 1119605 w 1714871"/>
                <a:gd name="connsiteY210" fmla="*/ 132785 h 1259185"/>
                <a:gd name="connsiteX211" fmla="*/ 1134251 w 1714871"/>
                <a:gd name="connsiteY211" fmla="*/ 130832 h 1259185"/>
                <a:gd name="connsiteX212" fmla="*/ 1155405 w 1714871"/>
                <a:gd name="connsiteY212" fmla="*/ 123021 h 1259185"/>
                <a:gd name="connsiteX213" fmla="*/ 1183394 w 1714871"/>
                <a:gd name="connsiteY213" fmla="*/ 120743 h 1259185"/>
                <a:gd name="connsiteX214" fmla="*/ 1218543 w 1714871"/>
                <a:gd name="connsiteY214" fmla="*/ 113909 h 1259185"/>
                <a:gd name="connsiteX215" fmla="*/ 1239697 w 1714871"/>
                <a:gd name="connsiteY215" fmla="*/ 111305 h 1259185"/>
                <a:gd name="connsiteX216" fmla="*/ 1265408 w 1714871"/>
                <a:gd name="connsiteY216" fmla="*/ 112281 h 1259185"/>
                <a:gd name="connsiteX217" fmla="*/ 1290142 w 1714871"/>
                <a:gd name="connsiteY217" fmla="*/ 112607 h 1259185"/>
                <a:gd name="connsiteX218" fmla="*/ 1319759 w 1714871"/>
                <a:gd name="connsiteY218" fmla="*/ 114234 h 1259185"/>
                <a:gd name="connsiteX219" fmla="*/ 1338310 w 1714871"/>
                <a:gd name="connsiteY219" fmla="*/ 113909 h 1259185"/>
                <a:gd name="connsiteX220" fmla="*/ 1338310 w 1714871"/>
                <a:gd name="connsiteY220" fmla="*/ 121069 h 1259185"/>
                <a:gd name="connsiteX221" fmla="*/ 1329848 w 1714871"/>
                <a:gd name="connsiteY221" fmla="*/ 127903 h 1259185"/>
                <a:gd name="connsiteX222" fmla="*/ 1305764 w 1714871"/>
                <a:gd name="connsiteY222" fmla="*/ 133436 h 1259185"/>
                <a:gd name="connsiteX223" fmla="*/ 1285586 w 1714871"/>
                <a:gd name="connsiteY223" fmla="*/ 139945 h 1259185"/>
                <a:gd name="connsiteX224" fmla="*/ 1270290 w 1714871"/>
                <a:gd name="connsiteY224" fmla="*/ 143850 h 1259185"/>
                <a:gd name="connsiteX225" fmla="*/ 1280379 w 1714871"/>
                <a:gd name="connsiteY225" fmla="*/ 147430 h 1259185"/>
                <a:gd name="connsiteX226" fmla="*/ 1278101 w 1714871"/>
                <a:gd name="connsiteY226" fmla="*/ 153614 h 1259185"/>
                <a:gd name="connsiteX227" fmla="*/ 1293072 w 1714871"/>
                <a:gd name="connsiteY227" fmla="*/ 150034 h 1259185"/>
                <a:gd name="connsiteX228" fmla="*/ 1313901 w 1714871"/>
                <a:gd name="connsiteY228" fmla="*/ 143525 h 1259185"/>
                <a:gd name="connsiteX229" fmla="*/ 1338635 w 1714871"/>
                <a:gd name="connsiteY229" fmla="*/ 137016 h 1259185"/>
                <a:gd name="connsiteX230" fmla="*/ 1358162 w 1714871"/>
                <a:gd name="connsiteY230" fmla="*/ 131158 h 1259185"/>
                <a:gd name="connsiteX231" fmla="*/ 1366950 w 1714871"/>
                <a:gd name="connsiteY231" fmla="*/ 129205 h 1259185"/>
                <a:gd name="connsiteX232" fmla="*/ 1376713 w 1714871"/>
                <a:gd name="connsiteY232" fmla="*/ 109678 h 1259185"/>
                <a:gd name="connsiteX233" fmla="*/ 1390382 w 1714871"/>
                <a:gd name="connsiteY233" fmla="*/ 107400 h 1259185"/>
                <a:gd name="connsiteX234" fmla="*/ 1412839 w 1714871"/>
                <a:gd name="connsiteY234" fmla="*/ 106098 h 1259185"/>
                <a:gd name="connsiteX235" fmla="*/ 1425206 w 1714871"/>
                <a:gd name="connsiteY235" fmla="*/ 106098 h 1259185"/>
                <a:gd name="connsiteX236" fmla="*/ 1430413 w 1714871"/>
                <a:gd name="connsiteY236" fmla="*/ 115536 h 1259185"/>
                <a:gd name="connsiteX237" fmla="*/ 1431064 w 1714871"/>
                <a:gd name="connsiteY237" fmla="*/ 127903 h 1259185"/>
                <a:gd name="connsiteX238" fmla="*/ 1420650 w 1714871"/>
                <a:gd name="connsiteY238" fmla="*/ 146454 h 1259185"/>
                <a:gd name="connsiteX239" fmla="*/ 1409909 w 1714871"/>
                <a:gd name="connsiteY239" fmla="*/ 156218 h 1259185"/>
                <a:gd name="connsiteX240" fmla="*/ 1400146 w 1714871"/>
                <a:gd name="connsiteY240" fmla="*/ 161425 h 1259185"/>
                <a:gd name="connsiteX241" fmla="*/ 1394613 w 1714871"/>
                <a:gd name="connsiteY241" fmla="*/ 170538 h 1259185"/>
                <a:gd name="connsiteX242" fmla="*/ 1381595 w 1714871"/>
                <a:gd name="connsiteY242" fmla="*/ 180301 h 1259185"/>
                <a:gd name="connsiteX243" fmla="*/ 1377039 w 1714871"/>
                <a:gd name="connsiteY243" fmla="*/ 187136 h 1259185"/>
                <a:gd name="connsiteX244" fmla="*/ 1373459 w 1714871"/>
                <a:gd name="connsiteY244" fmla="*/ 192994 h 1259185"/>
                <a:gd name="connsiteX245" fmla="*/ 1362068 w 1714871"/>
                <a:gd name="connsiteY245" fmla="*/ 196899 h 1259185"/>
                <a:gd name="connsiteX246" fmla="*/ 1358162 w 1714871"/>
                <a:gd name="connsiteY246" fmla="*/ 209917 h 1259185"/>
                <a:gd name="connsiteX247" fmla="*/ 1370855 w 1714871"/>
                <a:gd name="connsiteY247" fmla="*/ 201456 h 1259185"/>
                <a:gd name="connsiteX248" fmla="*/ 1385826 w 1714871"/>
                <a:gd name="connsiteY248" fmla="*/ 195272 h 1259185"/>
                <a:gd name="connsiteX249" fmla="*/ 1399495 w 1714871"/>
                <a:gd name="connsiteY249" fmla="*/ 185508 h 1259185"/>
                <a:gd name="connsiteX250" fmla="*/ 1413164 w 1714871"/>
                <a:gd name="connsiteY250" fmla="*/ 174768 h 1259185"/>
                <a:gd name="connsiteX251" fmla="*/ 1436922 w 1714871"/>
                <a:gd name="connsiteY251" fmla="*/ 161099 h 1259185"/>
                <a:gd name="connsiteX252" fmla="*/ 1448313 w 1714871"/>
                <a:gd name="connsiteY252" fmla="*/ 154590 h 1259185"/>
                <a:gd name="connsiteX253" fmla="*/ 1449615 w 1714871"/>
                <a:gd name="connsiteY253" fmla="*/ 148081 h 1259185"/>
                <a:gd name="connsiteX254" fmla="*/ 1461982 w 1714871"/>
                <a:gd name="connsiteY254" fmla="*/ 141572 h 1259185"/>
                <a:gd name="connsiteX255" fmla="*/ 1472722 w 1714871"/>
                <a:gd name="connsiteY255" fmla="*/ 137667 h 1259185"/>
                <a:gd name="connsiteX256" fmla="*/ 1486066 w 1714871"/>
                <a:gd name="connsiteY256" fmla="*/ 133761 h 1259185"/>
                <a:gd name="connsiteX257" fmla="*/ 1481184 w 1714871"/>
                <a:gd name="connsiteY257" fmla="*/ 142874 h 1259185"/>
                <a:gd name="connsiteX258" fmla="*/ 1480533 w 1714871"/>
                <a:gd name="connsiteY258" fmla="*/ 151336 h 1259185"/>
                <a:gd name="connsiteX259" fmla="*/ 1498107 w 1714871"/>
                <a:gd name="connsiteY259" fmla="*/ 141247 h 1259185"/>
                <a:gd name="connsiteX260" fmla="*/ 1519913 w 1714871"/>
                <a:gd name="connsiteY260" fmla="*/ 143850 h 1259185"/>
                <a:gd name="connsiteX261" fmla="*/ 1537162 w 1714871"/>
                <a:gd name="connsiteY261" fmla="*/ 149058 h 1259185"/>
                <a:gd name="connsiteX262" fmla="*/ 1542695 w 1714871"/>
                <a:gd name="connsiteY262" fmla="*/ 141898 h 1259185"/>
                <a:gd name="connsiteX263" fmla="*/ 1540091 w 1714871"/>
                <a:gd name="connsiteY263" fmla="*/ 136365 h 1259185"/>
                <a:gd name="connsiteX264" fmla="*/ 1556363 w 1714871"/>
                <a:gd name="connsiteY264" fmla="*/ 137016 h 1259185"/>
                <a:gd name="connsiteX265" fmla="*/ 1548552 w 1714871"/>
                <a:gd name="connsiteY265" fmla="*/ 131158 h 1259185"/>
                <a:gd name="connsiteX266" fmla="*/ 1551807 w 1714871"/>
                <a:gd name="connsiteY266" fmla="*/ 127578 h 1259185"/>
                <a:gd name="connsiteX267" fmla="*/ 1559618 w 1714871"/>
                <a:gd name="connsiteY267" fmla="*/ 126601 h 1259185"/>
                <a:gd name="connsiteX268" fmla="*/ 1559943 w 1714871"/>
                <a:gd name="connsiteY268" fmla="*/ 120092 h 1259185"/>
                <a:gd name="connsiteX269" fmla="*/ 1578494 w 1714871"/>
                <a:gd name="connsiteY269" fmla="*/ 117489 h 1259185"/>
                <a:gd name="connsiteX270" fmla="*/ 1585980 w 1714871"/>
                <a:gd name="connsiteY270" fmla="*/ 114234 h 1259185"/>
                <a:gd name="connsiteX271" fmla="*/ 1609412 w 1714871"/>
                <a:gd name="connsiteY271" fmla="*/ 115210 h 1259185"/>
                <a:gd name="connsiteX272" fmla="*/ 1637401 w 1714871"/>
                <a:gd name="connsiteY272" fmla="*/ 114885 h 1259185"/>
                <a:gd name="connsiteX273" fmla="*/ 1678083 w 1714871"/>
                <a:gd name="connsiteY273" fmla="*/ 126276 h 1259185"/>
                <a:gd name="connsiteX274" fmla="*/ 1714859 w 1714871"/>
                <a:gd name="connsiteY274" fmla="*/ 137667 h 1259185"/>
                <a:gd name="connsiteX275" fmla="*/ 1699563 w 1714871"/>
                <a:gd name="connsiteY275" fmla="*/ 144176 h 1259185"/>
                <a:gd name="connsiteX276" fmla="*/ 1653349 w 1714871"/>
                <a:gd name="connsiteY276" fmla="*/ 167283 h 1259185"/>
                <a:gd name="connsiteX277" fmla="*/ 1636099 w 1714871"/>
                <a:gd name="connsiteY277" fmla="*/ 177697 h 1259185"/>
                <a:gd name="connsiteX278" fmla="*/ 1641307 w 1714871"/>
                <a:gd name="connsiteY278" fmla="*/ 183556 h 1259185"/>
                <a:gd name="connsiteX279" fmla="*/ 1620478 w 1714871"/>
                <a:gd name="connsiteY279" fmla="*/ 186485 h 1259185"/>
                <a:gd name="connsiteX280" fmla="*/ 1591187 w 1714871"/>
                <a:gd name="connsiteY280" fmla="*/ 192994 h 1259185"/>
                <a:gd name="connsiteX281" fmla="*/ 1579796 w 1714871"/>
                <a:gd name="connsiteY281" fmla="*/ 195597 h 1259185"/>
                <a:gd name="connsiteX282" fmla="*/ 1556689 w 1714871"/>
                <a:gd name="connsiteY282" fmla="*/ 193645 h 1259185"/>
                <a:gd name="connsiteX283" fmla="*/ 1549204 w 1714871"/>
                <a:gd name="connsiteY283" fmla="*/ 190390 h 1259185"/>
                <a:gd name="connsiteX284" fmla="*/ 1543996 w 1714871"/>
                <a:gd name="connsiteY284" fmla="*/ 188112 h 1259185"/>
                <a:gd name="connsiteX285" fmla="*/ 1537162 w 1714871"/>
                <a:gd name="connsiteY285" fmla="*/ 194946 h 1259185"/>
                <a:gd name="connsiteX286" fmla="*/ 1521540 w 1714871"/>
                <a:gd name="connsiteY286" fmla="*/ 199503 h 1259185"/>
                <a:gd name="connsiteX287" fmla="*/ 1503640 w 1714871"/>
                <a:gd name="connsiteY287" fmla="*/ 195923 h 1259185"/>
                <a:gd name="connsiteX288" fmla="*/ 1486391 w 1714871"/>
                <a:gd name="connsiteY288" fmla="*/ 194296 h 1259185"/>
                <a:gd name="connsiteX289" fmla="*/ 1469468 w 1714871"/>
                <a:gd name="connsiteY289" fmla="*/ 202757 h 1259185"/>
                <a:gd name="connsiteX290" fmla="*/ 1450266 w 1714871"/>
                <a:gd name="connsiteY290" fmla="*/ 202757 h 1259185"/>
                <a:gd name="connsiteX291" fmla="*/ 1458402 w 1714871"/>
                <a:gd name="connsiteY291" fmla="*/ 206337 h 1259185"/>
                <a:gd name="connsiteX292" fmla="*/ 1466864 w 1714871"/>
                <a:gd name="connsiteY292" fmla="*/ 210243 h 1259185"/>
                <a:gd name="connsiteX293" fmla="*/ 1475651 w 1714871"/>
                <a:gd name="connsiteY293" fmla="*/ 206012 h 1259185"/>
                <a:gd name="connsiteX294" fmla="*/ 1486066 w 1714871"/>
                <a:gd name="connsiteY294" fmla="*/ 201130 h 1259185"/>
                <a:gd name="connsiteX295" fmla="*/ 1502989 w 1714871"/>
                <a:gd name="connsiteY295" fmla="*/ 203083 h 1259185"/>
                <a:gd name="connsiteX296" fmla="*/ 1528700 w 1714871"/>
                <a:gd name="connsiteY296" fmla="*/ 206012 h 1259185"/>
                <a:gd name="connsiteX297" fmla="*/ 1557340 w 1714871"/>
                <a:gd name="connsiteY297" fmla="*/ 201130 h 1259185"/>
                <a:gd name="connsiteX298" fmla="*/ 1572961 w 1714871"/>
                <a:gd name="connsiteY298" fmla="*/ 203408 h 1259185"/>
                <a:gd name="connsiteX299" fmla="*/ 1594441 w 1714871"/>
                <a:gd name="connsiteY299" fmla="*/ 207314 h 1259185"/>
                <a:gd name="connsiteX300" fmla="*/ 1598347 w 1714871"/>
                <a:gd name="connsiteY300" fmla="*/ 209266 h 1259185"/>
                <a:gd name="connsiteX301" fmla="*/ 1591512 w 1714871"/>
                <a:gd name="connsiteY301" fmla="*/ 213497 h 1259185"/>
                <a:gd name="connsiteX302" fmla="*/ 1585003 w 1714871"/>
                <a:gd name="connsiteY302" fmla="*/ 219681 h 1259185"/>
                <a:gd name="connsiteX303" fmla="*/ 1572311 w 1714871"/>
                <a:gd name="connsiteY303" fmla="*/ 225865 h 1259185"/>
                <a:gd name="connsiteX304" fmla="*/ 1548552 w 1714871"/>
                <a:gd name="connsiteY304" fmla="*/ 227166 h 1259185"/>
                <a:gd name="connsiteX305" fmla="*/ 1528049 w 1714871"/>
                <a:gd name="connsiteY305" fmla="*/ 227166 h 1259185"/>
                <a:gd name="connsiteX306" fmla="*/ 1509498 w 1714871"/>
                <a:gd name="connsiteY306" fmla="*/ 224888 h 1259185"/>
                <a:gd name="connsiteX307" fmla="*/ 1494202 w 1714871"/>
                <a:gd name="connsiteY307" fmla="*/ 222935 h 1259185"/>
                <a:gd name="connsiteX308" fmla="*/ 1484113 w 1714871"/>
                <a:gd name="connsiteY308" fmla="*/ 229445 h 1259185"/>
                <a:gd name="connsiteX309" fmla="*/ 1472722 w 1714871"/>
                <a:gd name="connsiteY309" fmla="*/ 233675 h 1259185"/>
                <a:gd name="connsiteX310" fmla="*/ 1475325 w 1714871"/>
                <a:gd name="connsiteY310" fmla="*/ 236605 h 1259185"/>
                <a:gd name="connsiteX311" fmla="*/ 1469793 w 1714871"/>
                <a:gd name="connsiteY311" fmla="*/ 244741 h 1259185"/>
                <a:gd name="connsiteX312" fmla="*/ 1467514 w 1714871"/>
                <a:gd name="connsiteY312" fmla="*/ 250924 h 1259185"/>
                <a:gd name="connsiteX313" fmla="*/ 1478255 w 1714871"/>
                <a:gd name="connsiteY313" fmla="*/ 255155 h 1259185"/>
                <a:gd name="connsiteX314" fmla="*/ 1486066 w 1714871"/>
                <a:gd name="connsiteY314" fmla="*/ 254830 h 1259185"/>
                <a:gd name="connsiteX315" fmla="*/ 1488344 w 1714871"/>
                <a:gd name="connsiteY315" fmla="*/ 251901 h 1259185"/>
                <a:gd name="connsiteX316" fmla="*/ 1479882 w 1714871"/>
                <a:gd name="connsiteY316" fmla="*/ 250274 h 1259185"/>
                <a:gd name="connsiteX317" fmla="*/ 1483787 w 1714871"/>
                <a:gd name="connsiteY317" fmla="*/ 247019 h 1259185"/>
                <a:gd name="connsiteX318" fmla="*/ 1496155 w 1714871"/>
                <a:gd name="connsiteY318" fmla="*/ 246368 h 1259185"/>
                <a:gd name="connsiteX319" fmla="*/ 1517634 w 1714871"/>
                <a:gd name="connsiteY319" fmla="*/ 244090 h 1259185"/>
                <a:gd name="connsiteX320" fmla="*/ 1539440 w 1714871"/>
                <a:gd name="connsiteY320" fmla="*/ 239534 h 1259185"/>
                <a:gd name="connsiteX321" fmla="*/ 1556689 w 1714871"/>
                <a:gd name="connsiteY321" fmla="*/ 237906 h 1259185"/>
                <a:gd name="connsiteX322" fmla="*/ 1552783 w 1714871"/>
                <a:gd name="connsiteY322" fmla="*/ 244741 h 1259185"/>
                <a:gd name="connsiteX323" fmla="*/ 1542369 w 1714871"/>
                <a:gd name="connsiteY323" fmla="*/ 254830 h 1259185"/>
                <a:gd name="connsiteX324" fmla="*/ 1529351 w 1714871"/>
                <a:gd name="connsiteY324" fmla="*/ 256457 h 1259185"/>
                <a:gd name="connsiteX325" fmla="*/ 1511125 w 1714871"/>
                <a:gd name="connsiteY325" fmla="*/ 254504 h 1259185"/>
                <a:gd name="connsiteX326" fmla="*/ 1503314 w 1714871"/>
                <a:gd name="connsiteY326" fmla="*/ 257759 h 1259185"/>
                <a:gd name="connsiteX327" fmla="*/ 1499084 w 1714871"/>
                <a:gd name="connsiteY327" fmla="*/ 260037 h 1259185"/>
                <a:gd name="connsiteX328" fmla="*/ 1496805 w 1714871"/>
                <a:gd name="connsiteY328" fmla="*/ 269150 h 1259185"/>
                <a:gd name="connsiteX329" fmla="*/ 1496480 w 1714871"/>
                <a:gd name="connsiteY329" fmla="*/ 278588 h 1259185"/>
                <a:gd name="connsiteX330" fmla="*/ 1492900 w 1714871"/>
                <a:gd name="connsiteY330" fmla="*/ 292257 h 1259185"/>
                <a:gd name="connsiteX331" fmla="*/ 1486391 w 1714871"/>
                <a:gd name="connsiteY331" fmla="*/ 302346 h 1259185"/>
                <a:gd name="connsiteX332" fmla="*/ 1487693 w 1714871"/>
                <a:gd name="connsiteY332" fmla="*/ 310157 h 1259185"/>
                <a:gd name="connsiteX333" fmla="*/ 1484113 w 1714871"/>
                <a:gd name="connsiteY333" fmla="*/ 311133 h 1259185"/>
                <a:gd name="connsiteX334" fmla="*/ 1467189 w 1714871"/>
                <a:gd name="connsiteY334" fmla="*/ 311133 h 1259185"/>
                <a:gd name="connsiteX335" fmla="*/ 1455148 w 1714871"/>
                <a:gd name="connsiteY335" fmla="*/ 315364 h 1259185"/>
                <a:gd name="connsiteX336" fmla="*/ 1455148 w 1714871"/>
                <a:gd name="connsiteY336" fmla="*/ 319270 h 1259185"/>
                <a:gd name="connsiteX337" fmla="*/ 1455798 w 1714871"/>
                <a:gd name="connsiteY337" fmla="*/ 322524 h 1259185"/>
                <a:gd name="connsiteX338" fmla="*/ 1447337 w 1714871"/>
                <a:gd name="connsiteY338" fmla="*/ 325453 h 1259185"/>
                <a:gd name="connsiteX339" fmla="*/ 1453846 w 1714871"/>
                <a:gd name="connsiteY339" fmla="*/ 328057 h 1259185"/>
                <a:gd name="connsiteX340" fmla="*/ 1461331 w 1714871"/>
                <a:gd name="connsiteY340" fmla="*/ 329033 h 1259185"/>
                <a:gd name="connsiteX341" fmla="*/ 1450266 w 1714871"/>
                <a:gd name="connsiteY341" fmla="*/ 342051 h 1259185"/>
                <a:gd name="connsiteX342" fmla="*/ 1450266 w 1714871"/>
                <a:gd name="connsiteY342" fmla="*/ 350839 h 1259185"/>
                <a:gd name="connsiteX343" fmla="*/ 1447337 w 1714871"/>
                <a:gd name="connsiteY343" fmla="*/ 354744 h 1259185"/>
                <a:gd name="connsiteX344" fmla="*/ 1436596 w 1714871"/>
                <a:gd name="connsiteY344" fmla="*/ 356046 h 1259185"/>
                <a:gd name="connsiteX345" fmla="*/ 1444407 w 1714871"/>
                <a:gd name="connsiteY345" fmla="*/ 359300 h 1259185"/>
                <a:gd name="connsiteX346" fmla="*/ 1434969 w 1714871"/>
                <a:gd name="connsiteY346" fmla="*/ 367437 h 1259185"/>
                <a:gd name="connsiteX347" fmla="*/ 1441153 w 1714871"/>
                <a:gd name="connsiteY347" fmla="*/ 368739 h 1259185"/>
                <a:gd name="connsiteX348" fmla="*/ 1428786 w 1714871"/>
                <a:gd name="connsiteY348" fmla="*/ 383384 h 1259185"/>
                <a:gd name="connsiteX349" fmla="*/ 1443105 w 1714871"/>
                <a:gd name="connsiteY349" fmla="*/ 384360 h 1259185"/>
                <a:gd name="connsiteX350" fmla="*/ 1437573 w 1714871"/>
                <a:gd name="connsiteY350" fmla="*/ 393473 h 1259185"/>
                <a:gd name="connsiteX351" fmla="*/ 1450591 w 1714871"/>
                <a:gd name="connsiteY351" fmla="*/ 386313 h 1259185"/>
                <a:gd name="connsiteX352" fmla="*/ 1448313 w 1714871"/>
                <a:gd name="connsiteY352" fmla="*/ 379478 h 1259185"/>
                <a:gd name="connsiteX353" fmla="*/ 1456449 w 1714871"/>
                <a:gd name="connsiteY353" fmla="*/ 372318 h 1259185"/>
                <a:gd name="connsiteX354" fmla="*/ 1464260 w 1714871"/>
                <a:gd name="connsiteY354" fmla="*/ 364833 h 1259185"/>
                <a:gd name="connsiteX355" fmla="*/ 1475651 w 1714871"/>
                <a:gd name="connsiteY355" fmla="*/ 371017 h 1259185"/>
                <a:gd name="connsiteX356" fmla="*/ 1487367 w 1714871"/>
                <a:gd name="connsiteY356" fmla="*/ 373295 h 1259185"/>
                <a:gd name="connsiteX357" fmla="*/ 1498433 w 1714871"/>
                <a:gd name="connsiteY357" fmla="*/ 375248 h 1259185"/>
                <a:gd name="connsiteX358" fmla="*/ 1506569 w 1714871"/>
                <a:gd name="connsiteY358" fmla="*/ 376224 h 1259185"/>
                <a:gd name="connsiteX359" fmla="*/ 1516658 w 1714871"/>
                <a:gd name="connsiteY359" fmla="*/ 385988 h 1259185"/>
                <a:gd name="connsiteX360" fmla="*/ 1506569 w 1714871"/>
                <a:gd name="connsiteY360" fmla="*/ 389893 h 1259185"/>
                <a:gd name="connsiteX361" fmla="*/ 1486716 w 1714871"/>
                <a:gd name="connsiteY361" fmla="*/ 382082 h 1259185"/>
                <a:gd name="connsiteX362" fmla="*/ 1467514 w 1714871"/>
                <a:gd name="connsiteY362" fmla="*/ 382408 h 1259185"/>
                <a:gd name="connsiteX363" fmla="*/ 1471095 w 1714871"/>
                <a:gd name="connsiteY363" fmla="*/ 385662 h 1259185"/>
                <a:gd name="connsiteX364" fmla="*/ 1481184 w 1714871"/>
                <a:gd name="connsiteY364" fmla="*/ 389242 h 1259185"/>
                <a:gd name="connsiteX365" fmla="*/ 1473373 w 1714871"/>
                <a:gd name="connsiteY365" fmla="*/ 391520 h 1259185"/>
                <a:gd name="connsiteX366" fmla="*/ 1498433 w 1714871"/>
                <a:gd name="connsiteY366" fmla="*/ 405840 h 1259185"/>
                <a:gd name="connsiteX367" fmla="*/ 1509823 w 1714871"/>
                <a:gd name="connsiteY367" fmla="*/ 409746 h 1259185"/>
                <a:gd name="connsiteX368" fmla="*/ 1521214 w 1714871"/>
                <a:gd name="connsiteY368" fmla="*/ 409095 h 1259185"/>
                <a:gd name="connsiteX369" fmla="*/ 1534232 w 1714871"/>
                <a:gd name="connsiteY369" fmla="*/ 408444 h 1259185"/>
                <a:gd name="connsiteX370" fmla="*/ 1538463 w 1714871"/>
                <a:gd name="connsiteY370" fmla="*/ 415929 h 1259185"/>
                <a:gd name="connsiteX371" fmla="*/ 1540741 w 1714871"/>
                <a:gd name="connsiteY371" fmla="*/ 426669 h 1259185"/>
                <a:gd name="connsiteX372" fmla="*/ 1534232 w 1714871"/>
                <a:gd name="connsiteY372" fmla="*/ 435456 h 1259185"/>
                <a:gd name="connsiteX373" fmla="*/ 1528374 w 1714871"/>
                <a:gd name="connsiteY373" fmla="*/ 436107 h 1259185"/>
                <a:gd name="connsiteX374" fmla="*/ 1517634 w 1714871"/>
                <a:gd name="connsiteY374" fmla="*/ 431226 h 1259185"/>
                <a:gd name="connsiteX375" fmla="*/ 1504616 w 1714871"/>
                <a:gd name="connsiteY375" fmla="*/ 432202 h 1259185"/>
                <a:gd name="connsiteX376" fmla="*/ 1491923 w 1714871"/>
                <a:gd name="connsiteY376" fmla="*/ 426669 h 1259185"/>
                <a:gd name="connsiteX377" fmla="*/ 1468816 w 1714871"/>
                <a:gd name="connsiteY377" fmla="*/ 423740 h 1259185"/>
                <a:gd name="connsiteX378" fmla="*/ 1459053 w 1714871"/>
                <a:gd name="connsiteY378" fmla="*/ 426995 h 1259185"/>
                <a:gd name="connsiteX379" fmla="*/ 1464260 w 1714871"/>
                <a:gd name="connsiteY379" fmla="*/ 430900 h 1259185"/>
                <a:gd name="connsiteX380" fmla="*/ 1448313 w 1714871"/>
                <a:gd name="connsiteY380" fmla="*/ 430900 h 1259185"/>
                <a:gd name="connsiteX381" fmla="*/ 1452544 w 1714871"/>
                <a:gd name="connsiteY381" fmla="*/ 436758 h 1259185"/>
                <a:gd name="connsiteX382" fmla="*/ 1440827 w 1714871"/>
                <a:gd name="connsiteY382" fmla="*/ 442942 h 1259185"/>
                <a:gd name="connsiteX383" fmla="*/ 1423253 w 1714871"/>
                <a:gd name="connsiteY383" fmla="*/ 431551 h 1259185"/>
                <a:gd name="connsiteX384" fmla="*/ 1419673 w 1714871"/>
                <a:gd name="connsiteY384" fmla="*/ 434806 h 1259185"/>
                <a:gd name="connsiteX385" fmla="*/ 1420650 w 1714871"/>
                <a:gd name="connsiteY385" fmla="*/ 440664 h 1259185"/>
                <a:gd name="connsiteX386" fmla="*/ 1412513 w 1714871"/>
                <a:gd name="connsiteY386" fmla="*/ 443267 h 1259185"/>
                <a:gd name="connsiteX387" fmla="*/ 1421300 w 1714871"/>
                <a:gd name="connsiteY387" fmla="*/ 452055 h 1259185"/>
                <a:gd name="connsiteX388" fmla="*/ 1418371 w 1714871"/>
                <a:gd name="connsiteY388" fmla="*/ 457587 h 1259185"/>
                <a:gd name="connsiteX389" fmla="*/ 1431715 w 1714871"/>
                <a:gd name="connsiteY389" fmla="*/ 458238 h 1259185"/>
                <a:gd name="connsiteX390" fmla="*/ 1442129 w 1714871"/>
                <a:gd name="connsiteY390" fmla="*/ 457913 h 1259185"/>
                <a:gd name="connsiteX391" fmla="*/ 1440827 w 1714871"/>
                <a:gd name="connsiteY391" fmla="*/ 467025 h 1259185"/>
                <a:gd name="connsiteX392" fmla="*/ 1450266 w 1714871"/>
                <a:gd name="connsiteY392" fmla="*/ 467351 h 1259185"/>
                <a:gd name="connsiteX393" fmla="*/ 1457751 w 1714871"/>
                <a:gd name="connsiteY393" fmla="*/ 468653 h 1259185"/>
                <a:gd name="connsiteX394" fmla="*/ 1468491 w 1714871"/>
                <a:gd name="connsiteY394" fmla="*/ 474836 h 1259185"/>
                <a:gd name="connsiteX395" fmla="*/ 1467514 w 1714871"/>
                <a:gd name="connsiteY395" fmla="*/ 468327 h 1259185"/>
                <a:gd name="connsiteX396" fmla="*/ 1483787 w 1714871"/>
                <a:gd name="connsiteY396" fmla="*/ 470931 h 1259185"/>
                <a:gd name="connsiteX397" fmla="*/ 1494202 w 1714871"/>
                <a:gd name="connsiteY397" fmla="*/ 474185 h 1259185"/>
                <a:gd name="connsiteX398" fmla="*/ 1494527 w 1714871"/>
                <a:gd name="connsiteY398" fmla="*/ 480044 h 1259185"/>
                <a:gd name="connsiteX399" fmla="*/ 1471746 w 1714871"/>
                <a:gd name="connsiteY399" fmla="*/ 483298 h 1259185"/>
                <a:gd name="connsiteX400" fmla="*/ 1447011 w 1714871"/>
                <a:gd name="connsiteY400" fmla="*/ 482647 h 1259185"/>
                <a:gd name="connsiteX401" fmla="*/ 1432366 w 1714871"/>
                <a:gd name="connsiteY401" fmla="*/ 482322 h 1259185"/>
                <a:gd name="connsiteX402" fmla="*/ 1435295 w 1714871"/>
                <a:gd name="connsiteY402" fmla="*/ 488180 h 1259185"/>
                <a:gd name="connsiteX403" fmla="*/ 1453520 w 1714871"/>
                <a:gd name="connsiteY403" fmla="*/ 487529 h 1259185"/>
                <a:gd name="connsiteX404" fmla="*/ 1468816 w 1714871"/>
                <a:gd name="connsiteY404" fmla="*/ 486878 h 1259185"/>
                <a:gd name="connsiteX405" fmla="*/ 1485414 w 1714871"/>
                <a:gd name="connsiteY405" fmla="*/ 486878 h 1259185"/>
                <a:gd name="connsiteX406" fmla="*/ 1494527 w 1714871"/>
                <a:gd name="connsiteY406" fmla="*/ 491434 h 1259185"/>
                <a:gd name="connsiteX407" fmla="*/ 1502338 w 1714871"/>
                <a:gd name="connsiteY407" fmla="*/ 498269 h 1259185"/>
                <a:gd name="connsiteX408" fmla="*/ 1499084 w 1714871"/>
                <a:gd name="connsiteY408" fmla="*/ 503151 h 1259185"/>
                <a:gd name="connsiteX409" fmla="*/ 1505918 w 1714871"/>
                <a:gd name="connsiteY409" fmla="*/ 518122 h 1259185"/>
                <a:gd name="connsiteX410" fmla="*/ 1500711 w 1714871"/>
                <a:gd name="connsiteY410" fmla="*/ 525932 h 1259185"/>
                <a:gd name="connsiteX411" fmla="*/ 1487042 w 1714871"/>
                <a:gd name="connsiteY411" fmla="*/ 527885 h 1259185"/>
                <a:gd name="connsiteX412" fmla="*/ 1482486 w 1714871"/>
                <a:gd name="connsiteY412" fmla="*/ 520074 h 1259185"/>
                <a:gd name="connsiteX413" fmla="*/ 1467189 w 1714871"/>
                <a:gd name="connsiteY413" fmla="*/ 521051 h 1259185"/>
                <a:gd name="connsiteX414" fmla="*/ 1451893 w 1714871"/>
                <a:gd name="connsiteY414" fmla="*/ 511612 h 1259185"/>
                <a:gd name="connsiteX415" fmla="*/ 1424880 w 1714871"/>
                <a:gd name="connsiteY415" fmla="*/ 501849 h 1259185"/>
                <a:gd name="connsiteX416" fmla="*/ 1430739 w 1714871"/>
                <a:gd name="connsiteY416" fmla="*/ 508032 h 1259185"/>
                <a:gd name="connsiteX417" fmla="*/ 1415117 w 1714871"/>
                <a:gd name="connsiteY417" fmla="*/ 509009 h 1259185"/>
                <a:gd name="connsiteX418" fmla="*/ 1434644 w 1714871"/>
                <a:gd name="connsiteY418" fmla="*/ 514542 h 1259185"/>
                <a:gd name="connsiteX419" fmla="*/ 1461005 w 1714871"/>
                <a:gd name="connsiteY419" fmla="*/ 523654 h 1259185"/>
                <a:gd name="connsiteX420" fmla="*/ 1469793 w 1714871"/>
                <a:gd name="connsiteY420" fmla="*/ 529512 h 1259185"/>
                <a:gd name="connsiteX421" fmla="*/ 1457751 w 1714871"/>
                <a:gd name="connsiteY421" fmla="*/ 533092 h 1259185"/>
                <a:gd name="connsiteX422" fmla="*/ 1439526 w 1714871"/>
                <a:gd name="connsiteY422" fmla="*/ 536998 h 1259185"/>
                <a:gd name="connsiteX423" fmla="*/ 1428786 w 1714871"/>
                <a:gd name="connsiteY423" fmla="*/ 531140 h 1259185"/>
                <a:gd name="connsiteX424" fmla="*/ 1416744 w 1714871"/>
                <a:gd name="connsiteY424" fmla="*/ 530163 h 1259185"/>
                <a:gd name="connsiteX425" fmla="*/ 1426833 w 1714871"/>
                <a:gd name="connsiteY425" fmla="*/ 539602 h 1259185"/>
                <a:gd name="connsiteX426" fmla="*/ 1438224 w 1714871"/>
                <a:gd name="connsiteY426" fmla="*/ 543181 h 1259185"/>
                <a:gd name="connsiteX427" fmla="*/ 1451568 w 1714871"/>
                <a:gd name="connsiteY427" fmla="*/ 539927 h 1259185"/>
                <a:gd name="connsiteX428" fmla="*/ 1464260 w 1714871"/>
                <a:gd name="connsiteY428" fmla="*/ 537974 h 1259185"/>
                <a:gd name="connsiteX429" fmla="*/ 1464586 w 1714871"/>
                <a:gd name="connsiteY429" fmla="*/ 545460 h 1259185"/>
                <a:gd name="connsiteX430" fmla="*/ 1467189 w 1714871"/>
                <a:gd name="connsiteY430" fmla="*/ 553596 h 1259185"/>
                <a:gd name="connsiteX431" fmla="*/ 1452544 w 1714871"/>
                <a:gd name="connsiteY431" fmla="*/ 557501 h 1259185"/>
                <a:gd name="connsiteX432" fmla="*/ 1466864 w 1714871"/>
                <a:gd name="connsiteY432" fmla="*/ 559454 h 1259185"/>
                <a:gd name="connsiteX433" fmla="*/ 1481184 w 1714871"/>
                <a:gd name="connsiteY433" fmla="*/ 558478 h 1259185"/>
                <a:gd name="connsiteX434" fmla="*/ 1493551 w 1714871"/>
                <a:gd name="connsiteY434" fmla="*/ 563034 h 1259185"/>
                <a:gd name="connsiteX435" fmla="*/ 1504942 w 1714871"/>
                <a:gd name="connsiteY435" fmla="*/ 558478 h 1259185"/>
                <a:gd name="connsiteX436" fmla="*/ 1507545 w 1714871"/>
                <a:gd name="connsiteY436" fmla="*/ 564661 h 1259185"/>
                <a:gd name="connsiteX437" fmla="*/ 1516332 w 1714871"/>
                <a:gd name="connsiteY437" fmla="*/ 569218 h 1259185"/>
                <a:gd name="connsiteX438" fmla="*/ 1510149 w 1714871"/>
                <a:gd name="connsiteY438" fmla="*/ 576703 h 1259185"/>
                <a:gd name="connsiteX439" fmla="*/ 1497131 w 1714871"/>
                <a:gd name="connsiteY439" fmla="*/ 582236 h 1259185"/>
                <a:gd name="connsiteX440" fmla="*/ 1483462 w 1714871"/>
                <a:gd name="connsiteY440" fmla="*/ 579958 h 1259185"/>
                <a:gd name="connsiteX441" fmla="*/ 1475000 w 1714871"/>
                <a:gd name="connsiteY441" fmla="*/ 569869 h 1259185"/>
                <a:gd name="connsiteX442" fmla="*/ 1456449 w 1714871"/>
                <a:gd name="connsiteY442" fmla="*/ 570194 h 1259185"/>
                <a:gd name="connsiteX443" fmla="*/ 1440177 w 1714871"/>
                <a:gd name="connsiteY443" fmla="*/ 569218 h 1259185"/>
                <a:gd name="connsiteX444" fmla="*/ 1430087 w 1714871"/>
                <a:gd name="connsiteY444" fmla="*/ 561732 h 1259185"/>
                <a:gd name="connsiteX445" fmla="*/ 1430739 w 1714871"/>
                <a:gd name="connsiteY445" fmla="*/ 567590 h 1259185"/>
                <a:gd name="connsiteX446" fmla="*/ 1433342 w 1714871"/>
                <a:gd name="connsiteY446" fmla="*/ 575401 h 1259185"/>
                <a:gd name="connsiteX447" fmla="*/ 1418371 w 1714871"/>
                <a:gd name="connsiteY447" fmla="*/ 577354 h 1259185"/>
                <a:gd name="connsiteX448" fmla="*/ 1427484 w 1714871"/>
                <a:gd name="connsiteY448" fmla="*/ 580609 h 1259185"/>
                <a:gd name="connsiteX449" fmla="*/ 1424880 w 1714871"/>
                <a:gd name="connsiteY449" fmla="*/ 589721 h 1259185"/>
                <a:gd name="connsiteX450" fmla="*/ 1418696 w 1714871"/>
                <a:gd name="connsiteY450" fmla="*/ 591349 h 1259185"/>
                <a:gd name="connsiteX451" fmla="*/ 1432040 w 1714871"/>
                <a:gd name="connsiteY451" fmla="*/ 601112 h 1259185"/>
                <a:gd name="connsiteX452" fmla="*/ 1435620 w 1714871"/>
                <a:gd name="connsiteY452" fmla="*/ 616408 h 1259185"/>
                <a:gd name="connsiteX453" fmla="*/ 1441804 w 1714871"/>
                <a:gd name="connsiteY453" fmla="*/ 611852 h 1259185"/>
                <a:gd name="connsiteX454" fmla="*/ 1437248 w 1714871"/>
                <a:gd name="connsiteY454" fmla="*/ 599485 h 1259185"/>
                <a:gd name="connsiteX455" fmla="*/ 1437248 w 1714871"/>
                <a:gd name="connsiteY455" fmla="*/ 594278 h 1259185"/>
                <a:gd name="connsiteX456" fmla="*/ 1441804 w 1714871"/>
                <a:gd name="connsiteY456" fmla="*/ 592325 h 1259185"/>
                <a:gd name="connsiteX457" fmla="*/ 1456775 w 1714871"/>
                <a:gd name="connsiteY457" fmla="*/ 597207 h 1259185"/>
                <a:gd name="connsiteX458" fmla="*/ 1482811 w 1714871"/>
                <a:gd name="connsiteY458" fmla="*/ 601763 h 1259185"/>
                <a:gd name="connsiteX459" fmla="*/ 1479231 w 1714871"/>
                <a:gd name="connsiteY459" fmla="*/ 607296 h 1259185"/>
                <a:gd name="connsiteX460" fmla="*/ 1471095 w 1714871"/>
                <a:gd name="connsiteY460" fmla="*/ 612178 h 1259185"/>
                <a:gd name="connsiteX461" fmla="*/ 1476953 w 1714871"/>
                <a:gd name="connsiteY461" fmla="*/ 620314 h 1259185"/>
                <a:gd name="connsiteX462" fmla="*/ 1471746 w 1714871"/>
                <a:gd name="connsiteY462" fmla="*/ 625196 h 1259185"/>
                <a:gd name="connsiteX463" fmla="*/ 1445059 w 1714871"/>
                <a:gd name="connsiteY463" fmla="*/ 623243 h 1259185"/>
                <a:gd name="connsiteX464" fmla="*/ 1444733 w 1714871"/>
                <a:gd name="connsiteY464" fmla="*/ 627474 h 1259185"/>
                <a:gd name="connsiteX465" fmla="*/ 1420975 w 1714871"/>
                <a:gd name="connsiteY465" fmla="*/ 636261 h 1259185"/>
                <a:gd name="connsiteX466" fmla="*/ 1389731 w 1714871"/>
                <a:gd name="connsiteY466" fmla="*/ 626172 h 1259185"/>
                <a:gd name="connsiteX467" fmla="*/ 1378015 w 1714871"/>
                <a:gd name="connsiteY467" fmla="*/ 617385 h 1259185"/>
                <a:gd name="connsiteX468" fmla="*/ 1377039 w 1714871"/>
                <a:gd name="connsiteY468" fmla="*/ 611527 h 1259185"/>
                <a:gd name="connsiteX469" fmla="*/ 1387453 w 1714871"/>
                <a:gd name="connsiteY469" fmla="*/ 611527 h 1259185"/>
                <a:gd name="connsiteX470" fmla="*/ 1400797 w 1714871"/>
                <a:gd name="connsiteY470" fmla="*/ 617059 h 1259185"/>
                <a:gd name="connsiteX471" fmla="*/ 1423578 w 1714871"/>
                <a:gd name="connsiteY471" fmla="*/ 616734 h 1259185"/>
                <a:gd name="connsiteX472" fmla="*/ 1410560 w 1714871"/>
                <a:gd name="connsiteY472" fmla="*/ 615758 h 1259185"/>
                <a:gd name="connsiteX473" fmla="*/ 1396891 w 1714871"/>
                <a:gd name="connsiteY473" fmla="*/ 610876 h 1259185"/>
                <a:gd name="connsiteX474" fmla="*/ 1376388 w 1714871"/>
                <a:gd name="connsiteY474" fmla="*/ 605343 h 1259185"/>
                <a:gd name="connsiteX475" fmla="*/ 1364997 w 1714871"/>
                <a:gd name="connsiteY475" fmla="*/ 609899 h 1259185"/>
                <a:gd name="connsiteX476" fmla="*/ 1363369 w 1714871"/>
                <a:gd name="connsiteY476" fmla="*/ 619988 h 1259185"/>
                <a:gd name="connsiteX477" fmla="*/ 1351653 w 1714871"/>
                <a:gd name="connsiteY477" fmla="*/ 615758 h 1259185"/>
                <a:gd name="connsiteX478" fmla="*/ 1347423 w 1714871"/>
                <a:gd name="connsiteY478" fmla="*/ 608598 h 1259185"/>
                <a:gd name="connsiteX479" fmla="*/ 1332126 w 1714871"/>
                <a:gd name="connsiteY479" fmla="*/ 601112 h 1259185"/>
                <a:gd name="connsiteX480" fmla="*/ 1325942 w 1714871"/>
                <a:gd name="connsiteY480" fmla="*/ 596881 h 1259185"/>
                <a:gd name="connsiteX481" fmla="*/ 1328871 w 1714871"/>
                <a:gd name="connsiteY481" fmla="*/ 605018 h 1259185"/>
                <a:gd name="connsiteX482" fmla="*/ 1337984 w 1714871"/>
                <a:gd name="connsiteY482" fmla="*/ 609248 h 1259185"/>
                <a:gd name="connsiteX483" fmla="*/ 1344168 w 1714871"/>
                <a:gd name="connsiteY483" fmla="*/ 614456 h 1259185"/>
                <a:gd name="connsiteX484" fmla="*/ 1335706 w 1714871"/>
                <a:gd name="connsiteY484" fmla="*/ 621616 h 1259185"/>
                <a:gd name="connsiteX485" fmla="*/ 1326919 w 1714871"/>
                <a:gd name="connsiteY485" fmla="*/ 633007 h 1259185"/>
                <a:gd name="connsiteX486" fmla="*/ 1317155 w 1714871"/>
                <a:gd name="connsiteY486" fmla="*/ 633332 h 1259185"/>
                <a:gd name="connsiteX487" fmla="*/ 1307066 w 1714871"/>
                <a:gd name="connsiteY487" fmla="*/ 629752 h 1259185"/>
                <a:gd name="connsiteX488" fmla="*/ 1292746 w 1714871"/>
                <a:gd name="connsiteY488" fmla="*/ 627799 h 1259185"/>
                <a:gd name="connsiteX489" fmla="*/ 1277450 w 1714871"/>
                <a:gd name="connsiteY489" fmla="*/ 620965 h 1259185"/>
                <a:gd name="connsiteX490" fmla="*/ 1275172 w 1714871"/>
                <a:gd name="connsiteY490" fmla="*/ 627148 h 1259185"/>
                <a:gd name="connsiteX491" fmla="*/ 1286563 w 1714871"/>
                <a:gd name="connsiteY491" fmla="*/ 629427 h 1259185"/>
                <a:gd name="connsiteX492" fmla="*/ 1295675 w 1714871"/>
                <a:gd name="connsiteY492" fmla="*/ 633332 h 1259185"/>
                <a:gd name="connsiteX493" fmla="*/ 1301533 w 1714871"/>
                <a:gd name="connsiteY493" fmla="*/ 636587 h 1259185"/>
                <a:gd name="connsiteX494" fmla="*/ 1289166 w 1714871"/>
                <a:gd name="connsiteY494" fmla="*/ 638539 h 1259185"/>
                <a:gd name="connsiteX495" fmla="*/ 1272894 w 1714871"/>
                <a:gd name="connsiteY495" fmla="*/ 639841 h 1259185"/>
                <a:gd name="connsiteX496" fmla="*/ 1273870 w 1714871"/>
                <a:gd name="connsiteY496" fmla="*/ 644397 h 1259185"/>
                <a:gd name="connsiteX497" fmla="*/ 1278752 w 1714871"/>
                <a:gd name="connsiteY497" fmla="*/ 649930 h 1259185"/>
                <a:gd name="connsiteX498" fmla="*/ 1283959 w 1714871"/>
                <a:gd name="connsiteY498" fmla="*/ 650906 h 1259185"/>
                <a:gd name="connsiteX499" fmla="*/ 1284935 w 1714871"/>
                <a:gd name="connsiteY499" fmla="*/ 645048 h 1259185"/>
                <a:gd name="connsiteX500" fmla="*/ 1296326 w 1714871"/>
                <a:gd name="connsiteY500" fmla="*/ 644723 h 1259185"/>
                <a:gd name="connsiteX501" fmla="*/ 1305114 w 1714871"/>
                <a:gd name="connsiteY501" fmla="*/ 643421 h 1259185"/>
                <a:gd name="connsiteX502" fmla="*/ 1308042 w 1714871"/>
                <a:gd name="connsiteY502" fmla="*/ 637888 h 1259185"/>
                <a:gd name="connsiteX503" fmla="*/ 1322362 w 1714871"/>
                <a:gd name="connsiteY503" fmla="*/ 638865 h 1259185"/>
                <a:gd name="connsiteX504" fmla="*/ 1337984 w 1714871"/>
                <a:gd name="connsiteY504" fmla="*/ 643096 h 1259185"/>
                <a:gd name="connsiteX505" fmla="*/ 1344819 w 1714871"/>
                <a:gd name="connsiteY505" fmla="*/ 647001 h 1259185"/>
                <a:gd name="connsiteX506" fmla="*/ 1341564 w 1714871"/>
                <a:gd name="connsiteY506" fmla="*/ 651883 h 1259185"/>
                <a:gd name="connsiteX507" fmla="*/ 1328546 w 1714871"/>
                <a:gd name="connsiteY507" fmla="*/ 652859 h 1259185"/>
                <a:gd name="connsiteX508" fmla="*/ 1316504 w 1714871"/>
                <a:gd name="connsiteY508" fmla="*/ 658717 h 1259185"/>
                <a:gd name="connsiteX509" fmla="*/ 1303812 w 1714871"/>
                <a:gd name="connsiteY509" fmla="*/ 655463 h 1259185"/>
                <a:gd name="connsiteX510" fmla="*/ 1282657 w 1714871"/>
                <a:gd name="connsiteY510" fmla="*/ 658392 h 1259185"/>
                <a:gd name="connsiteX511" fmla="*/ 1296652 w 1714871"/>
                <a:gd name="connsiteY511" fmla="*/ 658717 h 1259185"/>
                <a:gd name="connsiteX512" fmla="*/ 1297303 w 1714871"/>
                <a:gd name="connsiteY512" fmla="*/ 665552 h 1259185"/>
                <a:gd name="connsiteX513" fmla="*/ 1309670 w 1714871"/>
                <a:gd name="connsiteY513" fmla="*/ 662623 h 1259185"/>
                <a:gd name="connsiteX514" fmla="*/ 1310321 w 1714871"/>
                <a:gd name="connsiteY514" fmla="*/ 670108 h 1259185"/>
                <a:gd name="connsiteX515" fmla="*/ 1318783 w 1714871"/>
                <a:gd name="connsiteY515" fmla="*/ 663925 h 1259185"/>
                <a:gd name="connsiteX516" fmla="*/ 1328546 w 1714871"/>
                <a:gd name="connsiteY516" fmla="*/ 659694 h 1259185"/>
                <a:gd name="connsiteX517" fmla="*/ 1340262 w 1714871"/>
                <a:gd name="connsiteY517" fmla="*/ 660345 h 1259185"/>
                <a:gd name="connsiteX518" fmla="*/ 1354582 w 1714871"/>
                <a:gd name="connsiteY518" fmla="*/ 665226 h 1259185"/>
                <a:gd name="connsiteX519" fmla="*/ 1358488 w 1714871"/>
                <a:gd name="connsiteY519" fmla="*/ 673037 h 1259185"/>
                <a:gd name="connsiteX520" fmla="*/ 1346771 w 1714871"/>
                <a:gd name="connsiteY520" fmla="*/ 676943 h 1259185"/>
                <a:gd name="connsiteX521" fmla="*/ 1323014 w 1714871"/>
                <a:gd name="connsiteY521" fmla="*/ 679546 h 1259185"/>
                <a:gd name="connsiteX522" fmla="*/ 1332777 w 1714871"/>
                <a:gd name="connsiteY522" fmla="*/ 683452 h 1259185"/>
                <a:gd name="connsiteX523" fmla="*/ 1333428 w 1714871"/>
                <a:gd name="connsiteY523" fmla="*/ 696144 h 1259185"/>
                <a:gd name="connsiteX524" fmla="*/ 1342541 w 1714871"/>
                <a:gd name="connsiteY524" fmla="*/ 683452 h 1259185"/>
                <a:gd name="connsiteX525" fmla="*/ 1351979 w 1714871"/>
                <a:gd name="connsiteY525" fmla="*/ 680523 h 1259185"/>
                <a:gd name="connsiteX526" fmla="*/ 1364346 w 1714871"/>
                <a:gd name="connsiteY526" fmla="*/ 683126 h 1259185"/>
                <a:gd name="connsiteX527" fmla="*/ 1376388 w 1714871"/>
                <a:gd name="connsiteY527" fmla="*/ 687683 h 1259185"/>
                <a:gd name="connsiteX528" fmla="*/ 1380619 w 1714871"/>
                <a:gd name="connsiteY528" fmla="*/ 694843 h 1259185"/>
                <a:gd name="connsiteX529" fmla="*/ 1388755 w 1714871"/>
                <a:gd name="connsiteY529" fmla="*/ 694843 h 1259185"/>
                <a:gd name="connsiteX530" fmla="*/ 1397217 w 1714871"/>
                <a:gd name="connsiteY530" fmla="*/ 698423 h 1259185"/>
                <a:gd name="connsiteX531" fmla="*/ 1406655 w 1714871"/>
                <a:gd name="connsiteY531" fmla="*/ 704932 h 1259185"/>
                <a:gd name="connsiteX532" fmla="*/ 1417395 w 1714871"/>
                <a:gd name="connsiteY532" fmla="*/ 706884 h 1259185"/>
                <a:gd name="connsiteX533" fmla="*/ 1404377 w 1714871"/>
                <a:gd name="connsiteY533" fmla="*/ 713719 h 1259185"/>
                <a:gd name="connsiteX534" fmla="*/ 1401448 w 1714871"/>
                <a:gd name="connsiteY534" fmla="*/ 719252 h 1259185"/>
                <a:gd name="connsiteX535" fmla="*/ 1413164 w 1714871"/>
                <a:gd name="connsiteY535" fmla="*/ 715346 h 1259185"/>
                <a:gd name="connsiteX536" fmla="*/ 1416744 w 1714871"/>
                <a:gd name="connsiteY536" fmla="*/ 715672 h 1259185"/>
                <a:gd name="connsiteX537" fmla="*/ 1413489 w 1714871"/>
                <a:gd name="connsiteY537" fmla="*/ 722506 h 1259185"/>
                <a:gd name="connsiteX538" fmla="*/ 1422277 w 1714871"/>
                <a:gd name="connsiteY538" fmla="*/ 716974 h 1259185"/>
                <a:gd name="connsiteX539" fmla="*/ 1427484 w 1714871"/>
                <a:gd name="connsiteY539" fmla="*/ 716323 h 1259185"/>
                <a:gd name="connsiteX540" fmla="*/ 1435620 w 1714871"/>
                <a:gd name="connsiteY540" fmla="*/ 715672 h 1259185"/>
                <a:gd name="connsiteX541" fmla="*/ 1428460 w 1714871"/>
                <a:gd name="connsiteY541" fmla="*/ 721855 h 1259185"/>
                <a:gd name="connsiteX542" fmla="*/ 1422602 w 1714871"/>
                <a:gd name="connsiteY542" fmla="*/ 724784 h 1259185"/>
                <a:gd name="connsiteX543" fmla="*/ 1416744 w 1714871"/>
                <a:gd name="connsiteY543" fmla="*/ 728690 h 1259185"/>
                <a:gd name="connsiteX544" fmla="*/ 1418696 w 1714871"/>
                <a:gd name="connsiteY544" fmla="*/ 740732 h 1259185"/>
                <a:gd name="connsiteX545" fmla="*/ 1426182 w 1714871"/>
                <a:gd name="connsiteY545" fmla="*/ 730317 h 1259185"/>
                <a:gd name="connsiteX546" fmla="*/ 1434644 w 1714871"/>
                <a:gd name="connsiteY546" fmla="*/ 729015 h 1259185"/>
                <a:gd name="connsiteX547" fmla="*/ 1434644 w 1714871"/>
                <a:gd name="connsiteY547" fmla="*/ 733572 h 1259185"/>
                <a:gd name="connsiteX548" fmla="*/ 1436922 w 1714871"/>
                <a:gd name="connsiteY548" fmla="*/ 736501 h 1259185"/>
                <a:gd name="connsiteX549" fmla="*/ 1435295 w 1714871"/>
                <a:gd name="connsiteY549" fmla="*/ 740732 h 1259185"/>
                <a:gd name="connsiteX550" fmla="*/ 1435620 w 1714871"/>
                <a:gd name="connsiteY550" fmla="*/ 744637 h 1259185"/>
                <a:gd name="connsiteX551" fmla="*/ 1428135 w 1714871"/>
                <a:gd name="connsiteY551" fmla="*/ 748217 h 1259185"/>
                <a:gd name="connsiteX552" fmla="*/ 1423253 w 1714871"/>
                <a:gd name="connsiteY552" fmla="*/ 751797 h 1259185"/>
                <a:gd name="connsiteX553" fmla="*/ 1436922 w 1714871"/>
                <a:gd name="connsiteY553" fmla="*/ 751146 h 1259185"/>
                <a:gd name="connsiteX554" fmla="*/ 1432691 w 1714871"/>
                <a:gd name="connsiteY554" fmla="*/ 755702 h 1259185"/>
                <a:gd name="connsiteX555" fmla="*/ 1440502 w 1714871"/>
                <a:gd name="connsiteY555" fmla="*/ 758306 h 1259185"/>
                <a:gd name="connsiteX556" fmla="*/ 1438224 w 1714871"/>
                <a:gd name="connsiteY556" fmla="*/ 763839 h 1259185"/>
                <a:gd name="connsiteX557" fmla="*/ 1433017 w 1714871"/>
                <a:gd name="connsiteY557" fmla="*/ 765141 h 1259185"/>
                <a:gd name="connsiteX558" fmla="*/ 1438875 w 1714871"/>
                <a:gd name="connsiteY558" fmla="*/ 770673 h 1259185"/>
                <a:gd name="connsiteX559" fmla="*/ 1438875 w 1714871"/>
                <a:gd name="connsiteY559" fmla="*/ 775555 h 1259185"/>
                <a:gd name="connsiteX560" fmla="*/ 1441804 w 1714871"/>
                <a:gd name="connsiteY560" fmla="*/ 779135 h 1259185"/>
                <a:gd name="connsiteX561" fmla="*/ 1436596 w 1714871"/>
                <a:gd name="connsiteY561" fmla="*/ 780762 h 1259185"/>
                <a:gd name="connsiteX562" fmla="*/ 1424229 w 1714871"/>
                <a:gd name="connsiteY562" fmla="*/ 780762 h 1259185"/>
                <a:gd name="connsiteX563" fmla="*/ 1420650 w 1714871"/>
                <a:gd name="connsiteY563" fmla="*/ 781413 h 1259185"/>
                <a:gd name="connsiteX564" fmla="*/ 1417395 w 1714871"/>
                <a:gd name="connsiteY564" fmla="*/ 765141 h 1259185"/>
                <a:gd name="connsiteX565" fmla="*/ 1411537 w 1714871"/>
                <a:gd name="connsiteY565" fmla="*/ 780111 h 1259185"/>
                <a:gd name="connsiteX566" fmla="*/ 1392660 w 1714871"/>
                <a:gd name="connsiteY566" fmla="*/ 780762 h 1259185"/>
                <a:gd name="connsiteX567" fmla="*/ 1374760 w 1714871"/>
                <a:gd name="connsiteY567" fmla="*/ 771650 h 1259185"/>
                <a:gd name="connsiteX568" fmla="*/ 1370204 w 1714871"/>
                <a:gd name="connsiteY568" fmla="*/ 762537 h 1259185"/>
                <a:gd name="connsiteX569" fmla="*/ 1369553 w 1714871"/>
                <a:gd name="connsiteY569" fmla="*/ 751146 h 1259185"/>
                <a:gd name="connsiteX570" fmla="*/ 1357512 w 1714871"/>
                <a:gd name="connsiteY570" fmla="*/ 740081 h 1259185"/>
                <a:gd name="connsiteX571" fmla="*/ 1356860 w 1714871"/>
                <a:gd name="connsiteY571" fmla="*/ 734548 h 1259185"/>
                <a:gd name="connsiteX572" fmla="*/ 1345795 w 1714871"/>
                <a:gd name="connsiteY572" fmla="*/ 736501 h 1259185"/>
                <a:gd name="connsiteX573" fmla="*/ 1328871 w 1714871"/>
                <a:gd name="connsiteY573" fmla="*/ 724784 h 1259185"/>
                <a:gd name="connsiteX574" fmla="*/ 1309344 w 1714871"/>
                <a:gd name="connsiteY574" fmla="*/ 722506 h 1259185"/>
                <a:gd name="connsiteX575" fmla="*/ 1297303 w 1714871"/>
                <a:gd name="connsiteY575" fmla="*/ 723157 h 1259185"/>
                <a:gd name="connsiteX576" fmla="*/ 1273544 w 1714871"/>
                <a:gd name="connsiteY576" fmla="*/ 702979 h 1259185"/>
                <a:gd name="connsiteX577" fmla="*/ 1256946 w 1714871"/>
                <a:gd name="connsiteY577" fmla="*/ 699074 h 1259185"/>
                <a:gd name="connsiteX578" fmla="*/ 1241976 w 1714871"/>
                <a:gd name="connsiteY578" fmla="*/ 695494 h 1259185"/>
                <a:gd name="connsiteX579" fmla="*/ 1245881 w 1714871"/>
                <a:gd name="connsiteY579" fmla="*/ 700050 h 1259185"/>
                <a:gd name="connsiteX580" fmla="*/ 1250763 w 1714871"/>
                <a:gd name="connsiteY580" fmla="*/ 705908 h 1259185"/>
                <a:gd name="connsiteX581" fmla="*/ 1262805 w 1714871"/>
                <a:gd name="connsiteY581" fmla="*/ 708186 h 1259185"/>
                <a:gd name="connsiteX582" fmla="*/ 1267361 w 1714871"/>
                <a:gd name="connsiteY582" fmla="*/ 712092 h 1259185"/>
                <a:gd name="connsiteX583" fmla="*/ 1276474 w 1714871"/>
                <a:gd name="connsiteY583" fmla="*/ 715672 h 1259185"/>
                <a:gd name="connsiteX584" fmla="*/ 1271917 w 1714871"/>
                <a:gd name="connsiteY584" fmla="*/ 720228 h 1259185"/>
                <a:gd name="connsiteX585" fmla="*/ 1250112 w 1714871"/>
                <a:gd name="connsiteY585" fmla="*/ 724784 h 1259185"/>
                <a:gd name="connsiteX586" fmla="*/ 1260852 w 1714871"/>
                <a:gd name="connsiteY586" fmla="*/ 726412 h 1259185"/>
                <a:gd name="connsiteX587" fmla="*/ 1275497 w 1714871"/>
                <a:gd name="connsiteY587" fmla="*/ 723157 h 1259185"/>
                <a:gd name="connsiteX588" fmla="*/ 1282332 w 1714871"/>
                <a:gd name="connsiteY588" fmla="*/ 723483 h 1259185"/>
                <a:gd name="connsiteX589" fmla="*/ 1284610 w 1714871"/>
                <a:gd name="connsiteY589" fmla="*/ 729992 h 1259185"/>
                <a:gd name="connsiteX590" fmla="*/ 1291119 w 1714871"/>
                <a:gd name="connsiteY590" fmla="*/ 726737 h 1259185"/>
                <a:gd name="connsiteX591" fmla="*/ 1300557 w 1714871"/>
                <a:gd name="connsiteY591" fmla="*/ 729992 h 1259185"/>
                <a:gd name="connsiteX592" fmla="*/ 1312273 w 1714871"/>
                <a:gd name="connsiteY592" fmla="*/ 729015 h 1259185"/>
                <a:gd name="connsiteX593" fmla="*/ 1322362 w 1714871"/>
                <a:gd name="connsiteY593" fmla="*/ 728690 h 1259185"/>
                <a:gd name="connsiteX594" fmla="*/ 1331150 w 1714871"/>
                <a:gd name="connsiteY594" fmla="*/ 735524 h 1259185"/>
                <a:gd name="connsiteX595" fmla="*/ 1331150 w 1714871"/>
                <a:gd name="connsiteY595" fmla="*/ 740406 h 1259185"/>
                <a:gd name="connsiteX596" fmla="*/ 1326268 w 1714871"/>
                <a:gd name="connsiteY596" fmla="*/ 740406 h 1259185"/>
                <a:gd name="connsiteX597" fmla="*/ 1325942 w 1714871"/>
                <a:gd name="connsiteY597" fmla="*/ 745939 h 1259185"/>
                <a:gd name="connsiteX598" fmla="*/ 1304137 w 1714871"/>
                <a:gd name="connsiteY598" fmla="*/ 753750 h 1259185"/>
                <a:gd name="connsiteX599" fmla="*/ 1280705 w 1714871"/>
                <a:gd name="connsiteY599" fmla="*/ 753750 h 1259185"/>
                <a:gd name="connsiteX600" fmla="*/ 1271917 w 1714871"/>
                <a:gd name="connsiteY600" fmla="*/ 743986 h 1259185"/>
                <a:gd name="connsiteX601" fmla="*/ 1272568 w 1714871"/>
                <a:gd name="connsiteY601" fmla="*/ 754726 h 1259185"/>
                <a:gd name="connsiteX602" fmla="*/ 1252715 w 1714871"/>
                <a:gd name="connsiteY602" fmla="*/ 752122 h 1259185"/>
                <a:gd name="connsiteX603" fmla="*/ 1257597 w 1714871"/>
                <a:gd name="connsiteY603" fmla="*/ 756028 h 1259185"/>
                <a:gd name="connsiteX604" fmla="*/ 1256946 w 1714871"/>
                <a:gd name="connsiteY604" fmla="*/ 764490 h 1259185"/>
                <a:gd name="connsiteX605" fmla="*/ 1250112 w 1714871"/>
                <a:gd name="connsiteY605" fmla="*/ 772301 h 1259185"/>
                <a:gd name="connsiteX606" fmla="*/ 1225703 w 1714871"/>
                <a:gd name="connsiteY606" fmla="*/ 781413 h 1259185"/>
                <a:gd name="connsiteX607" fmla="*/ 1237419 w 1714871"/>
                <a:gd name="connsiteY607" fmla="*/ 782715 h 1259185"/>
                <a:gd name="connsiteX608" fmla="*/ 1253692 w 1714871"/>
                <a:gd name="connsiteY608" fmla="*/ 780111 h 1259185"/>
                <a:gd name="connsiteX609" fmla="*/ 1255970 w 1714871"/>
                <a:gd name="connsiteY609" fmla="*/ 785319 h 1259185"/>
                <a:gd name="connsiteX610" fmla="*/ 1268988 w 1714871"/>
                <a:gd name="connsiteY610" fmla="*/ 783691 h 1259185"/>
                <a:gd name="connsiteX611" fmla="*/ 1288190 w 1714871"/>
                <a:gd name="connsiteY611" fmla="*/ 781088 h 1259185"/>
                <a:gd name="connsiteX612" fmla="*/ 1301859 w 1714871"/>
                <a:gd name="connsiteY612" fmla="*/ 779786 h 1259185"/>
                <a:gd name="connsiteX613" fmla="*/ 1309995 w 1714871"/>
                <a:gd name="connsiteY613" fmla="*/ 785319 h 1259185"/>
                <a:gd name="connsiteX614" fmla="*/ 1297628 w 1714871"/>
                <a:gd name="connsiteY614" fmla="*/ 788899 h 1259185"/>
                <a:gd name="connsiteX615" fmla="*/ 1287539 w 1714871"/>
                <a:gd name="connsiteY615" fmla="*/ 786946 h 1259185"/>
                <a:gd name="connsiteX616" fmla="*/ 1272568 w 1714871"/>
                <a:gd name="connsiteY616" fmla="*/ 795082 h 1259185"/>
                <a:gd name="connsiteX617" fmla="*/ 1257272 w 1714871"/>
                <a:gd name="connsiteY617" fmla="*/ 794757 h 1259185"/>
                <a:gd name="connsiteX618" fmla="*/ 1244905 w 1714871"/>
                <a:gd name="connsiteY618" fmla="*/ 799313 h 1259185"/>
                <a:gd name="connsiteX619" fmla="*/ 1262479 w 1714871"/>
                <a:gd name="connsiteY619" fmla="*/ 802242 h 1259185"/>
                <a:gd name="connsiteX620" fmla="*/ 1280705 w 1714871"/>
                <a:gd name="connsiteY620" fmla="*/ 804846 h 1259185"/>
                <a:gd name="connsiteX621" fmla="*/ 1287539 w 1714871"/>
                <a:gd name="connsiteY621" fmla="*/ 797686 h 1259185"/>
                <a:gd name="connsiteX622" fmla="*/ 1306415 w 1714871"/>
                <a:gd name="connsiteY622" fmla="*/ 794106 h 1259185"/>
                <a:gd name="connsiteX623" fmla="*/ 1322688 w 1714871"/>
                <a:gd name="connsiteY623" fmla="*/ 789875 h 1259185"/>
                <a:gd name="connsiteX624" fmla="*/ 1340588 w 1714871"/>
                <a:gd name="connsiteY624" fmla="*/ 780762 h 1259185"/>
                <a:gd name="connsiteX625" fmla="*/ 1341890 w 1714871"/>
                <a:gd name="connsiteY625" fmla="*/ 786946 h 1259185"/>
                <a:gd name="connsiteX626" fmla="*/ 1363369 w 1714871"/>
                <a:gd name="connsiteY626" fmla="*/ 791828 h 1259185"/>
                <a:gd name="connsiteX627" fmla="*/ 1375086 w 1714871"/>
                <a:gd name="connsiteY627" fmla="*/ 794106 h 1259185"/>
                <a:gd name="connsiteX628" fmla="*/ 1397868 w 1714871"/>
                <a:gd name="connsiteY628" fmla="*/ 794431 h 1259185"/>
                <a:gd name="connsiteX629" fmla="*/ 1428786 w 1714871"/>
                <a:gd name="connsiteY629" fmla="*/ 795082 h 1259185"/>
                <a:gd name="connsiteX630" fmla="*/ 1418696 w 1714871"/>
                <a:gd name="connsiteY630" fmla="*/ 802893 h 1259185"/>
                <a:gd name="connsiteX631" fmla="*/ 1402424 w 1714871"/>
                <a:gd name="connsiteY631" fmla="*/ 806799 h 1259185"/>
                <a:gd name="connsiteX632" fmla="*/ 1403075 w 1714871"/>
                <a:gd name="connsiteY632" fmla="*/ 812982 h 1259185"/>
                <a:gd name="connsiteX633" fmla="*/ 1392335 w 1714871"/>
                <a:gd name="connsiteY633" fmla="*/ 812006 h 1259185"/>
                <a:gd name="connsiteX634" fmla="*/ 1393311 w 1714871"/>
                <a:gd name="connsiteY634" fmla="*/ 816237 h 1259185"/>
                <a:gd name="connsiteX635" fmla="*/ 1376713 w 1714871"/>
                <a:gd name="connsiteY635" fmla="*/ 815586 h 1259185"/>
                <a:gd name="connsiteX636" fmla="*/ 1384850 w 1714871"/>
                <a:gd name="connsiteY636" fmla="*/ 821444 h 1259185"/>
                <a:gd name="connsiteX637" fmla="*/ 1379968 w 1714871"/>
                <a:gd name="connsiteY637" fmla="*/ 827953 h 1259185"/>
                <a:gd name="connsiteX638" fmla="*/ 1364671 w 1714871"/>
                <a:gd name="connsiteY638" fmla="*/ 822746 h 1259185"/>
                <a:gd name="connsiteX639" fmla="*/ 1364021 w 1714871"/>
                <a:gd name="connsiteY639" fmla="*/ 826651 h 1259185"/>
                <a:gd name="connsiteX640" fmla="*/ 1370855 w 1714871"/>
                <a:gd name="connsiteY640" fmla="*/ 831208 h 1259185"/>
                <a:gd name="connsiteX641" fmla="*/ 1362393 w 1714871"/>
                <a:gd name="connsiteY641" fmla="*/ 834788 h 1259185"/>
                <a:gd name="connsiteX642" fmla="*/ 1353280 w 1714871"/>
                <a:gd name="connsiteY642" fmla="*/ 832509 h 1259185"/>
                <a:gd name="connsiteX643" fmla="*/ 1354257 w 1714871"/>
                <a:gd name="connsiteY643" fmla="*/ 835438 h 1259185"/>
                <a:gd name="connsiteX644" fmla="*/ 1354257 w 1714871"/>
                <a:gd name="connsiteY644" fmla="*/ 841297 h 1259185"/>
                <a:gd name="connsiteX645" fmla="*/ 1340588 w 1714871"/>
                <a:gd name="connsiteY645" fmla="*/ 840320 h 1259185"/>
                <a:gd name="connsiteX646" fmla="*/ 1340588 w 1714871"/>
                <a:gd name="connsiteY646" fmla="*/ 844877 h 1259185"/>
                <a:gd name="connsiteX647" fmla="*/ 1339286 w 1714871"/>
                <a:gd name="connsiteY647" fmla="*/ 853013 h 1259185"/>
                <a:gd name="connsiteX648" fmla="*/ 1327570 w 1714871"/>
                <a:gd name="connsiteY648" fmla="*/ 849433 h 1259185"/>
                <a:gd name="connsiteX649" fmla="*/ 1325617 w 1714871"/>
                <a:gd name="connsiteY649" fmla="*/ 856267 h 1259185"/>
                <a:gd name="connsiteX650" fmla="*/ 1319433 w 1714871"/>
                <a:gd name="connsiteY650" fmla="*/ 862451 h 1259185"/>
                <a:gd name="connsiteX651" fmla="*/ 1275823 w 1714871"/>
                <a:gd name="connsiteY651" fmla="*/ 877747 h 1259185"/>
                <a:gd name="connsiteX652" fmla="*/ 1263781 w 1714871"/>
                <a:gd name="connsiteY652" fmla="*/ 874493 h 1259185"/>
                <a:gd name="connsiteX653" fmla="*/ 1252715 w 1714871"/>
                <a:gd name="connsiteY653" fmla="*/ 881002 h 1259185"/>
                <a:gd name="connsiteX654" fmla="*/ 1238070 w 1714871"/>
                <a:gd name="connsiteY654" fmla="*/ 885233 h 1259185"/>
                <a:gd name="connsiteX655" fmla="*/ 1227005 w 1714871"/>
                <a:gd name="connsiteY655" fmla="*/ 882955 h 1259185"/>
                <a:gd name="connsiteX656" fmla="*/ 1223750 w 1714871"/>
                <a:gd name="connsiteY656" fmla="*/ 890766 h 1259185"/>
                <a:gd name="connsiteX657" fmla="*/ 1213661 w 1714871"/>
                <a:gd name="connsiteY657" fmla="*/ 886209 h 1259185"/>
                <a:gd name="connsiteX658" fmla="*/ 1209430 w 1714871"/>
                <a:gd name="connsiteY658" fmla="*/ 880026 h 1259185"/>
                <a:gd name="connsiteX659" fmla="*/ 1200969 w 1714871"/>
                <a:gd name="connsiteY659" fmla="*/ 887186 h 1259185"/>
                <a:gd name="connsiteX660" fmla="*/ 1204548 w 1714871"/>
                <a:gd name="connsiteY660" fmla="*/ 891091 h 1259185"/>
                <a:gd name="connsiteX661" fmla="*/ 1202921 w 1714871"/>
                <a:gd name="connsiteY661" fmla="*/ 896624 h 1259185"/>
                <a:gd name="connsiteX662" fmla="*/ 1196412 w 1714871"/>
                <a:gd name="connsiteY662" fmla="*/ 895973 h 1259185"/>
                <a:gd name="connsiteX663" fmla="*/ 1193808 w 1714871"/>
                <a:gd name="connsiteY663" fmla="*/ 891091 h 1259185"/>
                <a:gd name="connsiteX664" fmla="*/ 1182418 w 1714871"/>
                <a:gd name="connsiteY664" fmla="*/ 887836 h 1259185"/>
                <a:gd name="connsiteX665" fmla="*/ 1185997 w 1714871"/>
                <a:gd name="connsiteY665" fmla="*/ 892393 h 1259185"/>
                <a:gd name="connsiteX666" fmla="*/ 1179814 w 1714871"/>
                <a:gd name="connsiteY666" fmla="*/ 899553 h 1259185"/>
                <a:gd name="connsiteX667" fmla="*/ 1158660 w 1714871"/>
                <a:gd name="connsiteY667" fmla="*/ 896624 h 1259185"/>
                <a:gd name="connsiteX668" fmla="*/ 1161588 w 1714871"/>
                <a:gd name="connsiteY668" fmla="*/ 892067 h 1259185"/>
                <a:gd name="connsiteX669" fmla="*/ 1165494 w 1714871"/>
                <a:gd name="connsiteY669" fmla="*/ 889789 h 1259185"/>
                <a:gd name="connsiteX670" fmla="*/ 1154103 w 1714871"/>
                <a:gd name="connsiteY670" fmla="*/ 887186 h 1259185"/>
                <a:gd name="connsiteX671" fmla="*/ 1148896 w 1714871"/>
                <a:gd name="connsiteY671" fmla="*/ 884907 h 1259185"/>
                <a:gd name="connsiteX672" fmla="*/ 1135878 w 1714871"/>
                <a:gd name="connsiteY672" fmla="*/ 867658 h 1259185"/>
                <a:gd name="connsiteX673" fmla="*/ 1135878 w 1714871"/>
                <a:gd name="connsiteY673" fmla="*/ 880351 h 1259185"/>
                <a:gd name="connsiteX674" fmla="*/ 1142061 w 1714871"/>
                <a:gd name="connsiteY674" fmla="*/ 883280 h 1259185"/>
                <a:gd name="connsiteX675" fmla="*/ 1139132 w 1714871"/>
                <a:gd name="connsiteY675" fmla="*/ 890115 h 1259185"/>
                <a:gd name="connsiteX676" fmla="*/ 1146618 w 1714871"/>
                <a:gd name="connsiteY676" fmla="*/ 893044 h 1259185"/>
                <a:gd name="connsiteX677" fmla="*/ 1146292 w 1714871"/>
                <a:gd name="connsiteY677" fmla="*/ 899227 h 1259185"/>
                <a:gd name="connsiteX678" fmla="*/ 1149221 w 1714871"/>
                <a:gd name="connsiteY678" fmla="*/ 902807 h 1259185"/>
                <a:gd name="connsiteX679" fmla="*/ 1138156 w 1714871"/>
                <a:gd name="connsiteY679" fmla="*/ 905736 h 1259185"/>
                <a:gd name="connsiteX680" fmla="*/ 1120256 w 1714871"/>
                <a:gd name="connsiteY680" fmla="*/ 913873 h 1259185"/>
                <a:gd name="connsiteX681" fmla="*/ 1121233 w 1714871"/>
                <a:gd name="connsiteY681" fmla="*/ 918429 h 1259185"/>
                <a:gd name="connsiteX682" fmla="*/ 1116351 w 1714871"/>
                <a:gd name="connsiteY682" fmla="*/ 920707 h 1259185"/>
                <a:gd name="connsiteX683" fmla="*/ 1114723 w 1714871"/>
                <a:gd name="connsiteY683" fmla="*/ 925264 h 1259185"/>
                <a:gd name="connsiteX684" fmla="*/ 1108865 w 1714871"/>
                <a:gd name="connsiteY684" fmla="*/ 930796 h 1259185"/>
                <a:gd name="connsiteX685" fmla="*/ 1110492 w 1714871"/>
                <a:gd name="connsiteY685" fmla="*/ 933725 h 1259185"/>
                <a:gd name="connsiteX686" fmla="*/ 1106587 w 1714871"/>
                <a:gd name="connsiteY686" fmla="*/ 936980 h 1259185"/>
                <a:gd name="connsiteX687" fmla="*/ 1108540 w 1714871"/>
                <a:gd name="connsiteY687" fmla="*/ 940560 h 1259185"/>
                <a:gd name="connsiteX688" fmla="*/ 1098776 w 1714871"/>
                <a:gd name="connsiteY688" fmla="*/ 947394 h 1259185"/>
                <a:gd name="connsiteX689" fmla="*/ 1094220 w 1714871"/>
                <a:gd name="connsiteY689" fmla="*/ 954229 h 1259185"/>
                <a:gd name="connsiteX690" fmla="*/ 1088687 w 1714871"/>
                <a:gd name="connsiteY690" fmla="*/ 967572 h 1259185"/>
                <a:gd name="connsiteX691" fmla="*/ 1082829 w 1714871"/>
                <a:gd name="connsiteY691" fmla="*/ 958460 h 1259185"/>
                <a:gd name="connsiteX692" fmla="*/ 1080225 w 1714871"/>
                <a:gd name="connsiteY692" fmla="*/ 964969 h 1259185"/>
                <a:gd name="connsiteX693" fmla="*/ 1082504 w 1714871"/>
                <a:gd name="connsiteY693" fmla="*/ 968874 h 1259185"/>
                <a:gd name="connsiteX694" fmla="*/ 1076645 w 1714871"/>
                <a:gd name="connsiteY694" fmla="*/ 977011 h 1259185"/>
                <a:gd name="connsiteX695" fmla="*/ 1070136 w 1714871"/>
                <a:gd name="connsiteY695" fmla="*/ 980916 h 1259185"/>
                <a:gd name="connsiteX696" fmla="*/ 1064604 w 1714871"/>
                <a:gd name="connsiteY696" fmla="*/ 975058 h 1259185"/>
                <a:gd name="connsiteX697" fmla="*/ 1061349 w 1714871"/>
                <a:gd name="connsiteY697" fmla="*/ 978963 h 1259185"/>
                <a:gd name="connsiteX698" fmla="*/ 1064929 w 1714871"/>
                <a:gd name="connsiteY698" fmla="*/ 983845 h 1259185"/>
                <a:gd name="connsiteX699" fmla="*/ 1052236 w 1714871"/>
                <a:gd name="connsiteY699" fmla="*/ 981567 h 1259185"/>
                <a:gd name="connsiteX700" fmla="*/ 1044751 w 1714871"/>
                <a:gd name="connsiteY700" fmla="*/ 973105 h 1259185"/>
                <a:gd name="connsiteX701" fmla="*/ 1045076 w 1714871"/>
                <a:gd name="connsiteY701" fmla="*/ 981567 h 1259185"/>
                <a:gd name="connsiteX702" fmla="*/ 1048006 w 1714871"/>
                <a:gd name="connsiteY702" fmla="*/ 990029 h 1259185"/>
                <a:gd name="connsiteX703" fmla="*/ 1040195 w 1714871"/>
                <a:gd name="connsiteY703" fmla="*/ 991005 h 1259185"/>
                <a:gd name="connsiteX704" fmla="*/ 1035638 w 1714871"/>
                <a:gd name="connsiteY704" fmla="*/ 997514 h 1259185"/>
                <a:gd name="connsiteX705" fmla="*/ 1028804 w 1714871"/>
                <a:gd name="connsiteY705" fmla="*/ 998165 h 1259185"/>
                <a:gd name="connsiteX706" fmla="*/ 1025224 w 1714871"/>
                <a:gd name="connsiteY706" fmla="*/ 992307 h 1259185"/>
                <a:gd name="connsiteX707" fmla="*/ 1016436 w 1714871"/>
                <a:gd name="connsiteY707" fmla="*/ 996538 h 1259185"/>
                <a:gd name="connsiteX708" fmla="*/ 1010253 w 1714871"/>
                <a:gd name="connsiteY708" fmla="*/ 1000769 h 1259185"/>
                <a:gd name="connsiteX709" fmla="*/ 1007975 w 1714871"/>
                <a:gd name="connsiteY709" fmla="*/ 992307 h 1259185"/>
                <a:gd name="connsiteX710" fmla="*/ 1002767 w 1714871"/>
                <a:gd name="connsiteY710" fmla="*/ 1001420 h 1259185"/>
                <a:gd name="connsiteX711" fmla="*/ 1003418 w 1714871"/>
                <a:gd name="connsiteY711" fmla="*/ 1007278 h 1259185"/>
                <a:gd name="connsiteX712" fmla="*/ 996909 w 1714871"/>
                <a:gd name="connsiteY712" fmla="*/ 1001745 h 1259185"/>
                <a:gd name="connsiteX713" fmla="*/ 989098 w 1714871"/>
                <a:gd name="connsiteY713" fmla="*/ 998816 h 1259185"/>
                <a:gd name="connsiteX714" fmla="*/ 992027 w 1714871"/>
                <a:gd name="connsiteY714" fmla="*/ 991331 h 1259185"/>
                <a:gd name="connsiteX715" fmla="*/ 1002442 w 1714871"/>
                <a:gd name="connsiteY715" fmla="*/ 984821 h 1259185"/>
                <a:gd name="connsiteX716" fmla="*/ 1007649 w 1714871"/>
                <a:gd name="connsiteY716" fmla="*/ 978963 h 1259185"/>
                <a:gd name="connsiteX717" fmla="*/ 998862 w 1714871"/>
                <a:gd name="connsiteY717" fmla="*/ 978963 h 1259185"/>
                <a:gd name="connsiteX718" fmla="*/ 992353 w 1714871"/>
                <a:gd name="connsiteY718" fmla="*/ 978312 h 1259185"/>
                <a:gd name="connsiteX719" fmla="*/ 986169 w 1714871"/>
                <a:gd name="connsiteY719" fmla="*/ 972780 h 1259185"/>
                <a:gd name="connsiteX720" fmla="*/ 985844 w 1714871"/>
                <a:gd name="connsiteY720" fmla="*/ 977011 h 1259185"/>
                <a:gd name="connsiteX721" fmla="*/ 976406 w 1714871"/>
                <a:gd name="connsiteY721" fmla="*/ 979289 h 1259185"/>
                <a:gd name="connsiteX722" fmla="*/ 983240 w 1714871"/>
                <a:gd name="connsiteY722" fmla="*/ 983520 h 1259185"/>
                <a:gd name="connsiteX723" fmla="*/ 984868 w 1714871"/>
                <a:gd name="connsiteY723" fmla="*/ 985798 h 1259185"/>
                <a:gd name="connsiteX724" fmla="*/ 980636 w 1714871"/>
                <a:gd name="connsiteY724" fmla="*/ 990029 h 1259185"/>
                <a:gd name="connsiteX725" fmla="*/ 975755 w 1714871"/>
                <a:gd name="connsiteY725" fmla="*/ 992958 h 1259185"/>
                <a:gd name="connsiteX726" fmla="*/ 969571 w 1714871"/>
                <a:gd name="connsiteY726" fmla="*/ 995236 h 1259185"/>
                <a:gd name="connsiteX727" fmla="*/ 971198 w 1714871"/>
                <a:gd name="connsiteY727" fmla="*/ 1001420 h 1259185"/>
                <a:gd name="connsiteX728" fmla="*/ 977707 w 1714871"/>
                <a:gd name="connsiteY728" fmla="*/ 1004349 h 1259185"/>
                <a:gd name="connsiteX729" fmla="*/ 968920 w 1714871"/>
                <a:gd name="connsiteY729" fmla="*/ 1011509 h 1259185"/>
                <a:gd name="connsiteX730" fmla="*/ 961109 w 1714871"/>
                <a:gd name="connsiteY730" fmla="*/ 1009230 h 1259185"/>
                <a:gd name="connsiteX731" fmla="*/ 960133 w 1714871"/>
                <a:gd name="connsiteY731" fmla="*/ 1013136 h 1259185"/>
                <a:gd name="connsiteX732" fmla="*/ 952648 w 1714871"/>
                <a:gd name="connsiteY732" fmla="*/ 1013787 h 1259185"/>
                <a:gd name="connsiteX733" fmla="*/ 946138 w 1714871"/>
                <a:gd name="connsiteY733" fmla="*/ 1006952 h 1259185"/>
                <a:gd name="connsiteX734" fmla="*/ 943209 w 1714871"/>
                <a:gd name="connsiteY734" fmla="*/ 1014763 h 1259185"/>
                <a:gd name="connsiteX735" fmla="*/ 936700 w 1714871"/>
                <a:gd name="connsiteY735" fmla="*/ 1009556 h 1259185"/>
                <a:gd name="connsiteX736" fmla="*/ 932470 w 1714871"/>
                <a:gd name="connsiteY736" fmla="*/ 1015740 h 1259185"/>
                <a:gd name="connsiteX737" fmla="*/ 922380 w 1714871"/>
                <a:gd name="connsiteY737" fmla="*/ 1014763 h 1259185"/>
                <a:gd name="connsiteX738" fmla="*/ 918150 w 1714871"/>
                <a:gd name="connsiteY738" fmla="*/ 1019320 h 1259185"/>
                <a:gd name="connsiteX739" fmla="*/ 927588 w 1714871"/>
                <a:gd name="connsiteY739" fmla="*/ 1021923 h 1259185"/>
                <a:gd name="connsiteX740" fmla="*/ 926611 w 1714871"/>
                <a:gd name="connsiteY740" fmla="*/ 1024852 h 1259185"/>
                <a:gd name="connsiteX741" fmla="*/ 929540 w 1714871"/>
                <a:gd name="connsiteY741" fmla="*/ 1028758 h 1259185"/>
                <a:gd name="connsiteX742" fmla="*/ 921729 w 1714871"/>
                <a:gd name="connsiteY742" fmla="*/ 1034941 h 1259185"/>
                <a:gd name="connsiteX743" fmla="*/ 918800 w 1714871"/>
                <a:gd name="connsiteY743" fmla="*/ 1039172 h 1259185"/>
                <a:gd name="connsiteX744" fmla="*/ 895042 w 1714871"/>
                <a:gd name="connsiteY744" fmla="*/ 1035267 h 1259185"/>
                <a:gd name="connsiteX745" fmla="*/ 893741 w 1714871"/>
                <a:gd name="connsiteY745" fmla="*/ 1044054 h 1259185"/>
                <a:gd name="connsiteX746" fmla="*/ 899599 w 1714871"/>
                <a:gd name="connsiteY746" fmla="*/ 1048936 h 1259185"/>
                <a:gd name="connsiteX747" fmla="*/ 907735 w 1714871"/>
                <a:gd name="connsiteY747" fmla="*/ 1058048 h 1259185"/>
                <a:gd name="connsiteX748" fmla="*/ 907735 w 1714871"/>
                <a:gd name="connsiteY748" fmla="*/ 1064232 h 1259185"/>
                <a:gd name="connsiteX749" fmla="*/ 913268 w 1714871"/>
                <a:gd name="connsiteY749" fmla="*/ 1070090 h 1259185"/>
                <a:gd name="connsiteX750" fmla="*/ 901877 w 1714871"/>
                <a:gd name="connsiteY750" fmla="*/ 1069439 h 1259185"/>
                <a:gd name="connsiteX751" fmla="*/ 894391 w 1714871"/>
                <a:gd name="connsiteY751" fmla="*/ 1072368 h 1259185"/>
                <a:gd name="connsiteX752" fmla="*/ 882675 w 1714871"/>
                <a:gd name="connsiteY752" fmla="*/ 1071392 h 1259185"/>
                <a:gd name="connsiteX753" fmla="*/ 881048 w 1714871"/>
                <a:gd name="connsiteY753" fmla="*/ 1075948 h 1259185"/>
                <a:gd name="connsiteX754" fmla="*/ 895042 w 1714871"/>
                <a:gd name="connsiteY754" fmla="*/ 1082132 h 1259185"/>
                <a:gd name="connsiteX755" fmla="*/ 901877 w 1714871"/>
                <a:gd name="connsiteY755" fmla="*/ 1080505 h 1259185"/>
                <a:gd name="connsiteX756" fmla="*/ 907084 w 1714871"/>
                <a:gd name="connsiteY756" fmla="*/ 1081807 h 1259185"/>
                <a:gd name="connsiteX757" fmla="*/ 902853 w 1714871"/>
                <a:gd name="connsiteY757" fmla="*/ 1089617 h 1259185"/>
                <a:gd name="connsiteX758" fmla="*/ 908061 w 1714871"/>
                <a:gd name="connsiteY758" fmla="*/ 1090919 h 1259185"/>
                <a:gd name="connsiteX759" fmla="*/ 909688 w 1714871"/>
                <a:gd name="connsiteY759" fmla="*/ 1098079 h 1259185"/>
                <a:gd name="connsiteX760" fmla="*/ 895693 w 1714871"/>
                <a:gd name="connsiteY760" fmla="*/ 1097428 h 1259185"/>
                <a:gd name="connsiteX761" fmla="*/ 879746 w 1714871"/>
                <a:gd name="connsiteY761" fmla="*/ 1095801 h 1259185"/>
                <a:gd name="connsiteX762" fmla="*/ 887232 w 1714871"/>
                <a:gd name="connsiteY762" fmla="*/ 1100683 h 1259185"/>
                <a:gd name="connsiteX763" fmla="*/ 899599 w 1714871"/>
                <a:gd name="connsiteY763" fmla="*/ 1103937 h 1259185"/>
                <a:gd name="connsiteX764" fmla="*/ 900575 w 1714871"/>
                <a:gd name="connsiteY764" fmla="*/ 1106866 h 1259185"/>
                <a:gd name="connsiteX765" fmla="*/ 892764 w 1714871"/>
                <a:gd name="connsiteY765" fmla="*/ 1106866 h 1259185"/>
                <a:gd name="connsiteX766" fmla="*/ 886255 w 1714871"/>
                <a:gd name="connsiteY766" fmla="*/ 1104588 h 1259185"/>
                <a:gd name="connsiteX767" fmla="*/ 885279 w 1714871"/>
                <a:gd name="connsiteY767" fmla="*/ 1108819 h 1259185"/>
                <a:gd name="connsiteX768" fmla="*/ 877793 w 1714871"/>
                <a:gd name="connsiteY768" fmla="*/ 1107192 h 1259185"/>
                <a:gd name="connsiteX769" fmla="*/ 870308 w 1714871"/>
                <a:gd name="connsiteY769" fmla="*/ 1110446 h 1259185"/>
                <a:gd name="connsiteX770" fmla="*/ 880397 w 1714871"/>
                <a:gd name="connsiteY770" fmla="*/ 1117606 h 1259185"/>
                <a:gd name="connsiteX771" fmla="*/ 882350 w 1714871"/>
                <a:gd name="connsiteY771" fmla="*/ 1124441 h 1259185"/>
                <a:gd name="connsiteX772" fmla="*/ 869982 w 1714871"/>
                <a:gd name="connsiteY772" fmla="*/ 1118583 h 1259185"/>
                <a:gd name="connsiteX773" fmla="*/ 872586 w 1714871"/>
                <a:gd name="connsiteY773" fmla="*/ 1124116 h 1259185"/>
                <a:gd name="connsiteX774" fmla="*/ 869006 w 1714871"/>
                <a:gd name="connsiteY774" fmla="*/ 1125417 h 1259185"/>
                <a:gd name="connsiteX775" fmla="*/ 862823 w 1714871"/>
                <a:gd name="connsiteY775" fmla="*/ 1123465 h 1259185"/>
                <a:gd name="connsiteX776" fmla="*/ 866077 w 1714871"/>
                <a:gd name="connsiteY776" fmla="*/ 1128021 h 1259185"/>
                <a:gd name="connsiteX777" fmla="*/ 876817 w 1714871"/>
                <a:gd name="connsiteY777" fmla="*/ 1132577 h 1259185"/>
                <a:gd name="connsiteX778" fmla="*/ 874539 w 1714871"/>
                <a:gd name="connsiteY778" fmla="*/ 1135832 h 1259185"/>
                <a:gd name="connsiteX779" fmla="*/ 862171 w 1714871"/>
                <a:gd name="connsiteY779" fmla="*/ 1136483 h 1259185"/>
                <a:gd name="connsiteX780" fmla="*/ 859243 w 1714871"/>
                <a:gd name="connsiteY780" fmla="*/ 1131926 h 1259185"/>
                <a:gd name="connsiteX781" fmla="*/ 852734 w 1714871"/>
                <a:gd name="connsiteY781" fmla="*/ 1135832 h 1259185"/>
                <a:gd name="connsiteX782" fmla="*/ 852082 w 1714871"/>
                <a:gd name="connsiteY782" fmla="*/ 1141365 h 1259185"/>
                <a:gd name="connsiteX783" fmla="*/ 841993 w 1714871"/>
                <a:gd name="connsiteY783" fmla="*/ 1140714 h 1259185"/>
                <a:gd name="connsiteX784" fmla="*/ 835484 w 1714871"/>
                <a:gd name="connsiteY784" fmla="*/ 1142341 h 1259185"/>
                <a:gd name="connsiteX785" fmla="*/ 838088 w 1714871"/>
                <a:gd name="connsiteY785" fmla="*/ 1145921 h 1259185"/>
                <a:gd name="connsiteX786" fmla="*/ 853710 w 1714871"/>
                <a:gd name="connsiteY786" fmla="*/ 1148850 h 1259185"/>
                <a:gd name="connsiteX787" fmla="*/ 853059 w 1714871"/>
                <a:gd name="connsiteY787" fmla="*/ 1153081 h 1259185"/>
                <a:gd name="connsiteX788" fmla="*/ 840366 w 1714871"/>
                <a:gd name="connsiteY788" fmla="*/ 1151454 h 1259185"/>
                <a:gd name="connsiteX789" fmla="*/ 849153 w 1714871"/>
                <a:gd name="connsiteY789" fmla="*/ 1158288 h 1259185"/>
                <a:gd name="connsiteX790" fmla="*/ 859568 w 1714871"/>
                <a:gd name="connsiteY790" fmla="*/ 1160892 h 1259185"/>
                <a:gd name="connsiteX791" fmla="*/ 855988 w 1714871"/>
                <a:gd name="connsiteY791" fmla="*/ 1173584 h 1259185"/>
                <a:gd name="connsiteX792" fmla="*/ 855988 w 1714871"/>
                <a:gd name="connsiteY792" fmla="*/ 1177164 h 1259185"/>
                <a:gd name="connsiteX793" fmla="*/ 859893 w 1714871"/>
                <a:gd name="connsiteY793" fmla="*/ 1179768 h 1259185"/>
                <a:gd name="connsiteX794" fmla="*/ 861195 w 1714871"/>
                <a:gd name="connsiteY794" fmla="*/ 1183348 h 1259185"/>
                <a:gd name="connsiteX795" fmla="*/ 853710 w 1714871"/>
                <a:gd name="connsiteY795" fmla="*/ 1183673 h 1259185"/>
                <a:gd name="connsiteX796" fmla="*/ 844597 w 1714871"/>
                <a:gd name="connsiteY796" fmla="*/ 1183348 h 1259185"/>
                <a:gd name="connsiteX797" fmla="*/ 847526 w 1714871"/>
                <a:gd name="connsiteY797" fmla="*/ 1186277 h 1259185"/>
                <a:gd name="connsiteX798" fmla="*/ 857290 w 1714871"/>
                <a:gd name="connsiteY798" fmla="*/ 1187904 h 1259185"/>
                <a:gd name="connsiteX799" fmla="*/ 855662 w 1714871"/>
                <a:gd name="connsiteY799" fmla="*/ 1191810 h 1259185"/>
                <a:gd name="connsiteX800" fmla="*/ 841343 w 1714871"/>
                <a:gd name="connsiteY800" fmla="*/ 1191159 h 1259185"/>
                <a:gd name="connsiteX801" fmla="*/ 839715 w 1714871"/>
                <a:gd name="connsiteY801" fmla="*/ 1193763 h 1259185"/>
                <a:gd name="connsiteX802" fmla="*/ 851432 w 1714871"/>
                <a:gd name="connsiteY802" fmla="*/ 1197017 h 1259185"/>
                <a:gd name="connsiteX803" fmla="*/ 855988 w 1714871"/>
                <a:gd name="connsiteY803" fmla="*/ 1198970 h 1259185"/>
                <a:gd name="connsiteX804" fmla="*/ 854035 w 1714871"/>
                <a:gd name="connsiteY804" fmla="*/ 1202224 h 1259185"/>
                <a:gd name="connsiteX805" fmla="*/ 846224 w 1714871"/>
                <a:gd name="connsiteY805" fmla="*/ 1202550 h 1259185"/>
                <a:gd name="connsiteX806" fmla="*/ 835159 w 1714871"/>
                <a:gd name="connsiteY806" fmla="*/ 1201899 h 1259185"/>
                <a:gd name="connsiteX807" fmla="*/ 838088 w 1714871"/>
                <a:gd name="connsiteY807" fmla="*/ 1205804 h 1259185"/>
                <a:gd name="connsiteX808" fmla="*/ 843621 w 1714871"/>
                <a:gd name="connsiteY808" fmla="*/ 1207431 h 1259185"/>
                <a:gd name="connsiteX809" fmla="*/ 836135 w 1714871"/>
                <a:gd name="connsiteY809" fmla="*/ 1208733 h 1259185"/>
                <a:gd name="connsiteX810" fmla="*/ 837437 w 1714871"/>
                <a:gd name="connsiteY810" fmla="*/ 1211662 h 1259185"/>
                <a:gd name="connsiteX811" fmla="*/ 825721 w 1714871"/>
                <a:gd name="connsiteY811" fmla="*/ 1212313 h 1259185"/>
                <a:gd name="connsiteX812" fmla="*/ 827348 w 1714871"/>
                <a:gd name="connsiteY812" fmla="*/ 1214917 h 1259185"/>
                <a:gd name="connsiteX813" fmla="*/ 842970 w 1714871"/>
                <a:gd name="connsiteY813" fmla="*/ 1215568 h 1259185"/>
                <a:gd name="connsiteX814" fmla="*/ 844597 w 1714871"/>
                <a:gd name="connsiteY814" fmla="*/ 1218497 h 1259185"/>
                <a:gd name="connsiteX815" fmla="*/ 834508 w 1714871"/>
                <a:gd name="connsiteY815" fmla="*/ 1219799 h 1259185"/>
                <a:gd name="connsiteX816" fmla="*/ 827348 w 1714871"/>
                <a:gd name="connsiteY816" fmla="*/ 1220124 h 1259185"/>
                <a:gd name="connsiteX817" fmla="*/ 830928 w 1714871"/>
                <a:gd name="connsiteY817" fmla="*/ 1223379 h 1259185"/>
                <a:gd name="connsiteX818" fmla="*/ 828325 w 1714871"/>
                <a:gd name="connsiteY818" fmla="*/ 1225982 h 1259185"/>
                <a:gd name="connsiteX819" fmla="*/ 837437 w 1714871"/>
                <a:gd name="connsiteY819" fmla="*/ 1227935 h 1259185"/>
                <a:gd name="connsiteX820" fmla="*/ 843295 w 1714871"/>
                <a:gd name="connsiteY820" fmla="*/ 1230213 h 1259185"/>
                <a:gd name="connsiteX821" fmla="*/ 835484 w 1714871"/>
                <a:gd name="connsiteY821" fmla="*/ 1231840 h 1259185"/>
                <a:gd name="connsiteX822" fmla="*/ 841668 w 1714871"/>
                <a:gd name="connsiteY822" fmla="*/ 1235746 h 1259185"/>
                <a:gd name="connsiteX823" fmla="*/ 832881 w 1714871"/>
                <a:gd name="connsiteY823" fmla="*/ 1236071 h 1259185"/>
                <a:gd name="connsiteX824" fmla="*/ 827023 w 1714871"/>
                <a:gd name="connsiteY824" fmla="*/ 1235420 h 1259185"/>
                <a:gd name="connsiteX825" fmla="*/ 822141 w 1714871"/>
                <a:gd name="connsiteY825" fmla="*/ 1229888 h 1259185"/>
                <a:gd name="connsiteX826" fmla="*/ 821164 w 1714871"/>
                <a:gd name="connsiteY826" fmla="*/ 1234770 h 1259185"/>
                <a:gd name="connsiteX827" fmla="*/ 811726 w 1714871"/>
                <a:gd name="connsiteY827" fmla="*/ 1234119 h 1259185"/>
                <a:gd name="connsiteX828" fmla="*/ 808797 w 1714871"/>
                <a:gd name="connsiteY828" fmla="*/ 1235095 h 1259185"/>
                <a:gd name="connsiteX829" fmla="*/ 815957 w 1714871"/>
                <a:gd name="connsiteY829" fmla="*/ 1237699 h 1259185"/>
                <a:gd name="connsiteX830" fmla="*/ 826697 w 1714871"/>
                <a:gd name="connsiteY830" fmla="*/ 1241279 h 1259185"/>
                <a:gd name="connsiteX831" fmla="*/ 826046 w 1714871"/>
                <a:gd name="connsiteY831" fmla="*/ 1244533 h 1259185"/>
                <a:gd name="connsiteX832" fmla="*/ 826372 w 1714871"/>
                <a:gd name="connsiteY832" fmla="*/ 1247788 h 1259185"/>
                <a:gd name="connsiteX833" fmla="*/ 832881 w 1714871"/>
                <a:gd name="connsiteY833" fmla="*/ 1245184 h 1259185"/>
                <a:gd name="connsiteX834" fmla="*/ 837762 w 1714871"/>
                <a:gd name="connsiteY834" fmla="*/ 1248113 h 1259185"/>
                <a:gd name="connsiteX835" fmla="*/ 837437 w 1714871"/>
                <a:gd name="connsiteY835" fmla="*/ 1253971 h 1259185"/>
                <a:gd name="connsiteX836" fmla="*/ 822466 w 1714871"/>
                <a:gd name="connsiteY836" fmla="*/ 1252670 h 1259185"/>
                <a:gd name="connsiteX837" fmla="*/ 812052 w 1714871"/>
                <a:gd name="connsiteY837" fmla="*/ 1251368 h 1259185"/>
                <a:gd name="connsiteX838" fmla="*/ 812703 w 1714871"/>
                <a:gd name="connsiteY838" fmla="*/ 1243557 h 1259185"/>
                <a:gd name="connsiteX839" fmla="*/ 806519 w 1714871"/>
                <a:gd name="connsiteY839" fmla="*/ 1246811 h 1259185"/>
                <a:gd name="connsiteX840" fmla="*/ 806194 w 1714871"/>
                <a:gd name="connsiteY840" fmla="*/ 1251693 h 1259185"/>
                <a:gd name="connsiteX841" fmla="*/ 800986 w 1714871"/>
                <a:gd name="connsiteY841" fmla="*/ 1253320 h 1259185"/>
                <a:gd name="connsiteX842" fmla="*/ 798383 w 1714871"/>
                <a:gd name="connsiteY842" fmla="*/ 1258528 h 1259185"/>
                <a:gd name="connsiteX843" fmla="*/ 793501 w 1714871"/>
                <a:gd name="connsiteY843" fmla="*/ 1258528 h 1259185"/>
                <a:gd name="connsiteX844" fmla="*/ 792199 w 1714871"/>
                <a:gd name="connsiteY844" fmla="*/ 1253320 h 1259185"/>
                <a:gd name="connsiteX845" fmla="*/ 802939 w 1714871"/>
                <a:gd name="connsiteY845" fmla="*/ 1237048 h 1259185"/>
                <a:gd name="connsiteX846" fmla="*/ 790572 w 1714871"/>
                <a:gd name="connsiteY846" fmla="*/ 1243882 h 1259185"/>
                <a:gd name="connsiteX847" fmla="*/ 797732 w 1714871"/>
                <a:gd name="connsiteY847" fmla="*/ 1229562 h 1259185"/>
                <a:gd name="connsiteX848" fmla="*/ 784388 w 1714871"/>
                <a:gd name="connsiteY848" fmla="*/ 1238024 h 1259185"/>
                <a:gd name="connsiteX849" fmla="*/ 785039 w 1714871"/>
                <a:gd name="connsiteY849" fmla="*/ 1230864 h 1259185"/>
                <a:gd name="connsiteX850" fmla="*/ 778205 w 1714871"/>
                <a:gd name="connsiteY850" fmla="*/ 1228261 h 1259185"/>
                <a:gd name="connsiteX851" fmla="*/ 773323 w 1714871"/>
                <a:gd name="connsiteY851" fmla="*/ 1232491 h 1259185"/>
                <a:gd name="connsiteX852" fmla="*/ 770394 w 1714871"/>
                <a:gd name="connsiteY852" fmla="*/ 1230864 h 1259185"/>
                <a:gd name="connsiteX853" fmla="*/ 770068 w 1714871"/>
                <a:gd name="connsiteY853" fmla="*/ 1227284 h 1259185"/>
                <a:gd name="connsiteX854" fmla="*/ 773648 w 1714871"/>
                <a:gd name="connsiteY854" fmla="*/ 1224681 h 1259185"/>
                <a:gd name="connsiteX855" fmla="*/ 776252 w 1714871"/>
                <a:gd name="connsiteY855" fmla="*/ 1217521 h 1259185"/>
                <a:gd name="connsiteX856" fmla="*/ 780483 w 1714871"/>
                <a:gd name="connsiteY856" fmla="*/ 1210035 h 1259185"/>
                <a:gd name="connsiteX857" fmla="*/ 775601 w 1714871"/>
                <a:gd name="connsiteY857" fmla="*/ 1209059 h 1259185"/>
                <a:gd name="connsiteX858" fmla="*/ 771696 w 1714871"/>
                <a:gd name="connsiteY858" fmla="*/ 1206455 h 1259185"/>
                <a:gd name="connsiteX859" fmla="*/ 771696 w 1714871"/>
                <a:gd name="connsiteY859" fmla="*/ 1211662 h 1259185"/>
                <a:gd name="connsiteX860" fmla="*/ 765837 w 1714871"/>
                <a:gd name="connsiteY860" fmla="*/ 1216219 h 1259185"/>
                <a:gd name="connsiteX861" fmla="*/ 766814 w 1714871"/>
                <a:gd name="connsiteY861" fmla="*/ 1209710 h 1259185"/>
                <a:gd name="connsiteX862" fmla="*/ 764535 w 1714871"/>
                <a:gd name="connsiteY862" fmla="*/ 1205804 h 1259185"/>
                <a:gd name="connsiteX863" fmla="*/ 764535 w 1714871"/>
                <a:gd name="connsiteY863" fmla="*/ 1201573 h 1259185"/>
                <a:gd name="connsiteX864" fmla="*/ 753145 w 1714871"/>
                <a:gd name="connsiteY864" fmla="*/ 1206781 h 1259185"/>
                <a:gd name="connsiteX865" fmla="*/ 759003 w 1714871"/>
                <a:gd name="connsiteY865" fmla="*/ 1211012 h 1259185"/>
                <a:gd name="connsiteX866" fmla="*/ 746961 w 1714871"/>
                <a:gd name="connsiteY866" fmla="*/ 1212313 h 1259185"/>
                <a:gd name="connsiteX867" fmla="*/ 745334 w 1714871"/>
                <a:gd name="connsiteY867" fmla="*/ 1216870 h 1259185"/>
                <a:gd name="connsiteX868" fmla="*/ 738499 w 1714871"/>
                <a:gd name="connsiteY868" fmla="*/ 1217521 h 1259185"/>
                <a:gd name="connsiteX869" fmla="*/ 736547 w 1714871"/>
                <a:gd name="connsiteY869" fmla="*/ 1220124 h 1259185"/>
                <a:gd name="connsiteX870" fmla="*/ 734268 w 1714871"/>
                <a:gd name="connsiteY870" fmla="*/ 1222402 h 1259185"/>
                <a:gd name="connsiteX871" fmla="*/ 729712 w 1714871"/>
                <a:gd name="connsiteY871" fmla="*/ 1222728 h 1259185"/>
                <a:gd name="connsiteX872" fmla="*/ 726458 w 1714871"/>
                <a:gd name="connsiteY872" fmla="*/ 1217521 h 1259185"/>
                <a:gd name="connsiteX873" fmla="*/ 714090 w 1714871"/>
                <a:gd name="connsiteY873" fmla="*/ 1221426 h 1259185"/>
                <a:gd name="connsiteX874" fmla="*/ 707256 w 1714871"/>
                <a:gd name="connsiteY874" fmla="*/ 1221426 h 1259185"/>
                <a:gd name="connsiteX875" fmla="*/ 709534 w 1714871"/>
                <a:gd name="connsiteY875" fmla="*/ 1216544 h 1259185"/>
                <a:gd name="connsiteX876" fmla="*/ 705954 w 1714871"/>
                <a:gd name="connsiteY876" fmla="*/ 1214917 h 1259185"/>
                <a:gd name="connsiteX877" fmla="*/ 707581 w 1714871"/>
                <a:gd name="connsiteY877" fmla="*/ 1208733 h 1259185"/>
                <a:gd name="connsiteX878" fmla="*/ 699119 w 1714871"/>
                <a:gd name="connsiteY878" fmla="*/ 1212639 h 1259185"/>
                <a:gd name="connsiteX879" fmla="*/ 696516 w 1714871"/>
                <a:gd name="connsiteY879" fmla="*/ 1209059 h 1259185"/>
                <a:gd name="connsiteX880" fmla="*/ 704327 w 1714871"/>
                <a:gd name="connsiteY880" fmla="*/ 1204502 h 1259185"/>
                <a:gd name="connsiteX881" fmla="*/ 697817 w 1714871"/>
                <a:gd name="connsiteY881" fmla="*/ 1203201 h 1259185"/>
                <a:gd name="connsiteX882" fmla="*/ 691308 w 1714871"/>
                <a:gd name="connsiteY882" fmla="*/ 1207106 h 1259185"/>
                <a:gd name="connsiteX883" fmla="*/ 692610 w 1714871"/>
                <a:gd name="connsiteY883" fmla="*/ 1201573 h 1259185"/>
                <a:gd name="connsiteX884" fmla="*/ 687403 w 1714871"/>
                <a:gd name="connsiteY884" fmla="*/ 1198319 h 1259185"/>
                <a:gd name="connsiteX885" fmla="*/ 694889 w 1714871"/>
                <a:gd name="connsiteY885" fmla="*/ 1196041 h 1259185"/>
                <a:gd name="connsiteX886" fmla="*/ 691634 w 1714871"/>
                <a:gd name="connsiteY886" fmla="*/ 1192135 h 1259185"/>
                <a:gd name="connsiteX887" fmla="*/ 679267 w 1714871"/>
                <a:gd name="connsiteY887" fmla="*/ 1195390 h 1259185"/>
                <a:gd name="connsiteX888" fmla="*/ 678616 w 1714871"/>
                <a:gd name="connsiteY888" fmla="*/ 1192461 h 1259185"/>
                <a:gd name="connsiteX889" fmla="*/ 685451 w 1714871"/>
                <a:gd name="connsiteY889" fmla="*/ 1191159 h 1259185"/>
                <a:gd name="connsiteX890" fmla="*/ 684474 w 1714871"/>
                <a:gd name="connsiteY890" fmla="*/ 1188230 h 1259185"/>
                <a:gd name="connsiteX891" fmla="*/ 677314 w 1714871"/>
                <a:gd name="connsiteY891" fmla="*/ 1188555 h 1259185"/>
                <a:gd name="connsiteX892" fmla="*/ 678290 w 1714871"/>
                <a:gd name="connsiteY892" fmla="*/ 1184650 h 1259185"/>
                <a:gd name="connsiteX893" fmla="*/ 675362 w 1714871"/>
                <a:gd name="connsiteY893" fmla="*/ 1183348 h 1259185"/>
                <a:gd name="connsiteX894" fmla="*/ 680569 w 1714871"/>
                <a:gd name="connsiteY894" fmla="*/ 1178792 h 1259185"/>
                <a:gd name="connsiteX895" fmla="*/ 680894 w 1714871"/>
                <a:gd name="connsiteY895" fmla="*/ 1174886 h 1259185"/>
                <a:gd name="connsiteX896" fmla="*/ 670805 w 1714871"/>
                <a:gd name="connsiteY896" fmla="*/ 1180419 h 1259185"/>
                <a:gd name="connsiteX897" fmla="*/ 666249 w 1714871"/>
                <a:gd name="connsiteY897" fmla="*/ 1178792 h 1259185"/>
                <a:gd name="connsiteX898" fmla="*/ 673409 w 1714871"/>
                <a:gd name="connsiteY898" fmla="*/ 1174561 h 1259185"/>
                <a:gd name="connsiteX899" fmla="*/ 678290 w 1714871"/>
                <a:gd name="connsiteY899" fmla="*/ 1171306 h 1259185"/>
                <a:gd name="connsiteX900" fmla="*/ 673734 w 1714871"/>
                <a:gd name="connsiteY900" fmla="*/ 1170004 h 1259185"/>
                <a:gd name="connsiteX901" fmla="*/ 673409 w 1714871"/>
                <a:gd name="connsiteY901" fmla="*/ 1165448 h 1259185"/>
                <a:gd name="connsiteX902" fmla="*/ 669178 w 1714871"/>
                <a:gd name="connsiteY902" fmla="*/ 1170004 h 1259185"/>
                <a:gd name="connsiteX903" fmla="*/ 664947 w 1714871"/>
                <a:gd name="connsiteY903" fmla="*/ 1171632 h 1259185"/>
                <a:gd name="connsiteX904" fmla="*/ 666574 w 1714871"/>
                <a:gd name="connsiteY904" fmla="*/ 1163495 h 1259185"/>
                <a:gd name="connsiteX905" fmla="*/ 654858 w 1714871"/>
                <a:gd name="connsiteY905" fmla="*/ 1162519 h 1259185"/>
                <a:gd name="connsiteX906" fmla="*/ 639561 w 1714871"/>
                <a:gd name="connsiteY906" fmla="*/ 1153406 h 1259185"/>
                <a:gd name="connsiteX907" fmla="*/ 641514 w 1714871"/>
                <a:gd name="connsiteY907" fmla="*/ 1147548 h 1259185"/>
                <a:gd name="connsiteX908" fmla="*/ 647047 w 1714871"/>
                <a:gd name="connsiteY908" fmla="*/ 1141690 h 1259185"/>
                <a:gd name="connsiteX909" fmla="*/ 649651 w 1714871"/>
                <a:gd name="connsiteY909" fmla="*/ 1137459 h 1259185"/>
                <a:gd name="connsiteX910" fmla="*/ 643142 w 1714871"/>
                <a:gd name="connsiteY910" fmla="*/ 1139412 h 1259185"/>
                <a:gd name="connsiteX911" fmla="*/ 642165 w 1714871"/>
                <a:gd name="connsiteY911" fmla="*/ 1136808 h 1259185"/>
                <a:gd name="connsiteX912" fmla="*/ 649976 w 1714871"/>
                <a:gd name="connsiteY912" fmla="*/ 1133554 h 1259185"/>
                <a:gd name="connsiteX913" fmla="*/ 653556 w 1714871"/>
                <a:gd name="connsiteY913" fmla="*/ 1129648 h 1259185"/>
                <a:gd name="connsiteX914" fmla="*/ 642816 w 1714871"/>
                <a:gd name="connsiteY914" fmla="*/ 1131601 h 1259185"/>
                <a:gd name="connsiteX915" fmla="*/ 638911 w 1714871"/>
                <a:gd name="connsiteY915" fmla="*/ 1129974 h 1259185"/>
                <a:gd name="connsiteX916" fmla="*/ 635005 w 1714871"/>
                <a:gd name="connsiteY916" fmla="*/ 1131926 h 1259185"/>
                <a:gd name="connsiteX917" fmla="*/ 630449 w 1714871"/>
                <a:gd name="connsiteY917" fmla="*/ 1130625 h 1259185"/>
                <a:gd name="connsiteX918" fmla="*/ 635005 w 1714871"/>
                <a:gd name="connsiteY918" fmla="*/ 1126719 h 1259185"/>
                <a:gd name="connsiteX919" fmla="*/ 643792 w 1714871"/>
                <a:gd name="connsiteY919" fmla="*/ 1123465 h 1259185"/>
                <a:gd name="connsiteX920" fmla="*/ 636958 w 1714871"/>
                <a:gd name="connsiteY920" fmla="*/ 1122163 h 1259185"/>
                <a:gd name="connsiteX921" fmla="*/ 624265 w 1714871"/>
                <a:gd name="connsiteY921" fmla="*/ 1123465 h 1259185"/>
                <a:gd name="connsiteX922" fmla="*/ 623940 w 1714871"/>
                <a:gd name="connsiteY922" fmla="*/ 1120536 h 1259185"/>
                <a:gd name="connsiteX923" fmla="*/ 617105 w 1714871"/>
                <a:gd name="connsiteY923" fmla="*/ 1121837 h 1259185"/>
                <a:gd name="connsiteX924" fmla="*/ 617105 w 1714871"/>
                <a:gd name="connsiteY924" fmla="*/ 1118908 h 1259185"/>
                <a:gd name="connsiteX925" fmla="*/ 625892 w 1714871"/>
                <a:gd name="connsiteY925" fmla="*/ 1117932 h 1259185"/>
                <a:gd name="connsiteX926" fmla="*/ 637283 w 1714871"/>
                <a:gd name="connsiteY926" fmla="*/ 1115654 h 1259185"/>
                <a:gd name="connsiteX927" fmla="*/ 635656 w 1714871"/>
                <a:gd name="connsiteY927" fmla="*/ 1113701 h 1259185"/>
                <a:gd name="connsiteX928" fmla="*/ 618082 w 1714871"/>
                <a:gd name="connsiteY928" fmla="*/ 1114026 h 1259185"/>
                <a:gd name="connsiteX929" fmla="*/ 626218 w 1714871"/>
                <a:gd name="connsiteY929" fmla="*/ 1109796 h 1259185"/>
                <a:gd name="connsiteX930" fmla="*/ 619058 w 1714871"/>
                <a:gd name="connsiteY930" fmla="*/ 1107192 h 1259185"/>
                <a:gd name="connsiteX931" fmla="*/ 632076 w 1714871"/>
                <a:gd name="connsiteY931" fmla="*/ 1104263 h 1259185"/>
                <a:gd name="connsiteX932" fmla="*/ 629147 w 1714871"/>
                <a:gd name="connsiteY932" fmla="*/ 1101659 h 1259185"/>
                <a:gd name="connsiteX933" fmla="*/ 614176 w 1714871"/>
                <a:gd name="connsiteY933" fmla="*/ 1101985 h 1259185"/>
                <a:gd name="connsiteX934" fmla="*/ 610271 w 1714871"/>
                <a:gd name="connsiteY934" fmla="*/ 1106866 h 1259185"/>
                <a:gd name="connsiteX935" fmla="*/ 605389 w 1714871"/>
                <a:gd name="connsiteY935" fmla="*/ 1104914 h 1259185"/>
                <a:gd name="connsiteX936" fmla="*/ 607992 w 1714871"/>
                <a:gd name="connsiteY936" fmla="*/ 1101985 h 1259185"/>
                <a:gd name="connsiteX937" fmla="*/ 608643 w 1714871"/>
                <a:gd name="connsiteY937" fmla="*/ 1098730 h 1259185"/>
                <a:gd name="connsiteX938" fmla="*/ 618082 w 1714871"/>
                <a:gd name="connsiteY938" fmla="*/ 1094174 h 1259185"/>
                <a:gd name="connsiteX939" fmla="*/ 620360 w 1714871"/>
                <a:gd name="connsiteY939" fmla="*/ 1090268 h 1259185"/>
                <a:gd name="connsiteX940" fmla="*/ 607342 w 1714871"/>
                <a:gd name="connsiteY940" fmla="*/ 1092872 h 1259185"/>
                <a:gd name="connsiteX941" fmla="*/ 608643 w 1714871"/>
                <a:gd name="connsiteY941" fmla="*/ 1088641 h 1259185"/>
                <a:gd name="connsiteX942" fmla="*/ 610596 w 1714871"/>
                <a:gd name="connsiteY942" fmla="*/ 1085387 h 1259185"/>
                <a:gd name="connsiteX943" fmla="*/ 618733 w 1714871"/>
                <a:gd name="connsiteY943" fmla="*/ 1085061 h 1259185"/>
                <a:gd name="connsiteX944" fmla="*/ 630123 w 1714871"/>
                <a:gd name="connsiteY944" fmla="*/ 1082783 h 1259185"/>
                <a:gd name="connsiteX945" fmla="*/ 638585 w 1714871"/>
                <a:gd name="connsiteY945" fmla="*/ 1081807 h 1259185"/>
                <a:gd name="connsiteX946" fmla="*/ 644769 w 1714871"/>
                <a:gd name="connsiteY946" fmla="*/ 1084736 h 1259185"/>
                <a:gd name="connsiteX947" fmla="*/ 642491 w 1714871"/>
                <a:gd name="connsiteY947" fmla="*/ 1076274 h 1259185"/>
                <a:gd name="connsiteX948" fmla="*/ 638260 w 1714871"/>
                <a:gd name="connsiteY948" fmla="*/ 1076274 h 1259185"/>
                <a:gd name="connsiteX949" fmla="*/ 637283 w 1714871"/>
                <a:gd name="connsiteY949" fmla="*/ 1071392 h 1259185"/>
                <a:gd name="connsiteX950" fmla="*/ 642816 w 1714871"/>
                <a:gd name="connsiteY950" fmla="*/ 1069114 h 1259185"/>
                <a:gd name="connsiteX951" fmla="*/ 651929 w 1714871"/>
                <a:gd name="connsiteY951" fmla="*/ 1072043 h 1259185"/>
                <a:gd name="connsiteX952" fmla="*/ 659089 w 1714871"/>
                <a:gd name="connsiteY952" fmla="*/ 1072043 h 1259185"/>
                <a:gd name="connsiteX953" fmla="*/ 646721 w 1714871"/>
                <a:gd name="connsiteY953" fmla="*/ 1064232 h 1259185"/>
                <a:gd name="connsiteX954" fmla="*/ 646721 w 1714871"/>
                <a:gd name="connsiteY954" fmla="*/ 1056421 h 1259185"/>
                <a:gd name="connsiteX955" fmla="*/ 647372 w 1714871"/>
                <a:gd name="connsiteY955" fmla="*/ 1047634 h 1259185"/>
                <a:gd name="connsiteX956" fmla="*/ 638911 w 1714871"/>
                <a:gd name="connsiteY956" fmla="*/ 1052190 h 1259185"/>
                <a:gd name="connsiteX957" fmla="*/ 631100 w 1714871"/>
                <a:gd name="connsiteY957" fmla="*/ 1050563 h 1259185"/>
                <a:gd name="connsiteX958" fmla="*/ 629798 w 1714871"/>
                <a:gd name="connsiteY958" fmla="*/ 1044705 h 1259185"/>
                <a:gd name="connsiteX959" fmla="*/ 627194 w 1714871"/>
                <a:gd name="connsiteY959" fmla="*/ 1040474 h 1259185"/>
                <a:gd name="connsiteX960" fmla="*/ 627194 w 1714871"/>
                <a:gd name="connsiteY960" fmla="*/ 1032012 h 1259185"/>
                <a:gd name="connsiteX961" fmla="*/ 621662 w 1714871"/>
                <a:gd name="connsiteY961" fmla="*/ 1034941 h 1259185"/>
                <a:gd name="connsiteX962" fmla="*/ 617431 w 1714871"/>
                <a:gd name="connsiteY962" fmla="*/ 1032663 h 1259185"/>
                <a:gd name="connsiteX963" fmla="*/ 618733 w 1714871"/>
                <a:gd name="connsiteY963" fmla="*/ 1039498 h 1259185"/>
                <a:gd name="connsiteX964" fmla="*/ 621662 w 1714871"/>
                <a:gd name="connsiteY964" fmla="*/ 1043729 h 1259185"/>
                <a:gd name="connsiteX965" fmla="*/ 621987 w 1714871"/>
                <a:gd name="connsiteY965" fmla="*/ 1047309 h 1259185"/>
                <a:gd name="connsiteX966" fmla="*/ 624265 w 1714871"/>
                <a:gd name="connsiteY966" fmla="*/ 1051539 h 1259185"/>
                <a:gd name="connsiteX967" fmla="*/ 623289 w 1714871"/>
                <a:gd name="connsiteY967" fmla="*/ 1055119 h 1259185"/>
                <a:gd name="connsiteX968" fmla="*/ 615152 w 1714871"/>
                <a:gd name="connsiteY968" fmla="*/ 1057723 h 1259185"/>
                <a:gd name="connsiteX969" fmla="*/ 614502 w 1714871"/>
                <a:gd name="connsiteY969" fmla="*/ 1051214 h 1259185"/>
                <a:gd name="connsiteX970" fmla="*/ 608643 w 1714871"/>
                <a:gd name="connsiteY970" fmla="*/ 1054794 h 1259185"/>
                <a:gd name="connsiteX971" fmla="*/ 599205 w 1714871"/>
                <a:gd name="connsiteY971" fmla="*/ 1070090 h 1259185"/>
                <a:gd name="connsiteX972" fmla="*/ 591069 w 1714871"/>
                <a:gd name="connsiteY972" fmla="*/ 1076925 h 1259185"/>
                <a:gd name="connsiteX973" fmla="*/ 587489 w 1714871"/>
                <a:gd name="connsiteY973" fmla="*/ 1056096 h 1259185"/>
                <a:gd name="connsiteX974" fmla="*/ 597578 w 1714871"/>
                <a:gd name="connsiteY974" fmla="*/ 1050889 h 1259185"/>
                <a:gd name="connsiteX975" fmla="*/ 606365 w 1714871"/>
                <a:gd name="connsiteY975" fmla="*/ 1045030 h 1259185"/>
                <a:gd name="connsiteX976" fmla="*/ 603436 w 1714871"/>
                <a:gd name="connsiteY976" fmla="*/ 1043403 h 1259185"/>
                <a:gd name="connsiteX977" fmla="*/ 596602 w 1714871"/>
                <a:gd name="connsiteY977" fmla="*/ 1041776 h 1259185"/>
                <a:gd name="connsiteX978" fmla="*/ 592371 w 1714871"/>
                <a:gd name="connsiteY978" fmla="*/ 1048610 h 1259185"/>
                <a:gd name="connsiteX979" fmla="*/ 588140 w 1714871"/>
                <a:gd name="connsiteY979" fmla="*/ 1044054 h 1259185"/>
                <a:gd name="connsiteX980" fmla="*/ 583258 w 1714871"/>
                <a:gd name="connsiteY980" fmla="*/ 1038521 h 1259185"/>
                <a:gd name="connsiteX981" fmla="*/ 588465 w 1714871"/>
                <a:gd name="connsiteY981" fmla="*/ 1029734 h 1259185"/>
                <a:gd name="connsiteX982" fmla="*/ 582282 w 1714871"/>
                <a:gd name="connsiteY982" fmla="*/ 1028107 h 1259185"/>
                <a:gd name="connsiteX983" fmla="*/ 576098 w 1714871"/>
                <a:gd name="connsiteY983" fmla="*/ 1028432 h 1259185"/>
                <a:gd name="connsiteX984" fmla="*/ 587164 w 1714871"/>
                <a:gd name="connsiteY984" fmla="*/ 1021272 h 1259185"/>
                <a:gd name="connsiteX985" fmla="*/ 593022 w 1714871"/>
                <a:gd name="connsiteY985" fmla="*/ 1017041 h 1259185"/>
                <a:gd name="connsiteX986" fmla="*/ 596602 w 1714871"/>
                <a:gd name="connsiteY986" fmla="*/ 1013136 h 1259185"/>
                <a:gd name="connsiteX987" fmla="*/ 607667 w 1714871"/>
                <a:gd name="connsiteY987" fmla="*/ 1010207 h 1259185"/>
                <a:gd name="connsiteX988" fmla="*/ 630449 w 1714871"/>
                <a:gd name="connsiteY988" fmla="*/ 1010858 h 1259185"/>
                <a:gd name="connsiteX989" fmla="*/ 621011 w 1714871"/>
                <a:gd name="connsiteY989" fmla="*/ 1008254 h 1259185"/>
                <a:gd name="connsiteX990" fmla="*/ 601158 w 1714871"/>
                <a:gd name="connsiteY990" fmla="*/ 1005650 h 1259185"/>
                <a:gd name="connsiteX991" fmla="*/ 589767 w 1714871"/>
                <a:gd name="connsiteY991" fmla="*/ 1009556 h 1259185"/>
                <a:gd name="connsiteX992" fmla="*/ 587489 w 1714871"/>
                <a:gd name="connsiteY992" fmla="*/ 1014763 h 1259185"/>
                <a:gd name="connsiteX993" fmla="*/ 579353 w 1714871"/>
                <a:gd name="connsiteY993" fmla="*/ 1019645 h 1259185"/>
                <a:gd name="connsiteX994" fmla="*/ 576098 w 1714871"/>
                <a:gd name="connsiteY994" fmla="*/ 1017367 h 1259185"/>
                <a:gd name="connsiteX995" fmla="*/ 577074 w 1714871"/>
                <a:gd name="connsiteY995" fmla="*/ 1012160 h 1259185"/>
                <a:gd name="connsiteX996" fmla="*/ 570240 w 1714871"/>
                <a:gd name="connsiteY996" fmla="*/ 1010207 h 1259185"/>
                <a:gd name="connsiteX997" fmla="*/ 569915 w 1714871"/>
                <a:gd name="connsiteY997" fmla="*/ 1005325 h 1259185"/>
                <a:gd name="connsiteX998" fmla="*/ 565358 w 1714871"/>
                <a:gd name="connsiteY998" fmla="*/ 1006952 h 1259185"/>
                <a:gd name="connsiteX999" fmla="*/ 567311 w 1714871"/>
                <a:gd name="connsiteY999" fmla="*/ 1002071 h 1259185"/>
                <a:gd name="connsiteX1000" fmla="*/ 575773 w 1714871"/>
                <a:gd name="connsiteY1000" fmla="*/ 1004023 h 1259185"/>
                <a:gd name="connsiteX1001" fmla="*/ 584234 w 1714871"/>
                <a:gd name="connsiteY1001" fmla="*/ 1003372 h 1259185"/>
                <a:gd name="connsiteX1002" fmla="*/ 590093 w 1714871"/>
                <a:gd name="connsiteY1002" fmla="*/ 999467 h 1259185"/>
                <a:gd name="connsiteX1003" fmla="*/ 596602 w 1714871"/>
                <a:gd name="connsiteY1003" fmla="*/ 998816 h 1259185"/>
                <a:gd name="connsiteX1004" fmla="*/ 596602 w 1714871"/>
                <a:gd name="connsiteY1004" fmla="*/ 991656 h 1259185"/>
                <a:gd name="connsiteX1005" fmla="*/ 588140 w 1714871"/>
                <a:gd name="connsiteY1005" fmla="*/ 996538 h 1259185"/>
                <a:gd name="connsiteX1006" fmla="*/ 582282 w 1714871"/>
                <a:gd name="connsiteY1006" fmla="*/ 998165 h 1259185"/>
                <a:gd name="connsiteX1007" fmla="*/ 573495 w 1714871"/>
                <a:gd name="connsiteY1007" fmla="*/ 995887 h 1259185"/>
                <a:gd name="connsiteX1008" fmla="*/ 564707 w 1714871"/>
                <a:gd name="connsiteY1008" fmla="*/ 999141 h 1259185"/>
                <a:gd name="connsiteX1009" fmla="*/ 566334 w 1714871"/>
                <a:gd name="connsiteY1009" fmla="*/ 994260 h 1259185"/>
                <a:gd name="connsiteX1010" fmla="*/ 555920 w 1714871"/>
                <a:gd name="connsiteY1010" fmla="*/ 994585 h 1259185"/>
                <a:gd name="connsiteX1011" fmla="*/ 562104 w 1714871"/>
                <a:gd name="connsiteY1011" fmla="*/ 990354 h 1259185"/>
                <a:gd name="connsiteX1012" fmla="*/ 572844 w 1714871"/>
                <a:gd name="connsiteY1012" fmla="*/ 984496 h 1259185"/>
                <a:gd name="connsiteX1013" fmla="*/ 587164 w 1714871"/>
                <a:gd name="connsiteY1013" fmla="*/ 977336 h 1259185"/>
                <a:gd name="connsiteX1014" fmla="*/ 595300 w 1714871"/>
                <a:gd name="connsiteY1014" fmla="*/ 967898 h 1259185"/>
                <a:gd name="connsiteX1015" fmla="*/ 609945 w 1714871"/>
                <a:gd name="connsiteY1015" fmla="*/ 960412 h 1259185"/>
                <a:gd name="connsiteX1016" fmla="*/ 634354 w 1714871"/>
                <a:gd name="connsiteY1016" fmla="*/ 959436 h 1259185"/>
                <a:gd name="connsiteX1017" fmla="*/ 624591 w 1714871"/>
                <a:gd name="connsiteY1017" fmla="*/ 955531 h 1259185"/>
                <a:gd name="connsiteX1018" fmla="*/ 630123 w 1714871"/>
                <a:gd name="connsiteY1018" fmla="*/ 952276 h 1259185"/>
                <a:gd name="connsiteX1019" fmla="*/ 645094 w 1714871"/>
                <a:gd name="connsiteY1019" fmla="*/ 952276 h 1259185"/>
                <a:gd name="connsiteX1020" fmla="*/ 638585 w 1714871"/>
                <a:gd name="connsiteY1020" fmla="*/ 948696 h 1259185"/>
                <a:gd name="connsiteX1021" fmla="*/ 633703 w 1714871"/>
                <a:gd name="connsiteY1021" fmla="*/ 946418 h 1259185"/>
                <a:gd name="connsiteX1022" fmla="*/ 615803 w 1714871"/>
                <a:gd name="connsiteY1022" fmla="*/ 951300 h 1259185"/>
                <a:gd name="connsiteX1023" fmla="*/ 605714 w 1714871"/>
                <a:gd name="connsiteY1023" fmla="*/ 957483 h 1259185"/>
                <a:gd name="connsiteX1024" fmla="*/ 589442 w 1714871"/>
                <a:gd name="connsiteY1024" fmla="*/ 964969 h 1259185"/>
                <a:gd name="connsiteX1025" fmla="*/ 584560 w 1714871"/>
                <a:gd name="connsiteY1025" fmla="*/ 971153 h 1259185"/>
                <a:gd name="connsiteX1026" fmla="*/ 572844 w 1714871"/>
                <a:gd name="connsiteY1026" fmla="*/ 977336 h 1259185"/>
                <a:gd name="connsiteX1027" fmla="*/ 562755 w 1714871"/>
                <a:gd name="connsiteY1027" fmla="*/ 984171 h 1259185"/>
                <a:gd name="connsiteX1028" fmla="*/ 549411 w 1714871"/>
                <a:gd name="connsiteY1028" fmla="*/ 989378 h 1259185"/>
                <a:gd name="connsiteX1029" fmla="*/ 550062 w 1714871"/>
                <a:gd name="connsiteY1029" fmla="*/ 985472 h 1259185"/>
                <a:gd name="connsiteX1030" fmla="*/ 554944 w 1714871"/>
                <a:gd name="connsiteY1030" fmla="*/ 982218 h 1259185"/>
                <a:gd name="connsiteX1031" fmla="*/ 545180 w 1714871"/>
                <a:gd name="connsiteY1031" fmla="*/ 979289 h 1259185"/>
                <a:gd name="connsiteX1032" fmla="*/ 550713 w 1714871"/>
                <a:gd name="connsiteY1032" fmla="*/ 974407 h 1259185"/>
                <a:gd name="connsiteX1033" fmla="*/ 560476 w 1714871"/>
                <a:gd name="connsiteY1033" fmla="*/ 974407 h 1259185"/>
                <a:gd name="connsiteX1034" fmla="*/ 572844 w 1714871"/>
                <a:gd name="connsiteY1034" fmla="*/ 971803 h 1259185"/>
                <a:gd name="connsiteX1035" fmla="*/ 555595 w 1714871"/>
                <a:gd name="connsiteY1035" fmla="*/ 969525 h 1259185"/>
                <a:gd name="connsiteX1036" fmla="*/ 564382 w 1714871"/>
                <a:gd name="connsiteY1036" fmla="*/ 964969 h 1259185"/>
                <a:gd name="connsiteX1037" fmla="*/ 573820 w 1714871"/>
                <a:gd name="connsiteY1037" fmla="*/ 962691 h 1259185"/>
                <a:gd name="connsiteX1038" fmla="*/ 572518 w 1714871"/>
                <a:gd name="connsiteY1038" fmla="*/ 958460 h 1259185"/>
                <a:gd name="connsiteX1039" fmla="*/ 578376 w 1714871"/>
                <a:gd name="connsiteY1039" fmla="*/ 957158 h 1259185"/>
                <a:gd name="connsiteX1040" fmla="*/ 581956 w 1714871"/>
                <a:gd name="connsiteY1040" fmla="*/ 953903 h 1259185"/>
                <a:gd name="connsiteX1041" fmla="*/ 574145 w 1714871"/>
                <a:gd name="connsiteY1041" fmla="*/ 950323 h 1259185"/>
                <a:gd name="connsiteX1042" fmla="*/ 566985 w 1714871"/>
                <a:gd name="connsiteY1042" fmla="*/ 954554 h 1259185"/>
                <a:gd name="connsiteX1043" fmla="*/ 553316 w 1714871"/>
                <a:gd name="connsiteY1043" fmla="*/ 954229 h 1259185"/>
                <a:gd name="connsiteX1044" fmla="*/ 544855 w 1714871"/>
                <a:gd name="connsiteY1044" fmla="*/ 952602 h 1259185"/>
                <a:gd name="connsiteX1045" fmla="*/ 555595 w 1714871"/>
                <a:gd name="connsiteY1045" fmla="*/ 950974 h 1259185"/>
                <a:gd name="connsiteX1046" fmla="*/ 543553 w 1714871"/>
                <a:gd name="connsiteY1046" fmla="*/ 947394 h 1259185"/>
                <a:gd name="connsiteX1047" fmla="*/ 550387 w 1714871"/>
                <a:gd name="connsiteY1047" fmla="*/ 944791 h 1259185"/>
                <a:gd name="connsiteX1048" fmla="*/ 544529 w 1714871"/>
                <a:gd name="connsiteY1048" fmla="*/ 941862 h 1259185"/>
                <a:gd name="connsiteX1049" fmla="*/ 559500 w 1714871"/>
                <a:gd name="connsiteY1049" fmla="*/ 939584 h 1259185"/>
                <a:gd name="connsiteX1050" fmla="*/ 574471 w 1714871"/>
                <a:gd name="connsiteY1050" fmla="*/ 936003 h 1259185"/>
                <a:gd name="connsiteX1051" fmla="*/ 585211 w 1714871"/>
                <a:gd name="connsiteY1051" fmla="*/ 934702 h 1259185"/>
                <a:gd name="connsiteX1052" fmla="*/ 595625 w 1714871"/>
                <a:gd name="connsiteY1052" fmla="*/ 935353 h 1259185"/>
                <a:gd name="connsiteX1053" fmla="*/ 603436 w 1714871"/>
                <a:gd name="connsiteY1053" fmla="*/ 937956 h 1259185"/>
                <a:gd name="connsiteX1054" fmla="*/ 609620 w 1714871"/>
                <a:gd name="connsiteY1054" fmla="*/ 945116 h 1259185"/>
                <a:gd name="connsiteX1055" fmla="*/ 617431 w 1714871"/>
                <a:gd name="connsiteY1055" fmla="*/ 944140 h 1259185"/>
                <a:gd name="connsiteX1056" fmla="*/ 633052 w 1714871"/>
                <a:gd name="connsiteY1056" fmla="*/ 940234 h 1259185"/>
                <a:gd name="connsiteX1057" fmla="*/ 625567 w 1714871"/>
                <a:gd name="connsiteY1057" fmla="*/ 938607 h 1259185"/>
                <a:gd name="connsiteX1058" fmla="*/ 611898 w 1714871"/>
                <a:gd name="connsiteY1058" fmla="*/ 939909 h 1259185"/>
                <a:gd name="connsiteX1059" fmla="*/ 611573 w 1714871"/>
                <a:gd name="connsiteY1059" fmla="*/ 933725 h 1259185"/>
                <a:gd name="connsiteX1060" fmla="*/ 612549 w 1714871"/>
                <a:gd name="connsiteY1060" fmla="*/ 928844 h 1259185"/>
                <a:gd name="connsiteX1061" fmla="*/ 601809 w 1714871"/>
                <a:gd name="connsiteY1061" fmla="*/ 931447 h 1259185"/>
                <a:gd name="connsiteX1062" fmla="*/ 588791 w 1714871"/>
                <a:gd name="connsiteY1062" fmla="*/ 929820 h 1259185"/>
                <a:gd name="connsiteX1063" fmla="*/ 567962 w 1714871"/>
                <a:gd name="connsiteY1063" fmla="*/ 932749 h 1259185"/>
                <a:gd name="connsiteX1064" fmla="*/ 558849 w 1714871"/>
                <a:gd name="connsiteY1064" fmla="*/ 934376 h 1259185"/>
                <a:gd name="connsiteX1065" fmla="*/ 547133 w 1714871"/>
                <a:gd name="connsiteY1065" fmla="*/ 936003 h 1259185"/>
                <a:gd name="connsiteX1066" fmla="*/ 538020 w 1714871"/>
                <a:gd name="connsiteY1066" fmla="*/ 938933 h 1259185"/>
                <a:gd name="connsiteX1067" fmla="*/ 542576 w 1714871"/>
                <a:gd name="connsiteY1067" fmla="*/ 931447 h 1259185"/>
                <a:gd name="connsiteX1068" fmla="*/ 559500 w 1714871"/>
                <a:gd name="connsiteY1068" fmla="*/ 924613 h 1259185"/>
                <a:gd name="connsiteX1069" fmla="*/ 575122 w 1714871"/>
                <a:gd name="connsiteY1069" fmla="*/ 915175 h 1259185"/>
                <a:gd name="connsiteX1070" fmla="*/ 591394 w 1714871"/>
                <a:gd name="connsiteY1070" fmla="*/ 918755 h 1259185"/>
                <a:gd name="connsiteX1071" fmla="*/ 605389 w 1714871"/>
                <a:gd name="connsiteY1071" fmla="*/ 920382 h 1259185"/>
                <a:gd name="connsiteX1072" fmla="*/ 618733 w 1714871"/>
                <a:gd name="connsiteY1072" fmla="*/ 923311 h 1259185"/>
                <a:gd name="connsiteX1073" fmla="*/ 630774 w 1714871"/>
                <a:gd name="connsiteY1073" fmla="*/ 927542 h 1259185"/>
                <a:gd name="connsiteX1074" fmla="*/ 645420 w 1714871"/>
                <a:gd name="connsiteY1074" fmla="*/ 927542 h 1259185"/>
                <a:gd name="connsiteX1075" fmla="*/ 639236 w 1714871"/>
                <a:gd name="connsiteY1075" fmla="*/ 924287 h 1259185"/>
                <a:gd name="connsiteX1076" fmla="*/ 647047 w 1714871"/>
                <a:gd name="connsiteY1076" fmla="*/ 917127 h 1259185"/>
                <a:gd name="connsiteX1077" fmla="*/ 631751 w 1714871"/>
                <a:gd name="connsiteY1077" fmla="*/ 918755 h 1259185"/>
                <a:gd name="connsiteX1078" fmla="*/ 636307 w 1714871"/>
                <a:gd name="connsiteY1078" fmla="*/ 910944 h 1259185"/>
                <a:gd name="connsiteX1079" fmla="*/ 621011 w 1714871"/>
                <a:gd name="connsiteY1079" fmla="*/ 911920 h 1259185"/>
                <a:gd name="connsiteX1080" fmla="*/ 617431 w 1714871"/>
                <a:gd name="connsiteY1080" fmla="*/ 908991 h 1259185"/>
                <a:gd name="connsiteX1081" fmla="*/ 622312 w 1714871"/>
                <a:gd name="connsiteY1081" fmla="*/ 904760 h 1259185"/>
                <a:gd name="connsiteX1082" fmla="*/ 637283 w 1714871"/>
                <a:gd name="connsiteY1082" fmla="*/ 907038 h 1259185"/>
                <a:gd name="connsiteX1083" fmla="*/ 640212 w 1714871"/>
                <a:gd name="connsiteY1083" fmla="*/ 904109 h 1259185"/>
                <a:gd name="connsiteX1084" fmla="*/ 622638 w 1714871"/>
                <a:gd name="connsiteY1084" fmla="*/ 900529 h 1259185"/>
                <a:gd name="connsiteX1085" fmla="*/ 618407 w 1714871"/>
                <a:gd name="connsiteY1085" fmla="*/ 896298 h 1259185"/>
                <a:gd name="connsiteX1086" fmla="*/ 611898 w 1714871"/>
                <a:gd name="connsiteY1086" fmla="*/ 895647 h 1259185"/>
                <a:gd name="connsiteX1087" fmla="*/ 612874 w 1714871"/>
                <a:gd name="connsiteY1087" fmla="*/ 891416 h 1259185"/>
                <a:gd name="connsiteX1088" fmla="*/ 619058 w 1714871"/>
                <a:gd name="connsiteY1088" fmla="*/ 884907 h 1259185"/>
                <a:gd name="connsiteX1089" fmla="*/ 622638 w 1714871"/>
                <a:gd name="connsiteY1089" fmla="*/ 879049 h 1259185"/>
                <a:gd name="connsiteX1090" fmla="*/ 604413 w 1714871"/>
                <a:gd name="connsiteY1090" fmla="*/ 882629 h 1259185"/>
                <a:gd name="connsiteX1091" fmla="*/ 598554 w 1714871"/>
                <a:gd name="connsiteY1091" fmla="*/ 882304 h 1259185"/>
                <a:gd name="connsiteX1092" fmla="*/ 604738 w 1714871"/>
                <a:gd name="connsiteY1092" fmla="*/ 888487 h 1259185"/>
                <a:gd name="connsiteX1093" fmla="*/ 585862 w 1714871"/>
                <a:gd name="connsiteY1093" fmla="*/ 892067 h 1259185"/>
                <a:gd name="connsiteX1094" fmla="*/ 578051 w 1714871"/>
                <a:gd name="connsiteY1094" fmla="*/ 892067 h 1259185"/>
                <a:gd name="connsiteX1095" fmla="*/ 571542 w 1714871"/>
                <a:gd name="connsiteY1095" fmla="*/ 886535 h 1259185"/>
                <a:gd name="connsiteX1096" fmla="*/ 564382 w 1714871"/>
                <a:gd name="connsiteY1096" fmla="*/ 886860 h 1259185"/>
                <a:gd name="connsiteX1097" fmla="*/ 575447 w 1714871"/>
                <a:gd name="connsiteY1097" fmla="*/ 880351 h 1259185"/>
                <a:gd name="connsiteX1098" fmla="*/ 573169 w 1714871"/>
                <a:gd name="connsiteY1098" fmla="*/ 877422 h 1259185"/>
                <a:gd name="connsiteX1099" fmla="*/ 586513 w 1714871"/>
                <a:gd name="connsiteY1099" fmla="*/ 874493 h 1259185"/>
                <a:gd name="connsiteX1100" fmla="*/ 593998 w 1714871"/>
                <a:gd name="connsiteY1100" fmla="*/ 876771 h 1259185"/>
                <a:gd name="connsiteX1101" fmla="*/ 601809 w 1714871"/>
                <a:gd name="connsiteY1101" fmla="*/ 876771 h 1259185"/>
                <a:gd name="connsiteX1102" fmla="*/ 617105 w 1714871"/>
                <a:gd name="connsiteY1102" fmla="*/ 874493 h 1259185"/>
                <a:gd name="connsiteX1103" fmla="*/ 618082 w 1714871"/>
                <a:gd name="connsiteY1103" fmla="*/ 869937 h 1259185"/>
                <a:gd name="connsiteX1104" fmla="*/ 622963 w 1714871"/>
                <a:gd name="connsiteY1104" fmla="*/ 872540 h 1259185"/>
                <a:gd name="connsiteX1105" fmla="*/ 627194 w 1714871"/>
                <a:gd name="connsiteY1105" fmla="*/ 862126 h 1259185"/>
                <a:gd name="connsiteX1106" fmla="*/ 619709 w 1714871"/>
                <a:gd name="connsiteY1106" fmla="*/ 863753 h 1259185"/>
                <a:gd name="connsiteX1107" fmla="*/ 617431 w 1714871"/>
                <a:gd name="connsiteY1107" fmla="*/ 861475 h 1259185"/>
                <a:gd name="connsiteX1108" fmla="*/ 619709 w 1714871"/>
                <a:gd name="connsiteY1108" fmla="*/ 856918 h 1259185"/>
                <a:gd name="connsiteX1109" fmla="*/ 615803 w 1714871"/>
                <a:gd name="connsiteY1109" fmla="*/ 856267 h 1259185"/>
                <a:gd name="connsiteX1110" fmla="*/ 620360 w 1714871"/>
                <a:gd name="connsiteY1110" fmla="*/ 849433 h 1259185"/>
                <a:gd name="connsiteX1111" fmla="*/ 624916 w 1714871"/>
                <a:gd name="connsiteY1111" fmla="*/ 853338 h 1259185"/>
                <a:gd name="connsiteX1112" fmla="*/ 630774 w 1714871"/>
                <a:gd name="connsiteY1112" fmla="*/ 854966 h 1259185"/>
                <a:gd name="connsiteX1113" fmla="*/ 636958 w 1714871"/>
                <a:gd name="connsiteY1113" fmla="*/ 858871 h 1259185"/>
                <a:gd name="connsiteX1114" fmla="*/ 635005 w 1714871"/>
                <a:gd name="connsiteY1114" fmla="*/ 854315 h 1259185"/>
                <a:gd name="connsiteX1115" fmla="*/ 641514 w 1714871"/>
                <a:gd name="connsiteY1115" fmla="*/ 855291 h 1259185"/>
                <a:gd name="connsiteX1116" fmla="*/ 639561 w 1714871"/>
                <a:gd name="connsiteY1116" fmla="*/ 849758 h 1259185"/>
                <a:gd name="connsiteX1117" fmla="*/ 638585 w 1714871"/>
                <a:gd name="connsiteY1117" fmla="*/ 846504 h 1259185"/>
                <a:gd name="connsiteX1118" fmla="*/ 641514 w 1714871"/>
                <a:gd name="connsiteY1118" fmla="*/ 841948 h 1259185"/>
                <a:gd name="connsiteX1119" fmla="*/ 637283 w 1714871"/>
                <a:gd name="connsiteY1119" fmla="*/ 841297 h 1259185"/>
                <a:gd name="connsiteX1120" fmla="*/ 635331 w 1714871"/>
                <a:gd name="connsiteY1120" fmla="*/ 837066 h 1259185"/>
                <a:gd name="connsiteX1121" fmla="*/ 626869 w 1714871"/>
                <a:gd name="connsiteY1121" fmla="*/ 843575 h 1259185"/>
                <a:gd name="connsiteX1122" fmla="*/ 620685 w 1714871"/>
                <a:gd name="connsiteY1122" fmla="*/ 842273 h 1259185"/>
                <a:gd name="connsiteX1123" fmla="*/ 623289 w 1714871"/>
                <a:gd name="connsiteY1123" fmla="*/ 832835 h 1259185"/>
                <a:gd name="connsiteX1124" fmla="*/ 633052 w 1714871"/>
                <a:gd name="connsiteY1124" fmla="*/ 830882 h 1259185"/>
                <a:gd name="connsiteX1125" fmla="*/ 639561 w 1714871"/>
                <a:gd name="connsiteY1125" fmla="*/ 827953 h 1259185"/>
                <a:gd name="connsiteX1126" fmla="*/ 623940 w 1714871"/>
                <a:gd name="connsiteY1126" fmla="*/ 827302 h 1259185"/>
                <a:gd name="connsiteX1127" fmla="*/ 625567 w 1714871"/>
                <a:gd name="connsiteY1127" fmla="*/ 824048 h 1259185"/>
                <a:gd name="connsiteX1128" fmla="*/ 630449 w 1714871"/>
                <a:gd name="connsiteY1128" fmla="*/ 823397 h 1259185"/>
                <a:gd name="connsiteX1129" fmla="*/ 633052 w 1714871"/>
                <a:gd name="connsiteY1129" fmla="*/ 821119 h 1259185"/>
                <a:gd name="connsiteX1130" fmla="*/ 635005 w 1714871"/>
                <a:gd name="connsiteY1130" fmla="*/ 817864 h 1259185"/>
                <a:gd name="connsiteX1131" fmla="*/ 639236 w 1714871"/>
                <a:gd name="connsiteY1131" fmla="*/ 815911 h 1259185"/>
                <a:gd name="connsiteX1132" fmla="*/ 634029 w 1714871"/>
                <a:gd name="connsiteY1132" fmla="*/ 808100 h 1259185"/>
                <a:gd name="connsiteX1133" fmla="*/ 638260 w 1714871"/>
                <a:gd name="connsiteY1133" fmla="*/ 801917 h 1259185"/>
                <a:gd name="connsiteX1134" fmla="*/ 626543 w 1714871"/>
                <a:gd name="connsiteY1134" fmla="*/ 804846 h 1259185"/>
                <a:gd name="connsiteX1135" fmla="*/ 617105 w 1714871"/>
                <a:gd name="connsiteY1135" fmla="*/ 801917 h 1259185"/>
                <a:gd name="connsiteX1136" fmla="*/ 610271 w 1714871"/>
                <a:gd name="connsiteY1136" fmla="*/ 803219 h 1259185"/>
                <a:gd name="connsiteX1137" fmla="*/ 595300 w 1714871"/>
                <a:gd name="connsiteY1137" fmla="*/ 801591 h 1259185"/>
                <a:gd name="connsiteX1138" fmla="*/ 575447 w 1714871"/>
                <a:gd name="connsiteY1138" fmla="*/ 794757 h 1259185"/>
                <a:gd name="connsiteX1139" fmla="*/ 542251 w 1714871"/>
                <a:gd name="connsiteY1139" fmla="*/ 781088 h 1259185"/>
                <a:gd name="connsiteX1140" fmla="*/ 523049 w 1714871"/>
                <a:gd name="connsiteY1140" fmla="*/ 773277 h 1259185"/>
                <a:gd name="connsiteX1141" fmla="*/ 517842 w 1714871"/>
                <a:gd name="connsiteY1141" fmla="*/ 771975 h 1259185"/>
                <a:gd name="connsiteX1142" fmla="*/ 524026 w 1714871"/>
                <a:gd name="connsiteY1142" fmla="*/ 765791 h 1259185"/>
                <a:gd name="connsiteX1143" fmla="*/ 535416 w 1714871"/>
                <a:gd name="connsiteY1143" fmla="*/ 763839 h 1259185"/>
                <a:gd name="connsiteX1144" fmla="*/ 547133 w 1714871"/>
                <a:gd name="connsiteY1144" fmla="*/ 767093 h 1259185"/>
                <a:gd name="connsiteX1145" fmla="*/ 562429 w 1714871"/>
                <a:gd name="connsiteY1145" fmla="*/ 766117 h 1259185"/>
                <a:gd name="connsiteX1146" fmla="*/ 575773 w 1714871"/>
                <a:gd name="connsiteY1146" fmla="*/ 769046 h 1259185"/>
                <a:gd name="connsiteX1147" fmla="*/ 587164 w 1714871"/>
                <a:gd name="connsiteY1147" fmla="*/ 774904 h 1259185"/>
                <a:gd name="connsiteX1148" fmla="*/ 602460 w 1714871"/>
                <a:gd name="connsiteY1148" fmla="*/ 782715 h 1259185"/>
                <a:gd name="connsiteX1149" fmla="*/ 609294 w 1714871"/>
                <a:gd name="connsiteY1149" fmla="*/ 785644 h 1259185"/>
                <a:gd name="connsiteX1150" fmla="*/ 627845 w 1714871"/>
                <a:gd name="connsiteY1150" fmla="*/ 787922 h 1259185"/>
                <a:gd name="connsiteX1151" fmla="*/ 629473 w 1714871"/>
                <a:gd name="connsiteY1151" fmla="*/ 783366 h 1259185"/>
                <a:gd name="connsiteX1152" fmla="*/ 633378 w 1714871"/>
                <a:gd name="connsiteY1152" fmla="*/ 778159 h 1259185"/>
                <a:gd name="connsiteX1153" fmla="*/ 627520 w 1714871"/>
                <a:gd name="connsiteY1153" fmla="*/ 781088 h 1259185"/>
                <a:gd name="connsiteX1154" fmla="*/ 620360 w 1714871"/>
                <a:gd name="connsiteY1154" fmla="*/ 781088 h 1259185"/>
                <a:gd name="connsiteX1155" fmla="*/ 624265 w 1714871"/>
                <a:gd name="connsiteY1155" fmla="*/ 777833 h 1259185"/>
                <a:gd name="connsiteX1156" fmla="*/ 624916 w 1714871"/>
                <a:gd name="connsiteY1156" fmla="*/ 774253 h 1259185"/>
                <a:gd name="connsiteX1157" fmla="*/ 629473 w 1714871"/>
                <a:gd name="connsiteY1157" fmla="*/ 772951 h 1259185"/>
                <a:gd name="connsiteX1158" fmla="*/ 619383 w 1714871"/>
                <a:gd name="connsiteY1158" fmla="*/ 770022 h 1259185"/>
                <a:gd name="connsiteX1159" fmla="*/ 625242 w 1714871"/>
                <a:gd name="connsiteY1159" fmla="*/ 767093 h 1259185"/>
                <a:gd name="connsiteX1160" fmla="*/ 628822 w 1714871"/>
                <a:gd name="connsiteY1160" fmla="*/ 765141 h 1259185"/>
                <a:gd name="connsiteX1161" fmla="*/ 621662 w 1714871"/>
                <a:gd name="connsiteY1161" fmla="*/ 759933 h 1259185"/>
                <a:gd name="connsiteX1162" fmla="*/ 613200 w 1714871"/>
                <a:gd name="connsiteY1162" fmla="*/ 760584 h 1259185"/>
                <a:gd name="connsiteX1163" fmla="*/ 593347 w 1714871"/>
                <a:gd name="connsiteY1163" fmla="*/ 753424 h 1259185"/>
                <a:gd name="connsiteX1164" fmla="*/ 602134 w 1714871"/>
                <a:gd name="connsiteY1164" fmla="*/ 752122 h 1259185"/>
                <a:gd name="connsiteX1165" fmla="*/ 613851 w 1714871"/>
                <a:gd name="connsiteY1165" fmla="*/ 755052 h 1259185"/>
                <a:gd name="connsiteX1166" fmla="*/ 619383 w 1714871"/>
                <a:gd name="connsiteY1166" fmla="*/ 752122 h 1259185"/>
                <a:gd name="connsiteX1167" fmla="*/ 608643 w 1714871"/>
                <a:gd name="connsiteY1167" fmla="*/ 749519 h 1259185"/>
                <a:gd name="connsiteX1168" fmla="*/ 611898 w 1714871"/>
                <a:gd name="connsiteY1168" fmla="*/ 743986 h 1259185"/>
                <a:gd name="connsiteX1169" fmla="*/ 596927 w 1714871"/>
                <a:gd name="connsiteY1169" fmla="*/ 745288 h 1259185"/>
                <a:gd name="connsiteX1170" fmla="*/ 588791 w 1714871"/>
                <a:gd name="connsiteY1170" fmla="*/ 744637 h 1259185"/>
                <a:gd name="connsiteX1171" fmla="*/ 597903 w 1714871"/>
                <a:gd name="connsiteY1171" fmla="*/ 739755 h 1259185"/>
                <a:gd name="connsiteX1172" fmla="*/ 602785 w 1714871"/>
                <a:gd name="connsiteY1172" fmla="*/ 737152 h 1259185"/>
                <a:gd name="connsiteX1173" fmla="*/ 594324 w 1714871"/>
                <a:gd name="connsiteY1173" fmla="*/ 736175 h 1259185"/>
                <a:gd name="connsiteX1174" fmla="*/ 585211 w 1714871"/>
                <a:gd name="connsiteY1174" fmla="*/ 740732 h 1259185"/>
                <a:gd name="connsiteX1175" fmla="*/ 587815 w 1714871"/>
                <a:gd name="connsiteY1175" fmla="*/ 732921 h 1259185"/>
                <a:gd name="connsiteX1176" fmla="*/ 602785 w 1714871"/>
                <a:gd name="connsiteY1176" fmla="*/ 730968 h 1259185"/>
                <a:gd name="connsiteX1177" fmla="*/ 605389 w 1714871"/>
                <a:gd name="connsiteY1177" fmla="*/ 727713 h 1259185"/>
                <a:gd name="connsiteX1178" fmla="*/ 595625 w 1714871"/>
                <a:gd name="connsiteY1178" fmla="*/ 727063 h 1259185"/>
                <a:gd name="connsiteX1179" fmla="*/ 585211 w 1714871"/>
                <a:gd name="connsiteY1179" fmla="*/ 730968 h 1259185"/>
                <a:gd name="connsiteX1180" fmla="*/ 566660 w 1714871"/>
                <a:gd name="connsiteY1180" fmla="*/ 731619 h 1259185"/>
                <a:gd name="connsiteX1181" fmla="*/ 577400 w 1714871"/>
                <a:gd name="connsiteY1181" fmla="*/ 725110 h 1259185"/>
                <a:gd name="connsiteX1182" fmla="*/ 588465 w 1714871"/>
                <a:gd name="connsiteY1182" fmla="*/ 724459 h 1259185"/>
                <a:gd name="connsiteX1183" fmla="*/ 597253 w 1714871"/>
                <a:gd name="connsiteY1183" fmla="*/ 716648 h 1259185"/>
                <a:gd name="connsiteX1184" fmla="*/ 585536 w 1714871"/>
                <a:gd name="connsiteY1184" fmla="*/ 719903 h 1259185"/>
                <a:gd name="connsiteX1185" fmla="*/ 575773 w 1714871"/>
                <a:gd name="connsiteY1185" fmla="*/ 717950 h 1259185"/>
                <a:gd name="connsiteX1186" fmla="*/ 561127 w 1714871"/>
                <a:gd name="connsiteY1186" fmla="*/ 716323 h 1259185"/>
                <a:gd name="connsiteX1187" fmla="*/ 565358 w 1714871"/>
                <a:gd name="connsiteY1187" fmla="*/ 711115 h 1259185"/>
                <a:gd name="connsiteX1188" fmla="*/ 568613 w 1714871"/>
                <a:gd name="connsiteY1188" fmla="*/ 704932 h 1259185"/>
                <a:gd name="connsiteX1189" fmla="*/ 570891 w 1714871"/>
                <a:gd name="connsiteY1189" fmla="*/ 700701 h 1259185"/>
                <a:gd name="connsiteX1190" fmla="*/ 560151 w 1714871"/>
                <a:gd name="connsiteY1190" fmla="*/ 704606 h 1259185"/>
                <a:gd name="connsiteX1191" fmla="*/ 558524 w 1714871"/>
                <a:gd name="connsiteY1191" fmla="*/ 709814 h 1259185"/>
                <a:gd name="connsiteX1192" fmla="*/ 551364 w 1714871"/>
                <a:gd name="connsiteY1192" fmla="*/ 710790 h 1259185"/>
                <a:gd name="connsiteX1193" fmla="*/ 551038 w 1714871"/>
                <a:gd name="connsiteY1193" fmla="*/ 697772 h 1259185"/>
                <a:gd name="connsiteX1194" fmla="*/ 541600 w 1714871"/>
                <a:gd name="connsiteY1194" fmla="*/ 691588 h 1259185"/>
                <a:gd name="connsiteX1195" fmla="*/ 544204 w 1714871"/>
                <a:gd name="connsiteY1195" fmla="*/ 684754 h 1259185"/>
                <a:gd name="connsiteX1196" fmla="*/ 543878 w 1714871"/>
                <a:gd name="connsiteY1196" fmla="*/ 680848 h 1259185"/>
                <a:gd name="connsiteX1197" fmla="*/ 532813 w 1714871"/>
                <a:gd name="connsiteY1197" fmla="*/ 685079 h 1259185"/>
                <a:gd name="connsiteX1198" fmla="*/ 537369 w 1714871"/>
                <a:gd name="connsiteY1198" fmla="*/ 696470 h 1259185"/>
                <a:gd name="connsiteX1199" fmla="*/ 544204 w 1714871"/>
                <a:gd name="connsiteY1199" fmla="*/ 700050 h 1259185"/>
                <a:gd name="connsiteX1200" fmla="*/ 546807 w 1714871"/>
                <a:gd name="connsiteY1200" fmla="*/ 707535 h 1259185"/>
                <a:gd name="connsiteX1201" fmla="*/ 540298 w 1714871"/>
                <a:gd name="connsiteY1201" fmla="*/ 713394 h 1259185"/>
                <a:gd name="connsiteX1202" fmla="*/ 538671 w 1714871"/>
                <a:gd name="connsiteY1202" fmla="*/ 718926 h 1259185"/>
                <a:gd name="connsiteX1203" fmla="*/ 530209 w 1714871"/>
                <a:gd name="connsiteY1203" fmla="*/ 715021 h 1259185"/>
                <a:gd name="connsiteX1204" fmla="*/ 535416 w 1714871"/>
                <a:gd name="connsiteY1204" fmla="*/ 724133 h 1259185"/>
                <a:gd name="connsiteX1205" fmla="*/ 533789 w 1714871"/>
                <a:gd name="connsiteY1205" fmla="*/ 729666 h 1259185"/>
                <a:gd name="connsiteX1206" fmla="*/ 520446 w 1714871"/>
                <a:gd name="connsiteY1206" fmla="*/ 731944 h 1259185"/>
                <a:gd name="connsiteX1207" fmla="*/ 511658 w 1714871"/>
                <a:gd name="connsiteY1207" fmla="*/ 734222 h 1259185"/>
                <a:gd name="connsiteX1208" fmla="*/ 486924 w 1714871"/>
                <a:gd name="connsiteY1208" fmla="*/ 719577 h 1259185"/>
                <a:gd name="connsiteX1209" fmla="*/ 486598 w 1714871"/>
                <a:gd name="connsiteY1209" fmla="*/ 715672 h 1259185"/>
                <a:gd name="connsiteX1210" fmla="*/ 495060 w 1714871"/>
                <a:gd name="connsiteY1210" fmla="*/ 714370 h 1259185"/>
                <a:gd name="connsiteX1211" fmla="*/ 497989 w 1714871"/>
                <a:gd name="connsiteY1211" fmla="*/ 707535 h 1259185"/>
                <a:gd name="connsiteX1212" fmla="*/ 508729 w 1714871"/>
                <a:gd name="connsiteY1212" fmla="*/ 706559 h 1259185"/>
                <a:gd name="connsiteX1213" fmla="*/ 518818 w 1714871"/>
                <a:gd name="connsiteY1213" fmla="*/ 700375 h 1259185"/>
                <a:gd name="connsiteX1214" fmla="*/ 522398 w 1714871"/>
                <a:gd name="connsiteY1214" fmla="*/ 689961 h 1259185"/>
                <a:gd name="connsiteX1215" fmla="*/ 513937 w 1714871"/>
                <a:gd name="connsiteY1215" fmla="*/ 697446 h 1259185"/>
                <a:gd name="connsiteX1216" fmla="*/ 506126 w 1714871"/>
                <a:gd name="connsiteY1216" fmla="*/ 702003 h 1259185"/>
                <a:gd name="connsiteX1217" fmla="*/ 489853 w 1714871"/>
                <a:gd name="connsiteY1217" fmla="*/ 699724 h 1259185"/>
                <a:gd name="connsiteX1218" fmla="*/ 505149 w 1714871"/>
                <a:gd name="connsiteY1218" fmla="*/ 691263 h 1259185"/>
                <a:gd name="connsiteX1219" fmla="*/ 509055 w 1714871"/>
                <a:gd name="connsiteY1219" fmla="*/ 682150 h 1259185"/>
                <a:gd name="connsiteX1220" fmla="*/ 513286 w 1714871"/>
                <a:gd name="connsiteY1220" fmla="*/ 681825 h 1259185"/>
                <a:gd name="connsiteX1221" fmla="*/ 518818 w 1714871"/>
                <a:gd name="connsiteY1221" fmla="*/ 678570 h 1259185"/>
                <a:gd name="connsiteX1222" fmla="*/ 524026 w 1714871"/>
                <a:gd name="connsiteY1222" fmla="*/ 676292 h 1259185"/>
                <a:gd name="connsiteX1223" fmla="*/ 511007 w 1714871"/>
                <a:gd name="connsiteY1223" fmla="*/ 674339 h 1259185"/>
                <a:gd name="connsiteX1224" fmla="*/ 508729 w 1714871"/>
                <a:gd name="connsiteY1224" fmla="*/ 670759 h 1259185"/>
                <a:gd name="connsiteX1225" fmla="*/ 515238 w 1714871"/>
                <a:gd name="connsiteY1225" fmla="*/ 668481 h 1259185"/>
                <a:gd name="connsiteX1226" fmla="*/ 512960 w 1714871"/>
                <a:gd name="connsiteY1226" fmla="*/ 665552 h 1259185"/>
                <a:gd name="connsiteX1227" fmla="*/ 518493 w 1714871"/>
                <a:gd name="connsiteY1227" fmla="*/ 659043 h 1259185"/>
                <a:gd name="connsiteX1228" fmla="*/ 512309 w 1714871"/>
                <a:gd name="connsiteY1228" fmla="*/ 658392 h 1259185"/>
                <a:gd name="connsiteX1229" fmla="*/ 512309 w 1714871"/>
                <a:gd name="connsiteY1229" fmla="*/ 649605 h 1259185"/>
                <a:gd name="connsiteX1230" fmla="*/ 505800 w 1714871"/>
                <a:gd name="connsiteY1230" fmla="*/ 645699 h 1259185"/>
                <a:gd name="connsiteX1231" fmla="*/ 499617 w 1714871"/>
                <a:gd name="connsiteY1231" fmla="*/ 647326 h 1259185"/>
                <a:gd name="connsiteX1232" fmla="*/ 487900 w 1714871"/>
                <a:gd name="connsiteY1232" fmla="*/ 644072 h 1259185"/>
                <a:gd name="connsiteX1233" fmla="*/ 495386 w 1714871"/>
                <a:gd name="connsiteY1233" fmla="*/ 641794 h 1259185"/>
                <a:gd name="connsiteX1234" fmla="*/ 499291 w 1714871"/>
                <a:gd name="connsiteY1234" fmla="*/ 637888 h 1259185"/>
                <a:gd name="connsiteX1235" fmla="*/ 495060 w 1714871"/>
                <a:gd name="connsiteY1235" fmla="*/ 633657 h 1259185"/>
                <a:gd name="connsiteX1236" fmla="*/ 497338 w 1714871"/>
                <a:gd name="connsiteY1236" fmla="*/ 629101 h 1259185"/>
                <a:gd name="connsiteX1237" fmla="*/ 502220 w 1714871"/>
                <a:gd name="connsiteY1237" fmla="*/ 627148 h 1259185"/>
                <a:gd name="connsiteX1238" fmla="*/ 492457 w 1714871"/>
                <a:gd name="connsiteY1238" fmla="*/ 622267 h 1259185"/>
                <a:gd name="connsiteX1239" fmla="*/ 480089 w 1714871"/>
                <a:gd name="connsiteY1239" fmla="*/ 614130 h 1259185"/>
                <a:gd name="connsiteX1240" fmla="*/ 478462 w 1714871"/>
                <a:gd name="connsiteY1240" fmla="*/ 609248 h 1259185"/>
                <a:gd name="connsiteX1241" fmla="*/ 485622 w 1714871"/>
                <a:gd name="connsiteY1241" fmla="*/ 609899 h 1259185"/>
                <a:gd name="connsiteX1242" fmla="*/ 482693 w 1714871"/>
                <a:gd name="connsiteY1242" fmla="*/ 603390 h 1259185"/>
                <a:gd name="connsiteX1243" fmla="*/ 486924 w 1714871"/>
                <a:gd name="connsiteY1243" fmla="*/ 600787 h 1259185"/>
                <a:gd name="connsiteX1244" fmla="*/ 476509 w 1714871"/>
                <a:gd name="connsiteY1244" fmla="*/ 595905 h 1259185"/>
                <a:gd name="connsiteX1245" fmla="*/ 478137 w 1714871"/>
                <a:gd name="connsiteY1245" fmla="*/ 591999 h 1259185"/>
                <a:gd name="connsiteX1246" fmla="*/ 470000 w 1714871"/>
                <a:gd name="connsiteY1246" fmla="*/ 589721 h 1259185"/>
                <a:gd name="connsiteX1247" fmla="*/ 473580 w 1714871"/>
                <a:gd name="connsiteY1247" fmla="*/ 580283 h 1259185"/>
                <a:gd name="connsiteX1248" fmla="*/ 458284 w 1714871"/>
                <a:gd name="connsiteY1248" fmla="*/ 587118 h 1259185"/>
                <a:gd name="connsiteX1249" fmla="*/ 447544 w 1714871"/>
                <a:gd name="connsiteY1249" fmla="*/ 587118 h 1259185"/>
                <a:gd name="connsiteX1250" fmla="*/ 462515 w 1714871"/>
                <a:gd name="connsiteY1250" fmla="*/ 579632 h 1259185"/>
                <a:gd name="connsiteX1251" fmla="*/ 466420 w 1714871"/>
                <a:gd name="connsiteY1251" fmla="*/ 577354 h 1259185"/>
                <a:gd name="connsiteX1252" fmla="*/ 464793 w 1714871"/>
                <a:gd name="connsiteY1252" fmla="*/ 574425 h 1259185"/>
                <a:gd name="connsiteX1253" fmla="*/ 471953 w 1714871"/>
                <a:gd name="connsiteY1253" fmla="*/ 572798 h 1259185"/>
                <a:gd name="connsiteX1254" fmla="*/ 468048 w 1714871"/>
                <a:gd name="connsiteY1254" fmla="*/ 568892 h 1259185"/>
                <a:gd name="connsiteX1255" fmla="*/ 469024 w 1714871"/>
                <a:gd name="connsiteY1255" fmla="*/ 563360 h 1259185"/>
                <a:gd name="connsiteX1256" fmla="*/ 461864 w 1714871"/>
                <a:gd name="connsiteY1256" fmla="*/ 560756 h 1259185"/>
                <a:gd name="connsiteX1257" fmla="*/ 462515 w 1714871"/>
                <a:gd name="connsiteY1257" fmla="*/ 557176 h 1259185"/>
                <a:gd name="connsiteX1258" fmla="*/ 449497 w 1714871"/>
                <a:gd name="connsiteY1258" fmla="*/ 554247 h 1259185"/>
                <a:gd name="connsiteX1259" fmla="*/ 452426 w 1714871"/>
                <a:gd name="connsiteY1259" fmla="*/ 549691 h 1259185"/>
                <a:gd name="connsiteX1260" fmla="*/ 446242 w 1714871"/>
                <a:gd name="connsiteY1260" fmla="*/ 545134 h 1259185"/>
                <a:gd name="connsiteX1261" fmla="*/ 438757 w 1714871"/>
                <a:gd name="connsiteY1261" fmla="*/ 543832 h 1259185"/>
                <a:gd name="connsiteX1262" fmla="*/ 431271 w 1714871"/>
                <a:gd name="connsiteY1262" fmla="*/ 538951 h 1259185"/>
                <a:gd name="connsiteX1263" fmla="*/ 422484 w 1714871"/>
                <a:gd name="connsiteY1263" fmla="*/ 528536 h 1259185"/>
                <a:gd name="connsiteX1264" fmla="*/ 409792 w 1714871"/>
                <a:gd name="connsiteY1264" fmla="*/ 522352 h 1259185"/>
                <a:gd name="connsiteX1265" fmla="*/ 408164 w 1714871"/>
                <a:gd name="connsiteY1265" fmla="*/ 517796 h 1259185"/>
                <a:gd name="connsiteX1266" fmla="*/ 415650 w 1714871"/>
                <a:gd name="connsiteY1266" fmla="*/ 512589 h 1259185"/>
                <a:gd name="connsiteX1267" fmla="*/ 411093 w 1714871"/>
                <a:gd name="connsiteY1267" fmla="*/ 506731 h 1259185"/>
                <a:gd name="connsiteX1268" fmla="*/ 412720 w 1714871"/>
                <a:gd name="connsiteY1268" fmla="*/ 502825 h 1259185"/>
                <a:gd name="connsiteX1269" fmla="*/ 407188 w 1714871"/>
                <a:gd name="connsiteY1269" fmla="*/ 500222 h 1259185"/>
                <a:gd name="connsiteX1270" fmla="*/ 406537 w 1714871"/>
                <a:gd name="connsiteY1270" fmla="*/ 496967 h 1259185"/>
                <a:gd name="connsiteX1271" fmla="*/ 381152 w 1714871"/>
                <a:gd name="connsiteY1271" fmla="*/ 490133 h 1259185"/>
                <a:gd name="connsiteX1272" fmla="*/ 343399 w 1714871"/>
                <a:gd name="connsiteY1272" fmla="*/ 474836 h 1259185"/>
                <a:gd name="connsiteX1273" fmla="*/ 320617 w 1714871"/>
                <a:gd name="connsiteY1273" fmla="*/ 473860 h 1259185"/>
                <a:gd name="connsiteX1274" fmla="*/ 288723 w 1714871"/>
                <a:gd name="connsiteY1274" fmla="*/ 472233 h 1259185"/>
                <a:gd name="connsiteX1275" fmla="*/ 260408 w 1714871"/>
                <a:gd name="connsiteY1275" fmla="*/ 470605 h 1259185"/>
                <a:gd name="connsiteX1276" fmla="*/ 250319 w 1714871"/>
                <a:gd name="connsiteY1276" fmla="*/ 475162 h 1259185"/>
                <a:gd name="connsiteX1277" fmla="*/ 242834 w 1714871"/>
                <a:gd name="connsiteY1277" fmla="*/ 462795 h 1259185"/>
                <a:gd name="connsiteX1278" fmla="*/ 239905 w 1714871"/>
                <a:gd name="connsiteY1278" fmla="*/ 470605 h 1259185"/>
                <a:gd name="connsiteX1279" fmla="*/ 235023 w 1714871"/>
                <a:gd name="connsiteY1279" fmla="*/ 472558 h 1259185"/>
                <a:gd name="connsiteX1280" fmla="*/ 234698 w 1714871"/>
                <a:gd name="connsiteY1280" fmla="*/ 476464 h 1259185"/>
                <a:gd name="connsiteX1281" fmla="*/ 225259 w 1714871"/>
                <a:gd name="connsiteY1281" fmla="*/ 478091 h 1259185"/>
                <a:gd name="connsiteX1282" fmla="*/ 214520 w 1714871"/>
                <a:gd name="connsiteY1282" fmla="*/ 482322 h 1259185"/>
                <a:gd name="connsiteX1283" fmla="*/ 202152 w 1714871"/>
                <a:gd name="connsiteY1283" fmla="*/ 475487 h 1259185"/>
                <a:gd name="connsiteX1284" fmla="*/ 206058 w 1714871"/>
                <a:gd name="connsiteY1284" fmla="*/ 471582 h 1259185"/>
                <a:gd name="connsiteX1285" fmla="*/ 206709 w 1714871"/>
                <a:gd name="connsiteY1285" fmla="*/ 468978 h 1259185"/>
                <a:gd name="connsiteX1286" fmla="*/ 194341 w 1714871"/>
                <a:gd name="connsiteY1286" fmla="*/ 467676 h 1259185"/>
                <a:gd name="connsiteX1287" fmla="*/ 187507 w 1714871"/>
                <a:gd name="connsiteY1287" fmla="*/ 475487 h 1259185"/>
                <a:gd name="connsiteX1288" fmla="*/ 185554 w 1714871"/>
                <a:gd name="connsiteY1288" fmla="*/ 478091 h 1259185"/>
                <a:gd name="connsiteX1289" fmla="*/ 176442 w 1714871"/>
                <a:gd name="connsiteY1289" fmla="*/ 473534 h 1259185"/>
                <a:gd name="connsiteX1290" fmla="*/ 175140 w 1714871"/>
                <a:gd name="connsiteY1290" fmla="*/ 468978 h 1259185"/>
                <a:gd name="connsiteX1291" fmla="*/ 164725 w 1714871"/>
                <a:gd name="connsiteY1291" fmla="*/ 468653 h 1259185"/>
                <a:gd name="connsiteX1292" fmla="*/ 167003 w 1714871"/>
                <a:gd name="connsiteY1292" fmla="*/ 477440 h 1259185"/>
                <a:gd name="connsiteX1293" fmla="*/ 177743 w 1714871"/>
                <a:gd name="connsiteY1293" fmla="*/ 485251 h 1259185"/>
                <a:gd name="connsiteX1294" fmla="*/ 183276 w 1714871"/>
                <a:gd name="connsiteY1294" fmla="*/ 487854 h 1259185"/>
                <a:gd name="connsiteX1295" fmla="*/ 165702 w 1714871"/>
                <a:gd name="connsiteY1295" fmla="*/ 485576 h 1259185"/>
                <a:gd name="connsiteX1296" fmla="*/ 148778 w 1714871"/>
                <a:gd name="connsiteY1296" fmla="*/ 481996 h 1259185"/>
                <a:gd name="connsiteX1297" fmla="*/ 132505 w 1714871"/>
                <a:gd name="connsiteY1297" fmla="*/ 479718 h 1259185"/>
                <a:gd name="connsiteX1298" fmla="*/ 120789 w 1714871"/>
                <a:gd name="connsiteY1298" fmla="*/ 476138 h 1259185"/>
                <a:gd name="connsiteX1299" fmla="*/ 96380 w 1714871"/>
                <a:gd name="connsiteY1299" fmla="*/ 461818 h 1259185"/>
                <a:gd name="connsiteX1300" fmla="*/ 111025 w 1714871"/>
                <a:gd name="connsiteY1300" fmla="*/ 454984 h 1259185"/>
                <a:gd name="connsiteX1301" fmla="*/ 119813 w 1714871"/>
                <a:gd name="connsiteY1301" fmla="*/ 449776 h 1259185"/>
                <a:gd name="connsiteX1302" fmla="*/ 133156 w 1714871"/>
                <a:gd name="connsiteY1302" fmla="*/ 449776 h 1259185"/>
                <a:gd name="connsiteX1303" fmla="*/ 139991 w 1714871"/>
                <a:gd name="connsiteY1303" fmla="*/ 448475 h 1259185"/>
                <a:gd name="connsiteX1304" fmla="*/ 139340 w 1714871"/>
                <a:gd name="connsiteY1304" fmla="*/ 443593 h 1259185"/>
                <a:gd name="connsiteX1305" fmla="*/ 125345 w 1714871"/>
                <a:gd name="connsiteY1305" fmla="*/ 444895 h 1259185"/>
                <a:gd name="connsiteX1306" fmla="*/ 105167 w 1714871"/>
                <a:gd name="connsiteY1306" fmla="*/ 443918 h 1259185"/>
                <a:gd name="connsiteX1307" fmla="*/ 84338 w 1714871"/>
                <a:gd name="connsiteY1307" fmla="*/ 438386 h 1259185"/>
                <a:gd name="connsiteX1308" fmla="*/ 86291 w 1714871"/>
                <a:gd name="connsiteY1308" fmla="*/ 432202 h 1259185"/>
                <a:gd name="connsiteX1309" fmla="*/ 97356 w 1714871"/>
                <a:gd name="connsiteY1309" fmla="*/ 423415 h 1259185"/>
                <a:gd name="connsiteX1310" fmla="*/ 88569 w 1714871"/>
                <a:gd name="connsiteY1310" fmla="*/ 425693 h 1259185"/>
                <a:gd name="connsiteX1311" fmla="*/ 79456 w 1714871"/>
                <a:gd name="connsiteY1311" fmla="*/ 432202 h 1259185"/>
                <a:gd name="connsiteX1312" fmla="*/ 67740 w 1714871"/>
                <a:gd name="connsiteY1312" fmla="*/ 436758 h 1259185"/>
                <a:gd name="connsiteX1313" fmla="*/ 63509 w 1714871"/>
                <a:gd name="connsiteY1313" fmla="*/ 434480 h 1259185"/>
                <a:gd name="connsiteX1314" fmla="*/ 64811 w 1714871"/>
                <a:gd name="connsiteY1314" fmla="*/ 428947 h 1259185"/>
                <a:gd name="connsiteX1315" fmla="*/ 56349 w 1714871"/>
                <a:gd name="connsiteY1315" fmla="*/ 426995 h 1259185"/>
                <a:gd name="connsiteX1316" fmla="*/ 52444 w 1714871"/>
                <a:gd name="connsiteY1316" fmla="*/ 429273 h 1259185"/>
                <a:gd name="connsiteX1317" fmla="*/ 46911 w 1714871"/>
                <a:gd name="connsiteY1317" fmla="*/ 424066 h 1259185"/>
                <a:gd name="connsiteX1318" fmla="*/ 51142 w 1714871"/>
                <a:gd name="connsiteY1318" fmla="*/ 417882 h 1259185"/>
                <a:gd name="connsiteX1319" fmla="*/ 61557 w 1714871"/>
                <a:gd name="connsiteY1319" fmla="*/ 417231 h 1259185"/>
                <a:gd name="connsiteX1320" fmla="*/ 64485 w 1714871"/>
                <a:gd name="connsiteY1320" fmla="*/ 414627 h 1259185"/>
                <a:gd name="connsiteX1321" fmla="*/ 79782 w 1714871"/>
                <a:gd name="connsiteY1321" fmla="*/ 411698 h 1259185"/>
                <a:gd name="connsiteX1322" fmla="*/ 95078 w 1714871"/>
                <a:gd name="connsiteY1322" fmla="*/ 412349 h 1259185"/>
                <a:gd name="connsiteX1323" fmla="*/ 112978 w 1714871"/>
                <a:gd name="connsiteY1323" fmla="*/ 414627 h 1259185"/>
                <a:gd name="connsiteX1324" fmla="*/ 128274 w 1714871"/>
                <a:gd name="connsiteY1324" fmla="*/ 416906 h 1259185"/>
                <a:gd name="connsiteX1325" fmla="*/ 142594 w 1714871"/>
                <a:gd name="connsiteY1325" fmla="*/ 415278 h 1259185"/>
                <a:gd name="connsiteX1326" fmla="*/ 162447 w 1714871"/>
                <a:gd name="connsiteY1326" fmla="*/ 418858 h 1259185"/>
                <a:gd name="connsiteX1327" fmla="*/ 178069 w 1714871"/>
                <a:gd name="connsiteY1327" fmla="*/ 421136 h 1259185"/>
                <a:gd name="connsiteX1328" fmla="*/ 187181 w 1714871"/>
                <a:gd name="connsiteY1328" fmla="*/ 419835 h 1259185"/>
                <a:gd name="connsiteX1329" fmla="*/ 190111 w 1714871"/>
                <a:gd name="connsiteY1329" fmla="*/ 415278 h 1259185"/>
                <a:gd name="connsiteX1330" fmla="*/ 177743 w 1714871"/>
                <a:gd name="connsiteY1330" fmla="*/ 415929 h 1259185"/>
                <a:gd name="connsiteX1331" fmla="*/ 162447 w 1714871"/>
                <a:gd name="connsiteY1331" fmla="*/ 415604 h 1259185"/>
                <a:gd name="connsiteX1332" fmla="*/ 149103 w 1714871"/>
                <a:gd name="connsiteY1332" fmla="*/ 412349 h 1259185"/>
                <a:gd name="connsiteX1333" fmla="*/ 134133 w 1714871"/>
                <a:gd name="connsiteY1333" fmla="*/ 411698 h 1259185"/>
                <a:gd name="connsiteX1334" fmla="*/ 115256 w 1714871"/>
                <a:gd name="connsiteY1334" fmla="*/ 409746 h 1259185"/>
                <a:gd name="connsiteX1335" fmla="*/ 128274 w 1714871"/>
                <a:gd name="connsiteY1335" fmla="*/ 404864 h 1259185"/>
                <a:gd name="connsiteX1336" fmla="*/ 141944 w 1714871"/>
                <a:gd name="connsiteY1336" fmla="*/ 403562 h 1259185"/>
                <a:gd name="connsiteX1337" fmla="*/ 161796 w 1714871"/>
                <a:gd name="connsiteY1337" fmla="*/ 404213 h 1259185"/>
                <a:gd name="connsiteX1338" fmla="*/ 174814 w 1714871"/>
                <a:gd name="connsiteY1338" fmla="*/ 406491 h 1259185"/>
                <a:gd name="connsiteX1339" fmla="*/ 183602 w 1714871"/>
                <a:gd name="connsiteY1339" fmla="*/ 408769 h 1259185"/>
                <a:gd name="connsiteX1340" fmla="*/ 185880 w 1714871"/>
                <a:gd name="connsiteY1340" fmla="*/ 405189 h 1259185"/>
                <a:gd name="connsiteX1341" fmla="*/ 182951 w 1714871"/>
                <a:gd name="connsiteY1341" fmla="*/ 399982 h 1259185"/>
                <a:gd name="connsiteX1342" fmla="*/ 194016 w 1714871"/>
                <a:gd name="connsiteY1342" fmla="*/ 398355 h 1259185"/>
                <a:gd name="connsiteX1343" fmla="*/ 189460 w 1714871"/>
                <a:gd name="connsiteY1343" fmla="*/ 389893 h 1259185"/>
                <a:gd name="connsiteX1344" fmla="*/ 175140 w 1714871"/>
                <a:gd name="connsiteY1344" fmla="*/ 392822 h 1259185"/>
                <a:gd name="connsiteX1345" fmla="*/ 158867 w 1714871"/>
                <a:gd name="connsiteY1345" fmla="*/ 392171 h 1259185"/>
                <a:gd name="connsiteX1346" fmla="*/ 145523 w 1714871"/>
                <a:gd name="connsiteY1346" fmla="*/ 393798 h 1259185"/>
                <a:gd name="connsiteX1347" fmla="*/ 132180 w 1714871"/>
                <a:gd name="connsiteY1347" fmla="*/ 395426 h 1259185"/>
                <a:gd name="connsiteX1348" fmla="*/ 122742 w 1714871"/>
                <a:gd name="connsiteY1348" fmla="*/ 385988 h 1259185"/>
                <a:gd name="connsiteX1349" fmla="*/ 121765 w 1714871"/>
                <a:gd name="connsiteY1349" fmla="*/ 396402 h 1259185"/>
                <a:gd name="connsiteX1350" fmla="*/ 108096 w 1714871"/>
                <a:gd name="connsiteY1350" fmla="*/ 397053 h 1259185"/>
                <a:gd name="connsiteX1351" fmla="*/ 103215 w 1714871"/>
                <a:gd name="connsiteY1351" fmla="*/ 392497 h 1259185"/>
                <a:gd name="connsiteX1352" fmla="*/ 93451 w 1714871"/>
                <a:gd name="connsiteY1352" fmla="*/ 386638 h 1259185"/>
                <a:gd name="connsiteX1353" fmla="*/ 99960 w 1714871"/>
                <a:gd name="connsiteY1353" fmla="*/ 382082 h 1259185"/>
                <a:gd name="connsiteX1354" fmla="*/ 94102 w 1714871"/>
                <a:gd name="connsiteY1354" fmla="*/ 380129 h 1259185"/>
                <a:gd name="connsiteX1355" fmla="*/ 84338 w 1714871"/>
                <a:gd name="connsiteY1355" fmla="*/ 384686 h 1259185"/>
                <a:gd name="connsiteX1356" fmla="*/ 68391 w 1714871"/>
                <a:gd name="connsiteY1356" fmla="*/ 384686 h 1259185"/>
                <a:gd name="connsiteX1357" fmla="*/ 80107 w 1714871"/>
                <a:gd name="connsiteY1357" fmla="*/ 378828 h 1259185"/>
                <a:gd name="connsiteX1358" fmla="*/ 86942 w 1714871"/>
                <a:gd name="connsiteY1358" fmla="*/ 375899 h 1259185"/>
                <a:gd name="connsiteX1359" fmla="*/ 67740 w 1714871"/>
                <a:gd name="connsiteY1359" fmla="*/ 376224 h 1259185"/>
                <a:gd name="connsiteX1360" fmla="*/ 55698 w 1714871"/>
                <a:gd name="connsiteY1360" fmla="*/ 378502 h 1259185"/>
                <a:gd name="connsiteX1361" fmla="*/ 49515 w 1714871"/>
                <a:gd name="connsiteY1361" fmla="*/ 377526 h 1259185"/>
                <a:gd name="connsiteX1362" fmla="*/ 46911 w 1714871"/>
                <a:gd name="connsiteY1362" fmla="*/ 371017 h 1259185"/>
                <a:gd name="connsiteX1363" fmla="*/ 30638 w 1714871"/>
                <a:gd name="connsiteY1363" fmla="*/ 366135 h 1259185"/>
                <a:gd name="connsiteX1364" fmla="*/ 2975 w 1714871"/>
                <a:gd name="connsiteY1364" fmla="*/ 357348 h 1259185"/>
                <a:gd name="connsiteX1365" fmla="*/ 697 w 1714871"/>
                <a:gd name="connsiteY1365" fmla="*/ 354093 h 1259185"/>
                <a:gd name="connsiteX1366" fmla="*/ 5253 w 1714871"/>
                <a:gd name="connsiteY1366" fmla="*/ 346282 h 1259185"/>
                <a:gd name="connsiteX1367" fmla="*/ 10786 w 1714871"/>
                <a:gd name="connsiteY1367" fmla="*/ 341075 h 1259185"/>
                <a:gd name="connsiteX1368" fmla="*/ 11762 w 1714871"/>
                <a:gd name="connsiteY1368" fmla="*/ 337170 h 1259185"/>
                <a:gd name="connsiteX1369" fmla="*/ 15342 w 1714871"/>
                <a:gd name="connsiteY1369" fmla="*/ 333264 h 1259185"/>
                <a:gd name="connsiteX1370" fmla="*/ 29988 w 1714871"/>
                <a:gd name="connsiteY1370" fmla="*/ 332939 h 1259185"/>
                <a:gd name="connsiteX1371" fmla="*/ 54071 w 1714871"/>
                <a:gd name="connsiteY1371" fmla="*/ 330335 h 1259185"/>
                <a:gd name="connsiteX1372" fmla="*/ 72296 w 1714871"/>
                <a:gd name="connsiteY1372" fmla="*/ 327731 h 1259185"/>
                <a:gd name="connsiteX1373" fmla="*/ 100936 w 1714871"/>
                <a:gd name="connsiteY1373" fmla="*/ 319270 h 1259185"/>
                <a:gd name="connsiteX1374" fmla="*/ 116884 w 1714871"/>
                <a:gd name="connsiteY1374" fmla="*/ 313737 h 1259185"/>
                <a:gd name="connsiteX1375" fmla="*/ 112653 w 1714871"/>
                <a:gd name="connsiteY1375" fmla="*/ 309506 h 1259185"/>
                <a:gd name="connsiteX1376" fmla="*/ 108747 w 1714871"/>
                <a:gd name="connsiteY1376" fmla="*/ 308204 h 1259185"/>
                <a:gd name="connsiteX1377" fmla="*/ 122742 w 1714871"/>
                <a:gd name="connsiteY1377" fmla="*/ 302346 h 1259185"/>
                <a:gd name="connsiteX1378" fmla="*/ 142269 w 1714871"/>
                <a:gd name="connsiteY1378" fmla="*/ 298766 h 1259185"/>
                <a:gd name="connsiteX1379" fmla="*/ 156589 w 1714871"/>
                <a:gd name="connsiteY1379" fmla="*/ 295837 h 1259185"/>
                <a:gd name="connsiteX1380" fmla="*/ 169607 w 1714871"/>
                <a:gd name="connsiteY1380" fmla="*/ 295837 h 1259185"/>
                <a:gd name="connsiteX1381" fmla="*/ 172536 w 1714871"/>
                <a:gd name="connsiteY1381" fmla="*/ 300393 h 1259185"/>
                <a:gd name="connsiteX1382" fmla="*/ 179371 w 1714871"/>
                <a:gd name="connsiteY1382" fmla="*/ 296162 h 1259185"/>
                <a:gd name="connsiteX1383" fmla="*/ 192714 w 1714871"/>
                <a:gd name="connsiteY1383" fmla="*/ 297464 h 1259185"/>
                <a:gd name="connsiteX1384" fmla="*/ 202152 w 1714871"/>
                <a:gd name="connsiteY1384" fmla="*/ 296162 h 1259185"/>
                <a:gd name="connsiteX1385" fmla="*/ 210939 w 1714871"/>
                <a:gd name="connsiteY1385" fmla="*/ 284121 h 1259185"/>
                <a:gd name="connsiteX1386" fmla="*/ 219401 w 1714871"/>
                <a:gd name="connsiteY1386" fmla="*/ 271103 h 1259185"/>
                <a:gd name="connsiteX1387" fmla="*/ 226561 w 1714871"/>
                <a:gd name="connsiteY1387" fmla="*/ 260363 h 1259185"/>
                <a:gd name="connsiteX1388" fmla="*/ 222656 w 1714871"/>
                <a:gd name="connsiteY1388" fmla="*/ 250924 h 1259185"/>
                <a:gd name="connsiteX1389" fmla="*/ 225910 w 1714871"/>
                <a:gd name="connsiteY1389" fmla="*/ 243764 h 1259185"/>
                <a:gd name="connsiteX1390" fmla="*/ 224283 w 1714871"/>
                <a:gd name="connsiteY1390" fmla="*/ 240835 h 1259185"/>
                <a:gd name="connsiteX1391" fmla="*/ 233721 w 1714871"/>
                <a:gd name="connsiteY1391" fmla="*/ 240184 h 1259185"/>
                <a:gd name="connsiteX1392" fmla="*/ 244461 w 1714871"/>
                <a:gd name="connsiteY1392" fmla="*/ 236605 h 1259185"/>
                <a:gd name="connsiteX1393" fmla="*/ 260083 w 1714871"/>
                <a:gd name="connsiteY1393" fmla="*/ 233675 h 1259185"/>
                <a:gd name="connsiteX1394" fmla="*/ 251621 w 1714871"/>
                <a:gd name="connsiteY1394" fmla="*/ 230746 h 1259185"/>
                <a:gd name="connsiteX1395" fmla="*/ 245438 w 1714871"/>
                <a:gd name="connsiteY1395" fmla="*/ 220983 h 1259185"/>
                <a:gd name="connsiteX1396" fmla="*/ 238929 w 1714871"/>
                <a:gd name="connsiteY1396" fmla="*/ 230746 h 1259185"/>
                <a:gd name="connsiteX1397" fmla="*/ 228189 w 1714871"/>
                <a:gd name="connsiteY1397" fmla="*/ 234001 h 1259185"/>
                <a:gd name="connsiteX1398" fmla="*/ 217123 w 1714871"/>
                <a:gd name="connsiteY1398" fmla="*/ 232374 h 1259185"/>
                <a:gd name="connsiteX1399" fmla="*/ 206058 w 1714871"/>
                <a:gd name="connsiteY1399" fmla="*/ 237255 h 1259185"/>
                <a:gd name="connsiteX1400" fmla="*/ 195318 w 1714871"/>
                <a:gd name="connsiteY1400" fmla="*/ 238883 h 1259185"/>
                <a:gd name="connsiteX1401" fmla="*/ 183927 w 1714871"/>
                <a:gd name="connsiteY1401" fmla="*/ 233350 h 1259185"/>
                <a:gd name="connsiteX1402" fmla="*/ 170909 w 1714871"/>
                <a:gd name="connsiteY1402" fmla="*/ 236279 h 1259185"/>
                <a:gd name="connsiteX1403" fmla="*/ 163749 w 1714871"/>
                <a:gd name="connsiteY1403" fmla="*/ 230746 h 1259185"/>
                <a:gd name="connsiteX1404" fmla="*/ 153009 w 1714871"/>
                <a:gd name="connsiteY1404" fmla="*/ 228468 h 1259185"/>
                <a:gd name="connsiteX1405" fmla="*/ 150731 w 1714871"/>
                <a:gd name="connsiteY1405" fmla="*/ 221308 h 1259185"/>
                <a:gd name="connsiteX1406" fmla="*/ 162447 w 1714871"/>
                <a:gd name="connsiteY1406" fmla="*/ 216752 h 1259185"/>
                <a:gd name="connsiteX1407" fmla="*/ 189785 w 1714871"/>
                <a:gd name="connsiteY1407" fmla="*/ 204385 h 1259185"/>
                <a:gd name="connsiteX1408" fmla="*/ 225585 w 1714871"/>
                <a:gd name="connsiteY1408" fmla="*/ 190716 h 1259185"/>
                <a:gd name="connsiteX1409" fmla="*/ 250319 w 1714871"/>
                <a:gd name="connsiteY1409" fmla="*/ 178023 h 1259185"/>
                <a:gd name="connsiteX1410" fmla="*/ 266267 w 1714871"/>
                <a:gd name="connsiteY1410" fmla="*/ 171839 h 1259185"/>
                <a:gd name="connsiteX1411" fmla="*/ 269196 w 1714871"/>
                <a:gd name="connsiteY1411" fmla="*/ 179976 h 1259185"/>
                <a:gd name="connsiteX1412" fmla="*/ 277332 w 1714871"/>
                <a:gd name="connsiteY1412" fmla="*/ 186485 h 1259185"/>
                <a:gd name="connsiteX1413" fmla="*/ 286445 w 1714871"/>
                <a:gd name="connsiteY1413" fmla="*/ 192017 h 1259185"/>
                <a:gd name="connsiteX1414" fmla="*/ 279936 w 1714871"/>
                <a:gd name="connsiteY1414" fmla="*/ 181603 h 1259185"/>
                <a:gd name="connsiteX1415" fmla="*/ 272450 w 1714871"/>
                <a:gd name="connsiteY1415" fmla="*/ 172165 h 1259185"/>
                <a:gd name="connsiteX1416" fmla="*/ 272776 w 1714871"/>
                <a:gd name="connsiteY1416" fmla="*/ 165005 h 1259185"/>
                <a:gd name="connsiteX1417" fmla="*/ 291001 w 1714871"/>
                <a:gd name="connsiteY1417" fmla="*/ 163703 h 1259185"/>
                <a:gd name="connsiteX1418" fmla="*/ 300114 w 1714871"/>
                <a:gd name="connsiteY1418" fmla="*/ 163703 h 1259185"/>
                <a:gd name="connsiteX1419" fmla="*/ 319966 w 1714871"/>
                <a:gd name="connsiteY1419" fmla="*/ 170863 h 1259185"/>
                <a:gd name="connsiteX1420" fmla="*/ 331032 w 1714871"/>
                <a:gd name="connsiteY1420" fmla="*/ 168910 h 1259185"/>
                <a:gd name="connsiteX1421" fmla="*/ 332984 w 1714871"/>
                <a:gd name="connsiteY1421" fmla="*/ 159798 h 1259185"/>
                <a:gd name="connsiteX1422" fmla="*/ 326801 w 1714871"/>
                <a:gd name="connsiteY1422" fmla="*/ 151661 h 1259185"/>
                <a:gd name="connsiteX1423" fmla="*/ 335588 w 1714871"/>
                <a:gd name="connsiteY1423" fmla="*/ 137016 h 1259185"/>
                <a:gd name="connsiteX1424" fmla="*/ 324523 w 1714871"/>
                <a:gd name="connsiteY1424" fmla="*/ 125625 h 1259185"/>
                <a:gd name="connsiteX1425" fmla="*/ 350234 w 1714871"/>
                <a:gd name="connsiteY1425" fmla="*/ 120743 h 1259185"/>
                <a:gd name="connsiteX1426" fmla="*/ 375619 w 1714871"/>
                <a:gd name="connsiteY1426" fmla="*/ 116838 h 1259185"/>
                <a:gd name="connsiteX1427" fmla="*/ 387010 w 1714871"/>
                <a:gd name="connsiteY1427" fmla="*/ 117163 h 1259185"/>
                <a:gd name="connsiteX1428" fmla="*/ 397424 w 1714871"/>
                <a:gd name="connsiteY1428" fmla="*/ 123347 h 1259185"/>
                <a:gd name="connsiteX1429" fmla="*/ 397750 w 1714871"/>
                <a:gd name="connsiteY1429" fmla="*/ 130181 h 1259185"/>
                <a:gd name="connsiteX1430" fmla="*/ 407839 w 1714871"/>
                <a:gd name="connsiteY1430" fmla="*/ 134087 h 1259185"/>
                <a:gd name="connsiteX1431" fmla="*/ 423135 w 1714871"/>
                <a:gd name="connsiteY1431" fmla="*/ 137016 h 1259185"/>
                <a:gd name="connsiteX1432" fmla="*/ 440059 w 1714871"/>
                <a:gd name="connsiteY1432" fmla="*/ 146454 h 1259185"/>
                <a:gd name="connsiteX1433" fmla="*/ 444940 w 1714871"/>
                <a:gd name="connsiteY1433" fmla="*/ 152638 h 1259185"/>
                <a:gd name="connsiteX1434" fmla="*/ 467397 w 1714871"/>
                <a:gd name="connsiteY1434" fmla="*/ 153939 h 1259185"/>
                <a:gd name="connsiteX1435" fmla="*/ 450148 w 1714871"/>
                <a:gd name="connsiteY1435" fmla="*/ 144501 h 1259185"/>
                <a:gd name="connsiteX1436" fmla="*/ 433224 w 1714871"/>
                <a:gd name="connsiteY1436" fmla="*/ 133436 h 1259185"/>
                <a:gd name="connsiteX1437" fmla="*/ 410768 w 1714871"/>
                <a:gd name="connsiteY1437" fmla="*/ 123998 h 1259185"/>
                <a:gd name="connsiteX1438" fmla="*/ 383755 w 1714871"/>
                <a:gd name="connsiteY1438" fmla="*/ 107725 h 1259185"/>
                <a:gd name="connsiteX1439" fmla="*/ 404259 w 1714871"/>
                <a:gd name="connsiteY1439" fmla="*/ 101867 h 1259185"/>
                <a:gd name="connsiteX1440" fmla="*/ 422810 w 1714871"/>
                <a:gd name="connsiteY1440" fmla="*/ 98287 h 1259185"/>
                <a:gd name="connsiteX1441" fmla="*/ 442662 w 1714871"/>
                <a:gd name="connsiteY1441" fmla="*/ 96985 h 1259185"/>
                <a:gd name="connsiteX1442" fmla="*/ 442662 w 1714871"/>
                <a:gd name="connsiteY1442" fmla="*/ 96985 h 1259185"/>
                <a:gd name="connsiteX1443" fmla="*/ 19899 w 1714871"/>
                <a:gd name="connsiteY1443" fmla="*/ 398029 h 1259185"/>
                <a:gd name="connsiteX1444" fmla="*/ 32266 w 1714871"/>
                <a:gd name="connsiteY1444" fmla="*/ 402586 h 1259185"/>
                <a:gd name="connsiteX1445" fmla="*/ 39426 w 1714871"/>
                <a:gd name="connsiteY1445" fmla="*/ 406491 h 1259185"/>
                <a:gd name="connsiteX1446" fmla="*/ 21851 w 1714871"/>
                <a:gd name="connsiteY1446" fmla="*/ 409420 h 1259185"/>
                <a:gd name="connsiteX1447" fmla="*/ 5579 w 1714871"/>
                <a:gd name="connsiteY1447" fmla="*/ 401609 h 1259185"/>
                <a:gd name="connsiteX1448" fmla="*/ 19899 w 1714871"/>
                <a:gd name="connsiteY1448" fmla="*/ 398029 h 1259185"/>
                <a:gd name="connsiteX1449" fmla="*/ 19899 w 1714871"/>
                <a:gd name="connsiteY1449" fmla="*/ 398029 h 1259185"/>
                <a:gd name="connsiteX1450" fmla="*/ 50491 w 1714871"/>
                <a:gd name="connsiteY1450" fmla="*/ 397053 h 1259185"/>
                <a:gd name="connsiteX1451" fmla="*/ 55698 w 1714871"/>
                <a:gd name="connsiteY1451" fmla="*/ 403562 h 1259185"/>
                <a:gd name="connsiteX1452" fmla="*/ 71971 w 1714871"/>
                <a:gd name="connsiteY1452" fmla="*/ 403237 h 1259185"/>
                <a:gd name="connsiteX1453" fmla="*/ 81735 w 1714871"/>
                <a:gd name="connsiteY1453" fmla="*/ 401935 h 1259185"/>
                <a:gd name="connsiteX1454" fmla="*/ 58627 w 1714871"/>
                <a:gd name="connsiteY1454" fmla="*/ 398355 h 1259185"/>
                <a:gd name="connsiteX1455" fmla="*/ 50491 w 1714871"/>
                <a:gd name="connsiteY1455" fmla="*/ 397053 h 1259185"/>
                <a:gd name="connsiteX1456" fmla="*/ 50491 w 1714871"/>
                <a:gd name="connsiteY1456" fmla="*/ 397053 h 1259185"/>
                <a:gd name="connsiteX1457" fmla="*/ 1503314 w 1714871"/>
                <a:gd name="connsiteY1457" fmla="*/ 308530 h 1259185"/>
                <a:gd name="connsiteX1458" fmla="*/ 1491923 w 1714871"/>
                <a:gd name="connsiteY1458" fmla="*/ 317317 h 1259185"/>
                <a:gd name="connsiteX1459" fmla="*/ 1506569 w 1714871"/>
                <a:gd name="connsiteY1459" fmla="*/ 318619 h 1259185"/>
                <a:gd name="connsiteX1460" fmla="*/ 1509498 w 1714871"/>
                <a:gd name="connsiteY1460" fmla="*/ 304624 h 1259185"/>
                <a:gd name="connsiteX1461" fmla="*/ 1503314 w 1714871"/>
                <a:gd name="connsiteY1461" fmla="*/ 308530 h 1259185"/>
                <a:gd name="connsiteX1462" fmla="*/ 1503314 w 1714871"/>
                <a:gd name="connsiteY1462" fmla="*/ 308530 h 1259185"/>
                <a:gd name="connsiteX1463" fmla="*/ 1543020 w 1714871"/>
                <a:gd name="connsiteY1463" fmla="*/ 292908 h 1259185"/>
                <a:gd name="connsiteX1464" fmla="*/ 1538463 w 1714871"/>
                <a:gd name="connsiteY1464" fmla="*/ 305926 h 1259185"/>
                <a:gd name="connsiteX1465" fmla="*/ 1550831 w 1714871"/>
                <a:gd name="connsiteY1465" fmla="*/ 302021 h 1259185"/>
                <a:gd name="connsiteX1466" fmla="*/ 1551482 w 1714871"/>
                <a:gd name="connsiteY1466" fmla="*/ 290630 h 1259185"/>
                <a:gd name="connsiteX1467" fmla="*/ 1543020 w 1714871"/>
                <a:gd name="connsiteY1467" fmla="*/ 292908 h 1259185"/>
                <a:gd name="connsiteX1468" fmla="*/ 1543020 w 1714871"/>
                <a:gd name="connsiteY1468" fmla="*/ 292908 h 1259185"/>
                <a:gd name="connsiteX1469" fmla="*/ 1495178 w 1714871"/>
                <a:gd name="connsiteY1469" fmla="*/ 227166 h 1259185"/>
                <a:gd name="connsiteX1470" fmla="*/ 1488344 w 1714871"/>
                <a:gd name="connsiteY1470" fmla="*/ 233350 h 1259185"/>
                <a:gd name="connsiteX1471" fmla="*/ 1500711 w 1714871"/>
                <a:gd name="connsiteY1471" fmla="*/ 236605 h 1259185"/>
                <a:gd name="connsiteX1472" fmla="*/ 1511451 w 1714871"/>
                <a:gd name="connsiteY1472" fmla="*/ 233675 h 1259185"/>
                <a:gd name="connsiteX1473" fmla="*/ 1495178 w 1714871"/>
                <a:gd name="connsiteY1473" fmla="*/ 227166 h 1259185"/>
                <a:gd name="connsiteX1474" fmla="*/ 1495178 w 1714871"/>
                <a:gd name="connsiteY1474" fmla="*/ 227166 h 1259185"/>
                <a:gd name="connsiteX1475" fmla="*/ 1543996 w 1714871"/>
                <a:gd name="connsiteY1475" fmla="*/ 374271 h 1259185"/>
                <a:gd name="connsiteX1476" fmla="*/ 1535534 w 1714871"/>
                <a:gd name="connsiteY1476" fmla="*/ 384686 h 1259185"/>
                <a:gd name="connsiteX1477" fmla="*/ 1549204 w 1714871"/>
                <a:gd name="connsiteY1477" fmla="*/ 385662 h 1259185"/>
                <a:gd name="connsiteX1478" fmla="*/ 1554411 w 1714871"/>
                <a:gd name="connsiteY1478" fmla="*/ 373620 h 1259185"/>
                <a:gd name="connsiteX1479" fmla="*/ 1543996 w 1714871"/>
                <a:gd name="connsiteY1479" fmla="*/ 374271 h 1259185"/>
                <a:gd name="connsiteX1480" fmla="*/ 1543996 w 1714871"/>
                <a:gd name="connsiteY1480" fmla="*/ 374271 h 1259185"/>
                <a:gd name="connsiteX1481" fmla="*/ 1516007 w 1714871"/>
                <a:gd name="connsiteY1481" fmla="*/ 441640 h 1259185"/>
                <a:gd name="connsiteX1482" fmla="*/ 1514705 w 1714871"/>
                <a:gd name="connsiteY1482" fmla="*/ 446196 h 1259185"/>
                <a:gd name="connsiteX1483" fmla="*/ 1519913 w 1714871"/>
                <a:gd name="connsiteY1483" fmla="*/ 449125 h 1259185"/>
                <a:gd name="connsiteX1484" fmla="*/ 1513404 w 1714871"/>
                <a:gd name="connsiteY1484" fmla="*/ 452055 h 1259185"/>
                <a:gd name="connsiteX1485" fmla="*/ 1511125 w 1714871"/>
                <a:gd name="connsiteY1485" fmla="*/ 457587 h 1259185"/>
                <a:gd name="connsiteX1486" fmla="*/ 1517309 w 1714871"/>
                <a:gd name="connsiteY1486" fmla="*/ 470605 h 1259185"/>
                <a:gd name="connsiteX1487" fmla="*/ 1524795 w 1714871"/>
                <a:gd name="connsiteY1487" fmla="*/ 486878 h 1259185"/>
                <a:gd name="connsiteX1488" fmla="*/ 1526747 w 1714871"/>
                <a:gd name="connsiteY1488" fmla="*/ 477114 h 1259185"/>
                <a:gd name="connsiteX1489" fmla="*/ 1523818 w 1714871"/>
                <a:gd name="connsiteY1489" fmla="*/ 468978 h 1259185"/>
                <a:gd name="connsiteX1490" fmla="*/ 1525445 w 1714871"/>
                <a:gd name="connsiteY1490" fmla="*/ 447824 h 1259185"/>
                <a:gd name="connsiteX1491" fmla="*/ 1516007 w 1714871"/>
                <a:gd name="connsiteY1491" fmla="*/ 441640 h 1259185"/>
                <a:gd name="connsiteX1492" fmla="*/ 1516007 w 1714871"/>
                <a:gd name="connsiteY1492" fmla="*/ 441640 h 1259185"/>
                <a:gd name="connsiteX1493" fmla="*/ 1527398 w 1714871"/>
                <a:gd name="connsiteY1493" fmla="*/ 519098 h 1259185"/>
                <a:gd name="connsiteX1494" fmla="*/ 1517960 w 1714871"/>
                <a:gd name="connsiteY1494" fmla="*/ 523654 h 1259185"/>
                <a:gd name="connsiteX1495" fmla="*/ 1519913 w 1714871"/>
                <a:gd name="connsiteY1495" fmla="*/ 534069 h 1259185"/>
                <a:gd name="connsiteX1496" fmla="*/ 1520238 w 1714871"/>
                <a:gd name="connsiteY1496" fmla="*/ 541229 h 1259185"/>
                <a:gd name="connsiteX1497" fmla="*/ 1536836 w 1714871"/>
                <a:gd name="connsiteY1497" fmla="*/ 542531 h 1259185"/>
                <a:gd name="connsiteX1498" fmla="*/ 1548552 w 1714871"/>
                <a:gd name="connsiteY1498" fmla="*/ 543181 h 1259185"/>
                <a:gd name="connsiteX1499" fmla="*/ 1562547 w 1714871"/>
                <a:gd name="connsiteY1499" fmla="*/ 539276 h 1259185"/>
                <a:gd name="connsiteX1500" fmla="*/ 1561896 w 1714871"/>
                <a:gd name="connsiteY1500" fmla="*/ 531465 h 1259185"/>
                <a:gd name="connsiteX1501" fmla="*/ 1550505 w 1714871"/>
                <a:gd name="connsiteY1501" fmla="*/ 536021 h 1259185"/>
                <a:gd name="connsiteX1502" fmla="*/ 1540741 w 1714871"/>
                <a:gd name="connsiteY1502" fmla="*/ 530163 h 1259185"/>
                <a:gd name="connsiteX1503" fmla="*/ 1548227 w 1714871"/>
                <a:gd name="connsiteY1503" fmla="*/ 520074 h 1259185"/>
                <a:gd name="connsiteX1504" fmla="*/ 1539765 w 1714871"/>
                <a:gd name="connsiteY1504" fmla="*/ 516169 h 1259185"/>
                <a:gd name="connsiteX1505" fmla="*/ 1534884 w 1714871"/>
                <a:gd name="connsiteY1505" fmla="*/ 523003 h 1259185"/>
                <a:gd name="connsiteX1506" fmla="*/ 1527398 w 1714871"/>
                <a:gd name="connsiteY1506" fmla="*/ 519098 h 1259185"/>
                <a:gd name="connsiteX1507" fmla="*/ 1527398 w 1714871"/>
                <a:gd name="connsiteY1507" fmla="*/ 519098 h 1259185"/>
                <a:gd name="connsiteX1508" fmla="*/ 1473698 w 1714871"/>
                <a:gd name="connsiteY1508" fmla="*/ 537649 h 1259185"/>
                <a:gd name="connsiteX1509" fmla="*/ 1469468 w 1714871"/>
                <a:gd name="connsiteY1509" fmla="*/ 543507 h 1259185"/>
                <a:gd name="connsiteX1510" fmla="*/ 1470444 w 1714871"/>
                <a:gd name="connsiteY1510" fmla="*/ 550992 h 1259185"/>
                <a:gd name="connsiteX1511" fmla="*/ 1476953 w 1714871"/>
                <a:gd name="connsiteY1511" fmla="*/ 554572 h 1259185"/>
                <a:gd name="connsiteX1512" fmla="*/ 1486716 w 1714871"/>
                <a:gd name="connsiteY1512" fmla="*/ 551318 h 1259185"/>
                <a:gd name="connsiteX1513" fmla="*/ 1488669 w 1714871"/>
                <a:gd name="connsiteY1513" fmla="*/ 546111 h 1259185"/>
                <a:gd name="connsiteX1514" fmla="*/ 1481184 w 1714871"/>
                <a:gd name="connsiteY1514" fmla="*/ 543181 h 1259185"/>
                <a:gd name="connsiteX1515" fmla="*/ 1480207 w 1714871"/>
                <a:gd name="connsiteY1515" fmla="*/ 538625 h 1259185"/>
                <a:gd name="connsiteX1516" fmla="*/ 1473698 w 1714871"/>
                <a:gd name="connsiteY1516" fmla="*/ 537649 h 1259185"/>
                <a:gd name="connsiteX1517" fmla="*/ 1473698 w 1714871"/>
                <a:gd name="connsiteY1517" fmla="*/ 537649 h 1259185"/>
                <a:gd name="connsiteX1518" fmla="*/ 1447011 w 1714871"/>
                <a:gd name="connsiteY1518" fmla="*/ 577354 h 1259185"/>
                <a:gd name="connsiteX1519" fmla="*/ 1435620 w 1714871"/>
                <a:gd name="connsiteY1519" fmla="*/ 582236 h 1259185"/>
                <a:gd name="connsiteX1520" fmla="*/ 1443105 w 1714871"/>
                <a:gd name="connsiteY1520" fmla="*/ 587118 h 1259185"/>
                <a:gd name="connsiteX1521" fmla="*/ 1452544 w 1714871"/>
                <a:gd name="connsiteY1521" fmla="*/ 588745 h 1259185"/>
                <a:gd name="connsiteX1522" fmla="*/ 1469468 w 1714871"/>
                <a:gd name="connsiteY1522" fmla="*/ 585490 h 1259185"/>
                <a:gd name="connsiteX1523" fmla="*/ 1475977 w 1714871"/>
                <a:gd name="connsiteY1523" fmla="*/ 582887 h 1259185"/>
                <a:gd name="connsiteX1524" fmla="*/ 1461005 w 1714871"/>
                <a:gd name="connsiteY1524" fmla="*/ 579307 h 1259185"/>
                <a:gd name="connsiteX1525" fmla="*/ 1447011 w 1714871"/>
                <a:gd name="connsiteY1525" fmla="*/ 577354 h 1259185"/>
                <a:gd name="connsiteX1526" fmla="*/ 1447011 w 1714871"/>
                <a:gd name="connsiteY1526" fmla="*/ 577354 h 1259185"/>
                <a:gd name="connsiteX1527" fmla="*/ 1361091 w 1714871"/>
                <a:gd name="connsiteY1527" fmla="*/ 664901 h 1259185"/>
                <a:gd name="connsiteX1528" fmla="*/ 1369228 w 1714871"/>
                <a:gd name="connsiteY1528" fmla="*/ 674990 h 1259185"/>
                <a:gd name="connsiteX1529" fmla="*/ 1374435 w 1714871"/>
                <a:gd name="connsiteY1529" fmla="*/ 680848 h 1259185"/>
                <a:gd name="connsiteX1530" fmla="*/ 1389080 w 1714871"/>
                <a:gd name="connsiteY1530" fmla="*/ 684754 h 1259185"/>
                <a:gd name="connsiteX1531" fmla="*/ 1403400 w 1714871"/>
                <a:gd name="connsiteY1531" fmla="*/ 690286 h 1259185"/>
                <a:gd name="connsiteX1532" fmla="*/ 1418046 w 1714871"/>
                <a:gd name="connsiteY1532" fmla="*/ 698097 h 1259185"/>
                <a:gd name="connsiteX1533" fmla="*/ 1424555 w 1714871"/>
                <a:gd name="connsiteY1533" fmla="*/ 690612 h 1259185"/>
                <a:gd name="connsiteX1534" fmla="*/ 1408282 w 1714871"/>
                <a:gd name="connsiteY1534" fmla="*/ 683452 h 1259185"/>
                <a:gd name="connsiteX1535" fmla="*/ 1418371 w 1714871"/>
                <a:gd name="connsiteY1535" fmla="*/ 678895 h 1259185"/>
                <a:gd name="connsiteX1536" fmla="*/ 1402750 w 1714871"/>
                <a:gd name="connsiteY1536" fmla="*/ 670434 h 1259185"/>
                <a:gd name="connsiteX1537" fmla="*/ 1379317 w 1714871"/>
                <a:gd name="connsiteY1537" fmla="*/ 662297 h 1259185"/>
                <a:gd name="connsiteX1538" fmla="*/ 1361091 w 1714871"/>
                <a:gd name="connsiteY1538" fmla="*/ 664901 h 1259185"/>
                <a:gd name="connsiteX1539" fmla="*/ 1361091 w 1714871"/>
                <a:gd name="connsiteY1539" fmla="*/ 664901 h 1259185"/>
                <a:gd name="connsiteX1540" fmla="*/ 1400146 w 1714871"/>
                <a:gd name="connsiteY1540" fmla="*/ 647652 h 1259185"/>
                <a:gd name="connsiteX1541" fmla="*/ 1375411 w 1714871"/>
                <a:gd name="connsiteY1541" fmla="*/ 649605 h 1259185"/>
                <a:gd name="connsiteX1542" fmla="*/ 1361417 w 1714871"/>
                <a:gd name="connsiteY1542" fmla="*/ 652534 h 1259185"/>
                <a:gd name="connsiteX1543" fmla="*/ 1378991 w 1714871"/>
                <a:gd name="connsiteY1543" fmla="*/ 656439 h 1259185"/>
                <a:gd name="connsiteX1544" fmla="*/ 1406004 w 1714871"/>
                <a:gd name="connsiteY1544" fmla="*/ 659368 h 1259185"/>
                <a:gd name="connsiteX1545" fmla="*/ 1414791 w 1714871"/>
                <a:gd name="connsiteY1545" fmla="*/ 666203 h 1259185"/>
                <a:gd name="connsiteX1546" fmla="*/ 1430739 w 1714871"/>
                <a:gd name="connsiteY1546" fmla="*/ 666203 h 1259185"/>
                <a:gd name="connsiteX1547" fmla="*/ 1425206 w 1714871"/>
                <a:gd name="connsiteY1547" fmla="*/ 660019 h 1259185"/>
                <a:gd name="connsiteX1548" fmla="*/ 1422928 w 1714871"/>
                <a:gd name="connsiteY1548" fmla="*/ 653185 h 1259185"/>
                <a:gd name="connsiteX1549" fmla="*/ 1400146 w 1714871"/>
                <a:gd name="connsiteY1549" fmla="*/ 647652 h 1259185"/>
                <a:gd name="connsiteX1550" fmla="*/ 1400146 w 1714871"/>
                <a:gd name="connsiteY1550" fmla="*/ 647652 h 1259185"/>
                <a:gd name="connsiteX1551" fmla="*/ 1350351 w 1714871"/>
                <a:gd name="connsiteY1551" fmla="*/ 627799 h 1259185"/>
                <a:gd name="connsiteX1552" fmla="*/ 1341890 w 1714871"/>
                <a:gd name="connsiteY1552" fmla="*/ 631705 h 1259185"/>
                <a:gd name="connsiteX1553" fmla="*/ 1354908 w 1714871"/>
                <a:gd name="connsiteY1553" fmla="*/ 635610 h 1259185"/>
                <a:gd name="connsiteX1554" fmla="*/ 1381595 w 1714871"/>
                <a:gd name="connsiteY1554" fmla="*/ 636912 h 1259185"/>
                <a:gd name="connsiteX1555" fmla="*/ 1371506 w 1714871"/>
                <a:gd name="connsiteY1555" fmla="*/ 631379 h 1259185"/>
                <a:gd name="connsiteX1556" fmla="*/ 1350351 w 1714871"/>
                <a:gd name="connsiteY1556" fmla="*/ 627799 h 1259185"/>
                <a:gd name="connsiteX1557" fmla="*/ 1350351 w 1714871"/>
                <a:gd name="connsiteY1557" fmla="*/ 627799 h 1259185"/>
                <a:gd name="connsiteX1558" fmla="*/ 1284935 w 1714871"/>
                <a:gd name="connsiteY1558" fmla="*/ 763188 h 1259185"/>
                <a:gd name="connsiteX1559" fmla="*/ 1265408 w 1714871"/>
                <a:gd name="connsiteY1559" fmla="*/ 772301 h 1259185"/>
                <a:gd name="connsiteX1560" fmla="*/ 1260526 w 1714871"/>
                <a:gd name="connsiteY1560" fmla="*/ 779135 h 1259185"/>
                <a:gd name="connsiteX1561" fmla="*/ 1279728 w 1714871"/>
                <a:gd name="connsiteY1561" fmla="*/ 777833 h 1259185"/>
                <a:gd name="connsiteX1562" fmla="*/ 1300557 w 1714871"/>
                <a:gd name="connsiteY1562" fmla="*/ 773928 h 1259185"/>
                <a:gd name="connsiteX1563" fmla="*/ 1313575 w 1714871"/>
                <a:gd name="connsiteY1563" fmla="*/ 777182 h 1259185"/>
                <a:gd name="connsiteX1564" fmla="*/ 1328221 w 1714871"/>
                <a:gd name="connsiteY1564" fmla="*/ 774904 h 1259185"/>
                <a:gd name="connsiteX1565" fmla="*/ 1332777 w 1714871"/>
                <a:gd name="connsiteY1565" fmla="*/ 767744 h 1259185"/>
                <a:gd name="connsiteX1566" fmla="*/ 1326593 w 1714871"/>
                <a:gd name="connsiteY1566" fmla="*/ 756679 h 1259185"/>
                <a:gd name="connsiteX1567" fmla="*/ 1317155 w 1714871"/>
                <a:gd name="connsiteY1567" fmla="*/ 760259 h 1259185"/>
                <a:gd name="connsiteX1568" fmla="*/ 1296977 w 1714871"/>
                <a:gd name="connsiteY1568" fmla="*/ 764164 h 1259185"/>
                <a:gd name="connsiteX1569" fmla="*/ 1284935 w 1714871"/>
                <a:gd name="connsiteY1569" fmla="*/ 763188 h 1259185"/>
                <a:gd name="connsiteX1570" fmla="*/ 1284935 w 1714871"/>
                <a:gd name="connsiteY1570" fmla="*/ 763188 h 1259185"/>
                <a:gd name="connsiteX1571" fmla="*/ 558849 w 1714871"/>
                <a:gd name="connsiteY1571" fmla="*/ 86245 h 1259185"/>
                <a:gd name="connsiteX1572" fmla="*/ 548760 w 1714871"/>
                <a:gd name="connsiteY1572" fmla="*/ 94707 h 1259185"/>
                <a:gd name="connsiteX1573" fmla="*/ 555269 w 1714871"/>
                <a:gd name="connsiteY1573" fmla="*/ 100891 h 1259185"/>
                <a:gd name="connsiteX1574" fmla="*/ 571542 w 1714871"/>
                <a:gd name="connsiteY1574" fmla="*/ 100565 h 1259185"/>
                <a:gd name="connsiteX1575" fmla="*/ 586838 w 1714871"/>
                <a:gd name="connsiteY1575" fmla="*/ 106749 h 1259185"/>
                <a:gd name="connsiteX1576" fmla="*/ 606691 w 1714871"/>
                <a:gd name="connsiteY1576" fmla="*/ 108376 h 1259185"/>
                <a:gd name="connsiteX1577" fmla="*/ 589116 w 1714871"/>
                <a:gd name="connsiteY1577" fmla="*/ 99914 h 1259185"/>
                <a:gd name="connsiteX1578" fmla="*/ 576098 w 1714871"/>
                <a:gd name="connsiteY1578" fmla="*/ 93731 h 1259185"/>
                <a:gd name="connsiteX1579" fmla="*/ 563080 w 1714871"/>
                <a:gd name="connsiteY1579" fmla="*/ 88849 h 1259185"/>
                <a:gd name="connsiteX1580" fmla="*/ 558849 w 1714871"/>
                <a:gd name="connsiteY1580" fmla="*/ 86245 h 1259185"/>
                <a:gd name="connsiteX1581" fmla="*/ 558849 w 1714871"/>
                <a:gd name="connsiteY1581" fmla="*/ 86245 h 1259185"/>
                <a:gd name="connsiteX1582" fmla="*/ 720925 w 1714871"/>
                <a:gd name="connsiteY1582" fmla="*/ 65091 h 1259185"/>
                <a:gd name="connsiteX1583" fmla="*/ 710836 w 1714871"/>
                <a:gd name="connsiteY1583" fmla="*/ 71600 h 1259185"/>
                <a:gd name="connsiteX1584" fmla="*/ 739150 w 1714871"/>
                <a:gd name="connsiteY1584" fmla="*/ 80712 h 1259185"/>
                <a:gd name="connsiteX1585" fmla="*/ 765187 w 1714871"/>
                <a:gd name="connsiteY1585" fmla="*/ 97311 h 1259185"/>
                <a:gd name="connsiteX1586" fmla="*/ 781459 w 1714871"/>
                <a:gd name="connsiteY1586" fmla="*/ 105772 h 1259185"/>
                <a:gd name="connsiteX1587" fmla="*/ 777228 w 1714871"/>
                <a:gd name="connsiteY1587" fmla="*/ 90801 h 1259185"/>
                <a:gd name="connsiteX1588" fmla="*/ 792199 w 1714871"/>
                <a:gd name="connsiteY1588" fmla="*/ 83967 h 1259185"/>
                <a:gd name="connsiteX1589" fmla="*/ 771370 w 1714871"/>
                <a:gd name="connsiteY1589" fmla="*/ 69322 h 1259185"/>
                <a:gd name="connsiteX1590" fmla="*/ 745659 w 1714871"/>
                <a:gd name="connsiteY1590" fmla="*/ 63789 h 1259185"/>
                <a:gd name="connsiteX1591" fmla="*/ 735570 w 1714871"/>
                <a:gd name="connsiteY1591" fmla="*/ 66392 h 1259185"/>
                <a:gd name="connsiteX1592" fmla="*/ 720925 w 1714871"/>
                <a:gd name="connsiteY1592" fmla="*/ 65091 h 1259185"/>
                <a:gd name="connsiteX1593" fmla="*/ 720925 w 1714871"/>
                <a:gd name="connsiteY1593" fmla="*/ 65091 h 1259185"/>
                <a:gd name="connsiteX1594" fmla="*/ 604087 w 1714871"/>
                <a:gd name="connsiteY1594" fmla="*/ 901505 h 1259185"/>
                <a:gd name="connsiteX1595" fmla="*/ 588140 w 1714871"/>
                <a:gd name="connsiteY1595" fmla="*/ 901831 h 1259185"/>
                <a:gd name="connsiteX1596" fmla="*/ 577074 w 1714871"/>
                <a:gd name="connsiteY1596" fmla="*/ 897926 h 1259185"/>
                <a:gd name="connsiteX1597" fmla="*/ 564056 w 1714871"/>
                <a:gd name="connsiteY1597" fmla="*/ 899227 h 1259185"/>
                <a:gd name="connsiteX1598" fmla="*/ 575447 w 1714871"/>
                <a:gd name="connsiteY1598" fmla="*/ 901831 h 1259185"/>
                <a:gd name="connsiteX1599" fmla="*/ 585211 w 1714871"/>
                <a:gd name="connsiteY1599" fmla="*/ 905736 h 1259185"/>
                <a:gd name="connsiteX1600" fmla="*/ 590093 w 1714871"/>
                <a:gd name="connsiteY1600" fmla="*/ 908665 h 1259185"/>
                <a:gd name="connsiteX1601" fmla="*/ 606040 w 1714871"/>
                <a:gd name="connsiteY1601" fmla="*/ 905736 h 1259185"/>
                <a:gd name="connsiteX1602" fmla="*/ 604087 w 1714871"/>
                <a:gd name="connsiteY1602" fmla="*/ 901505 h 1259185"/>
                <a:gd name="connsiteX1603" fmla="*/ 604087 w 1714871"/>
                <a:gd name="connsiteY1603" fmla="*/ 901505 h 1259185"/>
                <a:gd name="connsiteX1604" fmla="*/ 544855 w 1714871"/>
                <a:gd name="connsiteY1604" fmla="*/ 911595 h 1259185"/>
                <a:gd name="connsiteX1605" fmla="*/ 542576 w 1714871"/>
                <a:gd name="connsiteY1605" fmla="*/ 917127 h 1259185"/>
                <a:gd name="connsiteX1606" fmla="*/ 544855 w 1714871"/>
                <a:gd name="connsiteY1606" fmla="*/ 924613 h 1259185"/>
                <a:gd name="connsiteX1607" fmla="*/ 553642 w 1714871"/>
                <a:gd name="connsiteY1607" fmla="*/ 917778 h 1259185"/>
                <a:gd name="connsiteX1608" fmla="*/ 562755 w 1714871"/>
                <a:gd name="connsiteY1608" fmla="*/ 912245 h 1259185"/>
                <a:gd name="connsiteX1609" fmla="*/ 578051 w 1714871"/>
                <a:gd name="connsiteY1609" fmla="*/ 908991 h 1259185"/>
                <a:gd name="connsiteX1610" fmla="*/ 566009 w 1714871"/>
                <a:gd name="connsiteY1610" fmla="*/ 906062 h 1259185"/>
                <a:gd name="connsiteX1611" fmla="*/ 553967 w 1714871"/>
                <a:gd name="connsiteY1611" fmla="*/ 905411 h 1259185"/>
                <a:gd name="connsiteX1612" fmla="*/ 553967 w 1714871"/>
                <a:gd name="connsiteY1612" fmla="*/ 909967 h 1259185"/>
                <a:gd name="connsiteX1613" fmla="*/ 544855 w 1714871"/>
                <a:gd name="connsiteY1613" fmla="*/ 911595 h 1259185"/>
                <a:gd name="connsiteX1614" fmla="*/ 544855 w 1714871"/>
                <a:gd name="connsiteY1614" fmla="*/ 911595 h 1259185"/>
                <a:gd name="connsiteX1615" fmla="*/ 536393 w 1714871"/>
                <a:gd name="connsiteY1615" fmla="*/ 744962 h 1259185"/>
                <a:gd name="connsiteX1616" fmla="*/ 536718 w 1714871"/>
                <a:gd name="connsiteY1616" fmla="*/ 751472 h 1259185"/>
                <a:gd name="connsiteX1617" fmla="*/ 547784 w 1714871"/>
                <a:gd name="connsiteY1617" fmla="*/ 752448 h 1259185"/>
                <a:gd name="connsiteX1618" fmla="*/ 545180 w 1714871"/>
                <a:gd name="connsiteY1618" fmla="*/ 742684 h 1259185"/>
                <a:gd name="connsiteX1619" fmla="*/ 536393 w 1714871"/>
                <a:gd name="connsiteY1619" fmla="*/ 744962 h 1259185"/>
                <a:gd name="connsiteX1620" fmla="*/ 536393 w 1714871"/>
                <a:gd name="connsiteY1620" fmla="*/ 744962 h 1259185"/>
                <a:gd name="connsiteX1621" fmla="*/ 558524 w 1714871"/>
                <a:gd name="connsiteY1621" fmla="*/ 737477 h 1259185"/>
                <a:gd name="connsiteX1622" fmla="*/ 559500 w 1714871"/>
                <a:gd name="connsiteY1622" fmla="*/ 745939 h 1259185"/>
                <a:gd name="connsiteX1623" fmla="*/ 569589 w 1714871"/>
                <a:gd name="connsiteY1623" fmla="*/ 747241 h 1259185"/>
                <a:gd name="connsiteX1624" fmla="*/ 572193 w 1714871"/>
                <a:gd name="connsiteY1624" fmla="*/ 742684 h 1259185"/>
                <a:gd name="connsiteX1625" fmla="*/ 558524 w 1714871"/>
                <a:gd name="connsiteY1625" fmla="*/ 737477 h 1259185"/>
                <a:gd name="connsiteX1626" fmla="*/ 558524 w 1714871"/>
                <a:gd name="connsiteY1626" fmla="*/ 737477 h 1259185"/>
                <a:gd name="connsiteX1627" fmla="*/ 611247 w 1714871"/>
                <a:gd name="connsiteY1627" fmla="*/ 814284 h 1259185"/>
                <a:gd name="connsiteX1628" fmla="*/ 608969 w 1714871"/>
                <a:gd name="connsiteY1628" fmla="*/ 824373 h 1259185"/>
                <a:gd name="connsiteX1629" fmla="*/ 613851 w 1714871"/>
                <a:gd name="connsiteY1629" fmla="*/ 828604 h 1259185"/>
                <a:gd name="connsiteX1630" fmla="*/ 616454 w 1714871"/>
                <a:gd name="connsiteY1630" fmla="*/ 818515 h 1259185"/>
                <a:gd name="connsiteX1631" fmla="*/ 622638 w 1714871"/>
                <a:gd name="connsiteY1631" fmla="*/ 812006 h 1259185"/>
                <a:gd name="connsiteX1632" fmla="*/ 611247 w 1714871"/>
                <a:gd name="connsiteY1632" fmla="*/ 814284 h 1259185"/>
                <a:gd name="connsiteX1633" fmla="*/ 611247 w 1714871"/>
                <a:gd name="connsiteY1633" fmla="*/ 814284 h 1259185"/>
                <a:gd name="connsiteX1634" fmla="*/ 530209 w 1714871"/>
                <a:gd name="connsiteY1634" fmla="*/ 791828 h 1259185"/>
                <a:gd name="connsiteX1635" fmla="*/ 550713 w 1714871"/>
                <a:gd name="connsiteY1635" fmla="*/ 795733 h 1259185"/>
                <a:gd name="connsiteX1636" fmla="*/ 566009 w 1714871"/>
                <a:gd name="connsiteY1636" fmla="*/ 808100 h 1259185"/>
                <a:gd name="connsiteX1637" fmla="*/ 577400 w 1714871"/>
                <a:gd name="connsiteY1637" fmla="*/ 811355 h 1259185"/>
                <a:gd name="connsiteX1638" fmla="*/ 588791 w 1714871"/>
                <a:gd name="connsiteY1638" fmla="*/ 816888 h 1259185"/>
                <a:gd name="connsiteX1639" fmla="*/ 590743 w 1714871"/>
                <a:gd name="connsiteY1639" fmla="*/ 823722 h 1259185"/>
                <a:gd name="connsiteX1640" fmla="*/ 586187 w 1714871"/>
                <a:gd name="connsiteY1640" fmla="*/ 831858 h 1259185"/>
                <a:gd name="connsiteX1641" fmla="*/ 573169 w 1714871"/>
                <a:gd name="connsiteY1641" fmla="*/ 836740 h 1259185"/>
                <a:gd name="connsiteX1642" fmla="*/ 543227 w 1714871"/>
                <a:gd name="connsiteY1642" fmla="*/ 845202 h 1259185"/>
                <a:gd name="connsiteX1643" fmla="*/ 531837 w 1714871"/>
                <a:gd name="connsiteY1643" fmla="*/ 838368 h 1259185"/>
                <a:gd name="connsiteX1644" fmla="*/ 548109 w 1714871"/>
                <a:gd name="connsiteY1644" fmla="*/ 835438 h 1259185"/>
                <a:gd name="connsiteX1645" fmla="*/ 538346 w 1714871"/>
                <a:gd name="connsiteY1645" fmla="*/ 831208 h 1259185"/>
                <a:gd name="connsiteX1646" fmla="*/ 531511 w 1714871"/>
                <a:gd name="connsiteY1646" fmla="*/ 827628 h 1259185"/>
                <a:gd name="connsiteX1647" fmla="*/ 514262 w 1714871"/>
                <a:gd name="connsiteY1647" fmla="*/ 824699 h 1259185"/>
                <a:gd name="connsiteX1648" fmla="*/ 506451 w 1714871"/>
                <a:gd name="connsiteY1648" fmla="*/ 819817 h 1259185"/>
                <a:gd name="connsiteX1649" fmla="*/ 520771 w 1714871"/>
                <a:gd name="connsiteY1649" fmla="*/ 819491 h 1259185"/>
                <a:gd name="connsiteX1650" fmla="*/ 510682 w 1714871"/>
                <a:gd name="connsiteY1650" fmla="*/ 811680 h 1259185"/>
                <a:gd name="connsiteX1651" fmla="*/ 519795 w 1714871"/>
                <a:gd name="connsiteY1651" fmla="*/ 808426 h 1259185"/>
                <a:gd name="connsiteX1652" fmla="*/ 524677 w 1714871"/>
                <a:gd name="connsiteY1652" fmla="*/ 806799 h 1259185"/>
                <a:gd name="connsiteX1653" fmla="*/ 513937 w 1714871"/>
                <a:gd name="connsiteY1653" fmla="*/ 801591 h 1259185"/>
                <a:gd name="connsiteX1654" fmla="*/ 511658 w 1714871"/>
                <a:gd name="connsiteY1654" fmla="*/ 792804 h 1259185"/>
                <a:gd name="connsiteX1655" fmla="*/ 521747 w 1714871"/>
                <a:gd name="connsiteY1655" fmla="*/ 789875 h 1259185"/>
                <a:gd name="connsiteX1656" fmla="*/ 530209 w 1714871"/>
                <a:gd name="connsiteY1656" fmla="*/ 791828 h 1259185"/>
                <a:gd name="connsiteX1657" fmla="*/ 530209 w 1714871"/>
                <a:gd name="connsiteY1657" fmla="*/ 791828 h 12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Lst>
              <a:rect l="l" t="t" r="r" b="b"/>
              <a:pathLst>
                <a:path w="1714871" h="1259185">
                  <a:moveTo>
                    <a:pt x="442662" y="96985"/>
                  </a:moveTo>
                  <a:cubicBezTo>
                    <a:pt x="456006" y="95358"/>
                    <a:pt x="460237" y="96334"/>
                    <a:pt x="472279" y="94381"/>
                  </a:cubicBezTo>
                  <a:cubicBezTo>
                    <a:pt x="483995" y="92103"/>
                    <a:pt x="489528" y="92754"/>
                    <a:pt x="489853" y="90476"/>
                  </a:cubicBezTo>
                  <a:cubicBezTo>
                    <a:pt x="490504" y="88198"/>
                    <a:pt x="493107" y="85920"/>
                    <a:pt x="498966" y="85920"/>
                  </a:cubicBezTo>
                  <a:cubicBezTo>
                    <a:pt x="504824" y="85594"/>
                    <a:pt x="507102" y="83967"/>
                    <a:pt x="514262" y="85269"/>
                  </a:cubicBezTo>
                  <a:cubicBezTo>
                    <a:pt x="521422" y="86571"/>
                    <a:pt x="523375" y="88198"/>
                    <a:pt x="529558" y="93080"/>
                  </a:cubicBezTo>
                  <a:cubicBezTo>
                    <a:pt x="535742" y="97961"/>
                    <a:pt x="543227" y="99589"/>
                    <a:pt x="544204" y="103169"/>
                  </a:cubicBezTo>
                  <a:cubicBezTo>
                    <a:pt x="545180" y="106749"/>
                    <a:pt x="542251" y="106098"/>
                    <a:pt x="543553" y="110003"/>
                  </a:cubicBezTo>
                  <a:cubicBezTo>
                    <a:pt x="544855" y="113909"/>
                    <a:pt x="548109" y="114885"/>
                    <a:pt x="546482" y="117814"/>
                  </a:cubicBezTo>
                  <a:cubicBezTo>
                    <a:pt x="544855" y="120418"/>
                    <a:pt x="541600" y="122045"/>
                    <a:pt x="538997" y="126927"/>
                  </a:cubicBezTo>
                  <a:cubicBezTo>
                    <a:pt x="536393" y="132134"/>
                    <a:pt x="535742" y="135714"/>
                    <a:pt x="536393" y="137992"/>
                  </a:cubicBezTo>
                  <a:cubicBezTo>
                    <a:pt x="537044" y="140270"/>
                    <a:pt x="540624" y="144176"/>
                    <a:pt x="544204" y="145803"/>
                  </a:cubicBezTo>
                  <a:cubicBezTo>
                    <a:pt x="547784" y="147430"/>
                    <a:pt x="550713" y="149708"/>
                    <a:pt x="550387" y="147105"/>
                  </a:cubicBezTo>
                  <a:cubicBezTo>
                    <a:pt x="550062" y="144827"/>
                    <a:pt x="544529" y="139945"/>
                    <a:pt x="544529" y="137016"/>
                  </a:cubicBezTo>
                  <a:cubicBezTo>
                    <a:pt x="544529" y="134087"/>
                    <a:pt x="543553" y="128554"/>
                    <a:pt x="549086" y="125625"/>
                  </a:cubicBezTo>
                  <a:cubicBezTo>
                    <a:pt x="554618" y="122696"/>
                    <a:pt x="559825" y="116512"/>
                    <a:pt x="559825" y="114560"/>
                  </a:cubicBezTo>
                  <a:cubicBezTo>
                    <a:pt x="559825" y="112607"/>
                    <a:pt x="558198" y="110654"/>
                    <a:pt x="560802" y="110003"/>
                  </a:cubicBezTo>
                  <a:cubicBezTo>
                    <a:pt x="563406" y="109352"/>
                    <a:pt x="565358" y="109027"/>
                    <a:pt x="573495" y="110980"/>
                  </a:cubicBezTo>
                  <a:cubicBezTo>
                    <a:pt x="581631" y="112932"/>
                    <a:pt x="583258" y="113583"/>
                    <a:pt x="591720" y="114885"/>
                  </a:cubicBezTo>
                  <a:cubicBezTo>
                    <a:pt x="600182" y="116187"/>
                    <a:pt x="609294" y="116838"/>
                    <a:pt x="613525" y="119767"/>
                  </a:cubicBezTo>
                  <a:cubicBezTo>
                    <a:pt x="617756" y="122696"/>
                    <a:pt x="628496" y="124323"/>
                    <a:pt x="631751" y="127903"/>
                  </a:cubicBezTo>
                  <a:cubicBezTo>
                    <a:pt x="635005" y="131483"/>
                    <a:pt x="632727" y="132459"/>
                    <a:pt x="635656" y="135063"/>
                  </a:cubicBezTo>
                  <a:cubicBezTo>
                    <a:pt x="638585" y="137667"/>
                    <a:pt x="653556" y="137341"/>
                    <a:pt x="652905" y="134087"/>
                  </a:cubicBezTo>
                  <a:cubicBezTo>
                    <a:pt x="652254" y="131158"/>
                    <a:pt x="642816" y="127252"/>
                    <a:pt x="639236" y="125950"/>
                  </a:cubicBezTo>
                  <a:cubicBezTo>
                    <a:pt x="635982" y="124649"/>
                    <a:pt x="622963" y="118790"/>
                    <a:pt x="624591" y="117489"/>
                  </a:cubicBezTo>
                  <a:cubicBezTo>
                    <a:pt x="626218" y="116512"/>
                    <a:pt x="634680" y="117814"/>
                    <a:pt x="642165" y="118790"/>
                  </a:cubicBezTo>
                  <a:cubicBezTo>
                    <a:pt x="649976" y="119441"/>
                    <a:pt x="657461" y="119767"/>
                    <a:pt x="658763" y="116512"/>
                  </a:cubicBezTo>
                  <a:cubicBezTo>
                    <a:pt x="660065" y="113583"/>
                    <a:pt x="655183" y="111305"/>
                    <a:pt x="650301" y="109678"/>
                  </a:cubicBezTo>
                  <a:cubicBezTo>
                    <a:pt x="645420" y="108050"/>
                    <a:pt x="635656" y="105121"/>
                    <a:pt x="632727" y="102192"/>
                  </a:cubicBezTo>
                  <a:cubicBezTo>
                    <a:pt x="630123" y="99263"/>
                    <a:pt x="625567" y="98938"/>
                    <a:pt x="625242" y="94707"/>
                  </a:cubicBezTo>
                  <a:cubicBezTo>
                    <a:pt x="624916" y="90476"/>
                    <a:pt x="623289" y="84618"/>
                    <a:pt x="621011" y="82665"/>
                  </a:cubicBezTo>
                  <a:cubicBezTo>
                    <a:pt x="618733" y="80712"/>
                    <a:pt x="612224" y="77458"/>
                    <a:pt x="614827" y="75831"/>
                  </a:cubicBezTo>
                  <a:cubicBezTo>
                    <a:pt x="617105" y="74203"/>
                    <a:pt x="623289" y="74203"/>
                    <a:pt x="630449" y="75831"/>
                  </a:cubicBezTo>
                  <a:cubicBezTo>
                    <a:pt x="637283" y="77458"/>
                    <a:pt x="641840" y="74854"/>
                    <a:pt x="649651" y="75505"/>
                  </a:cubicBezTo>
                  <a:cubicBezTo>
                    <a:pt x="657461" y="76156"/>
                    <a:pt x="661042" y="77458"/>
                    <a:pt x="664621" y="78434"/>
                  </a:cubicBezTo>
                  <a:cubicBezTo>
                    <a:pt x="668201" y="79736"/>
                    <a:pt x="668852" y="82014"/>
                    <a:pt x="676989" y="85594"/>
                  </a:cubicBezTo>
                  <a:cubicBezTo>
                    <a:pt x="685125" y="89174"/>
                    <a:pt x="686101" y="89825"/>
                    <a:pt x="694563" y="91127"/>
                  </a:cubicBezTo>
                  <a:cubicBezTo>
                    <a:pt x="703025" y="92754"/>
                    <a:pt x="707256" y="90801"/>
                    <a:pt x="710185" y="93731"/>
                  </a:cubicBezTo>
                  <a:cubicBezTo>
                    <a:pt x="713114" y="96334"/>
                    <a:pt x="706930" y="97636"/>
                    <a:pt x="715717" y="99263"/>
                  </a:cubicBezTo>
                  <a:cubicBezTo>
                    <a:pt x="724505" y="100891"/>
                    <a:pt x="728736" y="99914"/>
                    <a:pt x="735570" y="101541"/>
                  </a:cubicBezTo>
                  <a:cubicBezTo>
                    <a:pt x="742405" y="103169"/>
                    <a:pt x="744032" y="102518"/>
                    <a:pt x="747287" y="103820"/>
                  </a:cubicBezTo>
                  <a:cubicBezTo>
                    <a:pt x="750216" y="105447"/>
                    <a:pt x="754121" y="105447"/>
                    <a:pt x="755423" y="107725"/>
                  </a:cubicBezTo>
                  <a:cubicBezTo>
                    <a:pt x="756399" y="110003"/>
                    <a:pt x="749239" y="113258"/>
                    <a:pt x="757701" y="114560"/>
                  </a:cubicBezTo>
                  <a:cubicBezTo>
                    <a:pt x="766163" y="115861"/>
                    <a:pt x="771370" y="116838"/>
                    <a:pt x="773974" y="120092"/>
                  </a:cubicBezTo>
                  <a:cubicBezTo>
                    <a:pt x="776577" y="123021"/>
                    <a:pt x="779832" y="124649"/>
                    <a:pt x="783412" y="125625"/>
                  </a:cubicBezTo>
                  <a:cubicBezTo>
                    <a:pt x="786992" y="126276"/>
                    <a:pt x="788619" y="127252"/>
                    <a:pt x="792850" y="126927"/>
                  </a:cubicBezTo>
                  <a:cubicBezTo>
                    <a:pt x="797081" y="126601"/>
                    <a:pt x="800661" y="125625"/>
                    <a:pt x="802288" y="123672"/>
                  </a:cubicBezTo>
                  <a:cubicBezTo>
                    <a:pt x="804241" y="121720"/>
                    <a:pt x="802614" y="120418"/>
                    <a:pt x="800661" y="116838"/>
                  </a:cubicBezTo>
                  <a:cubicBezTo>
                    <a:pt x="798708" y="113258"/>
                    <a:pt x="795779" y="108701"/>
                    <a:pt x="797081" y="107400"/>
                  </a:cubicBezTo>
                  <a:cubicBezTo>
                    <a:pt x="798383" y="106098"/>
                    <a:pt x="800010" y="105121"/>
                    <a:pt x="799034" y="101541"/>
                  </a:cubicBezTo>
                  <a:cubicBezTo>
                    <a:pt x="798057" y="97961"/>
                    <a:pt x="793175" y="95683"/>
                    <a:pt x="794803" y="93731"/>
                  </a:cubicBezTo>
                  <a:cubicBezTo>
                    <a:pt x="796430" y="92103"/>
                    <a:pt x="799685" y="91778"/>
                    <a:pt x="803916" y="91452"/>
                  </a:cubicBezTo>
                  <a:cubicBezTo>
                    <a:pt x="808146" y="91127"/>
                    <a:pt x="810099" y="89825"/>
                    <a:pt x="817259" y="91452"/>
                  </a:cubicBezTo>
                  <a:cubicBezTo>
                    <a:pt x="824419" y="93080"/>
                    <a:pt x="825070" y="90801"/>
                    <a:pt x="832555" y="92103"/>
                  </a:cubicBezTo>
                  <a:cubicBezTo>
                    <a:pt x="840041" y="93731"/>
                    <a:pt x="855337" y="96660"/>
                    <a:pt x="855662" y="94707"/>
                  </a:cubicBezTo>
                  <a:cubicBezTo>
                    <a:pt x="855988" y="92754"/>
                    <a:pt x="851757" y="93080"/>
                    <a:pt x="846550" y="91127"/>
                  </a:cubicBezTo>
                  <a:cubicBezTo>
                    <a:pt x="841343" y="89174"/>
                    <a:pt x="835159" y="89500"/>
                    <a:pt x="832230" y="88198"/>
                  </a:cubicBezTo>
                  <a:cubicBezTo>
                    <a:pt x="829301" y="86571"/>
                    <a:pt x="821816" y="87221"/>
                    <a:pt x="818235" y="85920"/>
                  </a:cubicBezTo>
                  <a:cubicBezTo>
                    <a:pt x="814330" y="84618"/>
                    <a:pt x="809773" y="83316"/>
                    <a:pt x="807821" y="79411"/>
                  </a:cubicBezTo>
                  <a:cubicBezTo>
                    <a:pt x="805868" y="75505"/>
                    <a:pt x="794152" y="71600"/>
                    <a:pt x="790897" y="68020"/>
                  </a:cubicBezTo>
                  <a:cubicBezTo>
                    <a:pt x="787643" y="64765"/>
                    <a:pt x="769092" y="58582"/>
                    <a:pt x="773974" y="56629"/>
                  </a:cubicBezTo>
                  <a:cubicBezTo>
                    <a:pt x="778855" y="54676"/>
                    <a:pt x="778530" y="55978"/>
                    <a:pt x="792850" y="57280"/>
                  </a:cubicBezTo>
                  <a:cubicBezTo>
                    <a:pt x="807170" y="58256"/>
                    <a:pt x="813679" y="56629"/>
                    <a:pt x="824744" y="56954"/>
                  </a:cubicBezTo>
                  <a:cubicBezTo>
                    <a:pt x="835810" y="57280"/>
                    <a:pt x="841343" y="56303"/>
                    <a:pt x="849804" y="59232"/>
                  </a:cubicBezTo>
                  <a:cubicBezTo>
                    <a:pt x="858266" y="62162"/>
                    <a:pt x="861521" y="57280"/>
                    <a:pt x="864775" y="59232"/>
                  </a:cubicBezTo>
                  <a:cubicBezTo>
                    <a:pt x="868030" y="61185"/>
                    <a:pt x="873237" y="62812"/>
                    <a:pt x="872586" y="66067"/>
                  </a:cubicBezTo>
                  <a:cubicBezTo>
                    <a:pt x="871935" y="69322"/>
                    <a:pt x="869332" y="71925"/>
                    <a:pt x="872586" y="75180"/>
                  </a:cubicBezTo>
                  <a:cubicBezTo>
                    <a:pt x="875841" y="78109"/>
                    <a:pt x="877143" y="81363"/>
                    <a:pt x="879421" y="77783"/>
                  </a:cubicBezTo>
                  <a:cubicBezTo>
                    <a:pt x="881699" y="73878"/>
                    <a:pt x="883977" y="73878"/>
                    <a:pt x="882024" y="69972"/>
                  </a:cubicBezTo>
                  <a:cubicBezTo>
                    <a:pt x="880071" y="65742"/>
                    <a:pt x="873562" y="61836"/>
                    <a:pt x="876817" y="60534"/>
                  </a:cubicBezTo>
                  <a:cubicBezTo>
                    <a:pt x="880071" y="59232"/>
                    <a:pt x="885930" y="60860"/>
                    <a:pt x="891137" y="64440"/>
                  </a:cubicBezTo>
                  <a:cubicBezTo>
                    <a:pt x="896344" y="68020"/>
                    <a:pt x="902202" y="71274"/>
                    <a:pt x="909037" y="71600"/>
                  </a:cubicBezTo>
                  <a:cubicBezTo>
                    <a:pt x="915871" y="71925"/>
                    <a:pt x="915871" y="69647"/>
                    <a:pt x="918800" y="72251"/>
                  </a:cubicBezTo>
                  <a:cubicBezTo>
                    <a:pt x="921729" y="74854"/>
                    <a:pt x="924659" y="76156"/>
                    <a:pt x="923682" y="78434"/>
                  </a:cubicBezTo>
                  <a:cubicBezTo>
                    <a:pt x="922706" y="81038"/>
                    <a:pt x="918475" y="80061"/>
                    <a:pt x="922055" y="82665"/>
                  </a:cubicBezTo>
                  <a:cubicBezTo>
                    <a:pt x="925635" y="85269"/>
                    <a:pt x="929540" y="88523"/>
                    <a:pt x="930191" y="85920"/>
                  </a:cubicBezTo>
                  <a:cubicBezTo>
                    <a:pt x="930842" y="83316"/>
                    <a:pt x="934422" y="77783"/>
                    <a:pt x="931818" y="75505"/>
                  </a:cubicBezTo>
                  <a:cubicBezTo>
                    <a:pt x="929215" y="73227"/>
                    <a:pt x="925635" y="73227"/>
                    <a:pt x="926611" y="70949"/>
                  </a:cubicBezTo>
                  <a:cubicBezTo>
                    <a:pt x="927588" y="68671"/>
                    <a:pt x="931818" y="68671"/>
                    <a:pt x="928889" y="65416"/>
                  </a:cubicBezTo>
                  <a:cubicBezTo>
                    <a:pt x="925961" y="61836"/>
                    <a:pt x="924333" y="60209"/>
                    <a:pt x="919126" y="60209"/>
                  </a:cubicBezTo>
                  <a:cubicBezTo>
                    <a:pt x="913919" y="60209"/>
                    <a:pt x="906759" y="60860"/>
                    <a:pt x="901552" y="60209"/>
                  </a:cubicBezTo>
                  <a:cubicBezTo>
                    <a:pt x="896344" y="59232"/>
                    <a:pt x="889184" y="57931"/>
                    <a:pt x="885930" y="56629"/>
                  </a:cubicBezTo>
                  <a:cubicBezTo>
                    <a:pt x="882350" y="55002"/>
                    <a:pt x="875190" y="55002"/>
                    <a:pt x="871284" y="55327"/>
                  </a:cubicBezTo>
                  <a:cubicBezTo>
                    <a:pt x="867704" y="55653"/>
                    <a:pt x="857941" y="55327"/>
                    <a:pt x="854035" y="53700"/>
                  </a:cubicBezTo>
                  <a:cubicBezTo>
                    <a:pt x="850130" y="52073"/>
                    <a:pt x="839715" y="53374"/>
                    <a:pt x="832230" y="52398"/>
                  </a:cubicBezTo>
                  <a:cubicBezTo>
                    <a:pt x="824744" y="51747"/>
                    <a:pt x="813679" y="50771"/>
                    <a:pt x="806844" y="49794"/>
                  </a:cubicBezTo>
                  <a:cubicBezTo>
                    <a:pt x="800010" y="48818"/>
                    <a:pt x="778530" y="47842"/>
                    <a:pt x="771696" y="47842"/>
                  </a:cubicBezTo>
                  <a:cubicBezTo>
                    <a:pt x="764861" y="47516"/>
                    <a:pt x="747612" y="44913"/>
                    <a:pt x="747937" y="43936"/>
                  </a:cubicBezTo>
                  <a:cubicBezTo>
                    <a:pt x="748263" y="42960"/>
                    <a:pt x="755748" y="43285"/>
                    <a:pt x="760956" y="43285"/>
                  </a:cubicBezTo>
                  <a:cubicBezTo>
                    <a:pt x="766163" y="43285"/>
                    <a:pt x="769743" y="44587"/>
                    <a:pt x="776577" y="44587"/>
                  </a:cubicBezTo>
                  <a:cubicBezTo>
                    <a:pt x="783412" y="44587"/>
                    <a:pt x="785690" y="44587"/>
                    <a:pt x="793501" y="44587"/>
                  </a:cubicBezTo>
                  <a:cubicBezTo>
                    <a:pt x="801312" y="44587"/>
                    <a:pt x="821816" y="47516"/>
                    <a:pt x="821490" y="45563"/>
                  </a:cubicBezTo>
                  <a:cubicBezTo>
                    <a:pt x="820839" y="43936"/>
                    <a:pt x="807821" y="41983"/>
                    <a:pt x="802288" y="41658"/>
                  </a:cubicBezTo>
                  <a:cubicBezTo>
                    <a:pt x="796755" y="41333"/>
                    <a:pt x="783737" y="40031"/>
                    <a:pt x="782110" y="38729"/>
                  </a:cubicBezTo>
                  <a:cubicBezTo>
                    <a:pt x="780483" y="37427"/>
                    <a:pt x="772672" y="34823"/>
                    <a:pt x="773648" y="32220"/>
                  </a:cubicBezTo>
                  <a:cubicBezTo>
                    <a:pt x="774950" y="29616"/>
                    <a:pt x="788294" y="33196"/>
                    <a:pt x="794477" y="33196"/>
                  </a:cubicBezTo>
                  <a:cubicBezTo>
                    <a:pt x="800661" y="33196"/>
                    <a:pt x="808472" y="33196"/>
                    <a:pt x="813679" y="33196"/>
                  </a:cubicBezTo>
                  <a:cubicBezTo>
                    <a:pt x="818886" y="33196"/>
                    <a:pt x="825395" y="32545"/>
                    <a:pt x="829301" y="32871"/>
                  </a:cubicBezTo>
                  <a:cubicBezTo>
                    <a:pt x="833206" y="33196"/>
                    <a:pt x="843946" y="38403"/>
                    <a:pt x="844597" y="36125"/>
                  </a:cubicBezTo>
                  <a:cubicBezTo>
                    <a:pt x="845248" y="33847"/>
                    <a:pt x="847852" y="34823"/>
                    <a:pt x="841668" y="32871"/>
                  </a:cubicBezTo>
                  <a:cubicBezTo>
                    <a:pt x="835484" y="30918"/>
                    <a:pt x="824419" y="29291"/>
                    <a:pt x="820514" y="27989"/>
                  </a:cubicBezTo>
                  <a:cubicBezTo>
                    <a:pt x="816608" y="26687"/>
                    <a:pt x="814005" y="25711"/>
                    <a:pt x="815957" y="24084"/>
                  </a:cubicBezTo>
                  <a:cubicBezTo>
                    <a:pt x="818235" y="22782"/>
                    <a:pt x="834508" y="20504"/>
                    <a:pt x="839715" y="20829"/>
                  </a:cubicBezTo>
                  <a:cubicBezTo>
                    <a:pt x="845248" y="21154"/>
                    <a:pt x="854686" y="26362"/>
                    <a:pt x="861521" y="26362"/>
                  </a:cubicBezTo>
                  <a:cubicBezTo>
                    <a:pt x="868355" y="26362"/>
                    <a:pt x="872261" y="25711"/>
                    <a:pt x="874539" y="27013"/>
                  </a:cubicBezTo>
                  <a:cubicBezTo>
                    <a:pt x="876491" y="28640"/>
                    <a:pt x="877468" y="28314"/>
                    <a:pt x="876817" y="29942"/>
                  </a:cubicBezTo>
                  <a:cubicBezTo>
                    <a:pt x="876166" y="31569"/>
                    <a:pt x="867053" y="35474"/>
                    <a:pt x="871284" y="36125"/>
                  </a:cubicBezTo>
                  <a:cubicBezTo>
                    <a:pt x="875515" y="36451"/>
                    <a:pt x="881373" y="34173"/>
                    <a:pt x="885604" y="34823"/>
                  </a:cubicBezTo>
                  <a:cubicBezTo>
                    <a:pt x="889835" y="35474"/>
                    <a:pt x="901552" y="43285"/>
                    <a:pt x="906759" y="43285"/>
                  </a:cubicBezTo>
                  <a:cubicBezTo>
                    <a:pt x="911641" y="43285"/>
                    <a:pt x="923682" y="44262"/>
                    <a:pt x="931493" y="44587"/>
                  </a:cubicBezTo>
                  <a:cubicBezTo>
                    <a:pt x="939629" y="44587"/>
                    <a:pt x="941257" y="42634"/>
                    <a:pt x="944511" y="44913"/>
                  </a:cubicBezTo>
                  <a:cubicBezTo>
                    <a:pt x="947766" y="47191"/>
                    <a:pt x="951346" y="47516"/>
                    <a:pt x="951671" y="49143"/>
                  </a:cubicBezTo>
                  <a:cubicBezTo>
                    <a:pt x="951671" y="50771"/>
                    <a:pt x="949718" y="53700"/>
                    <a:pt x="955251" y="55327"/>
                  </a:cubicBezTo>
                  <a:cubicBezTo>
                    <a:pt x="960784" y="56954"/>
                    <a:pt x="962086" y="61185"/>
                    <a:pt x="964038" y="59558"/>
                  </a:cubicBezTo>
                  <a:cubicBezTo>
                    <a:pt x="965666" y="57931"/>
                    <a:pt x="962411" y="48167"/>
                    <a:pt x="959807" y="46865"/>
                  </a:cubicBezTo>
                  <a:cubicBezTo>
                    <a:pt x="957529" y="45563"/>
                    <a:pt x="950370" y="44262"/>
                    <a:pt x="952973" y="42960"/>
                  </a:cubicBezTo>
                  <a:cubicBezTo>
                    <a:pt x="955577" y="41658"/>
                    <a:pt x="958180" y="41007"/>
                    <a:pt x="964364" y="41333"/>
                  </a:cubicBezTo>
                  <a:cubicBezTo>
                    <a:pt x="970547" y="41333"/>
                    <a:pt x="974453" y="40031"/>
                    <a:pt x="980962" y="41333"/>
                  </a:cubicBezTo>
                  <a:cubicBezTo>
                    <a:pt x="987471" y="42634"/>
                    <a:pt x="999513" y="43611"/>
                    <a:pt x="997886" y="41658"/>
                  </a:cubicBezTo>
                  <a:cubicBezTo>
                    <a:pt x="996258" y="39705"/>
                    <a:pt x="991702" y="38729"/>
                    <a:pt x="984868" y="38729"/>
                  </a:cubicBezTo>
                  <a:cubicBezTo>
                    <a:pt x="978033" y="38729"/>
                    <a:pt x="969571" y="39054"/>
                    <a:pt x="970873" y="37427"/>
                  </a:cubicBezTo>
                  <a:cubicBezTo>
                    <a:pt x="971849" y="35800"/>
                    <a:pt x="975429" y="34498"/>
                    <a:pt x="980636" y="34498"/>
                  </a:cubicBezTo>
                  <a:cubicBezTo>
                    <a:pt x="985518" y="34498"/>
                    <a:pt x="994306" y="35149"/>
                    <a:pt x="999838" y="34173"/>
                  </a:cubicBezTo>
                  <a:cubicBezTo>
                    <a:pt x="1005371" y="33196"/>
                    <a:pt x="1010253" y="32871"/>
                    <a:pt x="1009277" y="31569"/>
                  </a:cubicBezTo>
                  <a:cubicBezTo>
                    <a:pt x="1008300" y="30267"/>
                    <a:pt x="999513" y="30918"/>
                    <a:pt x="991702" y="30267"/>
                  </a:cubicBezTo>
                  <a:cubicBezTo>
                    <a:pt x="983891" y="29616"/>
                    <a:pt x="974127" y="28314"/>
                    <a:pt x="969246" y="27338"/>
                  </a:cubicBezTo>
                  <a:cubicBezTo>
                    <a:pt x="964364" y="26362"/>
                    <a:pt x="961760" y="28314"/>
                    <a:pt x="960133" y="24409"/>
                  </a:cubicBezTo>
                  <a:cubicBezTo>
                    <a:pt x="958506" y="20504"/>
                    <a:pt x="955902" y="17574"/>
                    <a:pt x="957529" y="14320"/>
                  </a:cubicBezTo>
                  <a:cubicBezTo>
                    <a:pt x="959157" y="11065"/>
                    <a:pt x="961109" y="13669"/>
                    <a:pt x="967618" y="14645"/>
                  </a:cubicBezTo>
                  <a:cubicBezTo>
                    <a:pt x="974127" y="15622"/>
                    <a:pt x="976406" y="15947"/>
                    <a:pt x="979660" y="16598"/>
                  </a:cubicBezTo>
                  <a:cubicBezTo>
                    <a:pt x="983240" y="17249"/>
                    <a:pt x="984216" y="17900"/>
                    <a:pt x="984216" y="16598"/>
                  </a:cubicBezTo>
                  <a:cubicBezTo>
                    <a:pt x="984216" y="14971"/>
                    <a:pt x="980962" y="12367"/>
                    <a:pt x="982589" y="11391"/>
                  </a:cubicBezTo>
                  <a:cubicBezTo>
                    <a:pt x="984216" y="10415"/>
                    <a:pt x="991051" y="7160"/>
                    <a:pt x="995607" y="8787"/>
                  </a:cubicBezTo>
                  <a:cubicBezTo>
                    <a:pt x="999838" y="10415"/>
                    <a:pt x="1011880" y="12693"/>
                    <a:pt x="1015460" y="14320"/>
                  </a:cubicBezTo>
                  <a:cubicBezTo>
                    <a:pt x="1019040" y="15947"/>
                    <a:pt x="1021318" y="17900"/>
                    <a:pt x="1021969" y="16273"/>
                  </a:cubicBezTo>
                  <a:cubicBezTo>
                    <a:pt x="1022945" y="14971"/>
                    <a:pt x="1015786" y="9438"/>
                    <a:pt x="1016762" y="7811"/>
                  </a:cubicBezTo>
                  <a:cubicBezTo>
                    <a:pt x="1017738" y="6184"/>
                    <a:pt x="1020667" y="4556"/>
                    <a:pt x="1023922" y="4556"/>
                  </a:cubicBezTo>
                  <a:cubicBezTo>
                    <a:pt x="1027502" y="4556"/>
                    <a:pt x="1044751" y="4882"/>
                    <a:pt x="1051585" y="4556"/>
                  </a:cubicBezTo>
                  <a:cubicBezTo>
                    <a:pt x="1058420" y="4231"/>
                    <a:pt x="1062000" y="5207"/>
                    <a:pt x="1064929" y="3905"/>
                  </a:cubicBezTo>
                  <a:cubicBezTo>
                    <a:pt x="1067858" y="2604"/>
                    <a:pt x="1066882" y="0"/>
                    <a:pt x="1072740" y="325"/>
                  </a:cubicBezTo>
                  <a:cubicBezTo>
                    <a:pt x="1078272" y="651"/>
                    <a:pt x="1081852" y="2604"/>
                    <a:pt x="1082829" y="3580"/>
                  </a:cubicBezTo>
                  <a:cubicBezTo>
                    <a:pt x="1083805" y="4556"/>
                    <a:pt x="1093243" y="11065"/>
                    <a:pt x="1095196" y="10089"/>
                  </a:cubicBezTo>
                  <a:cubicBezTo>
                    <a:pt x="1097149" y="9113"/>
                    <a:pt x="1093569" y="3905"/>
                    <a:pt x="1093894" y="2929"/>
                  </a:cubicBezTo>
                  <a:cubicBezTo>
                    <a:pt x="1094220" y="1627"/>
                    <a:pt x="1099102" y="0"/>
                    <a:pt x="1102031" y="0"/>
                  </a:cubicBezTo>
                  <a:cubicBezTo>
                    <a:pt x="1104960" y="0"/>
                    <a:pt x="1108214" y="0"/>
                    <a:pt x="1125463" y="1302"/>
                  </a:cubicBezTo>
                  <a:cubicBezTo>
                    <a:pt x="1142712" y="2278"/>
                    <a:pt x="1146943" y="1627"/>
                    <a:pt x="1155079" y="1627"/>
                  </a:cubicBezTo>
                  <a:cubicBezTo>
                    <a:pt x="1162890" y="1627"/>
                    <a:pt x="1182418" y="976"/>
                    <a:pt x="1188601" y="976"/>
                  </a:cubicBezTo>
                  <a:cubicBezTo>
                    <a:pt x="1194785" y="976"/>
                    <a:pt x="1196738" y="1302"/>
                    <a:pt x="1202921" y="2604"/>
                  </a:cubicBezTo>
                  <a:cubicBezTo>
                    <a:pt x="1209105" y="3580"/>
                    <a:pt x="1235467" y="8462"/>
                    <a:pt x="1246532" y="10089"/>
                  </a:cubicBezTo>
                  <a:cubicBezTo>
                    <a:pt x="1257597" y="11716"/>
                    <a:pt x="1266710" y="14320"/>
                    <a:pt x="1278752" y="15296"/>
                  </a:cubicBezTo>
                  <a:cubicBezTo>
                    <a:pt x="1290468" y="16273"/>
                    <a:pt x="1320735" y="19853"/>
                    <a:pt x="1320735" y="21480"/>
                  </a:cubicBezTo>
                  <a:cubicBezTo>
                    <a:pt x="1320735" y="23107"/>
                    <a:pt x="1315528" y="25385"/>
                    <a:pt x="1308368" y="25711"/>
                  </a:cubicBezTo>
                  <a:cubicBezTo>
                    <a:pt x="1300883" y="26036"/>
                    <a:pt x="1293072" y="29616"/>
                    <a:pt x="1285261" y="29291"/>
                  </a:cubicBezTo>
                  <a:cubicBezTo>
                    <a:pt x="1277450" y="29291"/>
                    <a:pt x="1241976" y="28965"/>
                    <a:pt x="1233514" y="27989"/>
                  </a:cubicBezTo>
                  <a:cubicBezTo>
                    <a:pt x="1225052" y="27013"/>
                    <a:pt x="1207803" y="26362"/>
                    <a:pt x="1197714" y="26362"/>
                  </a:cubicBezTo>
                  <a:cubicBezTo>
                    <a:pt x="1187625" y="26362"/>
                    <a:pt x="1178838" y="31569"/>
                    <a:pt x="1172003" y="32871"/>
                  </a:cubicBezTo>
                  <a:cubicBezTo>
                    <a:pt x="1165169" y="34173"/>
                    <a:pt x="1157032" y="37427"/>
                    <a:pt x="1150523" y="36125"/>
                  </a:cubicBezTo>
                  <a:cubicBezTo>
                    <a:pt x="1144340" y="34823"/>
                    <a:pt x="1132298" y="33522"/>
                    <a:pt x="1126765" y="32545"/>
                  </a:cubicBezTo>
                  <a:cubicBezTo>
                    <a:pt x="1121233" y="31569"/>
                    <a:pt x="1109191" y="27989"/>
                    <a:pt x="1108865" y="30593"/>
                  </a:cubicBezTo>
                  <a:cubicBezTo>
                    <a:pt x="1108540" y="33196"/>
                    <a:pt x="1114398" y="35149"/>
                    <a:pt x="1115700" y="37102"/>
                  </a:cubicBezTo>
                  <a:cubicBezTo>
                    <a:pt x="1117001" y="39054"/>
                    <a:pt x="1119931" y="39054"/>
                    <a:pt x="1114723" y="40031"/>
                  </a:cubicBezTo>
                  <a:cubicBezTo>
                    <a:pt x="1109516" y="41007"/>
                    <a:pt x="1096824" y="44587"/>
                    <a:pt x="1089989" y="44587"/>
                  </a:cubicBezTo>
                  <a:cubicBezTo>
                    <a:pt x="1083154" y="44587"/>
                    <a:pt x="1071763" y="44587"/>
                    <a:pt x="1065905" y="44587"/>
                  </a:cubicBezTo>
                  <a:cubicBezTo>
                    <a:pt x="1060047" y="44587"/>
                    <a:pt x="1045076" y="44262"/>
                    <a:pt x="1045727" y="46865"/>
                  </a:cubicBezTo>
                  <a:cubicBezTo>
                    <a:pt x="1046378" y="49469"/>
                    <a:pt x="1051260" y="48493"/>
                    <a:pt x="1049633" y="53049"/>
                  </a:cubicBezTo>
                  <a:cubicBezTo>
                    <a:pt x="1048006" y="57605"/>
                    <a:pt x="1044100" y="60534"/>
                    <a:pt x="1047029" y="61511"/>
                  </a:cubicBezTo>
                  <a:cubicBezTo>
                    <a:pt x="1049958" y="62487"/>
                    <a:pt x="1051260" y="58582"/>
                    <a:pt x="1055491" y="56303"/>
                  </a:cubicBezTo>
                  <a:cubicBezTo>
                    <a:pt x="1059396" y="54025"/>
                    <a:pt x="1063952" y="52398"/>
                    <a:pt x="1067207" y="51422"/>
                  </a:cubicBezTo>
                  <a:cubicBezTo>
                    <a:pt x="1070462" y="50120"/>
                    <a:pt x="1070462" y="48167"/>
                    <a:pt x="1078598" y="52398"/>
                  </a:cubicBezTo>
                  <a:cubicBezTo>
                    <a:pt x="1086734" y="56629"/>
                    <a:pt x="1093569" y="58256"/>
                    <a:pt x="1096172" y="57605"/>
                  </a:cubicBezTo>
                  <a:cubicBezTo>
                    <a:pt x="1098451" y="56954"/>
                    <a:pt x="1101054" y="48818"/>
                    <a:pt x="1107563" y="47516"/>
                  </a:cubicBezTo>
                  <a:cubicBezTo>
                    <a:pt x="1114072" y="46540"/>
                    <a:pt x="1121558" y="45889"/>
                    <a:pt x="1129043" y="45889"/>
                  </a:cubicBezTo>
                  <a:cubicBezTo>
                    <a:pt x="1136529" y="45889"/>
                    <a:pt x="1148245" y="43285"/>
                    <a:pt x="1162565" y="42960"/>
                  </a:cubicBezTo>
                  <a:cubicBezTo>
                    <a:pt x="1177210" y="42309"/>
                    <a:pt x="1193158" y="35149"/>
                    <a:pt x="1206501" y="35149"/>
                  </a:cubicBezTo>
                  <a:cubicBezTo>
                    <a:pt x="1219519" y="35474"/>
                    <a:pt x="1226354" y="34823"/>
                    <a:pt x="1245556" y="35800"/>
                  </a:cubicBezTo>
                  <a:cubicBezTo>
                    <a:pt x="1264757" y="36451"/>
                    <a:pt x="1292421" y="36776"/>
                    <a:pt x="1299255" y="36776"/>
                  </a:cubicBezTo>
                  <a:cubicBezTo>
                    <a:pt x="1306090" y="36776"/>
                    <a:pt x="1316179" y="34823"/>
                    <a:pt x="1322688" y="33522"/>
                  </a:cubicBezTo>
                  <a:cubicBezTo>
                    <a:pt x="1329197" y="32220"/>
                    <a:pt x="1330499" y="31569"/>
                    <a:pt x="1334730" y="31569"/>
                  </a:cubicBezTo>
                  <a:cubicBezTo>
                    <a:pt x="1338960" y="31569"/>
                    <a:pt x="1339286" y="32220"/>
                    <a:pt x="1341890" y="36125"/>
                  </a:cubicBezTo>
                  <a:cubicBezTo>
                    <a:pt x="1344493" y="39705"/>
                    <a:pt x="1348073" y="40031"/>
                    <a:pt x="1348724" y="41983"/>
                  </a:cubicBezTo>
                  <a:cubicBezTo>
                    <a:pt x="1349050" y="43936"/>
                    <a:pt x="1347097" y="49143"/>
                    <a:pt x="1342215" y="49794"/>
                  </a:cubicBezTo>
                  <a:cubicBezTo>
                    <a:pt x="1337333" y="50445"/>
                    <a:pt x="1323339" y="51747"/>
                    <a:pt x="1321386" y="55653"/>
                  </a:cubicBezTo>
                  <a:cubicBezTo>
                    <a:pt x="1319108" y="59558"/>
                    <a:pt x="1317481" y="61511"/>
                    <a:pt x="1323339" y="60534"/>
                  </a:cubicBezTo>
                  <a:cubicBezTo>
                    <a:pt x="1329197" y="59883"/>
                    <a:pt x="1337659" y="55653"/>
                    <a:pt x="1344819" y="54351"/>
                  </a:cubicBezTo>
                  <a:cubicBezTo>
                    <a:pt x="1351653" y="52723"/>
                    <a:pt x="1366299" y="48493"/>
                    <a:pt x="1370204" y="50120"/>
                  </a:cubicBezTo>
                  <a:cubicBezTo>
                    <a:pt x="1374435" y="51747"/>
                    <a:pt x="1377039" y="51747"/>
                    <a:pt x="1377039" y="53374"/>
                  </a:cubicBezTo>
                  <a:cubicBezTo>
                    <a:pt x="1377039" y="55002"/>
                    <a:pt x="1374760" y="55978"/>
                    <a:pt x="1374760" y="58582"/>
                  </a:cubicBezTo>
                  <a:cubicBezTo>
                    <a:pt x="1374760" y="60860"/>
                    <a:pt x="1377039" y="63138"/>
                    <a:pt x="1383222" y="61511"/>
                  </a:cubicBezTo>
                  <a:cubicBezTo>
                    <a:pt x="1389406" y="59883"/>
                    <a:pt x="1407631" y="58256"/>
                    <a:pt x="1413489" y="58256"/>
                  </a:cubicBezTo>
                  <a:cubicBezTo>
                    <a:pt x="1419348" y="58256"/>
                    <a:pt x="1421951" y="58256"/>
                    <a:pt x="1426507" y="61511"/>
                  </a:cubicBezTo>
                  <a:cubicBezTo>
                    <a:pt x="1431064" y="64765"/>
                    <a:pt x="1433342" y="64440"/>
                    <a:pt x="1439526" y="66392"/>
                  </a:cubicBezTo>
                  <a:cubicBezTo>
                    <a:pt x="1445709" y="68020"/>
                    <a:pt x="1448313" y="68671"/>
                    <a:pt x="1446035" y="70949"/>
                  </a:cubicBezTo>
                  <a:cubicBezTo>
                    <a:pt x="1443757" y="73227"/>
                    <a:pt x="1429762" y="77458"/>
                    <a:pt x="1425206" y="81038"/>
                  </a:cubicBezTo>
                  <a:cubicBezTo>
                    <a:pt x="1420650" y="84943"/>
                    <a:pt x="1422277" y="87221"/>
                    <a:pt x="1415117" y="87547"/>
                  </a:cubicBezTo>
                  <a:cubicBezTo>
                    <a:pt x="1407957" y="87872"/>
                    <a:pt x="1387128" y="85920"/>
                    <a:pt x="1381595" y="88198"/>
                  </a:cubicBezTo>
                  <a:cubicBezTo>
                    <a:pt x="1376062" y="90476"/>
                    <a:pt x="1368902" y="92103"/>
                    <a:pt x="1361417" y="94707"/>
                  </a:cubicBezTo>
                  <a:cubicBezTo>
                    <a:pt x="1353932" y="97311"/>
                    <a:pt x="1348724" y="100240"/>
                    <a:pt x="1340913" y="98938"/>
                  </a:cubicBezTo>
                  <a:cubicBezTo>
                    <a:pt x="1333103" y="97961"/>
                    <a:pt x="1311297" y="96660"/>
                    <a:pt x="1306415" y="96334"/>
                  </a:cubicBezTo>
                  <a:cubicBezTo>
                    <a:pt x="1301533" y="96334"/>
                    <a:pt x="1276474" y="95683"/>
                    <a:pt x="1268988" y="96009"/>
                  </a:cubicBezTo>
                  <a:cubicBezTo>
                    <a:pt x="1261828" y="96334"/>
                    <a:pt x="1247508" y="96985"/>
                    <a:pt x="1240348" y="98287"/>
                  </a:cubicBezTo>
                  <a:cubicBezTo>
                    <a:pt x="1233188" y="99589"/>
                    <a:pt x="1215288" y="99914"/>
                    <a:pt x="1211708" y="99589"/>
                  </a:cubicBezTo>
                  <a:cubicBezTo>
                    <a:pt x="1208128" y="99263"/>
                    <a:pt x="1198690" y="96009"/>
                    <a:pt x="1194134" y="96009"/>
                  </a:cubicBezTo>
                  <a:cubicBezTo>
                    <a:pt x="1189578" y="96009"/>
                    <a:pt x="1183719" y="97636"/>
                    <a:pt x="1176560" y="96009"/>
                  </a:cubicBezTo>
                  <a:cubicBezTo>
                    <a:pt x="1169399" y="94381"/>
                    <a:pt x="1156707" y="92754"/>
                    <a:pt x="1157683" y="94381"/>
                  </a:cubicBezTo>
                  <a:cubicBezTo>
                    <a:pt x="1158660" y="96334"/>
                    <a:pt x="1157358" y="97311"/>
                    <a:pt x="1164192" y="98612"/>
                  </a:cubicBezTo>
                  <a:cubicBezTo>
                    <a:pt x="1171027" y="99914"/>
                    <a:pt x="1178512" y="100240"/>
                    <a:pt x="1182743" y="101216"/>
                  </a:cubicBezTo>
                  <a:cubicBezTo>
                    <a:pt x="1186974" y="102192"/>
                    <a:pt x="1199341" y="104145"/>
                    <a:pt x="1198690" y="105447"/>
                  </a:cubicBezTo>
                  <a:cubicBezTo>
                    <a:pt x="1198039" y="106749"/>
                    <a:pt x="1179163" y="107725"/>
                    <a:pt x="1170376" y="109352"/>
                  </a:cubicBezTo>
                  <a:cubicBezTo>
                    <a:pt x="1161588" y="110980"/>
                    <a:pt x="1161588" y="113258"/>
                    <a:pt x="1149221" y="113583"/>
                  </a:cubicBezTo>
                  <a:cubicBezTo>
                    <a:pt x="1137179" y="113583"/>
                    <a:pt x="1122209" y="118790"/>
                    <a:pt x="1119931" y="120418"/>
                  </a:cubicBezTo>
                  <a:cubicBezTo>
                    <a:pt x="1117652" y="122045"/>
                    <a:pt x="1114398" y="131483"/>
                    <a:pt x="1119605" y="132785"/>
                  </a:cubicBezTo>
                  <a:cubicBezTo>
                    <a:pt x="1124812" y="134087"/>
                    <a:pt x="1122534" y="134738"/>
                    <a:pt x="1134251" y="130832"/>
                  </a:cubicBezTo>
                  <a:cubicBezTo>
                    <a:pt x="1145642" y="126927"/>
                    <a:pt x="1141736" y="124649"/>
                    <a:pt x="1155405" y="123021"/>
                  </a:cubicBezTo>
                  <a:cubicBezTo>
                    <a:pt x="1169074" y="121069"/>
                    <a:pt x="1170051" y="123021"/>
                    <a:pt x="1183394" y="120743"/>
                  </a:cubicBezTo>
                  <a:cubicBezTo>
                    <a:pt x="1197063" y="118465"/>
                    <a:pt x="1205525" y="114885"/>
                    <a:pt x="1218543" y="113909"/>
                  </a:cubicBezTo>
                  <a:cubicBezTo>
                    <a:pt x="1231561" y="112932"/>
                    <a:pt x="1233839" y="111305"/>
                    <a:pt x="1239697" y="111305"/>
                  </a:cubicBezTo>
                  <a:cubicBezTo>
                    <a:pt x="1245881" y="111305"/>
                    <a:pt x="1254343" y="111305"/>
                    <a:pt x="1265408" y="112281"/>
                  </a:cubicBezTo>
                  <a:cubicBezTo>
                    <a:pt x="1276148" y="113258"/>
                    <a:pt x="1280379" y="112607"/>
                    <a:pt x="1290142" y="112607"/>
                  </a:cubicBezTo>
                  <a:cubicBezTo>
                    <a:pt x="1300232" y="112607"/>
                    <a:pt x="1311297" y="114560"/>
                    <a:pt x="1319759" y="114234"/>
                  </a:cubicBezTo>
                  <a:cubicBezTo>
                    <a:pt x="1328221" y="114234"/>
                    <a:pt x="1337008" y="111305"/>
                    <a:pt x="1338310" y="113909"/>
                  </a:cubicBezTo>
                  <a:cubicBezTo>
                    <a:pt x="1339286" y="116512"/>
                    <a:pt x="1339612" y="118465"/>
                    <a:pt x="1338310" y="121069"/>
                  </a:cubicBezTo>
                  <a:cubicBezTo>
                    <a:pt x="1336682" y="123672"/>
                    <a:pt x="1334730" y="127252"/>
                    <a:pt x="1329848" y="127903"/>
                  </a:cubicBezTo>
                  <a:cubicBezTo>
                    <a:pt x="1325292" y="128229"/>
                    <a:pt x="1309670" y="131158"/>
                    <a:pt x="1305764" y="133436"/>
                  </a:cubicBezTo>
                  <a:cubicBezTo>
                    <a:pt x="1301859" y="135714"/>
                    <a:pt x="1295024" y="138969"/>
                    <a:pt x="1285586" y="139945"/>
                  </a:cubicBezTo>
                  <a:cubicBezTo>
                    <a:pt x="1276148" y="140921"/>
                    <a:pt x="1268337" y="142223"/>
                    <a:pt x="1270290" y="143850"/>
                  </a:cubicBezTo>
                  <a:cubicBezTo>
                    <a:pt x="1272243" y="145478"/>
                    <a:pt x="1282332" y="144501"/>
                    <a:pt x="1280379" y="147430"/>
                  </a:cubicBezTo>
                  <a:cubicBezTo>
                    <a:pt x="1278752" y="150359"/>
                    <a:pt x="1275172" y="152312"/>
                    <a:pt x="1278101" y="153614"/>
                  </a:cubicBezTo>
                  <a:cubicBezTo>
                    <a:pt x="1281030" y="154916"/>
                    <a:pt x="1286888" y="152963"/>
                    <a:pt x="1293072" y="150034"/>
                  </a:cubicBezTo>
                  <a:cubicBezTo>
                    <a:pt x="1299255" y="147430"/>
                    <a:pt x="1307717" y="144501"/>
                    <a:pt x="1313901" y="143525"/>
                  </a:cubicBezTo>
                  <a:cubicBezTo>
                    <a:pt x="1320084" y="142549"/>
                    <a:pt x="1334404" y="138969"/>
                    <a:pt x="1338635" y="137016"/>
                  </a:cubicBezTo>
                  <a:cubicBezTo>
                    <a:pt x="1342866" y="135063"/>
                    <a:pt x="1353280" y="131483"/>
                    <a:pt x="1358162" y="131158"/>
                  </a:cubicBezTo>
                  <a:cubicBezTo>
                    <a:pt x="1363044" y="130507"/>
                    <a:pt x="1366299" y="131483"/>
                    <a:pt x="1366950" y="129205"/>
                  </a:cubicBezTo>
                  <a:cubicBezTo>
                    <a:pt x="1367600" y="126927"/>
                    <a:pt x="1373784" y="111630"/>
                    <a:pt x="1376713" y="109678"/>
                  </a:cubicBezTo>
                  <a:cubicBezTo>
                    <a:pt x="1379642" y="107725"/>
                    <a:pt x="1379642" y="105447"/>
                    <a:pt x="1390382" y="107400"/>
                  </a:cubicBezTo>
                  <a:cubicBezTo>
                    <a:pt x="1401122" y="109027"/>
                    <a:pt x="1407631" y="107074"/>
                    <a:pt x="1412839" y="106098"/>
                  </a:cubicBezTo>
                  <a:cubicBezTo>
                    <a:pt x="1418046" y="105121"/>
                    <a:pt x="1422277" y="102843"/>
                    <a:pt x="1425206" y="106098"/>
                  </a:cubicBezTo>
                  <a:cubicBezTo>
                    <a:pt x="1428135" y="109352"/>
                    <a:pt x="1429111" y="110654"/>
                    <a:pt x="1430413" y="115536"/>
                  </a:cubicBezTo>
                  <a:cubicBezTo>
                    <a:pt x="1431715" y="120418"/>
                    <a:pt x="1433017" y="122370"/>
                    <a:pt x="1431064" y="127903"/>
                  </a:cubicBezTo>
                  <a:cubicBezTo>
                    <a:pt x="1429111" y="133110"/>
                    <a:pt x="1424555" y="139619"/>
                    <a:pt x="1420650" y="146454"/>
                  </a:cubicBezTo>
                  <a:cubicBezTo>
                    <a:pt x="1416744" y="153288"/>
                    <a:pt x="1414466" y="154590"/>
                    <a:pt x="1409909" y="156218"/>
                  </a:cubicBezTo>
                  <a:cubicBezTo>
                    <a:pt x="1405353" y="157845"/>
                    <a:pt x="1402098" y="156868"/>
                    <a:pt x="1400146" y="161425"/>
                  </a:cubicBezTo>
                  <a:cubicBezTo>
                    <a:pt x="1398193" y="165981"/>
                    <a:pt x="1398193" y="166632"/>
                    <a:pt x="1394613" y="170538"/>
                  </a:cubicBezTo>
                  <a:cubicBezTo>
                    <a:pt x="1390708" y="174443"/>
                    <a:pt x="1385500" y="176396"/>
                    <a:pt x="1381595" y="180301"/>
                  </a:cubicBezTo>
                  <a:cubicBezTo>
                    <a:pt x="1377689" y="184207"/>
                    <a:pt x="1377689" y="184857"/>
                    <a:pt x="1377039" y="187136"/>
                  </a:cubicBezTo>
                  <a:cubicBezTo>
                    <a:pt x="1376388" y="189414"/>
                    <a:pt x="1376062" y="191367"/>
                    <a:pt x="1373459" y="192994"/>
                  </a:cubicBezTo>
                  <a:cubicBezTo>
                    <a:pt x="1371180" y="194621"/>
                    <a:pt x="1364671" y="193645"/>
                    <a:pt x="1362068" y="196899"/>
                  </a:cubicBezTo>
                  <a:cubicBezTo>
                    <a:pt x="1359790" y="200154"/>
                    <a:pt x="1354257" y="210243"/>
                    <a:pt x="1358162" y="209917"/>
                  </a:cubicBezTo>
                  <a:cubicBezTo>
                    <a:pt x="1362068" y="209592"/>
                    <a:pt x="1368251" y="203408"/>
                    <a:pt x="1370855" y="201456"/>
                  </a:cubicBezTo>
                  <a:cubicBezTo>
                    <a:pt x="1373133" y="199828"/>
                    <a:pt x="1382571" y="196248"/>
                    <a:pt x="1385826" y="195272"/>
                  </a:cubicBezTo>
                  <a:cubicBezTo>
                    <a:pt x="1389080" y="193970"/>
                    <a:pt x="1395589" y="189739"/>
                    <a:pt x="1399495" y="185508"/>
                  </a:cubicBezTo>
                  <a:cubicBezTo>
                    <a:pt x="1403400" y="181603"/>
                    <a:pt x="1408608" y="177697"/>
                    <a:pt x="1413164" y="174768"/>
                  </a:cubicBezTo>
                  <a:cubicBezTo>
                    <a:pt x="1417720" y="171839"/>
                    <a:pt x="1429762" y="164354"/>
                    <a:pt x="1436922" y="161099"/>
                  </a:cubicBezTo>
                  <a:cubicBezTo>
                    <a:pt x="1443757" y="157845"/>
                    <a:pt x="1447011" y="158496"/>
                    <a:pt x="1448313" y="154590"/>
                  </a:cubicBezTo>
                  <a:cubicBezTo>
                    <a:pt x="1449615" y="150685"/>
                    <a:pt x="1447011" y="149708"/>
                    <a:pt x="1449615" y="148081"/>
                  </a:cubicBezTo>
                  <a:cubicBezTo>
                    <a:pt x="1452218" y="146129"/>
                    <a:pt x="1458077" y="142874"/>
                    <a:pt x="1461982" y="141572"/>
                  </a:cubicBezTo>
                  <a:cubicBezTo>
                    <a:pt x="1466213" y="140270"/>
                    <a:pt x="1467514" y="138643"/>
                    <a:pt x="1472722" y="137667"/>
                  </a:cubicBezTo>
                  <a:cubicBezTo>
                    <a:pt x="1477929" y="137016"/>
                    <a:pt x="1481509" y="132785"/>
                    <a:pt x="1486066" y="133761"/>
                  </a:cubicBezTo>
                  <a:cubicBezTo>
                    <a:pt x="1490622" y="134412"/>
                    <a:pt x="1480858" y="138318"/>
                    <a:pt x="1481184" y="142874"/>
                  </a:cubicBezTo>
                  <a:cubicBezTo>
                    <a:pt x="1481184" y="147430"/>
                    <a:pt x="1476953" y="151987"/>
                    <a:pt x="1480533" y="151336"/>
                  </a:cubicBezTo>
                  <a:cubicBezTo>
                    <a:pt x="1484438" y="150685"/>
                    <a:pt x="1495829" y="141572"/>
                    <a:pt x="1498107" y="141247"/>
                  </a:cubicBezTo>
                  <a:cubicBezTo>
                    <a:pt x="1500386" y="140921"/>
                    <a:pt x="1508522" y="140596"/>
                    <a:pt x="1519913" y="143850"/>
                  </a:cubicBezTo>
                  <a:cubicBezTo>
                    <a:pt x="1531304" y="147105"/>
                    <a:pt x="1533256" y="152312"/>
                    <a:pt x="1537162" y="149058"/>
                  </a:cubicBezTo>
                  <a:cubicBezTo>
                    <a:pt x="1541067" y="145803"/>
                    <a:pt x="1543345" y="144501"/>
                    <a:pt x="1542695" y="141898"/>
                  </a:cubicBezTo>
                  <a:cubicBezTo>
                    <a:pt x="1542043" y="139619"/>
                    <a:pt x="1536185" y="137341"/>
                    <a:pt x="1540091" y="136365"/>
                  </a:cubicBezTo>
                  <a:cubicBezTo>
                    <a:pt x="1543996" y="135714"/>
                    <a:pt x="1556689" y="138969"/>
                    <a:pt x="1556363" y="137016"/>
                  </a:cubicBezTo>
                  <a:cubicBezTo>
                    <a:pt x="1556038" y="135063"/>
                    <a:pt x="1547902" y="132785"/>
                    <a:pt x="1548552" y="131158"/>
                  </a:cubicBezTo>
                  <a:cubicBezTo>
                    <a:pt x="1549204" y="129530"/>
                    <a:pt x="1549204" y="128229"/>
                    <a:pt x="1551807" y="127578"/>
                  </a:cubicBezTo>
                  <a:cubicBezTo>
                    <a:pt x="1554085" y="126927"/>
                    <a:pt x="1558967" y="128879"/>
                    <a:pt x="1559618" y="126601"/>
                  </a:cubicBezTo>
                  <a:cubicBezTo>
                    <a:pt x="1559943" y="124323"/>
                    <a:pt x="1555061" y="122045"/>
                    <a:pt x="1559943" y="120092"/>
                  </a:cubicBezTo>
                  <a:cubicBezTo>
                    <a:pt x="1564825" y="118140"/>
                    <a:pt x="1573938" y="119767"/>
                    <a:pt x="1578494" y="117489"/>
                  </a:cubicBezTo>
                  <a:cubicBezTo>
                    <a:pt x="1582725" y="115210"/>
                    <a:pt x="1580772" y="114885"/>
                    <a:pt x="1585980" y="114234"/>
                  </a:cubicBezTo>
                  <a:cubicBezTo>
                    <a:pt x="1591187" y="113909"/>
                    <a:pt x="1600950" y="114885"/>
                    <a:pt x="1609412" y="115210"/>
                  </a:cubicBezTo>
                  <a:cubicBezTo>
                    <a:pt x="1617874" y="115536"/>
                    <a:pt x="1633821" y="114885"/>
                    <a:pt x="1637401" y="114885"/>
                  </a:cubicBezTo>
                  <a:cubicBezTo>
                    <a:pt x="1640981" y="114885"/>
                    <a:pt x="1667343" y="121720"/>
                    <a:pt x="1678083" y="126276"/>
                  </a:cubicBezTo>
                  <a:cubicBezTo>
                    <a:pt x="1688823" y="130832"/>
                    <a:pt x="1714534" y="134412"/>
                    <a:pt x="1714859" y="137667"/>
                  </a:cubicBezTo>
                  <a:cubicBezTo>
                    <a:pt x="1715185" y="141247"/>
                    <a:pt x="1709001" y="141247"/>
                    <a:pt x="1699563" y="144176"/>
                  </a:cubicBezTo>
                  <a:cubicBezTo>
                    <a:pt x="1690125" y="147105"/>
                    <a:pt x="1657579" y="164028"/>
                    <a:pt x="1653349" y="167283"/>
                  </a:cubicBezTo>
                  <a:cubicBezTo>
                    <a:pt x="1649118" y="170538"/>
                    <a:pt x="1635449" y="175094"/>
                    <a:pt x="1636099" y="177697"/>
                  </a:cubicBezTo>
                  <a:cubicBezTo>
                    <a:pt x="1636750" y="180301"/>
                    <a:pt x="1642609" y="181603"/>
                    <a:pt x="1641307" y="183556"/>
                  </a:cubicBezTo>
                  <a:cubicBezTo>
                    <a:pt x="1640005" y="185183"/>
                    <a:pt x="1629265" y="185508"/>
                    <a:pt x="1620478" y="186485"/>
                  </a:cubicBezTo>
                  <a:cubicBezTo>
                    <a:pt x="1611690" y="187461"/>
                    <a:pt x="1595418" y="191041"/>
                    <a:pt x="1591187" y="192994"/>
                  </a:cubicBezTo>
                  <a:cubicBezTo>
                    <a:pt x="1587281" y="194946"/>
                    <a:pt x="1586956" y="197225"/>
                    <a:pt x="1579796" y="195597"/>
                  </a:cubicBezTo>
                  <a:cubicBezTo>
                    <a:pt x="1572636" y="193970"/>
                    <a:pt x="1558967" y="193970"/>
                    <a:pt x="1556689" y="193645"/>
                  </a:cubicBezTo>
                  <a:cubicBezTo>
                    <a:pt x="1554411" y="193319"/>
                    <a:pt x="1552132" y="192017"/>
                    <a:pt x="1549204" y="190390"/>
                  </a:cubicBezTo>
                  <a:cubicBezTo>
                    <a:pt x="1546274" y="188437"/>
                    <a:pt x="1546925" y="186485"/>
                    <a:pt x="1543996" y="188112"/>
                  </a:cubicBezTo>
                  <a:cubicBezTo>
                    <a:pt x="1541393" y="189739"/>
                    <a:pt x="1543345" y="194296"/>
                    <a:pt x="1537162" y="194946"/>
                  </a:cubicBezTo>
                  <a:cubicBezTo>
                    <a:pt x="1530978" y="195597"/>
                    <a:pt x="1525771" y="200154"/>
                    <a:pt x="1521540" y="199503"/>
                  </a:cubicBezTo>
                  <a:cubicBezTo>
                    <a:pt x="1517309" y="199177"/>
                    <a:pt x="1507545" y="196574"/>
                    <a:pt x="1503640" y="195923"/>
                  </a:cubicBezTo>
                  <a:cubicBezTo>
                    <a:pt x="1499734" y="195272"/>
                    <a:pt x="1490296" y="192994"/>
                    <a:pt x="1486391" y="194296"/>
                  </a:cubicBezTo>
                  <a:cubicBezTo>
                    <a:pt x="1482160" y="195597"/>
                    <a:pt x="1475977" y="202432"/>
                    <a:pt x="1469468" y="202757"/>
                  </a:cubicBezTo>
                  <a:cubicBezTo>
                    <a:pt x="1462958" y="202757"/>
                    <a:pt x="1449615" y="200479"/>
                    <a:pt x="1450266" y="202757"/>
                  </a:cubicBezTo>
                  <a:cubicBezTo>
                    <a:pt x="1450916" y="205036"/>
                    <a:pt x="1452544" y="204385"/>
                    <a:pt x="1458402" y="206337"/>
                  </a:cubicBezTo>
                  <a:cubicBezTo>
                    <a:pt x="1464586" y="208290"/>
                    <a:pt x="1462958" y="211870"/>
                    <a:pt x="1466864" y="210243"/>
                  </a:cubicBezTo>
                  <a:cubicBezTo>
                    <a:pt x="1470769" y="208616"/>
                    <a:pt x="1472396" y="208290"/>
                    <a:pt x="1475651" y="206012"/>
                  </a:cubicBezTo>
                  <a:cubicBezTo>
                    <a:pt x="1478580" y="203734"/>
                    <a:pt x="1481184" y="201456"/>
                    <a:pt x="1486066" y="201130"/>
                  </a:cubicBezTo>
                  <a:cubicBezTo>
                    <a:pt x="1490947" y="201130"/>
                    <a:pt x="1497456" y="201456"/>
                    <a:pt x="1502989" y="203083"/>
                  </a:cubicBezTo>
                  <a:cubicBezTo>
                    <a:pt x="1508196" y="204710"/>
                    <a:pt x="1524143" y="206337"/>
                    <a:pt x="1528700" y="206012"/>
                  </a:cubicBezTo>
                  <a:cubicBezTo>
                    <a:pt x="1533256" y="205686"/>
                    <a:pt x="1553434" y="202106"/>
                    <a:pt x="1557340" y="201130"/>
                  </a:cubicBezTo>
                  <a:cubicBezTo>
                    <a:pt x="1561245" y="200479"/>
                    <a:pt x="1568731" y="202106"/>
                    <a:pt x="1572961" y="203408"/>
                  </a:cubicBezTo>
                  <a:cubicBezTo>
                    <a:pt x="1577192" y="204385"/>
                    <a:pt x="1590861" y="206337"/>
                    <a:pt x="1594441" y="207314"/>
                  </a:cubicBezTo>
                  <a:cubicBezTo>
                    <a:pt x="1597696" y="207965"/>
                    <a:pt x="1598672" y="208941"/>
                    <a:pt x="1598347" y="209266"/>
                  </a:cubicBezTo>
                  <a:cubicBezTo>
                    <a:pt x="1598022" y="209592"/>
                    <a:pt x="1593791" y="211219"/>
                    <a:pt x="1591512" y="213497"/>
                  </a:cubicBezTo>
                  <a:cubicBezTo>
                    <a:pt x="1589559" y="215450"/>
                    <a:pt x="1586956" y="217077"/>
                    <a:pt x="1585003" y="219681"/>
                  </a:cubicBezTo>
                  <a:cubicBezTo>
                    <a:pt x="1582725" y="222285"/>
                    <a:pt x="1575565" y="225539"/>
                    <a:pt x="1572311" y="225865"/>
                  </a:cubicBezTo>
                  <a:cubicBezTo>
                    <a:pt x="1569056" y="225865"/>
                    <a:pt x="1555061" y="227166"/>
                    <a:pt x="1548552" y="227166"/>
                  </a:cubicBezTo>
                  <a:cubicBezTo>
                    <a:pt x="1542043" y="227166"/>
                    <a:pt x="1534884" y="228468"/>
                    <a:pt x="1528049" y="227166"/>
                  </a:cubicBezTo>
                  <a:cubicBezTo>
                    <a:pt x="1521214" y="226190"/>
                    <a:pt x="1514380" y="225865"/>
                    <a:pt x="1509498" y="224888"/>
                  </a:cubicBezTo>
                  <a:cubicBezTo>
                    <a:pt x="1504942" y="223586"/>
                    <a:pt x="1497782" y="220983"/>
                    <a:pt x="1494202" y="222935"/>
                  </a:cubicBezTo>
                  <a:cubicBezTo>
                    <a:pt x="1490296" y="224888"/>
                    <a:pt x="1489320" y="226841"/>
                    <a:pt x="1484113" y="229445"/>
                  </a:cubicBezTo>
                  <a:cubicBezTo>
                    <a:pt x="1478905" y="232048"/>
                    <a:pt x="1473373" y="232374"/>
                    <a:pt x="1472722" y="233675"/>
                  </a:cubicBezTo>
                  <a:cubicBezTo>
                    <a:pt x="1472071" y="234977"/>
                    <a:pt x="1475651" y="234977"/>
                    <a:pt x="1475325" y="236605"/>
                  </a:cubicBezTo>
                  <a:cubicBezTo>
                    <a:pt x="1475000" y="238557"/>
                    <a:pt x="1472722" y="241812"/>
                    <a:pt x="1469793" y="244741"/>
                  </a:cubicBezTo>
                  <a:cubicBezTo>
                    <a:pt x="1466864" y="247670"/>
                    <a:pt x="1464586" y="248321"/>
                    <a:pt x="1467514" y="250924"/>
                  </a:cubicBezTo>
                  <a:cubicBezTo>
                    <a:pt x="1470444" y="253203"/>
                    <a:pt x="1475651" y="253854"/>
                    <a:pt x="1478255" y="255155"/>
                  </a:cubicBezTo>
                  <a:cubicBezTo>
                    <a:pt x="1480858" y="256783"/>
                    <a:pt x="1484113" y="256783"/>
                    <a:pt x="1486066" y="254830"/>
                  </a:cubicBezTo>
                  <a:cubicBezTo>
                    <a:pt x="1488018" y="252877"/>
                    <a:pt x="1492900" y="252226"/>
                    <a:pt x="1488344" y="251901"/>
                  </a:cubicBezTo>
                  <a:cubicBezTo>
                    <a:pt x="1483787" y="251575"/>
                    <a:pt x="1480207" y="251901"/>
                    <a:pt x="1479882" y="250274"/>
                  </a:cubicBezTo>
                  <a:cubicBezTo>
                    <a:pt x="1479882" y="248646"/>
                    <a:pt x="1480207" y="247670"/>
                    <a:pt x="1483787" y="247019"/>
                  </a:cubicBezTo>
                  <a:cubicBezTo>
                    <a:pt x="1487367" y="246368"/>
                    <a:pt x="1488344" y="247670"/>
                    <a:pt x="1496155" y="246368"/>
                  </a:cubicBezTo>
                  <a:cubicBezTo>
                    <a:pt x="1503965" y="245066"/>
                    <a:pt x="1509173" y="245066"/>
                    <a:pt x="1517634" y="244090"/>
                  </a:cubicBezTo>
                  <a:cubicBezTo>
                    <a:pt x="1526096" y="243114"/>
                    <a:pt x="1532280" y="240835"/>
                    <a:pt x="1539440" y="239534"/>
                  </a:cubicBezTo>
                  <a:cubicBezTo>
                    <a:pt x="1546600" y="238557"/>
                    <a:pt x="1553109" y="237906"/>
                    <a:pt x="1556689" y="237906"/>
                  </a:cubicBezTo>
                  <a:cubicBezTo>
                    <a:pt x="1559943" y="237906"/>
                    <a:pt x="1558316" y="241486"/>
                    <a:pt x="1552783" y="244741"/>
                  </a:cubicBezTo>
                  <a:cubicBezTo>
                    <a:pt x="1547576" y="247995"/>
                    <a:pt x="1544647" y="251575"/>
                    <a:pt x="1542369" y="254830"/>
                  </a:cubicBezTo>
                  <a:cubicBezTo>
                    <a:pt x="1540091" y="258410"/>
                    <a:pt x="1535209" y="257108"/>
                    <a:pt x="1529351" y="256457"/>
                  </a:cubicBezTo>
                  <a:cubicBezTo>
                    <a:pt x="1523493" y="256132"/>
                    <a:pt x="1512427" y="253203"/>
                    <a:pt x="1511125" y="254504"/>
                  </a:cubicBezTo>
                  <a:cubicBezTo>
                    <a:pt x="1509823" y="255806"/>
                    <a:pt x="1505267" y="257434"/>
                    <a:pt x="1503314" y="257759"/>
                  </a:cubicBezTo>
                  <a:cubicBezTo>
                    <a:pt x="1501362" y="258410"/>
                    <a:pt x="1500386" y="257108"/>
                    <a:pt x="1499084" y="260037"/>
                  </a:cubicBezTo>
                  <a:cubicBezTo>
                    <a:pt x="1497782" y="262966"/>
                    <a:pt x="1497456" y="267197"/>
                    <a:pt x="1496805" y="269150"/>
                  </a:cubicBezTo>
                  <a:cubicBezTo>
                    <a:pt x="1496155" y="271103"/>
                    <a:pt x="1496480" y="276961"/>
                    <a:pt x="1496480" y="278588"/>
                  </a:cubicBezTo>
                  <a:cubicBezTo>
                    <a:pt x="1496480" y="279890"/>
                    <a:pt x="1495829" y="289002"/>
                    <a:pt x="1492900" y="292257"/>
                  </a:cubicBezTo>
                  <a:cubicBezTo>
                    <a:pt x="1489971" y="295186"/>
                    <a:pt x="1486391" y="298441"/>
                    <a:pt x="1486391" y="302346"/>
                  </a:cubicBezTo>
                  <a:cubicBezTo>
                    <a:pt x="1486391" y="306252"/>
                    <a:pt x="1487367" y="309181"/>
                    <a:pt x="1487693" y="310157"/>
                  </a:cubicBezTo>
                  <a:cubicBezTo>
                    <a:pt x="1487693" y="311133"/>
                    <a:pt x="1489971" y="310808"/>
                    <a:pt x="1484113" y="311133"/>
                  </a:cubicBezTo>
                  <a:cubicBezTo>
                    <a:pt x="1477929" y="311459"/>
                    <a:pt x="1470769" y="310482"/>
                    <a:pt x="1467189" y="311133"/>
                  </a:cubicBezTo>
                  <a:cubicBezTo>
                    <a:pt x="1463609" y="311784"/>
                    <a:pt x="1454822" y="313411"/>
                    <a:pt x="1455148" y="315364"/>
                  </a:cubicBezTo>
                  <a:cubicBezTo>
                    <a:pt x="1455473" y="316991"/>
                    <a:pt x="1456124" y="317968"/>
                    <a:pt x="1455148" y="319270"/>
                  </a:cubicBezTo>
                  <a:cubicBezTo>
                    <a:pt x="1454171" y="320571"/>
                    <a:pt x="1454496" y="321873"/>
                    <a:pt x="1455798" y="322524"/>
                  </a:cubicBezTo>
                  <a:cubicBezTo>
                    <a:pt x="1457426" y="323175"/>
                    <a:pt x="1447987" y="324151"/>
                    <a:pt x="1447337" y="325453"/>
                  </a:cubicBezTo>
                  <a:cubicBezTo>
                    <a:pt x="1446686" y="326755"/>
                    <a:pt x="1450266" y="328057"/>
                    <a:pt x="1453846" y="328057"/>
                  </a:cubicBezTo>
                  <a:cubicBezTo>
                    <a:pt x="1457100" y="328057"/>
                    <a:pt x="1462958" y="327081"/>
                    <a:pt x="1461331" y="329033"/>
                  </a:cubicBezTo>
                  <a:cubicBezTo>
                    <a:pt x="1459704" y="331311"/>
                    <a:pt x="1451242" y="337820"/>
                    <a:pt x="1450266" y="342051"/>
                  </a:cubicBezTo>
                  <a:cubicBezTo>
                    <a:pt x="1448964" y="346608"/>
                    <a:pt x="1450266" y="348560"/>
                    <a:pt x="1450266" y="350839"/>
                  </a:cubicBezTo>
                  <a:cubicBezTo>
                    <a:pt x="1450266" y="353117"/>
                    <a:pt x="1449615" y="354093"/>
                    <a:pt x="1447337" y="354744"/>
                  </a:cubicBezTo>
                  <a:cubicBezTo>
                    <a:pt x="1445059" y="355395"/>
                    <a:pt x="1436596" y="354744"/>
                    <a:pt x="1436596" y="356046"/>
                  </a:cubicBezTo>
                  <a:cubicBezTo>
                    <a:pt x="1436596" y="357348"/>
                    <a:pt x="1445059" y="357348"/>
                    <a:pt x="1444407" y="359300"/>
                  </a:cubicBezTo>
                  <a:cubicBezTo>
                    <a:pt x="1443431" y="361253"/>
                    <a:pt x="1433017" y="366135"/>
                    <a:pt x="1434969" y="367437"/>
                  </a:cubicBezTo>
                  <a:cubicBezTo>
                    <a:pt x="1436596" y="368739"/>
                    <a:pt x="1443431" y="365484"/>
                    <a:pt x="1441153" y="368739"/>
                  </a:cubicBezTo>
                  <a:cubicBezTo>
                    <a:pt x="1438875" y="371993"/>
                    <a:pt x="1427159" y="381757"/>
                    <a:pt x="1428786" y="383384"/>
                  </a:cubicBezTo>
                  <a:cubicBezTo>
                    <a:pt x="1430413" y="384686"/>
                    <a:pt x="1442780" y="382082"/>
                    <a:pt x="1443105" y="384360"/>
                  </a:cubicBezTo>
                  <a:cubicBezTo>
                    <a:pt x="1443757" y="386638"/>
                    <a:pt x="1434318" y="393473"/>
                    <a:pt x="1437573" y="393473"/>
                  </a:cubicBezTo>
                  <a:cubicBezTo>
                    <a:pt x="1440827" y="393473"/>
                    <a:pt x="1451893" y="389893"/>
                    <a:pt x="1450591" y="386313"/>
                  </a:cubicBezTo>
                  <a:cubicBezTo>
                    <a:pt x="1449289" y="382733"/>
                    <a:pt x="1447011" y="381757"/>
                    <a:pt x="1448313" y="379478"/>
                  </a:cubicBezTo>
                  <a:cubicBezTo>
                    <a:pt x="1449615" y="377200"/>
                    <a:pt x="1451893" y="375573"/>
                    <a:pt x="1456449" y="372318"/>
                  </a:cubicBezTo>
                  <a:cubicBezTo>
                    <a:pt x="1461005" y="369389"/>
                    <a:pt x="1459053" y="364508"/>
                    <a:pt x="1464260" y="364833"/>
                  </a:cubicBezTo>
                  <a:cubicBezTo>
                    <a:pt x="1469468" y="365159"/>
                    <a:pt x="1469142" y="368739"/>
                    <a:pt x="1475651" y="371017"/>
                  </a:cubicBezTo>
                  <a:cubicBezTo>
                    <a:pt x="1482486" y="373295"/>
                    <a:pt x="1483462" y="372644"/>
                    <a:pt x="1487367" y="373295"/>
                  </a:cubicBezTo>
                  <a:cubicBezTo>
                    <a:pt x="1491273" y="373946"/>
                    <a:pt x="1498107" y="376549"/>
                    <a:pt x="1498433" y="375248"/>
                  </a:cubicBezTo>
                  <a:cubicBezTo>
                    <a:pt x="1498758" y="373946"/>
                    <a:pt x="1503314" y="372969"/>
                    <a:pt x="1506569" y="376224"/>
                  </a:cubicBezTo>
                  <a:cubicBezTo>
                    <a:pt x="1509823" y="379153"/>
                    <a:pt x="1517960" y="384035"/>
                    <a:pt x="1516658" y="385988"/>
                  </a:cubicBezTo>
                  <a:cubicBezTo>
                    <a:pt x="1515031" y="387940"/>
                    <a:pt x="1513078" y="393148"/>
                    <a:pt x="1506569" y="389893"/>
                  </a:cubicBezTo>
                  <a:cubicBezTo>
                    <a:pt x="1499734" y="386638"/>
                    <a:pt x="1491273" y="383384"/>
                    <a:pt x="1486716" y="382082"/>
                  </a:cubicBezTo>
                  <a:cubicBezTo>
                    <a:pt x="1482160" y="380780"/>
                    <a:pt x="1469793" y="381106"/>
                    <a:pt x="1467514" y="382408"/>
                  </a:cubicBezTo>
                  <a:cubicBezTo>
                    <a:pt x="1465236" y="383709"/>
                    <a:pt x="1466213" y="384686"/>
                    <a:pt x="1471095" y="385662"/>
                  </a:cubicBezTo>
                  <a:cubicBezTo>
                    <a:pt x="1475977" y="386638"/>
                    <a:pt x="1481835" y="387940"/>
                    <a:pt x="1481184" y="389242"/>
                  </a:cubicBezTo>
                  <a:cubicBezTo>
                    <a:pt x="1480533" y="390869"/>
                    <a:pt x="1468491" y="388591"/>
                    <a:pt x="1473373" y="391520"/>
                  </a:cubicBezTo>
                  <a:cubicBezTo>
                    <a:pt x="1478580" y="394124"/>
                    <a:pt x="1495178" y="403237"/>
                    <a:pt x="1498433" y="405840"/>
                  </a:cubicBezTo>
                  <a:cubicBezTo>
                    <a:pt x="1501687" y="408444"/>
                    <a:pt x="1506244" y="409746"/>
                    <a:pt x="1509823" y="409746"/>
                  </a:cubicBezTo>
                  <a:cubicBezTo>
                    <a:pt x="1513404" y="409746"/>
                    <a:pt x="1514380" y="412024"/>
                    <a:pt x="1521214" y="409095"/>
                  </a:cubicBezTo>
                  <a:cubicBezTo>
                    <a:pt x="1528374" y="406166"/>
                    <a:pt x="1529676" y="407467"/>
                    <a:pt x="1534232" y="408444"/>
                  </a:cubicBezTo>
                  <a:cubicBezTo>
                    <a:pt x="1538789" y="409746"/>
                    <a:pt x="1536836" y="410397"/>
                    <a:pt x="1538463" y="415929"/>
                  </a:cubicBezTo>
                  <a:cubicBezTo>
                    <a:pt x="1540091" y="421462"/>
                    <a:pt x="1541393" y="423089"/>
                    <a:pt x="1540741" y="426669"/>
                  </a:cubicBezTo>
                  <a:cubicBezTo>
                    <a:pt x="1540091" y="430249"/>
                    <a:pt x="1535534" y="434480"/>
                    <a:pt x="1534232" y="435456"/>
                  </a:cubicBezTo>
                  <a:cubicBezTo>
                    <a:pt x="1532931" y="436758"/>
                    <a:pt x="1529025" y="434806"/>
                    <a:pt x="1528374" y="436107"/>
                  </a:cubicBezTo>
                  <a:cubicBezTo>
                    <a:pt x="1528049" y="437409"/>
                    <a:pt x="1522842" y="431551"/>
                    <a:pt x="1517634" y="431226"/>
                  </a:cubicBezTo>
                  <a:cubicBezTo>
                    <a:pt x="1512427" y="430900"/>
                    <a:pt x="1509823" y="433829"/>
                    <a:pt x="1504616" y="432202"/>
                  </a:cubicBezTo>
                  <a:cubicBezTo>
                    <a:pt x="1499084" y="430575"/>
                    <a:pt x="1499084" y="427646"/>
                    <a:pt x="1491923" y="426669"/>
                  </a:cubicBezTo>
                  <a:cubicBezTo>
                    <a:pt x="1484764" y="425367"/>
                    <a:pt x="1472071" y="423415"/>
                    <a:pt x="1468816" y="423740"/>
                  </a:cubicBezTo>
                  <a:cubicBezTo>
                    <a:pt x="1465562" y="424391"/>
                    <a:pt x="1457100" y="425367"/>
                    <a:pt x="1459053" y="426995"/>
                  </a:cubicBezTo>
                  <a:cubicBezTo>
                    <a:pt x="1461005" y="428622"/>
                    <a:pt x="1466864" y="429924"/>
                    <a:pt x="1464260" y="430900"/>
                  </a:cubicBezTo>
                  <a:cubicBezTo>
                    <a:pt x="1461657" y="431876"/>
                    <a:pt x="1448313" y="428296"/>
                    <a:pt x="1448313" y="430900"/>
                  </a:cubicBezTo>
                  <a:cubicBezTo>
                    <a:pt x="1448313" y="433178"/>
                    <a:pt x="1452869" y="435131"/>
                    <a:pt x="1452544" y="436758"/>
                  </a:cubicBezTo>
                  <a:cubicBezTo>
                    <a:pt x="1452218" y="438386"/>
                    <a:pt x="1443757" y="443918"/>
                    <a:pt x="1440827" y="442942"/>
                  </a:cubicBezTo>
                  <a:cubicBezTo>
                    <a:pt x="1437898" y="441966"/>
                    <a:pt x="1424555" y="430900"/>
                    <a:pt x="1423253" y="431551"/>
                  </a:cubicBezTo>
                  <a:cubicBezTo>
                    <a:pt x="1421951" y="432202"/>
                    <a:pt x="1418696" y="432202"/>
                    <a:pt x="1419673" y="434806"/>
                  </a:cubicBezTo>
                  <a:cubicBezTo>
                    <a:pt x="1420324" y="437409"/>
                    <a:pt x="1423578" y="439362"/>
                    <a:pt x="1420650" y="440664"/>
                  </a:cubicBezTo>
                  <a:cubicBezTo>
                    <a:pt x="1418046" y="441966"/>
                    <a:pt x="1411537" y="440989"/>
                    <a:pt x="1412513" y="443267"/>
                  </a:cubicBezTo>
                  <a:cubicBezTo>
                    <a:pt x="1413164" y="445545"/>
                    <a:pt x="1422602" y="450102"/>
                    <a:pt x="1421300" y="452055"/>
                  </a:cubicBezTo>
                  <a:cubicBezTo>
                    <a:pt x="1419998" y="454007"/>
                    <a:pt x="1412187" y="455960"/>
                    <a:pt x="1418371" y="457587"/>
                  </a:cubicBezTo>
                  <a:cubicBezTo>
                    <a:pt x="1424880" y="459215"/>
                    <a:pt x="1426833" y="459215"/>
                    <a:pt x="1431715" y="458238"/>
                  </a:cubicBezTo>
                  <a:cubicBezTo>
                    <a:pt x="1436596" y="456936"/>
                    <a:pt x="1440177" y="455309"/>
                    <a:pt x="1442129" y="457913"/>
                  </a:cubicBezTo>
                  <a:cubicBezTo>
                    <a:pt x="1444082" y="460842"/>
                    <a:pt x="1439526" y="464747"/>
                    <a:pt x="1440827" y="467025"/>
                  </a:cubicBezTo>
                  <a:cubicBezTo>
                    <a:pt x="1442129" y="469304"/>
                    <a:pt x="1447337" y="468002"/>
                    <a:pt x="1450266" y="467351"/>
                  </a:cubicBezTo>
                  <a:cubicBezTo>
                    <a:pt x="1453195" y="466700"/>
                    <a:pt x="1454822" y="465073"/>
                    <a:pt x="1457751" y="468653"/>
                  </a:cubicBezTo>
                  <a:cubicBezTo>
                    <a:pt x="1460680" y="471907"/>
                    <a:pt x="1467514" y="477765"/>
                    <a:pt x="1468491" y="474836"/>
                  </a:cubicBezTo>
                  <a:cubicBezTo>
                    <a:pt x="1469793" y="472233"/>
                    <a:pt x="1463284" y="470280"/>
                    <a:pt x="1467514" y="468327"/>
                  </a:cubicBezTo>
                  <a:cubicBezTo>
                    <a:pt x="1471420" y="466375"/>
                    <a:pt x="1479882" y="470931"/>
                    <a:pt x="1483787" y="470931"/>
                  </a:cubicBezTo>
                  <a:cubicBezTo>
                    <a:pt x="1487693" y="470931"/>
                    <a:pt x="1492249" y="471907"/>
                    <a:pt x="1494202" y="474185"/>
                  </a:cubicBezTo>
                  <a:cubicBezTo>
                    <a:pt x="1496480" y="476464"/>
                    <a:pt x="1502013" y="479718"/>
                    <a:pt x="1494527" y="480044"/>
                  </a:cubicBezTo>
                  <a:cubicBezTo>
                    <a:pt x="1487042" y="480369"/>
                    <a:pt x="1478580" y="483298"/>
                    <a:pt x="1471746" y="483298"/>
                  </a:cubicBezTo>
                  <a:cubicBezTo>
                    <a:pt x="1464911" y="483298"/>
                    <a:pt x="1451893" y="482973"/>
                    <a:pt x="1447011" y="482647"/>
                  </a:cubicBezTo>
                  <a:cubicBezTo>
                    <a:pt x="1442455" y="482322"/>
                    <a:pt x="1433017" y="479067"/>
                    <a:pt x="1432366" y="482322"/>
                  </a:cubicBezTo>
                  <a:cubicBezTo>
                    <a:pt x="1431715" y="485576"/>
                    <a:pt x="1428786" y="487854"/>
                    <a:pt x="1435295" y="488180"/>
                  </a:cubicBezTo>
                  <a:cubicBezTo>
                    <a:pt x="1441478" y="488505"/>
                    <a:pt x="1447337" y="488180"/>
                    <a:pt x="1453520" y="487529"/>
                  </a:cubicBezTo>
                  <a:cubicBezTo>
                    <a:pt x="1459704" y="487203"/>
                    <a:pt x="1459704" y="486878"/>
                    <a:pt x="1468816" y="486878"/>
                  </a:cubicBezTo>
                  <a:cubicBezTo>
                    <a:pt x="1477929" y="486878"/>
                    <a:pt x="1481835" y="486227"/>
                    <a:pt x="1485414" y="486878"/>
                  </a:cubicBezTo>
                  <a:cubicBezTo>
                    <a:pt x="1488669" y="487529"/>
                    <a:pt x="1489320" y="487203"/>
                    <a:pt x="1494527" y="491434"/>
                  </a:cubicBezTo>
                  <a:cubicBezTo>
                    <a:pt x="1500060" y="495665"/>
                    <a:pt x="1502989" y="496642"/>
                    <a:pt x="1502338" y="498269"/>
                  </a:cubicBezTo>
                  <a:cubicBezTo>
                    <a:pt x="1502013" y="499896"/>
                    <a:pt x="1497131" y="498920"/>
                    <a:pt x="1499084" y="503151"/>
                  </a:cubicBezTo>
                  <a:cubicBezTo>
                    <a:pt x="1501036" y="507382"/>
                    <a:pt x="1507545" y="514542"/>
                    <a:pt x="1505918" y="518122"/>
                  </a:cubicBezTo>
                  <a:cubicBezTo>
                    <a:pt x="1504291" y="521702"/>
                    <a:pt x="1503965" y="523329"/>
                    <a:pt x="1500711" y="525932"/>
                  </a:cubicBezTo>
                  <a:cubicBezTo>
                    <a:pt x="1497456" y="528536"/>
                    <a:pt x="1487042" y="527885"/>
                    <a:pt x="1487042" y="527885"/>
                  </a:cubicBezTo>
                  <a:cubicBezTo>
                    <a:pt x="1487042" y="527885"/>
                    <a:pt x="1488344" y="520400"/>
                    <a:pt x="1482486" y="520074"/>
                  </a:cubicBezTo>
                  <a:cubicBezTo>
                    <a:pt x="1476627" y="519749"/>
                    <a:pt x="1470118" y="522027"/>
                    <a:pt x="1467189" y="521051"/>
                  </a:cubicBezTo>
                  <a:cubicBezTo>
                    <a:pt x="1464260" y="520074"/>
                    <a:pt x="1454171" y="514216"/>
                    <a:pt x="1451893" y="511612"/>
                  </a:cubicBezTo>
                  <a:cubicBezTo>
                    <a:pt x="1449289" y="509009"/>
                    <a:pt x="1425206" y="500547"/>
                    <a:pt x="1424880" y="501849"/>
                  </a:cubicBezTo>
                  <a:cubicBezTo>
                    <a:pt x="1424555" y="503151"/>
                    <a:pt x="1433993" y="507056"/>
                    <a:pt x="1430739" y="508032"/>
                  </a:cubicBezTo>
                  <a:cubicBezTo>
                    <a:pt x="1427484" y="509009"/>
                    <a:pt x="1413815" y="506405"/>
                    <a:pt x="1415117" y="509009"/>
                  </a:cubicBezTo>
                  <a:cubicBezTo>
                    <a:pt x="1416418" y="511612"/>
                    <a:pt x="1424555" y="512589"/>
                    <a:pt x="1434644" y="514542"/>
                  </a:cubicBezTo>
                  <a:cubicBezTo>
                    <a:pt x="1444733" y="516494"/>
                    <a:pt x="1459378" y="522027"/>
                    <a:pt x="1461005" y="523654"/>
                  </a:cubicBezTo>
                  <a:cubicBezTo>
                    <a:pt x="1462633" y="525282"/>
                    <a:pt x="1470769" y="528211"/>
                    <a:pt x="1469793" y="529512"/>
                  </a:cubicBezTo>
                  <a:cubicBezTo>
                    <a:pt x="1469142" y="530814"/>
                    <a:pt x="1463609" y="534069"/>
                    <a:pt x="1457751" y="533092"/>
                  </a:cubicBezTo>
                  <a:cubicBezTo>
                    <a:pt x="1451893" y="532116"/>
                    <a:pt x="1443431" y="538625"/>
                    <a:pt x="1439526" y="536998"/>
                  </a:cubicBezTo>
                  <a:cubicBezTo>
                    <a:pt x="1435620" y="535371"/>
                    <a:pt x="1432040" y="531791"/>
                    <a:pt x="1428786" y="531140"/>
                  </a:cubicBezTo>
                  <a:cubicBezTo>
                    <a:pt x="1425531" y="530489"/>
                    <a:pt x="1416093" y="528536"/>
                    <a:pt x="1416744" y="530163"/>
                  </a:cubicBezTo>
                  <a:cubicBezTo>
                    <a:pt x="1417395" y="531791"/>
                    <a:pt x="1422277" y="537649"/>
                    <a:pt x="1426833" y="539602"/>
                  </a:cubicBezTo>
                  <a:cubicBezTo>
                    <a:pt x="1431389" y="541554"/>
                    <a:pt x="1433342" y="544809"/>
                    <a:pt x="1438224" y="543181"/>
                  </a:cubicBezTo>
                  <a:cubicBezTo>
                    <a:pt x="1442780" y="541554"/>
                    <a:pt x="1445709" y="540903"/>
                    <a:pt x="1451568" y="539927"/>
                  </a:cubicBezTo>
                  <a:cubicBezTo>
                    <a:pt x="1457426" y="538951"/>
                    <a:pt x="1463284" y="537974"/>
                    <a:pt x="1464260" y="537974"/>
                  </a:cubicBezTo>
                  <a:cubicBezTo>
                    <a:pt x="1464911" y="537974"/>
                    <a:pt x="1465562" y="542531"/>
                    <a:pt x="1464586" y="545460"/>
                  </a:cubicBezTo>
                  <a:cubicBezTo>
                    <a:pt x="1463935" y="548389"/>
                    <a:pt x="1467840" y="551643"/>
                    <a:pt x="1467189" y="553596"/>
                  </a:cubicBezTo>
                  <a:cubicBezTo>
                    <a:pt x="1466538" y="555223"/>
                    <a:pt x="1450916" y="555223"/>
                    <a:pt x="1452544" y="557501"/>
                  </a:cubicBezTo>
                  <a:cubicBezTo>
                    <a:pt x="1454171" y="559780"/>
                    <a:pt x="1459704" y="559780"/>
                    <a:pt x="1466864" y="559454"/>
                  </a:cubicBezTo>
                  <a:cubicBezTo>
                    <a:pt x="1473698" y="559129"/>
                    <a:pt x="1475977" y="558478"/>
                    <a:pt x="1481184" y="558478"/>
                  </a:cubicBezTo>
                  <a:cubicBezTo>
                    <a:pt x="1486066" y="558478"/>
                    <a:pt x="1488669" y="563685"/>
                    <a:pt x="1493551" y="563034"/>
                  </a:cubicBezTo>
                  <a:cubicBezTo>
                    <a:pt x="1498433" y="562383"/>
                    <a:pt x="1503314" y="556850"/>
                    <a:pt x="1504942" y="558478"/>
                  </a:cubicBezTo>
                  <a:cubicBezTo>
                    <a:pt x="1506895" y="560105"/>
                    <a:pt x="1509173" y="563360"/>
                    <a:pt x="1507545" y="564661"/>
                  </a:cubicBezTo>
                  <a:cubicBezTo>
                    <a:pt x="1505918" y="565963"/>
                    <a:pt x="1515682" y="566289"/>
                    <a:pt x="1516332" y="569218"/>
                  </a:cubicBezTo>
                  <a:cubicBezTo>
                    <a:pt x="1516984" y="572147"/>
                    <a:pt x="1513729" y="574100"/>
                    <a:pt x="1510149" y="576703"/>
                  </a:cubicBezTo>
                  <a:cubicBezTo>
                    <a:pt x="1506895" y="579307"/>
                    <a:pt x="1502664" y="583212"/>
                    <a:pt x="1497131" y="582236"/>
                  </a:cubicBezTo>
                  <a:cubicBezTo>
                    <a:pt x="1491598" y="581259"/>
                    <a:pt x="1485414" y="582561"/>
                    <a:pt x="1483462" y="579958"/>
                  </a:cubicBezTo>
                  <a:cubicBezTo>
                    <a:pt x="1481509" y="577354"/>
                    <a:pt x="1479882" y="570520"/>
                    <a:pt x="1475000" y="569869"/>
                  </a:cubicBezTo>
                  <a:cubicBezTo>
                    <a:pt x="1470118" y="569543"/>
                    <a:pt x="1461657" y="570520"/>
                    <a:pt x="1456449" y="570194"/>
                  </a:cubicBezTo>
                  <a:cubicBezTo>
                    <a:pt x="1451568" y="569869"/>
                    <a:pt x="1444082" y="572798"/>
                    <a:pt x="1440177" y="569218"/>
                  </a:cubicBezTo>
                  <a:cubicBezTo>
                    <a:pt x="1436271" y="565638"/>
                    <a:pt x="1436271" y="562383"/>
                    <a:pt x="1430087" y="561732"/>
                  </a:cubicBezTo>
                  <a:cubicBezTo>
                    <a:pt x="1423904" y="561081"/>
                    <a:pt x="1427809" y="565638"/>
                    <a:pt x="1430739" y="567590"/>
                  </a:cubicBezTo>
                  <a:cubicBezTo>
                    <a:pt x="1433668" y="569543"/>
                    <a:pt x="1434644" y="573774"/>
                    <a:pt x="1433342" y="575401"/>
                  </a:cubicBezTo>
                  <a:cubicBezTo>
                    <a:pt x="1432040" y="577029"/>
                    <a:pt x="1419348" y="576378"/>
                    <a:pt x="1418371" y="577354"/>
                  </a:cubicBezTo>
                  <a:cubicBezTo>
                    <a:pt x="1417395" y="578330"/>
                    <a:pt x="1426507" y="578330"/>
                    <a:pt x="1427484" y="580609"/>
                  </a:cubicBezTo>
                  <a:cubicBezTo>
                    <a:pt x="1428460" y="582887"/>
                    <a:pt x="1426507" y="589070"/>
                    <a:pt x="1424880" y="589721"/>
                  </a:cubicBezTo>
                  <a:cubicBezTo>
                    <a:pt x="1423253" y="590372"/>
                    <a:pt x="1413164" y="588094"/>
                    <a:pt x="1418696" y="591349"/>
                  </a:cubicBezTo>
                  <a:cubicBezTo>
                    <a:pt x="1424229" y="594603"/>
                    <a:pt x="1429437" y="597532"/>
                    <a:pt x="1432040" y="601112"/>
                  </a:cubicBezTo>
                  <a:cubicBezTo>
                    <a:pt x="1434969" y="605018"/>
                    <a:pt x="1432366" y="617059"/>
                    <a:pt x="1435620" y="616408"/>
                  </a:cubicBezTo>
                  <a:cubicBezTo>
                    <a:pt x="1438875" y="615758"/>
                    <a:pt x="1441804" y="614130"/>
                    <a:pt x="1441804" y="611852"/>
                  </a:cubicBezTo>
                  <a:cubicBezTo>
                    <a:pt x="1441804" y="609574"/>
                    <a:pt x="1437248" y="601763"/>
                    <a:pt x="1437248" y="599485"/>
                  </a:cubicBezTo>
                  <a:cubicBezTo>
                    <a:pt x="1437248" y="597532"/>
                    <a:pt x="1436596" y="594929"/>
                    <a:pt x="1437248" y="594278"/>
                  </a:cubicBezTo>
                  <a:cubicBezTo>
                    <a:pt x="1437898" y="593301"/>
                    <a:pt x="1436922" y="591349"/>
                    <a:pt x="1441804" y="592325"/>
                  </a:cubicBezTo>
                  <a:cubicBezTo>
                    <a:pt x="1446686" y="593301"/>
                    <a:pt x="1450266" y="595579"/>
                    <a:pt x="1456775" y="597207"/>
                  </a:cubicBezTo>
                  <a:cubicBezTo>
                    <a:pt x="1463284" y="598834"/>
                    <a:pt x="1483136" y="598834"/>
                    <a:pt x="1482811" y="601763"/>
                  </a:cubicBezTo>
                  <a:cubicBezTo>
                    <a:pt x="1482160" y="604692"/>
                    <a:pt x="1482160" y="606645"/>
                    <a:pt x="1479231" y="607296"/>
                  </a:cubicBezTo>
                  <a:cubicBezTo>
                    <a:pt x="1476627" y="607947"/>
                    <a:pt x="1470118" y="609899"/>
                    <a:pt x="1471095" y="612178"/>
                  </a:cubicBezTo>
                  <a:cubicBezTo>
                    <a:pt x="1472071" y="614456"/>
                    <a:pt x="1476953" y="619012"/>
                    <a:pt x="1476953" y="620314"/>
                  </a:cubicBezTo>
                  <a:cubicBezTo>
                    <a:pt x="1476953" y="621941"/>
                    <a:pt x="1475325" y="625196"/>
                    <a:pt x="1471746" y="625196"/>
                  </a:cubicBezTo>
                  <a:cubicBezTo>
                    <a:pt x="1468491" y="625196"/>
                    <a:pt x="1445059" y="622267"/>
                    <a:pt x="1445059" y="623243"/>
                  </a:cubicBezTo>
                  <a:cubicBezTo>
                    <a:pt x="1445059" y="623894"/>
                    <a:pt x="1446360" y="626498"/>
                    <a:pt x="1444733" y="627474"/>
                  </a:cubicBezTo>
                  <a:cubicBezTo>
                    <a:pt x="1443105" y="628125"/>
                    <a:pt x="1426507" y="638539"/>
                    <a:pt x="1420975" y="636261"/>
                  </a:cubicBezTo>
                  <a:cubicBezTo>
                    <a:pt x="1415768" y="633983"/>
                    <a:pt x="1391684" y="628776"/>
                    <a:pt x="1389731" y="626172"/>
                  </a:cubicBezTo>
                  <a:cubicBezTo>
                    <a:pt x="1387778" y="623894"/>
                    <a:pt x="1378991" y="619012"/>
                    <a:pt x="1378015" y="617385"/>
                  </a:cubicBezTo>
                  <a:cubicBezTo>
                    <a:pt x="1377039" y="615758"/>
                    <a:pt x="1376713" y="612503"/>
                    <a:pt x="1377039" y="611527"/>
                  </a:cubicBezTo>
                  <a:cubicBezTo>
                    <a:pt x="1377364" y="610876"/>
                    <a:pt x="1383548" y="610876"/>
                    <a:pt x="1387453" y="611527"/>
                  </a:cubicBezTo>
                  <a:cubicBezTo>
                    <a:pt x="1391359" y="612178"/>
                    <a:pt x="1394288" y="614130"/>
                    <a:pt x="1400797" y="617059"/>
                  </a:cubicBezTo>
                  <a:cubicBezTo>
                    <a:pt x="1407306" y="619988"/>
                    <a:pt x="1423253" y="618361"/>
                    <a:pt x="1423578" y="616734"/>
                  </a:cubicBezTo>
                  <a:cubicBezTo>
                    <a:pt x="1423904" y="615432"/>
                    <a:pt x="1414140" y="616408"/>
                    <a:pt x="1410560" y="615758"/>
                  </a:cubicBezTo>
                  <a:cubicBezTo>
                    <a:pt x="1406980" y="615107"/>
                    <a:pt x="1401773" y="613805"/>
                    <a:pt x="1396891" y="610876"/>
                  </a:cubicBezTo>
                  <a:cubicBezTo>
                    <a:pt x="1392009" y="607947"/>
                    <a:pt x="1380944" y="605343"/>
                    <a:pt x="1376388" y="605343"/>
                  </a:cubicBezTo>
                  <a:cubicBezTo>
                    <a:pt x="1371832" y="605668"/>
                    <a:pt x="1365973" y="608598"/>
                    <a:pt x="1364997" y="609899"/>
                  </a:cubicBezTo>
                  <a:cubicBezTo>
                    <a:pt x="1363695" y="611527"/>
                    <a:pt x="1367926" y="619663"/>
                    <a:pt x="1363369" y="619988"/>
                  </a:cubicBezTo>
                  <a:cubicBezTo>
                    <a:pt x="1358813" y="620314"/>
                    <a:pt x="1353932" y="618036"/>
                    <a:pt x="1351653" y="615758"/>
                  </a:cubicBezTo>
                  <a:cubicBezTo>
                    <a:pt x="1349375" y="613479"/>
                    <a:pt x="1351002" y="611527"/>
                    <a:pt x="1347423" y="608598"/>
                  </a:cubicBezTo>
                  <a:cubicBezTo>
                    <a:pt x="1343842" y="605668"/>
                    <a:pt x="1334730" y="604367"/>
                    <a:pt x="1332126" y="601112"/>
                  </a:cubicBezTo>
                  <a:cubicBezTo>
                    <a:pt x="1329523" y="597858"/>
                    <a:pt x="1326919" y="595254"/>
                    <a:pt x="1325942" y="596881"/>
                  </a:cubicBezTo>
                  <a:cubicBezTo>
                    <a:pt x="1324966" y="598834"/>
                    <a:pt x="1325617" y="602414"/>
                    <a:pt x="1328871" y="605018"/>
                  </a:cubicBezTo>
                  <a:cubicBezTo>
                    <a:pt x="1332126" y="607621"/>
                    <a:pt x="1333753" y="606645"/>
                    <a:pt x="1337984" y="609248"/>
                  </a:cubicBezTo>
                  <a:cubicBezTo>
                    <a:pt x="1342215" y="611852"/>
                    <a:pt x="1344493" y="613154"/>
                    <a:pt x="1344168" y="614456"/>
                  </a:cubicBezTo>
                  <a:cubicBezTo>
                    <a:pt x="1343842" y="615758"/>
                    <a:pt x="1337984" y="618687"/>
                    <a:pt x="1335706" y="621616"/>
                  </a:cubicBezTo>
                  <a:cubicBezTo>
                    <a:pt x="1333428" y="624545"/>
                    <a:pt x="1329197" y="633007"/>
                    <a:pt x="1326919" y="633007"/>
                  </a:cubicBezTo>
                  <a:cubicBezTo>
                    <a:pt x="1324315" y="633007"/>
                    <a:pt x="1318457" y="632681"/>
                    <a:pt x="1317155" y="633332"/>
                  </a:cubicBezTo>
                  <a:cubicBezTo>
                    <a:pt x="1315853" y="633983"/>
                    <a:pt x="1311297" y="631054"/>
                    <a:pt x="1307066" y="629752"/>
                  </a:cubicBezTo>
                  <a:cubicBezTo>
                    <a:pt x="1302510" y="628450"/>
                    <a:pt x="1294699" y="629752"/>
                    <a:pt x="1292746" y="627799"/>
                  </a:cubicBezTo>
                  <a:cubicBezTo>
                    <a:pt x="1290794" y="625847"/>
                    <a:pt x="1279077" y="619988"/>
                    <a:pt x="1277450" y="620965"/>
                  </a:cubicBezTo>
                  <a:cubicBezTo>
                    <a:pt x="1275823" y="621616"/>
                    <a:pt x="1273219" y="625847"/>
                    <a:pt x="1275172" y="627148"/>
                  </a:cubicBezTo>
                  <a:cubicBezTo>
                    <a:pt x="1277124" y="628450"/>
                    <a:pt x="1281681" y="628125"/>
                    <a:pt x="1286563" y="629427"/>
                  </a:cubicBezTo>
                  <a:cubicBezTo>
                    <a:pt x="1291444" y="630728"/>
                    <a:pt x="1290794" y="631705"/>
                    <a:pt x="1295675" y="633332"/>
                  </a:cubicBezTo>
                  <a:cubicBezTo>
                    <a:pt x="1300557" y="634959"/>
                    <a:pt x="1303486" y="634959"/>
                    <a:pt x="1301533" y="636587"/>
                  </a:cubicBezTo>
                  <a:cubicBezTo>
                    <a:pt x="1299255" y="638214"/>
                    <a:pt x="1292746" y="639190"/>
                    <a:pt x="1289166" y="638539"/>
                  </a:cubicBezTo>
                  <a:cubicBezTo>
                    <a:pt x="1285586" y="637888"/>
                    <a:pt x="1274521" y="637888"/>
                    <a:pt x="1272894" y="639841"/>
                  </a:cubicBezTo>
                  <a:cubicBezTo>
                    <a:pt x="1271266" y="642119"/>
                    <a:pt x="1268337" y="644072"/>
                    <a:pt x="1273870" y="644397"/>
                  </a:cubicBezTo>
                  <a:cubicBezTo>
                    <a:pt x="1279403" y="644723"/>
                    <a:pt x="1278101" y="646676"/>
                    <a:pt x="1278752" y="649930"/>
                  </a:cubicBezTo>
                  <a:cubicBezTo>
                    <a:pt x="1279403" y="653510"/>
                    <a:pt x="1283633" y="653836"/>
                    <a:pt x="1283959" y="650906"/>
                  </a:cubicBezTo>
                  <a:cubicBezTo>
                    <a:pt x="1284285" y="648303"/>
                    <a:pt x="1279077" y="646025"/>
                    <a:pt x="1284935" y="645048"/>
                  </a:cubicBezTo>
                  <a:cubicBezTo>
                    <a:pt x="1290794" y="644072"/>
                    <a:pt x="1292746" y="644397"/>
                    <a:pt x="1296326" y="644723"/>
                  </a:cubicBezTo>
                  <a:cubicBezTo>
                    <a:pt x="1299906" y="645048"/>
                    <a:pt x="1304137" y="646350"/>
                    <a:pt x="1305114" y="643421"/>
                  </a:cubicBezTo>
                  <a:cubicBezTo>
                    <a:pt x="1306090" y="640492"/>
                    <a:pt x="1301208" y="637888"/>
                    <a:pt x="1308042" y="637888"/>
                  </a:cubicBezTo>
                  <a:cubicBezTo>
                    <a:pt x="1314877" y="637888"/>
                    <a:pt x="1316504" y="636912"/>
                    <a:pt x="1322362" y="638865"/>
                  </a:cubicBezTo>
                  <a:cubicBezTo>
                    <a:pt x="1328546" y="640817"/>
                    <a:pt x="1333753" y="642770"/>
                    <a:pt x="1337984" y="643096"/>
                  </a:cubicBezTo>
                  <a:cubicBezTo>
                    <a:pt x="1342541" y="643096"/>
                    <a:pt x="1346121" y="645048"/>
                    <a:pt x="1344819" y="647001"/>
                  </a:cubicBezTo>
                  <a:cubicBezTo>
                    <a:pt x="1343517" y="648954"/>
                    <a:pt x="1345144" y="651232"/>
                    <a:pt x="1341564" y="651883"/>
                  </a:cubicBezTo>
                  <a:cubicBezTo>
                    <a:pt x="1337984" y="652534"/>
                    <a:pt x="1332451" y="651232"/>
                    <a:pt x="1328546" y="652859"/>
                  </a:cubicBezTo>
                  <a:cubicBezTo>
                    <a:pt x="1324641" y="654812"/>
                    <a:pt x="1320410" y="658066"/>
                    <a:pt x="1316504" y="658717"/>
                  </a:cubicBezTo>
                  <a:cubicBezTo>
                    <a:pt x="1312599" y="659368"/>
                    <a:pt x="1309344" y="656765"/>
                    <a:pt x="1303812" y="655463"/>
                  </a:cubicBezTo>
                  <a:cubicBezTo>
                    <a:pt x="1298605" y="654161"/>
                    <a:pt x="1280379" y="657090"/>
                    <a:pt x="1282657" y="658392"/>
                  </a:cubicBezTo>
                  <a:cubicBezTo>
                    <a:pt x="1284935" y="659368"/>
                    <a:pt x="1295675" y="656765"/>
                    <a:pt x="1296652" y="658717"/>
                  </a:cubicBezTo>
                  <a:cubicBezTo>
                    <a:pt x="1297628" y="660670"/>
                    <a:pt x="1293072" y="665552"/>
                    <a:pt x="1297303" y="665552"/>
                  </a:cubicBezTo>
                  <a:cubicBezTo>
                    <a:pt x="1301533" y="665552"/>
                    <a:pt x="1309670" y="657741"/>
                    <a:pt x="1309670" y="662623"/>
                  </a:cubicBezTo>
                  <a:cubicBezTo>
                    <a:pt x="1309670" y="667830"/>
                    <a:pt x="1308368" y="671085"/>
                    <a:pt x="1310321" y="670108"/>
                  </a:cubicBezTo>
                  <a:cubicBezTo>
                    <a:pt x="1312273" y="669132"/>
                    <a:pt x="1316504" y="666203"/>
                    <a:pt x="1318783" y="663925"/>
                  </a:cubicBezTo>
                  <a:cubicBezTo>
                    <a:pt x="1321386" y="661646"/>
                    <a:pt x="1324641" y="659694"/>
                    <a:pt x="1328546" y="659694"/>
                  </a:cubicBezTo>
                  <a:cubicBezTo>
                    <a:pt x="1332451" y="659694"/>
                    <a:pt x="1335055" y="658066"/>
                    <a:pt x="1340262" y="660345"/>
                  </a:cubicBezTo>
                  <a:cubicBezTo>
                    <a:pt x="1345470" y="662297"/>
                    <a:pt x="1352955" y="660345"/>
                    <a:pt x="1354582" y="665226"/>
                  </a:cubicBezTo>
                  <a:cubicBezTo>
                    <a:pt x="1356210" y="670108"/>
                    <a:pt x="1359464" y="670759"/>
                    <a:pt x="1358488" y="673037"/>
                  </a:cubicBezTo>
                  <a:cubicBezTo>
                    <a:pt x="1357512" y="675315"/>
                    <a:pt x="1351002" y="675966"/>
                    <a:pt x="1346771" y="676943"/>
                  </a:cubicBezTo>
                  <a:cubicBezTo>
                    <a:pt x="1342215" y="677594"/>
                    <a:pt x="1323014" y="676292"/>
                    <a:pt x="1323014" y="679546"/>
                  </a:cubicBezTo>
                  <a:cubicBezTo>
                    <a:pt x="1323339" y="682475"/>
                    <a:pt x="1328221" y="683452"/>
                    <a:pt x="1332777" y="683452"/>
                  </a:cubicBezTo>
                  <a:cubicBezTo>
                    <a:pt x="1337333" y="683452"/>
                    <a:pt x="1327570" y="696144"/>
                    <a:pt x="1333428" y="696144"/>
                  </a:cubicBezTo>
                  <a:cubicBezTo>
                    <a:pt x="1339286" y="696144"/>
                    <a:pt x="1340588" y="685405"/>
                    <a:pt x="1342541" y="683452"/>
                  </a:cubicBezTo>
                  <a:cubicBezTo>
                    <a:pt x="1344493" y="681499"/>
                    <a:pt x="1348399" y="680523"/>
                    <a:pt x="1351979" y="680523"/>
                  </a:cubicBezTo>
                  <a:cubicBezTo>
                    <a:pt x="1355559" y="680523"/>
                    <a:pt x="1361091" y="681174"/>
                    <a:pt x="1364346" y="683126"/>
                  </a:cubicBezTo>
                  <a:cubicBezTo>
                    <a:pt x="1367600" y="685405"/>
                    <a:pt x="1375411" y="685730"/>
                    <a:pt x="1376388" y="687683"/>
                  </a:cubicBezTo>
                  <a:cubicBezTo>
                    <a:pt x="1377364" y="689961"/>
                    <a:pt x="1378666" y="694517"/>
                    <a:pt x="1380619" y="694843"/>
                  </a:cubicBezTo>
                  <a:cubicBezTo>
                    <a:pt x="1382897" y="695168"/>
                    <a:pt x="1383873" y="693541"/>
                    <a:pt x="1388755" y="694843"/>
                  </a:cubicBezTo>
                  <a:cubicBezTo>
                    <a:pt x="1393637" y="696144"/>
                    <a:pt x="1394288" y="694192"/>
                    <a:pt x="1397217" y="698423"/>
                  </a:cubicBezTo>
                  <a:cubicBezTo>
                    <a:pt x="1400146" y="702328"/>
                    <a:pt x="1397868" y="702979"/>
                    <a:pt x="1406655" y="704932"/>
                  </a:cubicBezTo>
                  <a:cubicBezTo>
                    <a:pt x="1415442" y="706884"/>
                    <a:pt x="1418696" y="704281"/>
                    <a:pt x="1417395" y="706884"/>
                  </a:cubicBezTo>
                  <a:cubicBezTo>
                    <a:pt x="1416418" y="709488"/>
                    <a:pt x="1406004" y="711115"/>
                    <a:pt x="1404377" y="713719"/>
                  </a:cubicBezTo>
                  <a:cubicBezTo>
                    <a:pt x="1402424" y="716323"/>
                    <a:pt x="1398193" y="718926"/>
                    <a:pt x="1401448" y="719252"/>
                  </a:cubicBezTo>
                  <a:cubicBezTo>
                    <a:pt x="1404702" y="719577"/>
                    <a:pt x="1409909" y="716974"/>
                    <a:pt x="1413164" y="715346"/>
                  </a:cubicBezTo>
                  <a:cubicBezTo>
                    <a:pt x="1416418" y="713719"/>
                    <a:pt x="1418046" y="713068"/>
                    <a:pt x="1416744" y="715672"/>
                  </a:cubicBezTo>
                  <a:cubicBezTo>
                    <a:pt x="1415442" y="718275"/>
                    <a:pt x="1410560" y="721530"/>
                    <a:pt x="1413489" y="722506"/>
                  </a:cubicBezTo>
                  <a:cubicBezTo>
                    <a:pt x="1416418" y="723483"/>
                    <a:pt x="1420975" y="719577"/>
                    <a:pt x="1422277" y="716974"/>
                  </a:cubicBezTo>
                  <a:cubicBezTo>
                    <a:pt x="1423578" y="714370"/>
                    <a:pt x="1425857" y="715346"/>
                    <a:pt x="1427484" y="716323"/>
                  </a:cubicBezTo>
                  <a:cubicBezTo>
                    <a:pt x="1429111" y="716974"/>
                    <a:pt x="1437898" y="712092"/>
                    <a:pt x="1435620" y="715672"/>
                  </a:cubicBezTo>
                  <a:cubicBezTo>
                    <a:pt x="1433342" y="719252"/>
                    <a:pt x="1429111" y="719577"/>
                    <a:pt x="1428460" y="721855"/>
                  </a:cubicBezTo>
                  <a:cubicBezTo>
                    <a:pt x="1427809" y="724133"/>
                    <a:pt x="1427484" y="723483"/>
                    <a:pt x="1422602" y="724784"/>
                  </a:cubicBezTo>
                  <a:cubicBezTo>
                    <a:pt x="1418046" y="726412"/>
                    <a:pt x="1417069" y="725110"/>
                    <a:pt x="1416744" y="728690"/>
                  </a:cubicBezTo>
                  <a:cubicBezTo>
                    <a:pt x="1416418" y="732270"/>
                    <a:pt x="1417720" y="739755"/>
                    <a:pt x="1418696" y="740732"/>
                  </a:cubicBezTo>
                  <a:cubicBezTo>
                    <a:pt x="1419998" y="741383"/>
                    <a:pt x="1423578" y="731944"/>
                    <a:pt x="1426182" y="730317"/>
                  </a:cubicBezTo>
                  <a:cubicBezTo>
                    <a:pt x="1428786" y="728690"/>
                    <a:pt x="1432366" y="727388"/>
                    <a:pt x="1434644" y="729015"/>
                  </a:cubicBezTo>
                  <a:cubicBezTo>
                    <a:pt x="1436922" y="730643"/>
                    <a:pt x="1432691" y="732270"/>
                    <a:pt x="1434644" y="733572"/>
                  </a:cubicBezTo>
                  <a:cubicBezTo>
                    <a:pt x="1436922" y="735199"/>
                    <a:pt x="1438549" y="734548"/>
                    <a:pt x="1436922" y="736501"/>
                  </a:cubicBezTo>
                  <a:cubicBezTo>
                    <a:pt x="1435295" y="738779"/>
                    <a:pt x="1433993" y="739430"/>
                    <a:pt x="1435295" y="740732"/>
                  </a:cubicBezTo>
                  <a:cubicBezTo>
                    <a:pt x="1436271" y="742359"/>
                    <a:pt x="1436922" y="743335"/>
                    <a:pt x="1435620" y="744637"/>
                  </a:cubicBezTo>
                  <a:cubicBezTo>
                    <a:pt x="1434644" y="746264"/>
                    <a:pt x="1431715" y="747241"/>
                    <a:pt x="1428135" y="748217"/>
                  </a:cubicBezTo>
                  <a:cubicBezTo>
                    <a:pt x="1424880" y="748868"/>
                    <a:pt x="1421626" y="751146"/>
                    <a:pt x="1423253" y="751797"/>
                  </a:cubicBezTo>
                  <a:cubicBezTo>
                    <a:pt x="1424880" y="752448"/>
                    <a:pt x="1436922" y="749193"/>
                    <a:pt x="1436922" y="751146"/>
                  </a:cubicBezTo>
                  <a:cubicBezTo>
                    <a:pt x="1436922" y="753424"/>
                    <a:pt x="1429762" y="753750"/>
                    <a:pt x="1432691" y="755702"/>
                  </a:cubicBezTo>
                  <a:cubicBezTo>
                    <a:pt x="1435620" y="757330"/>
                    <a:pt x="1441153" y="753750"/>
                    <a:pt x="1440502" y="758306"/>
                  </a:cubicBezTo>
                  <a:cubicBezTo>
                    <a:pt x="1439851" y="762862"/>
                    <a:pt x="1442129" y="763188"/>
                    <a:pt x="1438224" y="763839"/>
                  </a:cubicBezTo>
                  <a:cubicBezTo>
                    <a:pt x="1434318" y="764490"/>
                    <a:pt x="1431715" y="763188"/>
                    <a:pt x="1433017" y="765141"/>
                  </a:cubicBezTo>
                  <a:cubicBezTo>
                    <a:pt x="1434318" y="767093"/>
                    <a:pt x="1438875" y="768395"/>
                    <a:pt x="1438875" y="770673"/>
                  </a:cubicBezTo>
                  <a:cubicBezTo>
                    <a:pt x="1438875" y="772951"/>
                    <a:pt x="1437248" y="774253"/>
                    <a:pt x="1438875" y="775555"/>
                  </a:cubicBezTo>
                  <a:cubicBezTo>
                    <a:pt x="1440502" y="777182"/>
                    <a:pt x="1442455" y="777508"/>
                    <a:pt x="1441804" y="779135"/>
                  </a:cubicBezTo>
                  <a:cubicBezTo>
                    <a:pt x="1441153" y="780762"/>
                    <a:pt x="1441804" y="782064"/>
                    <a:pt x="1436596" y="780762"/>
                  </a:cubicBezTo>
                  <a:cubicBezTo>
                    <a:pt x="1431389" y="779786"/>
                    <a:pt x="1426182" y="779786"/>
                    <a:pt x="1424229" y="780762"/>
                  </a:cubicBezTo>
                  <a:cubicBezTo>
                    <a:pt x="1422277" y="782064"/>
                    <a:pt x="1421951" y="784668"/>
                    <a:pt x="1420650" y="781413"/>
                  </a:cubicBezTo>
                  <a:cubicBezTo>
                    <a:pt x="1419348" y="777833"/>
                    <a:pt x="1418046" y="763188"/>
                    <a:pt x="1417395" y="765141"/>
                  </a:cubicBezTo>
                  <a:cubicBezTo>
                    <a:pt x="1416744" y="767419"/>
                    <a:pt x="1414466" y="779786"/>
                    <a:pt x="1411537" y="780111"/>
                  </a:cubicBezTo>
                  <a:cubicBezTo>
                    <a:pt x="1408608" y="780437"/>
                    <a:pt x="1395915" y="781739"/>
                    <a:pt x="1392660" y="780762"/>
                  </a:cubicBezTo>
                  <a:cubicBezTo>
                    <a:pt x="1389731" y="779786"/>
                    <a:pt x="1376388" y="773928"/>
                    <a:pt x="1374760" y="771650"/>
                  </a:cubicBezTo>
                  <a:cubicBezTo>
                    <a:pt x="1373133" y="769371"/>
                    <a:pt x="1370204" y="765466"/>
                    <a:pt x="1370204" y="762537"/>
                  </a:cubicBezTo>
                  <a:cubicBezTo>
                    <a:pt x="1370204" y="759933"/>
                    <a:pt x="1372482" y="752773"/>
                    <a:pt x="1369553" y="751146"/>
                  </a:cubicBezTo>
                  <a:cubicBezTo>
                    <a:pt x="1366624" y="749519"/>
                    <a:pt x="1357512" y="743010"/>
                    <a:pt x="1357512" y="740081"/>
                  </a:cubicBezTo>
                  <a:cubicBezTo>
                    <a:pt x="1357512" y="737152"/>
                    <a:pt x="1361091" y="734548"/>
                    <a:pt x="1356860" y="734548"/>
                  </a:cubicBezTo>
                  <a:cubicBezTo>
                    <a:pt x="1352630" y="734548"/>
                    <a:pt x="1347748" y="737152"/>
                    <a:pt x="1345795" y="736501"/>
                  </a:cubicBezTo>
                  <a:cubicBezTo>
                    <a:pt x="1343517" y="735850"/>
                    <a:pt x="1338635" y="725761"/>
                    <a:pt x="1328871" y="724784"/>
                  </a:cubicBezTo>
                  <a:cubicBezTo>
                    <a:pt x="1318783" y="724133"/>
                    <a:pt x="1318783" y="722181"/>
                    <a:pt x="1309344" y="722506"/>
                  </a:cubicBezTo>
                  <a:cubicBezTo>
                    <a:pt x="1299581" y="723157"/>
                    <a:pt x="1300232" y="725761"/>
                    <a:pt x="1297303" y="723157"/>
                  </a:cubicBezTo>
                  <a:cubicBezTo>
                    <a:pt x="1294374" y="720553"/>
                    <a:pt x="1279403" y="705257"/>
                    <a:pt x="1273544" y="702979"/>
                  </a:cubicBezTo>
                  <a:cubicBezTo>
                    <a:pt x="1268012" y="700701"/>
                    <a:pt x="1263130" y="700701"/>
                    <a:pt x="1256946" y="699074"/>
                  </a:cubicBezTo>
                  <a:cubicBezTo>
                    <a:pt x="1250763" y="697446"/>
                    <a:pt x="1242626" y="693866"/>
                    <a:pt x="1241976" y="695494"/>
                  </a:cubicBezTo>
                  <a:cubicBezTo>
                    <a:pt x="1241324" y="697121"/>
                    <a:pt x="1241324" y="697772"/>
                    <a:pt x="1245881" y="700050"/>
                  </a:cubicBezTo>
                  <a:cubicBezTo>
                    <a:pt x="1250437" y="702328"/>
                    <a:pt x="1248159" y="703304"/>
                    <a:pt x="1250763" y="705908"/>
                  </a:cubicBezTo>
                  <a:cubicBezTo>
                    <a:pt x="1253366" y="708512"/>
                    <a:pt x="1257597" y="707535"/>
                    <a:pt x="1262805" y="708186"/>
                  </a:cubicBezTo>
                  <a:cubicBezTo>
                    <a:pt x="1268012" y="709163"/>
                    <a:pt x="1264757" y="710464"/>
                    <a:pt x="1267361" y="712092"/>
                  </a:cubicBezTo>
                  <a:cubicBezTo>
                    <a:pt x="1270290" y="713719"/>
                    <a:pt x="1274846" y="712417"/>
                    <a:pt x="1276474" y="715672"/>
                  </a:cubicBezTo>
                  <a:cubicBezTo>
                    <a:pt x="1278101" y="718926"/>
                    <a:pt x="1277450" y="720228"/>
                    <a:pt x="1271917" y="720228"/>
                  </a:cubicBezTo>
                  <a:cubicBezTo>
                    <a:pt x="1266385" y="720228"/>
                    <a:pt x="1247183" y="723157"/>
                    <a:pt x="1250112" y="724784"/>
                  </a:cubicBezTo>
                  <a:cubicBezTo>
                    <a:pt x="1253041" y="726412"/>
                    <a:pt x="1255970" y="727388"/>
                    <a:pt x="1260852" y="726412"/>
                  </a:cubicBezTo>
                  <a:cubicBezTo>
                    <a:pt x="1265408" y="725435"/>
                    <a:pt x="1271917" y="723483"/>
                    <a:pt x="1275497" y="723157"/>
                  </a:cubicBezTo>
                  <a:cubicBezTo>
                    <a:pt x="1278752" y="723157"/>
                    <a:pt x="1281355" y="721204"/>
                    <a:pt x="1282332" y="723483"/>
                  </a:cubicBezTo>
                  <a:cubicBezTo>
                    <a:pt x="1283633" y="725761"/>
                    <a:pt x="1281355" y="730643"/>
                    <a:pt x="1284610" y="729992"/>
                  </a:cubicBezTo>
                  <a:cubicBezTo>
                    <a:pt x="1287539" y="729341"/>
                    <a:pt x="1288190" y="726737"/>
                    <a:pt x="1291119" y="726737"/>
                  </a:cubicBezTo>
                  <a:cubicBezTo>
                    <a:pt x="1294048" y="726737"/>
                    <a:pt x="1296001" y="729341"/>
                    <a:pt x="1300557" y="729992"/>
                  </a:cubicBezTo>
                  <a:cubicBezTo>
                    <a:pt x="1305114" y="730643"/>
                    <a:pt x="1308368" y="729015"/>
                    <a:pt x="1312273" y="729015"/>
                  </a:cubicBezTo>
                  <a:cubicBezTo>
                    <a:pt x="1316504" y="729015"/>
                    <a:pt x="1318457" y="726086"/>
                    <a:pt x="1322362" y="728690"/>
                  </a:cubicBezTo>
                  <a:cubicBezTo>
                    <a:pt x="1326268" y="731619"/>
                    <a:pt x="1330824" y="731619"/>
                    <a:pt x="1331150" y="735524"/>
                  </a:cubicBezTo>
                  <a:cubicBezTo>
                    <a:pt x="1331801" y="739755"/>
                    <a:pt x="1335381" y="740406"/>
                    <a:pt x="1331150" y="740406"/>
                  </a:cubicBezTo>
                  <a:cubicBezTo>
                    <a:pt x="1326593" y="740406"/>
                    <a:pt x="1325942" y="737477"/>
                    <a:pt x="1326268" y="740406"/>
                  </a:cubicBezTo>
                  <a:cubicBezTo>
                    <a:pt x="1326593" y="743661"/>
                    <a:pt x="1328221" y="744637"/>
                    <a:pt x="1325942" y="745939"/>
                  </a:cubicBezTo>
                  <a:cubicBezTo>
                    <a:pt x="1323664" y="746915"/>
                    <a:pt x="1311623" y="753750"/>
                    <a:pt x="1304137" y="753750"/>
                  </a:cubicBezTo>
                  <a:cubicBezTo>
                    <a:pt x="1296652" y="753750"/>
                    <a:pt x="1284610" y="756353"/>
                    <a:pt x="1280705" y="753750"/>
                  </a:cubicBezTo>
                  <a:cubicBezTo>
                    <a:pt x="1276799" y="751146"/>
                    <a:pt x="1274196" y="743010"/>
                    <a:pt x="1271917" y="743986"/>
                  </a:cubicBezTo>
                  <a:cubicBezTo>
                    <a:pt x="1269639" y="745288"/>
                    <a:pt x="1277775" y="754401"/>
                    <a:pt x="1272568" y="754726"/>
                  </a:cubicBezTo>
                  <a:cubicBezTo>
                    <a:pt x="1267687" y="755052"/>
                    <a:pt x="1254017" y="749193"/>
                    <a:pt x="1252715" y="752122"/>
                  </a:cubicBezTo>
                  <a:cubicBezTo>
                    <a:pt x="1251739" y="754726"/>
                    <a:pt x="1254668" y="754075"/>
                    <a:pt x="1257597" y="756028"/>
                  </a:cubicBezTo>
                  <a:cubicBezTo>
                    <a:pt x="1260526" y="757981"/>
                    <a:pt x="1257923" y="763188"/>
                    <a:pt x="1256946" y="764490"/>
                  </a:cubicBezTo>
                  <a:cubicBezTo>
                    <a:pt x="1256296" y="766117"/>
                    <a:pt x="1254017" y="770673"/>
                    <a:pt x="1250112" y="772301"/>
                  </a:cubicBezTo>
                  <a:cubicBezTo>
                    <a:pt x="1246206" y="773928"/>
                    <a:pt x="1225052" y="779135"/>
                    <a:pt x="1225703" y="781413"/>
                  </a:cubicBezTo>
                  <a:cubicBezTo>
                    <a:pt x="1226354" y="783691"/>
                    <a:pt x="1231887" y="784342"/>
                    <a:pt x="1237419" y="782715"/>
                  </a:cubicBezTo>
                  <a:cubicBezTo>
                    <a:pt x="1242952" y="781088"/>
                    <a:pt x="1253366" y="776531"/>
                    <a:pt x="1253692" y="780111"/>
                  </a:cubicBezTo>
                  <a:cubicBezTo>
                    <a:pt x="1254017" y="783691"/>
                    <a:pt x="1251414" y="785644"/>
                    <a:pt x="1255970" y="785319"/>
                  </a:cubicBezTo>
                  <a:cubicBezTo>
                    <a:pt x="1260526" y="785319"/>
                    <a:pt x="1263455" y="785319"/>
                    <a:pt x="1268988" y="783691"/>
                  </a:cubicBezTo>
                  <a:cubicBezTo>
                    <a:pt x="1274521" y="782064"/>
                    <a:pt x="1283633" y="780762"/>
                    <a:pt x="1288190" y="781088"/>
                  </a:cubicBezTo>
                  <a:cubicBezTo>
                    <a:pt x="1292746" y="781088"/>
                    <a:pt x="1299255" y="778810"/>
                    <a:pt x="1301859" y="779786"/>
                  </a:cubicBezTo>
                  <a:cubicBezTo>
                    <a:pt x="1304788" y="780762"/>
                    <a:pt x="1312599" y="783366"/>
                    <a:pt x="1309995" y="785319"/>
                  </a:cubicBezTo>
                  <a:cubicBezTo>
                    <a:pt x="1307392" y="787271"/>
                    <a:pt x="1300232" y="789550"/>
                    <a:pt x="1297628" y="788899"/>
                  </a:cubicBezTo>
                  <a:cubicBezTo>
                    <a:pt x="1295350" y="788248"/>
                    <a:pt x="1291770" y="785319"/>
                    <a:pt x="1287539" y="786946"/>
                  </a:cubicBezTo>
                  <a:cubicBezTo>
                    <a:pt x="1282983" y="788573"/>
                    <a:pt x="1275823" y="793130"/>
                    <a:pt x="1272568" y="795082"/>
                  </a:cubicBezTo>
                  <a:cubicBezTo>
                    <a:pt x="1269314" y="797035"/>
                    <a:pt x="1264757" y="795082"/>
                    <a:pt x="1257272" y="794757"/>
                  </a:cubicBezTo>
                  <a:cubicBezTo>
                    <a:pt x="1249787" y="794757"/>
                    <a:pt x="1240348" y="797360"/>
                    <a:pt x="1244905" y="799313"/>
                  </a:cubicBezTo>
                  <a:cubicBezTo>
                    <a:pt x="1249461" y="801266"/>
                    <a:pt x="1258574" y="801917"/>
                    <a:pt x="1262479" y="802242"/>
                  </a:cubicBezTo>
                  <a:cubicBezTo>
                    <a:pt x="1266385" y="802568"/>
                    <a:pt x="1277124" y="807124"/>
                    <a:pt x="1280705" y="804846"/>
                  </a:cubicBezTo>
                  <a:cubicBezTo>
                    <a:pt x="1284285" y="802568"/>
                    <a:pt x="1282006" y="799639"/>
                    <a:pt x="1287539" y="797686"/>
                  </a:cubicBezTo>
                  <a:cubicBezTo>
                    <a:pt x="1293397" y="795733"/>
                    <a:pt x="1300883" y="794431"/>
                    <a:pt x="1306415" y="794106"/>
                  </a:cubicBezTo>
                  <a:cubicBezTo>
                    <a:pt x="1311948" y="794106"/>
                    <a:pt x="1313575" y="794757"/>
                    <a:pt x="1322688" y="789875"/>
                  </a:cubicBezTo>
                  <a:cubicBezTo>
                    <a:pt x="1331801" y="784668"/>
                    <a:pt x="1339612" y="776857"/>
                    <a:pt x="1340588" y="780762"/>
                  </a:cubicBezTo>
                  <a:cubicBezTo>
                    <a:pt x="1341564" y="784668"/>
                    <a:pt x="1335055" y="786620"/>
                    <a:pt x="1341890" y="786946"/>
                  </a:cubicBezTo>
                  <a:cubicBezTo>
                    <a:pt x="1348724" y="787271"/>
                    <a:pt x="1358488" y="789224"/>
                    <a:pt x="1363369" y="791828"/>
                  </a:cubicBezTo>
                  <a:cubicBezTo>
                    <a:pt x="1368251" y="794106"/>
                    <a:pt x="1363369" y="794106"/>
                    <a:pt x="1375086" y="794106"/>
                  </a:cubicBezTo>
                  <a:cubicBezTo>
                    <a:pt x="1386802" y="794106"/>
                    <a:pt x="1381921" y="793780"/>
                    <a:pt x="1397868" y="794431"/>
                  </a:cubicBezTo>
                  <a:cubicBezTo>
                    <a:pt x="1413815" y="795082"/>
                    <a:pt x="1429437" y="792153"/>
                    <a:pt x="1428786" y="795082"/>
                  </a:cubicBezTo>
                  <a:cubicBezTo>
                    <a:pt x="1428135" y="798011"/>
                    <a:pt x="1422602" y="800615"/>
                    <a:pt x="1418696" y="802893"/>
                  </a:cubicBezTo>
                  <a:cubicBezTo>
                    <a:pt x="1414791" y="805171"/>
                    <a:pt x="1407957" y="805497"/>
                    <a:pt x="1402424" y="806799"/>
                  </a:cubicBezTo>
                  <a:cubicBezTo>
                    <a:pt x="1396891" y="808100"/>
                    <a:pt x="1406004" y="810379"/>
                    <a:pt x="1403075" y="812982"/>
                  </a:cubicBezTo>
                  <a:cubicBezTo>
                    <a:pt x="1400146" y="815586"/>
                    <a:pt x="1393637" y="810379"/>
                    <a:pt x="1392335" y="812006"/>
                  </a:cubicBezTo>
                  <a:cubicBezTo>
                    <a:pt x="1391033" y="813633"/>
                    <a:pt x="1395589" y="814609"/>
                    <a:pt x="1393311" y="816237"/>
                  </a:cubicBezTo>
                  <a:cubicBezTo>
                    <a:pt x="1391033" y="817864"/>
                    <a:pt x="1379642" y="812982"/>
                    <a:pt x="1376713" y="815586"/>
                  </a:cubicBezTo>
                  <a:cubicBezTo>
                    <a:pt x="1373784" y="818189"/>
                    <a:pt x="1386477" y="817539"/>
                    <a:pt x="1384850" y="821444"/>
                  </a:cubicBezTo>
                  <a:cubicBezTo>
                    <a:pt x="1383222" y="825349"/>
                    <a:pt x="1382571" y="828279"/>
                    <a:pt x="1379968" y="827953"/>
                  </a:cubicBezTo>
                  <a:cubicBezTo>
                    <a:pt x="1377364" y="827953"/>
                    <a:pt x="1366299" y="821444"/>
                    <a:pt x="1364671" y="822746"/>
                  </a:cubicBezTo>
                  <a:cubicBezTo>
                    <a:pt x="1363044" y="824048"/>
                    <a:pt x="1363044" y="826000"/>
                    <a:pt x="1364021" y="826651"/>
                  </a:cubicBezTo>
                  <a:cubicBezTo>
                    <a:pt x="1364671" y="827302"/>
                    <a:pt x="1372157" y="829580"/>
                    <a:pt x="1370855" y="831208"/>
                  </a:cubicBezTo>
                  <a:cubicBezTo>
                    <a:pt x="1369879" y="832835"/>
                    <a:pt x="1364021" y="834788"/>
                    <a:pt x="1362393" y="834788"/>
                  </a:cubicBezTo>
                  <a:cubicBezTo>
                    <a:pt x="1360766" y="834788"/>
                    <a:pt x="1353932" y="831533"/>
                    <a:pt x="1353280" y="832509"/>
                  </a:cubicBezTo>
                  <a:cubicBezTo>
                    <a:pt x="1352630" y="833486"/>
                    <a:pt x="1353932" y="834462"/>
                    <a:pt x="1354257" y="835438"/>
                  </a:cubicBezTo>
                  <a:cubicBezTo>
                    <a:pt x="1354582" y="836089"/>
                    <a:pt x="1356210" y="840646"/>
                    <a:pt x="1354257" y="841297"/>
                  </a:cubicBezTo>
                  <a:cubicBezTo>
                    <a:pt x="1352304" y="841948"/>
                    <a:pt x="1340913" y="838693"/>
                    <a:pt x="1340588" y="840320"/>
                  </a:cubicBezTo>
                  <a:cubicBezTo>
                    <a:pt x="1340262" y="842273"/>
                    <a:pt x="1341564" y="843900"/>
                    <a:pt x="1340588" y="844877"/>
                  </a:cubicBezTo>
                  <a:cubicBezTo>
                    <a:pt x="1339286" y="845853"/>
                    <a:pt x="1341890" y="852362"/>
                    <a:pt x="1339286" y="853013"/>
                  </a:cubicBezTo>
                  <a:cubicBezTo>
                    <a:pt x="1337008" y="853664"/>
                    <a:pt x="1327895" y="848457"/>
                    <a:pt x="1327570" y="849433"/>
                  </a:cubicBezTo>
                  <a:cubicBezTo>
                    <a:pt x="1327244" y="850735"/>
                    <a:pt x="1327244" y="854315"/>
                    <a:pt x="1325617" y="856267"/>
                  </a:cubicBezTo>
                  <a:cubicBezTo>
                    <a:pt x="1323990" y="858220"/>
                    <a:pt x="1321386" y="860173"/>
                    <a:pt x="1319433" y="862451"/>
                  </a:cubicBezTo>
                  <a:cubicBezTo>
                    <a:pt x="1317155" y="864404"/>
                    <a:pt x="1277450" y="877747"/>
                    <a:pt x="1275823" y="877747"/>
                  </a:cubicBezTo>
                  <a:cubicBezTo>
                    <a:pt x="1274196" y="877747"/>
                    <a:pt x="1268012" y="873842"/>
                    <a:pt x="1263781" y="874493"/>
                  </a:cubicBezTo>
                  <a:cubicBezTo>
                    <a:pt x="1259550" y="875144"/>
                    <a:pt x="1259876" y="878398"/>
                    <a:pt x="1252715" y="881002"/>
                  </a:cubicBezTo>
                  <a:cubicBezTo>
                    <a:pt x="1245556" y="883606"/>
                    <a:pt x="1240999" y="885558"/>
                    <a:pt x="1238070" y="885233"/>
                  </a:cubicBezTo>
                  <a:cubicBezTo>
                    <a:pt x="1235467" y="884907"/>
                    <a:pt x="1227981" y="882304"/>
                    <a:pt x="1227005" y="882955"/>
                  </a:cubicBezTo>
                  <a:cubicBezTo>
                    <a:pt x="1226028" y="883606"/>
                    <a:pt x="1226679" y="889789"/>
                    <a:pt x="1223750" y="890766"/>
                  </a:cubicBezTo>
                  <a:cubicBezTo>
                    <a:pt x="1220821" y="891416"/>
                    <a:pt x="1214637" y="888487"/>
                    <a:pt x="1213661" y="886209"/>
                  </a:cubicBezTo>
                  <a:cubicBezTo>
                    <a:pt x="1212685" y="883931"/>
                    <a:pt x="1213010" y="879049"/>
                    <a:pt x="1209430" y="880026"/>
                  </a:cubicBezTo>
                  <a:cubicBezTo>
                    <a:pt x="1205850" y="881002"/>
                    <a:pt x="1204548" y="885233"/>
                    <a:pt x="1200969" y="887186"/>
                  </a:cubicBezTo>
                  <a:cubicBezTo>
                    <a:pt x="1197388" y="889138"/>
                    <a:pt x="1204874" y="889138"/>
                    <a:pt x="1204548" y="891091"/>
                  </a:cubicBezTo>
                  <a:cubicBezTo>
                    <a:pt x="1204223" y="893044"/>
                    <a:pt x="1205199" y="896298"/>
                    <a:pt x="1202921" y="896624"/>
                  </a:cubicBezTo>
                  <a:cubicBezTo>
                    <a:pt x="1200317" y="896949"/>
                    <a:pt x="1198039" y="898902"/>
                    <a:pt x="1196412" y="895973"/>
                  </a:cubicBezTo>
                  <a:cubicBezTo>
                    <a:pt x="1194785" y="893044"/>
                    <a:pt x="1198690" y="893369"/>
                    <a:pt x="1193808" y="891091"/>
                  </a:cubicBezTo>
                  <a:cubicBezTo>
                    <a:pt x="1188927" y="888813"/>
                    <a:pt x="1182418" y="885884"/>
                    <a:pt x="1182418" y="887836"/>
                  </a:cubicBezTo>
                  <a:cubicBezTo>
                    <a:pt x="1182418" y="889789"/>
                    <a:pt x="1185997" y="890440"/>
                    <a:pt x="1185997" y="892393"/>
                  </a:cubicBezTo>
                  <a:cubicBezTo>
                    <a:pt x="1185997" y="894346"/>
                    <a:pt x="1183069" y="899227"/>
                    <a:pt x="1179814" y="899553"/>
                  </a:cubicBezTo>
                  <a:cubicBezTo>
                    <a:pt x="1176560" y="899878"/>
                    <a:pt x="1158660" y="898251"/>
                    <a:pt x="1158660" y="896624"/>
                  </a:cubicBezTo>
                  <a:cubicBezTo>
                    <a:pt x="1158660" y="894996"/>
                    <a:pt x="1159310" y="892718"/>
                    <a:pt x="1161588" y="892067"/>
                  </a:cubicBezTo>
                  <a:cubicBezTo>
                    <a:pt x="1164192" y="891416"/>
                    <a:pt x="1166145" y="891416"/>
                    <a:pt x="1165494" y="889789"/>
                  </a:cubicBezTo>
                  <a:cubicBezTo>
                    <a:pt x="1164843" y="888487"/>
                    <a:pt x="1156381" y="887186"/>
                    <a:pt x="1154103" y="887186"/>
                  </a:cubicBezTo>
                  <a:cubicBezTo>
                    <a:pt x="1151825" y="887511"/>
                    <a:pt x="1150523" y="888813"/>
                    <a:pt x="1148896" y="884907"/>
                  </a:cubicBezTo>
                  <a:cubicBezTo>
                    <a:pt x="1147269" y="881002"/>
                    <a:pt x="1136529" y="865380"/>
                    <a:pt x="1135878" y="867658"/>
                  </a:cubicBezTo>
                  <a:cubicBezTo>
                    <a:pt x="1134901" y="869937"/>
                    <a:pt x="1134576" y="879375"/>
                    <a:pt x="1135878" y="880351"/>
                  </a:cubicBezTo>
                  <a:cubicBezTo>
                    <a:pt x="1137505" y="881327"/>
                    <a:pt x="1141085" y="881653"/>
                    <a:pt x="1142061" y="883280"/>
                  </a:cubicBezTo>
                  <a:cubicBezTo>
                    <a:pt x="1143038" y="884907"/>
                    <a:pt x="1138481" y="888813"/>
                    <a:pt x="1139132" y="890115"/>
                  </a:cubicBezTo>
                  <a:cubicBezTo>
                    <a:pt x="1139783" y="891416"/>
                    <a:pt x="1141410" y="891416"/>
                    <a:pt x="1146618" y="893044"/>
                  </a:cubicBezTo>
                  <a:cubicBezTo>
                    <a:pt x="1151825" y="894671"/>
                    <a:pt x="1144990" y="897275"/>
                    <a:pt x="1146292" y="899227"/>
                  </a:cubicBezTo>
                  <a:cubicBezTo>
                    <a:pt x="1147920" y="901180"/>
                    <a:pt x="1150523" y="901505"/>
                    <a:pt x="1149221" y="902807"/>
                  </a:cubicBezTo>
                  <a:cubicBezTo>
                    <a:pt x="1148245" y="904109"/>
                    <a:pt x="1143688" y="904435"/>
                    <a:pt x="1138156" y="905736"/>
                  </a:cubicBezTo>
                  <a:cubicBezTo>
                    <a:pt x="1132623" y="907364"/>
                    <a:pt x="1124161" y="912896"/>
                    <a:pt x="1120256" y="913873"/>
                  </a:cubicBezTo>
                  <a:cubicBezTo>
                    <a:pt x="1116351" y="914849"/>
                    <a:pt x="1122209" y="917453"/>
                    <a:pt x="1121233" y="918429"/>
                  </a:cubicBezTo>
                  <a:cubicBezTo>
                    <a:pt x="1120256" y="919405"/>
                    <a:pt x="1116676" y="919731"/>
                    <a:pt x="1116351" y="920707"/>
                  </a:cubicBezTo>
                  <a:cubicBezTo>
                    <a:pt x="1116025" y="921358"/>
                    <a:pt x="1112770" y="922660"/>
                    <a:pt x="1114723" y="925264"/>
                  </a:cubicBezTo>
                  <a:cubicBezTo>
                    <a:pt x="1116676" y="927867"/>
                    <a:pt x="1108865" y="929494"/>
                    <a:pt x="1108865" y="930796"/>
                  </a:cubicBezTo>
                  <a:cubicBezTo>
                    <a:pt x="1108540" y="932098"/>
                    <a:pt x="1110167" y="932749"/>
                    <a:pt x="1110492" y="933725"/>
                  </a:cubicBezTo>
                  <a:cubicBezTo>
                    <a:pt x="1110492" y="934702"/>
                    <a:pt x="1107238" y="934702"/>
                    <a:pt x="1106587" y="936980"/>
                  </a:cubicBezTo>
                  <a:cubicBezTo>
                    <a:pt x="1105936" y="939258"/>
                    <a:pt x="1108540" y="937956"/>
                    <a:pt x="1108540" y="940560"/>
                  </a:cubicBezTo>
                  <a:cubicBezTo>
                    <a:pt x="1108540" y="943164"/>
                    <a:pt x="1101380" y="944791"/>
                    <a:pt x="1098776" y="947394"/>
                  </a:cubicBezTo>
                  <a:cubicBezTo>
                    <a:pt x="1096172" y="949998"/>
                    <a:pt x="1096172" y="949022"/>
                    <a:pt x="1094220" y="954229"/>
                  </a:cubicBezTo>
                  <a:cubicBezTo>
                    <a:pt x="1092267" y="959436"/>
                    <a:pt x="1090640" y="966596"/>
                    <a:pt x="1088687" y="967572"/>
                  </a:cubicBezTo>
                  <a:cubicBezTo>
                    <a:pt x="1086409" y="968874"/>
                    <a:pt x="1084456" y="956832"/>
                    <a:pt x="1082829" y="958460"/>
                  </a:cubicBezTo>
                  <a:cubicBezTo>
                    <a:pt x="1081202" y="960087"/>
                    <a:pt x="1079574" y="963667"/>
                    <a:pt x="1080225" y="964969"/>
                  </a:cubicBezTo>
                  <a:cubicBezTo>
                    <a:pt x="1080876" y="966271"/>
                    <a:pt x="1083480" y="966922"/>
                    <a:pt x="1082504" y="968874"/>
                  </a:cubicBezTo>
                  <a:cubicBezTo>
                    <a:pt x="1081527" y="970827"/>
                    <a:pt x="1079249" y="974407"/>
                    <a:pt x="1076645" y="977011"/>
                  </a:cubicBezTo>
                  <a:cubicBezTo>
                    <a:pt x="1073716" y="979614"/>
                    <a:pt x="1071763" y="982543"/>
                    <a:pt x="1070136" y="980916"/>
                  </a:cubicBezTo>
                  <a:cubicBezTo>
                    <a:pt x="1068509" y="979289"/>
                    <a:pt x="1065580" y="974407"/>
                    <a:pt x="1064604" y="975058"/>
                  </a:cubicBezTo>
                  <a:cubicBezTo>
                    <a:pt x="1063627" y="975709"/>
                    <a:pt x="1060698" y="977336"/>
                    <a:pt x="1061349" y="978963"/>
                  </a:cubicBezTo>
                  <a:cubicBezTo>
                    <a:pt x="1062000" y="980591"/>
                    <a:pt x="1065254" y="983194"/>
                    <a:pt x="1064929" y="983845"/>
                  </a:cubicBezTo>
                  <a:cubicBezTo>
                    <a:pt x="1064604" y="984496"/>
                    <a:pt x="1054515" y="983845"/>
                    <a:pt x="1052236" y="981567"/>
                  </a:cubicBezTo>
                  <a:cubicBezTo>
                    <a:pt x="1050284" y="979614"/>
                    <a:pt x="1045076" y="971478"/>
                    <a:pt x="1044751" y="973105"/>
                  </a:cubicBezTo>
                  <a:cubicBezTo>
                    <a:pt x="1044425" y="974732"/>
                    <a:pt x="1044751" y="978963"/>
                    <a:pt x="1045076" y="981567"/>
                  </a:cubicBezTo>
                  <a:cubicBezTo>
                    <a:pt x="1045402" y="984171"/>
                    <a:pt x="1048982" y="989052"/>
                    <a:pt x="1048006" y="990029"/>
                  </a:cubicBezTo>
                  <a:cubicBezTo>
                    <a:pt x="1047029" y="991005"/>
                    <a:pt x="1041496" y="989052"/>
                    <a:pt x="1040195" y="991005"/>
                  </a:cubicBezTo>
                  <a:cubicBezTo>
                    <a:pt x="1039218" y="992958"/>
                    <a:pt x="1038242" y="996212"/>
                    <a:pt x="1035638" y="997514"/>
                  </a:cubicBezTo>
                  <a:cubicBezTo>
                    <a:pt x="1033360" y="998816"/>
                    <a:pt x="1030431" y="1001094"/>
                    <a:pt x="1028804" y="998165"/>
                  </a:cubicBezTo>
                  <a:cubicBezTo>
                    <a:pt x="1027176" y="995236"/>
                    <a:pt x="1028153" y="992307"/>
                    <a:pt x="1025224" y="992307"/>
                  </a:cubicBezTo>
                  <a:cubicBezTo>
                    <a:pt x="1022620" y="992307"/>
                    <a:pt x="1020667" y="992632"/>
                    <a:pt x="1016436" y="996538"/>
                  </a:cubicBezTo>
                  <a:cubicBezTo>
                    <a:pt x="1012206" y="1000443"/>
                    <a:pt x="1010904" y="1003047"/>
                    <a:pt x="1010253" y="1000769"/>
                  </a:cubicBezTo>
                  <a:cubicBezTo>
                    <a:pt x="1009927" y="998491"/>
                    <a:pt x="1010904" y="990029"/>
                    <a:pt x="1007975" y="992307"/>
                  </a:cubicBezTo>
                  <a:cubicBezTo>
                    <a:pt x="1005045" y="994585"/>
                    <a:pt x="1002116" y="998491"/>
                    <a:pt x="1002767" y="1001420"/>
                  </a:cubicBezTo>
                  <a:cubicBezTo>
                    <a:pt x="1003418" y="1004349"/>
                    <a:pt x="1006347" y="1008580"/>
                    <a:pt x="1003418" y="1007278"/>
                  </a:cubicBezTo>
                  <a:cubicBezTo>
                    <a:pt x="1000489" y="1005976"/>
                    <a:pt x="1000164" y="1003372"/>
                    <a:pt x="996909" y="1001745"/>
                  </a:cubicBezTo>
                  <a:cubicBezTo>
                    <a:pt x="993980" y="1000118"/>
                    <a:pt x="988773" y="1001745"/>
                    <a:pt x="989098" y="998816"/>
                  </a:cubicBezTo>
                  <a:cubicBezTo>
                    <a:pt x="989424" y="995561"/>
                    <a:pt x="988447" y="993609"/>
                    <a:pt x="992027" y="991331"/>
                  </a:cubicBezTo>
                  <a:cubicBezTo>
                    <a:pt x="995607" y="989052"/>
                    <a:pt x="999513" y="986449"/>
                    <a:pt x="1002442" y="984821"/>
                  </a:cubicBezTo>
                  <a:cubicBezTo>
                    <a:pt x="1005371" y="983194"/>
                    <a:pt x="1008951" y="981241"/>
                    <a:pt x="1007649" y="978963"/>
                  </a:cubicBezTo>
                  <a:cubicBezTo>
                    <a:pt x="1006347" y="977011"/>
                    <a:pt x="1001791" y="977987"/>
                    <a:pt x="998862" y="978963"/>
                  </a:cubicBezTo>
                  <a:cubicBezTo>
                    <a:pt x="995933" y="979940"/>
                    <a:pt x="993980" y="980591"/>
                    <a:pt x="992353" y="978312"/>
                  </a:cubicBezTo>
                  <a:cubicBezTo>
                    <a:pt x="990725" y="976034"/>
                    <a:pt x="986169" y="971153"/>
                    <a:pt x="986169" y="972780"/>
                  </a:cubicBezTo>
                  <a:cubicBezTo>
                    <a:pt x="986169" y="974407"/>
                    <a:pt x="988122" y="976034"/>
                    <a:pt x="985844" y="977011"/>
                  </a:cubicBezTo>
                  <a:cubicBezTo>
                    <a:pt x="983566" y="977662"/>
                    <a:pt x="976080" y="976360"/>
                    <a:pt x="976406" y="979289"/>
                  </a:cubicBezTo>
                  <a:cubicBezTo>
                    <a:pt x="976731" y="981892"/>
                    <a:pt x="979660" y="983520"/>
                    <a:pt x="983240" y="983520"/>
                  </a:cubicBezTo>
                  <a:cubicBezTo>
                    <a:pt x="986820" y="983520"/>
                    <a:pt x="986169" y="985472"/>
                    <a:pt x="984868" y="985798"/>
                  </a:cubicBezTo>
                  <a:cubicBezTo>
                    <a:pt x="983566" y="986449"/>
                    <a:pt x="980311" y="988401"/>
                    <a:pt x="980636" y="990029"/>
                  </a:cubicBezTo>
                  <a:cubicBezTo>
                    <a:pt x="980962" y="991656"/>
                    <a:pt x="978358" y="992958"/>
                    <a:pt x="975755" y="992958"/>
                  </a:cubicBezTo>
                  <a:cubicBezTo>
                    <a:pt x="972825" y="992632"/>
                    <a:pt x="969571" y="993609"/>
                    <a:pt x="969571" y="995236"/>
                  </a:cubicBezTo>
                  <a:cubicBezTo>
                    <a:pt x="969571" y="996863"/>
                    <a:pt x="968269" y="1000118"/>
                    <a:pt x="971198" y="1001420"/>
                  </a:cubicBezTo>
                  <a:cubicBezTo>
                    <a:pt x="974127" y="1002721"/>
                    <a:pt x="978358" y="1003047"/>
                    <a:pt x="977707" y="1004349"/>
                  </a:cubicBezTo>
                  <a:cubicBezTo>
                    <a:pt x="977057" y="1005976"/>
                    <a:pt x="972175" y="1012485"/>
                    <a:pt x="968920" y="1011509"/>
                  </a:cubicBezTo>
                  <a:cubicBezTo>
                    <a:pt x="965666" y="1010532"/>
                    <a:pt x="962086" y="1007603"/>
                    <a:pt x="961109" y="1009230"/>
                  </a:cubicBezTo>
                  <a:cubicBezTo>
                    <a:pt x="960459" y="1010858"/>
                    <a:pt x="961760" y="1011834"/>
                    <a:pt x="960133" y="1013136"/>
                  </a:cubicBezTo>
                  <a:cubicBezTo>
                    <a:pt x="958506" y="1014438"/>
                    <a:pt x="953624" y="1013787"/>
                    <a:pt x="952648" y="1013787"/>
                  </a:cubicBezTo>
                  <a:cubicBezTo>
                    <a:pt x="951671" y="1013787"/>
                    <a:pt x="947115" y="1005000"/>
                    <a:pt x="946138" y="1006952"/>
                  </a:cubicBezTo>
                  <a:cubicBezTo>
                    <a:pt x="945162" y="1008905"/>
                    <a:pt x="947766" y="1017041"/>
                    <a:pt x="943209" y="1014763"/>
                  </a:cubicBezTo>
                  <a:cubicBezTo>
                    <a:pt x="938653" y="1012485"/>
                    <a:pt x="939629" y="1009881"/>
                    <a:pt x="936700" y="1009556"/>
                  </a:cubicBezTo>
                  <a:cubicBezTo>
                    <a:pt x="933771" y="1009230"/>
                    <a:pt x="935073" y="1015089"/>
                    <a:pt x="932470" y="1015740"/>
                  </a:cubicBezTo>
                  <a:cubicBezTo>
                    <a:pt x="930191" y="1016716"/>
                    <a:pt x="924984" y="1013461"/>
                    <a:pt x="922380" y="1014763"/>
                  </a:cubicBezTo>
                  <a:cubicBezTo>
                    <a:pt x="919777" y="1016065"/>
                    <a:pt x="916522" y="1017367"/>
                    <a:pt x="918150" y="1019320"/>
                  </a:cubicBezTo>
                  <a:cubicBezTo>
                    <a:pt x="920102" y="1020947"/>
                    <a:pt x="927262" y="1020947"/>
                    <a:pt x="927588" y="1021923"/>
                  </a:cubicBezTo>
                  <a:cubicBezTo>
                    <a:pt x="927913" y="1022900"/>
                    <a:pt x="925309" y="1023225"/>
                    <a:pt x="926611" y="1024852"/>
                  </a:cubicBezTo>
                  <a:cubicBezTo>
                    <a:pt x="928239" y="1026480"/>
                    <a:pt x="932144" y="1026805"/>
                    <a:pt x="929540" y="1028758"/>
                  </a:cubicBezTo>
                  <a:cubicBezTo>
                    <a:pt x="926611" y="1030710"/>
                    <a:pt x="922380" y="1032663"/>
                    <a:pt x="921729" y="1034941"/>
                  </a:cubicBezTo>
                  <a:cubicBezTo>
                    <a:pt x="920753" y="1037219"/>
                    <a:pt x="921079" y="1038847"/>
                    <a:pt x="918800" y="1039172"/>
                  </a:cubicBezTo>
                  <a:cubicBezTo>
                    <a:pt x="916522" y="1039172"/>
                    <a:pt x="897321" y="1034290"/>
                    <a:pt x="895042" y="1035267"/>
                  </a:cubicBezTo>
                  <a:cubicBezTo>
                    <a:pt x="892764" y="1036243"/>
                    <a:pt x="893089" y="1041776"/>
                    <a:pt x="893741" y="1044054"/>
                  </a:cubicBezTo>
                  <a:cubicBezTo>
                    <a:pt x="894391" y="1046332"/>
                    <a:pt x="894717" y="1044379"/>
                    <a:pt x="899599" y="1048936"/>
                  </a:cubicBezTo>
                  <a:cubicBezTo>
                    <a:pt x="904155" y="1053492"/>
                    <a:pt x="907735" y="1054794"/>
                    <a:pt x="907735" y="1058048"/>
                  </a:cubicBezTo>
                  <a:cubicBezTo>
                    <a:pt x="907735" y="1061303"/>
                    <a:pt x="906433" y="1062605"/>
                    <a:pt x="907735" y="1064232"/>
                  </a:cubicBezTo>
                  <a:cubicBezTo>
                    <a:pt x="909037" y="1066185"/>
                    <a:pt x="914570" y="1069439"/>
                    <a:pt x="913268" y="1070090"/>
                  </a:cubicBezTo>
                  <a:cubicBezTo>
                    <a:pt x="911966" y="1070741"/>
                    <a:pt x="904480" y="1067812"/>
                    <a:pt x="901877" y="1069439"/>
                  </a:cubicBezTo>
                  <a:cubicBezTo>
                    <a:pt x="899273" y="1070741"/>
                    <a:pt x="898948" y="1072694"/>
                    <a:pt x="894391" y="1072368"/>
                  </a:cubicBezTo>
                  <a:cubicBezTo>
                    <a:pt x="890161" y="1072043"/>
                    <a:pt x="883977" y="1069765"/>
                    <a:pt x="882675" y="1071392"/>
                  </a:cubicBezTo>
                  <a:cubicBezTo>
                    <a:pt x="881373" y="1073019"/>
                    <a:pt x="880071" y="1074647"/>
                    <a:pt x="881048" y="1075948"/>
                  </a:cubicBezTo>
                  <a:cubicBezTo>
                    <a:pt x="882024" y="1077250"/>
                    <a:pt x="891137" y="1082132"/>
                    <a:pt x="895042" y="1082132"/>
                  </a:cubicBezTo>
                  <a:cubicBezTo>
                    <a:pt x="898948" y="1082132"/>
                    <a:pt x="900575" y="1080830"/>
                    <a:pt x="901877" y="1080505"/>
                  </a:cubicBezTo>
                  <a:cubicBezTo>
                    <a:pt x="903179" y="1080179"/>
                    <a:pt x="906759" y="1079854"/>
                    <a:pt x="907084" y="1081807"/>
                  </a:cubicBezTo>
                  <a:cubicBezTo>
                    <a:pt x="907409" y="1083759"/>
                    <a:pt x="902202" y="1087990"/>
                    <a:pt x="902853" y="1089617"/>
                  </a:cubicBezTo>
                  <a:cubicBezTo>
                    <a:pt x="903504" y="1091245"/>
                    <a:pt x="906759" y="1089617"/>
                    <a:pt x="908061" y="1090919"/>
                  </a:cubicBezTo>
                  <a:cubicBezTo>
                    <a:pt x="909362" y="1092547"/>
                    <a:pt x="910013" y="1097428"/>
                    <a:pt x="909688" y="1098079"/>
                  </a:cubicBezTo>
                  <a:cubicBezTo>
                    <a:pt x="909362" y="1098730"/>
                    <a:pt x="901552" y="1097754"/>
                    <a:pt x="895693" y="1097428"/>
                  </a:cubicBezTo>
                  <a:cubicBezTo>
                    <a:pt x="889835" y="1097103"/>
                    <a:pt x="880071" y="1093848"/>
                    <a:pt x="879746" y="1095801"/>
                  </a:cubicBezTo>
                  <a:cubicBezTo>
                    <a:pt x="879421" y="1097754"/>
                    <a:pt x="883000" y="1099707"/>
                    <a:pt x="887232" y="1100683"/>
                  </a:cubicBezTo>
                  <a:cubicBezTo>
                    <a:pt x="891462" y="1101659"/>
                    <a:pt x="898948" y="1102961"/>
                    <a:pt x="899599" y="1103937"/>
                  </a:cubicBezTo>
                  <a:cubicBezTo>
                    <a:pt x="900250" y="1104914"/>
                    <a:pt x="901226" y="1105565"/>
                    <a:pt x="900575" y="1106866"/>
                  </a:cubicBezTo>
                  <a:cubicBezTo>
                    <a:pt x="899924" y="1108168"/>
                    <a:pt x="893741" y="1107843"/>
                    <a:pt x="892764" y="1106866"/>
                  </a:cubicBezTo>
                  <a:cubicBezTo>
                    <a:pt x="891788" y="1105890"/>
                    <a:pt x="887557" y="1103612"/>
                    <a:pt x="886255" y="1104588"/>
                  </a:cubicBezTo>
                  <a:cubicBezTo>
                    <a:pt x="884953" y="1105565"/>
                    <a:pt x="887232" y="1108494"/>
                    <a:pt x="885279" y="1108819"/>
                  </a:cubicBezTo>
                  <a:cubicBezTo>
                    <a:pt x="883326" y="1109145"/>
                    <a:pt x="881048" y="1107192"/>
                    <a:pt x="877793" y="1107192"/>
                  </a:cubicBezTo>
                  <a:cubicBezTo>
                    <a:pt x="874539" y="1107192"/>
                    <a:pt x="869006" y="1108819"/>
                    <a:pt x="870308" y="1110446"/>
                  </a:cubicBezTo>
                  <a:cubicBezTo>
                    <a:pt x="871284" y="1112399"/>
                    <a:pt x="878444" y="1112725"/>
                    <a:pt x="880397" y="1117606"/>
                  </a:cubicBezTo>
                  <a:cubicBezTo>
                    <a:pt x="882675" y="1122163"/>
                    <a:pt x="884302" y="1124441"/>
                    <a:pt x="882350" y="1124441"/>
                  </a:cubicBezTo>
                  <a:cubicBezTo>
                    <a:pt x="880397" y="1124766"/>
                    <a:pt x="870959" y="1116956"/>
                    <a:pt x="869982" y="1118583"/>
                  </a:cubicBezTo>
                  <a:cubicBezTo>
                    <a:pt x="869332" y="1120210"/>
                    <a:pt x="871610" y="1122488"/>
                    <a:pt x="872586" y="1124116"/>
                  </a:cubicBezTo>
                  <a:cubicBezTo>
                    <a:pt x="873562" y="1125743"/>
                    <a:pt x="871284" y="1126719"/>
                    <a:pt x="869006" y="1125417"/>
                  </a:cubicBezTo>
                  <a:cubicBezTo>
                    <a:pt x="866728" y="1124116"/>
                    <a:pt x="863799" y="1120861"/>
                    <a:pt x="862823" y="1123465"/>
                  </a:cubicBezTo>
                  <a:cubicBezTo>
                    <a:pt x="861521" y="1125743"/>
                    <a:pt x="863148" y="1126394"/>
                    <a:pt x="866077" y="1128021"/>
                  </a:cubicBezTo>
                  <a:cubicBezTo>
                    <a:pt x="869006" y="1129648"/>
                    <a:pt x="877468" y="1130950"/>
                    <a:pt x="876817" y="1132577"/>
                  </a:cubicBezTo>
                  <a:cubicBezTo>
                    <a:pt x="876166" y="1134205"/>
                    <a:pt x="877468" y="1135506"/>
                    <a:pt x="874539" y="1135832"/>
                  </a:cubicBezTo>
                  <a:cubicBezTo>
                    <a:pt x="871610" y="1136157"/>
                    <a:pt x="862823" y="1137459"/>
                    <a:pt x="862171" y="1136483"/>
                  </a:cubicBezTo>
                  <a:cubicBezTo>
                    <a:pt x="861521" y="1135832"/>
                    <a:pt x="861195" y="1130950"/>
                    <a:pt x="859243" y="1131926"/>
                  </a:cubicBezTo>
                  <a:cubicBezTo>
                    <a:pt x="857290" y="1132903"/>
                    <a:pt x="852408" y="1131926"/>
                    <a:pt x="852734" y="1135832"/>
                  </a:cubicBezTo>
                  <a:cubicBezTo>
                    <a:pt x="853059" y="1139412"/>
                    <a:pt x="854361" y="1141365"/>
                    <a:pt x="852082" y="1141365"/>
                  </a:cubicBezTo>
                  <a:cubicBezTo>
                    <a:pt x="849804" y="1141365"/>
                    <a:pt x="846550" y="1141039"/>
                    <a:pt x="841993" y="1140714"/>
                  </a:cubicBezTo>
                  <a:cubicBezTo>
                    <a:pt x="837762" y="1140388"/>
                    <a:pt x="836135" y="1140063"/>
                    <a:pt x="835484" y="1142341"/>
                  </a:cubicBezTo>
                  <a:cubicBezTo>
                    <a:pt x="834834" y="1144294"/>
                    <a:pt x="834834" y="1145270"/>
                    <a:pt x="838088" y="1145921"/>
                  </a:cubicBezTo>
                  <a:cubicBezTo>
                    <a:pt x="841017" y="1146246"/>
                    <a:pt x="853710" y="1146572"/>
                    <a:pt x="853710" y="1148850"/>
                  </a:cubicBezTo>
                  <a:cubicBezTo>
                    <a:pt x="853710" y="1151128"/>
                    <a:pt x="855662" y="1153081"/>
                    <a:pt x="853059" y="1153081"/>
                  </a:cubicBezTo>
                  <a:cubicBezTo>
                    <a:pt x="850455" y="1153081"/>
                    <a:pt x="840692" y="1150152"/>
                    <a:pt x="840366" y="1151454"/>
                  </a:cubicBezTo>
                  <a:cubicBezTo>
                    <a:pt x="840366" y="1152755"/>
                    <a:pt x="844271" y="1155684"/>
                    <a:pt x="849153" y="1158288"/>
                  </a:cubicBezTo>
                  <a:cubicBezTo>
                    <a:pt x="854035" y="1160566"/>
                    <a:pt x="858917" y="1158939"/>
                    <a:pt x="859568" y="1160892"/>
                  </a:cubicBezTo>
                  <a:cubicBezTo>
                    <a:pt x="860219" y="1162844"/>
                    <a:pt x="856639" y="1171957"/>
                    <a:pt x="855988" y="1173584"/>
                  </a:cubicBezTo>
                  <a:cubicBezTo>
                    <a:pt x="855337" y="1175537"/>
                    <a:pt x="854361" y="1175537"/>
                    <a:pt x="855988" y="1177164"/>
                  </a:cubicBezTo>
                  <a:cubicBezTo>
                    <a:pt x="857290" y="1178792"/>
                    <a:pt x="858266" y="1177815"/>
                    <a:pt x="859893" y="1179768"/>
                  </a:cubicBezTo>
                  <a:cubicBezTo>
                    <a:pt x="861521" y="1181721"/>
                    <a:pt x="863148" y="1182697"/>
                    <a:pt x="861195" y="1183348"/>
                  </a:cubicBezTo>
                  <a:cubicBezTo>
                    <a:pt x="859243" y="1183999"/>
                    <a:pt x="858266" y="1184324"/>
                    <a:pt x="853710" y="1183673"/>
                  </a:cubicBezTo>
                  <a:cubicBezTo>
                    <a:pt x="849153" y="1183023"/>
                    <a:pt x="844271" y="1181721"/>
                    <a:pt x="844597" y="1183348"/>
                  </a:cubicBezTo>
                  <a:cubicBezTo>
                    <a:pt x="844923" y="1184975"/>
                    <a:pt x="845248" y="1185952"/>
                    <a:pt x="847526" y="1186277"/>
                  </a:cubicBezTo>
                  <a:cubicBezTo>
                    <a:pt x="850130" y="1186603"/>
                    <a:pt x="856313" y="1186277"/>
                    <a:pt x="857290" y="1187904"/>
                  </a:cubicBezTo>
                  <a:cubicBezTo>
                    <a:pt x="858266" y="1189532"/>
                    <a:pt x="857615" y="1191810"/>
                    <a:pt x="855662" y="1191810"/>
                  </a:cubicBezTo>
                  <a:cubicBezTo>
                    <a:pt x="854035" y="1191810"/>
                    <a:pt x="843295" y="1189857"/>
                    <a:pt x="841343" y="1191159"/>
                  </a:cubicBezTo>
                  <a:cubicBezTo>
                    <a:pt x="839390" y="1192461"/>
                    <a:pt x="838088" y="1192461"/>
                    <a:pt x="839715" y="1193763"/>
                  </a:cubicBezTo>
                  <a:cubicBezTo>
                    <a:pt x="841343" y="1195390"/>
                    <a:pt x="848828" y="1197017"/>
                    <a:pt x="851432" y="1197017"/>
                  </a:cubicBezTo>
                  <a:cubicBezTo>
                    <a:pt x="854035" y="1197017"/>
                    <a:pt x="855012" y="1197668"/>
                    <a:pt x="855988" y="1198970"/>
                  </a:cubicBezTo>
                  <a:cubicBezTo>
                    <a:pt x="856639" y="1200272"/>
                    <a:pt x="854686" y="1201573"/>
                    <a:pt x="854035" y="1202224"/>
                  </a:cubicBezTo>
                  <a:cubicBezTo>
                    <a:pt x="853384" y="1202875"/>
                    <a:pt x="850781" y="1202875"/>
                    <a:pt x="846224" y="1202550"/>
                  </a:cubicBezTo>
                  <a:cubicBezTo>
                    <a:pt x="841668" y="1202224"/>
                    <a:pt x="836135" y="1199946"/>
                    <a:pt x="835159" y="1201899"/>
                  </a:cubicBezTo>
                  <a:cubicBezTo>
                    <a:pt x="833857" y="1204177"/>
                    <a:pt x="834834" y="1204828"/>
                    <a:pt x="838088" y="1205804"/>
                  </a:cubicBezTo>
                  <a:cubicBezTo>
                    <a:pt x="841343" y="1206455"/>
                    <a:pt x="844597" y="1206455"/>
                    <a:pt x="843621" y="1207431"/>
                  </a:cubicBezTo>
                  <a:cubicBezTo>
                    <a:pt x="842644" y="1208082"/>
                    <a:pt x="835810" y="1207106"/>
                    <a:pt x="836135" y="1208733"/>
                  </a:cubicBezTo>
                  <a:cubicBezTo>
                    <a:pt x="836461" y="1210361"/>
                    <a:pt x="838739" y="1211012"/>
                    <a:pt x="837437" y="1211662"/>
                  </a:cubicBezTo>
                  <a:cubicBezTo>
                    <a:pt x="835810" y="1211988"/>
                    <a:pt x="826372" y="1210686"/>
                    <a:pt x="825721" y="1212313"/>
                  </a:cubicBezTo>
                  <a:cubicBezTo>
                    <a:pt x="825070" y="1213615"/>
                    <a:pt x="824744" y="1214917"/>
                    <a:pt x="827348" y="1214917"/>
                  </a:cubicBezTo>
                  <a:cubicBezTo>
                    <a:pt x="829952" y="1215242"/>
                    <a:pt x="841668" y="1214917"/>
                    <a:pt x="842970" y="1215568"/>
                  </a:cubicBezTo>
                  <a:cubicBezTo>
                    <a:pt x="844271" y="1216219"/>
                    <a:pt x="846550" y="1217195"/>
                    <a:pt x="844597" y="1218497"/>
                  </a:cubicBezTo>
                  <a:cubicBezTo>
                    <a:pt x="842970" y="1219799"/>
                    <a:pt x="837762" y="1219799"/>
                    <a:pt x="834508" y="1219799"/>
                  </a:cubicBezTo>
                  <a:cubicBezTo>
                    <a:pt x="831253" y="1219799"/>
                    <a:pt x="827673" y="1219473"/>
                    <a:pt x="827348" y="1220124"/>
                  </a:cubicBezTo>
                  <a:cubicBezTo>
                    <a:pt x="827348" y="1220775"/>
                    <a:pt x="829301" y="1222077"/>
                    <a:pt x="830928" y="1223379"/>
                  </a:cubicBezTo>
                  <a:cubicBezTo>
                    <a:pt x="832881" y="1224681"/>
                    <a:pt x="827348" y="1225006"/>
                    <a:pt x="828325" y="1225982"/>
                  </a:cubicBezTo>
                  <a:cubicBezTo>
                    <a:pt x="828975" y="1226959"/>
                    <a:pt x="833857" y="1226959"/>
                    <a:pt x="837437" y="1227935"/>
                  </a:cubicBezTo>
                  <a:cubicBezTo>
                    <a:pt x="841017" y="1228911"/>
                    <a:pt x="844271" y="1229237"/>
                    <a:pt x="843295" y="1230213"/>
                  </a:cubicBezTo>
                  <a:cubicBezTo>
                    <a:pt x="842644" y="1231190"/>
                    <a:pt x="834834" y="1230213"/>
                    <a:pt x="835484" y="1231840"/>
                  </a:cubicBezTo>
                  <a:cubicBezTo>
                    <a:pt x="836135" y="1233793"/>
                    <a:pt x="841993" y="1234119"/>
                    <a:pt x="841668" y="1235746"/>
                  </a:cubicBezTo>
                  <a:cubicBezTo>
                    <a:pt x="841017" y="1237373"/>
                    <a:pt x="835484" y="1235420"/>
                    <a:pt x="832881" y="1236071"/>
                  </a:cubicBezTo>
                  <a:cubicBezTo>
                    <a:pt x="830603" y="1236722"/>
                    <a:pt x="828650" y="1237699"/>
                    <a:pt x="827023" y="1235420"/>
                  </a:cubicBezTo>
                  <a:cubicBezTo>
                    <a:pt x="825395" y="1233142"/>
                    <a:pt x="822792" y="1227935"/>
                    <a:pt x="822141" y="1229888"/>
                  </a:cubicBezTo>
                  <a:cubicBezTo>
                    <a:pt x="821164" y="1231840"/>
                    <a:pt x="823768" y="1234119"/>
                    <a:pt x="821164" y="1234770"/>
                  </a:cubicBezTo>
                  <a:cubicBezTo>
                    <a:pt x="818886" y="1235420"/>
                    <a:pt x="813353" y="1234119"/>
                    <a:pt x="811726" y="1234119"/>
                  </a:cubicBezTo>
                  <a:cubicBezTo>
                    <a:pt x="810099" y="1234119"/>
                    <a:pt x="808146" y="1233142"/>
                    <a:pt x="808797" y="1235095"/>
                  </a:cubicBezTo>
                  <a:cubicBezTo>
                    <a:pt x="809448" y="1237048"/>
                    <a:pt x="810750" y="1236397"/>
                    <a:pt x="815957" y="1237699"/>
                  </a:cubicBezTo>
                  <a:cubicBezTo>
                    <a:pt x="821164" y="1239001"/>
                    <a:pt x="825721" y="1239651"/>
                    <a:pt x="826697" y="1241279"/>
                  </a:cubicBezTo>
                  <a:cubicBezTo>
                    <a:pt x="827673" y="1242906"/>
                    <a:pt x="827999" y="1242581"/>
                    <a:pt x="826046" y="1244533"/>
                  </a:cubicBezTo>
                  <a:cubicBezTo>
                    <a:pt x="824094" y="1246161"/>
                    <a:pt x="824419" y="1248439"/>
                    <a:pt x="826372" y="1247788"/>
                  </a:cubicBezTo>
                  <a:cubicBezTo>
                    <a:pt x="828325" y="1247137"/>
                    <a:pt x="830603" y="1245510"/>
                    <a:pt x="832881" y="1245184"/>
                  </a:cubicBezTo>
                  <a:cubicBezTo>
                    <a:pt x="835159" y="1245184"/>
                    <a:pt x="837437" y="1244208"/>
                    <a:pt x="837762" y="1248113"/>
                  </a:cubicBezTo>
                  <a:cubicBezTo>
                    <a:pt x="838088" y="1252019"/>
                    <a:pt x="841343" y="1253646"/>
                    <a:pt x="837437" y="1253971"/>
                  </a:cubicBezTo>
                  <a:cubicBezTo>
                    <a:pt x="833206" y="1254297"/>
                    <a:pt x="826697" y="1252344"/>
                    <a:pt x="822466" y="1252670"/>
                  </a:cubicBezTo>
                  <a:cubicBezTo>
                    <a:pt x="818235" y="1252995"/>
                    <a:pt x="811726" y="1253971"/>
                    <a:pt x="812052" y="1251368"/>
                  </a:cubicBezTo>
                  <a:cubicBezTo>
                    <a:pt x="812377" y="1248764"/>
                    <a:pt x="814981" y="1242581"/>
                    <a:pt x="812703" y="1243557"/>
                  </a:cubicBezTo>
                  <a:cubicBezTo>
                    <a:pt x="810750" y="1244533"/>
                    <a:pt x="806519" y="1244859"/>
                    <a:pt x="806519" y="1246811"/>
                  </a:cubicBezTo>
                  <a:cubicBezTo>
                    <a:pt x="806519" y="1249090"/>
                    <a:pt x="809123" y="1250717"/>
                    <a:pt x="806194" y="1251693"/>
                  </a:cubicBezTo>
                  <a:cubicBezTo>
                    <a:pt x="803590" y="1252670"/>
                    <a:pt x="802288" y="1250391"/>
                    <a:pt x="800986" y="1253320"/>
                  </a:cubicBezTo>
                  <a:cubicBezTo>
                    <a:pt x="799685" y="1256249"/>
                    <a:pt x="800335" y="1258202"/>
                    <a:pt x="798383" y="1258528"/>
                  </a:cubicBezTo>
                  <a:cubicBezTo>
                    <a:pt x="796430" y="1258853"/>
                    <a:pt x="793826" y="1259829"/>
                    <a:pt x="793501" y="1258528"/>
                  </a:cubicBezTo>
                  <a:cubicBezTo>
                    <a:pt x="793175" y="1257226"/>
                    <a:pt x="791223" y="1256575"/>
                    <a:pt x="792199" y="1253320"/>
                  </a:cubicBezTo>
                  <a:cubicBezTo>
                    <a:pt x="793501" y="1250066"/>
                    <a:pt x="804241" y="1236397"/>
                    <a:pt x="802939" y="1237048"/>
                  </a:cubicBezTo>
                  <a:cubicBezTo>
                    <a:pt x="801312" y="1237699"/>
                    <a:pt x="790897" y="1244859"/>
                    <a:pt x="790572" y="1243882"/>
                  </a:cubicBezTo>
                  <a:cubicBezTo>
                    <a:pt x="790246" y="1242906"/>
                    <a:pt x="798708" y="1230213"/>
                    <a:pt x="797732" y="1229562"/>
                  </a:cubicBezTo>
                  <a:cubicBezTo>
                    <a:pt x="796755" y="1228911"/>
                    <a:pt x="785039" y="1240953"/>
                    <a:pt x="784388" y="1238024"/>
                  </a:cubicBezTo>
                  <a:cubicBezTo>
                    <a:pt x="783737" y="1235420"/>
                    <a:pt x="786016" y="1233142"/>
                    <a:pt x="785039" y="1230864"/>
                  </a:cubicBezTo>
                  <a:cubicBezTo>
                    <a:pt x="784063" y="1228586"/>
                    <a:pt x="779181" y="1227935"/>
                    <a:pt x="778205" y="1228261"/>
                  </a:cubicBezTo>
                  <a:cubicBezTo>
                    <a:pt x="776903" y="1228586"/>
                    <a:pt x="775276" y="1230864"/>
                    <a:pt x="773323" y="1232491"/>
                  </a:cubicBezTo>
                  <a:cubicBezTo>
                    <a:pt x="771370" y="1234119"/>
                    <a:pt x="770394" y="1232491"/>
                    <a:pt x="770394" y="1230864"/>
                  </a:cubicBezTo>
                  <a:cubicBezTo>
                    <a:pt x="770719" y="1229237"/>
                    <a:pt x="769092" y="1228911"/>
                    <a:pt x="770068" y="1227284"/>
                  </a:cubicBezTo>
                  <a:cubicBezTo>
                    <a:pt x="770719" y="1225657"/>
                    <a:pt x="772346" y="1226633"/>
                    <a:pt x="773648" y="1224681"/>
                  </a:cubicBezTo>
                  <a:cubicBezTo>
                    <a:pt x="774950" y="1222728"/>
                    <a:pt x="774299" y="1220124"/>
                    <a:pt x="776252" y="1217521"/>
                  </a:cubicBezTo>
                  <a:cubicBezTo>
                    <a:pt x="778205" y="1215242"/>
                    <a:pt x="781459" y="1213941"/>
                    <a:pt x="780483" y="1210035"/>
                  </a:cubicBezTo>
                  <a:cubicBezTo>
                    <a:pt x="779181" y="1206130"/>
                    <a:pt x="778530" y="1210361"/>
                    <a:pt x="775601" y="1209059"/>
                  </a:cubicBezTo>
                  <a:cubicBezTo>
                    <a:pt x="772998" y="1207757"/>
                    <a:pt x="772021" y="1204502"/>
                    <a:pt x="771696" y="1206455"/>
                  </a:cubicBezTo>
                  <a:cubicBezTo>
                    <a:pt x="771370" y="1208408"/>
                    <a:pt x="772346" y="1209384"/>
                    <a:pt x="771696" y="1211662"/>
                  </a:cubicBezTo>
                  <a:cubicBezTo>
                    <a:pt x="771044" y="1213941"/>
                    <a:pt x="767465" y="1217846"/>
                    <a:pt x="765837" y="1216219"/>
                  </a:cubicBezTo>
                  <a:cubicBezTo>
                    <a:pt x="764210" y="1214592"/>
                    <a:pt x="768766" y="1212313"/>
                    <a:pt x="766814" y="1209710"/>
                  </a:cubicBezTo>
                  <a:cubicBezTo>
                    <a:pt x="764861" y="1207106"/>
                    <a:pt x="762908" y="1208082"/>
                    <a:pt x="764535" y="1205804"/>
                  </a:cubicBezTo>
                  <a:cubicBezTo>
                    <a:pt x="766163" y="1203526"/>
                    <a:pt x="766814" y="1201573"/>
                    <a:pt x="764535" y="1201573"/>
                  </a:cubicBezTo>
                  <a:cubicBezTo>
                    <a:pt x="762257" y="1201573"/>
                    <a:pt x="751192" y="1205153"/>
                    <a:pt x="753145" y="1206781"/>
                  </a:cubicBezTo>
                  <a:cubicBezTo>
                    <a:pt x="755098" y="1208733"/>
                    <a:pt x="760630" y="1209710"/>
                    <a:pt x="759003" y="1211012"/>
                  </a:cubicBezTo>
                  <a:cubicBezTo>
                    <a:pt x="757376" y="1212313"/>
                    <a:pt x="749239" y="1209710"/>
                    <a:pt x="746961" y="1212313"/>
                  </a:cubicBezTo>
                  <a:cubicBezTo>
                    <a:pt x="744683" y="1214592"/>
                    <a:pt x="749565" y="1215893"/>
                    <a:pt x="745334" y="1216870"/>
                  </a:cubicBezTo>
                  <a:cubicBezTo>
                    <a:pt x="741428" y="1217846"/>
                    <a:pt x="739150" y="1215568"/>
                    <a:pt x="738499" y="1217521"/>
                  </a:cubicBezTo>
                  <a:cubicBezTo>
                    <a:pt x="737848" y="1219473"/>
                    <a:pt x="738499" y="1219799"/>
                    <a:pt x="736547" y="1220124"/>
                  </a:cubicBezTo>
                  <a:cubicBezTo>
                    <a:pt x="734268" y="1220124"/>
                    <a:pt x="734268" y="1221101"/>
                    <a:pt x="734268" y="1222402"/>
                  </a:cubicBezTo>
                  <a:cubicBezTo>
                    <a:pt x="733943" y="1223704"/>
                    <a:pt x="730363" y="1224681"/>
                    <a:pt x="729712" y="1222728"/>
                  </a:cubicBezTo>
                  <a:cubicBezTo>
                    <a:pt x="729061" y="1220450"/>
                    <a:pt x="730363" y="1216544"/>
                    <a:pt x="726458" y="1217521"/>
                  </a:cubicBezTo>
                  <a:cubicBezTo>
                    <a:pt x="722552" y="1218497"/>
                    <a:pt x="717345" y="1221101"/>
                    <a:pt x="714090" y="1221426"/>
                  </a:cubicBezTo>
                  <a:cubicBezTo>
                    <a:pt x="711161" y="1221752"/>
                    <a:pt x="705628" y="1224030"/>
                    <a:pt x="707256" y="1221426"/>
                  </a:cubicBezTo>
                  <a:cubicBezTo>
                    <a:pt x="708883" y="1218822"/>
                    <a:pt x="712789" y="1217195"/>
                    <a:pt x="709534" y="1216544"/>
                  </a:cubicBezTo>
                  <a:cubicBezTo>
                    <a:pt x="706280" y="1215568"/>
                    <a:pt x="704652" y="1217195"/>
                    <a:pt x="705954" y="1214917"/>
                  </a:cubicBezTo>
                  <a:cubicBezTo>
                    <a:pt x="707256" y="1212639"/>
                    <a:pt x="709860" y="1209710"/>
                    <a:pt x="707581" y="1208733"/>
                  </a:cubicBezTo>
                  <a:cubicBezTo>
                    <a:pt x="705303" y="1207757"/>
                    <a:pt x="700747" y="1213615"/>
                    <a:pt x="699119" y="1212639"/>
                  </a:cubicBezTo>
                  <a:cubicBezTo>
                    <a:pt x="697492" y="1211662"/>
                    <a:pt x="695214" y="1210035"/>
                    <a:pt x="696516" y="1209059"/>
                  </a:cubicBezTo>
                  <a:cubicBezTo>
                    <a:pt x="697492" y="1208082"/>
                    <a:pt x="705303" y="1205479"/>
                    <a:pt x="704327" y="1204502"/>
                  </a:cubicBezTo>
                  <a:cubicBezTo>
                    <a:pt x="703025" y="1203201"/>
                    <a:pt x="699119" y="1202224"/>
                    <a:pt x="697817" y="1203201"/>
                  </a:cubicBezTo>
                  <a:cubicBezTo>
                    <a:pt x="696516" y="1204177"/>
                    <a:pt x="691634" y="1209059"/>
                    <a:pt x="691308" y="1207106"/>
                  </a:cubicBezTo>
                  <a:cubicBezTo>
                    <a:pt x="690983" y="1205153"/>
                    <a:pt x="696190" y="1203201"/>
                    <a:pt x="692610" y="1201573"/>
                  </a:cubicBezTo>
                  <a:cubicBezTo>
                    <a:pt x="689030" y="1199946"/>
                    <a:pt x="684799" y="1199295"/>
                    <a:pt x="687403" y="1198319"/>
                  </a:cubicBezTo>
                  <a:cubicBezTo>
                    <a:pt x="690007" y="1197343"/>
                    <a:pt x="695865" y="1198644"/>
                    <a:pt x="694889" y="1196041"/>
                  </a:cubicBezTo>
                  <a:cubicBezTo>
                    <a:pt x="693587" y="1193112"/>
                    <a:pt x="695214" y="1190183"/>
                    <a:pt x="691634" y="1192135"/>
                  </a:cubicBezTo>
                  <a:cubicBezTo>
                    <a:pt x="688054" y="1194088"/>
                    <a:pt x="680894" y="1195715"/>
                    <a:pt x="679267" y="1195390"/>
                  </a:cubicBezTo>
                  <a:cubicBezTo>
                    <a:pt x="677640" y="1195064"/>
                    <a:pt x="676663" y="1193112"/>
                    <a:pt x="678616" y="1192461"/>
                  </a:cubicBezTo>
                  <a:cubicBezTo>
                    <a:pt x="680569" y="1191810"/>
                    <a:pt x="684799" y="1193112"/>
                    <a:pt x="685451" y="1191159"/>
                  </a:cubicBezTo>
                  <a:cubicBezTo>
                    <a:pt x="686101" y="1189532"/>
                    <a:pt x="686752" y="1188230"/>
                    <a:pt x="684474" y="1188230"/>
                  </a:cubicBezTo>
                  <a:cubicBezTo>
                    <a:pt x="682521" y="1188230"/>
                    <a:pt x="677640" y="1190183"/>
                    <a:pt x="677314" y="1188555"/>
                  </a:cubicBezTo>
                  <a:cubicBezTo>
                    <a:pt x="676989" y="1186928"/>
                    <a:pt x="679592" y="1185301"/>
                    <a:pt x="678290" y="1184650"/>
                  </a:cubicBezTo>
                  <a:cubicBezTo>
                    <a:pt x="676989" y="1183673"/>
                    <a:pt x="674385" y="1185301"/>
                    <a:pt x="675362" y="1183348"/>
                  </a:cubicBezTo>
                  <a:cubicBezTo>
                    <a:pt x="676338" y="1181721"/>
                    <a:pt x="677965" y="1180419"/>
                    <a:pt x="680569" y="1178792"/>
                  </a:cubicBezTo>
                  <a:cubicBezTo>
                    <a:pt x="683172" y="1177164"/>
                    <a:pt x="682196" y="1175537"/>
                    <a:pt x="680894" y="1174886"/>
                  </a:cubicBezTo>
                  <a:cubicBezTo>
                    <a:pt x="679592" y="1174235"/>
                    <a:pt x="672432" y="1180744"/>
                    <a:pt x="670805" y="1180419"/>
                  </a:cubicBezTo>
                  <a:cubicBezTo>
                    <a:pt x="669178" y="1180093"/>
                    <a:pt x="664947" y="1180744"/>
                    <a:pt x="666249" y="1178792"/>
                  </a:cubicBezTo>
                  <a:cubicBezTo>
                    <a:pt x="667551" y="1176839"/>
                    <a:pt x="670805" y="1175863"/>
                    <a:pt x="673409" y="1174561"/>
                  </a:cubicBezTo>
                  <a:cubicBezTo>
                    <a:pt x="676012" y="1173584"/>
                    <a:pt x="679592" y="1172283"/>
                    <a:pt x="678290" y="1171306"/>
                  </a:cubicBezTo>
                  <a:cubicBezTo>
                    <a:pt x="676989" y="1170655"/>
                    <a:pt x="674060" y="1171957"/>
                    <a:pt x="673734" y="1170004"/>
                  </a:cubicBezTo>
                  <a:cubicBezTo>
                    <a:pt x="673409" y="1168052"/>
                    <a:pt x="674710" y="1165448"/>
                    <a:pt x="673409" y="1165448"/>
                  </a:cubicBezTo>
                  <a:cubicBezTo>
                    <a:pt x="672107" y="1165448"/>
                    <a:pt x="670805" y="1167726"/>
                    <a:pt x="669178" y="1170004"/>
                  </a:cubicBezTo>
                  <a:cubicBezTo>
                    <a:pt x="667551" y="1172283"/>
                    <a:pt x="665923" y="1173584"/>
                    <a:pt x="664947" y="1171632"/>
                  </a:cubicBezTo>
                  <a:cubicBezTo>
                    <a:pt x="664296" y="1169679"/>
                    <a:pt x="670154" y="1164472"/>
                    <a:pt x="666574" y="1163495"/>
                  </a:cubicBezTo>
                  <a:cubicBezTo>
                    <a:pt x="662669" y="1162519"/>
                    <a:pt x="656160" y="1163495"/>
                    <a:pt x="654858" y="1162519"/>
                  </a:cubicBezTo>
                  <a:cubicBezTo>
                    <a:pt x="653556" y="1161543"/>
                    <a:pt x="639887" y="1155034"/>
                    <a:pt x="639561" y="1153406"/>
                  </a:cubicBezTo>
                  <a:cubicBezTo>
                    <a:pt x="639561" y="1151779"/>
                    <a:pt x="639887" y="1149175"/>
                    <a:pt x="641514" y="1147548"/>
                  </a:cubicBezTo>
                  <a:cubicBezTo>
                    <a:pt x="643142" y="1145921"/>
                    <a:pt x="645094" y="1143643"/>
                    <a:pt x="647047" y="1141690"/>
                  </a:cubicBezTo>
                  <a:cubicBezTo>
                    <a:pt x="649000" y="1139737"/>
                    <a:pt x="650627" y="1138435"/>
                    <a:pt x="649651" y="1137459"/>
                  </a:cubicBezTo>
                  <a:cubicBezTo>
                    <a:pt x="648674" y="1136157"/>
                    <a:pt x="644769" y="1140063"/>
                    <a:pt x="643142" y="1139412"/>
                  </a:cubicBezTo>
                  <a:cubicBezTo>
                    <a:pt x="641514" y="1138761"/>
                    <a:pt x="640863" y="1137134"/>
                    <a:pt x="642165" y="1136808"/>
                  </a:cubicBezTo>
                  <a:cubicBezTo>
                    <a:pt x="643467" y="1136157"/>
                    <a:pt x="648023" y="1134530"/>
                    <a:pt x="649976" y="1133554"/>
                  </a:cubicBezTo>
                  <a:cubicBezTo>
                    <a:pt x="651929" y="1132252"/>
                    <a:pt x="654532" y="1130625"/>
                    <a:pt x="653556" y="1129648"/>
                  </a:cubicBezTo>
                  <a:cubicBezTo>
                    <a:pt x="652580" y="1128672"/>
                    <a:pt x="645420" y="1133228"/>
                    <a:pt x="642816" y="1131601"/>
                  </a:cubicBezTo>
                  <a:cubicBezTo>
                    <a:pt x="640538" y="1129648"/>
                    <a:pt x="639887" y="1129323"/>
                    <a:pt x="638911" y="1129974"/>
                  </a:cubicBezTo>
                  <a:cubicBezTo>
                    <a:pt x="637934" y="1130625"/>
                    <a:pt x="637283" y="1131926"/>
                    <a:pt x="635005" y="1131926"/>
                  </a:cubicBezTo>
                  <a:cubicBezTo>
                    <a:pt x="632727" y="1131926"/>
                    <a:pt x="630123" y="1132252"/>
                    <a:pt x="630449" y="1130625"/>
                  </a:cubicBezTo>
                  <a:cubicBezTo>
                    <a:pt x="630774" y="1129323"/>
                    <a:pt x="629798" y="1127695"/>
                    <a:pt x="635005" y="1126719"/>
                  </a:cubicBezTo>
                  <a:cubicBezTo>
                    <a:pt x="640212" y="1125417"/>
                    <a:pt x="642816" y="1125743"/>
                    <a:pt x="643792" y="1123465"/>
                  </a:cubicBezTo>
                  <a:cubicBezTo>
                    <a:pt x="644769" y="1121186"/>
                    <a:pt x="641189" y="1121512"/>
                    <a:pt x="636958" y="1122163"/>
                  </a:cubicBezTo>
                  <a:cubicBezTo>
                    <a:pt x="632727" y="1122814"/>
                    <a:pt x="624916" y="1125092"/>
                    <a:pt x="624265" y="1123465"/>
                  </a:cubicBezTo>
                  <a:cubicBezTo>
                    <a:pt x="623614" y="1121837"/>
                    <a:pt x="625567" y="1120861"/>
                    <a:pt x="623940" y="1120536"/>
                  </a:cubicBezTo>
                  <a:cubicBezTo>
                    <a:pt x="622312" y="1120210"/>
                    <a:pt x="617431" y="1122814"/>
                    <a:pt x="617105" y="1121837"/>
                  </a:cubicBezTo>
                  <a:cubicBezTo>
                    <a:pt x="616454" y="1120861"/>
                    <a:pt x="616454" y="1119559"/>
                    <a:pt x="617105" y="1118908"/>
                  </a:cubicBezTo>
                  <a:cubicBezTo>
                    <a:pt x="618082" y="1118257"/>
                    <a:pt x="622963" y="1117606"/>
                    <a:pt x="625892" y="1117932"/>
                  </a:cubicBezTo>
                  <a:cubicBezTo>
                    <a:pt x="628822" y="1117932"/>
                    <a:pt x="636633" y="1117281"/>
                    <a:pt x="637283" y="1115654"/>
                  </a:cubicBezTo>
                  <a:cubicBezTo>
                    <a:pt x="637934" y="1114026"/>
                    <a:pt x="639561" y="1113701"/>
                    <a:pt x="635656" y="1113701"/>
                  </a:cubicBezTo>
                  <a:cubicBezTo>
                    <a:pt x="631751" y="1113701"/>
                    <a:pt x="617756" y="1115328"/>
                    <a:pt x="618082" y="1114026"/>
                  </a:cubicBezTo>
                  <a:cubicBezTo>
                    <a:pt x="618407" y="1112399"/>
                    <a:pt x="624916" y="1111097"/>
                    <a:pt x="626218" y="1109796"/>
                  </a:cubicBezTo>
                  <a:cubicBezTo>
                    <a:pt x="627520" y="1108168"/>
                    <a:pt x="618407" y="1108494"/>
                    <a:pt x="619058" y="1107192"/>
                  </a:cubicBezTo>
                  <a:cubicBezTo>
                    <a:pt x="619383" y="1105890"/>
                    <a:pt x="631751" y="1105565"/>
                    <a:pt x="632076" y="1104263"/>
                  </a:cubicBezTo>
                  <a:cubicBezTo>
                    <a:pt x="632401" y="1102636"/>
                    <a:pt x="631425" y="1101659"/>
                    <a:pt x="629147" y="1101659"/>
                  </a:cubicBezTo>
                  <a:cubicBezTo>
                    <a:pt x="627194" y="1101659"/>
                    <a:pt x="615478" y="1101659"/>
                    <a:pt x="614176" y="1101985"/>
                  </a:cubicBezTo>
                  <a:cubicBezTo>
                    <a:pt x="612874" y="1102636"/>
                    <a:pt x="610922" y="1105890"/>
                    <a:pt x="610271" y="1106866"/>
                  </a:cubicBezTo>
                  <a:cubicBezTo>
                    <a:pt x="609620" y="1107843"/>
                    <a:pt x="604738" y="1106866"/>
                    <a:pt x="605389" y="1104914"/>
                  </a:cubicBezTo>
                  <a:cubicBezTo>
                    <a:pt x="605714" y="1102961"/>
                    <a:pt x="607342" y="1103286"/>
                    <a:pt x="607992" y="1101985"/>
                  </a:cubicBezTo>
                  <a:cubicBezTo>
                    <a:pt x="608969" y="1100683"/>
                    <a:pt x="606691" y="1100357"/>
                    <a:pt x="608643" y="1098730"/>
                  </a:cubicBezTo>
                  <a:cubicBezTo>
                    <a:pt x="610596" y="1097103"/>
                    <a:pt x="615478" y="1096127"/>
                    <a:pt x="618082" y="1094174"/>
                  </a:cubicBezTo>
                  <a:cubicBezTo>
                    <a:pt x="620685" y="1092221"/>
                    <a:pt x="623940" y="1090919"/>
                    <a:pt x="620360" y="1090268"/>
                  </a:cubicBezTo>
                  <a:cubicBezTo>
                    <a:pt x="616780" y="1089617"/>
                    <a:pt x="607342" y="1095150"/>
                    <a:pt x="607342" y="1092872"/>
                  </a:cubicBezTo>
                  <a:cubicBezTo>
                    <a:pt x="607342" y="1090594"/>
                    <a:pt x="608969" y="1089943"/>
                    <a:pt x="608643" y="1088641"/>
                  </a:cubicBezTo>
                  <a:cubicBezTo>
                    <a:pt x="608318" y="1087339"/>
                    <a:pt x="608969" y="1085712"/>
                    <a:pt x="610596" y="1085387"/>
                  </a:cubicBezTo>
                  <a:cubicBezTo>
                    <a:pt x="611898" y="1085061"/>
                    <a:pt x="613525" y="1086037"/>
                    <a:pt x="618733" y="1085061"/>
                  </a:cubicBezTo>
                  <a:cubicBezTo>
                    <a:pt x="623614" y="1084085"/>
                    <a:pt x="625242" y="1083434"/>
                    <a:pt x="630123" y="1082783"/>
                  </a:cubicBezTo>
                  <a:cubicBezTo>
                    <a:pt x="634680" y="1082132"/>
                    <a:pt x="636307" y="1080830"/>
                    <a:pt x="638585" y="1081807"/>
                  </a:cubicBezTo>
                  <a:cubicBezTo>
                    <a:pt x="640538" y="1082783"/>
                    <a:pt x="643467" y="1087990"/>
                    <a:pt x="644769" y="1084736"/>
                  </a:cubicBezTo>
                  <a:cubicBezTo>
                    <a:pt x="646071" y="1081156"/>
                    <a:pt x="645420" y="1075948"/>
                    <a:pt x="642491" y="1076274"/>
                  </a:cubicBezTo>
                  <a:cubicBezTo>
                    <a:pt x="639561" y="1076599"/>
                    <a:pt x="639887" y="1077250"/>
                    <a:pt x="638260" y="1076274"/>
                  </a:cubicBezTo>
                  <a:cubicBezTo>
                    <a:pt x="636633" y="1074972"/>
                    <a:pt x="635331" y="1073670"/>
                    <a:pt x="637283" y="1071392"/>
                  </a:cubicBezTo>
                  <a:cubicBezTo>
                    <a:pt x="639236" y="1069114"/>
                    <a:pt x="640212" y="1069114"/>
                    <a:pt x="642816" y="1069114"/>
                  </a:cubicBezTo>
                  <a:cubicBezTo>
                    <a:pt x="645094" y="1069439"/>
                    <a:pt x="648023" y="1071067"/>
                    <a:pt x="651929" y="1072043"/>
                  </a:cubicBezTo>
                  <a:cubicBezTo>
                    <a:pt x="655834" y="1073345"/>
                    <a:pt x="659740" y="1074647"/>
                    <a:pt x="659089" y="1072043"/>
                  </a:cubicBezTo>
                  <a:cubicBezTo>
                    <a:pt x="658438" y="1069439"/>
                    <a:pt x="647698" y="1067487"/>
                    <a:pt x="646721" y="1064232"/>
                  </a:cubicBezTo>
                  <a:cubicBezTo>
                    <a:pt x="645745" y="1060978"/>
                    <a:pt x="645420" y="1061303"/>
                    <a:pt x="646721" y="1056421"/>
                  </a:cubicBezTo>
                  <a:cubicBezTo>
                    <a:pt x="648023" y="1051539"/>
                    <a:pt x="651278" y="1046983"/>
                    <a:pt x="647372" y="1047634"/>
                  </a:cubicBezTo>
                  <a:cubicBezTo>
                    <a:pt x="643467" y="1048285"/>
                    <a:pt x="643792" y="1051214"/>
                    <a:pt x="638911" y="1052190"/>
                  </a:cubicBezTo>
                  <a:cubicBezTo>
                    <a:pt x="634029" y="1052841"/>
                    <a:pt x="631100" y="1054794"/>
                    <a:pt x="631100" y="1050563"/>
                  </a:cubicBezTo>
                  <a:cubicBezTo>
                    <a:pt x="631425" y="1046332"/>
                    <a:pt x="631751" y="1046332"/>
                    <a:pt x="629798" y="1044705"/>
                  </a:cubicBezTo>
                  <a:cubicBezTo>
                    <a:pt x="627845" y="1043078"/>
                    <a:pt x="626218" y="1045030"/>
                    <a:pt x="627194" y="1040474"/>
                  </a:cubicBezTo>
                  <a:cubicBezTo>
                    <a:pt x="628171" y="1035918"/>
                    <a:pt x="630774" y="1031361"/>
                    <a:pt x="627194" y="1032012"/>
                  </a:cubicBezTo>
                  <a:cubicBezTo>
                    <a:pt x="623614" y="1032338"/>
                    <a:pt x="624591" y="1036894"/>
                    <a:pt x="621662" y="1034941"/>
                  </a:cubicBezTo>
                  <a:cubicBezTo>
                    <a:pt x="618733" y="1032989"/>
                    <a:pt x="617756" y="1030710"/>
                    <a:pt x="617431" y="1032663"/>
                  </a:cubicBezTo>
                  <a:cubicBezTo>
                    <a:pt x="617105" y="1034616"/>
                    <a:pt x="616780" y="1037219"/>
                    <a:pt x="618733" y="1039498"/>
                  </a:cubicBezTo>
                  <a:cubicBezTo>
                    <a:pt x="620685" y="1041776"/>
                    <a:pt x="620360" y="1043078"/>
                    <a:pt x="621662" y="1043729"/>
                  </a:cubicBezTo>
                  <a:cubicBezTo>
                    <a:pt x="622963" y="1044705"/>
                    <a:pt x="621336" y="1044705"/>
                    <a:pt x="621987" y="1047309"/>
                  </a:cubicBezTo>
                  <a:cubicBezTo>
                    <a:pt x="622638" y="1049912"/>
                    <a:pt x="623289" y="1049261"/>
                    <a:pt x="624265" y="1051539"/>
                  </a:cubicBezTo>
                  <a:cubicBezTo>
                    <a:pt x="625242" y="1053818"/>
                    <a:pt x="625567" y="1053818"/>
                    <a:pt x="623289" y="1055119"/>
                  </a:cubicBezTo>
                  <a:cubicBezTo>
                    <a:pt x="621011" y="1056421"/>
                    <a:pt x="614502" y="1061303"/>
                    <a:pt x="615152" y="1057723"/>
                  </a:cubicBezTo>
                  <a:cubicBezTo>
                    <a:pt x="615803" y="1053818"/>
                    <a:pt x="618733" y="1050238"/>
                    <a:pt x="614502" y="1051214"/>
                  </a:cubicBezTo>
                  <a:cubicBezTo>
                    <a:pt x="610596" y="1052190"/>
                    <a:pt x="609945" y="1052841"/>
                    <a:pt x="608643" y="1054794"/>
                  </a:cubicBezTo>
                  <a:cubicBezTo>
                    <a:pt x="607667" y="1057072"/>
                    <a:pt x="603111" y="1065208"/>
                    <a:pt x="599205" y="1070090"/>
                  </a:cubicBezTo>
                  <a:cubicBezTo>
                    <a:pt x="595300" y="1074972"/>
                    <a:pt x="595300" y="1079203"/>
                    <a:pt x="591069" y="1076925"/>
                  </a:cubicBezTo>
                  <a:cubicBezTo>
                    <a:pt x="587164" y="1074972"/>
                    <a:pt x="584234" y="1058048"/>
                    <a:pt x="587489" y="1056096"/>
                  </a:cubicBezTo>
                  <a:cubicBezTo>
                    <a:pt x="591069" y="1054143"/>
                    <a:pt x="594649" y="1053167"/>
                    <a:pt x="597578" y="1050889"/>
                  </a:cubicBezTo>
                  <a:cubicBezTo>
                    <a:pt x="600507" y="1048936"/>
                    <a:pt x="603762" y="1049261"/>
                    <a:pt x="606365" y="1045030"/>
                  </a:cubicBezTo>
                  <a:cubicBezTo>
                    <a:pt x="608969" y="1040799"/>
                    <a:pt x="607016" y="1042752"/>
                    <a:pt x="603436" y="1043403"/>
                  </a:cubicBezTo>
                  <a:cubicBezTo>
                    <a:pt x="599856" y="1044054"/>
                    <a:pt x="598229" y="1039172"/>
                    <a:pt x="596602" y="1041776"/>
                  </a:cubicBezTo>
                  <a:cubicBezTo>
                    <a:pt x="594974" y="1044379"/>
                    <a:pt x="594974" y="1050889"/>
                    <a:pt x="592371" y="1048610"/>
                  </a:cubicBezTo>
                  <a:cubicBezTo>
                    <a:pt x="589767" y="1046332"/>
                    <a:pt x="591394" y="1048610"/>
                    <a:pt x="588140" y="1044054"/>
                  </a:cubicBezTo>
                  <a:cubicBezTo>
                    <a:pt x="584885" y="1039172"/>
                    <a:pt x="582607" y="1042101"/>
                    <a:pt x="583258" y="1038521"/>
                  </a:cubicBezTo>
                  <a:cubicBezTo>
                    <a:pt x="583909" y="1034941"/>
                    <a:pt x="592045" y="1030059"/>
                    <a:pt x="588465" y="1029734"/>
                  </a:cubicBezTo>
                  <a:cubicBezTo>
                    <a:pt x="584885" y="1029409"/>
                    <a:pt x="583258" y="1030385"/>
                    <a:pt x="582282" y="1028107"/>
                  </a:cubicBezTo>
                  <a:cubicBezTo>
                    <a:pt x="581305" y="1025829"/>
                    <a:pt x="574796" y="1032012"/>
                    <a:pt x="576098" y="1028432"/>
                  </a:cubicBezTo>
                  <a:cubicBezTo>
                    <a:pt x="577400" y="1024527"/>
                    <a:pt x="583583" y="1023225"/>
                    <a:pt x="587164" y="1021272"/>
                  </a:cubicBezTo>
                  <a:cubicBezTo>
                    <a:pt x="590743" y="1019320"/>
                    <a:pt x="592371" y="1018343"/>
                    <a:pt x="593022" y="1017041"/>
                  </a:cubicBezTo>
                  <a:cubicBezTo>
                    <a:pt x="593673" y="1015740"/>
                    <a:pt x="591394" y="1015414"/>
                    <a:pt x="596602" y="1013136"/>
                  </a:cubicBezTo>
                  <a:cubicBezTo>
                    <a:pt x="601809" y="1011183"/>
                    <a:pt x="602785" y="1009230"/>
                    <a:pt x="607667" y="1010207"/>
                  </a:cubicBezTo>
                  <a:cubicBezTo>
                    <a:pt x="612549" y="1011183"/>
                    <a:pt x="631751" y="1013136"/>
                    <a:pt x="630449" y="1010858"/>
                  </a:cubicBezTo>
                  <a:cubicBezTo>
                    <a:pt x="629147" y="1008580"/>
                    <a:pt x="628171" y="1010207"/>
                    <a:pt x="621011" y="1008254"/>
                  </a:cubicBezTo>
                  <a:cubicBezTo>
                    <a:pt x="613851" y="1006301"/>
                    <a:pt x="605714" y="1005325"/>
                    <a:pt x="601158" y="1005650"/>
                  </a:cubicBezTo>
                  <a:cubicBezTo>
                    <a:pt x="596602" y="1005976"/>
                    <a:pt x="591069" y="1007603"/>
                    <a:pt x="589767" y="1009556"/>
                  </a:cubicBezTo>
                  <a:cubicBezTo>
                    <a:pt x="588465" y="1011509"/>
                    <a:pt x="588465" y="1013136"/>
                    <a:pt x="587489" y="1014763"/>
                  </a:cubicBezTo>
                  <a:cubicBezTo>
                    <a:pt x="586513" y="1016390"/>
                    <a:pt x="580980" y="1019970"/>
                    <a:pt x="579353" y="1019645"/>
                  </a:cubicBezTo>
                  <a:cubicBezTo>
                    <a:pt x="577725" y="1019320"/>
                    <a:pt x="576749" y="1018343"/>
                    <a:pt x="576098" y="1017367"/>
                  </a:cubicBezTo>
                  <a:cubicBezTo>
                    <a:pt x="575447" y="1016390"/>
                    <a:pt x="580329" y="1013461"/>
                    <a:pt x="577074" y="1012160"/>
                  </a:cubicBezTo>
                  <a:cubicBezTo>
                    <a:pt x="573820" y="1010858"/>
                    <a:pt x="569589" y="1013461"/>
                    <a:pt x="570240" y="1010207"/>
                  </a:cubicBezTo>
                  <a:cubicBezTo>
                    <a:pt x="570891" y="1006627"/>
                    <a:pt x="571867" y="1004349"/>
                    <a:pt x="569915" y="1005325"/>
                  </a:cubicBezTo>
                  <a:cubicBezTo>
                    <a:pt x="567636" y="1006301"/>
                    <a:pt x="566334" y="1008905"/>
                    <a:pt x="565358" y="1006952"/>
                  </a:cubicBezTo>
                  <a:cubicBezTo>
                    <a:pt x="564056" y="1005325"/>
                    <a:pt x="565358" y="1002396"/>
                    <a:pt x="567311" y="1002071"/>
                  </a:cubicBezTo>
                  <a:cubicBezTo>
                    <a:pt x="569589" y="1001745"/>
                    <a:pt x="572193" y="1003372"/>
                    <a:pt x="575773" y="1004023"/>
                  </a:cubicBezTo>
                  <a:cubicBezTo>
                    <a:pt x="579353" y="1004674"/>
                    <a:pt x="580655" y="1005325"/>
                    <a:pt x="584234" y="1003372"/>
                  </a:cubicBezTo>
                  <a:cubicBezTo>
                    <a:pt x="587489" y="1001420"/>
                    <a:pt x="588465" y="1000118"/>
                    <a:pt x="590093" y="999467"/>
                  </a:cubicBezTo>
                  <a:cubicBezTo>
                    <a:pt x="591720" y="998816"/>
                    <a:pt x="593998" y="1000443"/>
                    <a:pt x="596602" y="998816"/>
                  </a:cubicBezTo>
                  <a:cubicBezTo>
                    <a:pt x="599205" y="997189"/>
                    <a:pt x="598554" y="990680"/>
                    <a:pt x="596602" y="991656"/>
                  </a:cubicBezTo>
                  <a:cubicBezTo>
                    <a:pt x="594324" y="992632"/>
                    <a:pt x="590093" y="996538"/>
                    <a:pt x="588140" y="996538"/>
                  </a:cubicBezTo>
                  <a:cubicBezTo>
                    <a:pt x="585862" y="996863"/>
                    <a:pt x="583909" y="996538"/>
                    <a:pt x="582282" y="998165"/>
                  </a:cubicBezTo>
                  <a:cubicBezTo>
                    <a:pt x="580655" y="999792"/>
                    <a:pt x="577400" y="994585"/>
                    <a:pt x="573495" y="995887"/>
                  </a:cubicBezTo>
                  <a:cubicBezTo>
                    <a:pt x="569589" y="997189"/>
                    <a:pt x="566660" y="1000118"/>
                    <a:pt x="564707" y="999141"/>
                  </a:cubicBezTo>
                  <a:cubicBezTo>
                    <a:pt x="562755" y="998165"/>
                    <a:pt x="568938" y="994911"/>
                    <a:pt x="566334" y="994260"/>
                  </a:cubicBezTo>
                  <a:cubicBezTo>
                    <a:pt x="563731" y="993609"/>
                    <a:pt x="556246" y="996538"/>
                    <a:pt x="555920" y="994585"/>
                  </a:cubicBezTo>
                  <a:cubicBezTo>
                    <a:pt x="555595" y="992632"/>
                    <a:pt x="558198" y="991981"/>
                    <a:pt x="562104" y="990354"/>
                  </a:cubicBezTo>
                  <a:cubicBezTo>
                    <a:pt x="566009" y="988727"/>
                    <a:pt x="566985" y="986774"/>
                    <a:pt x="572844" y="984496"/>
                  </a:cubicBezTo>
                  <a:cubicBezTo>
                    <a:pt x="579027" y="982218"/>
                    <a:pt x="582933" y="981567"/>
                    <a:pt x="587164" y="977336"/>
                  </a:cubicBezTo>
                  <a:cubicBezTo>
                    <a:pt x="591069" y="972780"/>
                    <a:pt x="591069" y="970502"/>
                    <a:pt x="595300" y="967898"/>
                  </a:cubicBezTo>
                  <a:cubicBezTo>
                    <a:pt x="599205" y="965294"/>
                    <a:pt x="607016" y="961063"/>
                    <a:pt x="609945" y="960412"/>
                  </a:cubicBezTo>
                  <a:cubicBezTo>
                    <a:pt x="612874" y="959762"/>
                    <a:pt x="632727" y="961389"/>
                    <a:pt x="634354" y="959436"/>
                  </a:cubicBezTo>
                  <a:cubicBezTo>
                    <a:pt x="635982" y="957483"/>
                    <a:pt x="623614" y="958460"/>
                    <a:pt x="624591" y="955531"/>
                  </a:cubicBezTo>
                  <a:cubicBezTo>
                    <a:pt x="625567" y="952602"/>
                    <a:pt x="625242" y="952276"/>
                    <a:pt x="630123" y="952276"/>
                  </a:cubicBezTo>
                  <a:cubicBezTo>
                    <a:pt x="635331" y="952276"/>
                    <a:pt x="644118" y="954229"/>
                    <a:pt x="645094" y="952276"/>
                  </a:cubicBezTo>
                  <a:cubicBezTo>
                    <a:pt x="646071" y="950323"/>
                    <a:pt x="642491" y="950649"/>
                    <a:pt x="638585" y="948696"/>
                  </a:cubicBezTo>
                  <a:cubicBezTo>
                    <a:pt x="634680" y="946418"/>
                    <a:pt x="636958" y="945767"/>
                    <a:pt x="633703" y="946418"/>
                  </a:cubicBezTo>
                  <a:cubicBezTo>
                    <a:pt x="630449" y="947069"/>
                    <a:pt x="619058" y="948045"/>
                    <a:pt x="615803" y="951300"/>
                  </a:cubicBezTo>
                  <a:cubicBezTo>
                    <a:pt x="612874" y="954880"/>
                    <a:pt x="611247" y="955205"/>
                    <a:pt x="605714" y="957483"/>
                  </a:cubicBezTo>
                  <a:cubicBezTo>
                    <a:pt x="600182" y="959762"/>
                    <a:pt x="591069" y="962365"/>
                    <a:pt x="589442" y="964969"/>
                  </a:cubicBezTo>
                  <a:cubicBezTo>
                    <a:pt x="587815" y="967572"/>
                    <a:pt x="588791" y="968549"/>
                    <a:pt x="584560" y="971153"/>
                  </a:cubicBezTo>
                  <a:cubicBezTo>
                    <a:pt x="580329" y="973756"/>
                    <a:pt x="576424" y="974407"/>
                    <a:pt x="572844" y="977336"/>
                  </a:cubicBezTo>
                  <a:cubicBezTo>
                    <a:pt x="569264" y="980265"/>
                    <a:pt x="565684" y="981567"/>
                    <a:pt x="562755" y="984171"/>
                  </a:cubicBezTo>
                  <a:cubicBezTo>
                    <a:pt x="559825" y="986774"/>
                    <a:pt x="552991" y="990354"/>
                    <a:pt x="549411" y="989378"/>
                  </a:cubicBezTo>
                  <a:cubicBezTo>
                    <a:pt x="545831" y="988727"/>
                    <a:pt x="546482" y="987100"/>
                    <a:pt x="550062" y="985472"/>
                  </a:cubicBezTo>
                  <a:cubicBezTo>
                    <a:pt x="553642" y="984171"/>
                    <a:pt x="558524" y="985147"/>
                    <a:pt x="554944" y="982218"/>
                  </a:cubicBezTo>
                  <a:cubicBezTo>
                    <a:pt x="551364" y="979289"/>
                    <a:pt x="543878" y="981567"/>
                    <a:pt x="545180" y="979289"/>
                  </a:cubicBezTo>
                  <a:cubicBezTo>
                    <a:pt x="546482" y="977011"/>
                    <a:pt x="548760" y="975058"/>
                    <a:pt x="550713" y="974407"/>
                  </a:cubicBezTo>
                  <a:cubicBezTo>
                    <a:pt x="552665" y="973756"/>
                    <a:pt x="554293" y="975058"/>
                    <a:pt x="560476" y="974407"/>
                  </a:cubicBezTo>
                  <a:cubicBezTo>
                    <a:pt x="566660" y="973756"/>
                    <a:pt x="572193" y="973105"/>
                    <a:pt x="572844" y="971803"/>
                  </a:cubicBezTo>
                  <a:cubicBezTo>
                    <a:pt x="573495" y="970502"/>
                    <a:pt x="557873" y="971153"/>
                    <a:pt x="555595" y="969525"/>
                  </a:cubicBezTo>
                  <a:cubicBezTo>
                    <a:pt x="553316" y="967898"/>
                    <a:pt x="558198" y="966596"/>
                    <a:pt x="564382" y="964969"/>
                  </a:cubicBezTo>
                  <a:cubicBezTo>
                    <a:pt x="570565" y="963667"/>
                    <a:pt x="574796" y="964969"/>
                    <a:pt x="573820" y="962691"/>
                  </a:cubicBezTo>
                  <a:cubicBezTo>
                    <a:pt x="572844" y="960412"/>
                    <a:pt x="570240" y="959762"/>
                    <a:pt x="572518" y="958460"/>
                  </a:cubicBezTo>
                  <a:cubicBezTo>
                    <a:pt x="574796" y="957158"/>
                    <a:pt x="574796" y="957809"/>
                    <a:pt x="578376" y="957158"/>
                  </a:cubicBezTo>
                  <a:cubicBezTo>
                    <a:pt x="582282" y="956832"/>
                    <a:pt x="583909" y="956182"/>
                    <a:pt x="581956" y="953903"/>
                  </a:cubicBezTo>
                  <a:cubicBezTo>
                    <a:pt x="580004" y="951625"/>
                    <a:pt x="577074" y="947720"/>
                    <a:pt x="574145" y="950323"/>
                  </a:cubicBezTo>
                  <a:cubicBezTo>
                    <a:pt x="571216" y="952927"/>
                    <a:pt x="571867" y="954229"/>
                    <a:pt x="566985" y="954554"/>
                  </a:cubicBezTo>
                  <a:cubicBezTo>
                    <a:pt x="562429" y="954880"/>
                    <a:pt x="556246" y="954554"/>
                    <a:pt x="553316" y="954229"/>
                  </a:cubicBezTo>
                  <a:cubicBezTo>
                    <a:pt x="550713" y="953903"/>
                    <a:pt x="542251" y="953578"/>
                    <a:pt x="544855" y="952602"/>
                  </a:cubicBezTo>
                  <a:cubicBezTo>
                    <a:pt x="547458" y="951300"/>
                    <a:pt x="555920" y="953578"/>
                    <a:pt x="555595" y="950974"/>
                  </a:cubicBezTo>
                  <a:cubicBezTo>
                    <a:pt x="555595" y="948371"/>
                    <a:pt x="541275" y="949673"/>
                    <a:pt x="543553" y="947394"/>
                  </a:cubicBezTo>
                  <a:cubicBezTo>
                    <a:pt x="545831" y="945116"/>
                    <a:pt x="552015" y="946744"/>
                    <a:pt x="550387" y="944791"/>
                  </a:cubicBezTo>
                  <a:cubicBezTo>
                    <a:pt x="548760" y="942513"/>
                    <a:pt x="538997" y="944140"/>
                    <a:pt x="544529" y="941862"/>
                  </a:cubicBezTo>
                  <a:cubicBezTo>
                    <a:pt x="550062" y="939909"/>
                    <a:pt x="552015" y="941536"/>
                    <a:pt x="559500" y="939584"/>
                  </a:cubicBezTo>
                  <a:cubicBezTo>
                    <a:pt x="566985" y="937956"/>
                    <a:pt x="570240" y="936980"/>
                    <a:pt x="574471" y="936003"/>
                  </a:cubicBezTo>
                  <a:cubicBezTo>
                    <a:pt x="578702" y="935027"/>
                    <a:pt x="582607" y="934702"/>
                    <a:pt x="585211" y="934702"/>
                  </a:cubicBezTo>
                  <a:cubicBezTo>
                    <a:pt x="587815" y="934702"/>
                    <a:pt x="591394" y="934051"/>
                    <a:pt x="595625" y="935353"/>
                  </a:cubicBezTo>
                  <a:cubicBezTo>
                    <a:pt x="599531" y="936654"/>
                    <a:pt x="600182" y="933074"/>
                    <a:pt x="603436" y="937956"/>
                  </a:cubicBezTo>
                  <a:cubicBezTo>
                    <a:pt x="606365" y="942513"/>
                    <a:pt x="607016" y="945442"/>
                    <a:pt x="609620" y="945116"/>
                  </a:cubicBezTo>
                  <a:cubicBezTo>
                    <a:pt x="612224" y="944791"/>
                    <a:pt x="614176" y="944791"/>
                    <a:pt x="617431" y="944140"/>
                  </a:cubicBezTo>
                  <a:cubicBezTo>
                    <a:pt x="620685" y="943489"/>
                    <a:pt x="634029" y="941536"/>
                    <a:pt x="633052" y="940234"/>
                  </a:cubicBezTo>
                  <a:cubicBezTo>
                    <a:pt x="632076" y="938933"/>
                    <a:pt x="628496" y="937956"/>
                    <a:pt x="625567" y="938607"/>
                  </a:cubicBezTo>
                  <a:cubicBezTo>
                    <a:pt x="622963" y="938933"/>
                    <a:pt x="612549" y="942187"/>
                    <a:pt x="611898" y="939909"/>
                  </a:cubicBezTo>
                  <a:cubicBezTo>
                    <a:pt x="610922" y="937631"/>
                    <a:pt x="607667" y="935353"/>
                    <a:pt x="611573" y="933725"/>
                  </a:cubicBezTo>
                  <a:cubicBezTo>
                    <a:pt x="615478" y="931773"/>
                    <a:pt x="615152" y="928844"/>
                    <a:pt x="612549" y="928844"/>
                  </a:cubicBezTo>
                  <a:cubicBezTo>
                    <a:pt x="609945" y="928844"/>
                    <a:pt x="607016" y="931773"/>
                    <a:pt x="601809" y="931447"/>
                  </a:cubicBezTo>
                  <a:cubicBezTo>
                    <a:pt x="596602" y="931447"/>
                    <a:pt x="593673" y="930145"/>
                    <a:pt x="588791" y="929820"/>
                  </a:cubicBezTo>
                  <a:cubicBezTo>
                    <a:pt x="583909" y="929494"/>
                    <a:pt x="570565" y="931447"/>
                    <a:pt x="567962" y="932749"/>
                  </a:cubicBezTo>
                  <a:cubicBezTo>
                    <a:pt x="565358" y="934051"/>
                    <a:pt x="561778" y="935678"/>
                    <a:pt x="558849" y="934376"/>
                  </a:cubicBezTo>
                  <a:cubicBezTo>
                    <a:pt x="555920" y="933074"/>
                    <a:pt x="551689" y="934376"/>
                    <a:pt x="547133" y="936003"/>
                  </a:cubicBezTo>
                  <a:cubicBezTo>
                    <a:pt x="542576" y="937631"/>
                    <a:pt x="538020" y="940885"/>
                    <a:pt x="538020" y="938933"/>
                  </a:cubicBezTo>
                  <a:cubicBezTo>
                    <a:pt x="538020" y="936980"/>
                    <a:pt x="539647" y="932749"/>
                    <a:pt x="542576" y="931447"/>
                  </a:cubicBezTo>
                  <a:cubicBezTo>
                    <a:pt x="545506" y="930471"/>
                    <a:pt x="557222" y="927867"/>
                    <a:pt x="559500" y="924613"/>
                  </a:cubicBezTo>
                  <a:cubicBezTo>
                    <a:pt x="561453" y="921358"/>
                    <a:pt x="569264" y="915175"/>
                    <a:pt x="575122" y="915175"/>
                  </a:cubicBezTo>
                  <a:cubicBezTo>
                    <a:pt x="580980" y="915175"/>
                    <a:pt x="587489" y="917453"/>
                    <a:pt x="591394" y="918755"/>
                  </a:cubicBezTo>
                  <a:cubicBezTo>
                    <a:pt x="595625" y="919731"/>
                    <a:pt x="600833" y="919731"/>
                    <a:pt x="605389" y="920382"/>
                  </a:cubicBezTo>
                  <a:cubicBezTo>
                    <a:pt x="609945" y="921033"/>
                    <a:pt x="615152" y="922660"/>
                    <a:pt x="618733" y="923311"/>
                  </a:cubicBezTo>
                  <a:cubicBezTo>
                    <a:pt x="622638" y="923962"/>
                    <a:pt x="622638" y="926891"/>
                    <a:pt x="630774" y="927542"/>
                  </a:cubicBezTo>
                  <a:cubicBezTo>
                    <a:pt x="638585" y="928193"/>
                    <a:pt x="645420" y="929494"/>
                    <a:pt x="645420" y="927542"/>
                  </a:cubicBezTo>
                  <a:cubicBezTo>
                    <a:pt x="645420" y="925589"/>
                    <a:pt x="636958" y="927542"/>
                    <a:pt x="639236" y="924287"/>
                  </a:cubicBezTo>
                  <a:cubicBezTo>
                    <a:pt x="641840" y="921358"/>
                    <a:pt x="653231" y="919080"/>
                    <a:pt x="647047" y="917127"/>
                  </a:cubicBezTo>
                  <a:cubicBezTo>
                    <a:pt x="640538" y="915175"/>
                    <a:pt x="633703" y="922009"/>
                    <a:pt x="631751" y="918755"/>
                  </a:cubicBezTo>
                  <a:cubicBezTo>
                    <a:pt x="629798" y="915825"/>
                    <a:pt x="636633" y="913547"/>
                    <a:pt x="636307" y="910944"/>
                  </a:cubicBezTo>
                  <a:cubicBezTo>
                    <a:pt x="635982" y="908665"/>
                    <a:pt x="623614" y="911595"/>
                    <a:pt x="621011" y="911920"/>
                  </a:cubicBezTo>
                  <a:cubicBezTo>
                    <a:pt x="618733" y="912245"/>
                    <a:pt x="616780" y="910944"/>
                    <a:pt x="617431" y="908991"/>
                  </a:cubicBezTo>
                  <a:cubicBezTo>
                    <a:pt x="618082" y="906713"/>
                    <a:pt x="621336" y="904760"/>
                    <a:pt x="622312" y="904760"/>
                  </a:cubicBezTo>
                  <a:cubicBezTo>
                    <a:pt x="623614" y="904760"/>
                    <a:pt x="633378" y="907689"/>
                    <a:pt x="637283" y="907038"/>
                  </a:cubicBezTo>
                  <a:cubicBezTo>
                    <a:pt x="641189" y="906713"/>
                    <a:pt x="643792" y="904760"/>
                    <a:pt x="640212" y="904109"/>
                  </a:cubicBezTo>
                  <a:cubicBezTo>
                    <a:pt x="636958" y="903784"/>
                    <a:pt x="624265" y="903133"/>
                    <a:pt x="622638" y="900529"/>
                  </a:cubicBezTo>
                  <a:cubicBezTo>
                    <a:pt x="620685" y="897926"/>
                    <a:pt x="621011" y="895973"/>
                    <a:pt x="618407" y="896298"/>
                  </a:cubicBezTo>
                  <a:cubicBezTo>
                    <a:pt x="615803" y="896298"/>
                    <a:pt x="613200" y="897600"/>
                    <a:pt x="611898" y="895647"/>
                  </a:cubicBezTo>
                  <a:cubicBezTo>
                    <a:pt x="610596" y="893695"/>
                    <a:pt x="608969" y="890766"/>
                    <a:pt x="612874" y="891416"/>
                  </a:cubicBezTo>
                  <a:cubicBezTo>
                    <a:pt x="617105" y="892067"/>
                    <a:pt x="617756" y="887511"/>
                    <a:pt x="619058" y="884907"/>
                  </a:cubicBezTo>
                  <a:cubicBezTo>
                    <a:pt x="620360" y="882304"/>
                    <a:pt x="625242" y="879700"/>
                    <a:pt x="622638" y="879049"/>
                  </a:cubicBezTo>
                  <a:cubicBezTo>
                    <a:pt x="620034" y="878398"/>
                    <a:pt x="607667" y="882955"/>
                    <a:pt x="604413" y="882629"/>
                  </a:cubicBezTo>
                  <a:cubicBezTo>
                    <a:pt x="601158" y="882304"/>
                    <a:pt x="597578" y="880351"/>
                    <a:pt x="598554" y="882304"/>
                  </a:cubicBezTo>
                  <a:cubicBezTo>
                    <a:pt x="599531" y="884582"/>
                    <a:pt x="607342" y="886535"/>
                    <a:pt x="604738" y="888487"/>
                  </a:cubicBezTo>
                  <a:cubicBezTo>
                    <a:pt x="601809" y="890115"/>
                    <a:pt x="589767" y="891416"/>
                    <a:pt x="585862" y="892067"/>
                  </a:cubicBezTo>
                  <a:cubicBezTo>
                    <a:pt x="581956" y="892718"/>
                    <a:pt x="580004" y="894996"/>
                    <a:pt x="578051" y="892067"/>
                  </a:cubicBezTo>
                  <a:cubicBezTo>
                    <a:pt x="575773" y="888813"/>
                    <a:pt x="574471" y="885558"/>
                    <a:pt x="571542" y="886535"/>
                  </a:cubicBezTo>
                  <a:cubicBezTo>
                    <a:pt x="568613" y="887186"/>
                    <a:pt x="562429" y="889138"/>
                    <a:pt x="564382" y="886860"/>
                  </a:cubicBezTo>
                  <a:cubicBezTo>
                    <a:pt x="566334" y="884582"/>
                    <a:pt x="575447" y="881653"/>
                    <a:pt x="575447" y="880351"/>
                  </a:cubicBezTo>
                  <a:cubicBezTo>
                    <a:pt x="575447" y="879049"/>
                    <a:pt x="569264" y="880026"/>
                    <a:pt x="573169" y="877422"/>
                  </a:cubicBezTo>
                  <a:cubicBezTo>
                    <a:pt x="576749" y="875144"/>
                    <a:pt x="582607" y="874818"/>
                    <a:pt x="586513" y="874493"/>
                  </a:cubicBezTo>
                  <a:cubicBezTo>
                    <a:pt x="590418" y="874493"/>
                    <a:pt x="590418" y="876446"/>
                    <a:pt x="593998" y="876771"/>
                  </a:cubicBezTo>
                  <a:cubicBezTo>
                    <a:pt x="597253" y="877096"/>
                    <a:pt x="598229" y="877096"/>
                    <a:pt x="601809" y="876771"/>
                  </a:cubicBezTo>
                  <a:cubicBezTo>
                    <a:pt x="605389" y="876446"/>
                    <a:pt x="616780" y="876446"/>
                    <a:pt x="617105" y="874493"/>
                  </a:cubicBezTo>
                  <a:cubicBezTo>
                    <a:pt x="617105" y="872540"/>
                    <a:pt x="615152" y="868635"/>
                    <a:pt x="618082" y="869937"/>
                  </a:cubicBezTo>
                  <a:cubicBezTo>
                    <a:pt x="621011" y="870913"/>
                    <a:pt x="621662" y="874167"/>
                    <a:pt x="622963" y="872540"/>
                  </a:cubicBezTo>
                  <a:cubicBezTo>
                    <a:pt x="624265" y="870913"/>
                    <a:pt x="628496" y="862451"/>
                    <a:pt x="627194" y="862126"/>
                  </a:cubicBezTo>
                  <a:cubicBezTo>
                    <a:pt x="625892" y="861800"/>
                    <a:pt x="622312" y="863427"/>
                    <a:pt x="619709" y="863753"/>
                  </a:cubicBezTo>
                  <a:cubicBezTo>
                    <a:pt x="617105" y="864078"/>
                    <a:pt x="615152" y="863753"/>
                    <a:pt x="617431" y="861475"/>
                  </a:cubicBezTo>
                  <a:cubicBezTo>
                    <a:pt x="619383" y="859197"/>
                    <a:pt x="621987" y="857244"/>
                    <a:pt x="619709" y="856918"/>
                  </a:cubicBezTo>
                  <a:cubicBezTo>
                    <a:pt x="617431" y="856593"/>
                    <a:pt x="613851" y="861149"/>
                    <a:pt x="615803" y="856267"/>
                  </a:cubicBezTo>
                  <a:cubicBezTo>
                    <a:pt x="617756" y="851386"/>
                    <a:pt x="617431" y="846504"/>
                    <a:pt x="620360" y="849433"/>
                  </a:cubicBezTo>
                  <a:cubicBezTo>
                    <a:pt x="622963" y="852362"/>
                    <a:pt x="622312" y="854315"/>
                    <a:pt x="624916" y="853338"/>
                  </a:cubicBezTo>
                  <a:cubicBezTo>
                    <a:pt x="627520" y="852362"/>
                    <a:pt x="629473" y="852362"/>
                    <a:pt x="630774" y="854966"/>
                  </a:cubicBezTo>
                  <a:cubicBezTo>
                    <a:pt x="632076" y="857569"/>
                    <a:pt x="635982" y="858871"/>
                    <a:pt x="636958" y="858871"/>
                  </a:cubicBezTo>
                  <a:cubicBezTo>
                    <a:pt x="638260" y="858871"/>
                    <a:pt x="633378" y="854966"/>
                    <a:pt x="635005" y="854315"/>
                  </a:cubicBezTo>
                  <a:cubicBezTo>
                    <a:pt x="636633" y="853338"/>
                    <a:pt x="641189" y="857895"/>
                    <a:pt x="641514" y="855291"/>
                  </a:cubicBezTo>
                  <a:cubicBezTo>
                    <a:pt x="641840" y="852687"/>
                    <a:pt x="640863" y="850409"/>
                    <a:pt x="639561" y="849758"/>
                  </a:cubicBezTo>
                  <a:cubicBezTo>
                    <a:pt x="638260" y="849433"/>
                    <a:pt x="637609" y="847155"/>
                    <a:pt x="638585" y="846504"/>
                  </a:cubicBezTo>
                  <a:cubicBezTo>
                    <a:pt x="639561" y="845853"/>
                    <a:pt x="643142" y="842273"/>
                    <a:pt x="641514" y="841948"/>
                  </a:cubicBezTo>
                  <a:cubicBezTo>
                    <a:pt x="639887" y="841622"/>
                    <a:pt x="637283" y="843249"/>
                    <a:pt x="637283" y="841297"/>
                  </a:cubicBezTo>
                  <a:cubicBezTo>
                    <a:pt x="636958" y="839344"/>
                    <a:pt x="637609" y="834137"/>
                    <a:pt x="635331" y="837066"/>
                  </a:cubicBezTo>
                  <a:cubicBezTo>
                    <a:pt x="633052" y="839669"/>
                    <a:pt x="629798" y="843900"/>
                    <a:pt x="626869" y="843575"/>
                  </a:cubicBezTo>
                  <a:cubicBezTo>
                    <a:pt x="623940" y="843249"/>
                    <a:pt x="619709" y="845528"/>
                    <a:pt x="620685" y="842273"/>
                  </a:cubicBezTo>
                  <a:cubicBezTo>
                    <a:pt x="621987" y="839344"/>
                    <a:pt x="621987" y="833811"/>
                    <a:pt x="623289" y="832835"/>
                  </a:cubicBezTo>
                  <a:cubicBezTo>
                    <a:pt x="624916" y="831858"/>
                    <a:pt x="629798" y="832184"/>
                    <a:pt x="633052" y="830882"/>
                  </a:cubicBezTo>
                  <a:cubicBezTo>
                    <a:pt x="636307" y="829906"/>
                    <a:pt x="642816" y="829906"/>
                    <a:pt x="639561" y="827953"/>
                  </a:cubicBezTo>
                  <a:cubicBezTo>
                    <a:pt x="636307" y="826000"/>
                    <a:pt x="624265" y="829580"/>
                    <a:pt x="623940" y="827302"/>
                  </a:cubicBezTo>
                  <a:cubicBezTo>
                    <a:pt x="623614" y="825024"/>
                    <a:pt x="623289" y="824373"/>
                    <a:pt x="625567" y="824048"/>
                  </a:cubicBezTo>
                  <a:cubicBezTo>
                    <a:pt x="627520" y="823722"/>
                    <a:pt x="628496" y="824048"/>
                    <a:pt x="630449" y="823397"/>
                  </a:cubicBezTo>
                  <a:cubicBezTo>
                    <a:pt x="632401" y="822746"/>
                    <a:pt x="633703" y="823397"/>
                    <a:pt x="633052" y="821119"/>
                  </a:cubicBezTo>
                  <a:cubicBezTo>
                    <a:pt x="632401" y="819166"/>
                    <a:pt x="632401" y="818840"/>
                    <a:pt x="635005" y="817864"/>
                  </a:cubicBezTo>
                  <a:cubicBezTo>
                    <a:pt x="637609" y="816888"/>
                    <a:pt x="640538" y="818840"/>
                    <a:pt x="639236" y="815911"/>
                  </a:cubicBezTo>
                  <a:cubicBezTo>
                    <a:pt x="637934" y="812982"/>
                    <a:pt x="632076" y="811680"/>
                    <a:pt x="634029" y="808100"/>
                  </a:cubicBezTo>
                  <a:cubicBezTo>
                    <a:pt x="636307" y="804520"/>
                    <a:pt x="640538" y="803219"/>
                    <a:pt x="638260" y="801917"/>
                  </a:cubicBezTo>
                  <a:cubicBezTo>
                    <a:pt x="635656" y="800615"/>
                    <a:pt x="631425" y="804520"/>
                    <a:pt x="626543" y="804846"/>
                  </a:cubicBezTo>
                  <a:cubicBezTo>
                    <a:pt x="621662" y="805171"/>
                    <a:pt x="620034" y="802568"/>
                    <a:pt x="617105" y="801917"/>
                  </a:cubicBezTo>
                  <a:cubicBezTo>
                    <a:pt x="614176" y="801266"/>
                    <a:pt x="615478" y="801917"/>
                    <a:pt x="610271" y="803219"/>
                  </a:cubicBezTo>
                  <a:cubicBezTo>
                    <a:pt x="604738" y="804520"/>
                    <a:pt x="601809" y="804195"/>
                    <a:pt x="595300" y="801591"/>
                  </a:cubicBezTo>
                  <a:cubicBezTo>
                    <a:pt x="588791" y="798988"/>
                    <a:pt x="583909" y="797686"/>
                    <a:pt x="575447" y="794757"/>
                  </a:cubicBezTo>
                  <a:cubicBezTo>
                    <a:pt x="566985" y="791828"/>
                    <a:pt x="550062" y="784993"/>
                    <a:pt x="542251" y="781088"/>
                  </a:cubicBezTo>
                  <a:cubicBezTo>
                    <a:pt x="534440" y="777182"/>
                    <a:pt x="525978" y="774253"/>
                    <a:pt x="523049" y="773277"/>
                  </a:cubicBezTo>
                  <a:cubicBezTo>
                    <a:pt x="520446" y="772626"/>
                    <a:pt x="516866" y="776206"/>
                    <a:pt x="517842" y="771975"/>
                  </a:cubicBezTo>
                  <a:cubicBezTo>
                    <a:pt x="518493" y="767419"/>
                    <a:pt x="518493" y="769371"/>
                    <a:pt x="524026" y="765791"/>
                  </a:cubicBezTo>
                  <a:cubicBezTo>
                    <a:pt x="529558" y="762211"/>
                    <a:pt x="531511" y="762211"/>
                    <a:pt x="535416" y="763839"/>
                  </a:cubicBezTo>
                  <a:cubicBezTo>
                    <a:pt x="539322" y="765466"/>
                    <a:pt x="539973" y="767093"/>
                    <a:pt x="547133" y="767093"/>
                  </a:cubicBezTo>
                  <a:cubicBezTo>
                    <a:pt x="554293" y="767093"/>
                    <a:pt x="557222" y="766117"/>
                    <a:pt x="562429" y="766117"/>
                  </a:cubicBezTo>
                  <a:cubicBezTo>
                    <a:pt x="567636" y="766117"/>
                    <a:pt x="569915" y="766117"/>
                    <a:pt x="575773" y="769046"/>
                  </a:cubicBezTo>
                  <a:cubicBezTo>
                    <a:pt x="581631" y="771975"/>
                    <a:pt x="582282" y="770999"/>
                    <a:pt x="587164" y="774904"/>
                  </a:cubicBezTo>
                  <a:cubicBezTo>
                    <a:pt x="592045" y="778810"/>
                    <a:pt x="598880" y="781413"/>
                    <a:pt x="602460" y="782715"/>
                  </a:cubicBezTo>
                  <a:cubicBezTo>
                    <a:pt x="606040" y="784017"/>
                    <a:pt x="600507" y="784017"/>
                    <a:pt x="609294" y="785644"/>
                  </a:cubicBezTo>
                  <a:cubicBezTo>
                    <a:pt x="618082" y="787271"/>
                    <a:pt x="626869" y="789875"/>
                    <a:pt x="627845" y="787922"/>
                  </a:cubicBezTo>
                  <a:cubicBezTo>
                    <a:pt x="629147" y="785970"/>
                    <a:pt x="627845" y="784993"/>
                    <a:pt x="629473" y="783366"/>
                  </a:cubicBezTo>
                  <a:cubicBezTo>
                    <a:pt x="631425" y="781739"/>
                    <a:pt x="634680" y="778810"/>
                    <a:pt x="633378" y="778159"/>
                  </a:cubicBezTo>
                  <a:cubicBezTo>
                    <a:pt x="631751" y="777508"/>
                    <a:pt x="630449" y="779786"/>
                    <a:pt x="627520" y="781088"/>
                  </a:cubicBezTo>
                  <a:cubicBezTo>
                    <a:pt x="624591" y="782390"/>
                    <a:pt x="619058" y="783366"/>
                    <a:pt x="620360" y="781088"/>
                  </a:cubicBezTo>
                  <a:cubicBezTo>
                    <a:pt x="621662" y="778810"/>
                    <a:pt x="623940" y="779461"/>
                    <a:pt x="624265" y="777833"/>
                  </a:cubicBezTo>
                  <a:cubicBezTo>
                    <a:pt x="624916" y="776206"/>
                    <a:pt x="621987" y="774904"/>
                    <a:pt x="624916" y="774253"/>
                  </a:cubicBezTo>
                  <a:cubicBezTo>
                    <a:pt x="627845" y="773602"/>
                    <a:pt x="632076" y="775881"/>
                    <a:pt x="629473" y="772951"/>
                  </a:cubicBezTo>
                  <a:cubicBezTo>
                    <a:pt x="626869" y="770022"/>
                    <a:pt x="618082" y="774579"/>
                    <a:pt x="619383" y="770022"/>
                  </a:cubicBezTo>
                  <a:cubicBezTo>
                    <a:pt x="620685" y="765466"/>
                    <a:pt x="622638" y="766768"/>
                    <a:pt x="625242" y="767093"/>
                  </a:cubicBezTo>
                  <a:cubicBezTo>
                    <a:pt x="627845" y="767419"/>
                    <a:pt x="630123" y="767419"/>
                    <a:pt x="628822" y="765141"/>
                  </a:cubicBezTo>
                  <a:cubicBezTo>
                    <a:pt x="627194" y="762862"/>
                    <a:pt x="625242" y="759608"/>
                    <a:pt x="621662" y="759933"/>
                  </a:cubicBezTo>
                  <a:cubicBezTo>
                    <a:pt x="618082" y="760584"/>
                    <a:pt x="618407" y="761561"/>
                    <a:pt x="613200" y="760584"/>
                  </a:cubicBezTo>
                  <a:cubicBezTo>
                    <a:pt x="607992" y="759608"/>
                    <a:pt x="592696" y="756028"/>
                    <a:pt x="593347" y="753424"/>
                  </a:cubicBezTo>
                  <a:cubicBezTo>
                    <a:pt x="593998" y="750821"/>
                    <a:pt x="597578" y="750495"/>
                    <a:pt x="602134" y="752122"/>
                  </a:cubicBezTo>
                  <a:cubicBezTo>
                    <a:pt x="606691" y="754075"/>
                    <a:pt x="610271" y="756353"/>
                    <a:pt x="613851" y="755052"/>
                  </a:cubicBezTo>
                  <a:cubicBezTo>
                    <a:pt x="617756" y="754075"/>
                    <a:pt x="621336" y="754075"/>
                    <a:pt x="619383" y="752122"/>
                  </a:cubicBezTo>
                  <a:cubicBezTo>
                    <a:pt x="617431" y="750495"/>
                    <a:pt x="607016" y="751797"/>
                    <a:pt x="608643" y="749519"/>
                  </a:cubicBezTo>
                  <a:cubicBezTo>
                    <a:pt x="610271" y="747241"/>
                    <a:pt x="616454" y="744637"/>
                    <a:pt x="611898" y="743986"/>
                  </a:cubicBezTo>
                  <a:cubicBezTo>
                    <a:pt x="607342" y="743661"/>
                    <a:pt x="601809" y="744962"/>
                    <a:pt x="596927" y="745288"/>
                  </a:cubicBezTo>
                  <a:cubicBezTo>
                    <a:pt x="592045" y="745613"/>
                    <a:pt x="586838" y="745939"/>
                    <a:pt x="588791" y="744637"/>
                  </a:cubicBezTo>
                  <a:cubicBezTo>
                    <a:pt x="590743" y="743010"/>
                    <a:pt x="594649" y="739755"/>
                    <a:pt x="597903" y="739755"/>
                  </a:cubicBezTo>
                  <a:cubicBezTo>
                    <a:pt x="600833" y="739755"/>
                    <a:pt x="605389" y="739104"/>
                    <a:pt x="602785" y="737152"/>
                  </a:cubicBezTo>
                  <a:cubicBezTo>
                    <a:pt x="600182" y="735199"/>
                    <a:pt x="596276" y="734548"/>
                    <a:pt x="594324" y="736175"/>
                  </a:cubicBezTo>
                  <a:cubicBezTo>
                    <a:pt x="592696" y="737802"/>
                    <a:pt x="584885" y="742684"/>
                    <a:pt x="585211" y="740732"/>
                  </a:cubicBezTo>
                  <a:cubicBezTo>
                    <a:pt x="585536" y="738779"/>
                    <a:pt x="584885" y="732921"/>
                    <a:pt x="587815" y="732921"/>
                  </a:cubicBezTo>
                  <a:cubicBezTo>
                    <a:pt x="590743" y="732921"/>
                    <a:pt x="600507" y="731944"/>
                    <a:pt x="602785" y="730968"/>
                  </a:cubicBezTo>
                  <a:cubicBezTo>
                    <a:pt x="605064" y="729992"/>
                    <a:pt x="607342" y="728690"/>
                    <a:pt x="605389" y="727713"/>
                  </a:cubicBezTo>
                  <a:cubicBezTo>
                    <a:pt x="603111" y="726737"/>
                    <a:pt x="597578" y="725761"/>
                    <a:pt x="595625" y="727063"/>
                  </a:cubicBezTo>
                  <a:cubicBezTo>
                    <a:pt x="593673" y="728364"/>
                    <a:pt x="588465" y="729992"/>
                    <a:pt x="585211" y="730968"/>
                  </a:cubicBezTo>
                  <a:cubicBezTo>
                    <a:pt x="581956" y="731619"/>
                    <a:pt x="560802" y="736501"/>
                    <a:pt x="566660" y="731619"/>
                  </a:cubicBezTo>
                  <a:cubicBezTo>
                    <a:pt x="572844" y="727063"/>
                    <a:pt x="574471" y="725435"/>
                    <a:pt x="577400" y="725110"/>
                  </a:cubicBezTo>
                  <a:cubicBezTo>
                    <a:pt x="580329" y="724784"/>
                    <a:pt x="584560" y="725110"/>
                    <a:pt x="588465" y="724459"/>
                  </a:cubicBezTo>
                  <a:cubicBezTo>
                    <a:pt x="592371" y="723808"/>
                    <a:pt x="597253" y="718601"/>
                    <a:pt x="597253" y="716648"/>
                  </a:cubicBezTo>
                  <a:cubicBezTo>
                    <a:pt x="597253" y="714695"/>
                    <a:pt x="588791" y="719577"/>
                    <a:pt x="585536" y="719903"/>
                  </a:cubicBezTo>
                  <a:cubicBezTo>
                    <a:pt x="582282" y="720228"/>
                    <a:pt x="579027" y="718601"/>
                    <a:pt x="575773" y="717950"/>
                  </a:cubicBezTo>
                  <a:cubicBezTo>
                    <a:pt x="572518" y="717299"/>
                    <a:pt x="560151" y="719252"/>
                    <a:pt x="561127" y="716323"/>
                  </a:cubicBezTo>
                  <a:cubicBezTo>
                    <a:pt x="561778" y="713719"/>
                    <a:pt x="564382" y="714695"/>
                    <a:pt x="565358" y="711115"/>
                  </a:cubicBezTo>
                  <a:cubicBezTo>
                    <a:pt x="566334" y="707535"/>
                    <a:pt x="567962" y="706884"/>
                    <a:pt x="568613" y="704932"/>
                  </a:cubicBezTo>
                  <a:cubicBezTo>
                    <a:pt x="569264" y="702979"/>
                    <a:pt x="575122" y="701677"/>
                    <a:pt x="570891" y="700701"/>
                  </a:cubicBezTo>
                  <a:cubicBezTo>
                    <a:pt x="566334" y="699399"/>
                    <a:pt x="560476" y="703304"/>
                    <a:pt x="560151" y="704606"/>
                  </a:cubicBezTo>
                  <a:cubicBezTo>
                    <a:pt x="559825" y="706234"/>
                    <a:pt x="562429" y="708512"/>
                    <a:pt x="558524" y="709814"/>
                  </a:cubicBezTo>
                  <a:cubicBezTo>
                    <a:pt x="554618" y="711115"/>
                    <a:pt x="550062" y="718275"/>
                    <a:pt x="551364" y="710790"/>
                  </a:cubicBezTo>
                  <a:cubicBezTo>
                    <a:pt x="552665" y="703304"/>
                    <a:pt x="554944" y="699724"/>
                    <a:pt x="551038" y="697772"/>
                  </a:cubicBezTo>
                  <a:cubicBezTo>
                    <a:pt x="547133" y="696144"/>
                    <a:pt x="541600" y="694843"/>
                    <a:pt x="541600" y="691588"/>
                  </a:cubicBezTo>
                  <a:cubicBezTo>
                    <a:pt x="541600" y="688334"/>
                    <a:pt x="542251" y="687032"/>
                    <a:pt x="544204" y="684754"/>
                  </a:cubicBezTo>
                  <a:cubicBezTo>
                    <a:pt x="546156" y="682475"/>
                    <a:pt x="551364" y="679546"/>
                    <a:pt x="543878" y="680848"/>
                  </a:cubicBezTo>
                  <a:cubicBezTo>
                    <a:pt x="536393" y="682150"/>
                    <a:pt x="532162" y="680197"/>
                    <a:pt x="532813" y="685079"/>
                  </a:cubicBezTo>
                  <a:cubicBezTo>
                    <a:pt x="533464" y="689961"/>
                    <a:pt x="534440" y="694843"/>
                    <a:pt x="537369" y="696470"/>
                  </a:cubicBezTo>
                  <a:cubicBezTo>
                    <a:pt x="540298" y="698097"/>
                    <a:pt x="541600" y="696470"/>
                    <a:pt x="544204" y="700050"/>
                  </a:cubicBezTo>
                  <a:cubicBezTo>
                    <a:pt x="546807" y="703630"/>
                    <a:pt x="548109" y="704606"/>
                    <a:pt x="546807" y="707535"/>
                  </a:cubicBezTo>
                  <a:cubicBezTo>
                    <a:pt x="545506" y="710464"/>
                    <a:pt x="541925" y="712743"/>
                    <a:pt x="540298" y="713394"/>
                  </a:cubicBezTo>
                  <a:cubicBezTo>
                    <a:pt x="538671" y="714044"/>
                    <a:pt x="540624" y="718275"/>
                    <a:pt x="538671" y="718926"/>
                  </a:cubicBezTo>
                  <a:cubicBezTo>
                    <a:pt x="536718" y="719577"/>
                    <a:pt x="531511" y="713719"/>
                    <a:pt x="530209" y="715021"/>
                  </a:cubicBezTo>
                  <a:cubicBezTo>
                    <a:pt x="528907" y="716323"/>
                    <a:pt x="534115" y="722832"/>
                    <a:pt x="535416" y="724133"/>
                  </a:cubicBezTo>
                  <a:cubicBezTo>
                    <a:pt x="536718" y="725435"/>
                    <a:pt x="536067" y="728690"/>
                    <a:pt x="533789" y="729666"/>
                  </a:cubicBezTo>
                  <a:cubicBezTo>
                    <a:pt x="531511" y="730968"/>
                    <a:pt x="523049" y="730968"/>
                    <a:pt x="520446" y="731944"/>
                  </a:cubicBezTo>
                  <a:cubicBezTo>
                    <a:pt x="517842" y="732921"/>
                    <a:pt x="517842" y="738128"/>
                    <a:pt x="511658" y="734222"/>
                  </a:cubicBezTo>
                  <a:cubicBezTo>
                    <a:pt x="505475" y="730317"/>
                    <a:pt x="489528" y="720553"/>
                    <a:pt x="486924" y="719577"/>
                  </a:cubicBezTo>
                  <a:cubicBezTo>
                    <a:pt x="484320" y="718601"/>
                    <a:pt x="483995" y="716648"/>
                    <a:pt x="486598" y="715672"/>
                  </a:cubicBezTo>
                  <a:cubicBezTo>
                    <a:pt x="489202" y="714370"/>
                    <a:pt x="492131" y="713719"/>
                    <a:pt x="495060" y="714370"/>
                  </a:cubicBezTo>
                  <a:cubicBezTo>
                    <a:pt x="497989" y="715021"/>
                    <a:pt x="496037" y="708512"/>
                    <a:pt x="497989" y="707535"/>
                  </a:cubicBezTo>
                  <a:cubicBezTo>
                    <a:pt x="499617" y="706559"/>
                    <a:pt x="505800" y="706559"/>
                    <a:pt x="508729" y="706559"/>
                  </a:cubicBezTo>
                  <a:cubicBezTo>
                    <a:pt x="511658" y="706559"/>
                    <a:pt x="517191" y="703955"/>
                    <a:pt x="518818" y="700375"/>
                  </a:cubicBezTo>
                  <a:cubicBezTo>
                    <a:pt x="520771" y="696795"/>
                    <a:pt x="524026" y="690286"/>
                    <a:pt x="522398" y="689961"/>
                  </a:cubicBezTo>
                  <a:cubicBezTo>
                    <a:pt x="520771" y="689310"/>
                    <a:pt x="516215" y="694843"/>
                    <a:pt x="513937" y="697446"/>
                  </a:cubicBezTo>
                  <a:cubicBezTo>
                    <a:pt x="511658" y="700050"/>
                    <a:pt x="510356" y="702003"/>
                    <a:pt x="506126" y="702003"/>
                  </a:cubicBezTo>
                  <a:cubicBezTo>
                    <a:pt x="501895" y="701677"/>
                    <a:pt x="484646" y="702654"/>
                    <a:pt x="489853" y="699724"/>
                  </a:cubicBezTo>
                  <a:cubicBezTo>
                    <a:pt x="495060" y="696795"/>
                    <a:pt x="502871" y="693215"/>
                    <a:pt x="505149" y="691263"/>
                  </a:cubicBezTo>
                  <a:cubicBezTo>
                    <a:pt x="507753" y="689310"/>
                    <a:pt x="507428" y="682475"/>
                    <a:pt x="509055" y="682150"/>
                  </a:cubicBezTo>
                  <a:cubicBezTo>
                    <a:pt x="511007" y="681825"/>
                    <a:pt x="514262" y="684103"/>
                    <a:pt x="513286" y="681825"/>
                  </a:cubicBezTo>
                  <a:cubicBezTo>
                    <a:pt x="512635" y="679546"/>
                    <a:pt x="515564" y="679546"/>
                    <a:pt x="518818" y="678570"/>
                  </a:cubicBezTo>
                  <a:cubicBezTo>
                    <a:pt x="522073" y="677594"/>
                    <a:pt x="527606" y="678570"/>
                    <a:pt x="524026" y="676292"/>
                  </a:cubicBezTo>
                  <a:cubicBezTo>
                    <a:pt x="520446" y="674014"/>
                    <a:pt x="513611" y="675641"/>
                    <a:pt x="511007" y="674339"/>
                  </a:cubicBezTo>
                  <a:cubicBezTo>
                    <a:pt x="508404" y="673037"/>
                    <a:pt x="506126" y="672061"/>
                    <a:pt x="508729" y="670759"/>
                  </a:cubicBezTo>
                  <a:cubicBezTo>
                    <a:pt x="511333" y="669457"/>
                    <a:pt x="515238" y="670108"/>
                    <a:pt x="515238" y="668481"/>
                  </a:cubicBezTo>
                  <a:cubicBezTo>
                    <a:pt x="515238" y="666854"/>
                    <a:pt x="510356" y="667179"/>
                    <a:pt x="512960" y="665552"/>
                  </a:cubicBezTo>
                  <a:cubicBezTo>
                    <a:pt x="515889" y="663925"/>
                    <a:pt x="522398" y="659694"/>
                    <a:pt x="518493" y="659043"/>
                  </a:cubicBezTo>
                  <a:cubicBezTo>
                    <a:pt x="514262" y="658392"/>
                    <a:pt x="511984" y="661972"/>
                    <a:pt x="512309" y="658392"/>
                  </a:cubicBezTo>
                  <a:cubicBezTo>
                    <a:pt x="512635" y="654486"/>
                    <a:pt x="515564" y="651883"/>
                    <a:pt x="512309" y="649605"/>
                  </a:cubicBezTo>
                  <a:cubicBezTo>
                    <a:pt x="509380" y="647326"/>
                    <a:pt x="508404" y="645048"/>
                    <a:pt x="505800" y="645699"/>
                  </a:cubicBezTo>
                  <a:cubicBezTo>
                    <a:pt x="503197" y="646350"/>
                    <a:pt x="504173" y="648628"/>
                    <a:pt x="499617" y="647326"/>
                  </a:cubicBezTo>
                  <a:cubicBezTo>
                    <a:pt x="495060" y="646350"/>
                    <a:pt x="483669" y="645374"/>
                    <a:pt x="487900" y="644072"/>
                  </a:cubicBezTo>
                  <a:cubicBezTo>
                    <a:pt x="492131" y="642445"/>
                    <a:pt x="494735" y="644397"/>
                    <a:pt x="495386" y="641794"/>
                  </a:cubicBezTo>
                  <a:cubicBezTo>
                    <a:pt x="496037" y="639190"/>
                    <a:pt x="497013" y="638539"/>
                    <a:pt x="499291" y="637888"/>
                  </a:cubicBezTo>
                  <a:cubicBezTo>
                    <a:pt x="501569" y="637237"/>
                    <a:pt x="495060" y="636261"/>
                    <a:pt x="495060" y="633657"/>
                  </a:cubicBezTo>
                  <a:cubicBezTo>
                    <a:pt x="495060" y="631054"/>
                    <a:pt x="495711" y="629427"/>
                    <a:pt x="497338" y="629101"/>
                  </a:cubicBezTo>
                  <a:cubicBezTo>
                    <a:pt x="498966" y="628776"/>
                    <a:pt x="504173" y="629101"/>
                    <a:pt x="502220" y="627148"/>
                  </a:cubicBezTo>
                  <a:cubicBezTo>
                    <a:pt x="500593" y="625521"/>
                    <a:pt x="494735" y="625196"/>
                    <a:pt x="492457" y="622267"/>
                  </a:cubicBezTo>
                  <a:cubicBezTo>
                    <a:pt x="490179" y="619338"/>
                    <a:pt x="481391" y="614456"/>
                    <a:pt x="480089" y="614130"/>
                  </a:cubicBezTo>
                  <a:cubicBezTo>
                    <a:pt x="478788" y="613479"/>
                    <a:pt x="476835" y="610225"/>
                    <a:pt x="478462" y="609248"/>
                  </a:cubicBezTo>
                  <a:cubicBezTo>
                    <a:pt x="480089" y="608598"/>
                    <a:pt x="485297" y="612178"/>
                    <a:pt x="485622" y="609899"/>
                  </a:cubicBezTo>
                  <a:cubicBezTo>
                    <a:pt x="485947" y="607621"/>
                    <a:pt x="480089" y="605018"/>
                    <a:pt x="482693" y="603390"/>
                  </a:cubicBezTo>
                  <a:cubicBezTo>
                    <a:pt x="485297" y="601763"/>
                    <a:pt x="487575" y="601763"/>
                    <a:pt x="486924" y="600787"/>
                  </a:cubicBezTo>
                  <a:cubicBezTo>
                    <a:pt x="486273" y="599810"/>
                    <a:pt x="476184" y="597858"/>
                    <a:pt x="476509" y="595905"/>
                  </a:cubicBezTo>
                  <a:cubicBezTo>
                    <a:pt x="476835" y="593952"/>
                    <a:pt x="479764" y="593301"/>
                    <a:pt x="478137" y="591999"/>
                  </a:cubicBezTo>
                  <a:cubicBezTo>
                    <a:pt x="476509" y="590698"/>
                    <a:pt x="468373" y="594278"/>
                    <a:pt x="470000" y="589721"/>
                  </a:cubicBezTo>
                  <a:cubicBezTo>
                    <a:pt x="471628" y="585165"/>
                    <a:pt x="475533" y="580934"/>
                    <a:pt x="473580" y="580283"/>
                  </a:cubicBezTo>
                  <a:cubicBezTo>
                    <a:pt x="471953" y="579632"/>
                    <a:pt x="460562" y="586467"/>
                    <a:pt x="458284" y="587118"/>
                  </a:cubicBezTo>
                  <a:cubicBezTo>
                    <a:pt x="456006" y="587769"/>
                    <a:pt x="442662" y="590372"/>
                    <a:pt x="447544" y="587118"/>
                  </a:cubicBezTo>
                  <a:cubicBezTo>
                    <a:pt x="452426" y="583538"/>
                    <a:pt x="459586" y="580934"/>
                    <a:pt x="462515" y="579632"/>
                  </a:cubicBezTo>
                  <a:cubicBezTo>
                    <a:pt x="465444" y="578330"/>
                    <a:pt x="467397" y="578981"/>
                    <a:pt x="466420" y="577354"/>
                  </a:cubicBezTo>
                  <a:cubicBezTo>
                    <a:pt x="465444" y="575727"/>
                    <a:pt x="461538" y="575401"/>
                    <a:pt x="464793" y="574425"/>
                  </a:cubicBezTo>
                  <a:cubicBezTo>
                    <a:pt x="468373" y="573449"/>
                    <a:pt x="472929" y="575076"/>
                    <a:pt x="471953" y="572798"/>
                  </a:cubicBezTo>
                  <a:cubicBezTo>
                    <a:pt x="470977" y="570520"/>
                    <a:pt x="467397" y="571170"/>
                    <a:pt x="468048" y="568892"/>
                  </a:cubicBezTo>
                  <a:cubicBezTo>
                    <a:pt x="468698" y="566614"/>
                    <a:pt x="472604" y="564336"/>
                    <a:pt x="469024" y="563360"/>
                  </a:cubicBezTo>
                  <a:cubicBezTo>
                    <a:pt x="465444" y="562383"/>
                    <a:pt x="461538" y="562709"/>
                    <a:pt x="461864" y="560756"/>
                  </a:cubicBezTo>
                  <a:cubicBezTo>
                    <a:pt x="462189" y="558803"/>
                    <a:pt x="463491" y="557501"/>
                    <a:pt x="462515" y="557176"/>
                  </a:cubicBezTo>
                  <a:cubicBezTo>
                    <a:pt x="461538" y="556850"/>
                    <a:pt x="448195" y="556850"/>
                    <a:pt x="449497" y="554247"/>
                  </a:cubicBezTo>
                  <a:cubicBezTo>
                    <a:pt x="450799" y="551318"/>
                    <a:pt x="453402" y="551969"/>
                    <a:pt x="452426" y="549691"/>
                  </a:cubicBezTo>
                  <a:cubicBezTo>
                    <a:pt x="451450" y="547412"/>
                    <a:pt x="448195" y="545134"/>
                    <a:pt x="446242" y="545134"/>
                  </a:cubicBezTo>
                  <a:cubicBezTo>
                    <a:pt x="444290" y="545134"/>
                    <a:pt x="441035" y="545460"/>
                    <a:pt x="438757" y="543832"/>
                  </a:cubicBezTo>
                  <a:cubicBezTo>
                    <a:pt x="436479" y="542205"/>
                    <a:pt x="434526" y="542856"/>
                    <a:pt x="431271" y="538951"/>
                  </a:cubicBezTo>
                  <a:cubicBezTo>
                    <a:pt x="428017" y="535045"/>
                    <a:pt x="426715" y="530489"/>
                    <a:pt x="422484" y="528536"/>
                  </a:cubicBezTo>
                  <a:cubicBezTo>
                    <a:pt x="418253" y="526583"/>
                    <a:pt x="407188" y="525607"/>
                    <a:pt x="409792" y="522352"/>
                  </a:cubicBezTo>
                  <a:cubicBezTo>
                    <a:pt x="412395" y="519098"/>
                    <a:pt x="406862" y="520074"/>
                    <a:pt x="408164" y="517796"/>
                  </a:cubicBezTo>
                  <a:cubicBezTo>
                    <a:pt x="409792" y="515518"/>
                    <a:pt x="414999" y="514542"/>
                    <a:pt x="415650" y="512589"/>
                  </a:cubicBezTo>
                  <a:cubicBezTo>
                    <a:pt x="415975" y="510962"/>
                    <a:pt x="411093" y="509334"/>
                    <a:pt x="411093" y="506731"/>
                  </a:cubicBezTo>
                  <a:cubicBezTo>
                    <a:pt x="410768" y="504127"/>
                    <a:pt x="414999" y="504127"/>
                    <a:pt x="412720" y="502825"/>
                  </a:cubicBezTo>
                  <a:cubicBezTo>
                    <a:pt x="410442" y="501523"/>
                    <a:pt x="407188" y="501523"/>
                    <a:pt x="407188" y="500222"/>
                  </a:cubicBezTo>
                  <a:cubicBezTo>
                    <a:pt x="407188" y="498594"/>
                    <a:pt x="410117" y="498594"/>
                    <a:pt x="406537" y="496967"/>
                  </a:cubicBezTo>
                  <a:cubicBezTo>
                    <a:pt x="402957" y="495340"/>
                    <a:pt x="389613" y="494689"/>
                    <a:pt x="381152" y="490133"/>
                  </a:cubicBezTo>
                  <a:cubicBezTo>
                    <a:pt x="372690" y="485576"/>
                    <a:pt x="345677" y="476464"/>
                    <a:pt x="343399" y="474836"/>
                  </a:cubicBezTo>
                  <a:cubicBezTo>
                    <a:pt x="341121" y="472884"/>
                    <a:pt x="336239" y="473860"/>
                    <a:pt x="320617" y="473860"/>
                  </a:cubicBezTo>
                  <a:cubicBezTo>
                    <a:pt x="304996" y="473860"/>
                    <a:pt x="301741" y="473534"/>
                    <a:pt x="288723" y="472233"/>
                  </a:cubicBezTo>
                  <a:cubicBezTo>
                    <a:pt x="275705" y="470931"/>
                    <a:pt x="262036" y="469954"/>
                    <a:pt x="260408" y="470605"/>
                  </a:cubicBezTo>
                  <a:cubicBezTo>
                    <a:pt x="258781" y="471256"/>
                    <a:pt x="253248" y="476789"/>
                    <a:pt x="250319" y="475162"/>
                  </a:cubicBezTo>
                  <a:cubicBezTo>
                    <a:pt x="247390" y="473534"/>
                    <a:pt x="245763" y="463120"/>
                    <a:pt x="242834" y="462795"/>
                  </a:cubicBezTo>
                  <a:cubicBezTo>
                    <a:pt x="239905" y="462469"/>
                    <a:pt x="242183" y="469304"/>
                    <a:pt x="239905" y="470605"/>
                  </a:cubicBezTo>
                  <a:cubicBezTo>
                    <a:pt x="237627" y="471907"/>
                    <a:pt x="235023" y="471256"/>
                    <a:pt x="235023" y="472558"/>
                  </a:cubicBezTo>
                  <a:cubicBezTo>
                    <a:pt x="235023" y="473860"/>
                    <a:pt x="237627" y="475813"/>
                    <a:pt x="234698" y="476464"/>
                  </a:cubicBezTo>
                  <a:cubicBezTo>
                    <a:pt x="231769" y="477114"/>
                    <a:pt x="228514" y="476789"/>
                    <a:pt x="225259" y="478091"/>
                  </a:cubicBezTo>
                  <a:cubicBezTo>
                    <a:pt x="222005" y="479393"/>
                    <a:pt x="217774" y="483623"/>
                    <a:pt x="214520" y="482322"/>
                  </a:cubicBezTo>
                  <a:cubicBezTo>
                    <a:pt x="211265" y="481020"/>
                    <a:pt x="201176" y="477114"/>
                    <a:pt x="202152" y="475487"/>
                  </a:cubicBezTo>
                  <a:cubicBezTo>
                    <a:pt x="203129" y="473860"/>
                    <a:pt x="204430" y="472884"/>
                    <a:pt x="206058" y="471582"/>
                  </a:cubicBezTo>
                  <a:cubicBezTo>
                    <a:pt x="207685" y="470280"/>
                    <a:pt x="210614" y="469629"/>
                    <a:pt x="206709" y="468978"/>
                  </a:cubicBezTo>
                  <a:cubicBezTo>
                    <a:pt x="202803" y="468002"/>
                    <a:pt x="197271" y="465724"/>
                    <a:pt x="194341" y="467676"/>
                  </a:cubicBezTo>
                  <a:cubicBezTo>
                    <a:pt x="191412" y="469629"/>
                    <a:pt x="188158" y="473534"/>
                    <a:pt x="187507" y="475487"/>
                  </a:cubicBezTo>
                  <a:cubicBezTo>
                    <a:pt x="186856" y="477440"/>
                    <a:pt x="187832" y="478091"/>
                    <a:pt x="185554" y="478091"/>
                  </a:cubicBezTo>
                  <a:cubicBezTo>
                    <a:pt x="183276" y="478091"/>
                    <a:pt x="176442" y="474836"/>
                    <a:pt x="176442" y="473534"/>
                  </a:cubicBezTo>
                  <a:cubicBezTo>
                    <a:pt x="176442" y="472233"/>
                    <a:pt x="179696" y="471256"/>
                    <a:pt x="175140" y="468978"/>
                  </a:cubicBezTo>
                  <a:cubicBezTo>
                    <a:pt x="170909" y="466700"/>
                    <a:pt x="164725" y="466700"/>
                    <a:pt x="164725" y="468653"/>
                  </a:cubicBezTo>
                  <a:cubicBezTo>
                    <a:pt x="164725" y="470280"/>
                    <a:pt x="165051" y="476464"/>
                    <a:pt x="167003" y="477440"/>
                  </a:cubicBezTo>
                  <a:cubicBezTo>
                    <a:pt x="168956" y="478416"/>
                    <a:pt x="174163" y="483623"/>
                    <a:pt x="177743" y="485251"/>
                  </a:cubicBezTo>
                  <a:cubicBezTo>
                    <a:pt x="181323" y="486878"/>
                    <a:pt x="182951" y="486878"/>
                    <a:pt x="183276" y="487854"/>
                  </a:cubicBezTo>
                  <a:cubicBezTo>
                    <a:pt x="183602" y="489156"/>
                    <a:pt x="173838" y="488180"/>
                    <a:pt x="165702" y="485576"/>
                  </a:cubicBezTo>
                  <a:cubicBezTo>
                    <a:pt x="157565" y="482647"/>
                    <a:pt x="150405" y="481996"/>
                    <a:pt x="148778" y="481996"/>
                  </a:cubicBezTo>
                  <a:cubicBezTo>
                    <a:pt x="147151" y="481671"/>
                    <a:pt x="139991" y="481020"/>
                    <a:pt x="132505" y="479718"/>
                  </a:cubicBezTo>
                  <a:cubicBezTo>
                    <a:pt x="125020" y="478416"/>
                    <a:pt x="124694" y="479067"/>
                    <a:pt x="120789" y="476138"/>
                  </a:cubicBezTo>
                  <a:cubicBezTo>
                    <a:pt x="116884" y="473209"/>
                    <a:pt x="93776" y="464096"/>
                    <a:pt x="96380" y="461818"/>
                  </a:cubicBezTo>
                  <a:cubicBezTo>
                    <a:pt x="98984" y="459540"/>
                    <a:pt x="105818" y="457913"/>
                    <a:pt x="111025" y="454984"/>
                  </a:cubicBezTo>
                  <a:cubicBezTo>
                    <a:pt x="115907" y="452055"/>
                    <a:pt x="117535" y="449776"/>
                    <a:pt x="119813" y="449776"/>
                  </a:cubicBezTo>
                  <a:cubicBezTo>
                    <a:pt x="122091" y="449776"/>
                    <a:pt x="128274" y="450102"/>
                    <a:pt x="133156" y="449776"/>
                  </a:cubicBezTo>
                  <a:cubicBezTo>
                    <a:pt x="137712" y="449451"/>
                    <a:pt x="139665" y="449776"/>
                    <a:pt x="139991" y="448475"/>
                  </a:cubicBezTo>
                  <a:cubicBezTo>
                    <a:pt x="140316" y="447173"/>
                    <a:pt x="141618" y="444569"/>
                    <a:pt x="139340" y="443593"/>
                  </a:cubicBezTo>
                  <a:cubicBezTo>
                    <a:pt x="137062" y="442942"/>
                    <a:pt x="130227" y="444895"/>
                    <a:pt x="125345" y="444895"/>
                  </a:cubicBezTo>
                  <a:cubicBezTo>
                    <a:pt x="120463" y="444895"/>
                    <a:pt x="107771" y="444244"/>
                    <a:pt x="105167" y="443918"/>
                  </a:cubicBezTo>
                  <a:cubicBezTo>
                    <a:pt x="102564" y="443593"/>
                    <a:pt x="84338" y="440664"/>
                    <a:pt x="84338" y="438386"/>
                  </a:cubicBezTo>
                  <a:cubicBezTo>
                    <a:pt x="84338" y="436107"/>
                    <a:pt x="84338" y="432853"/>
                    <a:pt x="86291" y="432202"/>
                  </a:cubicBezTo>
                  <a:cubicBezTo>
                    <a:pt x="88244" y="431226"/>
                    <a:pt x="97356" y="424391"/>
                    <a:pt x="97356" y="423415"/>
                  </a:cubicBezTo>
                  <a:cubicBezTo>
                    <a:pt x="97356" y="422764"/>
                    <a:pt x="91824" y="423415"/>
                    <a:pt x="88569" y="425693"/>
                  </a:cubicBezTo>
                  <a:cubicBezTo>
                    <a:pt x="85315" y="427971"/>
                    <a:pt x="82711" y="430900"/>
                    <a:pt x="79456" y="432202"/>
                  </a:cubicBezTo>
                  <a:cubicBezTo>
                    <a:pt x="76202" y="433829"/>
                    <a:pt x="70995" y="438060"/>
                    <a:pt x="67740" y="436758"/>
                  </a:cubicBezTo>
                  <a:cubicBezTo>
                    <a:pt x="64811" y="435782"/>
                    <a:pt x="62207" y="436433"/>
                    <a:pt x="63509" y="434480"/>
                  </a:cubicBezTo>
                  <a:cubicBezTo>
                    <a:pt x="64811" y="432527"/>
                    <a:pt x="68717" y="430249"/>
                    <a:pt x="64811" y="428947"/>
                  </a:cubicBezTo>
                  <a:cubicBezTo>
                    <a:pt x="60906" y="427320"/>
                    <a:pt x="57326" y="426018"/>
                    <a:pt x="56349" y="426995"/>
                  </a:cubicBezTo>
                  <a:cubicBezTo>
                    <a:pt x="55373" y="427971"/>
                    <a:pt x="55698" y="431551"/>
                    <a:pt x="52444" y="429273"/>
                  </a:cubicBezTo>
                  <a:cubicBezTo>
                    <a:pt x="49515" y="426669"/>
                    <a:pt x="46260" y="426018"/>
                    <a:pt x="46911" y="424066"/>
                  </a:cubicBezTo>
                  <a:cubicBezTo>
                    <a:pt x="47562" y="422438"/>
                    <a:pt x="47887" y="418858"/>
                    <a:pt x="51142" y="417882"/>
                  </a:cubicBezTo>
                  <a:cubicBezTo>
                    <a:pt x="54397" y="416906"/>
                    <a:pt x="58953" y="417882"/>
                    <a:pt x="61557" y="417231"/>
                  </a:cubicBezTo>
                  <a:cubicBezTo>
                    <a:pt x="63835" y="416580"/>
                    <a:pt x="63509" y="415278"/>
                    <a:pt x="64485" y="414627"/>
                  </a:cubicBezTo>
                  <a:cubicBezTo>
                    <a:pt x="65462" y="413977"/>
                    <a:pt x="76527" y="412024"/>
                    <a:pt x="79782" y="411698"/>
                  </a:cubicBezTo>
                  <a:cubicBezTo>
                    <a:pt x="82711" y="411047"/>
                    <a:pt x="89871" y="411373"/>
                    <a:pt x="95078" y="412349"/>
                  </a:cubicBezTo>
                  <a:cubicBezTo>
                    <a:pt x="100285" y="413326"/>
                    <a:pt x="108747" y="413977"/>
                    <a:pt x="112978" y="414627"/>
                  </a:cubicBezTo>
                  <a:cubicBezTo>
                    <a:pt x="117209" y="415278"/>
                    <a:pt x="122091" y="417231"/>
                    <a:pt x="128274" y="416906"/>
                  </a:cubicBezTo>
                  <a:cubicBezTo>
                    <a:pt x="134458" y="416580"/>
                    <a:pt x="137387" y="415278"/>
                    <a:pt x="142594" y="415278"/>
                  </a:cubicBezTo>
                  <a:cubicBezTo>
                    <a:pt x="147476" y="415278"/>
                    <a:pt x="158542" y="417557"/>
                    <a:pt x="162447" y="418858"/>
                  </a:cubicBezTo>
                  <a:cubicBezTo>
                    <a:pt x="166353" y="420160"/>
                    <a:pt x="173838" y="421136"/>
                    <a:pt x="178069" y="421136"/>
                  </a:cubicBezTo>
                  <a:cubicBezTo>
                    <a:pt x="182300" y="421136"/>
                    <a:pt x="185880" y="421136"/>
                    <a:pt x="187181" y="419835"/>
                  </a:cubicBezTo>
                  <a:cubicBezTo>
                    <a:pt x="188483" y="418207"/>
                    <a:pt x="190111" y="416580"/>
                    <a:pt x="190111" y="415278"/>
                  </a:cubicBezTo>
                  <a:cubicBezTo>
                    <a:pt x="190111" y="413977"/>
                    <a:pt x="184903" y="415929"/>
                    <a:pt x="177743" y="415929"/>
                  </a:cubicBezTo>
                  <a:cubicBezTo>
                    <a:pt x="170258" y="415929"/>
                    <a:pt x="169281" y="418207"/>
                    <a:pt x="162447" y="415604"/>
                  </a:cubicBezTo>
                  <a:cubicBezTo>
                    <a:pt x="155612" y="413326"/>
                    <a:pt x="154636" y="413000"/>
                    <a:pt x="149103" y="412349"/>
                  </a:cubicBezTo>
                  <a:cubicBezTo>
                    <a:pt x="143571" y="411698"/>
                    <a:pt x="138689" y="411373"/>
                    <a:pt x="134133" y="411698"/>
                  </a:cubicBezTo>
                  <a:cubicBezTo>
                    <a:pt x="129576" y="411698"/>
                    <a:pt x="112002" y="411698"/>
                    <a:pt x="115256" y="409746"/>
                  </a:cubicBezTo>
                  <a:cubicBezTo>
                    <a:pt x="118511" y="407793"/>
                    <a:pt x="123067" y="406166"/>
                    <a:pt x="128274" y="404864"/>
                  </a:cubicBezTo>
                  <a:cubicBezTo>
                    <a:pt x="133482" y="403562"/>
                    <a:pt x="133807" y="403237"/>
                    <a:pt x="141944" y="403562"/>
                  </a:cubicBezTo>
                  <a:cubicBezTo>
                    <a:pt x="150080" y="404213"/>
                    <a:pt x="153985" y="403237"/>
                    <a:pt x="161796" y="404213"/>
                  </a:cubicBezTo>
                  <a:cubicBezTo>
                    <a:pt x="169607" y="405189"/>
                    <a:pt x="171885" y="405840"/>
                    <a:pt x="174814" y="406491"/>
                  </a:cubicBezTo>
                  <a:cubicBezTo>
                    <a:pt x="178069" y="407142"/>
                    <a:pt x="180672" y="408769"/>
                    <a:pt x="183602" y="408769"/>
                  </a:cubicBezTo>
                  <a:cubicBezTo>
                    <a:pt x="186530" y="408769"/>
                    <a:pt x="187832" y="408444"/>
                    <a:pt x="185880" y="405189"/>
                  </a:cubicBezTo>
                  <a:cubicBezTo>
                    <a:pt x="183602" y="402260"/>
                    <a:pt x="179045" y="401609"/>
                    <a:pt x="182951" y="399982"/>
                  </a:cubicBezTo>
                  <a:cubicBezTo>
                    <a:pt x="186856" y="398355"/>
                    <a:pt x="192063" y="401609"/>
                    <a:pt x="194016" y="398355"/>
                  </a:cubicBezTo>
                  <a:cubicBezTo>
                    <a:pt x="195969" y="395100"/>
                    <a:pt x="195969" y="389568"/>
                    <a:pt x="189460" y="389893"/>
                  </a:cubicBezTo>
                  <a:cubicBezTo>
                    <a:pt x="183276" y="390218"/>
                    <a:pt x="184903" y="392822"/>
                    <a:pt x="175140" y="392822"/>
                  </a:cubicBezTo>
                  <a:cubicBezTo>
                    <a:pt x="165376" y="392822"/>
                    <a:pt x="165051" y="392171"/>
                    <a:pt x="158867" y="392171"/>
                  </a:cubicBezTo>
                  <a:cubicBezTo>
                    <a:pt x="152358" y="392171"/>
                    <a:pt x="149754" y="391846"/>
                    <a:pt x="145523" y="393798"/>
                  </a:cubicBezTo>
                  <a:cubicBezTo>
                    <a:pt x="141293" y="395751"/>
                    <a:pt x="133482" y="398680"/>
                    <a:pt x="132180" y="395426"/>
                  </a:cubicBezTo>
                  <a:cubicBezTo>
                    <a:pt x="130553" y="392171"/>
                    <a:pt x="123067" y="380129"/>
                    <a:pt x="122742" y="385988"/>
                  </a:cubicBezTo>
                  <a:cubicBezTo>
                    <a:pt x="122416" y="391846"/>
                    <a:pt x="127624" y="395751"/>
                    <a:pt x="121765" y="396402"/>
                  </a:cubicBezTo>
                  <a:cubicBezTo>
                    <a:pt x="115907" y="397053"/>
                    <a:pt x="110375" y="398680"/>
                    <a:pt x="108096" y="397053"/>
                  </a:cubicBezTo>
                  <a:cubicBezTo>
                    <a:pt x="105818" y="395426"/>
                    <a:pt x="108096" y="394775"/>
                    <a:pt x="103215" y="392497"/>
                  </a:cubicBezTo>
                  <a:cubicBezTo>
                    <a:pt x="98007" y="390218"/>
                    <a:pt x="90196" y="388917"/>
                    <a:pt x="93451" y="386638"/>
                  </a:cubicBezTo>
                  <a:cubicBezTo>
                    <a:pt x="96380" y="384360"/>
                    <a:pt x="101262" y="383709"/>
                    <a:pt x="99960" y="382082"/>
                  </a:cubicBezTo>
                  <a:cubicBezTo>
                    <a:pt x="98658" y="380455"/>
                    <a:pt x="100285" y="378177"/>
                    <a:pt x="94102" y="380129"/>
                  </a:cubicBezTo>
                  <a:cubicBezTo>
                    <a:pt x="87918" y="382082"/>
                    <a:pt x="91498" y="382733"/>
                    <a:pt x="84338" y="384686"/>
                  </a:cubicBezTo>
                  <a:cubicBezTo>
                    <a:pt x="77178" y="386313"/>
                    <a:pt x="62533" y="388266"/>
                    <a:pt x="68391" y="384686"/>
                  </a:cubicBezTo>
                  <a:cubicBezTo>
                    <a:pt x="74249" y="381431"/>
                    <a:pt x="76202" y="378828"/>
                    <a:pt x="80107" y="378828"/>
                  </a:cubicBezTo>
                  <a:cubicBezTo>
                    <a:pt x="84013" y="378828"/>
                    <a:pt x="89871" y="376875"/>
                    <a:pt x="86942" y="375899"/>
                  </a:cubicBezTo>
                  <a:cubicBezTo>
                    <a:pt x="84013" y="374922"/>
                    <a:pt x="70669" y="375248"/>
                    <a:pt x="67740" y="376224"/>
                  </a:cubicBezTo>
                  <a:cubicBezTo>
                    <a:pt x="64811" y="377200"/>
                    <a:pt x="58302" y="377526"/>
                    <a:pt x="55698" y="378502"/>
                  </a:cubicBezTo>
                  <a:cubicBezTo>
                    <a:pt x="53095" y="379478"/>
                    <a:pt x="46911" y="380129"/>
                    <a:pt x="49515" y="377526"/>
                  </a:cubicBezTo>
                  <a:cubicBezTo>
                    <a:pt x="51793" y="375248"/>
                    <a:pt x="50817" y="371993"/>
                    <a:pt x="46911" y="371017"/>
                  </a:cubicBezTo>
                  <a:cubicBezTo>
                    <a:pt x="43006" y="370040"/>
                    <a:pt x="34544" y="368739"/>
                    <a:pt x="30638" y="366135"/>
                  </a:cubicBezTo>
                  <a:cubicBezTo>
                    <a:pt x="26733" y="363531"/>
                    <a:pt x="4602" y="358649"/>
                    <a:pt x="2975" y="357348"/>
                  </a:cubicBezTo>
                  <a:cubicBezTo>
                    <a:pt x="1348" y="356046"/>
                    <a:pt x="-1256" y="356697"/>
                    <a:pt x="697" y="354093"/>
                  </a:cubicBezTo>
                  <a:cubicBezTo>
                    <a:pt x="2649" y="351490"/>
                    <a:pt x="2975" y="349537"/>
                    <a:pt x="5253" y="346282"/>
                  </a:cubicBezTo>
                  <a:cubicBezTo>
                    <a:pt x="7206" y="343028"/>
                    <a:pt x="9809" y="343028"/>
                    <a:pt x="10786" y="341075"/>
                  </a:cubicBezTo>
                  <a:cubicBezTo>
                    <a:pt x="11762" y="339122"/>
                    <a:pt x="10786" y="339448"/>
                    <a:pt x="11762" y="337170"/>
                  </a:cubicBezTo>
                  <a:cubicBezTo>
                    <a:pt x="13064" y="334891"/>
                    <a:pt x="12413" y="333264"/>
                    <a:pt x="15342" y="333264"/>
                  </a:cubicBezTo>
                  <a:cubicBezTo>
                    <a:pt x="18271" y="333264"/>
                    <a:pt x="19899" y="333915"/>
                    <a:pt x="29988" y="332939"/>
                  </a:cubicBezTo>
                  <a:cubicBezTo>
                    <a:pt x="40076" y="331962"/>
                    <a:pt x="46911" y="331311"/>
                    <a:pt x="54071" y="330335"/>
                  </a:cubicBezTo>
                  <a:cubicBezTo>
                    <a:pt x="61557" y="329359"/>
                    <a:pt x="61882" y="331311"/>
                    <a:pt x="72296" y="327731"/>
                  </a:cubicBezTo>
                  <a:cubicBezTo>
                    <a:pt x="82711" y="323826"/>
                    <a:pt x="93451" y="321548"/>
                    <a:pt x="100936" y="319270"/>
                  </a:cubicBezTo>
                  <a:cubicBezTo>
                    <a:pt x="108096" y="316991"/>
                    <a:pt x="118511" y="316341"/>
                    <a:pt x="116884" y="313737"/>
                  </a:cubicBezTo>
                  <a:cubicBezTo>
                    <a:pt x="115256" y="311133"/>
                    <a:pt x="115256" y="309506"/>
                    <a:pt x="112653" y="309506"/>
                  </a:cubicBezTo>
                  <a:cubicBezTo>
                    <a:pt x="110049" y="309506"/>
                    <a:pt x="107771" y="311133"/>
                    <a:pt x="108747" y="308204"/>
                  </a:cubicBezTo>
                  <a:cubicBezTo>
                    <a:pt x="109724" y="305275"/>
                    <a:pt x="114931" y="302997"/>
                    <a:pt x="122742" y="302346"/>
                  </a:cubicBezTo>
                  <a:cubicBezTo>
                    <a:pt x="130553" y="301695"/>
                    <a:pt x="135760" y="300719"/>
                    <a:pt x="142269" y="298766"/>
                  </a:cubicBezTo>
                  <a:cubicBezTo>
                    <a:pt x="148453" y="296813"/>
                    <a:pt x="153009" y="295837"/>
                    <a:pt x="156589" y="295837"/>
                  </a:cubicBezTo>
                  <a:cubicBezTo>
                    <a:pt x="160169" y="295837"/>
                    <a:pt x="167329" y="294861"/>
                    <a:pt x="169607" y="295837"/>
                  </a:cubicBezTo>
                  <a:cubicBezTo>
                    <a:pt x="171885" y="297139"/>
                    <a:pt x="167980" y="302672"/>
                    <a:pt x="172536" y="300393"/>
                  </a:cubicBezTo>
                  <a:cubicBezTo>
                    <a:pt x="177092" y="298115"/>
                    <a:pt x="174814" y="296488"/>
                    <a:pt x="179371" y="296162"/>
                  </a:cubicBezTo>
                  <a:cubicBezTo>
                    <a:pt x="183602" y="295837"/>
                    <a:pt x="186530" y="298115"/>
                    <a:pt x="192714" y="297464"/>
                  </a:cubicBezTo>
                  <a:cubicBezTo>
                    <a:pt x="198898" y="296813"/>
                    <a:pt x="199874" y="298115"/>
                    <a:pt x="202152" y="296162"/>
                  </a:cubicBezTo>
                  <a:cubicBezTo>
                    <a:pt x="204430" y="294210"/>
                    <a:pt x="208336" y="288677"/>
                    <a:pt x="210939" y="284121"/>
                  </a:cubicBezTo>
                  <a:cubicBezTo>
                    <a:pt x="213543" y="279564"/>
                    <a:pt x="215171" y="274683"/>
                    <a:pt x="219401" y="271103"/>
                  </a:cubicBezTo>
                  <a:cubicBezTo>
                    <a:pt x="223958" y="267523"/>
                    <a:pt x="226561" y="262641"/>
                    <a:pt x="226561" y="260363"/>
                  </a:cubicBezTo>
                  <a:cubicBezTo>
                    <a:pt x="226561" y="258084"/>
                    <a:pt x="221029" y="254830"/>
                    <a:pt x="222656" y="250924"/>
                  </a:cubicBezTo>
                  <a:cubicBezTo>
                    <a:pt x="224283" y="247019"/>
                    <a:pt x="226561" y="245392"/>
                    <a:pt x="225910" y="243764"/>
                  </a:cubicBezTo>
                  <a:cubicBezTo>
                    <a:pt x="225259" y="242137"/>
                    <a:pt x="222005" y="241812"/>
                    <a:pt x="224283" y="240835"/>
                  </a:cubicBezTo>
                  <a:cubicBezTo>
                    <a:pt x="226887" y="239859"/>
                    <a:pt x="229490" y="240184"/>
                    <a:pt x="233721" y="240184"/>
                  </a:cubicBezTo>
                  <a:cubicBezTo>
                    <a:pt x="237952" y="240184"/>
                    <a:pt x="237627" y="238557"/>
                    <a:pt x="244461" y="236605"/>
                  </a:cubicBezTo>
                  <a:cubicBezTo>
                    <a:pt x="250970" y="234652"/>
                    <a:pt x="259107" y="235628"/>
                    <a:pt x="260083" y="233675"/>
                  </a:cubicBezTo>
                  <a:cubicBezTo>
                    <a:pt x="261385" y="231723"/>
                    <a:pt x="255852" y="234326"/>
                    <a:pt x="251621" y="230746"/>
                  </a:cubicBezTo>
                  <a:cubicBezTo>
                    <a:pt x="247065" y="227492"/>
                    <a:pt x="248041" y="217728"/>
                    <a:pt x="245438" y="220983"/>
                  </a:cubicBezTo>
                  <a:cubicBezTo>
                    <a:pt x="242834" y="224563"/>
                    <a:pt x="241858" y="229119"/>
                    <a:pt x="238929" y="230746"/>
                  </a:cubicBezTo>
                  <a:cubicBezTo>
                    <a:pt x="235999" y="232374"/>
                    <a:pt x="234047" y="234001"/>
                    <a:pt x="228189" y="234001"/>
                  </a:cubicBezTo>
                  <a:cubicBezTo>
                    <a:pt x="222330" y="234001"/>
                    <a:pt x="222656" y="231397"/>
                    <a:pt x="217123" y="232374"/>
                  </a:cubicBezTo>
                  <a:cubicBezTo>
                    <a:pt x="211590" y="233675"/>
                    <a:pt x="212892" y="234652"/>
                    <a:pt x="206058" y="237255"/>
                  </a:cubicBezTo>
                  <a:cubicBezTo>
                    <a:pt x="199223" y="239859"/>
                    <a:pt x="201176" y="243439"/>
                    <a:pt x="195318" y="238883"/>
                  </a:cubicBezTo>
                  <a:cubicBezTo>
                    <a:pt x="189460" y="234326"/>
                    <a:pt x="189134" y="231723"/>
                    <a:pt x="183927" y="233350"/>
                  </a:cubicBezTo>
                  <a:cubicBezTo>
                    <a:pt x="178394" y="234977"/>
                    <a:pt x="172536" y="235954"/>
                    <a:pt x="170909" y="236279"/>
                  </a:cubicBezTo>
                  <a:cubicBezTo>
                    <a:pt x="169281" y="236279"/>
                    <a:pt x="166678" y="231397"/>
                    <a:pt x="163749" y="230746"/>
                  </a:cubicBezTo>
                  <a:cubicBezTo>
                    <a:pt x="160820" y="230421"/>
                    <a:pt x="155612" y="231072"/>
                    <a:pt x="153009" y="228468"/>
                  </a:cubicBezTo>
                  <a:cubicBezTo>
                    <a:pt x="150405" y="226190"/>
                    <a:pt x="149103" y="222610"/>
                    <a:pt x="150731" y="221308"/>
                  </a:cubicBezTo>
                  <a:cubicBezTo>
                    <a:pt x="152358" y="220006"/>
                    <a:pt x="154636" y="218705"/>
                    <a:pt x="162447" y="216752"/>
                  </a:cubicBezTo>
                  <a:cubicBezTo>
                    <a:pt x="170258" y="214474"/>
                    <a:pt x="180998" y="207639"/>
                    <a:pt x="189785" y="204385"/>
                  </a:cubicBezTo>
                  <a:cubicBezTo>
                    <a:pt x="198572" y="201130"/>
                    <a:pt x="216798" y="195272"/>
                    <a:pt x="225585" y="190716"/>
                  </a:cubicBezTo>
                  <a:cubicBezTo>
                    <a:pt x="234372" y="185834"/>
                    <a:pt x="241858" y="180301"/>
                    <a:pt x="250319" y="178023"/>
                  </a:cubicBezTo>
                  <a:cubicBezTo>
                    <a:pt x="258781" y="175745"/>
                    <a:pt x="264965" y="171839"/>
                    <a:pt x="266267" y="171839"/>
                  </a:cubicBezTo>
                  <a:cubicBezTo>
                    <a:pt x="267568" y="171839"/>
                    <a:pt x="267894" y="178023"/>
                    <a:pt x="269196" y="179976"/>
                  </a:cubicBezTo>
                  <a:cubicBezTo>
                    <a:pt x="270823" y="181928"/>
                    <a:pt x="275054" y="184532"/>
                    <a:pt x="277332" y="186485"/>
                  </a:cubicBezTo>
                  <a:cubicBezTo>
                    <a:pt x="279610" y="188437"/>
                    <a:pt x="285143" y="193970"/>
                    <a:pt x="286445" y="192017"/>
                  </a:cubicBezTo>
                  <a:cubicBezTo>
                    <a:pt x="287747" y="190390"/>
                    <a:pt x="281888" y="184207"/>
                    <a:pt x="279936" y="181603"/>
                  </a:cubicBezTo>
                  <a:cubicBezTo>
                    <a:pt x="277983" y="178999"/>
                    <a:pt x="272776" y="174443"/>
                    <a:pt x="272450" y="172165"/>
                  </a:cubicBezTo>
                  <a:cubicBezTo>
                    <a:pt x="272125" y="169887"/>
                    <a:pt x="271474" y="165981"/>
                    <a:pt x="272776" y="165005"/>
                  </a:cubicBezTo>
                  <a:cubicBezTo>
                    <a:pt x="274077" y="164028"/>
                    <a:pt x="285794" y="164028"/>
                    <a:pt x="291001" y="163703"/>
                  </a:cubicBezTo>
                  <a:cubicBezTo>
                    <a:pt x="296208" y="163378"/>
                    <a:pt x="297185" y="162401"/>
                    <a:pt x="300114" y="163703"/>
                  </a:cubicBezTo>
                  <a:cubicBezTo>
                    <a:pt x="303043" y="165005"/>
                    <a:pt x="317688" y="170863"/>
                    <a:pt x="319966" y="170863"/>
                  </a:cubicBezTo>
                  <a:cubicBezTo>
                    <a:pt x="322245" y="170863"/>
                    <a:pt x="328754" y="170212"/>
                    <a:pt x="331032" y="168910"/>
                  </a:cubicBezTo>
                  <a:cubicBezTo>
                    <a:pt x="333310" y="167608"/>
                    <a:pt x="335588" y="164028"/>
                    <a:pt x="332984" y="159798"/>
                  </a:cubicBezTo>
                  <a:cubicBezTo>
                    <a:pt x="330381" y="155241"/>
                    <a:pt x="325499" y="155241"/>
                    <a:pt x="326801" y="151661"/>
                  </a:cubicBezTo>
                  <a:cubicBezTo>
                    <a:pt x="328103" y="148081"/>
                    <a:pt x="337866" y="140270"/>
                    <a:pt x="335588" y="137016"/>
                  </a:cubicBezTo>
                  <a:cubicBezTo>
                    <a:pt x="333310" y="133761"/>
                    <a:pt x="322245" y="127903"/>
                    <a:pt x="324523" y="125625"/>
                  </a:cubicBezTo>
                  <a:cubicBezTo>
                    <a:pt x="326801" y="123347"/>
                    <a:pt x="340795" y="122370"/>
                    <a:pt x="350234" y="120743"/>
                  </a:cubicBezTo>
                  <a:cubicBezTo>
                    <a:pt x="359997" y="119116"/>
                    <a:pt x="371713" y="117489"/>
                    <a:pt x="375619" y="116838"/>
                  </a:cubicBezTo>
                  <a:cubicBezTo>
                    <a:pt x="379524" y="116187"/>
                    <a:pt x="385057" y="115861"/>
                    <a:pt x="387010" y="117163"/>
                  </a:cubicBezTo>
                  <a:cubicBezTo>
                    <a:pt x="388962" y="118465"/>
                    <a:pt x="396122" y="121069"/>
                    <a:pt x="397424" y="123347"/>
                  </a:cubicBezTo>
                  <a:cubicBezTo>
                    <a:pt x="398726" y="125625"/>
                    <a:pt x="394495" y="126276"/>
                    <a:pt x="397750" y="130181"/>
                  </a:cubicBezTo>
                  <a:cubicBezTo>
                    <a:pt x="401004" y="134087"/>
                    <a:pt x="404259" y="133436"/>
                    <a:pt x="407839" y="134087"/>
                  </a:cubicBezTo>
                  <a:cubicBezTo>
                    <a:pt x="411419" y="134738"/>
                    <a:pt x="420206" y="134738"/>
                    <a:pt x="423135" y="137016"/>
                  </a:cubicBezTo>
                  <a:cubicBezTo>
                    <a:pt x="426064" y="139294"/>
                    <a:pt x="437455" y="142874"/>
                    <a:pt x="440059" y="146454"/>
                  </a:cubicBezTo>
                  <a:cubicBezTo>
                    <a:pt x="442337" y="150359"/>
                    <a:pt x="436804" y="151661"/>
                    <a:pt x="444940" y="152638"/>
                  </a:cubicBezTo>
                  <a:cubicBezTo>
                    <a:pt x="453077" y="153939"/>
                    <a:pt x="467397" y="157194"/>
                    <a:pt x="467397" y="153939"/>
                  </a:cubicBezTo>
                  <a:cubicBezTo>
                    <a:pt x="467397" y="151010"/>
                    <a:pt x="453077" y="147756"/>
                    <a:pt x="450148" y="144501"/>
                  </a:cubicBezTo>
                  <a:cubicBezTo>
                    <a:pt x="447219" y="140921"/>
                    <a:pt x="438757" y="135063"/>
                    <a:pt x="433224" y="133436"/>
                  </a:cubicBezTo>
                  <a:cubicBezTo>
                    <a:pt x="427691" y="131809"/>
                    <a:pt x="417602" y="130507"/>
                    <a:pt x="410768" y="123998"/>
                  </a:cubicBezTo>
                  <a:cubicBezTo>
                    <a:pt x="403933" y="117489"/>
                    <a:pt x="380826" y="110980"/>
                    <a:pt x="383755" y="107725"/>
                  </a:cubicBezTo>
                  <a:cubicBezTo>
                    <a:pt x="386684" y="104145"/>
                    <a:pt x="396448" y="103494"/>
                    <a:pt x="404259" y="101867"/>
                  </a:cubicBezTo>
                  <a:cubicBezTo>
                    <a:pt x="412070" y="100240"/>
                    <a:pt x="417602" y="98612"/>
                    <a:pt x="422810" y="98287"/>
                  </a:cubicBezTo>
                  <a:cubicBezTo>
                    <a:pt x="428017" y="98938"/>
                    <a:pt x="442662" y="96985"/>
                    <a:pt x="442662" y="96985"/>
                  </a:cubicBezTo>
                  <a:lnTo>
                    <a:pt x="442662" y="96985"/>
                  </a:lnTo>
                  <a:close/>
                  <a:moveTo>
                    <a:pt x="19899" y="398029"/>
                  </a:moveTo>
                  <a:cubicBezTo>
                    <a:pt x="26082" y="400307"/>
                    <a:pt x="26733" y="400958"/>
                    <a:pt x="32266" y="402586"/>
                  </a:cubicBezTo>
                  <a:cubicBezTo>
                    <a:pt x="37798" y="404213"/>
                    <a:pt x="47562" y="403237"/>
                    <a:pt x="39426" y="406491"/>
                  </a:cubicBezTo>
                  <a:cubicBezTo>
                    <a:pt x="31615" y="409746"/>
                    <a:pt x="30638" y="411373"/>
                    <a:pt x="21851" y="409420"/>
                  </a:cubicBezTo>
                  <a:cubicBezTo>
                    <a:pt x="13064" y="407467"/>
                    <a:pt x="1348" y="405840"/>
                    <a:pt x="5579" y="401609"/>
                  </a:cubicBezTo>
                  <a:cubicBezTo>
                    <a:pt x="9809" y="397704"/>
                    <a:pt x="9158" y="396077"/>
                    <a:pt x="19899" y="398029"/>
                  </a:cubicBezTo>
                  <a:lnTo>
                    <a:pt x="19899" y="398029"/>
                  </a:lnTo>
                  <a:close/>
                  <a:moveTo>
                    <a:pt x="50491" y="397053"/>
                  </a:moveTo>
                  <a:cubicBezTo>
                    <a:pt x="50817" y="399331"/>
                    <a:pt x="52118" y="402586"/>
                    <a:pt x="55698" y="403562"/>
                  </a:cubicBezTo>
                  <a:cubicBezTo>
                    <a:pt x="59604" y="404538"/>
                    <a:pt x="64485" y="403562"/>
                    <a:pt x="71971" y="403237"/>
                  </a:cubicBezTo>
                  <a:cubicBezTo>
                    <a:pt x="79456" y="402911"/>
                    <a:pt x="88894" y="404864"/>
                    <a:pt x="81735" y="401935"/>
                  </a:cubicBezTo>
                  <a:cubicBezTo>
                    <a:pt x="74575" y="399006"/>
                    <a:pt x="64485" y="401609"/>
                    <a:pt x="58627" y="398355"/>
                  </a:cubicBezTo>
                  <a:cubicBezTo>
                    <a:pt x="52769" y="395426"/>
                    <a:pt x="49515" y="393473"/>
                    <a:pt x="50491" y="397053"/>
                  </a:cubicBezTo>
                  <a:lnTo>
                    <a:pt x="50491" y="397053"/>
                  </a:lnTo>
                  <a:close/>
                  <a:moveTo>
                    <a:pt x="1503314" y="308530"/>
                  </a:moveTo>
                  <a:cubicBezTo>
                    <a:pt x="1500060" y="312110"/>
                    <a:pt x="1489971" y="312435"/>
                    <a:pt x="1491923" y="317317"/>
                  </a:cubicBezTo>
                  <a:cubicBezTo>
                    <a:pt x="1493877" y="322199"/>
                    <a:pt x="1500386" y="318619"/>
                    <a:pt x="1506569" y="318619"/>
                  </a:cubicBezTo>
                  <a:cubicBezTo>
                    <a:pt x="1512427" y="318619"/>
                    <a:pt x="1511776" y="305601"/>
                    <a:pt x="1509498" y="304624"/>
                  </a:cubicBezTo>
                  <a:cubicBezTo>
                    <a:pt x="1506895" y="303648"/>
                    <a:pt x="1506895" y="305926"/>
                    <a:pt x="1503314" y="308530"/>
                  </a:cubicBezTo>
                  <a:lnTo>
                    <a:pt x="1503314" y="308530"/>
                  </a:lnTo>
                  <a:close/>
                  <a:moveTo>
                    <a:pt x="1543020" y="292908"/>
                  </a:moveTo>
                  <a:cubicBezTo>
                    <a:pt x="1539765" y="296813"/>
                    <a:pt x="1535209" y="304299"/>
                    <a:pt x="1538463" y="305926"/>
                  </a:cubicBezTo>
                  <a:cubicBezTo>
                    <a:pt x="1541718" y="307879"/>
                    <a:pt x="1546600" y="304950"/>
                    <a:pt x="1550831" y="302021"/>
                  </a:cubicBezTo>
                  <a:cubicBezTo>
                    <a:pt x="1555061" y="299092"/>
                    <a:pt x="1552458" y="294210"/>
                    <a:pt x="1551482" y="290630"/>
                  </a:cubicBezTo>
                  <a:cubicBezTo>
                    <a:pt x="1550180" y="287375"/>
                    <a:pt x="1545623" y="290630"/>
                    <a:pt x="1543020" y="292908"/>
                  </a:cubicBezTo>
                  <a:lnTo>
                    <a:pt x="1543020" y="292908"/>
                  </a:lnTo>
                  <a:close/>
                  <a:moveTo>
                    <a:pt x="1495178" y="227166"/>
                  </a:moveTo>
                  <a:cubicBezTo>
                    <a:pt x="1492900" y="229119"/>
                    <a:pt x="1487367" y="228794"/>
                    <a:pt x="1488344" y="233350"/>
                  </a:cubicBezTo>
                  <a:cubicBezTo>
                    <a:pt x="1489645" y="237906"/>
                    <a:pt x="1493877" y="238883"/>
                    <a:pt x="1500711" y="236605"/>
                  </a:cubicBezTo>
                  <a:cubicBezTo>
                    <a:pt x="1507545" y="234326"/>
                    <a:pt x="1514380" y="237255"/>
                    <a:pt x="1511451" y="233675"/>
                  </a:cubicBezTo>
                  <a:cubicBezTo>
                    <a:pt x="1508196" y="230095"/>
                    <a:pt x="1501362" y="227166"/>
                    <a:pt x="1495178" y="227166"/>
                  </a:cubicBezTo>
                  <a:lnTo>
                    <a:pt x="1495178" y="227166"/>
                  </a:lnTo>
                  <a:close/>
                  <a:moveTo>
                    <a:pt x="1543996" y="374271"/>
                  </a:moveTo>
                  <a:cubicBezTo>
                    <a:pt x="1542369" y="378177"/>
                    <a:pt x="1528700" y="381431"/>
                    <a:pt x="1535534" y="384686"/>
                  </a:cubicBezTo>
                  <a:cubicBezTo>
                    <a:pt x="1542369" y="387940"/>
                    <a:pt x="1543996" y="387940"/>
                    <a:pt x="1549204" y="385662"/>
                  </a:cubicBezTo>
                  <a:cubicBezTo>
                    <a:pt x="1554411" y="383384"/>
                    <a:pt x="1556038" y="377526"/>
                    <a:pt x="1554411" y="373620"/>
                  </a:cubicBezTo>
                  <a:cubicBezTo>
                    <a:pt x="1552458" y="369715"/>
                    <a:pt x="1546925" y="370691"/>
                    <a:pt x="1543996" y="374271"/>
                  </a:cubicBezTo>
                  <a:lnTo>
                    <a:pt x="1543996" y="374271"/>
                  </a:lnTo>
                  <a:close/>
                  <a:moveTo>
                    <a:pt x="1516007" y="441640"/>
                  </a:moveTo>
                  <a:cubicBezTo>
                    <a:pt x="1514380" y="443267"/>
                    <a:pt x="1512102" y="444244"/>
                    <a:pt x="1514705" y="446196"/>
                  </a:cubicBezTo>
                  <a:cubicBezTo>
                    <a:pt x="1517309" y="448149"/>
                    <a:pt x="1519913" y="446847"/>
                    <a:pt x="1519913" y="449125"/>
                  </a:cubicBezTo>
                  <a:cubicBezTo>
                    <a:pt x="1519913" y="451404"/>
                    <a:pt x="1514705" y="450427"/>
                    <a:pt x="1513404" y="452055"/>
                  </a:cubicBezTo>
                  <a:cubicBezTo>
                    <a:pt x="1512102" y="453682"/>
                    <a:pt x="1510800" y="455635"/>
                    <a:pt x="1511125" y="457587"/>
                  </a:cubicBezTo>
                  <a:cubicBezTo>
                    <a:pt x="1511125" y="459865"/>
                    <a:pt x="1514054" y="466049"/>
                    <a:pt x="1517309" y="470605"/>
                  </a:cubicBezTo>
                  <a:cubicBezTo>
                    <a:pt x="1520564" y="475162"/>
                    <a:pt x="1522516" y="486878"/>
                    <a:pt x="1524795" y="486878"/>
                  </a:cubicBezTo>
                  <a:cubicBezTo>
                    <a:pt x="1527073" y="486878"/>
                    <a:pt x="1527073" y="479718"/>
                    <a:pt x="1526747" y="477114"/>
                  </a:cubicBezTo>
                  <a:cubicBezTo>
                    <a:pt x="1526422" y="474511"/>
                    <a:pt x="1523493" y="475813"/>
                    <a:pt x="1523818" y="468978"/>
                  </a:cubicBezTo>
                  <a:cubicBezTo>
                    <a:pt x="1524143" y="462144"/>
                    <a:pt x="1525445" y="450753"/>
                    <a:pt x="1525445" y="447824"/>
                  </a:cubicBezTo>
                  <a:cubicBezTo>
                    <a:pt x="1524795" y="445871"/>
                    <a:pt x="1519587" y="441315"/>
                    <a:pt x="1516007" y="441640"/>
                  </a:cubicBezTo>
                  <a:lnTo>
                    <a:pt x="1516007" y="441640"/>
                  </a:lnTo>
                  <a:close/>
                  <a:moveTo>
                    <a:pt x="1527398" y="519098"/>
                  </a:moveTo>
                  <a:cubicBezTo>
                    <a:pt x="1522842" y="521376"/>
                    <a:pt x="1517960" y="518772"/>
                    <a:pt x="1517960" y="523654"/>
                  </a:cubicBezTo>
                  <a:cubicBezTo>
                    <a:pt x="1517960" y="528536"/>
                    <a:pt x="1520564" y="530489"/>
                    <a:pt x="1519913" y="534069"/>
                  </a:cubicBezTo>
                  <a:cubicBezTo>
                    <a:pt x="1519262" y="537974"/>
                    <a:pt x="1513078" y="539927"/>
                    <a:pt x="1520238" y="541229"/>
                  </a:cubicBezTo>
                  <a:cubicBezTo>
                    <a:pt x="1527398" y="542856"/>
                    <a:pt x="1530978" y="542531"/>
                    <a:pt x="1536836" y="542531"/>
                  </a:cubicBezTo>
                  <a:cubicBezTo>
                    <a:pt x="1542695" y="542531"/>
                    <a:pt x="1540416" y="542856"/>
                    <a:pt x="1548552" y="543181"/>
                  </a:cubicBezTo>
                  <a:cubicBezTo>
                    <a:pt x="1556689" y="543507"/>
                    <a:pt x="1561571" y="544809"/>
                    <a:pt x="1562547" y="539276"/>
                  </a:cubicBezTo>
                  <a:cubicBezTo>
                    <a:pt x="1563523" y="534069"/>
                    <a:pt x="1565476" y="529838"/>
                    <a:pt x="1561896" y="531465"/>
                  </a:cubicBezTo>
                  <a:cubicBezTo>
                    <a:pt x="1558316" y="533092"/>
                    <a:pt x="1555387" y="537323"/>
                    <a:pt x="1550505" y="536021"/>
                  </a:cubicBezTo>
                  <a:cubicBezTo>
                    <a:pt x="1545623" y="534720"/>
                    <a:pt x="1537487" y="534069"/>
                    <a:pt x="1540741" y="530163"/>
                  </a:cubicBezTo>
                  <a:cubicBezTo>
                    <a:pt x="1543996" y="526258"/>
                    <a:pt x="1551807" y="523980"/>
                    <a:pt x="1548227" y="520074"/>
                  </a:cubicBezTo>
                  <a:cubicBezTo>
                    <a:pt x="1544647" y="516169"/>
                    <a:pt x="1541718" y="513891"/>
                    <a:pt x="1539765" y="516169"/>
                  </a:cubicBezTo>
                  <a:cubicBezTo>
                    <a:pt x="1537813" y="518447"/>
                    <a:pt x="1541393" y="525932"/>
                    <a:pt x="1534884" y="523003"/>
                  </a:cubicBezTo>
                  <a:cubicBezTo>
                    <a:pt x="1528700" y="520400"/>
                    <a:pt x="1534558" y="517145"/>
                    <a:pt x="1527398" y="519098"/>
                  </a:cubicBezTo>
                  <a:lnTo>
                    <a:pt x="1527398" y="519098"/>
                  </a:lnTo>
                  <a:close/>
                  <a:moveTo>
                    <a:pt x="1473698" y="537649"/>
                  </a:moveTo>
                  <a:cubicBezTo>
                    <a:pt x="1469793" y="538625"/>
                    <a:pt x="1466538" y="541229"/>
                    <a:pt x="1469468" y="543507"/>
                  </a:cubicBezTo>
                  <a:cubicBezTo>
                    <a:pt x="1472396" y="545785"/>
                    <a:pt x="1471095" y="548714"/>
                    <a:pt x="1470444" y="550992"/>
                  </a:cubicBezTo>
                  <a:cubicBezTo>
                    <a:pt x="1469793" y="553271"/>
                    <a:pt x="1474349" y="554572"/>
                    <a:pt x="1476953" y="554572"/>
                  </a:cubicBezTo>
                  <a:cubicBezTo>
                    <a:pt x="1479556" y="554572"/>
                    <a:pt x="1484438" y="554572"/>
                    <a:pt x="1486716" y="551318"/>
                  </a:cubicBezTo>
                  <a:cubicBezTo>
                    <a:pt x="1488995" y="548063"/>
                    <a:pt x="1494202" y="546761"/>
                    <a:pt x="1488669" y="546111"/>
                  </a:cubicBezTo>
                  <a:cubicBezTo>
                    <a:pt x="1483136" y="545460"/>
                    <a:pt x="1480858" y="545134"/>
                    <a:pt x="1481184" y="543181"/>
                  </a:cubicBezTo>
                  <a:cubicBezTo>
                    <a:pt x="1481184" y="541229"/>
                    <a:pt x="1481835" y="538625"/>
                    <a:pt x="1480207" y="538625"/>
                  </a:cubicBezTo>
                  <a:cubicBezTo>
                    <a:pt x="1478905" y="538300"/>
                    <a:pt x="1476302" y="536998"/>
                    <a:pt x="1473698" y="537649"/>
                  </a:cubicBezTo>
                  <a:lnTo>
                    <a:pt x="1473698" y="537649"/>
                  </a:lnTo>
                  <a:close/>
                  <a:moveTo>
                    <a:pt x="1447011" y="577354"/>
                  </a:moveTo>
                  <a:cubicBezTo>
                    <a:pt x="1442455" y="579307"/>
                    <a:pt x="1434969" y="579307"/>
                    <a:pt x="1435620" y="582236"/>
                  </a:cubicBezTo>
                  <a:cubicBezTo>
                    <a:pt x="1436271" y="585165"/>
                    <a:pt x="1438549" y="586792"/>
                    <a:pt x="1443105" y="587118"/>
                  </a:cubicBezTo>
                  <a:cubicBezTo>
                    <a:pt x="1447662" y="587443"/>
                    <a:pt x="1444733" y="589396"/>
                    <a:pt x="1452544" y="588745"/>
                  </a:cubicBezTo>
                  <a:cubicBezTo>
                    <a:pt x="1460355" y="588094"/>
                    <a:pt x="1464260" y="586792"/>
                    <a:pt x="1469468" y="585490"/>
                  </a:cubicBezTo>
                  <a:cubicBezTo>
                    <a:pt x="1474349" y="584189"/>
                    <a:pt x="1480207" y="585165"/>
                    <a:pt x="1475977" y="582887"/>
                  </a:cubicBezTo>
                  <a:cubicBezTo>
                    <a:pt x="1471746" y="580609"/>
                    <a:pt x="1465562" y="581585"/>
                    <a:pt x="1461005" y="579307"/>
                  </a:cubicBezTo>
                  <a:cubicBezTo>
                    <a:pt x="1456124" y="577029"/>
                    <a:pt x="1453195" y="576378"/>
                    <a:pt x="1447011" y="577354"/>
                  </a:cubicBezTo>
                  <a:lnTo>
                    <a:pt x="1447011" y="577354"/>
                  </a:lnTo>
                  <a:close/>
                  <a:moveTo>
                    <a:pt x="1361091" y="664901"/>
                  </a:moveTo>
                  <a:cubicBezTo>
                    <a:pt x="1363369" y="669457"/>
                    <a:pt x="1364997" y="674339"/>
                    <a:pt x="1369228" y="674990"/>
                  </a:cubicBezTo>
                  <a:cubicBezTo>
                    <a:pt x="1373133" y="675641"/>
                    <a:pt x="1368251" y="677268"/>
                    <a:pt x="1374435" y="680848"/>
                  </a:cubicBezTo>
                  <a:cubicBezTo>
                    <a:pt x="1380619" y="684754"/>
                    <a:pt x="1381269" y="682801"/>
                    <a:pt x="1389080" y="684754"/>
                  </a:cubicBezTo>
                  <a:cubicBezTo>
                    <a:pt x="1396891" y="686706"/>
                    <a:pt x="1400146" y="686706"/>
                    <a:pt x="1403400" y="690286"/>
                  </a:cubicBezTo>
                  <a:cubicBezTo>
                    <a:pt x="1406655" y="694192"/>
                    <a:pt x="1412187" y="699399"/>
                    <a:pt x="1418046" y="698097"/>
                  </a:cubicBezTo>
                  <a:cubicBezTo>
                    <a:pt x="1423904" y="696795"/>
                    <a:pt x="1430739" y="694192"/>
                    <a:pt x="1424555" y="690612"/>
                  </a:cubicBezTo>
                  <a:cubicBezTo>
                    <a:pt x="1418371" y="686706"/>
                    <a:pt x="1406330" y="686706"/>
                    <a:pt x="1408282" y="683452"/>
                  </a:cubicBezTo>
                  <a:cubicBezTo>
                    <a:pt x="1410560" y="679872"/>
                    <a:pt x="1417395" y="681499"/>
                    <a:pt x="1418371" y="678895"/>
                  </a:cubicBezTo>
                  <a:cubicBezTo>
                    <a:pt x="1419348" y="676292"/>
                    <a:pt x="1411211" y="673688"/>
                    <a:pt x="1402750" y="670434"/>
                  </a:cubicBezTo>
                  <a:cubicBezTo>
                    <a:pt x="1394288" y="667179"/>
                    <a:pt x="1387778" y="663599"/>
                    <a:pt x="1379317" y="662297"/>
                  </a:cubicBezTo>
                  <a:cubicBezTo>
                    <a:pt x="1371180" y="660996"/>
                    <a:pt x="1357186" y="659368"/>
                    <a:pt x="1361091" y="664901"/>
                  </a:cubicBezTo>
                  <a:lnTo>
                    <a:pt x="1361091" y="664901"/>
                  </a:lnTo>
                  <a:close/>
                  <a:moveTo>
                    <a:pt x="1400146" y="647652"/>
                  </a:moveTo>
                  <a:cubicBezTo>
                    <a:pt x="1391684" y="647326"/>
                    <a:pt x="1381269" y="648303"/>
                    <a:pt x="1375411" y="649605"/>
                  </a:cubicBezTo>
                  <a:cubicBezTo>
                    <a:pt x="1369553" y="650581"/>
                    <a:pt x="1357186" y="649605"/>
                    <a:pt x="1361417" y="652534"/>
                  </a:cubicBezTo>
                  <a:cubicBezTo>
                    <a:pt x="1365648" y="655463"/>
                    <a:pt x="1365648" y="655137"/>
                    <a:pt x="1378991" y="656439"/>
                  </a:cubicBezTo>
                  <a:cubicBezTo>
                    <a:pt x="1392009" y="657416"/>
                    <a:pt x="1403075" y="657090"/>
                    <a:pt x="1406004" y="659368"/>
                  </a:cubicBezTo>
                  <a:cubicBezTo>
                    <a:pt x="1408933" y="661646"/>
                    <a:pt x="1405678" y="666203"/>
                    <a:pt x="1414791" y="666203"/>
                  </a:cubicBezTo>
                  <a:cubicBezTo>
                    <a:pt x="1423904" y="666203"/>
                    <a:pt x="1433993" y="670434"/>
                    <a:pt x="1430739" y="666203"/>
                  </a:cubicBezTo>
                  <a:cubicBezTo>
                    <a:pt x="1427159" y="661972"/>
                    <a:pt x="1422277" y="663274"/>
                    <a:pt x="1425206" y="660019"/>
                  </a:cubicBezTo>
                  <a:cubicBezTo>
                    <a:pt x="1427809" y="656765"/>
                    <a:pt x="1433668" y="657416"/>
                    <a:pt x="1422928" y="653185"/>
                  </a:cubicBezTo>
                  <a:cubicBezTo>
                    <a:pt x="1412187" y="649279"/>
                    <a:pt x="1403400" y="647652"/>
                    <a:pt x="1400146" y="647652"/>
                  </a:cubicBezTo>
                  <a:lnTo>
                    <a:pt x="1400146" y="647652"/>
                  </a:lnTo>
                  <a:close/>
                  <a:moveTo>
                    <a:pt x="1350351" y="627799"/>
                  </a:moveTo>
                  <a:cubicBezTo>
                    <a:pt x="1344493" y="628450"/>
                    <a:pt x="1336357" y="628125"/>
                    <a:pt x="1341890" y="631705"/>
                  </a:cubicBezTo>
                  <a:cubicBezTo>
                    <a:pt x="1347423" y="635610"/>
                    <a:pt x="1347423" y="635610"/>
                    <a:pt x="1354908" y="635610"/>
                  </a:cubicBezTo>
                  <a:cubicBezTo>
                    <a:pt x="1362719" y="635610"/>
                    <a:pt x="1378666" y="638539"/>
                    <a:pt x="1381595" y="636912"/>
                  </a:cubicBezTo>
                  <a:cubicBezTo>
                    <a:pt x="1384524" y="635285"/>
                    <a:pt x="1381921" y="633983"/>
                    <a:pt x="1371506" y="631379"/>
                  </a:cubicBezTo>
                  <a:cubicBezTo>
                    <a:pt x="1361417" y="628776"/>
                    <a:pt x="1355233" y="627799"/>
                    <a:pt x="1350351" y="627799"/>
                  </a:cubicBezTo>
                  <a:lnTo>
                    <a:pt x="1350351" y="627799"/>
                  </a:lnTo>
                  <a:close/>
                  <a:moveTo>
                    <a:pt x="1284935" y="763188"/>
                  </a:moveTo>
                  <a:cubicBezTo>
                    <a:pt x="1280705" y="764815"/>
                    <a:pt x="1268012" y="770022"/>
                    <a:pt x="1265408" y="772301"/>
                  </a:cubicBezTo>
                  <a:cubicBezTo>
                    <a:pt x="1262805" y="774579"/>
                    <a:pt x="1259224" y="778484"/>
                    <a:pt x="1260526" y="779135"/>
                  </a:cubicBezTo>
                  <a:cubicBezTo>
                    <a:pt x="1261828" y="779786"/>
                    <a:pt x="1272894" y="779135"/>
                    <a:pt x="1279728" y="777833"/>
                  </a:cubicBezTo>
                  <a:cubicBezTo>
                    <a:pt x="1286563" y="776206"/>
                    <a:pt x="1293397" y="773602"/>
                    <a:pt x="1300557" y="773928"/>
                  </a:cubicBezTo>
                  <a:cubicBezTo>
                    <a:pt x="1308042" y="774253"/>
                    <a:pt x="1307066" y="776206"/>
                    <a:pt x="1313575" y="777182"/>
                  </a:cubicBezTo>
                  <a:cubicBezTo>
                    <a:pt x="1320084" y="778159"/>
                    <a:pt x="1323990" y="777508"/>
                    <a:pt x="1328221" y="774904"/>
                  </a:cubicBezTo>
                  <a:cubicBezTo>
                    <a:pt x="1332451" y="771975"/>
                    <a:pt x="1335055" y="773277"/>
                    <a:pt x="1332777" y="767744"/>
                  </a:cubicBezTo>
                  <a:cubicBezTo>
                    <a:pt x="1330499" y="762211"/>
                    <a:pt x="1329848" y="756353"/>
                    <a:pt x="1326593" y="756679"/>
                  </a:cubicBezTo>
                  <a:cubicBezTo>
                    <a:pt x="1323339" y="757004"/>
                    <a:pt x="1323664" y="757330"/>
                    <a:pt x="1317155" y="760259"/>
                  </a:cubicBezTo>
                  <a:cubicBezTo>
                    <a:pt x="1310321" y="763188"/>
                    <a:pt x="1302835" y="765466"/>
                    <a:pt x="1296977" y="764164"/>
                  </a:cubicBezTo>
                  <a:cubicBezTo>
                    <a:pt x="1291444" y="763188"/>
                    <a:pt x="1290468" y="762211"/>
                    <a:pt x="1284935" y="763188"/>
                  </a:cubicBezTo>
                  <a:lnTo>
                    <a:pt x="1284935" y="763188"/>
                  </a:lnTo>
                  <a:close/>
                  <a:moveTo>
                    <a:pt x="558849" y="86245"/>
                  </a:moveTo>
                  <a:cubicBezTo>
                    <a:pt x="553967" y="88523"/>
                    <a:pt x="545831" y="89825"/>
                    <a:pt x="548760" y="94707"/>
                  </a:cubicBezTo>
                  <a:cubicBezTo>
                    <a:pt x="551364" y="99589"/>
                    <a:pt x="549411" y="100891"/>
                    <a:pt x="555269" y="100891"/>
                  </a:cubicBezTo>
                  <a:cubicBezTo>
                    <a:pt x="560802" y="100891"/>
                    <a:pt x="564056" y="97311"/>
                    <a:pt x="571542" y="100565"/>
                  </a:cubicBezTo>
                  <a:cubicBezTo>
                    <a:pt x="579353" y="103820"/>
                    <a:pt x="575447" y="105121"/>
                    <a:pt x="586838" y="106749"/>
                  </a:cubicBezTo>
                  <a:cubicBezTo>
                    <a:pt x="597903" y="108376"/>
                    <a:pt x="607342" y="110980"/>
                    <a:pt x="606691" y="108376"/>
                  </a:cubicBezTo>
                  <a:cubicBezTo>
                    <a:pt x="606040" y="105772"/>
                    <a:pt x="593673" y="103494"/>
                    <a:pt x="589116" y="99914"/>
                  </a:cubicBezTo>
                  <a:cubicBezTo>
                    <a:pt x="584560" y="96334"/>
                    <a:pt x="582607" y="94381"/>
                    <a:pt x="576098" y="93731"/>
                  </a:cubicBezTo>
                  <a:cubicBezTo>
                    <a:pt x="569589" y="93080"/>
                    <a:pt x="564382" y="91778"/>
                    <a:pt x="563080" y="88849"/>
                  </a:cubicBezTo>
                  <a:cubicBezTo>
                    <a:pt x="561778" y="85920"/>
                    <a:pt x="561453" y="85269"/>
                    <a:pt x="558849" y="86245"/>
                  </a:cubicBezTo>
                  <a:lnTo>
                    <a:pt x="558849" y="86245"/>
                  </a:lnTo>
                  <a:close/>
                  <a:moveTo>
                    <a:pt x="720925" y="65091"/>
                  </a:moveTo>
                  <a:cubicBezTo>
                    <a:pt x="709860" y="66718"/>
                    <a:pt x="698143" y="66067"/>
                    <a:pt x="710836" y="71600"/>
                  </a:cubicBezTo>
                  <a:cubicBezTo>
                    <a:pt x="723528" y="77132"/>
                    <a:pt x="727108" y="74854"/>
                    <a:pt x="739150" y="80712"/>
                  </a:cubicBezTo>
                  <a:cubicBezTo>
                    <a:pt x="750867" y="86571"/>
                    <a:pt x="753796" y="89174"/>
                    <a:pt x="765187" y="97311"/>
                  </a:cubicBezTo>
                  <a:cubicBezTo>
                    <a:pt x="776577" y="105772"/>
                    <a:pt x="780808" y="111305"/>
                    <a:pt x="781459" y="105772"/>
                  </a:cubicBezTo>
                  <a:cubicBezTo>
                    <a:pt x="782110" y="100240"/>
                    <a:pt x="772998" y="95683"/>
                    <a:pt x="777228" y="90801"/>
                  </a:cubicBezTo>
                  <a:cubicBezTo>
                    <a:pt x="781134" y="85920"/>
                    <a:pt x="793175" y="89500"/>
                    <a:pt x="792199" y="83967"/>
                  </a:cubicBezTo>
                  <a:cubicBezTo>
                    <a:pt x="791548" y="78434"/>
                    <a:pt x="784388" y="70949"/>
                    <a:pt x="771370" y="69322"/>
                  </a:cubicBezTo>
                  <a:cubicBezTo>
                    <a:pt x="758352" y="68020"/>
                    <a:pt x="753470" y="63463"/>
                    <a:pt x="745659" y="63789"/>
                  </a:cubicBezTo>
                  <a:cubicBezTo>
                    <a:pt x="737848" y="64114"/>
                    <a:pt x="742405" y="66392"/>
                    <a:pt x="735570" y="66392"/>
                  </a:cubicBezTo>
                  <a:cubicBezTo>
                    <a:pt x="728736" y="66392"/>
                    <a:pt x="728410" y="64114"/>
                    <a:pt x="720925" y="65091"/>
                  </a:cubicBezTo>
                  <a:lnTo>
                    <a:pt x="720925" y="65091"/>
                  </a:lnTo>
                  <a:close/>
                  <a:moveTo>
                    <a:pt x="604087" y="901505"/>
                  </a:moveTo>
                  <a:cubicBezTo>
                    <a:pt x="598554" y="901505"/>
                    <a:pt x="593022" y="903784"/>
                    <a:pt x="588140" y="901831"/>
                  </a:cubicBezTo>
                  <a:cubicBezTo>
                    <a:pt x="583258" y="899553"/>
                    <a:pt x="580004" y="896624"/>
                    <a:pt x="577074" y="897926"/>
                  </a:cubicBezTo>
                  <a:cubicBezTo>
                    <a:pt x="574145" y="899227"/>
                    <a:pt x="560151" y="897275"/>
                    <a:pt x="564056" y="899227"/>
                  </a:cubicBezTo>
                  <a:cubicBezTo>
                    <a:pt x="568287" y="901180"/>
                    <a:pt x="570240" y="900855"/>
                    <a:pt x="575447" y="901831"/>
                  </a:cubicBezTo>
                  <a:cubicBezTo>
                    <a:pt x="580980" y="903133"/>
                    <a:pt x="584885" y="903458"/>
                    <a:pt x="585211" y="905736"/>
                  </a:cubicBezTo>
                  <a:cubicBezTo>
                    <a:pt x="585536" y="908014"/>
                    <a:pt x="585536" y="909316"/>
                    <a:pt x="590093" y="908665"/>
                  </a:cubicBezTo>
                  <a:cubicBezTo>
                    <a:pt x="594649" y="908014"/>
                    <a:pt x="604087" y="908665"/>
                    <a:pt x="606040" y="905736"/>
                  </a:cubicBezTo>
                  <a:cubicBezTo>
                    <a:pt x="608318" y="903133"/>
                    <a:pt x="605714" y="901505"/>
                    <a:pt x="604087" y="901505"/>
                  </a:cubicBezTo>
                  <a:lnTo>
                    <a:pt x="604087" y="901505"/>
                  </a:lnTo>
                  <a:close/>
                  <a:moveTo>
                    <a:pt x="544855" y="911595"/>
                  </a:moveTo>
                  <a:cubicBezTo>
                    <a:pt x="543227" y="911920"/>
                    <a:pt x="540298" y="914198"/>
                    <a:pt x="542576" y="917127"/>
                  </a:cubicBezTo>
                  <a:cubicBezTo>
                    <a:pt x="544855" y="920056"/>
                    <a:pt x="541925" y="925589"/>
                    <a:pt x="544855" y="924613"/>
                  </a:cubicBezTo>
                  <a:cubicBezTo>
                    <a:pt x="547784" y="923636"/>
                    <a:pt x="551689" y="920382"/>
                    <a:pt x="553642" y="917778"/>
                  </a:cubicBezTo>
                  <a:cubicBezTo>
                    <a:pt x="555595" y="915175"/>
                    <a:pt x="557873" y="913547"/>
                    <a:pt x="562755" y="912245"/>
                  </a:cubicBezTo>
                  <a:cubicBezTo>
                    <a:pt x="567636" y="910944"/>
                    <a:pt x="575447" y="910618"/>
                    <a:pt x="578051" y="908991"/>
                  </a:cubicBezTo>
                  <a:cubicBezTo>
                    <a:pt x="580655" y="907364"/>
                    <a:pt x="570565" y="906062"/>
                    <a:pt x="566009" y="906062"/>
                  </a:cubicBezTo>
                  <a:cubicBezTo>
                    <a:pt x="561453" y="905736"/>
                    <a:pt x="553642" y="902807"/>
                    <a:pt x="553967" y="905411"/>
                  </a:cubicBezTo>
                  <a:cubicBezTo>
                    <a:pt x="554293" y="908340"/>
                    <a:pt x="557873" y="909316"/>
                    <a:pt x="553967" y="909967"/>
                  </a:cubicBezTo>
                  <a:cubicBezTo>
                    <a:pt x="550062" y="910618"/>
                    <a:pt x="546807" y="910618"/>
                    <a:pt x="544855" y="911595"/>
                  </a:cubicBezTo>
                  <a:lnTo>
                    <a:pt x="544855" y="911595"/>
                  </a:lnTo>
                  <a:close/>
                  <a:moveTo>
                    <a:pt x="536393" y="744962"/>
                  </a:moveTo>
                  <a:cubicBezTo>
                    <a:pt x="532162" y="747241"/>
                    <a:pt x="531511" y="749844"/>
                    <a:pt x="536718" y="751472"/>
                  </a:cubicBezTo>
                  <a:cubicBezTo>
                    <a:pt x="541925" y="753099"/>
                    <a:pt x="545831" y="756028"/>
                    <a:pt x="547784" y="752448"/>
                  </a:cubicBezTo>
                  <a:cubicBezTo>
                    <a:pt x="549736" y="748868"/>
                    <a:pt x="548760" y="749193"/>
                    <a:pt x="545180" y="742684"/>
                  </a:cubicBezTo>
                  <a:cubicBezTo>
                    <a:pt x="541600" y="736175"/>
                    <a:pt x="539322" y="743010"/>
                    <a:pt x="536393" y="744962"/>
                  </a:cubicBezTo>
                  <a:lnTo>
                    <a:pt x="536393" y="744962"/>
                  </a:lnTo>
                  <a:close/>
                  <a:moveTo>
                    <a:pt x="558524" y="737477"/>
                  </a:moveTo>
                  <a:cubicBezTo>
                    <a:pt x="556246" y="739104"/>
                    <a:pt x="556246" y="743986"/>
                    <a:pt x="559500" y="745939"/>
                  </a:cubicBezTo>
                  <a:cubicBezTo>
                    <a:pt x="562755" y="747892"/>
                    <a:pt x="566334" y="748868"/>
                    <a:pt x="569589" y="747241"/>
                  </a:cubicBezTo>
                  <a:cubicBezTo>
                    <a:pt x="573169" y="745288"/>
                    <a:pt x="578702" y="745288"/>
                    <a:pt x="572193" y="742684"/>
                  </a:cubicBezTo>
                  <a:cubicBezTo>
                    <a:pt x="566009" y="740406"/>
                    <a:pt x="562755" y="737477"/>
                    <a:pt x="558524" y="737477"/>
                  </a:cubicBezTo>
                  <a:lnTo>
                    <a:pt x="558524" y="737477"/>
                  </a:lnTo>
                  <a:close/>
                  <a:moveTo>
                    <a:pt x="611247" y="814284"/>
                  </a:moveTo>
                  <a:cubicBezTo>
                    <a:pt x="608969" y="817213"/>
                    <a:pt x="607016" y="822095"/>
                    <a:pt x="608969" y="824373"/>
                  </a:cubicBezTo>
                  <a:cubicBezTo>
                    <a:pt x="610922" y="826651"/>
                    <a:pt x="611573" y="830231"/>
                    <a:pt x="613851" y="828604"/>
                  </a:cubicBezTo>
                  <a:cubicBezTo>
                    <a:pt x="616129" y="826977"/>
                    <a:pt x="613851" y="820793"/>
                    <a:pt x="616454" y="818515"/>
                  </a:cubicBezTo>
                  <a:cubicBezTo>
                    <a:pt x="619058" y="816237"/>
                    <a:pt x="623940" y="813633"/>
                    <a:pt x="622638" y="812006"/>
                  </a:cubicBezTo>
                  <a:cubicBezTo>
                    <a:pt x="621336" y="810704"/>
                    <a:pt x="613200" y="810704"/>
                    <a:pt x="611247" y="814284"/>
                  </a:cubicBezTo>
                  <a:lnTo>
                    <a:pt x="611247" y="814284"/>
                  </a:lnTo>
                  <a:close/>
                  <a:moveTo>
                    <a:pt x="530209" y="791828"/>
                  </a:moveTo>
                  <a:cubicBezTo>
                    <a:pt x="541275" y="793780"/>
                    <a:pt x="543227" y="791828"/>
                    <a:pt x="550713" y="795733"/>
                  </a:cubicBezTo>
                  <a:cubicBezTo>
                    <a:pt x="557873" y="799639"/>
                    <a:pt x="561778" y="805822"/>
                    <a:pt x="566009" y="808100"/>
                  </a:cubicBezTo>
                  <a:cubicBezTo>
                    <a:pt x="570240" y="810379"/>
                    <a:pt x="569589" y="808751"/>
                    <a:pt x="577400" y="811355"/>
                  </a:cubicBezTo>
                  <a:cubicBezTo>
                    <a:pt x="585211" y="813633"/>
                    <a:pt x="588791" y="815260"/>
                    <a:pt x="588791" y="816888"/>
                  </a:cubicBezTo>
                  <a:cubicBezTo>
                    <a:pt x="589116" y="818189"/>
                    <a:pt x="588140" y="822095"/>
                    <a:pt x="590743" y="823722"/>
                  </a:cubicBezTo>
                  <a:cubicBezTo>
                    <a:pt x="593347" y="825675"/>
                    <a:pt x="588140" y="830557"/>
                    <a:pt x="586187" y="831858"/>
                  </a:cubicBezTo>
                  <a:cubicBezTo>
                    <a:pt x="584234" y="832835"/>
                    <a:pt x="578051" y="834462"/>
                    <a:pt x="573169" y="836740"/>
                  </a:cubicBezTo>
                  <a:cubicBezTo>
                    <a:pt x="568287" y="839018"/>
                    <a:pt x="545831" y="844551"/>
                    <a:pt x="543227" y="845202"/>
                  </a:cubicBezTo>
                  <a:cubicBezTo>
                    <a:pt x="540624" y="845853"/>
                    <a:pt x="529233" y="840320"/>
                    <a:pt x="531837" y="838368"/>
                  </a:cubicBezTo>
                  <a:cubicBezTo>
                    <a:pt x="534440" y="836415"/>
                    <a:pt x="545831" y="838693"/>
                    <a:pt x="548109" y="835438"/>
                  </a:cubicBezTo>
                  <a:cubicBezTo>
                    <a:pt x="550387" y="832184"/>
                    <a:pt x="542902" y="832509"/>
                    <a:pt x="538346" y="831208"/>
                  </a:cubicBezTo>
                  <a:cubicBezTo>
                    <a:pt x="533789" y="829906"/>
                    <a:pt x="535416" y="828604"/>
                    <a:pt x="531511" y="827628"/>
                  </a:cubicBezTo>
                  <a:cubicBezTo>
                    <a:pt x="527606" y="826977"/>
                    <a:pt x="518493" y="826000"/>
                    <a:pt x="514262" y="824699"/>
                  </a:cubicBezTo>
                  <a:cubicBezTo>
                    <a:pt x="510356" y="823397"/>
                    <a:pt x="504173" y="821119"/>
                    <a:pt x="506451" y="819817"/>
                  </a:cubicBezTo>
                  <a:cubicBezTo>
                    <a:pt x="508729" y="818515"/>
                    <a:pt x="521097" y="822095"/>
                    <a:pt x="520771" y="819491"/>
                  </a:cubicBezTo>
                  <a:cubicBezTo>
                    <a:pt x="520120" y="817213"/>
                    <a:pt x="508729" y="815260"/>
                    <a:pt x="510682" y="811680"/>
                  </a:cubicBezTo>
                  <a:cubicBezTo>
                    <a:pt x="512960" y="808100"/>
                    <a:pt x="515889" y="807775"/>
                    <a:pt x="519795" y="808426"/>
                  </a:cubicBezTo>
                  <a:cubicBezTo>
                    <a:pt x="523700" y="809077"/>
                    <a:pt x="525978" y="810053"/>
                    <a:pt x="524677" y="806799"/>
                  </a:cubicBezTo>
                  <a:cubicBezTo>
                    <a:pt x="523375" y="803544"/>
                    <a:pt x="516215" y="806148"/>
                    <a:pt x="513937" y="801591"/>
                  </a:cubicBezTo>
                  <a:cubicBezTo>
                    <a:pt x="511658" y="797035"/>
                    <a:pt x="505800" y="795733"/>
                    <a:pt x="511658" y="792804"/>
                  </a:cubicBezTo>
                  <a:cubicBezTo>
                    <a:pt x="517191" y="789875"/>
                    <a:pt x="517191" y="789224"/>
                    <a:pt x="521747" y="789875"/>
                  </a:cubicBezTo>
                  <a:cubicBezTo>
                    <a:pt x="526304" y="790526"/>
                    <a:pt x="528256" y="792479"/>
                    <a:pt x="530209" y="791828"/>
                  </a:cubicBezTo>
                  <a:lnTo>
                    <a:pt x="530209" y="791828"/>
                  </a:lnTo>
                  <a:close/>
                </a:path>
              </a:pathLst>
            </a:custGeom>
            <a:solidFill>
              <a:srgbClr val="13235B"/>
            </a:solidFill>
            <a:ln w="3252" cap="flat">
              <a:noFill/>
              <a:prstDash val="solid"/>
              <a:miter/>
            </a:ln>
          </p:spPr>
          <p:txBody>
            <a:bodyPr rtlCol="0" anchor="ctr"/>
            <a:lstStyle/>
            <a:p>
              <a:pPr>
                <a:defRPr/>
              </a:pPr>
              <a:endParaRPr lang="es-ES">
                <a:solidFill>
                  <a:srgbClr val="13235B"/>
                </a:solidFill>
              </a:endParaRPr>
            </a:p>
          </p:txBody>
        </p:sp>
      </p:grpSp>
      <p:grpSp>
        <p:nvGrpSpPr>
          <p:cNvPr id="8" name="Group 7">
            <a:extLst>
              <a:ext uri="{FF2B5EF4-FFF2-40B4-BE49-F238E27FC236}">
                <a16:creationId xmlns:a16="http://schemas.microsoft.com/office/drawing/2014/main" id="{6F942FE2-9B0A-4B8C-96AD-DBB4D440F634}"/>
              </a:ext>
            </a:extLst>
          </p:cNvPr>
          <p:cNvGrpSpPr/>
          <p:nvPr/>
        </p:nvGrpSpPr>
        <p:grpSpPr>
          <a:xfrm>
            <a:off x="1054829" y="1296578"/>
            <a:ext cx="3730237" cy="4904711"/>
            <a:chOff x="1054829" y="1296578"/>
            <a:chExt cx="3730237" cy="4904711"/>
          </a:xfrm>
        </p:grpSpPr>
        <p:grpSp>
          <p:nvGrpSpPr>
            <p:cNvPr id="6" name="Group 5">
              <a:extLst>
                <a:ext uri="{FF2B5EF4-FFF2-40B4-BE49-F238E27FC236}">
                  <a16:creationId xmlns:a16="http://schemas.microsoft.com/office/drawing/2014/main" id="{F9447B1E-2DC4-4691-A62F-344E8DC3D009}"/>
                </a:ext>
              </a:extLst>
            </p:cNvPr>
            <p:cNvGrpSpPr/>
            <p:nvPr/>
          </p:nvGrpSpPr>
          <p:grpSpPr>
            <a:xfrm>
              <a:off x="1809379" y="1296578"/>
              <a:ext cx="2975687" cy="4904711"/>
              <a:chOff x="1809379" y="1296578"/>
              <a:chExt cx="2975687" cy="4904711"/>
            </a:xfrm>
          </p:grpSpPr>
          <p:grpSp>
            <p:nvGrpSpPr>
              <p:cNvPr id="375" name="Group 374">
                <a:extLst>
                  <a:ext uri="{FF2B5EF4-FFF2-40B4-BE49-F238E27FC236}">
                    <a16:creationId xmlns:a16="http://schemas.microsoft.com/office/drawing/2014/main" id="{62DCF9F1-E618-47DD-A6A5-BA6E1DA9986C}"/>
                  </a:ext>
                </a:extLst>
              </p:cNvPr>
              <p:cNvGrpSpPr/>
              <p:nvPr/>
            </p:nvGrpSpPr>
            <p:grpSpPr>
              <a:xfrm>
                <a:off x="1809379" y="1296578"/>
                <a:ext cx="2975687" cy="4904711"/>
                <a:chOff x="1809379" y="1296578"/>
                <a:chExt cx="2975687" cy="4904711"/>
              </a:xfrm>
            </p:grpSpPr>
            <p:grpSp>
              <p:nvGrpSpPr>
                <p:cNvPr id="376" name="Group 375">
                  <a:extLst>
                    <a:ext uri="{FF2B5EF4-FFF2-40B4-BE49-F238E27FC236}">
                      <a16:creationId xmlns:a16="http://schemas.microsoft.com/office/drawing/2014/main" id="{9B71CDF1-D422-493F-BC0B-C10B7A8889CB}"/>
                    </a:ext>
                  </a:extLst>
                </p:cNvPr>
                <p:cNvGrpSpPr/>
                <p:nvPr/>
              </p:nvGrpSpPr>
              <p:grpSpPr>
                <a:xfrm>
                  <a:off x="1809379" y="1296578"/>
                  <a:ext cx="2975687" cy="4904711"/>
                  <a:chOff x="1809379" y="1296578"/>
                  <a:chExt cx="2975687" cy="4904711"/>
                </a:xfrm>
              </p:grpSpPr>
              <p:sp>
                <p:nvSpPr>
                  <p:cNvPr id="385" name="Freeform: Shape 384">
                    <a:extLst>
                      <a:ext uri="{FF2B5EF4-FFF2-40B4-BE49-F238E27FC236}">
                        <a16:creationId xmlns:a16="http://schemas.microsoft.com/office/drawing/2014/main" id="{FE9A8667-8323-4B01-B20C-0636B2254A29}"/>
                      </a:ext>
                    </a:extLst>
                  </p:cNvPr>
                  <p:cNvSpPr/>
                  <p:nvPr/>
                </p:nvSpPr>
                <p:spPr>
                  <a:xfrm>
                    <a:off x="3351148" y="4133573"/>
                    <a:ext cx="91681" cy="90150"/>
                  </a:xfrm>
                  <a:custGeom>
                    <a:avLst/>
                    <a:gdLst>
                      <a:gd name="connsiteX0" fmla="*/ 67273 w 91681"/>
                      <a:gd name="connsiteY0" fmla="*/ 10089 h 90150"/>
                      <a:gd name="connsiteX1" fmla="*/ 71178 w 91681"/>
                      <a:gd name="connsiteY1" fmla="*/ 17574 h 90150"/>
                      <a:gd name="connsiteX2" fmla="*/ 76060 w 91681"/>
                      <a:gd name="connsiteY2" fmla="*/ 29291 h 90150"/>
                      <a:gd name="connsiteX3" fmla="*/ 91682 w 91681"/>
                      <a:gd name="connsiteY3" fmla="*/ 44587 h 90150"/>
                      <a:gd name="connsiteX4" fmla="*/ 85173 w 91681"/>
                      <a:gd name="connsiteY4" fmla="*/ 46865 h 90150"/>
                      <a:gd name="connsiteX5" fmla="*/ 82894 w 91681"/>
                      <a:gd name="connsiteY5" fmla="*/ 53049 h 90150"/>
                      <a:gd name="connsiteX6" fmla="*/ 82894 w 91681"/>
                      <a:gd name="connsiteY6" fmla="*/ 55001 h 90150"/>
                      <a:gd name="connsiteX7" fmla="*/ 87451 w 91681"/>
                      <a:gd name="connsiteY7" fmla="*/ 62812 h 90150"/>
                      <a:gd name="connsiteX8" fmla="*/ 90705 w 91681"/>
                      <a:gd name="connsiteY8" fmla="*/ 65416 h 90150"/>
                      <a:gd name="connsiteX9" fmla="*/ 88427 w 91681"/>
                      <a:gd name="connsiteY9" fmla="*/ 68996 h 90150"/>
                      <a:gd name="connsiteX10" fmla="*/ 87125 w 91681"/>
                      <a:gd name="connsiteY10" fmla="*/ 70298 h 90150"/>
                      <a:gd name="connsiteX11" fmla="*/ 87125 w 91681"/>
                      <a:gd name="connsiteY11" fmla="*/ 70298 h 90150"/>
                      <a:gd name="connsiteX12" fmla="*/ 82894 w 91681"/>
                      <a:gd name="connsiteY12" fmla="*/ 79085 h 90150"/>
                      <a:gd name="connsiteX13" fmla="*/ 84847 w 91681"/>
                      <a:gd name="connsiteY13" fmla="*/ 90151 h 90150"/>
                      <a:gd name="connsiteX14" fmla="*/ 82244 w 91681"/>
                      <a:gd name="connsiteY14" fmla="*/ 86896 h 90150"/>
                      <a:gd name="connsiteX15" fmla="*/ 80291 w 91681"/>
                      <a:gd name="connsiteY15" fmla="*/ 79085 h 90150"/>
                      <a:gd name="connsiteX16" fmla="*/ 78989 w 91681"/>
                      <a:gd name="connsiteY16" fmla="*/ 73227 h 90150"/>
                      <a:gd name="connsiteX17" fmla="*/ 73131 w 91681"/>
                      <a:gd name="connsiteY17" fmla="*/ 70623 h 90150"/>
                      <a:gd name="connsiteX18" fmla="*/ 70202 w 91681"/>
                      <a:gd name="connsiteY18" fmla="*/ 71600 h 90150"/>
                      <a:gd name="connsiteX19" fmla="*/ 73456 w 91681"/>
                      <a:gd name="connsiteY19" fmla="*/ 77458 h 90150"/>
                      <a:gd name="connsiteX20" fmla="*/ 68900 w 91681"/>
                      <a:gd name="connsiteY20" fmla="*/ 78434 h 90150"/>
                      <a:gd name="connsiteX21" fmla="*/ 62391 w 91681"/>
                      <a:gd name="connsiteY21" fmla="*/ 73227 h 90150"/>
                      <a:gd name="connsiteX22" fmla="*/ 64344 w 91681"/>
                      <a:gd name="connsiteY22" fmla="*/ 60534 h 90150"/>
                      <a:gd name="connsiteX23" fmla="*/ 52302 w 91681"/>
                      <a:gd name="connsiteY23" fmla="*/ 50771 h 90150"/>
                      <a:gd name="connsiteX24" fmla="*/ 35704 w 91681"/>
                      <a:gd name="connsiteY24" fmla="*/ 44262 h 90150"/>
                      <a:gd name="connsiteX25" fmla="*/ 35704 w 91681"/>
                      <a:gd name="connsiteY25" fmla="*/ 34173 h 90150"/>
                      <a:gd name="connsiteX26" fmla="*/ 26916 w 91681"/>
                      <a:gd name="connsiteY26" fmla="*/ 29616 h 90150"/>
                      <a:gd name="connsiteX27" fmla="*/ 19756 w 91681"/>
                      <a:gd name="connsiteY27" fmla="*/ 24734 h 90150"/>
                      <a:gd name="connsiteX28" fmla="*/ 19106 w 91681"/>
                      <a:gd name="connsiteY28" fmla="*/ 29942 h 90150"/>
                      <a:gd name="connsiteX29" fmla="*/ 25289 w 91681"/>
                      <a:gd name="connsiteY29" fmla="*/ 34498 h 90150"/>
                      <a:gd name="connsiteX30" fmla="*/ 31147 w 91681"/>
                      <a:gd name="connsiteY30" fmla="*/ 39380 h 90150"/>
                      <a:gd name="connsiteX31" fmla="*/ 23011 w 91681"/>
                      <a:gd name="connsiteY31" fmla="*/ 46214 h 90150"/>
                      <a:gd name="connsiteX32" fmla="*/ 17153 w 91681"/>
                      <a:gd name="connsiteY32" fmla="*/ 39054 h 90150"/>
                      <a:gd name="connsiteX33" fmla="*/ 7715 w 91681"/>
                      <a:gd name="connsiteY33" fmla="*/ 34824 h 90150"/>
                      <a:gd name="connsiteX34" fmla="*/ 4786 w 91681"/>
                      <a:gd name="connsiteY34" fmla="*/ 20504 h 90150"/>
                      <a:gd name="connsiteX35" fmla="*/ 10318 w 91681"/>
                      <a:gd name="connsiteY35" fmla="*/ 14971 h 90150"/>
                      <a:gd name="connsiteX36" fmla="*/ 5436 w 91681"/>
                      <a:gd name="connsiteY36" fmla="*/ 9113 h 90150"/>
                      <a:gd name="connsiteX37" fmla="*/ 555 w 91681"/>
                      <a:gd name="connsiteY37" fmla="*/ 7485 h 90150"/>
                      <a:gd name="connsiteX38" fmla="*/ 6738 w 91681"/>
                      <a:gd name="connsiteY38" fmla="*/ 2278 h 90150"/>
                      <a:gd name="connsiteX39" fmla="*/ 5762 w 91681"/>
                      <a:gd name="connsiteY39" fmla="*/ 1302 h 90150"/>
                      <a:gd name="connsiteX40" fmla="*/ 8366 w 91681"/>
                      <a:gd name="connsiteY40" fmla="*/ 0 h 90150"/>
                      <a:gd name="connsiteX41" fmla="*/ 14875 w 91681"/>
                      <a:gd name="connsiteY41" fmla="*/ 2929 h 90150"/>
                      <a:gd name="connsiteX42" fmla="*/ 24638 w 91681"/>
                      <a:gd name="connsiteY42" fmla="*/ 7485 h 90150"/>
                      <a:gd name="connsiteX43" fmla="*/ 34077 w 91681"/>
                      <a:gd name="connsiteY43" fmla="*/ 7160 h 90150"/>
                      <a:gd name="connsiteX44" fmla="*/ 37331 w 91681"/>
                      <a:gd name="connsiteY44" fmla="*/ 6509 h 90150"/>
                      <a:gd name="connsiteX45" fmla="*/ 43515 w 91681"/>
                      <a:gd name="connsiteY45" fmla="*/ 8787 h 90150"/>
                      <a:gd name="connsiteX46" fmla="*/ 50349 w 91681"/>
                      <a:gd name="connsiteY46" fmla="*/ 12042 h 90150"/>
                      <a:gd name="connsiteX47" fmla="*/ 57835 w 91681"/>
                      <a:gd name="connsiteY47" fmla="*/ 13669 h 90150"/>
                      <a:gd name="connsiteX48" fmla="*/ 60764 w 91681"/>
                      <a:gd name="connsiteY48" fmla="*/ 13669 h 90150"/>
                      <a:gd name="connsiteX49" fmla="*/ 67273 w 91681"/>
                      <a:gd name="connsiteY49" fmla="*/ 10089 h 90150"/>
                      <a:gd name="connsiteX50" fmla="*/ 67273 w 91681"/>
                      <a:gd name="connsiteY50" fmla="*/ 10089 h 9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1681" h="90150">
                        <a:moveTo>
                          <a:pt x="67273" y="10089"/>
                        </a:moveTo>
                        <a:cubicBezTo>
                          <a:pt x="68574" y="12042"/>
                          <a:pt x="69876" y="14645"/>
                          <a:pt x="71178" y="17574"/>
                        </a:cubicBezTo>
                        <a:cubicBezTo>
                          <a:pt x="73782" y="25060"/>
                          <a:pt x="69551" y="25060"/>
                          <a:pt x="76060" y="29291"/>
                        </a:cubicBezTo>
                        <a:cubicBezTo>
                          <a:pt x="81918" y="33196"/>
                          <a:pt x="88102" y="41333"/>
                          <a:pt x="91682" y="44587"/>
                        </a:cubicBezTo>
                        <a:cubicBezTo>
                          <a:pt x="88753" y="44913"/>
                          <a:pt x="86474" y="45563"/>
                          <a:pt x="85173" y="46865"/>
                        </a:cubicBezTo>
                        <a:cubicBezTo>
                          <a:pt x="83545" y="48167"/>
                          <a:pt x="82894" y="50445"/>
                          <a:pt x="82894" y="53049"/>
                        </a:cubicBezTo>
                        <a:cubicBezTo>
                          <a:pt x="82894" y="54025"/>
                          <a:pt x="82894" y="54351"/>
                          <a:pt x="82894" y="55001"/>
                        </a:cubicBezTo>
                        <a:cubicBezTo>
                          <a:pt x="82569" y="58582"/>
                          <a:pt x="82569" y="59883"/>
                          <a:pt x="87451" y="62812"/>
                        </a:cubicBezTo>
                        <a:cubicBezTo>
                          <a:pt x="89404" y="64114"/>
                          <a:pt x="90705" y="64765"/>
                          <a:pt x="90705" y="65416"/>
                        </a:cubicBezTo>
                        <a:cubicBezTo>
                          <a:pt x="90705" y="66067"/>
                          <a:pt x="90054" y="67043"/>
                          <a:pt x="88427" y="68996"/>
                        </a:cubicBezTo>
                        <a:lnTo>
                          <a:pt x="87125" y="70298"/>
                        </a:lnTo>
                        <a:lnTo>
                          <a:pt x="87125" y="70298"/>
                        </a:lnTo>
                        <a:cubicBezTo>
                          <a:pt x="83871" y="73878"/>
                          <a:pt x="82894" y="75180"/>
                          <a:pt x="82894" y="79085"/>
                        </a:cubicBezTo>
                        <a:cubicBezTo>
                          <a:pt x="82894" y="80712"/>
                          <a:pt x="83871" y="85594"/>
                          <a:pt x="84847" y="90151"/>
                        </a:cubicBezTo>
                        <a:cubicBezTo>
                          <a:pt x="83871" y="89825"/>
                          <a:pt x="82894" y="88849"/>
                          <a:pt x="82244" y="86896"/>
                        </a:cubicBezTo>
                        <a:cubicBezTo>
                          <a:pt x="80942" y="82991"/>
                          <a:pt x="80942" y="82340"/>
                          <a:pt x="80291" y="79085"/>
                        </a:cubicBezTo>
                        <a:cubicBezTo>
                          <a:pt x="79965" y="76156"/>
                          <a:pt x="82569" y="76482"/>
                          <a:pt x="78989" y="73227"/>
                        </a:cubicBezTo>
                        <a:cubicBezTo>
                          <a:pt x="75409" y="70298"/>
                          <a:pt x="74433" y="70298"/>
                          <a:pt x="73131" y="70623"/>
                        </a:cubicBezTo>
                        <a:cubicBezTo>
                          <a:pt x="71829" y="70623"/>
                          <a:pt x="70202" y="69972"/>
                          <a:pt x="70202" y="71600"/>
                        </a:cubicBezTo>
                        <a:cubicBezTo>
                          <a:pt x="70202" y="73227"/>
                          <a:pt x="73131" y="76156"/>
                          <a:pt x="73456" y="77458"/>
                        </a:cubicBezTo>
                        <a:cubicBezTo>
                          <a:pt x="73782" y="78434"/>
                          <a:pt x="71178" y="79736"/>
                          <a:pt x="68900" y="78434"/>
                        </a:cubicBezTo>
                        <a:cubicBezTo>
                          <a:pt x="66622" y="77132"/>
                          <a:pt x="62065" y="77783"/>
                          <a:pt x="62391" y="73227"/>
                        </a:cubicBezTo>
                        <a:cubicBezTo>
                          <a:pt x="62716" y="68671"/>
                          <a:pt x="66296" y="63138"/>
                          <a:pt x="64344" y="60534"/>
                        </a:cubicBezTo>
                        <a:cubicBezTo>
                          <a:pt x="62391" y="58256"/>
                          <a:pt x="57184" y="53049"/>
                          <a:pt x="52302" y="50771"/>
                        </a:cubicBezTo>
                        <a:cubicBezTo>
                          <a:pt x="47420" y="48492"/>
                          <a:pt x="35704" y="46865"/>
                          <a:pt x="35704" y="44262"/>
                        </a:cubicBezTo>
                        <a:cubicBezTo>
                          <a:pt x="35704" y="41658"/>
                          <a:pt x="37982" y="36451"/>
                          <a:pt x="35704" y="34173"/>
                        </a:cubicBezTo>
                        <a:cubicBezTo>
                          <a:pt x="33100" y="31894"/>
                          <a:pt x="28218" y="31569"/>
                          <a:pt x="26916" y="29616"/>
                        </a:cubicBezTo>
                        <a:cubicBezTo>
                          <a:pt x="25615" y="27664"/>
                          <a:pt x="22360" y="24409"/>
                          <a:pt x="19756" y="24734"/>
                        </a:cubicBezTo>
                        <a:cubicBezTo>
                          <a:pt x="17153" y="25060"/>
                          <a:pt x="16827" y="27989"/>
                          <a:pt x="19106" y="29942"/>
                        </a:cubicBezTo>
                        <a:cubicBezTo>
                          <a:pt x="21384" y="31894"/>
                          <a:pt x="22035" y="33522"/>
                          <a:pt x="25289" y="34498"/>
                        </a:cubicBezTo>
                        <a:cubicBezTo>
                          <a:pt x="28218" y="35474"/>
                          <a:pt x="32775" y="38078"/>
                          <a:pt x="31147" y="39380"/>
                        </a:cubicBezTo>
                        <a:cubicBezTo>
                          <a:pt x="29520" y="41007"/>
                          <a:pt x="24964" y="47842"/>
                          <a:pt x="23011" y="46214"/>
                        </a:cubicBezTo>
                        <a:cubicBezTo>
                          <a:pt x="21058" y="44587"/>
                          <a:pt x="20733" y="40682"/>
                          <a:pt x="17153" y="39054"/>
                        </a:cubicBezTo>
                        <a:cubicBezTo>
                          <a:pt x="13898" y="37427"/>
                          <a:pt x="9017" y="39705"/>
                          <a:pt x="7715" y="34824"/>
                        </a:cubicBezTo>
                        <a:cubicBezTo>
                          <a:pt x="6413" y="30267"/>
                          <a:pt x="2182" y="23758"/>
                          <a:pt x="4786" y="20504"/>
                        </a:cubicBezTo>
                        <a:cubicBezTo>
                          <a:pt x="7389" y="17574"/>
                          <a:pt x="11295" y="17900"/>
                          <a:pt x="10318" y="14971"/>
                        </a:cubicBezTo>
                        <a:cubicBezTo>
                          <a:pt x="9342" y="12042"/>
                          <a:pt x="8691" y="9113"/>
                          <a:pt x="5436" y="9113"/>
                        </a:cubicBezTo>
                        <a:cubicBezTo>
                          <a:pt x="2182" y="8787"/>
                          <a:pt x="-1398" y="10089"/>
                          <a:pt x="555" y="7485"/>
                        </a:cubicBezTo>
                        <a:cubicBezTo>
                          <a:pt x="2507" y="5207"/>
                          <a:pt x="9342" y="5207"/>
                          <a:pt x="6738" y="2278"/>
                        </a:cubicBezTo>
                        <a:cubicBezTo>
                          <a:pt x="6413" y="1953"/>
                          <a:pt x="6087" y="1627"/>
                          <a:pt x="5762" y="1302"/>
                        </a:cubicBezTo>
                        <a:cubicBezTo>
                          <a:pt x="6738" y="651"/>
                          <a:pt x="8040" y="0"/>
                          <a:pt x="8366" y="0"/>
                        </a:cubicBezTo>
                        <a:cubicBezTo>
                          <a:pt x="8691" y="0"/>
                          <a:pt x="11620" y="1302"/>
                          <a:pt x="14875" y="2929"/>
                        </a:cubicBezTo>
                        <a:cubicBezTo>
                          <a:pt x="18129" y="4556"/>
                          <a:pt x="22035" y="6509"/>
                          <a:pt x="24638" y="7485"/>
                        </a:cubicBezTo>
                        <a:cubicBezTo>
                          <a:pt x="28869" y="9113"/>
                          <a:pt x="31473" y="8136"/>
                          <a:pt x="34077" y="7160"/>
                        </a:cubicBezTo>
                        <a:cubicBezTo>
                          <a:pt x="35378" y="6834"/>
                          <a:pt x="36355" y="6509"/>
                          <a:pt x="37331" y="6509"/>
                        </a:cubicBezTo>
                        <a:cubicBezTo>
                          <a:pt x="38958" y="6509"/>
                          <a:pt x="40911" y="7485"/>
                          <a:pt x="43515" y="8787"/>
                        </a:cubicBezTo>
                        <a:cubicBezTo>
                          <a:pt x="45467" y="9764"/>
                          <a:pt x="47745" y="11065"/>
                          <a:pt x="50349" y="12042"/>
                        </a:cubicBezTo>
                        <a:cubicBezTo>
                          <a:pt x="55231" y="13994"/>
                          <a:pt x="55556" y="13994"/>
                          <a:pt x="57835" y="13669"/>
                        </a:cubicBezTo>
                        <a:cubicBezTo>
                          <a:pt x="58486" y="13669"/>
                          <a:pt x="59462" y="13669"/>
                          <a:pt x="60764" y="13669"/>
                        </a:cubicBezTo>
                        <a:cubicBezTo>
                          <a:pt x="63693" y="13344"/>
                          <a:pt x="65645" y="12042"/>
                          <a:pt x="67273" y="10089"/>
                        </a:cubicBezTo>
                        <a:lnTo>
                          <a:pt x="67273" y="10089"/>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nvGrpSpPr>
                  <p:cNvPr id="386" name="Group 385">
                    <a:extLst>
                      <a:ext uri="{FF2B5EF4-FFF2-40B4-BE49-F238E27FC236}">
                        <a16:creationId xmlns:a16="http://schemas.microsoft.com/office/drawing/2014/main" id="{9914286B-E18A-4919-B47B-5D6F978EE7CD}"/>
                      </a:ext>
                    </a:extLst>
                  </p:cNvPr>
                  <p:cNvGrpSpPr/>
                  <p:nvPr/>
                </p:nvGrpSpPr>
                <p:grpSpPr>
                  <a:xfrm>
                    <a:off x="1809379" y="1296578"/>
                    <a:ext cx="2975687" cy="4904711"/>
                    <a:chOff x="1809379" y="1296578"/>
                    <a:chExt cx="2975687" cy="4904711"/>
                  </a:xfrm>
                </p:grpSpPr>
                <p:sp>
                  <p:nvSpPr>
                    <p:cNvPr id="387" name="Freeform: Shape 386">
                      <a:extLst>
                        <a:ext uri="{FF2B5EF4-FFF2-40B4-BE49-F238E27FC236}">
                          <a16:creationId xmlns:a16="http://schemas.microsoft.com/office/drawing/2014/main" id="{531620EF-0F69-4A4C-975C-10838C042E35}"/>
                        </a:ext>
                      </a:extLst>
                    </p:cNvPr>
                    <p:cNvSpPr/>
                    <p:nvPr/>
                  </p:nvSpPr>
                  <p:spPr>
                    <a:xfrm>
                      <a:off x="3435995" y="4179548"/>
                      <a:ext cx="160123" cy="67742"/>
                    </a:xfrm>
                    <a:custGeom>
                      <a:avLst/>
                      <a:gdLst>
                        <a:gd name="connsiteX0" fmla="*/ 9438 w 160123"/>
                        <a:gd name="connsiteY0" fmla="*/ 890 h 67742"/>
                        <a:gd name="connsiteX1" fmla="*/ 14645 w 160123"/>
                        <a:gd name="connsiteY1" fmla="*/ 5772 h 67742"/>
                        <a:gd name="connsiteX2" fmla="*/ 19853 w 160123"/>
                        <a:gd name="connsiteY2" fmla="*/ 10980 h 67742"/>
                        <a:gd name="connsiteX3" fmla="*/ 19202 w 160123"/>
                        <a:gd name="connsiteY3" fmla="*/ 14885 h 67742"/>
                        <a:gd name="connsiteX4" fmla="*/ 27664 w 160123"/>
                        <a:gd name="connsiteY4" fmla="*/ 17489 h 67742"/>
                        <a:gd name="connsiteX5" fmla="*/ 31569 w 160123"/>
                        <a:gd name="connsiteY5" fmla="*/ 13258 h 67742"/>
                        <a:gd name="connsiteX6" fmla="*/ 43285 w 160123"/>
                        <a:gd name="connsiteY6" fmla="*/ 19116 h 67742"/>
                        <a:gd name="connsiteX7" fmla="*/ 50445 w 160123"/>
                        <a:gd name="connsiteY7" fmla="*/ 22371 h 67742"/>
                        <a:gd name="connsiteX8" fmla="*/ 66393 w 160123"/>
                        <a:gd name="connsiteY8" fmla="*/ 16187 h 67742"/>
                        <a:gd name="connsiteX9" fmla="*/ 80061 w 160123"/>
                        <a:gd name="connsiteY9" fmla="*/ 10329 h 67742"/>
                        <a:gd name="connsiteX10" fmla="*/ 86245 w 160123"/>
                        <a:gd name="connsiteY10" fmla="*/ 5772 h 67742"/>
                        <a:gd name="connsiteX11" fmla="*/ 95358 w 160123"/>
                        <a:gd name="connsiteY11" fmla="*/ 890 h 67742"/>
                        <a:gd name="connsiteX12" fmla="*/ 109027 w 160123"/>
                        <a:gd name="connsiteY12" fmla="*/ 890 h 67742"/>
                        <a:gd name="connsiteX13" fmla="*/ 124649 w 160123"/>
                        <a:gd name="connsiteY13" fmla="*/ 6423 h 67742"/>
                        <a:gd name="connsiteX14" fmla="*/ 139945 w 160123"/>
                        <a:gd name="connsiteY14" fmla="*/ 11631 h 67742"/>
                        <a:gd name="connsiteX15" fmla="*/ 151010 w 160123"/>
                        <a:gd name="connsiteY15" fmla="*/ 21069 h 67742"/>
                        <a:gd name="connsiteX16" fmla="*/ 153614 w 160123"/>
                        <a:gd name="connsiteY16" fmla="*/ 25299 h 67742"/>
                        <a:gd name="connsiteX17" fmla="*/ 151010 w 160123"/>
                        <a:gd name="connsiteY17" fmla="*/ 32785 h 67742"/>
                        <a:gd name="connsiteX18" fmla="*/ 157194 w 160123"/>
                        <a:gd name="connsiteY18" fmla="*/ 40921 h 67742"/>
                        <a:gd name="connsiteX19" fmla="*/ 160123 w 160123"/>
                        <a:gd name="connsiteY19" fmla="*/ 43525 h 67742"/>
                        <a:gd name="connsiteX20" fmla="*/ 157519 w 160123"/>
                        <a:gd name="connsiteY20" fmla="*/ 44176 h 67742"/>
                        <a:gd name="connsiteX21" fmla="*/ 156869 w 160123"/>
                        <a:gd name="connsiteY21" fmla="*/ 44176 h 67742"/>
                        <a:gd name="connsiteX22" fmla="*/ 156543 w 160123"/>
                        <a:gd name="connsiteY22" fmla="*/ 44501 h 67742"/>
                        <a:gd name="connsiteX23" fmla="*/ 151010 w 160123"/>
                        <a:gd name="connsiteY23" fmla="*/ 52312 h 67742"/>
                        <a:gd name="connsiteX24" fmla="*/ 148732 w 160123"/>
                        <a:gd name="connsiteY24" fmla="*/ 51010 h 67742"/>
                        <a:gd name="connsiteX25" fmla="*/ 143525 w 160123"/>
                        <a:gd name="connsiteY25" fmla="*/ 49708 h 67742"/>
                        <a:gd name="connsiteX26" fmla="*/ 142874 w 160123"/>
                        <a:gd name="connsiteY26" fmla="*/ 57519 h 67742"/>
                        <a:gd name="connsiteX27" fmla="*/ 143199 w 160123"/>
                        <a:gd name="connsiteY27" fmla="*/ 59147 h 67742"/>
                        <a:gd name="connsiteX28" fmla="*/ 143199 w 160123"/>
                        <a:gd name="connsiteY28" fmla="*/ 59147 h 67742"/>
                        <a:gd name="connsiteX29" fmla="*/ 140596 w 160123"/>
                        <a:gd name="connsiteY29" fmla="*/ 63703 h 67742"/>
                        <a:gd name="connsiteX30" fmla="*/ 132134 w 160123"/>
                        <a:gd name="connsiteY30" fmla="*/ 54265 h 67742"/>
                        <a:gd name="connsiteX31" fmla="*/ 127252 w 160123"/>
                        <a:gd name="connsiteY31" fmla="*/ 42874 h 67742"/>
                        <a:gd name="connsiteX32" fmla="*/ 132134 w 160123"/>
                        <a:gd name="connsiteY32" fmla="*/ 35389 h 67742"/>
                        <a:gd name="connsiteX33" fmla="*/ 138643 w 160123"/>
                        <a:gd name="connsiteY33" fmla="*/ 37016 h 67742"/>
                        <a:gd name="connsiteX34" fmla="*/ 143850 w 160123"/>
                        <a:gd name="connsiteY34" fmla="*/ 38969 h 67742"/>
                        <a:gd name="connsiteX35" fmla="*/ 137992 w 160123"/>
                        <a:gd name="connsiteY35" fmla="*/ 31483 h 67742"/>
                        <a:gd name="connsiteX36" fmla="*/ 135714 w 160123"/>
                        <a:gd name="connsiteY36" fmla="*/ 26601 h 67742"/>
                        <a:gd name="connsiteX37" fmla="*/ 132460 w 160123"/>
                        <a:gd name="connsiteY37" fmla="*/ 30181 h 67742"/>
                        <a:gd name="connsiteX38" fmla="*/ 128554 w 160123"/>
                        <a:gd name="connsiteY38" fmla="*/ 27252 h 67742"/>
                        <a:gd name="connsiteX39" fmla="*/ 127252 w 160123"/>
                        <a:gd name="connsiteY39" fmla="*/ 32785 h 67742"/>
                        <a:gd name="connsiteX40" fmla="*/ 123672 w 160123"/>
                        <a:gd name="connsiteY40" fmla="*/ 24649 h 67742"/>
                        <a:gd name="connsiteX41" fmla="*/ 116838 w 160123"/>
                        <a:gd name="connsiteY41" fmla="*/ 20418 h 67742"/>
                        <a:gd name="connsiteX42" fmla="*/ 112607 w 160123"/>
                        <a:gd name="connsiteY42" fmla="*/ 17163 h 67742"/>
                        <a:gd name="connsiteX43" fmla="*/ 112281 w 160123"/>
                        <a:gd name="connsiteY43" fmla="*/ 11631 h 67742"/>
                        <a:gd name="connsiteX44" fmla="*/ 108051 w 160123"/>
                        <a:gd name="connsiteY44" fmla="*/ 15211 h 67742"/>
                        <a:gd name="connsiteX45" fmla="*/ 100891 w 160123"/>
                        <a:gd name="connsiteY45" fmla="*/ 14885 h 67742"/>
                        <a:gd name="connsiteX46" fmla="*/ 95032 w 160123"/>
                        <a:gd name="connsiteY46" fmla="*/ 17163 h 67742"/>
                        <a:gd name="connsiteX47" fmla="*/ 89500 w 160123"/>
                        <a:gd name="connsiteY47" fmla="*/ 20418 h 67742"/>
                        <a:gd name="connsiteX48" fmla="*/ 87547 w 160123"/>
                        <a:gd name="connsiteY48" fmla="*/ 25299 h 67742"/>
                        <a:gd name="connsiteX49" fmla="*/ 91127 w 160123"/>
                        <a:gd name="connsiteY49" fmla="*/ 25625 h 67742"/>
                        <a:gd name="connsiteX50" fmla="*/ 85594 w 160123"/>
                        <a:gd name="connsiteY50" fmla="*/ 30181 h 67742"/>
                        <a:gd name="connsiteX51" fmla="*/ 79736 w 160123"/>
                        <a:gd name="connsiteY51" fmla="*/ 33761 h 67742"/>
                        <a:gd name="connsiteX52" fmla="*/ 72576 w 160123"/>
                        <a:gd name="connsiteY52" fmla="*/ 35063 h 67742"/>
                        <a:gd name="connsiteX53" fmla="*/ 69647 w 160123"/>
                        <a:gd name="connsiteY53" fmla="*/ 37992 h 67742"/>
                        <a:gd name="connsiteX54" fmla="*/ 70623 w 160123"/>
                        <a:gd name="connsiteY54" fmla="*/ 43850 h 67742"/>
                        <a:gd name="connsiteX55" fmla="*/ 76482 w 160123"/>
                        <a:gd name="connsiteY55" fmla="*/ 48081 h 67742"/>
                        <a:gd name="connsiteX56" fmla="*/ 82340 w 160123"/>
                        <a:gd name="connsiteY56" fmla="*/ 55892 h 67742"/>
                        <a:gd name="connsiteX57" fmla="*/ 81689 w 160123"/>
                        <a:gd name="connsiteY57" fmla="*/ 60123 h 67742"/>
                        <a:gd name="connsiteX58" fmla="*/ 74529 w 160123"/>
                        <a:gd name="connsiteY58" fmla="*/ 60774 h 67742"/>
                        <a:gd name="connsiteX59" fmla="*/ 67043 w 160123"/>
                        <a:gd name="connsiteY59" fmla="*/ 65656 h 67742"/>
                        <a:gd name="connsiteX60" fmla="*/ 57280 w 160123"/>
                        <a:gd name="connsiteY60" fmla="*/ 64679 h 67742"/>
                        <a:gd name="connsiteX61" fmla="*/ 55002 w 160123"/>
                        <a:gd name="connsiteY61" fmla="*/ 57519 h 67742"/>
                        <a:gd name="connsiteX62" fmla="*/ 49143 w 160123"/>
                        <a:gd name="connsiteY62" fmla="*/ 59147 h 67742"/>
                        <a:gd name="connsiteX63" fmla="*/ 53700 w 160123"/>
                        <a:gd name="connsiteY63" fmla="*/ 53289 h 67742"/>
                        <a:gd name="connsiteX64" fmla="*/ 51747 w 160123"/>
                        <a:gd name="connsiteY64" fmla="*/ 46780 h 67742"/>
                        <a:gd name="connsiteX65" fmla="*/ 47842 w 160123"/>
                        <a:gd name="connsiteY65" fmla="*/ 48081 h 67742"/>
                        <a:gd name="connsiteX66" fmla="*/ 46865 w 160123"/>
                        <a:gd name="connsiteY66" fmla="*/ 54265 h 67742"/>
                        <a:gd name="connsiteX67" fmla="*/ 40031 w 160123"/>
                        <a:gd name="connsiteY67" fmla="*/ 51661 h 67742"/>
                        <a:gd name="connsiteX68" fmla="*/ 34173 w 160123"/>
                        <a:gd name="connsiteY68" fmla="*/ 39294 h 67742"/>
                        <a:gd name="connsiteX69" fmla="*/ 29942 w 160123"/>
                        <a:gd name="connsiteY69" fmla="*/ 39294 h 67742"/>
                        <a:gd name="connsiteX70" fmla="*/ 27338 w 160123"/>
                        <a:gd name="connsiteY70" fmla="*/ 37667 h 67742"/>
                        <a:gd name="connsiteX71" fmla="*/ 21480 w 160123"/>
                        <a:gd name="connsiteY71" fmla="*/ 38969 h 67742"/>
                        <a:gd name="connsiteX72" fmla="*/ 18551 w 160123"/>
                        <a:gd name="connsiteY72" fmla="*/ 35063 h 67742"/>
                        <a:gd name="connsiteX73" fmla="*/ 6834 w 160123"/>
                        <a:gd name="connsiteY73" fmla="*/ 35389 h 67742"/>
                        <a:gd name="connsiteX74" fmla="*/ 1953 w 160123"/>
                        <a:gd name="connsiteY74" fmla="*/ 43850 h 67742"/>
                        <a:gd name="connsiteX75" fmla="*/ 0 w 160123"/>
                        <a:gd name="connsiteY75" fmla="*/ 33436 h 67742"/>
                        <a:gd name="connsiteX76" fmla="*/ 3580 w 160123"/>
                        <a:gd name="connsiteY76" fmla="*/ 26601 h 67742"/>
                        <a:gd name="connsiteX77" fmla="*/ 3580 w 160123"/>
                        <a:gd name="connsiteY77" fmla="*/ 26601 h 67742"/>
                        <a:gd name="connsiteX78" fmla="*/ 4882 w 160123"/>
                        <a:gd name="connsiteY78" fmla="*/ 25299 h 67742"/>
                        <a:gd name="connsiteX79" fmla="*/ 4882 w 160123"/>
                        <a:gd name="connsiteY79" fmla="*/ 25299 h 67742"/>
                        <a:gd name="connsiteX80" fmla="*/ 7811 w 160123"/>
                        <a:gd name="connsiteY80" fmla="*/ 19441 h 67742"/>
                        <a:gd name="connsiteX81" fmla="*/ 3255 w 160123"/>
                        <a:gd name="connsiteY81" fmla="*/ 15211 h 67742"/>
                        <a:gd name="connsiteX82" fmla="*/ 0 w 160123"/>
                        <a:gd name="connsiteY82" fmla="*/ 10003 h 67742"/>
                        <a:gd name="connsiteX83" fmla="*/ 0 w 160123"/>
                        <a:gd name="connsiteY83" fmla="*/ 8050 h 67742"/>
                        <a:gd name="connsiteX84" fmla="*/ 1302 w 160123"/>
                        <a:gd name="connsiteY84" fmla="*/ 3820 h 67742"/>
                        <a:gd name="connsiteX85" fmla="*/ 6509 w 160123"/>
                        <a:gd name="connsiteY85" fmla="*/ 2192 h 67742"/>
                        <a:gd name="connsiteX86" fmla="*/ 9438 w 160123"/>
                        <a:gd name="connsiteY86" fmla="*/ 890 h 67742"/>
                        <a:gd name="connsiteX87" fmla="*/ 9438 w 160123"/>
                        <a:gd name="connsiteY87" fmla="*/ 890 h 67742"/>
                        <a:gd name="connsiteX88" fmla="*/ 110654 w 160123"/>
                        <a:gd name="connsiteY88" fmla="*/ 35714 h 67742"/>
                        <a:gd name="connsiteX89" fmla="*/ 114885 w 160123"/>
                        <a:gd name="connsiteY89" fmla="*/ 41572 h 67742"/>
                        <a:gd name="connsiteX90" fmla="*/ 115861 w 160123"/>
                        <a:gd name="connsiteY90" fmla="*/ 32785 h 67742"/>
                        <a:gd name="connsiteX91" fmla="*/ 110654 w 160123"/>
                        <a:gd name="connsiteY91" fmla="*/ 35714 h 67742"/>
                        <a:gd name="connsiteX92" fmla="*/ 110654 w 160123"/>
                        <a:gd name="connsiteY92" fmla="*/ 35714 h 67742"/>
                        <a:gd name="connsiteX93" fmla="*/ 30593 w 160123"/>
                        <a:gd name="connsiteY93" fmla="*/ 54916 h 67742"/>
                        <a:gd name="connsiteX94" fmla="*/ 28640 w 160123"/>
                        <a:gd name="connsiteY94" fmla="*/ 61425 h 67742"/>
                        <a:gd name="connsiteX95" fmla="*/ 35800 w 160123"/>
                        <a:gd name="connsiteY95" fmla="*/ 65981 h 67742"/>
                        <a:gd name="connsiteX96" fmla="*/ 30593 w 160123"/>
                        <a:gd name="connsiteY96" fmla="*/ 54916 h 67742"/>
                        <a:gd name="connsiteX97" fmla="*/ 30593 w 160123"/>
                        <a:gd name="connsiteY97" fmla="*/ 54916 h 6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60123" h="67742">
                          <a:moveTo>
                            <a:pt x="9438" y="890"/>
                          </a:moveTo>
                          <a:cubicBezTo>
                            <a:pt x="11391" y="2518"/>
                            <a:pt x="12042" y="3169"/>
                            <a:pt x="14645" y="5772"/>
                          </a:cubicBezTo>
                          <a:cubicBezTo>
                            <a:pt x="17900" y="9352"/>
                            <a:pt x="19853" y="9678"/>
                            <a:pt x="19853" y="10980"/>
                          </a:cubicBezTo>
                          <a:cubicBezTo>
                            <a:pt x="19853" y="12607"/>
                            <a:pt x="12367" y="11631"/>
                            <a:pt x="19202" y="14885"/>
                          </a:cubicBezTo>
                          <a:cubicBezTo>
                            <a:pt x="26036" y="18140"/>
                            <a:pt x="25060" y="17814"/>
                            <a:pt x="27664" y="17489"/>
                          </a:cubicBezTo>
                          <a:cubicBezTo>
                            <a:pt x="30267" y="16838"/>
                            <a:pt x="31894" y="16838"/>
                            <a:pt x="31569" y="13258"/>
                          </a:cubicBezTo>
                          <a:cubicBezTo>
                            <a:pt x="31243" y="9678"/>
                            <a:pt x="40682" y="16187"/>
                            <a:pt x="43285" y="19116"/>
                          </a:cubicBezTo>
                          <a:cubicBezTo>
                            <a:pt x="46214" y="22045"/>
                            <a:pt x="46865" y="23672"/>
                            <a:pt x="50445" y="22371"/>
                          </a:cubicBezTo>
                          <a:cubicBezTo>
                            <a:pt x="54025" y="20743"/>
                            <a:pt x="62812" y="19767"/>
                            <a:pt x="66393" y="16187"/>
                          </a:cubicBezTo>
                          <a:cubicBezTo>
                            <a:pt x="69972" y="12607"/>
                            <a:pt x="77783" y="12607"/>
                            <a:pt x="80061" y="10329"/>
                          </a:cubicBezTo>
                          <a:cubicBezTo>
                            <a:pt x="82340" y="8050"/>
                            <a:pt x="83316" y="8050"/>
                            <a:pt x="86245" y="5772"/>
                          </a:cubicBezTo>
                          <a:cubicBezTo>
                            <a:pt x="89174" y="3494"/>
                            <a:pt x="90151" y="1541"/>
                            <a:pt x="95358" y="890"/>
                          </a:cubicBezTo>
                          <a:cubicBezTo>
                            <a:pt x="100565" y="240"/>
                            <a:pt x="103820" y="-737"/>
                            <a:pt x="109027" y="890"/>
                          </a:cubicBezTo>
                          <a:cubicBezTo>
                            <a:pt x="114560" y="2518"/>
                            <a:pt x="115861" y="3820"/>
                            <a:pt x="124649" y="6423"/>
                          </a:cubicBezTo>
                          <a:cubicBezTo>
                            <a:pt x="133761" y="9027"/>
                            <a:pt x="136039" y="10003"/>
                            <a:pt x="139945" y="11631"/>
                          </a:cubicBezTo>
                          <a:cubicBezTo>
                            <a:pt x="143850" y="13258"/>
                            <a:pt x="148407" y="16187"/>
                            <a:pt x="151010" y="21069"/>
                          </a:cubicBezTo>
                          <a:cubicBezTo>
                            <a:pt x="151987" y="23021"/>
                            <a:pt x="152963" y="24323"/>
                            <a:pt x="153614" y="25299"/>
                          </a:cubicBezTo>
                          <a:cubicBezTo>
                            <a:pt x="152312" y="27903"/>
                            <a:pt x="151010" y="31158"/>
                            <a:pt x="151010" y="32785"/>
                          </a:cubicBezTo>
                          <a:cubicBezTo>
                            <a:pt x="151336" y="35063"/>
                            <a:pt x="154590" y="38318"/>
                            <a:pt x="157194" y="40921"/>
                          </a:cubicBezTo>
                          <a:cubicBezTo>
                            <a:pt x="158821" y="42549"/>
                            <a:pt x="160123" y="43199"/>
                            <a:pt x="160123" y="43525"/>
                          </a:cubicBezTo>
                          <a:cubicBezTo>
                            <a:pt x="160123" y="43850"/>
                            <a:pt x="157519" y="44176"/>
                            <a:pt x="157519" y="44176"/>
                          </a:cubicBezTo>
                          <a:lnTo>
                            <a:pt x="156869" y="44176"/>
                          </a:lnTo>
                          <a:lnTo>
                            <a:pt x="156543" y="44501"/>
                          </a:lnTo>
                          <a:cubicBezTo>
                            <a:pt x="156543" y="44501"/>
                            <a:pt x="152312" y="50359"/>
                            <a:pt x="151010" y="52312"/>
                          </a:cubicBezTo>
                          <a:cubicBezTo>
                            <a:pt x="151010" y="52312"/>
                            <a:pt x="150034" y="51661"/>
                            <a:pt x="148732" y="51010"/>
                          </a:cubicBezTo>
                          <a:cubicBezTo>
                            <a:pt x="146779" y="49708"/>
                            <a:pt x="145152" y="48407"/>
                            <a:pt x="143525" y="49708"/>
                          </a:cubicBezTo>
                          <a:cubicBezTo>
                            <a:pt x="141247" y="51010"/>
                            <a:pt x="142223" y="54590"/>
                            <a:pt x="142874" y="57519"/>
                          </a:cubicBezTo>
                          <a:cubicBezTo>
                            <a:pt x="142874" y="58170"/>
                            <a:pt x="143199" y="58821"/>
                            <a:pt x="143199" y="59147"/>
                          </a:cubicBezTo>
                          <a:lnTo>
                            <a:pt x="143199" y="59147"/>
                          </a:lnTo>
                          <a:cubicBezTo>
                            <a:pt x="143199" y="59798"/>
                            <a:pt x="141898" y="61750"/>
                            <a:pt x="140596" y="63703"/>
                          </a:cubicBezTo>
                          <a:cubicBezTo>
                            <a:pt x="138969" y="61750"/>
                            <a:pt x="135063" y="59472"/>
                            <a:pt x="132134" y="54265"/>
                          </a:cubicBezTo>
                          <a:cubicBezTo>
                            <a:pt x="128879" y="48732"/>
                            <a:pt x="125950" y="46129"/>
                            <a:pt x="127252" y="42874"/>
                          </a:cubicBezTo>
                          <a:cubicBezTo>
                            <a:pt x="128554" y="39619"/>
                            <a:pt x="127903" y="36690"/>
                            <a:pt x="132134" y="35389"/>
                          </a:cubicBezTo>
                          <a:cubicBezTo>
                            <a:pt x="136365" y="34087"/>
                            <a:pt x="135063" y="35389"/>
                            <a:pt x="138643" y="37016"/>
                          </a:cubicBezTo>
                          <a:cubicBezTo>
                            <a:pt x="141898" y="38643"/>
                            <a:pt x="142874" y="41247"/>
                            <a:pt x="143850" y="38969"/>
                          </a:cubicBezTo>
                          <a:cubicBezTo>
                            <a:pt x="144827" y="36690"/>
                            <a:pt x="138643" y="34087"/>
                            <a:pt x="137992" y="31483"/>
                          </a:cubicBezTo>
                          <a:cubicBezTo>
                            <a:pt x="137341" y="28880"/>
                            <a:pt x="137667" y="24974"/>
                            <a:pt x="135714" y="26601"/>
                          </a:cubicBezTo>
                          <a:cubicBezTo>
                            <a:pt x="133761" y="28229"/>
                            <a:pt x="134412" y="33110"/>
                            <a:pt x="132460" y="30181"/>
                          </a:cubicBezTo>
                          <a:cubicBezTo>
                            <a:pt x="130181" y="27252"/>
                            <a:pt x="128879" y="26601"/>
                            <a:pt x="128554" y="27252"/>
                          </a:cubicBezTo>
                          <a:cubicBezTo>
                            <a:pt x="128229" y="27903"/>
                            <a:pt x="129205" y="34412"/>
                            <a:pt x="127252" y="32785"/>
                          </a:cubicBezTo>
                          <a:cubicBezTo>
                            <a:pt x="125300" y="31158"/>
                            <a:pt x="126601" y="26927"/>
                            <a:pt x="123672" y="24649"/>
                          </a:cubicBezTo>
                          <a:cubicBezTo>
                            <a:pt x="120743" y="22371"/>
                            <a:pt x="119116" y="21720"/>
                            <a:pt x="116838" y="20418"/>
                          </a:cubicBezTo>
                          <a:cubicBezTo>
                            <a:pt x="114560" y="19116"/>
                            <a:pt x="112932" y="19767"/>
                            <a:pt x="112607" y="17163"/>
                          </a:cubicBezTo>
                          <a:cubicBezTo>
                            <a:pt x="112607" y="14560"/>
                            <a:pt x="113909" y="12607"/>
                            <a:pt x="112281" y="11631"/>
                          </a:cubicBezTo>
                          <a:cubicBezTo>
                            <a:pt x="110654" y="10654"/>
                            <a:pt x="109352" y="14234"/>
                            <a:pt x="108051" y="15211"/>
                          </a:cubicBezTo>
                          <a:cubicBezTo>
                            <a:pt x="107074" y="16187"/>
                            <a:pt x="104470" y="14560"/>
                            <a:pt x="100891" y="14885"/>
                          </a:cubicBezTo>
                          <a:cubicBezTo>
                            <a:pt x="96985" y="14885"/>
                            <a:pt x="95683" y="15211"/>
                            <a:pt x="95032" y="17163"/>
                          </a:cubicBezTo>
                          <a:cubicBezTo>
                            <a:pt x="94381" y="19116"/>
                            <a:pt x="91127" y="17163"/>
                            <a:pt x="89500" y="20418"/>
                          </a:cubicBezTo>
                          <a:cubicBezTo>
                            <a:pt x="87872" y="23672"/>
                            <a:pt x="85920" y="24974"/>
                            <a:pt x="87547" y="25299"/>
                          </a:cubicBezTo>
                          <a:cubicBezTo>
                            <a:pt x="89174" y="25625"/>
                            <a:pt x="91778" y="24323"/>
                            <a:pt x="91127" y="25625"/>
                          </a:cubicBezTo>
                          <a:cubicBezTo>
                            <a:pt x="90476" y="27252"/>
                            <a:pt x="87872" y="29205"/>
                            <a:pt x="85594" y="30181"/>
                          </a:cubicBezTo>
                          <a:cubicBezTo>
                            <a:pt x="83316" y="30832"/>
                            <a:pt x="82014" y="33110"/>
                            <a:pt x="79736" y="33761"/>
                          </a:cubicBezTo>
                          <a:cubicBezTo>
                            <a:pt x="77132" y="34087"/>
                            <a:pt x="74203" y="33436"/>
                            <a:pt x="72576" y="35063"/>
                          </a:cubicBezTo>
                          <a:cubicBezTo>
                            <a:pt x="70949" y="36365"/>
                            <a:pt x="69972" y="36365"/>
                            <a:pt x="69647" y="37992"/>
                          </a:cubicBezTo>
                          <a:cubicBezTo>
                            <a:pt x="69322" y="39619"/>
                            <a:pt x="68020" y="42549"/>
                            <a:pt x="70623" y="43850"/>
                          </a:cubicBezTo>
                          <a:cubicBezTo>
                            <a:pt x="73227" y="44827"/>
                            <a:pt x="73878" y="45152"/>
                            <a:pt x="76482" y="48081"/>
                          </a:cubicBezTo>
                          <a:cubicBezTo>
                            <a:pt x="79085" y="51010"/>
                            <a:pt x="81038" y="52638"/>
                            <a:pt x="82340" y="55892"/>
                          </a:cubicBezTo>
                          <a:cubicBezTo>
                            <a:pt x="83642" y="59147"/>
                            <a:pt x="83642" y="60449"/>
                            <a:pt x="81689" y="60123"/>
                          </a:cubicBezTo>
                          <a:cubicBezTo>
                            <a:pt x="79736" y="59798"/>
                            <a:pt x="77783" y="57519"/>
                            <a:pt x="74529" y="60774"/>
                          </a:cubicBezTo>
                          <a:cubicBezTo>
                            <a:pt x="71600" y="63703"/>
                            <a:pt x="69647" y="66307"/>
                            <a:pt x="67043" y="65656"/>
                          </a:cubicBezTo>
                          <a:cubicBezTo>
                            <a:pt x="64765" y="65330"/>
                            <a:pt x="58256" y="68585"/>
                            <a:pt x="57280" y="64679"/>
                          </a:cubicBezTo>
                          <a:cubicBezTo>
                            <a:pt x="56303" y="60774"/>
                            <a:pt x="57605" y="56868"/>
                            <a:pt x="55002" y="57519"/>
                          </a:cubicBezTo>
                          <a:cubicBezTo>
                            <a:pt x="52398" y="58170"/>
                            <a:pt x="48818" y="60449"/>
                            <a:pt x="49143" y="59147"/>
                          </a:cubicBezTo>
                          <a:cubicBezTo>
                            <a:pt x="49469" y="57519"/>
                            <a:pt x="54351" y="55892"/>
                            <a:pt x="53700" y="53289"/>
                          </a:cubicBezTo>
                          <a:cubicBezTo>
                            <a:pt x="53374" y="51010"/>
                            <a:pt x="53700" y="47105"/>
                            <a:pt x="51747" y="46780"/>
                          </a:cubicBezTo>
                          <a:cubicBezTo>
                            <a:pt x="49794" y="46454"/>
                            <a:pt x="47516" y="46129"/>
                            <a:pt x="47842" y="48081"/>
                          </a:cubicBezTo>
                          <a:cubicBezTo>
                            <a:pt x="48167" y="50034"/>
                            <a:pt x="48167" y="54916"/>
                            <a:pt x="46865" y="54265"/>
                          </a:cubicBezTo>
                          <a:cubicBezTo>
                            <a:pt x="45563" y="53940"/>
                            <a:pt x="41333" y="54590"/>
                            <a:pt x="40031" y="51661"/>
                          </a:cubicBezTo>
                          <a:cubicBezTo>
                            <a:pt x="39054" y="48732"/>
                            <a:pt x="36125" y="39619"/>
                            <a:pt x="34173" y="39294"/>
                          </a:cubicBezTo>
                          <a:cubicBezTo>
                            <a:pt x="32220" y="39294"/>
                            <a:pt x="31569" y="40596"/>
                            <a:pt x="29942" y="39294"/>
                          </a:cubicBezTo>
                          <a:cubicBezTo>
                            <a:pt x="28314" y="37992"/>
                            <a:pt x="29616" y="37341"/>
                            <a:pt x="27338" y="37667"/>
                          </a:cubicBezTo>
                          <a:cubicBezTo>
                            <a:pt x="25060" y="37992"/>
                            <a:pt x="23433" y="41572"/>
                            <a:pt x="21480" y="38969"/>
                          </a:cubicBezTo>
                          <a:cubicBezTo>
                            <a:pt x="19527" y="36365"/>
                            <a:pt x="20504" y="35063"/>
                            <a:pt x="18551" y="35063"/>
                          </a:cubicBezTo>
                          <a:cubicBezTo>
                            <a:pt x="16598" y="35063"/>
                            <a:pt x="8462" y="34412"/>
                            <a:pt x="6834" y="35389"/>
                          </a:cubicBezTo>
                          <a:cubicBezTo>
                            <a:pt x="5533" y="36365"/>
                            <a:pt x="3580" y="42549"/>
                            <a:pt x="1953" y="43850"/>
                          </a:cubicBezTo>
                          <a:cubicBezTo>
                            <a:pt x="976" y="39619"/>
                            <a:pt x="0" y="34738"/>
                            <a:pt x="0" y="33436"/>
                          </a:cubicBezTo>
                          <a:cubicBezTo>
                            <a:pt x="0" y="30832"/>
                            <a:pt x="976" y="29531"/>
                            <a:pt x="3580" y="26601"/>
                          </a:cubicBezTo>
                          <a:lnTo>
                            <a:pt x="3580" y="26601"/>
                          </a:lnTo>
                          <a:lnTo>
                            <a:pt x="4882" y="25299"/>
                          </a:lnTo>
                          <a:lnTo>
                            <a:pt x="4882" y="25299"/>
                          </a:lnTo>
                          <a:cubicBezTo>
                            <a:pt x="7160" y="22696"/>
                            <a:pt x="8136" y="21069"/>
                            <a:pt x="7811" y="19441"/>
                          </a:cubicBezTo>
                          <a:cubicBezTo>
                            <a:pt x="7485" y="17814"/>
                            <a:pt x="6184" y="16838"/>
                            <a:pt x="3255" y="15211"/>
                          </a:cubicBezTo>
                          <a:cubicBezTo>
                            <a:pt x="0" y="13258"/>
                            <a:pt x="0" y="12281"/>
                            <a:pt x="0" y="10003"/>
                          </a:cubicBezTo>
                          <a:cubicBezTo>
                            <a:pt x="0" y="9352"/>
                            <a:pt x="0" y="8701"/>
                            <a:pt x="0" y="8050"/>
                          </a:cubicBezTo>
                          <a:cubicBezTo>
                            <a:pt x="0" y="6098"/>
                            <a:pt x="325" y="4796"/>
                            <a:pt x="1302" y="3820"/>
                          </a:cubicBezTo>
                          <a:cubicBezTo>
                            <a:pt x="2278" y="2843"/>
                            <a:pt x="3905" y="2192"/>
                            <a:pt x="6509" y="2192"/>
                          </a:cubicBezTo>
                          <a:cubicBezTo>
                            <a:pt x="8136" y="1216"/>
                            <a:pt x="8787" y="1216"/>
                            <a:pt x="9438" y="890"/>
                          </a:cubicBezTo>
                          <a:lnTo>
                            <a:pt x="9438" y="890"/>
                          </a:lnTo>
                          <a:close/>
                          <a:moveTo>
                            <a:pt x="110654" y="35714"/>
                          </a:moveTo>
                          <a:cubicBezTo>
                            <a:pt x="112281" y="40596"/>
                            <a:pt x="113258" y="45478"/>
                            <a:pt x="114885" y="41572"/>
                          </a:cubicBezTo>
                          <a:cubicBezTo>
                            <a:pt x="116512" y="37667"/>
                            <a:pt x="117489" y="34087"/>
                            <a:pt x="115861" y="32785"/>
                          </a:cubicBezTo>
                          <a:cubicBezTo>
                            <a:pt x="114234" y="31158"/>
                            <a:pt x="110003" y="32459"/>
                            <a:pt x="110654" y="35714"/>
                          </a:cubicBezTo>
                          <a:lnTo>
                            <a:pt x="110654" y="35714"/>
                          </a:lnTo>
                          <a:close/>
                          <a:moveTo>
                            <a:pt x="30593" y="54916"/>
                          </a:moveTo>
                          <a:cubicBezTo>
                            <a:pt x="27338" y="57194"/>
                            <a:pt x="24409" y="58496"/>
                            <a:pt x="28640" y="61425"/>
                          </a:cubicBezTo>
                          <a:cubicBezTo>
                            <a:pt x="32871" y="64354"/>
                            <a:pt x="35474" y="70863"/>
                            <a:pt x="35800" y="65981"/>
                          </a:cubicBezTo>
                          <a:cubicBezTo>
                            <a:pt x="36776" y="61425"/>
                            <a:pt x="35149" y="53614"/>
                            <a:pt x="30593" y="54916"/>
                          </a:cubicBezTo>
                          <a:lnTo>
                            <a:pt x="30593" y="54916"/>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nvGrpSpPr>
                    <p:cNvPr id="388" name="Group 387">
                      <a:extLst>
                        <a:ext uri="{FF2B5EF4-FFF2-40B4-BE49-F238E27FC236}">
                          <a16:creationId xmlns:a16="http://schemas.microsoft.com/office/drawing/2014/main" id="{6F94323C-1AB8-4E76-B63A-EFABEBE69F86}"/>
                        </a:ext>
                      </a:extLst>
                    </p:cNvPr>
                    <p:cNvGrpSpPr/>
                    <p:nvPr/>
                  </p:nvGrpSpPr>
                  <p:grpSpPr>
                    <a:xfrm>
                      <a:off x="1809379" y="1296578"/>
                      <a:ext cx="2975687" cy="4904711"/>
                      <a:chOff x="1809379" y="1296578"/>
                      <a:chExt cx="2975687" cy="4904711"/>
                    </a:xfrm>
                  </p:grpSpPr>
                  <p:sp>
                    <p:nvSpPr>
                      <p:cNvPr id="389" name="Freeform: Shape 388">
                        <a:extLst>
                          <a:ext uri="{FF2B5EF4-FFF2-40B4-BE49-F238E27FC236}">
                            <a16:creationId xmlns:a16="http://schemas.microsoft.com/office/drawing/2014/main" id="{F46FE687-D302-44C4-8F19-4B10FA460FFC}"/>
                          </a:ext>
                        </a:extLst>
                      </p:cNvPr>
                      <p:cNvSpPr/>
                      <p:nvPr/>
                    </p:nvSpPr>
                    <p:spPr>
                      <a:xfrm>
                        <a:off x="3259925" y="3994124"/>
                        <a:ext cx="167664" cy="88823"/>
                      </a:xfrm>
                      <a:custGeom>
                        <a:avLst/>
                        <a:gdLst>
                          <a:gd name="connsiteX0" fmla="*/ 29291 w 167664"/>
                          <a:gd name="connsiteY0" fmla="*/ 8292 h 88823"/>
                          <a:gd name="connsiteX1" fmla="*/ 35149 w 167664"/>
                          <a:gd name="connsiteY1" fmla="*/ 7315 h 88823"/>
                          <a:gd name="connsiteX2" fmla="*/ 41983 w 167664"/>
                          <a:gd name="connsiteY2" fmla="*/ 4712 h 88823"/>
                          <a:gd name="connsiteX3" fmla="*/ 56629 w 167664"/>
                          <a:gd name="connsiteY3" fmla="*/ 7966 h 88823"/>
                          <a:gd name="connsiteX4" fmla="*/ 77132 w 167664"/>
                          <a:gd name="connsiteY4" fmla="*/ 8292 h 88823"/>
                          <a:gd name="connsiteX5" fmla="*/ 85594 w 167664"/>
                          <a:gd name="connsiteY5" fmla="*/ 5363 h 88823"/>
                          <a:gd name="connsiteX6" fmla="*/ 91127 w 167664"/>
                          <a:gd name="connsiteY6" fmla="*/ 4712 h 88823"/>
                          <a:gd name="connsiteX7" fmla="*/ 91127 w 167664"/>
                          <a:gd name="connsiteY7" fmla="*/ 155 h 88823"/>
                          <a:gd name="connsiteX8" fmla="*/ 102843 w 167664"/>
                          <a:gd name="connsiteY8" fmla="*/ 4061 h 88823"/>
                          <a:gd name="connsiteX9" fmla="*/ 112932 w 167664"/>
                          <a:gd name="connsiteY9" fmla="*/ 4061 h 88823"/>
                          <a:gd name="connsiteX10" fmla="*/ 119116 w 167664"/>
                          <a:gd name="connsiteY10" fmla="*/ 1783 h 88823"/>
                          <a:gd name="connsiteX11" fmla="*/ 130507 w 167664"/>
                          <a:gd name="connsiteY11" fmla="*/ 8943 h 88823"/>
                          <a:gd name="connsiteX12" fmla="*/ 140921 w 167664"/>
                          <a:gd name="connsiteY12" fmla="*/ 8617 h 88823"/>
                          <a:gd name="connsiteX13" fmla="*/ 152312 w 167664"/>
                          <a:gd name="connsiteY13" fmla="*/ 17079 h 88823"/>
                          <a:gd name="connsiteX14" fmla="*/ 154590 w 167664"/>
                          <a:gd name="connsiteY14" fmla="*/ 20008 h 88823"/>
                          <a:gd name="connsiteX15" fmla="*/ 144827 w 167664"/>
                          <a:gd name="connsiteY15" fmla="*/ 16753 h 88823"/>
                          <a:gd name="connsiteX16" fmla="*/ 146454 w 167664"/>
                          <a:gd name="connsiteY16" fmla="*/ 22612 h 88823"/>
                          <a:gd name="connsiteX17" fmla="*/ 154265 w 167664"/>
                          <a:gd name="connsiteY17" fmla="*/ 24564 h 88823"/>
                          <a:gd name="connsiteX18" fmla="*/ 160448 w 167664"/>
                          <a:gd name="connsiteY18" fmla="*/ 22937 h 88823"/>
                          <a:gd name="connsiteX19" fmla="*/ 160448 w 167664"/>
                          <a:gd name="connsiteY19" fmla="*/ 27819 h 88823"/>
                          <a:gd name="connsiteX20" fmla="*/ 167608 w 167664"/>
                          <a:gd name="connsiteY20" fmla="*/ 30097 h 88823"/>
                          <a:gd name="connsiteX21" fmla="*/ 164028 w 167664"/>
                          <a:gd name="connsiteY21" fmla="*/ 33677 h 88823"/>
                          <a:gd name="connsiteX22" fmla="*/ 161425 w 167664"/>
                          <a:gd name="connsiteY22" fmla="*/ 34328 h 88823"/>
                          <a:gd name="connsiteX23" fmla="*/ 152312 w 167664"/>
                          <a:gd name="connsiteY23" fmla="*/ 36281 h 88823"/>
                          <a:gd name="connsiteX24" fmla="*/ 148407 w 167664"/>
                          <a:gd name="connsiteY24" fmla="*/ 37257 h 88823"/>
                          <a:gd name="connsiteX25" fmla="*/ 136039 w 167664"/>
                          <a:gd name="connsiteY25" fmla="*/ 40186 h 88823"/>
                          <a:gd name="connsiteX26" fmla="*/ 130832 w 167664"/>
                          <a:gd name="connsiteY26" fmla="*/ 37908 h 88823"/>
                          <a:gd name="connsiteX27" fmla="*/ 122045 w 167664"/>
                          <a:gd name="connsiteY27" fmla="*/ 35955 h 88823"/>
                          <a:gd name="connsiteX28" fmla="*/ 122045 w 167664"/>
                          <a:gd name="connsiteY28" fmla="*/ 35955 h 88823"/>
                          <a:gd name="connsiteX29" fmla="*/ 121719 w 167664"/>
                          <a:gd name="connsiteY29" fmla="*/ 36606 h 88823"/>
                          <a:gd name="connsiteX30" fmla="*/ 121719 w 167664"/>
                          <a:gd name="connsiteY30" fmla="*/ 36606 h 88823"/>
                          <a:gd name="connsiteX31" fmla="*/ 118465 w 167664"/>
                          <a:gd name="connsiteY31" fmla="*/ 41162 h 88823"/>
                          <a:gd name="connsiteX32" fmla="*/ 118465 w 167664"/>
                          <a:gd name="connsiteY32" fmla="*/ 41162 h 88823"/>
                          <a:gd name="connsiteX33" fmla="*/ 114559 w 167664"/>
                          <a:gd name="connsiteY33" fmla="*/ 44417 h 88823"/>
                          <a:gd name="connsiteX34" fmla="*/ 111630 w 167664"/>
                          <a:gd name="connsiteY34" fmla="*/ 49624 h 88823"/>
                          <a:gd name="connsiteX35" fmla="*/ 106098 w 167664"/>
                          <a:gd name="connsiteY35" fmla="*/ 55808 h 88823"/>
                          <a:gd name="connsiteX36" fmla="*/ 102518 w 167664"/>
                          <a:gd name="connsiteY36" fmla="*/ 59388 h 88823"/>
                          <a:gd name="connsiteX37" fmla="*/ 101216 w 167664"/>
                          <a:gd name="connsiteY37" fmla="*/ 61341 h 88823"/>
                          <a:gd name="connsiteX38" fmla="*/ 101216 w 167664"/>
                          <a:gd name="connsiteY38" fmla="*/ 61341 h 88823"/>
                          <a:gd name="connsiteX39" fmla="*/ 98938 w 167664"/>
                          <a:gd name="connsiteY39" fmla="*/ 63944 h 88823"/>
                          <a:gd name="connsiteX40" fmla="*/ 96009 w 167664"/>
                          <a:gd name="connsiteY40" fmla="*/ 61666 h 88823"/>
                          <a:gd name="connsiteX41" fmla="*/ 91452 w 167664"/>
                          <a:gd name="connsiteY41" fmla="*/ 58737 h 88823"/>
                          <a:gd name="connsiteX42" fmla="*/ 88198 w 167664"/>
                          <a:gd name="connsiteY42" fmla="*/ 61015 h 88823"/>
                          <a:gd name="connsiteX43" fmla="*/ 81689 w 167664"/>
                          <a:gd name="connsiteY43" fmla="*/ 64921 h 88823"/>
                          <a:gd name="connsiteX44" fmla="*/ 76482 w 167664"/>
                          <a:gd name="connsiteY44" fmla="*/ 64270 h 88823"/>
                          <a:gd name="connsiteX45" fmla="*/ 68671 w 167664"/>
                          <a:gd name="connsiteY45" fmla="*/ 66548 h 88823"/>
                          <a:gd name="connsiteX46" fmla="*/ 68996 w 167664"/>
                          <a:gd name="connsiteY46" fmla="*/ 75010 h 88823"/>
                          <a:gd name="connsiteX47" fmla="*/ 69647 w 167664"/>
                          <a:gd name="connsiteY47" fmla="*/ 78590 h 88823"/>
                          <a:gd name="connsiteX48" fmla="*/ 67369 w 167664"/>
                          <a:gd name="connsiteY48" fmla="*/ 79566 h 88823"/>
                          <a:gd name="connsiteX49" fmla="*/ 62161 w 167664"/>
                          <a:gd name="connsiteY49" fmla="*/ 82820 h 88823"/>
                          <a:gd name="connsiteX50" fmla="*/ 61511 w 167664"/>
                          <a:gd name="connsiteY50" fmla="*/ 87702 h 88823"/>
                          <a:gd name="connsiteX51" fmla="*/ 61511 w 167664"/>
                          <a:gd name="connsiteY51" fmla="*/ 88679 h 88823"/>
                          <a:gd name="connsiteX52" fmla="*/ 59232 w 167664"/>
                          <a:gd name="connsiteY52" fmla="*/ 88679 h 88823"/>
                          <a:gd name="connsiteX53" fmla="*/ 55327 w 167664"/>
                          <a:gd name="connsiteY53" fmla="*/ 88028 h 88823"/>
                          <a:gd name="connsiteX54" fmla="*/ 49143 w 167664"/>
                          <a:gd name="connsiteY54" fmla="*/ 80542 h 88823"/>
                          <a:gd name="connsiteX55" fmla="*/ 51747 w 167664"/>
                          <a:gd name="connsiteY55" fmla="*/ 76311 h 88823"/>
                          <a:gd name="connsiteX56" fmla="*/ 43936 w 167664"/>
                          <a:gd name="connsiteY56" fmla="*/ 73382 h 88823"/>
                          <a:gd name="connsiteX57" fmla="*/ 43611 w 167664"/>
                          <a:gd name="connsiteY57" fmla="*/ 67199 h 88823"/>
                          <a:gd name="connsiteX58" fmla="*/ 36451 w 167664"/>
                          <a:gd name="connsiteY58" fmla="*/ 62968 h 88823"/>
                          <a:gd name="connsiteX59" fmla="*/ 36451 w 167664"/>
                          <a:gd name="connsiteY59" fmla="*/ 62968 h 88823"/>
                          <a:gd name="connsiteX60" fmla="*/ 35800 w 167664"/>
                          <a:gd name="connsiteY60" fmla="*/ 62642 h 88823"/>
                          <a:gd name="connsiteX61" fmla="*/ 33196 w 167664"/>
                          <a:gd name="connsiteY61" fmla="*/ 61341 h 88823"/>
                          <a:gd name="connsiteX62" fmla="*/ 29291 w 167664"/>
                          <a:gd name="connsiteY62" fmla="*/ 60039 h 88823"/>
                          <a:gd name="connsiteX63" fmla="*/ 25385 w 167664"/>
                          <a:gd name="connsiteY63" fmla="*/ 61666 h 88823"/>
                          <a:gd name="connsiteX64" fmla="*/ 23107 w 167664"/>
                          <a:gd name="connsiteY64" fmla="*/ 62968 h 88823"/>
                          <a:gd name="connsiteX65" fmla="*/ 22131 w 167664"/>
                          <a:gd name="connsiteY65" fmla="*/ 61666 h 88823"/>
                          <a:gd name="connsiteX66" fmla="*/ 18876 w 167664"/>
                          <a:gd name="connsiteY66" fmla="*/ 59388 h 88823"/>
                          <a:gd name="connsiteX67" fmla="*/ 14320 w 167664"/>
                          <a:gd name="connsiteY67" fmla="*/ 58086 h 88823"/>
                          <a:gd name="connsiteX68" fmla="*/ 11391 w 167664"/>
                          <a:gd name="connsiteY68" fmla="*/ 55482 h 88823"/>
                          <a:gd name="connsiteX69" fmla="*/ 6183 w 167664"/>
                          <a:gd name="connsiteY69" fmla="*/ 50601 h 88823"/>
                          <a:gd name="connsiteX70" fmla="*/ 4231 w 167664"/>
                          <a:gd name="connsiteY70" fmla="*/ 48973 h 88823"/>
                          <a:gd name="connsiteX71" fmla="*/ 0 w 167664"/>
                          <a:gd name="connsiteY71" fmla="*/ 44417 h 88823"/>
                          <a:gd name="connsiteX72" fmla="*/ 1627 w 167664"/>
                          <a:gd name="connsiteY72" fmla="*/ 41162 h 88823"/>
                          <a:gd name="connsiteX73" fmla="*/ 1627 w 167664"/>
                          <a:gd name="connsiteY73" fmla="*/ 37583 h 88823"/>
                          <a:gd name="connsiteX74" fmla="*/ 2604 w 167664"/>
                          <a:gd name="connsiteY74" fmla="*/ 33352 h 88823"/>
                          <a:gd name="connsiteX75" fmla="*/ 5533 w 167664"/>
                          <a:gd name="connsiteY75" fmla="*/ 27819 h 88823"/>
                          <a:gd name="connsiteX76" fmla="*/ 5533 w 167664"/>
                          <a:gd name="connsiteY76" fmla="*/ 27819 h 88823"/>
                          <a:gd name="connsiteX77" fmla="*/ 10089 w 167664"/>
                          <a:gd name="connsiteY77" fmla="*/ 24890 h 88823"/>
                          <a:gd name="connsiteX78" fmla="*/ 25385 w 167664"/>
                          <a:gd name="connsiteY78" fmla="*/ 14475 h 88823"/>
                          <a:gd name="connsiteX79" fmla="*/ 29291 w 167664"/>
                          <a:gd name="connsiteY79" fmla="*/ 8292 h 88823"/>
                          <a:gd name="connsiteX80" fmla="*/ 29291 w 167664"/>
                          <a:gd name="connsiteY80" fmla="*/ 8292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67664" h="88823">
                            <a:moveTo>
                              <a:pt x="29291" y="8292"/>
                            </a:moveTo>
                            <a:cubicBezTo>
                              <a:pt x="30918" y="8943"/>
                              <a:pt x="32545" y="8943"/>
                              <a:pt x="35149" y="7315"/>
                            </a:cubicBezTo>
                            <a:cubicBezTo>
                              <a:pt x="39054" y="5037"/>
                              <a:pt x="37427" y="4061"/>
                              <a:pt x="41983" y="4712"/>
                            </a:cubicBezTo>
                            <a:cubicBezTo>
                              <a:pt x="46540" y="5037"/>
                              <a:pt x="49143" y="7641"/>
                              <a:pt x="56629" y="7966"/>
                            </a:cubicBezTo>
                            <a:cubicBezTo>
                              <a:pt x="64440" y="8292"/>
                              <a:pt x="71600" y="10244"/>
                              <a:pt x="77132" y="8292"/>
                            </a:cubicBezTo>
                            <a:cubicBezTo>
                              <a:pt x="82665" y="6339"/>
                              <a:pt x="83316" y="5363"/>
                              <a:pt x="85594" y="5363"/>
                            </a:cubicBezTo>
                            <a:cubicBezTo>
                              <a:pt x="87872" y="5363"/>
                              <a:pt x="90150" y="6990"/>
                              <a:pt x="91127" y="4712"/>
                            </a:cubicBezTo>
                            <a:cubicBezTo>
                              <a:pt x="91778" y="2433"/>
                              <a:pt x="88198" y="1132"/>
                              <a:pt x="91127" y="155"/>
                            </a:cubicBezTo>
                            <a:cubicBezTo>
                              <a:pt x="94056" y="-821"/>
                              <a:pt x="98612" y="3084"/>
                              <a:pt x="102843" y="4061"/>
                            </a:cubicBezTo>
                            <a:cubicBezTo>
                              <a:pt x="107074" y="4712"/>
                              <a:pt x="110329" y="5363"/>
                              <a:pt x="112932" y="4061"/>
                            </a:cubicBezTo>
                            <a:cubicBezTo>
                              <a:pt x="115536" y="2433"/>
                              <a:pt x="116512" y="481"/>
                              <a:pt x="119116" y="1783"/>
                            </a:cubicBezTo>
                            <a:cubicBezTo>
                              <a:pt x="121719" y="3084"/>
                              <a:pt x="123998" y="8617"/>
                              <a:pt x="130507" y="8943"/>
                            </a:cubicBezTo>
                            <a:cubicBezTo>
                              <a:pt x="136690" y="9268"/>
                              <a:pt x="135388" y="7641"/>
                              <a:pt x="140921" y="8617"/>
                            </a:cubicBezTo>
                            <a:cubicBezTo>
                              <a:pt x="146454" y="9268"/>
                              <a:pt x="150359" y="15126"/>
                              <a:pt x="152312" y="17079"/>
                            </a:cubicBezTo>
                            <a:cubicBezTo>
                              <a:pt x="154590" y="19032"/>
                              <a:pt x="155892" y="19683"/>
                              <a:pt x="154590" y="20008"/>
                            </a:cubicBezTo>
                            <a:cubicBezTo>
                              <a:pt x="152963" y="20333"/>
                              <a:pt x="146779" y="14801"/>
                              <a:pt x="144827" y="16753"/>
                            </a:cubicBezTo>
                            <a:cubicBezTo>
                              <a:pt x="142874" y="18706"/>
                              <a:pt x="143199" y="21310"/>
                              <a:pt x="146454" y="22612"/>
                            </a:cubicBezTo>
                            <a:cubicBezTo>
                              <a:pt x="149709" y="23913"/>
                              <a:pt x="151010" y="25541"/>
                              <a:pt x="154265" y="24564"/>
                            </a:cubicBezTo>
                            <a:cubicBezTo>
                              <a:pt x="157519" y="23263"/>
                              <a:pt x="160123" y="20008"/>
                              <a:pt x="160448" y="22937"/>
                            </a:cubicBezTo>
                            <a:cubicBezTo>
                              <a:pt x="160774" y="25866"/>
                              <a:pt x="157845" y="26517"/>
                              <a:pt x="160448" y="27819"/>
                            </a:cubicBezTo>
                            <a:cubicBezTo>
                              <a:pt x="163052" y="29121"/>
                              <a:pt x="168259" y="27168"/>
                              <a:pt x="167608" y="30097"/>
                            </a:cubicBezTo>
                            <a:cubicBezTo>
                              <a:pt x="167283" y="31724"/>
                              <a:pt x="165005" y="32701"/>
                              <a:pt x="164028" y="33677"/>
                            </a:cubicBezTo>
                            <a:cubicBezTo>
                              <a:pt x="163052" y="34002"/>
                              <a:pt x="162076" y="34002"/>
                              <a:pt x="161425" y="34328"/>
                            </a:cubicBezTo>
                            <a:cubicBezTo>
                              <a:pt x="158170" y="34979"/>
                              <a:pt x="154590" y="35630"/>
                              <a:pt x="152312" y="36281"/>
                            </a:cubicBezTo>
                            <a:cubicBezTo>
                              <a:pt x="151336" y="36606"/>
                              <a:pt x="150034" y="36932"/>
                              <a:pt x="148407" y="37257"/>
                            </a:cubicBezTo>
                            <a:cubicBezTo>
                              <a:pt x="143199" y="38559"/>
                              <a:pt x="137341" y="40186"/>
                              <a:pt x="136039" y="40186"/>
                            </a:cubicBezTo>
                            <a:cubicBezTo>
                              <a:pt x="135388" y="40186"/>
                              <a:pt x="133110" y="38884"/>
                              <a:pt x="130832" y="37908"/>
                            </a:cubicBezTo>
                            <a:cubicBezTo>
                              <a:pt x="126927" y="35955"/>
                              <a:pt x="123021" y="34328"/>
                              <a:pt x="122045" y="35955"/>
                            </a:cubicBezTo>
                            <a:lnTo>
                              <a:pt x="122045" y="35955"/>
                            </a:lnTo>
                            <a:lnTo>
                              <a:pt x="121719" y="36606"/>
                            </a:lnTo>
                            <a:lnTo>
                              <a:pt x="121719" y="36606"/>
                            </a:lnTo>
                            <a:cubicBezTo>
                              <a:pt x="121068" y="37908"/>
                              <a:pt x="119441" y="40837"/>
                              <a:pt x="118465" y="41162"/>
                            </a:cubicBezTo>
                            <a:lnTo>
                              <a:pt x="118465" y="41162"/>
                            </a:lnTo>
                            <a:cubicBezTo>
                              <a:pt x="117163" y="41488"/>
                              <a:pt x="115861" y="42790"/>
                              <a:pt x="114559" y="44417"/>
                            </a:cubicBezTo>
                            <a:cubicBezTo>
                              <a:pt x="113258" y="46044"/>
                              <a:pt x="111956" y="47997"/>
                              <a:pt x="111630" y="49624"/>
                            </a:cubicBezTo>
                            <a:cubicBezTo>
                              <a:pt x="111305" y="50926"/>
                              <a:pt x="108376" y="53530"/>
                              <a:pt x="106098" y="55808"/>
                            </a:cubicBezTo>
                            <a:cubicBezTo>
                              <a:pt x="104470" y="57110"/>
                              <a:pt x="103169" y="58411"/>
                              <a:pt x="102518" y="59388"/>
                            </a:cubicBezTo>
                            <a:cubicBezTo>
                              <a:pt x="101867" y="60039"/>
                              <a:pt x="101541" y="60690"/>
                              <a:pt x="101216" y="61341"/>
                            </a:cubicBezTo>
                            <a:lnTo>
                              <a:pt x="101216" y="61341"/>
                            </a:lnTo>
                            <a:cubicBezTo>
                              <a:pt x="100565" y="62642"/>
                              <a:pt x="99589" y="63944"/>
                              <a:pt x="98938" y="63944"/>
                            </a:cubicBezTo>
                            <a:cubicBezTo>
                              <a:pt x="98612" y="63944"/>
                              <a:pt x="97310" y="62642"/>
                              <a:pt x="96009" y="61666"/>
                            </a:cubicBezTo>
                            <a:cubicBezTo>
                              <a:pt x="94381" y="60039"/>
                              <a:pt x="92754" y="58737"/>
                              <a:pt x="91452" y="58737"/>
                            </a:cubicBezTo>
                            <a:cubicBezTo>
                              <a:pt x="90150" y="58737"/>
                              <a:pt x="89174" y="59713"/>
                              <a:pt x="88198" y="61015"/>
                            </a:cubicBezTo>
                            <a:cubicBezTo>
                              <a:pt x="86896" y="62642"/>
                              <a:pt x="84943" y="64921"/>
                              <a:pt x="81689" y="64921"/>
                            </a:cubicBezTo>
                            <a:cubicBezTo>
                              <a:pt x="79736" y="64921"/>
                              <a:pt x="77783" y="64595"/>
                              <a:pt x="76482" y="64270"/>
                            </a:cubicBezTo>
                            <a:cubicBezTo>
                              <a:pt x="73227" y="63619"/>
                              <a:pt x="70949" y="62968"/>
                              <a:pt x="68671" y="66548"/>
                            </a:cubicBezTo>
                            <a:cubicBezTo>
                              <a:pt x="67043" y="69477"/>
                              <a:pt x="68020" y="72406"/>
                              <a:pt x="68996" y="75010"/>
                            </a:cubicBezTo>
                            <a:cubicBezTo>
                              <a:pt x="69647" y="76637"/>
                              <a:pt x="69972" y="77939"/>
                              <a:pt x="69647" y="78590"/>
                            </a:cubicBezTo>
                            <a:cubicBezTo>
                              <a:pt x="69322" y="79241"/>
                              <a:pt x="68345" y="79241"/>
                              <a:pt x="67369" y="79566"/>
                            </a:cubicBezTo>
                            <a:cubicBezTo>
                              <a:pt x="65416" y="79891"/>
                              <a:pt x="63138" y="80217"/>
                              <a:pt x="62161" y="82820"/>
                            </a:cubicBezTo>
                            <a:cubicBezTo>
                              <a:pt x="61185" y="85099"/>
                              <a:pt x="61511" y="86726"/>
                              <a:pt x="61511" y="87702"/>
                            </a:cubicBezTo>
                            <a:cubicBezTo>
                              <a:pt x="61511" y="88353"/>
                              <a:pt x="61511" y="88679"/>
                              <a:pt x="61511" y="88679"/>
                            </a:cubicBezTo>
                            <a:cubicBezTo>
                              <a:pt x="61511" y="88679"/>
                              <a:pt x="60534" y="89004"/>
                              <a:pt x="59232" y="88679"/>
                            </a:cubicBezTo>
                            <a:cubicBezTo>
                              <a:pt x="57931" y="88679"/>
                              <a:pt x="56303" y="88353"/>
                              <a:pt x="55327" y="88028"/>
                            </a:cubicBezTo>
                            <a:cubicBezTo>
                              <a:pt x="53374" y="85099"/>
                              <a:pt x="47516" y="82495"/>
                              <a:pt x="49143" y="80542"/>
                            </a:cubicBezTo>
                            <a:cubicBezTo>
                              <a:pt x="50771" y="78264"/>
                              <a:pt x="54351" y="78264"/>
                              <a:pt x="51747" y="76311"/>
                            </a:cubicBezTo>
                            <a:cubicBezTo>
                              <a:pt x="49794" y="74684"/>
                              <a:pt x="46540" y="73382"/>
                              <a:pt x="43936" y="73382"/>
                            </a:cubicBezTo>
                            <a:cubicBezTo>
                              <a:pt x="44262" y="70779"/>
                              <a:pt x="44262" y="68501"/>
                              <a:pt x="43611" y="67199"/>
                            </a:cubicBezTo>
                            <a:cubicBezTo>
                              <a:pt x="42309" y="64595"/>
                              <a:pt x="39705" y="63619"/>
                              <a:pt x="36451" y="62968"/>
                            </a:cubicBezTo>
                            <a:lnTo>
                              <a:pt x="36451" y="62968"/>
                            </a:lnTo>
                            <a:lnTo>
                              <a:pt x="35800" y="62642"/>
                            </a:lnTo>
                            <a:cubicBezTo>
                              <a:pt x="34498" y="62317"/>
                              <a:pt x="33847" y="61666"/>
                              <a:pt x="33196" y="61341"/>
                            </a:cubicBezTo>
                            <a:cubicBezTo>
                              <a:pt x="31894" y="60690"/>
                              <a:pt x="30918" y="60039"/>
                              <a:pt x="29291" y="60039"/>
                            </a:cubicBezTo>
                            <a:cubicBezTo>
                              <a:pt x="27989" y="60039"/>
                              <a:pt x="26687" y="61015"/>
                              <a:pt x="25385" y="61666"/>
                            </a:cubicBezTo>
                            <a:cubicBezTo>
                              <a:pt x="24409" y="62317"/>
                              <a:pt x="23432" y="62968"/>
                              <a:pt x="23107" y="62968"/>
                            </a:cubicBezTo>
                            <a:cubicBezTo>
                              <a:pt x="22782" y="62642"/>
                              <a:pt x="22456" y="62317"/>
                              <a:pt x="22131" y="61666"/>
                            </a:cubicBezTo>
                            <a:cubicBezTo>
                              <a:pt x="21480" y="60364"/>
                              <a:pt x="21154" y="59388"/>
                              <a:pt x="18876" y="59388"/>
                            </a:cubicBezTo>
                            <a:cubicBezTo>
                              <a:pt x="17574" y="59388"/>
                              <a:pt x="15947" y="59062"/>
                              <a:pt x="14320" y="58086"/>
                            </a:cubicBezTo>
                            <a:cubicBezTo>
                              <a:pt x="13344" y="57435"/>
                              <a:pt x="12042" y="56784"/>
                              <a:pt x="11391" y="55482"/>
                            </a:cubicBezTo>
                            <a:cubicBezTo>
                              <a:pt x="9764" y="53204"/>
                              <a:pt x="7811" y="51902"/>
                              <a:pt x="6183" y="50601"/>
                            </a:cubicBezTo>
                            <a:cubicBezTo>
                              <a:pt x="5207" y="49950"/>
                              <a:pt x="4556" y="49299"/>
                              <a:pt x="4231" y="48973"/>
                            </a:cubicBezTo>
                            <a:cubicBezTo>
                              <a:pt x="3580" y="47997"/>
                              <a:pt x="1302" y="45719"/>
                              <a:pt x="0" y="44417"/>
                            </a:cubicBezTo>
                            <a:cubicBezTo>
                              <a:pt x="651" y="43441"/>
                              <a:pt x="1302" y="42464"/>
                              <a:pt x="1627" y="41162"/>
                            </a:cubicBezTo>
                            <a:cubicBezTo>
                              <a:pt x="1953" y="39861"/>
                              <a:pt x="1953" y="38884"/>
                              <a:pt x="1627" y="37583"/>
                            </a:cubicBezTo>
                            <a:cubicBezTo>
                              <a:pt x="1302" y="36932"/>
                              <a:pt x="1953" y="35304"/>
                              <a:pt x="2604" y="33352"/>
                            </a:cubicBezTo>
                            <a:cubicBezTo>
                              <a:pt x="3580" y="30748"/>
                              <a:pt x="4882" y="28470"/>
                              <a:pt x="5533" y="27819"/>
                            </a:cubicBezTo>
                            <a:lnTo>
                              <a:pt x="5533" y="27819"/>
                            </a:lnTo>
                            <a:cubicBezTo>
                              <a:pt x="5858" y="27493"/>
                              <a:pt x="7811" y="26517"/>
                              <a:pt x="10089" y="24890"/>
                            </a:cubicBezTo>
                            <a:cubicBezTo>
                              <a:pt x="15622" y="21635"/>
                              <a:pt x="24083" y="16428"/>
                              <a:pt x="25385" y="14475"/>
                            </a:cubicBezTo>
                            <a:cubicBezTo>
                              <a:pt x="26362" y="13499"/>
                              <a:pt x="27989" y="10570"/>
                              <a:pt x="29291" y="8292"/>
                            </a:cubicBezTo>
                            <a:lnTo>
                              <a:pt x="29291" y="8292"/>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nvGrpSpPr>
                      <p:cNvPr id="390" name="Group 389">
                        <a:extLst>
                          <a:ext uri="{FF2B5EF4-FFF2-40B4-BE49-F238E27FC236}">
                            <a16:creationId xmlns:a16="http://schemas.microsoft.com/office/drawing/2014/main" id="{D2D4254A-E544-4824-9309-F4BACE09E8CC}"/>
                          </a:ext>
                        </a:extLst>
                      </p:cNvPr>
                      <p:cNvGrpSpPr/>
                      <p:nvPr/>
                    </p:nvGrpSpPr>
                    <p:grpSpPr>
                      <a:xfrm>
                        <a:off x="1809379" y="1296578"/>
                        <a:ext cx="2975687" cy="4904711"/>
                        <a:chOff x="1809379" y="1296578"/>
                        <a:chExt cx="2975687" cy="4904711"/>
                      </a:xfrm>
                    </p:grpSpPr>
                    <p:sp>
                      <p:nvSpPr>
                        <p:cNvPr id="391" name="Freeform: Shape 390">
                          <a:extLst>
                            <a:ext uri="{FF2B5EF4-FFF2-40B4-BE49-F238E27FC236}">
                              <a16:creationId xmlns:a16="http://schemas.microsoft.com/office/drawing/2014/main" id="{085FC68F-D5B2-4BA5-AA39-D17D1E54DFDC}"/>
                            </a:ext>
                          </a:extLst>
                        </p:cNvPr>
                        <p:cNvSpPr/>
                        <p:nvPr/>
                      </p:nvSpPr>
                      <p:spPr>
                        <a:xfrm>
                          <a:off x="4125748" y="5321477"/>
                          <a:ext cx="138850" cy="149145"/>
                        </a:xfrm>
                        <a:custGeom>
                          <a:avLst/>
                          <a:gdLst>
                            <a:gd name="connsiteX0" fmla="*/ 138851 w 138850"/>
                            <a:gd name="connsiteY0" fmla="*/ 111631 h 149145"/>
                            <a:gd name="connsiteX1" fmla="*/ 128436 w 138850"/>
                            <a:gd name="connsiteY1" fmla="*/ 129531 h 149145"/>
                            <a:gd name="connsiteX2" fmla="*/ 112814 w 138850"/>
                            <a:gd name="connsiteY2" fmla="*/ 135714 h 149145"/>
                            <a:gd name="connsiteX3" fmla="*/ 112164 w 138850"/>
                            <a:gd name="connsiteY3" fmla="*/ 141247 h 149145"/>
                            <a:gd name="connsiteX4" fmla="*/ 95891 w 138850"/>
                            <a:gd name="connsiteY4" fmla="*/ 149058 h 149145"/>
                            <a:gd name="connsiteX5" fmla="*/ 82873 w 138850"/>
                            <a:gd name="connsiteY5" fmla="*/ 144176 h 149145"/>
                            <a:gd name="connsiteX6" fmla="*/ 63996 w 138850"/>
                            <a:gd name="connsiteY6" fmla="*/ 147105 h 149145"/>
                            <a:gd name="connsiteX7" fmla="*/ 34706 w 138850"/>
                            <a:gd name="connsiteY7" fmla="*/ 134087 h 149145"/>
                            <a:gd name="connsiteX8" fmla="*/ 15504 w 138850"/>
                            <a:gd name="connsiteY8" fmla="*/ 134087 h 149145"/>
                            <a:gd name="connsiteX9" fmla="*/ 533 w 138850"/>
                            <a:gd name="connsiteY9" fmla="*/ 118140 h 149145"/>
                            <a:gd name="connsiteX10" fmla="*/ 1184 w 138850"/>
                            <a:gd name="connsiteY10" fmla="*/ 103820 h 149145"/>
                            <a:gd name="connsiteX11" fmla="*/ 4438 w 138850"/>
                            <a:gd name="connsiteY11" fmla="*/ 92429 h 149145"/>
                            <a:gd name="connsiteX12" fmla="*/ 4113 w 138850"/>
                            <a:gd name="connsiteY12" fmla="*/ 92429 h 149145"/>
                            <a:gd name="connsiteX13" fmla="*/ 5740 w 138850"/>
                            <a:gd name="connsiteY13" fmla="*/ 87872 h 149145"/>
                            <a:gd name="connsiteX14" fmla="*/ 6066 w 138850"/>
                            <a:gd name="connsiteY14" fmla="*/ 79411 h 149145"/>
                            <a:gd name="connsiteX15" fmla="*/ 4764 w 138850"/>
                            <a:gd name="connsiteY15" fmla="*/ 69972 h 149145"/>
                            <a:gd name="connsiteX16" fmla="*/ 3788 w 138850"/>
                            <a:gd name="connsiteY16" fmla="*/ 66067 h 149145"/>
                            <a:gd name="connsiteX17" fmla="*/ 3462 w 138850"/>
                            <a:gd name="connsiteY17" fmla="*/ 55002 h 149145"/>
                            <a:gd name="connsiteX18" fmla="*/ 6717 w 138850"/>
                            <a:gd name="connsiteY18" fmla="*/ 53700 h 149145"/>
                            <a:gd name="connsiteX19" fmla="*/ 10622 w 138850"/>
                            <a:gd name="connsiteY19" fmla="*/ 48818 h 149145"/>
                            <a:gd name="connsiteX20" fmla="*/ 9646 w 138850"/>
                            <a:gd name="connsiteY20" fmla="*/ 44587 h 149145"/>
                            <a:gd name="connsiteX21" fmla="*/ 10297 w 138850"/>
                            <a:gd name="connsiteY21" fmla="*/ 41007 h 149145"/>
                            <a:gd name="connsiteX22" fmla="*/ 12900 w 138850"/>
                            <a:gd name="connsiteY22" fmla="*/ 31895 h 149145"/>
                            <a:gd name="connsiteX23" fmla="*/ 14202 w 138850"/>
                            <a:gd name="connsiteY23" fmla="*/ 19202 h 149145"/>
                            <a:gd name="connsiteX24" fmla="*/ 13226 w 138850"/>
                            <a:gd name="connsiteY24" fmla="*/ 14971 h 149145"/>
                            <a:gd name="connsiteX25" fmla="*/ 13551 w 138850"/>
                            <a:gd name="connsiteY25" fmla="*/ 11717 h 149145"/>
                            <a:gd name="connsiteX26" fmla="*/ 18108 w 138850"/>
                            <a:gd name="connsiteY26" fmla="*/ 4882 h 149145"/>
                            <a:gd name="connsiteX27" fmla="*/ 20711 w 138850"/>
                            <a:gd name="connsiteY27" fmla="*/ 1627 h 149145"/>
                            <a:gd name="connsiteX28" fmla="*/ 33404 w 138850"/>
                            <a:gd name="connsiteY28" fmla="*/ 5858 h 149145"/>
                            <a:gd name="connsiteX29" fmla="*/ 36984 w 138850"/>
                            <a:gd name="connsiteY29" fmla="*/ 977 h 149145"/>
                            <a:gd name="connsiteX30" fmla="*/ 37309 w 138850"/>
                            <a:gd name="connsiteY30" fmla="*/ 0 h 149145"/>
                            <a:gd name="connsiteX31" fmla="*/ 37309 w 138850"/>
                            <a:gd name="connsiteY31" fmla="*/ 0 h 149145"/>
                            <a:gd name="connsiteX32" fmla="*/ 43493 w 138850"/>
                            <a:gd name="connsiteY32" fmla="*/ 651 h 149145"/>
                            <a:gd name="connsiteX33" fmla="*/ 45120 w 138850"/>
                            <a:gd name="connsiteY33" fmla="*/ 651 h 149145"/>
                            <a:gd name="connsiteX34" fmla="*/ 52606 w 138850"/>
                            <a:gd name="connsiteY34" fmla="*/ 7811 h 149145"/>
                            <a:gd name="connsiteX35" fmla="*/ 62695 w 138850"/>
                            <a:gd name="connsiteY35" fmla="*/ 18551 h 149145"/>
                            <a:gd name="connsiteX36" fmla="*/ 63671 w 138850"/>
                            <a:gd name="connsiteY36" fmla="*/ 23107 h 149145"/>
                            <a:gd name="connsiteX37" fmla="*/ 66926 w 138850"/>
                            <a:gd name="connsiteY37" fmla="*/ 29617 h 149145"/>
                            <a:gd name="connsiteX38" fmla="*/ 72133 w 138850"/>
                            <a:gd name="connsiteY38" fmla="*/ 27338 h 149145"/>
                            <a:gd name="connsiteX39" fmla="*/ 78316 w 138850"/>
                            <a:gd name="connsiteY39" fmla="*/ 21480 h 149145"/>
                            <a:gd name="connsiteX40" fmla="*/ 78316 w 138850"/>
                            <a:gd name="connsiteY40" fmla="*/ 22131 h 149145"/>
                            <a:gd name="connsiteX41" fmla="*/ 80595 w 138850"/>
                            <a:gd name="connsiteY41" fmla="*/ 24735 h 149145"/>
                            <a:gd name="connsiteX42" fmla="*/ 86127 w 138850"/>
                            <a:gd name="connsiteY42" fmla="*/ 33847 h 149145"/>
                            <a:gd name="connsiteX43" fmla="*/ 101749 w 138850"/>
                            <a:gd name="connsiteY43" fmla="*/ 39380 h 149145"/>
                            <a:gd name="connsiteX44" fmla="*/ 105004 w 138850"/>
                            <a:gd name="connsiteY44" fmla="*/ 40031 h 149145"/>
                            <a:gd name="connsiteX45" fmla="*/ 107282 w 138850"/>
                            <a:gd name="connsiteY45" fmla="*/ 42960 h 149145"/>
                            <a:gd name="connsiteX46" fmla="*/ 108909 w 138850"/>
                            <a:gd name="connsiteY46" fmla="*/ 46865 h 149145"/>
                            <a:gd name="connsiteX47" fmla="*/ 117371 w 138850"/>
                            <a:gd name="connsiteY47" fmla="*/ 52073 h 149145"/>
                            <a:gd name="connsiteX48" fmla="*/ 123554 w 138850"/>
                            <a:gd name="connsiteY48" fmla="*/ 55327 h 149145"/>
                            <a:gd name="connsiteX49" fmla="*/ 126483 w 138850"/>
                            <a:gd name="connsiteY49" fmla="*/ 58582 h 149145"/>
                            <a:gd name="connsiteX50" fmla="*/ 128436 w 138850"/>
                            <a:gd name="connsiteY50" fmla="*/ 61836 h 149145"/>
                            <a:gd name="connsiteX51" fmla="*/ 131691 w 138850"/>
                            <a:gd name="connsiteY51" fmla="*/ 70298 h 149145"/>
                            <a:gd name="connsiteX52" fmla="*/ 134620 w 138850"/>
                            <a:gd name="connsiteY52" fmla="*/ 86245 h 149145"/>
                            <a:gd name="connsiteX53" fmla="*/ 134294 w 138850"/>
                            <a:gd name="connsiteY53" fmla="*/ 97311 h 149145"/>
                            <a:gd name="connsiteX54" fmla="*/ 133969 w 138850"/>
                            <a:gd name="connsiteY54" fmla="*/ 105122 h 149145"/>
                            <a:gd name="connsiteX55" fmla="*/ 138851 w 138850"/>
                            <a:gd name="connsiteY55" fmla="*/ 111631 h 149145"/>
                            <a:gd name="connsiteX56" fmla="*/ 138851 w 138850"/>
                            <a:gd name="connsiteY56" fmla="*/ 111631 h 14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50" h="149145">
                              <a:moveTo>
                                <a:pt x="138851" y="111631"/>
                              </a:moveTo>
                              <a:cubicBezTo>
                                <a:pt x="135922" y="117489"/>
                                <a:pt x="133643" y="127578"/>
                                <a:pt x="128436" y="129531"/>
                              </a:cubicBezTo>
                              <a:cubicBezTo>
                                <a:pt x="122253" y="131809"/>
                                <a:pt x="112814" y="131809"/>
                                <a:pt x="112814" y="135714"/>
                              </a:cubicBezTo>
                              <a:cubicBezTo>
                                <a:pt x="112814" y="139620"/>
                                <a:pt x="118022" y="139945"/>
                                <a:pt x="112164" y="141247"/>
                              </a:cubicBezTo>
                              <a:cubicBezTo>
                                <a:pt x="106305" y="142549"/>
                                <a:pt x="100773" y="150034"/>
                                <a:pt x="95891" y="149058"/>
                              </a:cubicBezTo>
                              <a:cubicBezTo>
                                <a:pt x="91009" y="148081"/>
                                <a:pt x="87755" y="143851"/>
                                <a:pt x="82873" y="144176"/>
                              </a:cubicBezTo>
                              <a:cubicBezTo>
                                <a:pt x="77665" y="144501"/>
                                <a:pt x="68227" y="149058"/>
                                <a:pt x="63996" y="147105"/>
                              </a:cubicBezTo>
                              <a:cubicBezTo>
                                <a:pt x="59766" y="144827"/>
                                <a:pt x="43167" y="134738"/>
                                <a:pt x="34706" y="134087"/>
                              </a:cubicBezTo>
                              <a:cubicBezTo>
                                <a:pt x="26569" y="133436"/>
                                <a:pt x="18758" y="138969"/>
                                <a:pt x="15504" y="134087"/>
                              </a:cubicBezTo>
                              <a:cubicBezTo>
                                <a:pt x="12249" y="129531"/>
                                <a:pt x="859" y="121394"/>
                                <a:pt x="533" y="118140"/>
                              </a:cubicBezTo>
                              <a:cubicBezTo>
                                <a:pt x="208" y="114560"/>
                                <a:pt x="-769" y="107074"/>
                                <a:pt x="1184" y="103820"/>
                              </a:cubicBezTo>
                              <a:cubicBezTo>
                                <a:pt x="3137" y="100565"/>
                                <a:pt x="7693" y="94381"/>
                                <a:pt x="4438" y="92429"/>
                              </a:cubicBezTo>
                              <a:lnTo>
                                <a:pt x="4113" y="92429"/>
                              </a:lnTo>
                              <a:cubicBezTo>
                                <a:pt x="4764" y="91127"/>
                                <a:pt x="5415" y="89825"/>
                                <a:pt x="5740" y="87872"/>
                              </a:cubicBezTo>
                              <a:cubicBezTo>
                                <a:pt x="6066" y="85269"/>
                                <a:pt x="6391" y="82665"/>
                                <a:pt x="6066" y="79411"/>
                              </a:cubicBezTo>
                              <a:cubicBezTo>
                                <a:pt x="6066" y="76482"/>
                                <a:pt x="5415" y="73227"/>
                                <a:pt x="4764" y="69972"/>
                              </a:cubicBezTo>
                              <a:cubicBezTo>
                                <a:pt x="4438" y="68671"/>
                                <a:pt x="4113" y="67369"/>
                                <a:pt x="3788" y="66067"/>
                              </a:cubicBezTo>
                              <a:cubicBezTo>
                                <a:pt x="2486" y="61511"/>
                                <a:pt x="1510" y="56954"/>
                                <a:pt x="3462" y="55002"/>
                              </a:cubicBezTo>
                              <a:cubicBezTo>
                                <a:pt x="4438" y="54026"/>
                                <a:pt x="5415" y="53700"/>
                                <a:pt x="6717" y="53700"/>
                              </a:cubicBezTo>
                              <a:cubicBezTo>
                                <a:pt x="8995" y="53049"/>
                                <a:pt x="10622" y="52724"/>
                                <a:pt x="10622" y="48818"/>
                              </a:cubicBezTo>
                              <a:cubicBezTo>
                                <a:pt x="10622" y="46540"/>
                                <a:pt x="10297" y="45563"/>
                                <a:pt x="9646" y="44587"/>
                              </a:cubicBezTo>
                              <a:cubicBezTo>
                                <a:pt x="9320" y="43611"/>
                                <a:pt x="8995" y="42960"/>
                                <a:pt x="10297" y="41007"/>
                              </a:cubicBezTo>
                              <a:cubicBezTo>
                                <a:pt x="11273" y="39054"/>
                                <a:pt x="12249" y="35474"/>
                                <a:pt x="12900" y="31895"/>
                              </a:cubicBezTo>
                              <a:cubicBezTo>
                                <a:pt x="13877" y="27013"/>
                                <a:pt x="14202" y="21806"/>
                                <a:pt x="14202" y="19202"/>
                              </a:cubicBezTo>
                              <a:cubicBezTo>
                                <a:pt x="14202" y="17249"/>
                                <a:pt x="13877" y="15947"/>
                                <a:pt x="13226" y="14971"/>
                              </a:cubicBezTo>
                              <a:cubicBezTo>
                                <a:pt x="12900" y="13995"/>
                                <a:pt x="12575" y="13669"/>
                                <a:pt x="13551" y="11717"/>
                              </a:cubicBezTo>
                              <a:cubicBezTo>
                                <a:pt x="14853" y="9764"/>
                                <a:pt x="16155" y="7486"/>
                                <a:pt x="18108" y="4882"/>
                              </a:cubicBezTo>
                              <a:cubicBezTo>
                                <a:pt x="18758" y="3906"/>
                                <a:pt x="19735" y="2604"/>
                                <a:pt x="20711" y="1627"/>
                              </a:cubicBezTo>
                              <a:cubicBezTo>
                                <a:pt x="23966" y="2929"/>
                                <a:pt x="31777" y="6184"/>
                                <a:pt x="33404" y="5858"/>
                              </a:cubicBezTo>
                              <a:cubicBezTo>
                                <a:pt x="35031" y="5208"/>
                                <a:pt x="36333" y="2604"/>
                                <a:pt x="36984" y="977"/>
                              </a:cubicBezTo>
                              <a:cubicBezTo>
                                <a:pt x="36984" y="651"/>
                                <a:pt x="37309" y="326"/>
                                <a:pt x="37309" y="0"/>
                              </a:cubicBezTo>
                              <a:lnTo>
                                <a:pt x="37309" y="0"/>
                              </a:lnTo>
                              <a:cubicBezTo>
                                <a:pt x="37309" y="0"/>
                                <a:pt x="41540" y="326"/>
                                <a:pt x="43493" y="651"/>
                              </a:cubicBezTo>
                              <a:cubicBezTo>
                                <a:pt x="44144" y="651"/>
                                <a:pt x="44795" y="651"/>
                                <a:pt x="45120" y="651"/>
                              </a:cubicBezTo>
                              <a:cubicBezTo>
                                <a:pt x="45120" y="651"/>
                                <a:pt x="48700" y="4231"/>
                                <a:pt x="52606" y="7811"/>
                              </a:cubicBezTo>
                              <a:cubicBezTo>
                                <a:pt x="57162" y="12367"/>
                                <a:pt x="61718" y="17249"/>
                                <a:pt x="62695" y="18551"/>
                              </a:cubicBezTo>
                              <a:cubicBezTo>
                                <a:pt x="63346" y="19202"/>
                                <a:pt x="63346" y="21154"/>
                                <a:pt x="63671" y="23107"/>
                              </a:cubicBezTo>
                              <a:cubicBezTo>
                                <a:pt x="63996" y="26362"/>
                                <a:pt x="63996" y="29617"/>
                                <a:pt x="66926" y="29617"/>
                              </a:cubicBezTo>
                              <a:cubicBezTo>
                                <a:pt x="68227" y="29617"/>
                                <a:pt x="70180" y="28640"/>
                                <a:pt x="72133" y="27338"/>
                              </a:cubicBezTo>
                              <a:cubicBezTo>
                                <a:pt x="74736" y="25386"/>
                                <a:pt x="77015" y="22782"/>
                                <a:pt x="78316" y="21480"/>
                              </a:cubicBezTo>
                              <a:cubicBezTo>
                                <a:pt x="78316" y="21480"/>
                                <a:pt x="78316" y="21806"/>
                                <a:pt x="78316" y="22131"/>
                              </a:cubicBezTo>
                              <a:cubicBezTo>
                                <a:pt x="78967" y="22782"/>
                                <a:pt x="79618" y="23758"/>
                                <a:pt x="80595" y="24735"/>
                              </a:cubicBezTo>
                              <a:cubicBezTo>
                                <a:pt x="82873" y="27664"/>
                                <a:pt x="85151" y="32220"/>
                                <a:pt x="86127" y="33847"/>
                              </a:cubicBezTo>
                              <a:cubicBezTo>
                                <a:pt x="87755" y="37102"/>
                                <a:pt x="96216" y="38404"/>
                                <a:pt x="101749" y="39380"/>
                              </a:cubicBezTo>
                              <a:cubicBezTo>
                                <a:pt x="103051" y="39706"/>
                                <a:pt x="104027" y="39706"/>
                                <a:pt x="105004" y="40031"/>
                              </a:cubicBezTo>
                              <a:cubicBezTo>
                                <a:pt x="106305" y="40356"/>
                                <a:pt x="106631" y="41658"/>
                                <a:pt x="107282" y="42960"/>
                              </a:cubicBezTo>
                              <a:cubicBezTo>
                                <a:pt x="107607" y="44262"/>
                                <a:pt x="107933" y="45563"/>
                                <a:pt x="108909" y="46865"/>
                              </a:cubicBezTo>
                              <a:cubicBezTo>
                                <a:pt x="110211" y="48493"/>
                                <a:pt x="113791" y="50445"/>
                                <a:pt x="117371" y="52073"/>
                              </a:cubicBezTo>
                              <a:cubicBezTo>
                                <a:pt x="119974" y="53374"/>
                                <a:pt x="122253" y="54351"/>
                                <a:pt x="123554" y="55327"/>
                              </a:cubicBezTo>
                              <a:cubicBezTo>
                                <a:pt x="125507" y="56629"/>
                                <a:pt x="125832" y="57280"/>
                                <a:pt x="126483" y="58582"/>
                              </a:cubicBezTo>
                              <a:cubicBezTo>
                                <a:pt x="126809" y="59233"/>
                                <a:pt x="127460" y="60209"/>
                                <a:pt x="128436" y="61836"/>
                              </a:cubicBezTo>
                              <a:cubicBezTo>
                                <a:pt x="129413" y="63463"/>
                                <a:pt x="130714" y="66718"/>
                                <a:pt x="131691" y="70298"/>
                              </a:cubicBezTo>
                              <a:cubicBezTo>
                                <a:pt x="132993" y="75831"/>
                                <a:pt x="133969" y="82014"/>
                                <a:pt x="134620" y="86245"/>
                              </a:cubicBezTo>
                              <a:cubicBezTo>
                                <a:pt x="135271" y="90151"/>
                                <a:pt x="134620" y="94056"/>
                                <a:pt x="134294" y="97311"/>
                              </a:cubicBezTo>
                              <a:cubicBezTo>
                                <a:pt x="133969" y="100240"/>
                                <a:pt x="133643" y="102844"/>
                                <a:pt x="133969" y="105122"/>
                              </a:cubicBezTo>
                              <a:cubicBezTo>
                                <a:pt x="133643" y="108051"/>
                                <a:pt x="135596" y="109353"/>
                                <a:pt x="138851" y="111631"/>
                              </a:cubicBezTo>
                              <a:lnTo>
                                <a:pt x="138851" y="111631"/>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nvGrpSpPr>
                        <p:cNvPr id="392" name="Group 391">
                          <a:extLst>
                            <a:ext uri="{FF2B5EF4-FFF2-40B4-BE49-F238E27FC236}">
                              <a16:creationId xmlns:a16="http://schemas.microsoft.com/office/drawing/2014/main" id="{1B2BF1E9-86D8-4A3A-9036-50219B196299}"/>
                            </a:ext>
                          </a:extLst>
                        </p:cNvPr>
                        <p:cNvGrpSpPr/>
                        <p:nvPr/>
                      </p:nvGrpSpPr>
                      <p:grpSpPr>
                        <a:xfrm>
                          <a:off x="1809379" y="1296578"/>
                          <a:ext cx="2975687" cy="4904711"/>
                          <a:chOff x="1809379" y="1296578"/>
                          <a:chExt cx="2975687" cy="4904711"/>
                        </a:xfrm>
                      </p:grpSpPr>
                      <p:sp>
                        <p:nvSpPr>
                          <p:cNvPr id="393" name="Freeform: Shape 392">
                            <a:extLst>
                              <a:ext uri="{FF2B5EF4-FFF2-40B4-BE49-F238E27FC236}">
                                <a16:creationId xmlns:a16="http://schemas.microsoft.com/office/drawing/2014/main" id="{45ECD6F7-5B98-4E15-AEF1-85337279F2E7}"/>
                              </a:ext>
                            </a:extLst>
                          </p:cNvPr>
                          <p:cNvSpPr/>
                          <p:nvPr/>
                        </p:nvSpPr>
                        <p:spPr>
                          <a:xfrm>
                            <a:off x="3303049" y="4030079"/>
                            <a:ext cx="127863" cy="114234"/>
                          </a:xfrm>
                          <a:custGeom>
                            <a:avLst/>
                            <a:gdLst>
                              <a:gd name="connsiteX0" fmla="*/ 120253 w 127863"/>
                              <a:gd name="connsiteY0" fmla="*/ 0 h 114234"/>
                              <a:gd name="connsiteX1" fmla="*/ 120579 w 127863"/>
                              <a:gd name="connsiteY1" fmla="*/ 651 h 114234"/>
                              <a:gd name="connsiteX2" fmla="*/ 124484 w 127863"/>
                              <a:gd name="connsiteY2" fmla="*/ 7485 h 114234"/>
                              <a:gd name="connsiteX3" fmla="*/ 126112 w 127863"/>
                              <a:gd name="connsiteY3" fmla="*/ 19853 h 114234"/>
                              <a:gd name="connsiteX4" fmla="*/ 118626 w 127863"/>
                              <a:gd name="connsiteY4" fmla="*/ 41658 h 114234"/>
                              <a:gd name="connsiteX5" fmla="*/ 117650 w 127863"/>
                              <a:gd name="connsiteY5" fmla="*/ 61185 h 114234"/>
                              <a:gd name="connsiteX6" fmla="*/ 116673 w 127863"/>
                              <a:gd name="connsiteY6" fmla="*/ 69322 h 114234"/>
                              <a:gd name="connsiteX7" fmla="*/ 114070 w 127863"/>
                              <a:gd name="connsiteY7" fmla="*/ 64765 h 114234"/>
                              <a:gd name="connsiteX8" fmla="*/ 111141 w 127863"/>
                              <a:gd name="connsiteY8" fmla="*/ 63138 h 114234"/>
                              <a:gd name="connsiteX9" fmla="*/ 109513 w 127863"/>
                              <a:gd name="connsiteY9" fmla="*/ 68996 h 114234"/>
                              <a:gd name="connsiteX10" fmla="*/ 113419 w 127863"/>
                              <a:gd name="connsiteY10" fmla="*/ 73552 h 114234"/>
                              <a:gd name="connsiteX11" fmla="*/ 113419 w 127863"/>
                              <a:gd name="connsiteY11" fmla="*/ 80712 h 114234"/>
                              <a:gd name="connsiteX12" fmla="*/ 109188 w 127863"/>
                              <a:gd name="connsiteY12" fmla="*/ 77132 h 114234"/>
                              <a:gd name="connsiteX13" fmla="*/ 107561 w 127863"/>
                              <a:gd name="connsiteY13" fmla="*/ 84618 h 114234"/>
                              <a:gd name="connsiteX14" fmla="*/ 112768 w 127863"/>
                              <a:gd name="connsiteY14" fmla="*/ 91452 h 114234"/>
                              <a:gd name="connsiteX15" fmla="*/ 106585 w 127863"/>
                              <a:gd name="connsiteY15" fmla="*/ 99589 h 114234"/>
                              <a:gd name="connsiteX16" fmla="*/ 111792 w 127863"/>
                              <a:gd name="connsiteY16" fmla="*/ 107074 h 114234"/>
                              <a:gd name="connsiteX17" fmla="*/ 114070 w 127863"/>
                              <a:gd name="connsiteY17" fmla="*/ 111305 h 114234"/>
                              <a:gd name="connsiteX18" fmla="*/ 108863 w 127863"/>
                              <a:gd name="connsiteY18" fmla="*/ 114234 h 114234"/>
                              <a:gd name="connsiteX19" fmla="*/ 105934 w 127863"/>
                              <a:gd name="connsiteY19" fmla="*/ 114234 h 114234"/>
                              <a:gd name="connsiteX20" fmla="*/ 99424 w 127863"/>
                              <a:gd name="connsiteY20" fmla="*/ 112607 h 114234"/>
                              <a:gd name="connsiteX21" fmla="*/ 92915 w 127863"/>
                              <a:gd name="connsiteY21" fmla="*/ 109678 h 114234"/>
                              <a:gd name="connsiteX22" fmla="*/ 85430 w 127863"/>
                              <a:gd name="connsiteY22" fmla="*/ 107074 h 114234"/>
                              <a:gd name="connsiteX23" fmla="*/ 81199 w 127863"/>
                              <a:gd name="connsiteY23" fmla="*/ 108050 h 114234"/>
                              <a:gd name="connsiteX24" fmla="*/ 73388 w 127863"/>
                              <a:gd name="connsiteY24" fmla="*/ 108376 h 114234"/>
                              <a:gd name="connsiteX25" fmla="*/ 63950 w 127863"/>
                              <a:gd name="connsiteY25" fmla="*/ 104145 h 114234"/>
                              <a:gd name="connsiteX26" fmla="*/ 56139 w 127863"/>
                              <a:gd name="connsiteY26" fmla="*/ 100891 h 114234"/>
                              <a:gd name="connsiteX27" fmla="*/ 51908 w 127863"/>
                              <a:gd name="connsiteY27" fmla="*/ 102843 h 114234"/>
                              <a:gd name="connsiteX28" fmla="*/ 43772 w 127863"/>
                              <a:gd name="connsiteY28" fmla="*/ 95683 h 114234"/>
                              <a:gd name="connsiteX29" fmla="*/ 32056 w 127863"/>
                              <a:gd name="connsiteY29" fmla="*/ 85920 h 114234"/>
                              <a:gd name="connsiteX30" fmla="*/ 24245 w 127863"/>
                              <a:gd name="connsiteY30" fmla="*/ 72901 h 114234"/>
                              <a:gd name="connsiteX31" fmla="*/ 11552 w 127863"/>
                              <a:gd name="connsiteY31" fmla="*/ 64440 h 114234"/>
                              <a:gd name="connsiteX32" fmla="*/ 161 w 127863"/>
                              <a:gd name="connsiteY32" fmla="*/ 54025 h 114234"/>
                              <a:gd name="connsiteX33" fmla="*/ 3090 w 127863"/>
                              <a:gd name="connsiteY33" fmla="*/ 49794 h 114234"/>
                              <a:gd name="connsiteX34" fmla="*/ 12854 w 127863"/>
                              <a:gd name="connsiteY34" fmla="*/ 54676 h 114234"/>
                              <a:gd name="connsiteX35" fmla="*/ 16434 w 127863"/>
                              <a:gd name="connsiteY35" fmla="*/ 55001 h 114234"/>
                              <a:gd name="connsiteX36" fmla="*/ 20665 w 127863"/>
                              <a:gd name="connsiteY36" fmla="*/ 54025 h 114234"/>
                              <a:gd name="connsiteX37" fmla="*/ 21316 w 127863"/>
                              <a:gd name="connsiteY37" fmla="*/ 51096 h 114234"/>
                              <a:gd name="connsiteX38" fmla="*/ 21641 w 127863"/>
                              <a:gd name="connsiteY38" fmla="*/ 47516 h 114234"/>
                              <a:gd name="connsiteX39" fmla="*/ 24896 w 127863"/>
                              <a:gd name="connsiteY39" fmla="*/ 45889 h 114234"/>
                              <a:gd name="connsiteX40" fmla="*/ 29126 w 127863"/>
                              <a:gd name="connsiteY40" fmla="*/ 43936 h 114234"/>
                              <a:gd name="connsiteX41" fmla="*/ 28801 w 127863"/>
                              <a:gd name="connsiteY41" fmla="*/ 38078 h 114234"/>
                              <a:gd name="connsiteX42" fmla="*/ 28150 w 127863"/>
                              <a:gd name="connsiteY42" fmla="*/ 31894 h 114234"/>
                              <a:gd name="connsiteX43" fmla="*/ 33032 w 127863"/>
                              <a:gd name="connsiteY43" fmla="*/ 30918 h 114234"/>
                              <a:gd name="connsiteX44" fmla="*/ 38890 w 127863"/>
                              <a:gd name="connsiteY44" fmla="*/ 31894 h 114234"/>
                              <a:gd name="connsiteX45" fmla="*/ 47677 w 127863"/>
                              <a:gd name="connsiteY45" fmla="*/ 27013 h 114234"/>
                              <a:gd name="connsiteX46" fmla="*/ 48654 w 127863"/>
                              <a:gd name="connsiteY46" fmla="*/ 25711 h 114234"/>
                              <a:gd name="connsiteX47" fmla="*/ 51257 w 127863"/>
                              <a:gd name="connsiteY47" fmla="*/ 27989 h 114234"/>
                              <a:gd name="connsiteX48" fmla="*/ 55814 w 127863"/>
                              <a:gd name="connsiteY48" fmla="*/ 30918 h 114234"/>
                              <a:gd name="connsiteX49" fmla="*/ 55814 w 127863"/>
                              <a:gd name="connsiteY49" fmla="*/ 30918 h 114234"/>
                              <a:gd name="connsiteX50" fmla="*/ 60370 w 127863"/>
                              <a:gd name="connsiteY50" fmla="*/ 27013 h 114234"/>
                              <a:gd name="connsiteX51" fmla="*/ 60370 w 127863"/>
                              <a:gd name="connsiteY51" fmla="*/ 27013 h 114234"/>
                              <a:gd name="connsiteX52" fmla="*/ 61672 w 127863"/>
                              <a:gd name="connsiteY52" fmla="*/ 25060 h 114234"/>
                              <a:gd name="connsiteX53" fmla="*/ 64926 w 127863"/>
                              <a:gd name="connsiteY53" fmla="*/ 21805 h 114234"/>
                              <a:gd name="connsiteX54" fmla="*/ 71435 w 127863"/>
                              <a:gd name="connsiteY54" fmla="*/ 14320 h 114234"/>
                              <a:gd name="connsiteX55" fmla="*/ 74039 w 127863"/>
                              <a:gd name="connsiteY55" fmla="*/ 10089 h 114234"/>
                              <a:gd name="connsiteX56" fmla="*/ 76643 w 127863"/>
                              <a:gd name="connsiteY56" fmla="*/ 7811 h 114234"/>
                              <a:gd name="connsiteX57" fmla="*/ 76643 w 127863"/>
                              <a:gd name="connsiteY57" fmla="*/ 7811 h 114234"/>
                              <a:gd name="connsiteX58" fmla="*/ 81525 w 127863"/>
                              <a:gd name="connsiteY58" fmla="*/ 1953 h 114234"/>
                              <a:gd name="connsiteX59" fmla="*/ 81525 w 127863"/>
                              <a:gd name="connsiteY59" fmla="*/ 1953 h 114234"/>
                              <a:gd name="connsiteX60" fmla="*/ 81850 w 127863"/>
                              <a:gd name="connsiteY60" fmla="*/ 1302 h 114234"/>
                              <a:gd name="connsiteX61" fmla="*/ 87057 w 127863"/>
                              <a:gd name="connsiteY61" fmla="*/ 4556 h 114234"/>
                              <a:gd name="connsiteX62" fmla="*/ 93241 w 127863"/>
                              <a:gd name="connsiteY62" fmla="*/ 7160 h 114234"/>
                              <a:gd name="connsiteX63" fmla="*/ 106585 w 127863"/>
                              <a:gd name="connsiteY63" fmla="*/ 4231 h 114234"/>
                              <a:gd name="connsiteX64" fmla="*/ 110490 w 127863"/>
                              <a:gd name="connsiteY64" fmla="*/ 3255 h 114234"/>
                              <a:gd name="connsiteX65" fmla="*/ 119277 w 127863"/>
                              <a:gd name="connsiteY65" fmla="*/ 1302 h 114234"/>
                              <a:gd name="connsiteX66" fmla="*/ 120253 w 127863"/>
                              <a:gd name="connsiteY66" fmla="*/ 0 h 114234"/>
                              <a:gd name="connsiteX67" fmla="*/ 120253 w 127863"/>
                              <a:gd name="connsiteY67" fmla="*/ 0 h 1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27863" h="114234">
                                <a:moveTo>
                                  <a:pt x="120253" y="0"/>
                                </a:moveTo>
                                <a:cubicBezTo>
                                  <a:pt x="120253" y="0"/>
                                  <a:pt x="120579" y="325"/>
                                  <a:pt x="120579" y="651"/>
                                </a:cubicBezTo>
                                <a:cubicBezTo>
                                  <a:pt x="123833" y="4231"/>
                                  <a:pt x="121881" y="-326"/>
                                  <a:pt x="124484" y="7485"/>
                                </a:cubicBezTo>
                                <a:cubicBezTo>
                                  <a:pt x="127088" y="15296"/>
                                  <a:pt x="129692" y="11716"/>
                                  <a:pt x="126112" y="19853"/>
                                </a:cubicBezTo>
                                <a:cubicBezTo>
                                  <a:pt x="122206" y="27989"/>
                                  <a:pt x="119603" y="33847"/>
                                  <a:pt x="118626" y="41658"/>
                                </a:cubicBezTo>
                                <a:cubicBezTo>
                                  <a:pt x="117650" y="49469"/>
                                  <a:pt x="117650" y="54025"/>
                                  <a:pt x="117650" y="61185"/>
                                </a:cubicBezTo>
                                <a:cubicBezTo>
                                  <a:pt x="117650" y="68671"/>
                                  <a:pt x="117975" y="69972"/>
                                  <a:pt x="116673" y="69322"/>
                                </a:cubicBezTo>
                                <a:cubicBezTo>
                                  <a:pt x="115372" y="68671"/>
                                  <a:pt x="115372" y="66718"/>
                                  <a:pt x="114070" y="64765"/>
                                </a:cubicBezTo>
                                <a:cubicBezTo>
                                  <a:pt x="112443" y="62812"/>
                                  <a:pt x="112117" y="62161"/>
                                  <a:pt x="111141" y="63138"/>
                                </a:cubicBezTo>
                                <a:cubicBezTo>
                                  <a:pt x="110164" y="64114"/>
                                  <a:pt x="106585" y="65741"/>
                                  <a:pt x="109513" y="68996"/>
                                </a:cubicBezTo>
                                <a:cubicBezTo>
                                  <a:pt x="112443" y="71925"/>
                                  <a:pt x="113744" y="71925"/>
                                  <a:pt x="113419" y="73552"/>
                                </a:cubicBezTo>
                                <a:cubicBezTo>
                                  <a:pt x="113094" y="75180"/>
                                  <a:pt x="114721" y="79736"/>
                                  <a:pt x="113419" y="80712"/>
                                </a:cubicBezTo>
                                <a:cubicBezTo>
                                  <a:pt x="112443" y="81689"/>
                                  <a:pt x="110815" y="75831"/>
                                  <a:pt x="109188" y="77132"/>
                                </a:cubicBezTo>
                                <a:cubicBezTo>
                                  <a:pt x="107561" y="78109"/>
                                  <a:pt x="106910" y="82665"/>
                                  <a:pt x="107561" y="84618"/>
                                </a:cubicBezTo>
                                <a:cubicBezTo>
                                  <a:pt x="108212" y="86570"/>
                                  <a:pt x="113094" y="88198"/>
                                  <a:pt x="112768" y="91452"/>
                                </a:cubicBezTo>
                                <a:cubicBezTo>
                                  <a:pt x="112768" y="94707"/>
                                  <a:pt x="105608" y="97310"/>
                                  <a:pt x="106585" y="99589"/>
                                </a:cubicBezTo>
                                <a:cubicBezTo>
                                  <a:pt x="107561" y="101867"/>
                                  <a:pt x="111141" y="104470"/>
                                  <a:pt x="111792" y="107074"/>
                                </a:cubicBezTo>
                                <a:cubicBezTo>
                                  <a:pt x="112117" y="108050"/>
                                  <a:pt x="113094" y="109678"/>
                                  <a:pt x="114070" y="111305"/>
                                </a:cubicBezTo>
                                <a:cubicBezTo>
                                  <a:pt x="112768" y="112932"/>
                                  <a:pt x="111141" y="114234"/>
                                  <a:pt x="108863" y="114234"/>
                                </a:cubicBezTo>
                                <a:cubicBezTo>
                                  <a:pt x="107561" y="114234"/>
                                  <a:pt x="106585" y="114234"/>
                                  <a:pt x="105934" y="114234"/>
                                </a:cubicBezTo>
                                <a:cubicBezTo>
                                  <a:pt x="104306" y="114234"/>
                                  <a:pt x="103981" y="114234"/>
                                  <a:pt x="99424" y="112607"/>
                                </a:cubicBezTo>
                                <a:cubicBezTo>
                                  <a:pt x="96821" y="111630"/>
                                  <a:pt x="94868" y="110654"/>
                                  <a:pt x="92915" y="109678"/>
                                </a:cubicBezTo>
                                <a:cubicBezTo>
                                  <a:pt x="89986" y="108050"/>
                                  <a:pt x="88034" y="107074"/>
                                  <a:pt x="85430" y="107074"/>
                                </a:cubicBezTo>
                                <a:cubicBezTo>
                                  <a:pt x="84128" y="107074"/>
                                  <a:pt x="82826" y="107400"/>
                                  <a:pt x="81199" y="108050"/>
                                </a:cubicBezTo>
                                <a:cubicBezTo>
                                  <a:pt x="78921" y="108701"/>
                                  <a:pt x="76643" y="109678"/>
                                  <a:pt x="73388" y="108376"/>
                                </a:cubicBezTo>
                                <a:cubicBezTo>
                                  <a:pt x="70785" y="107400"/>
                                  <a:pt x="67205" y="105447"/>
                                  <a:pt x="63950" y="104145"/>
                                </a:cubicBezTo>
                                <a:cubicBezTo>
                                  <a:pt x="60370" y="102192"/>
                                  <a:pt x="57116" y="100891"/>
                                  <a:pt x="56139" y="100891"/>
                                </a:cubicBezTo>
                                <a:cubicBezTo>
                                  <a:pt x="55163" y="100891"/>
                                  <a:pt x="53535" y="101867"/>
                                  <a:pt x="51908" y="102843"/>
                                </a:cubicBezTo>
                                <a:cubicBezTo>
                                  <a:pt x="49305" y="100565"/>
                                  <a:pt x="46376" y="97961"/>
                                  <a:pt x="43772" y="95683"/>
                                </a:cubicBezTo>
                                <a:cubicBezTo>
                                  <a:pt x="39867" y="92429"/>
                                  <a:pt x="35961" y="91452"/>
                                  <a:pt x="32056" y="85920"/>
                                </a:cubicBezTo>
                                <a:cubicBezTo>
                                  <a:pt x="28150" y="80387"/>
                                  <a:pt x="30103" y="76482"/>
                                  <a:pt x="24245" y="72901"/>
                                </a:cubicBezTo>
                                <a:cubicBezTo>
                                  <a:pt x="18387" y="69322"/>
                                  <a:pt x="17410" y="68671"/>
                                  <a:pt x="11552" y="64440"/>
                                </a:cubicBezTo>
                                <a:cubicBezTo>
                                  <a:pt x="5694" y="60209"/>
                                  <a:pt x="-1141" y="56629"/>
                                  <a:pt x="161" y="54025"/>
                                </a:cubicBezTo>
                                <a:cubicBezTo>
                                  <a:pt x="1463" y="51422"/>
                                  <a:pt x="-815" y="48492"/>
                                  <a:pt x="3090" y="49794"/>
                                </a:cubicBezTo>
                                <a:cubicBezTo>
                                  <a:pt x="6670" y="51096"/>
                                  <a:pt x="11227" y="55978"/>
                                  <a:pt x="12854" y="54676"/>
                                </a:cubicBezTo>
                                <a:cubicBezTo>
                                  <a:pt x="13830" y="55001"/>
                                  <a:pt x="15132" y="55001"/>
                                  <a:pt x="16434" y="55001"/>
                                </a:cubicBezTo>
                                <a:cubicBezTo>
                                  <a:pt x="18387" y="55001"/>
                                  <a:pt x="20014" y="55001"/>
                                  <a:pt x="20665" y="54025"/>
                                </a:cubicBezTo>
                                <a:cubicBezTo>
                                  <a:pt x="21641" y="53049"/>
                                  <a:pt x="21316" y="52073"/>
                                  <a:pt x="21316" y="51096"/>
                                </a:cubicBezTo>
                                <a:cubicBezTo>
                                  <a:pt x="21316" y="50120"/>
                                  <a:pt x="20990" y="49143"/>
                                  <a:pt x="21641" y="47516"/>
                                </a:cubicBezTo>
                                <a:cubicBezTo>
                                  <a:pt x="22292" y="46214"/>
                                  <a:pt x="23594" y="46214"/>
                                  <a:pt x="24896" y="45889"/>
                                </a:cubicBezTo>
                                <a:cubicBezTo>
                                  <a:pt x="26523" y="45563"/>
                                  <a:pt x="28150" y="45563"/>
                                  <a:pt x="29126" y="43936"/>
                                </a:cubicBezTo>
                                <a:cubicBezTo>
                                  <a:pt x="30103" y="42309"/>
                                  <a:pt x="29452" y="40356"/>
                                  <a:pt x="28801" y="38078"/>
                                </a:cubicBezTo>
                                <a:cubicBezTo>
                                  <a:pt x="28150" y="36125"/>
                                  <a:pt x="27174" y="33522"/>
                                  <a:pt x="28150" y="31894"/>
                                </a:cubicBezTo>
                                <a:cubicBezTo>
                                  <a:pt x="29126" y="30267"/>
                                  <a:pt x="30754" y="30592"/>
                                  <a:pt x="33032" y="30918"/>
                                </a:cubicBezTo>
                                <a:cubicBezTo>
                                  <a:pt x="34659" y="31243"/>
                                  <a:pt x="36612" y="31894"/>
                                  <a:pt x="38890" y="31894"/>
                                </a:cubicBezTo>
                                <a:cubicBezTo>
                                  <a:pt x="43446" y="31894"/>
                                  <a:pt x="45725" y="28965"/>
                                  <a:pt x="47677" y="27013"/>
                                </a:cubicBezTo>
                                <a:cubicBezTo>
                                  <a:pt x="48328" y="26362"/>
                                  <a:pt x="48654" y="25711"/>
                                  <a:pt x="48654" y="25711"/>
                                </a:cubicBezTo>
                                <a:cubicBezTo>
                                  <a:pt x="48979" y="25711"/>
                                  <a:pt x="50281" y="26687"/>
                                  <a:pt x="51257" y="27989"/>
                                </a:cubicBezTo>
                                <a:cubicBezTo>
                                  <a:pt x="52885" y="29616"/>
                                  <a:pt x="54512" y="30918"/>
                                  <a:pt x="55814" y="30918"/>
                                </a:cubicBezTo>
                                <a:lnTo>
                                  <a:pt x="55814" y="30918"/>
                                </a:lnTo>
                                <a:cubicBezTo>
                                  <a:pt x="58092" y="30918"/>
                                  <a:pt x="59068" y="28965"/>
                                  <a:pt x="60370" y="27013"/>
                                </a:cubicBezTo>
                                <a:lnTo>
                                  <a:pt x="60370" y="27013"/>
                                </a:lnTo>
                                <a:cubicBezTo>
                                  <a:pt x="60695" y="26362"/>
                                  <a:pt x="61021" y="25711"/>
                                  <a:pt x="61672" y="25060"/>
                                </a:cubicBezTo>
                                <a:cubicBezTo>
                                  <a:pt x="62323" y="24409"/>
                                  <a:pt x="63299" y="23107"/>
                                  <a:pt x="64926" y="21805"/>
                                </a:cubicBezTo>
                                <a:cubicBezTo>
                                  <a:pt x="67530" y="19202"/>
                                  <a:pt x="70785" y="16273"/>
                                  <a:pt x="71435" y="14320"/>
                                </a:cubicBezTo>
                                <a:cubicBezTo>
                                  <a:pt x="71761" y="13344"/>
                                  <a:pt x="72737" y="11716"/>
                                  <a:pt x="74039" y="10089"/>
                                </a:cubicBezTo>
                                <a:cubicBezTo>
                                  <a:pt x="75015" y="8787"/>
                                  <a:pt x="75992" y="7811"/>
                                  <a:pt x="76643" y="7811"/>
                                </a:cubicBezTo>
                                <a:lnTo>
                                  <a:pt x="76643" y="7811"/>
                                </a:lnTo>
                                <a:cubicBezTo>
                                  <a:pt x="78921" y="7160"/>
                                  <a:pt x="80548" y="3580"/>
                                  <a:pt x="81525" y="1953"/>
                                </a:cubicBezTo>
                                <a:lnTo>
                                  <a:pt x="81525" y="1953"/>
                                </a:lnTo>
                                <a:lnTo>
                                  <a:pt x="81850" y="1302"/>
                                </a:lnTo>
                                <a:cubicBezTo>
                                  <a:pt x="82176" y="651"/>
                                  <a:pt x="84454" y="3255"/>
                                  <a:pt x="87057" y="4556"/>
                                </a:cubicBezTo>
                                <a:cubicBezTo>
                                  <a:pt x="89661" y="5858"/>
                                  <a:pt x="92264" y="6834"/>
                                  <a:pt x="93241" y="7160"/>
                                </a:cubicBezTo>
                                <a:cubicBezTo>
                                  <a:pt x="95194" y="7485"/>
                                  <a:pt x="101377" y="5858"/>
                                  <a:pt x="106585" y="4231"/>
                                </a:cubicBezTo>
                                <a:cubicBezTo>
                                  <a:pt x="107886" y="3905"/>
                                  <a:pt x="108863" y="3580"/>
                                  <a:pt x="110490" y="3255"/>
                                </a:cubicBezTo>
                                <a:cubicBezTo>
                                  <a:pt x="112768" y="2604"/>
                                  <a:pt x="116023" y="1953"/>
                                  <a:pt x="119277" y="1302"/>
                                </a:cubicBezTo>
                                <a:lnTo>
                                  <a:pt x="120253" y="0"/>
                                </a:lnTo>
                                <a:lnTo>
                                  <a:pt x="120253" y="0"/>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4" name="Freeform: Shape 393">
                            <a:extLst>
                              <a:ext uri="{FF2B5EF4-FFF2-40B4-BE49-F238E27FC236}">
                                <a16:creationId xmlns:a16="http://schemas.microsoft.com/office/drawing/2014/main" id="{EBDCFB54-34D0-4359-87B9-E0C99D55DD16}"/>
                              </a:ext>
                            </a:extLst>
                          </p:cNvPr>
                          <p:cNvSpPr/>
                          <p:nvPr/>
                        </p:nvSpPr>
                        <p:spPr>
                          <a:xfrm>
                            <a:off x="3490306" y="4413463"/>
                            <a:ext cx="160818" cy="174252"/>
                          </a:xfrm>
                          <a:custGeom>
                            <a:avLst/>
                            <a:gdLst>
                              <a:gd name="connsiteX0" fmla="*/ 20869 w 160818"/>
                              <a:gd name="connsiteY0" fmla="*/ 129530 h 174252"/>
                              <a:gd name="connsiteX1" fmla="*/ 27703 w 160818"/>
                              <a:gd name="connsiteY1" fmla="*/ 125950 h 174252"/>
                              <a:gd name="connsiteX2" fmla="*/ 33236 w 160818"/>
                              <a:gd name="connsiteY2" fmla="*/ 117163 h 174252"/>
                              <a:gd name="connsiteX3" fmla="*/ 36816 w 160818"/>
                              <a:gd name="connsiteY3" fmla="*/ 108376 h 174252"/>
                              <a:gd name="connsiteX4" fmla="*/ 34538 w 160818"/>
                              <a:gd name="connsiteY4" fmla="*/ 99263 h 174252"/>
                              <a:gd name="connsiteX5" fmla="*/ 36491 w 160818"/>
                              <a:gd name="connsiteY5" fmla="*/ 92754 h 174252"/>
                              <a:gd name="connsiteX6" fmla="*/ 35514 w 160818"/>
                              <a:gd name="connsiteY6" fmla="*/ 88523 h 174252"/>
                              <a:gd name="connsiteX7" fmla="*/ 30307 w 160818"/>
                              <a:gd name="connsiteY7" fmla="*/ 94707 h 174252"/>
                              <a:gd name="connsiteX8" fmla="*/ 31934 w 160818"/>
                              <a:gd name="connsiteY8" fmla="*/ 101541 h 174252"/>
                              <a:gd name="connsiteX9" fmla="*/ 29656 w 160818"/>
                              <a:gd name="connsiteY9" fmla="*/ 105772 h 174252"/>
                              <a:gd name="connsiteX10" fmla="*/ 28029 w 160818"/>
                              <a:gd name="connsiteY10" fmla="*/ 100891 h 174252"/>
                              <a:gd name="connsiteX11" fmla="*/ 20543 w 160818"/>
                              <a:gd name="connsiteY11" fmla="*/ 109027 h 174252"/>
                              <a:gd name="connsiteX12" fmla="*/ 17289 w 160818"/>
                              <a:gd name="connsiteY12" fmla="*/ 111630 h 174252"/>
                              <a:gd name="connsiteX13" fmla="*/ 9478 w 160818"/>
                              <a:gd name="connsiteY13" fmla="*/ 104145 h 174252"/>
                              <a:gd name="connsiteX14" fmla="*/ 40 w 160818"/>
                              <a:gd name="connsiteY14" fmla="*/ 97310 h 174252"/>
                              <a:gd name="connsiteX15" fmla="*/ 7851 w 160818"/>
                              <a:gd name="connsiteY15" fmla="*/ 93730 h 174252"/>
                              <a:gd name="connsiteX16" fmla="*/ 6549 w 160818"/>
                              <a:gd name="connsiteY16" fmla="*/ 82014 h 174252"/>
                              <a:gd name="connsiteX17" fmla="*/ 7525 w 160818"/>
                              <a:gd name="connsiteY17" fmla="*/ 71925 h 174252"/>
                              <a:gd name="connsiteX18" fmla="*/ 3620 w 160818"/>
                              <a:gd name="connsiteY18" fmla="*/ 64114 h 174252"/>
                              <a:gd name="connsiteX19" fmla="*/ 13058 w 160818"/>
                              <a:gd name="connsiteY19" fmla="*/ 57605 h 174252"/>
                              <a:gd name="connsiteX20" fmla="*/ 20869 w 160818"/>
                              <a:gd name="connsiteY20" fmla="*/ 52398 h 174252"/>
                              <a:gd name="connsiteX21" fmla="*/ 14685 w 160818"/>
                              <a:gd name="connsiteY21" fmla="*/ 47191 h 174252"/>
                              <a:gd name="connsiteX22" fmla="*/ 19242 w 160818"/>
                              <a:gd name="connsiteY22" fmla="*/ 41333 h 174252"/>
                              <a:gd name="connsiteX23" fmla="*/ 25100 w 160818"/>
                              <a:gd name="connsiteY23" fmla="*/ 34824 h 174252"/>
                              <a:gd name="connsiteX24" fmla="*/ 27703 w 160818"/>
                              <a:gd name="connsiteY24" fmla="*/ 24409 h 174252"/>
                              <a:gd name="connsiteX25" fmla="*/ 25425 w 160818"/>
                              <a:gd name="connsiteY25" fmla="*/ 11716 h 174252"/>
                              <a:gd name="connsiteX26" fmla="*/ 37467 w 160818"/>
                              <a:gd name="connsiteY26" fmla="*/ 12367 h 174252"/>
                              <a:gd name="connsiteX27" fmla="*/ 39745 w 160818"/>
                              <a:gd name="connsiteY27" fmla="*/ 7485 h 174252"/>
                              <a:gd name="connsiteX28" fmla="*/ 48532 w 160818"/>
                              <a:gd name="connsiteY28" fmla="*/ 5533 h 174252"/>
                              <a:gd name="connsiteX29" fmla="*/ 56994 w 160818"/>
                              <a:gd name="connsiteY29" fmla="*/ 3255 h 174252"/>
                              <a:gd name="connsiteX30" fmla="*/ 59272 w 160818"/>
                              <a:gd name="connsiteY30" fmla="*/ 0 h 174252"/>
                              <a:gd name="connsiteX31" fmla="*/ 66432 w 160818"/>
                              <a:gd name="connsiteY31" fmla="*/ 976 h 174252"/>
                              <a:gd name="connsiteX32" fmla="*/ 71640 w 160818"/>
                              <a:gd name="connsiteY32" fmla="*/ 4556 h 174252"/>
                              <a:gd name="connsiteX33" fmla="*/ 78149 w 160818"/>
                              <a:gd name="connsiteY33" fmla="*/ 9438 h 174252"/>
                              <a:gd name="connsiteX34" fmla="*/ 92143 w 160818"/>
                              <a:gd name="connsiteY34" fmla="*/ 12042 h 174252"/>
                              <a:gd name="connsiteX35" fmla="*/ 95072 w 160818"/>
                              <a:gd name="connsiteY35" fmla="*/ 12042 h 174252"/>
                              <a:gd name="connsiteX36" fmla="*/ 97676 w 160818"/>
                              <a:gd name="connsiteY36" fmla="*/ 17249 h 174252"/>
                              <a:gd name="connsiteX37" fmla="*/ 98978 w 160818"/>
                              <a:gd name="connsiteY37" fmla="*/ 22782 h 174252"/>
                              <a:gd name="connsiteX38" fmla="*/ 114925 w 160818"/>
                              <a:gd name="connsiteY38" fmla="*/ 27664 h 174252"/>
                              <a:gd name="connsiteX39" fmla="*/ 118179 w 160818"/>
                              <a:gd name="connsiteY39" fmla="*/ 27664 h 174252"/>
                              <a:gd name="connsiteX40" fmla="*/ 127618 w 160818"/>
                              <a:gd name="connsiteY40" fmla="*/ 26687 h 174252"/>
                              <a:gd name="connsiteX41" fmla="*/ 130547 w 160818"/>
                              <a:gd name="connsiteY41" fmla="*/ 26036 h 174252"/>
                              <a:gd name="connsiteX42" fmla="*/ 149423 w 160818"/>
                              <a:gd name="connsiteY42" fmla="*/ 36451 h 174252"/>
                              <a:gd name="connsiteX43" fmla="*/ 151376 w 160818"/>
                              <a:gd name="connsiteY43" fmla="*/ 37752 h 174252"/>
                              <a:gd name="connsiteX44" fmla="*/ 150074 w 160818"/>
                              <a:gd name="connsiteY44" fmla="*/ 44913 h 174252"/>
                              <a:gd name="connsiteX45" fmla="*/ 153654 w 160818"/>
                              <a:gd name="connsiteY45" fmla="*/ 50445 h 174252"/>
                              <a:gd name="connsiteX46" fmla="*/ 158861 w 160818"/>
                              <a:gd name="connsiteY46" fmla="*/ 55327 h 174252"/>
                              <a:gd name="connsiteX47" fmla="*/ 160814 w 160818"/>
                              <a:gd name="connsiteY47" fmla="*/ 60534 h 174252"/>
                              <a:gd name="connsiteX48" fmla="*/ 160814 w 160818"/>
                              <a:gd name="connsiteY48" fmla="*/ 62812 h 174252"/>
                              <a:gd name="connsiteX49" fmla="*/ 131198 w 160818"/>
                              <a:gd name="connsiteY49" fmla="*/ 95358 h 174252"/>
                              <a:gd name="connsiteX50" fmla="*/ 120783 w 160818"/>
                              <a:gd name="connsiteY50" fmla="*/ 106423 h 174252"/>
                              <a:gd name="connsiteX51" fmla="*/ 100605 w 160818"/>
                              <a:gd name="connsiteY51" fmla="*/ 113258 h 174252"/>
                              <a:gd name="connsiteX52" fmla="*/ 90516 w 160818"/>
                              <a:gd name="connsiteY52" fmla="*/ 116187 h 174252"/>
                              <a:gd name="connsiteX53" fmla="*/ 86285 w 160818"/>
                              <a:gd name="connsiteY53" fmla="*/ 119116 h 174252"/>
                              <a:gd name="connsiteX54" fmla="*/ 83031 w 160818"/>
                              <a:gd name="connsiteY54" fmla="*/ 123347 h 174252"/>
                              <a:gd name="connsiteX55" fmla="*/ 80752 w 160818"/>
                              <a:gd name="connsiteY55" fmla="*/ 128554 h 174252"/>
                              <a:gd name="connsiteX56" fmla="*/ 79776 w 160818"/>
                              <a:gd name="connsiteY56" fmla="*/ 131809 h 174252"/>
                              <a:gd name="connsiteX57" fmla="*/ 76521 w 160818"/>
                              <a:gd name="connsiteY57" fmla="*/ 133110 h 174252"/>
                              <a:gd name="connsiteX58" fmla="*/ 71965 w 160818"/>
                              <a:gd name="connsiteY58" fmla="*/ 134412 h 174252"/>
                              <a:gd name="connsiteX59" fmla="*/ 66758 w 160818"/>
                              <a:gd name="connsiteY59" fmla="*/ 156218 h 174252"/>
                              <a:gd name="connsiteX60" fmla="*/ 66758 w 160818"/>
                              <a:gd name="connsiteY60" fmla="*/ 156218 h 174252"/>
                              <a:gd name="connsiteX61" fmla="*/ 65456 w 160818"/>
                              <a:gd name="connsiteY61" fmla="*/ 163378 h 174252"/>
                              <a:gd name="connsiteX62" fmla="*/ 61550 w 160818"/>
                              <a:gd name="connsiteY62" fmla="*/ 168910 h 174252"/>
                              <a:gd name="connsiteX63" fmla="*/ 54391 w 160818"/>
                              <a:gd name="connsiteY63" fmla="*/ 174117 h 174252"/>
                              <a:gd name="connsiteX64" fmla="*/ 52112 w 160818"/>
                              <a:gd name="connsiteY64" fmla="*/ 173792 h 174252"/>
                              <a:gd name="connsiteX65" fmla="*/ 48858 w 160818"/>
                              <a:gd name="connsiteY65" fmla="*/ 171188 h 174252"/>
                              <a:gd name="connsiteX66" fmla="*/ 48858 w 160818"/>
                              <a:gd name="connsiteY66" fmla="*/ 171188 h 174252"/>
                              <a:gd name="connsiteX67" fmla="*/ 44952 w 160818"/>
                              <a:gd name="connsiteY67" fmla="*/ 166307 h 174252"/>
                              <a:gd name="connsiteX68" fmla="*/ 38118 w 160818"/>
                              <a:gd name="connsiteY68" fmla="*/ 158496 h 174252"/>
                              <a:gd name="connsiteX69" fmla="*/ 30958 w 160818"/>
                              <a:gd name="connsiteY69" fmla="*/ 154916 h 174252"/>
                              <a:gd name="connsiteX70" fmla="*/ 25425 w 160818"/>
                              <a:gd name="connsiteY70" fmla="*/ 153614 h 174252"/>
                              <a:gd name="connsiteX71" fmla="*/ 20543 w 160818"/>
                              <a:gd name="connsiteY71" fmla="*/ 157194 h 174252"/>
                              <a:gd name="connsiteX72" fmla="*/ 19242 w 160818"/>
                              <a:gd name="connsiteY72" fmla="*/ 159147 h 174252"/>
                              <a:gd name="connsiteX73" fmla="*/ 17289 w 160818"/>
                              <a:gd name="connsiteY73" fmla="*/ 159797 h 174252"/>
                              <a:gd name="connsiteX74" fmla="*/ 15662 w 160818"/>
                              <a:gd name="connsiteY74" fmla="*/ 159472 h 174252"/>
                              <a:gd name="connsiteX75" fmla="*/ 15336 w 160818"/>
                              <a:gd name="connsiteY75" fmla="*/ 156869 h 174252"/>
                              <a:gd name="connsiteX76" fmla="*/ 15662 w 160818"/>
                              <a:gd name="connsiteY76" fmla="*/ 151336 h 174252"/>
                              <a:gd name="connsiteX77" fmla="*/ 16313 w 160818"/>
                              <a:gd name="connsiteY77" fmla="*/ 149383 h 174252"/>
                              <a:gd name="connsiteX78" fmla="*/ 20869 w 160818"/>
                              <a:gd name="connsiteY78" fmla="*/ 147105 h 174252"/>
                              <a:gd name="connsiteX79" fmla="*/ 24449 w 160818"/>
                              <a:gd name="connsiteY79" fmla="*/ 145152 h 174252"/>
                              <a:gd name="connsiteX80" fmla="*/ 23473 w 160818"/>
                              <a:gd name="connsiteY80" fmla="*/ 139294 h 174252"/>
                              <a:gd name="connsiteX81" fmla="*/ 20869 w 160818"/>
                              <a:gd name="connsiteY81" fmla="*/ 129530 h 174252"/>
                              <a:gd name="connsiteX82" fmla="*/ 20869 w 160818"/>
                              <a:gd name="connsiteY82" fmla="*/ 129530 h 17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0818" h="174252">
                                <a:moveTo>
                                  <a:pt x="20869" y="129530"/>
                                </a:moveTo>
                                <a:cubicBezTo>
                                  <a:pt x="23473" y="128554"/>
                                  <a:pt x="26402" y="127252"/>
                                  <a:pt x="27703" y="125950"/>
                                </a:cubicBezTo>
                                <a:cubicBezTo>
                                  <a:pt x="30307" y="123347"/>
                                  <a:pt x="32911" y="119767"/>
                                  <a:pt x="33236" y="117163"/>
                                </a:cubicBezTo>
                                <a:cubicBezTo>
                                  <a:pt x="33562" y="114560"/>
                                  <a:pt x="35840" y="111630"/>
                                  <a:pt x="36816" y="108376"/>
                                </a:cubicBezTo>
                                <a:cubicBezTo>
                                  <a:pt x="37467" y="105121"/>
                                  <a:pt x="34863" y="102192"/>
                                  <a:pt x="34538" y="99263"/>
                                </a:cubicBezTo>
                                <a:cubicBezTo>
                                  <a:pt x="34213" y="96334"/>
                                  <a:pt x="34863" y="95683"/>
                                  <a:pt x="36491" y="92754"/>
                                </a:cubicBezTo>
                                <a:cubicBezTo>
                                  <a:pt x="38118" y="89825"/>
                                  <a:pt x="36816" y="87547"/>
                                  <a:pt x="35514" y="88523"/>
                                </a:cubicBezTo>
                                <a:cubicBezTo>
                                  <a:pt x="34213" y="89500"/>
                                  <a:pt x="29982" y="91452"/>
                                  <a:pt x="30307" y="94707"/>
                                </a:cubicBezTo>
                                <a:cubicBezTo>
                                  <a:pt x="30632" y="97636"/>
                                  <a:pt x="32911" y="99589"/>
                                  <a:pt x="31934" y="101541"/>
                                </a:cubicBezTo>
                                <a:cubicBezTo>
                                  <a:pt x="31283" y="103494"/>
                                  <a:pt x="30632" y="107725"/>
                                  <a:pt x="29656" y="105772"/>
                                </a:cubicBezTo>
                                <a:cubicBezTo>
                                  <a:pt x="28680" y="103819"/>
                                  <a:pt x="29982" y="99263"/>
                                  <a:pt x="28029" y="100891"/>
                                </a:cubicBezTo>
                                <a:cubicBezTo>
                                  <a:pt x="26076" y="102518"/>
                                  <a:pt x="20869" y="106749"/>
                                  <a:pt x="20543" y="109027"/>
                                </a:cubicBezTo>
                                <a:cubicBezTo>
                                  <a:pt x="20218" y="111305"/>
                                  <a:pt x="19567" y="113909"/>
                                  <a:pt x="17289" y="111630"/>
                                </a:cubicBezTo>
                                <a:cubicBezTo>
                                  <a:pt x="15011" y="109352"/>
                                  <a:pt x="12407" y="106098"/>
                                  <a:pt x="9478" y="104145"/>
                                </a:cubicBezTo>
                                <a:cubicBezTo>
                                  <a:pt x="6874" y="102192"/>
                                  <a:pt x="-611" y="99914"/>
                                  <a:pt x="40" y="97310"/>
                                </a:cubicBezTo>
                                <a:cubicBezTo>
                                  <a:pt x="691" y="94707"/>
                                  <a:pt x="7525" y="96660"/>
                                  <a:pt x="7851" y="93730"/>
                                </a:cubicBezTo>
                                <a:cubicBezTo>
                                  <a:pt x="8176" y="90801"/>
                                  <a:pt x="7200" y="86570"/>
                                  <a:pt x="6549" y="82014"/>
                                </a:cubicBezTo>
                                <a:cubicBezTo>
                                  <a:pt x="5898" y="77458"/>
                                  <a:pt x="8827" y="75831"/>
                                  <a:pt x="7525" y="71925"/>
                                </a:cubicBezTo>
                                <a:cubicBezTo>
                                  <a:pt x="6223" y="68020"/>
                                  <a:pt x="1016" y="66392"/>
                                  <a:pt x="3620" y="64114"/>
                                </a:cubicBezTo>
                                <a:cubicBezTo>
                                  <a:pt x="6549" y="61836"/>
                                  <a:pt x="10129" y="59883"/>
                                  <a:pt x="13058" y="57605"/>
                                </a:cubicBezTo>
                                <a:cubicBezTo>
                                  <a:pt x="15987" y="55327"/>
                                  <a:pt x="22171" y="54676"/>
                                  <a:pt x="20869" y="52398"/>
                                </a:cubicBezTo>
                                <a:cubicBezTo>
                                  <a:pt x="19567" y="50120"/>
                                  <a:pt x="14685" y="50445"/>
                                  <a:pt x="14685" y="47191"/>
                                </a:cubicBezTo>
                                <a:cubicBezTo>
                                  <a:pt x="14685" y="43611"/>
                                  <a:pt x="15987" y="43611"/>
                                  <a:pt x="19242" y="41333"/>
                                </a:cubicBezTo>
                                <a:cubicBezTo>
                                  <a:pt x="22822" y="39054"/>
                                  <a:pt x="23473" y="39054"/>
                                  <a:pt x="25100" y="34824"/>
                                </a:cubicBezTo>
                                <a:cubicBezTo>
                                  <a:pt x="26727" y="30267"/>
                                  <a:pt x="29331" y="30918"/>
                                  <a:pt x="27703" y="24409"/>
                                </a:cubicBezTo>
                                <a:cubicBezTo>
                                  <a:pt x="26076" y="17574"/>
                                  <a:pt x="22171" y="13344"/>
                                  <a:pt x="25425" y="11716"/>
                                </a:cubicBezTo>
                                <a:cubicBezTo>
                                  <a:pt x="28680" y="10089"/>
                                  <a:pt x="35840" y="15296"/>
                                  <a:pt x="37467" y="12367"/>
                                </a:cubicBezTo>
                                <a:cubicBezTo>
                                  <a:pt x="39094" y="9764"/>
                                  <a:pt x="36165" y="9113"/>
                                  <a:pt x="39745" y="7485"/>
                                </a:cubicBezTo>
                                <a:cubicBezTo>
                                  <a:pt x="43325" y="5858"/>
                                  <a:pt x="44952" y="5533"/>
                                  <a:pt x="48532" y="5533"/>
                                </a:cubicBezTo>
                                <a:cubicBezTo>
                                  <a:pt x="52438" y="5533"/>
                                  <a:pt x="54391" y="6183"/>
                                  <a:pt x="56994" y="3255"/>
                                </a:cubicBezTo>
                                <a:cubicBezTo>
                                  <a:pt x="57971" y="2278"/>
                                  <a:pt x="58622" y="976"/>
                                  <a:pt x="59272" y="0"/>
                                </a:cubicBezTo>
                                <a:cubicBezTo>
                                  <a:pt x="62201" y="325"/>
                                  <a:pt x="65131" y="651"/>
                                  <a:pt x="66432" y="976"/>
                                </a:cubicBezTo>
                                <a:cubicBezTo>
                                  <a:pt x="67734" y="1302"/>
                                  <a:pt x="69687" y="2929"/>
                                  <a:pt x="71640" y="4556"/>
                                </a:cubicBezTo>
                                <a:cubicBezTo>
                                  <a:pt x="73592" y="6183"/>
                                  <a:pt x="75871" y="8136"/>
                                  <a:pt x="78149" y="9438"/>
                                </a:cubicBezTo>
                                <a:cubicBezTo>
                                  <a:pt x="82054" y="11716"/>
                                  <a:pt x="87912" y="11716"/>
                                  <a:pt x="92143" y="12042"/>
                                </a:cubicBezTo>
                                <a:cubicBezTo>
                                  <a:pt x="93119" y="12042"/>
                                  <a:pt x="94096" y="12042"/>
                                  <a:pt x="95072" y="12042"/>
                                </a:cubicBezTo>
                                <a:cubicBezTo>
                                  <a:pt x="96700" y="12042"/>
                                  <a:pt x="97025" y="14320"/>
                                  <a:pt x="97676" y="17249"/>
                                </a:cubicBezTo>
                                <a:cubicBezTo>
                                  <a:pt x="98001" y="19202"/>
                                  <a:pt x="98327" y="21154"/>
                                  <a:pt x="98978" y="22782"/>
                                </a:cubicBezTo>
                                <a:cubicBezTo>
                                  <a:pt x="100930" y="27338"/>
                                  <a:pt x="109392" y="27338"/>
                                  <a:pt x="114925" y="27664"/>
                                </a:cubicBezTo>
                                <a:cubicBezTo>
                                  <a:pt x="116227" y="27664"/>
                                  <a:pt x="117203" y="27664"/>
                                  <a:pt x="118179" y="27664"/>
                                </a:cubicBezTo>
                                <a:cubicBezTo>
                                  <a:pt x="121759" y="27989"/>
                                  <a:pt x="124688" y="27338"/>
                                  <a:pt x="127618" y="26687"/>
                                </a:cubicBezTo>
                                <a:cubicBezTo>
                                  <a:pt x="128594" y="26362"/>
                                  <a:pt x="129570" y="26362"/>
                                  <a:pt x="130547" y="26036"/>
                                </a:cubicBezTo>
                                <a:cubicBezTo>
                                  <a:pt x="132825" y="25711"/>
                                  <a:pt x="142914" y="32220"/>
                                  <a:pt x="149423" y="36451"/>
                                </a:cubicBezTo>
                                <a:lnTo>
                                  <a:pt x="151376" y="37752"/>
                                </a:lnTo>
                                <a:cubicBezTo>
                                  <a:pt x="150725" y="39705"/>
                                  <a:pt x="150074" y="43611"/>
                                  <a:pt x="150074" y="44913"/>
                                </a:cubicBezTo>
                                <a:cubicBezTo>
                                  <a:pt x="150074" y="46214"/>
                                  <a:pt x="151701" y="48167"/>
                                  <a:pt x="153654" y="50445"/>
                                </a:cubicBezTo>
                                <a:cubicBezTo>
                                  <a:pt x="155281" y="52398"/>
                                  <a:pt x="157559" y="54351"/>
                                  <a:pt x="158861" y="55327"/>
                                </a:cubicBezTo>
                                <a:cubicBezTo>
                                  <a:pt x="160814" y="56954"/>
                                  <a:pt x="160814" y="58256"/>
                                  <a:pt x="160814" y="60534"/>
                                </a:cubicBezTo>
                                <a:cubicBezTo>
                                  <a:pt x="160814" y="61185"/>
                                  <a:pt x="160814" y="61836"/>
                                  <a:pt x="160814" y="62812"/>
                                </a:cubicBezTo>
                                <a:cubicBezTo>
                                  <a:pt x="161139" y="64765"/>
                                  <a:pt x="143239" y="83316"/>
                                  <a:pt x="131198" y="95358"/>
                                </a:cubicBezTo>
                                <a:cubicBezTo>
                                  <a:pt x="125990" y="100565"/>
                                  <a:pt x="121759" y="104796"/>
                                  <a:pt x="120783" y="106423"/>
                                </a:cubicBezTo>
                                <a:cubicBezTo>
                                  <a:pt x="118830" y="109027"/>
                                  <a:pt x="108741" y="111305"/>
                                  <a:pt x="100605" y="113258"/>
                                </a:cubicBezTo>
                                <a:cubicBezTo>
                                  <a:pt x="95723" y="114560"/>
                                  <a:pt x="91818" y="115536"/>
                                  <a:pt x="90516" y="116187"/>
                                </a:cubicBezTo>
                                <a:cubicBezTo>
                                  <a:pt x="88889" y="117163"/>
                                  <a:pt x="87587" y="118139"/>
                                  <a:pt x="86285" y="119116"/>
                                </a:cubicBezTo>
                                <a:cubicBezTo>
                                  <a:pt x="84983" y="120092"/>
                                  <a:pt x="84007" y="121394"/>
                                  <a:pt x="83031" y="123347"/>
                                </a:cubicBezTo>
                                <a:cubicBezTo>
                                  <a:pt x="81729" y="125625"/>
                                  <a:pt x="81078" y="126927"/>
                                  <a:pt x="80752" y="128554"/>
                                </a:cubicBezTo>
                                <a:cubicBezTo>
                                  <a:pt x="80427" y="129530"/>
                                  <a:pt x="80101" y="130507"/>
                                  <a:pt x="79776" y="131809"/>
                                </a:cubicBezTo>
                                <a:cubicBezTo>
                                  <a:pt x="79125" y="133110"/>
                                  <a:pt x="77823" y="133110"/>
                                  <a:pt x="76521" y="133110"/>
                                </a:cubicBezTo>
                                <a:cubicBezTo>
                                  <a:pt x="74894" y="133110"/>
                                  <a:pt x="73267" y="133110"/>
                                  <a:pt x="71965" y="134412"/>
                                </a:cubicBezTo>
                                <a:cubicBezTo>
                                  <a:pt x="70012" y="136039"/>
                                  <a:pt x="68060" y="147756"/>
                                  <a:pt x="66758" y="156218"/>
                                </a:cubicBezTo>
                                <a:lnTo>
                                  <a:pt x="66758" y="156218"/>
                                </a:lnTo>
                                <a:cubicBezTo>
                                  <a:pt x="66107" y="159472"/>
                                  <a:pt x="65782" y="162076"/>
                                  <a:pt x="65456" y="163378"/>
                                </a:cubicBezTo>
                                <a:cubicBezTo>
                                  <a:pt x="65131" y="165005"/>
                                  <a:pt x="63503" y="166957"/>
                                  <a:pt x="61550" y="168910"/>
                                </a:cubicBezTo>
                                <a:cubicBezTo>
                                  <a:pt x="58947" y="171514"/>
                                  <a:pt x="55692" y="173792"/>
                                  <a:pt x="54391" y="174117"/>
                                </a:cubicBezTo>
                                <a:cubicBezTo>
                                  <a:pt x="53740" y="174443"/>
                                  <a:pt x="52763" y="174117"/>
                                  <a:pt x="52112" y="173792"/>
                                </a:cubicBezTo>
                                <a:cubicBezTo>
                                  <a:pt x="51136" y="173141"/>
                                  <a:pt x="50160" y="172165"/>
                                  <a:pt x="48858" y="171188"/>
                                </a:cubicBezTo>
                                <a:lnTo>
                                  <a:pt x="48858" y="171188"/>
                                </a:lnTo>
                                <a:cubicBezTo>
                                  <a:pt x="47882" y="170212"/>
                                  <a:pt x="46580" y="168259"/>
                                  <a:pt x="44952" y="166307"/>
                                </a:cubicBezTo>
                                <a:cubicBezTo>
                                  <a:pt x="42349" y="163052"/>
                                  <a:pt x="39745" y="159472"/>
                                  <a:pt x="38118" y="158496"/>
                                </a:cubicBezTo>
                                <a:cubicBezTo>
                                  <a:pt x="36491" y="157519"/>
                                  <a:pt x="33887" y="155892"/>
                                  <a:pt x="30958" y="154916"/>
                                </a:cubicBezTo>
                                <a:cubicBezTo>
                                  <a:pt x="29005" y="153939"/>
                                  <a:pt x="26727" y="153614"/>
                                  <a:pt x="25425" y="153614"/>
                                </a:cubicBezTo>
                                <a:cubicBezTo>
                                  <a:pt x="22822" y="153614"/>
                                  <a:pt x="21845" y="155241"/>
                                  <a:pt x="20543" y="157194"/>
                                </a:cubicBezTo>
                                <a:cubicBezTo>
                                  <a:pt x="20218" y="157845"/>
                                  <a:pt x="19567" y="158496"/>
                                  <a:pt x="19242" y="159147"/>
                                </a:cubicBezTo>
                                <a:cubicBezTo>
                                  <a:pt x="18265" y="160123"/>
                                  <a:pt x="17940" y="159797"/>
                                  <a:pt x="17289" y="159797"/>
                                </a:cubicBezTo>
                                <a:cubicBezTo>
                                  <a:pt x="16964" y="159472"/>
                                  <a:pt x="16313" y="159472"/>
                                  <a:pt x="15662" y="159472"/>
                                </a:cubicBezTo>
                                <a:cubicBezTo>
                                  <a:pt x="15336" y="159147"/>
                                  <a:pt x="15336" y="158170"/>
                                  <a:pt x="15336" y="156869"/>
                                </a:cubicBezTo>
                                <a:cubicBezTo>
                                  <a:pt x="15336" y="155241"/>
                                  <a:pt x="15336" y="152963"/>
                                  <a:pt x="15662" y="151336"/>
                                </a:cubicBezTo>
                                <a:cubicBezTo>
                                  <a:pt x="15662" y="150359"/>
                                  <a:pt x="15987" y="149708"/>
                                  <a:pt x="16313" y="149383"/>
                                </a:cubicBezTo>
                                <a:cubicBezTo>
                                  <a:pt x="16638" y="148407"/>
                                  <a:pt x="18916" y="147756"/>
                                  <a:pt x="20869" y="147105"/>
                                </a:cubicBezTo>
                                <a:cubicBezTo>
                                  <a:pt x="22496" y="146454"/>
                                  <a:pt x="23798" y="146128"/>
                                  <a:pt x="24449" y="145152"/>
                                </a:cubicBezTo>
                                <a:cubicBezTo>
                                  <a:pt x="24774" y="144501"/>
                                  <a:pt x="24449" y="141898"/>
                                  <a:pt x="23473" y="139294"/>
                                </a:cubicBezTo>
                                <a:cubicBezTo>
                                  <a:pt x="22496" y="135388"/>
                                  <a:pt x="21520" y="132134"/>
                                  <a:pt x="20869" y="129530"/>
                                </a:cubicBezTo>
                                <a:lnTo>
                                  <a:pt x="20869" y="129530"/>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5" name="Freeform: Shape 394">
                            <a:extLst>
                              <a:ext uri="{FF2B5EF4-FFF2-40B4-BE49-F238E27FC236}">
                                <a16:creationId xmlns:a16="http://schemas.microsoft.com/office/drawing/2014/main" id="{DBB0D8B7-D4D4-4A0C-908A-7AB316E60239}"/>
                              </a:ext>
                            </a:extLst>
                          </p:cNvPr>
                          <p:cNvSpPr/>
                          <p:nvPr/>
                        </p:nvSpPr>
                        <p:spPr>
                          <a:xfrm>
                            <a:off x="3480498" y="4452842"/>
                            <a:ext cx="353201" cy="514541"/>
                          </a:xfrm>
                          <a:custGeom>
                            <a:avLst/>
                            <a:gdLst>
                              <a:gd name="connsiteX0" fmla="*/ 306010 w 353201"/>
                              <a:gd name="connsiteY0" fmla="*/ 514542 h 514541"/>
                              <a:gd name="connsiteX1" fmla="*/ 296247 w 353201"/>
                              <a:gd name="connsiteY1" fmla="*/ 506731 h 514541"/>
                              <a:gd name="connsiteX2" fmla="*/ 288761 w 353201"/>
                              <a:gd name="connsiteY2" fmla="*/ 501198 h 514541"/>
                              <a:gd name="connsiteX3" fmla="*/ 279323 w 353201"/>
                              <a:gd name="connsiteY3" fmla="*/ 496642 h 514541"/>
                              <a:gd name="connsiteX4" fmla="*/ 277045 w 353201"/>
                              <a:gd name="connsiteY4" fmla="*/ 484926 h 514541"/>
                              <a:gd name="connsiteX5" fmla="*/ 251009 w 353201"/>
                              <a:gd name="connsiteY5" fmla="*/ 467676 h 514541"/>
                              <a:gd name="connsiteX6" fmla="*/ 223345 w 353201"/>
                              <a:gd name="connsiteY6" fmla="*/ 458238 h 514541"/>
                              <a:gd name="connsiteX7" fmla="*/ 204469 w 353201"/>
                              <a:gd name="connsiteY7" fmla="*/ 446197 h 514541"/>
                              <a:gd name="connsiteX8" fmla="*/ 175178 w 353201"/>
                              <a:gd name="connsiteY8" fmla="*/ 432202 h 514541"/>
                              <a:gd name="connsiteX9" fmla="*/ 164438 w 353201"/>
                              <a:gd name="connsiteY9" fmla="*/ 415604 h 514541"/>
                              <a:gd name="connsiteX10" fmla="*/ 151420 w 353201"/>
                              <a:gd name="connsiteY10" fmla="*/ 408444 h 514541"/>
                              <a:gd name="connsiteX11" fmla="*/ 145236 w 353201"/>
                              <a:gd name="connsiteY11" fmla="*/ 396077 h 514541"/>
                              <a:gd name="connsiteX12" fmla="*/ 138402 w 353201"/>
                              <a:gd name="connsiteY12" fmla="*/ 386964 h 514541"/>
                              <a:gd name="connsiteX13" fmla="*/ 144260 w 353201"/>
                              <a:gd name="connsiteY13" fmla="*/ 378827 h 514541"/>
                              <a:gd name="connsiteX14" fmla="*/ 142958 w 353201"/>
                              <a:gd name="connsiteY14" fmla="*/ 369390 h 514541"/>
                              <a:gd name="connsiteX15" fmla="*/ 119851 w 353201"/>
                              <a:gd name="connsiteY15" fmla="*/ 334891 h 514541"/>
                              <a:gd name="connsiteX16" fmla="*/ 118875 w 353201"/>
                              <a:gd name="connsiteY16" fmla="*/ 324152 h 514541"/>
                              <a:gd name="connsiteX17" fmla="*/ 103578 w 353201"/>
                              <a:gd name="connsiteY17" fmla="*/ 313411 h 514541"/>
                              <a:gd name="connsiteX18" fmla="*/ 103578 w 353201"/>
                              <a:gd name="connsiteY18" fmla="*/ 301044 h 514541"/>
                              <a:gd name="connsiteX19" fmla="*/ 92187 w 353201"/>
                              <a:gd name="connsiteY19" fmla="*/ 283470 h 514541"/>
                              <a:gd name="connsiteX20" fmla="*/ 86329 w 353201"/>
                              <a:gd name="connsiteY20" fmla="*/ 264919 h 514541"/>
                              <a:gd name="connsiteX21" fmla="*/ 76240 w 353201"/>
                              <a:gd name="connsiteY21" fmla="*/ 251250 h 514541"/>
                              <a:gd name="connsiteX22" fmla="*/ 67128 w 353201"/>
                              <a:gd name="connsiteY22" fmla="*/ 227817 h 514541"/>
                              <a:gd name="connsiteX23" fmla="*/ 55411 w 353201"/>
                              <a:gd name="connsiteY23" fmla="*/ 214148 h 514541"/>
                              <a:gd name="connsiteX24" fmla="*/ 49879 w 353201"/>
                              <a:gd name="connsiteY24" fmla="*/ 199177 h 514541"/>
                              <a:gd name="connsiteX25" fmla="*/ 37837 w 353201"/>
                              <a:gd name="connsiteY25" fmla="*/ 185183 h 514541"/>
                              <a:gd name="connsiteX26" fmla="*/ 23191 w 353201"/>
                              <a:gd name="connsiteY26" fmla="*/ 175094 h 514541"/>
                              <a:gd name="connsiteX27" fmla="*/ 4640 w 353201"/>
                              <a:gd name="connsiteY27" fmla="*/ 166632 h 514541"/>
                              <a:gd name="connsiteX28" fmla="*/ 14079 w 353201"/>
                              <a:gd name="connsiteY28" fmla="*/ 156218 h 514541"/>
                              <a:gd name="connsiteX29" fmla="*/ 1712 w 353201"/>
                              <a:gd name="connsiteY29" fmla="*/ 127903 h 514541"/>
                              <a:gd name="connsiteX30" fmla="*/ 1386 w 353201"/>
                              <a:gd name="connsiteY30" fmla="*/ 116187 h 514541"/>
                              <a:gd name="connsiteX31" fmla="*/ 23517 w 353201"/>
                              <a:gd name="connsiteY31" fmla="*/ 93405 h 514541"/>
                              <a:gd name="connsiteX32" fmla="*/ 28073 w 353201"/>
                              <a:gd name="connsiteY32" fmla="*/ 91452 h 514541"/>
                              <a:gd name="connsiteX33" fmla="*/ 30677 w 353201"/>
                              <a:gd name="connsiteY33" fmla="*/ 99589 h 514541"/>
                              <a:gd name="connsiteX34" fmla="*/ 31653 w 353201"/>
                              <a:gd name="connsiteY34" fmla="*/ 103820 h 514541"/>
                              <a:gd name="connsiteX35" fmla="*/ 29700 w 353201"/>
                              <a:gd name="connsiteY35" fmla="*/ 104471 h 514541"/>
                              <a:gd name="connsiteX36" fmla="*/ 23842 w 353201"/>
                              <a:gd name="connsiteY36" fmla="*/ 108051 h 514541"/>
                              <a:gd name="connsiteX37" fmla="*/ 22866 w 353201"/>
                              <a:gd name="connsiteY37" fmla="*/ 110980 h 514541"/>
                              <a:gd name="connsiteX38" fmla="*/ 22540 w 353201"/>
                              <a:gd name="connsiteY38" fmla="*/ 116838 h 514541"/>
                              <a:gd name="connsiteX39" fmla="*/ 24493 w 353201"/>
                              <a:gd name="connsiteY39" fmla="*/ 121720 h 514541"/>
                              <a:gd name="connsiteX40" fmla="*/ 24493 w 353201"/>
                              <a:gd name="connsiteY40" fmla="*/ 121720 h 514541"/>
                              <a:gd name="connsiteX41" fmla="*/ 25144 w 353201"/>
                              <a:gd name="connsiteY41" fmla="*/ 122045 h 514541"/>
                              <a:gd name="connsiteX42" fmla="*/ 25144 w 353201"/>
                              <a:gd name="connsiteY42" fmla="*/ 122045 h 514541"/>
                              <a:gd name="connsiteX43" fmla="*/ 26446 w 353201"/>
                              <a:gd name="connsiteY43" fmla="*/ 122371 h 514541"/>
                              <a:gd name="connsiteX44" fmla="*/ 31653 w 353201"/>
                              <a:gd name="connsiteY44" fmla="*/ 121069 h 514541"/>
                              <a:gd name="connsiteX45" fmla="*/ 33281 w 353201"/>
                              <a:gd name="connsiteY45" fmla="*/ 118790 h 514541"/>
                              <a:gd name="connsiteX46" fmla="*/ 35884 w 353201"/>
                              <a:gd name="connsiteY46" fmla="*/ 116512 h 514541"/>
                              <a:gd name="connsiteX47" fmla="*/ 40440 w 353201"/>
                              <a:gd name="connsiteY47" fmla="*/ 117814 h 514541"/>
                              <a:gd name="connsiteX48" fmla="*/ 46949 w 353201"/>
                              <a:gd name="connsiteY48" fmla="*/ 121069 h 514541"/>
                              <a:gd name="connsiteX49" fmla="*/ 53133 w 353201"/>
                              <a:gd name="connsiteY49" fmla="*/ 128229 h 514541"/>
                              <a:gd name="connsiteX50" fmla="*/ 57364 w 353201"/>
                              <a:gd name="connsiteY50" fmla="*/ 133436 h 514541"/>
                              <a:gd name="connsiteX51" fmla="*/ 57364 w 353201"/>
                              <a:gd name="connsiteY51" fmla="*/ 133436 h 514541"/>
                              <a:gd name="connsiteX52" fmla="*/ 60944 w 353201"/>
                              <a:gd name="connsiteY52" fmla="*/ 136365 h 514541"/>
                              <a:gd name="connsiteX53" fmla="*/ 65500 w 353201"/>
                              <a:gd name="connsiteY53" fmla="*/ 137016 h 514541"/>
                              <a:gd name="connsiteX54" fmla="*/ 73962 w 353201"/>
                              <a:gd name="connsiteY54" fmla="*/ 131158 h 514541"/>
                              <a:gd name="connsiteX55" fmla="*/ 78518 w 353201"/>
                              <a:gd name="connsiteY55" fmla="*/ 124323 h 514541"/>
                              <a:gd name="connsiteX56" fmla="*/ 79820 w 353201"/>
                              <a:gd name="connsiteY56" fmla="*/ 117163 h 514541"/>
                              <a:gd name="connsiteX57" fmla="*/ 79820 w 353201"/>
                              <a:gd name="connsiteY57" fmla="*/ 117163 h 514541"/>
                              <a:gd name="connsiteX58" fmla="*/ 84051 w 353201"/>
                              <a:gd name="connsiteY58" fmla="*/ 96985 h 514541"/>
                              <a:gd name="connsiteX59" fmla="*/ 86980 w 353201"/>
                              <a:gd name="connsiteY59" fmla="*/ 96334 h 514541"/>
                              <a:gd name="connsiteX60" fmla="*/ 92838 w 353201"/>
                              <a:gd name="connsiteY60" fmla="*/ 93405 h 514541"/>
                              <a:gd name="connsiteX61" fmla="*/ 94140 w 353201"/>
                              <a:gd name="connsiteY61" fmla="*/ 89825 h 514541"/>
                              <a:gd name="connsiteX62" fmla="*/ 96093 w 353201"/>
                              <a:gd name="connsiteY62" fmla="*/ 85269 h 514541"/>
                              <a:gd name="connsiteX63" fmla="*/ 99022 w 353201"/>
                              <a:gd name="connsiteY63" fmla="*/ 81689 h 514541"/>
                              <a:gd name="connsiteX64" fmla="*/ 102927 w 353201"/>
                              <a:gd name="connsiteY64" fmla="*/ 79085 h 514541"/>
                              <a:gd name="connsiteX65" fmla="*/ 112366 w 353201"/>
                              <a:gd name="connsiteY65" fmla="*/ 76482 h 514541"/>
                              <a:gd name="connsiteX66" fmla="*/ 133845 w 353201"/>
                              <a:gd name="connsiteY66" fmla="*/ 68671 h 514541"/>
                              <a:gd name="connsiteX67" fmla="*/ 144260 w 353201"/>
                              <a:gd name="connsiteY67" fmla="*/ 57931 h 514541"/>
                              <a:gd name="connsiteX68" fmla="*/ 174527 w 353201"/>
                              <a:gd name="connsiteY68" fmla="*/ 23107 h 514541"/>
                              <a:gd name="connsiteX69" fmla="*/ 174527 w 353201"/>
                              <a:gd name="connsiteY69" fmla="*/ 21154 h 514541"/>
                              <a:gd name="connsiteX70" fmla="*/ 171598 w 353201"/>
                              <a:gd name="connsiteY70" fmla="*/ 13994 h 514541"/>
                              <a:gd name="connsiteX71" fmla="*/ 166391 w 353201"/>
                              <a:gd name="connsiteY71" fmla="*/ 9113 h 514541"/>
                              <a:gd name="connsiteX72" fmla="*/ 163787 w 353201"/>
                              <a:gd name="connsiteY72" fmla="*/ 5533 h 514541"/>
                              <a:gd name="connsiteX73" fmla="*/ 164764 w 353201"/>
                              <a:gd name="connsiteY73" fmla="*/ 0 h 514541"/>
                              <a:gd name="connsiteX74" fmla="*/ 165089 w 353201"/>
                              <a:gd name="connsiteY74" fmla="*/ 326 h 514541"/>
                              <a:gd name="connsiteX75" fmla="*/ 172249 w 353201"/>
                              <a:gd name="connsiteY75" fmla="*/ 2278 h 514541"/>
                              <a:gd name="connsiteX76" fmla="*/ 181687 w 353201"/>
                              <a:gd name="connsiteY76" fmla="*/ 3255 h 514541"/>
                              <a:gd name="connsiteX77" fmla="*/ 191125 w 353201"/>
                              <a:gd name="connsiteY77" fmla="*/ 8787 h 514541"/>
                              <a:gd name="connsiteX78" fmla="*/ 196007 w 353201"/>
                              <a:gd name="connsiteY78" fmla="*/ 12367 h 514541"/>
                              <a:gd name="connsiteX79" fmla="*/ 197960 w 353201"/>
                              <a:gd name="connsiteY79" fmla="*/ 18551 h 514541"/>
                              <a:gd name="connsiteX80" fmla="*/ 198936 w 353201"/>
                              <a:gd name="connsiteY80" fmla="*/ 25385 h 514541"/>
                              <a:gd name="connsiteX81" fmla="*/ 209025 w 353201"/>
                              <a:gd name="connsiteY81" fmla="*/ 31894 h 514541"/>
                              <a:gd name="connsiteX82" fmla="*/ 217162 w 353201"/>
                              <a:gd name="connsiteY82" fmla="*/ 35149 h 514541"/>
                              <a:gd name="connsiteX83" fmla="*/ 220742 w 353201"/>
                              <a:gd name="connsiteY83" fmla="*/ 46214 h 514541"/>
                              <a:gd name="connsiteX84" fmla="*/ 220742 w 353201"/>
                              <a:gd name="connsiteY84" fmla="*/ 46214 h 514541"/>
                              <a:gd name="connsiteX85" fmla="*/ 220416 w 353201"/>
                              <a:gd name="connsiteY85" fmla="*/ 48493 h 514541"/>
                              <a:gd name="connsiteX86" fmla="*/ 228552 w 353201"/>
                              <a:gd name="connsiteY86" fmla="*/ 50771 h 514541"/>
                              <a:gd name="connsiteX87" fmla="*/ 232132 w 353201"/>
                              <a:gd name="connsiteY87" fmla="*/ 50771 h 514541"/>
                              <a:gd name="connsiteX88" fmla="*/ 237340 w 353201"/>
                              <a:gd name="connsiteY88" fmla="*/ 66718 h 514541"/>
                              <a:gd name="connsiteX89" fmla="*/ 237665 w 353201"/>
                              <a:gd name="connsiteY89" fmla="*/ 68020 h 514541"/>
                              <a:gd name="connsiteX90" fmla="*/ 238967 w 353201"/>
                              <a:gd name="connsiteY90" fmla="*/ 67694 h 514541"/>
                              <a:gd name="connsiteX91" fmla="*/ 248730 w 353201"/>
                              <a:gd name="connsiteY91" fmla="*/ 65416 h 514541"/>
                              <a:gd name="connsiteX92" fmla="*/ 252961 w 353201"/>
                              <a:gd name="connsiteY92" fmla="*/ 66067 h 514541"/>
                              <a:gd name="connsiteX93" fmla="*/ 263701 w 353201"/>
                              <a:gd name="connsiteY93" fmla="*/ 67043 h 514541"/>
                              <a:gd name="connsiteX94" fmla="*/ 267607 w 353201"/>
                              <a:gd name="connsiteY94" fmla="*/ 61185 h 514541"/>
                              <a:gd name="connsiteX95" fmla="*/ 277696 w 353201"/>
                              <a:gd name="connsiteY95" fmla="*/ 64765 h 514541"/>
                              <a:gd name="connsiteX96" fmla="*/ 287134 w 353201"/>
                              <a:gd name="connsiteY96" fmla="*/ 62487 h 514541"/>
                              <a:gd name="connsiteX97" fmla="*/ 291365 w 353201"/>
                              <a:gd name="connsiteY97" fmla="*/ 60860 h 514541"/>
                              <a:gd name="connsiteX98" fmla="*/ 302756 w 353201"/>
                              <a:gd name="connsiteY98" fmla="*/ 66067 h 514541"/>
                              <a:gd name="connsiteX99" fmla="*/ 315123 w 353201"/>
                              <a:gd name="connsiteY99" fmla="*/ 73553 h 514541"/>
                              <a:gd name="connsiteX100" fmla="*/ 307312 w 353201"/>
                              <a:gd name="connsiteY100" fmla="*/ 85920 h 514541"/>
                              <a:gd name="connsiteX101" fmla="*/ 299501 w 353201"/>
                              <a:gd name="connsiteY101" fmla="*/ 100240 h 514541"/>
                              <a:gd name="connsiteX102" fmla="*/ 304383 w 353201"/>
                              <a:gd name="connsiteY102" fmla="*/ 103169 h 514541"/>
                              <a:gd name="connsiteX103" fmla="*/ 306987 w 353201"/>
                              <a:gd name="connsiteY103" fmla="*/ 102843 h 514541"/>
                              <a:gd name="connsiteX104" fmla="*/ 310892 w 353201"/>
                              <a:gd name="connsiteY104" fmla="*/ 102518 h 514541"/>
                              <a:gd name="connsiteX105" fmla="*/ 315448 w 353201"/>
                              <a:gd name="connsiteY105" fmla="*/ 108051 h 514541"/>
                              <a:gd name="connsiteX106" fmla="*/ 318703 w 353201"/>
                              <a:gd name="connsiteY106" fmla="*/ 113258 h 514541"/>
                              <a:gd name="connsiteX107" fmla="*/ 318378 w 353201"/>
                              <a:gd name="connsiteY107" fmla="*/ 115211 h 514541"/>
                              <a:gd name="connsiteX108" fmla="*/ 316099 w 353201"/>
                              <a:gd name="connsiteY108" fmla="*/ 115861 h 514541"/>
                              <a:gd name="connsiteX109" fmla="*/ 311868 w 353201"/>
                              <a:gd name="connsiteY109" fmla="*/ 115211 h 514541"/>
                              <a:gd name="connsiteX110" fmla="*/ 311543 w 353201"/>
                              <a:gd name="connsiteY110" fmla="*/ 114234 h 514541"/>
                              <a:gd name="connsiteX111" fmla="*/ 311543 w 353201"/>
                              <a:gd name="connsiteY111" fmla="*/ 114234 h 514541"/>
                              <a:gd name="connsiteX112" fmla="*/ 308939 w 353201"/>
                              <a:gd name="connsiteY112" fmla="*/ 110980 h 514541"/>
                              <a:gd name="connsiteX113" fmla="*/ 303407 w 353201"/>
                              <a:gd name="connsiteY113" fmla="*/ 110329 h 514541"/>
                              <a:gd name="connsiteX114" fmla="*/ 299176 w 353201"/>
                              <a:gd name="connsiteY114" fmla="*/ 110980 h 514541"/>
                              <a:gd name="connsiteX115" fmla="*/ 297223 w 353201"/>
                              <a:gd name="connsiteY115" fmla="*/ 112932 h 514541"/>
                              <a:gd name="connsiteX116" fmla="*/ 292016 w 353201"/>
                              <a:gd name="connsiteY116" fmla="*/ 117163 h 514541"/>
                              <a:gd name="connsiteX117" fmla="*/ 288761 w 353201"/>
                              <a:gd name="connsiteY117" fmla="*/ 117163 h 514541"/>
                              <a:gd name="connsiteX118" fmla="*/ 281601 w 353201"/>
                              <a:gd name="connsiteY118" fmla="*/ 117489 h 514541"/>
                              <a:gd name="connsiteX119" fmla="*/ 279648 w 353201"/>
                              <a:gd name="connsiteY119" fmla="*/ 118465 h 514541"/>
                              <a:gd name="connsiteX120" fmla="*/ 279648 w 353201"/>
                              <a:gd name="connsiteY120" fmla="*/ 118465 h 514541"/>
                              <a:gd name="connsiteX121" fmla="*/ 274116 w 353201"/>
                              <a:gd name="connsiteY121" fmla="*/ 120092 h 514541"/>
                              <a:gd name="connsiteX122" fmla="*/ 267932 w 353201"/>
                              <a:gd name="connsiteY122" fmla="*/ 120743 h 514541"/>
                              <a:gd name="connsiteX123" fmla="*/ 262725 w 353201"/>
                              <a:gd name="connsiteY123" fmla="*/ 122696 h 514541"/>
                              <a:gd name="connsiteX124" fmla="*/ 256867 w 353201"/>
                              <a:gd name="connsiteY124" fmla="*/ 126276 h 514541"/>
                              <a:gd name="connsiteX125" fmla="*/ 237014 w 353201"/>
                              <a:gd name="connsiteY125" fmla="*/ 138643 h 514541"/>
                              <a:gd name="connsiteX126" fmla="*/ 234085 w 353201"/>
                              <a:gd name="connsiteY126" fmla="*/ 150034 h 514541"/>
                              <a:gd name="connsiteX127" fmla="*/ 232783 w 353201"/>
                              <a:gd name="connsiteY127" fmla="*/ 156543 h 514541"/>
                              <a:gd name="connsiteX128" fmla="*/ 229854 w 353201"/>
                              <a:gd name="connsiteY128" fmla="*/ 161750 h 514541"/>
                              <a:gd name="connsiteX129" fmla="*/ 229854 w 353201"/>
                              <a:gd name="connsiteY129" fmla="*/ 161750 h 514541"/>
                              <a:gd name="connsiteX130" fmla="*/ 227251 w 353201"/>
                              <a:gd name="connsiteY130" fmla="*/ 167609 h 514541"/>
                              <a:gd name="connsiteX131" fmla="*/ 228552 w 353201"/>
                              <a:gd name="connsiteY131" fmla="*/ 173792 h 514541"/>
                              <a:gd name="connsiteX132" fmla="*/ 229203 w 353201"/>
                              <a:gd name="connsiteY132" fmla="*/ 176070 h 514541"/>
                              <a:gd name="connsiteX133" fmla="*/ 222694 w 353201"/>
                              <a:gd name="connsiteY133" fmla="*/ 179976 h 514541"/>
                              <a:gd name="connsiteX134" fmla="*/ 214558 w 353201"/>
                              <a:gd name="connsiteY134" fmla="*/ 185834 h 514541"/>
                              <a:gd name="connsiteX135" fmla="*/ 211954 w 353201"/>
                              <a:gd name="connsiteY135" fmla="*/ 190716 h 514541"/>
                              <a:gd name="connsiteX136" fmla="*/ 210327 w 353201"/>
                              <a:gd name="connsiteY136" fmla="*/ 195923 h 514541"/>
                              <a:gd name="connsiteX137" fmla="*/ 211303 w 353201"/>
                              <a:gd name="connsiteY137" fmla="*/ 198527 h 514541"/>
                              <a:gd name="connsiteX138" fmla="*/ 211303 w 353201"/>
                              <a:gd name="connsiteY138" fmla="*/ 198527 h 514541"/>
                              <a:gd name="connsiteX139" fmla="*/ 212280 w 353201"/>
                              <a:gd name="connsiteY139" fmla="*/ 201130 h 514541"/>
                              <a:gd name="connsiteX140" fmla="*/ 212280 w 353201"/>
                              <a:gd name="connsiteY140" fmla="*/ 201130 h 514541"/>
                              <a:gd name="connsiteX141" fmla="*/ 210002 w 353201"/>
                              <a:gd name="connsiteY141" fmla="*/ 202432 h 514541"/>
                              <a:gd name="connsiteX142" fmla="*/ 205771 w 353201"/>
                              <a:gd name="connsiteY142" fmla="*/ 206663 h 514541"/>
                              <a:gd name="connsiteX143" fmla="*/ 209676 w 353201"/>
                              <a:gd name="connsiteY143" fmla="*/ 211870 h 514541"/>
                              <a:gd name="connsiteX144" fmla="*/ 212931 w 353201"/>
                              <a:gd name="connsiteY144" fmla="*/ 215125 h 514541"/>
                              <a:gd name="connsiteX145" fmla="*/ 214558 w 353201"/>
                              <a:gd name="connsiteY145" fmla="*/ 220657 h 514541"/>
                              <a:gd name="connsiteX146" fmla="*/ 219765 w 353201"/>
                              <a:gd name="connsiteY146" fmla="*/ 233350 h 514541"/>
                              <a:gd name="connsiteX147" fmla="*/ 223996 w 353201"/>
                              <a:gd name="connsiteY147" fmla="*/ 237906 h 514541"/>
                              <a:gd name="connsiteX148" fmla="*/ 234411 w 353201"/>
                              <a:gd name="connsiteY148" fmla="*/ 250599 h 514541"/>
                              <a:gd name="connsiteX149" fmla="*/ 231481 w 353201"/>
                              <a:gd name="connsiteY149" fmla="*/ 254504 h 514541"/>
                              <a:gd name="connsiteX150" fmla="*/ 228227 w 353201"/>
                              <a:gd name="connsiteY150" fmla="*/ 261014 h 514541"/>
                              <a:gd name="connsiteX151" fmla="*/ 241896 w 353201"/>
                              <a:gd name="connsiteY151" fmla="*/ 263617 h 514541"/>
                              <a:gd name="connsiteX152" fmla="*/ 251985 w 353201"/>
                              <a:gd name="connsiteY152" fmla="*/ 264593 h 514541"/>
                              <a:gd name="connsiteX153" fmla="*/ 253938 w 353201"/>
                              <a:gd name="connsiteY153" fmla="*/ 267523 h 514541"/>
                              <a:gd name="connsiteX154" fmla="*/ 254589 w 353201"/>
                              <a:gd name="connsiteY154" fmla="*/ 270126 h 514541"/>
                              <a:gd name="connsiteX155" fmla="*/ 255565 w 353201"/>
                              <a:gd name="connsiteY155" fmla="*/ 273055 h 514541"/>
                              <a:gd name="connsiteX156" fmla="*/ 255890 w 353201"/>
                              <a:gd name="connsiteY156" fmla="*/ 274032 h 514541"/>
                              <a:gd name="connsiteX157" fmla="*/ 255890 w 353201"/>
                              <a:gd name="connsiteY157" fmla="*/ 275008 h 514541"/>
                              <a:gd name="connsiteX158" fmla="*/ 255565 w 353201"/>
                              <a:gd name="connsiteY158" fmla="*/ 276310 h 514541"/>
                              <a:gd name="connsiteX159" fmla="*/ 259145 w 353201"/>
                              <a:gd name="connsiteY159" fmla="*/ 279564 h 514541"/>
                              <a:gd name="connsiteX160" fmla="*/ 275743 w 353201"/>
                              <a:gd name="connsiteY160" fmla="*/ 278913 h 514541"/>
                              <a:gd name="connsiteX161" fmla="*/ 282252 w 353201"/>
                              <a:gd name="connsiteY161" fmla="*/ 278588 h 514541"/>
                              <a:gd name="connsiteX162" fmla="*/ 291690 w 353201"/>
                              <a:gd name="connsiteY162" fmla="*/ 271754 h 514541"/>
                              <a:gd name="connsiteX163" fmla="*/ 291690 w 353201"/>
                              <a:gd name="connsiteY163" fmla="*/ 271754 h 514541"/>
                              <a:gd name="connsiteX164" fmla="*/ 303081 w 353201"/>
                              <a:gd name="connsiteY164" fmla="*/ 262641 h 514541"/>
                              <a:gd name="connsiteX165" fmla="*/ 302756 w 353201"/>
                              <a:gd name="connsiteY165" fmla="*/ 263617 h 514541"/>
                              <a:gd name="connsiteX166" fmla="*/ 302105 w 353201"/>
                              <a:gd name="connsiteY166" fmla="*/ 270126 h 514541"/>
                              <a:gd name="connsiteX167" fmla="*/ 301129 w 353201"/>
                              <a:gd name="connsiteY167" fmla="*/ 273381 h 514541"/>
                              <a:gd name="connsiteX168" fmla="*/ 301129 w 353201"/>
                              <a:gd name="connsiteY168" fmla="*/ 273381 h 514541"/>
                              <a:gd name="connsiteX169" fmla="*/ 299501 w 353201"/>
                              <a:gd name="connsiteY169" fmla="*/ 277612 h 514541"/>
                              <a:gd name="connsiteX170" fmla="*/ 299501 w 353201"/>
                              <a:gd name="connsiteY170" fmla="*/ 285423 h 514541"/>
                              <a:gd name="connsiteX171" fmla="*/ 300152 w 353201"/>
                              <a:gd name="connsiteY171" fmla="*/ 306577 h 514541"/>
                              <a:gd name="connsiteX172" fmla="*/ 305359 w 353201"/>
                              <a:gd name="connsiteY172" fmla="*/ 309506 h 514541"/>
                              <a:gd name="connsiteX173" fmla="*/ 310241 w 353201"/>
                              <a:gd name="connsiteY173" fmla="*/ 309181 h 514541"/>
                              <a:gd name="connsiteX174" fmla="*/ 312519 w 353201"/>
                              <a:gd name="connsiteY174" fmla="*/ 307879 h 514541"/>
                              <a:gd name="connsiteX175" fmla="*/ 318378 w 353201"/>
                              <a:gd name="connsiteY175" fmla="*/ 305275 h 514541"/>
                              <a:gd name="connsiteX176" fmla="*/ 320981 w 353201"/>
                              <a:gd name="connsiteY176" fmla="*/ 305600 h 514541"/>
                              <a:gd name="connsiteX177" fmla="*/ 324887 w 353201"/>
                              <a:gd name="connsiteY177" fmla="*/ 306577 h 514541"/>
                              <a:gd name="connsiteX178" fmla="*/ 328141 w 353201"/>
                              <a:gd name="connsiteY178" fmla="*/ 306577 h 514541"/>
                              <a:gd name="connsiteX179" fmla="*/ 330745 w 353201"/>
                              <a:gd name="connsiteY179" fmla="*/ 306902 h 514541"/>
                              <a:gd name="connsiteX180" fmla="*/ 343437 w 353201"/>
                              <a:gd name="connsiteY180" fmla="*/ 330009 h 514541"/>
                              <a:gd name="connsiteX181" fmla="*/ 353201 w 353201"/>
                              <a:gd name="connsiteY181" fmla="*/ 348886 h 514541"/>
                              <a:gd name="connsiteX182" fmla="*/ 353201 w 353201"/>
                              <a:gd name="connsiteY182" fmla="*/ 348886 h 514541"/>
                              <a:gd name="connsiteX183" fmla="*/ 349621 w 353201"/>
                              <a:gd name="connsiteY183" fmla="*/ 355395 h 514541"/>
                              <a:gd name="connsiteX184" fmla="*/ 345716 w 353201"/>
                              <a:gd name="connsiteY184" fmla="*/ 363206 h 514541"/>
                              <a:gd name="connsiteX185" fmla="*/ 345716 w 353201"/>
                              <a:gd name="connsiteY185" fmla="*/ 363206 h 514541"/>
                              <a:gd name="connsiteX186" fmla="*/ 345390 w 353201"/>
                              <a:gd name="connsiteY186" fmla="*/ 364508 h 514541"/>
                              <a:gd name="connsiteX187" fmla="*/ 342461 w 353201"/>
                              <a:gd name="connsiteY187" fmla="*/ 381757 h 514541"/>
                              <a:gd name="connsiteX188" fmla="*/ 345716 w 353201"/>
                              <a:gd name="connsiteY188" fmla="*/ 390869 h 514541"/>
                              <a:gd name="connsiteX189" fmla="*/ 347994 w 353201"/>
                              <a:gd name="connsiteY189" fmla="*/ 396727 h 514541"/>
                              <a:gd name="connsiteX190" fmla="*/ 343437 w 353201"/>
                              <a:gd name="connsiteY190" fmla="*/ 401609 h 514541"/>
                              <a:gd name="connsiteX191" fmla="*/ 334325 w 353201"/>
                              <a:gd name="connsiteY191" fmla="*/ 413326 h 514541"/>
                              <a:gd name="connsiteX192" fmla="*/ 334976 w 353201"/>
                              <a:gd name="connsiteY192" fmla="*/ 418858 h 514541"/>
                              <a:gd name="connsiteX193" fmla="*/ 336603 w 353201"/>
                              <a:gd name="connsiteY193" fmla="*/ 423415 h 514541"/>
                              <a:gd name="connsiteX194" fmla="*/ 338881 w 353201"/>
                              <a:gd name="connsiteY194" fmla="*/ 425693 h 514541"/>
                              <a:gd name="connsiteX195" fmla="*/ 338881 w 353201"/>
                              <a:gd name="connsiteY195" fmla="*/ 425693 h 514541"/>
                              <a:gd name="connsiteX196" fmla="*/ 340183 w 353201"/>
                              <a:gd name="connsiteY196" fmla="*/ 426669 h 514541"/>
                              <a:gd name="connsiteX197" fmla="*/ 338556 w 353201"/>
                              <a:gd name="connsiteY197" fmla="*/ 428622 h 514541"/>
                              <a:gd name="connsiteX198" fmla="*/ 334976 w 353201"/>
                              <a:gd name="connsiteY198" fmla="*/ 434806 h 514541"/>
                              <a:gd name="connsiteX199" fmla="*/ 338881 w 353201"/>
                              <a:gd name="connsiteY199" fmla="*/ 447498 h 514541"/>
                              <a:gd name="connsiteX200" fmla="*/ 342786 w 353201"/>
                              <a:gd name="connsiteY200" fmla="*/ 455960 h 514541"/>
                              <a:gd name="connsiteX201" fmla="*/ 345716 w 353201"/>
                              <a:gd name="connsiteY201" fmla="*/ 456611 h 514541"/>
                              <a:gd name="connsiteX202" fmla="*/ 345716 w 353201"/>
                              <a:gd name="connsiteY202" fmla="*/ 456611 h 514541"/>
                              <a:gd name="connsiteX203" fmla="*/ 347343 w 353201"/>
                              <a:gd name="connsiteY203" fmla="*/ 456936 h 514541"/>
                              <a:gd name="connsiteX204" fmla="*/ 349296 w 353201"/>
                              <a:gd name="connsiteY204" fmla="*/ 458563 h 514541"/>
                              <a:gd name="connsiteX205" fmla="*/ 349621 w 353201"/>
                              <a:gd name="connsiteY205" fmla="*/ 459215 h 514541"/>
                              <a:gd name="connsiteX206" fmla="*/ 342786 w 353201"/>
                              <a:gd name="connsiteY206" fmla="*/ 467676 h 514541"/>
                              <a:gd name="connsiteX207" fmla="*/ 337254 w 353201"/>
                              <a:gd name="connsiteY207" fmla="*/ 474511 h 514541"/>
                              <a:gd name="connsiteX208" fmla="*/ 332047 w 353201"/>
                              <a:gd name="connsiteY208" fmla="*/ 478742 h 514541"/>
                              <a:gd name="connsiteX209" fmla="*/ 326188 w 353201"/>
                              <a:gd name="connsiteY209" fmla="*/ 484274 h 514541"/>
                              <a:gd name="connsiteX210" fmla="*/ 329117 w 353201"/>
                              <a:gd name="connsiteY210" fmla="*/ 489156 h 514541"/>
                              <a:gd name="connsiteX211" fmla="*/ 331070 w 353201"/>
                              <a:gd name="connsiteY211" fmla="*/ 491435 h 514541"/>
                              <a:gd name="connsiteX212" fmla="*/ 327816 w 353201"/>
                              <a:gd name="connsiteY212" fmla="*/ 492736 h 514541"/>
                              <a:gd name="connsiteX213" fmla="*/ 322608 w 353201"/>
                              <a:gd name="connsiteY213" fmla="*/ 496316 h 514541"/>
                              <a:gd name="connsiteX214" fmla="*/ 322608 w 353201"/>
                              <a:gd name="connsiteY214" fmla="*/ 500872 h 514541"/>
                              <a:gd name="connsiteX215" fmla="*/ 322283 w 353201"/>
                              <a:gd name="connsiteY215" fmla="*/ 508683 h 514541"/>
                              <a:gd name="connsiteX216" fmla="*/ 306010 w 353201"/>
                              <a:gd name="connsiteY216" fmla="*/ 514542 h 514541"/>
                              <a:gd name="connsiteX217" fmla="*/ 306010 w 353201"/>
                              <a:gd name="connsiteY217" fmla="*/ 514542 h 51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53201" h="514541">
                                <a:moveTo>
                                  <a:pt x="306010" y="514542"/>
                                </a:moveTo>
                                <a:cubicBezTo>
                                  <a:pt x="303407" y="511613"/>
                                  <a:pt x="298850" y="509335"/>
                                  <a:pt x="296247" y="506731"/>
                                </a:cubicBezTo>
                                <a:cubicBezTo>
                                  <a:pt x="293643" y="504127"/>
                                  <a:pt x="292667" y="502825"/>
                                  <a:pt x="288761" y="501198"/>
                                </a:cubicBezTo>
                                <a:cubicBezTo>
                                  <a:pt x="284856" y="499571"/>
                                  <a:pt x="279648" y="500547"/>
                                  <a:pt x="279323" y="496642"/>
                                </a:cubicBezTo>
                                <a:cubicBezTo>
                                  <a:pt x="278998" y="492736"/>
                                  <a:pt x="278672" y="486878"/>
                                  <a:pt x="277045" y="484926"/>
                                </a:cubicBezTo>
                                <a:cubicBezTo>
                                  <a:pt x="275418" y="482647"/>
                                  <a:pt x="259796" y="472233"/>
                                  <a:pt x="251009" y="467676"/>
                                </a:cubicBezTo>
                                <a:cubicBezTo>
                                  <a:pt x="241896" y="463120"/>
                                  <a:pt x="233109" y="465398"/>
                                  <a:pt x="223345" y="458238"/>
                                </a:cubicBezTo>
                                <a:cubicBezTo>
                                  <a:pt x="213582" y="451078"/>
                                  <a:pt x="211954" y="450102"/>
                                  <a:pt x="204469" y="446197"/>
                                </a:cubicBezTo>
                                <a:cubicBezTo>
                                  <a:pt x="196983" y="442291"/>
                                  <a:pt x="181036" y="440338"/>
                                  <a:pt x="175178" y="432202"/>
                                </a:cubicBezTo>
                                <a:cubicBezTo>
                                  <a:pt x="169320" y="424066"/>
                                  <a:pt x="172574" y="421462"/>
                                  <a:pt x="164438" y="415604"/>
                                </a:cubicBezTo>
                                <a:cubicBezTo>
                                  <a:pt x="156302" y="410071"/>
                                  <a:pt x="155325" y="414627"/>
                                  <a:pt x="151420" y="408444"/>
                                </a:cubicBezTo>
                                <a:cubicBezTo>
                                  <a:pt x="147515" y="402260"/>
                                  <a:pt x="148816" y="400308"/>
                                  <a:pt x="145236" y="396077"/>
                                </a:cubicBezTo>
                                <a:cubicBezTo>
                                  <a:pt x="141656" y="391520"/>
                                  <a:pt x="135147" y="393473"/>
                                  <a:pt x="138402" y="386964"/>
                                </a:cubicBezTo>
                                <a:cubicBezTo>
                                  <a:pt x="141656" y="380780"/>
                                  <a:pt x="144585" y="383709"/>
                                  <a:pt x="144260" y="378827"/>
                                </a:cubicBezTo>
                                <a:cubicBezTo>
                                  <a:pt x="143935" y="373946"/>
                                  <a:pt x="146864" y="375899"/>
                                  <a:pt x="142958" y="369390"/>
                                </a:cubicBezTo>
                                <a:cubicBezTo>
                                  <a:pt x="139053" y="363206"/>
                                  <a:pt x="119851" y="339448"/>
                                  <a:pt x="119851" y="334891"/>
                                </a:cubicBezTo>
                                <a:cubicBezTo>
                                  <a:pt x="119851" y="330335"/>
                                  <a:pt x="121478" y="326430"/>
                                  <a:pt x="118875" y="324152"/>
                                </a:cubicBezTo>
                                <a:cubicBezTo>
                                  <a:pt x="116271" y="321873"/>
                                  <a:pt x="104229" y="319920"/>
                                  <a:pt x="103578" y="313411"/>
                                </a:cubicBezTo>
                                <a:cubicBezTo>
                                  <a:pt x="102927" y="306902"/>
                                  <a:pt x="105857" y="306577"/>
                                  <a:pt x="103578" y="301044"/>
                                </a:cubicBezTo>
                                <a:cubicBezTo>
                                  <a:pt x="101300" y="295837"/>
                                  <a:pt x="96418" y="292908"/>
                                  <a:pt x="92187" y="283470"/>
                                </a:cubicBezTo>
                                <a:cubicBezTo>
                                  <a:pt x="88282" y="274032"/>
                                  <a:pt x="89584" y="271428"/>
                                  <a:pt x="86329" y="264919"/>
                                </a:cubicBezTo>
                                <a:cubicBezTo>
                                  <a:pt x="83075" y="258410"/>
                                  <a:pt x="78844" y="256782"/>
                                  <a:pt x="76240" y="251250"/>
                                </a:cubicBezTo>
                                <a:cubicBezTo>
                                  <a:pt x="73962" y="245717"/>
                                  <a:pt x="71684" y="234327"/>
                                  <a:pt x="67128" y="227817"/>
                                </a:cubicBezTo>
                                <a:cubicBezTo>
                                  <a:pt x="62571" y="221308"/>
                                  <a:pt x="58991" y="220657"/>
                                  <a:pt x="55411" y="214148"/>
                                </a:cubicBezTo>
                                <a:cubicBezTo>
                                  <a:pt x="51506" y="207639"/>
                                  <a:pt x="54435" y="206012"/>
                                  <a:pt x="49879" y="199177"/>
                                </a:cubicBezTo>
                                <a:cubicBezTo>
                                  <a:pt x="45648" y="192343"/>
                                  <a:pt x="42393" y="188437"/>
                                  <a:pt x="37837" y="185183"/>
                                </a:cubicBezTo>
                                <a:cubicBezTo>
                                  <a:pt x="33281" y="181928"/>
                                  <a:pt x="27748" y="179650"/>
                                  <a:pt x="23191" y="175094"/>
                                </a:cubicBezTo>
                                <a:cubicBezTo>
                                  <a:pt x="18960" y="170212"/>
                                  <a:pt x="3013" y="171514"/>
                                  <a:pt x="4640" y="166632"/>
                                </a:cubicBezTo>
                                <a:cubicBezTo>
                                  <a:pt x="6268" y="161425"/>
                                  <a:pt x="13753" y="163378"/>
                                  <a:pt x="14079" y="156218"/>
                                </a:cubicBezTo>
                                <a:cubicBezTo>
                                  <a:pt x="14404" y="149058"/>
                                  <a:pt x="3013" y="133110"/>
                                  <a:pt x="1712" y="127903"/>
                                </a:cubicBezTo>
                                <a:cubicBezTo>
                                  <a:pt x="410" y="122696"/>
                                  <a:pt x="-1218" y="120743"/>
                                  <a:pt x="1386" y="116187"/>
                                </a:cubicBezTo>
                                <a:cubicBezTo>
                                  <a:pt x="3990" y="111630"/>
                                  <a:pt x="20913" y="94707"/>
                                  <a:pt x="23517" y="93405"/>
                                </a:cubicBezTo>
                                <a:cubicBezTo>
                                  <a:pt x="24493" y="92754"/>
                                  <a:pt x="26121" y="92103"/>
                                  <a:pt x="28073" y="91452"/>
                                </a:cubicBezTo>
                                <a:cubicBezTo>
                                  <a:pt x="29049" y="94056"/>
                                  <a:pt x="29700" y="96985"/>
                                  <a:pt x="30677" y="99589"/>
                                </a:cubicBezTo>
                                <a:cubicBezTo>
                                  <a:pt x="31328" y="101867"/>
                                  <a:pt x="31653" y="103494"/>
                                  <a:pt x="31653" y="103820"/>
                                </a:cubicBezTo>
                                <a:cubicBezTo>
                                  <a:pt x="31653" y="103820"/>
                                  <a:pt x="30677" y="104145"/>
                                  <a:pt x="29700" y="104471"/>
                                </a:cubicBezTo>
                                <a:cubicBezTo>
                                  <a:pt x="27422" y="105121"/>
                                  <a:pt x="24819" y="106098"/>
                                  <a:pt x="23842" y="108051"/>
                                </a:cubicBezTo>
                                <a:cubicBezTo>
                                  <a:pt x="23517" y="108701"/>
                                  <a:pt x="23191" y="109678"/>
                                  <a:pt x="22866" y="110980"/>
                                </a:cubicBezTo>
                                <a:cubicBezTo>
                                  <a:pt x="22540" y="112607"/>
                                  <a:pt x="22540" y="115211"/>
                                  <a:pt x="22540" y="116838"/>
                                </a:cubicBezTo>
                                <a:cubicBezTo>
                                  <a:pt x="22540" y="119116"/>
                                  <a:pt x="23191" y="121069"/>
                                  <a:pt x="24493" y="121720"/>
                                </a:cubicBezTo>
                                <a:lnTo>
                                  <a:pt x="24493" y="121720"/>
                                </a:lnTo>
                                <a:cubicBezTo>
                                  <a:pt x="24819" y="121720"/>
                                  <a:pt x="24819" y="122045"/>
                                  <a:pt x="25144" y="122045"/>
                                </a:cubicBezTo>
                                <a:lnTo>
                                  <a:pt x="25144" y="122045"/>
                                </a:lnTo>
                                <a:cubicBezTo>
                                  <a:pt x="25470" y="122045"/>
                                  <a:pt x="26121" y="122371"/>
                                  <a:pt x="26446" y="122371"/>
                                </a:cubicBezTo>
                                <a:cubicBezTo>
                                  <a:pt x="28073" y="123021"/>
                                  <a:pt x="29375" y="123347"/>
                                  <a:pt x="31653" y="121069"/>
                                </a:cubicBezTo>
                                <a:cubicBezTo>
                                  <a:pt x="32304" y="120418"/>
                                  <a:pt x="32630" y="119441"/>
                                  <a:pt x="33281" y="118790"/>
                                </a:cubicBezTo>
                                <a:cubicBezTo>
                                  <a:pt x="34257" y="117489"/>
                                  <a:pt x="34908" y="116512"/>
                                  <a:pt x="35884" y="116512"/>
                                </a:cubicBezTo>
                                <a:cubicBezTo>
                                  <a:pt x="36860" y="116512"/>
                                  <a:pt x="38488" y="116838"/>
                                  <a:pt x="40440" y="117814"/>
                                </a:cubicBezTo>
                                <a:cubicBezTo>
                                  <a:pt x="43044" y="118790"/>
                                  <a:pt x="45648" y="120092"/>
                                  <a:pt x="46949" y="121069"/>
                                </a:cubicBezTo>
                                <a:cubicBezTo>
                                  <a:pt x="48251" y="122045"/>
                                  <a:pt x="50855" y="125299"/>
                                  <a:pt x="53133" y="128229"/>
                                </a:cubicBezTo>
                                <a:cubicBezTo>
                                  <a:pt x="54760" y="130507"/>
                                  <a:pt x="56388" y="132460"/>
                                  <a:pt x="57364" y="133436"/>
                                </a:cubicBezTo>
                                <a:lnTo>
                                  <a:pt x="57364" y="133436"/>
                                </a:lnTo>
                                <a:cubicBezTo>
                                  <a:pt x="58666" y="134738"/>
                                  <a:pt x="59968" y="135714"/>
                                  <a:pt x="60944" y="136365"/>
                                </a:cubicBezTo>
                                <a:cubicBezTo>
                                  <a:pt x="62246" y="137016"/>
                                  <a:pt x="63873" y="137341"/>
                                  <a:pt x="65500" y="137016"/>
                                </a:cubicBezTo>
                                <a:cubicBezTo>
                                  <a:pt x="67128" y="136690"/>
                                  <a:pt x="70708" y="134087"/>
                                  <a:pt x="73962" y="131158"/>
                                </a:cubicBezTo>
                                <a:cubicBezTo>
                                  <a:pt x="76240" y="128880"/>
                                  <a:pt x="78193" y="126601"/>
                                  <a:pt x="78518" y="124323"/>
                                </a:cubicBezTo>
                                <a:cubicBezTo>
                                  <a:pt x="78844" y="123021"/>
                                  <a:pt x="79169" y="120418"/>
                                  <a:pt x="79820" y="117163"/>
                                </a:cubicBezTo>
                                <a:lnTo>
                                  <a:pt x="79820" y="117163"/>
                                </a:lnTo>
                                <a:cubicBezTo>
                                  <a:pt x="81122" y="109352"/>
                                  <a:pt x="82749" y="98287"/>
                                  <a:pt x="84051" y="96985"/>
                                </a:cubicBezTo>
                                <a:cubicBezTo>
                                  <a:pt x="84702" y="96334"/>
                                  <a:pt x="86004" y="96334"/>
                                  <a:pt x="86980" y="96334"/>
                                </a:cubicBezTo>
                                <a:cubicBezTo>
                                  <a:pt x="89258" y="96334"/>
                                  <a:pt x="91537" y="96334"/>
                                  <a:pt x="92838" y="93405"/>
                                </a:cubicBezTo>
                                <a:cubicBezTo>
                                  <a:pt x="93489" y="92103"/>
                                  <a:pt x="93815" y="90802"/>
                                  <a:pt x="94140" y="89825"/>
                                </a:cubicBezTo>
                                <a:cubicBezTo>
                                  <a:pt x="94466" y="88523"/>
                                  <a:pt x="94791" y="87221"/>
                                  <a:pt x="96093" y="85269"/>
                                </a:cubicBezTo>
                                <a:cubicBezTo>
                                  <a:pt x="97069" y="83642"/>
                                  <a:pt x="98046" y="82665"/>
                                  <a:pt x="99022" y="81689"/>
                                </a:cubicBezTo>
                                <a:cubicBezTo>
                                  <a:pt x="99998" y="80712"/>
                                  <a:pt x="101300" y="80062"/>
                                  <a:pt x="102927" y="79085"/>
                                </a:cubicBezTo>
                                <a:cubicBezTo>
                                  <a:pt x="103904" y="78434"/>
                                  <a:pt x="107809" y="77458"/>
                                  <a:pt x="112366" y="76482"/>
                                </a:cubicBezTo>
                                <a:cubicBezTo>
                                  <a:pt x="120502" y="74529"/>
                                  <a:pt x="131242" y="71925"/>
                                  <a:pt x="133845" y="68671"/>
                                </a:cubicBezTo>
                                <a:cubicBezTo>
                                  <a:pt x="134822" y="67369"/>
                                  <a:pt x="139053" y="63138"/>
                                  <a:pt x="144260" y="57931"/>
                                </a:cubicBezTo>
                                <a:cubicBezTo>
                                  <a:pt x="156627" y="45238"/>
                                  <a:pt x="174853" y="26362"/>
                                  <a:pt x="174527" y="23107"/>
                                </a:cubicBezTo>
                                <a:cubicBezTo>
                                  <a:pt x="174527" y="22456"/>
                                  <a:pt x="174527" y="21805"/>
                                  <a:pt x="174527" y="21154"/>
                                </a:cubicBezTo>
                                <a:cubicBezTo>
                                  <a:pt x="174527" y="18551"/>
                                  <a:pt x="174202" y="16598"/>
                                  <a:pt x="171598" y="13994"/>
                                </a:cubicBezTo>
                                <a:cubicBezTo>
                                  <a:pt x="170296" y="12693"/>
                                  <a:pt x="168018" y="10740"/>
                                  <a:pt x="166391" y="9113"/>
                                </a:cubicBezTo>
                                <a:cubicBezTo>
                                  <a:pt x="164764" y="7485"/>
                                  <a:pt x="163787" y="6184"/>
                                  <a:pt x="163787" y="5533"/>
                                </a:cubicBezTo>
                                <a:cubicBezTo>
                                  <a:pt x="163787" y="4556"/>
                                  <a:pt x="164438" y="1953"/>
                                  <a:pt x="164764" y="0"/>
                                </a:cubicBezTo>
                                <a:cubicBezTo>
                                  <a:pt x="165089" y="0"/>
                                  <a:pt x="165089" y="326"/>
                                  <a:pt x="165089" y="326"/>
                                </a:cubicBezTo>
                                <a:cubicBezTo>
                                  <a:pt x="166391" y="976"/>
                                  <a:pt x="169320" y="1627"/>
                                  <a:pt x="172249" y="2278"/>
                                </a:cubicBezTo>
                                <a:cubicBezTo>
                                  <a:pt x="175829" y="2929"/>
                                  <a:pt x="179409" y="3255"/>
                                  <a:pt x="181687" y="3255"/>
                                </a:cubicBezTo>
                                <a:cubicBezTo>
                                  <a:pt x="183965" y="3255"/>
                                  <a:pt x="187871" y="6184"/>
                                  <a:pt x="191125" y="8787"/>
                                </a:cubicBezTo>
                                <a:cubicBezTo>
                                  <a:pt x="193078" y="10089"/>
                                  <a:pt x="194705" y="11391"/>
                                  <a:pt x="196007" y="12367"/>
                                </a:cubicBezTo>
                                <a:cubicBezTo>
                                  <a:pt x="197634" y="13344"/>
                                  <a:pt x="197634" y="15947"/>
                                  <a:pt x="197960" y="18551"/>
                                </a:cubicBezTo>
                                <a:cubicBezTo>
                                  <a:pt x="197960" y="20829"/>
                                  <a:pt x="197960" y="23107"/>
                                  <a:pt x="198936" y="25385"/>
                                </a:cubicBezTo>
                                <a:cubicBezTo>
                                  <a:pt x="200563" y="28965"/>
                                  <a:pt x="204143" y="30267"/>
                                  <a:pt x="209025" y="31894"/>
                                </a:cubicBezTo>
                                <a:cubicBezTo>
                                  <a:pt x="211629" y="32871"/>
                                  <a:pt x="214558" y="33522"/>
                                  <a:pt x="217162" y="35149"/>
                                </a:cubicBezTo>
                                <a:cubicBezTo>
                                  <a:pt x="222043" y="37753"/>
                                  <a:pt x="221067" y="43285"/>
                                  <a:pt x="220742" y="46214"/>
                                </a:cubicBezTo>
                                <a:lnTo>
                                  <a:pt x="220742" y="46214"/>
                                </a:lnTo>
                                <a:cubicBezTo>
                                  <a:pt x="220416" y="47191"/>
                                  <a:pt x="220416" y="47842"/>
                                  <a:pt x="220416" y="48493"/>
                                </a:cubicBezTo>
                                <a:cubicBezTo>
                                  <a:pt x="220742" y="51422"/>
                                  <a:pt x="224647" y="51096"/>
                                  <a:pt x="228552" y="50771"/>
                                </a:cubicBezTo>
                                <a:cubicBezTo>
                                  <a:pt x="229854" y="50771"/>
                                  <a:pt x="231156" y="50771"/>
                                  <a:pt x="232132" y="50771"/>
                                </a:cubicBezTo>
                                <a:cubicBezTo>
                                  <a:pt x="234411" y="50771"/>
                                  <a:pt x="237340" y="66718"/>
                                  <a:pt x="237340" y="66718"/>
                                </a:cubicBezTo>
                                <a:lnTo>
                                  <a:pt x="237665" y="68020"/>
                                </a:lnTo>
                                <a:lnTo>
                                  <a:pt x="238967" y="67694"/>
                                </a:lnTo>
                                <a:cubicBezTo>
                                  <a:pt x="238967" y="67694"/>
                                  <a:pt x="247103" y="65416"/>
                                  <a:pt x="248730" y="65416"/>
                                </a:cubicBezTo>
                                <a:cubicBezTo>
                                  <a:pt x="249381" y="65416"/>
                                  <a:pt x="251009" y="65742"/>
                                  <a:pt x="252961" y="66067"/>
                                </a:cubicBezTo>
                                <a:cubicBezTo>
                                  <a:pt x="256867" y="66718"/>
                                  <a:pt x="262074" y="67694"/>
                                  <a:pt x="263701" y="67043"/>
                                </a:cubicBezTo>
                                <a:cubicBezTo>
                                  <a:pt x="265654" y="66393"/>
                                  <a:pt x="266956" y="63138"/>
                                  <a:pt x="267607" y="61185"/>
                                </a:cubicBezTo>
                                <a:cubicBezTo>
                                  <a:pt x="270210" y="61836"/>
                                  <a:pt x="276069" y="63789"/>
                                  <a:pt x="277696" y="64765"/>
                                </a:cubicBezTo>
                                <a:cubicBezTo>
                                  <a:pt x="279648" y="66067"/>
                                  <a:pt x="283554" y="64114"/>
                                  <a:pt x="287134" y="62487"/>
                                </a:cubicBezTo>
                                <a:cubicBezTo>
                                  <a:pt x="289087" y="61511"/>
                                  <a:pt x="290714" y="60860"/>
                                  <a:pt x="291365" y="60860"/>
                                </a:cubicBezTo>
                                <a:cubicBezTo>
                                  <a:pt x="292341" y="60860"/>
                                  <a:pt x="297548" y="63138"/>
                                  <a:pt x="302756" y="66067"/>
                                </a:cubicBezTo>
                                <a:cubicBezTo>
                                  <a:pt x="308614" y="68996"/>
                                  <a:pt x="314147" y="72576"/>
                                  <a:pt x="315123" y="73553"/>
                                </a:cubicBezTo>
                                <a:cubicBezTo>
                                  <a:pt x="315448" y="74203"/>
                                  <a:pt x="311543" y="80062"/>
                                  <a:pt x="307312" y="85920"/>
                                </a:cubicBezTo>
                                <a:cubicBezTo>
                                  <a:pt x="303407" y="91778"/>
                                  <a:pt x="299176" y="97962"/>
                                  <a:pt x="299501" y="100240"/>
                                </a:cubicBezTo>
                                <a:cubicBezTo>
                                  <a:pt x="299827" y="102843"/>
                                  <a:pt x="301779" y="103494"/>
                                  <a:pt x="304383" y="103169"/>
                                </a:cubicBezTo>
                                <a:cubicBezTo>
                                  <a:pt x="305034" y="103169"/>
                                  <a:pt x="306010" y="102843"/>
                                  <a:pt x="306987" y="102843"/>
                                </a:cubicBezTo>
                                <a:cubicBezTo>
                                  <a:pt x="308614" y="102518"/>
                                  <a:pt x="310567" y="102192"/>
                                  <a:pt x="310892" y="102518"/>
                                </a:cubicBezTo>
                                <a:cubicBezTo>
                                  <a:pt x="311868" y="103494"/>
                                  <a:pt x="313821" y="105772"/>
                                  <a:pt x="315448" y="108051"/>
                                </a:cubicBezTo>
                                <a:cubicBezTo>
                                  <a:pt x="316750" y="110003"/>
                                  <a:pt x="318052" y="111956"/>
                                  <a:pt x="318703" y="113258"/>
                                </a:cubicBezTo>
                                <a:cubicBezTo>
                                  <a:pt x="318378" y="114234"/>
                                  <a:pt x="318378" y="114885"/>
                                  <a:pt x="318378" y="115211"/>
                                </a:cubicBezTo>
                                <a:cubicBezTo>
                                  <a:pt x="318052" y="115536"/>
                                  <a:pt x="317076" y="115861"/>
                                  <a:pt x="316099" y="115861"/>
                                </a:cubicBezTo>
                                <a:cubicBezTo>
                                  <a:pt x="314472" y="115861"/>
                                  <a:pt x="312845" y="115536"/>
                                  <a:pt x="311868" y="115211"/>
                                </a:cubicBezTo>
                                <a:cubicBezTo>
                                  <a:pt x="311868" y="115211"/>
                                  <a:pt x="311543" y="114560"/>
                                  <a:pt x="311543" y="114234"/>
                                </a:cubicBezTo>
                                <a:lnTo>
                                  <a:pt x="311543" y="114234"/>
                                </a:lnTo>
                                <a:cubicBezTo>
                                  <a:pt x="311217" y="112932"/>
                                  <a:pt x="310892" y="111305"/>
                                  <a:pt x="308939" y="110980"/>
                                </a:cubicBezTo>
                                <a:cubicBezTo>
                                  <a:pt x="307638" y="110654"/>
                                  <a:pt x="305359" y="110329"/>
                                  <a:pt x="303407" y="110329"/>
                                </a:cubicBezTo>
                                <a:cubicBezTo>
                                  <a:pt x="301779" y="110329"/>
                                  <a:pt x="300152" y="110329"/>
                                  <a:pt x="299176" y="110980"/>
                                </a:cubicBezTo>
                                <a:cubicBezTo>
                                  <a:pt x="298525" y="111305"/>
                                  <a:pt x="297874" y="111956"/>
                                  <a:pt x="297223" y="112932"/>
                                </a:cubicBezTo>
                                <a:cubicBezTo>
                                  <a:pt x="295921" y="114560"/>
                                  <a:pt x="293643" y="117163"/>
                                  <a:pt x="292016" y="117163"/>
                                </a:cubicBezTo>
                                <a:cubicBezTo>
                                  <a:pt x="291039" y="117163"/>
                                  <a:pt x="289738" y="117163"/>
                                  <a:pt x="288761" y="117163"/>
                                </a:cubicBezTo>
                                <a:cubicBezTo>
                                  <a:pt x="286158" y="117163"/>
                                  <a:pt x="283229" y="117163"/>
                                  <a:pt x="281601" y="117489"/>
                                </a:cubicBezTo>
                                <a:cubicBezTo>
                                  <a:pt x="280950" y="117814"/>
                                  <a:pt x="280299" y="118139"/>
                                  <a:pt x="279648" y="118465"/>
                                </a:cubicBezTo>
                                <a:lnTo>
                                  <a:pt x="279648" y="118465"/>
                                </a:lnTo>
                                <a:cubicBezTo>
                                  <a:pt x="278347" y="119116"/>
                                  <a:pt x="276720" y="120092"/>
                                  <a:pt x="274116" y="120092"/>
                                </a:cubicBezTo>
                                <a:cubicBezTo>
                                  <a:pt x="272163" y="120092"/>
                                  <a:pt x="269885" y="120418"/>
                                  <a:pt x="267932" y="120743"/>
                                </a:cubicBezTo>
                                <a:cubicBezTo>
                                  <a:pt x="265654" y="121394"/>
                                  <a:pt x="263701" y="122045"/>
                                  <a:pt x="262725" y="122696"/>
                                </a:cubicBezTo>
                                <a:cubicBezTo>
                                  <a:pt x="262400" y="123021"/>
                                  <a:pt x="259796" y="124323"/>
                                  <a:pt x="256867" y="126276"/>
                                </a:cubicBezTo>
                                <a:cubicBezTo>
                                  <a:pt x="249707" y="130507"/>
                                  <a:pt x="238316" y="137016"/>
                                  <a:pt x="237014" y="138643"/>
                                </a:cubicBezTo>
                                <a:cubicBezTo>
                                  <a:pt x="235712" y="140270"/>
                                  <a:pt x="235062" y="145478"/>
                                  <a:pt x="234085" y="150034"/>
                                </a:cubicBezTo>
                                <a:cubicBezTo>
                                  <a:pt x="233760" y="152637"/>
                                  <a:pt x="233109" y="155241"/>
                                  <a:pt x="232783" y="156543"/>
                                </a:cubicBezTo>
                                <a:cubicBezTo>
                                  <a:pt x="232458" y="158170"/>
                                  <a:pt x="231156" y="160123"/>
                                  <a:pt x="229854" y="161750"/>
                                </a:cubicBezTo>
                                <a:lnTo>
                                  <a:pt x="229854" y="161750"/>
                                </a:lnTo>
                                <a:cubicBezTo>
                                  <a:pt x="228552" y="164028"/>
                                  <a:pt x="227251" y="165981"/>
                                  <a:pt x="227251" y="167609"/>
                                </a:cubicBezTo>
                                <a:cubicBezTo>
                                  <a:pt x="227251" y="169236"/>
                                  <a:pt x="227902" y="171839"/>
                                  <a:pt x="228552" y="173792"/>
                                </a:cubicBezTo>
                                <a:cubicBezTo>
                                  <a:pt x="228878" y="174768"/>
                                  <a:pt x="229203" y="175745"/>
                                  <a:pt x="229203" y="176070"/>
                                </a:cubicBezTo>
                                <a:cubicBezTo>
                                  <a:pt x="229203" y="176396"/>
                                  <a:pt x="225949" y="178023"/>
                                  <a:pt x="222694" y="179976"/>
                                </a:cubicBezTo>
                                <a:cubicBezTo>
                                  <a:pt x="219114" y="182254"/>
                                  <a:pt x="215534" y="184532"/>
                                  <a:pt x="214558" y="185834"/>
                                </a:cubicBezTo>
                                <a:cubicBezTo>
                                  <a:pt x="213582" y="186810"/>
                                  <a:pt x="212605" y="188763"/>
                                  <a:pt x="211954" y="190716"/>
                                </a:cubicBezTo>
                                <a:cubicBezTo>
                                  <a:pt x="210978" y="192994"/>
                                  <a:pt x="210327" y="194946"/>
                                  <a:pt x="210327" y="195923"/>
                                </a:cubicBezTo>
                                <a:cubicBezTo>
                                  <a:pt x="210327" y="196899"/>
                                  <a:pt x="210653" y="197550"/>
                                  <a:pt x="211303" y="198527"/>
                                </a:cubicBezTo>
                                <a:lnTo>
                                  <a:pt x="211303" y="198527"/>
                                </a:lnTo>
                                <a:cubicBezTo>
                                  <a:pt x="211629" y="199177"/>
                                  <a:pt x="212280" y="200154"/>
                                  <a:pt x="212280" y="201130"/>
                                </a:cubicBezTo>
                                <a:lnTo>
                                  <a:pt x="212280" y="201130"/>
                                </a:lnTo>
                                <a:cubicBezTo>
                                  <a:pt x="212280" y="201130"/>
                                  <a:pt x="210978" y="201781"/>
                                  <a:pt x="210002" y="202432"/>
                                </a:cubicBezTo>
                                <a:cubicBezTo>
                                  <a:pt x="207723" y="203408"/>
                                  <a:pt x="205771" y="204710"/>
                                  <a:pt x="205771" y="206663"/>
                                </a:cubicBezTo>
                                <a:cubicBezTo>
                                  <a:pt x="206096" y="208616"/>
                                  <a:pt x="207723" y="210243"/>
                                  <a:pt x="209676" y="211870"/>
                                </a:cubicBezTo>
                                <a:cubicBezTo>
                                  <a:pt x="210978" y="212846"/>
                                  <a:pt x="212280" y="214148"/>
                                  <a:pt x="212931" y="215125"/>
                                </a:cubicBezTo>
                                <a:cubicBezTo>
                                  <a:pt x="213256" y="216101"/>
                                  <a:pt x="213907" y="218054"/>
                                  <a:pt x="214558" y="220657"/>
                                </a:cubicBezTo>
                                <a:cubicBezTo>
                                  <a:pt x="215860" y="225214"/>
                                  <a:pt x="217487" y="230746"/>
                                  <a:pt x="219765" y="233350"/>
                                </a:cubicBezTo>
                                <a:cubicBezTo>
                                  <a:pt x="220742" y="234327"/>
                                  <a:pt x="222369" y="236279"/>
                                  <a:pt x="223996" y="237906"/>
                                </a:cubicBezTo>
                                <a:cubicBezTo>
                                  <a:pt x="228552" y="242788"/>
                                  <a:pt x="234411" y="248972"/>
                                  <a:pt x="234411" y="250599"/>
                                </a:cubicBezTo>
                                <a:cubicBezTo>
                                  <a:pt x="234411" y="251250"/>
                                  <a:pt x="232783" y="252877"/>
                                  <a:pt x="231481" y="254504"/>
                                </a:cubicBezTo>
                                <a:cubicBezTo>
                                  <a:pt x="229203" y="256782"/>
                                  <a:pt x="226925" y="259061"/>
                                  <a:pt x="228227" y="261014"/>
                                </a:cubicBezTo>
                                <a:cubicBezTo>
                                  <a:pt x="229203" y="262641"/>
                                  <a:pt x="235712" y="262966"/>
                                  <a:pt x="241896" y="263617"/>
                                </a:cubicBezTo>
                                <a:cubicBezTo>
                                  <a:pt x="246778" y="263943"/>
                                  <a:pt x="251660" y="264268"/>
                                  <a:pt x="251985" y="264593"/>
                                </a:cubicBezTo>
                                <a:cubicBezTo>
                                  <a:pt x="252636" y="265570"/>
                                  <a:pt x="253287" y="266546"/>
                                  <a:pt x="253938" y="267523"/>
                                </a:cubicBezTo>
                                <a:cubicBezTo>
                                  <a:pt x="254263" y="268499"/>
                                  <a:pt x="254589" y="269150"/>
                                  <a:pt x="254589" y="270126"/>
                                </a:cubicBezTo>
                                <a:cubicBezTo>
                                  <a:pt x="254914" y="271754"/>
                                  <a:pt x="255239" y="272404"/>
                                  <a:pt x="255565" y="273055"/>
                                </a:cubicBezTo>
                                <a:cubicBezTo>
                                  <a:pt x="255565" y="273381"/>
                                  <a:pt x="255890" y="273706"/>
                                  <a:pt x="255890" y="274032"/>
                                </a:cubicBezTo>
                                <a:cubicBezTo>
                                  <a:pt x="255890" y="274032"/>
                                  <a:pt x="255890" y="274682"/>
                                  <a:pt x="255890" y="275008"/>
                                </a:cubicBezTo>
                                <a:cubicBezTo>
                                  <a:pt x="255890" y="275334"/>
                                  <a:pt x="255890" y="275984"/>
                                  <a:pt x="255565" y="276310"/>
                                </a:cubicBezTo>
                                <a:cubicBezTo>
                                  <a:pt x="255565" y="277937"/>
                                  <a:pt x="256216" y="279564"/>
                                  <a:pt x="259145" y="279564"/>
                                </a:cubicBezTo>
                                <a:cubicBezTo>
                                  <a:pt x="261423" y="279564"/>
                                  <a:pt x="269560" y="279239"/>
                                  <a:pt x="275743" y="278913"/>
                                </a:cubicBezTo>
                                <a:cubicBezTo>
                                  <a:pt x="278998" y="278588"/>
                                  <a:pt x="281601" y="278588"/>
                                  <a:pt x="282252" y="278588"/>
                                </a:cubicBezTo>
                                <a:cubicBezTo>
                                  <a:pt x="283554" y="278588"/>
                                  <a:pt x="287134" y="275334"/>
                                  <a:pt x="291690" y="271754"/>
                                </a:cubicBezTo>
                                <a:lnTo>
                                  <a:pt x="291690" y="271754"/>
                                </a:lnTo>
                                <a:cubicBezTo>
                                  <a:pt x="296247" y="268173"/>
                                  <a:pt x="301129" y="263943"/>
                                  <a:pt x="303081" y="262641"/>
                                </a:cubicBezTo>
                                <a:cubicBezTo>
                                  <a:pt x="303081" y="262966"/>
                                  <a:pt x="302756" y="263292"/>
                                  <a:pt x="302756" y="263617"/>
                                </a:cubicBezTo>
                                <a:cubicBezTo>
                                  <a:pt x="302105" y="265570"/>
                                  <a:pt x="301129" y="267848"/>
                                  <a:pt x="302105" y="270126"/>
                                </a:cubicBezTo>
                                <a:cubicBezTo>
                                  <a:pt x="302756" y="271428"/>
                                  <a:pt x="301779" y="272404"/>
                                  <a:pt x="301129" y="273381"/>
                                </a:cubicBezTo>
                                <a:lnTo>
                                  <a:pt x="301129" y="273381"/>
                                </a:lnTo>
                                <a:cubicBezTo>
                                  <a:pt x="300152" y="274682"/>
                                  <a:pt x="299501" y="275659"/>
                                  <a:pt x="299501" y="277612"/>
                                </a:cubicBezTo>
                                <a:cubicBezTo>
                                  <a:pt x="299501" y="278588"/>
                                  <a:pt x="299501" y="281517"/>
                                  <a:pt x="299501" y="285423"/>
                                </a:cubicBezTo>
                                <a:cubicBezTo>
                                  <a:pt x="299176" y="293884"/>
                                  <a:pt x="299176" y="305600"/>
                                  <a:pt x="300152" y="306577"/>
                                </a:cubicBezTo>
                                <a:cubicBezTo>
                                  <a:pt x="300803" y="307228"/>
                                  <a:pt x="303081" y="308855"/>
                                  <a:pt x="305359" y="309506"/>
                                </a:cubicBezTo>
                                <a:cubicBezTo>
                                  <a:pt x="306987" y="309832"/>
                                  <a:pt x="308614" y="310157"/>
                                  <a:pt x="310241" y="309181"/>
                                </a:cubicBezTo>
                                <a:cubicBezTo>
                                  <a:pt x="310892" y="308855"/>
                                  <a:pt x="311868" y="308204"/>
                                  <a:pt x="312519" y="307879"/>
                                </a:cubicBezTo>
                                <a:cubicBezTo>
                                  <a:pt x="314147" y="306577"/>
                                  <a:pt x="316099" y="305600"/>
                                  <a:pt x="318378" y="305275"/>
                                </a:cubicBezTo>
                                <a:cubicBezTo>
                                  <a:pt x="320005" y="305275"/>
                                  <a:pt x="320330" y="305275"/>
                                  <a:pt x="320981" y="305600"/>
                                </a:cubicBezTo>
                                <a:cubicBezTo>
                                  <a:pt x="321957" y="305926"/>
                                  <a:pt x="322608" y="306577"/>
                                  <a:pt x="324887" y="306577"/>
                                </a:cubicBezTo>
                                <a:cubicBezTo>
                                  <a:pt x="326188" y="306577"/>
                                  <a:pt x="327165" y="306577"/>
                                  <a:pt x="328141" y="306577"/>
                                </a:cubicBezTo>
                                <a:cubicBezTo>
                                  <a:pt x="329768" y="306577"/>
                                  <a:pt x="330745" y="306577"/>
                                  <a:pt x="330745" y="306902"/>
                                </a:cubicBezTo>
                                <a:cubicBezTo>
                                  <a:pt x="331070" y="307554"/>
                                  <a:pt x="337579" y="318944"/>
                                  <a:pt x="343437" y="330009"/>
                                </a:cubicBezTo>
                                <a:cubicBezTo>
                                  <a:pt x="348645" y="339448"/>
                                  <a:pt x="353201" y="348561"/>
                                  <a:pt x="353201" y="348886"/>
                                </a:cubicBezTo>
                                <a:lnTo>
                                  <a:pt x="353201" y="348886"/>
                                </a:lnTo>
                                <a:cubicBezTo>
                                  <a:pt x="353201" y="349211"/>
                                  <a:pt x="351574" y="352140"/>
                                  <a:pt x="349621" y="355395"/>
                                </a:cubicBezTo>
                                <a:cubicBezTo>
                                  <a:pt x="347668" y="358650"/>
                                  <a:pt x="346041" y="361904"/>
                                  <a:pt x="345716" y="363206"/>
                                </a:cubicBezTo>
                                <a:lnTo>
                                  <a:pt x="345716" y="363206"/>
                                </a:lnTo>
                                <a:lnTo>
                                  <a:pt x="345390" y="364508"/>
                                </a:lnTo>
                                <a:cubicBezTo>
                                  <a:pt x="344414" y="368738"/>
                                  <a:pt x="342136" y="379153"/>
                                  <a:pt x="342461" y="381757"/>
                                </a:cubicBezTo>
                                <a:cubicBezTo>
                                  <a:pt x="342786" y="383384"/>
                                  <a:pt x="344414" y="387290"/>
                                  <a:pt x="345716" y="390869"/>
                                </a:cubicBezTo>
                                <a:cubicBezTo>
                                  <a:pt x="347017" y="393799"/>
                                  <a:pt x="347994" y="396727"/>
                                  <a:pt x="347994" y="396727"/>
                                </a:cubicBezTo>
                                <a:cubicBezTo>
                                  <a:pt x="347994" y="396727"/>
                                  <a:pt x="346041" y="399006"/>
                                  <a:pt x="343437" y="401609"/>
                                </a:cubicBezTo>
                                <a:cubicBezTo>
                                  <a:pt x="339532" y="405840"/>
                                  <a:pt x="334650" y="411373"/>
                                  <a:pt x="334325" y="413326"/>
                                </a:cubicBezTo>
                                <a:cubicBezTo>
                                  <a:pt x="334325" y="414627"/>
                                  <a:pt x="334650" y="416906"/>
                                  <a:pt x="334976" y="418858"/>
                                </a:cubicBezTo>
                                <a:cubicBezTo>
                                  <a:pt x="335301" y="420811"/>
                                  <a:pt x="335952" y="422438"/>
                                  <a:pt x="336603" y="423415"/>
                                </a:cubicBezTo>
                                <a:cubicBezTo>
                                  <a:pt x="337254" y="424391"/>
                                  <a:pt x="337905" y="425042"/>
                                  <a:pt x="338881" y="425693"/>
                                </a:cubicBezTo>
                                <a:lnTo>
                                  <a:pt x="338881" y="425693"/>
                                </a:lnTo>
                                <a:cubicBezTo>
                                  <a:pt x="339532" y="426344"/>
                                  <a:pt x="340183" y="426669"/>
                                  <a:pt x="340183" y="426669"/>
                                </a:cubicBezTo>
                                <a:cubicBezTo>
                                  <a:pt x="340183" y="426669"/>
                                  <a:pt x="339207" y="427645"/>
                                  <a:pt x="338556" y="428622"/>
                                </a:cubicBezTo>
                                <a:cubicBezTo>
                                  <a:pt x="336928" y="430575"/>
                                  <a:pt x="334650" y="433178"/>
                                  <a:pt x="334976" y="434806"/>
                                </a:cubicBezTo>
                                <a:cubicBezTo>
                                  <a:pt x="334976" y="436108"/>
                                  <a:pt x="336928" y="442291"/>
                                  <a:pt x="338881" y="447498"/>
                                </a:cubicBezTo>
                                <a:cubicBezTo>
                                  <a:pt x="340508" y="451729"/>
                                  <a:pt x="341810" y="455309"/>
                                  <a:pt x="342786" y="455960"/>
                                </a:cubicBezTo>
                                <a:cubicBezTo>
                                  <a:pt x="344088" y="456936"/>
                                  <a:pt x="345065" y="456611"/>
                                  <a:pt x="345716" y="456611"/>
                                </a:cubicBezTo>
                                <a:lnTo>
                                  <a:pt x="345716" y="456611"/>
                                </a:lnTo>
                                <a:cubicBezTo>
                                  <a:pt x="346041" y="456611"/>
                                  <a:pt x="346692" y="456285"/>
                                  <a:pt x="347343" y="456936"/>
                                </a:cubicBezTo>
                                <a:cubicBezTo>
                                  <a:pt x="348319" y="457587"/>
                                  <a:pt x="348970" y="458238"/>
                                  <a:pt x="349296" y="458563"/>
                                </a:cubicBezTo>
                                <a:cubicBezTo>
                                  <a:pt x="349621" y="458889"/>
                                  <a:pt x="349621" y="458889"/>
                                  <a:pt x="349621" y="459215"/>
                                </a:cubicBezTo>
                                <a:cubicBezTo>
                                  <a:pt x="349621" y="459215"/>
                                  <a:pt x="346041" y="463771"/>
                                  <a:pt x="342786" y="467676"/>
                                </a:cubicBezTo>
                                <a:cubicBezTo>
                                  <a:pt x="340183" y="470606"/>
                                  <a:pt x="337905" y="473535"/>
                                  <a:pt x="337254" y="474511"/>
                                </a:cubicBezTo>
                                <a:cubicBezTo>
                                  <a:pt x="336603" y="475487"/>
                                  <a:pt x="334325" y="477115"/>
                                  <a:pt x="332047" y="478742"/>
                                </a:cubicBezTo>
                                <a:cubicBezTo>
                                  <a:pt x="329117" y="481020"/>
                                  <a:pt x="326514" y="482972"/>
                                  <a:pt x="326188" y="484274"/>
                                </a:cubicBezTo>
                                <a:cubicBezTo>
                                  <a:pt x="326188" y="485576"/>
                                  <a:pt x="327490" y="487529"/>
                                  <a:pt x="329117" y="489156"/>
                                </a:cubicBezTo>
                                <a:cubicBezTo>
                                  <a:pt x="330094" y="490133"/>
                                  <a:pt x="331070" y="491435"/>
                                  <a:pt x="331070" y="491435"/>
                                </a:cubicBezTo>
                                <a:cubicBezTo>
                                  <a:pt x="331070" y="491760"/>
                                  <a:pt x="329443" y="492085"/>
                                  <a:pt x="327816" y="492736"/>
                                </a:cubicBezTo>
                                <a:cubicBezTo>
                                  <a:pt x="325538" y="493713"/>
                                  <a:pt x="322934" y="495014"/>
                                  <a:pt x="322608" y="496316"/>
                                </a:cubicBezTo>
                                <a:cubicBezTo>
                                  <a:pt x="322283" y="496967"/>
                                  <a:pt x="322608" y="498920"/>
                                  <a:pt x="322608" y="500872"/>
                                </a:cubicBezTo>
                                <a:cubicBezTo>
                                  <a:pt x="322608" y="504127"/>
                                  <a:pt x="322608" y="508033"/>
                                  <a:pt x="322283" y="508683"/>
                                </a:cubicBezTo>
                                <a:cubicBezTo>
                                  <a:pt x="321307" y="509009"/>
                                  <a:pt x="311868" y="512263"/>
                                  <a:pt x="306010" y="514542"/>
                                </a:cubicBezTo>
                                <a:lnTo>
                                  <a:pt x="306010" y="514542"/>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6" name="Freeform: Shape 395">
                            <a:extLst>
                              <a:ext uri="{FF2B5EF4-FFF2-40B4-BE49-F238E27FC236}">
                                <a16:creationId xmlns:a16="http://schemas.microsoft.com/office/drawing/2014/main" id="{8FD76EB1-86C1-496F-B030-4B0D5DD8544D}"/>
                              </a:ext>
                            </a:extLst>
                          </p:cNvPr>
                          <p:cNvSpPr/>
                          <p:nvPr/>
                        </p:nvSpPr>
                        <p:spPr>
                          <a:xfrm>
                            <a:off x="3495482" y="4946880"/>
                            <a:ext cx="385657" cy="1254409"/>
                          </a:xfrm>
                          <a:custGeom>
                            <a:avLst/>
                            <a:gdLst>
                              <a:gd name="connsiteX0" fmla="*/ 324873 w 385657"/>
                              <a:gd name="connsiteY0" fmla="*/ 1116956 h 1254409"/>
                              <a:gd name="connsiteX1" fmla="*/ 315435 w 385657"/>
                              <a:gd name="connsiteY1" fmla="*/ 1121512 h 1254409"/>
                              <a:gd name="connsiteX2" fmla="*/ 308275 w 385657"/>
                              <a:gd name="connsiteY2" fmla="*/ 1127695 h 1254409"/>
                              <a:gd name="connsiteX3" fmla="*/ 288422 w 385657"/>
                              <a:gd name="connsiteY3" fmla="*/ 1130625 h 1254409"/>
                              <a:gd name="connsiteX4" fmla="*/ 279309 w 385657"/>
                              <a:gd name="connsiteY4" fmla="*/ 1135181 h 1254409"/>
                              <a:gd name="connsiteX5" fmla="*/ 282238 w 385657"/>
                              <a:gd name="connsiteY5" fmla="*/ 1138110 h 1254409"/>
                              <a:gd name="connsiteX6" fmla="*/ 278008 w 385657"/>
                              <a:gd name="connsiteY6" fmla="*/ 1142341 h 1254409"/>
                              <a:gd name="connsiteX7" fmla="*/ 280611 w 385657"/>
                              <a:gd name="connsiteY7" fmla="*/ 1146572 h 1254409"/>
                              <a:gd name="connsiteX8" fmla="*/ 277031 w 385657"/>
                              <a:gd name="connsiteY8" fmla="*/ 1153081 h 1254409"/>
                              <a:gd name="connsiteX9" fmla="*/ 277031 w 385657"/>
                              <a:gd name="connsiteY9" fmla="*/ 1166425 h 1254409"/>
                              <a:gd name="connsiteX10" fmla="*/ 274753 w 385657"/>
                              <a:gd name="connsiteY10" fmla="*/ 1174235 h 1254409"/>
                              <a:gd name="connsiteX11" fmla="*/ 268244 w 385657"/>
                              <a:gd name="connsiteY11" fmla="*/ 1177490 h 1254409"/>
                              <a:gd name="connsiteX12" fmla="*/ 253924 w 385657"/>
                              <a:gd name="connsiteY12" fmla="*/ 1173910 h 1254409"/>
                              <a:gd name="connsiteX13" fmla="*/ 241882 w 385657"/>
                              <a:gd name="connsiteY13" fmla="*/ 1169679 h 1254409"/>
                              <a:gd name="connsiteX14" fmla="*/ 240255 w 385657"/>
                              <a:gd name="connsiteY14" fmla="*/ 1163170 h 1254409"/>
                              <a:gd name="connsiteX15" fmla="*/ 245462 w 385657"/>
                              <a:gd name="connsiteY15" fmla="*/ 1162193 h 1254409"/>
                              <a:gd name="connsiteX16" fmla="*/ 248391 w 385657"/>
                              <a:gd name="connsiteY16" fmla="*/ 1154383 h 1254409"/>
                              <a:gd name="connsiteX17" fmla="*/ 250669 w 385657"/>
                              <a:gd name="connsiteY17" fmla="*/ 1158939 h 1254409"/>
                              <a:gd name="connsiteX18" fmla="*/ 247740 w 385657"/>
                              <a:gd name="connsiteY18" fmla="*/ 1165123 h 1254409"/>
                              <a:gd name="connsiteX19" fmla="*/ 252622 w 385657"/>
                              <a:gd name="connsiteY19" fmla="*/ 1163495 h 1254409"/>
                              <a:gd name="connsiteX20" fmla="*/ 254575 w 385657"/>
                              <a:gd name="connsiteY20" fmla="*/ 1155359 h 1254409"/>
                              <a:gd name="connsiteX21" fmla="*/ 263037 w 385657"/>
                              <a:gd name="connsiteY21" fmla="*/ 1152104 h 1254409"/>
                              <a:gd name="connsiteX22" fmla="*/ 270197 w 385657"/>
                              <a:gd name="connsiteY22" fmla="*/ 1140714 h 1254409"/>
                              <a:gd name="connsiteX23" fmla="*/ 258155 w 385657"/>
                              <a:gd name="connsiteY23" fmla="*/ 1141690 h 1254409"/>
                              <a:gd name="connsiteX24" fmla="*/ 249693 w 385657"/>
                              <a:gd name="connsiteY24" fmla="*/ 1148525 h 1254409"/>
                              <a:gd name="connsiteX25" fmla="*/ 239279 w 385657"/>
                              <a:gd name="connsiteY25" fmla="*/ 1149175 h 1254409"/>
                              <a:gd name="connsiteX26" fmla="*/ 230817 w 385657"/>
                              <a:gd name="connsiteY26" fmla="*/ 1147874 h 1254409"/>
                              <a:gd name="connsiteX27" fmla="*/ 234722 w 385657"/>
                              <a:gd name="connsiteY27" fmla="*/ 1151779 h 1254409"/>
                              <a:gd name="connsiteX28" fmla="*/ 231142 w 385657"/>
                              <a:gd name="connsiteY28" fmla="*/ 1153732 h 1254409"/>
                              <a:gd name="connsiteX29" fmla="*/ 231793 w 385657"/>
                              <a:gd name="connsiteY29" fmla="*/ 1157637 h 1254409"/>
                              <a:gd name="connsiteX30" fmla="*/ 231468 w 385657"/>
                              <a:gd name="connsiteY30" fmla="*/ 1163170 h 1254409"/>
                              <a:gd name="connsiteX31" fmla="*/ 223982 w 385657"/>
                              <a:gd name="connsiteY31" fmla="*/ 1160892 h 1254409"/>
                              <a:gd name="connsiteX32" fmla="*/ 214544 w 385657"/>
                              <a:gd name="connsiteY32" fmla="*/ 1153406 h 1254409"/>
                              <a:gd name="connsiteX33" fmla="*/ 220402 w 385657"/>
                              <a:gd name="connsiteY33" fmla="*/ 1154708 h 1254409"/>
                              <a:gd name="connsiteX34" fmla="*/ 225935 w 385657"/>
                              <a:gd name="connsiteY34" fmla="*/ 1154057 h 1254409"/>
                              <a:gd name="connsiteX35" fmla="*/ 222030 w 385657"/>
                              <a:gd name="connsiteY35" fmla="*/ 1147223 h 1254409"/>
                              <a:gd name="connsiteX36" fmla="*/ 223657 w 385657"/>
                              <a:gd name="connsiteY36" fmla="*/ 1137459 h 1254409"/>
                              <a:gd name="connsiteX37" fmla="*/ 225935 w 385657"/>
                              <a:gd name="connsiteY37" fmla="*/ 1141690 h 1254409"/>
                              <a:gd name="connsiteX38" fmla="*/ 230817 w 385657"/>
                              <a:gd name="connsiteY38" fmla="*/ 1140063 h 1254409"/>
                              <a:gd name="connsiteX39" fmla="*/ 237000 w 385657"/>
                              <a:gd name="connsiteY39" fmla="*/ 1138761 h 1254409"/>
                              <a:gd name="connsiteX40" fmla="*/ 242208 w 385657"/>
                              <a:gd name="connsiteY40" fmla="*/ 1134856 h 1254409"/>
                              <a:gd name="connsiteX41" fmla="*/ 251320 w 385657"/>
                              <a:gd name="connsiteY41" fmla="*/ 1135506 h 1254409"/>
                              <a:gd name="connsiteX42" fmla="*/ 259131 w 385657"/>
                              <a:gd name="connsiteY42" fmla="*/ 1132252 h 1254409"/>
                              <a:gd name="connsiteX43" fmla="*/ 242859 w 385657"/>
                              <a:gd name="connsiteY43" fmla="*/ 1131275 h 1254409"/>
                              <a:gd name="connsiteX44" fmla="*/ 234722 w 385657"/>
                              <a:gd name="connsiteY44" fmla="*/ 1129648 h 1254409"/>
                              <a:gd name="connsiteX45" fmla="*/ 232769 w 385657"/>
                              <a:gd name="connsiteY45" fmla="*/ 1126068 h 1254409"/>
                              <a:gd name="connsiteX46" fmla="*/ 224959 w 385657"/>
                              <a:gd name="connsiteY46" fmla="*/ 1128021 h 1254409"/>
                              <a:gd name="connsiteX47" fmla="*/ 223331 w 385657"/>
                              <a:gd name="connsiteY47" fmla="*/ 1125092 h 1254409"/>
                              <a:gd name="connsiteX48" fmla="*/ 230817 w 385657"/>
                              <a:gd name="connsiteY48" fmla="*/ 1121512 h 1254409"/>
                              <a:gd name="connsiteX49" fmla="*/ 233095 w 385657"/>
                              <a:gd name="connsiteY49" fmla="*/ 1113050 h 1254409"/>
                              <a:gd name="connsiteX50" fmla="*/ 230166 w 385657"/>
                              <a:gd name="connsiteY50" fmla="*/ 1107843 h 1254409"/>
                              <a:gd name="connsiteX51" fmla="*/ 234071 w 385657"/>
                              <a:gd name="connsiteY51" fmla="*/ 1101334 h 1254409"/>
                              <a:gd name="connsiteX52" fmla="*/ 227888 w 385657"/>
                              <a:gd name="connsiteY52" fmla="*/ 1091245 h 1254409"/>
                              <a:gd name="connsiteX53" fmla="*/ 214219 w 385657"/>
                              <a:gd name="connsiteY53" fmla="*/ 1085387 h 1254409"/>
                              <a:gd name="connsiteX54" fmla="*/ 208360 w 385657"/>
                              <a:gd name="connsiteY54" fmla="*/ 1087339 h 1254409"/>
                              <a:gd name="connsiteX55" fmla="*/ 219100 w 385657"/>
                              <a:gd name="connsiteY55" fmla="*/ 1092547 h 1254409"/>
                              <a:gd name="connsiteX56" fmla="*/ 226260 w 385657"/>
                              <a:gd name="connsiteY56" fmla="*/ 1098079 h 1254409"/>
                              <a:gd name="connsiteX57" fmla="*/ 219426 w 385657"/>
                              <a:gd name="connsiteY57" fmla="*/ 1098079 h 1254409"/>
                              <a:gd name="connsiteX58" fmla="*/ 209337 w 385657"/>
                              <a:gd name="connsiteY58" fmla="*/ 1092547 h 1254409"/>
                              <a:gd name="connsiteX59" fmla="*/ 211941 w 385657"/>
                              <a:gd name="connsiteY59" fmla="*/ 1097429 h 1254409"/>
                              <a:gd name="connsiteX60" fmla="*/ 210639 w 385657"/>
                              <a:gd name="connsiteY60" fmla="*/ 1102961 h 1254409"/>
                              <a:gd name="connsiteX61" fmla="*/ 211941 w 385657"/>
                              <a:gd name="connsiteY61" fmla="*/ 1107192 h 1254409"/>
                              <a:gd name="connsiteX62" fmla="*/ 207059 w 385657"/>
                              <a:gd name="connsiteY62" fmla="*/ 1107192 h 1254409"/>
                              <a:gd name="connsiteX63" fmla="*/ 201851 w 385657"/>
                              <a:gd name="connsiteY63" fmla="*/ 1100683 h 1254409"/>
                              <a:gd name="connsiteX64" fmla="*/ 204455 w 385657"/>
                              <a:gd name="connsiteY64" fmla="*/ 1096127 h 1254409"/>
                              <a:gd name="connsiteX65" fmla="*/ 200875 w 385657"/>
                              <a:gd name="connsiteY65" fmla="*/ 1092547 h 1254409"/>
                              <a:gd name="connsiteX66" fmla="*/ 201526 w 385657"/>
                              <a:gd name="connsiteY66" fmla="*/ 1086038 h 1254409"/>
                              <a:gd name="connsiteX67" fmla="*/ 197295 w 385657"/>
                              <a:gd name="connsiteY67" fmla="*/ 1080505 h 1254409"/>
                              <a:gd name="connsiteX68" fmla="*/ 198922 w 385657"/>
                              <a:gd name="connsiteY68" fmla="*/ 1075948 h 1254409"/>
                              <a:gd name="connsiteX69" fmla="*/ 193064 w 385657"/>
                              <a:gd name="connsiteY69" fmla="*/ 1076925 h 1254409"/>
                              <a:gd name="connsiteX70" fmla="*/ 189484 w 385657"/>
                              <a:gd name="connsiteY70" fmla="*/ 1073670 h 1254409"/>
                              <a:gd name="connsiteX71" fmla="*/ 185579 w 385657"/>
                              <a:gd name="connsiteY71" fmla="*/ 1073996 h 1254409"/>
                              <a:gd name="connsiteX72" fmla="*/ 185579 w 385657"/>
                              <a:gd name="connsiteY72" fmla="*/ 1068789 h 1254409"/>
                              <a:gd name="connsiteX73" fmla="*/ 189484 w 385657"/>
                              <a:gd name="connsiteY73" fmla="*/ 1066511 h 1254409"/>
                              <a:gd name="connsiteX74" fmla="*/ 193715 w 385657"/>
                              <a:gd name="connsiteY74" fmla="*/ 1070741 h 1254409"/>
                              <a:gd name="connsiteX75" fmla="*/ 197295 w 385657"/>
                              <a:gd name="connsiteY75" fmla="*/ 1062930 h 1254409"/>
                              <a:gd name="connsiteX76" fmla="*/ 201526 w 385657"/>
                              <a:gd name="connsiteY76" fmla="*/ 1059350 h 1254409"/>
                              <a:gd name="connsiteX77" fmla="*/ 204455 w 385657"/>
                              <a:gd name="connsiteY77" fmla="*/ 1058048 h 1254409"/>
                              <a:gd name="connsiteX78" fmla="*/ 200550 w 385657"/>
                              <a:gd name="connsiteY78" fmla="*/ 1054143 h 1254409"/>
                              <a:gd name="connsiteX79" fmla="*/ 202828 w 385657"/>
                              <a:gd name="connsiteY79" fmla="*/ 1048285 h 1254409"/>
                              <a:gd name="connsiteX80" fmla="*/ 194691 w 385657"/>
                              <a:gd name="connsiteY80" fmla="*/ 1053167 h 1254409"/>
                              <a:gd name="connsiteX81" fmla="*/ 193390 w 385657"/>
                              <a:gd name="connsiteY81" fmla="*/ 1058700 h 1254409"/>
                              <a:gd name="connsiteX82" fmla="*/ 188833 w 385657"/>
                              <a:gd name="connsiteY82" fmla="*/ 1061629 h 1254409"/>
                              <a:gd name="connsiteX83" fmla="*/ 185904 w 385657"/>
                              <a:gd name="connsiteY83" fmla="*/ 1058048 h 1254409"/>
                              <a:gd name="connsiteX84" fmla="*/ 187857 w 385657"/>
                              <a:gd name="connsiteY84" fmla="*/ 1053818 h 1254409"/>
                              <a:gd name="connsiteX85" fmla="*/ 191111 w 385657"/>
                              <a:gd name="connsiteY85" fmla="*/ 1053818 h 1254409"/>
                              <a:gd name="connsiteX86" fmla="*/ 188508 w 385657"/>
                              <a:gd name="connsiteY86" fmla="*/ 1049587 h 1254409"/>
                              <a:gd name="connsiteX87" fmla="*/ 187206 w 385657"/>
                              <a:gd name="connsiteY87" fmla="*/ 1046983 h 1254409"/>
                              <a:gd name="connsiteX88" fmla="*/ 181673 w 385657"/>
                              <a:gd name="connsiteY88" fmla="*/ 1048611 h 1254409"/>
                              <a:gd name="connsiteX89" fmla="*/ 173537 w 385657"/>
                              <a:gd name="connsiteY89" fmla="*/ 1042102 h 1254409"/>
                              <a:gd name="connsiteX90" fmla="*/ 178419 w 385657"/>
                              <a:gd name="connsiteY90" fmla="*/ 1038521 h 1254409"/>
                              <a:gd name="connsiteX91" fmla="*/ 184602 w 385657"/>
                              <a:gd name="connsiteY91" fmla="*/ 1046007 h 1254409"/>
                              <a:gd name="connsiteX92" fmla="*/ 188182 w 385657"/>
                              <a:gd name="connsiteY92" fmla="*/ 1044054 h 1254409"/>
                              <a:gd name="connsiteX93" fmla="*/ 193715 w 385657"/>
                              <a:gd name="connsiteY93" fmla="*/ 1044054 h 1254409"/>
                              <a:gd name="connsiteX94" fmla="*/ 186555 w 385657"/>
                              <a:gd name="connsiteY94" fmla="*/ 1040800 h 1254409"/>
                              <a:gd name="connsiteX95" fmla="*/ 181673 w 385657"/>
                              <a:gd name="connsiteY95" fmla="*/ 1035267 h 1254409"/>
                              <a:gd name="connsiteX96" fmla="*/ 189484 w 385657"/>
                              <a:gd name="connsiteY96" fmla="*/ 1036894 h 1254409"/>
                              <a:gd name="connsiteX97" fmla="*/ 193390 w 385657"/>
                              <a:gd name="connsiteY97" fmla="*/ 1036569 h 1254409"/>
                              <a:gd name="connsiteX98" fmla="*/ 191437 w 385657"/>
                              <a:gd name="connsiteY98" fmla="*/ 1032989 h 1254409"/>
                              <a:gd name="connsiteX99" fmla="*/ 192739 w 385657"/>
                              <a:gd name="connsiteY99" fmla="*/ 1030385 h 1254409"/>
                              <a:gd name="connsiteX100" fmla="*/ 186555 w 385657"/>
                              <a:gd name="connsiteY100" fmla="*/ 1031036 h 1254409"/>
                              <a:gd name="connsiteX101" fmla="*/ 182975 w 385657"/>
                              <a:gd name="connsiteY101" fmla="*/ 1028107 h 1254409"/>
                              <a:gd name="connsiteX102" fmla="*/ 189159 w 385657"/>
                              <a:gd name="connsiteY102" fmla="*/ 1025178 h 1254409"/>
                              <a:gd name="connsiteX103" fmla="*/ 182975 w 385657"/>
                              <a:gd name="connsiteY103" fmla="*/ 1022900 h 1254409"/>
                              <a:gd name="connsiteX104" fmla="*/ 187857 w 385657"/>
                              <a:gd name="connsiteY104" fmla="*/ 1019320 h 1254409"/>
                              <a:gd name="connsiteX105" fmla="*/ 192413 w 385657"/>
                              <a:gd name="connsiteY105" fmla="*/ 1021272 h 1254409"/>
                              <a:gd name="connsiteX106" fmla="*/ 196644 w 385657"/>
                              <a:gd name="connsiteY106" fmla="*/ 1022574 h 1254409"/>
                              <a:gd name="connsiteX107" fmla="*/ 194041 w 385657"/>
                              <a:gd name="connsiteY107" fmla="*/ 1017041 h 1254409"/>
                              <a:gd name="connsiteX108" fmla="*/ 188508 w 385657"/>
                              <a:gd name="connsiteY108" fmla="*/ 1014763 h 1254409"/>
                              <a:gd name="connsiteX109" fmla="*/ 192088 w 385657"/>
                              <a:gd name="connsiteY109" fmla="*/ 1009882 h 1254409"/>
                              <a:gd name="connsiteX110" fmla="*/ 195668 w 385657"/>
                              <a:gd name="connsiteY110" fmla="*/ 1009230 h 1254409"/>
                              <a:gd name="connsiteX111" fmla="*/ 192413 w 385657"/>
                              <a:gd name="connsiteY111" fmla="*/ 1005651 h 1254409"/>
                              <a:gd name="connsiteX112" fmla="*/ 193715 w 385657"/>
                              <a:gd name="connsiteY112" fmla="*/ 1001420 h 1254409"/>
                              <a:gd name="connsiteX113" fmla="*/ 195993 w 385657"/>
                              <a:gd name="connsiteY113" fmla="*/ 998491 h 1254409"/>
                              <a:gd name="connsiteX114" fmla="*/ 187532 w 385657"/>
                              <a:gd name="connsiteY114" fmla="*/ 998491 h 1254409"/>
                              <a:gd name="connsiteX115" fmla="*/ 186230 w 385657"/>
                              <a:gd name="connsiteY115" fmla="*/ 1008905 h 1254409"/>
                              <a:gd name="connsiteX116" fmla="*/ 182650 w 385657"/>
                              <a:gd name="connsiteY116" fmla="*/ 1015739 h 1254409"/>
                              <a:gd name="connsiteX117" fmla="*/ 179395 w 385657"/>
                              <a:gd name="connsiteY117" fmla="*/ 1010858 h 1254409"/>
                              <a:gd name="connsiteX118" fmla="*/ 179070 w 385657"/>
                              <a:gd name="connsiteY118" fmla="*/ 996863 h 1254409"/>
                              <a:gd name="connsiteX119" fmla="*/ 179070 w 385657"/>
                              <a:gd name="connsiteY119" fmla="*/ 991656 h 1254409"/>
                              <a:gd name="connsiteX120" fmla="*/ 185579 w 385657"/>
                              <a:gd name="connsiteY120" fmla="*/ 991005 h 1254409"/>
                              <a:gd name="connsiteX121" fmla="*/ 189159 w 385657"/>
                              <a:gd name="connsiteY121" fmla="*/ 988727 h 1254409"/>
                              <a:gd name="connsiteX122" fmla="*/ 182650 w 385657"/>
                              <a:gd name="connsiteY122" fmla="*/ 988076 h 1254409"/>
                              <a:gd name="connsiteX123" fmla="*/ 181348 w 385657"/>
                              <a:gd name="connsiteY123" fmla="*/ 983845 h 1254409"/>
                              <a:gd name="connsiteX124" fmla="*/ 184602 w 385657"/>
                              <a:gd name="connsiteY124" fmla="*/ 982218 h 1254409"/>
                              <a:gd name="connsiteX125" fmla="*/ 189810 w 385657"/>
                              <a:gd name="connsiteY125" fmla="*/ 984821 h 1254409"/>
                              <a:gd name="connsiteX126" fmla="*/ 192088 w 385657"/>
                              <a:gd name="connsiteY126" fmla="*/ 978963 h 1254409"/>
                              <a:gd name="connsiteX127" fmla="*/ 189159 w 385657"/>
                              <a:gd name="connsiteY127" fmla="*/ 976360 h 1254409"/>
                              <a:gd name="connsiteX128" fmla="*/ 186881 w 385657"/>
                              <a:gd name="connsiteY128" fmla="*/ 972454 h 1254409"/>
                              <a:gd name="connsiteX129" fmla="*/ 182650 w 385657"/>
                              <a:gd name="connsiteY129" fmla="*/ 972780 h 1254409"/>
                              <a:gd name="connsiteX130" fmla="*/ 177117 w 385657"/>
                              <a:gd name="connsiteY130" fmla="*/ 965620 h 1254409"/>
                              <a:gd name="connsiteX131" fmla="*/ 180372 w 385657"/>
                              <a:gd name="connsiteY131" fmla="*/ 967247 h 1254409"/>
                              <a:gd name="connsiteX132" fmla="*/ 183951 w 385657"/>
                              <a:gd name="connsiteY132" fmla="*/ 968549 h 1254409"/>
                              <a:gd name="connsiteX133" fmla="*/ 185253 w 385657"/>
                              <a:gd name="connsiteY133" fmla="*/ 964969 h 1254409"/>
                              <a:gd name="connsiteX134" fmla="*/ 191111 w 385657"/>
                              <a:gd name="connsiteY134" fmla="*/ 965620 h 1254409"/>
                              <a:gd name="connsiteX135" fmla="*/ 195668 w 385657"/>
                              <a:gd name="connsiteY135" fmla="*/ 968223 h 1254409"/>
                              <a:gd name="connsiteX136" fmla="*/ 198272 w 385657"/>
                              <a:gd name="connsiteY136" fmla="*/ 968549 h 1254409"/>
                              <a:gd name="connsiteX137" fmla="*/ 201851 w 385657"/>
                              <a:gd name="connsiteY137" fmla="*/ 972780 h 1254409"/>
                              <a:gd name="connsiteX138" fmla="*/ 204130 w 385657"/>
                              <a:gd name="connsiteY138" fmla="*/ 969851 h 1254409"/>
                              <a:gd name="connsiteX139" fmla="*/ 209011 w 385657"/>
                              <a:gd name="connsiteY139" fmla="*/ 971153 h 1254409"/>
                              <a:gd name="connsiteX140" fmla="*/ 211290 w 385657"/>
                              <a:gd name="connsiteY140" fmla="*/ 965620 h 1254409"/>
                              <a:gd name="connsiteX141" fmla="*/ 204781 w 385657"/>
                              <a:gd name="connsiteY141" fmla="*/ 965945 h 1254409"/>
                              <a:gd name="connsiteX142" fmla="*/ 200875 w 385657"/>
                              <a:gd name="connsiteY142" fmla="*/ 962040 h 1254409"/>
                              <a:gd name="connsiteX143" fmla="*/ 206082 w 385657"/>
                              <a:gd name="connsiteY143" fmla="*/ 962365 h 1254409"/>
                              <a:gd name="connsiteX144" fmla="*/ 208686 w 385657"/>
                              <a:gd name="connsiteY144" fmla="*/ 960087 h 1254409"/>
                              <a:gd name="connsiteX145" fmla="*/ 202177 w 385657"/>
                              <a:gd name="connsiteY145" fmla="*/ 958134 h 1254409"/>
                              <a:gd name="connsiteX146" fmla="*/ 199248 w 385657"/>
                              <a:gd name="connsiteY146" fmla="*/ 953903 h 1254409"/>
                              <a:gd name="connsiteX147" fmla="*/ 199248 w 385657"/>
                              <a:gd name="connsiteY147" fmla="*/ 946744 h 1254409"/>
                              <a:gd name="connsiteX148" fmla="*/ 194366 w 385657"/>
                              <a:gd name="connsiteY148" fmla="*/ 953903 h 1254409"/>
                              <a:gd name="connsiteX149" fmla="*/ 185579 w 385657"/>
                              <a:gd name="connsiteY149" fmla="*/ 954555 h 1254409"/>
                              <a:gd name="connsiteX150" fmla="*/ 189159 w 385657"/>
                              <a:gd name="connsiteY150" fmla="*/ 949022 h 1254409"/>
                              <a:gd name="connsiteX151" fmla="*/ 180372 w 385657"/>
                              <a:gd name="connsiteY151" fmla="*/ 946744 h 1254409"/>
                              <a:gd name="connsiteX152" fmla="*/ 176141 w 385657"/>
                              <a:gd name="connsiteY152" fmla="*/ 941862 h 1254409"/>
                              <a:gd name="connsiteX153" fmla="*/ 184277 w 385657"/>
                              <a:gd name="connsiteY153" fmla="*/ 935678 h 1254409"/>
                              <a:gd name="connsiteX154" fmla="*/ 188833 w 385657"/>
                              <a:gd name="connsiteY154" fmla="*/ 939584 h 1254409"/>
                              <a:gd name="connsiteX155" fmla="*/ 190786 w 385657"/>
                              <a:gd name="connsiteY155" fmla="*/ 936329 h 1254409"/>
                              <a:gd name="connsiteX156" fmla="*/ 191762 w 385657"/>
                              <a:gd name="connsiteY156" fmla="*/ 928518 h 1254409"/>
                              <a:gd name="connsiteX157" fmla="*/ 184928 w 385657"/>
                              <a:gd name="connsiteY157" fmla="*/ 924938 h 1254409"/>
                              <a:gd name="connsiteX158" fmla="*/ 180372 w 385657"/>
                              <a:gd name="connsiteY158" fmla="*/ 917453 h 1254409"/>
                              <a:gd name="connsiteX159" fmla="*/ 172235 w 385657"/>
                              <a:gd name="connsiteY159" fmla="*/ 917453 h 1254409"/>
                              <a:gd name="connsiteX160" fmla="*/ 176141 w 385657"/>
                              <a:gd name="connsiteY160" fmla="*/ 921684 h 1254409"/>
                              <a:gd name="connsiteX161" fmla="*/ 168981 w 385657"/>
                              <a:gd name="connsiteY161" fmla="*/ 921684 h 1254409"/>
                              <a:gd name="connsiteX162" fmla="*/ 163123 w 385657"/>
                              <a:gd name="connsiteY162" fmla="*/ 918104 h 1254409"/>
                              <a:gd name="connsiteX163" fmla="*/ 160519 w 385657"/>
                              <a:gd name="connsiteY163" fmla="*/ 910293 h 1254409"/>
                              <a:gd name="connsiteX164" fmla="*/ 154010 w 385657"/>
                              <a:gd name="connsiteY164" fmla="*/ 911920 h 1254409"/>
                              <a:gd name="connsiteX165" fmla="*/ 148477 w 385657"/>
                              <a:gd name="connsiteY165" fmla="*/ 914524 h 1254409"/>
                              <a:gd name="connsiteX166" fmla="*/ 142944 w 385657"/>
                              <a:gd name="connsiteY166" fmla="*/ 916802 h 1254409"/>
                              <a:gd name="connsiteX167" fmla="*/ 149128 w 385657"/>
                              <a:gd name="connsiteY167" fmla="*/ 908666 h 1254409"/>
                              <a:gd name="connsiteX168" fmla="*/ 155963 w 385657"/>
                              <a:gd name="connsiteY168" fmla="*/ 904435 h 1254409"/>
                              <a:gd name="connsiteX169" fmla="*/ 160844 w 385657"/>
                              <a:gd name="connsiteY169" fmla="*/ 904109 h 1254409"/>
                              <a:gd name="connsiteX170" fmla="*/ 161495 w 385657"/>
                              <a:gd name="connsiteY170" fmla="*/ 900529 h 1254409"/>
                              <a:gd name="connsiteX171" fmla="*/ 167028 w 385657"/>
                              <a:gd name="connsiteY171" fmla="*/ 898576 h 1254409"/>
                              <a:gd name="connsiteX172" fmla="*/ 169306 w 385657"/>
                              <a:gd name="connsiteY172" fmla="*/ 893369 h 1254409"/>
                              <a:gd name="connsiteX173" fmla="*/ 170282 w 385657"/>
                              <a:gd name="connsiteY173" fmla="*/ 887511 h 1254409"/>
                              <a:gd name="connsiteX174" fmla="*/ 174513 w 385657"/>
                              <a:gd name="connsiteY174" fmla="*/ 888813 h 1254409"/>
                              <a:gd name="connsiteX175" fmla="*/ 176791 w 385657"/>
                              <a:gd name="connsiteY175" fmla="*/ 891742 h 1254409"/>
                              <a:gd name="connsiteX176" fmla="*/ 179721 w 385657"/>
                              <a:gd name="connsiteY176" fmla="*/ 886860 h 1254409"/>
                              <a:gd name="connsiteX177" fmla="*/ 185904 w 385657"/>
                              <a:gd name="connsiteY177" fmla="*/ 886535 h 1254409"/>
                              <a:gd name="connsiteX178" fmla="*/ 186881 w 385657"/>
                              <a:gd name="connsiteY178" fmla="*/ 893695 h 1254409"/>
                              <a:gd name="connsiteX179" fmla="*/ 182975 w 385657"/>
                              <a:gd name="connsiteY179" fmla="*/ 897600 h 1254409"/>
                              <a:gd name="connsiteX180" fmla="*/ 176791 w 385657"/>
                              <a:gd name="connsiteY180" fmla="*/ 896298 h 1254409"/>
                              <a:gd name="connsiteX181" fmla="*/ 177117 w 385657"/>
                              <a:gd name="connsiteY181" fmla="*/ 900529 h 1254409"/>
                              <a:gd name="connsiteX182" fmla="*/ 184277 w 385657"/>
                              <a:gd name="connsiteY182" fmla="*/ 901180 h 1254409"/>
                              <a:gd name="connsiteX183" fmla="*/ 188182 w 385657"/>
                              <a:gd name="connsiteY183" fmla="*/ 902807 h 1254409"/>
                              <a:gd name="connsiteX184" fmla="*/ 191111 w 385657"/>
                              <a:gd name="connsiteY184" fmla="*/ 904435 h 1254409"/>
                              <a:gd name="connsiteX185" fmla="*/ 188182 w 385657"/>
                              <a:gd name="connsiteY185" fmla="*/ 910944 h 1254409"/>
                              <a:gd name="connsiteX186" fmla="*/ 192088 w 385657"/>
                              <a:gd name="connsiteY186" fmla="*/ 913547 h 1254409"/>
                              <a:gd name="connsiteX187" fmla="*/ 204455 w 385657"/>
                              <a:gd name="connsiteY187" fmla="*/ 902482 h 1254409"/>
                              <a:gd name="connsiteX188" fmla="*/ 202502 w 385657"/>
                              <a:gd name="connsiteY188" fmla="*/ 898251 h 1254409"/>
                              <a:gd name="connsiteX189" fmla="*/ 199573 w 385657"/>
                              <a:gd name="connsiteY189" fmla="*/ 894020 h 1254409"/>
                              <a:gd name="connsiteX190" fmla="*/ 202502 w 385657"/>
                              <a:gd name="connsiteY190" fmla="*/ 888487 h 1254409"/>
                              <a:gd name="connsiteX191" fmla="*/ 207059 w 385657"/>
                              <a:gd name="connsiteY191" fmla="*/ 883280 h 1254409"/>
                              <a:gd name="connsiteX192" fmla="*/ 213893 w 385657"/>
                              <a:gd name="connsiteY192" fmla="*/ 881002 h 1254409"/>
                              <a:gd name="connsiteX193" fmla="*/ 210313 w 385657"/>
                              <a:gd name="connsiteY193" fmla="*/ 877096 h 1254409"/>
                              <a:gd name="connsiteX194" fmla="*/ 205757 w 385657"/>
                              <a:gd name="connsiteY194" fmla="*/ 878073 h 1254409"/>
                              <a:gd name="connsiteX195" fmla="*/ 209662 w 385657"/>
                              <a:gd name="connsiteY195" fmla="*/ 870262 h 1254409"/>
                              <a:gd name="connsiteX196" fmla="*/ 215846 w 385657"/>
                              <a:gd name="connsiteY196" fmla="*/ 871239 h 1254409"/>
                              <a:gd name="connsiteX197" fmla="*/ 220077 w 385657"/>
                              <a:gd name="connsiteY197" fmla="*/ 873191 h 1254409"/>
                              <a:gd name="connsiteX198" fmla="*/ 224959 w 385657"/>
                              <a:gd name="connsiteY198" fmla="*/ 870587 h 1254409"/>
                              <a:gd name="connsiteX199" fmla="*/ 216171 w 385657"/>
                              <a:gd name="connsiteY199" fmla="*/ 866357 h 1254409"/>
                              <a:gd name="connsiteX200" fmla="*/ 209337 w 385657"/>
                              <a:gd name="connsiteY200" fmla="*/ 864729 h 1254409"/>
                              <a:gd name="connsiteX201" fmla="*/ 211941 w 385657"/>
                              <a:gd name="connsiteY201" fmla="*/ 861149 h 1254409"/>
                              <a:gd name="connsiteX202" fmla="*/ 211941 w 385657"/>
                              <a:gd name="connsiteY202" fmla="*/ 856919 h 1254409"/>
                              <a:gd name="connsiteX203" fmla="*/ 222681 w 385657"/>
                              <a:gd name="connsiteY203" fmla="*/ 851711 h 1254409"/>
                              <a:gd name="connsiteX204" fmla="*/ 228213 w 385657"/>
                              <a:gd name="connsiteY204" fmla="*/ 847155 h 1254409"/>
                              <a:gd name="connsiteX205" fmla="*/ 231468 w 385657"/>
                              <a:gd name="connsiteY205" fmla="*/ 838367 h 1254409"/>
                              <a:gd name="connsiteX206" fmla="*/ 213242 w 385657"/>
                              <a:gd name="connsiteY206" fmla="*/ 828278 h 1254409"/>
                              <a:gd name="connsiteX207" fmla="*/ 217799 w 385657"/>
                              <a:gd name="connsiteY207" fmla="*/ 821769 h 1254409"/>
                              <a:gd name="connsiteX208" fmla="*/ 221053 w 385657"/>
                              <a:gd name="connsiteY208" fmla="*/ 816888 h 1254409"/>
                              <a:gd name="connsiteX209" fmla="*/ 224633 w 385657"/>
                              <a:gd name="connsiteY209" fmla="*/ 815586 h 1254409"/>
                              <a:gd name="connsiteX210" fmla="*/ 223657 w 385657"/>
                              <a:gd name="connsiteY210" fmla="*/ 810379 h 1254409"/>
                              <a:gd name="connsiteX211" fmla="*/ 217148 w 385657"/>
                              <a:gd name="connsiteY211" fmla="*/ 802568 h 1254409"/>
                              <a:gd name="connsiteX212" fmla="*/ 222030 w 385657"/>
                              <a:gd name="connsiteY212" fmla="*/ 793781 h 1254409"/>
                              <a:gd name="connsiteX213" fmla="*/ 224959 w 385657"/>
                              <a:gd name="connsiteY213" fmla="*/ 789875 h 1254409"/>
                              <a:gd name="connsiteX214" fmla="*/ 227888 w 385657"/>
                              <a:gd name="connsiteY214" fmla="*/ 790851 h 1254409"/>
                              <a:gd name="connsiteX215" fmla="*/ 225284 w 385657"/>
                              <a:gd name="connsiteY215" fmla="*/ 778810 h 1254409"/>
                              <a:gd name="connsiteX216" fmla="*/ 226911 w 385657"/>
                              <a:gd name="connsiteY216" fmla="*/ 773277 h 1254409"/>
                              <a:gd name="connsiteX217" fmla="*/ 232119 w 385657"/>
                              <a:gd name="connsiteY217" fmla="*/ 773928 h 1254409"/>
                              <a:gd name="connsiteX218" fmla="*/ 226586 w 385657"/>
                              <a:gd name="connsiteY218" fmla="*/ 764815 h 1254409"/>
                              <a:gd name="connsiteX219" fmla="*/ 230817 w 385657"/>
                              <a:gd name="connsiteY219" fmla="*/ 762212 h 1254409"/>
                              <a:gd name="connsiteX220" fmla="*/ 235373 w 385657"/>
                              <a:gd name="connsiteY220" fmla="*/ 769372 h 1254409"/>
                              <a:gd name="connsiteX221" fmla="*/ 235048 w 385657"/>
                              <a:gd name="connsiteY221" fmla="*/ 759283 h 1254409"/>
                              <a:gd name="connsiteX222" fmla="*/ 235373 w 385657"/>
                              <a:gd name="connsiteY222" fmla="*/ 752122 h 1254409"/>
                              <a:gd name="connsiteX223" fmla="*/ 229515 w 385657"/>
                              <a:gd name="connsiteY223" fmla="*/ 754401 h 1254409"/>
                              <a:gd name="connsiteX224" fmla="*/ 225609 w 385657"/>
                              <a:gd name="connsiteY224" fmla="*/ 750821 h 1254409"/>
                              <a:gd name="connsiteX225" fmla="*/ 230166 w 385657"/>
                              <a:gd name="connsiteY225" fmla="*/ 746264 h 1254409"/>
                              <a:gd name="connsiteX226" fmla="*/ 236350 w 385657"/>
                              <a:gd name="connsiteY226" fmla="*/ 744963 h 1254409"/>
                              <a:gd name="connsiteX227" fmla="*/ 239604 w 385657"/>
                              <a:gd name="connsiteY227" fmla="*/ 740081 h 1254409"/>
                              <a:gd name="connsiteX228" fmla="*/ 238302 w 385657"/>
                              <a:gd name="connsiteY228" fmla="*/ 731294 h 1254409"/>
                              <a:gd name="connsiteX229" fmla="*/ 234722 w 385657"/>
                              <a:gd name="connsiteY229" fmla="*/ 739104 h 1254409"/>
                              <a:gd name="connsiteX230" fmla="*/ 228864 w 385657"/>
                              <a:gd name="connsiteY230" fmla="*/ 741708 h 1254409"/>
                              <a:gd name="connsiteX231" fmla="*/ 215520 w 385657"/>
                              <a:gd name="connsiteY231" fmla="*/ 737803 h 1254409"/>
                              <a:gd name="connsiteX232" fmla="*/ 216171 w 385657"/>
                              <a:gd name="connsiteY232" fmla="*/ 742685 h 1254409"/>
                              <a:gd name="connsiteX233" fmla="*/ 212266 w 385657"/>
                              <a:gd name="connsiteY233" fmla="*/ 745288 h 1254409"/>
                              <a:gd name="connsiteX234" fmla="*/ 201851 w 385657"/>
                              <a:gd name="connsiteY234" fmla="*/ 744312 h 1254409"/>
                              <a:gd name="connsiteX235" fmla="*/ 205757 w 385657"/>
                              <a:gd name="connsiteY235" fmla="*/ 737477 h 1254409"/>
                              <a:gd name="connsiteX236" fmla="*/ 199573 w 385657"/>
                              <a:gd name="connsiteY236" fmla="*/ 738779 h 1254409"/>
                              <a:gd name="connsiteX237" fmla="*/ 196319 w 385657"/>
                              <a:gd name="connsiteY237" fmla="*/ 736501 h 1254409"/>
                              <a:gd name="connsiteX238" fmla="*/ 195668 w 385657"/>
                              <a:gd name="connsiteY238" fmla="*/ 728039 h 1254409"/>
                              <a:gd name="connsiteX239" fmla="*/ 192739 w 385657"/>
                              <a:gd name="connsiteY239" fmla="*/ 718276 h 1254409"/>
                              <a:gd name="connsiteX240" fmla="*/ 197295 w 385657"/>
                              <a:gd name="connsiteY240" fmla="*/ 706885 h 1254409"/>
                              <a:gd name="connsiteX241" fmla="*/ 199573 w 385657"/>
                              <a:gd name="connsiteY241" fmla="*/ 692565 h 1254409"/>
                              <a:gd name="connsiteX242" fmla="*/ 203479 w 385657"/>
                              <a:gd name="connsiteY242" fmla="*/ 684103 h 1254409"/>
                              <a:gd name="connsiteX243" fmla="*/ 207059 w 385657"/>
                              <a:gd name="connsiteY243" fmla="*/ 682476 h 1254409"/>
                              <a:gd name="connsiteX244" fmla="*/ 209011 w 385657"/>
                              <a:gd name="connsiteY244" fmla="*/ 686706 h 1254409"/>
                              <a:gd name="connsiteX245" fmla="*/ 212266 w 385657"/>
                              <a:gd name="connsiteY245" fmla="*/ 681499 h 1254409"/>
                              <a:gd name="connsiteX246" fmla="*/ 211615 w 385657"/>
                              <a:gd name="connsiteY246" fmla="*/ 674339 h 1254409"/>
                              <a:gd name="connsiteX247" fmla="*/ 212591 w 385657"/>
                              <a:gd name="connsiteY247" fmla="*/ 665877 h 1254409"/>
                              <a:gd name="connsiteX248" fmla="*/ 209662 w 385657"/>
                              <a:gd name="connsiteY248" fmla="*/ 652859 h 1254409"/>
                              <a:gd name="connsiteX249" fmla="*/ 208360 w 385657"/>
                              <a:gd name="connsiteY249" fmla="*/ 642770 h 1254409"/>
                              <a:gd name="connsiteX250" fmla="*/ 206082 w 385657"/>
                              <a:gd name="connsiteY250" fmla="*/ 637238 h 1254409"/>
                              <a:gd name="connsiteX251" fmla="*/ 206408 w 385657"/>
                              <a:gd name="connsiteY251" fmla="*/ 621616 h 1254409"/>
                              <a:gd name="connsiteX252" fmla="*/ 204781 w 385657"/>
                              <a:gd name="connsiteY252" fmla="*/ 615758 h 1254409"/>
                              <a:gd name="connsiteX253" fmla="*/ 201526 w 385657"/>
                              <a:gd name="connsiteY253" fmla="*/ 609899 h 1254409"/>
                              <a:gd name="connsiteX254" fmla="*/ 201851 w 385657"/>
                              <a:gd name="connsiteY254" fmla="*/ 598183 h 1254409"/>
                              <a:gd name="connsiteX255" fmla="*/ 204455 w 385657"/>
                              <a:gd name="connsiteY255" fmla="*/ 594603 h 1254409"/>
                              <a:gd name="connsiteX256" fmla="*/ 215520 w 385657"/>
                              <a:gd name="connsiteY256" fmla="*/ 594603 h 1254409"/>
                              <a:gd name="connsiteX257" fmla="*/ 213568 w 385657"/>
                              <a:gd name="connsiteY257" fmla="*/ 583538 h 1254409"/>
                              <a:gd name="connsiteX258" fmla="*/ 219426 w 385657"/>
                              <a:gd name="connsiteY258" fmla="*/ 580609 h 1254409"/>
                              <a:gd name="connsiteX259" fmla="*/ 224633 w 385657"/>
                              <a:gd name="connsiteY259" fmla="*/ 559780 h 1254409"/>
                              <a:gd name="connsiteX260" fmla="*/ 231793 w 385657"/>
                              <a:gd name="connsiteY260" fmla="*/ 551969 h 1254409"/>
                              <a:gd name="connsiteX261" fmla="*/ 230817 w 385657"/>
                              <a:gd name="connsiteY261" fmla="*/ 544483 h 1254409"/>
                              <a:gd name="connsiteX262" fmla="*/ 240580 w 385657"/>
                              <a:gd name="connsiteY262" fmla="*/ 529513 h 1254409"/>
                              <a:gd name="connsiteX263" fmla="*/ 246113 w 385657"/>
                              <a:gd name="connsiteY263" fmla="*/ 509009 h 1254409"/>
                              <a:gd name="connsiteX264" fmla="*/ 249368 w 385657"/>
                              <a:gd name="connsiteY264" fmla="*/ 494364 h 1254409"/>
                              <a:gd name="connsiteX265" fmla="*/ 257178 w 385657"/>
                              <a:gd name="connsiteY265" fmla="*/ 483949 h 1254409"/>
                              <a:gd name="connsiteX266" fmla="*/ 256202 w 385657"/>
                              <a:gd name="connsiteY266" fmla="*/ 470931 h 1254409"/>
                              <a:gd name="connsiteX267" fmla="*/ 253273 w 385657"/>
                              <a:gd name="connsiteY267" fmla="*/ 465398 h 1254409"/>
                              <a:gd name="connsiteX268" fmla="*/ 260759 w 385657"/>
                              <a:gd name="connsiteY268" fmla="*/ 455309 h 1254409"/>
                              <a:gd name="connsiteX269" fmla="*/ 262060 w 385657"/>
                              <a:gd name="connsiteY269" fmla="*/ 441966 h 1254409"/>
                              <a:gd name="connsiteX270" fmla="*/ 259457 w 385657"/>
                              <a:gd name="connsiteY270" fmla="*/ 435457 h 1254409"/>
                              <a:gd name="connsiteX271" fmla="*/ 258806 w 385657"/>
                              <a:gd name="connsiteY271" fmla="*/ 422113 h 1254409"/>
                              <a:gd name="connsiteX272" fmla="*/ 258480 w 385657"/>
                              <a:gd name="connsiteY272" fmla="*/ 404864 h 1254409"/>
                              <a:gd name="connsiteX273" fmla="*/ 255226 w 385657"/>
                              <a:gd name="connsiteY273" fmla="*/ 387615 h 1254409"/>
                              <a:gd name="connsiteX274" fmla="*/ 256853 w 385657"/>
                              <a:gd name="connsiteY274" fmla="*/ 379804 h 1254409"/>
                              <a:gd name="connsiteX275" fmla="*/ 264664 w 385657"/>
                              <a:gd name="connsiteY275" fmla="*/ 374271 h 1254409"/>
                              <a:gd name="connsiteX276" fmla="*/ 267268 w 385657"/>
                              <a:gd name="connsiteY276" fmla="*/ 366460 h 1254409"/>
                              <a:gd name="connsiteX277" fmla="*/ 265966 w 385657"/>
                              <a:gd name="connsiteY277" fmla="*/ 349862 h 1254409"/>
                              <a:gd name="connsiteX278" fmla="*/ 260759 w 385657"/>
                              <a:gd name="connsiteY278" fmla="*/ 344330 h 1254409"/>
                              <a:gd name="connsiteX279" fmla="*/ 261409 w 385657"/>
                              <a:gd name="connsiteY279" fmla="*/ 335217 h 1254409"/>
                              <a:gd name="connsiteX280" fmla="*/ 270522 w 385657"/>
                              <a:gd name="connsiteY280" fmla="*/ 319595 h 1254409"/>
                              <a:gd name="connsiteX281" fmla="*/ 271824 w 385657"/>
                              <a:gd name="connsiteY281" fmla="*/ 307553 h 1254409"/>
                              <a:gd name="connsiteX282" fmla="*/ 275729 w 385657"/>
                              <a:gd name="connsiteY282" fmla="*/ 301695 h 1254409"/>
                              <a:gd name="connsiteX283" fmla="*/ 277357 w 385657"/>
                              <a:gd name="connsiteY283" fmla="*/ 295186 h 1254409"/>
                              <a:gd name="connsiteX284" fmla="*/ 277682 w 385657"/>
                              <a:gd name="connsiteY284" fmla="*/ 282168 h 1254409"/>
                              <a:gd name="connsiteX285" fmla="*/ 282889 w 385657"/>
                              <a:gd name="connsiteY285" fmla="*/ 266546 h 1254409"/>
                              <a:gd name="connsiteX286" fmla="*/ 285818 w 385657"/>
                              <a:gd name="connsiteY286" fmla="*/ 249297 h 1254409"/>
                              <a:gd name="connsiteX287" fmla="*/ 282564 w 385657"/>
                              <a:gd name="connsiteY287" fmla="*/ 240185 h 1254409"/>
                              <a:gd name="connsiteX288" fmla="*/ 291351 w 385657"/>
                              <a:gd name="connsiteY288" fmla="*/ 228468 h 1254409"/>
                              <a:gd name="connsiteX289" fmla="*/ 290049 w 385657"/>
                              <a:gd name="connsiteY289" fmla="*/ 215125 h 1254409"/>
                              <a:gd name="connsiteX290" fmla="*/ 286144 w 385657"/>
                              <a:gd name="connsiteY290" fmla="*/ 208290 h 1254409"/>
                              <a:gd name="connsiteX291" fmla="*/ 289724 w 385657"/>
                              <a:gd name="connsiteY291" fmla="*/ 187787 h 1254409"/>
                              <a:gd name="connsiteX292" fmla="*/ 288422 w 385657"/>
                              <a:gd name="connsiteY292" fmla="*/ 172165 h 1254409"/>
                              <a:gd name="connsiteX293" fmla="*/ 283866 w 385657"/>
                              <a:gd name="connsiteY293" fmla="*/ 169887 h 1254409"/>
                              <a:gd name="connsiteX294" fmla="*/ 287120 w 385657"/>
                              <a:gd name="connsiteY294" fmla="*/ 160449 h 1254409"/>
                              <a:gd name="connsiteX295" fmla="*/ 293955 w 385657"/>
                              <a:gd name="connsiteY295" fmla="*/ 157519 h 1254409"/>
                              <a:gd name="connsiteX296" fmla="*/ 296884 w 385657"/>
                              <a:gd name="connsiteY296" fmla="*/ 133110 h 1254409"/>
                              <a:gd name="connsiteX297" fmla="*/ 301440 w 385657"/>
                              <a:gd name="connsiteY297" fmla="*/ 109678 h 1254409"/>
                              <a:gd name="connsiteX298" fmla="*/ 296233 w 385657"/>
                              <a:gd name="connsiteY298" fmla="*/ 69647 h 1254409"/>
                              <a:gd name="connsiteX299" fmla="*/ 295257 w 385657"/>
                              <a:gd name="connsiteY299" fmla="*/ 41007 h 1254409"/>
                              <a:gd name="connsiteX300" fmla="*/ 291351 w 385657"/>
                              <a:gd name="connsiteY300" fmla="*/ 22782 h 1254409"/>
                              <a:gd name="connsiteX301" fmla="*/ 307949 w 385657"/>
                              <a:gd name="connsiteY301" fmla="*/ 16273 h 1254409"/>
                              <a:gd name="connsiteX302" fmla="*/ 309251 w 385657"/>
                              <a:gd name="connsiteY302" fmla="*/ 6509 h 1254409"/>
                              <a:gd name="connsiteX303" fmla="*/ 309251 w 385657"/>
                              <a:gd name="connsiteY303" fmla="*/ 2604 h 1254409"/>
                              <a:gd name="connsiteX304" fmla="*/ 312831 w 385657"/>
                              <a:gd name="connsiteY304" fmla="*/ 651 h 1254409"/>
                              <a:gd name="connsiteX305" fmla="*/ 314133 w 385657"/>
                              <a:gd name="connsiteY305" fmla="*/ 0 h 1254409"/>
                              <a:gd name="connsiteX306" fmla="*/ 319340 w 385657"/>
                              <a:gd name="connsiteY306" fmla="*/ 10415 h 1254409"/>
                              <a:gd name="connsiteX307" fmla="*/ 325198 w 385657"/>
                              <a:gd name="connsiteY307" fmla="*/ 13995 h 1254409"/>
                              <a:gd name="connsiteX308" fmla="*/ 328778 w 385657"/>
                              <a:gd name="connsiteY308" fmla="*/ 14645 h 1254409"/>
                              <a:gd name="connsiteX309" fmla="*/ 329755 w 385657"/>
                              <a:gd name="connsiteY309" fmla="*/ 30593 h 1254409"/>
                              <a:gd name="connsiteX310" fmla="*/ 329755 w 385657"/>
                              <a:gd name="connsiteY310" fmla="*/ 37102 h 1254409"/>
                              <a:gd name="connsiteX311" fmla="*/ 340169 w 385657"/>
                              <a:gd name="connsiteY311" fmla="*/ 48493 h 1254409"/>
                              <a:gd name="connsiteX312" fmla="*/ 343749 w 385657"/>
                              <a:gd name="connsiteY312" fmla="*/ 51422 h 1254409"/>
                              <a:gd name="connsiteX313" fmla="*/ 340495 w 385657"/>
                              <a:gd name="connsiteY313" fmla="*/ 57605 h 1254409"/>
                              <a:gd name="connsiteX314" fmla="*/ 338867 w 385657"/>
                              <a:gd name="connsiteY314" fmla="*/ 59883 h 1254409"/>
                              <a:gd name="connsiteX315" fmla="*/ 340495 w 385657"/>
                              <a:gd name="connsiteY315" fmla="*/ 65416 h 1254409"/>
                              <a:gd name="connsiteX316" fmla="*/ 340495 w 385657"/>
                              <a:gd name="connsiteY316" fmla="*/ 65416 h 1254409"/>
                              <a:gd name="connsiteX317" fmla="*/ 342122 w 385657"/>
                              <a:gd name="connsiteY317" fmla="*/ 67043 h 1254409"/>
                              <a:gd name="connsiteX318" fmla="*/ 341796 w 385657"/>
                              <a:gd name="connsiteY318" fmla="*/ 67043 h 1254409"/>
                              <a:gd name="connsiteX319" fmla="*/ 339844 w 385657"/>
                              <a:gd name="connsiteY319" fmla="*/ 68020 h 1254409"/>
                              <a:gd name="connsiteX320" fmla="*/ 339844 w 385657"/>
                              <a:gd name="connsiteY320" fmla="*/ 68020 h 1254409"/>
                              <a:gd name="connsiteX321" fmla="*/ 336589 w 385657"/>
                              <a:gd name="connsiteY321" fmla="*/ 69972 h 1254409"/>
                              <a:gd name="connsiteX322" fmla="*/ 335938 w 385657"/>
                              <a:gd name="connsiteY322" fmla="*/ 78760 h 1254409"/>
                              <a:gd name="connsiteX323" fmla="*/ 336264 w 385657"/>
                              <a:gd name="connsiteY323" fmla="*/ 80387 h 1254409"/>
                              <a:gd name="connsiteX324" fmla="*/ 336264 w 385657"/>
                              <a:gd name="connsiteY324" fmla="*/ 80387 h 1254409"/>
                              <a:gd name="connsiteX325" fmla="*/ 340169 w 385657"/>
                              <a:gd name="connsiteY325" fmla="*/ 84618 h 1254409"/>
                              <a:gd name="connsiteX326" fmla="*/ 343098 w 385657"/>
                              <a:gd name="connsiteY326" fmla="*/ 86896 h 1254409"/>
                              <a:gd name="connsiteX327" fmla="*/ 343098 w 385657"/>
                              <a:gd name="connsiteY327" fmla="*/ 86896 h 1254409"/>
                              <a:gd name="connsiteX328" fmla="*/ 343424 w 385657"/>
                              <a:gd name="connsiteY328" fmla="*/ 90151 h 1254409"/>
                              <a:gd name="connsiteX329" fmla="*/ 342447 w 385657"/>
                              <a:gd name="connsiteY329" fmla="*/ 96334 h 1254409"/>
                              <a:gd name="connsiteX330" fmla="*/ 348631 w 385657"/>
                              <a:gd name="connsiteY330" fmla="*/ 105772 h 1254409"/>
                              <a:gd name="connsiteX331" fmla="*/ 351235 w 385657"/>
                              <a:gd name="connsiteY331" fmla="*/ 108051 h 1254409"/>
                              <a:gd name="connsiteX332" fmla="*/ 351235 w 385657"/>
                              <a:gd name="connsiteY332" fmla="*/ 108051 h 1254409"/>
                              <a:gd name="connsiteX333" fmla="*/ 356116 w 385657"/>
                              <a:gd name="connsiteY333" fmla="*/ 122696 h 1254409"/>
                              <a:gd name="connsiteX334" fmla="*/ 361649 w 385657"/>
                              <a:gd name="connsiteY334" fmla="*/ 139294 h 1254409"/>
                              <a:gd name="connsiteX335" fmla="*/ 361974 w 385657"/>
                              <a:gd name="connsiteY335" fmla="*/ 145803 h 1254409"/>
                              <a:gd name="connsiteX336" fmla="*/ 360998 w 385657"/>
                              <a:gd name="connsiteY336" fmla="*/ 151010 h 1254409"/>
                              <a:gd name="connsiteX337" fmla="*/ 377922 w 385657"/>
                              <a:gd name="connsiteY337" fmla="*/ 157519 h 1254409"/>
                              <a:gd name="connsiteX338" fmla="*/ 384105 w 385657"/>
                              <a:gd name="connsiteY338" fmla="*/ 157845 h 1254409"/>
                              <a:gd name="connsiteX339" fmla="*/ 380851 w 385657"/>
                              <a:gd name="connsiteY339" fmla="*/ 168910 h 1254409"/>
                              <a:gd name="connsiteX340" fmla="*/ 376294 w 385657"/>
                              <a:gd name="connsiteY340" fmla="*/ 184206 h 1254409"/>
                              <a:gd name="connsiteX341" fmla="*/ 374993 w 385657"/>
                              <a:gd name="connsiteY341" fmla="*/ 186810 h 1254409"/>
                              <a:gd name="connsiteX342" fmla="*/ 372063 w 385657"/>
                              <a:gd name="connsiteY342" fmla="*/ 188438 h 1254409"/>
                              <a:gd name="connsiteX343" fmla="*/ 358720 w 385657"/>
                              <a:gd name="connsiteY343" fmla="*/ 194621 h 1254409"/>
                              <a:gd name="connsiteX344" fmla="*/ 351235 w 385657"/>
                              <a:gd name="connsiteY344" fmla="*/ 197876 h 1254409"/>
                              <a:gd name="connsiteX345" fmla="*/ 351235 w 385657"/>
                              <a:gd name="connsiteY345" fmla="*/ 197876 h 1254409"/>
                              <a:gd name="connsiteX346" fmla="*/ 344725 w 385657"/>
                              <a:gd name="connsiteY346" fmla="*/ 204385 h 1254409"/>
                              <a:gd name="connsiteX347" fmla="*/ 341471 w 385657"/>
                              <a:gd name="connsiteY347" fmla="*/ 210568 h 1254409"/>
                              <a:gd name="connsiteX348" fmla="*/ 343749 w 385657"/>
                              <a:gd name="connsiteY348" fmla="*/ 216101 h 1254409"/>
                              <a:gd name="connsiteX349" fmla="*/ 345376 w 385657"/>
                              <a:gd name="connsiteY349" fmla="*/ 219356 h 1254409"/>
                              <a:gd name="connsiteX350" fmla="*/ 344075 w 385657"/>
                              <a:gd name="connsiteY350" fmla="*/ 221959 h 1254409"/>
                              <a:gd name="connsiteX351" fmla="*/ 341145 w 385657"/>
                              <a:gd name="connsiteY351" fmla="*/ 225214 h 1254409"/>
                              <a:gd name="connsiteX352" fmla="*/ 339844 w 385657"/>
                              <a:gd name="connsiteY352" fmla="*/ 253854 h 1254409"/>
                              <a:gd name="connsiteX353" fmla="*/ 339844 w 385657"/>
                              <a:gd name="connsiteY353" fmla="*/ 262315 h 1254409"/>
                              <a:gd name="connsiteX354" fmla="*/ 343749 w 385657"/>
                              <a:gd name="connsiteY354" fmla="*/ 268824 h 1254409"/>
                              <a:gd name="connsiteX355" fmla="*/ 343749 w 385657"/>
                              <a:gd name="connsiteY355" fmla="*/ 268824 h 1254409"/>
                              <a:gd name="connsiteX356" fmla="*/ 346353 w 385657"/>
                              <a:gd name="connsiteY356" fmla="*/ 271753 h 1254409"/>
                              <a:gd name="connsiteX357" fmla="*/ 346678 w 385657"/>
                              <a:gd name="connsiteY357" fmla="*/ 273381 h 1254409"/>
                              <a:gd name="connsiteX358" fmla="*/ 346678 w 385657"/>
                              <a:gd name="connsiteY358" fmla="*/ 277286 h 1254409"/>
                              <a:gd name="connsiteX359" fmla="*/ 342773 w 385657"/>
                              <a:gd name="connsiteY359" fmla="*/ 279239 h 1254409"/>
                              <a:gd name="connsiteX360" fmla="*/ 341471 w 385657"/>
                              <a:gd name="connsiteY360" fmla="*/ 279564 h 1254409"/>
                              <a:gd name="connsiteX361" fmla="*/ 339844 w 385657"/>
                              <a:gd name="connsiteY361" fmla="*/ 279239 h 1254409"/>
                              <a:gd name="connsiteX362" fmla="*/ 339844 w 385657"/>
                              <a:gd name="connsiteY362" fmla="*/ 279239 h 1254409"/>
                              <a:gd name="connsiteX363" fmla="*/ 334962 w 385657"/>
                              <a:gd name="connsiteY363" fmla="*/ 280215 h 1254409"/>
                              <a:gd name="connsiteX364" fmla="*/ 331056 w 385657"/>
                              <a:gd name="connsiteY364" fmla="*/ 287375 h 1254409"/>
                              <a:gd name="connsiteX365" fmla="*/ 324547 w 385657"/>
                              <a:gd name="connsiteY365" fmla="*/ 299417 h 1254409"/>
                              <a:gd name="connsiteX366" fmla="*/ 318038 w 385657"/>
                              <a:gd name="connsiteY366" fmla="*/ 307879 h 1254409"/>
                              <a:gd name="connsiteX367" fmla="*/ 310227 w 385657"/>
                              <a:gd name="connsiteY367" fmla="*/ 318619 h 1254409"/>
                              <a:gd name="connsiteX368" fmla="*/ 308926 w 385657"/>
                              <a:gd name="connsiteY368" fmla="*/ 323501 h 1254409"/>
                              <a:gd name="connsiteX369" fmla="*/ 307624 w 385657"/>
                              <a:gd name="connsiteY369" fmla="*/ 328708 h 1254409"/>
                              <a:gd name="connsiteX370" fmla="*/ 304369 w 385657"/>
                              <a:gd name="connsiteY370" fmla="*/ 337495 h 1254409"/>
                              <a:gd name="connsiteX371" fmla="*/ 301115 w 385657"/>
                              <a:gd name="connsiteY371" fmla="*/ 344655 h 1254409"/>
                              <a:gd name="connsiteX372" fmla="*/ 302091 w 385657"/>
                              <a:gd name="connsiteY372" fmla="*/ 355069 h 1254409"/>
                              <a:gd name="connsiteX373" fmla="*/ 303068 w 385657"/>
                              <a:gd name="connsiteY373" fmla="*/ 358975 h 1254409"/>
                              <a:gd name="connsiteX374" fmla="*/ 302742 w 385657"/>
                              <a:gd name="connsiteY374" fmla="*/ 363532 h 1254409"/>
                              <a:gd name="connsiteX375" fmla="*/ 302417 w 385657"/>
                              <a:gd name="connsiteY375" fmla="*/ 367111 h 1254409"/>
                              <a:gd name="connsiteX376" fmla="*/ 304044 w 385657"/>
                              <a:gd name="connsiteY376" fmla="*/ 370366 h 1254409"/>
                              <a:gd name="connsiteX377" fmla="*/ 304044 w 385657"/>
                              <a:gd name="connsiteY377" fmla="*/ 370366 h 1254409"/>
                              <a:gd name="connsiteX378" fmla="*/ 304695 w 385657"/>
                              <a:gd name="connsiteY378" fmla="*/ 371668 h 1254409"/>
                              <a:gd name="connsiteX379" fmla="*/ 299813 w 385657"/>
                              <a:gd name="connsiteY379" fmla="*/ 375573 h 1254409"/>
                              <a:gd name="connsiteX380" fmla="*/ 296558 w 385657"/>
                              <a:gd name="connsiteY380" fmla="*/ 377851 h 1254409"/>
                              <a:gd name="connsiteX381" fmla="*/ 293955 w 385657"/>
                              <a:gd name="connsiteY381" fmla="*/ 385662 h 1254409"/>
                              <a:gd name="connsiteX382" fmla="*/ 292978 w 385657"/>
                              <a:gd name="connsiteY382" fmla="*/ 389568 h 1254409"/>
                              <a:gd name="connsiteX383" fmla="*/ 293304 w 385657"/>
                              <a:gd name="connsiteY383" fmla="*/ 394450 h 1254409"/>
                              <a:gd name="connsiteX384" fmla="*/ 293955 w 385657"/>
                              <a:gd name="connsiteY384" fmla="*/ 398680 h 1254409"/>
                              <a:gd name="connsiteX385" fmla="*/ 293955 w 385657"/>
                              <a:gd name="connsiteY385" fmla="*/ 398680 h 1254409"/>
                              <a:gd name="connsiteX386" fmla="*/ 292002 w 385657"/>
                              <a:gd name="connsiteY386" fmla="*/ 399331 h 1254409"/>
                              <a:gd name="connsiteX387" fmla="*/ 288422 w 385657"/>
                              <a:gd name="connsiteY387" fmla="*/ 400959 h 1254409"/>
                              <a:gd name="connsiteX388" fmla="*/ 286469 w 385657"/>
                              <a:gd name="connsiteY388" fmla="*/ 405189 h 1254409"/>
                              <a:gd name="connsiteX389" fmla="*/ 286469 w 385657"/>
                              <a:gd name="connsiteY389" fmla="*/ 405189 h 1254409"/>
                              <a:gd name="connsiteX390" fmla="*/ 285493 w 385657"/>
                              <a:gd name="connsiteY390" fmla="*/ 410396 h 1254409"/>
                              <a:gd name="connsiteX391" fmla="*/ 292327 w 385657"/>
                              <a:gd name="connsiteY391" fmla="*/ 423089 h 1254409"/>
                              <a:gd name="connsiteX392" fmla="*/ 294606 w 385657"/>
                              <a:gd name="connsiteY392" fmla="*/ 426995 h 1254409"/>
                              <a:gd name="connsiteX393" fmla="*/ 293304 w 385657"/>
                              <a:gd name="connsiteY393" fmla="*/ 427971 h 1254409"/>
                              <a:gd name="connsiteX394" fmla="*/ 291026 w 385657"/>
                              <a:gd name="connsiteY394" fmla="*/ 430575 h 1254409"/>
                              <a:gd name="connsiteX395" fmla="*/ 291026 w 385657"/>
                              <a:gd name="connsiteY395" fmla="*/ 435131 h 1254409"/>
                              <a:gd name="connsiteX396" fmla="*/ 291026 w 385657"/>
                              <a:gd name="connsiteY396" fmla="*/ 435131 h 1254409"/>
                              <a:gd name="connsiteX397" fmla="*/ 291351 w 385657"/>
                              <a:gd name="connsiteY397" fmla="*/ 435782 h 1254409"/>
                              <a:gd name="connsiteX398" fmla="*/ 291351 w 385657"/>
                              <a:gd name="connsiteY398" fmla="*/ 435782 h 1254409"/>
                              <a:gd name="connsiteX399" fmla="*/ 293304 w 385657"/>
                              <a:gd name="connsiteY399" fmla="*/ 438386 h 1254409"/>
                              <a:gd name="connsiteX400" fmla="*/ 295582 w 385657"/>
                              <a:gd name="connsiteY400" fmla="*/ 440989 h 1254409"/>
                              <a:gd name="connsiteX401" fmla="*/ 296884 w 385657"/>
                              <a:gd name="connsiteY401" fmla="*/ 445871 h 1254409"/>
                              <a:gd name="connsiteX402" fmla="*/ 298836 w 385657"/>
                              <a:gd name="connsiteY402" fmla="*/ 453031 h 1254409"/>
                              <a:gd name="connsiteX403" fmla="*/ 298836 w 385657"/>
                              <a:gd name="connsiteY403" fmla="*/ 456286 h 1254409"/>
                              <a:gd name="connsiteX404" fmla="*/ 298511 w 385657"/>
                              <a:gd name="connsiteY404" fmla="*/ 461493 h 1254409"/>
                              <a:gd name="connsiteX405" fmla="*/ 299487 w 385657"/>
                              <a:gd name="connsiteY405" fmla="*/ 466049 h 1254409"/>
                              <a:gd name="connsiteX406" fmla="*/ 301440 w 385657"/>
                              <a:gd name="connsiteY406" fmla="*/ 469304 h 1254409"/>
                              <a:gd name="connsiteX407" fmla="*/ 305020 w 385657"/>
                              <a:gd name="connsiteY407" fmla="*/ 471256 h 1254409"/>
                              <a:gd name="connsiteX408" fmla="*/ 307298 w 385657"/>
                              <a:gd name="connsiteY408" fmla="*/ 472233 h 1254409"/>
                              <a:gd name="connsiteX409" fmla="*/ 304369 w 385657"/>
                              <a:gd name="connsiteY409" fmla="*/ 485251 h 1254409"/>
                              <a:gd name="connsiteX410" fmla="*/ 303393 w 385657"/>
                              <a:gd name="connsiteY410" fmla="*/ 489156 h 1254409"/>
                              <a:gd name="connsiteX411" fmla="*/ 305020 w 385657"/>
                              <a:gd name="connsiteY411" fmla="*/ 494689 h 1254409"/>
                              <a:gd name="connsiteX412" fmla="*/ 306322 w 385657"/>
                              <a:gd name="connsiteY412" fmla="*/ 498269 h 1254409"/>
                              <a:gd name="connsiteX413" fmla="*/ 303068 w 385657"/>
                              <a:gd name="connsiteY413" fmla="*/ 498595 h 1254409"/>
                              <a:gd name="connsiteX414" fmla="*/ 299813 w 385657"/>
                              <a:gd name="connsiteY414" fmla="*/ 499571 h 1254409"/>
                              <a:gd name="connsiteX415" fmla="*/ 295907 w 385657"/>
                              <a:gd name="connsiteY415" fmla="*/ 509009 h 1254409"/>
                              <a:gd name="connsiteX416" fmla="*/ 291026 w 385657"/>
                              <a:gd name="connsiteY416" fmla="*/ 522027 h 1254409"/>
                              <a:gd name="connsiteX417" fmla="*/ 289073 w 385657"/>
                              <a:gd name="connsiteY417" fmla="*/ 524305 h 1254409"/>
                              <a:gd name="connsiteX418" fmla="*/ 284842 w 385657"/>
                              <a:gd name="connsiteY418" fmla="*/ 530814 h 1254409"/>
                              <a:gd name="connsiteX419" fmla="*/ 287771 w 385657"/>
                              <a:gd name="connsiteY419" fmla="*/ 538625 h 1254409"/>
                              <a:gd name="connsiteX420" fmla="*/ 287771 w 385657"/>
                              <a:gd name="connsiteY420" fmla="*/ 538625 h 1254409"/>
                              <a:gd name="connsiteX421" fmla="*/ 289398 w 385657"/>
                              <a:gd name="connsiteY421" fmla="*/ 541229 h 1254409"/>
                              <a:gd name="connsiteX422" fmla="*/ 290049 w 385657"/>
                              <a:gd name="connsiteY422" fmla="*/ 550016 h 1254409"/>
                              <a:gd name="connsiteX423" fmla="*/ 290049 w 385657"/>
                              <a:gd name="connsiteY423" fmla="*/ 558803 h 1254409"/>
                              <a:gd name="connsiteX424" fmla="*/ 288422 w 385657"/>
                              <a:gd name="connsiteY424" fmla="*/ 559129 h 1254409"/>
                              <a:gd name="connsiteX425" fmla="*/ 285168 w 385657"/>
                              <a:gd name="connsiteY425" fmla="*/ 560105 h 1254409"/>
                              <a:gd name="connsiteX426" fmla="*/ 282889 w 385657"/>
                              <a:gd name="connsiteY426" fmla="*/ 564661 h 1254409"/>
                              <a:gd name="connsiteX427" fmla="*/ 281913 w 385657"/>
                              <a:gd name="connsiteY427" fmla="*/ 566940 h 1254409"/>
                              <a:gd name="connsiteX428" fmla="*/ 279960 w 385657"/>
                              <a:gd name="connsiteY428" fmla="*/ 566940 h 1254409"/>
                              <a:gd name="connsiteX429" fmla="*/ 279960 w 385657"/>
                              <a:gd name="connsiteY429" fmla="*/ 566940 h 1254409"/>
                              <a:gd name="connsiteX430" fmla="*/ 271824 w 385657"/>
                              <a:gd name="connsiteY430" fmla="*/ 570845 h 1254409"/>
                              <a:gd name="connsiteX431" fmla="*/ 268895 w 385657"/>
                              <a:gd name="connsiteY431" fmla="*/ 583212 h 1254409"/>
                              <a:gd name="connsiteX432" fmla="*/ 268569 w 385657"/>
                              <a:gd name="connsiteY432" fmla="*/ 594929 h 1254409"/>
                              <a:gd name="connsiteX433" fmla="*/ 270848 w 385657"/>
                              <a:gd name="connsiteY433" fmla="*/ 606320 h 1254409"/>
                              <a:gd name="connsiteX434" fmla="*/ 276055 w 385657"/>
                              <a:gd name="connsiteY434" fmla="*/ 640492 h 1254409"/>
                              <a:gd name="connsiteX435" fmla="*/ 270522 w 385657"/>
                              <a:gd name="connsiteY435" fmla="*/ 644397 h 1254409"/>
                              <a:gd name="connsiteX436" fmla="*/ 262711 w 385657"/>
                              <a:gd name="connsiteY436" fmla="*/ 647327 h 1254409"/>
                              <a:gd name="connsiteX437" fmla="*/ 260108 w 385657"/>
                              <a:gd name="connsiteY437" fmla="*/ 663599 h 1254409"/>
                              <a:gd name="connsiteX438" fmla="*/ 260108 w 385657"/>
                              <a:gd name="connsiteY438" fmla="*/ 669132 h 1254409"/>
                              <a:gd name="connsiteX439" fmla="*/ 258806 w 385657"/>
                              <a:gd name="connsiteY439" fmla="*/ 670108 h 1254409"/>
                              <a:gd name="connsiteX440" fmla="*/ 254900 w 385657"/>
                              <a:gd name="connsiteY440" fmla="*/ 672712 h 1254409"/>
                              <a:gd name="connsiteX441" fmla="*/ 254575 w 385657"/>
                              <a:gd name="connsiteY441" fmla="*/ 683777 h 1254409"/>
                              <a:gd name="connsiteX442" fmla="*/ 254900 w 385657"/>
                              <a:gd name="connsiteY442" fmla="*/ 686706 h 1254409"/>
                              <a:gd name="connsiteX443" fmla="*/ 253924 w 385657"/>
                              <a:gd name="connsiteY443" fmla="*/ 687032 h 1254409"/>
                              <a:gd name="connsiteX444" fmla="*/ 250018 w 385657"/>
                              <a:gd name="connsiteY444" fmla="*/ 688659 h 1254409"/>
                              <a:gd name="connsiteX445" fmla="*/ 251646 w 385657"/>
                              <a:gd name="connsiteY445" fmla="*/ 694843 h 1254409"/>
                              <a:gd name="connsiteX446" fmla="*/ 253599 w 385657"/>
                              <a:gd name="connsiteY446" fmla="*/ 697772 h 1254409"/>
                              <a:gd name="connsiteX447" fmla="*/ 251320 w 385657"/>
                              <a:gd name="connsiteY447" fmla="*/ 701352 h 1254409"/>
                              <a:gd name="connsiteX448" fmla="*/ 247089 w 385657"/>
                              <a:gd name="connsiteY448" fmla="*/ 707535 h 1254409"/>
                              <a:gd name="connsiteX449" fmla="*/ 247415 w 385657"/>
                              <a:gd name="connsiteY449" fmla="*/ 714370 h 1254409"/>
                              <a:gd name="connsiteX450" fmla="*/ 248066 w 385657"/>
                              <a:gd name="connsiteY450" fmla="*/ 717624 h 1254409"/>
                              <a:gd name="connsiteX451" fmla="*/ 247089 w 385657"/>
                              <a:gd name="connsiteY451" fmla="*/ 731619 h 1254409"/>
                              <a:gd name="connsiteX452" fmla="*/ 246113 w 385657"/>
                              <a:gd name="connsiteY452" fmla="*/ 740406 h 1254409"/>
                              <a:gd name="connsiteX453" fmla="*/ 250669 w 385657"/>
                              <a:gd name="connsiteY453" fmla="*/ 750170 h 1254409"/>
                              <a:gd name="connsiteX454" fmla="*/ 250669 w 385657"/>
                              <a:gd name="connsiteY454" fmla="*/ 750170 h 1254409"/>
                              <a:gd name="connsiteX455" fmla="*/ 252948 w 385657"/>
                              <a:gd name="connsiteY455" fmla="*/ 752448 h 1254409"/>
                              <a:gd name="connsiteX456" fmla="*/ 249693 w 385657"/>
                              <a:gd name="connsiteY456" fmla="*/ 754401 h 1254409"/>
                              <a:gd name="connsiteX457" fmla="*/ 243509 w 385657"/>
                              <a:gd name="connsiteY457" fmla="*/ 758306 h 1254409"/>
                              <a:gd name="connsiteX458" fmla="*/ 240906 w 385657"/>
                              <a:gd name="connsiteY458" fmla="*/ 769372 h 1254409"/>
                              <a:gd name="connsiteX459" fmla="*/ 240906 w 385657"/>
                              <a:gd name="connsiteY459" fmla="*/ 786946 h 1254409"/>
                              <a:gd name="connsiteX460" fmla="*/ 248717 w 385657"/>
                              <a:gd name="connsiteY460" fmla="*/ 792153 h 1254409"/>
                              <a:gd name="connsiteX461" fmla="*/ 251320 w 385657"/>
                              <a:gd name="connsiteY461" fmla="*/ 792153 h 1254409"/>
                              <a:gd name="connsiteX462" fmla="*/ 248717 w 385657"/>
                              <a:gd name="connsiteY462" fmla="*/ 796059 h 1254409"/>
                              <a:gd name="connsiteX463" fmla="*/ 245462 w 385657"/>
                              <a:gd name="connsiteY463" fmla="*/ 800615 h 1254409"/>
                              <a:gd name="connsiteX464" fmla="*/ 245462 w 385657"/>
                              <a:gd name="connsiteY464" fmla="*/ 800615 h 1254409"/>
                              <a:gd name="connsiteX465" fmla="*/ 250669 w 385657"/>
                              <a:gd name="connsiteY465" fmla="*/ 805822 h 1254409"/>
                              <a:gd name="connsiteX466" fmla="*/ 250669 w 385657"/>
                              <a:gd name="connsiteY466" fmla="*/ 805822 h 1254409"/>
                              <a:gd name="connsiteX467" fmla="*/ 252297 w 385657"/>
                              <a:gd name="connsiteY467" fmla="*/ 806473 h 1254409"/>
                              <a:gd name="connsiteX468" fmla="*/ 254250 w 385657"/>
                              <a:gd name="connsiteY468" fmla="*/ 810704 h 1254409"/>
                              <a:gd name="connsiteX469" fmla="*/ 255226 w 385657"/>
                              <a:gd name="connsiteY469" fmla="*/ 814610 h 1254409"/>
                              <a:gd name="connsiteX470" fmla="*/ 252622 w 385657"/>
                              <a:gd name="connsiteY470" fmla="*/ 818190 h 1254409"/>
                              <a:gd name="connsiteX471" fmla="*/ 251320 w 385657"/>
                              <a:gd name="connsiteY471" fmla="*/ 820142 h 1254409"/>
                              <a:gd name="connsiteX472" fmla="*/ 249693 w 385657"/>
                              <a:gd name="connsiteY472" fmla="*/ 827302 h 1254409"/>
                              <a:gd name="connsiteX473" fmla="*/ 249042 w 385657"/>
                              <a:gd name="connsiteY473" fmla="*/ 834137 h 1254409"/>
                              <a:gd name="connsiteX474" fmla="*/ 261409 w 385657"/>
                              <a:gd name="connsiteY474" fmla="*/ 835113 h 1254409"/>
                              <a:gd name="connsiteX475" fmla="*/ 268895 w 385657"/>
                              <a:gd name="connsiteY475" fmla="*/ 834788 h 1254409"/>
                              <a:gd name="connsiteX476" fmla="*/ 269546 w 385657"/>
                              <a:gd name="connsiteY476" fmla="*/ 835113 h 1254409"/>
                              <a:gd name="connsiteX477" fmla="*/ 269546 w 385657"/>
                              <a:gd name="connsiteY477" fmla="*/ 835113 h 1254409"/>
                              <a:gd name="connsiteX478" fmla="*/ 269871 w 385657"/>
                              <a:gd name="connsiteY478" fmla="*/ 835764 h 1254409"/>
                              <a:gd name="connsiteX479" fmla="*/ 269871 w 385657"/>
                              <a:gd name="connsiteY479" fmla="*/ 835764 h 1254409"/>
                              <a:gd name="connsiteX480" fmla="*/ 269871 w 385657"/>
                              <a:gd name="connsiteY480" fmla="*/ 836089 h 1254409"/>
                              <a:gd name="connsiteX481" fmla="*/ 267593 w 385657"/>
                              <a:gd name="connsiteY481" fmla="*/ 838693 h 1254409"/>
                              <a:gd name="connsiteX482" fmla="*/ 265640 w 385657"/>
                              <a:gd name="connsiteY482" fmla="*/ 841297 h 1254409"/>
                              <a:gd name="connsiteX483" fmla="*/ 264664 w 385657"/>
                              <a:gd name="connsiteY483" fmla="*/ 843575 h 1254409"/>
                              <a:gd name="connsiteX484" fmla="*/ 263688 w 385657"/>
                              <a:gd name="connsiteY484" fmla="*/ 844877 h 1254409"/>
                              <a:gd name="connsiteX485" fmla="*/ 263688 w 385657"/>
                              <a:gd name="connsiteY485" fmla="*/ 844877 h 1254409"/>
                              <a:gd name="connsiteX486" fmla="*/ 255226 w 385657"/>
                              <a:gd name="connsiteY486" fmla="*/ 844226 h 1254409"/>
                              <a:gd name="connsiteX487" fmla="*/ 241882 w 385657"/>
                              <a:gd name="connsiteY487" fmla="*/ 844551 h 1254409"/>
                              <a:gd name="connsiteX488" fmla="*/ 241557 w 385657"/>
                              <a:gd name="connsiteY488" fmla="*/ 848457 h 1254409"/>
                              <a:gd name="connsiteX489" fmla="*/ 241557 w 385657"/>
                              <a:gd name="connsiteY489" fmla="*/ 849433 h 1254409"/>
                              <a:gd name="connsiteX490" fmla="*/ 256202 w 385657"/>
                              <a:gd name="connsiteY490" fmla="*/ 855291 h 1254409"/>
                              <a:gd name="connsiteX491" fmla="*/ 257829 w 385657"/>
                              <a:gd name="connsiteY491" fmla="*/ 855617 h 1254409"/>
                              <a:gd name="connsiteX492" fmla="*/ 257829 w 385657"/>
                              <a:gd name="connsiteY492" fmla="*/ 855617 h 1254409"/>
                              <a:gd name="connsiteX493" fmla="*/ 261735 w 385657"/>
                              <a:gd name="connsiteY493" fmla="*/ 859848 h 1254409"/>
                              <a:gd name="connsiteX494" fmla="*/ 263688 w 385657"/>
                              <a:gd name="connsiteY494" fmla="*/ 863753 h 1254409"/>
                              <a:gd name="connsiteX495" fmla="*/ 263688 w 385657"/>
                              <a:gd name="connsiteY495" fmla="*/ 863753 h 1254409"/>
                              <a:gd name="connsiteX496" fmla="*/ 263688 w 385657"/>
                              <a:gd name="connsiteY496" fmla="*/ 863753 h 1254409"/>
                              <a:gd name="connsiteX497" fmla="*/ 263688 w 385657"/>
                              <a:gd name="connsiteY497" fmla="*/ 863753 h 1254409"/>
                              <a:gd name="connsiteX498" fmla="*/ 263688 w 385657"/>
                              <a:gd name="connsiteY498" fmla="*/ 863753 h 1254409"/>
                              <a:gd name="connsiteX499" fmla="*/ 261735 w 385657"/>
                              <a:gd name="connsiteY499" fmla="*/ 867658 h 1254409"/>
                              <a:gd name="connsiteX500" fmla="*/ 260433 w 385657"/>
                              <a:gd name="connsiteY500" fmla="*/ 870262 h 1254409"/>
                              <a:gd name="connsiteX501" fmla="*/ 260433 w 385657"/>
                              <a:gd name="connsiteY501" fmla="*/ 870262 h 1254409"/>
                              <a:gd name="connsiteX502" fmla="*/ 257504 w 385657"/>
                              <a:gd name="connsiteY502" fmla="*/ 871889 h 1254409"/>
                              <a:gd name="connsiteX503" fmla="*/ 257504 w 385657"/>
                              <a:gd name="connsiteY503" fmla="*/ 871889 h 1254409"/>
                              <a:gd name="connsiteX504" fmla="*/ 251971 w 385657"/>
                              <a:gd name="connsiteY504" fmla="*/ 875144 h 1254409"/>
                              <a:gd name="connsiteX505" fmla="*/ 253599 w 385657"/>
                              <a:gd name="connsiteY505" fmla="*/ 884257 h 1254409"/>
                              <a:gd name="connsiteX506" fmla="*/ 255226 w 385657"/>
                              <a:gd name="connsiteY506" fmla="*/ 888487 h 1254409"/>
                              <a:gd name="connsiteX507" fmla="*/ 252948 w 385657"/>
                              <a:gd name="connsiteY507" fmla="*/ 891091 h 1254409"/>
                              <a:gd name="connsiteX508" fmla="*/ 250018 w 385657"/>
                              <a:gd name="connsiteY508" fmla="*/ 894671 h 1254409"/>
                              <a:gd name="connsiteX509" fmla="*/ 251320 w 385657"/>
                              <a:gd name="connsiteY509" fmla="*/ 904109 h 1254409"/>
                              <a:gd name="connsiteX510" fmla="*/ 252948 w 385657"/>
                              <a:gd name="connsiteY510" fmla="*/ 911920 h 1254409"/>
                              <a:gd name="connsiteX511" fmla="*/ 252297 w 385657"/>
                              <a:gd name="connsiteY511" fmla="*/ 913222 h 1254409"/>
                              <a:gd name="connsiteX512" fmla="*/ 246439 w 385657"/>
                              <a:gd name="connsiteY512" fmla="*/ 920057 h 1254409"/>
                              <a:gd name="connsiteX513" fmla="*/ 246439 w 385657"/>
                              <a:gd name="connsiteY513" fmla="*/ 928193 h 1254409"/>
                              <a:gd name="connsiteX514" fmla="*/ 247740 w 385657"/>
                              <a:gd name="connsiteY514" fmla="*/ 931122 h 1254409"/>
                              <a:gd name="connsiteX515" fmla="*/ 240580 w 385657"/>
                              <a:gd name="connsiteY515" fmla="*/ 935678 h 1254409"/>
                              <a:gd name="connsiteX516" fmla="*/ 235373 w 385657"/>
                              <a:gd name="connsiteY516" fmla="*/ 938607 h 1254409"/>
                              <a:gd name="connsiteX517" fmla="*/ 229841 w 385657"/>
                              <a:gd name="connsiteY517" fmla="*/ 953578 h 1254409"/>
                              <a:gd name="connsiteX518" fmla="*/ 229841 w 385657"/>
                              <a:gd name="connsiteY518" fmla="*/ 953578 h 1254409"/>
                              <a:gd name="connsiteX519" fmla="*/ 229841 w 385657"/>
                              <a:gd name="connsiteY519" fmla="*/ 954555 h 1254409"/>
                              <a:gd name="connsiteX520" fmla="*/ 229841 w 385657"/>
                              <a:gd name="connsiteY520" fmla="*/ 954555 h 1254409"/>
                              <a:gd name="connsiteX521" fmla="*/ 233420 w 385657"/>
                              <a:gd name="connsiteY521" fmla="*/ 960412 h 1254409"/>
                              <a:gd name="connsiteX522" fmla="*/ 233420 w 385657"/>
                              <a:gd name="connsiteY522" fmla="*/ 960412 h 1254409"/>
                              <a:gd name="connsiteX523" fmla="*/ 235373 w 385657"/>
                              <a:gd name="connsiteY523" fmla="*/ 962365 h 1254409"/>
                              <a:gd name="connsiteX524" fmla="*/ 236024 w 385657"/>
                              <a:gd name="connsiteY524" fmla="*/ 965620 h 1254409"/>
                              <a:gd name="connsiteX525" fmla="*/ 236350 w 385657"/>
                              <a:gd name="connsiteY525" fmla="*/ 969851 h 1254409"/>
                              <a:gd name="connsiteX526" fmla="*/ 234722 w 385657"/>
                              <a:gd name="connsiteY526" fmla="*/ 970176 h 1254409"/>
                              <a:gd name="connsiteX527" fmla="*/ 229841 w 385657"/>
                              <a:gd name="connsiteY527" fmla="*/ 973431 h 1254409"/>
                              <a:gd name="connsiteX528" fmla="*/ 229515 w 385657"/>
                              <a:gd name="connsiteY528" fmla="*/ 979940 h 1254409"/>
                              <a:gd name="connsiteX529" fmla="*/ 229190 w 385657"/>
                              <a:gd name="connsiteY529" fmla="*/ 986449 h 1254409"/>
                              <a:gd name="connsiteX530" fmla="*/ 219426 w 385657"/>
                              <a:gd name="connsiteY530" fmla="*/ 997840 h 1254409"/>
                              <a:gd name="connsiteX531" fmla="*/ 213568 w 385657"/>
                              <a:gd name="connsiteY531" fmla="*/ 1003698 h 1254409"/>
                              <a:gd name="connsiteX532" fmla="*/ 210639 w 385657"/>
                              <a:gd name="connsiteY532" fmla="*/ 1004023 h 1254409"/>
                              <a:gd name="connsiteX533" fmla="*/ 206082 w 385657"/>
                              <a:gd name="connsiteY533" fmla="*/ 1004674 h 1254409"/>
                              <a:gd name="connsiteX534" fmla="*/ 201851 w 385657"/>
                              <a:gd name="connsiteY534" fmla="*/ 1012485 h 1254409"/>
                              <a:gd name="connsiteX535" fmla="*/ 201851 w 385657"/>
                              <a:gd name="connsiteY535" fmla="*/ 1012485 h 1254409"/>
                              <a:gd name="connsiteX536" fmla="*/ 201526 w 385657"/>
                              <a:gd name="connsiteY536" fmla="*/ 1013787 h 1254409"/>
                              <a:gd name="connsiteX537" fmla="*/ 201526 w 385657"/>
                              <a:gd name="connsiteY537" fmla="*/ 1032012 h 1254409"/>
                              <a:gd name="connsiteX538" fmla="*/ 201526 w 385657"/>
                              <a:gd name="connsiteY538" fmla="*/ 1033639 h 1254409"/>
                              <a:gd name="connsiteX539" fmla="*/ 207059 w 385657"/>
                              <a:gd name="connsiteY539" fmla="*/ 1039823 h 1254409"/>
                              <a:gd name="connsiteX540" fmla="*/ 209337 w 385657"/>
                              <a:gd name="connsiteY540" fmla="*/ 1042102 h 1254409"/>
                              <a:gd name="connsiteX541" fmla="*/ 209988 w 385657"/>
                              <a:gd name="connsiteY541" fmla="*/ 1047309 h 1254409"/>
                              <a:gd name="connsiteX542" fmla="*/ 211615 w 385657"/>
                              <a:gd name="connsiteY542" fmla="*/ 1057398 h 1254409"/>
                              <a:gd name="connsiteX543" fmla="*/ 216171 w 385657"/>
                              <a:gd name="connsiteY543" fmla="*/ 1059025 h 1254409"/>
                              <a:gd name="connsiteX544" fmla="*/ 216171 w 385657"/>
                              <a:gd name="connsiteY544" fmla="*/ 1059025 h 1254409"/>
                              <a:gd name="connsiteX545" fmla="*/ 220728 w 385657"/>
                              <a:gd name="connsiteY545" fmla="*/ 1056421 h 1254409"/>
                              <a:gd name="connsiteX546" fmla="*/ 224959 w 385657"/>
                              <a:gd name="connsiteY546" fmla="*/ 1053818 h 1254409"/>
                              <a:gd name="connsiteX547" fmla="*/ 231468 w 385657"/>
                              <a:gd name="connsiteY547" fmla="*/ 1053818 h 1254409"/>
                              <a:gd name="connsiteX548" fmla="*/ 234397 w 385657"/>
                              <a:gd name="connsiteY548" fmla="*/ 1055445 h 1254409"/>
                              <a:gd name="connsiteX549" fmla="*/ 235373 w 385657"/>
                              <a:gd name="connsiteY549" fmla="*/ 1059676 h 1254409"/>
                              <a:gd name="connsiteX550" fmla="*/ 235699 w 385657"/>
                              <a:gd name="connsiteY550" fmla="*/ 1064557 h 1254409"/>
                              <a:gd name="connsiteX551" fmla="*/ 234397 w 385657"/>
                              <a:gd name="connsiteY551" fmla="*/ 1067812 h 1254409"/>
                              <a:gd name="connsiteX552" fmla="*/ 232769 w 385657"/>
                              <a:gd name="connsiteY552" fmla="*/ 1071718 h 1254409"/>
                              <a:gd name="connsiteX553" fmla="*/ 235373 w 385657"/>
                              <a:gd name="connsiteY553" fmla="*/ 1076274 h 1254409"/>
                              <a:gd name="connsiteX554" fmla="*/ 235373 w 385657"/>
                              <a:gd name="connsiteY554" fmla="*/ 1076274 h 1254409"/>
                              <a:gd name="connsiteX555" fmla="*/ 237000 w 385657"/>
                              <a:gd name="connsiteY555" fmla="*/ 1077901 h 1254409"/>
                              <a:gd name="connsiteX556" fmla="*/ 235699 w 385657"/>
                              <a:gd name="connsiteY556" fmla="*/ 1082132 h 1254409"/>
                              <a:gd name="connsiteX557" fmla="*/ 235699 w 385657"/>
                              <a:gd name="connsiteY557" fmla="*/ 1082132 h 1254409"/>
                              <a:gd name="connsiteX558" fmla="*/ 234071 w 385657"/>
                              <a:gd name="connsiteY558" fmla="*/ 1086688 h 1254409"/>
                              <a:gd name="connsiteX559" fmla="*/ 238953 w 385657"/>
                              <a:gd name="connsiteY559" fmla="*/ 1092221 h 1254409"/>
                              <a:gd name="connsiteX560" fmla="*/ 243835 w 385657"/>
                              <a:gd name="connsiteY560" fmla="*/ 1095801 h 1254409"/>
                              <a:gd name="connsiteX561" fmla="*/ 243835 w 385657"/>
                              <a:gd name="connsiteY561" fmla="*/ 1095801 h 1254409"/>
                              <a:gd name="connsiteX562" fmla="*/ 245462 w 385657"/>
                              <a:gd name="connsiteY562" fmla="*/ 1099381 h 1254409"/>
                              <a:gd name="connsiteX563" fmla="*/ 252297 w 385657"/>
                              <a:gd name="connsiteY563" fmla="*/ 1105890 h 1254409"/>
                              <a:gd name="connsiteX564" fmla="*/ 284191 w 385657"/>
                              <a:gd name="connsiteY564" fmla="*/ 1105565 h 1254409"/>
                              <a:gd name="connsiteX565" fmla="*/ 304695 w 385657"/>
                              <a:gd name="connsiteY565" fmla="*/ 1105239 h 1254409"/>
                              <a:gd name="connsiteX566" fmla="*/ 324873 w 385657"/>
                              <a:gd name="connsiteY566" fmla="*/ 1116956 h 1254409"/>
                              <a:gd name="connsiteX567" fmla="*/ 324873 w 385657"/>
                              <a:gd name="connsiteY567" fmla="*/ 1116956 h 1254409"/>
                              <a:gd name="connsiteX568" fmla="*/ 1047 w 385657"/>
                              <a:gd name="connsiteY568" fmla="*/ 480369 h 1254409"/>
                              <a:gd name="connsiteX569" fmla="*/ 3000 w 385657"/>
                              <a:gd name="connsiteY569" fmla="*/ 487529 h 1254409"/>
                              <a:gd name="connsiteX570" fmla="*/ 1047 w 385657"/>
                              <a:gd name="connsiteY570" fmla="*/ 480369 h 1254409"/>
                              <a:gd name="connsiteX571" fmla="*/ 1047 w 385657"/>
                              <a:gd name="connsiteY571" fmla="*/ 480369 h 1254409"/>
                              <a:gd name="connsiteX572" fmla="*/ 53445 w 385657"/>
                              <a:gd name="connsiteY572" fmla="*/ 479393 h 1254409"/>
                              <a:gd name="connsiteX573" fmla="*/ 52143 w 385657"/>
                              <a:gd name="connsiteY573" fmla="*/ 486878 h 1254409"/>
                              <a:gd name="connsiteX574" fmla="*/ 59954 w 385657"/>
                              <a:gd name="connsiteY574" fmla="*/ 484600 h 1254409"/>
                              <a:gd name="connsiteX575" fmla="*/ 53445 w 385657"/>
                              <a:gd name="connsiteY575" fmla="*/ 479393 h 1254409"/>
                              <a:gd name="connsiteX576" fmla="*/ 53445 w 385657"/>
                              <a:gd name="connsiteY576" fmla="*/ 479393 h 1254409"/>
                              <a:gd name="connsiteX577" fmla="*/ 279635 w 385657"/>
                              <a:gd name="connsiteY577" fmla="*/ 1223379 h 1254409"/>
                              <a:gd name="connsiteX578" fmla="*/ 292978 w 385657"/>
                              <a:gd name="connsiteY578" fmla="*/ 1231841 h 1254409"/>
                              <a:gd name="connsiteX579" fmla="*/ 295582 w 385657"/>
                              <a:gd name="connsiteY579" fmla="*/ 1225657 h 1254409"/>
                              <a:gd name="connsiteX580" fmla="*/ 289073 w 385657"/>
                              <a:gd name="connsiteY580" fmla="*/ 1224030 h 1254409"/>
                              <a:gd name="connsiteX581" fmla="*/ 280286 w 385657"/>
                              <a:gd name="connsiteY581" fmla="*/ 1220450 h 1254409"/>
                              <a:gd name="connsiteX582" fmla="*/ 279635 w 385657"/>
                              <a:gd name="connsiteY582" fmla="*/ 1223379 h 1254409"/>
                              <a:gd name="connsiteX583" fmla="*/ 279635 w 385657"/>
                              <a:gd name="connsiteY583" fmla="*/ 1223379 h 1254409"/>
                              <a:gd name="connsiteX584" fmla="*/ 319991 w 385657"/>
                              <a:gd name="connsiteY584" fmla="*/ 1223704 h 1254409"/>
                              <a:gd name="connsiteX585" fmla="*/ 317387 w 385657"/>
                              <a:gd name="connsiteY585" fmla="*/ 1227935 h 1254409"/>
                              <a:gd name="connsiteX586" fmla="*/ 321293 w 385657"/>
                              <a:gd name="connsiteY586" fmla="*/ 1230213 h 1254409"/>
                              <a:gd name="connsiteX587" fmla="*/ 323896 w 385657"/>
                              <a:gd name="connsiteY587" fmla="*/ 1226633 h 1254409"/>
                              <a:gd name="connsiteX588" fmla="*/ 330405 w 385657"/>
                              <a:gd name="connsiteY588" fmla="*/ 1226308 h 1254409"/>
                              <a:gd name="connsiteX589" fmla="*/ 326500 w 385657"/>
                              <a:gd name="connsiteY589" fmla="*/ 1223379 h 1254409"/>
                              <a:gd name="connsiteX590" fmla="*/ 319991 w 385657"/>
                              <a:gd name="connsiteY590" fmla="*/ 1223704 h 1254409"/>
                              <a:gd name="connsiteX591" fmla="*/ 319991 w 385657"/>
                              <a:gd name="connsiteY591" fmla="*/ 1223704 h 1254409"/>
                              <a:gd name="connsiteX592" fmla="*/ 336589 w 385657"/>
                              <a:gd name="connsiteY592" fmla="*/ 1229237 h 1254409"/>
                              <a:gd name="connsiteX593" fmla="*/ 333009 w 385657"/>
                              <a:gd name="connsiteY593" fmla="*/ 1234119 h 1254409"/>
                              <a:gd name="connsiteX594" fmla="*/ 340495 w 385657"/>
                              <a:gd name="connsiteY594" fmla="*/ 1232492 h 1254409"/>
                              <a:gd name="connsiteX595" fmla="*/ 347654 w 385657"/>
                              <a:gd name="connsiteY595" fmla="*/ 1232492 h 1254409"/>
                              <a:gd name="connsiteX596" fmla="*/ 336589 w 385657"/>
                              <a:gd name="connsiteY596" fmla="*/ 1229237 h 1254409"/>
                              <a:gd name="connsiteX597" fmla="*/ 336589 w 385657"/>
                              <a:gd name="connsiteY597" fmla="*/ 1229237 h 1254409"/>
                              <a:gd name="connsiteX598" fmla="*/ 313156 w 385657"/>
                              <a:gd name="connsiteY598" fmla="*/ 1232817 h 1254409"/>
                              <a:gd name="connsiteX599" fmla="*/ 310227 w 385657"/>
                              <a:gd name="connsiteY599" fmla="*/ 1236722 h 1254409"/>
                              <a:gd name="connsiteX600" fmla="*/ 316736 w 385657"/>
                              <a:gd name="connsiteY600" fmla="*/ 1242255 h 1254409"/>
                              <a:gd name="connsiteX601" fmla="*/ 319991 w 385657"/>
                              <a:gd name="connsiteY601" fmla="*/ 1237699 h 1254409"/>
                              <a:gd name="connsiteX602" fmla="*/ 321618 w 385657"/>
                              <a:gd name="connsiteY602" fmla="*/ 1236072 h 1254409"/>
                              <a:gd name="connsiteX603" fmla="*/ 313156 w 385657"/>
                              <a:gd name="connsiteY603" fmla="*/ 1232817 h 1254409"/>
                              <a:gd name="connsiteX604" fmla="*/ 313156 w 385657"/>
                              <a:gd name="connsiteY604" fmla="*/ 1232817 h 1254409"/>
                              <a:gd name="connsiteX605" fmla="*/ 374342 w 385657"/>
                              <a:gd name="connsiteY605" fmla="*/ 1246161 h 1254409"/>
                              <a:gd name="connsiteX606" fmla="*/ 371738 w 385657"/>
                              <a:gd name="connsiteY606" fmla="*/ 1250392 h 1254409"/>
                              <a:gd name="connsiteX607" fmla="*/ 379223 w 385657"/>
                              <a:gd name="connsiteY607" fmla="*/ 1254297 h 1254409"/>
                              <a:gd name="connsiteX608" fmla="*/ 378247 w 385657"/>
                              <a:gd name="connsiteY608" fmla="*/ 1248764 h 1254409"/>
                              <a:gd name="connsiteX609" fmla="*/ 374342 w 385657"/>
                              <a:gd name="connsiteY609" fmla="*/ 1246161 h 1254409"/>
                              <a:gd name="connsiteX610" fmla="*/ 374342 w 385657"/>
                              <a:gd name="connsiteY610" fmla="*/ 1246161 h 1254409"/>
                              <a:gd name="connsiteX611" fmla="*/ 351235 w 385657"/>
                              <a:gd name="connsiteY611" fmla="*/ 1238675 h 1254409"/>
                              <a:gd name="connsiteX612" fmla="*/ 346027 w 385657"/>
                              <a:gd name="connsiteY612" fmla="*/ 1239326 h 1254409"/>
                              <a:gd name="connsiteX613" fmla="*/ 351560 w 385657"/>
                              <a:gd name="connsiteY613" fmla="*/ 1246161 h 1254409"/>
                              <a:gd name="connsiteX614" fmla="*/ 359696 w 385657"/>
                              <a:gd name="connsiteY614" fmla="*/ 1251693 h 1254409"/>
                              <a:gd name="connsiteX615" fmla="*/ 360673 w 385657"/>
                              <a:gd name="connsiteY615" fmla="*/ 1244208 h 1254409"/>
                              <a:gd name="connsiteX616" fmla="*/ 351235 w 385657"/>
                              <a:gd name="connsiteY616" fmla="*/ 1238675 h 1254409"/>
                              <a:gd name="connsiteX617" fmla="*/ 351235 w 385657"/>
                              <a:gd name="connsiteY617" fmla="*/ 1238675 h 1254409"/>
                              <a:gd name="connsiteX618" fmla="*/ 299487 w 385657"/>
                              <a:gd name="connsiteY618" fmla="*/ 1132903 h 1254409"/>
                              <a:gd name="connsiteX619" fmla="*/ 292653 w 385657"/>
                              <a:gd name="connsiteY619" fmla="*/ 1136483 h 1254409"/>
                              <a:gd name="connsiteX620" fmla="*/ 298836 w 385657"/>
                              <a:gd name="connsiteY620" fmla="*/ 1141690 h 1254409"/>
                              <a:gd name="connsiteX621" fmla="*/ 299162 w 385657"/>
                              <a:gd name="connsiteY621" fmla="*/ 1145921 h 1254409"/>
                              <a:gd name="connsiteX622" fmla="*/ 292002 w 385657"/>
                              <a:gd name="connsiteY622" fmla="*/ 1143968 h 1254409"/>
                              <a:gd name="connsiteX623" fmla="*/ 291351 w 385657"/>
                              <a:gd name="connsiteY623" fmla="*/ 1151128 h 1254409"/>
                              <a:gd name="connsiteX624" fmla="*/ 291677 w 385657"/>
                              <a:gd name="connsiteY624" fmla="*/ 1158939 h 1254409"/>
                              <a:gd name="connsiteX625" fmla="*/ 297860 w 385657"/>
                              <a:gd name="connsiteY625" fmla="*/ 1164146 h 1254409"/>
                              <a:gd name="connsiteX626" fmla="*/ 305346 w 385657"/>
                              <a:gd name="connsiteY626" fmla="*/ 1158939 h 1254409"/>
                              <a:gd name="connsiteX627" fmla="*/ 317713 w 385657"/>
                              <a:gd name="connsiteY627" fmla="*/ 1157637 h 1254409"/>
                              <a:gd name="connsiteX628" fmla="*/ 321944 w 385657"/>
                              <a:gd name="connsiteY628" fmla="*/ 1161868 h 1254409"/>
                              <a:gd name="connsiteX629" fmla="*/ 312831 w 385657"/>
                              <a:gd name="connsiteY629" fmla="*/ 1167726 h 1254409"/>
                              <a:gd name="connsiteX630" fmla="*/ 302417 w 385657"/>
                              <a:gd name="connsiteY630" fmla="*/ 1171306 h 1254409"/>
                              <a:gd name="connsiteX631" fmla="*/ 299813 w 385657"/>
                              <a:gd name="connsiteY631" fmla="*/ 1178466 h 1254409"/>
                              <a:gd name="connsiteX632" fmla="*/ 303393 w 385657"/>
                              <a:gd name="connsiteY632" fmla="*/ 1185301 h 1254409"/>
                              <a:gd name="connsiteX633" fmla="*/ 312831 w 385657"/>
                              <a:gd name="connsiteY633" fmla="*/ 1189206 h 1254409"/>
                              <a:gd name="connsiteX634" fmla="*/ 329755 w 385657"/>
                              <a:gd name="connsiteY634" fmla="*/ 1197993 h 1254409"/>
                              <a:gd name="connsiteX635" fmla="*/ 332684 w 385657"/>
                              <a:gd name="connsiteY635" fmla="*/ 1202224 h 1254409"/>
                              <a:gd name="connsiteX636" fmla="*/ 319666 w 385657"/>
                              <a:gd name="connsiteY636" fmla="*/ 1208733 h 1254409"/>
                              <a:gd name="connsiteX637" fmla="*/ 324222 w 385657"/>
                              <a:gd name="connsiteY637" fmla="*/ 1200922 h 1254409"/>
                              <a:gd name="connsiteX638" fmla="*/ 317713 w 385657"/>
                              <a:gd name="connsiteY638" fmla="*/ 1197993 h 1254409"/>
                              <a:gd name="connsiteX639" fmla="*/ 314133 w 385657"/>
                              <a:gd name="connsiteY639" fmla="*/ 1199946 h 1254409"/>
                              <a:gd name="connsiteX640" fmla="*/ 308600 w 385657"/>
                              <a:gd name="connsiteY640" fmla="*/ 1196041 h 1254409"/>
                              <a:gd name="connsiteX641" fmla="*/ 310553 w 385657"/>
                              <a:gd name="connsiteY641" fmla="*/ 1204828 h 1254409"/>
                              <a:gd name="connsiteX642" fmla="*/ 301440 w 385657"/>
                              <a:gd name="connsiteY642" fmla="*/ 1193763 h 1254409"/>
                              <a:gd name="connsiteX643" fmla="*/ 298836 w 385657"/>
                              <a:gd name="connsiteY643" fmla="*/ 1199295 h 1254409"/>
                              <a:gd name="connsiteX644" fmla="*/ 291026 w 385657"/>
                              <a:gd name="connsiteY644" fmla="*/ 1196366 h 1254409"/>
                              <a:gd name="connsiteX645" fmla="*/ 295257 w 385657"/>
                              <a:gd name="connsiteY645" fmla="*/ 1203526 h 1254409"/>
                              <a:gd name="connsiteX646" fmla="*/ 286795 w 385657"/>
                              <a:gd name="connsiteY646" fmla="*/ 1201574 h 1254409"/>
                              <a:gd name="connsiteX647" fmla="*/ 282238 w 385657"/>
                              <a:gd name="connsiteY647" fmla="*/ 1203852 h 1254409"/>
                              <a:gd name="connsiteX648" fmla="*/ 280937 w 385657"/>
                              <a:gd name="connsiteY648" fmla="*/ 1197668 h 1254409"/>
                              <a:gd name="connsiteX649" fmla="*/ 272475 w 385657"/>
                              <a:gd name="connsiteY649" fmla="*/ 1200597 h 1254409"/>
                              <a:gd name="connsiteX650" fmla="*/ 262060 w 385657"/>
                              <a:gd name="connsiteY650" fmla="*/ 1200922 h 1254409"/>
                              <a:gd name="connsiteX651" fmla="*/ 253599 w 385657"/>
                              <a:gd name="connsiteY651" fmla="*/ 1201248 h 1254409"/>
                              <a:gd name="connsiteX652" fmla="*/ 249042 w 385657"/>
                              <a:gd name="connsiteY652" fmla="*/ 1204828 h 1254409"/>
                              <a:gd name="connsiteX653" fmla="*/ 250018 w 385657"/>
                              <a:gd name="connsiteY653" fmla="*/ 1209710 h 1254409"/>
                              <a:gd name="connsiteX654" fmla="*/ 258155 w 385657"/>
                              <a:gd name="connsiteY654" fmla="*/ 1208083 h 1254409"/>
                              <a:gd name="connsiteX655" fmla="*/ 262386 w 385657"/>
                              <a:gd name="connsiteY655" fmla="*/ 1205479 h 1254409"/>
                              <a:gd name="connsiteX656" fmla="*/ 267593 w 385657"/>
                              <a:gd name="connsiteY656" fmla="*/ 1209059 h 1254409"/>
                              <a:gd name="connsiteX657" fmla="*/ 272800 w 385657"/>
                              <a:gd name="connsiteY657" fmla="*/ 1206130 h 1254409"/>
                              <a:gd name="connsiteX658" fmla="*/ 274427 w 385657"/>
                              <a:gd name="connsiteY658" fmla="*/ 1211663 h 1254409"/>
                              <a:gd name="connsiteX659" fmla="*/ 278008 w 385657"/>
                              <a:gd name="connsiteY659" fmla="*/ 1208733 h 1254409"/>
                              <a:gd name="connsiteX660" fmla="*/ 287446 w 385657"/>
                              <a:gd name="connsiteY660" fmla="*/ 1207757 h 1254409"/>
                              <a:gd name="connsiteX661" fmla="*/ 282564 w 385657"/>
                              <a:gd name="connsiteY661" fmla="*/ 1213290 h 1254409"/>
                              <a:gd name="connsiteX662" fmla="*/ 295907 w 385657"/>
                              <a:gd name="connsiteY662" fmla="*/ 1210035 h 1254409"/>
                              <a:gd name="connsiteX663" fmla="*/ 296558 w 385657"/>
                              <a:gd name="connsiteY663" fmla="*/ 1216544 h 1254409"/>
                              <a:gd name="connsiteX664" fmla="*/ 303393 w 385657"/>
                              <a:gd name="connsiteY664" fmla="*/ 1211011 h 1254409"/>
                              <a:gd name="connsiteX665" fmla="*/ 307298 w 385657"/>
                              <a:gd name="connsiteY665" fmla="*/ 1214917 h 1254409"/>
                              <a:gd name="connsiteX666" fmla="*/ 311855 w 385657"/>
                              <a:gd name="connsiteY666" fmla="*/ 1210686 h 1254409"/>
                              <a:gd name="connsiteX667" fmla="*/ 315435 w 385657"/>
                              <a:gd name="connsiteY667" fmla="*/ 1215568 h 1254409"/>
                              <a:gd name="connsiteX668" fmla="*/ 327802 w 385657"/>
                              <a:gd name="connsiteY668" fmla="*/ 1218497 h 1254409"/>
                              <a:gd name="connsiteX669" fmla="*/ 333009 w 385657"/>
                              <a:gd name="connsiteY669" fmla="*/ 1214266 h 1254409"/>
                              <a:gd name="connsiteX670" fmla="*/ 342773 w 385657"/>
                              <a:gd name="connsiteY670" fmla="*/ 1217195 h 1254409"/>
                              <a:gd name="connsiteX671" fmla="*/ 352862 w 385657"/>
                              <a:gd name="connsiteY671" fmla="*/ 1220450 h 1254409"/>
                              <a:gd name="connsiteX672" fmla="*/ 356116 w 385657"/>
                              <a:gd name="connsiteY672" fmla="*/ 1230213 h 1254409"/>
                              <a:gd name="connsiteX673" fmla="*/ 362951 w 385657"/>
                              <a:gd name="connsiteY673" fmla="*/ 1232166 h 1254409"/>
                              <a:gd name="connsiteX674" fmla="*/ 370762 w 385657"/>
                              <a:gd name="connsiteY674" fmla="*/ 1229563 h 1254409"/>
                              <a:gd name="connsiteX675" fmla="*/ 376945 w 385657"/>
                              <a:gd name="connsiteY675" fmla="*/ 1231841 h 1254409"/>
                              <a:gd name="connsiteX676" fmla="*/ 383129 w 385657"/>
                              <a:gd name="connsiteY676" fmla="*/ 1230539 h 1254409"/>
                              <a:gd name="connsiteX677" fmla="*/ 384756 w 385657"/>
                              <a:gd name="connsiteY677" fmla="*/ 1225657 h 1254409"/>
                              <a:gd name="connsiteX678" fmla="*/ 379874 w 385657"/>
                              <a:gd name="connsiteY678" fmla="*/ 1221752 h 1254409"/>
                              <a:gd name="connsiteX679" fmla="*/ 381176 w 385657"/>
                              <a:gd name="connsiteY679" fmla="*/ 1219148 h 1254409"/>
                              <a:gd name="connsiteX680" fmla="*/ 377922 w 385657"/>
                              <a:gd name="connsiteY680" fmla="*/ 1217846 h 1254409"/>
                              <a:gd name="connsiteX681" fmla="*/ 366531 w 385657"/>
                              <a:gd name="connsiteY681" fmla="*/ 1216870 h 1254409"/>
                              <a:gd name="connsiteX682" fmla="*/ 366531 w 385657"/>
                              <a:gd name="connsiteY682" fmla="*/ 1216870 h 1254409"/>
                              <a:gd name="connsiteX683" fmla="*/ 355465 w 385657"/>
                              <a:gd name="connsiteY683" fmla="*/ 1215893 h 1254409"/>
                              <a:gd name="connsiteX684" fmla="*/ 347980 w 385657"/>
                              <a:gd name="connsiteY684" fmla="*/ 1214592 h 1254409"/>
                              <a:gd name="connsiteX685" fmla="*/ 343749 w 385657"/>
                              <a:gd name="connsiteY685" fmla="*/ 1211011 h 1254409"/>
                              <a:gd name="connsiteX686" fmla="*/ 342122 w 385657"/>
                              <a:gd name="connsiteY686" fmla="*/ 1203526 h 1254409"/>
                              <a:gd name="connsiteX687" fmla="*/ 341471 w 385657"/>
                              <a:gd name="connsiteY687" fmla="*/ 1196692 h 1254409"/>
                              <a:gd name="connsiteX688" fmla="*/ 340169 w 385657"/>
                              <a:gd name="connsiteY688" fmla="*/ 1187904 h 1254409"/>
                              <a:gd name="connsiteX689" fmla="*/ 338542 w 385657"/>
                              <a:gd name="connsiteY689" fmla="*/ 1176188 h 1254409"/>
                              <a:gd name="connsiteX690" fmla="*/ 338542 w 385657"/>
                              <a:gd name="connsiteY690" fmla="*/ 1149826 h 1254409"/>
                              <a:gd name="connsiteX691" fmla="*/ 338867 w 385657"/>
                              <a:gd name="connsiteY691" fmla="*/ 1130625 h 1254409"/>
                              <a:gd name="connsiteX692" fmla="*/ 336589 w 385657"/>
                              <a:gd name="connsiteY692" fmla="*/ 1130950 h 1254409"/>
                              <a:gd name="connsiteX693" fmla="*/ 323896 w 385657"/>
                              <a:gd name="connsiteY693" fmla="*/ 1127695 h 1254409"/>
                              <a:gd name="connsiteX694" fmla="*/ 318689 w 385657"/>
                              <a:gd name="connsiteY694" fmla="*/ 1125417 h 1254409"/>
                              <a:gd name="connsiteX695" fmla="*/ 316086 w 385657"/>
                              <a:gd name="connsiteY695" fmla="*/ 1133879 h 1254409"/>
                              <a:gd name="connsiteX696" fmla="*/ 308600 w 385657"/>
                              <a:gd name="connsiteY696" fmla="*/ 1138761 h 1254409"/>
                              <a:gd name="connsiteX697" fmla="*/ 299487 w 385657"/>
                              <a:gd name="connsiteY697" fmla="*/ 1132903 h 1254409"/>
                              <a:gd name="connsiteX698" fmla="*/ 299487 w 385657"/>
                              <a:gd name="connsiteY698" fmla="*/ 1132903 h 1254409"/>
                              <a:gd name="connsiteX699" fmla="*/ 288422 w 385657"/>
                              <a:gd name="connsiteY699" fmla="*/ 1166750 h 1254409"/>
                              <a:gd name="connsiteX700" fmla="*/ 282889 w 385657"/>
                              <a:gd name="connsiteY700" fmla="*/ 1172283 h 1254409"/>
                              <a:gd name="connsiteX701" fmla="*/ 282564 w 385657"/>
                              <a:gd name="connsiteY701" fmla="*/ 1177165 h 1254409"/>
                              <a:gd name="connsiteX702" fmla="*/ 278008 w 385657"/>
                              <a:gd name="connsiteY702" fmla="*/ 1179117 h 1254409"/>
                              <a:gd name="connsiteX703" fmla="*/ 278659 w 385657"/>
                              <a:gd name="connsiteY703" fmla="*/ 1186277 h 1254409"/>
                              <a:gd name="connsiteX704" fmla="*/ 285818 w 385657"/>
                              <a:gd name="connsiteY704" fmla="*/ 1189532 h 1254409"/>
                              <a:gd name="connsiteX705" fmla="*/ 290375 w 385657"/>
                              <a:gd name="connsiteY705" fmla="*/ 1191810 h 1254409"/>
                              <a:gd name="connsiteX706" fmla="*/ 286469 w 385657"/>
                              <a:gd name="connsiteY706" fmla="*/ 1184975 h 1254409"/>
                              <a:gd name="connsiteX707" fmla="*/ 285818 w 385657"/>
                              <a:gd name="connsiteY707" fmla="*/ 1180745 h 1254409"/>
                              <a:gd name="connsiteX708" fmla="*/ 290700 w 385657"/>
                              <a:gd name="connsiteY708" fmla="*/ 1182046 h 1254409"/>
                              <a:gd name="connsiteX709" fmla="*/ 290700 w 385657"/>
                              <a:gd name="connsiteY709" fmla="*/ 1178141 h 1254409"/>
                              <a:gd name="connsiteX710" fmla="*/ 289073 w 385657"/>
                              <a:gd name="connsiteY710" fmla="*/ 1171306 h 1254409"/>
                              <a:gd name="connsiteX711" fmla="*/ 288422 w 385657"/>
                              <a:gd name="connsiteY711" fmla="*/ 1166750 h 1254409"/>
                              <a:gd name="connsiteX712" fmla="*/ 288422 w 385657"/>
                              <a:gd name="connsiteY712" fmla="*/ 1166750 h 1254409"/>
                              <a:gd name="connsiteX713" fmla="*/ 266942 w 385657"/>
                              <a:gd name="connsiteY713" fmla="*/ 1184324 h 1254409"/>
                              <a:gd name="connsiteX714" fmla="*/ 259782 w 385657"/>
                              <a:gd name="connsiteY714" fmla="*/ 1187254 h 1254409"/>
                              <a:gd name="connsiteX715" fmla="*/ 259131 w 385657"/>
                              <a:gd name="connsiteY715" fmla="*/ 1192135 h 1254409"/>
                              <a:gd name="connsiteX716" fmla="*/ 264989 w 385657"/>
                              <a:gd name="connsiteY716" fmla="*/ 1189857 h 1254409"/>
                              <a:gd name="connsiteX717" fmla="*/ 269871 w 385657"/>
                              <a:gd name="connsiteY717" fmla="*/ 1191484 h 1254409"/>
                              <a:gd name="connsiteX718" fmla="*/ 266942 w 385657"/>
                              <a:gd name="connsiteY718" fmla="*/ 1184324 h 1254409"/>
                              <a:gd name="connsiteX719" fmla="*/ 266942 w 385657"/>
                              <a:gd name="connsiteY719" fmla="*/ 1184324 h 1254409"/>
                              <a:gd name="connsiteX720" fmla="*/ 245137 w 385657"/>
                              <a:gd name="connsiteY720" fmla="*/ 1187904 h 1254409"/>
                              <a:gd name="connsiteX721" fmla="*/ 251320 w 385657"/>
                              <a:gd name="connsiteY721" fmla="*/ 1196692 h 1254409"/>
                              <a:gd name="connsiteX722" fmla="*/ 251971 w 385657"/>
                              <a:gd name="connsiteY722" fmla="*/ 1189532 h 1254409"/>
                              <a:gd name="connsiteX723" fmla="*/ 253924 w 385657"/>
                              <a:gd name="connsiteY723" fmla="*/ 1185952 h 1254409"/>
                              <a:gd name="connsiteX724" fmla="*/ 256528 w 385657"/>
                              <a:gd name="connsiteY724" fmla="*/ 1183348 h 1254409"/>
                              <a:gd name="connsiteX725" fmla="*/ 252948 w 385657"/>
                              <a:gd name="connsiteY725" fmla="*/ 1180745 h 1254409"/>
                              <a:gd name="connsiteX726" fmla="*/ 247740 w 385657"/>
                              <a:gd name="connsiteY726" fmla="*/ 1179768 h 1254409"/>
                              <a:gd name="connsiteX727" fmla="*/ 244486 w 385657"/>
                              <a:gd name="connsiteY727" fmla="*/ 1183999 h 1254409"/>
                              <a:gd name="connsiteX728" fmla="*/ 245137 w 385657"/>
                              <a:gd name="connsiteY728" fmla="*/ 1187904 h 1254409"/>
                              <a:gd name="connsiteX729" fmla="*/ 245137 w 385657"/>
                              <a:gd name="connsiteY729" fmla="*/ 1187904 h 1254409"/>
                              <a:gd name="connsiteX730" fmla="*/ 204130 w 385657"/>
                              <a:gd name="connsiteY730" fmla="*/ 1186277 h 1254409"/>
                              <a:gd name="connsiteX731" fmla="*/ 209337 w 385657"/>
                              <a:gd name="connsiteY731" fmla="*/ 1186602 h 1254409"/>
                              <a:gd name="connsiteX732" fmla="*/ 212591 w 385657"/>
                              <a:gd name="connsiteY732" fmla="*/ 1192135 h 1254409"/>
                              <a:gd name="connsiteX733" fmla="*/ 204455 w 385657"/>
                              <a:gd name="connsiteY733" fmla="*/ 1190183 h 1254409"/>
                              <a:gd name="connsiteX734" fmla="*/ 204130 w 385657"/>
                              <a:gd name="connsiteY734" fmla="*/ 1186277 h 1254409"/>
                              <a:gd name="connsiteX735" fmla="*/ 204130 w 385657"/>
                              <a:gd name="connsiteY735" fmla="*/ 1186277 h 1254409"/>
                              <a:gd name="connsiteX736" fmla="*/ 232119 w 385657"/>
                              <a:gd name="connsiteY736" fmla="*/ 1197668 h 1254409"/>
                              <a:gd name="connsiteX737" fmla="*/ 231793 w 385657"/>
                              <a:gd name="connsiteY737" fmla="*/ 1202875 h 1254409"/>
                              <a:gd name="connsiteX738" fmla="*/ 236675 w 385657"/>
                              <a:gd name="connsiteY738" fmla="*/ 1200272 h 1254409"/>
                              <a:gd name="connsiteX739" fmla="*/ 232119 w 385657"/>
                              <a:gd name="connsiteY739" fmla="*/ 1197668 h 1254409"/>
                              <a:gd name="connsiteX740" fmla="*/ 232119 w 385657"/>
                              <a:gd name="connsiteY740" fmla="*/ 1197668 h 1254409"/>
                              <a:gd name="connsiteX741" fmla="*/ 196970 w 385657"/>
                              <a:gd name="connsiteY741" fmla="*/ 1151454 h 1254409"/>
                              <a:gd name="connsiteX742" fmla="*/ 200875 w 385657"/>
                              <a:gd name="connsiteY742" fmla="*/ 1157312 h 1254409"/>
                              <a:gd name="connsiteX743" fmla="*/ 203804 w 385657"/>
                              <a:gd name="connsiteY743" fmla="*/ 1153732 h 1254409"/>
                              <a:gd name="connsiteX744" fmla="*/ 201851 w 385657"/>
                              <a:gd name="connsiteY744" fmla="*/ 1147548 h 1254409"/>
                              <a:gd name="connsiteX745" fmla="*/ 196319 w 385657"/>
                              <a:gd name="connsiteY745" fmla="*/ 1147874 h 1254409"/>
                              <a:gd name="connsiteX746" fmla="*/ 196970 w 385657"/>
                              <a:gd name="connsiteY746" fmla="*/ 1151454 h 1254409"/>
                              <a:gd name="connsiteX747" fmla="*/ 196970 w 385657"/>
                              <a:gd name="connsiteY747" fmla="*/ 1151454 h 1254409"/>
                              <a:gd name="connsiteX748" fmla="*/ 177768 w 385657"/>
                              <a:gd name="connsiteY748" fmla="*/ 1097754 h 1254409"/>
                              <a:gd name="connsiteX749" fmla="*/ 186555 w 385657"/>
                              <a:gd name="connsiteY749" fmla="*/ 1106541 h 1254409"/>
                              <a:gd name="connsiteX750" fmla="*/ 190461 w 385657"/>
                              <a:gd name="connsiteY750" fmla="*/ 1104588 h 1254409"/>
                              <a:gd name="connsiteX751" fmla="*/ 181673 w 385657"/>
                              <a:gd name="connsiteY751" fmla="*/ 1098405 h 1254409"/>
                              <a:gd name="connsiteX752" fmla="*/ 177768 w 385657"/>
                              <a:gd name="connsiteY752" fmla="*/ 1097754 h 1254409"/>
                              <a:gd name="connsiteX753" fmla="*/ 177768 w 385657"/>
                              <a:gd name="connsiteY753" fmla="*/ 1097754 h 1254409"/>
                              <a:gd name="connsiteX754" fmla="*/ 170282 w 385657"/>
                              <a:gd name="connsiteY754" fmla="*/ 1119885 h 1254409"/>
                              <a:gd name="connsiteX755" fmla="*/ 173863 w 385657"/>
                              <a:gd name="connsiteY755" fmla="*/ 1124116 h 1254409"/>
                              <a:gd name="connsiteX756" fmla="*/ 178744 w 385657"/>
                              <a:gd name="connsiteY756" fmla="*/ 1121186 h 1254409"/>
                              <a:gd name="connsiteX757" fmla="*/ 175164 w 385657"/>
                              <a:gd name="connsiteY757" fmla="*/ 1119559 h 1254409"/>
                              <a:gd name="connsiteX758" fmla="*/ 170282 w 385657"/>
                              <a:gd name="connsiteY758" fmla="*/ 1119885 h 1254409"/>
                              <a:gd name="connsiteX759" fmla="*/ 170282 w 385657"/>
                              <a:gd name="connsiteY759" fmla="*/ 1119885 h 1254409"/>
                              <a:gd name="connsiteX760" fmla="*/ 149128 w 385657"/>
                              <a:gd name="connsiteY760" fmla="*/ 1053492 h 1254409"/>
                              <a:gd name="connsiteX761" fmla="*/ 148152 w 385657"/>
                              <a:gd name="connsiteY761" fmla="*/ 1059350 h 1254409"/>
                              <a:gd name="connsiteX762" fmla="*/ 154335 w 385657"/>
                              <a:gd name="connsiteY762" fmla="*/ 1063907 h 1254409"/>
                              <a:gd name="connsiteX763" fmla="*/ 155312 w 385657"/>
                              <a:gd name="connsiteY763" fmla="*/ 1057723 h 1254409"/>
                              <a:gd name="connsiteX764" fmla="*/ 158241 w 385657"/>
                              <a:gd name="connsiteY764" fmla="*/ 1053492 h 1254409"/>
                              <a:gd name="connsiteX765" fmla="*/ 153684 w 385657"/>
                              <a:gd name="connsiteY765" fmla="*/ 1050889 h 1254409"/>
                              <a:gd name="connsiteX766" fmla="*/ 149128 w 385657"/>
                              <a:gd name="connsiteY766" fmla="*/ 1053492 h 1254409"/>
                              <a:gd name="connsiteX767" fmla="*/ 149128 w 385657"/>
                              <a:gd name="connsiteY767" fmla="*/ 1053492 h 1254409"/>
                              <a:gd name="connsiteX768" fmla="*/ 183951 w 385657"/>
                              <a:gd name="connsiteY768" fmla="*/ 1111097 h 1254409"/>
                              <a:gd name="connsiteX769" fmla="*/ 189159 w 385657"/>
                              <a:gd name="connsiteY769" fmla="*/ 1115979 h 1254409"/>
                              <a:gd name="connsiteX770" fmla="*/ 194041 w 385657"/>
                              <a:gd name="connsiteY770" fmla="*/ 1118908 h 1254409"/>
                              <a:gd name="connsiteX771" fmla="*/ 190461 w 385657"/>
                              <a:gd name="connsiteY771" fmla="*/ 1122814 h 1254409"/>
                              <a:gd name="connsiteX772" fmla="*/ 185579 w 385657"/>
                              <a:gd name="connsiteY772" fmla="*/ 1119885 h 1254409"/>
                              <a:gd name="connsiteX773" fmla="*/ 185253 w 385657"/>
                              <a:gd name="connsiteY773" fmla="*/ 1116630 h 1254409"/>
                              <a:gd name="connsiteX774" fmla="*/ 181999 w 385657"/>
                              <a:gd name="connsiteY774" fmla="*/ 1114352 h 1254409"/>
                              <a:gd name="connsiteX775" fmla="*/ 183951 w 385657"/>
                              <a:gd name="connsiteY775" fmla="*/ 1111097 h 1254409"/>
                              <a:gd name="connsiteX776" fmla="*/ 183951 w 385657"/>
                              <a:gd name="connsiteY776" fmla="*/ 1111097 h 1254409"/>
                              <a:gd name="connsiteX777" fmla="*/ 171259 w 385657"/>
                              <a:gd name="connsiteY777" fmla="*/ 1137784 h 1254409"/>
                              <a:gd name="connsiteX778" fmla="*/ 175164 w 385657"/>
                              <a:gd name="connsiteY778" fmla="*/ 1144294 h 1254409"/>
                              <a:gd name="connsiteX779" fmla="*/ 180372 w 385657"/>
                              <a:gd name="connsiteY779" fmla="*/ 1150152 h 1254409"/>
                              <a:gd name="connsiteX780" fmla="*/ 187206 w 385657"/>
                              <a:gd name="connsiteY780" fmla="*/ 1148525 h 1254409"/>
                              <a:gd name="connsiteX781" fmla="*/ 190786 w 385657"/>
                              <a:gd name="connsiteY781" fmla="*/ 1145921 h 1254409"/>
                              <a:gd name="connsiteX782" fmla="*/ 182975 w 385657"/>
                              <a:gd name="connsiteY782" fmla="*/ 1143317 h 1254409"/>
                              <a:gd name="connsiteX783" fmla="*/ 178093 w 385657"/>
                              <a:gd name="connsiteY783" fmla="*/ 1137459 h 1254409"/>
                              <a:gd name="connsiteX784" fmla="*/ 168655 w 385657"/>
                              <a:gd name="connsiteY784" fmla="*/ 1133228 h 1254409"/>
                              <a:gd name="connsiteX785" fmla="*/ 171259 w 385657"/>
                              <a:gd name="connsiteY785" fmla="*/ 1137784 h 1254409"/>
                              <a:gd name="connsiteX786" fmla="*/ 171259 w 385657"/>
                              <a:gd name="connsiteY786" fmla="*/ 1137784 h 1254409"/>
                              <a:gd name="connsiteX787" fmla="*/ 197621 w 385657"/>
                              <a:gd name="connsiteY787" fmla="*/ 1169028 h 1254409"/>
                              <a:gd name="connsiteX788" fmla="*/ 199899 w 385657"/>
                              <a:gd name="connsiteY788" fmla="*/ 1173910 h 1254409"/>
                              <a:gd name="connsiteX789" fmla="*/ 204781 w 385657"/>
                              <a:gd name="connsiteY789" fmla="*/ 1171957 h 1254409"/>
                              <a:gd name="connsiteX790" fmla="*/ 202828 w 385657"/>
                              <a:gd name="connsiteY790" fmla="*/ 1166750 h 1254409"/>
                              <a:gd name="connsiteX791" fmla="*/ 197621 w 385657"/>
                              <a:gd name="connsiteY791" fmla="*/ 1169028 h 1254409"/>
                              <a:gd name="connsiteX792" fmla="*/ 197621 w 385657"/>
                              <a:gd name="connsiteY792" fmla="*/ 1169028 h 1254409"/>
                              <a:gd name="connsiteX793" fmla="*/ 218775 w 385657"/>
                              <a:gd name="connsiteY793" fmla="*/ 1164472 h 1254409"/>
                              <a:gd name="connsiteX794" fmla="*/ 228213 w 385657"/>
                              <a:gd name="connsiteY794" fmla="*/ 1170004 h 1254409"/>
                              <a:gd name="connsiteX795" fmla="*/ 233746 w 385657"/>
                              <a:gd name="connsiteY795" fmla="*/ 1170004 h 1254409"/>
                              <a:gd name="connsiteX796" fmla="*/ 236350 w 385657"/>
                              <a:gd name="connsiteY796" fmla="*/ 1175212 h 1254409"/>
                              <a:gd name="connsiteX797" fmla="*/ 239604 w 385657"/>
                              <a:gd name="connsiteY797" fmla="*/ 1179117 h 1254409"/>
                              <a:gd name="connsiteX798" fmla="*/ 235048 w 385657"/>
                              <a:gd name="connsiteY798" fmla="*/ 1181395 h 1254409"/>
                              <a:gd name="connsiteX799" fmla="*/ 236024 w 385657"/>
                              <a:gd name="connsiteY799" fmla="*/ 1186928 h 1254409"/>
                              <a:gd name="connsiteX800" fmla="*/ 231142 w 385657"/>
                              <a:gd name="connsiteY800" fmla="*/ 1185952 h 1254409"/>
                              <a:gd name="connsiteX801" fmla="*/ 224308 w 385657"/>
                              <a:gd name="connsiteY801" fmla="*/ 1189532 h 1254409"/>
                              <a:gd name="connsiteX802" fmla="*/ 217473 w 385657"/>
                              <a:gd name="connsiteY802" fmla="*/ 1186277 h 1254409"/>
                              <a:gd name="connsiteX803" fmla="*/ 226260 w 385657"/>
                              <a:gd name="connsiteY803" fmla="*/ 1179443 h 1254409"/>
                              <a:gd name="connsiteX804" fmla="*/ 218124 w 385657"/>
                              <a:gd name="connsiteY804" fmla="*/ 1177165 h 1254409"/>
                              <a:gd name="connsiteX805" fmla="*/ 213568 w 385657"/>
                              <a:gd name="connsiteY805" fmla="*/ 1182697 h 1254409"/>
                              <a:gd name="connsiteX806" fmla="*/ 211290 w 385657"/>
                              <a:gd name="connsiteY806" fmla="*/ 1174235 h 1254409"/>
                              <a:gd name="connsiteX807" fmla="*/ 217148 w 385657"/>
                              <a:gd name="connsiteY807" fmla="*/ 1170656 h 1254409"/>
                              <a:gd name="connsiteX808" fmla="*/ 210639 w 385657"/>
                              <a:gd name="connsiteY808" fmla="*/ 1166750 h 1254409"/>
                              <a:gd name="connsiteX809" fmla="*/ 218775 w 385657"/>
                              <a:gd name="connsiteY809" fmla="*/ 1164472 h 1254409"/>
                              <a:gd name="connsiteX810" fmla="*/ 218775 w 385657"/>
                              <a:gd name="connsiteY810" fmla="*/ 1164472 h 1254409"/>
                              <a:gd name="connsiteX811" fmla="*/ 213568 w 385657"/>
                              <a:gd name="connsiteY811" fmla="*/ 1136157 h 1254409"/>
                              <a:gd name="connsiteX812" fmla="*/ 207384 w 385657"/>
                              <a:gd name="connsiteY812" fmla="*/ 1138761 h 1254409"/>
                              <a:gd name="connsiteX813" fmla="*/ 209662 w 385657"/>
                              <a:gd name="connsiteY813" fmla="*/ 1143317 h 1254409"/>
                              <a:gd name="connsiteX814" fmla="*/ 206408 w 385657"/>
                              <a:gd name="connsiteY814" fmla="*/ 1146897 h 1254409"/>
                              <a:gd name="connsiteX815" fmla="*/ 212591 w 385657"/>
                              <a:gd name="connsiteY815" fmla="*/ 1147874 h 1254409"/>
                              <a:gd name="connsiteX816" fmla="*/ 216171 w 385657"/>
                              <a:gd name="connsiteY816" fmla="*/ 1142992 h 1254409"/>
                              <a:gd name="connsiteX817" fmla="*/ 217148 w 385657"/>
                              <a:gd name="connsiteY817" fmla="*/ 1137459 h 1254409"/>
                              <a:gd name="connsiteX818" fmla="*/ 218775 w 385657"/>
                              <a:gd name="connsiteY818" fmla="*/ 1132577 h 1254409"/>
                              <a:gd name="connsiteX819" fmla="*/ 216171 w 385657"/>
                              <a:gd name="connsiteY819" fmla="*/ 1132577 h 1254409"/>
                              <a:gd name="connsiteX820" fmla="*/ 213568 w 385657"/>
                              <a:gd name="connsiteY820" fmla="*/ 1136157 h 1254409"/>
                              <a:gd name="connsiteX821" fmla="*/ 213568 w 385657"/>
                              <a:gd name="connsiteY821" fmla="*/ 1136157 h 1254409"/>
                              <a:gd name="connsiteX822" fmla="*/ 204130 w 385657"/>
                              <a:gd name="connsiteY822" fmla="*/ 1112074 h 1254409"/>
                              <a:gd name="connsiteX823" fmla="*/ 202502 w 385657"/>
                              <a:gd name="connsiteY823" fmla="*/ 1114677 h 1254409"/>
                              <a:gd name="connsiteX824" fmla="*/ 201526 w 385657"/>
                              <a:gd name="connsiteY824" fmla="*/ 1121512 h 1254409"/>
                              <a:gd name="connsiteX825" fmla="*/ 204781 w 385657"/>
                              <a:gd name="connsiteY825" fmla="*/ 1123790 h 1254409"/>
                              <a:gd name="connsiteX826" fmla="*/ 200224 w 385657"/>
                              <a:gd name="connsiteY826" fmla="*/ 1131601 h 1254409"/>
                              <a:gd name="connsiteX827" fmla="*/ 207710 w 385657"/>
                              <a:gd name="connsiteY827" fmla="*/ 1128997 h 1254409"/>
                              <a:gd name="connsiteX828" fmla="*/ 211941 w 385657"/>
                              <a:gd name="connsiteY828" fmla="*/ 1129648 h 1254409"/>
                              <a:gd name="connsiteX829" fmla="*/ 214219 w 385657"/>
                              <a:gd name="connsiteY829" fmla="*/ 1124766 h 1254409"/>
                              <a:gd name="connsiteX830" fmla="*/ 219100 w 385657"/>
                              <a:gd name="connsiteY830" fmla="*/ 1122814 h 1254409"/>
                              <a:gd name="connsiteX831" fmla="*/ 227562 w 385657"/>
                              <a:gd name="connsiteY831" fmla="*/ 1118257 h 1254409"/>
                              <a:gd name="connsiteX832" fmla="*/ 227237 w 385657"/>
                              <a:gd name="connsiteY832" fmla="*/ 1112725 h 1254409"/>
                              <a:gd name="connsiteX833" fmla="*/ 222355 w 385657"/>
                              <a:gd name="connsiteY833" fmla="*/ 1116630 h 1254409"/>
                              <a:gd name="connsiteX834" fmla="*/ 215846 w 385657"/>
                              <a:gd name="connsiteY834" fmla="*/ 1114352 h 1254409"/>
                              <a:gd name="connsiteX835" fmla="*/ 209988 w 385657"/>
                              <a:gd name="connsiteY835" fmla="*/ 1114027 h 1254409"/>
                              <a:gd name="connsiteX836" fmla="*/ 204130 w 385657"/>
                              <a:gd name="connsiteY836" fmla="*/ 1112074 h 1254409"/>
                              <a:gd name="connsiteX837" fmla="*/ 204130 w 385657"/>
                              <a:gd name="connsiteY837" fmla="*/ 1112074 h 1254409"/>
                              <a:gd name="connsiteX838" fmla="*/ 155312 w 385657"/>
                              <a:gd name="connsiteY838" fmla="*/ 1086038 h 1254409"/>
                              <a:gd name="connsiteX839" fmla="*/ 151732 w 385657"/>
                              <a:gd name="connsiteY839" fmla="*/ 1091570 h 1254409"/>
                              <a:gd name="connsiteX840" fmla="*/ 150755 w 385657"/>
                              <a:gd name="connsiteY840" fmla="*/ 1096127 h 1254409"/>
                              <a:gd name="connsiteX841" fmla="*/ 157590 w 385657"/>
                              <a:gd name="connsiteY841" fmla="*/ 1091570 h 1254409"/>
                              <a:gd name="connsiteX842" fmla="*/ 157915 w 385657"/>
                              <a:gd name="connsiteY842" fmla="*/ 1087665 h 1254409"/>
                              <a:gd name="connsiteX843" fmla="*/ 159542 w 385657"/>
                              <a:gd name="connsiteY843" fmla="*/ 1082783 h 1254409"/>
                              <a:gd name="connsiteX844" fmla="*/ 155312 w 385657"/>
                              <a:gd name="connsiteY844" fmla="*/ 1086038 h 1254409"/>
                              <a:gd name="connsiteX845" fmla="*/ 155312 w 385657"/>
                              <a:gd name="connsiteY845" fmla="*/ 1086038 h 1254409"/>
                              <a:gd name="connsiteX846" fmla="*/ 168330 w 385657"/>
                              <a:gd name="connsiteY846" fmla="*/ 1079854 h 1254409"/>
                              <a:gd name="connsiteX847" fmla="*/ 165401 w 385657"/>
                              <a:gd name="connsiteY847" fmla="*/ 1086038 h 1254409"/>
                              <a:gd name="connsiteX848" fmla="*/ 170282 w 385657"/>
                              <a:gd name="connsiteY848" fmla="*/ 1085061 h 1254409"/>
                              <a:gd name="connsiteX849" fmla="*/ 175815 w 385657"/>
                              <a:gd name="connsiteY849" fmla="*/ 1081807 h 1254409"/>
                              <a:gd name="connsiteX850" fmla="*/ 168330 w 385657"/>
                              <a:gd name="connsiteY850" fmla="*/ 1079854 h 1254409"/>
                              <a:gd name="connsiteX851" fmla="*/ 168330 w 385657"/>
                              <a:gd name="connsiteY851" fmla="*/ 1079854 h 1254409"/>
                              <a:gd name="connsiteX852" fmla="*/ 167353 w 385657"/>
                              <a:gd name="connsiteY852" fmla="*/ 1094174 h 1254409"/>
                              <a:gd name="connsiteX853" fmla="*/ 164424 w 385657"/>
                              <a:gd name="connsiteY853" fmla="*/ 1101008 h 1254409"/>
                              <a:gd name="connsiteX854" fmla="*/ 161170 w 385657"/>
                              <a:gd name="connsiteY854" fmla="*/ 1107843 h 1254409"/>
                              <a:gd name="connsiteX855" fmla="*/ 164424 w 385657"/>
                              <a:gd name="connsiteY855" fmla="*/ 1113050 h 1254409"/>
                              <a:gd name="connsiteX856" fmla="*/ 169957 w 385657"/>
                              <a:gd name="connsiteY856" fmla="*/ 1101008 h 1254409"/>
                              <a:gd name="connsiteX857" fmla="*/ 167353 w 385657"/>
                              <a:gd name="connsiteY857" fmla="*/ 1094174 h 1254409"/>
                              <a:gd name="connsiteX858" fmla="*/ 167353 w 385657"/>
                              <a:gd name="connsiteY858" fmla="*/ 1094174 h 1254409"/>
                              <a:gd name="connsiteX859" fmla="*/ 194041 w 385657"/>
                              <a:gd name="connsiteY859" fmla="*/ 1087990 h 1254409"/>
                              <a:gd name="connsiteX860" fmla="*/ 197946 w 385657"/>
                              <a:gd name="connsiteY860" fmla="*/ 1094174 h 1254409"/>
                              <a:gd name="connsiteX861" fmla="*/ 198597 w 385657"/>
                              <a:gd name="connsiteY861" fmla="*/ 1097103 h 1254409"/>
                              <a:gd name="connsiteX862" fmla="*/ 193064 w 385657"/>
                              <a:gd name="connsiteY862" fmla="*/ 1096777 h 1254409"/>
                              <a:gd name="connsiteX863" fmla="*/ 190461 w 385657"/>
                              <a:gd name="connsiteY863" fmla="*/ 1088641 h 1254409"/>
                              <a:gd name="connsiteX864" fmla="*/ 194041 w 385657"/>
                              <a:gd name="connsiteY864" fmla="*/ 1087990 h 1254409"/>
                              <a:gd name="connsiteX865" fmla="*/ 194041 w 385657"/>
                              <a:gd name="connsiteY865" fmla="*/ 1087990 h 1254409"/>
                              <a:gd name="connsiteX866" fmla="*/ 167353 w 385657"/>
                              <a:gd name="connsiteY866" fmla="*/ 1068789 h 1254409"/>
                              <a:gd name="connsiteX867" fmla="*/ 170933 w 385657"/>
                              <a:gd name="connsiteY867" fmla="*/ 1067161 h 1254409"/>
                              <a:gd name="connsiteX868" fmla="*/ 175490 w 385657"/>
                              <a:gd name="connsiteY868" fmla="*/ 1066511 h 1254409"/>
                              <a:gd name="connsiteX869" fmla="*/ 179070 w 385657"/>
                              <a:gd name="connsiteY869" fmla="*/ 1072694 h 1254409"/>
                              <a:gd name="connsiteX870" fmla="*/ 172561 w 385657"/>
                              <a:gd name="connsiteY870" fmla="*/ 1071392 h 1254409"/>
                              <a:gd name="connsiteX871" fmla="*/ 168004 w 385657"/>
                              <a:gd name="connsiteY871" fmla="*/ 1074321 h 1254409"/>
                              <a:gd name="connsiteX872" fmla="*/ 167353 w 385657"/>
                              <a:gd name="connsiteY872" fmla="*/ 1068789 h 1254409"/>
                              <a:gd name="connsiteX873" fmla="*/ 167353 w 385657"/>
                              <a:gd name="connsiteY873" fmla="*/ 1068789 h 1254409"/>
                              <a:gd name="connsiteX874" fmla="*/ 173863 w 385657"/>
                              <a:gd name="connsiteY874" fmla="*/ 1052841 h 1254409"/>
                              <a:gd name="connsiteX875" fmla="*/ 178419 w 385657"/>
                              <a:gd name="connsiteY875" fmla="*/ 1060001 h 1254409"/>
                              <a:gd name="connsiteX876" fmla="*/ 181673 w 385657"/>
                              <a:gd name="connsiteY876" fmla="*/ 1061629 h 1254409"/>
                              <a:gd name="connsiteX877" fmla="*/ 181348 w 385657"/>
                              <a:gd name="connsiteY877" fmla="*/ 1058048 h 1254409"/>
                              <a:gd name="connsiteX878" fmla="*/ 181348 w 385657"/>
                              <a:gd name="connsiteY878" fmla="*/ 1054469 h 1254409"/>
                              <a:gd name="connsiteX879" fmla="*/ 175815 w 385657"/>
                              <a:gd name="connsiteY879" fmla="*/ 1050238 h 1254409"/>
                              <a:gd name="connsiteX880" fmla="*/ 173863 w 385657"/>
                              <a:gd name="connsiteY880" fmla="*/ 1052841 h 1254409"/>
                              <a:gd name="connsiteX881" fmla="*/ 173863 w 385657"/>
                              <a:gd name="connsiteY881" fmla="*/ 1052841 h 1254409"/>
                              <a:gd name="connsiteX882" fmla="*/ 167353 w 385657"/>
                              <a:gd name="connsiteY882" fmla="*/ 1041450 h 1254409"/>
                              <a:gd name="connsiteX883" fmla="*/ 162146 w 385657"/>
                              <a:gd name="connsiteY883" fmla="*/ 1046983 h 1254409"/>
                              <a:gd name="connsiteX884" fmla="*/ 157915 w 385657"/>
                              <a:gd name="connsiteY884" fmla="*/ 1047959 h 1254409"/>
                              <a:gd name="connsiteX885" fmla="*/ 151732 w 385657"/>
                              <a:gd name="connsiteY885" fmla="*/ 1043078 h 1254409"/>
                              <a:gd name="connsiteX886" fmla="*/ 156288 w 385657"/>
                              <a:gd name="connsiteY886" fmla="*/ 1041450 h 1254409"/>
                              <a:gd name="connsiteX887" fmla="*/ 158566 w 385657"/>
                              <a:gd name="connsiteY887" fmla="*/ 1039172 h 1254409"/>
                              <a:gd name="connsiteX888" fmla="*/ 165726 w 385657"/>
                              <a:gd name="connsiteY888" fmla="*/ 1038847 h 1254409"/>
                              <a:gd name="connsiteX889" fmla="*/ 167353 w 385657"/>
                              <a:gd name="connsiteY889" fmla="*/ 1041450 h 1254409"/>
                              <a:gd name="connsiteX890" fmla="*/ 167353 w 385657"/>
                              <a:gd name="connsiteY890" fmla="*/ 1041450 h 1254409"/>
                              <a:gd name="connsiteX891" fmla="*/ 144572 w 385657"/>
                              <a:gd name="connsiteY891" fmla="*/ 1024202 h 1254409"/>
                              <a:gd name="connsiteX892" fmla="*/ 149128 w 385657"/>
                              <a:gd name="connsiteY892" fmla="*/ 1028107 h 1254409"/>
                              <a:gd name="connsiteX893" fmla="*/ 151081 w 385657"/>
                              <a:gd name="connsiteY893" fmla="*/ 1023550 h 1254409"/>
                              <a:gd name="connsiteX894" fmla="*/ 144572 w 385657"/>
                              <a:gd name="connsiteY894" fmla="*/ 1024202 h 1254409"/>
                              <a:gd name="connsiteX895" fmla="*/ 144572 w 385657"/>
                              <a:gd name="connsiteY895" fmla="*/ 1024202 h 1254409"/>
                              <a:gd name="connsiteX896" fmla="*/ 144572 w 385657"/>
                              <a:gd name="connsiteY896" fmla="*/ 1000443 h 1254409"/>
                              <a:gd name="connsiteX897" fmla="*/ 140666 w 385657"/>
                              <a:gd name="connsiteY897" fmla="*/ 1001745 h 1254409"/>
                              <a:gd name="connsiteX898" fmla="*/ 143921 w 385657"/>
                              <a:gd name="connsiteY898" fmla="*/ 1006302 h 1254409"/>
                              <a:gd name="connsiteX899" fmla="*/ 149128 w 385657"/>
                              <a:gd name="connsiteY899" fmla="*/ 1002396 h 1254409"/>
                              <a:gd name="connsiteX900" fmla="*/ 144572 w 385657"/>
                              <a:gd name="connsiteY900" fmla="*/ 1000443 h 1254409"/>
                              <a:gd name="connsiteX901" fmla="*/ 144572 w 385657"/>
                              <a:gd name="connsiteY901" fmla="*/ 1000443 h 1254409"/>
                              <a:gd name="connsiteX902" fmla="*/ 145223 w 385657"/>
                              <a:gd name="connsiteY902" fmla="*/ 991656 h 1254409"/>
                              <a:gd name="connsiteX903" fmla="*/ 151081 w 385657"/>
                              <a:gd name="connsiteY903" fmla="*/ 991330 h 1254409"/>
                              <a:gd name="connsiteX904" fmla="*/ 155312 w 385657"/>
                              <a:gd name="connsiteY904" fmla="*/ 996212 h 1254409"/>
                              <a:gd name="connsiteX905" fmla="*/ 145223 w 385657"/>
                              <a:gd name="connsiteY905" fmla="*/ 994585 h 1254409"/>
                              <a:gd name="connsiteX906" fmla="*/ 145223 w 385657"/>
                              <a:gd name="connsiteY906" fmla="*/ 991656 h 1254409"/>
                              <a:gd name="connsiteX907" fmla="*/ 145223 w 385657"/>
                              <a:gd name="connsiteY907" fmla="*/ 991656 h 1254409"/>
                              <a:gd name="connsiteX908" fmla="*/ 175164 w 385657"/>
                              <a:gd name="connsiteY908" fmla="*/ 996538 h 1254409"/>
                              <a:gd name="connsiteX909" fmla="*/ 174839 w 385657"/>
                              <a:gd name="connsiteY909" fmla="*/ 1007278 h 1254409"/>
                              <a:gd name="connsiteX910" fmla="*/ 174188 w 385657"/>
                              <a:gd name="connsiteY910" fmla="*/ 1013461 h 1254409"/>
                              <a:gd name="connsiteX911" fmla="*/ 174513 w 385657"/>
                              <a:gd name="connsiteY911" fmla="*/ 1018994 h 1254409"/>
                              <a:gd name="connsiteX912" fmla="*/ 176466 w 385657"/>
                              <a:gd name="connsiteY912" fmla="*/ 1025829 h 1254409"/>
                              <a:gd name="connsiteX913" fmla="*/ 172561 w 385657"/>
                              <a:gd name="connsiteY913" fmla="*/ 1030711 h 1254409"/>
                              <a:gd name="connsiteX914" fmla="*/ 167028 w 385657"/>
                              <a:gd name="connsiteY914" fmla="*/ 1028432 h 1254409"/>
                              <a:gd name="connsiteX915" fmla="*/ 168655 w 385657"/>
                              <a:gd name="connsiteY915" fmla="*/ 1024202 h 1254409"/>
                              <a:gd name="connsiteX916" fmla="*/ 169632 w 385657"/>
                              <a:gd name="connsiteY916" fmla="*/ 1018343 h 1254409"/>
                              <a:gd name="connsiteX917" fmla="*/ 168330 w 385657"/>
                              <a:gd name="connsiteY917" fmla="*/ 1014112 h 1254409"/>
                              <a:gd name="connsiteX918" fmla="*/ 169306 w 385657"/>
                              <a:gd name="connsiteY918" fmla="*/ 1010207 h 1254409"/>
                              <a:gd name="connsiteX919" fmla="*/ 161821 w 385657"/>
                              <a:gd name="connsiteY919" fmla="*/ 1012811 h 1254409"/>
                              <a:gd name="connsiteX920" fmla="*/ 160193 w 385657"/>
                              <a:gd name="connsiteY920" fmla="*/ 1024527 h 1254409"/>
                              <a:gd name="connsiteX921" fmla="*/ 151406 w 385657"/>
                              <a:gd name="connsiteY921" fmla="*/ 1008254 h 1254409"/>
                              <a:gd name="connsiteX922" fmla="*/ 156288 w 385657"/>
                              <a:gd name="connsiteY922" fmla="*/ 1005325 h 1254409"/>
                              <a:gd name="connsiteX923" fmla="*/ 162146 w 385657"/>
                              <a:gd name="connsiteY923" fmla="*/ 1004023 h 1254409"/>
                              <a:gd name="connsiteX924" fmla="*/ 167353 w 385657"/>
                              <a:gd name="connsiteY924" fmla="*/ 999141 h 1254409"/>
                              <a:gd name="connsiteX925" fmla="*/ 164750 w 385657"/>
                              <a:gd name="connsiteY925" fmla="*/ 992632 h 1254409"/>
                              <a:gd name="connsiteX926" fmla="*/ 168330 w 385657"/>
                              <a:gd name="connsiteY926" fmla="*/ 988076 h 1254409"/>
                              <a:gd name="connsiteX927" fmla="*/ 174513 w 385657"/>
                              <a:gd name="connsiteY927" fmla="*/ 991330 h 1254409"/>
                              <a:gd name="connsiteX928" fmla="*/ 175164 w 385657"/>
                              <a:gd name="connsiteY928" fmla="*/ 996538 h 1254409"/>
                              <a:gd name="connsiteX929" fmla="*/ 175164 w 385657"/>
                              <a:gd name="connsiteY929" fmla="*/ 996538 h 1254409"/>
                              <a:gd name="connsiteX930" fmla="*/ 172235 w 385657"/>
                              <a:gd name="connsiteY930" fmla="*/ 973756 h 1254409"/>
                              <a:gd name="connsiteX931" fmla="*/ 177117 w 385657"/>
                              <a:gd name="connsiteY931" fmla="*/ 985147 h 1254409"/>
                              <a:gd name="connsiteX932" fmla="*/ 167679 w 385657"/>
                              <a:gd name="connsiteY932" fmla="*/ 982543 h 1254409"/>
                              <a:gd name="connsiteX933" fmla="*/ 165726 w 385657"/>
                              <a:gd name="connsiteY933" fmla="*/ 978312 h 1254409"/>
                              <a:gd name="connsiteX934" fmla="*/ 168004 w 385657"/>
                              <a:gd name="connsiteY934" fmla="*/ 973431 h 1254409"/>
                              <a:gd name="connsiteX935" fmla="*/ 172235 w 385657"/>
                              <a:gd name="connsiteY935" fmla="*/ 973756 h 1254409"/>
                              <a:gd name="connsiteX936" fmla="*/ 172235 w 385657"/>
                              <a:gd name="connsiteY936" fmla="*/ 973756 h 1254409"/>
                              <a:gd name="connsiteX937" fmla="*/ 171910 w 385657"/>
                              <a:gd name="connsiteY937" fmla="*/ 949022 h 1254409"/>
                              <a:gd name="connsiteX938" fmla="*/ 168981 w 385657"/>
                              <a:gd name="connsiteY938" fmla="*/ 954555 h 1254409"/>
                              <a:gd name="connsiteX939" fmla="*/ 177117 w 385657"/>
                              <a:gd name="connsiteY939" fmla="*/ 953903 h 1254409"/>
                              <a:gd name="connsiteX940" fmla="*/ 171910 w 385657"/>
                              <a:gd name="connsiteY940" fmla="*/ 949022 h 1254409"/>
                              <a:gd name="connsiteX941" fmla="*/ 171910 w 385657"/>
                              <a:gd name="connsiteY941" fmla="*/ 949022 h 1254409"/>
                              <a:gd name="connsiteX942" fmla="*/ 152382 w 385657"/>
                              <a:gd name="connsiteY942" fmla="*/ 963016 h 1254409"/>
                              <a:gd name="connsiteX943" fmla="*/ 155637 w 385657"/>
                              <a:gd name="connsiteY943" fmla="*/ 969200 h 1254409"/>
                              <a:gd name="connsiteX944" fmla="*/ 160519 w 385657"/>
                              <a:gd name="connsiteY944" fmla="*/ 978312 h 1254409"/>
                              <a:gd name="connsiteX945" fmla="*/ 159542 w 385657"/>
                              <a:gd name="connsiteY945" fmla="*/ 985147 h 1254409"/>
                              <a:gd name="connsiteX946" fmla="*/ 154010 w 385657"/>
                              <a:gd name="connsiteY946" fmla="*/ 986449 h 1254409"/>
                              <a:gd name="connsiteX947" fmla="*/ 154010 w 385657"/>
                              <a:gd name="connsiteY947" fmla="*/ 976685 h 1254409"/>
                              <a:gd name="connsiteX948" fmla="*/ 148803 w 385657"/>
                              <a:gd name="connsiteY948" fmla="*/ 970176 h 1254409"/>
                              <a:gd name="connsiteX949" fmla="*/ 147175 w 385657"/>
                              <a:gd name="connsiteY949" fmla="*/ 963993 h 1254409"/>
                              <a:gd name="connsiteX950" fmla="*/ 152382 w 385657"/>
                              <a:gd name="connsiteY950" fmla="*/ 963016 h 1254409"/>
                              <a:gd name="connsiteX951" fmla="*/ 152382 w 385657"/>
                              <a:gd name="connsiteY951" fmla="*/ 963016 h 1254409"/>
                              <a:gd name="connsiteX952" fmla="*/ 158566 w 385657"/>
                              <a:gd name="connsiteY952" fmla="*/ 887837 h 1254409"/>
                              <a:gd name="connsiteX953" fmla="*/ 157590 w 385657"/>
                              <a:gd name="connsiteY953" fmla="*/ 893369 h 1254409"/>
                              <a:gd name="connsiteX954" fmla="*/ 162146 w 385657"/>
                              <a:gd name="connsiteY954" fmla="*/ 894020 h 1254409"/>
                              <a:gd name="connsiteX955" fmla="*/ 163773 w 385657"/>
                              <a:gd name="connsiteY955" fmla="*/ 887185 h 1254409"/>
                              <a:gd name="connsiteX956" fmla="*/ 158566 w 385657"/>
                              <a:gd name="connsiteY956" fmla="*/ 887837 h 1254409"/>
                              <a:gd name="connsiteX957" fmla="*/ 158566 w 385657"/>
                              <a:gd name="connsiteY957" fmla="*/ 887837 h 1254409"/>
                              <a:gd name="connsiteX958" fmla="*/ 192413 w 385657"/>
                              <a:gd name="connsiteY958" fmla="*/ 873517 h 1254409"/>
                              <a:gd name="connsiteX959" fmla="*/ 192088 w 385657"/>
                              <a:gd name="connsiteY959" fmla="*/ 878724 h 1254409"/>
                              <a:gd name="connsiteX960" fmla="*/ 192088 w 385657"/>
                              <a:gd name="connsiteY960" fmla="*/ 882629 h 1254409"/>
                              <a:gd name="connsiteX961" fmla="*/ 197295 w 385657"/>
                              <a:gd name="connsiteY961" fmla="*/ 877422 h 1254409"/>
                              <a:gd name="connsiteX962" fmla="*/ 196644 w 385657"/>
                              <a:gd name="connsiteY962" fmla="*/ 873517 h 1254409"/>
                              <a:gd name="connsiteX963" fmla="*/ 192413 w 385657"/>
                              <a:gd name="connsiteY963" fmla="*/ 873517 h 1254409"/>
                              <a:gd name="connsiteX964" fmla="*/ 192413 w 385657"/>
                              <a:gd name="connsiteY964" fmla="*/ 873517 h 1254409"/>
                              <a:gd name="connsiteX965" fmla="*/ 180372 w 385657"/>
                              <a:gd name="connsiteY965" fmla="*/ 873191 h 1254409"/>
                              <a:gd name="connsiteX966" fmla="*/ 177117 w 385657"/>
                              <a:gd name="connsiteY966" fmla="*/ 879375 h 1254409"/>
                              <a:gd name="connsiteX967" fmla="*/ 184602 w 385657"/>
                              <a:gd name="connsiteY967" fmla="*/ 878073 h 1254409"/>
                              <a:gd name="connsiteX968" fmla="*/ 180372 w 385657"/>
                              <a:gd name="connsiteY968" fmla="*/ 873191 h 1254409"/>
                              <a:gd name="connsiteX969" fmla="*/ 180372 w 385657"/>
                              <a:gd name="connsiteY969" fmla="*/ 873191 h 1254409"/>
                              <a:gd name="connsiteX970" fmla="*/ 188182 w 385657"/>
                              <a:gd name="connsiteY970" fmla="*/ 842924 h 1254409"/>
                              <a:gd name="connsiteX971" fmla="*/ 181023 w 385657"/>
                              <a:gd name="connsiteY971" fmla="*/ 843575 h 1254409"/>
                              <a:gd name="connsiteX972" fmla="*/ 184602 w 385657"/>
                              <a:gd name="connsiteY972" fmla="*/ 848131 h 1254409"/>
                              <a:gd name="connsiteX973" fmla="*/ 190461 w 385657"/>
                              <a:gd name="connsiteY973" fmla="*/ 848131 h 1254409"/>
                              <a:gd name="connsiteX974" fmla="*/ 192739 w 385657"/>
                              <a:gd name="connsiteY974" fmla="*/ 844226 h 1254409"/>
                              <a:gd name="connsiteX975" fmla="*/ 188182 w 385657"/>
                              <a:gd name="connsiteY975" fmla="*/ 842924 h 1254409"/>
                              <a:gd name="connsiteX976" fmla="*/ 188182 w 385657"/>
                              <a:gd name="connsiteY976" fmla="*/ 842924 h 1254409"/>
                              <a:gd name="connsiteX977" fmla="*/ 194366 w 385657"/>
                              <a:gd name="connsiteY977" fmla="*/ 857244 h 1254409"/>
                              <a:gd name="connsiteX978" fmla="*/ 190786 w 385657"/>
                              <a:gd name="connsiteY978" fmla="*/ 860173 h 1254409"/>
                              <a:gd name="connsiteX979" fmla="*/ 199573 w 385657"/>
                              <a:gd name="connsiteY979" fmla="*/ 865380 h 1254409"/>
                              <a:gd name="connsiteX980" fmla="*/ 194366 w 385657"/>
                              <a:gd name="connsiteY980" fmla="*/ 857244 h 1254409"/>
                              <a:gd name="connsiteX981" fmla="*/ 194366 w 385657"/>
                              <a:gd name="connsiteY981" fmla="*/ 857244 h 1254409"/>
                              <a:gd name="connsiteX982" fmla="*/ 211615 w 385657"/>
                              <a:gd name="connsiteY982" fmla="*/ 839995 h 1254409"/>
                              <a:gd name="connsiteX983" fmla="*/ 208035 w 385657"/>
                              <a:gd name="connsiteY983" fmla="*/ 844226 h 1254409"/>
                              <a:gd name="connsiteX984" fmla="*/ 211290 w 385657"/>
                              <a:gd name="connsiteY984" fmla="*/ 848131 h 1254409"/>
                              <a:gd name="connsiteX985" fmla="*/ 211615 w 385657"/>
                              <a:gd name="connsiteY985" fmla="*/ 851060 h 1254409"/>
                              <a:gd name="connsiteX986" fmla="*/ 219751 w 385657"/>
                              <a:gd name="connsiteY986" fmla="*/ 845202 h 1254409"/>
                              <a:gd name="connsiteX987" fmla="*/ 218124 w 385657"/>
                              <a:gd name="connsiteY987" fmla="*/ 842273 h 1254409"/>
                              <a:gd name="connsiteX988" fmla="*/ 224308 w 385657"/>
                              <a:gd name="connsiteY988" fmla="*/ 840646 h 1254409"/>
                              <a:gd name="connsiteX989" fmla="*/ 218124 w 385657"/>
                              <a:gd name="connsiteY989" fmla="*/ 838042 h 1254409"/>
                              <a:gd name="connsiteX990" fmla="*/ 213568 w 385657"/>
                              <a:gd name="connsiteY990" fmla="*/ 834462 h 1254409"/>
                              <a:gd name="connsiteX991" fmla="*/ 211615 w 385657"/>
                              <a:gd name="connsiteY991" fmla="*/ 839995 h 1254409"/>
                              <a:gd name="connsiteX992" fmla="*/ 211615 w 385657"/>
                              <a:gd name="connsiteY992" fmla="*/ 839995 h 1254409"/>
                              <a:gd name="connsiteX993" fmla="*/ 190135 w 385657"/>
                              <a:gd name="connsiteY993" fmla="*/ 828930 h 1254409"/>
                              <a:gd name="connsiteX994" fmla="*/ 191437 w 385657"/>
                              <a:gd name="connsiteY994" fmla="*/ 833160 h 1254409"/>
                              <a:gd name="connsiteX995" fmla="*/ 194691 w 385657"/>
                              <a:gd name="connsiteY995" fmla="*/ 828604 h 1254409"/>
                              <a:gd name="connsiteX996" fmla="*/ 191762 w 385657"/>
                              <a:gd name="connsiteY996" fmla="*/ 826326 h 1254409"/>
                              <a:gd name="connsiteX997" fmla="*/ 190135 w 385657"/>
                              <a:gd name="connsiteY997" fmla="*/ 828930 h 1254409"/>
                              <a:gd name="connsiteX998" fmla="*/ 190135 w 385657"/>
                              <a:gd name="connsiteY998" fmla="*/ 828930 h 1254409"/>
                              <a:gd name="connsiteX999" fmla="*/ 192088 w 385657"/>
                              <a:gd name="connsiteY999" fmla="*/ 813633 h 1254409"/>
                              <a:gd name="connsiteX1000" fmla="*/ 186555 w 385657"/>
                              <a:gd name="connsiteY1000" fmla="*/ 815260 h 1254409"/>
                              <a:gd name="connsiteX1001" fmla="*/ 191762 w 385657"/>
                              <a:gd name="connsiteY1001" fmla="*/ 820142 h 1254409"/>
                              <a:gd name="connsiteX1002" fmla="*/ 195668 w 385657"/>
                              <a:gd name="connsiteY1002" fmla="*/ 816562 h 1254409"/>
                              <a:gd name="connsiteX1003" fmla="*/ 192088 w 385657"/>
                              <a:gd name="connsiteY1003" fmla="*/ 813633 h 1254409"/>
                              <a:gd name="connsiteX1004" fmla="*/ 192088 w 385657"/>
                              <a:gd name="connsiteY1004" fmla="*/ 813633 h 1254409"/>
                              <a:gd name="connsiteX1005" fmla="*/ 167353 w 385657"/>
                              <a:gd name="connsiteY1005" fmla="*/ 806148 h 1254409"/>
                              <a:gd name="connsiteX1006" fmla="*/ 168004 w 385657"/>
                              <a:gd name="connsiteY1006" fmla="*/ 811030 h 1254409"/>
                              <a:gd name="connsiteX1007" fmla="*/ 172886 w 385657"/>
                              <a:gd name="connsiteY1007" fmla="*/ 807775 h 1254409"/>
                              <a:gd name="connsiteX1008" fmla="*/ 167353 w 385657"/>
                              <a:gd name="connsiteY1008" fmla="*/ 806148 h 1254409"/>
                              <a:gd name="connsiteX1009" fmla="*/ 167353 w 385657"/>
                              <a:gd name="connsiteY1009" fmla="*/ 806148 h 1254409"/>
                              <a:gd name="connsiteX1010" fmla="*/ 188182 w 385657"/>
                              <a:gd name="connsiteY1010" fmla="*/ 752448 h 1254409"/>
                              <a:gd name="connsiteX1011" fmla="*/ 186555 w 385657"/>
                              <a:gd name="connsiteY1011" fmla="*/ 764164 h 1254409"/>
                              <a:gd name="connsiteX1012" fmla="*/ 188182 w 385657"/>
                              <a:gd name="connsiteY1012" fmla="*/ 778159 h 1254409"/>
                              <a:gd name="connsiteX1013" fmla="*/ 184928 w 385657"/>
                              <a:gd name="connsiteY1013" fmla="*/ 787597 h 1254409"/>
                              <a:gd name="connsiteX1014" fmla="*/ 181999 w 385657"/>
                              <a:gd name="connsiteY1014" fmla="*/ 795408 h 1254409"/>
                              <a:gd name="connsiteX1015" fmla="*/ 195017 w 385657"/>
                              <a:gd name="connsiteY1015" fmla="*/ 800615 h 1254409"/>
                              <a:gd name="connsiteX1016" fmla="*/ 195993 w 385657"/>
                              <a:gd name="connsiteY1016" fmla="*/ 791177 h 1254409"/>
                              <a:gd name="connsiteX1017" fmla="*/ 204455 w 385657"/>
                              <a:gd name="connsiteY1017" fmla="*/ 789875 h 1254409"/>
                              <a:gd name="connsiteX1018" fmla="*/ 197946 w 385657"/>
                              <a:gd name="connsiteY1018" fmla="*/ 782064 h 1254409"/>
                              <a:gd name="connsiteX1019" fmla="*/ 205432 w 385657"/>
                              <a:gd name="connsiteY1019" fmla="*/ 780112 h 1254409"/>
                              <a:gd name="connsiteX1020" fmla="*/ 194691 w 385657"/>
                              <a:gd name="connsiteY1020" fmla="*/ 773603 h 1254409"/>
                              <a:gd name="connsiteX1021" fmla="*/ 196319 w 385657"/>
                              <a:gd name="connsiteY1021" fmla="*/ 769697 h 1254409"/>
                              <a:gd name="connsiteX1022" fmla="*/ 200224 w 385657"/>
                              <a:gd name="connsiteY1022" fmla="*/ 769697 h 1254409"/>
                              <a:gd name="connsiteX1023" fmla="*/ 199573 w 385657"/>
                              <a:gd name="connsiteY1023" fmla="*/ 765140 h 1254409"/>
                              <a:gd name="connsiteX1024" fmla="*/ 208360 w 385657"/>
                              <a:gd name="connsiteY1024" fmla="*/ 760910 h 1254409"/>
                              <a:gd name="connsiteX1025" fmla="*/ 203479 w 385657"/>
                              <a:gd name="connsiteY1025" fmla="*/ 752774 h 1254409"/>
                              <a:gd name="connsiteX1026" fmla="*/ 201851 w 385657"/>
                              <a:gd name="connsiteY1026" fmla="*/ 748868 h 1254409"/>
                              <a:gd name="connsiteX1027" fmla="*/ 196970 w 385657"/>
                              <a:gd name="connsiteY1027" fmla="*/ 750495 h 1254409"/>
                              <a:gd name="connsiteX1028" fmla="*/ 191762 w 385657"/>
                              <a:gd name="connsiteY1028" fmla="*/ 748217 h 1254409"/>
                              <a:gd name="connsiteX1029" fmla="*/ 188182 w 385657"/>
                              <a:gd name="connsiteY1029" fmla="*/ 752448 h 1254409"/>
                              <a:gd name="connsiteX1030" fmla="*/ 188182 w 385657"/>
                              <a:gd name="connsiteY1030" fmla="*/ 752448 h 125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Lst>
                            <a:rect l="l" t="t" r="r" b="b"/>
                            <a:pathLst>
                              <a:path w="385657" h="1254409">
                                <a:moveTo>
                                  <a:pt x="324873" y="1116956"/>
                                </a:moveTo>
                                <a:cubicBezTo>
                                  <a:pt x="320642" y="1117607"/>
                                  <a:pt x="317387" y="1119559"/>
                                  <a:pt x="315435" y="1121512"/>
                                </a:cubicBezTo>
                                <a:cubicBezTo>
                                  <a:pt x="313156" y="1123790"/>
                                  <a:pt x="315435" y="1127045"/>
                                  <a:pt x="308275" y="1127695"/>
                                </a:cubicBezTo>
                                <a:cubicBezTo>
                                  <a:pt x="301115" y="1128347"/>
                                  <a:pt x="293629" y="1129648"/>
                                  <a:pt x="288422" y="1130625"/>
                                </a:cubicBezTo>
                                <a:cubicBezTo>
                                  <a:pt x="283215" y="1131927"/>
                                  <a:pt x="278008" y="1133879"/>
                                  <a:pt x="279309" y="1135181"/>
                                </a:cubicBezTo>
                                <a:cubicBezTo>
                                  <a:pt x="280611" y="1136483"/>
                                  <a:pt x="283215" y="1136157"/>
                                  <a:pt x="282238" y="1138110"/>
                                </a:cubicBezTo>
                                <a:cubicBezTo>
                                  <a:pt x="281262" y="1140063"/>
                                  <a:pt x="276706" y="1139738"/>
                                  <a:pt x="278008" y="1142341"/>
                                </a:cubicBezTo>
                                <a:cubicBezTo>
                                  <a:pt x="279309" y="1144619"/>
                                  <a:pt x="281913" y="1143317"/>
                                  <a:pt x="280611" y="1146572"/>
                                </a:cubicBezTo>
                                <a:cubicBezTo>
                                  <a:pt x="279309" y="1149826"/>
                                  <a:pt x="277031" y="1146897"/>
                                  <a:pt x="277031" y="1153081"/>
                                </a:cubicBezTo>
                                <a:cubicBezTo>
                                  <a:pt x="277031" y="1159265"/>
                                  <a:pt x="278659" y="1163170"/>
                                  <a:pt x="277031" y="1166425"/>
                                </a:cubicBezTo>
                                <a:cubicBezTo>
                                  <a:pt x="275404" y="1169679"/>
                                  <a:pt x="277031" y="1171957"/>
                                  <a:pt x="274753" y="1174235"/>
                                </a:cubicBezTo>
                                <a:cubicBezTo>
                                  <a:pt x="272475" y="1176513"/>
                                  <a:pt x="270848" y="1177165"/>
                                  <a:pt x="268244" y="1177490"/>
                                </a:cubicBezTo>
                                <a:cubicBezTo>
                                  <a:pt x="265640" y="1177815"/>
                                  <a:pt x="259131" y="1175863"/>
                                  <a:pt x="253924" y="1173910"/>
                                </a:cubicBezTo>
                                <a:cubicBezTo>
                                  <a:pt x="248717" y="1171957"/>
                                  <a:pt x="243184" y="1171632"/>
                                  <a:pt x="241882" y="1169679"/>
                                </a:cubicBezTo>
                                <a:cubicBezTo>
                                  <a:pt x="240255" y="1167726"/>
                                  <a:pt x="238628" y="1164146"/>
                                  <a:pt x="240255" y="1163170"/>
                                </a:cubicBezTo>
                                <a:cubicBezTo>
                                  <a:pt x="241882" y="1162193"/>
                                  <a:pt x="243184" y="1164146"/>
                                  <a:pt x="245462" y="1162193"/>
                                </a:cubicBezTo>
                                <a:cubicBezTo>
                                  <a:pt x="247740" y="1160241"/>
                                  <a:pt x="246764" y="1156010"/>
                                  <a:pt x="248391" y="1154383"/>
                                </a:cubicBezTo>
                                <a:cubicBezTo>
                                  <a:pt x="250018" y="1153081"/>
                                  <a:pt x="250995" y="1156336"/>
                                  <a:pt x="250669" y="1158939"/>
                                </a:cubicBezTo>
                                <a:cubicBezTo>
                                  <a:pt x="250344" y="1161543"/>
                                  <a:pt x="245788" y="1163495"/>
                                  <a:pt x="247740" y="1165123"/>
                                </a:cubicBezTo>
                                <a:cubicBezTo>
                                  <a:pt x="249693" y="1166750"/>
                                  <a:pt x="251971" y="1165448"/>
                                  <a:pt x="252622" y="1163495"/>
                                </a:cubicBezTo>
                                <a:cubicBezTo>
                                  <a:pt x="253273" y="1161543"/>
                                  <a:pt x="251646" y="1157963"/>
                                  <a:pt x="254575" y="1155359"/>
                                </a:cubicBezTo>
                                <a:cubicBezTo>
                                  <a:pt x="257504" y="1152756"/>
                                  <a:pt x="259131" y="1153732"/>
                                  <a:pt x="263037" y="1152104"/>
                                </a:cubicBezTo>
                                <a:cubicBezTo>
                                  <a:pt x="266942" y="1150477"/>
                                  <a:pt x="270522" y="1143643"/>
                                  <a:pt x="270197" y="1140714"/>
                                </a:cubicBezTo>
                                <a:cubicBezTo>
                                  <a:pt x="269871" y="1138110"/>
                                  <a:pt x="261409" y="1141365"/>
                                  <a:pt x="258155" y="1141690"/>
                                </a:cubicBezTo>
                                <a:cubicBezTo>
                                  <a:pt x="255226" y="1142016"/>
                                  <a:pt x="251646" y="1146897"/>
                                  <a:pt x="249693" y="1148525"/>
                                </a:cubicBezTo>
                                <a:cubicBezTo>
                                  <a:pt x="247740" y="1150152"/>
                                  <a:pt x="242533" y="1150477"/>
                                  <a:pt x="239279" y="1149175"/>
                                </a:cubicBezTo>
                                <a:cubicBezTo>
                                  <a:pt x="236024" y="1147874"/>
                                  <a:pt x="230817" y="1145921"/>
                                  <a:pt x="230817" y="1147874"/>
                                </a:cubicBezTo>
                                <a:cubicBezTo>
                                  <a:pt x="230817" y="1149826"/>
                                  <a:pt x="235048" y="1150477"/>
                                  <a:pt x="234722" y="1151779"/>
                                </a:cubicBezTo>
                                <a:cubicBezTo>
                                  <a:pt x="234722" y="1153406"/>
                                  <a:pt x="230817" y="1151779"/>
                                  <a:pt x="231142" y="1153732"/>
                                </a:cubicBezTo>
                                <a:cubicBezTo>
                                  <a:pt x="231142" y="1155684"/>
                                  <a:pt x="234071" y="1155684"/>
                                  <a:pt x="231793" y="1157637"/>
                                </a:cubicBezTo>
                                <a:cubicBezTo>
                                  <a:pt x="229515" y="1159590"/>
                                  <a:pt x="230491" y="1161543"/>
                                  <a:pt x="231468" y="1163170"/>
                                </a:cubicBezTo>
                                <a:cubicBezTo>
                                  <a:pt x="232119" y="1164797"/>
                                  <a:pt x="226911" y="1162845"/>
                                  <a:pt x="223982" y="1160892"/>
                                </a:cubicBezTo>
                                <a:cubicBezTo>
                                  <a:pt x="221053" y="1158614"/>
                                  <a:pt x="213242" y="1154708"/>
                                  <a:pt x="214544" y="1153406"/>
                                </a:cubicBezTo>
                                <a:cubicBezTo>
                                  <a:pt x="215846" y="1152104"/>
                                  <a:pt x="217473" y="1153406"/>
                                  <a:pt x="220402" y="1154708"/>
                                </a:cubicBezTo>
                                <a:cubicBezTo>
                                  <a:pt x="223331" y="1156010"/>
                                  <a:pt x="226586" y="1156661"/>
                                  <a:pt x="225935" y="1154057"/>
                                </a:cubicBezTo>
                                <a:cubicBezTo>
                                  <a:pt x="225284" y="1151454"/>
                                  <a:pt x="222030" y="1150803"/>
                                  <a:pt x="222030" y="1147223"/>
                                </a:cubicBezTo>
                                <a:cubicBezTo>
                                  <a:pt x="222030" y="1143643"/>
                                  <a:pt x="221379" y="1138761"/>
                                  <a:pt x="223657" y="1137459"/>
                                </a:cubicBezTo>
                                <a:cubicBezTo>
                                  <a:pt x="226260" y="1136157"/>
                                  <a:pt x="222681" y="1142666"/>
                                  <a:pt x="225935" y="1141690"/>
                                </a:cubicBezTo>
                                <a:cubicBezTo>
                                  <a:pt x="229190" y="1140714"/>
                                  <a:pt x="227562" y="1138761"/>
                                  <a:pt x="230817" y="1140063"/>
                                </a:cubicBezTo>
                                <a:cubicBezTo>
                                  <a:pt x="234071" y="1141365"/>
                                  <a:pt x="233420" y="1142016"/>
                                  <a:pt x="237000" y="1138761"/>
                                </a:cubicBezTo>
                                <a:cubicBezTo>
                                  <a:pt x="240580" y="1135506"/>
                                  <a:pt x="237000" y="1134205"/>
                                  <a:pt x="242208" y="1134856"/>
                                </a:cubicBezTo>
                                <a:cubicBezTo>
                                  <a:pt x="247415" y="1135181"/>
                                  <a:pt x="247415" y="1136483"/>
                                  <a:pt x="251320" y="1135506"/>
                                </a:cubicBezTo>
                                <a:cubicBezTo>
                                  <a:pt x="255226" y="1134530"/>
                                  <a:pt x="258480" y="1134856"/>
                                  <a:pt x="259131" y="1132252"/>
                                </a:cubicBezTo>
                                <a:cubicBezTo>
                                  <a:pt x="259782" y="1129648"/>
                                  <a:pt x="247089" y="1131927"/>
                                  <a:pt x="242859" y="1131275"/>
                                </a:cubicBezTo>
                                <a:cubicBezTo>
                                  <a:pt x="238302" y="1130625"/>
                                  <a:pt x="234071" y="1132577"/>
                                  <a:pt x="234722" y="1129648"/>
                                </a:cubicBezTo>
                                <a:cubicBezTo>
                                  <a:pt x="235373" y="1127045"/>
                                  <a:pt x="235048" y="1125417"/>
                                  <a:pt x="232769" y="1126068"/>
                                </a:cubicBezTo>
                                <a:cubicBezTo>
                                  <a:pt x="230491" y="1126719"/>
                                  <a:pt x="227888" y="1129323"/>
                                  <a:pt x="224959" y="1128021"/>
                                </a:cubicBezTo>
                                <a:cubicBezTo>
                                  <a:pt x="222030" y="1126394"/>
                                  <a:pt x="219426" y="1127370"/>
                                  <a:pt x="223331" y="1125092"/>
                                </a:cubicBezTo>
                                <a:cubicBezTo>
                                  <a:pt x="227237" y="1123139"/>
                                  <a:pt x="229190" y="1125417"/>
                                  <a:pt x="230817" y="1121512"/>
                                </a:cubicBezTo>
                                <a:cubicBezTo>
                                  <a:pt x="232444" y="1117607"/>
                                  <a:pt x="235373" y="1115329"/>
                                  <a:pt x="233095" y="1113050"/>
                                </a:cubicBezTo>
                                <a:cubicBezTo>
                                  <a:pt x="230817" y="1110772"/>
                                  <a:pt x="226586" y="1111748"/>
                                  <a:pt x="230166" y="1107843"/>
                                </a:cubicBezTo>
                                <a:cubicBezTo>
                                  <a:pt x="233746" y="1103938"/>
                                  <a:pt x="234071" y="1104914"/>
                                  <a:pt x="234071" y="1101334"/>
                                </a:cubicBezTo>
                                <a:cubicBezTo>
                                  <a:pt x="234071" y="1097754"/>
                                  <a:pt x="231142" y="1092872"/>
                                  <a:pt x="227888" y="1091245"/>
                                </a:cubicBezTo>
                                <a:cubicBezTo>
                                  <a:pt x="224959" y="1089618"/>
                                  <a:pt x="216171" y="1085061"/>
                                  <a:pt x="214219" y="1085387"/>
                                </a:cubicBezTo>
                                <a:cubicBezTo>
                                  <a:pt x="212266" y="1085387"/>
                                  <a:pt x="205757" y="1085061"/>
                                  <a:pt x="208360" y="1087339"/>
                                </a:cubicBezTo>
                                <a:cubicBezTo>
                                  <a:pt x="211290" y="1089618"/>
                                  <a:pt x="214219" y="1091245"/>
                                  <a:pt x="219100" y="1092547"/>
                                </a:cubicBezTo>
                                <a:cubicBezTo>
                                  <a:pt x="223982" y="1093848"/>
                                  <a:pt x="227237" y="1096127"/>
                                  <a:pt x="226260" y="1098079"/>
                                </a:cubicBezTo>
                                <a:cubicBezTo>
                                  <a:pt x="225284" y="1100032"/>
                                  <a:pt x="222030" y="1100357"/>
                                  <a:pt x="219426" y="1098079"/>
                                </a:cubicBezTo>
                                <a:cubicBezTo>
                                  <a:pt x="216822" y="1095801"/>
                                  <a:pt x="209988" y="1090594"/>
                                  <a:pt x="209337" y="1092547"/>
                                </a:cubicBezTo>
                                <a:cubicBezTo>
                                  <a:pt x="208686" y="1094499"/>
                                  <a:pt x="212266" y="1094174"/>
                                  <a:pt x="211941" y="1097429"/>
                                </a:cubicBezTo>
                                <a:cubicBezTo>
                                  <a:pt x="211941" y="1100683"/>
                                  <a:pt x="209011" y="1100357"/>
                                  <a:pt x="210639" y="1102961"/>
                                </a:cubicBezTo>
                                <a:cubicBezTo>
                                  <a:pt x="212266" y="1105239"/>
                                  <a:pt x="213242" y="1106216"/>
                                  <a:pt x="211941" y="1107192"/>
                                </a:cubicBezTo>
                                <a:cubicBezTo>
                                  <a:pt x="210639" y="1108168"/>
                                  <a:pt x="208035" y="1106216"/>
                                  <a:pt x="207059" y="1107192"/>
                                </a:cubicBezTo>
                                <a:cubicBezTo>
                                  <a:pt x="205757" y="1108168"/>
                                  <a:pt x="201851" y="1102961"/>
                                  <a:pt x="201851" y="1100683"/>
                                </a:cubicBezTo>
                                <a:cubicBezTo>
                                  <a:pt x="201851" y="1098405"/>
                                  <a:pt x="206408" y="1097754"/>
                                  <a:pt x="204455" y="1096127"/>
                                </a:cubicBezTo>
                                <a:cubicBezTo>
                                  <a:pt x="202502" y="1094499"/>
                                  <a:pt x="200224" y="1096452"/>
                                  <a:pt x="200875" y="1092547"/>
                                </a:cubicBezTo>
                                <a:cubicBezTo>
                                  <a:pt x="201526" y="1088641"/>
                                  <a:pt x="203153" y="1087990"/>
                                  <a:pt x="201526" y="1086038"/>
                                </a:cubicBezTo>
                                <a:cubicBezTo>
                                  <a:pt x="199899" y="1084085"/>
                                  <a:pt x="195668" y="1082457"/>
                                  <a:pt x="197295" y="1080505"/>
                                </a:cubicBezTo>
                                <a:cubicBezTo>
                                  <a:pt x="198922" y="1078552"/>
                                  <a:pt x="199573" y="1075948"/>
                                  <a:pt x="198922" y="1075948"/>
                                </a:cubicBezTo>
                                <a:cubicBezTo>
                                  <a:pt x="198272" y="1075948"/>
                                  <a:pt x="194366" y="1077250"/>
                                  <a:pt x="193064" y="1076925"/>
                                </a:cubicBezTo>
                                <a:cubicBezTo>
                                  <a:pt x="191762" y="1076599"/>
                                  <a:pt x="191111" y="1073345"/>
                                  <a:pt x="189484" y="1073670"/>
                                </a:cubicBezTo>
                                <a:cubicBezTo>
                                  <a:pt x="187857" y="1073670"/>
                                  <a:pt x="186230" y="1075298"/>
                                  <a:pt x="185579" y="1073996"/>
                                </a:cubicBezTo>
                                <a:cubicBezTo>
                                  <a:pt x="184928" y="1072694"/>
                                  <a:pt x="184602" y="1069765"/>
                                  <a:pt x="185579" y="1068789"/>
                                </a:cubicBezTo>
                                <a:cubicBezTo>
                                  <a:pt x="186555" y="1067812"/>
                                  <a:pt x="187857" y="1065859"/>
                                  <a:pt x="189484" y="1066511"/>
                                </a:cubicBezTo>
                                <a:cubicBezTo>
                                  <a:pt x="191111" y="1067161"/>
                                  <a:pt x="191762" y="1070741"/>
                                  <a:pt x="193715" y="1070741"/>
                                </a:cubicBezTo>
                                <a:cubicBezTo>
                                  <a:pt x="195668" y="1070741"/>
                                  <a:pt x="196319" y="1065859"/>
                                  <a:pt x="197295" y="1062930"/>
                                </a:cubicBezTo>
                                <a:cubicBezTo>
                                  <a:pt x="198272" y="1060327"/>
                                  <a:pt x="199248" y="1059350"/>
                                  <a:pt x="201526" y="1059350"/>
                                </a:cubicBezTo>
                                <a:cubicBezTo>
                                  <a:pt x="203804" y="1059676"/>
                                  <a:pt x="205106" y="1059350"/>
                                  <a:pt x="204455" y="1058048"/>
                                </a:cubicBezTo>
                                <a:cubicBezTo>
                                  <a:pt x="203804" y="1056747"/>
                                  <a:pt x="199899" y="1056747"/>
                                  <a:pt x="200550" y="1054143"/>
                                </a:cubicBezTo>
                                <a:cubicBezTo>
                                  <a:pt x="201200" y="1051539"/>
                                  <a:pt x="204781" y="1049261"/>
                                  <a:pt x="202828" y="1048285"/>
                                </a:cubicBezTo>
                                <a:cubicBezTo>
                                  <a:pt x="200875" y="1047309"/>
                                  <a:pt x="195017" y="1051865"/>
                                  <a:pt x="194691" y="1053167"/>
                                </a:cubicBezTo>
                                <a:cubicBezTo>
                                  <a:pt x="194366" y="1054469"/>
                                  <a:pt x="193390" y="1056747"/>
                                  <a:pt x="193390" y="1058700"/>
                                </a:cubicBezTo>
                                <a:cubicBezTo>
                                  <a:pt x="193390" y="1060652"/>
                                  <a:pt x="190461" y="1062605"/>
                                  <a:pt x="188833" y="1061629"/>
                                </a:cubicBezTo>
                                <a:cubicBezTo>
                                  <a:pt x="187206" y="1060652"/>
                                  <a:pt x="186230" y="1060327"/>
                                  <a:pt x="185904" y="1058048"/>
                                </a:cubicBezTo>
                                <a:cubicBezTo>
                                  <a:pt x="185579" y="1055770"/>
                                  <a:pt x="187206" y="1053818"/>
                                  <a:pt x="187857" y="1053818"/>
                                </a:cubicBezTo>
                                <a:cubicBezTo>
                                  <a:pt x="188833" y="1053818"/>
                                  <a:pt x="191111" y="1055120"/>
                                  <a:pt x="191111" y="1053818"/>
                                </a:cubicBezTo>
                                <a:cubicBezTo>
                                  <a:pt x="191111" y="1052516"/>
                                  <a:pt x="188833" y="1051214"/>
                                  <a:pt x="188508" y="1049587"/>
                                </a:cubicBezTo>
                                <a:cubicBezTo>
                                  <a:pt x="187857" y="1047634"/>
                                  <a:pt x="188833" y="1046658"/>
                                  <a:pt x="187206" y="1046983"/>
                                </a:cubicBezTo>
                                <a:cubicBezTo>
                                  <a:pt x="185579" y="1047309"/>
                                  <a:pt x="183951" y="1050563"/>
                                  <a:pt x="181673" y="1048611"/>
                                </a:cubicBezTo>
                                <a:cubicBezTo>
                                  <a:pt x="179395" y="1046658"/>
                                  <a:pt x="171259" y="1045030"/>
                                  <a:pt x="173537" y="1042102"/>
                                </a:cubicBezTo>
                                <a:cubicBezTo>
                                  <a:pt x="175815" y="1039172"/>
                                  <a:pt x="176791" y="1036243"/>
                                  <a:pt x="178419" y="1038521"/>
                                </a:cubicBezTo>
                                <a:cubicBezTo>
                                  <a:pt x="180046" y="1040474"/>
                                  <a:pt x="182975" y="1046658"/>
                                  <a:pt x="184602" y="1046007"/>
                                </a:cubicBezTo>
                                <a:cubicBezTo>
                                  <a:pt x="186230" y="1045356"/>
                                  <a:pt x="186881" y="1044380"/>
                                  <a:pt x="188182" y="1044054"/>
                                </a:cubicBezTo>
                                <a:cubicBezTo>
                                  <a:pt x="189810" y="1043729"/>
                                  <a:pt x="193715" y="1045681"/>
                                  <a:pt x="193715" y="1044054"/>
                                </a:cubicBezTo>
                                <a:cubicBezTo>
                                  <a:pt x="193715" y="1042427"/>
                                  <a:pt x="188508" y="1042427"/>
                                  <a:pt x="186555" y="1040800"/>
                                </a:cubicBezTo>
                                <a:cubicBezTo>
                                  <a:pt x="184602" y="1039172"/>
                                  <a:pt x="180697" y="1037545"/>
                                  <a:pt x="181673" y="1035267"/>
                                </a:cubicBezTo>
                                <a:cubicBezTo>
                                  <a:pt x="182975" y="1032989"/>
                                  <a:pt x="187206" y="1036243"/>
                                  <a:pt x="189484" y="1036894"/>
                                </a:cubicBezTo>
                                <a:cubicBezTo>
                                  <a:pt x="191762" y="1037220"/>
                                  <a:pt x="193064" y="1038196"/>
                                  <a:pt x="193390" y="1036569"/>
                                </a:cubicBezTo>
                                <a:cubicBezTo>
                                  <a:pt x="193715" y="1034941"/>
                                  <a:pt x="190135" y="1034616"/>
                                  <a:pt x="191437" y="1032989"/>
                                </a:cubicBezTo>
                                <a:cubicBezTo>
                                  <a:pt x="192739" y="1031361"/>
                                  <a:pt x="195342" y="1031036"/>
                                  <a:pt x="192739" y="1030385"/>
                                </a:cubicBezTo>
                                <a:cubicBezTo>
                                  <a:pt x="190135" y="1029734"/>
                                  <a:pt x="187857" y="1031361"/>
                                  <a:pt x="186555" y="1031036"/>
                                </a:cubicBezTo>
                                <a:cubicBezTo>
                                  <a:pt x="185253" y="1030711"/>
                                  <a:pt x="181023" y="1029409"/>
                                  <a:pt x="182975" y="1028107"/>
                                </a:cubicBezTo>
                                <a:cubicBezTo>
                                  <a:pt x="184928" y="1026805"/>
                                  <a:pt x="192088" y="1026805"/>
                                  <a:pt x="189159" y="1025178"/>
                                </a:cubicBezTo>
                                <a:cubicBezTo>
                                  <a:pt x="186230" y="1023550"/>
                                  <a:pt x="181348" y="1026154"/>
                                  <a:pt x="182975" y="1022900"/>
                                </a:cubicBezTo>
                                <a:cubicBezTo>
                                  <a:pt x="184602" y="1019971"/>
                                  <a:pt x="185904" y="1019320"/>
                                  <a:pt x="187857" y="1019320"/>
                                </a:cubicBezTo>
                                <a:cubicBezTo>
                                  <a:pt x="189810" y="1018994"/>
                                  <a:pt x="190461" y="1019320"/>
                                  <a:pt x="192413" y="1021272"/>
                                </a:cubicBezTo>
                                <a:cubicBezTo>
                                  <a:pt x="194366" y="1023225"/>
                                  <a:pt x="196319" y="1023876"/>
                                  <a:pt x="196644" y="1022574"/>
                                </a:cubicBezTo>
                                <a:cubicBezTo>
                                  <a:pt x="196970" y="1021272"/>
                                  <a:pt x="195017" y="1018018"/>
                                  <a:pt x="194041" y="1017041"/>
                                </a:cubicBezTo>
                                <a:cubicBezTo>
                                  <a:pt x="193064" y="1016065"/>
                                  <a:pt x="187532" y="1017367"/>
                                  <a:pt x="188508" y="1014763"/>
                                </a:cubicBezTo>
                                <a:cubicBezTo>
                                  <a:pt x="189484" y="1012160"/>
                                  <a:pt x="189484" y="1009230"/>
                                  <a:pt x="192088" y="1009882"/>
                                </a:cubicBezTo>
                                <a:cubicBezTo>
                                  <a:pt x="194691" y="1010532"/>
                                  <a:pt x="197295" y="1011834"/>
                                  <a:pt x="195668" y="1009230"/>
                                </a:cubicBezTo>
                                <a:cubicBezTo>
                                  <a:pt x="194041" y="1006627"/>
                                  <a:pt x="192413" y="1008254"/>
                                  <a:pt x="192413" y="1005651"/>
                                </a:cubicBezTo>
                                <a:cubicBezTo>
                                  <a:pt x="192739" y="1003047"/>
                                  <a:pt x="191762" y="1002071"/>
                                  <a:pt x="193715" y="1001420"/>
                                </a:cubicBezTo>
                                <a:cubicBezTo>
                                  <a:pt x="195668" y="1000443"/>
                                  <a:pt x="196970" y="999141"/>
                                  <a:pt x="195993" y="998491"/>
                                </a:cubicBezTo>
                                <a:cubicBezTo>
                                  <a:pt x="195017" y="997840"/>
                                  <a:pt x="188833" y="997189"/>
                                  <a:pt x="187532" y="998491"/>
                                </a:cubicBezTo>
                                <a:cubicBezTo>
                                  <a:pt x="186230" y="999793"/>
                                  <a:pt x="186881" y="1006952"/>
                                  <a:pt x="186230" y="1008905"/>
                                </a:cubicBezTo>
                                <a:cubicBezTo>
                                  <a:pt x="185904" y="1010858"/>
                                  <a:pt x="183951" y="1016716"/>
                                  <a:pt x="182650" y="1015739"/>
                                </a:cubicBezTo>
                                <a:cubicBezTo>
                                  <a:pt x="181348" y="1015089"/>
                                  <a:pt x="179395" y="1013136"/>
                                  <a:pt x="179395" y="1010858"/>
                                </a:cubicBezTo>
                                <a:cubicBezTo>
                                  <a:pt x="179395" y="1008580"/>
                                  <a:pt x="178744" y="1000118"/>
                                  <a:pt x="179070" y="996863"/>
                                </a:cubicBezTo>
                                <a:cubicBezTo>
                                  <a:pt x="179070" y="993609"/>
                                  <a:pt x="177117" y="992307"/>
                                  <a:pt x="179070" y="991656"/>
                                </a:cubicBezTo>
                                <a:cubicBezTo>
                                  <a:pt x="181023" y="991005"/>
                                  <a:pt x="182975" y="991656"/>
                                  <a:pt x="185579" y="991005"/>
                                </a:cubicBezTo>
                                <a:cubicBezTo>
                                  <a:pt x="188182" y="990354"/>
                                  <a:pt x="190461" y="989378"/>
                                  <a:pt x="189159" y="988727"/>
                                </a:cubicBezTo>
                                <a:cubicBezTo>
                                  <a:pt x="187532" y="988402"/>
                                  <a:pt x="183301" y="990029"/>
                                  <a:pt x="182650" y="988076"/>
                                </a:cubicBezTo>
                                <a:cubicBezTo>
                                  <a:pt x="181999" y="986123"/>
                                  <a:pt x="180697" y="985473"/>
                                  <a:pt x="181348" y="983845"/>
                                </a:cubicBezTo>
                                <a:cubicBezTo>
                                  <a:pt x="182324" y="982218"/>
                                  <a:pt x="182650" y="982218"/>
                                  <a:pt x="184602" y="982218"/>
                                </a:cubicBezTo>
                                <a:cubicBezTo>
                                  <a:pt x="186881" y="982218"/>
                                  <a:pt x="187206" y="985473"/>
                                  <a:pt x="189810" y="984821"/>
                                </a:cubicBezTo>
                                <a:cubicBezTo>
                                  <a:pt x="192413" y="984171"/>
                                  <a:pt x="192413" y="980916"/>
                                  <a:pt x="192088" y="978963"/>
                                </a:cubicBezTo>
                                <a:cubicBezTo>
                                  <a:pt x="191762" y="977336"/>
                                  <a:pt x="190135" y="977987"/>
                                  <a:pt x="189159" y="976360"/>
                                </a:cubicBezTo>
                                <a:cubicBezTo>
                                  <a:pt x="188182" y="974732"/>
                                  <a:pt x="189159" y="972454"/>
                                  <a:pt x="186881" y="972454"/>
                                </a:cubicBezTo>
                                <a:cubicBezTo>
                                  <a:pt x="184602" y="972780"/>
                                  <a:pt x="184277" y="974732"/>
                                  <a:pt x="182650" y="972780"/>
                                </a:cubicBezTo>
                                <a:cubicBezTo>
                                  <a:pt x="181023" y="970827"/>
                                  <a:pt x="176791" y="967247"/>
                                  <a:pt x="177117" y="965620"/>
                                </a:cubicBezTo>
                                <a:cubicBezTo>
                                  <a:pt x="177442" y="963993"/>
                                  <a:pt x="179070" y="965945"/>
                                  <a:pt x="180372" y="967247"/>
                                </a:cubicBezTo>
                                <a:cubicBezTo>
                                  <a:pt x="181673" y="968549"/>
                                  <a:pt x="183626" y="969851"/>
                                  <a:pt x="183951" y="968549"/>
                                </a:cubicBezTo>
                                <a:cubicBezTo>
                                  <a:pt x="184277" y="966921"/>
                                  <a:pt x="181999" y="964969"/>
                                  <a:pt x="185253" y="964969"/>
                                </a:cubicBezTo>
                                <a:cubicBezTo>
                                  <a:pt x="188508" y="964969"/>
                                  <a:pt x="190135" y="963667"/>
                                  <a:pt x="191111" y="965620"/>
                                </a:cubicBezTo>
                                <a:cubicBezTo>
                                  <a:pt x="192413" y="967573"/>
                                  <a:pt x="194366" y="968875"/>
                                  <a:pt x="195668" y="968223"/>
                                </a:cubicBezTo>
                                <a:cubicBezTo>
                                  <a:pt x="196970" y="967573"/>
                                  <a:pt x="196970" y="966596"/>
                                  <a:pt x="198272" y="968549"/>
                                </a:cubicBezTo>
                                <a:cubicBezTo>
                                  <a:pt x="199899" y="970502"/>
                                  <a:pt x="200224" y="975058"/>
                                  <a:pt x="201851" y="972780"/>
                                </a:cubicBezTo>
                                <a:cubicBezTo>
                                  <a:pt x="203479" y="970502"/>
                                  <a:pt x="201526" y="968223"/>
                                  <a:pt x="204130" y="969851"/>
                                </a:cubicBezTo>
                                <a:cubicBezTo>
                                  <a:pt x="206733" y="971803"/>
                                  <a:pt x="207059" y="974082"/>
                                  <a:pt x="209011" y="971153"/>
                                </a:cubicBezTo>
                                <a:cubicBezTo>
                                  <a:pt x="210639" y="968223"/>
                                  <a:pt x="213568" y="965294"/>
                                  <a:pt x="211290" y="965620"/>
                                </a:cubicBezTo>
                                <a:cubicBezTo>
                                  <a:pt x="208686" y="965945"/>
                                  <a:pt x="206408" y="967247"/>
                                  <a:pt x="204781" y="965945"/>
                                </a:cubicBezTo>
                                <a:cubicBezTo>
                                  <a:pt x="203153" y="964643"/>
                                  <a:pt x="199899" y="962691"/>
                                  <a:pt x="200875" y="962040"/>
                                </a:cubicBezTo>
                                <a:cubicBezTo>
                                  <a:pt x="202177" y="961389"/>
                                  <a:pt x="203153" y="963016"/>
                                  <a:pt x="206082" y="962365"/>
                                </a:cubicBezTo>
                                <a:cubicBezTo>
                                  <a:pt x="208686" y="961714"/>
                                  <a:pt x="209988" y="960738"/>
                                  <a:pt x="208686" y="960087"/>
                                </a:cubicBezTo>
                                <a:cubicBezTo>
                                  <a:pt x="207384" y="959436"/>
                                  <a:pt x="204130" y="960412"/>
                                  <a:pt x="202177" y="958134"/>
                                </a:cubicBezTo>
                                <a:cubicBezTo>
                                  <a:pt x="199899" y="956182"/>
                                  <a:pt x="198597" y="956833"/>
                                  <a:pt x="199248" y="953903"/>
                                </a:cubicBezTo>
                                <a:cubicBezTo>
                                  <a:pt x="199899" y="950975"/>
                                  <a:pt x="200224" y="945442"/>
                                  <a:pt x="199248" y="946744"/>
                                </a:cubicBezTo>
                                <a:cubicBezTo>
                                  <a:pt x="198272" y="948045"/>
                                  <a:pt x="196319" y="953253"/>
                                  <a:pt x="194366" y="953903"/>
                                </a:cubicBezTo>
                                <a:cubicBezTo>
                                  <a:pt x="192413" y="954880"/>
                                  <a:pt x="185904" y="956833"/>
                                  <a:pt x="185579" y="954555"/>
                                </a:cubicBezTo>
                                <a:cubicBezTo>
                                  <a:pt x="184928" y="952276"/>
                                  <a:pt x="192088" y="950649"/>
                                  <a:pt x="189159" y="949022"/>
                                </a:cubicBezTo>
                                <a:cubicBezTo>
                                  <a:pt x="185904" y="947394"/>
                                  <a:pt x="181999" y="948371"/>
                                  <a:pt x="180372" y="946744"/>
                                </a:cubicBezTo>
                                <a:cubicBezTo>
                                  <a:pt x="178744" y="945116"/>
                                  <a:pt x="171584" y="946093"/>
                                  <a:pt x="176141" y="941862"/>
                                </a:cubicBezTo>
                                <a:cubicBezTo>
                                  <a:pt x="180697" y="937956"/>
                                  <a:pt x="182650" y="931773"/>
                                  <a:pt x="184277" y="935678"/>
                                </a:cubicBezTo>
                                <a:cubicBezTo>
                                  <a:pt x="185904" y="939584"/>
                                  <a:pt x="188182" y="940885"/>
                                  <a:pt x="188833" y="939584"/>
                                </a:cubicBezTo>
                                <a:cubicBezTo>
                                  <a:pt x="189484" y="938282"/>
                                  <a:pt x="188182" y="937631"/>
                                  <a:pt x="190786" y="936329"/>
                                </a:cubicBezTo>
                                <a:cubicBezTo>
                                  <a:pt x="193390" y="935027"/>
                                  <a:pt x="194366" y="929820"/>
                                  <a:pt x="191762" y="928518"/>
                                </a:cubicBezTo>
                                <a:cubicBezTo>
                                  <a:pt x="189159" y="927216"/>
                                  <a:pt x="185904" y="927867"/>
                                  <a:pt x="184928" y="924938"/>
                                </a:cubicBezTo>
                                <a:cubicBezTo>
                                  <a:pt x="183951" y="922009"/>
                                  <a:pt x="182324" y="917778"/>
                                  <a:pt x="180372" y="917453"/>
                                </a:cubicBezTo>
                                <a:cubicBezTo>
                                  <a:pt x="178419" y="917127"/>
                                  <a:pt x="172235" y="916476"/>
                                  <a:pt x="172235" y="917453"/>
                                </a:cubicBezTo>
                                <a:cubicBezTo>
                                  <a:pt x="171910" y="918429"/>
                                  <a:pt x="176791" y="920382"/>
                                  <a:pt x="176141" y="921684"/>
                                </a:cubicBezTo>
                                <a:cubicBezTo>
                                  <a:pt x="175490" y="922985"/>
                                  <a:pt x="170608" y="922985"/>
                                  <a:pt x="168981" y="921684"/>
                                </a:cubicBezTo>
                                <a:cubicBezTo>
                                  <a:pt x="167353" y="920382"/>
                                  <a:pt x="165401" y="921033"/>
                                  <a:pt x="163123" y="918104"/>
                                </a:cubicBezTo>
                                <a:cubicBezTo>
                                  <a:pt x="161170" y="915175"/>
                                  <a:pt x="161495" y="910944"/>
                                  <a:pt x="160519" y="910293"/>
                                </a:cubicBezTo>
                                <a:cubicBezTo>
                                  <a:pt x="159542" y="909967"/>
                                  <a:pt x="155963" y="911269"/>
                                  <a:pt x="154010" y="911920"/>
                                </a:cubicBezTo>
                                <a:cubicBezTo>
                                  <a:pt x="152057" y="912571"/>
                                  <a:pt x="150104" y="912896"/>
                                  <a:pt x="148477" y="914524"/>
                                </a:cubicBezTo>
                                <a:cubicBezTo>
                                  <a:pt x="146850" y="915825"/>
                                  <a:pt x="142294" y="919080"/>
                                  <a:pt x="142944" y="916802"/>
                                </a:cubicBezTo>
                                <a:cubicBezTo>
                                  <a:pt x="143270" y="914849"/>
                                  <a:pt x="147175" y="910293"/>
                                  <a:pt x="149128" y="908666"/>
                                </a:cubicBezTo>
                                <a:cubicBezTo>
                                  <a:pt x="151081" y="907364"/>
                                  <a:pt x="154335" y="904760"/>
                                  <a:pt x="155963" y="904435"/>
                                </a:cubicBezTo>
                                <a:cubicBezTo>
                                  <a:pt x="157590" y="904435"/>
                                  <a:pt x="160193" y="905411"/>
                                  <a:pt x="160844" y="904109"/>
                                </a:cubicBezTo>
                                <a:cubicBezTo>
                                  <a:pt x="161495" y="902807"/>
                                  <a:pt x="159217" y="902157"/>
                                  <a:pt x="161495" y="900529"/>
                                </a:cubicBezTo>
                                <a:cubicBezTo>
                                  <a:pt x="164099" y="898902"/>
                                  <a:pt x="165401" y="900204"/>
                                  <a:pt x="167028" y="898576"/>
                                </a:cubicBezTo>
                                <a:cubicBezTo>
                                  <a:pt x="168655" y="896949"/>
                                  <a:pt x="169306" y="895973"/>
                                  <a:pt x="169306" y="893369"/>
                                </a:cubicBezTo>
                                <a:cubicBezTo>
                                  <a:pt x="169306" y="890766"/>
                                  <a:pt x="168004" y="888813"/>
                                  <a:pt x="170282" y="887511"/>
                                </a:cubicBezTo>
                                <a:cubicBezTo>
                                  <a:pt x="172561" y="886209"/>
                                  <a:pt x="174188" y="886860"/>
                                  <a:pt x="174513" y="888813"/>
                                </a:cubicBezTo>
                                <a:cubicBezTo>
                                  <a:pt x="174839" y="890766"/>
                                  <a:pt x="175490" y="893044"/>
                                  <a:pt x="176791" y="891742"/>
                                </a:cubicBezTo>
                                <a:cubicBezTo>
                                  <a:pt x="178093" y="890115"/>
                                  <a:pt x="177117" y="887511"/>
                                  <a:pt x="179721" y="886860"/>
                                </a:cubicBezTo>
                                <a:cubicBezTo>
                                  <a:pt x="181999" y="886209"/>
                                  <a:pt x="185253" y="884582"/>
                                  <a:pt x="185904" y="886535"/>
                                </a:cubicBezTo>
                                <a:cubicBezTo>
                                  <a:pt x="186881" y="888813"/>
                                  <a:pt x="188508" y="891091"/>
                                  <a:pt x="186881" y="893695"/>
                                </a:cubicBezTo>
                                <a:cubicBezTo>
                                  <a:pt x="184928" y="896298"/>
                                  <a:pt x="185253" y="897600"/>
                                  <a:pt x="182975" y="897600"/>
                                </a:cubicBezTo>
                                <a:cubicBezTo>
                                  <a:pt x="180372" y="897600"/>
                                  <a:pt x="178093" y="894996"/>
                                  <a:pt x="176791" y="896298"/>
                                </a:cubicBezTo>
                                <a:cubicBezTo>
                                  <a:pt x="175815" y="897600"/>
                                  <a:pt x="173863" y="899227"/>
                                  <a:pt x="177117" y="900529"/>
                                </a:cubicBezTo>
                                <a:cubicBezTo>
                                  <a:pt x="180046" y="901831"/>
                                  <a:pt x="182324" y="901831"/>
                                  <a:pt x="184277" y="901180"/>
                                </a:cubicBezTo>
                                <a:cubicBezTo>
                                  <a:pt x="186230" y="900855"/>
                                  <a:pt x="187857" y="901180"/>
                                  <a:pt x="188182" y="902807"/>
                                </a:cubicBezTo>
                                <a:cubicBezTo>
                                  <a:pt x="188508" y="904109"/>
                                  <a:pt x="190461" y="902807"/>
                                  <a:pt x="191111" y="904435"/>
                                </a:cubicBezTo>
                                <a:cubicBezTo>
                                  <a:pt x="191762" y="906387"/>
                                  <a:pt x="187857" y="909316"/>
                                  <a:pt x="188182" y="910944"/>
                                </a:cubicBezTo>
                                <a:cubicBezTo>
                                  <a:pt x="188508" y="912246"/>
                                  <a:pt x="190786" y="913547"/>
                                  <a:pt x="192088" y="913547"/>
                                </a:cubicBezTo>
                                <a:cubicBezTo>
                                  <a:pt x="193390" y="913547"/>
                                  <a:pt x="204455" y="905085"/>
                                  <a:pt x="204455" y="902482"/>
                                </a:cubicBezTo>
                                <a:cubicBezTo>
                                  <a:pt x="204130" y="900204"/>
                                  <a:pt x="204455" y="898576"/>
                                  <a:pt x="202502" y="898251"/>
                                </a:cubicBezTo>
                                <a:cubicBezTo>
                                  <a:pt x="200550" y="898251"/>
                                  <a:pt x="199248" y="895973"/>
                                  <a:pt x="199573" y="894020"/>
                                </a:cubicBezTo>
                                <a:cubicBezTo>
                                  <a:pt x="199573" y="892067"/>
                                  <a:pt x="200224" y="891417"/>
                                  <a:pt x="202502" y="888487"/>
                                </a:cubicBezTo>
                                <a:cubicBezTo>
                                  <a:pt x="204781" y="885558"/>
                                  <a:pt x="204781" y="884257"/>
                                  <a:pt x="207059" y="883280"/>
                                </a:cubicBezTo>
                                <a:cubicBezTo>
                                  <a:pt x="209337" y="881978"/>
                                  <a:pt x="213568" y="883280"/>
                                  <a:pt x="213893" y="881002"/>
                                </a:cubicBezTo>
                                <a:cubicBezTo>
                                  <a:pt x="213893" y="878724"/>
                                  <a:pt x="212591" y="876771"/>
                                  <a:pt x="210313" y="877096"/>
                                </a:cubicBezTo>
                                <a:cubicBezTo>
                                  <a:pt x="208035" y="877422"/>
                                  <a:pt x="206733" y="880351"/>
                                  <a:pt x="205757" y="878073"/>
                                </a:cubicBezTo>
                                <a:cubicBezTo>
                                  <a:pt x="204455" y="875795"/>
                                  <a:pt x="207710" y="871564"/>
                                  <a:pt x="209662" y="870262"/>
                                </a:cubicBezTo>
                                <a:cubicBezTo>
                                  <a:pt x="211290" y="868635"/>
                                  <a:pt x="214219" y="869937"/>
                                  <a:pt x="215846" y="871239"/>
                                </a:cubicBezTo>
                                <a:cubicBezTo>
                                  <a:pt x="217148" y="872540"/>
                                  <a:pt x="217473" y="873517"/>
                                  <a:pt x="220077" y="873191"/>
                                </a:cubicBezTo>
                                <a:cubicBezTo>
                                  <a:pt x="222681" y="872540"/>
                                  <a:pt x="226260" y="872540"/>
                                  <a:pt x="224959" y="870587"/>
                                </a:cubicBezTo>
                                <a:cubicBezTo>
                                  <a:pt x="223657" y="868635"/>
                                  <a:pt x="218775" y="866682"/>
                                  <a:pt x="216171" y="866357"/>
                                </a:cubicBezTo>
                                <a:cubicBezTo>
                                  <a:pt x="213568" y="866031"/>
                                  <a:pt x="208035" y="866682"/>
                                  <a:pt x="209337" y="864729"/>
                                </a:cubicBezTo>
                                <a:cubicBezTo>
                                  <a:pt x="210639" y="862776"/>
                                  <a:pt x="212917" y="862776"/>
                                  <a:pt x="211941" y="861149"/>
                                </a:cubicBezTo>
                                <a:cubicBezTo>
                                  <a:pt x="210639" y="859522"/>
                                  <a:pt x="210639" y="857895"/>
                                  <a:pt x="211941" y="856919"/>
                                </a:cubicBezTo>
                                <a:cubicBezTo>
                                  <a:pt x="213568" y="856267"/>
                                  <a:pt x="220402" y="853013"/>
                                  <a:pt x="222681" y="851711"/>
                                </a:cubicBezTo>
                                <a:cubicBezTo>
                                  <a:pt x="224959" y="850409"/>
                                  <a:pt x="226911" y="849433"/>
                                  <a:pt x="228213" y="847155"/>
                                </a:cubicBezTo>
                                <a:cubicBezTo>
                                  <a:pt x="229515" y="844877"/>
                                  <a:pt x="234071" y="840321"/>
                                  <a:pt x="231468" y="838367"/>
                                </a:cubicBezTo>
                                <a:cubicBezTo>
                                  <a:pt x="228864" y="836089"/>
                                  <a:pt x="211941" y="830231"/>
                                  <a:pt x="213242" y="828278"/>
                                </a:cubicBezTo>
                                <a:cubicBezTo>
                                  <a:pt x="214544" y="826000"/>
                                  <a:pt x="216171" y="823722"/>
                                  <a:pt x="217799" y="821769"/>
                                </a:cubicBezTo>
                                <a:cubicBezTo>
                                  <a:pt x="219426" y="819817"/>
                                  <a:pt x="219426" y="817539"/>
                                  <a:pt x="221053" y="816888"/>
                                </a:cubicBezTo>
                                <a:cubicBezTo>
                                  <a:pt x="222355" y="816237"/>
                                  <a:pt x="223657" y="817213"/>
                                  <a:pt x="224633" y="815586"/>
                                </a:cubicBezTo>
                                <a:cubicBezTo>
                                  <a:pt x="225609" y="813633"/>
                                  <a:pt x="225935" y="813308"/>
                                  <a:pt x="223657" y="810379"/>
                                </a:cubicBezTo>
                                <a:cubicBezTo>
                                  <a:pt x="221379" y="807449"/>
                                  <a:pt x="215195" y="804521"/>
                                  <a:pt x="217148" y="802568"/>
                                </a:cubicBezTo>
                                <a:cubicBezTo>
                                  <a:pt x="219100" y="800615"/>
                                  <a:pt x="220077" y="797035"/>
                                  <a:pt x="222030" y="793781"/>
                                </a:cubicBezTo>
                                <a:cubicBezTo>
                                  <a:pt x="223982" y="790851"/>
                                  <a:pt x="223657" y="789549"/>
                                  <a:pt x="224959" y="789875"/>
                                </a:cubicBezTo>
                                <a:cubicBezTo>
                                  <a:pt x="226260" y="790201"/>
                                  <a:pt x="226260" y="793781"/>
                                  <a:pt x="227888" y="790851"/>
                                </a:cubicBezTo>
                                <a:cubicBezTo>
                                  <a:pt x="229190" y="787597"/>
                                  <a:pt x="225935" y="781739"/>
                                  <a:pt x="225284" y="778810"/>
                                </a:cubicBezTo>
                                <a:cubicBezTo>
                                  <a:pt x="224633" y="776206"/>
                                  <a:pt x="224308" y="774253"/>
                                  <a:pt x="226911" y="773277"/>
                                </a:cubicBezTo>
                                <a:cubicBezTo>
                                  <a:pt x="229515" y="772301"/>
                                  <a:pt x="231468" y="775555"/>
                                  <a:pt x="232119" y="773928"/>
                                </a:cubicBezTo>
                                <a:cubicBezTo>
                                  <a:pt x="232769" y="772301"/>
                                  <a:pt x="224633" y="767094"/>
                                  <a:pt x="226586" y="764815"/>
                                </a:cubicBezTo>
                                <a:cubicBezTo>
                                  <a:pt x="228213" y="762537"/>
                                  <a:pt x="229841" y="760910"/>
                                  <a:pt x="230817" y="762212"/>
                                </a:cubicBezTo>
                                <a:cubicBezTo>
                                  <a:pt x="231793" y="763513"/>
                                  <a:pt x="234397" y="770348"/>
                                  <a:pt x="235373" y="769372"/>
                                </a:cubicBezTo>
                                <a:cubicBezTo>
                                  <a:pt x="236675" y="768395"/>
                                  <a:pt x="234397" y="762537"/>
                                  <a:pt x="235048" y="759283"/>
                                </a:cubicBezTo>
                                <a:cubicBezTo>
                                  <a:pt x="235699" y="756028"/>
                                  <a:pt x="237977" y="752448"/>
                                  <a:pt x="235373" y="752122"/>
                                </a:cubicBezTo>
                                <a:cubicBezTo>
                                  <a:pt x="233095" y="751797"/>
                                  <a:pt x="231142" y="756028"/>
                                  <a:pt x="229515" y="754401"/>
                                </a:cubicBezTo>
                                <a:cubicBezTo>
                                  <a:pt x="227562" y="752774"/>
                                  <a:pt x="224308" y="752448"/>
                                  <a:pt x="225609" y="750821"/>
                                </a:cubicBezTo>
                                <a:cubicBezTo>
                                  <a:pt x="226911" y="749519"/>
                                  <a:pt x="227237" y="746915"/>
                                  <a:pt x="230166" y="746264"/>
                                </a:cubicBezTo>
                                <a:cubicBezTo>
                                  <a:pt x="233095" y="745613"/>
                                  <a:pt x="234071" y="746590"/>
                                  <a:pt x="236350" y="744963"/>
                                </a:cubicBezTo>
                                <a:cubicBezTo>
                                  <a:pt x="238953" y="743335"/>
                                  <a:pt x="239929" y="743010"/>
                                  <a:pt x="239604" y="740081"/>
                                </a:cubicBezTo>
                                <a:cubicBezTo>
                                  <a:pt x="239279" y="736826"/>
                                  <a:pt x="240580" y="732921"/>
                                  <a:pt x="238302" y="731294"/>
                                </a:cubicBezTo>
                                <a:cubicBezTo>
                                  <a:pt x="236024" y="729992"/>
                                  <a:pt x="236675" y="737477"/>
                                  <a:pt x="234722" y="739104"/>
                                </a:cubicBezTo>
                                <a:cubicBezTo>
                                  <a:pt x="232769" y="740731"/>
                                  <a:pt x="231142" y="741708"/>
                                  <a:pt x="228864" y="741708"/>
                                </a:cubicBezTo>
                                <a:cubicBezTo>
                                  <a:pt x="226260" y="741383"/>
                                  <a:pt x="215846" y="736826"/>
                                  <a:pt x="215520" y="737803"/>
                                </a:cubicBezTo>
                                <a:cubicBezTo>
                                  <a:pt x="215195" y="739104"/>
                                  <a:pt x="217148" y="741383"/>
                                  <a:pt x="216171" y="742685"/>
                                </a:cubicBezTo>
                                <a:cubicBezTo>
                                  <a:pt x="214870" y="743986"/>
                                  <a:pt x="215195" y="745613"/>
                                  <a:pt x="212266" y="745288"/>
                                </a:cubicBezTo>
                                <a:cubicBezTo>
                                  <a:pt x="209337" y="745288"/>
                                  <a:pt x="200875" y="747241"/>
                                  <a:pt x="201851" y="744312"/>
                                </a:cubicBezTo>
                                <a:cubicBezTo>
                                  <a:pt x="202828" y="741383"/>
                                  <a:pt x="208360" y="737803"/>
                                  <a:pt x="205757" y="737477"/>
                                </a:cubicBezTo>
                                <a:cubicBezTo>
                                  <a:pt x="203153" y="737152"/>
                                  <a:pt x="201200" y="739430"/>
                                  <a:pt x="199573" y="738779"/>
                                </a:cubicBezTo>
                                <a:cubicBezTo>
                                  <a:pt x="197946" y="738128"/>
                                  <a:pt x="196644" y="738128"/>
                                  <a:pt x="196319" y="736501"/>
                                </a:cubicBezTo>
                                <a:cubicBezTo>
                                  <a:pt x="195993" y="734874"/>
                                  <a:pt x="196970" y="731294"/>
                                  <a:pt x="195668" y="728039"/>
                                </a:cubicBezTo>
                                <a:cubicBezTo>
                                  <a:pt x="194366" y="724785"/>
                                  <a:pt x="191762" y="721530"/>
                                  <a:pt x="192739" y="718276"/>
                                </a:cubicBezTo>
                                <a:cubicBezTo>
                                  <a:pt x="194041" y="715021"/>
                                  <a:pt x="196970" y="711441"/>
                                  <a:pt x="197295" y="706885"/>
                                </a:cubicBezTo>
                                <a:cubicBezTo>
                                  <a:pt x="197621" y="702654"/>
                                  <a:pt x="199248" y="697121"/>
                                  <a:pt x="199573" y="692565"/>
                                </a:cubicBezTo>
                                <a:cubicBezTo>
                                  <a:pt x="200224" y="688008"/>
                                  <a:pt x="200550" y="685404"/>
                                  <a:pt x="203479" y="684103"/>
                                </a:cubicBezTo>
                                <a:cubicBezTo>
                                  <a:pt x="206082" y="682801"/>
                                  <a:pt x="206408" y="682150"/>
                                  <a:pt x="207059" y="682476"/>
                                </a:cubicBezTo>
                                <a:cubicBezTo>
                                  <a:pt x="207710" y="682476"/>
                                  <a:pt x="207059" y="687032"/>
                                  <a:pt x="209011" y="686706"/>
                                </a:cubicBezTo>
                                <a:cubicBezTo>
                                  <a:pt x="210639" y="686381"/>
                                  <a:pt x="212266" y="684428"/>
                                  <a:pt x="212266" y="681499"/>
                                </a:cubicBezTo>
                                <a:cubicBezTo>
                                  <a:pt x="212266" y="678570"/>
                                  <a:pt x="210964" y="676292"/>
                                  <a:pt x="211615" y="674339"/>
                                </a:cubicBezTo>
                                <a:cubicBezTo>
                                  <a:pt x="212266" y="672386"/>
                                  <a:pt x="213568" y="672712"/>
                                  <a:pt x="212591" y="665877"/>
                                </a:cubicBezTo>
                                <a:cubicBezTo>
                                  <a:pt x="211615" y="659043"/>
                                  <a:pt x="210964" y="658392"/>
                                  <a:pt x="209662" y="652859"/>
                                </a:cubicBezTo>
                                <a:cubicBezTo>
                                  <a:pt x="208035" y="647652"/>
                                  <a:pt x="209011" y="646350"/>
                                  <a:pt x="208360" y="642770"/>
                                </a:cubicBezTo>
                                <a:cubicBezTo>
                                  <a:pt x="207710" y="638865"/>
                                  <a:pt x="206082" y="640492"/>
                                  <a:pt x="206082" y="637238"/>
                                </a:cubicBezTo>
                                <a:cubicBezTo>
                                  <a:pt x="206082" y="633983"/>
                                  <a:pt x="206733" y="624870"/>
                                  <a:pt x="206408" y="621616"/>
                                </a:cubicBezTo>
                                <a:cubicBezTo>
                                  <a:pt x="206082" y="618361"/>
                                  <a:pt x="206082" y="617710"/>
                                  <a:pt x="204781" y="615758"/>
                                </a:cubicBezTo>
                                <a:cubicBezTo>
                                  <a:pt x="203479" y="613805"/>
                                  <a:pt x="200550" y="614131"/>
                                  <a:pt x="201526" y="609899"/>
                                </a:cubicBezTo>
                                <a:cubicBezTo>
                                  <a:pt x="202502" y="605668"/>
                                  <a:pt x="201851" y="600136"/>
                                  <a:pt x="201851" y="598183"/>
                                </a:cubicBezTo>
                                <a:cubicBezTo>
                                  <a:pt x="201851" y="596231"/>
                                  <a:pt x="202502" y="595579"/>
                                  <a:pt x="204455" y="594603"/>
                                </a:cubicBezTo>
                                <a:cubicBezTo>
                                  <a:pt x="206733" y="593952"/>
                                  <a:pt x="215195" y="596881"/>
                                  <a:pt x="215520" y="594603"/>
                                </a:cubicBezTo>
                                <a:cubicBezTo>
                                  <a:pt x="215846" y="592325"/>
                                  <a:pt x="211941" y="585490"/>
                                  <a:pt x="213568" y="583538"/>
                                </a:cubicBezTo>
                                <a:cubicBezTo>
                                  <a:pt x="215195" y="581585"/>
                                  <a:pt x="218124" y="582887"/>
                                  <a:pt x="219426" y="580609"/>
                                </a:cubicBezTo>
                                <a:cubicBezTo>
                                  <a:pt x="220728" y="578331"/>
                                  <a:pt x="222030" y="562709"/>
                                  <a:pt x="224633" y="559780"/>
                                </a:cubicBezTo>
                                <a:cubicBezTo>
                                  <a:pt x="227237" y="556850"/>
                                  <a:pt x="231793" y="554898"/>
                                  <a:pt x="231793" y="551969"/>
                                </a:cubicBezTo>
                                <a:cubicBezTo>
                                  <a:pt x="231793" y="549365"/>
                                  <a:pt x="229190" y="548714"/>
                                  <a:pt x="230817" y="544483"/>
                                </a:cubicBezTo>
                                <a:cubicBezTo>
                                  <a:pt x="232769" y="540252"/>
                                  <a:pt x="238628" y="534720"/>
                                  <a:pt x="240580" y="529513"/>
                                </a:cubicBezTo>
                                <a:cubicBezTo>
                                  <a:pt x="242533" y="524305"/>
                                  <a:pt x="245137" y="516169"/>
                                  <a:pt x="246113" y="509009"/>
                                </a:cubicBezTo>
                                <a:cubicBezTo>
                                  <a:pt x="247089" y="502175"/>
                                  <a:pt x="247415" y="498920"/>
                                  <a:pt x="249368" y="494364"/>
                                </a:cubicBezTo>
                                <a:cubicBezTo>
                                  <a:pt x="251646" y="489807"/>
                                  <a:pt x="257178" y="487529"/>
                                  <a:pt x="257178" y="483949"/>
                                </a:cubicBezTo>
                                <a:cubicBezTo>
                                  <a:pt x="257178" y="480695"/>
                                  <a:pt x="256853" y="473209"/>
                                  <a:pt x="256202" y="470931"/>
                                </a:cubicBezTo>
                                <a:cubicBezTo>
                                  <a:pt x="255551" y="468653"/>
                                  <a:pt x="251320" y="468653"/>
                                  <a:pt x="253273" y="465398"/>
                                </a:cubicBezTo>
                                <a:cubicBezTo>
                                  <a:pt x="255226" y="461818"/>
                                  <a:pt x="258480" y="459866"/>
                                  <a:pt x="260759" y="455309"/>
                                </a:cubicBezTo>
                                <a:cubicBezTo>
                                  <a:pt x="263037" y="451078"/>
                                  <a:pt x="262386" y="443918"/>
                                  <a:pt x="262060" y="441966"/>
                                </a:cubicBezTo>
                                <a:cubicBezTo>
                                  <a:pt x="261735" y="440013"/>
                                  <a:pt x="259131" y="440013"/>
                                  <a:pt x="259457" y="435457"/>
                                </a:cubicBezTo>
                                <a:cubicBezTo>
                                  <a:pt x="259457" y="430900"/>
                                  <a:pt x="258806" y="424391"/>
                                  <a:pt x="258806" y="422113"/>
                                </a:cubicBezTo>
                                <a:cubicBezTo>
                                  <a:pt x="259131" y="419835"/>
                                  <a:pt x="261084" y="412675"/>
                                  <a:pt x="258480" y="404864"/>
                                </a:cubicBezTo>
                                <a:cubicBezTo>
                                  <a:pt x="255551" y="397053"/>
                                  <a:pt x="254900" y="390869"/>
                                  <a:pt x="255226" y="387615"/>
                                </a:cubicBezTo>
                                <a:cubicBezTo>
                                  <a:pt x="255551" y="384360"/>
                                  <a:pt x="253924" y="381757"/>
                                  <a:pt x="256853" y="379804"/>
                                </a:cubicBezTo>
                                <a:cubicBezTo>
                                  <a:pt x="259782" y="377851"/>
                                  <a:pt x="263688" y="378177"/>
                                  <a:pt x="264664" y="374271"/>
                                </a:cubicBezTo>
                                <a:cubicBezTo>
                                  <a:pt x="265640" y="370366"/>
                                  <a:pt x="266942" y="369715"/>
                                  <a:pt x="267268" y="366460"/>
                                </a:cubicBezTo>
                                <a:cubicBezTo>
                                  <a:pt x="267268" y="363532"/>
                                  <a:pt x="267268" y="351815"/>
                                  <a:pt x="265966" y="349862"/>
                                </a:cubicBezTo>
                                <a:cubicBezTo>
                                  <a:pt x="264664" y="347910"/>
                                  <a:pt x="260759" y="348235"/>
                                  <a:pt x="260759" y="344330"/>
                                </a:cubicBezTo>
                                <a:cubicBezTo>
                                  <a:pt x="260433" y="340424"/>
                                  <a:pt x="260108" y="337821"/>
                                  <a:pt x="261409" y="335217"/>
                                </a:cubicBezTo>
                                <a:cubicBezTo>
                                  <a:pt x="262711" y="332939"/>
                                  <a:pt x="270197" y="323826"/>
                                  <a:pt x="270522" y="319595"/>
                                </a:cubicBezTo>
                                <a:cubicBezTo>
                                  <a:pt x="270848" y="315364"/>
                                  <a:pt x="270848" y="309832"/>
                                  <a:pt x="271824" y="307553"/>
                                </a:cubicBezTo>
                                <a:cubicBezTo>
                                  <a:pt x="272800" y="305275"/>
                                  <a:pt x="273126" y="305601"/>
                                  <a:pt x="275729" y="301695"/>
                                </a:cubicBezTo>
                                <a:cubicBezTo>
                                  <a:pt x="278659" y="298115"/>
                                  <a:pt x="277682" y="299742"/>
                                  <a:pt x="277357" y="295186"/>
                                </a:cubicBezTo>
                                <a:cubicBezTo>
                                  <a:pt x="277031" y="290630"/>
                                  <a:pt x="275078" y="287050"/>
                                  <a:pt x="277682" y="282168"/>
                                </a:cubicBezTo>
                                <a:cubicBezTo>
                                  <a:pt x="280286" y="277286"/>
                                  <a:pt x="281913" y="272079"/>
                                  <a:pt x="282889" y="266546"/>
                                </a:cubicBezTo>
                                <a:cubicBezTo>
                                  <a:pt x="283866" y="261014"/>
                                  <a:pt x="285818" y="253203"/>
                                  <a:pt x="285818" y="249297"/>
                                </a:cubicBezTo>
                                <a:cubicBezTo>
                                  <a:pt x="285818" y="245392"/>
                                  <a:pt x="279309" y="244415"/>
                                  <a:pt x="282564" y="240185"/>
                                </a:cubicBezTo>
                                <a:cubicBezTo>
                                  <a:pt x="285818" y="235954"/>
                                  <a:pt x="291351" y="231072"/>
                                  <a:pt x="291351" y="228468"/>
                                </a:cubicBezTo>
                                <a:cubicBezTo>
                                  <a:pt x="291351" y="225865"/>
                                  <a:pt x="292002" y="217403"/>
                                  <a:pt x="290049" y="215125"/>
                                </a:cubicBezTo>
                                <a:cubicBezTo>
                                  <a:pt x="288097" y="212846"/>
                                  <a:pt x="285493" y="211545"/>
                                  <a:pt x="286144" y="208290"/>
                                </a:cubicBezTo>
                                <a:cubicBezTo>
                                  <a:pt x="286795" y="205036"/>
                                  <a:pt x="290700" y="193319"/>
                                  <a:pt x="289724" y="187787"/>
                                </a:cubicBezTo>
                                <a:cubicBezTo>
                                  <a:pt x="288422" y="182254"/>
                                  <a:pt x="289073" y="173792"/>
                                  <a:pt x="288422" y="172165"/>
                                </a:cubicBezTo>
                                <a:cubicBezTo>
                                  <a:pt x="287771" y="170538"/>
                                  <a:pt x="283866" y="172816"/>
                                  <a:pt x="283866" y="169887"/>
                                </a:cubicBezTo>
                                <a:cubicBezTo>
                                  <a:pt x="283866" y="166958"/>
                                  <a:pt x="285493" y="162401"/>
                                  <a:pt x="287120" y="160449"/>
                                </a:cubicBezTo>
                                <a:cubicBezTo>
                                  <a:pt x="288747" y="158496"/>
                                  <a:pt x="291026" y="162076"/>
                                  <a:pt x="293955" y="157519"/>
                                </a:cubicBezTo>
                                <a:cubicBezTo>
                                  <a:pt x="296884" y="152963"/>
                                  <a:pt x="295257" y="142223"/>
                                  <a:pt x="296884" y="133110"/>
                                </a:cubicBezTo>
                                <a:cubicBezTo>
                                  <a:pt x="298836" y="123998"/>
                                  <a:pt x="302417" y="118790"/>
                                  <a:pt x="301440" y="109678"/>
                                </a:cubicBezTo>
                                <a:cubicBezTo>
                                  <a:pt x="300789" y="100565"/>
                                  <a:pt x="297209" y="81363"/>
                                  <a:pt x="296233" y="69647"/>
                                </a:cubicBezTo>
                                <a:cubicBezTo>
                                  <a:pt x="295257" y="57931"/>
                                  <a:pt x="295582" y="46215"/>
                                  <a:pt x="295257" y="41007"/>
                                </a:cubicBezTo>
                                <a:cubicBezTo>
                                  <a:pt x="295257" y="36776"/>
                                  <a:pt x="293304" y="27338"/>
                                  <a:pt x="291351" y="22782"/>
                                </a:cubicBezTo>
                                <a:cubicBezTo>
                                  <a:pt x="297535" y="20829"/>
                                  <a:pt x="306973" y="17249"/>
                                  <a:pt x="307949" y="16273"/>
                                </a:cubicBezTo>
                                <a:cubicBezTo>
                                  <a:pt x="309251" y="14971"/>
                                  <a:pt x="309251" y="10415"/>
                                  <a:pt x="309251" y="6509"/>
                                </a:cubicBezTo>
                                <a:cubicBezTo>
                                  <a:pt x="309251" y="4556"/>
                                  <a:pt x="309251" y="3255"/>
                                  <a:pt x="309251" y="2604"/>
                                </a:cubicBezTo>
                                <a:cubicBezTo>
                                  <a:pt x="309251" y="2278"/>
                                  <a:pt x="311204" y="1627"/>
                                  <a:pt x="312831" y="651"/>
                                </a:cubicBezTo>
                                <a:cubicBezTo>
                                  <a:pt x="313156" y="325"/>
                                  <a:pt x="313807" y="325"/>
                                  <a:pt x="314133" y="0"/>
                                </a:cubicBezTo>
                                <a:cubicBezTo>
                                  <a:pt x="315760" y="2278"/>
                                  <a:pt x="319015" y="7486"/>
                                  <a:pt x="319340" y="10415"/>
                                </a:cubicBezTo>
                                <a:cubicBezTo>
                                  <a:pt x="319666" y="14320"/>
                                  <a:pt x="322269" y="13995"/>
                                  <a:pt x="325198" y="13995"/>
                                </a:cubicBezTo>
                                <a:cubicBezTo>
                                  <a:pt x="326500" y="13995"/>
                                  <a:pt x="327802" y="13995"/>
                                  <a:pt x="328778" y="14645"/>
                                </a:cubicBezTo>
                                <a:cubicBezTo>
                                  <a:pt x="330405" y="15622"/>
                                  <a:pt x="330080" y="24409"/>
                                  <a:pt x="329755" y="30593"/>
                                </a:cubicBezTo>
                                <a:cubicBezTo>
                                  <a:pt x="329755" y="33196"/>
                                  <a:pt x="329755" y="35474"/>
                                  <a:pt x="329755" y="37102"/>
                                </a:cubicBezTo>
                                <a:cubicBezTo>
                                  <a:pt x="330080" y="41333"/>
                                  <a:pt x="335938" y="45563"/>
                                  <a:pt x="340169" y="48493"/>
                                </a:cubicBezTo>
                                <a:cubicBezTo>
                                  <a:pt x="341796" y="49795"/>
                                  <a:pt x="343098" y="50771"/>
                                  <a:pt x="343749" y="51422"/>
                                </a:cubicBezTo>
                                <a:cubicBezTo>
                                  <a:pt x="344725" y="52398"/>
                                  <a:pt x="342447" y="55327"/>
                                  <a:pt x="340495" y="57605"/>
                                </a:cubicBezTo>
                                <a:cubicBezTo>
                                  <a:pt x="339844" y="58256"/>
                                  <a:pt x="339193" y="59233"/>
                                  <a:pt x="338867" y="59883"/>
                                </a:cubicBezTo>
                                <a:cubicBezTo>
                                  <a:pt x="336915" y="62813"/>
                                  <a:pt x="338542" y="64115"/>
                                  <a:pt x="340495" y="65416"/>
                                </a:cubicBezTo>
                                <a:lnTo>
                                  <a:pt x="340495" y="65416"/>
                                </a:lnTo>
                                <a:cubicBezTo>
                                  <a:pt x="341145" y="65742"/>
                                  <a:pt x="341796" y="66393"/>
                                  <a:pt x="342122" y="67043"/>
                                </a:cubicBezTo>
                                <a:cubicBezTo>
                                  <a:pt x="342122" y="67043"/>
                                  <a:pt x="342122" y="67043"/>
                                  <a:pt x="341796" y="67043"/>
                                </a:cubicBezTo>
                                <a:cubicBezTo>
                                  <a:pt x="341145" y="67369"/>
                                  <a:pt x="340495" y="67694"/>
                                  <a:pt x="339844" y="68020"/>
                                </a:cubicBezTo>
                                <a:lnTo>
                                  <a:pt x="339844" y="68020"/>
                                </a:lnTo>
                                <a:cubicBezTo>
                                  <a:pt x="338542" y="68671"/>
                                  <a:pt x="337565" y="68996"/>
                                  <a:pt x="336589" y="69972"/>
                                </a:cubicBezTo>
                                <a:cubicBezTo>
                                  <a:pt x="334311" y="71925"/>
                                  <a:pt x="335287" y="75831"/>
                                  <a:pt x="335938" y="78760"/>
                                </a:cubicBezTo>
                                <a:cubicBezTo>
                                  <a:pt x="336264" y="79411"/>
                                  <a:pt x="336264" y="80061"/>
                                  <a:pt x="336264" y="80387"/>
                                </a:cubicBezTo>
                                <a:lnTo>
                                  <a:pt x="336264" y="80387"/>
                                </a:lnTo>
                                <a:cubicBezTo>
                                  <a:pt x="336589" y="82340"/>
                                  <a:pt x="338216" y="83316"/>
                                  <a:pt x="340169" y="84618"/>
                                </a:cubicBezTo>
                                <a:cubicBezTo>
                                  <a:pt x="341145" y="85269"/>
                                  <a:pt x="342122" y="85920"/>
                                  <a:pt x="343098" y="86896"/>
                                </a:cubicBezTo>
                                <a:lnTo>
                                  <a:pt x="343098" y="86896"/>
                                </a:lnTo>
                                <a:cubicBezTo>
                                  <a:pt x="344075" y="87872"/>
                                  <a:pt x="343749" y="88849"/>
                                  <a:pt x="343424" y="90151"/>
                                </a:cubicBezTo>
                                <a:cubicBezTo>
                                  <a:pt x="343098" y="91778"/>
                                  <a:pt x="342447" y="93405"/>
                                  <a:pt x="342447" y="96334"/>
                                </a:cubicBezTo>
                                <a:cubicBezTo>
                                  <a:pt x="342447" y="101216"/>
                                  <a:pt x="345702" y="103820"/>
                                  <a:pt x="348631" y="105772"/>
                                </a:cubicBezTo>
                                <a:cubicBezTo>
                                  <a:pt x="349607" y="106423"/>
                                  <a:pt x="350584" y="107400"/>
                                  <a:pt x="351235" y="108051"/>
                                </a:cubicBezTo>
                                <a:lnTo>
                                  <a:pt x="351235" y="108051"/>
                                </a:lnTo>
                                <a:cubicBezTo>
                                  <a:pt x="352211" y="109352"/>
                                  <a:pt x="353838" y="115861"/>
                                  <a:pt x="356116" y="122696"/>
                                </a:cubicBezTo>
                                <a:cubicBezTo>
                                  <a:pt x="358069" y="129205"/>
                                  <a:pt x="360022" y="136040"/>
                                  <a:pt x="361649" y="139294"/>
                                </a:cubicBezTo>
                                <a:cubicBezTo>
                                  <a:pt x="363276" y="142874"/>
                                  <a:pt x="362625" y="144176"/>
                                  <a:pt x="361974" y="145803"/>
                                </a:cubicBezTo>
                                <a:cubicBezTo>
                                  <a:pt x="361649" y="147105"/>
                                  <a:pt x="360998" y="148732"/>
                                  <a:pt x="360998" y="151010"/>
                                </a:cubicBezTo>
                                <a:cubicBezTo>
                                  <a:pt x="360998" y="155567"/>
                                  <a:pt x="370762" y="156543"/>
                                  <a:pt x="377922" y="157519"/>
                                </a:cubicBezTo>
                                <a:cubicBezTo>
                                  <a:pt x="381502" y="157845"/>
                                  <a:pt x="384105" y="157194"/>
                                  <a:pt x="384105" y="157845"/>
                                </a:cubicBezTo>
                                <a:cubicBezTo>
                                  <a:pt x="384105" y="158821"/>
                                  <a:pt x="382478" y="163703"/>
                                  <a:pt x="380851" y="168910"/>
                                </a:cubicBezTo>
                                <a:cubicBezTo>
                                  <a:pt x="378898" y="175094"/>
                                  <a:pt x="376945" y="181928"/>
                                  <a:pt x="376294" y="184206"/>
                                </a:cubicBezTo>
                                <a:cubicBezTo>
                                  <a:pt x="375969" y="186485"/>
                                  <a:pt x="375644" y="186485"/>
                                  <a:pt x="374993" y="186810"/>
                                </a:cubicBezTo>
                                <a:cubicBezTo>
                                  <a:pt x="374342" y="187136"/>
                                  <a:pt x="373365" y="187461"/>
                                  <a:pt x="372063" y="188438"/>
                                </a:cubicBezTo>
                                <a:cubicBezTo>
                                  <a:pt x="369785" y="189739"/>
                                  <a:pt x="363927" y="192343"/>
                                  <a:pt x="358720" y="194621"/>
                                </a:cubicBezTo>
                                <a:cubicBezTo>
                                  <a:pt x="355140" y="196248"/>
                                  <a:pt x="352211" y="197225"/>
                                  <a:pt x="351235" y="197876"/>
                                </a:cubicBezTo>
                                <a:lnTo>
                                  <a:pt x="351235" y="197876"/>
                                </a:lnTo>
                                <a:cubicBezTo>
                                  <a:pt x="349933" y="198852"/>
                                  <a:pt x="347004" y="201456"/>
                                  <a:pt x="344725" y="204385"/>
                                </a:cubicBezTo>
                                <a:cubicBezTo>
                                  <a:pt x="343098" y="206663"/>
                                  <a:pt x="341796" y="208941"/>
                                  <a:pt x="341471" y="210568"/>
                                </a:cubicBezTo>
                                <a:cubicBezTo>
                                  <a:pt x="341145" y="213172"/>
                                  <a:pt x="342447" y="214474"/>
                                  <a:pt x="343749" y="216101"/>
                                </a:cubicBezTo>
                                <a:cubicBezTo>
                                  <a:pt x="344725" y="217078"/>
                                  <a:pt x="345376" y="218054"/>
                                  <a:pt x="345376" y="219356"/>
                                </a:cubicBezTo>
                                <a:cubicBezTo>
                                  <a:pt x="345376" y="220983"/>
                                  <a:pt x="345051" y="221308"/>
                                  <a:pt x="344075" y="221959"/>
                                </a:cubicBezTo>
                                <a:cubicBezTo>
                                  <a:pt x="343098" y="222610"/>
                                  <a:pt x="342122" y="223261"/>
                                  <a:pt x="341145" y="225214"/>
                                </a:cubicBezTo>
                                <a:cubicBezTo>
                                  <a:pt x="339518" y="227817"/>
                                  <a:pt x="339518" y="243765"/>
                                  <a:pt x="339844" y="253854"/>
                                </a:cubicBezTo>
                                <a:cubicBezTo>
                                  <a:pt x="339844" y="258410"/>
                                  <a:pt x="339844" y="261664"/>
                                  <a:pt x="339844" y="262315"/>
                                </a:cubicBezTo>
                                <a:cubicBezTo>
                                  <a:pt x="339518" y="264268"/>
                                  <a:pt x="341796" y="266546"/>
                                  <a:pt x="343749" y="268824"/>
                                </a:cubicBezTo>
                                <a:lnTo>
                                  <a:pt x="343749" y="268824"/>
                                </a:lnTo>
                                <a:cubicBezTo>
                                  <a:pt x="345051" y="270126"/>
                                  <a:pt x="346027" y="271428"/>
                                  <a:pt x="346353" y="271753"/>
                                </a:cubicBezTo>
                                <a:cubicBezTo>
                                  <a:pt x="346353" y="272405"/>
                                  <a:pt x="346678" y="273055"/>
                                  <a:pt x="346678" y="273381"/>
                                </a:cubicBezTo>
                                <a:cubicBezTo>
                                  <a:pt x="347004" y="274683"/>
                                  <a:pt x="347329" y="276310"/>
                                  <a:pt x="346678" y="277286"/>
                                </a:cubicBezTo>
                                <a:cubicBezTo>
                                  <a:pt x="346027" y="278263"/>
                                  <a:pt x="344075" y="278914"/>
                                  <a:pt x="342773" y="279239"/>
                                </a:cubicBezTo>
                                <a:cubicBezTo>
                                  <a:pt x="342122" y="279564"/>
                                  <a:pt x="341796" y="279564"/>
                                  <a:pt x="341471" y="279564"/>
                                </a:cubicBezTo>
                                <a:cubicBezTo>
                                  <a:pt x="341471" y="279564"/>
                                  <a:pt x="340495" y="279564"/>
                                  <a:pt x="339844" y="279239"/>
                                </a:cubicBezTo>
                                <a:lnTo>
                                  <a:pt x="339844" y="279239"/>
                                </a:lnTo>
                                <a:cubicBezTo>
                                  <a:pt x="337891" y="278914"/>
                                  <a:pt x="335938" y="278588"/>
                                  <a:pt x="334962" y="280215"/>
                                </a:cubicBezTo>
                                <a:cubicBezTo>
                                  <a:pt x="334636" y="280866"/>
                                  <a:pt x="333009" y="283795"/>
                                  <a:pt x="331056" y="287375"/>
                                </a:cubicBezTo>
                                <a:cubicBezTo>
                                  <a:pt x="328778" y="291606"/>
                                  <a:pt x="326175" y="296814"/>
                                  <a:pt x="324547" y="299417"/>
                                </a:cubicBezTo>
                                <a:cubicBezTo>
                                  <a:pt x="323245" y="301370"/>
                                  <a:pt x="320642" y="304624"/>
                                  <a:pt x="318038" y="307879"/>
                                </a:cubicBezTo>
                                <a:cubicBezTo>
                                  <a:pt x="314458" y="311784"/>
                                  <a:pt x="310878" y="316015"/>
                                  <a:pt x="310227" y="318619"/>
                                </a:cubicBezTo>
                                <a:cubicBezTo>
                                  <a:pt x="309577" y="320571"/>
                                  <a:pt x="309251" y="322199"/>
                                  <a:pt x="308926" y="323501"/>
                                </a:cubicBezTo>
                                <a:cubicBezTo>
                                  <a:pt x="308600" y="325128"/>
                                  <a:pt x="308275" y="326430"/>
                                  <a:pt x="307624" y="328708"/>
                                </a:cubicBezTo>
                                <a:cubicBezTo>
                                  <a:pt x="306973" y="330986"/>
                                  <a:pt x="305671" y="334241"/>
                                  <a:pt x="304369" y="337495"/>
                                </a:cubicBezTo>
                                <a:cubicBezTo>
                                  <a:pt x="303068" y="340750"/>
                                  <a:pt x="301440" y="343679"/>
                                  <a:pt x="301115" y="344655"/>
                                </a:cubicBezTo>
                                <a:cubicBezTo>
                                  <a:pt x="299813" y="346282"/>
                                  <a:pt x="301115" y="351164"/>
                                  <a:pt x="302091" y="355069"/>
                                </a:cubicBezTo>
                                <a:cubicBezTo>
                                  <a:pt x="302417" y="356697"/>
                                  <a:pt x="303068" y="358324"/>
                                  <a:pt x="303068" y="358975"/>
                                </a:cubicBezTo>
                                <a:cubicBezTo>
                                  <a:pt x="303068" y="360277"/>
                                  <a:pt x="303068" y="361904"/>
                                  <a:pt x="302742" y="363532"/>
                                </a:cubicBezTo>
                                <a:cubicBezTo>
                                  <a:pt x="302742" y="364833"/>
                                  <a:pt x="302417" y="366135"/>
                                  <a:pt x="302417" y="367111"/>
                                </a:cubicBezTo>
                                <a:cubicBezTo>
                                  <a:pt x="302417" y="368413"/>
                                  <a:pt x="303068" y="369389"/>
                                  <a:pt x="304044" y="370366"/>
                                </a:cubicBezTo>
                                <a:lnTo>
                                  <a:pt x="304044" y="370366"/>
                                </a:lnTo>
                                <a:cubicBezTo>
                                  <a:pt x="304369" y="371017"/>
                                  <a:pt x="304695" y="371342"/>
                                  <a:pt x="304695" y="371668"/>
                                </a:cubicBezTo>
                                <a:cubicBezTo>
                                  <a:pt x="304695" y="371993"/>
                                  <a:pt x="302091" y="373946"/>
                                  <a:pt x="299813" y="375573"/>
                                </a:cubicBezTo>
                                <a:cubicBezTo>
                                  <a:pt x="298511" y="376550"/>
                                  <a:pt x="297209" y="377526"/>
                                  <a:pt x="296558" y="377851"/>
                                </a:cubicBezTo>
                                <a:cubicBezTo>
                                  <a:pt x="295582" y="378828"/>
                                  <a:pt x="294606" y="382733"/>
                                  <a:pt x="293955" y="385662"/>
                                </a:cubicBezTo>
                                <a:cubicBezTo>
                                  <a:pt x="293629" y="387615"/>
                                  <a:pt x="292978" y="389242"/>
                                  <a:pt x="292978" y="389568"/>
                                </a:cubicBezTo>
                                <a:cubicBezTo>
                                  <a:pt x="292327" y="390869"/>
                                  <a:pt x="292978" y="392497"/>
                                  <a:pt x="293304" y="394450"/>
                                </a:cubicBezTo>
                                <a:cubicBezTo>
                                  <a:pt x="293629" y="396077"/>
                                  <a:pt x="294280" y="398029"/>
                                  <a:pt x="293955" y="398680"/>
                                </a:cubicBezTo>
                                <a:lnTo>
                                  <a:pt x="293955" y="398680"/>
                                </a:lnTo>
                                <a:cubicBezTo>
                                  <a:pt x="293629" y="399331"/>
                                  <a:pt x="292653" y="399331"/>
                                  <a:pt x="292002" y="399331"/>
                                </a:cubicBezTo>
                                <a:cubicBezTo>
                                  <a:pt x="290700" y="399331"/>
                                  <a:pt x="289398" y="399657"/>
                                  <a:pt x="288422" y="400959"/>
                                </a:cubicBezTo>
                                <a:cubicBezTo>
                                  <a:pt x="287771" y="401935"/>
                                  <a:pt x="286795" y="403562"/>
                                  <a:pt x="286469" y="405189"/>
                                </a:cubicBezTo>
                                <a:lnTo>
                                  <a:pt x="286469" y="405189"/>
                                </a:lnTo>
                                <a:cubicBezTo>
                                  <a:pt x="285818" y="407142"/>
                                  <a:pt x="285493" y="409095"/>
                                  <a:pt x="285493" y="410396"/>
                                </a:cubicBezTo>
                                <a:cubicBezTo>
                                  <a:pt x="285493" y="412024"/>
                                  <a:pt x="289398" y="418533"/>
                                  <a:pt x="292327" y="423089"/>
                                </a:cubicBezTo>
                                <a:cubicBezTo>
                                  <a:pt x="293629" y="425042"/>
                                  <a:pt x="294606" y="426995"/>
                                  <a:pt x="294606" y="426995"/>
                                </a:cubicBezTo>
                                <a:cubicBezTo>
                                  <a:pt x="294606" y="427320"/>
                                  <a:pt x="293955" y="427320"/>
                                  <a:pt x="293304" y="427971"/>
                                </a:cubicBezTo>
                                <a:cubicBezTo>
                                  <a:pt x="292653" y="428948"/>
                                  <a:pt x="291677" y="429598"/>
                                  <a:pt x="291026" y="430575"/>
                                </a:cubicBezTo>
                                <a:cubicBezTo>
                                  <a:pt x="290049" y="432527"/>
                                  <a:pt x="290700" y="433829"/>
                                  <a:pt x="291026" y="435131"/>
                                </a:cubicBezTo>
                                <a:lnTo>
                                  <a:pt x="291026" y="435131"/>
                                </a:lnTo>
                                <a:cubicBezTo>
                                  <a:pt x="291026" y="435457"/>
                                  <a:pt x="291351" y="435457"/>
                                  <a:pt x="291351" y="435782"/>
                                </a:cubicBezTo>
                                <a:lnTo>
                                  <a:pt x="291351" y="435782"/>
                                </a:lnTo>
                                <a:cubicBezTo>
                                  <a:pt x="291677" y="436433"/>
                                  <a:pt x="292327" y="437409"/>
                                  <a:pt x="293304" y="438386"/>
                                </a:cubicBezTo>
                                <a:cubicBezTo>
                                  <a:pt x="294280" y="439362"/>
                                  <a:pt x="295257" y="440664"/>
                                  <a:pt x="295582" y="440989"/>
                                </a:cubicBezTo>
                                <a:cubicBezTo>
                                  <a:pt x="295582" y="441640"/>
                                  <a:pt x="296233" y="443593"/>
                                  <a:pt x="296884" y="445871"/>
                                </a:cubicBezTo>
                                <a:cubicBezTo>
                                  <a:pt x="297860" y="448800"/>
                                  <a:pt x="298836" y="452380"/>
                                  <a:pt x="298836" y="453031"/>
                                </a:cubicBezTo>
                                <a:cubicBezTo>
                                  <a:pt x="298836" y="453682"/>
                                  <a:pt x="298836" y="454984"/>
                                  <a:pt x="298836" y="456286"/>
                                </a:cubicBezTo>
                                <a:cubicBezTo>
                                  <a:pt x="298836" y="458238"/>
                                  <a:pt x="298836" y="460191"/>
                                  <a:pt x="298511" y="461493"/>
                                </a:cubicBezTo>
                                <a:cubicBezTo>
                                  <a:pt x="298186" y="463120"/>
                                  <a:pt x="298836" y="464747"/>
                                  <a:pt x="299487" y="466049"/>
                                </a:cubicBezTo>
                                <a:cubicBezTo>
                                  <a:pt x="300138" y="467351"/>
                                  <a:pt x="300789" y="468327"/>
                                  <a:pt x="301440" y="469304"/>
                                </a:cubicBezTo>
                                <a:cubicBezTo>
                                  <a:pt x="302091" y="470605"/>
                                  <a:pt x="303718" y="470931"/>
                                  <a:pt x="305020" y="471256"/>
                                </a:cubicBezTo>
                                <a:cubicBezTo>
                                  <a:pt x="305996" y="471582"/>
                                  <a:pt x="307298" y="471907"/>
                                  <a:pt x="307298" y="472233"/>
                                </a:cubicBezTo>
                                <a:cubicBezTo>
                                  <a:pt x="307624" y="473534"/>
                                  <a:pt x="305671" y="480695"/>
                                  <a:pt x="304369" y="485251"/>
                                </a:cubicBezTo>
                                <a:cubicBezTo>
                                  <a:pt x="303718" y="487204"/>
                                  <a:pt x="303393" y="488505"/>
                                  <a:pt x="303393" y="489156"/>
                                </a:cubicBezTo>
                                <a:cubicBezTo>
                                  <a:pt x="303068" y="490458"/>
                                  <a:pt x="304044" y="492736"/>
                                  <a:pt x="305020" y="494689"/>
                                </a:cubicBezTo>
                                <a:cubicBezTo>
                                  <a:pt x="305671" y="496316"/>
                                  <a:pt x="306322" y="497943"/>
                                  <a:pt x="306322" y="498269"/>
                                </a:cubicBezTo>
                                <a:cubicBezTo>
                                  <a:pt x="306322" y="498269"/>
                                  <a:pt x="304695" y="498595"/>
                                  <a:pt x="303068" y="498595"/>
                                </a:cubicBezTo>
                                <a:cubicBezTo>
                                  <a:pt x="301766" y="498920"/>
                                  <a:pt x="300464" y="498920"/>
                                  <a:pt x="299813" y="499571"/>
                                </a:cubicBezTo>
                                <a:cubicBezTo>
                                  <a:pt x="298836" y="500222"/>
                                  <a:pt x="297535" y="504127"/>
                                  <a:pt x="295907" y="509009"/>
                                </a:cubicBezTo>
                                <a:cubicBezTo>
                                  <a:pt x="293955" y="514216"/>
                                  <a:pt x="292002" y="520725"/>
                                  <a:pt x="291026" y="522027"/>
                                </a:cubicBezTo>
                                <a:cubicBezTo>
                                  <a:pt x="290375" y="522678"/>
                                  <a:pt x="289724" y="523654"/>
                                  <a:pt x="289073" y="524305"/>
                                </a:cubicBezTo>
                                <a:cubicBezTo>
                                  <a:pt x="287446" y="526258"/>
                                  <a:pt x="285818" y="528211"/>
                                  <a:pt x="284842" y="530814"/>
                                </a:cubicBezTo>
                                <a:cubicBezTo>
                                  <a:pt x="283866" y="533743"/>
                                  <a:pt x="285818" y="536347"/>
                                  <a:pt x="287771" y="538625"/>
                                </a:cubicBezTo>
                                <a:lnTo>
                                  <a:pt x="287771" y="538625"/>
                                </a:lnTo>
                                <a:cubicBezTo>
                                  <a:pt x="288747" y="539602"/>
                                  <a:pt x="289398" y="540578"/>
                                  <a:pt x="289398" y="541229"/>
                                </a:cubicBezTo>
                                <a:cubicBezTo>
                                  <a:pt x="289398" y="542205"/>
                                  <a:pt x="289724" y="546111"/>
                                  <a:pt x="290049" y="550016"/>
                                </a:cubicBezTo>
                                <a:cubicBezTo>
                                  <a:pt x="290375" y="553922"/>
                                  <a:pt x="290375" y="557827"/>
                                  <a:pt x="290049" y="558803"/>
                                </a:cubicBezTo>
                                <a:cubicBezTo>
                                  <a:pt x="290049" y="559454"/>
                                  <a:pt x="289398" y="559454"/>
                                  <a:pt x="288422" y="559129"/>
                                </a:cubicBezTo>
                                <a:cubicBezTo>
                                  <a:pt x="287120" y="559129"/>
                                  <a:pt x="286144" y="559129"/>
                                  <a:pt x="285168" y="560105"/>
                                </a:cubicBezTo>
                                <a:cubicBezTo>
                                  <a:pt x="284191" y="561081"/>
                                  <a:pt x="283540" y="563034"/>
                                  <a:pt x="282889" y="564661"/>
                                </a:cubicBezTo>
                                <a:cubicBezTo>
                                  <a:pt x="282564" y="565638"/>
                                  <a:pt x="282238" y="566614"/>
                                  <a:pt x="281913" y="566940"/>
                                </a:cubicBezTo>
                                <a:cubicBezTo>
                                  <a:pt x="281913" y="566940"/>
                                  <a:pt x="280937" y="566940"/>
                                  <a:pt x="279960" y="566940"/>
                                </a:cubicBezTo>
                                <a:lnTo>
                                  <a:pt x="279960" y="566940"/>
                                </a:lnTo>
                                <a:cubicBezTo>
                                  <a:pt x="277031" y="566940"/>
                                  <a:pt x="273451" y="566940"/>
                                  <a:pt x="271824" y="570845"/>
                                </a:cubicBezTo>
                                <a:cubicBezTo>
                                  <a:pt x="270848" y="573774"/>
                                  <a:pt x="269546" y="578331"/>
                                  <a:pt x="268895" y="583212"/>
                                </a:cubicBezTo>
                                <a:cubicBezTo>
                                  <a:pt x="268244" y="587118"/>
                                  <a:pt x="268244" y="591349"/>
                                  <a:pt x="268569" y="594929"/>
                                </a:cubicBezTo>
                                <a:cubicBezTo>
                                  <a:pt x="268895" y="597207"/>
                                  <a:pt x="269546" y="601438"/>
                                  <a:pt x="270848" y="606320"/>
                                </a:cubicBezTo>
                                <a:cubicBezTo>
                                  <a:pt x="273126" y="618687"/>
                                  <a:pt x="276706" y="635936"/>
                                  <a:pt x="276055" y="640492"/>
                                </a:cubicBezTo>
                                <a:cubicBezTo>
                                  <a:pt x="275729" y="643421"/>
                                  <a:pt x="273126" y="643747"/>
                                  <a:pt x="270522" y="644397"/>
                                </a:cubicBezTo>
                                <a:cubicBezTo>
                                  <a:pt x="267918" y="644723"/>
                                  <a:pt x="264989" y="645049"/>
                                  <a:pt x="262711" y="647327"/>
                                </a:cubicBezTo>
                                <a:cubicBezTo>
                                  <a:pt x="259457" y="650581"/>
                                  <a:pt x="259782" y="658067"/>
                                  <a:pt x="260108" y="663599"/>
                                </a:cubicBezTo>
                                <a:cubicBezTo>
                                  <a:pt x="260108" y="666203"/>
                                  <a:pt x="260433" y="668481"/>
                                  <a:pt x="260108" y="669132"/>
                                </a:cubicBezTo>
                                <a:cubicBezTo>
                                  <a:pt x="259782" y="669783"/>
                                  <a:pt x="259131" y="669783"/>
                                  <a:pt x="258806" y="670108"/>
                                </a:cubicBezTo>
                                <a:cubicBezTo>
                                  <a:pt x="257504" y="670434"/>
                                  <a:pt x="256202" y="670434"/>
                                  <a:pt x="254900" y="672712"/>
                                </a:cubicBezTo>
                                <a:cubicBezTo>
                                  <a:pt x="253599" y="675315"/>
                                  <a:pt x="254250" y="680197"/>
                                  <a:pt x="254575" y="683777"/>
                                </a:cubicBezTo>
                                <a:cubicBezTo>
                                  <a:pt x="254900" y="685079"/>
                                  <a:pt x="254900" y="686056"/>
                                  <a:pt x="254900" y="686706"/>
                                </a:cubicBezTo>
                                <a:cubicBezTo>
                                  <a:pt x="254900" y="686706"/>
                                  <a:pt x="254575" y="686706"/>
                                  <a:pt x="253924" y="687032"/>
                                </a:cubicBezTo>
                                <a:cubicBezTo>
                                  <a:pt x="252622" y="687032"/>
                                  <a:pt x="251320" y="687357"/>
                                  <a:pt x="250018" y="688659"/>
                                </a:cubicBezTo>
                                <a:cubicBezTo>
                                  <a:pt x="247740" y="690612"/>
                                  <a:pt x="249693" y="692890"/>
                                  <a:pt x="251646" y="694843"/>
                                </a:cubicBezTo>
                                <a:cubicBezTo>
                                  <a:pt x="252622" y="695819"/>
                                  <a:pt x="253599" y="697121"/>
                                  <a:pt x="253599" y="697772"/>
                                </a:cubicBezTo>
                                <a:cubicBezTo>
                                  <a:pt x="253599" y="698423"/>
                                  <a:pt x="252622" y="699724"/>
                                  <a:pt x="251320" y="701352"/>
                                </a:cubicBezTo>
                                <a:cubicBezTo>
                                  <a:pt x="249693" y="702979"/>
                                  <a:pt x="248066" y="704932"/>
                                  <a:pt x="247089" y="707535"/>
                                </a:cubicBezTo>
                                <a:cubicBezTo>
                                  <a:pt x="246113" y="710465"/>
                                  <a:pt x="246764" y="712417"/>
                                  <a:pt x="247415" y="714370"/>
                                </a:cubicBezTo>
                                <a:cubicBezTo>
                                  <a:pt x="247740" y="715346"/>
                                  <a:pt x="248066" y="716323"/>
                                  <a:pt x="248066" y="717624"/>
                                </a:cubicBezTo>
                                <a:cubicBezTo>
                                  <a:pt x="248066" y="719903"/>
                                  <a:pt x="247415" y="726086"/>
                                  <a:pt x="247089" y="731619"/>
                                </a:cubicBezTo>
                                <a:cubicBezTo>
                                  <a:pt x="246764" y="735524"/>
                                  <a:pt x="246439" y="739104"/>
                                  <a:pt x="246113" y="740406"/>
                                </a:cubicBezTo>
                                <a:cubicBezTo>
                                  <a:pt x="245462" y="743010"/>
                                  <a:pt x="248391" y="746915"/>
                                  <a:pt x="250669" y="750170"/>
                                </a:cubicBezTo>
                                <a:lnTo>
                                  <a:pt x="250669" y="750170"/>
                                </a:lnTo>
                                <a:cubicBezTo>
                                  <a:pt x="251646" y="751797"/>
                                  <a:pt x="253273" y="752122"/>
                                  <a:pt x="252948" y="752448"/>
                                </a:cubicBezTo>
                                <a:cubicBezTo>
                                  <a:pt x="252622" y="752774"/>
                                  <a:pt x="251320" y="753424"/>
                                  <a:pt x="249693" y="754401"/>
                                </a:cubicBezTo>
                                <a:cubicBezTo>
                                  <a:pt x="247740" y="755703"/>
                                  <a:pt x="245137" y="757004"/>
                                  <a:pt x="243509" y="758306"/>
                                </a:cubicBezTo>
                                <a:cubicBezTo>
                                  <a:pt x="242208" y="759608"/>
                                  <a:pt x="241231" y="764164"/>
                                  <a:pt x="240906" y="769372"/>
                                </a:cubicBezTo>
                                <a:cubicBezTo>
                                  <a:pt x="240255" y="776531"/>
                                  <a:pt x="240580" y="784993"/>
                                  <a:pt x="240906" y="786946"/>
                                </a:cubicBezTo>
                                <a:cubicBezTo>
                                  <a:pt x="241557" y="789549"/>
                                  <a:pt x="245788" y="791177"/>
                                  <a:pt x="248717" y="792153"/>
                                </a:cubicBezTo>
                                <a:cubicBezTo>
                                  <a:pt x="250018" y="792479"/>
                                  <a:pt x="251320" y="791503"/>
                                  <a:pt x="251320" y="792153"/>
                                </a:cubicBezTo>
                                <a:cubicBezTo>
                                  <a:pt x="251320" y="792479"/>
                                  <a:pt x="250018" y="794106"/>
                                  <a:pt x="248717" y="796059"/>
                                </a:cubicBezTo>
                                <a:cubicBezTo>
                                  <a:pt x="247415" y="798012"/>
                                  <a:pt x="245788" y="799964"/>
                                  <a:pt x="245462" y="800615"/>
                                </a:cubicBezTo>
                                <a:lnTo>
                                  <a:pt x="245462" y="800615"/>
                                </a:lnTo>
                                <a:cubicBezTo>
                                  <a:pt x="244486" y="802893"/>
                                  <a:pt x="248066" y="804521"/>
                                  <a:pt x="250669" y="805822"/>
                                </a:cubicBezTo>
                                <a:lnTo>
                                  <a:pt x="250669" y="805822"/>
                                </a:lnTo>
                                <a:cubicBezTo>
                                  <a:pt x="251320" y="806148"/>
                                  <a:pt x="251971" y="806473"/>
                                  <a:pt x="252297" y="806473"/>
                                </a:cubicBezTo>
                                <a:cubicBezTo>
                                  <a:pt x="252622" y="806799"/>
                                  <a:pt x="253599" y="808751"/>
                                  <a:pt x="254250" y="810704"/>
                                </a:cubicBezTo>
                                <a:cubicBezTo>
                                  <a:pt x="254900" y="812331"/>
                                  <a:pt x="255226" y="813958"/>
                                  <a:pt x="255226" y="814610"/>
                                </a:cubicBezTo>
                                <a:cubicBezTo>
                                  <a:pt x="255226" y="815586"/>
                                  <a:pt x="253924" y="816888"/>
                                  <a:pt x="252622" y="818190"/>
                                </a:cubicBezTo>
                                <a:cubicBezTo>
                                  <a:pt x="251971" y="818840"/>
                                  <a:pt x="251320" y="819491"/>
                                  <a:pt x="251320" y="820142"/>
                                </a:cubicBezTo>
                                <a:cubicBezTo>
                                  <a:pt x="250995" y="820793"/>
                                  <a:pt x="250018" y="824048"/>
                                  <a:pt x="249693" y="827302"/>
                                </a:cubicBezTo>
                                <a:cubicBezTo>
                                  <a:pt x="249368" y="830231"/>
                                  <a:pt x="249042" y="833160"/>
                                  <a:pt x="249042" y="834137"/>
                                </a:cubicBezTo>
                                <a:cubicBezTo>
                                  <a:pt x="249368" y="836415"/>
                                  <a:pt x="255551" y="835764"/>
                                  <a:pt x="261409" y="835113"/>
                                </a:cubicBezTo>
                                <a:cubicBezTo>
                                  <a:pt x="264989" y="834788"/>
                                  <a:pt x="268244" y="834462"/>
                                  <a:pt x="268895" y="834788"/>
                                </a:cubicBezTo>
                                <a:cubicBezTo>
                                  <a:pt x="269220" y="834788"/>
                                  <a:pt x="269546" y="835113"/>
                                  <a:pt x="269546" y="835113"/>
                                </a:cubicBezTo>
                                <a:lnTo>
                                  <a:pt x="269546" y="835113"/>
                                </a:lnTo>
                                <a:cubicBezTo>
                                  <a:pt x="269871" y="835439"/>
                                  <a:pt x="269871" y="835439"/>
                                  <a:pt x="269871" y="835764"/>
                                </a:cubicBezTo>
                                <a:lnTo>
                                  <a:pt x="269871" y="835764"/>
                                </a:lnTo>
                                <a:cubicBezTo>
                                  <a:pt x="269871" y="835764"/>
                                  <a:pt x="269871" y="836089"/>
                                  <a:pt x="269871" y="836089"/>
                                </a:cubicBezTo>
                                <a:cubicBezTo>
                                  <a:pt x="269546" y="836415"/>
                                  <a:pt x="268569" y="837717"/>
                                  <a:pt x="267593" y="838693"/>
                                </a:cubicBezTo>
                                <a:cubicBezTo>
                                  <a:pt x="266942" y="839669"/>
                                  <a:pt x="266291" y="840646"/>
                                  <a:pt x="265640" y="841297"/>
                                </a:cubicBezTo>
                                <a:cubicBezTo>
                                  <a:pt x="264989" y="842273"/>
                                  <a:pt x="264664" y="842924"/>
                                  <a:pt x="264664" y="843575"/>
                                </a:cubicBezTo>
                                <a:cubicBezTo>
                                  <a:pt x="264338" y="844226"/>
                                  <a:pt x="264338" y="844551"/>
                                  <a:pt x="263688" y="844877"/>
                                </a:cubicBezTo>
                                <a:lnTo>
                                  <a:pt x="263688" y="844877"/>
                                </a:lnTo>
                                <a:cubicBezTo>
                                  <a:pt x="263362" y="845202"/>
                                  <a:pt x="259457" y="844877"/>
                                  <a:pt x="255226" y="844226"/>
                                </a:cubicBezTo>
                                <a:cubicBezTo>
                                  <a:pt x="249368" y="843575"/>
                                  <a:pt x="242859" y="843249"/>
                                  <a:pt x="241882" y="844551"/>
                                </a:cubicBezTo>
                                <a:cubicBezTo>
                                  <a:pt x="241231" y="845853"/>
                                  <a:pt x="241231" y="847155"/>
                                  <a:pt x="241557" y="848457"/>
                                </a:cubicBezTo>
                                <a:cubicBezTo>
                                  <a:pt x="241557" y="848782"/>
                                  <a:pt x="241557" y="849108"/>
                                  <a:pt x="241557" y="849433"/>
                                </a:cubicBezTo>
                                <a:cubicBezTo>
                                  <a:pt x="241231" y="851386"/>
                                  <a:pt x="251971" y="853989"/>
                                  <a:pt x="256202" y="855291"/>
                                </a:cubicBezTo>
                                <a:lnTo>
                                  <a:pt x="257829" y="855617"/>
                                </a:lnTo>
                                <a:cubicBezTo>
                                  <a:pt x="257829" y="855617"/>
                                  <a:pt x="257829" y="855617"/>
                                  <a:pt x="257829" y="855617"/>
                                </a:cubicBezTo>
                                <a:cubicBezTo>
                                  <a:pt x="258806" y="856267"/>
                                  <a:pt x="260433" y="857895"/>
                                  <a:pt x="261735" y="859848"/>
                                </a:cubicBezTo>
                                <a:cubicBezTo>
                                  <a:pt x="263037" y="861475"/>
                                  <a:pt x="263688" y="863102"/>
                                  <a:pt x="263688" y="863753"/>
                                </a:cubicBezTo>
                                <a:lnTo>
                                  <a:pt x="263688" y="863753"/>
                                </a:lnTo>
                                <a:lnTo>
                                  <a:pt x="263688" y="863753"/>
                                </a:lnTo>
                                <a:lnTo>
                                  <a:pt x="263688" y="863753"/>
                                </a:lnTo>
                                <a:lnTo>
                                  <a:pt x="263688" y="863753"/>
                                </a:lnTo>
                                <a:cubicBezTo>
                                  <a:pt x="262711" y="865055"/>
                                  <a:pt x="262386" y="866357"/>
                                  <a:pt x="261735" y="867658"/>
                                </a:cubicBezTo>
                                <a:cubicBezTo>
                                  <a:pt x="261409" y="868635"/>
                                  <a:pt x="261084" y="869937"/>
                                  <a:pt x="260433" y="870262"/>
                                </a:cubicBezTo>
                                <a:lnTo>
                                  <a:pt x="260433" y="870262"/>
                                </a:lnTo>
                                <a:cubicBezTo>
                                  <a:pt x="260108" y="870587"/>
                                  <a:pt x="258806" y="871239"/>
                                  <a:pt x="257504" y="871889"/>
                                </a:cubicBezTo>
                                <a:lnTo>
                                  <a:pt x="257504" y="871889"/>
                                </a:lnTo>
                                <a:cubicBezTo>
                                  <a:pt x="255226" y="872866"/>
                                  <a:pt x="252948" y="873842"/>
                                  <a:pt x="251971" y="875144"/>
                                </a:cubicBezTo>
                                <a:cubicBezTo>
                                  <a:pt x="250669" y="876771"/>
                                  <a:pt x="252297" y="880676"/>
                                  <a:pt x="253599" y="884257"/>
                                </a:cubicBezTo>
                                <a:cubicBezTo>
                                  <a:pt x="254250" y="886209"/>
                                  <a:pt x="255226" y="887837"/>
                                  <a:pt x="255226" y="888487"/>
                                </a:cubicBezTo>
                                <a:cubicBezTo>
                                  <a:pt x="255226" y="889138"/>
                                  <a:pt x="254250" y="890115"/>
                                  <a:pt x="252948" y="891091"/>
                                </a:cubicBezTo>
                                <a:cubicBezTo>
                                  <a:pt x="251971" y="892067"/>
                                  <a:pt x="250669" y="893369"/>
                                  <a:pt x="250018" y="894671"/>
                                </a:cubicBezTo>
                                <a:cubicBezTo>
                                  <a:pt x="249042" y="896624"/>
                                  <a:pt x="250344" y="900204"/>
                                  <a:pt x="251320" y="904109"/>
                                </a:cubicBezTo>
                                <a:cubicBezTo>
                                  <a:pt x="252297" y="907689"/>
                                  <a:pt x="253599" y="910944"/>
                                  <a:pt x="252948" y="911920"/>
                                </a:cubicBezTo>
                                <a:cubicBezTo>
                                  <a:pt x="252622" y="912246"/>
                                  <a:pt x="252297" y="912896"/>
                                  <a:pt x="252297" y="913222"/>
                                </a:cubicBezTo>
                                <a:cubicBezTo>
                                  <a:pt x="250669" y="915825"/>
                                  <a:pt x="249042" y="918755"/>
                                  <a:pt x="246439" y="920057"/>
                                </a:cubicBezTo>
                                <a:cubicBezTo>
                                  <a:pt x="243184" y="922009"/>
                                  <a:pt x="244811" y="924938"/>
                                  <a:pt x="246439" y="928193"/>
                                </a:cubicBezTo>
                                <a:cubicBezTo>
                                  <a:pt x="247089" y="929494"/>
                                  <a:pt x="247740" y="930471"/>
                                  <a:pt x="247740" y="931122"/>
                                </a:cubicBezTo>
                                <a:cubicBezTo>
                                  <a:pt x="247740" y="932098"/>
                                  <a:pt x="244160" y="934051"/>
                                  <a:pt x="240580" y="935678"/>
                                </a:cubicBezTo>
                                <a:cubicBezTo>
                                  <a:pt x="238628" y="936655"/>
                                  <a:pt x="236675" y="937631"/>
                                  <a:pt x="235373" y="938607"/>
                                </a:cubicBezTo>
                                <a:cubicBezTo>
                                  <a:pt x="231468" y="941536"/>
                                  <a:pt x="230166" y="949347"/>
                                  <a:pt x="229841" y="953578"/>
                                </a:cubicBezTo>
                                <a:lnTo>
                                  <a:pt x="229841" y="953578"/>
                                </a:lnTo>
                                <a:lnTo>
                                  <a:pt x="229841" y="954555"/>
                                </a:lnTo>
                                <a:lnTo>
                                  <a:pt x="229841" y="954555"/>
                                </a:lnTo>
                                <a:cubicBezTo>
                                  <a:pt x="229515" y="957484"/>
                                  <a:pt x="231468" y="959111"/>
                                  <a:pt x="233420" y="960412"/>
                                </a:cubicBezTo>
                                <a:lnTo>
                                  <a:pt x="233420" y="960412"/>
                                </a:lnTo>
                                <a:cubicBezTo>
                                  <a:pt x="234397" y="961064"/>
                                  <a:pt x="235048" y="961714"/>
                                  <a:pt x="235373" y="962365"/>
                                </a:cubicBezTo>
                                <a:cubicBezTo>
                                  <a:pt x="235699" y="963342"/>
                                  <a:pt x="235699" y="964318"/>
                                  <a:pt x="236024" y="965620"/>
                                </a:cubicBezTo>
                                <a:cubicBezTo>
                                  <a:pt x="236350" y="967573"/>
                                  <a:pt x="236350" y="969200"/>
                                  <a:pt x="236350" y="969851"/>
                                </a:cubicBezTo>
                                <a:cubicBezTo>
                                  <a:pt x="236350" y="970176"/>
                                  <a:pt x="235699" y="969851"/>
                                  <a:pt x="234722" y="970176"/>
                                </a:cubicBezTo>
                                <a:cubicBezTo>
                                  <a:pt x="232769" y="970827"/>
                                  <a:pt x="230817" y="971803"/>
                                  <a:pt x="229841" y="973431"/>
                                </a:cubicBezTo>
                                <a:cubicBezTo>
                                  <a:pt x="229190" y="974732"/>
                                  <a:pt x="229190" y="977336"/>
                                  <a:pt x="229515" y="979940"/>
                                </a:cubicBezTo>
                                <a:cubicBezTo>
                                  <a:pt x="229841" y="982543"/>
                                  <a:pt x="229841" y="985473"/>
                                  <a:pt x="229190" y="986449"/>
                                </a:cubicBezTo>
                                <a:cubicBezTo>
                                  <a:pt x="227888" y="988076"/>
                                  <a:pt x="223331" y="993609"/>
                                  <a:pt x="219426" y="997840"/>
                                </a:cubicBezTo>
                                <a:cubicBezTo>
                                  <a:pt x="216822" y="1000769"/>
                                  <a:pt x="214544" y="1003047"/>
                                  <a:pt x="213568" y="1003698"/>
                                </a:cubicBezTo>
                                <a:cubicBezTo>
                                  <a:pt x="212591" y="1004349"/>
                                  <a:pt x="211615" y="1004349"/>
                                  <a:pt x="210639" y="1004023"/>
                                </a:cubicBezTo>
                                <a:cubicBezTo>
                                  <a:pt x="209337" y="1003698"/>
                                  <a:pt x="208035" y="1003372"/>
                                  <a:pt x="206082" y="1004674"/>
                                </a:cubicBezTo>
                                <a:cubicBezTo>
                                  <a:pt x="203479" y="1006627"/>
                                  <a:pt x="202828" y="1009230"/>
                                  <a:pt x="201851" y="1012485"/>
                                </a:cubicBezTo>
                                <a:lnTo>
                                  <a:pt x="201851" y="1012485"/>
                                </a:lnTo>
                                <a:cubicBezTo>
                                  <a:pt x="201851" y="1012811"/>
                                  <a:pt x="201851" y="1013136"/>
                                  <a:pt x="201526" y="1013787"/>
                                </a:cubicBezTo>
                                <a:cubicBezTo>
                                  <a:pt x="200875" y="1017041"/>
                                  <a:pt x="201526" y="1027781"/>
                                  <a:pt x="201526" y="1032012"/>
                                </a:cubicBezTo>
                                <a:cubicBezTo>
                                  <a:pt x="201526" y="1032663"/>
                                  <a:pt x="201526" y="1033314"/>
                                  <a:pt x="201526" y="1033639"/>
                                </a:cubicBezTo>
                                <a:cubicBezTo>
                                  <a:pt x="201526" y="1034616"/>
                                  <a:pt x="204455" y="1037545"/>
                                  <a:pt x="207059" y="1039823"/>
                                </a:cubicBezTo>
                                <a:cubicBezTo>
                                  <a:pt x="208035" y="1040800"/>
                                  <a:pt x="209011" y="1041776"/>
                                  <a:pt x="209337" y="1042102"/>
                                </a:cubicBezTo>
                                <a:cubicBezTo>
                                  <a:pt x="209662" y="1042427"/>
                                  <a:pt x="209662" y="1044705"/>
                                  <a:pt x="209988" y="1047309"/>
                                </a:cubicBezTo>
                                <a:cubicBezTo>
                                  <a:pt x="210313" y="1050889"/>
                                  <a:pt x="210639" y="1055120"/>
                                  <a:pt x="211615" y="1057398"/>
                                </a:cubicBezTo>
                                <a:cubicBezTo>
                                  <a:pt x="212591" y="1059676"/>
                                  <a:pt x="214219" y="1060001"/>
                                  <a:pt x="216171" y="1059025"/>
                                </a:cubicBezTo>
                                <a:lnTo>
                                  <a:pt x="216171" y="1059025"/>
                                </a:lnTo>
                                <a:cubicBezTo>
                                  <a:pt x="217473" y="1058374"/>
                                  <a:pt x="219100" y="1057398"/>
                                  <a:pt x="220728" y="1056421"/>
                                </a:cubicBezTo>
                                <a:cubicBezTo>
                                  <a:pt x="222355" y="1055120"/>
                                  <a:pt x="223982" y="1054143"/>
                                  <a:pt x="224959" y="1053818"/>
                                </a:cubicBezTo>
                                <a:cubicBezTo>
                                  <a:pt x="226911" y="1053492"/>
                                  <a:pt x="229515" y="1053492"/>
                                  <a:pt x="231468" y="1053818"/>
                                </a:cubicBezTo>
                                <a:cubicBezTo>
                                  <a:pt x="233095" y="1054143"/>
                                  <a:pt x="234071" y="1054794"/>
                                  <a:pt x="234397" y="1055445"/>
                                </a:cubicBezTo>
                                <a:cubicBezTo>
                                  <a:pt x="234722" y="1056421"/>
                                  <a:pt x="235048" y="1058048"/>
                                  <a:pt x="235373" y="1059676"/>
                                </a:cubicBezTo>
                                <a:cubicBezTo>
                                  <a:pt x="235699" y="1061629"/>
                                  <a:pt x="235699" y="1063256"/>
                                  <a:pt x="235699" y="1064557"/>
                                </a:cubicBezTo>
                                <a:cubicBezTo>
                                  <a:pt x="235699" y="1065534"/>
                                  <a:pt x="235048" y="1066836"/>
                                  <a:pt x="234397" y="1067812"/>
                                </a:cubicBezTo>
                                <a:cubicBezTo>
                                  <a:pt x="233746" y="1069114"/>
                                  <a:pt x="233095" y="1070416"/>
                                  <a:pt x="232769" y="1071718"/>
                                </a:cubicBezTo>
                                <a:cubicBezTo>
                                  <a:pt x="232444" y="1073996"/>
                                  <a:pt x="233746" y="1074972"/>
                                  <a:pt x="235373" y="1076274"/>
                                </a:cubicBezTo>
                                <a:lnTo>
                                  <a:pt x="235373" y="1076274"/>
                                </a:lnTo>
                                <a:cubicBezTo>
                                  <a:pt x="236024" y="1076925"/>
                                  <a:pt x="237000" y="1077250"/>
                                  <a:pt x="237000" y="1077901"/>
                                </a:cubicBezTo>
                                <a:cubicBezTo>
                                  <a:pt x="237326" y="1078878"/>
                                  <a:pt x="236350" y="1080505"/>
                                  <a:pt x="235699" y="1082132"/>
                                </a:cubicBezTo>
                                <a:lnTo>
                                  <a:pt x="235699" y="1082132"/>
                                </a:lnTo>
                                <a:cubicBezTo>
                                  <a:pt x="235048" y="1083759"/>
                                  <a:pt x="234397" y="1085061"/>
                                  <a:pt x="234071" y="1086688"/>
                                </a:cubicBezTo>
                                <a:cubicBezTo>
                                  <a:pt x="234071" y="1088966"/>
                                  <a:pt x="236350" y="1090594"/>
                                  <a:pt x="238953" y="1092221"/>
                                </a:cubicBezTo>
                                <a:cubicBezTo>
                                  <a:pt x="240580" y="1093198"/>
                                  <a:pt x="242208" y="1094174"/>
                                  <a:pt x="243835" y="1095801"/>
                                </a:cubicBezTo>
                                <a:lnTo>
                                  <a:pt x="243835" y="1095801"/>
                                </a:lnTo>
                                <a:cubicBezTo>
                                  <a:pt x="245137" y="1097103"/>
                                  <a:pt x="245462" y="1098079"/>
                                  <a:pt x="245462" y="1099381"/>
                                </a:cubicBezTo>
                                <a:cubicBezTo>
                                  <a:pt x="245788" y="1101985"/>
                                  <a:pt x="246439" y="1104263"/>
                                  <a:pt x="252297" y="1105890"/>
                                </a:cubicBezTo>
                                <a:cubicBezTo>
                                  <a:pt x="257178" y="1107192"/>
                                  <a:pt x="271498" y="1106216"/>
                                  <a:pt x="284191" y="1105565"/>
                                </a:cubicBezTo>
                                <a:cubicBezTo>
                                  <a:pt x="293955" y="1104914"/>
                                  <a:pt x="302742" y="1104588"/>
                                  <a:pt x="304695" y="1105239"/>
                                </a:cubicBezTo>
                                <a:cubicBezTo>
                                  <a:pt x="308600" y="1108819"/>
                                  <a:pt x="317062" y="1112725"/>
                                  <a:pt x="324873" y="1116956"/>
                                </a:cubicBezTo>
                                <a:lnTo>
                                  <a:pt x="324873" y="1116956"/>
                                </a:lnTo>
                                <a:close/>
                                <a:moveTo>
                                  <a:pt x="1047" y="480369"/>
                                </a:moveTo>
                                <a:cubicBezTo>
                                  <a:pt x="-581" y="481345"/>
                                  <a:pt x="-581" y="487854"/>
                                  <a:pt x="3000" y="487529"/>
                                </a:cubicBezTo>
                                <a:cubicBezTo>
                                  <a:pt x="6579" y="486878"/>
                                  <a:pt x="7230" y="480044"/>
                                  <a:pt x="1047" y="480369"/>
                                </a:cubicBezTo>
                                <a:lnTo>
                                  <a:pt x="1047" y="480369"/>
                                </a:lnTo>
                                <a:close/>
                                <a:moveTo>
                                  <a:pt x="53445" y="479393"/>
                                </a:moveTo>
                                <a:cubicBezTo>
                                  <a:pt x="51167" y="482973"/>
                                  <a:pt x="49539" y="487529"/>
                                  <a:pt x="52143" y="486878"/>
                                </a:cubicBezTo>
                                <a:cubicBezTo>
                                  <a:pt x="55072" y="486227"/>
                                  <a:pt x="59628" y="487529"/>
                                  <a:pt x="59954" y="484600"/>
                                </a:cubicBezTo>
                                <a:cubicBezTo>
                                  <a:pt x="60605" y="481671"/>
                                  <a:pt x="57676" y="477766"/>
                                  <a:pt x="53445" y="479393"/>
                                </a:cubicBezTo>
                                <a:lnTo>
                                  <a:pt x="53445" y="479393"/>
                                </a:lnTo>
                                <a:close/>
                                <a:moveTo>
                                  <a:pt x="279635" y="1223379"/>
                                </a:moveTo>
                                <a:cubicBezTo>
                                  <a:pt x="286469" y="1227284"/>
                                  <a:pt x="291351" y="1234119"/>
                                  <a:pt x="292978" y="1231841"/>
                                </a:cubicBezTo>
                                <a:cubicBezTo>
                                  <a:pt x="294931" y="1229563"/>
                                  <a:pt x="296233" y="1228586"/>
                                  <a:pt x="295582" y="1225657"/>
                                </a:cubicBezTo>
                                <a:cubicBezTo>
                                  <a:pt x="294931" y="1222728"/>
                                  <a:pt x="294606" y="1226308"/>
                                  <a:pt x="289073" y="1224030"/>
                                </a:cubicBezTo>
                                <a:cubicBezTo>
                                  <a:pt x="283866" y="1221752"/>
                                  <a:pt x="284191" y="1220450"/>
                                  <a:pt x="280286" y="1220450"/>
                                </a:cubicBezTo>
                                <a:cubicBezTo>
                                  <a:pt x="276380" y="1220124"/>
                                  <a:pt x="274102" y="1219799"/>
                                  <a:pt x="279635" y="1223379"/>
                                </a:cubicBezTo>
                                <a:lnTo>
                                  <a:pt x="279635" y="1223379"/>
                                </a:lnTo>
                                <a:close/>
                                <a:moveTo>
                                  <a:pt x="319991" y="1223704"/>
                                </a:moveTo>
                                <a:cubicBezTo>
                                  <a:pt x="317387" y="1224681"/>
                                  <a:pt x="315760" y="1225983"/>
                                  <a:pt x="317387" y="1227935"/>
                                </a:cubicBezTo>
                                <a:cubicBezTo>
                                  <a:pt x="319015" y="1229888"/>
                                  <a:pt x="319666" y="1231841"/>
                                  <a:pt x="321293" y="1230213"/>
                                </a:cubicBezTo>
                                <a:cubicBezTo>
                                  <a:pt x="322920" y="1228586"/>
                                  <a:pt x="320642" y="1226959"/>
                                  <a:pt x="323896" y="1226633"/>
                                </a:cubicBezTo>
                                <a:cubicBezTo>
                                  <a:pt x="327151" y="1226308"/>
                                  <a:pt x="330405" y="1228911"/>
                                  <a:pt x="330405" y="1226308"/>
                                </a:cubicBezTo>
                                <a:cubicBezTo>
                                  <a:pt x="330080" y="1223704"/>
                                  <a:pt x="329429" y="1223379"/>
                                  <a:pt x="326500" y="1223379"/>
                                </a:cubicBezTo>
                                <a:cubicBezTo>
                                  <a:pt x="323571" y="1223379"/>
                                  <a:pt x="324222" y="1222402"/>
                                  <a:pt x="319991" y="1223704"/>
                                </a:cubicBezTo>
                                <a:lnTo>
                                  <a:pt x="319991" y="1223704"/>
                                </a:lnTo>
                                <a:close/>
                                <a:moveTo>
                                  <a:pt x="336589" y="1229237"/>
                                </a:moveTo>
                                <a:cubicBezTo>
                                  <a:pt x="333986" y="1231515"/>
                                  <a:pt x="329429" y="1234119"/>
                                  <a:pt x="333009" y="1234119"/>
                                </a:cubicBezTo>
                                <a:cubicBezTo>
                                  <a:pt x="336589" y="1234119"/>
                                  <a:pt x="337565" y="1233142"/>
                                  <a:pt x="340495" y="1232492"/>
                                </a:cubicBezTo>
                                <a:cubicBezTo>
                                  <a:pt x="343749" y="1232166"/>
                                  <a:pt x="346678" y="1235746"/>
                                  <a:pt x="347654" y="1232492"/>
                                </a:cubicBezTo>
                                <a:cubicBezTo>
                                  <a:pt x="348956" y="1229237"/>
                                  <a:pt x="340495" y="1227610"/>
                                  <a:pt x="336589" y="1229237"/>
                                </a:cubicBezTo>
                                <a:lnTo>
                                  <a:pt x="336589" y="1229237"/>
                                </a:lnTo>
                                <a:close/>
                                <a:moveTo>
                                  <a:pt x="313156" y="1232817"/>
                                </a:moveTo>
                                <a:cubicBezTo>
                                  <a:pt x="310878" y="1233468"/>
                                  <a:pt x="309251" y="1235420"/>
                                  <a:pt x="310227" y="1236722"/>
                                </a:cubicBezTo>
                                <a:cubicBezTo>
                                  <a:pt x="311204" y="1238024"/>
                                  <a:pt x="313807" y="1243231"/>
                                  <a:pt x="316736" y="1242255"/>
                                </a:cubicBezTo>
                                <a:cubicBezTo>
                                  <a:pt x="319991" y="1241279"/>
                                  <a:pt x="319015" y="1239001"/>
                                  <a:pt x="319991" y="1237699"/>
                                </a:cubicBezTo>
                                <a:cubicBezTo>
                                  <a:pt x="320967" y="1236397"/>
                                  <a:pt x="324547" y="1238350"/>
                                  <a:pt x="321618" y="1236072"/>
                                </a:cubicBezTo>
                                <a:cubicBezTo>
                                  <a:pt x="319340" y="1233468"/>
                                  <a:pt x="317713" y="1232492"/>
                                  <a:pt x="313156" y="1232817"/>
                                </a:cubicBezTo>
                                <a:lnTo>
                                  <a:pt x="313156" y="1232817"/>
                                </a:lnTo>
                                <a:close/>
                                <a:moveTo>
                                  <a:pt x="374342" y="1246161"/>
                                </a:moveTo>
                                <a:cubicBezTo>
                                  <a:pt x="371738" y="1248439"/>
                                  <a:pt x="369785" y="1248113"/>
                                  <a:pt x="371738" y="1250392"/>
                                </a:cubicBezTo>
                                <a:cubicBezTo>
                                  <a:pt x="373691" y="1252670"/>
                                  <a:pt x="375644" y="1254948"/>
                                  <a:pt x="379223" y="1254297"/>
                                </a:cubicBezTo>
                                <a:cubicBezTo>
                                  <a:pt x="382804" y="1253646"/>
                                  <a:pt x="380525" y="1252670"/>
                                  <a:pt x="378247" y="1248764"/>
                                </a:cubicBezTo>
                                <a:cubicBezTo>
                                  <a:pt x="375969" y="1244859"/>
                                  <a:pt x="376945" y="1244533"/>
                                  <a:pt x="374342" y="1246161"/>
                                </a:cubicBezTo>
                                <a:lnTo>
                                  <a:pt x="374342" y="1246161"/>
                                </a:lnTo>
                                <a:close/>
                                <a:moveTo>
                                  <a:pt x="351235" y="1238675"/>
                                </a:moveTo>
                                <a:cubicBezTo>
                                  <a:pt x="347980" y="1238675"/>
                                  <a:pt x="346353" y="1237373"/>
                                  <a:pt x="346027" y="1239326"/>
                                </a:cubicBezTo>
                                <a:cubicBezTo>
                                  <a:pt x="345702" y="1241279"/>
                                  <a:pt x="347654" y="1242581"/>
                                  <a:pt x="351560" y="1246161"/>
                                </a:cubicBezTo>
                                <a:cubicBezTo>
                                  <a:pt x="355140" y="1250066"/>
                                  <a:pt x="357418" y="1255599"/>
                                  <a:pt x="359696" y="1251693"/>
                                </a:cubicBezTo>
                                <a:cubicBezTo>
                                  <a:pt x="360673" y="1247788"/>
                                  <a:pt x="361974" y="1246811"/>
                                  <a:pt x="360673" y="1244208"/>
                                </a:cubicBezTo>
                                <a:cubicBezTo>
                                  <a:pt x="359371" y="1241604"/>
                                  <a:pt x="357418" y="1239001"/>
                                  <a:pt x="351235" y="1238675"/>
                                </a:cubicBezTo>
                                <a:lnTo>
                                  <a:pt x="351235" y="1238675"/>
                                </a:lnTo>
                                <a:close/>
                                <a:moveTo>
                                  <a:pt x="299487" y="1132903"/>
                                </a:moveTo>
                                <a:cubicBezTo>
                                  <a:pt x="294931" y="1133554"/>
                                  <a:pt x="291351" y="1134530"/>
                                  <a:pt x="292653" y="1136483"/>
                                </a:cubicBezTo>
                                <a:cubicBezTo>
                                  <a:pt x="293955" y="1138436"/>
                                  <a:pt x="297535" y="1139738"/>
                                  <a:pt x="298836" y="1141690"/>
                                </a:cubicBezTo>
                                <a:cubicBezTo>
                                  <a:pt x="300138" y="1143643"/>
                                  <a:pt x="301440" y="1144945"/>
                                  <a:pt x="299162" y="1145921"/>
                                </a:cubicBezTo>
                                <a:cubicBezTo>
                                  <a:pt x="296884" y="1146897"/>
                                  <a:pt x="293629" y="1142666"/>
                                  <a:pt x="292002" y="1143968"/>
                                </a:cubicBezTo>
                                <a:cubicBezTo>
                                  <a:pt x="290375" y="1145270"/>
                                  <a:pt x="290049" y="1147223"/>
                                  <a:pt x="291351" y="1151128"/>
                                </a:cubicBezTo>
                                <a:cubicBezTo>
                                  <a:pt x="292653" y="1155034"/>
                                  <a:pt x="290375" y="1156986"/>
                                  <a:pt x="291677" y="1158939"/>
                                </a:cubicBezTo>
                                <a:cubicBezTo>
                                  <a:pt x="292978" y="1161217"/>
                                  <a:pt x="295582" y="1165774"/>
                                  <a:pt x="297860" y="1164146"/>
                                </a:cubicBezTo>
                                <a:cubicBezTo>
                                  <a:pt x="300138" y="1162519"/>
                                  <a:pt x="301440" y="1160892"/>
                                  <a:pt x="305346" y="1158939"/>
                                </a:cubicBezTo>
                                <a:cubicBezTo>
                                  <a:pt x="309251" y="1156986"/>
                                  <a:pt x="314133" y="1157963"/>
                                  <a:pt x="317713" y="1157637"/>
                                </a:cubicBezTo>
                                <a:cubicBezTo>
                                  <a:pt x="320967" y="1157312"/>
                                  <a:pt x="321944" y="1160566"/>
                                  <a:pt x="321944" y="1161868"/>
                                </a:cubicBezTo>
                                <a:cubicBezTo>
                                  <a:pt x="321618" y="1163170"/>
                                  <a:pt x="316086" y="1167401"/>
                                  <a:pt x="312831" y="1167726"/>
                                </a:cubicBezTo>
                                <a:cubicBezTo>
                                  <a:pt x="309577" y="1168052"/>
                                  <a:pt x="304044" y="1169028"/>
                                  <a:pt x="302417" y="1171306"/>
                                </a:cubicBezTo>
                                <a:cubicBezTo>
                                  <a:pt x="300789" y="1173910"/>
                                  <a:pt x="299487" y="1176188"/>
                                  <a:pt x="299813" y="1178466"/>
                                </a:cubicBezTo>
                                <a:cubicBezTo>
                                  <a:pt x="300464" y="1180745"/>
                                  <a:pt x="300789" y="1183348"/>
                                  <a:pt x="303393" y="1185301"/>
                                </a:cubicBezTo>
                                <a:cubicBezTo>
                                  <a:pt x="305996" y="1187254"/>
                                  <a:pt x="306322" y="1186928"/>
                                  <a:pt x="312831" y="1189206"/>
                                </a:cubicBezTo>
                                <a:cubicBezTo>
                                  <a:pt x="319666" y="1191810"/>
                                  <a:pt x="327151" y="1195715"/>
                                  <a:pt x="329755" y="1197993"/>
                                </a:cubicBezTo>
                                <a:cubicBezTo>
                                  <a:pt x="332033" y="1200272"/>
                                  <a:pt x="333335" y="1201248"/>
                                  <a:pt x="332684" y="1202224"/>
                                </a:cubicBezTo>
                                <a:cubicBezTo>
                                  <a:pt x="332033" y="1203526"/>
                                  <a:pt x="319666" y="1211337"/>
                                  <a:pt x="319666" y="1208733"/>
                                </a:cubicBezTo>
                                <a:cubicBezTo>
                                  <a:pt x="319340" y="1205804"/>
                                  <a:pt x="326826" y="1203526"/>
                                  <a:pt x="324222" y="1200922"/>
                                </a:cubicBezTo>
                                <a:cubicBezTo>
                                  <a:pt x="321618" y="1198319"/>
                                  <a:pt x="319666" y="1197017"/>
                                  <a:pt x="317713" y="1197993"/>
                                </a:cubicBezTo>
                                <a:cubicBezTo>
                                  <a:pt x="316086" y="1198970"/>
                                  <a:pt x="316086" y="1201248"/>
                                  <a:pt x="314133" y="1199946"/>
                                </a:cubicBezTo>
                                <a:cubicBezTo>
                                  <a:pt x="311855" y="1198319"/>
                                  <a:pt x="309902" y="1193437"/>
                                  <a:pt x="308600" y="1196041"/>
                                </a:cubicBezTo>
                                <a:cubicBezTo>
                                  <a:pt x="307298" y="1198319"/>
                                  <a:pt x="313156" y="1204828"/>
                                  <a:pt x="310553" y="1204828"/>
                                </a:cubicBezTo>
                                <a:cubicBezTo>
                                  <a:pt x="307949" y="1205154"/>
                                  <a:pt x="304044" y="1192461"/>
                                  <a:pt x="301440" y="1193763"/>
                                </a:cubicBezTo>
                                <a:cubicBezTo>
                                  <a:pt x="298836" y="1195065"/>
                                  <a:pt x="304369" y="1201574"/>
                                  <a:pt x="298836" y="1199295"/>
                                </a:cubicBezTo>
                                <a:cubicBezTo>
                                  <a:pt x="292978" y="1197017"/>
                                  <a:pt x="290700" y="1194739"/>
                                  <a:pt x="291026" y="1196366"/>
                                </a:cubicBezTo>
                                <a:cubicBezTo>
                                  <a:pt x="291351" y="1198319"/>
                                  <a:pt x="295907" y="1202550"/>
                                  <a:pt x="295257" y="1203526"/>
                                </a:cubicBezTo>
                                <a:cubicBezTo>
                                  <a:pt x="294606" y="1204828"/>
                                  <a:pt x="289398" y="1201248"/>
                                  <a:pt x="286795" y="1201574"/>
                                </a:cubicBezTo>
                                <a:cubicBezTo>
                                  <a:pt x="284191" y="1201899"/>
                                  <a:pt x="284517" y="1205804"/>
                                  <a:pt x="282238" y="1203852"/>
                                </a:cubicBezTo>
                                <a:cubicBezTo>
                                  <a:pt x="279960" y="1201899"/>
                                  <a:pt x="284842" y="1197668"/>
                                  <a:pt x="280937" y="1197668"/>
                                </a:cubicBezTo>
                                <a:cubicBezTo>
                                  <a:pt x="277031" y="1197343"/>
                                  <a:pt x="278984" y="1200272"/>
                                  <a:pt x="272475" y="1200597"/>
                                </a:cubicBezTo>
                                <a:cubicBezTo>
                                  <a:pt x="265966" y="1200922"/>
                                  <a:pt x="268244" y="1201248"/>
                                  <a:pt x="262060" y="1200922"/>
                                </a:cubicBezTo>
                                <a:cubicBezTo>
                                  <a:pt x="255877" y="1200272"/>
                                  <a:pt x="253273" y="1198970"/>
                                  <a:pt x="253599" y="1201248"/>
                                </a:cubicBezTo>
                                <a:cubicBezTo>
                                  <a:pt x="253924" y="1203526"/>
                                  <a:pt x="250995" y="1202875"/>
                                  <a:pt x="249042" y="1204828"/>
                                </a:cubicBezTo>
                                <a:cubicBezTo>
                                  <a:pt x="247089" y="1206781"/>
                                  <a:pt x="246113" y="1209384"/>
                                  <a:pt x="250018" y="1209710"/>
                                </a:cubicBezTo>
                                <a:cubicBezTo>
                                  <a:pt x="253924" y="1210035"/>
                                  <a:pt x="256528" y="1210361"/>
                                  <a:pt x="258155" y="1208083"/>
                                </a:cubicBezTo>
                                <a:cubicBezTo>
                                  <a:pt x="260108" y="1206130"/>
                                  <a:pt x="260759" y="1206130"/>
                                  <a:pt x="262386" y="1205479"/>
                                </a:cubicBezTo>
                                <a:cubicBezTo>
                                  <a:pt x="264013" y="1204828"/>
                                  <a:pt x="265315" y="1209710"/>
                                  <a:pt x="267593" y="1209059"/>
                                </a:cubicBezTo>
                                <a:cubicBezTo>
                                  <a:pt x="269871" y="1208408"/>
                                  <a:pt x="271498" y="1203852"/>
                                  <a:pt x="272800" y="1206130"/>
                                </a:cubicBezTo>
                                <a:cubicBezTo>
                                  <a:pt x="274102" y="1208408"/>
                                  <a:pt x="272475" y="1212639"/>
                                  <a:pt x="274427" y="1211663"/>
                                </a:cubicBezTo>
                                <a:cubicBezTo>
                                  <a:pt x="276380" y="1210686"/>
                                  <a:pt x="274753" y="1210035"/>
                                  <a:pt x="278008" y="1208733"/>
                                </a:cubicBezTo>
                                <a:cubicBezTo>
                                  <a:pt x="281587" y="1207432"/>
                                  <a:pt x="288422" y="1205804"/>
                                  <a:pt x="287446" y="1207757"/>
                                </a:cubicBezTo>
                                <a:cubicBezTo>
                                  <a:pt x="286144" y="1209710"/>
                                  <a:pt x="279309" y="1212639"/>
                                  <a:pt x="282564" y="1213290"/>
                                </a:cubicBezTo>
                                <a:cubicBezTo>
                                  <a:pt x="285818" y="1213941"/>
                                  <a:pt x="294280" y="1209059"/>
                                  <a:pt x="295907" y="1210035"/>
                                </a:cubicBezTo>
                                <a:cubicBezTo>
                                  <a:pt x="297860" y="1211011"/>
                                  <a:pt x="293304" y="1216544"/>
                                  <a:pt x="296558" y="1216544"/>
                                </a:cubicBezTo>
                                <a:cubicBezTo>
                                  <a:pt x="299487" y="1216219"/>
                                  <a:pt x="300464" y="1210686"/>
                                  <a:pt x="303393" y="1211011"/>
                                </a:cubicBezTo>
                                <a:cubicBezTo>
                                  <a:pt x="306322" y="1211337"/>
                                  <a:pt x="305020" y="1215893"/>
                                  <a:pt x="307298" y="1214917"/>
                                </a:cubicBezTo>
                                <a:cubicBezTo>
                                  <a:pt x="309577" y="1213941"/>
                                  <a:pt x="309577" y="1208083"/>
                                  <a:pt x="311855" y="1210686"/>
                                </a:cubicBezTo>
                                <a:cubicBezTo>
                                  <a:pt x="314133" y="1213290"/>
                                  <a:pt x="309251" y="1213290"/>
                                  <a:pt x="315435" y="1215568"/>
                                </a:cubicBezTo>
                                <a:cubicBezTo>
                                  <a:pt x="321618" y="1217846"/>
                                  <a:pt x="325524" y="1220124"/>
                                  <a:pt x="327802" y="1218497"/>
                                </a:cubicBezTo>
                                <a:cubicBezTo>
                                  <a:pt x="330080" y="1216544"/>
                                  <a:pt x="329104" y="1214592"/>
                                  <a:pt x="333009" y="1214266"/>
                                </a:cubicBezTo>
                                <a:cubicBezTo>
                                  <a:pt x="336915" y="1213615"/>
                                  <a:pt x="338542" y="1215568"/>
                                  <a:pt x="342773" y="1217195"/>
                                </a:cubicBezTo>
                                <a:cubicBezTo>
                                  <a:pt x="347004" y="1219148"/>
                                  <a:pt x="351560" y="1215893"/>
                                  <a:pt x="352862" y="1220450"/>
                                </a:cubicBezTo>
                                <a:cubicBezTo>
                                  <a:pt x="354164" y="1225006"/>
                                  <a:pt x="353838" y="1229237"/>
                                  <a:pt x="356116" y="1230213"/>
                                </a:cubicBezTo>
                                <a:cubicBezTo>
                                  <a:pt x="358395" y="1231190"/>
                                  <a:pt x="360347" y="1232817"/>
                                  <a:pt x="362951" y="1232166"/>
                                </a:cubicBezTo>
                                <a:cubicBezTo>
                                  <a:pt x="365554" y="1231515"/>
                                  <a:pt x="369134" y="1231841"/>
                                  <a:pt x="370762" y="1229563"/>
                                </a:cubicBezTo>
                                <a:cubicBezTo>
                                  <a:pt x="372389" y="1227284"/>
                                  <a:pt x="373365" y="1231190"/>
                                  <a:pt x="376945" y="1231841"/>
                                </a:cubicBezTo>
                                <a:cubicBezTo>
                                  <a:pt x="380200" y="1232492"/>
                                  <a:pt x="381502" y="1234119"/>
                                  <a:pt x="383129" y="1230539"/>
                                </a:cubicBezTo>
                                <a:cubicBezTo>
                                  <a:pt x="384431" y="1226959"/>
                                  <a:pt x="387034" y="1227610"/>
                                  <a:pt x="384756" y="1225657"/>
                                </a:cubicBezTo>
                                <a:cubicBezTo>
                                  <a:pt x="382478" y="1223704"/>
                                  <a:pt x="377596" y="1223704"/>
                                  <a:pt x="379874" y="1221752"/>
                                </a:cubicBezTo>
                                <a:cubicBezTo>
                                  <a:pt x="381502" y="1220124"/>
                                  <a:pt x="379874" y="1219474"/>
                                  <a:pt x="381176" y="1219148"/>
                                </a:cubicBezTo>
                                <a:cubicBezTo>
                                  <a:pt x="379874" y="1218497"/>
                                  <a:pt x="378898" y="1217846"/>
                                  <a:pt x="377922" y="1217846"/>
                                </a:cubicBezTo>
                                <a:cubicBezTo>
                                  <a:pt x="376294" y="1217846"/>
                                  <a:pt x="371413" y="1217195"/>
                                  <a:pt x="366531" y="1216870"/>
                                </a:cubicBezTo>
                                <a:lnTo>
                                  <a:pt x="366531" y="1216870"/>
                                </a:lnTo>
                                <a:cubicBezTo>
                                  <a:pt x="361649" y="1216219"/>
                                  <a:pt x="357093" y="1215893"/>
                                  <a:pt x="355465" y="1215893"/>
                                </a:cubicBezTo>
                                <a:cubicBezTo>
                                  <a:pt x="353513" y="1215893"/>
                                  <a:pt x="350584" y="1215568"/>
                                  <a:pt x="347980" y="1214592"/>
                                </a:cubicBezTo>
                                <a:cubicBezTo>
                                  <a:pt x="346027" y="1213941"/>
                                  <a:pt x="344400" y="1212639"/>
                                  <a:pt x="343749" y="1211011"/>
                                </a:cubicBezTo>
                                <a:cubicBezTo>
                                  <a:pt x="343098" y="1209384"/>
                                  <a:pt x="342447" y="1206455"/>
                                  <a:pt x="342122" y="1203526"/>
                                </a:cubicBezTo>
                                <a:cubicBezTo>
                                  <a:pt x="341796" y="1201248"/>
                                  <a:pt x="341471" y="1198970"/>
                                  <a:pt x="341471" y="1196692"/>
                                </a:cubicBezTo>
                                <a:cubicBezTo>
                                  <a:pt x="341471" y="1194413"/>
                                  <a:pt x="340820" y="1191159"/>
                                  <a:pt x="340169" y="1187904"/>
                                </a:cubicBezTo>
                                <a:cubicBezTo>
                                  <a:pt x="339518" y="1184324"/>
                                  <a:pt x="338867" y="1180419"/>
                                  <a:pt x="338542" y="1176188"/>
                                </a:cubicBezTo>
                                <a:cubicBezTo>
                                  <a:pt x="338542" y="1172608"/>
                                  <a:pt x="338216" y="1160892"/>
                                  <a:pt x="338542" y="1149826"/>
                                </a:cubicBezTo>
                                <a:cubicBezTo>
                                  <a:pt x="338542" y="1142666"/>
                                  <a:pt x="338542" y="1135181"/>
                                  <a:pt x="338867" y="1130625"/>
                                </a:cubicBezTo>
                                <a:cubicBezTo>
                                  <a:pt x="338216" y="1130625"/>
                                  <a:pt x="337565" y="1130950"/>
                                  <a:pt x="336589" y="1130950"/>
                                </a:cubicBezTo>
                                <a:cubicBezTo>
                                  <a:pt x="332358" y="1131927"/>
                                  <a:pt x="326826" y="1131275"/>
                                  <a:pt x="323896" y="1127695"/>
                                </a:cubicBezTo>
                                <a:cubicBezTo>
                                  <a:pt x="321293" y="1124766"/>
                                  <a:pt x="319340" y="1123465"/>
                                  <a:pt x="318689" y="1125417"/>
                                </a:cubicBezTo>
                                <a:cubicBezTo>
                                  <a:pt x="318038" y="1127370"/>
                                  <a:pt x="318689" y="1131601"/>
                                  <a:pt x="316086" y="1133879"/>
                                </a:cubicBezTo>
                                <a:cubicBezTo>
                                  <a:pt x="313807" y="1136157"/>
                                  <a:pt x="313807" y="1140063"/>
                                  <a:pt x="308600" y="1138761"/>
                                </a:cubicBezTo>
                                <a:cubicBezTo>
                                  <a:pt x="303393" y="1137784"/>
                                  <a:pt x="305996" y="1131927"/>
                                  <a:pt x="299487" y="1132903"/>
                                </a:cubicBezTo>
                                <a:lnTo>
                                  <a:pt x="299487" y="1132903"/>
                                </a:lnTo>
                                <a:close/>
                                <a:moveTo>
                                  <a:pt x="288422" y="1166750"/>
                                </a:moveTo>
                                <a:cubicBezTo>
                                  <a:pt x="287446" y="1168377"/>
                                  <a:pt x="283215" y="1170330"/>
                                  <a:pt x="282889" y="1172283"/>
                                </a:cubicBezTo>
                                <a:cubicBezTo>
                                  <a:pt x="282564" y="1174235"/>
                                  <a:pt x="284842" y="1176188"/>
                                  <a:pt x="282564" y="1177165"/>
                                </a:cubicBezTo>
                                <a:cubicBezTo>
                                  <a:pt x="280611" y="1178141"/>
                                  <a:pt x="278008" y="1177490"/>
                                  <a:pt x="278008" y="1179117"/>
                                </a:cubicBezTo>
                                <a:cubicBezTo>
                                  <a:pt x="278008" y="1180745"/>
                                  <a:pt x="276706" y="1184975"/>
                                  <a:pt x="278659" y="1186277"/>
                                </a:cubicBezTo>
                                <a:cubicBezTo>
                                  <a:pt x="280286" y="1187579"/>
                                  <a:pt x="283540" y="1188555"/>
                                  <a:pt x="285818" y="1189532"/>
                                </a:cubicBezTo>
                                <a:cubicBezTo>
                                  <a:pt x="288097" y="1190508"/>
                                  <a:pt x="290049" y="1193112"/>
                                  <a:pt x="290375" y="1191810"/>
                                </a:cubicBezTo>
                                <a:cubicBezTo>
                                  <a:pt x="291026" y="1190834"/>
                                  <a:pt x="288422" y="1188230"/>
                                  <a:pt x="286469" y="1184975"/>
                                </a:cubicBezTo>
                                <a:cubicBezTo>
                                  <a:pt x="284517" y="1181721"/>
                                  <a:pt x="284517" y="1180419"/>
                                  <a:pt x="285818" y="1180745"/>
                                </a:cubicBezTo>
                                <a:cubicBezTo>
                                  <a:pt x="287446" y="1181070"/>
                                  <a:pt x="290049" y="1183674"/>
                                  <a:pt x="290700" y="1182046"/>
                                </a:cubicBezTo>
                                <a:cubicBezTo>
                                  <a:pt x="291351" y="1180745"/>
                                  <a:pt x="292978" y="1183023"/>
                                  <a:pt x="290700" y="1178141"/>
                                </a:cubicBezTo>
                                <a:cubicBezTo>
                                  <a:pt x="288422" y="1173259"/>
                                  <a:pt x="287446" y="1174561"/>
                                  <a:pt x="289073" y="1171306"/>
                                </a:cubicBezTo>
                                <a:cubicBezTo>
                                  <a:pt x="290700" y="1168052"/>
                                  <a:pt x="292002" y="1164797"/>
                                  <a:pt x="288422" y="1166750"/>
                                </a:cubicBezTo>
                                <a:lnTo>
                                  <a:pt x="288422" y="1166750"/>
                                </a:lnTo>
                                <a:close/>
                                <a:moveTo>
                                  <a:pt x="266942" y="1184324"/>
                                </a:moveTo>
                                <a:cubicBezTo>
                                  <a:pt x="264664" y="1184324"/>
                                  <a:pt x="260433" y="1184975"/>
                                  <a:pt x="259782" y="1187254"/>
                                </a:cubicBezTo>
                                <a:cubicBezTo>
                                  <a:pt x="259457" y="1189532"/>
                                  <a:pt x="257504" y="1192135"/>
                                  <a:pt x="259131" y="1192135"/>
                                </a:cubicBezTo>
                                <a:cubicBezTo>
                                  <a:pt x="260759" y="1192461"/>
                                  <a:pt x="263362" y="1189857"/>
                                  <a:pt x="264989" y="1189857"/>
                                </a:cubicBezTo>
                                <a:cubicBezTo>
                                  <a:pt x="266617" y="1189532"/>
                                  <a:pt x="269871" y="1193112"/>
                                  <a:pt x="269871" y="1191484"/>
                                </a:cubicBezTo>
                                <a:cubicBezTo>
                                  <a:pt x="269871" y="1189857"/>
                                  <a:pt x="269546" y="1184975"/>
                                  <a:pt x="266942" y="1184324"/>
                                </a:cubicBezTo>
                                <a:lnTo>
                                  <a:pt x="266942" y="1184324"/>
                                </a:lnTo>
                                <a:close/>
                                <a:moveTo>
                                  <a:pt x="245137" y="1187904"/>
                                </a:moveTo>
                                <a:cubicBezTo>
                                  <a:pt x="247089" y="1191484"/>
                                  <a:pt x="250018" y="1197668"/>
                                  <a:pt x="251320" y="1196692"/>
                                </a:cubicBezTo>
                                <a:cubicBezTo>
                                  <a:pt x="252622" y="1195390"/>
                                  <a:pt x="252622" y="1192786"/>
                                  <a:pt x="251971" y="1189532"/>
                                </a:cubicBezTo>
                                <a:cubicBezTo>
                                  <a:pt x="251320" y="1186277"/>
                                  <a:pt x="251646" y="1185626"/>
                                  <a:pt x="253924" y="1185952"/>
                                </a:cubicBezTo>
                                <a:cubicBezTo>
                                  <a:pt x="255877" y="1186277"/>
                                  <a:pt x="257504" y="1186277"/>
                                  <a:pt x="256528" y="1183348"/>
                                </a:cubicBezTo>
                                <a:cubicBezTo>
                                  <a:pt x="255551" y="1180093"/>
                                  <a:pt x="255226" y="1179768"/>
                                  <a:pt x="252948" y="1180745"/>
                                </a:cubicBezTo>
                                <a:cubicBezTo>
                                  <a:pt x="250669" y="1181721"/>
                                  <a:pt x="250018" y="1180093"/>
                                  <a:pt x="247740" y="1179768"/>
                                </a:cubicBezTo>
                                <a:cubicBezTo>
                                  <a:pt x="245137" y="1179443"/>
                                  <a:pt x="244160" y="1182697"/>
                                  <a:pt x="244486" y="1183999"/>
                                </a:cubicBezTo>
                                <a:cubicBezTo>
                                  <a:pt x="244486" y="1184975"/>
                                  <a:pt x="244486" y="1185952"/>
                                  <a:pt x="245137" y="1187904"/>
                                </a:cubicBezTo>
                                <a:lnTo>
                                  <a:pt x="245137" y="1187904"/>
                                </a:lnTo>
                                <a:close/>
                                <a:moveTo>
                                  <a:pt x="204130" y="1186277"/>
                                </a:moveTo>
                                <a:cubicBezTo>
                                  <a:pt x="206408" y="1185626"/>
                                  <a:pt x="208686" y="1185301"/>
                                  <a:pt x="209337" y="1186602"/>
                                </a:cubicBezTo>
                                <a:cubicBezTo>
                                  <a:pt x="209988" y="1187904"/>
                                  <a:pt x="213568" y="1191159"/>
                                  <a:pt x="212591" y="1192135"/>
                                </a:cubicBezTo>
                                <a:cubicBezTo>
                                  <a:pt x="211615" y="1193112"/>
                                  <a:pt x="205106" y="1191484"/>
                                  <a:pt x="204455" y="1190183"/>
                                </a:cubicBezTo>
                                <a:cubicBezTo>
                                  <a:pt x="203804" y="1188555"/>
                                  <a:pt x="201200" y="1186928"/>
                                  <a:pt x="204130" y="1186277"/>
                                </a:cubicBezTo>
                                <a:lnTo>
                                  <a:pt x="204130" y="1186277"/>
                                </a:lnTo>
                                <a:close/>
                                <a:moveTo>
                                  <a:pt x="232119" y="1197668"/>
                                </a:moveTo>
                                <a:cubicBezTo>
                                  <a:pt x="230166" y="1198644"/>
                                  <a:pt x="230166" y="1202224"/>
                                  <a:pt x="231793" y="1202875"/>
                                </a:cubicBezTo>
                                <a:cubicBezTo>
                                  <a:pt x="233420" y="1203526"/>
                                  <a:pt x="236024" y="1203852"/>
                                  <a:pt x="236675" y="1200272"/>
                                </a:cubicBezTo>
                                <a:cubicBezTo>
                                  <a:pt x="237326" y="1196692"/>
                                  <a:pt x="235699" y="1196692"/>
                                  <a:pt x="232119" y="1197668"/>
                                </a:cubicBezTo>
                                <a:lnTo>
                                  <a:pt x="232119" y="1197668"/>
                                </a:lnTo>
                                <a:close/>
                                <a:moveTo>
                                  <a:pt x="196970" y="1151454"/>
                                </a:moveTo>
                                <a:cubicBezTo>
                                  <a:pt x="198922" y="1154383"/>
                                  <a:pt x="198597" y="1157637"/>
                                  <a:pt x="200875" y="1157312"/>
                                </a:cubicBezTo>
                                <a:cubicBezTo>
                                  <a:pt x="203153" y="1156986"/>
                                  <a:pt x="203804" y="1156661"/>
                                  <a:pt x="203804" y="1153732"/>
                                </a:cubicBezTo>
                                <a:cubicBezTo>
                                  <a:pt x="203804" y="1150803"/>
                                  <a:pt x="206733" y="1149501"/>
                                  <a:pt x="201851" y="1147548"/>
                                </a:cubicBezTo>
                                <a:cubicBezTo>
                                  <a:pt x="197295" y="1145595"/>
                                  <a:pt x="196319" y="1146897"/>
                                  <a:pt x="196319" y="1147874"/>
                                </a:cubicBezTo>
                                <a:cubicBezTo>
                                  <a:pt x="196319" y="1149501"/>
                                  <a:pt x="195993" y="1149826"/>
                                  <a:pt x="196970" y="1151454"/>
                                </a:cubicBezTo>
                                <a:lnTo>
                                  <a:pt x="196970" y="1151454"/>
                                </a:lnTo>
                                <a:close/>
                                <a:moveTo>
                                  <a:pt x="177768" y="1097754"/>
                                </a:moveTo>
                                <a:cubicBezTo>
                                  <a:pt x="180046" y="1101008"/>
                                  <a:pt x="185579" y="1107843"/>
                                  <a:pt x="186555" y="1106541"/>
                                </a:cubicBezTo>
                                <a:cubicBezTo>
                                  <a:pt x="187532" y="1104914"/>
                                  <a:pt x="190135" y="1105890"/>
                                  <a:pt x="190461" y="1104588"/>
                                </a:cubicBezTo>
                                <a:cubicBezTo>
                                  <a:pt x="191111" y="1103287"/>
                                  <a:pt x="182975" y="1101659"/>
                                  <a:pt x="181673" y="1098405"/>
                                </a:cubicBezTo>
                                <a:cubicBezTo>
                                  <a:pt x="180372" y="1094825"/>
                                  <a:pt x="174513" y="1094499"/>
                                  <a:pt x="177768" y="1097754"/>
                                </a:cubicBezTo>
                                <a:lnTo>
                                  <a:pt x="177768" y="1097754"/>
                                </a:lnTo>
                                <a:close/>
                                <a:moveTo>
                                  <a:pt x="170282" y="1119885"/>
                                </a:moveTo>
                                <a:cubicBezTo>
                                  <a:pt x="172235" y="1121838"/>
                                  <a:pt x="171910" y="1124766"/>
                                  <a:pt x="173863" y="1124116"/>
                                </a:cubicBezTo>
                                <a:cubicBezTo>
                                  <a:pt x="175815" y="1123790"/>
                                  <a:pt x="178744" y="1122163"/>
                                  <a:pt x="178744" y="1121186"/>
                                </a:cubicBezTo>
                                <a:cubicBezTo>
                                  <a:pt x="178744" y="1120210"/>
                                  <a:pt x="178093" y="1122163"/>
                                  <a:pt x="175164" y="1119559"/>
                                </a:cubicBezTo>
                                <a:cubicBezTo>
                                  <a:pt x="171910" y="1117281"/>
                                  <a:pt x="169306" y="1118257"/>
                                  <a:pt x="170282" y="1119885"/>
                                </a:cubicBezTo>
                                <a:lnTo>
                                  <a:pt x="170282" y="1119885"/>
                                </a:lnTo>
                                <a:close/>
                                <a:moveTo>
                                  <a:pt x="149128" y="1053492"/>
                                </a:moveTo>
                                <a:cubicBezTo>
                                  <a:pt x="148152" y="1055120"/>
                                  <a:pt x="146850" y="1057723"/>
                                  <a:pt x="148152" y="1059350"/>
                                </a:cubicBezTo>
                                <a:cubicBezTo>
                                  <a:pt x="149454" y="1060978"/>
                                  <a:pt x="152708" y="1066511"/>
                                  <a:pt x="154335" y="1063907"/>
                                </a:cubicBezTo>
                                <a:cubicBezTo>
                                  <a:pt x="155963" y="1061629"/>
                                  <a:pt x="154335" y="1060652"/>
                                  <a:pt x="155312" y="1057723"/>
                                </a:cubicBezTo>
                                <a:cubicBezTo>
                                  <a:pt x="156288" y="1054794"/>
                                  <a:pt x="159217" y="1054794"/>
                                  <a:pt x="158241" y="1053492"/>
                                </a:cubicBezTo>
                                <a:cubicBezTo>
                                  <a:pt x="157264" y="1052191"/>
                                  <a:pt x="156614" y="1051214"/>
                                  <a:pt x="153684" y="1050889"/>
                                </a:cubicBezTo>
                                <a:cubicBezTo>
                                  <a:pt x="150755" y="1050563"/>
                                  <a:pt x="151406" y="1050889"/>
                                  <a:pt x="149128" y="1053492"/>
                                </a:cubicBezTo>
                                <a:lnTo>
                                  <a:pt x="149128" y="1053492"/>
                                </a:lnTo>
                                <a:close/>
                                <a:moveTo>
                                  <a:pt x="183951" y="1111097"/>
                                </a:moveTo>
                                <a:cubicBezTo>
                                  <a:pt x="184928" y="1113375"/>
                                  <a:pt x="187206" y="1115329"/>
                                  <a:pt x="189159" y="1115979"/>
                                </a:cubicBezTo>
                                <a:cubicBezTo>
                                  <a:pt x="191111" y="1116630"/>
                                  <a:pt x="193715" y="1117932"/>
                                  <a:pt x="194041" y="1118908"/>
                                </a:cubicBezTo>
                                <a:cubicBezTo>
                                  <a:pt x="194041" y="1120210"/>
                                  <a:pt x="192413" y="1123139"/>
                                  <a:pt x="190461" y="1122814"/>
                                </a:cubicBezTo>
                                <a:cubicBezTo>
                                  <a:pt x="188508" y="1122488"/>
                                  <a:pt x="185579" y="1121186"/>
                                  <a:pt x="185579" y="1119885"/>
                                </a:cubicBezTo>
                                <a:cubicBezTo>
                                  <a:pt x="185579" y="1118583"/>
                                  <a:pt x="186230" y="1117607"/>
                                  <a:pt x="185253" y="1116630"/>
                                </a:cubicBezTo>
                                <a:cubicBezTo>
                                  <a:pt x="184277" y="1115654"/>
                                  <a:pt x="183301" y="1115654"/>
                                  <a:pt x="181999" y="1114352"/>
                                </a:cubicBezTo>
                                <a:cubicBezTo>
                                  <a:pt x="180372" y="1113050"/>
                                  <a:pt x="181999" y="1109470"/>
                                  <a:pt x="183951" y="1111097"/>
                                </a:cubicBezTo>
                                <a:lnTo>
                                  <a:pt x="183951" y="1111097"/>
                                </a:lnTo>
                                <a:close/>
                                <a:moveTo>
                                  <a:pt x="171259" y="1137784"/>
                                </a:moveTo>
                                <a:cubicBezTo>
                                  <a:pt x="172886" y="1139738"/>
                                  <a:pt x="173863" y="1141690"/>
                                  <a:pt x="175164" y="1144294"/>
                                </a:cubicBezTo>
                                <a:cubicBezTo>
                                  <a:pt x="176466" y="1146572"/>
                                  <a:pt x="178093" y="1150477"/>
                                  <a:pt x="180372" y="1150152"/>
                                </a:cubicBezTo>
                                <a:cubicBezTo>
                                  <a:pt x="182650" y="1149826"/>
                                  <a:pt x="185904" y="1149501"/>
                                  <a:pt x="187206" y="1148525"/>
                                </a:cubicBezTo>
                                <a:cubicBezTo>
                                  <a:pt x="188508" y="1147548"/>
                                  <a:pt x="190461" y="1148199"/>
                                  <a:pt x="190786" y="1145921"/>
                                </a:cubicBezTo>
                                <a:cubicBezTo>
                                  <a:pt x="190786" y="1143643"/>
                                  <a:pt x="187206" y="1147223"/>
                                  <a:pt x="182975" y="1143317"/>
                                </a:cubicBezTo>
                                <a:cubicBezTo>
                                  <a:pt x="178744" y="1139412"/>
                                  <a:pt x="178744" y="1139412"/>
                                  <a:pt x="178093" y="1137459"/>
                                </a:cubicBezTo>
                                <a:cubicBezTo>
                                  <a:pt x="177442" y="1135506"/>
                                  <a:pt x="169306" y="1131275"/>
                                  <a:pt x="168655" y="1133228"/>
                                </a:cubicBezTo>
                                <a:cubicBezTo>
                                  <a:pt x="168330" y="1135181"/>
                                  <a:pt x="169632" y="1136157"/>
                                  <a:pt x="171259" y="1137784"/>
                                </a:cubicBezTo>
                                <a:lnTo>
                                  <a:pt x="171259" y="1137784"/>
                                </a:lnTo>
                                <a:close/>
                                <a:moveTo>
                                  <a:pt x="197621" y="1169028"/>
                                </a:moveTo>
                                <a:cubicBezTo>
                                  <a:pt x="197295" y="1170330"/>
                                  <a:pt x="198597" y="1174561"/>
                                  <a:pt x="199899" y="1173910"/>
                                </a:cubicBezTo>
                                <a:cubicBezTo>
                                  <a:pt x="201200" y="1173584"/>
                                  <a:pt x="203804" y="1174886"/>
                                  <a:pt x="204781" y="1171957"/>
                                </a:cubicBezTo>
                                <a:cubicBezTo>
                                  <a:pt x="205757" y="1169028"/>
                                  <a:pt x="205106" y="1167726"/>
                                  <a:pt x="202828" y="1166750"/>
                                </a:cubicBezTo>
                                <a:cubicBezTo>
                                  <a:pt x="200224" y="1166099"/>
                                  <a:pt x="198272" y="1167401"/>
                                  <a:pt x="197621" y="1169028"/>
                                </a:cubicBezTo>
                                <a:lnTo>
                                  <a:pt x="197621" y="1169028"/>
                                </a:lnTo>
                                <a:close/>
                                <a:moveTo>
                                  <a:pt x="218775" y="1164472"/>
                                </a:moveTo>
                                <a:cubicBezTo>
                                  <a:pt x="222030" y="1166750"/>
                                  <a:pt x="226260" y="1170004"/>
                                  <a:pt x="228213" y="1170004"/>
                                </a:cubicBezTo>
                                <a:cubicBezTo>
                                  <a:pt x="230166" y="1170004"/>
                                  <a:pt x="232769" y="1166750"/>
                                  <a:pt x="233746" y="1170004"/>
                                </a:cubicBezTo>
                                <a:cubicBezTo>
                                  <a:pt x="235048" y="1173259"/>
                                  <a:pt x="232119" y="1173584"/>
                                  <a:pt x="236350" y="1175212"/>
                                </a:cubicBezTo>
                                <a:cubicBezTo>
                                  <a:pt x="240580" y="1176839"/>
                                  <a:pt x="243184" y="1177165"/>
                                  <a:pt x="239604" y="1179117"/>
                                </a:cubicBezTo>
                                <a:cubicBezTo>
                                  <a:pt x="236024" y="1180745"/>
                                  <a:pt x="233746" y="1177815"/>
                                  <a:pt x="235048" y="1181395"/>
                                </a:cubicBezTo>
                                <a:cubicBezTo>
                                  <a:pt x="236350" y="1184975"/>
                                  <a:pt x="237977" y="1186602"/>
                                  <a:pt x="236024" y="1186928"/>
                                </a:cubicBezTo>
                                <a:cubicBezTo>
                                  <a:pt x="234071" y="1186928"/>
                                  <a:pt x="232119" y="1184650"/>
                                  <a:pt x="231142" y="1185952"/>
                                </a:cubicBezTo>
                                <a:cubicBezTo>
                                  <a:pt x="230166" y="1187254"/>
                                  <a:pt x="225284" y="1189532"/>
                                  <a:pt x="224308" y="1189532"/>
                                </a:cubicBezTo>
                                <a:cubicBezTo>
                                  <a:pt x="223331" y="1189532"/>
                                  <a:pt x="214544" y="1190183"/>
                                  <a:pt x="217473" y="1186277"/>
                                </a:cubicBezTo>
                                <a:cubicBezTo>
                                  <a:pt x="220728" y="1182697"/>
                                  <a:pt x="227888" y="1181070"/>
                                  <a:pt x="226260" y="1179443"/>
                                </a:cubicBezTo>
                                <a:cubicBezTo>
                                  <a:pt x="224633" y="1177815"/>
                                  <a:pt x="219751" y="1174561"/>
                                  <a:pt x="218124" y="1177165"/>
                                </a:cubicBezTo>
                                <a:cubicBezTo>
                                  <a:pt x="216497" y="1179768"/>
                                  <a:pt x="216171" y="1183674"/>
                                  <a:pt x="213568" y="1182697"/>
                                </a:cubicBezTo>
                                <a:cubicBezTo>
                                  <a:pt x="210964" y="1181721"/>
                                  <a:pt x="209662" y="1176188"/>
                                  <a:pt x="211290" y="1174235"/>
                                </a:cubicBezTo>
                                <a:cubicBezTo>
                                  <a:pt x="212917" y="1171957"/>
                                  <a:pt x="218124" y="1171957"/>
                                  <a:pt x="217148" y="1170656"/>
                                </a:cubicBezTo>
                                <a:cubicBezTo>
                                  <a:pt x="216171" y="1169354"/>
                                  <a:pt x="210313" y="1170004"/>
                                  <a:pt x="210639" y="1166750"/>
                                </a:cubicBezTo>
                                <a:cubicBezTo>
                                  <a:pt x="211615" y="1163170"/>
                                  <a:pt x="213568" y="1160892"/>
                                  <a:pt x="218775" y="1164472"/>
                                </a:cubicBezTo>
                                <a:lnTo>
                                  <a:pt x="218775" y="1164472"/>
                                </a:lnTo>
                                <a:close/>
                                <a:moveTo>
                                  <a:pt x="213568" y="1136157"/>
                                </a:moveTo>
                                <a:cubicBezTo>
                                  <a:pt x="212591" y="1138761"/>
                                  <a:pt x="207710" y="1136483"/>
                                  <a:pt x="207384" y="1138761"/>
                                </a:cubicBezTo>
                                <a:cubicBezTo>
                                  <a:pt x="207059" y="1141039"/>
                                  <a:pt x="211615" y="1141365"/>
                                  <a:pt x="209662" y="1143317"/>
                                </a:cubicBezTo>
                                <a:cubicBezTo>
                                  <a:pt x="207710" y="1145270"/>
                                  <a:pt x="205106" y="1146247"/>
                                  <a:pt x="206408" y="1146897"/>
                                </a:cubicBezTo>
                                <a:cubicBezTo>
                                  <a:pt x="208035" y="1147548"/>
                                  <a:pt x="210313" y="1149175"/>
                                  <a:pt x="212591" y="1147874"/>
                                </a:cubicBezTo>
                                <a:cubicBezTo>
                                  <a:pt x="214870" y="1146572"/>
                                  <a:pt x="216822" y="1145595"/>
                                  <a:pt x="216171" y="1142992"/>
                                </a:cubicBezTo>
                                <a:cubicBezTo>
                                  <a:pt x="215520" y="1140388"/>
                                  <a:pt x="215846" y="1139412"/>
                                  <a:pt x="217148" y="1137459"/>
                                </a:cubicBezTo>
                                <a:cubicBezTo>
                                  <a:pt x="218450" y="1135506"/>
                                  <a:pt x="219100" y="1135506"/>
                                  <a:pt x="218775" y="1132577"/>
                                </a:cubicBezTo>
                                <a:cubicBezTo>
                                  <a:pt x="218124" y="1129648"/>
                                  <a:pt x="217473" y="1131275"/>
                                  <a:pt x="216171" y="1132577"/>
                                </a:cubicBezTo>
                                <a:cubicBezTo>
                                  <a:pt x="215195" y="1133879"/>
                                  <a:pt x="214544" y="1133554"/>
                                  <a:pt x="213568" y="1136157"/>
                                </a:cubicBezTo>
                                <a:lnTo>
                                  <a:pt x="213568" y="1136157"/>
                                </a:lnTo>
                                <a:close/>
                                <a:moveTo>
                                  <a:pt x="204130" y="1112074"/>
                                </a:moveTo>
                                <a:cubicBezTo>
                                  <a:pt x="201526" y="1111748"/>
                                  <a:pt x="201526" y="1111097"/>
                                  <a:pt x="202502" y="1114677"/>
                                </a:cubicBezTo>
                                <a:cubicBezTo>
                                  <a:pt x="203153" y="1118257"/>
                                  <a:pt x="201200" y="1119559"/>
                                  <a:pt x="201526" y="1121512"/>
                                </a:cubicBezTo>
                                <a:cubicBezTo>
                                  <a:pt x="202177" y="1123465"/>
                                  <a:pt x="205432" y="1122488"/>
                                  <a:pt x="204781" y="1123790"/>
                                </a:cubicBezTo>
                                <a:cubicBezTo>
                                  <a:pt x="204130" y="1125092"/>
                                  <a:pt x="197946" y="1130299"/>
                                  <a:pt x="200224" y="1131601"/>
                                </a:cubicBezTo>
                                <a:cubicBezTo>
                                  <a:pt x="202502" y="1132903"/>
                                  <a:pt x="206082" y="1129974"/>
                                  <a:pt x="207710" y="1128997"/>
                                </a:cubicBezTo>
                                <a:cubicBezTo>
                                  <a:pt x="209337" y="1128021"/>
                                  <a:pt x="210964" y="1131275"/>
                                  <a:pt x="211941" y="1129648"/>
                                </a:cubicBezTo>
                                <a:cubicBezTo>
                                  <a:pt x="212917" y="1128021"/>
                                  <a:pt x="212591" y="1126068"/>
                                  <a:pt x="214219" y="1124766"/>
                                </a:cubicBezTo>
                                <a:cubicBezTo>
                                  <a:pt x="215846" y="1123139"/>
                                  <a:pt x="217799" y="1123139"/>
                                  <a:pt x="219100" y="1122814"/>
                                </a:cubicBezTo>
                                <a:cubicBezTo>
                                  <a:pt x="220402" y="1122488"/>
                                  <a:pt x="226586" y="1119559"/>
                                  <a:pt x="227562" y="1118257"/>
                                </a:cubicBezTo>
                                <a:cubicBezTo>
                                  <a:pt x="228539" y="1116630"/>
                                  <a:pt x="229190" y="1114352"/>
                                  <a:pt x="227237" y="1112725"/>
                                </a:cubicBezTo>
                                <a:cubicBezTo>
                                  <a:pt x="225284" y="1111097"/>
                                  <a:pt x="225284" y="1115654"/>
                                  <a:pt x="222355" y="1116630"/>
                                </a:cubicBezTo>
                                <a:cubicBezTo>
                                  <a:pt x="219426" y="1117607"/>
                                  <a:pt x="218450" y="1116305"/>
                                  <a:pt x="215846" y="1114352"/>
                                </a:cubicBezTo>
                                <a:cubicBezTo>
                                  <a:pt x="213242" y="1112399"/>
                                  <a:pt x="213893" y="1114352"/>
                                  <a:pt x="209988" y="1114027"/>
                                </a:cubicBezTo>
                                <a:cubicBezTo>
                                  <a:pt x="206733" y="1113375"/>
                                  <a:pt x="207710" y="1112725"/>
                                  <a:pt x="204130" y="1112074"/>
                                </a:cubicBezTo>
                                <a:lnTo>
                                  <a:pt x="204130" y="1112074"/>
                                </a:lnTo>
                                <a:close/>
                                <a:moveTo>
                                  <a:pt x="155312" y="1086038"/>
                                </a:moveTo>
                                <a:cubicBezTo>
                                  <a:pt x="154986" y="1087339"/>
                                  <a:pt x="152057" y="1088641"/>
                                  <a:pt x="151732" y="1091570"/>
                                </a:cubicBezTo>
                                <a:cubicBezTo>
                                  <a:pt x="151406" y="1094499"/>
                                  <a:pt x="149454" y="1096452"/>
                                  <a:pt x="150755" y="1096127"/>
                                </a:cubicBezTo>
                                <a:cubicBezTo>
                                  <a:pt x="152057" y="1096127"/>
                                  <a:pt x="157590" y="1093523"/>
                                  <a:pt x="157590" y="1091570"/>
                                </a:cubicBezTo>
                                <a:cubicBezTo>
                                  <a:pt x="157590" y="1089943"/>
                                  <a:pt x="156288" y="1088316"/>
                                  <a:pt x="157915" y="1087665"/>
                                </a:cubicBezTo>
                                <a:cubicBezTo>
                                  <a:pt x="159542" y="1086688"/>
                                  <a:pt x="160844" y="1084085"/>
                                  <a:pt x="159542" y="1082783"/>
                                </a:cubicBezTo>
                                <a:cubicBezTo>
                                  <a:pt x="158241" y="1081156"/>
                                  <a:pt x="155963" y="1082783"/>
                                  <a:pt x="155312" y="1086038"/>
                                </a:cubicBezTo>
                                <a:lnTo>
                                  <a:pt x="155312" y="1086038"/>
                                </a:lnTo>
                                <a:close/>
                                <a:moveTo>
                                  <a:pt x="168330" y="1079854"/>
                                </a:moveTo>
                                <a:cubicBezTo>
                                  <a:pt x="166703" y="1081481"/>
                                  <a:pt x="164099" y="1085061"/>
                                  <a:pt x="165401" y="1086038"/>
                                </a:cubicBezTo>
                                <a:cubicBezTo>
                                  <a:pt x="166703" y="1087014"/>
                                  <a:pt x="167353" y="1087665"/>
                                  <a:pt x="170282" y="1085061"/>
                                </a:cubicBezTo>
                                <a:cubicBezTo>
                                  <a:pt x="173212" y="1082457"/>
                                  <a:pt x="177117" y="1084736"/>
                                  <a:pt x="175815" y="1081807"/>
                                </a:cubicBezTo>
                                <a:cubicBezTo>
                                  <a:pt x="174188" y="1079203"/>
                                  <a:pt x="170933" y="1078552"/>
                                  <a:pt x="168330" y="1079854"/>
                                </a:cubicBezTo>
                                <a:lnTo>
                                  <a:pt x="168330" y="1079854"/>
                                </a:lnTo>
                                <a:close/>
                                <a:moveTo>
                                  <a:pt x="167353" y="1094174"/>
                                </a:moveTo>
                                <a:cubicBezTo>
                                  <a:pt x="164099" y="1094825"/>
                                  <a:pt x="167028" y="1099056"/>
                                  <a:pt x="164424" y="1101008"/>
                                </a:cubicBezTo>
                                <a:cubicBezTo>
                                  <a:pt x="161495" y="1102961"/>
                                  <a:pt x="160519" y="1106866"/>
                                  <a:pt x="161170" y="1107843"/>
                                </a:cubicBezTo>
                                <a:cubicBezTo>
                                  <a:pt x="161821" y="1109145"/>
                                  <a:pt x="162146" y="1115654"/>
                                  <a:pt x="164424" y="1113050"/>
                                </a:cubicBezTo>
                                <a:cubicBezTo>
                                  <a:pt x="166703" y="1110121"/>
                                  <a:pt x="169632" y="1104914"/>
                                  <a:pt x="169957" y="1101008"/>
                                </a:cubicBezTo>
                                <a:cubicBezTo>
                                  <a:pt x="169632" y="1097103"/>
                                  <a:pt x="172235" y="1094174"/>
                                  <a:pt x="167353" y="1094174"/>
                                </a:cubicBezTo>
                                <a:lnTo>
                                  <a:pt x="167353" y="1094174"/>
                                </a:lnTo>
                                <a:close/>
                                <a:moveTo>
                                  <a:pt x="194041" y="1087990"/>
                                </a:moveTo>
                                <a:cubicBezTo>
                                  <a:pt x="194691" y="1089943"/>
                                  <a:pt x="197295" y="1093198"/>
                                  <a:pt x="197946" y="1094174"/>
                                </a:cubicBezTo>
                                <a:cubicBezTo>
                                  <a:pt x="198597" y="1094825"/>
                                  <a:pt x="201200" y="1095801"/>
                                  <a:pt x="198597" y="1097103"/>
                                </a:cubicBezTo>
                                <a:cubicBezTo>
                                  <a:pt x="195993" y="1098405"/>
                                  <a:pt x="194691" y="1098730"/>
                                  <a:pt x="193064" y="1096777"/>
                                </a:cubicBezTo>
                                <a:cubicBezTo>
                                  <a:pt x="191762" y="1094825"/>
                                  <a:pt x="189810" y="1089943"/>
                                  <a:pt x="190461" y="1088641"/>
                                </a:cubicBezTo>
                                <a:cubicBezTo>
                                  <a:pt x="191111" y="1087339"/>
                                  <a:pt x="193715" y="1085387"/>
                                  <a:pt x="194041" y="1087990"/>
                                </a:cubicBezTo>
                                <a:lnTo>
                                  <a:pt x="194041" y="1087990"/>
                                </a:lnTo>
                                <a:close/>
                                <a:moveTo>
                                  <a:pt x="167353" y="1068789"/>
                                </a:moveTo>
                                <a:cubicBezTo>
                                  <a:pt x="168330" y="1066836"/>
                                  <a:pt x="167679" y="1066836"/>
                                  <a:pt x="170933" y="1067161"/>
                                </a:cubicBezTo>
                                <a:cubicBezTo>
                                  <a:pt x="174188" y="1067487"/>
                                  <a:pt x="173863" y="1066185"/>
                                  <a:pt x="175490" y="1066511"/>
                                </a:cubicBezTo>
                                <a:cubicBezTo>
                                  <a:pt x="177442" y="1066836"/>
                                  <a:pt x="180372" y="1073345"/>
                                  <a:pt x="179070" y="1072694"/>
                                </a:cubicBezTo>
                                <a:cubicBezTo>
                                  <a:pt x="177768" y="1072043"/>
                                  <a:pt x="174839" y="1069765"/>
                                  <a:pt x="172561" y="1071392"/>
                                </a:cubicBezTo>
                                <a:cubicBezTo>
                                  <a:pt x="170608" y="1073020"/>
                                  <a:pt x="169306" y="1074972"/>
                                  <a:pt x="168004" y="1074321"/>
                                </a:cubicBezTo>
                                <a:cubicBezTo>
                                  <a:pt x="166703" y="1073670"/>
                                  <a:pt x="166377" y="1071718"/>
                                  <a:pt x="167353" y="1068789"/>
                                </a:cubicBezTo>
                                <a:lnTo>
                                  <a:pt x="167353" y="1068789"/>
                                </a:lnTo>
                                <a:close/>
                                <a:moveTo>
                                  <a:pt x="173863" y="1052841"/>
                                </a:moveTo>
                                <a:cubicBezTo>
                                  <a:pt x="174188" y="1054469"/>
                                  <a:pt x="177442" y="1059350"/>
                                  <a:pt x="178419" y="1060001"/>
                                </a:cubicBezTo>
                                <a:cubicBezTo>
                                  <a:pt x="179070" y="1060652"/>
                                  <a:pt x="180046" y="1061954"/>
                                  <a:pt x="181673" y="1061629"/>
                                </a:cubicBezTo>
                                <a:cubicBezTo>
                                  <a:pt x="183301" y="1061303"/>
                                  <a:pt x="181673" y="1060327"/>
                                  <a:pt x="181348" y="1058048"/>
                                </a:cubicBezTo>
                                <a:cubicBezTo>
                                  <a:pt x="181023" y="1055770"/>
                                  <a:pt x="182324" y="1056747"/>
                                  <a:pt x="181348" y="1054469"/>
                                </a:cubicBezTo>
                                <a:cubicBezTo>
                                  <a:pt x="180372" y="1052191"/>
                                  <a:pt x="178093" y="1050238"/>
                                  <a:pt x="175815" y="1050238"/>
                                </a:cubicBezTo>
                                <a:cubicBezTo>
                                  <a:pt x="173537" y="1050238"/>
                                  <a:pt x="172886" y="1050563"/>
                                  <a:pt x="173863" y="1052841"/>
                                </a:cubicBezTo>
                                <a:lnTo>
                                  <a:pt x="173863" y="1052841"/>
                                </a:lnTo>
                                <a:close/>
                                <a:moveTo>
                                  <a:pt x="167353" y="1041450"/>
                                </a:moveTo>
                                <a:cubicBezTo>
                                  <a:pt x="165726" y="1043403"/>
                                  <a:pt x="163448" y="1046007"/>
                                  <a:pt x="162146" y="1046983"/>
                                </a:cubicBezTo>
                                <a:cubicBezTo>
                                  <a:pt x="160844" y="1047959"/>
                                  <a:pt x="159542" y="1048936"/>
                                  <a:pt x="157915" y="1047959"/>
                                </a:cubicBezTo>
                                <a:cubicBezTo>
                                  <a:pt x="156288" y="1046983"/>
                                  <a:pt x="151406" y="1044380"/>
                                  <a:pt x="151732" y="1043078"/>
                                </a:cubicBezTo>
                                <a:cubicBezTo>
                                  <a:pt x="152057" y="1041450"/>
                                  <a:pt x="153033" y="1041776"/>
                                  <a:pt x="156288" y="1041450"/>
                                </a:cubicBezTo>
                                <a:cubicBezTo>
                                  <a:pt x="159542" y="1041125"/>
                                  <a:pt x="158566" y="1040474"/>
                                  <a:pt x="158566" y="1039172"/>
                                </a:cubicBezTo>
                                <a:cubicBezTo>
                                  <a:pt x="158566" y="1037870"/>
                                  <a:pt x="164099" y="1038847"/>
                                  <a:pt x="165726" y="1038847"/>
                                </a:cubicBezTo>
                                <a:cubicBezTo>
                                  <a:pt x="167679" y="1038521"/>
                                  <a:pt x="169957" y="1040148"/>
                                  <a:pt x="167353" y="1041450"/>
                                </a:cubicBezTo>
                                <a:lnTo>
                                  <a:pt x="167353" y="1041450"/>
                                </a:lnTo>
                                <a:close/>
                                <a:moveTo>
                                  <a:pt x="144572" y="1024202"/>
                                </a:moveTo>
                                <a:cubicBezTo>
                                  <a:pt x="144572" y="1026154"/>
                                  <a:pt x="147175" y="1029083"/>
                                  <a:pt x="149128" y="1028107"/>
                                </a:cubicBezTo>
                                <a:cubicBezTo>
                                  <a:pt x="151081" y="1027130"/>
                                  <a:pt x="152382" y="1024852"/>
                                  <a:pt x="151081" y="1023550"/>
                                </a:cubicBezTo>
                                <a:cubicBezTo>
                                  <a:pt x="149779" y="1021598"/>
                                  <a:pt x="144897" y="1019971"/>
                                  <a:pt x="144572" y="1024202"/>
                                </a:cubicBezTo>
                                <a:lnTo>
                                  <a:pt x="144572" y="1024202"/>
                                </a:lnTo>
                                <a:close/>
                                <a:moveTo>
                                  <a:pt x="144572" y="1000443"/>
                                </a:moveTo>
                                <a:cubicBezTo>
                                  <a:pt x="142944" y="1000769"/>
                                  <a:pt x="140666" y="1000118"/>
                                  <a:pt x="140666" y="1001745"/>
                                </a:cubicBezTo>
                                <a:cubicBezTo>
                                  <a:pt x="140992" y="1003372"/>
                                  <a:pt x="142294" y="1006627"/>
                                  <a:pt x="143921" y="1006302"/>
                                </a:cubicBezTo>
                                <a:cubicBezTo>
                                  <a:pt x="145873" y="1005976"/>
                                  <a:pt x="148803" y="1004349"/>
                                  <a:pt x="149128" y="1002396"/>
                                </a:cubicBezTo>
                                <a:cubicBezTo>
                                  <a:pt x="149779" y="1000443"/>
                                  <a:pt x="149779" y="1000769"/>
                                  <a:pt x="144572" y="1000443"/>
                                </a:cubicBezTo>
                                <a:lnTo>
                                  <a:pt x="144572" y="1000443"/>
                                </a:lnTo>
                                <a:close/>
                                <a:moveTo>
                                  <a:pt x="145223" y="991656"/>
                                </a:moveTo>
                                <a:cubicBezTo>
                                  <a:pt x="147501" y="991330"/>
                                  <a:pt x="148803" y="989703"/>
                                  <a:pt x="151081" y="991330"/>
                                </a:cubicBezTo>
                                <a:cubicBezTo>
                                  <a:pt x="153033" y="993284"/>
                                  <a:pt x="155312" y="994911"/>
                                  <a:pt x="155312" y="996212"/>
                                </a:cubicBezTo>
                                <a:cubicBezTo>
                                  <a:pt x="155312" y="997514"/>
                                  <a:pt x="146199" y="996212"/>
                                  <a:pt x="145223" y="994585"/>
                                </a:cubicBezTo>
                                <a:cubicBezTo>
                                  <a:pt x="144246" y="993609"/>
                                  <a:pt x="144246" y="991656"/>
                                  <a:pt x="145223" y="991656"/>
                                </a:cubicBezTo>
                                <a:lnTo>
                                  <a:pt x="145223" y="991656"/>
                                </a:lnTo>
                                <a:close/>
                                <a:moveTo>
                                  <a:pt x="175164" y="996538"/>
                                </a:moveTo>
                                <a:cubicBezTo>
                                  <a:pt x="174188" y="1000443"/>
                                  <a:pt x="174188" y="1004349"/>
                                  <a:pt x="174839" y="1007278"/>
                                </a:cubicBezTo>
                                <a:cubicBezTo>
                                  <a:pt x="175815" y="1009882"/>
                                  <a:pt x="174839" y="1012160"/>
                                  <a:pt x="174188" y="1013461"/>
                                </a:cubicBezTo>
                                <a:cubicBezTo>
                                  <a:pt x="173537" y="1014763"/>
                                  <a:pt x="173537" y="1017367"/>
                                  <a:pt x="174513" y="1018994"/>
                                </a:cubicBezTo>
                                <a:cubicBezTo>
                                  <a:pt x="175490" y="1020621"/>
                                  <a:pt x="177442" y="1024202"/>
                                  <a:pt x="176466" y="1025829"/>
                                </a:cubicBezTo>
                                <a:cubicBezTo>
                                  <a:pt x="175815" y="1027456"/>
                                  <a:pt x="174188" y="1030711"/>
                                  <a:pt x="172561" y="1030711"/>
                                </a:cubicBezTo>
                                <a:cubicBezTo>
                                  <a:pt x="170933" y="1030711"/>
                                  <a:pt x="166703" y="1030385"/>
                                  <a:pt x="167028" y="1028432"/>
                                </a:cubicBezTo>
                                <a:cubicBezTo>
                                  <a:pt x="167353" y="1026480"/>
                                  <a:pt x="170282" y="1027781"/>
                                  <a:pt x="168655" y="1024202"/>
                                </a:cubicBezTo>
                                <a:cubicBezTo>
                                  <a:pt x="167028" y="1020621"/>
                                  <a:pt x="169306" y="1020296"/>
                                  <a:pt x="169632" y="1018343"/>
                                </a:cubicBezTo>
                                <a:cubicBezTo>
                                  <a:pt x="169957" y="1016716"/>
                                  <a:pt x="168004" y="1015414"/>
                                  <a:pt x="168330" y="1014112"/>
                                </a:cubicBezTo>
                                <a:cubicBezTo>
                                  <a:pt x="168655" y="1012811"/>
                                  <a:pt x="172235" y="1010207"/>
                                  <a:pt x="169306" y="1010207"/>
                                </a:cubicBezTo>
                                <a:cubicBezTo>
                                  <a:pt x="166377" y="1010207"/>
                                  <a:pt x="162146" y="1009556"/>
                                  <a:pt x="161821" y="1012811"/>
                                </a:cubicBezTo>
                                <a:cubicBezTo>
                                  <a:pt x="161495" y="1016391"/>
                                  <a:pt x="163773" y="1027130"/>
                                  <a:pt x="160193" y="1024527"/>
                                </a:cubicBezTo>
                                <a:cubicBezTo>
                                  <a:pt x="156614" y="1022249"/>
                                  <a:pt x="149128" y="1009556"/>
                                  <a:pt x="151406" y="1008254"/>
                                </a:cubicBezTo>
                                <a:cubicBezTo>
                                  <a:pt x="153684" y="1006952"/>
                                  <a:pt x="154335" y="1006952"/>
                                  <a:pt x="156288" y="1005325"/>
                                </a:cubicBezTo>
                                <a:cubicBezTo>
                                  <a:pt x="158241" y="1003698"/>
                                  <a:pt x="160844" y="1005325"/>
                                  <a:pt x="162146" y="1004023"/>
                                </a:cubicBezTo>
                                <a:cubicBezTo>
                                  <a:pt x="163123" y="1003047"/>
                                  <a:pt x="167028" y="1001420"/>
                                  <a:pt x="167353" y="999141"/>
                                </a:cubicBezTo>
                                <a:cubicBezTo>
                                  <a:pt x="167679" y="996863"/>
                                  <a:pt x="165401" y="994911"/>
                                  <a:pt x="164750" y="992632"/>
                                </a:cubicBezTo>
                                <a:cubicBezTo>
                                  <a:pt x="164099" y="990680"/>
                                  <a:pt x="164099" y="988727"/>
                                  <a:pt x="168330" y="988076"/>
                                </a:cubicBezTo>
                                <a:cubicBezTo>
                                  <a:pt x="172561" y="987425"/>
                                  <a:pt x="174188" y="990029"/>
                                  <a:pt x="174513" y="991330"/>
                                </a:cubicBezTo>
                                <a:cubicBezTo>
                                  <a:pt x="174839" y="993934"/>
                                  <a:pt x="175815" y="994585"/>
                                  <a:pt x="175164" y="996538"/>
                                </a:cubicBezTo>
                                <a:lnTo>
                                  <a:pt x="175164" y="996538"/>
                                </a:lnTo>
                                <a:close/>
                                <a:moveTo>
                                  <a:pt x="172235" y="973756"/>
                                </a:moveTo>
                                <a:cubicBezTo>
                                  <a:pt x="174188" y="977987"/>
                                  <a:pt x="178093" y="984496"/>
                                  <a:pt x="177117" y="985147"/>
                                </a:cubicBezTo>
                                <a:cubicBezTo>
                                  <a:pt x="176141" y="985798"/>
                                  <a:pt x="169957" y="984171"/>
                                  <a:pt x="167679" y="982543"/>
                                </a:cubicBezTo>
                                <a:cubicBezTo>
                                  <a:pt x="165401" y="980916"/>
                                  <a:pt x="163773" y="980265"/>
                                  <a:pt x="165726" y="978312"/>
                                </a:cubicBezTo>
                                <a:cubicBezTo>
                                  <a:pt x="167679" y="976685"/>
                                  <a:pt x="167679" y="976360"/>
                                  <a:pt x="168004" y="973431"/>
                                </a:cubicBezTo>
                                <a:cubicBezTo>
                                  <a:pt x="168655" y="970502"/>
                                  <a:pt x="171584" y="971478"/>
                                  <a:pt x="172235" y="973756"/>
                                </a:cubicBezTo>
                                <a:lnTo>
                                  <a:pt x="172235" y="973756"/>
                                </a:lnTo>
                                <a:close/>
                                <a:moveTo>
                                  <a:pt x="171910" y="949022"/>
                                </a:moveTo>
                                <a:cubicBezTo>
                                  <a:pt x="168655" y="951625"/>
                                  <a:pt x="164424" y="954229"/>
                                  <a:pt x="168981" y="954555"/>
                                </a:cubicBezTo>
                                <a:cubicBezTo>
                                  <a:pt x="173537" y="954880"/>
                                  <a:pt x="177117" y="958460"/>
                                  <a:pt x="177117" y="953903"/>
                                </a:cubicBezTo>
                                <a:cubicBezTo>
                                  <a:pt x="176791" y="949347"/>
                                  <a:pt x="175164" y="948045"/>
                                  <a:pt x="171910" y="949022"/>
                                </a:cubicBezTo>
                                <a:lnTo>
                                  <a:pt x="171910" y="949022"/>
                                </a:lnTo>
                                <a:close/>
                                <a:moveTo>
                                  <a:pt x="152382" y="963016"/>
                                </a:moveTo>
                                <a:cubicBezTo>
                                  <a:pt x="153033" y="966271"/>
                                  <a:pt x="153359" y="966921"/>
                                  <a:pt x="155637" y="969200"/>
                                </a:cubicBezTo>
                                <a:cubicBezTo>
                                  <a:pt x="157915" y="971803"/>
                                  <a:pt x="159868" y="975709"/>
                                  <a:pt x="160519" y="978312"/>
                                </a:cubicBezTo>
                                <a:cubicBezTo>
                                  <a:pt x="161170" y="980916"/>
                                  <a:pt x="161495" y="984821"/>
                                  <a:pt x="159542" y="985147"/>
                                </a:cubicBezTo>
                                <a:cubicBezTo>
                                  <a:pt x="157590" y="985473"/>
                                  <a:pt x="154661" y="988076"/>
                                  <a:pt x="154010" y="986449"/>
                                </a:cubicBezTo>
                                <a:cubicBezTo>
                                  <a:pt x="153359" y="985147"/>
                                  <a:pt x="154986" y="980591"/>
                                  <a:pt x="154010" y="976685"/>
                                </a:cubicBezTo>
                                <a:cubicBezTo>
                                  <a:pt x="153033" y="972780"/>
                                  <a:pt x="150755" y="971153"/>
                                  <a:pt x="148803" y="970176"/>
                                </a:cubicBezTo>
                                <a:cubicBezTo>
                                  <a:pt x="146850" y="969525"/>
                                  <a:pt x="145548" y="967247"/>
                                  <a:pt x="147175" y="963993"/>
                                </a:cubicBezTo>
                                <a:cubicBezTo>
                                  <a:pt x="149128" y="960738"/>
                                  <a:pt x="152382" y="959436"/>
                                  <a:pt x="152382" y="963016"/>
                                </a:cubicBezTo>
                                <a:lnTo>
                                  <a:pt x="152382" y="963016"/>
                                </a:lnTo>
                                <a:close/>
                                <a:moveTo>
                                  <a:pt x="158566" y="887837"/>
                                </a:moveTo>
                                <a:cubicBezTo>
                                  <a:pt x="158892" y="890115"/>
                                  <a:pt x="156288" y="892067"/>
                                  <a:pt x="157590" y="893369"/>
                                </a:cubicBezTo>
                                <a:cubicBezTo>
                                  <a:pt x="159217" y="894346"/>
                                  <a:pt x="160844" y="897275"/>
                                  <a:pt x="162146" y="894020"/>
                                </a:cubicBezTo>
                                <a:cubicBezTo>
                                  <a:pt x="163448" y="890766"/>
                                  <a:pt x="164424" y="890115"/>
                                  <a:pt x="163773" y="887185"/>
                                </a:cubicBezTo>
                                <a:cubicBezTo>
                                  <a:pt x="163123" y="884257"/>
                                  <a:pt x="158241" y="883606"/>
                                  <a:pt x="158566" y="887837"/>
                                </a:cubicBezTo>
                                <a:lnTo>
                                  <a:pt x="158566" y="887837"/>
                                </a:lnTo>
                                <a:close/>
                                <a:moveTo>
                                  <a:pt x="192413" y="873517"/>
                                </a:moveTo>
                                <a:cubicBezTo>
                                  <a:pt x="191437" y="875144"/>
                                  <a:pt x="192088" y="876120"/>
                                  <a:pt x="192088" y="878724"/>
                                </a:cubicBezTo>
                                <a:cubicBezTo>
                                  <a:pt x="192088" y="881328"/>
                                  <a:pt x="189484" y="883280"/>
                                  <a:pt x="192088" y="882629"/>
                                </a:cubicBezTo>
                                <a:cubicBezTo>
                                  <a:pt x="194691" y="881978"/>
                                  <a:pt x="197621" y="879700"/>
                                  <a:pt x="197295" y="877422"/>
                                </a:cubicBezTo>
                                <a:cubicBezTo>
                                  <a:pt x="196970" y="875144"/>
                                  <a:pt x="198922" y="874493"/>
                                  <a:pt x="196644" y="873517"/>
                                </a:cubicBezTo>
                                <a:cubicBezTo>
                                  <a:pt x="194366" y="872540"/>
                                  <a:pt x="194041" y="871889"/>
                                  <a:pt x="192413" y="873517"/>
                                </a:cubicBezTo>
                                <a:lnTo>
                                  <a:pt x="192413" y="873517"/>
                                </a:lnTo>
                                <a:close/>
                                <a:moveTo>
                                  <a:pt x="180372" y="873191"/>
                                </a:moveTo>
                                <a:cubicBezTo>
                                  <a:pt x="179721" y="874818"/>
                                  <a:pt x="175490" y="878073"/>
                                  <a:pt x="177117" y="879375"/>
                                </a:cubicBezTo>
                                <a:cubicBezTo>
                                  <a:pt x="179070" y="880676"/>
                                  <a:pt x="181999" y="881978"/>
                                  <a:pt x="184602" y="878073"/>
                                </a:cubicBezTo>
                                <a:cubicBezTo>
                                  <a:pt x="187206" y="874167"/>
                                  <a:pt x="182650" y="869611"/>
                                  <a:pt x="180372" y="873191"/>
                                </a:cubicBezTo>
                                <a:lnTo>
                                  <a:pt x="180372" y="873191"/>
                                </a:lnTo>
                                <a:close/>
                                <a:moveTo>
                                  <a:pt x="188182" y="842924"/>
                                </a:moveTo>
                                <a:cubicBezTo>
                                  <a:pt x="183301" y="843249"/>
                                  <a:pt x="180372" y="841297"/>
                                  <a:pt x="181023" y="843575"/>
                                </a:cubicBezTo>
                                <a:cubicBezTo>
                                  <a:pt x="181673" y="845853"/>
                                  <a:pt x="180697" y="845528"/>
                                  <a:pt x="184602" y="848131"/>
                                </a:cubicBezTo>
                                <a:cubicBezTo>
                                  <a:pt x="188508" y="850735"/>
                                  <a:pt x="189159" y="851060"/>
                                  <a:pt x="190461" y="848131"/>
                                </a:cubicBezTo>
                                <a:cubicBezTo>
                                  <a:pt x="191762" y="845202"/>
                                  <a:pt x="194691" y="845202"/>
                                  <a:pt x="192739" y="844226"/>
                                </a:cubicBezTo>
                                <a:cubicBezTo>
                                  <a:pt x="190461" y="843249"/>
                                  <a:pt x="191111" y="842924"/>
                                  <a:pt x="188182" y="842924"/>
                                </a:cubicBezTo>
                                <a:lnTo>
                                  <a:pt x="188182" y="842924"/>
                                </a:lnTo>
                                <a:close/>
                                <a:moveTo>
                                  <a:pt x="194366" y="857244"/>
                                </a:moveTo>
                                <a:cubicBezTo>
                                  <a:pt x="191111" y="858220"/>
                                  <a:pt x="187532" y="857895"/>
                                  <a:pt x="190786" y="860173"/>
                                </a:cubicBezTo>
                                <a:cubicBezTo>
                                  <a:pt x="194041" y="862451"/>
                                  <a:pt x="197295" y="869286"/>
                                  <a:pt x="199573" y="865380"/>
                                </a:cubicBezTo>
                                <a:cubicBezTo>
                                  <a:pt x="201526" y="861800"/>
                                  <a:pt x="200224" y="857244"/>
                                  <a:pt x="194366" y="857244"/>
                                </a:cubicBezTo>
                                <a:lnTo>
                                  <a:pt x="194366" y="857244"/>
                                </a:lnTo>
                                <a:close/>
                                <a:moveTo>
                                  <a:pt x="211615" y="839995"/>
                                </a:moveTo>
                                <a:cubicBezTo>
                                  <a:pt x="208360" y="841297"/>
                                  <a:pt x="204455" y="842599"/>
                                  <a:pt x="208035" y="844226"/>
                                </a:cubicBezTo>
                                <a:cubicBezTo>
                                  <a:pt x="211615" y="845853"/>
                                  <a:pt x="212591" y="846504"/>
                                  <a:pt x="211290" y="848131"/>
                                </a:cubicBezTo>
                                <a:cubicBezTo>
                                  <a:pt x="209988" y="849758"/>
                                  <a:pt x="209662" y="851711"/>
                                  <a:pt x="211615" y="851060"/>
                                </a:cubicBezTo>
                                <a:cubicBezTo>
                                  <a:pt x="213242" y="850409"/>
                                  <a:pt x="220402" y="847155"/>
                                  <a:pt x="219751" y="845202"/>
                                </a:cubicBezTo>
                                <a:cubicBezTo>
                                  <a:pt x="219100" y="843249"/>
                                  <a:pt x="215846" y="843249"/>
                                  <a:pt x="218124" y="842273"/>
                                </a:cubicBezTo>
                                <a:cubicBezTo>
                                  <a:pt x="220402" y="841297"/>
                                  <a:pt x="225609" y="843575"/>
                                  <a:pt x="224308" y="840646"/>
                                </a:cubicBezTo>
                                <a:cubicBezTo>
                                  <a:pt x="223006" y="837717"/>
                                  <a:pt x="220728" y="839669"/>
                                  <a:pt x="218124" y="838042"/>
                                </a:cubicBezTo>
                                <a:cubicBezTo>
                                  <a:pt x="215520" y="836415"/>
                                  <a:pt x="216822" y="833160"/>
                                  <a:pt x="213568" y="834462"/>
                                </a:cubicBezTo>
                                <a:cubicBezTo>
                                  <a:pt x="210313" y="835764"/>
                                  <a:pt x="213893" y="839019"/>
                                  <a:pt x="211615" y="839995"/>
                                </a:cubicBezTo>
                                <a:lnTo>
                                  <a:pt x="211615" y="839995"/>
                                </a:lnTo>
                                <a:close/>
                                <a:moveTo>
                                  <a:pt x="190135" y="828930"/>
                                </a:moveTo>
                                <a:cubicBezTo>
                                  <a:pt x="190786" y="831858"/>
                                  <a:pt x="188508" y="834462"/>
                                  <a:pt x="191437" y="833160"/>
                                </a:cubicBezTo>
                                <a:cubicBezTo>
                                  <a:pt x="194366" y="831858"/>
                                  <a:pt x="194691" y="831858"/>
                                  <a:pt x="194691" y="828604"/>
                                </a:cubicBezTo>
                                <a:cubicBezTo>
                                  <a:pt x="194691" y="825349"/>
                                  <a:pt x="193064" y="825675"/>
                                  <a:pt x="191762" y="826326"/>
                                </a:cubicBezTo>
                                <a:cubicBezTo>
                                  <a:pt x="190461" y="826651"/>
                                  <a:pt x="190135" y="827302"/>
                                  <a:pt x="190135" y="828930"/>
                                </a:cubicBezTo>
                                <a:lnTo>
                                  <a:pt x="190135" y="828930"/>
                                </a:lnTo>
                                <a:close/>
                                <a:moveTo>
                                  <a:pt x="192088" y="813633"/>
                                </a:moveTo>
                                <a:cubicBezTo>
                                  <a:pt x="188508" y="813958"/>
                                  <a:pt x="183626" y="812331"/>
                                  <a:pt x="186555" y="815260"/>
                                </a:cubicBezTo>
                                <a:cubicBezTo>
                                  <a:pt x="189484" y="818515"/>
                                  <a:pt x="190461" y="823397"/>
                                  <a:pt x="191762" y="820142"/>
                                </a:cubicBezTo>
                                <a:cubicBezTo>
                                  <a:pt x="193064" y="816888"/>
                                  <a:pt x="192413" y="817864"/>
                                  <a:pt x="195668" y="816562"/>
                                </a:cubicBezTo>
                                <a:cubicBezTo>
                                  <a:pt x="198922" y="815586"/>
                                  <a:pt x="194691" y="813308"/>
                                  <a:pt x="192088" y="813633"/>
                                </a:cubicBezTo>
                                <a:lnTo>
                                  <a:pt x="192088" y="813633"/>
                                </a:lnTo>
                                <a:close/>
                                <a:moveTo>
                                  <a:pt x="167353" y="806148"/>
                                </a:moveTo>
                                <a:cubicBezTo>
                                  <a:pt x="167353" y="808426"/>
                                  <a:pt x="164750" y="812657"/>
                                  <a:pt x="168004" y="811030"/>
                                </a:cubicBezTo>
                                <a:cubicBezTo>
                                  <a:pt x="171584" y="809402"/>
                                  <a:pt x="172235" y="811030"/>
                                  <a:pt x="172886" y="807775"/>
                                </a:cubicBezTo>
                                <a:cubicBezTo>
                                  <a:pt x="173863" y="804195"/>
                                  <a:pt x="168004" y="802242"/>
                                  <a:pt x="167353" y="806148"/>
                                </a:cubicBezTo>
                                <a:lnTo>
                                  <a:pt x="167353" y="806148"/>
                                </a:lnTo>
                                <a:close/>
                                <a:moveTo>
                                  <a:pt x="188182" y="752448"/>
                                </a:moveTo>
                                <a:cubicBezTo>
                                  <a:pt x="188508" y="759283"/>
                                  <a:pt x="186555" y="759283"/>
                                  <a:pt x="186555" y="764164"/>
                                </a:cubicBezTo>
                                <a:cubicBezTo>
                                  <a:pt x="186230" y="769046"/>
                                  <a:pt x="187857" y="774253"/>
                                  <a:pt x="188182" y="778159"/>
                                </a:cubicBezTo>
                                <a:cubicBezTo>
                                  <a:pt x="188508" y="782064"/>
                                  <a:pt x="187206" y="784668"/>
                                  <a:pt x="184928" y="787597"/>
                                </a:cubicBezTo>
                                <a:cubicBezTo>
                                  <a:pt x="182650" y="790851"/>
                                  <a:pt x="178419" y="792804"/>
                                  <a:pt x="181999" y="795408"/>
                                </a:cubicBezTo>
                                <a:cubicBezTo>
                                  <a:pt x="185579" y="798012"/>
                                  <a:pt x="191437" y="804195"/>
                                  <a:pt x="195017" y="800615"/>
                                </a:cubicBezTo>
                                <a:cubicBezTo>
                                  <a:pt x="198597" y="797035"/>
                                  <a:pt x="193064" y="794106"/>
                                  <a:pt x="195993" y="791177"/>
                                </a:cubicBezTo>
                                <a:cubicBezTo>
                                  <a:pt x="198597" y="788248"/>
                                  <a:pt x="205432" y="793130"/>
                                  <a:pt x="204455" y="789875"/>
                                </a:cubicBezTo>
                                <a:cubicBezTo>
                                  <a:pt x="203479" y="786621"/>
                                  <a:pt x="195017" y="783040"/>
                                  <a:pt x="197946" y="782064"/>
                                </a:cubicBezTo>
                                <a:cubicBezTo>
                                  <a:pt x="200875" y="780762"/>
                                  <a:pt x="207710" y="783040"/>
                                  <a:pt x="205432" y="780112"/>
                                </a:cubicBezTo>
                                <a:cubicBezTo>
                                  <a:pt x="203153" y="777182"/>
                                  <a:pt x="194691" y="776857"/>
                                  <a:pt x="194691" y="773603"/>
                                </a:cubicBezTo>
                                <a:cubicBezTo>
                                  <a:pt x="194691" y="770348"/>
                                  <a:pt x="194691" y="769697"/>
                                  <a:pt x="196319" y="769697"/>
                                </a:cubicBezTo>
                                <a:cubicBezTo>
                                  <a:pt x="197946" y="769697"/>
                                  <a:pt x="199573" y="771975"/>
                                  <a:pt x="200224" y="769697"/>
                                </a:cubicBezTo>
                                <a:cubicBezTo>
                                  <a:pt x="200875" y="767419"/>
                                  <a:pt x="197295" y="767094"/>
                                  <a:pt x="199573" y="765140"/>
                                </a:cubicBezTo>
                                <a:cubicBezTo>
                                  <a:pt x="201851" y="763188"/>
                                  <a:pt x="210313" y="763839"/>
                                  <a:pt x="208360" y="760910"/>
                                </a:cubicBezTo>
                                <a:cubicBezTo>
                                  <a:pt x="206408" y="758306"/>
                                  <a:pt x="204455" y="754726"/>
                                  <a:pt x="203479" y="752774"/>
                                </a:cubicBezTo>
                                <a:cubicBezTo>
                                  <a:pt x="202177" y="751146"/>
                                  <a:pt x="203479" y="749844"/>
                                  <a:pt x="201851" y="748868"/>
                                </a:cubicBezTo>
                                <a:cubicBezTo>
                                  <a:pt x="200224" y="747892"/>
                                  <a:pt x="199573" y="751146"/>
                                  <a:pt x="196970" y="750495"/>
                                </a:cubicBezTo>
                                <a:cubicBezTo>
                                  <a:pt x="194366" y="749844"/>
                                  <a:pt x="193390" y="747892"/>
                                  <a:pt x="191762" y="748217"/>
                                </a:cubicBezTo>
                                <a:cubicBezTo>
                                  <a:pt x="190135" y="748868"/>
                                  <a:pt x="188182" y="750821"/>
                                  <a:pt x="188182" y="752448"/>
                                </a:cubicBezTo>
                                <a:lnTo>
                                  <a:pt x="188182" y="752448"/>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7" name="Freeform: Shape 396">
                            <a:extLst>
                              <a:ext uri="{FF2B5EF4-FFF2-40B4-BE49-F238E27FC236}">
                                <a16:creationId xmlns:a16="http://schemas.microsoft.com/office/drawing/2014/main" id="{55AC14E0-1C53-4960-84D9-B3F977E91CFA}"/>
                              </a:ext>
                            </a:extLst>
                          </p:cNvPr>
                          <p:cNvSpPr/>
                          <p:nvPr/>
                        </p:nvSpPr>
                        <p:spPr>
                          <a:xfrm>
                            <a:off x="3701189" y="5069577"/>
                            <a:ext cx="554654" cy="1101995"/>
                          </a:xfrm>
                          <a:custGeom>
                            <a:avLst/>
                            <a:gdLst>
                              <a:gd name="connsiteX0" fmla="*/ 425743 w 554654"/>
                              <a:gd name="connsiteY0" fmla="*/ 343353 h 1101995"/>
                              <a:gd name="connsiteX1" fmla="*/ 418909 w 554654"/>
                              <a:gd name="connsiteY1" fmla="*/ 349536 h 1101995"/>
                              <a:gd name="connsiteX2" fmla="*/ 416956 w 554654"/>
                              <a:gd name="connsiteY2" fmla="*/ 367111 h 1101995"/>
                              <a:gd name="connsiteX3" fmla="*/ 419885 w 554654"/>
                              <a:gd name="connsiteY3" fmla="*/ 380780 h 1101995"/>
                              <a:gd name="connsiteX4" fmla="*/ 419885 w 554654"/>
                              <a:gd name="connsiteY4" fmla="*/ 388591 h 1101995"/>
                              <a:gd name="connsiteX5" fmla="*/ 436158 w 554654"/>
                              <a:gd name="connsiteY5" fmla="*/ 396727 h 1101995"/>
                              <a:gd name="connsiteX6" fmla="*/ 451454 w 554654"/>
                              <a:gd name="connsiteY6" fmla="*/ 408769 h 1101995"/>
                              <a:gd name="connsiteX7" fmla="*/ 458289 w 554654"/>
                              <a:gd name="connsiteY7" fmla="*/ 414627 h 1101995"/>
                              <a:gd name="connsiteX8" fmla="*/ 451779 w 554654"/>
                              <a:gd name="connsiteY8" fmla="*/ 427645 h 1101995"/>
                              <a:gd name="connsiteX9" fmla="*/ 453081 w 554654"/>
                              <a:gd name="connsiteY9" fmla="*/ 439036 h 1101995"/>
                              <a:gd name="connsiteX10" fmla="*/ 458939 w 554654"/>
                              <a:gd name="connsiteY10" fmla="*/ 444244 h 1101995"/>
                              <a:gd name="connsiteX11" fmla="*/ 469028 w 554654"/>
                              <a:gd name="connsiteY11" fmla="*/ 444894 h 1101995"/>
                              <a:gd name="connsiteX12" fmla="*/ 472609 w 554654"/>
                              <a:gd name="connsiteY12" fmla="*/ 462144 h 1101995"/>
                              <a:gd name="connsiteX13" fmla="*/ 456010 w 554654"/>
                              <a:gd name="connsiteY13" fmla="*/ 485576 h 1101995"/>
                              <a:gd name="connsiteX14" fmla="*/ 439412 w 554654"/>
                              <a:gd name="connsiteY14" fmla="*/ 506405 h 1101995"/>
                              <a:gd name="connsiteX15" fmla="*/ 417281 w 554654"/>
                              <a:gd name="connsiteY15" fmla="*/ 516169 h 1101995"/>
                              <a:gd name="connsiteX16" fmla="*/ 370416 w 554654"/>
                              <a:gd name="connsiteY16" fmla="*/ 529187 h 1101995"/>
                              <a:gd name="connsiteX17" fmla="*/ 342753 w 554654"/>
                              <a:gd name="connsiteY17" fmla="*/ 530489 h 1101995"/>
                              <a:gd name="connsiteX18" fmla="*/ 312160 w 554654"/>
                              <a:gd name="connsiteY18" fmla="*/ 525281 h 1101995"/>
                              <a:gd name="connsiteX19" fmla="*/ 314764 w 554654"/>
                              <a:gd name="connsiteY19" fmla="*/ 539276 h 1101995"/>
                              <a:gd name="connsiteX20" fmla="*/ 321273 w 554654"/>
                              <a:gd name="connsiteY20" fmla="*/ 543832 h 1101995"/>
                              <a:gd name="connsiteX21" fmla="*/ 317367 w 554654"/>
                              <a:gd name="connsiteY21" fmla="*/ 547087 h 1101995"/>
                              <a:gd name="connsiteX22" fmla="*/ 319645 w 554654"/>
                              <a:gd name="connsiteY22" fmla="*/ 553271 h 1101995"/>
                              <a:gd name="connsiteX23" fmla="*/ 314113 w 554654"/>
                              <a:gd name="connsiteY23" fmla="*/ 558152 h 1101995"/>
                              <a:gd name="connsiteX24" fmla="*/ 307929 w 554654"/>
                              <a:gd name="connsiteY24" fmla="*/ 572798 h 1101995"/>
                              <a:gd name="connsiteX25" fmla="*/ 316391 w 554654"/>
                              <a:gd name="connsiteY25" fmla="*/ 582887 h 1101995"/>
                              <a:gd name="connsiteX26" fmla="*/ 313136 w 554654"/>
                              <a:gd name="connsiteY26" fmla="*/ 592325 h 1101995"/>
                              <a:gd name="connsiteX27" fmla="*/ 295236 w 554654"/>
                              <a:gd name="connsiteY27" fmla="*/ 600787 h 1101995"/>
                              <a:gd name="connsiteX28" fmla="*/ 278964 w 554654"/>
                              <a:gd name="connsiteY28" fmla="*/ 601763 h 1101995"/>
                              <a:gd name="connsiteX29" fmla="*/ 270502 w 554654"/>
                              <a:gd name="connsiteY29" fmla="*/ 601763 h 1101995"/>
                              <a:gd name="connsiteX30" fmla="*/ 246093 w 554654"/>
                              <a:gd name="connsiteY30" fmla="*/ 591674 h 1101995"/>
                              <a:gd name="connsiteX31" fmla="*/ 241537 w 554654"/>
                              <a:gd name="connsiteY31" fmla="*/ 590046 h 1101995"/>
                              <a:gd name="connsiteX32" fmla="*/ 239584 w 554654"/>
                              <a:gd name="connsiteY32" fmla="*/ 586467 h 1101995"/>
                              <a:gd name="connsiteX33" fmla="*/ 233400 w 554654"/>
                              <a:gd name="connsiteY33" fmla="*/ 592650 h 1101995"/>
                              <a:gd name="connsiteX34" fmla="*/ 237957 w 554654"/>
                              <a:gd name="connsiteY34" fmla="*/ 612503 h 1101995"/>
                              <a:gd name="connsiteX35" fmla="*/ 236329 w 554654"/>
                              <a:gd name="connsiteY35" fmla="*/ 630728 h 1101995"/>
                              <a:gd name="connsiteX36" fmla="*/ 248046 w 554654"/>
                              <a:gd name="connsiteY36" fmla="*/ 641794 h 1101995"/>
                              <a:gd name="connsiteX37" fmla="*/ 251626 w 554654"/>
                              <a:gd name="connsiteY37" fmla="*/ 644397 h 1101995"/>
                              <a:gd name="connsiteX38" fmla="*/ 262691 w 554654"/>
                              <a:gd name="connsiteY38" fmla="*/ 644397 h 1101995"/>
                              <a:gd name="connsiteX39" fmla="*/ 263017 w 554654"/>
                              <a:gd name="connsiteY39" fmla="*/ 640166 h 1101995"/>
                              <a:gd name="connsiteX40" fmla="*/ 257809 w 554654"/>
                              <a:gd name="connsiteY40" fmla="*/ 639516 h 1101995"/>
                              <a:gd name="connsiteX41" fmla="*/ 269526 w 554654"/>
                              <a:gd name="connsiteY41" fmla="*/ 634959 h 1101995"/>
                              <a:gd name="connsiteX42" fmla="*/ 277011 w 554654"/>
                              <a:gd name="connsiteY42" fmla="*/ 639190 h 1101995"/>
                              <a:gd name="connsiteX43" fmla="*/ 276686 w 554654"/>
                              <a:gd name="connsiteY43" fmla="*/ 649605 h 1101995"/>
                              <a:gd name="connsiteX44" fmla="*/ 277011 w 554654"/>
                              <a:gd name="connsiteY44" fmla="*/ 655788 h 1101995"/>
                              <a:gd name="connsiteX45" fmla="*/ 261715 w 554654"/>
                              <a:gd name="connsiteY45" fmla="*/ 654486 h 1101995"/>
                              <a:gd name="connsiteX46" fmla="*/ 256833 w 554654"/>
                              <a:gd name="connsiteY46" fmla="*/ 647977 h 1101995"/>
                              <a:gd name="connsiteX47" fmla="*/ 248046 w 554654"/>
                              <a:gd name="connsiteY47" fmla="*/ 648628 h 1101995"/>
                              <a:gd name="connsiteX48" fmla="*/ 238282 w 554654"/>
                              <a:gd name="connsiteY48" fmla="*/ 654812 h 1101995"/>
                              <a:gd name="connsiteX49" fmla="*/ 247395 w 554654"/>
                              <a:gd name="connsiteY49" fmla="*/ 659694 h 1101995"/>
                              <a:gd name="connsiteX50" fmla="*/ 257809 w 554654"/>
                              <a:gd name="connsiteY50" fmla="*/ 662623 h 1101995"/>
                              <a:gd name="connsiteX51" fmla="*/ 239909 w 554654"/>
                              <a:gd name="connsiteY51" fmla="*/ 672386 h 1101995"/>
                              <a:gd name="connsiteX52" fmla="*/ 233075 w 554654"/>
                              <a:gd name="connsiteY52" fmla="*/ 681499 h 1101995"/>
                              <a:gd name="connsiteX53" fmla="*/ 228193 w 554654"/>
                              <a:gd name="connsiteY53" fmla="*/ 687357 h 1101995"/>
                              <a:gd name="connsiteX54" fmla="*/ 231773 w 554654"/>
                              <a:gd name="connsiteY54" fmla="*/ 695819 h 1101995"/>
                              <a:gd name="connsiteX55" fmla="*/ 231773 w 554654"/>
                              <a:gd name="connsiteY55" fmla="*/ 704932 h 1101995"/>
                              <a:gd name="connsiteX56" fmla="*/ 231773 w 554654"/>
                              <a:gd name="connsiteY56" fmla="*/ 708512 h 1101995"/>
                              <a:gd name="connsiteX57" fmla="*/ 221033 w 554654"/>
                              <a:gd name="connsiteY57" fmla="*/ 716648 h 1101995"/>
                              <a:gd name="connsiteX58" fmla="*/ 220057 w 554654"/>
                              <a:gd name="connsiteY58" fmla="*/ 722180 h 1101995"/>
                              <a:gd name="connsiteX59" fmla="*/ 223311 w 554654"/>
                              <a:gd name="connsiteY59" fmla="*/ 729666 h 1101995"/>
                              <a:gd name="connsiteX60" fmla="*/ 220057 w 554654"/>
                              <a:gd name="connsiteY60" fmla="*/ 733246 h 1101995"/>
                              <a:gd name="connsiteX61" fmla="*/ 203784 w 554654"/>
                              <a:gd name="connsiteY61" fmla="*/ 730643 h 1101995"/>
                              <a:gd name="connsiteX62" fmla="*/ 183931 w 554654"/>
                              <a:gd name="connsiteY62" fmla="*/ 741708 h 1101995"/>
                              <a:gd name="connsiteX63" fmla="*/ 173192 w 554654"/>
                              <a:gd name="connsiteY63" fmla="*/ 757330 h 1101995"/>
                              <a:gd name="connsiteX64" fmla="*/ 164730 w 554654"/>
                              <a:gd name="connsiteY64" fmla="*/ 766442 h 1101995"/>
                              <a:gd name="connsiteX65" fmla="*/ 167984 w 554654"/>
                              <a:gd name="connsiteY65" fmla="*/ 773928 h 1101995"/>
                              <a:gd name="connsiteX66" fmla="*/ 168310 w 554654"/>
                              <a:gd name="connsiteY66" fmla="*/ 783040 h 1101995"/>
                              <a:gd name="connsiteX67" fmla="*/ 179701 w 554654"/>
                              <a:gd name="connsiteY67" fmla="*/ 794431 h 1101995"/>
                              <a:gd name="connsiteX68" fmla="*/ 187837 w 554654"/>
                              <a:gd name="connsiteY68" fmla="*/ 803218 h 1101995"/>
                              <a:gd name="connsiteX69" fmla="*/ 212897 w 554654"/>
                              <a:gd name="connsiteY69" fmla="*/ 808100 h 1101995"/>
                              <a:gd name="connsiteX70" fmla="*/ 216802 w 554654"/>
                              <a:gd name="connsiteY70" fmla="*/ 812331 h 1101995"/>
                              <a:gd name="connsiteX71" fmla="*/ 217779 w 554654"/>
                              <a:gd name="connsiteY71" fmla="*/ 821444 h 1101995"/>
                              <a:gd name="connsiteX72" fmla="*/ 213873 w 554654"/>
                              <a:gd name="connsiteY72" fmla="*/ 826651 h 1101995"/>
                              <a:gd name="connsiteX73" fmla="*/ 201506 w 554654"/>
                              <a:gd name="connsiteY73" fmla="*/ 831533 h 1101995"/>
                              <a:gd name="connsiteX74" fmla="*/ 199553 w 554654"/>
                              <a:gd name="connsiteY74" fmla="*/ 834136 h 1101995"/>
                              <a:gd name="connsiteX75" fmla="*/ 207039 w 554654"/>
                              <a:gd name="connsiteY75" fmla="*/ 832835 h 1101995"/>
                              <a:gd name="connsiteX76" fmla="*/ 214199 w 554654"/>
                              <a:gd name="connsiteY76" fmla="*/ 833486 h 1101995"/>
                              <a:gd name="connsiteX77" fmla="*/ 216477 w 554654"/>
                              <a:gd name="connsiteY77" fmla="*/ 837066 h 1101995"/>
                              <a:gd name="connsiteX78" fmla="*/ 212571 w 554654"/>
                              <a:gd name="connsiteY78" fmla="*/ 842598 h 1101995"/>
                              <a:gd name="connsiteX79" fmla="*/ 187837 w 554654"/>
                              <a:gd name="connsiteY79" fmla="*/ 857244 h 1101995"/>
                              <a:gd name="connsiteX80" fmla="*/ 178073 w 554654"/>
                              <a:gd name="connsiteY80" fmla="*/ 866356 h 1101995"/>
                              <a:gd name="connsiteX81" fmla="*/ 167008 w 554654"/>
                              <a:gd name="connsiteY81" fmla="*/ 874818 h 1101995"/>
                              <a:gd name="connsiteX82" fmla="*/ 163753 w 554654"/>
                              <a:gd name="connsiteY82" fmla="*/ 882304 h 1101995"/>
                              <a:gd name="connsiteX83" fmla="*/ 157895 w 554654"/>
                              <a:gd name="connsiteY83" fmla="*/ 888813 h 1101995"/>
                              <a:gd name="connsiteX84" fmla="*/ 165381 w 554654"/>
                              <a:gd name="connsiteY84" fmla="*/ 886534 h 1101995"/>
                              <a:gd name="connsiteX85" fmla="*/ 164730 w 554654"/>
                              <a:gd name="connsiteY85" fmla="*/ 894345 h 1101995"/>
                              <a:gd name="connsiteX86" fmla="*/ 161801 w 554654"/>
                              <a:gd name="connsiteY86" fmla="*/ 907363 h 1101995"/>
                              <a:gd name="connsiteX87" fmla="*/ 146504 w 554654"/>
                              <a:gd name="connsiteY87" fmla="*/ 913872 h 1101995"/>
                              <a:gd name="connsiteX88" fmla="*/ 140321 w 554654"/>
                              <a:gd name="connsiteY88" fmla="*/ 904109 h 1101995"/>
                              <a:gd name="connsiteX89" fmla="*/ 132835 w 554654"/>
                              <a:gd name="connsiteY89" fmla="*/ 899878 h 1101995"/>
                              <a:gd name="connsiteX90" fmla="*/ 136741 w 554654"/>
                              <a:gd name="connsiteY90" fmla="*/ 907689 h 1101995"/>
                              <a:gd name="connsiteX91" fmla="*/ 126001 w 554654"/>
                              <a:gd name="connsiteY91" fmla="*/ 910618 h 1101995"/>
                              <a:gd name="connsiteX92" fmla="*/ 139344 w 554654"/>
                              <a:gd name="connsiteY92" fmla="*/ 912896 h 1101995"/>
                              <a:gd name="connsiteX93" fmla="*/ 143250 w 554654"/>
                              <a:gd name="connsiteY93" fmla="*/ 917778 h 1101995"/>
                              <a:gd name="connsiteX94" fmla="*/ 132184 w 554654"/>
                              <a:gd name="connsiteY94" fmla="*/ 923311 h 1101995"/>
                              <a:gd name="connsiteX95" fmla="*/ 126326 w 554654"/>
                              <a:gd name="connsiteY95" fmla="*/ 932749 h 1101995"/>
                              <a:gd name="connsiteX96" fmla="*/ 123397 w 554654"/>
                              <a:gd name="connsiteY96" fmla="*/ 942512 h 1101995"/>
                              <a:gd name="connsiteX97" fmla="*/ 117214 w 554654"/>
                              <a:gd name="connsiteY97" fmla="*/ 948370 h 1101995"/>
                              <a:gd name="connsiteX98" fmla="*/ 114935 w 554654"/>
                              <a:gd name="connsiteY98" fmla="*/ 953578 h 1101995"/>
                              <a:gd name="connsiteX99" fmla="*/ 122746 w 554654"/>
                              <a:gd name="connsiteY99" fmla="*/ 950649 h 1101995"/>
                              <a:gd name="connsiteX100" fmla="*/ 123723 w 554654"/>
                              <a:gd name="connsiteY100" fmla="*/ 960738 h 1101995"/>
                              <a:gd name="connsiteX101" fmla="*/ 126326 w 554654"/>
                              <a:gd name="connsiteY101" fmla="*/ 966270 h 1101995"/>
                              <a:gd name="connsiteX102" fmla="*/ 114284 w 554654"/>
                              <a:gd name="connsiteY102" fmla="*/ 968874 h 1101995"/>
                              <a:gd name="connsiteX103" fmla="*/ 109403 w 554654"/>
                              <a:gd name="connsiteY103" fmla="*/ 973431 h 1101995"/>
                              <a:gd name="connsiteX104" fmla="*/ 120143 w 554654"/>
                              <a:gd name="connsiteY104" fmla="*/ 972454 h 1101995"/>
                              <a:gd name="connsiteX105" fmla="*/ 127302 w 554654"/>
                              <a:gd name="connsiteY105" fmla="*/ 972779 h 1101995"/>
                              <a:gd name="connsiteX106" fmla="*/ 133161 w 554654"/>
                              <a:gd name="connsiteY106" fmla="*/ 983194 h 1101995"/>
                              <a:gd name="connsiteX107" fmla="*/ 141623 w 554654"/>
                              <a:gd name="connsiteY107" fmla="*/ 994260 h 1101995"/>
                              <a:gd name="connsiteX108" fmla="*/ 126326 w 554654"/>
                              <a:gd name="connsiteY108" fmla="*/ 994910 h 1101995"/>
                              <a:gd name="connsiteX109" fmla="*/ 125350 w 554654"/>
                              <a:gd name="connsiteY109" fmla="*/ 994585 h 1101995"/>
                              <a:gd name="connsiteX110" fmla="*/ 103219 w 554654"/>
                              <a:gd name="connsiteY110" fmla="*/ 983845 h 1101995"/>
                              <a:gd name="connsiteX111" fmla="*/ 81739 w 554654"/>
                              <a:gd name="connsiteY111" fmla="*/ 984170 h 1101995"/>
                              <a:gd name="connsiteX112" fmla="*/ 50496 w 554654"/>
                              <a:gd name="connsiteY112" fmla="*/ 984496 h 1101995"/>
                              <a:gd name="connsiteX113" fmla="*/ 45614 w 554654"/>
                              <a:gd name="connsiteY113" fmla="*/ 980265 h 1101995"/>
                              <a:gd name="connsiteX114" fmla="*/ 43010 w 554654"/>
                              <a:gd name="connsiteY114" fmla="*/ 975058 h 1101995"/>
                              <a:gd name="connsiteX115" fmla="*/ 43010 w 554654"/>
                              <a:gd name="connsiteY115" fmla="*/ 975058 h 1101995"/>
                              <a:gd name="connsiteX116" fmla="*/ 37803 w 554654"/>
                              <a:gd name="connsiteY116" fmla="*/ 971152 h 1101995"/>
                              <a:gd name="connsiteX117" fmla="*/ 33898 w 554654"/>
                              <a:gd name="connsiteY117" fmla="*/ 967898 h 1101995"/>
                              <a:gd name="connsiteX118" fmla="*/ 35199 w 554654"/>
                              <a:gd name="connsiteY118" fmla="*/ 964318 h 1101995"/>
                              <a:gd name="connsiteX119" fmla="*/ 35199 w 554654"/>
                              <a:gd name="connsiteY119" fmla="*/ 964318 h 1101995"/>
                              <a:gd name="connsiteX120" fmla="*/ 36501 w 554654"/>
                              <a:gd name="connsiteY120" fmla="*/ 958460 h 1101995"/>
                              <a:gd name="connsiteX121" fmla="*/ 33898 w 554654"/>
                              <a:gd name="connsiteY121" fmla="*/ 955531 h 1101995"/>
                              <a:gd name="connsiteX122" fmla="*/ 33898 w 554654"/>
                              <a:gd name="connsiteY122" fmla="*/ 955531 h 1101995"/>
                              <a:gd name="connsiteX123" fmla="*/ 32270 w 554654"/>
                              <a:gd name="connsiteY123" fmla="*/ 953578 h 1101995"/>
                              <a:gd name="connsiteX124" fmla="*/ 33572 w 554654"/>
                              <a:gd name="connsiteY124" fmla="*/ 950323 h 1101995"/>
                              <a:gd name="connsiteX125" fmla="*/ 34874 w 554654"/>
                              <a:gd name="connsiteY125" fmla="*/ 946092 h 1101995"/>
                              <a:gd name="connsiteX126" fmla="*/ 34548 w 554654"/>
                              <a:gd name="connsiteY126" fmla="*/ 940560 h 1101995"/>
                              <a:gd name="connsiteX127" fmla="*/ 33572 w 554654"/>
                              <a:gd name="connsiteY127" fmla="*/ 936003 h 1101995"/>
                              <a:gd name="connsiteX128" fmla="*/ 28690 w 554654"/>
                              <a:gd name="connsiteY128" fmla="*/ 932749 h 1101995"/>
                              <a:gd name="connsiteX129" fmla="*/ 20879 w 554654"/>
                              <a:gd name="connsiteY129" fmla="*/ 932749 h 1101995"/>
                              <a:gd name="connsiteX130" fmla="*/ 15672 w 554654"/>
                              <a:gd name="connsiteY130" fmla="*/ 935678 h 1101995"/>
                              <a:gd name="connsiteX131" fmla="*/ 11767 w 554654"/>
                              <a:gd name="connsiteY131" fmla="*/ 937956 h 1101995"/>
                              <a:gd name="connsiteX132" fmla="*/ 11767 w 554654"/>
                              <a:gd name="connsiteY132" fmla="*/ 937956 h 1101995"/>
                              <a:gd name="connsiteX133" fmla="*/ 10465 w 554654"/>
                              <a:gd name="connsiteY133" fmla="*/ 937631 h 1101995"/>
                              <a:gd name="connsiteX134" fmla="*/ 8838 w 554654"/>
                              <a:gd name="connsiteY134" fmla="*/ 928192 h 1101995"/>
                              <a:gd name="connsiteX135" fmla="*/ 7536 w 554654"/>
                              <a:gd name="connsiteY135" fmla="*/ 921683 h 1101995"/>
                              <a:gd name="connsiteX136" fmla="*/ 4932 w 554654"/>
                              <a:gd name="connsiteY136" fmla="*/ 919080 h 1101995"/>
                              <a:gd name="connsiteX137" fmla="*/ 376 w 554654"/>
                              <a:gd name="connsiteY137" fmla="*/ 914849 h 1101995"/>
                              <a:gd name="connsiteX138" fmla="*/ 376 w 554654"/>
                              <a:gd name="connsiteY138" fmla="*/ 913222 h 1101995"/>
                              <a:gd name="connsiteX139" fmla="*/ 376 w 554654"/>
                              <a:gd name="connsiteY139" fmla="*/ 895647 h 1101995"/>
                              <a:gd name="connsiteX140" fmla="*/ 701 w 554654"/>
                              <a:gd name="connsiteY140" fmla="*/ 894345 h 1101995"/>
                              <a:gd name="connsiteX141" fmla="*/ 701 w 554654"/>
                              <a:gd name="connsiteY141" fmla="*/ 894345 h 1101995"/>
                              <a:gd name="connsiteX142" fmla="*/ 3630 w 554654"/>
                              <a:gd name="connsiteY142" fmla="*/ 888162 h 1101995"/>
                              <a:gd name="connsiteX143" fmla="*/ 5908 w 554654"/>
                              <a:gd name="connsiteY143" fmla="*/ 887836 h 1101995"/>
                              <a:gd name="connsiteX144" fmla="*/ 10790 w 554654"/>
                              <a:gd name="connsiteY144" fmla="*/ 887185 h 1101995"/>
                              <a:gd name="connsiteX145" fmla="*/ 17299 w 554654"/>
                              <a:gd name="connsiteY145" fmla="*/ 880676 h 1101995"/>
                              <a:gd name="connsiteX146" fmla="*/ 27063 w 554654"/>
                              <a:gd name="connsiteY146" fmla="*/ 868960 h 1101995"/>
                              <a:gd name="connsiteX147" fmla="*/ 28039 w 554654"/>
                              <a:gd name="connsiteY147" fmla="*/ 860498 h 1101995"/>
                              <a:gd name="connsiteX148" fmla="*/ 28039 w 554654"/>
                              <a:gd name="connsiteY148" fmla="*/ 855616 h 1101995"/>
                              <a:gd name="connsiteX149" fmla="*/ 31619 w 554654"/>
                              <a:gd name="connsiteY149" fmla="*/ 853338 h 1101995"/>
                              <a:gd name="connsiteX150" fmla="*/ 34874 w 554654"/>
                              <a:gd name="connsiteY150" fmla="*/ 850734 h 1101995"/>
                              <a:gd name="connsiteX151" fmla="*/ 34548 w 554654"/>
                              <a:gd name="connsiteY151" fmla="*/ 846178 h 1101995"/>
                              <a:gd name="connsiteX152" fmla="*/ 33898 w 554654"/>
                              <a:gd name="connsiteY152" fmla="*/ 842273 h 1101995"/>
                              <a:gd name="connsiteX153" fmla="*/ 30968 w 554654"/>
                              <a:gd name="connsiteY153" fmla="*/ 839018 h 1101995"/>
                              <a:gd name="connsiteX154" fmla="*/ 30968 w 554654"/>
                              <a:gd name="connsiteY154" fmla="*/ 839018 h 1101995"/>
                              <a:gd name="connsiteX155" fmla="*/ 28365 w 554654"/>
                              <a:gd name="connsiteY155" fmla="*/ 835438 h 1101995"/>
                              <a:gd name="connsiteX156" fmla="*/ 28365 w 554654"/>
                              <a:gd name="connsiteY156" fmla="*/ 835438 h 1101995"/>
                              <a:gd name="connsiteX157" fmla="*/ 28365 w 554654"/>
                              <a:gd name="connsiteY157" fmla="*/ 834462 h 1101995"/>
                              <a:gd name="connsiteX158" fmla="*/ 28365 w 554654"/>
                              <a:gd name="connsiteY158" fmla="*/ 834462 h 1101995"/>
                              <a:gd name="connsiteX159" fmla="*/ 32921 w 554654"/>
                              <a:gd name="connsiteY159" fmla="*/ 821118 h 1101995"/>
                              <a:gd name="connsiteX160" fmla="*/ 38128 w 554654"/>
                              <a:gd name="connsiteY160" fmla="*/ 818189 h 1101995"/>
                              <a:gd name="connsiteX161" fmla="*/ 46590 w 554654"/>
                              <a:gd name="connsiteY161" fmla="*/ 811029 h 1101995"/>
                              <a:gd name="connsiteX162" fmla="*/ 45288 w 554654"/>
                              <a:gd name="connsiteY162" fmla="*/ 806798 h 1101995"/>
                              <a:gd name="connsiteX163" fmla="*/ 44312 w 554654"/>
                              <a:gd name="connsiteY163" fmla="*/ 802242 h 1101995"/>
                              <a:gd name="connsiteX164" fmla="*/ 50821 w 554654"/>
                              <a:gd name="connsiteY164" fmla="*/ 794431 h 1101995"/>
                              <a:gd name="connsiteX165" fmla="*/ 51472 w 554654"/>
                              <a:gd name="connsiteY165" fmla="*/ 793129 h 1101995"/>
                              <a:gd name="connsiteX166" fmla="*/ 50170 w 554654"/>
                              <a:gd name="connsiteY166" fmla="*/ 783040 h 1101995"/>
                              <a:gd name="connsiteX167" fmla="*/ 48543 w 554654"/>
                              <a:gd name="connsiteY167" fmla="*/ 775555 h 1101995"/>
                              <a:gd name="connsiteX168" fmla="*/ 51147 w 554654"/>
                              <a:gd name="connsiteY168" fmla="*/ 772300 h 1101995"/>
                              <a:gd name="connsiteX169" fmla="*/ 54075 w 554654"/>
                              <a:gd name="connsiteY169" fmla="*/ 768070 h 1101995"/>
                              <a:gd name="connsiteX170" fmla="*/ 54075 w 554654"/>
                              <a:gd name="connsiteY170" fmla="*/ 768070 h 1101995"/>
                              <a:gd name="connsiteX171" fmla="*/ 52448 w 554654"/>
                              <a:gd name="connsiteY171" fmla="*/ 762537 h 1101995"/>
                              <a:gd name="connsiteX172" fmla="*/ 50170 w 554654"/>
                              <a:gd name="connsiteY172" fmla="*/ 756028 h 1101995"/>
                              <a:gd name="connsiteX173" fmla="*/ 54726 w 554654"/>
                              <a:gd name="connsiteY173" fmla="*/ 753424 h 1101995"/>
                              <a:gd name="connsiteX174" fmla="*/ 54726 w 554654"/>
                              <a:gd name="connsiteY174" fmla="*/ 753424 h 1101995"/>
                              <a:gd name="connsiteX175" fmla="*/ 58632 w 554654"/>
                              <a:gd name="connsiteY175" fmla="*/ 751146 h 1101995"/>
                              <a:gd name="connsiteX176" fmla="*/ 58632 w 554654"/>
                              <a:gd name="connsiteY176" fmla="*/ 751146 h 1101995"/>
                              <a:gd name="connsiteX177" fmla="*/ 60585 w 554654"/>
                              <a:gd name="connsiteY177" fmla="*/ 747566 h 1101995"/>
                              <a:gd name="connsiteX178" fmla="*/ 62212 w 554654"/>
                              <a:gd name="connsiteY178" fmla="*/ 744311 h 1101995"/>
                              <a:gd name="connsiteX179" fmla="*/ 62537 w 554654"/>
                              <a:gd name="connsiteY179" fmla="*/ 743661 h 1101995"/>
                              <a:gd name="connsiteX180" fmla="*/ 62537 w 554654"/>
                              <a:gd name="connsiteY180" fmla="*/ 743661 h 1101995"/>
                              <a:gd name="connsiteX181" fmla="*/ 60259 w 554654"/>
                              <a:gd name="connsiteY181" fmla="*/ 737477 h 1101995"/>
                              <a:gd name="connsiteX182" fmla="*/ 55703 w 554654"/>
                              <a:gd name="connsiteY182" fmla="*/ 732921 h 1101995"/>
                              <a:gd name="connsiteX183" fmla="*/ 54726 w 554654"/>
                              <a:gd name="connsiteY183" fmla="*/ 732595 h 1101995"/>
                              <a:gd name="connsiteX184" fmla="*/ 53099 w 554654"/>
                              <a:gd name="connsiteY184" fmla="*/ 732270 h 1101995"/>
                              <a:gd name="connsiteX185" fmla="*/ 40732 w 554654"/>
                              <a:gd name="connsiteY185" fmla="*/ 729341 h 1101995"/>
                              <a:gd name="connsiteX186" fmla="*/ 40732 w 554654"/>
                              <a:gd name="connsiteY186" fmla="*/ 727713 h 1101995"/>
                              <a:gd name="connsiteX187" fmla="*/ 40732 w 554654"/>
                              <a:gd name="connsiteY187" fmla="*/ 725435 h 1101995"/>
                              <a:gd name="connsiteX188" fmla="*/ 51472 w 554654"/>
                              <a:gd name="connsiteY188" fmla="*/ 726411 h 1101995"/>
                              <a:gd name="connsiteX189" fmla="*/ 61236 w 554654"/>
                              <a:gd name="connsiteY189" fmla="*/ 726737 h 1101995"/>
                              <a:gd name="connsiteX190" fmla="*/ 61236 w 554654"/>
                              <a:gd name="connsiteY190" fmla="*/ 726737 h 1101995"/>
                              <a:gd name="connsiteX191" fmla="*/ 63514 w 554654"/>
                              <a:gd name="connsiteY191" fmla="*/ 723808 h 1101995"/>
                              <a:gd name="connsiteX192" fmla="*/ 64490 w 554654"/>
                              <a:gd name="connsiteY192" fmla="*/ 721855 h 1101995"/>
                              <a:gd name="connsiteX193" fmla="*/ 66117 w 554654"/>
                              <a:gd name="connsiteY193" fmla="*/ 719252 h 1101995"/>
                              <a:gd name="connsiteX194" fmla="*/ 68396 w 554654"/>
                              <a:gd name="connsiteY194" fmla="*/ 716648 h 1101995"/>
                              <a:gd name="connsiteX195" fmla="*/ 68721 w 554654"/>
                              <a:gd name="connsiteY195" fmla="*/ 715671 h 1101995"/>
                              <a:gd name="connsiteX196" fmla="*/ 68721 w 554654"/>
                              <a:gd name="connsiteY196" fmla="*/ 713719 h 1101995"/>
                              <a:gd name="connsiteX197" fmla="*/ 68721 w 554654"/>
                              <a:gd name="connsiteY197" fmla="*/ 713719 h 1101995"/>
                              <a:gd name="connsiteX198" fmla="*/ 67745 w 554654"/>
                              <a:gd name="connsiteY198" fmla="*/ 711766 h 1101995"/>
                              <a:gd name="connsiteX199" fmla="*/ 67745 w 554654"/>
                              <a:gd name="connsiteY199" fmla="*/ 711766 h 1101995"/>
                              <a:gd name="connsiteX200" fmla="*/ 65792 w 554654"/>
                              <a:gd name="connsiteY200" fmla="*/ 710790 h 1101995"/>
                              <a:gd name="connsiteX201" fmla="*/ 57005 w 554654"/>
                              <a:gd name="connsiteY201" fmla="*/ 711115 h 1101995"/>
                              <a:gd name="connsiteX202" fmla="*/ 47566 w 554654"/>
                              <a:gd name="connsiteY202" fmla="*/ 712091 h 1101995"/>
                              <a:gd name="connsiteX203" fmla="*/ 48217 w 554654"/>
                              <a:gd name="connsiteY203" fmla="*/ 706234 h 1101995"/>
                              <a:gd name="connsiteX204" fmla="*/ 49519 w 554654"/>
                              <a:gd name="connsiteY204" fmla="*/ 700050 h 1101995"/>
                              <a:gd name="connsiteX205" fmla="*/ 50821 w 554654"/>
                              <a:gd name="connsiteY205" fmla="*/ 698423 h 1101995"/>
                              <a:gd name="connsiteX206" fmla="*/ 53750 w 554654"/>
                              <a:gd name="connsiteY206" fmla="*/ 693541 h 1101995"/>
                              <a:gd name="connsiteX207" fmla="*/ 52448 w 554654"/>
                              <a:gd name="connsiteY207" fmla="*/ 688334 h 1101995"/>
                              <a:gd name="connsiteX208" fmla="*/ 49519 w 554654"/>
                              <a:gd name="connsiteY208" fmla="*/ 682801 h 1101995"/>
                              <a:gd name="connsiteX209" fmla="*/ 47566 w 554654"/>
                              <a:gd name="connsiteY209" fmla="*/ 681825 h 1101995"/>
                              <a:gd name="connsiteX210" fmla="*/ 47566 w 554654"/>
                              <a:gd name="connsiteY210" fmla="*/ 681825 h 1101995"/>
                              <a:gd name="connsiteX211" fmla="*/ 43661 w 554654"/>
                              <a:gd name="connsiteY211" fmla="*/ 680197 h 1101995"/>
                              <a:gd name="connsiteX212" fmla="*/ 43661 w 554654"/>
                              <a:gd name="connsiteY212" fmla="*/ 680197 h 1101995"/>
                              <a:gd name="connsiteX213" fmla="*/ 46590 w 554654"/>
                              <a:gd name="connsiteY213" fmla="*/ 675966 h 1101995"/>
                              <a:gd name="connsiteX214" fmla="*/ 49845 w 554654"/>
                              <a:gd name="connsiteY214" fmla="*/ 671410 h 1101995"/>
                              <a:gd name="connsiteX215" fmla="*/ 45939 w 554654"/>
                              <a:gd name="connsiteY215" fmla="*/ 668155 h 1101995"/>
                              <a:gd name="connsiteX216" fmla="*/ 39756 w 554654"/>
                              <a:gd name="connsiteY216" fmla="*/ 664575 h 1101995"/>
                              <a:gd name="connsiteX217" fmla="*/ 39756 w 554654"/>
                              <a:gd name="connsiteY217" fmla="*/ 647977 h 1101995"/>
                              <a:gd name="connsiteX218" fmla="*/ 41383 w 554654"/>
                              <a:gd name="connsiteY218" fmla="*/ 638864 h 1101995"/>
                              <a:gd name="connsiteX219" fmla="*/ 46916 w 554654"/>
                              <a:gd name="connsiteY219" fmla="*/ 635285 h 1101995"/>
                              <a:gd name="connsiteX220" fmla="*/ 50821 w 554654"/>
                              <a:gd name="connsiteY220" fmla="*/ 632681 h 1101995"/>
                              <a:gd name="connsiteX221" fmla="*/ 48543 w 554654"/>
                              <a:gd name="connsiteY221" fmla="*/ 627148 h 1101995"/>
                              <a:gd name="connsiteX222" fmla="*/ 48543 w 554654"/>
                              <a:gd name="connsiteY222" fmla="*/ 627148 h 1101995"/>
                              <a:gd name="connsiteX223" fmla="*/ 44312 w 554654"/>
                              <a:gd name="connsiteY223" fmla="*/ 619663 h 1101995"/>
                              <a:gd name="connsiteX224" fmla="*/ 45288 w 554654"/>
                              <a:gd name="connsiteY224" fmla="*/ 610550 h 1101995"/>
                              <a:gd name="connsiteX225" fmla="*/ 46265 w 554654"/>
                              <a:gd name="connsiteY225" fmla="*/ 596556 h 1101995"/>
                              <a:gd name="connsiteX226" fmla="*/ 45288 w 554654"/>
                              <a:gd name="connsiteY226" fmla="*/ 592325 h 1101995"/>
                              <a:gd name="connsiteX227" fmla="*/ 44963 w 554654"/>
                              <a:gd name="connsiteY227" fmla="*/ 587117 h 1101995"/>
                              <a:gd name="connsiteX228" fmla="*/ 48543 w 554654"/>
                              <a:gd name="connsiteY228" fmla="*/ 581910 h 1101995"/>
                              <a:gd name="connsiteX229" fmla="*/ 51472 w 554654"/>
                              <a:gd name="connsiteY229" fmla="*/ 576378 h 1101995"/>
                              <a:gd name="connsiteX230" fmla="*/ 48868 w 554654"/>
                              <a:gd name="connsiteY230" fmla="*/ 571821 h 1101995"/>
                              <a:gd name="connsiteX231" fmla="*/ 47241 w 554654"/>
                              <a:gd name="connsiteY231" fmla="*/ 569217 h 1101995"/>
                              <a:gd name="connsiteX232" fmla="*/ 49519 w 554654"/>
                              <a:gd name="connsiteY232" fmla="*/ 568567 h 1101995"/>
                              <a:gd name="connsiteX233" fmla="*/ 52774 w 554654"/>
                              <a:gd name="connsiteY233" fmla="*/ 565638 h 1101995"/>
                              <a:gd name="connsiteX234" fmla="*/ 52448 w 554654"/>
                              <a:gd name="connsiteY234" fmla="*/ 562058 h 1101995"/>
                              <a:gd name="connsiteX235" fmla="*/ 52448 w 554654"/>
                              <a:gd name="connsiteY235" fmla="*/ 552619 h 1101995"/>
                              <a:gd name="connsiteX236" fmla="*/ 54401 w 554654"/>
                              <a:gd name="connsiteY236" fmla="*/ 551317 h 1101995"/>
                              <a:gd name="connsiteX237" fmla="*/ 57981 w 554654"/>
                              <a:gd name="connsiteY237" fmla="*/ 548714 h 1101995"/>
                              <a:gd name="connsiteX238" fmla="*/ 58307 w 554654"/>
                              <a:gd name="connsiteY238" fmla="*/ 541880 h 1101995"/>
                              <a:gd name="connsiteX239" fmla="*/ 60259 w 554654"/>
                              <a:gd name="connsiteY239" fmla="*/ 527885 h 1101995"/>
                              <a:gd name="connsiteX240" fmla="*/ 66443 w 554654"/>
                              <a:gd name="connsiteY240" fmla="*/ 525607 h 1101995"/>
                              <a:gd name="connsiteX241" fmla="*/ 74254 w 554654"/>
                              <a:gd name="connsiteY241" fmla="*/ 519423 h 1101995"/>
                              <a:gd name="connsiteX242" fmla="*/ 69046 w 554654"/>
                              <a:gd name="connsiteY242" fmla="*/ 484274 h 1101995"/>
                              <a:gd name="connsiteX243" fmla="*/ 67094 w 554654"/>
                              <a:gd name="connsiteY243" fmla="*/ 472883 h 1101995"/>
                              <a:gd name="connsiteX244" fmla="*/ 67419 w 554654"/>
                              <a:gd name="connsiteY244" fmla="*/ 462144 h 1101995"/>
                              <a:gd name="connsiteX245" fmla="*/ 70023 w 554654"/>
                              <a:gd name="connsiteY245" fmla="*/ 450427 h 1101995"/>
                              <a:gd name="connsiteX246" fmla="*/ 75881 w 554654"/>
                              <a:gd name="connsiteY246" fmla="*/ 448149 h 1101995"/>
                              <a:gd name="connsiteX247" fmla="*/ 75881 w 554654"/>
                              <a:gd name="connsiteY247" fmla="*/ 448149 h 1101995"/>
                              <a:gd name="connsiteX248" fmla="*/ 80112 w 554654"/>
                              <a:gd name="connsiteY248" fmla="*/ 446847 h 1101995"/>
                              <a:gd name="connsiteX249" fmla="*/ 81414 w 554654"/>
                              <a:gd name="connsiteY249" fmla="*/ 443918 h 1101995"/>
                              <a:gd name="connsiteX250" fmla="*/ 83041 w 554654"/>
                              <a:gd name="connsiteY250" fmla="*/ 440663 h 1101995"/>
                              <a:gd name="connsiteX251" fmla="*/ 84343 w 554654"/>
                              <a:gd name="connsiteY251" fmla="*/ 440663 h 1101995"/>
                              <a:gd name="connsiteX252" fmla="*/ 88574 w 554654"/>
                              <a:gd name="connsiteY252" fmla="*/ 438060 h 1101995"/>
                              <a:gd name="connsiteX253" fmla="*/ 88574 w 554654"/>
                              <a:gd name="connsiteY253" fmla="*/ 428296 h 1101995"/>
                              <a:gd name="connsiteX254" fmla="*/ 87923 w 554654"/>
                              <a:gd name="connsiteY254" fmla="*/ 419509 h 1101995"/>
                              <a:gd name="connsiteX255" fmla="*/ 85645 w 554654"/>
                              <a:gd name="connsiteY255" fmla="*/ 415604 h 1101995"/>
                              <a:gd name="connsiteX256" fmla="*/ 85645 w 554654"/>
                              <a:gd name="connsiteY256" fmla="*/ 415604 h 1101995"/>
                              <a:gd name="connsiteX257" fmla="*/ 83041 w 554654"/>
                              <a:gd name="connsiteY257" fmla="*/ 410396 h 1101995"/>
                              <a:gd name="connsiteX258" fmla="*/ 86946 w 554654"/>
                              <a:gd name="connsiteY258" fmla="*/ 404538 h 1101995"/>
                              <a:gd name="connsiteX259" fmla="*/ 88899 w 554654"/>
                              <a:gd name="connsiteY259" fmla="*/ 401935 h 1101995"/>
                              <a:gd name="connsiteX260" fmla="*/ 94432 w 554654"/>
                              <a:gd name="connsiteY260" fmla="*/ 388265 h 1101995"/>
                              <a:gd name="connsiteX261" fmla="*/ 97361 w 554654"/>
                              <a:gd name="connsiteY261" fmla="*/ 380129 h 1101995"/>
                              <a:gd name="connsiteX262" fmla="*/ 99314 w 554654"/>
                              <a:gd name="connsiteY262" fmla="*/ 379804 h 1101995"/>
                              <a:gd name="connsiteX263" fmla="*/ 104521 w 554654"/>
                              <a:gd name="connsiteY263" fmla="*/ 377200 h 1101995"/>
                              <a:gd name="connsiteX264" fmla="*/ 103219 w 554654"/>
                              <a:gd name="connsiteY264" fmla="*/ 372318 h 1101995"/>
                              <a:gd name="connsiteX265" fmla="*/ 101917 w 554654"/>
                              <a:gd name="connsiteY265" fmla="*/ 368088 h 1101995"/>
                              <a:gd name="connsiteX266" fmla="*/ 102893 w 554654"/>
                              <a:gd name="connsiteY266" fmla="*/ 364508 h 1101995"/>
                              <a:gd name="connsiteX267" fmla="*/ 105823 w 554654"/>
                              <a:gd name="connsiteY267" fmla="*/ 349862 h 1101995"/>
                              <a:gd name="connsiteX268" fmla="*/ 101592 w 554654"/>
                              <a:gd name="connsiteY268" fmla="*/ 346933 h 1101995"/>
                              <a:gd name="connsiteX269" fmla="*/ 99639 w 554654"/>
                              <a:gd name="connsiteY269" fmla="*/ 346282 h 1101995"/>
                              <a:gd name="connsiteX270" fmla="*/ 97686 w 554654"/>
                              <a:gd name="connsiteY270" fmla="*/ 343353 h 1101995"/>
                              <a:gd name="connsiteX271" fmla="*/ 97035 w 554654"/>
                              <a:gd name="connsiteY271" fmla="*/ 340424 h 1101995"/>
                              <a:gd name="connsiteX272" fmla="*/ 97361 w 554654"/>
                              <a:gd name="connsiteY272" fmla="*/ 334891 h 1101995"/>
                              <a:gd name="connsiteX273" fmla="*/ 97361 w 554654"/>
                              <a:gd name="connsiteY273" fmla="*/ 331962 h 1101995"/>
                              <a:gd name="connsiteX274" fmla="*/ 95408 w 554654"/>
                              <a:gd name="connsiteY274" fmla="*/ 323826 h 1101995"/>
                              <a:gd name="connsiteX275" fmla="*/ 94106 w 554654"/>
                              <a:gd name="connsiteY275" fmla="*/ 319595 h 1101995"/>
                              <a:gd name="connsiteX276" fmla="*/ 91177 w 554654"/>
                              <a:gd name="connsiteY276" fmla="*/ 315364 h 1101995"/>
                              <a:gd name="connsiteX277" fmla="*/ 89875 w 554654"/>
                              <a:gd name="connsiteY277" fmla="*/ 313737 h 1101995"/>
                              <a:gd name="connsiteX278" fmla="*/ 89875 w 554654"/>
                              <a:gd name="connsiteY278" fmla="*/ 313737 h 1101995"/>
                              <a:gd name="connsiteX279" fmla="*/ 89550 w 554654"/>
                              <a:gd name="connsiteY279" fmla="*/ 312760 h 1101995"/>
                              <a:gd name="connsiteX280" fmla="*/ 89550 w 554654"/>
                              <a:gd name="connsiteY280" fmla="*/ 312760 h 1101995"/>
                              <a:gd name="connsiteX281" fmla="*/ 89550 w 554654"/>
                              <a:gd name="connsiteY281" fmla="*/ 310808 h 1101995"/>
                              <a:gd name="connsiteX282" fmla="*/ 91177 w 554654"/>
                              <a:gd name="connsiteY282" fmla="*/ 308529 h 1101995"/>
                              <a:gd name="connsiteX283" fmla="*/ 93130 w 554654"/>
                              <a:gd name="connsiteY283" fmla="*/ 304950 h 1101995"/>
                              <a:gd name="connsiteX284" fmla="*/ 90526 w 554654"/>
                              <a:gd name="connsiteY284" fmla="*/ 300393 h 1101995"/>
                              <a:gd name="connsiteX285" fmla="*/ 84017 w 554654"/>
                              <a:gd name="connsiteY285" fmla="*/ 289328 h 1101995"/>
                              <a:gd name="connsiteX286" fmla="*/ 84994 w 554654"/>
                              <a:gd name="connsiteY286" fmla="*/ 285097 h 1101995"/>
                              <a:gd name="connsiteX287" fmla="*/ 84994 w 554654"/>
                              <a:gd name="connsiteY287" fmla="*/ 285097 h 1101995"/>
                              <a:gd name="connsiteX288" fmla="*/ 86621 w 554654"/>
                              <a:gd name="connsiteY288" fmla="*/ 281517 h 1101995"/>
                              <a:gd name="connsiteX289" fmla="*/ 88574 w 554654"/>
                              <a:gd name="connsiteY289" fmla="*/ 280866 h 1101995"/>
                              <a:gd name="connsiteX290" fmla="*/ 92805 w 554654"/>
                              <a:gd name="connsiteY290" fmla="*/ 278588 h 1101995"/>
                              <a:gd name="connsiteX291" fmla="*/ 92805 w 554654"/>
                              <a:gd name="connsiteY291" fmla="*/ 278588 h 1101995"/>
                              <a:gd name="connsiteX292" fmla="*/ 92479 w 554654"/>
                              <a:gd name="connsiteY292" fmla="*/ 272404 h 1101995"/>
                              <a:gd name="connsiteX293" fmla="*/ 91828 w 554654"/>
                              <a:gd name="connsiteY293" fmla="*/ 269475 h 1101995"/>
                              <a:gd name="connsiteX294" fmla="*/ 93130 w 554654"/>
                              <a:gd name="connsiteY294" fmla="*/ 264919 h 1101995"/>
                              <a:gd name="connsiteX295" fmla="*/ 95083 w 554654"/>
                              <a:gd name="connsiteY295" fmla="*/ 258410 h 1101995"/>
                              <a:gd name="connsiteX296" fmla="*/ 98012 w 554654"/>
                              <a:gd name="connsiteY296" fmla="*/ 256132 h 1101995"/>
                              <a:gd name="connsiteX297" fmla="*/ 103870 w 554654"/>
                              <a:gd name="connsiteY297" fmla="*/ 250924 h 1101995"/>
                              <a:gd name="connsiteX298" fmla="*/ 102568 w 554654"/>
                              <a:gd name="connsiteY298" fmla="*/ 247344 h 1101995"/>
                              <a:gd name="connsiteX299" fmla="*/ 102568 w 554654"/>
                              <a:gd name="connsiteY299" fmla="*/ 247344 h 1101995"/>
                              <a:gd name="connsiteX300" fmla="*/ 101592 w 554654"/>
                              <a:gd name="connsiteY300" fmla="*/ 245391 h 1101995"/>
                              <a:gd name="connsiteX301" fmla="*/ 101917 w 554654"/>
                              <a:gd name="connsiteY301" fmla="*/ 242463 h 1101995"/>
                              <a:gd name="connsiteX302" fmla="*/ 102243 w 554654"/>
                              <a:gd name="connsiteY302" fmla="*/ 237255 h 1101995"/>
                              <a:gd name="connsiteX303" fmla="*/ 101266 w 554654"/>
                              <a:gd name="connsiteY303" fmla="*/ 232699 h 1101995"/>
                              <a:gd name="connsiteX304" fmla="*/ 99639 w 554654"/>
                              <a:gd name="connsiteY304" fmla="*/ 224563 h 1101995"/>
                              <a:gd name="connsiteX305" fmla="*/ 103219 w 554654"/>
                              <a:gd name="connsiteY305" fmla="*/ 216752 h 1101995"/>
                              <a:gd name="connsiteX306" fmla="*/ 106474 w 554654"/>
                              <a:gd name="connsiteY306" fmla="*/ 207639 h 1101995"/>
                              <a:gd name="connsiteX307" fmla="*/ 107775 w 554654"/>
                              <a:gd name="connsiteY307" fmla="*/ 202106 h 1101995"/>
                              <a:gd name="connsiteX308" fmla="*/ 109077 w 554654"/>
                              <a:gd name="connsiteY308" fmla="*/ 197550 h 1101995"/>
                              <a:gd name="connsiteX309" fmla="*/ 116237 w 554654"/>
                              <a:gd name="connsiteY309" fmla="*/ 188112 h 1101995"/>
                              <a:gd name="connsiteX310" fmla="*/ 123072 w 554654"/>
                              <a:gd name="connsiteY310" fmla="*/ 179325 h 1101995"/>
                              <a:gd name="connsiteX311" fmla="*/ 129581 w 554654"/>
                              <a:gd name="connsiteY311" fmla="*/ 166957 h 1101995"/>
                              <a:gd name="connsiteX312" fmla="*/ 133486 w 554654"/>
                              <a:gd name="connsiteY312" fmla="*/ 159797 h 1101995"/>
                              <a:gd name="connsiteX313" fmla="*/ 135764 w 554654"/>
                              <a:gd name="connsiteY313" fmla="*/ 160123 h 1101995"/>
                              <a:gd name="connsiteX314" fmla="*/ 135764 w 554654"/>
                              <a:gd name="connsiteY314" fmla="*/ 160123 h 1101995"/>
                              <a:gd name="connsiteX315" fmla="*/ 139019 w 554654"/>
                              <a:gd name="connsiteY315" fmla="*/ 160123 h 1101995"/>
                              <a:gd name="connsiteX316" fmla="*/ 139995 w 554654"/>
                              <a:gd name="connsiteY316" fmla="*/ 159797 h 1101995"/>
                              <a:gd name="connsiteX317" fmla="*/ 145528 w 554654"/>
                              <a:gd name="connsiteY317" fmla="*/ 156543 h 1101995"/>
                              <a:gd name="connsiteX318" fmla="*/ 145853 w 554654"/>
                              <a:gd name="connsiteY318" fmla="*/ 150685 h 1101995"/>
                              <a:gd name="connsiteX319" fmla="*/ 145528 w 554654"/>
                              <a:gd name="connsiteY319" fmla="*/ 149383 h 1101995"/>
                              <a:gd name="connsiteX320" fmla="*/ 142273 w 554654"/>
                              <a:gd name="connsiteY320" fmla="*/ 144827 h 1101995"/>
                              <a:gd name="connsiteX321" fmla="*/ 142273 w 554654"/>
                              <a:gd name="connsiteY321" fmla="*/ 144827 h 1101995"/>
                              <a:gd name="connsiteX322" fmla="*/ 139019 w 554654"/>
                              <a:gd name="connsiteY322" fmla="*/ 140596 h 1101995"/>
                              <a:gd name="connsiteX323" fmla="*/ 139019 w 554654"/>
                              <a:gd name="connsiteY323" fmla="*/ 131483 h 1101995"/>
                              <a:gd name="connsiteX324" fmla="*/ 139995 w 554654"/>
                              <a:gd name="connsiteY324" fmla="*/ 104145 h 1101995"/>
                              <a:gd name="connsiteX325" fmla="*/ 142273 w 554654"/>
                              <a:gd name="connsiteY325" fmla="*/ 101867 h 1101995"/>
                              <a:gd name="connsiteX326" fmla="*/ 144552 w 554654"/>
                              <a:gd name="connsiteY326" fmla="*/ 96985 h 1101995"/>
                              <a:gd name="connsiteX327" fmla="*/ 142273 w 554654"/>
                              <a:gd name="connsiteY327" fmla="*/ 92103 h 1101995"/>
                              <a:gd name="connsiteX328" fmla="*/ 140646 w 554654"/>
                              <a:gd name="connsiteY328" fmla="*/ 88523 h 1101995"/>
                              <a:gd name="connsiteX329" fmla="*/ 143250 w 554654"/>
                              <a:gd name="connsiteY329" fmla="*/ 83641 h 1101995"/>
                              <a:gd name="connsiteX330" fmla="*/ 148783 w 554654"/>
                              <a:gd name="connsiteY330" fmla="*/ 77783 h 1101995"/>
                              <a:gd name="connsiteX331" fmla="*/ 148783 w 554654"/>
                              <a:gd name="connsiteY331" fmla="*/ 77783 h 1101995"/>
                              <a:gd name="connsiteX332" fmla="*/ 155943 w 554654"/>
                              <a:gd name="connsiteY332" fmla="*/ 74528 h 1101995"/>
                              <a:gd name="connsiteX333" fmla="*/ 169611 w 554654"/>
                              <a:gd name="connsiteY333" fmla="*/ 68345 h 1101995"/>
                              <a:gd name="connsiteX334" fmla="*/ 172215 w 554654"/>
                              <a:gd name="connsiteY334" fmla="*/ 67043 h 1101995"/>
                              <a:gd name="connsiteX335" fmla="*/ 175144 w 554654"/>
                              <a:gd name="connsiteY335" fmla="*/ 62487 h 1101995"/>
                              <a:gd name="connsiteX336" fmla="*/ 179375 w 554654"/>
                              <a:gd name="connsiteY336" fmla="*/ 47516 h 1101995"/>
                              <a:gd name="connsiteX337" fmla="*/ 182630 w 554654"/>
                              <a:gd name="connsiteY337" fmla="*/ 35800 h 1101995"/>
                              <a:gd name="connsiteX338" fmla="*/ 176446 w 554654"/>
                              <a:gd name="connsiteY338" fmla="*/ 32871 h 1101995"/>
                              <a:gd name="connsiteX339" fmla="*/ 178399 w 554654"/>
                              <a:gd name="connsiteY339" fmla="*/ 29291 h 1101995"/>
                              <a:gd name="connsiteX340" fmla="*/ 180677 w 554654"/>
                              <a:gd name="connsiteY340" fmla="*/ 25385 h 1101995"/>
                              <a:gd name="connsiteX341" fmla="*/ 184257 w 554654"/>
                              <a:gd name="connsiteY341" fmla="*/ 21154 h 1101995"/>
                              <a:gd name="connsiteX342" fmla="*/ 187511 w 554654"/>
                              <a:gd name="connsiteY342" fmla="*/ 17574 h 1101995"/>
                              <a:gd name="connsiteX343" fmla="*/ 193370 w 554654"/>
                              <a:gd name="connsiteY343" fmla="*/ 14971 h 1101995"/>
                              <a:gd name="connsiteX344" fmla="*/ 202808 w 554654"/>
                              <a:gd name="connsiteY344" fmla="*/ 10089 h 1101995"/>
                              <a:gd name="connsiteX345" fmla="*/ 204435 w 554654"/>
                              <a:gd name="connsiteY345" fmla="*/ 3255 h 1101995"/>
                              <a:gd name="connsiteX346" fmla="*/ 204761 w 554654"/>
                              <a:gd name="connsiteY346" fmla="*/ 0 h 1101995"/>
                              <a:gd name="connsiteX347" fmla="*/ 211920 w 554654"/>
                              <a:gd name="connsiteY347" fmla="*/ 6183 h 1101995"/>
                              <a:gd name="connsiteX348" fmla="*/ 214524 w 554654"/>
                              <a:gd name="connsiteY348" fmla="*/ 8462 h 1101995"/>
                              <a:gd name="connsiteX349" fmla="*/ 226240 w 554654"/>
                              <a:gd name="connsiteY349" fmla="*/ 9764 h 1101995"/>
                              <a:gd name="connsiteX350" fmla="*/ 232749 w 554654"/>
                              <a:gd name="connsiteY350" fmla="*/ 9764 h 1101995"/>
                              <a:gd name="connsiteX351" fmla="*/ 232749 w 554654"/>
                              <a:gd name="connsiteY351" fmla="*/ 9764 h 1101995"/>
                              <a:gd name="connsiteX352" fmla="*/ 234702 w 554654"/>
                              <a:gd name="connsiteY352" fmla="*/ 9764 h 1101995"/>
                              <a:gd name="connsiteX353" fmla="*/ 248697 w 554654"/>
                              <a:gd name="connsiteY353" fmla="*/ 11391 h 1101995"/>
                              <a:gd name="connsiteX354" fmla="*/ 255857 w 554654"/>
                              <a:gd name="connsiteY354" fmla="*/ 26687 h 1101995"/>
                              <a:gd name="connsiteX355" fmla="*/ 257158 w 554654"/>
                              <a:gd name="connsiteY355" fmla="*/ 31894 h 1101995"/>
                              <a:gd name="connsiteX356" fmla="*/ 259437 w 554654"/>
                              <a:gd name="connsiteY356" fmla="*/ 32871 h 1101995"/>
                              <a:gd name="connsiteX357" fmla="*/ 259437 w 554654"/>
                              <a:gd name="connsiteY357" fmla="*/ 32871 h 1101995"/>
                              <a:gd name="connsiteX358" fmla="*/ 262040 w 554654"/>
                              <a:gd name="connsiteY358" fmla="*/ 24409 h 1101995"/>
                              <a:gd name="connsiteX359" fmla="*/ 262040 w 554654"/>
                              <a:gd name="connsiteY359" fmla="*/ 24409 h 1101995"/>
                              <a:gd name="connsiteX360" fmla="*/ 263342 w 554654"/>
                              <a:gd name="connsiteY360" fmla="*/ 17574 h 1101995"/>
                              <a:gd name="connsiteX361" fmla="*/ 265946 w 554654"/>
                              <a:gd name="connsiteY361" fmla="*/ 10740 h 1101995"/>
                              <a:gd name="connsiteX362" fmla="*/ 267898 w 554654"/>
                              <a:gd name="connsiteY362" fmla="*/ 7160 h 1101995"/>
                              <a:gd name="connsiteX363" fmla="*/ 287751 w 554654"/>
                              <a:gd name="connsiteY363" fmla="*/ 5858 h 1101995"/>
                              <a:gd name="connsiteX364" fmla="*/ 299793 w 554654"/>
                              <a:gd name="connsiteY364" fmla="*/ 7160 h 1101995"/>
                              <a:gd name="connsiteX365" fmla="*/ 301746 w 554654"/>
                              <a:gd name="connsiteY365" fmla="*/ 8787 h 1101995"/>
                              <a:gd name="connsiteX366" fmla="*/ 303698 w 554654"/>
                              <a:gd name="connsiteY366" fmla="*/ 10740 h 1101995"/>
                              <a:gd name="connsiteX367" fmla="*/ 307278 w 554654"/>
                              <a:gd name="connsiteY367" fmla="*/ 15622 h 1101995"/>
                              <a:gd name="connsiteX368" fmla="*/ 310858 w 554654"/>
                              <a:gd name="connsiteY368" fmla="*/ 20178 h 1101995"/>
                              <a:gd name="connsiteX369" fmla="*/ 318995 w 554654"/>
                              <a:gd name="connsiteY369" fmla="*/ 29942 h 1101995"/>
                              <a:gd name="connsiteX370" fmla="*/ 324527 w 554654"/>
                              <a:gd name="connsiteY370" fmla="*/ 39054 h 1101995"/>
                              <a:gd name="connsiteX371" fmla="*/ 342753 w 554654"/>
                              <a:gd name="connsiteY371" fmla="*/ 55001 h 1101995"/>
                              <a:gd name="connsiteX372" fmla="*/ 350238 w 554654"/>
                              <a:gd name="connsiteY372" fmla="*/ 60534 h 1101995"/>
                              <a:gd name="connsiteX373" fmla="*/ 371392 w 554654"/>
                              <a:gd name="connsiteY373" fmla="*/ 64440 h 1101995"/>
                              <a:gd name="connsiteX374" fmla="*/ 374973 w 554654"/>
                              <a:gd name="connsiteY374" fmla="*/ 64440 h 1101995"/>
                              <a:gd name="connsiteX375" fmla="*/ 392222 w 554654"/>
                              <a:gd name="connsiteY375" fmla="*/ 76156 h 1101995"/>
                              <a:gd name="connsiteX376" fmla="*/ 397754 w 554654"/>
                              <a:gd name="connsiteY376" fmla="*/ 80387 h 1101995"/>
                              <a:gd name="connsiteX377" fmla="*/ 415329 w 554654"/>
                              <a:gd name="connsiteY377" fmla="*/ 89500 h 1101995"/>
                              <a:gd name="connsiteX378" fmla="*/ 442667 w 554654"/>
                              <a:gd name="connsiteY378" fmla="*/ 104145 h 1101995"/>
                              <a:gd name="connsiteX379" fmla="*/ 444294 w 554654"/>
                              <a:gd name="connsiteY379" fmla="*/ 107074 h 1101995"/>
                              <a:gd name="connsiteX380" fmla="*/ 444945 w 554654"/>
                              <a:gd name="connsiteY380" fmla="*/ 112281 h 1101995"/>
                              <a:gd name="connsiteX381" fmla="*/ 436158 w 554654"/>
                              <a:gd name="connsiteY381" fmla="*/ 125625 h 1101995"/>
                              <a:gd name="connsiteX382" fmla="*/ 432578 w 554654"/>
                              <a:gd name="connsiteY382" fmla="*/ 130832 h 1101995"/>
                              <a:gd name="connsiteX383" fmla="*/ 429323 w 554654"/>
                              <a:gd name="connsiteY383" fmla="*/ 138318 h 1101995"/>
                              <a:gd name="connsiteX384" fmla="*/ 425418 w 554654"/>
                              <a:gd name="connsiteY384" fmla="*/ 147105 h 1101995"/>
                              <a:gd name="connsiteX385" fmla="*/ 420210 w 554654"/>
                              <a:gd name="connsiteY385" fmla="*/ 152963 h 1101995"/>
                              <a:gd name="connsiteX386" fmla="*/ 416631 w 554654"/>
                              <a:gd name="connsiteY386" fmla="*/ 156868 h 1101995"/>
                              <a:gd name="connsiteX387" fmla="*/ 415654 w 554654"/>
                              <a:gd name="connsiteY387" fmla="*/ 159797 h 1101995"/>
                              <a:gd name="connsiteX388" fmla="*/ 415980 w 554654"/>
                              <a:gd name="connsiteY388" fmla="*/ 161425 h 1101995"/>
                              <a:gd name="connsiteX389" fmla="*/ 416956 w 554654"/>
                              <a:gd name="connsiteY389" fmla="*/ 162727 h 1101995"/>
                              <a:gd name="connsiteX390" fmla="*/ 418583 w 554654"/>
                              <a:gd name="connsiteY390" fmla="*/ 163052 h 1101995"/>
                              <a:gd name="connsiteX391" fmla="*/ 424116 w 554654"/>
                              <a:gd name="connsiteY391" fmla="*/ 163377 h 1101995"/>
                              <a:gd name="connsiteX392" fmla="*/ 440714 w 554654"/>
                              <a:gd name="connsiteY392" fmla="*/ 164679 h 1101995"/>
                              <a:gd name="connsiteX393" fmla="*/ 451779 w 554654"/>
                              <a:gd name="connsiteY393" fmla="*/ 168259 h 1101995"/>
                              <a:gd name="connsiteX394" fmla="*/ 452105 w 554654"/>
                              <a:gd name="connsiteY394" fmla="*/ 168585 h 1101995"/>
                              <a:gd name="connsiteX395" fmla="*/ 452430 w 554654"/>
                              <a:gd name="connsiteY395" fmla="*/ 168585 h 1101995"/>
                              <a:gd name="connsiteX396" fmla="*/ 467727 w 554654"/>
                              <a:gd name="connsiteY396" fmla="*/ 168585 h 1101995"/>
                              <a:gd name="connsiteX397" fmla="*/ 475212 w 554654"/>
                              <a:gd name="connsiteY397" fmla="*/ 170863 h 1101995"/>
                              <a:gd name="connsiteX398" fmla="*/ 482372 w 554654"/>
                              <a:gd name="connsiteY398" fmla="*/ 172816 h 1101995"/>
                              <a:gd name="connsiteX399" fmla="*/ 488556 w 554654"/>
                              <a:gd name="connsiteY399" fmla="*/ 168259 h 1101995"/>
                              <a:gd name="connsiteX400" fmla="*/ 490508 w 554654"/>
                              <a:gd name="connsiteY400" fmla="*/ 166632 h 1101995"/>
                              <a:gd name="connsiteX401" fmla="*/ 490508 w 554654"/>
                              <a:gd name="connsiteY401" fmla="*/ 166632 h 1101995"/>
                              <a:gd name="connsiteX402" fmla="*/ 495065 w 554654"/>
                              <a:gd name="connsiteY402" fmla="*/ 167608 h 1101995"/>
                              <a:gd name="connsiteX403" fmla="*/ 495390 w 554654"/>
                              <a:gd name="connsiteY403" fmla="*/ 167608 h 1101995"/>
                              <a:gd name="connsiteX404" fmla="*/ 495716 w 554654"/>
                              <a:gd name="connsiteY404" fmla="*/ 167608 h 1101995"/>
                              <a:gd name="connsiteX405" fmla="*/ 504503 w 554654"/>
                              <a:gd name="connsiteY405" fmla="*/ 165005 h 1101995"/>
                              <a:gd name="connsiteX406" fmla="*/ 504828 w 554654"/>
                              <a:gd name="connsiteY406" fmla="*/ 161425 h 1101995"/>
                              <a:gd name="connsiteX407" fmla="*/ 505154 w 554654"/>
                              <a:gd name="connsiteY407" fmla="*/ 157845 h 1101995"/>
                              <a:gd name="connsiteX408" fmla="*/ 511337 w 554654"/>
                              <a:gd name="connsiteY408" fmla="*/ 154265 h 1101995"/>
                              <a:gd name="connsiteX409" fmla="*/ 517521 w 554654"/>
                              <a:gd name="connsiteY409" fmla="*/ 150359 h 1101995"/>
                              <a:gd name="connsiteX410" fmla="*/ 520776 w 554654"/>
                              <a:gd name="connsiteY410" fmla="*/ 147755 h 1101995"/>
                              <a:gd name="connsiteX411" fmla="*/ 527936 w 554654"/>
                              <a:gd name="connsiteY411" fmla="*/ 140921 h 1101995"/>
                              <a:gd name="connsiteX412" fmla="*/ 531190 w 554654"/>
                              <a:gd name="connsiteY412" fmla="*/ 129856 h 1101995"/>
                              <a:gd name="connsiteX413" fmla="*/ 532817 w 554654"/>
                              <a:gd name="connsiteY413" fmla="*/ 119767 h 1101995"/>
                              <a:gd name="connsiteX414" fmla="*/ 532817 w 554654"/>
                              <a:gd name="connsiteY414" fmla="*/ 117163 h 1101995"/>
                              <a:gd name="connsiteX415" fmla="*/ 539977 w 554654"/>
                              <a:gd name="connsiteY415" fmla="*/ 114885 h 1101995"/>
                              <a:gd name="connsiteX416" fmla="*/ 541930 w 554654"/>
                              <a:gd name="connsiteY416" fmla="*/ 113257 h 1101995"/>
                              <a:gd name="connsiteX417" fmla="*/ 544208 w 554654"/>
                              <a:gd name="connsiteY417" fmla="*/ 113583 h 1101995"/>
                              <a:gd name="connsiteX418" fmla="*/ 545836 w 554654"/>
                              <a:gd name="connsiteY418" fmla="*/ 113909 h 1101995"/>
                              <a:gd name="connsiteX419" fmla="*/ 545836 w 554654"/>
                              <a:gd name="connsiteY419" fmla="*/ 113909 h 1101995"/>
                              <a:gd name="connsiteX420" fmla="*/ 553646 w 554654"/>
                              <a:gd name="connsiteY420" fmla="*/ 129530 h 1101995"/>
                              <a:gd name="connsiteX421" fmla="*/ 553972 w 554654"/>
                              <a:gd name="connsiteY421" fmla="*/ 131809 h 1101995"/>
                              <a:gd name="connsiteX422" fmla="*/ 554623 w 554654"/>
                              <a:gd name="connsiteY422" fmla="*/ 140596 h 1101995"/>
                              <a:gd name="connsiteX423" fmla="*/ 554623 w 554654"/>
                              <a:gd name="connsiteY423" fmla="*/ 145803 h 1101995"/>
                              <a:gd name="connsiteX424" fmla="*/ 551043 w 554654"/>
                              <a:gd name="connsiteY424" fmla="*/ 156543 h 1101995"/>
                              <a:gd name="connsiteX425" fmla="*/ 550392 w 554654"/>
                              <a:gd name="connsiteY425" fmla="*/ 157519 h 1101995"/>
                              <a:gd name="connsiteX426" fmla="*/ 545185 w 554654"/>
                              <a:gd name="connsiteY426" fmla="*/ 161750 h 1101995"/>
                              <a:gd name="connsiteX427" fmla="*/ 537699 w 554654"/>
                              <a:gd name="connsiteY427" fmla="*/ 165981 h 1101995"/>
                              <a:gd name="connsiteX428" fmla="*/ 529888 w 554654"/>
                              <a:gd name="connsiteY428" fmla="*/ 168259 h 1101995"/>
                              <a:gd name="connsiteX429" fmla="*/ 529888 w 554654"/>
                              <a:gd name="connsiteY429" fmla="*/ 168259 h 1101995"/>
                              <a:gd name="connsiteX430" fmla="*/ 522403 w 554654"/>
                              <a:gd name="connsiteY430" fmla="*/ 170537 h 1101995"/>
                              <a:gd name="connsiteX431" fmla="*/ 514267 w 554654"/>
                              <a:gd name="connsiteY431" fmla="*/ 178674 h 1101995"/>
                              <a:gd name="connsiteX432" fmla="*/ 506130 w 554654"/>
                              <a:gd name="connsiteY432" fmla="*/ 187136 h 1101995"/>
                              <a:gd name="connsiteX433" fmla="*/ 506130 w 554654"/>
                              <a:gd name="connsiteY433" fmla="*/ 187136 h 1101995"/>
                              <a:gd name="connsiteX434" fmla="*/ 502225 w 554654"/>
                              <a:gd name="connsiteY434" fmla="*/ 189088 h 1101995"/>
                              <a:gd name="connsiteX435" fmla="*/ 497343 w 554654"/>
                              <a:gd name="connsiteY435" fmla="*/ 192343 h 1101995"/>
                              <a:gd name="connsiteX436" fmla="*/ 497343 w 554654"/>
                              <a:gd name="connsiteY436" fmla="*/ 197875 h 1101995"/>
                              <a:gd name="connsiteX437" fmla="*/ 497668 w 554654"/>
                              <a:gd name="connsiteY437" fmla="*/ 199503 h 1101995"/>
                              <a:gd name="connsiteX438" fmla="*/ 493112 w 554654"/>
                              <a:gd name="connsiteY438" fmla="*/ 203083 h 1101995"/>
                              <a:gd name="connsiteX439" fmla="*/ 485952 w 554654"/>
                              <a:gd name="connsiteY439" fmla="*/ 208941 h 1101995"/>
                              <a:gd name="connsiteX440" fmla="*/ 479769 w 554654"/>
                              <a:gd name="connsiteY440" fmla="*/ 216101 h 1101995"/>
                              <a:gd name="connsiteX441" fmla="*/ 466750 w 554654"/>
                              <a:gd name="connsiteY441" fmla="*/ 231072 h 1101995"/>
                              <a:gd name="connsiteX442" fmla="*/ 466750 w 554654"/>
                              <a:gd name="connsiteY442" fmla="*/ 231072 h 1101995"/>
                              <a:gd name="connsiteX443" fmla="*/ 465123 w 554654"/>
                              <a:gd name="connsiteY443" fmla="*/ 232699 h 1101995"/>
                              <a:gd name="connsiteX444" fmla="*/ 448850 w 554654"/>
                              <a:gd name="connsiteY444" fmla="*/ 247344 h 1101995"/>
                              <a:gd name="connsiteX445" fmla="*/ 442667 w 554654"/>
                              <a:gd name="connsiteY445" fmla="*/ 254830 h 1101995"/>
                              <a:gd name="connsiteX446" fmla="*/ 438110 w 554654"/>
                              <a:gd name="connsiteY446" fmla="*/ 261664 h 1101995"/>
                              <a:gd name="connsiteX447" fmla="*/ 437460 w 554654"/>
                              <a:gd name="connsiteY447" fmla="*/ 267197 h 1101995"/>
                              <a:gd name="connsiteX448" fmla="*/ 438110 w 554654"/>
                              <a:gd name="connsiteY448" fmla="*/ 270452 h 1101995"/>
                              <a:gd name="connsiteX449" fmla="*/ 436809 w 554654"/>
                              <a:gd name="connsiteY449" fmla="*/ 282819 h 1101995"/>
                              <a:gd name="connsiteX450" fmla="*/ 434530 w 554654"/>
                              <a:gd name="connsiteY450" fmla="*/ 290955 h 1101995"/>
                              <a:gd name="connsiteX451" fmla="*/ 433880 w 554654"/>
                              <a:gd name="connsiteY451" fmla="*/ 296813 h 1101995"/>
                              <a:gd name="connsiteX452" fmla="*/ 434530 w 554654"/>
                              <a:gd name="connsiteY452" fmla="*/ 300068 h 1101995"/>
                              <a:gd name="connsiteX453" fmla="*/ 432578 w 554654"/>
                              <a:gd name="connsiteY453" fmla="*/ 302346 h 1101995"/>
                              <a:gd name="connsiteX454" fmla="*/ 428347 w 554654"/>
                              <a:gd name="connsiteY454" fmla="*/ 304624 h 1101995"/>
                              <a:gd name="connsiteX455" fmla="*/ 428021 w 554654"/>
                              <a:gd name="connsiteY455" fmla="*/ 318293 h 1101995"/>
                              <a:gd name="connsiteX456" fmla="*/ 428998 w 554654"/>
                              <a:gd name="connsiteY456" fmla="*/ 321873 h 1101995"/>
                              <a:gd name="connsiteX457" fmla="*/ 430300 w 554654"/>
                              <a:gd name="connsiteY457" fmla="*/ 330986 h 1101995"/>
                              <a:gd name="connsiteX458" fmla="*/ 429974 w 554654"/>
                              <a:gd name="connsiteY458" fmla="*/ 338797 h 1101995"/>
                              <a:gd name="connsiteX459" fmla="*/ 425743 w 554654"/>
                              <a:gd name="connsiteY459" fmla="*/ 343353 h 1101995"/>
                              <a:gd name="connsiteX460" fmla="*/ 425743 w 554654"/>
                              <a:gd name="connsiteY460" fmla="*/ 343353 h 1101995"/>
                              <a:gd name="connsiteX461" fmla="*/ 249022 w 554654"/>
                              <a:gd name="connsiteY461" fmla="*/ 1087339 h 1101995"/>
                              <a:gd name="connsiteX462" fmla="*/ 245442 w 554654"/>
                              <a:gd name="connsiteY462" fmla="*/ 1089943 h 1101995"/>
                              <a:gd name="connsiteX463" fmla="*/ 246093 w 554654"/>
                              <a:gd name="connsiteY463" fmla="*/ 1093848 h 1101995"/>
                              <a:gd name="connsiteX464" fmla="*/ 252928 w 554654"/>
                              <a:gd name="connsiteY464" fmla="*/ 1095150 h 1101995"/>
                              <a:gd name="connsiteX465" fmla="*/ 269200 w 554654"/>
                              <a:gd name="connsiteY465" fmla="*/ 1091896 h 1101995"/>
                              <a:gd name="connsiteX466" fmla="*/ 274733 w 554654"/>
                              <a:gd name="connsiteY466" fmla="*/ 1088641 h 1101995"/>
                              <a:gd name="connsiteX467" fmla="*/ 262366 w 554654"/>
                              <a:gd name="connsiteY467" fmla="*/ 1089292 h 1101995"/>
                              <a:gd name="connsiteX468" fmla="*/ 249022 w 554654"/>
                              <a:gd name="connsiteY468" fmla="*/ 1087339 h 1101995"/>
                              <a:gd name="connsiteX469" fmla="*/ 249022 w 554654"/>
                              <a:gd name="connsiteY469" fmla="*/ 1087339 h 1101995"/>
                              <a:gd name="connsiteX470" fmla="*/ 180026 w 554654"/>
                              <a:gd name="connsiteY470" fmla="*/ 1096452 h 1101995"/>
                              <a:gd name="connsiteX471" fmla="*/ 192068 w 554654"/>
                              <a:gd name="connsiteY471" fmla="*/ 1099706 h 1101995"/>
                              <a:gd name="connsiteX472" fmla="*/ 199228 w 554654"/>
                              <a:gd name="connsiteY472" fmla="*/ 1101659 h 1101995"/>
                              <a:gd name="connsiteX473" fmla="*/ 207689 w 554654"/>
                              <a:gd name="connsiteY473" fmla="*/ 1099381 h 1101995"/>
                              <a:gd name="connsiteX474" fmla="*/ 221684 w 554654"/>
                              <a:gd name="connsiteY474" fmla="*/ 1098730 h 1101995"/>
                              <a:gd name="connsiteX475" fmla="*/ 230146 w 554654"/>
                              <a:gd name="connsiteY475" fmla="*/ 1095801 h 1101995"/>
                              <a:gd name="connsiteX476" fmla="*/ 234702 w 554654"/>
                              <a:gd name="connsiteY476" fmla="*/ 1087339 h 1101995"/>
                              <a:gd name="connsiteX477" fmla="*/ 222010 w 554654"/>
                              <a:gd name="connsiteY477" fmla="*/ 1088966 h 1101995"/>
                              <a:gd name="connsiteX478" fmla="*/ 207689 w 554654"/>
                              <a:gd name="connsiteY478" fmla="*/ 1085061 h 1101995"/>
                              <a:gd name="connsiteX479" fmla="*/ 188488 w 554654"/>
                              <a:gd name="connsiteY479" fmla="*/ 1071717 h 1101995"/>
                              <a:gd name="connsiteX480" fmla="*/ 170262 w 554654"/>
                              <a:gd name="connsiteY480" fmla="*/ 1060652 h 1101995"/>
                              <a:gd name="connsiteX481" fmla="*/ 155292 w 554654"/>
                              <a:gd name="connsiteY481" fmla="*/ 1043078 h 1101995"/>
                              <a:gd name="connsiteX482" fmla="*/ 145528 w 554654"/>
                              <a:gd name="connsiteY482" fmla="*/ 1033965 h 1101995"/>
                              <a:gd name="connsiteX483" fmla="*/ 137717 w 554654"/>
                              <a:gd name="connsiteY483" fmla="*/ 1031361 h 1101995"/>
                              <a:gd name="connsiteX484" fmla="*/ 142599 w 554654"/>
                              <a:gd name="connsiteY484" fmla="*/ 1025503 h 1101995"/>
                              <a:gd name="connsiteX485" fmla="*/ 147806 w 554654"/>
                              <a:gd name="connsiteY485" fmla="*/ 1028106 h 1101995"/>
                              <a:gd name="connsiteX486" fmla="*/ 145528 w 554654"/>
                              <a:gd name="connsiteY486" fmla="*/ 1022899 h 1101995"/>
                              <a:gd name="connsiteX487" fmla="*/ 141297 w 554654"/>
                              <a:gd name="connsiteY487" fmla="*/ 1015088 h 1101995"/>
                              <a:gd name="connsiteX488" fmla="*/ 137066 w 554654"/>
                              <a:gd name="connsiteY488" fmla="*/ 1009230 h 1101995"/>
                              <a:gd name="connsiteX489" fmla="*/ 135439 w 554654"/>
                              <a:gd name="connsiteY489" fmla="*/ 1007929 h 1101995"/>
                              <a:gd name="connsiteX490" fmla="*/ 135113 w 554654"/>
                              <a:gd name="connsiteY490" fmla="*/ 1026805 h 1101995"/>
                              <a:gd name="connsiteX491" fmla="*/ 135113 w 554654"/>
                              <a:gd name="connsiteY491" fmla="*/ 1053167 h 1101995"/>
                              <a:gd name="connsiteX492" fmla="*/ 136741 w 554654"/>
                              <a:gd name="connsiteY492" fmla="*/ 1064557 h 1101995"/>
                              <a:gd name="connsiteX493" fmla="*/ 138043 w 554654"/>
                              <a:gd name="connsiteY493" fmla="*/ 1073670 h 1101995"/>
                              <a:gd name="connsiteX494" fmla="*/ 138693 w 554654"/>
                              <a:gd name="connsiteY494" fmla="*/ 1079854 h 1101995"/>
                              <a:gd name="connsiteX495" fmla="*/ 140321 w 554654"/>
                              <a:gd name="connsiteY495" fmla="*/ 1087014 h 1101995"/>
                              <a:gd name="connsiteX496" fmla="*/ 142924 w 554654"/>
                              <a:gd name="connsiteY496" fmla="*/ 1088966 h 1101995"/>
                              <a:gd name="connsiteX497" fmla="*/ 149433 w 554654"/>
                              <a:gd name="connsiteY497" fmla="*/ 1090268 h 1101995"/>
                              <a:gd name="connsiteX498" fmla="*/ 160824 w 554654"/>
                              <a:gd name="connsiteY498" fmla="*/ 1091244 h 1101995"/>
                              <a:gd name="connsiteX499" fmla="*/ 160824 w 554654"/>
                              <a:gd name="connsiteY499" fmla="*/ 1091244 h 1101995"/>
                              <a:gd name="connsiteX500" fmla="*/ 171890 w 554654"/>
                              <a:gd name="connsiteY500" fmla="*/ 1092221 h 1101995"/>
                              <a:gd name="connsiteX501" fmla="*/ 180026 w 554654"/>
                              <a:gd name="connsiteY501" fmla="*/ 1096452 h 1101995"/>
                              <a:gd name="connsiteX502" fmla="*/ 180026 w 554654"/>
                              <a:gd name="connsiteY502" fmla="*/ 1096452 h 110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Lst>
                            <a:rect l="l" t="t" r="r" b="b"/>
                            <a:pathLst>
                              <a:path w="554654" h="1101995">
                                <a:moveTo>
                                  <a:pt x="425743" y="343353"/>
                                </a:moveTo>
                                <a:cubicBezTo>
                                  <a:pt x="423140" y="344004"/>
                                  <a:pt x="420210" y="346608"/>
                                  <a:pt x="418909" y="349536"/>
                                </a:cubicBezTo>
                                <a:cubicBezTo>
                                  <a:pt x="417281" y="353768"/>
                                  <a:pt x="415329" y="361904"/>
                                  <a:pt x="416956" y="367111"/>
                                </a:cubicBezTo>
                                <a:cubicBezTo>
                                  <a:pt x="418583" y="372318"/>
                                  <a:pt x="419885" y="376224"/>
                                  <a:pt x="419885" y="380780"/>
                                </a:cubicBezTo>
                                <a:cubicBezTo>
                                  <a:pt x="419885" y="385336"/>
                                  <a:pt x="413376" y="383709"/>
                                  <a:pt x="419885" y="388591"/>
                                </a:cubicBezTo>
                                <a:cubicBezTo>
                                  <a:pt x="426069" y="393473"/>
                                  <a:pt x="429649" y="393147"/>
                                  <a:pt x="436158" y="396727"/>
                                </a:cubicBezTo>
                                <a:cubicBezTo>
                                  <a:pt x="442667" y="400307"/>
                                  <a:pt x="447549" y="404538"/>
                                  <a:pt x="451454" y="408769"/>
                                </a:cubicBezTo>
                                <a:cubicBezTo>
                                  <a:pt x="455360" y="413000"/>
                                  <a:pt x="458289" y="410396"/>
                                  <a:pt x="458289" y="414627"/>
                                </a:cubicBezTo>
                                <a:cubicBezTo>
                                  <a:pt x="458289" y="419184"/>
                                  <a:pt x="452105" y="423089"/>
                                  <a:pt x="451779" y="427645"/>
                                </a:cubicBezTo>
                                <a:cubicBezTo>
                                  <a:pt x="451454" y="432202"/>
                                  <a:pt x="451128" y="434805"/>
                                  <a:pt x="453081" y="439036"/>
                                </a:cubicBezTo>
                                <a:cubicBezTo>
                                  <a:pt x="455034" y="442942"/>
                                  <a:pt x="455360" y="443593"/>
                                  <a:pt x="458939" y="444244"/>
                                </a:cubicBezTo>
                                <a:cubicBezTo>
                                  <a:pt x="462194" y="444894"/>
                                  <a:pt x="466425" y="443918"/>
                                  <a:pt x="469028" y="444894"/>
                                </a:cubicBezTo>
                                <a:cubicBezTo>
                                  <a:pt x="471307" y="445871"/>
                                  <a:pt x="473585" y="458889"/>
                                  <a:pt x="472609" y="462144"/>
                                </a:cubicBezTo>
                                <a:cubicBezTo>
                                  <a:pt x="471632" y="465398"/>
                                  <a:pt x="461543" y="478742"/>
                                  <a:pt x="456010" y="485576"/>
                                </a:cubicBezTo>
                                <a:cubicBezTo>
                                  <a:pt x="450478" y="492411"/>
                                  <a:pt x="445921" y="503151"/>
                                  <a:pt x="439412" y="506405"/>
                                </a:cubicBezTo>
                                <a:cubicBezTo>
                                  <a:pt x="433229" y="509660"/>
                                  <a:pt x="427696" y="513890"/>
                                  <a:pt x="417281" y="516169"/>
                                </a:cubicBezTo>
                                <a:cubicBezTo>
                                  <a:pt x="406867" y="518447"/>
                                  <a:pt x="379529" y="527560"/>
                                  <a:pt x="370416" y="529187"/>
                                </a:cubicBezTo>
                                <a:cubicBezTo>
                                  <a:pt x="361303" y="530489"/>
                                  <a:pt x="355120" y="533092"/>
                                  <a:pt x="342753" y="530489"/>
                                </a:cubicBezTo>
                                <a:cubicBezTo>
                                  <a:pt x="330385" y="528210"/>
                                  <a:pt x="314113" y="522027"/>
                                  <a:pt x="312160" y="525281"/>
                                </a:cubicBezTo>
                                <a:cubicBezTo>
                                  <a:pt x="310207" y="528536"/>
                                  <a:pt x="311509" y="537649"/>
                                  <a:pt x="314764" y="539276"/>
                                </a:cubicBezTo>
                                <a:cubicBezTo>
                                  <a:pt x="318018" y="540903"/>
                                  <a:pt x="322900" y="541880"/>
                                  <a:pt x="321273" y="543832"/>
                                </a:cubicBezTo>
                                <a:cubicBezTo>
                                  <a:pt x="319645" y="545785"/>
                                  <a:pt x="316065" y="544483"/>
                                  <a:pt x="317367" y="547087"/>
                                </a:cubicBezTo>
                                <a:cubicBezTo>
                                  <a:pt x="318669" y="549690"/>
                                  <a:pt x="321273" y="551969"/>
                                  <a:pt x="319645" y="553271"/>
                                </a:cubicBezTo>
                                <a:cubicBezTo>
                                  <a:pt x="317693" y="554572"/>
                                  <a:pt x="315740" y="555549"/>
                                  <a:pt x="314113" y="558152"/>
                                </a:cubicBezTo>
                                <a:cubicBezTo>
                                  <a:pt x="312485" y="560756"/>
                                  <a:pt x="307278" y="569869"/>
                                  <a:pt x="307929" y="572798"/>
                                </a:cubicBezTo>
                                <a:cubicBezTo>
                                  <a:pt x="308580" y="575726"/>
                                  <a:pt x="313787" y="578981"/>
                                  <a:pt x="316391" y="582887"/>
                                </a:cubicBezTo>
                                <a:cubicBezTo>
                                  <a:pt x="318669" y="586792"/>
                                  <a:pt x="317042" y="590372"/>
                                  <a:pt x="313136" y="592325"/>
                                </a:cubicBezTo>
                                <a:cubicBezTo>
                                  <a:pt x="309231" y="594278"/>
                                  <a:pt x="296213" y="598508"/>
                                  <a:pt x="295236" y="600787"/>
                                </a:cubicBezTo>
                                <a:cubicBezTo>
                                  <a:pt x="294260" y="603065"/>
                                  <a:pt x="282544" y="601437"/>
                                  <a:pt x="278964" y="601763"/>
                                </a:cubicBezTo>
                                <a:cubicBezTo>
                                  <a:pt x="275384" y="602089"/>
                                  <a:pt x="275058" y="604692"/>
                                  <a:pt x="270502" y="601763"/>
                                </a:cubicBezTo>
                                <a:cubicBezTo>
                                  <a:pt x="266271" y="598508"/>
                                  <a:pt x="249347" y="591348"/>
                                  <a:pt x="246093" y="591674"/>
                                </a:cubicBezTo>
                                <a:cubicBezTo>
                                  <a:pt x="242838" y="591999"/>
                                  <a:pt x="239909" y="591674"/>
                                  <a:pt x="241537" y="590046"/>
                                </a:cubicBezTo>
                                <a:cubicBezTo>
                                  <a:pt x="243164" y="588419"/>
                                  <a:pt x="242513" y="586141"/>
                                  <a:pt x="239584" y="586467"/>
                                </a:cubicBezTo>
                                <a:cubicBezTo>
                                  <a:pt x="236655" y="586792"/>
                                  <a:pt x="233726" y="589396"/>
                                  <a:pt x="233400" y="592650"/>
                                </a:cubicBezTo>
                                <a:cubicBezTo>
                                  <a:pt x="233400" y="595905"/>
                                  <a:pt x="238608" y="604692"/>
                                  <a:pt x="237957" y="612503"/>
                                </a:cubicBezTo>
                                <a:cubicBezTo>
                                  <a:pt x="236980" y="620314"/>
                                  <a:pt x="232749" y="628125"/>
                                  <a:pt x="236329" y="630728"/>
                                </a:cubicBezTo>
                                <a:cubicBezTo>
                                  <a:pt x="239909" y="633332"/>
                                  <a:pt x="247720" y="640166"/>
                                  <a:pt x="248046" y="641794"/>
                                </a:cubicBezTo>
                                <a:cubicBezTo>
                                  <a:pt x="248697" y="643421"/>
                                  <a:pt x="249347" y="644072"/>
                                  <a:pt x="251626" y="644397"/>
                                </a:cubicBezTo>
                                <a:cubicBezTo>
                                  <a:pt x="253904" y="644723"/>
                                  <a:pt x="262040" y="646675"/>
                                  <a:pt x="262691" y="644397"/>
                                </a:cubicBezTo>
                                <a:cubicBezTo>
                                  <a:pt x="263342" y="642119"/>
                                  <a:pt x="264318" y="640492"/>
                                  <a:pt x="263017" y="640166"/>
                                </a:cubicBezTo>
                                <a:cubicBezTo>
                                  <a:pt x="261389" y="639841"/>
                                  <a:pt x="256182" y="643096"/>
                                  <a:pt x="257809" y="639516"/>
                                </a:cubicBezTo>
                                <a:cubicBezTo>
                                  <a:pt x="259437" y="635935"/>
                                  <a:pt x="265295" y="636586"/>
                                  <a:pt x="269526" y="634959"/>
                                </a:cubicBezTo>
                                <a:cubicBezTo>
                                  <a:pt x="273756" y="633657"/>
                                  <a:pt x="275384" y="636261"/>
                                  <a:pt x="277011" y="639190"/>
                                </a:cubicBezTo>
                                <a:cubicBezTo>
                                  <a:pt x="278638" y="642444"/>
                                  <a:pt x="276686" y="645699"/>
                                  <a:pt x="276686" y="649605"/>
                                </a:cubicBezTo>
                                <a:cubicBezTo>
                                  <a:pt x="276686" y="653510"/>
                                  <a:pt x="278964" y="654812"/>
                                  <a:pt x="277011" y="655788"/>
                                </a:cubicBezTo>
                                <a:cubicBezTo>
                                  <a:pt x="275058" y="656764"/>
                                  <a:pt x="263667" y="656114"/>
                                  <a:pt x="261715" y="654486"/>
                                </a:cubicBezTo>
                                <a:cubicBezTo>
                                  <a:pt x="259762" y="652859"/>
                                  <a:pt x="259762" y="648303"/>
                                  <a:pt x="256833" y="647977"/>
                                </a:cubicBezTo>
                                <a:cubicBezTo>
                                  <a:pt x="253904" y="647977"/>
                                  <a:pt x="251300" y="646350"/>
                                  <a:pt x="248046" y="648628"/>
                                </a:cubicBezTo>
                                <a:cubicBezTo>
                                  <a:pt x="244791" y="650906"/>
                                  <a:pt x="235353" y="652208"/>
                                  <a:pt x="238282" y="654812"/>
                                </a:cubicBezTo>
                                <a:cubicBezTo>
                                  <a:pt x="241537" y="657416"/>
                                  <a:pt x="243164" y="659043"/>
                                  <a:pt x="247395" y="659694"/>
                                </a:cubicBezTo>
                                <a:cubicBezTo>
                                  <a:pt x="251626" y="660670"/>
                                  <a:pt x="258135" y="660670"/>
                                  <a:pt x="257809" y="662623"/>
                                </a:cubicBezTo>
                                <a:cubicBezTo>
                                  <a:pt x="257484" y="664575"/>
                                  <a:pt x="242838" y="669457"/>
                                  <a:pt x="239909" y="672386"/>
                                </a:cubicBezTo>
                                <a:cubicBezTo>
                                  <a:pt x="236980" y="675315"/>
                                  <a:pt x="235679" y="678895"/>
                                  <a:pt x="233075" y="681499"/>
                                </a:cubicBezTo>
                                <a:cubicBezTo>
                                  <a:pt x="230797" y="684103"/>
                                  <a:pt x="227217" y="684753"/>
                                  <a:pt x="228193" y="687357"/>
                                </a:cubicBezTo>
                                <a:cubicBezTo>
                                  <a:pt x="228844" y="689961"/>
                                  <a:pt x="231448" y="694517"/>
                                  <a:pt x="231773" y="695819"/>
                                </a:cubicBezTo>
                                <a:cubicBezTo>
                                  <a:pt x="232098" y="697121"/>
                                  <a:pt x="231773" y="702979"/>
                                  <a:pt x="231773" y="704932"/>
                                </a:cubicBezTo>
                                <a:cubicBezTo>
                                  <a:pt x="231773" y="706884"/>
                                  <a:pt x="234377" y="705908"/>
                                  <a:pt x="231773" y="708512"/>
                                </a:cubicBezTo>
                                <a:cubicBezTo>
                                  <a:pt x="228844" y="711115"/>
                                  <a:pt x="223311" y="714044"/>
                                  <a:pt x="221033" y="716648"/>
                                </a:cubicBezTo>
                                <a:cubicBezTo>
                                  <a:pt x="219080" y="719252"/>
                                  <a:pt x="219406" y="720228"/>
                                  <a:pt x="220057" y="722180"/>
                                </a:cubicBezTo>
                                <a:cubicBezTo>
                                  <a:pt x="220382" y="724133"/>
                                  <a:pt x="222986" y="728039"/>
                                  <a:pt x="223311" y="729666"/>
                                </a:cubicBezTo>
                                <a:cubicBezTo>
                                  <a:pt x="223637" y="731293"/>
                                  <a:pt x="226240" y="734873"/>
                                  <a:pt x="220057" y="733246"/>
                                </a:cubicBezTo>
                                <a:cubicBezTo>
                                  <a:pt x="213873" y="731619"/>
                                  <a:pt x="206062" y="729666"/>
                                  <a:pt x="203784" y="730643"/>
                                </a:cubicBezTo>
                                <a:cubicBezTo>
                                  <a:pt x="201506" y="731619"/>
                                  <a:pt x="189139" y="737802"/>
                                  <a:pt x="183931" y="741708"/>
                                </a:cubicBezTo>
                                <a:cubicBezTo>
                                  <a:pt x="178724" y="745613"/>
                                  <a:pt x="178399" y="752448"/>
                                  <a:pt x="173192" y="757330"/>
                                </a:cubicBezTo>
                                <a:cubicBezTo>
                                  <a:pt x="167984" y="762211"/>
                                  <a:pt x="164404" y="763513"/>
                                  <a:pt x="164730" y="766442"/>
                                </a:cubicBezTo>
                                <a:cubicBezTo>
                                  <a:pt x="165055" y="769046"/>
                                  <a:pt x="167659" y="769371"/>
                                  <a:pt x="167984" y="773928"/>
                                </a:cubicBezTo>
                                <a:cubicBezTo>
                                  <a:pt x="167984" y="778484"/>
                                  <a:pt x="164730" y="778484"/>
                                  <a:pt x="168310" y="783040"/>
                                </a:cubicBezTo>
                                <a:cubicBezTo>
                                  <a:pt x="171890" y="787597"/>
                                  <a:pt x="174493" y="788573"/>
                                  <a:pt x="179701" y="794431"/>
                                </a:cubicBezTo>
                                <a:cubicBezTo>
                                  <a:pt x="184908" y="800289"/>
                                  <a:pt x="177422" y="800940"/>
                                  <a:pt x="187837" y="803218"/>
                                </a:cubicBezTo>
                                <a:cubicBezTo>
                                  <a:pt x="198577" y="805497"/>
                                  <a:pt x="209968" y="806148"/>
                                  <a:pt x="212897" y="808100"/>
                                </a:cubicBezTo>
                                <a:cubicBezTo>
                                  <a:pt x="215826" y="810053"/>
                                  <a:pt x="216802" y="809727"/>
                                  <a:pt x="216802" y="812331"/>
                                </a:cubicBezTo>
                                <a:cubicBezTo>
                                  <a:pt x="216802" y="814609"/>
                                  <a:pt x="218755" y="819491"/>
                                  <a:pt x="217779" y="821444"/>
                                </a:cubicBezTo>
                                <a:cubicBezTo>
                                  <a:pt x="216802" y="823397"/>
                                  <a:pt x="215826" y="825349"/>
                                  <a:pt x="213873" y="826651"/>
                                </a:cubicBezTo>
                                <a:cubicBezTo>
                                  <a:pt x="211595" y="827627"/>
                                  <a:pt x="203133" y="830557"/>
                                  <a:pt x="201506" y="831533"/>
                                </a:cubicBezTo>
                                <a:cubicBezTo>
                                  <a:pt x="199553" y="832509"/>
                                  <a:pt x="197926" y="833811"/>
                                  <a:pt x="199553" y="834136"/>
                                </a:cubicBezTo>
                                <a:cubicBezTo>
                                  <a:pt x="201180" y="834462"/>
                                  <a:pt x="202808" y="832835"/>
                                  <a:pt x="207039" y="832835"/>
                                </a:cubicBezTo>
                                <a:cubicBezTo>
                                  <a:pt x="211270" y="832835"/>
                                  <a:pt x="213548" y="832509"/>
                                  <a:pt x="214199" y="833486"/>
                                </a:cubicBezTo>
                                <a:cubicBezTo>
                                  <a:pt x="214849" y="834462"/>
                                  <a:pt x="216477" y="835113"/>
                                  <a:pt x="216477" y="837066"/>
                                </a:cubicBezTo>
                                <a:cubicBezTo>
                                  <a:pt x="216477" y="839018"/>
                                  <a:pt x="214199" y="840645"/>
                                  <a:pt x="212571" y="842598"/>
                                </a:cubicBezTo>
                                <a:cubicBezTo>
                                  <a:pt x="210619" y="844877"/>
                                  <a:pt x="192393" y="854640"/>
                                  <a:pt x="187837" y="857244"/>
                                </a:cubicBezTo>
                                <a:cubicBezTo>
                                  <a:pt x="183280" y="859847"/>
                                  <a:pt x="181979" y="863102"/>
                                  <a:pt x="178073" y="866356"/>
                                </a:cubicBezTo>
                                <a:cubicBezTo>
                                  <a:pt x="174168" y="869611"/>
                                  <a:pt x="169611" y="869611"/>
                                  <a:pt x="167008" y="874818"/>
                                </a:cubicBezTo>
                                <a:cubicBezTo>
                                  <a:pt x="164404" y="880025"/>
                                  <a:pt x="165706" y="879700"/>
                                  <a:pt x="163753" y="882304"/>
                                </a:cubicBezTo>
                                <a:cubicBezTo>
                                  <a:pt x="161801" y="884907"/>
                                  <a:pt x="155943" y="886534"/>
                                  <a:pt x="157895" y="888813"/>
                                </a:cubicBezTo>
                                <a:cubicBezTo>
                                  <a:pt x="159848" y="891091"/>
                                  <a:pt x="164079" y="884256"/>
                                  <a:pt x="165381" y="886534"/>
                                </a:cubicBezTo>
                                <a:cubicBezTo>
                                  <a:pt x="166682" y="888813"/>
                                  <a:pt x="165055" y="891416"/>
                                  <a:pt x="164730" y="894345"/>
                                </a:cubicBezTo>
                                <a:cubicBezTo>
                                  <a:pt x="164404" y="897274"/>
                                  <a:pt x="164730" y="904760"/>
                                  <a:pt x="161801" y="907363"/>
                                </a:cubicBezTo>
                                <a:cubicBezTo>
                                  <a:pt x="158871" y="909967"/>
                                  <a:pt x="148132" y="915500"/>
                                  <a:pt x="146504" y="913872"/>
                                </a:cubicBezTo>
                                <a:cubicBezTo>
                                  <a:pt x="144877" y="912245"/>
                                  <a:pt x="142599" y="906387"/>
                                  <a:pt x="140321" y="904109"/>
                                </a:cubicBezTo>
                                <a:cubicBezTo>
                                  <a:pt x="138043" y="901831"/>
                                  <a:pt x="133161" y="896949"/>
                                  <a:pt x="132835" y="899878"/>
                                </a:cubicBezTo>
                                <a:cubicBezTo>
                                  <a:pt x="132510" y="902807"/>
                                  <a:pt x="138368" y="906061"/>
                                  <a:pt x="136741" y="907689"/>
                                </a:cubicBezTo>
                                <a:cubicBezTo>
                                  <a:pt x="135113" y="909316"/>
                                  <a:pt x="124699" y="908665"/>
                                  <a:pt x="126001" y="910618"/>
                                </a:cubicBezTo>
                                <a:cubicBezTo>
                                  <a:pt x="127302" y="912896"/>
                                  <a:pt x="136090" y="911269"/>
                                  <a:pt x="139344" y="912896"/>
                                </a:cubicBezTo>
                                <a:cubicBezTo>
                                  <a:pt x="142599" y="914849"/>
                                  <a:pt x="142924" y="916476"/>
                                  <a:pt x="143250" y="917778"/>
                                </a:cubicBezTo>
                                <a:cubicBezTo>
                                  <a:pt x="143575" y="919080"/>
                                  <a:pt x="133812" y="921683"/>
                                  <a:pt x="132184" y="923311"/>
                                </a:cubicBezTo>
                                <a:cubicBezTo>
                                  <a:pt x="130557" y="924938"/>
                                  <a:pt x="128604" y="930145"/>
                                  <a:pt x="126326" y="932749"/>
                                </a:cubicBezTo>
                                <a:cubicBezTo>
                                  <a:pt x="124048" y="935352"/>
                                  <a:pt x="123723" y="939909"/>
                                  <a:pt x="123397" y="942512"/>
                                </a:cubicBezTo>
                                <a:cubicBezTo>
                                  <a:pt x="123072" y="944791"/>
                                  <a:pt x="119166" y="945767"/>
                                  <a:pt x="117214" y="948370"/>
                                </a:cubicBezTo>
                                <a:cubicBezTo>
                                  <a:pt x="115261" y="950974"/>
                                  <a:pt x="113308" y="953252"/>
                                  <a:pt x="114935" y="953578"/>
                                </a:cubicBezTo>
                                <a:cubicBezTo>
                                  <a:pt x="116563" y="953903"/>
                                  <a:pt x="120143" y="947069"/>
                                  <a:pt x="122746" y="950649"/>
                                </a:cubicBezTo>
                                <a:cubicBezTo>
                                  <a:pt x="125350" y="953903"/>
                                  <a:pt x="122095" y="957809"/>
                                  <a:pt x="123723" y="960738"/>
                                </a:cubicBezTo>
                                <a:cubicBezTo>
                                  <a:pt x="125350" y="963992"/>
                                  <a:pt x="126977" y="964318"/>
                                  <a:pt x="126326" y="966270"/>
                                </a:cubicBezTo>
                                <a:cubicBezTo>
                                  <a:pt x="125675" y="968223"/>
                                  <a:pt x="116888" y="968223"/>
                                  <a:pt x="114284" y="968874"/>
                                </a:cubicBezTo>
                                <a:cubicBezTo>
                                  <a:pt x="111681" y="969525"/>
                                  <a:pt x="105823" y="973105"/>
                                  <a:pt x="109403" y="973431"/>
                                </a:cubicBezTo>
                                <a:cubicBezTo>
                                  <a:pt x="113308" y="973756"/>
                                  <a:pt x="116888" y="973105"/>
                                  <a:pt x="120143" y="972454"/>
                                </a:cubicBezTo>
                                <a:cubicBezTo>
                                  <a:pt x="123723" y="971803"/>
                                  <a:pt x="126001" y="970501"/>
                                  <a:pt x="127302" y="972779"/>
                                </a:cubicBezTo>
                                <a:cubicBezTo>
                                  <a:pt x="128930" y="975058"/>
                                  <a:pt x="129581" y="977010"/>
                                  <a:pt x="133161" y="983194"/>
                                </a:cubicBezTo>
                                <a:cubicBezTo>
                                  <a:pt x="136741" y="989378"/>
                                  <a:pt x="140972" y="991005"/>
                                  <a:pt x="141623" y="994260"/>
                                </a:cubicBezTo>
                                <a:cubicBezTo>
                                  <a:pt x="142273" y="996863"/>
                                  <a:pt x="132835" y="995236"/>
                                  <a:pt x="126326" y="994910"/>
                                </a:cubicBezTo>
                                <a:lnTo>
                                  <a:pt x="125350" y="994585"/>
                                </a:lnTo>
                                <a:cubicBezTo>
                                  <a:pt x="116563" y="990029"/>
                                  <a:pt x="105823" y="984496"/>
                                  <a:pt x="103219" y="983845"/>
                                </a:cubicBezTo>
                                <a:cubicBezTo>
                                  <a:pt x="100941" y="983194"/>
                                  <a:pt x="92154" y="983520"/>
                                  <a:pt x="81739" y="984170"/>
                                </a:cubicBezTo>
                                <a:cubicBezTo>
                                  <a:pt x="69372" y="984821"/>
                                  <a:pt x="55052" y="985472"/>
                                  <a:pt x="50496" y="984496"/>
                                </a:cubicBezTo>
                                <a:cubicBezTo>
                                  <a:pt x="46265" y="983520"/>
                                  <a:pt x="45939" y="981892"/>
                                  <a:pt x="45614" y="980265"/>
                                </a:cubicBezTo>
                                <a:cubicBezTo>
                                  <a:pt x="45288" y="978638"/>
                                  <a:pt x="44963" y="977010"/>
                                  <a:pt x="43010" y="975058"/>
                                </a:cubicBezTo>
                                <a:lnTo>
                                  <a:pt x="43010" y="975058"/>
                                </a:lnTo>
                                <a:cubicBezTo>
                                  <a:pt x="41383" y="973431"/>
                                  <a:pt x="39430" y="972454"/>
                                  <a:pt x="37803" y="971152"/>
                                </a:cubicBezTo>
                                <a:cubicBezTo>
                                  <a:pt x="35525" y="969851"/>
                                  <a:pt x="33898" y="968874"/>
                                  <a:pt x="33898" y="967898"/>
                                </a:cubicBezTo>
                                <a:cubicBezTo>
                                  <a:pt x="33898" y="966921"/>
                                  <a:pt x="34548" y="965620"/>
                                  <a:pt x="35199" y="964318"/>
                                </a:cubicBezTo>
                                <a:lnTo>
                                  <a:pt x="35199" y="964318"/>
                                </a:lnTo>
                                <a:cubicBezTo>
                                  <a:pt x="36176" y="962365"/>
                                  <a:pt x="37152" y="960087"/>
                                  <a:pt x="36501" y="958460"/>
                                </a:cubicBezTo>
                                <a:cubicBezTo>
                                  <a:pt x="36176" y="956833"/>
                                  <a:pt x="34874" y="956181"/>
                                  <a:pt x="33898" y="955531"/>
                                </a:cubicBezTo>
                                <a:lnTo>
                                  <a:pt x="33898" y="955531"/>
                                </a:lnTo>
                                <a:cubicBezTo>
                                  <a:pt x="32921" y="954879"/>
                                  <a:pt x="32270" y="954229"/>
                                  <a:pt x="32270" y="953578"/>
                                </a:cubicBezTo>
                                <a:cubicBezTo>
                                  <a:pt x="32596" y="952601"/>
                                  <a:pt x="32921" y="951300"/>
                                  <a:pt x="33572" y="950323"/>
                                </a:cubicBezTo>
                                <a:cubicBezTo>
                                  <a:pt x="34223" y="949022"/>
                                  <a:pt x="34874" y="947394"/>
                                  <a:pt x="34874" y="946092"/>
                                </a:cubicBezTo>
                                <a:cubicBezTo>
                                  <a:pt x="34874" y="944791"/>
                                  <a:pt x="34874" y="942838"/>
                                  <a:pt x="34548" y="940560"/>
                                </a:cubicBezTo>
                                <a:cubicBezTo>
                                  <a:pt x="34223" y="938933"/>
                                  <a:pt x="33898" y="937305"/>
                                  <a:pt x="33572" y="936003"/>
                                </a:cubicBezTo>
                                <a:cubicBezTo>
                                  <a:pt x="32921" y="934376"/>
                                  <a:pt x="30968" y="933400"/>
                                  <a:pt x="28690" y="932749"/>
                                </a:cubicBezTo>
                                <a:cubicBezTo>
                                  <a:pt x="26087" y="932098"/>
                                  <a:pt x="23157" y="932098"/>
                                  <a:pt x="20879" y="932749"/>
                                </a:cubicBezTo>
                                <a:cubicBezTo>
                                  <a:pt x="19252" y="933074"/>
                                  <a:pt x="17299" y="934376"/>
                                  <a:pt x="15672" y="935678"/>
                                </a:cubicBezTo>
                                <a:cubicBezTo>
                                  <a:pt x="14370" y="936654"/>
                                  <a:pt x="12743" y="937631"/>
                                  <a:pt x="11767" y="937956"/>
                                </a:cubicBezTo>
                                <a:lnTo>
                                  <a:pt x="11767" y="937956"/>
                                </a:lnTo>
                                <a:cubicBezTo>
                                  <a:pt x="11116" y="938281"/>
                                  <a:pt x="10790" y="938281"/>
                                  <a:pt x="10465" y="937631"/>
                                </a:cubicBezTo>
                                <a:cubicBezTo>
                                  <a:pt x="9489" y="935678"/>
                                  <a:pt x="9163" y="931447"/>
                                  <a:pt x="8838" y="928192"/>
                                </a:cubicBezTo>
                                <a:cubicBezTo>
                                  <a:pt x="8512" y="924938"/>
                                  <a:pt x="8187" y="922334"/>
                                  <a:pt x="7536" y="921683"/>
                                </a:cubicBezTo>
                                <a:cubicBezTo>
                                  <a:pt x="7210" y="921358"/>
                                  <a:pt x="6234" y="920382"/>
                                  <a:pt x="4932" y="919080"/>
                                </a:cubicBezTo>
                                <a:cubicBezTo>
                                  <a:pt x="2979" y="917127"/>
                                  <a:pt x="376" y="914849"/>
                                  <a:pt x="376" y="914849"/>
                                </a:cubicBezTo>
                                <a:cubicBezTo>
                                  <a:pt x="376" y="914849"/>
                                  <a:pt x="376" y="914198"/>
                                  <a:pt x="376" y="913222"/>
                                </a:cubicBezTo>
                                <a:cubicBezTo>
                                  <a:pt x="50" y="908991"/>
                                  <a:pt x="-275" y="898576"/>
                                  <a:pt x="376" y="895647"/>
                                </a:cubicBezTo>
                                <a:lnTo>
                                  <a:pt x="701" y="894345"/>
                                </a:lnTo>
                                <a:lnTo>
                                  <a:pt x="701" y="894345"/>
                                </a:lnTo>
                                <a:cubicBezTo>
                                  <a:pt x="1352" y="891742"/>
                                  <a:pt x="1678" y="889463"/>
                                  <a:pt x="3630" y="888162"/>
                                </a:cubicBezTo>
                                <a:cubicBezTo>
                                  <a:pt x="4607" y="887511"/>
                                  <a:pt x="5258" y="887836"/>
                                  <a:pt x="5908" y="887836"/>
                                </a:cubicBezTo>
                                <a:cubicBezTo>
                                  <a:pt x="7210" y="888162"/>
                                  <a:pt x="8838" y="888487"/>
                                  <a:pt x="10790" y="887185"/>
                                </a:cubicBezTo>
                                <a:cubicBezTo>
                                  <a:pt x="12092" y="886209"/>
                                  <a:pt x="14696" y="883931"/>
                                  <a:pt x="17299" y="880676"/>
                                </a:cubicBezTo>
                                <a:cubicBezTo>
                                  <a:pt x="21205" y="876120"/>
                                  <a:pt x="26087" y="870587"/>
                                  <a:pt x="27063" y="868960"/>
                                </a:cubicBezTo>
                                <a:cubicBezTo>
                                  <a:pt x="28365" y="867007"/>
                                  <a:pt x="28365" y="863753"/>
                                  <a:pt x="28039" y="860498"/>
                                </a:cubicBezTo>
                                <a:cubicBezTo>
                                  <a:pt x="28039" y="858220"/>
                                  <a:pt x="27714" y="856267"/>
                                  <a:pt x="28039" y="855616"/>
                                </a:cubicBezTo>
                                <a:cubicBezTo>
                                  <a:pt x="28690" y="854640"/>
                                  <a:pt x="30317" y="853989"/>
                                  <a:pt x="31619" y="853338"/>
                                </a:cubicBezTo>
                                <a:cubicBezTo>
                                  <a:pt x="33247" y="852687"/>
                                  <a:pt x="34874" y="852036"/>
                                  <a:pt x="34874" y="850734"/>
                                </a:cubicBezTo>
                                <a:cubicBezTo>
                                  <a:pt x="34874" y="850084"/>
                                  <a:pt x="34874" y="848131"/>
                                  <a:pt x="34548" y="846178"/>
                                </a:cubicBezTo>
                                <a:cubicBezTo>
                                  <a:pt x="34223" y="844877"/>
                                  <a:pt x="34223" y="843575"/>
                                  <a:pt x="33898" y="842273"/>
                                </a:cubicBezTo>
                                <a:cubicBezTo>
                                  <a:pt x="33572" y="840971"/>
                                  <a:pt x="32270" y="839995"/>
                                  <a:pt x="30968" y="839018"/>
                                </a:cubicBezTo>
                                <a:lnTo>
                                  <a:pt x="30968" y="839018"/>
                                </a:lnTo>
                                <a:cubicBezTo>
                                  <a:pt x="29667" y="838042"/>
                                  <a:pt x="28365" y="837066"/>
                                  <a:pt x="28365" y="835438"/>
                                </a:cubicBezTo>
                                <a:lnTo>
                                  <a:pt x="28365" y="835438"/>
                                </a:lnTo>
                                <a:lnTo>
                                  <a:pt x="28365" y="834462"/>
                                </a:lnTo>
                                <a:lnTo>
                                  <a:pt x="28365" y="834462"/>
                                </a:lnTo>
                                <a:cubicBezTo>
                                  <a:pt x="29016" y="830557"/>
                                  <a:pt x="29667" y="823397"/>
                                  <a:pt x="32921" y="821118"/>
                                </a:cubicBezTo>
                                <a:cubicBezTo>
                                  <a:pt x="34223" y="820142"/>
                                  <a:pt x="36176" y="819166"/>
                                  <a:pt x="38128" y="818189"/>
                                </a:cubicBezTo>
                                <a:cubicBezTo>
                                  <a:pt x="42359" y="815911"/>
                                  <a:pt x="46590" y="813633"/>
                                  <a:pt x="46590" y="811029"/>
                                </a:cubicBezTo>
                                <a:cubicBezTo>
                                  <a:pt x="46590" y="809727"/>
                                  <a:pt x="45939" y="808426"/>
                                  <a:pt x="45288" y="806798"/>
                                </a:cubicBezTo>
                                <a:cubicBezTo>
                                  <a:pt x="44312" y="804846"/>
                                  <a:pt x="43336" y="802893"/>
                                  <a:pt x="44312" y="802242"/>
                                </a:cubicBezTo>
                                <a:cubicBezTo>
                                  <a:pt x="47241" y="800615"/>
                                  <a:pt x="49194" y="797035"/>
                                  <a:pt x="50821" y="794431"/>
                                </a:cubicBezTo>
                                <a:cubicBezTo>
                                  <a:pt x="51147" y="794106"/>
                                  <a:pt x="51147" y="793780"/>
                                  <a:pt x="51472" y="793129"/>
                                </a:cubicBezTo>
                                <a:cubicBezTo>
                                  <a:pt x="52774" y="791177"/>
                                  <a:pt x="51472" y="787271"/>
                                  <a:pt x="50170" y="783040"/>
                                </a:cubicBezTo>
                                <a:cubicBezTo>
                                  <a:pt x="49194" y="779786"/>
                                  <a:pt x="48217" y="776531"/>
                                  <a:pt x="48543" y="775555"/>
                                </a:cubicBezTo>
                                <a:cubicBezTo>
                                  <a:pt x="49194" y="774579"/>
                                  <a:pt x="50170" y="773277"/>
                                  <a:pt x="51147" y="772300"/>
                                </a:cubicBezTo>
                                <a:cubicBezTo>
                                  <a:pt x="52448" y="770998"/>
                                  <a:pt x="53750" y="769371"/>
                                  <a:pt x="54075" y="768070"/>
                                </a:cubicBezTo>
                                <a:lnTo>
                                  <a:pt x="54075" y="768070"/>
                                </a:lnTo>
                                <a:cubicBezTo>
                                  <a:pt x="54075" y="767093"/>
                                  <a:pt x="53425" y="764815"/>
                                  <a:pt x="52448" y="762537"/>
                                </a:cubicBezTo>
                                <a:cubicBezTo>
                                  <a:pt x="51147" y="759608"/>
                                  <a:pt x="49845" y="756353"/>
                                  <a:pt x="50170" y="756028"/>
                                </a:cubicBezTo>
                                <a:cubicBezTo>
                                  <a:pt x="50821" y="755377"/>
                                  <a:pt x="52774" y="754400"/>
                                  <a:pt x="54726" y="753424"/>
                                </a:cubicBezTo>
                                <a:lnTo>
                                  <a:pt x="54726" y="753424"/>
                                </a:lnTo>
                                <a:cubicBezTo>
                                  <a:pt x="56354" y="752773"/>
                                  <a:pt x="57981" y="752122"/>
                                  <a:pt x="58632" y="751146"/>
                                </a:cubicBezTo>
                                <a:lnTo>
                                  <a:pt x="58632" y="751146"/>
                                </a:lnTo>
                                <a:cubicBezTo>
                                  <a:pt x="59283" y="750495"/>
                                  <a:pt x="59934" y="749193"/>
                                  <a:pt x="60585" y="747566"/>
                                </a:cubicBezTo>
                                <a:cubicBezTo>
                                  <a:pt x="60910" y="746264"/>
                                  <a:pt x="61561" y="744962"/>
                                  <a:pt x="62212" y="744311"/>
                                </a:cubicBezTo>
                                <a:cubicBezTo>
                                  <a:pt x="62212" y="743986"/>
                                  <a:pt x="62537" y="743661"/>
                                  <a:pt x="62537" y="743661"/>
                                </a:cubicBezTo>
                                <a:lnTo>
                                  <a:pt x="62537" y="743661"/>
                                </a:lnTo>
                                <a:cubicBezTo>
                                  <a:pt x="62863" y="742033"/>
                                  <a:pt x="61886" y="739755"/>
                                  <a:pt x="60259" y="737477"/>
                                </a:cubicBezTo>
                                <a:cubicBezTo>
                                  <a:pt x="58632" y="735524"/>
                                  <a:pt x="57005" y="733571"/>
                                  <a:pt x="55703" y="732921"/>
                                </a:cubicBezTo>
                                <a:cubicBezTo>
                                  <a:pt x="55377" y="732595"/>
                                  <a:pt x="55052" y="732595"/>
                                  <a:pt x="54726" y="732595"/>
                                </a:cubicBezTo>
                                <a:cubicBezTo>
                                  <a:pt x="54075" y="732595"/>
                                  <a:pt x="53750" y="732270"/>
                                  <a:pt x="53099" y="732270"/>
                                </a:cubicBezTo>
                                <a:cubicBezTo>
                                  <a:pt x="49519" y="731293"/>
                                  <a:pt x="40407" y="729666"/>
                                  <a:pt x="40732" y="729341"/>
                                </a:cubicBezTo>
                                <a:cubicBezTo>
                                  <a:pt x="40732" y="728689"/>
                                  <a:pt x="40732" y="728364"/>
                                  <a:pt x="40732" y="727713"/>
                                </a:cubicBezTo>
                                <a:cubicBezTo>
                                  <a:pt x="40732" y="727062"/>
                                  <a:pt x="40407" y="726086"/>
                                  <a:pt x="40732" y="725435"/>
                                </a:cubicBezTo>
                                <a:cubicBezTo>
                                  <a:pt x="40732" y="725435"/>
                                  <a:pt x="46265" y="726086"/>
                                  <a:pt x="51472" y="726411"/>
                                </a:cubicBezTo>
                                <a:cubicBezTo>
                                  <a:pt x="56028" y="726737"/>
                                  <a:pt x="60259" y="727062"/>
                                  <a:pt x="61236" y="726737"/>
                                </a:cubicBezTo>
                                <a:lnTo>
                                  <a:pt x="61236" y="726737"/>
                                </a:lnTo>
                                <a:cubicBezTo>
                                  <a:pt x="62863" y="726086"/>
                                  <a:pt x="63188" y="725110"/>
                                  <a:pt x="63514" y="723808"/>
                                </a:cubicBezTo>
                                <a:cubicBezTo>
                                  <a:pt x="63839" y="723157"/>
                                  <a:pt x="63839" y="722506"/>
                                  <a:pt x="64490" y="721855"/>
                                </a:cubicBezTo>
                                <a:cubicBezTo>
                                  <a:pt x="65141" y="721204"/>
                                  <a:pt x="65466" y="720228"/>
                                  <a:pt x="66117" y="719252"/>
                                </a:cubicBezTo>
                                <a:cubicBezTo>
                                  <a:pt x="67094" y="717950"/>
                                  <a:pt x="68070" y="716973"/>
                                  <a:pt x="68396" y="716648"/>
                                </a:cubicBezTo>
                                <a:cubicBezTo>
                                  <a:pt x="68721" y="716323"/>
                                  <a:pt x="68721" y="716323"/>
                                  <a:pt x="68721" y="715671"/>
                                </a:cubicBezTo>
                                <a:cubicBezTo>
                                  <a:pt x="68721" y="715346"/>
                                  <a:pt x="69046" y="714370"/>
                                  <a:pt x="68721" y="713719"/>
                                </a:cubicBezTo>
                                <a:lnTo>
                                  <a:pt x="68721" y="713719"/>
                                </a:lnTo>
                                <a:cubicBezTo>
                                  <a:pt x="68721" y="713068"/>
                                  <a:pt x="68396" y="712417"/>
                                  <a:pt x="67745" y="711766"/>
                                </a:cubicBezTo>
                                <a:lnTo>
                                  <a:pt x="67745" y="711766"/>
                                </a:lnTo>
                                <a:cubicBezTo>
                                  <a:pt x="67419" y="711441"/>
                                  <a:pt x="66768" y="710790"/>
                                  <a:pt x="65792" y="710790"/>
                                </a:cubicBezTo>
                                <a:cubicBezTo>
                                  <a:pt x="64490" y="710464"/>
                                  <a:pt x="60910" y="710790"/>
                                  <a:pt x="57005" y="711115"/>
                                </a:cubicBezTo>
                                <a:cubicBezTo>
                                  <a:pt x="52448" y="711441"/>
                                  <a:pt x="47566" y="712417"/>
                                  <a:pt x="47566" y="712091"/>
                                </a:cubicBezTo>
                                <a:cubicBezTo>
                                  <a:pt x="47566" y="711441"/>
                                  <a:pt x="47892" y="708837"/>
                                  <a:pt x="48217" y="706234"/>
                                </a:cubicBezTo>
                                <a:cubicBezTo>
                                  <a:pt x="48543" y="703304"/>
                                  <a:pt x="49194" y="700701"/>
                                  <a:pt x="49519" y="700050"/>
                                </a:cubicBezTo>
                                <a:cubicBezTo>
                                  <a:pt x="49845" y="699724"/>
                                  <a:pt x="50170" y="699073"/>
                                  <a:pt x="50821" y="698423"/>
                                </a:cubicBezTo>
                                <a:cubicBezTo>
                                  <a:pt x="52123" y="696795"/>
                                  <a:pt x="53750" y="695168"/>
                                  <a:pt x="53750" y="693541"/>
                                </a:cubicBezTo>
                                <a:cubicBezTo>
                                  <a:pt x="54075" y="692564"/>
                                  <a:pt x="53425" y="690286"/>
                                  <a:pt x="52448" y="688334"/>
                                </a:cubicBezTo>
                                <a:cubicBezTo>
                                  <a:pt x="51472" y="685730"/>
                                  <a:pt x="50170" y="683452"/>
                                  <a:pt x="49519" y="682801"/>
                                </a:cubicBezTo>
                                <a:cubicBezTo>
                                  <a:pt x="49194" y="682475"/>
                                  <a:pt x="48217" y="682150"/>
                                  <a:pt x="47566" y="681825"/>
                                </a:cubicBezTo>
                                <a:lnTo>
                                  <a:pt x="47566" y="681825"/>
                                </a:lnTo>
                                <a:cubicBezTo>
                                  <a:pt x="45939" y="681173"/>
                                  <a:pt x="43661" y="680523"/>
                                  <a:pt x="43661" y="680197"/>
                                </a:cubicBezTo>
                                <a:lnTo>
                                  <a:pt x="43661" y="680197"/>
                                </a:lnTo>
                                <a:cubicBezTo>
                                  <a:pt x="43987" y="679546"/>
                                  <a:pt x="45288" y="677919"/>
                                  <a:pt x="46590" y="675966"/>
                                </a:cubicBezTo>
                                <a:cubicBezTo>
                                  <a:pt x="48217" y="674014"/>
                                  <a:pt x="49519" y="672061"/>
                                  <a:pt x="49845" y="671410"/>
                                </a:cubicBezTo>
                                <a:cubicBezTo>
                                  <a:pt x="50496" y="669783"/>
                                  <a:pt x="48217" y="669132"/>
                                  <a:pt x="45939" y="668155"/>
                                </a:cubicBezTo>
                                <a:cubicBezTo>
                                  <a:pt x="43336" y="667179"/>
                                  <a:pt x="40081" y="665877"/>
                                  <a:pt x="39756" y="664575"/>
                                </a:cubicBezTo>
                                <a:cubicBezTo>
                                  <a:pt x="39430" y="662948"/>
                                  <a:pt x="39105" y="654812"/>
                                  <a:pt x="39756" y="647977"/>
                                </a:cubicBezTo>
                                <a:cubicBezTo>
                                  <a:pt x="40081" y="643421"/>
                                  <a:pt x="40732" y="639516"/>
                                  <a:pt x="41383" y="638864"/>
                                </a:cubicBezTo>
                                <a:cubicBezTo>
                                  <a:pt x="42685" y="637888"/>
                                  <a:pt x="44963" y="636261"/>
                                  <a:pt x="46916" y="635285"/>
                                </a:cubicBezTo>
                                <a:cubicBezTo>
                                  <a:pt x="48868" y="634308"/>
                                  <a:pt x="50496" y="633332"/>
                                  <a:pt x="50821" y="632681"/>
                                </a:cubicBezTo>
                                <a:cubicBezTo>
                                  <a:pt x="51797" y="631379"/>
                                  <a:pt x="50170" y="629426"/>
                                  <a:pt x="48543" y="627148"/>
                                </a:cubicBezTo>
                                <a:lnTo>
                                  <a:pt x="48543" y="627148"/>
                                </a:lnTo>
                                <a:cubicBezTo>
                                  <a:pt x="46590" y="624544"/>
                                  <a:pt x="43987" y="620965"/>
                                  <a:pt x="44312" y="619663"/>
                                </a:cubicBezTo>
                                <a:cubicBezTo>
                                  <a:pt x="44637" y="618361"/>
                                  <a:pt x="44963" y="614455"/>
                                  <a:pt x="45288" y="610550"/>
                                </a:cubicBezTo>
                                <a:cubicBezTo>
                                  <a:pt x="45939" y="605017"/>
                                  <a:pt x="46265" y="598508"/>
                                  <a:pt x="46265" y="596556"/>
                                </a:cubicBezTo>
                                <a:cubicBezTo>
                                  <a:pt x="46265" y="594928"/>
                                  <a:pt x="45939" y="593626"/>
                                  <a:pt x="45288" y="592325"/>
                                </a:cubicBezTo>
                                <a:cubicBezTo>
                                  <a:pt x="44637" y="591023"/>
                                  <a:pt x="44312" y="589396"/>
                                  <a:pt x="44963" y="587117"/>
                                </a:cubicBezTo>
                                <a:cubicBezTo>
                                  <a:pt x="45614" y="585165"/>
                                  <a:pt x="47241" y="583537"/>
                                  <a:pt x="48543" y="581910"/>
                                </a:cubicBezTo>
                                <a:cubicBezTo>
                                  <a:pt x="50170" y="579958"/>
                                  <a:pt x="51797" y="578330"/>
                                  <a:pt x="51472" y="576378"/>
                                </a:cubicBezTo>
                                <a:cubicBezTo>
                                  <a:pt x="51472" y="574750"/>
                                  <a:pt x="50170" y="573448"/>
                                  <a:pt x="48868" y="571821"/>
                                </a:cubicBezTo>
                                <a:cubicBezTo>
                                  <a:pt x="47892" y="570519"/>
                                  <a:pt x="46916" y="569543"/>
                                  <a:pt x="47241" y="569217"/>
                                </a:cubicBezTo>
                                <a:cubicBezTo>
                                  <a:pt x="47892" y="568567"/>
                                  <a:pt x="48868" y="568567"/>
                                  <a:pt x="49519" y="568567"/>
                                </a:cubicBezTo>
                                <a:cubicBezTo>
                                  <a:pt x="51472" y="568241"/>
                                  <a:pt x="52774" y="568241"/>
                                  <a:pt x="52774" y="565638"/>
                                </a:cubicBezTo>
                                <a:cubicBezTo>
                                  <a:pt x="52774" y="564987"/>
                                  <a:pt x="52448" y="563685"/>
                                  <a:pt x="52448" y="562058"/>
                                </a:cubicBezTo>
                                <a:cubicBezTo>
                                  <a:pt x="52123" y="558803"/>
                                  <a:pt x="51472" y="554247"/>
                                  <a:pt x="52448" y="552619"/>
                                </a:cubicBezTo>
                                <a:cubicBezTo>
                                  <a:pt x="53099" y="551643"/>
                                  <a:pt x="53750" y="551643"/>
                                  <a:pt x="54401" y="551317"/>
                                </a:cubicBezTo>
                                <a:cubicBezTo>
                                  <a:pt x="55703" y="550992"/>
                                  <a:pt x="57005" y="550992"/>
                                  <a:pt x="57981" y="548714"/>
                                </a:cubicBezTo>
                                <a:cubicBezTo>
                                  <a:pt x="58632" y="547412"/>
                                  <a:pt x="58307" y="544808"/>
                                  <a:pt x="58307" y="541880"/>
                                </a:cubicBezTo>
                                <a:cubicBezTo>
                                  <a:pt x="57981" y="536672"/>
                                  <a:pt x="57656" y="530163"/>
                                  <a:pt x="60259" y="527885"/>
                                </a:cubicBezTo>
                                <a:cubicBezTo>
                                  <a:pt x="61886" y="526258"/>
                                  <a:pt x="64165" y="525932"/>
                                  <a:pt x="66443" y="525607"/>
                                </a:cubicBezTo>
                                <a:cubicBezTo>
                                  <a:pt x="70348" y="524956"/>
                                  <a:pt x="73928" y="524630"/>
                                  <a:pt x="74254" y="519423"/>
                                </a:cubicBezTo>
                                <a:cubicBezTo>
                                  <a:pt x="74905" y="514216"/>
                                  <a:pt x="71325" y="496642"/>
                                  <a:pt x="69046" y="484274"/>
                                </a:cubicBezTo>
                                <a:cubicBezTo>
                                  <a:pt x="68070" y="479067"/>
                                  <a:pt x="67094" y="474836"/>
                                  <a:pt x="67094" y="472883"/>
                                </a:cubicBezTo>
                                <a:cubicBezTo>
                                  <a:pt x="66768" y="469629"/>
                                  <a:pt x="66768" y="465724"/>
                                  <a:pt x="67419" y="462144"/>
                                </a:cubicBezTo>
                                <a:cubicBezTo>
                                  <a:pt x="68070" y="457587"/>
                                  <a:pt x="69046" y="453031"/>
                                  <a:pt x="70023" y="450427"/>
                                </a:cubicBezTo>
                                <a:cubicBezTo>
                                  <a:pt x="70999" y="448149"/>
                                  <a:pt x="73603" y="448149"/>
                                  <a:pt x="75881" y="448149"/>
                                </a:cubicBezTo>
                                <a:lnTo>
                                  <a:pt x="75881" y="448149"/>
                                </a:lnTo>
                                <a:cubicBezTo>
                                  <a:pt x="77834" y="448149"/>
                                  <a:pt x="79461" y="448149"/>
                                  <a:pt x="80112" y="446847"/>
                                </a:cubicBezTo>
                                <a:cubicBezTo>
                                  <a:pt x="80437" y="446196"/>
                                  <a:pt x="80763" y="444894"/>
                                  <a:pt x="81414" y="443918"/>
                                </a:cubicBezTo>
                                <a:cubicBezTo>
                                  <a:pt x="81739" y="442616"/>
                                  <a:pt x="82390" y="440989"/>
                                  <a:pt x="83041" y="440663"/>
                                </a:cubicBezTo>
                                <a:cubicBezTo>
                                  <a:pt x="83366" y="440338"/>
                                  <a:pt x="83692" y="440663"/>
                                  <a:pt x="84343" y="440663"/>
                                </a:cubicBezTo>
                                <a:cubicBezTo>
                                  <a:pt x="86295" y="440663"/>
                                  <a:pt x="87923" y="440663"/>
                                  <a:pt x="88574" y="438060"/>
                                </a:cubicBezTo>
                                <a:cubicBezTo>
                                  <a:pt x="88899" y="436433"/>
                                  <a:pt x="88899" y="432527"/>
                                  <a:pt x="88574" y="428296"/>
                                </a:cubicBezTo>
                                <a:cubicBezTo>
                                  <a:pt x="88248" y="424391"/>
                                  <a:pt x="87923" y="420485"/>
                                  <a:pt x="87923" y="419509"/>
                                </a:cubicBezTo>
                                <a:cubicBezTo>
                                  <a:pt x="87923" y="418207"/>
                                  <a:pt x="86946" y="416906"/>
                                  <a:pt x="85645" y="415604"/>
                                </a:cubicBezTo>
                                <a:lnTo>
                                  <a:pt x="85645" y="415604"/>
                                </a:lnTo>
                                <a:cubicBezTo>
                                  <a:pt x="84343" y="413651"/>
                                  <a:pt x="82716" y="411698"/>
                                  <a:pt x="83041" y="410396"/>
                                </a:cubicBezTo>
                                <a:cubicBezTo>
                                  <a:pt x="84017" y="408118"/>
                                  <a:pt x="85319" y="406491"/>
                                  <a:pt x="86946" y="404538"/>
                                </a:cubicBezTo>
                                <a:cubicBezTo>
                                  <a:pt x="87597" y="403887"/>
                                  <a:pt x="88248" y="402911"/>
                                  <a:pt x="88899" y="401935"/>
                                </a:cubicBezTo>
                                <a:cubicBezTo>
                                  <a:pt x="90201" y="399982"/>
                                  <a:pt x="92479" y="393798"/>
                                  <a:pt x="94432" y="388265"/>
                                </a:cubicBezTo>
                                <a:cubicBezTo>
                                  <a:pt x="95734" y="384035"/>
                                  <a:pt x="97035" y="380455"/>
                                  <a:pt x="97361" y="380129"/>
                                </a:cubicBezTo>
                                <a:cubicBezTo>
                                  <a:pt x="97361" y="380129"/>
                                  <a:pt x="98337" y="379804"/>
                                  <a:pt x="99314" y="379804"/>
                                </a:cubicBezTo>
                                <a:cubicBezTo>
                                  <a:pt x="101592" y="379478"/>
                                  <a:pt x="104195" y="378827"/>
                                  <a:pt x="104521" y="377200"/>
                                </a:cubicBezTo>
                                <a:cubicBezTo>
                                  <a:pt x="104846" y="376224"/>
                                  <a:pt x="103870" y="374271"/>
                                  <a:pt x="103219" y="372318"/>
                                </a:cubicBezTo>
                                <a:cubicBezTo>
                                  <a:pt x="102568" y="370366"/>
                                  <a:pt x="101592" y="368738"/>
                                  <a:pt x="101917" y="368088"/>
                                </a:cubicBezTo>
                                <a:cubicBezTo>
                                  <a:pt x="101917" y="367762"/>
                                  <a:pt x="102243" y="366460"/>
                                  <a:pt x="102893" y="364508"/>
                                </a:cubicBezTo>
                                <a:cubicBezTo>
                                  <a:pt x="104195" y="359626"/>
                                  <a:pt x="106148" y="351815"/>
                                  <a:pt x="105823" y="349862"/>
                                </a:cubicBezTo>
                                <a:cubicBezTo>
                                  <a:pt x="105172" y="347909"/>
                                  <a:pt x="103544" y="347258"/>
                                  <a:pt x="101592" y="346933"/>
                                </a:cubicBezTo>
                                <a:cubicBezTo>
                                  <a:pt x="100615" y="346608"/>
                                  <a:pt x="99965" y="346608"/>
                                  <a:pt x="99639" y="346282"/>
                                </a:cubicBezTo>
                                <a:cubicBezTo>
                                  <a:pt x="98988" y="345631"/>
                                  <a:pt x="98337" y="344329"/>
                                  <a:pt x="97686" y="343353"/>
                                </a:cubicBezTo>
                                <a:cubicBezTo>
                                  <a:pt x="97361" y="342377"/>
                                  <a:pt x="97035" y="341400"/>
                                  <a:pt x="97035" y="340424"/>
                                </a:cubicBezTo>
                                <a:cubicBezTo>
                                  <a:pt x="97361" y="338797"/>
                                  <a:pt x="97361" y="336518"/>
                                  <a:pt x="97361" y="334891"/>
                                </a:cubicBezTo>
                                <a:cubicBezTo>
                                  <a:pt x="97361" y="333590"/>
                                  <a:pt x="97361" y="332613"/>
                                  <a:pt x="97361" y="331962"/>
                                </a:cubicBezTo>
                                <a:cubicBezTo>
                                  <a:pt x="97361" y="330660"/>
                                  <a:pt x="96384" y="327081"/>
                                  <a:pt x="95408" y="323826"/>
                                </a:cubicBezTo>
                                <a:cubicBezTo>
                                  <a:pt x="94757" y="321873"/>
                                  <a:pt x="94106" y="319920"/>
                                  <a:pt x="94106" y="319595"/>
                                </a:cubicBezTo>
                                <a:cubicBezTo>
                                  <a:pt x="94106" y="318293"/>
                                  <a:pt x="92479" y="316666"/>
                                  <a:pt x="91177" y="315364"/>
                                </a:cubicBezTo>
                                <a:cubicBezTo>
                                  <a:pt x="90526" y="314713"/>
                                  <a:pt x="89875" y="314062"/>
                                  <a:pt x="89875" y="313737"/>
                                </a:cubicBezTo>
                                <a:lnTo>
                                  <a:pt x="89875" y="313737"/>
                                </a:lnTo>
                                <a:cubicBezTo>
                                  <a:pt x="89875" y="313411"/>
                                  <a:pt x="89550" y="313086"/>
                                  <a:pt x="89550" y="312760"/>
                                </a:cubicBezTo>
                                <a:lnTo>
                                  <a:pt x="89550" y="312760"/>
                                </a:lnTo>
                                <a:cubicBezTo>
                                  <a:pt x="89225" y="312109"/>
                                  <a:pt x="88899" y="311459"/>
                                  <a:pt x="89550" y="310808"/>
                                </a:cubicBezTo>
                                <a:cubicBezTo>
                                  <a:pt x="89875" y="310157"/>
                                  <a:pt x="90526" y="309506"/>
                                  <a:pt x="91177" y="308529"/>
                                </a:cubicBezTo>
                                <a:cubicBezTo>
                                  <a:pt x="92479" y="307228"/>
                                  <a:pt x="93455" y="306251"/>
                                  <a:pt x="93130" y="304950"/>
                                </a:cubicBezTo>
                                <a:cubicBezTo>
                                  <a:pt x="93130" y="304299"/>
                                  <a:pt x="91828" y="302672"/>
                                  <a:pt x="90526" y="300393"/>
                                </a:cubicBezTo>
                                <a:cubicBezTo>
                                  <a:pt x="87923" y="296162"/>
                                  <a:pt x="84017" y="289979"/>
                                  <a:pt x="84017" y="289328"/>
                                </a:cubicBezTo>
                                <a:cubicBezTo>
                                  <a:pt x="84017" y="288351"/>
                                  <a:pt x="84343" y="286724"/>
                                  <a:pt x="84994" y="285097"/>
                                </a:cubicBezTo>
                                <a:lnTo>
                                  <a:pt x="84994" y="285097"/>
                                </a:lnTo>
                                <a:cubicBezTo>
                                  <a:pt x="85319" y="283795"/>
                                  <a:pt x="85970" y="282493"/>
                                  <a:pt x="86621" y="281517"/>
                                </a:cubicBezTo>
                                <a:cubicBezTo>
                                  <a:pt x="86946" y="281191"/>
                                  <a:pt x="87597" y="280866"/>
                                  <a:pt x="88574" y="280866"/>
                                </a:cubicBezTo>
                                <a:cubicBezTo>
                                  <a:pt x="90201" y="280866"/>
                                  <a:pt x="91503" y="280541"/>
                                  <a:pt x="92805" y="278588"/>
                                </a:cubicBezTo>
                                <a:lnTo>
                                  <a:pt x="92805" y="278588"/>
                                </a:lnTo>
                                <a:cubicBezTo>
                                  <a:pt x="93781" y="276961"/>
                                  <a:pt x="93130" y="274357"/>
                                  <a:pt x="92479" y="272404"/>
                                </a:cubicBezTo>
                                <a:cubicBezTo>
                                  <a:pt x="92154" y="271102"/>
                                  <a:pt x="91828" y="269800"/>
                                  <a:pt x="91828" y="269475"/>
                                </a:cubicBezTo>
                                <a:cubicBezTo>
                                  <a:pt x="92154" y="268499"/>
                                  <a:pt x="92479" y="266872"/>
                                  <a:pt x="93130" y="264919"/>
                                </a:cubicBezTo>
                                <a:cubicBezTo>
                                  <a:pt x="93781" y="261990"/>
                                  <a:pt x="94432" y="258735"/>
                                  <a:pt x="95083" y="258410"/>
                                </a:cubicBezTo>
                                <a:cubicBezTo>
                                  <a:pt x="95408" y="258084"/>
                                  <a:pt x="96710" y="257108"/>
                                  <a:pt x="98012" y="256132"/>
                                </a:cubicBezTo>
                                <a:cubicBezTo>
                                  <a:pt x="100615" y="254504"/>
                                  <a:pt x="103544" y="252226"/>
                                  <a:pt x="103870" y="250924"/>
                                </a:cubicBezTo>
                                <a:cubicBezTo>
                                  <a:pt x="104195" y="249622"/>
                                  <a:pt x="103544" y="248646"/>
                                  <a:pt x="102568" y="247344"/>
                                </a:cubicBezTo>
                                <a:lnTo>
                                  <a:pt x="102568" y="247344"/>
                                </a:lnTo>
                                <a:cubicBezTo>
                                  <a:pt x="102243" y="246693"/>
                                  <a:pt x="101592" y="246043"/>
                                  <a:pt x="101592" y="245391"/>
                                </a:cubicBezTo>
                                <a:cubicBezTo>
                                  <a:pt x="101592" y="244741"/>
                                  <a:pt x="101592" y="243439"/>
                                  <a:pt x="101917" y="242463"/>
                                </a:cubicBezTo>
                                <a:cubicBezTo>
                                  <a:pt x="102243" y="240835"/>
                                  <a:pt x="102243" y="238882"/>
                                  <a:pt x="102243" y="237255"/>
                                </a:cubicBezTo>
                                <a:cubicBezTo>
                                  <a:pt x="102243" y="236279"/>
                                  <a:pt x="101592" y="234652"/>
                                  <a:pt x="101266" y="232699"/>
                                </a:cubicBezTo>
                                <a:cubicBezTo>
                                  <a:pt x="100290" y="229445"/>
                                  <a:pt x="99314" y="224888"/>
                                  <a:pt x="99639" y="224563"/>
                                </a:cubicBezTo>
                                <a:cubicBezTo>
                                  <a:pt x="100290" y="223586"/>
                                  <a:pt x="101917" y="220332"/>
                                  <a:pt x="103219" y="216752"/>
                                </a:cubicBezTo>
                                <a:cubicBezTo>
                                  <a:pt x="104521" y="213497"/>
                                  <a:pt x="105823" y="209917"/>
                                  <a:pt x="106474" y="207639"/>
                                </a:cubicBezTo>
                                <a:cubicBezTo>
                                  <a:pt x="107125" y="205361"/>
                                  <a:pt x="107450" y="203734"/>
                                  <a:pt x="107775" y="202106"/>
                                </a:cubicBezTo>
                                <a:cubicBezTo>
                                  <a:pt x="108101" y="200804"/>
                                  <a:pt x="108426" y="199177"/>
                                  <a:pt x="109077" y="197550"/>
                                </a:cubicBezTo>
                                <a:cubicBezTo>
                                  <a:pt x="109728" y="195597"/>
                                  <a:pt x="112983" y="191692"/>
                                  <a:pt x="116237" y="188112"/>
                                </a:cubicBezTo>
                                <a:cubicBezTo>
                                  <a:pt x="119166" y="184857"/>
                                  <a:pt x="121770" y="181603"/>
                                  <a:pt x="123072" y="179325"/>
                                </a:cubicBezTo>
                                <a:cubicBezTo>
                                  <a:pt x="124374" y="176721"/>
                                  <a:pt x="127302" y="171514"/>
                                  <a:pt x="129581" y="166957"/>
                                </a:cubicBezTo>
                                <a:cubicBezTo>
                                  <a:pt x="131534" y="163377"/>
                                  <a:pt x="133161" y="160448"/>
                                  <a:pt x="133486" y="159797"/>
                                </a:cubicBezTo>
                                <a:cubicBezTo>
                                  <a:pt x="133486" y="159797"/>
                                  <a:pt x="134788" y="160123"/>
                                  <a:pt x="135764" y="160123"/>
                                </a:cubicBezTo>
                                <a:lnTo>
                                  <a:pt x="135764" y="160123"/>
                                </a:lnTo>
                                <a:cubicBezTo>
                                  <a:pt x="137066" y="160448"/>
                                  <a:pt x="138043" y="160448"/>
                                  <a:pt x="139019" y="160123"/>
                                </a:cubicBezTo>
                                <a:cubicBezTo>
                                  <a:pt x="139344" y="160123"/>
                                  <a:pt x="139670" y="159797"/>
                                  <a:pt x="139995" y="159797"/>
                                </a:cubicBezTo>
                                <a:cubicBezTo>
                                  <a:pt x="141623" y="159146"/>
                                  <a:pt x="144226" y="158496"/>
                                  <a:pt x="145528" y="156543"/>
                                </a:cubicBezTo>
                                <a:cubicBezTo>
                                  <a:pt x="146830" y="154590"/>
                                  <a:pt x="146179" y="152637"/>
                                  <a:pt x="145853" y="150685"/>
                                </a:cubicBezTo>
                                <a:cubicBezTo>
                                  <a:pt x="145853" y="150034"/>
                                  <a:pt x="145528" y="149708"/>
                                  <a:pt x="145528" y="149383"/>
                                </a:cubicBezTo>
                                <a:cubicBezTo>
                                  <a:pt x="145528" y="148081"/>
                                  <a:pt x="143901" y="146779"/>
                                  <a:pt x="142273" y="144827"/>
                                </a:cubicBezTo>
                                <a:lnTo>
                                  <a:pt x="142273" y="144827"/>
                                </a:lnTo>
                                <a:cubicBezTo>
                                  <a:pt x="140646" y="143199"/>
                                  <a:pt x="138693" y="141246"/>
                                  <a:pt x="139019" y="140596"/>
                                </a:cubicBezTo>
                                <a:cubicBezTo>
                                  <a:pt x="139019" y="139619"/>
                                  <a:pt x="139019" y="136365"/>
                                  <a:pt x="139019" y="131483"/>
                                </a:cubicBezTo>
                                <a:cubicBezTo>
                                  <a:pt x="139019" y="121394"/>
                                  <a:pt x="138693" y="106423"/>
                                  <a:pt x="139995" y="104145"/>
                                </a:cubicBezTo>
                                <a:cubicBezTo>
                                  <a:pt x="140646" y="102843"/>
                                  <a:pt x="141623" y="102192"/>
                                  <a:pt x="142273" y="101867"/>
                                </a:cubicBezTo>
                                <a:cubicBezTo>
                                  <a:pt x="143575" y="100891"/>
                                  <a:pt x="144552" y="99914"/>
                                  <a:pt x="144552" y="96985"/>
                                </a:cubicBezTo>
                                <a:cubicBezTo>
                                  <a:pt x="144552" y="94707"/>
                                  <a:pt x="143250" y="93405"/>
                                  <a:pt x="142273" y="92103"/>
                                </a:cubicBezTo>
                                <a:cubicBezTo>
                                  <a:pt x="141297" y="91127"/>
                                  <a:pt x="140646" y="90150"/>
                                  <a:pt x="140646" y="88523"/>
                                </a:cubicBezTo>
                                <a:cubicBezTo>
                                  <a:pt x="140646" y="87221"/>
                                  <a:pt x="141948" y="85269"/>
                                  <a:pt x="143250" y="83641"/>
                                </a:cubicBezTo>
                                <a:cubicBezTo>
                                  <a:pt x="145202" y="81038"/>
                                  <a:pt x="147806" y="78434"/>
                                  <a:pt x="148783" y="77783"/>
                                </a:cubicBezTo>
                                <a:lnTo>
                                  <a:pt x="148783" y="77783"/>
                                </a:lnTo>
                                <a:cubicBezTo>
                                  <a:pt x="149433" y="77458"/>
                                  <a:pt x="152688" y="76156"/>
                                  <a:pt x="155943" y="74528"/>
                                </a:cubicBezTo>
                                <a:cubicBezTo>
                                  <a:pt x="161150" y="72250"/>
                                  <a:pt x="167333" y="69647"/>
                                  <a:pt x="169611" y="68345"/>
                                </a:cubicBezTo>
                                <a:cubicBezTo>
                                  <a:pt x="170913" y="67694"/>
                                  <a:pt x="171564" y="67369"/>
                                  <a:pt x="172215" y="67043"/>
                                </a:cubicBezTo>
                                <a:cubicBezTo>
                                  <a:pt x="174168" y="66392"/>
                                  <a:pt x="174493" y="66067"/>
                                  <a:pt x="175144" y="62487"/>
                                </a:cubicBezTo>
                                <a:cubicBezTo>
                                  <a:pt x="175470" y="60209"/>
                                  <a:pt x="177748" y="53374"/>
                                  <a:pt x="179375" y="47516"/>
                                </a:cubicBezTo>
                                <a:cubicBezTo>
                                  <a:pt x="181002" y="41983"/>
                                  <a:pt x="182630" y="36776"/>
                                  <a:pt x="182630" y="35800"/>
                                </a:cubicBezTo>
                                <a:cubicBezTo>
                                  <a:pt x="182630" y="34173"/>
                                  <a:pt x="180026" y="33521"/>
                                  <a:pt x="176446" y="32871"/>
                                </a:cubicBezTo>
                                <a:cubicBezTo>
                                  <a:pt x="177097" y="31569"/>
                                  <a:pt x="178073" y="30267"/>
                                  <a:pt x="178399" y="29291"/>
                                </a:cubicBezTo>
                                <a:cubicBezTo>
                                  <a:pt x="179375" y="27338"/>
                                  <a:pt x="180026" y="26362"/>
                                  <a:pt x="180677" y="25385"/>
                                </a:cubicBezTo>
                                <a:cubicBezTo>
                                  <a:pt x="181328" y="24409"/>
                                  <a:pt x="182304" y="23432"/>
                                  <a:pt x="184257" y="21154"/>
                                </a:cubicBezTo>
                                <a:cubicBezTo>
                                  <a:pt x="185233" y="20178"/>
                                  <a:pt x="186210" y="19201"/>
                                  <a:pt x="187511" y="17574"/>
                                </a:cubicBezTo>
                                <a:cubicBezTo>
                                  <a:pt x="187837" y="17249"/>
                                  <a:pt x="190441" y="15947"/>
                                  <a:pt x="193370" y="14971"/>
                                </a:cubicBezTo>
                                <a:cubicBezTo>
                                  <a:pt x="197275" y="13344"/>
                                  <a:pt x="201831" y="11391"/>
                                  <a:pt x="202808" y="10089"/>
                                </a:cubicBezTo>
                                <a:cubicBezTo>
                                  <a:pt x="203784" y="8787"/>
                                  <a:pt x="204110" y="5858"/>
                                  <a:pt x="204435" y="3255"/>
                                </a:cubicBezTo>
                                <a:cubicBezTo>
                                  <a:pt x="204435" y="1953"/>
                                  <a:pt x="204761" y="976"/>
                                  <a:pt x="204761" y="0"/>
                                </a:cubicBezTo>
                                <a:cubicBezTo>
                                  <a:pt x="206388" y="976"/>
                                  <a:pt x="209642" y="4231"/>
                                  <a:pt x="211920" y="6183"/>
                                </a:cubicBezTo>
                                <a:cubicBezTo>
                                  <a:pt x="212897" y="7160"/>
                                  <a:pt x="213873" y="8136"/>
                                  <a:pt x="214524" y="8462"/>
                                </a:cubicBezTo>
                                <a:cubicBezTo>
                                  <a:pt x="216477" y="10089"/>
                                  <a:pt x="220708" y="10089"/>
                                  <a:pt x="226240" y="9764"/>
                                </a:cubicBezTo>
                                <a:cubicBezTo>
                                  <a:pt x="228193" y="9764"/>
                                  <a:pt x="230146" y="9764"/>
                                  <a:pt x="232749" y="9764"/>
                                </a:cubicBezTo>
                                <a:lnTo>
                                  <a:pt x="232749" y="9764"/>
                                </a:lnTo>
                                <a:lnTo>
                                  <a:pt x="234702" y="9764"/>
                                </a:lnTo>
                                <a:cubicBezTo>
                                  <a:pt x="240886" y="9764"/>
                                  <a:pt x="242513" y="9764"/>
                                  <a:pt x="248697" y="11391"/>
                                </a:cubicBezTo>
                                <a:cubicBezTo>
                                  <a:pt x="252928" y="12367"/>
                                  <a:pt x="254880" y="21154"/>
                                  <a:pt x="255857" y="26687"/>
                                </a:cubicBezTo>
                                <a:cubicBezTo>
                                  <a:pt x="256507" y="28965"/>
                                  <a:pt x="256833" y="30918"/>
                                  <a:pt x="257158" y="31894"/>
                                </a:cubicBezTo>
                                <a:cubicBezTo>
                                  <a:pt x="257809" y="33196"/>
                                  <a:pt x="258460" y="33196"/>
                                  <a:pt x="259437" y="32871"/>
                                </a:cubicBezTo>
                                <a:lnTo>
                                  <a:pt x="259437" y="32871"/>
                                </a:lnTo>
                                <a:cubicBezTo>
                                  <a:pt x="260738" y="32220"/>
                                  <a:pt x="261389" y="28314"/>
                                  <a:pt x="262040" y="24409"/>
                                </a:cubicBezTo>
                                <a:lnTo>
                                  <a:pt x="262040" y="24409"/>
                                </a:lnTo>
                                <a:cubicBezTo>
                                  <a:pt x="262366" y="21805"/>
                                  <a:pt x="263017" y="19201"/>
                                  <a:pt x="263342" y="17574"/>
                                </a:cubicBezTo>
                                <a:cubicBezTo>
                                  <a:pt x="263993" y="15296"/>
                                  <a:pt x="264969" y="12692"/>
                                  <a:pt x="265946" y="10740"/>
                                </a:cubicBezTo>
                                <a:cubicBezTo>
                                  <a:pt x="266597" y="8787"/>
                                  <a:pt x="267573" y="7485"/>
                                  <a:pt x="267898" y="7160"/>
                                </a:cubicBezTo>
                                <a:cubicBezTo>
                                  <a:pt x="268875" y="6834"/>
                                  <a:pt x="278638" y="5858"/>
                                  <a:pt x="287751" y="5858"/>
                                </a:cubicBezTo>
                                <a:cubicBezTo>
                                  <a:pt x="293284" y="5858"/>
                                  <a:pt x="297840" y="6183"/>
                                  <a:pt x="299793" y="7160"/>
                                </a:cubicBezTo>
                                <a:cubicBezTo>
                                  <a:pt x="300444" y="7485"/>
                                  <a:pt x="301095" y="8136"/>
                                  <a:pt x="301746" y="8787"/>
                                </a:cubicBezTo>
                                <a:cubicBezTo>
                                  <a:pt x="302397" y="9438"/>
                                  <a:pt x="303047" y="10089"/>
                                  <a:pt x="303698" y="10740"/>
                                </a:cubicBezTo>
                                <a:cubicBezTo>
                                  <a:pt x="305000" y="12367"/>
                                  <a:pt x="306302" y="13994"/>
                                  <a:pt x="307278" y="15622"/>
                                </a:cubicBezTo>
                                <a:cubicBezTo>
                                  <a:pt x="308580" y="17574"/>
                                  <a:pt x="309556" y="19201"/>
                                  <a:pt x="310858" y="20178"/>
                                </a:cubicBezTo>
                                <a:cubicBezTo>
                                  <a:pt x="312485" y="21480"/>
                                  <a:pt x="315740" y="25385"/>
                                  <a:pt x="318995" y="29942"/>
                                </a:cubicBezTo>
                                <a:cubicBezTo>
                                  <a:pt x="321273" y="33196"/>
                                  <a:pt x="323225" y="36451"/>
                                  <a:pt x="324527" y="39054"/>
                                </a:cubicBezTo>
                                <a:cubicBezTo>
                                  <a:pt x="326480" y="43936"/>
                                  <a:pt x="335593" y="50119"/>
                                  <a:pt x="342753" y="55001"/>
                                </a:cubicBezTo>
                                <a:cubicBezTo>
                                  <a:pt x="346007" y="57280"/>
                                  <a:pt x="348936" y="59232"/>
                                  <a:pt x="350238" y="60534"/>
                                </a:cubicBezTo>
                                <a:cubicBezTo>
                                  <a:pt x="353818" y="64114"/>
                                  <a:pt x="365209" y="64440"/>
                                  <a:pt x="371392" y="64440"/>
                                </a:cubicBezTo>
                                <a:cubicBezTo>
                                  <a:pt x="373020" y="64440"/>
                                  <a:pt x="374322" y="64440"/>
                                  <a:pt x="374973" y="64440"/>
                                </a:cubicBezTo>
                                <a:cubicBezTo>
                                  <a:pt x="377251" y="64765"/>
                                  <a:pt x="386038" y="71274"/>
                                  <a:pt x="392222" y="76156"/>
                                </a:cubicBezTo>
                                <a:cubicBezTo>
                                  <a:pt x="394825" y="78109"/>
                                  <a:pt x="396778" y="79736"/>
                                  <a:pt x="397754" y="80387"/>
                                </a:cubicBezTo>
                                <a:cubicBezTo>
                                  <a:pt x="399056" y="81363"/>
                                  <a:pt x="406867" y="85269"/>
                                  <a:pt x="415329" y="89500"/>
                                </a:cubicBezTo>
                                <a:cubicBezTo>
                                  <a:pt x="427370" y="95683"/>
                                  <a:pt x="441365" y="103169"/>
                                  <a:pt x="442667" y="104145"/>
                                </a:cubicBezTo>
                                <a:cubicBezTo>
                                  <a:pt x="443318" y="104796"/>
                                  <a:pt x="443969" y="105772"/>
                                  <a:pt x="444294" y="107074"/>
                                </a:cubicBezTo>
                                <a:cubicBezTo>
                                  <a:pt x="444945" y="109027"/>
                                  <a:pt x="444945" y="110979"/>
                                  <a:pt x="444945" y="112281"/>
                                </a:cubicBezTo>
                                <a:cubicBezTo>
                                  <a:pt x="444945" y="113257"/>
                                  <a:pt x="439738" y="120418"/>
                                  <a:pt x="436158" y="125625"/>
                                </a:cubicBezTo>
                                <a:cubicBezTo>
                                  <a:pt x="434530" y="127903"/>
                                  <a:pt x="432903" y="129856"/>
                                  <a:pt x="432578" y="130832"/>
                                </a:cubicBezTo>
                                <a:cubicBezTo>
                                  <a:pt x="431927" y="132134"/>
                                  <a:pt x="430625" y="135063"/>
                                  <a:pt x="429323" y="138318"/>
                                </a:cubicBezTo>
                                <a:cubicBezTo>
                                  <a:pt x="428021" y="141898"/>
                                  <a:pt x="426394" y="145477"/>
                                  <a:pt x="425418" y="147105"/>
                                </a:cubicBezTo>
                                <a:cubicBezTo>
                                  <a:pt x="424441" y="148732"/>
                                  <a:pt x="422163" y="151010"/>
                                  <a:pt x="420210" y="152963"/>
                                </a:cubicBezTo>
                                <a:cubicBezTo>
                                  <a:pt x="418583" y="154590"/>
                                  <a:pt x="417281" y="155892"/>
                                  <a:pt x="416631" y="156868"/>
                                </a:cubicBezTo>
                                <a:cubicBezTo>
                                  <a:pt x="415980" y="157845"/>
                                  <a:pt x="415654" y="158821"/>
                                  <a:pt x="415654" y="159797"/>
                                </a:cubicBezTo>
                                <a:cubicBezTo>
                                  <a:pt x="415654" y="160448"/>
                                  <a:pt x="415654" y="161099"/>
                                  <a:pt x="415980" y="161425"/>
                                </a:cubicBezTo>
                                <a:cubicBezTo>
                                  <a:pt x="416305" y="162075"/>
                                  <a:pt x="416631" y="162401"/>
                                  <a:pt x="416956" y="162727"/>
                                </a:cubicBezTo>
                                <a:cubicBezTo>
                                  <a:pt x="417281" y="163052"/>
                                  <a:pt x="417932" y="163052"/>
                                  <a:pt x="418583" y="163052"/>
                                </a:cubicBezTo>
                                <a:cubicBezTo>
                                  <a:pt x="418909" y="163052"/>
                                  <a:pt x="421187" y="163377"/>
                                  <a:pt x="424116" y="163377"/>
                                </a:cubicBezTo>
                                <a:cubicBezTo>
                                  <a:pt x="429323" y="164028"/>
                                  <a:pt x="436809" y="164679"/>
                                  <a:pt x="440714" y="164679"/>
                                </a:cubicBezTo>
                                <a:cubicBezTo>
                                  <a:pt x="446247" y="164679"/>
                                  <a:pt x="451454" y="168259"/>
                                  <a:pt x="451779" y="168259"/>
                                </a:cubicBezTo>
                                <a:lnTo>
                                  <a:pt x="452105" y="168585"/>
                                </a:lnTo>
                                <a:lnTo>
                                  <a:pt x="452430" y="168585"/>
                                </a:lnTo>
                                <a:lnTo>
                                  <a:pt x="467727" y="168585"/>
                                </a:lnTo>
                                <a:cubicBezTo>
                                  <a:pt x="469354" y="168585"/>
                                  <a:pt x="472283" y="169886"/>
                                  <a:pt x="475212" y="170863"/>
                                </a:cubicBezTo>
                                <a:cubicBezTo>
                                  <a:pt x="478141" y="172164"/>
                                  <a:pt x="481070" y="173141"/>
                                  <a:pt x="482372" y="172816"/>
                                </a:cubicBezTo>
                                <a:cubicBezTo>
                                  <a:pt x="483674" y="172490"/>
                                  <a:pt x="486603" y="169886"/>
                                  <a:pt x="488556" y="168259"/>
                                </a:cubicBezTo>
                                <a:cubicBezTo>
                                  <a:pt x="489532" y="167608"/>
                                  <a:pt x="490183" y="166957"/>
                                  <a:pt x="490508" y="166632"/>
                                </a:cubicBezTo>
                                <a:lnTo>
                                  <a:pt x="490508" y="166632"/>
                                </a:lnTo>
                                <a:cubicBezTo>
                                  <a:pt x="491159" y="166307"/>
                                  <a:pt x="495065" y="167608"/>
                                  <a:pt x="495065" y="167608"/>
                                </a:cubicBezTo>
                                <a:lnTo>
                                  <a:pt x="495390" y="167608"/>
                                </a:lnTo>
                                <a:lnTo>
                                  <a:pt x="495716" y="167608"/>
                                </a:lnTo>
                                <a:cubicBezTo>
                                  <a:pt x="495716" y="167608"/>
                                  <a:pt x="503527" y="166957"/>
                                  <a:pt x="504503" y="165005"/>
                                </a:cubicBezTo>
                                <a:cubicBezTo>
                                  <a:pt x="504828" y="164028"/>
                                  <a:pt x="504828" y="162727"/>
                                  <a:pt x="504828" y="161425"/>
                                </a:cubicBezTo>
                                <a:cubicBezTo>
                                  <a:pt x="504828" y="160123"/>
                                  <a:pt x="504828" y="158496"/>
                                  <a:pt x="505154" y="157845"/>
                                </a:cubicBezTo>
                                <a:cubicBezTo>
                                  <a:pt x="505479" y="157194"/>
                                  <a:pt x="508408" y="155892"/>
                                  <a:pt x="511337" y="154265"/>
                                </a:cubicBezTo>
                                <a:cubicBezTo>
                                  <a:pt x="513941" y="152963"/>
                                  <a:pt x="516545" y="151336"/>
                                  <a:pt x="517521" y="150359"/>
                                </a:cubicBezTo>
                                <a:cubicBezTo>
                                  <a:pt x="518172" y="149708"/>
                                  <a:pt x="519474" y="148732"/>
                                  <a:pt x="520776" y="147755"/>
                                </a:cubicBezTo>
                                <a:cubicBezTo>
                                  <a:pt x="523705" y="145477"/>
                                  <a:pt x="526959" y="142548"/>
                                  <a:pt x="527936" y="140921"/>
                                </a:cubicBezTo>
                                <a:cubicBezTo>
                                  <a:pt x="528587" y="139619"/>
                                  <a:pt x="529888" y="134737"/>
                                  <a:pt x="531190" y="129856"/>
                                </a:cubicBezTo>
                                <a:cubicBezTo>
                                  <a:pt x="532166" y="125950"/>
                                  <a:pt x="532817" y="121719"/>
                                  <a:pt x="532817" y="119767"/>
                                </a:cubicBezTo>
                                <a:cubicBezTo>
                                  <a:pt x="532817" y="119116"/>
                                  <a:pt x="532817" y="118139"/>
                                  <a:pt x="532817" y="117163"/>
                                </a:cubicBezTo>
                                <a:cubicBezTo>
                                  <a:pt x="534445" y="116837"/>
                                  <a:pt x="537374" y="116187"/>
                                  <a:pt x="539977" y="114885"/>
                                </a:cubicBezTo>
                                <a:cubicBezTo>
                                  <a:pt x="541279" y="114234"/>
                                  <a:pt x="541605" y="113583"/>
                                  <a:pt x="541930" y="113257"/>
                                </a:cubicBezTo>
                                <a:cubicBezTo>
                                  <a:pt x="542255" y="113257"/>
                                  <a:pt x="542906" y="113583"/>
                                  <a:pt x="544208" y="113583"/>
                                </a:cubicBezTo>
                                <a:lnTo>
                                  <a:pt x="545836" y="113909"/>
                                </a:lnTo>
                                <a:lnTo>
                                  <a:pt x="545836" y="113909"/>
                                </a:lnTo>
                                <a:cubicBezTo>
                                  <a:pt x="551368" y="114885"/>
                                  <a:pt x="552670" y="123672"/>
                                  <a:pt x="553646" y="129530"/>
                                </a:cubicBezTo>
                                <a:cubicBezTo>
                                  <a:pt x="553646" y="130181"/>
                                  <a:pt x="553972" y="131157"/>
                                  <a:pt x="553972" y="131809"/>
                                </a:cubicBezTo>
                                <a:cubicBezTo>
                                  <a:pt x="554623" y="135388"/>
                                  <a:pt x="554623" y="137666"/>
                                  <a:pt x="554623" y="140596"/>
                                </a:cubicBezTo>
                                <a:cubicBezTo>
                                  <a:pt x="554623" y="142223"/>
                                  <a:pt x="554623" y="143850"/>
                                  <a:pt x="554623" y="145803"/>
                                </a:cubicBezTo>
                                <a:cubicBezTo>
                                  <a:pt x="554948" y="150359"/>
                                  <a:pt x="552670" y="153939"/>
                                  <a:pt x="551043" y="156543"/>
                                </a:cubicBezTo>
                                <a:cubicBezTo>
                                  <a:pt x="550717" y="156868"/>
                                  <a:pt x="550717" y="157194"/>
                                  <a:pt x="550392" y="157519"/>
                                </a:cubicBezTo>
                                <a:cubicBezTo>
                                  <a:pt x="549741" y="158496"/>
                                  <a:pt x="547463" y="160123"/>
                                  <a:pt x="545185" y="161750"/>
                                </a:cubicBezTo>
                                <a:cubicBezTo>
                                  <a:pt x="542581" y="163377"/>
                                  <a:pt x="539652" y="165005"/>
                                  <a:pt x="537699" y="165981"/>
                                </a:cubicBezTo>
                                <a:cubicBezTo>
                                  <a:pt x="535746" y="166957"/>
                                  <a:pt x="532817" y="167608"/>
                                  <a:pt x="529888" y="168259"/>
                                </a:cubicBezTo>
                                <a:lnTo>
                                  <a:pt x="529888" y="168259"/>
                                </a:lnTo>
                                <a:cubicBezTo>
                                  <a:pt x="526634" y="168910"/>
                                  <a:pt x="523705" y="169561"/>
                                  <a:pt x="522403" y="170537"/>
                                </a:cubicBezTo>
                                <a:cubicBezTo>
                                  <a:pt x="521101" y="171514"/>
                                  <a:pt x="517846" y="175094"/>
                                  <a:pt x="514267" y="178674"/>
                                </a:cubicBezTo>
                                <a:cubicBezTo>
                                  <a:pt x="511012" y="182254"/>
                                  <a:pt x="507432" y="186159"/>
                                  <a:pt x="506130" y="187136"/>
                                </a:cubicBezTo>
                                <a:lnTo>
                                  <a:pt x="506130" y="187136"/>
                                </a:lnTo>
                                <a:cubicBezTo>
                                  <a:pt x="505154" y="187786"/>
                                  <a:pt x="503527" y="188437"/>
                                  <a:pt x="502225" y="189088"/>
                                </a:cubicBezTo>
                                <a:cubicBezTo>
                                  <a:pt x="500272" y="190064"/>
                                  <a:pt x="498319" y="190716"/>
                                  <a:pt x="497343" y="192343"/>
                                </a:cubicBezTo>
                                <a:cubicBezTo>
                                  <a:pt x="496041" y="194295"/>
                                  <a:pt x="496692" y="196248"/>
                                  <a:pt x="497343" y="197875"/>
                                </a:cubicBezTo>
                                <a:cubicBezTo>
                                  <a:pt x="497668" y="198526"/>
                                  <a:pt x="497668" y="199177"/>
                                  <a:pt x="497668" y="199503"/>
                                </a:cubicBezTo>
                                <a:cubicBezTo>
                                  <a:pt x="497668" y="199828"/>
                                  <a:pt x="495716" y="201130"/>
                                  <a:pt x="493112" y="203083"/>
                                </a:cubicBezTo>
                                <a:cubicBezTo>
                                  <a:pt x="490508" y="205036"/>
                                  <a:pt x="487905" y="206988"/>
                                  <a:pt x="485952" y="208941"/>
                                </a:cubicBezTo>
                                <a:cubicBezTo>
                                  <a:pt x="484650" y="210243"/>
                                  <a:pt x="482372" y="213172"/>
                                  <a:pt x="479769" y="216101"/>
                                </a:cubicBezTo>
                                <a:cubicBezTo>
                                  <a:pt x="474887" y="221634"/>
                                  <a:pt x="469354" y="228793"/>
                                  <a:pt x="466750" y="231072"/>
                                </a:cubicBezTo>
                                <a:lnTo>
                                  <a:pt x="466750" y="231072"/>
                                </a:lnTo>
                                <a:lnTo>
                                  <a:pt x="465123" y="232699"/>
                                </a:lnTo>
                                <a:cubicBezTo>
                                  <a:pt x="460567" y="236930"/>
                                  <a:pt x="452756" y="243439"/>
                                  <a:pt x="448850" y="247344"/>
                                </a:cubicBezTo>
                                <a:cubicBezTo>
                                  <a:pt x="446572" y="249622"/>
                                  <a:pt x="444294" y="252226"/>
                                  <a:pt x="442667" y="254830"/>
                                </a:cubicBezTo>
                                <a:cubicBezTo>
                                  <a:pt x="440714" y="257433"/>
                                  <a:pt x="439412" y="259711"/>
                                  <a:pt x="438110" y="261664"/>
                                </a:cubicBezTo>
                                <a:cubicBezTo>
                                  <a:pt x="436483" y="264593"/>
                                  <a:pt x="436809" y="265570"/>
                                  <a:pt x="437460" y="267197"/>
                                </a:cubicBezTo>
                                <a:cubicBezTo>
                                  <a:pt x="437785" y="267848"/>
                                  <a:pt x="438110" y="268824"/>
                                  <a:pt x="438110" y="270452"/>
                                </a:cubicBezTo>
                                <a:cubicBezTo>
                                  <a:pt x="438110" y="273055"/>
                                  <a:pt x="437785" y="278263"/>
                                  <a:pt x="436809" y="282819"/>
                                </a:cubicBezTo>
                                <a:cubicBezTo>
                                  <a:pt x="436158" y="286073"/>
                                  <a:pt x="435507" y="289328"/>
                                  <a:pt x="434530" y="290955"/>
                                </a:cubicBezTo>
                                <a:cubicBezTo>
                                  <a:pt x="432903" y="294209"/>
                                  <a:pt x="433229" y="295186"/>
                                  <a:pt x="433880" y="296813"/>
                                </a:cubicBezTo>
                                <a:cubicBezTo>
                                  <a:pt x="434205" y="297464"/>
                                  <a:pt x="434530" y="298440"/>
                                  <a:pt x="434530" y="300068"/>
                                </a:cubicBezTo>
                                <a:cubicBezTo>
                                  <a:pt x="434530" y="302020"/>
                                  <a:pt x="433554" y="302020"/>
                                  <a:pt x="432578" y="302346"/>
                                </a:cubicBezTo>
                                <a:cubicBezTo>
                                  <a:pt x="431276" y="302672"/>
                                  <a:pt x="429649" y="302997"/>
                                  <a:pt x="428347" y="304624"/>
                                </a:cubicBezTo>
                                <a:cubicBezTo>
                                  <a:pt x="425418" y="307553"/>
                                  <a:pt x="426719" y="312760"/>
                                  <a:pt x="428021" y="318293"/>
                                </a:cubicBezTo>
                                <a:cubicBezTo>
                                  <a:pt x="428347" y="319595"/>
                                  <a:pt x="428672" y="320897"/>
                                  <a:pt x="428998" y="321873"/>
                                </a:cubicBezTo>
                                <a:cubicBezTo>
                                  <a:pt x="429649" y="324802"/>
                                  <a:pt x="429974" y="328057"/>
                                  <a:pt x="430300" y="330986"/>
                                </a:cubicBezTo>
                                <a:cubicBezTo>
                                  <a:pt x="430300" y="333915"/>
                                  <a:pt x="430300" y="336518"/>
                                  <a:pt x="429974" y="338797"/>
                                </a:cubicBezTo>
                                <a:cubicBezTo>
                                  <a:pt x="427370" y="340424"/>
                                  <a:pt x="426719" y="342051"/>
                                  <a:pt x="425743" y="343353"/>
                                </a:cubicBezTo>
                                <a:lnTo>
                                  <a:pt x="425743" y="343353"/>
                                </a:lnTo>
                                <a:close/>
                                <a:moveTo>
                                  <a:pt x="249022" y="1087339"/>
                                </a:moveTo>
                                <a:cubicBezTo>
                                  <a:pt x="246744" y="1089292"/>
                                  <a:pt x="246093" y="1088641"/>
                                  <a:pt x="245442" y="1089943"/>
                                </a:cubicBezTo>
                                <a:cubicBezTo>
                                  <a:pt x="244791" y="1091570"/>
                                  <a:pt x="244140" y="1091570"/>
                                  <a:pt x="246093" y="1093848"/>
                                </a:cubicBezTo>
                                <a:cubicBezTo>
                                  <a:pt x="248371" y="1095801"/>
                                  <a:pt x="249347" y="1096777"/>
                                  <a:pt x="252928" y="1095150"/>
                                </a:cubicBezTo>
                                <a:cubicBezTo>
                                  <a:pt x="256507" y="1093523"/>
                                  <a:pt x="265620" y="1093197"/>
                                  <a:pt x="269200" y="1091896"/>
                                </a:cubicBezTo>
                                <a:cubicBezTo>
                                  <a:pt x="272455" y="1090594"/>
                                  <a:pt x="276035" y="1089617"/>
                                  <a:pt x="274733" y="1088641"/>
                                </a:cubicBezTo>
                                <a:cubicBezTo>
                                  <a:pt x="273431" y="1087665"/>
                                  <a:pt x="268224" y="1090594"/>
                                  <a:pt x="262366" y="1089292"/>
                                </a:cubicBezTo>
                                <a:cubicBezTo>
                                  <a:pt x="256182" y="1087990"/>
                                  <a:pt x="252602" y="1086037"/>
                                  <a:pt x="249022" y="1087339"/>
                                </a:cubicBezTo>
                                <a:lnTo>
                                  <a:pt x="249022" y="1087339"/>
                                </a:lnTo>
                                <a:close/>
                                <a:moveTo>
                                  <a:pt x="180026" y="1096452"/>
                                </a:moveTo>
                                <a:cubicBezTo>
                                  <a:pt x="184908" y="1096777"/>
                                  <a:pt x="189464" y="1098079"/>
                                  <a:pt x="192068" y="1099706"/>
                                </a:cubicBezTo>
                                <a:cubicBezTo>
                                  <a:pt x="195322" y="1101333"/>
                                  <a:pt x="196299" y="1102635"/>
                                  <a:pt x="199228" y="1101659"/>
                                </a:cubicBezTo>
                                <a:cubicBezTo>
                                  <a:pt x="202157" y="1100683"/>
                                  <a:pt x="202157" y="1100032"/>
                                  <a:pt x="207689" y="1099381"/>
                                </a:cubicBezTo>
                                <a:cubicBezTo>
                                  <a:pt x="213222" y="1098405"/>
                                  <a:pt x="219080" y="1099381"/>
                                  <a:pt x="221684" y="1098730"/>
                                </a:cubicBezTo>
                                <a:cubicBezTo>
                                  <a:pt x="224288" y="1098079"/>
                                  <a:pt x="228193" y="1099055"/>
                                  <a:pt x="230146" y="1095801"/>
                                </a:cubicBezTo>
                                <a:cubicBezTo>
                                  <a:pt x="232098" y="1092546"/>
                                  <a:pt x="235353" y="1089943"/>
                                  <a:pt x="234702" y="1087339"/>
                                </a:cubicBezTo>
                                <a:cubicBezTo>
                                  <a:pt x="234051" y="1084735"/>
                                  <a:pt x="230471" y="1088966"/>
                                  <a:pt x="222010" y="1088966"/>
                                </a:cubicBezTo>
                                <a:cubicBezTo>
                                  <a:pt x="213548" y="1088641"/>
                                  <a:pt x="214524" y="1090919"/>
                                  <a:pt x="207689" y="1085061"/>
                                </a:cubicBezTo>
                                <a:cubicBezTo>
                                  <a:pt x="200855" y="1079203"/>
                                  <a:pt x="193370" y="1074321"/>
                                  <a:pt x="188488" y="1071717"/>
                                </a:cubicBezTo>
                                <a:cubicBezTo>
                                  <a:pt x="183931" y="1069439"/>
                                  <a:pt x="178399" y="1067161"/>
                                  <a:pt x="170262" y="1060652"/>
                                </a:cubicBezTo>
                                <a:cubicBezTo>
                                  <a:pt x="162126" y="1054143"/>
                                  <a:pt x="158546" y="1047308"/>
                                  <a:pt x="155292" y="1043078"/>
                                </a:cubicBezTo>
                                <a:cubicBezTo>
                                  <a:pt x="152362" y="1039172"/>
                                  <a:pt x="150410" y="1035592"/>
                                  <a:pt x="145528" y="1033965"/>
                                </a:cubicBezTo>
                                <a:cubicBezTo>
                                  <a:pt x="140646" y="1032012"/>
                                  <a:pt x="137392" y="1033639"/>
                                  <a:pt x="137717" y="1031361"/>
                                </a:cubicBezTo>
                                <a:cubicBezTo>
                                  <a:pt x="138043" y="1029083"/>
                                  <a:pt x="141948" y="1025828"/>
                                  <a:pt x="142599" y="1025503"/>
                                </a:cubicBezTo>
                                <a:cubicBezTo>
                                  <a:pt x="143575" y="1025178"/>
                                  <a:pt x="146830" y="1029083"/>
                                  <a:pt x="147806" y="1028106"/>
                                </a:cubicBezTo>
                                <a:cubicBezTo>
                                  <a:pt x="148457" y="1027130"/>
                                  <a:pt x="147806" y="1025828"/>
                                  <a:pt x="145528" y="1022899"/>
                                </a:cubicBezTo>
                                <a:cubicBezTo>
                                  <a:pt x="143250" y="1019970"/>
                                  <a:pt x="144877" y="1018669"/>
                                  <a:pt x="141297" y="1015088"/>
                                </a:cubicBezTo>
                                <a:cubicBezTo>
                                  <a:pt x="137717" y="1011508"/>
                                  <a:pt x="139344" y="1011183"/>
                                  <a:pt x="137066" y="1009230"/>
                                </a:cubicBezTo>
                                <a:cubicBezTo>
                                  <a:pt x="136415" y="1008579"/>
                                  <a:pt x="135764" y="1008254"/>
                                  <a:pt x="135439" y="1007929"/>
                                </a:cubicBezTo>
                                <a:cubicBezTo>
                                  <a:pt x="135439" y="1012485"/>
                                  <a:pt x="135113" y="1019645"/>
                                  <a:pt x="135113" y="1026805"/>
                                </a:cubicBezTo>
                                <a:cubicBezTo>
                                  <a:pt x="135113" y="1037870"/>
                                  <a:pt x="135113" y="1049261"/>
                                  <a:pt x="135113" y="1053167"/>
                                </a:cubicBezTo>
                                <a:cubicBezTo>
                                  <a:pt x="135439" y="1057072"/>
                                  <a:pt x="136090" y="1060978"/>
                                  <a:pt x="136741" y="1064557"/>
                                </a:cubicBezTo>
                                <a:cubicBezTo>
                                  <a:pt x="137392" y="1068137"/>
                                  <a:pt x="138043" y="1071067"/>
                                  <a:pt x="138043" y="1073670"/>
                                </a:cubicBezTo>
                                <a:cubicBezTo>
                                  <a:pt x="138043" y="1075623"/>
                                  <a:pt x="138368" y="1077901"/>
                                  <a:pt x="138693" y="1079854"/>
                                </a:cubicBezTo>
                                <a:cubicBezTo>
                                  <a:pt x="139344" y="1082783"/>
                                  <a:pt x="139995" y="1085387"/>
                                  <a:pt x="140321" y="1087014"/>
                                </a:cubicBezTo>
                                <a:cubicBezTo>
                                  <a:pt x="140646" y="1087665"/>
                                  <a:pt x="141623" y="1088315"/>
                                  <a:pt x="142924" y="1088966"/>
                                </a:cubicBezTo>
                                <a:cubicBezTo>
                                  <a:pt x="144877" y="1089943"/>
                                  <a:pt x="147481" y="1090268"/>
                                  <a:pt x="149433" y="1090268"/>
                                </a:cubicBezTo>
                                <a:cubicBezTo>
                                  <a:pt x="151061" y="1090268"/>
                                  <a:pt x="155943" y="1090919"/>
                                  <a:pt x="160824" y="1091244"/>
                                </a:cubicBezTo>
                                <a:lnTo>
                                  <a:pt x="160824" y="1091244"/>
                                </a:lnTo>
                                <a:cubicBezTo>
                                  <a:pt x="165706" y="1091896"/>
                                  <a:pt x="170262" y="1092221"/>
                                  <a:pt x="171890" y="1092221"/>
                                </a:cubicBezTo>
                                <a:cubicBezTo>
                                  <a:pt x="174493" y="1092546"/>
                                  <a:pt x="177422" y="1094499"/>
                                  <a:pt x="180026" y="1096452"/>
                                </a:cubicBezTo>
                                <a:lnTo>
                                  <a:pt x="180026" y="1096452"/>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8" name="Freeform: Shape 397">
                            <a:extLst>
                              <a:ext uri="{FF2B5EF4-FFF2-40B4-BE49-F238E27FC236}">
                                <a16:creationId xmlns:a16="http://schemas.microsoft.com/office/drawing/2014/main" id="{C1E08A11-B4E8-457C-8AC7-3DF0F43EE48A}"/>
                              </a:ext>
                            </a:extLst>
                          </p:cNvPr>
                          <p:cNvSpPr/>
                          <p:nvPr/>
                        </p:nvSpPr>
                        <p:spPr>
                          <a:xfrm>
                            <a:off x="3690174" y="4300530"/>
                            <a:ext cx="1094892" cy="1129973"/>
                          </a:xfrm>
                          <a:custGeom>
                            <a:avLst/>
                            <a:gdLst>
                              <a:gd name="connsiteX0" fmla="*/ 624220 w 1094892"/>
                              <a:gd name="connsiteY0" fmla="*/ 30267 h 1129973"/>
                              <a:gd name="connsiteX1" fmla="*/ 627149 w 1094892"/>
                              <a:gd name="connsiteY1" fmla="*/ 24409 h 1129973"/>
                              <a:gd name="connsiteX2" fmla="*/ 634959 w 1094892"/>
                              <a:gd name="connsiteY2" fmla="*/ 33847 h 1129973"/>
                              <a:gd name="connsiteX3" fmla="*/ 635285 w 1094892"/>
                              <a:gd name="connsiteY3" fmla="*/ 45563 h 1129973"/>
                              <a:gd name="connsiteX4" fmla="*/ 639190 w 1094892"/>
                              <a:gd name="connsiteY4" fmla="*/ 39705 h 1129973"/>
                              <a:gd name="connsiteX5" fmla="*/ 641143 w 1094892"/>
                              <a:gd name="connsiteY5" fmla="*/ 46214 h 1129973"/>
                              <a:gd name="connsiteX6" fmla="*/ 642119 w 1094892"/>
                              <a:gd name="connsiteY6" fmla="*/ 58907 h 1129973"/>
                              <a:gd name="connsiteX7" fmla="*/ 646350 w 1094892"/>
                              <a:gd name="connsiteY7" fmla="*/ 78109 h 1129973"/>
                              <a:gd name="connsiteX8" fmla="*/ 647652 w 1094892"/>
                              <a:gd name="connsiteY8" fmla="*/ 87872 h 1129973"/>
                              <a:gd name="connsiteX9" fmla="*/ 651883 w 1094892"/>
                              <a:gd name="connsiteY9" fmla="*/ 88523 h 1129973"/>
                              <a:gd name="connsiteX10" fmla="*/ 655463 w 1094892"/>
                              <a:gd name="connsiteY10" fmla="*/ 92429 h 1129973"/>
                              <a:gd name="connsiteX11" fmla="*/ 658067 w 1094892"/>
                              <a:gd name="connsiteY11" fmla="*/ 87547 h 1129973"/>
                              <a:gd name="connsiteX12" fmla="*/ 662948 w 1094892"/>
                              <a:gd name="connsiteY12" fmla="*/ 94056 h 1129973"/>
                              <a:gd name="connsiteX13" fmla="*/ 657416 w 1094892"/>
                              <a:gd name="connsiteY13" fmla="*/ 95683 h 1129973"/>
                              <a:gd name="connsiteX14" fmla="*/ 666528 w 1094892"/>
                              <a:gd name="connsiteY14" fmla="*/ 98938 h 1129973"/>
                              <a:gd name="connsiteX15" fmla="*/ 672061 w 1094892"/>
                              <a:gd name="connsiteY15" fmla="*/ 101216 h 1129973"/>
                              <a:gd name="connsiteX16" fmla="*/ 672387 w 1094892"/>
                              <a:gd name="connsiteY16" fmla="*/ 110003 h 1129973"/>
                              <a:gd name="connsiteX17" fmla="*/ 665552 w 1094892"/>
                              <a:gd name="connsiteY17" fmla="*/ 113258 h 1129973"/>
                              <a:gd name="connsiteX18" fmla="*/ 671736 w 1094892"/>
                              <a:gd name="connsiteY18" fmla="*/ 115861 h 1129973"/>
                              <a:gd name="connsiteX19" fmla="*/ 660345 w 1094892"/>
                              <a:gd name="connsiteY19" fmla="*/ 125950 h 1129973"/>
                              <a:gd name="connsiteX20" fmla="*/ 644072 w 1094892"/>
                              <a:gd name="connsiteY20" fmla="*/ 143525 h 1129973"/>
                              <a:gd name="connsiteX21" fmla="*/ 635610 w 1094892"/>
                              <a:gd name="connsiteY21" fmla="*/ 150034 h 1129973"/>
                              <a:gd name="connsiteX22" fmla="*/ 622592 w 1094892"/>
                              <a:gd name="connsiteY22" fmla="*/ 167283 h 1129973"/>
                              <a:gd name="connsiteX23" fmla="*/ 613805 w 1094892"/>
                              <a:gd name="connsiteY23" fmla="*/ 183556 h 1129973"/>
                              <a:gd name="connsiteX24" fmla="*/ 605343 w 1094892"/>
                              <a:gd name="connsiteY24" fmla="*/ 184206 h 1129973"/>
                              <a:gd name="connsiteX25" fmla="*/ 590698 w 1094892"/>
                              <a:gd name="connsiteY25" fmla="*/ 192017 h 1129973"/>
                              <a:gd name="connsiteX26" fmla="*/ 601438 w 1094892"/>
                              <a:gd name="connsiteY26" fmla="*/ 191041 h 1129973"/>
                              <a:gd name="connsiteX27" fmla="*/ 605994 w 1094892"/>
                              <a:gd name="connsiteY27" fmla="*/ 197550 h 1129973"/>
                              <a:gd name="connsiteX28" fmla="*/ 614781 w 1094892"/>
                              <a:gd name="connsiteY28" fmla="*/ 192017 h 1129973"/>
                              <a:gd name="connsiteX29" fmla="*/ 625521 w 1094892"/>
                              <a:gd name="connsiteY29" fmla="*/ 186485 h 1129973"/>
                              <a:gd name="connsiteX30" fmla="*/ 633658 w 1094892"/>
                              <a:gd name="connsiteY30" fmla="*/ 182579 h 1129973"/>
                              <a:gd name="connsiteX31" fmla="*/ 641469 w 1094892"/>
                              <a:gd name="connsiteY31" fmla="*/ 174768 h 1129973"/>
                              <a:gd name="connsiteX32" fmla="*/ 643747 w 1094892"/>
                              <a:gd name="connsiteY32" fmla="*/ 183230 h 1129973"/>
                              <a:gd name="connsiteX33" fmla="*/ 648303 w 1094892"/>
                              <a:gd name="connsiteY33" fmla="*/ 196574 h 1129973"/>
                              <a:gd name="connsiteX34" fmla="*/ 654812 w 1094892"/>
                              <a:gd name="connsiteY34" fmla="*/ 199177 h 1129973"/>
                              <a:gd name="connsiteX35" fmla="*/ 662297 w 1094892"/>
                              <a:gd name="connsiteY35" fmla="*/ 202106 h 1129973"/>
                              <a:gd name="connsiteX36" fmla="*/ 669457 w 1094892"/>
                              <a:gd name="connsiteY36" fmla="*/ 199828 h 1129973"/>
                              <a:gd name="connsiteX37" fmla="*/ 674990 w 1094892"/>
                              <a:gd name="connsiteY37" fmla="*/ 203734 h 1129973"/>
                              <a:gd name="connsiteX38" fmla="*/ 686056 w 1094892"/>
                              <a:gd name="connsiteY38" fmla="*/ 196574 h 1129973"/>
                              <a:gd name="connsiteX39" fmla="*/ 684103 w 1094892"/>
                              <a:gd name="connsiteY39" fmla="*/ 207965 h 1129973"/>
                              <a:gd name="connsiteX40" fmla="*/ 681825 w 1094892"/>
                              <a:gd name="connsiteY40" fmla="*/ 219356 h 1129973"/>
                              <a:gd name="connsiteX41" fmla="*/ 687683 w 1094892"/>
                              <a:gd name="connsiteY41" fmla="*/ 209266 h 1129973"/>
                              <a:gd name="connsiteX42" fmla="*/ 691588 w 1094892"/>
                              <a:gd name="connsiteY42" fmla="*/ 200805 h 1129973"/>
                              <a:gd name="connsiteX43" fmla="*/ 698748 w 1094892"/>
                              <a:gd name="connsiteY43" fmla="*/ 194621 h 1129973"/>
                              <a:gd name="connsiteX44" fmla="*/ 707861 w 1094892"/>
                              <a:gd name="connsiteY44" fmla="*/ 189414 h 1129973"/>
                              <a:gd name="connsiteX45" fmla="*/ 712417 w 1094892"/>
                              <a:gd name="connsiteY45" fmla="*/ 194947 h 1129973"/>
                              <a:gd name="connsiteX46" fmla="*/ 713068 w 1094892"/>
                              <a:gd name="connsiteY46" fmla="*/ 190390 h 1129973"/>
                              <a:gd name="connsiteX47" fmla="*/ 719903 w 1094892"/>
                              <a:gd name="connsiteY47" fmla="*/ 189414 h 1129973"/>
                              <a:gd name="connsiteX48" fmla="*/ 713068 w 1094892"/>
                              <a:gd name="connsiteY48" fmla="*/ 186485 h 1129973"/>
                              <a:gd name="connsiteX49" fmla="*/ 716974 w 1094892"/>
                              <a:gd name="connsiteY49" fmla="*/ 180952 h 1129973"/>
                              <a:gd name="connsiteX50" fmla="*/ 716323 w 1094892"/>
                              <a:gd name="connsiteY50" fmla="*/ 175094 h 1129973"/>
                              <a:gd name="connsiteX51" fmla="*/ 722181 w 1094892"/>
                              <a:gd name="connsiteY51" fmla="*/ 168259 h 1129973"/>
                              <a:gd name="connsiteX52" fmla="*/ 739755 w 1094892"/>
                              <a:gd name="connsiteY52" fmla="*/ 164679 h 1129973"/>
                              <a:gd name="connsiteX53" fmla="*/ 749519 w 1094892"/>
                              <a:gd name="connsiteY53" fmla="*/ 170538 h 1129973"/>
                              <a:gd name="connsiteX54" fmla="*/ 753424 w 1094892"/>
                              <a:gd name="connsiteY54" fmla="*/ 168585 h 1129973"/>
                              <a:gd name="connsiteX55" fmla="*/ 755377 w 1094892"/>
                              <a:gd name="connsiteY55" fmla="*/ 171514 h 1129973"/>
                              <a:gd name="connsiteX56" fmla="*/ 758632 w 1094892"/>
                              <a:gd name="connsiteY56" fmla="*/ 167934 h 1129973"/>
                              <a:gd name="connsiteX57" fmla="*/ 759283 w 1094892"/>
                              <a:gd name="connsiteY57" fmla="*/ 174443 h 1129973"/>
                              <a:gd name="connsiteX58" fmla="*/ 763188 w 1094892"/>
                              <a:gd name="connsiteY58" fmla="*/ 171514 h 1129973"/>
                              <a:gd name="connsiteX59" fmla="*/ 764164 w 1094892"/>
                              <a:gd name="connsiteY59" fmla="*/ 176070 h 1129973"/>
                              <a:gd name="connsiteX60" fmla="*/ 770674 w 1094892"/>
                              <a:gd name="connsiteY60" fmla="*/ 177697 h 1129973"/>
                              <a:gd name="connsiteX61" fmla="*/ 775881 w 1094892"/>
                              <a:gd name="connsiteY61" fmla="*/ 174443 h 1129973"/>
                              <a:gd name="connsiteX62" fmla="*/ 777508 w 1094892"/>
                              <a:gd name="connsiteY62" fmla="*/ 180627 h 1129973"/>
                              <a:gd name="connsiteX63" fmla="*/ 783366 w 1094892"/>
                              <a:gd name="connsiteY63" fmla="*/ 179976 h 1129973"/>
                              <a:gd name="connsiteX64" fmla="*/ 787597 w 1094892"/>
                              <a:gd name="connsiteY64" fmla="*/ 183881 h 1129973"/>
                              <a:gd name="connsiteX65" fmla="*/ 792479 w 1094892"/>
                              <a:gd name="connsiteY65" fmla="*/ 183881 h 1129973"/>
                              <a:gd name="connsiteX66" fmla="*/ 794106 w 1094892"/>
                              <a:gd name="connsiteY66" fmla="*/ 188763 h 1129973"/>
                              <a:gd name="connsiteX67" fmla="*/ 798988 w 1094892"/>
                              <a:gd name="connsiteY67" fmla="*/ 186485 h 1129973"/>
                              <a:gd name="connsiteX68" fmla="*/ 800940 w 1094892"/>
                              <a:gd name="connsiteY68" fmla="*/ 193970 h 1129973"/>
                              <a:gd name="connsiteX69" fmla="*/ 807449 w 1094892"/>
                              <a:gd name="connsiteY69" fmla="*/ 188112 h 1129973"/>
                              <a:gd name="connsiteX70" fmla="*/ 810379 w 1094892"/>
                              <a:gd name="connsiteY70" fmla="*/ 190390 h 1129973"/>
                              <a:gd name="connsiteX71" fmla="*/ 814935 w 1094892"/>
                              <a:gd name="connsiteY71" fmla="*/ 192343 h 1129973"/>
                              <a:gd name="connsiteX72" fmla="*/ 815260 w 1094892"/>
                              <a:gd name="connsiteY72" fmla="*/ 196248 h 1129973"/>
                              <a:gd name="connsiteX73" fmla="*/ 814284 w 1094892"/>
                              <a:gd name="connsiteY73" fmla="*/ 199177 h 1129973"/>
                              <a:gd name="connsiteX74" fmla="*/ 820793 w 1094892"/>
                              <a:gd name="connsiteY74" fmla="*/ 196899 h 1129973"/>
                              <a:gd name="connsiteX75" fmla="*/ 818515 w 1094892"/>
                              <a:gd name="connsiteY75" fmla="*/ 205361 h 1129973"/>
                              <a:gd name="connsiteX76" fmla="*/ 816237 w 1094892"/>
                              <a:gd name="connsiteY76" fmla="*/ 208941 h 1129973"/>
                              <a:gd name="connsiteX77" fmla="*/ 810704 w 1094892"/>
                              <a:gd name="connsiteY77" fmla="*/ 211870 h 1129973"/>
                              <a:gd name="connsiteX78" fmla="*/ 822095 w 1094892"/>
                              <a:gd name="connsiteY78" fmla="*/ 209592 h 1129973"/>
                              <a:gd name="connsiteX79" fmla="*/ 820793 w 1094892"/>
                              <a:gd name="connsiteY79" fmla="*/ 215775 h 1129973"/>
                              <a:gd name="connsiteX80" fmla="*/ 817864 w 1094892"/>
                              <a:gd name="connsiteY80" fmla="*/ 220332 h 1129973"/>
                              <a:gd name="connsiteX81" fmla="*/ 819817 w 1094892"/>
                              <a:gd name="connsiteY81" fmla="*/ 222935 h 1129973"/>
                              <a:gd name="connsiteX82" fmla="*/ 817213 w 1094892"/>
                              <a:gd name="connsiteY82" fmla="*/ 232699 h 1129973"/>
                              <a:gd name="connsiteX83" fmla="*/ 813959 w 1094892"/>
                              <a:gd name="connsiteY83" fmla="*/ 238883 h 1129973"/>
                              <a:gd name="connsiteX84" fmla="*/ 826326 w 1094892"/>
                              <a:gd name="connsiteY84" fmla="*/ 228468 h 1129973"/>
                              <a:gd name="connsiteX85" fmla="*/ 826651 w 1094892"/>
                              <a:gd name="connsiteY85" fmla="*/ 220006 h 1129973"/>
                              <a:gd name="connsiteX86" fmla="*/ 835439 w 1094892"/>
                              <a:gd name="connsiteY86" fmla="*/ 214799 h 1129973"/>
                              <a:gd name="connsiteX87" fmla="*/ 831533 w 1094892"/>
                              <a:gd name="connsiteY87" fmla="*/ 222610 h 1129973"/>
                              <a:gd name="connsiteX88" fmla="*/ 833812 w 1094892"/>
                              <a:gd name="connsiteY88" fmla="*/ 225539 h 1129973"/>
                              <a:gd name="connsiteX89" fmla="*/ 841297 w 1094892"/>
                              <a:gd name="connsiteY89" fmla="*/ 217728 h 1129973"/>
                              <a:gd name="connsiteX90" fmla="*/ 852688 w 1094892"/>
                              <a:gd name="connsiteY90" fmla="*/ 213172 h 1129973"/>
                              <a:gd name="connsiteX91" fmla="*/ 873517 w 1094892"/>
                              <a:gd name="connsiteY91" fmla="*/ 220006 h 1129973"/>
                              <a:gd name="connsiteX92" fmla="*/ 886535 w 1094892"/>
                              <a:gd name="connsiteY92" fmla="*/ 226841 h 1129973"/>
                              <a:gd name="connsiteX93" fmla="*/ 900529 w 1094892"/>
                              <a:gd name="connsiteY93" fmla="*/ 224888 h 1129973"/>
                              <a:gd name="connsiteX94" fmla="*/ 914198 w 1094892"/>
                              <a:gd name="connsiteY94" fmla="*/ 232048 h 1129973"/>
                              <a:gd name="connsiteX95" fmla="*/ 919731 w 1094892"/>
                              <a:gd name="connsiteY95" fmla="*/ 225214 h 1129973"/>
                              <a:gd name="connsiteX96" fmla="*/ 938607 w 1094892"/>
                              <a:gd name="connsiteY96" fmla="*/ 225865 h 1129973"/>
                              <a:gd name="connsiteX97" fmla="*/ 962366 w 1094892"/>
                              <a:gd name="connsiteY97" fmla="*/ 234001 h 1129973"/>
                              <a:gd name="connsiteX98" fmla="*/ 983520 w 1094892"/>
                              <a:gd name="connsiteY98" fmla="*/ 246694 h 1129973"/>
                              <a:gd name="connsiteX99" fmla="*/ 1003047 w 1094892"/>
                              <a:gd name="connsiteY99" fmla="*/ 263292 h 1129973"/>
                              <a:gd name="connsiteX100" fmla="*/ 1018343 w 1094892"/>
                              <a:gd name="connsiteY100" fmla="*/ 275333 h 1129973"/>
                              <a:gd name="connsiteX101" fmla="*/ 1032989 w 1094892"/>
                              <a:gd name="connsiteY101" fmla="*/ 286399 h 1129973"/>
                              <a:gd name="connsiteX102" fmla="*/ 1045030 w 1094892"/>
                              <a:gd name="connsiteY102" fmla="*/ 290955 h 1129973"/>
                              <a:gd name="connsiteX103" fmla="*/ 1064232 w 1094892"/>
                              <a:gd name="connsiteY103" fmla="*/ 289328 h 1129973"/>
                              <a:gd name="connsiteX104" fmla="*/ 1079854 w 1094892"/>
                              <a:gd name="connsiteY104" fmla="*/ 295837 h 1129973"/>
                              <a:gd name="connsiteX105" fmla="*/ 1084736 w 1094892"/>
                              <a:gd name="connsiteY105" fmla="*/ 312110 h 1129973"/>
                              <a:gd name="connsiteX106" fmla="*/ 1089292 w 1094892"/>
                              <a:gd name="connsiteY106" fmla="*/ 329033 h 1129973"/>
                              <a:gd name="connsiteX107" fmla="*/ 1094825 w 1094892"/>
                              <a:gd name="connsiteY107" fmla="*/ 344655 h 1129973"/>
                              <a:gd name="connsiteX108" fmla="*/ 1091896 w 1094892"/>
                              <a:gd name="connsiteY108" fmla="*/ 358649 h 1129973"/>
                              <a:gd name="connsiteX109" fmla="*/ 1093523 w 1094892"/>
                              <a:gd name="connsiteY109" fmla="*/ 368088 h 1129973"/>
                              <a:gd name="connsiteX110" fmla="*/ 1090268 w 1094892"/>
                              <a:gd name="connsiteY110" fmla="*/ 388266 h 1129973"/>
                              <a:gd name="connsiteX111" fmla="*/ 1086363 w 1094892"/>
                              <a:gd name="connsiteY111" fmla="*/ 398355 h 1129973"/>
                              <a:gd name="connsiteX112" fmla="*/ 1075623 w 1094892"/>
                              <a:gd name="connsiteY112" fmla="*/ 413326 h 1129973"/>
                              <a:gd name="connsiteX113" fmla="*/ 1061629 w 1094892"/>
                              <a:gd name="connsiteY113" fmla="*/ 416580 h 1129973"/>
                              <a:gd name="connsiteX114" fmla="*/ 1068463 w 1094892"/>
                              <a:gd name="connsiteY114" fmla="*/ 423089 h 1129973"/>
                              <a:gd name="connsiteX115" fmla="*/ 1057723 w 1094892"/>
                              <a:gd name="connsiteY115" fmla="*/ 431551 h 1129973"/>
                              <a:gd name="connsiteX116" fmla="*/ 1050889 w 1094892"/>
                              <a:gd name="connsiteY116" fmla="*/ 442616 h 1129973"/>
                              <a:gd name="connsiteX117" fmla="*/ 1042752 w 1094892"/>
                              <a:gd name="connsiteY117" fmla="*/ 445546 h 1129973"/>
                              <a:gd name="connsiteX118" fmla="*/ 1037545 w 1094892"/>
                              <a:gd name="connsiteY118" fmla="*/ 452380 h 1129973"/>
                              <a:gd name="connsiteX119" fmla="*/ 1032663 w 1094892"/>
                              <a:gd name="connsiteY119" fmla="*/ 452055 h 1129973"/>
                              <a:gd name="connsiteX120" fmla="*/ 1027456 w 1094892"/>
                              <a:gd name="connsiteY120" fmla="*/ 450102 h 1129973"/>
                              <a:gd name="connsiteX121" fmla="*/ 1028107 w 1094892"/>
                              <a:gd name="connsiteY121" fmla="*/ 454984 h 1129973"/>
                              <a:gd name="connsiteX122" fmla="*/ 1025178 w 1094892"/>
                              <a:gd name="connsiteY122" fmla="*/ 457587 h 1129973"/>
                              <a:gd name="connsiteX123" fmla="*/ 1029083 w 1094892"/>
                              <a:gd name="connsiteY123" fmla="*/ 461818 h 1129973"/>
                              <a:gd name="connsiteX124" fmla="*/ 1023225 w 1094892"/>
                              <a:gd name="connsiteY124" fmla="*/ 463771 h 1129973"/>
                              <a:gd name="connsiteX125" fmla="*/ 1022574 w 1094892"/>
                              <a:gd name="connsiteY125" fmla="*/ 468978 h 1129973"/>
                              <a:gd name="connsiteX126" fmla="*/ 1018994 w 1094892"/>
                              <a:gd name="connsiteY126" fmla="*/ 472558 h 1129973"/>
                              <a:gd name="connsiteX127" fmla="*/ 1018994 w 1094892"/>
                              <a:gd name="connsiteY127" fmla="*/ 477440 h 1129973"/>
                              <a:gd name="connsiteX128" fmla="*/ 1012485 w 1094892"/>
                              <a:gd name="connsiteY128" fmla="*/ 488180 h 1129973"/>
                              <a:gd name="connsiteX129" fmla="*/ 1009556 w 1094892"/>
                              <a:gd name="connsiteY129" fmla="*/ 495991 h 1129973"/>
                              <a:gd name="connsiteX130" fmla="*/ 999142 w 1094892"/>
                              <a:gd name="connsiteY130" fmla="*/ 506731 h 1129973"/>
                              <a:gd name="connsiteX131" fmla="*/ 993934 w 1094892"/>
                              <a:gd name="connsiteY131" fmla="*/ 513565 h 1129973"/>
                              <a:gd name="connsiteX132" fmla="*/ 991982 w 1094892"/>
                              <a:gd name="connsiteY132" fmla="*/ 505103 h 1129973"/>
                              <a:gd name="connsiteX133" fmla="*/ 986123 w 1094892"/>
                              <a:gd name="connsiteY133" fmla="*/ 501198 h 1129973"/>
                              <a:gd name="connsiteX134" fmla="*/ 983845 w 1094892"/>
                              <a:gd name="connsiteY134" fmla="*/ 505103 h 1129973"/>
                              <a:gd name="connsiteX135" fmla="*/ 976034 w 1094892"/>
                              <a:gd name="connsiteY135" fmla="*/ 505754 h 1129973"/>
                              <a:gd name="connsiteX136" fmla="*/ 982218 w 1094892"/>
                              <a:gd name="connsiteY136" fmla="*/ 509009 h 1129973"/>
                              <a:gd name="connsiteX137" fmla="*/ 982544 w 1094892"/>
                              <a:gd name="connsiteY137" fmla="*/ 513891 h 1129973"/>
                              <a:gd name="connsiteX138" fmla="*/ 976685 w 1094892"/>
                              <a:gd name="connsiteY138" fmla="*/ 525932 h 1129973"/>
                              <a:gd name="connsiteX139" fmla="*/ 976685 w 1094892"/>
                              <a:gd name="connsiteY139" fmla="*/ 531791 h 1129973"/>
                              <a:gd name="connsiteX140" fmla="*/ 970827 w 1094892"/>
                              <a:gd name="connsiteY140" fmla="*/ 535045 h 1129973"/>
                              <a:gd name="connsiteX141" fmla="*/ 979614 w 1094892"/>
                              <a:gd name="connsiteY141" fmla="*/ 539276 h 1129973"/>
                              <a:gd name="connsiteX142" fmla="*/ 975709 w 1094892"/>
                              <a:gd name="connsiteY142" fmla="*/ 548389 h 1129973"/>
                              <a:gd name="connsiteX143" fmla="*/ 976360 w 1094892"/>
                              <a:gd name="connsiteY143" fmla="*/ 560105 h 1129973"/>
                              <a:gd name="connsiteX144" fmla="*/ 978638 w 1094892"/>
                              <a:gd name="connsiteY144" fmla="*/ 598509 h 1129973"/>
                              <a:gd name="connsiteX145" fmla="*/ 970827 w 1094892"/>
                              <a:gd name="connsiteY145" fmla="*/ 632681 h 1129973"/>
                              <a:gd name="connsiteX146" fmla="*/ 974407 w 1094892"/>
                              <a:gd name="connsiteY146" fmla="*/ 646675 h 1129973"/>
                              <a:gd name="connsiteX147" fmla="*/ 959436 w 1094892"/>
                              <a:gd name="connsiteY147" fmla="*/ 666528 h 1129973"/>
                              <a:gd name="connsiteX148" fmla="*/ 957158 w 1094892"/>
                              <a:gd name="connsiteY148" fmla="*/ 697446 h 1129973"/>
                              <a:gd name="connsiteX149" fmla="*/ 944791 w 1094892"/>
                              <a:gd name="connsiteY149" fmla="*/ 715021 h 1129973"/>
                              <a:gd name="connsiteX150" fmla="*/ 942838 w 1094892"/>
                              <a:gd name="connsiteY150" fmla="*/ 722181 h 1129973"/>
                              <a:gd name="connsiteX151" fmla="*/ 936329 w 1094892"/>
                              <a:gd name="connsiteY151" fmla="*/ 724459 h 1129973"/>
                              <a:gd name="connsiteX152" fmla="*/ 936655 w 1094892"/>
                              <a:gd name="connsiteY152" fmla="*/ 731944 h 1129973"/>
                              <a:gd name="connsiteX153" fmla="*/ 925589 w 1094892"/>
                              <a:gd name="connsiteY153" fmla="*/ 743661 h 1129973"/>
                              <a:gd name="connsiteX154" fmla="*/ 920057 w 1094892"/>
                              <a:gd name="connsiteY154" fmla="*/ 758306 h 1129973"/>
                              <a:gd name="connsiteX155" fmla="*/ 921033 w 1094892"/>
                              <a:gd name="connsiteY155" fmla="*/ 771650 h 1129973"/>
                              <a:gd name="connsiteX156" fmla="*/ 900204 w 1094892"/>
                              <a:gd name="connsiteY156" fmla="*/ 784017 h 1129973"/>
                              <a:gd name="connsiteX157" fmla="*/ 892718 w 1094892"/>
                              <a:gd name="connsiteY157" fmla="*/ 792479 h 1129973"/>
                              <a:gd name="connsiteX158" fmla="*/ 894020 w 1094892"/>
                              <a:gd name="connsiteY158" fmla="*/ 796710 h 1129973"/>
                              <a:gd name="connsiteX159" fmla="*/ 897926 w 1094892"/>
                              <a:gd name="connsiteY159" fmla="*/ 798337 h 1129973"/>
                              <a:gd name="connsiteX160" fmla="*/ 893695 w 1094892"/>
                              <a:gd name="connsiteY160" fmla="*/ 803870 h 1129973"/>
                              <a:gd name="connsiteX161" fmla="*/ 876446 w 1094892"/>
                              <a:gd name="connsiteY161" fmla="*/ 802242 h 1129973"/>
                              <a:gd name="connsiteX162" fmla="*/ 866031 w 1094892"/>
                              <a:gd name="connsiteY162" fmla="*/ 799964 h 1129973"/>
                              <a:gd name="connsiteX163" fmla="*/ 865380 w 1094892"/>
                              <a:gd name="connsiteY163" fmla="*/ 792153 h 1129973"/>
                              <a:gd name="connsiteX164" fmla="*/ 859197 w 1094892"/>
                              <a:gd name="connsiteY164" fmla="*/ 797686 h 1129973"/>
                              <a:gd name="connsiteX165" fmla="*/ 858871 w 1094892"/>
                              <a:gd name="connsiteY165" fmla="*/ 803219 h 1129973"/>
                              <a:gd name="connsiteX166" fmla="*/ 843249 w 1094892"/>
                              <a:gd name="connsiteY166" fmla="*/ 799964 h 1129973"/>
                              <a:gd name="connsiteX167" fmla="*/ 834462 w 1094892"/>
                              <a:gd name="connsiteY167" fmla="*/ 804195 h 1129973"/>
                              <a:gd name="connsiteX168" fmla="*/ 837066 w 1094892"/>
                              <a:gd name="connsiteY168" fmla="*/ 810379 h 1129973"/>
                              <a:gd name="connsiteX169" fmla="*/ 827953 w 1094892"/>
                              <a:gd name="connsiteY169" fmla="*/ 809728 h 1129973"/>
                              <a:gd name="connsiteX170" fmla="*/ 829580 w 1094892"/>
                              <a:gd name="connsiteY170" fmla="*/ 804520 h 1129973"/>
                              <a:gd name="connsiteX171" fmla="*/ 826651 w 1094892"/>
                              <a:gd name="connsiteY171" fmla="*/ 798988 h 1129973"/>
                              <a:gd name="connsiteX172" fmla="*/ 818190 w 1094892"/>
                              <a:gd name="connsiteY172" fmla="*/ 803870 h 1129973"/>
                              <a:gd name="connsiteX173" fmla="*/ 821119 w 1094892"/>
                              <a:gd name="connsiteY173" fmla="*/ 810053 h 1129973"/>
                              <a:gd name="connsiteX174" fmla="*/ 816562 w 1094892"/>
                              <a:gd name="connsiteY174" fmla="*/ 812006 h 1129973"/>
                              <a:gd name="connsiteX175" fmla="*/ 804846 w 1094892"/>
                              <a:gd name="connsiteY175" fmla="*/ 820468 h 1129973"/>
                              <a:gd name="connsiteX176" fmla="*/ 805497 w 1094892"/>
                              <a:gd name="connsiteY176" fmla="*/ 824373 h 1129973"/>
                              <a:gd name="connsiteX177" fmla="*/ 805497 w 1094892"/>
                              <a:gd name="connsiteY177" fmla="*/ 833811 h 1129973"/>
                              <a:gd name="connsiteX178" fmla="*/ 797361 w 1094892"/>
                              <a:gd name="connsiteY178" fmla="*/ 829255 h 1129973"/>
                              <a:gd name="connsiteX179" fmla="*/ 797686 w 1094892"/>
                              <a:gd name="connsiteY179" fmla="*/ 823722 h 1129973"/>
                              <a:gd name="connsiteX180" fmla="*/ 785970 w 1094892"/>
                              <a:gd name="connsiteY180" fmla="*/ 825349 h 1129973"/>
                              <a:gd name="connsiteX181" fmla="*/ 772301 w 1094892"/>
                              <a:gd name="connsiteY181" fmla="*/ 829255 h 1129973"/>
                              <a:gd name="connsiteX182" fmla="*/ 770348 w 1094892"/>
                              <a:gd name="connsiteY182" fmla="*/ 837066 h 1129973"/>
                              <a:gd name="connsiteX183" fmla="*/ 748868 w 1094892"/>
                              <a:gd name="connsiteY183" fmla="*/ 848131 h 1129973"/>
                              <a:gd name="connsiteX184" fmla="*/ 725435 w 1094892"/>
                              <a:gd name="connsiteY184" fmla="*/ 862776 h 1129973"/>
                              <a:gd name="connsiteX185" fmla="*/ 730643 w 1094892"/>
                              <a:gd name="connsiteY185" fmla="*/ 866356 h 1129973"/>
                              <a:gd name="connsiteX186" fmla="*/ 724785 w 1094892"/>
                              <a:gd name="connsiteY186" fmla="*/ 872540 h 1129973"/>
                              <a:gd name="connsiteX187" fmla="*/ 717624 w 1094892"/>
                              <a:gd name="connsiteY187" fmla="*/ 873191 h 1129973"/>
                              <a:gd name="connsiteX188" fmla="*/ 716974 w 1094892"/>
                              <a:gd name="connsiteY188" fmla="*/ 868635 h 1129973"/>
                              <a:gd name="connsiteX189" fmla="*/ 711441 w 1094892"/>
                              <a:gd name="connsiteY189" fmla="*/ 873191 h 1129973"/>
                              <a:gd name="connsiteX190" fmla="*/ 703304 w 1094892"/>
                              <a:gd name="connsiteY190" fmla="*/ 871564 h 1129973"/>
                              <a:gd name="connsiteX191" fmla="*/ 708837 w 1094892"/>
                              <a:gd name="connsiteY191" fmla="*/ 879049 h 1129973"/>
                              <a:gd name="connsiteX192" fmla="*/ 716974 w 1094892"/>
                              <a:gd name="connsiteY192" fmla="*/ 880026 h 1129973"/>
                              <a:gd name="connsiteX193" fmla="*/ 706559 w 1094892"/>
                              <a:gd name="connsiteY193" fmla="*/ 885884 h 1129973"/>
                              <a:gd name="connsiteX194" fmla="*/ 702654 w 1094892"/>
                              <a:gd name="connsiteY194" fmla="*/ 888813 h 1129973"/>
                              <a:gd name="connsiteX195" fmla="*/ 709163 w 1094892"/>
                              <a:gd name="connsiteY195" fmla="*/ 889789 h 1129973"/>
                              <a:gd name="connsiteX196" fmla="*/ 706885 w 1094892"/>
                              <a:gd name="connsiteY196" fmla="*/ 896949 h 1129973"/>
                              <a:gd name="connsiteX197" fmla="*/ 701677 w 1094892"/>
                              <a:gd name="connsiteY197" fmla="*/ 894346 h 1129973"/>
                              <a:gd name="connsiteX198" fmla="*/ 703956 w 1094892"/>
                              <a:gd name="connsiteY198" fmla="*/ 900855 h 1129973"/>
                              <a:gd name="connsiteX199" fmla="*/ 705583 w 1094892"/>
                              <a:gd name="connsiteY199" fmla="*/ 904760 h 1129973"/>
                              <a:gd name="connsiteX200" fmla="*/ 710790 w 1094892"/>
                              <a:gd name="connsiteY200" fmla="*/ 899878 h 1129973"/>
                              <a:gd name="connsiteX201" fmla="*/ 707536 w 1094892"/>
                              <a:gd name="connsiteY201" fmla="*/ 910618 h 1129973"/>
                              <a:gd name="connsiteX202" fmla="*/ 707536 w 1094892"/>
                              <a:gd name="connsiteY202" fmla="*/ 923962 h 1129973"/>
                              <a:gd name="connsiteX203" fmla="*/ 713394 w 1094892"/>
                              <a:gd name="connsiteY203" fmla="*/ 927542 h 1129973"/>
                              <a:gd name="connsiteX204" fmla="*/ 707861 w 1094892"/>
                              <a:gd name="connsiteY204" fmla="*/ 930146 h 1129973"/>
                              <a:gd name="connsiteX205" fmla="*/ 708512 w 1094892"/>
                              <a:gd name="connsiteY205" fmla="*/ 943164 h 1129973"/>
                              <a:gd name="connsiteX206" fmla="*/ 707861 w 1094892"/>
                              <a:gd name="connsiteY206" fmla="*/ 956833 h 1129973"/>
                              <a:gd name="connsiteX207" fmla="*/ 704932 w 1094892"/>
                              <a:gd name="connsiteY207" fmla="*/ 965945 h 1129973"/>
                              <a:gd name="connsiteX208" fmla="*/ 700376 w 1094892"/>
                              <a:gd name="connsiteY208" fmla="*/ 960412 h 1129973"/>
                              <a:gd name="connsiteX209" fmla="*/ 701352 w 1094892"/>
                              <a:gd name="connsiteY209" fmla="*/ 969200 h 1129973"/>
                              <a:gd name="connsiteX210" fmla="*/ 702003 w 1094892"/>
                              <a:gd name="connsiteY210" fmla="*/ 974407 h 1129973"/>
                              <a:gd name="connsiteX211" fmla="*/ 676943 w 1094892"/>
                              <a:gd name="connsiteY211" fmla="*/ 994260 h 1129973"/>
                              <a:gd name="connsiteX212" fmla="*/ 672061 w 1094892"/>
                              <a:gd name="connsiteY212" fmla="*/ 1010207 h 1129973"/>
                              <a:gd name="connsiteX213" fmla="*/ 663925 w 1094892"/>
                              <a:gd name="connsiteY213" fmla="*/ 1026480 h 1129973"/>
                              <a:gd name="connsiteX214" fmla="*/ 646025 w 1094892"/>
                              <a:gd name="connsiteY214" fmla="*/ 1053167 h 1129973"/>
                              <a:gd name="connsiteX215" fmla="*/ 627474 w 1094892"/>
                              <a:gd name="connsiteY215" fmla="*/ 1069439 h 1129973"/>
                              <a:gd name="connsiteX216" fmla="*/ 615107 w 1094892"/>
                              <a:gd name="connsiteY216" fmla="*/ 1079203 h 1129973"/>
                              <a:gd name="connsiteX217" fmla="*/ 613479 w 1094892"/>
                              <a:gd name="connsiteY217" fmla="*/ 1070090 h 1129973"/>
                              <a:gd name="connsiteX218" fmla="*/ 620639 w 1094892"/>
                              <a:gd name="connsiteY218" fmla="*/ 1070741 h 1129973"/>
                              <a:gd name="connsiteX219" fmla="*/ 632030 w 1094892"/>
                              <a:gd name="connsiteY219" fmla="*/ 1061303 h 1129973"/>
                              <a:gd name="connsiteX220" fmla="*/ 636912 w 1094892"/>
                              <a:gd name="connsiteY220" fmla="*/ 1050237 h 1129973"/>
                              <a:gd name="connsiteX221" fmla="*/ 642770 w 1094892"/>
                              <a:gd name="connsiteY221" fmla="*/ 1048285 h 1129973"/>
                              <a:gd name="connsiteX222" fmla="*/ 644397 w 1094892"/>
                              <a:gd name="connsiteY222" fmla="*/ 1040800 h 1129973"/>
                              <a:gd name="connsiteX223" fmla="*/ 650256 w 1094892"/>
                              <a:gd name="connsiteY223" fmla="*/ 1036569 h 1129973"/>
                              <a:gd name="connsiteX224" fmla="*/ 649605 w 1094892"/>
                              <a:gd name="connsiteY224" fmla="*/ 1027456 h 1129973"/>
                              <a:gd name="connsiteX225" fmla="*/ 655788 w 1094892"/>
                              <a:gd name="connsiteY225" fmla="*/ 1023876 h 1129973"/>
                              <a:gd name="connsiteX226" fmla="*/ 646350 w 1094892"/>
                              <a:gd name="connsiteY226" fmla="*/ 1020947 h 1129973"/>
                              <a:gd name="connsiteX227" fmla="*/ 635285 w 1094892"/>
                              <a:gd name="connsiteY227" fmla="*/ 1017041 h 1129973"/>
                              <a:gd name="connsiteX228" fmla="*/ 634959 w 1094892"/>
                              <a:gd name="connsiteY228" fmla="*/ 1022249 h 1129973"/>
                              <a:gd name="connsiteX229" fmla="*/ 634959 w 1094892"/>
                              <a:gd name="connsiteY229" fmla="*/ 1029734 h 1129973"/>
                              <a:gd name="connsiteX230" fmla="*/ 634634 w 1094892"/>
                              <a:gd name="connsiteY230" fmla="*/ 1039172 h 1129973"/>
                              <a:gd name="connsiteX231" fmla="*/ 628125 w 1094892"/>
                              <a:gd name="connsiteY231" fmla="*/ 1032989 h 1129973"/>
                              <a:gd name="connsiteX232" fmla="*/ 626498 w 1094892"/>
                              <a:gd name="connsiteY232" fmla="*/ 1048285 h 1129973"/>
                              <a:gd name="connsiteX233" fmla="*/ 614781 w 1094892"/>
                              <a:gd name="connsiteY233" fmla="*/ 1055445 h 1129973"/>
                              <a:gd name="connsiteX234" fmla="*/ 613154 w 1094892"/>
                              <a:gd name="connsiteY234" fmla="*/ 1063907 h 1129973"/>
                              <a:gd name="connsiteX235" fmla="*/ 605343 w 1094892"/>
                              <a:gd name="connsiteY235" fmla="*/ 1068137 h 1129973"/>
                              <a:gd name="connsiteX236" fmla="*/ 606970 w 1094892"/>
                              <a:gd name="connsiteY236" fmla="*/ 1079528 h 1129973"/>
                              <a:gd name="connsiteX237" fmla="*/ 606645 w 1094892"/>
                              <a:gd name="connsiteY237" fmla="*/ 1087339 h 1129973"/>
                              <a:gd name="connsiteX238" fmla="*/ 600136 w 1094892"/>
                              <a:gd name="connsiteY238" fmla="*/ 1100032 h 1129973"/>
                              <a:gd name="connsiteX239" fmla="*/ 591349 w 1094892"/>
                              <a:gd name="connsiteY239" fmla="*/ 1115979 h 1129973"/>
                              <a:gd name="connsiteX240" fmla="*/ 576052 w 1094892"/>
                              <a:gd name="connsiteY240" fmla="*/ 1129648 h 1129973"/>
                              <a:gd name="connsiteX241" fmla="*/ 575727 w 1094892"/>
                              <a:gd name="connsiteY241" fmla="*/ 1129974 h 1129973"/>
                              <a:gd name="connsiteX242" fmla="*/ 571496 w 1094892"/>
                              <a:gd name="connsiteY242" fmla="*/ 1124766 h 1129973"/>
                              <a:gd name="connsiteX243" fmla="*/ 571821 w 1094892"/>
                              <a:gd name="connsiteY243" fmla="*/ 1117607 h 1129973"/>
                              <a:gd name="connsiteX244" fmla="*/ 572147 w 1094892"/>
                              <a:gd name="connsiteY244" fmla="*/ 1105890 h 1129973"/>
                              <a:gd name="connsiteX245" fmla="*/ 569218 w 1094892"/>
                              <a:gd name="connsiteY245" fmla="*/ 1089618 h 1129973"/>
                              <a:gd name="connsiteX246" fmla="*/ 565638 w 1094892"/>
                              <a:gd name="connsiteY246" fmla="*/ 1080179 h 1129973"/>
                              <a:gd name="connsiteX247" fmla="*/ 563685 w 1094892"/>
                              <a:gd name="connsiteY247" fmla="*/ 1077250 h 1129973"/>
                              <a:gd name="connsiteX248" fmla="*/ 560105 w 1094892"/>
                              <a:gd name="connsiteY248" fmla="*/ 1073019 h 1129973"/>
                              <a:gd name="connsiteX249" fmla="*/ 553596 w 1094892"/>
                              <a:gd name="connsiteY249" fmla="*/ 1069439 h 1129973"/>
                              <a:gd name="connsiteX250" fmla="*/ 546111 w 1094892"/>
                              <a:gd name="connsiteY250" fmla="*/ 1065209 h 1129973"/>
                              <a:gd name="connsiteX251" fmla="*/ 544809 w 1094892"/>
                              <a:gd name="connsiteY251" fmla="*/ 1062279 h 1129973"/>
                              <a:gd name="connsiteX252" fmla="*/ 540578 w 1094892"/>
                              <a:gd name="connsiteY252" fmla="*/ 1057398 h 1129973"/>
                              <a:gd name="connsiteX253" fmla="*/ 537323 w 1094892"/>
                              <a:gd name="connsiteY253" fmla="*/ 1056747 h 1129973"/>
                              <a:gd name="connsiteX254" fmla="*/ 523654 w 1094892"/>
                              <a:gd name="connsiteY254" fmla="*/ 1052516 h 1129973"/>
                              <a:gd name="connsiteX255" fmla="*/ 518122 w 1094892"/>
                              <a:gd name="connsiteY255" fmla="*/ 1043078 h 1129973"/>
                              <a:gd name="connsiteX256" fmla="*/ 515518 w 1094892"/>
                              <a:gd name="connsiteY256" fmla="*/ 1040148 h 1129973"/>
                              <a:gd name="connsiteX257" fmla="*/ 512264 w 1094892"/>
                              <a:gd name="connsiteY257" fmla="*/ 1039498 h 1129973"/>
                              <a:gd name="connsiteX258" fmla="*/ 511938 w 1094892"/>
                              <a:gd name="connsiteY258" fmla="*/ 1039823 h 1129973"/>
                              <a:gd name="connsiteX259" fmla="*/ 506080 w 1094892"/>
                              <a:gd name="connsiteY259" fmla="*/ 1045356 h 1129973"/>
                              <a:gd name="connsiteX260" fmla="*/ 502500 w 1094892"/>
                              <a:gd name="connsiteY260" fmla="*/ 1047309 h 1129973"/>
                              <a:gd name="connsiteX261" fmla="*/ 501849 w 1094892"/>
                              <a:gd name="connsiteY261" fmla="*/ 1043403 h 1129973"/>
                              <a:gd name="connsiteX262" fmla="*/ 500547 w 1094892"/>
                              <a:gd name="connsiteY262" fmla="*/ 1037545 h 1129973"/>
                              <a:gd name="connsiteX263" fmla="*/ 490133 w 1094892"/>
                              <a:gd name="connsiteY263" fmla="*/ 1026480 h 1129973"/>
                              <a:gd name="connsiteX264" fmla="*/ 481020 w 1094892"/>
                              <a:gd name="connsiteY264" fmla="*/ 1018343 h 1129973"/>
                              <a:gd name="connsiteX265" fmla="*/ 479718 w 1094892"/>
                              <a:gd name="connsiteY265" fmla="*/ 1018343 h 1129973"/>
                              <a:gd name="connsiteX266" fmla="*/ 470931 w 1094892"/>
                              <a:gd name="connsiteY266" fmla="*/ 1019319 h 1129973"/>
                              <a:gd name="connsiteX267" fmla="*/ 470931 w 1094892"/>
                              <a:gd name="connsiteY267" fmla="*/ 1019319 h 1129973"/>
                              <a:gd name="connsiteX268" fmla="*/ 470280 w 1094892"/>
                              <a:gd name="connsiteY268" fmla="*/ 1020621 h 1129973"/>
                              <a:gd name="connsiteX269" fmla="*/ 468653 w 1094892"/>
                              <a:gd name="connsiteY269" fmla="*/ 1023876 h 1129973"/>
                              <a:gd name="connsiteX270" fmla="*/ 458564 w 1094892"/>
                              <a:gd name="connsiteY270" fmla="*/ 1020296 h 1129973"/>
                              <a:gd name="connsiteX271" fmla="*/ 460191 w 1094892"/>
                              <a:gd name="connsiteY271" fmla="*/ 1018669 h 1129973"/>
                              <a:gd name="connsiteX272" fmla="*/ 476464 w 1094892"/>
                              <a:gd name="connsiteY272" fmla="*/ 1004023 h 1129973"/>
                              <a:gd name="connsiteX273" fmla="*/ 478091 w 1094892"/>
                              <a:gd name="connsiteY273" fmla="*/ 1002396 h 1129973"/>
                              <a:gd name="connsiteX274" fmla="*/ 478091 w 1094892"/>
                              <a:gd name="connsiteY274" fmla="*/ 1002396 h 1129973"/>
                              <a:gd name="connsiteX275" fmla="*/ 491434 w 1094892"/>
                              <a:gd name="connsiteY275" fmla="*/ 987100 h 1129973"/>
                              <a:gd name="connsiteX276" fmla="*/ 497618 w 1094892"/>
                              <a:gd name="connsiteY276" fmla="*/ 979940 h 1129973"/>
                              <a:gd name="connsiteX277" fmla="*/ 504453 w 1094892"/>
                              <a:gd name="connsiteY277" fmla="*/ 974407 h 1129973"/>
                              <a:gd name="connsiteX278" fmla="*/ 509985 w 1094892"/>
                              <a:gd name="connsiteY278" fmla="*/ 968549 h 1129973"/>
                              <a:gd name="connsiteX279" fmla="*/ 509334 w 1094892"/>
                              <a:gd name="connsiteY279" fmla="*/ 965945 h 1129973"/>
                              <a:gd name="connsiteX280" fmla="*/ 509009 w 1094892"/>
                              <a:gd name="connsiteY280" fmla="*/ 963016 h 1129973"/>
                              <a:gd name="connsiteX281" fmla="*/ 512914 w 1094892"/>
                              <a:gd name="connsiteY281" fmla="*/ 960738 h 1129973"/>
                              <a:gd name="connsiteX282" fmla="*/ 517145 w 1094892"/>
                              <a:gd name="connsiteY282" fmla="*/ 958460 h 1129973"/>
                              <a:gd name="connsiteX283" fmla="*/ 517145 w 1094892"/>
                              <a:gd name="connsiteY283" fmla="*/ 958460 h 1129973"/>
                              <a:gd name="connsiteX284" fmla="*/ 525933 w 1094892"/>
                              <a:gd name="connsiteY284" fmla="*/ 949673 h 1129973"/>
                              <a:gd name="connsiteX285" fmla="*/ 533418 w 1094892"/>
                              <a:gd name="connsiteY285" fmla="*/ 941862 h 1129973"/>
                              <a:gd name="connsiteX286" fmla="*/ 539927 w 1094892"/>
                              <a:gd name="connsiteY286" fmla="*/ 939909 h 1129973"/>
                              <a:gd name="connsiteX287" fmla="*/ 539927 w 1094892"/>
                              <a:gd name="connsiteY287" fmla="*/ 939909 h 1129973"/>
                              <a:gd name="connsiteX288" fmla="*/ 548714 w 1094892"/>
                              <a:gd name="connsiteY288" fmla="*/ 937305 h 1129973"/>
                              <a:gd name="connsiteX289" fmla="*/ 556525 w 1094892"/>
                              <a:gd name="connsiteY289" fmla="*/ 933074 h 1129973"/>
                              <a:gd name="connsiteX290" fmla="*/ 562709 w 1094892"/>
                              <a:gd name="connsiteY290" fmla="*/ 928192 h 1129973"/>
                              <a:gd name="connsiteX291" fmla="*/ 563360 w 1094892"/>
                              <a:gd name="connsiteY291" fmla="*/ 927216 h 1129973"/>
                              <a:gd name="connsiteX292" fmla="*/ 567591 w 1094892"/>
                              <a:gd name="connsiteY292" fmla="*/ 914849 h 1129973"/>
                              <a:gd name="connsiteX293" fmla="*/ 567591 w 1094892"/>
                              <a:gd name="connsiteY293" fmla="*/ 909642 h 1129973"/>
                              <a:gd name="connsiteX294" fmla="*/ 567591 w 1094892"/>
                              <a:gd name="connsiteY294" fmla="*/ 909642 h 1129973"/>
                              <a:gd name="connsiteX295" fmla="*/ 566940 w 1094892"/>
                              <a:gd name="connsiteY295" fmla="*/ 900529 h 1129973"/>
                              <a:gd name="connsiteX296" fmla="*/ 566614 w 1094892"/>
                              <a:gd name="connsiteY296" fmla="*/ 898576 h 1129973"/>
                              <a:gd name="connsiteX297" fmla="*/ 556525 w 1094892"/>
                              <a:gd name="connsiteY297" fmla="*/ 880676 h 1129973"/>
                              <a:gd name="connsiteX298" fmla="*/ 556525 w 1094892"/>
                              <a:gd name="connsiteY298" fmla="*/ 880676 h 1129973"/>
                              <a:gd name="connsiteX299" fmla="*/ 554898 w 1094892"/>
                              <a:gd name="connsiteY299" fmla="*/ 880351 h 1129973"/>
                              <a:gd name="connsiteX300" fmla="*/ 551318 w 1094892"/>
                              <a:gd name="connsiteY300" fmla="*/ 880026 h 1129973"/>
                              <a:gd name="connsiteX301" fmla="*/ 550016 w 1094892"/>
                              <a:gd name="connsiteY301" fmla="*/ 881002 h 1129973"/>
                              <a:gd name="connsiteX302" fmla="*/ 550016 w 1094892"/>
                              <a:gd name="connsiteY302" fmla="*/ 881002 h 1129973"/>
                              <a:gd name="connsiteX303" fmla="*/ 548714 w 1094892"/>
                              <a:gd name="connsiteY303" fmla="*/ 881978 h 1129973"/>
                              <a:gd name="connsiteX304" fmla="*/ 543182 w 1094892"/>
                              <a:gd name="connsiteY304" fmla="*/ 883606 h 1129973"/>
                              <a:gd name="connsiteX305" fmla="*/ 543833 w 1094892"/>
                              <a:gd name="connsiteY305" fmla="*/ 876446 h 1129973"/>
                              <a:gd name="connsiteX306" fmla="*/ 550342 w 1094892"/>
                              <a:gd name="connsiteY306" fmla="*/ 849108 h 1129973"/>
                              <a:gd name="connsiteX307" fmla="*/ 552294 w 1094892"/>
                              <a:gd name="connsiteY307" fmla="*/ 837066 h 1129973"/>
                              <a:gd name="connsiteX308" fmla="*/ 552294 w 1094892"/>
                              <a:gd name="connsiteY308" fmla="*/ 837066 h 1129973"/>
                              <a:gd name="connsiteX309" fmla="*/ 546111 w 1094892"/>
                              <a:gd name="connsiteY309" fmla="*/ 833811 h 1129973"/>
                              <a:gd name="connsiteX310" fmla="*/ 534394 w 1094892"/>
                              <a:gd name="connsiteY310" fmla="*/ 831858 h 1129973"/>
                              <a:gd name="connsiteX311" fmla="*/ 531465 w 1094892"/>
                              <a:gd name="connsiteY311" fmla="*/ 831858 h 1129973"/>
                              <a:gd name="connsiteX312" fmla="*/ 521702 w 1094892"/>
                              <a:gd name="connsiteY312" fmla="*/ 830882 h 1129973"/>
                              <a:gd name="connsiteX313" fmla="*/ 519098 w 1094892"/>
                              <a:gd name="connsiteY313" fmla="*/ 823397 h 1129973"/>
                              <a:gd name="connsiteX314" fmla="*/ 515193 w 1094892"/>
                              <a:gd name="connsiteY314" fmla="*/ 804195 h 1129973"/>
                              <a:gd name="connsiteX315" fmla="*/ 515193 w 1094892"/>
                              <a:gd name="connsiteY315" fmla="*/ 804195 h 1129973"/>
                              <a:gd name="connsiteX316" fmla="*/ 515193 w 1094892"/>
                              <a:gd name="connsiteY316" fmla="*/ 803219 h 1129973"/>
                              <a:gd name="connsiteX317" fmla="*/ 509985 w 1094892"/>
                              <a:gd name="connsiteY317" fmla="*/ 785970 h 1129973"/>
                              <a:gd name="connsiteX318" fmla="*/ 499896 w 1094892"/>
                              <a:gd name="connsiteY318" fmla="*/ 783040 h 1129973"/>
                              <a:gd name="connsiteX319" fmla="*/ 496642 w 1094892"/>
                              <a:gd name="connsiteY319" fmla="*/ 782715 h 1129973"/>
                              <a:gd name="connsiteX320" fmla="*/ 494689 w 1094892"/>
                              <a:gd name="connsiteY320" fmla="*/ 779786 h 1129973"/>
                              <a:gd name="connsiteX321" fmla="*/ 493713 w 1094892"/>
                              <a:gd name="connsiteY321" fmla="*/ 778159 h 1129973"/>
                              <a:gd name="connsiteX322" fmla="*/ 488831 w 1094892"/>
                              <a:gd name="connsiteY322" fmla="*/ 775881 h 1129973"/>
                              <a:gd name="connsiteX323" fmla="*/ 475162 w 1094892"/>
                              <a:gd name="connsiteY323" fmla="*/ 782715 h 1129973"/>
                              <a:gd name="connsiteX324" fmla="*/ 449126 w 1094892"/>
                              <a:gd name="connsiteY324" fmla="*/ 775229 h 1129973"/>
                              <a:gd name="connsiteX325" fmla="*/ 452706 w 1094892"/>
                              <a:gd name="connsiteY325" fmla="*/ 751797 h 1129973"/>
                              <a:gd name="connsiteX326" fmla="*/ 454658 w 1094892"/>
                              <a:gd name="connsiteY326" fmla="*/ 740406 h 1129973"/>
                              <a:gd name="connsiteX327" fmla="*/ 449776 w 1094892"/>
                              <a:gd name="connsiteY327" fmla="*/ 728039 h 1129973"/>
                              <a:gd name="connsiteX328" fmla="*/ 446522 w 1094892"/>
                              <a:gd name="connsiteY328" fmla="*/ 720879 h 1129973"/>
                              <a:gd name="connsiteX329" fmla="*/ 446197 w 1094892"/>
                              <a:gd name="connsiteY329" fmla="*/ 709163 h 1129973"/>
                              <a:gd name="connsiteX330" fmla="*/ 455960 w 1094892"/>
                              <a:gd name="connsiteY330" fmla="*/ 677268 h 1129973"/>
                              <a:gd name="connsiteX331" fmla="*/ 459215 w 1094892"/>
                              <a:gd name="connsiteY331" fmla="*/ 670434 h 1129973"/>
                              <a:gd name="connsiteX332" fmla="*/ 462144 w 1094892"/>
                              <a:gd name="connsiteY332" fmla="*/ 665552 h 1129973"/>
                              <a:gd name="connsiteX333" fmla="*/ 456611 w 1094892"/>
                              <a:gd name="connsiteY333" fmla="*/ 657416 h 1129973"/>
                              <a:gd name="connsiteX334" fmla="*/ 454658 w 1094892"/>
                              <a:gd name="connsiteY334" fmla="*/ 656114 h 1129973"/>
                              <a:gd name="connsiteX335" fmla="*/ 454658 w 1094892"/>
                              <a:gd name="connsiteY335" fmla="*/ 656114 h 1129973"/>
                              <a:gd name="connsiteX336" fmla="*/ 453031 w 1094892"/>
                              <a:gd name="connsiteY336" fmla="*/ 644397 h 1129973"/>
                              <a:gd name="connsiteX337" fmla="*/ 453031 w 1094892"/>
                              <a:gd name="connsiteY337" fmla="*/ 643747 h 1129973"/>
                              <a:gd name="connsiteX338" fmla="*/ 452380 w 1094892"/>
                              <a:gd name="connsiteY338" fmla="*/ 643421 h 1129973"/>
                              <a:gd name="connsiteX339" fmla="*/ 435457 w 1094892"/>
                              <a:gd name="connsiteY339" fmla="*/ 633983 h 1129973"/>
                              <a:gd name="connsiteX340" fmla="*/ 433178 w 1094892"/>
                              <a:gd name="connsiteY340" fmla="*/ 625521 h 1129973"/>
                              <a:gd name="connsiteX341" fmla="*/ 433178 w 1094892"/>
                              <a:gd name="connsiteY341" fmla="*/ 620965 h 1129973"/>
                              <a:gd name="connsiteX342" fmla="*/ 434480 w 1094892"/>
                              <a:gd name="connsiteY342" fmla="*/ 615432 h 1129973"/>
                              <a:gd name="connsiteX343" fmla="*/ 434480 w 1094892"/>
                              <a:gd name="connsiteY343" fmla="*/ 615432 h 1129973"/>
                              <a:gd name="connsiteX344" fmla="*/ 435782 w 1094892"/>
                              <a:gd name="connsiteY344" fmla="*/ 606970 h 1129973"/>
                              <a:gd name="connsiteX345" fmla="*/ 402260 w 1094892"/>
                              <a:gd name="connsiteY345" fmla="*/ 605343 h 1129973"/>
                              <a:gd name="connsiteX346" fmla="*/ 386964 w 1094892"/>
                              <a:gd name="connsiteY346" fmla="*/ 605668 h 1129973"/>
                              <a:gd name="connsiteX347" fmla="*/ 383709 w 1094892"/>
                              <a:gd name="connsiteY347" fmla="*/ 596556 h 1129973"/>
                              <a:gd name="connsiteX348" fmla="*/ 384686 w 1094892"/>
                              <a:gd name="connsiteY348" fmla="*/ 589070 h 1129973"/>
                              <a:gd name="connsiteX349" fmla="*/ 385011 w 1094892"/>
                              <a:gd name="connsiteY349" fmla="*/ 585165 h 1129973"/>
                              <a:gd name="connsiteX350" fmla="*/ 385011 w 1094892"/>
                              <a:gd name="connsiteY350" fmla="*/ 585165 h 1129973"/>
                              <a:gd name="connsiteX351" fmla="*/ 380455 w 1094892"/>
                              <a:gd name="connsiteY351" fmla="*/ 578656 h 1129973"/>
                              <a:gd name="connsiteX352" fmla="*/ 376224 w 1094892"/>
                              <a:gd name="connsiteY352" fmla="*/ 573448 h 1129973"/>
                              <a:gd name="connsiteX353" fmla="*/ 380130 w 1094892"/>
                              <a:gd name="connsiteY353" fmla="*/ 571821 h 1129973"/>
                              <a:gd name="connsiteX354" fmla="*/ 384360 w 1094892"/>
                              <a:gd name="connsiteY354" fmla="*/ 569218 h 1129973"/>
                              <a:gd name="connsiteX355" fmla="*/ 382733 w 1094892"/>
                              <a:gd name="connsiteY355" fmla="*/ 547738 h 1129973"/>
                              <a:gd name="connsiteX356" fmla="*/ 379479 w 1094892"/>
                              <a:gd name="connsiteY356" fmla="*/ 536998 h 1129973"/>
                              <a:gd name="connsiteX357" fmla="*/ 370366 w 1094892"/>
                              <a:gd name="connsiteY357" fmla="*/ 531465 h 1129973"/>
                              <a:gd name="connsiteX358" fmla="*/ 359626 w 1094892"/>
                              <a:gd name="connsiteY358" fmla="*/ 526909 h 1129973"/>
                              <a:gd name="connsiteX359" fmla="*/ 345306 w 1094892"/>
                              <a:gd name="connsiteY359" fmla="*/ 527234 h 1129973"/>
                              <a:gd name="connsiteX360" fmla="*/ 339122 w 1094892"/>
                              <a:gd name="connsiteY360" fmla="*/ 527885 h 1129973"/>
                              <a:gd name="connsiteX361" fmla="*/ 334892 w 1094892"/>
                              <a:gd name="connsiteY361" fmla="*/ 522678 h 1129973"/>
                              <a:gd name="connsiteX362" fmla="*/ 329684 w 1094892"/>
                              <a:gd name="connsiteY362" fmla="*/ 514867 h 1129973"/>
                              <a:gd name="connsiteX363" fmla="*/ 317643 w 1094892"/>
                              <a:gd name="connsiteY363" fmla="*/ 512263 h 1129973"/>
                              <a:gd name="connsiteX364" fmla="*/ 313086 w 1094892"/>
                              <a:gd name="connsiteY364" fmla="*/ 512263 h 1129973"/>
                              <a:gd name="connsiteX365" fmla="*/ 308204 w 1094892"/>
                              <a:gd name="connsiteY365" fmla="*/ 506080 h 1129973"/>
                              <a:gd name="connsiteX366" fmla="*/ 306252 w 1094892"/>
                              <a:gd name="connsiteY366" fmla="*/ 501849 h 1129973"/>
                              <a:gd name="connsiteX367" fmla="*/ 296813 w 1094892"/>
                              <a:gd name="connsiteY367" fmla="*/ 497293 h 1129973"/>
                              <a:gd name="connsiteX368" fmla="*/ 283795 w 1094892"/>
                              <a:gd name="connsiteY368" fmla="*/ 495340 h 1129973"/>
                              <a:gd name="connsiteX369" fmla="*/ 275659 w 1094892"/>
                              <a:gd name="connsiteY369" fmla="*/ 495340 h 1129973"/>
                              <a:gd name="connsiteX370" fmla="*/ 268174 w 1094892"/>
                              <a:gd name="connsiteY370" fmla="*/ 494689 h 1129973"/>
                              <a:gd name="connsiteX371" fmla="*/ 257759 w 1094892"/>
                              <a:gd name="connsiteY371" fmla="*/ 485251 h 1129973"/>
                              <a:gd name="connsiteX372" fmla="*/ 252552 w 1094892"/>
                              <a:gd name="connsiteY372" fmla="*/ 479718 h 1129973"/>
                              <a:gd name="connsiteX373" fmla="*/ 247019 w 1094892"/>
                              <a:gd name="connsiteY373" fmla="*/ 471907 h 1129973"/>
                              <a:gd name="connsiteX374" fmla="*/ 240510 w 1094892"/>
                              <a:gd name="connsiteY374" fmla="*/ 458889 h 1129973"/>
                              <a:gd name="connsiteX375" fmla="*/ 240510 w 1094892"/>
                              <a:gd name="connsiteY375" fmla="*/ 444569 h 1129973"/>
                              <a:gd name="connsiteX376" fmla="*/ 240835 w 1094892"/>
                              <a:gd name="connsiteY376" fmla="*/ 439687 h 1129973"/>
                              <a:gd name="connsiteX377" fmla="*/ 243439 w 1094892"/>
                              <a:gd name="connsiteY377" fmla="*/ 432527 h 1129973"/>
                              <a:gd name="connsiteX378" fmla="*/ 245066 w 1094892"/>
                              <a:gd name="connsiteY378" fmla="*/ 427646 h 1129973"/>
                              <a:gd name="connsiteX379" fmla="*/ 242788 w 1094892"/>
                              <a:gd name="connsiteY379" fmla="*/ 422764 h 1129973"/>
                              <a:gd name="connsiteX380" fmla="*/ 238883 w 1094892"/>
                              <a:gd name="connsiteY380" fmla="*/ 418207 h 1129973"/>
                              <a:gd name="connsiteX381" fmla="*/ 234326 w 1094892"/>
                              <a:gd name="connsiteY381" fmla="*/ 420485 h 1129973"/>
                              <a:gd name="connsiteX382" fmla="*/ 232374 w 1094892"/>
                              <a:gd name="connsiteY382" fmla="*/ 422113 h 1129973"/>
                              <a:gd name="connsiteX383" fmla="*/ 230746 w 1094892"/>
                              <a:gd name="connsiteY383" fmla="*/ 420811 h 1129973"/>
                              <a:gd name="connsiteX384" fmla="*/ 228468 w 1094892"/>
                              <a:gd name="connsiteY384" fmla="*/ 418858 h 1129973"/>
                              <a:gd name="connsiteX385" fmla="*/ 212847 w 1094892"/>
                              <a:gd name="connsiteY385" fmla="*/ 420160 h 1129973"/>
                              <a:gd name="connsiteX386" fmla="*/ 200479 w 1094892"/>
                              <a:gd name="connsiteY386" fmla="*/ 424066 h 1129973"/>
                              <a:gd name="connsiteX387" fmla="*/ 190716 w 1094892"/>
                              <a:gd name="connsiteY387" fmla="*/ 430575 h 1129973"/>
                              <a:gd name="connsiteX388" fmla="*/ 179650 w 1094892"/>
                              <a:gd name="connsiteY388" fmla="*/ 438060 h 1129973"/>
                              <a:gd name="connsiteX389" fmla="*/ 166958 w 1094892"/>
                              <a:gd name="connsiteY389" fmla="*/ 446847 h 1129973"/>
                              <a:gd name="connsiteX390" fmla="*/ 150034 w 1094892"/>
                              <a:gd name="connsiteY390" fmla="*/ 458564 h 1129973"/>
                              <a:gd name="connsiteX391" fmla="*/ 132134 w 1094892"/>
                              <a:gd name="connsiteY391" fmla="*/ 456611 h 1129973"/>
                              <a:gd name="connsiteX392" fmla="*/ 124649 w 1094892"/>
                              <a:gd name="connsiteY392" fmla="*/ 455309 h 1129973"/>
                              <a:gd name="connsiteX393" fmla="*/ 124323 w 1094892"/>
                              <a:gd name="connsiteY393" fmla="*/ 454984 h 1129973"/>
                              <a:gd name="connsiteX394" fmla="*/ 119441 w 1094892"/>
                              <a:gd name="connsiteY394" fmla="*/ 454007 h 1129973"/>
                              <a:gd name="connsiteX395" fmla="*/ 116512 w 1094892"/>
                              <a:gd name="connsiteY395" fmla="*/ 454007 h 1129973"/>
                              <a:gd name="connsiteX396" fmla="*/ 113583 w 1094892"/>
                              <a:gd name="connsiteY396" fmla="*/ 453357 h 1129973"/>
                              <a:gd name="connsiteX397" fmla="*/ 109678 w 1094892"/>
                              <a:gd name="connsiteY397" fmla="*/ 452705 h 1129973"/>
                              <a:gd name="connsiteX398" fmla="*/ 102518 w 1094892"/>
                              <a:gd name="connsiteY398" fmla="*/ 455635 h 1129973"/>
                              <a:gd name="connsiteX399" fmla="*/ 100565 w 1094892"/>
                              <a:gd name="connsiteY399" fmla="*/ 456936 h 1129973"/>
                              <a:gd name="connsiteX400" fmla="*/ 97636 w 1094892"/>
                              <a:gd name="connsiteY400" fmla="*/ 456936 h 1129973"/>
                              <a:gd name="connsiteX401" fmla="*/ 93731 w 1094892"/>
                              <a:gd name="connsiteY401" fmla="*/ 454658 h 1129973"/>
                              <a:gd name="connsiteX402" fmla="*/ 93731 w 1094892"/>
                              <a:gd name="connsiteY402" fmla="*/ 435131 h 1129973"/>
                              <a:gd name="connsiteX403" fmla="*/ 93731 w 1094892"/>
                              <a:gd name="connsiteY403" fmla="*/ 427320 h 1129973"/>
                              <a:gd name="connsiteX404" fmla="*/ 94707 w 1094892"/>
                              <a:gd name="connsiteY404" fmla="*/ 425042 h 1129973"/>
                              <a:gd name="connsiteX405" fmla="*/ 94707 w 1094892"/>
                              <a:gd name="connsiteY405" fmla="*/ 425042 h 1129973"/>
                              <a:gd name="connsiteX406" fmla="*/ 96009 w 1094892"/>
                              <a:gd name="connsiteY406" fmla="*/ 419184 h 1129973"/>
                              <a:gd name="connsiteX407" fmla="*/ 96660 w 1094892"/>
                              <a:gd name="connsiteY407" fmla="*/ 414628 h 1129973"/>
                              <a:gd name="connsiteX408" fmla="*/ 97311 w 1094892"/>
                              <a:gd name="connsiteY408" fmla="*/ 412349 h 1129973"/>
                              <a:gd name="connsiteX409" fmla="*/ 97311 w 1094892"/>
                              <a:gd name="connsiteY409" fmla="*/ 412349 h 1129973"/>
                              <a:gd name="connsiteX410" fmla="*/ 95358 w 1094892"/>
                              <a:gd name="connsiteY410" fmla="*/ 409746 h 1129973"/>
                              <a:gd name="connsiteX411" fmla="*/ 95358 w 1094892"/>
                              <a:gd name="connsiteY411" fmla="*/ 409746 h 1129973"/>
                              <a:gd name="connsiteX412" fmla="*/ 81363 w 1094892"/>
                              <a:gd name="connsiteY412" fmla="*/ 419509 h 1129973"/>
                              <a:gd name="connsiteX413" fmla="*/ 81363 w 1094892"/>
                              <a:gd name="connsiteY413" fmla="*/ 419509 h 1129973"/>
                              <a:gd name="connsiteX414" fmla="*/ 73553 w 1094892"/>
                              <a:gd name="connsiteY414" fmla="*/ 425693 h 1129973"/>
                              <a:gd name="connsiteX415" fmla="*/ 66718 w 1094892"/>
                              <a:gd name="connsiteY415" fmla="*/ 426018 h 1129973"/>
                              <a:gd name="connsiteX416" fmla="*/ 50445 w 1094892"/>
                              <a:gd name="connsiteY416" fmla="*/ 426669 h 1129973"/>
                              <a:gd name="connsiteX417" fmla="*/ 49795 w 1094892"/>
                              <a:gd name="connsiteY417" fmla="*/ 426344 h 1129973"/>
                              <a:gd name="connsiteX418" fmla="*/ 49795 w 1094892"/>
                              <a:gd name="connsiteY418" fmla="*/ 426344 h 1129973"/>
                              <a:gd name="connsiteX419" fmla="*/ 49795 w 1094892"/>
                              <a:gd name="connsiteY419" fmla="*/ 425367 h 1129973"/>
                              <a:gd name="connsiteX420" fmla="*/ 49795 w 1094892"/>
                              <a:gd name="connsiteY420" fmla="*/ 423415 h 1129973"/>
                              <a:gd name="connsiteX421" fmla="*/ 49144 w 1094892"/>
                              <a:gd name="connsiteY421" fmla="*/ 421787 h 1129973"/>
                              <a:gd name="connsiteX422" fmla="*/ 48493 w 1094892"/>
                              <a:gd name="connsiteY422" fmla="*/ 419835 h 1129973"/>
                              <a:gd name="connsiteX423" fmla="*/ 47516 w 1094892"/>
                              <a:gd name="connsiteY423" fmla="*/ 416255 h 1129973"/>
                              <a:gd name="connsiteX424" fmla="*/ 45238 w 1094892"/>
                              <a:gd name="connsiteY424" fmla="*/ 413000 h 1129973"/>
                              <a:gd name="connsiteX425" fmla="*/ 33196 w 1094892"/>
                              <a:gd name="connsiteY425" fmla="*/ 411048 h 1129973"/>
                              <a:gd name="connsiteX426" fmla="*/ 21805 w 1094892"/>
                              <a:gd name="connsiteY426" fmla="*/ 409746 h 1129973"/>
                              <a:gd name="connsiteX427" fmla="*/ 24735 w 1094892"/>
                              <a:gd name="connsiteY427" fmla="*/ 406491 h 1129973"/>
                              <a:gd name="connsiteX428" fmla="*/ 28640 w 1094892"/>
                              <a:gd name="connsiteY428" fmla="*/ 400958 h 1129973"/>
                              <a:gd name="connsiteX429" fmla="*/ 17249 w 1094892"/>
                              <a:gd name="connsiteY429" fmla="*/ 386639 h 1129973"/>
                              <a:gd name="connsiteX430" fmla="*/ 13018 w 1094892"/>
                              <a:gd name="connsiteY430" fmla="*/ 382082 h 1129973"/>
                              <a:gd name="connsiteX431" fmla="*/ 8462 w 1094892"/>
                              <a:gd name="connsiteY431" fmla="*/ 370366 h 1129973"/>
                              <a:gd name="connsiteX432" fmla="*/ 6509 w 1094892"/>
                              <a:gd name="connsiteY432" fmla="*/ 364182 h 1129973"/>
                              <a:gd name="connsiteX433" fmla="*/ 2929 w 1094892"/>
                              <a:gd name="connsiteY433" fmla="*/ 360277 h 1129973"/>
                              <a:gd name="connsiteX434" fmla="*/ 0 w 1094892"/>
                              <a:gd name="connsiteY434" fmla="*/ 356697 h 1129973"/>
                              <a:gd name="connsiteX435" fmla="*/ 2604 w 1094892"/>
                              <a:gd name="connsiteY435" fmla="*/ 355069 h 1129973"/>
                              <a:gd name="connsiteX436" fmla="*/ 6509 w 1094892"/>
                              <a:gd name="connsiteY436" fmla="*/ 350839 h 1129973"/>
                              <a:gd name="connsiteX437" fmla="*/ 6509 w 1094892"/>
                              <a:gd name="connsiteY437" fmla="*/ 350839 h 1129973"/>
                              <a:gd name="connsiteX438" fmla="*/ 5207 w 1094892"/>
                              <a:gd name="connsiteY438" fmla="*/ 347584 h 1129973"/>
                              <a:gd name="connsiteX439" fmla="*/ 5207 w 1094892"/>
                              <a:gd name="connsiteY439" fmla="*/ 347584 h 1129973"/>
                              <a:gd name="connsiteX440" fmla="*/ 4556 w 1094892"/>
                              <a:gd name="connsiteY440" fmla="*/ 345957 h 1129973"/>
                              <a:gd name="connsiteX441" fmla="*/ 6184 w 1094892"/>
                              <a:gd name="connsiteY441" fmla="*/ 342051 h 1129973"/>
                              <a:gd name="connsiteX442" fmla="*/ 8462 w 1094892"/>
                              <a:gd name="connsiteY442" fmla="*/ 337495 h 1129973"/>
                              <a:gd name="connsiteX443" fmla="*/ 15947 w 1094892"/>
                              <a:gd name="connsiteY443" fmla="*/ 332288 h 1129973"/>
                              <a:gd name="connsiteX444" fmla="*/ 23758 w 1094892"/>
                              <a:gd name="connsiteY444" fmla="*/ 325779 h 1129973"/>
                              <a:gd name="connsiteX445" fmla="*/ 23107 w 1094892"/>
                              <a:gd name="connsiteY445" fmla="*/ 323175 h 1129973"/>
                              <a:gd name="connsiteX446" fmla="*/ 21805 w 1094892"/>
                              <a:gd name="connsiteY446" fmla="*/ 317968 h 1129973"/>
                              <a:gd name="connsiteX447" fmla="*/ 24084 w 1094892"/>
                              <a:gd name="connsiteY447" fmla="*/ 313412 h 1129973"/>
                              <a:gd name="connsiteX448" fmla="*/ 24084 w 1094892"/>
                              <a:gd name="connsiteY448" fmla="*/ 313412 h 1129973"/>
                              <a:gd name="connsiteX449" fmla="*/ 27338 w 1094892"/>
                              <a:gd name="connsiteY449" fmla="*/ 307553 h 1129973"/>
                              <a:gd name="connsiteX450" fmla="*/ 28640 w 1094892"/>
                              <a:gd name="connsiteY450" fmla="*/ 300719 h 1129973"/>
                              <a:gd name="connsiteX451" fmla="*/ 30918 w 1094892"/>
                              <a:gd name="connsiteY451" fmla="*/ 290630 h 1129973"/>
                              <a:gd name="connsiteX452" fmla="*/ 49795 w 1094892"/>
                              <a:gd name="connsiteY452" fmla="*/ 278913 h 1129973"/>
                              <a:gd name="connsiteX453" fmla="*/ 55978 w 1094892"/>
                              <a:gd name="connsiteY453" fmla="*/ 275333 h 1129973"/>
                              <a:gd name="connsiteX454" fmla="*/ 60209 w 1094892"/>
                              <a:gd name="connsiteY454" fmla="*/ 273706 h 1129973"/>
                              <a:gd name="connsiteX455" fmla="*/ 65742 w 1094892"/>
                              <a:gd name="connsiteY455" fmla="*/ 273055 h 1129973"/>
                              <a:gd name="connsiteX456" fmla="*/ 72902 w 1094892"/>
                              <a:gd name="connsiteY456" fmla="*/ 271103 h 1129973"/>
                              <a:gd name="connsiteX457" fmla="*/ 72902 w 1094892"/>
                              <a:gd name="connsiteY457" fmla="*/ 271103 h 1129973"/>
                              <a:gd name="connsiteX458" fmla="*/ 74204 w 1094892"/>
                              <a:gd name="connsiteY458" fmla="*/ 270452 h 1129973"/>
                              <a:gd name="connsiteX459" fmla="*/ 80387 w 1094892"/>
                              <a:gd name="connsiteY459" fmla="*/ 270126 h 1129973"/>
                              <a:gd name="connsiteX460" fmla="*/ 83642 w 1094892"/>
                              <a:gd name="connsiteY460" fmla="*/ 270126 h 1129973"/>
                              <a:gd name="connsiteX461" fmla="*/ 90802 w 1094892"/>
                              <a:gd name="connsiteY461" fmla="*/ 264919 h 1129973"/>
                              <a:gd name="connsiteX462" fmla="*/ 92103 w 1094892"/>
                              <a:gd name="connsiteY462" fmla="*/ 263292 h 1129973"/>
                              <a:gd name="connsiteX463" fmla="*/ 94707 w 1094892"/>
                              <a:gd name="connsiteY463" fmla="*/ 262966 h 1129973"/>
                              <a:gd name="connsiteX464" fmla="*/ 99589 w 1094892"/>
                              <a:gd name="connsiteY464" fmla="*/ 263617 h 1129973"/>
                              <a:gd name="connsiteX465" fmla="*/ 100240 w 1094892"/>
                              <a:gd name="connsiteY465" fmla="*/ 264919 h 1129973"/>
                              <a:gd name="connsiteX466" fmla="*/ 100240 w 1094892"/>
                              <a:gd name="connsiteY466" fmla="*/ 264919 h 1129973"/>
                              <a:gd name="connsiteX467" fmla="*/ 102518 w 1094892"/>
                              <a:gd name="connsiteY467" fmla="*/ 268174 h 1129973"/>
                              <a:gd name="connsiteX468" fmla="*/ 107074 w 1094892"/>
                              <a:gd name="connsiteY468" fmla="*/ 268824 h 1129973"/>
                              <a:gd name="connsiteX469" fmla="*/ 111956 w 1094892"/>
                              <a:gd name="connsiteY469" fmla="*/ 266546 h 1129973"/>
                              <a:gd name="connsiteX470" fmla="*/ 118790 w 1094892"/>
                              <a:gd name="connsiteY470" fmla="*/ 227817 h 1129973"/>
                              <a:gd name="connsiteX471" fmla="*/ 126927 w 1094892"/>
                              <a:gd name="connsiteY471" fmla="*/ 176721 h 1129973"/>
                              <a:gd name="connsiteX472" fmla="*/ 125625 w 1094892"/>
                              <a:gd name="connsiteY472" fmla="*/ 167608 h 1129973"/>
                              <a:gd name="connsiteX473" fmla="*/ 122696 w 1094892"/>
                              <a:gd name="connsiteY473" fmla="*/ 159147 h 1129973"/>
                              <a:gd name="connsiteX474" fmla="*/ 122696 w 1094892"/>
                              <a:gd name="connsiteY474" fmla="*/ 159147 h 1129973"/>
                              <a:gd name="connsiteX475" fmla="*/ 115861 w 1094892"/>
                              <a:gd name="connsiteY475" fmla="*/ 151661 h 1129973"/>
                              <a:gd name="connsiteX476" fmla="*/ 111305 w 1094892"/>
                              <a:gd name="connsiteY476" fmla="*/ 146779 h 1129973"/>
                              <a:gd name="connsiteX477" fmla="*/ 112607 w 1094892"/>
                              <a:gd name="connsiteY477" fmla="*/ 137341 h 1129973"/>
                              <a:gd name="connsiteX478" fmla="*/ 113909 w 1094892"/>
                              <a:gd name="connsiteY478" fmla="*/ 132134 h 1129973"/>
                              <a:gd name="connsiteX479" fmla="*/ 119441 w 1094892"/>
                              <a:gd name="connsiteY479" fmla="*/ 129856 h 1129973"/>
                              <a:gd name="connsiteX480" fmla="*/ 126927 w 1094892"/>
                              <a:gd name="connsiteY480" fmla="*/ 128554 h 1129973"/>
                              <a:gd name="connsiteX481" fmla="*/ 131809 w 1094892"/>
                              <a:gd name="connsiteY481" fmla="*/ 129856 h 1129973"/>
                              <a:gd name="connsiteX482" fmla="*/ 136365 w 1094892"/>
                              <a:gd name="connsiteY482" fmla="*/ 129856 h 1129973"/>
                              <a:gd name="connsiteX483" fmla="*/ 135389 w 1094892"/>
                              <a:gd name="connsiteY483" fmla="*/ 123998 h 1129973"/>
                              <a:gd name="connsiteX484" fmla="*/ 132460 w 1094892"/>
                              <a:gd name="connsiteY484" fmla="*/ 115861 h 1129973"/>
                              <a:gd name="connsiteX485" fmla="*/ 132460 w 1094892"/>
                              <a:gd name="connsiteY485" fmla="*/ 115861 h 1129973"/>
                              <a:gd name="connsiteX486" fmla="*/ 122371 w 1094892"/>
                              <a:gd name="connsiteY486" fmla="*/ 114234 h 1129973"/>
                              <a:gd name="connsiteX487" fmla="*/ 116512 w 1094892"/>
                              <a:gd name="connsiteY487" fmla="*/ 113909 h 1129973"/>
                              <a:gd name="connsiteX488" fmla="*/ 116512 w 1094892"/>
                              <a:gd name="connsiteY488" fmla="*/ 113909 h 1129973"/>
                              <a:gd name="connsiteX489" fmla="*/ 115861 w 1094892"/>
                              <a:gd name="connsiteY489" fmla="*/ 109352 h 1129973"/>
                              <a:gd name="connsiteX490" fmla="*/ 114560 w 1094892"/>
                              <a:gd name="connsiteY490" fmla="*/ 98938 h 1129973"/>
                              <a:gd name="connsiteX491" fmla="*/ 120092 w 1094892"/>
                              <a:gd name="connsiteY491" fmla="*/ 99589 h 1129973"/>
                              <a:gd name="connsiteX492" fmla="*/ 134412 w 1094892"/>
                              <a:gd name="connsiteY492" fmla="*/ 99914 h 1129973"/>
                              <a:gd name="connsiteX493" fmla="*/ 140596 w 1094892"/>
                              <a:gd name="connsiteY493" fmla="*/ 100240 h 1129973"/>
                              <a:gd name="connsiteX494" fmla="*/ 149058 w 1094892"/>
                              <a:gd name="connsiteY494" fmla="*/ 101216 h 1129973"/>
                              <a:gd name="connsiteX495" fmla="*/ 159798 w 1094892"/>
                              <a:gd name="connsiteY495" fmla="*/ 100891 h 1129973"/>
                              <a:gd name="connsiteX496" fmla="*/ 159798 w 1094892"/>
                              <a:gd name="connsiteY496" fmla="*/ 100891 h 1129973"/>
                              <a:gd name="connsiteX497" fmla="*/ 158821 w 1094892"/>
                              <a:gd name="connsiteY497" fmla="*/ 96334 h 1129973"/>
                              <a:gd name="connsiteX498" fmla="*/ 158170 w 1094892"/>
                              <a:gd name="connsiteY498" fmla="*/ 95032 h 1129973"/>
                              <a:gd name="connsiteX499" fmla="*/ 160123 w 1094892"/>
                              <a:gd name="connsiteY499" fmla="*/ 93080 h 1129973"/>
                              <a:gd name="connsiteX500" fmla="*/ 160123 w 1094892"/>
                              <a:gd name="connsiteY500" fmla="*/ 93080 h 1129973"/>
                              <a:gd name="connsiteX501" fmla="*/ 162076 w 1094892"/>
                              <a:gd name="connsiteY501" fmla="*/ 91778 h 1129973"/>
                              <a:gd name="connsiteX502" fmla="*/ 165330 w 1094892"/>
                              <a:gd name="connsiteY502" fmla="*/ 96009 h 1129973"/>
                              <a:gd name="connsiteX503" fmla="*/ 169561 w 1094892"/>
                              <a:gd name="connsiteY503" fmla="*/ 100565 h 1129973"/>
                              <a:gd name="connsiteX504" fmla="*/ 177047 w 1094892"/>
                              <a:gd name="connsiteY504" fmla="*/ 94381 h 1129973"/>
                              <a:gd name="connsiteX505" fmla="*/ 179325 w 1094892"/>
                              <a:gd name="connsiteY505" fmla="*/ 91778 h 1129973"/>
                              <a:gd name="connsiteX506" fmla="*/ 183230 w 1094892"/>
                              <a:gd name="connsiteY506" fmla="*/ 89825 h 1129973"/>
                              <a:gd name="connsiteX507" fmla="*/ 188112 w 1094892"/>
                              <a:gd name="connsiteY507" fmla="*/ 89174 h 1129973"/>
                              <a:gd name="connsiteX508" fmla="*/ 188763 w 1094892"/>
                              <a:gd name="connsiteY508" fmla="*/ 92429 h 1129973"/>
                              <a:gd name="connsiteX509" fmla="*/ 195272 w 1094892"/>
                              <a:gd name="connsiteY509" fmla="*/ 113258 h 1129973"/>
                              <a:gd name="connsiteX510" fmla="*/ 202758 w 1094892"/>
                              <a:gd name="connsiteY510" fmla="*/ 120092 h 1129973"/>
                              <a:gd name="connsiteX511" fmla="*/ 211870 w 1094892"/>
                              <a:gd name="connsiteY511" fmla="*/ 125950 h 1129973"/>
                              <a:gd name="connsiteX512" fmla="*/ 211870 w 1094892"/>
                              <a:gd name="connsiteY512" fmla="*/ 125950 h 1129973"/>
                              <a:gd name="connsiteX513" fmla="*/ 218705 w 1094892"/>
                              <a:gd name="connsiteY513" fmla="*/ 124649 h 1129973"/>
                              <a:gd name="connsiteX514" fmla="*/ 231723 w 1094892"/>
                              <a:gd name="connsiteY514" fmla="*/ 122370 h 1129973"/>
                              <a:gd name="connsiteX515" fmla="*/ 232374 w 1094892"/>
                              <a:gd name="connsiteY515" fmla="*/ 123998 h 1129973"/>
                              <a:gd name="connsiteX516" fmla="*/ 232048 w 1094892"/>
                              <a:gd name="connsiteY516" fmla="*/ 126601 h 1129973"/>
                              <a:gd name="connsiteX517" fmla="*/ 232048 w 1094892"/>
                              <a:gd name="connsiteY517" fmla="*/ 126601 h 1129973"/>
                              <a:gd name="connsiteX518" fmla="*/ 232048 w 1094892"/>
                              <a:gd name="connsiteY518" fmla="*/ 130181 h 1129973"/>
                              <a:gd name="connsiteX519" fmla="*/ 234652 w 1094892"/>
                              <a:gd name="connsiteY519" fmla="*/ 131158 h 1129973"/>
                              <a:gd name="connsiteX520" fmla="*/ 241812 w 1094892"/>
                              <a:gd name="connsiteY520" fmla="*/ 123347 h 1129973"/>
                              <a:gd name="connsiteX521" fmla="*/ 249948 w 1094892"/>
                              <a:gd name="connsiteY521" fmla="*/ 114560 h 1129973"/>
                              <a:gd name="connsiteX522" fmla="*/ 256457 w 1094892"/>
                              <a:gd name="connsiteY522" fmla="*/ 111956 h 1129973"/>
                              <a:gd name="connsiteX523" fmla="*/ 265244 w 1094892"/>
                              <a:gd name="connsiteY523" fmla="*/ 108701 h 1129973"/>
                              <a:gd name="connsiteX524" fmla="*/ 272079 w 1094892"/>
                              <a:gd name="connsiteY524" fmla="*/ 101541 h 1129973"/>
                              <a:gd name="connsiteX525" fmla="*/ 275985 w 1094892"/>
                              <a:gd name="connsiteY525" fmla="*/ 96334 h 1129973"/>
                              <a:gd name="connsiteX526" fmla="*/ 283470 w 1094892"/>
                              <a:gd name="connsiteY526" fmla="*/ 92103 h 1129973"/>
                              <a:gd name="connsiteX527" fmla="*/ 297790 w 1094892"/>
                              <a:gd name="connsiteY527" fmla="*/ 82014 h 1129973"/>
                              <a:gd name="connsiteX528" fmla="*/ 289003 w 1094892"/>
                              <a:gd name="connsiteY528" fmla="*/ 79736 h 1129973"/>
                              <a:gd name="connsiteX529" fmla="*/ 280215 w 1094892"/>
                              <a:gd name="connsiteY529" fmla="*/ 78434 h 1129973"/>
                              <a:gd name="connsiteX530" fmla="*/ 280215 w 1094892"/>
                              <a:gd name="connsiteY530" fmla="*/ 75180 h 1129973"/>
                              <a:gd name="connsiteX531" fmla="*/ 280541 w 1094892"/>
                              <a:gd name="connsiteY531" fmla="*/ 69972 h 1129973"/>
                              <a:gd name="connsiteX532" fmla="*/ 277937 w 1094892"/>
                              <a:gd name="connsiteY532" fmla="*/ 59558 h 1129973"/>
                              <a:gd name="connsiteX533" fmla="*/ 272404 w 1094892"/>
                              <a:gd name="connsiteY533" fmla="*/ 47191 h 1129973"/>
                              <a:gd name="connsiteX534" fmla="*/ 272404 w 1094892"/>
                              <a:gd name="connsiteY534" fmla="*/ 47191 h 1129973"/>
                              <a:gd name="connsiteX535" fmla="*/ 261990 w 1094892"/>
                              <a:gd name="connsiteY535" fmla="*/ 36776 h 1129973"/>
                              <a:gd name="connsiteX536" fmla="*/ 257759 w 1094892"/>
                              <a:gd name="connsiteY536" fmla="*/ 31569 h 1129973"/>
                              <a:gd name="connsiteX537" fmla="*/ 257759 w 1094892"/>
                              <a:gd name="connsiteY537" fmla="*/ 31569 h 1129973"/>
                              <a:gd name="connsiteX538" fmla="*/ 259386 w 1094892"/>
                              <a:gd name="connsiteY538" fmla="*/ 30918 h 1129973"/>
                              <a:gd name="connsiteX539" fmla="*/ 259386 w 1094892"/>
                              <a:gd name="connsiteY539" fmla="*/ 30918 h 1129973"/>
                              <a:gd name="connsiteX540" fmla="*/ 262641 w 1094892"/>
                              <a:gd name="connsiteY540" fmla="*/ 30918 h 1129973"/>
                              <a:gd name="connsiteX541" fmla="*/ 262641 w 1094892"/>
                              <a:gd name="connsiteY541" fmla="*/ 30918 h 1129973"/>
                              <a:gd name="connsiteX542" fmla="*/ 262966 w 1094892"/>
                              <a:gd name="connsiteY542" fmla="*/ 30918 h 1129973"/>
                              <a:gd name="connsiteX543" fmla="*/ 269801 w 1094892"/>
                              <a:gd name="connsiteY543" fmla="*/ 34824 h 1129973"/>
                              <a:gd name="connsiteX544" fmla="*/ 275985 w 1094892"/>
                              <a:gd name="connsiteY544" fmla="*/ 38403 h 1129973"/>
                              <a:gd name="connsiteX545" fmla="*/ 281843 w 1094892"/>
                              <a:gd name="connsiteY545" fmla="*/ 37752 h 1129973"/>
                              <a:gd name="connsiteX546" fmla="*/ 286074 w 1094892"/>
                              <a:gd name="connsiteY546" fmla="*/ 37102 h 1129973"/>
                              <a:gd name="connsiteX547" fmla="*/ 286074 w 1094892"/>
                              <a:gd name="connsiteY547" fmla="*/ 37102 h 1129973"/>
                              <a:gd name="connsiteX548" fmla="*/ 288352 w 1094892"/>
                              <a:gd name="connsiteY548" fmla="*/ 39054 h 1129973"/>
                              <a:gd name="connsiteX549" fmla="*/ 293559 w 1094892"/>
                              <a:gd name="connsiteY549" fmla="*/ 41333 h 1129973"/>
                              <a:gd name="connsiteX550" fmla="*/ 293559 w 1094892"/>
                              <a:gd name="connsiteY550" fmla="*/ 41333 h 1129973"/>
                              <a:gd name="connsiteX551" fmla="*/ 295186 w 1094892"/>
                              <a:gd name="connsiteY551" fmla="*/ 38729 h 1129973"/>
                              <a:gd name="connsiteX552" fmla="*/ 295837 w 1094892"/>
                              <a:gd name="connsiteY552" fmla="*/ 38078 h 1129973"/>
                              <a:gd name="connsiteX553" fmla="*/ 302021 w 1094892"/>
                              <a:gd name="connsiteY553" fmla="*/ 43285 h 1129973"/>
                              <a:gd name="connsiteX554" fmla="*/ 308204 w 1094892"/>
                              <a:gd name="connsiteY554" fmla="*/ 47842 h 1129973"/>
                              <a:gd name="connsiteX555" fmla="*/ 308204 w 1094892"/>
                              <a:gd name="connsiteY555" fmla="*/ 47842 h 1129973"/>
                              <a:gd name="connsiteX556" fmla="*/ 310157 w 1094892"/>
                              <a:gd name="connsiteY556" fmla="*/ 43285 h 1129973"/>
                              <a:gd name="connsiteX557" fmla="*/ 313086 w 1094892"/>
                              <a:gd name="connsiteY557" fmla="*/ 35149 h 1129973"/>
                              <a:gd name="connsiteX558" fmla="*/ 331962 w 1094892"/>
                              <a:gd name="connsiteY558" fmla="*/ 31569 h 1129973"/>
                              <a:gd name="connsiteX559" fmla="*/ 343679 w 1094892"/>
                              <a:gd name="connsiteY559" fmla="*/ 29616 h 1129973"/>
                              <a:gd name="connsiteX560" fmla="*/ 350513 w 1094892"/>
                              <a:gd name="connsiteY560" fmla="*/ 24734 h 1129973"/>
                              <a:gd name="connsiteX561" fmla="*/ 353117 w 1094892"/>
                              <a:gd name="connsiteY561" fmla="*/ 22456 h 1129973"/>
                              <a:gd name="connsiteX562" fmla="*/ 355070 w 1094892"/>
                              <a:gd name="connsiteY562" fmla="*/ 22456 h 1129973"/>
                              <a:gd name="connsiteX563" fmla="*/ 362230 w 1094892"/>
                              <a:gd name="connsiteY563" fmla="*/ 21480 h 1129973"/>
                              <a:gd name="connsiteX564" fmla="*/ 369064 w 1094892"/>
                              <a:gd name="connsiteY564" fmla="*/ 15622 h 1129973"/>
                              <a:gd name="connsiteX565" fmla="*/ 372319 w 1094892"/>
                              <a:gd name="connsiteY565" fmla="*/ 11716 h 1129973"/>
                              <a:gd name="connsiteX566" fmla="*/ 372319 w 1094892"/>
                              <a:gd name="connsiteY566" fmla="*/ 11716 h 1129973"/>
                              <a:gd name="connsiteX567" fmla="*/ 372319 w 1094892"/>
                              <a:gd name="connsiteY567" fmla="*/ 11065 h 1129973"/>
                              <a:gd name="connsiteX568" fmla="*/ 372319 w 1094892"/>
                              <a:gd name="connsiteY568" fmla="*/ 11065 h 1129973"/>
                              <a:gd name="connsiteX569" fmla="*/ 372970 w 1094892"/>
                              <a:gd name="connsiteY569" fmla="*/ 5533 h 1129973"/>
                              <a:gd name="connsiteX570" fmla="*/ 371017 w 1094892"/>
                              <a:gd name="connsiteY570" fmla="*/ 1302 h 1129973"/>
                              <a:gd name="connsiteX571" fmla="*/ 379153 w 1094892"/>
                              <a:gd name="connsiteY571" fmla="*/ 325 h 1129973"/>
                              <a:gd name="connsiteX572" fmla="*/ 381431 w 1094892"/>
                              <a:gd name="connsiteY572" fmla="*/ 0 h 1129973"/>
                              <a:gd name="connsiteX573" fmla="*/ 385011 w 1094892"/>
                              <a:gd name="connsiteY573" fmla="*/ 651 h 1129973"/>
                              <a:gd name="connsiteX574" fmla="*/ 388266 w 1094892"/>
                              <a:gd name="connsiteY574" fmla="*/ 2604 h 1129973"/>
                              <a:gd name="connsiteX575" fmla="*/ 388266 w 1094892"/>
                              <a:gd name="connsiteY575" fmla="*/ 2604 h 1129973"/>
                              <a:gd name="connsiteX576" fmla="*/ 388917 w 1094892"/>
                              <a:gd name="connsiteY576" fmla="*/ 5207 h 1129973"/>
                              <a:gd name="connsiteX577" fmla="*/ 388917 w 1094892"/>
                              <a:gd name="connsiteY577" fmla="*/ 9438 h 1129973"/>
                              <a:gd name="connsiteX578" fmla="*/ 388917 w 1094892"/>
                              <a:gd name="connsiteY578" fmla="*/ 9438 h 1129973"/>
                              <a:gd name="connsiteX579" fmla="*/ 387940 w 1094892"/>
                              <a:gd name="connsiteY579" fmla="*/ 12042 h 1129973"/>
                              <a:gd name="connsiteX580" fmla="*/ 387289 w 1094892"/>
                              <a:gd name="connsiteY580" fmla="*/ 20178 h 1129973"/>
                              <a:gd name="connsiteX581" fmla="*/ 391846 w 1094892"/>
                              <a:gd name="connsiteY581" fmla="*/ 21480 h 1129973"/>
                              <a:gd name="connsiteX582" fmla="*/ 397704 w 1094892"/>
                              <a:gd name="connsiteY582" fmla="*/ 23433 h 1129973"/>
                              <a:gd name="connsiteX583" fmla="*/ 397379 w 1094892"/>
                              <a:gd name="connsiteY583" fmla="*/ 26362 h 1129973"/>
                              <a:gd name="connsiteX584" fmla="*/ 397704 w 1094892"/>
                              <a:gd name="connsiteY584" fmla="*/ 31569 h 1129973"/>
                              <a:gd name="connsiteX585" fmla="*/ 397704 w 1094892"/>
                              <a:gd name="connsiteY585" fmla="*/ 31569 h 1129973"/>
                              <a:gd name="connsiteX586" fmla="*/ 399982 w 1094892"/>
                              <a:gd name="connsiteY586" fmla="*/ 35149 h 1129973"/>
                              <a:gd name="connsiteX587" fmla="*/ 401609 w 1094892"/>
                              <a:gd name="connsiteY587" fmla="*/ 38078 h 1129973"/>
                              <a:gd name="connsiteX588" fmla="*/ 399982 w 1094892"/>
                              <a:gd name="connsiteY588" fmla="*/ 40031 h 1129973"/>
                              <a:gd name="connsiteX589" fmla="*/ 396402 w 1094892"/>
                              <a:gd name="connsiteY589" fmla="*/ 46214 h 1129973"/>
                              <a:gd name="connsiteX590" fmla="*/ 393798 w 1094892"/>
                              <a:gd name="connsiteY590" fmla="*/ 56303 h 1129973"/>
                              <a:gd name="connsiteX591" fmla="*/ 390870 w 1094892"/>
                              <a:gd name="connsiteY591" fmla="*/ 67043 h 1129973"/>
                              <a:gd name="connsiteX592" fmla="*/ 392171 w 1094892"/>
                              <a:gd name="connsiteY592" fmla="*/ 74854 h 1129973"/>
                              <a:gd name="connsiteX593" fmla="*/ 392171 w 1094892"/>
                              <a:gd name="connsiteY593" fmla="*/ 74854 h 1129973"/>
                              <a:gd name="connsiteX594" fmla="*/ 394775 w 1094892"/>
                              <a:gd name="connsiteY594" fmla="*/ 80712 h 1129973"/>
                              <a:gd name="connsiteX595" fmla="*/ 394775 w 1094892"/>
                              <a:gd name="connsiteY595" fmla="*/ 80712 h 1129973"/>
                              <a:gd name="connsiteX596" fmla="*/ 397053 w 1094892"/>
                              <a:gd name="connsiteY596" fmla="*/ 82014 h 1129973"/>
                              <a:gd name="connsiteX597" fmla="*/ 398030 w 1094892"/>
                              <a:gd name="connsiteY597" fmla="*/ 83642 h 1129973"/>
                              <a:gd name="connsiteX598" fmla="*/ 397704 w 1094892"/>
                              <a:gd name="connsiteY598" fmla="*/ 88849 h 1129973"/>
                              <a:gd name="connsiteX599" fmla="*/ 398030 w 1094892"/>
                              <a:gd name="connsiteY599" fmla="*/ 94707 h 1129973"/>
                              <a:gd name="connsiteX600" fmla="*/ 404539 w 1094892"/>
                              <a:gd name="connsiteY600" fmla="*/ 99914 h 1129973"/>
                              <a:gd name="connsiteX601" fmla="*/ 409746 w 1094892"/>
                              <a:gd name="connsiteY601" fmla="*/ 103494 h 1129973"/>
                              <a:gd name="connsiteX602" fmla="*/ 411373 w 1094892"/>
                              <a:gd name="connsiteY602" fmla="*/ 106098 h 1129973"/>
                              <a:gd name="connsiteX603" fmla="*/ 415278 w 1094892"/>
                              <a:gd name="connsiteY603" fmla="*/ 109678 h 1129973"/>
                              <a:gd name="connsiteX604" fmla="*/ 415278 w 1094892"/>
                              <a:gd name="connsiteY604" fmla="*/ 109678 h 1129973"/>
                              <a:gd name="connsiteX605" fmla="*/ 422439 w 1094892"/>
                              <a:gd name="connsiteY605" fmla="*/ 112607 h 1129973"/>
                              <a:gd name="connsiteX606" fmla="*/ 427320 w 1094892"/>
                              <a:gd name="connsiteY606" fmla="*/ 113909 h 1129973"/>
                              <a:gd name="connsiteX607" fmla="*/ 433178 w 1094892"/>
                              <a:gd name="connsiteY607" fmla="*/ 111630 h 1129973"/>
                              <a:gd name="connsiteX608" fmla="*/ 433178 w 1094892"/>
                              <a:gd name="connsiteY608" fmla="*/ 106749 h 1129973"/>
                              <a:gd name="connsiteX609" fmla="*/ 432527 w 1094892"/>
                              <a:gd name="connsiteY609" fmla="*/ 105447 h 1129973"/>
                              <a:gd name="connsiteX610" fmla="*/ 442616 w 1094892"/>
                              <a:gd name="connsiteY610" fmla="*/ 103494 h 1129973"/>
                              <a:gd name="connsiteX611" fmla="*/ 460842 w 1094892"/>
                              <a:gd name="connsiteY611" fmla="*/ 99589 h 1129973"/>
                              <a:gd name="connsiteX612" fmla="*/ 465398 w 1094892"/>
                              <a:gd name="connsiteY612" fmla="*/ 93405 h 1129973"/>
                              <a:gd name="connsiteX613" fmla="*/ 465724 w 1094892"/>
                              <a:gd name="connsiteY613" fmla="*/ 92429 h 1129973"/>
                              <a:gd name="connsiteX614" fmla="*/ 467676 w 1094892"/>
                              <a:gd name="connsiteY614" fmla="*/ 92103 h 1129973"/>
                              <a:gd name="connsiteX615" fmla="*/ 471907 w 1094892"/>
                              <a:gd name="connsiteY615" fmla="*/ 91778 h 1129973"/>
                              <a:gd name="connsiteX616" fmla="*/ 472558 w 1094892"/>
                              <a:gd name="connsiteY616" fmla="*/ 92429 h 1129973"/>
                              <a:gd name="connsiteX617" fmla="*/ 477440 w 1094892"/>
                              <a:gd name="connsiteY617" fmla="*/ 94707 h 1129973"/>
                              <a:gd name="connsiteX618" fmla="*/ 481996 w 1094892"/>
                              <a:gd name="connsiteY618" fmla="*/ 94381 h 1129973"/>
                              <a:gd name="connsiteX619" fmla="*/ 481996 w 1094892"/>
                              <a:gd name="connsiteY619" fmla="*/ 94381 h 1129973"/>
                              <a:gd name="connsiteX620" fmla="*/ 482647 w 1094892"/>
                              <a:gd name="connsiteY620" fmla="*/ 94381 h 1129973"/>
                              <a:gd name="connsiteX621" fmla="*/ 486878 w 1094892"/>
                              <a:gd name="connsiteY621" fmla="*/ 92429 h 1129973"/>
                              <a:gd name="connsiteX622" fmla="*/ 490784 w 1094892"/>
                              <a:gd name="connsiteY622" fmla="*/ 93405 h 1129973"/>
                              <a:gd name="connsiteX623" fmla="*/ 495991 w 1094892"/>
                              <a:gd name="connsiteY623" fmla="*/ 94381 h 1129973"/>
                              <a:gd name="connsiteX624" fmla="*/ 504127 w 1094892"/>
                              <a:gd name="connsiteY624" fmla="*/ 94056 h 1129973"/>
                              <a:gd name="connsiteX625" fmla="*/ 504453 w 1094892"/>
                              <a:gd name="connsiteY625" fmla="*/ 87547 h 1129973"/>
                              <a:gd name="connsiteX626" fmla="*/ 503151 w 1094892"/>
                              <a:gd name="connsiteY626" fmla="*/ 82991 h 1129973"/>
                              <a:gd name="connsiteX627" fmla="*/ 503802 w 1094892"/>
                              <a:gd name="connsiteY627" fmla="*/ 78109 h 1129973"/>
                              <a:gd name="connsiteX628" fmla="*/ 505104 w 1094892"/>
                              <a:gd name="connsiteY628" fmla="*/ 76807 h 1129973"/>
                              <a:gd name="connsiteX629" fmla="*/ 507707 w 1094892"/>
                              <a:gd name="connsiteY629" fmla="*/ 77458 h 1129973"/>
                              <a:gd name="connsiteX630" fmla="*/ 517145 w 1094892"/>
                              <a:gd name="connsiteY630" fmla="*/ 78760 h 1129973"/>
                              <a:gd name="connsiteX631" fmla="*/ 525607 w 1094892"/>
                              <a:gd name="connsiteY631" fmla="*/ 76482 h 1129973"/>
                              <a:gd name="connsiteX632" fmla="*/ 530489 w 1094892"/>
                              <a:gd name="connsiteY632" fmla="*/ 75180 h 1129973"/>
                              <a:gd name="connsiteX633" fmla="*/ 540578 w 1094892"/>
                              <a:gd name="connsiteY633" fmla="*/ 81363 h 1129973"/>
                              <a:gd name="connsiteX634" fmla="*/ 540578 w 1094892"/>
                              <a:gd name="connsiteY634" fmla="*/ 81363 h 1129973"/>
                              <a:gd name="connsiteX635" fmla="*/ 541880 w 1094892"/>
                              <a:gd name="connsiteY635" fmla="*/ 82340 h 1129973"/>
                              <a:gd name="connsiteX636" fmla="*/ 541880 w 1094892"/>
                              <a:gd name="connsiteY636" fmla="*/ 82340 h 1129973"/>
                              <a:gd name="connsiteX637" fmla="*/ 550342 w 1094892"/>
                              <a:gd name="connsiteY637" fmla="*/ 86896 h 1129973"/>
                              <a:gd name="connsiteX638" fmla="*/ 557176 w 1094892"/>
                              <a:gd name="connsiteY638" fmla="*/ 87872 h 1129973"/>
                              <a:gd name="connsiteX639" fmla="*/ 564987 w 1094892"/>
                              <a:gd name="connsiteY639" fmla="*/ 85594 h 1129973"/>
                              <a:gd name="connsiteX640" fmla="*/ 575727 w 1094892"/>
                              <a:gd name="connsiteY640" fmla="*/ 82665 h 1129973"/>
                              <a:gd name="connsiteX641" fmla="*/ 578656 w 1094892"/>
                              <a:gd name="connsiteY641" fmla="*/ 84943 h 1129973"/>
                              <a:gd name="connsiteX642" fmla="*/ 580609 w 1094892"/>
                              <a:gd name="connsiteY642" fmla="*/ 87221 h 1129973"/>
                              <a:gd name="connsiteX643" fmla="*/ 583863 w 1094892"/>
                              <a:gd name="connsiteY643" fmla="*/ 87221 h 1129973"/>
                              <a:gd name="connsiteX644" fmla="*/ 588420 w 1094892"/>
                              <a:gd name="connsiteY644" fmla="*/ 86245 h 1129973"/>
                              <a:gd name="connsiteX645" fmla="*/ 594929 w 1094892"/>
                              <a:gd name="connsiteY645" fmla="*/ 81363 h 1129973"/>
                              <a:gd name="connsiteX646" fmla="*/ 596556 w 1094892"/>
                              <a:gd name="connsiteY646" fmla="*/ 80061 h 1129973"/>
                              <a:gd name="connsiteX647" fmla="*/ 601112 w 1094892"/>
                              <a:gd name="connsiteY647" fmla="*/ 70623 h 1129973"/>
                              <a:gd name="connsiteX648" fmla="*/ 607621 w 1094892"/>
                              <a:gd name="connsiteY648" fmla="*/ 57605 h 1129973"/>
                              <a:gd name="connsiteX649" fmla="*/ 612829 w 1094892"/>
                              <a:gd name="connsiteY649" fmla="*/ 51096 h 1129973"/>
                              <a:gd name="connsiteX650" fmla="*/ 623569 w 1094892"/>
                              <a:gd name="connsiteY650" fmla="*/ 36451 h 1129973"/>
                              <a:gd name="connsiteX651" fmla="*/ 624220 w 1094892"/>
                              <a:gd name="connsiteY651" fmla="*/ 30267 h 1129973"/>
                              <a:gd name="connsiteX652" fmla="*/ 624220 w 1094892"/>
                              <a:gd name="connsiteY652" fmla="*/ 30267 h 1129973"/>
                              <a:gd name="connsiteX653" fmla="*/ 669783 w 1094892"/>
                              <a:gd name="connsiteY653" fmla="*/ 127578 h 1129973"/>
                              <a:gd name="connsiteX654" fmla="*/ 662623 w 1094892"/>
                              <a:gd name="connsiteY654" fmla="*/ 131158 h 1129973"/>
                              <a:gd name="connsiteX655" fmla="*/ 660670 w 1094892"/>
                              <a:gd name="connsiteY655" fmla="*/ 136039 h 1129973"/>
                              <a:gd name="connsiteX656" fmla="*/ 670108 w 1094892"/>
                              <a:gd name="connsiteY656" fmla="*/ 132134 h 1129973"/>
                              <a:gd name="connsiteX657" fmla="*/ 669783 w 1094892"/>
                              <a:gd name="connsiteY657" fmla="*/ 127578 h 1129973"/>
                              <a:gd name="connsiteX658" fmla="*/ 669783 w 1094892"/>
                              <a:gd name="connsiteY658" fmla="*/ 127578 h 1129973"/>
                              <a:gd name="connsiteX659" fmla="*/ 641794 w 1094892"/>
                              <a:gd name="connsiteY659" fmla="*/ 154590 h 1129973"/>
                              <a:gd name="connsiteX660" fmla="*/ 646025 w 1094892"/>
                              <a:gd name="connsiteY660" fmla="*/ 156543 h 1129973"/>
                              <a:gd name="connsiteX661" fmla="*/ 651232 w 1094892"/>
                              <a:gd name="connsiteY661" fmla="*/ 151987 h 1129973"/>
                              <a:gd name="connsiteX662" fmla="*/ 645374 w 1094892"/>
                              <a:gd name="connsiteY662" fmla="*/ 150685 h 1129973"/>
                              <a:gd name="connsiteX663" fmla="*/ 641794 w 1094892"/>
                              <a:gd name="connsiteY663" fmla="*/ 154590 h 1129973"/>
                              <a:gd name="connsiteX664" fmla="*/ 641794 w 1094892"/>
                              <a:gd name="connsiteY664" fmla="*/ 154590 h 1129973"/>
                              <a:gd name="connsiteX665" fmla="*/ 628125 w 1094892"/>
                              <a:gd name="connsiteY665" fmla="*/ 166957 h 1129973"/>
                              <a:gd name="connsiteX666" fmla="*/ 621941 w 1094892"/>
                              <a:gd name="connsiteY666" fmla="*/ 180301 h 1129973"/>
                              <a:gd name="connsiteX667" fmla="*/ 632681 w 1094892"/>
                              <a:gd name="connsiteY667" fmla="*/ 175419 h 1129973"/>
                              <a:gd name="connsiteX668" fmla="*/ 635610 w 1094892"/>
                              <a:gd name="connsiteY668" fmla="*/ 164354 h 1129973"/>
                              <a:gd name="connsiteX669" fmla="*/ 628125 w 1094892"/>
                              <a:gd name="connsiteY669" fmla="*/ 166957 h 1129973"/>
                              <a:gd name="connsiteX670" fmla="*/ 628125 w 1094892"/>
                              <a:gd name="connsiteY670" fmla="*/ 166957 h 1129973"/>
                              <a:gd name="connsiteX671" fmla="*/ 677919 w 1094892"/>
                              <a:gd name="connsiteY671" fmla="*/ 141247 h 1129973"/>
                              <a:gd name="connsiteX672" fmla="*/ 671085 w 1094892"/>
                              <a:gd name="connsiteY672" fmla="*/ 146779 h 1129973"/>
                              <a:gd name="connsiteX673" fmla="*/ 660996 w 1094892"/>
                              <a:gd name="connsiteY673" fmla="*/ 146129 h 1129973"/>
                              <a:gd name="connsiteX674" fmla="*/ 662623 w 1094892"/>
                              <a:gd name="connsiteY674" fmla="*/ 142223 h 1129973"/>
                              <a:gd name="connsiteX675" fmla="*/ 673038 w 1094892"/>
                              <a:gd name="connsiteY675" fmla="*/ 139620 h 1129973"/>
                              <a:gd name="connsiteX676" fmla="*/ 677919 w 1094892"/>
                              <a:gd name="connsiteY676" fmla="*/ 141247 h 1129973"/>
                              <a:gd name="connsiteX677" fmla="*/ 677919 w 1094892"/>
                              <a:gd name="connsiteY677" fmla="*/ 141247 h 1129973"/>
                              <a:gd name="connsiteX678" fmla="*/ 681825 w 1094892"/>
                              <a:gd name="connsiteY678" fmla="*/ 154916 h 1129973"/>
                              <a:gd name="connsiteX679" fmla="*/ 660670 w 1094892"/>
                              <a:gd name="connsiteY679" fmla="*/ 152638 h 1129973"/>
                              <a:gd name="connsiteX680" fmla="*/ 651883 w 1094892"/>
                              <a:gd name="connsiteY680" fmla="*/ 158496 h 1129973"/>
                              <a:gd name="connsiteX681" fmla="*/ 655788 w 1094892"/>
                              <a:gd name="connsiteY681" fmla="*/ 166632 h 1129973"/>
                              <a:gd name="connsiteX682" fmla="*/ 649605 w 1094892"/>
                              <a:gd name="connsiteY682" fmla="*/ 169561 h 1129973"/>
                              <a:gd name="connsiteX683" fmla="*/ 654161 w 1094892"/>
                              <a:gd name="connsiteY683" fmla="*/ 174768 h 1129973"/>
                              <a:gd name="connsiteX684" fmla="*/ 656439 w 1094892"/>
                              <a:gd name="connsiteY684" fmla="*/ 177697 h 1129973"/>
                              <a:gd name="connsiteX685" fmla="*/ 650581 w 1094892"/>
                              <a:gd name="connsiteY685" fmla="*/ 181603 h 1129973"/>
                              <a:gd name="connsiteX686" fmla="*/ 658392 w 1094892"/>
                              <a:gd name="connsiteY686" fmla="*/ 195597 h 1129973"/>
                              <a:gd name="connsiteX687" fmla="*/ 665227 w 1094892"/>
                              <a:gd name="connsiteY687" fmla="*/ 194947 h 1129973"/>
                              <a:gd name="connsiteX688" fmla="*/ 673688 w 1094892"/>
                              <a:gd name="connsiteY688" fmla="*/ 196248 h 1129973"/>
                              <a:gd name="connsiteX689" fmla="*/ 680197 w 1094892"/>
                              <a:gd name="connsiteY689" fmla="*/ 194621 h 1129973"/>
                              <a:gd name="connsiteX690" fmla="*/ 681825 w 1094892"/>
                              <a:gd name="connsiteY690" fmla="*/ 190065 h 1129973"/>
                              <a:gd name="connsiteX691" fmla="*/ 688659 w 1094892"/>
                              <a:gd name="connsiteY691" fmla="*/ 192668 h 1129973"/>
                              <a:gd name="connsiteX692" fmla="*/ 700701 w 1094892"/>
                              <a:gd name="connsiteY692" fmla="*/ 189088 h 1129973"/>
                              <a:gd name="connsiteX693" fmla="*/ 711767 w 1094892"/>
                              <a:gd name="connsiteY693" fmla="*/ 165005 h 1129973"/>
                              <a:gd name="connsiteX694" fmla="*/ 714695 w 1094892"/>
                              <a:gd name="connsiteY694" fmla="*/ 156218 h 1129973"/>
                              <a:gd name="connsiteX695" fmla="*/ 699399 w 1094892"/>
                              <a:gd name="connsiteY695" fmla="*/ 154265 h 1129973"/>
                              <a:gd name="connsiteX696" fmla="*/ 681825 w 1094892"/>
                              <a:gd name="connsiteY696" fmla="*/ 154916 h 1129973"/>
                              <a:gd name="connsiteX697" fmla="*/ 681825 w 1094892"/>
                              <a:gd name="connsiteY697" fmla="*/ 154916 h 112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Lst>
                            <a:rect l="l" t="t" r="r" b="b"/>
                            <a:pathLst>
                              <a:path w="1094892" h="1129973">
                                <a:moveTo>
                                  <a:pt x="624220" y="30267"/>
                                </a:moveTo>
                                <a:cubicBezTo>
                                  <a:pt x="625847" y="28640"/>
                                  <a:pt x="626172" y="25385"/>
                                  <a:pt x="627149" y="24409"/>
                                </a:cubicBezTo>
                                <a:cubicBezTo>
                                  <a:pt x="628125" y="23758"/>
                                  <a:pt x="635285" y="32220"/>
                                  <a:pt x="634959" y="33847"/>
                                </a:cubicBezTo>
                                <a:cubicBezTo>
                                  <a:pt x="634634" y="35800"/>
                                  <a:pt x="632356" y="45563"/>
                                  <a:pt x="635285" y="45563"/>
                                </a:cubicBezTo>
                                <a:cubicBezTo>
                                  <a:pt x="638214" y="45563"/>
                                  <a:pt x="638539" y="39380"/>
                                  <a:pt x="639190" y="39705"/>
                                </a:cubicBezTo>
                                <a:cubicBezTo>
                                  <a:pt x="639841" y="40031"/>
                                  <a:pt x="641143" y="41984"/>
                                  <a:pt x="641143" y="46214"/>
                                </a:cubicBezTo>
                                <a:cubicBezTo>
                                  <a:pt x="641143" y="50445"/>
                                  <a:pt x="642119" y="53049"/>
                                  <a:pt x="642119" y="58907"/>
                                </a:cubicBezTo>
                                <a:cubicBezTo>
                                  <a:pt x="642119" y="64765"/>
                                  <a:pt x="644397" y="74203"/>
                                  <a:pt x="646350" y="78109"/>
                                </a:cubicBezTo>
                                <a:cubicBezTo>
                                  <a:pt x="647978" y="82340"/>
                                  <a:pt x="645699" y="85920"/>
                                  <a:pt x="647652" y="87872"/>
                                </a:cubicBezTo>
                                <a:cubicBezTo>
                                  <a:pt x="649605" y="89825"/>
                                  <a:pt x="651232" y="88198"/>
                                  <a:pt x="651883" y="88523"/>
                                </a:cubicBezTo>
                                <a:cubicBezTo>
                                  <a:pt x="652859" y="88523"/>
                                  <a:pt x="654487" y="93080"/>
                                  <a:pt x="655463" y="92429"/>
                                </a:cubicBezTo>
                                <a:cubicBezTo>
                                  <a:pt x="656439" y="91778"/>
                                  <a:pt x="657416" y="87872"/>
                                  <a:pt x="658067" y="87547"/>
                                </a:cubicBezTo>
                                <a:cubicBezTo>
                                  <a:pt x="659043" y="87221"/>
                                  <a:pt x="664901" y="93405"/>
                                  <a:pt x="662948" y="94056"/>
                                </a:cubicBezTo>
                                <a:cubicBezTo>
                                  <a:pt x="661321" y="94707"/>
                                  <a:pt x="654487" y="92754"/>
                                  <a:pt x="657416" y="95683"/>
                                </a:cubicBezTo>
                                <a:cubicBezTo>
                                  <a:pt x="660345" y="98287"/>
                                  <a:pt x="662948" y="98287"/>
                                  <a:pt x="666528" y="98938"/>
                                </a:cubicBezTo>
                                <a:cubicBezTo>
                                  <a:pt x="670108" y="99589"/>
                                  <a:pt x="671736" y="99263"/>
                                  <a:pt x="672061" y="101216"/>
                                </a:cubicBezTo>
                                <a:cubicBezTo>
                                  <a:pt x="672387" y="103494"/>
                                  <a:pt x="674339" y="108701"/>
                                  <a:pt x="672387" y="110003"/>
                                </a:cubicBezTo>
                                <a:cubicBezTo>
                                  <a:pt x="670434" y="111305"/>
                                  <a:pt x="664901" y="111956"/>
                                  <a:pt x="665552" y="113258"/>
                                </a:cubicBezTo>
                                <a:cubicBezTo>
                                  <a:pt x="666203" y="114560"/>
                                  <a:pt x="672387" y="113909"/>
                                  <a:pt x="671736" y="115861"/>
                                </a:cubicBezTo>
                                <a:cubicBezTo>
                                  <a:pt x="671085" y="117814"/>
                                  <a:pt x="663925" y="123347"/>
                                  <a:pt x="660345" y="125950"/>
                                </a:cubicBezTo>
                                <a:cubicBezTo>
                                  <a:pt x="656439" y="128554"/>
                                  <a:pt x="646350" y="141898"/>
                                  <a:pt x="644072" y="143525"/>
                                </a:cubicBezTo>
                                <a:cubicBezTo>
                                  <a:pt x="641794" y="145152"/>
                                  <a:pt x="639190" y="148081"/>
                                  <a:pt x="635610" y="150034"/>
                                </a:cubicBezTo>
                                <a:cubicBezTo>
                                  <a:pt x="632030" y="151987"/>
                                  <a:pt x="626172" y="161099"/>
                                  <a:pt x="622592" y="167283"/>
                                </a:cubicBezTo>
                                <a:cubicBezTo>
                                  <a:pt x="619012" y="173467"/>
                                  <a:pt x="616734" y="181603"/>
                                  <a:pt x="613805" y="183556"/>
                                </a:cubicBezTo>
                                <a:cubicBezTo>
                                  <a:pt x="610876" y="185508"/>
                                  <a:pt x="609574" y="184532"/>
                                  <a:pt x="605343" y="184206"/>
                                </a:cubicBezTo>
                                <a:cubicBezTo>
                                  <a:pt x="601112" y="183881"/>
                                  <a:pt x="587769" y="190716"/>
                                  <a:pt x="590698" y="192017"/>
                                </a:cubicBezTo>
                                <a:cubicBezTo>
                                  <a:pt x="593627" y="193319"/>
                                  <a:pt x="596881" y="190390"/>
                                  <a:pt x="601438" y="191041"/>
                                </a:cubicBezTo>
                                <a:cubicBezTo>
                                  <a:pt x="605994" y="191692"/>
                                  <a:pt x="601763" y="197550"/>
                                  <a:pt x="605994" y="197550"/>
                                </a:cubicBezTo>
                                <a:cubicBezTo>
                                  <a:pt x="610225" y="197550"/>
                                  <a:pt x="611852" y="194947"/>
                                  <a:pt x="614781" y="192017"/>
                                </a:cubicBezTo>
                                <a:cubicBezTo>
                                  <a:pt x="617710" y="189088"/>
                                  <a:pt x="619012" y="188112"/>
                                  <a:pt x="625521" y="186485"/>
                                </a:cubicBezTo>
                                <a:cubicBezTo>
                                  <a:pt x="632030" y="184857"/>
                                  <a:pt x="630729" y="186485"/>
                                  <a:pt x="633658" y="182579"/>
                                </a:cubicBezTo>
                                <a:cubicBezTo>
                                  <a:pt x="636587" y="178674"/>
                                  <a:pt x="639516" y="176396"/>
                                  <a:pt x="641469" y="174768"/>
                                </a:cubicBezTo>
                                <a:cubicBezTo>
                                  <a:pt x="643747" y="173467"/>
                                  <a:pt x="642770" y="178999"/>
                                  <a:pt x="643747" y="183230"/>
                                </a:cubicBezTo>
                                <a:cubicBezTo>
                                  <a:pt x="644723" y="187136"/>
                                  <a:pt x="645699" y="193970"/>
                                  <a:pt x="648303" y="196574"/>
                                </a:cubicBezTo>
                                <a:cubicBezTo>
                                  <a:pt x="650581" y="199177"/>
                                  <a:pt x="650581" y="198201"/>
                                  <a:pt x="654812" y="199177"/>
                                </a:cubicBezTo>
                                <a:cubicBezTo>
                                  <a:pt x="658718" y="200154"/>
                                  <a:pt x="658718" y="202432"/>
                                  <a:pt x="662297" y="202106"/>
                                </a:cubicBezTo>
                                <a:cubicBezTo>
                                  <a:pt x="665878" y="201781"/>
                                  <a:pt x="665227" y="196574"/>
                                  <a:pt x="669457" y="199828"/>
                                </a:cubicBezTo>
                                <a:cubicBezTo>
                                  <a:pt x="673688" y="203083"/>
                                  <a:pt x="671736" y="204710"/>
                                  <a:pt x="674990" y="203734"/>
                                </a:cubicBezTo>
                                <a:cubicBezTo>
                                  <a:pt x="678245" y="202757"/>
                                  <a:pt x="682801" y="196899"/>
                                  <a:pt x="686056" y="196574"/>
                                </a:cubicBezTo>
                                <a:cubicBezTo>
                                  <a:pt x="689310" y="196248"/>
                                  <a:pt x="685730" y="203734"/>
                                  <a:pt x="684103" y="207965"/>
                                </a:cubicBezTo>
                                <a:cubicBezTo>
                                  <a:pt x="682476" y="212196"/>
                                  <a:pt x="677919" y="220332"/>
                                  <a:pt x="681825" y="219356"/>
                                </a:cubicBezTo>
                                <a:cubicBezTo>
                                  <a:pt x="685405" y="218705"/>
                                  <a:pt x="687032" y="212846"/>
                                  <a:pt x="687683" y="209266"/>
                                </a:cubicBezTo>
                                <a:cubicBezTo>
                                  <a:pt x="688334" y="206012"/>
                                  <a:pt x="688659" y="202432"/>
                                  <a:pt x="691588" y="200805"/>
                                </a:cubicBezTo>
                                <a:cubicBezTo>
                                  <a:pt x="694192" y="199177"/>
                                  <a:pt x="694517" y="197225"/>
                                  <a:pt x="698748" y="194621"/>
                                </a:cubicBezTo>
                                <a:cubicBezTo>
                                  <a:pt x="702979" y="191692"/>
                                  <a:pt x="706559" y="187136"/>
                                  <a:pt x="707861" y="189414"/>
                                </a:cubicBezTo>
                                <a:cubicBezTo>
                                  <a:pt x="709488" y="191692"/>
                                  <a:pt x="712092" y="196248"/>
                                  <a:pt x="712417" y="194947"/>
                                </a:cubicBezTo>
                                <a:cubicBezTo>
                                  <a:pt x="712743" y="193319"/>
                                  <a:pt x="711115" y="190390"/>
                                  <a:pt x="713068" y="190390"/>
                                </a:cubicBezTo>
                                <a:cubicBezTo>
                                  <a:pt x="715021" y="190065"/>
                                  <a:pt x="720554" y="191692"/>
                                  <a:pt x="719903" y="189414"/>
                                </a:cubicBezTo>
                                <a:cubicBezTo>
                                  <a:pt x="719252" y="187136"/>
                                  <a:pt x="712743" y="189414"/>
                                  <a:pt x="713068" y="186485"/>
                                </a:cubicBezTo>
                                <a:cubicBezTo>
                                  <a:pt x="713719" y="183556"/>
                                  <a:pt x="716974" y="182905"/>
                                  <a:pt x="716974" y="180952"/>
                                </a:cubicBezTo>
                                <a:cubicBezTo>
                                  <a:pt x="716974" y="178999"/>
                                  <a:pt x="714045" y="178674"/>
                                  <a:pt x="716323" y="175094"/>
                                </a:cubicBezTo>
                                <a:cubicBezTo>
                                  <a:pt x="718601" y="171839"/>
                                  <a:pt x="717950" y="171188"/>
                                  <a:pt x="722181" y="168259"/>
                                </a:cubicBezTo>
                                <a:cubicBezTo>
                                  <a:pt x="726737" y="165656"/>
                                  <a:pt x="736826" y="164679"/>
                                  <a:pt x="739755" y="164679"/>
                                </a:cubicBezTo>
                                <a:cubicBezTo>
                                  <a:pt x="742685" y="164679"/>
                                  <a:pt x="746915" y="171839"/>
                                  <a:pt x="749519" y="170538"/>
                                </a:cubicBezTo>
                                <a:cubicBezTo>
                                  <a:pt x="752122" y="169236"/>
                                  <a:pt x="752774" y="166957"/>
                                  <a:pt x="753424" y="168585"/>
                                </a:cubicBezTo>
                                <a:cubicBezTo>
                                  <a:pt x="754075" y="170212"/>
                                  <a:pt x="754726" y="171839"/>
                                  <a:pt x="755377" y="171514"/>
                                </a:cubicBezTo>
                                <a:cubicBezTo>
                                  <a:pt x="756028" y="171188"/>
                                  <a:pt x="757981" y="168910"/>
                                  <a:pt x="758632" y="167934"/>
                                </a:cubicBezTo>
                                <a:cubicBezTo>
                                  <a:pt x="759608" y="166957"/>
                                  <a:pt x="758306" y="174443"/>
                                  <a:pt x="759283" y="174443"/>
                                </a:cubicBezTo>
                                <a:cubicBezTo>
                                  <a:pt x="759933" y="174443"/>
                                  <a:pt x="762537" y="170538"/>
                                  <a:pt x="763188" y="171514"/>
                                </a:cubicBezTo>
                                <a:cubicBezTo>
                                  <a:pt x="763839" y="172490"/>
                                  <a:pt x="760585" y="174768"/>
                                  <a:pt x="764164" y="176070"/>
                                </a:cubicBezTo>
                                <a:cubicBezTo>
                                  <a:pt x="767744" y="177372"/>
                                  <a:pt x="769046" y="177697"/>
                                  <a:pt x="770674" y="177697"/>
                                </a:cubicBezTo>
                                <a:cubicBezTo>
                                  <a:pt x="772301" y="177697"/>
                                  <a:pt x="774253" y="174117"/>
                                  <a:pt x="775881" y="174443"/>
                                </a:cubicBezTo>
                                <a:cubicBezTo>
                                  <a:pt x="777508" y="175094"/>
                                  <a:pt x="775555" y="179976"/>
                                  <a:pt x="777508" y="180627"/>
                                </a:cubicBezTo>
                                <a:cubicBezTo>
                                  <a:pt x="779461" y="181277"/>
                                  <a:pt x="781413" y="179976"/>
                                  <a:pt x="783366" y="179976"/>
                                </a:cubicBezTo>
                                <a:cubicBezTo>
                                  <a:pt x="785319" y="179976"/>
                                  <a:pt x="784668" y="181277"/>
                                  <a:pt x="787597" y="183881"/>
                                </a:cubicBezTo>
                                <a:cubicBezTo>
                                  <a:pt x="790526" y="186485"/>
                                  <a:pt x="790851" y="184206"/>
                                  <a:pt x="792479" y="183881"/>
                                </a:cubicBezTo>
                                <a:cubicBezTo>
                                  <a:pt x="794106" y="183556"/>
                                  <a:pt x="792479" y="189739"/>
                                  <a:pt x="794106" y="188763"/>
                                </a:cubicBezTo>
                                <a:cubicBezTo>
                                  <a:pt x="795733" y="188112"/>
                                  <a:pt x="797686" y="184857"/>
                                  <a:pt x="798988" y="186485"/>
                                </a:cubicBezTo>
                                <a:cubicBezTo>
                                  <a:pt x="800290" y="188112"/>
                                  <a:pt x="798337" y="194947"/>
                                  <a:pt x="800940" y="193970"/>
                                </a:cubicBezTo>
                                <a:cubicBezTo>
                                  <a:pt x="803544" y="192994"/>
                                  <a:pt x="805822" y="187787"/>
                                  <a:pt x="807449" y="188112"/>
                                </a:cubicBezTo>
                                <a:cubicBezTo>
                                  <a:pt x="809077" y="188438"/>
                                  <a:pt x="809403" y="189088"/>
                                  <a:pt x="810379" y="190390"/>
                                </a:cubicBezTo>
                                <a:cubicBezTo>
                                  <a:pt x="811355" y="191692"/>
                                  <a:pt x="812657" y="191692"/>
                                  <a:pt x="814935" y="192343"/>
                                </a:cubicBezTo>
                                <a:cubicBezTo>
                                  <a:pt x="817213" y="192994"/>
                                  <a:pt x="816888" y="194947"/>
                                  <a:pt x="815260" y="196248"/>
                                </a:cubicBezTo>
                                <a:cubicBezTo>
                                  <a:pt x="813633" y="197550"/>
                                  <a:pt x="812657" y="198526"/>
                                  <a:pt x="814284" y="199177"/>
                                </a:cubicBezTo>
                                <a:cubicBezTo>
                                  <a:pt x="816237" y="199503"/>
                                  <a:pt x="818515" y="193970"/>
                                  <a:pt x="820793" y="196899"/>
                                </a:cubicBezTo>
                                <a:cubicBezTo>
                                  <a:pt x="822746" y="199503"/>
                                  <a:pt x="818840" y="202757"/>
                                  <a:pt x="818515" y="205361"/>
                                </a:cubicBezTo>
                                <a:cubicBezTo>
                                  <a:pt x="818190" y="207965"/>
                                  <a:pt x="817864" y="208615"/>
                                  <a:pt x="816237" y="208941"/>
                                </a:cubicBezTo>
                                <a:cubicBezTo>
                                  <a:pt x="814284" y="209266"/>
                                  <a:pt x="807449" y="209592"/>
                                  <a:pt x="810704" y="211870"/>
                                </a:cubicBezTo>
                                <a:cubicBezTo>
                                  <a:pt x="813959" y="214148"/>
                                  <a:pt x="819492" y="210568"/>
                                  <a:pt x="822095" y="209592"/>
                                </a:cubicBezTo>
                                <a:cubicBezTo>
                                  <a:pt x="824699" y="208615"/>
                                  <a:pt x="822746" y="212846"/>
                                  <a:pt x="820793" y="215775"/>
                                </a:cubicBezTo>
                                <a:cubicBezTo>
                                  <a:pt x="818515" y="218705"/>
                                  <a:pt x="817539" y="219356"/>
                                  <a:pt x="817864" y="220332"/>
                                </a:cubicBezTo>
                                <a:cubicBezTo>
                                  <a:pt x="818515" y="221634"/>
                                  <a:pt x="820142" y="220332"/>
                                  <a:pt x="819817" y="222935"/>
                                </a:cubicBezTo>
                                <a:cubicBezTo>
                                  <a:pt x="819492" y="225539"/>
                                  <a:pt x="819166" y="231072"/>
                                  <a:pt x="817213" y="232699"/>
                                </a:cubicBezTo>
                                <a:cubicBezTo>
                                  <a:pt x="815260" y="234326"/>
                                  <a:pt x="810379" y="238883"/>
                                  <a:pt x="813959" y="238883"/>
                                </a:cubicBezTo>
                                <a:cubicBezTo>
                                  <a:pt x="817864" y="238883"/>
                                  <a:pt x="826326" y="231723"/>
                                  <a:pt x="826326" y="228468"/>
                                </a:cubicBezTo>
                                <a:cubicBezTo>
                                  <a:pt x="826326" y="225539"/>
                                  <a:pt x="825349" y="222285"/>
                                  <a:pt x="826651" y="220006"/>
                                </a:cubicBezTo>
                                <a:cubicBezTo>
                                  <a:pt x="828279" y="217728"/>
                                  <a:pt x="834788" y="214148"/>
                                  <a:pt x="835439" y="214799"/>
                                </a:cubicBezTo>
                                <a:cubicBezTo>
                                  <a:pt x="836415" y="215125"/>
                                  <a:pt x="831208" y="220983"/>
                                  <a:pt x="831533" y="222610"/>
                                </a:cubicBezTo>
                                <a:cubicBezTo>
                                  <a:pt x="831858" y="224237"/>
                                  <a:pt x="830231" y="226515"/>
                                  <a:pt x="833812" y="225539"/>
                                </a:cubicBezTo>
                                <a:cubicBezTo>
                                  <a:pt x="837391" y="224563"/>
                                  <a:pt x="837066" y="219356"/>
                                  <a:pt x="841297" y="217728"/>
                                </a:cubicBezTo>
                                <a:cubicBezTo>
                                  <a:pt x="845528" y="216101"/>
                                  <a:pt x="849758" y="211870"/>
                                  <a:pt x="852688" y="213172"/>
                                </a:cubicBezTo>
                                <a:cubicBezTo>
                                  <a:pt x="855942" y="214474"/>
                                  <a:pt x="868960" y="216426"/>
                                  <a:pt x="873517" y="220006"/>
                                </a:cubicBezTo>
                                <a:cubicBezTo>
                                  <a:pt x="878073" y="223586"/>
                                  <a:pt x="878724" y="228468"/>
                                  <a:pt x="886535" y="226841"/>
                                </a:cubicBezTo>
                                <a:cubicBezTo>
                                  <a:pt x="894020" y="225214"/>
                                  <a:pt x="894997" y="222285"/>
                                  <a:pt x="900529" y="224888"/>
                                </a:cubicBezTo>
                                <a:cubicBezTo>
                                  <a:pt x="906062" y="227492"/>
                                  <a:pt x="910293" y="236605"/>
                                  <a:pt x="914198" y="232048"/>
                                </a:cubicBezTo>
                                <a:cubicBezTo>
                                  <a:pt x="918104" y="227492"/>
                                  <a:pt x="909967" y="225214"/>
                                  <a:pt x="919731" y="225214"/>
                                </a:cubicBezTo>
                                <a:cubicBezTo>
                                  <a:pt x="929494" y="225539"/>
                                  <a:pt x="930471" y="225865"/>
                                  <a:pt x="938607" y="225865"/>
                                </a:cubicBezTo>
                                <a:cubicBezTo>
                                  <a:pt x="946744" y="225865"/>
                                  <a:pt x="952602" y="229770"/>
                                  <a:pt x="962366" y="234001"/>
                                </a:cubicBezTo>
                                <a:cubicBezTo>
                                  <a:pt x="972455" y="237906"/>
                                  <a:pt x="972780" y="239208"/>
                                  <a:pt x="983520" y="246694"/>
                                </a:cubicBezTo>
                                <a:cubicBezTo>
                                  <a:pt x="994260" y="254179"/>
                                  <a:pt x="997840" y="259061"/>
                                  <a:pt x="1003047" y="263292"/>
                                </a:cubicBezTo>
                                <a:cubicBezTo>
                                  <a:pt x="1008254" y="267197"/>
                                  <a:pt x="1006953" y="267523"/>
                                  <a:pt x="1018343" y="275333"/>
                                </a:cubicBezTo>
                                <a:cubicBezTo>
                                  <a:pt x="1029734" y="283144"/>
                                  <a:pt x="1026154" y="283470"/>
                                  <a:pt x="1032989" y="286399"/>
                                </a:cubicBezTo>
                                <a:cubicBezTo>
                                  <a:pt x="1039823" y="289328"/>
                                  <a:pt x="1037220" y="291932"/>
                                  <a:pt x="1045030" y="290955"/>
                                </a:cubicBezTo>
                                <a:cubicBezTo>
                                  <a:pt x="1052841" y="290304"/>
                                  <a:pt x="1057723" y="289328"/>
                                  <a:pt x="1064232" y="289328"/>
                                </a:cubicBezTo>
                                <a:cubicBezTo>
                                  <a:pt x="1070741" y="289328"/>
                                  <a:pt x="1078878" y="294210"/>
                                  <a:pt x="1079854" y="295837"/>
                                </a:cubicBezTo>
                                <a:cubicBezTo>
                                  <a:pt x="1080830" y="297464"/>
                                  <a:pt x="1084411" y="306251"/>
                                  <a:pt x="1084736" y="312110"/>
                                </a:cubicBezTo>
                                <a:cubicBezTo>
                                  <a:pt x="1085387" y="317968"/>
                                  <a:pt x="1087339" y="321222"/>
                                  <a:pt x="1089292" y="329033"/>
                                </a:cubicBezTo>
                                <a:cubicBezTo>
                                  <a:pt x="1091245" y="336844"/>
                                  <a:pt x="1095476" y="339448"/>
                                  <a:pt x="1094825" y="344655"/>
                                </a:cubicBezTo>
                                <a:cubicBezTo>
                                  <a:pt x="1093848" y="350188"/>
                                  <a:pt x="1092221" y="355395"/>
                                  <a:pt x="1091896" y="358649"/>
                                </a:cubicBezTo>
                                <a:cubicBezTo>
                                  <a:pt x="1091245" y="361904"/>
                                  <a:pt x="1093523" y="364182"/>
                                  <a:pt x="1093523" y="368088"/>
                                </a:cubicBezTo>
                                <a:cubicBezTo>
                                  <a:pt x="1093523" y="371993"/>
                                  <a:pt x="1091570" y="383709"/>
                                  <a:pt x="1090268" y="388266"/>
                                </a:cubicBezTo>
                                <a:cubicBezTo>
                                  <a:pt x="1088641" y="392822"/>
                                  <a:pt x="1088641" y="394775"/>
                                  <a:pt x="1086363" y="398355"/>
                                </a:cubicBezTo>
                                <a:cubicBezTo>
                                  <a:pt x="1084085" y="401935"/>
                                  <a:pt x="1080830" y="412675"/>
                                  <a:pt x="1075623" y="413326"/>
                                </a:cubicBezTo>
                                <a:cubicBezTo>
                                  <a:pt x="1070416" y="413976"/>
                                  <a:pt x="1063256" y="413326"/>
                                  <a:pt x="1061629" y="416580"/>
                                </a:cubicBezTo>
                                <a:cubicBezTo>
                                  <a:pt x="1060002" y="419835"/>
                                  <a:pt x="1068463" y="419509"/>
                                  <a:pt x="1068463" y="423089"/>
                                </a:cubicBezTo>
                                <a:cubicBezTo>
                                  <a:pt x="1068138" y="426669"/>
                                  <a:pt x="1060327" y="427971"/>
                                  <a:pt x="1057723" y="431551"/>
                                </a:cubicBezTo>
                                <a:cubicBezTo>
                                  <a:pt x="1055445" y="435131"/>
                                  <a:pt x="1053818" y="440338"/>
                                  <a:pt x="1050889" y="442616"/>
                                </a:cubicBezTo>
                                <a:cubicBezTo>
                                  <a:pt x="1047960" y="444894"/>
                                  <a:pt x="1046007" y="443593"/>
                                  <a:pt x="1042752" y="445546"/>
                                </a:cubicBezTo>
                                <a:cubicBezTo>
                                  <a:pt x="1039498" y="447498"/>
                                  <a:pt x="1039823" y="450753"/>
                                  <a:pt x="1037545" y="452380"/>
                                </a:cubicBezTo>
                                <a:cubicBezTo>
                                  <a:pt x="1035267" y="454007"/>
                                  <a:pt x="1032663" y="454658"/>
                                  <a:pt x="1032663" y="452055"/>
                                </a:cubicBezTo>
                                <a:cubicBezTo>
                                  <a:pt x="1032663" y="449451"/>
                                  <a:pt x="1027456" y="449125"/>
                                  <a:pt x="1027456" y="450102"/>
                                </a:cubicBezTo>
                                <a:cubicBezTo>
                                  <a:pt x="1027456" y="450753"/>
                                  <a:pt x="1029083" y="453357"/>
                                  <a:pt x="1028107" y="454984"/>
                                </a:cubicBezTo>
                                <a:cubicBezTo>
                                  <a:pt x="1027456" y="456611"/>
                                  <a:pt x="1024852" y="456285"/>
                                  <a:pt x="1025178" y="457587"/>
                                </a:cubicBezTo>
                                <a:cubicBezTo>
                                  <a:pt x="1025503" y="458889"/>
                                  <a:pt x="1029409" y="460516"/>
                                  <a:pt x="1029083" y="461818"/>
                                </a:cubicBezTo>
                                <a:cubicBezTo>
                                  <a:pt x="1028758" y="463120"/>
                                  <a:pt x="1025178" y="461818"/>
                                  <a:pt x="1023225" y="463771"/>
                                </a:cubicBezTo>
                                <a:cubicBezTo>
                                  <a:pt x="1020947" y="465724"/>
                                  <a:pt x="1024202" y="467676"/>
                                  <a:pt x="1022574" y="468978"/>
                                </a:cubicBezTo>
                                <a:cubicBezTo>
                                  <a:pt x="1020947" y="470605"/>
                                  <a:pt x="1018994" y="470280"/>
                                  <a:pt x="1018994" y="472558"/>
                                </a:cubicBezTo>
                                <a:cubicBezTo>
                                  <a:pt x="1018994" y="474836"/>
                                  <a:pt x="1020621" y="473860"/>
                                  <a:pt x="1018994" y="477440"/>
                                </a:cubicBezTo>
                                <a:cubicBezTo>
                                  <a:pt x="1017367" y="481345"/>
                                  <a:pt x="1013462" y="485251"/>
                                  <a:pt x="1012485" y="488180"/>
                                </a:cubicBezTo>
                                <a:cubicBezTo>
                                  <a:pt x="1011184" y="490784"/>
                                  <a:pt x="1013136" y="492736"/>
                                  <a:pt x="1009556" y="495991"/>
                                </a:cubicBezTo>
                                <a:cubicBezTo>
                                  <a:pt x="1005976" y="498920"/>
                                  <a:pt x="1000769" y="503476"/>
                                  <a:pt x="999142" y="506731"/>
                                </a:cubicBezTo>
                                <a:cubicBezTo>
                                  <a:pt x="997514" y="509985"/>
                                  <a:pt x="995887" y="513891"/>
                                  <a:pt x="993934" y="513565"/>
                                </a:cubicBezTo>
                                <a:cubicBezTo>
                                  <a:pt x="992307" y="513240"/>
                                  <a:pt x="993934" y="507707"/>
                                  <a:pt x="991982" y="505103"/>
                                </a:cubicBezTo>
                                <a:cubicBezTo>
                                  <a:pt x="990029" y="502500"/>
                                  <a:pt x="987425" y="499896"/>
                                  <a:pt x="986123" y="501198"/>
                                </a:cubicBezTo>
                                <a:cubicBezTo>
                                  <a:pt x="985147" y="502500"/>
                                  <a:pt x="988076" y="505103"/>
                                  <a:pt x="983845" y="505103"/>
                                </a:cubicBezTo>
                                <a:cubicBezTo>
                                  <a:pt x="979614" y="505103"/>
                                  <a:pt x="975709" y="503151"/>
                                  <a:pt x="976034" y="505754"/>
                                </a:cubicBezTo>
                                <a:cubicBezTo>
                                  <a:pt x="976360" y="508358"/>
                                  <a:pt x="979940" y="507382"/>
                                  <a:pt x="982218" y="509009"/>
                                </a:cubicBezTo>
                                <a:cubicBezTo>
                                  <a:pt x="984496" y="510636"/>
                                  <a:pt x="983194" y="511612"/>
                                  <a:pt x="982544" y="513891"/>
                                </a:cubicBezTo>
                                <a:cubicBezTo>
                                  <a:pt x="981893" y="516169"/>
                                  <a:pt x="977011" y="523980"/>
                                  <a:pt x="976685" y="525932"/>
                                </a:cubicBezTo>
                                <a:cubicBezTo>
                                  <a:pt x="976360" y="527885"/>
                                  <a:pt x="977011" y="530489"/>
                                  <a:pt x="976685" y="531791"/>
                                </a:cubicBezTo>
                                <a:cubicBezTo>
                                  <a:pt x="976360" y="533418"/>
                                  <a:pt x="971153" y="534069"/>
                                  <a:pt x="970827" y="535045"/>
                                </a:cubicBezTo>
                                <a:cubicBezTo>
                                  <a:pt x="970827" y="536021"/>
                                  <a:pt x="978964" y="536672"/>
                                  <a:pt x="979614" y="539276"/>
                                </a:cubicBezTo>
                                <a:cubicBezTo>
                                  <a:pt x="980265" y="541880"/>
                                  <a:pt x="975709" y="546111"/>
                                  <a:pt x="975709" y="548389"/>
                                </a:cubicBezTo>
                                <a:cubicBezTo>
                                  <a:pt x="976034" y="550667"/>
                                  <a:pt x="975709" y="554572"/>
                                  <a:pt x="976360" y="560105"/>
                                </a:cubicBezTo>
                                <a:cubicBezTo>
                                  <a:pt x="977011" y="565638"/>
                                  <a:pt x="978312" y="592325"/>
                                  <a:pt x="978638" y="598509"/>
                                </a:cubicBezTo>
                                <a:cubicBezTo>
                                  <a:pt x="978964" y="604692"/>
                                  <a:pt x="970502" y="628125"/>
                                  <a:pt x="970827" y="632681"/>
                                </a:cubicBezTo>
                                <a:cubicBezTo>
                                  <a:pt x="971153" y="637238"/>
                                  <a:pt x="974407" y="644723"/>
                                  <a:pt x="974407" y="646675"/>
                                </a:cubicBezTo>
                                <a:cubicBezTo>
                                  <a:pt x="974407" y="648628"/>
                                  <a:pt x="961064" y="662948"/>
                                  <a:pt x="959436" y="666528"/>
                                </a:cubicBezTo>
                                <a:cubicBezTo>
                                  <a:pt x="957809" y="670434"/>
                                  <a:pt x="960087" y="691588"/>
                                  <a:pt x="957158" y="697446"/>
                                </a:cubicBezTo>
                                <a:cubicBezTo>
                                  <a:pt x="954229" y="703630"/>
                                  <a:pt x="946418" y="711441"/>
                                  <a:pt x="944791" y="715021"/>
                                </a:cubicBezTo>
                                <a:cubicBezTo>
                                  <a:pt x="943164" y="718275"/>
                                  <a:pt x="945442" y="721204"/>
                                  <a:pt x="942838" y="722181"/>
                                </a:cubicBezTo>
                                <a:cubicBezTo>
                                  <a:pt x="940235" y="723157"/>
                                  <a:pt x="936655" y="722181"/>
                                  <a:pt x="936329" y="724459"/>
                                </a:cubicBezTo>
                                <a:cubicBezTo>
                                  <a:pt x="935678" y="726411"/>
                                  <a:pt x="937305" y="729341"/>
                                  <a:pt x="936655" y="731944"/>
                                </a:cubicBezTo>
                                <a:cubicBezTo>
                                  <a:pt x="936004" y="734548"/>
                                  <a:pt x="926891" y="741057"/>
                                  <a:pt x="925589" y="743661"/>
                                </a:cubicBezTo>
                                <a:cubicBezTo>
                                  <a:pt x="923962" y="746264"/>
                                  <a:pt x="919405" y="751797"/>
                                  <a:pt x="920057" y="758306"/>
                                </a:cubicBezTo>
                                <a:cubicBezTo>
                                  <a:pt x="920707" y="764490"/>
                                  <a:pt x="921358" y="769372"/>
                                  <a:pt x="921033" y="771650"/>
                                </a:cubicBezTo>
                                <a:cubicBezTo>
                                  <a:pt x="921033" y="773928"/>
                                  <a:pt x="904760" y="781413"/>
                                  <a:pt x="900204" y="784017"/>
                                </a:cubicBezTo>
                                <a:cubicBezTo>
                                  <a:pt x="895648" y="786620"/>
                                  <a:pt x="892393" y="790851"/>
                                  <a:pt x="892718" y="792479"/>
                                </a:cubicBezTo>
                                <a:cubicBezTo>
                                  <a:pt x="892718" y="794106"/>
                                  <a:pt x="892393" y="795408"/>
                                  <a:pt x="894020" y="796710"/>
                                </a:cubicBezTo>
                                <a:cubicBezTo>
                                  <a:pt x="895648" y="797686"/>
                                  <a:pt x="897926" y="795082"/>
                                  <a:pt x="897926" y="798337"/>
                                </a:cubicBezTo>
                                <a:cubicBezTo>
                                  <a:pt x="897926" y="801266"/>
                                  <a:pt x="896624" y="803544"/>
                                  <a:pt x="893695" y="803870"/>
                                </a:cubicBezTo>
                                <a:cubicBezTo>
                                  <a:pt x="890766" y="804195"/>
                                  <a:pt x="879375" y="803544"/>
                                  <a:pt x="876446" y="802242"/>
                                </a:cubicBezTo>
                                <a:cubicBezTo>
                                  <a:pt x="873517" y="801266"/>
                                  <a:pt x="866682" y="802242"/>
                                  <a:pt x="866031" y="799964"/>
                                </a:cubicBezTo>
                                <a:cubicBezTo>
                                  <a:pt x="865380" y="797686"/>
                                  <a:pt x="867333" y="793781"/>
                                  <a:pt x="865380" y="792153"/>
                                </a:cubicBezTo>
                                <a:cubicBezTo>
                                  <a:pt x="863428" y="790526"/>
                                  <a:pt x="859522" y="796710"/>
                                  <a:pt x="859197" y="797686"/>
                                </a:cubicBezTo>
                                <a:cubicBezTo>
                                  <a:pt x="858871" y="798988"/>
                                  <a:pt x="860824" y="802242"/>
                                  <a:pt x="858871" y="803219"/>
                                </a:cubicBezTo>
                                <a:cubicBezTo>
                                  <a:pt x="856919" y="804195"/>
                                  <a:pt x="846830" y="798662"/>
                                  <a:pt x="843249" y="799964"/>
                                </a:cubicBezTo>
                                <a:cubicBezTo>
                                  <a:pt x="839669" y="801266"/>
                                  <a:pt x="834788" y="802242"/>
                                  <a:pt x="834462" y="804195"/>
                                </a:cubicBezTo>
                                <a:cubicBezTo>
                                  <a:pt x="834137" y="806148"/>
                                  <a:pt x="842924" y="810053"/>
                                  <a:pt x="837066" y="810379"/>
                                </a:cubicBezTo>
                                <a:cubicBezTo>
                                  <a:pt x="831208" y="810704"/>
                                  <a:pt x="827302" y="811029"/>
                                  <a:pt x="827953" y="809728"/>
                                </a:cubicBezTo>
                                <a:cubicBezTo>
                                  <a:pt x="828604" y="808426"/>
                                  <a:pt x="830882" y="806148"/>
                                  <a:pt x="829580" y="804520"/>
                                </a:cubicBezTo>
                                <a:cubicBezTo>
                                  <a:pt x="828279" y="802893"/>
                                  <a:pt x="826651" y="798988"/>
                                  <a:pt x="826651" y="798988"/>
                                </a:cubicBezTo>
                                <a:cubicBezTo>
                                  <a:pt x="826651" y="798988"/>
                                  <a:pt x="816562" y="799313"/>
                                  <a:pt x="818190" y="803870"/>
                                </a:cubicBezTo>
                                <a:cubicBezTo>
                                  <a:pt x="819492" y="808426"/>
                                  <a:pt x="821119" y="807775"/>
                                  <a:pt x="821119" y="810053"/>
                                </a:cubicBezTo>
                                <a:cubicBezTo>
                                  <a:pt x="821119" y="812331"/>
                                  <a:pt x="819166" y="810704"/>
                                  <a:pt x="816562" y="812006"/>
                                </a:cubicBezTo>
                                <a:cubicBezTo>
                                  <a:pt x="814284" y="812982"/>
                                  <a:pt x="807124" y="818840"/>
                                  <a:pt x="804846" y="820468"/>
                                </a:cubicBezTo>
                                <a:cubicBezTo>
                                  <a:pt x="802568" y="822095"/>
                                  <a:pt x="802568" y="823722"/>
                                  <a:pt x="805497" y="824373"/>
                                </a:cubicBezTo>
                                <a:cubicBezTo>
                                  <a:pt x="808426" y="825024"/>
                                  <a:pt x="807449" y="832184"/>
                                  <a:pt x="805497" y="833811"/>
                                </a:cubicBezTo>
                                <a:cubicBezTo>
                                  <a:pt x="803544" y="835438"/>
                                  <a:pt x="796710" y="831533"/>
                                  <a:pt x="797361" y="829255"/>
                                </a:cubicBezTo>
                                <a:cubicBezTo>
                                  <a:pt x="798012" y="826977"/>
                                  <a:pt x="799964" y="823722"/>
                                  <a:pt x="797686" y="823722"/>
                                </a:cubicBezTo>
                                <a:cubicBezTo>
                                  <a:pt x="795408" y="823722"/>
                                  <a:pt x="788573" y="825024"/>
                                  <a:pt x="785970" y="825349"/>
                                </a:cubicBezTo>
                                <a:cubicBezTo>
                                  <a:pt x="783692" y="825675"/>
                                  <a:pt x="773277" y="825349"/>
                                  <a:pt x="772301" y="829255"/>
                                </a:cubicBezTo>
                                <a:cubicBezTo>
                                  <a:pt x="771324" y="833160"/>
                                  <a:pt x="773603" y="835113"/>
                                  <a:pt x="770348" y="837066"/>
                                </a:cubicBezTo>
                                <a:cubicBezTo>
                                  <a:pt x="767094" y="839019"/>
                                  <a:pt x="753424" y="845528"/>
                                  <a:pt x="748868" y="848131"/>
                                </a:cubicBezTo>
                                <a:cubicBezTo>
                                  <a:pt x="744312" y="850735"/>
                                  <a:pt x="723483" y="860173"/>
                                  <a:pt x="725435" y="862776"/>
                                </a:cubicBezTo>
                                <a:cubicBezTo>
                                  <a:pt x="727063" y="865380"/>
                                  <a:pt x="731294" y="864404"/>
                                  <a:pt x="730643" y="866356"/>
                                </a:cubicBezTo>
                                <a:cubicBezTo>
                                  <a:pt x="729992" y="868635"/>
                                  <a:pt x="726737" y="871238"/>
                                  <a:pt x="724785" y="872540"/>
                                </a:cubicBezTo>
                                <a:cubicBezTo>
                                  <a:pt x="722832" y="873842"/>
                                  <a:pt x="718601" y="874167"/>
                                  <a:pt x="717624" y="873191"/>
                                </a:cubicBezTo>
                                <a:cubicBezTo>
                                  <a:pt x="716974" y="872215"/>
                                  <a:pt x="718601" y="868635"/>
                                  <a:pt x="716974" y="868635"/>
                                </a:cubicBezTo>
                                <a:cubicBezTo>
                                  <a:pt x="715346" y="868635"/>
                                  <a:pt x="713719" y="870913"/>
                                  <a:pt x="711441" y="873191"/>
                                </a:cubicBezTo>
                                <a:cubicBezTo>
                                  <a:pt x="709163" y="875469"/>
                                  <a:pt x="702328" y="867658"/>
                                  <a:pt x="703304" y="871564"/>
                                </a:cubicBezTo>
                                <a:cubicBezTo>
                                  <a:pt x="704281" y="875469"/>
                                  <a:pt x="705908" y="878398"/>
                                  <a:pt x="708837" y="879049"/>
                                </a:cubicBezTo>
                                <a:cubicBezTo>
                                  <a:pt x="711767" y="879700"/>
                                  <a:pt x="717299" y="878398"/>
                                  <a:pt x="716974" y="880026"/>
                                </a:cubicBezTo>
                                <a:cubicBezTo>
                                  <a:pt x="716648" y="881653"/>
                                  <a:pt x="708512" y="885233"/>
                                  <a:pt x="706559" y="885884"/>
                                </a:cubicBezTo>
                                <a:cubicBezTo>
                                  <a:pt x="704606" y="886535"/>
                                  <a:pt x="699725" y="887837"/>
                                  <a:pt x="702654" y="888813"/>
                                </a:cubicBezTo>
                                <a:cubicBezTo>
                                  <a:pt x="705583" y="890115"/>
                                  <a:pt x="708837" y="887837"/>
                                  <a:pt x="709163" y="889789"/>
                                </a:cubicBezTo>
                                <a:cubicBezTo>
                                  <a:pt x="709814" y="891742"/>
                                  <a:pt x="707861" y="897274"/>
                                  <a:pt x="706885" y="896949"/>
                                </a:cubicBezTo>
                                <a:cubicBezTo>
                                  <a:pt x="705908" y="896949"/>
                                  <a:pt x="702003" y="892393"/>
                                  <a:pt x="701677" y="894346"/>
                                </a:cubicBezTo>
                                <a:cubicBezTo>
                                  <a:pt x="701352" y="896298"/>
                                  <a:pt x="702979" y="899553"/>
                                  <a:pt x="703956" y="900855"/>
                                </a:cubicBezTo>
                                <a:cubicBezTo>
                                  <a:pt x="704932" y="901831"/>
                                  <a:pt x="705257" y="904109"/>
                                  <a:pt x="705583" y="904760"/>
                                </a:cubicBezTo>
                                <a:cubicBezTo>
                                  <a:pt x="705908" y="905411"/>
                                  <a:pt x="709814" y="899227"/>
                                  <a:pt x="710790" y="899878"/>
                                </a:cubicBezTo>
                                <a:cubicBezTo>
                                  <a:pt x="712092" y="900529"/>
                                  <a:pt x="708512" y="907038"/>
                                  <a:pt x="707536" y="910618"/>
                                </a:cubicBezTo>
                                <a:cubicBezTo>
                                  <a:pt x="706234" y="914198"/>
                                  <a:pt x="705908" y="921683"/>
                                  <a:pt x="707536" y="923962"/>
                                </a:cubicBezTo>
                                <a:cubicBezTo>
                                  <a:pt x="709163" y="926240"/>
                                  <a:pt x="713068" y="926240"/>
                                  <a:pt x="713394" y="927542"/>
                                </a:cubicBezTo>
                                <a:cubicBezTo>
                                  <a:pt x="713719" y="928844"/>
                                  <a:pt x="708837" y="927867"/>
                                  <a:pt x="707861" y="930146"/>
                                </a:cubicBezTo>
                                <a:cubicBezTo>
                                  <a:pt x="706885" y="932424"/>
                                  <a:pt x="708512" y="937956"/>
                                  <a:pt x="708512" y="943164"/>
                                </a:cubicBezTo>
                                <a:cubicBezTo>
                                  <a:pt x="708512" y="948371"/>
                                  <a:pt x="708512" y="952601"/>
                                  <a:pt x="707861" y="956833"/>
                                </a:cubicBezTo>
                                <a:cubicBezTo>
                                  <a:pt x="707210" y="961064"/>
                                  <a:pt x="705583" y="965294"/>
                                  <a:pt x="704932" y="965945"/>
                                </a:cubicBezTo>
                                <a:cubicBezTo>
                                  <a:pt x="704281" y="966596"/>
                                  <a:pt x="702654" y="958785"/>
                                  <a:pt x="700376" y="960412"/>
                                </a:cubicBezTo>
                                <a:cubicBezTo>
                                  <a:pt x="698097" y="962040"/>
                                  <a:pt x="699399" y="966596"/>
                                  <a:pt x="701352" y="969200"/>
                                </a:cubicBezTo>
                                <a:cubicBezTo>
                                  <a:pt x="703304" y="972129"/>
                                  <a:pt x="703630" y="972454"/>
                                  <a:pt x="702003" y="974407"/>
                                </a:cubicBezTo>
                                <a:cubicBezTo>
                                  <a:pt x="700376" y="976034"/>
                                  <a:pt x="679872" y="989378"/>
                                  <a:pt x="676943" y="994260"/>
                                </a:cubicBezTo>
                                <a:cubicBezTo>
                                  <a:pt x="674014" y="999141"/>
                                  <a:pt x="676617" y="1001745"/>
                                  <a:pt x="672061" y="1010207"/>
                                </a:cubicBezTo>
                                <a:cubicBezTo>
                                  <a:pt x="667505" y="1018669"/>
                                  <a:pt x="667505" y="1022574"/>
                                  <a:pt x="663925" y="1026480"/>
                                </a:cubicBezTo>
                                <a:cubicBezTo>
                                  <a:pt x="660019" y="1030385"/>
                                  <a:pt x="651232" y="1046658"/>
                                  <a:pt x="646025" y="1053167"/>
                                </a:cubicBezTo>
                                <a:cubicBezTo>
                                  <a:pt x="640818" y="1060001"/>
                                  <a:pt x="632356" y="1065534"/>
                                  <a:pt x="627474" y="1069439"/>
                                </a:cubicBezTo>
                                <a:cubicBezTo>
                                  <a:pt x="622592" y="1073019"/>
                                  <a:pt x="617060" y="1080505"/>
                                  <a:pt x="615107" y="1079203"/>
                                </a:cubicBezTo>
                                <a:cubicBezTo>
                                  <a:pt x="613154" y="1077576"/>
                                  <a:pt x="608598" y="1069765"/>
                                  <a:pt x="613479" y="1070090"/>
                                </a:cubicBezTo>
                                <a:cubicBezTo>
                                  <a:pt x="618687" y="1070416"/>
                                  <a:pt x="618036" y="1073019"/>
                                  <a:pt x="620639" y="1070741"/>
                                </a:cubicBezTo>
                                <a:cubicBezTo>
                                  <a:pt x="623569" y="1068463"/>
                                  <a:pt x="629752" y="1065209"/>
                                  <a:pt x="632030" y="1061303"/>
                                </a:cubicBezTo>
                                <a:cubicBezTo>
                                  <a:pt x="634309" y="1057398"/>
                                  <a:pt x="633983" y="1052841"/>
                                  <a:pt x="636912" y="1050237"/>
                                </a:cubicBezTo>
                                <a:cubicBezTo>
                                  <a:pt x="639841" y="1047634"/>
                                  <a:pt x="640167" y="1051865"/>
                                  <a:pt x="642770" y="1048285"/>
                                </a:cubicBezTo>
                                <a:cubicBezTo>
                                  <a:pt x="645374" y="1044705"/>
                                  <a:pt x="641469" y="1044380"/>
                                  <a:pt x="644397" y="1040800"/>
                                </a:cubicBezTo>
                                <a:cubicBezTo>
                                  <a:pt x="647327" y="1037219"/>
                                  <a:pt x="648629" y="1042101"/>
                                  <a:pt x="650256" y="1036569"/>
                                </a:cubicBezTo>
                                <a:cubicBezTo>
                                  <a:pt x="651883" y="1031036"/>
                                  <a:pt x="646676" y="1029409"/>
                                  <a:pt x="649605" y="1027456"/>
                                </a:cubicBezTo>
                                <a:cubicBezTo>
                                  <a:pt x="652208" y="1025503"/>
                                  <a:pt x="655138" y="1026805"/>
                                  <a:pt x="655788" y="1023876"/>
                                </a:cubicBezTo>
                                <a:cubicBezTo>
                                  <a:pt x="656439" y="1021272"/>
                                  <a:pt x="649605" y="1020947"/>
                                  <a:pt x="646350" y="1020947"/>
                                </a:cubicBezTo>
                                <a:cubicBezTo>
                                  <a:pt x="643096" y="1021272"/>
                                  <a:pt x="639516" y="1016716"/>
                                  <a:pt x="635285" y="1017041"/>
                                </a:cubicBezTo>
                                <a:cubicBezTo>
                                  <a:pt x="631054" y="1017367"/>
                                  <a:pt x="630729" y="1018343"/>
                                  <a:pt x="634959" y="1022249"/>
                                </a:cubicBezTo>
                                <a:cubicBezTo>
                                  <a:pt x="639190" y="1026154"/>
                                  <a:pt x="634959" y="1023876"/>
                                  <a:pt x="634959" y="1029734"/>
                                </a:cubicBezTo>
                                <a:cubicBezTo>
                                  <a:pt x="634959" y="1035592"/>
                                  <a:pt x="636912" y="1038521"/>
                                  <a:pt x="634634" y="1039172"/>
                                </a:cubicBezTo>
                                <a:cubicBezTo>
                                  <a:pt x="632356" y="1039823"/>
                                  <a:pt x="630078" y="1031361"/>
                                  <a:pt x="628125" y="1032989"/>
                                </a:cubicBezTo>
                                <a:cubicBezTo>
                                  <a:pt x="626498" y="1034616"/>
                                  <a:pt x="631379" y="1046007"/>
                                  <a:pt x="626498" y="1048285"/>
                                </a:cubicBezTo>
                                <a:cubicBezTo>
                                  <a:pt x="621941" y="1050563"/>
                                  <a:pt x="615758" y="1051214"/>
                                  <a:pt x="614781" y="1055445"/>
                                </a:cubicBezTo>
                                <a:cubicBezTo>
                                  <a:pt x="613805" y="1059676"/>
                                  <a:pt x="616734" y="1062279"/>
                                  <a:pt x="613154" y="1063907"/>
                                </a:cubicBezTo>
                                <a:cubicBezTo>
                                  <a:pt x="609574" y="1065534"/>
                                  <a:pt x="605994" y="1063581"/>
                                  <a:pt x="605343" y="1068137"/>
                                </a:cubicBezTo>
                                <a:cubicBezTo>
                                  <a:pt x="604692" y="1072694"/>
                                  <a:pt x="604692" y="1076599"/>
                                  <a:pt x="606970" y="1079528"/>
                                </a:cubicBezTo>
                                <a:cubicBezTo>
                                  <a:pt x="609249" y="1082783"/>
                                  <a:pt x="608923" y="1083434"/>
                                  <a:pt x="606645" y="1087339"/>
                                </a:cubicBezTo>
                                <a:cubicBezTo>
                                  <a:pt x="604367" y="1091245"/>
                                  <a:pt x="605669" y="1088641"/>
                                  <a:pt x="600136" y="1100032"/>
                                </a:cubicBezTo>
                                <a:cubicBezTo>
                                  <a:pt x="594603" y="1111423"/>
                                  <a:pt x="595580" y="1112074"/>
                                  <a:pt x="591349" y="1115979"/>
                                </a:cubicBezTo>
                                <a:cubicBezTo>
                                  <a:pt x="586792" y="1119885"/>
                                  <a:pt x="580283" y="1124766"/>
                                  <a:pt x="576052" y="1129648"/>
                                </a:cubicBezTo>
                                <a:cubicBezTo>
                                  <a:pt x="576052" y="1129648"/>
                                  <a:pt x="575727" y="1129974"/>
                                  <a:pt x="575727" y="1129974"/>
                                </a:cubicBezTo>
                                <a:cubicBezTo>
                                  <a:pt x="573123" y="1128346"/>
                                  <a:pt x="571821" y="1127370"/>
                                  <a:pt x="571496" y="1124766"/>
                                </a:cubicBezTo>
                                <a:cubicBezTo>
                                  <a:pt x="571171" y="1122814"/>
                                  <a:pt x="571496" y="1120536"/>
                                  <a:pt x="571821" y="1117607"/>
                                </a:cubicBezTo>
                                <a:cubicBezTo>
                                  <a:pt x="572147" y="1114027"/>
                                  <a:pt x="572798" y="1110121"/>
                                  <a:pt x="572147" y="1105890"/>
                                </a:cubicBezTo>
                                <a:cubicBezTo>
                                  <a:pt x="571496" y="1101659"/>
                                  <a:pt x="570520" y="1095150"/>
                                  <a:pt x="569218" y="1089618"/>
                                </a:cubicBezTo>
                                <a:cubicBezTo>
                                  <a:pt x="568242" y="1085712"/>
                                  <a:pt x="566940" y="1082132"/>
                                  <a:pt x="565638" y="1080179"/>
                                </a:cubicBezTo>
                                <a:cubicBezTo>
                                  <a:pt x="564661" y="1078878"/>
                                  <a:pt x="564011" y="1077901"/>
                                  <a:pt x="563685" y="1077250"/>
                                </a:cubicBezTo>
                                <a:cubicBezTo>
                                  <a:pt x="562709" y="1075623"/>
                                  <a:pt x="562058" y="1074972"/>
                                  <a:pt x="560105" y="1073019"/>
                                </a:cubicBezTo>
                                <a:cubicBezTo>
                                  <a:pt x="558803" y="1072043"/>
                                  <a:pt x="556200" y="1070741"/>
                                  <a:pt x="553596" y="1069439"/>
                                </a:cubicBezTo>
                                <a:cubicBezTo>
                                  <a:pt x="550342" y="1067812"/>
                                  <a:pt x="547087" y="1066185"/>
                                  <a:pt x="546111" y="1065209"/>
                                </a:cubicBezTo>
                                <a:cubicBezTo>
                                  <a:pt x="545460" y="1064557"/>
                                  <a:pt x="545134" y="1063256"/>
                                  <a:pt x="544809" y="1062279"/>
                                </a:cubicBezTo>
                                <a:cubicBezTo>
                                  <a:pt x="544158" y="1060001"/>
                                  <a:pt x="543507" y="1058048"/>
                                  <a:pt x="540578" y="1057398"/>
                                </a:cubicBezTo>
                                <a:cubicBezTo>
                                  <a:pt x="539927" y="1057072"/>
                                  <a:pt x="538625" y="1057072"/>
                                  <a:pt x="537323" y="1056747"/>
                                </a:cubicBezTo>
                                <a:cubicBezTo>
                                  <a:pt x="532442" y="1055770"/>
                                  <a:pt x="524631" y="1054469"/>
                                  <a:pt x="523654" y="1052516"/>
                                </a:cubicBezTo>
                                <a:cubicBezTo>
                                  <a:pt x="522678" y="1050563"/>
                                  <a:pt x="520400" y="1046332"/>
                                  <a:pt x="518122" y="1043078"/>
                                </a:cubicBezTo>
                                <a:cubicBezTo>
                                  <a:pt x="517145" y="1041776"/>
                                  <a:pt x="516169" y="1040800"/>
                                  <a:pt x="515518" y="1040148"/>
                                </a:cubicBezTo>
                                <a:cubicBezTo>
                                  <a:pt x="514216" y="1039172"/>
                                  <a:pt x="513240" y="1038847"/>
                                  <a:pt x="512264" y="1039498"/>
                                </a:cubicBezTo>
                                <a:cubicBezTo>
                                  <a:pt x="511938" y="1039498"/>
                                  <a:pt x="511938" y="1039823"/>
                                  <a:pt x="511938" y="1039823"/>
                                </a:cubicBezTo>
                                <a:cubicBezTo>
                                  <a:pt x="510962" y="1041125"/>
                                  <a:pt x="508358" y="1043728"/>
                                  <a:pt x="506080" y="1045356"/>
                                </a:cubicBezTo>
                                <a:cubicBezTo>
                                  <a:pt x="504778" y="1046332"/>
                                  <a:pt x="503476" y="1047309"/>
                                  <a:pt x="502500" y="1047309"/>
                                </a:cubicBezTo>
                                <a:cubicBezTo>
                                  <a:pt x="502175" y="1047309"/>
                                  <a:pt x="502175" y="1045356"/>
                                  <a:pt x="501849" y="1043403"/>
                                </a:cubicBezTo>
                                <a:cubicBezTo>
                                  <a:pt x="501849" y="1041125"/>
                                  <a:pt x="501524" y="1038847"/>
                                  <a:pt x="500547" y="1037545"/>
                                </a:cubicBezTo>
                                <a:cubicBezTo>
                                  <a:pt x="499571" y="1036243"/>
                                  <a:pt x="494689" y="1031036"/>
                                  <a:pt x="490133" y="1026480"/>
                                </a:cubicBezTo>
                                <a:cubicBezTo>
                                  <a:pt x="485902" y="1022249"/>
                                  <a:pt x="481671" y="1018343"/>
                                  <a:pt x="481020" y="1018343"/>
                                </a:cubicBezTo>
                                <a:cubicBezTo>
                                  <a:pt x="481020" y="1018343"/>
                                  <a:pt x="480369" y="1018343"/>
                                  <a:pt x="479718" y="1018343"/>
                                </a:cubicBezTo>
                                <a:cubicBezTo>
                                  <a:pt x="477115" y="1018018"/>
                                  <a:pt x="471582" y="1017692"/>
                                  <a:pt x="470931" y="1019319"/>
                                </a:cubicBezTo>
                                <a:lnTo>
                                  <a:pt x="470931" y="1019319"/>
                                </a:lnTo>
                                <a:cubicBezTo>
                                  <a:pt x="470931" y="1019645"/>
                                  <a:pt x="470606" y="1019971"/>
                                  <a:pt x="470280" y="1020621"/>
                                </a:cubicBezTo>
                                <a:cubicBezTo>
                                  <a:pt x="469955" y="1021923"/>
                                  <a:pt x="468978" y="1023876"/>
                                  <a:pt x="468653" y="1023876"/>
                                </a:cubicBezTo>
                                <a:cubicBezTo>
                                  <a:pt x="468002" y="1024201"/>
                                  <a:pt x="461818" y="1021598"/>
                                  <a:pt x="458564" y="1020296"/>
                                </a:cubicBezTo>
                                <a:cubicBezTo>
                                  <a:pt x="459215" y="1019645"/>
                                  <a:pt x="459540" y="1018994"/>
                                  <a:pt x="460191" y="1018669"/>
                                </a:cubicBezTo>
                                <a:cubicBezTo>
                                  <a:pt x="464096" y="1014763"/>
                                  <a:pt x="471907" y="1008254"/>
                                  <a:pt x="476464" y="1004023"/>
                                </a:cubicBezTo>
                                <a:lnTo>
                                  <a:pt x="478091" y="1002396"/>
                                </a:lnTo>
                                <a:lnTo>
                                  <a:pt x="478091" y="1002396"/>
                                </a:lnTo>
                                <a:cubicBezTo>
                                  <a:pt x="481020" y="999792"/>
                                  <a:pt x="486878" y="992958"/>
                                  <a:pt x="491434" y="987100"/>
                                </a:cubicBezTo>
                                <a:cubicBezTo>
                                  <a:pt x="494038" y="983845"/>
                                  <a:pt x="496316" y="981242"/>
                                  <a:pt x="497618" y="979940"/>
                                </a:cubicBezTo>
                                <a:cubicBezTo>
                                  <a:pt x="499245" y="977987"/>
                                  <a:pt x="501849" y="976034"/>
                                  <a:pt x="504453" y="974407"/>
                                </a:cubicBezTo>
                                <a:cubicBezTo>
                                  <a:pt x="507382" y="972129"/>
                                  <a:pt x="509985" y="970176"/>
                                  <a:pt x="509985" y="968549"/>
                                </a:cubicBezTo>
                                <a:cubicBezTo>
                                  <a:pt x="509985" y="967573"/>
                                  <a:pt x="509660" y="966921"/>
                                  <a:pt x="509334" y="965945"/>
                                </a:cubicBezTo>
                                <a:cubicBezTo>
                                  <a:pt x="509009" y="964969"/>
                                  <a:pt x="508358" y="963667"/>
                                  <a:pt x="509009" y="963016"/>
                                </a:cubicBezTo>
                                <a:cubicBezTo>
                                  <a:pt x="509660" y="962040"/>
                                  <a:pt x="511287" y="961389"/>
                                  <a:pt x="512914" y="960738"/>
                                </a:cubicBezTo>
                                <a:cubicBezTo>
                                  <a:pt x="514216" y="960087"/>
                                  <a:pt x="515843" y="959436"/>
                                  <a:pt x="517145" y="958460"/>
                                </a:cubicBezTo>
                                <a:lnTo>
                                  <a:pt x="517145" y="958460"/>
                                </a:lnTo>
                                <a:cubicBezTo>
                                  <a:pt x="518773" y="957483"/>
                                  <a:pt x="522353" y="953578"/>
                                  <a:pt x="525933" y="949673"/>
                                </a:cubicBezTo>
                                <a:cubicBezTo>
                                  <a:pt x="529187" y="946092"/>
                                  <a:pt x="532442" y="942838"/>
                                  <a:pt x="533418" y="941862"/>
                                </a:cubicBezTo>
                                <a:cubicBezTo>
                                  <a:pt x="534394" y="941211"/>
                                  <a:pt x="536998" y="940560"/>
                                  <a:pt x="539927" y="939909"/>
                                </a:cubicBezTo>
                                <a:lnTo>
                                  <a:pt x="539927" y="939909"/>
                                </a:lnTo>
                                <a:cubicBezTo>
                                  <a:pt x="542856" y="939258"/>
                                  <a:pt x="546436" y="938607"/>
                                  <a:pt x="548714" y="937305"/>
                                </a:cubicBezTo>
                                <a:cubicBezTo>
                                  <a:pt x="550667" y="936329"/>
                                  <a:pt x="553922" y="934702"/>
                                  <a:pt x="556525" y="933074"/>
                                </a:cubicBezTo>
                                <a:cubicBezTo>
                                  <a:pt x="559454" y="931447"/>
                                  <a:pt x="561732" y="929494"/>
                                  <a:pt x="562709" y="928192"/>
                                </a:cubicBezTo>
                                <a:cubicBezTo>
                                  <a:pt x="562709" y="927867"/>
                                  <a:pt x="563034" y="927542"/>
                                  <a:pt x="563360" y="927216"/>
                                </a:cubicBezTo>
                                <a:cubicBezTo>
                                  <a:pt x="564987" y="924613"/>
                                  <a:pt x="567591" y="920382"/>
                                  <a:pt x="567591" y="914849"/>
                                </a:cubicBezTo>
                                <a:cubicBezTo>
                                  <a:pt x="567591" y="912896"/>
                                  <a:pt x="567591" y="911269"/>
                                  <a:pt x="567591" y="909642"/>
                                </a:cubicBezTo>
                                <a:lnTo>
                                  <a:pt x="567591" y="909642"/>
                                </a:lnTo>
                                <a:cubicBezTo>
                                  <a:pt x="567591" y="906713"/>
                                  <a:pt x="567591" y="904109"/>
                                  <a:pt x="566940" y="900529"/>
                                </a:cubicBezTo>
                                <a:cubicBezTo>
                                  <a:pt x="566940" y="899878"/>
                                  <a:pt x="566614" y="899227"/>
                                  <a:pt x="566614" y="898576"/>
                                </a:cubicBezTo>
                                <a:cubicBezTo>
                                  <a:pt x="565638" y="892067"/>
                                  <a:pt x="564011" y="882304"/>
                                  <a:pt x="556525" y="880676"/>
                                </a:cubicBezTo>
                                <a:lnTo>
                                  <a:pt x="556525" y="880676"/>
                                </a:lnTo>
                                <a:lnTo>
                                  <a:pt x="554898" y="880351"/>
                                </a:lnTo>
                                <a:cubicBezTo>
                                  <a:pt x="552945" y="880026"/>
                                  <a:pt x="551969" y="879700"/>
                                  <a:pt x="551318" y="880026"/>
                                </a:cubicBezTo>
                                <a:cubicBezTo>
                                  <a:pt x="550667" y="880026"/>
                                  <a:pt x="550342" y="880351"/>
                                  <a:pt x="550016" y="881002"/>
                                </a:cubicBezTo>
                                <a:lnTo>
                                  <a:pt x="550016" y="881002"/>
                                </a:lnTo>
                                <a:cubicBezTo>
                                  <a:pt x="550016" y="881328"/>
                                  <a:pt x="549691" y="881653"/>
                                  <a:pt x="548714" y="881978"/>
                                </a:cubicBezTo>
                                <a:cubicBezTo>
                                  <a:pt x="546762" y="882955"/>
                                  <a:pt x="544483" y="883606"/>
                                  <a:pt x="543182" y="883606"/>
                                </a:cubicBezTo>
                                <a:cubicBezTo>
                                  <a:pt x="543182" y="880676"/>
                                  <a:pt x="543507" y="878073"/>
                                  <a:pt x="543833" y="876446"/>
                                </a:cubicBezTo>
                                <a:cubicBezTo>
                                  <a:pt x="544158" y="874818"/>
                                  <a:pt x="548063" y="859847"/>
                                  <a:pt x="550342" y="849108"/>
                                </a:cubicBezTo>
                                <a:cubicBezTo>
                                  <a:pt x="551643" y="843249"/>
                                  <a:pt x="552620" y="838367"/>
                                  <a:pt x="552294" y="837066"/>
                                </a:cubicBezTo>
                                <a:lnTo>
                                  <a:pt x="552294" y="837066"/>
                                </a:lnTo>
                                <a:cubicBezTo>
                                  <a:pt x="551643" y="835764"/>
                                  <a:pt x="549365" y="834462"/>
                                  <a:pt x="546111" y="833811"/>
                                </a:cubicBezTo>
                                <a:cubicBezTo>
                                  <a:pt x="541880" y="832835"/>
                                  <a:pt x="536673" y="831858"/>
                                  <a:pt x="534394" y="831858"/>
                                </a:cubicBezTo>
                                <a:cubicBezTo>
                                  <a:pt x="533743" y="831858"/>
                                  <a:pt x="532767" y="831858"/>
                                  <a:pt x="531465" y="831858"/>
                                </a:cubicBezTo>
                                <a:cubicBezTo>
                                  <a:pt x="527885" y="831858"/>
                                  <a:pt x="523329" y="831858"/>
                                  <a:pt x="521702" y="830882"/>
                                </a:cubicBezTo>
                                <a:cubicBezTo>
                                  <a:pt x="521051" y="830557"/>
                                  <a:pt x="520074" y="827302"/>
                                  <a:pt x="519098" y="823397"/>
                                </a:cubicBezTo>
                                <a:cubicBezTo>
                                  <a:pt x="517145" y="816237"/>
                                  <a:pt x="515518" y="807124"/>
                                  <a:pt x="515193" y="804195"/>
                                </a:cubicBezTo>
                                <a:lnTo>
                                  <a:pt x="515193" y="804195"/>
                                </a:lnTo>
                                <a:lnTo>
                                  <a:pt x="515193" y="803219"/>
                                </a:lnTo>
                                <a:cubicBezTo>
                                  <a:pt x="514542" y="798337"/>
                                  <a:pt x="512914" y="789224"/>
                                  <a:pt x="509985" y="785970"/>
                                </a:cubicBezTo>
                                <a:cubicBezTo>
                                  <a:pt x="507707" y="783692"/>
                                  <a:pt x="503476" y="783366"/>
                                  <a:pt x="499896" y="783040"/>
                                </a:cubicBezTo>
                                <a:cubicBezTo>
                                  <a:pt x="498594" y="783040"/>
                                  <a:pt x="497293" y="783040"/>
                                  <a:pt x="496642" y="782715"/>
                                </a:cubicBezTo>
                                <a:cubicBezTo>
                                  <a:pt x="495991" y="782390"/>
                                  <a:pt x="495340" y="781088"/>
                                  <a:pt x="494689" y="779786"/>
                                </a:cubicBezTo>
                                <a:cubicBezTo>
                                  <a:pt x="494364" y="779135"/>
                                  <a:pt x="494038" y="778810"/>
                                  <a:pt x="493713" y="778159"/>
                                </a:cubicBezTo>
                                <a:cubicBezTo>
                                  <a:pt x="492411" y="775881"/>
                                  <a:pt x="490784" y="774579"/>
                                  <a:pt x="488831" y="775881"/>
                                </a:cubicBezTo>
                                <a:cubicBezTo>
                                  <a:pt x="486553" y="777182"/>
                                  <a:pt x="477115" y="781739"/>
                                  <a:pt x="475162" y="782715"/>
                                </a:cubicBezTo>
                                <a:cubicBezTo>
                                  <a:pt x="471907" y="782064"/>
                                  <a:pt x="450427" y="777833"/>
                                  <a:pt x="449126" y="775229"/>
                                </a:cubicBezTo>
                                <a:cubicBezTo>
                                  <a:pt x="448149" y="773602"/>
                                  <a:pt x="450753" y="761235"/>
                                  <a:pt x="452706" y="751797"/>
                                </a:cubicBezTo>
                                <a:cubicBezTo>
                                  <a:pt x="453682" y="746590"/>
                                  <a:pt x="454658" y="742033"/>
                                  <a:pt x="454658" y="740406"/>
                                </a:cubicBezTo>
                                <a:cubicBezTo>
                                  <a:pt x="454658" y="737477"/>
                                  <a:pt x="452380" y="732595"/>
                                  <a:pt x="449776" y="728039"/>
                                </a:cubicBezTo>
                                <a:cubicBezTo>
                                  <a:pt x="448475" y="725435"/>
                                  <a:pt x="446848" y="722832"/>
                                  <a:pt x="446522" y="720879"/>
                                </a:cubicBezTo>
                                <a:cubicBezTo>
                                  <a:pt x="445220" y="716648"/>
                                  <a:pt x="445871" y="710139"/>
                                  <a:pt x="446197" y="709163"/>
                                </a:cubicBezTo>
                                <a:cubicBezTo>
                                  <a:pt x="446848" y="707210"/>
                                  <a:pt x="455960" y="680848"/>
                                  <a:pt x="455960" y="677268"/>
                                </a:cubicBezTo>
                                <a:cubicBezTo>
                                  <a:pt x="455960" y="675315"/>
                                  <a:pt x="457587" y="673037"/>
                                  <a:pt x="459215" y="670434"/>
                                </a:cubicBezTo>
                                <a:cubicBezTo>
                                  <a:pt x="460191" y="668806"/>
                                  <a:pt x="461493" y="667179"/>
                                  <a:pt x="462144" y="665552"/>
                                </a:cubicBezTo>
                                <a:cubicBezTo>
                                  <a:pt x="463771" y="661647"/>
                                  <a:pt x="459540" y="659368"/>
                                  <a:pt x="456611" y="657416"/>
                                </a:cubicBezTo>
                                <a:cubicBezTo>
                                  <a:pt x="455635" y="656765"/>
                                  <a:pt x="454984" y="656439"/>
                                  <a:pt x="454658" y="656114"/>
                                </a:cubicBezTo>
                                <a:lnTo>
                                  <a:pt x="454658" y="656114"/>
                                </a:lnTo>
                                <a:cubicBezTo>
                                  <a:pt x="453682" y="654812"/>
                                  <a:pt x="453031" y="644397"/>
                                  <a:pt x="453031" y="644397"/>
                                </a:cubicBezTo>
                                <a:lnTo>
                                  <a:pt x="453031" y="643747"/>
                                </a:lnTo>
                                <a:lnTo>
                                  <a:pt x="452380" y="643421"/>
                                </a:lnTo>
                                <a:cubicBezTo>
                                  <a:pt x="452380" y="643421"/>
                                  <a:pt x="441315" y="636912"/>
                                  <a:pt x="435457" y="633983"/>
                                </a:cubicBezTo>
                                <a:cubicBezTo>
                                  <a:pt x="432202" y="632356"/>
                                  <a:pt x="432853" y="628776"/>
                                  <a:pt x="433178" y="625521"/>
                                </a:cubicBezTo>
                                <a:cubicBezTo>
                                  <a:pt x="433504" y="623894"/>
                                  <a:pt x="433504" y="622266"/>
                                  <a:pt x="433178" y="620965"/>
                                </a:cubicBezTo>
                                <a:cubicBezTo>
                                  <a:pt x="432853" y="619988"/>
                                  <a:pt x="433504" y="617710"/>
                                  <a:pt x="434480" y="615432"/>
                                </a:cubicBezTo>
                                <a:lnTo>
                                  <a:pt x="434480" y="615432"/>
                                </a:lnTo>
                                <a:cubicBezTo>
                                  <a:pt x="435457" y="612503"/>
                                  <a:pt x="436433" y="609248"/>
                                  <a:pt x="435782" y="606970"/>
                                </a:cubicBezTo>
                                <a:cubicBezTo>
                                  <a:pt x="434806" y="603716"/>
                                  <a:pt x="416580" y="604692"/>
                                  <a:pt x="402260" y="605343"/>
                                </a:cubicBezTo>
                                <a:cubicBezTo>
                                  <a:pt x="395426" y="605668"/>
                                  <a:pt x="389242" y="605994"/>
                                  <a:pt x="386964" y="605668"/>
                                </a:cubicBezTo>
                                <a:cubicBezTo>
                                  <a:pt x="384035" y="605343"/>
                                  <a:pt x="383709" y="601112"/>
                                  <a:pt x="383709" y="596556"/>
                                </a:cubicBezTo>
                                <a:cubicBezTo>
                                  <a:pt x="384035" y="593952"/>
                                  <a:pt x="384360" y="591348"/>
                                  <a:pt x="384686" y="589070"/>
                                </a:cubicBezTo>
                                <a:cubicBezTo>
                                  <a:pt x="385011" y="587443"/>
                                  <a:pt x="385337" y="585816"/>
                                  <a:pt x="385011" y="585165"/>
                                </a:cubicBezTo>
                                <a:lnTo>
                                  <a:pt x="385011" y="585165"/>
                                </a:lnTo>
                                <a:cubicBezTo>
                                  <a:pt x="385011" y="583538"/>
                                  <a:pt x="382733" y="580934"/>
                                  <a:pt x="380455" y="578656"/>
                                </a:cubicBezTo>
                                <a:cubicBezTo>
                                  <a:pt x="378502" y="576378"/>
                                  <a:pt x="376224" y="574100"/>
                                  <a:pt x="376224" y="573448"/>
                                </a:cubicBezTo>
                                <a:cubicBezTo>
                                  <a:pt x="376224" y="572798"/>
                                  <a:pt x="378177" y="572472"/>
                                  <a:pt x="380130" y="571821"/>
                                </a:cubicBezTo>
                                <a:cubicBezTo>
                                  <a:pt x="382082" y="571170"/>
                                  <a:pt x="384035" y="570845"/>
                                  <a:pt x="384360" y="569218"/>
                                </a:cubicBezTo>
                                <a:cubicBezTo>
                                  <a:pt x="384360" y="568241"/>
                                  <a:pt x="384035" y="556525"/>
                                  <a:pt x="382733" y="547738"/>
                                </a:cubicBezTo>
                                <a:cubicBezTo>
                                  <a:pt x="382082" y="542530"/>
                                  <a:pt x="381106" y="538300"/>
                                  <a:pt x="379479" y="536998"/>
                                </a:cubicBezTo>
                                <a:cubicBezTo>
                                  <a:pt x="377526" y="535371"/>
                                  <a:pt x="374271" y="533418"/>
                                  <a:pt x="370366" y="531465"/>
                                </a:cubicBezTo>
                                <a:cubicBezTo>
                                  <a:pt x="366461" y="529512"/>
                                  <a:pt x="362230" y="527885"/>
                                  <a:pt x="359626" y="526909"/>
                                </a:cubicBezTo>
                                <a:cubicBezTo>
                                  <a:pt x="355721" y="525932"/>
                                  <a:pt x="350188" y="526584"/>
                                  <a:pt x="345306" y="527234"/>
                                </a:cubicBezTo>
                                <a:cubicBezTo>
                                  <a:pt x="342702" y="527560"/>
                                  <a:pt x="340750" y="527885"/>
                                  <a:pt x="339122" y="527885"/>
                                </a:cubicBezTo>
                                <a:cubicBezTo>
                                  <a:pt x="337495" y="527885"/>
                                  <a:pt x="336193" y="525282"/>
                                  <a:pt x="334892" y="522678"/>
                                </a:cubicBezTo>
                                <a:cubicBezTo>
                                  <a:pt x="333590" y="520074"/>
                                  <a:pt x="331962" y="516820"/>
                                  <a:pt x="329684" y="514867"/>
                                </a:cubicBezTo>
                                <a:cubicBezTo>
                                  <a:pt x="325779" y="511612"/>
                                  <a:pt x="321873" y="511938"/>
                                  <a:pt x="317643" y="512263"/>
                                </a:cubicBezTo>
                                <a:cubicBezTo>
                                  <a:pt x="316341" y="512263"/>
                                  <a:pt x="314713" y="512263"/>
                                  <a:pt x="313086" y="512263"/>
                                </a:cubicBezTo>
                                <a:cubicBezTo>
                                  <a:pt x="309832" y="512263"/>
                                  <a:pt x="308855" y="509009"/>
                                  <a:pt x="308204" y="506080"/>
                                </a:cubicBezTo>
                                <a:cubicBezTo>
                                  <a:pt x="307553" y="504453"/>
                                  <a:pt x="307228" y="502825"/>
                                  <a:pt x="306252" y="501849"/>
                                </a:cubicBezTo>
                                <a:cubicBezTo>
                                  <a:pt x="304950" y="500221"/>
                                  <a:pt x="301370" y="498594"/>
                                  <a:pt x="296813" y="497293"/>
                                </a:cubicBezTo>
                                <a:cubicBezTo>
                                  <a:pt x="292908" y="496316"/>
                                  <a:pt x="288352" y="495340"/>
                                  <a:pt x="283795" y="495340"/>
                                </a:cubicBezTo>
                                <a:cubicBezTo>
                                  <a:pt x="280215" y="495340"/>
                                  <a:pt x="277612" y="495340"/>
                                  <a:pt x="275659" y="495340"/>
                                </a:cubicBezTo>
                                <a:cubicBezTo>
                                  <a:pt x="272730" y="495340"/>
                                  <a:pt x="271103" y="495340"/>
                                  <a:pt x="268174" y="494689"/>
                                </a:cubicBezTo>
                                <a:cubicBezTo>
                                  <a:pt x="265570" y="494038"/>
                                  <a:pt x="261339" y="489156"/>
                                  <a:pt x="257759" y="485251"/>
                                </a:cubicBezTo>
                                <a:cubicBezTo>
                                  <a:pt x="255806" y="482973"/>
                                  <a:pt x="254179" y="481020"/>
                                  <a:pt x="252552" y="479718"/>
                                </a:cubicBezTo>
                                <a:cubicBezTo>
                                  <a:pt x="251250" y="478742"/>
                                  <a:pt x="248972" y="475487"/>
                                  <a:pt x="247019" y="471907"/>
                                </a:cubicBezTo>
                                <a:cubicBezTo>
                                  <a:pt x="244090" y="466700"/>
                                  <a:pt x="241161" y="460516"/>
                                  <a:pt x="240510" y="458889"/>
                                </a:cubicBezTo>
                                <a:cubicBezTo>
                                  <a:pt x="239859" y="456936"/>
                                  <a:pt x="240185" y="450102"/>
                                  <a:pt x="240510" y="444569"/>
                                </a:cubicBezTo>
                                <a:cubicBezTo>
                                  <a:pt x="240510" y="442616"/>
                                  <a:pt x="240835" y="440989"/>
                                  <a:pt x="240835" y="439687"/>
                                </a:cubicBezTo>
                                <a:cubicBezTo>
                                  <a:pt x="240835" y="437084"/>
                                  <a:pt x="242463" y="434480"/>
                                  <a:pt x="243439" y="432527"/>
                                </a:cubicBezTo>
                                <a:cubicBezTo>
                                  <a:pt x="244741" y="430575"/>
                                  <a:pt x="245392" y="428948"/>
                                  <a:pt x="245066" y="427646"/>
                                </a:cubicBezTo>
                                <a:cubicBezTo>
                                  <a:pt x="244741" y="426669"/>
                                  <a:pt x="243765" y="424716"/>
                                  <a:pt x="242788" y="422764"/>
                                </a:cubicBezTo>
                                <a:cubicBezTo>
                                  <a:pt x="241812" y="420811"/>
                                  <a:pt x="240185" y="418533"/>
                                  <a:pt x="238883" y="418207"/>
                                </a:cubicBezTo>
                                <a:cubicBezTo>
                                  <a:pt x="236930" y="417882"/>
                                  <a:pt x="235628" y="419184"/>
                                  <a:pt x="234326" y="420485"/>
                                </a:cubicBezTo>
                                <a:cubicBezTo>
                                  <a:pt x="233676" y="421137"/>
                                  <a:pt x="233025" y="421787"/>
                                  <a:pt x="232374" y="422113"/>
                                </a:cubicBezTo>
                                <a:cubicBezTo>
                                  <a:pt x="232048" y="422113"/>
                                  <a:pt x="231397" y="421462"/>
                                  <a:pt x="230746" y="420811"/>
                                </a:cubicBezTo>
                                <a:cubicBezTo>
                                  <a:pt x="230096" y="420160"/>
                                  <a:pt x="229445" y="419184"/>
                                  <a:pt x="228468" y="418858"/>
                                </a:cubicBezTo>
                                <a:cubicBezTo>
                                  <a:pt x="227167" y="418207"/>
                                  <a:pt x="220007" y="418858"/>
                                  <a:pt x="212847" y="420160"/>
                                </a:cubicBezTo>
                                <a:cubicBezTo>
                                  <a:pt x="207639" y="421137"/>
                                  <a:pt x="202758" y="422438"/>
                                  <a:pt x="200479" y="424066"/>
                                </a:cubicBezTo>
                                <a:cubicBezTo>
                                  <a:pt x="197876" y="425693"/>
                                  <a:pt x="194621" y="427971"/>
                                  <a:pt x="190716" y="430575"/>
                                </a:cubicBezTo>
                                <a:cubicBezTo>
                                  <a:pt x="186810" y="433178"/>
                                  <a:pt x="182905" y="435782"/>
                                  <a:pt x="179650" y="438060"/>
                                </a:cubicBezTo>
                                <a:cubicBezTo>
                                  <a:pt x="177047" y="439687"/>
                                  <a:pt x="171839" y="443267"/>
                                  <a:pt x="166958" y="446847"/>
                                </a:cubicBezTo>
                                <a:cubicBezTo>
                                  <a:pt x="159798" y="452055"/>
                                  <a:pt x="151987" y="457587"/>
                                  <a:pt x="150034" y="458564"/>
                                </a:cubicBezTo>
                                <a:cubicBezTo>
                                  <a:pt x="148081" y="459540"/>
                                  <a:pt x="138969" y="457913"/>
                                  <a:pt x="132134" y="456611"/>
                                </a:cubicBezTo>
                                <a:cubicBezTo>
                                  <a:pt x="128880" y="455960"/>
                                  <a:pt x="126276" y="455635"/>
                                  <a:pt x="124649" y="455309"/>
                                </a:cubicBezTo>
                                <a:cubicBezTo>
                                  <a:pt x="124649" y="454984"/>
                                  <a:pt x="124323" y="454984"/>
                                  <a:pt x="124323" y="454984"/>
                                </a:cubicBezTo>
                                <a:cubicBezTo>
                                  <a:pt x="123347" y="453682"/>
                                  <a:pt x="121720" y="453682"/>
                                  <a:pt x="119441" y="454007"/>
                                </a:cubicBezTo>
                                <a:cubicBezTo>
                                  <a:pt x="118790" y="454007"/>
                                  <a:pt x="117814" y="454007"/>
                                  <a:pt x="116512" y="454007"/>
                                </a:cubicBezTo>
                                <a:cubicBezTo>
                                  <a:pt x="114885" y="454007"/>
                                  <a:pt x="114234" y="453682"/>
                                  <a:pt x="113583" y="453357"/>
                                </a:cubicBezTo>
                                <a:cubicBezTo>
                                  <a:pt x="112607" y="453031"/>
                                  <a:pt x="111956" y="452380"/>
                                  <a:pt x="109678" y="452705"/>
                                </a:cubicBezTo>
                                <a:cubicBezTo>
                                  <a:pt x="106749" y="453031"/>
                                  <a:pt x="104471" y="454333"/>
                                  <a:pt x="102518" y="455635"/>
                                </a:cubicBezTo>
                                <a:cubicBezTo>
                                  <a:pt x="101867" y="455960"/>
                                  <a:pt x="101216" y="456611"/>
                                  <a:pt x="100565" y="456936"/>
                                </a:cubicBezTo>
                                <a:cubicBezTo>
                                  <a:pt x="99914" y="457262"/>
                                  <a:pt x="98938" y="457262"/>
                                  <a:pt x="97636" y="456936"/>
                                </a:cubicBezTo>
                                <a:cubicBezTo>
                                  <a:pt x="95683" y="456285"/>
                                  <a:pt x="94056" y="455309"/>
                                  <a:pt x="93731" y="454658"/>
                                </a:cubicBezTo>
                                <a:cubicBezTo>
                                  <a:pt x="93405" y="454333"/>
                                  <a:pt x="93731" y="443267"/>
                                  <a:pt x="93731" y="435131"/>
                                </a:cubicBezTo>
                                <a:cubicBezTo>
                                  <a:pt x="93731" y="431226"/>
                                  <a:pt x="93731" y="428296"/>
                                  <a:pt x="93731" y="427320"/>
                                </a:cubicBezTo>
                                <a:cubicBezTo>
                                  <a:pt x="93731" y="426344"/>
                                  <a:pt x="94381" y="425693"/>
                                  <a:pt x="94707" y="425042"/>
                                </a:cubicBezTo>
                                <a:lnTo>
                                  <a:pt x="94707" y="425042"/>
                                </a:lnTo>
                                <a:cubicBezTo>
                                  <a:pt x="95683" y="423415"/>
                                  <a:pt x="96985" y="421787"/>
                                  <a:pt x="96009" y="419184"/>
                                </a:cubicBezTo>
                                <a:cubicBezTo>
                                  <a:pt x="95358" y="417882"/>
                                  <a:pt x="96334" y="415929"/>
                                  <a:pt x="96660" y="414628"/>
                                </a:cubicBezTo>
                                <a:cubicBezTo>
                                  <a:pt x="96985" y="413651"/>
                                  <a:pt x="97311" y="413000"/>
                                  <a:pt x="97311" y="412349"/>
                                </a:cubicBezTo>
                                <a:lnTo>
                                  <a:pt x="97311" y="412349"/>
                                </a:lnTo>
                                <a:cubicBezTo>
                                  <a:pt x="97636" y="411048"/>
                                  <a:pt x="96985" y="410071"/>
                                  <a:pt x="95358" y="409746"/>
                                </a:cubicBezTo>
                                <a:lnTo>
                                  <a:pt x="95358" y="409746"/>
                                </a:lnTo>
                                <a:cubicBezTo>
                                  <a:pt x="93405" y="409420"/>
                                  <a:pt x="86896" y="414953"/>
                                  <a:pt x="81363" y="419509"/>
                                </a:cubicBezTo>
                                <a:lnTo>
                                  <a:pt x="81363" y="419509"/>
                                </a:lnTo>
                                <a:cubicBezTo>
                                  <a:pt x="77458" y="422764"/>
                                  <a:pt x="73878" y="425693"/>
                                  <a:pt x="73553" y="425693"/>
                                </a:cubicBezTo>
                                <a:cubicBezTo>
                                  <a:pt x="72902" y="425693"/>
                                  <a:pt x="70298" y="425693"/>
                                  <a:pt x="66718" y="426018"/>
                                </a:cubicBezTo>
                                <a:cubicBezTo>
                                  <a:pt x="60860" y="426344"/>
                                  <a:pt x="52723" y="426669"/>
                                  <a:pt x="50445" y="426669"/>
                                </a:cubicBezTo>
                                <a:cubicBezTo>
                                  <a:pt x="49795" y="426669"/>
                                  <a:pt x="49469" y="426344"/>
                                  <a:pt x="49795" y="426344"/>
                                </a:cubicBezTo>
                                <a:lnTo>
                                  <a:pt x="49795" y="426344"/>
                                </a:lnTo>
                                <a:cubicBezTo>
                                  <a:pt x="49795" y="426018"/>
                                  <a:pt x="49795" y="425693"/>
                                  <a:pt x="49795" y="425367"/>
                                </a:cubicBezTo>
                                <a:cubicBezTo>
                                  <a:pt x="49795" y="424716"/>
                                  <a:pt x="50120" y="424066"/>
                                  <a:pt x="49795" y="423415"/>
                                </a:cubicBezTo>
                                <a:cubicBezTo>
                                  <a:pt x="49795" y="422764"/>
                                  <a:pt x="49469" y="422113"/>
                                  <a:pt x="49144" y="421787"/>
                                </a:cubicBezTo>
                                <a:cubicBezTo>
                                  <a:pt x="48818" y="421462"/>
                                  <a:pt x="48818" y="420811"/>
                                  <a:pt x="48493" y="419835"/>
                                </a:cubicBezTo>
                                <a:cubicBezTo>
                                  <a:pt x="48493" y="418533"/>
                                  <a:pt x="47842" y="417557"/>
                                  <a:pt x="47516" y="416255"/>
                                </a:cubicBezTo>
                                <a:cubicBezTo>
                                  <a:pt x="46865" y="414953"/>
                                  <a:pt x="46214" y="413976"/>
                                  <a:pt x="45238" y="413000"/>
                                </a:cubicBezTo>
                                <a:cubicBezTo>
                                  <a:pt x="44262" y="411698"/>
                                  <a:pt x="38729" y="411373"/>
                                  <a:pt x="33196" y="411048"/>
                                </a:cubicBezTo>
                                <a:cubicBezTo>
                                  <a:pt x="27664" y="410722"/>
                                  <a:pt x="21805" y="410396"/>
                                  <a:pt x="21805" y="409746"/>
                                </a:cubicBezTo>
                                <a:cubicBezTo>
                                  <a:pt x="21805" y="409420"/>
                                  <a:pt x="23107" y="408118"/>
                                  <a:pt x="24735" y="406491"/>
                                </a:cubicBezTo>
                                <a:cubicBezTo>
                                  <a:pt x="26687" y="404539"/>
                                  <a:pt x="28640" y="402585"/>
                                  <a:pt x="28640" y="400958"/>
                                </a:cubicBezTo>
                                <a:cubicBezTo>
                                  <a:pt x="28640" y="398680"/>
                                  <a:pt x="22131" y="391846"/>
                                  <a:pt x="17249" y="386639"/>
                                </a:cubicBezTo>
                                <a:cubicBezTo>
                                  <a:pt x="15622" y="384686"/>
                                  <a:pt x="13995" y="383058"/>
                                  <a:pt x="13018" y="382082"/>
                                </a:cubicBezTo>
                                <a:cubicBezTo>
                                  <a:pt x="11065" y="379804"/>
                                  <a:pt x="9764" y="374597"/>
                                  <a:pt x="8462" y="370366"/>
                                </a:cubicBezTo>
                                <a:cubicBezTo>
                                  <a:pt x="7811" y="367762"/>
                                  <a:pt x="7160" y="365484"/>
                                  <a:pt x="6509" y="364182"/>
                                </a:cubicBezTo>
                                <a:cubicBezTo>
                                  <a:pt x="5858" y="362880"/>
                                  <a:pt x="4231" y="361578"/>
                                  <a:pt x="2929" y="360277"/>
                                </a:cubicBezTo>
                                <a:cubicBezTo>
                                  <a:pt x="1302" y="358975"/>
                                  <a:pt x="0" y="357673"/>
                                  <a:pt x="0" y="356697"/>
                                </a:cubicBezTo>
                                <a:cubicBezTo>
                                  <a:pt x="0" y="356371"/>
                                  <a:pt x="1302" y="355721"/>
                                  <a:pt x="2604" y="355069"/>
                                </a:cubicBezTo>
                                <a:cubicBezTo>
                                  <a:pt x="4882" y="354093"/>
                                  <a:pt x="6835" y="352791"/>
                                  <a:pt x="6509" y="350839"/>
                                </a:cubicBezTo>
                                <a:lnTo>
                                  <a:pt x="6509" y="350839"/>
                                </a:lnTo>
                                <a:cubicBezTo>
                                  <a:pt x="6184" y="349537"/>
                                  <a:pt x="5858" y="348560"/>
                                  <a:pt x="5207" y="347584"/>
                                </a:cubicBezTo>
                                <a:lnTo>
                                  <a:pt x="5207" y="347584"/>
                                </a:lnTo>
                                <a:cubicBezTo>
                                  <a:pt x="4882" y="346933"/>
                                  <a:pt x="4556" y="346282"/>
                                  <a:pt x="4556" y="345957"/>
                                </a:cubicBezTo>
                                <a:cubicBezTo>
                                  <a:pt x="4556" y="345631"/>
                                  <a:pt x="5207" y="344004"/>
                                  <a:pt x="6184" y="342051"/>
                                </a:cubicBezTo>
                                <a:cubicBezTo>
                                  <a:pt x="6835" y="340424"/>
                                  <a:pt x="7811" y="338471"/>
                                  <a:pt x="8462" y="337495"/>
                                </a:cubicBezTo>
                                <a:cubicBezTo>
                                  <a:pt x="9113" y="336519"/>
                                  <a:pt x="12367" y="334566"/>
                                  <a:pt x="15947" y="332288"/>
                                </a:cubicBezTo>
                                <a:cubicBezTo>
                                  <a:pt x="19853" y="329684"/>
                                  <a:pt x="23758" y="327406"/>
                                  <a:pt x="23758" y="325779"/>
                                </a:cubicBezTo>
                                <a:cubicBezTo>
                                  <a:pt x="23758" y="325128"/>
                                  <a:pt x="23433" y="324151"/>
                                  <a:pt x="23107" y="323175"/>
                                </a:cubicBezTo>
                                <a:cubicBezTo>
                                  <a:pt x="22456" y="321548"/>
                                  <a:pt x="21805" y="319270"/>
                                  <a:pt x="21805" y="317968"/>
                                </a:cubicBezTo>
                                <a:cubicBezTo>
                                  <a:pt x="21805" y="316992"/>
                                  <a:pt x="22782" y="315364"/>
                                  <a:pt x="24084" y="313412"/>
                                </a:cubicBezTo>
                                <a:lnTo>
                                  <a:pt x="24084" y="313412"/>
                                </a:lnTo>
                                <a:cubicBezTo>
                                  <a:pt x="25386" y="311459"/>
                                  <a:pt x="26687" y="309506"/>
                                  <a:pt x="27338" y="307553"/>
                                </a:cubicBezTo>
                                <a:cubicBezTo>
                                  <a:pt x="27664" y="306251"/>
                                  <a:pt x="27989" y="303648"/>
                                  <a:pt x="28640" y="300719"/>
                                </a:cubicBezTo>
                                <a:cubicBezTo>
                                  <a:pt x="29291" y="296488"/>
                                  <a:pt x="30267" y="291281"/>
                                  <a:pt x="30918" y="290630"/>
                                </a:cubicBezTo>
                                <a:cubicBezTo>
                                  <a:pt x="31895" y="289653"/>
                                  <a:pt x="42634" y="283144"/>
                                  <a:pt x="49795" y="278913"/>
                                </a:cubicBezTo>
                                <a:cubicBezTo>
                                  <a:pt x="53049" y="276961"/>
                                  <a:pt x="55327" y="275659"/>
                                  <a:pt x="55978" y="275333"/>
                                </a:cubicBezTo>
                                <a:cubicBezTo>
                                  <a:pt x="56629" y="274683"/>
                                  <a:pt x="58256" y="274032"/>
                                  <a:pt x="60209" y="273706"/>
                                </a:cubicBezTo>
                                <a:cubicBezTo>
                                  <a:pt x="61836" y="273381"/>
                                  <a:pt x="63789" y="273055"/>
                                  <a:pt x="65742" y="273055"/>
                                </a:cubicBezTo>
                                <a:cubicBezTo>
                                  <a:pt x="69322" y="273055"/>
                                  <a:pt x="71274" y="271753"/>
                                  <a:pt x="72902" y="271103"/>
                                </a:cubicBezTo>
                                <a:lnTo>
                                  <a:pt x="72902" y="271103"/>
                                </a:lnTo>
                                <a:cubicBezTo>
                                  <a:pt x="73553" y="270777"/>
                                  <a:pt x="73878" y="270452"/>
                                  <a:pt x="74204" y="270452"/>
                                </a:cubicBezTo>
                                <a:cubicBezTo>
                                  <a:pt x="75180" y="270126"/>
                                  <a:pt x="77783" y="270126"/>
                                  <a:pt x="80387" y="270126"/>
                                </a:cubicBezTo>
                                <a:cubicBezTo>
                                  <a:pt x="81689" y="270126"/>
                                  <a:pt x="82665" y="270126"/>
                                  <a:pt x="83642" y="270126"/>
                                </a:cubicBezTo>
                                <a:cubicBezTo>
                                  <a:pt x="86571" y="270126"/>
                                  <a:pt x="88849" y="267197"/>
                                  <a:pt x="90802" y="264919"/>
                                </a:cubicBezTo>
                                <a:cubicBezTo>
                                  <a:pt x="91452" y="264268"/>
                                  <a:pt x="92103" y="263617"/>
                                  <a:pt x="92103" y="263292"/>
                                </a:cubicBezTo>
                                <a:cubicBezTo>
                                  <a:pt x="92429" y="262966"/>
                                  <a:pt x="93405" y="262966"/>
                                  <a:pt x="94707" y="262966"/>
                                </a:cubicBezTo>
                                <a:cubicBezTo>
                                  <a:pt x="96334" y="262966"/>
                                  <a:pt x="98613" y="263292"/>
                                  <a:pt x="99589" y="263617"/>
                                </a:cubicBezTo>
                                <a:cubicBezTo>
                                  <a:pt x="99914" y="263617"/>
                                  <a:pt x="99914" y="264268"/>
                                  <a:pt x="100240" y="264919"/>
                                </a:cubicBezTo>
                                <a:lnTo>
                                  <a:pt x="100240" y="264919"/>
                                </a:lnTo>
                                <a:cubicBezTo>
                                  <a:pt x="100565" y="266221"/>
                                  <a:pt x="100891" y="267523"/>
                                  <a:pt x="102518" y="268174"/>
                                </a:cubicBezTo>
                                <a:cubicBezTo>
                                  <a:pt x="103494" y="268499"/>
                                  <a:pt x="105447" y="268824"/>
                                  <a:pt x="107074" y="268824"/>
                                </a:cubicBezTo>
                                <a:cubicBezTo>
                                  <a:pt x="109352" y="268824"/>
                                  <a:pt x="111305" y="268499"/>
                                  <a:pt x="111956" y="266546"/>
                                </a:cubicBezTo>
                                <a:cubicBezTo>
                                  <a:pt x="112281" y="265570"/>
                                  <a:pt x="115536" y="247344"/>
                                  <a:pt x="118790" y="227817"/>
                                </a:cubicBezTo>
                                <a:cubicBezTo>
                                  <a:pt x="122696" y="204385"/>
                                  <a:pt x="126927" y="178348"/>
                                  <a:pt x="126927" y="176721"/>
                                </a:cubicBezTo>
                                <a:cubicBezTo>
                                  <a:pt x="126927" y="174768"/>
                                  <a:pt x="126276" y="171188"/>
                                  <a:pt x="125625" y="167608"/>
                                </a:cubicBezTo>
                                <a:cubicBezTo>
                                  <a:pt x="124649" y="164354"/>
                                  <a:pt x="123672" y="161099"/>
                                  <a:pt x="122696" y="159147"/>
                                </a:cubicBezTo>
                                <a:lnTo>
                                  <a:pt x="122696" y="159147"/>
                                </a:lnTo>
                                <a:cubicBezTo>
                                  <a:pt x="121394" y="156869"/>
                                  <a:pt x="118465" y="154265"/>
                                  <a:pt x="115861" y="151661"/>
                                </a:cubicBezTo>
                                <a:cubicBezTo>
                                  <a:pt x="113583" y="149383"/>
                                  <a:pt x="111305" y="147430"/>
                                  <a:pt x="111305" y="146779"/>
                                </a:cubicBezTo>
                                <a:cubicBezTo>
                                  <a:pt x="111305" y="145803"/>
                                  <a:pt x="111956" y="141247"/>
                                  <a:pt x="112607" y="137341"/>
                                </a:cubicBezTo>
                                <a:cubicBezTo>
                                  <a:pt x="113258" y="134738"/>
                                  <a:pt x="113583" y="132460"/>
                                  <a:pt x="113909" y="132134"/>
                                </a:cubicBezTo>
                                <a:cubicBezTo>
                                  <a:pt x="114234" y="131809"/>
                                  <a:pt x="116838" y="130832"/>
                                  <a:pt x="119441" y="129856"/>
                                </a:cubicBezTo>
                                <a:cubicBezTo>
                                  <a:pt x="122371" y="129205"/>
                                  <a:pt x="125625" y="128554"/>
                                  <a:pt x="126927" y="128554"/>
                                </a:cubicBezTo>
                                <a:cubicBezTo>
                                  <a:pt x="128554" y="128554"/>
                                  <a:pt x="130181" y="129205"/>
                                  <a:pt x="131809" y="129856"/>
                                </a:cubicBezTo>
                                <a:cubicBezTo>
                                  <a:pt x="134087" y="130832"/>
                                  <a:pt x="135389" y="131483"/>
                                  <a:pt x="136365" y="129856"/>
                                </a:cubicBezTo>
                                <a:cubicBezTo>
                                  <a:pt x="136690" y="129205"/>
                                  <a:pt x="136040" y="126601"/>
                                  <a:pt x="135389" y="123998"/>
                                </a:cubicBezTo>
                                <a:cubicBezTo>
                                  <a:pt x="134412" y="120418"/>
                                  <a:pt x="132785" y="116512"/>
                                  <a:pt x="132460" y="115861"/>
                                </a:cubicBezTo>
                                <a:lnTo>
                                  <a:pt x="132460" y="115861"/>
                                </a:lnTo>
                                <a:cubicBezTo>
                                  <a:pt x="131809" y="114885"/>
                                  <a:pt x="126927" y="114560"/>
                                  <a:pt x="122371" y="114234"/>
                                </a:cubicBezTo>
                                <a:cubicBezTo>
                                  <a:pt x="119441" y="114234"/>
                                  <a:pt x="116512" y="113909"/>
                                  <a:pt x="116512" y="113909"/>
                                </a:cubicBezTo>
                                <a:lnTo>
                                  <a:pt x="116512" y="113909"/>
                                </a:lnTo>
                                <a:cubicBezTo>
                                  <a:pt x="116512" y="113909"/>
                                  <a:pt x="116187" y="111956"/>
                                  <a:pt x="115861" y="109352"/>
                                </a:cubicBezTo>
                                <a:cubicBezTo>
                                  <a:pt x="115211" y="105121"/>
                                  <a:pt x="114560" y="99914"/>
                                  <a:pt x="114560" y="98938"/>
                                </a:cubicBezTo>
                                <a:cubicBezTo>
                                  <a:pt x="114560" y="98612"/>
                                  <a:pt x="116838" y="99589"/>
                                  <a:pt x="120092" y="99589"/>
                                </a:cubicBezTo>
                                <a:cubicBezTo>
                                  <a:pt x="124649" y="99589"/>
                                  <a:pt x="130181" y="99914"/>
                                  <a:pt x="134412" y="99914"/>
                                </a:cubicBezTo>
                                <a:cubicBezTo>
                                  <a:pt x="137341" y="99914"/>
                                  <a:pt x="139620" y="100240"/>
                                  <a:pt x="140596" y="100240"/>
                                </a:cubicBezTo>
                                <a:cubicBezTo>
                                  <a:pt x="142549" y="100240"/>
                                  <a:pt x="145803" y="100891"/>
                                  <a:pt x="149058" y="101216"/>
                                </a:cubicBezTo>
                                <a:cubicBezTo>
                                  <a:pt x="154265" y="102192"/>
                                  <a:pt x="159472" y="102843"/>
                                  <a:pt x="159798" y="100891"/>
                                </a:cubicBezTo>
                                <a:lnTo>
                                  <a:pt x="159798" y="100891"/>
                                </a:lnTo>
                                <a:cubicBezTo>
                                  <a:pt x="160123" y="99589"/>
                                  <a:pt x="159472" y="97961"/>
                                  <a:pt x="158821" y="96334"/>
                                </a:cubicBezTo>
                                <a:cubicBezTo>
                                  <a:pt x="158496" y="95683"/>
                                  <a:pt x="158170" y="95032"/>
                                  <a:pt x="158170" y="95032"/>
                                </a:cubicBezTo>
                                <a:cubicBezTo>
                                  <a:pt x="158170" y="95032"/>
                                  <a:pt x="159147" y="94056"/>
                                  <a:pt x="160123" y="93080"/>
                                </a:cubicBezTo>
                                <a:lnTo>
                                  <a:pt x="160123" y="93080"/>
                                </a:lnTo>
                                <a:cubicBezTo>
                                  <a:pt x="160774" y="92429"/>
                                  <a:pt x="161750" y="91778"/>
                                  <a:pt x="162076" y="91778"/>
                                </a:cubicBezTo>
                                <a:cubicBezTo>
                                  <a:pt x="162076" y="91778"/>
                                  <a:pt x="164029" y="94056"/>
                                  <a:pt x="165330" y="96009"/>
                                </a:cubicBezTo>
                                <a:cubicBezTo>
                                  <a:pt x="166958" y="98287"/>
                                  <a:pt x="168585" y="100240"/>
                                  <a:pt x="169561" y="100565"/>
                                </a:cubicBezTo>
                                <a:cubicBezTo>
                                  <a:pt x="171189" y="100891"/>
                                  <a:pt x="174443" y="97311"/>
                                  <a:pt x="177047" y="94381"/>
                                </a:cubicBezTo>
                                <a:cubicBezTo>
                                  <a:pt x="178023" y="93405"/>
                                  <a:pt x="178999" y="92429"/>
                                  <a:pt x="179325" y="91778"/>
                                </a:cubicBezTo>
                                <a:cubicBezTo>
                                  <a:pt x="180301" y="90802"/>
                                  <a:pt x="181603" y="90151"/>
                                  <a:pt x="183230" y="89825"/>
                                </a:cubicBezTo>
                                <a:cubicBezTo>
                                  <a:pt x="184858" y="89500"/>
                                  <a:pt x="186485" y="89174"/>
                                  <a:pt x="188112" y="89174"/>
                                </a:cubicBezTo>
                                <a:cubicBezTo>
                                  <a:pt x="188438" y="90151"/>
                                  <a:pt x="188438" y="91127"/>
                                  <a:pt x="188763" y="92429"/>
                                </a:cubicBezTo>
                                <a:cubicBezTo>
                                  <a:pt x="190390" y="99263"/>
                                  <a:pt x="192994" y="110329"/>
                                  <a:pt x="195272" y="113258"/>
                                </a:cubicBezTo>
                                <a:cubicBezTo>
                                  <a:pt x="196574" y="114885"/>
                                  <a:pt x="199503" y="117489"/>
                                  <a:pt x="202758" y="120092"/>
                                </a:cubicBezTo>
                                <a:cubicBezTo>
                                  <a:pt x="206663" y="123021"/>
                                  <a:pt x="210894" y="125950"/>
                                  <a:pt x="211870" y="125950"/>
                                </a:cubicBezTo>
                                <a:lnTo>
                                  <a:pt x="211870" y="125950"/>
                                </a:lnTo>
                                <a:cubicBezTo>
                                  <a:pt x="212521" y="125950"/>
                                  <a:pt x="215450" y="125299"/>
                                  <a:pt x="218705" y="124649"/>
                                </a:cubicBezTo>
                                <a:cubicBezTo>
                                  <a:pt x="223261" y="123672"/>
                                  <a:pt x="229119" y="122370"/>
                                  <a:pt x="231723" y="122370"/>
                                </a:cubicBezTo>
                                <a:cubicBezTo>
                                  <a:pt x="232374" y="122370"/>
                                  <a:pt x="232374" y="123021"/>
                                  <a:pt x="232374" y="123998"/>
                                </a:cubicBezTo>
                                <a:cubicBezTo>
                                  <a:pt x="232374" y="124649"/>
                                  <a:pt x="232374" y="125625"/>
                                  <a:pt x="232048" y="126601"/>
                                </a:cubicBezTo>
                                <a:lnTo>
                                  <a:pt x="232048" y="126601"/>
                                </a:lnTo>
                                <a:cubicBezTo>
                                  <a:pt x="232048" y="127903"/>
                                  <a:pt x="231723" y="129205"/>
                                  <a:pt x="232048" y="130181"/>
                                </a:cubicBezTo>
                                <a:cubicBezTo>
                                  <a:pt x="232374" y="131158"/>
                                  <a:pt x="233350" y="131483"/>
                                  <a:pt x="234652" y="131158"/>
                                </a:cubicBezTo>
                                <a:cubicBezTo>
                                  <a:pt x="236279" y="130507"/>
                                  <a:pt x="238883" y="126927"/>
                                  <a:pt x="241812" y="123347"/>
                                </a:cubicBezTo>
                                <a:cubicBezTo>
                                  <a:pt x="245066" y="119441"/>
                                  <a:pt x="248321" y="114885"/>
                                  <a:pt x="249948" y="114560"/>
                                </a:cubicBezTo>
                                <a:cubicBezTo>
                                  <a:pt x="251250" y="114234"/>
                                  <a:pt x="253854" y="112932"/>
                                  <a:pt x="256457" y="111956"/>
                                </a:cubicBezTo>
                                <a:cubicBezTo>
                                  <a:pt x="260037" y="110329"/>
                                  <a:pt x="263617" y="108701"/>
                                  <a:pt x="265244" y="108701"/>
                                </a:cubicBezTo>
                                <a:cubicBezTo>
                                  <a:pt x="267523" y="108376"/>
                                  <a:pt x="269801" y="104796"/>
                                  <a:pt x="272079" y="101541"/>
                                </a:cubicBezTo>
                                <a:cubicBezTo>
                                  <a:pt x="273706" y="99263"/>
                                  <a:pt x="275008" y="96985"/>
                                  <a:pt x="275985" y="96334"/>
                                </a:cubicBezTo>
                                <a:cubicBezTo>
                                  <a:pt x="276961" y="95683"/>
                                  <a:pt x="279890" y="94056"/>
                                  <a:pt x="283470" y="92103"/>
                                </a:cubicBezTo>
                                <a:cubicBezTo>
                                  <a:pt x="290304" y="88523"/>
                                  <a:pt x="298766" y="84292"/>
                                  <a:pt x="297790" y="82014"/>
                                </a:cubicBezTo>
                                <a:cubicBezTo>
                                  <a:pt x="297139" y="80387"/>
                                  <a:pt x="293234" y="80061"/>
                                  <a:pt x="289003" y="79736"/>
                                </a:cubicBezTo>
                                <a:cubicBezTo>
                                  <a:pt x="284772" y="79411"/>
                                  <a:pt x="280215" y="78760"/>
                                  <a:pt x="280215" y="78434"/>
                                </a:cubicBezTo>
                                <a:cubicBezTo>
                                  <a:pt x="280215" y="77132"/>
                                  <a:pt x="280215" y="76156"/>
                                  <a:pt x="280215" y="75180"/>
                                </a:cubicBezTo>
                                <a:cubicBezTo>
                                  <a:pt x="280541" y="73878"/>
                                  <a:pt x="280541" y="72251"/>
                                  <a:pt x="280541" y="69972"/>
                                </a:cubicBezTo>
                                <a:cubicBezTo>
                                  <a:pt x="280541" y="67694"/>
                                  <a:pt x="279564" y="63789"/>
                                  <a:pt x="277937" y="59558"/>
                                </a:cubicBezTo>
                                <a:cubicBezTo>
                                  <a:pt x="275985" y="53700"/>
                                  <a:pt x="273381" y="47516"/>
                                  <a:pt x="272404" y="47191"/>
                                </a:cubicBezTo>
                                <a:lnTo>
                                  <a:pt x="272404" y="47191"/>
                                </a:lnTo>
                                <a:cubicBezTo>
                                  <a:pt x="272079" y="46865"/>
                                  <a:pt x="266221" y="41333"/>
                                  <a:pt x="261990" y="36776"/>
                                </a:cubicBezTo>
                                <a:cubicBezTo>
                                  <a:pt x="259712" y="34173"/>
                                  <a:pt x="257759" y="31894"/>
                                  <a:pt x="257759" y="31569"/>
                                </a:cubicBezTo>
                                <a:lnTo>
                                  <a:pt x="257759" y="31569"/>
                                </a:lnTo>
                                <a:cubicBezTo>
                                  <a:pt x="257759" y="31243"/>
                                  <a:pt x="258410" y="31243"/>
                                  <a:pt x="259386" y="30918"/>
                                </a:cubicBezTo>
                                <a:lnTo>
                                  <a:pt x="259386" y="30918"/>
                                </a:lnTo>
                                <a:cubicBezTo>
                                  <a:pt x="260688" y="30593"/>
                                  <a:pt x="261990" y="30593"/>
                                  <a:pt x="262641" y="30918"/>
                                </a:cubicBezTo>
                                <a:lnTo>
                                  <a:pt x="262641" y="30918"/>
                                </a:lnTo>
                                <a:lnTo>
                                  <a:pt x="262966" y="30918"/>
                                </a:lnTo>
                                <a:cubicBezTo>
                                  <a:pt x="263943" y="30918"/>
                                  <a:pt x="266872" y="33196"/>
                                  <a:pt x="269801" y="34824"/>
                                </a:cubicBezTo>
                                <a:cubicBezTo>
                                  <a:pt x="272404" y="36451"/>
                                  <a:pt x="274683" y="38078"/>
                                  <a:pt x="275985" y="38403"/>
                                </a:cubicBezTo>
                                <a:cubicBezTo>
                                  <a:pt x="277612" y="39054"/>
                                  <a:pt x="279564" y="38403"/>
                                  <a:pt x="281843" y="37752"/>
                                </a:cubicBezTo>
                                <a:cubicBezTo>
                                  <a:pt x="283470" y="37427"/>
                                  <a:pt x="285423" y="36776"/>
                                  <a:pt x="286074" y="37102"/>
                                </a:cubicBezTo>
                                <a:lnTo>
                                  <a:pt x="286074" y="37102"/>
                                </a:lnTo>
                                <a:cubicBezTo>
                                  <a:pt x="286724" y="37427"/>
                                  <a:pt x="287701" y="38403"/>
                                  <a:pt x="288352" y="39054"/>
                                </a:cubicBezTo>
                                <a:cubicBezTo>
                                  <a:pt x="289979" y="40682"/>
                                  <a:pt x="291606" y="42634"/>
                                  <a:pt x="293559" y="41333"/>
                                </a:cubicBezTo>
                                <a:lnTo>
                                  <a:pt x="293559" y="41333"/>
                                </a:lnTo>
                                <a:cubicBezTo>
                                  <a:pt x="294861" y="40682"/>
                                  <a:pt x="295186" y="39705"/>
                                  <a:pt x="295186" y="38729"/>
                                </a:cubicBezTo>
                                <a:cubicBezTo>
                                  <a:pt x="295186" y="38403"/>
                                  <a:pt x="295186" y="38078"/>
                                  <a:pt x="295837" y="38078"/>
                                </a:cubicBezTo>
                                <a:cubicBezTo>
                                  <a:pt x="296162" y="38078"/>
                                  <a:pt x="299417" y="41007"/>
                                  <a:pt x="302021" y="43285"/>
                                </a:cubicBezTo>
                                <a:cubicBezTo>
                                  <a:pt x="304624" y="45889"/>
                                  <a:pt x="306903" y="48167"/>
                                  <a:pt x="308204" y="47842"/>
                                </a:cubicBezTo>
                                <a:lnTo>
                                  <a:pt x="308204" y="47842"/>
                                </a:lnTo>
                                <a:cubicBezTo>
                                  <a:pt x="309832" y="47516"/>
                                  <a:pt x="309832" y="45889"/>
                                  <a:pt x="310157" y="43285"/>
                                </a:cubicBezTo>
                                <a:cubicBezTo>
                                  <a:pt x="310483" y="40356"/>
                                  <a:pt x="310808" y="36125"/>
                                  <a:pt x="313086" y="35149"/>
                                </a:cubicBezTo>
                                <a:cubicBezTo>
                                  <a:pt x="315690" y="33847"/>
                                  <a:pt x="324477" y="32545"/>
                                  <a:pt x="331962" y="31569"/>
                                </a:cubicBezTo>
                                <a:cubicBezTo>
                                  <a:pt x="337170" y="30918"/>
                                  <a:pt x="341726" y="30267"/>
                                  <a:pt x="343679" y="29616"/>
                                </a:cubicBezTo>
                                <a:cubicBezTo>
                                  <a:pt x="346608" y="28640"/>
                                  <a:pt x="348886" y="26687"/>
                                  <a:pt x="350513" y="24734"/>
                                </a:cubicBezTo>
                                <a:cubicBezTo>
                                  <a:pt x="351815" y="23433"/>
                                  <a:pt x="352466" y="22456"/>
                                  <a:pt x="353117" y="22456"/>
                                </a:cubicBezTo>
                                <a:cubicBezTo>
                                  <a:pt x="353768" y="22456"/>
                                  <a:pt x="354419" y="22456"/>
                                  <a:pt x="355070" y="22456"/>
                                </a:cubicBezTo>
                                <a:cubicBezTo>
                                  <a:pt x="357348" y="22782"/>
                                  <a:pt x="360277" y="23107"/>
                                  <a:pt x="362230" y="21480"/>
                                </a:cubicBezTo>
                                <a:cubicBezTo>
                                  <a:pt x="363531" y="20504"/>
                                  <a:pt x="366786" y="17900"/>
                                  <a:pt x="369064" y="15622"/>
                                </a:cubicBezTo>
                                <a:cubicBezTo>
                                  <a:pt x="370691" y="13994"/>
                                  <a:pt x="371993" y="12693"/>
                                  <a:pt x="372319" y="11716"/>
                                </a:cubicBezTo>
                                <a:lnTo>
                                  <a:pt x="372319" y="11716"/>
                                </a:lnTo>
                                <a:lnTo>
                                  <a:pt x="372319" y="11065"/>
                                </a:lnTo>
                                <a:lnTo>
                                  <a:pt x="372319" y="11065"/>
                                </a:lnTo>
                                <a:cubicBezTo>
                                  <a:pt x="372644" y="9764"/>
                                  <a:pt x="372970" y="9113"/>
                                  <a:pt x="372970" y="5533"/>
                                </a:cubicBezTo>
                                <a:cubicBezTo>
                                  <a:pt x="372970" y="4556"/>
                                  <a:pt x="372319" y="2929"/>
                                  <a:pt x="371017" y="1302"/>
                                </a:cubicBezTo>
                                <a:cubicBezTo>
                                  <a:pt x="373621" y="651"/>
                                  <a:pt x="376875" y="325"/>
                                  <a:pt x="379153" y="325"/>
                                </a:cubicBezTo>
                                <a:cubicBezTo>
                                  <a:pt x="380130" y="325"/>
                                  <a:pt x="381106" y="0"/>
                                  <a:pt x="381431" y="0"/>
                                </a:cubicBezTo>
                                <a:cubicBezTo>
                                  <a:pt x="382408" y="0"/>
                                  <a:pt x="383709" y="325"/>
                                  <a:pt x="385011" y="651"/>
                                </a:cubicBezTo>
                                <a:cubicBezTo>
                                  <a:pt x="386639" y="1302"/>
                                  <a:pt x="387615" y="1953"/>
                                  <a:pt x="388266" y="2604"/>
                                </a:cubicBezTo>
                                <a:lnTo>
                                  <a:pt x="388266" y="2604"/>
                                </a:lnTo>
                                <a:cubicBezTo>
                                  <a:pt x="388591" y="2929"/>
                                  <a:pt x="388591" y="3905"/>
                                  <a:pt x="388917" y="5207"/>
                                </a:cubicBezTo>
                                <a:cubicBezTo>
                                  <a:pt x="388917" y="6834"/>
                                  <a:pt x="388917" y="8462"/>
                                  <a:pt x="388917" y="9438"/>
                                </a:cubicBezTo>
                                <a:lnTo>
                                  <a:pt x="388917" y="9438"/>
                                </a:lnTo>
                                <a:cubicBezTo>
                                  <a:pt x="388917" y="9764"/>
                                  <a:pt x="388591" y="10740"/>
                                  <a:pt x="387940" y="12042"/>
                                </a:cubicBezTo>
                                <a:cubicBezTo>
                                  <a:pt x="386639" y="14971"/>
                                  <a:pt x="385337" y="18876"/>
                                  <a:pt x="387289" y="20178"/>
                                </a:cubicBezTo>
                                <a:cubicBezTo>
                                  <a:pt x="387940" y="20829"/>
                                  <a:pt x="389893" y="21154"/>
                                  <a:pt x="391846" y="21480"/>
                                </a:cubicBezTo>
                                <a:cubicBezTo>
                                  <a:pt x="394449" y="22131"/>
                                  <a:pt x="397704" y="22782"/>
                                  <a:pt x="397704" y="23433"/>
                                </a:cubicBezTo>
                                <a:cubicBezTo>
                                  <a:pt x="398030" y="24084"/>
                                  <a:pt x="397704" y="25060"/>
                                  <a:pt x="397379" y="26362"/>
                                </a:cubicBezTo>
                                <a:cubicBezTo>
                                  <a:pt x="397053" y="27989"/>
                                  <a:pt x="396728" y="29942"/>
                                  <a:pt x="397704" y="31569"/>
                                </a:cubicBezTo>
                                <a:lnTo>
                                  <a:pt x="397704" y="31569"/>
                                </a:lnTo>
                                <a:cubicBezTo>
                                  <a:pt x="398355" y="32545"/>
                                  <a:pt x="399006" y="33847"/>
                                  <a:pt x="399982" y="35149"/>
                                </a:cubicBezTo>
                                <a:cubicBezTo>
                                  <a:pt x="400958" y="36451"/>
                                  <a:pt x="401609" y="37752"/>
                                  <a:pt x="401609" y="38078"/>
                                </a:cubicBezTo>
                                <a:cubicBezTo>
                                  <a:pt x="401609" y="38078"/>
                                  <a:pt x="400958" y="39054"/>
                                  <a:pt x="399982" y="40031"/>
                                </a:cubicBezTo>
                                <a:cubicBezTo>
                                  <a:pt x="398355" y="41984"/>
                                  <a:pt x="396402" y="44913"/>
                                  <a:pt x="396402" y="46214"/>
                                </a:cubicBezTo>
                                <a:cubicBezTo>
                                  <a:pt x="396402" y="46865"/>
                                  <a:pt x="395100" y="51747"/>
                                  <a:pt x="393798" y="56303"/>
                                </a:cubicBezTo>
                                <a:cubicBezTo>
                                  <a:pt x="392497" y="61185"/>
                                  <a:pt x="391195" y="65742"/>
                                  <a:pt x="390870" y="67043"/>
                                </a:cubicBezTo>
                                <a:cubicBezTo>
                                  <a:pt x="390870" y="68345"/>
                                  <a:pt x="391195" y="71925"/>
                                  <a:pt x="392171" y="74854"/>
                                </a:cubicBezTo>
                                <a:lnTo>
                                  <a:pt x="392171" y="74854"/>
                                </a:lnTo>
                                <a:cubicBezTo>
                                  <a:pt x="392822" y="77458"/>
                                  <a:pt x="393798" y="80061"/>
                                  <a:pt x="394775" y="80712"/>
                                </a:cubicBezTo>
                                <a:lnTo>
                                  <a:pt x="394775" y="80712"/>
                                </a:lnTo>
                                <a:cubicBezTo>
                                  <a:pt x="395426" y="81363"/>
                                  <a:pt x="396402" y="81689"/>
                                  <a:pt x="397053" y="82014"/>
                                </a:cubicBezTo>
                                <a:cubicBezTo>
                                  <a:pt x="397379" y="82014"/>
                                  <a:pt x="397704" y="82340"/>
                                  <a:pt x="398030" y="83642"/>
                                </a:cubicBezTo>
                                <a:cubicBezTo>
                                  <a:pt x="398355" y="85269"/>
                                  <a:pt x="398030" y="87221"/>
                                  <a:pt x="397704" y="88849"/>
                                </a:cubicBezTo>
                                <a:cubicBezTo>
                                  <a:pt x="397379" y="91127"/>
                                  <a:pt x="397053" y="93080"/>
                                  <a:pt x="398030" y="94707"/>
                                </a:cubicBezTo>
                                <a:cubicBezTo>
                                  <a:pt x="398680" y="96334"/>
                                  <a:pt x="401609" y="98287"/>
                                  <a:pt x="404539" y="99914"/>
                                </a:cubicBezTo>
                                <a:cubicBezTo>
                                  <a:pt x="406491" y="101216"/>
                                  <a:pt x="408769" y="102518"/>
                                  <a:pt x="409746" y="103494"/>
                                </a:cubicBezTo>
                                <a:cubicBezTo>
                                  <a:pt x="410397" y="104470"/>
                                  <a:pt x="411048" y="105121"/>
                                  <a:pt x="411373" y="106098"/>
                                </a:cubicBezTo>
                                <a:cubicBezTo>
                                  <a:pt x="412349" y="107725"/>
                                  <a:pt x="413000" y="109027"/>
                                  <a:pt x="415278" y="109678"/>
                                </a:cubicBezTo>
                                <a:lnTo>
                                  <a:pt x="415278" y="109678"/>
                                </a:lnTo>
                                <a:cubicBezTo>
                                  <a:pt x="417882" y="110329"/>
                                  <a:pt x="421137" y="110979"/>
                                  <a:pt x="422439" y="112607"/>
                                </a:cubicBezTo>
                                <a:cubicBezTo>
                                  <a:pt x="423415" y="113909"/>
                                  <a:pt x="425367" y="114234"/>
                                  <a:pt x="427320" y="113909"/>
                                </a:cubicBezTo>
                                <a:cubicBezTo>
                                  <a:pt x="429598" y="113583"/>
                                  <a:pt x="432202" y="112607"/>
                                  <a:pt x="433178" y="111630"/>
                                </a:cubicBezTo>
                                <a:cubicBezTo>
                                  <a:pt x="434806" y="110329"/>
                                  <a:pt x="434155" y="108701"/>
                                  <a:pt x="433178" y="106749"/>
                                </a:cubicBezTo>
                                <a:cubicBezTo>
                                  <a:pt x="432853" y="106098"/>
                                  <a:pt x="432527" y="105447"/>
                                  <a:pt x="432527" y="105447"/>
                                </a:cubicBezTo>
                                <a:cubicBezTo>
                                  <a:pt x="433178" y="105121"/>
                                  <a:pt x="437409" y="104470"/>
                                  <a:pt x="442616" y="103494"/>
                                </a:cubicBezTo>
                                <a:cubicBezTo>
                                  <a:pt x="450102" y="102192"/>
                                  <a:pt x="458889" y="100891"/>
                                  <a:pt x="460842" y="99589"/>
                                </a:cubicBezTo>
                                <a:cubicBezTo>
                                  <a:pt x="463446" y="97961"/>
                                  <a:pt x="464422" y="95032"/>
                                  <a:pt x="465398" y="93405"/>
                                </a:cubicBezTo>
                                <a:cubicBezTo>
                                  <a:pt x="465724" y="92754"/>
                                  <a:pt x="465724" y="92429"/>
                                  <a:pt x="465724" y="92429"/>
                                </a:cubicBezTo>
                                <a:cubicBezTo>
                                  <a:pt x="465724" y="92429"/>
                                  <a:pt x="466700" y="92103"/>
                                  <a:pt x="467676" y="92103"/>
                                </a:cubicBezTo>
                                <a:cubicBezTo>
                                  <a:pt x="469304" y="91778"/>
                                  <a:pt x="471256" y="91452"/>
                                  <a:pt x="471907" y="91778"/>
                                </a:cubicBezTo>
                                <a:cubicBezTo>
                                  <a:pt x="471907" y="91778"/>
                                  <a:pt x="472233" y="92103"/>
                                  <a:pt x="472558" y="92429"/>
                                </a:cubicBezTo>
                                <a:cubicBezTo>
                                  <a:pt x="473535" y="93405"/>
                                  <a:pt x="474836" y="94707"/>
                                  <a:pt x="477440" y="94707"/>
                                </a:cubicBezTo>
                                <a:cubicBezTo>
                                  <a:pt x="480044" y="94707"/>
                                  <a:pt x="481345" y="94707"/>
                                  <a:pt x="481996" y="94381"/>
                                </a:cubicBezTo>
                                <a:lnTo>
                                  <a:pt x="481996" y="94381"/>
                                </a:lnTo>
                                <a:cubicBezTo>
                                  <a:pt x="482322" y="94381"/>
                                  <a:pt x="482322" y="94381"/>
                                  <a:pt x="482647" y="94381"/>
                                </a:cubicBezTo>
                                <a:cubicBezTo>
                                  <a:pt x="483624" y="94381"/>
                                  <a:pt x="485902" y="93080"/>
                                  <a:pt x="486878" y="92429"/>
                                </a:cubicBezTo>
                                <a:cubicBezTo>
                                  <a:pt x="487855" y="93080"/>
                                  <a:pt x="489482" y="93405"/>
                                  <a:pt x="490784" y="93405"/>
                                </a:cubicBezTo>
                                <a:cubicBezTo>
                                  <a:pt x="492736" y="93730"/>
                                  <a:pt x="494689" y="94056"/>
                                  <a:pt x="495991" y="94381"/>
                                </a:cubicBezTo>
                                <a:cubicBezTo>
                                  <a:pt x="499245" y="95032"/>
                                  <a:pt x="501524" y="95358"/>
                                  <a:pt x="504127" y="94056"/>
                                </a:cubicBezTo>
                                <a:cubicBezTo>
                                  <a:pt x="507056" y="92429"/>
                                  <a:pt x="505754" y="90151"/>
                                  <a:pt x="504453" y="87547"/>
                                </a:cubicBezTo>
                                <a:cubicBezTo>
                                  <a:pt x="503802" y="85920"/>
                                  <a:pt x="502825" y="84292"/>
                                  <a:pt x="503151" y="82991"/>
                                </a:cubicBezTo>
                                <a:cubicBezTo>
                                  <a:pt x="503151" y="81038"/>
                                  <a:pt x="503476" y="79411"/>
                                  <a:pt x="503802" y="78109"/>
                                </a:cubicBezTo>
                                <a:cubicBezTo>
                                  <a:pt x="504127" y="77458"/>
                                  <a:pt x="504453" y="76807"/>
                                  <a:pt x="505104" y="76807"/>
                                </a:cubicBezTo>
                                <a:cubicBezTo>
                                  <a:pt x="505754" y="76807"/>
                                  <a:pt x="506731" y="77132"/>
                                  <a:pt x="507707" y="77458"/>
                                </a:cubicBezTo>
                                <a:cubicBezTo>
                                  <a:pt x="509660" y="78109"/>
                                  <a:pt x="512589" y="79085"/>
                                  <a:pt x="517145" y="78760"/>
                                </a:cubicBezTo>
                                <a:cubicBezTo>
                                  <a:pt x="520725" y="78434"/>
                                  <a:pt x="523654" y="77458"/>
                                  <a:pt x="525607" y="76482"/>
                                </a:cubicBezTo>
                                <a:cubicBezTo>
                                  <a:pt x="527560" y="75831"/>
                                  <a:pt x="528862" y="75180"/>
                                  <a:pt x="530489" y="75180"/>
                                </a:cubicBezTo>
                                <a:cubicBezTo>
                                  <a:pt x="533418" y="75180"/>
                                  <a:pt x="537974" y="79411"/>
                                  <a:pt x="540578" y="81363"/>
                                </a:cubicBezTo>
                                <a:lnTo>
                                  <a:pt x="540578" y="81363"/>
                                </a:lnTo>
                                <a:cubicBezTo>
                                  <a:pt x="541229" y="81689"/>
                                  <a:pt x="541554" y="82340"/>
                                  <a:pt x="541880" y="82340"/>
                                </a:cubicBezTo>
                                <a:lnTo>
                                  <a:pt x="541880" y="82340"/>
                                </a:lnTo>
                                <a:cubicBezTo>
                                  <a:pt x="543182" y="83316"/>
                                  <a:pt x="546762" y="85594"/>
                                  <a:pt x="550342" y="86896"/>
                                </a:cubicBezTo>
                                <a:cubicBezTo>
                                  <a:pt x="552945" y="87872"/>
                                  <a:pt x="555223" y="88198"/>
                                  <a:pt x="557176" y="87872"/>
                                </a:cubicBezTo>
                                <a:cubicBezTo>
                                  <a:pt x="558803" y="87547"/>
                                  <a:pt x="561732" y="86570"/>
                                  <a:pt x="564987" y="85594"/>
                                </a:cubicBezTo>
                                <a:cubicBezTo>
                                  <a:pt x="568892" y="84292"/>
                                  <a:pt x="573449" y="82991"/>
                                  <a:pt x="575727" y="82665"/>
                                </a:cubicBezTo>
                                <a:cubicBezTo>
                                  <a:pt x="577680" y="82340"/>
                                  <a:pt x="578331" y="83967"/>
                                  <a:pt x="578656" y="84943"/>
                                </a:cubicBezTo>
                                <a:cubicBezTo>
                                  <a:pt x="578981" y="86245"/>
                                  <a:pt x="579632" y="87221"/>
                                  <a:pt x="580609" y="87221"/>
                                </a:cubicBezTo>
                                <a:cubicBezTo>
                                  <a:pt x="581260" y="87221"/>
                                  <a:pt x="582561" y="87221"/>
                                  <a:pt x="583863" y="87221"/>
                                </a:cubicBezTo>
                                <a:cubicBezTo>
                                  <a:pt x="585165" y="86896"/>
                                  <a:pt x="586792" y="86570"/>
                                  <a:pt x="588420" y="86245"/>
                                </a:cubicBezTo>
                                <a:cubicBezTo>
                                  <a:pt x="591023" y="85594"/>
                                  <a:pt x="593301" y="83316"/>
                                  <a:pt x="594929" y="81363"/>
                                </a:cubicBezTo>
                                <a:cubicBezTo>
                                  <a:pt x="595580" y="80712"/>
                                  <a:pt x="595905" y="80387"/>
                                  <a:pt x="596556" y="80061"/>
                                </a:cubicBezTo>
                                <a:cubicBezTo>
                                  <a:pt x="597532" y="79085"/>
                                  <a:pt x="599485" y="75180"/>
                                  <a:pt x="601112" y="70623"/>
                                </a:cubicBezTo>
                                <a:cubicBezTo>
                                  <a:pt x="603065" y="65742"/>
                                  <a:pt x="605669" y="60209"/>
                                  <a:pt x="607621" y="57605"/>
                                </a:cubicBezTo>
                                <a:cubicBezTo>
                                  <a:pt x="608923" y="55978"/>
                                  <a:pt x="610550" y="53700"/>
                                  <a:pt x="612829" y="51096"/>
                                </a:cubicBezTo>
                                <a:cubicBezTo>
                                  <a:pt x="617385" y="45563"/>
                                  <a:pt x="622592" y="38729"/>
                                  <a:pt x="623569" y="36451"/>
                                </a:cubicBezTo>
                                <a:cubicBezTo>
                                  <a:pt x="622592" y="36125"/>
                                  <a:pt x="623569" y="33196"/>
                                  <a:pt x="624220" y="30267"/>
                                </a:cubicBezTo>
                                <a:lnTo>
                                  <a:pt x="624220" y="30267"/>
                                </a:lnTo>
                                <a:close/>
                                <a:moveTo>
                                  <a:pt x="669783" y="127578"/>
                                </a:moveTo>
                                <a:cubicBezTo>
                                  <a:pt x="665878" y="128229"/>
                                  <a:pt x="663274" y="129856"/>
                                  <a:pt x="662623" y="131158"/>
                                </a:cubicBezTo>
                                <a:cubicBezTo>
                                  <a:pt x="661647" y="132134"/>
                                  <a:pt x="659043" y="135063"/>
                                  <a:pt x="660670" y="136039"/>
                                </a:cubicBezTo>
                                <a:cubicBezTo>
                                  <a:pt x="662623" y="136690"/>
                                  <a:pt x="668806" y="134087"/>
                                  <a:pt x="670108" y="132134"/>
                                </a:cubicBezTo>
                                <a:cubicBezTo>
                                  <a:pt x="671736" y="130507"/>
                                  <a:pt x="672712" y="127578"/>
                                  <a:pt x="669783" y="127578"/>
                                </a:cubicBezTo>
                                <a:lnTo>
                                  <a:pt x="669783" y="127578"/>
                                </a:lnTo>
                                <a:close/>
                                <a:moveTo>
                                  <a:pt x="641794" y="154590"/>
                                </a:moveTo>
                                <a:cubicBezTo>
                                  <a:pt x="644723" y="156218"/>
                                  <a:pt x="643096" y="158170"/>
                                  <a:pt x="646025" y="156543"/>
                                </a:cubicBezTo>
                                <a:cubicBezTo>
                                  <a:pt x="648629" y="154916"/>
                                  <a:pt x="650581" y="153288"/>
                                  <a:pt x="651232" y="151987"/>
                                </a:cubicBezTo>
                                <a:cubicBezTo>
                                  <a:pt x="651883" y="150685"/>
                                  <a:pt x="648303" y="150359"/>
                                  <a:pt x="645374" y="150685"/>
                                </a:cubicBezTo>
                                <a:cubicBezTo>
                                  <a:pt x="642119" y="151010"/>
                                  <a:pt x="640492" y="153939"/>
                                  <a:pt x="641794" y="154590"/>
                                </a:cubicBezTo>
                                <a:lnTo>
                                  <a:pt x="641794" y="154590"/>
                                </a:lnTo>
                                <a:close/>
                                <a:moveTo>
                                  <a:pt x="628125" y="166957"/>
                                </a:moveTo>
                                <a:cubicBezTo>
                                  <a:pt x="627149" y="168585"/>
                                  <a:pt x="620314" y="179650"/>
                                  <a:pt x="621941" y="180301"/>
                                </a:cubicBezTo>
                                <a:cubicBezTo>
                                  <a:pt x="623569" y="180952"/>
                                  <a:pt x="630729" y="179325"/>
                                  <a:pt x="632681" y="175419"/>
                                </a:cubicBezTo>
                                <a:cubicBezTo>
                                  <a:pt x="634959" y="171514"/>
                                  <a:pt x="633007" y="167283"/>
                                  <a:pt x="635610" y="164354"/>
                                </a:cubicBezTo>
                                <a:cubicBezTo>
                                  <a:pt x="638214" y="161099"/>
                                  <a:pt x="631705" y="160123"/>
                                  <a:pt x="628125" y="166957"/>
                                </a:cubicBezTo>
                                <a:lnTo>
                                  <a:pt x="628125" y="166957"/>
                                </a:lnTo>
                                <a:close/>
                                <a:moveTo>
                                  <a:pt x="677919" y="141247"/>
                                </a:moveTo>
                                <a:cubicBezTo>
                                  <a:pt x="674990" y="143525"/>
                                  <a:pt x="673688" y="146779"/>
                                  <a:pt x="671085" y="146779"/>
                                </a:cubicBezTo>
                                <a:cubicBezTo>
                                  <a:pt x="668481" y="146779"/>
                                  <a:pt x="662297" y="148732"/>
                                  <a:pt x="660996" y="146129"/>
                                </a:cubicBezTo>
                                <a:cubicBezTo>
                                  <a:pt x="659694" y="143525"/>
                                  <a:pt x="659043" y="142874"/>
                                  <a:pt x="662623" y="142223"/>
                                </a:cubicBezTo>
                                <a:cubicBezTo>
                                  <a:pt x="666203" y="141572"/>
                                  <a:pt x="669132" y="142223"/>
                                  <a:pt x="673038" y="139620"/>
                                </a:cubicBezTo>
                                <a:cubicBezTo>
                                  <a:pt x="676943" y="137341"/>
                                  <a:pt x="678896" y="140270"/>
                                  <a:pt x="677919" y="141247"/>
                                </a:cubicBezTo>
                                <a:lnTo>
                                  <a:pt x="677919" y="141247"/>
                                </a:lnTo>
                                <a:close/>
                                <a:moveTo>
                                  <a:pt x="681825" y="154916"/>
                                </a:moveTo>
                                <a:cubicBezTo>
                                  <a:pt x="674014" y="154916"/>
                                  <a:pt x="664576" y="152963"/>
                                  <a:pt x="660670" y="152638"/>
                                </a:cubicBezTo>
                                <a:cubicBezTo>
                                  <a:pt x="656439" y="152312"/>
                                  <a:pt x="652208" y="155241"/>
                                  <a:pt x="651883" y="158496"/>
                                </a:cubicBezTo>
                                <a:cubicBezTo>
                                  <a:pt x="651558" y="161750"/>
                                  <a:pt x="657741" y="166307"/>
                                  <a:pt x="655788" y="166632"/>
                                </a:cubicBezTo>
                                <a:cubicBezTo>
                                  <a:pt x="653510" y="167283"/>
                                  <a:pt x="649279" y="166632"/>
                                  <a:pt x="649605" y="169561"/>
                                </a:cubicBezTo>
                                <a:cubicBezTo>
                                  <a:pt x="649930" y="172490"/>
                                  <a:pt x="651883" y="174117"/>
                                  <a:pt x="654161" y="174768"/>
                                </a:cubicBezTo>
                                <a:cubicBezTo>
                                  <a:pt x="656765" y="175419"/>
                                  <a:pt x="658067" y="176396"/>
                                  <a:pt x="656439" y="177697"/>
                                </a:cubicBezTo>
                                <a:cubicBezTo>
                                  <a:pt x="654812" y="178999"/>
                                  <a:pt x="650256" y="179650"/>
                                  <a:pt x="650581" y="181603"/>
                                </a:cubicBezTo>
                                <a:cubicBezTo>
                                  <a:pt x="650907" y="183556"/>
                                  <a:pt x="654487" y="195272"/>
                                  <a:pt x="658392" y="195597"/>
                                </a:cubicBezTo>
                                <a:cubicBezTo>
                                  <a:pt x="662297" y="195923"/>
                                  <a:pt x="660996" y="194947"/>
                                  <a:pt x="665227" y="194947"/>
                                </a:cubicBezTo>
                                <a:cubicBezTo>
                                  <a:pt x="669457" y="194947"/>
                                  <a:pt x="670759" y="196248"/>
                                  <a:pt x="673688" y="196248"/>
                                </a:cubicBezTo>
                                <a:cubicBezTo>
                                  <a:pt x="676617" y="196248"/>
                                  <a:pt x="678896" y="195923"/>
                                  <a:pt x="680197" y="194621"/>
                                </a:cubicBezTo>
                                <a:cubicBezTo>
                                  <a:pt x="681825" y="193319"/>
                                  <a:pt x="679547" y="190716"/>
                                  <a:pt x="681825" y="190065"/>
                                </a:cubicBezTo>
                                <a:cubicBezTo>
                                  <a:pt x="684428" y="189739"/>
                                  <a:pt x="684754" y="192668"/>
                                  <a:pt x="688659" y="192668"/>
                                </a:cubicBezTo>
                                <a:cubicBezTo>
                                  <a:pt x="692565" y="192668"/>
                                  <a:pt x="699399" y="191041"/>
                                  <a:pt x="700701" y="189088"/>
                                </a:cubicBezTo>
                                <a:cubicBezTo>
                                  <a:pt x="702003" y="187136"/>
                                  <a:pt x="709814" y="170863"/>
                                  <a:pt x="711767" y="165005"/>
                                </a:cubicBezTo>
                                <a:cubicBezTo>
                                  <a:pt x="714045" y="158821"/>
                                  <a:pt x="717950" y="156869"/>
                                  <a:pt x="714695" y="156218"/>
                                </a:cubicBezTo>
                                <a:cubicBezTo>
                                  <a:pt x="711767" y="155567"/>
                                  <a:pt x="705583" y="155567"/>
                                  <a:pt x="699399" y="154265"/>
                                </a:cubicBezTo>
                                <a:cubicBezTo>
                                  <a:pt x="692890" y="152963"/>
                                  <a:pt x="686706" y="155241"/>
                                  <a:pt x="681825" y="154916"/>
                                </a:cubicBezTo>
                                <a:lnTo>
                                  <a:pt x="681825" y="154916"/>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399" name="Freeform: Shape 398">
                            <a:extLst>
                              <a:ext uri="{FF2B5EF4-FFF2-40B4-BE49-F238E27FC236}">
                                <a16:creationId xmlns:a16="http://schemas.microsoft.com/office/drawing/2014/main" id="{64C7DA86-2B5E-4A76-9558-6F6EA7A2CE0F}"/>
                              </a:ext>
                            </a:extLst>
                          </p:cNvPr>
                          <p:cNvSpPr/>
                          <p:nvPr/>
                        </p:nvSpPr>
                        <p:spPr>
                          <a:xfrm>
                            <a:off x="3544815" y="4098053"/>
                            <a:ext cx="331843" cy="462839"/>
                          </a:xfrm>
                          <a:custGeom>
                            <a:avLst/>
                            <a:gdLst>
                              <a:gd name="connsiteX0" fmla="*/ 47072 w 331843"/>
                              <a:gd name="connsiteY0" fmla="*/ 108421 h 462839"/>
                              <a:gd name="connsiteX1" fmla="*/ 50652 w 331843"/>
                              <a:gd name="connsiteY1" fmla="*/ 110699 h 462839"/>
                              <a:gd name="connsiteX2" fmla="*/ 57486 w 331843"/>
                              <a:gd name="connsiteY2" fmla="*/ 116883 h 462839"/>
                              <a:gd name="connsiteX3" fmla="*/ 60090 w 331843"/>
                              <a:gd name="connsiteY3" fmla="*/ 121114 h 462839"/>
                              <a:gd name="connsiteX4" fmla="*/ 63019 w 331843"/>
                              <a:gd name="connsiteY4" fmla="*/ 128599 h 462839"/>
                              <a:gd name="connsiteX5" fmla="*/ 64972 w 331843"/>
                              <a:gd name="connsiteY5" fmla="*/ 119161 h 462839"/>
                              <a:gd name="connsiteX6" fmla="*/ 59765 w 331843"/>
                              <a:gd name="connsiteY6" fmla="*/ 111025 h 462839"/>
                              <a:gd name="connsiteX7" fmla="*/ 69203 w 331843"/>
                              <a:gd name="connsiteY7" fmla="*/ 105817 h 462839"/>
                              <a:gd name="connsiteX8" fmla="*/ 79292 w 331843"/>
                              <a:gd name="connsiteY8" fmla="*/ 97356 h 462839"/>
                              <a:gd name="connsiteX9" fmla="*/ 84825 w 331843"/>
                              <a:gd name="connsiteY9" fmla="*/ 87266 h 462839"/>
                              <a:gd name="connsiteX10" fmla="*/ 88730 w 331843"/>
                              <a:gd name="connsiteY10" fmla="*/ 85314 h 462839"/>
                              <a:gd name="connsiteX11" fmla="*/ 95239 w 331843"/>
                              <a:gd name="connsiteY11" fmla="*/ 86290 h 462839"/>
                              <a:gd name="connsiteX12" fmla="*/ 98168 w 331843"/>
                              <a:gd name="connsiteY12" fmla="*/ 79130 h 462839"/>
                              <a:gd name="connsiteX13" fmla="*/ 94588 w 331843"/>
                              <a:gd name="connsiteY13" fmla="*/ 76526 h 462839"/>
                              <a:gd name="connsiteX14" fmla="*/ 97843 w 331843"/>
                              <a:gd name="connsiteY14" fmla="*/ 67739 h 462839"/>
                              <a:gd name="connsiteX15" fmla="*/ 99470 w 331843"/>
                              <a:gd name="connsiteY15" fmla="*/ 61556 h 462839"/>
                              <a:gd name="connsiteX16" fmla="*/ 95239 w 331843"/>
                              <a:gd name="connsiteY16" fmla="*/ 61230 h 462839"/>
                              <a:gd name="connsiteX17" fmla="*/ 100446 w 331843"/>
                              <a:gd name="connsiteY17" fmla="*/ 51467 h 462839"/>
                              <a:gd name="connsiteX18" fmla="*/ 107606 w 331843"/>
                              <a:gd name="connsiteY18" fmla="*/ 49189 h 462839"/>
                              <a:gd name="connsiteX19" fmla="*/ 110210 w 331843"/>
                              <a:gd name="connsiteY19" fmla="*/ 43981 h 462839"/>
                              <a:gd name="connsiteX20" fmla="*/ 118021 w 331843"/>
                              <a:gd name="connsiteY20" fmla="*/ 37798 h 462839"/>
                              <a:gd name="connsiteX21" fmla="*/ 126808 w 331843"/>
                              <a:gd name="connsiteY21" fmla="*/ 40727 h 462839"/>
                              <a:gd name="connsiteX22" fmla="*/ 124204 w 331843"/>
                              <a:gd name="connsiteY22" fmla="*/ 46910 h 462839"/>
                              <a:gd name="connsiteX23" fmla="*/ 130713 w 331843"/>
                              <a:gd name="connsiteY23" fmla="*/ 48863 h 462839"/>
                              <a:gd name="connsiteX24" fmla="*/ 132341 w 331843"/>
                              <a:gd name="connsiteY24" fmla="*/ 42029 h 462839"/>
                              <a:gd name="connsiteX25" fmla="*/ 135921 w 331843"/>
                              <a:gd name="connsiteY25" fmla="*/ 37798 h 462839"/>
                              <a:gd name="connsiteX26" fmla="*/ 139501 w 331843"/>
                              <a:gd name="connsiteY26" fmla="*/ 30963 h 462839"/>
                              <a:gd name="connsiteX27" fmla="*/ 149590 w 331843"/>
                              <a:gd name="connsiteY27" fmla="*/ 32916 h 462839"/>
                              <a:gd name="connsiteX28" fmla="*/ 157726 w 331843"/>
                              <a:gd name="connsiteY28" fmla="*/ 31939 h 462839"/>
                              <a:gd name="connsiteX29" fmla="*/ 164561 w 331843"/>
                              <a:gd name="connsiteY29" fmla="*/ 30312 h 462839"/>
                              <a:gd name="connsiteX30" fmla="*/ 176277 w 331843"/>
                              <a:gd name="connsiteY30" fmla="*/ 21525 h 462839"/>
                              <a:gd name="connsiteX31" fmla="*/ 187342 w 331843"/>
                              <a:gd name="connsiteY31" fmla="*/ 16318 h 462839"/>
                              <a:gd name="connsiteX32" fmla="*/ 192875 w 331843"/>
                              <a:gd name="connsiteY32" fmla="*/ 6229 h 462839"/>
                              <a:gd name="connsiteX33" fmla="*/ 202639 w 331843"/>
                              <a:gd name="connsiteY33" fmla="*/ 696 h 462839"/>
                              <a:gd name="connsiteX34" fmla="*/ 214030 w 331843"/>
                              <a:gd name="connsiteY34" fmla="*/ 1021 h 462839"/>
                              <a:gd name="connsiteX35" fmla="*/ 221515 w 331843"/>
                              <a:gd name="connsiteY35" fmla="*/ 6880 h 462839"/>
                              <a:gd name="connsiteX36" fmla="*/ 221190 w 331843"/>
                              <a:gd name="connsiteY36" fmla="*/ 13714 h 462839"/>
                              <a:gd name="connsiteX37" fmla="*/ 202964 w 331843"/>
                              <a:gd name="connsiteY37" fmla="*/ 21199 h 462839"/>
                              <a:gd name="connsiteX38" fmla="*/ 198082 w 331843"/>
                              <a:gd name="connsiteY38" fmla="*/ 27383 h 462839"/>
                              <a:gd name="connsiteX39" fmla="*/ 198408 w 331843"/>
                              <a:gd name="connsiteY39" fmla="*/ 28034 h 462839"/>
                              <a:gd name="connsiteX40" fmla="*/ 195479 w 331843"/>
                              <a:gd name="connsiteY40" fmla="*/ 31939 h 462839"/>
                              <a:gd name="connsiteX41" fmla="*/ 191573 w 331843"/>
                              <a:gd name="connsiteY41" fmla="*/ 36821 h 462839"/>
                              <a:gd name="connsiteX42" fmla="*/ 187342 w 331843"/>
                              <a:gd name="connsiteY42" fmla="*/ 37798 h 462839"/>
                              <a:gd name="connsiteX43" fmla="*/ 181810 w 331843"/>
                              <a:gd name="connsiteY43" fmla="*/ 39425 h 462839"/>
                              <a:gd name="connsiteX44" fmla="*/ 179857 w 331843"/>
                              <a:gd name="connsiteY44" fmla="*/ 41378 h 462839"/>
                              <a:gd name="connsiteX45" fmla="*/ 174650 w 331843"/>
                              <a:gd name="connsiteY45" fmla="*/ 47561 h 462839"/>
                              <a:gd name="connsiteX46" fmla="*/ 173022 w 331843"/>
                              <a:gd name="connsiteY46" fmla="*/ 51141 h 462839"/>
                              <a:gd name="connsiteX47" fmla="*/ 170744 w 331843"/>
                              <a:gd name="connsiteY47" fmla="*/ 57650 h 462839"/>
                              <a:gd name="connsiteX48" fmla="*/ 169768 w 331843"/>
                              <a:gd name="connsiteY48" fmla="*/ 65787 h 462839"/>
                              <a:gd name="connsiteX49" fmla="*/ 167490 w 331843"/>
                              <a:gd name="connsiteY49" fmla="*/ 75225 h 462839"/>
                              <a:gd name="connsiteX50" fmla="*/ 167490 w 331843"/>
                              <a:gd name="connsiteY50" fmla="*/ 75225 h 462839"/>
                              <a:gd name="connsiteX51" fmla="*/ 165212 w 331843"/>
                              <a:gd name="connsiteY51" fmla="*/ 77828 h 462839"/>
                              <a:gd name="connsiteX52" fmla="*/ 159679 w 331843"/>
                              <a:gd name="connsiteY52" fmla="*/ 84337 h 462839"/>
                              <a:gd name="connsiteX53" fmla="*/ 157726 w 331843"/>
                              <a:gd name="connsiteY53" fmla="*/ 93125 h 462839"/>
                              <a:gd name="connsiteX54" fmla="*/ 166513 w 331843"/>
                              <a:gd name="connsiteY54" fmla="*/ 91497 h 462839"/>
                              <a:gd name="connsiteX55" fmla="*/ 168792 w 331843"/>
                              <a:gd name="connsiteY55" fmla="*/ 90196 h 462839"/>
                              <a:gd name="connsiteX56" fmla="*/ 168792 w 331843"/>
                              <a:gd name="connsiteY56" fmla="*/ 90196 h 462839"/>
                              <a:gd name="connsiteX57" fmla="*/ 169768 w 331843"/>
                              <a:gd name="connsiteY57" fmla="*/ 92474 h 462839"/>
                              <a:gd name="connsiteX58" fmla="*/ 172697 w 331843"/>
                              <a:gd name="connsiteY58" fmla="*/ 96054 h 462839"/>
                              <a:gd name="connsiteX59" fmla="*/ 174324 w 331843"/>
                              <a:gd name="connsiteY59" fmla="*/ 95728 h 462839"/>
                              <a:gd name="connsiteX60" fmla="*/ 177579 w 331843"/>
                              <a:gd name="connsiteY60" fmla="*/ 97030 h 462839"/>
                              <a:gd name="connsiteX61" fmla="*/ 179206 w 331843"/>
                              <a:gd name="connsiteY61" fmla="*/ 102888 h 462839"/>
                              <a:gd name="connsiteX62" fmla="*/ 183112 w 331843"/>
                              <a:gd name="connsiteY62" fmla="*/ 113954 h 462839"/>
                              <a:gd name="connsiteX63" fmla="*/ 183112 w 331843"/>
                              <a:gd name="connsiteY63" fmla="*/ 113954 h 462839"/>
                              <a:gd name="connsiteX64" fmla="*/ 186041 w 331843"/>
                              <a:gd name="connsiteY64" fmla="*/ 117534 h 462839"/>
                              <a:gd name="connsiteX65" fmla="*/ 187017 w 331843"/>
                              <a:gd name="connsiteY65" fmla="*/ 120463 h 462839"/>
                              <a:gd name="connsiteX66" fmla="*/ 186041 w 331843"/>
                              <a:gd name="connsiteY66" fmla="*/ 123717 h 462839"/>
                              <a:gd name="connsiteX67" fmla="*/ 184739 w 331843"/>
                              <a:gd name="connsiteY67" fmla="*/ 127623 h 462839"/>
                              <a:gd name="connsiteX68" fmla="*/ 184088 w 331843"/>
                              <a:gd name="connsiteY68" fmla="*/ 132504 h 462839"/>
                              <a:gd name="connsiteX69" fmla="*/ 184413 w 331843"/>
                              <a:gd name="connsiteY69" fmla="*/ 136735 h 462839"/>
                              <a:gd name="connsiteX70" fmla="*/ 184739 w 331843"/>
                              <a:gd name="connsiteY70" fmla="*/ 138363 h 462839"/>
                              <a:gd name="connsiteX71" fmla="*/ 186691 w 331843"/>
                              <a:gd name="connsiteY71" fmla="*/ 142593 h 462839"/>
                              <a:gd name="connsiteX72" fmla="*/ 189946 w 331843"/>
                              <a:gd name="connsiteY72" fmla="*/ 143570 h 462839"/>
                              <a:gd name="connsiteX73" fmla="*/ 191899 w 331843"/>
                              <a:gd name="connsiteY73" fmla="*/ 144221 h 462839"/>
                              <a:gd name="connsiteX74" fmla="*/ 193201 w 331843"/>
                              <a:gd name="connsiteY74" fmla="*/ 147150 h 462839"/>
                              <a:gd name="connsiteX75" fmla="*/ 198408 w 331843"/>
                              <a:gd name="connsiteY75" fmla="*/ 153659 h 462839"/>
                              <a:gd name="connsiteX76" fmla="*/ 204591 w 331843"/>
                              <a:gd name="connsiteY76" fmla="*/ 153334 h 462839"/>
                              <a:gd name="connsiteX77" fmla="*/ 207846 w 331843"/>
                              <a:gd name="connsiteY77" fmla="*/ 153008 h 462839"/>
                              <a:gd name="connsiteX78" fmla="*/ 211426 w 331843"/>
                              <a:gd name="connsiteY78" fmla="*/ 153659 h 462839"/>
                              <a:gd name="connsiteX79" fmla="*/ 223793 w 331843"/>
                              <a:gd name="connsiteY79" fmla="*/ 154961 h 462839"/>
                              <a:gd name="connsiteX80" fmla="*/ 228349 w 331843"/>
                              <a:gd name="connsiteY80" fmla="*/ 153334 h 462839"/>
                              <a:gd name="connsiteX81" fmla="*/ 233882 w 331843"/>
                              <a:gd name="connsiteY81" fmla="*/ 151706 h 462839"/>
                              <a:gd name="connsiteX82" fmla="*/ 248202 w 331843"/>
                              <a:gd name="connsiteY82" fmla="*/ 154961 h 462839"/>
                              <a:gd name="connsiteX83" fmla="*/ 250480 w 331843"/>
                              <a:gd name="connsiteY83" fmla="*/ 155612 h 462839"/>
                              <a:gd name="connsiteX84" fmla="*/ 257640 w 331843"/>
                              <a:gd name="connsiteY84" fmla="*/ 165050 h 462839"/>
                              <a:gd name="connsiteX85" fmla="*/ 270333 w 331843"/>
                              <a:gd name="connsiteY85" fmla="*/ 180021 h 462839"/>
                              <a:gd name="connsiteX86" fmla="*/ 284327 w 331843"/>
                              <a:gd name="connsiteY86" fmla="*/ 178068 h 462839"/>
                              <a:gd name="connsiteX87" fmla="*/ 315246 w 331843"/>
                              <a:gd name="connsiteY87" fmla="*/ 173837 h 462839"/>
                              <a:gd name="connsiteX88" fmla="*/ 321755 w 331843"/>
                              <a:gd name="connsiteY88" fmla="*/ 176441 h 462839"/>
                              <a:gd name="connsiteX89" fmla="*/ 323707 w 331843"/>
                              <a:gd name="connsiteY89" fmla="*/ 177417 h 462839"/>
                              <a:gd name="connsiteX90" fmla="*/ 325009 w 331843"/>
                              <a:gd name="connsiteY90" fmla="*/ 181648 h 462839"/>
                              <a:gd name="connsiteX91" fmla="*/ 325009 w 331843"/>
                              <a:gd name="connsiteY91" fmla="*/ 181648 h 462839"/>
                              <a:gd name="connsiteX92" fmla="*/ 325009 w 331843"/>
                              <a:gd name="connsiteY92" fmla="*/ 182624 h 462839"/>
                              <a:gd name="connsiteX93" fmla="*/ 320778 w 331843"/>
                              <a:gd name="connsiteY93" fmla="*/ 188808 h 462839"/>
                              <a:gd name="connsiteX94" fmla="*/ 315246 w 331843"/>
                              <a:gd name="connsiteY94" fmla="*/ 197920 h 462839"/>
                              <a:gd name="connsiteX95" fmla="*/ 314269 w 331843"/>
                              <a:gd name="connsiteY95" fmla="*/ 206057 h 462839"/>
                              <a:gd name="connsiteX96" fmla="*/ 312642 w 331843"/>
                              <a:gd name="connsiteY96" fmla="*/ 220702 h 462839"/>
                              <a:gd name="connsiteX97" fmla="*/ 316547 w 331843"/>
                              <a:gd name="connsiteY97" fmla="*/ 232744 h 462839"/>
                              <a:gd name="connsiteX98" fmla="*/ 321104 w 331843"/>
                              <a:gd name="connsiteY98" fmla="*/ 243484 h 462839"/>
                              <a:gd name="connsiteX99" fmla="*/ 325335 w 331843"/>
                              <a:gd name="connsiteY99" fmla="*/ 248040 h 462839"/>
                              <a:gd name="connsiteX100" fmla="*/ 329240 w 331843"/>
                              <a:gd name="connsiteY100" fmla="*/ 252271 h 462839"/>
                              <a:gd name="connsiteX101" fmla="*/ 322731 w 331843"/>
                              <a:gd name="connsiteY101" fmla="*/ 258780 h 462839"/>
                              <a:gd name="connsiteX102" fmla="*/ 313944 w 331843"/>
                              <a:gd name="connsiteY102" fmla="*/ 269846 h 462839"/>
                              <a:gd name="connsiteX103" fmla="*/ 318500 w 331843"/>
                              <a:gd name="connsiteY103" fmla="*/ 271798 h 462839"/>
                              <a:gd name="connsiteX104" fmla="*/ 320778 w 331843"/>
                              <a:gd name="connsiteY104" fmla="*/ 272124 h 462839"/>
                              <a:gd name="connsiteX105" fmla="*/ 327613 w 331843"/>
                              <a:gd name="connsiteY105" fmla="*/ 281237 h 462839"/>
                              <a:gd name="connsiteX106" fmla="*/ 327613 w 331843"/>
                              <a:gd name="connsiteY106" fmla="*/ 281237 h 462839"/>
                              <a:gd name="connsiteX107" fmla="*/ 331844 w 331843"/>
                              <a:gd name="connsiteY107" fmla="*/ 288722 h 462839"/>
                              <a:gd name="connsiteX108" fmla="*/ 327287 w 331843"/>
                              <a:gd name="connsiteY108" fmla="*/ 289373 h 462839"/>
                              <a:gd name="connsiteX109" fmla="*/ 322080 w 331843"/>
                              <a:gd name="connsiteY109" fmla="*/ 291977 h 462839"/>
                              <a:gd name="connsiteX110" fmla="*/ 319476 w 331843"/>
                              <a:gd name="connsiteY110" fmla="*/ 294906 h 462839"/>
                              <a:gd name="connsiteX111" fmla="*/ 314595 w 331843"/>
                              <a:gd name="connsiteY111" fmla="*/ 300438 h 462839"/>
                              <a:gd name="connsiteX112" fmla="*/ 311991 w 331843"/>
                              <a:gd name="connsiteY112" fmla="*/ 296858 h 462839"/>
                              <a:gd name="connsiteX113" fmla="*/ 306458 w 331843"/>
                              <a:gd name="connsiteY113" fmla="*/ 291651 h 462839"/>
                              <a:gd name="connsiteX114" fmla="*/ 302878 w 331843"/>
                              <a:gd name="connsiteY114" fmla="*/ 293604 h 462839"/>
                              <a:gd name="connsiteX115" fmla="*/ 302878 w 331843"/>
                              <a:gd name="connsiteY115" fmla="*/ 293604 h 462839"/>
                              <a:gd name="connsiteX116" fmla="*/ 299949 w 331843"/>
                              <a:gd name="connsiteY116" fmla="*/ 297509 h 462839"/>
                              <a:gd name="connsiteX117" fmla="*/ 300600 w 331843"/>
                              <a:gd name="connsiteY117" fmla="*/ 299788 h 462839"/>
                              <a:gd name="connsiteX118" fmla="*/ 301576 w 331843"/>
                              <a:gd name="connsiteY118" fmla="*/ 302716 h 462839"/>
                              <a:gd name="connsiteX119" fmla="*/ 301576 w 331843"/>
                              <a:gd name="connsiteY119" fmla="*/ 302716 h 462839"/>
                              <a:gd name="connsiteX120" fmla="*/ 293766 w 331843"/>
                              <a:gd name="connsiteY120" fmla="*/ 301089 h 462839"/>
                              <a:gd name="connsiteX121" fmla="*/ 284978 w 331843"/>
                              <a:gd name="connsiteY121" fmla="*/ 299788 h 462839"/>
                              <a:gd name="connsiteX122" fmla="*/ 278795 w 331843"/>
                              <a:gd name="connsiteY122" fmla="*/ 299462 h 462839"/>
                              <a:gd name="connsiteX123" fmla="*/ 264475 w 331843"/>
                              <a:gd name="connsiteY123" fmla="*/ 299137 h 462839"/>
                              <a:gd name="connsiteX124" fmla="*/ 256339 w 331843"/>
                              <a:gd name="connsiteY124" fmla="*/ 301415 h 462839"/>
                              <a:gd name="connsiteX125" fmla="*/ 257640 w 331843"/>
                              <a:gd name="connsiteY125" fmla="*/ 312480 h 462839"/>
                              <a:gd name="connsiteX126" fmla="*/ 259268 w 331843"/>
                              <a:gd name="connsiteY126" fmla="*/ 318664 h 462839"/>
                              <a:gd name="connsiteX127" fmla="*/ 259268 w 331843"/>
                              <a:gd name="connsiteY127" fmla="*/ 318664 h 462839"/>
                              <a:gd name="connsiteX128" fmla="*/ 266753 w 331843"/>
                              <a:gd name="connsiteY128" fmla="*/ 319640 h 462839"/>
                              <a:gd name="connsiteX129" fmla="*/ 274564 w 331843"/>
                              <a:gd name="connsiteY129" fmla="*/ 319965 h 462839"/>
                              <a:gd name="connsiteX130" fmla="*/ 274564 w 331843"/>
                              <a:gd name="connsiteY130" fmla="*/ 319965 h 462839"/>
                              <a:gd name="connsiteX131" fmla="*/ 277167 w 331843"/>
                              <a:gd name="connsiteY131" fmla="*/ 327451 h 462839"/>
                              <a:gd name="connsiteX132" fmla="*/ 278469 w 331843"/>
                              <a:gd name="connsiteY132" fmla="*/ 331682 h 462839"/>
                              <a:gd name="connsiteX133" fmla="*/ 277493 w 331843"/>
                              <a:gd name="connsiteY133" fmla="*/ 330380 h 462839"/>
                              <a:gd name="connsiteX134" fmla="*/ 271635 w 331843"/>
                              <a:gd name="connsiteY134" fmla="*/ 328753 h 462839"/>
                              <a:gd name="connsiteX135" fmla="*/ 263173 w 331843"/>
                              <a:gd name="connsiteY135" fmla="*/ 330380 h 462839"/>
                              <a:gd name="connsiteX136" fmla="*/ 256339 w 331843"/>
                              <a:gd name="connsiteY136" fmla="*/ 333309 h 462839"/>
                              <a:gd name="connsiteX137" fmla="*/ 254386 w 331843"/>
                              <a:gd name="connsiteY137" fmla="*/ 339818 h 462839"/>
                              <a:gd name="connsiteX138" fmla="*/ 253084 w 331843"/>
                              <a:gd name="connsiteY138" fmla="*/ 349907 h 462839"/>
                              <a:gd name="connsiteX139" fmla="*/ 258617 w 331843"/>
                              <a:gd name="connsiteY139" fmla="*/ 356416 h 462839"/>
                              <a:gd name="connsiteX140" fmla="*/ 264800 w 331843"/>
                              <a:gd name="connsiteY140" fmla="*/ 363251 h 462839"/>
                              <a:gd name="connsiteX141" fmla="*/ 264800 w 331843"/>
                              <a:gd name="connsiteY141" fmla="*/ 363251 h 462839"/>
                              <a:gd name="connsiteX142" fmla="*/ 267404 w 331843"/>
                              <a:gd name="connsiteY142" fmla="*/ 371387 h 462839"/>
                              <a:gd name="connsiteX143" fmla="*/ 268706 w 331843"/>
                              <a:gd name="connsiteY143" fmla="*/ 379849 h 462839"/>
                              <a:gd name="connsiteX144" fmla="*/ 260569 w 331843"/>
                              <a:gd name="connsiteY144" fmla="*/ 430620 h 462839"/>
                              <a:gd name="connsiteX145" fmla="*/ 255037 w 331843"/>
                              <a:gd name="connsiteY145" fmla="*/ 462840 h 462839"/>
                              <a:gd name="connsiteX146" fmla="*/ 253084 w 331843"/>
                              <a:gd name="connsiteY146" fmla="*/ 459910 h 462839"/>
                              <a:gd name="connsiteX147" fmla="*/ 248202 w 331843"/>
                              <a:gd name="connsiteY147" fmla="*/ 454052 h 462839"/>
                              <a:gd name="connsiteX148" fmla="*/ 242019 w 331843"/>
                              <a:gd name="connsiteY148" fmla="*/ 453727 h 462839"/>
                              <a:gd name="connsiteX149" fmla="*/ 239740 w 331843"/>
                              <a:gd name="connsiteY149" fmla="*/ 454052 h 462839"/>
                              <a:gd name="connsiteX150" fmla="*/ 237788 w 331843"/>
                              <a:gd name="connsiteY150" fmla="*/ 453401 h 462839"/>
                              <a:gd name="connsiteX151" fmla="*/ 245273 w 331843"/>
                              <a:gd name="connsiteY151" fmla="*/ 440709 h 462839"/>
                              <a:gd name="connsiteX152" fmla="*/ 252758 w 331843"/>
                              <a:gd name="connsiteY152" fmla="*/ 425087 h 462839"/>
                              <a:gd name="connsiteX153" fmla="*/ 239415 w 331843"/>
                              <a:gd name="connsiteY153" fmla="*/ 416951 h 462839"/>
                              <a:gd name="connsiteX154" fmla="*/ 226397 w 331843"/>
                              <a:gd name="connsiteY154" fmla="*/ 411743 h 462839"/>
                              <a:gd name="connsiteX155" fmla="*/ 221515 w 331843"/>
                              <a:gd name="connsiteY155" fmla="*/ 413696 h 462839"/>
                              <a:gd name="connsiteX156" fmla="*/ 215006 w 331843"/>
                              <a:gd name="connsiteY156" fmla="*/ 415974 h 462839"/>
                              <a:gd name="connsiteX157" fmla="*/ 202964 w 331843"/>
                              <a:gd name="connsiteY157" fmla="*/ 411743 h 462839"/>
                              <a:gd name="connsiteX158" fmla="*/ 201662 w 331843"/>
                              <a:gd name="connsiteY158" fmla="*/ 411418 h 462839"/>
                              <a:gd name="connsiteX159" fmla="*/ 201337 w 331843"/>
                              <a:gd name="connsiteY159" fmla="*/ 412720 h 462839"/>
                              <a:gd name="connsiteX160" fmla="*/ 198408 w 331843"/>
                              <a:gd name="connsiteY160" fmla="*/ 418252 h 462839"/>
                              <a:gd name="connsiteX161" fmla="*/ 189295 w 331843"/>
                              <a:gd name="connsiteY161" fmla="*/ 416951 h 462839"/>
                              <a:gd name="connsiteX162" fmla="*/ 184739 w 331843"/>
                              <a:gd name="connsiteY162" fmla="*/ 416300 h 462839"/>
                              <a:gd name="connsiteX163" fmla="*/ 175626 w 331843"/>
                              <a:gd name="connsiteY163" fmla="*/ 418252 h 462839"/>
                              <a:gd name="connsiteX164" fmla="*/ 168141 w 331843"/>
                              <a:gd name="connsiteY164" fmla="*/ 401654 h 462839"/>
                              <a:gd name="connsiteX165" fmla="*/ 164235 w 331843"/>
                              <a:gd name="connsiteY165" fmla="*/ 401654 h 462839"/>
                              <a:gd name="connsiteX166" fmla="*/ 158703 w 331843"/>
                              <a:gd name="connsiteY166" fmla="*/ 401654 h 462839"/>
                              <a:gd name="connsiteX167" fmla="*/ 159028 w 331843"/>
                              <a:gd name="connsiteY167" fmla="*/ 400027 h 462839"/>
                              <a:gd name="connsiteX168" fmla="*/ 159028 w 331843"/>
                              <a:gd name="connsiteY168" fmla="*/ 400027 h 462839"/>
                              <a:gd name="connsiteX169" fmla="*/ 154146 w 331843"/>
                              <a:gd name="connsiteY169" fmla="*/ 386033 h 462839"/>
                              <a:gd name="connsiteX170" fmla="*/ 145684 w 331843"/>
                              <a:gd name="connsiteY170" fmla="*/ 382453 h 462839"/>
                              <a:gd name="connsiteX171" fmla="*/ 137223 w 331843"/>
                              <a:gd name="connsiteY171" fmla="*/ 377571 h 462839"/>
                              <a:gd name="connsiteX172" fmla="*/ 136572 w 331843"/>
                              <a:gd name="connsiteY172" fmla="*/ 371387 h 462839"/>
                              <a:gd name="connsiteX173" fmla="*/ 133317 w 331843"/>
                              <a:gd name="connsiteY173" fmla="*/ 362925 h 462839"/>
                              <a:gd name="connsiteX174" fmla="*/ 128761 w 331843"/>
                              <a:gd name="connsiteY174" fmla="*/ 359671 h 462839"/>
                              <a:gd name="connsiteX175" fmla="*/ 117695 w 331843"/>
                              <a:gd name="connsiteY175" fmla="*/ 353487 h 462839"/>
                              <a:gd name="connsiteX176" fmla="*/ 108583 w 331843"/>
                              <a:gd name="connsiteY176" fmla="*/ 352511 h 462839"/>
                              <a:gd name="connsiteX177" fmla="*/ 102074 w 331843"/>
                              <a:gd name="connsiteY177" fmla="*/ 350884 h 462839"/>
                              <a:gd name="connsiteX178" fmla="*/ 97517 w 331843"/>
                              <a:gd name="connsiteY178" fmla="*/ 347955 h 462839"/>
                              <a:gd name="connsiteX179" fmla="*/ 76688 w 331843"/>
                              <a:gd name="connsiteY179" fmla="*/ 337215 h 462839"/>
                              <a:gd name="connsiteX180" fmla="*/ 73759 w 331843"/>
                              <a:gd name="connsiteY180" fmla="*/ 337865 h 462839"/>
                              <a:gd name="connsiteX181" fmla="*/ 64972 w 331843"/>
                              <a:gd name="connsiteY181" fmla="*/ 338842 h 462839"/>
                              <a:gd name="connsiteX182" fmla="*/ 61718 w 331843"/>
                              <a:gd name="connsiteY182" fmla="*/ 338842 h 462839"/>
                              <a:gd name="connsiteX183" fmla="*/ 48048 w 331843"/>
                              <a:gd name="connsiteY183" fmla="*/ 335587 h 462839"/>
                              <a:gd name="connsiteX184" fmla="*/ 46747 w 331843"/>
                              <a:gd name="connsiteY184" fmla="*/ 330706 h 462839"/>
                              <a:gd name="connsiteX185" fmla="*/ 41865 w 331843"/>
                              <a:gd name="connsiteY185" fmla="*/ 323546 h 462839"/>
                              <a:gd name="connsiteX186" fmla="*/ 38936 w 331843"/>
                              <a:gd name="connsiteY186" fmla="*/ 323546 h 462839"/>
                              <a:gd name="connsiteX187" fmla="*/ 25918 w 331843"/>
                              <a:gd name="connsiteY187" fmla="*/ 321267 h 462839"/>
                              <a:gd name="connsiteX188" fmla="*/ 19734 w 331843"/>
                              <a:gd name="connsiteY188" fmla="*/ 316711 h 462839"/>
                              <a:gd name="connsiteX189" fmla="*/ 13550 w 331843"/>
                              <a:gd name="connsiteY189" fmla="*/ 312480 h 462839"/>
                              <a:gd name="connsiteX190" fmla="*/ 6390 w 331843"/>
                              <a:gd name="connsiteY190" fmla="*/ 311504 h 462839"/>
                              <a:gd name="connsiteX191" fmla="*/ 5740 w 331843"/>
                              <a:gd name="connsiteY191" fmla="*/ 309226 h 462839"/>
                              <a:gd name="connsiteX192" fmla="*/ 207 w 331843"/>
                              <a:gd name="connsiteY192" fmla="*/ 304344 h 462839"/>
                              <a:gd name="connsiteX193" fmla="*/ 12249 w 331843"/>
                              <a:gd name="connsiteY193" fmla="*/ 299462 h 462839"/>
                              <a:gd name="connsiteX194" fmla="*/ 16154 w 331843"/>
                              <a:gd name="connsiteY194" fmla="*/ 294580 h 462839"/>
                              <a:gd name="connsiteX195" fmla="*/ 11598 w 331843"/>
                              <a:gd name="connsiteY195" fmla="*/ 287095 h 462839"/>
                              <a:gd name="connsiteX196" fmla="*/ 14527 w 331843"/>
                              <a:gd name="connsiteY196" fmla="*/ 281237 h 462839"/>
                              <a:gd name="connsiteX197" fmla="*/ 22989 w 331843"/>
                              <a:gd name="connsiteY197" fmla="*/ 277657 h 462839"/>
                              <a:gd name="connsiteX198" fmla="*/ 28521 w 331843"/>
                              <a:gd name="connsiteY198" fmla="*/ 278307 h 462839"/>
                              <a:gd name="connsiteX199" fmla="*/ 41865 w 331843"/>
                              <a:gd name="connsiteY199" fmla="*/ 267568 h 462839"/>
                              <a:gd name="connsiteX200" fmla="*/ 40237 w 331843"/>
                              <a:gd name="connsiteY200" fmla="*/ 261384 h 462839"/>
                              <a:gd name="connsiteX201" fmla="*/ 47398 w 331843"/>
                              <a:gd name="connsiteY201" fmla="*/ 256828 h 462839"/>
                              <a:gd name="connsiteX202" fmla="*/ 52605 w 331843"/>
                              <a:gd name="connsiteY202" fmla="*/ 247715 h 462839"/>
                              <a:gd name="connsiteX203" fmla="*/ 59114 w 331843"/>
                              <a:gd name="connsiteY203" fmla="*/ 237951 h 462839"/>
                              <a:gd name="connsiteX204" fmla="*/ 54883 w 331843"/>
                              <a:gd name="connsiteY204" fmla="*/ 237951 h 462839"/>
                              <a:gd name="connsiteX205" fmla="*/ 53907 w 331843"/>
                              <a:gd name="connsiteY205" fmla="*/ 233395 h 462839"/>
                              <a:gd name="connsiteX206" fmla="*/ 50001 w 331843"/>
                              <a:gd name="connsiteY206" fmla="*/ 235348 h 462839"/>
                              <a:gd name="connsiteX207" fmla="*/ 46096 w 331843"/>
                              <a:gd name="connsiteY207" fmla="*/ 231117 h 462839"/>
                              <a:gd name="connsiteX208" fmla="*/ 52279 w 331843"/>
                              <a:gd name="connsiteY208" fmla="*/ 228513 h 462839"/>
                              <a:gd name="connsiteX209" fmla="*/ 50001 w 331843"/>
                              <a:gd name="connsiteY209" fmla="*/ 224608 h 462839"/>
                              <a:gd name="connsiteX210" fmla="*/ 50977 w 331843"/>
                              <a:gd name="connsiteY210" fmla="*/ 213542 h 462839"/>
                              <a:gd name="connsiteX211" fmla="*/ 50001 w 331843"/>
                              <a:gd name="connsiteY211" fmla="*/ 201175 h 462839"/>
                              <a:gd name="connsiteX212" fmla="*/ 46096 w 331843"/>
                              <a:gd name="connsiteY212" fmla="*/ 190761 h 462839"/>
                              <a:gd name="connsiteX213" fmla="*/ 52930 w 331843"/>
                              <a:gd name="connsiteY213" fmla="*/ 185879 h 462839"/>
                              <a:gd name="connsiteX214" fmla="*/ 46421 w 331843"/>
                              <a:gd name="connsiteY214" fmla="*/ 172535 h 462839"/>
                              <a:gd name="connsiteX215" fmla="*/ 49350 w 331843"/>
                              <a:gd name="connsiteY215" fmla="*/ 162121 h 462839"/>
                              <a:gd name="connsiteX216" fmla="*/ 39587 w 331843"/>
                              <a:gd name="connsiteY216" fmla="*/ 152683 h 462839"/>
                              <a:gd name="connsiteX217" fmla="*/ 35356 w 331843"/>
                              <a:gd name="connsiteY217" fmla="*/ 144872 h 462839"/>
                              <a:gd name="connsiteX218" fmla="*/ 35681 w 331843"/>
                              <a:gd name="connsiteY218" fmla="*/ 144221 h 462839"/>
                              <a:gd name="connsiteX219" fmla="*/ 38936 w 331843"/>
                              <a:gd name="connsiteY219" fmla="*/ 137386 h 462839"/>
                              <a:gd name="connsiteX220" fmla="*/ 38936 w 331843"/>
                              <a:gd name="connsiteY220" fmla="*/ 137386 h 462839"/>
                              <a:gd name="connsiteX221" fmla="*/ 38610 w 331843"/>
                              <a:gd name="connsiteY221" fmla="*/ 135434 h 462839"/>
                              <a:gd name="connsiteX222" fmla="*/ 38285 w 331843"/>
                              <a:gd name="connsiteY222" fmla="*/ 130552 h 462839"/>
                              <a:gd name="connsiteX223" fmla="*/ 40563 w 331843"/>
                              <a:gd name="connsiteY223" fmla="*/ 131854 h 462839"/>
                              <a:gd name="connsiteX224" fmla="*/ 46421 w 331843"/>
                              <a:gd name="connsiteY224" fmla="*/ 132504 h 462839"/>
                              <a:gd name="connsiteX225" fmla="*/ 51954 w 331843"/>
                              <a:gd name="connsiteY225" fmla="*/ 125019 h 462839"/>
                              <a:gd name="connsiteX226" fmla="*/ 55859 w 331843"/>
                              <a:gd name="connsiteY226" fmla="*/ 122090 h 462839"/>
                              <a:gd name="connsiteX227" fmla="*/ 52279 w 331843"/>
                              <a:gd name="connsiteY227" fmla="*/ 117208 h 462839"/>
                              <a:gd name="connsiteX228" fmla="*/ 47072 w 331843"/>
                              <a:gd name="connsiteY228" fmla="*/ 110699 h 462839"/>
                              <a:gd name="connsiteX229" fmla="*/ 47072 w 331843"/>
                              <a:gd name="connsiteY229" fmla="*/ 108421 h 462839"/>
                              <a:gd name="connsiteX230" fmla="*/ 47072 w 331843"/>
                              <a:gd name="connsiteY230" fmla="*/ 108421 h 4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331843" h="462839">
                                <a:moveTo>
                                  <a:pt x="47072" y="108421"/>
                                </a:moveTo>
                                <a:cubicBezTo>
                                  <a:pt x="48048" y="109072"/>
                                  <a:pt x="49025" y="109723"/>
                                  <a:pt x="50652" y="110699"/>
                                </a:cubicBezTo>
                                <a:cubicBezTo>
                                  <a:pt x="54883" y="113303"/>
                                  <a:pt x="57486" y="115581"/>
                                  <a:pt x="57486" y="116883"/>
                                </a:cubicBezTo>
                                <a:cubicBezTo>
                                  <a:pt x="57486" y="118184"/>
                                  <a:pt x="58788" y="118184"/>
                                  <a:pt x="60090" y="121114"/>
                                </a:cubicBezTo>
                                <a:cubicBezTo>
                                  <a:pt x="61392" y="123717"/>
                                  <a:pt x="61392" y="128925"/>
                                  <a:pt x="63019" y="128599"/>
                                </a:cubicBezTo>
                                <a:cubicBezTo>
                                  <a:pt x="64646" y="128274"/>
                                  <a:pt x="65948" y="121765"/>
                                  <a:pt x="64972" y="119161"/>
                                </a:cubicBezTo>
                                <a:cubicBezTo>
                                  <a:pt x="63996" y="116557"/>
                                  <a:pt x="59114" y="113628"/>
                                  <a:pt x="59765" y="111025"/>
                                </a:cubicBezTo>
                                <a:cubicBezTo>
                                  <a:pt x="60090" y="108421"/>
                                  <a:pt x="67250" y="107445"/>
                                  <a:pt x="69203" y="105817"/>
                                </a:cubicBezTo>
                                <a:cubicBezTo>
                                  <a:pt x="71156" y="103865"/>
                                  <a:pt x="77339" y="101261"/>
                                  <a:pt x="79292" y="97356"/>
                                </a:cubicBezTo>
                                <a:cubicBezTo>
                                  <a:pt x="81245" y="93450"/>
                                  <a:pt x="83848" y="88243"/>
                                  <a:pt x="84825" y="87266"/>
                                </a:cubicBezTo>
                                <a:cubicBezTo>
                                  <a:pt x="86127" y="86290"/>
                                  <a:pt x="87103" y="85639"/>
                                  <a:pt x="88730" y="85314"/>
                                </a:cubicBezTo>
                                <a:cubicBezTo>
                                  <a:pt x="90683" y="84988"/>
                                  <a:pt x="94263" y="87917"/>
                                  <a:pt x="95239" y="86290"/>
                                </a:cubicBezTo>
                                <a:cubicBezTo>
                                  <a:pt x="96215" y="84988"/>
                                  <a:pt x="98494" y="80757"/>
                                  <a:pt x="98168" y="79130"/>
                                </a:cubicBezTo>
                                <a:cubicBezTo>
                                  <a:pt x="97843" y="77177"/>
                                  <a:pt x="94263" y="79130"/>
                                  <a:pt x="94588" y="76526"/>
                                </a:cubicBezTo>
                                <a:cubicBezTo>
                                  <a:pt x="94914" y="73923"/>
                                  <a:pt x="97192" y="69692"/>
                                  <a:pt x="97843" y="67739"/>
                                </a:cubicBezTo>
                                <a:cubicBezTo>
                                  <a:pt x="98494" y="66112"/>
                                  <a:pt x="101423" y="61556"/>
                                  <a:pt x="99470" y="61556"/>
                                </a:cubicBezTo>
                                <a:cubicBezTo>
                                  <a:pt x="97517" y="61556"/>
                                  <a:pt x="95565" y="63834"/>
                                  <a:pt x="95239" y="61230"/>
                                </a:cubicBezTo>
                                <a:cubicBezTo>
                                  <a:pt x="95239" y="58301"/>
                                  <a:pt x="98494" y="52443"/>
                                  <a:pt x="100446" y="51467"/>
                                </a:cubicBezTo>
                                <a:cubicBezTo>
                                  <a:pt x="102399" y="50490"/>
                                  <a:pt x="105979" y="52443"/>
                                  <a:pt x="107606" y="49189"/>
                                </a:cubicBezTo>
                                <a:cubicBezTo>
                                  <a:pt x="109234" y="45934"/>
                                  <a:pt x="108257" y="45934"/>
                                  <a:pt x="110210" y="43981"/>
                                </a:cubicBezTo>
                                <a:cubicBezTo>
                                  <a:pt x="112488" y="42029"/>
                                  <a:pt x="116394" y="38774"/>
                                  <a:pt x="118021" y="37798"/>
                                </a:cubicBezTo>
                                <a:cubicBezTo>
                                  <a:pt x="119323" y="36821"/>
                                  <a:pt x="125506" y="39099"/>
                                  <a:pt x="126808" y="40727"/>
                                </a:cubicBezTo>
                                <a:cubicBezTo>
                                  <a:pt x="128110" y="42354"/>
                                  <a:pt x="123228" y="44632"/>
                                  <a:pt x="124204" y="46910"/>
                                </a:cubicBezTo>
                                <a:cubicBezTo>
                                  <a:pt x="125181" y="49189"/>
                                  <a:pt x="128761" y="50816"/>
                                  <a:pt x="130713" y="48863"/>
                                </a:cubicBezTo>
                                <a:cubicBezTo>
                                  <a:pt x="132666" y="46910"/>
                                  <a:pt x="132341" y="43981"/>
                                  <a:pt x="132341" y="42029"/>
                                </a:cubicBezTo>
                                <a:cubicBezTo>
                                  <a:pt x="132341" y="40076"/>
                                  <a:pt x="134619" y="39425"/>
                                  <a:pt x="135921" y="37798"/>
                                </a:cubicBezTo>
                                <a:cubicBezTo>
                                  <a:pt x="137223" y="36170"/>
                                  <a:pt x="136897" y="31939"/>
                                  <a:pt x="139501" y="30963"/>
                                </a:cubicBezTo>
                                <a:cubicBezTo>
                                  <a:pt x="142104" y="30312"/>
                                  <a:pt x="145684" y="32590"/>
                                  <a:pt x="149590" y="32916"/>
                                </a:cubicBezTo>
                                <a:cubicBezTo>
                                  <a:pt x="153495" y="33241"/>
                                  <a:pt x="155448" y="32916"/>
                                  <a:pt x="157726" y="31939"/>
                                </a:cubicBezTo>
                                <a:cubicBezTo>
                                  <a:pt x="160004" y="30963"/>
                                  <a:pt x="161306" y="33241"/>
                                  <a:pt x="164561" y="30312"/>
                                </a:cubicBezTo>
                                <a:cubicBezTo>
                                  <a:pt x="167815" y="27383"/>
                                  <a:pt x="172697" y="23152"/>
                                  <a:pt x="176277" y="21525"/>
                                </a:cubicBezTo>
                                <a:cubicBezTo>
                                  <a:pt x="179857" y="20223"/>
                                  <a:pt x="185064" y="18596"/>
                                  <a:pt x="187342" y="16318"/>
                                </a:cubicBezTo>
                                <a:cubicBezTo>
                                  <a:pt x="189621" y="14039"/>
                                  <a:pt x="190272" y="8181"/>
                                  <a:pt x="192875" y="6229"/>
                                </a:cubicBezTo>
                                <a:cubicBezTo>
                                  <a:pt x="195479" y="3950"/>
                                  <a:pt x="199059" y="1672"/>
                                  <a:pt x="202639" y="696"/>
                                </a:cubicBezTo>
                                <a:cubicBezTo>
                                  <a:pt x="206544" y="45"/>
                                  <a:pt x="209799" y="-606"/>
                                  <a:pt x="214030" y="1021"/>
                                </a:cubicBezTo>
                                <a:cubicBezTo>
                                  <a:pt x="218260" y="2649"/>
                                  <a:pt x="220864" y="4601"/>
                                  <a:pt x="221515" y="6880"/>
                                </a:cubicBezTo>
                                <a:cubicBezTo>
                                  <a:pt x="222166" y="9158"/>
                                  <a:pt x="222491" y="12087"/>
                                  <a:pt x="221190" y="13714"/>
                                </a:cubicBezTo>
                                <a:cubicBezTo>
                                  <a:pt x="219562" y="15341"/>
                                  <a:pt x="207521" y="20223"/>
                                  <a:pt x="202964" y="21199"/>
                                </a:cubicBezTo>
                                <a:cubicBezTo>
                                  <a:pt x="198408" y="22176"/>
                                  <a:pt x="197106" y="25756"/>
                                  <a:pt x="198082" y="27383"/>
                                </a:cubicBezTo>
                                <a:cubicBezTo>
                                  <a:pt x="198082" y="27383"/>
                                  <a:pt x="198408" y="27708"/>
                                  <a:pt x="198408" y="28034"/>
                                </a:cubicBezTo>
                                <a:cubicBezTo>
                                  <a:pt x="197431" y="29336"/>
                                  <a:pt x="196455" y="30638"/>
                                  <a:pt x="195479" y="31939"/>
                                </a:cubicBezTo>
                                <a:cubicBezTo>
                                  <a:pt x="193851" y="33892"/>
                                  <a:pt x="192550" y="35845"/>
                                  <a:pt x="191573" y="36821"/>
                                </a:cubicBezTo>
                                <a:cubicBezTo>
                                  <a:pt x="190922" y="37472"/>
                                  <a:pt x="189295" y="37798"/>
                                  <a:pt x="187342" y="37798"/>
                                </a:cubicBezTo>
                                <a:cubicBezTo>
                                  <a:pt x="185064" y="38123"/>
                                  <a:pt x="183112" y="38123"/>
                                  <a:pt x="181810" y="39425"/>
                                </a:cubicBezTo>
                                <a:cubicBezTo>
                                  <a:pt x="181159" y="40076"/>
                                  <a:pt x="180508" y="40727"/>
                                  <a:pt x="179857" y="41378"/>
                                </a:cubicBezTo>
                                <a:cubicBezTo>
                                  <a:pt x="177904" y="43005"/>
                                  <a:pt x="175301" y="44957"/>
                                  <a:pt x="174650" y="47561"/>
                                </a:cubicBezTo>
                                <a:cubicBezTo>
                                  <a:pt x="174324" y="48538"/>
                                  <a:pt x="173673" y="49839"/>
                                  <a:pt x="173022" y="51141"/>
                                </a:cubicBezTo>
                                <a:cubicBezTo>
                                  <a:pt x="171721" y="53094"/>
                                  <a:pt x="170744" y="55372"/>
                                  <a:pt x="170744" y="57650"/>
                                </a:cubicBezTo>
                                <a:cubicBezTo>
                                  <a:pt x="170744" y="58952"/>
                                  <a:pt x="170419" y="62532"/>
                                  <a:pt x="169768" y="65787"/>
                                </a:cubicBezTo>
                                <a:cubicBezTo>
                                  <a:pt x="168792" y="70017"/>
                                  <a:pt x="167815" y="74248"/>
                                  <a:pt x="167490" y="75225"/>
                                </a:cubicBezTo>
                                <a:lnTo>
                                  <a:pt x="167490" y="75225"/>
                                </a:lnTo>
                                <a:cubicBezTo>
                                  <a:pt x="167490" y="75550"/>
                                  <a:pt x="166513" y="76526"/>
                                  <a:pt x="165212" y="77828"/>
                                </a:cubicBezTo>
                                <a:cubicBezTo>
                                  <a:pt x="163584" y="79781"/>
                                  <a:pt x="161306" y="82059"/>
                                  <a:pt x="159679" y="84337"/>
                                </a:cubicBezTo>
                                <a:cubicBezTo>
                                  <a:pt x="157075" y="87917"/>
                                  <a:pt x="155448" y="91497"/>
                                  <a:pt x="157726" y="93125"/>
                                </a:cubicBezTo>
                                <a:cubicBezTo>
                                  <a:pt x="160655" y="95077"/>
                                  <a:pt x="163910" y="93125"/>
                                  <a:pt x="166513" y="91497"/>
                                </a:cubicBezTo>
                                <a:lnTo>
                                  <a:pt x="168792" y="90196"/>
                                </a:lnTo>
                                <a:lnTo>
                                  <a:pt x="168792" y="90196"/>
                                </a:lnTo>
                                <a:cubicBezTo>
                                  <a:pt x="169117" y="90196"/>
                                  <a:pt x="169442" y="91497"/>
                                  <a:pt x="169768" y="92474"/>
                                </a:cubicBezTo>
                                <a:cubicBezTo>
                                  <a:pt x="170419" y="94426"/>
                                  <a:pt x="171070" y="96054"/>
                                  <a:pt x="172697" y="96054"/>
                                </a:cubicBezTo>
                                <a:cubicBezTo>
                                  <a:pt x="173022" y="96054"/>
                                  <a:pt x="173673" y="96054"/>
                                  <a:pt x="174324" y="95728"/>
                                </a:cubicBezTo>
                                <a:cubicBezTo>
                                  <a:pt x="175626" y="95403"/>
                                  <a:pt x="176928" y="95403"/>
                                  <a:pt x="177579" y="97030"/>
                                </a:cubicBezTo>
                                <a:cubicBezTo>
                                  <a:pt x="178230" y="98332"/>
                                  <a:pt x="178555" y="100610"/>
                                  <a:pt x="179206" y="102888"/>
                                </a:cubicBezTo>
                                <a:cubicBezTo>
                                  <a:pt x="180182" y="107119"/>
                                  <a:pt x="181484" y="112326"/>
                                  <a:pt x="183112" y="113954"/>
                                </a:cubicBezTo>
                                <a:lnTo>
                                  <a:pt x="183112" y="113954"/>
                                </a:lnTo>
                                <a:cubicBezTo>
                                  <a:pt x="184413" y="115255"/>
                                  <a:pt x="185390" y="116232"/>
                                  <a:pt x="186041" y="117534"/>
                                </a:cubicBezTo>
                                <a:cubicBezTo>
                                  <a:pt x="186691" y="118510"/>
                                  <a:pt x="187017" y="119486"/>
                                  <a:pt x="187017" y="120463"/>
                                </a:cubicBezTo>
                                <a:cubicBezTo>
                                  <a:pt x="187017" y="121439"/>
                                  <a:pt x="186691" y="122741"/>
                                  <a:pt x="186041" y="123717"/>
                                </a:cubicBezTo>
                                <a:cubicBezTo>
                                  <a:pt x="185390" y="125019"/>
                                  <a:pt x="185064" y="125995"/>
                                  <a:pt x="184739" y="127623"/>
                                </a:cubicBezTo>
                                <a:cubicBezTo>
                                  <a:pt x="184413" y="129250"/>
                                  <a:pt x="184088" y="130877"/>
                                  <a:pt x="184088" y="132504"/>
                                </a:cubicBezTo>
                                <a:cubicBezTo>
                                  <a:pt x="184088" y="134132"/>
                                  <a:pt x="184088" y="135434"/>
                                  <a:pt x="184413" y="136735"/>
                                </a:cubicBezTo>
                                <a:cubicBezTo>
                                  <a:pt x="184413" y="137386"/>
                                  <a:pt x="184413" y="137712"/>
                                  <a:pt x="184739" y="138363"/>
                                </a:cubicBezTo>
                                <a:cubicBezTo>
                                  <a:pt x="184739" y="139990"/>
                                  <a:pt x="185064" y="141617"/>
                                  <a:pt x="186691" y="142593"/>
                                </a:cubicBezTo>
                                <a:cubicBezTo>
                                  <a:pt x="187668" y="143244"/>
                                  <a:pt x="188970" y="143244"/>
                                  <a:pt x="189946" y="143570"/>
                                </a:cubicBezTo>
                                <a:cubicBezTo>
                                  <a:pt x="190597" y="143895"/>
                                  <a:pt x="191248" y="143895"/>
                                  <a:pt x="191899" y="144221"/>
                                </a:cubicBezTo>
                                <a:cubicBezTo>
                                  <a:pt x="191899" y="144221"/>
                                  <a:pt x="192550" y="145523"/>
                                  <a:pt x="193201" y="147150"/>
                                </a:cubicBezTo>
                                <a:cubicBezTo>
                                  <a:pt x="194502" y="150079"/>
                                  <a:pt x="196130" y="153334"/>
                                  <a:pt x="198408" y="153659"/>
                                </a:cubicBezTo>
                                <a:cubicBezTo>
                                  <a:pt x="200035" y="153984"/>
                                  <a:pt x="202313" y="153659"/>
                                  <a:pt x="204591" y="153334"/>
                                </a:cubicBezTo>
                                <a:cubicBezTo>
                                  <a:pt x="205893" y="153334"/>
                                  <a:pt x="207195" y="153008"/>
                                  <a:pt x="207846" y="153008"/>
                                </a:cubicBezTo>
                                <a:cubicBezTo>
                                  <a:pt x="208497" y="153008"/>
                                  <a:pt x="209799" y="153334"/>
                                  <a:pt x="211426" y="153659"/>
                                </a:cubicBezTo>
                                <a:cubicBezTo>
                                  <a:pt x="215006" y="154635"/>
                                  <a:pt x="220213" y="155612"/>
                                  <a:pt x="223793" y="154961"/>
                                </a:cubicBezTo>
                                <a:cubicBezTo>
                                  <a:pt x="226071" y="154635"/>
                                  <a:pt x="227048" y="153984"/>
                                  <a:pt x="228349" y="153334"/>
                                </a:cubicBezTo>
                                <a:cubicBezTo>
                                  <a:pt x="229651" y="152683"/>
                                  <a:pt x="230628" y="152032"/>
                                  <a:pt x="233882" y="151706"/>
                                </a:cubicBezTo>
                                <a:cubicBezTo>
                                  <a:pt x="238113" y="151381"/>
                                  <a:pt x="244622" y="153659"/>
                                  <a:pt x="248202" y="154961"/>
                                </a:cubicBezTo>
                                <a:cubicBezTo>
                                  <a:pt x="249179" y="155286"/>
                                  <a:pt x="250155" y="155612"/>
                                  <a:pt x="250480" y="155612"/>
                                </a:cubicBezTo>
                                <a:cubicBezTo>
                                  <a:pt x="250480" y="155612"/>
                                  <a:pt x="253735" y="160168"/>
                                  <a:pt x="257640" y="165050"/>
                                </a:cubicBezTo>
                                <a:cubicBezTo>
                                  <a:pt x="262848" y="172210"/>
                                  <a:pt x="268706" y="180021"/>
                                  <a:pt x="270333" y="180021"/>
                                </a:cubicBezTo>
                                <a:cubicBezTo>
                                  <a:pt x="270984" y="180021"/>
                                  <a:pt x="276842" y="179044"/>
                                  <a:pt x="284327" y="178068"/>
                                </a:cubicBezTo>
                                <a:cubicBezTo>
                                  <a:pt x="297020" y="176115"/>
                                  <a:pt x="313618" y="173837"/>
                                  <a:pt x="315246" y="173837"/>
                                </a:cubicBezTo>
                                <a:cubicBezTo>
                                  <a:pt x="317198" y="174162"/>
                                  <a:pt x="319151" y="175139"/>
                                  <a:pt x="321755" y="176441"/>
                                </a:cubicBezTo>
                                <a:cubicBezTo>
                                  <a:pt x="322406" y="176766"/>
                                  <a:pt x="322731" y="177092"/>
                                  <a:pt x="323707" y="177417"/>
                                </a:cubicBezTo>
                                <a:cubicBezTo>
                                  <a:pt x="325660" y="178393"/>
                                  <a:pt x="325335" y="180346"/>
                                  <a:pt x="325009" y="181648"/>
                                </a:cubicBezTo>
                                <a:lnTo>
                                  <a:pt x="325009" y="181648"/>
                                </a:lnTo>
                                <a:cubicBezTo>
                                  <a:pt x="325009" y="181973"/>
                                  <a:pt x="325009" y="182299"/>
                                  <a:pt x="325009" y="182624"/>
                                </a:cubicBezTo>
                                <a:cubicBezTo>
                                  <a:pt x="325009" y="182950"/>
                                  <a:pt x="323056" y="185879"/>
                                  <a:pt x="320778" y="188808"/>
                                </a:cubicBezTo>
                                <a:cubicBezTo>
                                  <a:pt x="318175" y="192713"/>
                                  <a:pt x="315246" y="196619"/>
                                  <a:pt x="315246" y="197920"/>
                                </a:cubicBezTo>
                                <a:cubicBezTo>
                                  <a:pt x="315246" y="198571"/>
                                  <a:pt x="314920" y="202152"/>
                                  <a:pt x="314269" y="206057"/>
                                </a:cubicBezTo>
                                <a:cubicBezTo>
                                  <a:pt x="313618" y="212241"/>
                                  <a:pt x="312642" y="219401"/>
                                  <a:pt x="312642" y="220702"/>
                                </a:cubicBezTo>
                                <a:cubicBezTo>
                                  <a:pt x="312642" y="222004"/>
                                  <a:pt x="314595" y="227537"/>
                                  <a:pt x="316547" y="232744"/>
                                </a:cubicBezTo>
                                <a:cubicBezTo>
                                  <a:pt x="318175" y="237626"/>
                                  <a:pt x="320127" y="242182"/>
                                  <a:pt x="321104" y="243484"/>
                                </a:cubicBezTo>
                                <a:cubicBezTo>
                                  <a:pt x="322080" y="244786"/>
                                  <a:pt x="323707" y="246413"/>
                                  <a:pt x="325335" y="248040"/>
                                </a:cubicBezTo>
                                <a:cubicBezTo>
                                  <a:pt x="327287" y="249993"/>
                                  <a:pt x="329240" y="251620"/>
                                  <a:pt x="329240" y="252271"/>
                                </a:cubicBezTo>
                                <a:cubicBezTo>
                                  <a:pt x="329240" y="252271"/>
                                  <a:pt x="326311" y="255200"/>
                                  <a:pt x="322731" y="258780"/>
                                </a:cubicBezTo>
                                <a:cubicBezTo>
                                  <a:pt x="318175" y="263337"/>
                                  <a:pt x="313618" y="268219"/>
                                  <a:pt x="313944" y="269846"/>
                                </a:cubicBezTo>
                                <a:cubicBezTo>
                                  <a:pt x="314595" y="272124"/>
                                  <a:pt x="316547" y="271798"/>
                                  <a:pt x="318500" y="271798"/>
                                </a:cubicBezTo>
                                <a:cubicBezTo>
                                  <a:pt x="319476" y="271798"/>
                                  <a:pt x="320453" y="271798"/>
                                  <a:pt x="320778" y="272124"/>
                                </a:cubicBezTo>
                                <a:cubicBezTo>
                                  <a:pt x="321755" y="272775"/>
                                  <a:pt x="324684" y="277006"/>
                                  <a:pt x="327613" y="281237"/>
                                </a:cubicBezTo>
                                <a:lnTo>
                                  <a:pt x="327613" y="281237"/>
                                </a:lnTo>
                                <a:cubicBezTo>
                                  <a:pt x="329566" y="284166"/>
                                  <a:pt x="331193" y="286769"/>
                                  <a:pt x="331844" y="288722"/>
                                </a:cubicBezTo>
                                <a:cubicBezTo>
                                  <a:pt x="330216" y="288722"/>
                                  <a:pt x="328589" y="289047"/>
                                  <a:pt x="327287" y="289373"/>
                                </a:cubicBezTo>
                                <a:cubicBezTo>
                                  <a:pt x="325335" y="290024"/>
                                  <a:pt x="323382" y="290675"/>
                                  <a:pt x="322080" y="291977"/>
                                </a:cubicBezTo>
                                <a:cubicBezTo>
                                  <a:pt x="321429" y="292628"/>
                                  <a:pt x="320453" y="293604"/>
                                  <a:pt x="319476" y="294906"/>
                                </a:cubicBezTo>
                                <a:cubicBezTo>
                                  <a:pt x="317198" y="297509"/>
                                  <a:pt x="314595" y="300438"/>
                                  <a:pt x="314595" y="300438"/>
                                </a:cubicBezTo>
                                <a:cubicBezTo>
                                  <a:pt x="314595" y="300438"/>
                                  <a:pt x="313293" y="298811"/>
                                  <a:pt x="311991" y="296858"/>
                                </a:cubicBezTo>
                                <a:cubicBezTo>
                                  <a:pt x="310038" y="294255"/>
                                  <a:pt x="308085" y="291651"/>
                                  <a:pt x="306458" y="291651"/>
                                </a:cubicBezTo>
                                <a:cubicBezTo>
                                  <a:pt x="305482" y="291651"/>
                                  <a:pt x="303855" y="292628"/>
                                  <a:pt x="302878" y="293604"/>
                                </a:cubicBezTo>
                                <a:lnTo>
                                  <a:pt x="302878" y="293604"/>
                                </a:lnTo>
                                <a:cubicBezTo>
                                  <a:pt x="301251" y="294906"/>
                                  <a:pt x="299949" y="296858"/>
                                  <a:pt x="299949" y="297509"/>
                                </a:cubicBezTo>
                                <a:cubicBezTo>
                                  <a:pt x="299949" y="298160"/>
                                  <a:pt x="300275" y="298811"/>
                                  <a:pt x="300600" y="299788"/>
                                </a:cubicBezTo>
                                <a:cubicBezTo>
                                  <a:pt x="300926" y="300764"/>
                                  <a:pt x="301576" y="302391"/>
                                  <a:pt x="301576" y="302716"/>
                                </a:cubicBezTo>
                                <a:lnTo>
                                  <a:pt x="301576" y="302716"/>
                                </a:lnTo>
                                <a:cubicBezTo>
                                  <a:pt x="301576" y="303042"/>
                                  <a:pt x="297671" y="301740"/>
                                  <a:pt x="293766" y="301089"/>
                                </a:cubicBezTo>
                                <a:cubicBezTo>
                                  <a:pt x="290186" y="300438"/>
                                  <a:pt x="286931" y="299788"/>
                                  <a:pt x="284978" y="299788"/>
                                </a:cubicBezTo>
                                <a:cubicBezTo>
                                  <a:pt x="283677" y="299788"/>
                                  <a:pt x="281398" y="299788"/>
                                  <a:pt x="278795" y="299462"/>
                                </a:cubicBezTo>
                                <a:cubicBezTo>
                                  <a:pt x="274238" y="299137"/>
                                  <a:pt x="268706" y="299137"/>
                                  <a:pt x="264475" y="299137"/>
                                </a:cubicBezTo>
                                <a:cubicBezTo>
                                  <a:pt x="259593" y="299137"/>
                                  <a:pt x="256339" y="299788"/>
                                  <a:pt x="256339" y="301415"/>
                                </a:cubicBezTo>
                                <a:cubicBezTo>
                                  <a:pt x="256339" y="302391"/>
                                  <a:pt x="256989" y="307924"/>
                                  <a:pt x="257640" y="312480"/>
                                </a:cubicBezTo>
                                <a:cubicBezTo>
                                  <a:pt x="257966" y="315735"/>
                                  <a:pt x="258617" y="318338"/>
                                  <a:pt x="259268" y="318664"/>
                                </a:cubicBezTo>
                                <a:lnTo>
                                  <a:pt x="259268" y="318664"/>
                                </a:lnTo>
                                <a:cubicBezTo>
                                  <a:pt x="259918" y="319315"/>
                                  <a:pt x="263173" y="319315"/>
                                  <a:pt x="266753" y="319640"/>
                                </a:cubicBezTo>
                                <a:lnTo>
                                  <a:pt x="274564" y="319965"/>
                                </a:lnTo>
                                <a:lnTo>
                                  <a:pt x="274564" y="319965"/>
                                </a:lnTo>
                                <a:cubicBezTo>
                                  <a:pt x="274889" y="320616"/>
                                  <a:pt x="276191" y="324197"/>
                                  <a:pt x="277167" y="327451"/>
                                </a:cubicBezTo>
                                <a:cubicBezTo>
                                  <a:pt x="277818" y="329729"/>
                                  <a:pt x="278469" y="331356"/>
                                  <a:pt x="278469" y="331682"/>
                                </a:cubicBezTo>
                                <a:cubicBezTo>
                                  <a:pt x="278144" y="332333"/>
                                  <a:pt x="278144" y="330706"/>
                                  <a:pt x="277493" y="330380"/>
                                </a:cubicBezTo>
                                <a:cubicBezTo>
                                  <a:pt x="275866" y="329729"/>
                                  <a:pt x="273588" y="328753"/>
                                  <a:pt x="271635" y="328753"/>
                                </a:cubicBezTo>
                                <a:cubicBezTo>
                                  <a:pt x="269682" y="328753"/>
                                  <a:pt x="266428" y="329404"/>
                                  <a:pt x="263173" y="330380"/>
                                </a:cubicBezTo>
                                <a:cubicBezTo>
                                  <a:pt x="259918" y="331356"/>
                                  <a:pt x="256989" y="332333"/>
                                  <a:pt x="256339" y="333309"/>
                                </a:cubicBezTo>
                                <a:cubicBezTo>
                                  <a:pt x="255688" y="333960"/>
                                  <a:pt x="255037" y="336889"/>
                                  <a:pt x="254386" y="339818"/>
                                </a:cubicBezTo>
                                <a:cubicBezTo>
                                  <a:pt x="253735" y="343724"/>
                                  <a:pt x="253084" y="348606"/>
                                  <a:pt x="253084" y="349907"/>
                                </a:cubicBezTo>
                                <a:cubicBezTo>
                                  <a:pt x="253084" y="351534"/>
                                  <a:pt x="255688" y="353813"/>
                                  <a:pt x="258617" y="356416"/>
                                </a:cubicBezTo>
                                <a:cubicBezTo>
                                  <a:pt x="261220" y="358694"/>
                                  <a:pt x="263824" y="361298"/>
                                  <a:pt x="264800" y="363251"/>
                                </a:cubicBezTo>
                                <a:lnTo>
                                  <a:pt x="264800" y="363251"/>
                                </a:lnTo>
                                <a:cubicBezTo>
                                  <a:pt x="265777" y="364878"/>
                                  <a:pt x="266753" y="368133"/>
                                  <a:pt x="267404" y="371387"/>
                                </a:cubicBezTo>
                                <a:cubicBezTo>
                                  <a:pt x="268380" y="374642"/>
                                  <a:pt x="268706" y="378222"/>
                                  <a:pt x="268706" y="379849"/>
                                </a:cubicBezTo>
                                <a:cubicBezTo>
                                  <a:pt x="268706" y="381476"/>
                                  <a:pt x="264475" y="407512"/>
                                  <a:pt x="260569" y="430620"/>
                                </a:cubicBezTo>
                                <a:cubicBezTo>
                                  <a:pt x="258291" y="443638"/>
                                  <a:pt x="256339" y="456005"/>
                                  <a:pt x="255037" y="462840"/>
                                </a:cubicBezTo>
                                <a:cubicBezTo>
                                  <a:pt x="254386" y="461863"/>
                                  <a:pt x="253735" y="460887"/>
                                  <a:pt x="253084" y="459910"/>
                                </a:cubicBezTo>
                                <a:cubicBezTo>
                                  <a:pt x="251131" y="457307"/>
                                  <a:pt x="249179" y="455029"/>
                                  <a:pt x="248202" y="454052"/>
                                </a:cubicBezTo>
                                <a:cubicBezTo>
                                  <a:pt x="246900" y="452751"/>
                                  <a:pt x="244622" y="453401"/>
                                  <a:pt x="242019" y="453727"/>
                                </a:cubicBezTo>
                                <a:cubicBezTo>
                                  <a:pt x="241368" y="453727"/>
                                  <a:pt x="240391" y="454052"/>
                                  <a:pt x="239740" y="454052"/>
                                </a:cubicBezTo>
                                <a:cubicBezTo>
                                  <a:pt x="238764" y="454052"/>
                                  <a:pt x="237788" y="454052"/>
                                  <a:pt x="237788" y="453401"/>
                                </a:cubicBezTo>
                                <a:cubicBezTo>
                                  <a:pt x="237788" y="452100"/>
                                  <a:pt x="241368" y="446241"/>
                                  <a:pt x="245273" y="440709"/>
                                </a:cubicBezTo>
                                <a:cubicBezTo>
                                  <a:pt x="249829" y="433874"/>
                                  <a:pt x="254386" y="427040"/>
                                  <a:pt x="252758" y="425087"/>
                                </a:cubicBezTo>
                                <a:cubicBezTo>
                                  <a:pt x="251457" y="423785"/>
                                  <a:pt x="245599" y="419880"/>
                                  <a:pt x="239415" y="416951"/>
                                </a:cubicBezTo>
                                <a:cubicBezTo>
                                  <a:pt x="233557" y="414022"/>
                                  <a:pt x="227699" y="411418"/>
                                  <a:pt x="226397" y="411743"/>
                                </a:cubicBezTo>
                                <a:cubicBezTo>
                                  <a:pt x="225095" y="411743"/>
                                  <a:pt x="223468" y="412720"/>
                                  <a:pt x="221515" y="413696"/>
                                </a:cubicBezTo>
                                <a:cubicBezTo>
                                  <a:pt x="218586" y="414998"/>
                                  <a:pt x="215331" y="416625"/>
                                  <a:pt x="215006" y="415974"/>
                                </a:cubicBezTo>
                                <a:cubicBezTo>
                                  <a:pt x="212728" y="414347"/>
                                  <a:pt x="202964" y="411743"/>
                                  <a:pt x="202964" y="411743"/>
                                </a:cubicBezTo>
                                <a:lnTo>
                                  <a:pt x="201662" y="411418"/>
                                </a:lnTo>
                                <a:lnTo>
                                  <a:pt x="201337" y="412720"/>
                                </a:lnTo>
                                <a:cubicBezTo>
                                  <a:pt x="201337" y="412720"/>
                                  <a:pt x="199710" y="417601"/>
                                  <a:pt x="198408" y="418252"/>
                                </a:cubicBezTo>
                                <a:cubicBezTo>
                                  <a:pt x="197431" y="418578"/>
                                  <a:pt x="192875" y="417601"/>
                                  <a:pt x="189295" y="416951"/>
                                </a:cubicBezTo>
                                <a:cubicBezTo>
                                  <a:pt x="187342" y="416625"/>
                                  <a:pt x="185390" y="416300"/>
                                  <a:pt x="184739" y="416300"/>
                                </a:cubicBezTo>
                                <a:cubicBezTo>
                                  <a:pt x="183112" y="416300"/>
                                  <a:pt x="178230" y="417601"/>
                                  <a:pt x="175626" y="418252"/>
                                </a:cubicBezTo>
                                <a:cubicBezTo>
                                  <a:pt x="174650" y="414022"/>
                                  <a:pt x="172046" y="401980"/>
                                  <a:pt x="168141" y="401654"/>
                                </a:cubicBezTo>
                                <a:cubicBezTo>
                                  <a:pt x="167164" y="401654"/>
                                  <a:pt x="165537" y="401654"/>
                                  <a:pt x="164235" y="401654"/>
                                </a:cubicBezTo>
                                <a:cubicBezTo>
                                  <a:pt x="161632" y="401654"/>
                                  <a:pt x="158703" y="401980"/>
                                  <a:pt x="158703" y="401654"/>
                                </a:cubicBezTo>
                                <a:cubicBezTo>
                                  <a:pt x="158703" y="401329"/>
                                  <a:pt x="158703" y="400678"/>
                                  <a:pt x="159028" y="400027"/>
                                </a:cubicBezTo>
                                <a:lnTo>
                                  <a:pt x="159028" y="400027"/>
                                </a:lnTo>
                                <a:cubicBezTo>
                                  <a:pt x="159679" y="396447"/>
                                  <a:pt x="160981" y="389938"/>
                                  <a:pt x="154146" y="386033"/>
                                </a:cubicBezTo>
                                <a:cubicBezTo>
                                  <a:pt x="151217" y="384405"/>
                                  <a:pt x="148288" y="383429"/>
                                  <a:pt x="145684" y="382453"/>
                                </a:cubicBezTo>
                                <a:cubicBezTo>
                                  <a:pt x="141779" y="381151"/>
                                  <a:pt x="138199" y="380174"/>
                                  <a:pt x="137223" y="377571"/>
                                </a:cubicBezTo>
                                <a:cubicBezTo>
                                  <a:pt x="136572" y="375618"/>
                                  <a:pt x="136572" y="373665"/>
                                  <a:pt x="136572" y="371387"/>
                                </a:cubicBezTo>
                                <a:cubicBezTo>
                                  <a:pt x="136572" y="367807"/>
                                  <a:pt x="136572" y="364878"/>
                                  <a:pt x="133317" y="362925"/>
                                </a:cubicBezTo>
                                <a:cubicBezTo>
                                  <a:pt x="132015" y="362274"/>
                                  <a:pt x="130388" y="360973"/>
                                  <a:pt x="128761" y="359671"/>
                                </a:cubicBezTo>
                                <a:cubicBezTo>
                                  <a:pt x="124855" y="356742"/>
                                  <a:pt x="120624" y="353487"/>
                                  <a:pt x="117695" y="353487"/>
                                </a:cubicBezTo>
                                <a:cubicBezTo>
                                  <a:pt x="115743" y="353487"/>
                                  <a:pt x="111837" y="353162"/>
                                  <a:pt x="108583" y="352511"/>
                                </a:cubicBezTo>
                                <a:cubicBezTo>
                                  <a:pt x="105654" y="352185"/>
                                  <a:pt x="103050" y="351534"/>
                                  <a:pt x="102074" y="350884"/>
                                </a:cubicBezTo>
                                <a:cubicBezTo>
                                  <a:pt x="101423" y="350558"/>
                                  <a:pt x="99795" y="349582"/>
                                  <a:pt x="97517" y="347955"/>
                                </a:cubicBezTo>
                                <a:cubicBezTo>
                                  <a:pt x="91008" y="343724"/>
                                  <a:pt x="79943" y="336564"/>
                                  <a:pt x="76688" y="337215"/>
                                </a:cubicBezTo>
                                <a:cubicBezTo>
                                  <a:pt x="75712" y="337540"/>
                                  <a:pt x="74736" y="337540"/>
                                  <a:pt x="73759" y="337865"/>
                                </a:cubicBezTo>
                                <a:cubicBezTo>
                                  <a:pt x="70830" y="338516"/>
                                  <a:pt x="67901" y="339167"/>
                                  <a:pt x="64972" y="338842"/>
                                </a:cubicBezTo>
                                <a:cubicBezTo>
                                  <a:pt x="63996" y="338842"/>
                                  <a:pt x="63019" y="338842"/>
                                  <a:pt x="61718" y="338842"/>
                                </a:cubicBezTo>
                                <a:cubicBezTo>
                                  <a:pt x="56836" y="338842"/>
                                  <a:pt x="49350" y="338842"/>
                                  <a:pt x="48048" y="335587"/>
                                </a:cubicBezTo>
                                <a:cubicBezTo>
                                  <a:pt x="47398" y="333960"/>
                                  <a:pt x="47072" y="332333"/>
                                  <a:pt x="46747" y="330706"/>
                                </a:cubicBezTo>
                                <a:cubicBezTo>
                                  <a:pt x="46096" y="327125"/>
                                  <a:pt x="45445" y="323871"/>
                                  <a:pt x="41865" y="323546"/>
                                </a:cubicBezTo>
                                <a:cubicBezTo>
                                  <a:pt x="41214" y="323546"/>
                                  <a:pt x="39912" y="323546"/>
                                  <a:pt x="38936" y="323546"/>
                                </a:cubicBezTo>
                                <a:cubicBezTo>
                                  <a:pt x="35030" y="323220"/>
                                  <a:pt x="29498" y="323220"/>
                                  <a:pt x="25918" y="321267"/>
                                </a:cubicBezTo>
                                <a:cubicBezTo>
                                  <a:pt x="23965" y="320291"/>
                                  <a:pt x="21687" y="318338"/>
                                  <a:pt x="19734" y="316711"/>
                                </a:cubicBezTo>
                                <a:cubicBezTo>
                                  <a:pt x="17456" y="314758"/>
                                  <a:pt x="15178" y="313131"/>
                                  <a:pt x="13550" y="312480"/>
                                </a:cubicBezTo>
                                <a:cubicBezTo>
                                  <a:pt x="12249" y="312155"/>
                                  <a:pt x="9319" y="311829"/>
                                  <a:pt x="6390" y="311504"/>
                                </a:cubicBezTo>
                                <a:cubicBezTo>
                                  <a:pt x="6390" y="310853"/>
                                  <a:pt x="6065" y="309876"/>
                                  <a:pt x="5740" y="309226"/>
                                </a:cubicBezTo>
                                <a:cubicBezTo>
                                  <a:pt x="4112" y="306947"/>
                                  <a:pt x="-1095" y="306622"/>
                                  <a:pt x="207" y="304344"/>
                                </a:cubicBezTo>
                                <a:cubicBezTo>
                                  <a:pt x="1509" y="302066"/>
                                  <a:pt x="9645" y="300764"/>
                                  <a:pt x="12249" y="299462"/>
                                </a:cubicBezTo>
                                <a:cubicBezTo>
                                  <a:pt x="14527" y="298486"/>
                                  <a:pt x="16805" y="297835"/>
                                  <a:pt x="16154" y="294580"/>
                                </a:cubicBezTo>
                                <a:cubicBezTo>
                                  <a:pt x="15503" y="291326"/>
                                  <a:pt x="10621" y="290024"/>
                                  <a:pt x="11598" y="287095"/>
                                </a:cubicBezTo>
                                <a:cubicBezTo>
                                  <a:pt x="12249" y="284166"/>
                                  <a:pt x="11923" y="282864"/>
                                  <a:pt x="14527" y="281237"/>
                                </a:cubicBezTo>
                                <a:cubicBezTo>
                                  <a:pt x="17130" y="279609"/>
                                  <a:pt x="20710" y="277982"/>
                                  <a:pt x="22989" y="277657"/>
                                </a:cubicBezTo>
                                <a:cubicBezTo>
                                  <a:pt x="24941" y="277331"/>
                                  <a:pt x="24290" y="279935"/>
                                  <a:pt x="28521" y="278307"/>
                                </a:cubicBezTo>
                                <a:cubicBezTo>
                                  <a:pt x="32427" y="276680"/>
                                  <a:pt x="41865" y="269520"/>
                                  <a:pt x="41865" y="267568"/>
                                </a:cubicBezTo>
                                <a:cubicBezTo>
                                  <a:pt x="41865" y="265615"/>
                                  <a:pt x="38285" y="264313"/>
                                  <a:pt x="40237" y="261384"/>
                                </a:cubicBezTo>
                                <a:cubicBezTo>
                                  <a:pt x="42190" y="258455"/>
                                  <a:pt x="45770" y="259431"/>
                                  <a:pt x="47398" y="256828"/>
                                </a:cubicBezTo>
                                <a:cubicBezTo>
                                  <a:pt x="49025" y="254224"/>
                                  <a:pt x="50327" y="250644"/>
                                  <a:pt x="52605" y="247715"/>
                                </a:cubicBezTo>
                                <a:cubicBezTo>
                                  <a:pt x="54883" y="244786"/>
                                  <a:pt x="59765" y="239904"/>
                                  <a:pt x="59114" y="237951"/>
                                </a:cubicBezTo>
                                <a:cubicBezTo>
                                  <a:pt x="58463" y="235999"/>
                                  <a:pt x="55859" y="239253"/>
                                  <a:pt x="54883" y="237951"/>
                                </a:cubicBezTo>
                                <a:cubicBezTo>
                                  <a:pt x="53907" y="236650"/>
                                  <a:pt x="55859" y="233395"/>
                                  <a:pt x="53907" y="233395"/>
                                </a:cubicBezTo>
                                <a:cubicBezTo>
                                  <a:pt x="51954" y="233395"/>
                                  <a:pt x="53581" y="236324"/>
                                  <a:pt x="50001" y="235348"/>
                                </a:cubicBezTo>
                                <a:cubicBezTo>
                                  <a:pt x="46747" y="234371"/>
                                  <a:pt x="42190" y="233070"/>
                                  <a:pt x="46096" y="231117"/>
                                </a:cubicBezTo>
                                <a:cubicBezTo>
                                  <a:pt x="50001" y="229164"/>
                                  <a:pt x="52930" y="230140"/>
                                  <a:pt x="52279" y="228513"/>
                                </a:cubicBezTo>
                                <a:cubicBezTo>
                                  <a:pt x="51628" y="226886"/>
                                  <a:pt x="50001" y="228188"/>
                                  <a:pt x="50001" y="224608"/>
                                </a:cubicBezTo>
                                <a:cubicBezTo>
                                  <a:pt x="49676" y="221353"/>
                                  <a:pt x="51954" y="217448"/>
                                  <a:pt x="50977" y="213542"/>
                                </a:cubicBezTo>
                                <a:cubicBezTo>
                                  <a:pt x="50001" y="209637"/>
                                  <a:pt x="52279" y="205081"/>
                                  <a:pt x="50001" y="201175"/>
                                </a:cubicBezTo>
                                <a:cubicBezTo>
                                  <a:pt x="47723" y="196944"/>
                                  <a:pt x="42841" y="193364"/>
                                  <a:pt x="46096" y="190761"/>
                                </a:cubicBezTo>
                                <a:cubicBezTo>
                                  <a:pt x="49350" y="188157"/>
                                  <a:pt x="54558" y="189133"/>
                                  <a:pt x="52930" y="185879"/>
                                </a:cubicBezTo>
                                <a:cubicBezTo>
                                  <a:pt x="51303" y="182950"/>
                                  <a:pt x="45119" y="174813"/>
                                  <a:pt x="46421" y="172535"/>
                                </a:cubicBezTo>
                                <a:cubicBezTo>
                                  <a:pt x="47723" y="170257"/>
                                  <a:pt x="53256" y="166677"/>
                                  <a:pt x="49350" y="162121"/>
                                </a:cubicBezTo>
                                <a:cubicBezTo>
                                  <a:pt x="45445" y="157564"/>
                                  <a:pt x="42190" y="157564"/>
                                  <a:pt x="39587" y="152683"/>
                                </a:cubicBezTo>
                                <a:cubicBezTo>
                                  <a:pt x="37634" y="149428"/>
                                  <a:pt x="36332" y="146824"/>
                                  <a:pt x="35356" y="144872"/>
                                </a:cubicBezTo>
                                <a:lnTo>
                                  <a:pt x="35681" y="144221"/>
                                </a:lnTo>
                                <a:cubicBezTo>
                                  <a:pt x="37634" y="141617"/>
                                  <a:pt x="39261" y="139014"/>
                                  <a:pt x="38936" y="137386"/>
                                </a:cubicBezTo>
                                <a:lnTo>
                                  <a:pt x="38936" y="137386"/>
                                </a:lnTo>
                                <a:cubicBezTo>
                                  <a:pt x="38936" y="136735"/>
                                  <a:pt x="38610" y="136084"/>
                                  <a:pt x="38610" y="135434"/>
                                </a:cubicBezTo>
                                <a:cubicBezTo>
                                  <a:pt x="38285" y="133481"/>
                                  <a:pt x="37634" y="130877"/>
                                  <a:pt x="38285" y="130552"/>
                                </a:cubicBezTo>
                                <a:cubicBezTo>
                                  <a:pt x="38285" y="130552"/>
                                  <a:pt x="39587" y="131203"/>
                                  <a:pt x="40563" y="131854"/>
                                </a:cubicBezTo>
                                <a:cubicBezTo>
                                  <a:pt x="42841" y="133155"/>
                                  <a:pt x="44794" y="134783"/>
                                  <a:pt x="46421" y="132504"/>
                                </a:cubicBezTo>
                                <a:cubicBezTo>
                                  <a:pt x="47723" y="130877"/>
                                  <a:pt x="50977" y="126321"/>
                                  <a:pt x="51954" y="125019"/>
                                </a:cubicBezTo>
                                <a:cubicBezTo>
                                  <a:pt x="53256" y="124694"/>
                                  <a:pt x="55859" y="123717"/>
                                  <a:pt x="55859" y="122090"/>
                                </a:cubicBezTo>
                                <a:cubicBezTo>
                                  <a:pt x="56185" y="120788"/>
                                  <a:pt x="54232" y="119161"/>
                                  <a:pt x="52279" y="117208"/>
                                </a:cubicBezTo>
                                <a:cubicBezTo>
                                  <a:pt x="50001" y="114930"/>
                                  <a:pt x="47072" y="112001"/>
                                  <a:pt x="47072" y="110699"/>
                                </a:cubicBezTo>
                                <a:cubicBezTo>
                                  <a:pt x="45119" y="112652"/>
                                  <a:pt x="46096" y="110699"/>
                                  <a:pt x="47072" y="108421"/>
                                </a:cubicBezTo>
                                <a:lnTo>
                                  <a:pt x="47072" y="108421"/>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0" name="Freeform: Shape 399">
                            <a:extLst>
                              <a:ext uri="{FF2B5EF4-FFF2-40B4-BE49-F238E27FC236}">
                                <a16:creationId xmlns:a16="http://schemas.microsoft.com/office/drawing/2014/main" id="{D35CCA84-D0EF-417D-A8DB-A5EA21C9EB5E}"/>
                              </a:ext>
                            </a:extLst>
                          </p:cNvPr>
                          <p:cNvSpPr/>
                          <p:nvPr/>
                        </p:nvSpPr>
                        <p:spPr>
                          <a:xfrm>
                            <a:off x="3176283" y="3944991"/>
                            <a:ext cx="110328" cy="114378"/>
                          </a:xfrm>
                          <a:custGeom>
                            <a:avLst/>
                            <a:gdLst>
                              <a:gd name="connsiteX0" fmla="*/ 94381 w 110328"/>
                              <a:gd name="connsiteY0" fmla="*/ 54821 h 114378"/>
                              <a:gd name="connsiteX1" fmla="*/ 99263 w 110328"/>
                              <a:gd name="connsiteY1" fmla="*/ 57424 h 114378"/>
                              <a:gd name="connsiteX2" fmla="*/ 102843 w 110328"/>
                              <a:gd name="connsiteY2" fmla="*/ 55472 h 114378"/>
                              <a:gd name="connsiteX3" fmla="*/ 102518 w 110328"/>
                              <a:gd name="connsiteY3" fmla="*/ 51892 h 114378"/>
                              <a:gd name="connsiteX4" fmla="*/ 110329 w 110328"/>
                              <a:gd name="connsiteY4" fmla="*/ 56448 h 114378"/>
                              <a:gd name="connsiteX5" fmla="*/ 106423 w 110328"/>
                              <a:gd name="connsiteY5" fmla="*/ 61981 h 114378"/>
                              <a:gd name="connsiteX6" fmla="*/ 91778 w 110328"/>
                              <a:gd name="connsiteY6" fmla="*/ 71744 h 114378"/>
                              <a:gd name="connsiteX7" fmla="*/ 86896 w 110328"/>
                              <a:gd name="connsiteY7" fmla="*/ 74673 h 114378"/>
                              <a:gd name="connsiteX8" fmla="*/ 86896 w 110328"/>
                              <a:gd name="connsiteY8" fmla="*/ 74673 h 114378"/>
                              <a:gd name="connsiteX9" fmla="*/ 83316 w 110328"/>
                              <a:gd name="connsiteY9" fmla="*/ 81183 h 114378"/>
                              <a:gd name="connsiteX10" fmla="*/ 82340 w 110328"/>
                              <a:gd name="connsiteY10" fmla="*/ 87041 h 114378"/>
                              <a:gd name="connsiteX11" fmla="*/ 82340 w 110328"/>
                              <a:gd name="connsiteY11" fmla="*/ 89319 h 114378"/>
                              <a:gd name="connsiteX12" fmla="*/ 81038 w 110328"/>
                              <a:gd name="connsiteY12" fmla="*/ 91922 h 114378"/>
                              <a:gd name="connsiteX13" fmla="*/ 75831 w 110328"/>
                              <a:gd name="connsiteY13" fmla="*/ 94852 h 114378"/>
                              <a:gd name="connsiteX14" fmla="*/ 72251 w 110328"/>
                              <a:gd name="connsiteY14" fmla="*/ 96479 h 114378"/>
                              <a:gd name="connsiteX15" fmla="*/ 72251 w 110328"/>
                              <a:gd name="connsiteY15" fmla="*/ 96479 h 114378"/>
                              <a:gd name="connsiteX16" fmla="*/ 70623 w 110328"/>
                              <a:gd name="connsiteY16" fmla="*/ 100384 h 114378"/>
                              <a:gd name="connsiteX17" fmla="*/ 70623 w 110328"/>
                              <a:gd name="connsiteY17" fmla="*/ 102011 h 114378"/>
                              <a:gd name="connsiteX18" fmla="*/ 68671 w 110328"/>
                              <a:gd name="connsiteY18" fmla="*/ 104615 h 114378"/>
                              <a:gd name="connsiteX19" fmla="*/ 67043 w 110328"/>
                              <a:gd name="connsiteY19" fmla="*/ 105917 h 114378"/>
                              <a:gd name="connsiteX20" fmla="*/ 64765 w 110328"/>
                              <a:gd name="connsiteY20" fmla="*/ 106893 h 114378"/>
                              <a:gd name="connsiteX21" fmla="*/ 60860 w 110328"/>
                              <a:gd name="connsiteY21" fmla="*/ 108195 h 114378"/>
                              <a:gd name="connsiteX22" fmla="*/ 56954 w 110328"/>
                              <a:gd name="connsiteY22" fmla="*/ 114379 h 114378"/>
                              <a:gd name="connsiteX23" fmla="*/ 44913 w 110328"/>
                              <a:gd name="connsiteY23" fmla="*/ 109822 h 114378"/>
                              <a:gd name="connsiteX24" fmla="*/ 24083 w 110328"/>
                              <a:gd name="connsiteY24" fmla="*/ 109822 h 114378"/>
                              <a:gd name="connsiteX25" fmla="*/ 4556 w 110328"/>
                              <a:gd name="connsiteY25" fmla="*/ 95177 h 114378"/>
                              <a:gd name="connsiteX26" fmla="*/ 0 w 110328"/>
                              <a:gd name="connsiteY26" fmla="*/ 92248 h 114378"/>
                              <a:gd name="connsiteX27" fmla="*/ 325 w 110328"/>
                              <a:gd name="connsiteY27" fmla="*/ 91922 h 114378"/>
                              <a:gd name="connsiteX28" fmla="*/ 5858 w 110328"/>
                              <a:gd name="connsiteY28" fmla="*/ 82159 h 114378"/>
                              <a:gd name="connsiteX29" fmla="*/ 10740 w 110328"/>
                              <a:gd name="connsiteY29" fmla="*/ 63934 h 114378"/>
                              <a:gd name="connsiteX30" fmla="*/ 10740 w 110328"/>
                              <a:gd name="connsiteY30" fmla="*/ 63934 h 114378"/>
                              <a:gd name="connsiteX31" fmla="*/ 13344 w 110328"/>
                              <a:gd name="connsiteY31" fmla="*/ 53193 h 114378"/>
                              <a:gd name="connsiteX32" fmla="*/ 29291 w 110328"/>
                              <a:gd name="connsiteY32" fmla="*/ 49288 h 114378"/>
                              <a:gd name="connsiteX33" fmla="*/ 32220 w 110328"/>
                              <a:gd name="connsiteY33" fmla="*/ 49288 h 114378"/>
                              <a:gd name="connsiteX34" fmla="*/ 40031 w 110328"/>
                              <a:gd name="connsiteY34" fmla="*/ 49614 h 114378"/>
                              <a:gd name="connsiteX35" fmla="*/ 47516 w 110328"/>
                              <a:gd name="connsiteY35" fmla="*/ 48637 h 114378"/>
                              <a:gd name="connsiteX36" fmla="*/ 47516 w 110328"/>
                              <a:gd name="connsiteY36" fmla="*/ 48637 h 114378"/>
                              <a:gd name="connsiteX37" fmla="*/ 51422 w 110328"/>
                              <a:gd name="connsiteY37" fmla="*/ 44406 h 114378"/>
                              <a:gd name="connsiteX38" fmla="*/ 49469 w 110328"/>
                              <a:gd name="connsiteY38" fmla="*/ 38223 h 114378"/>
                              <a:gd name="connsiteX39" fmla="*/ 42960 w 110328"/>
                              <a:gd name="connsiteY39" fmla="*/ 33341 h 114378"/>
                              <a:gd name="connsiteX40" fmla="*/ 22456 w 110328"/>
                              <a:gd name="connsiteY40" fmla="*/ 15766 h 114378"/>
                              <a:gd name="connsiteX41" fmla="*/ 27664 w 110328"/>
                              <a:gd name="connsiteY41" fmla="*/ 15116 h 114378"/>
                              <a:gd name="connsiteX42" fmla="*/ 35800 w 110328"/>
                              <a:gd name="connsiteY42" fmla="*/ 13814 h 114378"/>
                              <a:gd name="connsiteX43" fmla="*/ 37427 w 110328"/>
                              <a:gd name="connsiteY43" fmla="*/ 5352 h 114378"/>
                              <a:gd name="connsiteX44" fmla="*/ 37427 w 110328"/>
                              <a:gd name="connsiteY44" fmla="*/ 1121 h 114378"/>
                              <a:gd name="connsiteX45" fmla="*/ 37427 w 110328"/>
                              <a:gd name="connsiteY45" fmla="*/ 1121 h 114378"/>
                              <a:gd name="connsiteX46" fmla="*/ 46214 w 110328"/>
                              <a:gd name="connsiteY46" fmla="*/ 145 h 114378"/>
                              <a:gd name="connsiteX47" fmla="*/ 63789 w 110328"/>
                              <a:gd name="connsiteY47" fmla="*/ 145 h 114378"/>
                              <a:gd name="connsiteX48" fmla="*/ 71274 w 110328"/>
                              <a:gd name="connsiteY48" fmla="*/ 470 h 114378"/>
                              <a:gd name="connsiteX49" fmla="*/ 82340 w 110328"/>
                              <a:gd name="connsiteY49" fmla="*/ 796 h 114378"/>
                              <a:gd name="connsiteX50" fmla="*/ 83967 w 110328"/>
                              <a:gd name="connsiteY50" fmla="*/ 9257 h 114378"/>
                              <a:gd name="connsiteX51" fmla="*/ 83642 w 110328"/>
                              <a:gd name="connsiteY51" fmla="*/ 19672 h 114378"/>
                              <a:gd name="connsiteX52" fmla="*/ 83967 w 110328"/>
                              <a:gd name="connsiteY52" fmla="*/ 53844 h 114378"/>
                              <a:gd name="connsiteX53" fmla="*/ 94381 w 110328"/>
                              <a:gd name="connsiteY53" fmla="*/ 54495 h 114378"/>
                              <a:gd name="connsiteX54" fmla="*/ 94381 w 110328"/>
                              <a:gd name="connsiteY54" fmla="*/ 54821 h 114378"/>
                              <a:gd name="connsiteX55" fmla="*/ 94381 w 110328"/>
                              <a:gd name="connsiteY55" fmla="*/ 54821 h 11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0328" h="114378">
                                <a:moveTo>
                                  <a:pt x="94381" y="54821"/>
                                </a:moveTo>
                                <a:cubicBezTo>
                                  <a:pt x="95683" y="56448"/>
                                  <a:pt x="96660" y="58075"/>
                                  <a:pt x="99263" y="57424"/>
                                </a:cubicBezTo>
                                <a:cubicBezTo>
                                  <a:pt x="101867" y="56774"/>
                                  <a:pt x="102843" y="56774"/>
                                  <a:pt x="102843" y="55472"/>
                                </a:cubicBezTo>
                                <a:cubicBezTo>
                                  <a:pt x="102843" y="54170"/>
                                  <a:pt x="101216" y="52868"/>
                                  <a:pt x="102518" y="51892"/>
                                </a:cubicBezTo>
                                <a:cubicBezTo>
                                  <a:pt x="103819" y="50915"/>
                                  <a:pt x="107400" y="55797"/>
                                  <a:pt x="110329" y="56448"/>
                                </a:cubicBezTo>
                                <a:cubicBezTo>
                                  <a:pt x="109027" y="58401"/>
                                  <a:pt x="107400" y="60679"/>
                                  <a:pt x="106423" y="61981"/>
                                </a:cubicBezTo>
                                <a:cubicBezTo>
                                  <a:pt x="105447" y="63283"/>
                                  <a:pt x="96985" y="68490"/>
                                  <a:pt x="91778" y="71744"/>
                                </a:cubicBezTo>
                                <a:cubicBezTo>
                                  <a:pt x="89174" y="73372"/>
                                  <a:pt x="87547" y="74348"/>
                                  <a:pt x="86896" y="74673"/>
                                </a:cubicBezTo>
                                <a:lnTo>
                                  <a:pt x="86896" y="74673"/>
                                </a:lnTo>
                                <a:cubicBezTo>
                                  <a:pt x="85920" y="75324"/>
                                  <a:pt x="84292" y="78253"/>
                                  <a:pt x="83316" y="81183"/>
                                </a:cubicBezTo>
                                <a:cubicBezTo>
                                  <a:pt x="82340" y="83461"/>
                                  <a:pt x="81689" y="85739"/>
                                  <a:pt x="82340" y="87041"/>
                                </a:cubicBezTo>
                                <a:cubicBezTo>
                                  <a:pt x="82665" y="88017"/>
                                  <a:pt x="82665" y="88668"/>
                                  <a:pt x="82340" y="89319"/>
                                </a:cubicBezTo>
                                <a:cubicBezTo>
                                  <a:pt x="82014" y="89970"/>
                                  <a:pt x="81689" y="90946"/>
                                  <a:pt x="81038" y="91922"/>
                                </a:cubicBezTo>
                                <a:cubicBezTo>
                                  <a:pt x="80387" y="92899"/>
                                  <a:pt x="77783" y="93875"/>
                                  <a:pt x="75831" y="94852"/>
                                </a:cubicBezTo>
                                <a:cubicBezTo>
                                  <a:pt x="74529" y="95502"/>
                                  <a:pt x="73227" y="95828"/>
                                  <a:pt x="72251" y="96479"/>
                                </a:cubicBezTo>
                                <a:lnTo>
                                  <a:pt x="72251" y="96479"/>
                                </a:lnTo>
                                <a:cubicBezTo>
                                  <a:pt x="70298" y="97781"/>
                                  <a:pt x="70298" y="98757"/>
                                  <a:pt x="70623" y="100384"/>
                                </a:cubicBezTo>
                                <a:cubicBezTo>
                                  <a:pt x="70623" y="101035"/>
                                  <a:pt x="70623" y="101361"/>
                                  <a:pt x="70623" y="102011"/>
                                </a:cubicBezTo>
                                <a:cubicBezTo>
                                  <a:pt x="70298" y="103313"/>
                                  <a:pt x="69647" y="103639"/>
                                  <a:pt x="68671" y="104615"/>
                                </a:cubicBezTo>
                                <a:cubicBezTo>
                                  <a:pt x="68020" y="104941"/>
                                  <a:pt x="67694" y="105592"/>
                                  <a:pt x="67043" y="105917"/>
                                </a:cubicBezTo>
                                <a:cubicBezTo>
                                  <a:pt x="66067" y="106893"/>
                                  <a:pt x="65416" y="106893"/>
                                  <a:pt x="64765" y="106893"/>
                                </a:cubicBezTo>
                                <a:cubicBezTo>
                                  <a:pt x="63789" y="107219"/>
                                  <a:pt x="62487" y="107219"/>
                                  <a:pt x="60860" y="108195"/>
                                </a:cubicBezTo>
                                <a:cubicBezTo>
                                  <a:pt x="58582" y="109497"/>
                                  <a:pt x="57605" y="111775"/>
                                  <a:pt x="56954" y="114379"/>
                                </a:cubicBezTo>
                                <a:cubicBezTo>
                                  <a:pt x="52073" y="111775"/>
                                  <a:pt x="49143" y="109822"/>
                                  <a:pt x="44913" y="109822"/>
                                </a:cubicBezTo>
                                <a:cubicBezTo>
                                  <a:pt x="40031" y="109822"/>
                                  <a:pt x="35800" y="114379"/>
                                  <a:pt x="24083" y="109822"/>
                                </a:cubicBezTo>
                                <a:cubicBezTo>
                                  <a:pt x="12367" y="105266"/>
                                  <a:pt x="8462" y="98432"/>
                                  <a:pt x="4556" y="95177"/>
                                </a:cubicBezTo>
                                <a:cubicBezTo>
                                  <a:pt x="3255" y="94201"/>
                                  <a:pt x="1627" y="93224"/>
                                  <a:pt x="0" y="92248"/>
                                </a:cubicBezTo>
                                <a:lnTo>
                                  <a:pt x="325" y="91922"/>
                                </a:lnTo>
                                <a:cubicBezTo>
                                  <a:pt x="2278" y="89644"/>
                                  <a:pt x="3905" y="86390"/>
                                  <a:pt x="5858" y="82159"/>
                                </a:cubicBezTo>
                                <a:cubicBezTo>
                                  <a:pt x="8136" y="77277"/>
                                  <a:pt x="9438" y="70117"/>
                                  <a:pt x="10740" y="63934"/>
                                </a:cubicBezTo>
                                <a:lnTo>
                                  <a:pt x="10740" y="63934"/>
                                </a:lnTo>
                                <a:cubicBezTo>
                                  <a:pt x="11716" y="59377"/>
                                  <a:pt x="12367" y="55146"/>
                                  <a:pt x="13344" y="53193"/>
                                </a:cubicBezTo>
                                <a:cubicBezTo>
                                  <a:pt x="14971" y="49939"/>
                                  <a:pt x="22456" y="49614"/>
                                  <a:pt x="29291" y="49288"/>
                                </a:cubicBezTo>
                                <a:cubicBezTo>
                                  <a:pt x="30267" y="49288"/>
                                  <a:pt x="31243" y="49288"/>
                                  <a:pt x="32220" y="49288"/>
                                </a:cubicBezTo>
                                <a:cubicBezTo>
                                  <a:pt x="35474" y="49288"/>
                                  <a:pt x="38078" y="49288"/>
                                  <a:pt x="40031" y="49614"/>
                                </a:cubicBezTo>
                                <a:cubicBezTo>
                                  <a:pt x="43285" y="49939"/>
                                  <a:pt x="45563" y="50264"/>
                                  <a:pt x="47516" y="48637"/>
                                </a:cubicBezTo>
                                <a:lnTo>
                                  <a:pt x="47516" y="48637"/>
                                </a:lnTo>
                                <a:cubicBezTo>
                                  <a:pt x="49143" y="47661"/>
                                  <a:pt x="50771" y="46034"/>
                                  <a:pt x="51422" y="44406"/>
                                </a:cubicBezTo>
                                <a:cubicBezTo>
                                  <a:pt x="52398" y="42454"/>
                                  <a:pt x="52073" y="40501"/>
                                  <a:pt x="49469" y="38223"/>
                                </a:cubicBezTo>
                                <a:cubicBezTo>
                                  <a:pt x="48492" y="37246"/>
                                  <a:pt x="46214" y="35619"/>
                                  <a:pt x="42960" y="33341"/>
                                </a:cubicBezTo>
                                <a:cubicBezTo>
                                  <a:pt x="34824" y="27157"/>
                                  <a:pt x="21805" y="17394"/>
                                  <a:pt x="22456" y="15766"/>
                                </a:cubicBezTo>
                                <a:cubicBezTo>
                                  <a:pt x="22782" y="14790"/>
                                  <a:pt x="25060" y="14790"/>
                                  <a:pt x="27664" y="15116"/>
                                </a:cubicBezTo>
                                <a:cubicBezTo>
                                  <a:pt x="30592" y="15441"/>
                                  <a:pt x="33522" y="15441"/>
                                  <a:pt x="35800" y="13814"/>
                                </a:cubicBezTo>
                                <a:cubicBezTo>
                                  <a:pt x="38078" y="11861"/>
                                  <a:pt x="37753" y="8281"/>
                                  <a:pt x="37427" y="5352"/>
                                </a:cubicBezTo>
                                <a:cubicBezTo>
                                  <a:pt x="37102" y="3399"/>
                                  <a:pt x="37102" y="1447"/>
                                  <a:pt x="37427" y="1121"/>
                                </a:cubicBezTo>
                                <a:lnTo>
                                  <a:pt x="37427" y="1121"/>
                                </a:lnTo>
                                <a:cubicBezTo>
                                  <a:pt x="38403" y="470"/>
                                  <a:pt x="41983" y="470"/>
                                  <a:pt x="46214" y="145"/>
                                </a:cubicBezTo>
                                <a:cubicBezTo>
                                  <a:pt x="52073" y="-181"/>
                                  <a:pt x="58907" y="145"/>
                                  <a:pt x="63789" y="145"/>
                                </a:cubicBezTo>
                                <a:cubicBezTo>
                                  <a:pt x="66067" y="145"/>
                                  <a:pt x="68671" y="470"/>
                                  <a:pt x="71274" y="470"/>
                                </a:cubicBezTo>
                                <a:cubicBezTo>
                                  <a:pt x="75505" y="796"/>
                                  <a:pt x="79410" y="1121"/>
                                  <a:pt x="82340" y="796"/>
                                </a:cubicBezTo>
                                <a:cubicBezTo>
                                  <a:pt x="82991" y="2423"/>
                                  <a:pt x="83967" y="5677"/>
                                  <a:pt x="83967" y="9257"/>
                                </a:cubicBezTo>
                                <a:cubicBezTo>
                                  <a:pt x="83967" y="10885"/>
                                  <a:pt x="83967" y="14790"/>
                                  <a:pt x="83642" y="19672"/>
                                </a:cubicBezTo>
                                <a:cubicBezTo>
                                  <a:pt x="83316" y="33016"/>
                                  <a:pt x="82665" y="53193"/>
                                  <a:pt x="83967" y="53844"/>
                                </a:cubicBezTo>
                                <a:cubicBezTo>
                                  <a:pt x="84943" y="54495"/>
                                  <a:pt x="89825" y="54495"/>
                                  <a:pt x="94381" y="54495"/>
                                </a:cubicBezTo>
                                <a:lnTo>
                                  <a:pt x="94381" y="54821"/>
                                </a:lnTo>
                                <a:lnTo>
                                  <a:pt x="94381" y="54821"/>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1" name="Freeform: Shape 400">
                            <a:extLst>
                              <a:ext uri="{FF2B5EF4-FFF2-40B4-BE49-F238E27FC236}">
                                <a16:creationId xmlns:a16="http://schemas.microsoft.com/office/drawing/2014/main" id="{224B30A7-04C3-406F-8EFF-73CABC849A46}"/>
                              </a:ext>
                            </a:extLst>
                          </p:cNvPr>
                          <p:cNvSpPr/>
                          <p:nvPr/>
                        </p:nvSpPr>
                        <p:spPr>
                          <a:xfrm>
                            <a:off x="2479488" y="3494867"/>
                            <a:ext cx="854417" cy="534394"/>
                          </a:xfrm>
                          <a:custGeom>
                            <a:avLst/>
                            <a:gdLst>
                              <a:gd name="connsiteX0" fmla="*/ 555549 w 854417"/>
                              <a:gd name="connsiteY0" fmla="*/ 206663 h 534394"/>
                              <a:gd name="connsiteX1" fmla="*/ 554898 w 854417"/>
                              <a:gd name="connsiteY1" fmla="*/ 211219 h 534394"/>
                              <a:gd name="connsiteX2" fmla="*/ 550992 w 854417"/>
                              <a:gd name="connsiteY2" fmla="*/ 219355 h 534394"/>
                              <a:gd name="connsiteX3" fmla="*/ 546761 w 854417"/>
                              <a:gd name="connsiteY3" fmla="*/ 217403 h 534394"/>
                              <a:gd name="connsiteX4" fmla="*/ 547087 w 854417"/>
                              <a:gd name="connsiteY4" fmla="*/ 223912 h 534394"/>
                              <a:gd name="connsiteX5" fmla="*/ 540903 w 854417"/>
                              <a:gd name="connsiteY5" fmla="*/ 220332 h 534394"/>
                              <a:gd name="connsiteX6" fmla="*/ 543832 w 854417"/>
                              <a:gd name="connsiteY6" fmla="*/ 232699 h 534394"/>
                              <a:gd name="connsiteX7" fmla="*/ 543182 w 854417"/>
                              <a:gd name="connsiteY7" fmla="*/ 238883 h 534394"/>
                              <a:gd name="connsiteX8" fmla="*/ 538951 w 854417"/>
                              <a:gd name="connsiteY8" fmla="*/ 246368 h 534394"/>
                              <a:gd name="connsiteX9" fmla="*/ 541554 w 854417"/>
                              <a:gd name="connsiteY9" fmla="*/ 263292 h 534394"/>
                              <a:gd name="connsiteX10" fmla="*/ 540903 w 854417"/>
                              <a:gd name="connsiteY10" fmla="*/ 276310 h 534394"/>
                              <a:gd name="connsiteX11" fmla="*/ 540578 w 854417"/>
                              <a:gd name="connsiteY11" fmla="*/ 288677 h 534394"/>
                              <a:gd name="connsiteX12" fmla="*/ 538951 w 854417"/>
                              <a:gd name="connsiteY12" fmla="*/ 300068 h 534394"/>
                              <a:gd name="connsiteX13" fmla="*/ 541880 w 854417"/>
                              <a:gd name="connsiteY13" fmla="*/ 311459 h 534394"/>
                              <a:gd name="connsiteX14" fmla="*/ 541880 w 854417"/>
                              <a:gd name="connsiteY14" fmla="*/ 317642 h 534394"/>
                              <a:gd name="connsiteX15" fmla="*/ 551969 w 854417"/>
                              <a:gd name="connsiteY15" fmla="*/ 329359 h 534394"/>
                              <a:gd name="connsiteX16" fmla="*/ 553270 w 854417"/>
                              <a:gd name="connsiteY16" fmla="*/ 335217 h 534394"/>
                              <a:gd name="connsiteX17" fmla="*/ 547087 w 854417"/>
                              <a:gd name="connsiteY17" fmla="*/ 328708 h 534394"/>
                              <a:gd name="connsiteX18" fmla="*/ 542205 w 854417"/>
                              <a:gd name="connsiteY18" fmla="*/ 329359 h 534394"/>
                              <a:gd name="connsiteX19" fmla="*/ 549691 w 854417"/>
                              <a:gd name="connsiteY19" fmla="*/ 339448 h 534394"/>
                              <a:gd name="connsiteX20" fmla="*/ 554898 w 854417"/>
                              <a:gd name="connsiteY20" fmla="*/ 352140 h 534394"/>
                              <a:gd name="connsiteX21" fmla="*/ 559454 w 854417"/>
                              <a:gd name="connsiteY21" fmla="*/ 359951 h 534394"/>
                              <a:gd name="connsiteX22" fmla="*/ 574425 w 854417"/>
                              <a:gd name="connsiteY22" fmla="*/ 377526 h 534394"/>
                              <a:gd name="connsiteX23" fmla="*/ 579632 w 854417"/>
                              <a:gd name="connsiteY23" fmla="*/ 385987 h 534394"/>
                              <a:gd name="connsiteX24" fmla="*/ 580609 w 854417"/>
                              <a:gd name="connsiteY24" fmla="*/ 397378 h 534394"/>
                              <a:gd name="connsiteX25" fmla="*/ 590047 w 854417"/>
                              <a:gd name="connsiteY25" fmla="*/ 406817 h 534394"/>
                              <a:gd name="connsiteX26" fmla="*/ 589721 w 854417"/>
                              <a:gd name="connsiteY26" fmla="*/ 413000 h 534394"/>
                              <a:gd name="connsiteX27" fmla="*/ 593301 w 854417"/>
                              <a:gd name="connsiteY27" fmla="*/ 417231 h 534394"/>
                              <a:gd name="connsiteX28" fmla="*/ 589070 w 854417"/>
                              <a:gd name="connsiteY28" fmla="*/ 425367 h 534394"/>
                              <a:gd name="connsiteX29" fmla="*/ 595905 w 854417"/>
                              <a:gd name="connsiteY29" fmla="*/ 423415 h 534394"/>
                              <a:gd name="connsiteX30" fmla="*/ 598183 w 854417"/>
                              <a:gd name="connsiteY30" fmla="*/ 417882 h 534394"/>
                              <a:gd name="connsiteX31" fmla="*/ 608923 w 854417"/>
                              <a:gd name="connsiteY31" fmla="*/ 416580 h 534394"/>
                              <a:gd name="connsiteX32" fmla="*/ 618361 w 854417"/>
                              <a:gd name="connsiteY32" fmla="*/ 422113 h 534394"/>
                              <a:gd name="connsiteX33" fmla="*/ 625196 w 854417"/>
                              <a:gd name="connsiteY33" fmla="*/ 423089 h 534394"/>
                              <a:gd name="connsiteX34" fmla="*/ 631379 w 854417"/>
                              <a:gd name="connsiteY34" fmla="*/ 431551 h 534394"/>
                              <a:gd name="connsiteX35" fmla="*/ 641794 w 854417"/>
                              <a:gd name="connsiteY35" fmla="*/ 432853 h 534394"/>
                              <a:gd name="connsiteX36" fmla="*/ 651232 w 854417"/>
                              <a:gd name="connsiteY36" fmla="*/ 430575 h 534394"/>
                              <a:gd name="connsiteX37" fmla="*/ 660019 w 854417"/>
                              <a:gd name="connsiteY37" fmla="*/ 425693 h 534394"/>
                              <a:gd name="connsiteX38" fmla="*/ 675641 w 854417"/>
                              <a:gd name="connsiteY38" fmla="*/ 424066 h 534394"/>
                              <a:gd name="connsiteX39" fmla="*/ 683452 w 854417"/>
                              <a:gd name="connsiteY39" fmla="*/ 420811 h 534394"/>
                              <a:gd name="connsiteX40" fmla="*/ 686381 w 854417"/>
                              <a:gd name="connsiteY40" fmla="*/ 425693 h 534394"/>
                              <a:gd name="connsiteX41" fmla="*/ 690937 w 854417"/>
                              <a:gd name="connsiteY41" fmla="*/ 418533 h 534394"/>
                              <a:gd name="connsiteX42" fmla="*/ 701352 w 854417"/>
                              <a:gd name="connsiteY42" fmla="*/ 417231 h 534394"/>
                              <a:gd name="connsiteX43" fmla="*/ 702654 w 854417"/>
                              <a:gd name="connsiteY43" fmla="*/ 420485 h 534394"/>
                              <a:gd name="connsiteX44" fmla="*/ 708512 w 854417"/>
                              <a:gd name="connsiteY44" fmla="*/ 417882 h 534394"/>
                              <a:gd name="connsiteX45" fmla="*/ 713394 w 854417"/>
                              <a:gd name="connsiteY45" fmla="*/ 415929 h 534394"/>
                              <a:gd name="connsiteX46" fmla="*/ 708512 w 854417"/>
                              <a:gd name="connsiteY46" fmla="*/ 423089 h 534394"/>
                              <a:gd name="connsiteX47" fmla="*/ 715346 w 854417"/>
                              <a:gd name="connsiteY47" fmla="*/ 423415 h 534394"/>
                              <a:gd name="connsiteX48" fmla="*/ 725110 w 854417"/>
                              <a:gd name="connsiteY48" fmla="*/ 417882 h 534394"/>
                              <a:gd name="connsiteX49" fmla="*/ 722181 w 854417"/>
                              <a:gd name="connsiteY49" fmla="*/ 414302 h 534394"/>
                              <a:gd name="connsiteX50" fmla="*/ 723483 w 854417"/>
                              <a:gd name="connsiteY50" fmla="*/ 411373 h 534394"/>
                              <a:gd name="connsiteX51" fmla="*/ 720554 w 854417"/>
                              <a:gd name="connsiteY51" fmla="*/ 410396 h 534394"/>
                              <a:gd name="connsiteX52" fmla="*/ 728690 w 854417"/>
                              <a:gd name="connsiteY52" fmla="*/ 404864 h 534394"/>
                              <a:gd name="connsiteX53" fmla="*/ 738128 w 854417"/>
                              <a:gd name="connsiteY53" fmla="*/ 398029 h 534394"/>
                              <a:gd name="connsiteX54" fmla="*/ 740406 w 854417"/>
                              <a:gd name="connsiteY54" fmla="*/ 385011 h 534394"/>
                              <a:gd name="connsiteX55" fmla="*/ 744963 w 854417"/>
                              <a:gd name="connsiteY55" fmla="*/ 376875 h 534394"/>
                              <a:gd name="connsiteX56" fmla="*/ 745939 w 854417"/>
                              <a:gd name="connsiteY56" fmla="*/ 366135 h 534394"/>
                              <a:gd name="connsiteX57" fmla="*/ 748217 w 854417"/>
                              <a:gd name="connsiteY57" fmla="*/ 356371 h 534394"/>
                              <a:gd name="connsiteX58" fmla="*/ 749193 w 854417"/>
                              <a:gd name="connsiteY58" fmla="*/ 351490 h 534394"/>
                              <a:gd name="connsiteX59" fmla="*/ 761561 w 854417"/>
                              <a:gd name="connsiteY59" fmla="*/ 342702 h 534394"/>
                              <a:gd name="connsiteX60" fmla="*/ 783041 w 854417"/>
                              <a:gd name="connsiteY60" fmla="*/ 338797 h 534394"/>
                              <a:gd name="connsiteX61" fmla="*/ 802242 w 854417"/>
                              <a:gd name="connsiteY61" fmla="*/ 332613 h 534394"/>
                              <a:gd name="connsiteX62" fmla="*/ 821119 w 854417"/>
                              <a:gd name="connsiteY62" fmla="*/ 333264 h 534394"/>
                              <a:gd name="connsiteX63" fmla="*/ 832184 w 854417"/>
                              <a:gd name="connsiteY63" fmla="*/ 335542 h 534394"/>
                              <a:gd name="connsiteX64" fmla="*/ 836415 w 854417"/>
                              <a:gd name="connsiteY64" fmla="*/ 334240 h 534394"/>
                              <a:gd name="connsiteX65" fmla="*/ 844877 w 854417"/>
                              <a:gd name="connsiteY65" fmla="*/ 332939 h 534394"/>
                              <a:gd name="connsiteX66" fmla="*/ 848131 w 854417"/>
                              <a:gd name="connsiteY66" fmla="*/ 336844 h 534394"/>
                              <a:gd name="connsiteX67" fmla="*/ 851060 w 854417"/>
                              <a:gd name="connsiteY67" fmla="*/ 344329 h 534394"/>
                              <a:gd name="connsiteX68" fmla="*/ 843900 w 854417"/>
                              <a:gd name="connsiteY68" fmla="*/ 357673 h 534394"/>
                              <a:gd name="connsiteX69" fmla="*/ 831859 w 854417"/>
                              <a:gd name="connsiteY69" fmla="*/ 371993 h 534394"/>
                              <a:gd name="connsiteX70" fmla="*/ 830882 w 854417"/>
                              <a:gd name="connsiteY70" fmla="*/ 382733 h 534394"/>
                              <a:gd name="connsiteX71" fmla="*/ 826000 w 854417"/>
                              <a:gd name="connsiteY71" fmla="*/ 384360 h 534394"/>
                              <a:gd name="connsiteX72" fmla="*/ 823071 w 854417"/>
                              <a:gd name="connsiteY72" fmla="*/ 389567 h 534394"/>
                              <a:gd name="connsiteX73" fmla="*/ 831859 w 854417"/>
                              <a:gd name="connsiteY73" fmla="*/ 391846 h 534394"/>
                              <a:gd name="connsiteX74" fmla="*/ 825024 w 854417"/>
                              <a:gd name="connsiteY74" fmla="*/ 400307 h 534394"/>
                              <a:gd name="connsiteX75" fmla="*/ 830557 w 854417"/>
                              <a:gd name="connsiteY75" fmla="*/ 401284 h 534394"/>
                              <a:gd name="connsiteX76" fmla="*/ 826977 w 854417"/>
                              <a:gd name="connsiteY76" fmla="*/ 408444 h 534394"/>
                              <a:gd name="connsiteX77" fmla="*/ 823722 w 854417"/>
                              <a:gd name="connsiteY77" fmla="*/ 422113 h 534394"/>
                              <a:gd name="connsiteX78" fmla="*/ 819817 w 854417"/>
                              <a:gd name="connsiteY78" fmla="*/ 431551 h 534394"/>
                              <a:gd name="connsiteX79" fmla="*/ 818190 w 854417"/>
                              <a:gd name="connsiteY79" fmla="*/ 438385 h 534394"/>
                              <a:gd name="connsiteX80" fmla="*/ 814935 w 854417"/>
                              <a:gd name="connsiteY80" fmla="*/ 440989 h 534394"/>
                              <a:gd name="connsiteX81" fmla="*/ 816888 w 854417"/>
                              <a:gd name="connsiteY81" fmla="*/ 433178 h 534394"/>
                              <a:gd name="connsiteX82" fmla="*/ 815586 w 854417"/>
                              <a:gd name="connsiteY82" fmla="*/ 425367 h 534394"/>
                              <a:gd name="connsiteX83" fmla="*/ 814284 w 854417"/>
                              <a:gd name="connsiteY83" fmla="*/ 418207 h 534394"/>
                              <a:gd name="connsiteX84" fmla="*/ 814284 w 854417"/>
                              <a:gd name="connsiteY84" fmla="*/ 412675 h 534394"/>
                              <a:gd name="connsiteX85" fmla="*/ 808426 w 854417"/>
                              <a:gd name="connsiteY85" fmla="*/ 419835 h 534394"/>
                              <a:gd name="connsiteX86" fmla="*/ 802893 w 854417"/>
                              <a:gd name="connsiteY86" fmla="*/ 424716 h 534394"/>
                              <a:gd name="connsiteX87" fmla="*/ 802568 w 854417"/>
                              <a:gd name="connsiteY87" fmla="*/ 424716 h 534394"/>
                              <a:gd name="connsiteX88" fmla="*/ 797035 w 854417"/>
                              <a:gd name="connsiteY88" fmla="*/ 430249 h 534394"/>
                              <a:gd name="connsiteX89" fmla="*/ 793130 w 854417"/>
                              <a:gd name="connsiteY89" fmla="*/ 434480 h 534394"/>
                              <a:gd name="connsiteX90" fmla="*/ 791502 w 854417"/>
                              <a:gd name="connsiteY90" fmla="*/ 434155 h 534394"/>
                              <a:gd name="connsiteX91" fmla="*/ 784342 w 854417"/>
                              <a:gd name="connsiteY91" fmla="*/ 433829 h 534394"/>
                              <a:gd name="connsiteX92" fmla="*/ 782064 w 854417"/>
                              <a:gd name="connsiteY92" fmla="*/ 439036 h 534394"/>
                              <a:gd name="connsiteX93" fmla="*/ 781413 w 854417"/>
                              <a:gd name="connsiteY93" fmla="*/ 441640 h 534394"/>
                              <a:gd name="connsiteX94" fmla="*/ 769372 w 854417"/>
                              <a:gd name="connsiteY94" fmla="*/ 441315 h 534394"/>
                              <a:gd name="connsiteX95" fmla="*/ 761886 w 854417"/>
                              <a:gd name="connsiteY95" fmla="*/ 440989 h 534394"/>
                              <a:gd name="connsiteX96" fmla="*/ 743986 w 854417"/>
                              <a:gd name="connsiteY96" fmla="*/ 440989 h 534394"/>
                              <a:gd name="connsiteX97" fmla="*/ 734223 w 854417"/>
                              <a:gd name="connsiteY97" fmla="*/ 442291 h 534394"/>
                              <a:gd name="connsiteX98" fmla="*/ 734223 w 854417"/>
                              <a:gd name="connsiteY98" fmla="*/ 442291 h 534394"/>
                              <a:gd name="connsiteX99" fmla="*/ 732595 w 854417"/>
                              <a:gd name="connsiteY99" fmla="*/ 449125 h 534394"/>
                              <a:gd name="connsiteX100" fmla="*/ 731944 w 854417"/>
                              <a:gd name="connsiteY100" fmla="*/ 455635 h 534394"/>
                              <a:gd name="connsiteX101" fmla="*/ 725761 w 854417"/>
                              <a:gd name="connsiteY101" fmla="*/ 456285 h 534394"/>
                              <a:gd name="connsiteX102" fmla="*/ 725761 w 854417"/>
                              <a:gd name="connsiteY102" fmla="*/ 456285 h 534394"/>
                              <a:gd name="connsiteX103" fmla="*/ 717950 w 854417"/>
                              <a:gd name="connsiteY103" fmla="*/ 458563 h 534394"/>
                              <a:gd name="connsiteX104" fmla="*/ 739104 w 854417"/>
                              <a:gd name="connsiteY104" fmla="*/ 479393 h 534394"/>
                              <a:gd name="connsiteX105" fmla="*/ 745288 w 854417"/>
                              <a:gd name="connsiteY105" fmla="*/ 484274 h 534394"/>
                              <a:gd name="connsiteX106" fmla="*/ 746590 w 854417"/>
                              <a:gd name="connsiteY106" fmla="*/ 487203 h 534394"/>
                              <a:gd name="connsiteX107" fmla="*/ 743661 w 854417"/>
                              <a:gd name="connsiteY107" fmla="*/ 490132 h 534394"/>
                              <a:gd name="connsiteX108" fmla="*/ 743661 w 854417"/>
                              <a:gd name="connsiteY108" fmla="*/ 490132 h 534394"/>
                              <a:gd name="connsiteX109" fmla="*/ 737803 w 854417"/>
                              <a:gd name="connsiteY109" fmla="*/ 490458 h 534394"/>
                              <a:gd name="connsiteX110" fmla="*/ 729666 w 854417"/>
                              <a:gd name="connsiteY110" fmla="*/ 490132 h 534394"/>
                              <a:gd name="connsiteX111" fmla="*/ 726737 w 854417"/>
                              <a:gd name="connsiteY111" fmla="*/ 490132 h 534394"/>
                              <a:gd name="connsiteX112" fmla="*/ 708512 w 854417"/>
                              <a:gd name="connsiteY112" fmla="*/ 495340 h 534394"/>
                              <a:gd name="connsiteX113" fmla="*/ 705583 w 854417"/>
                              <a:gd name="connsiteY113" fmla="*/ 506731 h 534394"/>
                              <a:gd name="connsiteX114" fmla="*/ 705583 w 854417"/>
                              <a:gd name="connsiteY114" fmla="*/ 506731 h 534394"/>
                              <a:gd name="connsiteX115" fmla="*/ 701026 w 854417"/>
                              <a:gd name="connsiteY115" fmla="*/ 524305 h 534394"/>
                              <a:gd name="connsiteX116" fmla="*/ 695819 w 854417"/>
                              <a:gd name="connsiteY116" fmla="*/ 533743 h 534394"/>
                              <a:gd name="connsiteX117" fmla="*/ 695494 w 854417"/>
                              <a:gd name="connsiteY117" fmla="*/ 534394 h 534394"/>
                              <a:gd name="connsiteX118" fmla="*/ 688334 w 854417"/>
                              <a:gd name="connsiteY118" fmla="*/ 528536 h 534394"/>
                              <a:gd name="connsiteX119" fmla="*/ 682475 w 854417"/>
                              <a:gd name="connsiteY119" fmla="*/ 518447 h 534394"/>
                              <a:gd name="connsiteX120" fmla="*/ 669132 w 854417"/>
                              <a:gd name="connsiteY120" fmla="*/ 509009 h 534394"/>
                              <a:gd name="connsiteX121" fmla="*/ 649279 w 854417"/>
                              <a:gd name="connsiteY121" fmla="*/ 493387 h 534394"/>
                              <a:gd name="connsiteX122" fmla="*/ 637563 w 854417"/>
                              <a:gd name="connsiteY122" fmla="*/ 486553 h 534394"/>
                              <a:gd name="connsiteX123" fmla="*/ 640817 w 854417"/>
                              <a:gd name="connsiteY123" fmla="*/ 491760 h 534394"/>
                              <a:gd name="connsiteX124" fmla="*/ 628450 w 854417"/>
                              <a:gd name="connsiteY124" fmla="*/ 489156 h 534394"/>
                              <a:gd name="connsiteX125" fmla="*/ 628776 w 854417"/>
                              <a:gd name="connsiteY125" fmla="*/ 484274 h 534394"/>
                              <a:gd name="connsiteX126" fmla="*/ 619988 w 854417"/>
                              <a:gd name="connsiteY126" fmla="*/ 484274 h 534394"/>
                              <a:gd name="connsiteX127" fmla="*/ 618687 w 854417"/>
                              <a:gd name="connsiteY127" fmla="*/ 488505 h 534394"/>
                              <a:gd name="connsiteX128" fmla="*/ 615432 w 854417"/>
                              <a:gd name="connsiteY128" fmla="*/ 491109 h 534394"/>
                              <a:gd name="connsiteX129" fmla="*/ 606970 w 854417"/>
                              <a:gd name="connsiteY129" fmla="*/ 494689 h 534394"/>
                              <a:gd name="connsiteX130" fmla="*/ 596881 w 854417"/>
                              <a:gd name="connsiteY130" fmla="*/ 497943 h 534394"/>
                              <a:gd name="connsiteX131" fmla="*/ 583212 w 854417"/>
                              <a:gd name="connsiteY131" fmla="*/ 503151 h 534394"/>
                              <a:gd name="connsiteX132" fmla="*/ 567916 w 854417"/>
                              <a:gd name="connsiteY132" fmla="*/ 502825 h 534394"/>
                              <a:gd name="connsiteX133" fmla="*/ 555874 w 854417"/>
                              <a:gd name="connsiteY133" fmla="*/ 497293 h 534394"/>
                              <a:gd name="connsiteX134" fmla="*/ 541229 w 854417"/>
                              <a:gd name="connsiteY134" fmla="*/ 494689 h 534394"/>
                              <a:gd name="connsiteX135" fmla="*/ 531465 w 854417"/>
                              <a:gd name="connsiteY135" fmla="*/ 488831 h 534394"/>
                              <a:gd name="connsiteX136" fmla="*/ 520074 w 854417"/>
                              <a:gd name="connsiteY136" fmla="*/ 486227 h 534394"/>
                              <a:gd name="connsiteX137" fmla="*/ 514542 w 854417"/>
                              <a:gd name="connsiteY137" fmla="*/ 478091 h 534394"/>
                              <a:gd name="connsiteX138" fmla="*/ 491434 w 854417"/>
                              <a:gd name="connsiteY138" fmla="*/ 473534 h 534394"/>
                              <a:gd name="connsiteX139" fmla="*/ 471582 w 854417"/>
                              <a:gd name="connsiteY139" fmla="*/ 465073 h 534394"/>
                              <a:gd name="connsiteX140" fmla="*/ 446196 w 854417"/>
                              <a:gd name="connsiteY140" fmla="*/ 454007 h 534394"/>
                              <a:gd name="connsiteX141" fmla="*/ 422764 w 854417"/>
                              <a:gd name="connsiteY141" fmla="*/ 437409 h 534394"/>
                              <a:gd name="connsiteX142" fmla="*/ 415278 w 854417"/>
                              <a:gd name="connsiteY142" fmla="*/ 439036 h 534394"/>
                              <a:gd name="connsiteX143" fmla="*/ 380455 w 854417"/>
                              <a:gd name="connsiteY143" fmla="*/ 426669 h 534394"/>
                              <a:gd name="connsiteX144" fmla="*/ 371017 w 854417"/>
                              <a:gd name="connsiteY144" fmla="*/ 414953 h 534394"/>
                              <a:gd name="connsiteX145" fmla="*/ 344655 w 854417"/>
                              <a:gd name="connsiteY145" fmla="*/ 400307 h 534394"/>
                              <a:gd name="connsiteX146" fmla="*/ 331637 w 854417"/>
                              <a:gd name="connsiteY146" fmla="*/ 386638 h 534394"/>
                              <a:gd name="connsiteX147" fmla="*/ 324802 w 854417"/>
                              <a:gd name="connsiteY147" fmla="*/ 374597 h 534394"/>
                              <a:gd name="connsiteX148" fmla="*/ 319595 w 854417"/>
                              <a:gd name="connsiteY148" fmla="*/ 368413 h 534394"/>
                              <a:gd name="connsiteX149" fmla="*/ 325453 w 854417"/>
                              <a:gd name="connsiteY149" fmla="*/ 363857 h 534394"/>
                              <a:gd name="connsiteX150" fmla="*/ 332939 w 854417"/>
                              <a:gd name="connsiteY150" fmla="*/ 361253 h 534394"/>
                              <a:gd name="connsiteX151" fmla="*/ 330986 w 854417"/>
                              <a:gd name="connsiteY151" fmla="*/ 357022 h 534394"/>
                              <a:gd name="connsiteX152" fmla="*/ 323826 w 854417"/>
                              <a:gd name="connsiteY152" fmla="*/ 354418 h 534394"/>
                              <a:gd name="connsiteX153" fmla="*/ 330010 w 854417"/>
                              <a:gd name="connsiteY153" fmla="*/ 347258 h 534394"/>
                              <a:gd name="connsiteX154" fmla="*/ 332939 w 854417"/>
                              <a:gd name="connsiteY154" fmla="*/ 336519 h 534394"/>
                              <a:gd name="connsiteX155" fmla="*/ 320897 w 854417"/>
                              <a:gd name="connsiteY155" fmla="*/ 319920 h 534394"/>
                              <a:gd name="connsiteX156" fmla="*/ 321548 w 854417"/>
                              <a:gd name="connsiteY156" fmla="*/ 309181 h 534394"/>
                              <a:gd name="connsiteX157" fmla="*/ 317642 w 854417"/>
                              <a:gd name="connsiteY157" fmla="*/ 302021 h 534394"/>
                              <a:gd name="connsiteX158" fmla="*/ 306903 w 854417"/>
                              <a:gd name="connsiteY158" fmla="*/ 291606 h 534394"/>
                              <a:gd name="connsiteX159" fmla="*/ 301044 w 854417"/>
                              <a:gd name="connsiteY159" fmla="*/ 284772 h 534394"/>
                              <a:gd name="connsiteX160" fmla="*/ 291606 w 854417"/>
                              <a:gd name="connsiteY160" fmla="*/ 275984 h 534394"/>
                              <a:gd name="connsiteX161" fmla="*/ 273706 w 854417"/>
                              <a:gd name="connsiteY161" fmla="*/ 256132 h 534394"/>
                              <a:gd name="connsiteX162" fmla="*/ 266872 w 854417"/>
                              <a:gd name="connsiteY162" fmla="*/ 250924 h 534394"/>
                              <a:gd name="connsiteX163" fmla="*/ 269801 w 854417"/>
                              <a:gd name="connsiteY163" fmla="*/ 246694 h 534394"/>
                              <a:gd name="connsiteX164" fmla="*/ 265570 w 854417"/>
                              <a:gd name="connsiteY164" fmla="*/ 244415 h 534394"/>
                              <a:gd name="connsiteX165" fmla="*/ 261990 w 854417"/>
                              <a:gd name="connsiteY165" fmla="*/ 246368 h 534394"/>
                              <a:gd name="connsiteX166" fmla="*/ 256457 w 854417"/>
                              <a:gd name="connsiteY166" fmla="*/ 243439 h 534394"/>
                              <a:gd name="connsiteX167" fmla="*/ 255155 w 854417"/>
                              <a:gd name="connsiteY167" fmla="*/ 236279 h 534394"/>
                              <a:gd name="connsiteX168" fmla="*/ 254830 w 854417"/>
                              <a:gd name="connsiteY168" fmla="*/ 231072 h 534394"/>
                              <a:gd name="connsiteX169" fmla="*/ 244415 w 854417"/>
                              <a:gd name="connsiteY169" fmla="*/ 223261 h 534394"/>
                              <a:gd name="connsiteX170" fmla="*/ 226841 w 854417"/>
                              <a:gd name="connsiteY170" fmla="*/ 219030 h 534394"/>
                              <a:gd name="connsiteX171" fmla="*/ 229445 w 854417"/>
                              <a:gd name="connsiteY171" fmla="*/ 212521 h 534394"/>
                              <a:gd name="connsiteX172" fmla="*/ 220332 w 854417"/>
                              <a:gd name="connsiteY172" fmla="*/ 211219 h 534394"/>
                              <a:gd name="connsiteX173" fmla="*/ 215775 w 854417"/>
                              <a:gd name="connsiteY173" fmla="*/ 212521 h 534394"/>
                              <a:gd name="connsiteX174" fmla="*/ 215450 w 854417"/>
                              <a:gd name="connsiteY174" fmla="*/ 207965 h 534394"/>
                              <a:gd name="connsiteX175" fmla="*/ 215125 w 854417"/>
                              <a:gd name="connsiteY175" fmla="*/ 203083 h 534394"/>
                              <a:gd name="connsiteX176" fmla="*/ 218705 w 854417"/>
                              <a:gd name="connsiteY176" fmla="*/ 194621 h 534394"/>
                              <a:gd name="connsiteX177" fmla="*/ 223261 w 854417"/>
                              <a:gd name="connsiteY177" fmla="*/ 193970 h 534394"/>
                              <a:gd name="connsiteX178" fmla="*/ 226190 w 854417"/>
                              <a:gd name="connsiteY178" fmla="*/ 195272 h 534394"/>
                              <a:gd name="connsiteX179" fmla="*/ 223261 w 854417"/>
                              <a:gd name="connsiteY179" fmla="*/ 188112 h 534394"/>
                              <a:gd name="connsiteX180" fmla="*/ 214799 w 854417"/>
                              <a:gd name="connsiteY180" fmla="*/ 180952 h 534394"/>
                              <a:gd name="connsiteX181" fmla="*/ 206988 w 854417"/>
                              <a:gd name="connsiteY181" fmla="*/ 177372 h 534394"/>
                              <a:gd name="connsiteX182" fmla="*/ 202757 w 854417"/>
                              <a:gd name="connsiteY182" fmla="*/ 176070 h 534394"/>
                              <a:gd name="connsiteX183" fmla="*/ 199828 w 854417"/>
                              <a:gd name="connsiteY183" fmla="*/ 168259 h 534394"/>
                              <a:gd name="connsiteX184" fmla="*/ 191692 w 854417"/>
                              <a:gd name="connsiteY184" fmla="*/ 167283 h 534394"/>
                              <a:gd name="connsiteX185" fmla="*/ 183230 w 854417"/>
                              <a:gd name="connsiteY185" fmla="*/ 160448 h 534394"/>
                              <a:gd name="connsiteX186" fmla="*/ 182254 w 854417"/>
                              <a:gd name="connsiteY186" fmla="*/ 151661 h 534394"/>
                              <a:gd name="connsiteX187" fmla="*/ 183881 w 854417"/>
                              <a:gd name="connsiteY187" fmla="*/ 144176 h 534394"/>
                              <a:gd name="connsiteX188" fmla="*/ 174443 w 854417"/>
                              <a:gd name="connsiteY188" fmla="*/ 144176 h 534394"/>
                              <a:gd name="connsiteX189" fmla="*/ 163377 w 854417"/>
                              <a:gd name="connsiteY189" fmla="*/ 136690 h 534394"/>
                              <a:gd name="connsiteX190" fmla="*/ 149383 w 854417"/>
                              <a:gd name="connsiteY190" fmla="*/ 123021 h 534394"/>
                              <a:gd name="connsiteX191" fmla="*/ 139294 w 854417"/>
                              <a:gd name="connsiteY191" fmla="*/ 112281 h 534394"/>
                              <a:gd name="connsiteX192" fmla="*/ 137667 w 854417"/>
                              <a:gd name="connsiteY192" fmla="*/ 103169 h 534394"/>
                              <a:gd name="connsiteX193" fmla="*/ 132459 w 854417"/>
                              <a:gd name="connsiteY193" fmla="*/ 99914 h 534394"/>
                              <a:gd name="connsiteX194" fmla="*/ 129856 w 854417"/>
                              <a:gd name="connsiteY194" fmla="*/ 92103 h 534394"/>
                              <a:gd name="connsiteX195" fmla="*/ 124323 w 854417"/>
                              <a:gd name="connsiteY195" fmla="*/ 81363 h 534394"/>
                              <a:gd name="connsiteX196" fmla="*/ 119767 w 854417"/>
                              <a:gd name="connsiteY196" fmla="*/ 65741 h 534394"/>
                              <a:gd name="connsiteX197" fmla="*/ 112932 w 854417"/>
                              <a:gd name="connsiteY197" fmla="*/ 55001 h 534394"/>
                              <a:gd name="connsiteX198" fmla="*/ 115536 w 854417"/>
                              <a:gd name="connsiteY198" fmla="*/ 46214 h 534394"/>
                              <a:gd name="connsiteX199" fmla="*/ 101541 w 854417"/>
                              <a:gd name="connsiteY199" fmla="*/ 37752 h 534394"/>
                              <a:gd name="connsiteX200" fmla="*/ 90476 w 854417"/>
                              <a:gd name="connsiteY200" fmla="*/ 27989 h 534394"/>
                              <a:gd name="connsiteX201" fmla="*/ 88849 w 854417"/>
                              <a:gd name="connsiteY201" fmla="*/ 31894 h 534394"/>
                              <a:gd name="connsiteX202" fmla="*/ 83641 w 854417"/>
                              <a:gd name="connsiteY202" fmla="*/ 34173 h 534394"/>
                              <a:gd name="connsiteX203" fmla="*/ 75831 w 854417"/>
                              <a:gd name="connsiteY203" fmla="*/ 28314 h 534394"/>
                              <a:gd name="connsiteX204" fmla="*/ 66067 w 854417"/>
                              <a:gd name="connsiteY204" fmla="*/ 21805 h 534394"/>
                              <a:gd name="connsiteX205" fmla="*/ 65742 w 854417"/>
                              <a:gd name="connsiteY205" fmla="*/ 25711 h 534394"/>
                              <a:gd name="connsiteX206" fmla="*/ 65091 w 854417"/>
                              <a:gd name="connsiteY206" fmla="*/ 27338 h 534394"/>
                              <a:gd name="connsiteX207" fmla="*/ 61185 w 854417"/>
                              <a:gd name="connsiteY207" fmla="*/ 26036 h 534394"/>
                              <a:gd name="connsiteX208" fmla="*/ 63463 w 854417"/>
                              <a:gd name="connsiteY208" fmla="*/ 29942 h 534394"/>
                              <a:gd name="connsiteX209" fmla="*/ 66392 w 854417"/>
                              <a:gd name="connsiteY209" fmla="*/ 31894 h 534394"/>
                              <a:gd name="connsiteX210" fmla="*/ 64765 w 854417"/>
                              <a:gd name="connsiteY210" fmla="*/ 37427 h 534394"/>
                              <a:gd name="connsiteX211" fmla="*/ 64114 w 854417"/>
                              <a:gd name="connsiteY211" fmla="*/ 49469 h 534394"/>
                              <a:gd name="connsiteX212" fmla="*/ 68345 w 854417"/>
                              <a:gd name="connsiteY212" fmla="*/ 64440 h 534394"/>
                              <a:gd name="connsiteX213" fmla="*/ 71274 w 854417"/>
                              <a:gd name="connsiteY213" fmla="*/ 82014 h 534394"/>
                              <a:gd name="connsiteX214" fmla="*/ 83967 w 854417"/>
                              <a:gd name="connsiteY214" fmla="*/ 89500 h 534394"/>
                              <a:gd name="connsiteX215" fmla="*/ 95032 w 854417"/>
                              <a:gd name="connsiteY215" fmla="*/ 106423 h 534394"/>
                              <a:gd name="connsiteX216" fmla="*/ 108701 w 854417"/>
                              <a:gd name="connsiteY216" fmla="*/ 119767 h 534394"/>
                              <a:gd name="connsiteX217" fmla="*/ 118790 w 854417"/>
                              <a:gd name="connsiteY217" fmla="*/ 127903 h 534394"/>
                              <a:gd name="connsiteX218" fmla="*/ 120743 w 854417"/>
                              <a:gd name="connsiteY218" fmla="*/ 139294 h 534394"/>
                              <a:gd name="connsiteX219" fmla="*/ 126927 w 854417"/>
                              <a:gd name="connsiteY219" fmla="*/ 148732 h 534394"/>
                              <a:gd name="connsiteX220" fmla="*/ 134087 w 854417"/>
                              <a:gd name="connsiteY220" fmla="*/ 161750 h 534394"/>
                              <a:gd name="connsiteX221" fmla="*/ 142548 w 854417"/>
                              <a:gd name="connsiteY221" fmla="*/ 166632 h 534394"/>
                              <a:gd name="connsiteX222" fmla="*/ 145152 w 854417"/>
                              <a:gd name="connsiteY222" fmla="*/ 175745 h 534394"/>
                              <a:gd name="connsiteX223" fmla="*/ 149058 w 854417"/>
                              <a:gd name="connsiteY223" fmla="*/ 183556 h 534394"/>
                              <a:gd name="connsiteX224" fmla="*/ 150685 w 854417"/>
                              <a:gd name="connsiteY224" fmla="*/ 175419 h 534394"/>
                              <a:gd name="connsiteX225" fmla="*/ 157845 w 854417"/>
                              <a:gd name="connsiteY225" fmla="*/ 184857 h 534394"/>
                              <a:gd name="connsiteX226" fmla="*/ 161750 w 854417"/>
                              <a:gd name="connsiteY226" fmla="*/ 193970 h 534394"/>
                              <a:gd name="connsiteX227" fmla="*/ 164679 w 854417"/>
                              <a:gd name="connsiteY227" fmla="*/ 200479 h 534394"/>
                              <a:gd name="connsiteX228" fmla="*/ 164679 w 854417"/>
                              <a:gd name="connsiteY228" fmla="*/ 207314 h 534394"/>
                              <a:gd name="connsiteX229" fmla="*/ 170537 w 854417"/>
                              <a:gd name="connsiteY229" fmla="*/ 210568 h 534394"/>
                              <a:gd name="connsiteX230" fmla="*/ 172816 w 854417"/>
                              <a:gd name="connsiteY230" fmla="*/ 221634 h 534394"/>
                              <a:gd name="connsiteX231" fmla="*/ 178999 w 854417"/>
                              <a:gd name="connsiteY231" fmla="*/ 234977 h 534394"/>
                              <a:gd name="connsiteX232" fmla="*/ 178999 w 854417"/>
                              <a:gd name="connsiteY232" fmla="*/ 245066 h 534394"/>
                              <a:gd name="connsiteX233" fmla="*/ 181277 w 854417"/>
                              <a:gd name="connsiteY233" fmla="*/ 252552 h 534394"/>
                              <a:gd name="connsiteX234" fmla="*/ 186810 w 854417"/>
                              <a:gd name="connsiteY234" fmla="*/ 254830 h 534394"/>
                              <a:gd name="connsiteX235" fmla="*/ 189088 w 854417"/>
                              <a:gd name="connsiteY235" fmla="*/ 258735 h 534394"/>
                              <a:gd name="connsiteX236" fmla="*/ 192343 w 854417"/>
                              <a:gd name="connsiteY236" fmla="*/ 250924 h 534394"/>
                              <a:gd name="connsiteX237" fmla="*/ 200154 w 854417"/>
                              <a:gd name="connsiteY237" fmla="*/ 259386 h 534394"/>
                              <a:gd name="connsiteX238" fmla="*/ 206012 w 854417"/>
                              <a:gd name="connsiteY238" fmla="*/ 260037 h 534394"/>
                              <a:gd name="connsiteX239" fmla="*/ 208290 w 854417"/>
                              <a:gd name="connsiteY239" fmla="*/ 269475 h 534394"/>
                              <a:gd name="connsiteX240" fmla="*/ 215775 w 854417"/>
                              <a:gd name="connsiteY240" fmla="*/ 275659 h 534394"/>
                              <a:gd name="connsiteX241" fmla="*/ 215775 w 854417"/>
                              <a:gd name="connsiteY241" fmla="*/ 282819 h 534394"/>
                              <a:gd name="connsiteX242" fmla="*/ 209917 w 854417"/>
                              <a:gd name="connsiteY242" fmla="*/ 287375 h 534394"/>
                              <a:gd name="connsiteX243" fmla="*/ 204710 w 854417"/>
                              <a:gd name="connsiteY243" fmla="*/ 294535 h 534394"/>
                              <a:gd name="connsiteX244" fmla="*/ 200479 w 854417"/>
                              <a:gd name="connsiteY244" fmla="*/ 287701 h 534394"/>
                              <a:gd name="connsiteX245" fmla="*/ 192343 w 854417"/>
                              <a:gd name="connsiteY245" fmla="*/ 273381 h 534394"/>
                              <a:gd name="connsiteX246" fmla="*/ 176070 w 854417"/>
                              <a:gd name="connsiteY246" fmla="*/ 261013 h 534394"/>
                              <a:gd name="connsiteX247" fmla="*/ 161750 w 854417"/>
                              <a:gd name="connsiteY247" fmla="*/ 249622 h 534394"/>
                              <a:gd name="connsiteX248" fmla="*/ 144176 w 854417"/>
                              <a:gd name="connsiteY248" fmla="*/ 237581 h 534394"/>
                              <a:gd name="connsiteX249" fmla="*/ 141898 w 854417"/>
                              <a:gd name="connsiteY249" fmla="*/ 241486 h 534394"/>
                              <a:gd name="connsiteX250" fmla="*/ 140921 w 854417"/>
                              <a:gd name="connsiteY250" fmla="*/ 245392 h 534394"/>
                              <a:gd name="connsiteX251" fmla="*/ 135714 w 854417"/>
                              <a:gd name="connsiteY251" fmla="*/ 236604 h 534394"/>
                              <a:gd name="connsiteX252" fmla="*/ 141572 w 854417"/>
                              <a:gd name="connsiteY252" fmla="*/ 225539 h 534394"/>
                              <a:gd name="connsiteX253" fmla="*/ 141572 w 854417"/>
                              <a:gd name="connsiteY253" fmla="*/ 215125 h 534394"/>
                              <a:gd name="connsiteX254" fmla="*/ 138643 w 854417"/>
                              <a:gd name="connsiteY254" fmla="*/ 205361 h 534394"/>
                              <a:gd name="connsiteX255" fmla="*/ 136690 w 854417"/>
                              <a:gd name="connsiteY255" fmla="*/ 200804 h 534394"/>
                              <a:gd name="connsiteX256" fmla="*/ 111956 w 854417"/>
                              <a:gd name="connsiteY256" fmla="*/ 179650 h 534394"/>
                              <a:gd name="connsiteX257" fmla="*/ 111630 w 854417"/>
                              <a:gd name="connsiteY257" fmla="*/ 170537 h 534394"/>
                              <a:gd name="connsiteX258" fmla="*/ 107725 w 854417"/>
                              <a:gd name="connsiteY258" fmla="*/ 177372 h 534394"/>
                              <a:gd name="connsiteX259" fmla="*/ 96660 w 854417"/>
                              <a:gd name="connsiteY259" fmla="*/ 177697 h 534394"/>
                              <a:gd name="connsiteX260" fmla="*/ 76156 w 854417"/>
                              <a:gd name="connsiteY260" fmla="*/ 165656 h 534394"/>
                              <a:gd name="connsiteX261" fmla="*/ 60860 w 854417"/>
                              <a:gd name="connsiteY261" fmla="*/ 148407 h 534394"/>
                              <a:gd name="connsiteX262" fmla="*/ 72576 w 854417"/>
                              <a:gd name="connsiteY262" fmla="*/ 147105 h 534394"/>
                              <a:gd name="connsiteX263" fmla="*/ 82665 w 854417"/>
                              <a:gd name="connsiteY263" fmla="*/ 151010 h 534394"/>
                              <a:gd name="connsiteX264" fmla="*/ 86896 w 854417"/>
                              <a:gd name="connsiteY264" fmla="*/ 153614 h 534394"/>
                              <a:gd name="connsiteX265" fmla="*/ 91778 w 854417"/>
                              <a:gd name="connsiteY265" fmla="*/ 157519 h 534394"/>
                              <a:gd name="connsiteX266" fmla="*/ 90801 w 854417"/>
                              <a:gd name="connsiteY266" fmla="*/ 148732 h 534394"/>
                              <a:gd name="connsiteX267" fmla="*/ 86571 w 854417"/>
                              <a:gd name="connsiteY267" fmla="*/ 148407 h 534394"/>
                              <a:gd name="connsiteX268" fmla="*/ 82991 w 854417"/>
                              <a:gd name="connsiteY268" fmla="*/ 144827 h 534394"/>
                              <a:gd name="connsiteX269" fmla="*/ 83641 w 854417"/>
                              <a:gd name="connsiteY269" fmla="*/ 136365 h 534394"/>
                              <a:gd name="connsiteX270" fmla="*/ 86245 w 854417"/>
                              <a:gd name="connsiteY270" fmla="*/ 124649 h 534394"/>
                              <a:gd name="connsiteX271" fmla="*/ 71925 w 854417"/>
                              <a:gd name="connsiteY271" fmla="*/ 110979 h 534394"/>
                              <a:gd name="connsiteX272" fmla="*/ 61185 w 854417"/>
                              <a:gd name="connsiteY272" fmla="*/ 100240 h 534394"/>
                              <a:gd name="connsiteX273" fmla="*/ 46865 w 854417"/>
                              <a:gd name="connsiteY273" fmla="*/ 90150 h 534394"/>
                              <a:gd name="connsiteX274" fmla="*/ 39705 w 854417"/>
                              <a:gd name="connsiteY274" fmla="*/ 86245 h 534394"/>
                              <a:gd name="connsiteX275" fmla="*/ 38729 w 854417"/>
                              <a:gd name="connsiteY275" fmla="*/ 75831 h 534394"/>
                              <a:gd name="connsiteX276" fmla="*/ 35474 w 854417"/>
                              <a:gd name="connsiteY276" fmla="*/ 69322 h 534394"/>
                              <a:gd name="connsiteX277" fmla="*/ 30267 w 854417"/>
                              <a:gd name="connsiteY277" fmla="*/ 65091 h 534394"/>
                              <a:gd name="connsiteX278" fmla="*/ 30918 w 854417"/>
                              <a:gd name="connsiteY278" fmla="*/ 55327 h 534394"/>
                              <a:gd name="connsiteX279" fmla="*/ 22456 w 854417"/>
                              <a:gd name="connsiteY279" fmla="*/ 49794 h 534394"/>
                              <a:gd name="connsiteX280" fmla="*/ 11391 w 854417"/>
                              <a:gd name="connsiteY280" fmla="*/ 19853 h 534394"/>
                              <a:gd name="connsiteX281" fmla="*/ 0 w 854417"/>
                              <a:gd name="connsiteY281" fmla="*/ 3580 h 534394"/>
                              <a:gd name="connsiteX282" fmla="*/ 28314 w 854417"/>
                              <a:gd name="connsiteY282" fmla="*/ 1953 h 534394"/>
                              <a:gd name="connsiteX283" fmla="*/ 67369 w 854417"/>
                              <a:gd name="connsiteY283" fmla="*/ 0 h 534394"/>
                              <a:gd name="connsiteX284" fmla="*/ 66718 w 854417"/>
                              <a:gd name="connsiteY284" fmla="*/ 651 h 534394"/>
                              <a:gd name="connsiteX285" fmla="*/ 69972 w 854417"/>
                              <a:gd name="connsiteY285" fmla="*/ 7160 h 534394"/>
                              <a:gd name="connsiteX286" fmla="*/ 136039 w 854417"/>
                              <a:gd name="connsiteY286" fmla="*/ 30592 h 534394"/>
                              <a:gd name="connsiteX287" fmla="*/ 166307 w 854417"/>
                              <a:gd name="connsiteY287" fmla="*/ 40356 h 534394"/>
                              <a:gd name="connsiteX288" fmla="*/ 172165 w 854417"/>
                              <a:gd name="connsiteY288" fmla="*/ 40682 h 534394"/>
                              <a:gd name="connsiteX289" fmla="*/ 177698 w 854417"/>
                              <a:gd name="connsiteY289" fmla="*/ 41007 h 534394"/>
                              <a:gd name="connsiteX290" fmla="*/ 181928 w 854417"/>
                              <a:gd name="connsiteY290" fmla="*/ 41007 h 534394"/>
                              <a:gd name="connsiteX291" fmla="*/ 248646 w 854417"/>
                              <a:gd name="connsiteY291" fmla="*/ 39705 h 534394"/>
                              <a:gd name="connsiteX292" fmla="*/ 249623 w 854417"/>
                              <a:gd name="connsiteY292" fmla="*/ 35149 h 534394"/>
                              <a:gd name="connsiteX293" fmla="*/ 251250 w 854417"/>
                              <a:gd name="connsiteY293" fmla="*/ 27989 h 534394"/>
                              <a:gd name="connsiteX294" fmla="*/ 275008 w 854417"/>
                              <a:gd name="connsiteY294" fmla="*/ 26362 h 534394"/>
                              <a:gd name="connsiteX295" fmla="*/ 296162 w 854417"/>
                              <a:gd name="connsiteY295" fmla="*/ 27013 h 534394"/>
                              <a:gd name="connsiteX296" fmla="*/ 299742 w 854417"/>
                              <a:gd name="connsiteY296" fmla="*/ 30592 h 534394"/>
                              <a:gd name="connsiteX297" fmla="*/ 305601 w 854417"/>
                              <a:gd name="connsiteY297" fmla="*/ 36451 h 534394"/>
                              <a:gd name="connsiteX298" fmla="*/ 312761 w 854417"/>
                              <a:gd name="connsiteY298" fmla="*/ 40682 h 534394"/>
                              <a:gd name="connsiteX299" fmla="*/ 312761 w 854417"/>
                              <a:gd name="connsiteY299" fmla="*/ 40682 h 534394"/>
                              <a:gd name="connsiteX300" fmla="*/ 314713 w 854417"/>
                              <a:gd name="connsiteY300" fmla="*/ 41658 h 534394"/>
                              <a:gd name="connsiteX301" fmla="*/ 327731 w 854417"/>
                              <a:gd name="connsiteY301" fmla="*/ 51422 h 534394"/>
                              <a:gd name="connsiteX302" fmla="*/ 340750 w 854417"/>
                              <a:gd name="connsiteY302" fmla="*/ 61836 h 534394"/>
                              <a:gd name="connsiteX303" fmla="*/ 343679 w 854417"/>
                              <a:gd name="connsiteY303" fmla="*/ 68345 h 534394"/>
                              <a:gd name="connsiteX304" fmla="*/ 346608 w 854417"/>
                              <a:gd name="connsiteY304" fmla="*/ 74854 h 534394"/>
                              <a:gd name="connsiteX305" fmla="*/ 347584 w 854417"/>
                              <a:gd name="connsiteY305" fmla="*/ 80061 h 534394"/>
                              <a:gd name="connsiteX306" fmla="*/ 352140 w 854417"/>
                              <a:gd name="connsiteY306" fmla="*/ 90801 h 534394"/>
                              <a:gd name="connsiteX307" fmla="*/ 366786 w 854417"/>
                              <a:gd name="connsiteY307" fmla="*/ 99589 h 534394"/>
                              <a:gd name="connsiteX308" fmla="*/ 391846 w 854417"/>
                              <a:gd name="connsiteY308" fmla="*/ 111956 h 534394"/>
                              <a:gd name="connsiteX309" fmla="*/ 396402 w 854417"/>
                              <a:gd name="connsiteY309" fmla="*/ 108050 h 534394"/>
                              <a:gd name="connsiteX310" fmla="*/ 400958 w 854417"/>
                              <a:gd name="connsiteY310" fmla="*/ 100240 h 534394"/>
                              <a:gd name="connsiteX311" fmla="*/ 403562 w 854417"/>
                              <a:gd name="connsiteY311" fmla="*/ 94707 h 534394"/>
                              <a:gd name="connsiteX312" fmla="*/ 406491 w 854417"/>
                              <a:gd name="connsiteY312" fmla="*/ 90476 h 534394"/>
                              <a:gd name="connsiteX313" fmla="*/ 410397 w 854417"/>
                              <a:gd name="connsiteY313" fmla="*/ 87872 h 534394"/>
                              <a:gd name="connsiteX314" fmla="*/ 415278 w 854417"/>
                              <a:gd name="connsiteY314" fmla="*/ 85920 h 534394"/>
                              <a:gd name="connsiteX315" fmla="*/ 415278 w 854417"/>
                              <a:gd name="connsiteY315" fmla="*/ 85920 h 534394"/>
                              <a:gd name="connsiteX316" fmla="*/ 434155 w 854417"/>
                              <a:gd name="connsiteY316" fmla="*/ 88849 h 534394"/>
                              <a:gd name="connsiteX317" fmla="*/ 438711 w 854417"/>
                              <a:gd name="connsiteY317" fmla="*/ 89500 h 534394"/>
                              <a:gd name="connsiteX318" fmla="*/ 444569 w 854417"/>
                              <a:gd name="connsiteY318" fmla="*/ 93730 h 534394"/>
                              <a:gd name="connsiteX319" fmla="*/ 456936 w 854417"/>
                              <a:gd name="connsiteY319" fmla="*/ 104470 h 534394"/>
                              <a:gd name="connsiteX320" fmla="*/ 467025 w 854417"/>
                              <a:gd name="connsiteY320" fmla="*/ 119441 h 534394"/>
                              <a:gd name="connsiteX321" fmla="*/ 472233 w 854417"/>
                              <a:gd name="connsiteY321" fmla="*/ 127578 h 534394"/>
                              <a:gd name="connsiteX322" fmla="*/ 479718 w 854417"/>
                              <a:gd name="connsiteY322" fmla="*/ 138968 h 534394"/>
                              <a:gd name="connsiteX323" fmla="*/ 487203 w 854417"/>
                              <a:gd name="connsiteY323" fmla="*/ 150359 h 534394"/>
                              <a:gd name="connsiteX324" fmla="*/ 490784 w 854417"/>
                              <a:gd name="connsiteY324" fmla="*/ 152312 h 534394"/>
                              <a:gd name="connsiteX325" fmla="*/ 494364 w 854417"/>
                              <a:gd name="connsiteY325" fmla="*/ 154916 h 534394"/>
                              <a:gd name="connsiteX326" fmla="*/ 494038 w 854417"/>
                              <a:gd name="connsiteY326" fmla="*/ 161425 h 534394"/>
                              <a:gd name="connsiteX327" fmla="*/ 493713 w 854417"/>
                              <a:gd name="connsiteY327" fmla="*/ 164679 h 534394"/>
                              <a:gd name="connsiteX328" fmla="*/ 499245 w 854417"/>
                              <a:gd name="connsiteY328" fmla="*/ 178674 h 534394"/>
                              <a:gd name="connsiteX329" fmla="*/ 505754 w 854417"/>
                              <a:gd name="connsiteY329" fmla="*/ 190716 h 534394"/>
                              <a:gd name="connsiteX330" fmla="*/ 508684 w 854417"/>
                              <a:gd name="connsiteY330" fmla="*/ 191041 h 534394"/>
                              <a:gd name="connsiteX331" fmla="*/ 518122 w 854417"/>
                              <a:gd name="connsiteY331" fmla="*/ 193645 h 534394"/>
                              <a:gd name="connsiteX332" fmla="*/ 525607 w 854417"/>
                              <a:gd name="connsiteY332" fmla="*/ 198201 h 534394"/>
                              <a:gd name="connsiteX333" fmla="*/ 533093 w 854417"/>
                              <a:gd name="connsiteY333" fmla="*/ 201455 h 534394"/>
                              <a:gd name="connsiteX334" fmla="*/ 537649 w 854417"/>
                              <a:gd name="connsiteY334" fmla="*/ 201130 h 534394"/>
                              <a:gd name="connsiteX335" fmla="*/ 541880 w 854417"/>
                              <a:gd name="connsiteY335" fmla="*/ 201455 h 534394"/>
                              <a:gd name="connsiteX336" fmla="*/ 544483 w 854417"/>
                              <a:gd name="connsiteY336" fmla="*/ 203083 h 534394"/>
                              <a:gd name="connsiteX337" fmla="*/ 554898 w 854417"/>
                              <a:gd name="connsiteY337" fmla="*/ 208290 h 534394"/>
                              <a:gd name="connsiteX338" fmla="*/ 555549 w 854417"/>
                              <a:gd name="connsiteY338" fmla="*/ 206663 h 534394"/>
                              <a:gd name="connsiteX339" fmla="*/ 555549 w 854417"/>
                              <a:gd name="connsiteY339" fmla="*/ 206663 h 534394"/>
                              <a:gd name="connsiteX340" fmla="*/ 62162 w 854417"/>
                              <a:gd name="connsiteY340" fmla="*/ 422764 h 534394"/>
                              <a:gd name="connsiteX341" fmla="*/ 58256 w 854417"/>
                              <a:gd name="connsiteY341" fmla="*/ 428947 h 534394"/>
                              <a:gd name="connsiteX342" fmla="*/ 65091 w 854417"/>
                              <a:gd name="connsiteY342" fmla="*/ 432853 h 534394"/>
                              <a:gd name="connsiteX343" fmla="*/ 68996 w 854417"/>
                              <a:gd name="connsiteY343" fmla="*/ 428947 h 534394"/>
                              <a:gd name="connsiteX344" fmla="*/ 62162 w 854417"/>
                              <a:gd name="connsiteY344" fmla="*/ 422764 h 534394"/>
                              <a:gd name="connsiteX345" fmla="*/ 62162 w 854417"/>
                              <a:gd name="connsiteY345" fmla="*/ 422764 h 534394"/>
                              <a:gd name="connsiteX346" fmla="*/ 99589 w 854417"/>
                              <a:gd name="connsiteY346" fmla="*/ 93080 h 534394"/>
                              <a:gd name="connsiteX347" fmla="*/ 100565 w 854417"/>
                              <a:gd name="connsiteY347" fmla="*/ 101867 h 534394"/>
                              <a:gd name="connsiteX348" fmla="*/ 110003 w 854417"/>
                              <a:gd name="connsiteY348" fmla="*/ 108701 h 534394"/>
                              <a:gd name="connsiteX349" fmla="*/ 109027 w 854417"/>
                              <a:gd name="connsiteY349" fmla="*/ 100240 h 534394"/>
                              <a:gd name="connsiteX350" fmla="*/ 103169 w 854417"/>
                              <a:gd name="connsiteY350" fmla="*/ 96985 h 534394"/>
                              <a:gd name="connsiteX351" fmla="*/ 99589 w 854417"/>
                              <a:gd name="connsiteY351" fmla="*/ 93080 h 534394"/>
                              <a:gd name="connsiteX352" fmla="*/ 99589 w 854417"/>
                              <a:gd name="connsiteY352" fmla="*/ 93080 h 534394"/>
                              <a:gd name="connsiteX353" fmla="*/ 33196 w 854417"/>
                              <a:gd name="connsiteY353" fmla="*/ 227492 h 534394"/>
                              <a:gd name="connsiteX354" fmla="*/ 32545 w 854417"/>
                              <a:gd name="connsiteY354" fmla="*/ 235628 h 534394"/>
                              <a:gd name="connsiteX355" fmla="*/ 42309 w 854417"/>
                              <a:gd name="connsiteY355" fmla="*/ 238883 h 534394"/>
                              <a:gd name="connsiteX356" fmla="*/ 40031 w 854417"/>
                              <a:gd name="connsiteY356" fmla="*/ 228143 h 534394"/>
                              <a:gd name="connsiteX357" fmla="*/ 33196 w 854417"/>
                              <a:gd name="connsiteY357" fmla="*/ 227492 h 534394"/>
                              <a:gd name="connsiteX358" fmla="*/ 33196 w 854417"/>
                              <a:gd name="connsiteY358" fmla="*/ 227492 h 534394"/>
                              <a:gd name="connsiteX359" fmla="*/ 843249 w 854417"/>
                              <a:gd name="connsiteY359" fmla="*/ 365484 h 534394"/>
                              <a:gd name="connsiteX360" fmla="*/ 844551 w 854417"/>
                              <a:gd name="connsiteY360" fmla="*/ 376224 h 534394"/>
                              <a:gd name="connsiteX361" fmla="*/ 854315 w 854417"/>
                              <a:gd name="connsiteY361" fmla="*/ 361578 h 534394"/>
                              <a:gd name="connsiteX362" fmla="*/ 843249 w 854417"/>
                              <a:gd name="connsiteY362" fmla="*/ 365484 h 534394"/>
                              <a:gd name="connsiteX363" fmla="*/ 843249 w 854417"/>
                              <a:gd name="connsiteY363" fmla="*/ 365484 h 53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854417" h="534394">
                                <a:moveTo>
                                  <a:pt x="555549" y="206663"/>
                                </a:moveTo>
                                <a:cubicBezTo>
                                  <a:pt x="555549" y="208290"/>
                                  <a:pt x="555223" y="209917"/>
                                  <a:pt x="554898" y="211219"/>
                                </a:cubicBezTo>
                                <a:cubicBezTo>
                                  <a:pt x="553921" y="215450"/>
                                  <a:pt x="552620" y="219681"/>
                                  <a:pt x="550992" y="219355"/>
                                </a:cubicBezTo>
                                <a:cubicBezTo>
                                  <a:pt x="549365" y="219355"/>
                                  <a:pt x="546761" y="214799"/>
                                  <a:pt x="546761" y="217403"/>
                                </a:cubicBezTo>
                                <a:cubicBezTo>
                                  <a:pt x="546761" y="220006"/>
                                  <a:pt x="548714" y="223912"/>
                                  <a:pt x="547087" y="223912"/>
                                </a:cubicBezTo>
                                <a:cubicBezTo>
                                  <a:pt x="545460" y="223912"/>
                                  <a:pt x="542205" y="218704"/>
                                  <a:pt x="540903" y="220332"/>
                                </a:cubicBezTo>
                                <a:cubicBezTo>
                                  <a:pt x="539602" y="221959"/>
                                  <a:pt x="542856" y="230095"/>
                                  <a:pt x="543832" y="232699"/>
                                </a:cubicBezTo>
                                <a:cubicBezTo>
                                  <a:pt x="544809" y="235303"/>
                                  <a:pt x="544809" y="236279"/>
                                  <a:pt x="543182" y="238883"/>
                                </a:cubicBezTo>
                                <a:cubicBezTo>
                                  <a:pt x="541554" y="241486"/>
                                  <a:pt x="539602" y="243439"/>
                                  <a:pt x="538951" y="246368"/>
                                </a:cubicBezTo>
                                <a:cubicBezTo>
                                  <a:pt x="538300" y="249297"/>
                                  <a:pt x="539927" y="258410"/>
                                  <a:pt x="541554" y="263292"/>
                                </a:cubicBezTo>
                                <a:cubicBezTo>
                                  <a:pt x="543182" y="267848"/>
                                  <a:pt x="540903" y="271753"/>
                                  <a:pt x="540903" y="276310"/>
                                </a:cubicBezTo>
                                <a:cubicBezTo>
                                  <a:pt x="540903" y="280866"/>
                                  <a:pt x="540578" y="285748"/>
                                  <a:pt x="540578" y="288677"/>
                                </a:cubicBezTo>
                                <a:cubicBezTo>
                                  <a:pt x="540578" y="291606"/>
                                  <a:pt x="537974" y="295512"/>
                                  <a:pt x="538951" y="300068"/>
                                </a:cubicBezTo>
                                <a:cubicBezTo>
                                  <a:pt x="539927" y="304624"/>
                                  <a:pt x="541554" y="307553"/>
                                  <a:pt x="541880" y="311459"/>
                                </a:cubicBezTo>
                                <a:cubicBezTo>
                                  <a:pt x="541880" y="315364"/>
                                  <a:pt x="537974" y="314062"/>
                                  <a:pt x="541880" y="317642"/>
                                </a:cubicBezTo>
                                <a:cubicBezTo>
                                  <a:pt x="545785" y="321222"/>
                                  <a:pt x="550667" y="326430"/>
                                  <a:pt x="551969" y="329359"/>
                                </a:cubicBezTo>
                                <a:cubicBezTo>
                                  <a:pt x="552945" y="332288"/>
                                  <a:pt x="553921" y="334566"/>
                                  <a:pt x="553270" y="335217"/>
                                </a:cubicBezTo>
                                <a:cubicBezTo>
                                  <a:pt x="552620" y="335868"/>
                                  <a:pt x="550016" y="330660"/>
                                  <a:pt x="547087" y="328708"/>
                                </a:cubicBezTo>
                                <a:cubicBezTo>
                                  <a:pt x="544158" y="326755"/>
                                  <a:pt x="542205" y="328057"/>
                                  <a:pt x="542205" y="329359"/>
                                </a:cubicBezTo>
                                <a:cubicBezTo>
                                  <a:pt x="542205" y="330986"/>
                                  <a:pt x="546436" y="334891"/>
                                  <a:pt x="549691" y="339448"/>
                                </a:cubicBezTo>
                                <a:cubicBezTo>
                                  <a:pt x="552945" y="343679"/>
                                  <a:pt x="553921" y="349211"/>
                                  <a:pt x="554898" y="352140"/>
                                </a:cubicBezTo>
                                <a:cubicBezTo>
                                  <a:pt x="555549" y="355069"/>
                                  <a:pt x="556200" y="357022"/>
                                  <a:pt x="559454" y="359951"/>
                                </a:cubicBezTo>
                                <a:cubicBezTo>
                                  <a:pt x="562383" y="362555"/>
                                  <a:pt x="570520" y="373295"/>
                                  <a:pt x="574425" y="377526"/>
                                </a:cubicBezTo>
                                <a:cubicBezTo>
                                  <a:pt x="578330" y="381431"/>
                                  <a:pt x="579307" y="381431"/>
                                  <a:pt x="579632" y="385987"/>
                                </a:cubicBezTo>
                                <a:cubicBezTo>
                                  <a:pt x="579958" y="390544"/>
                                  <a:pt x="576052" y="393798"/>
                                  <a:pt x="580609" y="397378"/>
                                </a:cubicBezTo>
                                <a:cubicBezTo>
                                  <a:pt x="585165" y="401284"/>
                                  <a:pt x="587118" y="401609"/>
                                  <a:pt x="590047" y="406817"/>
                                </a:cubicBezTo>
                                <a:cubicBezTo>
                                  <a:pt x="592650" y="412349"/>
                                  <a:pt x="589721" y="410396"/>
                                  <a:pt x="589721" y="413000"/>
                                </a:cubicBezTo>
                                <a:cubicBezTo>
                                  <a:pt x="589721" y="415604"/>
                                  <a:pt x="593627" y="414627"/>
                                  <a:pt x="593301" y="417231"/>
                                </a:cubicBezTo>
                                <a:cubicBezTo>
                                  <a:pt x="592976" y="419835"/>
                                  <a:pt x="586141" y="424716"/>
                                  <a:pt x="589070" y="425367"/>
                                </a:cubicBezTo>
                                <a:cubicBezTo>
                                  <a:pt x="591999" y="426018"/>
                                  <a:pt x="593952" y="423740"/>
                                  <a:pt x="595905" y="423415"/>
                                </a:cubicBezTo>
                                <a:cubicBezTo>
                                  <a:pt x="597858" y="422764"/>
                                  <a:pt x="597858" y="419835"/>
                                  <a:pt x="598183" y="417882"/>
                                </a:cubicBezTo>
                                <a:cubicBezTo>
                                  <a:pt x="598509" y="415604"/>
                                  <a:pt x="604041" y="415929"/>
                                  <a:pt x="608923" y="416580"/>
                                </a:cubicBezTo>
                                <a:cubicBezTo>
                                  <a:pt x="613805" y="417231"/>
                                  <a:pt x="614456" y="421462"/>
                                  <a:pt x="618361" y="422113"/>
                                </a:cubicBezTo>
                                <a:cubicBezTo>
                                  <a:pt x="622267" y="422764"/>
                                  <a:pt x="622267" y="419835"/>
                                  <a:pt x="625196" y="423089"/>
                                </a:cubicBezTo>
                                <a:cubicBezTo>
                                  <a:pt x="628125" y="426344"/>
                                  <a:pt x="628125" y="431226"/>
                                  <a:pt x="631379" y="431551"/>
                                </a:cubicBezTo>
                                <a:cubicBezTo>
                                  <a:pt x="634959" y="431876"/>
                                  <a:pt x="637888" y="433829"/>
                                  <a:pt x="641794" y="432853"/>
                                </a:cubicBezTo>
                                <a:cubicBezTo>
                                  <a:pt x="645699" y="431876"/>
                                  <a:pt x="647977" y="432202"/>
                                  <a:pt x="651232" y="430575"/>
                                </a:cubicBezTo>
                                <a:cubicBezTo>
                                  <a:pt x="654487" y="428947"/>
                                  <a:pt x="654812" y="427645"/>
                                  <a:pt x="660019" y="425693"/>
                                </a:cubicBezTo>
                                <a:cubicBezTo>
                                  <a:pt x="665226" y="423740"/>
                                  <a:pt x="672386" y="425042"/>
                                  <a:pt x="675641" y="424066"/>
                                </a:cubicBezTo>
                                <a:cubicBezTo>
                                  <a:pt x="678896" y="423415"/>
                                  <a:pt x="681825" y="421787"/>
                                  <a:pt x="683452" y="420811"/>
                                </a:cubicBezTo>
                                <a:cubicBezTo>
                                  <a:pt x="685079" y="420160"/>
                                  <a:pt x="684428" y="428296"/>
                                  <a:pt x="686381" y="425693"/>
                                </a:cubicBezTo>
                                <a:cubicBezTo>
                                  <a:pt x="688659" y="423089"/>
                                  <a:pt x="687032" y="419835"/>
                                  <a:pt x="690937" y="418533"/>
                                </a:cubicBezTo>
                                <a:cubicBezTo>
                                  <a:pt x="694843" y="417231"/>
                                  <a:pt x="699399" y="416255"/>
                                  <a:pt x="701352" y="417231"/>
                                </a:cubicBezTo>
                                <a:cubicBezTo>
                                  <a:pt x="703630" y="418207"/>
                                  <a:pt x="700701" y="418533"/>
                                  <a:pt x="702654" y="420485"/>
                                </a:cubicBezTo>
                                <a:cubicBezTo>
                                  <a:pt x="704606" y="422764"/>
                                  <a:pt x="707210" y="418858"/>
                                  <a:pt x="708512" y="417882"/>
                                </a:cubicBezTo>
                                <a:cubicBezTo>
                                  <a:pt x="709814" y="416906"/>
                                  <a:pt x="714370" y="414302"/>
                                  <a:pt x="713394" y="415929"/>
                                </a:cubicBezTo>
                                <a:cubicBezTo>
                                  <a:pt x="712417" y="417556"/>
                                  <a:pt x="707535" y="421787"/>
                                  <a:pt x="708512" y="423089"/>
                                </a:cubicBezTo>
                                <a:cubicBezTo>
                                  <a:pt x="709163" y="424716"/>
                                  <a:pt x="711441" y="425042"/>
                                  <a:pt x="715346" y="423415"/>
                                </a:cubicBezTo>
                                <a:cubicBezTo>
                                  <a:pt x="719252" y="421787"/>
                                  <a:pt x="725435" y="419509"/>
                                  <a:pt x="725110" y="417882"/>
                                </a:cubicBezTo>
                                <a:cubicBezTo>
                                  <a:pt x="724784" y="416255"/>
                                  <a:pt x="721204" y="415929"/>
                                  <a:pt x="722181" y="414302"/>
                                </a:cubicBezTo>
                                <a:cubicBezTo>
                                  <a:pt x="723157" y="412349"/>
                                  <a:pt x="724459" y="411698"/>
                                  <a:pt x="723483" y="411373"/>
                                </a:cubicBezTo>
                                <a:cubicBezTo>
                                  <a:pt x="722506" y="410722"/>
                                  <a:pt x="720228" y="412024"/>
                                  <a:pt x="720554" y="410396"/>
                                </a:cubicBezTo>
                                <a:cubicBezTo>
                                  <a:pt x="720879" y="408769"/>
                                  <a:pt x="725435" y="408118"/>
                                  <a:pt x="728690" y="404864"/>
                                </a:cubicBezTo>
                                <a:cubicBezTo>
                                  <a:pt x="731944" y="401935"/>
                                  <a:pt x="737477" y="399982"/>
                                  <a:pt x="738128" y="398029"/>
                                </a:cubicBezTo>
                                <a:cubicBezTo>
                                  <a:pt x="738779" y="396402"/>
                                  <a:pt x="738128" y="388917"/>
                                  <a:pt x="740406" y="385011"/>
                                </a:cubicBezTo>
                                <a:cubicBezTo>
                                  <a:pt x="742684" y="381106"/>
                                  <a:pt x="745288" y="382082"/>
                                  <a:pt x="744963" y="376875"/>
                                </a:cubicBezTo>
                                <a:cubicBezTo>
                                  <a:pt x="744637" y="371667"/>
                                  <a:pt x="744963" y="371017"/>
                                  <a:pt x="745939" y="366135"/>
                                </a:cubicBezTo>
                                <a:cubicBezTo>
                                  <a:pt x="746590" y="361253"/>
                                  <a:pt x="748217" y="358975"/>
                                  <a:pt x="748217" y="356371"/>
                                </a:cubicBezTo>
                                <a:cubicBezTo>
                                  <a:pt x="748217" y="353768"/>
                                  <a:pt x="748217" y="352791"/>
                                  <a:pt x="749193" y="351490"/>
                                </a:cubicBezTo>
                                <a:cubicBezTo>
                                  <a:pt x="750495" y="350188"/>
                                  <a:pt x="758957" y="343679"/>
                                  <a:pt x="761561" y="342702"/>
                                </a:cubicBezTo>
                                <a:cubicBezTo>
                                  <a:pt x="764164" y="341726"/>
                                  <a:pt x="777182" y="339773"/>
                                  <a:pt x="783041" y="338797"/>
                                </a:cubicBezTo>
                                <a:cubicBezTo>
                                  <a:pt x="788899" y="337820"/>
                                  <a:pt x="798011" y="334240"/>
                                  <a:pt x="802242" y="332613"/>
                                </a:cubicBezTo>
                                <a:cubicBezTo>
                                  <a:pt x="806473" y="330660"/>
                                  <a:pt x="816237" y="332613"/>
                                  <a:pt x="821119" y="333264"/>
                                </a:cubicBezTo>
                                <a:cubicBezTo>
                                  <a:pt x="826000" y="333915"/>
                                  <a:pt x="830231" y="335217"/>
                                  <a:pt x="832184" y="335542"/>
                                </a:cubicBezTo>
                                <a:cubicBezTo>
                                  <a:pt x="834137" y="335868"/>
                                  <a:pt x="834137" y="335542"/>
                                  <a:pt x="836415" y="334240"/>
                                </a:cubicBezTo>
                                <a:cubicBezTo>
                                  <a:pt x="838693" y="332939"/>
                                  <a:pt x="842599" y="331637"/>
                                  <a:pt x="844877" y="332939"/>
                                </a:cubicBezTo>
                                <a:cubicBezTo>
                                  <a:pt x="846829" y="334240"/>
                                  <a:pt x="847155" y="335217"/>
                                  <a:pt x="848131" y="336844"/>
                                </a:cubicBezTo>
                                <a:cubicBezTo>
                                  <a:pt x="849108" y="338471"/>
                                  <a:pt x="851060" y="341075"/>
                                  <a:pt x="851060" y="344329"/>
                                </a:cubicBezTo>
                                <a:cubicBezTo>
                                  <a:pt x="850735" y="347258"/>
                                  <a:pt x="846504" y="354744"/>
                                  <a:pt x="843900" y="357673"/>
                                </a:cubicBezTo>
                                <a:cubicBezTo>
                                  <a:pt x="841622" y="360602"/>
                                  <a:pt x="831859" y="369715"/>
                                  <a:pt x="831859" y="371993"/>
                                </a:cubicBezTo>
                                <a:cubicBezTo>
                                  <a:pt x="831859" y="374271"/>
                                  <a:pt x="832184" y="381106"/>
                                  <a:pt x="830882" y="382733"/>
                                </a:cubicBezTo>
                                <a:cubicBezTo>
                                  <a:pt x="829255" y="384360"/>
                                  <a:pt x="827302" y="382733"/>
                                  <a:pt x="826000" y="384360"/>
                                </a:cubicBezTo>
                                <a:cubicBezTo>
                                  <a:pt x="824373" y="385987"/>
                                  <a:pt x="822420" y="388266"/>
                                  <a:pt x="823071" y="389567"/>
                                </a:cubicBezTo>
                                <a:cubicBezTo>
                                  <a:pt x="823722" y="390869"/>
                                  <a:pt x="829255" y="390544"/>
                                  <a:pt x="831859" y="391846"/>
                                </a:cubicBezTo>
                                <a:cubicBezTo>
                                  <a:pt x="834462" y="392822"/>
                                  <a:pt x="824048" y="399006"/>
                                  <a:pt x="825024" y="400307"/>
                                </a:cubicBezTo>
                                <a:cubicBezTo>
                                  <a:pt x="826000" y="401609"/>
                                  <a:pt x="829580" y="399657"/>
                                  <a:pt x="830557" y="401284"/>
                                </a:cubicBezTo>
                                <a:cubicBezTo>
                                  <a:pt x="831208" y="402911"/>
                                  <a:pt x="828929" y="402911"/>
                                  <a:pt x="826977" y="408444"/>
                                </a:cubicBezTo>
                                <a:cubicBezTo>
                                  <a:pt x="825024" y="413976"/>
                                  <a:pt x="824373" y="419835"/>
                                  <a:pt x="823722" y="422113"/>
                                </a:cubicBezTo>
                                <a:cubicBezTo>
                                  <a:pt x="823071" y="424391"/>
                                  <a:pt x="820142" y="427971"/>
                                  <a:pt x="819817" y="431551"/>
                                </a:cubicBezTo>
                                <a:cubicBezTo>
                                  <a:pt x="819491" y="435131"/>
                                  <a:pt x="819491" y="437084"/>
                                  <a:pt x="818190" y="438385"/>
                                </a:cubicBezTo>
                                <a:cubicBezTo>
                                  <a:pt x="817213" y="439687"/>
                                  <a:pt x="815260" y="442942"/>
                                  <a:pt x="814935" y="440989"/>
                                </a:cubicBezTo>
                                <a:cubicBezTo>
                                  <a:pt x="814610" y="439036"/>
                                  <a:pt x="816562" y="435456"/>
                                  <a:pt x="816888" y="433178"/>
                                </a:cubicBezTo>
                                <a:cubicBezTo>
                                  <a:pt x="816888" y="430900"/>
                                  <a:pt x="816888" y="427320"/>
                                  <a:pt x="815586" y="425367"/>
                                </a:cubicBezTo>
                                <a:cubicBezTo>
                                  <a:pt x="814284" y="423415"/>
                                  <a:pt x="813959" y="420811"/>
                                  <a:pt x="814284" y="418207"/>
                                </a:cubicBezTo>
                                <a:cubicBezTo>
                                  <a:pt x="814610" y="415604"/>
                                  <a:pt x="815260" y="413651"/>
                                  <a:pt x="814284" y="412675"/>
                                </a:cubicBezTo>
                                <a:cubicBezTo>
                                  <a:pt x="812982" y="411698"/>
                                  <a:pt x="811680" y="416255"/>
                                  <a:pt x="808426" y="419835"/>
                                </a:cubicBezTo>
                                <a:cubicBezTo>
                                  <a:pt x="805822" y="422764"/>
                                  <a:pt x="803544" y="423415"/>
                                  <a:pt x="802893" y="424716"/>
                                </a:cubicBezTo>
                                <a:lnTo>
                                  <a:pt x="802568" y="424716"/>
                                </a:lnTo>
                                <a:cubicBezTo>
                                  <a:pt x="801266" y="425367"/>
                                  <a:pt x="798988" y="427971"/>
                                  <a:pt x="797035" y="430249"/>
                                </a:cubicBezTo>
                                <a:cubicBezTo>
                                  <a:pt x="795082" y="432527"/>
                                  <a:pt x="793130" y="434480"/>
                                  <a:pt x="793130" y="434480"/>
                                </a:cubicBezTo>
                                <a:cubicBezTo>
                                  <a:pt x="793130" y="434480"/>
                                  <a:pt x="792479" y="434155"/>
                                  <a:pt x="791502" y="434155"/>
                                </a:cubicBezTo>
                                <a:cubicBezTo>
                                  <a:pt x="789224" y="433504"/>
                                  <a:pt x="785970" y="432853"/>
                                  <a:pt x="784342" y="433829"/>
                                </a:cubicBezTo>
                                <a:cubicBezTo>
                                  <a:pt x="782715" y="434805"/>
                                  <a:pt x="782390" y="437084"/>
                                  <a:pt x="782064" y="439036"/>
                                </a:cubicBezTo>
                                <a:cubicBezTo>
                                  <a:pt x="782064" y="440013"/>
                                  <a:pt x="781739" y="440989"/>
                                  <a:pt x="781413" y="441640"/>
                                </a:cubicBezTo>
                                <a:cubicBezTo>
                                  <a:pt x="781088" y="442291"/>
                                  <a:pt x="775230" y="441965"/>
                                  <a:pt x="769372" y="441315"/>
                                </a:cubicBezTo>
                                <a:cubicBezTo>
                                  <a:pt x="766768" y="440989"/>
                                  <a:pt x="764490" y="440989"/>
                                  <a:pt x="761886" y="440989"/>
                                </a:cubicBezTo>
                                <a:cubicBezTo>
                                  <a:pt x="757004" y="440664"/>
                                  <a:pt x="749844" y="440664"/>
                                  <a:pt x="743986" y="440989"/>
                                </a:cubicBezTo>
                                <a:cubicBezTo>
                                  <a:pt x="739430" y="441315"/>
                                  <a:pt x="735850" y="441640"/>
                                  <a:pt x="734223" y="442291"/>
                                </a:cubicBezTo>
                                <a:lnTo>
                                  <a:pt x="734223" y="442291"/>
                                </a:lnTo>
                                <a:cubicBezTo>
                                  <a:pt x="731944" y="443267"/>
                                  <a:pt x="732270" y="446196"/>
                                  <a:pt x="732595" y="449125"/>
                                </a:cubicBezTo>
                                <a:cubicBezTo>
                                  <a:pt x="732921" y="451729"/>
                                  <a:pt x="733246" y="454333"/>
                                  <a:pt x="731944" y="455635"/>
                                </a:cubicBezTo>
                                <a:cubicBezTo>
                                  <a:pt x="730643" y="456611"/>
                                  <a:pt x="728364" y="456611"/>
                                  <a:pt x="725761" y="456285"/>
                                </a:cubicBezTo>
                                <a:lnTo>
                                  <a:pt x="725761" y="456285"/>
                                </a:lnTo>
                                <a:cubicBezTo>
                                  <a:pt x="722506" y="455960"/>
                                  <a:pt x="719252" y="455960"/>
                                  <a:pt x="717950" y="458563"/>
                                </a:cubicBezTo>
                                <a:cubicBezTo>
                                  <a:pt x="716323" y="462144"/>
                                  <a:pt x="730317" y="472884"/>
                                  <a:pt x="739104" y="479393"/>
                                </a:cubicBezTo>
                                <a:cubicBezTo>
                                  <a:pt x="742033" y="481671"/>
                                  <a:pt x="744312" y="483298"/>
                                  <a:pt x="745288" y="484274"/>
                                </a:cubicBezTo>
                                <a:cubicBezTo>
                                  <a:pt x="746590" y="485576"/>
                                  <a:pt x="746915" y="486553"/>
                                  <a:pt x="746590" y="487203"/>
                                </a:cubicBezTo>
                                <a:cubicBezTo>
                                  <a:pt x="746264" y="488180"/>
                                  <a:pt x="744963" y="489156"/>
                                  <a:pt x="743661" y="490132"/>
                                </a:cubicBezTo>
                                <a:lnTo>
                                  <a:pt x="743661" y="490132"/>
                                </a:lnTo>
                                <a:cubicBezTo>
                                  <a:pt x="742359" y="491109"/>
                                  <a:pt x="740406" y="490783"/>
                                  <a:pt x="737803" y="490458"/>
                                </a:cubicBezTo>
                                <a:cubicBezTo>
                                  <a:pt x="735524" y="490132"/>
                                  <a:pt x="732921" y="490132"/>
                                  <a:pt x="729666" y="490132"/>
                                </a:cubicBezTo>
                                <a:cubicBezTo>
                                  <a:pt x="728690" y="490132"/>
                                  <a:pt x="727714" y="490132"/>
                                  <a:pt x="726737" y="490132"/>
                                </a:cubicBezTo>
                                <a:cubicBezTo>
                                  <a:pt x="718926" y="490458"/>
                                  <a:pt x="710790" y="490783"/>
                                  <a:pt x="708512" y="495340"/>
                                </a:cubicBezTo>
                                <a:cubicBezTo>
                                  <a:pt x="707535" y="497618"/>
                                  <a:pt x="706559" y="501849"/>
                                  <a:pt x="705583" y="506731"/>
                                </a:cubicBezTo>
                                <a:lnTo>
                                  <a:pt x="705583" y="506731"/>
                                </a:lnTo>
                                <a:cubicBezTo>
                                  <a:pt x="704606" y="512589"/>
                                  <a:pt x="703305" y="519749"/>
                                  <a:pt x="701026" y="524305"/>
                                </a:cubicBezTo>
                                <a:cubicBezTo>
                                  <a:pt x="699074" y="528536"/>
                                  <a:pt x="697446" y="531465"/>
                                  <a:pt x="695819" y="533743"/>
                                </a:cubicBezTo>
                                <a:cubicBezTo>
                                  <a:pt x="695819" y="534069"/>
                                  <a:pt x="695494" y="534069"/>
                                  <a:pt x="695494" y="534394"/>
                                </a:cubicBezTo>
                                <a:cubicBezTo>
                                  <a:pt x="691914" y="532441"/>
                                  <a:pt x="688659" y="530163"/>
                                  <a:pt x="688334" y="528536"/>
                                </a:cubicBezTo>
                                <a:cubicBezTo>
                                  <a:pt x="688008" y="525607"/>
                                  <a:pt x="687357" y="521376"/>
                                  <a:pt x="682475" y="518447"/>
                                </a:cubicBezTo>
                                <a:cubicBezTo>
                                  <a:pt x="677594" y="515518"/>
                                  <a:pt x="673037" y="512589"/>
                                  <a:pt x="669132" y="509009"/>
                                </a:cubicBezTo>
                                <a:cubicBezTo>
                                  <a:pt x="665552" y="505429"/>
                                  <a:pt x="654161" y="497293"/>
                                  <a:pt x="649279" y="493387"/>
                                </a:cubicBezTo>
                                <a:cubicBezTo>
                                  <a:pt x="644397" y="489482"/>
                                  <a:pt x="637238" y="484925"/>
                                  <a:pt x="637563" y="486553"/>
                                </a:cubicBezTo>
                                <a:cubicBezTo>
                                  <a:pt x="637888" y="488180"/>
                                  <a:pt x="643421" y="491760"/>
                                  <a:pt x="640817" y="491760"/>
                                </a:cubicBezTo>
                                <a:cubicBezTo>
                                  <a:pt x="638214" y="491760"/>
                                  <a:pt x="631379" y="488505"/>
                                  <a:pt x="628450" y="489156"/>
                                </a:cubicBezTo>
                                <a:cubicBezTo>
                                  <a:pt x="625521" y="489482"/>
                                  <a:pt x="630729" y="484925"/>
                                  <a:pt x="628776" y="484274"/>
                                </a:cubicBezTo>
                                <a:cubicBezTo>
                                  <a:pt x="626497" y="483298"/>
                                  <a:pt x="621941" y="482322"/>
                                  <a:pt x="619988" y="484274"/>
                                </a:cubicBezTo>
                                <a:cubicBezTo>
                                  <a:pt x="618036" y="486227"/>
                                  <a:pt x="615758" y="487203"/>
                                  <a:pt x="618687" y="488505"/>
                                </a:cubicBezTo>
                                <a:cubicBezTo>
                                  <a:pt x="621616" y="489807"/>
                                  <a:pt x="619012" y="490783"/>
                                  <a:pt x="615432" y="491109"/>
                                </a:cubicBezTo>
                                <a:cubicBezTo>
                                  <a:pt x="612178" y="491434"/>
                                  <a:pt x="609574" y="492736"/>
                                  <a:pt x="606970" y="494689"/>
                                </a:cubicBezTo>
                                <a:cubicBezTo>
                                  <a:pt x="604041" y="496642"/>
                                  <a:pt x="600787" y="497618"/>
                                  <a:pt x="596881" y="497943"/>
                                </a:cubicBezTo>
                                <a:cubicBezTo>
                                  <a:pt x="593301" y="498269"/>
                                  <a:pt x="589396" y="501849"/>
                                  <a:pt x="583212" y="503151"/>
                                </a:cubicBezTo>
                                <a:cubicBezTo>
                                  <a:pt x="577029" y="504453"/>
                                  <a:pt x="572472" y="505103"/>
                                  <a:pt x="567916" y="502825"/>
                                </a:cubicBezTo>
                                <a:cubicBezTo>
                                  <a:pt x="563360" y="500547"/>
                                  <a:pt x="565312" y="499245"/>
                                  <a:pt x="555874" y="497293"/>
                                </a:cubicBezTo>
                                <a:cubicBezTo>
                                  <a:pt x="546436" y="495665"/>
                                  <a:pt x="545460" y="496967"/>
                                  <a:pt x="541229" y="494689"/>
                                </a:cubicBezTo>
                                <a:cubicBezTo>
                                  <a:pt x="536998" y="492736"/>
                                  <a:pt x="537323" y="489807"/>
                                  <a:pt x="531465" y="488831"/>
                                </a:cubicBezTo>
                                <a:cubicBezTo>
                                  <a:pt x="525607" y="487529"/>
                                  <a:pt x="522352" y="489807"/>
                                  <a:pt x="520074" y="486227"/>
                                </a:cubicBezTo>
                                <a:cubicBezTo>
                                  <a:pt x="517796" y="482647"/>
                                  <a:pt x="516494" y="478416"/>
                                  <a:pt x="514542" y="478091"/>
                                </a:cubicBezTo>
                                <a:cubicBezTo>
                                  <a:pt x="512589" y="477765"/>
                                  <a:pt x="498594" y="476138"/>
                                  <a:pt x="491434" y="473534"/>
                                </a:cubicBezTo>
                                <a:cubicBezTo>
                                  <a:pt x="484600" y="470931"/>
                                  <a:pt x="479067" y="466700"/>
                                  <a:pt x="471582" y="465073"/>
                                </a:cubicBezTo>
                                <a:cubicBezTo>
                                  <a:pt x="464096" y="463445"/>
                                  <a:pt x="452380" y="458563"/>
                                  <a:pt x="446196" y="454007"/>
                                </a:cubicBezTo>
                                <a:cubicBezTo>
                                  <a:pt x="440013" y="449451"/>
                                  <a:pt x="426018" y="436758"/>
                                  <a:pt x="422764" y="437409"/>
                                </a:cubicBezTo>
                                <a:cubicBezTo>
                                  <a:pt x="419835" y="437735"/>
                                  <a:pt x="418207" y="440338"/>
                                  <a:pt x="415278" y="439036"/>
                                </a:cubicBezTo>
                                <a:cubicBezTo>
                                  <a:pt x="412675" y="437735"/>
                                  <a:pt x="383058" y="429598"/>
                                  <a:pt x="380455" y="426669"/>
                                </a:cubicBezTo>
                                <a:cubicBezTo>
                                  <a:pt x="377851" y="423740"/>
                                  <a:pt x="375248" y="419835"/>
                                  <a:pt x="371017" y="414953"/>
                                </a:cubicBezTo>
                                <a:cubicBezTo>
                                  <a:pt x="366460" y="410071"/>
                                  <a:pt x="347259" y="402585"/>
                                  <a:pt x="344655" y="400307"/>
                                </a:cubicBezTo>
                                <a:cubicBezTo>
                                  <a:pt x="342051" y="398029"/>
                                  <a:pt x="335217" y="390869"/>
                                  <a:pt x="331637" y="386638"/>
                                </a:cubicBezTo>
                                <a:cubicBezTo>
                                  <a:pt x="328057" y="382733"/>
                                  <a:pt x="327406" y="378177"/>
                                  <a:pt x="324802" y="374597"/>
                                </a:cubicBezTo>
                                <a:cubicBezTo>
                                  <a:pt x="322199" y="371017"/>
                                  <a:pt x="318944" y="371342"/>
                                  <a:pt x="319595" y="368413"/>
                                </a:cubicBezTo>
                                <a:cubicBezTo>
                                  <a:pt x="320246" y="365484"/>
                                  <a:pt x="320897" y="365158"/>
                                  <a:pt x="325453" y="363857"/>
                                </a:cubicBezTo>
                                <a:cubicBezTo>
                                  <a:pt x="330010" y="362880"/>
                                  <a:pt x="332613" y="363206"/>
                                  <a:pt x="332939" y="361253"/>
                                </a:cubicBezTo>
                                <a:cubicBezTo>
                                  <a:pt x="333264" y="359300"/>
                                  <a:pt x="334240" y="357348"/>
                                  <a:pt x="330986" y="357022"/>
                                </a:cubicBezTo>
                                <a:cubicBezTo>
                                  <a:pt x="327731" y="356371"/>
                                  <a:pt x="321873" y="357999"/>
                                  <a:pt x="323826" y="354418"/>
                                </a:cubicBezTo>
                                <a:cubicBezTo>
                                  <a:pt x="325779" y="350839"/>
                                  <a:pt x="328708" y="351815"/>
                                  <a:pt x="330010" y="347258"/>
                                </a:cubicBezTo>
                                <a:cubicBezTo>
                                  <a:pt x="331311" y="342702"/>
                                  <a:pt x="335542" y="340099"/>
                                  <a:pt x="332939" y="336519"/>
                                </a:cubicBezTo>
                                <a:cubicBezTo>
                                  <a:pt x="330661" y="332939"/>
                                  <a:pt x="323501" y="327731"/>
                                  <a:pt x="320897" y="319920"/>
                                </a:cubicBezTo>
                                <a:cubicBezTo>
                                  <a:pt x="317968" y="312110"/>
                                  <a:pt x="323175" y="312760"/>
                                  <a:pt x="321548" y="309181"/>
                                </a:cubicBezTo>
                                <a:cubicBezTo>
                                  <a:pt x="319921" y="305600"/>
                                  <a:pt x="321222" y="304299"/>
                                  <a:pt x="317642" y="302021"/>
                                </a:cubicBezTo>
                                <a:cubicBezTo>
                                  <a:pt x="314388" y="299742"/>
                                  <a:pt x="308530" y="295186"/>
                                  <a:pt x="306903" y="291606"/>
                                </a:cubicBezTo>
                                <a:cubicBezTo>
                                  <a:pt x="305275" y="287701"/>
                                  <a:pt x="303322" y="284772"/>
                                  <a:pt x="301044" y="284772"/>
                                </a:cubicBezTo>
                                <a:cubicBezTo>
                                  <a:pt x="298766" y="284772"/>
                                  <a:pt x="293233" y="280541"/>
                                  <a:pt x="291606" y="275984"/>
                                </a:cubicBezTo>
                                <a:cubicBezTo>
                                  <a:pt x="289979" y="271428"/>
                                  <a:pt x="280215" y="260363"/>
                                  <a:pt x="273706" y="256132"/>
                                </a:cubicBezTo>
                                <a:cubicBezTo>
                                  <a:pt x="267523" y="251901"/>
                                  <a:pt x="265244" y="252877"/>
                                  <a:pt x="266872" y="250924"/>
                                </a:cubicBezTo>
                                <a:cubicBezTo>
                                  <a:pt x="268499" y="248972"/>
                                  <a:pt x="270777" y="248646"/>
                                  <a:pt x="269801" y="246694"/>
                                </a:cubicBezTo>
                                <a:cubicBezTo>
                                  <a:pt x="268824" y="244741"/>
                                  <a:pt x="266546" y="244090"/>
                                  <a:pt x="265570" y="244415"/>
                                </a:cubicBezTo>
                                <a:cubicBezTo>
                                  <a:pt x="264594" y="244415"/>
                                  <a:pt x="264268" y="247019"/>
                                  <a:pt x="261990" y="246368"/>
                                </a:cubicBezTo>
                                <a:cubicBezTo>
                                  <a:pt x="259712" y="245717"/>
                                  <a:pt x="256783" y="245717"/>
                                  <a:pt x="256457" y="243439"/>
                                </a:cubicBezTo>
                                <a:cubicBezTo>
                                  <a:pt x="256132" y="240835"/>
                                  <a:pt x="254830" y="239859"/>
                                  <a:pt x="255155" y="236279"/>
                                </a:cubicBezTo>
                                <a:cubicBezTo>
                                  <a:pt x="255481" y="232699"/>
                                  <a:pt x="256783" y="232699"/>
                                  <a:pt x="254830" y="231072"/>
                                </a:cubicBezTo>
                                <a:cubicBezTo>
                                  <a:pt x="252877" y="229445"/>
                                  <a:pt x="247019" y="224237"/>
                                  <a:pt x="244415" y="223261"/>
                                </a:cubicBezTo>
                                <a:cubicBezTo>
                                  <a:pt x="241812" y="222285"/>
                                  <a:pt x="226190" y="223586"/>
                                  <a:pt x="226841" y="219030"/>
                                </a:cubicBezTo>
                                <a:cubicBezTo>
                                  <a:pt x="227492" y="214474"/>
                                  <a:pt x="232699" y="214474"/>
                                  <a:pt x="229445" y="212521"/>
                                </a:cubicBezTo>
                                <a:cubicBezTo>
                                  <a:pt x="226190" y="210568"/>
                                  <a:pt x="221308" y="211219"/>
                                  <a:pt x="220332" y="211219"/>
                                </a:cubicBezTo>
                                <a:cubicBezTo>
                                  <a:pt x="219355" y="211545"/>
                                  <a:pt x="216752" y="214148"/>
                                  <a:pt x="215775" y="212521"/>
                                </a:cubicBezTo>
                                <a:cubicBezTo>
                                  <a:pt x="214799" y="210894"/>
                                  <a:pt x="216101" y="209266"/>
                                  <a:pt x="215450" y="207965"/>
                                </a:cubicBezTo>
                                <a:cubicBezTo>
                                  <a:pt x="214799" y="206663"/>
                                  <a:pt x="214474" y="206012"/>
                                  <a:pt x="215125" y="203083"/>
                                </a:cubicBezTo>
                                <a:cubicBezTo>
                                  <a:pt x="215775" y="200154"/>
                                  <a:pt x="216752" y="195597"/>
                                  <a:pt x="218705" y="194621"/>
                                </a:cubicBezTo>
                                <a:cubicBezTo>
                                  <a:pt x="220332" y="193645"/>
                                  <a:pt x="222610" y="192343"/>
                                  <a:pt x="223261" y="193970"/>
                                </a:cubicBezTo>
                                <a:cubicBezTo>
                                  <a:pt x="223912" y="195597"/>
                                  <a:pt x="225539" y="196899"/>
                                  <a:pt x="226190" y="195272"/>
                                </a:cubicBezTo>
                                <a:cubicBezTo>
                                  <a:pt x="226841" y="193319"/>
                                  <a:pt x="224237" y="189414"/>
                                  <a:pt x="223261" y="188112"/>
                                </a:cubicBezTo>
                                <a:cubicBezTo>
                                  <a:pt x="222285" y="186810"/>
                                  <a:pt x="216752" y="182579"/>
                                  <a:pt x="214799" y="180952"/>
                                </a:cubicBezTo>
                                <a:cubicBezTo>
                                  <a:pt x="212846" y="179325"/>
                                  <a:pt x="209266" y="178348"/>
                                  <a:pt x="206988" y="177372"/>
                                </a:cubicBezTo>
                                <a:cubicBezTo>
                                  <a:pt x="204710" y="176395"/>
                                  <a:pt x="204059" y="178348"/>
                                  <a:pt x="202757" y="176070"/>
                                </a:cubicBezTo>
                                <a:cubicBezTo>
                                  <a:pt x="201130" y="174117"/>
                                  <a:pt x="204059" y="169561"/>
                                  <a:pt x="199828" y="168259"/>
                                </a:cubicBezTo>
                                <a:cubicBezTo>
                                  <a:pt x="195597" y="167283"/>
                                  <a:pt x="192668" y="168259"/>
                                  <a:pt x="191692" y="167283"/>
                                </a:cubicBezTo>
                                <a:cubicBezTo>
                                  <a:pt x="190716" y="166307"/>
                                  <a:pt x="183881" y="163377"/>
                                  <a:pt x="183230" y="160448"/>
                                </a:cubicBezTo>
                                <a:cubicBezTo>
                                  <a:pt x="182579" y="157194"/>
                                  <a:pt x="181928" y="153939"/>
                                  <a:pt x="182254" y="151661"/>
                                </a:cubicBezTo>
                                <a:cubicBezTo>
                                  <a:pt x="182579" y="149383"/>
                                  <a:pt x="187136" y="145477"/>
                                  <a:pt x="183881" y="144176"/>
                                </a:cubicBezTo>
                                <a:cubicBezTo>
                                  <a:pt x="180627" y="142548"/>
                                  <a:pt x="176721" y="145477"/>
                                  <a:pt x="174443" y="144176"/>
                                </a:cubicBezTo>
                                <a:cubicBezTo>
                                  <a:pt x="172490" y="142874"/>
                                  <a:pt x="166957" y="139619"/>
                                  <a:pt x="163377" y="136690"/>
                                </a:cubicBezTo>
                                <a:cubicBezTo>
                                  <a:pt x="159798" y="133761"/>
                                  <a:pt x="154265" y="127252"/>
                                  <a:pt x="149383" y="123021"/>
                                </a:cubicBezTo>
                                <a:cubicBezTo>
                                  <a:pt x="144501" y="118790"/>
                                  <a:pt x="138968" y="113258"/>
                                  <a:pt x="139294" y="112281"/>
                                </a:cubicBezTo>
                                <a:cubicBezTo>
                                  <a:pt x="139294" y="111630"/>
                                  <a:pt x="139294" y="105121"/>
                                  <a:pt x="137667" y="103169"/>
                                </a:cubicBezTo>
                                <a:cubicBezTo>
                                  <a:pt x="135714" y="101216"/>
                                  <a:pt x="134412" y="102843"/>
                                  <a:pt x="132459" y="99914"/>
                                </a:cubicBezTo>
                                <a:cubicBezTo>
                                  <a:pt x="130507" y="96985"/>
                                  <a:pt x="131158" y="96334"/>
                                  <a:pt x="129856" y="92103"/>
                                </a:cubicBezTo>
                                <a:cubicBezTo>
                                  <a:pt x="128554" y="87872"/>
                                  <a:pt x="124974" y="83641"/>
                                  <a:pt x="124323" y="81363"/>
                                </a:cubicBezTo>
                                <a:cubicBezTo>
                                  <a:pt x="123672" y="79085"/>
                                  <a:pt x="123998" y="70623"/>
                                  <a:pt x="119767" y="65741"/>
                                </a:cubicBezTo>
                                <a:cubicBezTo>
                                  <a:pt x="115536" y="60860"/>
                                  <a:pt x="112607" y="58907"/>
                                  <a:pt x="112932" y="55001"/>
                                </a:cubicBezTo>
                                <a:cubicBezTo>
                                  <a:pt x="113258" y="51096"/>
                                  <a:pt x="117163" y="48167"/>
                                  <a:pt x="115536" y="46214"/>
                                </a:cubicBezTo>
                                <a:cubicBezTo>
                                  <a:pt x="113909" y="43936"/>
                                  <a:pt x="105772" y="40682"/>
                                  <a:pt x="101541" y="37752"/>
                                </a:cubicBezTo>
                                <a:cubicBezTo>
                                  <a:pt x="97311" y="34823"/>
                                  <a:pt x="91778" y="28640"/>
                                  <a:pt x="90476" y="27989"/>
                                </a:cubicBezTo>
                                <a:cubicBezTo>
                                  <a:pt x="88849" y="27338"/>
                                  <a:pt x="90150" y="29291"/>
                                  <a:pt x="88849" y="31894"/>
                                </a:cubicBezTo>
                                <a:cubicBezTo>
                                  <a:pt x="87872" y="34173"/>
                                  <a:pt x="85269" y="34498"/>
                                  <a:pt x="83641" y="34173"/>
                                </a:cubicBezTo>
                                <a:cubicBezTo>
                                  <a:pt x="81689" y="33847"/>
                                  <a:pt x="78109" y="31243"/>
                                  <a:pt x="75831" y="28314"/>
                                </a:cubicBezTo>
                                <a:cubicBezTo>
                                  <a:pt x="73552" y="25711"/>
                                  <a:pt x="69647" y="24409"/>
                                  <a:pt x="66067" y="21805"/>
                                </a:cubicBezTo>
                                <a:cubicBezTo>
                                  <a:pt x="62487" y="18876"/>
                                  <a:pt x="65416" y="24734"/>
                                  <a:pt x="65742" y="25711"/>
                                </a:cubicBezTo>
                                <a:cubicBezTo>
                                  <a:pt x="66067" y="26687"/>
                                  <a:pt x="66392" y="27664"/>
                                  <a:pt x="65091" y="27338"/>
                                </a:cubicBezTo>
                                <a:cubicBezTo>
                                  <a:pt x="63789" y="27013"/>
                                  <a:pt x="61511" y="25060"/>
                                  <a:pt x="61185" y="26036"/>
                                </a:cubicBezTo>
                                <a:cubicBezTo>
                                  <a:pt x="60860" y="26687"/>
                                  <a:pt x="61511" y="28965"/>
                                  <a:pt x="63463" y="29942"/>
                                </a:cubicBezTo>
                                <a:cubicBezTo>
                                  <a:pt x="65742" y="30918"/>
                                  <a:pt x="66392" y="30267"/>
                                  <a:pt x="66392" y="31894"/>
                                </a:cubicBezTo>
                                <a:cubicBezTo>
                                  <a:pt x="66392" y="33522"/>
                                  <a:pt x="64765" y="31243"/>
                                  <a:pt x="64765" y="37427"/>
                                </a:cubicBezTo>
                                <a:cubicBezTo>
                                  <a:pt x="64765" y="43611"/>
                                  <a:pt x="62162" y="46214"/>
                                  <a:pt x="64114" y="49469"/>
                                </a:cubicBezTo>
                                <a:cubicBezTo>
                                  <a:pt x="66067" y="52723"/>
                                  <a:pt x="66392" y="57605"/>
                                  <a:pt x="68345" y="64440"/>
                                </a:cubicBezTo>
                                <a:cubicBezTo>
                                  <a:pt x="70298" y="71274"/>
                                  <a:pt x="64114" y="78109"/>
                                  <a:pt x="71274" y="82014"/>
                                </a:cubicBezTo>
                                <a:cubicBezTo>
                                  <a:pt x="78434" y="85920"/>
                                  <a:pt x="79736" y="85269"/>
                                  <a:pt x="83967" y="89500"/>
                                </a:cubicBezTo>
                                <a:cubicBezTo>
                                  <a:pt x="88198" y="93730"/>
                                  <a:pt x="87872" y="100891"/>
                                  <a:pt x="95032" y="106423"/>
                                </a:cubicBezTo>
                                <a:cubicBezTo>
                                  <a:pt x="101867" y="111956"/>
                                  <a:pt x="106098" y="115536"/>
                                  <a:pt x="108701" y="119767"/>
                                </a:cubicBezTo>
                                <a:cubicBezTo>
                                  <a:pt x="111305" y="123998"/>
                                  <a:pt x="114559" y="125625"/>
                                  <a:pt x="118790" y="127903"/>
                                </a:cubicBezTo>
                                <a:cubicBezTo>
                                  <a:pt x="123021" y="130181"/>
                                  <a:pt x="117814" y="133110"/>
                                  <a:pt x="120743" y="139294"/>
                                </a:cubicBezTo>
                                <a:cubicBezTo>
                                  <a:pt x="123672" y="145477"/>
                                  <a:pt x="123998" y="145152"/>
                                  <a:pt x="126927" y="148732"/>
                                </a:cubicBezTo>
                                <a:cubicBezTo>
                                  <a:pt x="129856" y="152637"/>
                                  <a:pt x="132134" y="159472"/>
                                  <a:pt x="134087" y="161750"/>
                                </a:cubicBezTo>
                                <a:cubicBezTo>
                                  <a:pt x="136365" y="164028"/>
                                  <a:pt x="138643" y="165656"/>
                                  <a:pt x="142548" y="166632"/>
                                </a:cubicBezTo>
                                <a:cubicBezTo>
                                  <a:pt x="146454" y="167608"/>
                                  <a:pt x="144827" y="173792"/>
                                  <a:pt x="145152" y="175745"/>
                                </a:cubicBezTo>
                                <a:cubicBezTo>
                                  <a:pt x="145478" y="177372"/>
                                  <a:pt x="147105" y="183230"/>
                                  <a:pt x="149058" y="183556"/>
                                </a:cubicBezTo>
                                <a:cubicBezTo>
                                  <a:pt x="151010" y="183556"/>
                                  <a:pt x="148407" y="176395"/>
                                  <a:pt x="150685" y="175419"/>
                                </a:cubicBezTo>
                                <a:cubicBezTo>
                                  <a:pt x="152963" y="174443"/>
                                  <a:pt x="154916" y="181603"/>
                                  <a:pt x="157845" y="184857"/>
                                </a:cubicBezTo>
                                <a:cubicBezTo>
                                  <a:pt x="160774" y="187786"/>
                                  <a:pt x="161099" y="188763"/>
                                  <a:pt x="161750" y="193970"/>
                                </a:cubicBezTo>
                                <a:cubicBezTo>
                                  <a:pt x="162401" y="199177"/>
                                  <a:pt x="163052" y="200804"/>
                                  <a:pt x="164679" y="200479"/>
                                </a:cubicBezTo>
                                <a:cubicBezTo>
                                  <a:pt x="166307" y="200479"/>
                                  <a:pt x="162401" y="205036"/>
                                  <a:pt x="164679" y="207314"/>
                                </a:cubicBezTo>
                                <a:cubicBezTo>
                                  <a:pt x="166957" y="209592"/>
                                  <a:pt x="169887" y="206988"/>
                                  <a:pt x="170537" y="210568"/>
                                </a:cubicBezTo>
                                <a:cubicBezTo>
                                  <a:pt x="171188" y="214148"/>
                                  <a:pt x="169887" y="218054"/>
                                  <a:pt x="172816" y="221634"/>
                                </a:cubicBezTo>
                                <a:cubicBezTo>
                                  <a:pt x="176070" y="225213"/>
                                  <a:pt x="178999" y="230095"/>
                                  <a:pt x="178999" y="234977"/>
                                </a:cubicBezTo>
                                <a:cubicBezTo>
                                  <a:pt x="178999" y="239859"/>
                                  <a:pt x="178348" y="242788"/>
                                  <a:pt x="178999" y="245066"/>
                                </a:cubicBezTo>
                                <a:cubicBezTo>
                                  <a:pt x="179650" y="247344"/>
                                  <a:pt x="178348" y="252552"/>
                                  <a:pt x="181277" y="252552"/>
                                </a:cubicBezTo>
                                <a:cubicBezTo>
                                  <a:pt x="184207" y="252552"/>
                                  <a:pt x="186485" y="250924"/>
                                  <a:pt x="186810" y="254830"/>
                                </a:cubicBezTo>
                                <a:cubicBezTo>
                                  <a:pt x="186810" y="258735"/>
                                  <a:pt x="187461" y="259712"/>
                                  <a:pt x="189088" y="258735"/>
                                </a:cubicBezTo>
                                <a:cubicBezTo>
                                  <a:pt x="191041" y="257759"/>
                                  <a:pt x="190390" y="251901"/>
                                  <a:pt x="192343" y="250924"/>
                                </a:cubicBezTo>
                                <a:cubicBezTo>
                                  <a:pt x="194296" y="249948"/>
                                  <a:pt x="196248" y="259061"/>
                                  <a:pt x="200154" y="259386"/>
                                </a:cubicBezTo>
                                <a:cubicBezTo>
                                  <a:pt x="203734" y="259712"/>
                                  <a:pt x="204385" y="254830"/>
                                  <a:pt x="206012" y="260037"/>
                                </a:cubicBezTo>
                                <a:cubicBezTo>
                                  <a:pt x="207639" y="264919"/>
                                  <a:pt x="203408" y="267522"/>
                                  <a:pt x="208290" y="269475"/>
                                </a:cubicBezTo>
                                <a:cubicBezTo>
                                  <a:pt x="213172" y="271428"/>
                                  <a:pt x="215450" y="274031"/>
                                  <a:pt x="215775" y="275659"/>
                                </a:cubicBezTo>
                                <a:cubicBezTo>
                                  <a:pt x="215775" y="277286"/>
                                  <a:pt x="218054" y="280541"/>
                                  <a:pt x="215775" y="282819"/>
                                </a:cubicBezTo>
                                <a:cubicBezTo>
                                  <a:pt x="213497" y="285097"/>
                                  <a:pt x="211545" y="284446"/>
                                  <a:pt x="209917" y="287375"/>
                                </a:cubicBezTo>
                                <a:cubicBezTo>
                                  <a:pt x="207965" y="290304"/>
                                  <a:pt x="206337" y="294210"/>
                                  <a:pt x="204710" y="294535"/>
                                </a:cubicBezTo>
                                <a:cubicBezTo>
                                  <a:pt x="203083" y="294861"/>
                                  <a:pt x="200479" y="289979"/>
                                  <a:pt x="200479" y="287701"/>
                                </a:cubicBezTo>
                                <a:cubicBezTo>
                                  <a:pt x="200479" y="285422"/>
                                  <a:pt x="193970" y="275659"/>
                                  <a:pt x="192343" y="273381"/>
                                </a:cubicBezTo>
                                <a:cubicBezTo>
                                  <a:pt x="190716" y="271103"/>
                                  <a:pt x="181277" y="265244"/>
                                  <a:pt x="176070" y="261013"/>
                                </a:cubicBezTo>
                                <a:cubicBezTo>
                                  <a:pt x="170537" y="257108"/>
                                  <a:pt x="165005" y="252226"/>
                                  <a:pt x="161750" y="249622"/>
                                </a:cubicBezTo>
                                <a:cubicBezTo>
                                  <a:pt x="158821" y="247019"/>
                                  <a:pt x="145803" y="239208"/>
                                  <a:pt x="144176" y="237581"/>
                                </a:cubicBezTo>
                                <a:cubicBezTo>
                                  <a:pt x="142548" y="235954"/>
                                  <a:pt x="141898" y="238883"/>
                                  <a:pt x="141898" y="241486"/>
                                </a:cubicBezTo>
                                <a:cubicBezTo>
                                  <a:pt x="142223" y="244090"/>
                                  <a:pt x="144176" y="248646"/>
                                  <a:pt x="140921" y="245392"/>
                                </a:cubicBezTo>
                                <a:cubicBezTo>
                                  <a:pt x="137992" y="242137"/>
                                  <a:pt x="134738" y="240184"/>
                                  <a:pt x="135714" y="236604"/>
                                </a:cubicBezTo>
                                <a:cubicBezTo>
                                  <a:pt x="136690" y="233024"/>
                                  <a:pt x="140921" y="229770"/>
                                  <a:pt x="141572" y="225539"/>
                                </a:cubicBezTo>
                                <a:cubicBezTo>
                                  <a:pt x="142548" y="221308"/>
                                  <a:pt x="141572" y="218379"/>
                                  <a:pt x="141572" y="215125"/>
                                </a:cubicBezTo>
                                <a:cubicBezTo>
                                  <a:pt x="141572" y="211870"/>
                                  <a:pt x="138968" y="207965"/>
                                  <a:pt x="138643" y="205361"/>
                                </a:cubicBezTo>
                                <a:cubicBezTo>
                                  <a:pt x="138318" y="202757"/>
                                  <a:pt x="140596" y="205361"/>
                                  <a:pt x="136690" y="200804"/>
                                </a:cubicBezTo>
                                <a:cubicBezTo>
                                  <a:pt x="132785" y="196248"/>
                                  <a:pt x="112281" y="182254"/>
                                  <a:pt x="111956" y="179650"/>
                                </a:cubicBezTo>
                                <a:cubicBezTo>
                                  <a:pt x="111630" y="177046"/>
                                  <a:pt x="113909" y="169561"/>
                                  <a:pt x="111630" y="170537"/>
                                </a:cubicBezTo>
                                <a:cubicBezTo>
                                  <a:pt x="109352" y="171514"/>
                                  <a:pt x="110003" y="177046"/>
                                  <a:pt x="107725" y="177372"/>
                                </a:cubicBezTo>
                                <a:cubicBezTo>
                                  <a:pt x="105447" y="177697"/>
                                  <a:pt x="99914" y="179325"/>
                                  <a:pt x="96660" y="177697"/>
                                </a:cubicBezTo>
                                <a:cubicBezTo>
                                  <a:pt x="93080" y="175745"/>
                                  <a:pt x="80712" y="170537"/>
                                  <a:pt x="76156" y="165656"/>
                                </a:cubicBezTo>
                                <a:cubicBezTo>
                                  <a:pt x="71600" y="160774"/>
                                  <a:pt x="58907" y="151010"/>
                                  <a:pt x="60860" y="148407"/>
                                </a:cubicBezTo>
                                <a:cubicBezTo>
                                  <a:pt x="62487" y="145803"/>
                                  <a:pt x="67369" y="147105"/>
                                  <a:pt x="72576" y="147105"/>
                                </a:cubicBezTo>
                                <a:cubicBezTo>
                                  <a:pt x="77458" y="147105"/>
                                  <a:pt x="81038" y="148407"/>
                                  <a:pt x="82665" y="151010"/>
                                </a:cubicBezTo>
                                <a:cubicBezTo>
                                  <a:pt x="84292" y="153288"/>
                                  <a:pt x="84618" y="153288"/>
                                  <a:pt x="86896" y="153614"/>
                                </a:cubicBezTo>
                                <a:cubicBezTo>
                                  <a:pt x="89174" y="153939"/>
                                  <a:pt x="89500" y="159147"/>
                                  <a:pt x="91778" y="157519"/>
                                </a:cubicBezTo>
                                <a:cubicBezTo>
                                  <a:pt x="94056" y="155892"/>
                                  <a:pt x="92103" y="151010"/>
                                  <a:pt x="90801" y="148732"/>
                                </a:cubicBezTo>
                                <a:cubicBezTo>
                                  <a:pt x="89174" y="146454"/>
                                  <a:pt x="89500" y="150034"/>
                                  <a:pt x="86571" y="148407"/>
                                </a:cubicBezTo>
                                <a:cubicBezTo>
                                  <a:pt x="83641" y="146779"/>
                                  <a:pt x="81689" y="146779"/>
                                  <a:pt x="82991" y="144827"/>
                                </a:cubicBezTo>
                                <a:cubicBezTo>
                                  <a:pt x="84292" y="142874"/>
                                  <a:pt x="83316" y="138968"/>
                                  <a:pt x="83641" y="136365"/>
                                </a:cubicBezTo>
                                <a:cubicBezTo>
                                  <a:pt x="83967" y="133761"/>
                                  <a:pt x="87872" y="126276"/>
                                  <a:pt x="86245" y="124649"/>
                                </a:cubicBezTo>
                                <a:cubicBezTo>
                                  <a:pt x="84618" y="123021"/>
                                  <a:pt x="76482" y="115210"/>
                                  <a:pt x="71925" y="110979"/>
                                </a:cubicBezTo>
                                <a:cubicBezTo>
                                  <a:pt x="67369" y="106749"/>
                                  <a:pt x="65091" y="104145"/>
                                  <a:pt x="61185" y="100240"/>
                                </a:cubicBezTo>
                                <a:cubicBezTo>
                                  <a:pt x="57280" y="96334"/>
                                  <a:pt x="50445" y="91127"/>
                                  <a:pt x="46865" y="90150"/>
                                </a:cubicBezTo>
                                <a:cubicBezTo>
                                  <a:pt x="43285" y="89174"/>
                                  <a:pt x="40356" y="89500"/>
                                  <a:pt x="39705" y="86245"/>
                                </a:cubicBezTo>
                                <a:cubicBezTo>
                                  <a:pt x="39054" y="82665"/>
                                  <a:pt x="40356" y="78434"/>
                                  <a:pt x="38729" y="75831"/>
                                </a:cubicBezTo>
                                <a:cubicBezTo>
                                  <a:pt x="37102" y="72901"/>
                                  <a:pt x="40031" y="70949"/>
                                  <a:pt x="35474" y="69322"/>
                                </a:cubicBezTo>
                                <a:cubicBezTo>
                                  <a:pt x="30918" y="67694"/>
                                  <a:pt x="30267" y="67369"/>
                                  <a:pt x="30267" y="65091"/>
                                </a:cubicBezTo>
                                <a:cubicBezTo>
                                  <a:pt x="30267" y="63138"/>
                                  <a:pt x="32220" y="56954"/>
                                  <a:pt x="30918" y="55327"/>
                                </a:cubicBezTo>
                                <a:cubicBezTo>
                                  <a:pt x="29942" y="53700"/>
                                  <a:pt x="22782" y="54351"/>
                                  <a:pt x="22456" y="49794"/>
                                </a:cubicBezTo>
                                <a:cubicBezTo>
                                  <a:pt x="22131" y="45563"/>
                                  <a:pt x="15947" y="26687"/>
                                  <a:pt x="11391" y="19853"/>
                                </a:cubicBezTo>
                                <a:cubicBezTo>
                                  <a:pt x="6835" y="13344"/>
                                  <a:pt x="3580" y="12042"/>
                                  <a:pt x="0" y="3580"/>
                                </a:cubicBezTo>
                                <a:cubicBezTo>
                                  <a:pt x="5858" y="3255"/>
                                  <a:pt x="16924" y="2604"/>
                                  <a:pt x="28314" y="1953"/>
                                </a:cubicBezTo>
                                <a:cubicBezTo>
                                  <a:pt x="47191" y="976"/>
                                  <a:pt x="67043" y="0"/>
                                  <a:pt x="67369" y="0"/>
                                </a:cubicBezTo>
                                <a:cubicBezTo>
                                  <a:pt x="68020" y="0"/>
                                  <a:pt x="66718" y="325"/>
                                  <a:pt x="66718" y="651"/>
                                </a:cubicBezTo>
                                <a:cubicBezTo>
                                  <a:pt x="66718" y="2929"/>
                                  <a:pt x="67043" y="5858"/>
                                  <a:pt x="69972" y="7160"/>
                                </a:cubicBezTo>
                                <a:cubicBezTo>
                                  <a:pt x="71925" y="8136"/>
                                  <a:pt x="108701" y="21154"/>
                                  <a:pt x="136039" y="30592"/>
                                </a:cubicBezTo>
                                <a:cubicBezTo>
                                  <a:pt x="151987" y="36125"/>
                                  <a:pt x="165005" y="40356"/>
                                  <a:pt x="166307" y="40356"/>
                                </a:cubicBezTo>
                                <a:cubicBezTo>
                                  <a:pt x="168259" y="40356"/>
                                  <a:pt x="170212" y="40682"/>
                                  <a:pt x="172165" y="40682"/>
                                </a:cubicBezTo>
                                <a:cubicBezTo>
                                  <a:pt x="174118" y="41007"/>
                                  <a:pt x="176070" y="41007"/>
                                  <a:pt x="177698" y="41007"/>
                                </a:cubicBezTo>
                                <a:cubicBezTo>
                                  <a:pt x="178674" y="41007"/>
                                  <a:pt x="179976" y="41007"/>
                                  <a:pt x="181928" y="41007"/>
                                </a:cubicBezTo>
                                <a:cubicBezTo>
                                  <a:pt x="197225" y="41007"/>
                                  <a:pt x="247344" y="41658"/>
                                  <a:pt x="248646" y="39705"/>
                                </a:cubicBezTo>
                                <a:cubicBezTo>
                                  <a:pt x="249297" y="39054"/>
                                  <a:pt x="249297" y="37102"/>
                                  <a:pt x="249623" y="35149"/>
                                </a:cubicBezTo>
                                <a:cubicBezTo>
                                  <a:pt x="249948" y="32220"/>
                                  <a:pt x="250274" y="28640"/>
                                  <a:pt x="251250" y="27989"/>
                                </a:cubicBezTo>
                                <a:cubicBezTo>
                                  <a:pt x="252552" y="27338"/>
                                  <a:pt x="263943" y="26687"/>
                                  <a:pt x="275008" y="26362"/>
                                </a:cubicBezTo>
                                <a:cubicBezTo>
                                  <a:pt x="285097" y="26036"/>
                                  <a:pt x="295186" y="26362"/>
                                  <a:pt x="296162" y="27013"/>
                                </a:cubicBezTo>
                                <a:cubicBezTo>
                                  <a:pt x="297464" y="27664"/>
                                  <a:pt x="298441" y="29291"/>
                                  <a:pt x="299742" y="30592"/>
                                </a:cubicBezTo>
                                <a:cubicBezTo>
                                  <a:pt x="301370" y="32545"/>
                                  <a:pt x="302997" y="34498"/>
                                  <a:pt x="305601" y="36451"/>
                                </a:cubicBezTo>
                                <a:cubicBezTo>
                                  <a:pt x="308855" y="38729"/>
                                  <a:pt x="310808" y="39705"/>
                                  <a:pt x="312761" y="40682"/>
                                </a:cubicBezTo>
                                <a:lnTo>
                                  <a:pt x="312761" y="40682"/>
                                </a:lnTo>
                                <a:cubicBezTo>
                                  <a:pt x="313412" y="41007"/>
                                  <a:pt x="314062" y="41332"/>
                                  <a:pt x="314713" y="41658"/>
                                </a:cubicBezTo>
                                <a:cubicBezTo>
                                  <a:pt x="316015" y="42309"/>
                                  <a:pt x="321873" y="46865"/>
                                  <a:pt x="327731" y="51422"/>
                                </a:cubicBezTo>
                                <a:cubicBezTo>
                                  <a:pt x="333915" y="56303"/>
                                  <a:pt x="340099" y="61185"/>
                                  <a:pt x="340750" y="61836"/>
                                </a:cubicBezTo>
                                <a:cubicBezTo>
                                  <a:pt x="341075" y="62487"/>
                                  <a:pt x="342377" y="65091"/>
                                  <a:pt x="343679" y="68345"/>
                                </a:cubicBezTo>
                                <a:cubicBezTo>
                                  <a:pt x="344655" y="70623"/>
                                  <a:pt x="345631" y="72901"/>
                                  <a:pt x="346608" y="74854"/>
                                </a:cubicBezTo>
                                <a:cubicBezTo>
                                  <a:pt x="347259" y="76482"/>
                                  <a:pt x="347584" y="78109"/>
                                  <a:pt x="347584" y="80061"/>
                                </a:cubicBezTo>
                                <a:cubicBezTo>
                                  <a:pt x="347910" y="83641"/>
                                  <a:pt x="348235" y="87547"/>
                                  <a:pt x="352140" y="90801"/>
                                </a:cubicBezTo>
                                <a:cubicBezTo>
                                  <a:pt x="354093" y="92754"/>
                                  <a:pt x="359951" y="96009"/>
                                  <a:pt x="366786" y="99589"/>
                                </a:cubicBezTo>
                                <a:cubicBezTo>
                                  <a:pt x="377851" y="105447"/>
                                  <a:pt x="390869" y="111630"/>
                                  <a:pt x="391846" y="111956"/>
                                </a:cubicBezTo>
                                <a:cubicBezTo>
                                  <a:pt x="393148" y="112281"/>
                                  <a:pt x="394775" y="110329"/>
                                  <a:pt x="396402" y="108050"/>
                                </a:cubicBezTo>
                                <a:cubicBezTo>
                                  <a:pt x="398355" y="105121"/>
                                  <a:pt x="400633" y="101541"/>
                                  <a:pt x="400958" y="100240"/>
                                </a:cubicBezTo>
                                <a:cubicBezTo>
                                  <a:pt x="401284" y="99263"/>
                                  <a:pt x="402260" y="96985"/>
                                  <a:pt x="403562" y="94707"/>
                                </a:cubicBezTo>
                                <a:cubicBezTo>
                                  <a:pt x="404538" y="93080"/>
                                  <a:pt x="405515" y="91127"/>
                                  <a:pt x="406491" y="90476"/>
                                </a:cubicBezTo>
                                <a:cubicBezTo>
                                  <a:pt x="407142" y="89825"/>
                                  <a:pt x="408769" y="88849"/>
                                  <a:pt x="410397" y="87872"/>
                                </a:cubicBezTo>
                                <a:cubicBezTo>
                                  <a:pt x="412024" y="86896"/>
                                  <a:pt x="413977" y="86245"/>
                                  <a:pt x="415278" y="85920"/>
                                </a:cubicBezTo>
                                <a:lnTo>
                                  <a:pt x="415278" y="85920"/>
                                </a:lnTo>
                                <a:cubicBezTo>
                                  <a:pt x="416906" y="85594"/>
                                  <a:pt x="427971" y="87547"/>
                                  <a:pt x="434155" y="88849"/>
                                </a:cubicBezTo>
                                <a:cubicBezTo>
                                  <a:pt x="436433" y="89174"/>
                                  <a:pt x="438060" y="89500"/>
                                  <a:pt x="438711" y="89500"/>
                                </a:cubicBezTo>
                                <a:cubicBezTo>
                                  <a:pt x="439036" y="89500"/>
                                  <a:pt x="441640" y="91452"/>
                                  <a:pt x="444569" y="93730"/>
                                </a:cubicBezTo>
                                <a:cubicBezTo>
                                  <a:pt x="449125" y="97636"/>
                                  <a:pt x="454984" y="102518"/>
                                  <a:pt x="456936" y="104470"/>
                                </a:cubicBezTo>
                                <a:cubicBezTo>
                                  <a:pt x="458889" y="106423"/>
                                  <a:pt x="463445" y="113583"/>
                                  <a:pt x="467025" y="119441"/>
                                </a:cubicBezTo>
                                <a:cubicBezTo>
                                  <a:pt x="469304" y="123021"/>
                                  <a:pt x="471256" y="126276"/>
                                  <a:pt x="472233" y="127578"/>
                                </a:cubicBezTo>
                                <a:cubicBezTo>
                                  <a:pt x="473534" y="129205"/>
                                  <a:pt x="476464" y="134087"/>
                                  <a:pt x="479718" y="138968"/>
                                </a:cubicBezTo>
                                <a:cubicBezTo>
                                  <a:pt x="482973" y="144176"/>
                                  <a:pt x="486227" y="149383"/>
                                  <a:pt x="487203" y="150359"/>
                                </a:cubicBezTo>
                                <a:cubicBezTo>
                                  <a:pt x="488180" y="151336"/>
                                  <a:pt x="489482" y="151661"/>
                                  <a:pt x="490784" y="152312"/>
                                </a:cubicBezTo>
                                <a:cubicBezTo>
                                  <a:pt x="492411" y="152963"/>
                                  <a:pt x="494364" y="153614"/>
                                  <a:pt x="494364" y="154916"/>
                                </a:cubicBezTo>
                                <a:cubicBezTo>
                                  <a:pt x="494364" y="157194"/>
                                  <a:pt x="494038" y="159472"/>
                                  <a:pt x="494038" y="161425"/>
                                </a:cubicBezTo>
                                <a:cubicBezTo>
                                  <a:pt x="494038" y="162727"/>
                                  <a:pt x="493713" y="164028"/>
                                  <a:pt x="493713" y="164679"/>
                                </a:cubicBezTo>
                                <a:cubicBezTo>
                                  <a:pt x="493713" y="165656"/>
                                  <a:pt x="496316" y="172165"/>
                                  <a:pt x="499245" y="178674"/>
                                </a:cubicBezTo>
                                <a:cubicBezTo>
                                  <a:pt x="501849" y="184532"/>
                                  <a:pt x="504778" y="190065"/>
                                  <a:pt x="505754" y="190716"/>
                                </a:cubicBezTo>
                                <a:cubicBezTo>
                                  <a:pt x="507382" y="192017"/>
                                  <a:pt x="507382" y="191041"/>
                                  <a:pt x="508684" y="191041"/>
                                </a:cubicBezTo>
                                <a:cubicBezTo>
                                  <a:pt x="510311" y="191041"/>
                                  <a:pt x="512914" y="191041"/>
                                  <a:pt x="518122" y="193645"/>
                                </a:cubicBezTo>
                                <a:cubicBezTo>
                                  <a:pt x="521702" y="195597"/>
                                  <a:pt x="523980" y="197225"/>
                                  <a:pt x="525607" y="198201"/>
                                </a:cubicBezTo>
                                <a:cubicBezTo>
                                  <a:pt x="528536" y="200154"/>
                                  <a:pt x="530163" y="201455"/>
                                  <a:pt x="533093" y="201455"/>
                                </a:cubicBezTo>
                                <a:cubicBezTo>
                                  <a:pt x="535371" y="201455"/>
                                  <a:pt x="536672" y="201455"/>
                                  <a:pt x="537649" y="201130"/>
                                </a:cubicBezTo>
                                <a:cubicBezTo>
                                  <a:pt x="538951" y="200804"/>
                                  <a:pt x="539927" y="200804"/>
                                  <a:pt x="541880" y="201455"/>
                                </a:cubicBezTo>
                                <a:cubicBezTo>
                                  <a:pt x="542856" y="201781"/>
                                  <a:pt x="543832" y="202432"/>
                                  <a:pt x="544483" y="203083"/>
                                </a:cubicBezTo>
                                <a:cubicBezTo>
                                  <a:pt x="548389" y="206337"/>
                                  <a:pt x="549040" y="209917"/>
                                  <a:pt x="554898" y="208290"/>
                                </a:cubicBezTo>
                                <a:cubicBezTo>
                                  <a:pt x="553270" y="207639"/>
                                  <a:pt x="554572" y="206988"/>
                                  <a:pt x="555549" y="206663"/>
                                </a:cubicBezTo>
                                <a:lnTo>
                                  <a:pt x="555549" y="206663"/>
                                </a:lnTo>
                                <a:close/>
                                <a:moveTo>
                                  <a:pt x="62162" y="422764"/>
                                </a:moveTo>
                                <a:cubicBezTo>
                                  <a:pt x="59232" y="425367"/>
                                  <a:pt x="56303" y="426994"/>
                                  <a:pt x="58256" y="428947"/>
                                </a:cubicBezTo>
                                <a:cubicBezTo>
                                  <a:pt x="60209" y="430575"/>
                                  <a:pt x="61836" y="431876"/>
                                  <a:pt x="65091" y="432853"/>
                                </a:cubicBezTo>
                                <a:cubicBezTo>
                                  <a:pt x="68345" y="433829"/>
                                  <a:pt x="69322" y="433178"/>
                                  <a:pt x="68996" y="428947"/>
                                </a:cubicBezTo>
                                <a:cubicBezTo>
                                  <a:pt x="68671" y="425042"/>
                                  <a:pt x="66067" y="421136"/>
                                  <a:pt x="62162" y="422764"/>
                                </a:cubicBezTo>
                                <a:lnTo>
                                  <a:pt x="62162" y="422764"/>
                                </a:lnTo>
                                <a:close/>
                                <a:moveTo>
                                  <a:pt x="99589" y="93080"/>
                                </a:moveTo>
                                <a:cubicBezTo>
                                  <a:pt x="98287" y="97310"/>
                                  <a:pt x="96985" y="98612"/>
                                  <a:pt x="100565" y="101867"/>
                                </a:cubicBezTo>
                                <a:cubicBezTo>
                                  <a:pt x="104471" y="105447"/>
                                  <a:pt x="107400" y="110329"/>
                                  <a:pt x="110003" y="108701"/>
                                </a:cubicBezTo>
                                <a:cubicBezTo>
                                  <a:pt x="112607" y="107074"/>
                                  <a:pt x="113583" y="102518"/>
                                  <a:pt x="109027" y="100240"/>
                                </a:cubicBezTo>
                                <a:cubicBezTo>
                                  <a:pt x="104471" y="97961"/>
                                  <a:pt x="103169" y="99589"/>
                                  <a:pt x="103169" y="96985"/>
                                </a:cubicBezTo>
                                <a:cubicBezTo>
                                  <a:pt x="103169" y="93730"/>
                                  <a:pt x="101541" y="86245"/>
                                  <a:pt x="99589" y="93080"/>
                                </a:cubicBezTo>
                                <a:lnTo>
                                  <a:pt x="99589" y="93080"/>
                                </a:lnTo>
                                <a:close/>
                                <a:moveTo>
                                  <a:pt x="33196" y="227492"/>
                                </a:moveTo>
                                <a:cubicBezTo>
                                  <a:pt x="29942" y="231397"/>
                                  <a:pt x="29616" y="233675"/>
                                  <a:pt x="32545" y="235628"/>
                                </a:cubicBezTo>
                                <a:cubicBezTo>
                                  <a:pt x="35474" y="237906"/>
                                  <a:pt x="41007" y="243113"/>
                                  <a:pt x="42309" y="238883"/>
                                </a:cubicBezTo>
                                <a:cubicBezTo>
                                  <a:pt x="43611" y="234652"/>
                                  <a:pt x="42634" y="230746"/>
                                  <a:pt x="40031" y="228143"/>
                                </a:cubicBezTo>
                                <a:cubicBezTo>
                                  <a:pt x="37753" y="225213"/>
                                  <a:pt x="40031" y="222935"/>
                                  <a:pt x="33196" y="227492"/>
                                </a:cubicBezTo>
                                <a:lnTo>
                                  <a:pt x="33196" y="227492"/>
                                </a:lnTo>
                                <a:close/>
                                <a:moveTo>
                                  <a:pt x="843249" y="365484"/>
                                </a:moveTo>
                                <a:cubicBezTo>
                                  <a:pt x="842924" y="370040"/>
                                  <a:pt x="839995" y="377526"/>
                                  <a:pt x="844551" y="376224"/>
                                </a:cubicBezTo>
                                <a:cubicBezTo>
                                  <a:pt x="849108" y="375248"/>
                                  <a:pt x="855291" y="361904"/>
                                  <a:pt x="854315" y="361578"/>
                                </a:cubicBezTo>
                                <a:cubicBezTo>
                                  <a:pt x="853338" y="360928"/>
                                  <a:pt x="849108" y="360602"/>
                                  <a:pt x="843249" y="365484"/>
                                </a:cubicBezTo>
                                <a:lnTo>
                                  <a:pt x="843249" y="365484"/>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2" name="Freeform: Shape 401">
                            <a:extLst>
                              <a:ext uri="{FF2B5EF4-FFF2-40B4-BE49-F238E27FC236}">
                                <a16:creationId xmlns:a16="http://schemas.microsoft.com/office/drawing/2014/main" id="{40D3DE56-2E78-4E77-8C90-7210B5341D40}"/>
                              </a:ext>
                            </a:extLst>
                          </p:cNvPr>
                          <p:cNvSpPr/>
                          <p:nvPr/>
                        </p:nvSpPr>
                        <p:spPr>
                          <a:xfrm>
                            <a:off x="2267907" y="2939485"/>
                            <a:ext cx="1614284" cy="796229"/>
                          </a:xfrm>
                          <a:custGeom>
                            <a:avLst/>
                            <a:gdLst>
                              <a:gd name="connsiteX0" fmla="*/ 1613959 w 1614284"/>
                              <a:gd name="connsiteY0" fmla="*/ 153614 h 796229"/>
                              <a:gd name="connsiteX1" fmla="*/ 1613308 w 1614284"/>
                              <a:gd name="connsiteY1" fmla="*/ 155241 h 796229"/>
                              <a:gd name="connsiteX2" fmla="*/ 1613308 w 1614284"/>
                              <a:gd name="connsiteY2" fmla="*/ 160448 h 796229"/>
                              <a:gd name="connsiteX3" fmla="*/ 1612006 w 1614284"/>
                              <a:gd name="connsiteY3" fmla="*/ 165005 h 796229"/>
                              <a:gd name="connsiteX4" fmla="*/ 1606799 w 1614284"/>
                              <a:gd name="connsiteY4" fmla="*/ 167283 h 796229"/>
                              <a:gd name="connsiteX5" fmla="*/ 1601917 w 1614284"/>
                              <a:gd name="connsiteY5" fmla="*/ 165981 h 796229"/>
                              <a:gd name="connsiteX6" fmla="*/ 1592479 w 1614284"/>
                              <a:gd name="connsiteY6" fmla="*/ 169236 h 796229"/>
                              <a:gd name="connsiteX7" fmla="*/ 1585970 w 1614284"/>
                              <a:gd name="connsiteY7" fmla="*/ 176721 h 796229"/>
                              <a:gd name="connsiteX8" fmla="*/ 1581088 w 1614284"/>
                              <a:gd name="connsiteY8" fmla="*/ 171839 h 796229"/>
                              <a:gd name="connsiteX9" fmla="*/ 1573928 w 1614284"/>
                              <a:gd name="connsiteY9" fmla="*/ 173141 h 796229"/>
                              <a:gd name="connsiteX10" fmla="*/ 1572627 w 1614284"/>
                              <a:gd name="connsiteY10" fmla="*/ 181603 h 796229"/>
                              <a:gd name="connsiteX11" fmla="*/ 1565141 w 1614284"/>
                              <a:gd name="connsiteY11" fmla="*/ 178674 h 796229"/>
                              <a:gd name="connsiteX12" fmla="*/ 1567094 w 1614284"/>
                              <a:gd name="connsiteY12" fmla="*/ 174768 h 796229"/>
                              <a:gd name="connsiteX13" fmla="*/ 1564490 w 1614284"/>
                              <a:gd name="connsiteY13" fmla="*/ 170538 h 796229"/>
                              <a:gd name="connsiteX14" fmla="*/ 1555703 w 1614284"/>
                              <a:gd name="connsiteY14" fmla="*/ 187787 h 796229"/>
                              <a:gd name="connsiteX15" fmla="*/ 1550496 w 1614284"/>
                              <a:gd name="connsiteY15" fmla="*/ 189088 h 796229"/>
                              <a:gd name="connsiteX16" fmla="*/ 1549194 w 1614284"/>
                              <a:gd name="connsiteY16" fmla="*/ 187461 h 796229"/>
                              <a:gd name="connsiteX17" fmla="*/ 1546265 w 1614284"/>
                              <a:gd name="connsiteY17" fmla="*/ 192017 h 796229"/>
                              <a:gd name="connsiteX18" fmla="*/ 1543987 w 1614284"/>
                              <a:gd name="connsiteY18" fmla="*/ 188763 h 796229"/>
                              <a:gd name="connsiteX19" fmla="*/ 1541708 w 1614284"/>
                              <a:gd name="connsiteY19" fmla="*/ 193645 h 796229"/>
                              <a:gd name="connsiteX20" fmla="*/ 1538454 w 1614284"/>
                              <a:gd name="connsiteY20" fmla="*/ 190065 h 796229"/>
                              <a:gd name="connsiteX21" fmla="*/ 1536501 w 1614284"/>
                              <a:gd name="connsiteY21" fmla="*/ 188112 h 796229"/>
                              <a:gd name="connsiteX22" fmla="*/ 1536827 w 1614284"/>
                              <a:gd name="connsiteY22" fmla="*/ 196899 h 796229"/>
                              <a:gd name="connsiteX23" fmla="*/ 1531619 w 1614284"/>
                              <a:gd name="connsiteY23" fmla="*/ 195272 h 796229"/>
                              <a:gd name="connsiteX24" fmla="*/ 1526412 w 1614284"/>
                              <a:gd name="connsiteY24" fmla="*/ 199177 h 796229"/>
                              <a:gd name="connsiteX25" fmla="*/ 1525110 w 1614284"/>
                              <a:gd name="connsiteY25" fmla="*/ 205686 h 796229"/>
                              <a:gd name="connsiteX26" fmla="*/ 1518927 w 1614284"/>
                              <a:gd name="connsiteY26" fmla="*/ 213172 h 796229"/>
                              <a:gd name="connsiteX27" fmla="*/ 1509489 w 1614284"/>
                              <a:gd name="connsiteY27" fmla="*/ 223586 h 796229"/>
                              <a:gd name="connsiteX28" fmla="*/ 1508838 w 1614284"/>
                              <a:gd name="connsiteY28" fmla="*/ 230421 h 796229"/>
                              <a:gd name="connsiteX29" fmla="*/ 1510139 w 1614284"/>
                              <a:gd name="connsiteY29" fmla="*/ 234977 h 796229"/>
                              <a:gd name="connsiteX30" fmla="*/ 1515672 w 1614284"/>
                              <a:gd name="connsiteY30" fmla="*/ 235954 h 796229"/>
                              <a:gd name="connsiteX31" fmla="*/ 1507210 w 1614284"/>
                              <a:gd name="connsiteY31" fmla="*/ 239534 h 796229"/>
                              <a:gd name="connsiteX32" fmla="*/ 1502329 w 1614284"/>
                              <a:gd name="connsiteY32" fmla="*/ 246368 h 796229"/>
                              <a:gd name="connsiteX33" fmla="*/ 1510465 w 1614284"/>
                              <a:gd name="connsiteY33" fmla="*/ 252226 h 796229"/>
                              <a:gd name="connsiteX34" fmla="*/ 1514045 w 1614284"/>
                              <a:gd name="connsiteY34" fmla="*/ 259061 h 796229"/>
                              <a:gd name="connsiteX35" fmla="*/ 1517299 w 1614284"/>
                              <a:gd name="connsiteY35" fmla="*/ 264919 h 796229"/>
                              <a:gd name="connsiteX36" fmla="*/ 1524134 w 1614284"/>
                              <a:gd name="connsiteY36" fmla="*/ 267197 h 796229"/>
                              <a:gd name="connsiteX37" fmla="*/ 1528365 w 1614284"/>
                              <a:gd name="connsiteY37" fmla="*/ 264268 h 796229"/>
                              <a:gd name="connsiteX38" fmla="*/ 1525436 w 1614284"/>
                              <a:gd name="connsiteY38" fmla="*/ 257759 h 796229"/>
                              <a:gd name="connsiteX39" fmla="*/ 1529341 w 1614284"/>
                              <a:gd name="connsiteY39" fmla="*/ 258084 h 796229"/>
                              <a:gd name="connsiteX40" fmla="*/ 1533247 w 1614284"/>
                              <a:gd name="connsiteY40" fmla="*/ 268825 h 796229"/>
                              <a:gd name="connsiteX41" fmla="*/ 1521530 w 1614284"/>
                              <a:gd name="connsiteY41" fmla="*/ 269475 h 796229"/>
                              <a:gd name="connsiteX42" fmla="*/ 1511116 w 1614284"/>
                              <a:gd name="connsiteY42" fmla="*/ 267848 h 796229"/>
                              <a:gd name="connsiteX43" fmla="*/ 1500376 w 1614284"/>
                              <a:gd name="connsiteY43" fmla="*/ 273706 h 796229"/>
                              <a:gd name="connsiteX44" fmla="*/ 1498098 w 1614284"/>
                              <a:gd name="connsiteY44" fmla="*/ 269475 h 796229"/>
                              <a:gd name="connsiteX45" fmla="*/ 1501352 w 1614284"/>
                              <a:gd name="connsiteY45" fmla="*/ 265895 h 796229"/>
                              <a:gd name="connsiteX46" fmla="*/ 1495494 w 1614284"/>
                              <a:gd name="connsiteY46" fmla="*/ 266546 h 796229"/>
                              <a:gd name="connsiteX47" fmla="*/ 1491589 w 1614284"/>
                              <a:gd name="connsiteY47" fmla="*/ 263617 h 796229"/>
                              <a:gd name="connsiteX48" fmla="*/ 1488660 w 1614284"/>
                              <a:gd name="connsiteY48" fmla="*/ 279239 h 796229"/>
                              <a:gd name="connsiteX49" fmla="*/ 1480849 w 1614284"/>
                              <a:gd name="connsiteY49" fmla="*/ 281843 h 796229"/>
                              <a:gd name="connsiteX50" fmla="*/ 1450582 w 1614284"/>
                              <a:gd name="connsiteY50" fmla="*/ 281517 h 796229"/>
                              <a:gd name="connsiteX51" fmla="*/ 1433333 w 1614284"/>
                              <a:gd name="connsiteY51" fmla="*/ 288352 h 796229"/>
                              <a:gd name="connsiteX52" fmla="*/ 1424220 w 1614284"/>
                              <a:gd name="connsiteY52" fmla="*/ 295512 h 796229"/>
                              <a:gd name="connsiteX53" fmla="*/ 1421942 w 1614284"/>
                              <a:gd name="connsiteY53" fmla="*/ 289328 h 796229"/>
                              <a:gd name="connsiteX54" fmla="*/ 1419989 w 1614284"/>
                              <a:gd name="connsiteY54" fmla="*/ 280866 h 796229"/>
                              <a:gd name="connsiteX55" fmla="*/ 1418687 w 1614284"/>
                              <a:gd name="connsiteY55" fmla="*/ 290304 h 796229"/>
                              <a:gd name="connsiteX56" fmla="*/ 1417385 w 1614284"/>
                              <a:gd name="connsiteY56" fmla="*/ 299092 h 796229"/>
                              <a:gd name="connsiteX57" fmla="*/ 1412178 w 1614284"/>
                              <a:gd name="connsiteY57" fmla="*/ 307553 h 796229"/>
                              <a:gd name="connsiteX58" fmla="*/ 1417385 w 1614284"/>
                              <a:gd name="connsiteY58" fmla="*/ 311133 h 796229"/>
                              <a:gd name="connsiteX59" fmla="*/ 1420640 w 1614284"/>
                              <a:gd name="connsiteY59" fmla="*/ 314062 h 796229"/>
                              <a:gd name="connsiteX60" fmla="*/ 1416735 w 1614284"/>
                              <a:gd name="connsiteY60" fmla="*/ 331637 h 796229"/>
                              <a:gd name="connsiteX61" fmla="*/ 1410225 w 1614284"/>
                              <a:gd name="connsiteY61" fmla="*/ 341075 h 796229"/>
                              <a:gd name="connsiteX62" fmla="*/ 1405994 w 1614284"/>
                              <a:gd name="connsiteY62" fmla="*/ 345957 h 796229"/>
                              <a:gd name="connsiteX63" fmla="*/ 1401113 w 1614284"/>
                              <a:gd name="connsiteY63" fmla="*/ 348561 h 796229"/>
                              <a:gd name="connsiteX64" fmla="*/ 1398509 w 1614284"/>
                              <a:gd name="connsiteY64" fmla="*/ 356697 h 796229"/>
                              <a:gd name="connsiteX65" fmla="*/ 1394278 w 1614284"/>
                              <a:gd name="connsiteY65" fmla="*/ 359300 h 796229"/>
                              <a:gd name="connsiteX66" fmla="*/ 1394278 w 1614284"/>
                              <a:gd name="connsiteY66" fmla="*/ 352140 h 796229"/>
                              <a:gd name="connsiteX67" fmla="*/ 1383864 w 1614284"/>
                              <a:gd name="connsiteY67" fmla="*/ 348235 h 796229"/>
                              <a:gd name="connsiteX68" fmla="*/ 1380935 w 1614284"/>
                              <a:gd name="connsiteY68" fmla="*/ 343028 h 796229"/>
                              <a:gd name="connsiteX69" fmla="*/ 1378982 w 1614284"/>
                              <a:gd name="connsiteY69" fmla="*/ 337495 h 796229"/>
                              <a:gd name="connsiteX70" fmla="*/ 1384515 w 1614284"/>
                              <a:gd name="connsiteY70" fmla="*/ 331311 h 796229"/>
                              <a:gd name="connsiteX71" fmla="*/ 1389722 w 1614284"/>
                              <a:gd name="connsiteY71" fmla="*/ 325128 h 796229"/>
                              <a:gd name="connsiteX72" fmla="*/ 1384840 w 1614284"/>
                              <a:gd name="connsiteY72" fmla="*/ 327081 h 796229"/>
                              <a:gd name="connsiteX73" fmla="*/ 1377029 w 1614284"/>
                              <a:gd name="connsiteY73" fmla="*/ 333264 h 796229"/>
                              <a:gd name="connsiteX74" fmla="*/ 1374751 w 1614284"/>
                              <a:gd name="connsiteY74" fmla="*/ 339773 h 796229"/>
                              <a:gd name="connsiteX75" fmla="*/ 1378006 w 1614284"/>
                              <a:gd name="connsiteY75" fmla="*/ 348561 h 796229"/>
                              <a:gd name="connsiteX76" fmla="*/ 1380609 w 1614284"/>
                              <a:gd name="connsiteY76" fmla="*/ 356371 h 796229"/>
                              <a:gd name="connsiteX77" fmla="*/ 1389071 w 1614284"/>
                              <a:gd name="connsiteY77" fmla="*/ 363857 h 796229"/>
                              <a:gd name="connsiteX78" fmla="*/ 1386793 w 1614284"/>
                              <a:gd name="connsiteY78" fmla="*/ 371017 h 796229"/>
                              <a:gd name="connsiteX79" fmla="*/ 1389722 w 1614284"/>
                              <a:gd name="connsiteY79" fmla="*/ 372644 h 796229"/>
                              <a:gd name="connsiteX80" fmla="*/ 1382562 w 1614284"/>
                              <a:gd name="connsiteY80" fmla="*/ 387289 h 796229"/>
                              <a:gd name="connsiteX81" fmla="*/ 1378331 w 1614284"/>
                              <a:gd name="connsiteY81" fmla="*/ 397704 h 796229"/>
                              <a:gd name="connsiteX82" fmla="*/ 1372147 w 1614284"/>
                              <a:gd name="connsiteY82" fmla="*/ 409095 h 796229"/>
                              <a:gd name="connsiteX83" fmla="*/ 1364987 w 1614284"/>
                              <a:gd name="connsiteY83" fmla="*/ 417231 h 796229"/>
                              <a:gd name="connsiteX84" fmla="*/ 1365638 w 1614284"/>
                              <a:gd name="connsiteY84" fmla="*/ 405515 h 796229"/>
                              <a:gd name="connsiteX85" fmla="*/ 1374100 w 1614284"/>
                              <a:gd name="connsiteY85" fmla="*/ 392171 h 796229"/>
                              <a:gd name="connsiteX86" fmla="*/ 1368893 w 1614284"/>
                              <a:gd name="connsiteY86" fmla="*/ 392497 h 796229"/>
                              <a:gd name="connsiteX87" fmla="*/ 1370520 w 1614284"/>
                              <a:gd name="connsiteY87" fmla="*/ 387940 h 796229"/>
                              <a:gd name="connsiteX88" fmla="*/ 1366940 w 1614284"/>
                              <a:gd name="connsiteY88" fmla="*/ 386638 h 796229"/>
                              <a:gd name="connsiteX89" fmla="*/ 1368893 w 1614284"/>
                              <a:gd name="connsiteY89" fmla="*/ 381757 h 796229"/>
                              <a:gd name="connsiteX90" fmla="*/ 1367266 w 1614284"/>
                              <a:gd name="connsiteY90" fmla="*/ 377851 h 796229"/>
                              <a:gd name="connsiteX91" fmla="*/ 1365313 w 1614284"/>
                              <a:gd name="connsiteY91" fmla="*/ 381106 h 796229"/>
                              <a:gd name="connsiteX92" fmla="*/ 1363035 w 1614284"/>
                              <a:gd name="connsiteY92" fmla="*/ 379153 h 796229"/>
                              <a:gd name="connsiteX93" fmla="*/ 1359455 w 1614284"/>
                              <a:gd name="connsiteY93" fmla="*/ 380129 h 796229"/>
                              <a:gd name="connsiteX94" fmla="*/ 1356200 w 1614284"/>
                              <a:gd name="connsiteY94" fmla="*/ 375248 h 796229"/>
                              <a:gd name="connsiteX95" fmla="*/ 1359780 w 1614284"/>
                              <a:gd name="connsiteY95" fmla="*/ 371342 h 796229"/>
                              <a:gd name="connsiteX96" fmla="*/ 1365638 w 1614284"/>
                              <a:gd name="connsiteY96" fmla="*/ 371017 h 796229"/>
                              <a:gd name="connsiteX97" fmla="*/ 1359780 w 1614284"/>
                              <a:gd name="connsiteY97" fmla="*/ 367111 h 796229"/>
                              <a:gd name="connsiteX98" fmla="*/ 1356200 w 1614284"/>
                              <a:gd name="connsiteY98" fmla="*/ 368088 h 796229"/>
                              <a:gd name="connsiteX99" fmla="*/ 1356200 w 1614284"/>
                              <a:gd name="connsiteY99" fmla="*/ 365159 h 796229"/>
                              <a:gd name="connsiteX100" fmla="*/ 1359780 w 1614284"/>
                              <a:gd name="connsiteY100" fmla="*/ 363531 h 796229"/>
                              <a:gd name="connsiteX101" fmla="*/ 1357827 w 1614284"/>
                              <a:gd name="connsiteY101" fmla="*/ 360277 h 796229"/>
                              <a:gd name="connsiteX102" fmla="*/ 1354573 w 1614284"/>
                              <a:gd name="connsiteY102" fmla="*/ 357348 h 796229"/>
                              <a:gd name="connsiteX103" fmla="*/ 1361082 w 1614284"/>
                              <a:gd name="connsiteY103" fmla="*/ 356697 h 796229"/>
                              <a:gd name="connsiteX104" fmla="*/ 1361733 w 1614284"/>
                              <a:gd name="connsiteY104" fmla="*/ 353442 h 796229"/>
                              <a:gd name="connsiteX105" fmla="*/ 1357502 w 1614284"/>
                              <a:gd name="connsiteY105" fmla="*/ 351164 h 796229"/>
                              <a:gd name="connsiteX106" fmla="*/ 1360757 w 1614284"/>
                              <a:gd name="connsiteY106" fmla="*/ 346933 h 796229"/>
                              <a:gd name="connsiteX107" fmla="*/ 1367917 w 1614284"/>
                              <a:gd name="connsiteY107" fmla="*/ 346282 h 796229"/>
                              <a:gd name="connsiteX108" fmla="*/ 1364336 w 1614284"/>
                              <a:gd name="connsiteY108" fmla="*/ 343353 h 796229"/>
                              <a:gd name="connsiteX109" fmla="*/ 1368242 w 1614284"/>
                              <a:gd name="connsiteY109" fmla="*/ 340099 h 796229"/>
                              <a:gd name="connsiteX110" fmla="*/ 1360106 w 1614284"/>
                              <a:gd name="connsiteY110" fmla="*/ 340424 h 796229"/>
                              <a:gd name="connsiteX111" fmla="*/ 1353271 w 1614284"/>
                              <a:gd name="connsiteY111" fmla="*/ 345306 h 796229"/>
                              <a:gd name="connsiteX112" fmla="*/ 1346762 w 1614284"/>
                              <a:gd name="connsiteY112" fmla="*/ 348886 h 796229"/>
                              <a:gd name="connsiteX113" fmla="*/ 1350993 w 1614284"/>
                              <a:gd name="connsiteY113" fmla="*/ 355720 h 796229"/>
                              <a:gd name="connsiteX114" fmla="*/ 1347413 w 1614284"/>
                              <a:gd name="connsiteY114" fmla="*/ 356697 h 796229"/>
                              <a:gd name="connsiteX115" fmla="*/ 1350342 w 1614284"/>
                              <a:gd name="connsiteY115" fmla="*/ 360928 h 796229"/>
                              <a:gd name="connsiteX116" fmla="*/ 1349691 w 1614284"/>
                              <a:gd name="connsiteY116" fmla="*/ 367762 h 796229"/>
                              <a:gd name="connsiteX117" fmla="*/ 1349040 w 1614284"/>
                              <a:gd name="connsiteY117" fmla="*/ 373620 h 796229"/>
                              <a:gd name="connsiteX118" fmla="*/ 1347087 w 1614284"/>
                              <a:gd name="connsiteY118" fmla="*/ 372970 h 796229"/>
                              <a:gd name="connsiteX119" fmla="*/ 1344809 w 1614284"/>
                              <a:gd name="connsiteY119" fmla="*/ 368088 h 796229"/>
                              <a:gd name="connsiteX120" fmla="*/ 1343508 w 1614284"/>
                              <a:gd name="connsiteY120" fmla="*/ 376224 h 796229"/>
                              <a:gd name="connsiteX121" fmla="*/ 1350667 w 1614284"/>
                              <a:gd name="connsiteY121" fmla="*/ 378502 h 796229"/>
                              <a:gd name="connsiteX122" fmla="*/ 1353922 w 1614284"/>
                              <a:gd name="connsiteY122" fmla="*/ 385011 h 796229"/>
                              <a:gd name="connsiteX123" fmla="*/ 1353922 w 1614284"/>
                              <a:gd name="connsiteY123" fmla="*/ 387615 h 796229"/>
                              <a:gd name="connsiteX124" fmla="*/ 1346437 w 1614284"/>
                              <a:gd name="connsiteY124" fmla="*/ 382408 h 796229"/>
                              <a:gd name="connsiteX125" fmla="*/ 1339927 w 1614284"/>
                              <a:gd name="connsiteY125" fmla="*/ 379153 h 796229"/>
                              <a:gd name="connsiteX126" fmla="*/ 1336348 w 1614284"/>
                              <a:gd name="connsiteY126" fmla="*/ 377526 h 796229"/>
                              <a:gd name="connsiteX127" fmla="*/ 1332442 w 1614284"/>
                              <a:gd name="connsiteY127" fmla="*/ 375248 h 796229"/>
                              <a:gd name="connsiteX128" fmla="*/ 1333744 w 1614284"/>
                              <a:gd name="connsiteY128" fmla="*/ 370040 h 796229"/>
                              <a:gd name="connsiteX129" fmla="*/ 1329838 w 1614284"/>
                              <a:gd name="connsiteY129" fmla="*/ 370040 h 796229"/>
                              <a:gd name="connsiteX130" fmla="*/ 1325608 w 1614284"/>
                              <a:gd name="connsiteY130" fmla="*/ 377200 h 796229"/>
                              <a:gd name="connsiteX131" fmla="*/ 1323329 w 1614284"/>
                              <a:gd name="connsiteY131" fmla="*/ 380780 h 796229"/>
                              <a:gd name="connsiteX132" fmla="*/ 1333418 w 1614284"/>
                              <a:gd name="connsiteY132" fmla="*/ 380129 h 796229"/>
                              <a:gd name="connsiteX133" fmla="*/ 1337324 w 1614284"/>
                              <a:gd name="connsiteY133" fmla="*/ 384360 h 796229"/>
                              <a:gd name="connsiteX134" fmla="*/ 1349366 w 1614284"/>
                              <a:gd name="connsiteY134" fmla="*/ 389893 h 796229"/>
                              <a:gd name="connsiteX135" fmla="*/ 1357502 w 1614284"/>
                              <a:gd name="connsiteY135" fmla="*/ 394449 h 796229"/>
                              <a:gd name="connsiteX136" fmla="*/ 1354247 w 1614284"/>
                              <a:gd name="connsiteY136" fmla="*/ 399331 h 796229"/>
                              <a:gd name="connsiteX137" fmla="*/ 1345135 w 1614284"/>
                              <a:gd name="connsiteY137" fmla="*/ 393798 h 796229"/>
                              <a:gd name="connsiteX138" fmla="*/ 1336348 w 1614284"/>
                              <a:gd name="connsiteY138" fmla="*/ 390219 h 796229"/>
                              <a:gd name="connsiteX139" fmla="*/ 1340904 w 1614284"/>
                              <a:gd name="connsiteY139" fmla="*/ 395751 h 796229"/>
                              <a:gd name="connsiteX140" fmla="*/ 1350993 w 1614284"/>
                              <a:gd name="connsiteY140" fmla="*/ 403562 h 796229"/>
                              <a:gd name="connsiteX141" fmla="*/ 1356526 w 1614284"/>
                              <a:gd name="connsiteY141" fmla="*/ 409095 h 796229"/>
                              <a:gd name="connsiteX142" fmla="*/ 1354898 w 1614284"/>
                              <a:gd name="connsiteY142" fmla="*/ 413326 h 796229"/>
                              <a:gd name="connsiteX143" fmla="*/ 1350667 w 1614284"/>
                              <a:gd name="connsiteY143" fmla="*/ 411047 h 796229"/>
                              <a:gd name="connsiteX144" fmla="*/ 1343833 w 1614284"/>
                              <a:gd name="connsiteY144" fmla="*/ 405840 h 796229"/>
                              <a:gd name="connsiteX145" fmla="*/ 1338626 w 1614284"/>
                              <a:gd name="connsiteY145" fmla="*/ 407467 h 796229"/>
                              <a:gd name="connsiteX146" fmla="*/ 1342857 w 1614284"/>
                              <a:gd name="connsiteY146" fmla="*/ 409420 h 796229"/>
                              <a:gd name="connsiteX147" fmla="*/ 1348389 w 1614284"/>
                              <a:gd name="connsiteY147" fmla="*/ 414302 h 796229"/>
                              <a:gd name="connsiteX148" fmla="*/ 1353271 w 1614284"/>
                              <a:gd name="connsiteY148" fmla="*/ 418207 h 796229"/>
                              <a:gd name="connsiteX149" fmla="*/ 1351644 w 1614284"/>
                              <a:gd name="connsiteY149" fmla="*/ 421137 h 796229"/>
                              <a:gd name="connsiteX150" fmla="*/ 1344809 w 1614284"/>
                              <a:gd name="connsiteY150" fmla="*/ 416580 h 796229"/>
                              <a:gd name="connsiteX151" fmla="*/ 1334720 w 1614284"/>
                              <a:gd name="connsiteY151" fmla="*/ 413651 h 796229"/>
                              <a:gd name="connsiteX152" fmla="*/ 1327886 w 1614284"/>
                              <a:gd name="connsiteY152" fmla="*/ 413977 h 796229"/>
                              <a:gd name="connsiteX153" fmla="*/ 1336673 w 1614284"/>
                              <a:gd name="connsiteY153" fmla="*/ 416906 h 796229"/>
                              <a:gd name="connsiteX154" fmla="*/ 1344484 w 1614284"/>
                              <a:gd name="connsiteY154" fmla="*/ 419835 h 796229"/>
                              <a:gd name="connsiteX155" fmla="*/ 1347738 w 1614284"/>
                              <a:gd name="connsiteY155" fmla="*/ 428297 h 796229"/>
                              <a:gd name="connsiteX156" fmla="*/ 1356851 w 1614284"/>
                              <a:gd name="connsiteY156" fmla="*/ 426018 h 796229"/>
                              <a:gd name="connsiteX157" fmla="*/ 1364662 w 1614284"/>
                              <a:gd name="connsiteY157" fmla="*/ 425693 h 796229"/>
                              <a:gd name="connsiteX158" fmla="*/ 1367917 w 1614284"/>
                              <a:gd name="connsiteY158" fmla="*/ 434806 h 796229"/>
                              <a:gd name="connsiteX159" fmla="*/ 1363685 w 1614284"/>
                              <a:gd name="connsiteY159" fmla="*/ 437409 h 796229"/>
                              <a:gd name="connsiteX160" fmla="*/ 1366289 w 1614284"/>
                              <a:gd name="connsiteY160" fmla="*/ 442942 h 796229"/>
                              <a:gd name="connsiteX161" fmla="*/ 1365638 w 1614284"/>
                              <a:gd name="connsiteY161" fmla="*/ 447498 h 796229"/>
                              <a:gd name="connsiteX162" fmla="*/ 1361407 w 1614284"/>
                              <a:gd name="connsiteY162" fmla="*/ 447498 h 796229"/>
                              <a:gd name="connsiteX163" fmla="*/ 1357502 w 1614284"/>
                              <a:gd name="connsiteY163" fmla="*/ 444569 h 796229"/>
                              <a:gd name="connsiteX164" fmla="*/ 1357502 w 1614284"/>
                              <a:gd name="connsiteY164" fmla="*/ 449125 h 796229"/>
                              <a:gd name="connsiteX165" fmla="*/ 1354573 w 1614284"/>
                              <a:gd name="connsiteY165" fmla="*/ 449776 h 796229"/>
                              <a:gd name="connsiteX166" fmla="*/ 1351644 w 1614284"/>
                              <a:gd name="connsiteY166" fmla="*/ 448475 h 796229"/>
                              <a:gd name="connsiteX167" fmla="*/ 1351318 w 1614284"/>
                              <a:gd name="connsiteY167" fmla="*/ 451404 h 796229"/>
                              <a:gd name="connsiteX168" fmla="*/ 1350342 w 1614284"/>
                              <a:gd name="connsiteY168" fmla="*/ 453356 h 796229"/>
                              <a:gd name="connsiteX169" fmla="*/ 1346111 w 1614284"/>
                              <a:gd name="connsiteY169" fmla="*/ 453031 h 796229"/>
                              <a:gd name="connsiteX170" fmla="*/ 1344484 w 1614284"/>
                              <a:gd name="connsiteY170" fmla="*/ 445546 h 796229"/>
                              <a:gd name="connsiteX171" fmla="*/ 1342206 w 1614284"/>
                              <a:gd name="connsiteY171" fmla="*/ 451078 h 796229"/>
                              <a:gd name="connsiteX172" fmla="*/ 1343508 w 1614284"/>
                              <a:gd name="connsiteY172" fmla="*/ 457262 h 796229"/>
                              <a:gd name="connsiteX173" fmla="*/ 1355549 w 1614284"/>
                              <a:gd name="connsiteY173" fmla="*/ 455960 h 796229"/>
                              <a:gd name="connsiteX174" fmla="*/ 1361082 w 1614284"/>
                              <a:gd name="connsiteY174" fmla="*/ 455635 h 796229"/>
                              <a:gd name="connsiteX175" fmla="*/ 1362058 w 1614284"/>
                              <a:gd name="connsiteY175" fmla="*/ 461818 h 796229"/>
                              <a:gd name="connsiteX176" fmla="*/ 1362709 w 1614284"/>
                              <a:gd name="connsiteY176" fmla="*/ 465724 h 796229"/>
                              <a:gd name="connsiteX177" fmla="*/ 1366615 w 1614284"/>
                              <a:gd name="connsiteY177" fmla="*/ 459215 h 796229"/>
                              <a:gd name="connsiteX178" fmla="*/ 1370845 w 1614284"/>
                              <a:gd name="connsiteY178" fmla="*/ 461167 h 796229"/>
                              <a:gd name="connsiteX179" fmla="*/ 1369869 w 1614284"/>
                              <a:gd name="connsiteY179" fmla="*/ 466700 h 796229"/>
                              <a:gd name="connsiteX180" fmla="*/ 1361407 w 1614284"/>
                              <a:gd name="connsiteY180" fmla="*/ 471582 h 796229"/>
                              <a:gd name="connsiteX181" fmla="*/ 1355549 w 1614284"/>
                              <a:gd name="connsiteY181" fmla="*/ 473860 h 796229"/>
                              <a:gd name="connsiteX182" fmla="*/ 1353271 w 1614284"/>
                              <a:gd name="connsiteY182" fmla="*/ 471256 h 796229"/>
                              <a:gd name="connsiteX183" fmla="*/ 1349691 w 1614284"/>
                              <a:gd name="connsiteY183" fmla="*/ 471256 h 796229"/>
                              <a:gd name="connsiteX184" fmla="*/ 1348064 w 1614284"/>
                              <a:gd name="connsiteY184" fmla="*/ 468002 h 796229"/>
                              <a:gd name="connsiteX185" fmla="*/ 1345135 w 1614284"/>
                              <a:gd name="connsiteY185" fmla="*/ 471907 h 796229"/>
                              <a:gd name="connsiteX186" fmla="*/ 1337324 w 1614284"/>
                              <a:gd name="connsiteY186" fmla="*/ 469629 h 796229"/>
                              <a:gd name="connsiteX187" fmla="*/ 1333744 w 1614284"/>
                              <a:gd name="connsiteY187" fmla="*/ 471582 h 796229"/>
                              <a:gd name="connsiteX188" fmla="*/ 1341555 w 1614284"/>
                              <a:gd name="connsiteY188" fmla="*/ 473860 h 796229"/>
                              <a:gd name="connsiteX189" fmla="*/ 1349040 w 1614284"/>
                              <a:gd name="connsiteY189" fmla="*/ 478742 h 796229"/>
                              <a:gd name="connsiteX190" fmla="*/ 1346437 w 1614284"/>
                              <a:gd name="connsiteY190" fmla="*/ 482647 h 796229"/>
                              <a:gd name="connsiteX191" fmla="*/ 1340578 w 1614284"/>
                              <a:gd name="connsiteY191" fmla="*/ 483624 h 796229"/>
                              <a:gd name="connsiteX192" fmla="*/ 1333093 w 1614284"/>
                              <a:gd name="connsiteY192" fmla="*/ 480369 h 796229"/>
                              <a:gd name="connsiteX193" fmla="*/ 1337324 w 1614284"/>
                              <a:gd name="connsiteY193" fmla="*/ 487529 h 796229"/>
                              <a:gd name="connsiteX194" fmla="*/ 1345135 w 1614284"/>
                              <a:gd name="connsiteY194" fmla="*/ 489482 h 796229"/>
                              <a:gd name="connsiteX195" fmla="*/ 1350993 w 1614284"/>
                              <a:gd name="connsiteY195" fmla="*/ 487204 h 796229"/>
                              <a:gd name="connsiteX196" fmla="*/ 1353271 w 1614284"/>
                              <a:gd name="connsiteY196" fmla="*/ 489482 h 796229"/>
                              <a:gd name="connsiteX197" fmla="*/ 1357176 w 1614284"/>
                              <a:gd name="connsiteY197" fmla="*/ 488831 h 796229"/>
                              <a:gd name="connsiteX198" fmla="*/ 1351318 w 1614284"/>
                              <a:gd name="connsiteY198" fmla="*/ 497293 h 796229"/>
                              <a:gd name="connsiteX199" fmla="*/ 1351969 w 1614284"/>
                              <a:gd name="connsiteY199" fmla="*/ 492411 h 796229"/>
                              <a:gd name="connsiteX200" fmla="*/ 1344484 w 1614284"/>
                              <a:gd name="connsiteY200" fmla="*/ 493062 h 796229"/>
                              <a:gd name="connsiteX201" fmla="*/ 1336022 w 1614284"/>
                              <a:gd name="connsiteY201" fmla="*/ 495665 h 796229"/>
                              <a:gd name="connsiteX202" fmla="*/ 1334069 w 1614284"/>
                              <a:gd name="connsiteY202" fmla="*/ 493387 h 796229"/>
                              <a:gd name="connsiteX203" fmla="*/ 1328537 w 1614284"/>
                              <a:gd name="connsiteY203" fmla="*/ 495340 h 796229"/>
                              <a:gd name="connsiteX204" fmla="*/ 1324306 w 1614284"/>
                              <a:gd name="connsiteY204" fmla="*/ 494038 h 796229"/>
                              <a:gd name="connsiteX205" fmla="*/ 1324306 w 1614284"/>
                              <a:gd name="connsiteY205" fmla="*/ 498269 h 796229"/>
                              <a:gd name="connsiteX206" fmla="*/ 1324306 w 1614284"/>
                              <a:gd name="connsiteY206" fmla="*/ 503151 h 796229"/>
                              <a:gd name="connsiteX207" fmla="*/ 1319099 w 1614284"/>
                              <a:gd name="connsiteY207" fmla="*/ 506080 h 796229"/>
                              <a:gd name="connsiteX208" fmla="*/ 1316820 w 1614284"/>
                              <a:gd name="connsiteY208" fmla="*/ 509660 h 796229"/>
                              <a:gd name="connsiteX209" fmla="*/ 1312264 w 1614284"/>
                              <a:gd name="connsiteY209" fmla="*/ 512914 h 796229"/>
                              <a:gd name="connsiteX210" fmla="*/ 1307708 w 1614284"/>
                              <a:gd name="connsiteY210" fmla="*/ 510962 h 796229"/>
                              <a:gd name="connsiteX211" fmla="*/ 1307382 w 1614284"/>
                              <a:gd name="connsiteY211" fmla="*/ 519423 h 796229"/>
                              <a:gd name="connsiteX212" fmla="*/ 1307708 w 1614284"/>
                              <a:gd name="connsiteY212" fmla="*/ 522678 h 796229"/>
                              <a:gd name="connsiteX213" fmla="*/ 1295991 w 1614284"/>
                              <a:gd name="connsiteY213" fmla="*/ 522027 h 796229"/>
                              <a:gd name="connsiteX214" fmla="*/ 1290459 w 1614284"/>
                              <a:gd name="connsiteY214" fmla="*/ 523980 h 796229"/>
                              <a:gd name="connsiteX215" fmla="*/ 1280370 w 1614284"/>
                              <a:gd name="connsiteY215" fmla="*/ 531791 h 796229"/>
                              <a:gd name="connsiteX216" fmla="*/ 1275813 w 1614284"/>
                              <a:gd name="connsiteY216" fmla="*/ 541554 h 796229"/>
                              <a:gd name="connsiteX217" fmla="*/ 1272233 w 1614284"/>
                              <a:gd name="connsiteY217" fmla="*/ 538300 h 796229"/>
                              <a:gd name="connsiteX218" fmla="*/ 1272233 w 1614284"/>
                              <a:gd name="connsiteY218" fmla="*/ 545785 h 796229"/>
                              <a:gd name="connsiteX219" fmla="*/ 1265399 w 1614284"/>
                              <a:gd name="connsiteY219" fmla="*/ 550667 h 796229"/>
                              <a:gd name="connsiteX220" fmla="*/ 1258239 w 1614284"/>
                              <a:gd name="connsiteY220" fmla="*/ 556851 h 796229"/>
                              <a:gd name="connsiteX221" fmla="*/ 1252381 w 1614284"/>
                              <a:gd name="connsiteY221" fmla="*/ 554572 h 796229"/>
                              <a:gd name="connsiteX222" fmla="*/ 1250428 w 1614284"/>
                              <a:gd name="connsiteY222" fmla="*/ 560756 h 796229"/>
                              <a:gd name="connsiteX223" fmla="*/ 1240664 w 1614284"/>
                              <a:gd name="connsiteY223" fmla="*/ 562383 h 796229"/>
                              <a:gd name="connsiteX224" fmla="*/ 1233504 w 1614284"/>
                              <a:gd name="connsiteY224" fmla="*/ 564661 h 796229"/>
                              <a:gd name="connsiteX225" fmla="*/ 1231877 w 1614284"/>
                              <a:gd name="connsiteY225" fmla="*/ 566289 h 796229"/>
                              <a:gd name="connsiteX226" fmla="*/ 1227321 w 1614284"/>
                              <a:gd name="connsiteY226" fmla="*/ 563034 h 796229"/>
                              <a:gd name="connsiteX227" fmla="*/ 1228948 w 1614284"/>
                              <a:gd name="connsiteY227" fmla="*/ 569543 h 796229"/>
                              <a:gd name="connsiteX228" fmla="*/ 1232853 w 1614284"/>
                              <a:gd name="connsiteY228" fmla="*/ 574100 h 796229"/>
                              <a:gd name="connsiteX229" fmla="*/ 1224717 w 1614284"/>
                              <a:gd name="connsiteY229" fmla="*/ 581910 h 796229"/>
                              <a:gd name="connsiteX230" fmla="*/ 1222113 w 1614284"/>
                              <a:gd name="connsiteY230" fmla="*/ 588419 h 796229"/>
                              <a:gd name="connsiteX231" fmla="*/ 1214954 w 1614284"/>
                              <a:gd name="connsiteY231" fmla="*/ 587443 h 796229"/>
                              <a:gd name="connsiteX232" fmla="*/ 1215604 w 1614284"/>
                              <a:gd name="connsiteY232" fmla="*/ 594928 h 796229"/>
                              <a:gd name="connsiteX233" fmla="*/ 1219510 w 1614284"/>
                              <a:gd name="connsiteY233" fmla="*/ 594928 h 796229"/>
                              <a:gd name="connsiteX234" fmla="*/ 1215279 w 1614284"/>
                              <a:gd name="connsiteY234" fmla="*/ 599485 h 796229"/>
                              <a:gd name="connsiteX235" fmla="*/ 1209746 w 1614284"/>
                              <a:gd name="connsiteY235" fmla="*/ 599810 h 796229"/>
                              <a:gd name="connsiteX236" fmla="*/ 1213977 w 1614284"/>
                              <a:gd name="connsiteY236" fmla="*/ 603065 h 796229"/>
                              <a:gd name="connsiteX237" fmla="*/ 1209746 w 1614284"/>
                              <a:gd name="connsiteY237" fmla="*/ 608598 h 796229"/>
                              <a:gd name="connsiteX238" fmla="*/ 1211048 w 1614284"/>
                              <a:gd name="connsiteY238" fmla="*/ 618687 h 796229"/>
                              <a:gd name="connsiteX239" fmla="*/ 1214303 w 1614284"/>
                              <a:gd name="connsiteY239" fmla="*/ 635285 h 796229"/>
                              <a:gd name="connsiteX240" fmla="*/ 1220161 w 1614284"/>
                              <a:gd name="connsiteY240" fmla="*/ 654487 h 796229"/>
                              <a:gd name="connsiteX241" fmla="*/ 1228297 w 1614284"/>
                              <a:gd name="connsiteY241" fmla="*/ 671085 h 796229"/>
                              <a:gd name="connsiteX242" fmla="*/ 1237735 w 1614284"/>
                              <a:gd name="connsiteY242" fmla="*/ 686055 h 796229"/>
                              <a:gd name="connsiteX243" fmla="*/ 1237084 w 1614284"/>
                              <a:gd name="connsiteY243" fmla="*/ 692239 h 796229"/>
                              <a:gd name="connsiteX244" fmla="*/ 1232528 w 1614284"/>
                              <a:gd name="connsiteY244" fmla="*/ 684428 h 796229"/>
                              <a:gd name="connsiteX245" fmla="*/ 1227646 w 1614284"/>
                              <a:gd name="connsiteY245" fmla="*/ 683452 h 796229"/>
                              <a:gd name="connsiteX246" fmla="*/ 1232528 w 1614284"/>
                              <a:gd name="connsiteY246" fmla="*/ 693866 h 796229"/>
                              <a:gd name="connsiteX247" fmla="*/ 1242617 w 1614284"/>
                              <a:gd name="connsiteY247" fmla="*/ 714044 h 796229"/>
                              <a:gd name="connsiteX248" fmla="*/ 1246197 w 1614284"/>
                              <a:gd name="connsiteY248" fmla="*/ 724133 h 796229"/>
                              <a:gd name="connsiteX249" fmla="*/ 1241641 w 1614284"/>
                              <a:gd name="connsiteY249" fmla="*/ 727063 h 796229"/>
                              <a:gd name="connsiteX250" fmla="*/ 1248150 w 1614284"/>
                              <a:gd name="connsiteY250" fmla="*/ 730317 h 796229"/>
                              <a:gd name="connsiteX251" fmla="*/ 1251730 w 1614284"/>
                              <a:gd name="connsiteY251" fmla="*/ 739755 h 796229"/>
                              <a:gd name="connsiteX252" fmla="*/ 1250428 w 1614284"/>
                              <a:gd name="connsiteY252" fmla="*/ 753424 h 796229"/>
                              <a:gd name="connsiteX253" fmla="*/ 1250102 w 1614284"/>
                              <a:gd name="connsiteY253" fmla="*/ 767093 h 796229"/>
                              <a:gd name="connsiteX254" fmla="*/ 1246197 w 1614284"/>
                              <a:gd name="connsiteY254" fmla="*/ 777182 h 796229"/>
                              <a:gd name="connsiteX255" fmla="*/ 1244570 w 1614284"/>
                              <a:gd name="connsiteY255" fmla="*/ 783366 h 796229"/>
                              <a:gd name="connsiteX256" fmla="*/ 1243268 w 1614284"/>
                              <a:gd name="connsiteY256" fmla="*/ 788573 h 796229"/>
                              <a:gd name="connsiteX257" fmla="*/ 1236759 w 1614284"/>
                              <a:gd name="connsiteY257" fmla="*/ 796059 h 796229"/>
                              <a:gd name="connsiteX258" fmla="*/ 1239362 w 1614284"/>
                              <a:gd name="connsiteY258" fmla="*/ 786621 h 796229"/>
                              <a:gd name="connsiteX259" fmla="*/ 1235457 w 1614284"/>
                              <a:gd name="connsiteY259" fmla="*/ 787271 h 796229"/>
                              <a:gd name="connsiteX260" fmla="*/ 1230575 w 1614284"/>
                              <a:gd name="connsiteY260" fmla="*/ 789875 h 796229"/>
                              <a:gd name="connsiteX261" fmla="*/ 1221788 w 1614284"/>
                              <a:gd name="connsiteY261" fmla="*/ 789224 h 796229"/>
                              <a:gd name="connsiteX262" fmla="*/ 1227321 w 1614284"/>
                              <a:gd name="connsiteY262" fmla="*/ 785644 h 796229"/>
                              <a:gd name="connsiteX263" fmla="*/ 1216255 w 1614284"/>
                              <a:gd name="connsiteY263" fmla="*/ 776532 h 796229"/>
                              <a:gd name="connsiteX264" fmla="*/ 1208119 w 1614284"/>
                              <a:gd name="connsiteY264" fmla="*/ 766768 h 796229"/>
                              <a:gd name="connsiteX265" fmla="*/ 1203563 w 1614284"/>
                              <a:gd name="connsiteY265" fmla="*/ 765791 h 796229"/>
                              <a:gd name="connsiteX266" fmla="*/ 1200308 w 1614284"/>
                              <a:gd name="connsiteY266" fmla="*/ 750821 h 796229"/>
                              <a:gd name="connsiteX267" fmla="*/ 1198681 w 1614284"/>
                              <a:gd name="connsiteY267" fmla="*/ 749844 h 796229"/>
                              <a:gd name="connsiteX268" fmla="*/ 1203888 w 1614284"/>
                              <a:gd name="connsiteY268" fmla="*/ 742684 h 796229"/>
                              <a:gd name="connsiteX269" fmla="*/ 1196728 w 1614284"/>
                              <a:gd name="connsiteY269" fmla="*/ 746590 h 796229"/>
                              <a:gd name="connsiteX270" fmla="*/ 1195426 w 1614284"/>
                              <a:gd name="connsiteY270" fmla="*/ 737152 h 796229"/>
                              <a:gd name="connsiteX271" fmla="*/ 1197704 w 1614284"/>
                              <a:gd name="connsiteY271" fmla="*/ 733246 h 796229"/>
                              <a:gd name="connsiteX272" fmla="*/ 1189243 w 1614284"/>
                              <a:gd name="connsiteY272" fmla="*/ 735199 h 796229"/>
                              <a:gd name="connsiteX273" fmla="*/ 1181432 w 1614284"/>
                              <a:gd name="connsiteY273" fmla="*/ 725435 h 796229"/>
                              <a:gd name="connsiteX274" fmla="*/ 1178503 w 1614284"/>
                              <a:gd name="connsiteY274" fmla="*/ 716648 h 796229"/>
                              <a:gd name="connsiteX275" fmla="*/ 1185988 w 1614284"/>
                              <a:gd name="connsiteY275" fmla="*/ 710139 h 796229"/>
                              <a:gd name="connsiteX276" fmla="*/ 1185012 w 1614284"/>
                              <a:gd name="connsiteY276" fmla="*/ 703955 h 796229"/>
                              <a:gd name="connsiteX277" fmla="*/ 1182083 w 1614284"/>
                              <a:gd name="connsiteY277" fmla="*/ 706884 h 796229"/>
                              <a:gd name="connsiteX278" fmla="*/ 1178177 w 1614284"/>
                              <a:gd name="connsiteY278" fmla="*/ 704932 h 796229"/>
                              <a:gd name="connsiteX279" fmla="*/ 1179479 w 1614284"/>
                              <a:gd name="connsiteY279" fmla="*/ 709488 h 796229"/>
                              <a:gd name="connsiteX280" fmla="*/ 1175899 w 1614284"/>
                              <a:gd name="connsiteY280" fmla="*/ 713719 h 796229"/>
                              <a:gd name="connsiteX281" fmla="*/ 1172645 w 1614284"/>
                              <a:gd name="connsiteY281" fmla="*/ 704932 h 796229"/>
                              <a:gd name="connsiteX282" fmla="*/ 1179154 w 1614284"/>
                              <a:gd name="connsiteY282" fmla="*/ 683126 h 796229"/>
                              <a:gd name="connsiteX283" fmla="*/ 1174272 w 1614284"/>
                              <a:gd name="connsiteY283" fmla="*/ 668155 h 796229"/>
                              <a:gd name="connsiteX284" fmla="*/ 1158325 w 1614284"/>
                              <a:gd name="connsiteY284" fmla="*/ 656439 h 796229"/>
                              <a:gd name="connsiteX285" fmla="*/ 1157348 w 1614284"/>
                              <a:gd name="connsiteY285" fmla="*/ 651232 h 796229"/>
                              <a:gd name="connsiteX286" fmla="*/ 1141076 w 1614284"/>
                              <a:gd name="connsiteY286" fmla="*/ 638865 h 796229"/>
                              <a:gd name="connsiteX287" fmla="*/ 1114063 w 1614284"/>
                              <a:gd name="connsiteY287" fmla="*/ 648954 h 796229"/>
                              <a:gd name="connsiteX288" fmla="*/ 1105601 w 1614284"/>
                              <a:gd name="connsiteY288" fmla="*/ 650581 h 796229"/>
                              <a:gd name="connsiteX289" fmla="*/ 1098116 w 1614284"/>
                              <a:gd name="connsiteY289" fmla="*/ 642119 h 796229"/>
                              <a:gd name="connsiteX290" fmla="*/ 1103648 w 1614284"/>
                              <a:gd name="connsiteY290" fmla="*/ 641143 h 796229"/>
                              <a:gd name="connsiteX291" fmla="*/ 1096814 w 1614284"/>
                              <a:gd name="connsiteY291" fmla="*/ 636587 h 796229"/>
                              <a:gd name="connsiteX292" fmla="*/ 1096814 w 1614284"/>
                              <a:gd name="connsiteY292" fmla="*/ 630403 h 796229"/>
                              <a:gd name="connsiteX293" fmla="*/ 1087701 w 1614284"/>
                              <a:gd name="connsiteY293" fmla="*/ 634308 h 796229"/>
                              <a:gd name="connsiteX294" fmla="*/ 1080541 w 1614284"/>
                              <a:gd name="connsiteY294" fmla="*/ 630728 h 796229"/>
                              <a:gd name="connsiteX295" fmla="*/ 1082168 w 1614284"/>
                              <a:gd name="connsiteY295" fmla="*/ 625521 h 796229"/>
                              <a:gd name="connsiteX296" fmla="*/ 1070127 w 1614284"/>
                              <a:gd name="connsiteY296" fmla="*/ 630078 h 796229"/>
                              <a:gd name="connsiteX297" fmla="*/ 1060689 w 1614284"/>
                              <a:gd name="connsiteY297" fmla="*/ 628125 h 796229"/>
                              <a:gd name="connsiteX298" fmla="*/ 1056783 w 1614284"/>
                              <a:gd name="connsiteY298" fmla="*/ 621616 h 796229"/>
                              <a:gd name="connsiteX299" fmla="*/ 1053854 w 1614284"/>
                              <a:gd name="connsiteY299" fmla="*/ 625196 h 796229"/>
                              <a:gd name="connsiteX300" fmla="*/ 1050925 w 1614284"/>
                              <a:gd name="connsiteY300" fmla="*/ 622918 h 796229"/>
                              <a:gd name="connsiteX301" fmla="*/ 1049949 w 1614284"/>
                              <a:gd name="connsiteY301" fmla="*/ 628125 h 796229"/>
                              <a:gd name="connsiteX302" fmla="*/ 1045067 w 1614284"/>
                              <a:gd name="connsiteY302" fmla="*/ 630728 h 796229"/>
                              <a:gd name="connsiteX303" fmla="*/ 1046043 w 1614284"/>
                              <a:gd name="connsiteY303" fmla="*/ 625847 h 796229"/>
                              <a:gd name="connsiteX304" fmla="*/ 1041812 w 1614284"/>
                              <a:gd name="connsiteY304" fmla="*/ 628450 h 796229"/>
                              <a:gd name="connsiteX305" fmla="*/ 1036605 w 1614284"/>
                              <a:gd name="connsiteY305" fmla="*/ 633007 h 796229"/>
                              <a:gd name="connsiteX306" fmla="*/ 1032374 w 1614284"/>
                              <a:gd name="connsiteY306" fmla="*/ 626497 h 796229"/>
                              <a:gd name="connsiteX307" fmla="*/ 1028143 w 1614284"/>
                              <a:gd name="connsiteY307" fmla="*/ 618361 h 796229"/>
                              <a:gd name="connsiteX308" fmla="*/ 1026191 w 1614284"/>
                              <a:gd name="connsiteY308" fmla="*/ 627474 h 796229"/>
                              <a:gd name="connsiteX309" fmla="*/ 1024563 w 1614284"/>
                              <a:gd name="connsiteY309" fmla="*/ 633332 h 796229"/>
                              <a:gd name="connsiteX310" fmla="*/ 1018380 w 1614284"/>
                              <a:gd name="connsiteY310" fmla="*/ 634308 h 796229"/>
                              <a:gd name="connsiteX311" fmla="*/ 1020332 w 1614284"/>
                              <a:gd name="connsiteY311" fmla="*/ 629427 h 796229"/>
                              <a:gd name="connsiteX312" fmla="*/ 1006663 w 1614284"/>
                              <a:gd name="connsiteY312" fmla="*/ 629752 h 796229"/>
                              <a:gd name="connsiteX313" fmla="*/ 996900 w 1614284"/>
                              <a:gd name="connsiteY313" fmla="*/ 629752 h 796229"/>
                              <a:gd name="connsiteX314" fmla="*/ 989414 w 1614284"/>
                              <a:gd name="connsiteY314" fmla="*/ 631054 h 796229"/>
                              <a:gd name="connsiteX315" fmla="*/ 985834 w 1614284"/>
                              <a:gd name="connsiteY315" fmla="*/ 634634 h 796229"/>
                              <a:gd name="connsiteX316" fmla="*/ 971514 w 1614284"/>
                              <a:gd name="connsiteY316" fmla="*/ 631705 h 796229"/>
                              <a:gd name="connsiteX317" fmla="*/ 959798 w 1614284"/>
                              <a:gd name="connsiteY317" fmla="*/ 636912 h 796229"/>
                              <a:gd name="connsiteX318" fmla="*/ 967934 w 1614284"/>
                              <a:gd name="connsiteY318" fmla="*/ 639516 h 796229"/>
                              <a:gd name="connsiteX319" fmla="*/ 979000 w 1614284"/>
                              <a:gd name="connsiteY319" fmla="*/ 639190 h 796229"/>
                              <a:gd name="connsiteX320" fmla="*/ 978674 w 1614284"/>
                              <a:gd name="connsiteY320" fmla="*/ 643421 h 796229"/>
                              <a:gd name="connsiteX321" fmla="*/ 983556 w 1614284"/>
                              <a:gd name="connsiteY321" fmla="*/ 643746 h 796229"/>
                              <a:gd name="connsiteX322" fmla="*/ 986160 w 1614284"/>
                              <a:gd name="connsiteY322" fmla="*/ 639841 h 796229"/>
                              <a:gd name="connsiteX323" fmla="*/ 990716 w 1614284"/>
                              <a:gd name="connsiteY323" fmla="*/ 647652 h 796229"/>
                              <a:gd name="connsiteX324" fmla="*/ 983556 w 1614284"/>
                              <a:gd name="connsiteY324" fmla="*/ 648954 h 796229"/>
                              <a:gd name="connsiteX325" fmla="*/ 987136 w 1614284"/>
                              <a:gd name="connsiteY325" fmla="*/ 652859 h 796229"/>
                              <a:gd name="connsiteX326" fmla="*/ 980302 w 1614284"/>
                              <a:gd name="connsiteY326" fmla="*/ 653185 h 796229"/>
                              <a:gd name="connsiteX327" fmla="*/ 986811 w 1614284"/>
                              <a:gd name="connsiteY327" fmla="*/ 660019 h 796229"/>
                              <a:gd name="connsiteX328" fmla="*/ 992669 w 1614284"/>
                              <a:gd name="connsiteY328" fmla="*/ 660670 h 796229"/>
                              <a:gd name="connsiteX329" fmla="*/ 999829 w 1614284"/>
                              <a:gd name="connsiteY329" fmla="*/ 664901 h 796229"/>
                              <a:gd name="connsiteX330" fmla="*/ 996574 w 1614284"/>
                              <a:gd name="connsiteY330" fmla="*/ 671410 h 796229"/>
                              <a:gd name="connsiteX331" fmla="*/ 989089 w 1614284"/>
                              <a:gd name="connsiteY331" fmla="*/ 673037 h 796229"/>
                              <a:gd name="connsiteX332" fmla="*/ 993645 w 1614284"/>
                              <a:gd name="connsiteY332" fmla="*/ 666854 h 796229"/>
                              <a:gd name="connsiteX333" fmla="*/ 985183 w 1614284"/>
                              <a:gd name="connsiteY333" fmla="*/ 664250 h 796229"/>
                              <a:gd name="connsiteX334" fmla="*/ 979000 w 1614284"/>
                              <a:gd name="connsiteY334" fmla="*/ 657090 h 796229"/>
                              <a:gd name="connsiteX335" fmla="*/ 968911 w 1614284"/>
                              <a:gd name="connsiteY335" fmla="*/ 653510 h 796229"/>
                              <a:gd name="connsiteX336" fmla="*/ 971514 w 1614284"/>
                              <a:gd name="connsiteY336" fmla="*/ 658066 h 796229"/>
                              <a:gd name="connsiteX337" fmla="*/ 970538 w 1614284"/>
                              <a:gd name="connsiteY337" fmla="*/ 664901 h 796229"/>
                              <a:gd name="connsiteX338" fmla="*/ 966307 w 1614284"/>
                              <a:gd name="connsiteY338" fmla="*/ 668481 h 796229"/>
                              <a:gd name="connsiteX339" fmla="*/ 965982 w 1614284"/>
                              <a:gd name="connsiteY339" fmla="*/ 661972 h 796229"/>
                              <a:gd name="connsiteX340" fmla="*/ 958496 w 1614284"/>
                              <a:gd name="connsiteY340" fmla="*/ 661646 h 796229"/>
                              <a:gd name="connsiteX341" fmla="*/ 951987 w 1614284"/>
                              <a:gd name="connsiteY341" fmla="*/ 666854 h 796229"/>
                              <a:gd name="connsiteX342" fmla="*/ 940271 w 1614284"/>
                              <a:gd name="connsiteY342" fmla="*/ 657741 h 796229"/>
                              <a:gd name="connsiteX343" fmla="*/ 938969 w 1614284"/>
                              <a:gd name="connsiteY343" fmla="*/ 651232 h 796229"/>
                              <a:gd name="connsiteX344" fmla="*/ 934413 w 1614284"/>
                              <a:gd name="connsiteY344" fmla="*/ 653836 h 796229"/>
                              <a:gd name="connsiteX345" fmla="*/ 922696 w 1614284"/>
                              <a:gd name="connsiteY345" fmla="*/ 645699 h 796229"/>
                              <a:gd name="connsiteX346" fmla="*/ 911956 w 1614284"/>
                              <a:gd name="connsiteY346" fmla="*/ 647978 h 796229"/>
                              <a:gd name="connsiteX347" fmla="*/ 914235 w 1614284"/>
                              <a:gd name="connsiteY347" fmla="*/ 651232 h 796229"/>
                              <a:gd name="connsiteX348" fmla="*/ 920744 w 1614284"/>
                              <a:gd name="connsiteY348" fmla="*/ 650581 h 796229"/>
                              <a:gd name="connsiteX349" fmla="*/ 924324 w 1614284"/>
                              <a:gd name="connsiteY349" fmla="*/ 655137 h 796229"/>
                              <a:gd name="connsiteX350" fmla="*/ 911631 w 1614284"/>
                              <a:gd name="connsiteY350" fmla="*/ 654487 h 796229"/>
                              <a:gd name="connsiteX351" fmla="*/ 904796 w 1614284"/>
                              <a:gd name="connsiteY351" fmla="*/ 653510 h 796229"/>
                              <a:gd name="connsiteX352" fmla="*/ 882666 w 1614284"/>
                              <a:gd name="connsiteY352" fmla="*/ 642770 h 796229"/>
                              <a:gd name="connsiteX353" fmla="*/ 879411 w 1614284"/>
                              <a:gd name="connsiteY353" fmla="*/ 635285 h 796229"/>
                              <a:gd name="connsiteX354" fmla="*/ 876157 w 1614284"/>
                              <a:gd name="connsiteY354" fmla="*/ 643746 h 796229"/>
                              <a:gd name="connsiteX355" fmla="*/ 878760 w 1614284"/>
                              <a:gd name="connsiteY355" fmla="*/ 647652 h 796229"/>
                              <a:gd name="connsiteX356" fmla="*/ 867369 w 1614284"/>
                              <a:gd name="connsiteY356" fmla="*/ 648628 h 796229"/>
                              <a:gd name="connsiteX357" fmla="*/ 867369 w 1614284"/>
                              <a:gd name="connsiteY357" fmla="*/ 641794 h 796229"/>
                              <a:gd name="connsiteX358" fmla="*/ 864115 w 1614284"/>
                              <a:gd name="connsiteY358" fmla="*/ 642445 h 796229"/>
                              <a:gd name="connsiteX359" fmla="*/ 863789 w 1614284"/>
                              <a:gd name="connsiteY359" fmla="*/ 648628 h 796229"/>
                              <a:gd name="connsiteX360" fmla="*/ 850771 w 1614284"/>
                              <a:gd name="connsiteY360" fmla="*/ 653836 h 796229"/>
                              <a:gd name="connsiteX361" fmla="*/ 845238 w 1614284"/>
                              <a:gd name="connsiteY361" fmla="*/ 653185 h 796229"/>
                              <a:gd name="connsiteX362" fmla="*/ 839380 w 1614284"/>
                              <a:gd name="connsiteY362" fmla="*/ 653185 h 796229"/>
                              <a:gd name="connsiteX363" fmla="*/ 839380 w 1614284"/>
                              <a:gd name="connsiteY363" fmla="*/ 645374 h 796229"/>
                              <a:gd name="connsiteX364" fmla="*/ 834173 w 1614284"/>
                              <a:gd name="connsiteY364" fmla="*/ 649930 h 796229"/>
                              <a:gd name="connsiteX365" fmla="*/ 828640 w 1614284"/>
                              <a:gd name="connsiteY365" fmla="*/ 649930 h 796229"/>
                              <a:gd name="connsiteX366" fmla="*/ 833848 w 1614284"/>
                              <a:gd name="connsiteY366" fmla="*/ 657090 h 796229"/>
                              <a:gd name="connsiteX367" fmla="*/ 839380 w 1614284"/>
                              <a:gd name="connsiteY367" fmla="*/ 658717 h 796229"/>
                              <a:gd name="connsiteX368" fmla="*/ 833197 w 1614284"/>
                              <a:gd name="connsiteY368" fmla="*/ 665552 h 796229"/>
                              <a:gd name="connsiteX369" fmla="*/ 832546 w 1614284"/>
                              <a:gd name="connsiteY369" fmla="*/ 660996 h 796229"/>
                              <a:gd name="connsiteX370" fmla="*/ 826688 w 1614284"/>
                              <a:gd name="connsiteY370" fmla="*/ 664250 h 796229"/>
                              <a:gd name="connsiteX371" fmla="*/ 821806 w 1614284"/>
                              <a:gd name="connsiteY371" fmla="*/ 672712 h 796229"/>
                              <a:gd name="connsiteX372" fmla="*/ 811066 w 1614284"/>
                              <a:gd name="connsiteY372" fmla="*/ 677919 h 796229"/>
                              <a:gd name="connsiteX373" fmla="*/ 806184 w 1614284"/>
                              <a:gd name="connsiteY373" fmla="*/ 680197 h 796229"/>
                              <a:gd name="connsiteX374" fmla="*/ 808462 w 1614284"/>
                              <a:gd name="connsiteY374" fmla="*/ 682150 h 796229"/>
                              <a:gd name="connsiteX375" fmla="*/ 803906 w 1614284"/>
                              <a:gd name="connsiteY375" fmla="*/ 684103 h 796229"/>
                              <a:gd name="connsiteX376" fmla="*/ 799024 w 1614284"/>
                              <a:gd name="connsiteY376" fmla="*/ 682475 h 796229"/>
                              <a:gd name="connsiteX377" fmla="*/ 798699 w 1614284"/>
                              <a:gd name="connsiteY377" fmla="*/ 679546 h 796229"/>
                              <a:gd name="connsiteX378" fmla="*/ 794142 w 1614284"/>
                              <a:gd name="connsiteY378" fmla="*/ 680523 h 796229"/>
                              <a:gd name="connsiteX379" fmla="*/ 791864 w 1614284"/>
                              <a:gd name="connsiteY379" fmla="*/ 677919 h 796229"/>
                              <a:gd name="connsiteX380" fmla="*/ 790562 w 1614284"/>
                              <a:gd name="connsiteY380" fmla="*/ 680523 h 796229"/>
                              <a:gd name="connsiteX381" fmla="*/ 786006 w 1614284"/>
                              <a:gd name="connsiteY381" fmla="*/ 679221 h 796229"/>
                              <a:gd name="connsiteX382" fmla="*/ 790562 w 1614284"/>
                              <a:gd name="connsiteY382" fmla="*/ 685405 h 796229"/>
                              <a:gd name="connsiteX383" fmla="*/ 787633 w 1614284"/>
                              <a:gd name="connsiteY383" fmla="*/ 690612 h 796229"/>
                              <a:gd name="connsiteX384" fmla="*/ 781775 w 1614284"/>
                              <a:gd name="connsiteY384" fmla="*/ 685730 h 796229"/>
                              <a:gd name="connsiteX385" fmla="*/ 780148 w 1614284"/>
                              <a:gd name="connsiteY385" fmla="*/ 690286 h 796229"/>
                              <a:gd name="connsiteX386" fmla="*/ 776568 w 1614284"/>
                              <a:gd name="connsiteY386" fmla="*/ 694517 h 796229"/>
                              <a:gd name="connsiteX387" fmla="*/ 771686 w 1614284"/>
                              <a:gd name="connsiteY387" fmla="*/ 694843 h 796229"/>
                              <a:gd name="connsiteX388" fmla="*/ 772988 w 1614284"/>
                              <a:gd name="connsiteY388" fmla="*/ 698423 h 796229"/>
                              <a:gd name="connsiteX389" fmla="*/ 770710 w 1614284"/>
                              <a:gd name="connsiteY389" fmla="*/ 705257 h 796229"/>
                              <a:gd name="connsiteX390" fmla="*/ 760946 w 1614284"/>
                              <a:gd name="connsiteY390" fmla="*/ 705908 h 796229"/>
                              <a:gd name="connsiteX391" fmla="*/ 768106 w 1614284"/>
                              <a:gd name="connsiteY391" fmla="*/ 710464 h 796229"/>
                              <a:gd name="connsiteX392" fmla="*/ 765177 w 1614284"/>
                              <a:gd name="connsiteY392" fmla="*/ 719252 h 796229"/>
                              <a:gd name="connsiteX393" fmla="*/ 759970 w 1614284"/>
                              <a:gd name="connsiteY393" fmla="*/ 720554 h 796229"/>
                              <a:gd name="connsiteX394" fmla="*/ 754437 w 1614284"/>
                              <a:gd name="connsiteY394" fmla="*/ 714695 h 796229"/>
                              <a:gd name="connsiteX395" fmla="*/ 754437 w 1614284"/>
                              <a:gd name="connsiteY395" fmla="*/ 726412 h 796229"/>
                              <a:gd name="connsiteX396" fmla="*/ 762248 w 1614284"/>
                              <a:gd name="connsiteY396" fmla="*/ 726412 h 796229"/>
                              <a:gd name="connsiteX397" fmla="*/ 759970 w 1614284"/>
                              <a:gd name="connsiteY397" fmla="*/ 735524 h 796229"/>
                              <a:gd name="connsiteX398" fmla="*/ 764201 w 1614284"/>
                              <a:gd name="connsiteY398" fmla="*/ 749844 h 796229"/>
                              <a:gd name="connsiteX399" fmla="*/ 768432 w 1614284"/>
                              <a:gd name="connsiteY399" fmla="*/ 758632 h 796229"/>
                              <a:gd name="connsiteX400" fmla="*/ 769733 w 1614284"/>
                              <a:gd name="connsiteY400" fmla="*/ 763188 h 796229"/>
                              <a:gd name="connsiteX401" fmla="*/ 766479 w 1614284"/>
                              <a:gd name="connsiteY401" fmla="*/ 764490 h 796229"/>
                              <a:gd name="connsiteX402" fmla="*/ 757692 w 1614284"/>
                              <a:gd name="connsiteY402" fmla="*/ 759933 h 796229"/>
                              <a:gd name="connsiteX403" fmla="*/ 754437 w 1614284"/>
                              <a:gd name="connsiteY403" fmla="*/ 757981 h 796229"/>
                              <a:gd name="connsiteX404" fmla="*/ 748904 w 1614284"/>
                              <a:gd name="connsiteY404" fmla="*/ 757655 h 796229"/>
                              <a:gd name="connsiteX405" fmla="*/ 744999 w 1614284"/>
                              <a:gd name="connsiteY405" fmla="*/ 757981 h 796229"/>
                              <a:gd name="connsiteX406" fmla="*/ 738815 w 1614284"/>
                              <a:gd name="connsiteY406" fmla="*/ 755052 h 796229"/>
                              <a:gd name="connsiteX407" fmla="*/ 731004 w 1614284"/>
                              <a:gd name="connsiteY407" fmla="*/ 750170 h 796229"/>
                              <a:gd name="connsiteX408" fmla="*/ 719614 w 1614284"/>
                              <a:gd name="connsiteY408" fmla="*/ 747566 h 796229"/>
                              <a:gd name="connsiteX409" fmla="*/ 718963 w 1614284"/>
                              <a:gd name="connsiteY409" fmla="*/ 747241 h 796229"/>
                              <a:gd name="connsiteX410" fmla="*/ 713430 w 1614284"/>
                              <a:gd name="connsiteY410" fmla="*/ 736175 h 796229"/>
                              <a:gd name="connsiteX411" fmla="*/ 707897 w 1614284"/>
                              <a:gd name="connsiteY411" fmla="*/ 723483 h 796229"/>
                              <a:gd name="connsiteX412" fmla="*/ 708223 w 1614284"/>
                              <a:gd name="connsiteY412" fmla="*/ 720554 h 796229"/>
                              <a:gd name="connsiteX413" fmla="*/ 708548 w 1614284"/>
                              <a:gd name="connsiteY413" fmla="*/ 713719 h 796229"/>
                              <a:gd name="connsiteX414" fmla="*/ 703015 w 1614284"/>
                              <a:gd name="connsiteY414" fmla="*/ 708512 h 796229"/>
                              <a:gd name="connsiteX415" fmla="*/ 700412 w 1614284"/>
                              <a:gd name="connsiteY415" fmla="*/ 707210 h 796229"/>
                              <a:gd name="connsiteX416" fmla="*/ 693252 w 1614284"/>
                              <a:gd name="connsiteY416" fmla="*/ 696145 h 796229"/>
                              <a:gd name="connsiteX417" fmla="*/ 685766 w 1614284"/>
                              <a:gd name="connsiteY417" fmla="*/ 684754 h 796229"/>
                              <a:gd name="connsiteX418" fmla="*/ 680885 w 1614284"/>
                              <a:gd name="connsiteY418" fmla="*/ 676943 h 796229"/>
                              <a:gd name="connsiteX419" fmla="*/ 670470 w 1614284"/>
                              <a:gd name="connsiteY419" fmla="*/ 661646 h 796229"/>
                              <a:gd name="connsiteX420" fmla="*/ 658103 w 1614284"/>
                              <a:gd name="connsiteY420" fmla="*/ 650906 h 796229"/>
                              <a:gd name="connsiteX421" fmla="*/ 650943 w 1614284"/>
                              <a:gd name="connsiteY421" fmla="*/ 646025 h 796229"/>
                              <a:gd name="connsiteX422" fmla="*/ 646712 w 1614284"/>
                              <a:gd name="connsiteY422" fmla="*/ 645374 h 796229"/>
                              <a:gd name="connsiteX423" fmla="*/ 626534 w 1614284"/>
                              <a:gd name="connsiteY423" fmla="*/ 642445 h 796229"/>
                              <a:gd name="connsiteX424" fmla="*/ 626534 w 1614284"/>
                              <a:gd name="connsiteY424" fmla="*/ 642445 h 796229"/>
                              <a:gd name="connsiteX425" fmla="*/ 621001 w 1614284"/>
                              <a:gd name="connsiteY425" fmla="*/ 644723 h 796229"/>
                              <a:gd name="connsiteX426" fmla="*/ 616445 w 1614284"/>
                              <a:gd name="connsiteY426" fmla="*/ 647978 h 796229"/>
                              <a:gd name="connsiteX427" fmla="*/ 613190 w 1614284"/>
                              <a:gd name="connsiteY427" fmla="*/ 652859 h 796229"/>
                              <a:gd name="connsiteX428" fmla="*/ 610261 w 1614284"/>
                              <a:gd name="connsiteY428" fmla="*/ 659043 h 796229"/>
                              <a:gd name="connsiteX429" fmla="*/ 606356 w 1614284"/>
                              <a:gd name="connsiteY429" fmla="*/ 665877 h 796229"/>
                              <a:gd name="connsiteX430" fmla="*/ 604403 w 1614284"/>
                              <a:gd name="connsiteY430" fmla="*/ 668481 h 796229"/>
                              <a:gd name="connsiteX431" fmla="*/ 579994 w 1614284"/>
                              <a:gd name="connsiteY431" fmla="*/ 656439 h 796229"/>
                              <a:gd name="connsiteX432" fmla="*/ 566000 w 1614284"/>
                              <a:gd name="connsiteY432" fmla="*/ 647978 h 796229"/>
                              <a:gd name="connsiteX433" fmla="*/ 562420 w 1614284"/>
                              <a:gd name="connsiteY433" fmla="*/ 638865 h 796229"/>
                              <a:gd name="connsiteX434" fmla="*/ 561118 w 1614284"/>
                              <a:gd name="connsiteY434" fmla="*/ 632681 h 796229"/>
                              <a:gd name="connsiteX435" fmla="*/ 558189 w 1614284"/>
                              <a:gd name="connsiteY435" fmla="*/ 626172 h 796229"/>
                              <a:gd name="connsiteX436" fmla="*/ 554934 w 1614284"/>
                              <a:gd name="connsiteY436" fmla="*/ 619337 h 796229"/>
                              <a:gd name="connsiteX437" fmla="*/ 541591 w 1614284"/>
                              <a:gd name="connsiteY437" fmla="*/ 608272 h 796229"/>
                              <a:gd name="connsiteX438" fmla="*/ 528247 w 1614284"/>
                              <a:gd name="connsiteY438" fmla="*/ 598183 h 796229"/>
                              <a:gd name="connsiteX439" fmla="*/ 525969 w 1614284"/>
                              <a:gd name="connsiteY439" fmla="*/ 597207 h 796229"/>
                              <a:gd name="connsiteX440" fmla="*/ 525969 w 1614284"/>
                              <a:gd name="connsiteY440" fmla="*/ 597207 h 796229"/>
                              <a:gd name="connsiteX441" fmla="*/ 519134 w 1614284"/>
                              <a:gd name="connsiteY441" fmla="*/ 593301 h 796229"/>
                              <a:gd name="connsiteX442" fmla="*/ 513927 w 1614284"/>
                              <a:gd name="connsiteY442" fmla="*/ 588094 h 796229"/>
                              <a:gd name="connsiteX443" fmla="*/ 509696 w 1614284"/>
                              <a:gd name="connsiteY443" fmla="*/ 583863 h 796229"/>
                              <a:gd name="connsiteX444" fmla="*/ 486914 w 1614284"/>
                              <a:gd name="connsiteY444" fmla="*/ 582887 h 796229"/>
                              <a:gd name="connsiteX445" fmla="*/ 461855 w 1614284"/>
                              <a:gd name="connsiteY445" fmla="*/ 584840 h 796229"/>
                              <a:gd name="connsiteX446" fmla="*/ 458925 w 1614284"/>
                              <a:gd name="connsiteY446" fmla="*/ 594278 h 796229"/>
                              <a:gd name="connsiteX447" fmla="*/ 458600 w 1614284"/>
                              <a:gd name="connsiteY447" fmla="*/ 597532 h 796229"/>
                              <a:gd name="connsiteX448" fmla="*/ 394160 w 1614284"/>
                              <a:gd name="connsiteY448" fmla="*/ 597532 h 796229"/>
                              <a:gd name="connsiteX449" fmla="*/ 389929 w 1614284"/>
                              <a:gd name="connsiteY449" fmla="*/ 597532 h 796229"/>
                              <a:gd name="connsiteX450" fmla="*/ 384722 w 1614284"/>
                              <a:gd name="connsiteY450" fmla="*/ 597207 h 796229"/>
                              <a:gd name="connsiteX451" fmla="*/ 378538 w 1614284"/>
                              <a:gd name="connsiteY451" fmla="*/ 596881 h 796229"/>
                              <a:gd name="connsiteX452" fmla="*/ 348922 w 1614284"/>
                              <a:gd name="connsiteY452" fmla="*/ 587443 h 796229"/>
                              <a:gd name="connsiteX453" fmla="*/ 283181 w 1614284"/>
                              <a:gd name="connsiteY453" fmla="*/ 564010 h 796229"/>
                              <a:gd name="connsiteX454" fmla="*/ 281553 w 1614284"/>
                              <a:gd name="connsiteY454" fmla="*/ 559780 h 796229"/>
                              <a:gd name="connsiteX455" fmla="*/ 279926 w 1614284"/>
                              <a:gd name="connsiteY455" fmla="*/ 556525 h 796229"/>
                              <a:gd name="connsiteX456" fmla="*/ 240221 w 1614284"/>
                              <a:gd name="connsiteY456" fmla="*/ 558478 h 796229"/>
                              <a:gd name="connsiteX457" fmla="*/ 210930 w 1614284"/>
                              <a:gd name="connsiteY457" fmla="*/ 560105 h 796229"/>
                              <a:gd name="connsiteX458" fmla="*/ 206374 w 1614284"/>
                              <a:gd name="connsiteY458" fmla="*/ 542531 h 796229"/>
                              <a:gd name="connsiteX459" fmla="*/ 199539 w 1614284"/>
                              <a:gd name="connsiteY459" fmla="*/ 533418 h 796229"/>
                              <a:gd name="connsiteX460" fmla="*/ 186847 w 1614284"/>
                              <a:gd name="connsiteY460" fmla="*/ 525282 h 796229"/>
                              <a:gd name="connsiteX461" fmla="*/ 176757 w 1614284"/>
                              <a:gd name="connsiteY461" fmla="*/ 523329 h 796229"/>
                              <a:gd name="connsiteX462" fmla="*/ 172527 w 1614284"/>
                              <a:gd name="connsiteY462" fmla="*/ 514542 h 796229"/>
                              <a:gd name="connsiteX463" fmla="*/ 163088 w 1614284"/>
                              <a:gd name="connsiteY463" fmla="*/ 514216 h 796229"/>
                              <a:gd name="connsiteX464" fmla="*/ 153650 w 1614284"/>
                              <a:gd name="connsiteY464" fmla="*/ 506080 h 796229"/>
                              <a:gd name="connsiteX465" fmla="*/ 145189 w 1614284"/>
                              <a:gd name="connsiteY465" fmla="*/ 502174 h 796229"/>
                              <a:gd name="connsiteX466" fmla="*/ 126638 w 1614284"/>
                              <a:gd name="connsiteY466" fmla="*/ 500547 h 796229"/>
                              <a:gd name="connsiteX467" fmla="*/ 115247 w 1614284"/>
                              <a:gd name="connsiteY467" fmla="*/ 497293 h 796229"/>
                              <a:gd name="connsiteX468" fmla="*/ 115247 w 1614284"/>
                              <a:gd name="connsiteY468" fmla="*/ 486553 h 796229"/>
                              <a:gd name="connsiteX469" fmla="*/ 112643 w 1614284"/>
                              <a:gd name="connsiteY469" fmla="*/ 479718 h 796229"/>
                              <a:gd name="connsiteX470" fmla="*/ 96045 w 1614284"/>
                              <a:gd name="connsiteY470" fmla="*/ 461493 h 796229"/>
                              <a:gd name="connsiteX471" fmla="*/ 83352 w 1614284"/>
                              <a:gd name="connsiteY471" fmla="*/ 445871 h 796229"/>
                              <a:gd name="connsiteX472" fmla="*/ 78471 w 1614284"/>
                              <a:gd name="connsiteY472" fmla="*/ 438711 h 796229"/>
                              <a:gd name="connsiteX473" fmla="*/ 78471 w 1614284"/>
                              <a:gd name="connsiteY473" fmla="*/ 432202 h 796229"/>
                              <a:gd name="connsiteX474" fmla="*/ 82376 w 1614284"/>
                              <a:gd name="connsiteY474" fmla="*/ 427320 h 796229"/>
                              <a:gd name="connsiteX475" fmla="*/ 78796 w 1614284"/>
                              <a:gd name="connsiteY475" fmla="*/ 420160 h 796229"/>
                              <a:gd name="connsiteX476" fmla="*/ 65127 w 1614284"/>
                              <a:gd name="connsiteY476" fmla="*/ 413651 h 796229"/>
                              <a:gd name="connsiteX477" fmla="*/ 61872 w 1614284"/>
                              <a:gd name="connsiteY477" fmla="*/ 405189 h 796229"/>
                              <a:gd name="connsiteX478" fmla="*/ 62523 w 1614284"/>
                              <a:gd name="connsiteY478" fmla="*/ 396402 h 796229"/>
                              <a:gd name="connsiteX479" fmla="*/ 66429 w 1614284"/>
                              <a:gd name="connsiteY479" fmla="*/ 400307 h 796229"/>
                              <a:gd name="connsiteX480" fmla="*/ 76192 w 1614284"/>
                              <a:gd name="connsiteY480" fmla="*/ 405840 h 796229"/>
                              <a:gd name="connsiteX481" fmla="*/ 69358 w 1614284"/>
                              <a:gd name="connsiteY481" fmla="*/ 395100 h 796229"/>
                              <a:gd name="connsiteX482" fmla="*/ 67731 w 1614284"/>
                              <a:gd name="connsiteY482" fmla="*/ 389242 h 796229"/>
                              <a:gd name="connsiteX483" fmla="*/ 79121 w 1614284"/>
                              <a:gd name="connsiteY483" fmla="*/ 388266 h 796229"/>
                              <a:gd name="connsiteX484" fmla="*/ 86932 w 1614284"/>
                              <a:gd name="connsiteY484" fmla="*/ 387289 h 796229"/>
                              <a:gd name="connsiteX485" fmla="*/ 94418 w 1614284"/>
                              <a:gd name="connsiteY485" fmla="*/ 388266 h 796229"/>
                              <a:gd name="connsiteX486" fmla="*/ 84003 w 1614284"/>
                              <a:gd name="connsiteY486" fmla="*/ 379804 h 796229"/>
                              <a:gd name="connsiteX487" fmla="*/ 79447 w 1614284"/>
                              <a:gd name="connsiteY487" fmla="*/ 383059 h 796229"/>
                              <a:gd name="connsiteX488" fmla="*/ 72612 w 1614284"/>
                              <a:gd name="connsiteY488" fmla="*/ 379804 h 796229"/>
                              <a:gd name="connsiteX489" fmla="*/ 69683 w 1614284"/>
                              <a:gd name="connsiteY489" fmla="*/ 382733 h 796229"/>
                              <a:gd name="connsiteX490" fmla="*/ 61872 w 1614284"/>
                              <a:gd name="connsiteY490" fmla="*/ 380455 h 796229"/>
                              <a:gd name="connsiteX491" fmla="*/ 60896 w 1614284"/>
                              <a:gd name="connsiteY491" fmla="*/ 388266 h 796229"/>
                              <a:gd name="connsiteX492" fmla="*/ 54712 w 1614284"/>
                              <a:gd name="connsiteY492" fmla="*/ 387940 h 796229"/>
                              <a:gd name="connsiteX493" fmla="*/ 48529 w 1614284"/>
                              <a:gd name="connsiteY493" fmla="*/ 388266 h 796229"/>
                              <a:gd name="connsiteX494" fmla="*/ 46576 w 1614284"/>
                              <a:gd name="connsiteY494" fmla="*/ 380455 h 796229"/>
                              <a:gd name="connsiteX495" fmla="*/ 28676 w 1614284"/>
                              <a:gd name="connsiteY495" fmla="*/ 357999 h 796229"/>
                              <a:gd name="connsiteX496" fmla="*/ 27049 w 1614284"/>
                              <a:gd name="connsiteY496" fmla="*/ 348235 h 796229"/>
                              <a:gd name="connsiteX497" fmla="*/ 27049 w 1614284"/>
                              <a:gd name="connsiteY497" fmla="*/ 337495 h 796229"/>
                              <a:gd name="connsiteX498" fmla="*/ 21842 w 1614284"/>
                              <a:gd name="connsiteY498" fmla="*/ 323826 h 796229"/>
                              <a:gd name="connsiteX499" fmla="*/ 10451 w 1614284"/>
                              <a:gd name="connsiteY499" fmla="*/ 305275 h 796229"/>
                              <a:gd name="connsiteX500" fmla="*/ 18262 w 1614284"/>
                              <a:gd name="connsiteY500" fmla="*/ 296162 h 796229"/>
                              <a:gd name="connsiteX501" fmla="*/ 18262 w 1614284"/>
                              <a:gd name="connsiteY501" fmla="*/ 291281 h 796229"/>
                              <a:gd name="connsiteX502" fmla="*/ 12729 w 1614284"/>
                              <a:gd name="connsiteY502" fmla="*/ 292257 h 796229"/>
                              <a:gd name="connsiteX503" fmla="*/ 15658 w 1614284"/>
                              <a:gd name="connsiteY503" fmla="*/ 279239 h 796229"/>
                              <a:gd name="connsiteX504" fmla="*/ 14682 w 1614284"/>
                              <a:gd name="connsiteY504" fmla="*/ 261990 h 796229"/>
                              <a:gd name="connsiteX505" fmla="*/ 15007 w 1614284"/>
                              <a:gd name="connsiteY505" fmla="*/ 255155 h 796229"/>
                              <a:gd name="connsiteX506" fmla="*/ 8824 w 1614284"/>
                              <a:gd name="connsiteY506" fmla="*/ 245717 h 796229"/>
                              <a:gd name="connsiteX507" fmla="*/ 9800 w 1614284"/>
                              <a:gd name="connsiteY507" fmla="*/ 233350 h 796229"/>
                              <a:gd name="connsiteX508" fmla="*/ 4593 w 1614284"/>
                              <a:gd name="connsiteY508" fmla="*/ 224888 h 796229"/>
                              <a:gd name="connsiteX509" fmla="*/ 15658 w 1614284"/>
                              <a:gd name="connsiteY509" fmla="*/ 210243 h 796229"/>
                              <a:gd name="connsiteX510" fmla="*/ 10451 w 1614284"/>
                              <a:gd name="connsiteY510" fmla="*/ 209592 h 796229"/>
                              <a:gd name="connsiteX511" fmla="*/ 14682 w 1614284"/>
                              <a:gd name="connsiteY511" fmla="*/ 201130 h 796229"/>
                              <a:gd name="connsiteX512" fmla="*/ 18913 w 1614284"/>
                              <a:gd name="connsiteY512" fmla="*/ 168585 h 796229"/>
                              <a:gd name="connsiteX513" fmla="*/ 21191 w 1614284"/>
                              <a:gd name="connsiteY513" fmla="*/ 139945 h 796229"/>
                              <a:gd name="connsiteX514" fmla="*/ 20214 w 1614284"/>
                              <a:gd name="connsiteY514" fmla="*/ 115211 h 796229"/>
                              <a:gd name="connsiteX515" fmla="*/ 26398 w 1614284"/>
                              <a:gd name="connsiteY515" fmla="*/ 115536 h 796229"/>
                              <a:gd name="connsiteX516" fmla="*/ 40393 w 1614284"/>
                              <a:gd name="connsiteY516" fmla="*/ 113909 h 796229"/>
                              <a:gd name="connsiteX517" fmla="*/ 38765 w 1614284"/>
                              <a:gd name="connsiteY517" fmla="*/ 110329 h 796229"/>
                              <a:gd name="connsiteX518" fmla="*/ 26723 w 1614284"/>
                              <a:gd name="connsiteY518" fmla="*/ 109027 h 796229"/>
                              <a:gd name="connsiteX519" fmla="*/ 18913 w 1614284"/>
                              <a:gd name="connsiteY519" fmla="*/ 105447 h 796229"/>
                              <a:gd name="connsiteX520" fmla="*/ 22493 w 1614284"/>
                              <a:gd name="connsiteY520" fmla="*/ 100891 h 796229"/>
                              <a:gd name="connsiteX521" fmla="*/ 23469 w 1614284"/>
                              <a:gd name="connsiteY521" fmla="*/ 95683 h 796229"/>
                              <a:gd name="connsiteX522" fmla="*/ 26398 w 1614284"/>
                              <a:gd name="connsiteY522" fmla="*/ 93405 h 796229"/>
                              <a:gd name="connsiteX523" fmla="*/ 18262 w 1614284"/>
                              <a:gd name="connsiteY523" fmla="*/ 89825 h 796229"/>
                              <a:gd name="connsiteX524" fmla="*/ 22167 w 1614284"/>
                              <a:gd name="connsiteY524" fmla="*/ 86245 h 796229"/>
                              <a:gd name="connsiteX525" fmla="*/ 25747 w 1614284"/>
                              <a:gd name="connsiteY525" fmla="*/ 82665 h 796229"/>
                              <a:gd name="connsiteX526" fmla="*/ 17936 w 1614284"/>
                              <a:gd name="connsiteY526" fmla="*/ 81038 h 796229"/>
                              <a:gd name="connsiteX527" fmla="*/ 15333 w 1614284"/>
                              <a:gd name="connsiteY527" fmla="*/ 84618 h 796229"/>
                              <a:gd name="connsiteX528" fmla="*/ 15007 w 1614284"/>
                              <a:gd name="connsiteY528" fmla="*/ 74854 h 796229"/>
                              <a:gd name="connsiteX529" fmla="*/ 9149 w 1614284"/>
                              <a:gd name="connsiteY529" fmla="*/ 63138 h 796229"/>
                              <a:gd name="connsiteX530" fmla="*/ 1338 w 1614284"/>
                              <a:gd name="connsiteY530" fmla="*/ 45238 h 796229"/>
                              <a:gd name="connsiteX531" fmla="*/ 1013 w 1614284"/>
                              <a:gd name="connsiteY531" fmla="*/ 34824 h 796229"/>
                              <a:gd name="connsiteX532" fmla="*/ 15658 w 1614284"/>
                              <a:gd name="connsiteY532" fmla="*/ 40031 h 796229"/>
                              <a:gd name="connsiteX533" fmla="*/ 28676 w 1614284"/>
                              <a:gd name="connsiteY533" fmla="*/ 42309 h 796229"/>
                              <a:gd name="connsiteX534" fmla="*/ 42345 w 1614284"/>
                              <a:gd name="connsiteY534" fmla="*/ 40682 h 796229"/>
                              <a:gd name="connsiteX535" fmla="*/ 49505 w 1614284"/>
                              <a:gd name="connsiteY535" fmla="*/ 45563 h 796229"/>
                              <a:gd name="connsiteX536" fmla="*/ 54387 w 1614284"/>
                              <a:gd name="connsiteY536" fmla="*/ 44262 h 796229"/>
                              <a:gd name="connsiteX537" fmla="*/ 56665 w 1614284"/>
                              <a:gd name="connsiteY537" fmla="*/ 49794 h 796229"/>
                              <a:gd name="connsiteX538" fmla="*/ 52760 w 1614284"/>
                              <a:gd name="connsiteY538" fmla="*/ 54351 h 796229"/>
                              <a:gd name="connsiteX539" fmla="*/ 47878 w 1614284"/>
                              <a:gd name="connsiteY539" fmla="*/ 53374 h 796229"/>
                              <a:gd name="connsiteX540" fmla="*/ 42345 w 1614284"/>
                              <a:gd name="connsiteY540" fmla="*/ 68996 h 796229"/>
                              <a:gd name="connsiteX541" fmla="*/ 50807 w 1614284"/>
                              <a:gd name="connsiteY541" fmla="*/ 68671 h 796229"/>
                              <a:gd name="connsiteX542" fmla="*/ 46251 w 1614284"/>
                              <a:gd name="connsiteY542" fmla="*/ 76807 h 796229"/>
                              <a:gd name="connsiteX543" fmla="*/ 50156 w 1614284"/>
                              <a:gd name="connsiteY543" fmla="*/ 79736 h 796229"/>
                              <a:gd name="connsiteX544" fmla="*/ 57967 w 1614284"/>
                              <a:gd name="connsiteY544" fmla="*/ 79085 h 796229"/>
                              <a:gd name="connsiteX545" fmla="*/ 66429 w 1614284"/>
                              <a:gd name="connsiteY545" fmla="*/ 69972 h 796229"/>
                              <a:gd name="connsiteX546" fmla="*/ 64476 w 1614284"/>
                              <a:gd name="connsiteY546" fmla="*/ 57931 h 796229"/>
                              <a:gd name="connsiteX547" fmla="*/ 70334 w 1614284"/>
                              <a:gd name="connsiteY547" fmla="*/ 46540 h 796229"/>
                              <a:gd name="connsiteX548" fmla="*/ 65778 w 1614284"/>
                              <a:gd name="connsiteY548" fmla="*/ 43611 h 796229"/>
                              <a:gd name="connsiteX549" fmla="*/ 64151 w 1614284"/>
                              <a:gd name="connsiteY549" fmla="*/ 36451 h 796229"/>
                              <a:gd name="connsiteX550" fmla="*/ 57967 w 1614284"/>
                              <a:gd name="connsiteY550" fmla="*/ 38403 h 796229"/>
                              <a:gd name="connsiteX551" fmla="*/ 58943 w 1614284"/>
                              <a:gd name="connsiteY551" fmla="*/ 32220 h 796229"/>
                              <a:gd name="connsiteX552" fmla="*/ 63174 w 1614284"/>
                              <a:gd name="connsiteY552" fmla="*/ 25385 h 796229"/>
                              <a:gd name="connsiteX553" fmla="*/ 58292 w 1614284"/>
                              <a:gd name="connsiteY553" fmla="*/ 21154 h 796229"/>
                              <a:gd name="connsiteX554" fmla="*/ 56340 w 1614284"/>
                              <a:gd name="connsiteY554" fmla="*/ 12693 h 796229"/>
                              <a:gd name="connsiteX555" fmla="*/ 166668 w 1614284"/>
                              <a:gd name="connsiteY555" fmla="*/ 12693 h 796229"/>
                              <a:gd name="connsiteX556" fmla="*/ 303684 w 1614284"/>
                              <a:gd name="connsiteY556" fmla="*/ 12693 h 796229"/>
                              <a:gd name="connsiteX557" fmla="*/ 617096 w 1614284"/>
                              <a:gd name="connsiteY557" fmla="*/ 12693 h 796229"/>
                              <a:gd name="connsiteX558" fmla="*/ 826362 w 1614284"/>
                              <a:gd name="connsiteY558" fmla="*/ 12693 h 796229"/>
                              <a:gd name="connsiteX559" fmla="*/ 827664 w 1614284"/>
                              <a:gd name="connsiteY559" fmla="*/ 12693 h 796229"/>
                              <a:gd name="connsiteX560" fmla="*/ 827664 w 1614284"/>
                              <a:gd name="connsiteY560" fmla="*/ 11391 h 796229"/>
                              <a:gd name="connsiteX561" fmla="*/ 828966 w 1614284"/>
                              <a:gd name="connsiteY561" fmla="*/ 0 h 796229"/>
                              <a:gd name="connsiteX562" fmla="*/ 829942 w 1614284"/>
                              <a:gd name="connsiteY562" fmla="*/ 0 h 796229"/>
                              <a:gd name="connsiteX563" fmla="*/ 833197 w 1614284"/>
                              <a:gd name="connsiteY563" fmla="*/ 976 h 796229"/>
                              <a:gd name="connsiteX564" fmla="*/ 839055 w 1614284"/>
                              <a:gd name="connsiteY564" fmla="*/ 3905 h 796229"/>
                              <a:gd name="connsiteX565" fmla="*/ 839706 w 1614284"/>
                              <a:gd name="connsiteY565" fmla="*/ 8787 h 796229"/>
                              <a:gd name="connsiteX566" fmla="*/ 844262 w 1614284"/>
                              <a:gd name="connsiteY566" fmla="*/ 22782 h 796229"/>
                              <a:gd name="connsiteX567" fmla="*/ 855328 w 1614284"/>
                              <a:gd name="connsiteY567" fmla="*/ 27664 h 796229"/>
                              <a:gd name="connsiteX568" fmla="*/ 863789 w 1614284"/>
                              <a:gd name="connsiteY568" fmla="*/ 29291 h 796229"/>
                              <a:gd name="connsiteX569" fmla="*/ 869973 w 1614284"/>
                              <a:gd name="connsiteY569" fmla="*/ 28314 h 796229"/>
                              <a:gd name="connsiteX570" fmla="*/ 882340 w 1614284"/>
                              <a:gd name="connsiteY570" fmla="*/ 26687 h 796229"/>
                              <a:gd name="connsiteX571" fmla="*/ 891453 w 1614284"/>
                              <a:gd name="connsiteY571" fmla="*/ 27989 h 796229"/>
                              <a:gd name="connsiteX572" fmla="*/ 897311 w 1614284"/>
                              <a:gd name="connsiteY572" fmla="*/ 30267 h 796229"/>
                              <a:gd name="connsiteX573" fmla="*/ 897311 w 1614284"/>
                              <a:gd name="connsiteY573" fmla="*/ 30267 h 796229"/>
                              <a:gd name="connsiteX574" fmla="*/ 898938 w 1614284"/>
                              <a:gd name="connsiteY574" fmla="*/ 34173 h 796229"/>
                              <a:gd name="connsiteX575" fmla="*/ 903820 w 1614284"/>
                              <a:gd name="connsiteY575" fmla="*/ 41658 h 796229"/>
                              <a:gd name="connsiteX576" fmla="*/ 909353 w 1614284"/>
                              <a:gd name="connsiteY576" fmla="*/ 38403 h 796229"/>
                              <a:gd name="connsiteX577" fmla="*/ 910980 w 1614284"/>
                              <a:gd name="connsiteY577" fmla="*/ 36776 h 796229"/>
                              <a:gd name="connsiteX578" fmla="*/ 910980 w 1614284"/>
                              <a:gd name="connsiteY578" fmla="*/ 36776 h 796229"/>
                              <a:gd name="connsiteX579" fmla="*/ 913584 w 1614284"/>
                              <a:gd name="connsiteY579" fmla="*/ 36451 h 796229"/>
                              <a:gd name="connsiteX580" fmla="*/ 917814 w 1614284"/>
                              <a:gd name="connsiteY580" fmla="*/ 37102 h 796229"/>
                              <a:gd name="connsiteX581" fmla="*/ 920418 w 1614284"/>
                              <a:gd name="connsiteY581" fmla="*/ 40682 h 796229"/>
                              <a:gd name="connsiteX582" fmla="*/ 928880 w 1614284"/>
                              <a:gd name="connsiteY582" fmla="*/ 48167 h 796229"/>
                              <a:gd name="connsiteX583" fmla="*/ 934738 w 1614284"/>
                              <a:gd name="connsiteY583" fmla="*/ 45563 h 796229"/>
                              <a:gd name="connsiteX584" fmla="*/ 948082 w 1614284"/>
                              <a:gd name="connsiteY584" fmla="*/ 40356 h 796229"/>
                              <a:gd name="connsiteX585" fmla="*/ 949058 w 1614284"/>
                              <a:gd name="connsiteY585" fmla="*/ 42309 h 796229"/>
                              <a:gd name="connsiteX586" fmla="*/ 953614 w 1614284"/>
                              <a:gd name="connsiteY586" fmla="*/ 47516 h 796229"/>
                              <a:gd name="connsiteX587" fmla="*/ 974118 w 1614284"/>
                              <a:gd name="connsiteY587" fmla="*/ 49469 h 796229"/>
                              <a:gd name="connsiteX588" fmla="*/ 985834 w 1614284"/>
                              <a:gd name="connsiteY588" fmla="*/ 49794 h 796229"/>
                              <a:gd name="connsiteX589" fmla="*/ 1011871 w 1614284"/>
                              <a:gd name="connsiteY589" fmla="*/ 42309 h 796229"/>
                              <a:gd name="connsiteX590" fmla="*/ 1019356 w 1614284"/>
                              <a:gd name="connsiteY590" fmla="*/ 40031 h 796229"/>
                              <a:gd name="connsiteX591" fmla="*/ 1046043 w 1614284"/>
                              <a:gd name="connsiteY591" fmla="*/ 52723 h 796229"/>
                              <a:gd name="connsiteX592" fmla="*/ 1113086 w 1614284"/>
                              <a:gd name="connsiteY592" fmla="*/ 86571 h 796229"/>
                              <a:gd name="connsiteX593" fmla="*/ 1115690 w 1614284"/>
                              <a:gd name="connsiteY593" fmla="*/ 89825 h 796229"/>
                              <a:gd name="connsiteX594" fmla="*/ 1118945 w 1614284"/>
                              <a:gd name="connsiteY594" fmla="*/ 96985 h 796229"/>
                              <a:gd name="connsiteX595" fmla="*/ 1121874 w 1614284"/>
                              <a:gd name="connsiteY595" fmla="*/ 102192 h 796229"/>
                              <a:gd name="connsiteX596" fmla="*/ 1127406 w 1614284"/>
                              <a:gd name="connsiteY596" fmla="*/ 104145 h 796229"/>
                              <a:gd name="connsiteX597" fmla="*/ 1132288 w 1614284"/>
                              <a:gd name="connsiteY597" fmla="*/ 102518 h 796229"/>
                              <a:gd name="connsiteX598" fmla="*/ 1132288 w 1614284"/>
                              <a:gd name="connsiteY598" fmla="*/ 102518 h 796229"/>
                              <a:gd name="connsiteX599" fmla="*/ 1133590 w 1614284"/>
                              <a:gd name="connsiteY599" fmla="*/ 101867 h 796229"/>
                              <a:gd name="connsiteX600" fmla="*/ 1133590 w 1614284"/>
                              <a:gd name="connsiteY600" fmla="*/ 101867 h 796229"/>
                              <a:gd name="connsiteX601" fmla="*/ 1135217 w 1614284"/>
                              <a:gd name="connsiteY601" fmla="*/ 101541 h 796229"/>
                              <a:gd name="connsiteX602" fmla="*/ 1136194 w 1614284"/>
                              <a:gd name="connsiteY602" fmla="*/ 107725 h 796229"/>
                              <a:gd name="connsiteX603" fmla="*/ 1139123 w 1614284"/>
                              <a:gd name="connsiteY603" fmla="*/ 116187 h 796229"/>
                              <a:gd name="connsiteX604" fmla="*/ 1141401 w 1614284"/>
                              <a:gd name="connsiteY604" fmla="*/ 116512 h 796229"/>
                              <a:gd name="connsiteX605" fmla="*/ 1141401 w 1614284"/>
                              <a:gd name="connsiteY605" fmla="*/ 116512 h 796229"/>
                              <a:gd name="connsiteX606" fmla="*/ 1153768 w 1614284"/>
                              <a:gd name="connsiteY606" fmla="*/ 119116 h 796229"/>
                              <a:gd name="connsiteX607" fmla="*/ 1153768 w 1614284"/>
                              <a:gd name="connsiteY607" fmla="*/ 121069 h 796229"/>
                              <a:gd name="connsiteX608" fmla="*/ 1155070 w 1614284"/>
                              <a:gd name="connsiteY608" fmla="*/ 126276 h 796229"/>
                              <a:gd name="connsiteX609" fmla="*/ 1163857 w 1614284"/>
                              <a:gd name="connsiteY609" fmla="*/ 131483 h 796229"/>
                              <a:gd name="connsiteX610" fmla="*/ 1180455 w 1614284"/>
                              <a:gd name="connsiteY610" fmla="*/ 141572 h 796229"/>
                              <a:gd name="connsiteX611" fmla="*/ 1184035 w 1614284"/>
                              <a:gd name="connsiteY611" fmla="*/ 158496 h 796229"/>
                              <a:gd name="connsiteX612" fmla="*/ 1191521 w 1614284"/>
                              <a:gd name="connsiteY612" fmla="*/ 200154 h 796229"/>
                              <a:gd name="connsiteX613" fmla="*/ 1188266 w 1614284"/>
                              <a:gd name="connsiteY613" fmla="*/ 213497 h 796229"/>
                              <a:gd name="connsiteX614" fmla="*/ 1179154 w 1614284"/>
                              <a:gd name="connsiteY614" fmla="*/ 235628 h 796229"/>
                              <a:gd name="connsiteX615" fmla="*/ 1173621 w 1614284"/>
                              <a:gd name="connsiteY615" fmla="*/ 238557 h 796229"/>
                              <a:gd name="connsiteX616" fmla="*/ 1166461 w 1614284"/>
                              <a:gd name="connsiteY616" fmla="*/ 243114 h 796229"/>
                              <a:gd name="connsiteX617" fmla="*/ 1165810 w 1614284"/>
                              <a:gd name="connsiteY617" fmla="*/ 244416 h 796229"/>
                              <a:gd name="connsiteX618" fmla="*/ 1165810 w 1614284"/>
                              <a:gd name="connsiteY618" fmla="*/ 244416 h 796229"/>
                              <a:gd name="connsiteX619" fmla="*/ 1163857 w 1614284"/>
                              <a:gd name="connsiteY619" fmla="*/ 253854 h 796229"/>
                              <a:gd name="connsiteX620" fmla="*/ 1164183 w 1614284"/>
                              <a:gd name="connsiteY620" fmla="*/ 256132 h 796229"/>
                              <a:gd name="connsiteX621" fmla="*/ 1167437 w 1614284"/>
                              <a:gd name="connsiteY621" fmla="*/ 262315 h 796229"/>
                              <a:gd name="connsiteX622" fmla="*/ 1172970 w 1614284"/>
                              <a:gd name="connsiteY622" fmla="*/ 265895 h 796229"/>
                              <a:gd name="connsiteX623" fmla="*/ 1179154 w 1614284"/>
                              <a:gd name="connsiteY623" fmla="*/ 266546 h 796229"/>
                              <a:gd name="connsiteX624" fmla="*/ 1212675 w 1614284"/>
                              <a:gd name="connsiteY624" fmla="*/ 254179 h 796229"/>
                              <a:gd name="connsiteX625" fmla="*/ 1229599 w 1614284"/>
                              <a:gd name="connsiteY625" fmla="*/ 247670 h 796229"/>
                              <a:gd name="connsiteX626" fmla="*/ 1235457 w 1614284"/>
                              <a:gd name="connsiteY626" fmla="*/ 246368 h 796229"/>
                              <a:gd name="connsiteX627" fmla="*/ 1254008 w 1614284"/>
                              <a:gd name="connsiteY627" fmla="*/ 242137 h 796229"/>
                              <a:gd name="connsiteX628" fmla="*/ 1271582 w 1614284"/>
                              <a:gd name="connsiteY628" fmla="*/ 234977 h 796229"/>
                              <a:gd name="connsiteX629" fmla="*/ 1282973 w 1614284"/>
                              <a:gd name="connsiteY629" fmla="*/ 228794 h 796229"/>
                              <a:gd name="connsiteX630" fmla="*/ 1282648 w 1614284"/>
                              <a:gd name="connsiteY630" fmla="*/ 222610 h 796229"/>
                              <a:gd name="connsiteX631" fmla="*/ 1281997 w 1614284"/>
                              <a:gd name="connsiteY631" fmla="*/ 219681 h 796229"/>
                              <a:gd name="connsiteX632" fmla="*/ 1281997 w 1614284"/>
                              <a:gd name="connsiteY632" fmla="*/ 218054 h 796229"/>
                              <a:gd name="connsiteX633" fmla="*/ 1281997 w 1614284"/>
                              <a:gd name="connsiteY633" fmla="*/ 218054 h 796229"/>
                              <a:gd name="connsiteX634" fmla="*/ 1281020 w 1614284"/>
                              <a:gd name="connsiteY634" fmla="*/ 211870 h 796229"/>
                              <a:gd name="connsiteX635" fmla="*/ 1278091 w 1614284"/>
                              <a:gd name="connsiteY635" fmla="*/ 207965 h 796229"/>
                              <a:gd name="connsiteX636" fmla="*/ 1276790 w 1614284"/>
                              <a:gd name="connsiteY636" fmla="*/ 206337 h 796229"/>
                              <a:gd name="connsiteX637" fmla="*/ 1285902 w 1614284"/>
                              <a:gd name="connsiteY637" fmla="*/ 202107 h 796229"/>
                              <a:gd name="connsiteX638" fmla="*/ 1294039 w 1614284"/>
                              <a:gd name="connsiteY638" fmla="*/ 200154 h 796229"/>
                              <a:gd name="connsiteX639" fmla="*/ 1301849 w 1614284"/>
                              <a:gd name="connsiteY639" fmla="*/ 200805 h 796229"/>
                              <a:gd name="connsiteX640" fmla="*/ 1343833 w 1614284"/>
                              <a:gd name="connsiteY640" fmla="*/ 201456 h 796229"/>
                              <a:gd name="connsiteX641" fmla="*/ 1345786 w 1614284"/>
                              <a:gd name="connsiteY641" fmla="*/ 197550 h 796229"/>
                              <a:gd name="connsiteX642" fmla="*/ 1353922 w 1614284"/>
                              <a:gd name="connsiteY642" fmla="*/ 184207 h 796229"/>
                              <a:gd name="connsiteX643" fmla="*/ 1365964 w 1614284"/>
                              <a:gd name="connsiteY643" fmla="*/ 175094 h 796229"/>
                              <a:gd name="connsiteX644" fmla="*/ 1386467 w 1614284"/>
                              <a:gd name="connsiteY644" fmla="*/ 159472 h 796229"/>
                              <a:gd name="connsiteX645" fmla="*/ 1392326 w 1614284"/>
                              <a:gd name="connsiteY645" fmla="*/ 156543 h 796229"/>
                              <a:gd name="connsiteX646" fmla="*/ 1401113 w 1614284"/>
                              <a:gd name="connsiteY646" fmla="*/ 154265 h 796229"/>
                              <a:gd name="connsiteX647" fmla="*/ 1448303 w 1614284"/>
                              <a:gd name="connsiteY647" fmla="*/ 153614 h 796229"/>
                              <a:gd name="connsiteX648" fmla="*/ 1491914 w 1614284"/>
                              <a:gd name="connsiteY648" fmla="*/ 152312 h 796229"/>
                              <a:gd name="connsiteX649" fmla="*/ 1491914 w 1614284"/>
                              <a:gd name="connsiteY649" fmla="*/ 152312 h 796229"/>
                              <a:gd name="connsiteX650" fmla="*/ 1492565 w 1614284"/>
                              <a:gd name="connsiteY650" fmla="*/ 149383 h 796229"/>
                              <a:gd name="connsiteX651" fmla="*/ 1493541 w 1614284"/>
                              <a:gd name="connsiteY651" fmla="*/ 144827 h 796229"/>
                              <a:gd name="connsiteX652" fmla="*/ 1499074 w 1614284"/>
                              <a:gd name="connsiteY652" fmla="*/ 143199 h 796229"/>
                              <a:gd name="connsiteX653" fmla="*/ 1502329 w 1614284"/>
                              <a:gd name="connsiteY653" fmla="*/ 142548 h 796229"/>
                              <a:gd name="connsiteX654" fmla="*/ 1504932 w 1614284"/>
                              <a:gd name="connsiteY654" fmla="*/ 143850 h 796229"/>
                              <a:gd name="connsiteX655" fmla="*/ 1510465 w 1614284"/>
                              <a:gd name="connsiteY655" fmla="*/ 145478 h 796229"/>
                              <a:gd name="connsiteX656" fmla="*/ 1514045 w 1614284"/>
                              <a:gd name="connsiteY656" fmla="*/ 143199 h 796229"/>
                              <a:gd name="connsiteX657" fmla="*/ 1518927 w 1614284"/>
                              <a:gd name="connsiteY657" fmla="*/ 138643 h 796229"/>
                              <a:gd name="connsiteX658" fmla="*/ 1524134 w 1614284"/>
                              <a:gd name="connsiteY658" fmla="*/ 130832 h 796229"/>
                              <a:gd name="connsiteX659" fmla="*/ 1527389 w 1614284"/>
                              <a:gd name="connsiteY659" fmla="*/ 123347 h 796229"/>
                              <a:gd name="connsiteX660" fmla="*/ 1527389 w 1614284"/>
                              <a:gd name="connsiteY660" fmla="*/ 123347 h 796229"/>
                              <a:gd name="connsiteX661" fmla="*/ 1527389 w 1614284"/>
                              <a:gd name="connsiteY661" fmla="*/ 119767 h 796229"/>
                              <a:gd name="connsiteX662" fmla="*/ 1528039 w 1614284"/>
                              <a:gd name="connsiteY662" fmla="*/ 113258 h 796229"/>
                              <a:gd name="connsiteX663" fmla="*/ 1541708 w 1614284"/>
                              <a:gd name="connsiteY663" fmla="*/ 92103 h 796229"/>
                              <a:gd name="connsiteX664" fmla="*/ 1548868 w 1614284"/>
                              <a:gd name="connsiteY664" fmla="*/ 81038 h 796229"/>
                              <a:gd name="connsiteX665" fmla="*/ 1552123 w 1614284"/>
                              <a:gd name="connsiteY665" fmla="*/ 75831 h 796229"/>
                              <a:gd name="connsiteX666" fmla="*/ 1556028 w 1614284"/>
                              <a:gd name="connsiteY666" fmla="*/ 69972 h 796229"/>
                              <a:gd name="connsiteX667" fmla="*/ 1556028 w 1614284"/>
                              <a:gd name="connsiteY667" fmla="*/ 69972 h 796229"/>
                              <a:gd name="connsiteX668" fmla="*/ 1556354 w 1614284"/>
                              <a:gd name="connsiteY668" fmla="*/ 69647 h 796229"/>
                              <a:gd name="connsiteX669" fmla="*/ 1558632 w 1614284"/>
                              <a:gd name="connsiteY669" fmla="*/ 68996 h 796229"/>
                              <a:gd name="connsiteX670" fmla="*/ 1559934 w 1614284"/>
                              <a:gd name="connsiteY670" fmla="*/ 69647 h 796229"/>
                              <a:gd name="connsiteX671" fmla="*/ 1559934 w 1614284"/>
                              <a:gd name="connsiteY671" fmla="*/ 69647 h 796229"/>
                              <a:gd name="connsiteX672" fmla="*/ 1559934 w 1614284"/>
                              <a:gd name="connsiteY672" fmla="*/ 69647 h 796229"/>
                              <a:gd name="connsiteX673" fmla="*/ 1559934 w 1614284"/>
                              <a:gd name="connsiteY673" fmla="*/ 71600 h 796229"/>
                              <a:gd name="connsiteX674" fmla="*/ 1559934 w 1614284"/>
                              <a:gd name="connsiteY674" fmla="*/ 71600 h 796229"/>
                              <a:gd name="connsiteX675" fmla="*/ 1560910 w 1614284"/>
                              <a:gd name="connsiteY675" fmla="*/ 75505 h 796229"/>
                              <a:gd name="connsiteX676" fmla="*/ 1560910 w 1614284"/>
                              <a:gd name="connsiteY676" fmla="*/ 75505 h 796229"/>
                              <a:gd name="connsiteX677" fmla="*/ 1560910 w 1614284"/>
                              <a:gd name="connsiteY677" fmla="*/ 75505 h 796229"/>
                              <a:gd name="connsiteX678" fmla="*/ 1560910 w 1614284"/>
                              <a:gd name="connsiteY678" fmla="*/ 75505 h 796229"/>
                              <a:gd name="connsiteX679" fmla="*/ 1568070 w 1614284"/>
                              <a:gd name="connsiteY679" fmla="*/ 78434 h 796229"/>
                              <a:gd name="connsiteX680" fmla="*/ 1577183 w 1614284"/>
                              <a:gd name="connsiteY680" fmla="*/ 74203 h 796229"/>
                              <a:gd name="connsiteX681" fmla="*/ 1581739 w 1614284"/>
                              <a:gd name="connsiteY681" fmla="*/ 72902 h 796229"/>
                              <a:gd name="connsiteX682" fmla="*/ 1586947 w 1614284"/>
                              <a:gd name="connsiteY682" fmla="*/ 75505 h 796229"/>
                              <a:gd name="connsiteX683" fmla="*/ 1594107 w 1614284"/>
                              <a:gd name="connsiteY683" fmla="*/ 81363 h 796229"/>
                              <a:gd name="connsiteX684" fmla="*/ 1594757 w 1614284"/>
                              <a:gd name="connsiteY684" fmla="*/ 102518 h 796229"/>
                              <a:gd name="connsiteX685" fmla="*/ 1596385 w 1614284"/>
                              <a:gd name="connsiteY685" fmla="*/ 130181 h 796229"/>
                              <a:gd name="connsiteX686" fmla="*/ 1600616 w 1614284"/>
                              <a:gd name="connsiteY686" fmla="*/ 131483 h 796229"/>
                              <a:gd name="connsiteX687" fmla="*/ 1604521 w 1614284"/>
                              <a:gd name="connsiteY687" fmla="*/ 133436 h 796229"/>
                              <a:gd name="connsiteX688" fmla="*/ 1604521 w 1614284"/>
                              <a:gd name="connsiteY688" fmla="*/ 135389 h 796229"/>
                              <a:gd name="connsiteX689" fmla="*/ 1606474 w 1614284"/>
                              <a:gd name="connsiteY689" fmla="*/ 147105 h 796229"/>
                              <a:gd name="connsiteX690" fmla="*/ 1609077 w 1614284"/>
                              <a:gd name="connsiteY690" fmla="*/ 147756 h 796229"/>
                              <a:gd name="connsiteX691" fmla="*/ 1614284 w 1614284"/>
                              <a:gd name="connsiteY691" fmla="*/ 148081 h 796229"/>
                              <a:gd name="connsiteX692" fmla="*/ 1614284 w 1614284"/>
                              <a:gd name="connsiteY692" fmla="*/ 148081 h 796229"/>
                              <a:gd name="connsiteX693" fmla="*/ 1613959 w 1614284"/>
                              <a:gd name="connsiteY693" fmla="*/ 153614 h 796229"/>
                              <a:gd name="connsiteX694" fmla="*/ 1613959 w 1614284"/>
                              <a:gd name="connsiteY694" fmla="*/ 153614 h 796229"/>
                              <a:gd name="connsiteX695" fmla="*/ 1526412 w 1614284"/>
                              <a:gd name="connsiteY695" fmla="*/ 279564 h 796229"/>
                              <a:gd name="connsiteX696" fmla="*/ 1524134 w 1614284"/>
                              <a:gd name="connsiteY696" fmla="*/ 284121 h 796229"/>
                              <a:gd name="connsiteX697" fmla="*/ 1529667 w 1614284"/>
                              <a:gd name="connsiteY697" fmla="*/ 285423 h 796229"/>
                              <a:gd name="connsiteX698" fmla="*/ 1529667 w 1614284"/>
                              <a:gd name="connsiteY698" fmla="*/ 279890 h 796229"/>
                              <a:gd name="connsiteX699" fmla="*/ 1526412 w 1614284"/>
                              <a:gd name="connsiteY699" fmla="*/ 279564 h 796229"/>
                              <a:gd name="connsiteX700" fmla="*/ 1526412 w 1614284"/>
                              <a:gd name="connsiteY700" fmla="*/ 279564 h 796229"/>
                              <a:gd name="connsiteX701" fmla="*/ 1511767 w 1614284"/>
                              <a:gd name="connsiteY701" fmla="*/ 276635 h 796229"/>
                              <a:gd name="connsiteX702" fmla="*/ 1505258 w 1614284"/>
                              <a:gd name="connsiteY702" fmla="*/ 281517 h 796229"/>
                              <a:gd name="connsiteX703" fmla="*/ 1512743 w 1614284"/>
                              <a:gd name="connsiteY703" fmla="*/ 281192 h 796229"/>
                              <a:gd name="connsiteX704" fmla="*/ 1516323 w 1614284"/>
                              <a:gd name="connsiteY704" fmla="*/ 280215 h 796229"/>
                              <a:gd name="connsiteX705" fmla="*/ 1511767 w 1614284"/>
                              <a:gd name="connsiteY705" fmla="*/ 276635 h 796229"/>
                              <a:gd name="connsiteX706" fmla="*/ 1511767 w 1614284"/>
                              <a:gd name="connsiteY706" fmla="*/ 276635 h 796229"/>
                              <a:gd name="connsiteX707" fmla="*/ 1430403 w 1614284"/>
                              <a:gd name="connsiteY707" fmla="*/ 294861 h 796229"/>
                              <a:gd name="connsiteX708" fmla="*/ 1424545 w 1614284"/>
                              <a:gd name="connsiteY708" fmla="*/ 300393 h 796229"/>
                              <a:gd name="connsiteX709" fmla="*/ 1425196 w 1614284"/>
                              <a:gd name="connsiteY709" fmla="*/ 304299 h 796229"/>
                              <a:gd name="connsiteX710" fmla="*/ 1436587 w 1614284"/>
                              <a:gd name="connsiteY710" fmla="*/ 302346 h 796229"/>
                              <a:gd name="connsiteX711" fmla="*/ 1449605 w 1614284"/>
                              <a:gd name="connsiteY711" fmla="*/ 299743 h 796229"/>
                              <a:gd name="connsiteX712" fmla="*/ 1460996 w 1614284"/>
                              <a:gd name="connsiteY712" fmla="*/ 296162 h 796229"/>
                              <a:gd name="connsiteX713" fmla="*/ 1475641 w 1614284"/>
                              <a:gd name="connsiteY713" fmla="*/ 290630 h 796229"/>
                              <a:gd name="connsiteX714" fmla="*/ 1464251 w 1614284"/>
                              <a:gd name="connsiteY714" fmla="*/ 290955 h 796229"/>
                              <a:gd name="connsiteX715" fmla="*/ 1464902 w 1614284"/>
                              <a:gd name="connsiteY715" fmla="*/ 286073 h 796229"/>
                              <a:gd name="connsiteX716" fmla="*/ 1456114 w 1614284"/>
                              <a:gd name="connsiteY716" fmla="*/ 290630 h 796229"/>
                              <a:gd name="connsiteX717" fmla="*/ 1442771 w 1614284"/>
                              <a:gd name="connsiteY717" fmla="*/ 293884 h 796229"/>
                              <a:gd name="connsiteX718" fmla="*/ 1430403 w 1614284"/>
                              <a:gd name="connsiteY718" fmla="*/ 294861 h 796229"/>
                              <a:gd name="connsiteX719" fmla="*/ 1430403 w 1614284"/>
                              <a:gd name="connsiteY719" fmla="*/ 294861 h 796229"/>
                              <a:gd name="connsiteX720" fmla="*/ 177083 w 1614284"/>
                              <a:gd name="connsiteY720" fmla="*/ 554898 h 796229"/>
                              <a:gd name="connsiteX721" fmla="*/ 171225 w 1614284"/>
                              <a:gd name="connsiteY721" fmla="*/ 555223 h 796229"/>
                              <a:gd name="connsiteX722" fmla="*/ 168947 w 1614284"/>
                              <a:gd name="connsiteY722" fmla="*/ 549691 h 796229"/>
                              <a:gd name="connsiteX723" fmla="*/ 177083 w 1614284"/>
                              <a:gd name="connsiteY723" fmla="*/ 554898 h 796229"/>
                              <a:gd name="connsiteX724" fmla="*/ 177083 w 1614284"/>
                              <a:gd name="connsiteY724" fmla="*/ 554898 h 796229"/>
                              <a:gd name="connsiteX725" fmla="*/ 125010 w 1614284"/>
                              <a:gd name="connsiteY725" fmla="*/ 516169 h 796229"/>
                              <a:gd name="connsiteX726" fmla="*/ 127939 w 1614284"/>
                              <a:gd name="connsiteY726" fmla="*/ 520074 h 796229"/>
                              <a:gd name="connsiteX727" fmla="*/ 121430 w 1614284"/>
                              <a:gd name="connsiteY727" fmla="*/ 523329 h 796229"/>
                              <a:gd name="connsiteX728" fmla="*/ 120780 w 1614284"/>
                              <a:gd name="connsiteY728" fmla="*/ 515843 h 796229"/>
                              <a:gd name="connsiteX729" fmla="*/ 125010 w 1614284"/>
                              <a:gd name="connsiteY729" fmla="*/ 516169 h 796229"/>
                              <a:gd name="connsiteX730" fmla="*/ 125010 w 1614284"/>
                              <a:gd name="connsiteY730" fmla="*/ 516169 h 796229"/>
                              <a:gd name="connsiteX731" fmla="*/ 135099 w 1614284"/>
                              <a:gd name="connsiteY731" fmla="*/ 515518 h 796229"/>
                              <a:gd name="connsiteX732" fmla="*/ 138029 w 1614284"/>
                              <a:gd name="connsiteY732" fmla="*/ 520725 h 796229"/>
                              <a:gd name="connsiteX733" fmla="*/ 147141 w 1614284"/>
                              <a:gd name="connsiteY733" fmla="*/ 519423 h 796229"/>
                              <a:gd name="connsiteX734" fmla="*/ 135099 w 1614284"/>
                              <a:gd name="connsiteY734" fmla="*/ 515518 h 796229"/>
                              <a:gd name="connsiteX735" fmla="*/ 135099 w 1614284"/>
                              <a:gd name="connsiteY735" fmla="*/ 515518 h 79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Lst>
                            <a:rect l="l" t="t" r="r" b="b"/>
                            <a:pathLst>
                              <a:path w="1614284" h="796229">
                                <a:moveTo>
                                  <a:pt x="1613959" y="153614"/>
                                </a:moveTo>
                                <a:cubicBezTo>
                                  <a:pt x="1613634" y="154265"/>
                                  <a:pt x="1613634" y="154590"/>
                                  <a:pt x="1613308" y="155241"/>
                                </a:cubicBezTo>
                                <a:cubicBezTo>
                                  <a:pt x="1612983" y="156869"/>
                                  <a:pt x="1612657" y="158821"/>
                                  <a:pt x="1613308" y="160448"/>
                                </a:cubicBezTo>
                                <a:cubicBezTo>
                                  <a:pt x="1613959" y="162076"/>
                                  <a:pt x="1612983" y="163703"/>
                                  <a:pt x="1612006" y="165005"/>
                                </a:cubicBezTo>
                                <a:cubicBezTo>
                                  <a:pt x="1610705" y="165981"/>
                                  <a:pt x="1609728" y="168585"/>
                                  <a:pt x="1606799" y="167283"/>
                                </a:cubicBezTo>
                                <a:cubicBezTo>
                                  <a:pt x="1603870" y="165981"/>
                                  <a:pt x="1603545" y="165005"/>
                                  <a:pt x="1601917" y="165981"/>
                                </a:cubicBezTo>
                                <a:cubicBezTo>
                                  <a:pt x="1600290" y="166632"/>
                                  <a:pt x="1595408" y="166632"/>
                                  <a:pt x="1592479" y="169236"/>
                                </a:cubicBezTo>
                                <a:cubicBezTo>
                                  <a:pt x="1589550" y="172165"/>
                                  <a:pt x="1586621" y="175094"/>
                                  <a:pt x="1585970" y="176721"/>
                                </a:cubicBezTo>
                                <a:cubicBezTo>
                                  <a:pt x="1584994" y="178023"/>
                                  <a:pt x="1583366" y="171839"/>
                                  <a:pt x="1581088" y="171839"/>
                                </a:cubicBezTo>
                                <a:cubicBezTo>
                                  <a:pt x="1578810" y="171839"/>
                                  <a:pt x="1574254" y="172490"/>
                                  <a:pt x="1573928" y="173141"/>
                                </a:cubicBezTo>
                                <a:cubicBezTo>
                                  <a:pt x="1573277" y="174117"/>
                                  <a:pt x="1576207" y="181928"/>
                                  <a:pt x="1572627" y="181603"/>
                                </a:cubicBezTo>
                                <a:cubicBezTo>
                                  <a:pt x="1569047" y="181277"/>
                                  <a:pt x="1564490" y="180301"/>
                                  <a:pt x="1565141" y="178674"/>
                                </a:cubicBezTo>
                                <a:cubicBezTo>
                                  <a:pt x="1565792" y="177047"/>
                                  <a:pt x="1568721" y="175745"/>
                                  <a:pt x="1567094" y="174768"/>
                                </a:cubicBezTo>
                                <a:cubicBezTo>
                                  <a:pt x="1565467" y="173792"/>
                                  <a:pt x="1566117" y="170538"/>
                                  <a:pt x="1564490" y="170538"/>
                                </a:cubicBezTo>
                                <a:cubicBezTo>
                                  <a:pt x="1562863" y="170538"/>
                                  <a:pt x="1559934" y="185834"/>
                                  <a:pt x="1555703" y="187787"/>
                                </a:cubicBezTo>
                                <a:cubicBezTo>
                                  <a:pt x="1551472" y="189739"/>
                                  <a:pt x="1550821" y="189739"/>
                                  <a:pt x="1550496" y="189088"/>
                                </a:cubicBezTo>
                                <a:cubicBezTo>
                                  <a:pt x="1550170" y="188438"/>
                                  <a:pt x="1550170" y="186810"/>
                                  <a:pt x="1549194" y="187461"/>
                                </a:cubicBezTo>
                                <a:cubicBezTo>
                                  <a:pt x="1548218" y="187787"/>
                                  <a:pt x="1547567" y="192017"/>
                                  <a:pt x="1546265" y="192017"/>
                                </a:cubicBezTo>
                                <a:cubicBezTo>
                                  <a:pt x="1544963" y="192017"/>
                                  <a:pt x="1544963" y="188763"/>
                                  <a:pt x="1543987" y="188763"/>
                                </a:cubicBezTo>
                                <a:cubicBezTo>
                                  <a:pt x="1543010" y="188763"/>
                                  <a:pt x="1542685" y="193970"/>
                                  <a:pt x="1541708" y="193645"/>
                                </a:cubicBezTo>
                                <a:cubicBezTo>
                                  <a:pt x="1540732" y="193319"/>
                                  <a:pt x="1539105" y="191692"/>
                                  <a:pt x="1538454" y="190065"/>
                                </a:cubicBezTo>
                                <a:cubicBezTo>
                                  <a:pt x="1537803" y="188438"/>
                                  <a:pt x="1537152" y="187461"/>
                                  <a:pt x="1536501" y="188112"/>
                                </a:cubicBezTo>
                                <a:cubicBezTo>
                                  <a:pt x="1535850" y="188763"/>
                                  <a:pt x="1539105" y="197225"/>
                                  <a:pt x="1536827" y="196899"/>
                                </a:cubicBezTo>
                                <a:cubicBezTo>
                                  <a:pt x="1534548" y="196574"/>
                                  <a:pt x="1533898" y="194296"/>
                                  <a:pt x="1531619" y="195272"/>
                                </a:cubicBezTo>
                                <a:cubicBezTo>
                                  <a:pt x="1529341" y="195923"/>
                                  <a:pt x="1526412" y="197225"/>
                                  <a:pt x="1526412" y="199177"/>
                                </a:cubicBezTo>
                                <a:cubicBezTo>
                                  <a:pt x="1526412" y="200805"/>
                                  <a:pt x="1527063" y="203408"/>
                                  <a:pt x="1525110" y="205686"/>
                                </a:cubicBezTo>
                                <a:cubicBezTo>
                                  <a:pt x="1523158" y="207965"/>
                                  <a:pt x="1522507" y="209592"/>
                                  <a:pt x="1518927" y="213172"/>
                                </a:cubicBezTo>
                                <a:cubicBezTo>
                                  <a:pt x="1515021" y="216426"/>
                                  <a:pt x="1509489" y="220983"/>
                                  <a:pt x="1509489" y="223586"/>
                                </a:cubicBezTo>
                                <a:cubicBezTo>
                                  <a:pt x="1509489" y="226190"/>
                                  <a:pt x="1508838" y="229119"/>
                                  <a:pt x="1508838" y="230421"/>
                                </a:cubicBezTo>
                                <a:cubicBezTo>
                                  <a:pt x="1509163" y="232048"/>
                                  <a:pt x="1508838" y="234652"/>
                                  <a:pt x="1510139" y="234977"/>
                                </a:cubicBezTo>
                                <a:cubicBezTo>
                                  <a:pt x="1511441" y="234977"/>
                                  <a:pt x="1515998" y="234326"/>
                                  <a:pt x="1515672" y="235954"/>
                                </a:cubicBezTo>
                                <a:cubicBezTo>
                                  <a:pt x="1515347" y="237581"/>
                                  <a:pt x="1508187" y="238557"/>
                                  <a:pt x="1507210" y="239534"/>
                                </a:cubicBezTo>
                                <a:cubicBezTo>
                                  <a:pt x="1506234" y="240184"/>
                                  <a:pt x="1502003" y="245066"/>
                                  <a:pt x="1502329" y="246368"/>
                                </a:cubicBezTo>
                                <a:cubicBezTo>
                                  <a:pt x="1502654" y="247344"/>
                                  <a:pt x="1508187" y="251575"/>
                                  <a:pt x="1510465" y="252226"/>
                                </a:cubicBezTo>
                                <a:cubicBezTo>
                                  <a:pt x="1512743" y="252877"/>
                                  <a:pt x="1513394" y="256783"/>
                                  <a:pt x="1514045" y="259061"/>
                                </a:cubicBezTo>
                                <a:cubicBezTo>
                                  <a:pt x="1514696" y="261339"/>
                                  <a:pt x="1514371" y="262641"/>
                                  <a:pt x="1517299" y="264919"/>
                                </a:cubicBezTo>
                                <a:cubicBezTo>
                                  <a:pt x="1520229" y="267197"/>
                                  <a:pt x="1521530" y="267848"/>
                                  <a:pt x="1524134" y="267197"/>
                                </a:cubicBezTo>
                                <a:cubicBezTo>
                                  <a:pt x="1526738" y="266546"/>
                                  <a:pt x="1528365" y="266872"/>
                                  <a:pt x="1528365" y="264268"/>
                                </a:cubicBezTo>
                                <a:cubicBezTo>
                                  <a:pt x="1528365" y="261664"/>
                                  <a:pt x="1525110" y="259386"/>
                                  <a:pt x="1525436" y="257759"/>
                                </a:cubicBezTo>
                                <a:cubicBezTo>
                                  <a:pt x="1525761" y="256132"/>
                                  <a:pt x="1526738" y="255155"/>
                                  <a:pt x="1529341" y="258084"/>
                                </a:cubicBezTo>
                                <a:cubicBezTo>
                                  <a:pt x="1531945" y="261014"/>
                                  <a:pt x="1534874" y="267848"/>
                                  <a:pt x="1533247" y="268825"/>
                                </a:cubicBezTo>
                                <a:cubicBezTo>
                                  <a:pt x="1531619" y="269801"/>
                                  <a:pt x="1525110" y="270452"/>
                                  <a:pt x="1521530" y="269475"/>
                                </a:cubicBezTo>
                                <a:cubicBezTo>
                                  <a:pt x="1517625" y="268499"/>
                                  <a:pt x="1512743" y="267197"/>
                                  <a:pt x="1511116" y="267848"/>
                                </a:cubicBezTo>
                                <a:cubicBezTo>
                                  <a:pt x="1509163" y="268499"/>
                                  <a:pt x="1502003" y="273706"/>
                                  <a:pt x="1500376" y="273706"/>
                                </a:cubicBezTo>
                                <a:cubicBezTo>
                                  <a:pt x="1498749" y="273706"/>
                                  <a:pt x="1496796" y="270777"/>
                                  <a:pt x="1498098" y="269475"/>
                                </a:cubicBezTo>
                                <a:cubicBezTo>
                                  <a:pt x="1499074" y="268174"/>
                                  <a:pt x="1502329" y="266872"/>
                                  <a:pt x="1501352" y="265895"/>
                                </a:cubicBezTo>
                                <a:cubicBezTo>
                                  <a:pt x="1500050" y="264919"/>
                                  <a:pt x="1497447" y="268174"/>
                                  <a:pt x="1495494" y="266546"/>
                                </a:cubicBezTo>
                                <a:cubicBezTo>
                                  <a:pt x="1493867" y="264919"/>
                                  <a:pt x="1493216" y="262966"/>
                                  <a:pt x="1491589" y="263617"/>
                                </a:cubicBezTo>
                                <a:cubicBezTo>
                                  <a:pt x="1489962" y="264268"/>
                                  <a:pt x="1489636" y="277286"/>
                                  <a:pt x="1488660" y="279239"/>
                                </a:cubicBezTo>
                                <a:cubicBezTo>
                                  <a:pt x="1487358" y="280866"/>
                                  <a:pt x="1485405" y="281843"/>
                                  <a:pt x="1480849" y="281843"/>
                                </a:cubicBezTo>
                                <a:cubicBezTo>
                                  <a:pt x="1476618" y="281843"/>
                                  <a:pt x="1455789" y="280866"/>
                                  <a:pt x="1450582" y="281517"/>
                                </a:cubicBezTo>
                                <a:cubicBezTo>
                                  <a:pt x="1445374" y="282168"/>
                                  <a:pt x="1435285" y="287050"/>
                                  <a:pt x="1433333" y="288352"/>
                                </a:cubicBezTo>
                                <a:cubicBezTo>
                                  <a:pt x="1431380" y="289653"/>
                                  <a:pt x="1425847" y="294210"/>
                                  <a:pt x="1424220" y="295512"/>
                                </a:cubicBezTo>
                                <a:cubicBezTo>
                                  <a:pt x="1422593" y="296813"/>
                                  <a:pt x="1421942" y="291606"/>
                                  <a:pt x="1421942" y="289328"/>
                                </a:cubicBezTo>
                                <a:cubicBezTo>
                                  <a:pt x="1421942" y="287050"/>
                                  <a:pt x="1421291" y="281843"/>
                                  <a:pt x="1419989" y="280866"/>
                                </a:cubicBezTo>
                                <a:cubicBezTo>
                                  <a:pt x="1418687" y="279890"/>
                                  <a:pt x="1418362" y="287701"/>
                                  <a:pt x="1418687" y="290304"/>
                                </a:cubicBezTo>
                                <a:cubicBezTo>
                                  <a:pt x="1418687" y="292908"/>
                                  <a:pt x="1419663" y="297139"/>
                                  <a:pt x="1417385" y="299092"/>
                                </a:cubicBezTo>
                                <a:cubicBezTo>
                                  <a:pt x="1415107" y="301044"/>
                                  <a:pt x="1412829" y="305601"/>
                                  <a:pt x="1412178" y="307553"/>
                                </a:cubicBezTo>
                                <a:cubicBezTo>
                                  <a:pt x="1411527" y="309506"/>
                                  <a:pt x="1414782" y="310482"/>
                                  <a:pt x="1417385" y="311133"/>
                                </a:cubicBezTo>
                                <a:cubicBezTo>
                                  <a:pt x="1419989" y="312110"/>
                                  <a:pt x="1420640" y="313411"/>
                                  <a:pt x="1420640" y="314062"/>
                                </a:cubicBezTo>
                                <a:cubicBezTo>
                                  <a:pt x="1420640" y="314713"/>
                                  <a:pt x="1418687" y="326104"/>
                                  <a:pt x="1416735" y="331637"/>
                                </a:cubicBezTo>
                                <a:cubicBezTo>
                                  <a:pt x="1414782" y="337170"/>
                                  <a:pt x="1412829" y="339122"/>
                                  <a:pt x="1410225" y="341075"/>
                                </a:cubicBezTo>
                                <a:cubicBezTo>
                                  <a:pt x="1407296" y="343028"/>
                                  <a:pt x="1405669" y="344004"/>
                                  <a:pt x="1405994" y="345957"/>
                                </a:cubicBezTo>
                                <a:cubicBezTo>
                                  <a:pt x="1406320" y="347910"/>
                                  <a:pt x="1402089" y="346933"/>
                                  <a:pt x="1401113" y="348561"/>
                                </a:cubicBezTo>
                                <a:cubicBezTo>
                                  <a:pt x="1400136" y="350188"/>
                                  <a:pt x="1399811" y="355395"/>
                                  <a:pt x="1398509" y="356697"/>
                                </a:cubicBezTo>
                                <a:cubicBezTo>
                                  <a:pt x="1397207" y="357999"/>
                                  <a:pt x="1396556" y="360602"/>
                                  <a:pt x="1394278" y="359300"/>
                                </a:cubicBezTo>
                                <a:cubicBezTo>
                                  <a:pt x="1392000" y="358324"/>
                                  <a:pt x="1397533" y="354744"/>
                                  <a:pt x="1394278" y="352140"/>
                                </a:cubicBezTo>
                                <a:cubicBezTo>
                                  <a:pt x="1391349" y="349537"/>
                                  <a:pt x="1385816" y="350513"/>
                                  <a:pt x="1383864" y="348235"/>
                                </a:cubicBezTo>
                                <a:cubicBezTo>
                                  <a:pt x="1382236" y="345957"/>
                                  <a:pt x="1383538" y="344655"/>
                                  <a:pt x="1380935" y="343028"/>
                                </a:cubicBezTo>
                                <a:cubicBezTo>
                                  <a:pt x="1378331" y="341401"/>
                                  <a:pt x="1378006" y="339448"/>
                                  <a:pt x="1378982" y="337495"/>
                                </a:cubicBezTo>
                                <a:cubicBezTo>
                                  <a:pt x="1379958" y="335542"/>
                                  <a:pt x="1381911" y="333590"/>
                                  <a:pt x="1384515" y="331311"/>
                                </a:cubicBezTo>
                                <a:cubicBezTo>
                                  <a:pt x="1387118" y="329033"/>
                                  <a:pt x="1390373" y="329033"/>
                                  <a:pt x="1389722" y="325128"/>
                                </a:cubicBezTo>
                                <a:cubicBezTo>
                                  <a:pt x="1389071" y="321222"/>
                                  <a:pt x="1389071" y="325128"/>
                                  <a:pt x="1384840" y="327081"/>
                                </a:cubicBezTo>
                                <a:cubicBezTo>
                                  <a:pt x="1380935" y="328708"/>
                                  <a:pt x="1378656" y="331637"/>
                                  <a:pt x="1377029" y="333264"/>
                                </a:cubicBezTo>
                                <a:cubicBezTo>
                                  <a:pt x="1375402" y="334891"/>
                                  <a:pt x="1374426" y="338471"/>
                                  <a:pt x="1374751" y="339773"/>
                                </a:cubicBezTo>
                                <a:cubicBezTo>
                                  <a:pt x="1374751" y="341075"/>
                                  <a:pt x="1377029" y="344329"/>
                                  <a:pt x="1378006" y="348561"/>
                                </a:cubicBezTo>
                                <a:cubicBezTo>
                                  <a:pt x="1378982" y="352791"/>
                                  <a:pt x="1378982" y="354093"/>
                                  <a:pt x="1380609" y="356371"/>
                                </a:cubicBezTo>
                                <a:cubicBezTo>
                                  <a:pt x="1382236" y="358650"/>
                                  <a:pt x="1389722" y="361579"/>
                                  <a:pt x="1389071" y="363857"/>
                                </a:cubicBezTo>
                                <a:cubicBezTo>
                                  <a:pt x="1388420" y="366135"/>
                                  <a:pt x="1386793" y="369715"/>
                                  <a:pt x="1386793" y="371017"/>
                                </a:cubicBezTo>
                                <a:cubicBezTo>
                                  <a:pt x="1386793" y="372319"/>
                                  <a:pt x="1388094" y="371017"/>
                                  <a:pt x="1389722" y="372644"/>
                                </a:cubicBezTo>
                                <a:cubicBezTo>
                                  <a:pt x="1391349" y="374271"/>
                                  <a:pt x="1385491" y="384360"/>
                                  <a:pt x="1382562" y="387289"/>
                                </a:cubicBezTo>
                                <a:cubicBezTo>
                                  <a:pt x="1379633" y="390219"/>
                                  <a:pt x="1379633" y="395100"/>
                                  <a:pt x="1378331" y="397704"/>
                                </a:cubicBezTo>
                                <a:cubicBezTo>
                                  <a:pt x="1377029" y="400307"/>
                                  <a:pt x="1373775" y="406817"/>
                                  <a:pt x="1372147" y="409095"/>
                                </a:cubicBezTo>
                                <a:cubicBezTo>
                                  <a:pt x="1370520" y="411373"/>
                                  <a:pt x="1365964" y="418207"/>
                                  <a:pt x="1364987" y="417231"/>
                                </a:cubicBezTo>
                                <a:cubicBezTo>
                                  <a:pt x="1364011" y="416255"/>
                                  <a:pt x="1363360" y="409420"/>
                                  <a:pt x="1365638" y="405515"/>
                                </a:cubicBezTo>
                                <a:cubicBezTo>
                                  <a:pt x="1367917" y="401609"/>
                                  <a:pt x="1375402" y="393473"/>
                                  <a:pt x="1374100" y="392171"/>
                                </a:cubicBezTo>
                                <a:cubicBezTo>
                                  <a:pt x="1372798" y="390544"/>
                                  <a:pt x="1369544" y="393798"/>
                                  <a:pt x="1368893" y="392497"/>
                                </a:cubicBezTo>
                                <a:cubicBezTo>
                                  <a:pt x="1368242" y="391195"/>
                                  <a:pt x="1372147" y="388917"/>
                                  <a:pt x="1370520" y="387940"/>
                                </a:cubicBezTo>
                                <a:cubicBezTo>
                                  <a:pt x="1368893" y="387289"/>
                                  <a:pt x="1365964" y="388917"/>
                                  <a:pt x="1366940" y="386638"/>
                                </a:cubicBezTo>
                                <a:cubicBezTo>
                                  <a:pt x="1367917" y="384360"/>
                                  <a:pt x="1368893" y="383709"/>
                                  <a:pt x="1368893" y="381757"/>
                                </a:cubicBezTo>
                                <a:cubicBezTo>
                                  <a:pt x="1368893" y="380129"/>
                                  <a:pt x="1368567" y="377526"/>
                                  <a:pt x="1367266" y="377851"/>
                                </a:cubicBezTo>
                                <a:cubicBezTo>
                                  <a:pt x="1365964" y="378177"/>
                                  <a:pt x="1366615" y="381431"/>
                                  <a:pt x="1365313" y="381106"/>
                                </a:cubicBezTo>
                                <a:cubicBezTo>
                                  <a:pt x="1364336" y="380780"/>
                                  <a:pt x="1364011" y="378828"/>
                                  <a:pt x="1363035" y="379153"/>
                                </a:cubicBezTo>
                                <a:cubicBezTo>
                                  <a:pt x="1362058" y="379479"/>
                                  <a:pt x="1360431" y="381757"/>
                                  <a:pt x="1359455" y="380129"/>
                                </a:cubicBezTo>
                                <a:cubicBezTo>
                                  <a:pt x="1358478" y="378502"/>
                                  <a:pt x="1355875" y="376549"/>
                                  <a:pt x="1356200" y="375248"/>
                                </a:cubicBezTo>
                                <a:cubicBezTo>
                                  <a:pt x="1356526" y="373946"/>
                                  <a:pt x="1357176" y="371993"/>
                                  <a:pt x="1359780" y="371342"/>
                                </a:cubicBezTo>
                                <a:cubicBezTo>
                                  <a:pt x="1362058" y="370691"/>
                                  <a:pt x="1365313" y="372970"/>
                                  <a:pt x="1365638" y="371017"/>
                                </a:cubicBezTo>
                                <a:cubicBezTo>
                                  <a:pt x="1365964" y="369389"/>
                                  <a:pt x="1361733" y="367111"/>
                                  <a:pt x="1359780" y="367111"/>
                                </a:cubicBezTo>
                                <a:cubicBezTo>
                                  <a:pt x="1358153" y="367111"/>
                                  <a:pt x="1357502" y="369389"/>
                                  <a:pt x="1356200" y="368088"/>
                                </a:cubicBezTo>
                                <a:cubicBezTo>
                                  <a:pt x="1354898" y="366460"/>
                                  <a:pt x="1354573" y="365810"/>
                                  <a:pt x="1356200" y="365159"/>
                                </a:cubicBezTo>
                                <a:cubicBezTo>
                                  <a:pt x="1357827" y="364508"/>
                                  <a:pt x="1361407" y="366460"/>
                                  <a:pt x="1359780" y="363531"/>
                                </a:cubicBezTo>
                                <a:cubicBezTo>
                                  <a:pt x="1358153" y="360928"/>
                                  <a:pt x="1360106" y="360928"/>
                                  <a:pt x="1357827" y="360277"/>
                                </a:cubicBezTo>
                                <a:cubicBezTo>
                                  <a:pt x="1355224" y="359626"/>
                                  <a:pt x="1353597" y="358324"/>
                                  <a:pt x="1354573" y="357348"/>
                                </a:cubicBezTo>
                                <a:cubicBezTo>
                                  <a:pt x="1355224" y="356371"/>
                                  <a:pt x="1360757" y="358324"/>
                                  <a:pt x="1361082" y="356697"/>
                                </a:cubicBezTo>
                                <a:cubicBezTo>
                                  <a:pt x="1361733" y="355070"/>
                                  <a:pt x="1363360" y="354093"/>
                                  <a:pt x="1361733" y="353442"/>
                                </a:cubicBezTo>
                                <a:cubicBezTo>
                                  <a:pt x="1360106" y="352791"/>
                                  <a:pt x="1356526" y="352791"/>
                                  <a:pt x="1357502" y="351164"/>
                                </a:cubicBezTo>
                                <a:cubicBezTo>
                                  <a:pt x="1358478" y="349537"/>
                                  <a:pt x="1356851" y="347910"/>
                                  <a:pt x="1360757" y="346933"/>
                                </a:cubicBezTo>
                                <a:cubicBezTo>
                                  <a:pt x="1364662" y="345957"/>
                                  <a:pt x="1367917" y="347259"/>
                                  <a:pt x="1367917" y="346282"/>
                                </a:cubicBezTo>
                                <a:cubicBezTo>
                                  <a:pt x="1367917" y="344980"/>
                                  <a:pt x="1363035" y="345631"/>
                                  <a:pt x="1364336" y="343353"/>
                                </a:cubicBezTo>
                                <a:cubicBezTo>
                                  <a:pt x="1365638" y="341075"/>
                                  <a:pt x="1368893" y="341726"/>
                                  <a:pt x="1368242" y="340099"/>
                                </a:cubicBezTo>
                                <a:cubicBezTo>
                                  <a:pt x="1367591" y="338471"/>
                                  <a:pt x="1362058" y="339122"/>
                                  <a:pt x="1360106" y="340424"/>
                                </a:cubicBezTo>
                                <a:cubicBezTo>
                                  <a:pt x="1357827" y="342051"/>
                                  <a:pt x="1355224" y="344329"/>
                                  <a:pt x="1353271" y="345306"/>
                                </a:cubicBezTo>
                                <a:cubicBezTo>
                                  <a:pt x="1351318" y="346282"/>
                                  <a:pt x="1347087" y="348235"/>
                                  <a:pt x="1346762" y="348886"/>
                                </a:cubicBezTo>
                                <a:cubicBezTo>
                                  <a:pt x="1346437" y="349537"/>
                                  <a:pt x="1351969" y="355070"/>
                                  <a:pt x="1350993" y="355720"/>
                                </a:cubicBezTo>
                                <a:cubicBezTo>
                                  <a:pt x="1350017" y="356371"/>
                                  <a:pt x="1347087" y="355720"/>
                                  <a:pt x="1347413" y="356697"/>
                                </a:cubicBezTo>
                                <a:cubicBezTo>
                                  <a:pt x="1347738" y="357673"/>
                                  <a:pt x="1350342" y="358975"/>
                                  <a:pt x="1350342" y="360928"/>
                                </a:cubicBezTo>
                                <a:cubicBezTo>
                                  <a:pt x="1350342" y="362880"/>
                                  <a:pt x="1349691" y="366460"/>
                                  <a:pt x="1349691" y="367762"/>
                                </a:cubicBezTo>
                                <a:cubicBezTo>
                                  <a:pt x="1349366" y="369064"/>
                                  <a:pt x="1349691" y="372970"/>
                                  <a:pt x="1349040" y="373620"/>
                                </a:cubicBezTo>
                                <a:cubicBezTo>
                                  <a:pt x="1348389" y="374271"/>
                                  <a:pt x="1347738" y="374922"/>
                                  <a:pt x="1347087" y="372970"/>
                                </a:cubicBezTo>
                                <a:cubicBezTo>
                                  <a:pt x="1346111" y="371017"/>
                                  <a:pt x="1346111" y="367437"/>
                                  <a:pt x="1344809" y="368088"/>
                                </a:cubicBezTo>
                                <a:cubicBezTo>
                                  <a:pt x="1343508" y="368738"/>
                                  <a:pt x="1341880" y="374922"/>
                                  <a:pt x="1343508" y="376224"/>
                                </a:cubicBezTo>
                                <a:cubicBezTo>
                                  <a:pt x="1345135" y="377526"/>
                                  <a:pt x="1348715" y="377526"/>
                                  <a:pt x="1350667" y="378502"/>
                                </a:cubicBezTo>
                                <a:cubicBezTo>
                                  <a:pt x="1352620" y="379479"/>
                                  <a:pt x="1353922" y="384035"/>
                                  <a:pt x="1353922" y="385011"/>
                                </a:cubicBezTo>
                                <a:cubicBezTo>
                                  <a:pt x="1353922" y="385988"/>
                                  <a:pt x="1354898" y="387289"/>
                                  <a:pt x="1353922" y="387615"/>
                                </a:cubicBezTo>
                                <a:cubicBezTo>
                                  <a:pt x="1352946" y="387940"/>
                                  <a:pt x="1349366" y="385011"/>
                                  <a:pt x="1346437" y="382408"/>
                                </a:cubicBezTo>
                                <a:cubicBezTo>
                                  <a:pt x="1343508" y="380129"/>
                                  <a:pt x="1341229" y="378502"/>
                                  <a:pt x="1339927" y="379153"/>
                                </a:cubicBezTo>
                                <a:cubicBezTo>
                                  <a:pt x="1338626" y="379804"/>
                                  <a:pt x="1337324" y="378828"/>
                                  <a:pt x="1336348" y="377526"/>
                                </a:cubicBezTo>
                                <a:cubicBezTo>
                                  <a:pt x="1335371" y="376224"/>
                                  <a:pt x="1333093" y="375573"/>
                                  <a:pt x="1332442" y="375248"/>
                                </a:cubicBezTo>
                                <a:cubicBezTo>
                                  <a:pt x="1331791" y="374922"/>
                                  <a:pt x="1334395" y="371993"/>
                                  <a:pt x="1333744" y="370040"/>
                                </a:cubicBezTo>
                                <a:cubicBezTo>
                                  <a:pt x="1333093" y="368088"/>
                                  <a:pt x="1330815" y="368738"/>
                                  <a:pt x="1329838" y="370040"/>
                                </a:cubicBezTo>
                                <a:cubicBezTo>
                                  <a:pt x="1328862" y="371342"/>
                                  <a:pt x="1327560" y="376224"/>
                                  <a:pt x="1325608" y="377200"/>
                                </a:cubicBezTo>
                                <a:cubicBezTo>
                                  <a:pt x="1323655" y="377851"/>
                                  <a:pt x="1321051" y="380129"/>
                                  <a:pt x="1323329" y="380780"/>
                                </a:cubicBezTo>
                                <a:cubicBezTo>
                                  <a:pt x="1325282" y="381431"/>
                                  <a:pt x="1331140" y="377851"/>
                                  <a:pt x="1333418" y="380129"/>
                                </a:cubicBezTo>
                                <a:cubicBezTo>
                                  <a:pt x="1335697" y="382408"/>
                                  <a:pt x="1334069" y="383059"/>
                                  <a:pt x="1337324" y="384360"/>
                                </a:cubicBezTo>
                                <a:cubicBezTo>
                                  <a:pt x="1340253" y="385662"/>
                                  <a:pt x="1347087" y="388917"/>
                                  <a:pt x="1349366" y="389893"/>
                                </a:cubicBezTo>
                                <a:cubicBezTo>
                                  <a:pt x="1351644" y="390869"/>
                                  <a:pt x="1358153" y="392822"/>
                                  <a:pt x="1357502" y="394449"/>
                                </a:cubicBezTo>
                                <a:cubicBezTo>
                                  <a:pt x="1356851" y="396077"/>
                                  <a:pt x="1356526" y="399982"/>
                                  <a:pt x="1354247" y="399331"/>
                                </a:cubicBezTo>
                                <a:cubicBezTo>
                                  <a:pt x="1351969" y="399006"/>
                                  <a:pt x="1348389" y="396402"/>
                                  <a:pt x="1345135" y="393798"/>
                                </a:cubicBezTo>
                                <a:cubicBezTo>
                                  <a:pt x="1341880" y="391195"/>
                                  <a:pt x="1336348" y="390219"/>
                                  <a:pt x="1336348" y="390219"/>
                                </a:cubicBezTo>
                                <a:cubicBezTo>
                                  <a:pt x="1336348" y="390219"/>
                                  <a:pt x="1336673" y="392822"/>
                                  <a:pt x="1340904" y="395751"/>
                                </a:cubicBezTo>
                                <a:cubicBezTo>
                                  <a:pt x="1345135" y="398680"/>
                                  <a:pt x="1346111" y="400958"/>
                                  <a:pt x="1350993" y="403562"/>
                                </a:cubicBezTo>
                                <a:cubicBezTo>
                                  <a:pt x="1355875" y="406491"/>
                                  <a:pt x="1356526" y="407142"/>
                                  <a:pt x="1356526" y="409095"/>
                                </a:cubicBezTo>
                                <a:cubicBezTo>
                                  <a:pt x="1356526" y="410722"/>
                                  <a:pt x="1356200" y="413000"/>
                                  <a:pt x="1354898" y="413326"/>
                                </a:cubicBezTo>
                                <a:cubicBezTo>
                                  <a:pt x="1353597" y="413326"/>
                                  <a:pt x="1354247" y="414302"/>
                                  <a:pt x="1350667" y="411047"/>
                                </a:cubicBezTo>
                                <a:cubicBezTo>
                                  <a:pt x="1346762" y="407793"/>
                                  <a:pt x="1346762" y="405840"/>
                                  <a:pt x="1343833" y="405840"/>
                                </a:cubicBezTo>
                                <a:cubicBezTo>
                                  <a:pt x="1340904" y="405840"/>
                                  <a:pt x="1337649" y="406491"/>
                                  <a:pt x="1338626" y="407467"/>
                                </a:cubicBezTo>
                                <a:cubicBezTo>
                                  <a:pt x="1339602" y="408444"/>
                                  <a:pt x="1339602" y="407793"/>
                                  <a:pt x="1342857" y="409420"/>
                                </a:cubicBezTo>
                                <a:cubicBezTo>
                                  <a:pt x="1346111" y="411047"/>
                                  <a:pt x="1346437" y="412024"/>
                                  <a:pt x="1348389" y="414302"/>
                                </a:cubicBezTo>
                                <a:cubicBezTo>
                                  <a:pt x="1350667" y="416580"/>
                                  <a:pt x="1353597" y="416580"/>
                                  <a:pt x="1353271" y="418207"/>
                                </a:cubicBezTo>
                                <a:cubicBezTo>
                                  <a:pt x="1352946" y="419835"/>
                                  <a:pt x="1352620" y="420486"/>
                                  <a:pt x="1351644" y="421137"/>
                                </a:cubicBezTo>
                                <a:cubicBezTo>
                                  <a:pt x="1350667" y="421788"/>
                                  <a:pt x="1348715" y="418858"/>
                                  <a:pt x="1344809" y="416580"/>
                                </a:cubicBezTo>
                                <a:cubicBezTo>
                                  <a:pt x="1340904" y="413977"/>
                                  <a:pt x="1336673" y="413977"/>
                                  <a:pt x="1334720" y="413651"/>
                                </a:cubicBezTo>
                                <a:cubicBezTo>
                                  <a:pt x="1332767" y="413651"/>
                                  <a:pt x="1327235" y="412349"/>
                                  <a:pt x="1327886" y="413977"/>
                                </a:cubicBezTo>
                                <a:cubicBezTo>
                                  <a:pt x="1328537" y="415604"/>
                                  <a:pt x="1333418" y="416255"/>
                                  <a:pt x="1336673" y="416906"/>
                                </a:cubicBezTo>
                                <a:cubicBezTo>
                                  <a:pt x="1339927" y="417882"/>
                                  <a:pt x="1343508" y="418207"/>
                                  <a:pt x="1344484" y="419835"/>
                                </a:cubicBezTo>
                                <a:cubicBezTo>
                                  <a:pt x="1345135" y="421462"/>
                                  <a:pt x="1345135" y="427646"/>
                                  <a:pt x="1347738" y="428297"/>
                                </a:cubicBezTo>
                                <a:cubicBezTo>
                                  <a:pt x="1350342" y="428622"/>
                                  <a:pt x="1354573" y="426669"/>
                                  <a:pt x="1356851" y="426018"/>
                                </a:cubicBezTo>
                                <a:cubicBezTo>
                                  <a:pt x="1359129" y="425042"/>
                                  <a:pt x="1363035" y="424716"/>
                                  <a:pt x="1364662" y="425693"/>
                                </a:cubicBezTo>
                                <a:cubicBezTo>
                                  <a:pt x="1366615" y="426669"/>
                                  <a:pt x="1366615" y="431226"/>
                                  <a:pt x="1367917" y="434806"/>
                                </a:cubicBezTo>
                                <a:cubicBezTo>
                                  <a:pt x="1369218" y="438386"/>
                                  <a:pt x="1364011" y="436433"/>
                                  <a:pt x="1363685" y="437409"/>
                                </a:cubicBezTo>
                                <a:cubicBezTo>
                                  <a:pt x="1363360" y="438711"/>
                                  <a:pt x="1364011" y="439687"/>
                                  <a:pt x="1366289" y="442942"/>
                                </a:cubicBezTo>
                                <a:cubicBezTo>
                                  <a:pt x="1368567" y="446197"/>
                                  <a:pt x="1366289" y="446522"/>
                                  <a:pt x="1365638" y="447498"/>
                                </a:cubicBezTo>
                                <a:cubicBezTo>
                                  <a:pt x="1364987" y="448475"/>
                                  <a:pt x="1362709" y="449125"/>
                                  <a:pt x="1361407" y="447498"/>
                                </a:cubicBezTo>
                                <a:cubicBezTo>
                                  <a:pt x="1360106" y="445871"/>
                                  <a:pt x="1358153" y="443593"/>
                                  <a:pt x="1357502" y="444569"/>
                                </a:cubicBezTo>
                                <a:cubicBezTo>
                                  <a:pt x="1356851" y="445220"/>
                                  <a:pt x="1358804" y="448475"/>
                                  <a:pt x="1357502" y="449125"/>
                                </a:cubicBezTo>
                                <a:cubicBezTo>
                                  <a:pt x="1355875" y="449776"/>
                                  <a:pt x="1355549" y="449776"/>
                                  <a:pt x="1354573" y="449776"/>
                                </a:cubicBezTo>
                                <a:cubicBezTo>
                                  <a:pt x="1353597" y="449776"/>
                                  <a:pt x="1353271" y="448475"/>
                                  <a:pt x="1351644" y="448475"/>
                                </a:cubicBezTo>
                                <a:cubicBezTo>
                                  <a:pt x="1350017" y="448475"/>
                                  <a:pt x="1350993" y="450427"/>
                                  <a:pt x="1351318" y="451404"/>
                                </a:cubicBezTo>
                                <a:cubicBezTo>
                                  <a:pt x="1351969" y="452380"/>
                                  <a:pt x="1351644" y="453356"/>
                                  <a:pt x="1350342" y="453356"/>
                                </a:cubicBezTo>
                                <a:cubicBezTo>
                                  <a:pt x="1349040" y="453682"/>
                                  <a:pt x="1346762" y="454333"/>
                                  <a:pt x="1346111" y="453031"/>
                                </a:cubicBezTo>
                                <a:cubicBezTo>
                                  <a:pt x="1345460" y="451729"/>
                                  <a:pt x="1346437" y="446197"/>
                                  <a:pt x="1344484" y="445546"/>
                                </a:cubicBezTo>
                                <a:cubicBezTo>
                                  <a:pt x="1342531" y="444895"/>
                                  <a:pt x="1341880" y="449451"/>
                                  <a:pt x="1342206" y="451078"/>
                                </a:cubicBezTo>
                                <a:cubicBezTo>
                                  <a:pt x="1342206" y="453031"/>
                                  <a:pt x="1338626" y="456611"/>
                                  <a:pt x="1343508" y="457262"/>
                                </a:cubicBezTo>
                                <a:cubicBezTo>
                                  <a:pt x="1348389" y="457913"/>
                                  <a:pt x="1353597" y="456285"/>
                                  <a:pt x="1355549" y="455960"/>
                                </a:cubicBezTo>
                                <a:cubicBezTo>
                                  <a:pt x="1357502" y="455309"/>
                                  <a:pt x="1360431" y="454984"/>
                                  <a:pt x="1361082" y="455635"/>
                                </a:cubicBezTo>
                                <a:cubicBezTo>
                                  <a:pt x="1362058" y="456285"/>
                                  <a:pt x="1362058" y="459865"/>
                                  <a:pt x="1362058" y="461818"/>
                                </a:cubicBezTo>
                                <a:cubicBezTo>
                                  <a:pt x="1362058" y="463771"/>
                                  <a:pt x="1361407" y="466700"/>
                                  <a:pt x="1362709" y="465724"/>
                                </a:cubicBezTo>
                                <a:cubicBezTo>
                                  <a:pt x="1364011" y="464747"/>
                                  <a:pt x="1364987" y="460191"/>
                                  <a:pt x="1366615" y="459215"/>
                                </a:cubicBezTo>
                                <a:cubicBezTo>
                                  <a:pt x="1368242" y="458238"/>
                                  <a:pt x="1370520" y="459540"/>
                                  <a:pt x="1370845" y="461167"/>
                                </a:cubicBezTo>
                                <a:cubicBezTo>
                                  <a:pt x="1370845" y="463120"/>
                                  <a:pt x="1370845" y="465398"/>
                                  <a:pt x="1369869" y="466700"/>
                                </a:cubicBezTo>
                                <a:cubicBezTo>
                                  <a:pt x="1368893" y="468002"/>
                                  <a:pt x="1364987" y="470606"/>
                                  <a:pt x="1361407" y="471582"/>
                                </a:cubicBezTo>
                                <a:cubicBezTo>
                                  <a:pt x="1357827" y="472884"/>
                                  <a:pt x="1357502" y="475487"/>
                                  <a:pt x="1355549" y="473860"/>
                                </a:cubicBezTo>
                                <a:cubicBezTo>
                                  <a:pt x="1353597" y="472233"/>
                                  <a:pt x="1355549" y="470931"/>
                                  <a:pt x="1353271" y="471256"/>
                                </a:cubicBezTo>
                                <a:cubicBezTo>
                                  <a:pt x="1351318" y="471582"/>
                                  <a:pt x="1350017" y="472233"/>
                                  <a:pt x="1349691" y="471256"/>
                                </a:cubicBezTo>
                                <a:cubicBezTo>
                                  <a:pt x="1349366" y="469955"/>
                                  <a:pt x="1349366" y="467025"/>
                                  <a:pt x="1348064" y="468002"/>
                                </a:cubicBezTo>
                                <a:cubicBezTo>
                                  <a:pt x="1346762" y="468978"/>
                                  <a:pt x="1346437" y="471582"/>
                                  <a:pt x="1345135" y="471907"/>
                                </a:cubicBezTo>
                                <a:cubicBezTo>
                                  <a:pt x="1343833" y="472233"/>
                                  <a:pt x="1340253" y="470280"/>
                                  <a:pt x="1337324" y="469629"/>
                                </a:cubicBezTo>
                                <a:cubicBezTo>
                                  <a:pt x="1334395" y="468978"/>
                                  <a:pt x="1333093" y="471256"/>
                                  <a:pt x="1333744" y="471582"/>
                                </a:cubicBezTo>
                                <a:cubicBezTo>
                                  <a:pt x="1334395" y="471907"/>
                                  <a:pt x="1337975" y="472233"/>
                                  <a:pt x="1341555" y="473860"/>
                                </a:cubicBezTo>
                                <a:cubicBezTo>
                                  <a:pt x="1345135" y="475487"/>
                                  <a:pt x="1348715" y="477115"/>
                                  <a:pt x="1349040" y="478742"/>
                                </a:cubicBezTo>
                                <a:cubicBezTo>
                                  <a:pt x="1349366" y="480369"/>
                                  <a:pt x="1350017" y="481671"/>
                                  <a:pt x="1346437" y="482647"/>
                                </a:cubicBezTo>
                                <a:cubicBezTo>
                                  <a:pt x="1342857" y="483624"/>
                                  <a:pt x="1344484" y="485576"/>
                                  <a:pt x="1340578" y="483624"/>
                                </a:cubicBezTo>
                                <a:cubicBezTo>
                                  <a:pt x="1336673" y="481671"/>
                                  <a:pt x="1333418" y="479067"/>
                                  <a:pt x="1333093" y="480369"/>
                                </a:cubicBezTo>
                                <a:cubicBezTo>
                                  <a:pt x="1332767" y="481996"/>
                                  <a:pt x="1334720" y="486553"/>
                                  <a:pt x="1337324" y="487529"/>
                                </a:cubicBezTo>
                                <a:cubicBezTo>
                                  <a:pt x="1339602" y="488505"/>
                                  <a:pt x="1342857" y="490133"/>
                                  <a:pt x="1345135" y="489482"/>
                                </a:cubicBezTo>
                                <a:cubicBezTo>
                                  <a:pt x="1347413" y="488831"/>
                                  <a:pt x="1348715" y="486227"/>
                                  <a:pt x="1350993" y="487204"/>
                                </a:cubicBezTo>
                                <a:cubicBezTo>
                                  <a:pt x="1353271" y="487854"/>
                                  <a:pt x="1352295" y="489482"/>
                                  <a:pt x="1353271" y="489482"/>
                                </a:cubicBezTo>
                                <a:cubicBezTo>
                                  <a:pt x="1354247" y="489482"/>
                                  <a:pt x="1356851" y="487204"/>
                                  <a:pt x="1357176" y="488831"/>
                                </a:cubicBezTo>
                                <a:cubicBezTo>
                                  <a:pt x="1357502" y="490458"/>
                                  <a:pt x="1352295" y="498920"/>
                                  <a:pt x="1351318" y="497293"/>
                                </a:cubicBezTo>
                                <a:cubicBezTo>
                                  <a:pt x="1350342" y="495340"/>
                                  <a:pt x="1354573" y="493062"/>
                                  <a:pt x="1351969" y="492411"/>
                                </a:cubicBezTo>
                                <a:cubicBezTo>
                                  <a:pt x="1349366" y="491760"/>
                                  <a:pt x="1346762" y="491760"/>
                                  <a:pt x="1344484" y="493062"/>
                                </a:cubicBezTo>
                                <a:cubicBezTo>
                                  <a:pt x="1342206" y="494364"/>
                                  <a:pt x="1337324" y="496316"/>
                                  <a:pt x="1336022" y="495665"/>
                                </a:cubicBezTo>
                                <a:cubicBezTo>
                                  <a:pt x="1334720" y="495014"/>
                                  <a:pt x="1336673" y="493387"/>
                                  <a:pt x="1334069" y="493387"/>
                                </a:cubicBezTo>
                                <a:cubicBezTo>
                                  <a:pt x="1331466" y="493713"/>
                                  <a:pt x="1329513" y="495340"/>
                                  <a:pt x="1328537" y="495340"/>
                                </a:cubicBezTo>
                                <a:cubicBezTo>
                                  <a:pt x="1327560" y="495665"/>
                                  <a:pt x="1326258" y="493387"/>
                                  <a:pt x="1324306" y="494038"/>
                                </a:cubicBezTo>
                                <a:cubicBezTo>
                                  <a:pt x="1322353" y="494364"/>
                                  <a:pt x="1323655" y="496642"/>
                                  <a:pt x="1324306" y="498269"/>
                                </a:cubicBezTo>
                                <a:cubicBezTo>
                                  <a:pt x="1324957" y="499896"/>
                                  <a:pt x="1327560" y="501198"/>
                                  <a:pt x="1324306" y="503151"/>
                                </a:cubicBezTo>
                                <a:cubicBezTo>
                                  <a:pt x="1321051" y="504778"/>
                                  <a:pt x="1320075" y="505103"/>
                                  <a:pt x="1319099" y="506080"/>
                                </a:cubicBezTo>
                                <a:cubicBezTo>
                                  <a:pt x="1318122" y="507056"/>
                                  <a:pt x="1318448" y="508033"/>
                                  <a:pt x="1316820" y="509660"/>
                                </a:cubicBezTo>
                                <a:cubicBezTo>
                                  <a:pt x="1315193" y="511287"/>
                                  <a:pt x="1314217" y="512263"/>
                                  <a:pt x="1312264" y="512914"/>
                                </a:cubicBezTo>
                                <a:cubicBezTo>
                                  <a:pt x="1310311" y="513240"/>
                                  <a:pt x="1308358" y="509009"/>
                                  <a:pt x="1307708" y="510962"/>
                                </a:cubicBezTo>
                                <a:cubicBezTo>
                                  <a:pt x="1307057" y="512914"/>
                                  <a:pt x="1305755" y="517145"/>
                                  <a:pt x="1307382" y="519423"/>
                                </a:cubicBezTo>
                                <a:cubicBezTo>
                                  <a:pt x="1308684" y="521376"/>
                                  <a:pt x="1309660" y="522352"/>
                                  <a:pt x="1307708" y="522678"/>
                                </a:cubicBezTo>
                                <a:cubicBezTo>
                                  <a:pt x="1305755" y="523003"/>
                                  <a:pt x="1298920" y="522352"/>
                                  <a:pt x="1295991" y="522027"/>
                                </a:cubicBezTo>
                                <a:cubicBezTo>
                                  <a:pt x="1293062" y="521702"/>
                                  <a:pt x="1292086" y="522352"/>
                                  <a:pt x="1290459" y="523980"/>
                                </a:cubicBezTo>
                                <a:cubicBezTo>
                                  <a:pt x="1288506" y="525933"/>
                                  <a:pt x="1282322" y="531140"/>
                                  <a:pt x="1280370" y="531791"/>
                                </a:cubicBezTo>
                                <a:cubicBezTo>
                                  <a:pt x="1278742" y="532442"/>
                                  <a:pt x="1277115" y="540903"/>
                                  <a:pt x="1275813" y="541554"/>
                                </a:cubicBezTo>
                                <a:cubicBezTo>
                                  <a:pt x="1274511" y="542205"/>
                                  <a:pt x="1273860" y="537649"/>
                                  <a:pt x="1272233" y="538300"/>
                                </a:cubicBezTo>
                                <a:cubicBezTo>
                                  <a:pt x="1270606" y="538951"/>
                                  <a:pt x="1272884" y="543507"/>
                                  <a:pt x="1272233" y="545785"/>
                                </a:cubicBezTo>
                                <a:cubicBezTo>
                                  <a:pt x="1271582" y="547738"/>
                                  <a:pt x="1268653" y="548389"/>
                                  <a:pt x="1265399" y="550667"/>
                                </a:cubicBezTo>
                                <a:cubicBezTo>
                                  <a:pt x="1262144" y="552945"/>
                                  <a:pt x="1261168" y="557176"/>
                                  <a:pt x="1258239" y="556851"/>
                                </a:cubicBezTo>
                                <a:cubicBezTo>
                                  <a:pt x="1255310" y="556525"/>
                                  <a:pt x="1254008" y="552620"/>
                                  <a:pt x="1252381" y="554572"/>
                                </a:cubicBezTo>
                                <a:cubicBezTo>
                                  <a:pt x="1251079" y="556525"/>
                                  <a:pt x="1252055" y="560105"/>
                                  <a:pt x="1250428" y="560756"/>
                                </a:cubicBezTo>
                                <a:cubicBezTo>
                                  <a:pt x="1248801" y="561732"/>
                                  <a:pt x="1242617" y="562383"/>
                                  <a:pt x="1240664" y="562383"/>
                                </a:cubicBezTo>
                                <a:cubicBezTo>
                                  <a:pt x="1238712" y="562383"/>
                                  <a:pt x="1233830" y="563360"/>
                                  <a:pt x="1233504" y="564661"/>
                                </a:cubicBezTo>
                                <a:cubicBezTo>
                                  <a:pt x="1232853" y="565638"/>
                                  <a:pt x="1234155" y="568567"/>
                                  <a:pt x="1231877" y="566289"/>
                                </a:cubicBezTo>
                                <a:cubicBezTo>
                                  <a:pt x="1229599" y="564010"/>
                                  <a:pt x="1228622" y="560756"/>
                                  <a:pt x="1227321" y="563034"/>
                                </a:cubicBezTo>
                                <a:cubicBezTo>
                                  <a:pt x="1226019" y="564987"/>
                                  <a:pt x="1226344" y="567916"/>
                                  <a:pt x="1228948" y="569543"/>
                                </a:cubicBezTo>
                                <a:cubicBezTo>
                                  <a:pt x="1231552" y="571170"/>
                                  <a:pt x="1233830" y="572472"/>
                                  <a:pt x="1232853" y="574100"/>
                                </a:cubicBezTo>
                                <a:cubicBezTo>
                                  <a:pt x="1231877" y="575727"/>
                                  <a:pt x="1225042" y="578981"/>
                                  <a:pt x="1224717" y="581910"/>
                                </a:cubicBezTo>
                                <a:cubicBezTo>
                                  <a:pt x="1224392" y="584840"/>
                                  <a:pt x="1224717" y="587443"/>
                                  <a:pt x="1222113" y="588419"/>
                                </a:cubicBezTo>
                                <a:cubicBezTo>
                                  <a:pt x="1219184" y="589396"/>
                                  <a:pt x="1216255" y="586141"/>
                                  <a:pt x="1214954" y="587443"/>
                                </a:cubicBezTo>
                                <a:cubicBezTo>
                                  <a:pt x="1213652" y="588745"/>
                                  <a:pt x="1214303" y="594278"/>
                                  <a:pt x="1215604" y="594928"/>
                                </a:cubicBezTo>
                                <a:cubicBezTo>
                                  <a:pt x="1216906" y="595579"/>
                                  <a:pt x="1218859" y="592976"/>
                                  <a:pt x="1219510" y="594928"/>
                                </a:cubicBezTo>
                                <a:cubicBezTo>
                                  <a:pt x="1219835" y="596881"/>
                                  <a:pt x="1216581" y="599160"/>
                                  <a:pt x="1215279" y="599485"/>
                                </a:cubicBezTo>
                                <a:cubicBezTo>
                                  <a:pt x="1213652" y="599810"/>
                                  <a:pt x="1210397" y="597858"/>
                                  <a:pt x="1209746" y="599810"/>
                                </a:cubicBezTo>
                                <a:cubicBezTo>
                                  <a:pt x="1209095" y="601763"/>
                                  <a:pt x="1211699" y="601438"/>
                                  <a:pt x="1213977" y="603065"/>
                                </a:cubicBezTo>
                                <a:cubicBezTo>
                                  <a:pt x="1216255" y="604692"/>
                                  <a:pt x="1209746" y="606319"/>
                                  <a:pt x="1209746" y="608598"/>
                                </a:cubicBezTo>
                                <a:cubicBezTo>
                                  <a:pt x="1209746" y="610876"/>
                                  <a:pt x="1211699" y="611852"/>
                                  <a:pt x="1211048" y="618687"/>
                                </a:cubicBezTo>
                                <a:cubicBezTo>
                                  <a:pt x="1210397" y="625521"/>
                                  <a:pt x="1212024" y="628450"/>
                                  <a:pt x="1214303" y="635285"/>
                                </a:cubicBezTo>
                                <a:cubicBezTo>
                                  <a:pt x="1216581" y="642119"/>
                                  <a:pt x="1218859" y="652859"/>
                                  <a:pt x="1220161" y="654487"/>
                                </a:cubicBezTo>
                                <a:cubicBezTo>
                                  <a:pt x="1221788" y="656114"/>
                                  <a:pt x="1224392" y="665552"/>
                                  <a:pt x="1228297" y="671085"/>
                                </a:cubicBezTo>
                                <a:cubicBezTo>
                                  <a:pt x="1232202" y="676617"/>
                                  <a:pt x="1236759" y="681825"/>
                                  <a:pt x="1237735" y="686055"/>
                                </a:cubicBezTo>
                                <a:cubicBezTo>
                                  <a:pt x="1238386" y="690286"/>
                                  <a:pt x="1238386" y="692564"/>
                                  <a:pt x="1237084" y="692239"/>
                                </a:cubicBezTo>
                                <a:cubicBezTo>
                                  <a:pt x="1235457" y="691914"/>
                                  <a:pt x="1234155" y="687032"/>
                                  <a:pt x="1232528" y="684428"/>
                                </a:cubicBezTo>
                                <a:cubicBezTo>
                                  <a:pt x="1230901" y="681825"/>
                                  <a:pt x="1227646" y="682475"/>
                                  <a:pt x="1227646" y="683452"/>
                                </a:cubicBezTo>
                                <a:cubicBezTo>
                                  <a:pt x="1227646" y="684428"/>
                                  <a:pt x="1229599" y="689961"/>
                                  <a:pt x="1232528" y="693866"/>
                                </a:cubicBezTo>
                                <a:cubicBezTo>
                                  <a:pt x="1235457" y="697772"/>
                                  <a:pt x="1240339" y="708512"/>
                                  <a:pt x="1242617" y="714044"/>
                                </a:cubicBezTo>
                                <a:cubicBezTo>
                                  <a:pt x="1244895" y="719577"/>
                                  <a:pt x="1247824" y="722181"/>
                                  <a:pt x="1246197" y="724133"/>
                                </a:cubicBezTo>
                                <a:cubicBezTo>
                                  <a:pt x="1244570" y="725761"/>
                                  <a:pt x="1239362" y="725761"/>
                                  <a:pt x="1241641" y="727063"/>
                                </a:cubicBezTo>
                                <a:cubicBezTo>
                                  <a:pt x="1243919" y="728690"/>
                                  <a:pt x="1246522" y="728039"/>
                                  <a:pt x="1248150" y="730317"/>
                                </a:cubicBezTo>
                                <a:cubicBezTo>
                                  <a:pt x="1249777" y="732595"/>
                                  <a:pt x="1251730" y="735850"/>
                                  <a:pt x="1251730" y="739755"/>
                                </a:cubicBezTo>
                                <a:cubicBezTo>
                                  <a:pt x="1251730" y="743661"/>
                                  <a:pt x="1251079" y="747566"/>
                                  <a:pt x="1250428" y="753424"/>
                                </a:cubicBezTo>
                                <a:cubicBezTo>
                                  <a:pt x="1249777" y="759608"/>
                                  <a:pt x="1250102" y="761886"/>
                                  <a:pt x="1250102" y="767093"/>
                                </a:cubicBezTo>
                                <a:cubicBezTo>
                                  <a:pt x="1250102" y="772301"/>
                                  <a:pt x="1248475" y="774253"/>
                                  <a:pt x="1246197" y="777182"/>
                                </a:cubicBezTo>
                                <a:cubicBezTo>
                                  <a:pt x="1243919" y="780111"/>
                                  <a:pt x="1243919" y="781413"/>
                                  <a:pt x="1244570" y="783366"/>
                                </a:cubicBezTo>
                                <a:cubicBezTo>
                                  <a:pt x="1245221" y="784993"/>
                                  <a:pt x="1245221" y="786295"/>
                                  <a:pt x="1243268" y="788573"/>
                                </a:cubicBezTo>
                                <a:cubicBezTo>
                                  <a:pt x="1241315" y="790851"/>
                                  <a:pt x="1238061" y="797360"/>
                                  <a:pt x="1236759" y="796059"/>
                                </a:cubicBezTo>
                                <a:cubicBezTo>
                                  <a:pt x="1235457" y="794757"/>
                                  <a:pt x="1240664" y="787271"/>
                                  <a:pt x="1239362" y="786621"/>
                                </a:cubicBezTo>
                                <a:cubicBezTo>
                                  <a:pt x="1238386" y="786295"/>
                                  <a:pt x="1237084" y="785970"/>
                                  <a:pt x="1235457" y="787271"/>
                                </a:cubicBezTo>
                                <a:cubicBezTo>
                                  <a:pt x="1233830" y="788573"/>
                                  <a:pt x="1233830" y="789875"/>
                                  <a:pt x="1230575" y="789875"/>
                                </a:cubicBezTo>
                                <a:cubicBezTo>
                                  <a:pt x="1227321" y="789875"/>
                                  <a:pt x="1220812" y="791828"/>
                                  <a:pt x="1221788" y="789224"/>
                                </a:cubicBezTo>
                                <a:cubicBezTo>
                                  <a:pt x="1222764" y="786295"/>
                                  <a:pt x="1226995" y="787597"/>
                                  <a:pt x="1227321" y="785644"/>
                                </a:cubicBezTo>
                                <a:cubicBezTo>
                                  <a:pt x="1227646" y="783691"/>
                                  <a:pt x="1219184" y="779135"/>
                                  <a:pt x="1216255" y="776532"/>
                                </a:cubicBezTo>
                                <a:cubicBezTo>
                                  <a:pt x="1213326" y="773928"/>
                                  <a:pt x="1212024" y="767093"/>
                                  <a:pt x="1208119" y="766768"/>
                                </a:cubicBezTo>
                                <a:cubicBezTo>
                                  <a:pt x="1204213" y="766442"/>
                                  <a:pt x="1204539" y="769046"/>
                                  <a:pt x="1203563" y="765791"/>
                                </a:cubicBezTo>
                                <a:cubicBezTo>
                                  <a:pt x="1202261" y="762537"/>
                                  <a:pt x="1201935" y="751146"/>
                                  <a:pt x="1200308" y="750821"/>
                                </a:cubicBezTo>
                                <a:cubicBezTo>
                                  <a:pt x="1198681" y="750170"/>
                                  <a:pt x="1198355" y="751797"/>
                                  <a:pt x="1198681" y="749844"/>
                                </a:cubicBezTo>
                                <a:cubicBezTo>
                                  <a:pt x="1199006" y="747892"/>
                                  <a:pt x="1205190" y="743335"/>
                                  <a:pt x="1203888" y="742684"/>
                                </a:cubicBezTo>
                                <a:cubicBezTo>
                                  <a:pt x="1202586" y="742033"/>
                                  <a:pt x="1199006" y="747566"/>
                                  <a:pt x="1196728" y="746590"/>
                                </a:cubicBezTo>
                                <a:cubicBezTo>
                                  <a:pt x="1194775" y="745613"/>
                                  <a:pt x="1193473" y="739430"/>
                                  <a:pt x="1195426" y="737152"/>
                                </a:cubicBezTo>
                                <a:cubicBezTo>
                                  <a:pt x="1197379" y="735199"/>
                                  <a:pt x="1199657" y="733246"/>
                                  <a:pt x="1197704" y="733246"/>
                                </a:cubicBezTo>
                                <a:cubicBezTo>
                                  <a:pt x="1195752" y="732921"/>
                                  <a:pt x="1193148" y="736826"/>
                                  <a:pt x="1189243" y="735199"/>
                                </a:cubicBezTo>
                                <a:cubicBezTo>
                                  <a:pt x="1185337" y="733572"/>
                                  <a:pt x="1183710" y="729666"/>
                                  <a:pt x="1181432" y="725435"/>
                                </a:cubicBezTo>
                                <a:cubicBezTo>
                                  <a:pt x="1179154" y="721205"/>
                                  <a:pt x="1174597" y="719903"/>
                                  <a:pt x="1178503" y="716648"/>
                                </a:cubicBezTo>
                                <a:cubicBezTo>
                                  <a:pt x="1182408" y="713394"/>
                                  <a:pt x="1185988" y="712743"/>
                                  <a:pt x="1185988" y="710139"/>
                                </a:cubicBezTo>
                                <a:cubicBezTo>
                                  <a:pt x="1185988" y="707535"/>
                                  <a:pt x="1186964" y="703955"/>
                                  <a:pt x="1185012" y="703955"/>
                                </a:cubicBezTo>
                                <a:cubicBezTo>
                                  <a:pt x="1182734" y="704281"/>
                                  <a:pt x="1182408" y="706234"/>
                                  <a:pt x="1182083" y="706884"/>
                                </a:cubicBezTo>
                                <a:cubicBezTo>
                                  <a:pt x="1181432" y="707535"/>
                                  <a:pt x="1179804" y="704606"/>
                                  <a:pt x="1178177" y="704932"/>
                                </a:cubicBezTo>
                                <a:cubicBezTo>
                                  <a:pt x="1176224" y="705257"/>
                                  <a:pt x="1179479" y="708837"/>
                                  <a:pt x="1179479" y="709488"/>
                                </a:cubicBezTo>
                                <a:cubicBezTo>
                                  <a:pt x="1179154" y="710139"/>
                                  <a:pt x="1176224" y="714370"/>
                                  <a:pt x="1175899" y="713719"/>
                                </a:cubicBezTo>
                                <a:cubicBezTo>
                                  <a:pt x="1175574" y="713068"/>
                                  <a:pt x="1172319" y="707210"/>
                                  <a:pt x="1172645" y="704932"/>
                                </a:cubicBezTo>
                                <a:cubicBezTo>
                                  <a:pt x="1172970" y="702654"/>
                                  <a:pt x="1179804" y="687357"/>
                                  <a:pt x="1179154" y="683126"/>
                                </a:cubicBezTo>
                                <a:cubicBezTo>
                                  <a:pt x="1178503" y="678896"/>
                                  <a:pt x="1176550" y="669457"/>
                                  <a:pt x="1174272" y="668155"/>
                                </a:cubicBezTo>
                                <a:cubicBezTo>
                                  <a:pt x="1171994" y="667179"/>
                                  <a:pt x="1158976" y="658717"/>
                                  <a:pt x="1158325" y="656439"/>
                                </a:cubicBezTo>
                                <a:cubicBezTo>
                                  <a:pt x="1157674" y="654161"/>
                                  <a:pt x="1161579" y="654812"/>
                                  <a:pt x="1157348" y="651232"/>
                                </a:cubicBezTo>
                                <a:cubicBezTo>
                                  <a:pt x="1153117" y="647652"/>
                                  <a:pt x="1144005" y="638865"/>
                                  <a:pt x="1141076" y="638865"/>
                                </a:cubicBezTo>
                                <a:cubicBezTo>
                                  <a:pt x="1138472" y="639190"/>
                                  <a:pt x="1117318" y="647978"/>
                                  <a:pt x="1114063" y="648954"/>
                                </a:cubicBezTo>
                                <a:cubicBezTo>
                                  <a:pt x="1110808" y="649930"/>
                                  <a:pt x="1109181" y="653185"/>
                                  <a:pt x="1105601" y="650581"/>
                                </a:cubicBezTo>
                                <a:cubicBezTo>
                                  <a:pt x="1102021" y="647978"/>
                                  <a:pt x="1094861" y="643421"/>
                                  <a:pt x="1098116" y="642119"/>
                                </a:cubicBezTo>
                                <a:cubicBezTo>
                                  <a:pt x="1101696" y="641143"/>
                                  <a:pt x="1103974" y="642770"/>
                                  <a:pt x="1103648" y="641143"/>
                                </a:cubicBezTo>
                                <a:cubicBezTo>
                                  <a:pt x="1103323" y="639516"/>
                                  <a:pt x="1096814" y="639841"/>
                                  <a:pt x="1096814" y="636587"/>
                                </a:cubicBezTo>
                                <a:cubicBezTo>
                                  <a:pt x="1096814" y="633658"/>
                                  <a:pt x="1099418" y="630403"/>
                                  <a:pt x="1096814" y="630403"/>
                                </a:cubicBezTo>
                                <a:cubicBezTo>
                                  <a:pt x="1094536" y="630403"/>
                                  <a:pt x="1089003" y="634634"/>
                                  <a:pt x="1087701" y="634308"/>
                                </a:cubicBezTo>
                                <a:cubicBezTo>
                                  <a:pt x="1086399" y="633983"/>
                                  <a:pt x="1079565" y="633658"/>
                                  <a:pt x="1080541" y="630728"/>
                                </a:cubicBezTo>
                                <a:cubicBezTo>
                                  <a:pt x="1081518" y="627799"/>
                                  <a:pt x="1085098" y="625521"/>
                                  <a:pt x="1082168" y="625521"/>
                                </a:cubicBezTo>
                                <a:cubicBezTo>
                                  <a:pt x="1079239" y="625521"/>
                                  <a:pt x="1074358" y="630078"/>
                                  <a:pt x="1070127" y="630078"/>
                                </a:cubicBezTo>
                                <a:cubicBezTo>
                                  <a:pt x="1065896" y="630078"/>
                                  <a:pt x="1061665" y="629752"/>
                                  <a:pt x="1060689" y="628125"/>
                                </a:cubicBezTo>
                                <a:cubicBezTo>
                                  <a:pt x="1060038" y="626497"/>
                                  <a:pt x="1057109" y="619988"/>
                                  <a:pt x="1056783" y="621616"/>
                                </a:cubicBezTo>
                                <a:cubicBezTo>
                                  <a:pt x="1056458" y="623243"/>
                                  <a:pt x="1055156" y="625847"/>
                                  <a:pt x="1053854" y="625196"/>
                                </a:cubicBezTo>
                                <a:cubicBezTo>
                                  <a:pt x="1052552" y="624545"/>
                                  <a:pt x="1052552" y="622592"/>
                                  <a:pt x="1050925" y="622918"/>
                                </a:cubicBezTo>
                                <a:cubicBezTo>
                                  <a:pt x="1049623" y="623243"/>
                                  <a:pt x="1050925" y="627148"/>
                                  <a:pt x="1049949" y="628125"/>
                                </a:cubicBezTo>
                                <a:cubicBezTo>
                                  <a:pt x="1048647" y="629101"/>
                                  <a:pt x="1046043" y="632356"/>
                                  <a:pt x="1045067" y="630728"/>
                                </a:cubicBezTo>
                                <a:cubicBezTo>
                                  <a:pt x="1044091" y="629101"/>
                                  <a:pt x="1047996" y="626823"/>
                                  <a:pt x="1046043" y="625847"/>
                                </a:cubicBezTo>
                                <a:cubicBezTo>
                                  <a:pt x="1044091" y="624870"/>
                                  <a:pt x="1043114" y="626823"/>
                                  <a:pt x="1041812" y="628450"/>
                                </a:cubicBezTo>
                                <a:cubicBezTo>
                                  <a:pt x="1040510" y="630078"/>
                                  <a:pt x="1037907" y="633983"/>
                                  <a:pt x="1036605" y="633007"/>
                                </a:cubicBezTo>
                                <a:cubicBezTo>
                                  <a:pt x="1035303" y="632356"/>
                                  <a:pt x="1034327" y="631054"/>
                                  <a:pt x="1032374" y="626497"/>
                                </a:cubicBezTo>
                                <a:cubicBezTo>
                                  <a:pt x="1030421" y="621616"/>
                                  <a:pt x="1029445" y="617710"/>
                                  <a:pt x="1028143" y="618361"/>
                                </a:cubicBezTo>
                                <a:cubicBezTo>
                                  <a:pt x="1026516" y="619012"/>
                                  <a:pt x="1027167" y="625847"/>
                                  <a:pt x="1026191" y="627474"/>
                                </a:cubicBezTo>
                                <a:cubicBezTo>
                                  <a:pt x="1025214" y="629101"/>
                                  <a:pt x="1025865" y="632681"/>
                                  <a:pt x="1024563" y="633332"/>
                                </a:cubicBezTo>
                                <a:cubicBezTo>
                                  <a:pt x="1023261" y="633983"/>
                                  <a:pt x="1018054" y="635936"/>
                                  <a:pt x="1018380" y="634308"/>
                                </a:cubicBezTo>
                                <a:cubicBezTo>
                                  <a:pt x="1018705" y="632681"/>
                                  <a:pt x="1023261" y="630728"/>
                                  <a:pt x="1020332" y="629427"/>
                                </a:cubicBezTo>
                                <a:cubicBezTo>
                                  <a:pt x="1017403" y="627799"/>
                                  <a:pt x="1010894" y="629101"/>
                                  <a:pt x="1006663" y="629752"/>
                                </a:cubicBezTo>
                                <a:cubicBezTo>
                                  <a:pt x="1002432" y="630403"/>
                                  <a:pt x="999829" y="630403"/>
                                  <a:pt x="996900" y="629752"/>
                                </a:cubicBezTo>
                                <a:cubicBezTo>
                                  <a:pt x="994296" y="629101"/>
                                  <a:pt x="990716" y="629427"/>
                                  <a:pt x="989414" y="631054"/>
                                </a:cubicBezTo>
                                <a:cubicBezTo>
                                  <a:pt x="988113" y="632681"/>
                                  <a:pt x="988113" y="634308"/>
                                  <a:pt x="985834" y="634634"/>
                                </a:cubicBezTo>
                                <a:cubicBezTo>
                                  <a:pt x="983882" y="634959"/>
                                  <a:pt x="973792" y="631379"/>
                                  <a:pt x="971514" y="631705"/>
                                </a:cubicBezTo>
                                <a:cubicBezTo>
                                  <a:pt x="969236" y="631705"/>
                                  <a:pt x="959147" y="635610"/>
                                  <a:pt x="959798" y="636912"/>
                                </a:cubicBezTo>
                                <a:cubicBezTo>
                                  <a:pt x="960449" y="638539"/>
                                  <a:pt x="962727" y="639841"/>
                                  <a:pt x="967934" y="639516"/>
                                </a:cubicBezTo>
                                <a:cubicBezTo>
                                  <a:pt x="973142" y="638865"/>
                                  <a:pt x="979000" y="637563"/>
                                  <a:pt x="979000" y="639190"/>
                                </a:cubicBezTo>
                                <a:cubicBezTo>
                                  <a:pt x="979000" y="640818"/>
                                  <a:pt x="976071" y="642119"/>
                                  <a:pt x="978674" y="643421"/>
                                </a:cubicBezTo>
                                <a:cubicBezTo>
                                  <a:pt x="981278" y="644723"/>
                                  <a:pt x="982254" y="645699"/>
                                  <a:pt x="983556" y="643746"/>
                                </a:cubicBezTo>
                                <a:cubicBezTo>
                                  <a:pt x="984858" y="641794"/>
                                  <a:pt x="985509" y="640167"/>
                                  <a:pt x="986160" y="639841"/>
                                </a:cubicBezTo>
                                <a:cubicBezTo>
                                  <a:pt x="986811" y="639516"/>
                                  <a:pt x="992669" y="646350"/>
                                  <a:pt x="990716" y="647652"/>
                                </a:cubicBezTo>
                                <a:cubicBezTo>
                                  <a:pt x="988763" y="648954"/>
                                  <a:pt x="982905" y="647327"/>
                                  <a:pt x="983556" y="648954"/>
                                </a:cubicBezTo>
                                <a:cubicBezTo>
                                  <a:pt x="984207" y="650581"/>
                                  <a:pt x="988113" y="652208"/>
                                  <a:pt x="987136" y="652859"/>
                                </a:cubicBezTo>
                                <a:cubicBezTo>
                                  <a:pt x="986160" y="653510"/>
                                  <a:pt x="978674" y="651557"/>
                                  <a:pt x="980302" y="653185"/>
                                </a:cubicBezTo>
                                <a:cubicBezTo>
                                  <a:pt x="981929" y="654812"/>
                                  <a:pt x="984207" y="660996"/>
                                  <a:pt x="986811" y="660019"/>
                                </a:cubicBezTo>
                                <a:cubicBezTo>
                                  <a:pt x="989089" y="659368"/>
                                  <a:pt x="990391" y="659368"/>
                                  <a:pt x="992669" y="660670"/>
                                </a:cubicBezTo>
                                <a:cubicBezTo>
                                  <a:pt x="994947" y="661972"/>
                                  <a:pt x="999178" y="661972"/>
                                  <a:pt x="999829" y="664901"/>
                                </a:cubicBezTo>
                                <a:cubicBezTo>
                                  <a:pt x="1000154" y="667505"/>
                                  <a:pt x="997876" y="670759"/>
                                  <a:pt x="996574" y="671410"/>
                                </a:cubicBezTo>
                                <a:cubicBezTo>
                                  <a:pt x="995273" y="672061"/>
                                  <a:pt x="988113" y="675966"/>
                                  <a:pt x="989089" y="673037"/>
                                </a:cubicBezTo>
                                <a:cubicBezTo>
                                  <a:pt x="989740" y="670434"/>
                                  <a:pt x="997225" y="668155"/>
                                  <a:pt x="993645" y="666854"/>
                                </a:cubicBezTo>
                                <a:cubicBezTo>
                                  <a:pt x="989740" y="665552"/>
                                  <a:pt x="987462" y="666203"/>
                                  <a:pt x="985183" y="664250"/>
                                </a:cubicBezTo>
                                <a:cubicBezTo>
                                  <a:pt x="982905" y="662297"/>
                                  <a:pt x="980952" y="658717"/>
                                  <a:pt x="979000" y="657090"/>
                                </a:cubicBezTo>
                                <a:cubicBezTo>
                                  <a:pt x="976722" y="655463"/>
                                  <a:pt x="970538" y="652534"/>
                                  <a:pt x="968911" y="653510"/>
                                </a:cubicBezTo>
                                <a:cubicBezTo>
                                  <a:pt x="967283" y="654487"/>
                                  <a:pt x="970538" y="656765"/>
                                  <a:pt x="971514" y="658066"/>
                                </a:cubicBezTo>
                                <a:cubicBezTo>
                                  <a:pt x="972491" y="659368"/>
                                  <a:pt x="971189" y="662948"/>
                                  <a:pt x="970538" y="664901"/>
                                </a:cubicBezTo>
                                <a:cubicBezTo>
                                  <a:pt x="969887" y="666854"/>
                                  <a:pt x="968260" y="668481"/>
                                  <a:pt x="966307" y="668481"/>
                                </a:cubicBezTo>
                                <a:cubicBezTo>
                                  <a:pt x="964680" y="668481"/>
                                  <a:pt x="969887" y="663599"/>
                                  <a:pt x="965982" y="661972"/>
                                </a:cubicBezTo>
                                <a:cubicBezTo>
                                  <a:pt x="962402" y="660345"/>
                                  <a:pt x="960449" y="659694"/>
                                  <a:pt x="958496" y="661646"/>
                                </a:cubicBezTo>
                                <a:cubicBezTo>
                                  <a:pt x="956544" y="663599"/>
                                  <a:pt x="955242" y="667179"/>
                                  <a:pt x="951987" y="666854"/>
                                </a:cubicBezTo>
                                <a:cubicBezTo>
                                  <a:pt x="948407" y="666528"/>
                                  <a:pt x="940922" y="660670"/>
                                  <a:pt x="940271" y="657741"/>
                                </a:cubicBezTo>
                                <a:cubicBezTo>
                                  <a:pt x="939620" y="654812"/>
                                  <a:pt x="942549" y="651557"/>
                                  <a:pt x="938969" y="651232"/>
                                </a:cubicBezTo>
                                <a:cubicBezTo>
                                  <a:pt x="935389" y="650906"/>
                                  <a:pt x="936365" y="654812"/>
                                  <a:pt x="934413" y="653836"/>
                                </a:cubicBezTo>
                                <a:cubicBezTo>
                                  <a:pt x="932460" y="653185"/>
                                  <a:pt x="925625" y="645699"/>
                                  <a:pt x="922696" y="645699"/>
                                </a:cubicBezTo>
                                <a:cubicBezTo>
                                  <a:pt x="919767" y="645699"/>
                                  <a:pt x="911956" y="646350"/>
                                  <a:pt x="911956" y="647978"/>
                                </a:cubicBezTo>
                                <a:cubicBezTo>
                                  <a:pt x="911956" y="649279"/>
                                  <a:pt x="910004" y="651557"/>
                                  <a:pt x="914235" y="651232"/>
                                </a:cubicBezTo>
                                <a:cubicBezTo>
                                  <a:pt x="918140" y="650581"/>
                                  <a:pt x="919442" y="649279"/>
                                  <a:pt x="920744" y="650581"/>
                                </a:cubicBezTo>
                                <a:cubicBezTo>
                                  <a:pt x="922046" y="651883"/>
                                  <a:pt x="925625" y="653510"/>
                                  <a:pt x="924324" y="655137"/>
                                </a:cubicBezTo>
                                <a:cubicBezTo>
                                  <a:pt x="923022" y="656765"/>
                                  <a:pt x="914235" y="654161"/>
                                  <a:pt x="911631" y="654487"/>
                                </a:cubicBezTo>
                                <a:cubicBezTo>
                                  <a:pt x="909353" y="654812"/>
                                  <a:pt x="906424" y="655137"/>
                                  <a:pt x="904796" y="653510"/>
                                </a:cubicBezTo>
                                <a:cubicBezTo>
                                  <a:pt x="902844" y="651883"/>
                                  <a:pt x="884944" y="645048"/>
                                  <a:pt x="882666" y="642770"/>
                                </a:cubicBezTo>
                                <a:cubicBezTo>
                                  <a:pt x="880387" y="640492"/>
                                  <a:pt x="882666" y="635610"/>
                                  <a:pt x="879411" y="635285"/>
                                </a:cubicBezTo>
                                <a:cubicBezTo>
                                  <a:pt x="876482" y="634959"/>
                                  <a:pt x="875506" y="642770"/>
                                  <a:pt x="876157" y="643746"/>
                                </a:cubicBezTo>
                                <a:cubicBezTo>
                                  <a:pt x="876807" y="644723"/>
                                  <a:pt x="879086" y="645699"/>
                                  <a:pt x="878760" y="647652"/>
                                </a:cubicBezTo>
                                <a:cubicBezTo>
                                  <a:pt x="878435" y="649279"/>
                                  <a:pt x="868020" y="650906"/>
                                  <a:pt x="867369" y="648628"/>
                                </a:cubicBezTo>
                                <a:cubicBezTo>
                                  <a:pt x="866718" y="646350"/>
                                  <a:pt x="868996" y="644723"/>
                                  <a:pt x="867369" y="641794"/>
                                </a:cubicBezTo>
                                <a:cubicBezTo>
                                  <a:pt x="865742" y="638865"/>
                                  <a:pt x="863789" y="640167"/>
                                  <a:pt x="864115" y="642445"/>
                                </a:cubicBezTo>
                                <a:cubicBezTo>
                                  <a:pt x="864440" y="644723"/>
                                  <a:pt x="866068" y="647652"/>
                                  <a:pt x="863789" y="648628"/>
                                </a:cubicBezTo>
                                <a:cubicBezTo>
                                  <a:pt x="861511" y="649930"/>
                                  <a:pt x="853049" y="653836"/>
                                  <a:pt x="850771" y="653836"/>
                                </a:cubicBezTo>
                                <a:cubicBezTo>
                                  <a:pt x="848493" y="653836"/>
                                  <a:pt x="848819" y="653185"/>
                                  <a:pt x="845238" y="653185"/>
                                </a:cubicBezTo>
                                <a:cubicBezTo>
                                  <a:pt x="841659" y="653185"/>
                                  <a:pt x="840357" y="656439"/>
                                  <a:pt x="839380" y="653185"/>
                                </a:cubicBezTo>
                                <a:cubicBezTo>
                                  <a:pt x="838729" y="649930"/>
                                  <a:pt x="842309" y="645699"/>
                                  <a:pt x="839380" y="645374"/>
                                </a:cubicBezTo>
                                <a:cubicBezTo>
                                  <a:pt x="836451" y="645048"/>
                                  <a:pt x="835475" y="649930"/>
                                  <a:pt x="834173" y="649930"/>
                                </a:cubicBezTo>
                                <a:cubicBezTo>
                                  <a:pt x="832871" y="649930"/>
                                  <a:pt x="828966" y="647327"/>
                                  <a:pt x="828640" y="649930"/>
                                </a:cubicBezTo>
                                <a:cubicBezTo>
                                  <a:pt x="828315" y="652208"/>
                                  <a:pt x="831569" y="655137"/>
                                  <a:pt x="833848" y="657090"/>
                                </a:cubicBezTo>
                                <a:cubicBezTo>
                                  <a:pt x="836126" y="659043"/>
                                  <a:pt x="839706" y="655463"/>
                                  <a:pt x="839380" y="658717"/>
                                </a:cubicBezTo>
                                <a:cubicBezTo>
                                  <a:pt x="839055" y="661972"/>
                                  <a:pt x="835800" y="665552"/>
                                  <a:pt x="833197" y="665552"/>
                                </a:cubicBezTo>
                                <a:cubicBezTo>
                                  <a:pt x="830593" y="665552"/>
                                  <a:pt x="835149" y="661646"/>
                                  <a:pt x="832546" y="660996"/>
                                </a:cubicBezTo>
                                <a:cubicBezTo>
                                  <a:pt x="830268" y="660345"/>
                                  <a:pt x="827989" y="662948"/>
                                  <a:pt x="826688" y="664250"/>
                                </a:cubicBezTo>
                                <a:cubicBezTo>
                                  <a:pt x="825386" y="665877"/>
                                  <a:pt x="825060" y="671736"/>
                                  <a:pt x="821806" y="672712"/>
                                </a:cubicBezTo>
                                <a:cubicBezTo>
                                  <a:pt x="818877" y="673688"/>
                                  <a:pt x="814320" y="677594"/>
                                  <a:pt x="811066" y="677919"/>
                                </a:cubicBezTo>
                                <a:cubicBezTo>
                                  <a:pt x="807811" y="678245"/>
                                  <a:pt x="805533" y="679872"/>
                                  <a:pt x="806184" y="680197"/>
                                </a:cubicBezTo>
                                <a:cubicBezTo>
                                  <a:pt x="806510" y="680523"/>
                                  <a:pt x="808462" y="680523"/>
                                  <a:pt x="808462" y="682150"/>
                                </a:cubicBezTo>
                                <a:cubicBezTo>
                                  <a:pt x="808462" y="683777"/>
                                  <a:pt x="806184" y="684103"/>
                                  <a:pt x="803906" y="684103"/>
                                </a:cubicBezTo>
                                <a:cubicBezTo>
                                  <a:pt x="801628" y="684103"/>
                                  <a:pt x="798699" y="683777"/>
                                  <a:pt x="799024" y="682475"/>
                                </a:cubicBezTo>
                                <a:cubicBezTo>
                                  <a:pt x="799350" y="680848"/>
                                  <a:pt x="800977" y="679221"/>
                                  <a:pt x="798699" y="679546"/>
                                </a:cubicBezTo>
                                <a:cubicBezTo>
                                  <a:pt x="796420" y="679872"/>
                                  <a:pt x="795119" y="681499"/>
                                  <a:pt x="794142" y="680523"/>
                                </a:cubicBezTo>
                                <a:cubicBezTo>
                                  <a:pt x="793491" y="679546"/>
                                  <a:pt x="793491" y="677594"/>
                                  <a:pt x="791864" y="677919"/>
                                </a:cubicBezTo>
                                <a:cubicBezTo>
                                  <a:pt x="790237" y="678245"/>
                                  <a:pt x="792841" y="680848"/>
                                  <a:pt x="790562" y="680523"/>
                                </a:cubicBezTo>
                                <a:cubicBezTo>
                                  <a:pt x="788284" y="680197"/>
                                  <a:pt x="787308" y="678245"/>
                                  <a:pt x="786006" y="679221"/>
                                </a:cubicBezTo>
                                <a:cubicBezTo>
                                  <a:pt x="784704" y="680197"/>
                                  <a:pt x="787633" y="682801"/>
                                  <a:pt x="790562" y="685405"/>
                                </a:cubicBezTo>
                                <a:cubicBezTo>
                                  <a:pt x="793491" y="688008"/>
                                  <a:pt x="789911" y="690286"/>
                                  <a:pt x="787633" y="690612"/>
                                </a:cubicBezTo>
                                <a:cubicBezTo>
                                  <a:pt x="785355" y="690612"/>
                                  <a:pt x="784704" y="686055"/>
                                  <a:pt x="781775" y="685730"/>
                                </a:cubicBezTo>
                                <a:cubicBezTo>
                                  <a:pt x="779171" y="685730"/>
                                  <a:pt x="780473" y="688659"/>
                                  <a:pt x="780148" y="690286"/>
                                </a:cubicBezTo>
                                <a:cubicBezTo>
                                  <a:pt x="779822" y="691914"/>
                                  <a:pt x="778195" y="693541"/>
                                  <a:pt x="776568" y="694517"/>
                                </a:cubicBezTo>
                                <a:cubicBezTo>
                                  <a:pt x="774941" y="695494"/>
                                  <a:pt x="772662" y="693866"/>
                                  <a:pt x="771686" y="694843"/>
                                </a:cubicBezTo>
                                <a:cubicBezTo>
                                  <a:pt x="770384" y="695819"/>
                                  <a:pt x="771686" y="695819"/>
                                  <a:pt x="772988" y="698423"/>
                                </a:cubicBezTo>
                                <a:cubicBezTo>
                                  <a:pt x="774290" y="700701"/>
                                  <a:pt x="771686" y="703630"/>
                                  <a:pt x="770710" y="705257"/>
                                </a:cubicBezTo>
                                <a:cubicBezTo>
                                  <a:pt x="769733" y="707210"/>
                                  <a:pt x="761272" y="703630"/>
                                  <a:pt x="760946" y="705908"/>
                                </a:cubicBezTo>
                                <a:cubicBezTo>
                                  <a:pt x="760621" y="708186"/>
                                  <a:pt x="766804" y="708512"/>
                                  <a:pt x="768106" y="710464"/>
                                </a:cubicBezTo>
                                <a:cubicBezTo>
                                  <a:pt x="769083" y="712092"/>
                                  <a:pt x="765828" y="718275"/>
                                  <a:pt x="765177" y="719252"/>
                                </a:cubicBezTo>
                                <a:cubicBezTo>
                                  <a:pt x="764526" y="720554"/>
                                  <a:pt x="762248" y="721855"/>
                                  <a:pt x="759970" y="720554"/>
                                </a:cubicBezTo>
                                <a:cubicBezTo>
                                  <a:pt x="758017" y="719252"/>
                                  <a:pt x="756064" y="714044"/>
                                  <a:pt x="754437" y="714695"/>
                                </a:cubicBezTo>
                                <a:cubicBezTo>
                                  <a:pt x="752810" y="715346"/>
                                  <a:pt x="750857" y="726412"/>
                                  <a:pt x="754437" y="726412"/>
                                </a:cubicBezTo>
                                <a:cubicBezTo>
                                  <a:pt x="758017" y="726412"/>
                                  <a:pt x="761272" y="724784"/>
                                  <a:pt x="762248" y="726412"/>
                                </a:cubicBezTo>
                                <a:cubicBezTo>
                                  <a:pt x="763224" y="728039"/>
                                  <a:pt x="759970" y="733897"/>
                                  <a:pt x="759970" y="735524"/>
                                </a:cubicBezTo>
                                <a:cubicBezTo>
                                  <a:pt x="759970" y="737152"/>
                                  <a:pt x="761922" y="745613"/>
                                  <a:pt x="764201" y="749844"/>
                                </a:cubicBezTo>
                                <a:cubicBezTo>
                                  <a:pt x="766479" y="754075"/>
                                  <a:pt x="767130" y="757981"/>
                                  <a:pt x="768432" y="758632"/>
                                </a:cubicBezTo>
                                <a:cubicBezTo>
                                  <a:pt x="769083" y="758957"/>
                                  <a:pt x="769408" y="760910"/>
                                  <a:pt x="769733" y="763188"/>
                                </a:cubicBezTo>
                                <a:cubicBezTo>
                                  <a:pt x="768432" y="763839"/>
                                  <a:pt x="767455" y="764164"/>
                                  <a:pt x="766479" y="764490"/>
                                </a:cubicBezTo>
                                <a:cubicBezTo>
                                  <a:pt x="761597" y="766117"/>
                                  <a:pt x="761272" y="762862"/>
                                  <a:pt x="757692" y="759933"/>
                                </a:cubicBezTo>
                                <a:cubicBezTo>
                                  <a:pt x="756715" y="758957"/>
                                  <a:pt x="755739" y="758306"/>
                                  <a:pt x="754437" y="757981"/>
                                </a:cubicBezTo>
                                <a:cubicBezTo>
                                  <a:pt x="751833" y="757330"/>
                                  <a:pt x="750532" y="757330"/>
                                  <a:pt x="748904" y="757655"/>
                                </a:cubicBezTo>
                                <a:cubicBezTo>
                                  <a:pt x="747928" y="757981"/>
                                  <a:pt x="746626" y="757981"/>
                                  <a:pt x="744999" y="757981"/>
                                </a:cubicBezTo>
                                <a:cubicBezTo>
                                  <a:pt x="742721" y="757655"/>
                                  <a:pt x="741093" y="756679"/>
                                  <a:pt x="738815" y="755052"/>
                                </a:cubicBezTo>
                                <a:cubicBezTo>
                                  <a:pt x="736863" y="753750"/>
                                  <a:pt x="734584" y="752123"/>
                                  <a:pt x="731004" y="750170"/>
                                </a:cubicBezTo>
                                <a:cubicBezTo>
                                  <a:pt x="724821" y="746915"/>
                                  <a:pt x="721566" y="747566"/>
                                  <a:pt x="719614" y="747566"/>
                                </a:cubicBezTo>
                                <a:cubicBezTo>
                                  <a:pt x="719288" y="747566"/>
                                  <a:pt x="718963" y="747241"/>
                                  <a:pt x="718963" y="747241"/>
                                </a:cubicBezTo>
                                <a:cubicBezTo>
                                  <a:pt x="718637" y="746915"/>
                                  <a:pt x="716033" y="741708"/>
                                  <a:pt x="713430" y="736175"/>
                                </a:cubicBezTo>
                                <a:cubicBezTo>
                                  <a:pt x="710826" y="730317"/>
                                  <a:pt x="707897" y="724133"/>
                                  <a:pt x="707897" y="723483"/>
                                </a:cubicBezTo>
                                <a:cubicBezTo>
                                  <a:pt x="707897" y="722832"/>
                                  <a:pt x="707897" y="721855"/>
                                  <a:pt x="708223" y="720554"/>
                                </a:cubicBezTo>
                                <a:cubicBezTo>
                                  <a:pt x="708548" y="718601"/>
                                  <a:pt x="708548" y="715997"/>
                                  <a:pt x="708548" y="713719"/>
                                </a:cubicBezTo>
                                <a:cubicBezTo>
                                  <a:pt x="708548" y="710464"/>
                                  <a:pt x="705619" y="709488"/>
                                  <a:pt x="703015" y="708512"/>
                                </a:cubicBezTo>
                                <a:cubicBezTo>
                                  <a:pt x="702039" y="708186"/>
                                  <a:pt x="700737" y="707861"/>
                                  <a:pt x="700412" y="707210"/>
                                </a:cubicBezTo>
                                <a:cubicBezTo>
                                  <a:pt x="699761" y="706234"/>
                                  <a:pt x="696506" y="701352"/>
                                  <a:pt x="693252" y="696145"/>
                                </a:cubicBezTo>
                                <a:cubicBezTo>
                                  <a:pt x="689997" y="691263"/>
                                  <a:pt x="687068" y="686381"/>
                                  <a:pt x="685766" y="684754"/>
                                </a:cubicBezTo>
                                <a:cubicBezTo>
                                  <a:pt x="684790" y="683452"/>
                                  <a:pt x="682837" y="680523"/>
                                  <a:pt x="680885" y="676943"/>
                                </a:cubicBezTo>
                                <a:cubicBezTo>
                                  <a:pt x="677305" y="671085"/>
                                  <a:pt x="672748" y="663599"/>
                                  <a:pt x="670470" y="661646"/>
                                </a:cubicBezTo>
                                <a:cubicBezTo>
                                  <a:pt x="668517" y="659694"/>
                                  <a:pt x="662659" y="654487"/>
                                  <a:pt x="658103" y="650906"/>
                                </a:cubicBezTo>
                                <a:cubicBezTo>
                                  <a:pt x="654848" y="648303"/>
                                  <a:pt x="651919" y="646025"/>
                                  <a:pt x="650943" y="646025"/>
                                </a:cubicBezTo>
                                <a:cubicBezTo>
                                  <a:pt x="650617" y="646025"/>
                                  <a:pt x="648990" y="645699"/>
                                  <a:pt x="646712" y="645374"/>
                                </a:cubicBezTo>
                                <a:cubicBezTo>
                                  <a:pt x="640203" y="644072"/>
                                  <a:pt x="628812" y="642119"/>
                                  <a:pt x="626534" y="642445"/>
                                </a:cubicBezTo>
                                <a:lnTo>
                                  <a:pt x="626534" y="642445"/>
                                </a:lnTo>
                                <a:cubicBezTo>
                                  <a:pt x="624907" y="642770"/>
                                  <a:pt x="622954" y="643746"/>
                                  <a:pt x="621001" y="644723"/>
                                </a:cubicBezTo>
                                <a:cubicBezTo>
                                  <a:pt x="619048" y="645699"/>
                                  <a:pt x="617421" y="647001"/>
                                  <a:pt x="616445" y="647978"/>
                                </a:cubicBezTo>
                                <a:cubicBezTo>
                                  <a:pt x="615469" y="648954"/>
                                  <a:pt x="614167" y="650906"/>
                                  <a:pt x="613190" y="652859"/>
                                </a:cubicBezTo>
                                <a:cubicBezTo>
                                  <a:pt x="611888" y="655137"/>
                                  <a:pt x="610587" y="657741"/>
                                  <a:pt x="610261" y="659043"/>
                                </a:cubicBezTo>
                                <a:cubicBezTo>
                                  <a:pt x="609936" y="660019"/>
                                  <a:pt x="607983" y="663274"/>
                                  <a:pt x="606356" y="665877"/>
                                </a:cubicBezTo>
                                <a:cubicBezTo>
                                  <a:pt x="605379" y="667505"/>
                                  <a:pt x="604403" y="668481"/>
                                  <a:pt x="604403" y="668481"/>
                                </a:cubicBezTo>
                                <a:cubicBezTo>
                                  <a:pt x="603427" y="668155"/>
                                  <a:pt x="590734" y="662297"/>
                                  <a:pt x="579994" y="656439"/>
                                </a:cubicBezTo>
                                <a:cubicBezTo>
                                  <a:pt x="573485" y="652859"/>
                                  <a:pt x="567952" y="649605"/>
                                  <a:pt x="566000" y="647978"/>
                                </a:cubicBezTo>
                                <a:cubicBezTo>
                                  <a:pt x="563070" y="645374"/>
                                  <a:pt x="562745" y="642119"/>
                                  <a:pt x="562420" y="638865"/>
                                </a:cubicBezTo>
                                <a:cubicBezTo>
                                  <a:pt x="562094" y="636912"/>
                                  <a:pt x="562094" y="634634"/>
                                  <a:pt x="561118" y="632681"/>
                                </a:cubicBezTo>
                                <a:cubicBezTo>
                                  <a:pt x="560141" y="630728"/>
                                  <a:pt x="559165" y="628450"/>
                                  <a:pt x="558189" y="626172"/>
                                </a:cubicBezTo>
                                <a:cubicBezTo>
                                  <a:pt x="556887" y="622918"/>
                                  <a:pt x="555585" y="619988"/>
                                  <a:pt x="554934" y="619337"/>
                                </a:cubicBezTo>
                                <a:cubicBezTo>
                                  <a:pt x="554283" y="618687"/>
                                  <a:pt x="548100" y="613479"/>
                                  <a:pt x="541591" y="608272"/>
                                </a:cubicBezTo>
                                <a:cubicBezTo>
                                  <a:pt x="535732" y="603716"/>
                                  <a:pt x="529549" y="599160"/>
                                  <a:pt x="528247" y="598183"/>
                                </a:cubicBezTo>
                                <a:cubicBezTo>
                                  <a:pt x="527271" y="597858"/>
                                  <a:pt x="526620" y="597532"/>
                                  <a:pt x="525969" y="597207"/>
                                </a:cubicBezTo>
                                <a:lnTo>
                                  <a:pt x="525969" y="597207"/>
                                </a:lnTo>
                                <a:cubicBezTo>
                                  <a:pt x="524342" y="596556"/>
                                  <a:pt x="522389" y="595579"/>
                                  <a:pt x="519134" y="593301"/>
                                </a:cubicBezTo>
                                <a:cubicBezTo>
                                  <a:pt x="516856" y="591674"/>
                                  <a:pt x="515229" y="589721"/>
                                  <a:pt x="513927" y="588094"/>
                                </a:cubicBezTo>
                                <a:cubicBezTo>
                                  <a:pt x="512625" y="586467"/>
                                  <a:pt x="511323" y="584840"/>
                                  <a:pt x="509696" y="583863"/>
                                </a:cubicBezTo>
                                <a:cubicBezTo>
                                  <a:pt x="508069" y="582887"/>
                                  <a:pt x="497654" y="582561"/>
                                  <a:pt x="486914" y="582887"/>
                                </a:cubicBezTo>
                                <a:cubicBezTo>
                                  <a:pt x="475524" y="583212"/>
                                  <a:pt x="463482" y="583863"/>
                                  <a:pt x="461855" y="584840"/>
                                </a:cubicBezTo>
                                <a:cubicBezTo>
                                  <a:pt x="459576" y="586141"/>
                                  <a:pt x="459251" y="590698"/>
                                  <a:pt x="458925" y="594278"/>
                                </a:cubicBezTo>
                                <a:cubicBezTo>
                                  <a:pt x="458925" y="595905"/>
                                  <a:pt x="458600" y="597532"/>
                                  <a:pt x="458600" y="597532"/>
                                </a:cubicBezTo>
                                <a:cubicBezTo>
                                  <a:pt x="458275" y="598183"/>
                                  <a:pt x="409131" y="597858"/>
                                  <a:pt x="394160" y="597532"/>
                                </a:cubicBezTo>
                                <a:lnTo>
                                  <a:pt x="389929" y="597532"/>
                                </a:lnTo>
                                <a:cubicBezTo>
                                  <a:pt x="388302" y="597532"/>
                                  <a:pt x="386349" y="597532"/>
                                  <a:pt x="384722" y="597207"/>
                                </a:cubicBezTo>
                                <a:cubicBezTo>
                                  <a:pt x="382769" y="596881"/>
                                  <a:pt x="380817" y="596881"/>
                                  <a:pt x="378538" y="596881"/>
                                </a:cubicBezTo>
                                <a:cubicBezTo>
                                  <a:pt x="377237" y="596881"/>
                                  <a:pt x="364544" y="592650"/>
                                  <a:pt x="348922" y="587443"/>
                                </a:cubicBezTo>
                                <a:cubicBezTo>
                                  <a:pt x="321584" y="578005"/>
                                  <a:pt x="285133" y="564987"/>
                                  <a:pt x="283181" y="564010"/>
                                </a:cubicBezTo>
                                <a:cubicBezTo>
                                  <a:pt x="281879" y="563360"/>
                                  <a:pt x="281879" y="561407"/>
                                  <a:pt x="281553" y="559780"/>
                                </a:cubicBezTo>
                                <a:cubicBezTo>
                                  <a:pt x="281553" y="558152"/>
                                  <a:pt x="281228" y="556851"/>
                                  <a:pt x="279926" y="556525"/>
                                </a:cubicBezTo>
                                <a:cubicBezTo>
                                  <a:pt x="279275" y="556525"/>
                                  <a:pt x="259097" y="557501"/>
                                  <a:pt x="240221" y="558478"/>
                                </a:cubicBezTo>
                                <a:cubicBezTo>
                                  <a:pt x="228179" y="559129"/>
                                  <a:pt x="216788" y="559780"/>
                                  <a:pt x="210930" y="560105"/>
                                </a:cubicBezTo>
                                <a:cubicBezTo>
                                  <a:pt x="207676" y="550667"/>
                                  <a:pt x="208326" y="548063"/>
                                  <a:pt x="206374" y="542531"/>
                                </a:cubicBezTo>
                                <a:cubicBezTo>
                                  <a:pt x="204421" y="536998"/>
                                  <a:pt x="204421" y="537649"/>
                                  <a:pt x="199539" y="533418"/>
                                </a:cubicBezTo>
                                <a:cubicBezTo>
                                  <a:pt x="194332" y="529187"/>
                                  <a:pt x="190427" y="526258"/>
                                  <a:pt x="186847" y="525282"/>
                                </a:cubicBezTo>
                                <a:cubicBezTo>
                                  <a:pt x="183592" y="524631"/>
                                  <a:pt x="178059" y="526583"/>
                                  <a:pt x="176757" y="523329"/>
                                </a:cubicBezTo>
                                <a:cubicBezTo>
                                  <a:pt x="175456" y="520074"/>
                                  <a:pt x="176757" y="514542"/>
                                  <a:pt x="172527" y="514542"/>
                                </a:cubicBezTo>
                                <a:cubicBezTo>
                                  <a:pt x="168296" y="514542"/>
                                  <a:pt x="166018" y="516820"/>
                                  <a:pt x="163088" y="514216"/>
                                </a:cubicBezTo>
                                <a:cubicBezTo>
                                  <a:pt x="160159" y="511938"/>
                                  <a:pt x="158207" y="507056"/>
                                  <a:pt x="153650" y="506080"/>
                                </a:cubicBezTo>
                                <a:cubicBezTo>
                                  <a:pt x="149094" y="505103"/>
                                  <a:pt x="149745" y="503151"/>
                                  <a:pt x="145189" y="502174"/>
                                </a:cubicBezTo>
                                <a:cubicBezTo>
                                  <a:pt x="140632" y="501524"/>
                                  <a:pt x="131519" y="501524"/>
                                  <a:pt x="126638" y="500547"/>
                                </a:cubicBezTo>
                                <a:cubicBezTo>
                                  <a:pt x="122081" y="499571"/>
                                  <a:pt x="116549" y="500547"/>
                                  <a:pt x="115247" y="497293"/>
                                </a:cubicBezTo>
                                <a:cubicBezTo>
                                  <a:pt x="113945" y="493713"/>
                                  <a:pt x="116223" y="489482"/>
                                  <a:pt x="115247" y="486553"/>
                                </a:cubicBezTo>
                                <a:cubicBezTo>
                                  <a:pt x="114270" y="483624"/>
                                  <a:pt x="116223" y="484274"/>
                                  <a:pt x="112643" y="479718"/>
                                </a:cubicBezTo>
                                <a:cubicBezTo>
                                  <a:pt x="109063" y="475162"/>
                                  <a:pt x="100927" y="466700"/>
                                  <a:pt x="96045" y="461493"/>
                                </a:cubicBezTo>
                                <a:cubicBezTo>
                                  <a:pt x="91163" y="456285"/>
                                  <a:pt x="86281" y="448475"/>
                                  <a:pt x="83352" y="445871"/>
                                </a:cubicBezTo>
                                <a:cubicBezTo>
                                  <a:pt x="80423" y="443267"/>
                                  <a:pt x="78471" y="442942"/>
                                  <a:pt x="78471" y="438711"/>
                                </a:cubicBezTo>
                                <a:cubicBezTo>
                                  <a:pt x="78471" y="434806"/>
                                  <a:pt x="76192" y="435456"/>
                                  <a:pt x="78471" y="432202"/>
                                </a:cubicBezTo>
                                <a:cubicBezTo>
                                  <a:pt x="80749" y="428947"/>
                                  <a:pt x="83352" y="430575"/>
                                  <a:pt x="82376" y="427320"/>
                                </a:cubicBezTo>
                                <a:cubicBezTo>
                                  <a:pt x="81400" y="423740"/>
                                  <a:pt x="82051" y="422113"/>
                                  <a:pt x="78796" y="420160"/>
                                </a:cubicBezTo>
                                <a:cubicBezTo>
                                  <a:pt x="75541" y="418207"/>
                                  <a:pt x="65778" y="416255"/>
                                  <a:pt x="65127" y="413651"/>
                                </a:cubicBezTo>
                                <a:cubicBezTo>
                                  <a:pt x="64476" y="411047"/>
                                  <a:pt x="62198" y="408769"/>
                                  <a:pt x="61872" y="405189"/>
                                </a:cubicBezTo>
                                <a:cubicBezTo>
                                  <a:pt x="61872" y="401609"/>
                                  <a:pt x="60896" y="397379"/>
                                  <a:pt x="62523" y="396402"/>
                                </a:cubicBezTo>
                                <a:cubicBezTo>
                                  <a:pt x="64151" y="395100"/>
                                  <a:pt x="64151" y="397704"/>
                                  <a:pt x="66429" y="400307"/>
                                </a:cubicBezTo>
                                <a:cubicBezTo>
                                  <a:pt x="68707" y="403237"/>
                                  <a:pt x="74891" y="407793"/>
                                  <a:pt x="76192" y="405840"/>
                                </a:cubicBezTo>
                                <a:cubicBezTo>
                                  <a:pt x="77169" y="403888"/>
                                  <a:pt x="70660" y="397704"/>
                                  <a:pt x="69358" y="395100"/>
                                </a:cubicBezTo>
                                <a:cubicBezTo>
                                  <a:pt x="67731" y="392497"/>
                                  <a:pt x="66429" y="390544"/>
                                  <a:pt x="67731" y="389242"/>
                                </a:cubicBezTo>
                                <a:cubicBezTo>
                                  <a:pt x="69358" y="387940"/>
                                  <a:pt x="74565" y="387940"/>
                                  <a:pt x="79121" y="388266"/>
                                </a:cubicBezTo>
                                <a:cubicBezTo>
                                  <a:pt x="83678" y="388591"/>
                                  <a:pt x="83352" y="386638"/>
                                  <a:pt x="86932" y="387289"/>
                                </a:cubicBezTo>
                                <a:cubicBezTo>
                                  <a:pt x="90512" y="387940"/>
                                  <a:pt x="93767" y="390869"/>
                                  <a:pt x="94418" y="388266"/>
                                </a:cubicBezTo>
                                <a:cubicBezTo>
                                  <a:pt x="95069" y="385662"/>
                                  <a:pt x="86932" y="378177"/>
                                  <a:pt x="84003" y="379804"/>
                                </a:cubicBezTo>
                                <a:cubicBezTo>
                                  <a:pt x="81074" y="381431"/>
                                  <a:pt x="83678" y="385337"/>
                                  <a:pt x="79447" y="383059"/>
                                </a:cubicBezTo>
                                <a:cubicBezTo>
                                  <a:pt x="74891" y="380780"/>
                                  <a:pt x="73589" y="378828"/>
                                  <a:pt x="72612" y="379804"/>
                                </a:cubicBezTo>
                                <a:cubicBezTo>
                                  <a:pt x="71636" y="380780"/>
                                  <a:pt x="72287" y="384360"/>
                                  <a:pt x="69683" y="382733"/>
                                </a:cubicBezTo>
                                <a:cubicBezTo>
                                  <a:pt x="67080" y="381106"/>
                                  <a:pt x="65127" y="378177"/>
                                  <a:pt x="61872" y="380455"/>
                                </a:cubicBezTo>
                                <a:cubicBezTo>
                                  <a:pt x="58618" y="382733"/>
                                  <a:pt x="61547" y="386638"/>
                                  <a:pt x="60896" y="388266"/>
                                </a:cubicBezTo>
                                <a:cubicBezTo>
                                  <a:pt x="60245" y="389893"/>
                                  <a:pt x="56991" y="390544"/>
                                  <a:pt x="54712" y="387940"/>
                                </a:cubicBezTo>
                                <a:cubicBezTo>
                                  <a:pt x="52434" y="385337"/>
                                  <a:pt x="51458" y="389568"/>
                                  <a:pt x="48529" y="388266"/>
                                </a:cubicBezTo>
                                <a:cubicBezTo>
                                  <a:pt x="45600" y="386964"/>
                                  <a:pt x="48854" y="384686"/>
                                  <a:pt x="46576" y="380455"/>
                                </a:cubicBezTo>
                                <a:cubicBezTo>
                                  <a:pt x="44298" y="376224"/>
                                  <a:pt x="29978" y="362229"/>
                                  <a:pt x="28676" y="357999"/>
                                </a:cubicBezTo>
                                <a:cubicBezTo>
                                  <a:pt x="27374" y="353768"/>
                                  <a:pt x="27700" y="352466"/>
                                  <a:pt x="27049" y="348235"/>
                                </a:cubicBezTo>
                                <a:cubicBezTo>
                                  <a:pt x="26398" y="344004"/>
                                  <a:pt x="26723" y="340750"/>
                                  <a:pt x="27049" y="337495"/>
                                </a:cubicBezTo>
                                <a:cubicBezTo>
                                  <a:pt x="27374" y="334241"/>
                                  <a:pt x="27049" y="332613"/>
                                  <a:pt x="21842" y="323826"/>
                                </a:cubicBezTo>
                                <a:cubicBezTo>
                                  <a:pt x="16634" y="315039"/>
                                  <a:pt x="9149" y="308530"/>
                                  <a:pt x="10451" y="305275"/>
                                </a:cubicBezTo>
                                <a:cubicBezTo>
                                  <a:pt x="11753" y="302346"/>
                                  <a:pt x="16634" y="298441"/>
                                  <a:pt x="18262" y="296162"/>
                                </a:cubicBezTo>
                                <a:cubicBezTo>
                                  <a:pt x="19889" y="293884"/>
                                  <a:pt x="21191" y="291606"/>
                                  <a:pt x="18262" y="291281"/>
                                </a:cubicBezTo>
                                <a:cubicBezTo>
                                  <a:pt x="15333" y="290955"/>
                                  <a:pt x="14031" y="296813"/>
                                  <a:pt x="12729" y="292257"/>
                                </a:cubicBezTo>
                                <a:cubicBezTo>
                                  <a:pt x="11427" y="288026"/>
                                  <a:pt x="14682" y="285423"/>
                                  <a:pt x="15658" y="279239"/>
                                </a:cubicBezTo>
                                <a:cubicBezTo>
                                  <a:pt x="16634" y="272730"/>
                                  <a:pt x="14356" y="266221"/>
                                  <a:pt x="14682" y="261990"/>
                                </a:cubicBezTo>
                                <a:cubicBezTo>
                                  <a:pt x="14682" y="257759"/>
                                  <a:pt x="18262" y="258735"/>
                                  <a:pt x="15007" y="255155"/>
                                </a:cubicBezTo>
                                <a:cubicBezTo>
                                  <a:pt x="11753" y="251575"/>
                                  <a:pt x="6545" y="251250"/>
                                  <a:pt x="8824" y="245717"/>
                                </a:cubicBezTo>
                                <a:cubicBezTo>
                                  <a:pt x="11102" y="239859"/>
                                  <a:pt x="14356" y="239859"/>
                                  <a:pt x="9800" y="233350"/>
                                </a:cubicBezTo>
                                <a:cubicBezTo>
                                  <a:pt x="5244" y="227166"/>
                                  <a:pt x="1013" y="228468"/>
                                  <a:pt x="4593" y="224888"/>
                                </a:cubicBezTo>
                                <a:cubicBezTo>
                                  <a:pt x="8498" y="221308"/>
                                  <a:pt x="18262" y="213172"/>
                                  <a:pt x="15658" y="210243"/>
                                </a:cubicBezTo>
                                <a:cubicBezTo>
                                  <a:pt x="13380" y="207314"/>
                                  <a:pt x="12078" y="212846"/>
                                  <a:pt x="10451" y="209592"/>
                                </a:cubicBezTo>
                                <a:cubicBezTo>
                                  <a:pt x="8824" y="206663"/>
                                  <a:pt x="13054" y="207314"/>
                                  <a:pt x="14682" y="201130"/>
                                </a:cubicBezTo>
                                <a:cubicBezTo>
                                  <a:pt x="16309" y="194947"/>
                                  <a:pt x="18913" y="179976"/>
                                  <a:pt x="18913" y="168585"/>
                                </a:cubicBezTo>
                                <a:cubicBezTo>
                                  <a:pt x="18913" y="157194"/>
                                  <a:pt x="21191" y="151010"/>
                                  <a:pt x="21191" y="139945"/>
                                </a:cubicBezTo>
                                <a:cubicBezTo>
                                  <a:pt x="21191" y="128880"/>
                                  <a:pt x="19238" y="121394"/>
                                  <a:pt x="20214" y="115211"/>
                                </a:cubicBezTo>
                                <a:cubicBezTo>
                                  <a:pt x="20865" y="109027"/>
                                  <a:pt x="20865" y="114560"/>
                                  <a:pt x="26398" y="115536"/>
                                </a:cubicBezTo>
                                <a:cubicBezTo>
                                  <a:pt x="31931" y="116187"/>
                                  <a:pt x="35836" y="116838"/>
                                  <a:pt x="40393" y="113909"/>
                                </a:cubicBezTo>
                                <a:cubicBezTo>
                                  <a:pt x="44623" y="110980"/>
                                  <a:pt x="42671" y="110329"/>
                                  <a:pt x="38765" y="110329"/>
                                </a:cubicBezTo>
                                <a:cubicBezTo>
                                  <a:pt x="34860" y="110654"/>
                                  <a:pt x="28676" y="110003"/>
                                  <a:pt x="26723" y="109027"/>
                                </a:cubicBezTo>
                                <a:cubicBezTo>
                                  <a:pt x="25096" y="108051"/>
                                  <a:pt x="18262" y="107725"/>
                                  <a:pt x="18913" y="105447"/>
                                </a:cubicBezTo>
                                <a:cubicBezTo>
                                  <a:pt x="19564" y="103169"/>
                                  <a:pt x="22493" y="103169"/>
                                  <a:pt x="22493" y="100891"/>
                                </a:cubicBezTo>
                                <a:cubicBezTo>
                                  <a:pt x="22167" y="98612"/>
                                  <a:pt x="21842" y="96660"/>
                                  <a:pt x="23469" y="95683"/>
                                </a:cubicBezTo>
                                <a:cubicBezTo>
                                  <a:pt x="25422" y="94381"/>
                                  <a:pt x="26398" y="94381"/>
                                  <a:pt x="26398" y="93405"/>
                                </a:cubicBezTo>
                                <a:cubicBezTo>
                                  <a:pt x="26398" y="92429"/>
                                  <a:pt x="17936" y="91778"/>
                                  <a:pt x="18262" y="89825"/>
                                </a:cubicBezTo>
                                <a:cubicBezTo>
                                  <a:pt x="18587" y="87872"/>
                                  <a:pt x="19564" y="87547"/>
                                  <a:pt x="22167" y="86245"/>
                                </a:cubicBezTo>
                                <a:cubicBezTo>
                                  <a:pt x="24771" y="84943"/>
                                  <a:pt x="27049" y="83967"/>
                                  <a:pt x="25747" y="82665"/>
                                </a:cubicBezTo>
                                <a:cubicBezTo>
                                  <a:pt x="24445" y="81363"/>
                                  <a:pt x="18587" y="79085"/>
                                  <a:pt x="17936" y="81038"/>
                                </a:cubicBezTo>
                                <a:cubicBezTo>
                                  <a:pt x="17285" y="82991"/>
                                  <a:pt x="15658" y="88523"/>
                                  <a:pt x="15333" y="84618"/>
                                </a:cubicBezTo>
                                <a:cubicBezTo>
                                  <a:pt x="15007" y="80387"/>
                                  <a:pt x="16309" y="78109"/>
                                  <a:pt x="15007" y="74854"/>
                                </a:cubicBezTo>
                                <a:cubicBezTo>
                                  <a:pt x="13705" y="71925"/>
                                  <a:pt x="12729" y="71600"/>
                                  <a:pt x="9149" y="63138"/>
                                </a:cubicBezTo>
                                <a:cubicBezTo>
                                  <a:pt x="5569" y="54676"/>
                                  <a:pt x="2314" y="52073"/>
                                  <a:pt x="1338" y="45238"/>
                                </a:cubicBezTo>
                                <a:cubicBezTo>
                                  <a:pt x="362" y="38403"/>
                                  <a:pt x="-940" y="36776"/>
                                  <a:pt x="1013" y="34824"/>
                                </a:cubicBezTo>
                                <a:cubicBezTo>
                                  <a:pt x="2965" y="32871"/>
                                  <a:pt x="8173" y="37753"/>
                                  <a:pt x="15658" y="40031"/>
                                </a:cubicBezTo>
                                <a:cubicBezTo>
                                  <a:pt x="23144" y="41984"/>
                                  <a:pt x="21842" y="43936"/>
                                  <a:pt x="28676" y="42309"/>
                                </a:cubicBezTo>
                                <a:cubicBezTo>
                                  <a:pt x="35511" y="40682"/>
                                  <a:pt x="39416" y="38403"/>
                                  <a:pt x="42345" y="40682"/>
                                </a:cubicBezTo>
                                <a:cubicBezTo>
                                  <a:pt x="45274" y="42960"/>
                                  <a:pt x="46251" y="45238"/>
                                  <a:pt x="49505" y="45563"/>
                                </a:cubicBezTo>
                                <a:cubicBezTo>
                                  <a:pt x="52760" y="45889"/>
                                  <a:pt x="52760" y="43611"/>
                                  <a:pt x="54387" y="44262"/>
                                </a:cubicBezTo>
                                <a:cubicBezTo>
                                  <a:pt x="56014" y="44913"/>
                                  <a:pt x="56665" y="47842"/>
                                  <a:pt x="56665" y="49794"/>
                                </a:cubicBezTo>
                                <a:cubicBezTo>
                                  <a:pt x="56340" y="52073"/>
                                  <a:pt x="54387" y="54676"/>
                                  <a:pt x="52760" y="54351"/>
                                </a:cubicBezTo>
                                <a:cubicBezTo>
                                  <a:pt x="51132" y="54025"/>
                                  <a:pt x="48529" y="52073"/>
                                  <a:pt x="47878" y="53374"/>
                                </a:cubicBezTo>
                                <a:cubicBezTo>
                                  <a:pt x="47227" y="54676"/>
                                  <a:pt x="38765" y="68671"/>
                                  <a:pt x="42345" y="68996"/>
                                </a:cubicBezTo>
                                <a:cubicBezTo>
                                  <a:pt x="45925" y="68996"/>
                                  <a:pt x="51458" y="65416"/>
                                  <a:pt x="50807" y="68671"/>
                                </a:cubicBezTo>
                                <a:cubicBezTo>
                                  <a:pt x="50156" y="71925"/>
                                  <a:pt x="46251" y="74854"/>
                                  <a:pt x="46251" y="76807"/>
                                </a:cubicBezTo>
                                <a:cubicBezTo>
                                  <a:pt x="46251" y="78760"/>
                                  <a:pt x="48203" y="79736"/>
                                  <a:pt x="50156" y="79736"/>
                                </a:cubicBezTo>
                                <a:cubicBezTo>
                                  <a:pt x="51783" y="79736"/>
                                  <a:pt x="55689" y="80712"/>
                                  <a:pt x="57967" y="79085"/>
                                </a:cubicBezTo>
                                <a:cubicBezTo>
                                  <a:pt x="60245" y="77458"/>
                                  <a:pt x="65778" y="73878"/>
                                  <a:pt x="66429" y="69972"/>
                                </a:cubicBezTo>
                                <a:cubicBezTo>
                                  <a:pt x="67080" y="66067"/>
                                  <a:pt x="63825" y="61836"/>
                                  <a:pt x="64476" y="57931"/>
                                </a:cubicBezTo>
                                <a:cubicBezTo>
                                  <a:pt x="65127" y="54025"/>
                                  <a:pt x="70660" y="48818"/>
                                  <a:pt x="70334" y="46540"/>
                                </a:cubicBezTo>
                                <a:cubicBezTo>
                                  <a:pt x="69683" y="44262"/>
                                  <a:pt x="67080" y="48167"/>
                                  <a:pt x="65778" y="43611"/>
                                </a:cubicBezTo>
                                <a:cubicBezTo>
                                  <a:pt x="64476" y="39054"/>
                                  <a:pt x="67080" y="36125"/>
                                  <a:pt x="64151" y="36451"/>
                                </a:cubicBezTo>
                                <a:cubicBezTo>
                                  <a:pt x="61222" y="36776"/>
                                  <a:pt x="60571" y="41007"/>
                                  <a:pt x="57967" y="38403"/>
                                </a:cubicBezTo>
                                <a:cubicBezTo>
                                  <a:pt x="55363" y="35800"/>
                                  <a:pt x="56991" y="34173"/>
                                  <a:pt x="58943" y="32220"/>
                                </a:cubicBezTo>
                                <a:cubicBezTo>
                                  <a:pt x="61222" y="30267"/>
                                  <a:pt x="63174" y="28314"/>
                                  <a:pt x="63174" y="25385"/>
                                </a:cubicBezTo>
                                <a:cubicBezTo>
                                  <a:pt x="63174" y="22782"/>
                                  <a:pt x="60245" y="24735"/>
                                  <a:pt x="58292" y="21154"/>
                                </a:cubicBezTo>
                                <a:cubicBezTo>
                                  <a:pt x="56665" y="18226"/>
                                  <a:pt x="57967" y="14320"/>
                                  <a:pt x="56340" y="12693"/>
                                </a:cubicBezTo>
                                <a:lnTo>
                                  <a:pt x="166668" y="12693"/>
                                </a:lnTo>
                                <a:lnTo>
                                  <a:pt x="303684" y="12693"/>
                                </a:lnTo>
                                <a:lnTo>
                                  <a:pt x="617096" y="12693"/>
                                </a:lnTo>
                                <a:lnTo>
                                  <a:pt x="826362" y="12693"/>
                                </a:lnTo>
                                <a:lnTo>
                                  <a:pt x="827664" y="12693"/>
                                </a:lnTo>
                                <a:lnTo>
                                  <a:pt x="827664" y="11391"/>
                                </a:lnTo>
                                <a:cubicBezTo>
                                  <a:pt x="827664" y="11391"/>
                                  <a:pt x="827989" y="2604"/>
                                  <a:pt x="828966" y="0"/>
                                </a:cubicBezTo>
                                <a:cubicBezTo>
                                  <a:pt x="828966" y="0"/>
                                  <a:pt x="829291" y="0"/>
                                  <a:pt x="829942" y="0"/>
                                </a:cubicBezTo>
                                <a:cubicBezTo>
                                  <a:pt x="830919" y="0"/>
                                  <a:pt x="831895" y="326"/>
                                  <a:pt x="833197" y="976"/>
                                </a:cubicBezTo>
                                <a:cubicBezTo>
                                  <a:pt x="835800" y="1953"/>
                                  <a:pt x="838404" y="3255"/>
                                  <a:pt x="839055" y="3905"/>
                                </a:cubicBezTo>
                                <a:cubicBezTo>
                                  <a:pt x="839055" y="3905"/>
                                  <a:pt x="839380" y="6184"/>
                                  <a:pt x="839706" y="8787"/>
                                </a:cubicBezTo>
                                <a:cubicBezTo>
                                  <a:pt x="840357" y="13994"/>
                                  <a:pt x="841333" y="20829"/>
                                  <a:pt x="844262" y="22782"/>
                                </a:cubicBezTo>
                                <a:cubicBezTo>
                                  <a:pt x="846540" y="24084"/>
                                  <a:pt x="850771" y="26036"/>
                                  <a:pt x="855328" y="27664"/>
                                </a:cubicBezTo>
                                <a:cubicBezTo>
                                  <a:pt x="858582" y="28640"/>
                                  <a:pt x="861511" y="29291"/>
                                  <a:pt x="863789" y="29291"/>
                                </a:cubicBezTo>
                                <a:cubicBezTo>
                                  <a:pt x="865417" y="28965"/>
                                  <a:pt x="867695" y="28640"/>
                                  <a:pt x="869973" y="28314"/>
                                </a:cubicBezTo>
                                <a:cubicBezTo>
                                  <a:pt x="873878" y="27664"/>
                                  <a:pt x="878109" y="27013"/>
                                  <a:pt x="882340" y="26687"/>
                                </a:cubicBezTo>
                                <a:cubicBezTo>
                                  <a:pt x="885595" y="26362"/>
                                  <a:pt x="888849" y="27013"/>
                                  <a:pt x="891453" y="27989"/>
                                </a:cubicBezTo>
                                <a:cubicBezTo>
                                  <a:pt x="894382" y="28965"/>
                                  <a:pt x="896335" y="29942"/>
                                  <a:pt x="897311" y="30267"/>
                                </a:cubicBezTo>
                                <a:lnTo>
                                  <a:pt x="897311" y="30267"/>
                                </a:lnTo>
                                <a:cubicBezTo>
                                  <a:pt x="897637" y="30593"/>
                                  <a:pt x="898287" y="32220"/>
                                  <a:pt x="898938" y="34173"/>
                                </a:cubicBezTo>
                                <a:cubicBezTo>
                                  <a:pt x="899915" y="37427"/>
                                  <a:pt x="901216" y="41333"/>
                                  <a:pt x="903820" y="41658"/>
                                </a:cubicBezTo>
                                <a:cubicBezTo>
                                  <a:pt x="906424" y="41984"/>
                                  <a:pt x="908051" y="40356"/>
                                  <a:pt x="909353" y="38403"/>
                                </a:cubicBezTo>
                                <a:cubicBezTo>
                                  <a:pt x="910004" y="37753"/>
                                  <a:pt x="910655" y="36776"/>
                                  <a:pt x="910980" y="36776"/>
                                </a:cubicBezTo>
                                <a:lnTo>
                                  <a:pt x="910980" y="36776"/>
                                </a:lnTo>
                                <a:cubicBezTo>
                                  <a:pt x="911631" y="36451"/>
                                  <a:pt x="912607" y="36451"/>
                                  <a:pt x="913584" y="36451"/>
                                </a:cubicBezTo>
                                <a:cubicBezTo>
                                  <a:pt x="915211" y="36451"/>
                                  <a:pt x="916838" y="36776"/>
                                  <a:pt x="917814" y="37102"/>
                                </a:cubicBezTo>
                                <a:cubicBezTo>
                                  <a:pt x="918140" y="37102"/>
                                  <a:pt x="919116" y="38729"/>
                                  <a:pt x="920418" y="40682"/>
                                </a:cubicBezTo>
                                <a:cubicBezTo>
                                  <a:pt x="923022" y="44262"/>
                                  <a:pt x="926276" y="48818"/>
                                  <a:pt x="928880" y="48167"/>
                                </a:cubicBezTo>
                                <a:cubicBezTo>
                                  <a:pt x="929856" y="47842"/>
                                  <a:pt x="932135" y="46865"/>
                                  <a:pt x="934738" y="45563"/>
                                </a:cubicBezTo>
                                <a:cubicBezTo>
                                  <a:pt x="939945" y="43285"/>
                                  <a:pt x="947105" y="40031"/>
                                  <a:pt x="948082" y="40356"/>
                                </a:cubicBezTo>
                                <a:cubicBezTo>
                                  <a:pt x="948407" y="40356"/>
                                  <a:pt x="948733" y="41333"/>
                                  <a:pt x="949058" y="42309"/>
                                </a:cubicBezTo>
                                <a:cubicBezTo>
                                  <a:pt x="949709" y="44587"/>
                                  <a:pt x="950360" y="46865"/>
                                  <a:pt x="953614" y="47516"/>
                                </a:cubicBezTo>
                                <a:cubicBezTo>
                                  <a:pt x="956218" y="47842"/>
                                  <a:pt x="965982" y="48818"/>
                                  <a:pt x="974118" y="49469"/>
                                </a:cubicBezTo>
                                <a:cubicBezTo>
                                  <a:pt x="979651" y="49794"/>
                                  <a:pt x="984207" y="50120"/>
                                  <a:pt x="985834" y="49794"/>
                                </a:cubicBezTo>
                                <a:cubicBezTo>
                                  <a:pt x="988438" y="49469"/>
                                  <a:pt x="1002758" y="44913"/>
                                  <a:pt x="1011871" y="42309"/>
                                </a:cubicBezTo>
                                <a:cubicBezTo>
                                  <a:pt x="1015776" y="41007"/>
                                  <a:pt x="1018705" y="40031"/>
                                  <a:pt x="1019356" y="40031"/>
                                </a:cubicBezTo>
                                <a:cubicBezTo>
                                  <a:pt x="1019682" y="40031"/>
                                  <a:pt x="1031398" y="45563"/>
                                  <a:pt x="1046043" y="52723"/>
                                </a:cubicBezTo>
                                <a:cubicBezTo>
                                  <a:pt x="1073381" y="66067"/>
                                  <a:pt x="1111785" y="85594"/>
                                  <a:pt x="1113086" y="86571"/>
                                </a:cubicBezTo>
                                <a:cubicBezTo>
                                  <a:pt x="1113737" y="86896"/>
                                  <a:pt x="1114714" y="88198"/>
                                  <a:pt x="1115690" y="89825"/>
                                </a:cubicBezTo>
                                <a:cubicBezTo>
                                  <a:pt x="1116992" y="92103"/>
                                  <a:pt x="1118294" y="95032"/>
                                  <a:pt x="1118945" y="96985"/>
                                </a:cubicBezTo>
                                <a:cubicBezTo>
                                  <a:pt x="1119596" y="98938"/>
                                  <a:pt x="1120572" y="100891"/>
                                  <a:pt x="1121874" y="102192"/>
                                </a:cubicBezTo>
                                <a:cubicBezTo>
                                  <a:pt x="1123176" y="103494"/>
                                  <a:pt x="1125128" y="104471"/>
                                  <a:pt x="1127406" y="104145"/>
                                </a:cubicBezTo>
                                <a:cubicBezTo>
                                  <a:pt x="1129034" y="104145"/>
                                  <a:pt x="1130661" y="103169"/>
                                  <a:pt x="1132288" y="102518"/>
                                </a:cubicBezTo>
                                <a:lnTo>
                                  <a:pt x="1132288" y="102518"/>
                                </a:lnTo>
                                <a:cubicBezTo>
                                  <a:pt x="1132614" y="102192"/>
                                  <a:pt x="1133265" y="102192"/>
                                  <a:pt x="1133590" y="101867"/>
                                </a:cubicBezTo>
                                <a:lnTo>
                                  <a:pt x="1133590" y="101867"/>
                                </a:lnTo>
                                <a:cubicBezTo>
                                  <a:pt x="1134567" y="101541"/>
                                  <a:pt x="1135217" y="101216"/>
                                  <a:pt x="1135217" y="101541"/>
                                </a:cubicBezTo>
                                <a:cubicBezTo>
                                  <a:pt x="1135543" y="102518"/>
                                  <a:pt x="1135868" y="105121"/>
                                  <a:pt x="1136194" y="107725"/>
                                </a:cubicBezTo>
                                <a:cubicBezTo>
                                  <a:pt x="1136519" y="111956"/>
                                  <a:pt x="1136845" y="115861"/>
                                  <a:pt x="1139123" y="116187"/>
                                </a:cubicBezTo>
                                <a:cubicBezTo>
                                  <a:pt x="1139448" y="116187"/>
                                  <a:pt x="1140425" y="116187"/>
                                  <a:pt x="1141401" y="116512"/>
                                </a:cubicBezTo>
                                <a:lnTo>
                                  <a:pt x="1141401" y="116512"/>
                                </a:lnTo>
                                <a:cubicBezTo>
                                  <a:pt x="1145306" y="116838"/>
                                  <a:pt x="1152466" y="117814"/>
                                  <a:pt x="1153768" y="119116"/>
                                </a:cubicBezTo>
                                <a:cubicBezTo>
                                  <a:pt x="1154094" y="119441"/>
                                  <a:pt x="1153768" y="120418"/>
                                  <a:pt x="1153768" y="121069"/>
                                </a:cubicBezTo>
                                <a:cubicBezTo>
                                  <a:pt x="1153117" y="122696"/>
                                  <a:pt x="1152792" y="124649"/>
                                  <a:pt x="1155070" y="126276"/>
                                </a:cubicBezTo>
                                <a:cubicBezTo>
                                  <a:pt x="1156046" y="126927"/>
                                  <a:pt x="1159626" y="128880"/>
                                  <a:pt x="1163857" y="131483"/>
                                </a:cubicBezTo>
                                <a:cubicBezTo>
                                  <a:pt x="1171017" y="135714"/>
                                  <a:pt x="1179804" y="140596"/>
                                  <a:pt x="1180455" y="141572"/>
                                </a:cubicBezTo>
                                <a:cubicBezTo>
                                  <a:pt x="1180781" y="141898"/>
                                  <a:pt x="1182083" y="149383"/>
                                  <a:pt x="1184035" y="158496"/>
                                </a:cubicBezTo>
                                <a:cubicBezTo>
                                  <a:pt x="1186964" y="174443"/>
                                  <a:pt x="1190870" y="196248"/>
                                  <a:pt x="1191521" y="200154"/>
                                </a:cubicBezTo>
                                <a:cubicBezTo>
                                  <a:pt x="1191846" y="202432"/>
                                  <a:pt x="1190545" y="207639"/>
                                  <a:pt x="1188266" y="213497"/>
                                </a:cubicBezTo>
                                <a:cubicBezTo>
                                  <a:pt x="1185012" y="223261"/>
                                  <a:pt x="1180130" y="234652"/>
                                  <a:pt x="1179154" y="235628"/>
                                </a:cubicBezTo>
                                <a:cubicBezTo>
                                  <a:pt x="1178503" y="236279"/>
                                  <a:pt x="1176224" y="237255"/>
                                  <a:pt x="1173621" y="238557"/>
                                </a:cubicBezTo>
                                <a:cubicBezTo>
                                  <a:pt x="1170366" y="239859"/>
                                  <a:pt x="1167112" y="241486"/>
                                  <a:pt x="1166461" y="243114"/>
                                </a:cubicBezTo>
                                <a:cubicBezTo>
                                  <a:pt x="1166461" y="243439"/>
                                  <a:pt x="1166136" y="244090"/>
                                  <a:pt x="1165810" y="244416"/>
                                </a:cubicBezTo>
                                <a:lnTo>
                                  <a:pt x="1165810" y="244416"/>
                                </a:lnTo>
                                <a:cubicBezTo>
                                  <a:pt x="1164834" y="246694"/>
                                  <a:pt x="1163532" y="250274"/>
                                  <a:pt x="1163857" y="253854"/>
                                </a:cubicBezTo>
                                <a:cubicBezTo>
                                  <a:pt x="1163857" y="254830"/>
                                  <a:pt x="1164183" y="255481"/>
                                  <a:pt x="1164183" y="256132"/>
                                </a:cubicBezTo>
                                <a:cubicBezTo>
                                  <a:pt x="1164183" y="258410"/>
                                  <a:pt x="1164508" y="259061"/>
                                  <a:pt x="1167437" y="262315"/>
                                </a:cubicBezTo>
                                <a:cubicBezTo>
                                  <a:pt x="1169390" y="264268"/>
                                  <a:pt x="1171017" y="265244"/>
                                  <a:pt x="1172970" y="265895"/>
                                </a:cubicBezTo>
                                <a:cubicBezTo>
                                  <a:pt x="1174923" y="266546"/>
                                  <a:pt x="1176550" y="266546"/>
                                  <a:pt x="1179154" y="266546"/>
                                </a:cubicBezTo>
                                <a:cubicBezTo>
                                  <a:pt x="1182408" y="266546"/>
                                  <a:pt x="1199332" y="259712"/>
                                  <a:pt x="1212675" y="254179"/>
                                </a:cubicBezTo>
                                <a:cubicBezTo>
                                  <a:pt x="1220812" y="250925"/>
                                  <a:pt x="1227972" y="247995"/>
                                  <a:pt x="1229599" y="247670"/>
                                </a:cubicBezTo>
                                <a:cubicBezTo>
                                  <a:pt x="1230575" y="247344"/>
                                  <a:pt x="1232853" y="247019"/>
                                  <a:pt x="1235457" y="246368"/>
                                </a:cubicBezTo>
                                <a:cubicBezTo>
                                  <a:pt x="1241641" y="245066"/>
                                  <a:pt x="1250102" y="243114"/>
                                  <a:pt x="1254008" y="242137"/>
                                </a:cubicBezTo>
                                <a:cubicBezTo>
                                  <a:pt x="1256937" y="241161"/>
                                  <a:pt x="1265073" y="237906"/>
                                  <a:pt x="1271582" y="234977"/>
                                </a:cubicBezTo>
                                <a:cubicBezTo>
                                  <a:pt x="1277440" y="232374"/>
                                  <a:pt x="1282322" y="229770"/>
                                  <a:pt x="1282973" y="228794"/>
                                </a:cubicBezTo>
                                <a:cubicBezTo>
                                  <a:pt x="1283949" y="227166"/>
                                  <a:pt x="1283299" y="224888"/>
                                  <a:pt x="1282648" y="222610"/>
                                </a:cubicBezTo>
                                <a:cubicBezTo>
                                  <a:pt x="1282322" y="221634"/>
                                  <a:pt x="1281997" y="220332"/>
                                  <a:pt x="1281997" y="219681"/>
                                </a:cubicBezTo>
                                <a:cubicBezTo>
                                  <a:pt x="1281997" y="219030"/>
                                  <a:pt x="1281997" y="218379"/>
                                  <a:pt x="1281997" y="218054"/>
                                </a:cubicBezTo>
                                <a:lnTo>
                                  <a:pt x="1281997" y="218054"/>
                                </a:lnTo>
                                <a:cubicBezTo>
                                  <a:pt x="1281997" y="216426"/>
                                  <a:pt x="1282322" y="214799"/>
                                  <a:pt x="1281020" y="211870"/>
                                </a:cubicBezTo>
                                <a:cubicBezTo>
                                  <a:pt x="1280370" y="210243"/>
                                  <a:pt x="1279068" y="208941"/>
                                  <a:pt x="1278091" y="207965"/>
                                </a:cubicBezTo>
                                <a:cubicBezTo>
                                  <a:pt x="1277440" y="206988"/>
                                  <a:pt x="1276790" y="206663"/>
                                  <a:pt x="1276790" y="206337"/>
                                </a:cubicBezTo>
                                <a:cubicBezTo>
                                  <a:pt x="1277766" y="205361"/>
                                  <a:pt x="1281671" y="203734"/>
                                  <a:pt x="1285902" y="202107"/>
                                </a:cubicBezTo>
                                <a:cubicBezTo>
                                  <a:pt x="1289157" y="201130"/>
                                  <a:pt x="1292411" y="200154"/>
                                  <a:pt x="1294039" y="200154"/>
                                </a:cubicBezTo>
                                <a:cubicBezTo>
                                  <a:pt x="1295015" y="200154"/>
                                  <a:pt x="1297944" y="200479"/>
                                  <a:pt x="1301849" y="200805"/>
                                </a:cubicBezTo>
                                <a:cubicBezTo>
                                  <a:pt x="1315844" y="201781"/>
                                  <a:pt x="1342531" y="203408"/>
                                  <a:pt x="1343833" y="201456"/>
                                </a:cubicBezTo>
                                <a:cubicBezTo>
                                  <a:pt x="1344158" y="200805"/>
                                  <a:pt x="1344809" y="199503"/>
                                  <a:pt x="1345786" y="197550"/>
                                </a:cubicBezTo>
                                <a:cubicBezTo>
                                  <a:pt x="1348064" y="192994"/>
                                  <a:pt x="1351644" y="186159"/>
                                  <a:pt x="1353922" y="184207"/>
                                </a:cubicBezTo>
                                <a:cubicBezTo>
                                  <a:pt x="1355224" y="183230"/>
                                  <a:pt x="1360106" y="179325"/>
                                  <a:pt x="1365964" y="175094"/>
                                </a:cubicBezTo>
                                <a:cubicBezTo>
                                  <a:pt x="1374426" y="168585"/>
                                  <a:pt x="1384515" y="160774"/>
                                  <a:pt x="1386467" y="159472"/>
                                </a:cubicBezTo>
                                <a:cubicBezTo>
                                  <a:pt x="1388094" y="158170"/>
                                  <a:pt x="1390047" y="157519"/>
                                  <a:pt x="1392326" y="156543"/>
                                </a:cubicBezTo>
                                <a:cubicBezTo>
                                  <a:pt x="1394929" y="155567"/>
                                  <a:pt x="1397858" y="154916"/>
                                  <a:pt x="1401113" y="154265"/>
                                </a:cubicBezTo>
                                <a:cubicBezTo>
                                  <a:pt x="1404367" y="153614"/>
                                  <a:pt x="1426823" y="153614"/>
                                  <a:pt x="1448303" y="153614"/>
                                </a:cubicBezTo>
                                <a:cubicBezTo>
                                  <a:pt x="1470109" y="153614"/>
                                  <a:pt x="1491263" y="153614"/>
                                  <a:pt x="1491914" y="152312"/>
                                </a:cubicBezTo>
                                <a:lnTo>
                                  <a:pt x="1491914" y="152312"/>
                                </a:lnTo>
                                <a:cubicBezTo>
                                  <a:pt x="1492240" y="151661"/>
                                  <a:pt x="1492240" y="150359"/>
                                  <a:pt x="1492565" y="149383"/>
                                </a:cubicBezTo>
                                <a:cubicBezTo>
                                  <a:pt x="1492890" y="147430"/>
                                  <a:pt x="1493216" y="144827"/>
                                  <a:pt x="1493541" y="144827"/>
                                </a:cubicBezTo>
                                <a:cubicBezTo>
                                  <a:pt x="1494843" y="144501"/>
                                  <a:pt x="1497121" y="143850"/>
                                  <a:pt x="1499074" y="143199"/>
                                </a:cubicBezTo>
                                <a:cubicBezTo>
                                  <a:pt x="1500376" y="142874"/>
                                  <a:pt x="1501678" y="142548"/>
                                  <a:pt x="1502329" y="142548"/>
                                </a:cubicBezTo>
                                <a:cubicBezTo>
                                  <a:pt x="1502654" y="142548"/>
                                  <a:pt x="1503630" y="143199"/>
                                  <a:pt x="1504932" y="143850"/>
                                </a:cubicBezTo>
                                <a:cubicBezTo>
                                  <a:pt x="1506885" y="144827"/>
                                  <a:pt x="1508838" y="146129"/>
                                  <a:pt x="1510465" y="145478"/>
                                </a:cubicBezTo>
                                <a:cubicBezTo>
                                  <a:pt x="1511441" y="145152"/>
                                  <a:pt x="1512743" y="144176"/>
                                  <a:pt x="1514045" y="143199"/>
                                </a:cubicBezTo>
                                <a:cubicBezTo>
                                  <a:pt x="1515998" y="141572"/>
                                  <a:pt x="1517950" y="139945"/>
                                  <a:pt x="1518927" y="138643"/>
                                </a:cubicBezTo>
                                <a:cubicBezTo>
                                  <a:pt x="1520229" y="137341"/>
                                  <a:pt x="1522507" y="134087"/>
                                  <a:pt x="1524134" y="130832"/>
                                </a:cubicBezTo>
                                <a:cubicBezTo>
                                  <a:pt x="1525761" y="127903"/>
                                  <a:pt x="1527063" y="124974"/>
                                  <a:pt x="1527389" y="123347"/>
                                </a:cubicBezTo>
                                <a:lnTo>
                                  <a:pt x="1527389" y="123347"/>
                                </a:lnTo>
                                <a:cubicBezTo>
                                  <a:pt x="1527389" y="122371"/>
                                  <a:pt x="1527389" y="121069"/>
                                  <a:pt x="1527389" y="119767"/>
                                </a:cubicBezTo>
                                <a:cubicBezTo>
                                  <a:pt x="1527389" y="117163"/>
                                  <a:pt x="1527063" y="113909"/>
                                  <a:pt x="1528039" y="113258"/>
                                </a:cubicBezTo>
                                <a:cubicBezTo>
                                  <a:pt x="1529667" y="111956"/>
                                  <a:pt x="1536176" y="101216"/>
                                  <a:pt x="1541708" y="92103"/>
                                </a:cubicBezTo>
                                <a:cubicBezTo>
                                  <a:pt x="1544963" y="86896"/>
                                  <a:pt x="1547567" y="82340"/>
                                  <a:pt x="1548868" y="81038"/>
                                </a:cubicBezTo>
                                <a:cubicBezTo>
                                  <a:pt x="1550170" y="79411"/>
                                  <a:pt x="1551147" y="77458"/>
                                  <a:pt x="1552123" y="75831"/>
                                </a:cubicBezTo>
                                <a:cubicBezTo>
                                  <a:pt x="1553425" y="73227"/>
                                  <a:pt x="1554727" y="70949"/>
                                  <a:pt x="1556028" y="69972"/>
                                </a:cubicBezTo>
                                <a:lnTo>
                                  <a:pt x="1556028" y="69972"/>
                                </a:lnTo>
                                <a:cubicBezTo>
                                  <a:pt x="1556028" y="69972"/>
                                  <a:pt x="1556354" y="69647"/>
                                  <a:pt x="1556354" y="69647"/>
                                </a:cubicBezTo>
                                <a:cubicBezTo>
                                  <a:pt x="1557330" y="69322"/>
                                  <a:pt x="1557981" y="68996"/>
                                  <a:pt x="1558632" y="68996"/>
                                </a:cubicBezTo>
                                <a:cubicBezTo>
                                  <a:pt x="1559283" y="68996"/>
                                  <a:pt x="1559608" y="69322"/>
                                  <a:pt x="1559934" y="69647"/>
                                </a:cubicBezTo>
                                <a:lnTo>
                                  <a:pt x="1559934" y="69647"/>
                                </a:lnTo>
                                <a:lnTo>
                                  <a:pt x="1559934" y="69647"/>
                                </a:lnTo>
                                <a:cubicBezTo>
                                  <a:pt x="1560259" y="69972"/>
                                  <a:pt x="1559934" y="70949"/>
                                  <a:pt x="1559934" y="71600"/>
                                </a:cubicBezTo>
                                <a:lnTo>
                                  <a:pt x="1559934" y="71600"/>
                                </a:lnTo>
                                <a:cubicBezTo>
                                  <a:pt x="1559934" y="72902"/>
                                  <a:pt x="1559934" y="74529"/>
                                  <a:pt x="1560910" y="75505"/>
                                </a:cubicBezTo>
                                <a:lnTo>
                                  <a:pt x="1560910" y="75505"/>
                                </a:lnTo>
                                <a:lnTo>
                                  <a:pt x="1560910" y="75505"/>
                                </a:lnTo>
                                <a:lnTo>
                                  <a:pt x="1560910" y="75505"/>
                                </a:lnTo>
                                <a:cubicBezTo>
                                  <a:pt x="1562212" y="77132"/>
                                  <a:pt x="1564816" y="80062"/>
                                  <a:pt x="1568070" y="78434"/>
                                </a:cubicBezTo>
                                <a:cubicBezTo>
                                  <a:pt x="1569372" y="77783"/>
                                  <a:pt x="1573603" y="75505"/>
                                  <a:pt x="1577183" y="74203"/>
                                </a:cubicBezTo>
                                <a:cubicBezTo>
                                  <a:pt x="1579136" y="73227"/>
                                  <a:pt x="1581088" y="72902"/>
                                  <a:pt x="1581739" y="72902"/>
                                </a:cubicBezTo>
                                <a:cubicBezTo>
                                  <a:pt x="1582716" y="72902"/>
                                  <a:pt x="1584668" y="74203"/>
                                  <a:pt x="1586947" y="75505"/>
                                </a:cubicBezTo>
                                <a:cubicBezTo>
                                  <a:pt x="1589876" y="77458"/>
                                  <a:pt x="1592805" y="80062"/>
                                  <a:pt x="1594107" y="81363"/>
                                </a:cubicBezTo>
                                <a:cubicBezTo>
                                  <a:pt x="1594757" y="82014"/>
                                  <a:pt x="1594757" y="92103"/>
                                  <a:pt x="1594757" y="102518"/>
                                </a:cubicBezTo>
                                <a:cubicBezTo>
                                  <a:pt x="1594757" y="115211"/>
                                  <a:pt x="1594107" y="128880"/>
                                  <a:pt x="1596385" y="130181"/>
                                </a:cubicBezTo>
                                <a:cubicBezTo>
                                  <a:pt x="1597361" y="130832"/>
                                  <a:pt x="1599314" y="131158"/>
                                  <a:pt x="1600616" y="131483"/>
                                </a:cubicBezTo>
                                <a:cubicBezTo>
                                  <a:pt x="1602568" y="132134"/>
                                  <a:pt x="1604521" y="132460"/>
                                  <a:pt x="1604521" y="133436"/>
                                </a:cubicBezTo>
                                <a:cubicBezTo>
                                  <a:pt x="1604521" y="134087"/>
                                  <a:pt x="1604521" y="134738"/>
                                  <a:pt x="1604521" y="135389"/>
                                </a:cubicBezTo>
                                <a:cubicBezTo>
                                  <a:pt x="1604521" y="139294"/>
                                  <a:pt x="1604196" y="145803"/>
                                  <a:pt x="1606474" y="147105"/>
                                </a:cubicBezTo>
                                <a:cubicBezTo>
                                  <a:pt x="1607125" y="147430"/>
                                  <a:pt x="1608101" y="147756"/>
                                  <a:pt x="1609077" y="147756"/>
                                </a:cubicBezTo>
                                <a:cubicBezTo>
                                  <a:pt x="1610054" y="147756"/>
                                  <a:pt x="1613959" y="148081"/>
                                  <a:pt x="1614284" y="148081"/>
                                </a:cubicBezTo>
                                <a:lnTo>
                                  <a:pt x="1614284" y="148081"/>
                                </a:lnTo>
                                <a:cubicBezTo>
                                  <a:pt x="1611356" y="150034"/>
                                  <a:pt x="1612657" y="151987"/>
                                  <a:pt x="1613959" y="153614"/>
                                </a:cubicBezTo>
                                <a:lnTo>
                                  <a:pt x="1613959" y="153614"/>
                                </a:lnTo>
                                <a:close/>
                                <a:moveTo>
                                  <a:pt x="1526412" y="279564"/>
                                </a:moveTo>
                                <a:cubicBezTo>
                                  <a:pt x="1524459" y="281192"/>
                                  <a:pt x="1521856" y="282819"/>
                                  <a:pt x="1524134" y="284121"/>
                                </a:cubicBezTo>
                                <a:cubicBezTo>
                                  <a:pt x="1526412" y="285097"/>
                                  <a:pt x="1528365" y="287375"/>
                                  <a:pt x="1529667" y="285423"/>
                                </a:cubicBezTo>
                                <a:cubicBezTo>
                                  <a:pt x="1530969" y="283470"/>
                                  <a:pt x="1530318" y="280215"/>
                                  <a:pt x="1529667" y="279890"/>
                                </a:cubicBezTo>
                                <a:cubicBezTo>
                                  <a:pt x="1529341" y="279564"/>
                                  <a:pt x="1528039" y="279239"/>
                                  <a:pt x="1526412" y="279564"/>
                                </a:cubicBezTo>
                                <a:lnTo>
                                  <a:pt x="1526412" y="279564"/>
                                </a:lnTo>
                                <a:close/>
                                <a:moveTo>
                                  <a:pt x="1511767" y="276635"/>
                                </a:moveTo>
                                <a:cubicBezTo>
                                  <a:pt x="1507861" y="278913"/>
                                  <a:pt x="1503956" y="280866"/>
                                  <a:pt x="1505258" y="281517"/>
                                </a:cubicBezTo>
                                <a:cubicBezTo>
                                  <a:pt x="1506560" y="282168"/>
                                  <a:pt x="1511116" y="281192"/>
                                  <a:pt x="1512743" y="281192"/>
                                </a:cubicBezTo>
                                <a:cubicBezTo>
                                  <a:pt x="1514371" y="281192"/>
                                  <a:pt x="1516323" y="282493"/>
                                  <a:pt x="1516323" y="280215"/>
                                </a:cubicBezTo>
                                <a:cubicBezTo>
                                  <a:pt x="1516323" y="277612"/>
                                  <a:pt x="1514371" y="275008"/>
                                  <a:pt x="1511767" y="276635"/>
                                </a:cubicBezTo>
                                <a:lnTo>
                                  <a:pt x="1511767" y="276635"/>
                                </a:lnTo>
                                <a:close/>
                                <a:moveTo>
                                  <a:pt x="1430403" y="294861"/>
                                </a:moveTo>
                                <a:cubicBezTo>
                                  <a:pt x="1428451" y="297464"/>
                                  <a:pt x="1424871" y="298441"/>
                                  <a:pt x="1424545" y="300393"/>
                                </a:cubicBezTo>
                                <a:cubicBezTo>
                                  <a:pt x="1424220" y="302346"/>
                                  <a:pt x="1419989" y="303973"/>
                                  <a:pt x="1425196" y="304299"/>
                                </a:cubicBezTo>
                                <a:cubicBezTo>
                                  <a:pt x="1430403" y="304624"/>
                                  <a:pt x="1433984" y="303322"/>
                                  <a:pt x="1436587" y="302346"/>
                                </a:cubicBezTo>
                                <a:cubicBezTo>
                                  <a:pt x="1439191" y="301370"/>
                                  <a:pt x="1444723" y="300393"/>
                                  <a:pt x="1449605" y="299743"/>
                                </a:cubicBezTo>
                                <a:cubicBezTo>
                                  <a:pt x="1454487" y="299092"/>
                                  <a:pt x="1455789" y="298441"/>
                                  <a:pt x="1460996" y="296162"/>
                                </a:cubicBezTo>
                                <a:cubicBezTo>
                                  <a:pt x="1466203" y="293884"/>
                                  <a:pt x="1475316" y="292257"/>
                                  <a:pt x="1475641" y="290630"/>
                                </a:cubicBezTo>
                                <a:cubicBezTo>
                                  <a:pt x="1476292" y="289002"/>
                                  <a:pt x="1465227" y="292583"/>
                                  <a:pt x="1464251" y="290955"/>
                                </a:cubicBezTo>
                                <a:cubicBezTo>
                                  <a:pt x="1463600" y="289328"/>
                                  <a:pt x="1467180" y="285748"/>
                                  <a:pt x="1464902" y="286073"/>
                                </a:cubicBezTo>
                                <a:cubicBezTo>
                                  <a:pt x="1462623" y="286073"/>
                                  <a:pt x="1461321" y="288352"/>
                                  <a:pt x="1456114" y="290630"/>
                                </a:cubicBezTo>
                                <a:cubicBezTo>
                                  <a:pt x="1450907" y="292908"/>
                                  <a:pt x="1447002" y="294210"/>
                                  <a:pt x="1442771" y="293884"/>
                                </a:cubicBezTo>
                                <a:cubicBezTo>
                                  <a:pt x="1438540" y="293559"/>
                                  <a:pt x="1435611" y="290304"/>
                                  <a:pt x="1430403" y="294861"/>
                                </a:cubicBezTo>
                                <a:lnTo>
                                  <a:pt x="1430403" y="294861"/>
                                </a:lnTo>
                                <a:close/>
                                <a:moveTo>
                                  <a:pt x="177083" y="554898"/>
                                </a:moveTo>
                                <a:cubicBezTo>
                                  <a:pt x="176757" y="555874"/>
                                  <a:pt x="172201" y="555874"/>
                                  <a:pt x="171225" y="555223"/>
                                </a:cubicBezTo>
                                <a:cubicBezTo>
                                  <a:pt x="169923" y="554898"/>
                                  <a:pt x="168621" y="550992"/>
                                  <a:pt x="168947" y="549691"/>
                                </a:cubicBezTo>
                                <a:cubicBezTo>
                                  <a:pt x="169598" y="545785"/>
                                  <a:pt x="177734" y="553271"/>
                                  <a:pt x="177083" y="554898"/>
                                </a:cubicBezTo>
                                <a:lnTo>
                                  <a:pt x="177083" y="554898"/>
                                </a:lnTo>
                                <a:close/>
                                <a:moveTo>
                                  <a:pt x="125010" y="516169"/>
                                </a:moveTo>
                                <a:cubicBezTo>
                                  <a:pt x="127289" y="517796"/>
                                  <a:pt x="128916" y="519098"/>
                                  <a:pt x="127939" y="520074"/>
                                </a:cubicBezTo>
                                <a:cubicBezTo>
                                  <a:pt x="127289" y="521376"/>
                                  <a:pt x="122407" y="524305"/>
                                  <a:pt x="121430" y="523329"/>
                                </a:cubicBezTo>
                                <a:cubicBezTo>
                                  <a:pt x="120454" y="522352"/>
                                  <a:pt x="119803" y="517471"/>
                                  <a:pt x="120780" y="515843"/>
                                </a:cubicBezTo>
                                <a:cubicBezTo>
                                  <a:pt x="121756" y="514542"/>
                                  <a:pt x="122407" y="515518"/>
                                  <a:pt x="125010" y="516169"/>
                                </a:cubicBezTo>
                                <a:lnTo>
                                  <a:pt x="125010" y="516169"/>
                                </a:lnTo>
                                <a:close/>
                                <a:moveTo>
                                  <a:pt x="135099" y="515518"/>
                                </a:moveTo>
                                <a:cubicBezTo>
                                  <a:pt x="135750" y="518773"/>
                                  <a:pt x="136076" y="520725"/>
                                  <a:pt x="138029" y="520725"/>
                                </a:cubicBezTo>
                                <a:cubicBezTo>
                                  <a:pt x="140307" y="520725"/>
                                  <a:pt x="146490" y="520725"/>
                                  <a:pt x="147141" y="519423"/>
                                </a:cubicBezTo>
                                <a:cubicBezTo>
                                  <a:pt x="148118" y="518122"/>
                                  <a:pt x="135750" y="510636"/>
                                  <a:pt x="135099" y="515518"/>
                                </a:cubicBezTo>
                                <a:lnTo>
                                  <a:pt x="135099" y="515518"/>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3" name="Freeform: Shape 402">
                            <a:extLst>
                              <a:ext uri="{FF2B5EF4-FFF2-40B4-BE49-F238E27FC236}">
                                <a16:creationId xmlns:a16="http://schemas.microsoft.com/office/drawing/2014/main" id="{0A035FAE-7B29-42DB-96E2-7AA512AF8C04}"/>
                              </a:ext>
                            </a:extLst>
                          </p:cNvPr>
                          <p:cNvSpPr/>
                          <p:nvPr/>
                        </p:nvSpPr>
                        <p:spPr>
                          <a:xfrm>
                            <a:off x="1809379" y="1296578"/>
                            <a:ext cx="2476424" cy="1907175"/>
                          </a:xfrm>
                          <a:custGeom>
                            <a:avLst/>
                            <a:gdLst>
                              <a:gd name="connsiteX0" fmla="*/ 0 w 2476424"/>
                              <a:gd name="connsiteY0" fmla="*/ 789569 h 1907175"/>
                              <a:gd name="connsiteX1" fmla="*/ 45563 w 2476424"/>
                              <a:gd name="connsiteY1" fmla="*/ 795101 h 1907175"/>
                              <a:gd name="connsiteX2" fmla="*/ 50120 w 2476424"/>
                              <a:gd name="connsiteY2" fmla="*/ 791196 h 1907175"/>
                              <a:gd name="connsiteX3" fmla="*/ 62162 w 2476424"/>
                              <a:gd name="connsiteY3" fmla="*/ 794125 h 1907175"/>
                              <a:gd name="connsiteX4" fmla="*/ 62812 w 2476424"/>
                              <a:gd name="connsiteY4" fmla="*/ 802587 h 1907175"/>
                              <a:gd name="connsiteX5" fmla="*/ 160123 w 2476424"/>
                              <a:gd name="connsiteY5" fmla="*/ 838061 h 1907175"/>
                              <a:gd name="connsiteX6" fmla="*/ 158170 w 2476424"/>
                              <a:gd name="connsiteY6" fmla="*/ 832203 h 1907175"/>
                              <a:gd name="connsiteX7" fmla="*/ 168585 w 2476424"/>
                              <a:gd name="connsiteY7" fmla="*/ 829274 h 1907175"/>
                              <a:gd name="connsiteX8" fmla="*/ 182905 w 2476424"/>
                              <a:gd name="connsiteY8" fmla="*/ 835132 h 1907175"/>
                              <a:gd name="connsiteX9" fmla="*/ 190065 w 2476424"/>
                              <a:gd name="connsiteY9" fmla="*/ 837410 h 1907175"/>
                              <a:gd name="connsiteX10" fmla="*/ 179650 w 2476424"/>
                              <a:gd name="connsiteY10" fmla="*/ 823416 h 1907175"/>
                              <a:gd name="connsiteX11" fmla="*/ 194621 w 2476424"/>
                              <a:gd name="connsiteY11" fmla="*/ 808445 h 1907175"/>
                              <a:gd name="connsiteX12" fmla="*/ 225539 w 2476424"/>
                              <a:gd name="connsiteY12" fmla="*/ 791847 h 1907175"/>
                              <a:gd name="connsiteX13" fmla="*/ 238232 w 2476424"/>
                              <a:gd name="connsiteY13" fmla="*/ 791521 h 1907175"/>
                              <a:gd name="connsiteX14" fmla="*/ 239208 w 2476424"/>
                              <a:gd name="connsiteY14" fmla="*/ 787616 h 1907175"/>
                              <a:gd name="connsiteX15" fmla="*/ 249623 w 2476424"/>
                              <a:gd name="connsiteY15" fmla="*/ 787942 h 1907175"/>
                              <a:gd name="connsiteX16" fmla="*/ 268499 w 2476424"/>
                              <a:gd name="connsiteY16" fmla="*/ 776551 h 1907175"/>
                              <a:gd name="connsiteX17" fmla="*/ 275333 w 2476424"/>
                              <a:gd name="connsiteY17" fmla="*/ 781107 h 1907175"/>
                              <a:gd name="connsiteX18" fmla="*/ 283795 w 2476424"/>
                              <a:gd name="connsiteY18" fmla="*/ 768414 h 1907175"/>
                              <a:gd name="connsiteX19" fmla="*/ 307553 w 2476424"/>
                              <a:gd name="connsiteY19" fmla="*/ 767763 h 1907175"/>
                              <a:gd name="connsiteX20" fmla="*/ 315690 w 2476424"/>
                              <a:gd name="connsiteY20" fmla="*/ 761580 h 1907175"/>
                              <a:gd name="connsiteX21" fmla="*/ 322524 w 2476424"/>
                              <a:gd name="connsiteY21" fmla="*/ 769391 h 1907175"/>
                              <a:gd name="connsiteX22" fmla="*/ 293233 w 2476424"/>
                              <a:gd name="connsiteY22" fmla="*/ 783060 h 1907175"/>
                              <a:gd name="connsiteX23" fmla="*/ 282493 w 2476424"/>
                              <a:gd name="connsiteY23" fmla="*/ 792172 h 1907175"/>
                              <a:gd name="connsiteX24" fmla="*/ 274357 w 2476424"/>
                              <a:gd name="connsiteY24" fmla="*/ 789894 h 1907175"/>
                              <a:gd name="connsiteX25" fmla="*/ 251901 w 2476424"/>
                              <a:gd name="connsiteY25" fmla="*/ 794776 h 1907175"/>
                              <a:gd name="connsiteX26" fmla="*/ 242463 w 2476424"/>
                              <a:gd name="connsiteY26" fmla="*/ 808120 h 1907175"/>
                              <a:gd name="connsiteX27" fmla="*/ 235628 w 2476424"/>
                              <a:gd name="connsiteY27" fmla="*/ 807469 h 1907175"/>
                              <a:gd name="connsiteX28" fmla="*/ 229445 w 2476424"/>
                              <a:gd name="connsiteY28" fmla="*/ 808770 h 1907175"/>
                              <a:gd name="connsiteX29" fmla="*/ 226515 w 2476424"/>
                              <a:gd name="connsiteY29" fmla="*/ 816907 h 1907175"/>
                              <a:gd name="connsiteX30" fmla="*/ 216752 w 2476424"/>
                              <a:gd name="connsiteY30" fmla="*/ 818860 h 1907175"/>
                              <a:gd name="connsiteX31" fmla="*/ 208616 w 2476424"/>
                              <a:gd name="connsiteY31" fmla="*/ 831878 h 1907175"/>
                              <a:gd name="connsiteX32" fmla="*/ 223912 w 2476424"/>
                              <a:gd name="connsiteY32" fmla="*/ 838061 h 1907175"/>
                              <a:gd name="connsiteX33" fmla="*/ 222285 w 2476424"/>
                              <a:gd name="connsiteY33" fmla="*/ 832529 h 1907175"/>
                              <a:gd name="connsiteX34" fmla="*/ 238557 w 2476424"/>
                              <a:gd name="connsiteY34" fmla="*/ 832203 h 1907175"/>
                              <a:gd name="connsiteX35" fmla="*/ 236279 w 2476424"/>
                              <a:gd name="connsiteY35" fmla="*/ 826345 h 1907175"/>
                              <a:gd name="connsiteX36" fmla="*/ 230421 w 2476424"/>
                              <a:gd name="connsiteY36" fmla="*/ 826670 h 1907175"/>
                              <a:gd name="connsiteX37" fmla="*/ 231072 w 2476424"/>
                              <a:gd name="connsiteY37" fmla="*/ 819185 h 1907175"/>
                              <a:gd name="connsiteX38" fmla="*/ 246368 w 2476424"/>
                              <a:gd name="connsiteY38" fmla="*/ 815605 h 1907175"/>
                              <a:gd name="connsiteX39" fmla="*/ 256457 w 2476424"/>
                              <a:gd name="connsiteY39" fmla="*/ 804214 h 1907175"/>
                              <a:gd name="connsiteX40" fmla="*/ 265570 w 2476424"/>
                              <a:gd name="connsiteY40" fmla="*/ 803238 h 1907175"/>
                              <a:gd name="connsiteX41" fmla="*/ 267523 w 2476424"/>
                              <a:gd name="connsiteY41" fmla="*/ 808120 h 1907175"/>
                              <a:gd name="connsiteX42" fmla="*/ 274032 w 2476424"/>
                              <a:gd name="connsiteY42" fmla="*/ 804214 h 1907175"/>
                              <a:gd name="connsiteX43" fmla="*/ 275659 w 2476424"/>
                              <a:gd name="connsiteY43" fmla="*/ 808770 h 1907175"/>
                              <a:gd name="connsiteX44" fmla="*/ 279239 w 2476424"/>
                              <a:gd name="connsiteY44" fmla="*/ 810398 h 1907175"/>
                              <a:gd name="connsiteX45" fmla="*/ 278263 w 2476424"/>
                              <a:gd name="connsiteY45" fmla="*/ 817883 h 1907175"/>
                              <a:gd name="connsiteX46" fmla="*/ 289328 w 2476424"/>
                              <a:gd name="connsiteY46" fmla="*/ 799983 h 1907175"/>
                              <a:gd name="connsiteX47" fmla="*/ 299742 w 2476424"/>
                              <a:gd name="connsiteY47" fmla="*/ 789894 h 1907175"/>
                              <a:gd name="connsiteX48" fmla="*/ 325453 w 2476424"/>
                              <a:gd name="connsiteY48" fmla="*/ 782734 h 1907175"/>
                              <a:gd name="connsiteX49" fmla="*/ 336844 w 2476424"/>
                              <a:gd name="connsiteY49" fmla="*/ 779480 h 1907175"/>
                              <a:gd name="connsiteX50" fmla="*/ 332613 w 2476424"/>
                              <a:gd name="connsiteY50" fmla="*/ 785012 h 1907175"/>
                              <a:gd name="connsiteX51" fmla="*/ 332288 w 2476424"/>
                              <a:gd name="connsiteY51" fmla="*/ 791196 h 1907175"/>
                              <a:gd name="connsiteX52" fmla="*/ 339122 w 2476424"/>
                              <a:gd name="connsiteY52" fmla="*/ 790220 h 1907175"/>
                              <a:gd name="connsiteX53" fmla="*/ 353768 w 2476424"/>
                              <a:gd name="connsiteY53" fmla="*/ 776876 h 1907175"/>
                              <a:gd name="connsiteX54" fmla="*/ 355395 w 2476424"/>
                              <a:gd name="connsiteY54" fmla="*/ 768740 h 1907175"/>
                              <a:gd name="connsiteX55" fmla="*/ 373620 w 2476424"/>
                              <a:gd name="connsiteY55" fmla="*/ 763533 h 1907175"/>
                              <a:gd name="connsiteX56" fmla="*/ 365810 w 2476424"/>
                              <a:gd name="connsiteY56" fmla="*/ 759627 h 1907175"/>
                              <a:gd name="connsiteX57" fmla="*/ 365810 w 2476424"/>
                              <a:gd name="connsiteY57" fmla="*/ 753769 h 1907175"/>
                              <a:gd name="connsiteX58" fmla="*/ 358975 w 2476424"/>
                              <a:gd name="connsiteY58" fmla="*/ 752467 h 1907175"/>
                              <a:gd name="connsiteX59" fmla="*/ 361904 w 2476424"/>
                              <a:gd name="connsiteY59" fmla="*/ 745633 h 1907175"/>
                              <a:gd name="connsiteX60" fmla="*/ 376549 w 2476424"/>
                              <a:gd name="connsiteY60" fmla="*/ 752793 h 1907175"/>
                              <a:gd name="connsiteX61" fmla="*/ 396402 w 2476424"/>
                              <a:gd name="connsiteY61" fmla="*/ 773947 h 1907175"/>
                              <a:gd name="connsiteX62" fmla="*/ 399657 w 2476424"/>
                              <a:gd name="connsiteY62" fmla="*/ 786314 h 1907175"/>
                              <a:gd name="connsiteX63" fmla="*/ 413326 w 2476424"/>
                              <a:gd name="connsiteY63" fmla="*/ 798681 h 1907175"/>
                              <a:gd name="connsiteX64" fmla="*/ 432202 w 2476424"/>
                              <a:gd name="connsiteY64" fmla="*/ 806818 h 1907175"/>
                              <a:gd name="connsiteX65" fmla="*/ 441640 w 2476424"/>
                              <a:gd name="connsiteY65" fmla="*/ 804214 h 1907175"/>
                              <a:gd name="connsiteX66" fmla="*/ 437084 w 2476424"/>
                              <a:gd name="connsiteY66" fmla="*/ 800309 h 1907175"/>
                              <a:gd name="connsiteX67" fmla="*/ 443267 w 2476424"/>
                              <a:gd name="connsiteY67" fmla="*/ 797380 h 1907175"/>
                              <a:gd name="connsiteX68" fmla="*/ 439362 w 2476424"/>
                              <a:gd name="connsiteY68" fmla="*/ 792172 h 1907175"/>
                              <a:gd name="connsiteX69" fmla="*/ 434155 w 2476424"/>
                              <a:gd name="connsiteY69" fmla="*/ 789894 h 1907175"/>
                              <a:gd name="connsiteX70" fmla="*/ 440989 w 2476424"/>
                              <a:gd name="connsiteY70" fmla="*/ 788267 h 1907175"/>
                              <a:gd name="connsiteX71" fmla="*/ 448475 w 2476424"/>
                              <a:gd name="connsiteY71" fmla="*/ 790871 h 1907175"/>
                              <a:gd name="connsiteX72" fmla="*/ 448149 w 2476424"/>
                              <a:gd name="connsiteY72" fmla="*/ 784036 h 1907175"/>
                              <a:gd name="connsiteX73" fmla="*/ 441966 w 2476424"/>
                              <a:gd name="connsiteY73" fmla="*/ 781758 h 1907175"/>
                              <a:gd name="connsiteX74" fmla="*/ 448149 w 2476424"/>
                              <a:gd name="connsiteY74" fmla="*/ 775249 h 1907175"/>
                              <a:gd name="connsiteX75" fmla="*/ 444244 w 2476424"/>
                              <a:gd name="connsiteY75" fmla="*/ 772320 h 1907175"/>
                              <a:gd name="connsiteX76" fmla="*/ 454007 w 2476424"/>
                              <a:gd name="connsiteY76" fmla="*/ 770367 h 1907175"/>
                              <a:gd name="connsiteX77" fmla="*/ 455960 w 2476424"/>
                              <a:gd name="connsiteY77" fmla="*/ 765811 h 1907175"/>
                              <a:gd name="connsiteX78" fmla="*/ 462144 w 2476424"/>
                              <a:gd name="connsiteY78" fmla="*/ 766462 h 1907175"/>
                              <a:gd name="connsiteX79" fmla="*/ 461167 w 2476424"/>
                              <a:gd name="connsiteY79" fmla="*/ 785012 h 1907175"/>
                              <a:gd name="connsiteX80" fmla="*/ 469955 w 2476424"/>
                              <a:gd name="connsiteY80" fmla="*/ 790545 h 1907175"/>
                              <a:gd name="connsiteX81" fmla="*/ 459865 w 2476424"/>
                              <a:gd name="connsiteY81" fmla="*/ 803238 h 1907175"/>
                              <a:gd name="connsiteX82" fmla="*/ 464747 w 2476424"/>
                              <a:gd name="connsiteY82" fmla="*/ 805841 h 1907175"/>
                              <a:gd name="connsiteX83" fmla="*/ 482973 w 2476424"/>
                              <a:gd name="connsiteY83" fmla="*/ 801285 h 1907175"/>
                              <a:gd name="connsiteX84" fmla="*/ 498269 w 2476424"/>
                              <a:gd name="connsiteY84" fmla="*/ 798356 h 1907175"/>
                              <a:gd name="connsiteX85" fmla="*/ 498594 w 2476424"/>
                              <a:gd name="connsiteY85" fmla="*/ 785989 h 1907175"/>
                              <a:gd name="connsiteX86" fmla="*/ 504127 w 2476424"/>
                              <a:gd name="connsiteY86" fmla="*/ 782409 h 1907175"/>
                              <a:gd name="connsiteX87" fmla="*/ 543832 w 2476424"/>
                              <a:gd name="connsiteY87" fmla="*/ 785338 h 1907175"/>
                              <a:gd name="connsiteX88" fmla="*/ 586141 w 2476424"/>
                              <a:gd name="connsiteY88" fmla="*/ 806167 h 1907175"/>
                              <a:gd name="connsiteX89" fmla="*/ 619989 w 2476424"/>
                              <a:gd name="connsiteY89" fmla="*/ 810398 h 1907175"/>
                              <a:gd name="connsiteX90" fmla="*/ 643421 w 2476424"/>
                              <a:gd name="connsiteY90" fmla="*/ 822765 h 1907175"/>
                              <a:gd name="connsiteX91" fmla="*/ 665877 w 2476424"/>
                              <a:gd name="connsiteY91" fmla="*/ 828623 h 1907175"/>
                              <a:gd name="connsiteX92" fmla="*/ 695819 w 2476424"/>
                              <a:gd name="connsiteY92" fmla="*/ 832529 h 1907175"/>
                              <a:gd name="connsiteX93" fmla="*/ 690937 w 2476424"/>
                              <a:gd name="connsiteY93" fmla="*/ 825694 h 1907175"/>
                              <a:gd name="connsiteX94" fmla="*/ 700701 w 2476424"/>
                              <a:gd name="connsiteY94" fmla="*/ 823416 h 1907175"/>
                              <a:gd name="connsiteX95" fmla="*/ 731944 w 2476424"/>
                              <a:gd name="connsiteY95" fmla="*/ 832854 h 1907175"/>
                              <a:gd name="connsiteX96" fmla="*/ 747566 w 2476424"/>
                              <a:gd name="connsiteY96" fmla="*/ 842618 h 1907175"/>
                              <a:gd name="connsiteX97" fmla="*/ 753099 w 2476424"/>
                              <a:gd name="connsiteY97" fmla="*/ 849452 h 1907175"/>
                              <a:gd name="connsiteX98" fmla="*/ 750821 w 2476424"/>
                              <a:gd name="connsiteY98" fmla="*/ 852381 h 1907175"/>
                              <a:gd name="connsiteX99" fmla="*/ 756028 w 2476424"/>
                              <a:gd name="connsiteY99" fmla="*/ 854334 h 1907175"/>
                              <a:gd name="connsiteX100" fmla="*/ 753750 w 2476424"/>
                              <a:gd name="connsiteY100" fmla="*/ 859216 h 1907175"/>
                              <a:gd name="connsiteX101" fmla="*/ 733246 w 2476424"/>
                              <a:gd name="connsiteY101" fmla="*/ 859867 h 1907175"/>
                              <a:gd name="connsiteX102" fmla="*/ 729341 w 2476424"/>
                              <a:gd name="connsiteY102" fmla="*/ 864098 h 1907175"/>
                              <a:gd name="connsiteX103" fmla="*/ 720879 w 2476424"/>
                              <a:gd name="connsiteY103" fmla="*/ 864748 h 1907175"/>
                              <a:gd name="connsiteX104" fmla="*/ 719577 w 2476424"/>
                              <a:gd name="connsiteY104" fmla="*/ 869305 h 1907175"/>
                              <a:gd name="connsiteX105" fmla="*/ 723483 w 2476424"/>
                              <a:gd name="connsiteY105" fmla="*/ 870932 h 1907175"/>
                              <a:gd name="connsiteX106" fmla="*/ 714370 w 2476424"/>
                              <a:gd name="connsiteY106" fmla="*/ 875488 h 1907175"/>
                              <a:gd name="connsiteX107" fmla="*/ 726086 w 2476424"/>
                              <a:gd name="connsiteY107" fmla="*/ 882323 h 1907175"/>
                              <a:gd name="connsiteX108" fmla="*/ 779786 w 2476424"/>
                              <a:gd name="connsiteY108" fmla="*/ 887530 h 1907175"/>
                              <a:gd name="connsiteX109" fmla="*/ 827628 w 2476424"/>
                              <a:gd name="connsiteY109" fmla="*/ 883950 h 1907175"/>
                              <a:gd name="connsiteX110" fmla="*/ 870913 w 2476424"/>
                              <a:gd name="connsiteY110" fmla="*/ 880370 h 1907175"/>
                              <a:gd name="connsiteX111" fmla="*/ 878398 w 2476424"/>
                              <a:gd name="connsiteY111" fmla="*/ 885577 h 1907175"/>
                              <a:gd name="connsiteX112" fmla="*/ 892067 w 2476424"/>
                              <a:gd name="connsiteY112" fmla="*/ 885903 h 1907175"/>
                              <a:gd name="connsiteX113" fmla="*/ 896949 w 2476424"/>
                              <a:gd name="connsiteY113" fmla="*/ 894039 h 1907175"/>
                              <a:gd name="connsiteX114" fmla="*/ 894997 w 2476424"/>
                              <a:gd name="connsiteY114" fmla="*/ 897619 h 1907175"/>
                              <a:gd name="connsiteX115" fmla="*/ 900204 w 2476424"/>
                              <a:gd name="connsiteY115" fmla="*/ 902176 h 1907175"/>
                              <a:gd name="connsiteX116" fmla="*/ 903784 w 2476424"/>
                              <a:gd name="connsiteY116" fmla="*/ 891110 h 1907175"/>
                              <a:gd name="connsiteX117" fmla="*/ 907689 w 2476424"/>
                              <a:gd name="connsiteY117" fmla="*/ 895341 h 1907175"/>
                              <a:gd name="connsiteX118" fmla="*/ 909316 w 2476424"/>
                              <a:gd name="connsiteY118" fmla="*/ 902826 h 1907175"/>
                              <a:gd name="connsiteX119" fmla="*/ 923636 w 2476424"/>
                              <a:gd name="connsiteY119" fmla="*/ 906732 h 1907175"/>
                              <a:gd name="connsiteX120" fmla="*/ 926240 w 2476424"/>
                              <a:gd name="connsiteY120" fmla="*/ 916496 h 1907175"/>
                              <a:gd name="connsiteX121" fmla="*/ 918104 w 2476424"/>
                              <a:gd name="connsiteY121" fmla="*/ 916496 h 1907175"/>
                              <a:gd name="connsiteX122" fmla="*/ 907689 w 2476424"/>
                              <a:gd name="connsiteY122" fmla="*/ 911614 h 1907175"/>
                              <a:gd name="connsiteX123" fmla="*/ 907038 w 2476424"/>
                              <a:gd name="connsiteY123" fmla="*/ 917146 h 1907175"/>
                              <a:gd name="connsiteX124" fmla="*/ 918429 w 2476424"/>
                              <a:gd name="connsiteY124" fmla="*/ 922354 h 1907175"/>
                              <a:gd name="connsiteX125" fmla="*/ 914524 w 2476424"/>
                              <a:gd name="connsiteY125" fmla="*/ 925934 h 1907175"/>
                              <a:gd name="connsiteX126" fmla="*/ 923311 w 2476424"/>
                              <a:gd name="connsiteY126" fmla="*/ 930165 h 1907175"/>
                              <a:gd name="connsiteX127" fmla="*/ 927542 w 2476424"/>
                              <a:gd name="connsiteY127" fmla="*/ 936023 h 1907175"/>
                              <a:gd name="connsiteX128" fmla="*/ 944465 w 2476424"/>
                              <a:gd name="connsiteY128" fmla="*/ 951319 h 1907175"/>
                              <a:gd name="connsiteX129" fmla="*/ 931122 w 2476424"/>
                              <a:gd name="connsiteY129" fmla="*/ 931792 h 1907175"/>
                              <a:gd name="connsiteX130" fmla="*/ 932424 w 2476424"/>
                              <a:gd name="connsiteY130" fmla="*/ 927561 h 1907175"/>
                              <a:gd name="connsiteX131" fmla="*/ 931122 w 2476424"/>
                              <a:gd name="connsiteY131" fmla="*/ 920401 h 1907175"/>
                              <a:gd name="connsiteX132" fmla="*/ 936655 w 2476424"/>
                              <a:gd name="connsiteY132" fmla="*/ 922354 h 1907175"/>
                              <a:gd name="connsiteX133" fmla="*/ 936329 w 2476424"/>
                              <a:gd name="connsiteY133" fmla="*/ 926259 h 1907175"/>
                              <a:gd name="connsiteX134" fmla="*/ 939909 w 2476424"/>
                              <a:gd name="connsiteY134" fmla="*/ 927561 h 1907175"/>
                              <a:gd name="connsiteX135" fmla="*/ 944140 w 2476424"/>
                              <a:gd name="connsiteY135" fmla="*/ 926910 h 1907175"/>
                              <a:gd name="connsiteX136" fmla="*/ 949998 w 2476424"/>
                              <a:gd name="connsiteY136" fmla="*/ 929514 h 1907175"/>
                              <a:gd name="connsiteX137" fmla="*/ 942513 w 2476424"/>
                              <a:gd name="connsiteY137" fmla="*/ 918123 h 1907175"/>
                              <a:gd name="connsiteX138" fmla="*/ 947069 w 2476424"/>
                              <a:gd name="connsiteY138" fmla="*/ 913241 h 1907175"/>
                              <a:gd name="connsiteX139" fmla="*/ 938933 w 2476424"/>
                              <a:gd name="connsiteY139" fmla="*/ 909661 h 1907175"/>
                              <a:gd name="connsiteX140" fmla="*/ 933725 w 2476424"/>
                              <a:gd name="connsiteY140" fmla="*/ 900874 h 1907175"/>
                              <a:gd name="connsiteX141" fmla="*/ 936980 w 2476424"/>
                              <a:gd name="connsiteY141" fmla="*/ 896317 h 1907175"/>
                              <a:gd name="connsiteX142" fmla="*/ 925264 w 2476424"/>
                              <a:gd name="connsiteY142" fmla="*/ 885577 h 1907175"/>
                              <a:gd name="connsiteX143" fmla="*/ 926566 w 2476424"/>
                              <a:gd name="connsiteY143" fmla="*/ 879719 h 1907175"/>
                              <a:gd name="connsiteX144" fmla="*/ 933075 w 2476424"/>
                              <a:gd name="connsiteY144" fmla="*/ 875163 h 1907175"/>
                              <a:gd name="connsiteX145" fmla="*/ 933075 w 2476424"/>
                              <a:gd name="connsiteY145" fmla="*/ 871583 h 1907175"/>
                              <a:gd name="connsiteX146" fmla="*/ 956182 w 2476424"/>
                              <a:gd name="connsiteY146" fmla="*/ 862145 h 1907175"/>
                              <a:gd name="connsiteX147" fmla="*/ 960738 w 2476424"/>
                              <a:gd name="connsiteY147" fmla="*/ 861819 h 1907175"/>
                              <a:gd name="connsiteX148" fmla="*/ 967247 w 2476424"/>
                              <a:gd name="connsiteY148" fmla="*/ 866050 h 1907175"/>
                              <a:gd name="connsiteX149" fmla="*/ 969851 w 2476424"/>
                              <a:gd name="connsiteY149" fmla="*/ 855961 h 1907175"/>
                              <a:gd name="connsiteX150" fmla="*/ 985798 w 2476424"/>
                              <a:gd name="connsiteY150" fmla="*/ 850754 h 1907175"/>
                              <a:gd name="connsiteX151" fmla="*/ 988402 w 2476424"/>
                              <a:gd name="connsiteY151" fmla="*/ 846198 h 1907175"/>
                              <a:gd name="connsiteX152" fmla="*/ 991982 w 2476424"/>
                              <a:gd name="connsiteY152" fmla="*/ 842943 h 1907175"/>
                              <a:gd name="connsiteX153" fmla="*/ 998491 w 2476424"/>
                              <a:gd name="connsiteY153" fmla="*/ 848476 h 1907175"/>
                              <a:gd name="connsiteX154" fmla="*/ 993609 w 2476424"/>
                              <a:gd name="connsiteY154" fmla="*/ 851730 h 1907175"/>
                              <a:gd name="connsiteX155" fmla="*/ 1001420 w 2476424"/>
                              <a:gd name="connsiteY155" fmla="*/ 855961 h 1907175"/>
                              <a:gd name="connsiteX156" fmla="*/ 1007603 w 2476424"/>
                              <a:gd name="connsiteY156" fmla="*/ 860843 h 1907175"/>
                              <a:gd name="connsiteX157" fmla="*/ 1016716 w 2476424"/>
                              <a:gd name="connsiteY157" fmla="*/ 861494 h 1907175"/>
                              <a:gd name="connsiteX158" fmla="*/ 1016391 w 2476424"/>
                              <a:gd name="connsiteY158" fmla="*/ 868328 h 1907175"/>
                              <a:gd name="connsiteX159" fmla="*/ 1023225 w 2476424"/>
                              <a:gd name="connsiteY159" fmla="*/ 871908 h 1907175"/>
                              <a:gd name="connsiteX160" fmla="*/ 1053492 w 2476424"/>
                              <a:gd name="connsiteY160" fmla="*/ 871583 h 1907175"/>
                              <a:gd name="connsiteX161" fmla="*/ 1084085 w 2476424"/>
                              <a:gd name="connsiteY161" fmla="*/ 887205 h 1907175"/>
                              <a:gd name="connsiteX162" fmla="*/ 1107843 w 2476424"/>
                              <a:gd name="connsiteY162" fmla="*/ 887856 h 1907175"/>
                              <a:gd name="connsiteX163" fmla="*/ 1141365 w 2476424"/>
                              <a:gd name="connsiteY163" fmla="*/ 880696 h 1907175"/>
                              <a:gd name="connsiteX164" fmla="*/ 1177165 w 2476424"/>
                              <a:gd name="connsiteY164" fmla="*/ 887530 h 1907175"/>
                              <a:gd name="connsiteX165" fmla="*/ 1186603 w 2476424"/>
                              <a:gd name="connsiteY165" fmla="*/ 876790 h 1907175"/>
                              <a:gd name="connsiteX166" fmla="*/ 1184324 w 2476424"/>
                              <a:gd name="connsiteY166" fmla="*/ 872559 h 1907175"/>
                              <a:gd name="connsiteX167" fmla="*/ 1184975 w 2476424"/>
                              <a:gd name="connsiteY167" fmla="*/ 868979 h 1907175"/>
                              <a:gd name="connsiteX168" fmla="*/ 1190833 w 2476424"/>
                              <a:gd name="connsiteY168" fmla="*/ 872234 h 1907175"/>
                              <a:gd name="connsiteX169" fmla="*/ 1200272 w 2476424"/>
                              <a:gd name="connsiteY169" fmla="*/ 883625 h 1907175"/>
                              <a:gd name="connsiteX170" fmla="*/ 1214917 w 2476424"/>
                              <a:gd name="connsiteY170" fmla="*/ 892412 h 1907175"/>
                              <a:gd name="connsiteX171" fmla="*/ 1228261 w 2476424"/>
                              <a:gd name="connsiteY171" fmla="*/ 889157 h 1907175"/>
                              <a:gd name="connsiteX172" fmla="*/ 1226959 w 2476424"/>
                              <a:gd name="connsiteY172" fmla="*/ 874837 h 1907175"/>
                              <a:gd name="connsiteX173" fmla="*/ 1220775 w 2476424"/>
                              <a:gd name="connsiteY173" fmla="*/ 876465 h 1907175"/>
                              <a:gd name="connsiteX174" fmla="*/ 1213290 w 2476424"/>
                              <a:gd name="connsiteY174" fmla="*/ 870607 h 1907175"/>
                              <a:gd name="connsiteX175" fmla="*/ 1202224 w 2476424"/>
                              <a:gd name="connsiteY175" fmla="*/ 875814 h 1907175"/>
                              <a:gd name="connsiteX176" fmla="*/ 1194414 w 2476424"/>
                              <a:gd name="connsiteY176" fmla="*/ 869305 h 1907175"/>
                              <a:gd name="connsiteX177" fmla="*/ 1194739 w 2476424"/>
                              <a:gd name="connsiteY177" fmla="*/ 862470 h 1907175"/>
                              <a:gd name="connsiteX178" fmla="*/ 1188881 w 2476424"/>
                              <a:gd name="connsiteY178" fmla="*/ 857914 h 1907175"/>
                              <a:gd name="connsiteX179" fmla="*/ 1204503 w 2476424"/>
                              <a:gd name="connsiteY179" fmla="*/ 857914 h 1907175"/>
                              <a:gd name="connsiteX180" fmla="*/ 1209710 w 2476424"/>
                              <a:gd name="connsiteY180" fmla="*/ 854985 h 1907175"/>
                              <a:gd name="connsiteX181" fmla="*/ 1209710 w 2476424"/>
                              <a:gd name="connsiteY181" fmla="*/ 850428 h 1907175"/>
                              <a:gd name="connsiteX182" fmla="*/ 1217846 w 2476424"/>
                              <a:gd name="connsiteY182" fmla="*/ 852707 h 1907175"/>
                              <a:gd name="connsiteX183" fmla="*/ 1225983 w 2476424"/>
                              <a:gd name="connsiteY183" fmla="*/ 852707 h 1907175"/>
                              <a:gd name="connsiteX184" fmla="*/ 1228912 w 2476424"/>
                              <a:gd name="connsiteY184" fmla="*/ 857914 h 1907175"/>
                              <a:gd name="connsiteX185" fmla="*/ 1228912 w 2476424"/>
                              <a:gd name="connsiteY185" fmla="*/ 861168 h 1907175"/>
                              <a:gd name="connsiteX186" fmla="*/ 1237048 w 2476424"/>
                              <a:gd name="connsiteY186" fmla="*/ 861819 h 1907175"/>
                              <a:gd name="connsiteX187" fmla="*/ 1239001 w 2476424"/>
                              <a:gd name="connsiteY187" fmla="*/ 864423 h 1907175"/>
                              <a:gd name="connsiteX188" fmla="*/ 1242255 w 2476424"/>
                              <a:gd name="connsiteY188" fmla="*/ 865725 h 1907175"/>
                              <a:gd name="connsiteX189" fmla="*/ 1237373 w 2476424"/>
                              <a:gd name="connsiteY189" fmla="*/ 872234 h 1907175"/>
                              <a:gd name="connsiteX190" fmla="*/ 1245835 w 2476424"/>
                              <a:gd name="connsiteY190" fmla="*/ 872559 h 1907175"/>
                              <a:gd name="connsiteX191" fmla="*/ 1255599 w 2476424"/>
                              <a:gd name="connsiteY191" fmla="*/ 867352 h 1907175"/>
                              <a:gd name="connsiteX192" fmla="*/ 1254297 w 2476424"/>
                              <a:gd name="connsiteY192" fmla="*/ 876465 h 1907175"/>
                              <a:gd name="connsiteX193" fmla="*/ 1253321 w 2476424"/>
                              <a:gd name="connsiteY193" fmla="*/ 884927 h 1907175"/>
                              <a:gd name="connsiteX194" fmla="*/ 1249415 w 2476424"/>
                              <a:gd name="connsiteY194" fmla="*/ 887205 h 1907175"/>
                              <a:gd name="connsiteX195" fmla="*/ 1244859 w 2476424"/>
                              <a:gd name="connsiteY195" fmla="*/ 898596 h 1907175"/>
                              <a:gd name="connsiteX196" fmla="*/ 1255924 w 2476424"/>
                              <a:gd name="connsiteY196" fmla="*/ 900874 h 1907175"/>
                              <a:gd name="connsiteX197" fmla="*/ 1252019 w 2476424"/>
                              <a:gd name="connsiteY197" fmla="*/ 908359 h 1907175"/>
                              <a:gd name="connsiteX198" fmla="*/ 1257226 w 2476424"/>
                              <a:gd name="connsiteY198" fmla="*/ 910637 h 1907175"/>
                              <a:gd name="connsiteX199" fmla="*/ 1266990 w 2476424"/>
                              <a:gd name="connsiteY199" fmla="*/ 903803 h 1907175"/>
                              <a:gd name="connsiteX200" fmla="*/ 1269268 w 2476424"/>
                              <a:gd name="connsiteY200" fmla="*/ 905430 h 1907175"/>
                              <a:gd name="connsiteX201" fmla="*/ 1271220 w 2476424"/>
                              <a:gd name="connsiteY201" fmla="*/ 905105 h 1907175"/>
                              <a:gd name="connsiteX202" fmla="*/ 1265688 w 2476424"/>
                              <a:gd name="connsiteY202" fmla="*/ 912265 h 1907175"/>
                              <a:gd name="connsiteX203" fmla="*/ 1272197 w 2476424"/>
                              <a:gd name="connsiteY203" fmla="*/ 912916 h 1907175"/>
                              <a:gd name="connsiteX204" fmla="*/ 1276102 w 2476424"/>
                              <a:gd name="connsiteY204" fmla="*/ 919099 h 1907175"/>
                              <a:gd name="connsiteX205" fmla="*/ 1266339 w 2476424"/>
                              <a:gd name="connsiteY205" fmla="*/ 920076 h 1907175"/>
                              <a:gd name="connsiteX206" fmla="*/ 1261782 w 2476424"/>
                              <a:gd name="connsiteY206" fmla="*/ 916821 h 1907175"/>
                              <a:gd name="connsiteX207" fmla="*/ 1259830 w 2476424"/>
                              <a:gd name="connsiteY207" fmla="*/ 921052 h 1907175"/>
                              <a:gd name="connsiteX208" fmla="*/ 1255599 w 2476424"/>
                              <a:gd name="connsiteY208" fmla="*/ 920076 h 1907175"/>
                              <a:gd name="connsiteX209" fmla="*/ 1252995 w 2476424"/>
                              <a:gd name="connsiteY209" fmla="*/ 916821 h 1907175"/>
                              <a:gd name="connsiteX210" fmla="*/ 1247137 w 2476424"/>
                              <a:gd name="connsiteY210" fmla="*/ 917472 h 1907175"/>
                              <a:gd name="connsiteX211" fmla="*/ 1252670 w 2476424"/>
                              <a:gd name="connsiteY211" fmla="*/ 925608 h 1907175"/>
                              <a:gd name="connsiteX212" fmla="*/ 1261132 w 2476424"/>
                              <a:gd name="connsiteY212" fmla="*/ 931792 h 1907175"/>
                              <a:gd name="connsiteX213" fmla="*/ 1265688 w 2476424"/>
                              <a:gd name="connsiteY213" fmla="*/ 941881 h 1907175"/>
                              <a:gd name="connsiteX214" fmla="*/ 1266339 w 2476424"/>
                              <a:gd name="connsiteY214" fmla="*/ 931792 h 1907175"/>
                              <a:gd name="connsiteX215" fmla="*/ 1262759 w 2476424"/>
                              <a:gd name="connsiteY215" fmla="*/ 926910 h 1907175"/>
                              <a:gd name="connsiteX216" fmla="*/ 1278055 w 2476424"/>
                              <a:gd name="connsiteY216" fmla="*/ 925608 h 1907175"/>
                              <a:gd name="connsiteX217" fmla="*/ 1280984 w 2476424"/>
                              <a:gd name="connsiteY217" fmla="*/ 920076 h 1907175"/>
                              <a:gd name="connsiteX218" fmla="*/ 1278380 w 2476424"/>
                              <a:gd name="connsiteY218" fmla="*/ 894039 h 1907175"/>
                              <a:gd name="connsiteX219" fmla="*/ 1268617 w 2476424"/>
                              <a:gd name="connsiteY219" fmla="*/ 885903 h 1907175"/>
                              <a:gd name="connsiteX220" fmla="*/ 1274801 w 2476424"/>
                              <a:gd name="connsiteY220" fmla="*/ 870932 h 1907175"/>
                              <a:gd name="connsiteX221" fmla="*/ 1283588 w 2476424"/>
                              <a:gd name="connsiteY221" fmla="*/ 868328 h 1907175"/>
                              <a:gd name="connsiteX222" fmla="*/ 1295629 w 2476424"/>
                              <a:gd name="connsiteY222" fmla="*/ 871258 h 1907175"/>
                              <a:gd name="connsiteX223" fmla="*/ 1313855 w 2476424"/>
                              <a:gd name="connsiteY223" fmla="*/ 853358 h 1907175"/>
                              <a:gd name="connsiteX224" fmla="*/ 1325897 w 2476424"/>
                              <a:gd name="connsiteY224" fmla="*/ 846198 h 1907175"/>
                              <a:gd name="connsiteX225" fmla="*/ 1332406 w 2476424"/>
                              <a:gd name="connsiteY225" fmla="*/ 842292 h 1907175"/>
                              <a:gd name="connsiteX226" fmla="*/ 1324269 w 2476424"/>
                              <a:gd name="connsiteY226" fmla="*/ 840990 h 1907175"/>
                              <a:gd name="connsiteX227" fmla="*/ 1323619 w 2476424"/>
                              <a:gd name="connsiteY227" fmla="*/ 825369 h 1907175"/>
                              <a:gd name="connsiteX228" fmla="*/ 1321015 w 2476424"/>
                              <a:gd name="connsiteY228" fmla="*/ 824392 h 1907175"/>
                              <a:gd name="connsiteX229" fmla="*/ 1318411 w 2476424"/>
                              <a:gd name="connsiteY229" fmla="*/ 822440 h 1907175"/>
                              <a:gd name="connsiteX230" fmla="*/ 1313855 w 2476424"/>
                              <a:gd name="connsiteY230" fmla="*/ 828949 h 1907175"/>
                              <a:gd name="connsiteX231" fmla="*/ 1318086 w 2476424"/>
                              <a:gd name="connsiteY231" fmla="*/ 830576 h 1907175"/>
                              <a:gd name="connsiteX232" fmla="*/ 1314506 w 2476424"/>
                              <a:gd name="connsiteY232" fmla="*/ 835132 h 1907175"/>
                              <a:gd name="connsiteX233" fmla="*/ 1299860 w 2476424"/>
                              <a:gd name="connsiteY233" fmla="*/ 836109 h 1907175"/>
                              <a:gd name="connsiteX234" fmla="*/ 1299860 w 2476424"/>
                              <a:gd name="connsiteY234" fmla="*/ 825694 h 1907175"/>
                              <a:gd name="connsiteX235" fmla="*/ 1307346 w 2476424"/>
                              <a:gd name="connsiteY235" fmla="*/ 817558 h 1907175"/>
                              <a:gd name="connsiteX236" fmla="*/ 1307997 w 2476424"/>
                              <a:gd name="connsiteY236" fmla="*/ 808770 h 1907175"/>
                              <a:gd name="connsiteX237" fmla="*/ 1316784 w 2476424"/>
                              <a:gd name="connsiteY237" fmla="*/ 811374 h 1907175"/>
                              <a:gd name="connsiteX238" fmla="*/ 1320364 w 2476424"/>
                              <a:gd name="connsiteY238" fmla="*/ 815930 h 1907175"/>
                              <a:gd name="connsiteX239" fmla="*/ 1331429 w 2476424"/>
                              <a:gd name="connsiteY239" fmla="*/ 805841 h 1907175"/>
                              <a:gd name="connsiteX240" fmla="*/ 1328826 w 2476424"/>
                              <a:gd name="connsiteY240" fmla="*/ 804214 h 1907175"/>
                              <a:gd name="connsiteX241" fmla="*/ 1329477 w 2476424"/>
                              <a:gd name="connsiteY241" fmla="*/ 799658 h 1907175"/>
                              <a:gd name="connsiteX242" fmla="*/ 1322968 w 2476424"/>
                              <a:gd name="connsiteY242" fmla="*/ 798356 h 1907175"/>
                              <a:gd name="connsiteX243" fmla="*/ 1307346 w 2476424"/>
                              <a:gd name="connsiteY243" fmla="*/ 801610 h 1907175"/>
                              <a:gd name="connsiteX244" fmla="*/ 1297257 w 2476424"/>
                              <a:gd name="connsiteY244" fmla="*/ 790545 h 1907175"/>
                              <a:gd name="connsiteX245" fmla="*/ 1283913 w 2476424"/>
                              <a:gd name="connsiteY245" fmla="*/ 792823 h 1907175"/>
                              <a:gd name="connsiteX246" fmla="*/ 1268292 w 2476424"/>
                              <a:gd name="connsiteY246" fmla="*/ 784687 h 1907175"/>
                              <a:gd name="connsiteX247" fmla="*/ 1258528 w 2476424"/>
                              <a:gd name="connsiteY247" fmla="*/ 784361 h 1907175"/>
                              <a:gd name="connsiteX248" fmla="*/ 1252670 w 2476424"/>
                              <a:gd name="connsiteY248" fmla="*/ 780456 h 1907175"/>
                              <a:gd name="connsiteX249" fmla="*/ 1255599 w 2476424"/>
                              <a:gd name="connsiteY249" fmla="*/ 776225 h 1907175"/>
                              <a:gd name="connsiteX250" fmla="*/ 1244859 w 2476424"/>
                              <a:gd name="connsiteY250" fmla="*/ 767763 h 1907175"/>
                              <a:gd name="connsiteX251" fmla="*/ 1244859 w 2476424"/>
                              <a:gd name="connsiteY251" fmla="*/ 756698 h 1907175"/>
                              <a:gd name="connsiteX252" fmla="*/ 1254948 w 2476424"/>
                              <a:gd name="connsiteY252" fmla="*/ 744331 h 1907175"/>
                              <a:gd name="connsiteX253" fmla="*/ 1262433 w 2476424"/>
                              <a:gd name="connsiteY253" fmla="*/ 738798 h 1907175"/>
                              <a:gd name="connsiteX254" fmla="*/ 1252670 w 2476424"/>
                              <a:gd name="connsiteY254" fmla="*/ 739774 h 1907175"/>
                              <a:gd name="connsiteX255" fmla="*/ 1243232 w 2476424"/>
                              <a:gd name="connsiteY255" fmla="*/ 733916 h 1907175"/>
                              <a:gd name="connsiteX256" fmla="*/ 1248439 w 2476424"/>
                              <a:gd name="connsiteY256" fmla="*/ 718620 h 1907175"/>
                              <a:gd name="connsiteX257" fmla="*/ 1244533 w 2476424"/>
                              <a:gd name="connsiteY257" fmla="*/ 716667 h 1907175"/>
                              <a:gd name="connsiteX258" fmla="*/ 1246811 w 2476424"/>
                              <a:gd name="connsiteY258" fmla="*/ 712762 h 1907175"/>
                              <a:gd name="connsiteX259" fmla="*/ 1246486 w 2476424"/>
                              <a:gd name="connsiteY259" fmla="*/ 709182 h 1907175"/>
                              <a:gd name="connsiteX260" fmla="*/ 1253321 w 2476424"/>
                              <a:gd name="connsiteY260" fmla="*/ 703975 h 1907175"/>
                              <a:gd name="connsiteX261" fmla="*/ 1271546 w 2476424"/>
                              <a:gd name="connsiteY261" fmla="*/ 708531 h 1907175"/>
                              <a:gd name="connsiteX262" fmla="*/ 1272197 w 2476424"/>
                              <a:gd name="connsiteY262" fmla="*/ 704625 h 1907175"/>
                              <a:gd name="connsiteX263" fmla="*/ 1275777 w 2476424"/>
                              <a:gd name="connsiteY263" fmla="*/ 702998 h 1907175"/>
                              <a:gd name="connsiteX264" fmla="*/ 1274150 w 2476424"/>
                              <a:gd name="connsiteY264" fmla="*/ 700395 h 1907175"/>
                              <a:gd name="connsiteX265" fmla="*/ 1276753 w 2476424"/>
                              <a:gd name="connsiteY265" fmla="*/ 696489 h 1907175"/>
                              <a:gd name="connsiteX266" fmla="*/ 1266013 w 2476424"/>
                              <a:gd name="connsiteY266" fmla="*/ 696489 h 1907175"/>
                              <a:gd name="connsiteX267" fmla="*/ 1261132 w 2476424"/>
                              <a:gd name="connsiteY267" fmla="*/ 693885 h 1907175"/>
                              <a:gd name="connsiteX268" fmla="*/ 1262759 w 2476424"/>
                              <a:gd name="connsiteY268" fmla="*/ 690956 h 1907175"/>
                              <a:gd name="connsiteX269" fmla="*/ 1278706 w 2476424"/>
                              <a:gd name="connsiteY269" fmla="*/ 685098 h 1907175"/>
                              <a:gd name="connsiteX270" fmla="*/ 1281310 w 2476424"/>
                              <a:gd name="connsiteY270" fmla="*/ 675335 h 1907175"/>
                              <a:gd name="connsiteX271" fmla="*/ 1287168 w 2476424"/>
                              <a:gd name="connsiteY271" fmla="*/ 668175 h 1907175"/>
                              <a:gd name="connsiteX272" fmla="*/ 1292375 w 2476424"/>
                              <a:gd name="connsiteY272" fmla="*/ 662642 h 1907175"/>
                              <a:gd name="connsiteX273" fmla="*/ 1281960 w 2476424"/>
                              <a:gd name="connsiteY273" fmla="*/ 662642 h 1907175"/>
                              <a:gd name="connsiteX274" fmla="*/ 1281635 w 2476424"/>
                              <a:gd name="connsiteY274" fmla="*/ 643440 h 1907175"/>
                              <a:gd name="connsiteX275" fmla="*/ 1277730 w 2476424"/>
                              <a:gd name="connsiteY275" fmla="*/ 641488 h 1907175"/>
                              <a:gd name="connsiteX276" fmla="*/ 1276102 w 2476424"/>
                              <a:gd name="connsiteY276" fmla="*/ 636280 h 1907175"/>
                              <a:gd name="connsiteX277" fmla="*/ 1270570 w 2476424"/>
                              <a:gd name="connsiteY277" fmla="*/ 633677 h 1907175"/>
                              <a:gd name="connsiteX278" fmla="*/ 1269919 w 2476424"/>
                              <a:gd name="connsiteY278" fmla="*/ 628144 h 1907175"/>
                              <a:gd name="connsiteX279" fmla="*/ 1266990 w 2476424"/>
                              <a:gd name="connsiteY279" fmla="*/ 620008 h 1907175"/>
                              <a:gd name="connsiteX280" fmla="*/ 1270244 w 2476424"/>
                              <a:gd name="connsiteY280" fmla="*/ 608942 h 1907175"/>
                              <a:gd name="connsiteX281" fmla="*/ 1269268 w 2476424"/>
                              <a:gd name="connsiteY281" fmla="*/ 594622 h 1907175"/>
                              <a:gd name="connsiteX282" fmla="*/ 1266990 w 2476424"/>
                              <a:gd name="connsiteY282" fmla="*/ 581604 h 1907175"/>
                              <a:gd name="connsiteX283" fmla="*/ 1277079 w 2476424"/>
                              <a:gd name="connsiteY283" fmla="*/ 581604 h 1907175"/>
                              <a:gd name="connsiteX284" fmla="*/ 1295304 w 2476424"/>
                              <a:gd name="connsiteY284" fmla="*/ 582906 h 1907175"/>
                              <a:gd name="connsiteX285" fmla="*/ 1285215 w 2476424"/>
                              <a:gd name="connsiteY285" fmla="*/ 576071 h 1907175"/>
                              <a:gd name="connsiteX286" fmla="*/ 1287168 w 2476424"/>
                              <a:gd name="connsiteY286" fmla="*/ 571190 h 1907175"/>
                              <a:gd name="connsiteX287" fmla="*/ 1279682 w 2476424"/>
                              <a:gd name="connsiteY287" fmla="*/ 571190 h 1907175"/>
                              <a:gd name="connsiteX288" fmla="*/ 1277730 w 2476424"/>
                              <a:gd name="connsiteY288" fmla="*/ 567284 h 1907175"/>
                              <a:gd name="connsiteX289" fmla="*/ 1281310 w 2476424"/>
                              <a:gd name="connsiteY289" fmla="*/ 561752 h 1907175"/>
                              <a:gd name="connsiteX290" fmla="*/ 1293026 w 2476424"/>
                              <a:gd name="connsiteY290" fmla="*/ 559473 h 1907175"/>
                              <a:gd name="connsiteX291" fmla="*/ 1324269 w 2476424"/>
                              <a:gd name="connsiteY291" fmla="*/ 559148 h 1907175"/>
                              <a:gd name="connsiteX292" fmla="*/ 1351933 w 2476424"/>
                              <a:gd name="connsiteY292" fmla="*/ 560450 h 1907175"/>
                              <a:gd name="connsiteX293" fmla="*/ 1361696 w 2476424"/>
                              <a:gd name="connsiteY293" fmla="*/ 563379 h 1907175"/>
                              <a:gd name="connsiteX294" fmla="*/ 1364626 w 2476424"/>
                              <a:gd name="connsiteY294" fmla="*/ 567935 h 1907175"/>
                              <a:gd name="connsiteX295" fmla="*/ 1384478 w 2476424"/>
                              <a:gd name="connsiteY295" fmla="*/ 563053 h 1907175"/>
                              <a:gd name="connsiteX296" fmla="*/ 1419953 w 2476424"/>
                              <a:gd name="connsiteY296" fmla="*/ 569237 h 1907175"/>
                              <a:gd name="connsiteX297" fmla="*/ 1404656 w 2476424"/>
                              <a:gd name="connsiteY297" fmla="*/ 587788 h 1907175"/>
                              <a:gd name="connsiteX298" fmla="*/ 1399124 w 2476424"/>
                              <a:gd name="connsiteY298" fmla="*/ 589090 h 1907175"/>
                              <a:gd name="connsiteX299" fmla="*/ 1399775 w 2476424"/>
                              <a:gd name="connsiteY299" fmla="*/ 592995 h 1907175"/>
                              <a:gd name="connsiteX300" fmla="*/ 1391313 w 2476424"/>
                              <a:gd name="connsiteY300" fmla="*/ 603735 h 1907175"/>
                              <a:gd name="connsiteX301" fmla="*/ 1382526 w 2476424"/>
                              <a:gd name="connsiteY301" fmla="*/ 604386 h 1907175"/>
                              <a:gd name="connsiteX302" fmla="*/ 1387082 w 2476424"/>
                              <a:gd name="connsiteY302" fmla="*/ 608617 h 1907175"/>
                              <a:gd name="connsiteX303" fmla="*/ 1370158 w 2476424"/>
                              <a:gd name="connsiteY303" fmla="*/ 629446 h 1907175"/>
                              <a:gd name="connsiteX304" fmla="*/ 1360069 w 2476424"/>
                              <a:gd name="connsiteY304" fmla="*/ 633026 h 1907175"/>
                              <a:gd name="connsiteX305" fmla="*/ 1334033 w 2476424"/>
                              <a:gd name="connsiteY305" fmla="*/ 626842 h 1907175"/>
                              <a:gd name="connsiteX306" fmla="*/ 1305719 w 2476424"/>
                              <a:gd name="connsiteY306" fmla="*/ 629771 h 1907175"/>
                              <a:gd name="connsiteX307" fmla="*/ 1308648 w 2476424"/>
                              <a:gd name="connsiteY307" fmla="*/ 633026 h 1907175"/>
                              <a:gd name="connsiteX308" fmla="*/ 1319713 w 2476424"/>
                              <a:gd name="connsiteY308" fmla="*/ 632700 h 1907175"/>
                              <a:gd name="connsiteX309" fmla="*/ 1321340 w 2476424"/>
                              <a:gd name="connsiteY309" fmla="*/ 638558 h 1907175"/>
                              <a:gd name="connsiteX310" fmla="*/ 1328500 w 2476424"/>
                              <a:gd name="connsiteY310" fmla="*/ 647671 h 1907175"/>
                              <a:gd name="connsiteX311" fmla="*/ 1314506 w 2476424"/>
                              <a:gd name="connsiteY311" fmla="*/ 661340 h 1907175"/>
                              <a:gd name="connsiteX312" fmla="*/ 1313204 w 2476424"/>
                              <a:gd name="connsiteY312" fmla="*/ 668500 h 1907175"/>
                              <a:gd name="connsiteX313" fmla="*/ 1303766 w 2476424"/>
                              <a:gd name="connsiteY313" fmla="*/ 673057 h 1907175"/>
                              <a:gd name="connsiteX314" fmla="*/ 1298233 w 2476424"/>
                              <a:gd name="connsiteY314" fmla="*/ 679240 h 1907175"/>
                              <a:gd name="connsiteX315" fmla="*/ 1298233 w 2476424"/>
                              <a:gd name="connsiteY315" fmla="*/ 682495 h 1907175"/>
                              <a:gd name="connsiteX316" fmla="*/ 1303766 w 2476424"/>
                              <a:gd name="connsiteY316" fmla="*/ 681193 h 1907175"/>
                              <a:gd name="connsiteX317" fmla="*/ 1303766 w 2476424"/>
                              <a:gd name="connsiteY317" fmla="*/ 687376 h 1907175"/>
                              <a:gd name="connsiteX318" fmla="*/ 1310275 w 2476424"/>
                              <a:gd name="connsiteY318" fmla="*/ 681844 h 1907175"/>
                              <a:gd name="connsiteX319" fmla="*/ 1322968 w 2476424"/>
                              <a:gd name="connsiteY319" fmla="*/ 682820 h 1907175"/>
                              <a:gd name="connsiteX320" fmla="*/ 1321991 w 2476424"/>
                              <a:gd name="connsiteY320" fmla="*/ 690956 h 1907175"/>
                              <a:gd name="connsiteX321" fmla="*/ 1342495 w 2476424"/>
                              <a:gd name="connsiteY321" fmla="*/ 704951 h 1907175"/>
                              <a:gd name="connsiteX322" fmla="*/ 1343471 w 2476424"/>
                              <a:gd name="connsiteY322" fmla="*/ 727082 h 1907175"/>
                              <a:gd name="connsiteX323" fmla="*/ 1341193 w 2476424"/>
                              <a:gd name="connsiteY323" fmla="*/ 730336 h 1907175"/>
                              <a:gd name="connsiteX324" fmla="*/ 1352584 w 2476424"/>
                              <a:gd name="connsiteY324" fmla="*/ 734567 h 1907175"/>
                              <a:gd name="connsiteX325" fmla="*/ 1354211 w 2476424"/>
                              <a:gd name="connsiteY325" fmla="*/ 740425 h 1907175"/>
                              <a:gd name="connsiteX326" fmla="*/ 1365277 w 2476424"/>
                              <a:gd name="connsiteY326" fmla="*/ 742378 h 1907175"/>
                              <a:gd name="connsiteX327" fmla="*/ 1372762 w 2476424"/>
                              <a:gd name="connsiteY327" fmla="*/ 759627 h 1907175"/>
                              <a:gd name="connsiteX328" fmla="*/ 1376667 w 2476424"/>
                              <a:gd name="connsiteY328" fmla="*/ 755071 h 1907175"/>
                              <a:gd name="connsiteX329" fmla="*/ 1379596 w 2476424"/>
                              <a:gd name="connsiteY329" fmla="*/ 755071 h 1907175"/>
                              <a:gd name="connsiteX330" fmla="*/ 1379922 w 2476424"/>
                              <a:gd name="connsiteY330" fmla="*/ 761254 h 1907175"/>
                              <a:gd name="connsiteX331" fmla="*/ 1384804 w 2476424"/>
                              <a:gd name="connsiteY331" fmla="*/ 765160 h 1907175"/>
                              <a:gd name="connsiteX332" fmla="*/ 1374715 w 2476424"/>
                              <a:gd name="connsiteY332" fmla="*/ 767763 h 1907175"/>
                              <a:gd name="connsiteX333" fmla="*/ 1362022 w 2476424"/>
                              <a:gd name="connsiteY333" fmla="*/ 761254 h 1907175"/>
                              <a:gd name="connsiteX334" fmla="*/ 1360069 w 2476424"/>
                              <a:gd name="connsiteY334" fmla="*/ 765160 h 1907175"/>
                              <a:gd name="connsiteX335" fmla="*/ 1354211 w 2476424"/>
                              <a:gd name="connsiteY335" fmla="*/ 769391 h 1907175"/>
                              <a:gd name="connsiteX336" fmla="*/ 1367880 w 2476424"/>
                              <a:gd name="connsiteY336" fmla="*/ 770367 h 1907175"/>
                              <a:gd name="connsiteX337" fmla="*/ 1371786 w 2476424"/>
                              <a:gd name="connsiteY337" fmla="*/ 773296 h 1907175"/>
                              <a:gd name="connsiteX338" fmla="*/ 1345098 w 2476424"/>
                              <a:gd name="connsiteY338" fmla="*/ 789894 h 1907175"/>
                              <a:gd name="connsiteX339" fmla="*/ 1357466 w 2476424"/>
                              <a:gd name="connsiteY339" fmla="*/ 788918 h 1907175"/>
                              <a:gd name="connsiteX340" fmla="*/ 1377644 w 2476424"/>
                              <a:gd name="connsiteY340" fmla="*/ 796729 h 1907175"/>
                              <a:gd name="connsiteX341" fmla="*/ 1384804 w 2476424"/>
                              <a:gd name="connsiteY341" fmla="*/ 789569 h 1907175"/>
                              <a:gd name="connsiteX342" fmla="*/ 1394567 w 2476424"/>
                              <a:gd name="connsiteY342" fmla="*/ 790871 h 1907175"/>
                              <a:gd name="connsiteX343" fmla="*/ 1383176 w 2476424"/>
                              <a:gd name="connsiteY343" fmla="*/ 798031 h 1907175"/>
                              <a:gd name="connsiteX344" fmla="*/ 1396520 w 2476424"/>
                              <a:gd name="connsiteY344" fmla="*/ 796078 h 1907175"/>
                              <a:gd name="connsiteX345" fmla="*/ 1404005 w 2476424"/>
                              <a:gd name="connsiteY345" fmla="*/ 798356 h 1907175"/>
                              <a:gd name="connsiteX346" fmla="*/ 1407585 w 2476424"/>
                              <a:gd name="connsiteY346" fmla="*/ 795427 h 1907175"/>
                              <a:gd name="connsiteX347" fmla="*/ 1418325 w 2476424"/>
                              <a:gd name="connsiteY347" fmla="*/ 800309 h 1907175"/>
                              <a:gd name="connsiteX348" fmla="*/ 1405307 w 2476424"/>
                              <a:gd name="connsiteY348" fmla="*/ 802587 h 1907175"/>
                              <a:gd name="connsiteX349" fmla="*/ 1402704 w 2476424"/>
                              <a:gd name="connsiteY349" fmla="*/ 810072 h 1907175"/>
                              <a:gd name="connsiteX350" fmla="*/ 1399775 w 2476424"/>
                              <a:gd name="connsiteY350" fmla="*/ 804865 h 1907175"/>
                              <a:gd name="connsiteX351" fmla="*/ 1394893 w 2476424"/>
                              <a:gd name="connsiteY351" fmla="*/ 806492 h 1907175"/>
                              <a:gd name="connsiteX352" fmla="*/ 1386756 w 2476424"/>
                              <a:gd name="connsiteY352" fmla="*/ 804865 h 1907175"/>
                              <a:gd name="connsiteX353" fmla="*/ 1394893 w 2476424"/>
                              <a:gd name="connsiteY353" fmla="*/ 812350 h 1907175"/>
                              <a:gd name="connsiteX354" fmla="*/ 1408887 w 2476424"/>
                              <a:gd name="connsiteY354" fmla="*/ 819510 h 1907175"/>
                              <a:gd name="connsiteX355" fmla="*/ 1415071 w 2476424"/>
                              <a:gd name="connsiteY355" fmla="*/ 830576 h 1907175"/>
                              <a:gd name="connsiteX356" fmla="*/ 1410840 w 2476424"/>
                              <a:gd name="connsiteY356" fmla="*/ 832529 h 1907175"/>
                              <a:gd name="connsiteX357" fmla="*/ 1413118 w 2476424"/>
                              <a:gd name="connsiteY357" fmla="*/ 836434 h 1907175"/>
                              <a:gd name="connsiteX358" fmla="*/ 1414420 w 2476424"/>
                              <a:gd name="connsiteY358" fmla="*/ 844570 h 1907175"/>
                              <a:gd name="connsiteX359" fmla="*/ 1411491 w 2476424"/>
                              <a:gd name="connsiteY359" fmla="*/ 848801 h 1907175"/>
                              <a:gd name="connsiteX360" fmla="*/ 1419953 w 2476424"/>
                              <a:gd name="connsiteY360" fmla="*/ 858565 h 1907175"/>
                              <a:gd name="connsiteX361" fmla="*/ 1430693 w 2476424"/>
                              <a:gd name="connsiteY361" fmla="*/ 848150 h 1907175"/>
                              <a:gd name="connsiteX362" fmla="*/ 1430367 w 2476424"/>
                              <a:gd name="connsiteY362" fmla="*/ 841316 h 1907175"/>
                              <a:gd name="connsiteX363" fmla="*/ 1432645 w 2476424"/>
                              <a:gd name="connsiteY363" fmla="*/ 837736 h 1907175"/>
                              <a:gd name="connsiteX364" fmla="*/ 1435900 w 2476424"/>
                              <a:gd name="connsiteY364" fmla="*/ 840339 h 1907175"/>
                              <a:gd name="connsiteX365" fmla="*/ 1436225 w 2476424"/>
                              <a:gd name="connsiteY365" fmla="*/ 820487 h 1907175"/>
                              <a:gd name="connsiteX366" fmla="*/ 1446640 w 2476424"/>
                              <a:gd name="connsiteY366" fmla="*/ 810072 h 1907175"/>
                              <a:gd name="connsiteX367" fmla="*/ 1454125 w 2476424"/>
                              <a:gd name="connsiteY367" fmla="*/ 808445 h 1907175"/>
                              <a:gd name="connsiteX368" fmla="*/ 1484392 w 2476424"/>
                              <a:gd name="connsiteY368" fmla="*/ 833179 h 1907175"/>
                              <a:gd name="connsiteX369" fmla="*/ 1488949 w 2476424"/>
                              <a:gd name="connsiteY369" fmla="*/ 853358 h 1907175"/>
                              <a:gd name="connsiteX370" fmla="*/ 1482765 w 2476424"/>
                              <a:gd name="connsiteY370" fmla="*/ 858565 h 1907175"/>
                              <a:gd name="connsiteX371" fmla="*/ 1478860 w 2476424"/>
                              <a:gd name="connsiteY371" fmla="*/ 858890 h 1907175"/>
                              <a:gd name="connsiteX372" fmla="*/ 1478209 w 2476424"/>
                              <a:gd name="connsiteY372" fmla="*/ 852056 h 1907175"/>
                              <a:gd name="connsiteX373" fmla="*/ 1473652 w 2476424"/>
                              <a:gd name="connsiteY373" fmla="*/ 856287 h 1907175"/>
                              <a:gd name="connsiteX374" fmla="*/ 1475280 w 2476424"/>
                              <a:gd name="connsiteY374" fmla="*/ 864098 h 1907175"/>
                              <a:gd name="connsiteX375" fmla="*/ 1473978 w 2476424"/>
                              <a:gd name="connsiteY375" fmla="*/ 872885 h 1907175"/>
                              <a:gd name="connsiteX376" fmla="*/ 1480487 w 2476424"/>
                              <a:gd name="connsiteY376" fmla="*/ 886554 h 1907175"/>
                              <a:gd name="connsiteX377" fmla="*/ 1497410 w 2476424"/>
                              <a:gd name="connsiteY377" fmla="*/ 900548 h 1907175"/>
                              <a:gd name="connsiteX378" fmla="*/ 1503594 w 2476424"/>
                              <a:gd name="connsiteY378" fmla="*/ 913566 h 1907175"/>
                              <a:gd name="connsiteX379" fmla="*/ 1506523 w 2476424"/>
                              <a:gd name="connsiteY379" fmla="*/ 908034 h 1907175"/>
                              <a:gd name="connsiteX380" fmla="*/ 1510103 w 2476424"/>
                              <a:gd name="connsiteY380" fmla="*/ 909661 h 1907175"/>
                              <a:gd name="connsiteX381" fmla="*/ 1513358 w 2476424"/>
                              <a:gd name="connsiteY381" fmla="*/ 906732 h 1907175"/>
                              <a:gd name="connsiteX382" fmla="*/ 1511405 w 2476424"/>
                              <a:gd name="connsiteY382" fmla="*/ 902501 h 1907175"/>
                              <a:gd name="connsiteX383" fmla="*/ 1517589 w 2476424"/>
                              <a:gd name="connsiteY383" fmla="*/ 898596 h 1907175"/>
                              <a:gd name="connsiteX384" fmla="*/ 1525400 w 2476424"/>
                              <a:gd name="connsiteY384" fmla="*/ 901850 h 1907175"/>
                              <a:gd name="connsiteX385" fmla="*/ 1526376 w 2476424"/>
                              <a:gd name="connsiteY385" fmla="*/ 885577 h 1907175"/>
                              <a:gd name="connsiteX386" fmla="*/ 1538092 w 2476424"/>
                              <a:gd name="connsiteY386" fmla="*/ 869956 h 1907175"/>
                              <a:gd name="connsiteX387" fmla="*/ 1544276 w 2476424"/>
                              <a:gd name="connsiteY387" fmla="*/ 868328 h 1907175"/>
                              <a:gd name="connsiteX388" fmla="*/ 1545578 w 2476424"/>
                              <a:gd name="connsiteY388" fmla="*/ 854985 h 1907175"/>
                              <a:gd name="connsiteX389" fmla="*/ 1550134 w 2476424"/>
                              <a:gd name="connsiteY389" fmla="*/ 849778 h 1907175"/>
                              <a:gd name="connsiteX390" fmla="*/ 1548181 w 2476424"/>
                              <a:gd name="connsiteY390" fmla="*/ 839038 h 1907175"/>
                              <a:gd name="connsiteX391" fmla="*/ 1551436 w 2476424"/>
                              <a:gd name="connsiteY391" fmla="*/ 835132 h 1907175"/>
                              <a:gd name="connsiteX392" fmla="*/ 1556318 w 2476424"/>
                              <a:gd name="connsiteY392" fmla="*/ 833179 h 1907175"/>
                              <a:gd name="connsiteX393" fmla="*/ 1562176 w 2476424"/>
                              <a:gd name="connsiteY393" fmla="*/ 835458 h 1907175"/>
                              <a:gd name="connsiteX394" fmla="*/ 1565756 w 2476424"/>
                              <a:gd name="connsiteY394" fmla="*/ 834156 h 1907175"/>
                              <a:gd name="connsiteX395" fmla="*/ 1574218 w 2476424"/>
                              <a:gd name="connsiteY395" fmla="*/ 835458 h 1907175"/>
                              <a:gd name="connsiteX396" fmla="*/ 1570963 w 2476424"/>
                              <a:gd name="connsiteY396" fmla="*/ 830901 h 1907175"/>
                              <a:gd name="connsiteX397" fmla="*/ 1564128 w 2476424"/>
                              <a:gd name="connsiteY397" fmla="*/ 829599 h 1907175"/>
                              <a:gd name="connsiteX398" fmla="*/ 1564779 w 2476424"/>
                              <a:gd name="connsiteY398" fmla="*/ 825694 h 1907175"/>
                              <a:gd name="connsiteX399" fmla="*/ 1571939 w 2476424"/>
                              <a:gd name="connsiteY399" fmla="*/ 825369 h 1907175"/>
                              <a:gd name="connsiteX400" fmla="*/ 1571939 w 2476424"/>
                              <a:gd name="connsiteY400" fmla="*/ 822440 h 1907175"/>
                              <a:gd name="connsiteX401" fmla="*/ 1579425 w 2476424"/>
                              <a:gd name="connsiteY401" fmla="*/ 821789 h 1907175"/>
                              <a:gd name="connsiteX402" fmla="*/ 1570312 w 2476424"/>
                              <a:gd name="connsiteY402" fmla="*/ 817883 h 1907175"/>
                              <a:gd name="connsiteX403" fmla="*/ 1565430 w 2476424"/>
                              <a:gd name="connsiteY403" fmla="*/ 813327 h 1907175"/>
                              <a:gd name="connsiteX404" fmla="*/ 1555992 w 2476424"/>
                              <a:gd name="connsiteY404" fmla="*/ 809747 h 1907175"/>
                              <a:gd name="connsiteX405" fmla="*/ 1556318 w 2476424"/>
                              <a:gd name="connsiteY405" fmla="*/ 799658 h 1907175"/>
                              <a:gd name="connsiteX406" fmla="*/ 1552738 w 2476424"/>
                              <a:gd name="connsiteY406" fmla="*/ 798356 h 1907175"/>
                              <a:gd name="connsiteX407" fmla="*/ 1554365 w 2476424"/>
                              <a:gd name="connsiteY407" fmla="*/ 792823 h 1907175"/>
                              <a:gd name="connsiteX408" fmla="*/ 1553063 w 2476424"/>
                              <a:gd name="connsiteY408" fmla="*/ 788592 h 1907175"/>
                              <a:gd name="connsiteX409" fmla="*/ 1555992 w 2476424"/>
                              <a:gd name="connsiteY409" fmla="*/ 784687 h 1907175"/>
                              <a:gd name="connsiteX410" fmla="*/ 1553063 w 2476424"/>
                              <a:gd name="connsiteY410" fmla="*/ 780456 h 1907175"/>
                              <a:gd name="connsiteX411" fmla="*/ 1564454 w 2476424"/>
                              <a:gd name="connsiteY411" fmla="*/ 784036 h 1907175"/>
                              <a:gd name="connsiteX412" fmla="*/ 1582028 w 2476424"/>
                              <a:gd name="connsiteY412" fmla="*/ 780131 h 1907175"/>
                              <a:gd name="connsiteX413" fmla="*/ 1601230 w 2476424"/>
                              <a:gd name="connsiteY413" fmla="*/ 787942 h 1907175"/>
                              <a:gd name="connsiteX414" fmla="*/ 1632148 w 2476424"/>
                              <a:gd name="connsiteY414" fmla="*/ 787616 h 1907175"/>
                              <a:gd name="connsiteX415" fmla="*/ 1644841 w 2476424"/>
                              <a:gd name="connsiteY415" fmla="*/ 790545 h 1907175"/>
                              <a:gd name="connsiteX416" fmla="*/ 1636379 w 2476424"/>
                              <a:gd name="connsiteY416" fmla="*/ 792172 h 1907175"/>
                              <a:gd name="connsiteX417" fmla="*/ 1636379 w 2476424"/>
                              <a:gd name="connsiteY417" fmla="*/ 797054 h 1907175"/>
                              <a:gd name="connsiteX418" fmla="*/ 1617828 w 2476424"/>
                              <a:gd name="connsiteY418" fmla="*/ 794125 h 1907175"/>
                              <a:gd name="connsiteX419" fmla="*/ 1624012 w 2476424"/>
                              <a:gd name="connsiteY419" fmla="*/ 797705 h 1907175"/>
                              <a:gd name="connsiteX420" fmla="*/ 1637030 w 2476424"/>
                              <a:gd name="connsiteY420" fmla="*/ 800960 h 1907175"/>
                              <a:gd name="connsiteX421" fmla="*/ 1645166 w 2476424"/>
                              <a:gd name="connsiteY421" fmla="*/ 802587 h 1907175"/>
                              <a:gd name="connsiteX422" fmla="*/ 1648421 w 2476424"/>
                              <a:gd name="connsiteY422" fmla="*/ 809421 h 1907175"/>
                              <a:gd name="connsiteX423" fmla="*/ 1659161 w 2476424"/>
                              <a:gd name="connsiteY423" fmla="*/ 810072 h 1907175"/>
                              <a:gd name="connsiteX424" fmla="*/ 1668924 w 2476424"/>
                              <a:gd name="connsiteY424" fmla="*/ 813978 h 1907175"/>
                              <a:gd name="connsiteX425" fmla="*/ 1670552 w 2476424"/>
                              <a:gd name="connsiteY425" fmla="*/ 816907 h 1907175"/>
                              <a:gd name="connsiteX426" fmla="*/ 1663066 w 2476424"/>
                              <a:gd name="connsiteY426" fmla="*/ 828949 h 1907175"/>
                              <a:gd name="connsiteX427" fmla="*/ 1669250 w 2476424"/>
                              <a:gd name="connsiteY427" fmla="*/ 828949 h 1907175"/>
                              <a:gd name="connsiteX428" fmla="*/ 1672504 w 2476424"/>
                              <a:gd name="connsiteY428" fmla="*/ 833179 h 1907175"/>
                              <a:gd name="connsiteX429" fmla="*/ 1671854 w 2476424"/>
                              <a:gd name="connsiteY429" fmla="*/ 839038 h 1907175"/>
                              <a:gd name="connsiteX430" fmla="*/ 1654279 w 2476424"/>
                              <a:gd name="connsiteY430" fmla="*/ 846849 h 1907175"/>
                              <a:gd name="connsiteX431" fmla="*/ 1635728 w 2476424"/>
                              <a:gd name="connsiteY431" fmla="*/ 845547 h 1907175"/>
                              <a:gd name="connsiteX432" fmla="*/ 1634101 w 2476424"/>
                              <a:gd name="connsiteY432" fmla="*/ 850103 h 1907175"/>
                              <a:gd name="connsiteX433" fmla="*/ 1640936 w 2476424"/>
                              <a:gd name="connsiteY433" fmla="*/ 853683 h 1907175"/>
                              <a:gd name="connsiteX434" fmla="*/ 1638657 w 2476424"/>
                              <a:gd name="connsiteY434" fmla="*/ 858239 h 1907175"/>
                              <a:gd name="connsiteX435" fmla="*/ 1643214 w 2476424"/>
                              <a:gd name="connsiteY435" fmla="*/ 858239 h 1907175"/>
                              <a:gd name="connsiteX436" fmla="*/ 1641912 w 2476424"/>
                              <a:gd name="connsiteY436" fmla="*/ 864098 h 1907175"/>
                              <a:gd name="connsiteX437" fmla="*/ 1645817 w 2476424"/>
                              <a:gd name="connsiteY437" fmla="*/ 865399 h 1907175"/>
                              <a:gd name="connsiteX438" fmla="*/ 1651024 w 2476424"/>
                              <a:gd name="connsiteY438" fmla="*/ 863121 h 1907175"/>
                              <a:gd name="connsiteX439" fmla="*/ 1647445 w 2476424"/>
                              <a:gd name="connsiteY439" fmla="*/ 872234 h 1907175"/>
                              <a:gd name="connsiteX440" fmla="*/ 1650048 w 2476424"/>
                              <a:gd name="connsiteY440" fmla="*/ 877767 h 1907175"/>
                              <a:gd name="connsiteX441" fmla="*/ 1671528 w 2476424"/>
                              <a:gd name="connsiteY441" fmla="*/ 896317 h 1907175"/>
                              <a:gd name="connsiteX442" fmla="*/ 1663717 w 2476424"/>
                              <a:gd name="connsiteY442" fmla="*/ 919425 h 1907175"/>
                              <a:gd name="connsiteX443" fmla="*/ 1650699 w 2476424"/>
                              <a:gd name="connsiteY443" fmla="*/ 924306 h 1907175"/>
                              <a:gd name="connsiteX444" fmla="*/ 1647119 w 2476424"/>
                              <a:gd name="connsiteY444" fmla="*/ 931141 h 1907175"/>
                              <a:gd name="connsiteX445" fmla="*/ 1613923 w 2476424"/>
                              <a:gd name="connsiteY445" fmla="*/ 948390 h 1907175"/>
                              <a:gd name="connsiteX446" fmla="*/ 1597650 w 2476424"/>
                              <a:gd name="connsiteY446" fmla="*/ 937975 h 1907175"/>
                              <a:gd name="connsiteX447" fmla="*/ 1597976 w 2476424"/>
                              <a:gd name="connsiteY447" fmla="*/ 926259 h 1907175"/>
                              <a:gd name="connsiteX448" fmla="*/ 1590816 w 2476424"/>
                              <a:gd name="connsiteY448" fmla="*/ 930815 h 1907175"/>
                              <a:gd name="connsiteX449" fmla="*/ 1585283 w 2476424"/>
                              <a:gd name="connsiteY449" fmla="*/ 926910 h 1907175"/>
                              <a:gd name="connsiteX450" fmla="*/ 1585934 w 2476424"/>
                              <a:gd name="connsiteY450" fmla="*/ 923981 h 1907175"/>
                              <a:gd name="connsiteX451" fmla="*/ 1581377 w 2476424"/>
                              <a:gd name="connsiteY451" fmla="*/ 920726 h 1907175"/>
                              <a:gd name="connsiteX452" fmla="*/ 1577797 w 2476424"/>
                              <a:gd name="connsiteY452" fmla="*/ 916821 h 1907175"/>
                              <a:gd name="connsiteX453" fmla="*/ 1566081 w 2476424"/>
                              <a:gd name="connsiteY453" fmla="*/ 915194 h 1907175"/>
                              <a:gd name="connsiteX454" fmla="*/ 1570637 w 2476424"/>
                              <a:gd name="connsiteY454" fmla="*/ 920401 h 1907175"/>
                              <a:gd name="connsiteX455" fmla="*/ 1562176 w 2476424"/>
                              <a:gd name="connsiteY455" fmla="*/ 926585 h 1907175"/>
                              <a:gd name="connsiteX456" fmla="*/ 1576170 w 2476424"/>
                              <a:gd name="connsiteY456" fmla="*/ 925283 h 1907175"/>
                              <a:gd name="connsiteX457" fmla="*/ 1578774 w 2476424"/>
                              <a:gd name="connsiteY457" fmla="*/ 929514 h 1907175"/>
                              <a:gd name="connsiteX458" fmla="*/ 1582354 w 2476424"/>
                              <a:gd name="connsiteY458" fmla="*/ 931792 h 1907175"/>
                              <a:gd name="connsiteX459" fmla="*/ 1586910 w 2476424"/>
                              <a:gd name="connsiteY459" fmla="*/ 935372 h 1907175"/>
                              <a:gd name="connsiteX460" fmla="*/ 1589514 w 2476424"/>
                              <a:gd name="connsiteY460" fmla="*/ 937975 h 1907175"/>
                              <a:gd name="connsiteX461" fmla="*/ 1594396 w 2476424"/>
                              <a:gd name="connsiteY461" fmla="*/ 944159 h 1907175"/>
                              <a:gd name="connsiteX462" fmla="*/ 1603183 w 2476424"/>
                              <a:gd name="connsiteY462" fmla="*/ 956526 h 1907175"/>
                              <a:gd name="connsiteX463" fmla="*/ 1598627 w 2476424"/>
                              <a:gd name="connsiteY463" fmla="*/ 957828 h 1907175"/>
                              <a:gd name="connsiteX464" fmla="*/ 1580076 w 2476424"/>
                              <a:gd name="connsiteY464" fmla="*/ 947739 h 1907175"/>
                              <a:gd name="connsiteX465" fmla="*/ 1581703 w 2476424"/>
                              <a:gd name="connsiteY465" fmla="*/ 953923 h 1907175"/>
                              <a:gd name="connsiteX466" fmla="*/ 1581703 w 2476424"/>
                              <a:gd name="connsiteY466" fmla="*/ 957503 h 1907175"/>
                              <a:gd name="connsiteX467" fmla="*/ 1559247 w 2476424"/>
                              <a:gd name="connsiteY467" fmla="*/ 951319 h 1907175"/>
                              <a:gd name="connsiteX468" fmla="*/ 1552087 w 2476424"/>
                              <a:gd name="connsiteY468" fmla="*/ 938952 h 1907175"/>
                              <a:gd name="connsiteX469" fmla="*/ 1522796 w 2476424"/>
                              <a:gd name="connsiteY469" fmla="*/ 940579 h 1907175"/>
                              <a:gd name="connsiteX470" fmla="*/ 1519216 w 2476424"/>
                              <a:gd name="connsiteY470" fmla="*/ 949366 h 1907175"/>
                              <a:gd name="connsiteX471" fmla="*/ 1540045 w 2476424"/>
                              <a:gd name="connsiteY471" fmla="*/ 958153 h 1907175"/>
                              <a:gd name="connsiteX472" fmla="*/ 1539394 w 2476424"/>
                              <a:gd name="connsiteY472" fmla="*/ 964988 h 1907175"/>
                              <a:gd name="connsiteX473" fmla="*/ 1526701 w 2476424"/>
                              <a:gd name="connsiteY473" fmla="*/ 971823 h 1907175"/>
                              <a:gd name="connsiteX474" fmla="*/ 1523121 w 2476424"/>
                              <a:gd name="connsiteY474" fmla="*/ 980935 h 1907175"/>
                              <a:gd name="connsiteX475" fmla="*/ 1504245 w 2476424"/>
                              <a:gd name="connsiteY475" fmla="*/ 994604 h 1907175"/>
                              <a:gd name="connsiteX476" fmla="*/ 1480812 w 2476424"/>
                              <a:gd name="connsiteY476" fmla="*/ 993628 h 1907175"/>
                              <a:gd name="connsiteX477" fmla="*/ 1467143 w 2476424"/>
                              <a:gd name="connsiteY477" fmla="*/ 983864 h 1907175"/>
                              <a:gd name="connsiteX478" fmla="*/ 1472351 w 2476424"/>
                              <a:gd name="connsiteY478" fmla="*/ 981261 h 1907175"/>
                              <a:gd name="connsiteX479" fmla="*/ 1437853 w 2476424"/>
                              <a:gd name="connsiteY479" fmla="*/ 969219 h 1907175"/>
                              <a:gd name="connsiteX480" fmla="*/ 1430367 w 2476424"/>
                              <a:gd name="connsiteY480" fmla="*/ 971823 h 1907175"/>
                              <a:gd name="connsiteX481" fmla="*/ 1386431 w 2476424"/>
                              <a:gd name="connsiteY481" fmla="*/ 969219 h 1907175"/>
                              <a:gd name="connsiteX482" fmla="*/ 1394893 w 2476424"/>
                              <a:gd name="connsiteY482" fmla="*/ 973450 h 1907175"/>
                              <a:gd name="connsiteX483" fmla="*/ 1421905 w 2476424"/>
                              <a:gd name="connsiteY483" fmla="*/ 976379 h 1907175"/>
                              <a:gd name="connsiteX484" fmla="*/ 1441432 w 2476424"/>
                              <a:gd name="connsiteY484" fmla="*/ 986142 h 1907175"/>
                              <a:gd name="connsiteX485" fmla="*/ 1452173 w 2476424"/>
                              <a:gd name="connsiteY485" fmla="*/ 998835 h 1907175"/>
                              <a:gd name="connsiteX486" fmla="*/ 1485694 w 2476424"/>
                              <a:gd name="connsiteY486" fmla="*/ 1001113 h 1907175"/>
                              <a:gd name="connsiteX487" fmla="*/ 1509452 w 2476424"/>
                              <a:gd name="connsiteY487" fmla="*/ 1002090 h 1907175"/>
                              <a:gd name="connsiteX488" fmla="*/ 1511080 w 2476424"/>
                              <a:gd name="connsiteY488" fmla="*/ 1008273 h 1907175"/>
                              <a:gd name="connsiteX489" fmla="*/ 1483741 w 2476424"/>
                              <a:gd name="connsiteY489" fmla="*/ 1046351 h 1907175"/>
                              <a:gd name="connsiteX490" fmla="*/ 1463238 w 2476424"/>
                              <a:gd name="connsiteY490" fmla="*/ 1057417 h 1907175"/>
                              <a:gd name="connsiteX491" fmla="*/ 1442083 w 2476424"/>
                              <a:gd name="connsiteY491" fmla="*/ 1058068 h 1907175"/>
                              <a:gd name="connsiteX492" fmla="*/ 1432320 w 2476424"/>
                              <a:gd name="connsiteY492" fmla="*/ 1048304 h 1907175"/>
                              <a:gd name="connsiteX493" fmla="*/ 1426787 w 2476424"/>
                              <a:gd name="connsiteY493" fmla="*/ 1053511 h 1907175"/>
                              <a:gd name="connsiteX494" fmla="*/ 1431669 w 2476424"/>
                              <a:gd name="connsiteY494" fmla="*/ 1060997 h 1907175"/>
                              <a:gd name="connsiteX495" fmla="*/ 1419953 w 2476424"/>
                              <a:gd name="connsiteY495" fmla="*/ 1058719 h 1907175"/>
                              <a:gd name="connsiteX496" fmla="*/ 1426136 w 2476424"/>
                              <a:gd name="connsiteY496" fmla="*/ 1066855 h 1907175"/>
                              <a:gd name="connsiteX497" fmla="*/ 1416698 w 2476424"/>
                              <a:gd name="connsiteY497" fmla="*/ 1074015 h 1907175"/>
                              <a:gd name="connsiteX498" fmla="*/ 1409213 w 2476424"/>
                              <a:gd name="connsiteY498" fmla="*/ 1070109 h 1907175"/>
                              <a:gd name="connsiteX499" fmla="*/ 1408236 w 2476424"/>
                              <a:gd name="connsiteY499" fmla="*/ 1075317 h 1907175"/>
                              <a:gd name="connsiteX500" fmla="*/ 1400751 w 2476424"/>
                              <a:gd name="connsiteY500" fmla="*/ 1076618 h 1907175"/>
                              <a:gd name="connsiteX501" fmla="*/ 1381875 w 2476424"/>
                              <a:gd name="connsiteY501" fmla="*/ 1069459 h 1907175"/>
                              <a:gd name="connsiteX502" fmla="*/ 1378620 w 2476424"/>
                              <a:gd name="connsiteY502" fmla="*/ 1066530 h 1907175"/>
                              <a:gd name="connsiteX503" fmla="*/ 1374389 w 2476424"/>
                              <a:gd name="connsiteY503" fmla="*/ 1067180 h 1907175"/>
                              <a:gd name="connsiteX504" fmla="*/ 1371786 w 2476424"/>
                              <a:gd name="connsiteY504" fmla="*/ 1065228 h 1907175"/>
                              <a:gd name="connsiteX505" fmla="*/ 1366253 w 2476424"/>
                              <a:gd name="connsiteY505" fmla="*/ 1067831 h 1907175"/>
                              <a:gd name="connsiteX506" fmla="*/ 1337938 w 2476424"/>
                              <a:gd name="connsiteY506" fmla="*/ 1058393 h 1907175"/>
                              <a:gd name="connsiteX507" fmla="*/ 1323619 w 2476424"/>
                              <a:gd name="connsiteY507" fmla="*/ 1048304 h 1907175"/>
                              <a:gd name="connsiteX508" fmla="*/ 1324920 w 2476424"/>
                              <a:gd name="connsiteY508" fmla="*/ 1057091 h 1907175"/>
                              <a:gd name="connsiteX509" fmla="*/ 1321666 w 2476424"/>
                              <a:gd name="connsiteY509" fmla="*/ 1060997 h 1907175"/>
                              <a:gd name="connsiteX510" fmla="*/ 1326222 w 2476424"/>
                              <a:gd name="connsiteY510" fmla="*/ 1064577 h 1907175"/>
                              <a:gd name="connsiteX511" fmla="*/ 1334033 w 2476424"/>
                              <a:gd name="connsiteY511" fmla="*/ 1065228 h 1907175"/>
                              <a:gd name="connsiteX512" fmla="*/ 1337287 w 2476424"/>
                              <a:gd name="connsiteY512" fmla="*/ 1062299 h 1907175"/>
                              <a:gd name="connsiteX513" fmla="*/ 1362022 w 2476424"/>
                              <a:gd name="connsiteY513" fmla="*/ 1070435 h 1907175"/>
                              <a:gd name="connsiteX514" fmla="*/ 1356815 w 2476424"/>
                              <a:gd name="connsiteY514" fmla="*/ 1077920 h 1907175"/>
                              <a:gd name="connsiteX515" fmla="*/ 1368206 w 2476424"/>
                              <a:gd name="connsiteY515" fmla="*/ 1076293 h 1907175"/>
                              <a:gd name="connsiteX516" fmla="*/ 1376342 w 2476424"/>
                              <a:gd name="connsiteY516" fmla="*/ 1072713 h 1907175"/>
                              <a:gd name="connsiteX517" fmla="*/ 1390011 w 2476424"/>
                              <a:gd name="connsiteY517" fmla="*/ 1083128 h 1907175"/>
                              <a:gd name="connsiteX518" fmla="*/ 1401402 w 2476424"/>
                              <a:gd name="connsiteY518" fmla="*/ 1083453 h 1907175"/>
                              <a:gd name="connsiteX519" fmla="*/ 1408887 w 2476424"/>
                              <a:gd name="connsiteY519" fmla="*/ 1088660 h 1907175"/>
                              <a:gd name="connsiteX520" fmla="*/ 1410189 w 2476424"/>
                              <a:gd name="connsiteY520" fmla="*/ 1099726 h 1907175"/>
                              <a:gd name="connsiteX521" fmla="*/ 1386756 w 2476424"/>
                              <a:gd name="connsiteY521" fmla="*/ 1111442 h 1907175"/>
                              <a:gd name="connsiteX522" fmla="*/ 1367229 w 2476424"/>
                              <a:gd name="connsiteY522" fmla="*/ 1107537 h 1907175"/>
                              <a:gd name="connsiteX523" fmla="*/ 1358442 w 2476424"/>
                              <a:gd name="connsiteY523" fmla="*/ 1109489 h 1907175"/>
                              <a:gd name="connsiteX524" fmla="*/ 1362673 w 2476424"/>
                              <a:gd name="connsiteY524" fmla="*/ 1115673 h 1907175"/>
                              <a:gd name="connsiteX525" fmla="*/ 1374715 w 2476424"/>
                              <a:gd name="connsiteY525" fmla="*/ 1118927 h 1907175"/>
                              <a:gd name="connsiteX526" fmla="*/ 1361046 w 2476424"/>
                              <a:gd name="connsiteY526" fmla="*/ 1122833 h 1907175"/>
                              <a:gd name="connsiteX527" fmla="*/ 1354537 w 2476424"/>
                              <a:gd name="connsiteY527" fmla="*/ 1118277 h 1907175"/>
                              <a:gd name="connsiteX528" fmla="*/ 1354862 w 2476424"/>
                              <a:gd name="connsiteY528" fmla="*/ 1125111 h 1907175"/>
                              <a:gd name="connsiteX529" fmla="*/ 1349329 w 2476424"/>
                              <a:gd name="connsiteY529" fmla="*/ 1126738 h 1907175"/>
                              <a:gd name="connsiteX530" fmla="*/ 1358767 w 2476424"/>
                              <a:gd name="connsiteY530" fmla="*/ 1140082 h 1907175"/>
                              <a:gd name="connsiteX531" fmla="*/ 1345098 w 2476424"/>
                              <a:gd name="connsiteY531" fmla="*/ 1131295 h 1907175"/>
                              <a:gd name="connsiteX532" fmla="*/ 1336311 w 2476424"/>
                              <a:gd name="connsiteY532" fmla="*/ 1130644 h 1907175"/>
                              <a:gd name="connsiteX533" fmla="*/ 1342820 w 2476424"/>
                              <a:gd name="connsiteY533" fmla="*/ 1135851 h 1907175"/>
                              <a:gd name="connsiteX534" fmla="*/ 1338589 w 2476424"/>
                              <a:gd name="connsiteY534" fmla="*/ 1139431 h 1907175"/>
                              <a:gd name="connsiteX535" fmla="*/ 1341193 w 2476424"/>
                              <a:gd name="connsiteY535" fmla="*/ 1143662 h 1907175"/>
                              <a:gd name="connsiteX536" fmla="*/ 1334033 w 2476424"/>
                              <a:gd name="connsiteY536" fmla="*/ 1144313 h 1907175"/>
                              <a:gd name="connsiteX537" fmla="*/ 1333057 w 2476424"/>
                              <a:gd name="connsiteY537" fmla="*/ 1149195 h 1907175"/>
                              <a:gd name="connsiteX538" fmla="*/ 1327849 w 2476424"/>
                              <a:gd name="connsiteY538" fmla="*/ 1149520 h 1907175"/>
                              <a:gd name="connsiteX539" fmla="*/ 1334684 w 2476424"/>
                              <a:gd name="connsiteY539" fmla="*/ 1156680 h 1907175"/>
                              <a:gd name="connsiteX540" fmla="*/ 1321991 w 2476424"/>
                              <a:gd name="connsiteY540" fmla="*/ 1163189 h 1907175"/>
                              <a:gd name="connsiteX541" fmla="*/ 1317760 w 2476424"/>
                              <a:gd name="connsiteY541" fmla="*/ 1167095 h 1907175"/>
                              <a:gd name="connsiteX542" fmla="*/ 1320038 w 2476424"/>
                              <a:gd name="connsiteY542" fmla="*/ 1174254 h 1907175"/>
                              <a:gd name="connsiteX543" fmla="*/ 1312228 w 2476424"/>
                              <a:gd name="connsiteY543" fmla="*/ 1173604 h 1907175"/>
                              <a:gd name="connsiteX544" fmla="*/ 1315482 w 2476424"/>
                              <a:gd name="connsiteY544" fmla="*/ 1182716 h 1907175"/>
                              <a:gd name="connsiteX545" fmla="*/ 1309299 w 2476424"/>
                              <a:gd name="connsiteY545" fmla="*/ 1189225 h 1907175"/>
                              <a:gd name="connsiteX546" fmla="*/ 1298233 w 2476424"/>
                              <a:gd name="connsiteY546" fmla="*/ 1207125 h 1907175"/>
                              <a:gd name="connsiteX547" fmla="*/ 1292701 w 2476424"/>
                              <a:gd name="connsiteY547" fmla="*/ 1209403 h 1907175"/>
                              <a:gd name="connsiteX548" fmla="*/ 1298233 w 2476424"/>
                              <a:gd name="connsiteY548" fmla="*/ 1214936 h 1907175"/>
                              <a:gd name="connsiteX549" fmla="*/ 1292701 w 2476424"/>
                              <a:gd name="connsiteY549" fmla="*/ 1229582 h 1907175"/>
                              <a:gd name="connsiteX550" fmla="*/ 1294002 w 2476424"/>
                              <a:gd name="connsiteY550" fmla="*/ 1247807 h 1907175"/>
                              <a:gd name="connsiteX551" fmla="*/ 1295304 w 2476424"/>
                              <a:gd name="connsiteY551" fmla="*/ 1256594 h 1907175"/>
                              <a:gd name="connsiteX552" fmla="*/ 1293026 w 2476424"/>
                              <a:gd name="connsiteY552" fmla="*/ 1267334 h 1907175"/>
                              <a:gd name="connsiteX553" fmla="*/ 1286842 w 2476424"/>
                              <a:gd name="connsiteY553" fmla="*/ 1269612 h 1907175"/>
                              <a:gd name="connsiteX554" fmla="*/ 1294653 w 2476424"/>
                              <a:gd name="connsiteY554" fmla="*/ 1278074 h 1907175"/>
                              <a:gd name="connsiteX555" fmla="*/ 1306044 w 2476424"/>
                              <a:gd name="connsiteY555" fmla="*/ 1280027 h 1907175"/>
                              <a:gd name="connsiteX556" fmla="*/ 1306369 w 2476424"/>
                              <a:gd name="connsiteY556" fmla="*/ 1293696 h 1907175"/>
                              <a:gd name="connsiteX557" fmla="*/ 1304091 w 2476424"/>
                              <a:gd name="connsiteY557" fmla="*/ 1304110 h 1907175"/>
                              <a:gd name="connsiteX558" fmla="*/ 1311251 w 2476424"/>
                              <a:gd name="connsiteY558" fmla="*/ 1295323 h 1907175"/>
                              <a:gd name="connsiteX559" fmla="*/ 1312878 w 2476424"/>
                              <a:gd name="connsiteY559" fmla="*/ 1283607 h 1907175"/>
                              <a:gd name="connsiteX560" fmla="*/ 1337287 w 2476424"/>
                              <a:gd name="connsiteY560" fmla="*/ 1283932 h 1907175"/>
                              <a:gd name="connsiteX561" fmla="*/ 1348028 w 2476424"/>
                              <a:gd name="connsiteY561" fmla="*/ 1307690 h 1907175"/>
                              <a:gd name="connsiteX562" fmla="*/ 1349655 w 2476424"/>
                              <a:gd name="connsiteY562" fmla="*/ 1322010 h 1907175"/>
                              <a:gd name="connsiteX563" fmla="*/ 1358767 w 2476424"/>
                              <a:gd name="connsiteY563" fmla="*/ 1336005 h 1907175"/>
                              <a:gd name="connsiteX564" fmla="*/ 1358442 w 2476424"/>
                              <a:gd name="connsiteY564" fmla="*/ 1344792 h 1907175"/>
                              <a:gd name="connsiteX565" fmla="*/ 1351933 w 2476424"/>
                              <a:gd name="connsiteY565" fmla="*/ 1351626 h 1907175"/>
                              <a:gd name="connsiteX566" fmla="*/ 1346075 w 2476424"/>
                              <a:gd name="connsiteY566" fmla="*/ 1357159 h 1907175"/>
                              <a:gd name="connsiteX567" fmla="*/ 1359744 w 2476424"/>
                              <a:gd name="connsiteY567" fmla="*/ 1349999 h 1907175"/>
                              <a:gd name="connsiteX568" fmla="*/ 1364626 w 2476424"/>
                              <a:gd name="connsiteY568" fmla="*/ 1351301 h 1907175"/>
                              <a:gd name="connsiteX569" fmla="*/ 1360395 w 2476424"/>
                              <a:gd name="connsiteY569" fmla="*/ 1355857 h 1907175"/>
                              <a:gd name="connsiteX570" fmla="*/ 1368531 w 2476424"/>
                              <a:gd name="connsiteY570" fmla="*/ 1355857 h 1907175"/>
                              <a:gd name="connsiteX571" fmla="*/ 1382526 w 2476424"/>
                              <a:gd name="connsiteY571" fmla="*/ 1348697 h 1907175"/>
                              <a:gd name="connsiteX572" fmla="*/ 1399449 w 2476424"/>
                              <a:gd name="connsiteY572" fmla="*/ 1343816 h 1907175"/>
                              <a:gd name="connsiteX573" fmla="*/ 1439805 w 2476424"/>
                              <a:gd name="connsiteY573" fmla="*/ 1357159 h 1907175"/>
                              <a:gd name="connsiteX574" fmla="*/ 1455102 w 2476424"/>
                              <a:gd name="connsiteY574" fmla="*/ 1359112 h 1907175"/>
                              <a:gd name="connsiteX575" fmla="*/ 1473652 w 2476424"/>
                              <a:gd name="connsiteY575" fmla="*/ 1369852 h 1907175"/>
                              <a:gd name="connsiteX576" fmla="*/ 1486996 w 2476424"/>
                              <a:gd name="connsiteY576" fmla="*/ 1376686 h 1907175"/>
                              <a:gd name="connsiteX577" fmla="*/ 1494807 w 2476424"/>
                              <a:gd name="connsiteY577" fmla="*/ 1392308 h 1907175"/>
                              <a:gd name="connsiteX578" fmla="*/ 1514334 w 2476424"/>
                              <a:gd name="connsiteY578" fmla="*/ 1397515 h 1907175"/>
                              <a:gd name="connsiteX579" fmla="*/ 1550785 w 2476424"/>
                              <a:gd name="connsiteY579" fmla="*/ 1413788 h 1907175"/>
                              <a:gd name="connsiteX580" fmla="*/ 1562176 w 2476424"/>
                              <a:gd name="connsiteY580" fmla="*/ 1417043 h 1907175"/>
                              <a:gd name="connsiteX581" fmla="*/ 1555992 w 2476424"/>
                              <a:gd name="connsiteY581" fmla="*/ 1433641 h 1907175"/>
                              <a:gd name="connsiteX582" fmla="*/ 1566407 w 2476424"/>
                              <a:gd name="connsiteY582" fmla="*/ 1422901 h 1907175"/>
                              <a:gd name="connsiteX583" fmla="*/ 1579099 w 2476424"/>
                              <a:gd name="connsiteY583" fmla="*/ 1422575 h 1907175"/>
                              <a:gd name="connsiteX584" fmla="*/ 1591141 w 2476424"/>
                              <a:gd name="connsiteY584" fmla="*/ 1420948 h 1907175"/>
                              <a:gd name="connsiteX585" fmla="*/ 1605136 w 2476424"/>
                              <a:gd name="connsiteY585" fmla="*/ 1425830 h 1907175"/>
                              <a:gd name="connsiteX586" fmla="*/ 1605136 w 2476424"/>
                              <a:gd name="connsiteY586" fmla="*/ 1420948 h 1907175"/>
                              <a:gd name="connsiteX587" fmla="*/ 1626615 w 2476424"/>
                              <a:gd name="connsiteY587" fmla="*/ 1423552 h 1907175"/>
                              <a:gd name="connsiteX588" fmla="*/ 1628243 w 2476424"/>
                              <a:gd name="connsiteY588" fmla="*/ 1429410 h 1907175"/>
                              <a:gd name="connsiteX589" fmla="*/ 1645492 w 2476424"/>
                              <a:gd name="connsiteY589" fmla="*/ 1427457 h 1907175"/>
                              <a:gd name="connsiteX590" fmla="*/ 1645166 w 2476424"/>
                              <a:gd name="connsiteY590" fmla="*/ 1436895 h 1907175"/>
                              <a:gd name="connsiteX591" fmla="*/ 1638657 w 2476424"/>
                              <a:gd name="connsiteY591" fmla="*/ 1463908 h 1907175"/>
                              <a:gd name="connsiteX592" fmla="*/ 1642888 w 2476424"/>
                              <a:gd name="connsiteY592" fmla="*/ 1467813 h 1907175"/>
                              <a:gd name="connsiteX593" fmla="*/ 1647770 w 2476424"/>
                              <a:gd name="connsiteY593" fmla="*/ 1486039 h 1907175"/>
                              <a:gd name="connsiteX594" fmla="*/ 1648421 w 2476424"/>
                              <a:gd name="connsiteY594" fmla="*/ 1498731 h 1907175"/>
                              <a:gd name="connsiteX595" fmla="*/ 1644190 w 2476424"/>
                              <a:gd name="connsiteY595" fmla="*/ 1509797 h 1907175"/>
                              <a:gd name="connsiteX596" fmla="*/ 1649723 w 2476424"/>
                              <a:gd name="connsiteY596" fmla="*/ 1515980 h 1907175"/>
                              <a:gd name="connsiteX597" fmla="*/ 1662741 w 2476424"/>
                              <a:gd name="connsiteY597" fmla="*/ 1531928 h 1907175"/>
                              <a:gd name="connsiteX598" fmla="*/ 1665344 w 2476424"/>
                              <a:gd name="connsiteY598" fmla="*/ 1536484 h 1907175"/>
                              <a:gd name="connsiteX599" fmla="*/ 1655906 w 2476424"/>
                              <a:gd name="connsiteY599" fmla="*/ 1539413 h 1907175"/>
                              <a:gd name="connsiteX600" fmla="*/ 1663717 w 2476424"/>
                              <a:gd name="connsiteY600" fmla="*/ 1540715 h 1907175"/>
                              <a:gd name="connsiteX601" fmla="*/ 1668924 w 2476424"/>
                              <a:gd name="connsiteY601" fmla="*/ 1542668 h 1907175"/>
                              <a:gd name="connsiteX602" fmla="*/ 1678688 w 2476424"/>
                              <a:gd name="connsiteY602" fmla="*/ 1546248 h 1907175"/>
                              <a:gd name="connsiteX603" fmla="*/ 1694310 w 2476424"/>
                              <a:gd name="connsiteY603" fmla="*/ 1565449 h 1907175"/>
                              <a:gd name="connsiteX604" fmla="*/ 1692682 w 2476424"/>
                              <a:gd name="connsiteY604" fmla="*/ 1571307 h 1907175"/>
                              <a:gd name="connsiteX605" fmla="*/ 1681617 w 2476424"/>
                              <a:gd name="connsiteY605" fmla="*/ 1580746 h 1907175"/>
                              <a:gd name="connsiteX606" fmla="*/ 1697239 w 2476424"/>
                              <a:gd name="connsiteY606" fmla="*/ 1573260 h 1907175"/>
                              <a:gd name="connsiteX607" fmla="*/ 1706352 w 2476424"/>
                              <a:gd name="connsiteY607" fmla="*/ 1574562 h 1907175"/>
                              <a:gd name="connsiteX608" fmla="*/ 1721973 w 2476424"/>
                              <a:gd name="connsiteY608" fmla="*/ 1588556 h 1907175"/>
                              <a:gd name="connsiteX609" fmla="*/ 1722299 w 2476424"/>
                              <a:gd name="connsiteY609" fmla="*/ 1584000 h 1907175"/>
                              <a:gd name="connsiteX610" fmla="*/ 1716440 w 2476424"/>
                              <a:gd name="connsiteY610" fmla="*/ 1575864 h 1907175"/>
                              <a:gd name="connsiteX611" fmla="*/ 1717742 w 2476424"/>
                              <a:gd name="connsiteY611" fmla="*/ 1569029 h 1907175"/>
                              <a:gd name="connsiteX612" fmla="*/ 1726855 w 2476424"/>
                              <a:gd name="connsiteY612" fmla="*/ 1563822 h 1907175"/>
                              <a:gd name="connsiteX613" fmla="*/ 1732713 w 2476424"/>
                              <a:gd name="connsiteY613" fmla="*/ 1564473 h 1907175"/>
                              <a:gd name="connsiteX614" fmla="*/ 1737595 w 2476424"/>
                              <a:gd name="connsiteY614" fmla="*/ 1573586 h 1907175"/>
                              <a:gd name="connsiteX615" fmla="*/ 1741500 w 2476424"/>
                              <a:gd name="connsiteY615" fmla="*/ 1576189 h 1907175"/>
                              <a:gd name="connsiteX616" fmla="*/ 1741500 w 2476424"/>
                              <a:gd name="connsiteY616" fmla="*/ 1570331 h 1907175"/>
                              <a:gd name="connsiteX617" fmla="*/ 1748010 w 2476424"/>
                              <a:gd name="connsiteY617" fmla="*/ 1565124 h 1907175"/>
                              <a:gd name="connsiteX618" fmla="*/ 1743453 w 2476424"/>
                              <a:gd name="connsiteY618" fmla="*/ 1563822 h 1907175"/>
                              <a:gd name="connsiteX619" fmla="*/ 1744430 w 2476424"/>
                              <a:gd name="connsiteY619" fmla="*/ 1559917 h 1907175"/>
                              <a:gd name="connsiteX620" fmla="*/ 1739222 w 2476424"/>
                              <a:gd name="connsiteY620" fmla="*/ 1556662 h 1907175"/>
                              <a:gd name="connsiteX621" fmla="*/ 1748986 w 2476424"/>
                              <a:gd name="connsiteY621" fmla="*/ 1544946 h 1907175"/>
                              <a:gd name="connsiteX622" fmla="*/ 1752891 w 2476424"/>
                              <a:gd name="connsiteY622" fmla="*/ 1538111 h 1907175"/>
                              <a:gd name="connsiteX623" fmla="*/ 1748660 w 2476424"/>
                              <a:gd name="connsiteY623" fmla="*/ 1526720 h 1907175"/>
                              <a:gd name="connsiteX624" fmla="*/ 1744755 w 2476424"/>
                              <a:gd name="connsiteY624" fmla="*/ 1525419 h 1907175"/>
                              <a:gd name="connsiteX625" fmla="*/ 1745406 w 2476424"/>
                              <a:gd name="connsiteY625" fmla="*/ 1513051 h 1907175"/>
                              <a:gd name="connsiteX626" fmla="*/ 1738897 w 2476424"/>
                              <a:gd name="connsiteY626" fmla="*/ 1508169 h 1907175"/>
                              <a:gd name="connsiteX627" fmla="*/ 1740199 w 2476424"/>
                              <a:gd name="connsiteY627" fmla="*/ 1498731 h 1907175"/>
                              <a:gd name="connsiteX628" fmla="*/ 1734340 w 2476424"/>
                              <a:gd name="connsiteY628" fmla="*/ 1488642 h 1907175"/>
                              <a:gd name="connsiteX629" fmla="*/ 1738897 w 2476424"/>
                              <a:gd name="connsiteY629" fmla="*/ 1486364 h 1907175"/>
                              <a:gd name="connsiteX630" fmla="*/ 1733039 w 2476424"/>
                              <a:gd name="connsiteY630" fmla="*/ 1479530 h 1907175"/>
                              <a:gd name="connsiteX631" fmla="*/ 1735317 w 2476424"/>
                              <a:gd name="connsiteY631" fmla="*/ 1476275 h 1907175"/>
                              <a:gd name="connsiteX632" fmla="*/ 1739873 w 2476424"/>
                              <a:gd name="connsiteY632" fmla="*/ 1476926 h 1907175"/>
                              <a:gd name="connsiteX633" fmla="*/ 1735317 w 2476424"/>
                              <a:gd name="connsiteY633" fmla="*/ 1471719 h 1907175"/>
                              <a:gd name="connsiteX634" fmla="*/ 1738246 w 2476424"/>
                              <a:gd name="connsiteY634" fmla="*/ 1467813 h 1907175"/>
                              <a:gd name="connsiteX635" fmla="*/ 1731737 w 2476424"/>
                              <a:gd name="connsiteY635" fmla="*/ 1466186 h 1907175"/>
                              <a:gd name="connsiteX636" fmla="*/ 1734015 w 2476424"/>
                              <a:gd name="connsiteY636" fmla="*/ 1461630 h 1907175"/>
                              <a:gd name="connsiteX637" fmla="*/ 1725879 w 2476424"/>
                              <a:gd name="connsiteY637" fmla="*/ 1459352 h 1907175"/>
                              <a:gd name="connsiteX638" fmla="*/ 1721973 w 2476424"/>
                              <a:gd name="connsiteY638" fmla="*/ 1447635 h 1907175"/>
                              <a:gd name="connsiteX639" fmla="*/ 1715790 w 2476424"/>
                              <a:gd name="connsiteY639" fmla="*/ 1443404 h 1907175"/>
                              <a:gd name="connsiteX640" fmla="*/ 1751590 w 2476424"/>
                              <a:gd name="connsiteY640" fmla="*/ 1429084 h 1907175"/>
                              <a:gd name="connsiteX641" fmla="*/ 1770140 w 2476424"/>
                              <a:gd name="connsiteY641" fmla="*/ 1419972 h 1907175"/>
                              <a:gd name="connsiteX642" fmla="*/ 1793899 w 2476424"/>
                              <a:gd name="connsiteY642" fmla="*/ 1399468 h 1907175"/>
                              <a:gd name="connsiteX643" fmla="*/ 1806266 w 2476424"/>
                              <a:gd name="connsiteY643" fmla="*/ 1381243 h 1907175"/>
                              <a:gd name="connsiteX644" fmla="*/ 1806266 w 2476424"/>
                              <a:gd name="connsiteY644" fmla="*/ 1346745 h 1907175"/>
                              <a:gd name="connsiteX645" fmla="*/ 1797478 w 2476424"/>
                              <a:gd name="connsiteY645" fmla="*/ 1323638 h 1907175"/>
                              <a:gd name="connsiteX646" fmla="*/ 1783484 w 2476424"/>
                              <a:gd name="connsiteY646" fmla="*/ 1305738 h 1907175"/>
                              <a:gd name="connsiteX647" fmla="*/ 1754519 w 2476424"/>
                              <a:gd name="connsiteY647" fmla="*/ 1289140 h 1907175"/>
                              <a:gd name="connsiteX648" fmla="*/ 1751590 w 2476424"/>
                              <a:gd name="connsiteY648" fmla="*/ 1284258 h 1907175"/>
                              <a:gd name="connsiteX649" fmla="*/ 1749311 w 2476424"/>
                              <a:gd name="connsiteY649" fmla="*/ 1273518 h 1907175"/>
                              <a:gd name="connsiteX650" fmla="*/ 1755820 w 2476424"/>
                              <a:gd name="connsiteY650" fmla="*/ 1273843 h 1907175"/>
                              <a:gd name="connsiteX651" fmla="*/ 1761353 w 2476424"/>
                              <a:gd name="connsiteY651" fmla="*/ 1263754 h 1907175"/>
                              <a:gd name="connsiteX652" fmla="*/ 1770466 w 2476424"/>
                              <a:gd name="connsiteY652" fmla="*/ 1256269 h 1907175"/>
                              <a:gd name="connsiteX653" fmla="*/ 1772744 w 2476424"/>
                              <a:gd name="connsiteY653" fmla="*/ 1253990 h 1907175"/>
                              <a:gd name="connsiteX654" fmla="*/ 1768839 w 2476424"/>
                              <a:gd name="connsiteY654" fmla="*/ 1252363 h 1907175"/>
                              <a:gd name="connsiteX655" fmla="*/ 1772418 w 2476424"/>
                              <a:gd name="connsiteY655" fmla="*/ 1247807 h 1907175"/>
                              <a:gd name="connsiteX656" fmla="*/ 1771768 w 2476424"/>
                              <a:gd name="connsiteY656" fmla="*/ 1242274 h 1907175"/>
                              <a:gd name="connsiteX657" fmla="*/ 1776975 w 2476424"/>
                              <a:gd name="connsiteY657" fmla="*/ 1243251 h 1907175"/>
                              <a:gd name="connsiteX658" fmla="*/ 1784135 w 2476424"/>
                              <a:gd name="connsiteY658" fmla="*/ 1248783 h 1907175"/>
                              <a:gd name="connsiteX659" fmla="*/ 1780880 w 2476424"/>
                              <a:gd name="connsiteY659" fmla="*/ 1243576 h 1907175"/>
                              <a:gd name="connsiteX660" fmla="*/ 1780555 w 2476424"/>
                              <a:gd name="connsiteY660" fmla="*/ 1239345 h 1907175"/>
                              <a:gd name="connsiteX661" fmla="*/ 1785111 w 2476424"/>
                              <a:gd name="connsiteY661" fmla="*/ 1237718 h 1907175"/>
                              <a:gd name="connsiteX662" fmla="*/ 1782508 w 2476424"/>
                              <a:gd name="connsiteY662" fmla="*/ 1232185 h 1907175"/>
                              <a:gd name="connsiteX663" fmla="*/ 1786088 w 2476424"/>
                              <a:gd name="connsiteY663" fmla="*/ 1229256 h 1907175"/>
                              <a:gd name="connsiteX664" fmla="*/ 1776324 w 2476424"/>
                              <a:gd name="connsiteY664" fmla="*/ 1225351 h 1907175"/>
                              <a:gd name="connsiteX665" fmla="*/ 1772418 w 2476424"/>
                              <a:gd name="connsiteY665" fmla="*/ 1211682 h 1907175"/>
                              <a:gd name="connsiteX666" fmla="*/ 1780555 w 2476424"/>
                              <a:gd name="connsiteY666" fmla="*/ 1205823 h 1907175"/>
                              <a:gd name="connsiteX667" fmla="*/ 1772093 w 2476424"/>
                              <a:gd name="connsiteY667" fmla="*/ 1201918 h 1907175"/>
                              <a:gd name="connsiteX668" fmla="*/ 1777626 w 2476424"/>
                              <a:gd name="connsiteY668" fmla="*/ 1194107 h 1907175"/>
                              <a:gd name="connsiteX669" fmla="*/ 1760702 w 2476424"/>
                              <a:gd name="connsiteY669" fmla="*/ 1195409 h 1907175"/>
                              <a:gd name="connsiteX670" fmla="*/ 1750613 w 2476424"/>
                              <a:gd name="connsiteY670" fmla="*/ 1198013 h 1907175"/>
                              <a:gd name="connsiteX671" fmla="*/ 1752891 w 2476424"/>
                              <a:gd name="connsiteY671" fmla="*/ 1194107 h 1907175"/>
                              <a:gd name="connsiteX672" fmla="*/ 1762655 w 2476424"/>
                              <a:gd name="connsiteY672" fmla="*/ 1191504 h 1907175"/>
                              <a:gd name="connsiteX673" fmla="*/ 1770140 w 2476424"/>
                              <a:gd name="connsiteY673" fmla="*/ 1184018 h 1907175"/>
                              <a:gd name="connsiteX674" fmla="*/ 1771768 w 2476424"/>
                              <a:gd name="connsiteY674" fmla="*/ 1175231 h 1907175"/>
                              <a:gd name="connsiteX675" fmla="*/ 1771117 w 2476424"/>
                              <a:gd name="connsiteY675" fmla="*/ 1168071 h 1907175"/>
                              <a:gd name="connsiteX676" fmla="*/ 1775348 w 2476424"/>
                              <a:gd name="connsiteY676" fmla="*/ 1167745 h 1907175"/>
                              <a:gd name="connsiteX677" fmla="*/ 1775673 w 2476424"/>
                              <a:gd name="connsiteY677" fmla="*/ 1163515 h 1907175"/>
                              <a:gd name="connsiteX678" fmla="*/ 1779579 w 2476424"/>
                              <a:gd name="connsiteY678" fmla="*/ 1163189 h 1907175"/>
                              <a:gd name="connsiteX679" fmla="*/ 1771117 w 2476424"/>
                              <a:gd name="connsiteY679" fmla="*/ 1157005 h 1907175"/>
                              <a:gd name="connsiteX680" fmla="*/ 1761028 w 2476424"/>
                              <a:gd name="connsiteY680" fmla="*/ 1132271 h 1907175"/>
                              <a:gd name="connsiteX681" fmla="*/ 1779579 w 2476424"/>
                              <a:gd name="connsiteY681" fmla="*/ 1118277 h 1907175"/>
                              <a:gd name="connsiteX682" fmla="*/ 1825793 w 2476424"/>
                              <a:gd name="connsiteY682" fmla="*/ 1130318 h 1907175"/>
                              <a:gd name="connsiteX683" fmla="*/ 1823840 w 2476424"/>
                              <a:gd name="connsiteY683" fmla="*/ 1136827 h 1907175"/>
                              <a:gd name="connsiteX684" fmla="*/ 1840113 w 2476424"/>
                              <a:gd name="connsiteY684" fmla="*/ 1131295 h 1907175"/>
                              <a:gd name="connsiteX685" fmla="*/ 1857036 w 2476424"/>
                              <a:gd name="connsiteY685" fmla="*/ 1138455 h 1907175"/>
                              <a:gd name="connsiteX686" fmla="*/ 1861593 w 2476424"/>
                              <a:gd name="connsiteY686" fmla="*/ 1138129 h 1907175"/>
                              <a:gd name="connsiteX687" fmla="*/ 1859966 w 2476424"/>
                              <a:gd name="connsiteY687" fmla="*/ 1133898 h 1907175"/>
                              <a:gd name="connsiteX688" fmla="*/ 1884700 w 2476424"/>
                              <a:gd name="connsiteY688" fmla="*/ 1123809 h 1907175"/>
                              <a:gd name="connsiteX689" fmla="*/ 1892511 w 2476424"/>
                              <a:gd name="connsiteY689" fmla="*/ 1128366 h 1907175"/>
                              <a:gd name="connsiteX690" fmla="*/ 1900647 w 2476424"/>
                              <a:gd name="connsiteY690" fmla="*/ 1132596 h 1907175"/>
                              <a:gd name="connsiteX691" fmla="*/ 1914642 w 2476424"/>
                              <a:gd name="connsiteY691" fmla="*/ 1137478 h 1907175"/>
                              <a:gd name="connsiteX692" fmla="*/ 1912363 w 2476424"/>
                              <a:gd name="connsiteY692" fmla="*/ 1145615 h 1907175"/>
                              <a:gd name="connsiteX693" fmla="*/ 1916269 w 2476424"/>
                              <a:gd name="connsiteY693" fmla="*/ 1152449 h 1907175"/>
                              <a:gd name="connsiteX694" fmla="*/ 1918547 w 2476424"/>
                              <a:gd name="connsiteY694" fmla="*/ 1146266 h 1907175"/>
                              <a:gd name="connsiteX695" fmla="*/ 1926683 w 2476424"/>
                              <a:gd name="connsiteY695" fmla="*/ 1149520 h 1907175"/>
                              <a:gd name="connsiteX696" fmla="*/ 1930589 w 2476424"/>
                              <a:gd name="connsiteY696" fmla="*/ 1155378 h 1907175"/>
                              <a:gd name="connsiteX697" fmla="*/ 1924731 w 2476424"/>
                              <a:gd name="connsiteY697" fmla="*/ 1161562 h 1907175"/>
                              <a:gd name="connsiteX698" fmla="*/ 1939051 w 2476424"/>
                              <a:gd name="connsiteY698" fmla="*/ 1156680 h 1907175"/>
                              <a:gd name="connsiteX699" fmla="*/ 1947187 w 2476424"/>
                              <a:gd name="connsiteY699" fmla="*/ 1161887 h 1907175"/>
                              <a:gd name="connsiteX700" fmla="*/ 1937423 w 2476424"/>
                              <a:gd name="connsiteY700" fmla="*/ 1162213 h 1907175"/>
                              <a:gd name="connsiteX701" fmla="*/ 1940678 w 2476424"/>
                              <a:gd name="connsiteY701" fmla="*/ 1166444 h 1907175"/>
                              <a:gd name="connsiteX702" fmla="*/ 1946862 w 2476424"/>
                              <a:gd name="connsiteY702" fmla="*/ 1168722 h 1907175"/>
                              <a:gd name="connsiteX703" fmla="*/ 1939051 w 2476424"/>
                              <a:gd name="connsiteY703" fmla="*/ 1171000 h 1907175"/>
                              <a:gd name="connsiteX704" fmla="*/ 1950441 w 2476424"/>
                              <a:gd name="connsiteY704" fmla="*/ 1179787 h 1907175"/>
                              <a:gd name="connsiteX705" fmla="*/ 1972898 w 2476424"/>
                              <a:gd name="connsiteY705" fmla="*/ 1185971 h 1907175"/>
                              <a:gd name="connsiteX706" fmla="*/ 1983312 w 2476424"/>
                              <a:gd name="connsiteY706" fmla="*/ 1183367 h 1907175"/>
                              <a:gd name="connsiteX707" fmla="*/ 1989496 w 2476424"/>
                              <a:gd name="connsiteY707" fmla="*/ 1193456 h 1907175"/>
                              <a:gd name="connsiteX708" fmla="*/ 1993727 w 2476424"/>
                              <a:gd name="connsiteY708" fmla="*/ 1192154 h 1907175"/>
                              <a:gd name="connsiteX709" fmla="*/ 1996656 w 2476424"/>
                              <a:gd name="connsiteY709" fmla="*/ 1191504 h 1907175"/>
                              <a:gd name="connsiteX710" fmla="*/ 1998609 w 2476424"/>
                              <a:gd name="connsiteY710" fmla="*/ 1187924 h 1907175"/>
                              <a:gd name="connsiteX711" fmla="*/ 2002189 w 2476424"/>
                              <a:gd name="connsiteY711" fmla="*/ 1184344 h 1907175"/>
                              <a:gd name="connsiteX712" fmla="*/ 2006745 w 2476424"/>
                              <a:gd name="connsiteY712" fmla="*/ 1194433 h 1907175"/>
                              <a:gd name="connsiteX713" fmla="*/ 1998283 w 2476424"/>
                              <a:gd name="connsiteY713" fmla="*/ 1199640 h 1907175"/>
                              <a:gd name="connsiteX714" fmla="*/ 1998609 w 2476424"/>
                              <a:gd name="connsiteY714" fmla="*/ 1204196 h 1907175"/>
                              <a:gd name="connsiteX715" fmla="*/ 1994378 w 2476424"/>
                              <a:gd name="connsiteY715" fmla="*/ 1207451 h 1907175"/>
                              <a:gd name="connsiteX716" fmla="*/ 1995680 w 2476424"/>
                              <a:gd name="connsiteY716" fmla="*/ 1215262 h 1907175"/>
                              <a:gd name="connsiteX717" fmla="*/ 2001212 w 2476424"/>
                              <a:gd name="connsiteY717" fmla="*/ 1219818 h 1907175"/>
                              <a:gd name="connsiteX718" fmla="*/ 1999259 w 2476424"/>
                              <a:gd name="connsiteY718" fmla="*/ 1225025 h 1907175"/>
                              <a:gd name="connsiteX719" fmla="*/ 1993727 w 2476424"/>
                              <a:gd name="connsiteY719" fmla="*/ 1225676 h 1907175"/>
                              <a:gd name="connsiteX720" fmla="*/ 1992425 w 2476424"/>
                              <a:gd name="connsiteY720" fmla="*/ 1228280 h 1907175"/>
                              <a:gd name="connsiteX721" fmla="*/ 1973874 w 2476424"/>
                              <a:gd name="connsiteY721" fmla="*/ 1228280 h 1907175"/>
                              <a:gd name="connsiteX722" fmla="*/ 1977780 w 2476424"/>
                              <a:gd name="connsiteY722" fmla="*/ 1230558 h 1907175"/>
                              <a:gd name="connsiteX723" fmla="*/ 1995354 w 2476424"/>
                              <a:gd name="connsiteY723" fmla="*/ 1231534 h 1907175"/>
                              <a:gd name="connsiteX724" fmla="*/ 2000887 w 2476424"/>
                              <a:gd name="connsiteY724" fmla="*/ 1234463 h 1907175"/>
                              <a:gd name="connsiteX725" fmla="*/ 2001212 w 2476424"/>
                              <a:gd name="connsiteY725" fmla="*/ 1242925 h 1907175"/>
                              <a:gd name="connsiteX726" fmla="*/ 1995354 w 2476424"/>
                              <a:gd name="connsiteY726" fmla="*/ 1248783 h 1907175"/>
                              <a:gd name="connsiteX727" fmla="*/ 1997958 w 2476424"/>
                              <a:gd name="connsiteY727" fmla="*/ 1253014 h 1907175"/>
                              <a:gd name="connsiteX728" fmla="*/ 1993401 w 2476424"/>
                              <a:gd name="connsiteY728" fmla="*/ 1257570 h 1907175"/>
                              <a:gd name="connsiteX729" fmla="*/ 2009023 w 2476424"/>
                              <a:gd name="connsiteY729" fmla="*/ 1256594 h 1907175"/>
                              <a:gd name="connsiteX730" fmla="*/ 2009999 w 2476424"/>
                              <a:gd name="connsiteY730" fmla="*/ 1260500 h 1907175"/>
                              <a:gd name="connsiteX731" fmla="*/ 2006745 w 2476424"/>
                              <a:gd name="connsiteY731" fmla="*/ 1262778 h 1907175"/>
                              <a:gd name="connsiteX732" fmla="*/ 2006745 w 2476424"/>
                              <a:gd name="connsiteY732" fmla="*/ 1267985 h 1907175"/>
                              <a:gd name="connsiteX733" fmla="*/ 2003490 w 2476424"/>
                              <a:gd name="connsiteY733" fmla="*/ 1267660 h 1907175"/>
                              <a:gd name="connsiteX734" fmla="*/ 2002514 w 2476424"/>
                              <a:gd name="connsiteY734" fmla="*/ 1274820 h 1907175"/>
                              <a:gd name="connsiteX735" fmla="*/ 1994052 w 2476424"/>
                              <a:gd name="connsiteY735" fmla="*/ 1268961 h 1907175"/>
                              <a:gd name="connsiteX736" fmla="*/ 1994052 w 2476424"/>
                              <a:gd name="connsiteY736" fmla="*/ 1275796 h 1907175"/>
                              <a:gd name="connsiteX737" fmla="*/ 1987869 w 2476424"/>
                              <a:gd name="connsiteY737" fmla="*/ 1276772 h 1907175"/>
                              <a:gd name="connsiteX738" fmla="*/ 1982661 w 2476424"/>
                              <a:gd name="connsiteY738" fmla="*/ 1280352 h 1907175"/>
                              <a:gd name="connsiteX739" fmla="*/ 1988520 w 2476424"/>
                              <a:gd name="connsiteY739" fmla="*/ 1281003 h 1907175"/>
                              <a:gd name="connsiteX740" fmla="*/ 1995029 w 2476424"/>
                              <a:gd name="connsiteY740" fmla="*/ 1286536 h 1907175"/>
                              <a:gd name="connsiteX741" fmla="*/ 2001538 w 2476424"/>
                              <a:gd name="connsiteY741" fmla="*/ 1280352 h 1907175"/>
                              <a:gd name="connsiteX742" fmla="*/ 2007721 w 2476424"/>
                              <a:gd name="connsiteY742" fmla="*/ 1277749 h 1907175"/>
                              <a:gd name="connsiteX743" fmla="*/ 2015532 w 2476424"/>
                              <a:gd name="connsiteY743" fmla="*/ 1276447 h 1907175"/>
                              <a:gd name="connsiteX744" fmla="*/ 2030178 w 2476424"/>
                              <a:gd name="connsiteY744" fmla="*/ 1277423 h 1907175"/>
                              <a:gd name="connsiteX745" fmla="*/ 2037012 w 2476424"/>
                              <a:gd name="connsiteY745" fmla="*/ 1286210 h 1907175"/>
                              <a:gd name="connsiteX746" fmla="*/ 2036036 w 2476424"/>
                              <a:gd name="connsiteY746" fmla="*/ 1295323 h 1907175"/>
                              <a:gd name="connsiteX747" fmla="*/ 2031805 w 2476424"/>
                              <a:gd name="connsiteY747" fmla="*/ 1305738 h 1907175"/>
                              <a:gd name="connsiteX748" fmla="*/ 2018787 w 2476424"/>
                              <a:gd name="connsiteY748" fmla="*/ 1312898 h 1907175"/>
                              <a:gd name="connsiteX749" fmla="*/ 2007721 w 2476424"/>
                              <a:gd name="connsiteY749" fmla="*/ 1322010 h 1907175"/>
                              <a:gd name="connsiteX750" fmla="*/ 2017485 w 2476424"/>
                              <a:gd name="connsiteY750" fmla="*/ 1317454 h 1907175"/>
                              <a:gd name="connsiteX751" fmla="*/ 2026598 w 2476424"/>
                              <a:gd name="connsiteY751" fmla="*/ 1312898 h 1907175"/>
                              <a:gd name="connsiteX752" fmla="*/ 2034734 w 2476424"/>
                              <a:gd name="connsiteY752" fmla="*/ 1308667 h 1907175"/>
                              <a:gd name="connsiteX753" fmla="*/ 2039941 w 2476424"/>
                              <a:gd name="connsiteY753" fmla="*/ 1294998 h 1907175"/>
                              <a:gd name="connsiteX754" fmla="*/ 2045148 w 2476424"/>
                              <a:gd name="connsiteY754" fmla="*/ 1290116 h 1907175"/>
                              <a:gd name="connsiteX755" fmla="*/ 2047427 w 2476424"/>
                              <a:gd name="connsiteY755" fmla="*/ 1295974 h 1907175"/>
                              <a:gd name="connsiteX756" fmla="*/ 2042219 w 2476424"/>
                              <a:gd name="connsiteY756" fmla="*/ 1306063 h 1907175"/>
                              <a:gd name="connsiteX757" fmla="*/ 2040592 w 2476424"/>
                              <a:gd name="connsiteY757" fmla="*/ 1310945 h 1907175"/>
                              <a:gd name="connsiteX758" fmla="*/ 2048403 w 2476424"/>
                              <a:gd name="connsiteY758" fmla="*/ 1305087 h 1907175"/>
                              <a:gd name="connsiteX759" fmla="*/ 2052308 w 2476424"/>
                              <a:gd name="connsiteY759" fmla="*/ 1298252 h 1907175"/>
                              <a:gd name="connsiteX760" fmla="*/ 2054587 w 2476424"/>
                              <a:gd name="connsiteY760" fmla="*/ 1299879 h 1907175"/>
                              <a:gd name="connsiteX761" fmla="*/ 2052634 w 2476424"/>
                              <a:gd name="connsiteY761" fmla="*/ 1309318 h 1907175"/>
                              <a:gd name="connsiteX762" fmla="*/ 2053285 w 2476424"/>
                              <a:gd name="connsiteY762" fmla="*/ 1315827 h 1907175"/>
                              <a:gd name="connsiteX763" fmla="*/ 2058492 w 2476424"/>
                              <a:gd name="connsiteY763" fmla="*/ 1304761 h 1907175"/>
                              <a:gd name="connsiteX764" fmla="*/ 2066628 w 2476424"/>
                              <a:gd name="connsiteY764" fmla="*/ 1299229 h 1907175"/>
                              <a:gd name="connsiteX765" fmla="*/ 2083226 w 2476424"/>
                              <a:gd name="connsiteY765" fmla="*/ 1292394 h 1907175"/>
                              <a:gd name="connsiteX766" fmla="*/ 2084854 w 2476424"/>
                              <a:gd name="connsiteY766" fmla="*/ 1288489 h 1907175"/>
                              <a:gd name="connsiteX767" fmla="*/ 2089410 w 2476424"/>
                              <a:gd name="connsiteY767" fmla="*/ 1279701 h 1907175"/>
                              <a:gd name="connsiteX768" fmla="*/ 2093316 w 2476424"/>
                              <a:gd name="connsiteY768" fmla="*/ 1278399 h 1907175"/>
                              <a:gd name="connsiteX769" fmla="*/ 2096895 w 2476424"/>
                              <a:gd name="connsiteY769" fmla="*/ 1282305 h 1907175"/>
                              <a:gd name="connsiteX770" fmla="*/ 2100475 w 2476424"/>
                              <a:gd name="connsiteY770" fmla="*/ 1287187 h 1907175"/>
                              <a:gd name="connsiteX771" fmla="*/ 2098848 w 2476424"/>
                              <a:gd name="connsiteY771" fmla="*/ 1298578 h 1907175"/>
                              <a:gd name="connsiteX772" fmla="*/ 2103079 w 2476424"/>
                              <a:gd name="connsiteY772" fmla="*/ 1292394 h 1907175"/>
                              <a:gd name="connsiteX773" fmla="*/ 2106334 w 2476424"/>
                              <a:gd name="connsiteY773" fmla="*/ 1288163 h 1907175"/>
                              <a:gd name="connsiteX774" fmla="*/ 2104381 w 2476424"/>
                              <a:gd name="connsiteY774" fmla="*/ 1283607 h 1907175"/>
                              <a:gd name="connsiteX775" fmla="*/ 2107310 w 2476424"/>
                              <a:gd name="connsiteY775" fmla="*/ 1280027 h 1907175"/>
                              <a:gd name="connsiteX776" fmla="*/ 2104056 w 2476424"/>
                              <a:gd name="connsiteY776" fmla="*/ 1275145 h 1907175"/>
                              <a:gd name="connsiteX777" fmla="*/ 2106334 w 2476424"/>
                              <a:gd name="connsiteY777" fmla="*/ 1271565 h 1907175"/>
                              <a:gd name="connsiteX778" fmla="*/ 2110890 w 2476424"/>
                              <a:gd name="connsiteY778" fmla="*/ 1274169 h 1907175"/>
                              <a:gd name="connsiteX779" fmla="*/ 2111866 w 2476424"/>
                              <a:gd name="connsiteY779" fmla="*/ 1270914 h 1907175"/>
                              <a:gd name="connsiteX780" fmla="*/ 2119352 w 2476424"/>
                              <a:gd name="connsiteY780" fmla="*/ 1269612 h 1907175"/>
                              <a:gd name="connsiteX781" fmla="*/ 2111216 w 2476424"/>
                              <a:gd name="connsiteY781" fmla="*/ 1266358 h 1907175"/>
                              <a:gd name="connsiteX782" fmla="*/ 2109588 w 2476424"/>
                              <a:gd name="connsiteY782" fmla="*/ 1262127 h 1907175"/>
                              <a:gd name="connsiteX783" fmla="*/ 2113819 w 2476424"/>
                              <a:gd name="connsiteY783" fmla="*/ 1262452 h 1907175"/>
                              <a:gd name="connsiteX784" fmla="*/ 2115121 w 2476424"/>
                              <a:gd name="connsiteY784" fmla="*/ 1258221 h 1907175"/>
                              <a:gd name="connsiteX785" fmla="*/ 2119026 w 2476424"/>
                              <a:gd name="connsiteY785" fmla="*/ 1258872 h 1907175"/>
                              <a:gd name="connsiteX786" fmla="*/ 2120654 w 2476424"/>
                              <a:gd name="connsiteY786" fmla="*/ 1253990 h 1907175"/>
                              <a:gd name="connsiteX787" fmla="*/ 2128139 w 2476424"/>
                              <a:gd name="connsiteY787" fmla="*/ 1254316 h 1907175"/>
                              <a:gd name="connsiteX788" fmla="*/ 2119026 w 2476424"/>
                              <a:gd name="connsiteY788" fmla="*/ 1247807 h 1907175"/>
                              <a:gd name="connsiteX789" fmla="*/ 2118701 w 2476424"/>
                              <a:gd name="connsiteY789" fmla="*/ 1242274 h 1907175"/>
                              <a:gd name="connsiteX790" fmla="*/ 2117725 w 2476424"/>
                              <a:gd name="connsiteY790" fmla="*/ 1238043 h 1907175"/>
                              <a:gd name="connsiteX791" fmla="*/ 2123583 w 2476424"/>
                              <a:gd name="connsiteY791" fmla="*/ 1237718 h 1907175"/>
                              <a:gd name="connsiteX792" fmla="*/ 2129441 w 2476424"/>
                              <a:gd name="connsiteY792" fmla="*/ 1239020 h 1907175"/>
                              <a:gd name="connsiteX793" fmla="*/ 2125861 w 2476424"/>
                              <a:gd name="connsiteY793" fmla="*/ 1233812 h 1907175"/>
                              <a:gd name="connsiteX794" fmla="*/ 2130417 w 2476424"/>
                              <a:gd name="connsiteY794" fmla="*/ 1222096 h 1907175"/>
                              <a:gd name="connsiteX795" fmla="*/ 2134648 w 2476424"/>
                              <a:gd name="connsiteY795" fmla="*/ 1213634 h 1907175"/>
                              <a:gd name="connsiteX796" fmla="*/ 2134648 w 2476424"/>
                              <a:gd name="connsiteY796" fmla="*/ 1209403 h 1907175"/>
                              <a:gd name="connsiteX797" fmla="*/ 2143110 w 2476424"/>
                              <a:gd name="connsiteY797" fmla="*/ 1213309 h 1907175"/>
                              <a:gd name="connsiteX798" fmla="*/ 2140181 w 2476424"/>
                              <a:gd name="connsiteY798" fmla="*/ 1217214 h 1907175"/>
                              <a:gd name="connsiteX799" fmla="*/ 2141483 w 2476424"/>
                              <a:gd name="connsiteY799" fmla="*/ 1220143 h 1907175"/>
                              <a:gd name="connsiteX800" fmla="*/ 2138879 w 2476424"/>
                              <a:gd name="connsiteY800" fmla="*/ 1223723 h 1907175"/>
                              <a:gd name="connsiteX801" fmla="*/ 2138879 w 2476424"/>
                              <a:gd name="connsiteY801" fmla="*/ 1227303 h 1907175"/>
                              <a:gd name="connsiteX802" fmla="*/ 2144412 w 2476424"/>
                              <a:gd name="connsiteY802" fmla="*/ 1228605 h 1907175"/>
                              <a:gd name="connsiteX803" fmla="*/ 2143435 w 2476424"/>
                              <a:gd name="connsiteY803" fmla="*/ 1233487 h 1907175"/>
                              <a:gd name="connsiteX804" fmla="*/ 2149619 w 2476424"/>
                              <a:gd name="connsiteY804" fmla="*/ 1230558 h 1907175"/>
                              <a:gd name="connsiteX805" fmla="*/ 2150270 w 2476424"/>
                              <a:gd name="connsiteY805" fmla="*/ 1234789 h 1907175"/>
                              <a:gd name="connsiteX806" fmla="*/ 2152548 w 2476424"/>
                              <a:gd name="connsiteY806" fmla="*/ 1236742 h 1907175"/>
                              <a:gd name="connsiteX807" fmla="*/ 2152223 w 2476424"/>
                              <a:gd name="connsiteY807" fmla="*/ 1240322 h 1907175"/>
                              <a:gd name="connsiteX808" fmla="*/ 2155802 w 2476424"/>
                              <a:gd name="connsiteY808" fmla="*/ 1242600 h 1907175"/>
                              <a:gd name="connsiteX809" fmla="*/ 2154175 w 2476424"/>
                              <a:gd name="connsiteY809" fmla="*/ 1248783 h 1907175"/>
                              <a:gd name="connsiteX810" fmla="*/ 2159057 w 2476424"/>
                              <a:gd name="connsiteY810" fmla="*/ 1247156 h 1907175"/>
                              <a:gd name="connsiteX811" fmla="*/ 2158081 w 2476424"/>
                              <a:gd name="connsiteY811" fmla="*/ 1250411 h 1907175"/>
                              <a:gd name="connsiteX812" fmla="*/ 2163613 w 2476424"/>
                              <a:gd name="connsiteY812" fmla="*/ 1252689 h 1907175"/>
                              <a:gd name="connsiteX813" fmla="*/ 2157104 w 2476424"/>
                              <a:gd name="connsiteY813" fmla="*/ 1254316 h 1907175"/>
                              <a:gd name="connsiteX814" fmla="*/ 2157430 w 2476424"/>
                              <a:gd name="connsiteY814" fmla="*/ 1257245 h 1907175"/>
                              <a:gd name="connsiteX815" fmla="*/ 2163288 w 2476424"/>
                              <a:gd name="connsiteY815" fmla="*/ 1257245 h 1907175"/>
                              <a:gd name="connsiteX816" fmla="*/ 2162962 w 2476424"/>
                              <a:gd name="connsiteY816" fmla="*/ 1261476 h 1907175"/>
                              <a:gd name="connsiteX817" fmla="*/ 2167519 w 2476424"/>
                              <a:gd name="connsiteY817" fmla="*/ 1260174 h 1907175"/>
                              <a:gd name="connsiteX818" fmla="*/ 2168821 w 2476424"/>
                              <a:gd name="connsiteY818" fmla="*/ 1263103 h 1907175"/>
                              <a:gd name="connsiteX819" fmla="*/ 2172401 w 2476424"/>
                              <a:gd name="connsiteY819" fmla="*/ 1264080 h 1907175"/>
                              <a:gd name="connsiteX820" fmla="*/ 2169797 w 2476424"/>
                              <a:gd name="connsiteY820" fmla="*/ 1265707 h 1907175"/>
                              <a:gd name="connsiteX821" fmla="*/ 2158732 w 2476424"/>
                              <a:gd name="connsiteY821" fmla="*/ 1266358 h 1907175"/>
                              <a:gd name="connsiteX822" fmla="*/ 2157104 w 2476424"/>
                              <a:gd name="connsiteY822" fmla="*/ 1269938 h 1907175"/>
                              <a:gd name="connsiteX823" fmla="*/ 2162312 w 2476424"/>
                              <a:gd name="connsiteY823" fmla="*/ 1272867 h 1907175"/>
                              <a:gd name="connsiteX824" fmla="*/ 2164264 w 2476424"/>
                              <a:gd name="connsiteY824" fmla="*/ 1270263 h 1907175"/>
                              <a:gd name="connsiteX825" fmla="*/ 2172401 w 2476424"/>
                              <a:gd name="connsiteY825" fmla="*/ 1269938 h 1907175"/>
                              <a:gd name="connsiteX826" fmla="*/ 2176632 w 2476424"/>
                              <a:gd name="connsiteY826" fmla="*/ 1267660 h 1907175"/>
                              <a:gd name="connsiteX827" fmla="*/ 2179235 w 2476424"/>
                              <a:gd name="connsiteY827" fmla="*/ 1268636 h 1907175"/>
                              <a:gd name="connsiteX828" fmla="*/ 2176957 w 2476424"/>
                              <a:gd name="connsiteY828" fmla="*/ 1271565 h 1907175"/>
                              <a:gd name="connsiteX829" fmla="*/ 2177933 w 2476424"/>
                              <a:gd name="connsiteY829" fmla="*/ 1274494 h 1907175"/>
                              <a:gd name="connsiteX830" fmla="*/ 2176632 w 2476424"/>
                              <a:gd name="connsiteY830" fmla="*/ 1277423 h 1907175"/>
                              <a:gd name="connsiteX831" fmla="*/ 2185093 w 2476424"/>
                              <a:gd name="connsiteY831" fmla="*/ 1278074 h 1907175"/>
                              <a:gd name="connsiteX832" fmla="*/ 2184443 w 2476424"/>
                              <a:gd name="connsiteY832" fmla="*/ 1282305 h 1907175"/>
                              <a:gd name="connsiteX833" fmla="*/ 2187371 w 2476424"/>
                              <a:gd name="connsiteY833" fmla="*/ 1284583 h 1907175"/>
                              <a:gd name="connsiteX834" fmla="*/ 2182490 w 2476424"/>
                              <a:gd name="connsiteY834" fmla="*/ 1289140 h 1907175"/>
                              <a:gd name="connsiteX835" fmla="*/ 2171424 w 2476424"/>
                              <a:gd name="connsiteY835" fmla="*/ 1289790 h 1907175"/>
                              <a:gd name="connsiteX836" fmla="*/ 2173702 w 2476424"/>
                              <a:gd name="connsiteY836" fmla="*/ 1293045 h 1907175"/>
                              <a:gd name="connsiteX837" fmla="*/ 2169472 w 2476424"/>
                              <a:gd name="connsiteY837" fmla="*/ 1299554 h 1907175"/>
                              <a:gd name="connsiteX838" fmla="*/ 2180537 w 2476424"/>
                              <a:gd name="connsiteY838" fmla="*/ 1293696 h 1907175"/>
                              <a:gd name="connsiteX839" fmla="*/ 2183792 w 2476424"/>
                              <a:gd name="connsiteY839" fmla="*/ 1296950 h 1907175"/>
                              <a:gd name="connsiteX840" fmla="*/ 2190301 w 2476424"/>
                              <a:gd name="connsiteY840" fmla="*/ 1293696 h 1907175"/>
                              <a:gd name="connsiteX841" fmla="*/ 2197786 w 2476424"/>
                              <a:gd name="connsiteY841" fmla="*/ 1292720 h 1907175"/>
                              <a:gd name="connsiteX842" fmla="*/ 2196810 w 2476424"/>
                              <a:gd name="connsiteY842" fmla="*/ 1298903 h 1907175"/>
                              <a:gd name="connsiteX843" fmla="*/ 2186070 w 2476424"/>
                              <a:gd name="connsiteY843" fmla="*/ 1303785 h 1907175"/>
                              <a:gd name="connsiteX844" fmla="*/ 2177608 w 2476424"/>
                              <a:gd name="connsiteY844" fmla="*/ 1310945 h 1907175"/>
                              <a:gd name="connsiteX845" fmla="*/ 2184768 w 2476424"/>
                              <a:gd name="connsiteY845" fmla="*/ 1311270 h 1907175"/>
                              <a:gd name="connsiteX846" fmla="*/ 2190626 w 2476424"/>
                              <a:gd name="connsiteY846" fmla="*/ 1306714 h 1907175"/>
                              <a:gd name="connsiteX847" fmla="*/ 2200390 w 2476424"/>
                              <a:gd name="connsiteY847" fmla="*/ 1305738 h 1907175"/>
                              <a:gd name="connsiteX848" fmla="*/ 2200390 w 2476424"/>
                              <a:gd name="connsiteY848" fmla="*/ 1308667 h 1907175"/>
                              <a:gd name="connsiteX849" fmla="*/ 2201691 w 2476424"/>
                              <a:gd name="connsiteY849" fmla="*/ 1310619 h 1907175"/>
                              <a:gd name="connsiteX850" fmla="*/ 2196810 w 2476424"/>
                              <a:gd name="connsiteY850" fmla="*/ 1312247 h 1907175"/>
                              <a:gd name="connsiteX851" fmla="*/ 2196159 w 2476424"/>
                              <a:gd name="connsiteY851" fmla="*/ 1315501 h 1907175"/>
                              <a:gd name="connsiteX852" fmla="*/ 2199413 w 2476424"/>
                              <a:gd name="connsiteY852" fmla="*/ 1313874 h 1907175"/>
                              <a:gd name="connsiteX853" fmla="*/ 2203644 w 2476424"/>
                              <a:gd name="connsiteY853" fmla="*/ 1317129 h 1907175"/>
                              <a:gd name="connsiteX854" fmla="*/ 2206248 w 2476424"/>
                              <a:gd name="connsiteY854" fmla="*/ 1314850 h 1907175"/>
                              <a:gd name="connsiteX855" fmla="*/ 2213082 w 2476424"/>
                              <a:gd name="connsiteY855" fmla="*/ 1322010 h 1907175"/>
                              <a:gd name="connsiteX856" fmla="*/ 2216011 w 2476424"/>
                              <a:gd name="connsiteY856" fmla="*/ 1325265 h 1907175"/>
                              <a:gd name="connsiteX857" fmla="*/ 2209502 w 2476424"/>
                              <a:gd name="connsiteY857" fmla="*/ 1328845 h 1907175"/>
                              <a:gd name="connsiteX858" fmla="*/ 2205271 w 2476424"/>
                              <a:gd name="connsiteY858" fmla="*/ 1331123 h 1907175"/>
                              <a:gd name="connsiteX859" fmla="*/ 2199088 w 2476424"/>
                              <a:gd name="connsiteY859" fmla="*/ 1328845 h 1907175"/>
                              <a:gd name="connsiteX860" fmla="*/ 2199088 w 2476424"/>
                              <a:gd name="connsiteY860" fmla="*/ 1333076 h 1907175"/>
                              <a:gd name="connsiteX861" fmla="*/ 2204295 w 2476424"/>
                              <a:gd name="connsiteY861" fmla="*/ 1335028 h 1907175"/>
                              <a:gd name="connsiteX862" fmla="*/ 2213082 w 2476424"/>
                              <a:gd name="connsiteY862" fmla="*/ 1333727 h 1907175"/>
                              <a:gd name="connsiteX863" fmla="*/ 2217964 w 2476424"/>
                              <a:gd name="connsiteY863" fmla="*/ 1336005 h 1907175"/>
                              <a:gd name="connsiteX864" fmla="*/ 2214059 w 2476424"/>
                              <a:gd name="connsiteY864" fmla="*/ 1341212 h 1907175"/>
                              <a:gd name="connsiteX865" fmla="*/ 2219266 w 2476424"/>
                              <a:gd name="connsiteY865" fmla="*/ 1345443 h 1907175"/>
                              <a:gd name="connsiteX866" fmla="*/ 2224148 w 2476424"/>
                              <a:gd name="connsiteY866" fmla="*/ 1345768 h 1907175"/>
                              <a:gd name="connsiteX867" fmla="*/ 2227402 w 2476424"/>
                              <a:gd name="connsiteY867" fmla="*/ 1348047 h 1907175"/>
                              <a:gd name="connsiteX868" fmla="*/ 2231959 w 2476424"/>
                              <a:gd name="connsiteY868" fmla="*/ 1349999 h 1907175"/>
                              <a:gd name="connsiteX869" fmla="*/ 2228704 w 2476424"/>
                              <a:gd name="connsiteY869" fmla="*/ 1352603 h 1907175"/>
                              <a:gd name="connsiteX870" fmla="*/ 2221544 w 2476424"/>
                              <a:gd name="connsiteY870" fmla="*/ 1358461 h 1907175"/>
                              <a:gd name="connsiteX871" fmla="*/ 2216337 w 2476424"/>
                              <a:gd name="connsiteY871" fmla="*/ 1362692 h 1907175"/>
                              <a:gd name="connsiteX872" fmla="*/ 2209828 w 2476424"/>
                              <a:gd name="connsiteY872" fmla="*/ 1361065 h 1907175"/>
                              <a:gd name="connsiteX873" fmla="*/ 2216011 w 2476424"/>
                              <a:gd name="connsiteY873" fmla="*/ 1357810 h 1907175"/>
                              <a:gd name="connsiteX874" fmla="*/ 2202017 w 2476424"/>
                              <a:gd name="connsiteY874" fmla="*/ 1357159 h 1907175"/>
                              <a:gd name="connsiteX875" fmla="*/ 2196810 w 2476424"/>
                              <a:gd name="connsiteY875" fmla="*/ 1359763 h 1907175"/>
                              <a:gd name="connsiteX876" fmla="*/ 2206248 w 2476424"/>
                              <a:gd name="connsiteY876" fmla="*/ 1364319 h 1907175"/>
                              <a:gd name="connsiteX877" fmla="*/ 2207550 w 2476424"/>
                              <a:gd name="connsiteY877" fmla="*/ 1368225 h 1907175"/>
                              <a:gd name="connsiteX878" fmla="*/ 2217313 w 2476424"/>
                              <a:gd name="connsiteY878" fmla="*/ 1370503 h 1907175"/>
                              <a:gd name="connsiteX879" fmla="*/ 2210153 w 2476424"/>
                              <a:gd name="connsiteY879" fmla="*/ 1372456 h 1907175"/>
                              <a:gd name="connsiteX880" fmla="*/ 2209828 w 2476424"/>
                              <a:gd name="connsiteY880" fmla="*/ 1375059 h 1907175"/>
                              <a:gd name="connsiteX881" fmla="*/ 2215686 w 2476424"/>
                              <a:gd name="connsiteY881" fmla="*/ 1375710 h 1907175"/>
                              <a:gd name="connsiteX882" fmla="*/ 2220568 w 2476424"/>
                              <a:gd name="connsiteY882" fmla="*/ 1378639 h 1907175"/>
                              <a:gd name="connsiteX883" fmla="*/ 2212431 w 2476424"/>
                              <a:gd name="connsiteY883" fmla="*/ 1379941 h 1907175"/>
                              <a:gd name="connsiteX884" fmla="*/ 2216662 w 2476424"/>
                              <a:gd name="connsiteY884" fmla="*/ 1383195 h 1907175"/>
                              <a:gd name="connsiteX885" fmla="*/ 2229355 w 2476424"/>
                              <a:gd name="connsiteY885" fmla="*/ 1384497 h 1907175"/>
                              <a:gd name="connsiteX886" fmla="*/ 2230657 w 2476424"/>
                              <a:gd name="connsiteY886" fmla="*/ 1387426 h 1907175"/>
                              <a:gd name="connsiteX887" fmla="*/ 2229029 w 2476424"/>
                              <a:gd name="connsiteY887" fmla="*/ 1391332 h 1907175"/>
                              <a:gd name="connsiteX888" fmla="*/ 2234237 w 2476424"/>
                              <a:gd name="connsiteY888" fmla="*/ 1391657 h 1907175"/>
                              <a:gd name="connsiteX889" fmla="*/ 2236840 w 2476424"/>
                              <a:gd name="connsiteY889" fmla="*/ 1393935 h 1907175"/>
                              <a:gd name="connsiteX890" fmla="*/ 2239119 w 2476424"/>
                              <a:gd name="connsiteY890" fmla="*/ 1397515 h 1907175"/>
                              <a:gd name="connsiteX891" fmla="*/ 2243349 w 2476424"/>
                              <a:gd name="connsiteY891" fmla="*/ 1397841 h 1907175"/>
                              <a:gd name="connsiteX892" fmla="*/ 2246604 w 2476424"/>
                              <a:gd name="connsiteY892" fmla="*/ 1399143 h 1907175"/>
                              <a:gd name="connsiteX893" fmla="*/ 2246279 w 2476424"/>
                              <a:gd name="connsiteY893" fmla="*/ 1402072 h 1907175"/>
                              <a:gd name="connsiteX894" fmla="*/ 2251486 w 2476424"/>
                              <a:gd name="connsiteY894" fmla="*/ 1400444 h 1907175"/>
                              <a:gd name="connsiteX895" fmla="*/ 2253764 w 2476424"/>
                              <a:gd name="connsiteY895" fmla="*/ 1404024 h 1907175"/>
                              <a:gd name="connsiteX896" fmla="*/ 2254415 w 2476424"/>
                              <a:gd name="connsiteY896" fmla="*/ 1407279 h 1907175"/>
                              <a:gd name="connsiteX897" fmla="*/ 2257995 w 2476424"/>
                              <a:gd name="connsiteY897" fmla="*/ 1402723 h 1907175"/>
                              <a:gd name="connsiteX898" fmla="*/ 2260924 w 2476424"/>
                              <a:gd name="connsiteY898" fmla="*/ 1402397 h 1907175"/>
                              <a:gd name="connsiteX899" fmla="*/ 2258320 w 2476424"/>
                              <a:gd name="connsiteY899" fmla="*/ 1406303 h 1907175"/>
                              <a:gd name="connsiteX900" fmla="*/ 2257669 w 2476424"/>
                              <a:gd name="connsiteY900" fmla="*/ 1409883 h 1907175"/>
                              <a:gd name="connsiteX901" fmla="*/ 2259622 w 2476424"/>
                              <a:gd name="connsiteY901" fmla="*/ 1411510 h 1907175"/>
                              <a:gd name="connsiteX902" fmla="*/ 2257995 w 2476424"/>
                              <a:gd name="connsiteY902" fmla="*/ 1415415 h 1907175"/>
                              <a:gd name="connsiteX903" fmla="*/ 2258320 w 2476424"/>
                              <a:gd name="connsiteY903" fmla="*/ 1418344 h 1907175"/>
                              <a:gd name="connsiteX904" fmla="*/ 2254089 w 2476424"/>
                              <a:gd name="connsiteY904" fmla="*/ 1422901 h 1907175"/>
                              <a:gd name="connsiteX905" fmla="*/ 2255066 w 2476424"/>
                              <a:gd name="connsiteY905" fmla="*/ 1425830 h 1907175"/>
                              <a:gd name="connsiteX906" fmla="*/ 2251811 w 2476424"/>
                              <a:gd name="connsiteY906" fmla="*/ 1431037 h 1907175"/>
                              <a:gd name="connsiteX907" fmla="*/ 2255717 w 2476424"/>
                              <a:gd name="connsiteY907" fmla="*/ 1431037 h 1907175"/>
                              <a:gd name="connsiteX908" fmla="*/ 2263853 w 2476424"/>
                              <a:gd name="connsiteY908" fmla="*/ 1423226 h 1907175"/>
                              <a:gd name="connsiteX909" fmla="*/ 2266131 w 2476424"/>
                              <a:gd name="connsiteY909" fmla="*/ 1424528 h 1907175"/>
                              <a:gd name="connsiteX910" fmla="*/ 2262877 w 2476424"/>
                              <a:gd name="connsiteY910" fmla="*/ 1430386 h 1907175"/>
                              <a:gd name="connsiteX911" fmla="*/ 2268409 w 2476424"/>
                              <a:gd name="connsiteY911" fmla="*/ 1427132 h 1907175"/>
                              <a:gd name="connsiteX912" fmla="*/ 2274268 w 2476424"/>
                              <a:gd name="connsiteY912" fmla="*/ 1421599 h 1907175"/>
                              <a:gd name="connsiteX913" fmla="*/ 2278498 w 2476424"/>
                              <a:gd name="connsiteY913" fmla="*/ 1420948 h 1907175"/>
                              <a:gd name="connsiteX914" fmla="*/ 2275569 w 2476424"/>
                              <a:gd name="connsiteY914" fmla="*/ 1425179 h 1907175"/>
                              <a:gd name="connsiteX915" fmla="*/ 2277197 w 2476424"/>
                              <a:gd name="connsiteY915" fmla="*/ 1426481 h 1907175"/>
                              <a:gd name="connsiteX916" fmla="*/ 2285007 w 2476424"/>
                              <a:gd name="connsiteY916" fmla="*/ 1426806 h 1907175"/>
                              <a:gd name="connsiteX917" fmla="*/ 2280777 w 2476424"/>
                              <a:gd name="connsiteY917" fmla="*/ 1430712 h 1907175"/>
                              <a:gd name="connsiteX918" fmla="*/ 2275895 w 2476424"/>
                              <a:gd name="connsiteY918" fmla="*/ 1434943 h 1907175"/>
                              <a:gd name="connsiteX919" fmla="*/ 2274593 w 2476424"/>
                              <a:gd name="connsiteY919" fmla="*/ 1441777 h 1907175"/>
                              <a:gd name="connsiteX920" fmla="*/ 2280126 w 2476424"/>
                              <a:gd name="connsiteY920" fmla="*/ 1435593 h 1907175"/>
                              <a:gd name="connsiteX921" fmla="*/ 2287286 w 2476424"/>
                              <a:gd name="connsiteY921" fmla="*/ 1430712 h 1907175"/>
                              <a:gd name="connsiteX922" fmla="*/ 2289889 w 2476424"/>
                              <a:gd name="connsiteY922" fmla="*/ 1432664 h 1907175"/>
                              <a:gd name="connsiteX923" fmla="*/ 2295422 w 2476424"/>
                              <a:gd name="connsiteY923" fmla="*/ 1427783 h 1907175"/>
                              <a:gd name="connsiteX924" fmla="*/ 2301280 w 2476424"/>
                              <a:gd name="connsiteY924" fmla="*/ 1425830 h 1907175"/>
                              <a:gd name="connsiteX925" fmla="*/ 2303233 w 2476424"/>
                              <a:gd name="connsiteY925" fmla="*/ 1432013 h 1907175"/>
                              <a:gd name="connsiteX926" fmla="*/ 2300955 w 2476424"/>
                              <a:gd name="connsiteY926" fmla="*/ 1434617 h 1907175"/>
                              <a:gd name="connsiteX927" fmla="*/ 2317553 w 2476424"/>
                              <a:gd name="connsiteY927" fmla="*/ 1440150 h 1907175"/>
                              <a:gd name="connsiteX928" fmla="*/ 2321133 w 2476424"/>
                              <a:gd name="connsiteY928" fmla="*/ 1438197 h 1907175"/>
                              <a:gd name="connsiteX929" fmla="*/ 2328293 w 2476424"/>
                              <a:gd name="connsiteY929" fmla="*/ 1439824 h 1907175"/>
                              <a:gd name="connsiteX930" fmla="*/ 2334151 w 2476424"/>
                              <a:gd name="connsiteY930" fmla="*/ 1441777 h 1907175"/>
                              <a:gd name="connsiteX931" fmla="*/ 2345867 w 2476424"/>
                              <a:gd name="connsiteY931" fmla="*/ 1447961 h 1907175"/>
                              <a:gd name="connsiteX932" fmla="*/ 2336755 w 2476424"/>
                              <a:gd name="connsiteY932" fmla="*/ 1450890 h 1907175"/>
                              <a:gd name="connsiteX933" fmla="*/ 2339033 w 2476424"/>
                              <a:gd name="connsiteY933" fmla="*/ 1454144 h 1907175"/>
                              <a:gd name="connsiteX934" fmla="*/ 2325689 w 2476424"/>
                              <a:gd name="connsiteY934" fmla="*/ 1454795 h 1907175"/>
                              <a:gd name="connsiteX935" fmla="*/ 2321133 w 2476424"/>
                              <a:gd name="connsiteY935" fmla="*/ 1459026 h 1907175"/>
                              <a:gd name="connsiteX936" fmla="*/ 2304535 w 2476424"/>
                              <a:gd name="connsiteY936" fmla="*/ 1461955 h 1907175"/>
                              <a:gd name="connsiteX937" fmla="*/ 2282729 w 2476424"/>
                              <a:gd name="connsiteY937" fmla="*/ 1467488 h 1907175"/>
                              <a:gd name="connsiteX938" fmla="*/ 2293144 w 2476424"/>
                              <a:gd name="connsiteY938" fmla="*/ 1468139 h 1907175"/>
                              <a:gd name="connsiteX939" fmla="*/ 2299327 w 2476424"/>
                              <a:gd name="connsiteY939" fmla="*/ 1469766 h 1907175"/>
                              <a:gd name="connsiteX940" fmla="*/ 2291517 w 2476424"/>
                              <a:gd name="connsiteY940" fmla="*/ 1473346 h 1907175"/>
                              <a:gd name="connsiteX941" fmla="*/ 2281753 w 2476424"/>
                              <a:gd name="connsiteY941" fmla="*/ 1475624 h 1907175"/>
                              <a:gd name="connsiteX942" fmla="*/ 2271664 w 2476424"/>
                              <a:gd name="connsiteY942" fmla="*/ 1477251 h 1907175"/>
                              <a:gd name="connsiteX943" fmla="*/ 2268735 w 2476424"/>
                              <a:gd name="connsiteY943" fmla="*/ 1486690 h 1907175"/>
                              <a:gd name="connsiteX944" fmla="*/ 2258971 w 2476424"/>
                              <a:gd name="connsiteY944" fmla="*/ 1480831 h 1907175"/>
                              <a:gd name="connsiteX945" fmla="*/ 2246929 w 2476424"/>
                              <a:gd name="connsiteY945" fmla="*/ 1474973 h 1907175"/>
                              <a:gd name="connsiteX946" fmla="*/ 2245302 w 2476424"/>
                              <a:gd name="connsiteY946" fmla="*/ 1481808 h 1907175"/>
                              <a:gd name="connsiteX947" fmla="*/ 2252137 w 2476424"/>
                              <a:gd name="connsiteY947" fmla="*/ 1480831 h 1907175"/>
                              <a:gd name="connsiteX948" fmla="*/ 2261249 w 2476424"/>
                              <a:gd name="connsiteY948" fmla="*/ 1485713 h 1907175"/>
                              <a:gd name="connsiteX949" fmla="*/ 2268409 w 2476424"/>
                              <a:gd name="connsiteY949" fmla="*/ 1489293 h 1907175"/>
                              <a:gd name="connsiteX950" fmla="*/ 2262226 w 2476424"/>
                              <a:gd name="connsiteY950" fmla="*/ 1493199 h 1907175"/>
                              <a:gd name="connsiteX951" fmla="*/ 2260598 w 2476424"/>
                              <a:gd name="connsiteY951" fmla="*/ 1497104 h 1907175"/>
                              <a:gd name="connsiteX952" fmla="*/ 2270362 w 2476424"/>
                              <a:gd name="connsiteY952" fmla="*/ 1497430 h 1907175"/>
                              <a:gd name="connsiteX953" fmla="*/ 2270362 w 2476424"/>
                              <a:gd name="connsiteY953" fmla="*/ 1492873 h 1907175"/>
                              <a:gd name="connsiteX954" fmla="*/ 2275895 w 2476424"/>
                              <a:gd name="connsiteY954" fmla="*/ 1489944 h 1907175"/>
                              <a:gd name="connsiteX955" fmla="*/ 2276546 w 2476424"/>
                              <a:gd name="connsiteY955" fmla="*/ 1487015 h 1907175"/>
                              <a:gd name="connsiteX956" fmla="*/ 2283706 w 2476424"/>
                              <a:gd name="connsiteY956" fmla="*/ 1486364 h 1907175"/>
                              <a:gd name="connsiteX957" fmla="*/ 2291191 w 2476424"/>
                              <a:gd name="connsiteY957" fmla="*/ 1481157 h 1907175"/>
                              <a:gd name="connsiteX958" fmla="*/ 2298677 w 2476424"/>
                              <a:gd name="connsiteY958" fmla="*/ 1481157 h 1907175"/>
                              <a:gd name="connsiteX959" fmla="*/ 2299327 w 2476424"/>
                              <a:gd name="connsiteY959" fmla="*/ 1474973 h 1907175"/>
                              <a:gd name="connsiteX960" fmla="*/ 2307789 w 2476424"/>
                              <a:gd name="connsiteY960" fmla="*/ 1470092 h 1907175"/>
                              <a:gd name="connsiteX961" fmla="*/ 2317227 w 2476424"/>
                              <a:gd name="connsiteY961" fmla="*/ 1467162 h 1907175"/>
                              <a:gd name="connsiteX962" fmla="*/ 2330896 w 2476424"/>
                              <a:gd name="connsiteY962" fmla="*/ 1466512 h 1907175"/>
                              <a:gd name="connsiteX963" fmla="*/ 2320482 w 2476424"/>
                              <a:gd name="connsiteY963" fmla="*/ 1463582 h 1907175"/>
                              <a:gd name="connsiteX964" fmla="*/ 2329595 w 2476424"/>
                              <a:gd name="connsiteY964" fmla="*/ 1461630 h 1907175"/>
                              <a:gd name="connsiteX965" fmla="*/ 2338382 w 2476424"/>
                              <a:gd name="connsiteY965" fmla="*/ 1462932 h 1907175"/>
                              <a:gd name="connsiteX966" fmla="*/ 2352376 w 2476424"/>
                              <a:gd name="connsiteY966" fmla="*/ 1472695 h 1907175"/>
                              <a:gd name="connsiteX967" fmla="*/ 2346518 w 2476424"/>
                              <a:gd name="connsiteY967" fmla="*/ 1481482 h 1907175"/>
                              <a:gd name="connsiteX968" fmla="*/ 2344240 w 2476424"/>
                              <a:gd name="connsiteY968" fmla="*/ 1486364 h 1907175"/>
                              <a:gd name="connsiteX969" fmla="*/ 2354980 w 2476424"/>
                              <a:gd name="connsiteY969" fmla="*/ 1480506 h 1907175"/>
                              <a:gd name="connsiteX970" fmla="*/ 2362791 w 2476424"/>
                              <a:gd name="connsiteY970" fmla="*/ 1481157 h 1907175"/>
                              <a:gd name="connsiteX971" fmla="*/ 2367998 w 2476424"/>
                              <a:gd name="connsiteY971" fmla="*/ 1477577 h 1907175"/>
                              <a:gd name="connsiteX972" fmla="*/ 2372880 w 2476424"/>
                              <a:gd name="connsiteY972" fmla="*/ 1480831 h 1907175"/>
                              <a:gd name="connsiteX973" fmla="*/ 2369300 w 2476424"/>
                              <a:gd name="connsiteY973" fmla="*/ 1483435 h 1907175"/>
                              <a:gd name="connsiteX974" fmla="*/ 2379389 w 2476424"/>
                              <a:gd name="connsiteY974" fmla="*/ 1485388 h 1907175"/>
                              <a:gd name="connsiteX975" fmla="*/ 2384596 w 2476424"/>
                              <a:gd name="connsiteY975" fmla="*/ 1486690 h 1907175"/>
                              <a:gd name="connsiteX976" fmla="*/ 2381992 w 2476424"/>
                              <a:gd name="connsiteY976" fmla="*/ 1488642 h 1907175"/>
                              <a:gd name="connsiteX977" fmla="*/ 2382969 w 2476424"/>
                              <a:gd name="connsiteY977" fmla="*/ 1492548 h 1907175"/>
                              <a:gd name="connsiteX978" fmla="*/ 2389152 w 2476424"/>
                              <a:gd name="connsiteY978" fmla="*/ 1494175 h 1907175"/>
                              <a:gd name="connsiteX979" fmla="*/ 2391105 w 2476424"/>
                              <a:gd name="connsiteY979" fmla="*/ 1499708 h 1907175"/>
                              <a:gd name="connsiteX980" fmla="*/ 2389803 w 2476424"/>
                              <a:gd name="connsiteY980" fmla="*/ 1503939 h 1907175"/>
                              <a:gd name="connsiteX981" fmla="*/ 2382318 w 2476424"/>
                              <a:gd name="connsiteY981" fmla="*/ 1507844 h 1907175"/>
                              <a:gd name="connsiteX982" fmla="*/ 2387851 w 2476424"/>
                              <a:gd name="connsiteY982" fmla="*/ 1510773 h 1907175"/>
                              <a:gd name="connsiteX983" fmla="*/ 2389478 w 2476424"/>
                              <a:gd name="connsiteY983" fmla="*/ 1514353 h 1907175"/>
                              <a:gd name="connsiteX984" fmla="*/ 2382643 w 2476424"/>
                              <a:gd name="connsiteY984" fmla="*/ 1515329 h 1907175"/>
                              <a:gd name="connsiteX985" fmla="*/ 2390454 w 2476424"/>
                              <a:gd name="connsiteY985" fmla="*/ 1520537 h 1907175"/>
                              <a:gd name="connsiteX986" fmla="*/ 2384922 w 2476424"/>
                              <a:gd name="connsiteY986" fmla="*/ 1521188 h 1907175"/>
                              <a:gd name="connsiteX987" fmla="*/ 2383945 w 2476424"/>
                              <a:gd name="connsiteY987" fmla="*/ 1524117 h 1907175"/>
                              <a:gd name="connsiteX988" fmla="*/ 2372229 w 2476424"/>
                              <a:gd name="connsiteY988" fmla="*/ 1522164 h 1907175"/>
                              <a:gd name="connsiteX989" fmla="*/ 2380365 w 2476424"/>
                              <a:gd name="connsiteY989" fmla="*/ 1525744 h 1907175"/>
                              <a:gd name="connsiteX990" fmla="*/ 2394034 w 2476424"/>
                              <a:gd name="connsiteY990" fmla="*/ 1528998 h 1907175"/>
                              <a:gd name="connsiteX991" fmla="*/ 2391756 w 2476424"/>
                              <a:gd name="connsiteY991" fmla="*/ 1533229 h 1907175"/>
                              <a:gd name="connsiteX992" fmla="*/ 2381342 w 2476424"/>
                              <a:gd name="connsiteY992" fmla="*/ 1529975 h 1907175"/>
                              <a:gd name="connsiteX993" fmla="*/ 2386549 w 2476424"/>
                              <a:gd name="connsiteY993" fmla="*/ 1534857 h 1907175"/>
                              <a:gd name="connsiteX994" fmla="*/ 2393709 w 2476424"/>
                              <a:gd name="connsiteY994" fmla="*/ 1537460 h 1907175"/>
                              <a:gd name="connsiteX995" fmla="*/ 2389478 w 2476424"/>
                              <a:gd name="connsiteY995" fmla="*/ 1539738 h 1907175"/>
                              <a:gd name="connsiteX996" fmla="*/ 2386224 w 2476424"/>
                              <a:gd name="connsiteY996" fmla="*/ 1546898 h 1907175"/>
                              <a:gd name="connsiteX997" fmla="*/ 2369951 w 2476424"/>
                              <a:gd name="connsiteY997" fmla="*/ 1555360 h 1907175"/>
                              <a:gd name="connsiteX998" fmla="*/ 2353353 w 2476424"/>
                              <a:gd name="connsiteY998" fmla="*/ 1565775 h 1907175"/>
                              <a:gd name="connsiteX999" fmla="*/ 2334476 w 2476424"/>
                              <a:gd name="connsiteY999" fmla="*/ 1564473 h 1907175"/>
                              <a:gd name="connsiteX1000" fmla="*/ 2309416 w 2476424"/>
                              <a:gd name="connsiteY1000" fmla="*/ 1571958 h 1907175"/>
                              <a:gd name="connsiteX1001" fmla="*/ 2310067 w 2476424"/>
                              <a:gd name="connsiteY1001" fmla="*/ 1576189 h 1907175"/>
                              <a:gd name="connsiteX1002" fmla="*/ 2300955 w 2476424"/>
                              <a:gd name="connsiteY1002" fmla="*/ 1581396 h 1907175"/>
                              <a:gd name="connsiteX1003" fmla="*/ 2300955 w 2476424"/>
                              <a:gd name="connsiteY1003" fmla="*/ 1586604 h 1907175"/>
                              <a:gd name="connsiteX1004" fmla="*/ 2298026 w 2476424"/>
                              <a:gd name="connsiteY1004" fmla="*/ 1592462 h 1907175"/>
                              <a:gd name="connsiteX1005" fmla="*/ 2296398 w 2476424"/>
                              <a:gd name="connsiteY1005" fmla="*/ 1586278 h 1907175"/>
                              <a:gd name="connsiteX1006" fmla="*/ 2280451 w 2476424"/>
                              <a:gd name="connsiteY1006" fmla="*/ 1598971 h 1907175"/>
                              <a:gd name="connsiteX1007" fmla="*/ 2267758 w 2476424"/>
                              <a:gd name="connsiteY1007" fmla="*/ 1611013 h 1907175"/>
                              <a:gd name="connsiteX1008" fmla="*/ 2248882 w 2476424"/>
                              <a:gd name="connsiteY1008" fmla="*/ 1610362 h 1907175"/>
                              <a:gd name="connsiteX1009" fmla="*/ 2224148 w 2476424"/>
                              <a:gd name="connsiteY1009" fmla="*/ 1614593 h 1907175"/>
                              <a:gd name="connsiteX1010" fmla="*/ 2219591 w 2476424"/>
                              <a:gd name="connsiteY1010" fmla="*/ 1610362 h 1907175"/>
                              <a:gd name="connsiteX1011" fmla="*/ 2195833 w 2476424"/>
                              <a:gd name="connsiteY1011" fmla="*/ 1608409 h 1907175"/>
                              <a:gd name="connsiteX1012" fmla="*/ 2174028 w 2476424"/>
                              <a:gd name="connsiteY1012" fmla="*/ 1610687 h 1907175"/>
                              <a:gd name="connsiteX1013" fmla="*/ 2166868 w 2476424"/>
                              <a:gd name="connsiteY1013" fmla="*/ 1608084 h 1907175"/>
                              <a:gd name="connsiteX1014" fmla="*/ 2124559 w 2476424"/>
                              <a:gd name="connsiteY1014" fmla="*/ 1608084 h 1907175"/>
                              <a:gd name="connsiteX1015" fmla="*/ 2099499 w 2476424"/>
                              <a:gd name="connsiteY1015" fmla="*/ 1612315 h 1907175"/>
                              <a:gd name="connsiteX1016" fmla="*/ 2089735 w 2476424"/>
                              <a:gd name="connsiteY1016" fmla="*/ 1609385 h 1907175"/>
                              <a:gd name="connsiteX1017" fmla="*/ 2071510 w 2476424"/>
                              <a:gd name="connsiteY1017" fmla="*/ 1625333 h 1907175"/>
                              <a:gd name="connsiteX1018" fmla="*/ 2068256 w 2476424"/>
                              <a:gd name="connsiteY1018" fmla="*/ 1638676 h 1907175"/>
                              <a:gd name="connsiteX1019" fmla="*/ 2044823 w 2476424"/>
                              <a:gd name="connsiteY1019" fmla="*/ 1644860 h 1907175"/>
                              <a:gd name="connsiteX1020" fmla="*/ 2036361 w 2476424"/>
                              <a:gd name="connsiteY1020" fmla="*/ 1652020 h 1907175"/>
                              <a:gd name="connsiteX1021" fmla="*/ 2032781 w 2476424"/>
                              <a:gd name="connsiteY1021" fmla="*/ 1648114 h 1907175"/>
                              <a:gd name="connsiteX1022" fmla="*/ 2029201 w 2476424"/>
                              <a:gd name="connsiteY1022" fmla="*/ 1655925 h 1907175"/>
                              <a:gd name="connsiteX1023" fmla="*/ 2017485 w 2476424"/>
                              <a:gd name="connsiteY1023" fmla="*/ 1664062 h 1907175"/>
                              <a:gd name="connsiteX1024" fmla="*/ 2007721 w 2476424"/>
                              <a:gd name="connsiteY1024" fmla="*/ 1679358 h 1907175"/>
                              <a:gd name="connsiteX1025" fmla="*/ 1999585 w 2476424"/>
                              <a:gd name="connsiteY1025" fmla="*/ 1684565 h 1907175"/>
                              <a:gd name="connsiteX1026" fmla="*/ 1982661 w 2476424"/>
                              <a:gd name="connsiteY1026" fmla="*/ 1677080 h 1907175"/>
                              <a:gd name="connsiteX1027" fmla="*/ 1959880 w 2476424"/>
                              <a:gd name="connsiteY1027" fmla="*/ 1674801 h 1907175"/>
                              <a:gd name="connsiteX1028" fmla="*/ 1964436 w 2476424"/>
                              <a:gd name="connsiteY1028" fmla="*/ 1679358 h 1907175"/>
                              <a:gd name="connsiteX1029" fmla="*/ 1965087 w 2476424"/>
                              <a:gd name="connsiteY1029" fmla="*/ 1683914 h 1907175"/>
                              <a:gd name="connsiteX1030" fmla="*/ 1969969 w 2476424"/>
                              <a:gd name="connsiteY1030" fmla="*/ 1680985 h 1907175"/>
                              <a:gd name="connsiteX1031" fmla="*/ 1981360 w 2476424"/>
                              <a:gd name="connsiteY1031" fmla="*/ 1680985 h 1907175"/>
                              <a:gd name="connsiteX1032" fmla="*/ 1991774 w 2476424"/>
                              <a:gd name="connsiteY1032" fmla="*/ 1686843 h 1907175"/>
                              <a:gd name="connsiteX1033" fmla="*/ 1995680 w 2476424"/>
                              <a:gd name="connsiteY1033" fmla="*/ 1692051 h 1907175"/>
                              <a:gd name="connsiteX1034" fmla="*/ 1992099 w 2476424"/>
                              <a:gd name="connsiteY1034" fmla="*/ 1699536 h 1907175"/>
                              <a:gd name="connsiteX1035" fmla="*/ 1977454 w 2476424"/>
                              <a:gd name="connsiteY1035" fmla="*/ 1710276 h 1907175"/>
                              <a:gd name="connsiteX1036" fmla="*/ 1970294 w 2476424"/>
                              <a:gd name="connsiteY1036" fmla="*/ 1722318 h 1907175"/>
                              <a:gd name="connsiteX1037" fmla="*/ 1957601 w 2476424"/>
                              <a:gd name="connsiteY1037" fmla="*/ 1733709 h 1907175"/>
                              <a:gd name="connsiteX1038" fmla="*/ 1975501 w 2476424"/>
                              <a:gd name="connsiteY1038" fmla="*/ 1726549 h 1907175"/>
                              <a:gd name="connsiteX1039" fmla="*/ 1994703 w 2476424"/>
                              <a:gd name="connsiteY1039" fmla="*/ 1707998 h 1907175"/>
                              <a:gd name="connsiteX1040" fmla="*/ 2008047 w 2476424"/>
                              <a:gd name="connsiteY1040" fmla="*/ 1696607 h 1907175"/>
                              <a:gd name="connsiteX1041" fmla="*/ 2022692 w 2476424"/>
                              <a:gd name="connsiteY1041" fmla="*/ 1679358 h 1907175"/>
                              <a:gd name="connsiteX1042" fmla="*/ 2047752 w 2476424"/>
                              <a:gd name="connsiteY1042" fmla="*/ 1667316 h 1907175"/>
                              <a:gd name="connsiteX1043" fmla="*/ 2064350 w 2476424"/>
                              <a:gd name="connsiteY1043" fmla="*/ 1659180 h 1907175"/>
                              <a:gd name="connsiteX1044" fmla="*/ 2093966 w 2476424"/>
                              <a:gd name="connsiteY1044" fmla="*/ 1649416 h 1907175"/>
                              <a:gd name="connsiteX1045" fmla="*/ 2113168 w 2476424"/>
                              <a:gd name="connsiteY1045" fmla="*/ 1645836 h 1907175"/>
                              <a:gd name="connsiteX1046" fmla="*/ 2133997 w 2476424"/>
                              <a:gd name="connsiteY1046" fmla="*/ 1648440 h 1907175"/>
                              <a:gd name="connsiteX1047" fmla="*/ 2147015 w 2476424"/>
                              <a:gd name="connsiteY1047" fmla="*/ 1654624 h 1907175"/>
                              <a:gd name="connsiteX1048" fmla="*/ 2153850 w 2476424"/>
                              <a:gd name="connsiteY1048" fmla="*/ 1660156 h 1907175"/>
                              <a:gd name="connsiteX1049" fmla="*/ 2154175 w 2476424"/>
                              <a:gd name="connsiteY1049" fmla="*/ 1664062 h 1907175"/>
                              <a:gd name="connsiteX1050" fmla="*/ 2144737 w 2476424"/>
                              <a:gd name="connsiteY1050" fmla="*/ 1660482 h 1907175"/>
                              <a:gd name="connsiteX1051" fmla="*/ 2147666 w 2476424"/>
                              <a:gd name="connsiteY1051" fmla="*/ 1665038 h 1907175"/>
                              <a:gd name="connsiteX1052" fmla="*/ 2153524 w 2476424"/>
                              <a:gd name="connsiteY1052" fmla="*/ 1669269 h 1907175"/>
                              <a:gd name="connsiteX1053" fmla="*/ 2151246 w 2476424"/>
                              <a:gd name="connsiteY1053" fmla="*/ 1673825 h 1907175"/>
                              <a:gd name="connsiteX1054" fmla="*/ 2149293 w 2476424"/>
                              <a:gd name="connsiteY1054" fmla="*/ 1677731 h 1907175"/>
                              <a:gd name="connsiteX1055" fmla="*/ 2138879 w 2476424"/>
                              <a:gd name="connsiteY1055" fmla="*/ 1680985 h 1907175"/>
                              <a:gd name="connsiteX1056" fmla="*/ 2136275 w 2476424"/>
                              <a:gd name="connsiteY1056" fmla="*/ 1685542 h 1907175"/>
                              <a:gd name="connsiteX1057" fmla="*/ 2124234 w 2476424"/>
                              <a:gd name="connsiteY1057" fmla="*/ 1690098 h 1907175"/>
                              <a:gd name="connsiteX1058" fmla="*/ 2106008 w 2476424"/>
                              <a:gd name="connsiteY1058" fmla="*/ 1685542 h 1907175"/>
                              <a:gd name="connsiteX1059" fmla="*/ 2089410 w 2476424"/>
                              <a:gd name="connsiteY1059" fmla="*/ 1687820 h 1907175"/>
                              <a:gd name="connsiteX1060" fmla="*/ 2085830 w 2476424"/>
                              <a:gd name="connsiteY1060" fmla="*/ 1691725 h 1907175"/>
                              <a:gd name="connsiteX1061" fmla="*/ 2095919 w 2476424"/>
                              <a:gd name="connsiteY1061" fmla="*/ 1691074 h 1907175"/>
                              <a:gd name="connsiteX1062" fmla="*/ 2108286 w 2476424"/>
                              <a:gd name="connsiteY1062" fmla="*/ 1694980 h 1907175"/>
                              <a:gd name="connsiteX1063" fmla="*/ 2113819 w 2476424"/>
                              <a:gd name="connsiteY1063" fmla="*/ 1705720 h 1907175"/>
                              <a:gd name="connsiteX1064" fmla="*/ 2120328 w 2476424"/>
                              <a:gd name="connsiteY1064" fmla="*/ 1702140 h 1907175"/>
                              <a:gd name="connsiteX1065" fmla="*/ 2133346 w 2476424"/>
                              <a:gd name="connsiteY1065" fmla="*/ 1701489 h 1907175"/>
                              <a:gd name="connsiteX1066" fmla="*/ 2139530 w 2476424"/>
                              <a:gd name="connsiteY1066" fmla="*/ 1701163 h 1907175"/>
                              <a:gd name="connsiteX1067" fmla="*/ 2134648 w 2476424"/>
                              <a:gd name="connsiteY1067" fmla="*/ 1706370 h 1907175"/>
                              <a:gd name="connsiteX1068" fmla="*/ 2132044 w 2476424"/>
                              <a:gd name="connsiteY1068" fmla="*/ 1715483 h 1907175"/>
                              <a:gd name="connsiteX1069" fmla="*/ 2120654 w 2476424"/>
                              <a:gd name="connsiteY1069" fmla="*/ 1722969 h 1907175"/>
                              <a:gd name="connsiteX1070" fmla="*/ 2130092 w 2476424"/>
                              <a:gd name="connsiteY1070" fmla="*/ 1723294 h 1907175"/>
                              <a:gd name="connsiteX1071" fmla="*/ 2136926 w 2476424"/>
                              <a:gd name="connsiteY1071" fmla="*/ 1724596 h 1907175"/>
                              <a:gd name="connsiteX1072" fmla="*/ 2133672 w 2476424"/>
                              <a:gd name="connsiteY1072" fmla="*/ 1730454 h 1907175"/>
                              <a:gd name="connsiteX1073" fmla="*/ 2138228 w 2476424"/>
                              <a:gd name="connsiteY1073" fmla="*/ 1736963 h 1907175"/>
                              <a:gd name="connsiteX1074" fmla="*/ 2140181 w 2476424"/>
                              <a:gd name="connsiteY1074" fmla="*/ 1742170 h 1907175"/>
                              <a:gd name="connsiteX1075" fmla="*/ 2140181 w 2476424"/>
                              <a:gd name="connsiteY1075" fmla="*/ 1747703 h 1907175"/>
                              <a:gd name="connsiteX1076" fmla="*/ 2138879 w 2476424"/>
                              <a:gd name="connsiteY1076" fmla="*/ 1752260 h 1907175"/>
                              <a:gd name="connsiteX1077" fmla="*/ 2143435 w 2476424"/>
                              <a:gd name="connsiteY1077" fmla="*/ 1750632 h 1907175"/>
                              <a:gd name="connsiteX1078" fmla="*/ 2144412 w 2476424"/>
                              <a:gd name="connsiteY1078" fmla="*/ 1754212 h 1907175"/>
                              <a:gd name="connsiteX1079" fmla="*/ 2158732 w 2476424"/>
                              <a:gd name="connsiteY1079" fmla="*/ 1756490 h 1907175"/>
                              <a:gd name="connsiteX1080" fmla="*/ 2164590 w 2476424"/>
                              <a:gd name="connsiteY1080" fmla="*/ 1759094 h 1907175"/>
                              <a:gd name="connsiteX1081" fmla="*/ 2158406 w 2476424"/>
                              <a:gd name="connsiteY1081" fmla="*/ 1763325 h 1907175"/>
                              <a:gd name="connsiteX1082" fmla="*/ 2176957 w 2476424"/>
                              <a:gd name="connsiteY1082" fmla="*/ 1768858 h 1907175"/>
                              <a:gd name="connsiteX1083" fmla="*/ 2180211 w 2476424"/>
                              <a:gd name="connsiteY1083" fmla="*/ 1772437 h 1907175"/>
                              <a:gd name="connsiteX1084" fmla="*/ 2195833 w 2476424"/>
                              <a:gd name="connsiteY1084" fmla="*/ 1771461 h 1907175"/>
                              <a:gd name="connsiteX1085" fmla="*/ 2197135 w 2476424"/>
                              <a:gd name="connsiteY1085" fmla="*/ 1776018 h 1907175"/>
                              <a:gd name="connsiteX1086" fmla="*/ 2207875 w 2476424"/>
                              <a:gd name="connsiteY1086" fmla="*/ 1771461 h 1907175"/>
                              <a:gd name="connsiteX1087" fmla="*/ 2217313 w 2476424"/>
                              <a:gd name="connsiteY1087" fmla="*/ 1767556 h 1907175"/>
                              <a:gd name="connsiteX1088" fmla="*/ 2218940 w 2476424"/>
                              <a:gd name="connsiteY1088" fmla="*/ 1773739 h 1907175"/>
                              <a:gd name="connsiteX1089" fmla="*/ 2220568 w 2476424"/>
                              <a:gd name="connsiteY1089" fmla="*/ 1775692 h 1907175"/>
                              <a:gd name="connsiteX1090" fmla="*/ 2228379 w 2476424"/>
                              <a:gd name="connsiteY1090" fmla="*/ 1774065 h 1907175"/>
                              <a:gd name="connsiteX1091" fmla="*/ 2232284 w 2476424"/>
                              <a:gd name="connsiteY1091" fmla="*/ 1777970 h 1907175"/>
                              <a:gd name="connsiteX1092" fmla="*/ 2238793 w 2476424"/>
                              <a:gd name="connsiteY1092" fmla="*/ 1782527 h 1907175"/>
                              <a:gd name="connsiteX1093" fmla="*/ 2243024 w 2476424"/>
                              <a:gd name="connsiteY1093" fmla="*/ 1787734 h 1907175"/>
                              <a:gd name="connsiteX1094" fmla="*/ 2230657 w 2476424"/>
                              <a:gd name="connsiteY1094" fmla="*/ 1791965 h 1907175"/>
                              <a:gd name="connsiteX1095" fmla="*/ 2214384 w 2476424"/>
                              <a:gd name="connsiteY1095" fmla="*/ 1799125 h 1907175"/>
                              <a:gd name="connsiteX1096" fmla="*/ 2193881 w 2476424"/>
                              <a:gd name="connsiteY1096" fmla="*/ 1805634 h 1907175"/>
                              <a:gd name="connsiteX1097" fmla="*/ 2178910 w 2476424"/>
                              <a:gd name="connsiteY1097" fmla="*/ 1810190 h 1907175"/>
                              <a:gd name="connsiteX1098" fmla="*/ 2170122 w 2476424"/>
                              <a:gd name="connsiteY1098" fmla="*/ 1806285 h 1907175"/>
                              <a:gd name="connsiteX1099" fmla="*/ 2170122 w 2476424"/>
                              <a:gd name="connsiteY1099" fmla="*/ 1810841 h 1907175"/>
                              <a:gd name="connsiteX1100" fmla="*/ 2169146 w 2476424"/>
                              <a:gd name="connsiteY1100" fmla="*/ 1816374 h 1907175"/>
                              <a:gd name="connsiteX1101" fmla="*/ 2165241 w 2476424"/>
                              <a:gd name="connsiteY1101" fmla="*/ 1814746 h 1907175"/>
                              <a:gd name="connsiteX1102" fmla="*/ 2161661 w 2476424"/>
                              <a:gd name="connsiteY1102" fmla="*/ 1813119 h 1907175"/>
                              <a:gd name="connsiteX1103" fmla="*/ 2161661 w 2476424"/>
                              <a:gd name="connsiteY1103" fmla="*/ 1808888 h 1907175"/>
                              <a:gd name="connsiteX1104" fmla="*/ 2156779 w 2476424"/>
                              <a:gd name="connsiteY1104" fmla="*/ 1814746 h 1907175"/>
                              <a:gd name="connsiteX1105" fmla="*/ 2150270 w 2476424"/>
                              <a:gd name="connsiteY1105" fmla="*/ 1812143 h 1907175"/>
                              <a:gd name="connsiteX1106" fmla="*/ 2151246 w 2476424"/>
                              <a:gd name="connsiteY1106" fmla="*/ 1821255 h 1907175"/>
                              <a:gd name="connsiteX1107" fmla="*/ 2144737 w 2476424"/>
                              <a:gd name="connsiteY1107" fmla="*/ 1819954 h 1907175"/>
                              <a:gd name="connsiteX1108" fmla="*/ 2144737 w 2476424"/>
                              <a:gd name="connsiteY1108" fmla="*/ 1826137 h 1907175"/>
                              <a:gd name="connsiteX1109" fmla="*/ 2134974 w 2476424"/>
                              <a:gd name="connsiteY1109" fmla="*/ 1834925 h 1907175"/>
                              <a:gd name="connsiteX1110" fmla="*/ 2129766 w 2476424"/>
                              <a:gd name="connsiteY1110" fmla="*/ 1841759 h 1907175"/>
                              <a:gd name="connsiteX1111" fmla="*/ 2125210 w 2476424"/>
                              <a:gd name="connsiteY1111" fmla="*/ 1838179 h 1907175"/>
                              <a:gd name="connsiteX1112" fmla="*/ 2123583 w 2476424"/>
                              <a:gd name="connsiteY1112" fmla="*/ 1841759 h 1907175"/>
                              <a:gd name="connsiteX1113" fmla="*/ 2120003 w 2476424"/>
                              <a:gd name="connsiteY1113" fmla="*/ 1841759 h 1907175"/>
                              <a:gd name="connsiteX1114" fmla="*/ 2117399 w 2476424"/>
                              <a:gd name="connsiteY1114" fmla="*/ 1849245 h 1907175"/>
                              <a:gd name="connsiteX1115" fmla="*/ 2111541 w 2476424"/>
                              <a:gd name="connsiteY1115" fmla="*/ 1847617 h 1907175"/>
                              <a:gd name="connsiteX1116" fmla="*/ 2104706 w 2476424"/>
                              <a:gd name="connsiteY1116" fmla="*/ 1837203 h 1907175"/>
                              <a:gd name="connsiteX1117" fmla="*/ 2102428 w 2476424"/>
                              <a:gd name="connsiteY1117" fmla="*/ 1841759 h 1907175"/>
                              <a:gd name="connsiteX1118" fmla="*/ 2098523 w 2476424"/>
                              <a:gd name="connsiteY1118" fmla="*/ 1827764 h 1907175"/>
                              <a:gd name="connsiteX1119" fmla="*/ 2104056 w 2476424"/>
                              <a:gd name="connsiteY1119" fmla="*/ 1815072 h 1907175"/>
                              <a:gd name="connsiteX1120" fmla="*/ 2100475 w 2476424"/>
                              <a:gd name="connsiteY1120" fmla="*/ 1814746 h 1907175"/>
                              <a:gd name="connsiteX1121" fmla="*/ 2107310 w 2476424"/>
                              <a:gd name="connsiteY1121" fmla="*/ 1810190 h 1907175"/>
                              <a:gd name="connsiteX1122" fmla="*/ 2124234 w 2476424"/>
                              <a:gd name="connsiteY1122" fmla="*/ 1800427 h 1907175"/>
                              <a:gd name="connsiteX1123" fmla="*/ 2135950 w 2476424"/>
                              <a:gd name="connsiteY1123" fmla="*/ 1791639 h 1907175"/>
                              <a:gd name="connsiteX1124" fmla="*/ 2144737 w 2476424"/>
                              <a:gd name="connsiteY1124" fmla="*/ 1787083 h 1907175"/>
                              <a:gd name="connsiteX1125" fmla="*/ 2149944 w 2476424"/>
                              <a:gd name="connsiteY1125" fmla="*/ 1787083 h 1907175"/>
                              <a:gd name="connsiteX1126" fmla="*/ 2148968 w 2476424"/>
                              <a:gd name="connsiteY1126" fmla="*/ 1792616 h 1907175"/>
                              <a:gd name="connsiteX1127" fmla="*/ 2156453 w 2476424"/>
                              <a:gd name="connsiteY1127" fmla="*/ 1795870 h 1907175"/>
                              <a:gd name="connsiteX1128" fmla="*/ 2164590 w 2476424"/>
                              <a:gd name="connsiteY1128" fmla="*/ 1791314 h 1907175"/>
                              <a:gd name="connsiteX1129" fmla="*/ 2176306 w 2476424"/>
                              <a:gd name="connsiteY1129" fmla="*/ 1785781 h 1907175"/>
                              <a:gd name="connsiteX1130" fmla="*/ 2165241 w 2476424"/>
                              <a:gd name="connsiteY1130" fmla="*/ 1783503 h 1907175"/>
                              <a:gd name="connsiteX1131" fmla="*/ 2152223 w 2476424"/>
                              <a:gd name="connsiteY1131" fmla="*/ 1782201 h 1907175"/>
                              <a:gd name="connsiteX1132" fmla="*/ 2144412 w 2476424"/>
                              <a:gd name="connsiteY1132" fmla="*/ 1782201 h 1907175"/>
                              <a:gd name="connsiteX1133" fmla="*/ 2139855 w 2476424"/>
                              <a:gd name="connsiteY1133" fmla="*/ 1784805 h 1907175"/>
                              <a:gd name="connsiteX1134" fmla="*/ 2146039 w 2476424"/>
                              <a:gd name="connsiteY1134" fmla="*/ 1776668 h 1907175"/>
                              <a:gd name="connsiteX1135" fmla="*/ 2152548 w 2476424"/>
                              <a:gd name="connsiteY1135" fmla="*/ 1768858 h 1907175"/>
                              <a:gd name="connsiteX1136" fmla="*/ 2147341 w 2476424"/>
                              <a:gd name="connsiteY1136" fmla="*/ 1769834 h 1907175"/>
                              <a:gd name="connsiteX1137" fmla="*/ 2145713 w 2476424"/>
                              <a:gd name="connsiteY1137" fmla="*/ 1766579 h 1907175"/>
                              <a:gd name="connsiteX1138" fmla="*/ 2141483 w 2476424"/>
                              <a:gd name="connsiteY1138" fmla="*/ 1760396 h 1907175"/>
                              <a:gd name="connsiteX1139" fmla="*/ 2136926 w 2476424"/>
                              <a:gd name="connsiteY1139" fmla="*/ 1758443 h 1907175"/>
                              <a:gd name="connsiteX1140" fmla="*/ 2138879 w 2476424"/>
                              <a:gd name="connsiteY1140" fmla="*/ 1764301 h 1907175"/>
                              <a:gd name="connsiteX1141" fmla="*/ 2139530 w 2476424"/>
                              <a:gd name="connsiteY1141" fmla="*/ 1768532 h 1907175"/>
                              <a:gd name="connsiteX1142" fmla="*/ 2121955 w 2476424"/>
                              <a:gd name="connsiteY1142" fmla="*/ 1779272 h 1907175"/>
                              <a:gd name="connsiteX1143" fmla="*/ 2108286 w 2476424"/>
                              <a:gd name="connsiteY1143" fmla="*/ 1788059 h 1907175"/>
                              <a:gd name="connsiteX1144" fmla="*/ 2103730 w 2476424"/>
                              <a:gd name="connsiteY1144" fmla="*/ 1787734 h 1907175"/>
                              <a:gd name="connsiteX1145" fmla="*/ 2102103 w 2476424"/>
                              <a:gd name="connsiteY1145" fmla="*/ 1785130 h 1907175"/>
                              <a:gd name="connsiteX1146" fmla="*/ 2104056 w 2476424"/>
                              <a:gd name="connsiteY1146" fmla="*/ 1780248 h 1907175"/>
                              <a:gd name="connsiteX1147" fmla="*/ 2096244 w 2476424"/>
                              <a:gd name="connsiteY1147" fmla="*/ 1786757 h 1907175"/>
                              <a:gd name="connsiteX1148" fmla="*/ 2090386 w 2476424"/>
                              <a:gd name="connsiteY1148" fmla="*/ 1793592 h 1907175"/>
                              <a:gd name="connsiteX1149" fmla="*/ 2076392 w 2476424"/>
                              <a:gd name="connsiteY1149" fmla="*/ 1794243 h 1907175"/>
                              <a:gd name="connsiteX1150" fmla="*/ 2076392 w 2476424"/>
                              <a:gd name="connsiteY1150" fmla="*/ 1794243 h 1907175"/>
                              <a:gd name="connsiteX1151" fmla="*/ 2072812 w 2476424"/>
                              <a:gd name="connsiteY1151" fmla="*/ 1789687 h 1907175"/>
                              <a:gd name="connsiteX1152" fmla="*/ 2072812 w 2476424"/>
                              <a:gd name="connsiteY1152" fmla="*/ 1789687 h 1907175"/>
                              <a:gd name="connsiteX1153" fmla="*/ 2066628 w 2476424"/>
                              <a:gd name="connsiteY1153" fmla="*/ 1788710 h 1907175"/>
                              <a:gd name="connsiteX1154" fmla="*/ 2064675 w 2476424"/>
                              <a:gd name="connsiteY1154" fmla="*/ 1788385 h 1907175"/>
                              <a:gd name="connsiteX1155" fmla="*/ 2064025 w 2476424"/>
                              <a:gd name="connsiteY1155" fmla="*/ 1778947 h 1907175"/>
                              <a:gd name="connsiteX1156" fmla="*/ 2064025 w 2476424"/>
                              <a:gd name="connsiteY1156" fmla="*/ 1776994 h 1907175"/>
                              <a:gd name="connsiteX1157" fmla="*/ 2058166 w 2476424"/>
                              <a:gd name="connsiteY1157" fmla="*/ 1772437 h 1907175"/>
                              <a:gd name="connsiteX1158" fmla="*/ 2055237 w 2476424"/>
                              <a:gd name="connsiteY1158" fmla="*/ 1771461 h 1907175"/>
                              <a:gd name="connsiteX1159" fmla="*/ 2054261 w 2476424"/>
                              <a:gd name="connsiteY1159" fmla="*/ 1746401 h 1907175"/>
                              <a:gd name="connsiteX1160" fmla="*/ 2052959 w 2476424"/>
                              <a:gd name="connsiteY1160" fmla="*/ 1723619 h 1907175"/>
                              <a:gd name="connsiteX1161" fmla="*/ 2045474 w 2476424"/>
                              <a:gd name="connsiteY1161" fmla="*/ 1717110 h 1907175"/>
                              <a:gd name="connsiteX1162" fmla="*/ 2038639 w 2476424"/>
                              <a:gd name="connsiteY1162" fmla="*/ 1713856 h 1907175"/>
                              <a:gd name="connsiteX1163" fmla="*/ 2033107 w 2476424"/>
                              <a:gd name="connsiteY1163" fmla="*/ 1715483 h 1907175"/>
                              <a:gd name="connsiteX1164" fmla="*/ 2023994 w 2476424"/>
                              <a:gd name="connsiteY1164" fmla="*/ 1719714 h 1907175"/>
                              <a:gd name="connsiteX1165" fmla="*/ 2020089 w 2476424"/>
                              <a:gd name="connsiteY1165" fmla="*/ 1717436 h 1907175"/>
                              <a:gd name="connsiteX1166" fmla="*/ 2020089 w 2476424"/>
                              <a:gd name="connsiteY1166" fmla="*/ 1717436 h 1907175"/>
                              <a:gd name="connsiteX1167" fmla="*/ 2020089 w 2476424"/>
                              <a:gd name="connsiteY1167" fmla="*/ 1717436 h 1907175"/>
                              <a:gd name="connsiteX1168" fmla="*/ 2020089 w 2476424"/>
                              <a:gd name="connsiteY1168" fmla="*/ 1717436 h 1907175"/>
                              <a:gd name="connsiteX1169" fmla="*/ 2019763 w 2476424"/>
                              <a:gd name="connsiteY1169" fmla="*/ 1715483 h 1907175"/>
                              <a:gd name="connsiteX1170" fmla="*/ 2019438 w 2476424"/>
                              <a:gd name="connsiteY1170" fmla="*/ 1712229 h 1907175"/>
                              <a:gd name="connsiteX1171" fmla="*/ 2019438 w 2476424"/>
                              <a:gd name="connsiteY1171" fmla="*/ 1712229 h 1907175"/>
                              <a:gd name="connsiteX1172" fmla="*/ 2019438 w 2476424"/>
                              <a:gd name="connsiteY1172" fmla="*/ 1712229 h 1907175"/>
                              <a:gd name="connsiteX1173" fmla="*/ 2019438 w 2476424"/>
                              <a:gd name="connsiteY1173" fmla="*/ 1712229 h 1907175"/>
                              <a:gd name="connsiteX1174" fmla="*/ 2016508 w 2476424"/>
                              <a:gd name="connsiteY1174" fmla="*/ 1710601 h 1907175"/>
                              <a:gd name="connsiteX1175" fmla="*/ 2012603 w 2476424"/>
                              <a:gd name="connsiteY1175" fmla="*/ 1711578 h 1907175"/>
                              <a:gd name="connsiteX1176" fmla="*/ 2011952 w 2476424"/>
                              <a:gd name="connsiteY1176" fmla="*/ 1711903 h 1907175"/>
                              <a:gd name="connsiteX1177" fmla="*/ 2011952 w 2476424"/>
                              <a:gd name="connsiteY1177" fmla="*/ 1711903 h 1907175"/>
                              <a:gd name="connsiteX1178" fmla="*/ 2007070 w 2476424"/>
                              <a:gd name="connsiteY1178" fmla="*/ 1718412 h 1907175"/>
                              <a:gd name="connsiteX1179" fmla="*/ 2004141 w 2476424"/>
                              <a:gd name="connsiteY1179" fmla="*/ 1723294 h 1907175"/>
                              <a:gd name="connsiteX1180" fmla="*/ 1996981 w 2476424"/>
                              <a:gd name="connsiteY1180" fmla="*/ 1734685 h 1907175"/>
                              <a:gd name="connsiteX1181" fmla="*/ 1983638 w 2476424"/>
                              <a:gd name="connsiteY1181" fmla="*/ 1755188 h 1907175"/>
                              <a:gd name="connsiteX1182" fmla="*/ 1982010 w 2476424"/>
                              <a:gd name="connsiteY1182" fmla="*/ 1763976 h 1907175"/>
                              <a:gd name="connsiteX1183" fmla="*/ 1982010 w 2476424"/>
                              <a:gd name="connsiteY1183" fmla="*/ 1767230 h 1907175"/>
                              <a:gd name="connsiteX1184" fmla="*/ 1982010 w 2476424"/>
                              <a:gd name="connsiteY1184" fmla="*/ 1767230 h 1907175"/>
                              <a:gd name="connsiteX1185" fmla="*/ 1979081 w 2476424"/>
                              <a:gd name="connsiteY1185" fmla="*/ 1773739 h 1907175"/>
                              <a:gd name="connsiteX1186" fmla="*/ 1974200 w 2476424"/>
                              <a:gd name="connsiteY1186" fmla="*/ 1780899 h 1907175"/>
                              <a:gd name="connsiteX1187" fmla="*/ 1969318 w 2476424"/>
                              <a:gd name="connsiteY1187" fmla="*/ 1785456 h 1907175"/>
                              <a:gd name="connsiteX1188" fmla="*/ 1966389 w 2476424"/>
                              <a:gd name="connsiteY1188" fmla="*/ 1787408 h 1907175"/>
                              <a:gd name="connsiteX1189" fmla="*/ 1963134 w 2476424"/>
                              <a:gd name="connsiteY1189" fmla="*/ 1786107 h 1907175"/>
                              <a:gd name="connsiteX1190" fmla="*/ 1959229 w 2476424"/>
                              <a:gd name="connsiteY1190" fmla="*/ 1784479 h 1907175"/>
                              <a:gd name="connsiteX1191" fmla="*/ 1955323 w 2476424"/>
                              <a:gd name="connsiteY1191" fmla="*/ 1785130 h 1907175"/>
                              <a:gd name="connsiteX1192" fmla="*/ 1949791 w 2476424"/>
                              <a:gd name="connsiteY1192" fmla="*/ 1786757 h 1907175"/>
                              <a:gd name="connsiteX1193" fmla="*/ 1946862 w 2476424"/>
                              <a:gd name="connsiteY1193" fmla="*/ 1793592 h 1907175"/>
                              <a:gd name="connsiteX1194" fmla="*/ 1946536 w 2476424"/>
                              <a:gd name="connsiteY1194" fmla="*/ 1795870 h 1907175"/>
                              <a:gd name="connsiteX1195" fmla="*/ 1946536 w 2476424"/>
                              <a:gd name="connsiteY1195" fmla="*/ 1795870 h 1907175"/>
                              <a:gd name="connsiteX1196" fmla="*/ 1905529 w 2476424"/>
                              <a:gd name="connsiteY1196" fmla="*/ 1795545 h 1907175"/>
                              <a:gd name="connsiteX1197" fmla="*/ 1858013 w 2476424"/>
                              <a:gd name="connsiteY1197" fmla="*/ 1796196 h 1907175"/>
                              <a:gd name="connsiteX1198" fmla="*/ 1848900 w 2476424"/>
                              <a:gd name="connsiteY1198" fmla="*/ 1798474 h 1907175"/>
                              <a:gd name="connsiteX1199" fmla="*/ 1842066 w 2476424"/>
                              <a:gd name="connsiteY1199" fmla="*/ 1801728 h 1907175"/>
                              <a:gd name="connsiteX1200" fmla="*/ 1821562 w 2476424"/>
                              <a:gd name="connsiteY1200" fmla="*/ 1817350 h 1907175"/>
                              <a:gd name="connsiteX1201" fmla="*/ 1809520 w 2476424"/>
                              <a:gd name="connsiteY1201" fmla="*/ 1826463 h 1907175"/>
                              <a:gd name="connsiteX1202" fmla="*/ 1800733 w 2476424"/>
                              <a:gd name="connsiteY1202" fmla="*/ 1840457 h 1907175"/>
                              <a:gd name="connsiteX1203" fmla="*/ 1798780 w 2476424"/>
                              <a:gd name="connsiteY1203" fmla="*/ 1844037 h 1907175"/>
                              <a:gd name="connsiteX1204" fmla="*/ 1759075 w 2476424"/>
                              <a:gd name="connsiteY1204" fmla="*/ 1842085 h 1907175"/>
                              <a:gd name="connsiteX1205" fmla="*/ 1750939 w 2476424"/>
                              <a:gd name="connsiteY1205" fmla="*/ 1841434 h 1907175"/>
                              <a:gd name="connsiteX1206" fmla="*/ 1741826 w 2476424"/>
                              <a:gd name="connsiteY1206" fmla="*/ 1843386 h 1907175"/>
                              <a:gd name="connsiteX1207" fmla="*/ 1731737 w 2476424"/>
                              <a:gd name="connsiteY1207" fmla="*/ 1847943 h 1907175"/>
                              <a:gd name="connsiteX1208" fmla="*/ 1732713 w 2476424"/>
                              <a:gd name="connsiteY1208" fmla="*/ 1853150 h 1907175"/>
                              <a:gd name="connsiteX1209" fmla="*/ 1734991 w 2476424"/>
                              <a:gd name="connsiteY1209" fmla="*/ 1856405 h 1907175"/>
                              <a:gd name="connsiteX1210" fmla="*/ 1735642 w 2476424"/>
                              <a:gd name="connsiteY1210" fmla="*/ 1861286 h 1907175"/>
                              <a:gd name="connsiteX1211" fmla="*/ 1735642 w 2476424"/>
                              <a:gd name="connsiteY1211" fmla="*/ 1863564 h 1907175"/>
                              <a:gd name="connsiteX1212" fmla="*/ 1736293 w 2476424"/>
                              <a:gd name="connsiteY1212" fmla="*/ 1867144 h 1907175"/>
                              <a:gd name="connsiteX1213" fmla="*/ 1736944 w 2476424"/>
                              <a:gd name="connsiteY1213" fmla="*/ 1871375 h 1907175"/>
                              <a:gd name="connsiteX1214" fmla="*/ 1726855 w 2476424"/>
                              <a:gd name="connsiteY1214" fmla="*/ 1876257 h 1907175"/>
                              <a:gd name="connsiteX1215" fmla="*/ 1709606 w 2476424"/>
                              <a:gd name="connsiteY1215" fmla="*/ 1883092 h 1907175"/>
                              <a:gd name="connsiteX1216" fmla="*/ 1691381 w 2476424"/>
                              <a:gd name="connsiteY1216" fmla="*/ 1887323 h 1907175"/>
                              <a:gd name="connsiteX1217" fmla="*/ 1685522 w 2476424"/>
                              <a:gd name="connsiteY1217" fmla="*/ 1888624 h 1907175"/>
                              <a:gd name="connsiteX1218" fmla="*/ 1668273 w 2476424"/>
                              <a:gd name="connsiteY1218" fmla="*/ 1895133 h 1907175"/>
                              <a:gd name="connsiteX1219" fmla="*/ 1635728 w 2476424"/>
                              <a:gd name="connsiteY1219" fmla="*/ 1907175 h 1907175"/>
                              <a:gd name="connsiteX1220" fmla="*/ 1630195 w 2476424"/>
                              <a:gd name="connsiteY1220" fmla="*/ 1906524 h 1907175"/>
                              <a:gd name="connsiteX1221" fmla="*/ 1625639 w 2476424"/>
                              <a:gd name="connsiteY1221" fmla="*/ 1903595 h 1907175"/>
                              <a:gd name="connsiteX1222" fmla="*/ 1623036 w 2476424"/>
                              <a:gd name="connsiteY1222" fmla="*/ 1899364 h 1907175"/>
                              <a:gd name="connsiteX1223" fmla="*/ 1622710 w 2476424"/>
                              <a:gd name="connsiteY1223" fmla="*/ 1896761 h 1907175"/>
                              <a:gd name="connsiteX1224" fmla="*/ 1624337 w 2476424"/>
                              <a:gd name="connsiteY1224" fmla="*/ 1888624 h 1907175"/>
                              <a:gd name="connsiteX1225" fmla="*/ 1624337 w 2476424"/>
                              <a:gd name="connsiteY1225" fmla="*/ 1888624 h 1907175"/>
                              <a:gd name="connsiteX1226" fmla="*/ 1624988 w 2476424"/>
                              <a:gd name="connsiteY1226" fmla="*/ 1886997 h 1907175"/>
                              <a:gd name="connsiteX1227" fmla="*/ 1630521 w 2476424"/>
                              <a:gd name="connsiteY1227" fmla="*/ 1884068 h 1907175"/>
                              <a:gd name="connsiteX1228" fmla="*/ 1637030 w 2476424"/>
                              <a:gd name="connsiteY1228" fmla="*/ 1880488 h 1907175"/>
                              <a:gd name="connsiteX1229" fmla="*/ 1646468 w 2476424"/>
                              <a:gd name="connsiteY1229" fmla="*/ 1857381 h 1907175"/>
                              <a:gd name="connsiteX1230" fmla="*/ 1649723 w 2476424"/>
                              <a:gd name="connsiteY1230" fmla="*/ 1842735 h 1907175"/>
                              <a:gd name="connsiteX1231" fmla="*/ 1642237 w 2476424"/>
                              <a:gd name="connsiteY1231" fmla="*/ 1801077 h 1907175"/>
                              <a:gd name="connsiteX1232" fmla="*/ 1638332 w 2476424"/>
                              <a:gd name="connsiteY1232" fmla="*/ 1783178 h 1907175"/>
                              <a:gd name="connsiteX1233" fmla="*/ 1620757 w 2476424"/>
                              <a:gd name="connsiteY1233" fmla="*/ 1772437 h 1907175"/>
                              <a:gd name="connsiteX1234" fmla="*/ 1612295 w 2476424"/>
                              <a:gd name="connsiteY1234" fmla="*/ 1767556 h 1907175"/>
                              <a:gd name="connsiteX1235" fmla="*/ 1611970 w 2476424"/>
                              <a:gd name="connsiteY1235" fmla="*/ 1765278 h 1907175"/>
                              <a:gd name="connsiteX1236" fmla="*/ 1611645 w 2476424"/>
                              <a:gd name="connsiteY1236" fmla="*/ 1760721 h 1907175"/>
                              <a:gd name="connsiteX1237" fmla="*/ 1597650 w 2476424"/>
                              <a:gd name="connsiteY1237" fmla="*/ 1757141 h 1907175"/>
                              <a:gd name="connsiteX1238" fmla="*/ 1597650 w 2476424"/>
                              <a:gd name="connsiteY1238" fmla="*/ 1757141 h 1907175"/>
                              <a:gd name="connsiteX1239" fmla="*/ 1595697 w 2476424"/>
                              <a:gd name="connsiteY1239" fmla="*/ 1756816 h 1907175"/>
                              <a:gd name="connsiteX1240" fmla="*/ 1595046 w 2476424"/>
                              <a:gd name="connsiteY1240" fmla="*/ 1750632 h 1907175"/>
                              <a:gd name="connsiteX1241" fmla="*/ 1594070 w 2476424"/>
                              <a:gd name="connsiteY1241" fmla="*/ 1743472 h 1907175"/>
                              <a:gd name="connsiteX1242" fmla="*/ 1588863 w 2476424"/>
                              <a:gd name="connsiteY1242" fmla="*/ 1742170 h 1907175"/>
                              <a:gd name="connsiteX1243" fmla="*/ 1588863 w 2476424"/>
                              <a:gd name="connsiteY1243" fmla="*/ 1742170 h 1907175"/>
                              <a:gd name="connsiteX1244" fmla="*/ 1587561 w 2476424"/>
                              <a:gd name="connsiteY1244" fmla="*/ 1742821 h 1907175"/>
                              <a:gd name="connsiteX1245" fmla="*/ 1587561 w 2476424"/>
                              <a:gd name="connsiteY1245" fmla="*/ 1742821 h 1907175"/>
                              <a:gd name="connsiteX1246" fmla="*/ 1583656 w 2476424"/>
                              <a:gd name="connsiteY1246" fmla="*/ 1744123 h 1907175"/>
                              <a:gd name="connsiteX1247" fmla="*/ 1580401 w 2476424"/>
                              <a:gd name="connsiteY1247" fmla="*/ 1742821 h 1907175"/>
                              <a:gd name="connsiteX1248" fmla="*/ 1578123 w 2476424"/>
                              <a:gd name="connsiteY1248" fmla="*/ 1738590 h 1907175"/>
                              <a:gd name="connsiteX1249" fmla="*/ 1574543 w 2476424"/>
                              <a:gd name="connsiteY1249" fmla="*/ 1731105 h 1907175"/>
                              <a:gd name="connsiteX1250" fmla="*/ 1570963 w 2476424"/>
                              <a:gd name="connsiteY1250" fmla="*/ 1726874 h 1907175"/>
                              <a:gd name="connsiteX1251" fmla="*/ 1503594 w 2476424"/>
                              <a:gd name="connsiteY1251" fmla="*/ 1693027 h 1907175"/>
                              <a:gd name="connsiteX1252" fmla="*/ 1474954 w 2476424"/>
                              <a:gd name="connsiteY1252" fmla="*/ 1680009 h 1907175"/>
                              <a:gd name="connsiteX1253" fmla="*/ 1467469 w 2476424"/>
                              <a:gd name="connsiteY1253" fmla="*/ 1682287 h 1907175"/>
                              <a:gd name="connsiteX1254" fmla="*/ 1441758 w 2476424"/>
                              <a:gd name="connsiteY1254" fmla="*/ 1689772 h 1907175"/>
                              <a:gd name="connsiteX1255" fmla="*/ 1430693 w 2476424"/>
                              <a:gd name="connsiteY1255" fmla="*/ 1689447 h 1907175"/>
                              <a:gd name="connsiteX1256" fmla="*/ 1410189 w 2476424"/>
                              <a:gd name="connsiteY1256" fmla="*/ 1687494 h 1907175"/>
                              <a:gd name="connsiteX1257" fmla="*/ 1407911 w 2476424"/>
                              <a:gd name="connsiteY1257" fmla="*/ 1684240 h 1907175"/>
                              <a:gd name="connsiteX1258" fmla="*/ 1405633 w 2476424"/>
                              <a:gd name="connsiteY1258" fmla="*/ 1680660 h 1907175"/>
                              <a:gd name="connsiteX1259" fmla="*/ 1390011 w 2476424"/>
                              <a:gd name="connsiteY1259" fmla="*/ 1685867 h 1907175"/>
                              <a:gd name="connsiteX1260" fmla="*/ 1384478 w 2476424"/>
                              <a:gd name="connsiteY1260" fmla="*/ 1688145 h 1907175"/>
                              <a:gd name="connsiteX1261" fmla="*/ 1378946 w 2476424"/>
                              <a:gd name="connsiteY1261" fmla="*/ 1681961 h 1907175"/>
                              <a:gd name="connsiteX1262" fmla="*/ 1374715 w 2476424"/>
                              <a:gd name="connsiteY1262" fmla="*/ 1677405 h 1907175"/>
                              <a:gd name="connsiteX1263" fmla="*/ 1369833 w 2476424"/>
                              <a:gd name="connsiteY1263" fmla="*/ 1676754 h 1907175"/>
                              <a:gd name="connsiteX1264" fmla="*/ 1366253 w 2476424"/>
                              <a:gd name="connsiteY1264" fmla="*/ 1677080 h 1907175"/>
                              <a:gd name="connsiteX1265" fmla="*/ 1366253 w 2476424"/>
                              <a:gd name="connsiteY1265" fmla="*/ 1677080 h 1907175"/>
                              <a:gd name="connsiteX1266" fmla="*/ 1363324 w 2476424"/>
                              <a:gd name="connsiteY1266" fmla="*/ 1679683 h 1907175"/>
                              <a:gd name="connsiteX1267" fmla="*/ 1360395 w 2476424"/>
                              <a:gd name="connsiteY1267" fmla="*/ 1681961 h 1907175"/>
                              <a:gd name="connsiteX1268" fmla="*/ 1357791 w 2476424"/>
                              <a:gd name="connsiteY1268" fmla="*/ 1676103 h 1907175"/>
                              <a:gd name="connsiteX1269" fmla="*/ 1354862 w 2476424"/>
                              <a:gd name="connsiteY1269" fmla="*/ 1670571 h 1907175"/>
                              <a:gd name="connsiteX1270" fmla="*/ 1354862 w 2476424"/>
                              <a:gd name="connsiteY1270" fmla="*/ 1670571 h 1907175"/>
                              <a:gd name="connsiteX1271" fmla="*/ 1348353 w 2476424"/>
                              <a:gd name="connsiteY1271" fmla="*/ 1667967 h 1907175"/>
                              <a:gd name="connsiteX1272" fmla="*/ 1338264 w 2476424"/>
                              <a:gd name="connsiteY1272" fmla="*/ 1666665 h 1907175"/>
                              <a:gd name="connsiteX1273" fmla="*/ 1325897 w 2476424"/>
                              <a:gd name="connsiteY1273" fmla="*/ 1668292 h 1907175"/>
                              <a:gd name="connsiteX1274" fmla="*/ 1319713 w 2476424"/>
                              <a:gd name="connsiteY1274" fmla="*/ 1669269 h 1907175"/>
                              <a:gd name="connsiteX1275" fmla="*/ 1312553 w 2476424"/>
                              <a:gd name="connsiteY1275" fmla="*/ 1667967 h 1907175"/>
                              <a:gd name="connsiteX1276" fmla="*/ 1302139 w 2476424"/>
                              <a:gd name="connsiteY1276" fmla="*/ 1663411 h 1907175"/>
                              <a:gd name="connsiteX1277" fmla="*/ 1298884 w 2476424"/>
                              <a:gd name="connsiteY1277" fmla="*/ 1651369 h 1907175"/>
                              <a:gd name="connsiteX1278" fmla="*/ 1297257 w 2476424"/>
                              <a:gd name="connsiteY1278" fmla="*/ 1644860 h 1907175"/>
                              <a:gd name="connsiteX1279" fmla="*/ 1290748 w 2476424"/>
                              <a:gd name="connsiteY1279" fmla="*/ 1641605 h 1907175"/>
                              <a:gd name="connsiteX1280" fmla="*/ 1286842 w 2476424"/>
                              <a:gd name="connsiteY1280" fmla="*/ 1640629 h 1907175"/>
                              <a:gd name="connsiteX1281" fmla="*/ 1283262 w 2476424"/>
                              <a:gd name="connsiteY1281" fmla="*/ 1641605 h 1907175"/>
                              <a:gd name="connsiteX1282" fmla="*/ 1282937 w 2476424"/>
                              <a:gd name="connsiteY1282" fmla="*/ 1642256 h 1907175"/>
                              <a:gd name="connsiteX1283" fmla="*/ 1282937 w 2476424"/>
                              <a:gd name="connsiteY1283" fmla="*/ 1642256 h 1907175"/>
                              <a:gd name="connsiteX1284" fmla="*/ 1281635 w 2476424"/>
                              <a:gd name="connsiteY1284" fmla="*/ 1653322 h 1907175"/>
                              <a:gd name="connsiteX1285" fmla="*/ 1073670 w 2476424"/>
                              <a:gd name="connsiteY1285" fmla="*/ 1653322 h 1907175"/>
                              <a:gd name="connsiteX1286" fmla="*/ 760259 w 2476424"/>
                              <a:gd name="connsiteY1286" fmla="*/ 1653322 h 1907175"/>
                              <a:gd name="connsiteX1287" fmla="*/ 623243 w 2476424"/>
                              <a:gd name="connsiteY1287" fmla="*/ 1653322 h 1907175"/>
                              <a:gd name="connsiteX1288" fmla="*/ 503476 w 2476424"/>
                              <a:gd name="connsiteY1288" fmla="*/ 1653322 h 1907175"/>
                              <a:gd name="connsiteX1289" fmla="*/ 506731 w 2476424"/>
                              <a:gd name="connsiteY1289" fmla="*/ 1646162 h 1907175"/>
                              <a:gd name="connsiteX1290" fmla="*/ 509660 w 2476424"/>
                              <a:gd name="connsiteY1290" fmla="*/ 1639327 h 1907175"/>
                              <a:gd name="connsiteX1291" fmla="*/ 503151 w 2476424"/>
                              <a:gd name="connsiteY1291" fmla="*/ 1643883 h 1907175"/>
                              <a:gd name="connsiteX1292" fmla="*/ 498594 w 2476424"/>
                              <a:gd name="connsiteY1292" fmla="*/ 1640629 h 1907175"/>
                              <a:gd name="connsiteX1293" fmla="*/ 498920 w 2476424"/>
                              <a:gd name="connsiteY1293" fmla="*/ 1631516 h 1907175"/>
                              <a:gd name="connsiteX1294" fmla="*/ 490458 w 2476424"/>
                              <a:gd name="connsiteY1294" fmla="*/ 1637049 h 1907175"/>
                              <a:gd name="connsiteX1295" fmla="*/ 489807 w 2476424"/>
                              <a:gd name="connsiteY1295" fmla="*/ 1640304 h 1907175"/>
                              <a:gd name="connsiteX1296" fmla="*/ 481345 w 2476424"/>
                              <a:gd name="connsiteY1296" fmla="*/ 1635747 h 1907175"/>
                              <a:gd name="connsiteX1297" fmla="*/ 489807 w 2476424"/>
                              <a:gd name="connsiteY1297" fmla="*/ 1628913 h 1907175"/>
                              <a:gd name="connsiteX1298" fmla="*/ 481996 w 2476424"/>
                              <a:gd name="connsiteY1298" fmla="*/ 1628262 h 1907175"/>
                              <a:gd name="connsiteX1299" fmla="*/ 478091 w 2476424"/>
                              <a:gd name="connsiteY1299" fmla="*/ 1625984 h 1907175"/>
                              <a:gd name="connsiteX1300" fmla="*/ 479718 w 2476424"/>
                              <a:gd name="connsiteY1300" fmla="*/ 1618824 h 1907175"/>
                              <a:gd name="connsiteX1301" fmla="*/ 478416 w 2476424"/>
                              <a:gd name="connsiteY1301" fmla="*/ 1610036 h 1907175"/>
                              <a:gd name="connsiteX1302" fmla="*/ 477440 w 2476424"/>
                              <a:gd name="connsiteY1302" fmla="*/ 1614267 h 1907175"/>
                              <a:gd name="connsiteX1303" fmla="*/ 475813 w 2476424"/>
                              <a:gd name="connsiteY1303" fmla="*/ 1617847 h 1907175"/>
                              <a:gd name="connsiteX1304" fmla="*/ 473535 w 2476424"/>
                              <a:gd name="connsiteY1304" fmla="*/ 1622729 h 1907175"/>
                              <a:gd name="connsiteX1305" fmla="*/ 469629 w 2476424"/>
                              <a:gd name="connsiteY1305" fmla="*/ 1625658 h 1907175"/>
                              <a:gd name="connsiteX1306" fmla="*/ 459215 w 2476424"/>
                              <a:gd name="connsiteY1306" fmla="*/ 1618498 h 1907175"/>
                              <a:gd name="connsiteX1307" fmla="*/ 458889 w 2476424"/>
                              <a:gd name="connsiteY1307" fmla="*/ 1613291 h 1907175"/>
                              <a:gd name="connsiteX1308" fmla="*/ 457262 w 2476424"/>
                              <a:gd name="connsiteY1308" fmla="*/ 1606782 h 1907175"/>
                              <a:gd name="connsiteX1309" fmla="*/ 465724 w 2476424"/>
                              <a:gd name="connsiteY1309" fmla="*/ 1600924 h 1907175"/>
                              <a:gd name="connsiteX1310" fmla="*/ 461167 w 2476424"/>
                              <a:gd name="connsiteY1310" fmla="*/ 1600924 h 1907175"/>
                              <a:gd name="connsiteX1311" fmla="*/ 452705 w 2476424"/>
                              <a:gd name="connsiteY1311" fmla="*/ 1604178 h 1907175"/>
                              <a:gd name="connsiteX1312" fmla="*/ 449776 w 2476424"/>
                              <a:gd name="connsiteY1312" fmla="*/ 1600598 h 1907175"/>
                              <a:gd name="connsiteX1313" fmla="*/ 453682 w 2476424"/>
                              <a:gd name="connsiteY1313" fmla="*/ 1596042 h 1907175"/>
                              <a:gd name="connsiteX1314" fmla="*/ 452380 w 2476424"/>
                              <a:gd name="connsiteY1314" fmla="*/ 1588882 h 1907175"/>
                              <a:gd name="connsiteX1315" fmla="*/ 454984 w 2476424"/>
                              <a:gd name="connsiteY1315" fmla="*/ 1582373 h 1907175"/>
                              <a:gd name="connsiteX1316" fmla="*/ 447498 w 2476424"/>
                              <a:gd name="connsiteY1316" fmla="*/ 1586604 h 1907175"/>
                              <a:gd name="connsiteX1317" fmla="*/ 447824 w 2476424"/>
                              <a:gd name="connsiteY1317" fmla="*/ 1594089 h 1907175"/>
                              <a:gd name="connsiteX1318" fmla="*/ 443593 w 2476424"/>
                              <a:gd name="connsiteY1318" fmla="*/ 1599947 h 1907175"/>
                              <a:gd name="connsiteX1319" fmla="*/ 438386 w 2476424"/>
                              <a:gd name="connsiteY1319" fmla="*/ 1597344 h 1907175"/>
                              <a:gd name="connsiteX1320" fmla="*/ 434806 w 2476424"/>
                              <a:gd name="connsiteY1320" fmla="*/ 1597669 h 1907175"/>
                              <a:gd name="connsiteX1321" fmla="*/ 436758 w 2476424"/>
                              <a:gd name="connsiteY1321" fmla="*/ 1590509 h 1907175"/>
                              <a:gd name="connsiteX1322" fmla="*/ 431226 w 2476424"/>
                              <a:gd name="connsiteY1322" fmla="*/ 1597018 h 1907175"/>
                              <a:gd name="connsiteX1323" fmla="*/ 424717 w 2476424"/>
                              <a:gd name="connsiteY1323" fmla="*/ 1597344 h 1907175"/>
                              <a:gd name="connsiteX1324" fmla="*/ 418858 w 2476424"/>
                              <a:gd name="connsiteY1324" fmla="*/ 1598646 h 1907175"/>
                              <a:gd name="connsiteX1325" fmla="*/ 420160 w 2476424"/>
                              <a:gd name="connsiteY1325" fmla="*/ 1595066 h 1907175"/>
                              <a:gd name="connsiteX1326" fmla="*/ 427320 w 2476424"/>
                              <a:gd name="connsiteY1326" fmla="*/ 1592136 h 1907175"/>
                              <a:gd name="connsiteX1327" fmla="*/ 431226 w 2476424"/>
                              <a:gd name="connsiteY1327" fmla="*/ 1587906 h 1907175"/>
                              <a:gd name="connsiteX1328" fmla="*/ 433829 w 2476424"/>
                              <a:gd name="connsiteY1328" fmla="*/ 1580746 h 1907175"/>
                              <a:gd name="connsiteX1329" fmla="*/ 429598 w 2476424"/>
                              <a:gd name="connsiteY1329" fmla="*/ 1576189 h 1907175"/>
                              <a:gd name="connsiteX1330" fmla="*/ 428947 w 2476424"/>
                              <a:gd name="connsiteY1330" fmla="*/ 1583675 h 1907175"/>
                              <a:gd name="connsiteX1331" fmla="*/ 422438 w 2476424"/>
                              <a:gd name="connsiteY1331" fmla="*/ 1589533 h 1907175"/>
                              <a:gd name="connsiteX1332" fmla="*/ 417231 w 2476424"/>
                              <a:gd name="connsiteY1332" fmla="*/ 1586278 h 1907175"/>
                              <a:gd name="connsiteX1333" fmla="*/ 414302 w 2476424"/>
                              <a:gd name="connsiteY1333" fmla="*/ 1583675 h 1907175"/>
                              <a:gd name="connsiteX1334" fmla="*/ 417231 w 2476424"/>
                              <a:gd name="connsiteY1334" fmla="*/ 1581071 h 1907175"/>
                              <a:gd name="connsiteX1335" fmla="*/ 407793 w 2476424"/>
                              <a:gd name="connsiteY1335" fmla="*/ 1578793 h 1907175"/>
                              <a:gd name="connsiteX1336" fmla="*/ 405515 w 2476424"/>
                              <a:gd name="connsiteY1336" fmla="*/ 1581722 h 1907175"/>
                              <a:gd name="connsiteX1337" fmla="*/ 401935 w 2476424"/>
                              <a:gd name="connsiteY1337" fmla="*/ 1584000 h 1907175"/>
                              <a:gd name="connsiteX1338" fmla="*/ 399657 w 2476424"/>
                              <a:gd name="connsiteY1338" fmla="*/ 1581071 h 1907175"/>
                              <a:gd name="connsiteX1339" fmla="*/ 403237 w 2476424"/>
                              <a:gd name="connsiteY1339" fmla="*/ 1573260 h 1907175"/>
                              <a:gd name="connsiteX1340" fmla="*/ 401284 w 2476424"/>
                              <a:gd name="connsiteY1340" fmla="*/ 1571633 h 1907175"/>
                              <a:gd name="connsiteX1341" fmla="*/ 397378 w 2476424"/>
                              <a:gd name="connsiteY1341" fmla="*/ 1575864 h 1907175"/>
                              <a:gd name="connsiteX1342" fmla="*/ 384686 w 2476424"/>
                              <a:gd name="connsiteY1342" fmla="*/ 1576515 h 1907175"/>
                              <a:gd name="connsiteX1343" fmla="*/ 373295 w 2476424"/>
                              <a:gd name="connsiteY1343" fmla="*/ 1573586 h 1907175"/>
                              <a:gd name="connsiteX1344" fmla="*/ 384686 w 2476424"/>
                              <a:gd name="connsiteY1344" fmla="*/ 1572284 h 1907175"/>
                              <a:gd name="connsiteX1345" fmla="*/ 391520 w 2476424"/>
                              <a:gd name="connsiteY1345" fmla="*/ 1566751 h 1907175"/>
                              <a:gd name="connsiteX1346" fmla="*/ 382408 w 2476424"/>
                              <a:gd name="connsiteY1346" fmla="*/ 1568053 h 1907175"/>
                              <a:gd name="connsiteX1347" fmla="*/ 375248 w 2476424"/>
                              <a:gd name="connsiteY1347" fmla="*/ 1567077 h 1907175"/>
                              <a:gd name="connsiteX1348" fmla="*/ 381431 w 2476424"/>
                              <a:gd name="connsiteY1348" fmla="*/ 1561544 h 1907175"/>
                              <a:gd name="connsiteX1349" fmla="*/ 385011 w 2476424"/>
                              <a:gd name="connsiteY1349" fmla="*/ 1558615 h 1907175"/>
                              <a:gd name="connsiteX1350" fmla="*/ 396077 w 2476424"/>
                              <a:gd name="connsiteY1350" fmla="*/ 1558615 h 1907175"/>
                              <a:gd name="connsiteX1351" fmla="*/ 403562 w 2476424"/>
                              <a:gd name="connsiteY1351" fmla="*/ 1557313 h 1907175"/>
                              <a:gd name="connsiteX1352" fmla="*/ 403237 w 2476424"/>
                              <a:gd name="connsiteY1352" fmla="*/ 1549502 h 1907175"/>
                              <a:gd name="connsiteX1353" fmla="*/ 399657 w 2476424"/>
                              <a:gd name="connsiteY1353" fmla="*/ 1554384 h 1907175"/>
                              <a:gd name="connsiteX1354" fmla="*/ 390219 w 2476424"/>
                              <a:gd name="connsiteY1354" fmla="*/ 1554384 h 1907175"/>
                              <a:gd name="connsiteX1355" fmla="*/ 384686 w 2476424"/>
                              <a:gd name="connsiteY1355" fmla="*/ 1554709 h 1907175"/>
                              <a:gd name="connsiteX1356" fmla="*/ 384686 w 2476424"/>
                              <a:gd name="connsiteY1356" fmla="*/ 1547875 h 1907175"/>
                              <a:gd name="connsiteX1357" fmla="*/ 378828 w 2476424"/>
                              <a:gd name="connsiteY1357" fmla="*/ 1554709 h 1907175"/>
                              <a:gd name="connsiteX1358" fmla="*/ 376224 w 2476424"/>
                              <a:gd name="connsiteY1358" fmla="*/ 1559917 h 1907175"/>
                              <a:gd name="connsiteX1359" fmla="*/ 371342 w 2476424"/>
                              <a:gd name="connsiteY1359" fmla="*/ 1557638 h 1907175"/>
                              <a:gd name="connsiteX1360" fmla="*/ 371342 w 2476424"/>
                              <a:gd name="connsiteY1360" fmla="*/ 1548526 h 1907175"/>
                              <a:gd name="connsiteX1361" fmla="*/ 376875 w 2476424"/>
                              <a:gd name="connsiteY1361" fmla="*/ 1544946 h 1907175"/>
                              <a:gd name="connsiteX1362" fmla="*/ 382408 w 2476424"/>
                              <a:gd name="connsiteY1362" fmla="*/ 1541366 h 1907175"/>
                              <a:gd name="connsiteX1363" fmla="*/ 384360 w 2476424"/>
                              <a:gd name="connsiteY1363" fmla="*/ 1536158 h 1907175"/>
                              <a:gd name="connsiteX1364" fmla="*/ 388266 w 2476424"/>
                              <a:gd name="connsiteY1364" fmla="*/ 1533555 h 1907175"/>
                              <a:gd name="connsiteX1365" fmla="*/ 395426 w 2476424"/>
                              <a:gd name="connsiteY1365" fmla="*/ 1540064 h 1907175"/>
                              <a:gd name="connsiteX1366" fmla="*/ 402911 w 2476424"/>
                              <a:gd name="connsiteY1366" fmla="*/ 1544295 h 1907175"/>
                              <a:gd name="connsiteX1367" fmla="*/ 400308 w 2476424"/>
                              <a:gd name="connsiteY1367" fmla="*/ 1537135 h 1907175"/>
                              <a:gd name="connsiteX1368" fmla="*/ 398029 w 2476424"/>
                              <a:gd name="connsiteY1368" fmla="*/ 1531928 h 1907175"/>
                              <a:gd name="connsiteX1369" fmla="*/ 402260 w 2476424"/>
                              <a:gd name="connsiteY1369" fmla="*/ 1528348 h 1907175"/>
                              <a:gd name="connsiteX1370" fmla="*/ 395751 w 2476424"/>
                              <a:gd name="connsiteY1370" fmla="*/ 1527697 h 1907175"/>
                              <a:gd name="connsiteX1371" fmla="*/ 389242 w 2476424"/>
                              <a:gd name="connsiteY1371" fmla="*/ 1525744 h 1907175"/>
                              <a:gd name="connsiteX1372" fmla="*/ 395100 w 2476424"/>
                              <a:gd name="connsiteY1372" fmla="*/ 1520862 h 1907175"/>
                              <a:gd name="connsiteX1373" fmla="*/ 395100 w 2476424"/>
                              <a:gd name="connsiteY1373" fmla="*/ 1514353 h 1907175"/>
                              <a:gd name="connsiteX1374" fmla="*/ 392171 w 2476424"/>
                              <a:gd name="connsiteY1374" fmla="*/ 1507844 h 1907175"/>
                              <a:gd name="connsiteX1375" fmla="*/ 389893 w 2476424"/>
                              <a:gd name="connsiteY1375" fmla="*/ 1511424 h 1907175"/>
                              <a:gd name="connsiteX1376" fmla="*/ 391520 w 2476424"/>
                              <a:gd name="connsiteY1376" fmla="*/ 1515329 h 1907175"/>
                              <a:gd name="connsiteX1377" fmla="*/ 385011 w 2476424"/>
                              <a:gd name="connsiteY1377" fmla="*/ 1521839 h 1907175"/>
                              <a:gd name="connsiteX1378" fmla="*/ 377526 w 2476424"/>
                              <a:gd name="connsiteY1378" fmla="*/ 1528998 h 1907175"/>
                              <a:gd name="connsiteX1379" fmla="*/ 374271 w 2476424"/>
                              <a:gd name="connsiteY1379" fmla="*/ 1528348 h 1907175"/>
                              <a:gd name="connsiteX1380" fmla="*/ 370040 w 2476424"/>
                              <a:gd name="connsiteY1380" fmla="*/ 1529649 h 1907175"/>
                              <a:gd name="connsiteX1381" fmla="*/ 369715 w 2476424"/>
                              <a:gd name="connsiteY1381" fmla="*/ 1520862 h 1907175"/>
                              <a:gd name="connsiteX1382" fmla="*/ 361579 w 2476424"/>
                              <a:gd name="connsiteY1382" fmla="*/ 1525744 h 1907175"/>
                              <a:gd name="connsiteX1383" fmla="*/ 356371 w 2476424"/>
                              <a:gd name="connsiteY1383" fmla="*/ 1527371 h 1907175"/>
                              <a:gd name="connsiteX1384" fmla="*/ 362230 w 2476424"/>
                              <a:gd name="connsiteY1384" fmla="*/ 1518910 h 1907175"/>
                              <a:gd name="connsiteX1385" fmla="*/ 365159 w 2476424"/>
                              <a:gd name="connsiteY1385" fmla="*/ 1507519 h 1907175"/>
                              <a:gd name="connsiteX1386" fmla="*/ 358650 w 2476424"/>
                              <a:gd name="connsiteY1386" fmla="*/ 1511424 h 1907175"/>
                              <a:gd name="connsiteX1387" fmla="*/ 353442 w 2476424"/>
                              <a:gd name="connsiteY1387" fmla="*/ 1510122 h 1907175"/>
                              <a:gd name="connsiteX1388" fmla="*/ 352791 w 2476424"/>
                              <a:gd name="connsiteY1388" fmla="*/ 1504264 h 1907175"/>
                              <a:gd name="connsiteX1389" fmla="*/ 351815 w 2476424"/>
                              <a:gd name="connsiteY1389" fmla="*/ 1498406 h 1907175"/>
                              <a:gd name="connsiteX1390" fmla="*/ 342702 w 2476424"/>
                              <a:gd name="connsiteY1390" fmla="*/ 1494501 h 1907175"/>
                              <a:gd name="connsiteX1391" fmla="*/ 341401 w 2476424"/>
                              <a:gd name="connsiteY1391" fmla="*/ 1487340 h 1907175"/>
                              <a:gd name="connsiteX1392" fmla="*/ 348235 w 2476424"/>
                              <a:gd name="connsiteY1392" fmla="*/ 1490921 h 1907175"/>
                              <a:gd name="connsiteX1393" fmla="*/ 351164 w 2476424"/>
                              <a:gd name="connsiteY1393" fmla="*/ 1493524 h 1907175"/>
                              <a:gd name="connsiteX1394" fmla="*/ 355395 w 2476424"/>
                              <a:gd name="connsiteY1394" fmla="*/ 1490595 h 1907175"/>
                              <a:gd name="connsiteX1395" fmla="*/ 362880 w 2476424"/>
                              <a:gd name="connsiteY1395" fmla="*/ 1491897 h 1907175"/>
                              <a:gd name="connsiteX1396" fmla="*/ 362555 w 2476424"/>
                              <a:gd name="connsiteY1396" fmla="*/ 1485713 h 1907175"/>
                              <a:gd name="connsiteX1397" fmla="*/ 352791 w 2476424"/>
                              <a:gd name="connsiteY1397" fmla="*/ 1486364 h 1907175"/>
                              <a:gd name="connsiteX1398" fmla="*/ 346933 w 2476424"/>
                              <a:gd name="connsiteY1398" fmla="*/ 1482459 h 1907175"/>
                              <a:gd name="connsiteX1399" fmla="*/ 343353 w 2476424"/>
                              <a:gd name="connsiteY1399" fmla="*/ 1479855 h 1907175"/>
                              <a:gd name="connsiteX1400" fmla="*/ 344655 w 2476424"/>
                              <a:gd name="connsiteY1400" fmla="*/ 1476601 h 1907175"/>
                              <a:gd name="connsiteX1401" fmla="*/ 347910 w 2476424"/>
                              <a:gd name="connsiteY1401" fmla="*/ 1474973 h 1907175"/>
                              <a:gd name="connsiteX1402" fmla="*/ 351490 w 2476424"/>
                              <a:gd name="connsiteY1402" fmla="*/ 1472370 h 1907175"/>
                              <a:gd name="connsiteX1403" fmla="*/ 348560 w 2476424"/>
                              <a:gd name="connsiteY1403" fmla="*/ 1470092 h 1907175"/>
                              <a:gd name="connsiteX1404" fmla="*/ 348560 w 2476424"/>
                              <a:gd name="connsiteY1404" fmla="*/ 1464884 h 1907175"/>
                              <a:gd name="connsiteX1405" fmla="*/ 341401 w 2476424"/>
                              <a:gd name="connsiteY1405" fmla="*/ 1471068 h 1907175"/>
                              <a:gd name="connsiteX1406" fmla="*/ 336519 w 2476424"/>
                              <a:gd name="connsiteY1406" fmla="*/ 1470092 h 1907175"/>
                              <a:gd name="connsiteX1407" fmla="*/ 334566 w 2476424"/>
                              <a:gd name="connsiteY1407" fmla="*/ 1473346 h 1907175"/>
                              <a:gd name="connsiteX1408" fmla="*/ 333264 w 2476424"/>
                              <a:gd name="connsiteY1408" fmla="*/ 1476275 h 1907175"/>
                              <a:gd name="connsiteX1409" fmla="*/ 332288 w 2476424"/>
                              <a:gd name="connsiteY1409" fmla="*/ 1478553 h 1907175"/>
                              <a:gd name="connsiteX1410" fmla="*/ 328708 w 2476424"/>
                              <a:gd name="connsiteY1410" fmla="*/ 1483110 h 1907175"/>
                              <a:gd name="connsiteX1411" fmla="*/ 328382 w 2476424"/>
                              <a:gd name="connsiteY1411" fmla="*/ 1485062 h 1907175"/>
                              <a:gd name="connsiteX1412" fmla="*/ 321222 w 2476424"/>
                              <a:gd name="connsiteY1412" fmla="*/ 1479530 h 1907175"/>
                              <a:gd name="connsiteX1413" fmla="*/ 311133 w 2476424"/>
                              <a:gd name="connsiteY1413" fmla="*/ 1473021 h 1907175"/>
                              <a:gd name="connsiteX1414" fmla="*/ 308204 w 2476424"/>
                              <a:gd name="connsiteY1414" fmla="*/ 1469766 h 1907175"/>
                              <a:gd name="connsiteX1415" fmla="*/ 308855 w 2476424"/>
                              <a:gd name="connsiteY1415" fmla="*/ 1464559 h 1907175"/>
                              <a:gd name="connsiteX1416" fmla="*/ 312110 w 2476424"/>
                              <a:gd name="connsiteY1416" fmla="*/ 1467162 h 1907175"/>
                              <a:gd name="connsiteX1417" fmla="*/ 316341 w 2476424"/>
                              <a:gd name="connsiteY1417" fmla="*/ 1470742 h 1907175"/>
                              <a:gd name="connsiteX1418" fmla="*/ 317642 w 2476424"/>
                              <a:gd name="connsiteY1418" fmla="*/ 1467162 h 1907175"/>
                              <a:gd name="connsiteX1419" fmla="*/ 313412 w 2476424"/>
                              <a:gd name="connsiteY1419" fmla="*/ 1462606 h 1907175"/>
                              <a:gd name="connsiteX1420" fmla="*/ 319270 w 2476424"/>
                              <a:gd name="connsiteY1420" fmla="*/ 1460328 h 1907175"/>
                              <a:gd name="connsiteX1421" fmla="*/ 325128 w 2476424"/>
                              <a:gd name="connsiteY1421" fmla="*/ 1458375 h 1907175"/>
                              <a:gd name="connsiteX1422" fmla="*/ 320897 w 2476424"/>
                              <a:gd name="connsiteY1422" fmla="*/ 1457073 h 1907175"/>
                              <a:gd name="connsiteX1423" fmla="*/ 314388 w 2476424"/>
                              <a:gd name="connsiteY1423" fmla="*/ 1458375 h 1907175"/>
                              <a:gd name="connsiteX1424" fmla="*/ 308204 w 2476424"/>
                              <a:gd name="connsiteY1424" fmla="*/ 1459026 h 1907175"/>
                              <a:gd name="connsiteX1425" fmla="*/ 302346 w 2476424"/>
                              <a:gd name="connsiteY1425" fmla="*/ 1458375 h 1907175"/>
                              <a:gd name="connsiteX1426" fmla="*/ 302997 w 2476424"/>
                              <a:gd name="connsiteY1426" fmla="*/ 1452842 h 1907175"/>
                              <a:gd name="connsiteX1427" fmla="*/ 307553 w 2476424"/>
                              <a:gd name="connsiteY1427" fmla="*/ 1456422 h 1907175"/>
                              <a:gd name="connsiteX1428" fmla="*/ 307553 w 2476424"/>
                              <a:gd name="connsiteY1428" fmla="*/ 1451541 h 1907175"/>
                              <a:gd name="connsiteX1429" fmla="*/ 309506 w 2476424"/>
                              <a:gd name="connsiteY1429" fmla="*/ 1448612 h 1907175"/>
                              <a:gd name="connsiteX1430" fmla="*/ 305926 w 2476424"/>
                              <a:gd name="connsiteY1430" fmla="*/ 1445357 h 1907175"/>
                              <a:gd name="connsiteX1431" fmla="*/ 301044 w 2476424"/>
                              <a:gd name="connsiteY1431" fmla="*/ 1442753 h 1907175"/>
                              <a:gd name="connsiteX1432" fmla="*/ 305601 w 2476424"/>
                              <a:gd name="connsiteY1432" fmla="*/ 1442428 h 1907175"/>
                              <a:gd name="connsiteX1433" fmla="*/ 310808 w 2476424"/>
                              <a:gd name="connsiteY1433" fmla="*/ 1443730 h 1907175"/>
                              <a:gd name="connsiteX1434" fmla="*/ 312761 w 2476424"/>
                              <a:gd name="connsiteY1434" fmla="*/ 1441126 h 1907175"/>
                              <a:gd name="connsiteX1435" fmla="*/ 308530 w 2476424"/>
                              <a:gd name="connsiteY1435" fmla="*/ 1439824 h 1907175"/>
                              <a:gd name="connsiteX1436" fmla="*/ 305601 w 2476424"/>
                              <a:gd name="connsiteY1436" fmla="*/ 1437546 h 1907175"/>
                              <a:gd name="connsiteX1437" fmla="*/ 307553 w 2476424"/>
                              <a:gd name="connsiteY1437" fmla="*/ 1434292 h 1907175"/>
                              <a:gd name="connsiteX1438" fmla="*/ 308855 w 2476424"/>
                              <a:gd name="connsiteY1438" fmla="*/ 1432013 h 1907175"/>
                              <a:gd name="connsiteX1439" fmla="*/ 314713 w 2476424"/>
                              <a:gd name="connsiteY1439" fmla="*/ 1431037 h 1907175"/>
                              <a:gd name="connsiteX1440" fmla="*/ 319921 w 2476424"/>
                              <a:gd name="connsiteY1440" fmla="*/ 1429410 h 1907175"/>
                              <a:gd name="connsiteX1441" fmla="*/ 315364 w 2476424"/>
                              <a:gd name="connsiteY1441" fmla="*/ 1427783 h 1907175"/>
                              <a:gd name="connsiteX1442" fmla="*/ 311133 w 2476424"/>
                              <a:gd name="connsiteY1442" fmla="*/ 1427132 h 1907175"/>
                              <a:gd name="connsiteX1443" fmla="*/ 315690 w 2476424"/>
                              <a:gd name="connsiteY1443" fmla="*/ 1418670 h 1907175"/>
                              <a:gd name="connsiteX1444" fmla="*/ 319921 w 2476424"/>
                              <a:gd name="connsiteY1444" fmla="*/ 1413137 h 1907175"/>
                              <a:gd name="connsiteX1445" fmla="*/ 322850 w 2476424"/>
                              <a:gd name="connsiteY1445" fmla="*/ 1411184 h 1907175"/>
                              <a:gd name="connsiteX1446" fmla="*/ 319270 w 2476424"/>
                              <a:gd name="connsiteY1446" fmla="*/ 1408906 h 1907175"/>
                              <a:gd name="connsiteX1447" fmla="*/ 313412 w 2476424"/>
                              <a:gd name="connsiteY1447" fmla="*/ 1404675 h 1907175"/>
                              <a:gd name="connsiteX1448" fmla="*/ 312110 w 2476424"/>
                              <a:gd name="connsiteY1448" fmla="*/ 1413463 h 1907175"/>
                              <a:gd name="connsiteX1449" fmla="*/ 309832 w 2476424"/>
                              <a:gd name="connsiteY1449" fmla="*/ 1417043 h 1907175"/>
                              <a:gd name="connsiteX1450" fmla="*/ 309181 w 2476424"/>
                              <a:gd name="connsiteY1450" fmla="*/ 1414439 h 1907175"/>
                              <a:gd name="connsiteX1451" fmla="*/ 305926 w 2476424"/>
                              <a:gd name="connsiteY1451" fmla="*/ 1402397 h 1907175"/>
                              <a:gd name="connsiteX1452" fmla="*/ 307228 w 2476424"/>
                              <a:gd name="connsiteY1452" fmla="*/ 1399143 h 1907175"/>
                              <a:gd name="connsiteX1453" fmla="*/ 308530 w 2476424"/>
                              <a:gd name="connsiteY1453" fmla="*/ 1394261 h 1907175"/>
                              <a:gd name="connsiteX1454" fmla="*/ 308204 w 2476424"/>
                              <a:gd name="connsiteY1454" fmla="*/ 1392634 h 1907175"/>
                              <a:gd name="connsiteX1455" fmla="*/ 305601 w 2476424"/>
                              <a:gd name="connsiteY1455" fmla="*/ 1385799 h 1907175"/>
                              <a:gd name="connsiteX1456" fmla="*/ 303973 w 2476424"/>
                              <a:gd name="connsiteY1456" fmla="*/ 1384497 h 1907175"/>
                              <a:gd name="connsiteX1457" fmla="*/ 291606 w 2476424"/>
                              <a:gd name="connsiteY1457" fmla="*/ 1376686 h 1907175"/>
                              <a:gd name="connsiteX1458" fmla="*/ 276635 w 2476424"/>
                              <a:gd name="connsiteY1458" fmla="*/ 1371479 h 1907175"/>
                              <a:gd name="connsiteX1459" fmla="*/ 259061 w 2476424"/>
                              <a:gd name="connsiteY1459" fmla="*/ 1365296 h 1907175"/>
                              <a:gd name="connsiteX1460" fmla="*/ 252877 w 2476424"/>
                              <a:gd name="connsiteY1460" fmla="*/ 1358786 h 1907175"/>
                              <a:gd name="connsiteX1461" fmla="*/ 246043 w 2476424"/>
                              <a:gd name="connsiteY1461" fmla="*/ 1347396 h 1907175"/>
                              <a:gd name="connsiteX1462" fmla="*/ 246043 w 2476424"/>
                              <a:gd name="connsiteY1462" fmla="*/ 1347396 h 1907175"/>
                              <a:gd name="connsiteX1463" fmla="*/ 247670 w 2476424"/>
                              <a:gd name="connsiteY1463" fmla="*/ 1344141 h 1907175"/>
                              <a:gd name="connsiteX1464" fmla="*/ 249297 w 2476424"/>
                              <a:gd name="connsiteY1464" fmla="*/ 1340561 h 1907175"/>
                              <a:gd name="connsiteX1465" fmla="*/ 238883 w 2476424"/>
                              <a:gd name="connsiteY1465" fmla="*/ 1323638 h 1907175"/>
                              <a:gd name="connsiteX1466" fmla="*/ 216752 w 2476424"/>
                              <a:gd name="connsiteY1466" fmla="*/ 1291418 h 1907175"/>
                              <a:gd name="connsiteX1467" fmla="*/ 207639 w 2476424"/>
                              <a:gd name="connsiteY1467" fmla="*/ 1283607 h 1907175"/>
                              <a:gd name="connsiteX1468" fmla="*/ 190716 w 2476424"/>
                              <a:gd name="connsiteY1468" fmla="*/ 1272541 h 1907175"/>
                              <a:gd name="connsiteX1469" fmla="*/ 186159 w 2476424"/>
                              <a:gd name="connsiteY1469" fmla="*/ 1265056 h 1907175"/>
                              <a:gd name="connsiteX1470" fmla="*/ 184207 w 2476424"/>
                              <a:gd name="connsiteY1470" fmla="*/ 1261151 h 1907175"/>
                              <a:gd name="connsiteX1471" fmla="*/ 178348 w 2476424"/>
                              <a:gd name="connsiteY1471" fmla="*/ 1257245 h 1907175"/>
                              <a:gd name="connsiteX1472" fmla="*/ 170863 w 2476424"/>
                              <a:gd name="connsiteY1472" fmla="*/ 1252363 h 1907175"/>
                              <a:gd name="connsiteX1473" fmla="*/ 170863 w 2476424"/>
                              <a:gd name="connsiteY1473" fmla="*/ 1252363 h 1907175"/>
                              <a:gd name="connsiteX1474" fmla="*/ 165330 w 2476424"/>
                              <a:gd name="connsiteY1474" fmla="*/ 1245854 h 1907175"/>
                              <a:gd name="connsiteX1475" fmla="*/ 154265 w 2476424"/>
                              <a:gd name="connsiteY1475" fmla="*/ 1234138 h 1907175"/>
                              <a:gd name="connsiteX1476" fmla="*/ 140596 w 2476424"/>
                              <a:gd name="connsiteY1476" fmla="*/ 1238694 h 1907175"/>
                              <a:gd name="connsiteX1477" fmla="*/ 131483 w 2476424"/>
                              <a:gd name="connsiteY1477" fmla="*/ 1241949 h 1907175"/>
                              <a:gd name="connsiteX1478" fmla="*/ 130832 w 2476424"/>
                              <a:gd name="connsiteY1478" fmla="*/ 1245203 h 1907175"/>
                              <a:gd name="connsiteX1479" fmla="*/ 131483 w 2476424"/>
                              <a:gd name="connsiteY1479" fmla="*/ 1246180 h 1907175"/>
                              <a:gd name="connsiteX1480" fmla="*/ 132459 w 2476424"/>
                              <a:gd name="connsiteY1480" fmla="*/ 1248132 h 1907175"/>
                              <a:gd name="connsiteX1481" fmla="*/ 130181 w 2476424"/>
                              <a:gd name="connsiteY1481" fmla="*/ 1248458 h 1907175"/>
                              <a:gd name="connsiteX1482" fmla="*/ 125300 w 2476424"/>
                              <a:gd name="connsiteY1482" fmla="*/ 1249760 h 1907175"/>
                              <a:gd name="connsiteX1483" fmla="*/ 123021 w 2476424"/>
                              <a:gd name="connsiteY1483" fmla="*/ 1258547 h 1907175"/>
                              <a:gd name="connsiteX1484" fmla="*/ 123347 w 2476424"/>
                              <a:gd name="connsiteY1484" fmla="*/ 1260825 h 1907175"/>
                              <a:gd name="connsiteX1485" fmla="*/ 120743 w 2476424"/>
                              <a:gd name="connsiteY1485" fmla="*/ 1259849 h 1907175"/>
                              <a:gd name="connsiteX1486" fmla="*/ 117163 w 2476424"/>
                              <a:gd name="connsiteY1486" fmla="*/ 1258872 h 1907175"/>
                              <a:gd name="connsiteX1487" fmla="*/ 112281 w 2476424"/>
                              <a:gd name="connsiteY1487" fmla="*/ 1260174 h 1907175"/>
                              <a:gd name="connsiteX1488" fmla="*/ 106749 w 2476424"/>
                              <a:gd name="connsiteY1488" fmla="*/ 1263103 h 1907175"/>
                              <a:gd name="connsiteX1489" fmla="*/ 103169 w 2476424"/>
                              <a:gd name="connsiteY1489" fmla="*/ 1266358 h 1907175"/>
                              <a:gd name="connsiteX1490" fmla="*/ 98287 w 2476424"/>
                              <a:gd name="connsiteY1490" fmla="*/ 1270914 h 1907175"/>
                              <a:gd name="connsiteX1491" fmla="*/ 97961 w 2476424"/>
                              <a:gd name="connsiteY1491" fmla="*/ 1267009 h 1907175"/>
                              <a:gd name="connsiteX1492" fmla="*/ 95683 w 2476424"/>
                              <a:gd name="connsiteY1492" fmla="*/ 1257570 h 1907175"/>
                              <a:gd name="connsiteX1493" fmla="*/ 73552 w 2476424"/>
                              <a:gd name="connsiteY1493" fmla="*/ 1240322 h 1907175"/>
                              <a:gd name="connsiteX1494" fmla="*/ 60209 w 2476424"/>
                              <a:gd name="connsiteY1494" fmla="*/ 1230232 h 1907175"/>
                              <a:gd name="connsiteX1495" fmla="*/ 55978 w 2476424"/>
                              <a:gd name="connsiteY1495" fmla="*/ 1226327 h 1907175"/>
                              <a:gd name="connsiteX1496" fmla="*/ 52723 w 2476424"/>
                              <a:gd name="connsiteY1496" fmla="*/ 1221771 h 1907175"/>
                              <a:gd name="connsiteX1497" fmla="*/ 52723 w 2476424"/>
                              <a:gd name="connsiteY1497" fmla="*/ 1221771 h 1907175"/>
                              <a:gd name="connsiteX1498" fmla="*/ 54025 w 2476424"/>
                              <a:gd name="connsiteY1498" fmla="*/ 1217865 h 1907175"/>
                              <a:gd name="connsiteX1499" fmla="*/ 54351 w 2476424"/>
                              <a:gd name="connsiteY1499" fmla="*/ 1212007 h 1907175"/>
                              <a:gd name="connsiteX1500" fmla="*/ 54351 w 2476424"/>
                              <a:gd name="connsiteY1500" fmla="*/ 1212007 h 1907175"/>
                              <a:gd name="connsiteX1501" fmla="*/ 45563 w 2476424"/>
                              <a:gd name="connsiteY1501" fmla="*/ 1211031 h 1907175"/>
                              <a:gd name="connsiteX1502" fmla="*/ 37102 w 2476424"/>
                              <a:gd name="connsiteY1502" fmla="*/ 1212007 h 1907175"/>
                              <a:gd name="connsiteX1503" fmla="*/ 32871 w 2476424"/>
                              <a:gd name="connsiteY1503" fmla="*/ 1215587 h 1907175"/>
                              <a:gd name="connsiteX1504" fmla="*/ 29616 w 2476424"/>
                              <a:gd name="connsiteY1504" fmla="*/ 1218842 h 1907175"/>
                              <a:gd name="connsiteX1505" fmla="*/ 12042 w 2476424"/>
                              <a:gd name="connsiteY1505" fmla="*/ 1216238 h 1907175"/>
                              <a:gd name="connsiteX1506" fmla="*/ 976 w 2476424"/>
                              <a:gd name="connsiteY1506" fmla="*/ 1213960 h 1907175"/>
                              <a:gd name="connsiteX1507" fmla="*/ 976 w 2476424"/>
                              <a:gd name="connsiteY1507" fmla="*/ 789569 h 1907175"/>
                              <a:gd name="connsiteX1508" fmla="*/ 0 w 2476424"/>
                              <a:gd name="connsiteY1508" fmla="*/ 789569 h 1907175"/>
                              <a:gd name="connsiteX1509" fmla="*/ 255806 w 2476424"/>
                              <a:gd name="connsiteY1509" fmla="*/ 1515980 h 1907175"/>
                              <a:gd name="connsiteX1510" fmla="*/ 252877 w 2476424"/>
                              <a:gd name="connsiteY1510" fmla="*/ 1521513 h 1907175"/>
                              <a:gd name="connsiteX1511" fmla="*/ 259386 w 2476424"/>
                              <a:gd name="connsiteY1511" fmla="*/ 1530626 h 1907175"/>
                              <a:gd name="connsiteX1512" fmla="*/ 267197 w 2476424"/>
                              <a:gd name="connsiteY1512" fmla="*/ 1537135 h 1907175"/>
                              <a:gd name="connsiteX1513" fmla="*/ 274357 w 2476424"/>
                              <a:gd name="connsiteY1513" fmla="*/ 1540715 h 1907175"/>
                              <a:gd name="connsiteX1514" fmla="*/ 275008 w 2476424"/>
                              <a:gd name="connsiteY1514" fmla="*/ 1535182 h 1907175"/>
                              <a:gd name="connsiteX1515" fmla="*/ 262315 w 2476424"/>
                              <a:gd name="connsiteY1515" fmla="*/ 1526069 h 1907175"/>
                              <a:gd name="connsiteX1516" fmla="*/ 260688 w 2476424"/>
                              <a:gd name="connsiteY1516" fmla="*/ 1517608 h 1907175"/>
                              <a:gd name="connsiteX1517" fmla="*/ 255806 w 2476424"/>
                              <a:gd name="connsiteY1517" fmla="*/ 1515980 h 1907175"/>
                              <a:gd name="connsiteX1518" fmla="*/ 255806 w 2476424"/>
                              <a:gd name="connsiteY1518" fmla="*/ 1515980 h 1907175"/>
                              <a:gd name="connsiteX1519" fmla="*/ 245066 w 2476424"/>
                              <a:gd name="connsiteY1519" fmla="*/ 1504589 h 1907175"/>
                              <a:gd name="connsiteX1520" fmla="*/ 255806 w 2476424"/>
                              <a:gd name="connsiteY1520" fmla="*/ 1502311 h 1907175"/>
                              <a:gd name="connsiteX1521" fmla="*/ 256457 w 2476424"/>
                              <a:gd name="connsiteY1521" fmla="*/ 1506868 h 1907175"/>
                              <a:gd name="connsiteX1522" fmla="*/ 251901 w 2476424"/>
                              <a:gd name="connsiteY1522" fmla="*/ 1510448 h 1907175"/>
                              <a:gd name="connsiteX1523" fmla="*/ 250274 w 2476424"/>
                              <a:gd name="connsiteY1523" fmla="*/ 1515980 h 1907175"/>
                              <a:gd name="connsiteX1524" fmla="*/ 242463 w 2476424"/>
                              <a:gd name="connsiteY1524" fmla="*/ 1516957 h 1907175"/>
                              <a:gd name="connsiteX1525" fmla="*/ 241812 w 2476424"/>
                              <a:gd name="connsiteY1525" fmla="*/ 1512400 h 1907175"/>
                              <a:gd name="connsiteX1526" fmla="*/ 243765 w 2476424"/>
                              <a:gd name="connsiteY1526" fmla="*/ 1508820 h 1907175"/>
                              <a:gd name="connsiteX1527" fmla="*/ 236279 w 2476424"/>
                              <a:gd name="connsiteY1527" fmla="*/ 1505891 h 1907175"/>
                              <a:gd name="connsiteX1528" fmla="*/ 245066 w 2476424"/>
                              <a:gd name="connsiteY1528" fmla="*/ 1504589 h 1907175"/>
                              <a:gd name="connsiteX1529" fmla="*/ 245066 w 2476424"/>
                              <a:gd name="connsiteY1529" fmla="*/ 1504589 h 1907175"/>
                              <a:gd name="connsiteX1530" fmla="*/ 228143 w 2476424"/>
                              <a:gd name="connsiteY1530" fmla="*/ 1464233 h 1907175"/>
                              <a:gd name="connsiteX1531" fmla="*/ 220983 w 2476424"/>
                              <a:gd name="connsiteY1531" fmla="*/ 1464559 h 1907175"/>
                              <a:gd name="connsiteX1532" fmla="*/ 220657 w 2476424"/>
                              <a:gd name="connsiteY1532" fmla="*/ 1475299 h 1907175"/>
                              <a:gd name="connsiteX1533" fmla="*/ 221308 w 2476424"/>
                              <a:gd name="connsiteY1533" fmla="*/ 1478879 h 1907175"/>
                              <a:gd name="connsiteX1534" fmla="*/ 224563 w 2476424"/>
                              <a:gd name="connsiteY1534" fmla="*/ 1482784 h 1907175"/>
                              <a:gd name="connsiteX1535" fmla="*/ 227166 w 2476424"/>
                              <a:gd name="connsiteY1535" fmla="*/ 1485388 h 1907175"/>
                              <a:gd name="connsiteX1536" fmla="*/ 228143 w 2476424"/>
                              <a:gd name="connsiteY1536" fmla="*/ 1489944 h 1907175"/>
                              <a:gd name="connsiteX1537" fmla="*/ 239534 w 2476424"/>
                              <a:gd name="connsiteY1537" fmla="*/ 1494826 h 1907175"/>
                              <a:gd name="connsiteX1538" fmla="*/ 234001 w 2476424"/>
                              <a:gd name="connsiteY1538" fmla="*/ 1497755 h 1907175"/>
                              <a:gd name="connsiteX1539" fmla="*/ 235628 w 2476424"/>
                              <a:gd name="connsiteY1539" fmla="*/ 1501010 h 1907175"/>
                              <a:gd name="connsiteX1540" fmla="*/ 247995 w 2476424"/>
                              <a:gd name="connsiteY1540" fmla="*/ 1499382 h 1907175"/>
                              <a:gd name="connsiteX1541" fmla="*/ 253528 w 2476424"/>
                              <a:gd name="connsiteY1541" fmla="*/ 1494826 h 1907175"/>
                              <a:gd name="connsiteX1542" fmla="*/ 253203 w 2476424"/>
                              <a:gd name="connsiteY1542" fmla="*/ 1484737 h 1907175"/>
                              <a:gd name="connsiteX1543" fmla="*/ 256132 w 2476424"/>
                              <a:gd name="connsiteY1543" fmla="*/ 1474322 h 1907175"/>
                              <a:gd name="connsiteX1544" fmla="*/ 259712 w 2476424"/>
                              <a:gd name="connsiteY1544" fmla="*/ 1465210 h 1907175"/>
                              <a:gd name="connsiteX1545" fmla="*/ 252877 w 2476424"/>
                              <a:gd name="connsiteY1545" fmla="*/ 1468790 h 1907175"/>
                              <a:gd name="connsiteX1546" fmla="*/ 247670 w 2476424"/>
                              <a:gd name="connsiteY1546" fmla="*/ 1469766 h 1907175"/>
                              <a:gd name="connsiteX1547" fmla="*/ 249623 w 2476424"/>
                              <a:gd name="connsiteY1547" fmla="*/ 1476926 h 1907175"/>
                              <a:gd name="connsiteX1548" fmla="*/ 245717 w 2476424"/>
                              <a:gd name="connsiteY1548" fmla="*/ 1483110 h 1907175"/>
                              <a:gd name="connsiteX1549" fmla="*/ 236930 w 2476424"/>
                              <a:gd name="connsiteY1549" fmla="*/ 1486039 h 1907175"/>
                              <a:gd name="connsiteX1550" fmla="*/ 237906 w 2476424"/>
                              <a:gd name="connsiteY1550" fmla="*/ 1481157 h 1907175"/>
                              <a:gd name="connsiteX1551" fmla="*/ 244090 w 2476424"/>
                              <a:gd name="connsiteY1551" fmla="*/ 1475299 h 1907175"/>
                              <a:gd name="connsiteX1552" fmla="*/ 243439 w 2476424"/>
                              <a:gd name="connsiteY1552" fmla="*/ 1468139 h 1907175"/>
                              <a:gd name="connsiteX1553" fmla="*/ 238232 w 2476424"/>
                              <a:gd name="connsiteY1553" fmla="*/ 1467162 h 1907175"/>
                              <a:gd name="connsiteX1554" fmla="*/ 233025 w 2476424"/>
                              <a:gd name="connsiteY1554" fmla="*/ 1465535 h 1907175"/>
                              <a:gd name="connsiteX1555" fmla="*/ 228143 w 2476424"/>
                              <a:gd name="connsiteY1555" fmla="*/ 1464233 h 1907175"/>
                              <a:gd name="connsiteX1556" fmla="*/ 228143 w 2476424"/>
                              <a:gd name="connsiteY1556" fmla="*/ 1464233 h 1907175"/>
                              <a:gd name="connsiteX1557" fmla="*/ 384035 w 2476424"/>
                              <a:gd name="connsiteY1557" fmla="*/ 1583024 h 1907175"/>
                              <a:gd name="connsiteX1558" fmla="*/ 390869 w 2476424"/>
                              <a:gd name="connsiteY1558" fmla="*/ 1584651 h 1907175"/>
                              <a:gd name="connsiteX1559" fmla="*/ 390869 w 2476424"/>
                              <a:gd name="connsiteY1559" fmla="*/ 1590509 h 1907175"/>
                              <a:gd name="connsiteX1560" fmla="*/ 375899 w 2476424"/>
                              <a:gd name="connsiteY1560" fmla="*/ 1583349 h 1907175"/>
                              <a:gd name="connsiteX1561" fmla="*/ 384035 w 2476424"/>
                              <a:gd name="connsiteY1561" fmla="*/ 1583024 h 1907175"/>
                              <a:gd name="connsiteX1562" fmla="*/ 384035 w 2476424"/>
                              <a:gd name="connsiteY1562" fmla="*/ 1583024 h 1907175"/>
                              <a:gd name="connsiteX1563" fmla="*/ 362555 w 2476424"/>
                              <a:gd name="connsiteY1563" fmla="*/ 1560242 h 1907175"/>
                              <a:gd name="connsiteX1564" fmla="*/ 363531 w 2476424"/>
                              <a:gd name="connsiteY1564" fmla="*/ 1568378 h 1907175"/>
                              <a:gd name="connsiteX1565" fmla="*/ 355069 w 2476424"/>
                              <a:gd name="connsiteY1565" fmla="*/ 1562195 h 1907175"/>
                              <a:gd name="connsiteX1566" fmla="*/ 362555 w 2476424"/>
                              <a:gd name="connsiteY1566" fmla="*/ 1560242 h 1907175"/>
                              <a:gd name="connsiteX1567" fmla="*/ 362555 w 2476424"/>
                              <a:gd name="connsiteY1567" fmla="*/ 1560242 h 1907175"/>
                              <a:gd name="connsiteX1568" fmla="*/ 366786 w 2476424"/>
                              <a:gd name="connsiteY1568" fmla="*/ 1538437 h 1907175"/>
                              <a:gd name="connsiteX1569" fmla="*/ 372644 w 2476424"/>
                              <a:gd name="connsiteY1569" fmla="*/ 1537135 h 1907175"/>
                              <a:gd name="connsiteX1570" fmla="*/ 372319 w 2476424"/>
                              <a:gd name="connsiteY1570" fmla="*/ 1541366 h 1907175"/>
                              <a:gd name="connsiteX1571" fmla="*/ 365159 w 2476424"/>
                              <a:gd name="connsiteY1571" fmla="*/ 1546248 h 1907175"/>
                              <a:gd name="connsiteX1572" fmla="*/ 366786 w 2476424"/>
                              <a:gd name="connsiteY1572" fmla="*/ 1538437 h 1907175"/>
                              <a:gd name="connsiteX1573" fmla="*/ 366786 w 2476424"/>
                              <a:gd name="connsiteY1573" fmla="*/ 1538437 h 1907175"/>
                              <a:gd name="connsiteX1574" fmla="*/ 388266 w 2476424"/>
                              <a:gd name="connsiteY1574" fmla="*/ 1630214 h 1907175"/>
                              <a:gd name="connsiteX1575" fmla="*/ 393799 w 2476424"/>
                              <a:gd name="connsiteY1575" fmla="*/ 1626960 h 1907175"/>
                              <a:gd name="connsiteX1576" fmla="*/ 399006 w 2476424"/>
                              <a:gd name="connsiteY1576" fmla="*/ 1633794 h 1907175"/>
                              <a:gd name="connsiteX1577" fmla="*/ 388266 w 2476424"/>
                              <a:gd name="connsiteY1577" fmla="*/ 1630214 h 1907175"/>
                              <a:gd name="connsiteX1578" fmla="*/ 388266 w 2476424"/>
                              <a:gd name="connsiteY1578" fmla="*/ 1630214 h 1907175"/>
                              <a:gd name="connsiteX1579" fmla="*/ 370040 w 2476424"/>
                              <a:gd name="connsiteY1579" fmla="*/ 1589533 h 1907175"/>
                              <a:gd name="connsiteX1580" fmla="*/ 393799 w 2476424"/>
                              <a:gd name="connsiteY1580" fmla="*/ 1598971 h 1907175"/>
                              <a:gd name="connsiteX1581" fmla="*/ 423415 w 2476424"/>
                              <a:gd name="connsiteY1581" fmla="*/ 1605480 h 1907175"/>
                              <a:gd name="connsiteX1582" fmla="*/ 432853 w 2476424"/>
                              <a:gd name="connsiteY1582" fmla="*/ 1607758 h 1907175"/>
                              <a:gd name="connsiteX1583" fmla="*/ 443267 w 2476424"/>
                              <a:gd name="connsiteY1583" fmla="*/ 1625007 h 1907175"/>
                              <a:gd name="connsiteX1584" fmla="*/ 453031 w 2476424"/>
                              <a:gd name="connsiteY1584" fmla="*/ 1638351 h 1907175"/>
                              <a:gd name="connsiteX1585" fmla="*/ 478091 w 2476424"/>
                              <a:gd name="connsiteY1585" fmla="*/ 1648440 h 1907175"/>
                              <a:gd name="connsiteX1586" fmla="*/ 480369 w 2476424"/>
                              <a:gd name="connsiteY1586" fmla="*/ 1657552 h 1907175"/>
                              <a:gd name="connsiteX1587" fmla="*/ 486878 w 2476424"/>
                              <a:gd name="connsiteY1587" fmla="*/ 1661783 h 1907175"/>
                              <a:gd name="connsiteX1588" fmla="*/ 489807 w 2476424"/>
                              <a:gd name="connsiteY1588" fmla="*/ 1668618 h 1907175"/>
                              <a:gd name="connsiteX1589" fmla="*/ 495340 w 2476424"/>
                              <a:gd name="connsiteY1589" fmla="*/ 1674801 h 1907175"/>
                              <a:gd name="connsiteX1590" fmla="*/ 487529 w 2476424"/>
                              <a:gd name="connsiteY1590" fmla="*/ 1679358 h 1907175"/>
                              <a:gd name="connsiteX1591" fmla="*/ 456285 w 2476424"/>
                              <a:gd name="connsiteY1591" fmla="*/ 1671222 h 1907175"/>
                              <a:gd name="connsiteX1592" fmla="*/ 442942 w 2476424"/>
                              <a:gd name="connsiteY1592" fmla="*/ 1665038 h 1907175"/>
                              <a:gd name="connsiteX1593" fmla="*/ 451404 w 2476424"/>
                              <a:gd name="connsiteY1593" fmla="*/ 1658203 h 1907175"/>
                              <a:gd name="connsiteX1594" fmla="*/ 453031 w 2476424"/>
                              <a:gd name="connsiteY1594" fmla="*/ 1649416 h 1907175"/>
                              <a:gd name="connsiteX1595" fmla="*/ 446522 w 2476424"/>
                              <a:gd name="connsiteY1595" fmla="*/ 1653322 h 1907175"/>
                              <a:gd name="connsiteX1596" fmla="*/ 433504 w 2476424"/>
                              <a:gd name="connsiteY1596" fmla="*/ 1655925 h 1907175"/>
                              <a:gd name="connsiteX1597" fmla="*/ 430575 w 2476424"/>
                              <a:gd name="connsiteY1597" fmla="*/ 1649091 h 1907175"/>
                              <a:gd name="connsiteX1598" fmla="*/ 424066 w 2476424"/>
                              <a:gd name="connsiteY1598" fmla="*/ 1646487 h 1907175"/>
                              <a:gd name="connsiteX1599" fmla="*/ 419835 w 2476424"/>
                              <a:gd name="connsiteY1599" fmla="*/ 1639653 h 1907175"/>
                              <a:gd name="connsiteX1600" fmla="*/ 405515 w 2476424"/>
                              <a:gd name="connsiteY1600" fmla="*/ 1639327 h 1907175"/>
                              <a:gd name="connsiteX1601" fmla="*/ 412349 w 2476424"/>
                              <a:gd name="connsiteY1601" fmla="*/ 1634120 h 1907175"/>
                              <a:gd name="connsiteX1602" fmla="*/ 415929 w 2476424"/>
                              <a:gd name="connsiteY1602" fmla="*/ 1631191 h 1907175"/>
                              <a:gd name="connsiteX1603" fmla="*/ 405840 w 2476424"/>
                              <a:gd name="connsiteY1603" fmla="*/ 1630214 h 1907175"/>
                              <a:gd name="connsiteX1604" fmla="*/ 403562 w 2476424"/>
                              <a:gd name="connsiteY1604" fmla="*/ 1625333 h 1907175"/>
                              <a:gd name="connsiteX1605" fmla="*/ 397378 w 2476424"/>
                              <a:gd name="connsiteY1605" fmla="*/ 1622404 h 1907175"/>
                              <a:gd name="connsiteX1606" fmla="*/ 392497 w 2476424"/>
                              <a:gd name="connsiteY1606" fmla="*/ 1620776 h 1907175"/>
                              <a:gd name="connsiteX1607" fmla="*/ 386639 w 2476424"/>
                              <a:gd name="connsiteY1607" fmla="*/ 1623055 h 1907175"/>
                              <a:gd name="connsiteX1608" fmla="*/ 387940 w 2476424"/>
                              <a:gd name="connsiteY1608" fmla="*/ 1614267 h 1907175"/>
                              <a:gd name="connsiteX1609" fmla="*/ 380455 w 2476424"/>
                              <a:gd name="connsiteY1609" fmla="*/ 1615895 h 1907175"/>
                              <a:gd name="connsiteX1610" fmla="*/ 376549 w 2476424"/>
                              <a:gd name="connsiteY1610" fmla="*/ 1612640 h 1907175"/>
                              <a:gd name="connsiteX1611" fmla="*/ 368088 w 2476424"/>
                              <a:gd name="connsiteY1611" fmla="*/ 1613616 h 1907175"/>
                              <a:gd name="connsiteX1612" fmla="*/ 366460 w 2476424"/>
                              <a:gd name="connsiteY1612" fmla="*/ 1608409 h 1907175"/>
                              <a:gd name="connsiteX1613" fmla="*/ 368739 w 2476424"/>
                              <a:gd name="connsiteY1613" fmla="*/ 1604178 h 1907175"/>
                              <a:gd name="connsiteX1614" fmla="*/ 376549 w 2476424"/>
                              <a:gd name="connsiteY1614" fmla="*/ 1606456 h 1907175"/>
                              <a:gd name="connsiteX1615" fmla="*/ 377526 w 2476424"/>
                              <a:gd name="connsiteY1615" fmla="*/ 1602225 h 1907175"/>
                              <a:gd name="connsiteX1616" fmla="*/ 379153 w 2476424"/>
                              <a:gd name="connsiteY1616" fmla="*/ 1598646 h 1907175"/>
                              <a:gd name="connsiteX1617" fmla="*/ 369390 w 2476424"/>
                              <a:gd name="connsiteY1617" fmla="*/ 1599947 h 1907175"/>
                              <a:gd name="connsiteX1618" fmla="*/ 359300 w 2476424"/>
                              <a:gd name="connsiteY1618" fmla="*/ 1601575 h 1907175"/>
                              <a:gd name="connsiteX1619" fmla="*/ 354419 w 2476424"/>
                              <a:gd name="connsiteY1619" fmla="*/ 1592787 h 1907175"/>
                              <a:gd name="connsiteX1620" fmla="*/ 364182 w 2476424"/>
                              <a:gd name="connsiteY1620" fmla="*/ 1588882 h 1907175"/>
                              <a:gd name="connsiteX1621" fmla="*/ 370040 w 2476424"/>
                              <a:gd name="connsiteY1621" fmla="*/ 1589533 h 1907175"/>
                              <a:gd name="connsiteX1622" fmla="*/ 370040 w 2476424"/>
                              <a:gd name="connsiteY1622" fmla="*/ 1589533 h 1907175"/>
                              <a:gd name="connsiteX1623" fmla="*/ 336193 w 2476424"/>
                              <a:gd name="connsiteY1623" fmla="*/ 1500359 h 1907175"/>
                              <a:gd name="connsiteX1624" fmla="*/ 344981 w 2476424"/>
                              <a:gd name="connsiteY1624" fmla="*/ 1504589 h 1907175"/>
                              <a:gd name="connsiteX1625" fmla="*/ 345631 w 2476424"/>
                              <a:gd name="connsiteY1625" fmla="*/ 1514028 h 1907175"/>
                              <a:gd name="connsiteX1626" fmla="*/ 341401 w 2476424"/>
                              <a:gd name="connsiteY1626" fmla="*/ 1512726 h 1907175"/>
                              <a:gd name="connsiteX1627" fmla="*/ 338797 w 2476424"/>
                              <a:gd name="connsiteY1627" fmla="*/ 1517933 h 1907175"/>
                              <a:gd name="connsiteX1628" fmla="*/ 331962 w 2476424"/>
                              <a:gd name="connsiteY1628" fmla="*/ 1512075 h 1907175"/>
                              <a:gd name="connsiteX1629" fmla="*/ 338471 w 2476424"/>
                              <a:gd name="connsiteY1629" fmla="*/ 1505891 h 1907175"/>
                              <a:gd name="connsiteX1630" fmla="*/ 336193 w 2476424"/>
                              <a:gd name="connsiteY1630" fmla="*/ 1500359 h 1907175"/>
                              <a:gd name="connsiteX1631" fmla="*/ 336193 w 2476424"/>
                              <a:gd name="connsiteY1631" fmla="*/ 1500359 h 1907175"/>
                              <a:gd name="connsiteX1632" fmla="*/ 316666 w 2476424"/>
                              <a:gd name="connsiteY1632" fmla="*/ 1487666 h 1907175"/>
                              <a:gd name="connsiteX1633" fmla="*/ 322199 w 2476424"/>
                              <a:gd name="connsiteY1633" fmla="*/ 1491897 h 1907175"/>
                              <a:gd name="connsiteX1634" fmla="*/ 319270 w 2476424"/>
                              <a:gd name="connsiteY1634" fmla="*/ 1498731 h 1907175"/>
                              <a:gd name="connsiteX1635" fmla="*/ 309832 w 2476424"/>
                              <a:gd name="connsiteY1635" fmla="*/ 1488642 h 1907175"/>
                              <a:gd name="connsiteX1636" fmla="*/ 316666 w 2476424"/>
                              <a:gd name="connsiteY1636" fmla="*/ 1487666 h 1907175"/>
                              <a:gd name="connsiteX1637" fmla="*/ 316666 w 2476424"/>
                              <a:gd name="connsiteY1637" fmla="*/ 1487666 h 1907175"/>
                              <a:gd name="connsiteX1638" fmla="*/ 305601 w 2476424"/>
                              <a:gd name="connsiteY1638" fmla="*/ 1477577 h 1907175"/>
                              <a:gd name="connsiteX1639" fmla="*/ 310157 w 2476424"/>
                              <a:gd name="connsiteY1639" fmla="*/ 1481157 h 1907175"/>
                              <a:gd name="connsiteX1640" fmla="*/ 308530 w 2476424"/>
                              <a:gd name="connsiteY1640" fmla="*/ 1483110 h 1907175"/>
                              <a:gd name="connsiteX1641" fmla="*/ 301044 w 2476424"/>
                              <a:gd name="connsiteY1641" fmla="*/ 1480506 h 1907175"/>
                              <a:gd name="connsiteX1642" fmla="*/ 305601 w 2476424"/>
                              <a:gd name="connsiteY1642" fmla="*/ 1477577 h 1907175"/>
                              <a:gd name="connsiteX1643" fmla="*/ 305601 w 2476424"/>
                              <a:gd name="connsiteY1643" fmla="*/ 1477577 h 1907175"/>
                              <a:gd name="connsiteX1644" fmla="*/ 298766 w 2476424"/>
                              <a:gd name="connsiteY1644" fmla="*/ 1467162 h 1907175"/>
                              <a:gd name="connsiteX1645" fmla="*/ 300393 w 2476424"/>
                              <a:gd name="connsiteY1645" fmla="*/ 1473346 h 1907175"/>
                              <a:gd name="connsiteX1646" fmla="*/ 295512 w 2476424"/>
                              <a:gd name="connsiteY1646" fmla="*/ 1475950 h 1907175"/>
                              <a:gd name="connsiteX1647" fmla="*/ 286724 w 2476424"/>
                              <a:gd name="connsiteY1647" fmla="*/ 1473671 h 1907175"/>
                              <a:gd name="connsiteX1648" fmla="*/ 290955 w 2476424"/>
                              <a:gd name="connsiteY1648" fmla="*/ 1467488 h 1907175"/>
                              <a:gd name="connsiteX1649" fmla="*/ 298766 w 2476424"/>
                              <a:gd name="connsiteY1649" fmla="*/ 1467162 h 1907175"/>
                              <a:gd name="connsiteX1650" fmla="*/ 298766 w 2476424"/>
                              <a:gd name="connsiteY1650" fmla="*/ 1467162 h 1907175"/>
                              <a:gd name="connsiteX1651" fmla="*/ 297139 w 2476424"/>
                              <a:gd name="connsiteY1651" fmla="*/ 1447635 h 1907175"/>
                              <a:gd name="connsiteX1652" fmla="*/ 298766 w 2476424"/>
                              <a:gd name="connsiteY1652" fmla="*/ 1451541 h 1907175"/>
                              <a:gd name="connsiteX1653" fmla="*/ 293559 w 2476424"/>
                              <a:gd name="connsiteY1653" fmla="*/ 1455121 h 1907175"/>
                              <a:gd name="connsiteX1654" fmla="*/ 289653 w 2476424"/>
                              <a:gd name="connsiteY1654" fmla="*/ 1452517 h 1907175"/>
                              <a:gd name="connsiteX1655" fmla="*/ 297139 w 2476424"/>
                              <a:gd name="connsiteY1655" fmla="*/ 1447635 h 1907175"/>
                              <a:gd name="connsiteX1656" fmla="*/ 297139 w 2476424"/>
                              <a:gd name="connsiteY1656" fmla="*/ 1447635 h 1907175"/>
                              <a:gd name="connsiteX1657" fmla="*/ 1724577 w 2476424"/>
                              <a:gd name="connsiteY1657" fmla="*/ 1542017 h 1907175"/>
                              <a:gd name="connsiteX1658" fmla="*/ 1716766 w 2476424"/>
                              <a:gd name="connsiteY1658" fmla="*/ 1545922 h 1907175"/>
                              <a:gd name="connsiteX1659" fmla="*/ 1725553 w 2476424"/>
                              <a:gd name="connsiteY1659" fmla="*/ 1548851 h 1907175"/>
                              <a:gd name="connsiteX1660" fmla="*/ 1730761 w 2476424"/>
                              <a:gd name="connsiteY1660" fmla="*/ 1542342 h 1907175"/>
                              <a:gd name="connsiteX1661" fmla="*/ 1724577 w 2476424"/>
                              <a:gd name="connsiteY1661" fmla="*/ 1542017 h 1907175"/>
                              <a:gd name="connsiteX1662" fmla="*/ 1724577 w 2476424"/>
                              <a:gd name="connsiteY1662" fmla="*/ 1542017 h 1907175"/>
                              <a:gd name="connsiteX1663" fmla="*/ 1659486 w 2476424"/>
                              <a:gd name="connsiteY1663" fmla="*/ 1500359 h 1907175"/>
                              <a:gd name="connsiteX1664" fmla="*/ 1681292 w 2476424"/>
                              <a:gd name="connsiteY1664" fmla="*/ 1503613 h 1907175"/>
                              <a:gd name="connsiteX1665" fmla="*/ 1687475 w 2476424"/>
                              <a:gd name="connsiteY1665" fmla="*/ 1515655 h 1907175"/>
                              <a:gd name="connsiteX1666" fmla="*/ 1686824 w 2476424"/>
                              <a:gd name="connsiteY1666" fmla="*/ 1522815 h 1907175"/>
                              <a:gd name="connsiteX1667" fmla="*/ 1654604 w 2476424"/>
                              <a:gd name="connsiteY1667" fmla="*/ 1508169 h 1907175"/>
                              <a:gd name="connsiteX1668" fmla="*/ 1659486 w 2476424"/>
                              <a:gd name="connsiteY1668" fmla="*/ 1500359 h 1907175"/>
                              <a:gd name="connsiteX1669" fmla="*/ 1659486 w 2476424"/>
                              <a:gd name="connsiteY1669" fmla="*/ 1500359 h 1907175"/>
                              <a:gd name="connsiteX1670" fmla="*/ 1704724 w 2476424"/>
                              <a:gd name="connsiteY1670" fmla="*/ 1390355 h 1907175"/>
                              <a:gd name="connsiteX1671" fmla="*/ 1708955 w 2476424"/>
                              <a:gd name="connsiteY1671" fmla="*/ 1394912 h 1907175"/>
                              <a:gd name="connsiteX1672" fmla="*/ 1716115 w 2476424"/>
                              <a:gd name="connsiteY1672" fmla="*/ 1386450 h 1907175"/>
                              <a:gd name="connsiteX1673" fmla="*/ 1704724 w 2476424"/>
                              <a:gd name="connsiteY1673" fmla="*/ 1390355 h 1907175"/>
                              <a:gd name="connsiteX1674" fmla="*/ 1704724 w 2476424"/>
                              <a:gd name="connsiteY1674" fmla="*/ 1390355 h 1907175"/>
                              <a:gd name="connsiteX1675" fmla="*/ 1743779 w 2476424"/>
                              <a:gd name="connsiteY1675" fmla="*/ 1375059 h 1907175"/>
                              <a:gd name="connsiteX1676" fmla="*/ 1738897 w 2476424"/>
                              <a:gd name="connsiteY1676" fmla="*/ 1385799 h 1907175"/>
                              <a:gd name="connsiteX1677" fmla="*/ 1748335 w 2476424"/>
                              <a:gd name="connsiteY1677" fmla="*/ 1384497 h 1907175"/>
                              <a:gd name="connsiteX1678" fmla="*/ 1743779 w 2476424"/>
                              <a:gd name="connsiteY1678" fmla="*/ 1375059 h 1907175"/>
                              <a:gd name="connsiteX1679" fmla="*/ 1743779 w 2476424"/>
                              <a:gd name="connsiteY1679" fmla="*/ 1375059 h 1907175"/>
                              <a:gd name="connsiteX1680" fmla="*/ 1728808 w 2476424"/>
                              <a:gd name="connsiteY1680" fmla="*/ 1368550 h 1907175"/>
                              <a:gd name="connsiteX1681" fmla="*/ 1724251 w 2476424"/>
                              <a:gd name="connsiteY1681" fmla="*/ 1383846 h 1907175"/>
                              <a:gd name="connsiteX1682" fmla="*/ 1716766 w 2476424"/>
                              <a:gd name="connsiteY1682" fmla="*/ 1399794 h 1907175"/>
                              <a:gd name="connsiteX1683" fmla="*/ 1727181 w 2476424"/>
                              <a:gd name="connsiteY1683" fmla="*/ 1396865 h 1907175"/>
                              <a:gd name="connsiteX1684" fmla="*/ 1731411 w 2476424"/>
                              <a:gd name="connsiteY1684" fmla="*/ 1385148 h 1907175"/>
                              <a:gd name="connsiteX1685" fmla="*/ 1737595 w 2476424"/>
                              <a:gd name="connsiteY1685" fmla="*/ 1375059 h 1907175"/>
                              <a:gd name="connsiteX1686" fmla="*/ 1733039 w 2476424"/>
                              <a:gd name="connsiteY1686" fmla="*/ 1372130 h 1907175"/>
                              <a:gd name="connsiteX1687" fmla="*/ 1728808 w 2476424"/>
                              <a:gd name="connsiteY1687" fmla="*/ 1368550 h 1907175"/>
                              <a:gd name="connsiteX1688" fmla="*/ 1728808 w 2476424"/>
                              <a:gd name="connsiteY1688" fmla="*/ 1368550 h 1907175"/>
                              <a:gd name="connsiteX1689" fmla="*/ 2436669 w 2476424"/>
                              <a:gd name="connsiteY1689" fmla="*/ 1633144 h 1907175"/>
                              <a:gd name="connsiteX1690" fmla="*/ 2436669 w 2476424"/>
                              <a:gd name="connsiteY1690" fmla="*/ 1629564 h 1907175"/>
                              <a:gd name="connsiteX1691" fmla="*/ 2428532 w 2476424"/>
                              <a:gd name="connsiteY1691" fmla="*/ 1634120 h 1907175"/>
                              <a:gd name="connsiteX1692" fmla="*/ 2436669 w 2476424"/>
                              <a:gd name="connsiteY1692" fmla="*/ 1633144 h 1907175"/>
                              <a:gd name="connsiteX1693" fmla="*/ 2436669 w 2476424"/>
                              <a:gd name="connsiteY1693" fmla="*/ 1633144 h 1907175"/>
                              <a:gd name="connsiteX1694" fmla="*/ 2382318 w 2476424"/>
                              <a:gd name="connsiteY1694" fmla="*/ 1560567 h 1907175"/>
                              <a:gd name="connsiteX1695" fmla="*/ 2367998 w 2476424"/>
                              <a:gd name="connsiteY1695" fmla="*/ 1567727 h 1907175"/>
                              <a:gd name="connsiteX1696" fmla="*/ 2361815 w 2476424"/>
                              <a:gd name="connsiteY1696" fmla="*/ 1573586 h 1907175"/>
                              <a:gd name="connsiteX1697" fmla="*/ 2358560 w 2476424"/>
                              <a:gd name="connsiteY1697" fmla="*/ 1580746 h 1907175"/>
                              <a:gd name="connsiteX1698" fmla="*/ 2353353 w 2476424"/>
                              <a:gd name="connsiteY1698" fmla="*/ 1583024 h 1907175"/>
                              <a:gd name="connsiteX1699" fmla="*/ 2354980 w 2476424"/>
                              <a:gd name="connsiteY1699" fmla="*/ 1588556 h 1907175"/>
                              <a:gd name="connsiteX1700" fmla="*/ 2345542 w 2476424"/>
                              <a:gd name="connsiteY1700" fmla="*/ 1592787 h 1907175"/>
                              <a:gd name="connsiteX1701" fmla="*/ 2349122 w 2476424"/>
                              <a:gd name="connsiteY1701" fmla="*/ 1598320 h 1907175"/>
                              <a:gd name="connsiteX1702" fmla="*/ 2342287 w 2476424"/>
                              <a:gd name="connsiteY1702" fmla="*/ 1603202 h 1907175"/>
                              <a:gd name="connsiteX1703" fmla="*/ 2332198 w 2476424"/>
                              <a:gd name="connsiteY1703" fmla="*/ 1625333 h 1907175"/>
                              <a:gd name="connsiteX1704" fmla="*/ 2326991 w 2476424"/>
                              <a:gd name="connsiteY1704" fmla="*/ 1635096 h 1907175"/>
                              <a:gd name="connsiteX1705" fmla="*/ 2320156 w 2476424"/>
                              <a:gd name="connsiteY1705" fmla="*/ 1642907 h 1907175"/>
                              <a:gd name="connsiteX1706" fmla="*/ 2326015 w 2476424"/>
                              <a:gd name="connsiteY1706" fmla="*/ 1646813 h 1907175"/>
                              <a:gd name="connsiteX1707" fmla="*/ 2330571 w 2476424"/>
                              <a:gd name="connsiteY1707" fmla="*/ 1650718 h 1907175"/>
                              <a:gd name="connsiteX1708" fmla="*/ 2325038 w 2476424"/>
                              <a:gd name="connsiteY1708" fmla="*/ 1652020 h 1907175"/>
                              <a:gd name="connsiteX1709" fmla="*/ 2327642 w 2476424"/>
                              <a:gd name="connsiteY1709" fmla="*/ 1657552 h 1907175"/>
                              <a:gd name="connsiteX1710" fmla="*/ 2318204 w 2476424"/>
                              <a:gd name="connsiteY1710" fmla="*/ 1656902 h 1907175"/>
                              <a:gd name="connsiteX1711" fmla="*/ 2313973 w 2476424"/>
                              <a:gd name="connsiteY1711" fmla="*/ 1652671 h 1907175"/>
                              <a:gd name="connsiteX1712" fmla="*/ 2307464 w 2476424"/>
                              <a:gd name="connsiteY1712" fmla="*/ 1671222 h 1907175"/>
                              <a:gd name="connsiteX1713" fmla="*/ 2301931 w 2476424"/>
                              <a:gd name="connsiteY1713" fmla="*/ 1671547 h 1907175"/>
                              <a:gd name="connsiteX1714" fmla="*/ 2302582 w 2476424"/>
                              <a:gd name="connsiteY1714" fmla="*/ 1663736 h 1907175"/>
                              <a:gd name="connsiteX1715" fmla="*/ 2290215 w 2476424"/>
                              <a:gd name="connsiteY1715" fmla="*/ 1674801 h 1907175"/>
                              <a:gd name="connsiteX1716" fmla="*/ 2299002 w 2476424"/>
                              <a:gd name="connsiteY1716" fmla="*/ 1676754 h 1907175"/>
                              <a:gd name="connsiteX1717" fmla="*/ 2314624 w 2476424"/>
                              <a:gd name="connsiteY1717" fmla="*/ 1676429 h 1907175"/>
                              <a:gd name="connsiteX1718" fmla="*/ 2301931 w 2476424"/>
                              <a:gd name="connsiteY1718" fmla="*/ 1684891 h 1907175"/>
                              <a:gd name="connsiteX1719" fmla="*/ 2287286 w 2476424"/>
                              <a:gd name="connsiteY1719" fmla="*/ 1695631 h 1907175"/>
                              <a:gd name="connsiteX1720" fmla="*/ 2292167 w 2476424"/>
                              <a:gd name="connsiteY1720" fmla="*/ 1707672 h 1907175"/>
                              <a:gd name="connsiteX1721" fmla="*/ 2312997 w 2476424"/>
                              <a:gd name="connsiteY1721" fmla="*/ 1704743 h 1907175"/>
                              <a:gd name="connsiteX1722" fmla="*/ 2319831 w 2476424"/>
                              <a:gd name="connsiteY1722" fmla="*/ 1698560 h 1907175"/>
                              <a:gd name="connsiteX1723" fmla="*/ 2321458 w 2476424"/>
                              <a:gd name="connsiteY1723" fmla="*/ 1704418 h 1907175"/>
                              <a:gd name="connsiteX1724" fmla="*/ 2329269 w 2476424"/>
                              <a:gd name="connsiteY1724" fmla="*/ 1703116 h 1907175"/>
                              <a:gd name="connsiteX1725" fmla="*/ 2342287 w 2476424"/>
                              <a:gd name="connsiteY1725" fmla="*/ 1705394 h 1907175"/>
                              <a:gd name="connsiteX1726" fmla="*/ 2357583 w 2476424"/>
                              <a:gd name="connsiteY1726" fmla="*/ 1708974 h 1907175"/>
                              <a:gd name="connsiteX1727" fmla="*/ 2360838 w 2476424"/>
                              <a:gd name="connsiteY1727" fmla="*/ 1705394 h 1907175"/>
                              <a:gd name="connsiteX1728" fmla="*/ 2370927 w 2476424"/>
                              <a:gd name="connsiteY1728" fmla="*/ 1705394 h 1907175"/>
                              <a:gd name="connsiteX1729" fmla="*/ 2373205 w 2476424"/>
                              <a:gd name="connsiteY1729" fmla="*/ 1699861 h 1907175"/>
                              <a:gd name="connsiteX1730" fmla="*/ 2378413 w 2476424"/>
                              <a:gd name="connsiteY1730" fmla="*/ 1701814 h 1907175"/>
                              <a:gd name="connsiteX1731" fmla="*/ 2381342 w 2476424"/>
                              <a:gd name="connsiteY1731" fmla="*/ 1698234 h 1907175"/>
                              <a:gd name="connsiteX1732" fmla="*/ 2387851 w 2476424"/>
                              <a:gd name="connsiteY1732" fmla="*/ 1694329 h 1907175"/>
                              <a:gd name="connsiteX1733" fmla="*/ 2388502 w 2476424"/>
                              <a:gd name="connsiteY1733" fmla="*/ 1703116 h 1907175"/>
                              <a:gd name="connsiteX1734" fmla="*/ 2392082 w 2476424"/>
                              <a:gd name="connsiteY1734" fmla="*/ 1704743 h 1907175"/>
                              <a:gd name="connsiteX1735" fmla="*/ 2383945 w 2476424"/>
                              <a:gd name="connsiteY1735" fmla="*/ 1709300 h 1907175"/>
                              <a:gd name="connsiteX1736" fmla="*/ 2392407 w 2476424"/>
                              <a:gd name="connsiteY1736" fmla="*/ 1708649 h 1907175"/>
                              <a:gd name="connsiteX1737" fmla="*/ 2397289 w 2476424"/>
                              <a:gd name="connsiteY1737" fmla="*/ 1710927 h 1907175"/>
                              <a:gd name="connsiteX1738" fmla="*/ 2399567 w 2476424"/>
                              <a:gd name="connsiteY1738" fmla="*/ 1701814 h 1907175"/>
                              <a:gd name="connsiteX1739" fmla="*/ 2406727 w 2476424"/>
                              <a:gd name="connsiteY1739" fmla="*/ 1706045 h 1907175"/>
                              <a:gd name="connsiteX1740" fmla="*/ 2410958 w 2476424"/>
                              <a:gd name="connsiteY1740" fmla="*/ 1700512 h 1907175"/>
                              <a:gd name="connsiteX1741" fmla="*/ 2412585 w 2476424"/>
                              <a:gd name="connsiteY1741" fmla="*/ 1704092 h 1907175"/>
                              <a:gd name="connsiteX1742" fmla="*/ 2419745 w 2476424"/>
                              <a:gd name="connsiteY1742" fmla="*/ 1705069 h 1907175"/>
                              <a:gd name="connsiteX1743" fmla="*/ 2409331 w 2476424"/>
                              <a:gd name="connsiteY1743" fmla="*/ 1710927 h 1907175"/>
                              <a:gd name="connsiteX1744" fmla="*/ 2394685 w 2476424"/>
                              <a:gd name="connsiteY1744" fmla="*/ 1720365 h 1907175"/>
                              <a:gd name="connsiteX1745" fmla="*/ 2386874 w 2476424"/>
                              <a:gd name="connsiteY1745" fmla="*/ 1725898 h 1907175"/>
                              <a:gd name="connsiteX1746" fmla="*/ 2384596 w 2476424"/>
                              <a:gd name="connsiteY1746" fmla="*/ 1730779 h 1907175"/>
                              <a:gd name="connsiteX1747" fmla="*/ 2382969 w 2476424"/>
                              <a:gd name="connsiteY1747" fmla="*/ 1734360 h 1907175"/>
                              <a:gd name="connsiteX1748" fmla="*/ 2393383 w 2476424"/>
                              <a:gd name="connsiteY1748" fmla="*/ 1732081 h 1907175"/>
                              <a:gd name="connsiteX1749" fmla="*/ 2403147 w 2476424"/>
                              <a:gd name="connsiteY1749" fmla="*/ 1731430 h 1907175"/>
                              <a:gd name="connsiteX1750" fmla="*/ 2409331 w 2476424"/>
                              <a:gd name="connsiteY1750" fmla="*/ 1720365 h 1907175"/>
                              <a:gd name="connsiteX1751" fmla="*/ 2414863 w 2476424"/>
                              <a:gd name="connsiteY1751" fmla="*/ 1713856 h 1907175"/>
                              <a:gd name="connsiteX1752" fmla="*/ 2420396 w 2476424"/>
                              <a:gd name="connsiteY1752" fmla="*/ 1713856 h 1907175"/>
                              <a:gd name="connsiteX1753" fmla="*/ 2427556 w 2476424"/>
                              <a:gd name="connsiteY1753" fmla="*/ 1710601 h 1907175"/>
                              <a:gd name="connsiteX1754" fmla="*/ 2431461 w 2476424"/>
                              <a:gd name="connsiteY1754" fmla="*/ 1696932 h 1907175"/>
                              <a:gd name="connsiteX1755" fmla="*/ 2435367 w 2476424"/>
                              <a:gd name="connsiteY1755" fmla="*/ 1697583 h 1907175"/>
                              <a:gd name="connsiteX1756" fmla="*/ 2438947 w 2476424"/>
                              <a:gd name="connsiteY1756" fmla="*/ 1705720 h 1907175"/>
                              <a:gd name="connsiteX1757" fmla="*/ 2441876 w 2476424"/>
                              <a:gd name="connsiteY1757" fmla="*/ 1712880 h 1907175"/>
                              <a:gd name="connsiteX1758" fmla="*/ 2438621 w 2476424"/>
                              <a:gd name="connsiteY1758" fmla="*/ 1716785 h 1907175"/>
                              <a:gd name="connsiteX1759" fmla="*/ 2434065 w 2476424"/>
                              <a:gd name="connsiteY1759" fmla="*/ 1730454 h 1907175"/>
                              <a:gd name="connsiteX1760" fmla="*/ 2432438 w 2476424"/>
                              <a:gd name="connsiteY1760" fmla="*/ 1734685 h 1907175"/>
                              <a:gd name="connsiteX1761" fmla="*/ 2437970 w 2476424"/>
                              <a:gd name="connsiteY1761" fmla="*/ 1734034 h 1907175"/>
                              <a:gd name="connsiteX1762" fmla="*/ 2446758 w 2476424"/>
                              <a:gd name="connsiteY1762" fmla="*/ 1722643 h 1907175"/>
                              <a:gd name="connsiteX1763" fmla="*/ 2448385 w 2476424"/>
                              <a:gd name="connsiteY1763" fmla="*/ 1731756 h 1907175"/>
                              <a:gd name="connsiteX1764" fmla="*/ 2452616 w 2476424"/>
                              <a:gd name="connsiteY1764" fmla="*/ 1732081 h 1907175"/>
                              <a:gd name="connsiteX1765" fmla="*/ 2450012 w 2476424"/>
                              <a:gd name="connsiteY1765" fmla="*/ 1738590 h 1907175"/>
                              <a:gd name="connsiteX1766" fmla="*/ 2452616 w 2476424"/>
                              <a:gd name="connsiteY1766" fmla="*/ 1741194 h 1907175"/>
                              <a:gd name="connsiteX1767" fmla="*/ 2458149 w 2476424"/>
                              <a:gd name="connsiteY1767" fmla="*/ 1737289 h 1907175"/>
                              <a:gd name="connsiteX1768" fmla="*/ 2461078 w 2476424"/>
                              <a:gd name="connsiteY1768" fmla="*/ 1740218 h 1907175"/>
                              <a:gd name="connsiteX1769" fmla="*/ 2467912 w 2476424"/>
                              <a:gd name="connsiteY1769" fmla="*/ 1735010 h 1907175"/>
                              <a:gd name="connsiteX1770" fmla="*/ 2469865 w 2476424"/>
                              <a:gd name="connsiteY1770" fmla="*/ 1722643 h 1907175"/>
                              <a:gd name="connsiteX1771" fmla="*/ 2476374 w 2476424"/>
                              <a:gd name="connsiteY1771" fmla="*/ 1711578 h 1907175"/>
                              <a:gd name="connsiteX1772" fmla="*/ 2471167 w 2476424"/>
                              <a:gd name="connsiteY1772" fmla="*/ 1705720 h 1907175"/>
                              <a:gd name="connsiteX1773" fmla="*/ 2460427 w 2476424"/>
                              <a:gd name="connsiteY1773" fmla="*/ 1713530 h 1907175"/>
                              <a:gd name="connsiteX1774" fmla="*/ 2460427 w 2476424"/>
                              <a:gd name="connsiteY1774" fmla="*/ 1703442 h 1907175"/>
                              <a:gd name="connsiteX1775" fmla="*/ 2469539 w 2476424"/>
                              <a:gd name="connsiteY1775" fmla="*/ 1688145 h 1907175"/>
                              <a:gd name="connsiteX1776" fmla="*/ 2457498 w 2476424"/>
                              <a:gd name="connsiteY1776" fmla="*/ 1692376 h 1907175"/>
                              <a:gd name="connsiteX1777" fmla="*/ 2450338 w 2476424"/>
                              <a:gd name="connsiteY1777" fmla="*/ 1708974 h 1907175"/>
                              <a:gd name="connsiteX1778" fmla="*/ 2444154 w 2476424"/>
                              <a:gd name="connsiteY1778" fmla="*/ 1703442 h 1907175"/>
                              <a:gd name="connsiteX1779" fmla="*/ 2448060 w 2476424"/>
                              <a:gd name="connsiteY1779" fmla="*/ 1692701 h 1907175"/>
                              <a:gd name="connsiteX1780" fmla="*/ 2440574 w 2476424"/>
                              <a:gd name="connsiteY1780" fmla="*/ 1691074 h 1907175"/>
                              <a:gd name="connsiteX1781" fmla="*/ 2440574 w 2476424"/>
                              <a:gd name="connsiteY1781" fmla="*/ 1686518 h 1907175"/>
                              <a:gd name="connsiteX1782" fmla="*/ 2448060 w 2476424"/>
                              <a:gd name="connsiteY1782" fmla="*/ 1687169 h 1907175"/>
                              <a:gd name="connsiteX1783" fmla="*/ 2454569 w 2476424"/>
                              <a:gd name="connsiteY1783" fmla="*/ 1682938 h 1907175"/>
                              <a:gd name="connsiteX1784" fmla="*/ 2455870 w 2476424"/>
                              <a:gd name="connsiteY1784" fmla="*/ 1678707 h 1907175"/>
                              <a:gd name="connsiteX1785" fmla="*/ 2460752 w 2476424"/>
                              <a:gd name="connsiteY1785" fmla="*/ 1679358 h 1907175"/>
                              <a:gd name="connsiteX1786" fmla="*/ 2464332 w 2476424"/>
                              <a:gd name="connsiteY1786" fmla="*/ 1672198 h 1907175"/>
                              <a:gd name="connsiteX1787" fmla="*/ 2461403 w 2476424"/>
                              <a:gd name="connsiteY1787" fmla="*/ 1669920 h 1907175"/>
                              <a:gd name="connsiteX1788" fmla="*/ 2457823 w 2476424"/>
                              <a:gd name="connsiteY1788" fmla="*/ 1673825 h 1907175"/>
                              <a:gd name="connsiteX1789" fmla="*/ 2453267 w 2476424"/>
                              <a:gd name="connsiteY1789" fmla="*/ 1671222 h 1907175"/>
                              <a:gd name="connsiteX1790" fmla="*/ 2450338 w 2476424"/>
                              <a:gd name="connsiteY1790" fmla="*/ 1677405 h 1907175"/>
                              <a:gd name="connsiteX1791" fmla="*/ 2445781 w 2476424"/>
                              <a:gd name="connsiteY1791" fmla="*/ 1676754 h 1907175"/>
                              <a:gd name="connsiteX1792" fmla="*/ 2441225 w 2476424"/>
                              <a:gd name="connsiteY1792" fmla="*/ 1680985 h 1907175"/>
                              <a:gd name="connsiteX1793" fmla="*/ 2438296 w 2476424"/>
                              <a:gd name="connsiteY1793" fmla="*/ 1679033 h 1907175"/>
                              <a:gd name="connsiteX1794" fmla="*/ 2433740 w 2476424"/>
                              <a:gd name="connsiteY1794" fmla="*/ 1680009 h 1907175"/>
                              <a:gd name="connsiteX1795" fmla="*/ 2439598 w 2476424"/>
                              <a:gd name="connsiteY1795" fmla="*/ 1673174 h 1907175"/>
                              <a:gd name="connsiteX1796" fmla="*/ 2444805 w 2476424"/>
                              <a:gd name="connsiteY1796" fmla="*/ 1670571 h 1907175"/>
                              <a:gd name="connsiteX1797" fmla="*/ 2437970 w 2476424"/>
                              <a:gd name="connsiteY1797" fmla="*/ 1666665 h 1907175"/>
                              <a:gd name="connsiteX1798" fmla="*/ 2431461 w 2476424"/>
                              <a:gd name="connsiteY1798" fmla="*/ 1665038 h 1907175"/>
                              <a:gd name="connsiteX1799" fmla="*/ 2443178 w 2476424"/>
                              <a:gd name="connsiteY1799" fmla="*/ 1659180 h 1907175"/>
                              <a:gd name="connsiteX1800" fmla="*/ 2450338 w 2476424"/>
                              <a:gd name="connsiteY1800" fmla="*/ 1654949 h 1907175"/>
                              <a:gd name="connsiteX1801" fmla="*/ 2452616 w 2476424"/>
                              <a:gd name="connsiteY1801" fmla="*/ 1648114 h 1907175"/>
                              <a:gd name="connsiteX1802" fmla="*/ 2443829 w 2476424"/>
                              <a:gd name="connsiteY1802" fmla="*/ 1641931 h 1907175"/>
                              <a:gd name="connsiteX1803" fmla="*/ 2435042 w 2476424"/>
                              <a:gd name="connsiteY1803" fmla="*/ 1640304 h 1907175"/>
                              <a:gd name="connsiteX1804" fmla="*/ 2431787 w 2476424"/>
                              <a:gd name="connsiteY1804" fmla="*/ 1643558 h 1907175"/>
                              <a:gd name="connsiteX1805" fmla="*/ 2427556 w 2476424"/>
                              <a:gd name="connsiteY1805" fmla="*/ 1642907 h 1907175"/>
                              <a:gd name="connsiteX1806" fmla="*/ 2424301 w 2476424"/>
                              <a:gd name="connsiteY1806" fmla="*/ 1647789 h 1907175"/>
                              <a:gd name="connsiteX1807" fmla="*/ 2423000 w 2476424"/>
                              <a:gd name="connsiteY1807" fmla="*/ 1639653 h 1907175"/>
                              <a:gd name="connsiteX1808" fmla="*/ 2416165 w 2476424"/>
                              <a:gd name="connsiteY1808" fmla="*/ 1645836 h 1907175"/>
                              <a:gd name="connsiteX1809" fmla="*/ 2408354 w 2476424"/>
                              <a:gd name="connsiteY1809" fmla="*/ 1648114 h 1907175"/>
                              <a:gd name="connsiteX1810" fmla="*/ 2403473 w 2476424"/>
                              <a:gd name="connsiteY1810" fmla="*/ 1655600 h 1907175"/>
                              <a:gd name="connsiteX1811" fmla="*/ 2398265 w 2476424"/>
                              <a:gd name="connsiteY1811" fmla="*/ 1656576 h 1907175"/>
                              <a:gd name="connsiteX1812" fmla="*/ 2402171 w 2476424"/>
                              <a:gd name="connsiteY1812" fmla="*/ 1645836 h 1907175"/>
                              <a:gd name="connsiteX1813" fmla="*/ 2398916 w 2476424"/>
                              <a:gd name="connsiteY1813" fmla="*/ 1641931 h 1907175"/>
                              <a:gd name="connsiteX1814" fmla="*/ 2395011 w 2476424"/>
                              <a:gd name="connsiteY1814" fmla="*/ 1642256 h 1907175"/>
                              <a:gd name="connsiteX1815" fmla="*/ 2388502 w 2476424"/>
                              <a:gd name="connsiteY1815" fmla="*/ 1640304 h 1907175"/>
                              <a:gd name="connsiteX1816" fmla="*/ 2380365 w 2476424"/>
                              <a:gd name="connsiteY1816" fmla="*/ 1642256 h 1907175"/>
                              <a:gd name="connsiteX1817" fmla="*/ 2383620 w 2476424"/>
                              <a:gd name="connsiteY1817" fmla="*/ 1635747 h 1907175"/>
                              <a:gd name="connsiteX1818" fmla="*/ 2377111 w 2476424"/>
                              <a:gd name="connsiteY1818" fmla="*/ 1637374 h 1907175"/>
                              <a:gd name="connsiteX1819" fmla="*/ 2382643 w 2476424"/>
                              <a:gd name="connsiteY1819" fmla="*/ 1631191 h 1907175"/>
                              <a:gd name="connsiteX1820" fmla="*/ 2397614 w 2476424"/>
                              <a:gd name="connsiteY1820" fmla="*/ 1621753 h 1907175"/>
                              <a:gd name="connsiteX1821" fmla="*/ 2388502 w 2476424"/>
                              <a:gd name="connsiteY1821" fmla="*/ 1622729 h 1907175"/>
                              <a:gd name="connsiteX1822" fmla="*/ 2382643 w 2476424"/>
                              <a:gd name="connsiteY1822" fmla="*/ 1619475 h 1907175"/>
                              <a:gd name="connsiteX1823" fmla="*/ 2378413 w 2476424"/>
                              <a:gd name="connsiteY1823" fmla="*/ 1622078 h 1907175"/>
                              <a:gd name="connsiteX1824" fmla="*/ 2376785 w 2476424"/>
                              <a:gd name="connsiteY1824" fmla="*/ 1615895 h 1907175"/>
                              <a:gd name="connsiteX1825" fmla="*/ 2366045 w 2476424"/>
                              <a:gd name="connsiteY1825" fmla="*/ 1630214 h 1907175"/>
                              <a:gd name="connsiteX1826" fmla="*/ 2359211 w 2476424"/>
                              <a:gd name="connsiteY1826" fmla="*/ 1634445 h 1907175"/>
                              <a:gd name="connsiteX1827" fmla="*/ 2357909 w 2476424"/>
                              <a:gd name="connsiteY1827" fmla="*/ 1627936 h 1907175"/>
                              <a:gd name="connsiteX1828" fmla="*/ 2364743 w 2476424"/>
                              <a:gd name="connsiteY1828" fmla="*/ 1615244 h 1907175"/>
                              <a:gd name="connsiteX1829" fmla="*/ 2379389 w 2476424"/>
                              <a:gd name="connsiteY1829" fmla="*/ 1596693 h 1907175"/>
                              <a:gd name="connsiteX1830" fmla="*/ 2378087 w 2476424"/>
                              <a:gd name="connsiteY1830" fmla="*/ 1587580 h 1907175"/>
                              <a:gd name="connsiteX1831" fmla="*/ 2383294 w 2476424"/>
                              <a:gd name="connsiteY1831" fmla="*/ 1591160 h 1907175"/>
                              <a:gd name="connsiteX1832" fmla="*/ 2387200 w 2476424"/>
                              <a:gd name="connsiteY1832" fmla="*/ 1586929 h 1907175"/>
                              <a:gd name="connsiteX1833" fmla="*/ 2388176 w 2476424"/>
                              <a:gd name="connsiteY1833" fmla="*/ 1577166 h 1907175"/>
                              <a:gd name="connsiteX1834" fmla="*/ 2383294 w 2476424"/>
                              <a:gd name="connsiteY1834" fmla="*/ 1576189 h 1907175"/>
                              <a:gd name="connsiteX1835" fmla="*/ 2381016 w 2476424"/>
                              <a:gd name="connsiteY1835" fmla="*/ 1570006 h 1907175"/>
                              <a:gd name="connsiteX1836" fmla="*/ 2390129 w 2476424"/>
                              <a:gd name="connsiteY1836" fmla="*/ 1571958 h 1907175"/>
                              <a:gd name="connsiteX1837" fmla="*/ 2395662 w 2476424"/>
                              <a:gd name="connsiteY1837" fmla="*/ 1570331 h 1907175"/>
                              <a:gd name="connsiteX1838" fmla="*/ 2399242 w 2476424"/>
                              <a:gd name="connsiteY1838" fmla="*/ 1562195 h 1907175"/>
                              <a:gd name="connsiteX1839" fmla="*/ 2391431 w 2476424"/>
                              <a:gd name="connsiteY1839" fmla="*/ 1560567 h 1907175"/>
                              <a:gd name="connsiteX1840" fmla="*/ 2393058 w 2476424"/>
                              <a:gd name="connsiteY1840" fmla="*/ 1564473 h 1907175"/>
                              <a:gd name="connsiteX1841" fmla="*/ 2387525 w 2476424"/>
                              <a:gd name="connsiteY1841" fmla="*/ 1565124 h 1907175"/>
                              <a:gd name="connsiteX1842" fmla="*/ 2382318 w 2476424"/>
                              <a:gd name="connsiteY1842" fmla="*/ 1560567 h 1907175"/>
                              <a:gd name="connsiteX1843" fmla="*/ 2382318 w 2476424"/>
                              <a:gd name="connsiteY1843" fmla="*/ 1560567 h 1907175"/>
                              <a:gd name="connsiteX1844" fmla="*/ 2265806 w 2476424"/>
                              <a:gd name="connsiteY1844" fmla="*/ 1753887 h 1907175"/>
                              <a:gd name="connsiteX1845" fmla="*/ 2260598 w 2476424"/>
                              <a:gd name="connsiteY1845" fmla="*/ 1757792 h 1907175"/>
                              <a:gd name="connsiteX1846" fmla="*/ 2256693 w 2476424"/>
                              <a:gd name="connsiteY1846" fmla="*/ 1762348 h 1907175"/>
                              <a:gd name="connsiteX1847" fmla="*/ 2250835 w 2476424"/>
                              <a:gd name="connsiteY1847" fmla="*/ 1765603 h 1907175"/>
                              <a:gd name="connsiteX1848" fmla="*/ 2254415 w 2476424"/>
                              <a:gd name="connsiteY1848" fmla="*/ 1767881 h 1907175"/>
                              <a:gd name="connsiteX1849" fmla="*/ 2249859 w 2476424"/>
                              <a:gd name="connsiteY1849" fmla="*/ 1775367 h 1907175"/>
                              <a:gd name="connsiteX1850" fmla="*/ 2253113 w 2476424"/>
                              <a:gd name="connsiteY1850" fmla="*/ 1777970 h 1907175"/>
                              <a:gd name="connsiteX1851" fmla="*/ 2264829 w 2476424"/>
                              <a:gd name="connsiteY1851" fmla="*/ 1769183 h 1907175"/>
                              <a:gd name="connsiteX1852" fmla="*/ 2272966 w 2476424"/>
                              <a:gd name="connsiteY1852" fmla="*/ 1764301 h 1907175"/>
                              <a:gd name="connsiteX1853" fmla="*/ 2273291 w 2476424"/>
                              <a:gd name="connsiteY1853" fmla="*/ 1757141 h 1907175"/>
                              <a:gd name="connsiteX1854" fmla="*/ 2265806 w 2476424"/>
                              <a:gd name="connsiteY1854" fmla="*/ 1753887 h 1907175"/>
                              <a:gd name="connsiteX1855" fmla="*/ 2265806 w 2476424"/>
                              <a:gd name="connsiteY1855" fmla="*/ 1753887 h 1907175"/>
                              <a:gd name="connsiteX1856" fmla="*/ 2252788 w 2476424"/>
                              <a:gd name="connsiteY1856" fmla="*/ 1727200 h 1907175"/>
                              <a:gd name="connsiteX1857" fmla="*/ 2245302 w 2476424"/>
                              <a:gd name="connsiteY1857" fmla="*/ 1737289 h 1907175"/>
                              <a:gd name="connsiteX1858" fmla="*/ 2236840 w 2476424"/>
                              <a:gd name="connsiteY1858" fmla="*/ 1748354 h 1907175"/>
                              <a:gd name="connsiteX1859" fmla="*/ 2232610 w 2476424"/>
                              <a:gd name="connsiteY1859" fmla="*/ 1755839 h 1907175"/>
                              <a:gd name="connsiteX1860" fmla="*/ 2229029 w 2476424"/>
                              <a:gd name="connsiteY1860" fmla="*/ 1764301 h 1907175"/>
                              <a:gd name="connsiteX1861" fmla="*/ 2232284 w 2476424"/>
                              <a:gd name="connsiteY1861" fmla="*/ 1771136 h 1907175"/>
                              <a:gd name="connsiteX1862" fmla="*/ 2239770 w 2476424"/>
                              <a:gd name="connsiteY1862" fmla="*/ 1774390 h 1907175"/>
                              <a:gd name="connsiteX1863" fmla="*/ 2239119 w 2476424"/>
                              <a:gd name="connsiteY1863" fmla="*/ 1770485 h 1907175"/>
                              <a:gd name="connsiteX1864" fmla="*/ 2238468 w 2476424"/>
                              <a:gd name="connsiteY1864" fmla="*/ 1762674 h 1907175"/>
                              <a:gd name="connsiteX1865" fmla="*/ 2248557 w 2476424"/>
                              <a:gd name="connsiteY1865" fmla="*/ 1758769 h 1907175"/>
                              <a:gd name="connsiteX1866" fmla="*/ 2250835 w 2476424"/>
                              <a:gd name="connsiteY1866" fmla="*/ 1752910 h 1907175"/>
                              <a:gd name="connsiteX1867" fmla="*/ 2256042 w 2476424"/>
                              <a:gd name="connsiteY1867" fmla="*/ 1742170 h 1907175"/>
                              <a:gd name="connsiteX1868" fmla="*/ 2259297 w 2476424"/>
                              <a:gd name="connsiteY1868" fmla="*/ 1734034 h 1907175"/>
                              <a:gd name="connsiteX1869" fmla="*/ 2256042 w 2476424"/>
                              <a:gd name="connsiteY1869" fmla="*/ 1731430 h 1907175"/>
                              <a:gd name="connsiteX1870" fmla="*/ 2257669 w 2476424"/>
                              <a:gd name="connsiteY1870" fmla="*/ 1725247 h 1907175"/>
                              <a:gd name="connsiteX1871" fmla="*/ 2252788 w 2476424"/>
                              <a:gd name="connsiteY1871" fmla="*/ 1727200 h 1907175"/>
                              <a:gd name="connsiteX1872" fmla="*/ 2252788 w 2476424"/>
                              <a:gd name="connsiteY1872" fmla="*/ 1727200 h 1907175"/>
                              <a:gd name="connsiteX1873" fmla="*/ 2153850 w 2476424"/>
                              <a:gd name="connsiteY1873" fmla="*/ 1724270 h 1907175"/>
                              <a:gd name="connsiteX1874" fmla="*/ 2156779 w 2476424"/>
                              <a:gd name="connsiteY1874" fmla="*/ 1727851 h 1907175"/>
                              <a:gd name="connsiteX1875" fmla="*/ 2155152 w 2476424"/>
                              <a:gd name="connsiteY1875" fmla="*/ 1734685 h 1907175"/>
                              <a:gd name="connsiteX1876" fmla="*/ 2157430 w 2476424"/>
                              <a:gd name="connsiteY1876" fmla="*/ 1740218 h 1907175"/>
                              <a:gd name="connsiteX1877" fmla="*/ 2153850 w 2476424"/>
                              <a:gd name="connsiteY1877" fmla="*/ 1745750 h 1907175"/>
                              <a:gd name="connsiteX1878" fmla="*/ 2150595 w 2476424"/>
                              <a:gd name="connsiteY1878" fmla="*/ 1738916 h 1907175"/>
                              <a:gd name="connsiteX1879" fmla="*/ 2146690 w 2476424"/>
                              <a:gd name="connsiteY1879" fmla="*/ 1736312 h 1907175"/>
                              <a:gd name="connsiteX1880" fmla="*/ 2143435 w 2476424"/>
                              <a:gd name="connsiteY1880" fmla="*/ 1733058 h 1907175"/>
                              <a:gd name="connsiteX1881" fmla="*/ 2150595 w 2476424"/>
                              <a:gd name="connsiteY1881" fmla="*/ 1729478 h 1907175"/>
                              <a:gd name="connsiteX1882" fmla="*/ 2153850 w 2476424"/>
                              <a:gd name="connsiteY1882" fmla="*/ 1724270 h 1907175"/>
                              <a:gd name="connsiteX1883" fmla="*/ 2153850 w 2476424"/>
                              <a:gd name="connsiteY1883" fmla="*/ 1724270 h 1907175"/>
                              <a:gd name="connsiteX1884" fmla="*/ 2184443 w 2476424"/>
                              <a:gd name="connsiteY1884" fmla="*/ 1747378 h 1907175"/>
                              <a:gd name="connsiteX1885" fmla="*/ 2202342 w 2476424"/>
                              <a:gd name="connsiteY1885" fmla="*/ 1746401 h 1907175"/>
                              <a:gd name="connsiteX1886" fmla="*/ 2211455 w 2476424"/>
                              <a:gd name="connsiteY1886" fmla="*/ 1746401 h 1907175"/>
                              <a:gd name="connsiteX1887" fmla="*/ 2201041 w 2476424"/>
                              <a:gd name="connsiteY1887" fmla="*/ 1752585 h 1907175"/>
                              <a:gd name="connsiteX1888" fmla="*/ 2198762 w 2476424"/>
                              <a:gd name="connsiteY1888" fmla="*/ 1757141 h 1907175"/>
                              <a:gd name="connsiteX1889" fmla="*/ 2198762 w 2476424"/>
                              <a:gd name="connsiteY1889" fmla="*/ 1762023 h 1907175"/>
                              <a:gd name="connsiteX1890" fmla="*/ 2192904 w 2476424"/>
                              <a:gd name="connsiteY1890" fmla="*/ 1764952 h 1907175"/>
                              <a:gd name="connsiteX1891" fmla="*/ 2184117 w 2476424"/>
                              <a:gd name="connsiteY1891" fmla="*/ 1760396 h 1907175"/>
                              <a:gd name="connsiteX1892" fmla="*/ 2180211 w 2476424"/>
                              <a:gd name="connsiteY1892" fmla="*/ 1754212 h 1907175"/>
                              <a:gd name="connsiteX1893" fmla="*/ 2176957 w 2476424"/>
                              <a:gd name="connsiteY1893" fmla="*/ 1757467 h 1907175"/>
                              <a:gd name="connsiteX1894" fmla="*/ 2166868 w 2476424"/>
                              <a:gd name="connsiteY1894" fmla="*/ 1753561 h 1907175"/>
                              <a:gd name="connsiteX1895" fmla="*/ 2162962 w 2476424"/>
                              <a:gd name="connsiteY1895" fmla="*/ 1746727 h 1907175"/>
                              <a:gd name="connsiteX1896" fmla="*/ 2174353 w 2476424"/>
                              <a:gd name="connsiteY1896" fmla="*/ 1746401 h 1907175"/>
                              <a:gd name="connsiteX1897" fmla="*/ 2184443 w 2476424"/>
                              <a:gd name="connsiteY1897" fmla="*/ 1747378 h 1907175"/>
                              <a:gd name="connsiteX1898" fmla="*/ 2184443 w 2476424"/>
                              <a:gd name="connsiteY1898" fmla="*/ 1747378 h 1907175"/>
                              <a:gd name="connsiteX1899" fmla="*/ 2162962 w 2476424"/>
                              <a:gd name="connsiteY1899" fmla="*/ 1625984 h 1907175"/>
                              <a:gd name="connsiteX1900" fmla="*/ 2145713 w 2476424"/>
                              <a:gd name="connsiteY1900" fmla="*/ 1625658 h 1907175"/>
                              <a:gd name="connsiteX1901" fmla="*/ 2153199 w 2476424"/>
                              <a:gd name="connsiteY1901" fmla="*/ 1631191 h 1907175"/>
                              <a:gd name="connsiteX1902" fmla="*/ 2165566 w 2476424"/>
                              <a:gd name="connsiteY1902" fmla="*/ 1639002 h 1907175"/>
                              <a:gd name="connsiteX1903" fmla="*/ 2176632 w 2476424"/>
                              <a:gd name="connsiteY1903" fmla="*/ 1646487 h 1907175"/>
                              <a:gd name="connsiteX1904" fmla="*/ 2189650 w 2476424"/>
                              <a:gd name="connsiteY1904" fmla="*/ 1650392 h 1907175"/>
                              <a:gd name="connsiteX1905" fmla="*/ 2204295 w 2476424"/>
                              <a:gd name="connsiteY1905" fmla="*/ 1653973 h 1907175"/>
                              <a:gd name="connsiteX1906" fmla="*/ 2215361 w 2476424"/>
                              <a:gd name="connsiteY1906" fmla="*/ 1654298 h 1907175"/>
                              <a:gd name="connsiteX1907" fmla="*/ 2222195 w 2476424"/>
                              <a:gd name="connsiteY1907" fmla="*/ 1651694 h 1907175"/>
                              <a:gd name="connsiteX1908" fmla="*/ 2215686 w 2476424"/>
                              <a:gd name="connsiteY1908" fmla="*/ 1644209 h 1907175"/>
                              <a:gd name="connsiteX1909" fmla="*/ 2205597 w 2476424"/>
                              <a:gd name="connsiteY1909" fmla="*/ 1642256 h 1907175"/>
                              <a:gd name="connsiteX1910" fmla="*/ 2194857 w 2476424"/>
                              <a:gd name="connsiteY1910" fmla="*/ 1634445 h 1907175"/>
                              <a:gd name="connsiteX1911" fmla="*/ 2174353 w 2476424"/>
                              <a:gd name="connsiteY1911" fmla="*/ 1625658 h 1907175"/>
                              <a:gd name="connsiteX1912" fmla="*/ 2162962 w 2476424"/>
                              <a:gd name="connsiteY1912" fmla="*/ 1625984 h 1907175"/>
                              <a:gd name="connsiteX1913" fmla="*/ 2162962 w 2476424"/>
                              <a:gd name="connsiteY1913" fmla="*/ 1625984 h 1907175"/>
                              <a:gd name="connsiteX1914" fmla="*/ 2041894 w 2476424"/>
                              <a:gd name="connsiteY1914" fmla="*/ 1206474 h 1907175"/>
                              <a:gd name="connsiteX1915" fmla="*/ 2033432 w 2476424"/>
                              <a:gd name="connsiteY1915" fmla="*/ 1219818 h 1907175"/>
                              <a:gd name="connsiteX1916" fmla="*/ 2041894 w 2476424"/>
                              <a:gd name="connsiteY1916" fmla="*/ 1219493 h 1907175"/>
                              <a:gd name="connsiteX1917" fmla="*/ 2047752 w 2476424"/>
                              <a:gd name="connsiteY1917" fmla="*/ 1213634 h 1907175"/>
                              <a:gd name="connsiteX1918" fmla="*/ 2047101 w 2476424"/>
                              <a:gd name="connsiteY1918" fmla="*/ 1206800 h 1907175"/>
                              <a:gd name="connsiteX1919" fmla="*/ 2041894 w 2476424"/>
                              <a:gd name="connsiteY1919" fmla="*/ 1206474 h 1907175"/>
                              <a:gd name="connsiteX1920" fmla="*/ 2041894 w 2476424"/>
                              <a:gd name="connsiteY1920" fmla="*/ 1206474 h 1907175"/>
                              <a:gd name="connsiteX1921" fmla="*/ 180627 w 2476424"/>
                              <a:gd name="connsiteY1921" fmla="*/ 786314 h 1907175"/>
                              <a:gd name="connsiteX1922" fmla="*/ 174768 w 2476424"/>
                              <a:gd name="connsiteY1922" fmla="*/ 794776 h 1907175"/>
                              <a:gd name="connsiteX1923" fmla="*/ 163378 w 2476424"/>
                              <a:gd name="connsiteY1923" fmla="*/ 796403 h 1907175"/>
                              <a:gd name="connsiteX1924" fmla="*/ 158496 w 2476424"/>
                              <a:gd name="connsiteY1924" fmla="*/ 802587 h 1907175"/>
                              <a:gd name="connsiteX1925" fmla="*/ 154265 w 2476424"/>
                              <a:gd name="connsiteY1925" fmla="*/ 805190 h 1907175"/>
                              <a:gd name="connsiteX1926" fmla="*/ 149383 w 2476424"/>
                              <a:gd name="connsiteY1926" fmla="*/ 809747 h 1907175"/>
                              <a:gd name="connsiteX1927" fmla="*/ 151336 w 2476424"/>
                              <a:gd name="connsiteY1927" fmla="*/ 816907 h 1907175"/>
                              <a:gd name="connsiteX1928" fmla="*/ 140270 w 2476424"/>
                              <a:gd name="connsiteY1928" fmla="*/ 814629 h 1907175"/>
                              <a:gd name="connsiteX1929" fmla="*/ 141247 w 2476424"/>
                              <a:gd name="connsiteY1929" fmla="*/ 823741 h 1907175"/>
                              <a:gd name="connsiteX1930" fmla="*/ 155241 w 2476424"/>
                              <a:gd name="connsiteY1930" fmla="*/ 821789 h 1907175"/>
                              <a:gd name="connsiteX1931" fmla="*/ 168910 w 2476424"/>
                              <a:gd name="connsiteY1931" fmla="*/ 822114 h 1907175"/>
                              <a:gd name="connsiteX1932" fmla="*/ 171839 w 2476424"/>
                              <a:gd name="connsiteY1932" fmla="*/ 816907 h 1907175"/>
                              <a:gd name="connsiteX1933" fmla="*/ 177372 w 2476424"/>
                              <a:gd name="connsiteY1933" fmla="*/ 804865 h 1907175"/>
                              <a:gd name="connsiteX1934" fmla="*/ 195597 w 2476424"/>
                              <a:gd name="connsiteY1934" fmla="*/ 798356 h 1907175"/>
                              <a:gd name="connsiteX1935" fmla="*/ 199503 w 2476424"/>
                              <a:gd name="connsiteY1935" fmla="*/ 789894 h 1907175"/>
                              <a:gd name="connsiteX1936" fmla="*/ 186485 w 2476424"/>
                              <a:gd name="connsiteY1936" fmla="*/ 791196 h 1907175"/>
                              <a:gd name="connsiteX1937" fmla="*/ 183556 w 2476424"/>
                              <a:gd name="connsiteY1937" fmla="*/ 779805 h 1907175"/>
                              <a:gd name="connsiteX1938" fmla="*/ 180627 w 2476424"/>
                              <a:gd name="connsiteY1938" fmla="*/ 786314 h 1907175"/>
                              <a:gd name="connsiteX1939" fmla="*/ 180627 w 2476424"/>
                              <a:gd name="connsiteY1939" fmla="*/ 786314 h 1907175"/>
                              <a:gd name="connsiteX1940" fmla="*/ 920056 w 2476424"/>
                              <a:gd name="connsiteY1940" fmla="*/ 886554 h 1907175"/>
                              <a:gd name="connsiteX1941" fmla="*/ 919080 w 2476424"/>
                              <a:gd name="connsiteY1941" fmla="*/ 893714 h 1907175"/>
                              <a:gd name="connsiteX1942" fmla="*/ 924938 w 2476424"/>
                              <a:gd name="connsiteY1942" fmla="*/ 891761 h 1907175"/>
                              <a:gd name="connsiteX1943" fmla="*/ 920056 w 2476424"/>
                              <a:gd name="connsiteY1943" fmla="*/ 886554 h 1907175"/>
                              <a:gd name="connsiteX1944" fmla="*/ 920056 w 2476424"/>
                              <a:gd name="connsiteY1944" fmla="*/ 886554 h 1907175"/>
                              <a:gd name="connsiteX1945" fmla="*/ 947720 w 2476424"/>
                              <a:gd name="connsiteY1945" fmla="*/ 832203 h 1907175"/>
                              <a:gd name="connsiteX1946" fmla="*/ 963993 w 2476424"/>
                              <a:gd name="connsiteY1946" fmla="*/ 826345 h 1907175"/>
                              <a:gd name="connsiteX1947" fmla="*/ 973756 w 2476424"/>
                              <a:gd name="connsiteY1947" fmla="*/ 825043 h 1907175"/>
                              <a:gd name="connsiteX1948" fmla="*/ 984496 w 2476424"/>
                              <a:gd name="connsiteY1948" fmla="*/ 828949 h 1907175"/>
                              <a:gd name="connsiteX1949" fmla="*/ 990354 w 2476424"/>
                              <a:gd name="connsiteY1949" fmla="*/ 833505 h 1907175"/>
                              <a:gd name="connsiteX1950" fmla="*/ 983520 w 2476424"/>
                              <a:gd name="connsiteY1950" fmla="*/ 839689 h 1907175"/>
                              <a:gd name="connsiteX1951" fmla="*/ 965620 w 2476424"/>
                              <a:gd name="connsiteY1951" fmla="*/ 844896 h 1907175"/>
                              <a:gd name="connsiteX1952" fmla="*/ 962691 w 2476424"/>
                              <a:gd name="connsiteY1952" fmla="*/ 851079 h 1907175"/>
                              <a:gd name="connsiteX1953" fmla="*/ 955205 w 2476424"/>
                              <a:gd name="connsiteY1953" fmla="*/ 850103 h 1907175"/>
                              <a:gd name="connsiteX1954" fmla="*/ 945767 w 2476424"/>
                              <a:gd name="connsiteY1954" fmla="*/ 855961 h 1907175"/>
                              <a:gd name="connsiteX1955" fmla="*/ 930471 w 2476424"/>
                              <a:gd name="connsiteY1955" fmla="*/ 853683 h 1907175"/>
                              <a:gd name="connsiteX1956" fmla="*/ 932749 w 2476424"/>
                              <a:gd name="connsiteY1956" fmla="*/ 862470 h 1907175"/>
                              <a:gd name="connsiteX1957" fmla="*/ 913547 w 2476424"/>
                              <a:gd name="connsiteY1957" fmla="*/ 859216 h 1907175"/>
                              <a:gd name="connsiteX1958" fmla="*/ 910618 w 2476424"/>
                              <a:gd name="connsiteY1958" fmla="*/ 854659 h 1907175"/>
                              <a:gd name="connsiteX1959" fmla="*/ 902156 w 2476424"/>
                              <a:gd name="connsiteY1959" fmla="*/ 856612 h 1907175"/>
                              <a:gd name="connsiteX1960" fmla="*/ 912246 w 2476424"/>
                              <a:gd name="connsiteY1960" fmla="*/ 841316 h 1907175"/>
                              <a:gd name="connsiteX1961" fmla="*/ 926566 w 2476424"/>
                              <a:gd name="connsiteY1961" fmla="*/ 836759 h 1907175"/>
                              <a:gd name="connsiteX1962" fmla="*/ 947720 w 2476424"/>
                              <a:gd name="connsiteY1962" fmla="*/ 832203 h 1907175"/>
                              <a:gd name="connsiteX1963" fmla="*/ 947720 w 2476424"/>
                              <a:gd name="connsiteY1963" fmla="*/ 832203 h 1907175"/>
                              <a:gd name="connsiteX1964" fmla="*/ 1013787 w 2476424"/>
                              <a:gd name="connsiteY1964" fmla="*/ 841967 h 1907175"/>
                              <a:gd name="connsiteX1965" fmla="*/ 1005976 w 2476424"/>
                              <a:gd name="connsiteY1965" fmla="*/ 843919 h 1907175"/>
                              <a:gd name="connsiteX1966" fmla="*/ 1015089 w 2476424"/>
                              <a:gd name="connsiteY1966" fmla="*/ 850754 h 1907175"/>
                              <a:gd name="connsiteX1967" fmla="*/ 1026805 w 2476424"/>
                              <a:gd name="connsiteY1967" fmla="*/ 848476 h 1907175"/>
                              <a:gd name="connsiteX1968" fmla="*/ 1019970 w 2476424"/>
                              <a:gd name="connsiteY1968" fmla="*/ 841967 h 1907175"/>
                              <a:gd name="connsiteX1969" fmla="*/ 1013787 w 2476424"/>
                              <a:gd name="connsiteY1969" fmla="*/ 841967 h 1907175"/>
                              <a:gd name="connsiteX1970" fmla="*/ 1013787 w 2476424"/>
                              <a:gd name="connsiteY1970" fmla="*/ 841967 h 1907175"/>
                              <a:gd name="connsiteX1971" fmla="*/ 1087339 w 2476424"/>
                              <a:gd name="connsiteY1971" fmla="*/ 834807 h 1907175"/>
                              <a:gd name="connsiteX1972" fmla="*/ 1081807 w 2476424"/>
                              <a:gd name="connsiteY1972" fmla="*/ 839038 h 1907175"/>
                              <a:gd name="connsiteX1973" fmla="*/ 1093848 w 2476424"/>
                              <a:gd name="connsiteY1973" fmla="*/ 842618 h 1907175"/>
                              <a:gd name="connsiteX1974" fmla="*/ 1101008 w 2476424"/>
                              <a:gd name="connsiteY1974" fmla="*/ 835783 h 1907175"/>
                              <a:gd name="connsiteX1975" fmla="*/ 1094174 w 2476424"/>
                              <a:gd name="connsiteY1975" fmla="*/ 830901 h 1907175"/>
                              <a:gd name="connsiteX1976" fmla="*/ 1087339 w 2476424"/>
                              <a:gd name="connsiteY1976" fmla="*/ 834807 h 1907175"/>
                              <a:gd name="connsiteX1977" fmla="*/ 1087339 w 2476424"/>
                              <a:gd name="connsiteY1977" fmla="*/ 834807 h 1907175"/>
                              <a:gd name="connsiteX1978" fmla="*/ 1146247 w 2476424"/>
                              <a:gd name="connsiteY1978" fmla="*/ 811374 h 1907175"/>
                              <a:gd name="connsiteX1979" fmla="*/ 1145921 w 2476424"/>
                              <a:gd name="connsiteY1979" fmla="*/ 818209 h 1907175"/>
                              <a:gd name="connsiteX1980" fmla="*/ 1152756 w 2476424"/>
                              <a:gd name="connsiteY1980" fmla="*/ 822440 h 1907175"/>
                              <a:gd name="connsiteX1981" fmla="*/ 1146247 w 2476424"/>
                              <a:gd name="connsiteY1981" fmla="*/ 811374 h 1907175"/>
                              <a:gd name="connsiteX1982" fmla="*/ 1146247 w 2476424"/>
                              <a:gd name="connsiteY1982" fmla="*/ 811374 h 1907175"/>
                              <a:gd name="connsiteX1983" fmla="*/ 1130625 w 2476424"/>
                              <a:gd name="connsiteY1983" fmla="*/ 823416 h 1907175"/>
                              <a:gd name="connsiteX1984" fmla="*/ 1130625 w 2476424"/>
                              <a:gd name="connsiteY1984" fmla="*/ 831552 h 1907175"/>
                              <a:gd name="connsiteX1985" fmla="*/ 1135832 w 2476424"/>
                              <a:gd name="connsiteY1985" fmla="*/ 835458 h 1907175"/>
                              <a:gd name="connsiteX1986" fmla="*/ 1142992 w 2476424"/>
                              <a:gd name="connsiteY1986" fmla="*/ 830576 h 1907175"/>
                              <a:gd name="connsiteX1987" fmla="*/ 1139412 w 2476424"/>
                              <a:gd name="connsiteY1987" fmla="*/ 821789 h 1907175"/>
                              <a:gd name="connsiteX1988" fmla="*/ 1130625 w 2476424"/>
                              <a:gd name="connsiteY1988" fmla="*/ 823416 h 1907175"/>
                              <a:gd name="connsiteX1989" fmla="*/ 1130625 w 2476424"/>
                              <a:gd name="connsiteY1989" fmla="*/ 823416 h 1907175"/>
                              <a:gd name="connsiteX1990" fmla="*/ 1262433 w 2476424"/>
                              <a:gd name="connsiteY1990" fmla="*/ 792498 h 1907175"/>
                              <a:gd name="connsiteX1991" fmla="*/ 1259830 w 2476424"/>
                              <a:gd name="connsiteY1991" fmla="*/ 800634 h 1907175"/>
                              <a:gd name="connsiteX1992" fmla="*/ 1265688 w 2476424"/>
                              <a:gd name="connsiteY1992" fmla="*/ 796729 h 1907175"/>
                              <a:gd name="connsiteX1993" fmla="*/ 1269593 w 2476424"/>
                              <a:gd name="connsiteY1993" fmla="*/ 801936 h 1907175"/>
                              <a:gd name="connsiteX1994" fmla="*/ 1272848 w 2476424"/>
                              <a:gd name="connsiteY1994" fmla="*/ 805516 h 1907175"/>
                              <a:gd name="connsiteX1995" fmla="*/ 1278380 w 2476424"/>
                              <a:gd name="connsiteY1995" fmla="*/ 798356 h 1907175"/>
                              <a:gd name="connsiteX1996" fmla="*/ 1268617 w 2476424"/>
                              <a:gd name="connsiteY1996" fmla="*/ 790871 h 1907175"/>
                              <a:gd name="connsiteX1997" fmla="*/ 1262433 w 2476424"/>
                              <a:gd name="connsiteY1997" fmla="*/ 792498 h 1907175"/>
                              <a:gd name="connsiteX1998" fmla="*/ 1262433 w 2476424"/>
                              <a:gd name="connsiteY1998" fmla="*/ 792498 h 1907175"/>
                              <a:gd name="connsiteX1999" fmla="*/ 1200272 w 2476424"/>
                              <a:gd name="connsiteY1999" fmla="*/ 776551 h 1907175"/>
                              <a:gd name="connsiteX2000" fmla="*/ 1191159 w 2476424"/>
                              <a:gd name="connsiteY2000" fmla="*/ 790871 h 1907175"/>
                              <a:gd name="connsiteX2001" fmla="*/ 1187905 w 2476424"/>
                              <a:gd name="connsiteY2001" fmla="*/ 802912 h 1907175"/>
                              <a:gd name="connsiteX2002" fmla="*/ 1183348 w 2476424"/>
                              <a:gd name="connsiteY2002" fmla="*/ 811049 h 1907175"/>
                              <a:gd name="connsiteX2003" fmla="*/ 1166099 w 2476424"/>
                              <a:gd name="connsiteY2003" fmla="*/ 813652 h 1907175"/>
                              <a:gd name="connsiteX2004" fmla="*/ 1167075 w 2476424"/>
                              <a:gd name="connsiteY2004" fmla="*/ 831552 h 1907175"/>
                              <a:gd name="connsiteX2005" fmla="*/ 1178141 w 2476424"/>
                              <a:gd name="connsiteY2005" fmla="*/ 826345 h 1907175"/>
                              <a:gd name="connsiteX2006" fmla="*/ 1187579 w 2476424"/>
                              <a:gd name="connsiteY2006" fmla="*/ 833179 h 1907175"/>
                              <a:gd name="connsiteX2007" fmla="*/ 1196366 w 2476424"/>
                              <a:gd name="connsiteY2007" fmla="*/ 828623 h 1907175"/>
                              <a:gd name="connsiteX2008" fmla="*/ 1207757 w 2476424"/>
                              <a:gd name="connsiteY2008" fmla="*/ 840014 h 1907175"/>
                              <a:gd name="connsiteX2009" fmla="*/ 1217846 w 2476424"/>
                              <a:gd name="connsiteY2009" fmla="*/ 839689 h 1907175"/>
                              <a:gd name="connsiteX2010" fmla="*/ 1227610 w 2476424"/>
                              <a:gd name="connsiteY2010" fmla="*/ 844245 h 1907175"/>
                              <a:gd name="connsiteX2011" fmla="*/ 1240302 w 2476424"/>
                              <a:gd name="connsiteY2011" fmla="*/ 843594 h 1907175"/>
                              <a:gd name="connsiteX2012" fmla="*/ 1253321 w 2476424"/>
                              <a:gd name="connsiteY2012" fmla="*/ 846198 h 1907175"/>
                              <a:gd name="connsiteX2013" fmla="*/ 1264711 w 2476424"/>
                              <a:gd name="connsiteY2013" fmla="*/ 838712 h 1907175"/>
                              <a:gd name="connsiteX2014" fmla="*/ 1284239 w 2476424"/>
                              <a:gd name="connsiteY2014" fmla="*/ 830250 h 1907175"/>
                              <a:gd name="connsiteX2015" fmla="*/ 1271220 w 2476424"/>
                              <a:gd name="connsiteY2015" fmla="*/ 827972 h 1907175"/>
                              <a:gd name="connsiteX2016" fmla="*/ 1262759 w 2476424"/>
                              <a:gd name="connsiteY2016" fmla="*/ 812025 h 1907175"/>
                              <a:gd name="connsiteX2017" fmla="*/ 1252670 w 2476424"/>
                              <a:gd name="connsiteY2017" fmla="*/ 817558 h 1907175"/>
                              <a:gd name="connsiteX2018" fmla="*/ 1246811 w 2476424"/>
                              <a:gd name="connsiteY2018" fmla="*/ 799983 h 1907175"/>
                              <a:gd name="connsiteX2019" fmla="*/ 1222728 w 2476424"/>
                              <a:gd name="connsiteY2019" fmla="*/ 791196 h 1907175"/>
                              <a:gd name="connsiteX2020" fmla="*/ 1211988 w 2476424"/>
                              <a:gd name="connsiteY2020" fmla="*/ 778178 h 1907175"/>
                              <a:gd name="connsiteX2021" fmla="*/ 1200272 w 2476424"/>
                              <a:gd name="connsiteY2021" fmla="*/ 776551 h 1907175"/>
                              <a:gd name="connsiteX2022" fmla="*/ 1200272 w 2476424"/>
                              <a:gd name="connsiteY2022" fmla="*/ 776551 h 1907175"/>
                              <a:gd name="connsiteX2023" fmla="*/ 1125417 w 2476424"/>
                              <a:gd name="connsiteY2023" fmla="*/ 737171 h 1907175"/>
                              <a:gd name="connsiteX2024" fmla="*/ 1130950 w 2476424"/>
                              <a:gd name="connsiteY2024" fmla="*/ 746934 h 1907175"/>
                              <a:gd name="connsiteX2025" fmla="*/ 1142341 w 2476424"/>
                              <a:gd name="connsiteY2025" fmla="*/ 750514 h 1907175"/>
                              <a:gd name="connsiteX2026" fmla="*/ 1139087 w 2476424"/>
                              <a:gd name="connsiteY2026" fmla="*/ 739124 h 1907175"/>
                              <a:gd name="connsiteX2027" fmla="*/ 1125417 w 2476424"/>
                              <a:gd name="connsiteY2027" fmla="*/ 737171 h 1907175"/>
                              <a:gd name="connsiteX2028" fmla="*/ 1125417 w 2476424"/>
                              <a:gd name="connsiteY2028" fmla="*/ 737171 h 1907175"/>
                              <a:gd name="connsiteX2029" fmla="*/ 918755 w 2476424"/>
                              <a:gd name="connsiteY2029" fmla="*/ 580953 h 1907175"/>
                              <a:gd name="connsiteX2030" fmla="*/ 932749 w 2476424"/>
                              <a:gd name="connsiteY2030" fmla="*/ 579000 h 1907175"/>
                              <a:gd name="connsiteX2031" fmla="*/ 936004 w 2476424"/>
                              <a:gd name="connsiteY2031" fmla="*/ 587137 h 1907175"/>
                              <a:gd name="connsiteX2032" fmla="*/ 914849 w 2476424"/>
                              <a:gd name="connsiteY2032" fmla="*/ 585184 h 1907175"/>
                              <a:gd name="connsiteX2033" fmla="*/ 918755 w 2476424"/>
                              <a:gd name="connsiteY2033" fmla="*/ 580953 h 1907175"/>
                              <a:gd name="connsiteX2034" fmla="*/ 918755 w 2476424"/>
                              <a:gd name="connsiteY2034" fmla="*/ 580953 h 1907175"/>
                              <a:gd name="connsiteX2035" fmla="*/ 963016 w 2476424"/>
                              <a:gd name="connsiteY2035" fmla="*/ 576722 h 1907175"/>
                              <a:gd name="connsiteX2036" fmla="*/ 951300 w 2476424"/>
                              <a:gd name="connsiteY2036" fmla="*/ 588113 h 1907175"/>
                              <a:gd name="connsiteX2037" fmla="*/ 956833 w 2476424"/>
                              <a:gd name="connsiteY2037" fmla="*/ 591042 h 1907175"/>
                              <a:gd name="connsiteX2038" fmla="*/ 971478 w 2476424"/>
                              <a:gd name="connsiteY2038" fmla="*/ 594948 h 1907175"/>
                              <a:gd name="connsiteX2039" fmla="*/ 978963 w 2476424"/>
                              <a:gd name="connsiteY2039" fmla="*/ 601457 h 1907175"/>
                              <a:gd name="connsiteX2040" fmla="*/ 982218 w 2476424"/>
                              <a:gd name="connsiteY2040" fmla="*/ 607640 h 1907175"/>
                              <a:gd name="connsiteX2041" fmla="*/ 1000769 w 2476424"/>
                              <a:gd name="connsiteY2041" fmla="*/ 618380 h 1907175"/>
                              <a:gd name="connsiteX2042" fmla="*/ 1011509 w 2476424"/>
                              <a:gd name="connsiteY2042" fmla="*/ 612197 h 1907175"/>
                              <a:gd name="connsiteX2043" fmla="*/ 1019970 w 2476424"/>
                              <a:gd name="connsiteY2043" fmla="*/ 599179 h 1907175"/>
                              <a:gd name="connsiteX2044" fmla="*/ 1020947 w 2476424"/>
                              <a:gd name="connsiteY2044" fmla="*/ 585510 h 1907175"/>
                              <a:gd name="connsiteX2045" fmla="*/ 1001094 w 2476424"/>
                              <a:gd name="connsiteY2045" fmla="*/ 575095 h 1907175"/>
                              <a:gd name="connsiteX2046" fmla="*/ 978313 w 2476424"/>
                              <a:gd name="connsiteY2046" fmla="*/ 576722 h 1907175"/>
                              <a:gd name="connsiteX2047" fmla="*/ 963016 w 2476424"/>
                              <a:gd name="connsiteY2047" fmla="*/ 576722 h 1907175"/>
                              <a:gd name="connsiteX2048" fmla="*/ 963016 w 2476424"/>
                              <a:gd name="connsiteY2048" fmla="*/ 576722 h 1907175"/>
                              <a:gd name="connsiteX2049" fmla="*/ 736501 w 2476424"/>
                              <a:gd name="connsiteY2049" fmla="*/ 596900 h 1907175"/>
                              <a:gd name="connsiteX2050" fmla="*/ 691263 w 2476424"/>
                              <a:gd name="connsiteY2050" fmla="*/ 612522 h 1907175"/>
                              <a:gd name="connsiteX2051" fmla="*/ 660019 w 2476424"/>
                              <a:gd name="connsiteY2051" fmla="*/ 621309 h 1907175"/>
                              <a:gd name="connsiteX2052" fmla="*/ 628450 w 2476424"/>
                              <a:gd name="connsiteY2052" fmla="*/ 644091 h 1907175"/>
                              <a:gd name="connsiteX2053" fmla="*/ 630078 w 2476424"/>
                              <a:gd name="connsiteY2053" fmla="*/ 650275 h 1907175"/>
                              <a:gd name="connsiteX2054" fmla="*/ 640492 w 2476424"/>
                              <a:gd name="connsiteY2054" fmla="*/ 654180 h 1907175"/>
                              <a:gd name="connsiteX2055" fmla="*/ 627474 w 2476424"/>
                              <a:gd name="connsiteY2055" fmla="*/ 661015 h 1907175"/>
                              <a:gd name="connsiteX2056" fmla="*/ 614456 w 2476424"/>
                              <a:gd name="connsiteY2056" fmla="*/ 674033 h 1907175"/>
                              <a:gd name="connsiteX2057" fmla="*/ 615758 w 2476424"/>
                              <a:gd name="connsiteY2057" fmla="*/ 687051 h 1907175"/>
                              <a:gd name="connsiteX2058" fmla="*/ 629427 w 2476424"/>
                              <a:gd name="connsiteY2058" fmla="*/ 689329 h 1907175"/>
                              <a:gd name="connsiteX2059" fmla="*/ 645374 w 2476424"/>
                              <a:gd name="connsiteY2059" fmla="*/ 687376 h 1907175"/>
                              <a:gd name="connsiteX2060" fmla="*/ 636261 w 2476424"/>
                              <a:gd name="connsiteY2060" fmla="*/ 698767 h 1907175"/>
                              <a:gd name="connsiteX2061" fmla="*/ 640492 w 2476424"/>
                              <a:gd name="connsiteY2061" fmla="*/ 702673 h 1907175"/>
                              <a:gd name="connsiteX2062" fmla="*/ 655463 w 2476424"/>
                              <a:gd name="connsiteY2062" fmla="*/ 702022 h 1907175"/>
                              <a:gd name="connsiteX2063" fmla="*/ 657090 w 2476424"/>
                              <a:gd name="connsiteY2063" fmla="*/ 695513 h 1907175"/>
                              <a:gd name="connsiteX2064" fmla="*/ 663925 w 2476424"/>
                              <a:gd name="connsiteY2064" fmla="*/ 702022 h 1907175"/>
                              <a:gd name="connsiteX2065" fmla="*/ 693866 w 2476424"/>
                              <a:gd name="connsiteY2065" fmla="*/ 697140 h 1907175"/>
                              <a:gd name="connsiteX2066" fmla="*/ 665227 w 2476424"/>
                              <a:gd name="connsiteY2066" fmla="*/ 712436 h 1907175"/>
                              <a:gd name="connsiteX2067" fmla="*/ 633658 w 2476424"/>
                              <a:gd name="connsiteY2067" fmla="*/ 723176 h 1907175"/>
                              <a:gd name="connsiteX2068" fmla="*/ 639190 w 2476424"/>
                              <a:gd name="connsiteY2068" fmla="*/ 730011 h 1907175"/>
                              <a:gd name="connsiteX2069" fmla="*/ 655137 w 2476424"/>
                              <a:gd name="connsiteY2069" fmla="*/ 741076 h 1907175"/>
                              <a:gd name="connsiteX2070" fmla="*/ 665227 w 2476424"/>
                              <a:gd name="connsiteY2070" fmla="*/ 742053 h 1907175"/>
                              <a:gd name="connsiteX2071" fmla="*/ 690937 w 2476424"/>
                              <a:gd name="connsiteY2071" fmla="*/ 741402 h 1907175"/>
                              <a:gd name="connsiteX2072" fmla="*/ 699399 w 2476424"/>
                              <a:gd name="connsiteY2072" fmla="*/ 744331 h 1907175"/>
                              <a:gd name="connsiteX2073" fmla="*/ 713719 w 2476424"/>
                              <a:gd name="connsiteY2073" fmla="*/ 744331 h 1907175"/>
                              <a:gd name="connsiteX2074" fmla="*/ 743986 w 2476424"/>
                              <a:gd name="connsiteY2074" fmla="*/ 739774 h 1907175"/>
                              <a:gd name="connsiteX2075" fmla="*/ 757655 w 2476424"/>
                              <a:gd name="connsiteY2075" fmla="*/ 738147 h 1907175"/>
                              <a:gd name="connsiteX2076" fmla="*/ 773928 w 2476424"/>
                              <a:gd name="connsiteY2076" fmla="*/ 739774 h 1907175"/>
                              <a:gd name="connsiteX2077" fmla="*/ 785644 w 2476424"/>
                              <a:gd name="connsiteY2077" fmla="*/ 744656 h 1907175"/>
                              <a:gd name="connsiteX2078" fmla="*/ 806148 w 2476424"/>
                              <a:gd name="connsiteY2078" fmla="*/ 747911 h 1907175"/>
                              <a:gd name="connsiteX2079" fmla="*/ 811355 w 2476424"/>
                              <a:gd name="connsiteY2079" fmla="*/ 752467 h 1907175"/>
                              <a:gd name="connsiteX2080" fmla="*/ 824699 w 2476424"/>
                              <a:gd name="connsiteY2080" fmla="*/ 754745 h 1907175"/>
                              <a:gd name="connsiteX2081" fmla="*/ 827302 w 2476424"/>
                              <a:gd name="connsiteY2081" fmla="*/ 759953 h 1907175"/>
                              <a:gd name="connsiteX2082" fmla="*/ 805822 w 2476424"/>
                              <a:gd name="connsiteY2082" fmla="*/ 759953 h 1907175"/>
                              <a:gd name="connsiteX2083" fmla="*/ 795733 w 2476424"/>
                              <a:gd name="connsiteY2083" fmla="*/ 765485 h 1907175"/>
                              <a:gd name="connsiteX2084" fmla="*/ 765466 w 2476424"/>
                              <a:gd name="connsiteY2084" fmla="*/ 759953 h 1907175"/>
                              <a:gd name="connsiteX2085" fmla="*/ 739755 w 2476424"/>
                              <a:gd name="connsiteY2085" fmla="*/ 758325 h 1907175"/>
                              <a:gd name="connsiteX2086" fmla="*/ 698748 w 2476424"/>
                              <a:gd name="connsiteY2086" fmla="*/ 762556 h 1907175"/>
                              <a:gd name="connsiteX2087" fmla="*/ 674014 w 2476424"/>
                              <a:gd name="connsiteY2087" fmla="*/ 770692 h 1907175"/>
                              <a:gd name="connsiteX2088" fmla="*/ 660670 w 2476424"/>
                              <a:gd name="connsiteY2088" fmla="*/ 773947 h 1907175"/>
                              <a:gd name="connsiteX2089" fmla="*/ 664250 w 2476424"/>
                              <a:gd name="connsiteY2089" fmla="*/ 785012 h 1907175"/>
                              <a:gd name="connsiteX2090" fmla="*/ 675966 w 2476424"/>
                              <a:gd name="connsiteY2090" fmla="*/ 790220 h 1907175"/>
                              <a:gd name="connsiteX2091" fmla="*/ 675966 w 2476424"/>
                              <a:gd name="connsiteY2091" fmla="*/ 796078 h 1907175"/>
                              <a:gd name="connsiteX2092" fmla="*/ 699725 w 2476424"/>
                              <a:gd name="connsiteY2092" fmla="*/ 807794 h 1907175"/>
                              <a:gd name="connsiteX2093" fmla="*/ 736501 w 2476424"/>
                              <a:gd name="connsiteY2093" fmla="*/ 811374 h 1907175"/>
                              <a:gd name="connsiteX2094" fmla="*/ 756353 w 2476424"/>
                              <a:gd name="connsiteY2094" fmla="*/ 813327 h 1907175"/>
                              <a:gd name="connsiteX2095" fmla="*/ 768395 w 2476424"/>
                              <a:gd name="connsiteY2095" fmla="*/ 813652 h 1907175"/>
                              <a:gd name="connsiteX2096" fmla="*/ 767093 w 2476424"/>
                              <a:gd name="connsiteY2096" fmla="*/ 818209 h 1907175"/>
                              <a:gd name="connsiteX2097" fmla="*/ 768721 w 2476424"/>
                              <a:gd name="connsiteY2097" fmla="*/ 822440 h 1907175"/>
                              <a:gd name="connsiteX2098" fmla="*/ 766117 w 2476424"/>
                              <a:gd name="connsiteY2098" fmla="*/ 830901 h 1907175"/>
                              <a:gd name="connsiteX2099" fmla="*/ 775230 w 2476424"/>
                              <a:gd name="connsiteY2099" fmla="*/ 841641 h 1907175"/>
                              <a:gd name="connsiteX2100" fmla="*/ 779786 w 2476424"/>
                              <a:gd name="connsiteY2100" fmla="*/ 849127 h 1907175"/>
                              <a:gd name="connsiteX2101" fmla="*/ 800615 w 2476424"/>
                              <a:gd name="connsiteY2101" fmla="*/ 846523 h 1907175"/>
                              <a:gd name="connsiteX2102" fmla="*/ 832835 w 2476424"/>
                              <a:gd name="connsiteY2102" fmla="*/ 843919 h 1907175"/>
                              <a:gd name="connsiteX2103" fmla="*/ 859848 w 2476424"/>
                              <a:gd name="connsiteY2103" fmla="*/ 842943 h 1907175"/>
                              <a:gd name="connsiteX2104" fmla="*/ 882629 w 2476424"/>
                              <a:gd name="connsiteY2104" fmla="*/ 839363 h 1907175"/>
                              <a:gd name="connsiteX2105" fmla="*/ 895647 w 2476424"/>
                              <a:gd name="connsiteY2105" fmla="*/ 837085 h 1907175"/>
                              <a:gd name="connsiteX2106" fmla="*/ 909967 w 2476424"/>
                              <a:gd name="connsiteY2106" fmla="*/ 827321 h 1907175"/>
                              <a:gd name="connsiteX2107" fmla="*/ 930145 w 2476424"/>
                              <a:gd name="connsiteY2107" fmla="*/ 824718 h 1907175"/>
                              <a:gd name="connsiteX2108" fmla="*/ 937631 w 2476424"/>
                              <a:gd name="connsiteY2108" fmla="*/ 823416 h 1907175"/>
                              <a:gd name="connsiteX2109" fmla="*/ 953904 w 2476424"/>
                              <a:gd name="connsiteY2109" fmla="*/ 813327 h 1907175"/>
                              <a:gd name="connsiteX2110" fmla="*/ 954554 w 2476424"/>
                              <a:gd name="connsiteY2110" fmla="*/ 808770 h 1907175"/>
                              <a:gd name="connsiteX2111" fmla="*/ 964969 w 2476424"/>
                              <a:gd name="connsiteY2111" fmla="*/ 798681 h 1907175"/>
                              <a:gd name="connsiteX2112" fmla="*/ 971478 w 2476424"/>
                              <a:gd name="connsiteY2112" fmla="*/ 802912 h 1907175"/>
                              <a:gd name="connsiteX2113" fmla="*/ 973431 w 2476424"/>
                              <a:gd name="connsiteY2113" fmla="*/ 809421 h 1907175"/>
                              <a:gd name="connsiteX2114" fmla="*/ 973105 w 2476424"/>
                              <a:gd name="connsiteY2114" fmla="*/ 814954 h 1907175"/>
                              <a:gd name="connsiteX2115" fmla="*/ 994911 w 2476424"/>
                              <a:gd name="connsiteY2115" fmla="*/ 816907 h 1907175"/>
                              <a:gd name="connsiteX2116" fmla="*/ 1010207 w 2476424"/>
                              <a:gd name="connsiteY2116" fmla="*/ 818860 h 1907175"/>
                              <a:gd name="connsiteX2117" fmla="*/ 1003698 w 2476424"/>
                              <a:gd name="connsiteY2117" fmla="*/ 826019 h 1907175"/>
                              <a:gd name="connsiteX2118" fmla="*/ 1024852 w 2476424"/>
                              <a:gd name="connsiteY2118" fmla="*/ 826019 h 1907175"/>
                              <a:gd name="connsiteX2119" fmla="*/ 1034291 w 2476424"/>
                              <a:gd name="connsiteY2119" fmla="*/ 829925 h 1907175"/>
                              <a:gd name="connsiteX2120" fmla="*/ 1059350 w 2476424"/>
                              <a:gd name="connsiteY2120" fmla="*/ 832203 h 1907175"/>
                              <a:gd name="connsiteX2121" fmla="*/ 1070090 w 2476424"/>
                              <a:gd name="connsiteY2121" fmla="*/ 832529 h 1907175"/>
                              <a:gd name="connsiteX2122" fmla="*/ 1088316 w 2476424"/>
                              <a:gd name="connsiteY2122" fmla="*/ 826345 h 1907175"/>
                              <a:gd name="connsiteX2123" fmla="*/ 1098079 w 2476424"/>
                              <a:gd name="connsiteY2123" fmla="*/ 824067 h 1907175"/>
                              <a:gd name="connsiteX2124" fmla="*/ 1099707 w 2476424"/>
                              <a:gd name="connsiteY2124" fmla="*/ 815930 h 1907175"/>
                              <a:gd name="connsiteX2125" fmla="*/ 1089943 w 2476424"/>
                              <a:gd name="connsiteY2125" fmla="*/ 814629 h 1907175"/>
                              <a:gd name="connsiteX2126" fmla="*/ 1091570 w 2476424"/>
                              <a:gd name="connsiteY2126" fmla="*/ 811049 h 1907175"/>
                              <a:gd name="connsiteX2127" fmla="*/ 1088641 w 2476424"/>
                              <a:gd name="connsiteY2127" fmla="*/ 808120 h 1907175"/>
                              <a:gd name="connsiteX2128" fmla="*/ 1094174 w 2476424"/>
                              <a:gd name="connsiteY2128" fmla="*/ 802587 h 1907175"/>
                              <a:gd name="connsiteX2129" fmla="*/ 1082783 w 2476424"/>
                              <a:gd name="connsiteY2129" fmla="*/ 800309 h 1907175"/>
                              <a:gd name="connsiteX2130" fmla="*/ 1070090 w 2476424"/>
                              <a:gd name="connsiteY2130" fmla="*/ 804865 h 1907175"/>
                              <a:gd name="connsiteX2131" fmla="*/ 1060978 w 2476424"/>
                              <a:gd name="connsiteY2131" fmla="*/ 818534 h 1907175"/>
                              <a:gd name="connsiteX2132" fmla="*/ 1064883 w 2476424"/>
                              <a:gd name="connsiteY2132" fmla="*/ 802587 h 1907175"/>
                              <a:gd name="connsiteX2133" fmla="*/ 1054143 w 2476424"/>
                              <a:gd name="connsiteY2133" fmla="*/ 794125 h 1907175"/>
                              <a:gd name="connsiteX2134" fmla="*/ 1055120 w 2476424"/>
                              <a:gd name="connsiteY2134" fmla="*/ 788918 h 1907175"/>
                              <a:gd name="connsiteX2135" fmla="*/ 1062930 w 2476424"/>
                              <a:gd name="connsiteY2135" fmla="*/ 792823 h 1907175"/>
                              <a:gd name="connsiteX2136" fmla="*/ 1072694 w 2476424"/>
                              <a:gd name="connsiteY2136" fmla="*/ 794776 h 1907175"/>
                              <a:gd name="connsiteX2137" fmla="*/ 1078227 w 2476424"/>
                              <a:gd name="connsiteY2137" fmla="*/ 794776 h 1907175"/>
                              <a:gd name="connsiteX2138" fmla="*/ 1079203 w 2476424"/>
                              <a:gd name="connsiteY2138" fmla="*/ 789894 h 1907175"/>
                              <a:gd name="connsiteX2139" fmla="*/ 1074972 w 2476424"/>
                              <a:gd name="connsiteY2139" fmla="*/ 787942 h 1907175"/>
                              <a:gd name="connsiteX2140" fmla="*/ 1083109 w 2476424"/>
                              <a:gd name="connsiteY2140" fmla="*/ 784036 h 1907175"/>
                              <a:gd name="connsiteX2141" fmla="*/ 1087014 w 2476424"/>
                              <a:gd name="connsiteY2141" fmla="*/ 777202 h 1907175"/>
                              <a:gd name="connsiteX2142" fmla="*/ 1099056 w 2476424"/>
                              <a:gd name="connsiteY2142" fmla="*/ 786965 h 1907175"/>
                              <a:gd name="connsiteX2143" fmla="*/ 1102961 w 2476424"/>
                              <a:gd name="connsiteY2143" fmla="*/ 789569 h 1907175"/>
                              <a:gd name="connsiteX2144" fmla="*/ 1108819 w 2476424"/>
                              <a:gd name="connsiteY2144" fmla="*/ 778503 h 1907175"/>
                              <a:gd name="connsiteX2145" fmla="*/ 1111748 w 2476424"/>
                              <a:gd name="connsiteY2145" fmla="*/ 786314 h 1907175"/>
                              <a:gd name="connsiteX2146" fmla="*/ 1120861 w 2476424"/>
                              <a:gd name="connsiteY2146" fmla="*/ 788918 h 1907175"/>
                              <a:gd name="connsiteX2147" fmla="*/ 1123790 w 2476424"/>
                              <a:gd name="connsiteY2147" fmla="*/ 781758 h 1907175"/>
                              <a:gd name="connsiteX2148" fmla="*/ 1120536 w 2476424"/>
                              <a:gd name="connsiteY2148" fmla="*/ 766136 h 1907175"/>
                              <a:gd name="connsiteX2149" fmla="*/ 1114678 w 2476424"/>
                              <a:gd name="connsiteY2149" fmla="*/ 767438 h 1907175"/>
                              <a:gd name="connsiteX2150" fmla="*/ 1111423 w 2476424"/>
                              <a:gd name="connsiteY2150" fmla="*/ 765485 h 1907175"/>
                              <a:gd name="connsiteX2151" fmla="*/ 1106541 w 2476424"/>
                              <a:gd name="connsiteY2151" fmla="*/ 768089 h 1907175"/>
                              <a:gd name="connsiteX2152" fmla="*/ 1104914 w 2476424"/>
                              <a:gd name="connsiteY2152" fmla="*/ 759953 h 1907175"/>
                              <a:gd name="connsiteX2153" fmla="*/ 1101008 w 2476424"/>
                              <a:gd name="connsiteY2153" fmla="*/ 758651 h 1907175"/>
                              <a:gd name="connsiteX2154" fmla="*/ 1096452 w 2476424"/>
                              <a:gd name="connsiteY2154" fmla="*/ 761254 h 1907175"/>
                              <a:gd name="connsiteX2155" fmla="*/ 1073345 w 2476424"/>
                              <a:gd name="connsiteY2155" fmla="*/ 749863 h 1907175"/>
                              <a:gd name="connsiteX2156" fmla="*/ 1070416 w 2476424"/>
                              <a:gd name="connsiteY2156" fmla="*/ 744005 h 1907175"/>
                              <a:gd name="connsiteX2157" fmla="*/ 1061954 w 2476424"/>
                              <a:gd name="connsiteY2157" fmla="*/ 741727 h 1907175"/>
                              <a:gd name="connsiteX2158" fmla="*/ 1064558 w 2476424"/>
                              <a:gd name="connsiteY2158" fmla="*/ 748887 h 1907175"/>
                              <a:gd name="connsiteX2159" fmla="*/ 1049912 w 2476424"/>
                              <a:gd name="connsiteY2159" fmla="*/ 743354 h 1907175"/>
                              <a:gd name="connsiteX2160" fmla="*/ 1037545 w 2476424"/>
                              <a:gd name="connsiteY2160" fmla="*/ 736520 h 1907175"/>
                              <a:gd name="connsiteX2161" fmla="*/ 1030711 w 2476424"/>
                              <a:gd name="connsiteY2161" fmla="*/ 724478 h 1907175"/>
                              <a:gd name="connsiteX2162" fmla="*/ 1021923 w 2476424"/>
                              <a:gd name="connsiteY2162" fmla="*/ 719922 h 1907175"/>
                              <a:gd name="connsiteX2163" fmla="*/ 1030060 w 2476424"/>
                              <a:gd name="connsiteY2163" fmla="*/ 704951 h 1907175"/>
                              <a:gd name="connsiteX2164" fmla="*/ 1027130 w 2476424"/>
                              <a:gd name="connsiteY2164" fmla="*/ 693235 h 1907175"/>
                              <a:gd name="connsiteX2165" fmla="*/ 1015089 w 2476424"/>
                              <a:gd name="connsiteY2165" fmla="*/ 678915 h 1907175"/>
                              <a:gd name="connsiteX2166" fmla="*/ 1003047 w 2476424"/>
                              <a:gd name="connsiteY2166" fmla="*/ 643115 h 1907175"/>
                              <a:gd name="connsiteX2167" fmla="*/ 996538 w 2476424"/>
                              <a:gd name="connsiteY2167" fmla="*/ 634002 h 1907175"/>
                              <a:gd name="connsiteX2168" fmla="*/ 995236 w 2476424"/>
                              <a:gd name="connsiteY2168" fmla="*/ 628469 h 1907175"/>
                              <a:gd name="connsiteX2169" fmla="*/ 982218 w 2476424"/>
                              <a:gd name="connsiteY2169" fmla="*/ 617079 h 1907175"/>
                              <a:gd name="connsiteX2170" fmla="*/ 973105 w 2476424"/>
                              <a:gd name="connsiteY2170" fmla="*/ 614800 h 1907175"/>
                              <a:gd name="connsiteX2171" fmla="*/ 968224 w 2476424"/>
                              <a:gd name="connsiteY2171" fmla="*/ 607966 h 1907175"/>
                              <a:gd name="connsiteX2172" fmla="*/ 958134 w 2476424"/>
                              <a:gd name="connsiteY2172" fmla="*/ 603409 h 1907175"/>
                              <a:gd name="connsiteX2173" fmla="*/ 950975 w 2476424"/>
                              <a:gd name="connsiteY2173" fmla="*/ 606339 h 1907175"/>
                              <a:gd name="connsiteX2174" fmla="*/ 950975 w 2476424"/>
                              <a:gd name="connsiteY2174" fmla="*/ 610244 h 1907175"/>
                              <a:gd name="connsiteX2175" fmla="*/ 939909 w 2476424"/>
                              <a:gd name="connsiteY2175" fmla="*/ 603084 h 1907175"/>
                              <a:gd name="connsiteX2176" fmla="*/ 926566 w 2476424"/>
                              <a:gd name="connsiteY2176" fmla="*/ 600806 h 1907175"/>
                              <a:gd name="connsiteX2177" fmla="*/ 923636 w 2476424"/>
                              <a:gd name="connsiteY2177" fmla="*/ 605362 h 1907175"/>
                              <a:gd name="connsiteX2178" fmla="*/ 928193 w 2476424"/>
                              <a:gd name="connsiteY2178" fmla="*/ 608942 h 1907175"/>
                              <a:gd name="connsiteX2179" fmla="*/ 920382 w 2476424"/>
                              <a:gd name="connsiteY2179" fmla="*/ 610569 h 1907175"/>
                              <a:gd name="connsiteX2180" fmla="*/ 916802 w 2476424"/>
                              <a:gd name="connsiteY2180" fmla="*/ 615126 h 1907175"/>
                              <a:gd name="connsiteX2181" fmla="*/ 927542 w 2476424"/>
                              <a:gd name="connsiteY2181" fmla="*/ 638884 h 1907175"/>
                              <a:gd name="connsiteX2182" fmla="*/ 926240 w 2476424"/>
                              <a:gd name="connsiteY2182" fmla="*/ 645718 h 1907175"/>
                              <a:gd name="connsiteX2183" fmla="*/ 932749 w 2476424"/>
                              <a:gd name="connsiteY2183" fmla="*/ 655807 h 1907175"/>
                              <a:gd name="connsiteX2184" fmla="*/ 930145 w 2476424"/>
                              <a:gd name="connsiteY2184" fmla="*/ 659387 h 1907175"/>
                              <a:gd name="connsiteX2185" fmla="*/ 933075 w 2476424"/>
                              <a:gd name="connsiteY2185" fmla="*/ 665571 h 1907175"/>
                              <a:gd name="connsiteX2186" fmla="*/ 946418 w 2476424"/>
                              <a:gd name="connsiteY2186" fmla="*/ 676962 h 1907175"/>
                              <a:gd name="connsiteX2187" fmla="*/ 941536 w 2476424"/>
                              <a:gd name="connsiteY2187" fmla="*/ 679566 h 1907175"/>
                              <a:gd name="connsiteX2188" fmla="*/ 944140 w 2476424"/>
                              <a:gd name="connsiteY2188" fmla="*/ 684447 h 1907175"/>
                              <a:gd name="connsiteX2189" fmla="*/ 932424 w 2476424"/>
                              <a:gd name="connsiteY2189" fmla="*/ 687702 h 1907175"/>
                              <a:gd name="connsiteX2190" fmla="*/ 933075 w 2476424"/>
                              <a:gd name="connsiteY2190" fmla="*/ 693235 h 1907175"/>
                              <a:gd name="connsiteX2191" fmla="*/ 921684 w 2476424"/>
                              <a:gd name="connsiteY2191" fmla="*/ 685749 h 1907175"/>
                              <a:gd name="connsiteX2192" fmla="*/ 919406 w 2476424"/>
                              <a:gd name="connsiteY2192" fmla="*/ 674033 h 1907175"/>
                              <a:gd name="connsiteX2193" fmla="*/ 914524 w 2476424"/>
                              <a:gd name="connsiteY2193" fmla="*/ 672406 h 1907175"/>
                              <a:gd name="connsiteX2194" fmla="*/ 913547 w 2476424"/>
                              <a:gd name="connsiteY2194" fmla="*/ 664269 h 1907175"/>
                              <a:gd name="connsiteX2195" fmla="*/ 909642 w 2476424"/>
                              <a:gd name="connsiteY2195" fmla="*/ 659062 h 1907175"/>
                              <a:gd name="connsiteX2196" fmla="*/ 907689 w 2476424"/>
                              <a:gd name="connsiteY2196" fmla="*/ 644417 h 1907175"/>
                              <a:gd name="connsiteX2197" fmla="*/ 898576 w 2476424"/>
                              <a:gd name="connsiteY2197" fmla="*/ 639860 h 1907175"/>
                              <a:gd name="connsiteX2198" fmla="*/ 897275 w 2476424"/>
                              <a:gd name="connsiteY2198" fmla="*/ 635304 h 1907175"/>
                              <a:gd name="connsiteX2199" fmla="*/ 891091 w 2476424"/>
                              <a:gd name="connsiteY2199" fmla="*/ 632375 h 1907175"/>
                              <a:gd name="connsiteX2200" fmla="*/ 883606 w 2476424"/>
                              <a:gd name="connsiteY2200" fmla="*/ 632049 h 1907175"/>
                              <a:gd name="connsiteX2201" fmla="*/ 878398 w 2476424"/>
                              <a:gd name="connsiteY2201" fmla="*/ 627168 h 1907175"/>
                              <a:gd name="connsiteX2202" fmla="*/ 876446 w 2476424"/>
                              <a:gd name="connsiteY2202" fmla="*/ 621960 h 1907175"/>
                              <a:gd name="connsiteX2203" fmla="*/ 868309 w 2476424"/>
                              <a:gd name="connsiteY2203" fmla="*/ 620008 h 1907175"/>
                              <a:gd name="connsiteX2204" fmla="*/ 848782 w 2476424"/>
                              <a:gd name="connsiteY2204" fmla="*/ 620333 h 1907175"/>
                              <a:gd name="connsiteX2205" fmla="*/ 854315 w 2476424"/>
                              <a:gd name="connsiteY2205" fmla="*/ 626517 h 1907175"/>
                              <a:gd name="connsiteX2206" fmla="*/ 862126 w 2476424"/>
                              <a:gd name="connsiteY2206" fmla="*/ 628469 h 1907175"/>
                              <a:gd name="connsiteX2207" fmla="*/ 864729 w 2476424"/>
                              <a:gd name="connsiteY2207" fmla="*/ 632375 h 1907175"/>
                              <a:gd name="connsiteX2208" fmla="*/ 874167 w 2476424"/>
                              <a:gd name="connsiteY2208" fmla="*/ 634002 h 1907175"/>
                              <a:gd name="connsiteX2209" fmla="*/ 866682 w 2476424"/>
                              <a:gd name="connsiteY2209" fmla="*/ 635955 h 1907175"/>
                              <a:gd name="connsiteX2210" fmla="*/ 871564 w 2476424"/>
                              <a:gd name="connsiteY2210" fmla="*/ 640837 h 1907175"/>
                              <a:gd name="connsiteX2211" fmla="*/ 874167 w 2476424"/>
                              <a:gd name="connsiteY2211" fmla="*/ 644742 h 1907175"/>
                              <a:gd name="connsiteX2212" fmla="*/ 866682 w 2476424"/>
                              <a:gd name="connsiteY2212" fmla="*/ 645393 h 1907175"/>
                              <a:gd name="connsiteX2213" fmla="*/ 859848 w 2476424"/>
                              <a:gd name="connsiteY2213" fmla="*/ 645718 h 1907175"/>
                              <a:gd name="connsiteX2214" fmla="*/ 850735 w 2476424"/>
                              <a:gd name="connsiteY2214" fmla="*/ 642464 h 1907175"/>
                              <a:gd name="connsiteX2215" fmla="*/ 839669 w 2476424"/>
                              <a:gd name="connsiteY2215" fmla="*/ 649949 h 1907175"/>
                              <a:gd name="connsiteX2216" fmla="*/ 840320 w 2476424"/>
                              <a:gd name="connsiteY2216" fmla="*/ 656458 h 1907175"/>
                              <a:gd name="connsiteX2217" fmla="*/ 832835 w 2476424"/>
                              <a:gd name="connsiteY2217" fmla="*/ 654180 h 1907175"/>
                              <a:gd name="connsiteX2218" fmla="*/ 831208 w 2476424"/>
                              <a:gd name="connsiteY2218" fmla="*/ 650275 h 1907175"/>
                              <a:gd name="connsiteX2219" fmla="*/ 826651 w 2476424"/>
                              <a:gd name="connsiteY2219" fmla="*/ 652878 h 1907175"/>
                              <a:gd name="connsiteX2220" fmla="*/ 826651 w 2476424"/>
                              <a:gd name="connsiteY2220" fmla="*/ 657760 h 1907175"/>
                              <a:gd name="connsiteX2221" fmla="*/ 817864 w 2476424"/>
                              <a:gd name="connsiteY2221" fmla="*/ 663293 h 1907175"/>
                              <a:gd name="connsiteX2222" fmla="*/ 818840 w 2476424"/>
                              <a:gd name="connsiteY2222" fmla="*/ 656458 h 1907175"/>
                              <a:gd name="connsiteX2223" fmla="*/ 813308 w 2476424"/>
                              <a:gd name="connsiteY2223" fmla="*/ 652227 h 1907175"/>
                              <a:gd name="connsiteX2224" fmla="*/ 824048 w 2476424"/>
                              <a:gd name="connsiteY2224" fmla="*/ 648322 h 1907175"/>
                              <a:gd name="connsiteX2225" fmla="*/ 832509 w 2476424"/>
                              <a:gd name="connsiteY2225" fmla="*/ 641162 h 1907175"/>
                              <a:gd name="connsiteX2226" fmla="*/ 813959 w 2476424"/>
                              <a:gd name="connsiteY2226" fmla="*/ 633351 h 1907175"/>
                              <a:gd name="connsiteX2227" fmla="*/ 786295 w 2476424"/>
                              <a:gd name="connsiteY2227" fmla="*/ 620008 h 1907175"/>
                              <a:gd name="connsiteX2228" fmla="*/ 778159 w 2476424"/>
                              <a:gd name="connsiteY2228" fmla="*/ 622611 h 1907175"/>
                              <a:gd name="connsiteX2229" fmla="*/ 771324 w 2476424"/>
                              <a:gd name="connsiteY2229" fmla="*/ 629771 h 1907175"/>
                              <a:gd name="connsiteX2230" fmla="*/ 774579 w 2476424"/>
                              <a:gd name="connsiteY2230" fmla="*/ 632700 h 1907175"/>
                              <a:gd name="connsiteX2231" fmla="*/ 767744 w 2476424"/>
                              <a:gd name="connsiteY2231" fmla="*/ 638884 h 1907175"/>
                              <a:gd name="connsiteX2232" fmla="*/ 762537 w 2476424"/>
                              <a:gd name="connsiteY2232" fmla="*/ 637908 h 1907175"/>
                              <a:gd name="connsiteX2233" fmla="*/ 742359 w 2476424"/>
                              <a:gd name="connsiteY2233" fmla="*/ 642789 h 1907175"/>
                              <a:gd name="connsiteX2234" fmla="*/ 739430 w 2476424"/>
                              <a:gd name="connsiteY2234" fmla="*/ 639535 h 1907175"/>
                              <a:gd name="connsiteX2235" fmla="*/ 747241 w 2476424"/>
                              <a:gd name="connsiteY2235" fmla="*/ 634978 h 1907175"/>
                              <a:gd name="connsiteX2236" fmla="*/ 747241 w 2476424"/>
                              <a:gd name="connsiteY2236" fmla="*/ 630748 h 1907175"/>
                              <a:gd name="connsiteX2237" fmla="*/ 755702 w 2476424"/>
                              <a:gd name="connsiteY2237" fmla="*/ 627818 h 1907175"/>
                              <a:gd name="connsiteX2238" fmla="*/ 755052 w 2476424"/>
                              <a:gd name="connsiteY2238" fmla="*/ 623913 h 1907175"/>
                              <a:gd name="connsiteX2239" fmla="*/ 756679 w 2476424"/>
                              <a:gd name="connsiteY2239" fmla="*/ 611546 h 1907175"/>
                              <a:gd name="connsiteX2240" fmla="*/ 744637 w 2476424"/>
                              <a:gd name="connsiteY2240" fmla="*/ 602759 h 1907175"/>
                              <a:gd name="connsiteX2241" fmla="*/ 736501 w 2476424"/>
                              <a:gd name="connsiteY2241" fmla="*/ 596900 h 1907175"/>
                              <a:gd name="connsiteX2242" fmla="*/ 736501 w 2476424"/>
                              <a:gd name="connsiteY2242" fmla="*/ 596900 h 1907175"/>
                              <a:gd name="connsiteX2243" fmla="*/ 468327 w 2476424"/>
                              <a:gd name="connsiteY2243" fmla="*/ 541573 h 1907175"/>
                              <a:gd name="connsiteX2244" fmla="*/ 454007 w 2476424"/>
                              <a:gd name="connsiteY2244" fmla="*/ 544177 h 1907175"/>
                              <a:gd name="connsiteX2245" fmla="*/ 461818 w 2476424"/>
                              <a:gd name="connsiteY2245" fmla="*/ 551012 h 1907175"/>
                              <a:gd name="connsiteX2246" fmla="*/ 469955 w 2476424"/>
                              <a:gd name="connsiteY2246" fmla="*/ 567935 h 1907175"/>
                              <a:gd name="connsiteX2247" fmla="*/ 482647 w 2476424"/>
                              <a:gd name="connsiteY2247" fmla="*/ 572491 h 1907175"/>
                              <a:gd name="connsiteX2248" fmla="*/ 475813 w 2476424"/>
                              <a:gd name="connsiteY2248" fmla="*/ 578350 h 1907175"/>
                              <a:gd name="connsiteX2249" fmla="*/ 472884 w 2476424"/>
                              <a:gd name="connsiteY2249" fmla="*/ 588113 h 1907175"/>
                              <a:gd name="connsiteX2250" fmla="*/ 463445 w 2476424"/>
                              <a:gd name="connsiteY2250" fmla="*/ 594948 h 1907175"/>
                              <a:gd name="connsiteX2251" fmla="*/ 456936 w 2476424"/>
                              <a:gd name="connsiteY2251" fmla="*/ 607966 h 1907175"/>
                              <a:gd name="connsiteX2252" fmla="*/ 450102 w 2476424"/>
                              <a:gd name="connsiteY2252" fmla="*/ 613499 h 1907175"/>
                              <a:gd name="connsiteX2253" fmla="*/ 461493 w 2476424"/>
                              <a:gd name="connsiteY2253" fmla="*/ 620659 h 1907175"/>
                              <a:gd name="connsiteX2254" fmla="*/ 445220 w 2476424"/>
                              <a:gd name="connsiteY2254" fmla="*/ 624239 h 1907175"/>
                              <a:gd name="connsiteX2255" fmla="*/ 445220 w 2476424"/>
                              <a:gd name="connsiteY2255" fmla="*/ 636606 h 1907175"/>
                              <a:gd name="connsiteX2256" fmla="*/ 437409 w 2476424"/>
                              <a:gd name="connsiteY2256" fmla="*/ 646695 h 1907175"/>
                              <a:gd name="connsiteX2257" fmla="*/ 433504 w 2476424"/>
                              <a:gd name="connsiteY2257" fmla="*/ 655807 h 1907175"/>
                              <a:gd name="connsiteX2258" fmla="*/ 429273 w 2476424"/>
                              <a:gd name="connsiteY2258" fmla="*/ 657435 h 1907175"/>
                              <a:gd name="connsiteX2259" fmla="*/ 426018 w 2476424"/>
                              <a:gd name="connsiteY2259" fmla="*/ 667849 h 1907175"/>
                              <a:gd name="connsiteX2260" fmla="*/ 419184 w 2476424"/>
                              <a:gd name="connsiteY2260" fmla="*/ 671429 h 1907175"/>
                              <a:gd name="connsiteX2261" fmla="*/ 434480 w 2476424"/>
                              <a:gd name="connsiteY2261" fmla="*/ 672080 h 1907175"/>
                              <a:gd name="connsiteX2262" fmla="*/ 447498 w 2476424"/>
                              <a:gd name="connsiteY2262" fmla="*/ 671104 h 1907175"/>
                              <a:gd name="connsiteX2263" fmla="*/ 449126 w 2476424"/>
                              <a:gd name="connsiteY2263" fmla="*/ 676311 h 1907175"/>
                              <a:gd name="connsiteX2264" fmla="*/ 472884 w 2476424"/>
                              <a:gd name="connsiteY2264" fmla="*/ 684447 h 1907175"/>
                              <a:gd name="connsiteX2265" fmla="*/ 489807 w 2476424"/>
                              <a:gd name="connsiteY2265" fmla="*/ 702998 h 1907175"/>
                              <a:gd name="connsiteX2266" fmla="*/ 500547 w 2476424"/>
                              <a:gd name="connsiteY2266" fmla="*/ 715365 h 1907175"/>
                              <a:gd name="connsiteX2267" fmla="*/ 513565 w 2476424"/>
                              <a:gd name="connsiteY2267" fmla="*/ 715365 h 1907175"/>
                              <a:gd name="connsiteX2268" fmla="*/ 530489 w 2476424"/>
                              <a:gd name="connsiteY2268" fmla="*/ 706904 h 1907175"/>
                              <a:gd name="connsiteX2269" fmla="*/ 540252 w 2476424"/>
                              <a:gd name="connsiteY2269" fmla="*/ 697791 h 1907175"/>
                              <a:gd name="connsiteX2270" fmla="*/ 551643 w 2476424"/>
                              <a:gd name="connsiteY2270" fmla="*/ 701696 h 1907175"/>
                              <a:gd name="connsiteX2271" fmla="*/ 568567 w 2476424"/>
                              <a:gd name="connsiteY2271" fmla="*/ 696164 h 1907175"/>
                              <a:gd name="connsiteX2272" fmla="*/ 575727 w 2476424"/>
                              <a:gd name="connsiteY2272" fmla="*/ 687051 h 1907175"/>
                              <a:gd name="connsiteX2273" fmla="*/ 576703 w 2476424"/>
                              <a:gd name="connsiteY2273" fmla="*/ 670127 h 1907175"/>
                              <a:gd name="connsiteX2274" fmla="*/ 582887 w 2476424"/>
                              <a:gd name="connsiteY2274" fmla="*/ 663293 h 1907175"/>
                              <a:gd name="connsiteX2275" fmla="*/ 579632 w 2476424"/>
                              <a:gd name="connsiteY2275" fmla="*/ 654831 h 1907175"/>
                              <a:gd name="connsiteX2276" fmla="*/ 593301 w 2476424"/>
                              <a:gd name="connsiteY2276" fmla="*/ 657435 h 1907175"/>
                              <a:gd name="connsiteX2277" fmla="*/ 605018 w 2476424"/>
                              <a:gd name="connsiteY2277" fmla="*/ 651902 h 1907175"/>
                              <a:gd name="connsiteX2278" fmla="*/ 613479 w 2476424"/>
                              <a:gd name="connsiteY2278" fmla="*/ 635955 h 1907175"/>
                              <a:gd name="connsiteX2279" fmla="*/ 638214 w 2476424"/>
                              <a:gd name="connsiteY2279" fmla="*/ 624564 h 1907175"/>
                              <a:gd name="connsiteX2280" fmla="*/ 669783 w 2476424"/>
                              <a:gd name="connsiteY2280" fmla="*/ 610569 h 1907175"/>
                              <a:gd name="connsiteX2281" fmla="*/ 693541 w 2476424"/>
                              <a:gd name="connsiteY2281" fmla="*/ 599830 h 1907175"/>
                              <a:gd name="connsiteX2282" fmla="*/ 717950 w 2476424"/>
                              <a:gd name="connsiteY2282" fmla="*/ 591368 h 1907175"/>
                              <a:gd name="connsiteX2283" fmla="*/ 714695 w 2476424"/>
                              <a:gd name="connsiteY2283" fmla="*/ 583557 h 1907175"/>
                              <a:gd name="connsiteX2284" fmla="*/ 691914 w 2476424"/>
                              <a:gd name="connsiteY2284" fmla="*/ 570213 h 1907175"/>
                              <a:gd name="connsiteX2285" fmla="*/ 676617 w 2476424"/>
                              <a:gd name="connsiteY2285" fmla="*/ 559148 h 1907175"/>
                              <a:gd name="connsiteX2286" fmla="*/ 658392 w 2476424"/>
                              <a:gd name="connsiteY2286" fmla="*/ 548408 h 1907175"/>
                              <a:gd name="connsiteX2287" fmla="*/ 638539 w 2476424"/>
                              <a:gd name="connsiteY2287" fmla="*/ 546781 h 1907175"/>
                              <a:gd name="connsiteX2288" fmla="*/ 621290 w 2476424"/>
                              <a:gd name="connsiteY2288" fmla="*/ 551988 h 1907175"/>
                              <a:gd name="connsiteX2289" fmla="*/ 620639 w 2476424"/>
                              <a:gd name="connsiteY2289" fmla="*/ 559473 h 1907175"/>
                              <a:gd name="connsiteX2290" fmla="*/ 611201 w 2476424"/>
                              <a:gd name="connsiteY2290" fmla="*/ 563053 h 1907175"/>
                              <a:gd name="connsiteX2291" fmla="*/ 610550 w 2476424"/>
                              <a:gd name="connsiteY2291" fmla="*/ 551012 h 1907175"/>
                              <a:gd name="connsiteX2292" fmla="*/ 601763 w 2476424"/>
                              <a:gd name="connsiteY2292" fmla="*/ 550361 h 1907175"/>
                              <a:gd name="connsiteX2293" fmla="*/ 592650 w 2476424"/>
                              <a:gd name="connsiteY2293" fmla="*/ 557521 h 1907175"/>
                              <a:gd name="connsiteX2294" fmla="*/ 592976 w 2476424"/>
                              <a:gd name="connsiteY2294" fmla="*/ 547757 h 1907175"/>
                              <a:gd name="connsiteX2295" fmla="*/ 577354 w 2476424"/>
                              <a:gd name="connsiteY2295" fmla="*/ 544502 h 1907175"/>
                              <a:gd name="connsiteX2296" fmla="*/ 559454 w 2476424"/>
                              <a:gd name="connsiteY2296" fmla="*/ 537343 h 1907175"/>
                              <a:gd name="connsiteX2297" fmla="*/ 553596 w 2476424"/>
                              <a:gd name="connsiteY2297" fmla="*/ 533112 h 1907175"/>
                              <a:gd name="connsiteX2298" fmla="*/ 540252 w 2476424"/>
                              <a:gd name="connsiteY2298" fmla="*/ 531810 h 1907175"/>
                              <a:gd name="connsiteX2299" fmla="*/ 491434 w 2476424"/>
                              <a:gd name="connsiteY2299" fmla="*/ 537668 h 1907175"/>
                              <a:gd name="connsiteX2300" fmla="*/ 468327 w 2476424"/>
                              <a:gd name="connsiteY2300" fmla="*/ 541573 h 1907175"/>
                              <a:gd name="connsiteX2301" fmla="*/ 468327 w 2476424"/>
                              <a:gd name="connsiteY2301" fmla="*/ 541573 h 1907175"/>
                              <a:gd name="connsiteX2302" fmla="*/ 1238350 w 2476424"/>
                              <a:gd name="connsiteY2302" fmla="*/ 608291 h 1907175"/>
                              <a:gd name="connsiteX2303" fmla="*/ 1229237 w 2476424"/>
                              <a:gd name="connsiteY2303" fmla="*/ 612197 h 1907175"/>
                              <a:gd name="connsiteX2304" fmla="*/ 1233793 w 2476424"/>
                              <a:gd name="connsiteY2304" fmla="*/ 620008 h 1907175"/>
                              <a:gd name="connsiteX2305" fmla="*/ 1242906 w 2476424"/>
                              <a:gd name="connsiteY2305" fmla="*/ 619682 h 1907175"/>
                              <a:gd name="connsiteX2306" fmla="*/ 1244208 w 2476424"/>
                              <a:gd name="connsiteY2306" fmla="*/ 611871 h 1907175"/>
                              <a:gd name="connsiteX2307" fmla="*/ 1238350 w 2476424"/>
                              <a:gd name="connsiteY2307" fmla="*/ 608291 h 1907175"/>
                              <a:gd name="connsiteX2308" fmla="*/ 1238350 w 2476424"/>
                              <a:gd name="connsiteY2308" fmla="*/ 608291 h 1907175"/>
                              <a:gd name="connsiteX2309" fmla="*/ 1104263 w 2476424"/>
                              <a:gd name="connsiteY2309" fmla="*/ 591042 h 1907175"/>
                              <a:gd name="connsiteX2310" fmla="*/ 1114027 w 2476424"/>
                              <a:gd name="connsiteY2310" fmla="*/ 597226 h 1907175"/>
                              <a:gd name="connsiteX2311" fmla="*/ 1122488 w 2476424"/>
                              <a:gd name="connsiteY2311" fmla="*/ 603084 h 1907175"/>
                              <a:gd name="connsiteX2312" fmla="*/ 1130299 w 2476424"/>
                              <a:gd name="connsiteY2312" fmla="*/ 599830 h 1907175"/>
                              <a:gd name="connsiteX2313" fmla="*/ 1122814 w 2476424"/>
                              <a:gd name="connsiteY2313" fmla="*/ 588113 h 1907175"/>
                              <a:gd name="connsiteX2314" fmla="*/ 1104263 w 2476424"/>
                              <a:gd name="connsiteY2314" fmla="*/ 591042 h 1907175"/>
                              <a:gd name="connsiteX2315" fmla="*/ 1104263 w 2476424"/>
                              <a:gd name="connsiteY2315" fmla="*/ 591042 h 1907175"/>
                              <a:gd name="connsiteX2316" fmla="*/ 1153081 w 2476424"/>
                              <a:gd name="connsiteY2316" fmla="*/ 571515 h 1907175"/>
                              <a:gd name="connsiteX2317" fmla="*/ 1147548 w 2476424"/>
                              <a:gd name="connsiteY2317" fmla="*/ 577373 h 1907175"/>
                              <a:gd name="connsiteX2318" fmla="*/ 1136483 w 2476424"/>
                              <a:gd name="connsiteY2318" fmla="*/ 572491 h 1907175"/>
                              <a:gd name="connsiteX2319" fmla="*/ 1127370 w 2476424"/>
                              <a:gd name="connsiteY2319" fmla="*/ 571841 h 1907175"/>
                              <a:gd name="connsiteX2320" fmla="*/ 1120210 w 2476424"/>
                              <a:gd name="connsiteY2320" fmla="*/ 574770 h 1907175"/>
                              <a:gd name="connsiteX2321" fmla="*/ 1120210 w 2476424"/>
                              <a:gd name="connsiteY2321" fmla="*/ 579651 h 1907175"/>
                              <a:gd name="connsiteX2322" fmla="*/ 1133228 w 2476424"/>
                              <a:gd name="connsiteY2322" fmla="*/ 584208 h 1907175"/>
                              <a:gd name="connsiteX2323" fmla="*/ 1136483 w 2476424"/>
                              <a:gd name="connsiteY2323" fmla="*/ 592344 h 1907175"/>
                              <a:gd name="connsiteX2324" fmla="*/ 1141690 w 2476424"/>
                              <a:gd name="connsiteY2324" fmla="*/ 596900 h 1907175"/>
                              <a:gd name="connsiteX2325" fmla="*/ 1150152 w 2476424"/>
                              <a:gd name="connsiteY2325" fmla="*/ 602433 h 1907175"/>
                              <a:gd name="connsiteX2326" fmla="*/ 1157312 w 2476424"/>
                              <a:gd name="connsiteY2326" fmla="*/ 606664 h 1907175"/>
                              <a:gd name="connsiteX2327" fmla="*/ 1147548 w 2476424"/>
                              <a:gd name="connsiteY2327" fmla="*/ 606339 h 1907175"/>
                              <a:gd name="connsiteX2328" fmla="*/ 1138436 w 2476424"/>
                              <a:gd name="connsiteY2328" fmla="*/ 603735 h 1907175"/>
                              <a:gd name="connsiteX2329" fmla="*/ 1133554 w 2476424"/>
                              <a:gd name="connsiteY2329" fmla="*/ 609268 h 1907175"/>
                              <a:gd name="connsiteX2330" fmla="*/ 1135832 w 2476424"/>
                              <a:gd name="connsiteY2330" fmla="*/ 612522 h 1907175"/>
                              <a:gd name="connsiteX2331" fmla="*/ 1143643 w 2476424"/>
                              <a:gd name="connsiteY2331" fmla="*/ 611871 h 1907175"/>
                              <a:gd name="connsiteX2332" fmla="*/ 1146572 w 2476424"/>
                              <a:gd name="connsiteY2332" fmla="*/ 622611 h 1907175"/>
                              <a:gd name="connsiteX2333" fmla="*/ 1142015 w 2476424"/>
                              <a:gd name="connsiteY2333" fmla="*/ 622937 h 1907175"/>
                              <a:gd name="connsiteX2334" fmla="*/ 1137134 w 2476424"/>
                              <a:gd name="connsiteY2334" fmla="*/ 620659 h 1907175"/>
                              <a:gd name="connsiteX2335" fmla="*/ 1137785 w 2476424"/>
                              <a:gd name="connsiteY2335" fmla="*/ 630097 h 1907175"/>
                              <a:gd name="connsiteX2336" fmla="*/ 1125743 w 2476424"/>
                              <a:gd name="connsiteY2336" fmla="*/ 631073 h 1907175"/>
                              <a:gd name="connsiteX2337" fmla="*/ 1120210 w 2476424"/>
                              <a:gd name="connsiteY2337" fmla="*/ 634328 h 1907175"/>
                              <a:gd name="connsiteX2338" fmla="*/ 1110447 w 2476424"/>
                              <a:gd name="connsiteY2338" fmla="*/ 624564 h 1907175"/>
                              <a:gd name="connsiteX2339" fmla="*/ 1094174 w 2476424"/>
                              <a:gd name="connsiteY2339" fmla="*/ 613824 h 1907175"/>
                              <a:gd name="connsiteX2340" fmla="*/ 1083759 w 2476424"/>
                              <a:gd name="connsiteY2340" fmla="*/ 613824 h 1907175"/>
                              <a:gd name="connsiteX2341" fmla="*/ 1077250 w 2476424"/>
                              <a:gd name="connsiteY2341" fmla="*/ 619031 h 1907175"/>
                              <a:gd name="connsiteX2342" fmla="*/ 1073345 w 2476424"/>
                              <a:gd name="connsiteY2342" fmla="*/ 631073 h 1907175"/>
                              <a:gd name="connsiteX2343" fmla="*/ 1081156 w 2476424"/>
                              <a:gd name="connsiteY2343" fmla="*/ 639535 h 1907175"/>
                              <a:gd name="connsiteX2344" fmla="*/ 1092872 w 2476424"/>
                              <a:gd name="connsiteY2344" fmla="*/ 642789 h 1907175"/>
                              <a:gd name="connsiteX2345" fmla="*/ 1098405 w 2476424"/>
                              <a:gd name="connsiteY2345" fmla="*/ 653529 h 1907175"/>
                              <a:gd name="connsiteX2346" fmla="*/ 1106867 w 2476424"/>
                              <a:gd name="connsiteY2346" fmla="*/ 656458 h 1907175"/>
                              <a:gd name="connsiteX2347" fmla="*/ 1113701 w 2476424"/>
                              <a:gd name="connsiteY2347" fmla="*/ 652553 h 1907175"/>
                              <a:gd name="connsiteX2348" fmla="*/ 1120536 w 2476424"/>
                              <a:gd name="connsiteY2348" fmla="*/ 660364 h 1907175"/>
                              <a:gd name="connsiteX2349" fmla="*/ 1131601 w 2476424"/>
                              <a:gd name="connsiteY2349" fmla="*/ 660689 h 1907175"/>
                              <a:gd name="connsiteX2350" fmla="*/ 1144945 w 2476424"/>
                              <a:gd name="connsiteY2350" fmla="*/ 675335 h 1907175"/>
                              <a:gd name="connsiteX2351" fmla="*/ 1159265 w 2476424"/>
                              <a:gd name="connsiteY2351" fmla="*/ 682495 h 1907175"/>
                              <a:gd name="connsiteX2352" fmla="*/ 1170005 w 2476424"/>
                              <a:gd name="connsiteY2352" fmla="*/ 703324 h 1907175"/>
                              <a:gd name="connsiteX2353" fmla="*/ 1177815 w 2476424"/>
                              <a:gd name="connsiteY2353" fmla="*/ 701371 h 1907175"/>
                              <a:gd name="connsiteX2354" fmla="*/ 1184650 w 2476424"/>
                              <a:gd name="connsiteY2354" fmla="*/ 707229 h 1907175"/>
                              <a:gd name="connsiteX2355" fmla="*/ 1201899 w 2476424"/>
                              <a:gd name="connsiteY2355" fmla="*/ 694862 h 1907175"/>
                              <a:gd name="connsiteX2356" fmla="*/ 1195715 w 2476424"/>
                              <a:gd name="connsiteY2356" fmla="*/ 689329 h 1907175"/>
                              <a:gd name="connsiteX2357" fmla="*/ 1193437 w 2476424"/>
                              <a:gd name="connsiteY2357" fmla="*/ 684122 h 1907175"/>
                              <a:gd name="connsiteX2358" fmla="*/ 1197343 w 2476424"/>
                              <a:gd name="connsiteY2358" fmla="*/ 675660 h 1907175"/>
                              <a:gd name="connsiteX2359" fmla="*/ 1198970 w 2476424"/>
                              <a:gd name="connsiteY2359" fmla="*/ 684122 h 1907175"/>
                              <a:gd name="connsiteX2360" fmla="*/ 1205479 w 2476424"/>
                              <a:gd name="connsiteY2360" fmla="*/ 689004 h 1907175"/>
                              <a:gd name="connsiteX2361" fmla="*/ 1216544 w 2476424"/>
                              <a:gd name="connsiteY2361" fmla="*/ 686075 h 1907175"/>
                              <a:gd name="connsiteX2362" fmla="*/ 1246811 w 2476424"/>
                              <a:gd name="connsiteY2362" fmla="*/ 674684 h 1907175"/>
                              <a:gd name="connsiteX2363" fmla="*/ 1245835 w 2476424"/>
                              <a:gd name="connsiteY2363" fmla="*/ 669476 h 1907175"/>
                              <a:gd name="connsiteX2364" fmla="*/ 1242255 w 2476424"/>
                              <a:gd name="connsiteY2364" fmla="*/ 669476 h 1907175"/>
                              <a:gd name="connsiteX2365" fmla="*/ 1245510 w 2476424"/>
                              <a:gd name="connsiteY2365" fmla="*/ 662642 h 1907175"/>
                              <a:gd name="connsiteX2366" fmla="*/ 1243883 w 2476424"/>
                              <a:gd name="connsiteY2366" fmla="*/ 656458 h 1907175"/>
                              <a:gd name="connsiteX2367" fmla="*/ 1236072 w 2476424"/>
                              <a:gd name="connsiteY2367" fmla="*/ 653529 h 1907175"/>
                              <a:gd name="connsiteX2368" fmla="*/ 1246486 w 2476424"/>
                              <a:gd name="connsiteY2368" fmla="*/ 647671 h 1907175"/>
                              <a:gd name="connsiteX2369" fmla="*/ 1250066 w 2476424"/>
                              <a:gd name="connsiteY2369" fmla="*/ 645718 h 1907175"/>
                              <a:gd name="connsiteX2370" fmla="*/ 1244533 w 2476424"/>
                              <a:gd name="connsiteY2370" fmla="*/ 630422 h 1907175"/>
                              <a:gd name="connsiteX2371" fmla="*/ 1230539 w 2476424"/>
                              <a:gd name="connsiteY2371" fmla="*/ 638233 h 1907175"/>
                              <a:gd name="connsiteX2372" fmla="*/ 1230864 w 2476424"/>
                              <a:gd name="connsiteY2372" fmla="*/ 631398 h 1907175"/>
                              <a:gd name="connsiteX2373" fmla="*/ 1226308 w 2476424"/>
                              <a:gd name="connsiteY2373" fmla="*/ 628469 h 1907175"/>
                              <a:gd name="connsiteX2374" fmla="*/ 1222077 w 2476424"/>
                              <a:gd name="connsiteY2374" fmla="*/ 619682 h 1907175"/>
                              <a:gd name="connsiteX2375" fmla="*/ 1206455 w 2476424"/>
                              <a:gd name="connsiteY2375" fmla="*/ 616428 h 1907175"/>
                              <a:gd name="connsiteX2376" fmla="*/ 1196041 w 2476424"/>
                              <a:gd name="connsiteY2376" fmla="*/ 620008 h 1907175"/>
                              <a:gd name="connsiteX2377" fmla="*/ 1193112 w 2476424"/>
                              <a:gd name="connsiteY2377" fmla="*/ 624889 h 1907175"/>
                              <a:gd name="connsiteX2378" fmla="*/ 1189532 w 2476424"/>
                              <a:gd name="connsiteY2378" fmla="*/ 617404 h 1907175"/>
                              <a:gd name="connsiteX2379" fmla="*/ 1207432 w 2476424"/>
                              <a:gd name="connsiteY2379" fmla="*/ 601457 h 1907175"/>
                              <a:gd name="connsiteX2380" fmla="*/ 1225006 w 2476424"/>
                              <a:gd name="connsiteY2380" fmla="*/ 595273 h 1907175"/>
                              <a:gd name="connsiteX2381" fmla="*/ 1224030 w 2476424"/>
                              <a:gd name="connsiteY2381" fmla="*/ 592019 h 1907175"/>
                              <a:gd name="connsiteX2382" fmla="*/ 1216219 w 2476424"/>
                              <a:gd name="connsiteY2382" fmla="*/ 592019 h 1907175"/>
                              <a:gd name="connsiteX2383" fmla="*/ 1215242 w 2476424"/>
                              <a:gd name="connsiteY2383" fmla="*/ 588439 h 1907175"/>
                              <a:gd name="connsiteX2384" fmla="*/ 1225332 w 2476424"/>
                              <a:gd name="connsiteY2384" fmla="*/ 586486 h 1907175"/>
                              <a:gd name="connsiteX2385" fmla="*/ 1231190 w 2476424"/>
                              <a:gd name="connsiteY2385" fmla="*/ 579000 h 1907175"/>
                              <a:gd name="connsiteX2386" fmla="*/ 1225657 w 2476424"/>
                              <a:gd name="connsiteY2386" fmla="*/ 572166 h 1907175"/>
                              <a:gd name="connsiteX2387" fmla="*/ 1210686 w 2476424"/>
                              <a:gd name="connsiteY2387" fmla="*/ 568911 h 1907175"/>
                              <a:gd name="connsiteX2388" fmla="*/ 1199946 w 2476424"/>
                              <a:gd name="connsiteY2388" fmla="*/ 574444 h 1907175"/>
                              <a:gd name="connsiteX2389" fmla="*/ 1172934 w 2476424"/>
                              <a:gd name="connsiteY2389" fmla="*/ 579000 h 1907175"/>
                              <a:gd name="connsiteX2390" fmla="*/ 1158614 w 2476424"/>
                              <a:gd name="connsiteY2390" fmla="*/ 571841 h 1907175"/>
                              <a:gd name="connsiteX2391" fmla="*/ 1153081 w 2476424"/>
                              <a:gd name="connsiteY2391" fmla="*/ 571515 h 1907175"/>
                              <a:gd name="connsiteX2392" fmla="*/ 1153081 w 2476424"/>
                              <a:gd name="connsiteY2392" fmla="*/ 571515 h 1907175"/>
                              <a:gd name="connsiteX2393" fmla="*/ 1188555 w 2476424"/>
                              <a:gd name="connsiteY2393" fmla="*/ 560775 h 1907175"/>
                              <a:gd name="connsiteX2394" fmla="*/ 1167075 w 2476424"/>
                              <a:gd name="connsiteY2394" fmla="*/ 567284 h 1907175"/>
                              <a:gd name="connsiteX2395" fmla="*/ 1168703 w 2476424"/>
                              <a:gd name="connsiteY2395" fmla="*/ 569562 h 1907175"/>
                              <a:gd name="connsiteX2396" fmla="*/ 1183348 w 2476424"/>
                              <a:gd name="connsiteY2396" fmla="*/ 571841 h 1907175"/>
                              <a:gd name="connsiteX2397" fmla="*/ 1196041 w 2476424"/>
                              <a:gd name="connsiteY2397" fmla="*/ 567935 h 1907175"/>
                              <a:gd name="connsiteX2398" fmla="*/ 1212964 w 2476424"/>
                              <a:gd name="connsiteY2398" fmla="*/ 558172 h 1907175"/>
                              <a:gd name="connsiteX2399" fmla="*/ 1213615 w 2476424"/>
                              <a:gd name="connsiteY2399" fmla="*/ 552313 h 1907175"/>
                              <a:gd name="connsiteX2400" fmla="*/ 1188555 w 2476424"/>
                              <a:gd name="connsiteY2400" fmla="*/ 560775 h 1907175"/>
                              <a:gd name="connsiteX2401" fmla="*/ 1188555 w 2476424"/>
                              <a:gd name="connsiteY2401" fmla="*/ 560775 h 1907175"/>
                              <a:gd name="connsiteX2402" fmla="*/ 751146 w 2476424"/>
                              <a:gd name="connsiteY2402" fmla="*/ 399025 h 1907175"/>
                              <a:gd name="connsiteX2403" fmla="*/ 737152 w 2476424"/>
                              <a:gd name="connsiteY2403" fmla="*/ 400327 h 1907175"/>
                              <a:gd name="connsiteX2404" fmla="*/ 730317 w 2476424"/>
                              <a:gd name="connsiteY2404" fmla="*/ 406836 h 1907175"/>
                              <a:gd name="connsiteX2405" fmla="*/ 747566 w 2476424"/>
                              <a:gd name="connsiteY2405" fmla="*/ 410090 h 1907175"/>
                              <a:gd name="connsiteX2406" fmla="*/ 765466 w 2476424"/>
                              <a:gd name="connsiteY2406" fmla="*/ 410090 h 1907175"/>
                              <a:gd name="connsiteX2407" fmla="*/ 769372 w 2476424"/>
                              <a:gd name="connsiteY2407" fmla="*/ 405859 h 1907175"/>
                              <a:gd name="connsiteX2408" fmla="*/ 761235 w 2476424"/>
                              <a:gd name="connsiteY2408" fmla="*/ 400327 h 1907175"/>
                              <a:gd name="connsiteX2409" fmla="*/ 751146 w 2476424"/>
                              <a:gd name="connsiteY2409" fmla="*/ 399025 h 1907175"/>
                              <a:gd name="connsiteX2410" fmla="*/ 751146 w 2476424"/>
                              <a:gd name="connsiteY2410" fmla="*/ 399025 h 1907175"/>
                              <a:gd name="connsiteX2411" fmla="*/ 656439 w 2476424"/>
                              <a:gd name="connsiteY2411" fmla="*/ 487874 h 1907175"/>
                              <a:gd name="connsiteX2412" fmla="*/ 652534 w 2476424"/>
                              <a:gd name="connsiteY2412" fmla="*/ 494708 h 1907175"/>
                              <a:gd name="connsiteX2413" fmla="*/ 663274 w 2476424"/>
                              <a:gd name="connsiteY2413" fmla="*/ 498614 h 1907175"/>
                              <a:gd name="connsiteX2414" fmla="*/ 676292 w 2476424"/>
                              <a:gd name="connsiteY2414" fmla="*/ 500241 h 1907175"/>
                              <a:gd name="connsiteX2415" fmla="*/ 691588 w 2476424"/>
                              <a:gd name="connsiteY2415" fmla="*/ 496010 h 1907175"/>
                              <a:gd name="connsiteX2416" fmla="*/ 692565 w 2476424"/>
                              <a:gd name="connsiteY2416" fmla="*/ 499915 h 1907175"/>
                              <a:gd name="connsiteX2417" fmla="*/ 694192 w 2476424"/>
                              <a:gd name="connsiteY2417" fmla="*/ 502194 h 1907175"/>
                              <a:gd name="connsiteX2418" fmla="*/ 697121 w 2476424"/>
                              <a:gd name="connsiteY2418" fmla="*/ 505448 h 1907175"/>
                              <a:gd name="connsiteX2419" fmla="*/ 704606 w 2476424"/>
                              <a:gd name="connsiteY2419" fmla="*/ 508052 h 1907175"/>
                              <a:gd name="connsiteX2420" fmla="*/ 710139 w 2476424"/>
                              <a:gd name="connsiteY2420" fmla="*/ 508703 h 1907175"/>
                              <a:gd name="connsiteX2421" fmla="*/ 711766 w 2476424"/>
                              <a:gd name="connsiteY2421" fmla="*/ 505123 h 1907175"/>
                              <a:gd name="connsiteX2422" fmla="*/ 710139 w 2476424"/>
                              <a:gd name="connsiteY2422" fmla="*/ 499264 h 1907175"/>
                              <a:gd name="connsiteX2423" fmla="*/ 715021 w 2476424"/>
                              <a:gd name="connsiteY2423" fmla="*/ 500241 h 1907175"/>
                              <a:gd name="connsiteX2424" fmla="*/ 721204 w 2476424"/>
                              <a:gd name="connsiteY2424" fmla="*/ 496661 h 1907175"/>
                              <a:gd name="connsiteX2425" fmla="*/ 723157 w 2476424"/>
                              <a:gd name="connsiteY2425" fmla="*/ 504472 h 1907175"/>
                              <a:gd name="connsiteX2426" fmla="*/ 728039 w 2476424"/>
                              <a:gd name="connsiteY2426" fmla="*/ 508052 h 1907175"/>
                              <a:gd name="connsiteX2427" fmla="*/ 738454 w 2476424"/>
                              <a:gd name="connsiteY2427" fmla="*/ 504146 h 1907175"/>
                              <a:gd name="connsiteX2428" fmla="*/ 745613 w 2476424"/>
                              <a:gd name="connsiteY2428" fmla="*/ 498614 h 1907175"/>
                              <a:gd name="connsiteX2429" fmla="*/ 740732 w 2476424"/>
                              <a:gd name="connsiteY2429" fmla="*/ 488850 h 1907175"/>
                              <a:gd name="connsiteX2430" fmla="*/ 750170 w 2476424"/>
                              <a:gd name="connsiteY2430" fmla="*/ 491454 h 1907175"/>
                              <a:gd name="connsiteX2431" fmla="*/ 754726 w 2476424"/>
                              <a:gd name="connsiteY2431" fmla="*/ 480063 h 1907175"/>
                              <a:gd name="connsiteX2432" fmla="*/ 760584 w 2476424"/>
                              <a:gd name="connsiteY2432" fmla="*/ 484619 h 1907175"/>
                              <a:gd name="connsiteX2433" fmla="*/ 768395 w 2476424"/>
                              <a:gd name="connsiteY2433" fmla="*/ 483968 h 1907175"/>
                              <a:gd name="connsiteX2434" fmla="*/ 761235 w 2476424"/>
                              <a:gd name="connsiteY2434" fmla="*/ 495684 h 1907175"/>
                              <a:gd name="connsiteX2435" fmla="*/ 761886 w 2476424"/>
                              <a:gd name="connsiteY2435" fmla="*/ 501543 h 1907175"/>
                              <a:gd name="connsiteX2436" fmla="*/ 789550 w 2476424"/>
                              <a:gd name="connsiteY2436" fmla="*/ 498614 h 1907175"/>
                              <a:gd name="connsiteX2437" fmla="*/ 793130 w 2476424"/>
                              <a:gd name="connsiteY2437" fmla="*/ 491128 h 1907175"/>
                              <a:gd name="connsiteX2438" fmla="*/ 797035 w 2476424"/>
                              <a:gd name="connsiteY2438" fmla="*/ 494057 h 1907175"/>
                              <a:gd name="connsiteX2439" fmla="*/ 803219 w 2476424"/>
                              <a:gd name="connsiteY2439" fmla="*/ 492755 h 1907175"/>
                              <a:gd name="connsiteX2440" fmla="*/ 802893 w 2476424"/>
                              <a:gd name="connsiteY2440" fmla="*/ 498939 h 1907175"/>
                              <a:gd name="connsiteX2441" fmla="*/ 814935 w 2476424"/>
                              <a:gd name="connsiteY2441" fmla="*/ 496010 h 1907175"/>
                              <a:gd name="connsiteX2442" fmla="*/ 820793 w 2476424"/>
                              <a:gd name="connsiteY2442" fmla="*/ 496986 h 1907175"/>
                              <a:gd name="connsiteX2443" fmla="*/ 835439 w 2476424"/>
                              <a:gd name="connsiteY2443" fmla="*/ 491128 h 1907175"/>
                              <a:gd name="connsiteX2444" fmla="*/ 832835 w 2476424"/>
                              <a:gd name="connsiteY2444" fmla="*/ 499915 h 1907175"/>
                              <a:gd name="connsiteX2445" fmla="*/ 826000 w 2476424"/>
                              <a:gd name="connsiteY2445" fmla="*/ 507075 h 1907175"/>
                              <a:gd name="connsiteX2446" fmla="*/ 802893 w 2476424"/>
                              <a:gd name="connsiteY2446" fmla="*/ 509354 h 1907175"/>
                              <a:gd name="connsiteX2447" fmla="*/ 783041 w 2476424"/>
                              <a:gd name="connsiteY2447" fmla="*/ 514886 h 1907175"/>
                              <a:gd name="connsiteX2448" fmla="*/ 748868 w 2476424"/>
                              <a:gd name="connsiteY2448" fmla="*/ 525626 h 1907175"/>
                              <a:gd name="connsiteX2449" fmla="*/ 764490 w 2476424"/>
                              <a:gd name="connsiteY2449" fmla="*/ 535715 h 1907175"/>
                              <a:gd name="connsiteX2450" fmla="*/ 788248 w 2476424"/>
                              <a:gd name="connsiteY2450" fmla="*/ 538970 h 1907175"/>
                              <a:gd name="connsiteX2451" fmla="*/ 813633 w 2476424"/>
                              <a:gd name="connsiteY2451" fmla="*/ 530508 h 1907175"/>
                              <a:gd name="connsiteX2452" fmla="*/ 853013 w 2476424"/>
                              <a:gd name="connsiteY2452" fmla="*/ 518466 h 1907175"/>
                              <a:gd name="connsiteX2453" fmla="*/ 884907 w 2476424"/>
                              <a:gd name="connsiteY2453" fmla="*/ 507726 h 1907175"/>
                              <a:gd name="connsiteX2454" fmla="*/ 901506 w 2476424"/>
                              <a:gd name="connsiteY2454" fmla="*/ 501868 h 1907175"/>
                              <a:gd name="connsiteX2455" fmla="*/ 925589 w 2476424"/>
                              <a:gd name="connsiteY2455" fmla="*/ 508703 h 1907175"/>
                              <a:gd name="connsiteX2456" fmla="*/ 931773 w 2476424"/>
                              <a:gd name="connsiteY2456" fmla="*/ 501217 h 1907175"/>
                              <a:gd name="connsiteX2457" fmla="*/ 949347 w 2476424"/>
                              <a:gd name="connsiteY2457" fmla="*/ 501217 h 1907175"/>
                              <a:gd name="connsiteX2458" fmla="*/ 977336 w 2476424"/>
                              <a:gd name="connsiteY2458" fmla="*/ 502844 h 1907175"/>
                              <a:gd name="connsiteX2459" fmla="*/ 977987 w 2476424"/>
                              <a:gd name="connsiteY2459" fmla="*/ 499590 h 1907175"/>
                              <a:gd name="connsiteX2460" fmla="*/ 982218 w 2476424"/>
                              <a:gd name="connsiteY2460" fmla="*/ 497637 h 1907175"/>
                              <a:gd name="connsiteX2461" fmla="*/ 981893 w 2476424"/>
                              <a:gd name="connsiteY2461" fmla="*/ 494057 h 1907175"/>
                              <a:gd name="connsiteX2462" fmla="*/ 988727 w 2476424"/>
                              <a:gd name="connsiteY2462" fmla="*/ 487548 h 1907175"/>
                              <a:gd name="connsiteX2463" fmla="*/ 988076 w 2476424"/>
                              <a:gd name="connsiteY2463" fmla="*/ 483643 h 1907175"/>
                              <a:gd name="connsiteX2464" fmla="*/ 986774 w 2476424"/>
                              <a:gd name="connsiteY2464" fmla="*/ 479737 h 1907175"/>
                              <a:gd name="connsiteX2465" fmla="*/ 996212 w 2476424"/>
                              <a:gd name="connsiteY2465" fmla="*/ 469648 h 1907175"/>
                              <a:gd name="connsiteX2466" fmla="*/ 994260 w 2476424"/>
                              <a:gd name="connsiteY2466" fmla="*/ 460861 h 1907175"/>
                              <a:gd name="connsiteX2467" fmla="*/ 983520 w 2476424"/>
                              <a:gd name="connsiteY2467" fmla="*/ 451748 h 1907175"/>
                              <a:gd name="connsiteX2468" fmla="*/ 963667 w 2476424"/>
                              <a:gd name="connsiteY2468" fmla="*/ 449796 h 1907175"/>
                              <a:gd name="connsiteX2469" fmla="*/ 958134 w 2476424"/>
                              <a:gd name="connsiteY2469" fmla="*/ 454026 h 1907175"/>
                              <a:gd name="connsiteX2470" fmla="*/ 957809 w 2476424"/>
                              <a:gd name="connsiteY2470" fmla="*/ 458257 h 1907175"/>
                              <a:gd name="connsiteX2471" fmla="*/ 963993 w 2476424"/>
                              <a:gd name="connsiteY2471" fmla="*/ 462163 h 1907175"/>
                              <a:gd name="connsiteX2472" fmla="*/ 959111 w 2476424"/>
                              <a:gd name="connsiteY2472" fmla="*/ 464116 h 1907175"/>
                              <a:gd name="connsiteX2473" fmla="*/ 956182 w 2476424"/>
                              <a:gd name="connsiteY2473" fmla="*/ 472903 h 1907175"/>
                              <a:gd name="connsiteX2474" fmla="*/ 950649 w 2476424"/>
                              <a:gd name="connsiteY2474" fmla="*/ 458583 h 1907175"/>
                              <a:gd name="connsiteX2475" fmla="*/ 937631 w 2476424"/>
                              <a:gd name="connsiteY2475" fmla="*/ 457606 h 1907175"/>
                              <a:gd name="connsiteX2476" fmla="*/ 930145 w 2476424"/>
                              <a:gd name="connsiteY2476" fmla="*/ 450446 h 1907175"/>
                              <a:gd name="connsiteX2477" fmla="*/ 918429 w 2476424"/>
                              <a:gd name="connsiteY2477" fmla="*/ 449470 h 1907175"/>
                              <a:gd name="connsiteX2478" fmla="*/ 920382 w 2476424"/>
                              <a:gd name="connsiteY2478" fmla="*/ 434499 h 1907175"/>
                              <a:gd name="connsiteX2479" fmla="*/ 910293 w 2476424"/>
                              <a:gd name="connsiteY2479" fmla="*/ 427014 h 1907175"/>
                              <a:gd name="connsiteX2480" fmla="*/ 908340 w 2476424"/>
                              <a:gd name="connsiteY2480" fmla="*/ 418877 h 1907175"/>
                              <a:gd name="connsiteX2481" fmla="*/ 903458 w 2476424"/>
                              <a:gd name="connsiteY2481" fmla="*/ 413019 h 1907175"/>
                              <a:gd name="connsiteX2482" fmla="*/ 909642 w 2476424"/>
                              <a:gd name="connsiteY2482" fmla="*/ 408138 h 1907175"/>
                              <a:gd name="connsiteX2483" fmla="*/ 902482 w 2476424"/>
                              <a:gd name="connsiteY2483" fmla="*/ 401303 h 1907175"/>
                              <a:gd name="connsiteX2484" fmla="*/ 889138 w 2476424"/>
                              <a:gd name="connsiteY2484" fmla="*/ 405208 h 1907175"/>
                              <a:gd name="connsiteX2485" fmla="*/ 876771 w 2476424"/>
                              <a:gd name="connsiteY2485" fmla="*/ 418227 h 1907175"/>
                              <a:gd name="connsiteX2486" fmla="*/ 878398 w 2476424"/>
                              <a:gd name="connsiteY2486" fmla="*/ 421481 h 1907175"/>
                              <a:gd name="connsiteX2487" fmla="*/ 868960 w 2476424"/>
                              <a:gd name="connsiteY2487" fmla="*/ 423434 h 1907175"/>
                              <a:gd name="connsiteX2488" fmla="*/ 859848 w 2476424"/>
                              <a:gd name="connsiteY2488" fmla="*/ 428967 h 1907175"/>
                              <a:gd name="connsiteX2489" fmla="*/ 860173 w 2476424"/>
                              <a:gd name="connsiteY2489" fmla="*/ 432221 h 1907175"/>
                              <a:gd name="connsiteX2490" fmla="*/ 872540 w 2476424"/>
                              <a:gd name="connsiteY2490" fmla="*/ 437754 h 1907175"/>
                              <a:gd name="connsiteX2491" fmla="*/ 890115 w 2476424"/>
                              <a:gd name="connsiteY2491" fmla="*/ 448494 h 1907175"/>
                              <a:gd name="connsiteX2492" fmla="*/ 871238 w 2476424"/>
                              <a:gd name="connsiteY2492" fmla="*/ 456956 h 1907175"/>
                              <a:gd name="connsiteX2493" fmla="*/ 886209 w 2476424"/>
                              <a:gd name="connsiteY2493" fmla="*/ 462488 h 1907175"/>
                              <a:gd name="connsiteX2494" fmla="*/ 901506 w 2476424"/>
                              <a:gd name="connsiteY2494" fmla="*/ 468021 h 1907175"/>
                              <a:gd name="connsiteX2495" fmla="*/ 899227 w 2476424"/>
                              <a:gd name="connsiteY2495" fmla="*/ 480063 h 1907175"/>
                              <a:gd name="connsiteX2496" fmla="*/ 867984 w 2476424"/>
                              <a:gd name="connsiteY2496" fmla="*/ 477134 h 1907175"/>
                              <a:gd name="connsiteX2497" fmla="*/ 834462 w 2476424"/>
                              <a:gd name="connsiteY2497" fmla="*/ 477459 h 1907175"/>
                              <a:gd name="connsiteX2498" fmla="*/ 829255 w 2476424"/>
                              <a:gd name="connsiteY2498" fmla="*/ 472252 h 1907175"/>
                              <a:gd name="connsiteX2499" fmla="*/ 826326 w 2476424"/>
                              <a:gd name="connsiteY2499" fmla="*/ 460861 h 1907175"/>
                              <a:gd name="connsiteX2500" fmla="*/ 807124 w 2476424"/>
                              <a:gd name="connsiteY2500" fmla="*/ 461512 h 1907175"/>
                              <a:gd name="connsiteX2501" fmla="*/ 813308 w 2476424"/>
                              <a:gd name="connsiteY2501" fmla="*/ 456305 h 1907175"/>
                              <a:gd name="connsiteX2502" fmla="*/ 786621 w 2476424"/>
                              <a:gd name="connsiteY2502" fmla="*/ 437103 h 1907175"/>
                              <a:gd name="connsiteX2503" fmla="*/ 775230 w 2476424"/>
                              <a:gd name="connsiteY2503" fmla="*/ 438405 h 1907175"/>
                              <a:gd name="connsiteX2504" fmla="*/ 756028 w 2476424"/>
                              <a:gd name="connsiteY2504" fmla="*/ 438405 h 1907175"/>
                              <a:gd name="connsiteX2505" fmla="*/ 754075 w 2476424"/>
                              <a:gd name="connsiteY2505" fmla="*/ 433848 h 1907175"/>
                              <a:gd name="connsiteX2506" fmla="*/ 743986 w 2476424"/>
                              <a:gd name="connsiteY2506" fmla="*/ 424736 h 1907175"/>
                              <a:gd name="connsiteX2507" fmla="*/ 728039 w 2476424"/>
                              <a:gd name="connsiteY2507" fmla="*/ 422132 h 1907175"/>
                              <a:gd name="connsiteX2508" fmla="*/ 714370 w 2476424"/>
                              <a:gd name="connsiteY2508" fmla="*/ 424736 h 1907175"/>
                              <a:gd name="connsiteX2509" fmla="*/ 703955 w 2476424"/>
                              <a:gd name="connsiteY2509" fmla="*/ 430594 h 1907175"/>
                              <a:gd name="connsiteX2510" fmla="*/ 704932 w 2476424"/>
                              <a:gd name="connsiteY2510" fmla="*/ 433848 h 1907175"/>
                              <a:gd name="connsiteX2511" fmla="*/ 719252 w 2476424"/>
                              <a:gd name="connsiteY2511" fmla="*/ 435801 h 1907175"/>
                              <a:gd name="connsiteX2512" fmla="*/ 737477 w 2476424"/>
                              <a:gd name="connsiteY2512" fmla="*/ 440032 h 1907175"/>
                              <a:gd name="connsiteX2513" fmla="*/ 733572 w 2476424"/>
                              <a:gd name="connsiteY2513" fmla="*/ 442636 h 1907175"/>
                              <a:gd name="connsiteX2514" fmla="*/ 703305 w 2476424"/>
                              <a:gd name="connsiteY2514" fmla="*/ 440357 h 1907175"/>
                              <a:gd name="connsiteX2515" fmla="*/ 688659 w 2476424"/>
                              <a:gd name="connsiteY2515" fmla="*/ 441008 h 1907175"/>
                              <a:gd name="connsiteX2516" fmla="*/ 683126 w 2476424"/>
                              <a:gd name="connsiteY2516" fmla="*/ 446216 h 1907175"/>
                              <a:gd name="connsiteX2517" fmla="*/ 685079 w 2476424"/>
                              <a:gd name="connsiteY2517" fmla="*/ 449470 h 1907175"/>
                              <a:gd name="connsiteX2518" fmla="*/ 683452 w 2476424"/>
                              <a:gd name="connsiteY2518" fmla="*/ 454352 h 1907175"/>
                              <a:gd name="connsiteX2519" fmla="*/ 694192 w 2476424"/>
                              <a:gd name="connsiteY2519" fmla="*/ 457281 h 1907175"/>
                              <a:gd name="connsiteX2520" fmla="*/ 709488 w 2476424"/>
                              <a:gd name="connsiteY2520" fmla="*/ 457606 h 1907175"/>
                              <a:gd name="connsiteX2521" fmla="*/ 728039 w 2476424"/>
                              <a:gd name="connsiteY2521" fmla="*/ 456956 h 1907175"/>
                              <a:gd name="connsiteX2522" fmla="*/ 722506 w 2476424"/>
                              <a:gd name="connsiteY2522" fmla="*/ 460861 h 1907175"/>
                              <a:gd name="connsiteX2523" fmla="*/ 687357 w 2476424"/>
                              <a:gd name="connsiteY2523" fmla="*/ 462488 h 1907175"/>
                              <a:gd name="connsiteX2524" fmla="*/ 674339 w 2476424"/>
                              <a:gd name="connsiteY2524" fmla="*/ 463790 h 1907175"/>
                              <a:gd name="connsiteX2525" fmla="*/ 667830 w 2476424"/>
                              <a:gd name="connsiteY2525" fmla="*/ 472903 h 1907175"/>
                              <a:gd name="connsiteX2526" fmla="*/ 691914 w 2476424"/>
                              <a:gd name="connsiteY2526" fmla="*/ 474855 h 1907175"/>
                              <a:gd name="connsiteX2527" fmla="*/ 709163 w 2476424"/>
                              <a:gd name="connsiteY2527" fmla="*/ 469974 h 1907175"/>
                              <a:gd name="connsiteX2528" fmla="*/ 728364 w 2476424"/>
                              <a:gd name="connsiteY2528" fmla="*/ 467695 h 1907175"/>
                              <a:gd name="connsiteX2529" fmla="*/ 713068 w 2476424"/>
                              <a:gd name="connsiteY2529" fmla="*/ 474855 h 1907175"/>
                              <a:gd name="connsiteX2530" fmla="*/ 698423 w 2476424"/>
                              <a:gd name="connsiteY2530" fmla="*/ 479086 h 1907175"/>
                              <a:gd name="connsiteX2531" fmla="*/ 668481 w 2476424"/>
                              <a:gd name="connsiteY2531" fmla="*/ 482992 h 1907175"/>
                              <a:gd name="connsiteX2532" fmla="*/ 656439 w 2476424"/>
                              <a:gd name="connsiteY2532" fmla="*/ 487874 h 1907175"/>
                              <a:gd name="connsiteX2533" fmla="*/ 656439 w 2476424"/>
                              <a:gd name="connsiteY2533" fmla="*/ 487874 h 1907175"/>
                              <a:gd name="connsiteX2534" fmla="*/ 624870 w 2476424"/>
                              <a:gd name="connsiteY2534" fmla="*/ 456305 h 1907175"/>
                              <a:gd name="connsiteX2535" fmla="*/ 612503 w 2476424"/>
                              <a:gd name="connsiteY2535" fmla="*/ 467045 h 1907175"/>
                              <a:gd name="connsiteX2536" fmla="*/ 604692 w 2476424"/>
                              <a:gd name="connsiteY2536" fmla="*/ 472252 h 1907175"/>
                              <a:gd name="connsiteX2537" fmla="*/ 613805 w 2476424"/>
                              <a:gd name="connsiteY2537" fmla="*/ 475181 h 1907175"/>
                              <a:gd name="connsiteX2538" fmla="*/ 624545 w 2476424"/>
                              <a:gd name="connsiteY2538" fmla="*/ 478761 h 1907175"/>
                              <a:gd name="connsiteX2539" fmla="*/ 632681 w 2476424"/>
                              <a:gd name="connsiteY2539" fmla="*/ 475832 h 1907175"/>
                              <a:gd name="connsiteX2540" fmla="*/ 638865 w 2476424"/>
                              <a:gd name="connsiteY2540" fmla="*/ 470299 h 1907175"/>
                              <a:gd name="connsiteX2541" fmla="*/ 650907 w 2476424"/>
                              <a:gd name="connsiteY2541" fmla="*/ 457606 h 1907175"/>
                              <a:gd name="connsiteX2542" fmla="*/ 657741 w 2476424"/>
                              <a:gd name="connsiteY2542" fmla="*/ 449796 h 1907175"/>
                              <a:gd name="connsiteX2543" fmla="*/ 654812 w 2476424"/>
                              <a:gd name="connsiteY2543" fmla="*/ 443612 h 1907175"/>
                              <a:gd name="connsiteX2544" fmla="*/ 642119 w 2476424"/>
                              <a:gd name="connsiteY2544" fmla="*/ 449470 h 1907175"/>
                              <a:gd name="connsiteX2545" fmla="*/ 640167 w 2476424"/>
                              <a:gd name="connsiteY2545" fmla="*/ 453376 h 1907175"/>
                              <a:gd name="connsiteX2546" fmla="*/ 624870 w 2476424"/>
                              <a:gd name="connsiteY2546" fmla="*/ 456305 h 1907175"/>
                              <a:gd name="connsiteX2547" fmla="*/ 624870 w 2476424"/>
                              <a:gd name="connsiteY2547" fmla="*/ 456305 h 1907175"/>
                              <a:gd name="connsiteX2548" fmla="*/ 695494 w 2476424"/>
                              <a:gd name="connsiteY2548" fmla="*/ 363225 h 1907175"/>
                              <a:gd name="connsiteX2549" fmla="*/ 716974 w 2476424"/>
                              <a:gd name="connsiteY2549" fmla="*/ 373640 h 1907175"/>
                              <a:gd name="connsiteX2550" fmla="*/ 699399 w 2476424"/>
                              <a:gd name="connsiteY2550" fmla="*/ 378196 h 1907175"/>
                              <a:gd name="connsiteX2551" fmla="*/ 693541 w 2476424"/>
                              <a:gd name="connsiteY2551" fmla="*/ 382427 h 1907175"/>
                              <a:gd name="connsiteX2552" fmla="*/ 693216 w 2476424"/>
                              <a:gd name="connsiteY2552" fmla="*/ 388610 h 1907175"/>
                              <a:gd name="connsiteX2553" fmla="*/ 708837 w 2476424"/>
                              <a:gd name="connsiteY2553" fmla="*/ 396096 h 1907175"/>
                              <a:gd name="connsiteX2554" fmla="*/ 690612 w 2476424"/>
                              <a:gd name="connsiteY2554" fmla="*/ 398049 h 1907175"/>
                              <a:gd name="connsiteX2555" fmla="*/ 698423 w 2476424"/>
                              <a:gd name="connsiteY2555" fmla="*/ 402279 h 1907175"/>
                              <a:gd name="connsiteX2556" fmla="*/ 702328 w 2476424"/>
                              <a:gd name="connsiteY2556" fmla="*/ 410090 h 1907175"/>
                              <a:gd name="connsiteX2557" fmla="*/ 682476 w 2476424"/>
                              <a:gd name="connsiteY2557" fmla="*/ 422783 h 1907175"/>
                              <a:gd name="connsiteX2558" fmla="*/ 671410 w 2476424"/>
                              <a:gd name="connsiteY2558" fmla="*/ 432547 h 1907175"/>
                              <a:gd name="connsiteX2559" fmla="*/ 657741 w 2476424"/>
                              <a:gd name="connsiteY2559" fmla="*/ 432872 h 1907175"/>
                              <a:gd name="connsiteX2560" fmla="*/ 646350 w 2476424"/>
                              <a:gd name="connsiteY2560" fmla="*/ 431896 h 1907175"/>
                              <a:gd name="connsiteX2561" fmla="*/ 643096 w 2476424"/>
                              <a:gd name="connsiteY2561" fmla="*/ 426363 h 1907175"/>
                              <a:gd name="connsiteX2562" fmla="*/ 646025 w 2476424"/>
                              <a:gd name="connsiteY2562" fmla="*/ 420505 h 1907175"/>
                              <a:gd name="connsiteX2563" fmla="*/ 646676 w 2476424"/>
                              <a:gd name="connsiteY2563" fmla="*/ 411718 h 1907175"/>
                              <a:gd name="connsiteX2564" fmla="*/ 650581 w 2476424"/>
                              <a:gd name="connsiteY2564" fmla="*/ 406185 h 1907175"/>
                              <a:gd name="connsiteX2565" fmla="*/ 648303 w 2476424"/>
                              <a:gd name="connsiteY2565" fmla="*/ 404232 h 1907175"/>
                              <a:gd name="connsiteX2566" fmla="*/ 636912 w 2476424"/>
                              <a:gd name="connsiteY2566" fmla="*/ 406510 h 1907175"/>
                              <a:gd name="connsiteX2567" fmla="*/ 636912 w 2476424"/>
                              <a:gd name="connsiteY2567" fmla="*/ 414321 h 1907175"/>
                              <a:gd name="connsiteX2568" fmla="*/ 635285 w 2476424"/>
                              <a:gd name="connsiteY2568" fmla="*/ 419528 h 1907175"/>
                              <a:gd name="connsiteX2569" fmla="*/ 621290 w 2476424"/>
                              <a:gd name="connsiteY2569" fmla="*/ 421807 h 1907175"/>
                              <a:gd name="connsiteX2570" fmla="*/ 628450 w 2476424"/>
                              <a:gd name="connsiteY2570" fmla="*/ 432547 h 1907175"/>
                              <a:gd name="connsiteX2571" fmla="*/ 622918 w 2476424"/>
                              <a:gd name="connsiteY2571" fmla="*/ 438079 h 1907175"/>
                              <a:gd name="connsiteX2572" fmla="*/ 614456 w 2476424"/>
                              <a:gd name="connsiteY2572" fmla="*/ 442310 h 1907175"/>
                              <a:gd name="connsiteX2573" fmla="*/ 607947 w 2476424"/>
                              <a:gd name="connsiteY2573" fmla="*/ 442961 h 1907175"/>
                              <a:gd name="connsiteX2574" fmla="*/ 602739 w 2476424"/>
                              <a:gd name="connsiteY2574" fmla="*/ 437428 h 1907175"/>
                              <a:gd name="connsiteX2575" fmla="*/ 600787 w 2476424"/>
                              <a:gd name="connsiteY2575" fmla="*/ 429617 h 1907175"/>
                              <a:gd name="connsiteX2576" fmla="*/ 595580 w 2476424"/>
                              <a:gd name="connsiteY2576" fmla="*/ 433197 h 1907175"/>
                              <a:gd name="connsiteX2577" fmla="*/ 597532 w 2476424"/>
                              <a:gd name="connsiteY2577" fmla="*/ 439056 h 1907175"/>
                              <a:gd name="connsiteX2578" fmla="*/ 601763 w 2476424"/>
                              <a:gd name="connsiteY2578" fmla="*/ 451097 h 1907175"/>
                              <a:gd name="connsiteX2579" fmla="*/ 578656 w 2476424"/>
                              <a:gd name="connsiteY2579" fmla="*/ 462163 h 1907175"/>
                              <a:gd name="connsiteX2580" fmla="*/ 577029 w 2476424"/>
                              <a:gd name="connsiteY2580" fmla="*/ 454026 h 1907175"/>
                              <a:gd name="connsiteX2581" fmla="*/ 576052 w 2476424"/>
                              <a:gd name="connsiteY2581" fmla="*/ 449470 h 1907175"/>
                              <a:gd name="connsiteX2582" fmla="*/ 569218 w 2476424"/>
                              <a:gd name="connsiteY2582" fmla="*/ 447517 h 1907175"/>
                              <a:gd name="connsiteX2583" fmla="*/ 569543 w 2476424"/>
                              <a:gd name="connsiteY2583" fmla="*/ 443286 h 1907175"/>
                              <a:gd name="connsiteX2584" fmla="*/ 563360 w 2476424"/>
                              <a:gd name="connsiteY2584" fmla="*/ 440357 h 1907175"/>
                              <a:gd name="connsiteX2585" fmla="*/ 559780 w 2476424"/>
                              <a:gd name="connsiteY2585" fmla="*/ 446216 h 1907175"/>
                              <a:gd name="connsiteX2586" fmla="*/ 561081 w 2476424"/>
                              <a:gd name="connsiteY2586" fmla="*/ 454026 h 1907175"/>
                              <a:gd name="connsiteX2587" fmla="*/ 550667 w 2476424"/>
                              <a:gd name="connsiteY2587" fmla="*/ 456630 h 1907175"/>
                              <a:gd name="connsiteX2588" fmla="*/ 517796 w 2476424"/>
                              <a:gd name="connsiteY2588" fmla="*/ 454677 h 1907175"/>
                              <a:gd name="connsiteX2589" fmla="*/ 519423 w 2476424"/>
                              <a:gd name="connsiteY2589" fmla="*/ 445565 h 1907175"/>
                              <a:gd name="connsiteX2590" fmla="*/ 514542 w 2476424"/>
                              <a:gd name="connsiteY2590" fmla="*/ 442961 h 1907175"/>
                              <a:gd name="connsiteX2591" fmla="*/ 503802 w 2476424"/>
                              <a:gd name="connsiteY2591" fmla="*/ 447192 h 1907175"/>
                              <a:gd name="connsiteX2592" fmla="*/ 509009 w 2476424"/>
                              <a:gd name="connsiteY2592" fmla="*/ 439381 h 1907175"/>
                              <a:gd name="connsiteX2593" fmla="*/ 514867 w 2476424"/>
                              <a:gd name="connsiteY2593" fmla="*/ 436452 h 1907175"/>
                              <a:gd name="connsiteX2594" fmla="*/ 518122 w 2476424"/>
                              <a:gd name="connsiteY2594" fmla="*/ 430919 h 1907175"/>
                              <a:gd name="connsiteX2595" fmla="*/ 533092 w 2476424"/>
                              <a:gd name="connsiteY2595" fmla="*/ 427665 h 1907175"/>
                              <a:gd name="connsiteX2596" fmla="*/ 545460 w 2476424"/>
                              <a:gd name="connsiteY2596" fmla="*/ 426688 h 1907175"/>
                              <a:gd name="connsiteX2597" fmla="*/ 555223 w 2476424"/>
                              <a:gd name="connsiteY2597" fmla="*/ 413996 h 1907175"/>
                              <a:gd name="connsiteX2598" fmla="*/ 577354 w 2476424"/>
                              <a:gd name="connsiteY2598" fmla="*/ 406836 h 1907175"/>
                              <a:gd name="connsiteX2599" fmla="*/ 578981 w 2476424"/>
                              <a:gd name="connsiteY2599" fmla="*/ 400652 h 1907175"/>
                              <a:gd name="connsiteX2600" fmla="*/ 593301 w 2476424"/>
                              <a:gd name="connsiteY2600" fmla="*/ 387309 h 1907175"/>
                              <a:gd name="connsiteX2601" fmla="*/ 606645 w 2476424"/>
                              <a:gd name="connsiteY2601" fmla="*/ 381125 h 1907175"/>
                              <a:gd name="connsiteX2602" fmla="*/ 612178 w 2476424"/>
                              <a:gd name="connsiteY2602" fmla="*/ 374616 h 1907175"/>
                              <a:gd name="connsiteX2603" fmla="*/ 628450 w 2476424"/>
                              <a:gd name="connsiteY2603" fmla="*/ 372012 h 1907175"/>
                              <a:gd name="connsiteX2604" fmla="*/ 647652 w 2476424"/>
                              <a:gd name="connsiteY2604" fmla="*/ 370385 h 1907175"/>
                              <a:gd name="connsiteX2605" fmla="*/ 662948 w 2476424"/>
                              <a:gd name="connsiteY2605" fmla="*/ 373640 h 1907175"/>
                              <a:gd name="connsiteX2606" fmla="*/ 670108 w 2476424"/>
                              <a:gd name="connsiteY2606" fmla="*/ 376569 h 1907175"/>
                              <a:gd name="connsiteX2607" fmla="*/ 670434 w 2476424"/>
                              <a:gd name="connsiteY2607" fmla="*/ 373314 h 1907175"/>
                              <a:gd name="connsiteX2608" fmla="*/ 676943 w 2476424"/>
                              <a:gd name="connsiteY2608" fmla="*/ 373640 h 1907175"/>
                              <a:gd name="connsiteX2609" fmla="*/ 680523 w 2476424"/>
                              <a:gd name="connsiteY2609" fmla="*/ 370385 h 1907175"/>
                              <a:gd name="connsiteX2610" fmla="*/ 674990 w 2476424"/>
                              <a:gd name="connsiteY2610" fmla="*/ 369409 h 1907175"/>
                              <a:gd name="connsiteX2611" fmla="*/ 670759 w 2476424"/>
                              <a:gd name="connsiteY2611" fmla="*/ 365829 h 1907175"/>
                              <a:gd name="connsiteX2612" fmla="*/ 678570 w 2476424"/>
                              <a:gd name="connsiteY2612" fmla="*/ 364201 h 1907175"/>
                              <a:gd name="connsiteX2613" fmla="*/ 684754 w 2476424"/>
                              <a:gd name="connsiteY2613" fmla="*/ 360621 h 1907175"/>
                              <a:gd name="connsiteX2614" fmla="*/ 695494 w 2476424"/>
                              <a:gd name="connsiteY2614" fmla="*/ 363225 h 1907175"/>
                              <a:gd name="connsiteX2615" fmla="*/ 695494 w 2476424"/>
                              <a:gd name="connsiteY2615" fmla="*/ 363225 h 1907175"/>
                              <a:gd name="connsiteX2616" fmla="*/ 726737 w 2476424"/>
                              <a:gd name="connsiteY2616" fmla="*/ 333609 h 1907175"/>
                              <a:gd name="connsiteX2617" fmla="*/ 746590 w 2476424"/>
                              <a:gd name="connsiteY2617" fmla="*/ 328402 h 1907175"/>
                              <a:gd name="connsiteX2618" fmla="*/ 758957 w 2476424"/>
                              <a:gd name="connsiteY2618" fmla="*/ 337514 h 1907175"/>
                              <a:gd name="connsiteX2619" fmla="*/ 766443 w 2476424"/>
                              <a:gd name="connsiteY2619" fmla="*/ 343698 h 1907175"/>
                              <a:gd name="connsiteX2620" fmla="*/ 758306 w 2476424"/>
                              <a:gd name="connsiteY2620" fmla="*/ 349881 h 1907175"/>
                              <a:gd name="connsiteX2621" fmla="*/ 747566 w 2476424"/>
                              <a:gd name="connsiteY2621" fmla="*/ 349881 h 1907175"/>
                              <a:gd name="connsiteX2622" fmla="*/ 730643 w 2476424"/>
                              <a:gd name="connsiteY2622" fmla="*/ 339141 h 1907175"/>
                              <a:gd name="connsiteX2623" fmla="*/ 726737 w 2476424"/>
                              <a:gd name="connsiteY2623" fmla="*/ 333609 h 1907175"/>
                              <a:gd name="connsiteX2624" fmla="*/ 726737 w 2476424"/>
                              <a:gd name="connsiteY2624" fmla="*/ 333609 h 1907175"/>
                              <a:gd name="connsiteX2625" fmla="*/ 820142 w 2476424"/>
                              <a:gd name="connsiteY2625" fmla="*/ 332632 h 1907175"/>
                              <a:gd name="connsiteX2626" fmla="*/ 864404 w 2476424"/>
                              <a:gd name="connsiteY2626" fmla="*/ 326449 h 1907175"/>
                              <a:gd name="connsiteX2627" fmla="*/ 878073 w 2476424"/>
                              <a:gd name="connsiteY2627" fmla="*/ 329052 h 1907175"/>
                              <a:gd name="connsiteX2628" fmla="*/ 867984 w 2476424"/>
                              <a:gd name="connsiteY2628" fmla="*/ 337514 h 1907175"/>
                              <a:gd name="connsiteX2629" fmla="*/ 843900 w 2476424"/>
                              <a:gd name="connsiteY2629" fmla="*/ 341094 h 1907175"/>
                              <a:gd name="connsiteX2630" fmla="*/ 850084 w 2476424"/>
                              <a:gd name="connsiteY2630" fmla="*/ 347278 h 1907175"/>
                              <a:gd name="connsiteX2631" fmla="*/ 864078 w 2476424"/>
                              <a:gd name="connsiteY2631" fmla="*/ 346952 h 1907175"/>
                              <a:gd name="connsiteX2632" fmla="*/ 866682 w 2476424"/>
                              <a:gd name="connsiteY2632" fmla="*/ 353787 h 1907175"/>
                              <a:gd name="connsiteX2633" fmla="*/ 861800 w 2476424"/>
                              <a:gd name="connsiteY2633" fmla="*/ 361923 h 1907175"/>
                              <a:gd name="connsiteX2634" fmla="*/ 837717 w 2476424"/>
                              <a:gd name="connsiteY2634" fmla="*/ 367781 h 1907175"/>
                              <a:gd name="connsiteX2635" fmla="*/ 812006 w 2476424"/>
                              <a:gd name="connsiteY2635" fmla="*/ 373640 h 1907175"/>
                              <a:gd name="connsiteX2636" fmla="*/ 798988 w 2476424"/>
                              <a:gd name="connsiteY2636" fmla="*/ 371361 h 1907175"/>
                              <a:gd name="connsiteX2637" fmla="*/ 792479 w 2476424"/>
                              <a:gd name="connsiteY2637" fmla="*/ 365829 h 1907175"/>
                              <a:gd name="connsiteX2638" fmla="*/ 786946 w 2476424"/>
                              <a:gd name="connsiteY2638" fmla="*/ 366154 h 1907175"/>
                              <a:gd name="connsiteX2639" fmla="*/ 778810 w 2476424"/>
                              <a:gd name="connsiteY2639" fmla="*/ 360947 h 1907175"/>
                              <a:gd name="connsiteX2640" fmla="*/ 778810 w 2476424"/>
                              <a:gd name="connsiteY2640" fmla="*/ 353136 h 1907175"/>
                              <a:gd name="connsiteX2641" fmla="*/ 773928 w 2476424"/>
                              <a:gd name="connsiteY2641" fmla="*/ 345000 h 1907175"/>
                              <a:gd name="connsiteX2642" fmla="*/ 778484 w 2476424"/>
                              <a:gd name="connsiteY2642" fmla="*/ 338816 h 1907175"/>
                              <a:gd name="connsiteX2643" fmla="*/ 820142 w 2476424"/>
                              <a:gd name="connsiteY2643" fmla="*/ 332632 h 1907175"/>
                              <a:gd name="connsiteX2644" fmla="*/ 820142 w 2476424"/>
                              <a:gd name="connsiteY2644" fmla="*/ 332632 h 1907175"/>
                              <a:gd name="connsiteX2645" fmla="*/ 825024 w 2476424"/>
                              <a:gd name="connsiteY2645" fmla="*/ 293578 h 1907175"/>
                              <a:gd name="connsiteX2646" fmla="*/ 793455 w 2476424"/>
                              <a:gd name="connsiteY2646" fmla="*/ 303667 h 1907175"/>
                              <a:gd name="connsiteX2647" fmla="*/ 775881 w 2476424"/>
                              <a:gd name="connsiteY2647" fmla="*/ 309851 h 1907175"/>
                              <a:gd name="connsiteX2648" fmla="*/ 775555 w 2476424"/>
                              <a:gd name="connsiteY2648" fmla="*/ 314407 h 1907175"/>
                              <a:gd name="connsiteX2649" fmla="*/ 781088 w 2476424"/>
                              <a:gd name="connsiteY2649" fmla="*/ 315709 h 1907175"/>
                              <a:gd name="connsiteX2650" fmla="*/ 808100 w 2476424"/>
                              <a:gd name="connsiteY2650" fmla="*/ 310176 h 1907175"/>
                              <a:gd name="connsiteX2651" fmla="*/ 826977 w 2476424"/>
                              <a:gd name="connsiteY2651" fmla="*/ 315709 h 1907175"/>
                              <a:gd name="connsiteX2652" fmla="*/ 837066 w 2476424"/>
                              <a:gd name="connsiteY2652" fmla="*/ 308874 h 1907175"/>
                              <a:gd name="connsiteX2653" fmla="*/ 868635 w 2476424"/>
                              <a:gd name="connsiteY2653" fmla="*/ 312780 h 1907175"/>
                              <a:gd name="connsiteX2654" fmla="*/ 881978 w 2476424"/>
                              <a:gd name="connsiteY2654" fmla="*/ 313105 h 1907175"/>
                              <a:gd name="connsiteX2655" fmla="*/ 888487 w 2476424"/>
                              <a:gd name="connsiteY2655" fmla="*/ 303993 h 1907175"/>
                              <a:gd name="connsiteX2656" fmla="*/ 882629 w 2476424"/>
                              <a:gd name="connsiteY2656" fmla="*/ 298785 h 1907175"/>
                              <a:gd name="connsiteX2657" fmla="*/ 866031 w 2476424"/>
                              <a:gd name="connsiteY2657" fmla="*/ 291300 h 1907175"/>
                              <a:gd name="connsiteX2658" fmla="*/ 846504 w 2476424"/>
                              <a:gd name="connsiteY2658" fmla="*/ 287394 h 1907175"/>
                              <a:gd name="connsiteX2659" fmla="*/ 825024 w 2476424"/>
                              <a:gd name="connsiteY2659" fmla="*/ 293578 h 1907175"/>
                              <a:gd name="connsiteX2660" fmla="*/ 825024 w 2476424"/>
                              <a:gd name="connsiteY2660" fmla="*/ 293578 h 1907175"/>
                              <a:gd name="connsiteX2661" fmla="*/ 986123 w 2476424"/>
                              <a:gd name="connsiteY2661" fmla="*/ 362900 h 1907175"/>
                              <a:gd name="connsiteX2662" fmla="*/ 994911 w 2476424"/>
                              <a:gd name="connsiteY2662" fmla="*/ 376569 h 1907175"/>
                              <a:gd name="connsiteX2663" fmla="*/ 1012160 w 2476424"/>
                              <a:gd name="connsiteY2663" fmla="*/ 385030 h 1907175"/>
                              <a:gd name="connsiteX2664" fmla="*/ 1022249 w 2476424"/>
                              <a:gd name="connsiteY2664" fmla="*/ 383729 h 1907175"/>
                              <a:gd name="connsiteX2665" fmla="*/ 1025503 w 2476424"/>
                              <a:gd name="connsiteY2665" fmla="*/ 377545 h 1907175"/>
                              <a:gd name="connsiteX2666" fmla="*/ 1016391 w 2476424"/>
                              <a:gd name="connsiteY2666" fmla="*/ 369083 h 1907175"/>
                              <a:gd name="connsiteX2667" fmla="*/ 1009231 w 2476424"/>
                              <a:gd name="connsiteY2667" fmla="*/ 369083 h 1907175"/>
                              <a:gd name="connsiteX2668" fmla="*/ 1006952 w 2476424"/>
                              <a:gd name="connsiteY2668" fmla="*/ 359645 h 1907175"/>
                              <a:gd name="connsiteX2669" fmla="*/ 991656 w 2476424"/>
                              <a:gd name="connsiteY2669" fmla="*/ 349556 h 1907175"/>
                              <a:gd name="connsiteX2670" fmla="*/ 979940 w 2476424"/>
                              <a:gd name="connsiteY2670" fmla="*/ 350858 h 1907175"/>
                              <a:gd name="connsiteX2671" fmla="*/ 986123 w 2476424"/>
                              <a:gd name="connsiteY2671" fmla="*/ 362900 h 1907175"/>
                              <a:gd name="connsiteX2672" fmla="*/ 986123 w 2476424"/>
                              <a:gd name="connsiteY2672" fmla="*/ 362900 h 1907175"/>
                              <a:gd name="connsiteX2673" fmla="*/ 1101334 w 2476424"/>
                              <a:gd name="connsiteY2673" fmla="*/ 338491 h 1907175"/>
                              <a:gd name="connsiteX2674" fmla="*/ 1087665 w 2476424"/>
                              <a:gd name="connsiteY2674" fmla="*/ 342071 h 1907175"/>
                              <a:gd name="connsiteX2675" fmla="*/ 1078878 w 2476424"/>
                              <a:gd name="connsiteY2675" fmla="*/ 344349 h 1907175"/>
                              <a:gd name="connsiteX2676" fmla="*/ 1079854 w 2476424"/>
                              <a:gd name="connsiteY2676" fmla="*/ 349556 h 1907175"/>
                              <a:gd name="connsiteX2677" fmla="*/ 1091245 w 2476424"/>
                              <a:gd name="connsiteY2677" fmla="*/ 351834 h 1907175"/>
                              <a:gd name="connsiteX2678" fmla="*/ 1105565 w 2476424"/>
                              <a:gd name="connsiteY2678" fmla="*/ 351183 h 1907175"/>
                              <a:gd name="connsiteX2679" fmla="*/ 1121187 w 2476424"/>
                              <a:gd name="connsiteY2679" fmla="*/ 348905 h 1907175"/>
                              <a:gd name="connsiteX2680" fmla="*/ 1108494 w 2476424"/>
                              <a:gd name="connsiteY2680" fmla="*/ 342721 h 1907175"/>
                              <a:gd name="connsiteX2681" fmla="*/ 1101334 w 2476424"/>
                              <a:gd name="connsiteY2681" fmla="*/ 338491 h 1907175"/>
                              <a:gd name="connsiteX2682" fmla="*/ 1101334 w 2476424"/>
                              <a:gd name="connsiteY2682" fmla="*/ 338491 h 1907175"/>
                              <a:gd name="connsiteX2683" fmla="*/ 1008580 w 2476424"/>
                              <a:gd name="connsiteY2683" fmla="*/ 250618 h 1907175"/>
                              <a:gd name="connsiteX2684" fmla="*/ 995236 w 2476424"/>
                              <a:gd name="connsiteY2684" fmla="*/ 251269 h 1907175"/>
                              <a:gd name="connsiteX2685" fmla="*/ 995561 w 2476424"/>
                              <a:gd name="connsiteY2685" fmla="*/ 257453 h 1907175"/>
                              <a:gd name="connsiteX2686" fmla="*/ 990680 w 2476424"/>
                              <a:gd name="connsiteY2686" fmla="*/ 262985 h 1907175"/>
                              <a:gd name="connsiteX2687" fmla="*/ 992958 w 2476424"/>
                              <a:gd name="connsiteY2687" fmla="*/ 269494 h 1907175"/>
                              <a:gd name="connsiteX2688" fmla="*/ 1005976 w 2476424"/>
                              <a:gd name="connsiteY2688" fmla="*/ 270145 h 1907175"/>
                              <a:gd name="connsiteX2689" fmla="*/ 1017692 w 2476424"/>
                              <a:gd name="connsiteY2689" fmla="*/ 270796 h 1907175"/>
                              <a:gd name="connsiteX2690" fmla="*/ 1010207 w 2476424"/>
                              <a:gd name="connsiteY2690" fmla="*/ 281862 h 1907175"/>
                              <a:gd name="connsiteX2691" fmla="*/ 1021598 w 2476424"/>
                              <a:gd name="connsiteY2691" fmla="*/ 279258 h 1907175"/>
                              <a:gd name="connsiteX2692" fmla="*/ 1027130 w 2476424"/>
                              <a:gd name="connsiteY2692" fmla="*/ 273725 h 1907175"/>
                              <a:gd name="connsiteX2693" fmla="*/ 1032012 w 2476424"/>
                              <a:gd name="connsiteY2693" fmla="*/ 272749 h 1907175"/>
                              <a:gd name="connsiteX2694" fmla="*/ 1042427 w 2476424"/>
                              <a:gd name="connsiteY2694" fmla="*/ 277631 h 1907175"/>
                              <a:gd name="connsiteX2695" fmla="*/ 1034291 w 2476424"/>
                              <a:gd name="connsiteY2695" fmla="*/ 285442 h 1907175"/>
                              <a:gd name="connsiteX2696" fmla="*/ 1046007 w 2476424"/>
                              <a:gd name="connsiteY2696" fmla="*/ 286743 h 1907175"/>
                              <a:gd name="connsiteX2697" fmla="*/ 1053167 w 2476424"/>
                              <a:gd name="connsiteY2697" fmla="*/ 284465 h 1907175"/>
                              <a:gd name="connsiteX2698" fmla="*/ 1055770 w 2476424"/>
                              <a:gd name="connsiteY2698" fmla="*/ 287394 h 1907175"/>
                              <a:gd name="connsiteX2699" fmla="*/ 1049587 w 2476424"/>
                              <a:gd name="connsiteY2699" fmla="*/ 290323 h 1907175"/>
                              <a:gd name="connsiteX2700" fmla="*/ 1041125 w 2476424"/>
                              <a:gd name="connsiteY2700" fmla="*/ 294229 h 1907175"/>
                              <a:gd name="connsiteX2701" fmla="*/ 1051540 w 2476424"/>
                              <a:gd name="connsiteY2701" fmla="*/ 295856 h 1907175"/>
                              <a:gd name="connsiteX2702" fmla="*/ 1048611 w 2476424"/>
                              <a:gd name="connsiteY2702" fmla="*/ 302691 h 1907175"/>
                              <a:gd name="connsiteX2703" fmla="*/ 1022900 w 2476424"/>
                              <a:gd name="connsiteY2703" fmla="*/ 298785 h 1907175"/>
                              <a:gd name="connsiteX2704" fmla="*/ 1012160 w 2476424"/>
                              <a:gd name="connsiteY2704" fmla="*/ 298785 h 1907175"/>
                              <a:gd name="connsiteX2705" fmla="*/ 1007278 w 2476424"/>
                              <a:gd name="connsiteY2705" fmla="*/ 303342 h 1907175"/>
                              <a:gd name="connsiteX2706" fmla="*/ 1014438 w 2476424"/>
                              <a:gd name="connsiteY2706" fmla="*/ 311803 h 1907175"/>
                              <a:gd name="connsiteX2707" fmla="*/ 1023876 w 2476424"/>
                              <a:gd name="connsiteY2707" fmla="*/ 316685 h 1907175"/>
                              <a:gd name="connsiteX2708" fmla="*/ 1034616 w 2476424"/>
                              <a:gd name="connsiteY2708" fmla="*/ 317662 h 1907175"/>
                              <a:gd name="connsiteX2709" fmla="*/ 1043729 w 2476424"/>
                              <a:gd name="connsiteY2709" fmla="*/ 313756 h 1907175"/>
                              <a:gd name="connsiteX2710" fmla="*/ 1068138 w 2476424"/>
                              <a:gd name="connsiteY2710" fmla="*/ 310827 h 1907175"/>
                              <a:gd name="connsiteX2711" fmla="*/ 1068789 w 2476424"/>
                              <a:gd name="connsiteY2711" fmla="*/ 315709 h 1907175"/>
                              <a:gd name="connsiteX2712" fmla="*/ 1073996 w 2476424"/>
                              <a:gd name="connsiteY2712" fmla="*/ 317987 h 1907175"/>
                              <a:gd name="connsiteX2713" fmla="*/ 1084736 w 2476424"/>
                              <a:gd name="connsiteY2713" fmla="*/ 316034 h 1907175"/>
                              <a:gd name="connsiteX2714" fmla="*/ 1098730 w 2476424"/>
                              <a:gd name="connsiteY2714" fmla="*/ 317662 h 1907175"/>
                              <a:gd name="connsiteX2715" fmla="*/ 1118257 w 2476424"/>
                              <a:gd name="connsiteY2715" fmla="*/ 319614 h 1907175"/>
                              <a:gd name="connsiteX2716" fmla="*/ 1131601 w 2476424"/>
                              <a:gd name="connsiteY2716" fmla="*/ 340118 h 1907175"/>
                              <a:gd name="connsiteX2717" fmla="*/ 1146897 w 2476424"/>
                              <a:gd name="connsiteY2717" fmla="*/ 344674 h 1907175"/>
                              <a:gd name="connsiteX2718" fmla="*/ 1172934 w 2476424"/>
                              <a:gd name="connsiteY2718" fmla="*/ 338816 h 1907175"/>
                              <a:gd name="connsiteX2719" fmla="*/ 1175212 w 2476424"/>
                              <a:gd name="connsiteY2719" fmla="*/ 329378 h 1907175"/>
                              <a:gd name="connsiteX2720" fmla="*/ 1161543 w 2476424"/>
                              <a:gd name="connsiteY2720" fmla="*/ 317011 h 1907175"/>
                              <a:gd name="connsiteX2721" fmla="*/ 1155359 w 2476424"/>
                              <a:gd name="connsiteY2721" fmla="*/ 316685 h 1907175"/>
                              <a:gd name="connsiteX2722" fmla="*/ 1152430 w 2476424"/>
                              <a:gd name="connsiteY2722" fmla="*/ 306596 h 1907175"/>
                              <a:gd name="connsiteX2723" fmla="*/ 1159265 w 2476424"/>
                              <a:gd name="connsiteY2723" fmla="*/ 296833 h 1907175"/>
                              <a:gd name="connsiteX2724" fmla="*/ 1146897 w 2476424"/>
                              <a:gd name="connsiteY2724" fmla="*/ 294880 h 1907175"/>
                              <a:gd name="connsiteX2725" fmla="*/ 1148850 w 2476424"/>
                              <a:gd name="connsiteY2725" fmla="*/ 288696 h 1907175"/>
                              <a:gd name="connsiteX2726" fmla="*/ 1134530 w 2476424"/>
                              <a:gd name="connsiteY2726" fmla="*/ 282513 h 1907175"/>
                              <a:gd name="connsiteX2727" fmla="*/ 1121838 w 2476424"/>
                              <a:gd name="connsiteY2727" fmla="*/ 286743 h 1907175"/>
                              <a:gd name="connsiteX2728" fmla="*/ 1114678 w 2476424"/>
                              <a:gd name="connsiteY2728" fmla="*/ 282838 h 1907175"/>
                              <a:gd name="connsiteX2729" fmla="*/ 1116305 w 2476424"/>
                              <a:gd name="connsiteY2729" fmla="*/ 273725 h 1907175"/>
                              <a:gd name="connsiteX2730" fmla="*/ 1101985 w 2476424"/>
                              <a:gd name="connsiteY2730" fmla="*/ 266240 h 1907175"/>
                              <a:gd name="connsiteX2731" fmla="*/ 1091245 w 2476424"/>
                              <a:gd name="connsiteY2731" fmla="*/ 266240 h 1907175"/>
                              <a:gd name="connsiteX2732" fmla="*/ 1080179 w 2476424"/>
                              <a:gd name="connsiteY2732" fmla="*/ 270471 h 1907175"/>
                              <a:gd name="connsiteX2733" fmla="*/ 1080179 w 2476424"/>
                              <a:gd name="connsiteY2733" fmla="*/ 276329 h 1907175"/>
                              <a:gd name="connsiteX2734" fmla="*/ 1071067 w 2476424"/>
                              <a:gd name="connsiteY2734" fmla="*/ 274702 h 1907175"/>
                              <a:gd name="connsiteX2735" fmla="*/ 1070741 w 2476424"/>
                              <a:gd name="connsiteY2735" fmla="*/ 267867 h 1907175"/>
                              <a:gd name="connsiteX2736" fmla="*/ 1062279 w 2476424"/>
                              <a:gd name="connsiteY2736" fmla="*/ 254849 h 1907175"/>
                              <a:gd name="connsiteX2737" fmla="*/ 1041776 w 2476424"/>
                              <a:gd name="connsiteY2737" fmla="*/ 248991 h 1907175"/>
                              <a:gd name="connsiteX2738" fmla="*/ 1008580 w 2476424"/>
                              <a:gd name="connsiteY2738" fmla="*/ 250618 h 1907175"/>
                              <a:gd name="connsiteX2739" fmla="*/ 1008580 w 2476424"/>
                              <a:gd name="connsiteY2739" fmla="*/ 250618 h 1907175"/>
                              <a:gd name="connsiteX2740" fmla="*/ 1020296 w 2476424"/>
                              <a:gd name="connsiteY2740" fmla="*/ 486572 h 1907175"/>
                              <a:gd name="connsiteX2741" fmla="*/ 1030060 w 2476424"/>
                              <a:gd name="connsiteY2741" fmla="*/ 482666 h 1907175"/>
                              <a:gd name="connsiteX2742" fmla="*/ 1041451 w 2476424"/>
                              <a:gd name="connsiteY2742" fmla="*/ 487223 h 1907175"/>
                              <a:gd name="connsiteX2743" fmla="*/ 1047634 w 2476424"/>
                              <a:gd name="connsiteY2743" fmla="*/ 498939 h 1907175"/>
                              <a:gd name="connsiteX2744" fmla="*/ 1041125 w 2476424"/>
                              <a:gd name="connsiteY2744" fmla="*/ 503495 h 1907175"/>
                              <a:gd name="connsiteX2745" fmla="*/ 1027456 w 2476424"/>
                              <a:gd name="connsiteY2745" fmla="*/ 506099 h 1907175"/>
                              <a:gd name="connsiteX2746" fmla="*/ 1010532 w 2476424"/>
                              <a:gd name="connsiteY2746" fmla="*/ 501543 h 1907175"/>
                              <a:gd name="connsiteX2747" fmla="*/ 1020296 w 2476424"/>
                              <a:gd name="connsiteY2747" fmla="*/ 486572 h 1907175"/>
                              <a:gd name="connsiteX2748" fmla="*/ 1020296 w 2476424"/>
                              <a:gd name="connsiteY2748" fmla="*/ 486572 h 1907175"/>
                              <a:gd name="connsiteX2749" fmla="*/ 1054469 w 2476424"/>
                              <a:gd name="connsiteY2749" fmla="*/ 434825 h 1907175"/>
                              <a:gd name="connsiteX2750" fmla="*/ 1069439 w 2476424"/>
                              <a:gd name="connsiteY2750" fmla="*/ 434174 h 1907175"/>
                              <a:gd name="connsiteX2751" fmla="*/ 1074321 w 2476424"/>
                              <a:gd name="connsiteY2751" fmla="*/ 438730 h 1907175"/>
                              <a:gd name="connsiteX2752" fmla="*/ 1068138 w 2476424"/>
                              <a:gd name="connsiteY2752" fmla="*/ 443937 h 1907175"/>
                              <a:gd name="connsiteX2753" fmla="*/ 1051214 w 2476424"/>
                              <a:gd name="connsiteY2753" fmla="*/ 447192 h 1907175"/>
                              <a:gd name="connsiteX2754" fmla="*/ 1034616 w 2476424"/>
                              <a:gd name="connsiteY2754" fmla="*/ 447192 h 1907175"/>
                              <a:gd name="connsiteX2755" fmla="*/ 1023225 w 2476424"/>
                              <a:gd name="connsiteY2755" fmla="*/ 441659 h 1907175"/>
                              <a:gd name="connsiteX2756" fmla="*/ 1036894 w 2476424"/>
                              <a:gd name="connsiteY2756" fmla="*/ 435801 h 1907175"/>
                              <a:gd name="connsiteX2757" fmla="*/ 1054469 w 2476424"/>
                              <a:gd name="connsiteY2757" fmla="*/ 434825 h 1907175"/>
                              <a:gd name="connsiteX2758" fmla="*/ 1054469 w 2476424"/>
                              <a:gd name="connsiteY2758" fmla="*/ 434825 h 1907175"/>
                              <a:gd name="connsiteX2759" fmla="*/ 1032012 w 2476424"/>
                              <a:gd name="connsiteY2759" fmla="*/ 409765 h 1907175"/>
                              <a:gd name="connsiteX2760" fmla="*/ 1046007 w 2476424"/>
                              <a:gd name="connsiteY2760" fmla="*/ 417576 h 1907175"/>
                              <a:gd name="connsiteX2761" fmla="*/ 1058374 w 2476424"/>
                              <a:gd name="connsiteY2761" fmla="*/ 423108 h 1907175"/>
                              <a:gd name="connsiteX2762" fmla="*/ 1045356 w 2476424"/>
                              <a:gd name="connsiteY2762" fmla="*/ 431570 h 1907175"/>
                              <a:gd name="connsiteX2763" fmla="*/ 1026805 w 2476424"/>
                              <a:gd name="connsiteY2763" fmla="*/ 430268 h 1907175"/>
                              <a:gd name="connsiteX2764" fmla="*/ 1023876 w 2476424"/>
                              <a:gd name="connsiteY2764" fmla="*/ 423434 h 1907175"/>
                              <a:gd name="connsiteX2765" fmla="*/ 1017042 w 2476424"/>
                              <a:gd name="connsiteY2765" fmla="*/ 417901 h 1907175"/>
                              <a:gd name="connsiteX2766" fmla="*/ 1032012 w 2476424"/>
                              <a:gd name="connsiteY2766" fmla="*/ 409765 h 1907175"/>
                              <a:gd name="connsiteX2767" fmla="*/ 1032012 w 2476424"/>
                              <a:gd name="connsiteY2767" fmla="*/ 409765 h 1907175"/>
                              <a:gd name="connsiteX2768" fmla="*/ 1064232 w 2476424"/>
                              <a:gd name="connsiteY2768" fmla="*/ 453701 h 1907175"/>
                              <a:gd name="connsiteX2769" fmla="*/ 1079203 w 2476424"/>
                              <a:gd name="connsiteY2769" fmla="*/ 451423 h 1907175"/>
                              <a:gd name="connsiteX2770" fmla="*/ 1080179 w 2476424"/>
                              <a:gd name="connsiteY2770" fmla="*/ 455979 h 1907175"/>
                              <a:gd name="connsiteX2771" fmla="*/ 1063907 w 2476424"/>
                              <a:gd name="connsiteY2771" fmla="*/ 461837 h 1907175"/>
                              <a:gd name="connsiteX2772" fmla="*/ 1047960 w 2476424"/>
                              <a:gd name="connsiteY2772" fmla="*/ 465743 h 1907175"/>
                              <a:gd name="connsiteX2773" fmla="*/ 1055120 w 2476424"/>
                              <a:gd name="connsiteY2773" fmla="*/ 458257 h 1907175"/>
                              <a:gd name="connsiteX2774" fmla="*/ 1064232 w 2476424"/>
                              <a:gd name="connsiteY2774" fmla="*/ 453701 h 1907175"/>
                              <a:gd name="connsiteX2775" fmla="*/ 1064232 w 2476424"/>
                              <a:gd name="connsiteY2775" fmla="*/ 453701 h 1907175"/>
                              <a:gd name="connsiteX2776" fmla="*/ 1116956 w 2476424"/>
                              <a:gd name="connsiteY2776" fmla="*/ 413996 h 1907175"/>
                              <a:gd name="connsiteX2777" fmla="*/ 1129974 w 2476424"/>
                              <a:gd name="connsiteY2777" fmla="*/ 411718 h 1907175"/>
                              <a:gd name="connsiteX2778" fmla="*/ 1135181 w 2476424"/>
                              <a:gd name="connsiteY2778" fmla="*/ 408463 h 1907175"/>
                              <a:gd name="connsiteX2779" fmla="*/ 1112074 w 2476424"/>
                              <a:gd name="connsiteY2779" fmla="*/ 411392 h 1907175"/>
                              <a:gd name="connsiteX2780" fmla="*/ 1116956 w 2476424"/>
                              <a:gd name="connsiteY2780" fmla="*/ 413996 h 1907175"/>
                              <a:gd name="connsiteX2781" fmla="*/ 1116956 w 2476424"/>
                              <a:gd name="connsiteY2781" fmla="*/ 413996 h 1907175"/>
                              <a:gd name="connsiteX2782" fmla="*/ 1186928 w 2476424"/>
                              <a:gd name="connsiteY2782" fmla="*/ 413996 h 1907175"/>
                              <a:gd name="connsiteX2783" fmla="*/ 1193112 w 2476424"/>
                              <a:gd name="connsiteY2783" fmla="*/ 411718 h 1907175"/>
                              <a:gd name="connsiteX2784" fmla="*/ 1199295 w 2476424"/>
                              <a:gd name="connsiteY2784" fmla="*/ 415948 h 1907175"/>
                              <a:gd name="connsiteX2785" fmla="*/ 1196366 w 2476424"/>
                              <a:gd name="connsiteY2785" fmla="*/ 419854 h 1907175"/>
                              <a:gd name="connsiteX2786" fmla="*/ 1208733 w 2476424"/>
                              <a:gd name="connsiteY2786" fmla="*/ 421481 h 1907175"/>
                              <a:gd name="connsiteX2787" fmla="*/ 1213290 w 2476424"/>
                              <a:gd name="connsiteY2787" fmla="*/ 423108 h 1907175"/>
                              <a:gd name="connsiteX2788" fmla="*/ 1213941 w 2476424"/>
                              <a:gd name="connsiteY2788" fmla="*/ 435476 h 1907175"/>
                              <a:gd name="connsiteX2789" fmla="*/ 1219474 w 2476424"/>
                              <a:gd name="connsiteY2789" fmla="*/ 442310 h 1907175"/>
                              <a:gd name="connsiteX2790" fmla="*/ 1215893 w 2476424"/>
                              <a:gd name="connsiteY2790" fmla="*/ 454026 h 1907175"/>
                              <a:gd name="connsiteX2791" fmla="*/ 1215242 w 2476424"/>
                              <a:gd name="connsiteY2791" fmla="*/ 466394 h 1907175"/>
                              <a:gd name="connsiteX2792" fmla="*/ 1223704 w 2476424"/>
                              <a:gd name="connsiteY2792" fmla="*/ 469648 h 1907175"/>
                              <a:gd name="connsiteX2793" fmla="*/ 1222077 w 2476424"/>
                              <a:gd name="connsiteY2793" fmla="*/ 477785 h 1907175"/>
                              <a:gd name="connsiteX2794" fmla="*/ 1225332 w 2476424"/>
                              <a:gd name="connsiteY2794" fmla="*/ 485270 h 1907175"/>
                              <a:gd name="connsiteX2795" fmla="*/ 1212964 w 2476424"/>
                              <a:gd name="connsiteY2795" fmla="*/ 476157 h 1907175"/>
                              <a:gd name="connsiteX2796" fmla="*/ 1211988 w 2476424"/>
                              <a:gd name="connsiteY2796" fmla="*/ 483968 h 1907175"/>
                              <a:gd name="connsiteX2797" fmla="*/ 1205479 w 2476424"/>
                              <a:gd name="connsiteY2797" fmla="*/ 489501 h 1907175"/>
                              <a:gd name="connsiteX2798" fmla="*/ 1218172 w 2476424"/>
                              <a:gd name="connsiteY2798" fmla="*/ 498939 h 1907175"/>
                              <a:gd name="connsiteX2799" fmla="*/ 1204177 w 2476424"/>
                              <a:gd name="connsiteY2799" fmla="*/ 496010 h 1907175"/>
                              <a:gd name="connsiteX2800" fmla="*/ 1206781 w 2476424"/>
                              <a:gd name="connsiteY2800" fmla="*/ 505448 h 1907175"/>
                              <a:gd name="connsiteX2801" fmla="*/ 1185626 w 2476424"/>
                              <a:gd name="connsiteY2801" fmla="*/ 503821 h 1907175"/>
                              <a:gd name="connsiteX2802" fmla="*/ 1173259 w 2476424"/>
                              <a:gd name="connsiteY2802" fmla="*/ 502844 h 1907175"/>
                              <a:gd name="connsiteX2803" fmla="*/ 1170005 w 2476424"/>
                              <a:gd name="connsiteY2803" fmla="*/ 498614 h 1907175"/>
                              <a:gd name="connsiteX2804" fmla="*/ 1160892 w 2476424"/>
                              <a:gd name="connsiteY2804" fmla="*/ 508052 h 1907175"/>
                              <a:gd name="connsiteX2805" fmla="*/ 1148525 w 2476424"/>
                              <a:gd name="connsiteY2805" fmla="*/ 506750 h 1907175"/>
                              <a:gd name="connsiteX2806" fmla="*/ 1140388 w 2476424"/>
                              <a:gd name="connsiteY2806" fmla="*/ 506424 h 1907175"/>
                              <a:gd name="connsiteX2807" fmla="*/ 1136483 w 2476424"/>
                              <a:gd name="connsiteY2807" fmla="*/ 497963 h 1907175"/>
                              <a:gd name="connsiteX2808" fmla="*/ 1143317 w 2476424"/>
                              <a:gd name="connsiteY2808" fmla="*/ 495684 h 1907175"/>
                              <a:gd name="connsiteX2809" fmla="*/ 1149176 w 2476424"/>
                              <a:gd name="connsiteY2809" fmla="*/ 494383 h 1907175"/>
                              <a:gd name="connsiteX2810" fmla="*/ 1133879 w 2476424"/>
                              <a:gd name="connsiteY2810" fmla="*/ 488850 h 1907175"/>
                              <a:gd name="connsiteX2811" fmla="*/ 1137785 w 2476424"/>
                              <a:gd name="connsiteY2811" fmla="*/ 485270 h 1907175"/>
                              <a:gd name="connsiteX2812" fmla="*/ 1137785 w 2476424"/>
                              <a:gd name="connsiteY2812" fmla="*/ 482992 h 1907175"/>
                              <a:gd name="connsiteX2813" fmla="*/ 1144294 w 2476424"/>
                              <a:gd name="connsiteY2813" fmla="*/ 481365 h 1907175"/>
                              <a:gd name="connsiteX2814" fmla="*/ 1149176 w 2476424"/>
                              <a:gd name="connsiteY2814" fmla="*/ 478435 h 1907175"/>
                              <a:gd name="connsiteX2815" fmla="*/ 1155034 w 2476424"/>
                              <a:gd name="connsiteY2815" fmla="*/ 475832 h 1907175"/>
                              <a:gd name="connsiteX2816" fmla="*/ 1156986 w 2476424"/>
                              <a:gd name="connsiteY2816" fmla="*/ 473228 h 1907175"/>
                              <a:gd name="connsiteX2817" fmla="*/ 1175537 w 2476424"/>
                              <a:gd name="connsiteY2817" fmla="*/ 470299 h 1907175"/>
                              <a:gd name="connsiteX2818" fmla="*/ 1166750 w 2476424"/>
                              <a:gd name="connsiteY2818" fmla="*/ 468672 h 1907175"/>
                              <a:gd name="connsiteX2819" fmla="*/ 1146247 w 2476424"/>
                              <a:gd name="connsiteY2819" fmla="*/ 470625 h 1907175"/>
                              <a:gd name="connsiteX2820" fmla="*/ 1119559 w 2476424"/>
                              <a:gd name="connsiteY2820" fmla="*/ 472903 h 1907175"/>
                              <a:gd name="connsiteX2821" fmla="*/ 1100032 w 2476424"/>
                              <a:gd name="connsiteY2821" fmla="*/ 474530 h 1907175"/>
                              <a:gd name="connsiteX2822" fmla="*/ 1078552 w 2476424"/>
                              <a:gd name="connsiteY2822" fmla="*/ 479086 h 1907175"/>
                              <a:gd name="connsiteX2823" fmla="*/ 1069765 w 2476424"/>
                              <a:gd name="connsiteY2823" fmla="*/ 472903 h 1907175"/>
                              <a:gd name="connsiteX2824" fmla="*/ 1079529 w 2476424"/>
                              <a:gd name="connsiteY2824" fmla="*/ 466394 h 1907175"/>
                              <a:gd name="connsiteX2825" fmla="*/ 1092547 w 2476424"/>
                              <a:gd name="connsiteY2825" fmla="*/ 468021 h 1907175"/>
                              <a:gd name="connsiteX2826" fmla="*/ 1087990 w 2476424"/>
                              <a:gd name="connsiteY2826" fmla="*/ 461186 h 1907175"/>
                              <a:gd name="connsiteX2827" fmla="*/ 1095476 w 2476424"/>
                              <a:gd name="connsiteY2827" fmla="*/ 456956 h 1907175"/>
                              <a:gd name="connsiteX2828" fmla="*/ 1103287 w 2476424"/>
                              <a:gd name="connsiteY2828" fmla="*/ 458908 h 1907175"/>
                              <a:gd name="connsiteX2829" fmla="*/ 1109470 w 2476424"/>
                              <a:gd name="connsiteY2829" fmla="*/ 463465 h 1907175"/>
                              <a:gd name="connsiteX2830" fmla="*/ 1119234 w 2476424"/>
                              <a:gd name="connsiteY2830" fmla="*/ 464441 h 1907175"/>
                              <a:gd name="connsiteX2831" fmla="*/ 1124767 w 2476424"/>
                              <a:gd name="connsiteY2831" fmla="*/ 461512 h 1907175"/>
                              <a:gd name="connsiteX2832" fmla="*/ 1117606 w 2476424"/>
                              <a:gd name="connsiteY2832" fmla="*/ 460861 h 1907175"/>
                              <a:gd name="connsiteX2833" fmla="*/ 1109796 w 2476424"/>
                              <a:gd name="connsiteY2833" fmla="*/ 456956 h 1907175"/>
                              <a:gd name="connsiteX2834" fmla="*/ 1114027 w 2476424"/>
                              <a:gd name="connsiteY2834" fmla="*/ 451423 h 1907175"/>
                              <a:gd name="connsiteX2835" fmla="*/ 1105239 w 2476424"/>
                              <a:gd name="connsiteY2835" fmla="*/ 449796 h 1907175"/>
                              <a:gd name="connsiteX2836" fmla="*/ 1101008 w 2476424"/>
                              <a:gd name="connsiteY2836" fmla="*/ 446866 h 1907175"/>
                              <a:gd name="connsiteX2837" fmla="*/ 1102961 w 2476424"/>
                              <a:gd name="connsiteY2837" fmla="*/ 442310 h 1907175"/>
                              <a:gd name="connsiteX2838" fmla="*/ 1112399 w 2476424"/>
                              <a:gd name="connsiteY2838" fmla="*/ 436452 h 1907175"/>
                              <a:gd name="connsiteX2839" fmla="*/ 1100032 w 2476424"/>
                              <a:gd name="connsiteY2839" fmla="*/ 436777 h 1907175"/>
                              <a:gd name="connsiteX2840" fmla="*/ 1094499 w 2476424"/>
                              <a:gd name="connsiteY2840" fmla="*/ 434499 h 1907175"/>
                              <a:gd name="connsiteX2841" fmla="*/ 1098405 w 2476424"/>
                              <a:gd name="connsiteY2841" fmla="*/ 428316 h 1907175"/>
                              <a:gd name="connsiteX2842" fmla="*/ 1106867 w 2476424"/>
                              <a:gd name="connsiteY2842" fmla="*/ 426037 h 1907175"/>
                              <a:gd name="connsiteX2843" fmla="*/ 1113701 w 2476424"/>
                              <a:gd name="connsiteY2843" fmla="*/ 430594 h 1907175"/>
                              <a:gd name="connsiteX2844" fmla="*/ 1121512 w 2476424"/>
                              <a:gd name="connsiteY2844" fmla="*/ 438730 h 1907175"/>
                              <a:gd name="connsiteX2845" fmla="*/ 1129648 w 2476424"/>
                              <a:gd name="connsiteY2845" fmla="*/ 444263 h 1907175"/>
                              <a:gd name="connsiteX2846" fmla="*/ 1135181 w 2476424"/>
                              <a:gd name="connsiteY2846" fmla="*/ 445565 h 1907175"/>
                              <a:gd name="connsiteX2847" fmla="*/ 1138110 w 2476424"/>
                              <a:gd name="connsiteY2847" fmla="*/ 448494 h 1907175"/>
                              <a:gd name="connsiteX2848" fmla="*/ 1145921 w 2476424"/>
                              <a:gd name="connsiteY2848" fmla="*/ 453050 h 1907175"/>
                              <a:gd name="connsiteX2849" fmla="*/ 1152105 w 2476424"/>
                              <a:gd name="connsiteY2849" fmla="*/ 458908 h 1907175"/>
                              <a:gd name="connsiteX2850" fmla="*/ 1164797 w 2476424"/>
                              <a:gd name="connsiteY2850" fmla="*/ 454677 h 1907175"/>
                              <a:gd name="connsiteX2851" fmla="*/ 1158288 w 2476424"/>
                              <a:gd name="connsiteY2851" fmla="*/ 452074 h 1907175"/>
                              <a:gd name="connsiteX2852" fmla="*/ 1153081 w 2476424"/>
                              <a:gd name="connsiteY2852" fmla="*/ 451423 h 1907175"/>
                              <a:gd name="connsiteX2853" fmla="*/ 1148850 w 2476424"/>
                              <a:gd name="connsiteY2853" fmla="*/ 444588 h 1907175"/>
                              <a:gd name="connsiteX2854" fmla="*/ 1162194 w 2476424"/>
                              <a:gd name="connsiteY2854" fmla="*/ 443612 h 1907175"/>
                              <a:gd name="connsiteX2855" fmla="*/ 1166750 w 2476424"/>
                              <a:gd name="connsiteY2855" fmla="*/ 441659 h 1907175"/>
                              <a:gd name="connsiteX2856" fmla="*/ 1154383 w 2476424"/>
                              <a:gd name="connsiteY2856" fmla="*/ 439707 h 1907175"/>
                              <a:gd name="connsiteX2857" fmla="*/ 1142992 w 2476424"/>
                              <a:gd name="connsiteY2857" fmla="*/ 437754 h 1907175"/>
                              <a:gd name="connsiteX2858" fmla="*/ 1153081 w 2476424"/>
                              <a:gd name="connsiteY2858" fmla="*/ 434825 h 1907175"/>
                              <a:gd name="connsiteX2859" fmla="*/ 1144294 w 2476424"/>
                              <a:gd name="connsiteY2859" fmla="*/ 428967 h 1907175"/>
                              <a:gd name="connsiteX2860" fmla="*/ 1130299 w 2476424"/>
                              <a:gd name="connsiteY2860" fmla="*/ 427665 h 1907175"/>
                              <a:gd name="connsiteX2861" fmla="*/ 1126068 w 2476424"/>
                              <a:gd name="connsiteY2861" fmla="*/ 422132 h 1907175"/>
                              <a:gd name="connsiteX2862" fmla="*/ 1138110 w 2476424"/>
                              <a:gd name="connsiteY2862" fmla="*/ 415948 h 1907175"/>
                              <a:gd name="connsiteX2863" fmla="*/ 1156986 w 2476424"/>
                              <a:gd name="connsiteY2863" fmla="*/ 415623 h 1907175"/>
                              <a:gd name="connsiteX2864" fmla="*/ 1169679 w 2476424"/>
                              <a:gd name="connsiteY2864" fmla="*/ 422457 h 1907175"/>
                              <a:gd name="connsiteX2865" fmla="*/ 1169028 w 2476424"/>
                              <a:gd name="connsiteY2865" fmla="*/ 426037 h 1907175"/>
                              <a:gd name="connsiteX2866" fmla="*/ 1174235 w 2476424"/>
                              <a:gd name="connsiteY2866" fmla="*/ 429617 h 1907175"/>
                              <a:gd name="connsiteX2867" fmla="*/ 1177490 w 2476424"/>
                              <a:gd name="connsiteY2867" fmla="*/ 426037 h 1907175"/>
                              <a:gd name="connsiteX2868" fmla="*/ 1181395 w 2476424"/>
                              <a:gd name="connsiteY2868" fmla="*/ 427665 h 1907175"/>
                              <a:gd name="connsiteX2869" fmla="*/ 1179768 w 2476424"/>
                              <a:gd name="connsiteY2869" fmla="*/ 419528 h 1907175"/>
                              <a:gd name="connsiteX2870" fmla="*/ 1181395 w 2476424"/>
                              <a:gd name="connsiteY2870" fmla="*/ 416599 h 1907175"/>
                              <a:gd name="connsiteX2871" fmla="*/ 1186928 w 2476424"/>
                              <a:gd name="connsiteY2871" fmla="*/ 413996 h 1907175"/>
                              <a:gd name="connsiteX2872" fmla="*/ 1186928 w 2476424"/>
                              <a:gd name="connsiteY2872" fmla="*/ 413996 h 1907175"/>
                              <a:gd name="connsiteX2873" fmla="*/ 1292375 w 2476424"/>
                              <a:gd name="connsiteY2873" fmla="*/ 472252 h 1907175"/>
                              <a:gd name="connsiteX2874" fmla="*/ 1307020 w 2476424"/>
                              <a:gd name="connsiteY2874" fmla="*/ 473879 h 1907175"/>
                              <a:gd name="connsiteX2875" fmla="*/ 1319062 w 2476424"/>
                              <a:gd name="connsiteY2875" fmla="*/ 485270 h 1907175"/>
                              <a:gd name="connsiteX2876" fmla="*/ 1330778 w 2476424"/>
                              <a:gd name="connsiteY2876" fmla="*/ 492430 h 1907175"/>
                              <a:gd name="connsiteX2877" fmla="*/ 1330778 w 2476424"/>
                              <a:gd name="connsiteY2877" fmla="*/ 500892 h 1907175"/>
                              <a:gd name="connsiteX2878" fmla="*/ 1326548 w 2476424"/>
                              <a:gd name="connsiteY2878" fmla="*/ 505773 h 1907175"/>
                              <a:gd name="connsiteX2879" fmla="*/ 1332731 w 2476424"/>
                              <a:gd name="connsiteY2879" fmla="*/ 509679 h 1907175"/>
                              <a:gd name="connsiteX2880" fmla="*/ 1331755 w 2476424"/>
                              <a:gd name="connsiteY2880" fmla="*/ 517815 h 1907175"/>
                              <a:gd name="connsiteX2881" fmla="*/ 1326548 w 2476424"/>
                              <a:gd name="connsiteY2881" fmla="*/ 525952 h 1907175"/>
                              <a:gd name="connsiteX2882" fmla="*/ 1307997 w 2476424"/>
                              <a:gd name="connsiteY2882" fmla="*/ 527253 h 1907175"/>
                              <a:gd name="connsiteX2883" fmla="*/ 1297582 w 2476424"/>
                              <a:gd name="connsiteY2883" fmla="*/ 528230 h 1907175"/>
                              <a:gd name="connsiteX2884" fmla="*/ 1288469 w 2476424"/>
                              <a:gd name="connsiteY2884" fmla="*/ 524975 h 1907175"/>
                              <a:gd name="connsiteX2885" fmla="*/ 1279682 w 2476424"/>
                              <a:gd name="connsiteY2885" fmla="*/ 518466 h 1907175"/>
                              <a:gd name="connsiteX2886" fmla="*/ 1273499 w 2476424"/>
                              <a:gd name="connsiteY2886" fmla="*/ 521395 h 1907175"/>
                              <a:gd name="connsiteX2887" fmla="*/ 1267966 w 2476424"/>
                              <a:gd name="connsiteY2887" fmla="*/ 516839 h 1907175"/>
                              <a:gd name="connsiteX2888" fmla="*/ 1262759 w 2476424"/>
                              <a:gd name="connsiteY2888" fmla="*/ 517164 h 1907175"/>
                              <a:gd name="connsiteX2889" fmla="*/ 1256250 w 2476424"/>
                              <a:gd name="connsiteY2889" fmla="*/ 509354 h 1907175"/>
                              <a:gd name="connsiteX2890" fmla="*/ 1252019 w 2476424"/>
                              <a:gd name="connsiteY2890" fmla="*/ 511632 h 1907175"/>
                              <a:gd name="connsiteX2891" fmla="*/ 1246811 w 2476424"/>
                              <a:gd name="connsiteY2891" fmla="*/ 508703 h 1907175"/>
                              <a:gd name="connsiteX2892" fmla="*/ 1243232 w 2476424"/>
                              <a:gd name="connsiteY2892" fmla="*/ 507401 h 1907175"/>
                              <a:gd name="connsiteX2893" fmla="*/ 1248764 w 2476424"/>
                              <a:gd name="connsiteY2893" fmla="*/ 496661 h 1907175"/>
                              <a:gd name="connsiteX2894" fmla="*/ 1260481 w 2476424"/>
                              <a:gd name="connsiteY2894" fmla="*/ 486897 h 1907175"/>
                              <a:gd name="connsiteX2895" fmla="*/ 1257877 w 2476424"/>
                              <a:gd name="connsiteY2895" fmla="*/ 483317 h 1907175"/>
                              <a:gd name="connsiteX2896" fmla="*/ 1292375 w 2476424"/>
                              <a:gd name="connsiteY2896" fmla="*/ 472252 h 1907175"/>
                              <a:gd name="connsiteX2897" fmla="*/ 1292375 w 2476424"/>
                              <a:gd name="connsiteY2897" fmla="*/ 472252 h 1907175"/>
                              <a:gd name="connsiteX2898" fmla="*/ 1395544 w 2476424"/>
                              <a:gd name="connsiteY2898" fmla="*/ 360621 h 1907175"/>
                              <a:gd name="connsiteX2899" fmla="*/ 1395544 w 2476424"/>
                              <a:gd name="connsiteY2899" fmla="*/ 370710 h 1907175"/>
                              <a:gd name="connsiteX2900" fmla="*/ 1407585 w 2476424"/>
                              <a:gd name="connsiteY2900" fmla="*/ 375267 h 1907175"/>
                              <a:gd name="connsiteX2901" fmla="*/ 1417674 w 2476424"/>
                              <a:gd name="connsiteY2901" fmla="*/ 381776 h 1907175"/>
                              <a:gd name="connsiteX2902" fmla="*/ 1428089 w 2476424"/>
                              <a:gd name="connsiteY2902" fmla="*/ 376243 h 1907175"/>
                              <a:gd name="connsiteX2903" fmla="*/ 1436551 w 2476424"/>
                              <a:gd name="connsiteY2903" fmla="*/ 374616 h 1907175"/>
                              <a:gd name="connsiteX2904" fmla="*/ 1433296 w 2476424"/>
                              <a:gd name="connsiteY2904" fmla="*/ 364527 h 1907175"/>
                              <a:gd name="connsiteX2905" fmla="*/ 1418000 w 2476424"/>
                              <a:gd name="connsiteY2905" fmla="*/ 355414 h 1907175"/>
                              <a:gd name="connsiteX2906" fmla="*/ 1411165 w 2476424"/>
                              <a:gd name="connsiteY2906" fmla="*/ 354763 h 1907175"/>
                              <a:gd name="connsiteX2907" fmla="*/ 1401402 w 2476424"/>
                              <a:gd name="connsiteY2907" fmla="*/ 354763 h 1907175"/>
                              <a:gd name="connsiteX2908" fmla="*/ 1395544 w 2476424"/>
                              <a:gd name="connsiteY2908" fmla="*/ 360621 h 1907175"/>
                              <a:gd name="connsiteX2909" fmla="*/ 1395544 w 2476424"/>
                              <a:gd name="connsiteY2909" fmla="*/ 360621 h 1907175"/>
                              <a:gd name="connsiteX2910" fmla="*/ 1423858 w 2476424"/>
                              <a:gd name="connsiteY2910" fmla="*/ 402605 h 1907175"/>
                              <a:gd name="connsiteX2911" fmla="*/ 1412142 w 2476424"/>
                              <a:gd name="connsiteY2911" fmla="*/ 405859 h 1907175"/>
                              <a:gd name="connsiteX2912" fmla="*/ 1420278 w 2476424"/>
                              <a:gd name="connsiteY2912" fmla="*/ 413996 h 1907175"/>
                              <a:gd name="connsiteX2913" fmla="*/ 1426462 w 2476424"/>
                              <a:gd name="connsiteY2913" fmla="*/ 422783 h 1907175"/>
                              <a:gd name="connsiteX2914" fmla="*/ 1433947 w 2476424"/>
                              <a:gd name="connsiteY2914" fmla="*/ 421807 h 1907175"/>
                              <a:gd name="connsiteX2915" fmla="*/ 1431344 w 2476424"/>
                              <a:gd name="connsiteY2915" fmla="*/ 415298 h 1907175"/>
                              <a:gd name="connsiteX2916" fmla="*/ 1436876 w 2476424"/>
                              <a:gd name="connsiteY2916" fmla="*/ 408463 h 1907175"/>
                              <a:gd name="connsiteX2917" fmla="*/ 1423858 w 2476424"/>
                              <a:gd name="connsiteY2917" fmla="*/ 402605 h 1907175"/>
                              <a:gd name="connsiteX2918" fmla="*/ 1423858 w 2476424"/>
                              <a:gd name="connsiteY2918" fmla="*/ 402605 h 1907175"/>
                              <a:gd name="connsiteX2919" fmla="*/ 1263735 w 2476424"/>
                              <a:gd name="connsiteY2919" fmla="*/ 347929 h 1907175"/>
                              <a:gd name="connsiteX2920" fmla="*/ 1254297 w 2476424"/>
                              <a:gd name="connsiteY2920" fmla="*/ 350858 h 1907175"/>
                              <a:gd name="connsiteX2921" fmla="*/ 1252019 w 2476424"/>
                              <a:gd name="connsiteY2921" fmla="*/ 356065 h 1907175"/>
                              <a:gd name="connsiteX2922" fmla="*/ 1259179 w 2476424"/>
                              <a:gd name="connsiteY2922" fmla="*/ 363550 h 1907175"/>
                              <a:gd name="connsiteX2923" fmla="*/ 1270895 w 2476424"/>
                              <a:gd name="connsiteY2923" fmla="*/ 364527 h 1907175"/>
                              <a:gd name="connsiteX2924" fmla="*/ 1292701 w 2476424"/>
                              <a:gd name="connsiteY2924" fmla="*/ 365178 h 1907175"/>
                              <a:gd name="connsiteX2925" fmla="*/ 1319713 w 2476424"/>
                              <a:gd name="connsiteY2925" fmla="*/ 365829 h 1907175"/>
                              <a:gd name="connsiteX2926" fmla="*/ 1325571 w 2476424"/>
                              <a:gd name="connsiteY2926" fmla="*/ 366154 h 1907175"/>
                              <a:gd name="connsiteX2927" fmla="*/ 1338589 w 2476424"/>
                              <a:gd name="connsiteY2927" fmla="*/ 351183 h 1907175"/>
                              <a:gd name="connsiteX2928" fmla="*/ 1325897 w 2476424"/>
                              <a:gd name="connsiteY2928" fmla="*/ 346952 h 1907175"/>
                              <a:gd name="connsiteX2929" fmla="*/ 1317110 w 2476424"/>
                              <a:gd name="connsiteY2929" fmla="*/ 349881 h 1907175"/>
                              <a:gd name="connsiteX2930" fmla="*/ 1292701 w 2476424"/>
                              <a:gd name="connsiteY2930" fmla="*/ 345976 h 1907175"/>
                              <a:gd name="connsiteX2931" fmla="*/ 1277730 w 2476424"/>
                              <a:gd name="connsiteY2931" fmla="*/ 349231 h 1907175"/>
                              <a:gd name="connsiteX2932" fmla="*/ 1274801 w 2476424"/>
                              <a:gd name="connsiteY2932" fmla="*/ 344674 h 1907175"/>
                              <a:gd name="connsiteX2933" fmla="*/ 1263735 w 2476424"/>
                              <a:gd name="connsiteY2933" fmla="*/ 347929 h 1907175"/>
                              <a:gd name="connsiteX2934" fmla="*/ 1263735 w 2476424"/>
                              <a:gd name="connsiteY2934" fmla="*/ 347929 h 1907175"/>
                              <a:gd name="connsiteX2935" fmla="*/ 1210686 w 2476424"/>
                              <a:gd name="connsiteY2935" fmla="*/ 283164 h 1907175"/>
                              <a:gd name="connsiteX2936" fmla="*/ 1195390 w 2476424"/>
                              <a:gd name="connsiteY2936" fmla="*/ 285767 h 1907175"/>
                              <a:gd name="connsiteX2937" fmla="*/ 1196041 w 2476424"/>
                              <a:gd name="connsiteY2937" fmla="*/ 293253 h 1907175"/>
                              <a:gd name="connsiteX2938" fmla="*/ 1203852 w 2476424"/>
                              <a:gd name="connsiteY2938" fmla="*/ 299111 h 1907175"/>
                              <a:gd name="connsiteX2939" fmla="*/ 1195065 w 2476424"/>
                              <a:gd name="connsiteY2939" fmla="*/ 303016 h 1907175"/>
                              <a:gd name="connsiteX2940" fmla="*/ 1202224 w 2476424"/>
                              <a:gd name="connsiteY2940" fmla="*/ 308874 h 1907175"/>
                              <a:gd name="connsiteX2941" fmla="*/ 1205804 w 2476424"/>
                              <a:gd name="connsiteY2941" fmla="*/ 318638 h 1907175"/>
                              <a:gd name="connsiteX2942" fmla="*/ 1218823 w 2476424"/>
                              <a:gd name="connsiteY2942" fmla="*/ 319289 h 1907175"/>
                              <a:gd name="connsiteX2943" fmla="*/ 1235095 w 2476424"/>
                              <a:gd name="connsiteY2943" fmla="*/ 326449 h 1907175"/>
                              <a:gd name="connsiteX2944" fmla="*/ 1215893 w 2476424"/>
                              <a:gd name="connsiteY2944" fmla="*/ 328076 h 1907175"/>
                              <a:gd name="connsiteX2945" fmla="*/ 1209710 w 2476424"/>
                              <a:gd name="connsiteY2945" fmla="*/ 332958 h 1907175"/>
                              <a:gd name="connsiteX2946" fmla="*/ 1227935 w 2476424"/>
                              <a:gd name="connsiteY2946" fmla="*/ 338491 h 1907175"/>
                              <a:gd name="connsiteX2947" fmla="*/ 1230539 w 2476424"/>
                              <a:gd name="connsiteY2947" fmla="*/ 345651 h 1907175"/>
                              <a:gd name="connsiteX2948" fmla="*/ 1239651 w 2476424"/>
                              <a:gd name="connsiteY2948" fmla="*/ 345000 h 1907175"/>
                              <a:gd name="connsiteX2949" fmla="*/ 1264711 w 2476424"/>
                              <a:gd name="connsiteY2949" fmla="*/ 339792 h 1907175"/>
                              <a:gd name="connsiteX2950" fmla="*/ 1285540 w 2476424"/>
                              <a:gd name="connsiteY2950" fmla="*/ 336212 h 1907175"/>
                              <a:gd name="connsiteX2951" fmla="*/ 1290748 w 2476424"/>
                              <a:gd name="connsiteY2951" fmla="*/ 328402 h 1907175"/>
                              <a:gd name="connsiteX2952" fmla="*/ 1284564 w 2476424"/>
                              <a:gd name="connsiteY2952" fmla="*/ 323194 h 1907175"/>
                              <a:gd name="connsiteX2953" fmla="*/ 1292050 w 2476424"/>
                              <a:gd name="connsiteY2953" fmla="*/ 310502 h 1907175"/>
                              <a:gd name="connsiteX2954" fmla="*/ 1273173 w 2476424"/>
                              <a:gd name="connsiteY2954" fmla="*/ 301714 h 1907175"/>
                              <a:gd name="connsiteX2955" fmla="*/ 1258853 w 2476424"/>
                              <a:gd name="connsiteY2955" fmla="*/ 303342 h 1907175"/>
                              <a:gd name="connsiteX2956" fmla="*/ 1250066 w 2476424"/>
                              <a:gd name="connsiteY2956" fmla="*/ 292602 h 1907175"/>
                              <a:gd name="connsiteX2957" fmla="*/ 1225332 w 2476424"/>
                              <a:gd name="connsiteY2957" fmla="*/ 286418 h 1907175"/>
                              <a:gd name="connsiteX2958" fmla="*/ 1210686 w 2476424"/>
                              <a:gd name="connsiteY2958" fmla="*/ 283164 h 1907175"/>
                              <a:gd name="connsiteX2959" fmla="*/ 1210686 w 2476424"/>
                              <a:gd name="connsiteY2959" fmla="*/ 283164 h 1907175"/>
                              <a:gd name="connsiteX2960" fmla="*/ 1153406 w 2476424"/>
                              <a:gd name="connsiteY2960" fmla="*/ 199522 h 1907175"/>
                              <a:gd name="connsiteX2961" fmla="*/ 1141039 w 2476424"/>
                              <a:gd name="connsiteY2961" fmla="*/ 206682 h 1907175"/>
                              <a:gd name="connsiteX2962" fmla="*/ 1143317 w 2476424"/>
                              <a:gd name="connsiteY2962" fmla="*/ 213517 h 1907175"/>
                              <a:gd name="connsiteX2963" fmla="*/ 1154057 w 2476424"/>
                              <a:gd name="connsiteY2963" fmla="*/ 219049 h 1907175"/>
                              <a:gd name="connsiteX2964" fmla="*/ 1169354 w 2476424"/>
                              <a:gd name="connsiteY2964" fmla="*/ 224907 h 1907175"/>
                              <a:gd name="connsiteX2965" fmla="*/ 1179443 w 2476424"/>
                              <a:gd name="connsiteY2965" fmla="*/ 229464 h 1907175"/>
                              <a:gd name="connsiteX2966" fmla="*/ 1186928 w 2476424"/>
                              <a:gd name="connsiteY2966" fmla="*/ 221978 h 1907175"/>
                              <a:gd name="connsiteX2967" fmla="*/ 1180419 w 2476424"/>
                              <a:gd name="connsiteY2967" fmla="*/ 206682 h 1907175"/>
                              <a:gd name="connsiteX2968" fmla="*/ 1171957 w 2476424"/>
                              <a:gd name="connsiteY2968" fmla="*/ 200173 h 1907175"/>
                              <a:gd name="connsiteX2969" fmla="*/ 1161217 w 2476424"/>
                              <a:gd name="connsiteY2969" fmla="*/ 201475 h 1907175"/>
                              <a:gd name="connsiteX2970" fmla="*/ 1153406 w 2476424"/>
                              <a:gd name="connsiteY2970" fmla="*/ 199522 h 1907175"/>
                              <a:gd name="connsiteX2971" fmla="*/ 1153406 w 2476424"/>
                              <a:gd name="connsiteY2971" fmla="*/ 199522 h 1907175"/>
                              <a:gd name="connsiteX2972" fmla="*/ 1872658 w 2476424"/>
                              <a:gd name="connsiteY2972" fmla="*/ 1033333 h 1907175"/>
                              <a:gd name="connsiteX2973" fmla="*/ 1880794 w 2476424"/>
                              <a:gd name="connsiteY2973" fmla="*/ 1033333 h 1907175"/>
                              <a:gd name="connsiteX2974" fmla="*/ 1885351 w 2476424"/>
                              <a:gd name="connsiteY2974" fmla="*/ 1037239 h 1907175"/>
                              <a:gd name="connsiteX2975" fmla="*/ 1874936 w 2476424"/>
                              <a:gd name="connsiteY2975" fmla="*/ 1042120 h 1907175"/>
                              <a:gd name="connsiteX2976" fmla="*/ 1872658 w 2476424"/>
                              <a:gd name="connsiteY2976" fmla="*/ 1033333 h 1907175"/>
                              <a:gd name="connsiteX2977" fmla="*/ 1872658 w 2476424"/>
                              <a:gd name="connsiteY2977" fmla="*/ 1033333 h 1907175"/>
                              <a:gd name="connsiteX2978" fmla="*/ 2123908 w 2476424"/>
                              <a:gd name="connsiteY2978" fmla="*/ 1146916 h 1907175"/>
                              <a:gd name="connsiteX2979" fmla="*/ 2130743 w 2476424"/>
                              <a:gd name="connsiteY2979" fmla="*/ 1148869 h 1907175"/>
                              <a:gd name="connsiteX2980" fmla="*/ 2134323 w 2476424"/>
                              <a:gd name="connsiteY2980" fmla="*/ 1154076 h 1907175"/>
                              <a:gd name="connsiteX2981" fmla="*/ 2121955 w 2476424"/>
                              <a:gd name="connsiteY2981" fmla="*/ 1152775 h 1907175"/>
                              <a:gd name="connsiteX2982" fmla="*/ 2123908 w 2476424"/>
                              <a:gd name="connsiteY2982" fmla="*/ 1146916 h 1907175"/>
                              <a:gd name="connsiteX2983" fmla="*/ 2123908 w 2476424"/>
                              <a:gd name="connsiteY2983" fmla="*/ 1146916 h 1907175"/>
                              <a:gd name="connsiteX2984" fmla="*/ 2135625 w 2476424"/>
                              <a:gd name="connsiteY2984" fmla="*/ 1120229 h 1907175"/>
                              <a:gd name="connsiteX2985" fmla="*/ 2149293 w 2476424"/>
                              <a:gd name="connsiteY2985" fmla="*/ 1120555 h 1907175"/>
                              <a:gd name="connsiteX2986" fmla="*/ 2140832 w 2476424"/>
                              <a:gd name="connsiteY2986" fmla="*/ 1128366 h 1907175"/>
                              <a:gd name="connsiteX2987" fmla="*/ 2131393 w 2476424"/>
                              <a:gd name="connsiteY2987" fmla="*/ 1125436 h 1907175"/>
                              <a:gd name="connsiteX2988" fmla="*/ 2135625 w 2476424"/>
                              <a:gd name="connsiteY2988" fmla="*/ 1120229 h 1907175"/>
                              <a:gd name="connsiteX2989" fmla="*/ 2135625 w 2476424"/>
                              <a:gd name="connsiteY2989" fmla="*/ 1120229 h 1907175"/>
                              <a:gd name="connsiteX2990" fmla="*/ 2126186 w 2476424"/>
                              <a:gd name="connsiteY2990" fmla="*/ 1109164 h 1907175"/>
                              <a:gd name="connsiteX2991" fmla="*/ 2131393 w 2476424"/>
                              <a:gd name="connsiteY2991" fmla="*/ 1116975 h 1907175"/>
                              <a:gd name="connsiteX2992" fmla="*/ 2122606 w 2476424"/>
                              <a:gd name="connsiteY2992" fmla="*/ 1120880 h 1907175"/>
                              <a:gd name="connsiteX2993" fmla="*/ 2120654 w 2476424"/>
                              <a:gd name="connsiteY2993" fmla="*/ 1113720 h 1907175"/>
                              <a:gd name="connsiteX2994" fmla="*/ 2126186 w 2476424"/>
                              <a:gd name="connsiteY2994" fmla="*/ 1109164 h 1907175"/>
                              <a:gd name="connsiteX2995" fmla="*/ 2126186 w 2476424"/>
                              <a:gd name="connsiteY2995" fmla="*/ 1109164 h 1907175"/>
                              <a:gd name="connsiteX2996" fmla="*/ 2125210 w 2476424"/>
                              <a:gd name="connsiteY2996" fmla="*/ 1159609 h 1907175"/>
                              <a:gd name="connsiteX2997" fmla="*/ 2116097 w 2476424"/>
                              <a:gd name="connsiteY2997" fmla="*/ 1162213 h 1907175"/>
                              <a:gd name="connsiteX2998" fmla="*/ 2127488 w 2476424"/>
                              <a:gd name="connsiteY2998" fmla="*/ 1169047 h 1907175"/>
                              <a:gd name="connsiteX2999" fmla="*/ 2133021 w 2476424"/>
                              <a:gd name="connsiteY2999" fmla="*/ 1173929 h 1907175"/>
                              <a:gd name="connsiteX3000" fmla="*/ 2139530 w 2476424"/>
                              <a:gd name="connsiteY3000" fmla="*/ 1163515 h 1907175"/>
                              <a:gd name="connsiteX3001" fmla="*/ 2125210 w 2476424"/>
                              <a:gd name="connsiteY3001" fmla="*/ 1159609 h 1907175"/>
                              <a:gd name="connsiteX3002" fmla="*/ 2125210 w 2476424"/>
                              <a:gd name="connsiteY3002" fmla="*/ 1159609 h 1907175"/>
                              <a:gd name="connsiteX3003" fmla="*/ 1958252 w 2476424"/>
                              <a:gd name="connsiteY3003" fmla="*/ 1107211 h 1907175"/>
                              <a:gd name="connsiteX3004" fmla="*/ 1971921 w 2476424"/>
                              <a:gd name="connsiteY3004" fmla="*/ 1110466 h 1907175"/>
                              <a:gd name="connsiteX3005" fmla="*/ 1982010 w 2476424"/>
                              <a:gd name="connsiteY3005" fmla="*/ 1119578 h 1907175"/>
                              <a:gd name="connsiteX3006" fmla="*/ 1968667 w 2476424"/>
                              <a:gd name="connsiteY3006" fmla="*/ 1122182 h 1907175"/>
                              <a:gd name="connsiteX3007" fmla="*/ 1963460 w 2476424"/>
                              <a:gd name="connsiteY3007" fmla="*/ 1113720 h 1907175"/>
                              <a:gd name="connsiteX3008" fmla="*/ 1958252 w 2476424"/>
                              <a:gd name="connsiteY3008" fmla="*/ 1107211 h 1907175"/>
                              <a:gd name="connsiteX3009" fmla="*/ 1958252 w 2476424"/>
                              <a:gd name="connsiteY3009" fmla="*/ 1107211 h 1907175"/>
                              <a:gd name="connsiteX3010" fmla="*/ 1791946 w 2476424"/>
                              <a:gd name="connsiteY3010" fmla="*/ 1070109 h 1907175"/>
                              <a:gd name="connsiteX3011" fmla="*/ 1780555 w 2476424"/>
                              <a:gd name="connsiteY3011" fmla="*/ 1071737 h 1907175"/>
                              <a:gd name="connsiteX3012" fmla="*/ 1786088 w 2476424"/>
                              <a:gd name="connsiteY3012" fmla="*/ 1077269 h 1907175"/>
                              <a:gd name="connsiteX3013" fmla="*/ 1794549 w 2476424"/>
                              <a:gd name="connsiteY3013" fmla="*/ 1082477 h 1907175"/>
                              <a:gd name="connsiteX3014" fmla="*/ 1804313 w 2476424"/>
                              <a:gd name="connsiteY3014" fmla="*/ 1082477 h 1907175"/>
                              <a:gd name="connsiteX3015" fmla="*/ 1802686 w 2476424"/>
                              <a:gd name="connsiteY3015" fmla="*/ 1078571 h 1907175"/>
                              <a:gd name="connsiteX3016" fmla="*/ 1791946 w 2476424"/>
                              <a:gd name="connsiteY3016" fmla="*/ 1070109 h 1907175"/>
                              <a:gd name="connsiteX3017" fmla="*/ 1791946 w 2476424"/>
                              <a:gd name="connsiteY3017" fmla="*/ 1070109 h 1907175"/>
                              <a:gd name="connsiteX3018" fmla="*/ 1753542 w 2476424"/>
                              <a:gd name="connsiteY3018" fmla="*/ 1080524 h 1907175"/>
                              <a:gd name="connsiteX3019" fmla="*/ 1749637 w 2476424"/>
                              <a:gd name="connsiteY3019" fmla="*/ 1084429 h 1907175"/>
                              <a:gd name="connsiteX3020" fmla="*/ 1758749 w 2476424"/>
                              <a:gd name="connsiteY3020" fmla="*/ 1089637 h 1907175"/>
                              <a:gd name="connsiteX3021" fmla="*/ 1766235 w 2476424"/>
                              <a:gd name="connsiteY3021" fmla="*/ 1096471 h 1907175"/>
                              <a:gd name="connsiteX3022" fmla="*/ 1773395 w 2476424"/>
                              <a:gd name="connsiteY3022" fmla="*/ 1093217 h 1907175"/>
                              <a:gd name="connsiteX3023" fmla="*/ 1779253 w 2476424"/>
                              <a:gd name="connsiteY3023" fmla="*/ 1089637 h 1907175"/>
                              <a:gd name="connsiteX3024" fmla="*/ 1774046 w 2476424"/>
                              <a:gd name="connsiteY3024" fmla="*/ 1081826 h 1907175"/>
                              <a:gd name="connsiteX3025" fmla="*/ 1760702 w 2476424"/>
                              <a:gd name="connsiteY3025" fmla="*/ 1078246 h 1907175"/>
                              <a:gd name="connsiteX3026" fmla="*/ 1753542 w 2476424"/>
                              <a:gd name="connsiteY3026" fmla="*/ 1080524 h 1907175"/>
                              <a:gd name="connsiteX3027" fmla="*/ 1753542 w 2476424"/>
                              <a:gd name="connsiteY3027" fmla="*/ 1080524 h 1907175"/>
                              <a:gd name="connsiteX3028" fmla="*/ 1707328 w 2476424"/>
                              <a:gd name="connsiteY3028" fmla="*/ 1130318 h 1907175"/>
                              <a:gd name="connsiteX3029" fmla="*/ 1702121 w 2476424"/>
                              <a:gd name="connsiteY3029" fmla="*/ 1137478 h 1907175"/>
                              <a:gd name="connsiteX3030" fmla="*/ 1701795 w 2476424"/>
                              <a:gd name="connsiteY3030" fmla="*/ 1153100 h 1907175"/>
                              <a:gd name="connsiteX3031" fmla="*/ 1710257 w 2476424"/>
                              <a:gd name="connsiteY3031" fmla="*/ 1158958 h 1907175"/>
                              <a:gd name="connsiteX3032" fmla="*/ 1714162 w 2476424"/>
                              <a:gd name="connsiteY3032" fmla="*/ 1162864 h 1907175"/>
                              <a:gd name="connsiteX3033" fmla="*/ 1720021 w 2476424"/>
                              <a:gd name="connsiteY3033" fmla="*/ 1153425 h 1907175"/>
                              <a:gd name="connsiteX3034" fmla="*/ 1730110 w 2476424"/>
                              <a:gd name="connsiteY3034" fmla="*/ 1142360 h 1907175"/>
                              <a:gd name="connsiteX3035" fmla="*/ 1728808 w 2476424"/>
                              <a:gd name="connsiteY3035" fmla="*/ 1133247 h 1907175"/>
                              <a:gd name="connsiteX3036" fmla="*/ 1721322 w 2476424"/>
                              <a:gd name="connsiteY3036" fmla="*/ 1127064 h 1907175"/>
                              <a:gd name="connsiteX3037" fmla="*/ 1707328 w 2476424"/>
                              <a:gd name="connsiteY3037" fmla="*/ 1130318 h 1907175"/>
                              <a:gd name="connsiteX3038" fmla="*/ 1707328 w 2476424"/>
                              <a:gd name="connsiteY3038" fmla="*/ 1130318 h 1907175"/>
                              <a:gd name="connsiteX3039" fmla="*/ 1614574 w 2476424"/>
                              <a:gd name="connsiteY3039" fmla="*/ 1103957 h 1907175"/>
                              <a:gd name="connsiteX3040" fmla="*/ 1597650 w 2476424"/>
                              <a:gd name="connsiteY3040" fmla="*/ 1123809 h 1907175"/>
                              <a:gd name="connsiteX3041" fmla="*/ 1605786 w 2476424"/>
                              <a:gd name="connsiteY3041" fmla="*/ 1137153 h 1907175"/>
                              <a:gd name="connsiteX3042" fmla="*/ 1611970 w 2476424"/>
                              <a:gd name="connsiteY3042" fmla="*/ 1135526 h 1907175"/>
                              <a:gd name="connsiteX3043" fmla="*/ 1622059 w 2476424"/>
                              <a:gd name="connsiteY3043" fmla="*/ 1135851 h 1907175"/>
                              <a:gd name="connsiteX3044" fmla="*/ 1636054 w 2476424"/>
                              <a:gd name="connsiteY3044" fmla="*/ 1124460 h 1907175"/>
                              <a:gd name="connsiteX3045" fmla="*/ 1652977 w 2476424"/>
                              <a:gd name="connsiteY3045" fmla="*/ 1113720 h 1907175"/>
                              <a:gd name="connsiteX3046" fmla="*/ 1654604 w 2476424"/>
                              <a:gd name="connsiteY3046" fmla="*/ 1105258 h 1907175"/>
                              <a:gd name="connsiteX3047" fmla="*/ 1645817 w 2476424"/>
                              <a:gd name="connsiteY3047" fmla="*/ 1102004 h 1907175"/>
                              <a:gd name="connsiteX3048" fmla="*/ 1624337 w 2476424"/>
                              <a:gd name="connsiteY3048" fmla="*/ 1107211 h 1907175"/>
                              <a:gd name="connsiteX3049" fmla="*/ 1614574 w 2476424"/>
                              <a:gd name="connsiteY3049" fmla="*/ 1103957 h 1907175"/>
                              <a:gd name="connsiteX3050" fmla="*/ 1614574 w 2476424"/>
                              <a:gd name="connsiteY3050" fmla="*/ 1103957 h 1907175"/>
                              <a:gd name="connsiteX3051" fmla="*/ 1594721 w 2476424"/>
                              <a:gd name="connsiteY3051" fmla="*/ 960757 h 1907175"/>
                              <a:gd name="connsiteX3052" fmla="*/ 1585608 w 2476424"/>
                              <a:gd name="connsiteY3052" fmla="*/ 960432 h 1907175"/>
                              <a:gd name="connsiteX3053" fmla="*/ 1587236 w 2476424"/>
                              <a:gd name="connsiteY3053" fmla="*/ 966941 h 1907175"/>
                              <a:gd name="connsiteX3054" fmla="*/ 1592768 w 2476424"/>
                              <a:gd name="connsiteY3054" fmla="*/ 969870 h 1907175"/>
                              <a:gd name="connsiteX3055" fmla="*/ 1593419 w 2476424"/>
                              <a:gd name="connsiteY3055" fmla="*/ 977030 h 1907175"/>
                              <a:gd name="connsiteX3056" fmla="*/ 1602532 w 2476424"/>
                              <a:gd name="connsiteY3056" fmla="*/ 976379 h 1907175"/>
                              <a:gd name="connsiteX3057" fmla="*/ 1603508 w 2476424"/>
                              <a:gd name="connsiteY3057" fmla="*/ 971172 h 1907175"/>
                              <a:gd name="connsiteX3058" fmla="*/ 1594721 w 2476424"/>
                              <a:gd name="connsiteY3058" fmla="*/ 960757 h 1907175"/>
                              <a:gd name="connsiteX3059" fmla="*/ 1594721 w 2476424"/>
                              <a:gd name="connsiteY3059" fmla="*/ 960757 h 1907175"/>
                              <a:gd name="connsiteX3060" fmla="*/ 1571614 w 2476424"/>
                              <a:gd name="connsiteY3060" fmla="*/ 964988 h 1907175"/>
                              <a:gd name="connsiteX3061" fmla="*/ 1563803 w 2476424"/>
                              <a:gd name="connsiteY3061" fmla="*/ 965639 h 1907175"/>
                              <a:gd name="connsiteX3062" fmla="*/ 1567058 w 2476424"/>
                              <a:gd name="connsiteY3062" fmla="*/ 975728 h 1907175"/>
                              <a:gd name="connsiteX3063" fmla="*/ 1580727 w 2476424"/>
                              <a:gd name="connsiteY3063" fmla="*/ 985166 h 1907175"/>
                              <a:gd name="connsiteX3064" fmla="*/ 1579099 w 2476424"/>
                              <a:gd name="connsiteY3064" fmla="*/ 974752 h 1907175"/>
                              <a:gd name="connsiteX3065" fmla="*/ 1571614 w 2476424"/>
                              <a:gd name="connsiteY3065" fmla="*/ 964988 h 1907175"/>
                              <a:gd name="connsiteX3066" fmla="*/ 1571614 w 2476424"/>
                              <a:gd name="connsiteY3066" fmla="*/ 964988 h 1907175"/>
                              <a:gd name="connsiteX3067" fmla="*/ 1549809 w 2476424"/>
                              <a:gd name="connsiteY3067" fmla="*/ 970521 h 1907175"/>
                              <a:gd name="connsiteX3068" fmla="*/ 1554690 w 2476424"/>
                              <a:gd name="connsiteY3068" fmla="*/ 974426 h 1907175"/>
                              <a:gd name="connsiteX3069" fmla="*/ 1560223 w 2476424"/>
                              <a:gd name="connsiteY3069" fmla="*/ 976053 h 1907175"/>
                              <a:gd name="connsiteX3070" fmla="*/ 1565430 w 2476424"/>
                              <a:gd name="connsiteY3070" fmla="*/ 983864 h 1907175"/>
                              <a:gd name="connsiteX3071" fmla="*/ 1559898 w 2476424"/>
                              <a:gd name="connsiteY3071" fmla="*/ 988421 h 1907175"/>
                              <a:gd name="connsiteX3072" fmla="*/ 1567709 w 2476424"/>
                              <a:gd name="connsiteY3072" fmla="*/ 993953 h 1907175"/>
                              <a:gd name="connsiteX3073" fmla="*/ 1569987 w 2476424"/>
                              <a:gd name="connsiteY3073" fmla="*/ 1002090 h 1907175"/>
                              <a:gd name="connsiteX3074" fmla="*/ 1580076 w 2476424"/>
                              <a:gd name="connsiteY3074" fmla="*/ 990699 h 1907175"/>
                              <a:gd name="connsiteX3075" fmla="*/ 1592118 w 2476424"/>
                              <a:gd name="connsiteY3075" fmla="*/ 1001764 h 1907175"/>
                              <a:gd name="connsiteX3076" fmla="*/ 1610994 w 2476424"/>
                              <a:gd name="connsiteY3076" fmla="*/ 1004693 h 1907175"/>
                              <a:gd name="connsiteX3077" fmla="*/ 1630195 w 2476424"/>
                              <a:gd name="connsiteY3077" fmla="*/ 1014782 h 1907175"/>
                              <a:gd name="connsiteX3078" fmla="*/ 1645166 w 2476424"/>
                              <a:gd name="connsiteY3078" fmla="*/ 1023244 h 1907175"/>
                              <a:gd name="connsiteX3079" fmla="*/ 1657534 w 2476424"/>
                              <a:gd name="connsiteY3079" fmla="*/ 1037890 h 1907175"/>
                              <a:gd name="connsiteX3080" fmla="*/ 1663066 w 2476424"/>
                              <a:gd name="connsiteY3080" fmla="*/ 1047328 h 1907175"/>
                              <a:gd name="connsiteX3081" fmla="*/ 1654604 w 2476424"/>
                              <a:gd name="connsiteY3081" fmla="*/ 1055789 h 1907175"/>
                              <a:gd name="connsiteX3082" fmla="*/ 1667948 w 2476424"/>
                              <a:gd name="connsiteY3082" fmla="*/ 1055139 h 1907175"/>
                              <a:gd name="connsiteX3083" fmla="*/ 1670877 w 2476424"/>
                              <a:gd name="connsiteY3083" fmla="*/ 1052209 h 1907175"/>
                              <a:gd name="connsiteX3084" fmla="*/ 1679990 w 2476424"/>
                              <a:gd name="connsiteY3084" fmla="*/ 1053837 h 1907175"/>
                              <a:gd name="connsiteX3085" fmla="*/ 1683895 w 2476424"/>
                              <a:gd name="connsiteY3085" fmla="*/ 1050908 h 1907175"/>
                              <a:gd name="connsiteX3086" fmla="*/ 1690404 w 2476424"/>
                              <a:gd name="connsiteY3086" fmla="*/ 1060997 h 1907175"/>
                              <a:gd name="connsiteX3087" fmla="*/ 1703422 w 2476424"/>
                              <a:gd name="connsiteY3087" fmla="*/ 1067831 h 1907175"/>
                              <a:gd name="connsiteX3088" fmla="*/ 1685522 w 2476424"/>
                              <a:gd name="connsiteY3088" fmla="*/ 1078246 h 1907175"/>
                              <a:gd name="connsiteX3089" fmla="*/ 1665995 w 2476424"/>
                              <a:gd name="connsiteY3089" fmla="*/ 1074666 h 1907175"/>
                              <a:gd name="connsiteX3090" fmla="*/ 1638657 w 2476424"/>
                              <a:gd name="connsiteY3090" fmla="*/ 1070109 h 1907175"/>
                              <a:gd name="connsiteX3091" fmla="*/ 1641586 w 2476424"/>
                              <a:gd name="connsiteY3091" fmla="*/ 1060997 h 1907175"/>
                              <a:gd name="connsiteX3092" fmla="*/ 1622710 w 2476424"/>
                              <a:gd name="connsiteY3092" fmla="*/ 1057417 h 1907175"/>
                              <a:gd name="connsiteX3093" fmla="*/ 1624663 w 2476424"/>
                              <a:gd name="connsiteY3093" fmla="*/ 1050582 h 1907175"/>
                              <a:gd name="connsiteX3094" fmla="*/ 1616852 w 2476424"/>
                              <a:gd name="connsiteY3094" fmla="*/ 1051233 h 1907175"/>
                              <a:gd name="connsiteX3095" fmla="*/ 1605786 w 2476424"/>
                              <a:gd name="connsiteY3095" fmla="*/ 1057742 h 1907175"/>
                              <a:gd name="connsiteX3096" fmla="*/ 1605461 w 2476424"/>
                              <a:gd name="connsiteY3096" fmla="*/ 1067180 h 1907175"/>
                              <a:gd name="connsiteX3097" fmla="*/ 1586259 w 2476424"/>
                              <a:gd name="connsiteY3097" fmla="*/ 1076618 h 1907175"/>
                              <a:gd name="connsiteX3098" fmla="*/ 1580076 w 2476424"/>
                              <a:gd name="connsiteY3098" fmla="*/ 1087359 h 1907175"/>
                              <a:gd name="connsiteX3099" fmla="*/ 1560874 w 2476424"/>
                              <a:gd name="connsiteY3099" fmla="*/ 1094844 h 1907175"/>
                              <a:gd name="connsiteX3100" fmla="*/ 1551110 w 2476424"/>
                              <a:gd name="connsiteY3100" fmla="*/ 1086057 h 1907175"/>
                              <a:gd name="connsiteX3101" fmla="*/ 1551761 w 2476424"/>
                              <a:gd name="connsiteY3101" fmla="*/ 1072713 h 1907175"/>
                              <a:gd name="connsiteX3102" fmla="*/ 1545903 w 2476424"/>
                              <a:gd name="connsiteY3102" fmla="*/ 1066530 h 1907175"/>
                              <a:gd name="connsiteX3103" fmla="*/ 1506523 w 2476424"/>
                              <a:gd name="connsiteY3103" fmla="*/ 1073364 h 1907175"/>
                              <a:gd name="connsiteX3104" fmla="*/ 1514334 w 2476424"/>
                              <a:gd name="connsiteY3104" fmla="*/ 1060671 h 1907175"/>
                              <a:gd name="connsiteX3105" fmla="*/ 1534187 w 2476424"/>
                              <a:gd name="connsiteY3105" fmla="*/ 1052209 h 1907175"/>
                              <a:gd name="connsiteX3106" fmla="*/ 1530281 w 2476424"/>
                              <a:gd name="connsiteY3106" fmla="*/ 1044073 h 1907175"/>
                              <a:gd name="connsiteX3107" fmla="*/ 1528654 w 2476424"/>
                              <a:gd name="connsiteY3107" fmla="*/ 1029428 h 1907175"/>
                              <a:gd name="connsiteX3108" fmla="*/ 1535163 w 2476424"/>
                              <a:gd name="connsiteY3108" fmla="*/ 1016084 h 1907175"/>
                              <a:gd name="connsiteX3109" fmla="*/ 1536790 w 2476424"/>
                              <a:gd name="connsiteY3109" fmla="*/ 989072 h 1907175"/>
                              <a:gd name="connsiteX3110" fmla="*/ 1540696 w 2476424"/>
                              <a:gd name="connsiteY3110" fmla="*/ 977681 h 1907175"/>
                              <a:gd name="connsiteX3111" fmla="*/ 1549809 w 2476424"/>
                              <a:gd name="connsiteY3111" fmla="*/ 970521 h 1907175"/>
                              <a:gd name="connsiteX3112" fmla="*/ 1549809 w 2476424"/>
                              <a:gd name="connsiteY3112" fmla="*/ 970521 h 1907175"/>
                              <a:gd name="connsiteX3113" fmla="*/ 1518240 w 2476424"/>
                              <a:gd name="connsiteY3113" fmla="*/ 858239 h 1907175"/>
                              <a:gd name="connsiteX3114" fmla="*/ 1511731 w 2476424"/>
                              <a:gd name="connsiteY3114" fmla="*/ 866376 h 1907175"/>
                              <a:gd name="connsiteX3115" fmla="*/ 1514009 w 2476424"/>
                              <a:gd name="connsiteY3115" fmla="*/ 872234 h 1907175"/>
                              <a:gd name="connsiteX3116" fmla="*/ 1513683 w 2476424"/>
                              <a:gd name="connsiteY3116" fmla="*/ 878743 h 1907175"/>
                              <a:gd name="connsiteX3117" fmla="*/ 1518891 w 2476424"/>
                              <a:gd name="connsiteY3117" fmla="*/ 881672 h 1907175"/>
                              <a:gd name="connsiteX3118" fmla="*/ 1527352 w 2476424"/>
                              <a:gd name="connsiteY3118" fmla="*/ 873210 h 1907175"/>
                              <a:gd name="connsiteX3119" fmla="*/ 1527352 w 2476424"/>
                              <a:gd name="connsiteY3119" fmla="*/ 864423 h 1907175"/>
                              <a:gd name="connsiteX3120" fmla="*/ 1518240 w 2476424"/>
                              <a:gd name="connsiteY3120" fmla="*/ 858239 h 1907175"/>
                              <a:gd name="connsiteX3121" fmla="*/ 1518240 w 2476424"/>
                              <a:gd name="connsiteY3121" fmla="*/ 858239 h 1907175"/>
                              <a:gd name="connsiteX3122" fmla="*/ 1707002 w 2476424"/>
                              <a:gd name="connsiteY3122" fmla="*/ 785989 h 1907175"/>
                              <a:gd name="connsiteX3123" fmla="*/ 1719044 w 2476424"/>
                              <a:gd name="connsiteY3123" fmla="*/ 784036 h 1907175"/>
                              <a:gd name="connsiteX3124" fmla="*/ 1726204 w 2476424"/>
                              <a:gd name="connsiteY3124" fmla="*/ 787616 h 1907175"/>
                              <a:gd name="connsiteX3125" fmla="*/ 1708304 w 2476424"/>
                              <a:gd name="connsiteY3125" fmla="*/ 790545 h 1907175"/>
                              <a:gd name="connsiteX3126" fmla="*/ 1707328 w 2476424"/>
                              <a:gd name="connsiteY3126" fmla="*/ 799658 h 1907175"/>
                              <a:gd name="connsiteX3127" fmla="*/ 1701144 w 2476424"/>
                              <a:gd name="connsiteY3127" fmla="*/ 797705 h 1907175"/>
                              <a:gd name="connsiteX3128" fmla="*/ 1702772 w 2476424"/>
                              <a:gd name="connsiteY3128" fmla="*/ 792172 h 1907175"/>
                              <a:gd name="connsiteX3129" fmla="*/ 1696263 w 2476424"/>
                              <a:gd name="connsiteY3129" fmla="*/ 792823 h 1907175"/>
                              <a:gd name="connsiteX3130" fmla="*/ 1688126 w 2476424"/>
                              <a:gd name="connsiteY3130" fmla="*/ 788592 h 1907175"/>
                              <a:gd name="connsiteX3131" fmla="*/ 1696588 w 2476424"/>
                              <a:gd name="connsiteY3131" fmla="*/ 785663 h 1907175"/>
                              <a:gd name="connsiteX3132" fmla="*/ 1698215 w 2476424"/>
                              <a:gd name="connsiteY3132" fmla="*/ 781107 h 1907175"/>
                              <a:gd name="connsiteX3133" fmla="*/ 1707002 w 2476424"/>
                              <a:gd name="connsiteY3133" fmla="*/ 785989 h 1907175"/>
                              <a:gd name="connsiteX3134" fmla="*/ 1707002 w 2476424"/>
                              <a:gd name="connsiteY3134" fmla="*/ 785989 h 1907175"/>
                              <a:gd name="connsiteX3135" fmla="*/ 1740199 w 2476424"/>
                              <a:gd name="connsiteY3135" fmla="*/ 813652 h 1907175"/>
                              <a:gd name="connsiteX3136" fmla="*/ 1726530 w 2476424"/>
                              <a:gd name="connsiteY3136" fmla="*/ 826345 h 1907175"/>
                              <a:gd name="connsiteX3137" fmla="*/ 1728482 w 2476424"/>
                              <a:gd name="connsiteY3137" fmla="*/ 830576 h 1907175"/>
                              <a:gd name="connsiteX3138" fmla="*/ 1739222 w 2476424"/>
                              <a:gd name="connsiteY3138" fmla="*/ 827647 h 1907175"/>
                              <a:gd name="connsiteX3139" fmla="*/ 1745731 w 2476424"/>
                              <a:gd name="connsiteY3139" fmla="*/ 821463 h 1907175"/>
                              <a:gd name="connsiteX3140" fmla="*/ 1750939 w 2476424"/>
                              <a:gd name="connsiteY3140" fmla="*/ 812350 h 1907175"/>
                              <a:gd name="connsiteX3141" fmla="*/ 1756471 w 2476424"/>
                              <a:gd name="connsiteY3141" fmla="*/ 812025 h 1907175"/>
                              <a:gd name="connsiteX3142" fmla="*/ 1759400 w 2476424"/>
                              <a:gd name="connsiteY3142" fmla="*/ 806167 h 1907175"/>
                              <a:gd name="connsiteX3143" fmla="*/ 1754193 w 2476424"/>
                              <a:gd name="connsiteY3143" fmla="*/ 803238 h 1907175"/>
                              <a:gd name="connsiteX3144" fmla="*/ 1747684 w 2476424"/>
                              <a:gd name="connsiteY3144" fmla="*/ 806818 h 1907175"/>
                              <a:gd name="connsiteX3145" fmla="*/ 1740199 w 2476424"/>
                              <a:gd name="connsiteY3145" fmla="*/ 813652 h 1907175"/>
                              <a:gd name="connsiteX3146" fmla="*/ 1740199 w 2476424"/>
                              <a:gd name="connsiteY3146" fmla="*/ 813652 h 1907175"/>
                              <a:gd name="connsiteX3147" fmla="*/ 1753542 w 2476424"/>
                              <a:gd name="connsiteY3147" fmla="*/ 789894 h 1907175"/>
                              <a:gd name="connsiteX3148" fmla="*/ 1738571 w 2476424"/>
                              <a:gd name="connsiteY3148" fmla="*/ 798356 h 1907175"/>
                              <a:gd name="connsiteX3149" fmla="*/ 1756146 w 2476424"/>
                              <a:gd name="connsiteY3149" fmla="*/ 795427 h 1907175"/>
                              <a:gd name="connsiteX3150" fmla="*/ 1765584 w 2476424"/>
                              <a:gd name="connsiteY3150" fmla="*/ 791847 h 1907175"/>
                              <a:gd name="connsiteX3151" fmla="*/ 1762655 w 2476424"/>
                              <a:gd name="connsiteY3151" fmla="*/ 785663 h 1907175"/>
                              <a:gd name="connsiteX3152" fmla="*/ 1753542 w 2476424"/>
                              <a:gd name="connsiteY3152" fmla="*/ 789894 h 1907175"/>
                              <a:gd name="connsiteX3153" fmla="*/ 1753542 w 2476424"/>
                              <a:gd name="connsiteY3153" fmla="*/ 789894 h 1907175"/>
                              <a:gd name="connsiteX3154" fmla="*/ 1782182 w 2476424"/>
                              <a:gd name="connsiteY3154" fmla="*/ 803238 h 1907175"/>
                              <a:gd name="connsiteX3155" fmla="*/ 1782833 w 2476424"/>
                              <a:gd name="connsiteY3155" fmla="*/ 811049 h 1907175"/>
                              <a:gd name="connsiteX3156" fmla="*/ 1787715 w 2476424"/>
                              <a:gd name="connsiteY3156" fmla="*/ 815930 h 1907175"/>
                              <a:gd name="connsiteX3157" fmla="*/ 1794549 w 2476424"/>
                              <a:gd name="connsiteY3157" fmla="*/ 816581 h 1907175"/>
                              <a:gd name="connsiteX3158" fmla="*/ 1797478 w 2476424"/>
                              <a:gd name="connsiteY3158" fmla="*/ 811049 h 1907175"/>
                              <a:gd name="connsiteX3159" fmla="*/ 1802035 w 2476424"/>
                              <a:gd name="connsiteY3159" fmla="*/ 806167 h 1907175"/>
                              <a:gd name="connsiteX3160" fmla="*/ 1789993 w 2476424"/>
                              <a:gd name="connsiteY3160" fmla="*/ 799983 h 1907175"/>
                              <a:gd name="connsiteX3161" fmla="*/ 1782182 w 2476424"/>
                              <a:gd name="connsiteY3161" fmla="*/ 803238 h 1907175"/>
                              <a:gd name="connsiteX3162" fmla="*/ 1782182 w 2476424"/>
                              <a:gd name="connsiteY3162" fmla="*/ 803238 h 1907175"/>
                              <a:gd name="connsiteX3163" fmla="*/ 1840113 w 2476424"/>
                              <a:gd name="connsiteY3163" fmla="*/ 836434 h 1907175"/>
                              <a:gd name="connsiteX3164" fmla="*/ 1839462 w 2476424"/>
                              <a:gd name="connsiteY3164" fmla="*/ 841641 h 1907175"/>
                              <a:gd name="connsiteX3165" fmla="*/ 1848575 w 2476424"/>
                              <a:gd name="connsiteY3165" fmla="*/ 854008 h 1907175"/>
                              <a:gd name="connsiteX3166" fmla="*/ 1854758 w 2476424"/>
                              <a:gd name="connsiteY3166" fmla="*/ 856287 h 1907175"/>
                              <a:gd name="connsiteX3167" fmla="*/ 1855409 w 2476424"/>
                              <a:gd name="connsiteY3167" fmla="*/ 848150 h 1907175"/>
                              <a:gd name="connsiteX3168" fmla="*/ 1848900 w 2476424"/>
                              <a:gd name="connsiteY3168" fmla="*/ 839689 h 1907175"/>
                              <a:gd name="connsiteX3169" fmla="*/ 1840113 w 2476424"/>
                              <a:gd name="connsiteY3169" fmla="*/ 836434 h 1907175"/>
                              <a:gd name="connsiteX3170" fmla="*/ 1840113 w 2476424"/>
                              <a:gd name="connsiteY3170" fmla="*/ 836434 h 1907175"/>
                              <a:gd name="connsiteX3171" fmla="*/ 1864522 w 2476424"/>
                              <a:gd name="connsiteY3171" fmla="*/ 864423 h 1907175"/>
                              <a:gd name="connsiteX3172" fmla="*/ 1854758 w 2476424"/>
                              <a:gd name="connsiteY3172" fmla="*/ 871908 h 1907175"/>
                              <a:gd name="connsiteX3173" fmla="*/ 1862894 w 2476424"/>
                              <a:gd name="connsiteY3173" fmla="*/ 881021 h 1907175"/>
                              <a:gd name="connsiteX3174" fmla="*/ 1881445 w 2476424"/>
                              <a:gd name="connsiteY3174" fmla="*/ 881347 h 1907175"/>
                              <a:gd name="connsiteX3175" fmla="*/ 1895114 w 2476424"/>
                              <a:gd name="connsiteY3175" fmla="*/ 881021 h 1907175"/>
                              <a:gd name="connsiteX3176" fmla="*/ 1894463 w 2476424"/>
                              <a:gd name="connsiteY3176" fmla="*/ 873536 h 1907175"/>
                              <a:gd name="connsiteX3177" fmla="*/ 1874936 w 2476424"/>
                              <a:gd name="connsiteY3177" fmla="*/ 866701 h 1907175"/>
                              <a:gd name="connsiteX3178" fmla="*/ 1864522 w 2476424"/>
                              <a:gd name="connsiteY3178" fmla="*/ 864423 h 1907175"/>
                              <a:gd name="connsiteX3179" fmla="*/ 1864522 w 2476424"/>
                              <a:gd name="connsiteY3179" fmla="*/ 864423 h 1907175"/>
                              <a:gd name="connsiteX3180" fmla="*/ 1805289 w 2476424"/>
                              <a:gd name="connsiteY3180" fmla="*/ 856612 h 1907175"/>
                              <a:gd name="connsiteX3181" fmla="*/ 1820911 w 2476424"/>
                              <a:gd name="connsiteY3181" fmla="*/ 854985 h 1907175"/>
                              <a:gd name="connsiteX3182" fmla="*/ 1836858 w 2476424"/>
                              <a:gd name="connsiteY3182" fmla="*/ 857263 h 1907175"/>
                              <a:gd name="connsiteX3183" fmla="*/ 1844995 w 2476424"/>
                              <a:gd name="connsiteY3183" fmla="*/ 860843 h 1907175"/>
                              <a:gd name="connsiteX3184" fmla="*/ 1846622 w 2476424"/>
                              <a:gd name="connsiteY3184" fmla="*/ 866050 h 1907175"/>
                              <a:gd name="connsiteX3185" fmla="*/ 1843693 w 2476424"/>
                              <a:gd name="connsiteY3185" fmla="*/ 874187 h 1907175"/>
                              <a:gd name="connsiteX3186" fmla="*/ 1847598 w 2476424"/>
                              <a:gd name="connsiteY3186" fmla="*/ 886879 h 1907175"/>
                              <a:gd name="connsiteX3187" fmla="*/ 1839136 w 2476424"/>
                              <a:gd name="connsiteY3187" fmla="*/ 898921 h 1907175"/>
                              <a:gd name="connsiteX3188" fmla="*/ 1826444 w 2476424"/>
                              <a:gd name="connsiteY3188" fmla="*/ 904454 h 1907175"/>
                              <a:gd name="connsiteX3189" fmla="*/ 1803337 w 2476424"/>
                              <a:gd name="connsiteY3189" fmla="*/ 907383 h 1907175"/>
                              <a:gd name="connsiteX3190" fmla="*/ 1788040 w 2476424"/>
                              <a:gd name="connsiteY3190" fmla="*/ 897619 h 1907175"/>
                              <a:gd name="connsiteX3191" fmla="*/ 1785111 w 2476424"/>
                              <a:gd name="connsiteY3191" fmla="*/ 884927 h 1907175"/>
                              <a:gd name="connsiteX3192" fmla="*/ 1794875 w 2476424"/>
                              <a:gd name="connsiteY3192" fmla="*/ 869956 h 1907175"/>
                              <a:gd name="connsiteX3193" fmla="*/ 1805289 w 2476424"/>
                              <a:gd name="connsiteY3193" fmla="*/ 856612 h 1907175"/>
                              <a:gd name="connsiteX3194" fmla="*/ 1805289 w 2476424"/>
                              <a:gd name="connsiteY3194" fmla="*/ 856612 h 1907175"/>
                              <a:gd name="connsiteX3195" fmla="*/ 1709281 w 2476424"/>
                              <a:gd name="connsiteY3195" fmla="*/ 639860 h 1907175"/>
                              <a:gd name="connsiteX3196" fmla="*/ 1704724 w 2476424"/>
                              <a:gd name="connsiteY3196" fmla="*/ 647346 h 1907175"/>
                              <a:gd name="connsiteX3197" fmla="*/ 1708955 w 2476424"/>
                              <a:gd name="connsiteY3197" fmla="*/ 654831 h 1907175"/>
                              <a:gd name="connsiteX3198" fmla="*/ 1715139 w 2476424"/>
                              <a:gd name="connsiteY3198" fmla="*/ 650275 h 1907175"/>
                              <a:gd name="connsiteX3199" fmla="*/ 1709281 w 2476424"/>
                              <a:gd name="connsiteY3199" fmla="*/ 639860 h 1907175"/>
                              <a:gd name="connsiteX3200" fmla="*/ 1709281 w 2476424"/>
                              <a:gd name="connsiteY3200" fmla="*/ 639860 h 1907175"/>
                              <a:gd name="connsiteX3201" fmla="*/ 1726530 w 2476424"/>
                              <a:gd name="connsiteY3201" fmla="*/ 583231 h 1907175"/>
                              <a:gd name="connsiteX3202" fmla="*/ 1754193 w 2476424"/>
                              <a:gd name="connsiteY3202" fmla="*/ 583882 h 1907175"/>
                              <a:gd name="connsiteX3203" fmla="*/ 1768513 w 2476424"/>
                              <a:gd name="connsiteY3203" fmla="*/ 583557 h 1907175"/>
                              <a:gd name="connsiteX3204" fmla="*/ 1784786 w 2476424"/>
                              <a:gd name="connsiteY3204" fmla="*/ 589740 h 1907175"/>
                              <a:gd name="connsiteX3205" fmla="*/ 1790318 w 2476424"/>
                              <a:gd name="connsiteY3205" fmla="*/ 596900 h 1907175"/>
                              <a:gd name="connsiteX3206" fmla="*/ 1800408 w 2476424"/>
                              <a:gd name="connsiteY3206" fmla="*/ 600155 h 1907175"/>
                              <a:gd name="connsiteX3207" fmla="*/ 1804964 w 2476424"/>
                              <a:gd name="connsiteY3207" fmla="*/ 609268 h 1907175"/>
                              <a:gd name="connsiteX3208" fmla="*/ 1814727 w 2476424"/>
                              <a:gd name="connsiteY3208" fmla="*/ 611546 h 1907175"/>
                              <a:gd name="connsiteX3209" fmla="*/ 1814727 w 2476424"/>
                              <a:gd name="connsiteY3209" fmla="*/ 619031 h 1907175"/>
                              <a:gd name="connsiteX3210" fmla="*/ 1822538 w 2476424"/>
                              <a:gd name="connsiteY3210" fmla="*/ 623262 h 1907175"/>
                              <a:gd name="connsiteX3211" fmla="*/ 1807242 w 2476424"/>
                              <a:gd name="connsiteY3211" fmla="*/ 623588 h 1907175"/>
                              <a:gd name="connsiteX3212" fmla="*/ 1787389 w 2476424"/>
                              <a:gd name="connsiteY3212" fmla="*/ 621309 h 1907175"/>
                              <a:gd name="connsiteX3213" fmla="*/ 1757448 w 2476424"/>
                              <a:gd name="connsiteY3213" fmla="*/ 621309 h 1907175"/>
                              <a:gd name="connsiteX3214" fmla="*/ 1730761 w 2476424"/>
                              <a:gd name="connsiteY3214" fmla="*/ 630097 h 1907175"/>
                              <a:gd name="connsiteX3215" fmla="*/ 1710908 w 2476424"/>
                              <a:gd name="connsiteY3215" fmla="*/ 624239 h 1907175"/>
                              <a:gd name="connsiteX3216" fmla="*/ 1704073 w 2476424"/>
                              <a:gd name="connsiteY3216" fmla="*/ 615451 h 1907175"/>
                              <a:gd name="connsiteX3217" fmla="*/ 1703748 w 2476424"/>
                              <a:gd name="connsiteY3217" fmla="*/ 605362 h 1907175"/>
                              <a:gd name="connsiteX3218" fmla="*/ 1685522 w 2476424"/>
                              <a:gd name="connsiteY3218" fmla="*/ 598528 h 1907175"/>
                              <a:gd name="connsiteX3219" fmla="*/ 1686173 w 2476424"/>
                              <a:gd name="connsiteY3219" fmla="*/ 593320 h 1907175"/>
                              <a:gd name="connsiteX3220" fmla="*/ 1690404 w 2476424"/>
                              <a:gd name="connsiteY3220" fmla="*/ 589740 h 1907175"/>
                              <a:gd name="connsiteX3221" fmla="*/ 1685522 w 2476424"/>
                              <a:gd name="connsiteY3221" fmla="*/ 583231 h 1907175"/>
                              <a:gd name="connsiteX3222" fmla="*/ 1686499 w 2476424"/>
                              <a:gd name="connsiteY3222" fmla="*/ 577373 h 1907175"/>
                              <a:gd name="connsiteX3223" fmla="*/ 1696263 w 2476424"/>
                              <a:gd name="connsiteY3223" fmla="*/ 575746 h 1907175"/>
                              <a:gd name="connsiteX3224" fmla="*/ 1709281 w 2476424"/>
                              <a:gd name="connsiteY3224" fmla="*/ 578675 h 1907175"/>
                              <a:gd name="connsiteX3225" fmla="*/ 1726530 w 2476424"/>
                              <a:gd name="connsiteY3225" fmla="*/ 583231 h 1907175"/>
                              <a:gd name="connsiteX3226" fmla="*/ 1726530 w 2476424"/>
                              <a:gd name="connsiteY3226" fmla="*/ 583231 h 1907175"/>
                              <a:gd name="connsiteX3227" fmla="*/ 1555992 w 2476424"/>
                              <a:gd name="connsiteY3227" fmla="*/ 609593 h 1907175"/>
                              <a:gd name="connsiteX3228" fmla="*/ 1553063 w 2476424"/>
                              <a:gd name="connsiteY3228" fmla="*/ 613173 h 1907175"/>
                              <a:gd name="connsiteX3229" fmla="*/ 1558596 w 2476424"/>
                              <a:gd name="connsiteY3229" fmla="*/ 615126 h 1907175"/>
                              <a:gd name="connsiteX3230" fmla="*/ 1555992 w 2476424"/>
                              <a:gd name="connsiteY3230" fmla="*/ 609593 h 1907175"/>
                              <a:gd name="connsiteX3231" fmla="*/ 1555992 w 2476424"/>
                              <a:gd name="connsiteY3231" fmla="*/ 609593 h 1907175"/>
                              <a:gd name="connsiteX3232" fmla="*/ 1520192 w 2476424"/>
                              <a:gd name="connsiteY3232" fmla="*/ 569888 h 1907175"/>
                              <a:gd name="connsiteX3233" fmla="*/ 1493505 w 2476424"/>
                              <a:gd name="connsiteY3233" fmla="*/ 577373 h 1907175"/>
                              <a:gd name="connsiteX3234" fmla="*/ 1471700 w 2476424"/>
                              <a:gd name="connsiteY3234" fmla="*/ 587788 h 1907175"/>
                              <a:gd name="connsiteX3235" fmla="*/ 1462587 w 2476424"/>
                              <a:gd name="connsiteY3235" fmla="*/ 597226 h 1907175"/>
                              <a:gd name="connsiteX3236" fmla="*/ 1465841 w 2476424"/>
                              <a:gd name="connsiteY3236" fmla="*/ 600806 h 1907175"/>
                              <a:gd name="connsiteX3237" fmla="*/ 1455753 w 2476424"/>
                              <a:gd name="connsiteY3237" fmla="*/ 601457 h 1907175"/>
                              <a:gd name="connsiteX3238" fmla="*/ 1446965 w 2476424"/>
                              <a:gd name="connsiteY3238" fmla="*/ 614800 h 1907175"/>
                              <a:gd name="connsiteX3239" fmla="*/ 1445989 w 2476424"/>
                              <a:gd name="connsiteY3239" fmla="*/ 628795 h 1907175"/>
                              <a:gd name="connsiteX3240" fmla="*/ 1439154 w 2476424"/>
                              <a:gd name="connsiteY3240" fmla="*/ 628795 h 1907175"/>
                              <a:gd name="connsiteX3241" fmla="*/ 1440131 w 2476424"/>
                              <a:gd name="connsiteY3241" fmla="*/ 635629 h 1907175"/>
                              <a:gd name="connsiteX3242" fmla="*/ 1434923 w 2476424"/>
                              <a:gd name="connsiteY3242" fmla="*/ 637582 h 1907175"/>
                              <a:gd name="connsiteX3243" fmla="*/ 1430042 w 2476424"/>
                              <a:gd name="connsiteY3243" fmla="*/ 651251 h 1907175"/>
                              <a:gd name="connsiteX3244" fmla="*/ 1431344 w 2476424"/>
                              <a:gd name="connsiteY3244" fmla="*/ 657435 h 1907175"/>
                              <a:gd name="connsiteX3245" fmla="*/ 1439480 w 2476424"/>
                              <a:gd name="connsiteY3245" fmla="*/ 660038 h 1907175"/>
                              <a:gd name="connsiteX3246" fmla="*/ 1428414 w 2476424"/>
                              <a:gd name="connsiteY3246" fmla="*/ 665571 h 1907175"/>
                              <a:gd name="connsiteX3247" fmla="*/ 1425811 w 2476424"/>
                              <a:gd name="connsiteY3247" fmla="*/ 673707 h 1907175"/>
                              <a:gd name="connsiteX3248" fmla="*/ 1431669 w 2476424"/>
                              <a:gd name="connsiteY3248" fmla="*/ 686726 h 1907175"/>
                              <a:gd name="connsiteX3249" fmla="*/ 1428089 w 2476424"/>
                              <a:gd name="connsiteY3249" fmla="*/ 693235 h 1907175"/>
                              <a:gd name="connsiteX3250" fmla="*/ 1429716 w 2476424"/>
                              <a:gd name="connsiteY3250" fmla="*/ 700069 h 1907175"/>
                              <a:gd name="connsiteX3251" fmla="*/ 1433622 w 2476424"/>
                              <a:gd name="connsiteY3251" fmla="*/ 702673 h 1907175"/>
                              <a:gd name="connsiteX3252" fmla="*/ 1460960 w 2476424"/>
                              <a:gd name="connsiteY3252" fmla="*/ 707229 h 1907175"/>
                              <a:gd name="connsiteX3253" fmla="*/ 1480812 w 2476424"/>
                              <a:gd name="connsiteY3253" fmla="*/ 709833 h 1907175"/>
                              <a:gd name="connsiteX3254" fmla="*/ 1487322 w 2476424"/>
                              <a:gd name="connsiteY3254" fmla="*/ 707880 h 1907175"/>
                              <a:gd name="connsiteX3255" fmla="*/ 1499038 w 2476424"/>
                              <a:gd name="connsiteY3255" fmla="*/ 715691 h 1907175"/>
                              <a:gd name="connsiteX3256" fmla="*/ 1513358 w 2476424"/>
                              <a:gd name="connsiteY3256" fmla="*/ 720247 h 1907175"/>
                              <a:gd name="connsiteX3257" fmla="*/ 1490901 w 2476424"/>
                              <a:gd name="connsiteY3257" fmla="*/ 722525 h 1907175"/>
                              <a:gd name="connsiteX3258" fmla="*/ 1468445 w 2476424"/>
                              <a:gd name="connsiteY3258" fmla="*/ 717969 h 1907175"/>
                              <a:gd name="connsiteX3259" fmla="*/ 1453474 w 2476424"/>
                              <a:gd name="connsiteY3259" fmla="*/ 719271 h 1907175"/>
                              <a:gd name="connsiteX3260" fmla="*/ 1439805 w 2476424"/>
                              <a:gd name="connsiteY3260" fmla="*/ 716016 h 1907175"/>
                              <a:gd name="connsiteX3261" fmla="*/ 1444687 w 2476424"/>
                              <a:gd name="connsiteY3261" fmla="*/ 722525 h 1907175"/>
                              <a:gd name="connsiteX3262" fmla="*/ 1445989 w 2476424"/>
                              <a:gd name="connsiteY3262" fmla="*/ 731638 h 1907175"/>
                              <a:gd name="connsiteX3263" fmla="*/ 1461285 w 2476424"/>
                              <a:gd name="connsiteY3263" fmla="*/ 741402 h 1907175"/>
                              <a:gd name="connsiteX3264" fmla="*/ 1474303 w 2476424"/>
                              <a:gd name="connsiteY3264" fmla="*/ 749863 h 1907175"/>
                              <a:gd name="connsiteX3265" fmla="*/ 1484067 w 2476424"/>
                              <a:gd name="connsiteY3265" fmla="*/ 753769 h 1907175"/>
                              <a:gd name="connsiteX3266" fmla="*/ 1477558 w 2476424"/>
                              <a:gd name="connsiteY3266" fmla="*/ 756047 h 1907175"/>
                              <a:gd name="connsiteX3267" fmla="*/ 1488623 w 2476424"/>
                              <a:gd name="connsiteY3267" fmla="*/ 759627 h 1907175"/>
                              <a:gd name="connsiteX3268" fmla="*/ 1494807 w 2476424"/>
                              <a:gd name="connsiteY3268" fmla="*/ 756698 h 1907175"/>
                              <a:gd name="connsiteX3269" fmla="*/ 1510754 w 2476424"/>
                              <a:gd name="connsiteY3269" fmla="*/ 758325 h 1907175"/>
                              <a:gd name="connsiteX3270" fmla="*/ 1505547 w 2476424"/>
                              <a:gd name="connsiteY3270" fmla="*/ 753118 h 1907175"/>
                              <a:gd name="connsiteX3271" fmla="*/ 1513358 w 2476424"/>
                              <a:gd name="connsiteY3271" fmla="*/ 747585 h 1907175"/>
                              <a:gd name="connsiteX3272" fmla="*/ 1516938 w 2476424"/>
                              <a:gd name="connsiteY3272" fmla="*/ 751816 h 1907175"/>
                              <a:gd name="connsiteX3273" fmla="*/ 1518565 w 2476424"/>
                              <a:gd name="connsiteY3273" fmla="*/ 755071 h 1907175"/>
                              <a:gd name="connsiteX3274" fmla="*/ 1530932 w 2476424"/>
                              <a:gd name="connsiteY3274" fmla="*/ 746283 h 1907175"/>
                              <a:gd name="connsiteX3275" fmla="*/ 1527027 w 2476424"/>
                              <a:gd name="connsiteY3275" fmla="*/ 757023 h 1907175"/>
                              <a:gd name="connsiteX3276" fmla="*/ 1534187 w 2476424"/>
                              <a:gd name="connsiteY3276" fmla="*/ 763533 h 1907175"/>
                              <a:gd name="connsiteX3277" fmla="*/ 1545252 w 2476424"/>
                              <a:gd name="connsiteY3277" fmla="*/ 771994 h 1907175"/>
                              <a:gd name="connsiteX3278" fmla="*/ 1557294 w 2476424"/>
                              <a:gd name="connsiteY3278" fmla="*/ 773622 h 1907175"/>
                              <a:gd name="connsiteX3279" fmla="*/ 1552738 w 2476424"/>
                              <a:gd name="connsiteY3279" fmla="*/ 769065 h 1907175"/>
                              <a:gd name="connsiteX3280" fmla="*/ 1557619 w 2476424"/>
                              <a:gd name="connsiteY3280" fmla="*/ 766462 h 1907175"/>
                              <a:gd name="connsiteX3281" fmla="*/ 1567709 w 2476424"/>
                              <a:gd name="connsiteY3281" fmla="*/ 767438 h 1907175"/>
                              <a:gd name="connsiteX3282" fmla="*/ 1574543 w 2476424"/>
                              <a:gd name="connsiteY3282" fmla="*/ 766787 h 1907175"/>
                              <a:gd name="connsiteX3283" fmla="*/ 1584307 w 2476424"/>
                              <a:gd name="connsiteY3283" fmla="*/ 773622 h 1907175"/>
                              <a:gd name="connsiteX3284" fmla="*/ 1603183 w 2476424"/>
                              <a:gd name="connsiteY3284" fmla="*/ 775900 h 1907175"/>
                              <a:gd name="connsiteX3285" fmla="*/ 1620432 w 2476424"/>
                              <a:gd name="connsiteY3285" fmla="*/ 771018 h 1907175"/>
                              <a:gd name="connsiteX3286" fmla="*/ 1641912 w 2476424"/>
                              <a:gd name="connsiteY3286" fmla="*/ 780456 h 1907175"/>
                              <a:gd name="connsiteX3287" fmla="*/ 1647445 w 2476424"/>
                              <a:gd name="connsiteY3287" fmla="*/ 782083 h 1907175"/>
                              <a:gd name="connsiteX3288" fmla="*/ 1651350 w 2476424"/>
                              <a:gd name="connsiteY3288" fmla="*/ 778829 h 1907175"/>
                              <a:gd name="connsiteX3289" fmla="*/ 1658835 w 2476424"/>
                              <a:gd name="connsiteY3289" fmla="*/ 777527 h 1907175"/>
                              <a:gd name="connsiteX3290" fmla="*/ 1647445 w 2476424"/>
                              <a:gd name="connsiteY3290" fmla="*/ 768740 h 1907175"/>
                              <a:gd name="connsiteX3291" fmla="*/ 1623361 w 2476424"/>
                              <a:gd name="connsiteY3291" fmla="*/ 757349 h 1907175"/>
                              <a:gd name="connsiteX3292" fmla="*/ 1635728 w 2476424"/>
                              <a:gd name="connsiteY3292" fmla="*/ 758976 h 1907175"/>
                              <a:gd name="connsiteX3293" fmla="*/ 1653954 w 2476424"/>
                              <a:gd name="connsiteY3293" fmla="*/ 767438 h 1907175"/>
                              <a:gd name="connsiteX3294" fmla="*/ 1668599 w 2476424"/>
                              <a:gd name="connsiteY3294" fmla="*/ 778178 h 1907175"/>
                              <a:gd name="connsiteX3295" fmla="*/ 1683244 w 2476424"/>
                              <a:gd name="connsiteY3295" fmla="*/ 785012 h 1907175"/>
                              <a:gd name="connsiteX3296" fmla="*/ 1686499 w 2476424"/>
                              <a:gd name="connsiteY3296" fmla="*/ 782734 h 1907175"/>
                              <a:gd name="connsiteX3297" fmla="*/ 1675759 w 2476424"/>
                              <a:gd name="connsiteY3297" fmla="*/ 771994 h 1907175"/>
                              <a:gd name="connsiteX3298" fmla="*/ 1668273 w 2476424"/>
                              <a:gd name="connsiteY3298" fmla="*/ 772320 h 1907175"/>
                              <a:gd name="connsiteX3299" fmla="*/ 1661439 w 2476424"/>
                              <a:gd name="connsiteY3299" fmla="*/ 766787 h 1907175"/>
                              <a:gd name="connsiteX3300" fmla="*/ 1680315 w 2476424"/>
                              <a:gd name="connsiteY3300" fmla="*/ 767438 h 1907175"/>
                              <a:gd name="connsiteX3301" fmla="*/ 1705701 w 2476424"/>
                              <a:gd name="connsiteY3301" fmla="*/ 770367 h 1907175"/>
                              <a:gd name="connsiteX3302" fmla="*/ 1717417 w 2476424"/>
                              <a:gd name="connsiteY3302" fmla="*/ 777852 h 1907175"/>
                              <a:gd name="connsiteX3303" fmla="*/ 1741175 w 2476424"/>
                              <a:gd name="connsiteY3303" fmla="*/ 777527 h 1907175"/>
                              <a:gd name="connsiteX3304" fmla="*/ 1745081 w 2476424"/>
                              <a:gd name="connsiteY3304" fmla="*/ 769716 h 1907175"/>
                              <a:gd name="connsiteX3305" fmla="*/ 1738897 w 2476424"/>
                              <a:gd name="connsiteY3305" fmla="*/ 758325 h 1907175"/>
                              <a:gd name="connsiteX3306" fmla="*/ 1719695 w 2476424"/>
                              <a:gd name="connsiteY3306" fmla="*/ 752467 h 1907175"/>
                              <a:gd name="connsiteX3307" fmla="*/ 1725228 w 2476424"/>
                              <a:gd name="connsiteY3307" fmla="*/ 746934 h 1907175"/>
                              <a:gd name="connsiteX3308" fmla="*/ 1730435 w 2476424"/>
                              <a:gd name="connsiteY3308" fmla="*/ 748236 h 1907175"/>
                              <a:gd name="connsiteX3309" fmla="*/ 1733364 w 2476424"/>
                              <a:gd name="connsiteY3309" fmla="*/ 743029 h 1907175"/>
                              <a:gd name="connsiteX3310" fmla="*/ 1731086 w 2476424"/>
                              <a:gd name="connsiteY3310" fmla="*/ 738473 h 1907175"/>
                              <a:gd name="connsiteX3311" fmla="*/ 1737921 w 2476424"/>
                              <a:gd name="connsiteY3311" fmla="*/ 735544 h 1907175"/>
                              <a:gd name="connsiteX3312" fmla="*/ 1744430 w 2476424"/>
                              <a:gd name="connsiteY3312" fmla="*/ 743029 h 1907175"/>
                              <a:gd name="connsiteX3313" fmla="*/ 1739873 w 2476424"/>
                              <a:gd name="connsiteY3313" fmla="*/ 744331 h 1907175"/>
                              <a:gd name="connsiteX3314" fmla="*/ 1737921 w 2476424"/>
                              <a:gd name="connsiteY3314" fmla="*/ 749538 h 1907175"/>
                              <a:gd name="connsiteX3315" fmla="*/ 1744430 w 2476424"/>
                              <a:gd name="connsiteY3315" fmla="*/ 750514 h 1907175"/>
                              <a:gd name="connsiteX3316" fmla="*/ 1748010 w 2476424"/>
                              <a:gd name="connsiteY3316" fmla="*/ 755071 h 1907175"/>
                              <a:gd name="connsiteX3317" fmla="*/ 1754193 w 2476424"/>
                              <a:gd name="connsiteY3317" fmla="*/ 755071 h 1907175"/>
                              <a:gd name="connsiteX3318" fmla="*/ 1751915 w 2476424"/>
                              <a:gd name="connsiteY3318" fmla="*/ 759627 h 1907175"/>
                              <a:gd name="connsiteX3319" fmla="*/ 1754844 w 2476424"/>
                              <a:gd name="connsiteY3319" fmla="*/ 762556 h 1907175"/>
                              <a:gd name="connsiteX3320" fmla="*/ 1766886 w 2476424"/>
                              <a:gd name="connsiteY3320" fmla="*/ 759627 h 1907175"/>
                              <a:gd name="connsiteX3321" fmla="*/ 1772093 w 2476424"/>
                              <a:gd name="connsiteY3321" fmla="*/ 763207 h 1907175"/>
                              <a:gd name="connsiteX3322" fmla="*/ 1774371 w 2476424"/>
                              <a:gd name="connsiteY3322" fmla="*/ 786314 h 1907175"/>
                              <a:gd name="connsiteX3323" fmla="*/ 1779579 w 2476424"/>
                              <a:gd name="connsiteY3323" fmla="*/ 783385 h 1907175"/>
                              <a:gd name="connsiteX3324" fmla="*/ 1777626 w 2476424"/>
                              <a:gd name="connsiteY3324" fmla="*/ 779154 h 1907175"/>
                              <a:gd name="connsiteX3325" fmla="*/ 1791946 w 2476424"/>
                              <a:gd name="connsiteY3325" fmla="*/ 773947 h 1907175"/>
                              <a:gd name="connsiteX3326" fmla="*/ 1787715 w 2476424"/>
                              <a:gd name="connsiteY3326" fmla="*/ 780131 h 1907175"/>
                              <a:gd name="connsiteX3327" fmla="*/ 1797804 w 2476424"/>
                              <a:gd name="connsiteY3327" fmla="*/ 779805 h 1907175"/>
                              <a:gd name="connsiteX3328" fmla="*/ 1795851 w 2476424"/>
                              <a:gd name="connsiteY3328" fmla="*/ 782734 h 1907175"/>
                              <a:gd name="connsiteX3329" fmla="*/ 1797478 w 2476424"/>
                              <a:gd name="connsiteY3329" fmla="*/ 785012 h 1907175"/>
                              <a:gd name="connsiteX3330" fmla="*/ 1788040 w 2476424"/>
                              <a:gd name="connsiteY3330" fmla="*/ 790220 h 1907175"/>
                              <a:gd name="connsiteX3331" fmla="*/ 1793573 w 2476424"/>
                              <a:gd name="connsiteY3331" fmla="*/ 791847 h 1907175"/>
                              <a:gd name="connsiteX3332" fmla="*/ 1797478 w 2476424"/>
                              <a:gd name="connsiteY3332" fmla="*/ 790220 h 1907175"/>
                              <a:gd name="connsiteX3333" fmla="*/ 1800082 w 2476424"/>
                              <a:gd name="connsiteY3333" fmla="*/ 792823 h 1907175"/>
                              <a:gd name="connsiteX3334" fmla="*/ 1802035 w 2476424"/>
                              <a:gd name="connsiteY3334" fmla="*/ 788267 h 1907175"/>
                              <a:gd name="connsiteX3335" fmla="*/ 1814402 w 2476424"/>
                              <a:gd name="connsiteY3335" fmla="*/ 788592 h 1907175"/>
                              <a:gd name="connsiteX3336" fmla="*/ 1807242 w 2476424"/>
                              <a:gd name="connsiteY3336" fmla="*/ 791847 h 1907175"/>
                              <a:gd name="connsiteX3337" fmla="*/ 1804638 w 2476424"/>
                              <a:gd name="connsiteY3337" fmla="*/ 796729 h 1907175"/>
                              <a:gd name="connsiteX3338" fmla="*/ 1809195 w 2476424"/>
                              <a:gd name="connsiteY3338" fmla="*/ 801285 h 1907175"/>
                              <a:gd name="connsiteX3339" fmla="*/ 1817657 w 2476424"/>
                              <a:gd name="connsiteY3339" fmla="*/ 801936 h 1907175"/>
                              <a:gd name="connsiteX3340" fmla="*/ 1829047 w 2476424"/>
                              <a:gd name="connsiteY3340" fmla="*/ 809747 h 1907175"/>
                              <a:gd name="connsiteX3341" fmla="*/ 1820260 w 2476424"/>
                              <a:gd name="connsiteY3341" fmla="*/ 821789 h 1907175"/>
                              <a:gd name="connsiteX3342" fmla="*/ 1809195 w 2476424"/>
                              <a:gd name="connsiteY3342" fmla="*/ 819510 h 1907175"/>
                              <a:gd name="connsiteX3343" fmla="*/ 1803011 w 2476424"/>
                              <a:gd name="connsiteY3343" fmla="*/ 821789 h 1907175"/>
                              <a:gd name="connsiteX3344" fmla="*/ 1805289 w 2476424"/>
                              <a:gd name="connsiteY3344" fmla="*/ 827647 h 1907175"/>
                              <a:gd name="connsiteX3345" fmla="*/ 1801384 w 2476424"/>
                              <a:gd name="connsiteY3345" fmla="*/ 833830 h 1907175"/>
                              <a:gd name="connsiteX3346" fmla="*/ 1802360 w 2476424"/>
                              <a:gd name="connsiteY3346" fmla="*/ 838061 h 1907175"/>
                              <a:gd name="connsiteX3347" fmla="*/ 1830675 w 2476424"/>
                              <a:gd name="connsiteY3347" fmla="*/ 827972 h 1907175"/>
                              <a:gd name="connsiteX3348" fmla="*/ 1833929 w 2476424"/>
                              <a:gd name="connsiteY3348" fmla="*/ 821789 h 1907175"/>
                              <a:gd name="connsiteX3349" fmla="*/ 1843367 w 2476424"/>
                              <a:gd name="connsiteY3349" fmla="*/ 827647 h 1907175"/>
                              <a:gd name="connsiteX3350" fmla="*/ 1845320 w 2476424"/>
                              <a:gd name="connsiteY3350" fmla="*/ 821789 h 1907175"/>
                              <a:gd name="connsiteX3351" fmla="*/ 1853131 w 2476424"/>
                              <a:gd name="connsiteY3351" fmla="*/ 817883 h 1907175"/>
                              <a:gd name="connsiteX3352" fmla="*/ 1856711 w 2476424"/>
                              <a:gd name="connsiteY3352" fmla="*/ 821463 h 1907175"/>
                              <a:gd name="connsiteX3353" fmla="*/ 1850202 w 2476424"/>
                              <a:gd name="connsiteY3353" fmla="*/ 824718 h 1907175"/>
                              <a:gd name="connsiteX3354" fmla="*/ 1855409 w 2476424"/>
                              <a:gd name="connsiteY3354" fmla="*/ 827321 h 1907175"/>
                              <a:gd name="connsiteX3355" fmla="*/ 1849876 w 2476424"/>
                              <a:gd name="connsiteY3355" fmla="*/ 831878 h 1907175"/>
                              <a:gd name="connsiteX3356" fmla="*/ 1853782 w 2476424"/>
                              <a:gd name="connsiteY3356" fmla="*/ 834156 h 1907175"/>
                              <a:gd name="connsiteX3357" fmla="*/ 1858989 w 2476424"/>
                              <a:gd name="connsiteY3357" fmla="*/ 830250 h 1907175"/>
                              <a:gd name="connsiteX3358" fmla="*/ 1858664 w 2476424"/>
                              <a:gd name="connsiteY3358" fmla="*/ 838712 h 1907175"/>
                              <a:gd name="connsiteX3359" fmla="*/ 1861593 w 2476424"/>
                              <a:gd name="connsiteY3359" fmla="*/ 842618 h 1907175"/>
                              <a:gd name="connsiteX3360" fmla="*/ 1876238 w 2476424"/>
                              <a:gd name="connsiteY3360" fmla="*/ 844570 h 1907175"/>
                              <a:gd name="connsiteX3361" fmla="*/ 1871031 w 2476424"/>
                              <a:gd name="connsiteY3361" fmla="*/ 836759 h 1907175"/>
                              <a:gd name="connsiteX3362" fmla="*/ 1883073 w 2476424"/>
                              <a:gd name="connsiteY3362" fmla="*/ 837085 h 1907175"/>
                              <a:gd name="connsiteX3363" fmla="*/ 1880144 w 2476424"/>
                              <a:gd name="connsiteY3363" fmla="*/ 854008 h 1907175"/>
                              <a:gd name="connsiteX3364" fmla="*/ 1886327 w 2476424"/>
                              <a:gd name="connsiteY3364" fmla="*/ 856938 h 1907175"/>
                              <a:gd name="connsiteX3365" fmla="*/ 1886978 w 2476424"/>
                              <a:gd name="connsiteY3365" fmla="*/ 860843 h 1907175"/>
                              <a:gd name="connsiteX3366" fmla="*/ 1894138 w 2476424"/>
                              <a:gd name="connsiteY3366" fmla="*/ 852056 h 1907175"/>
                              <a:gd name="connsiteX3367" fmla="*/ 1896742 w 2476424"/>
                              <a:gd name="connsiteY3367" fmla="*/ 859216 h 1907175"/>
                              <a:gd name="connsiteX3368" fmla="*/ 1903576 w 2476424"/>
                              <a:gd name="connsiteY3368" fmla="*/ 861168 h 1907175"/>
                              <a:gd name="connsiteX3369" fmla="*/ 1904227 w 2476424"/>
                              <a:gd name="connsiteY3369" fmla="*/ 874187 h 1907175"/>
                              <a:gd name="connsiteX3370" fmla="*/ 1913014 w 2476424"/>
                              <a:gd name="connsiteY3370" fmla="*/ 881672 h 1907175"/>
                              <a:gd name="connsiteX3371" fmla="*/ 1914642 w 2476424"/>
                              <a:gd name="connsiteY3371" fmla="*/ 889483 h 1907175"/>
                              <a:gd name="connsiteX3372" fmla="*/ 1918222 w 2476424"/>
                              <a:gd name="connsiteY3372" fmla="*/ 896968 h 1907175"/>
                              <a:gd name="connsiteX3373" fmla="*/ 1921802 w 2476424"/>
                              <a:gd name="connsiteY3373" fmla="*/ 903803 h 1907175"/>
                              <a:gd name="connsiteX3374" fmla="*/ 1916920 w 2476424"/>
                              <a:gd name="connsiteY3374" fmla="*/ 914543 h 1907175"/>
                              <a:gd name="connsiteX3375" fmla="*/ 1907807 w 2476424"/>
                              <a:gd name="connsiteY3375" fmla="*/ 925608 h 1907175"/>
                              <a:gd name="connsiteX3376" fmla="*/ 1918872 w 2476424"/>
                              <a:gd name="connsiteY3376" fmla="*/ 929188 h 1907175"/>
                              <a:gd name="connsiteX3377" fmla="*/ 1949140 w 2476424"/>
                              <a:gd name="connsiteY3377" fmla="*/ 934721 h 1907175"/>
                              <a:gd name="connsiteX3378" fmla="*/ 1953371 w 2476424"/>
                              <a:gd name="connsiteY3378" fmla="*/ 923981 h 1907175"/>
                              <a:gd name="connsiteX3379" fmla="*/ 1960205 w 2476424"/>
                              <a:gd name="connsiteY3379" fmla="*/ 917146 h 1907175"/>
                              <a:gd name="connsiteX3380" fmla="*/ 1969643 w 2476424"/>
                              <a:gd name="connsiteY3380" fmla="*/ 923981 h 1907175"/>
                              <a:gd name="connsiteX3381" fmla="*/ 1975501 w 2476424"/>
                              <a:gd name="connsiteY3381" fmla="*/ 932443 h 1907175"/>
                              <a:gd name="connsiteX3382" fmla="*/ 1987543 w 2476424"/>
                              <a:gd name="connsiteY3382" fmla="*/ 933094 h 1907175"/>
                              <a:gd name="connsiteX3383" fmla="*/ 1998609 w 2476424"/>
                              <a:gd name="connsiteY3383" fmla="*/ 938626 h 1907175"/>
                              <a:gd name="connsiteX3384" fmla="*/ 2008698 w 2476424"/>
                              <a:gd name="connsiteY3384" fmla="*/ 938301 h 1907175"/>
                              <a:gd name="connsiteX3385" fmla="*/ 2006419 w 2476424"/>
                              <a:gd name="connsiteY3385" fmla="*/ 946763 h 1907175"/>
                              <a:gd name="connsiteX3386" fmla="*/ 2011627 w 2476424"/>
                              <a:gd name="connsiteY3386" fmla="*/ 949366 h 1907175"/>
                              <a:gd name="connsiteX3387" fmla="*/ 2001212 w 2476424"/>
                              <a:gd name="connsiteY3387" fmla="*/ 954899 h 1907175"/>
                              <a:gd name="connsiteX3388" fmla="*/ 2000236 w 2476424"/>
                              <a:gd name="connsiteY3388" fmla="*/ 959781 h 1907175"/>
                              <a:gd name="connsiteX3389" fmla="*/ 1989496 w 2476424"/>
                              <a:gd name="connsiteY3389" fmla="*/ 954573 h 1907175"/>
                              <a:gd name="connsiteX3390" fmla="*/ 1976803 w 2476424"/>
                              <a:gd name="connsiteY3390" fmla="*/ 956526 h 1907175"/>
                              <a:gd name="connsiteX3391" fmla="*/ 1969643 w 2476424"/>
                              <a:gd name="connsiteY3391" fmla="*/ 951644 h 1907175"/>
                              <a:gd name="connsiteX3392" fmla="*/ 1968667 w 2476424"/>
                              <a:gd name="connsiteY3392" fmla="*/ 957828 h 1907175"/>
                              <a:gd name="connsiteX3393" fmla="*/ 1955649 w 2476424"/>
                              <a:gd name="connsiteY3393" fmla="*/ 968568 h 1907175"/>
                              <a:gd name="connsiteX3394" fmla="*/ 1955649 w 2476424"/>
                              <a:gd name="connsiteY3394" fmla="*/ 962059 h 1907175"/>
                              <a:gd name="connsiteX3395" fmla="*/ 1949465 w 2476424"/>
                              <a:gd name="connsiteY3395" fmla="*/ 962059 h 1907175"/>
                              <a:gd name="connsiteX3396" fmla="*/ 1954998 w 2476424"/>
                              <a:gd name="connsiteY3396" fmla="*/ 951970 h 1907175"/>
                              <a:gd name="connsiteX3397" fmla="*/ 1945560 w 2476424"/>
                              <a:gd name="connsiteY3397" fmla="*/ 941555 h 1907175"/>
                              <a:gd name="connsiteX3398" fmla="*/ 1926358 w 2476424"/>
                              <a:gd name="connsiteY3398" fmla="*/ 936999 h 1907175"/>
                              <a:gd name="connsiteX3399" fmla="*/ 1904878 w 2476424"/>
                              <a:gd name="connsiteY3399" fmla="*/ 936348 h 1907175"/>
                              <a:gd name="connsiteX3400" fmla="*/ 1894789 w 2476424"/>
                              <a:gd name="connsiteY3400" fmla="*/ 937325 h 1907175"/>
                              <a:gd name="connsiteX3401" fmla="*/ 1882422 w 2476424"/>
                              <a:gd name="connsiteY3401" fmla="*/ 947739 h 1907175"/>
                              <a:gd name="connsiteX3402" fmla="*/ 1861918 w 2476424"/>
                              <a:gd name="connsiteY3402" fmla="*/ 961408 h 1907175"/>
                              <a:gd name="connsiteX3403" fmla="*/ 1874285 w 2476424"/>
                              <a:gd name="connsiteY3403" fmla="*/ 969219 h 1907175"/>
                              <a:gd name="connsiteX3404" fmla="*/ 1882747 w 2476424"/>
                              <a:gd name="connsiteY3404" fmla="*/ 975728 h 1907175"/>
                              <a:gd name="connsiteX3405" fmla="*/ 1889256 w 2476424"/>
                              <a:gd name="connsiteY3405" fmla="*/ 989723 h 1907175"/>
                              <a:gd name="connsiteX3406" fmla="*/ 1873960 w 2476424"/>
                              <a:gd name="connsiteY3406" fmla="*/ 988095 h 1907175"/>
                              <a:gd name="connsiteX3407" fmla="*/ 1859640 w 2476424"/>
                              <a:gd name="connsiteY3407" fmla="*/ 998510 h 1907175"/>
                              <a:gd name="connsiteX3408" fmla="*/ 1853782 w 2476424"/>
                              <a:gd name="connsiteY3408" fmla="*/ 993303 h 1907175"/>
                              <a:gd name="connsiteX3409" fmla="*/ 1846622 w 2476424"/>
                              <a:gd name="connsiteY3409" fmla="*/ 995581 h 1907175"/>
                              <a:gd name="connsiteX3410" fmla="*/ 1842717 w 2476424"/>
                              <a:gd name="connsiteY3410" fmla="*/ 1000788 h 1907175"/>
                              <a:gd name="connsiteX3411" fmla="*/ 1831651 w 2476424"/>
                              <a:gd name="connsiteY3411" fmla="*/ 1000137 h 1907175"/>
                              <a:gd name="connsiteX3412" fmla="*/ 1828071 w 2476424"/>
                              <a:gd name="connsiteY3412" fmla="*/ 995581 h 1907175"/>
                              <a:gd name="connsiteX3413" fmla="*/ 1822213 w 2476424"/>
                              <a:gd name="connsiteY3413" fmla="*/ 998184 h 1907175"/>
                              <a:gd name="connsiteX3414" fmla="*/ 1831651 w 2476424"/>
                              <a:gd name="connsiteY3414" fmla="*/ 1005019 h 1907175"/>
                              <a:gd name="connsiteX3415" fmla="*/ 1839787 w 2476424"/>
                              <a:gd name="connsiteY3415" fmla="*/ 1010877 h 1907175"/>
                              <a:gd name="connsiteX3416" fmla="*/ 1838160 w 2476424"/>
                              <a:gd name="connsiteY3416" fmla="*/ 1018037 h 1907175"/>
                              <a:gd name="connsiteX3417" fmla="*/ 1838485 w 2476424"/>
                              <a:gd name="connsiteY3417" fmla="*/ 1024546 h 1907175"/>
                              <a:gd name="connsiteX3418" fmla="*/ 1829373 w 2476424"/>
                              <a:gd name="connsiteY3418" fmla="*/ 1016410 h 1907175"/>
                              <a:gd name="connsiteX3419" fmla="*/ 1832627 w 2476424"/>
                              <a:gd name="connsiteY3419" fmla="*/ 1011528 h 1907175"/>
                              <a:gd name="connsiteX3420" fmla="*/ 1820911 w 2476424"/>
                              <a:gd name="connsiteY3420" fmla="*/ 1003066 h 1907175"/>
                              <a:gd name="connsiteX3421" fmla="*/ 1802686 w 2476424"/>
                              <a:gd name="connsiteY3421" fmla="*/ 997533 h 1907175"/>
                              <a:gd name="connsiteX3422" fmla="*/ 1783158 w 2476424"/>
                              <a:gd name="connsiteY3422" fmla="*/ 991350 h 1907175"/>
                              <a:gd name="connsiteX3423" fmla="*/ 1781531 w 2476424"/>
                              <a:gd name="connsiteY3423" fmla="*/ 999161 h 1907175"/>
                              <a:gd name="connsiteX3424" fmla="*/ 1783158 w 2476424"/>
                              <a:gd name="connsiteY3424" fmla="*/ 1003391 h 1907175"/>
                              <a:gd name="connsiteX3425" fmla="*/ 1764608 w 2476424"/>
                              <a:gd name="connsiteY3425" fmla="*/ 1009575 h 1907175"/>
                              <a:gd name="connsiteX3426" fmla="*/ 1758424 w 2476424"/>
                              <a:gd name="connsiteY3426" fmla="*/ 1019664 h 1907175"/>
                              <a:gd name="connsiteX3427" fmla="*/ 1755495 w 2476424"/>
                              <a:gd name="connsiteY3427" fmla="*/ 1026824 h 1907175"/>
                              <a:gd name="connsiteX3428" fmla="*/ 1763957 w 2476424"/>
                              <a:gd name="connsiteY3428" fmla="*/ 1036588 h 1907175"/>
                              <a:gd name="connsiteX3429" fmla="*/ 1770791 w 2476424"/>
                              <a:gd name="connsiteY3429" fmla="*/ 1042120 h 1907175"/>
                              <a:gd name="connsiteX3430" fmla="*/ 1785437 w 2476424"/>
                              <a:gd name="connsiteY3430" fmla="*/ 1046026 h 1907175"/>
                              <a:gd name="connsiteX3431" fmla="*/ 1799757 w 2476424"/>
                              <a:gd name="connsiteY3431" fmla="*/ 1048304 h 1907175"/>
                              <a:gd name="connsiteX3432" fmla="*/ 1799757 w 2476424"/>
                              <a:gd name="connsiteY3432" fmla="*/ 1043422 h 1907175"/>
                              <a:gd name="connsiteX3433" fmla="*/ 1811148 w 2476424"/>
                              <a:gd name="connsiteY3433" fmla="*/ 1043748 h 1907175"/>
                              <a:gd name="connsiteX3434" fmla="*/ 1811798 w 2476424"/>
                              <a:gd name="connsiteY3434" fmla="*/ 1039842 h 1907175"/>
                              <a:gd name="connsiteX3435" fmla="*/ 1825142 w 2476424"/>
                              <a:gd name="connsiteY3435" fmla="*/ 1040168 h 1907175"/>
                              <a:gd name="connsiteX3436" fmla="*/ 1821236 w 2476424"/>
                              <a:gd name="connsiteY3436" fmla="*/ 1035937 h 1907175"/>
                              <a:gd name="connsiteX3437" fmla="*/ 1826444 w 2476424"/>
                              <a:gd name="connsiteY3437" fmla="*/ 1034310 h 1907175"/>
                              <a:gd name="connsiteX3438" fmla="*/ 1825793 w 2476424"/>
                              <a:gd name="connsiteY3438" fmla="*/ 1030079 h 1907175"/>
                              <a:gd name="connsiteX3439" fmla="*/ 1842717 w 2476424"/>
                              <a:gd name="connsiteY3439" fmla="*/ 1036913 h 1907175"/>
                              <a:gd name="connsiteX3440" fmla="*/ 1857036 w 2476424"/>
                              <a:gd name="connsiteY3440" fmla="*/ 1038866 h 1907175"/>
                              <a:gd name="connsiteX3441" fmla="*/ 1857036 w 2476424"/>
                              <a:gd name="connsiteY3441" fmla="*/ 1033984 h 1907175"/>
                              <a:gd name="connsiteX3442" fmla="*/ 1858338 w 2476424"/>
                              <a:gd name="connsiteY3442" fmla="*/ 1030404 h 1907175"/>
                              <a:gd name="connsiteX3443" fmla="*/ 1846947 w 2476424"/>
                              <a:gd name="connsiteY3443" fmla="*/ 1022919 h 1907175"/>
                              <a:gd name="connsiteX3444" fmla="*/ 1852805 w 2476424"/>
                              <a:gd name="connsiteY3444" fmla="*/ 1020315 h 1907175"/>
                              <a:gd name="connsiteX3445" fmla="*/ 1858338 w 2476424"/>
                              <a:gd name="connsiteY3445" fmla="*/ 1015433 h 1907175"/>
                              <a:gd name="connsiteX3446" fmla="*/ 1858013 w 2476424"/>
                              <a:gd name="connsiteY3446" fmla="*/ 1022268 h 1907175"/>
                              <a:gd name="connsiteX3447" fmla="*/ 1860942 w 2476424"/>
                              <a:gd name="connsiteY3447" fmla="*/ 1026824 h 1907175"/>
                              <a:gd name="connsiteX3448" fmla="*/ 1869078 w 2476424"/>
                              <a:gd name="connsiteY3448" fmla="*/ 1025848 h 1907175"/>
                              <a:gd name="connsiteX3449" fmla="*/ 1872333 w 2476424"/>
                              <a:gd name="connsiteY3449" fmla="*/ 1022593 h 1907175"/>
                              <a:gd name="connsiteX3450" fmla="*/ 1876889 w 2476424"/>
                              <a:gd name="connsiteY3450" fmla="*/ 1029753 h 1907175"/>
                              <a:gd name="connsiteX3451" fmla="*/ 1883073 w 2476424"/>
                              <a:gd name="connsiteY3451" fmla="*/ 1030404 h 1907175"/>
                              <a:gd name="connsiteX3452" fmla="*/ 1886327 w 2476424"/>
                              <a:gd name="connsiteY3452" fmla="*/ 1026824 h 1907175"/>
                              <a:gd name="connsiteX3453" fmla="*/ 1890558 w 2476424"/>
                              <a:gd name="connsiteY3453" fmla="*/ 1029428 h 1907175"/>
                              <a:gd name="connsiteX3454" fmla="*/ 1895114 w 2476424"/>
                              <a:gd name="connsiteY3454" fmla="*/ 1026499 h 1907175"/>
                              <a:gd name="connsiteX3455" fmla="*/ 1896416 w 2476424"/>
                              <a:gd name="connsiteY3455" fmla="*/ 1034960 h 1907175"/>
                              <a:gd name="connsiteX3456" fmla="*/ 1892185 w 2476424"/>
                              <a:gd name="connsiteY3456" fmla="*/ 1041144 h 1907175"/>
                              <a:gd name="connsiteX3457" fmla="*/ 1898369 w 2476424"/>
                              <a:gd name="connsiteY3457" fmla="*/ 1044073 h 1907175"/>
                              <a:gd name="connsiteX3458" fmla="*/ 1908783 w 2476424"/>
                              <a:gd name="connsiteY3458" fmla="*/ 1056115 h 1907175"/>
                              <a:gd name="connsiteX3459" fmla="*/ 1913340 w 2476424"/>
                              <a:gd name="connsiteY3459" fmla="*/ 1051559 h 1907175"/>
                              <a:gd name="connsiteX3460" fmla="*/ 1914642 w 2476424"/>
                              <a:gd name="connsiteY3460" fmla="*/ 1063926 h 1907175"/>
                              <a:gd name="connsiteX3461" fmla="*/ 1918222 w 2476424"/>
                              <a:gd name="connsiteY3461" fmla="*/ 1063600 h 1907175"/>
                              <a:gd name="connsiteX3462" fmla="*/ 1924405 w 2476424"/>
                              <a:gd name="connsiteY3462" fmla="*/ 1058068 h 1907175"/>
                              <a:gd name="connsiteX3463" fmla="*/ 1925707 w 2476424"/>
                              <a:gd name="connsiteY3463" fmla="*/ 1066204 h 1907175"/>
                              <a:gd name="connsiteX3464" fmla="*/ 1932867 w 2476424"/>
                              <a:gd name="connsiteY3464" fmla="*/ 1067831 h 1907175"/>
                              <a:gd name="connsiteX3465" fmla="*/ 1934494 w 2476424"/>
                              <a:gd name="connsiteY3465" fmla="*/ 1063600 h 1907175"/>
                              <a:gd name="connsiteX3466" fmla="*/ 1944583 w 2476424"/>
                              <a:gd name="connsiteY3466" fmla="*/ 1069784 h 1907175"/>
                              <a:gd name="connsiteX3467" fmla="*/ 1944258 w 2476424"/>
                              <a:gd name="connsiteY3467" fmla="*/ 1074340 h 1907175"/>
                              <a:gd name="connsiteX3468" fmla="*/ 1953045 w 2476424"/>
                              <a:gd name="connsiteY3468" fmla="*/ 1073364 h 1907175"/>
                              <a:gd name="connsiteX3469" fmla="*/ 1942631 w 2476424"/>
                              <a:gd name="connsiteY3469" fmla="*/ 1084104 h 1907175"/>
                              <a:gd name="connsiteX3470" fmla="*/ 1930914 w 2476424"/>
                              <a:gd name="connsiteY3470" fmla="*/ 1085080 h 1907175"/>
                              <a:gd name="connsiteX3471" fmla="*/ 1941003 w 2476424"/>
                              <a:gd name="connsiteY3471" fmla="*/ 1093542 h 1907175"/>
                              <a:gd name="connsiteX3472" fmla="*/ 1957276 w 2476424"/>
                              <a:gd name="connsiteY3472" fmla="*/ 1094844 h 1907175"/>
                              <a:gd name="connsiteX3473" fmla="*/ 1963460 w 2476424"/>
                              <a:gd name="connsiteY3473" fmla="*/ 1090939 h 1907175"/>
                              <a:gd name="connsiteX3474" fmla="*/ 1962158 w 2476424"/>
                              <a:gd name="connsiteY3474" fmla="*/ 1100051 h 1907175"/>
                              <a:gd name="connsiteX3475" fmla="*/ 1958252 w 2476424"/>
                              <a:gd name="connsiteY3475" fmla="*/ 1103631 h 1907175"/>
                              <a:gd name="connsiteX3476" fmla="*/ 1991774 w 2476424"/>
                              <a:gd name="connsiteY3476" fmla="*/ 1110791 h 1907175"/>
                              <a:gd name="connsiteX3477" fmla="*/ 1998609 w 2476424"/>
                              <a:gd name="connsiteY3477" fmla="*/ 1108187 h 1907175"/>
                              <a:gd name="connsiteX3478" fmla="*/ 2007070 w 2476424"/>
                              <a:gd name="connsiteY3478" fmla="*/ 1110466 h 1907175"/>
                              <a:gd name="connsiteX3479" fmla="*/ 2002514 w 2476424"/>
                              <a:gd name="connsiteY3479" fmla="*/ 1116649 h 1907175"/>
                              <a:gd name="connsiteX3480" fmla="*/ 2005769 w 2476424"/>
                              <a:gd name="connsiteY3480" fmla="*/ 1118927 h 1907175"/>
                              <a:gd name="connsiteX3481" fmla="*/ 2009348 w 2476424"/>
                              <a:gd name="connsiteY3481" fmla="*/ 1117626 h 1907175"/>
                              <a:gd name="connsiteX3482" fmla="*/ 2010325 w 2476424"/>
                              <a:gd name="connsiteY3482" fmla="*/ 1125436 h 1907175"/>
                              <a:gd name="connsiteX3483" fmla="*/ 2020414 w 2476424"/>
                              <a:gd name="connsiteY3483" fmla="*/ 1129667 h 1907175"/>
                              <a:gd name="connsiteX3484" fmla="*/ 2064025 w 2476424"/>
                              <a:gd name="connsiteY3484" fmla="*/ 1142035 h 1907175"/>
                              <a:gd name="connsiteX3485" fmla="*/ 2092665 w 2476424"/>
                              <a:gd name="connsiteY3485" fmla="*/ 1150171 h 1907175"/>
                              <a:gd name="connsiteX3486" fmla="*/ 2098848 w 2476424"/>
                              <a:gd name="connsiteY3486" fmla="*/ 1148544 h 1907175"/>
                              <a:gd name="connsiteX3487" fmla="*/ 2092990 w 2476424"/>
                              <a:gd name="connsiteY3487" fmla="*/ 1140733 h 1907175"/>
                              <a:gd name="connsiteX3488" fmla="*/ 2099825 w 2476424"/>
                              <a:gd name="connsiteY3488" fmla="*/ 1139756 h 1907175"/>
                              <a:gd name="connsiteX3489" fmla="*/ 2097221 w 2476424"/>
                              <a:gd name="connsiteY3489" fmla="*/ 1136502 h 1907175"/>
                              <a:gd name="connsiteX3490" fmla="*/ 2091037 w 2476424"/>
                              <a:gd name="connsiteY3490" fmla="*/ 1133573 h 1907175"/>
                              <a:gd name="connsiteX3491" fmla="*/ 2085505 w 2476424"/>
                              <a:gd name="connsiteY3491" fmla="*/ 1133247 h 1907175"/>
                              <a:gd name="connsiteX3492" fmla="*/ 2084203 w 2476424"/>
                              <a:gd name="connsiteY3492" fmla="*/ 1129016 h 1907175"/>
                              <a:gd name="connsiteX3493" fmla="*/ 2079972 w 2476424"/>
                              <a:gd name="connsiteY3493" fmla="*/ 1120555 h 1907175"/>
                              <a:gd name="connsiteX3494" fmla="*/ 2070534 w 2476424"/>
                              <a:gd name="connsiteY3494" fmla="*/ 1118927 h 1907175"/>
                              <a:gd name="connsiteX3495" fmla="*/ 2058166 w 2476424"/>
                              <a:gd name="connsiteY3495" fmla="*/ 1105909 h 1907175"/>
                              <a:gd name="connsiteX3496" fmla="*/ 2052959 w 2476424"/>
                              <a:gd name="connsiteY3496" fmla="*/ 1108187 h 1907175"/>
                              <a:gd name="connsiteX3497" fmla="*/ 2051983 w 2476424"/>
                              <a:gd name="connsiteY3497" fmla="*/ 1102329 h 1907175"/>
                              <a:gd name="connsiteX3498" fmla="*/ 2047101 w 2476424"/>
                              <a:gd name="connsiteY3498" fmla="*/ 1098749 h 1907175"/>
                              <a:gd name="connsiteX3499" fmla="*/ 2044172 w 2476424"/>
                              <a:gd name="connsiteY3499" fmla="*/ 1100051 h 1907175"/>
                              <a:gd name="connsiteX3500" fmla="*/ 2040266 w 2476424"/>
                              <a:gd name="connsiteY3500" fmla="*/ 1096146 h 1907175"/>
                              <a:gd name="connsiteX3501" fmla="*/ 2033432 w 2476424"/>
                              <a:gd name="connsiteY3501" fmla="*/ 1093542 h 1907175"/>
                              <a:gd name="connsiteX3502" fmla="*/ 2013254 w 2476424"/>
                              <a:gd name="connsiteY3502" fmla="*/ 1069784 h 1907175"/>
                              <a:gd name="connsiteX3503" fmla="*/ 2022041 w 2476424"/>
                              <a:gd name="connsiteY3503" fmla="*/ 1068157 h 1907175"/>
                              <a:gd name="connsiteX3504" fmla="*/ 2033757 w 2476424"/>
                              <a:gd name="connsiteY3504" fmla="*/ 1071737 h 1907175"/>
                              <a:gd name="connsiteX3505" fmla="*/ 2049379 w 2476424"/>
                              <a:gd name="connsiteY3505" fmla="*/ 1083128 h 1907175"/>
                              <a:gd name="connsiteX3506" fmla="*/ 2044172 w 2476424"/>
                              <a:gd name="connsiteY3506" fmla="*/ 1067831 h 1907175"/>
                              <a:gd name="connsiteX3507" fmla="*/ 2064350 w 2476424"/>
                              <a:gd name="connsiteY3507" fmla="*/ 1087684 h 1907175"/>
                              <a:gd name="connsiteX3508" fmla="*/ 2073137 w 2476424"/>
                              <a:gd name="connsiteY3508" fmla="*/ 1088660 h 1907175"/>
                              <a:gd name="connsiteX3509" fmla="*/ 2076717 w 2476424"/>
                              <a:gd name="connsiteY3509" fmla="*/ 1093868 h 1907175"/>
                              <a:gd name="connsiteX3510" fmla="*/ 2081925 w 2476424"/>
                              <a:gd name="connsiteY3510" fmla="*/ 1100377 h 1907175"/>
                              <a:gd name="connsiteX3511" fmla="*/ 2080948 w 2476424"/>
                              <a:gd name="connsiteY3511" fmla="*/ 1088660 h 1907175"/>
                              <a:gd name="connsiteX3512" fmla="*/ 2085830 w 2476424"/>
                              <a:gd name="connsiteY3512" fmla="*/ 1092566 h 1907175"/>
                              <a:gd name="connsiteX3513" fmla="*/ 2089735 w 2476424"/>
                              <a:gd name="connsiteY3513" fmla="*/ 1100377 h 1907175"/>
                              <a:gd name="connsiteX3514" fmla="*/ 2093641 w 2476424"/>
                              <a:gd name="connsiteY3514" fmla="*/ 1101678 h 1907175"/>
                              <a:gd name="connsiteX3515" fmla="*/ 2093641 w 2476424"/>
                              <a:gd name="connsiteY3515" fmla="*/ 1097773 h 1907175"/>
                              <a:gd name="connsiteX3516" fmla="*/ 2098848 w 2476424"/>
                              <a:gd name="connsiteY3516" fmla="*/ 1100051 h 1907175"/>
                              <a:gd name="connsiteX3517" fmla="*/ 2104056 w 2476424"/>
                              <a:gd name="connsiteY3517" fmla="*/ 1099726 h 1907175"/>
                              <a:gd name="connsiteX3518" fmla="*/ 2104056 w 2476424"/>
                              <a:gd name="connsiteY3518" fmla="*/ 1105584 h 1907175"/>
                              <a:gd name="connsiteX3519" fmla="*/ 2108286 w 2476424"/>
                              <a:gd name="connsiteY3519" fmla="*/ 1105584 h 1907175"/>
                              <a:gd name="connsiteX3520" fmla="*/ 2109914 w 2476424"/>
                              <a:gd name="connsiteY3520" fmla="*/ 1103306 h 1907175"/>
                              <a:gd name="connsiteX3521" fmla="*/ 2112843 w 2476424"/>
                              <a:gd name="connsiteY3521" fmla="*/ 1107862 h 1907175"/>
                              <a:gd name="connsiteX3522" fmla="*/ 2119026 w 2476424"/>
                              <a:gd name="connsiteY3522" fmla="*/ 1106560 h 1907175"/>
                              <a:gd name="connsiteX3523" fmla="*/ 2120654 w 2476424"/>
                              <a:gd name="connsiteY3523" fmla="*/ 1103306 h 1907175"/>
                              <a:gd name="connsiteX3524" fmla="*/ 2125210 w 2476424"/>
                              <a:gd name="connsiteY3524" fmla="*/ 1102655 h 1907175"/>
                              <a:gd name="connsiteX3525" fmla="*/ 2131393 w 2476424"/>
                              <a:gd name="connsiteY3525" fmla="*/ 1106235 h 1907175"/>
                              <a:gd name="connsiteX3526" fmla="*/ 2136926 w 2476424"/>
                              <a:gd name="connsiteY3526" fmla="*/ 1106560 h 1907175"/>
                              <a:gd name="connsiteX3527" fmla="*/ 2132695 w 2476424"/>
                              <a:gd name="connsiteY3527" fmla="*/ 1102329 h 1907175"/>
                              <a:gd name="connsiteX3528" fmla="*/ 2131393 w 2476424"/>
                              <a:gd name="connsiteY3528" fmla="*/ 1097122 h 1907175"/>
                              <a:gd name="connsiteX3529" fmla="*/ 2125210 w 2476424"/>
                              <a:gd name="connsiteY3529" fmla="*/ 1094844 h 1907175"/>
                              <a:gd name="connsiteX3530" fmla="*/ 2122606 w 2476424"/>
                              <a:gd name="connsiteY3530" fmla="*/ 1089637 h 1907175"/>
                              <a:gd name="connsiteX3531" fmla="*/ 2126186 w 2476424"/>
                              <a:gd name="connsiteY3531" fmla="*/ 1088986 h 1907175"/>
                              <a:gd name="connsiteX3532" fmla="*/ 2123908 w 2476424"/>
                              <a:gd name="connsiteY3532" fmla="*/ 1082802 h 1907175"/>
                              <a:gd name="connsiteX3533" fmla="*/ 2126186 w 2476424"/>
                              <a:gd name="connsiteY3533" fmla="*/ 1077269 h 1907175"/>
                              <a:gd name="connsiteX3534" fmla="*/ 2118375 w 2476424"/>
                              <a:gd name="connsiteY3534" fmla="*/ 1067180 h 1907175"/>
                              <a:gd name="connsiteX3535" fmla="*/ 2127488 w 2476424"/>
                              <a:gd name="connsiteY3535" fmla="*/ 1070109 h 1907175"/>
                              <a:gd name="connsiteX3536" fmla="*/ 2133021 w 2476424"/>
                              <a:gd name="connsiteY3536" fmla="*/ 1076944 h 1907175"/>
                              <a:gd name="connsiteX3537" fmla="*/ 2139204 w 2476424"/>
                              <a:gd name="connsiteY3537" fmla="*/ 1089311 h 1907175"/>
                              <a:gd name="connsiteX3538" fmla="*/ 2139530 w 2476424"/>
                              <a:gd name="connsiteY3538" fmla="*/ 1072713 h 1907175"/>
                              <a:gd name="connsiteX3539" fmla="*/ 2129441 w 2476424"/>
                              <a:gd name="connsiteY3539" fmla="*/ 1065228 h 1907175"/>
                              <a:gd name="connsiteX3540" fmla="*/ 2133997 w 2476424"/>
                              <a:gd name="connsiteY3540" fmla="*/ 1059044 h 1907175"/>
                              <a:gd name="connsiteX3541" fmla="*/ 2120979 w 2476424"/>
                              <a:gd name="connsiteY3541" fmla="*/ 1057742 h 1907175"/>
                              <a:gd name="connsiteX3542" fmla="*/ 2123257 w 2476424"/>
                              <a:gd name="connsiteY3542" fmla="*/ 1052860 h 1907175"/>
                              <a:gd name="connsiteX3543" fmla="*/ 2116748 w 2476424"/>
                              <a:gd name="connsiteY3543" fmla="*/ 1051233 h 1907175"/>
                              <a:gd name="connsiteX3544" fmla="*/ 2112843 w 2476424"/>
                              <a:gd name="connsiteY3544" fmla="*/ 1048955 h 1907175"/>
                              <a:gd name="connsiteX3545" fmla="*/ 2107310 w 2476424"/>
                              <a:gd name="connsiteY3545" fmla="*/ 1046026 h 1907175"/>
                              <a:gd name="connsiteX3546" fmla="*/ 2111541 w 2476424"/>
                              <a:gd name="connsiteY3546" fmla="*/ 1043422 h 1907175"/>
                              <a:gd name="connsiteX3547" fmla="*/ 2120328 w 2476424"/>
                              <a:gd name="connsiteY3547" fmla="*/ 1043097 h 1907175"/>
                              <a:gd name="connsiteX3548" fmla="*/ 2124884 w 2476424"/>
                              <a:gd name="connsiteY3548" fmla="*/ 1037564 h 1907175"/>
                              <a:gd name="connsiteX3549" fmla="*/ 2112843 w 2476424"/>
                              <a:gd name="connsiteY3549" fmla="*/ 1037890 h 1907175"/>
                              <a:gd name="connsiteX3550" fmla="*/ 2107310 w 2476424"/>
                              <a:gd name="connsiteY3550" fmla="*/ 1036262 h 1907175"/>
                              <a:gd name="connsiteX3551" fmla="*/ 2110890 w 2476424"/>
                              <a:gd name="connsiteY3551" fmla="*/ 1026499 h 1907175"/>
                              <a:gd name="connsiteX3552" fmla="*/ 2107961 w 2476424"/>
                              <a:gd name="connsiteY3552" fmla="*/ 1026173 h 1907175"/>
                              <a:gd name="connsiteX3553" fmla="*/ 2103730 w 2476424"/>
                              <a:gd name="connsiteY3553" fmla="*/ 1020966 h 1907175"/>
                              <a:gd name="connsiteX3554" fmla="*/ 2103730 w 2476424"/>
                              <a:gd name="connsiteY3554" fmla="*/ 1029753 h 1907175"/>
                              <a:gd name="connsiteX3555" fmla="*/ 2097546 w 2476424"/>
                              <a:gd name="connsiteY3555" fmla="*/ 1025522 h 1907175"/>
                              <a:gd name="connsiteX3556" fmla="*/ 2093966 w 2476424"/>
                              <a:gd name="connsiteY3556" fmla="*/ 1028126 h 1907175"/>
                              <a:gd name="connsiteX3557" fmla="*/ 2090061 w 2476424"/>
                              <a:gd name="connsiteY3557" fmla="*/ 1024221 h 1907175"/>
                              <a:gd name="connsiteX3558" fmla="*/ 2093316 w 2476424"/>
                              <a:gd name="connsiteY3558" fmla="*/ 1020966 h 1907175"/>
                              <a:gd name="connsiteX3559" fmla="*/ 2089084 w 2476424"/>
                              <a:gd name="connsiteY3559" fmla="*/ 1018688 h 1907175"/>
                              <a:gd name="connsiteX3560" fmla="*/ 2087783 w 2476424"/>
                              <a:gd name="connsiteY3560" fmla="*/ 1016735 h 1907175"/>
                              <a:gd name="connsiteX3561" fmla="*/ 2082901 w 2476424"/>
                              <a:gd name="connsiteY3561" fmla="*/ 1015433 h 1907175"/>
                              <a:gd name="connsiteX3562" fmla="*/ 2081274 w 2476424"/>
                              <a:gd name="connsiteY3562" fmla="*/ 1021942 h 1907175"/>
                              <a:gd name="connsiteX3563" fmla="*/ 2079972 w 2476424"/>
                              <a:gd name="connsiteY3563" fmla="*/ 1025522 h 1907175"/>
                              <a:gd name="connsiteX3564" fmla="*/ 2073137 w 2476424"/>
                              <a:gd name="connsiteY3564" fmla="*/ 1011853 h 1907175"/>
                              <a:gd name="connsiteX3565" fmla="*/ 2067605 w 2476424"/>
                              <a:gd name="connsiteY3565" fmla="*/ 1011528 h 1907175"/>
                              <a:gd name="connsiteX3566" fmla="*/ 2070208 w 2476424"/>
                              <a:gd name="connsiteY3566" fmla="*/ 1005995 h 1907175"/>
                              <a:gd name="connsiteX3567" fmla="*/ 2065977 w 2476424"/>
                              <a:gd name="connsiteY3567" fmla="*/ 1003717 h 1907175"/>
                              <a:gd name="connsiteX3568" fmla="*/ 2065001 w 2476424"/>
                              <a:gd name="connsiteY3568" fmla="*/ 999812 h 1907175"/>
                              <a:gd name="connsiteX3569" fmla="*/ 2059794 w 2476424"/>
                              <a:gd name="connsiteY3569" fmla="*/ 998835 h 1907175"/>
                              <a:gd name="connsiteX3570" fmla="*/ 2065652 w 2476424"/>
                              <a:gd name="connsiteY3570" fmla="*/ 993303 h 1907175"/>
                              <a:gd name="connsiteX3571" fmla="*/ 2058166 w 2476424"/>
                              <a:gd name="connsiteY3571" fmla="*/ 991024 h 1907175"/>
                              <a:gd name="connsiteX3572" fmla="*/ 2059468 w 2476424"/>
                              <a:gd name="connsiteY3572" fmla="*/ 984515 h 1907175"/>
                              <a:gd name="connsiteX3573" fmla="*/ 2051007 w 2476424"/>
                              <a:gd name="connsiteY3573" fmla="*/ 984841 h 1907175"/>
                              <a:gd name="connsiteX3574" fmla="*/ 2042870 w 2476424"/>
                              <a:gd name="connsiteY3574" fmla="*/ 991024 h 1907175"/>
                              <a:gd name="connsiteX3575" fmla="*/ 2044823 w 2476424"/>
                              <a:gd name="connsiteY3575" fmla="*/ 984190 h 1907175"/>
                              <a:gd name="connsiteX3576" fmla="*/ 2043196 w 2476424"/>
                              <a:gd name="connsiteY3576" fmla="*/ 980610 h 1907175"/>
                              <a:gd name="connsiteX3577" fmla="*/ 2045474 w 2476424"/>
                              <a:gd name="connsiteY3577" fmla="*/ 977030 h 1907175"/>
                              <a:gd name="connsiteX3578" fmla="*/ 2037012 w 2476424"/>
                              <a:gd name="connsiteY3578" fmla="*/ 977030 h 1907175"/>
                              <a:gd name="connsiteX3579" fmla="*/ 2037338 w 2476424"/>
                              <a:gd name="connsiteY3579" fmla="*/ 972799 h 1907175"/>
                              <a:gd name="connsiteX3580" fmla="*/ 2033432 w 2476424"/>
                              <a:gd name="connsiteY3580" fmla="*/ 970195 h 1907175"/>
                              <a:gd name="connsiteX3581" fmla="*/ 2033432 w 2476424"/>
                              <a:gd name="connsiteY3581" fmla="*/ 965964 h 1907175"/>
                              <a:gd name="connsiteX3582" fmla="*/ 2037988 w 2476424"/>
                              <a:gd name="connsiteY3582" fmla="*/ 965639 h 1907175"/>
                              <a:gd name="connsiteX3583" fmla="*/ 2034408 w 2476424"/>
                              <a:gd name="connsiteY3583" fmla="*/ 962710 h 1907175"/>
                              <a:gd name="connsiteX3584" fmla="*/ 2018787 w 2476424"/>
                              <a:gd name="connsiteY3584" fmla="*/ 959781 h 1907175"/>
                              <a:gd name="connsiteX3585" fmla="*/ 2030828 w 2476424"/>
                              <a:gd name="connsiteY3585" fmla="*/ 956852 h 1907175"/>
                              <a:gd name="connsiteX3586" fmla="*/ 2039616 w 2476424"/>
                              <a:gd name="connsiteY3586" fmla="*/ 960432 h 1907175"/>
                              <a:gd name="connsiteX3587" fmla="*/ 2046776 w 2476424"/>
                              <a:gd name="connsiteY3587" fmla="*/ 962710 h 1907175"/>
                              <a:gd name="connsiteX3588" fmla="*/ 2046776 w 2476424"/>
                              <a:gd name="connsiteY3588" fmla="*/ 968568 h 1907175"/>
                              <a:gd name="connsiteX3589" fmla="*/ 2051332 w 2476424"/>
                              <a:gd name="connsiteY3589" fmla="*/ 971823 h 1907175"/>
                              <a:gd name="connsiteX3590" fmla="*/ 2065001 w 2476424"/>
                              <a:gd name="connsiteY3590" fmla="*/ 972148 h 1907175"/>
                              <a:gd name="connsiteX3591" fmla="*/ 2062397 w 2476424"/>
                              <a:gd name="connsiteY3591" fmla="*/ 964663 h 1907175"/>
                              <a:gd name="connsiteX3592" fmla="*/ 2051007 w 2476424"/>
                              <a:gd name="connsiteY3592" fmla="*/ 958153 h 1907175"/>
                              <a:gd name="connsiteX3593" fmla="*/ 2049054 w 2476424"/>
                              <a:gd name="connsiteY3593" fmla="*/ 952295 h 1907175"/>
                              <a:gd name="connsiteX3594" fmla="*/ 2042219 w 2476424"/>
                              <a:gd name="connsiteY3594" fmla="*/ 944159 h 1907175"/>
                              <a:gd name="connsiteX3595" fmla="*/ 2051332 w 2476424"/>
                              <a:gd name="connsiteY3595" fmla="*/ 947414 h 1907175"/>
                              <a:gd name="connsiteX3596" fmla="*/ 2061096 w 2476424"/>
                              <a:gd name="connsiteY3596" fmla="*/ 952295 h 1907175"/>
                              <a:gd name="connsiteX3597" fmla="*/ 2060445 w 2476424"/>
                              <a:gd name="connsiteY3597" fmla="*/ 947414 h 1907175"/>
                              <a:gd name="connsiteX3598" fmla="*/ 2064025 w 2476424"/>
                              <a:gd name="connsiteY3598" fmla="*/ 946763 h 1907175"/>
                              <a:gd name="connsiteX3599" fmla="*/ 2058817 w 2476424"/>
                              <a:gd name="connsiteY3599" fmla="*/ 943183 h 1907175"/>
                              <a:gd name="connsiteX3600" fmla="*/ 2051007 w 2476424"/>
                              <a:gd name="connsiteY3600" fmla="*/ 942532 h 1907175"/>
                              <a:gd name="connsiteX3601" fmla="*/ 2056214 w 2476424"/>
                              <a:gd name="connsiteY3601" fmla="*/ 938952 h 1907175"/>
                              <a:gd name="connsiteX3602" fmla="*/ 2067279 w 2476424"/>
                              <a:gd name="connsiteY3602" fmla="*/ 940254 h 1907175"/>
                              <a:gd name="connsiteX3603" fmla="*/ 2071185 w 2476424"/>
                              <a:gd name="connsiteY3603" fmla="*/ 937975 h 1907175"/>
                              <a:gd name="connsiteX3604" fmla="*/ 2082575 w 2476424"/>
                              <a:gd name="connsiteY3604" fmla="*/ 940905 h 1907175"/>
                              <a:gd name="connsiteX3605" fmla="*/ 2078670 w 2476424"/>
                              <a:gd name="connsiteY3605" fmla="*/ 943834 h 1907175"/>
                              <a:gd name="connsiteX3606" fmla="*/ 2079972 w 2476424"/>
                              <a:gd name="connsiteY3606" fmla="*/ 949041 h 1907175"/>
                              <a:gd name="connsiteX3607" fmla="*/ 2088759 w 2476424"/>
                              <a:gd name="connsiteY3607" fmla="*/ 948390 h 1907175"/>
                              <a:gd name="connsiteX3608" fmla="*/ 2087783 w 2476424"/>
                              <a:gd name="connsiteY3608" fmla="*/ 952295 h 1907175"/>
                              <a:gd name="connsiteX3609" fmla="*/ 2092990 w 2476424"/>
                              <a:gd name="connsiteY3609" fmla="*/ 955224 h 1907175"/>
                              <a:gd name="connsiteX3610" fmla="*/ 2098197 w 2476424"/>
                              <a:gd name="connsiteY3610" fmla="*/ 954573 h 1907175"/>
                              <a:gd name="connsiteX3611" fmla="*/ 2098197 w 2476424"/>
                              <a:gd name="connsiteY3611" fmla="*/ 959130 h 1907175"/>
                              <a:gd name="connsiteX3612" fmla="*/ 2103079 w 2476424"/>
                              <a:gd name="connsiteY3612" fmla="*/ 961083 h 1907175"/>
                              <a:gd name="connsiteX3613" fmla="*/ 2107635 w 2476424"/>
                              <a:gd name="connsiteY3613" fmla="*/ 958804 h 1907175"/>
                              <a:gd name="connsiteX3614" fmla="*/ 2114470 w 2476424"/>
                              <a:gd name="connsiteY3614" fmla="*/ 950343 h 1907175"/>
                              <a:gd name="connsiteX3615" fmla="*/ 2105357 w 2476424"/>
                              <a:gd name="connsiteY3615" fmla="*/ 966615 h 1907175"/>
                              <a:gd name="connsiteX3616" fmla="*/ 2105032 w 2476424"/>
                              <a:gd name="connsiteY3616" fmla="*/ 970521 h 1907175"/>
                              <a:gd name="connsiteX3617" fmla="*/ 2116423 w 2476424"/>
                              <a:gd name="connsiteY3617" fmla="*/ 965314 h 1907175"/>
                              <a:gd name="connsiteX3618" fmla="*/ 2128139 w 2476424"/>
                              <a:gd name="connsiteY3618" fmla="*/ 961083 h 1907175"/>
                              <a:gd name="connsiteX3619" fmla="*/ 2143110 w 2476424"/>
                              <a:gd name="connsiteY3619" fmla="*/ 952946 h 1907175"/>
                              <a:gd name="connsiteX3620" fmla="*/ 2136601 w 2476424"/>
                              <a:gd name="connsiteY3620" fmla="*/ 962384 h 1907175"/>
                              <a:gd name="connsiteX3621" fmla="*/ 2134974 w 2476424"/>
                              <a:gd name="connsiteY3621" fmla="*/ 967917 h 1907175"/>
                              <a:gd name="connsiteX3622" fmla="*/ 2136926 w 2476424"/>
                              <a:gd name="connsiteY3622" fmla="*/ 971823 h 1907175"/>
                              <a:gd name="connsiteX3623" fmla="*/ 2118701 w 2476424"/>
                              <a:gd name="connsiteY3623" fmla="*/ 973450 h 1907175"/>
                              <a:gd name="connsiteX3624" fmla="*/ 2116097 w 2476424"/>
                              <a:gd name="connsiteY3624" fmla="*/ 979959 h 1907175"/>
                              <a:gd name="connsiteX3625" fmla="*/ 2119026 w 2476424"/>
                              <a:gd name="connsiteY3625" fmla="*/ 982237 h 1907175"/>
                              <a:gd name="connsiteX3626" fmla="*/ 2122932 w 2476424"/>
                              <a:gd name="connsiteY3626" fmla="*/ 984515 h 1907175"/>
                              <a:gd name="connsiteX3627" fmla="*/ 2124559 w 2476424"/>
                              <a:gd name="connsiteY3627" fmla="*/ 988095 h 1907175"/>
                              <a:gd name="connsiteX3628" fmla="*/ 2133346 w 2476424"/>
                              <a:gd name="connsiteY3628" fmla="*/ 989397 h 1907175"/>
                              <a:gd name="connsiteX3629" fmla="*/ 2126186 w 2476424"/>
                              <a:gd name="connsiteY3629" fmla="*/ 993303 h 1907175"/>
                              <a:gd name="connsiteX3630" fmla="*/ 2127488 w 2476424"/>
                              <a:gd name="connsiteY3630" fmla="*/ 996232 h 1907175"/>
                              <a:gd name="connsiteX3631" fmla="*/ 2142134 w 2476424"/>
                              <a:gd name="connsiteY3631" fmla="*/ 994279 h 1907175"/>
                              <a:gd name="connsiteX3632" fmla="*/ 2135625 w 2476424"/>
                              <a:gd name="connsiteY3632" fmla="*/ 1000137 h 1907175"/>
                              <a:gd name="connsiteX3633" fmla="*/ 2137903 w 2476424"/>
                              <a:gd name="connsiteY3633" fmla="*/ 1003717 h 1907175"/>
                              <a:gd name="connsiteX3634" fmla="*/ 2138553 w 2476424"/>
                              <a:gd name="connsiteY3634" fmla="*/ 1008273 h 1907175"/>
                              <a:gd name="connsiteX3635" fmla="*/ 2147015 w 2476424"/>
                              <a:gd name="connsiteY3635" fmla="*/ 997208 h 1907175"/>
                              <a:gd name="connsiteX3636" fmla="*/ 2147015 w 2476424"/>
                              <a:gd name="connsiteY3636" fmla="*/ 1005344 h 1907175"/>
                              <a:gd name="connsiteX3637" fmla="*/ 2153524 w 2476424"/>
                              <a:gd name="connsiteY3637" fmla="*/ 1005995 h 1907175"/>
                              <a:gd name="connsiteX3638" fmla="*/ 2151897 w 2476424"/>
                              <a:gd name="connsiteY3638" fmla="*/ 1010551 h 1907175"/>
                              <a:gd name="connsiteX3639" fmla="*/ 2164264 w 2476424"/>
                              <a:gd name="connsiteY3639" fmla="*/ 1011853 h 1907175"/>
                              <a:gd name="connsiteX3640" fmla="*/ 2166868 w 2476424"/>
                              <a:gd name="connsiteY3640" fmla="*/ 1015759 h 1907175"/>
                              <a:gd name="connsiteX3641" fmla="*/ 2169797 w 2476424"/>
                              <a:gd name="connsiteY3641" fmla="*/ 1006646 h 1907175"/>
                              <a:gd name="connsiteX3642" fmla="*/ 2174028 w 2476424"/>
                              <a:gd name="connsiteY3642" fmla="*/ 1005344 h 1907175"/>
                              <a:gd name="connsiteX3643" fmla="*/ 2165566 w 2476424"/>
                              <a:gd name="connsiteY3643" fmla="*/ 993628 h 1907175"/>
                              <a:gd name="connsiteX3644" fmla="*/ 2173377 w 2476424"/>
                              <a:gd name="connsiteY3644" fmla="*/ 994279 h 1907175"/>
                              <a:gd name="connsiteX3645" fmla="*/ 2167193 w 2476424"/>
                              <a:gd name="connsiteY3645" fmla="*/ 987770 h 1907175"/>
                              <a:gd name="connsiteX3646" fmla="*/ 2172401 w 2476424"/>
                              <a:gd name="connsiteY3646" fmla="*/ 987119 h 1907175"/>
                              <a:gd name="connsiteX3647" fmla="*/ 2164264 w 2476424"/>
                              <a:gd name="connsiteY3647" fmla="*/ 984190 h 1907175"/>
                              <a:gd name="connsiteX3648" fmla="*/ 2170448 w 2476424"/>
                              <a:gd name="connsiteY3648" fmla="*/ 982562 h 1907175"/>
                              <a:gd name="connsiteX3649" fmla="*/ 2168821 w 2476424"/>
                              <a:gd name="connsiteY3649" fmla="*/ 971823 h 1907175"/>
                              <a:gd name="connsiteX3650" fmla="*/ 2178910 w 2476424"/>
                              <a:gd name="connsiteY3650" fmla="*/ 983539 h 1907175"/>
                              <a:gd name="connsiteX3651" fmla="*/ 2184117 w 2476424"/>
                              <a:gd name="connsiteY3651" fmla="*/ 987444 h 1907175"/>
                              <a:gd name="connsiteX3652" fmla="*/ 2185744 w 2476424"/>
                              <a:gd name="connsiteY3652" fmla="*/ 980284 h 1907175"/>
                              <a:gd name="connsiteX3653" fmla="*/ 2191602 w 2476424"/>
                              <a:gd name="connsiteY3653" fmla="*/ 986142 h 1907175"/>
                              <a:gd name="connsiteX3654" fmla="*/ 2191277 w 2476424"/>
                              <a:gd name="connsiteY3654" fmla="*/ 979633 h 1907175"/>
                              <a:gd name="connsiteX3655" fmla="*/ 2192253 w 2476424"/>
                              <a:gd name="connsiteY3655" fmla="*/ 976379 h 1907175"/>
                              <a:gd name="connsiteX3656" fmla="*/ 2188022 w 2476424"/>
                              <a:gd name="connsiteY3656" fmla="*/ 971823 h 1907175"/>
                              <a:gd name="connsiteX3657" fmla="*/ 2198437 w 2476424"/>
                              <a:gd name="connsiteY3657" fmla="*/ 976053 h 1907175"/>
                              <a:gd name="connsiteX3658" fmla="*/ 2200390 w 2476424"/>
                              <a:gd name="connsiteY3658" fmla="*/ 974426 h 1907175"/>
                              <a:gd name="connsiteX3659" fmla="*/ 2197786 w 2476424"/>
                              <a:gd name="connsiteY3659" fmla="*/ 971172 h 1907175"/>
                              <a:gd name="connsiteX3660" fmla="*/ 2190952 w 2476424"/>
                              <a:gd name="connsiteY3660" fmla="*/ 970195 h 1907175"/>
                              <a:gd name="connsiteX3661" fmla="*/ 2187371 w 2476424"/>
                              <a:gd name="connsiteY3661" fmla="*/ 966615 h 1907175"/>
                              <a:gd name="connsiteX3662" fmla="*/ 2181513 w 2476424"/>
                              <a:gd name="connsiteY3662" fmla="*/ 964663 h 1907175"/>
                              <a:gd name="connsiteX3663" fmla="*/ 2186395 w 2476424"/>
                              <a:gd name="connsiteY3663" fmla="*/ 963035 h 1907175"/>
                              <a:gd name="connsiteX3664" fmla="*/ 2194206 w 2476424"/>
                              <a:gd name="connsiteY3664" fmla="*/ 966615 h 1907175"/>
                              <a:gd name="connsiteX3665" fmla="*/ 2202017 w 2476424"/>
                              <a:gd name="connsiteY3665" fmla="*/ 968568 h 1907175"/>
                              <a:gd name="connsiteX3666" fmla="*/ 2209828 w 2476424"/>
                              <a:gd name="connsiteY3666" fmla="*/ 967917 h 1907175"/>
                              <a:gd name="connsiteX3667" fmla="*/ 2205271 w 2476424"/>
                              <a:gd name="connsiteY3667" fmla="*/ 963361 h 1907175"/>
                              <a:gd name="connsiteX3668" fmla="*/ 2196810 w 2476424"/>
                              <a:gd name="connsiteY3668" fmla="*/ 962059 h 1907175"/>
                              <a:gd name="connsiteX3669" fmla="*/ 2189650 w 2476424"/>
                              <a:gd name="connsiteY3669" fmla="*/ 958479 h 1907175"/>
                              <a:gd name="connsiteX3670" fmla="*/ 2187697 w 2476424"/>
                              <a:gd name="connsiteY3670" fmla="*/ 953597 h 1907175"/>
                              <a:gd name="connsiteX3671" fmla="*/ 2192253 w 2476424"/>
                              <a:gd name="connsiteY3671" fmla="*/ 955875 h 1907175"/>
                              <a:gd name="connsiteX3672" fmla="*/ 2196159 w 2476424"/>
                              <a:gd name="connsiteY3672" fmla="*/ 953272 h 1907175"/>
                              <a:gd name="connsiteX3673" fmla="*/ 2191928 w 2476424"/>
                              <a:gd name="connsiteY3673" fmla="*/ 949692 h 1907175"/>
                              <a:gd name="connsiteX3674" fmla="*/ 2198762 w 2476424"/>
                              <a:gd name="connsiteY3674" fmla="*/ 949366 h 1907175"/>
                              <a:gd name="connsiteX3675" fmla="*/ 2208526 w 2476424"/>
                              <a:gd name="connsiteY3675" fmla="*/ 952621 h 1907175"/>
                              <a:gd name="connsiteX3676" fmla="*/ 2216662 w 2476424"/>
                              <a:gd name="connsiteY3676" fmla="*/ 954248 h 1907175"/>
                              <a:gd name="connsiteX3677" fmla="*/ 2222195 w 2476424"/>
                              <a:gd name="connsiteY3677" fmla="*/ 951319 h 1907175"/>
                              <a:gd name="connsiteX3678" fmla="*/ 2215686 w 2476424"/>
                              <a:gd name="connsiteY3678" fmla="*/ 950343 h 1907175"/>
                              <a:gd name="connsiteX3679" fmla="*/ 2211780 w 2476424"/>
                              <a:gd name="connsiteY3679" fmla="*/ 948715 h 1907175"/>
                              <a:gd name="connsiteX3680" fmla="*/ 2219266 w 2476424"/>
                              <a:gd name="connsiteY3680" fmla="*/ 945461 h 1907175"/>
                              <a:gd name="connsiteX3681" fmla="*/ 2213408 w 2476424"/>
                              <a:gd name="connsiteY3681" fmla="*/ 940254 h 1907175"/>
                              <a:gd name="connsiteX3682" fmla="*/ 2207550 w 2476424"/>
                              <a:gd name="connsiteY3682" fmla="*/ 941555 h 1907175"/>
                              <a:gd name="connsiteX3683" fmla="*/ 2213082 w 2476424"/>
                              <a:gd name="connsiteY3683" fmla="*/ 935372 h 1907175"/>
                              <a:gd name="connsiteX3684" fmla="*/ 2225124 w 2476424"/>
                              <a:gd name="connsiteY3684" fmla="*/ 941230 h 1907175"/>
                              <a:gd name="connsiteX3685" fmla="*/ 2231633 w 2476424"/>
                              <a:gd name="connsiteY3685" fmla="*/ 938952 h 1907175"/>
                              <a:gd name="connsiteX3686" fmla="*/ 2220568 w 2476424"/>
                              <a:gd name="connsiteY3686" fmla="*/ 926259 h 1907175"/>
                              <a:gd name="connsiteX3687" fmla="*/ 2209828 w 2476424"/>
                              <a:gd name="connsiteY3687" fmla="*/ 926910 h 1907175"/>
                              <a:gd name="connsiteX3688" fmla="*/ 2209828 w 2476424"/>
                              <a:gd name="connsiteY3688" fmla="*/ 923005 h 1907175"/>
                              <a:gd name="connsiteX3689" fmla="*/ 2203319 w 2476424"/>
                              <a:gd name="connsiteY3689" fmla="*/ 926585 h 1907175"/>
                              <a:gd name="connsiteX3690" fmla="*/ 2204620 w 2476424"/>
                              <a:gd name="connsiteY3690" fmla="*/ 934395 h 1907175"/>
                              <a:gd name="connsiteX3691" fmla="*/ 2196484 w 2476424"/>
                              <a:gd name="connsiteY3691" fmla="*/ 925608 h 1907175"/>
                              <a:gd name="connsiteX3692" fmla="*/ 2188673 w 2476424"/>
                              <a:gd name="connsiteY3692" fmla="*/ 938952 h 1907175"/>
                              <a:gd name="connsiteX3693" fmla="*/ 2187046 w 2476424"/>
                              <a:gd name="connsiteY3693" fmla="*/ 925608 h 1907175"/>
                              <a:gd name="connsiteX3694" fmla="*/ 2176957 w 2476424"/>
                              <a:gd name="connsiteY3694" fmla="*/ 927886 h 1907175"/>
                              <a:gd name="connsiteX3695" fmla="*/ 2174028 w 2476424"/>
                              <a:gd name="connsiteY3695" fmla="*/ 936348 h 1907175"/>
                              <a:gd name="connsiteX3696" fmla="*/ 2171099 w 2476424"/>
                              <a:gd name="connsiteY3696" fmla="*/ 930490 h 1907175"/>
                              <a:gd name="connsiteX3697" fmla="*/ 2161661 w 2476424"/>
                              <a:gd name="connsiteY3697" fmla="*/ 929839 h 1907175"/>
                              <a:gd name="connsiteX3698" fmla="*/ 2175655 w 2476424"/>
                              <a:gd name="connsiteY3698" fmla="*/ 922679 h 1907175"/>
                              <a:gd name="connsiteX3699" fmla="*/ 2176957 w 2476424"/>
                              <a:gd name="connsiteY3699" fmla="*/ 918123 h 1907175"/>
                              <a:gd name="connsiteX3700" fmla="*/ 2182490 w 2476424"/>
                              <a:gd name="connsiteY3700" fmla="*/ 912590 h 1907175"/>
                              <a:gd name="connsiteX3701" fmla="*/ 2182815 w 2476424"/>
                              <a:gd name="connsiteY3701" fmla="*/ 908359 h 1907175"/>
                              <a:gd name="connsiteX3702" fmla="*/ 2175330 w 2476424"/>
                              <a:gd name="connsiteY3702" fmla="*/ 911288 h 1907175"/>
                              <a:gd name="connsiteX3703" fmla="*/ 2174353 w 2476424"/>
                              <a:gd name="connsiteY3703" fmla="*/ 915519 h 1907175"/>
                              <a:gd name="connsiteX3704" fmla="*/ 2163288 w 2476424"/>
                              <a:gd name="connsiteY3704" fmla="*/ 923981 h 1907175"/>
                              <a:gd name="connsiteX3705" fmla="*/ 2168495 w 2476424"/>
                              <a:gd name="connsiteY3705" fmla="*/ 913241 h 1907175"/>
                              <a:gd name="connsiteX3706" fmla="*/ 2160684 w 2476424"/>
                              <a:gd name="connsiteY3706" fmla="*/ 912590 h 1907175"/>
                              <a:gd name="connsiteX3707" fmla="*/ 2145063 w 2476424"/>
                              <a:gd name="connsiteY3707" fmla="*/ 916170 h 1907175"/>
                              <a:gd name="connsiteX3708" fmla="*/ 2137903 w 2476424"/>
                              <a:gd name="connsiteY3708" fmla="*/ 922028 h 1907175"/>
                              <a:gd name="connsiteX3709" fmla="*/ 2137577 w 2476424"/>
                              <a:gd name="connsiteY3709" fmla="*/ 917146 h 1907175"/>
                              <a:gd name="connsiteX3710" fmla="*/ 2142134 w 2476424"/>
                              <a:gd name="connsiteY3710" fmla="*/ 912916 h 1907175"/>
                              <a:gd name="connsiteX3711" fmla="*/ 2133672 w 2476424"/>
                              <a:gd name="connsiteY3711" fmla="*/ 913566 h 1907175"/>
                              <a:gd name="connsiteX3712" fmla="*/ 2142134 w 2476424"/>
                              <a:gd name="connsiteY3712" fmla="*/ 909336 h 1907175"/>
                              <a:gd name="connsiteX3713" fmla="*/ 2134974 w 2476424"/>
                              <a:gd name="connsiteY3713" fmla="*/ 906081 h 1907175"/>
                              <a:gd name="connsiteX3714" fmla="*/ 2143761 w 2476424"/>
                              <a:gd name="connsiteY3714" fmla="*/ 905105 h 1907175"/>
                              <a:gd name="connsiteX3715" fmla="*/ 2157755 w 2476424"/>
                              <a:gd name="connsiteY3715" fmla="*/ 905430 h 1907175"/>
                              <a:gd name="connsiteX3716" fmla="*/ 2154501 w 2476424"/>
                              <a:gd name="connsiteY3716" fmla="*/ 892737 h 1907175"/>
                              <a:gd name="connsiteX3717" fmla="*/ 2142134 w 2476424"/>
                              <a:gd name="connsiteY3717" fmla="*/ 884276 h 1907175"/>
                              <a:gd name="connsiteX3718" fmla="*/ 2133997 w 2476424"/>
                              <a:gd name="connsiteY3718" fmla="*/ 888507 h 1907175"/>
                              <a:gd name="connsiteX3719" fmla="*/ 2129766 w 2476424"/>
                              <a:gd name="connsiteY3719" fmla="*/ 886554 h 1907175"/>
                              <a:gd name="connsiteX3720" fmla="*/ 2126512 w 2476424"/>
                              <a:gd name="connsiteY3720" fmla="*/ 888832 h 1907175"/>
                              <a:gd name="connsiteX3721" fmla="*/ 2123908 w 2476424"/>
                              <a:gd name="connsiteY3721" fmla="*/ 891761 h 1907175"/>
                              <a:gd name="connsiteX3722" fmla="*/ 2123908 w 2476424"/>
                              <a:gd name="connsiteY3722" fmla="*/ 887205 h 1907175"/>
                              <a:gd name="connsiteX3723" fmla="*/ 2125861 w 2476424"/>
                              <a:gd name="connsiteY3723" fmla="*/ 882974 h 1907175"/>
                              <a:gd name="connsiteX3724" fmla="*/ 2124559 w 2476424"/>
                              <a:gd name="connsiteY3724" fmla="*/ 879719 h 1907175"/>
                              <a:gd name="connsiteX3725" fmla="*/ 2120654 w 2476424"/>
                              <a:gd name="connsiteY3725" fmla="*/ 877767 h 1907175"/>
                              <a:gd name="connsiteX3726" fmla="*/ 2116097 w 2476424"/>
                              <a:gd name="connsiteY3726" fmla="*/ 881997 h 1907175"/>
                              <a:gd name="connsiteX3727" fmla="*/ 2116748 w 2476424"/>
                              <a:gd name="connsiteY3727" fmla="*/ 885577 h 1907175"/>
                              <a:gd name="connsiteX3728" fmla="*/ 2119677 w 2476424"/>
                              <a:gd name="connsiteY3728" fmla="*/ 891761 h 1907175"/>
                              <a:gd name="connsiteX3729" fmla="*/ 2111541 w 2476424"/>
                              <a:gd name="connsiteY3729" fmla="*/ 884276 h 1907175"/>
                              <a:gd name="connsiteX3730" fmla="*/ 2113168 w 2476424"/>
                              <a:gd name="connsiteY3730" fmla="*/ 878092 h 1907175"/>
                              <a:gd name="connsiteX3731" fmla="*/ 2109914 w 2476424"/>
                              <a:gd name="connsiteY3731" fmla="*/ 877116 h 1907175"/>
                              <a:gd name="connsiteX3732" fmla="*/ 2103079 w 2476424"/>
                              <a:gd name="connsiteY3732" fmla="*/ 883950 h 1907175"/>
                              <a:gd name="connsiteX3733" fmla="*/ 2102428 w 2476424"/>
                              <a:gd name="connsiteY3733" fmla="*/ 891761 h 1907175"/>
                              <a:gd name="connsiteX3734" fmla="*/ 2099174 w 2476424"/>
                              <a:gd name="connsiteY3734" fmla="*/ 887530 h 1907175"/>
                              <a:gd name="connsiteX3735" fmla="*/ 2100475 w 2476424"/>
                              <a:gd name="connsiteY3735" fmla="*/ 880370 h 1907175"/>
                              <a:gd name="connsiteX3736" fmla="*/ 2098848 w 2476424"/>
                              <a:gd name="connsiteY3736" fmla="*/ 875814 h 1907175"/>
                              <a:gd name="connsiteX3737" fmla="*/ 2094617 w 2476424"/>
                              <a:gd name="connsiteY3737" fmla="*/ 878417 h 1907175"/>
                              <a:gd name="connsiteX3738" fmla="*/ 2091688 w 2476424"/>
                              <a:gd name="connsiteY3738" fmla="*/ 885903 h 1907175"/>
                              <a:gd name="connsiteX3739" fmla="*/ 2079321 w 2476424"/>
                              <a:gd name="connsiteY3739" fmla="*/ 880696 h 1907175"/>
                              <a:gd name="connsiteX3740" fmla="*/ 2084854 w 2476424"/>
                              <a:gd name="connsiteY3740" fmla="*/ 879068 h 1907175"/>
                              <a:gd name="connsiteX3741" fmla="*/ 2088759 w 2476424"/>
                              <a:gd name="connsiteY3741" fmla="*/ 878417 h 1907175"/>
                              <a:gd name="connsiteX3742" fmla="*/ 2093641 w 2476424"/>
                              <a:gd name="connsiteY3742" fmla="*/ 873210 h 1907175"/>
                              <a:gd name="connsiteX3743" fmla="*/ 2084854 w 2476424"/>
                              <a:gd name="connsiteY3743" fmla="*/ 874187 h 1907175"/>
                              <a:gd name="connsiteX3744" fmla="*/ 2080297 w 2476424"/>
                              <a:gd name="connsiteY3744" fmla="*/ 875488 h 1907175"/>
                              <a:gd name="connsiteX3745" fmla="*/ 2080297 w 2476424"/>
                              <a:gd name="connsiteY3745" fmla="*/ 870607 h 1907175"/>
                              <a:gd name="connsiteX3746" fmla="*/ 2073788 w 2476424"/>
                              <a:gd name="connsiteY3746" fmla="*/ 874187 h 1907175"/>
                              <a:gd name="connsiteX3747" fmla="*/ 2078019 w 2476424"/>
                              <a:gd name="connsiteY3747" fmla="*/ 864098 h 1907175"/>
                              <a:gd name="connsiteX3748" fmla="*/ 2065977 w 2476424"/>
                              <a:gd name="connsiteY3748" fmla="*/ 863772 h 1907175"/>
                              <a:gd name="connsiteX3749" fmla="*/ 2062397 w 2476424"/>
                              <a:gd name="connsiteY3749" fmla="*/ 868003 h 1907175"/>
                              <a:gd name="connsiteX3750" fmla="*/ 2055563 w 2476424"/>
                              <a:gd name="connsiteY3750" fmla="*/ 866376 h 1907175"/>
                              <a:gd name="connsiteX3751" fmla="*/ 2060445 w 2476424"/>
                              <a:gd name="connsiteY3751" fmla="*/ 864748 h 1907175"/>
                              <a:gd name="connsiteX3752" fmla="*/ 2064350 w 2476424"/>
                              <a:gd name="connsiteY3752" fmla="*/ 859867 h 1907175"/>
                              <a:gd name="connsiteX3753" fmla="*/ 2057190 w 2476424"/>
                              <a:gd name="connsiteY3753" fmla="*/ 859541 h 1907175"/>
                              <a:gd name="connsiteX3754" fmla="*/ 2053285 w 2476424"/>
                              <a:gd name="connsiteY3754" fmla="*/ 862470 h 1907175"/>
                              <a:gd name="connsiteX3755" fmla="*/ 2051332 w 2476424"/>
                              <a:gd name="connsiteY3755" fmla="*/ 860843 h 1907175"/>
                              <a:gd name="connsiteX3756" fmla="*/ 2048077 w 2476424"/>
                              <a:gd name="connsiteY3756" fmla="*/ 860518 h 1907175"/>
                              <a:gd name="connsiteX3757" fmla="*/ 2055237 w 2476424"/>
                              <a:gd name="connsiteY3757" fmla="*/ 854008 h 1907175"/>
                              <a:gd name="connsiteX3758" fmla="*/ 2054587 w 2476424"/>
                              <a:gd name="connsiteY3758" fmla="*/ 850428 h 1907175"/>
                              <a:gd name="connsiteX3759" fmla="*/ 2047101 w 2476424"/>
                              <a:gd name="connsiteY3759" fmla="*/ 855310 h 1907175"/>
                              <a:gd name="connsiteX3760" fmla="*/ 2044823 w 2476424"/>
                              <a:gd name="connsiteY3760" fmla="*/ 849127 h 1907175"/>
                              <a:gd name="connsiteX3761" fmla="*/ 2037012 w 2476424"/>
                              <a:gd name="connsiteY3761" fmla="*/ 846849 h 1907175"/>
                              <a:gd name="connsiteX3762" fmla="*/ 2025296 w 2476424"/>
                              <a:gd name="connsiteY3762" fmla="*/ 847825 h 1907175"/>
                              <a:gd name="connsiteX3763" fmla="*/ 2020089 w 2476424"/>
                              <a:gd name="connsiteY3763" fmla="*/ 845547 h 1907175"/>
                              <a:gd name="connsiteX3764" fmla="*/ 2024319 w 2476424"/>
                              <a:gd name="connsiteY3764" fmla="*/ 842618 h 1907175"/>
                              <a:gd name="connsiteX3765" fmla="*/ 2031479 w 2476424"/>
                              <a:gd name="connsiteY3765" fmla="*/ 842943 h 1907175"/>
                              <a:gd name="connsiteX3766" fmla="*/ 2038639 w 2476424"/>
                              <a:gd name="connsiteY3766" fmla="*/ 841967 h 1907175"/>
                              <a:gd name="connsiteX3767" fmla="*/ 2036036 w 2476424"/>
                              <a:gd name="connsiteY3767" fmla="*/ 838712 h 1907175"/>
                              <a:gd name="connsiteX3768" fmla="*/ 2024645 w 2476424"/>
                              <a:gd name="connsiteY3768" fmla="*/ 838712 h 1907175"/>
                              <a:gd name="connsiteX3769" fmla="*/ 2018461 w 2476424"/>
                              <a:gd name="connsiteY3769" fmla="*/ 838061 h 1907175"/>
                              <a:gd name="connsiteX3770" fmla="*/ 2013579 w 2476424"/>
                              <a:gd name="connsiteY3770" fmla="*/ 835783 h 1907175"/>
                              <a:gd name="connsiteX3771" fmla="*/ 2005769 w 2476424"/>
                              <a:gd name="connsiteY3771" fmla="*/ 832854 h 1907175"/>
                              <a:gd name="connsiteX3772" fmla="*/ 2018461 w 2476424"/>
                              <a:gd name="connsiteY3772" fmla="*/ 832529 h 1907175"/>
                              <a:gd name="connsiteX3773" fmla="*/ 2032456 w 2476424"/>
                              <a:gd name="connsiteY3773" fmla="*/ 832854 h 1907175"/>
                              <a:gd name="connsiteX3774" fmla="*/ 2032781 w 2476424"/>
                              <a:gd name="connsiteY3774" fmla="*/ 830250 h 1907175"/>
                              <a:gd name="connsiteX3775" fmla="*/ 2041243 w 2476424"/>
                              <a:gd name="connsiteY3775" fmla="*/ 830250 h 1907175"/>
                              <a:gd name="connsiteX3776" fmla="*/ 2035710 w 2476424"/>
                              <a:gd name="connsiteY3776" fmla="*/ 827321 h 1907175"/>
                              <a:gd name="connsiteX3777" fmla="*/ 2029201 w 2476424"/>
                              <a:gd name="connsiteY3777" fmla="*/ 826019 h 1907175"/>
                              <a:gd name="connsiteX3778" fmla="*/ 2039941 w 2476424"/>
                              <a:gd name="connsiteY3778" fmla="*/ 824392 h 1907175"/>
                              <a:gd name="connsiteX3779" fmla="*/ 2044498 w 2476424"/>
                              <a:gd name="connsiteY3779" fmla="*/ 824392 h 1907175"/>
                              <a:gd name="connsiteX3780" fmla="*/ 2032781 w 2476424"/>
                              <a:gd name="connsiteY3780" fmla="*/ 818209 h 1907175"/>
                              <a:gd name="connsiteX3781" fmla="*/ 2021716 w 2476424"/>
                              <a:gd name="connsiteY3781" fmla="*/ 820812 h 1907175"/>
                              <a:gd name="connsiteX3782" fmla="*/ 2014881 w 2476424"/>
                              <a:gd name="connsiteY3782" fmla="*/ 821138 h 1907175"/>
                              <a:gd name="connsiteX3783" fmla="*/ 2022692 w 2476424"/>
                              <a:gd name="connsiteY3783" fmla="*/ 816581 h 1907175"/>
                              <a:gd name="connsiteX3784" fmla="*/ 2018461 w 2476424"/>
                              <a:gd name="connsiteY3784" fmla="*/ 814629 h 1907175"/>
                              <a:gd name="connsiteX3785" fmla="*/ 2027248 w 2476424"/>
                              <a:gd name="connsiteY3785" fmla="*/ 813001 h 1907175"/>
                              <a:gd name="connsiteX3786" fmla="*/ 2033432 w 2476424"/>
                              <a:gd name="connsiteY3786" fmla="*/ 813001 h 1907175"/>
                              <a:gd name="connsiteX3787" fmla="*/ 2023668 w 2476424"/>
                              <a:gd name="connsiteY3787" fmla="*/ 810398 h 1907175"/>
                              <a:gd name="connsiteX3788" fmla="*/ 2012929 w 2476424"/>
                              <a:gd name="connsiteY3788" fmla="*/ 812025 h 1907175"/>
                              <a:gd name="connsiteX3789" fmla="*/ 2009999 w 2476424"/>
                              <a:gd name="connsiteY3789" fmla="*/ 810398 h 1907175"/>
                              <a:gd name="connsiteX3790" fmla="*/ 2017485 w 2476424"/>
                              <a:gd name="connsiteY3790" fmla="*/ 806818 h 1907175"/>
                              <a:gd name="connsiteX3791" fmla="*/ 2032456 w 2476424"/>
                              <a:gd name="connsiteY3791" fmla="*/ 806818 h 1907175"/>
                              <a:gd name="connsiteX3792" fmla="*/ 2041894 w 2476424"/>
                              <a:gd name="connsiteY3792" fmla="*/ 809747 h 1907175"/>
                              <a:gd name="connsiteX3793" fmla="*/ 2057190 w 2476424"/>
                              <a:gd name="connsiteY3793" fmla="*/ 816581 h 1907175"/>
                              <a:gd name="connsiteX3794" fmla="*/ 2074439 w 2476424"/>
                              <a:gd name="connsiteY3794" fmla="*/ 816907 h 1907175"/>
                              <a:gd name="connsiteX3795" fmla="*/ 2079321 w 2476424"/>
                              <a:gd name="connsiteY3795" fmla="*/ 817232 h 1907175"/>
                              <a:gd name="connsiteX3796" fmla="*/ 2079972 w 2476424"/>
                              <a:gd name="connsiteY3796" fmla="*/ 810723 h 1907175"/>
                              <a:gd name="connsiteX3797" fmla="*/ 2067605 w 2476424"/>
                              <a:gd name="connsiteY3797" fmla="*/ 804540 h 1907175"/>
                              <a:gd name="connsiteX3798" fmla="*/ 2043847 w 2476424"/>
                              <a:gd name="connsiteY3798" fmla="*/ 804214 h 1907175"/>
                              <a:gd name="connsiteX3799" fmla="*/ 2028225 w 2476424"/>
                              <a:gd name="connsiteY3799" fmla="*/ 798356 h 1907175"/>
                              <a:gd name="connsiteX3800" fmla="*/ 2007396 w 2476424"/>
                              <a:gd name="connsiteY3800" fmla="*/ 802587 h 1907175"/>
                              <a:gd name="connsiteX3801" fmla="*/ 1988194 w 2476424"/>
                              <a:gd name="connsiteY3801" fmla="*/ 799658 h 1907175"/>
                              <a:gd name="connsiteX3802" fmla="*/ 1994052 w 2476424"/>
                              <a:gd name="connsiteY3802" fmla="*/ 797380 h 1907175"/>
                              <a:gd name="connsiteX3803" fmla="*/ 2008372 w 2476424"/>
                              <a:gd name="connsiteY3803" fmla="*/ 798031 h 1907175"/>
                              <a:gd name="connsiteX3804" fmla="*/ 2020739 w 2476424"/>
                              <a:gd name="connsiteY3804" fmla="*/ 794451 h 1907175"/>
                              <a:gd name="connsiteX3805" fmla="*/ 2027248 w 2476424"/>
                              <a:gd name="connsiteY3805" fmla="*/ 792498 h 1907175"/>
                              <a:gd name="connsiteX3806" fmla="*/ 2035385 w 2476424"/>
                              <a:gd name="connsiteY3806" fmla="*/ 793800 h 1907175"/>
                              <a:gd name="connsiteX3807" fmla="*/ 2045474 w 2476424"/>
                              <a:gd name="connsiteY3807" fmla="*/ 787291 h 1907175"/>
                              <a:gd name="connsiteX3808" fmla="*/ 2059468 w 2476424"/>
                              <a:gd name="connsiteY3808" fmla="*/ 787291 h 1907175"/>
                              <a:gd name="connsiteX3809" fmla="*/ 2068907 w 2476424"/>
                              <a:gd name="connsiteY3809" fmla="*/ 788267 h 1907175"/>
                              <a:gd name="connsiteX3810" fmla="*/ 2067279 w 2476424"/>
                              <a:gd name="connsiteY3810" fmla="*/ 782409 h 1907175"/>
                              <a:gd name="connsiteX3811" fmla="*/ 2063699 w 2476424"/>
                              <a:gd name="connsiteY3811" fmla="*/ 776876 h 1907175"/>
                              <a:gd name="connsiteX3812" fmla="*/ 2055888 w 2476424"/>
                              <a:gd name="connsiteY3812" fmla="*/ 768740 h 1907175"/>
                              <a:gd name="connsiteX3813" fmla="*/ 2044823 w 2476424"/>
                              <a:gd name="connsiteY3813" fmla="*/ 762882 h 1907175"/>
                              <a:gd name="connsiteX3814" fmla="*/ 2041894 w 2476424"/>
                              <a:gd name="connsiteY3814" fmla="*/ 771018 h 1907175"/>
                              <a:gd name="connsiteX3815" fmla="*/ 2028876 w 2476424"/>
                              <a:gd name="connsiteY3815" fmla="*/ 775249 h 1907175"/>
                              <a:gd name="connsiteX3816" fmla="*/ 2009348 w 2476424"/>
                              <a:gd name="connsiteY3816" fmla="*/ 786640 h 1907175"/>
                              <a:gd name="connsiteX3817" fmla="*/ 2003165 w 2476424"/>
                              <a:gd name="connsiteY3817" fmla="*/ 789569 h 1907175"/>
                              <a:gd name="connsiteX3818" fmla="*/ 1991774 w 2476424"/>
                              <a:gd name="connsiteY3818" fmla="*/ 788918 h 1907175"/>
                              <a:gd name="connsiteX3819" fmla="*/ 1999585 w 2476424"/>
                              <a:gd name="connsiteY3819" fmla="*/ 783060 h 1907175"/>
                              <a:gd name="connsiteX3820" fmla="*/ 2007396 w 2476424"/>
                              <a:gd name="connsiteY3820" fmla="*/ 783060 h 1907175"/>
                              <a:gd name="connsiteX3821" fmla="*/ 2022041 w 2476424"/>
                              <a:gd name="connsiteY3821" fmla="*/ 773947 h 1907175"/>
                              <a:gd name="connsiteX3822" fmla="*/ 2024319 w 2476424"/>
                              <a:gd name="connsiteY3822" fmla="*/ 767763 h 1907175"/>
                              <a:gd name="connsiteX3823" fmla="*/ 2002189 w 2476424"/>
                              <a:gd name="connsiteY3823" fmla="*/ 770367 h 1907175"/>
                              <a:gd name="connsiteX3824" fmla="*/ 1999259 w 2476424"/>
                              <a:gd name="connsiteY3824" fmla="*/ 778829 h 1907175"/>
                              <a:gd name="connsiteX3825" fmla="*/ 1985916 w 2476424"/>
                              <a:gd name="connsiteY3825" fmla="*/ 782734 h 1907175"/>
                              <a:gd name="connsiteX3826" fmla="*/ 1977454 w 2476424"/>
                              <a:gd name="connsiteY3826" fmla="*/ 785338 h 1907175"/>
                              <a:gd name="connsiteX3827" fmla="*/ 1989821 w 2476424"/>
                              <a:gd name="connsiteY3827" fmla="*/ 776551 h 1907175"/>
                              <a:gd name="connsiteX3828" fmla="*/ 1985590 w 2476424"/>
                              <a:gd name="connsiteY3828" fmla="*/ 774272 h 1907175"/>
                              <a:gd name="connsiteX3829" fmla="*/ 1996981 w 2476424"/>
                              <a:gd name="connsiteY3829" fmla="*/ 766462 h 1907175"/>
                              <a:gd name="connsiteX3830" fmla="*/ 2011301 w 2476424"/>
                              <a:gd name="connsiteY3830" fmla="*/ 762556 h 1907175"/>
                              <a:gd name="connsiteX3831" fmla="*/ 2031805 w 2476424"/>
                              <a:gd name="connsiteY3831" fmla="*/ 757023 h 1907175"/>
                              <a:gd name="connsiteX3832" fmla="*/ 2035385 w 2476424"/>
                              <a:gd name="connsiteY3832" fmla="*/ 748236 h 1907175"/>
                              <a:gd name="connsiteX3833" fmla="*/ 2016183 w 2476424"/>
                              <a:gd name="connsiteY3833" fmla="*/ 742053 h 1907175"/>
                              <a:gd name="connsiteX3834" fmla="*/ 2006094 w 2476424"/>
                              <a:gd name="connsiteY3834" fmla="*/ 738798 h 1907175"/>
                              <a:gd name="connsiteX3835" fmla="*/ 1992099 w 2476424"/>
                              <a:gd name="connsiteY3835" fmla="*/ 746283 h 1907175"/>
                              <a:gd name="connsiteX3836" fmla="*/ 1983638 w 2476424"/>
                              <a:gd name="connsiteY3836" fmla="*/ 746283 h 1907175"/>
                              <a:gd name="connsiteX3837" fmla="*/ 1984614 w 2476424"/>
                              <a:gd name="connsiteY3837" fmla="*/ 751165 h 1907175"/>
                              <a:gd name="connsiteX3838" fmla="*/ 1976152 w 2476424"/>
                              <a:gd name="connsiteY3838" fmla="*/ 746283 h 1907175"/>
                              <a:gd name="connsiteX3839" fmla="*/ 1991123 w 2476424"/>
                              <a:gd name="connsiteY3839" fmla="*/ 738147 h 1907175"/>
                              <a:gd name="connsiteX3840" fmla="*/ 1995029 w 2476424"/>
                              <a:gd name="connsiteY3840" fmla="*/ 734242 h 1907175"/>
                              <a:gd name="connsiteX3841" fmla="*/ 1991123 w 2476424"/>
                              <a:gd name="connsiteY3841" fmla="*/ 733591 h 1907175"/>
                              <a:gd name="connsiteX3842" fmla="*/ 1966063 w 2476424"/>
                              <a:gd name="connsiteY3842" fmla="*/ 745958 h 1907175"/>
                              <a:gd name="connsiteX3843" fmla="*/ 1954672 w 2476424"/>
                              <a:gd name="connsiteY3843" fmla="*/ 770692 h 1907175"/>
                              <a:gd name="connsiteX3844" fmla="*/ 1954672 w 2476424"/>
                              <a:gd name="connsiteY3844" fmla="*/ 759953 h 1907175"/>
                              <a:gd name="connsiteX3845" fmla="*/ 1956951 w 2476424"/>
                              <a:gd name="connsiteY3845" fmla="*/ 750840 h 1907175"/>
                              <a:gd name="connsiteX3846" fmla="*/ 1949140 w 2476424"/>
                              <a:gd name="connsiteY3846" fmla="*/ 749213 h 1907175"/>
                              <a:gd name="connsiteX3847" fmla="*/ 1944909 w 2476424"/>
                              <a:gd name="connsiteY3847" fmla="*/ 751816 h 1907175"/>
                              <a:gd name="connsiteX3848" fmla="*/ 1934494 w 2476424"/>
                              <a:gd name="connsiteY3848" fmla="*/ 756047 h 1907175"/>
                              <a:gd name="connsiteX3849" fmla="*/ 1936772 w 2476424"/>
                              <a:gd name="connsiteY3849" fmla="*/ 751165 h 1907175"/>
                              <a:gd name="connsiteX3850" fmla="*/ 1942631 w 2476424"/>
                              <a:gd name="connsiteY3850" fmla="*/ 745633 h 1907175"/>
                              <a:gd name="connsiteX3851" fmla="*/ 1953371 w 2476424"/>
                              <a:gd name="connsiteY3851" fmla="*/ 743680 h 1907175"/>
                              <a:gd name="connsiteX3852" fmla="*/ 1961832 w 2476424"/>
                              <a:gd name="connsiteY3852" fmla="*/ 742053 h 1907175"/>
                              <a:gd name="connsiteX3853" fmla="*/ 1971271 w 2476424"/>
                              <a:gd name="connsiteY3853" fmla="*/ 734893 h 1907175"/>
                              <a:gd name="connsiteX3854" fmla="*/ 1974850 w 2476424"/>
                              <a:gd name="connsiteY3854" fmla="*/ 728709 h 1907175"/>
                              <a:gd name="connsiteX3855" fmla="*/ 1971921 w 2476424"/>
                              <a:gd name="connsiteY3855" fmla="*/ 723502 h 1907175"/>
                              <a:gd name="connsiteX3856" fmla="*/ 1966389 w 2476424"/>
                              <a:gd name="connsiteY3856" fmla="*/ 721874 h 1907175"/>
                              <a:gd name="connsiteX3857" fmla="*/ 1960530 w 2476424"/>
                              <a:gd name="connsiteY3857" fmla="*/ 726756 h 1907175"/>
                              <a:gd name="connsiteX3858" fmla="*/ 1959880 w 2476424"/>
                              <a:gd name="connsiteY3858" fmla="*/ 732289 h 1907175"/>
                              <a:gd name="connsiteX3859" fmla="*/ 1947512 w 2476424"/>
                              <a:gd name="connsiteY3859" fmla="*/ 732940 h 1907175"/>
                              <a:gd name="connsiteX3860" fmla="*/ 1934820 w 2476424"/>
                              <a:gd name="connsiteY3860" fmla="*/ 736845 h 1907175"/>
                              <a:gd name="connsiteX3861" fmla="*/ 1927985 w 2476424"/>
                              <a:gd name="connsiteY3861" fmla="*/ 742053 h 1907175"/>
                              <a:gd name="connsiteX3862" fmla="*/ 1918547 w 2476424"/>
                              <a:gd name="connsiteY3862" fmla="*/ 746283 h 1907175"/>
                              <a:gd name="connsiteX3863" fmla="*/ 1915293 w 2476424"/>
                              <a:gd name="connsiteY3863" fmla="*/ 744331 h 1907175"/>
                              <a:gd name="connsiteX3864" fmla="*/ 1922127 w 2476424"/>
                              <a:gd name="connsiteY3864" fmla="*/ 741076 h 1907175"/>
                              <a:gd name="connsiteX3865" fmla="*/ 1926683 w 2476424"/>
                              <a:gd name="connsiteY3865" fmla="*/ 735869 h 1907175"/>
                              <a:gd name="connsiteX3866" fmla="*/ 1916269 w 2476424"/>
                              <a:gd name="connsiteY3866" fmla="*/ 736520 h 1907175"/>
                              <a:gd name="connsiteX3867" fmla="*/ 1912689 w 2476424"/>
                              <a:gd name="connsiteY3867" fmla="*/ 735544 h 1907175"/>
                              <a:gd name="connsiteX3868" fmla="*/ 1917896 w 2476424"/>
                              <a:gd name="connsiteY3868" fmla="*/ 731638 h 1907175"/>
                              <a:gd name="connsiteX3869" fmla="*/ 1927660 w 2476424"/>
                              <a:gd name="connsiteY3869" fmla="*/ 728709 h 1907175"/>
                              <a:gd name="connsiteX3870" fmla="*/ 1936447 w 2476424"/>
                              <a:gd name="connsiteY3870" fmla="*/ 719922 h 1907175"/>
                              <a:gd name="connsiteX3871" fmla="*/ 1949791 w 2476424"/>
                              <a:gd name="connsiteY3871" fmla="*/ 719922 h 1907175"/>
                              <a:gd name="connsiteX3872" fmla="*/ 1957276 w 2476424"/>
                              <a:gd name="connsiteY3872" fmla="*/ 714389 h 1907175"/>
                              <a:gd name="connsiteX3873" fmla="*/ 1950116 w 2476424"/>
                              <a:gd name="connsiteY3873" fmla="*/ 702022 h 1907175"/>
                              <a:gd name="connsiteX3874" fmla="*/ 1936772 w 2476424"/>
                              <a:gd name="connsiteY3874" fmla="*/ 697465 h 1907175"/>
                              <a:gd name="connsiteX3875" fmla="*/ 1919849 w 2476424"/>
                              <a:gd name="connsiteY3875" fmla="*/ 693235 h 1907175"/>
                              <a:gd name="connsiteX3876" fmla="*/ 1914316 w 2476424"/>
                              <a:gd name="connsiteY3876" fmla="*/ 698442 h 1907175"/>
                              <a:gd name="connsiteX3877" fmla="*/ 1913991 w 2476424"/>
                              <a:gd name="connsiteY3877" fmla="*/ 703975 h 1907175"/>
                              <a:gd name="connsiteX3878" fmla="*/ 1907156 w 2476424"/>
                              <a:gd name="connsiteY3878" fmla="*/ 706578 h 1907175"/>
                              <a:gd name="connsiteX3879" fmla="*/ 1904878 w 2476424"/>
                              <a:gd name="connsiteY3879" fmla="*/ 710158 h 1907175"/>
                              <a:gd name="connsiteX3880" fmla="*/ 1906505 w 2476424"/>
                              <a:gd name="connsiteY3880" fmla="*/ 714064 h 1907175"/>
                              <a:gd name="connsiteX3881" fmla="*/ 1901298 w 2476424"/>
                              <a:gd name="connsiteY3881" fmla="*/ 719596 h 1907175"/>
                              <a:gd name="connsiteX3882" fmla="*/ 1896416 w 2476424"/>
                              <a:gd name="connsiteY3882" fmla="*/ 725454 h 1907175"/>
                              <a:gd name="connsiteX3883" fmla="*/ 1895114 w 2476424"/>
                              <a:gd name="connsiteY3883" fmla="*/ 721224 h 1907175"/>
                              <a:gd name="connsiteX3884" fmla="*/ 1900973 w 2476424"/>
                              <a:gd name="connsiteY3884" fmla="*/ 713087 h 1907175"/>
                              <a:gd name="connsiteX3885" fmla="*/ 1897393 w 2476424"/>
                              <a:gd name="connsiteY3885" fmla="*/ 710484 h 1907175"/>
                              <a:gd name="connsiteX3886" fmla="*/ 1884375 w 2476424"/>
                              <a:gd name="connsiteY3886" fmla="*/ 723827 h 1907175"/>
                              <a:gd name="connsiteX3887" fmla="*/ 1881445 w 2476424"/>
                              <a:gd name="connsiteY3887" fmla="*/ 721549 h 1907175"/>
                              <a:gd name="connsiteX3888" fmla="*/ 1892185 w 2476424"/>
                              <a:gd name="connsiteY3888" fmla="*/ 705276 h 1907175"/>
                              <a:gd name="connsiteX3889" fmla="*/ 1888605 w 2476424"/>
                              <a:gd name="connsiteY3889" fmla="*/ 704625 h 1907175"/>
                              <a:gd name="connsiteX3890" fmla="*/ 1887954 w 2476424"/>
                              <a:gd name="connsiteY3890" fmla="*/ 698116 h 1907175"/>
                              <a:gd name="connsiteX3891" fmla="*/ 1884375 w 2476424"/>
                              <a:gd name="connsiteY3891" fmla="*/ 702998 h 1907175"/>
                              <a:gd name="connsiteX3892" fmla="*/ 1873635 w 2476424"/>
                              <a:gd name="connsiteY3892" fmla="*/ 716667 h 1907175"/>
                              <a:gd name="connsiteX3893" fmla="*/ 1873635 w 2476424"/>
                              <a:gd name="connsiteY3893" fmla="*/ 705602 h 1907175"/>
                              <a:gd name="connsiteX3894" fmla="*/ 1868102 w 2476424"/>
                              <a:gd name="connsiteY3894" fmla="*/ 704625 h 1907175"/>
                              <a:gd name="connsiteX3895" fmla="*/ 1872984 w 2476424"/>
                              <a:gd name="connsiteY3895" fmla="*/ 701696 h 1907175"/>
                              <a:gd name="connsiteX3896" fmla="*/ 1877865 w 2476424"/>
                              <a:gd name="connsiteY3896" fmla="*/ 700069 h 1907175"/>
                              <a:gd name="connsiteX3897" fmla="*/ 1879818 w 2476424"/>
                              <a:gd name="connsiteY3897" fmla="*/ 694862 h 1907175"/>
                              <a:gd name="connsiteX3898" fmla="*/ 1886327 w 2476424"/>
                              <a:gd name="connsiteY3898" fmla="*/ 688027 h 1907175"/>
                              <a:gd name="connsiteX3899" fmla="*/ 1880144 w 2476424"/>
                              <a:gd name="connsiteY3899" fmla="*/ 688027 h 1907175"/>
                              <a:gd name="connsiteX3900" fmla="*/ 1873960 w 2476424"/>
                              <a:gd name="connsiteY3900" fmla="*/ 695513 h 1907175"/>
                              <a:gd name="connsiteX3901" fmla="*/ 1871682 w 2476424"/>
                              <a:gd name="connsiteY3901" fmla="*/ 693885 h 1907175"/>
                              <a:gd name="connsiteX3902" fmla="*/ 1871682 w 2476424"/>
                              <a:gd name="connsiteY3902" fmla="*/ 690306 h 1907175"/>
                              <a:gd name="connsiteX3903" fmla="*/ 1865498 w 2476424"/>
                              <a:gd name="connsiteY3903" fmla="*/ 693560 h 1907175"/>
                              <a:gd name="connsiteX3904" fmla="*/ 1861267 w 2476424"/>
                              <a:gd name="connsiteY3904" fmla="*/ 697140 h 1907175"/>
                              <a:gd name="connsiteX3905" fmla="*/ 1863220 w 2476424"/>
                              <a:gd name="connsiteY3905" fmla="*/ 704625 h 1907175"/>
                              <a:gd name="connsiteX3906" fmla="*/ 1850853 w 2476424"/>
                              <a:gd name="connsiteY3906" fmla="*/ 715691 h 1907175"/>
                              <a:gd name="connsiteX3907" fmla="*/ 1846947 w 2476424"/>
                              <a:gd name="connsiteY3907" fmla="*/ 715365 h 1907175"/>
                              <a:gd name="connsiteX3908" fmla="*/ 1856060 w 2476424"/>
                              <a:gd name="connsiteY3908" fmla="*/ 705927 h 1907175"/>
                              <a:gd name="connsiteX3909" fmla="*/ 1851504 w 2476424"/>
                              <a:gd name="connsiteY3909" fmla="*/ 701045 h 1907175"/>
                              <a:gd name="connsiteX3910" fmla="*/ 1846296 w 2476424"/>
                              <a:gd name="connsiteY3910" fmla="*/ 701371 h 1907175"/>
                              <a:gd name="connsiteX3911" fmla="*/ 1851829 w 2476424"/>
                              <a:gd name="connsiteY3911" fmla="*/ 696815 h 1907175"/>
                              <a:gd name="connsiteX3912" fmla="*/ 1857687 w 2476424"/>
                              <a:gd name="connsiteY3912" fmla="*/ 692909 h 1907175"/>
                              <a:gd name="connsiteX3913" fmla="*/ 1849551 w 2476424"/>
                              <a:gd name="connsiteY3913" fmla="*/ 692584 h 1907175"/>
                              <a:gd name="connsiteX3914" fmla="*/ 1842066 w 2476424"/>
                              <a:gd name="connsiteY3914" fmla="*/ 696489 h 1907175"/>
                              <a:gd name="connsiteX3915" fmla="*/ 1837835 w 2476424"/>
                              <a:gd name="connsiteY3915" fmla="*/ 693560 h 1907175"/>
                              <a:gd name="connsiteX3916" fmla="*/ 1842717 w 2476424"/>
                              <a:gd name="connsiteY3916" fmla="*/ 689655 h 1907175"/>
                              <a:gd name="connsiteX3917" fmla="*/ 1860291 w 2476424"/>
                              <a:gd name="connsiteY3917" fmla="*/ 685424 h 1907175"/>
                              <a:gd name="connsiteX3918" fmla="*/ 1871682 w 2476424"/>
                              <a:gd name="connsiteY3918" fmla="*/ 683146 h 1907175"/>
                              <a:gd name="connsiteX3919" fmla="*/ 1875587 w 2476424"/>
                              <a:gd name="connsiteY3919" fmla="*/ 676636 h 1907175"/>
                              <a:gd name="connsiteX3920" fmla="*/ 1872007 w 2476424"/>
                              <a:gd name="connsiteY3920" fmla="*/ 670453 h 1907175"/>
                              <a:gd name="connsiteX3921" fmla="*/ 1850853 w 2476424"/>
                              <a:gd name="connsiteY3921" fmla="*/ 667849 h 1907175"/>
                              <a:gd name="connsiteX3922" fmla="*/ 1843693 w 2476424"/>
                              <a:gd name="connsiteY3922" fmla="*/ 674033 h 1907175"/>
                              <a:gd name="connsiteX3923" fmla="*/ 1837184 w 2476424"/>
                              <a:gd name="connsiteY3923" fmla="*/ 675660 h 1907175"/>
                              <a:gd name="connsiteX3924" fmla="*/ 1830675 w 2476424"/>
                              <a:gd name="connsiteY3924" fmla="*/ 688678 h 1907175"/>
                              <a:gd name="connsiteX3925" fmla="*/ 1819935 w 2476424"/>
                              <a:gd name="connsiteY3925" fmla="*/ 690631 h 1907175"/>
                              <a:gd name="connsiteX3926" fmla="*/ 1821236 w 2476424"/>
                              <a:gd name="connsiteY3926" fmla="*/ 688353 h 1907175"/>
                              <a:gd name="connsiteX3927" fmla="*/ 1826769 w 2476424"/>
                              <a:gd name="connsiteY3927" fmla="*/ 685098 h 1907175"/>
                              <a:gd name="connsiteX3928" fmla="*/ 1830024 w 2476424"/>
                              <a:gd name="connsiteY3928" fmla="*/ 681518 h 1907175"/>
                              <a:gd name="connsiteX3929" fmla="*/ 1832627 w 2476424"/>
                              <a:gd name="connsiteY3929" fmla="*/ 674033 h 1907175"/>
                              <a:gd name="connsiteX3930" fmla="*/ 1838485 w 2476424"/>
                              <a:gd name="connsiteY3930" fmla="*/ 671104 h 1907175"/>
                              <a:gd name="connsiteX3931" fmla="*/ 1831000 w 2476424"/>
                              <a:gd name="connsiteY3931" fmla="*/ 669802 h 1907175"/>
                              <a:gd name="connsiteX3932" fmla="*/ 1820586 w 2476424"/>
                              <a:gd name="connsiteY3932" fmla="*/ 676636 h 1907175"/>
                              <a:gd name="connsiteX3933" fmla="*/ 1811798 w 2476424"/>
                              <a:gd name="connsiteY3933" fmla="*/ 683146 h 1907175"/>
                              <a:gd name="connsiteX3934" fmla="*/ 1816680 w 2476424"/>
                              <a:gd name="connsiteY3934" fmla="*/ 673382 h 1907175"/>
                              <a:gd name="connsiteX3935" fmla="*/ 1821887 w 2476424"/>
                              <a:gd name="connsiteY3935" fmla="*/ 668500 h 1907175"/>
                              <a:gd name="connsiteX3936" fmla="*/ 1829047 w 2476424"/>
                              <a:gd name="connsiteY3936" fmla="*/ 665571 h 1907175"/>
                              <a:gd name="connsiteX3937" fmla="*/ 1839136 w 2476424"/>
                              <a:gd name="connsiteY3937" fmla="*/ 665246 h 1907175"/>
                              <a:gd name="connsiteX3938" fmla="*/ 1845971 w 2476424"/>
                              <a:gd name="connsiteY3938" fmla="*/ 664595 h 1907175"/>
                              <a:gd name="connsiteX3939" fmla="*/ 1850853 w 2476424"/>
                              <a:gd name="connsiteY3939" fmla="*/ 659062 h 1907175"/>
                              <a:gd name="connsiteX3940" fmla="*/ 1845320 w 2476424"/>
                              <a:gd name="connsiteY3940" fmla="*/ 649298 h 1907175"/>
                              <a:gd name="connsiteX3941" fmla="*/ 1827746 w 2476424"/>
                              <a:gd name="connsiteY3941" fmla="*/ 643766 h 1907175"/>
                              <a:gd name="connsiteX3942" fmla="*/ 1817657 w 2476424"/>
                              <a:gd name="connsiteY3942" fmla="*/ 647346 h 1907175"/>
                              <a:gd name="connsiteX3943" fmla="*/ 1815378 w 2476424"/>
                              <a:gd name="connsiteY3943" fmla="*/ 642138 h 1907175"/>
                              <a:gd name="connsiteX3944" fmla="*/ 1804313 w 2476424"/>
                              <a:gd name="connsiteY3944" fmla="*/ 641162 h 1907175"/>
                              <a:gd name="connsiteX3945" fmla="*/ 1800082 w 2476424"/>
                              <a:gd name="connsiteY3945" fmla="*/ 634002 h 1907175"/>
                              <a:gd name="connsiteX3946" fmla="*/ 1778928 w 2476424"/>
                              <a:gd name="connsiteY3946" fmla="*/ 634328 h 1907175"/>
                              <a:gd name="connsiteX3947" fmla="*/ 1758099 w 2476424"/>
                              <a:gd name="connsiteY3947" fmla="*/ 642138 h 1907175"/>
                              <a:gd name="connsiteX3948" fmla="*/ 1753217 w 2476424"/>
                              <a:gd name="connsiteY3948" fmla="*/ 647671 h 1907175"/>
                              <a:gd name="connsiteX3949" fmla="*/ 1757122 w 2476424"/>
                              <a:gd name="connsiteY3949" fmla="*/ 653204 h 1907175"/>
                              <a:gd name="connsiteX3950" fmla="*/ 1773395 w 2476424"/>
                              <a:gd name="connsiteY3950" fmla="*/ 657109 h 1907175"/>
                              <a:gd name="connsiteX3951" fmla="*/ 1784460 w 2476424"/>
                              <a:gd name="connsiteY3951" fmla="*/ 661991 h 1907175"/>
                              <a:gd name="connsiteX3952" fmla="*/ 1795851 w 2476424"/>
                              <a:gd name="connsiteY3952" fmla="*/ 665897 h 1907175"/>
                              <a:gd name="connsiteX3953" fmla="*/ 1780555 w 2476424"/>
                              <a:gd name="connsiteY3953" fmla="*/ 665571 h 1907175"/>
                              <a:gd name="connsiteX3954" fmla="*/ 1777626 w 2476424"/>
                              <a:gd name="connsiteY3954" fmla="*/ 670127 h 1907175"/>
                              <a:gd name="connsiteX3955" fmla="*/ 1773395 w 2476424"/>
                              <a:gd name="connsiteY3955" fmla="*/ 662967 h 1907175"/>
                              <a:gd name="connsiteX3956" fmla="*/ 1756146 w 2476424"/>
                              <a:gd name="connsiteY3956" fmla="*/ 658737 h 1907175"/>
                              <a:gd name="connsiteX3957" fmla="*/ 1753868 w 2476424"/>
                              <a:gd name="connsiteY3957" fmla="*/ 663618 h 1907175"/>
                              <a:gd name="connsiteX3958" fmla="*/ 1750288 w 2476424"/>
                              <a:gd name="connsiteY3958" fmla="*/ 656784 h 1907175"/>
                              <a:gd name="connsiteX3959" fmla="*/ 1744430 w 2476424"/>
                              <a:gd name="connsiteY3959" fmla="*/ 657435 h 1907175"/>
                              <a:gd name="connsiteX3960" fmla="*/ 1746057 w 2476424"/>
                              <a:gd name="connsiteY3960" fmla="*/ 663944 h 1907175"/>
                              <a:gd name="connsiteX3961" fmla="*/ 1752240 w 2476424"/>
                              <a:gd name="connsiteY3961" fmla="*/ 666222 h 1907175"/>
                              <a:gd name="connsiteX3962" fmla="*/ 1758749 w 2476424"/>
                              <a:gd name="connsiteY3962" fmla="*/ 672406 h 1907175"/>
                              <a:gd name="connsiteX3963" fmla="*/ 1764933 w 2476424"/>
                              <a:gd name="connsiteY3963" fmla="*/ 675335 h 1907175"/>
                              <a:gd name="connsiteX3964" fmla="*/ 1774697 w 2476424"/>
                              <a:gd name="connsiteY3964" fmla="*/ 684122 h 1907175"/>
                              <a:gd name="connsiteX3965" fmla="*/ 1764608 w 2476424"/>
                              <a:gd name="connsiteY3965" fmla="*/ 680216 h 1907175"/>
                              <a:gd name="connsiteX3966" fmla="*/ 1765584 w 2476424"/>
                              <a:gd name="connsiteY3966" fmla="*/ 687051 h 1907175"/>
                              <a:gd name="connsiteX3967" fmla="*/ 1759726 w 2476424"/>
                              <a:gd name="connsiteY3967" fmla="*/ 681518 h 1907175"/>
                              <a:gd name="connsiteX3968" fmla="*/ 1756797 w 2476424"/>
                              <a:gd name="connsiteY3968" fmla="*/ 675660 h 1907175"/>
                              <a:gd name="connsiteX3969" fmla="*/ 1748660 w 2476424"/>
                              <a:gd name="connsiteY3969" fmla="*/ 668826 h 1907175"/>
                              <a:gd name="connsiteX3970" fmla="*/ 1742477 w 2476424"/>
                              <a:gd name="connsiteY3970" fmla="*/ 668826 h 1907175"/>
                              <a:gd name="connsiteX3971" fmla="*/ 1746382 w 2476424"/>
                              <a:gd name="connsiteY3971" fmla="*/ 675335 h 1907175"/>
                              <a:gd name="connsiteX3972" fmla="*/ 1751264 w 2476424"/>
                              <a:gd name="connsiteY3972" fmla="*/ 679891 h 1907175"/>
                              <a:gd name="connsiteX3973" fmla="*/ 1737270 w 2476424"/>
                              <a:gd name="connsiteY3973" fmla="*/ 676636 h 1907175"/>
                              <a:gd name="connsiteX3974" fmla="*/ 1731737 w 2476424"/>
                              <a:gd name="connsiteY3974" fmla="*/ 674684 h 1907175"/>
                              <a:gd name="connsiteX3975" fmla="*/ 1737270 w 2476424"/>
                              <a:gd name="connsiteY3975" fmla="*/ 666222 h 1907175"/>
                              <a:gd name="connsiteX3976" fmla="*/ 1736944 w 2476424"/>
                              <a:gd name="connsiteY3976" fmla="*/ 658411 h 1907175"/>
                              <a:gd name="connsiteX3977" fmla="*/ 1727831 w 2476424"/>
                              <a:gd name="connsiteY3977" fmla="*/ 654180 h 1907175"/>
                              <a:gd name="connsiteX3978" fmla="*/ 1719370 w 2476424"/>
                              <a:gd name="connsiteY3978" fmla="*/ 662967 h 1907175"/>
                              <a:gd name="connsiteX3979" fmla="*/ 1721973 w 2476424"/>
                              <a:gd name="connsiteY3979" fmla="*/ 668175 h 1907175"/>
                              <a:gd name="connsiteX3980" fmla="*/ 1709281 w 2476424"/>
                              <a:gd name="connsiteY3980" fmla="*/ 665246 h 1907175"/>
                              <a:gd name="connsiteX3981" fmla="*/ 1702121 w 2476424"/>
                              <a:gd name="connsiteY3981" fmla="*/ 659062 h 1907175"/>
                              <a:gd name="connsiteX3982" fmla="*/ 1702121 w 2476424"/>
                              <a:gd name="connsiteY3982" fmla="*/ 665246 h 1907175"/>
                              <a:gd name="connsiteX3983" fmla="*/ 1697239 w 2476424"/>
                              <a:gd name="connsiteY3983" fmla="*/ 664595 h 1907175"/>
                              <a:gd name="connsiteX3984" fmla="*/ 1698541 w 2476424"/>
                              <a:gd name="connsiteY3984" fmla="*/ 671429 h 1907175"/>
                              <a:gd name="connsiteX3985" fmla="*/ 1684546 w 2476424"/>
                              <a:gd name="connsiteY3985" fmla="*/ 679891 h 1907175"/>
                              <a:gd name="connsiteX3986" fmla="*/ 1685197 w 2476424"/>
                              <a:gd name="connsiteY3986" fmla="*/ 672731 h 1907175"/>
                              <a:gd name="connsiteX3987" fmla="*/ 1677712 w 2476424"/>
                              <a:gd name="connsiteY3987" fmla="*/ 670778 h 1907175"/>
                              <a:gd name="connsiteX3988" fmla="*/ 1691381 w 2476424"/>
                              <a:gd name="connsiteY3988" fmla="*/ 667198 h 1907175"/>
                              <a:gd name="connsiteX3989" fmla="*/ 1683895 w 2476424"/>
                              <a:gd name="connsiteY3989" fmla="*/ 662642 h 1907175"/>
                              <a:gd name="connsiteX3990" fmla="*/ 1695286 w 2476424"/>
                              <a:gd name="connsiteY3990" fmla="*/ 655157 h 1907175"/>
                              <a:gd name="connsiteX3991" fmla="*/ 1694961 w 2476424"/>
                              <a:gd name="connsiteY3991" fmla="*/ 648648 h 1907175"/>
                              <a:gd name="connsiteX3992" fmla="*/ 1686499 w 2476424"/>
                              <a:gd name="connsiteY3992" fmla="*/ 651902 h 1907175"/>
                              <a:gd name="connsiteX3993" fmla="*/ 1672504 w 2476424"/>
                              <a:gd name="connsiteY3993" fmla="*/ 660689 h 1907175"/>
                              <a:gd name="connsiteX3994" fmla="*/ 1673481 w 2476424"/>
                              <a:gd name="connsiteY3994" fmla="*/ 655482 h 1907175"/>
                              <a:gd name="connsiteX3995" fmla="*/ 1685848 w 2476424"/>
                              <a:gd name="connsiteY3995" fmla="*/ 647020 h 1907175"/>
                              <a:gd name="connsiteX3996" fmla="*/ 1701470 w 2476424"/>
                              <a:gd name="connsiteY3996" fmla="*/ 634978 h 1907175"/>
                              <a:gd name="connsiteX3997" fmla="*/ 1691055 w 2476424"/>
                              <a:gd name="connsiteY3997" fmla="*/ 625540 h 1907175"/>
                              <a:gd name="connsiteX3998" fmla="*/ 1691706 w 2476424"/>
                              <a:gd name="connsiteY3998" fmla="*/ 613499 h 1907175"/>
                              <a:gd name="connsiteX3999" fmla="*/ 1677061 w 2476424"/>
                              <a:gd name="connsiteY3999" fmla="*/ 606664 h 1907175"/>
                              <a:gd name="connsiteX4000" fmla="*/ 1675433 w 2476424"/>
                              <a:gd name="connsiteY4000" fmla="*/ 592344 h 1907175"/>
                              <a:gd name="connsiteX4001" fmla="*/ 1664368 w 2476424"/>
                              <a:gd name="connsiteY4001" fmla="*/ 583231 h 1907175"/>
                              <a:gd name="connsiteX4002" fmla="*/ 1629219 w 2476424"/>
                              <a:gd name="connsiteY4002" fmla="*/ 581604 h 1907175"/>
                              <a:gd name="connsiteX4003" fmla="*/ 1621408 w 2476424"/>
                              <a:gd name="connsiteY4003" fmla="*/ 587137 h 1907175"/>
                              <a:gd name="connsiteX4004" fmla="*/ 1600579 w 2476424"/>
                              <a:gd name="connsiteY4004" fmla="*/ 592670 h 1907175"/>
                              <a:gd name="connsiteX4005" fmla="*/ 1608716 w 2476424"/>
                              <a:gd name="connsiteY4005" fmla="*/ 597877 h 1907175"/>
                              <a:gd name="connsiteX4006" fmla="*/ 1606763 w 2476424"/>
                              <a:gd name="connsiteY4006" fmla="*/ 603084 h 1907175"/>
                              <a:gd name="connsiteX4007" fmla="*/ 1600579 w 2476424"/>
                              <a:gd name="connsiteY4007" fmla="*/ 597551 h 1907175"/>
                              <a:gd name="connsiteX4008" fmla="*/ 1589514 w 2476424"/>
                              <a:gd name="connsiteY4008" fmla="*/ 596575 h 1907175"/>
                              <a:gd name="connsiteX4009" fmla="*/ 1583005 w 2476424"/>
                              <a:gd name="connsiteY4009" fmla="*/ 599179 h 1907175"/>
                              <a:gd name="connsiteX4010" fmla="*/ 1588863 w 2476424"/>
                              <a:gd name="connsiteY4010" fmla="*/ 608617 h 1907175"/>
                              <a:gd name="connsiteX4011" fmla="*/ 1575194 w 2476424"/>
                              <a:gd name="connsiteY4011" fmla="*/ 600480 h 1907175"/>
                              <a:gd name="connsiteX4012" fmla="*/ 1569010 w 2476424"/>
                              <a:gd name="connsiteY4012" fmla="*/ 602759 h 1907175"/>
                              <a:gd name="connsiteX4013" fmla="*/ 1567709 w 2476424"/>
                              <a:gd name="connsiteY4013" fmla="*/ 607966 h 1907175"/>
                              <a:gd name="connsiteX4014" fmla="*/ 1607088 w 2476424"/>
                              <a:gd name="connsiteY4014" fmla="*/ 620333 h 1907175"/>
                              <a:gd name="connsiteX4015" fmla="*/ 1576821 w 2476424"/>
                              <a:gd name="connsiteY4015" fmla="*/ 616102 h 1907175"/>
                              <a:gd name="connsiteX4016" fmla="*/ 1565756 w 2476424"/>
                              <a:gd name="connsiteY4016" fmla="*/ 615451 h 1907175"/>
                              <a:gd name="connsiteX4017" fmla="*/ 1569336 w 2476424"/>
                              <a:gd name="connsiteY4017" fmla="*/ 620333 h 1907175"/>
                              <a:gd name="connsiteX4018" fmla="*/ 1584632 w 2476424"/>
                              <a:gd name="connsiteY4018" fmla="*/ 625866 h 1907175"/>
                              <a:gd name="connsiteX4019" fmla="*/ 1596348 w 2476424"/>
                              <a:gd name="connsiteY4019" fmla="*/ 632049 h 1907175"/>
                              <a:gd name="connsiteX4020" fmla="*/ 1581377 w 2476424"/>
                              <a:gd name="connsiteY4020" fmla="*/ 629446 h 1907175"/>
                              <a:gd name="connsiteX4021" fmla="*/ 1562501 w 2476424"/>
                              <a:gd name="connsiteY4021" fmla="*/ 623262 h 1907175"/>
                              <a:gd name="connsiteX4022" fmla="*/ 1554039 w 2476424"/>
                              <a:gd name="connsiteY4022" fmla="*/ 623262 h 1907175"/>
                              <a:gd name="connsiteX4023" fmla="*/ 1551110 w 2476424"/>
                              <a:gd name="connsiteY4023" fmla="*/ 628469 h 1907175"/>
                              <a:gd name="connsiteX4024" fmla="*/ 1550785 w 2476424"/>
                              <a:gd name="connsiteY4024" fmla="*/ 640511 h 1907175"/>
                              <a:gd name="connsiteX4025" fmla="*/ 1557945 w 2476424"/>
                              <a:gd name="connsiteY4025" fmla="*/ 644091 h 1907175"/>
                              <a:gd name="connsiteX4026" fmla="*/ 1555016 w 2476424"/>
                              <a:gd name="connsiteY4026" fmla="*/ 647020 h 1907175"/>
                              <a:gd name="connsiteX4027" fmla="*/ 1564454 w 2476424"/>
                              <a:gd name="connsiteY4027" fmla="*/ 652227 h 1907175"/>
                              <a:gd name="connsiteX4028" fmla="*/ 1573892 w 2476424"/>
                              <a:gd name="connsiteY4028" fmla="*/ 650275 h 1907175"/>
                              <a:gd name="connsiteX4029" fmla="*/ 1574543 w 2476424"/>
                              <a:gd name="connsiteY4029" fmla="*/ 653855 h 1907175"/>
                              <a:gd name="connsiteX4030" fmla="*/ 1582679 w 2476424"/>
                              <a:gd name="connsiteY4030" fmla="*/ 654180 h 1907175"/>
                              <a:gd name="connsiteX4031" fmla="*/ 1575845 w 2476424"/>
                              <a:gd name="connsiteY4031" fmla="*/ 658737 h 1907175"/>
                              <a:gd name="connsiteX4032" fmla="*/ 1593419 w 2476424"/>
                              <a:gd name="connsiteY4032" fmla="*/ 671429 h 1907175"/>
                              <a:gd name="connsiteX4033" fmla="*/ 1584307 w 2476424"/>
                              <a:gd name="connsiteY4033" fmla="*/ 670127 h 1907175"/>
                              <a:gd name="connsiteX4034" fmla="*/ 1569010 w 2476424"/>
                              <a:gd name="connsiteY4034" fmla="*/ 661991 h 1907175"/>
                              <a:gd name="connsiteX4035" fmla="*/ 1557294 w 2476424"/>
                              <a:gd name="connsiteY4035" fmla="*/ 661340 h 1907175"/>
                              <a:gd name="connsiteX4036" fmla="*/ 1555992 w 2476424"/>
                              <a:gd name="connsiteY4036" fmla="*/ 669151 h 1907175"/>
                              <a:gd name="connsiteX4037" fmla="*/ 1546228 w 2476424"/>
                              <a:gd name="connsiteY4037" fmla="*/ 672406 h 1907175"/>
                              <a:gd name="connsiteX4038" fmla="*/ 1542649 w 2476424"/>
                              <a:gd name="connsiteY4038" fmla="*/ 674358 h 1907175"/>
                              <a:gd name="connsiteX4039" fmla="*/ 1553388 w 2476424"/>
                              <a:gd name="connsiteY4039" fmla="*/ 677613 h 1907175"/>
                              <a:gd name="connsiteX4040" fmla="*/ 1557945 w 2476424"/>
                              <a:gd name="connsiteY4040" fmla="*/ 682820 h 1907175"/>
                              <a:gd name="connsiteX4041" fmla="*/ 1555341 w 2476424"/>
                              <a:gd name="connsiteY4041" fmla="*/ 686075 h 1907175"/>
                              <a:gd name="connsiteX4042" fmla="*/ 1564128 w 2476424"/>
                              <a:gd name="connsiteY4042" fmla="*/ 691607 h 1907175"/>
                              <a:gd name="connsiteX4043" fmla="*/ 1579099 w 2476424"/>
                              <a:gd name="connsiteY4043" fmla="*/ 691607 h 1907175"/>
                              <a:gd name="connsiteX4044" fmla="*/ 1581052 w 2476424"/>
                              <a:gd name="connsiteY4044" fmla="*/ 696815 h 1907175"/>
                              <a:gd name="connsiteX4045" fmla="*/ 1582354 w 2476424"/>
                              <a:gd name="connsiteY4045" fmla="*/ 701696 h 1907175"/>
                              <a:gd name="connsiteX4046" fmla="*/ 1577472 w 2476424"/>
                              <a:gd name="connsiteY4046" fmla="*/ 703975 h 1907175"/>
                              <a:gd name="connsiteX4047" fmla="*/ 1577472 w 2476424"/>
                              <a:gd name="connsiteY4047" fmla="*/ 712111 h 1907175"/>
                              <a:gd name="connsiteX4048" fmla="*/ 1577797 w 2476424"/>
                              <a:gd name="connsiteY4048" fmla="*/ 718620 h 1907175"/>
                              <a:gd name="connsiteX4049" fmla="*/ 1576496 w 2476424"/>
                              <a:gd name="connsiteY4049" fmla="*/ 727082 h 1907175"/>
                              <a:gd name="connsiteX4050" fmla="*/ 1570963 w 2476424"/>
                              <a:gd name="connsiteY4050" fmla="*/ 729360 h 1907175"/>
                              <a:gd name="connsiteX4051" fmla="*/ 1568685 w 2476424"/>
                              <a:gd name="connsiteY4051" fmla="*/ 722525 h 1907175"/>
                              <a:gd name="connsiteX4052" fmla="*/ 1567058 w 2476424"/>
                              <a:gd name="connsiteY4052" fmla="*/ 719922 h 1907175"/>
                              <a:gd name="connsiteX4053" fmla="*/ 1571614 w 2476424"/>
                              <a:gd name="connsiteY4053" fmla="*/ 719271 h 1907175"/>
                              <a:gd name="connsiteX4054" fmla="*/ 1567058 w 2476424"/>
                              <a:gd name="connsiteY4054" fmla="*/ 715040 h 1907175"/>
                              <a:gd name="connsiteX4055" fmla="*/ 1555667 w 2476424"/>
                              <a:gd name="connsiteY4055" fmla="*/ 717318 h 1907175"/>
                              <a:gd name="connsiteX4056" fmla="*/ 1544276 w 2476424"/>
                              <a:gd name="connsiteY4056" fmla="*/ 719271 h 1907175"/>
                              <a:gd name="connsiteX4057" fmla="*/ 1532234 w 2476424"/>
                              <a:gd name="connsiteY4057" fmla="*/ 725454 h 1907175"/>
                              <a:gd name="connsiteX4058" fmla="*/ 1520192 w 2476424"/>
                              <a:gd name="connsiteY4058" fmla="*/ 725454 h 1907175"/>
                              <a:gd name="connsiteX4059" fmla="*/ 1535814 w 2476424"/>
                              <a:gd name="connsiteY4059" fmla="*/ 718945 h 1907175"/>
                              <a:gd name="connsiteX4060" fmla="*/ 1544927 w 2476424"/>
                              <a:gd name="connsiteY4060" fmla="*/ 714715 h 1907175"/>
                              <a:gd name="connsiteX4061" fmla="*/ 1554690 w 2476424"/>
                              <a:gd name="connsiteY4061" fmla="*/ 713087 h 1907175"/>
                              <a:gd name="connsiteX4062" fmla="*/ 1565430 w 2476424"/>
                              <a:gd name="connsiteY4062" fmla="*/ 709182 h 1907175"/>
                              <a:gd name="connsiteX4063" fmla="*/ 1571939 w 2476424"/>
                              <a:gd name="connsiteY4063" fmla="*/ 707555 h 1907175"/>
                              <a:gd name="connsiteX4064" fmla="*/ 1568359 w 2476424"/>
                              <a:gd name="connsiteY4064" fmla="*/ 702673 h 1907175"/>
                              <a:gd name="connsiteX4065" fmla="*/ 1551436 w 2476424"/>
                              <a:gd name="connsiteY4065" fmla="*/ 697465 h 1907175"/>
                              <a:gd name="connsiteX4066" fmla="*/ 1540045 w 2476424"/>
                              <a:gd name="connsiteY4066" fmla="*/ 686075 h 1907175"/>
                              <a:gd name="connsiteX4067" fmla="*/ 1534187 w 2476424"/>
                              <a:gd name="connsiteY4067" fmla="*/ 677613 h 1907175"/>
                              <a:gd name="connsiteX4068" fmla="*/ 1530281 w 2476424"/>
                              <a:gd name="connsiteY4068" fmla="*/ 670127 h 1907175"/>
                              <a:gd name="connsiteX4069" fmla="*/ 1530932 w 2476424"/>
                              <a:gd name="connsiteY4069" fmla="*/ 657435 h 1907175"/>
                              <a:gd name="connsiteX4070" fmla="*/ 1535163 w 2476424"/>
                              <a:gd name="connsiteY4070" fmla="*/ 650600 h 1907175"/>
                              <a:gd name="connsiteX4071" fmla="*/ 1526701 w 2476424"/>
                              <a:gd name="connsiteY4071" fmla="*/ 642138 h 1907175"/>
                              <a:gd name="connsiteX4072" fmla="*/ 1521494 w 2476424"/>
                              <a:gd name="connsiteY4072" fmla="*/ 632375 h 1907175"/>
                              <a:gd name="connsiteX4073" fmla="*/ 1529630 w 2476424"/>
                              <a:gd name="connsiteY4073" fmla="*/ 620333 h 1907175"/>
                              <a:gd name="connsiteX4074" fmla="*/ 1543300 w 2476424"/>
                              <a:gd name="connsiteY4074" fmla="*/ 601457 h 1907175"/>
                              <a:gd name="connsiteX4075" fmla="*/ 1556968 w 2476424"/>
                              <a:gd name="connsiteY4075" fmla="*/ 591693 h 1907175"/>
                              <a:gd name="connsiteX4076" fmla="*/ 1572590 w 2476424"/>
                              <a:gd name="connsiteY4076" fmla="*/ 579977 h 1907175"/>
                              <a:gd name="connsiteX4077" fmla="*/ 1564128 w 2476424"/>
                              <a:gd name="connsiteY4077" fmla="*/ 576722 h 1907175"/>
                              <a:gd name="connsiteX4078" fmla="*/ 1544276 w 2476424"/>
                              <a:gd name="connsiteY4078" fmla="*/ 574770 h 1907175"/>
                              <a:gd name="connsiteX4079" fmla="*/ 1529305 w 2476424"/>
                              <a:gd name="connsiteY4079" fmla="*/ 573793 h 1907175"/>
                              <a:gd name="connsiteX4080" fmla="*/ 1520192 w 2476424"/>
                              <a:gd name="connsiteY4080" fmla="*/ 569888 h 1907175"/>
                              <a:gd name="connsiteX4081" fmla="*/ 1520192 w 2476424"/>
                              <a:gd name="connsiteY4081" fmla="*/ 569888 h 1907175"/>
                              <a:gd name="connsiteX4082" fmla="*/ 1268292 w 2476424"/>
                              <a:gd name="connsiteY4082" fmla="*/ 388285 h 1907175"/>
                              <a:gd name="connsiteX4083" fmla="*/ 1253646 w 2476424"/>
                              <a:gd name="connsiteY4083" fmla="*/ 390238 h 1907175"/>
                              <a:gd name="connsiteX4084" fmla="*/ 1252019 w 2476424"/>
                              <a:gd name="connsiteY4084" fmla="*/ 394143 h 1907175"/>
                              <a:gd name="connsiteX4085" fmla="*/ 1242581 w 2476424"/>
                              <a:gd name="connsiteY4085" fmla="*/ 394143 h 1907175"/>
                              <a:gd name="connsiteX4086" fmla="*/ 1239326 w 2476424"/>
                              <a:gd name="connsiteY4086" fmla="*/ 397072 h 1907175"/>
                              <a:gd name="connsiteX4087" fmla="*/ 1237699 w 2476424"/>
                              <a:gd name="connsiteY4087" fmla="*/ 398374 h 1907175"/>
                              <a:gd name="connsiteX4088" fmla="*/ 1244208 w 2476424"/>
                              <a:gd name="connsiteY4088" fmla="*/ 402279 h 1907175"/>
                              <a:gd name="connsiteX4089" fmla="*/ 1251042 w 2476424"/>
                              <a:gd name="connsiteY4089" fmla="*/ 404883 h 1907175"/>
                              <a:gd name="connsiteX4090" fmla="*/ 1246161 w 2476424"/>
                              <a:gd name="connsiteY4090" fmla="*/ 407487 h 1907175"/>
                              <a:gd name="connsiteX4091" fmla="*/ 1233793 w 2476424"/>
                              <a:gd name="connsiteY4091" fmla="*/ 410416 h 1907175"/>
                              <a:gd name="connsiteX4092" fmla="*/ 1247462 w 2476424"/>
                              <a:gd name="connsiteY4092" fmla="*/ 413019 h 1907175"/>
                              <a:gd name="connsiteX4093" fmla="*/ 1255599 w 2476424"/>
                              <a:gd name="connsiteY4093" fmla="*/ 416925 h 1907175"/>
                              <a:gd name="connsiteX4094" fmla="*/ 1261132 w 2476424"/>
                              <a:gd name="connsiteY4094" fmla="*/ 419528 h 1907175"/>
                              <a:gd name="connsiteX4095" fmla="*/ 1271220 w 2476424"/>
                              <a:gd name="connsiteY4095" fmla="*/ 416925 h 1907175"/>
                              <a:gd name="connsiteX4096" fmla="*/ 1262433 w 2476424"/>
                              <a:gd name="connsiteY4096" fmla="*/ 422783 h 1907175"/>
                              <a:gd name="connsiteX4097" fmla="*/ 1261457 w 2476424"/>
                              <a:gd name="connsiteY4097" fmla="*/ 426363 h 1907175"/>
                              <a:gd name="connsiteX4098" fmla="*/ 1283588 w 2476424"/>
                              <a:gd name="connsiteY4098" fmla="*/ 429943 h 1907175"/>
                              <a:gd name="connsiteX4099" fmla="*/ 1296606 w 2476424"/>
                              <a:gd name="connsiteY4099" fmla="*/ 434499 h 1907175"/>
                              <a:gd name="connsiteX4100" fmla="*/ 1317435 w 2476424"/>
                              <a:gd name="connsiteY4100" fmla="*/ 436777 h 1907175"/>
                              <a:gd name="connsiteX4101" fmla="*/ 1327524 w 2476424"/>
                              <a:gd name="connsiteY4101" fmla="*/ 433197 h 1907175"/>
                              <a:gd name="connsiteX4102" fmla="*/ 1340217 w 2476424"/>
                              <a:gd name="connsiteY4102" fmla="*/ 431570 h 1907175"/>
                              <a:gd name="connsiteX4103" fmla="*/ 1352258 w 2476424"/>
                              <a:gd name="connsiteY4103" fmla="*/ 441985 h 1907175"/>
                              <a:gd name="connsiteX4104" fmla="*/ 1355187 w 2476424"/>
                              <a:gd name="connsiteY4104" fmla="*/ 451097 h 1907175"/>
                              <a:gd name="connsiteX4105" fmla="*/ 1369833 w 2476424"/>
                              <a:gd name="connsiteY4105" fmla="*/ 459559 h 1907175"/>
                              <a:gd name="connsiteX4106" fmla="*/ 1369182 w 2476424"/>
                              <a:gd name="connsiteY4106" fmla="*/ 467695 h 1907175"/>
                              <a:gd name="connsiteX4107" fmla="*/ 1372437 w 2476424"/>
                              <a:gd name="connsiteY4107" fmla="*/ 475506 h 1907175"/>
                              <a:gd name="connsiteX4108" fmla="*/ 1362347 w 2476424"/>
                              <a:gd name="connsiteY4108" fmla="*/ 483968 h 1907175"/>
                              <a:gd name="connsiteX4109" fmla="*/ 1362022 w 2476424"/>
                              <a:gd name="connsiteY4109" fmla="*/ 490477 h 1907175"/>
                              <a:gd name="connsiteX4110" fmla="*/ 1360720 w 2476424"/>
                              <a:gd name="connsiteY4110" fmla="*/ 496986 h 1907175"/>
                              <a:gd name="connsiteX4111" fmla="*/ 1367555 w 2476424"/>
                              <a:gd name="connsiteY4111" fmla="*/ 503170 h 1907175"/>
                              <a:gd name="connsiteX4112" fmla="*/ 1371135 w 2476424"/>
                              <a:gd name="connsiteY4112" fmla="*/ 514235 h 1907175"/>
                              <a:gd name="connsiteX4113" fmla="*/ 1370809 w 2476424"/>
                              <a:gd name="connsiteY4113" fmla="*/ 520419 h 1907175"/>
                              <a:gd name="connsiteX4114" fmla="*/ 1382526 w 2476424"/>
                              <a:gd name="connsiteY4114" fmla="*/ 525301 h 1907175"/>
                              <a:gd name="connsiteX4115" fmla="*/ 1386431 w 2476424"/>
                              <a:gd name="connsiteY4115" fmla="*/ 528230 h 1907175"/>
                              <a:gd name="connsiteX4116" fmla="*/ 1391313 w 2476424"/>
                              <a:gd name="connsiteY4116" fmla="*/ 523999 h 1907175"/>
                              <a:gd name="connsiteX4117" fmla="*/ 1394242 w 2476424"/>
                              <a:gd name="connsiteY4117" fmla="*/ 527579 h 1907175"/>
                              <a:gd name="connsiteX4118" fmla="*/ 1397496 w 2476424"/>
                              <a:gd name="connsiteY4118" fmla="*/ 519768 h 1907175"/>
                              <a:gd name="connsiteX4119" fmla="*/ 1406935 w 2476424"/>
                              <a:gd name="connsiteY4119" fmla="*/ 513910 h 1907175"/>
                              <a:gd name="connsiteX4120" fmla="*/ 1401727 w 2476424"/>
                              <a:gd name="connsiteY4120" fmla="*/ 524650 h 1907175"/>
                              <a:gd name="connsiteX4121" fmla="*/ 1408562 w 2476424"/>
                              <a:gd name="connsiteY4121" fmla="*/ 524650 h 1907175"/>
                              <a:gd name="connsiteX4122" fmla="*/ 1412467 w 2476424"/>
                              <a:gd name="connsiteY4122" fmla="*/ 529206 h 1907175"/>
                              <a:gd name="connsiteX4123" fmla="*/ 1423858 w 2476424"/>
                              <a:gd name="connsiteY4123" fmla="*/ 532461 h 1907175"/>
                              <a:gd name="connsiteX4124" fmla="*/ 1429391 w 2476424"/>
                              <a:gd name="connsiteY4124" fmla="*/ 529857 h 1907175"/>
                              <a:gd name="connsiteX4125" fmla="*/ 1434273 w 2476424"/>
                              <a:gd name="connsiteY4125" fmla="*/ 534413 h 1907175"/>
                              <a:gd name="connsiteX4126" fmla="*/ 1445013 w 2476424"/>
                              <a:gd name="connsiteY4126" fmla="*/ 532786 h 1907175"/>
                              <a:gd name="connsiteX4127" fmla="*/ 1452173 w 2476424"/>
                              <a:gd name="connsiteY4127" fmla="*/ 529857 h 1907175"/>
                              <a:gd name="connsiteX4128" fmla="*/ 1449894 w 2476424"/>
                              <a:gd name="connsiteY4128" fmla="*/ 521395 h 1907175"/>
                              <a:gd name="connsiteX4129" fmla="*/ 1455102 w 2476424"/>
                              <a:gd name="connsiteY4129" fmla="*/ 521721 h 1907175"/>
                              <a:gd name="connsiteX4130" fmla="*/ 1456403 w 2476424"/>
                              <a:gd name="connsiteY4130" fmla="*/ 516839 h 1907175"/>
                              <a:gd name="connsiteX4131" fmla="*/ 1462262 w 2476424"/>
                              <a:gd name="connsiteY4131" fmla="*/ 523999 h 1907175"/>
                              <a:gd name="connsiteX4132" fmla="*/ 1469422 w 2476424"/>
                              <a:gd name="connsiteY4132" fmla="*/ 512608 h 1907175"/>
                              <a:gd name="connsiteX4133" fmla="*/ 1473327 w 2476424"/>
                              <a:gd name="connsiteY4133" fmla="*/ 518792 h 1907175"/>
                              <a:gd name="connsiteX4134" fmla="*/ 1477558 w 2476424"/>
                              <a:gd name="connsiteY4134" fmla="*/ 520744 h 1907175"/>
                              <a:gd name="connsiteX4135" fmla="*/ 1473327 w 2476424"/>
                              <a:gd name="connsiteY4135" fmla="*/ 525626 h 1907175"/>
                              <a:gd name="connsiteX4136" fmla="*/ 1473978 w 2476424"/>
                              <a:gd name="connsiteY4136" fmla="*/ 534413 h 1907175"/>
                              <a:gd name="connsiteX4137" fmla="*/ 1491227 w 2476424"/>
                              <a:gd name="connsiteY4137" fmla="*/ 534088 h 1907175"/>
                              <a:gd name="connsiteX4138" fmla="*/ 1498061 w 2476424"/>
                              <a:gd name="connsiteY4138" fmla="*/ 536041 h 1907175"/>
                              <a:gd name="connsiteX4139" fmla="*/ 1501967 w 2476424"/>
                              <a:gd name="connsiteY4139" fmla="*/ 533112 h 1907175"/>
                              <a:gd name="connsiteX4140" fmla="*/ 1507174 w 2476424"/>
                              <a:gd name="connsiteY4140" fmla="*/ 536041 h 1907175"/>
                              <a:gd name="connsiteX4141" fmla="*/ 1513358 w 2476424"/>
                              <a:gd name="connsiteY4141" fmla="*/ 534413 h 1907175"/>
                              <a:gd name="connsiteX4142" fmla="*/ 1518565 w 2476424"/>
                              <a:gd name="connsiteY4142" fmla="*/ 537343 h 1907175"/>
                              <a:gd name="connsiteX4143" fmla="*/ 1522145 w 2476424"/>
                              <a:gd name="connsiteY4143" fmla="*/ 536041 h 1907175"/>
                              <a:gd name="connsiteX4144" fmla="*/ 1518891 w 2476424"/>
                              <a:gd name="connsiteY4144" fmla="*/ 530183 h 1907175"/>
                              <a:gd name="connsiteX4145" fmla="*/ 1531258 w 2476424"/>
                              <a:gd name="connsiteY4145" fmla="*/ 536366 h 1907175"/>
                              <a:gd name="connsiteX4146" fmla="*/ 1535814 w 2476424"/>
                              <a:gd name="connsiteY4146" fmla="*/ 529206 h 1907175"/>
                              <a:gd name="connsiteX4147" fmla="*/ 1541021 w 2476424"/>
                              <a:gd name="connsiteY4147" fmla="*/ 535390 h 1907175"/>
                              <a:gd name="connsiteX4148" fmla="*/ 1552087 w 2476424"/>
                              <a:gd name="connsiteY4148" fmla="*/ 534739 h 1907175"/>
                              <a:gd name="connsiteX4149" fmla="*/ 1553714 w 2476424"/>
                              <a:gd name="connsiteY4149" fmla="*/ 523673 h 1907175"/>
                              <a:gd name="connsiteX4150" fmla="*/ 1562176 w 2476424"/>
                              <a:gd name="connsiteY4150" fmla="*/ 534413 h 1907175"/>
                              <a:gd name="connsiteX4151" fmla="*/ 1567383 w 2476424"/>
                              <a:gd name="connsiteY4151" fmla="*/ 532786 h 1907175"/>
                              <a:gd name="connsiteX4152" fmla="*/ 1569987 w 2476424"/>
                              <a:gd name="connsiteY4152" fmla="*/ 527579 h 1907175"/>
                              <a:gd name="connsiteX4153" fmla="*/ 1575519 w 2476424"/>
                              <a:gd name="connsiteY4153" fmla="*/ 534413 h 1907175"/>
                              <a:gd name="connsiteX4154" fmla="*/ 1591792 w 2476424"/>
                              <a:gd name="connsiteY4154" fmla="*/ 534088 h 1907175"/>
                              <a:gd name="connsiteX4155" fmla="*/ 1610994 w 2476424"/>
                              <a:gd name="connsiteY4155" fmla="*/ 530183 h 1907175"/>
                              <a:gd name="connsiteX4156" fmla="*/ 1613597 w 2476424"/>
                              <a:gd name="connsiteY4156" fmla="*/ 523999 h 1907175"/>
                              <a:gd name="connsiteX4157" fmla="*/ 1609692 w 2476424"/>
                              <a:gd name="connsiteY4157" fmla="*/ 513259 h 1907175"/>
                              <a:gd name="connsiteX4158" fmla="*/ 1624337 w 2476424"/>
                              <a:gd name="connsiteY4158" fmla="*/ 518466 h 1907175"/>
                              <a:gd name="connsiteX4159" fmla="*/ 1624012 w 2476424"/>
                              <a:gd name="connsiteY4159" fmla="*/ 525952 h 1907175"/>
                              <a:gd name="connsiteX4160" fmla="*/ 1630846 w 2476424"/>
                              <a:gd name="connsiteY4160" fmla="*/ 532135 h 1907175"/>
                              <a:gd name="connsiteX4161" fmla="*/ 1637681 w 2476424"/>
                              <a:gd name="connsiteY4161" fmla="*/ 532135 h 1907175"/>
                              <a:gd name="connsiteX4162" fmla="*/ 1644515 w 2476424"/>
                              <a:gd name="connsiteY4162" fmla="*/ 535064 h 1907175"/>
                              <a:gd name="connsiteX4163" fmla="*/ 1658835 w 2476424"/>
                              <a:gd name="connsiteY4163" fmla="*/ 537017 h 1907175"/>
                              <a:gd name="connsiteX4164" fmla="*/ 1677061 w 2476424"/>
                              <a:gd name="connsiteY4164" fmla="*/ 534413 h 1907175"/>
                              <a:gd name="connsiteX4165" fmla="*/ 1695286 w 2476424"/>
                              <a:gd name="connsiteY4165" fmla="*/ 531484 h 1907175"/>
                              <a:gd name="connsiteX4166" fmla="*/ 1701144 w 2476424"/>
                              <a:gd name="connsiteY4166" fmla="*/ 529857 h 1907175"/>
                              <a:gd name="connsiteX4167" fmla="*/ 1704724 w 2476424"/>
                              <a:gd name="connsiteY4167" fmla="*/ 518141 h 1907175"/>
                              <a:gd name="connsiteX4168" fmla="*/ 1698541 w 2476424"/>
                              <a:gd name="connsiteY4168" fmla="*/ 512608 h 1907175"/>
                              <a:gd name="connsiteX4169" fmla="*/ 1701470 w 2476424"/>
                              <a:gd name="connsiteY4169" fmla="*/ 509354 h 1907175"/>
                              <a:gd name="connsiteX4170" fmla="*/ 1695937 w 2476424"/>
                              <a:gd name="connsiteY4170" fmla="*/ 506424 h 1907175"/>
                              <a:gd name="connsiteX4171" fmla="*/ 1701144 w 2476424"/>
                              <a:gd name="connsiteY4171" fmla="*/ 501868 h 1907175"/>
                              <a:gd name="connsiteX4172" fmla="*/ 1714813 w 2476424"/>
                              <a:gd name="connsiteY4172" fmla="*/ 496010 h 1907175"/>
                              <a:gd name="connsiteX4173" fmla="*/ 1722624 w 2476424"/>
                              <a:gd name="connsiteY4173" fmla="*/ 491779 h 1907175"/>
                              <a:gd name="connsiteX4174" fmla="*/ 1718068 w 2476424"/>
                              <a:gd name="connsiteY4174" fmla="*/ 483968 h 1907175"/>
                              <a:gd name="connsiteX4175" fmla="*/ 1697239 w 2476424"/>
                              <a:gd name="connsiteY4175" fmla="*/ 482015 h 1907175"/>
                              <a:gd name="connsiteX4176" fmla="*/ 1704724 w 2476424"/>
                              <a:gd name="connsiteY4176" fmla="*/ 477459 h 1907175"/>
                              <a:gd name="connsiteX4177" fmla="*/ 1694310 w 2476424"/>
                              <a:gd name="connsiteY4177" fmla="*/ 472903 h 1907175"/>
                              <a:gd name="connsiteX4178" fmla="*/ 1679990 w 2476424"/>
                              <a:gd name="connsiteY4178" fmla="*/ 472903 h 1907175"/>
                              <a:gd name="connsiteX4179" fmla="*/ 1674783 w 2476424"/>
                              <a:gd name="connsiteY4179" fmla="*/ 465417 h 1907175"/>
                              <a:gd name="connsiteX4180" fmla="*/ 1642888 w 2476424"/>
                              <a:gd name="connsiteY4180" fmla="*/ 462163 h 1907175"/>
                              <a:gd name="connsiteX4181" fmla="*/ 1617177 w 2476424"/>
                              <a:gd name="connsiteY4181" fmla="*/ 467045 h 1907175"/>
                              <a:gd name="connsiteX4182" fmla="*/ 1597650 w 2476424"/>
                              <a:gd name="connsiteY4182" fmla="*/ 462163 h 1907175"/>
                              <a:gd name="connsiteX4183" fmla="*/ 1587886 w 2476424"/>
                              <a:gd name="connsiteY4183" fmla="*/ 468997 h 1907175"/>
                              <a:gd name="connsiteX4184" fmla="*/ 1581377 w 2476424"/>
                              <a:gd name="connsiteY4184" fmla="*/ 469648 h 1907175"/>
                              <a:gd name="connsiteX4185" fmla="*/ 1582028 w 2476424"/>
                              <a:gd name="connsiteY4185" fmla="*/ 473554 h 1907175"/>
                              <a:gd name="connsiteX4186" fmla="*/ 1567058 w 2476424"/>
                              <a:gd name="connsiteY4186" fmla="*/ 472252 h 1907175"/>
                              <a:gd name="connsiteX4187" fmla="*/ 1562827 w 2476424"/>
                              <a:gd name="connsiteY4187" fmla="*/ 476483 h 1907175"/>
                              <a:gd name="connsiteX4188" fmla="*/ 1553063 w 2476424"/>
                              <a:gd name="connsiteY4188" fmla="*/ 474855 h 1907175"/>
                              <a:gd name="connsiteX4189" fmla="*/ 1541998 w 2476424"/>
                              <a:gd name="connsiteY4189" fmla="*/ 479737 h 1907175"/>
                              <a:gd name="connsiteX4190" fmla="*/ 1554039 w 2476424"/>
                              <a:gd name="connsiteY4190" fmla="*/ 482992 h 1907175"/>
                              <a:gd name="connsiteX4191" fmla="*/ 1549809 w 2476424"/>
                              <a:gd name="connsiteY4191" fmla="*/ 486246 h 1907175"/>
                              <a:gd name="connsiteX4192" fmla="*/ 1535163 w 2476424"/>
                              <a:gd name="connsiteY4192" fmla="*/ 485595 h 1907175"/>
                              <a:gd name="connsiteX4193" fmla="*/ 1523447 w 2476424"/>
                              <a:gd name="connsiteY4193" fmla="*/ 488199 h 1907175"/>
                              <a:gd name="connsiteX4194" fmla="*/ 1510754 w 2476424"/>
                              <a:gd name="connsiteY4194" fmla="*/ 477785 h 1907175"/>
                              <a:gd name="connsiteX4195" fmla="*/ 1502943 w 2476424"/>
                              <a:gd name="connsiteY4195" fmla="*/ 475506 h 1907175"/>
                              <a:gd name="connsiteX4196" fmla="*/ 1498387 w 2476424"/>
                              <a:gd name="connsiteY4196" fmla="*/ 479412 h 1907175"/>
                              <a:gd name="connsiteX4197" fmla="*/ 1497085 w 2476424"/>
                              <a:gd name="connsiteY4197" fmla="*/ 482666 h 1907175"/>
                              <a:gd name="connsiteX4198" fmla="*/ 1490250 w 2476424"/>
                              <a:gd name="connsiteY4198" fmla="*/ 477459 h 1907175"/>
                              <a:gd name="connsiteX4199" fmla="*/ 1476256 w 2476424"/>
                              <a:gd name="connsiteY4199" fmla="*/ 481690 h 1907175"/>
                              <a:gd name="connsiteX4200" fmla="*/ 1463889 w 2476424"/>
                              <a:gd name="connsiteY4200" fmla="*/ 471275 h 1907175"/>
                              <a:gd name="connsiteX4201" fmla="*/ 1460960 w 2476424"/>
                              <a:gd name="connsiteY4201" fmla="*/ 474530 h 1907175"/>
                              <a:gd name="connsiteX4202" fmla="*/ 1461936 w 2476424"/>
                              <a:gd name="connsiteY4202" fmla="*/ 477785 h 1907175"/>
                              <a:gd name="connsiteX4203" fmla="*/ 1433947 w 2476424"/>
                              <a:gd name="connsiteY4203" fmla="*/ 476483 h 1907175"/>
                              <a:gd name="connsiteX4204" fmla="*/ 1436876 w 2476424"/>
                              <a:gd name="connsiteY4204" fmla="*/ 472252 h 1907175"/>
                              <a:gd name="connsiteX4205" fmla="*/ 1446640 w 2476424"/>
                              <a:gd name="connsiteY4205" fmla="*/ 469974 h 1907175"/>
                              <a:gd name="connsiteX4206" fmla="*/ 1441107 w 2476424"/>
                              <a:gd name="connsiteY4206" fmla="*/ 462814 h 1907175"/>
                              <a:gd name="connsiteX4207" fmla="*/ 1431994 w 2476424"/>
                              <a:gd name="connsiteY4207" fmla="*/ 464766 h 1907175"/>
                              <a:gd name="connsiteX4208" fmla="*/ 1432320 w 2476424"/>
                              <a:gd name="connsiteY4208" fmla="*/ 458257 h 1907175"/>
                              <a:gd name="connsiteX4209" fmla="*/ 1427113 w 2476424"/>
                              <a:gd name="connsiteY4209" fmla="*/ 453701 h 1907175"/>
                              <a:gd name="connsiteX4210" fmla="*/ 1421905 w 2476424"/>
                              <a:gd name="connsiteY4210" fmla="*/ 455654 h 1907175"/>
                              <a:gd name="connsiteX4211" fmla="*/ 1410189 w 2476424"/>
                              <a:gd name="connsiteY4211" fmla="*/ 453376 h 1907175"/>
                              <a:gd name="connsiteX4212" fmla="*/ 1404331 w 2476424"/>
                              <a:gd name="connsiteY4212" fmla="*/ 453701 h 1907175"/>
                              <a:gd name="connsiteX4213" fmla="*/ 1394567 w 2476424"/>
                              <a:gd name="connsiteY4213" fmla="*/ 461186 h 1907175"/>
                              <a:gd name="connsiteX4214" fmla="*/ 1394567 w 2476424"/>
                              <a:gd name="connsiteY4214" fmla="*/ 455003 h 1907175"/>
                              <a:gd name="connsiteX4215" fmla="*/ 1395869 w 2476424"/>
                              <a:gd name="connsiteY4215" fmla="*/ 452399 h 1907175"/>
                              <a:gd name="connsiteX4216" fmla="*/ 1393916 w 2476424"/>
                              <a:gd name="connsiteY4216" fmla="*/ 449145 h 1907175"/>
                              <a:gd name="connsiteX4217" fmla="*/ 1402704 w 2476424"/>
                              <a:gd name="connsiteY4217" fmla="*/ 446866 h 1907175"/>
                              <a:gd name="connsiteX4218" fmla="*/ 1390987 w 2476424"/>
                              <a:gd name="connsiteY4218" fmla="*/ 444263 h 1907175"/>
                              <a:gd name="connsiteX4219" fmla="*/ 1386105 w 2476424"/>
                              <a:gd name="connsiteY4219" fmla="*/ 443612 h 1907175"/>
                              <a:gd name="connsiteX4220" fmla="*/ 1384804 w 2476424"/>
                              <a:gd name="connsiteY4220" fmla="*/ 440032 h 1907175"/>
                              <a:gd name="connsiteX4221" fmla="*/ 1379596 w 2476424"/>
                              <a:gd name="connsiteY4221" fmla="*/ 436452 h 1907175"/>
                              <a:gd name="connsiteX4222" fmla="*/ 1381875 w 2476424"/>
                              <a:gd name="connsiteY4222" fmla="*/ 434174 h 1907175"/>
                              <a:gd name="connsiteX4223" fmla="*/ 1395218 w 2476424"/>
                              <a:gd name="connsiteY4223" fmla="*/ 436452 h 1907175"/>
                              <a:gd name="connsiteX4224" fmla="*/ 1412793 w 2476424"/>
                              <a:gd name="connsiteY4224" fmla="*/ 440032 h 1907175"/>
                              <a:gd name="connsiteX4225" fmla="*/ 1421255 w 2476424"/>
                              <a:gd name="connsiteY4225" fmla="*/ 438405 h 1907175"/>
                              <a:gd name="connsiteX4226" fmla="*/ 1435900 w 2476424"/>
                              <a:gd name="connsiteY4226" fmla="*/ 438405 h 1907175"/>
                              <a:gd name="connsiteX4227" fmla="*/ 1443711 w 2476424"/>
                              <a:gd name="connsiteY4227" fmla="*/ 437103 h 1907175"/>
                              <a:gd name="connsiteX4228" fmla="*/ 1439154 w 2476424"/>
                              <a:gd name="connsiteY4228" fmla="*/ 434174 h 1907175"/>
                              <a:gd name="connsiteX4229" fmla="*/ 1417023 w 2476424"/>
                              <a:gd name="connsiteY4229" fmla="*/ 429617 h 1907175"/>
                              <a:gd name="connsiteX4230" fmla="*/ 1394893 w 2476424"/>
                              <a:gd name="connsiteY4230" fmla="*/ 426688 h 1907175"/>
                              <a:gd name="connsiteX4231" fmla="*/ 1382526 w 2476424"/>
                              <a:gd name="connsiteY4231" fmla="*/ 423434 h 1907175"/>
                              <a:gd name="connsiteX4232" fmla="*/ 1385455 w 2476424"/>
                              <a:gd name="connsiteY4232" fmla="*/ 419854 h 1907175"/>
                              <a:gd name="connsiteX4233" fmla="*/ 1396520 w 2476424"/>
                              <a:gd name="connsiteY4233" fmla="*/ 421156 h 1907175"/>
                              <a:gd name="connsiteX4234" fmla="*/ 1405307 w 2476424"/>
                              <a:gd name="connsiteY4234" fmla="*/ 422457 h 1907175"/>
                              <a:gd name="connsiteX4235" fmla="*/ 1397822 w 2476424"/>
                              <a:gd name="connsiteY4235" fmla="*/ 414321 h 1907175"/>
                              <a:gd name="connsiteX4236" fmla="*/ 1382526 w 2476424"/>
                              <a:gd name="connsiteY4236" fmla="*/ 413345 h 1907175"/>
                              <a:gd name="connsiteX4237" fmla="*/ 1373413 w 2476424"/>
                              <a:gd name="connsiteY4237" fmla="*/ 414647 h 1907175"/>
                              <a:gd name="connsiteX4238" fmla="*/ 1361046 w 2476424"/>
                              <a:gd name="connsiteY4238" fmla="*/ 417250 h 1907175"/>
                              <a:gd name="connsiteX4239" fmla="*/ 1344447 w 2476424"/>
                              <a:gd name="connsiteY4239" fmla="*/ 416925 h 1907175"/>
                              <a:gd name="connsiteX4240" fmla="*/ 1340217 w 2476424"/>
                              <a:gd name="connsiteY4240" fmla="*/ 417250 h 1907175"/>
                              <a:gd name="connsiteX4241" fmla="*/ 1331755 w 2476424"/>
                              <a:gd name="connsiteY4241" fmla="*/ 425061 h 1907175"/>
                              <a:gd name="connsiteX4242" fmla="*/ 1328175 w 2476424"/>
                              <a:gd name="connsiteY4242" fmla="*/ 427990 h 1907175"/>
                              <a:gd name="connsiteX4243" fmla="*/ 1323293 w 2476424"/>
                              <a:gd name="connsiteY4243" fmla="*/ 423759 h 1907175"/>
                              <a:gd name="connsiteX4244" fmla="*/ 1331755 w 2476424"/>
                              <a:gd name="connsiteY4244" fmla="*/ 419854 h 1907175"/>
                              <a:gd name="connsiteX4245" fmla="*/ 1337613 w 2476424"/>
                              <a:gd name="connsiteY4245" fmla="*/ 412694 h 1907175"/>
                              <a:gd name="connsiteX4246" fmla="*/ 1328826 w 2476424"/>
                              <a:gd name="connsiteY4246" fmla="*/ 404558 h 1907175"/>
                              <a:gd name="connsiteX4247" fmla="*/ 1322317 w 2476424"/>
                              <a:gd name="connsiteY4247" fmla="*/ 398699 h 1907175"/>
                              <a:gd name="connsiteX4248" fmla="*/ 1305719 w 2476424"/>
                              <a:gd name="connsiteY4248" fmla="*/ 397072 h 1907175"/>
                              <a:gd name="connsiteX4249" fmla="*/ 1281635 w 2476424"/>
                              <a:gd name="connsiteY4249" fmla="*/ 392516 h 1907175"/>
                              <a:gd name="connsiteX4250" fmla="*/ 1268292 w 2476424"/>
                              <a:gd name="connsiteY4250" fmla="*/ 388285 h 1907175"/>
                              <a:gd name="connsiteX4251" fmla="*/ 1268292 w 2476424"/>
                              <a:gd name="connsiteY4251" fmla="*/ 388285 h 1907175"/>
                              <a:gd name="connsiteX4252" fmla="*/ 1333382 w 2476424"/>
                              <a:gd name="connsiteY4252" fmla="*/ 117508 h 1907175"/>
                              <a:gd name="connsiteX4253" fmla="*/ 1359093 w 2476424"/>
                              <a:gd name="connsiteY4253" fmla="*/ 125644 h 1907175"/>
                              <a:gd name="connsiteX4254" fmla="*/ 1371460 w 2476424"/>
                              <a:gd name="connsiteY4254" fmla="*/ 131177 h 1907175"/>
                              <a:gd name="connsiteX4255" fmla="*/ 1386431 w 2476424"/>
                              <a:gd name="connsiteY4255" fmla="*/ 146473 h 1907175"/>
                              <a:gd name="connsiteX4256" fmla="*/ 1399124 w 2476424"/>
                              <a:gd name="connsiteY4256" fmla="*/ 158840 h 1907175"/>
                              <a:gd name="connsiteX4257" fmla="*/ 1407260 w 2476424"/>
                              <a:gd name="connsiteY4257" fmla="*/ 167628 h 1907175"/>
                              <a:gd name="connsiteX4258" fmla="*/ 1407585 w 2476424"/>
                              <a:gd name="connsiteY4258" fmla="*/ 173160 h 1907175"/>
                              <a:gd name="connsiteX4259" fmla="*/ 1422882 w 2476424"/>
                              <a:gd name="connsiteY4259" fmla="*/ 174462 h 1907175"/>
                              <a:gd name="connsiteX4260" fmla="*/ 1434273 w 2476424"/>
                              <a:gd name="connsiteY4260" fmla="*/ 177066 h 1907175"/>
                              <a:gd name="connsiteX4261" fmla="*/ 1441758 w 2476424"/>
                              <a:gd name="connsiteY4261" fmla="*/ 177391 h 1907175"/>
                              <a:gd name="connsiteX4262" fmla="*/ 1448593 w 2476424"/>
                              <a:gd name="connsiteY4262" fmla="*/ 175438 h 1907175"/>
                              <a:gd name="connsiteX4263" fmla="*/ 1456403 w 2476424"/>
                              <a:gd name="connsiteY4263" fmla="*/ 182273 h 1907175"/>
                              <a:gd name="connsiteX4264" fmla="*/ 1454776 w 2476424"/>
                              <a:gd name="connsiteY4264" fmla="*/ 188457 h 1907175"/>
                              <a:gd name="connsiteX4265" fmla="*/ 1451847 w 2476424"/>
                              <a:gd name="connsiteY4265" fmla="*/ 193338 h 1907175"/>
                              <a:gd name="connsiteX4266" fmla="*/ 1463238 w 2476424"/>
                              <a:gd name="connsiteY4266" fmla="*/ 199522 h 1907175"/>
                              <a:gd name="connsiteX4267" fmla="*/ 1470398 w 2476424"/>
                              <a:gd name="connsiteY4267" fmla="*/ 201149 h 1907175"/>
                              <a:gd name="connsiteX4268" fmla="*/ 1477232 w 2476424"/>
                              <a:gd name="connsiteY4268" fmla="*/ 202126 h 1907175"/>
                              <a:gd name="connsiteX4269" fmla="*/ 1472025 w 2476424"/>
                              <a:gd name="connsiteY4269" fmla="*/ 193664 h 1907175"/>
                              <a:gd name="connsiteX4270" fmla="*/ 1466818 w 2476424"/>
                              <a:gd name="connsiteY4270" fmla="*/ 185202 h 1907175"/>
                              <a:gd name="connsiteX4271" fmla="*/ 1470398 w 2476424"/>
                              <a:gd name="connsiteY4271" fmla="*/ 180971 h 1907175"/>
                              <a:gd name="connsiteX4272" fmla="*/ 1478860 w 2476424"/>
                              <a:gd name="connsiteY4272" fmla="*/ 179669 h 1907175"/>
                              <a:gd name="connsiteX4273" fmla="*/ 1493180 w 2476424"/>
                              <a:gd name="connsiteY4273" fmla="*/ 181622 h 1907175"/>
                              <a:gd name="connsiteX4274" fmla="*/ 1496760 w 2476424"/>
                              <a:gd name="connsiteY4274" fmla="*/ 192687 h 1907175"/>
                              <a:gd name="connsiteX4275" fmla="*/ 1487972 w 2476424"/>
                              <a:gd name="connsiteY4275" fmla="*/ 199197 h 1907175"/>
                              <a:gd name="connsiteX4276" fmla="*/ 1487322 w 2476424"/>
                              <a:gd name="connsiteY4276" fmla="*/ 204404 h 1907175"/>
                              <a:gd name="connsiteX4277" fmla="*/ 1499689 w 2476424"/>
                              <a:gd name="connsiteY4277" fmla="*/ 204729 h 1907175"/>
                              <a:gd name="connsiteX4278" fmla="*/ 1506198 w 2476424"/>
                              <a:gd name="connsiteY4278" fmla="*/ 204404 h 1907175"/>
                              <a:gd name="connsiteX4279" fmla="*/ 1508801 w 2476424"/>
                              <a:gd name="connsiteY4279" fmla="*/ 210262 h 1907175"/>
                              <a:gd name="connsiteX4280" fmla="*/ 1498712 w 2476424"/>
                              <a:gd name="connsiteY4280" fmla="*/ 217422 h 1907175"/>
                              <a:gd name="connsiteX4281" fmla="*/ 1503269 w 2476424"/>
                              <a:gd name="connsiteY4281" fmla="*/ 218398 h 1907175"/>
                              <a:gd name="connsiteX4282" fmla="*/ 1513032 w 2476424"/>
                              <a:gd name="connsiteY4282" fmla="*/ 216771 h 1907175"/>
                              <a:gd name="connsiteX4283" fmla="*/ 1510103 w 2476424"/>
                              <a:gd name="connsiteY4283" fmla="*/ 229464 h 1907175"/>
                              <a:gd name="connsiteX4284" fmla="*/ 1500014 w 2476424"/>
                              <a:gd name="connsiteY4284" fmla="*/ 234671 h 1907175"/>
                              <a:gd name="connsiteX4285" fmla="*/ 1500665 w 2476424"/>
                              <a:gd name="connsiteY4285" fmla="*/ 239878 h 1907175"/>
                              <a:gd name="connsiteX4286" fmla="*/ 1513358 w 2476424"/>
                              <a:gd name="connsiteY4286" fmla="*/ 233695 h 1907175"/>
                              <a:gd name="connsiteX4287" fmla="*/ 1517914 w 2476424"/>
                              <a:gd name="connsiteY4287" fmla="*/ 236949 h 1907175"/>
                              <a:gd name="connsiteX4288" fmla="*/ 1523121 w 2476424"/>
                              <a:gd name="connsiteY4288" fmla="*/ 231742 h 1907175"/>
                              <a:gd name="connsiteX4289" fmla="*/ 1532234 w 2476424"/>
                              <a:gd name="connsiteY4289" fmla="*/ 231091 h 1907175"/>
                              <a:gd name="connsiteX4290" fmla="*/ 1539068 w 2476424"/>
                              <a:gd name="connsiteY4290" fmla="*/ 235647 h 1907175"/>
                              <a:gd name="connsiteX4291" fmla="*/ 1541347 w 2476424"/>
                              <a:gd name="connsiteY4291" fmla="*/ 244435 h 1907175"/>
                              <a:gd name="connsiteX4292" fmla="*/ 1546228 w 2476424"/>
                              <a:gd name="connsiteY4292" fmla="*/ 234346 h 1907175"/>
                              <a:gd name="connsiteX4293" fmla="*/ 1551110 w 2476424"/>
                              <a:gd name="connsiteY4293" fmla="*/ 233369 h 1907175"/>
                              <a:gd name="connsiteX4294" fmla="*/ 1561199 w 2476424"/>
                              <a:gd name="connsiteY4294" fmla="*/ 245411 h 1907175"/>
                              <a:gd name="connsiteX4295" fmla="*/ 1571939 w 2476424"/>
                              <a:gd name="connsiteY4295" fmla="*/ 253873 h 1907175"/>
                              <a:gd name="connsiteX4296" fmla="*/ 1562827 w 2476424"/>
                              <a:gd name="connsiteY4296" fmla="*/ 259405 h 1907175"/>
                              <a:gd name="connsiteX4297" fmla="*/ 1531909 w 2476424"/>
                              <a:gd name="connsiteY4297" fmla="*/ 265264 h 1907175"/>
                              <a:gd name="connsiteX4298" fmla="*/ 1523772 w 2476424"/>
                              <a:gd name="connsiteY4298" fmla="*/ 273400 h 1907175"/>
                              <a:gd name="connsiteX4299" fmla="*/ 1514659 w 2476424"/>
                              <a:gd name="connsiteY4299" fmla="*/ 271773 h 1907175"/>
                              <a:gd name="connsiteX4300" fmla="*/ 1514659 w 2476424"/>
                              <a:gd name="connsiteY4300" fmla="*/ 279584 h 1907175"/>
                              <a:gd name="connsiteX4301" fmla="*/ 1503920 w 2476424"/>
                              <a:gd name="connsiteY4301" fmla="*/ 286418 h 1907175"/>
                              <a:gd name="connsiteX4302" fmla="*/ 1496760 w 2476424"/>
                              <a:gd name="connsiteY4302" fmla="*/ 292927 h 1907175"/>
                              <a:gd name="connsiteX4303" fmla="*/ 1489274 w 2476424"/>
                              <a:gd name="connsiteY4303" fmla="*/ 275027 h 1907175"/>
                              <a:gd name="connsiteX4304" fmla="*/ 1492203 w 2476424"/>
                              <a:gd name="connsiteY4304" fmla="*/ 266891 h 1907175"/>
                              <a:gd name="connsiteX4305" fmla="*/ 1480162 w 2476424"/>
                              <a:gd name="connsiteY4305" fmla="*/ 272424 h 1907175"/>
                              <a:gd name="connsiteX4306" fmla="*/ 1479185 w 2476424"/>
                              <a:gd name="connsiteY4306" fmla="*/ 282513 h 1907175"/>
                              <a:gd name="connsiteX4307" fmla="*/ 1480487 w 2476424"/>
                              <a:gd name="connsiteY4307" fmla="*/ 289347 h 1907175"/>
                              <a:gd name="connsiteX4308" fmla="*/ 1475280 w 2476424"/>
                              <a:gd name="connsiteY4308" fmla="*/ 291625 h 1907175"/>
                              <a:gd name="connsiteX4309" fmla="*/ 1485369 w 2476424"/>
                              <a:gd name="connsiteY4309" fmla="*/ 294554 h 1907175"/>
                              <a:gd name="connsiteX4310" fmla="*/ 1486671 w 2476424"/>
                              <a:gd name="connsiteY4310" fmla="*/ 302691 h 1907175"/>
                              <a:gd name="connsiteX4311" fmla="*/ 1478209 w 2476424"/>
                              <a:gd name="connsiteY4311" fmla="*/ 303993 h 1907175"/>
                              <a:gd name="connsiteX4312" fmla="*/ 1470073 w 2476424"/>
                              <a:gd name="connsiteY4312" fmla="*/ 296182 h 1907175"/>
                              <a:gd name="connsiteX4313" fmla="*/ 1461936 w 2476424"/>
                              <a:gd name="connsiteY4313" fmla="*/ 296182 h 1907175"/>
                              <a:gd name="connsiteX4314" fmla="*/ 1469422 w 2476424"/>
                              <a:gd name="connsiteY4314" fmla="*/ 307573 h 1907175"/>
                              <a:gd name="connsiteX4315" fmla="*/ 1464540 w 2476424"/>
                              <a:gd name="connsiteY4315" fmla="*/ 316360 h 1907175"/>
                              <a:gd name="connsiteX4316" fmla="*/ 1461936 w 2476424"/>
                              <a:gd name="connsiteY4316" fmla="*/ 323520 h 1907175"/>
                              <a:gd name="connsiteX4317" fmla="*/ 1450871 w 2476424"/>
                              <a:gd name="connsiteY4317" fmla="*/ 317987 h 1907175"/>
                              <a:gd name="connsiteX4318" fmla="*/ 1439154 w 2476424"/>
                              <a:gd name="connsiteY4318" fmla="*/ 305620 h 1907175"/>
                              <a:gd name="connsiteX4319" fmla="*/ 1428740 w 2476424"/>
                              <a:gd name="connsiteY4319" fmla="*/ 296182 h 1907175"/>
                              <a:gd name="connsiteX4320" fmla="*/ 1427113 w 2476424"/>
                              <a:gd name="connsiteY4320" fmla="*/ 301714 h 1907175"/>
                              <a:gd name="connsiteX4321" fmla="*/ 1435900 w 2476424"/>
                              <a:gd name="connsiteY4321" fmla="*/ 309525 h 1907175"/>
                              <a:gd name="connsiteX4322" fmla="*/ 1442734 w 2476424"/>
                              <a:gd name="connsiteY4322" fmla="*/ 322869 h 1907175"/>
                              <a:gd name="connsiteX4323" fmla="*/ 1431669 w 2476424"/>
                              <a:gd name="connsiteY4323" fmla="*/ 319614 h 1907175"/>
                              <a:gd name="connsiteX4324" fmla="*/ 1422231 w 2476424"/>
                              <a:gd name="connsiteY4324" fmla="*/ 312454 h 1907175"/>
                              <a:gd name="connsiteX4325" fmla="*/ 1404005 w 2476424"/>
                              <a:gd name="connsiteY4325" fmla="*/ 312129 h 1907175"/>
                              <a:gd name="connsiteX4326" fmla="*/ 1409864 w 2476424"/>
                              <a:gd name="connsiteY4326" fmla="*/ 315058 h 1907175"/>
                              <a:gd name="connsiteX4327" fmla="*/ 1421905 w 2476424"/>
                              <a:gd name="connsiteY4327" fmla="*/ 321242 h 1907175"/>
                              <a:gd name="connsiteX4328" fmla="*/ 1415722 w 2476424"/>
                              <a:gd name="connsiteY4328" fmla="*/ 325147 h 1907175"/>
                              <a:gd name="connsiteX4329" fmla="*/ 1402704 w 2476424"/>
                              <a:gd name="connsiteY4329" fmla="*/ 322869 h 1907175"/>
                              <a:gd name="connsiteX4330" fmla="*/ 1386756 w 2476424"/>
                              <a:gd name="connsiteY4330" fmla="*/ 322869 h 1907175"/>
                              <a:gd name="connsiteX4331" fmla="*/ 1377644 w 2476424"/>
                              <a:gd name="connsiteY4331" fmla="*/ 318638 h 1907175"/>
                              <a:gd name="connsiteX4332" fmla="*/ 1369507 w 2476424"/>
                              <a:gd name="connsiteY4332" fmla="*/ 318963 h 1907175"/>
                              <a:gd name="connsiteX4333" fmla="*/ 1353886 w 2476424"/>
                              <a:gd name="connsiteY4333" fmla="*/ 309525 h 1907175"/>
                              <a:gd name="connsiteX4334" fmla="*/ 1347051 w 2476424"/>
                              <a:gd name="connsiteY4334" fmla="*/ 304969 h 1907175"/>
                              <a:gd name="connsiteX4335" fmla="*/ 1358442 w 2476424"/>
                              <a:gd name="connsiteY4335" fmla="*/ 303342 h 1907175"/>
                              <a:gd name="connsiteX4336" fmla="*/ 1376667 w 2476424"/>
                              <a:gd name="connsiteY4336" fmla="*/ 301389 h 1907175"/>
                              <a:gd name="connsiteX4337" fmla="*/ 1381224 w 2476424"/>
                              <a:gd name="connsiteY4337" fmla="*/ 298785 h 1907175"/>
                              <a:gd name="connsiteX4338" fmla="*/ 1368531 w 2476424"/>
                              <a:gd name="connsiteY4338" fmla="*/ 296833 h 1907175"/>
                              <a:gd name="connsiteX4339" fmla="*/ 1351282 w 2476424"/>
                              <a:gd name="connsiteY4339" fmla="*/ 293253 h 1907175"/>
                              <a:gd name="connsiteX4340" fmla="*/ 1336637 w 2476424"/>
                              <a:gd name="connsiteY4340" fmla="*/ 296507 h 1907175"/>
                              <a:gd name="connsiteX4341" fmla="*/ 1324595 w 2476424"/>
                              <a:gd name="connsiteY4341" fmla="*/ 288371 h 1907175"/>
                              <a:gd name="connsiteX4342" fmla="*/ 1341518 w 2476424"/>
                              <a:gd name="connsiteY4342" fmla="*/ 286093 h 1907175"/>
                              <a:gd name="connsiteX4343" fmla="*/ 1330778 w 2476424"/>
                              <a:gd name="connsiteY4343" fmla="*/ 281862 h 1907175"/>
                              <a:gd name="connsiteX4344" fmla="*/ 1318737 w 2476424"/>
                              <a:gd name="connsiteY4344" fmla="*/ 281211 h 1907175"/>
                              <a:gd name="connsiteX4345" fmla="*/ 1308648 w 2476424"/>
                              <a:gd name="connsiteY4345" fmla="*/ 273400 h 1907175"/>
                              <a:gd name="connsiteX4346" fmla="*/ 1323619 w 2476424"/>
                              <a:gd name="connsiteY4346" fmla="*/ 267542 h 1907175"/>
                              <a:gd name="connsiteX4347" fmla="*/ 1337287 w 2476424"/>
                              <a:gd name="connsiteY4347" fmla="*/ 262009 h 1907175"/>
                              <a:gd name="connsiteX4348" fmla="*/ 1354862 w 2476424"/>
                              <a:gd name="connsiteY4348" fmla="*/ 262009 h 1907175"/>
                              <a:gd name="connsiteX4349" fmla="*/ 1376342 w 2476424"/>
                              <a:gd name="connsiteY4349" fmla="*/ 261358 h 1907175"/>
                              <a:gd name="connsiteX4350" fmla="*/ 1408887 w 2476424"/>
                              <a:gd name="connsiteY4350" fmla="*/ 257453 h 1907175"/>
                              <a:gd name="connsiteX4351" fmla="*/ 1408236 w 2476424"/>
                              <a:gd name="connsiteY4351" fmla="*/ 255500 h 1907175"/>
                              <a:gd name="connsiteX4352" fmla="*/ 1392615 w 2476424"/>
                              <a:gd name="connsiteY4352" fmla="*/ 256151 h 1907175"/>
                              <a:gd name="connsiteX4353" fmla="*/ 1369507 w 2476424"/>
                              <a:gd name="connsiteY4353" fmla="*/ 255500 h 1907175"/>
                              <a:gd name="connsiteX4354" fmla="*/ 1358117 w 2476424"/>
                              <a:gd name="connsiteY4354" fmla="*/ 254524 h 1907175"/>
                              <a:gd name="connsiteX4355" fmla="*/ 1367555 w 2476424"/>
                              <a:gd name="connsiteY4355" fmla="*/ 251269 h 1907175"/>
                              <a:gd name="connsiteX4356" fmla="*/ 1392615 w 2476424"/>
                              <a:gd name="connsiteY4356" fmla="*/ 248340 h 1907175"/>
                              <a:gd name="connsiteX4357" fmla="*/ 1382526 w 2476424"/>
                              <a:gd name="connsiteY4357" fmla="*/ 246713 h 1907175"/>
                              <a:gd name="connsiteX4358" fmla="*/ 1367229 w 2476424"/>
                              <a:gd name="connsiteY4358" fmla="*/ 247364 h 1907175"/>
                              <a:gd name="connsiteX4359" fmla="*/ 1357466 w 2476424"/>
                              <a:gd name="connsiteY4359" fmla="*/ 247038 h 1907175"/>
                              <a:gd name="connsiteX4360" fmla="*/ 1356164 w 2476424"/>
                              <a:gd name="connsiteY4360" fmla="*/ 242156 h 1907175"/>
                              <a:gd name="connsiteX4361" fmla="*/ 1346400 w 2476424"/>
                              <a:gd name="connsiteY4361" fmla="*/ 244109 h 1907175"/>
                              <a:gd name="connsiteX4362" fmla="*/ 1340217 w 2476424"/>
                              <a:gd name="connsiteY4362" fmla="*/ 241505 h 1907175"/>
                              <a:gd name="connsiteX4363" fmla="*/ 1339891 w 2476424"/>
                              <a:gd name="connsiteY4363" fmla="*/ 246387 h 1907175"/>
                              <a:gd name="connsiteX4364" fmla="*/ 1334358 w 2476424"/>
                              <a:gd name="connsiteY4364" fmla="*/ 247689 h 1907175"/>
                              <a:gd name="connsiteX4365" fmla="*/ 1332080 w 2476424"/>
                              <a:gd name="connsiteY4365" fmla="*/ 244109 h 1907175"/>
                              <a:gd name="connsiteX4366" fmla="*/ 1323293 w 2476424"/>
                              <a:gd name="connsiteY4366" fmla="*/ 250618 h 1907175"/>
                              <a:gd name="connsiteX4367" fmla="*/ 1317435 w 2476424"/>
                              <a:gd name="connsiteY4367" fmla="*/ 253873 h 1907175"/>
                              <a:gd name="connsiteX4368" fmla="*/ 1309624 w 2476424"/>
                              <a:gd name="connsiteY4368" fmla="*/ 253222 h 1907175"/>
                              <a:gd name="connsiteX4369" fmla="*/ 1310275 w 2476424"/>
                              <a:gd name="connsiteY4369" fmla="*/ 245411 h 1907175"/>
                              <a:gd name="connsiteX4370" fmla="*/ 1304091 w 2476424"/>
                              <a:gd name="connsiteY4370" fmla="*/ 244760 h 1907175"/>
                              <a:gd name="connsiteX4371" fmla="*/ 1294002 w 2476424"/>
                              <a:gd name="connsiteY4371" fmla="*/ 251269 h 1907175"/>
                              <a:gd name="connsiteX4372" fmla="*/ 1281310 w 2476424"/>
                              <a:gd name="connsiteY4372" fmla="*/ 252245 h 1907175"/>
                              <a:gd name="connsiteX4373" fmla="*/ 1275126 w 2476424"/>
                              <a:gd name="connsiteY4373" fmla="*/ 246062 h 1907175"/>
                              <a:gd name="connsiteX4374" fmla="*/ 1265037 w 2476424"/>
                              <a:gd name="connsiteY4374" fmla="*/ 245085 h 1907175"/>
                              <a:gd name="connsiteX4375" fmla="*/ 1267966 w 2476424"/>
                              <a:gd name="connsiteY4375" fmla="*/ 237275 h 1907175"/>
                              <a:gd name="connsiteX4376" fmla="*/ 1282286 w 2476424"/>
                              <a:gd name="connsiteY4376" fmla="*/ 234346 h 1907175"/>
                              <a:gd name="connsiteX4377" fmla="*/ 1296606 w 2476424"/>
                              <a:gd name="connsiteY4377" fmla="*/ 231416 h 1907175"/>
                              <a:gd name="connsiteX4378" fmla="*/ 1303440 w 2476424"/>
                              <a:gd name="connsiteY4378" fmla="*/ 224256 h 1907175"/>
                              <a:gd name="connsiteX4379" fmla="*/ 1289446 w 2476424"/>
                              <a:gd name="connsiteY4379" fmla="*/ 227836 h 1907175"/>
                              <a:gd name="connsiteX4380" fmla="*/ 1279682 w 2476424"/>
                              <a:gd name="connsiteY4380" fmla="*/ 229789 h 1907175"/>
                              <a:gd name="connsiteX4381" fmla="*/ 1262433 w 2476424"/>
                              <a:gd name="connsiteY4381" fmla="*/ 228813 h 1907175"/>
                              <a:gd name="connsiteX4382" fmla="*/ 1244533 w 2476424"/>
                              <a:gd name="connsiteY4382" fmla="*/ 217096 h 1907175"/>
                              <a:gd name="connsiteX4383" fmla="*/ 1239977 w 2476424"/>
                              <a:gd name="connsiteY4383" fmla="*/ 206357 h 1907175"/>
                              <a:gd name="connsiteX4384" fmla="*/ 1235746 w 2476424"/>
                              <a:gd name="connsiteY4384" fmla="*/ 201149 h 1907175"/>
                              <a:gd name="connsiteX4385" fmla="*/ 1248764 w 2476424"/>
                              <a:gd name="connsiteY4385" fmla="*/ 202126 h 1907175"/>
                              <a:gd name="connsiteX4386" fmla="*/ 1265688 w 2476424"/>
                              <a:gd name="connsiteY4386" fmla="*/ 203427 h 1907175"/>
                              <a:gd name="connsiteX4387" fmla="*/ 1283262 w 2476424"/>
                              <a:gd name="connsiteY4387" fmla="*/ 205055 h 1907175"/>
                              <a:gd name="connsiteX4388" fmla="*/ 1293351 w 2476424"/>
                              <a:gd name="connsiteY4388" fmla="*/ 205706 h 1907175"/>
                              <a:gd name="connsiteX4389" fmla="*/ 1304091 w 2476424"/>
                              <a:gd name="connsiteY4389" fmla="*/ 209937 h 1907175"/>
                              <a:gd name="connsiteX4390" fmla="*/ 1299210 w 2476424"/>
                              <a:gd name="connsiteY4390" fmla="*/ 201475 h 1907175"/>
                              <a:gd name="connsiteX4391" fmla="*/ 1308322 w 2476424"/>
                              <a:gd name="connsiteY4391" fmla="*/ 194966 h 1907175"/>
                              <a:gd name="connsiteX4392" fmla="*/ 1296931 w 2476424"/>
                              <a:gd name="connsiteY4392" fmla="*/ 192687 h 1907175"/>
                              <a:gd name="connsiteX4393" fmla="*/ 1276753 w 2476424"/>
                              <a:gd name="connsiteY4393" fmla="*/ 198546 h 1907175"/>
                              <a:gd name="connsiteX4394" fmla="*/ 1271546 w 2476424"/>
                              <a:gd name="connsiteY4394" fmla="*/ 196267 h 1907175"/>
                              <a:gd name="connsiteX4395" fmla="*/ 1278055 w 2476424"/>
                              <a:gd name="connsiteY4395" fmla="*/ 191386 h 1907175"/>
                              <a:gd name="connsiteX4396" fmla="*/ 1271546 w 2476424"/>
                              <a:gd name="connsiteY4396" fmla="*/ 189758 h 1907175"/>
                              <a:gd name="connsiteX4397" fmla="*/ 1261457 w 2476424"/>
                              <a:gd name="connsiteY4397" fmla="*/ 193338 h 1907175"/>
                              <a:gd name="connsiteX4398" fmla="*/ 1250066 w 2476424"/>
                              <a:gd name="connsiteY4398" fmla="*/ 190409 h 1907175"/>
                              <a:gd name="connsiteX4399" fmla="*/ 1246161 w 2476424"/>
                              <a:gd name="connsiteY4399" fmla="*/ 188131 h 1907175"/>
                              <a:gd name="connsiteX4400" fmla="*/ 1245510 w 2476424"/>
                              <a:gd name="connsiteY4400" fmla="*/ 184226 h 1907175"/>
                              <a:gd name="connsiteX4401" fmla="*/ 1256575 w 2476424"/>
                              <a:gd name="connsiteY4401" fmla="*/ 181297 h 1907175"/>
                              <a:gd name="connsiteX4402" fmla="*/ 1266013 w 2476424"/>
                              <a:gd name="connsiteY4402" fmla="*/ 178693 h 1907175"/>
                              <a:gd name="connsiteX4403" fmla="*/ 1260806 w 2476424"/>
                              <a:gd name="connsiteY4403" fmla="*/ 176415 h 1907175"/>
                              <a:gd name="connsiteX4404" fmla="*/ 1262108 w 2476424"/>
                              <a:gd name="connsiteY4404" fmla="*/ 170557 h 1907175"/>
                              <a:gd name="connsiteX4405" fmla="*/ 1283588 w 2476424"/>
                              <a:gd name="connsiteY4405" fmla="*/ 164699 h 1907175"/>
                              <a:gd name="connsiteX4406" fmla="*/ 1306695 w 2476424"/>
                              <a:gd name="connsiteY4406" fmla="*/ 160793 h 1907175"/>
                              <a:gd name="connsiteX4407" fmla="*/ 1291399 w 2476424"/>
                              <a:gd name="connsiteY4407" fmla="*/ 156562 h 1907175"/>
                              <a:gd name="connsiteX4408" fmla="*/ 1288469 w 2476424"/>
                              <a:gd name="connsiteY4408" fmla="*/ 152982 h 1907175"/>
                              <a:gd name="connsiteX4409" fmla="*/ 1280333 w 2476424"/>
                              <a:gd name="connsiteY4409" fmla="*/ 152331 h 1907175"/>
                              <a:gd name="connsiteX4410" fmla="*/ 1283262 w 2476424"/>
                              <a:gd name="connsiteY4410" fmla="*/ 149402 h 1907175"/>
                              <a:gd name="connsiteX4411" fmla="*/ 1277730 w 2476424"/>
                              <a:gd name="connsiteY4411" fmla="*/ 147450 h 1907175"/>
                              <a:gd name="connsiteX4412" fmla="*/ 1284239 w 2476424"/>
                              <a:gd name="connsiteY4412" fmla="*/ 141917 h 1907175"/>
                              <a:gd name="connsiteX4413" fmla="*/ 1304742 w 2476424"/>
                              <a:gd name="connsiteY4413" fmla="*/ 136384 h 1907175"/>
                              <a:gd name="connsiteX4414" fmla="*/ 1327198 w 2476424"/>
                              <a:gd name="connsiteY4414" fmla="*/ 137035 h 1907175"/>
                              <a:gd name="connsiteX4415" fmla="*/ 1337938 w 2476424"/>
                              <a:gd name="connsiteY4415" fmla="*/ 137035 h 1907175"/>
                              <a:gd name="connsiteX4416" fmla="*/ 1341193 w 2476424"/>
                              <a:gd name="connsiteY4416" fmla="*/ 130526 h 1907175"/>
                              <a:gd name="connsiteX4417" fmla="*/ 1337613 w 2476424"/>
                              <a:gd name="connsiteY4417" fmla="*/ 127597 h 1907175"/>
                              <a:gd name="connsiteX4418" fmla="*/ 1323619 w 2476424"/>
                              <a:gd name="connsiteY4418" fmla="*/ 127271 h 1907175"/>
                              <a:gd name="connsiteX4419" fmla="*/ 1308973 w 2476424"/>
                              <a:gd name="connsiteY4419" fmla="*/ 125644 h 1907175"/>
                              <a:gd name="connsiteX4420" fmla="*/ 1310600 w 2476424"/>
                              <a:gd name="connsiteY4420" fmla="*/ 120762 h 1907175"/>
                              <a:gd name="connsiteX4421" fmla="*/ 1321340 w 2476424"/>
                              <a:gd name="connsiteY4421" fmla="*/ 120762 h 1907175"/>
                              <a:gd name="connsiteX4422" fmla="*/ 1328500 w 2476424"/>
                              <a:gd name="connsiteY4422" fmla="*/ 121088 h 1907175"/>
                              <a:gd name="connsiteX4423" fmla="*/ 1333382 w 2476424"/>
                              <a:gd name="connsiteY4423" fmla="*/ 117508 h 1907175"/>
                              <a:gd name="connsiteX4424" fmla="*/ 1333382 w 2476424"/>
                              <a:gd name="connsiteY4424" fmla="*/ 117508 h 1907175"/>
                              <a:gd name="connsiteX4425" fmla="*/ 1816680 w 2476424"/>
                              <a:gd name="connsiteY4425" fmla="*/ 5226 h 1907175"/>
                              <a:gd name="connsiteX4426" fmla="*/ 1848249 w 2476424"/>
                              <a:gd name="connsiteY4426" fmla="*/ 5877 h 1907175"/>
                              <a:gd name="connsiteX4427" fmla="*/ 1862244 w 2476424"/>
                              <a:gd name="connsiteY4427" fmla="*/ 6203 h 1907175"/>
                              <a:gd name="connsiteX4428" fmla="*/ 1874611 w 2476424"/>
                              <a:gd name="connsiteY4428" fmla="*/ 11085 h 1907175"/>
                              <a:gd name="connsiteX4429" fmla="*/ 1881445 w 2476424"/>
                              <a:gd name="connsiteY4429" fmla="*/ 19221 h 1907175"/>
                              <a:gd name="connsiteX4430" fmla="*/ 1899671 w 2476424"/>
                              <a:gd name="connsiteY4430" fmla="*/ 25730 h 1907175"/>
                              <a:gd name="connsiteX4431" fmla="*/ 1917571 w 2476424"/>
                              <a:gd name="connsiteY4431" fmla="*/ 30286 h 1907175"/>
                              <a:gd name="connsiteX4432" fmla="*/ 1909109 w 2476424"/>
                              <a:gd name="connsiteY4432" fmla="*/ 23126 h 1907175"/>
                              <a:gd name="connsiteX4433" fmla="*/ 1893813 w 2476424"/>
                              <a:gd name="connsiteY4433" fmla="*/ 18245 h 1907175"/>
                              <a:gd name="connsiteX4434" fmla="*/ 1904227 w 2476424"/>
                              <a:gd name="connsiteY4434" fmla="*/ 12386 h 1907175"/>
                              <a:gd name="connsiteX4435" fmla="*/ 1918872 w 2476424"/>
                              <a:gd name="connsiteY4435" fmla="*/ 9457 h 1907175"/>
                              <a:gd name="connsiteX4436" fmla="*/ 1940353 w 2476424"/>
                              <a:gd name="connsiteY4436" fmla="*/ 1321 h 1907175"/>
                              <a:gd name="connsiteX4437" fmla="*/ 1940027 w 2476424"/>
                              <a:gd name="connsiteY4437" fmla="*/ 9457 h 1907175"/>
                              <a:gd name="connsiteX4438" fmla="*/ 1951743 w 2476424"/>
                              <a:gd name="connsiteY4438" fmla="*/ 14339 h 1907175"/>
                              <a:gd name="connsiteX4439" fmla="*/ 1962483 w 2476424"/>
                              <a:gd name="connsiteY4439" fmla="*/ 15641 h 1907175"/>
                              <a:gd name="connsiteX4440" fmla="*/ 1953045 w 2476424"/>
                              <a:gd name="connsiteY4440" fmla="*/ 7505 h 1907175"/>
                              <a:gd name="connsiteX4441" fmla="*/ 1978430 w 2476424"/>
                              <a:gd name="connsiteY4441" fmla="*/ 5552 h 1907175"/>
                              <a:gd name="connsiteX4442" fmla="*/ 1996005 w 2476424"/>
                              <a:gd name="connsiteY4442" fmla="*/ 19 h 1907175"/>
                              <a:gd name="connsiteX4443" fmla="*/ 2001863 w 2476424"/>
                              <a:gd name="connsiteY4443" fmla="*/ 4901 h 1907175"/>
                              <a:gd name="connsiteX4444" fmla="*/ 1999585 w 2476424"/>
                              <a:gd name="connsiteY4444" fmla="*/ 7830 h 1907175"/>
                              <a:gd name="connsiteX4445" fmla="*/ 2010650 w 2476424"/>
                              <a:gd name="connsiteY4445" fmla="*/ 8806 h 1907175"/>
                              <a:gd name="connsiteX4446" fmla="*/ 2037988 w 2476424"/>
                              <a:gd name="connsiteY4446" fmla="*/ 9457 h 1907175"/>
                              <a:gd name="connsiteX4447" fmla="*/ 2069883 w 2476424"/>
                              <a:gd name="connsiteY4447" fmla="*/ 12386 h 1907175"/>
                              <a:gd name="connsiteX4448" fmla="*/ 2088108 w 2476424"/>
                              <a:gd name="connsiteY4448" fmla="*/ 14990 h 1907175"/>
                              <a:gd name="connsiteX4449" fmla="*/ 2069557 w 2476424"/>
                              <a:gd name="connsiteY4449" fmla="*/ 20197 h 1907175"/>
                              <a:gd name="connsiteX4450" fmla="*/ 2048728 w 2476424"/>
                              <a:gd name="connsiteY4450" fmla="*/ 26706 h 1907175"/>
                              <a:gd name="connsiteX4451" fmla="*/ 2026272 w 2476424"/>
                              <a:gd name="connsiteY4451" fmla="*/ 33866 h 1907175"/>
                              <a:gd name="connsiteX4452" fmla="*/ 2046450 w 2476424"/>
                              <a:gd name="connsiteY4452" fmla="*/ 34517 h 1907175"/>
                              <a:gd name="connsiteX4453" fmla="*/ 2065652 w 2476424"/>
                              <a:gd name="connsiteY4453" fmla="*/ 31588 h 1907175"/>
                              <a:gd name="connsiteX4454" fmla="*/ 2081925 w 2476424"/>
                              <a:gd name="connsiteY4454" fmla="*/ 28008 h 1907175"/>
                              <a:gd name="connsiteX4455" fmla="*/ 2086156 w 2476424"/>
                              <a:gd name="connsiteY4455" fmla="*/ 22801 h 1907175"/>
                              <a:gd name="connsiteX4456" fmla="*/ 2103079 w 2476424"/>
                              <a:gd name="connsiteY4456" fmla="*/ 22801 h 1907175"/>
                              <a:gd name="connsiteX4457" fmla="*/ 2125210 w 2476424"/>
                              <a:gd name="connsiteY4457" fmla="*/ 24428 h 1907175"/>
                              <a:gd name="connsiteX4458" fmla="*/ 2135950 w 2476424"/>
                              <a:gd name="connsiteY4458" fmla="*/ 22150 h 1907175"/>
                              <a:gd name="connsiteX4459" fmla="*/ 2158081 w 2476424"/>
                              <a:gd name="connsiteY4459" fmla="*/ 21499 h 1907175"/>
                              <a:gd name="connsiteX4460" fmla="*/ 2171424 w 2476424"/>
                              <a:gd name="connsiteY4460" fmla="*/ 19221 h 1907175"/>
                              <a:gd name="connsiteX4461" fmla="*/ 2174353 w 2476424"/>
                              <a:gd name="connsiteY4461" fmla="*/ 24754 h 1907175"/>
                              <a:gd name="connsiteX4462" fmla="*/ 2166543 w 2476424"/>
                              <a:gd name="connsiteY4462" fmla="*/ 28008 h 1907175"/>
                              <a:gd name="connsiteX4463" fmla="*/ 2187046 w 2476424"/>
                              <a:gd name="connsiteY4463" fmla="*/ 37446 h 1907175"/>
                              <a:gd name="connsiteX4464" fmla="*/ 2176306 w 2476424"/>
                              <a:gd name="connsiteY4464" fmla="*/ 47210 h 1907175"/>
                              <a:gd name="connsiteX4465" fmla="*/ 2189650 w 2476424"/>
                              <a:gd name="connsiteY4465" fmla="*/ 44281 h 1907175"/>
                              <a:gd name="connsiteX4466" fmla="*/ 2211130 w 2476424"/>
                              <a:gd name="connsiteY4466" fmla="*/ 43630 h 1907175"/>
                              <a:gd name="connsiteX4467" fmla="*/ 2225124 w 2476424"/>
                              <a:gd name="connsiteY4467" fmla="*/ 44606 h 1907175"/>
                              <a:gd name="connsiteX4468" fmla="*/ 2238468 w 2476424"/>
                              <a:gd name="connsiteY4468" fmla="*/ 55021 h 1907175"/>
                              <a:gd name="connsiteX4469" fmla="*/ 2224473 w 2476424"/>
                              <a:gd name="connsiteY4469" fmla="*/ 61204 h 1907175"/>
                              <a:gd name="connsiteX4470" fmla="*/ 2189650 w 2476424"/>
                              <a:gd name="connsiteY4470" fmla="*/ 77477 h 1907175"/>
                              <a:gd name="connsiteX4471" fmla="*/ 2164915 w 2476424"/>
                              <a:gd name="connsiteY4471" fmla="*/ 86590 h 1907175"/>
                              <a:gd name="connsiteX4472" fmla="*/ 2147015 w 2476424"/>
                              <a:gd name="connsiteY4472" fmla="*/ 94075 h 1907175"/>
                              <a:gd name="connsiteX4473" fmla="*/ 2128465 w 2476424"/>
                              <a:gd name="connsiteY4473" fmla="*/ 96679 h 1907175"/>
                              <a:gd name="connsiteX4474" fmla="*/ 2091363 w 2476424"/>
                              <a:gd name="connsiteY4474" fmla="*/ 104164 h 1907175"/>
                              <a:gd name="connsiteX4475" fmla="*/ 2076066 w 2476424"/>
                              <a:gd name="connsiteY4475" fmla="*/ 101886 h 1907175"/>
                              <a:gd name="connsiteX4476" fmla="*/ 2042545 w 2476424"/>
                              <a:gd name="connsiteY4476" fmla="*/ 104815 h 1907175"/>
                              <a:gd name="connsiteX4477" fmla="*/ 2011952 w 2476424"/>
                              <a:gd name="connsiteY4477" fmla="*/ 94726 h 1907175"/>
                              <a:gd name="connsiteX4478" fmla="*/ 2008698 w 2476424"/>
                              <a:gd name="connsiteY4478" fmla="*/ 99608 h 1907175"/>
                              <a:gd name="connsiteX4479" fmla="*/ 2023668 w 2476424"/>
                              <a:gd name="connsiteY4479" fmla="*/ 105791 h 1907175"/>
                              <a:gd name="connsiteX4480" fmla="*/ 2022367 w 2476424"/>
                              <a:gd name="connsiteY4480" fmla="*/ 111975 h 1907175"/>
                              <a:gd name="connsiteX4481" fmla="*/ 2044172 w 2476424"/>
                              <a:gd name="connsiteY4481" fmla="*/ 109697 h 1907175"/>
                              <a:gd name="connsiteX4482" fmla="*/ 2068581 w 2476424"/>
                              <a:gd name="connsiteY4482" fmla="*/ 107419 h 1907175"/>
                              <a:gd name="connsiteX4483" fmla="*/ 2077694 w 2476424"/>
                              <a:gd name="connsiteY4483" fmla="*/ 111324 h 1907175"/>
                              <a:gd name="connsiteX4484" fmla="*/ 2045148 w 2476424"/>
                              <a:gd name="connsiteY4484" fmla="*/ 115881 h 1907175"/>
                              <a:gd name="connsiteX4485" fmla="*/ 2017485 w 2476424"/>
                              <a:gd name="connsiteY4485" fmla="*/ 122064 h 1907175"/>
                              <a:gd name="connsiteX4486" fmla="*/ 1994052 w 2476424"/>
                              <a:gd name="connsiteY4486" fmla="*/ 127922 h 1907175"/>
                              <a:gd name="connsiteX4487" fmla="*/ 1979407 w 2476424"/>
                              <a:gd name="connsiteY4487" fmla="*/ 131177 h 1907175"/>
                              <a:gd name="connsiteX4488" fmla="*/ 1990147 w 2476424"/>
                              <a:gd name="connsiteY4488" fmla="*/ 133780 h 1907175"/>
                              <a:gd name="connsiteX4489" fmla="*/ 1989821 w 2476424"/>
                              <a:gd name="connsiteY4489" fmla="*/ 141266 h 1907175"/>
                              <a:gd name="connsiteX4490" fmla="*/ 2000561 w 2476424"/>
                              <a:gd name="connsiteY4490" fmla="*/ 133455 h 1907175"/>
                              <a:gd name="connsiteX4491" fmla="*/ 2016834 w 2476424"/>
                              <a:gd name="connsiteY4491" fmla="*/ 129224 h 1907175"/>
                              <a:gd name="connsiteX4492" fmla="*/ 2043847 w 2476424"/>
                              <a:gd name="connsiteY4492" fmla="*/ 123691 h 1907175"/>
                              <a:gd name="connsiteX4493" fmla="*/ 2071510 w 2476424"/>
                              <a:gd name="connsiteY4493" fmla="*/ 118159 h 1907175"/>
                              <a:gd name="connsiteX4494" fmla="*/ 2111541 w 2476424"/>
                              <a:gd name="connsiteY4494" fmla="*/ 113277 h 1907175"/>
                              <a:gd name="connsiteX4495" fmla="*/ 2142784 w 2476424"/>
                              <a:gd name="connsiteY4495" fmla="*/ 109046 h 1907175"/>
                              <a:gd name="connsiteX4496" fmla="*/ 2135299 w 2476424"/>
                              <a:gd name="connsiteY4496" fmla="*/ 118810 h 1907175"/>
                              <a:gd name="connsiteX4497" fmla="*/ 2115121 w 2476424"/>
                              <a:gd name="connsiteY4497" fmla="*/ 126620 h 1907175"/>
                              <a:gd name="connsiteX4498" fmla="*/ 2075090 w 2476424"/>
                              <a:gd name="connsiteY4498" fmla="*/ 141266 h 1907175"/>
                              <a:gd name="connsiteX4499" fmla="*/ 2048728 w 2476424"/>
                              <a:gd name="connsiteY4499" fmla="*/ 153959 h 1907175"/>
                              <a:gd name="connsiteX4500" fmla="*/ 2013254 w 2476424"/>
                              <a:gd name="connsiteY4500" fmla="*/ 175113 h 1907175"/>
                              <a:gd name="connsiteX4501" fmla="*/ 2000236 w 2476424"/>
                              <a:gd name="connsiteY4501" fmla="*/ 183575 h 1907175"/>
                              <a:gd name="connsiteX4502" fmla="*/ 1982661 w 2476424"/>
                              <a:gd name="connsiteY4502" fmla="*/ 183900 h 1907175"/>
                              <a:gd name="connsiteX4503" fmla="*/ 1981685 w 2476424"/>
                              <a:gd name="connsiteY4503" fmla="*/ 177391 h 1907175"/>
                              <a:gd name="connsiteX4504" fmla="*/ 1963134 w 2476424"/>
                              <a:gd name="connsiteY4504" fmla="*/ 171533 h 1907175"/>
                              <a:gd name="connsiteX4505" fmla="*/ 1971596 w 2476424"/>
                              <a:gd name="connsiteY4505" fmla="*/ 179669 h 1907175"/>
                              <a:gd name="connsiteX4506" fmla="*/ 1975501 w 2476424"/>
                              <a:gd name="connsiteY4506" fmla="*/ 185853 h 1907175"/>
                              <a:gd name="connsiteX4507" fmla="*/ 1980709 w 2476424"/>
                              <a:gd name="connsiteY4507" fmla="*/ 190409 h 1907175"/>
                              <a:gd name="connsiteX4508" fmla="*/ 1981360 w 2476424"/>
                              <a:gd name="connsiteY4508" fmla="*/ 196918 h 1907175"/>
                              <a:gd name="connsiteX4509" fmla="*/ 1964436 w 2476424"/>
                              <a:gd name="connsiteY4509" fmla="*/ 194640 h 1907175"/>
                              <a:gd name="connsiteX4510" fmla="*/ 1945560 w 2476424"/>
                              <a:gd name="connsiteY4510" fmla="*/ 199197 h 1907175"/>
                              <a:gd name="connsiteX4511" fmla="*/ 1931565 w 2476424"/>
                              <a:gd name="connsiteY4511" fmla="*/ 196267 h 1907175"/>
                              <a:gd name="connsiteX4512" fmla="*/ 1916920 w 2476424"/>
                              <a:gd name="connsiteY4512" fmla="*/ 192362 h 1907175"/>
                              <a:gd name="connsiteX4513" fmla="*/ 1922127 w 2476424"/>
                              <a:gd name="connsiteY4513" fmla="*/ 198546 h 1907175"/>
                              <a:gd name="connsiteX4514" fmla="*/ 1919849 w 2476424"/>
                              <a:gd name="connsiteY4514" fmla="*/ 204729 h 1907175"/>
                              <a:gd name="connsiteX4515" fmla="*/ 1931240 w 2476424"/>
                              <a:gd name="connsiteY4515" fmla="*/ 205380 h 1907175"/>
                              <a:gd name="connsiteX4516" fmla="*/ 1944258 w 2476424"/>
                              <a:gd name="connsiteY4516" fmla="*/ 202777 h 1907175"/>
                              <a:gd name="connsiteX4517" fmla="*/ 1962809 w 2476424"/>
                              <a:gd name="connsiteY4517" fmla="*/ 203753 h 1907175"/>
                              <a:gd name="connsiteX4518" fmla="*/ 1968992 w 2476424"/>
                              <a:gd name="connsiteY4518" fmla="*/ 207658 h 1907175"/>
                              <a:gd name="connsiteX4519" fmla="*/ 1959554 w 2476424"/>
                              <a:gd name="connsiteY4519" fmla="*/ 212215 h 1907175"/>
                              <a:gd name="connsiteX4520" fmla="*/ 1946211 w 2476424"/>
                              <a:gd name="connsiteY4520" fmla="*/ 214167 h 1907175"/>
                              <a:gd name="connsiteX4521" fmla="*/ 1954347 w 2476424"/>
                              <a:gd name="connsiteY4521" fmla="*/ 218724 h 1907175"/>
                              <a:gd name="connsiteX4522" fmla="*/ 1946211 w 2476424"/>
                              <a:gd name="connsiteY4522" fmla="*/ 226209 h 1907175"/>
                              <a:gd name="connsiteX4523" fmla="*/ 1926358 w 2476424"/>
                              <a:gd name="connsiteY4523" fmla="*/ 229464 h 1907175"/>
                              <a:gd name="connsiteX4524" fmla="*/ 1907807 w 2476424"/>
                              <a:gd name="connsiteY4524" fmla="*/ 226860 h 1907175"/>
                              <a:gd name="connsiteX4525" fmla="*/ 1905529 w 2476424"/>
                              <a:gd name="connsiteY4525" fmla="*/ 223606 h 1907175"/>
                              <a:gd name="connsiteX4526" fmla="*/ 1907807 w 2476424"/>
                              <a:gd name="connsiteY4526" fmla="*/ 219049 h 1907175"/>
                              <a:gd name="connsiteX4527" fmla="*/ 1886653 w 2476424"/>
                              <a:gd name="connsiteY4527" fmla="*/ 218724 h 1907175"/>
                              <a:gd name="connsiteX4528" fmla="*/ 1880794 w 2476424"/>
                              <a:gd name="connsiteY4528" fmla="*/ 214493 h 1907175"/>
                              <a:gd name="connsiteX4529" fmla="*/ 1863871 w 2476424"/>
                              <a:gd name="connsiteY4529" fmla="*/ 217096 h 1907175"/>
                              <a:gd name="connsiteX4530" fmla="*/ 1851504 w 2476424"/>
                              <a:gd name="connsiteY4530" fmla="*/ 217422 h 1907175"/>
                              <a:gd name="connsiteX4531" fmla="*/ 1856711 w 2476424"/>
                              <a:gd name="connsiteY4531" fmla="*/ 224256 h 1907175"/>
                              <a:gd name="connsiteX4532" fmla="*/ 1869404 w 2476424"/>
                              <a:gd name="connsiteY4532" fmla="*/ 224256 h 1907175"/>
                              <a:gd name="connsiteX4533" fmla="*/ 1881771 w 2476424"/>
                              <a:gd name="connsiteY4533" fmla="*/ 223931 h 1907175"/>
                              <a:gd name="connsiteX4534" fmla="*/ 1892836 w 2476424"/>
                              <a:gd name="connsiteY4534" fmla="*/ 225233 h 1907175"/>
                              <a:gd name="connsiteX4535" fmla="*/ 1897067 w 2476424"/>
                              <a:gd name="connsiteY4535" fmla="*/ 233044 h 1907175"/>
                              <a:gd name="connsiteX4536" fmla="*/ 1890884 w 2476424"/>
                              <a:gd name="connsiteY4536" fmla="*/ 238902 h 1907175"/>
                              <a:gd name="connsiteX4537" fmla="*/ 1868753 w 2476424"/>
                              <a:gd name="connsiteY4537" fmla="*/ 243458 h 1907175"/>
                              <a:gd name="connsiteX4538" fmla="*/ 1857036 w 2476424"/>
                              <a:gd name="connsiteY4538" fmla="*/ 242156 h 1907175"/>
                              <a:gd name="connsiteX4539" fmla="*/ 1846296 w 2476424"/>
                              <a:gd name="connsiteY4539" fmla="*/ 239227 h 1907175"/>
                              <a:gd name="connsiteX4540" fmla="*/ 1846622 w 2476424"/>
                              <a:gd name="connsiteY4540" fmla="*/ 246387 h 1907175"/>
                              <a:gd name="connsiteX4541" fmla="*/ 1830024 w 2476424"/>
                              <a:gd name="connsiteY4541" fmla="*/ 243133 h 1907175"/>
                              <a:gd name="connsiteX4542" fmla="*/ 1813100 w 2476424"/>
                              <a:gd name="connsiteY4542" fmla="*/ 240204 h 1907175"/>
                              <a:gd name="connsiteX4543" fmla="*/ 1786088 w 2476424"/>
                              <a:gd name="connsiteY4543" fmla="*/ 235322 h 1907175"/>
                              <a:gd name="connsiteX4544" fmla="*/ 1790644 w 2476424"/>
                              <a:gd name="connsiteY4544" fmla="*/ 241505 h 1907175"/>
                              <a:gd name="connsiteX4545" fmla="*/ 1808544 w 2476424"/>
                              <a:gd name="connsiteY4545" fmla="*/ 242482 h 1907175"/>
                              <a:gd name="connsiteX4546" fmla="*/ 1813426 w 2476424"/>
                              <a:gd name="connsiteY4546" fmla="*/ 245411 h 1907175"/>
                              <a:gd name="connsiteX4547" fmla="*/ 1811473 w 2476424"/>
                              <a:gd name="connsiteY4547" fmla="*/ 249316 h 1907175"/>
                              <a:gd name="connsiteX4548" fmla="*/ 1794549 w 2476424"/>
                              <a:gd name="connsiteY4548" fmla="*/ 248015 h 1907175"/>
                              <a:gd name="connsiteX4549" fmla="*/ 1781206 w 2476424"/>
                              <a:gd name="connsiteY4549" fmla="*/ 242482 h 1907175"/>
                              <a:gd name="connsiteX4550" fmla="*/ 1781531 w 2476424"/>
                              <a:gd name="connsiteY4550" fmla="*/ 249642 h 1907175"/>
                              <a:gd name="connsiteX4551" fmla="*/ 1761353 w 2476424"/>
                              <a:gd name="connsiteY4551" fmla="*/ 248015 h 1907175"/>
                              <a:gd name="connsiteX4552" fmla="*/ 1769815 w 2476424"/>
                              <a:gd name="connsiteY4552" fmla="*/ 252571 h 1907175"/>
                              <a:gd name="connsiteX4553" fmla="*/ 1776649 w 2476424"/>
                              <a:gd name="connsiteY4553" fmla="*/ 254198 h 1907175"/>
                              <a:gd name="connsiteX4554" fmla="*/ 1784786 w 2476424"/>
                              <a:gd name="connsiteY4554" fmla="*/ 255825 h 1907175"/>
                              <a:gd name="connsiteX4555" fmla="*/ 1795200 w 2476424"/>
                              <a:gd name="connsiteY4555" fmla="*/ 253873 h 1907175"/>
                              <a:gd name="connsiteX4556" fmla="*/ 1812449 w 2476424"/>
                              <a:gd name="connsiteY4556" fmla="*/ 255500 h 1907175"/>
                              <a:gd name="connsiteX4557" fmla="*/ 1829047 w 2476424"/>
                              <a:gd name="connsiteY4557" fmla="*/ 256802 h 1907175"/>
                              <a:gd name="connsiteX4558" fmla="*/ 1855084 w 2476424"/>
                              <a:gd name="connsiteY4558" fmla="*/ 255500 h 1907175"/>
                              <a:gd name="connsiteX4559" fmla="*/ 1855409 w 2476424"/>
                              <a:gd name="connsiteY4559" fmla="*/ 261684 h 1907175"/>
                              <a:gd name="connsiteX4560" fmla="*/ 1861593 w 2476424"/>
                              <a:gd name="connsiteY4560" fmla="*/ 269169 h 1907175"/>
                              <a:gd name="connsiteX4561" fmla="*/ 1841740 w 2476424"/>
                              <a:gd name="connsiteY4561" fmla="*/ 267542 h 1907175"/>
                              <a:gd name="connsiteX4562" fmla="*/ 1823840 w 2476424"/>
                              <a:gd name="connsiteY4562" fmla="*/ 263636 h 1907175"/>
                              <a:gd name="connsiteX4563" fmla="*/ 1807567 w 2476424"/>
                              <a:gd name="connsiteY4563" fmla="*/ 259080 h 1907175"/>
                              <a:gd name="connsiteX4564" fmla="*/ 1788366 w 2476424"/>
                              <a:gd name="connsiteY4564" fmla="*/ 258429 h 1907175"/>
                              <a:gd name="connsiteX4565" fmla="*/ 1775999 w 2476424"/>
                              <a:gd name="connsiteY4565" fmla="*/ 260707 h 1907175"/>
                              <a:gd name="connsiteX4566" fmla="*/ 1759075 w 2476424"/>
                              <a:gd name="connsiteY4566" fmla="*/ 258429 h 1907175"/>
                              <a:gd name="connsiteX4567" fmla="*/ 1762330 w 2476424"/>
                              <a:gd name="connsiteY4567" fmla="*/ 262009 h 1907175"/>
                              <a:gd name="connsiteX4568" fmla="*/ 1772744 w 2476424"/>
                              <a:gd name="connsiteY4568" fmla="*/ 263636 h 1907175"/>
                              <a:gd name="connsiteX4569" fmla="*/ 1785762 w 2476424"/>
                              <a:gd name="connsiteY4569" fmla="*/ 264287 h 1907175"/>
                              <a:gd name="connsiteX4570" fmla="*/ 1800082 w 2476424"/>
                              <a:gd name="connsiteY4570" fmla="*/ 262660 h 1907175"/>
                              <a:gd name="connsiteX4571" fmla="*/ 1800082 w 2476424"/>
                              <a:gd name="connsiteY4571" fmla="*/ 267542 h 1907175"/>
                              <a:gd name="connsiteX4572" fmla="*/ 1779904 w 2476424"/>
                              <a:gd name="connsiteY4572" fmla="*/ 268518 h 1907175"/>
                              <a:gd name="connsiteX4573" fmla="*/ 1765584 w 2476424"/>
                              <a:gd name="connsiteY4573" fmla="*/ 266240 h 1907175"/>
                              <a:gd name="connsiteX4574" fmla="*/ 1740849 w 2476424"/>
                              <a:gd name="connsiteY4574" fmla="*/ 266565 h 1907175"/>
                              <a:gd name="connsiteX4575" fmla="*/ 1746708 w 2476424"/>
                              <a:gd name="connsiteY4575" fmla="*/ 270471 h 1907175"/>
                              <a:gd name="connsiteX4576" fmla="*/ 1762655 w 2476424"/>
                              <a:gd name="connsiteY4576" fmla="*/ 270145 h 1907175"/>
                              <a:gd name="connsiteX4577" fmla="*/ 1755820 w 2476424"/>
                              <a:gd name="connsiteY4577" fmla="*/ 279909 h 1907175"/>
                              <a:gd name="connsiteX4578" fmla="*/ 1756146 w 2476424"/>
                              <a:gd name="connsiteY4578" fmla="*/ 286418 h 1907175"/>
                              <a:gd name="connsiteX4579" fmla="*/ 1767211 w 2476424"/>
                              <a:gd name="connsiteY4579" fmla="*/ 277956 h 1907175"/>
                              <a:gd name="connsiteX4580" fmla="*/ 1778602 w 2476424"/>
                              <a:gd name="connsiteY4580" fmla="*/ 272098 h 1907175"/>
                              <a:gd name="connsiteX4581" fmla="*/ 1790969 w 2476424"/>
                              <a:gd name="connsiteY4581" fmla="*/ 272424 h 1907175"/>
                              <a:gd name="connsiteX4582" fmla="*/ 1804638 w 2476424"/>
                              <a:gd name="connsiteY4582" fmla="*/ 272424 h 1907175"/>
                              <a:gd name="connsiteX4583" fmla="*/ 1817657 w 2476424"/>
                              <a:gd name="connsiteY4583" fmla="*/ 271122 h 1907175"/>
                              <a:gd name="connsiteX4584" fmla="*/ 1809846 w 2476424"/>
                              <a:gd name="connsiteY4584" fmla="*/ 280560 h 1907175"/>
                              <a:gd name="connsiteX4585" fmla="*/ 1826769 w 2476424"/>
                              <a:gd name="connsiteY4585" fmla="*/ 278282 h 1907175"/>
                              <a:gd name="connsiteX4586" fmla="*/ 1845971 w 2476424"/>
                              <a:gd name="connsiteY4586" fmla="*/ 279909 h 1907175"/>
                              <a:gd name="connsiteX4587" fmla="*/ 1851829 w 2476424"/>
                              <a:gd name="connsiteY4587" fmla="*/ 281536 h 1907175"/>
                              <a:gd name="connsiteX4588" fmla="*/ 1854107 w 2476424"/>
                              <a:gd name="connsiteY4588" fmla="*/ 287394 h 1907175"/>
                              <a:gd name="connsiteX4589" fmla="*/ 1854758 w 2476424"/>
                              <a:gd name="connsiteY4589" fmla="*/ 294554 h 1907175"/>
                              <a:gd name="connsiteX4590" fmla="*/ 1858013 w 2476424"/>
                              <a:gd name="connsiteY4590" fmla="*/ 299111 h 1907175"/>
                              <a:gd name="connsiteX4591" fmla="*/ 1841740 w 2476424"/>
                              <a:gd name="connsiteY4591" fmla="*/ 299111 h 1907175"/>
                              <a:gd name="connsiteX4592" fmla="*/ 1815053 w 2476424"/>
                              <a:gd name="connsiteY4592" fmla="*/ 299111 h 1907175"/>
                              <a:gd name="connsiteX4593" fmla="*/ 1803011 w 2476424"/>
                              <a:gd name="connsiteY4593" fmla="*/ 302040 h 1907175"/>
                              <a:gd name="connsiteX4594" fmla="*/ 1818958 w 2476424"/>
                              <a:gd name="connsiteY4594" fmla="*/ 305620 h 1907175"/>
                              <a:gd name="connsiteX4595" fmla="*/ 1835557 w 2476424"/>
                              <a:gd name="connsiteY4595" fmla="*/ 307247 h 1907175"/>
                              <a:gd name="connsiteX4596" fmla="*/ 1830024 w 2476424"/>
                              <a:gd name="connsiteY4596" fmla="*/ 318312 h 1907175"/>
                              <a:gd name="connsiteX4597" fmla="*/ 1817657 w 2476424"/>
                              <a:gd name="connsiteY4597" fmla="*/ 317987 h 1907175"/>
                              <a:gd name="connsiteX4598" fmla="*/ 1795526 w 2476424"/>
                              <a:gd name="connsiteY4598" fmla="*/ 319289 h 1907175"/>
                              <a:gd name="connsiteX4599" fmla="*/ 1804313 w 2476424"/>
                              <a:gd name="connsiteY4599" fmla="*/ 322543 h 1907175"/>
                              <a:gd name="connsiteX4600" fmla="*/ 1817331 w 2476424"/>
                              <a:gd name="connsiteY4600" fmla="*/ 323194 h 1907175"/>
                              <a:gd name="connsiteX4601" fmla="*/ 1823189 w 2476424"/>
                              <a:gd name="connsiteY4601" fmla="*/ 326123 h 1907175"/>
                              <a:gd name="connsiteX4602" fmla="*/ 1821236 w 2476424"/>
                              <a:gd name="connsiteY4602" fmla="*/ 335887 h 1907175"/>
                              <a:gd name="connsiteX4603" fmla="*/ 1812449 w 2476424"/>
                              <a:gd name="connsiteY4603" fmla="*/ 333609 h 1907175"/>
                              <a:gd name="connsiteX4604" fmla="*/ 1794875 w 2476424"/>
                              <a:gd name="connsiteY4604" fmla="*/ 338816 h 1907175"/>
                              <a:gd name="connsiteX4605" fmla="*/ 1776975 w 2476424"/>
                              <a:gd name="connsiteY4605" fmla="*/ 336212 h 1907175"/>
                              <a:gd name="connsiteX4606" fmla="*/ 1756797 w 2476424"/>
                              <a:gd name="connsiteY4606" fmla="*/ 333609 h 1907175"/>
                              <a:gd name="connsiteX4607" fmla="*/ 1752891 w 2476424"/>
                              <a:gd name="connsiteY4607" fmla="*/ 340443 h 1907175"/>
                              <a:gd name="connsiteX4608" fmla="*/ 1767537 w 2476424"/>
                              <a:gd name="connsiteY4608" fmla="*/ 344674 h 1907175"/>
                              <a:gd name="connsiteX4609" fmla="*/ 1762004 w 2476424"/>
                              <a:gd name="connsiteY4609" fmla="*/ 352160 h 1907175"/>
                              <a:gd name="connsiteX4610" fmla="*/ 1766235 w 2476424"/>
                              <a:gd name="connsiteY4610" fmla="*/ 356390 h 1907175"/>
                              <a:gd name="connsiteX4611" fmla="*/ 1741826 w 2476424"/>
                              <a:gd name="connsiteY4611" fmla="*/ 373314 h 1907175"/>
                              <a:gd name="connsiteX4612" fmla="*/ 1722624 w 2476424"/>
                              <a:gd name="connsiteY4612" fmla="*/ 374290 h 1907175"/>
                              <a:gd name="connsiteX4613" fmla="*/ 1703422 w 2476424"/>
                              <a:gd name="connsiteY4613" fmla="*/ 373965 h 1907175"/>
                              <a:gd name="connsiteX4614" fmla="*/ 1684546 w 2476424"/>
                              <a:gd name="connsiteY4614" fmla="*/ 370060 h 1907175"/>
                              <a:gd name="connsiteX4615" fmla="*/ 1670877 w 2476424"/>
                              <a:gd name="connsiteY4615" fmla="*/ 363876 h 1907175"/>
                              <a:gd name="connsiteX4616" fmla="*/ 1652001 w 2476424"/>
                              <a:gd name="connsiteY4616" fmla="*/ 348580 h 1907175"/>
                              <a:gd name="connsiteX4617" fmla="*/ 1651675 w 2476424"/>
                              <a:gd name="connsiteY4617" fmla="*/ 357367 h 1907175"/>
                              <a:gd name="connsiteX4618" fmla="*/ 1659486 w 2476424"/>
                              <a:gd name="connsiteY4618" fmla="*/ 362574 h 1907175"/>
                              <a:gd name="connsiteX4619" fmla="*/ 1658835 w 2476424"/>
                              <a:gd name="connsiteY4619" fmla="*/ 367456 h 1907175"/>
                              <a:gd name="connsiteX4620" fmla="*/ 1670877 w 2476424"/>
                              <a:gd name="connsiteY4620" fmla="*/ 372338 h 1907175"/>
                              <a:gd name="connsiteX4621" fmla="*/ 1645166 w 2476424"/>
                              <a:gd name="connsiteY4621" fmla="*/ 374290 h 1907175"/>
                              <a:gd name="connsiteX4622" fmla="*/ 1653628 w 2476424"/>
                              <a:gd name="connsiteY4622" fmla="*/ 379823 h 1907175"/>
                              <a:gd name="connsiteX4623" fmla="*/ 1657534 w 2476424"/>
                              <a:gd name="connsiteY4623" fmla="*/ 386007 h 1907175"/>
                              <a:gd name="connsiteX4624" fmla="*/ 1672504 w 2476424"/>
                              <a:gd name="connsiteY4624" fmla="*/ 377870 h 1907175"/>
                              <a:gd name="connsiteX4625" fmla="*/ 1680641 w 2476424"/>
                              <a:gd name="connsiteY4625" fmla="*/ 375267 h 1907175"/>
                              <a:gd name="connsiteX4626" fmla="*/ 1695286 w 2476424"/>
                              <a:gd name="connsiteY4626" fmla="*/ 380474 h 1907175"/>
                              <a:gd name="connsiteX4627" fmla="*/ 1698541 w 2476424"/>
                              <a:gd name="connsiteY4627" fmla="*/ 388610 h 1907175"/>
                              <a:gd name="connsiteX4628" fmla="*/ 1708630 w 2476424"/>
                              <a:gd name="connsiteY4628" fmla="*/ 383729 h 1907175"/>
                              <a:gd name="connsiteX4629" fmla="*/ 1715790 w 2476424"/>
                              <a:gd name="connsiteY4629" fmla="*/ 378847 h 1907175"/>
                              <a:gd name="connsiteX4630" fmla="*/ 1727506 w 2476424"/>
                              <a:gd name="connsiteY4630" fmla="*/ 381125 h 1907175"/>
                              <a:gd name="connsiteX4631" fmla="*/ 1733364 w 2476424"/>
                              <a:gd name="connsiteY4631" fmla="*/ 384379 h 1907175"/>
                              <a:gd name="connsiteX4632" fmla="*/ 1725553 w 2476424"/>
                              <a:gd name="connsiteY4632" fmla="*/ 397072 h 1907175"/>
                              <a:gd name="connsiteX4633" fmla="*/ 1738571 w 2476424"/>
                              <a:gd name="connsiteY4633" fmla="*/ 396421 h 1907175"/>
                              <a:gd name="connsiteX4634" fmla="*/ 1738571 w 2476424"/>
                              <a:gd name="connsiteY4634" fmla="*/ 402279 h 1907175"/>
                              <a:gd name="connsiteX4635" fmla="*/ 1751915 w 2476424"/>
                              <a:gd name="connsiteY4635" fmla="*/ 393492 h 1907175"/>
                              <a:gd name="connsiteX4636" fmla="*/ 1762655 w 2476424"/>
                              <a:gd name="connsiteY4636" fmla="*/ 391865 h 1907175"/>
                              <a:gd name="connsiteX4637" fmla="*/ 1769490 w 2476424"/>
                              <a:gd name="connsiteY4637" fmla="*/ 400978 h 1907175"/>
                              <a:gd name="connsiteX4638" fmla="*/ 1769490 w 2476424"/>
                              <a:gd name="connsiteY4638" fmla="*/ 411067 h 1907175"/>
                              <a:gd name="connsiteX4639" fmla="*/ 1764282 w 2476424"/>
                              <a:gd name="connsiteY4639" fmla="*/ 415623 h 1907175"/>
                              <a:gd name="connsiteX4640" fmla="*/ 1753217 w 2476424"/>
                              <a:gd name="connsiteY4640" fmla="*/ 422783 h 1907175"/>
                              <a:gd name="connsiteX4641" fmla="*/ 1740849 w 2476424"/>
                              <a:gd name="connsiteY4641" fmla="*/ 417576 h 1907175"/>
                              <a:gd name="connsiteX4642" fmla="*/ 1728157 w 2476424"/>
                              <a:gd name="connsiteY4642" fmla="*/ 430594 h 1907175"/>
                              <a:gd name="connsiteX4643" fmla="*/ 1716115 w 2476424"/>
                              <a:gd name="connsiteY4643" fmla="*/ 434174 h 1907175"/>
                              <a:gd name="connsiteX4644" fmla="*/ 1692357 w 2476424"/>
                              <a:gd name="connsiteY4644" fmla="*/ 438405 h 1907175"/>
                              <a:gd name="connsiteX4645" fmla="*/ 1680315 w 2476424"/>
                              <a:gd name="connsiteY4645" fmla="*/ 441659 h 1907175"/>
                              <a:gd name="connsiteX4646" fmla="*/ 1686499 w 2476424"/>
                              <a:gd name="connsiteY4646" fmla="*/ 425387 h 1907175"/>
                              <a:gd name="connsiteX4647" fmla="*/ 1675108 w 2476424"/>
                              <a:gd name="connsiteY4647" fmla="*/ 418227 h 1907175"/>
                              <a:gd name="connsiteX4648" fmla="*/ 1667297 w 2476424"/>
                              <a:gd name="connsiteY4648" fmla="*/ 420830 h 1907175"/>
                              <a:gd name="connsiteX4649" fmla="*/ 1657534 w 2476424"/>
                              <a:gd name="connsiteY4649" fmla="*/ 419203 h 1907175"/>
                              <a:gd name="connsiteX4650" fmla="*/ 1652001 w 2476424"/>
                              <a:gd name="connsiteY4650" fmla="*/ 418552 h 1907175"/>
                              <a:gd name="connsiteX4651" fmla="*/ 1652652 w 2476424"/>
                              <a:gd name="connsiteY4651" fmla="*/ 414321 h 1907175"/>
                              <a:gd name="connsiteX4652" fmla="*/ 1657534 w 2476424"/>
                              <a:gd name="connsiteY4652" fmla="*/ 408788 h 1907175"/>
                              <a:gd name="connsiteX4653" fmla="*/ 1651024 w 2476424"/>
                              <a:gd name="connsiteY4653" fmla="*/ 409439 h 1907175"/>
                              <a:gd name="connsiteX4654" fmla="*/ 1632148 w 2476424"/>
                              <a:gd name="connsiteY4654" fmla="*/ 401628 h 1907175"/>
                              <a:gd name="connsiteX4655" fmla="*/ 1636704 w 2476424"/>
                              <a:gd name="connsiteY4655" fmla="*/ 408463 h 1907175"/>
                              <a:gd name="connsiteX4656" fmla="*/ 1644515 w 2476424"/>
                              <a:gd name="connsiteY4656" fmla="*/ 414647 h 1907175"/>
                              <a:gd name="connsiteX4657" fmla="*/ 1645166 w 2476424"/>
                              <a:gd name="connsiteY4657" fmla="*/ 422783 h 1907175"/>
                              <a:gd name="connsiteX4658" fmla="*/ 1629545 w 2476424"/>
                              <a:gd name="connsiteY4658" fmla="*/ 425712 h 1907175"/>
                              <a:gd name="connsiteX4659" fmla="*/ 1624012 w 2476424"/>
                              <a:gd name="connsiteY4659" fmla="*/ 423108 h 1907175"/>
                              <a:gd name="connsiteX4660" fmla="*/ 1618479 w 2476424"/>
                              <a:gd name="connsiteY4660" fmla="*/ 411718 h 1907175"/>
                              <a:gd name="connsiteX4661" fmla="*/ 1607414 w 2476424"/>
                              <a:gd name="connsiteY4661" fmla="*/ 408463 h 1907175"/>
                              <a:gd name="connsiteX4662" fmla="*/ 1611970 w 2476424"/>
                              <a:gd name="connsiteY4662" fmla="*/ 413345 h 1907175"/>
                              <a:gd name="connsiteX4663" fmla="*/ 1612621 w 2476424"/>
                              <a:gd name="connsiteY4663" fmla="*/ 423434 h 1907175"/>
                              <a:gd name="connsiteX4664" fmla="*/ 1604485 w 2476424"/>
                              <a:gd name="connsiteY4664" fmla="*/ 423108 h 1907175"/>
                              <a:gd name="connsiteX4665" fmla="*/ 1593745 w 2476424"/>
                              <a:gd name="connsiteY4665" fmla="*/ 414321 h 1907175"/>
                              <a:gd name="connsiteX4666" fmla="*/ 1585934 w 2476424"/>
                              <a:gd name="connsiteY4666" fmla="*/ 409439 h 1907175"/>
                              <a:gd name="connsiteX4667" fmla="*/ 1587236 w 2476424"/>
                              <a:gd name="connsiteY4667" fmla="*/ 415948 h 1907175"/>
                              <a:gd name="connsiteX4668" fmla="*/ 1579750 w 2476424"/>
                              <a:gd name="connsiteY4668" fmla="*/ 421481 h 1907175"/>
                              <a:gd name="connsiteX4669" fmla="*/ 1566081 w 2476424"/>
                              <a:gd name="connsiteY4669" fmla="*/ 413996 h 1907175"/>
                              <a:gd name="connsiteX4670" fmla="*/ 1566081 w 2476424"/>
                              <a:gd name="connsiteY4670" fmla="*/ 422457 h 1907175"/>
                              <a:gd name="connsiteX4671" fmla="*/ 1578774 w 2476424"/>
                              <a:gd name="connsiteY4671" fmla="*/ 430268 h 1907175"/>
                              <a:gd name="connsiteX4672" fmla="*/ 1567058 w 2476424"/>
                              <a:gd name="connsiteY4672" fmla="*/ 432547 h 1907175"/>
                              <a:gd name="connsiteX4673" fmla="*/ 1537441 w 2476424"/>
                              <a:gd name="connsiteY4673" fmla="*/ 428641 h 1907175"/>
                              <a:gd name="connsiteX4674" fmla="*/ 1528979 w 2476424"/>
                              <a:gd name="connsiteY4674" fmla="*/ 424736 h 1907175"/>
                              <a:gd name="connsiteX4675" fmla="*/ 1535814 w 2476424"/>
                              <a:gd name="connsiteY4675" fmla="*/ 419854 h 1907175"/>
                              <a:gd name="connsiteX4676" fmla="*/ 1520843 w 2476424"/>
                              <a:gd name="connsiteY4676" fmla="*/ 411392 h 1907175"/>
                              <a:gd name="connsiteX4677" fmla="*/ 1523772 w 2476424"/>
                              <a:gd name="connsiteY4677" fmla="*/ 418227 h 1907175"/>
                              <a:gd name="connsiteX4678" fmla="*/ 1517589 w 2476424"/>
                              <a:gd name="connsiteY4678" fmla="*/ 422132 h 1907175"/>
                              <a:gd name="connsiteX4679" fmla="*/ 1516612 w 2476424"/>
                              <a:gd name="connsiteY4679" fmla="*/ 426688 h 1907175"/>
                              <a:gd name="connsiteX4680" fmla="*/ 1501641 w 2476424"/>
                              <a:gd name="connsiteY4680" fmla="*/ 421156 h 1907175"/>
                              <a:gd name="connsiteX4681" fmla="*/ 1493180 w 2476424"/>
                              <a:gd name="connsiteY4681" fmla="*/ 411392 h 1907175"/>
                              <a:gd name="connsiteX4682" fmla="*/ 1493180 w 2476424"/>
                              <a:gd name="connsiteY4682" fmla="*/ 420830 h 1907175"/>
                              <a:gd name="connsiteX4683" fmla="*/ 1485043 w 2476424"/>
                              <a:gd name="connsiteY4683" fmla="*/ 426688 h 1907175"/>
                              <a:gd name="connsiteX4684" fmla="*/ 1473327 w 2476424"/>
                              <a:gd name="connsiteY4684" fmla="*/ 424410 h 1907175"/>
                              <a:gd name="connsiteX4685" fmla="*/ 1472351 w 2476424"/>
                              <a:gd name="connsiteY4685" fmla="*/ 415298 h 1907175"/>
                              <a:gd name="connsiteX4686" fmla="*/ 1468445 w 2476424"/>
                              <a:gd name="connsiteY4686" fmla="*/ 401628 h 1907175"/>
                              <a:gd name="connsiteX4687" fmla="*/ 1461285 w 2476424"/>
                              <a:gd name="connsiteY4687" fmla="*/ 407487 h 1907175"/>
                              <a:gd name="connsiteX4688" fmla="*/ 1463563 w 2476424"/>
                              <a:gd name="connsiteY4688" fmla="*/ 413019 h 1907175"/>
                              <a:gd name="connsiteX4689" fmla="*/ 1454451 w 2476424"/>
                              <a:gd name="connsiteY4689" fmla="*/ 423108 h 1907175"/>
                              <a:gd name="connsiteX4690" fmla="*/ 1439154 w 2476424"/>
                              <a:gd name="connsiteY4690" fmla="*/ 416274 h 1907175"/>
                              <a:gd name="connsiteX4691" fmla="*/ 1443711 w 2476424"/>
                              <a:gd name="connsiteY4691" fmla="*/ 410090 h 1907175"/>
                              <a:gd name="connsiteX4692" fmla="*/ 1441432 w 2476424"/>
                              <a:gd name="connsiteY4692" fmla="*/ 398699 h 1907175"/>
                              <a:gd name="connsiteX4693" fmla="*/ 1461611 w 2476424"/>
                              <a:gd name="connsiteY4693" fmla="*/ 391865 h 1907175"/>
                              <a:gd name="connsiteX4694" fmla="*/ 1468445 w 2476424"/>
                              <a:gd name="connsiteY4694" fmla="*/ 385681 h 1907175"/>
                              <a:gd name="connsiteX4695" fmla="*/ 1497736 w 2476424"/>
                              <a:gd name="connsiteY4695" fmla="*/ 385681 h 1907175"/>
                              <a:gd name="connsiteX4696" fmla="*/ 1502943 w 2476424"/>
                              <a:gd name="connsiteY4696" fmla="*/ 380474 h 1907175"/>
                              <a:gd name="connsiteX4697" fmla="*/ 1515310 w 2476424"/>
                              <a:gd name="connsiteY4697" fmla="*/ 383403 h 1907175"/>
                              <a:gd name="connsiteX4698" fmla="*/ 1509127 w 2476424"/>
                              <a:gd name="connsiteY4698" fmla="*/ 377219 h 1907175"/>
                              <a:gd name="connsiteX4699" fmla="*/ 1508150 w 2476424"/>
                              <a:gd name="connsiteY4699" fmla="*/ 373314 h 1907175"/>
                              <a:gd name="connsiteX4700" fmla="*/ 1515310 w 2476424"/>
                              <a:gd name="connsiteY4700" fmla="*/ 369083 h 1907175"/>
                              <a:gd name="connsiteX4701" fmla="*/ 1499038 w 2476424"/>
                              <a:gd name="connsiteY4701" fmla="*/ 367781 h 1907175"/>
                              <a:gd name="connsiteX4702" fmla="*/ 1489274 w 2476424"/>
                              <a:gd name="connsiteY4702" fmla="*/ 367130 h 1907175"/>
                              <a:gd name="connsiteX4703" fmla="*/ 1477883 w 2476424"/>
                              <a:gd name="connsiteY4703" fmla="*/ 352160 h 1907175"/>
                              <a:gd name="connsiteX4704" fmla="*/ 1478860 w 2476424"/>
                              <a:gd name="connsiteY4704" fmla="*/ 341094 h 1907175"/>
                              <a:gd name="connsiteX4705" fmla="*/ 1485043 w 2476424"/>
                              <a:gd name="connsiteY4705" fmla="*/ 344023 h 1907175"/>
                              <a:gd name="connsiteX4706" fmla="*/ 1503594 w 2476424"/>
                              <a:gd name="connsiteY4706" fmla="*/ 338165 h 1907175"/>
                              <a:gd name="connsiteX4707" fmla="*/ 1520843 w 2476424"/>
                              <a:gd name="connsiteY4707" fmla="*/ 340769 h 1907175"/>
                              <a:gd name="connsiteX4708" fmla="*/ 1535489 w 2476424"/>
                              <a:gd name="connsiteY4708" fmla="*/ 347929 h 1907175"/>
                              <a:gd name="connsiteX4709" fmla="*/ 1544276 w 2476424"/>
                              <a:gd name="connsiteY4709" fmla="*/ 367130 h 1907175"/>
                              <a:gd name="connsiteX4710" fmla="*/ 1551110 w 2476424"/>
                              <a:gd name="connsiteY4710" fmla="*/ 365829 h 1907175"/>
                              <a:gd name="connsiteX4711" fmla="*/ 1555992 w 2476424"/>
                              <a:gd name="connsiteY4711" fmla="*/ 369409 h 1907175"/>
                              <a:gd name="connsiteX4712" fmla="*/ 1566081 w 2476424"/>
                              <a:gd name="connsiteY4712" fmla="*/ 371036 h 1907175"/>
                              <a:gd name="connsiteX4713" fmla="*/ 1573892 w 2476424"/>
                              <a:gd name="connsiteY4713" fmla="*/ 373640 h 1907175"/>
                              <a:gd name="connsiteX4714" fmla="*/ 1580076 w 2476424"/>
                              <a:gd name="connsiteY4714" fmla="*/ 368107 h 1907175"/>
                              <a:gd name="connsiteX4715" fmla="*/ 1596348 w 2476424"/>
                              <a:gd name="connsiteY4715" fmla="*/ 370060 h 1907175"/>
                              <a:gd name="connsiteX4716" fmla="*/ 1609366 w 2476424"/>
                              <a:gd name="connsiteY4716" fmla="*/ 369734 h 1907175"/>
                              <a:gd name="connsiteX4717" fmla="*/ 1605786 w 2476424"/>
                              <a:gd name="connsiteY4717" fmla="*/ 364527 h 1907175"/>
                              <a:gd name="connsiteX4718" fmla="*/ 1612621 w 2476424"/>
                              <a:gd name="connsiteY4718" fmla="*/ 361598 h 1907175"/>
                              <a:gd name="connsiteX4719" fmla="*/ 1628243 w 2476424"/>
                              <a:gd name="connsiteY4719" fmla="*/ 348580 h 1907175"/>
                              <a:gd name="connsiteX4720" fmla="*/ 1636054 w 2476424"/>
                              <a:gd name="connsiteY4720" fmla="*/ 331331 h 1907175"/>
                              <a:gd name="connsiteX4721" fmla="*/ 1643214 w 2476424"/>
                              <a:gd name="connsiteY4721" fmla="*/ 326123 h 1907175"/>
                              <a:gd name="connsiteX4722" fmla="*/ 1630521 w 2476424"/>
                              <a:gd name="connsiteY4722" fmla="*/ 328076 h 1907175"/>
                              <a:gd name="connsiteX4723" fmla="*/ 1626941 w 2476424"/>
                              <a:gd name="connsiteY4723" fmla="*/ 332307 h 1907175"/>
                              <a:gd name="connsiteX4724" fmla="*/ 1626941 w 2476424"/>
                              <a:gd name="connsiteY4724" fmla="*/ 336212 h 1907175"/>
                              <a:gd name="connsiteX4725" fmla="*/ 1616201 w 2476424"/>
                              <a:gd name="connsiteY4725" fmla="*/ 345000 h 1907175"/>
                              <a:gd name="connsiteX4726" fmla="*/ 1603834 w 2476424"/>
                              <a:gd name="connsiteY4726" fmla="*/ 357041 h 1907175"/>
                              <a:gd name="connsiteX4727" fmla="*/ 1584632 w 2476424"/>
                              <a:gd name="connsiteY4727" fmla="*/ 357692 h 1907175"/>
                              <a:gd name="connsiteX4728" fmla="*/ 1573241 w 2476424"/>
                              <a:gd name="connsiteY4728" fmla="*/ 357041 h 1907175"/>
                              <a:gd name="connsiteX4729" fmla="*/ 1581703 w 2476424"/>
                              <a:gd name="connsiteY4729" fmla="*/ 350207 h 1907175"/>
                              <a:gd name="connsiteX4730" fmla="*/ 1582028 w 2476424"/>
                              <a:gd name="connsiteY4730" fmla="*/ 344674 h 1907175"/>
                              <a:gd name="connsiteX4731" fmla="*/ 1575194 w 2476424"/>
                              <a:gd name="connsiteY4731" fmla="*/ 350207 h 1907175"/>
                              <a:gd name="connsiteX4732" fmla="*/ 1565105 w 2476424"/>
                              <a:gd name="connsiteY4732" fmla="*/ 352485 h 1907175"/>
                              <a:gd name="connsiteX4733" fmla="*/ 1559572 w 2476424"/>
                              <a:gd name="connsiteY4733" fmla="*/ 348580 h 1907175"/>
                              <a:gd name="connsiteX4734" fmla="*/ 1566081 w 2476424"/>
                              <a:gd name="connsiteY4734" fmla="*/ 343047 h 1907175"/>
                              <a:gd name="connsiteX4735" fmla="*/ 1571939 w 2476424"/>
                              <a:gd name="connsiteY4735" fmla="*/ 341420 h 1907175"/>
                              <a:gd name="connsiteX4736" fmla="*/ 1575519 w 2476424"/>
                              <a:gd name="connsiteY4736" fmla="*/ 338165 h 1907175"/>
                              <a:gd name="connsiteX4737" fmla="*/ 1585934 w 2476424"/>
                              <a:gd name="connsiteY4737" fmla="*/ 337514 h 1907175"/>
                              <a:gd name="connsiteX4738" fmla="*/ 1577147 w 2476424"/>
                              <a:gd name="connsiteY4738" fmla="*/ 335561 h 1907175"/>
                              <a:gd name="connsiteX4739" fmla="*/ 1565756 w 2476424"/>
                              <a:gd name="connsiteY4739" fmla="*/ 335561 h 1907175"/>
                              <a:gd name="connsiteX4740" fmla="*/ 1556643 w 2476424"/>
                              <a:gd name="connsiteY4740" fmla="*/ 333934 h 1907175"/>
                              <a:gd name="connsiteX4741" fmla="*/ 1566081 w 2476424"/>
                              <a:gd name="connsiteY4741" fmla="*/ 329378 h 1907175"/>
                              <a:gd name="connsiteX4742" fmla="*/ 1573567 w 2476424"/>
                              <a:gd name="connsiteY4742" fmla="*/ 329703 h 1907175"/>
                              <a:gd name="connsiteX4743" fmla="*/ 1586910 w 2476424"/>
                              <a:gd name="connsiteY4743" fmla="*/ 326774 h 1907175"/>
                              <a:gd name="connsiteX4744" fmla="*/ 1577797 w 2476424"/>
                              <a:gd name="connsiteY4744" fmla="*/ 326123 h 1907175"/>
                              <a:gd name="connsiteX4745" fmla="*/ 1568359 w 2476424"/>
                              <a:gd name="connsiteY4745" fmla="*/ 325798 h 1907175"/>
                              <a:gd name="connsiteX4746" fmla="*/ 1566732 w 2476424"/>
                              <a:gd name="connsiteY4746" fmla="*/ 322218 h 1907175"/>
                              <a:gd name="connsiteX4747" fmla="*/ 1576496 w 2476424"/>
                              <a:gd name="connsiteY4747" fmla="*/ 322543 h 1907175"/>
                              <a:gd name="connsiteX4748" fmla="*/ 1589839 w 2476424"/>
                              <a:gd name="connsiteY4748" fmla="*/ 321892 h 1907175"/>
                              <a:gd name="connsiteX4749" fmla="*/ 1591467 w 2476424"/>
                              <a:gd name="connsiteY4749" fmla="*/ 318312 h 1907175"/>
                              <a:gd name="connsiteX4750" fmla="*/ 1575519 w 2476424"/>
                              <a:gd name="connsiteY4750" fmla="*/ 317662 h 1907175"/>
                              <a:gd name="connsiteX4751" fmla="*/ 1569987 w 2476424"/>
                              <a:gd name="connsiteY4751" fmla="*/ 316034 h 1907175"/>
                              <a:gd name="connsiteX4752" fmla="*/ 1577472 w 2476424"/>
                              <a:gd name="connsiteY4752" fmla="*/ 309200 h 1907175"/>
                              <a:gd name="connsiteX4753" fmla="*/ 1571939 w 2476424"/>
                              <a:gd name="connsiteY4753" fmla="*/ 307247 h 1907175"/>
                              <a:gd name="connsiteX4754" fmla="*/ 1576496 w 2476424"/>
                              <a:gd name="connsiteY4754" fmla="*/ 294229 h 1907175"/>
                              <a:gd name="connsiteX4755" fmla="*/ 1565756 w 2476424"/>
                              <a:gd name="connsiteY4755" fmla="*/ 305294 h 1907175"/>
                              <a:gd name="connsiteX4756" fmla="*/ 1564779 w 2476424"/>
                              <a:gd name="connsiteY4756" fmla="*/ 313431 h 1907175"/>
                              <a:gd name="connsiteX4757" fmla="*/ 1553388 w 2476424"/>
                              <a:gd name="connsiteY4757" fmla="*/ 322543 h 1907175"/>
                              <a:gd name="connsiteX4758" fmla="*/ 1536465 w 2476424"/>
                              <a:gd name="connsiteY4758" fmla="*/ 324822 h 1907175"/>
                              <a:gd name="connsiteX4759" fmla="*/ 1531583 w 2476424"/>
                              <a:gd name="connsiteY4759" fmla="*/ 325147 h 1907175"/>
                              <a:gd name="connsiteX4760" fmla="*/ 1541021 w 2476424"/>
                              <a:gd name="connsiteY4760" fmla="*/ 316360 h 1907175"/>
                              <a:gd name="connsiteX4761" fmla="*/ 1541021 w 2476424"/>
                              <a:gd name="connsiteY4761" fmla="*/ 306596 h 1907175"/>
                              <a:gd name="connsiteX4762" fmla="*/ 1530932 w 2476424"/>
                              <a:gd name="connsiteY4762" fmla="*/ 317987 h 1907175"/>
                              <a:gd name="connsiteX4763" fmla="*/ 1521494 w 2476424"/>
                              <a:gd name="connsiteY4763" fmla="*/ 317987 h 1907175"/>
                              <a:gd name="connsiteX4764" fmla="*/ 1515961 w 2476424"/>
                              <a:gd name="connsiteY4764" fmla="*/ 323520 h 1907175"/>
                              <a:gd name="connsiteX4765" fmla="*/ 1502943 w 2476424"/>
                              <a:gd name="connsiteY4765" fmla="*/ 322218 h 1907175"/>
                              <a:gd name="connsiteX4766" fmla="*/ 1506849 w 2476424"/>
                              <a:gd name="connsiteY4766" fmla="*/ 317336 h 1907175"/>
                              <a:gd name="connsiteX4767" fmla="*/ 1497736 w 2476424"/>
                              <a:gd name="connsiteY4767" fmla="*/ 315058 h 1907175"/>
                              <a:gd name="connsiteX4768" fmla="*/ 1497085 w 2476424"/>
                              <a:gd name="connsiteY4768" fmla="*/ 303993 h 1907175"/>
                              <a:gd name="connsiteX4769" fmla="*/ 1509452 w 2476424"/>
                              <a:gd name="connsiteY4769" fmla="*/ 294229 h 1907175"/>
                              <a:gd name="connsiteX4770" fmla="*/ 1519216 w 2476424"/>
                              <a:gd name="connsiteY4770" fmla="*/ 284465 h 1907175"/>
                              <a:gd name="connsiteX4771" fmla="*/ 1543950 w 2476424"/>
                              <a:gd name="connsiteY4771" fmla="*/ 279909 h 1907175"/>
                              <a:gd name="connsiteX4772" fmla="*/ 1563477 w 2476424"/>
                              <a:gd name="connsiteY4772" fmla="*/ 275678 h 1907175"/>
                              <a:gd name="connsiteX4773" fmla="*/ 1578123 w 2476424"/>
                              <a:gd name="connsiteY4773" fmla="*/ 278607 h 1907175"/>
                              <a:gd name="connsiteX4774" fmla="*/ 1596999 w 2476424"/>
                              <a:gd name="connsiteY4774" fmla="*/ 280234 h 1907175"/>
                              <a:gd name="connsiteX4775" fmla="*/ 1607739 w 2476424"/>
                              <a:gd name="connsiteY4775" fmla="*/ 284140 h 1907175"/>
                              <a:gd name="connsiteX4776" fmla="*/ 1635077 w 2476424"/>
                              <a:gd name="connsiteY4776" fmla="*/ 295856 h 1907175"/>
                              <a:gd name="connsiteX4777" fmla="*/ 1642563 w 2476424"/>
                              <a:gd name="connsiteY4777" fmla="*/ 297483 h 1907175"/>
                              <a:gd name="connsiteX4778" fmla="*/ 1644190 w 2476424"/>
                              <a:gd name="connsiteY4778" fmla="*/ 293578 h 1907175"/>
                              <a:gd name="connsiteX4779" fmla="*/ 1638983 w 2476424"/>
                              <a:gd name="connsiteY4779" fmla="*/ 289347 h 1907175"/>
                              <a:gd name="connsiteX4780" fmla="*/ 1645817 w 2476424"/>
                              <a:gd name="connsiteY4780" fmla="*/ 286418 h 1907175"/>
                              <a:gd name="connsiteX4781" fmla="*/ 1635728 w 2476424"/>
                              <a:gd name="connsiteY4781" fmla="*/ 285442 h 1907175"/>
                              <a:gd name="connsiteX4782" fmla="*/ 1626615 w 2476424"/>
                              <a:gd name="connsiteY4782" fmla="*/ 284791 h 1907175"/>
                              <a:gd name="connsiteX4783" fmla="*/ 1623036 w 2476424"/>
                              <a:gd name="connsiteY4783" fmla="*/ 281536 h 1907175"/>
                              <a:gd name="connsiteX4784" fmla="*/ 1641261 w 2476424"/>
                              <a:gd name="connsiteY4784" fmla="*/ 281536 h 1907175"/>
                              <a:gd name="connsiteX4785" fmla="*/ 1658510 w 2476424"/>
                              <a:gd name="connsiteY4785" fmla="*/ 280234 h 1907175"/>
                              <a:gd name="connsiteX4786" fmla="*/ 1665670 w 2476424"/>
                              <a:gd name="connsiteY4786" fmla="*/ 267216 h 1907175"/>
                              <a:gd name="connsiteX4787" fmla="*/ 1656883 w 2476424"/>
                              <a:gd name="connsiteY4787" fmla="*/ 268518 h 1907175"/>
                              <a:gd name="connsiteX4788" fmla="*/ 1649723 w 2476424"/>
                              <a:gd name="connsiteY4788" fmla="*/ 271122 h 1907175"/>
                              <a:gd name="connsiteX4789" fmla="*/ 1644515 w 2476424"/>
                              <a:gd name="connsiteY4789" fmla="*/ 274376 h 1907175"/>
                              <a:gd name="connsiteX4790" fmla="*/ 1634752 w 2476424"/>
                              <a:gd name="connsiteY4790" fmla="*/ 276329 h 1907175"/>
                              <a:gd name="connsiteX4791" fmla="*/ 1626290 w 2476424"/>
                              <a:gd name="connsiteY4791" fmla="*/ 273725 h 1907175"/>
                              <a:gd name="connsiteX4792" fmla="*/ 1612621 w 2476424"/>
                              <a:gd name="connsiteY4792" fmla="*/ 272424 h 1907175"/>
                              <a:gd name="connsiteX4793" fmla="*/ 1592443 w 2476424"/>
                              <a:gd name="connsiteY4793" fmla="*/ 272424 h 1907175"/>
                              <a:gd name="connsiteX4794" fmla="*/ 1583656 w 2476424"/>
                              <a:gd name="connsiteY4794" fmla="*/ 271122 h 1907175"/>
                              <a:gd name="connsiteX4795" fmla="*/ 1575519 w 2476424"/>
                              <a:gd name="connsiteY4795" fmla="*/ 265589 h 1907175"/>
                              <a:gd name="connsiteX4796" fmla="*/ 1580401 w 2476424"/>
                              <a:gd name="connsiteY4796" fmla="*/ 262009 h 1907175"/>
                              <a:gd name="connsiteX4797" fmla="*/ 1589839 w 2476424"/>
                              <a:gd name="connsiteY4797" fmla="*/ 263311 h 1907175"/>
                              <a:gd name="connsiteX4798" fmla="*/ 1595372 w 2476424"/>
                              <a:gd name="connsiteY4798" fmla="*/ 267867 h 1907175"/>
                              <a:gd name="connsiteX4799" fmla="*/ 1614248 w 2476424"/>
                              <a:gd name="connsiteY4799" fmla="*/ 267216 h 1907175"/>
                              <a:gd name="connsiteX4800" fmla="*/ 1598952 w 2476424"/>
                              <a:gd name="connsiteY4800" fmla="*/ 261358 h 1907175"/>
                              <a:gd name="connsiteX4801" fmla="*/ 1596674 w 2476424"/>
                              <a:gd name="connsiteY4801" fmla="*/ 255500 h 1907175"/>
                              <a:gd name="connsiteX4802" fmla="*/ 1588863 w 2476424"/>
                              <a:gd name="connsiteY4802" fmla="*/ 256802 h 1907175"/>
                              <a:gd name="connsiteX4803" fmla="*/ 1581052 w 2476424"/>
                              <a:gd name="connsiteY4803" fmla="*/ 241831 h 1907175"/>
                              <a:gd name="connsiteX4804" fmla="*/ 1572590 w 2476424"/>
                              <a:gd name="connsiteY4804" fmla="*/ 238576 h 1907175"/>
                              <a:gd name="connsiteX4805" fmla="*/ 1566407 w 2476424"/>
                              <a:gd name="connsiteY4805" fmla="*/ 231091 h 1907175"/>
                              <a:gd name="connsiteX4806" fmla="*/ 1549809 w 2476424"/>
                              <a:gd name="connsiteY4806" fmla="*/ 226209 h 1907175"/>
                              <a:gd name="connsiteX4807" fmla="*/ 1530607 w 2476424"/>
                              <a:gd name="connsiteY4807" fmla="*/ 221653 h 1907175"/>
                              <a:gd name="connsiteX4808" fmla="*/ 1526701 w 2476424"/>
                              <a:gd name="connsiteY4808" fmla="*/ 218073 h 1907175"/>
                              <a:gd name="connsiteX4809" fmla="*/ 1529956 w 2476424"/>
                              <a:gd name="connsiteY4809" fmla="*/ 209937 h 1907175"/>
                              <a:gd name="connsiteX4810" fmla="*/ 1549483 w 2476424"/>
                              <a:gd name="connsiteY4810" fmla="*/ 212215 h 1907175"/>
                              <a:gd name="connsiteX4811" fmla="*/ 1557945 w 2476424"/>
                              <a:gd name="connsiteY4811" fmla="*/ 211564 h 1907175"/>
                              <a:gd name="connsiteX4812" fmla="*/ 1543950 w 2476424"/>
                              <a:gd name="connsiteY4812" fmla="*/ 206682 h 1907175"/>
                              <a:gd name="connsiteX4813" fmla="*/ 1527352 w 2476424"/>
                              <a:gd name="connsiteY4813" fmla="*/ 203427 h 1907175"/>
                              <a:gd name="connsiteX4814" fmla="*/ 1521494 w 2476424"/>
                              <a:gd name="connsiteY4814" fmla="*/ 197895 h 1907175"/>
                              <a:gd name="connsiteX4815" fmla="*/ 1527678 w 2476424"/>
                              <a:gd name="connsiteY4815" fmla="*/ 188782 h 1907175"/>
                              <a:gd name="connsiteX4816" fmla="*/ 1541672 w 2476424"/>
                              <a:gd name="connsiteY4816" fmla="*/ 186504 h 1907175"/>
                              <a:gd name="connsiteX4817" fmla="*/ 1554039 w 2476424"/>
                              <a:gd name="connsiteY4817" fmla="*/ 189758 h 1907175"/>
                              <a:gd name="connsiteX4818" fmla="*/ 1569661 w 2476424"/>
                              <a:gd name="connsiteY4818" fmla="*/ 191060 h 1907175"/>
                              <a:gd name="connsiteX4819" fmla="*/ 1588212 w 2476424"/>
                              <a:gd name="connsiteY4819" fmla="*/ 190735 h 1907175"/>
                              <a:gd name="connsiteX4820" fmla="*/ 1600254 w 2476424"/>
                              <a:gd name="connsiteY4820" fmla="*/ 191060 h 1907175"/>
                              <a:gd name="connsiteX4821" fmla="*/ 1611645 w 2476424"/>
                              <a:gd name="connsiteY4821" fmla="*/ 197244 h 1907175"/>
                              <a:gd name="connsiteX4822" fmla="*/ 1625639 w 2476424"/>
                              <a:gd name="connsiteY4822" fmla="*/ 205055 h 1907175"/>
                              <a:gd name="connsiteX4823" fmla="*/ 1643539 w 2476424"/>
                              <a:gd name="connsiteY4823" fmla="*/ 214167 h 1907175"/>
                              <a:gd name="connsiteX4824" fmla="*/ 1647770 w 2476424"/>
                              <a:gd name="connsiteY4824" fmla="*/ 217747 h 1907175"/>
                              <a:gd name="connsiteX4825" fmla="*/ 1651350 w 2476424"/>
                              <a:gd name="connsiteY4825" fmla="*/ 225558 h 1907175"/>
                              <a:gd name="connsiteX4826" fmla="*/ 1661113 w 2476424"/>
                              <a:gd name="connsiteY4826" fmla="*/ 229464 h 1907175"/>
                              <a:gd name="connsiteX4827" fmla="*/ 1658510 w 2476424"/>
                              <a:gd name="connsiteY4827" fmla="*/ 234671 h 1907175"/>
                              <a:gd name="connsiteX4828" fmla="*/ 1666972 w 2476424"/>
                              <a:gd name="connsiteY4828" fmla="*/ 232067 h 1907175"/>
                              <a:gd name="connsiteX4829" fmla="*/ 1682919 w 2476424"/>
                              <a:gd name="connsiteY4829" fmla="*/ 233695 h 1907175"/>
                              <a:gd name="connsiteX4830" fmla="*/ 1689753 w 2476424"/>
                              <a:gd name="connsiteY4830" fmla="*/ 234346 h 1907175"/>
                              <a:gd name="connsiteX4831" fmla="*/ 1702446 w 2476424"/>
                              <a:gd name="connsiteY4831" fmla="*/ 230440 h 1907175"/>
                              <a:gd name="connsiteX4832" fmla="*/ 1713186 w 2476424"/>
                              <a:gd name="connsiteY4832" fmla="*/ 226535 h 1907175"/>
                              <a:gd name="connsiteX4833" fmla="*/ 1704399 w 2476424"/>
                              <a:gd name="connsiteY4833" fmla="*/ 225233 h 1907175"/>
                              <a:gd name="connsiteX4834" fmla="*/ 1691381 w 2476424"/>
                              <a:gd name="connsiteY4834" fmla="*/ 228162 h 1907175"/>
                              <a:gd name="connsiteX4835" fmla="*/ 1679664 w 2476424"/>
                              <a:gd name="connsiteY4835" fmla="*/ 226860 h 1907175"/>
                              <a:gd name="connsiteX4836" fmla="*/ 1666321 w 2476424"/>
                              <a:gd name="connsiteY4836" fmla="*/ 222955 h 1907175"/>
                              <a:gd name="connsiteX4837" fmla="*/ 1663392 w 2476424"/>
                              <a:gd name="connsiteY4837" fmla="*/ 212540 h 1907175"/>
                              <a:gd name="connsiteX4838" fmla="*/ 1668273 w 2476424"/>
                              <a:gd name="connsiteY4838" fmla="*/ 210262 h 1907175"/>
                              <a:gd name="connsiteX4839" fmla="*/ 1646143 w 2476424"/>
                              <a:gd name="connsiteY4839" fmla="*/ 204729 h 1907175"/>
                              <a:gd name="connsiteX4840" fmla="*/ 1629870 w 2476424"/>
                              <a:gd name="connsiteY4840" fmla="*/ 193338 h 1907175"/>
                              <a:gd name="connsiteX4841" fmla="*/ 1620757 w 2476424"/>
                              <a:gd name="connsiteY4841" fmla="*/ 186829 h 1907175"/>
                              <a:gd name="connsiteX4842" fmla="*/ 1636054 w 2476424"/>
                              <a:gd name="connsiteY4842" fmla="*/ 184551 h 1907175"/>
                              <a:gd name="connsiteX4843" fmla="*/ 1662415 w 2476424"/>
                              <a:gd name="connsiteY4843" fmla="*/ 181622 h 1907175"/>
                              <a:gd name="connsiteX4844" fmla="*/ 1681292 w 2476424"/>
                              <a:gd name="connsiteY4844" fmla="*/ 179344 h 1907175"/>
                              <a:gd name="connsiteX4845" fmla="*/ 1695937 w 2476424"/>
                              <a:gd name="connsiteY4845" fmla="*/ 177066 h 1907175"/>
                              <a:gd name="connsiteX4846" fmla="*/ 1703748 w 2476424"/>
                              <a:gd name="connsiteY4846" fmla="*/ 173160 h 1907175"/>
                              <a:gd name="connsiteX4847" fmla="*/ 1730110 w 2476424"/>
                              <a:gd name="connsiteY4847" fmla="*/ 171533 h 1907175"/>
                              <a:gd name="connsiteX4848" fmla="*/ 1750939 w 2476424"/>
                              <a:gd name="connsiteY4848" fmla="*/ 171208 h 1907175"/>
                              <a:gd name="connsiteX4849" fmla="*/ 1763306 w 2476424"/>
                              <a:gd name="connsiteY4849" fmla="*/ 167628 h 1907175"/>
                              <a:gd name="connsiteX4850" fmla="*/ 1748010 w 2476424"/>
                              <a:gd name="connsiteY4850" fmla="*/ 167302 h 1907175"/>
                              <a:gd name="connsiteX4851" fmla="*/ 1725879 w 2476424"/>
                              <a:gd name="connsiteY4851" fmla="*/ 166326 h 1907175"/>
                              <a:gd name="connsiteX4852" fmla="*/ 1713512 w 2476424"/>
                              <a:gd name="connsiteY4852" fmla="*/ 165675 h 1907175"/>
                              <a:gd name="connsiteX4853" fmla="*/ 1739222 w 2476424"/>
                              <a:gd name="connsiteY4853" fmla="*/ 158840 h 1907175"/>
                              <a:gd name="connsiteX4854" fmla="*/ 1758099 w 2476424"/>
                              <a:gd name="connsiteY4854" fmla="*/ 154609 h 1907175"/>
                              <a:gd name="connsiteX4855" fmla="*/ 1787064 w 2476424"/>
                              <a:gd name="connsiteY4855" fmla="*/ 152006 h 1907175"/>
                              <a:gd name="connsiteX4856" fmla="*/ 1805289 w 2476424"/>
                              <a:gd name="connsiteY4856" fmla="*/ 148751 h 1907175"/>
                              <a:gd name="connsiteX4857" fmla="*/ 1782182 w 2476424"/>
                              <a:gd name="connsiteY4857" fmla="*/ 146799 h 1907175"/>
                              <a:gd name="connsiteX4858" fmla="*/ 1758424 w 2476424"/>
                              <a:gd name="connsiteY4858" fmla="*/ 148100 h 1907175"/>
                              <a:gd name="connsiteX4859" fmla="*/ 1739548 w 2476424"/>
                              <a:gd name="connsiteY4859" fmla="*/ 149402 h 1907175"/>
                              <a:gd name="connsiteX4860" fmla="*/ 1738246 w 2476424"/>
                              <a:gd name="connsiteY4860" fmla="*/ 142242 h 1907175"/>
                              <a:gd name="connsiteX4861" fmla="*/ 1749962 w 2476424"/>
                              <a:gd name="connsiteY4861" fmla="*/ 132153 h 1907175"/>
                              <a:gd name="connsiteX4862" fmla="*/ 1762330 w 2476424"/>
                              <a:gd name="connsiteY4862" fmla="*/ 126295 h 1907175"/>
                              <a:gd name="connsiteX4863" fmla="*/ 1773720 w 2476424"/>
                              <a:gd name="connsiteY4863" fmla="*/ 120437 h 1907175"/>
                              <a:gd name="connsiteX4864" fmla="*/ 1792922 w 2476424"/>
                              <a:gd name="connsiteY4864" fmla="*/ 112626 h 1907175"/>
                              <a:gd name="connsiteX4865" fmla="*/ 1768513 w 2476424"/>
                              <a:gd name="connsiteY4865" fmla="*/ 118810 h 1907175"/>
                              <a:gd name="connsiteX4866" fmla="*/ 1758099 w 2476424"/>
                              <a:gd name="connsiteY4866" fmla="*/ 120437 h 1907175"/>
                              <a:gd name="connsiteX4867" fmla="*/ 1745731 w 2476424"/>
                              <a:gd name="connsiteY4867" fmla="*/ 127597 h 1907175"/>
                              <a:gd name="connsiteX4868" fmla="*/ 1739873 w 2476424"/>
                              <a:gd name="connsiteY4868" fmla="*/ 132153 h 1907175"/>
                              <a:gd name="connsiteX4869" fmla="*/ 1730761 w 2476424"/>
                              <a:gd name="connsiteY4869" fmla="*/ 131502 h 1907175"/>
                              <a:gd name="connsiteX4870" fmla="*/ 1719370 w 2476424"/>
                              <a:gd name="connsiteY4870" fmla="*/ 127271 h 1907175"/>
                              <a:gd name="connsiteX4871" fmla="*/ 1724251 w 2476424"/>
                              <a:gd name="connsiteY4871" fmla="*/ 134106 h 1907175"/>
                              <a:gd name="connsiteX4872" fmla="*/ 1724251 w 2476424"/>
                              <a:gd name="connsiteY4872" fmla="*/ 140615 h 1907175"/>
                              <a:gd name="connsiteX4873" fmla="*/ 1727181 w 2476424"/>
                              <a:gd name="connsiteY4873" fmla="*/ 144846 h 1907175"/>
                              <a:gd name="connsiteX4874" fmla="*/ 1715790 w 2476424"/>
                              <a:gd name="connsiteY4874" fmla="*/ 152006 h 1907175"/>
                              <a:gd name="connsiteX4875" fmla="*/ 1683570 w 2476424"/>
                              <a:gd name="connsiteY4875" fmla="*/ 161769 h 1907175"/>
                              <a:gd name="connsiteX4876" fmla="*/ 1655906 w 2476424"/>
                              <a:gd name="connsiteY4876" fmla="*/ 165675 h 1907175"/>
                              <a:gd name="connsiteX4877" fmla="*/ 1624988 w 2476424"/>
                              <a:gd name="connsiteY4877" fmla="*/ 171533 h 1907175"/>
                              <a:gd name="connsiteX4878" fmla="*/ 1620432 w 2476424"/>
                              <a:gd name="connsiteY4878" fmla="*/ 167628 h 1907175"/>
                              <a:gd name="connsiteX4879" fmla="*/ 1626290 w 2476424"/>
                              <a:gd name="connsiteY4879" fmla="*/ 164373 h 1907175"/>
                              <a:gd name="connsiteX4880" fmla="*/ 1651350 w 2476424"/>
                              <a:gd name="connsiteY4880" fmla="*/ 159166 h 1907175"/>
                              <a:gd name="connsiteX4881" fmla="*/ 1658510 w 2476424"/>
                              <a:gd name="connsiteY4881" fmla="*/ 151355 h 1907175"/>
                              <a:gd name="connsiteX4882" fmla="*/ 1639634 w 2476424"/>
                              <a:gd name="connsiteY4882" fmla="*/ 157864 h 1907175"/>
                              <a:gd name="connsiteX4883" fmla="*/ 1613923 w 2476424"/>
                              <a:gd name="connsiteY4883" fmla="*/ 162420 h 1907175"/>
                              <a:gd name="connsiteX4884" fmla="*/ 1611319 w 2476424"/>
                              <a:gd name="connsiteY4884" fmla="*/ 160142 h 1907175"/>
                              <a:gd name="connsiteX4885" fmla="*/ 1618479 w 2476424"/>
                              <a:gd name="connsiteY4885" fmla="*/ 152982 h 1907175"/>
                              <a:gd name="connsiteX4886" fmla="*/ 1600905 w 2476424"/>
                              <a:gd name="connsiteY4886" fmla="*/ 158515 h 1907175"/>
                              <a:gd name="connsiteX4887" fmla="*/ 1601556 w 2476424"/>
                              <a:gd name="connsiteY4887" fmla="*/ 166977 h 1907175"/>
                              <a:gd name="connsiteX4888" fmla="*/ 1597325 w 2476424"/>
                              <a:gd name="connsiteY4888" fmla="*/ 172509 h 1907175"/>
                              <a:gd name="connsiteX4889" fmla="*/ 1575845 w 2476424"/>
                              <a:gd name="connsiteY4889" fmla="*/ 173160 h 1907175"/>
                              <a:gd name="connsiteX4890" fmla="*/ 1555016 w 2476424"/>
                              <a:gd name="connsiteY4890" fmla="*/ 173811 h 1907175"/>
                              <a:gd name="connsiteX4891" fmla="*/ 1546228 w 2476424"/>
                              <a:gd name="connsiteY4891" fmla="*/ 171858 h 1907175"/>
                              <a:gd name="connsiteX4892" fmla="*/ 1549158 w 2476424"/>
                              <a:gd name="connsiteY4892" fmla="*/ 166326 h 1907175"/>
                              <a:gd name="connsiteX4893" fmla="*/ 1535163 w 2476424"/>
                              <a:gd name="connsiteY4893" fmla="*/ 172509 h 1907175"/>
                              <a:gd name="connsiteX4894" fmla="*/ 1520518 w 2476424"/>
                              <a:gd name="connsiteY4894" fmla="*/ 167953 h 1907175"/>
                              <a:gd name="connsiteX4895" fmla="*/ 1528329 w 2476424"/>
                              <a:gd name="connsiteY4895" fmla="*/ 158189 h 1907175"/>
                              <a:gd name="connsiteX4896" fmla="*/ 1546879 w 2476424"/>
                              <a:gd name="connsiteY4896" fmla="*/ 144195 h 1907175"/>
                              <a:gd name="connsiteX4897" fmla="*/ 1567383 w 2476424"/>
                              <a:gd name="connsiteY4897" fmla="*/ 139639 h 1907175"/>
                              <a:gd name="connsiteX4898" fmla="*/ 1594721 w 2476424"/>
                              <a:gd name="connsiteY4898" fmla="*/ 138011 h 1907175"/>
                              <a:gd name="connsiteX4899" fmla="*/ 1626290 w 2476424"/>
                              <a:gd name="connsiteY4899" fmla="*/ 133455 h 1907175"/>
                              <a:gd name="connsiteX4900" fmla="*/ 1637681 w 2476424"/>
                              <a:gd name="connsiteY4900" fmla="*/ 129224 h 1907175"/>
                              <a:gd name="connsiteX4901" fmla="*/ 1625314 w 2476424"/>
                              <a:gd name="connsiteY4901" fmla="*/ 130851 h 1907175"/>
                              <a:gd name="connsiteX4902" fmla="*/ 1582679 w 2476424"/>
                              <a:gd name="connsiteY4902" fmla="*/ 133455 h 1907175"/>
                              <a:gd name="connsiteX4903" fmla="*/ 1555341 w 2476424"/>
                              <a:gd name="connsiteY4903" fmla="*/ 135733 h 1907175"/>
                              <a:gd name="connsiteX4904" fmla="*/ 1531258 w 2476424"/>
                              <a:gd name="connsiteY4904" fmla="*/ 146473 h 1907175"/>
                              <a:gd name="connsiteX4905" fmla="*/ 1506198 w 2476424"/>
                              <a:gd name="connsiteY4905" fmla="*/ 165024 h 1907175"/>
                              <a:gd name="connsiteX4906" fmla="*/ 1492529 w 2476424"/>
                              <a:gd name="connsiteY4906" fmla="*/ 165675 h 1907175"/>
                              <a:gd name="connsiteX4907" fmla="*/ 1460960 w 2476424"/>
                              <a:gd name="connsiteY4907" fmla="*/ 154609 h 1907175"/>
                              <a:gd name="connsiteX4908" fmla="*/ 1446640 w 2476424"/>
                              <a:gd name="connsiteY4908" fmla="*/ 149077 h 1907175"/>
                              <a:gd name="connsiteX4909" fmla="*/ 1466492 w 2476424"/>
                              <a:gd name="connsiteY4909" fmla="*/ 144520 h 1907175"/>
                              <a:gd name="connsiteX4910" fmla="*/ 1489600 w 2476424"/>
                              <a:gd name="connsiteY4910" fmla="*/ 144846 h 1907175"/>
                              <a:gd name="connsiteX4911" fmla="*/ 1514659 w 2476424"/>
                              <a:gd name="connsiteY4911" fmla="*/ 144195 h 1907175"/>
                              <a:gd name="connsiteX4912" fmla="*/ 1536140 w 2476424"/>
                              <a:gd name="connsiteY4912" fmla="*/ 138011 h 1907175"/>
                              <a:gd name="connsiteX4913" fmla="*/ 1569336 w 2476424"/>
                              <a:gd name="connsiteY4913" fmla="*/ 124993 h 1907175"/>
                              <a:gd name="connsiteX4914" fmla="*/ 1574543 w 2476424"/>
                              <a:gd name="connsiteY4914" fmla="*/ 121413 h 1907175"/>
                              <a:gd name="connsiteX4915" fmla="*/ 1555992 w 2476424"/>
                              <a:gd name="connsiteY4915" fmla="*/ 123041 h 1907175"/>
                              <a:gd name="connsiteX4916" fmla="*/ 1533536 w 2476424"/>
                              <a:gd name="connsiteY4916" fmla="*/ 130851 h 1907175"/>
                              <a:gd name="connsiteX4917" fmla="*/ 1521169 w 2476424"/>
                              <a:gd name="connsiteY4917" fmla="*/ 135733 h 1907175"/>
                              <a:gd name="connsiteX4918" fmla="*/ 1483741 w 2476424"/>
                              <a:gd name="connsiteY4918" fmla="*/ 139313 h 1907175"/>
                              <a:gd name="connsiteX4919" fmla="*/ 1455427 w 2476424"/>
                              <a:gd name="connsiteY4919" fmla="*/ 138662 h 1907175"/>
                              <a:gd name="connsiteX4920" fmla="*/ 1432971 w 2476424"/>
                              <a:gd name="connsiteY4920" fmla="*/ 140940 h 1907175"/>
                              <a:gd name="connsiteX4921" fmla="*/ 1419627 w 2476424"/>
                              <a:gd name="connsiteY4921" fmla="*/ 131502 h 1907175"/>
                              <a:gd name="connsiteX4922" fmla="*/ 1426787 w 2476424"/>
                              <a:gd name="connsiteY4922" fmla="*/ 128573 h 1907175"/>
                              <a:gd name="connsiteX4923" fmla="*/ 1438178 w 2476424"/>
                              <a:gd name="connsiteY4923" fmla="*/ 128573 h 1907175"/>
                              <a:gd name="connsiteX4924" fmla="*/ 1455102 w 2476424"/>
                              <a:gd name="connsiteY4924" fmla="*/ 125970 h 1907175"/>
                              <a:gd name="connsiteX4925" fmla="*/ 1442409 w 2476424"/>
                              <a:gd name="connsiteY4925" fmla="*/ 124993 h 1907175"/>
                              <a:gd name="connsiteX4926" fmla="*/ 1432971 w 2476424"/>
                              <a:gd name="connsiteY4926" fmla="*/ 120762 h 1907175"/>
                              <a:gd name="connsiteX4927" fmla="*/ 1453800 w 2476424"/>
                              <a:gd name="connsiteY4927" fmla="*/ 114253 h 1907175"/>
                              <a:gd name="connsiteX4928" fmla="*/ 1470398 w 2476424"/>
                              <a:gd name="connsiteY4928" fmla="*/ 109371 h 1907175"/>
                              <a:gd name="connsiteX4929" fmla="*/ 1503594 w 2476424"/>
                              <a:gd name="connsiteY4929" fmla="*/ 110673 h 1907175"/>
                              <a:gd name="connsiteX4930" fmla="*/ 1488949 w 2476424"/>
                              <a:gd name="connsiteY4930" fmla="*/ 105141 h 1907175"/>
                              <a:gd name="connsiteX4931" fmla="*/ 1468120 w 2476424"/>
                              <a:gd name="connsiteY4931" fmla="*/ 103839 h 1907175"/>
                              <a:gd name="connsiteX4932" fmla="*/ 1438504 w 2476424"/>
                              <a:gd name="connsiteY4932" fmla="*/ 112951 h 1907175"/>
                              <a:gd name="connsiteX4933" fmla="*/ 1416698 w 2476424"/>
                              <a:gd name="connsiteY4933" fmla="*/ 117508 h 1907175"/>
                              <a:gd name="connsiteX4934" fmla="*/ 1405633 w 2476424"/>
                              <a:gd name="connsiteY4934" fmla="*/ 113277 h 1907175"/>
                              <a:gd name="connsiteX4935" fmla="*/ 1423207 w 2476424"/>
                              <a:gd name="connsiteY4935" fmla="*/ 105466 h 1907175"/>
                              <a:gd name="connsiteX4936" fmla="*/ 1437202 w 2476424"/>
                              <a:gd name="connsiteY4936" fmla="*/ 100910 h 1907175"/>
                              <a:gd name="connsiteX4937" fmla="*/ 1418000 w 2476424"/>
                              <a:gd name="connsiteY4937" fmla="*/ 95052 h 1907175"/>
                              <a:gd name="connsiteX4938" fmla="*/ 1415722 w 2476424"/>
                              <a:gd name="connsiteY4938" fmla="*/ 98957 h 1907175"/>
                              <a:gd name="connsiteX4939" fmla="*/ 1404982 w 2476424"/>
                              <a:gd name="connsiteY4939" fmla="*/ 97981 h 1907175"/>
                              <a:gd name="connsiteX4940" fmla="*/ 1398798 w 2476424"/>
                              <a:gd name="connsiteY4940" fmla="*/ 101235 h 1907175"/>
                              <a:gd name="connsiteX4941" fmla="*/ 1398798 w 2476424"/>
                              <a:gd name="connsiteY4941" fmla="*/ 105466 h 1907175"/>
                              <a:gd name="connsiteX4942" fmla="*/ 1392615 w 2476424"/>
                              <a:gd name="connsiteY4942" fmla="*/ 106768 h 1907175"/>
                              <a:gd name="connsiteX4943" fmla="*/ 1373087 w 2476424"/>
                              <a:gd name="connsiteY4943" fmla="*/ 98957 h 1907175"/>
                              <a:gd name="connsiteX4944" fmla="*/ 1384804 w 2476424"/>
                              <a:gd name="connsiteY4944" fmla="*/ 91146 h 1907175"/>
                              <a:gd name="connsiteX4945" fmla="*/ 1393265 w 2476424"/>
                              <a:gd name="connsiteY4945" fmla="*/ 91146 h 1907175"/>
                              <a:gd name="connsiteX4946" fmla="*/ 1399775 w 2476424"/>
                              <a:gd name="connsiteY4946" fmla="*/ 87241 h 1907175"/>
                              <a:gd name="connsiteX4947" fmla="*/ 1413444 w 2476424"/>
                              <a:gd name="connsiteY4947" fmla="*/ 83986 h 1907175"/>
                              <a:gd name="connsiteX4948" fmla="*/ 1431344 w 2476424"/>
                              <a:gd name="connsiteY4948" fmla="*/ 82359 h 1907175"/>
                              <a:gd name="connsiteX4949" fmla="*/ 1444362 w 2476424"/>
                              <a:gd name="connsiteY4949" fmla="*/ 88217 h 1907175"/>
                              <a:gd name="connsiteX4950" fmla="*/ 1447616 w 2476424"/>
                              <a:gd name="connsiteY4950" fmla="*/ 84637 h 1907175"/>
                              <a:gd name="connsiteX4951" fmla="*/ 1445013 w 2476424"/>
                              <a:gd name="connsiteY4951" fmla="*/ 80732 h 1907175"/>
                              <a:gd name="connsiteX4952" fmla="*/ 1453474 w 2476424"/>
                              <a:gd name="connsiteY4952" fmla="*/ 79430 h 1907175"/>
                              <a:gd name="connsiteX4953" fmla="*/ 1458031 w 2476424"/>
                              <a:gd name="connsiteY4953" fmla="*/ 74548 h 1907175"/>
                              <a:gd name="connsiteX4954" fmla="*/ 1469096 w 2476424"/>
                              <a:gd name="connsiteY4954" fmla="*/ 73246 h 1907175"/>
                              <a:gd name="connsiteX4955" fmla="*/ 1482440 w 2476424"/>
                              <a:gd name="connsiteY4955" fmla="*/ 69015 h 1907175"/>
                              <a:gd name="connsiteX4956" fmla="*/ 1495132 w 2476424"/>
                              <a:gd name="connsiteY4956" fmla="*/ 70968 h 1907175"/>
                              <a:gd name="connsiteX4957" fmla="*/ 1504245 w 2476424"/>
                              <a:gd name="connsiteY4957" fmla="*/ 75524 h 1907175"/>
                              <a:gd name="connsiteX4958" fmla="*/ 1503269 w 2476424"/>
                              <a:gd name="connsiteY4958" fmla="*/ 80081 h 1907175"/>
                              <a:gd name="connsiteX4959" fmla="*/ 1515636 w 2476424"/>
                              <a:gd name="connsiteY4959" fmla="*/ 83986 h 1907175"/>
                              <a:gd name="connsiteX4960" fmla="*/ 1513032 w 2476424"/>
                              <a:gd name="connsiteY4960" fmla="*/ 78779 h 1907175"/>
                              <a:gd name="connsiteX4961" fmla="*/ 1514659 w 2476424"/>
                              <a:gd name="connsiteY4961" fmla="*/ 74223 h 1907175"/>
                              <a:gd name="connsiteX4962" fmla="*/ 1528979 w 2476424"/>
                              <a:gd name="connsiteY4962" fmla="*/ 73572 h 1907175"/>
                              <a:gd name="connsiteX4963" fmla="*/ 1539719 w 2476424"/>
                              <a:gd name="connsiteY4963" fmla="*/ 77477 h 1907175"/>
                              <a:gd name="connsiteX4964" fmla="*/ 1552087 w 2476424"/>
                              <a:gd name="connsiteY4964" fmla="*/ 84962 h 1907175"/>
                              <a:gd name="connsiteX4965" fmla="*/ 1549809 w 2476424"/>
                              <a:gd name="connsiteY4965" fmla="*/ 78128 h 1907175"/>
                              <a:gd name="connsiteX4966" fmla="*/ 1558270 w 2476424"/>
                              <a:gd name="connsiteY4966" fmla="*/ 77477 h 1907175"/>
                              <a:gd name="connsiteX4967" fmla="*/ 1568359 w 2476424"/>
                              <a:gd name="connsiteY4967" fmla="*/ 83661 h 1907175"/>
                              <a:gd name="connsiteX4968" fmla="*/ 1567058 w 2476424"/>
                              <a:gd name="connsiteY4968" fmla="*/ 78779 h 1907175"/>
                              <a:gd name="connsiteX4969" fmla="*/ 1574543 w 2476424"/>
                              <a:gd name="connsiteY4969" fmla="*/ 80732 h 1907175"/>
                              <a:gd name="connsiteX4970" fmla="*/ 1565756 w 2476424"/>
                              <a:gd name="connsiteY4970" fmla="*/ 73246 h 1907175"/>
                              <a:gd name="connsiteX4971" fmla="*/ 1556318 w 2476424"/>
                              <a:gd name="connsiteY4971" fmla="*/ 73246 h 1907175"/>
                              <a:gd name="connsiteX4972" fmla="*/ 1544927 w 2476424"/>
                              <a:gd name="connsiteY4972" fmla="*/ 70317 h 1907175"/>
                              <a:gd name="connsiteX4973" fmla="*/ 1520518 w 2476424"/>
                              <a:gd name="connsiteY4973" fmla="*/ 68364 h 1907175"/>
                              <a:gd name="connsiteX4974" fmla="*/ 1516612 w 2476424"/>
                              <a:gd name="connsiteY4974" fmla="*/ 62832 h 1907175"/>
                              <a:gd name="connsiteX4975" fmla="*/ 1526701 w 2476424"/>
                              <a:gd name="connsiteY4975" fmla="*/ 62181 h 1907175"/>
                              <a:gd name="connsiteX4976" fmla="*/ 1542974 w 2476424"/>
                              <a:gd name="connsiteY4976" fmla="*/ 61530 h 1907175"/>
                              <a:gd name="connsiteX4977" fmla="*/ 1555992 w 2476424"/>
                              <a:gd name="connsiteY4977" fmla="*/ 57624 h 1907175"/>
                              <a:gd name="connsiteX4978" fmla="*/ 1551436 w 2476424"/>
                              <a:gd name="connsiteY4978" fmla="*/ 49488 h 1907175"/>
                              <a:gd name="connsiteX4979" fmla="*/ 1543625 w 2476424"/>
                              <a:gd name="connsiteY4979" fmla="*/ 46559 h 1907175"/>
                              <a:gd name="connsiteX4980" fmla="*/ 1559898 w 2476424"/>
                              <a:gd name="connsiteY4980" fmla="*/ 44932 h 1907175"/>
                              <a:gd name="connsiteX4981" fmla="*/ 1575519 w 2476424"/>
                              <a:gd name="connsiteY4981" fmla="*/ 46559 h 1907175"/>
                              <a:gd name="connsiteX4982" fmla="*/ 1593419 w 2476424"/>
                              <a:gd name="connsiteY4982" fmla="*/ 50790 h 1907175"/>
                              <a:gd name="connsiteX4983" fmla="*/ 1608065 w 2476424"/>
                              <a:gd name="connsiteY4983" fmla="*/ 55021 h 1907175"/>
                              <a:gd name="connsiteX4984" fmla="*/ 1618805 w 2476424"/>
                              <a:gd name="connsiteY4984" fmla="*/ 62832 h 1907175"/>
                              <a:gd name="connsiteX4985" fmla="*/ 1621734 w 2476424"/>
                              <a:gd name="connsiteY4985" fmla="*/ 68364 h 1907175"/>
                              <a:gd name="connsiteX4986" fmla="*/ 1621734 w 2476424"/>
                              <a:gd name="connsiteY4986" fmla="*/ 72921 h 1907175"/>
                              <a:gd name="connsiteX4987" fmla="*/ 1632474 w 2476424"/>
                              <a:gd name="connsiteY4987" fmla="*/ 72921 h 1907175"/>
                              <a:gd name="connsiteX4988" fmla="*/ 1643214 w 2476424"/>
                              <a:gd name="connsiteY4988" fmla="*/ 71619 h 1907175"/>
                              <a:gd name="connsiteX4989" fmla="*/ 1667297 w 2476424"/>
                              <a:gd name="connsiteY4989" fmla="*/ 77477 h 1907175"/>
                              <a:gd name="connsiteX4990" fmla="*/ 1689428 w 2476424"/>
                              <a:gd name="connsiteY4990" fmla="*/ 82033 h 1907175"/>
                              <a:gd name="connsiteX4991" fmla="*/ 1711884 w 2476424"/>
                              <a:gd name="connsiteY4991" fmla="*/ 85939 h 1907175"/>
                              <a:gd name="connsiteX4992" fmla="*/ 1728157 w 2476424"/>
                              <a:gd name="connsiteY4992" fmla="*/ 90495 h 1907175"/>
                              <a:gd name="connsiteX4993" fmla="*/ 1710582 w 2476424"/>
                              <a:gd name="connsiteY4993" fmla="*/ 79104 h 1907175"/>
                              <a:gd name="connsiteX4994" fmla="*/ 1710582 w 2476424"/>
                              <a:gd name="connsiteY4994" fmla="*/ 73572 h 1907175"/>
                              <a:gd name="connsiteX4995" fmla="*/ 1700168 w 2476424"/>
                              <a:gd name="connsiteY4995" fmla="*/ 73897 h 1907175"/>
                              <a:gd name="connsiteX4996" fmla="*/ 1685522 w 2476424"/>
                              <a:gd name="connsiteY4996" fmla="*/ 71944 h 1907175"/>
                              <a:gd name="connsiteX4997" fmla="*/ 1680315 w 2476424"/>
                              <a:gd name="connsiteY4997" fmla="*/ 68364 h 1907175"/>
                              <a:gd name="connsiteX4998" fmla="*/ 1681943 w 2476424"/>
                              <a:gd name="connsiteY4998" fmla="*/ 64784 h 1907175"/>
                              <a:gd name="connsiteX4999" fmla="*/ 1667948 w 2476424"/>
                              <a:gd name="connsiteY4999" fmla="*/ 63483 h 1907175"/>
                              <a:gd name="connsiteX5000" fmla="*/ 1657208 w 2476424"/>
                              <a:gd name="connsiteY5000" fmla="*/ 60879 h 1907175"/>
                              <a:gd name="connsiteX5001" fmla="*/ 1645166 w 2476424"/>
                              <a:gd name="connsiteY5001" fmla="*/ 55997 h 1907175"/>
                              <a:gd name="connsiteX5002" fmla="*/ 1631497 w 2476424"/>
                              <a:gd name="connsiteY5002" fmla="*/ 50139 h 1907175"/>
                              <a:gd name="connsiteX5003" fmla="*/ 1636379 w 2476424"/>
                              <a:gd name="connsiteY5003" fmla="*/ 44606 h 1907175"/>
                              <a:gd name="connsiteX5004" fmla="*/ 1648095 w 2476424"/>
                              <a:gd name="connsiteY5004" fmla="*/ 42328 h 1907175"/>
                              <a:gd name="connsiteX5005" fmla="*/ 1664368 w 2476424"/>
                              <a:gd name="connsiteY5005" fmla="*/ 43630 h 1907175"/>
                              <a:gd name="connsiteX5006" fmla="*/ 1650374 w 2476424"/>
                              <a:gd name="connsiteY5006" fmla="*/ 38423 h 1907175"/>
                              <a:gd name="connsiteX5007" fmla="*/ 1649723 w 2476424"/>
                              <a:gd name="connsiteY5007" fmla="*/ 32890 h 1907175"/>
                              <a:gd name="connsiteX5008" fmla="*/ 1652001 w 2476424"/>
                              <a:gd name="connsiteY5008" fmla="*/ 30612 h 1907175"/>
                              <a:gd name="connsiteX5009" fmla="*/ 1671854 w 2476424"/>
                              <a:gd name="connsiteY5009" fmla="*/ 36144 h 1907175"/>
                              <a:gd name="connsiteX5010" fmla="*/ 1688452 w 2476424"/>
                              <a:gd name="connsiteY5010" fmla="*/ 38748 h 1907175"/>
                              <a:gd name="connsiteX5011" fmla="*/ 1675108 w 2476424"/>
                              <a:gd name="connsiteY5011" fmla="*/ 28659 h 1907175"/>
                              <a:gd name="connsiteX5012" fmla="*/ 1670877 w 2476424"/>
                              <a:gd name="connsiteY5012" fmla="*/ 20848 h 1907175"/>
                              <a:gd name="connsiteX5013" fmla="*/ 1680966 w 2476424"/>
                              <a:gd name="connsiteY5013" fmla="*/ 20848 h 1907175"/>
                              <a:gd name="connsiteX5014" fmla="*/ 1696263 w 2476424"/>
                              <a:gd name="connsiteY5014" fmla="*/ 22475 h 1907175"/>
                              <a:gd name="connsiteX5015" fmla="*/ 1701144 w 2476424"/>
                              <a:gd name="connsiteY5015" fmla="*/ 28008 h 1907175"/>
                              <a:gd name="connsiteX5016" fmla="*/ 1721648 w 2476424"/>
                              <a:gd name="connsiteY5016" fmla="*/ 29310 h 1907175"/>
                              <a:gd name="connsiteX5017" fmla="*/ 1746057 w 2476424"/>
                              <a:gd name="connsiteY5017" fmla="*/ 32565 h 1907175"/>
                              <a:gd name="connsiteX5018" fmla="*/ 1739873 w 2476424"/>
                              <a:gd name="connsiteY5018" fmla="*/ 28985 h 1907175"/>
                              <a:gd name="connsiteX5019" fmla="*/ 1721322 w 2476424"/>
                              <a:gd name="connsiteY5019" fmla="*/ 25079 h 1907175"/>
                              <a:gd name="connsiteX5020" fmla="*/ 1713837 w 2476424"/>
                              <a:gd name="connsiteY5020" fmla="*/ 21174 h 1907175"/>
                              <a:gd name="connsiteX5021" fmla="*/ 1726204 w 2476424"/>
                              <a:gd name="connsiteY5021" fmla="*/ 10108 h 1907175"/>
                              <a:gd name="connsiteX5022" fmla="*/ 1749962 w 2476424"/>
                              <a:gd name="connsiteY5022" fmla="*/ 14339 h 1907175"/>
                              <a:gd name="connsiteX5023" fmla="*/ 1770466 w 2476424"/>
                              <a:gd name="connsiteY5023" fmla="*/ 15641 h 1907175"/>
                              <a:gd name="connsiteX5024" fmla="*/ 1782508 w 2476424"/>
                              <a:gd name="connsiteY5024" fmla="*/ 19221 h 1907175"/>
                              <a:gd name="connsiteX5025" fmla="*/ 1793573 w 2476424"/>
                              <a:gd name="connsiteY5025" fmla="*/ 29961 h 1907175"/>
                              <a:gd name="connsiteX5026" fmla="*/ 1806266 w 2476424"/>
                              <a:gd name="connsiteY5026" fmla="*/ 33866 h 1907175"/>
                              <a:gd name="connsiteX5027" fmla="*/ 1815704 w 2476424"/>
                              <a:gd name="connsiteY5027" fmla="*/ 36795 h 1907175"/>
                              <a:gd name="connsiteX5028" fmla="*/ 1808869 w 2476424"/>
                              <a:gd name="connsiteY5028" fmla="*/ 47210 h 1907175"/>
                              <a:gd name="connsiteX5029" fmla="*/ 1831000 w 2476424"/>
                              <a:gd name="connsiteY5029" fmla="*/ 34843 h 1907175"/>
                              <a:gd name="connsiteX5030" fmla="*/ 1815053 w 2476424"/>
                              <a:gd name="connsiteY5030" fmla="*/ 29635 h 1907175"/>
                              <a:gd name="connsiteX5031" fmla="*/ 1808218 w 2476424"/>
                              <a:gd name="connsiteY5031" fmla="*/ 26381 h 1907175"/>
                              <a:gd name="connsiteX5032" fmla="*/ 1810822 w 2476424"/>
                              <a:gd name="connsiteY5032" fmla="*/ 23126 h 1907175"/>
                              <a:gd name="connsiteX5033" fmla="*/ 1797153 w 2476424"/>
                              <a:gd name="connsiteY5033" fmla="*/ 20848 h 1907175"/>
                              <a:gd name="connsiteX5034" fmla="*/ 1782833 w 2476424"/>
                              <a:gd name="connsiteY5034" fmla="*/ 11085 h 1907175"/>
                              <a:gd name="connsiteX5035" fmla="*/ 1779904 w 2476424"/>
                              <a:gd name="connsiteY5035" fmla="*/ 5226 h 1907175"/>
                              <a:gd name="connsiteX5036" fmla="*/ 1796827 w 2476424"/>
                              <a:gd name="connsiteY5036" fmla="*/ 5552 h 1907175"/>
                              <a:gd name="connsiteX5037" fmla="*/ 1816680 w 2476424"/>
                              <a:gd name="connsiteY5037" fmla="*/ 5226 h 1907175"/>
                              <a:gd name="connsiteX5038" fmla="*/ 1816680 w 2476424"/>
                              <a:gd name="connsiteY5038" fmla="*/ 5226 h 190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Lst>
                            <a:rect l="l" t="t" r="r" b="b"/>
                            <a:pathLst>
                              <a:path w="2476424" h="1907175">
                                <a:moveTo>
                                  <a:pt x="0" y="789569"/>
                                </a:moveTo>
                                <a:cubicBezTo>
                                  <a:pt x="17575" y="794125"/>
                                  <a:pt x="41658" y="795101"/>
                                  <a:pt x="45563" y="795101"/>
                                </a:cubicBezTo>
                                <a:cubicBezTo>
                                  <a:pt x="49469" y="795101"/>
                                  <a:pt x="45889" y="793474"/>
                                  <a:pt x="50120" y="791196"/>
                                </a:cubicBezTo>
                                <a:cubicBezTo>
                                  <a:pt x="54351" y="789243"/>
                                  <a:pt x="62812" y="792172"/>
                                  <a:pt x="62162" y="794125"/>
                                </a:cubicBezTo>
                                <a:cubicBezTo>
                                  <a:pt x="61511" y="795752"/>
                                  <a:pt x="55978" y="799658"/>
                                  <a:pt x="62812" y="802587"/>
                                </a:cubicBezTo>
                                <a:cubicBezTo>
                                  <a:pt x="69322" y="805516"/>
                                  <a:pt x="156218" y="837085"/>
                                  <a:pt x="160123" y="838061"/>
                                </a:cubicBezTo>
                                <a:cubicBezTo>
                                  <a:pt x="164028" y="839038"/>
                                  <a:pt x="156543" y="833830"/>
                                  <a:pt x="158170" y="832203"/>
                                </a:cubicBezTo>
                                <a:cubicBezTo>
                                  <a:pt x="159798" y="830901"/>
                                  <a:pt x="165005" y="831878"/>
                                  <a:pt x="168585" y="829274"/>
                                </a:cubicBezTo>
                                <a:cubicBezTo>
                                  <a:pt x="172165" y="826996"/>
                                  <a:pt x="177372" y="832203"/>
                                  <a:pt x="182905" y="835132"/>
                                </a:cubicBezTo>
                                <a:cubicBezTo>
                                  <a:pt x="188437" y="838061"/>
                                  <a:pt x="190065" y="840665"/>
                                  <a:pt x="190065" y="837410"/>
                                </a:cubicBezTo>
                                <a:cubicBezTo>
                                  <a:pt x="190065" y="834156"/>
                                  <a:pt x="177697" y="827647"/>
                                  <a:pt x="179650" y="823416"/>
                                </a:cubicBezTo>
                                <a:cubicBezTo>
                                  <a:pt x="181928" y="818860"/>
                                  <a:pt x="184857" y="813001"/>
                                  <a:pt x="194621" y="808445"/>
                                </a:cubicBezTo>
                                <a:cubicBezTo>
                                  <a:pt x="204385" y="803889"/>
                                  <a:pt x="217728" y="792172"/>
                                  <a:pt x="225539" y="791847"/>
                                </a:cubicBezTo>
                                <a:cubicBezTo>
                                  <a:pt x="233025" y="791196"/>
                                  <a:pt x="235303" y="792172"/>
                                  <a:pt x="238232" y="791521"/>
                                </a:cubicBezTo>
                                <a:cubicBezTo>
                                  <a:pt x="241161" y="790871"/>
                                  <a:pt x="236930" y="790220"/>
                                  <a:pt x="239208" y="787616"/>
                                </a:cubicBezTo>
                                <a:cubicBezTo>
                                  <a:pt x="241486" y="785012"/>
                                  <a:pt x="245392" y="789894"/>
                                  <a:pt x="249623" y="787942"/>
                                </a:cubicBezTo>
                                <a:cubicBezTo>
                                  <a:pt x="253854" y="785989"/>
                                  <a:pt x="264594" y="774598"/>
                                  <a:pt x="268499" y="776551"/>
                                </a:cubicBezTo>
                                <a:cubicBezTo>
                                  <a:pt x="272404" y="778178"/>
                                  <a:pt x="272079" y="785012"/>
                                  <a:pt x="275333" y="781107"/>
                                </a:cubicBezTo>
                                <a:cubicBezTo>
                                  <a:pt x="278913" y="777202"/>
                                  <a:pt x="278263" y="768414"/>
                                  <a:pt x="283795" y="768414"/>
                                </a:cubicBezTo>
                                <a:cubicBezTo>
                                  <a:pt x="289003" y="768414"/>
                                  <a:pt x="302346" y="772320"/>
                                  <a:pt x="307553" y="767763"/>
                                </a:cubicBezTo>
                                <a:cubicBezTo>
                                  <a:pt x="312761" y="763533"/>
                                  <a:pt x="312110" y="759627"/>
                                  <a:pt x="315690" y="761580"/>
                                </a:cubicBezTo>
                                <a:cubicBezTo>
                                  <a:pt x="319595" y="763207"/>
                                  <a:pt x="324802" y="767763"/>
                                  <a:pt x="322524" y="769391"/>
                                </a:cubicBezTo>
                                <a:cubicBezTo>
                                  <a:pt x="320246" y="771018"/>
                                  <a:pt x="298441" y="780131"/>
                                  <a:pt x="293233" y="783060"/>
                                </a:cubicBezTo>
                                <a:cubicBezTo>
                                  <a:pt x="288026" y="785989"/>
                                  <a:pt x="285423" y="792172"/>
                                  <a:pt x="282493" y="792172"/>
                                </a:cubicBezTo>
                                <a:cubicBezTo>
                                  <a:pt x="279564" y="792172"/>
                                  <a:pt x="277937" y="788918"/>
                                  <a:pt x="274357" y="789894"/>
                                </a:cubicBezTo>
                                <a:cubicBezTo>
                                  <a:pt x="270777" y="790871"/>
                                  <a:pt x="253203" y="791847"/>
                                  <a:pt x="251901" y="794776"/>
                                </a:cubicBezTo>
                                <a:cubicBezTo>
                                  <a:pt x="250599" y="797705"/>
                                  <a:pt x="247345" y="805516"/>
                                  <a:pt x="242463" y="808120"/>
                                </a:cubicBezTo>
                                <a:cubicBezTo>
                                  <a:pt x="237581" y="810398"/>
                                  <a:pt x="237906" y="808770"/>
                                  <a:pt x="235628" y="807469"/>
                                </a:cubicBezTo>
                                <a:cubicBezTo>
                                  <a:pt x="233350" y="806167"/>
                                  <a:pt x="230095" y="806818"/>
                                  <a:pt x="229445" y="808770"/>
                                </a:cubicBezTo>
                                <a:cubicBezTo>
                                  <a:pt x="228794" y="810723"/>
                                  <a:pt x="229770" y="815605"/>
                                  <a:pt x="226515" y="816907"/>
                                </a:cubicBezTo>
                                <a:cubicBezTo>
                                  <a:pt x="222936" y="818209"/>
                                  <a:pt x="220006" y="815280"/>
                                  <a:pt x="216752" y="818860"/>
                                </a:cubicBezTo>
                                <a:cubicBezTo>
                                  <a:pt x="213172" y="822440"/>
                                  <a:pt x="204385" y="828298"/>
                                  <a:pt x="208616" y="831878"/>
                                </a:cubicBezTo>
                                <a:cubicBezTo>
                                  <a:pt x="212846" y="835458"/>
                                  <a:pt x="221308" y="840014"/>
                                  <a:pt x="223912" y="838061"/>
                                </a:cubicBezTo>
                                <a:cubicBezTo>
                                  <a:pt x="226190" y="836109"/>
                                  <a:pt x="218379" y="833179"/>
                                  <a:pt x="222285" y="832529"/>
                                </a:cubicBezTo>
                                <a:cubicBezTo>
                                  <a:pt x="226190" y="831878"/>
                                  <a:pt x="238557" y="836434"/>
                                  <a:pt x="238557" y="832203"/>
                                </a:cubicBezTo>
                                <a:cubicBezTo>
                                  <a:pt x="238557" y="827972"/>
                                  <a:pt x="238883" y="826019"/>
                                  <a:pt x="236279" y="826345"/>
                                </a:cubicBezTo>
                                <a:cubicBezTo>
                                  <a:pt x="233675" y="826345"/>
                                  <a:pt x="230746" y="829925"/>
                                  <a:pt x="230421" y="826670"/>
                                </a:cubicBezTo>
                                <a:cubicBezTo>
                                  <a:pt x="229770" y="823090"/>
                                  <a:pt x="226515" y="819510"/>
                                  <a:pt x="231072" y="819185"/>
                                </a:cubicBezTo>
                                <a:cubicBezTo>
                                  <a:pt x="235628" y="818534"/>
                                  <a:pt x="241486" y="818534"/>
                                  <a:pt x="246368" y="815605"/>
                                </a:cubicBezTo>
                                <a:cubicBezTo>
                                  <a:pt x="251575" y="812676"/>
                                  <a:pt x="251901" y="805841"/>
                                  <a:pt x="256457" y="804214"/>
                                </a:cubicBezTo>
                                <a:cubicBezTo>
                                  <a:pt x="261014" y="802587"/>
                                  <a:pt x="265570" y="799983"/>
                                  <a:pt x="265570" y="803238"/>
                                </a:cubicBezTo>
                                <a:cubicBezTo>
                                  <a:pt x="265895" y="806492"/>
                                  <a:pt x="263617" y="809096"/>
                                  <a:pt x="267523" y="808120"/>
                                </a:cubicBezTo>
                                <a:cubicBezTo>
                                  <a:pt x="271428" y="807143"/>
                                  <a:pt x="270452" y="802261"/>
                                  <a:pt x="274032" y="804214"/>
                                </a:cubicBezTo>
                                <a:cubicBezTo>
                                  <a:pt x="277612" y="806167"/>
                                  <a:pt x="273706" y="807794"/>
                                  <a:pt x="275659" y="808770"/>
                                </a:cubicBezTo>
                                <a:cubicBezTo>
                                  <a:pt x="277612" y="810072"/>
                                  <a:pt x="279239" y="808120"/>
                                  <a:pt x="279239" y="810398"/>
                                </a:cubicBezTo>
                                <a:cubicBezTo>
                                  <a:pt x="279239" y="813001"/>
                                  <a:pt x="275659" y="816907"/>
                                  <a:pt x="278263" y="817883"/>
                                </a:cubicBezTo>
                                <a:cubicBezTo>
                                  <a:pt x="280866" y="818860"/>
                                  <a:pt x="287050" y="802912"/>
                                  <a:pt x="289328" y="799983"/>
                                </a:cubicBezTo>
                                <a:cubicBezTo>
                                  <a:pt x="291932" y="797380"/>
                                  <a:pt x="294861" y="792498"/>
                                  <a:pt x="299742" y="789894"/>
                                </a:cubicBezTo>
                                <a:cubicBezTo>
                                  <a:pt x="304624" y="787291"/>
                                  <a:pt x="320572" y="784036"/>
                                  <a:pt x="325453" y="782734"/>
                                </a:cubicBezTo>
                                <a:cubicBezTo>
                                  <a:pt x="330335" y="781432"/>
                                  <a:pt x="334566" y="778829"/>
                                  <a:pt x="336844" y="779480"/>
                                </a:cubicBezTo>
                                <a:cubicBezTo>
                                  <a:pt x="339122" y="780131"/>
                                  <a:pt x="333264" y="783060"/>
                                  <a:pt x="332613" y="785012"/>
                                </a:cubicBezTo>
                                <a:cubicBezTo>
                                  <a:pt x="331962" y="786965"/>
                                  <a:pt x="330335" y="790871"/>
                                  <a:pt x="332288" y="791196"/>
                                </a:cubicBezTo>
                                <a:cubicBezTo>
                                  <a:pt x="334241" y="791521"/>
                                  <a:pt x="336193" y="790545"/>
                                  <a:pt x="339122" y="790220"/>
                                </a:cubicBezTo>
                                <a:cubicBezTo>
                                  <a:pt x="342051" y="789894"/>
                                  <a:pt x="352466" y="778503"/>
                                  <a:pt x="353768" y="776876"/>
                                </a:cubicBezTo>
                                <a:cubicBezTo>
                                  <a:pt x="355069" y="775249"/>
                                  <a:pt x="351490" y="771018"/>
                                  <a:pt x="355395" y="768740"/>
                                </a:cubicBezTo>
                                <a:cubicBezTo>
                                  <a:pt x="359300" y="766462"/>
                                  <a:pt x="372319" y="764834"/>
                                  <a:pt x="373620" y="763533"/>
                                </a:cubicBezTo>
                                <a:cubicBezTo>
                                  <a:pt x="374922" y="761905"/>
                                  <a:pt x="367762" y="762882"/>
                                  <a:pt x="365810" y="759627"/>
                                </a:cubicBezTo>
                                <a:cubicBezTo>
                                  <a:pt x="363857" y="756372"/>
                                  <a:pt x="366786" y="754745"/>
                                  <a:pt x="365810" y="753769"/>
                                </a:cubicBezTo>
                                <a:cubicBezTo>
                                  <a:pt x="364833" y="752793"/>
                                  <a:pt x="358650" y="755396"/>
                                  <a:pt x="358975" y="752467"/>
                                </a:cubicBezTo>
                                <a:cubicBezTo>
                                  <a:pt x="359626" y="749863"/>
                                  <a:pt x="360277" y="747585"/>
                                  <a:pt x="361904" y="745633"/>
                                </a:cubicBezTo>
                                <a:cubicBezTo>
                                  <a:pt x="363531" y="743680"/>
                                  <a:pt x="373620" y="749213"/>
                                  <a:pt x="376549" y="752793"/>
                                </a:cubicBezTo>
                                <a:cubicBezTo>
                                  <a:pt x="379478" y="756372"/>
                                  <a:pt x="394449" y="770367"/>
                                  <a:pt x="396402" y="773947"/>
                                </a:cubicBezTo>
                                <a:cubicBezTo>
                                  <a:pt x="398355" y="777527"/>
                                  <a:pt x="395100" y="781432"/>
                                  <a:pt x="399657" y="786314"/>
                                </a:cubicBezTo>
                                <a:cubicBezTo>
                                  <a:pt x="403887" y="791196"/>
                                  <a:pt x="408769" y="795752"/>
                                  <a:pt x="413326" y="798681"/>
                                </a:cubicBezTo>
                                <a:cubicBezTo>
                                  <a:pt x="417882" y="801610"/>
                                  <a:pt x="426995" y="806818"/>
                                  <a:pt x="432202" y="806818"/>
                                </a:cubicBezTo>
                                <a:cubicBezTo>
                                  <a:pt x="437409" y="806818"/>
                                  <a:pt x="441966" y="806818"/>
                                  <a:pt x="441640" y="804214"/>
                                </a:cubicBezTo>
                                <a:cubicBezTo>
                                  <a:pt x="441640" y="801285"/>
                                  <a:pt x="438711" y="803238"/>
                                  <a:pt x="437084" y="800309"/>
                                </a:cubicBezTo>
                                <a:cubicBezTo>
                                  <a:pt x="435456" y="797380"/>
                                  <a:pt x="442617" y="799007"/>
                                  <a:pt x="443267" y="797380"/>
                                </a:cubicBezTo>
                                <a:cubicBezTo>
                                  <a:pt x="443918" y="795752"/>
                                  <a:pt x="443267" y="792823"/>
                                  <a:pt x="439362" y="792172"/>
                                </a:cubicBezTo>
                                <a:cubicBezTo>
                                  <a:pt x="435782" y="791196"/>
                                  <a:pt x="434155" y="791521"/>
                                  <a:pt x="434155" y="789894"/>
                                </a:cubicBezTo>
                                <a:cubicBezTo>
                                  <a:pt x="434155" y="788267"/>
                                  <a:pt x="437084" y="787616"/>
                                  <a:pt x="440989" y="788267"/>
                                </a:cubicBezTo>
                                <a:cubicBezTo>
                                  <a:pt x="444895" y="788592"/>
                                  <a:pt x="447173" y="792498"/>
                                  <a:pt x="448475" y="790871"/>
                                </a:cubicBezTo>
                                <a:cubicBezTo>
                                  <a:pt x="449451" y="789243"/>
                                  <a:pt x="449776" y="785663"/>
                                  <a:pt x="448149" y="784036"/>
                                </a:cubicBezTo>
                                <a:cubicBezTo>
                                  <a:pt x="446847" y="782409"/>
                                  <a:pt x="441640" y="783711"/>
                                  <a:pt x="441966" y="781758"/>
                                </a:cubicBezTo>
                                <a:cubicBezTo>
                                  <a:pt x="442291" y="779805"/>
                                  <a:pt x="448800" y="776225"/>
                                  <a:pt x="448149" y="775249"/>
                                </a:cubicBezTo>
                                <a:cubicBezTo>
                                  <a:pt x="447498" y="774272"/>
                                  <a:pt x="443267" y="774923"/>
                                  <a:pt x="444244" y="772320"/>
                                </a:cubicBezTo>
                                <a:cubicBezTo>
                                  <a:pt x="445220" y="769716"/>
                                  <a:pt x="453031" y="772320"/>
                                  <a:pt x="454007" y="770367"/>
                                </a:cubicBezTo>
                                <a:cubicBezTo>
                                  <a:pt x="455309" y="768089"/>
                                  <a:pt x="454333" y="767763"/>
                                  <a:pt x="455960" y="765811"/>
                                </a:cubicBezTo>
                                <a:cubicBezTo>
                                  <a:pt x="457587" y="763858"/>
                                  <a:pt x="462144" y="763533"/>
                                  <a:pt x="462144" y="766462"/>
                                </a:cubicBezTo>
                                <a:cubicBezTo>
                                  <a:pt x="462469" y="769391"/>
                                  <a:pt x="457913" y="781758"/>
                                  <a:pt x="461167" y="785012"/>
                                </a:cubicBezTo>
                                <a:cubicBezTo>
                                  <a:pt x="464422" y="788267"/>
                                  <a:pt x="468653" y="788267"/>
                                  <a:pt x="469955" y="790545"/>
                                </a:cubicBezTo>
                                <a:cubicBezTo>
                                  <a:pt x="471582" y="792823"/>
                                  <a:pt x="457913" y="801936"/>
                                  <a:pt x="459865" y="803238"/>
                                </a:cubicBezTo>
                                <a:cubicBezTo>
                                  <a:pt x="461818" y="804865"/>
                                  <a:pt x="461167" y="805841"/>
                                  <a:pt x="464747" y="805841"/>
                                </a:cubicBezTo>
                                <a:cubicBezTo>
                                  <a:pt x="468327" y="805841"/>
                                  <a:pt x="478416" y="801936"/>
                                  <a:pt x="482973" y="801285"/>
                                </a:cubicBezTo>
                                <a:cubicBezTo>
                                  <a:pt x="487529" y="800309"/>
                                  <a:pt x="497293" y="802261"/>
                                  <a:pt x="498269" y="798356"/>
                                </a:cubicBezTo>
                                <a:cubicBezTo>
                                  <a:pt x="499245" y="794451"/>
                                  <a:pt x="497293" y="787616"/>
                                  <a:pt x="498594" y="785989"/>
                                </a:cubicBezTo>
                                <a:cubicBezTo>
                                  <a:pt x="499896" y="784361"/>
                                  <a:pt x="500222" y="783711"/>
                                  <a:pt x="504127" y="782409"/>
                                </a:cubicBezTo>
                                <a:cubicBezTo>
                                  <a:pt x="508033" y="781107"/>
                                  <a:pt x="539276" y="785012"/>
                                  <a:pt x="543832" y="785338"/>
                                </a:cubicBezTo>
                                <a:cubicBezTo>
                                  <a:pt x="548389" y="785989"/>
                                  <a:pt x="580609" y="804214"/>
                                  <a:pt x="586141" y="806167"/>
                                </a:cubicBezTo>
                                <a:cubicBezTo>
                                  <a:pt x="591674" y="807794"/>
                                  <a:pt x="613479" y="807794"/>
                                  <a:pt x="619989" y="810398"/>
                                </a:cubicBezTo>
                                <a:cubicBezTo>
                                  <a:pt x="626823" y="813327"/>
                                  <a:pt x="637888" y="821789"/>
                                  <a:pt x="643421" y="822765"/>
                                </a:cubicBezTo>
                                <a:cubicBezTo>
                                  <a:pt x="648954" y="823741"/>
                                  <a:pt x="654812" y="827321"/>
                                  <a:pt x="665877" y="828623"/>
                                </a:cubicBezTo>
                                <a:cubicBezTo>
                                  <a:pt x="676943" y="829925"/>
                                  <a:pt x="692239" y="832854"/>
                                  <a:pt x="695819" y="832529"/>
                                </a:cubicBezTo>
                                <a:cubicBezTo>
                                  <a:pt x="699725" y="832203"/>
                                  <a:pt x="690612" y="827647"/>
                                  <a:pt x="690937" y="825694"/>
                                </a:cubicBezTo>
                                <a:cubicBezTo>
                                  <a:pt x="691263" y="823741"/>
                                  <a:pt x="697121" y="822440"/>
                                  <a:pt x="700701" y="823416"/>
                                </a:cubicBezTo>
                                <a:cubicBezTo>
                                  <a:pt x="704281" y="824392"/>
                                  <a:pt x="727388" y="829599"/>
                                  <a:pt x="731944" y="832854"/>
                                </a:cubicBezTo>
                                <a:cubicBezTo>
                                  <a:pt x="736501" y="836109"/>
                                  <a:pt x="743335" y="839363"/>
                                  <a:pt x="747566" y="842618"/>
                                </a:cubicBezTo>
                                <a:cubicBezTo>
                                  <a:pt x="751472" y="846198"/>
                                  <a:pt x="753750" y="848476"/>
                                  <a:pt x="753099" y="849452"/>
                                </a:cubicBezTo>
                                <a:cubicBezTo>
                                  <a:pt x="752448" y="850754"/>
                                  <a:pt x="749193" y="851079"/>
                                  <a:pt x="750821" y="852381"/>
                                </a:cubicBezTo>
                                <a:cubicBezTo>
                                  <a:pt x="752448" y="853683"/>
                                  <a:pt x="755702" y="851405"/>
                                  <a:pt x="756028" y="854334"/>
                                </a:cubicBezTo>
                                <a:cubicBezTo>
                                  <a:pt x="756353" y="857263"/>
                                  <a:pt x="755702" y="858565"/>
                                  <a:pt x="753750" y="859216"/>
                                </a:cubicBezTo>
                                <a:cubicBezTo>
                                  <a:pt x="751797" y="859867"/>
                                  <a:pt x="734874" y="857263"/>
                                  <a:pt x="733246" y="859867"/>
                                </a:cubicBezTo>
                                <a:cubicBezTo>
                                  <a:pt x="731619" y="862470"/>
                                  <a:pt x="732595" y="864098"/>
                                  <a:pt x="729341" y="864098"/>
                                </a:cubicBezTo>
                                <a:cubicBezTo>
                                  <a:pt x="726086" y="864098"/>
                                  <a:pt x="721855" y="863121"/>
                                  <a:pt x="720879" y="864748"/>
                                </a:cubicBezTo>
                                <a:cubicBezTo>
                                  <a:pt x="719577" y="866376"/>
                                  <a:pt x="718275" y="868328"/>
                                  <a:pt x="719577" y="869305"/>
                                </a:cubicBezTo>
                                <a:cubicBezTo>
                                  <a:pt x="720879" y="870607"/>
                                  <a:pt x="724459" y="869305"/>
                                  <a:pt x="723483" y="870932"/>
                                </a:cubicBezTo>
                                <a:cubicBezTo>
                                  <a:pt x="722506" y="872559"/>
                                  <a:pt x="714370" y="873210"/>
                                  <a:pt x="714370" y="875488"/>
                                </a:cubicBezTo>
                                <a:cubicBezTo>
                                  <a:pt x="714370" y="877441"/>
                                  <a:pt x="718926" y="881672"/>
                                  <a:pt x="726086" y="882323"/>
                                </a:cubicBezTo>
                                <a:cubicBezTo>
                                  <a:pt x="733246" y="882974"/>
                                  <a:pt x="773277" y="887856"/>
                                  <a:pt x="779786" y="887530"/>
                                </a:cubicBezTo>
                                <a:cubicBezTo>
                                  <a:pt x="786621" y="887205"/>
                                  <a:pt x="812982" y="885577"/>
                                  <a:pt x="827628" y="883950"/>
                                </a:cubicBezTo>
                                <a:cubicBezTo>
                                  <a:pt x="842273" y="881997"/>
                                  <a:pt x="866682" y="879394"/>
                                  <a:pt x="870913" y="880370"/>
                                </a:cubicBezTo>
                                <a:cubicBezTo>
                                  <a:pt x="875144" y="881347"/>
                                  <a:pt x="872866" y="884276"/>
                                  <a:pt x="878398" y="885577"/>
                                </a:cubicBezTo>
                                <a:cubicBezTo>
                                  <a:pt x="883931" y="886879"/>
                                  <a:pt x="889464" y="884601"/>
                                  <a:pt x="892067" y="885903"/>
                                </a:cubicBezTo>
                                <a:cubicBezTo>
                                  <a:pt x="894671" y="887205"/>
                                  <a:pt x="897600" y="892412"/>
                                  <a:pt x="896949" y="894039"/>
                                </a:cubicBezTo>
                                <a:cubicBezTo>
                                  <a:pt x="896298" y="895667"/>
                                  <a:pt x="893369" y="895341"/>
                                  <a:pt x="894997" y="897619"/>
                                </a:cubicBezTo>
                                <a:cubicBezTo>
                                  <a:pt x="896298" y="899897"/>
                                  <a:pt x="897926" y="904128"/>
                                  <a:pt x="900204" y="902176"/>
                                </a:cubicBezTo>
                                <a:cubicBezTo>
                                  <a:pt x="902482" y="900548"/>
                                  <a:pt x="901831" y="891761"/>
                                  <a:pt x="903784" y="891110"/>
                                </a:cubicBezTo>
                                <a:cubicBezTo>
                                  <a:pt x="905411" y="890785"/>
                                  <a:pt x="906387" y="893063"/>
                                  <a:pt x="907689" y="895341"/>
                                </a:cubicBezTo>
                                <a:cubicBezTo>
                                  <a:pt x="908991" y="897619"/>
                                  <a:pt x="906062" y="901850"/>
                                  <a:pt x="909316" y="902826"/>
                                </a:cubicBezTo>
                                <a:cubicBezTo>
                                  <a:pt x="912896" y="903803"/>
                                  <a:pt x="922660" y="905105"/>
                                  <a:pt x="923636" y="906732"/>
                                </a:cubicBezTo>
                                <a:cubicBezTo>
                                  <a:pt x="924613" y="908034"/>
                                  <a:pt x="926891" y="915194"/>
                                  <a:pt x="926240" y="916496"/>
                                </a:cubicBezTo>
                                <a:cubicBezTo>
                                  <a:pt x="925589" y="917797"/>
                                  <a:pt x="920382" y="917797"/>
                                  <a:pt x="918104" y="916496"/>
                                </a:cubicBezTo>
                                <a:cubicBezTo>
                                  <a:pt x="915825" y="915194"/>
                                  <a:pt x="910944" y="911614"/>
                                  <a:pt x="907689" y="911614"/>
                                </a:cubicBezTo>
                                <a:cubicBezTo>
                                  <a:pt x="904435" y="911614"/>
                                  <a:pt x="901506" y="914543"/>
                                  <a:pt x="907038" y="917146"/>
                                </a:cubicBezTo>
                                <a:cubicBezTo>
                                  <a:pt x="912896" y="919750"/>
                                  <a:pt x="918755" y="920076"/>
                                  <a:pt x="918429" y="922354"/>
                                </a:cubicBezTo>
                                <a:cubicBezTo>
                                  <a:pt x="918429" y="924632"/>
                                  <a:pt x="913222" y="923005"/>
                                  <a:pt x="914524" y="925934"/>
                                </a:cubicBezTo>
                                <a:cubicBezTo>
                                  <a:pt x="915825" y="928863"/>
                                  <a:pt x="921358" y="926910"/>
                                  <a:pt x="923311" y="930165"/>
                                </a:cubicBezTo>
                                <a:cubicBezTo>
                                  <a:pt x="924938" y="933419"/>
                                  <a:pt x="924613" y="936348"/>
                                  <a:pt x="927542" y="936023"/>
                                </a:cubicBezTo>
                                <a:cubicBezTo>
                                  <a:pt x="930471" y="936023"/>
                                  <a:pt x="940560" y="951970"/>
                                  <a:pt x="944465" y="951319"/>
                                </a:cubicBezTo>
                                <a:cubicBezTo>
                                  <a:pt x="948371" y="950668"/>
                                  <a:pt x="930796" y="933745"/>
                                  <a:pt x="931122" y="931792"/>
                                </a:cubicBezTo>
                                <a:cubicBezTo>
                                  <a:pt x="931447" y="929839"/>
                                  <a:pt x="932749" y="929839"/>
                                  <a:pt x="932424" y="927561"/>
                                </a:cubicBezTo>
                                <a:cubicBezTo>
                                  <a:pt x="932424" y="925283"/>
                                  <a:pt x="929169" y="923005"/>
                                  <a:pt x="931122" y="920401"/>
                                </a:cubicBezTo>
                                <a:cubicBezTo>
                                  <a:pt x="933075" y="917797"/>
                                  <a:pt x="936329" y="921052"/>
                                  <a:pt x="936655" y="922354"/>
                                </a:cubicBezTo>
                                <a:cubicBezTo>
                                  <a:pt x="936655" y="923981"/>
                                  <a:pt x="935027" y="924957"/>
                                  <a:pt x="936329" y="926259"/>
                                </a:cubicBezTo>
                                <a:cubicBezTo>
                                  <a:pt x="937631" y="927561"/>
                                  <a:pt x="938282" y="928863"/>
                                  <a:pt x="939909" y="927561"/>
                                </a:cubicBezTo>
                                <a:cubicBezTo>
                                  <a:pt x="941536" y="926259"/>
                                  <a:pt x="940234" y="924306"/>
                                  <a:pt x="944140" y="926910"/>
                                </a:cubicBezTo>
                                <a:cubicBezTo>
                                  <a:pt x="948045" y="929188"/>
                                  <a:pt x="949673" y="930490"/>
                                  <a:pt x="949998" y="929514"/>
                                </a:cubicBezTo>
                                <a:cubicBezTo>
                                  <a:pt x="950324" y="928537"/>
                                  <a:pt x="940885" y="919099"/>
                                  <a:pt x="942513" y="918123"/>
                                </a:cubicBezTo>
                                <a:cubicBezTo>
                                  <a:pt x="944140" y="916821"/>
                                  <a:pt x="947720" y="914868"/>
                                  <a:pt x="947069" y="913241"/>
                                </a:cubicBezTo>
                                <a:cubicBezTo>
                                  <a:pt x="946093" y="911614"/>
                                  <a:pt x="940234" y="911288"/>
                                  <a:pt x="938933" y="909661"/>
                                </a:cubicBezTo>
                                <a:cubicBezTo>
                                  <a:pt x="937956" y="908034"/>
                                  <a:pt x="933400" y="902501"/>
                                  <a:pt x="933725" y="900874"/>
                                </a:cubicBezTo>
                                <a:cubicBezTo>
                                  <a:pt x="934051" y="899246"/>
                                  <a:pt x="937631" y="897945"/>
                                  <a:pt x="936980" y="896317"/>
                                </a:cubicBezTo>
                                <a:cubicBezTo>
                                  <a:pt x="936329" y="894690"/>
                                  <a:pt x="925589" y="888181"/>
                                  <a:pt x="925264" y="885577"/>
                                </a:cubicBezTo>
                                <a:cubicBezTo>
                                  <a:pt x="924613" y="882974"/>
                                  <a:pt x="924613" y="881347"/>
                                  <a:pt x="926566" y="879719"/>
                                </a:cubicBezTo>
                                <a:cubicBezTo>
                                  <a:pt x="928193" y="878092"/>
                                  <a:pt x="933400" y="876790"/>
                                  <a:pt x="933075" y="875163"/>
                                </a:cubicBezTo>
                                <a:cubicBezTo>
                                  <a:pt x="932749" y="873536"/>
                                  <a:pt x="931122" y="872559"/>
                                  <a:pt x="933075" y="871583"/>
                                </a:cubicBezTo>
                                <a:cubicBezTo>
                                  <a:pt x="935027" y="870607"/>
                                  <a:pt x="953904" y="862470"/>
                                  <a:pt x="956182" y="862145"/>
                                </a:cubicBezTo>
                                <a:cubicBezTo>
                                  <a:pt x="958460" y="861819"/>
                                  <a:pt x="959762" y="861819"/>
                                  <a:pt x="960738" y="861819"/>
                                </a:cubicBezTo>
                                <a:cubicBezTo>
                                  <a:pt x="961714" y="861819"/>
                                  <a:pt x="965620" y="866376"/>
                                  <a:pt x="967247" y="866050"/>
                                </a:cubicBezTo>
                                <a:cubicBezTo>
                                  <a:pt x="968874" y="865725"/>
                                  <a:pt x="967898" y="857263"/>
                                  <a:pt x="969851" y="855961"/>
                                </a:cubicBezTo>
                                <a:cubicBezTo>
                                  <a:pt x="972129" y="854659"/>
                                  <a:pt x="983520" y="852056"/>
                                  <a:pt x="985798" y="850754"/>
                                </a:cubicBezTo>
                                <a:cubicBezTo>
                                  <a:pt x="988076" y="849452"/>
                                  <a:pt x="987425" y="848476"/>
                                  <a:pt x="988402" y="846198"/>
                                </a:cubicBezTo>
                                <a:cubicBezTo>
                                  <a:pt x="989378" y="843919"/>
                                  <a:pt x="990354" y="842943"/>
                                  <a:pt x="991982" y="842943"/>
                                </a:cubicBezTo>
                                <a:cubicBezTo>
                                  <a:pt x="993609" y="842943"/>
                                  <a:pt x="999142" y="847174"/>
                                  <a:pt x="998491" y="848476"/>
                                </a:cubicBezTo>
                                <a:cubicBezTo>
                                  <a:pt x="997840" y="849778"/>
                                  <a:pt x="991331" y="848150"/>
                                  <a:pt x="993609" y="851730"/>
                                </a:cubicBezTo>
                                <a:cubicBezTo>
                                  <a:pt x="995887" y="855310"/>
                                  <a:pt x="999142" y="854334"/>
                                  <a:pt x="1001420" y="855961"/>
                                </a:cubicBezTo>
                                <a:cubicBezTo>
                                  <a:pt x="1003698" y="857588"/>
                                  <a:pt x="1005325" y="860192"/>
                                  <a:pt x="1007603" y="860843"/>
                                </a:cubicBezTo>
                                <a:cubicBezTo>
                                  <a:pt x="1009556" y="861819"/>
                                  <a:pt x="1015089" y="859867"/>
                                  <a:pt x="1016716" y="861494"/>
                                </a:cubicBezTo>
                                <a:cubicBezTo>
                                  <a:pt x="1018343" y="863121"/>
                                  <a:pt x="1014112" y="865725"/>
                                  <a:pt x="1016391" y="868328"/>
                                </a:cubicBezTo>
                                <a:cubicBezTo>
                                  <a:pt x="1018994" y="870932"/>
                                  <a:pt x="1016716" y="871258"/>
                                  <a:pt x="1023225" y="871908"/>
                                </a:cubicBezTo>
                                <a:cubicBezTo>
                                  <a:pt x="1029734" y="872234"/>
                                  <a:pt x="1049587" y="870932"/>
                                  <a:pt x="1053492" y="871583"/>
                                </a:cubicBezTo>
                                <a:cubicBezTo>
                                  <a:pt x="1057072" y="872234"/>
                                  <a:pt x="1077250" y="886554"/>
                                  <a:pt x="1084085" y="887205"/>
                                </a:cubicBezTo>
                                <a:cubicBezTo>
                                  <a:pt x="1090919" y="887856"/>
                                  <a:pt x="1100032" y="889157"/>
                                  <a:pt x="1107843" y="887856"/>
                                </a:cubicBezTo>
                                <a:cubicBezTo>
                                  <a:pt x="1115979" y="886554"/>
                                  <a:pt x="1133879" y="880696"/>
                                  <a:pt x="1141365" y="880696"/>
                                </a:cubicBezTo>
                                <a:cubicBezTo>
                                  <a:pt x="1148525" y="880696"/>
                                  <a:pt x="1172934" y="888507"/>
                                  <a:pt x="1177165" y="887530"/>
                                </a:cubicBezTo>
                                <a:cubicBezTo>
                                  <a:pt x="1181070" y="886554"/>
                                  <a:pt x="1186603" y="877767"/>
                                  <a:pt x="1186603" y="876790"/>
                                </a:cubicBezTo>
                                <a:cubicBezTo>
                                  <a:pt x="1186603" y="875488"/>
                                  <a:pt x="1184324" y="874512"/>
                                  <a:pt x="1184324" y="872559"/>
                                </a:cubicBezTo>
                                <a:cubicBezTo>
                                  <a:pt x="1184324" y="870932"/>
                                  <a:pt x="1184324" y="869630"/>
                                  <a:pt x="1184975" y="868979"/>
                                </a:cubicBezTo>
                                <a:cubicBezTo>
                                  <a:pt x="1185626" y="868328"/>
                                  <a:pt x="1189532" y="869630"/>
                                  <a:pt x="1190833" y="872234"/>
                                </a:cubicBezTo>
                                <a:cubicBezTo>
                                  <a:pt x="1192461" y="874837"/>
                                  <a:pt x="1194739" y="880045"/>
                                  <a:pt x="1200272" y="883625"/>
                                </a:cubicBezTo>
                                <a:cubicBezTo>
                                  <a:pt x="1205479" y="887205"/>
                                  <a:pt x="1208083" y="892737"/>
                                  <a:pt x="1214917" y="892412"/>
                                </a:cubicBezTo>
                                <a:cubicBezTo>
                                  <a:pt x="1221752" y="892087"/>
                                  <a:pt x="1226959" y="890785"/>
                                  <a:pt x="1228261" y="889157"/>
                                </a:cubicBezTo>
                                <a:cubicBezTo>
                                  <a:pt x="1229562" y="887530"/>
                                  <a:pt x="1227935" y="877767"/>
                                  <a:pt x="1226959" y="874837"/>
                                </a:cubicBezTo>
                                <a:cubicBezTo>
                                  <a:pt x="1225983" y="871908"/>
                                  <a:pt x="1223704" y="876465"/>
                                  <a:pt x="1220775" y="876465"/>
                                </a:cubicBezTo>
                                <a:cubicBezTo>
                                  <a:pt x="1217846" y="876465"/>
                                  <a:pt x="1215242" y="870607"/>
                                  <a:pt x="1213290" y="870607"/>
                                </a:cubicBezTo>
                                <a:cubicBezTo>
                                  <a:pt x="1211337" y="870607"/>
                                  <a:pt x="1203852" y="875814"/>
                                  <a:pt x="1202224" y="875814"/>
                                </a:cubicBezTo>
                                <a:cubicBezTo>
                                  <a:pt x="1200597" y="875814"/>
                                  <a:pt x="1194739" y="872234"/>
                                  <a:pt x="1194414" y="869305"/>
                                </a:cubicBezTo>
                                <a:cubicBezTo>
                                  <a:pt x="1194088" y="866376"/>
                                  <a:pt x="1197343" y="864098"/>
                                  <a:pt x="1194739" y="862470"/>
                                </a:cubicBezTo>
                                <a:cubicBezTo>
                                  <a:pt x="1192135" y="860518"/>
                                  <a:pt x="1187254" y="860192"/>
                                  <a:pt x="1188881" y="857914"/>
                                </a:cubicBezTo>
                                <a:cubicBezTo>
                                  <a:pt x="1190508" y="855636"/>
                                  <a:pt x="1199946" y="859867"/>
                                  <a:pt x="1204503" y="857914"/>
                                </a:cubicBezTo>
                                <a:cubicBezTo>
                                  <a:pt x="1209059" y="855961"/>
                                  <a:pt x="1209384" y="856287"/>
                                  <a:pt x="1209710" y="854985"/>
                                </a:cubicBezTo>
                                <a:cubicBezTo>
                                  <a:pt x="1209710" y="854008"/>
                                  <a:pt x="1206130" y="850754"/>
                                  <a:pt x="1209710" y="850428"/>
                                </a:cubicBezTo>
                                <a:cubicBezTo>
                                  <a:pt x="1212964" y="849778"/>
                                  <a:pt x="1212639" y="852707"/>
                                  <a:pt x="1217846" y="852707"/>
                                </a:cubicBezTo>
                                <a:cubicBezTo>
                                  <a:pt x="1223053" y="852707"/>
                                  <a:pt x="1224030" y="851079"/>
                                  <a:pt x="1225983" y="852707"/>
                                </a:cubicBezTo>
                                <a:cubicBezTo>
                                  <a:pt x="1227610" y="854334"/>
                                  <a:pt x="1229562" y="856287"/>
                                  <a:pt x="1228912" y="857914"/>
                                </a:cubicBezTo>
                                <a:cubicBezTo>
                                  <a:pt x="1227935" y="859216"/>
                                  <a:pt x="1226308" y="860518"/>
                                  <a:pt x="1228912" y="861168"/>
                                </a:cubicBezTo>
                                <a:cubicBezTo>
                                  <a:pt x="1231841" y="861819"/>
                                  <a:pt x="1234770" y="860843"/>
                                  <a:pt x="1237048" y="861819"/>
                                </a:cubicBezTo>
                                <a:cubicBezTo>
                                  <a:pt x="1239326" y="862796"/>
                                  <a:pt x="1237048" y="863772"/>
                                  <a:pt x="1239001" y="864423"/>
                                </a:cubicBezTo>
                                <a:cubicBezTo>
                                  <a:pt x="1240953" y="865074"/>
                                  <a:pt x="1242906" y="864423"/>
                                  <a:pt x="1242255" y="865725"/>
                                </a:cubicBezTo>
                                <a:cubicBezTo>
                                  <a:pt x="1241604" y="866701"/>
                                  <a:pt x="1235421" y="870932"/>
                                  <a:pt x="1237373" y="872234"/>
                                </a:cubicBezTo>
                                <a:cubicBezTo>
                                  <a:pt x="1239001" y="873536"/>
                                  <a:pt x="1243232" y="873210"/>
                                  <a:pt x="1245835" y="872559"/>
                                </a:cubicBezTo>
                                <a:cubicBezTo>
                                  <a:pt x="1248113" y="871583"/>
                                  <a:pt x="1252670" y="868979"/>
                                  <a:pt x="1255599" y="867352"/>
                                </a:cubicBezTo>
                                <a:cubicBezTo>
                                  <a:pt x="1258202" y="865725"/>
                                  <a:pt x="1255924" y="873210"/>
                                  <a:pt x="1254297" y="876465"/>
                                </a:cubicBezTo>
                                <a:cubicBezTo>
                                  <a:pt x="1252670" y="879719"/>
                                  <a:pt x="1252995" y="881997"/>
                                  <a:pt x="1253321" y="884927"/>
                                </a:cubicBezTo>
                                <a:cubicBezTo>
                                  <a:pt x="1253646" y="887856"/>
                                  <a:pt x="1252344" y="887205"/>
                                  <a:pt x="1249415" y="887205"/>
                                </a:cubicBezTo>
                                <a:cubicBezTo>
                                  <a:pt x="1246486" y="887205"/>
                                  <a:pt x="1241279" y="897619"/>
                                  <a:pt x="1244859" y="898596"/>
                                </a:cubicBezTo>
                                <a:cubicBezTo>
                                  <a:pt x="1248113" y="899897"/>
                                  <a:pt x="1255599" y="899246"/>
                                  <a:pt x="1255924" y="900874"/>
                                </a:cubicBezTo>
                                <a:cubicBezTo>
                                  <a:pt x="1256250" y="902826"/>
                                  <a:pt x="1251368" y="906081"/>
                                  <a:pt x="1252019" y="908359"/>
                                </a:cubicBezTo>
                                <a:cubicBezTo>
                                  <a:pt x="1252670" y="910963"/>
                                  <a:pt x="1255273" y="912265"/>
                                  <a:pt x="1257226" y="910637"/>
                                </a:cubicBezTo>
                                <a:cubicBezTo>
                                  <a:pt x="1259179" y="909010"/>
                                  <a:pt x="1265362" y="902501"/>
                                  <a:pt x="1266990" y="903803"/>
                                </a:cubicBezTo>
                                <a:cubicBezTo>
                                  <a:pt x="1268617" y="905105"/>
                                  <a:pt x="1267966" y="905756"/>
                                  <a:pt x="1269268" y="905430"/>
                                </a:cubicBezTo>
                                <a:cubicBezTo>
                                  <a:pt x="1270570" y="905105"/>
                                  <a:pt x="1271220" y="904779"/>
                                  <a:pt x="1271220" y="905105"/>
                                </a:cubicBezTo>
                                <a:cubicBezTo>
                                  <a:pt x="1271546" y="905756"/>
                                  <a:pt x="1265688" y="911288"/>
                                  <a:pt x="1265688" y="912265"/>
                                </a:cubicBezTo>
                                <a:cubicBezTo>
                                  <a:pt x="1265688" y="913241"/>
                                  <a:pt x="1269919" y="912265"/>
                                  <a:pt x="1272197" y="912916"/>
                                </a:cubicBezTo>
                                <a:cubicBezTo>
                                  <a:pt x="1274475" y="913566"/>
                                  <a:pt x="1277404" y="918123"/>
                                  <a:pt x="1276102" y="919099"/>
                                </a:cubicBezTo>
                                <a:cubicBezTo>
                                  <a:pt x="1274475" y="920076"/>
                                  <a:pt x="1268942" y="921052"/>
                                  <a:pt x="1266339" y="920076"/>
                                </a:cubicBezTo>
                                <a:cubicBezTo>
                                  <a:pt x="1263735" y="919099"/>
                                  <a:pt x="1264060" y="916821"/>
                                  <a:pt x="1261782" y="916821"/>
                                </a:cubicBezTo>
                                <a:cubicBezTo>
                                  <a:pt x="1259504" y="916821"/>
                                  <a:pt x="1259830" y="920076"/>
                                  <a:pt x="1259830" y="921052"/>
                                </a:cubicBezTo>
                                <a:cubicBezTo>
                                  <a:pt x="1259830" y="922354"/>
                                  <a:pt x="1257226" y="922028"/>
                                  <a:pt x="1255599" y="920076"/>
                                </a:cubicBezTo>
                                <a:cubicBezTo>
                                  <a:pt x="1253971" y="918123"/>
                                  <a:pt x="1256901" y="917472"/>
                                  <a:pt x="1252995" y="916821"/>
                                </a:cubicBezTo>
                                <a:cubicBezTo>
                                  <a:pt x="1249415" y="916170"/>
                                  <a:pt x="1245510" y="913892"/>
                                  <a:pt x="1247137" y="917472"/>
                                </a:cubicBezTo>
                                <a:cubicBezTo>
                                  <a:pt x="1248764" y="921052"/>
                                  <a:pt x="1249090" y="922354"/>
                                  <a:pt x="1252670" y="925608"/>
                                </a:cubicBezTo>
                                <a:cubicBezTo>
                                  <a:pt x="1256250" y="928863"/>
                                  <a:pt x="1259504" y="929839"/>
                                  <a:pt x="1261132" y="931792"/>
                                </a:cubicBezTo>
                                <a:cubicBezTo>
                                  <a:pt x="1262759" y="934070"/>
                                  <a:pt x="1262433" y="942206"/>
                                  <a:pt x="1265688" y="941881"/>
                                </a:cubicBezTo>
                                <a:cubicBezTo>
                                  <a:pt x="1268942" y="941555"/>
                                  <a:pt x="1267641" y="934721"/>
                                  <a:pt x="1266339" y="931792"/>
                                </a:cubicBezTo>
                                <a:cubicBezTo>
                                  <a:pt x="1265037" y="929188"/>
                                  <a:pt x="1262108" y="928863"/>
                                  <a:pt x="1262759" y="926910"/>
                                </a:cubicBezTo>
                                <a:cubicBezTo>
                                  <a:pt x="1263735" y="924957"/>
                                  <a:pt x="1276102" y="926910"/>
                                  <a:pt x="1278055" y="925608"/>
                                </a:cubicBezTo>
                                <a:cubicBezTo>
                                  <a:pt x="1280333" y="924306"/>
                                  <a:pt x="1280659" y="923330"/>
                                  <a:pt x="1280984" y="920076"/>
                                </a:cubicBezTo>
                                <a:cubicBezTo>
                                  <a:pt x="1281310" y="916821"/>
                                  <a:pt x="1280008" y="895992"/>
                                  <a:pt x="1278380" y="894039"/>
                                </a:cubicBezTo>
                                <a:cubicBezTo>
                                  <a:pt x="1276428" y="892087"/>
                                  <a:pt x="1268617" y="888181"/>
                                  <a:pt x="1268617" y="885903"/>
                                </a:cubicBezTo>
                                <a:cubicBezTo>
                                  <a:pt x="1268617" y="883625"/>
                                  <a:pt x="1273824" y="872234"/>
                                  <a:pt x="1274801" y="870932"/>
                                </a:cubicBezTo>
                                <a:cubicBezTo>
                                  <a:pt x="1276102" y="869630"/>
                                  <a:pt x="1279682" y="868328"/>
                                  <a:pt x="1283588" y="868328"/>
                                </a:cubicBezTo>
                                <a:cubicBezTo>
                                  <a:pt x="1287168" y="868328"/>
                                  <a:pt x="1293351" y="872885"/>
                                  <a:pt x="1295629" y="871258"/>
                                </a:cubicBezTo>
                                <a:cubicBezTo>
                                  <a:pt x="1297908" y="869956"/>
                                  <a:pt x="1309299" y="856612"/>
                                  <a:pt x="1313855" y="853358"/>
                                </a:cubicBezTo>
                                <a:cubicBezTo>
                                  <a:pt x="1318737" y="850103"/>
                                  <a:pt x="1322968" y="847499"/>
                                  <a:pt x="1325897" y="846198"/>
                                </a:cubicBezTo>
                                <a:cubicBezTo>
                                  <a:pt x="1328826" y="844896"/>
                                  <a:pt x="1331429" y="844245"/>
                                  <a:pt x="1332406" y="842292"/>
                                </a:cubicBezTo>
                                <a:cubicBezTo>
                                  <a:pt x="1333382" y="840665"/>
                                  <a:pt x="1325246" y="843594"/>
                                  <a:pt x="1324269" y="840990"/>
                                </a:cubicBezTo>
                                <a:cubicBezTo>
                                  <a:pt x="1323293" y="838061"/>
                                  <a:pt x="1323619" y="827647"/>
                                  <a:pt x="1323619" y="825369"/>
                                </a:cubicBezTo>
                                <a:cubicBezTo>
                                  <a:pt x="1323619" y="823416"/>
                                  <a:pt x="1322642" y="825369"/>
                                  <a:pt x="1321015" y="824392"/>
                                </a:cubicBezTo>
                                <a:cubicBezTo>
                                  <a:pt x="1319388" y="823416"/>
                                  <a:pt x="1319388" y="823741"/>
                                  <a:pt x="1318411" y="822440"/>
                                </a:cubicBezTo>
                                <a:cubicBezTo>
                                  <a:pt x="1317760" y="821138"/>
                                  <a:pt x="1313855" y="826670"/>
                                  <a:pt x="1313855" y="828949"/>
                                </a:cubicBezTo>
                                <a:cubicBezTo>
                                  <a:pt x="1313855" y="830901"/>
                                  <a:pt x="1317760" y="829599"/>
                                  <a:pt x="1318086" y="830576"/>
                                </a:cubicBezTo>
                                <a:cubicBezTo>
                                  <a:pt x="1318411" y="831552"/>
                                  <a:pt x="1316459" y="834156"/>
                                  <a:pt x="1314506" y="835132"/>
                                </a:cubicBezTo>
                                <a:cubicBezTo>
                                  <a:pt x="1312553" y="836109"/>
                                  <a:pt x="1302139" y="837410"/>
                                  <a:pt x="1299860" y="836109"/>
                                </a:cubicBezTo>
                                <a:cubicBezTo>
                                  <a:pt x="1297582" y="834807"/>
                                  <a:pt x="1298233" y="828949"/>
                                  <a:pt x="1299860" y="825694"/>
                                </a:cubicBezTo>
                                <a:cubicBezTo>
                                  <a:pt x="1301813" y="822440"/>
                                  <a:pt x="1307020" y="820812"/>
                                  <a:pt x="1307346" y="817558"/>
                                </a:cubicBezTo>
                                <a:cubicBezTo>
                                  <a:pt x="1307671" y="814303"/>
                                  <a:pt x="1307997" y="810072"/>
                                  <a:pt x="1307997" y="808770"/>
                                </a:cubicBezTo>
                                <a:cubicBezTo>
                                  <a:pt x="1308322" y="807469"/>
                                  <a:pt x="1315808" y="810072"/>
                                  <a:pt x="1316784" y="811374"/>
                                </a:cubicBezTo>
                                <a:cubicBezTo>
                                  <a:pt x="1317760" y="812676"/>
                                  <a:pt x="1318411" y="816581"/>
                                  <a:pt x="1320364" y="815930"/>
                                </a:cubicBezTo>
                                <a:cubicBezTo>
                                  <a:pt x="1322317" y="815280"/>
                                  <a:pt x="1331104" y="807469"/>
                                  <a:pt x="1331429" y="805841"/>
                                </a:cubicBezTo>
                                <a:cubicBezTo>
                                  <a:pt x="1331755" y="804214"/>
                                  <a:pt x="1329477" y="806818"/>
                                  <a:pt x="1328826" y="804214"/>
                                </a:cubicBezTo>
                                <a:cubicBezTo>
                                  <a:pt x="1328175" y="801610"/>
                                  <a:pt x="1330453" y="801936"/>
                                  <a:pt x="1329477" y="799658"/>
                                </a:cubicBezTo>
                                <a:cubicBezTo>
                                  <a:pt x="1328826" y="797705"/>
                                  <a:pt x="1325897" y="797705"/>
                                  <a:pt x="1322968" y="798356"/>
                                </a:cubicBezTo>
                                <a:cubicBezTo>
                                  <a:pt x="1320038" y="798681"/>
                                  <a:pt x="1310275" y="803238"/>
                                  <a:pt x="1307346" y="801610"/>
                                </a:cubicBezTo>
                                <a:cubicBezTo>
                                  <a:pt x="1304417" y="800309"/>
                                  <a:pt x="1298884" y="790871"/>
                                  <a:pt x="1297257" y="790545"/>
                                </a:cubicBezTo>
                                <a:cubicBezTo>
                                  <a:pt x="1295629" y="790220"/>
                                  <a:pt x="1287168" y="794125"/>
                                  <a:pt x="1283913" y="792823"/>
                                </a:cubicBezTo>
                                <a:cubicBezTo>
                                  <a:pt x="1280659" y="791521"/>
                                  <a:pt x="1270570" y="784687"/>
                                  <a:pt x="1268292" y="784687"/>
                                </a:cubicBezTo>
                                <a:cubicBezTo>
                                  <a:pt x="1266013" y="784687"/>
                                  <a:pt x="1260806" y="785663"/>
                                  <a:pt x="1258528" y="784361"/>
                                </a:cubicBezTo>
                                <a:cubicBezTo>
                                  <a:pt x="1256250" y="783060"/>
                                  <a:pt x="1252019" y="783060"/>
                                  <a:pt x="1252670" y="780456"/>
                                </a:cubicBezTo>
                                <a:cubicBezTo>
                                  <a:pt x="1253321" y="777852"/>
                                  <a:pt x="1255599" y="777527"/>
                                  <a:pt x="1255599" y="776225"/>
                                </a:cubicBezTo>
                                <a:cubicBezTo>
                                  <a:pt x="1255599" y="774923"/>
                                  <a:pt x="1245510" y="772645"/>
                                  <a:pt x="1244859" y="767763"/>
                                </a:cubicBezTo>
                                <a:cubicBezTo>
                                  <a:pt x="1244208" y="762882"/>
                                  <a:pt x="1244533" y="758000"/>
                                  <a:pt x="1244859" y="756698"/>
                                </a:cubicBezTo>
                                <a:cubicBezTo>
                                  <a:pt x="1245184" y="755396"/>
                                  <a:pt x="1252019" y="746609"/>
                                  <a:pt x="1254948" y="744331"/>
                                </a:cubicBezTo>
                                <a:cubicBezTo>
                                  <a:pt x="1257877" y="742053"/>
                                  <a:pt x="1261132" y="740425"/>
                                  <a:pt x="1262433" y="738798"/>
                                </a:cubicBezTo>
                                <a:cubicBezTo>
                                  <a:pt x="1263735" y="737171"/>
                                  <a:pt x="1255924" y="740100"/>
                                  <a:pt x="1252670" y="739774"/>
                                </a:cubicBezTo>
                                <a:cubicBezTo>
                                  <a:pt x="1249741" y="739774"/>
                                  <a:pt x="1244208" y="737496"/>
                                  <a:pt x="1243232" y="733916"/>
                                </a:cubicBezTo>
                                <a:cubicBezTo>
                                  <a:pt x="1242255" y="730336"/>
                                  <a:pt x="1248764" y="719922"/>
                                  <a:pt x="1248439" y="718620"/>
                                </a:cubicBezTo>
                                <a:cubicBezTo>
                                  <a:pt x="1248113" y="717318"/>
                                  <a:pt x="1243557" y="718945"/>
                                  <a:pt x="1244533" y="716667"/>
                                </a:cubicBezTo>
                                <a:cubicBezTo>
                                  <a:pt x="1245184" y="714389"/>
                                  <a:pt x="1246811" y="714064"/>
                                  <a:pt x="1246811" y="712762"/>
                                </a:cubicBezTo>
                                <a:cubicBezTo>
                                  <a:pt x="1246811" y="711460"/>
                                  <a:pt x="1244859" y="711785"/>
                                  <a:pt x="1246486" y="709182"/>
                                </a:cubicBezTo>
                                <a:cubicBezTo>
                                  <a:pt x="1248113" y="706578"/>
                                  <a:pt x="1250066" y="705927"/>
                                  <a:pt x="1253321" y="703975"/>
                                </a:cubicBezTo>
                                <a:cubicBezTo>
                                  <a:pt x="1256575" y="702347"/>
                                  <a:pt x="1269919" y="709182"/>
                                  <a:pt x="1271546" y="708531"/>
                                </a:cubicBezTo>
                                <a:cubicBezTo>
                                  <a:pt x="1272848" y="707880"/>
                                  <a:pt x="1270570" y="705927"/>
                                  <a:pt x="1272197" y="704625"/>
                                </a:cubicBezTo>
                                <a:cubicBezTo>
                                  <a:pt x="1273824" y="703324"/>
                                  <a:pt x="1275777" y="704300"/>
                                  <a:pt x="1275777" y="702998"/>
                                </a:cubicBezTo>
                                <a:cubicBezTo>
                                  <a:pt x="1275777" y="701696"/>
                                  <a:pt x="1272522" y="702673"/>
                                  <a:pt x="1274150" y="700395"/>
                                </a:cubicBezTo>
                                <a:cubicBezTo>
                                  <a:pt x="1275777" y="698116"/>
                                  <a:pt x="1276753" y="697465"/>
                                  <a:pt x="1276753" y="696489"/>
                                </a:cubicBezTo>
                                <a:cubicBezTo>
                                  <a:pt x="1276428" y="695513"/>
                                  <a:pt x="1269919" y="697465"/>
                                  <a:pt x="1266013" y="696489"/>
                                </a:cubicBezTo>
                                <a:cubicBezTo>
                                  <a:pt x="1262108" y="695513"/>
                                  <a:pt x="1261457" y="695513"/>
                                  <a:pt x="1261132" y="693885"/>
                                </a:cubicBezTo>
                                <a:cubicBezTo>
                                  <a:pt x="1260806" y="692584"/>
                                  <a:pt x="1261132" y="692258"/>
                                  <a:pt x="1262759" y="690956"/>
                                </a:cubicBezTo>
                                <a:cubicBezTo>
                                  <a:pt x="1264386" y="689655"/>
                                  <a:pt x="1277404" y="689004"/>
                                  <a:pt x="1278706" y="685098"/>
                                </a:cubicBezTo>
                                <a:cubicBezTo>
                                  <a:pt x="1280008" y="681193"/>
                                  <a:pt x="1280333" y="678589"/>
                                  <a:pt x="1281310" y="675335"/>
                                </a:cubicBezTo>
                                <a:cubicBezTo>
                                  <a:pt x="1282286" y="672080"/>
                                  <a:pt x="1284564" y="670778"/>
                                  <a:pt x="1287168" y="668175"/>
                                </a:cubicBezTo>
                                <a:cubicBezTo>
                                  <a:pt x="1289771" y="665571"/>
                                  <a:pt x="1293351" y="663618"/>
                                  <a:pt x="1292375" y="662642"/>
                                </a:cubicBezTo>
                                <a:cubicBezTo>
                                  <a:pt x="1291399" y="661666"/>
                                  <a:pt x="1282611" y="665571"/>
                                  <a:pt x="1281960" y="662642"/>
                                </a:cubicBezTo>
                                <a:cubicBezTo>
                                  <a:pt x="1281310" y="659713"/>
                                  <a:pt x="1283262" y="644742"/>
                                  <a:pt x="1281635" y="643440"/>
                                </a:cubicBezTo>
                                <a:cubicBezTo>
                                  <a:pt x="1280008" y="642138"/>
                                  <a:pt x="1278380" y="643440"/>
                                  <a:pt x="1277730" y="641488"/>
                                </a:cubicBezTo>
                                <a:cubicBezTo>
                                  <a:pt x="1277079" y="639535"/>
                                  <a:pt x="1278380" y="637257"/>
                                  <a:pt x="1276102" y="636280"/>
                                </a:cubicBezTo>
                                <a:cubicBezTo>
                                  <a:pt x="1273824" y="635304"/>
                                  <a:pt x="1270570" y="636606"/>
                                  <a:pt x="1270570" y="633677"/>
                                </a:cubicBezTo>
                                <a:cubicBezTo>
                                  <a:pt x="1270570" y="631073"/>
                                  <a:pt x="1271546" y="630097"/>
                                  <a:pt x="1269919" y="628144"/>
                                </a:cubicBezTo>
                                <a:cubicBezTo>
                                  <a:pt x="1268292" y="626191"/>
                                  <a:pt x="1266990" y="621960"/>
                                  <a:pt x="1266990" y="620008"/>
                                </a:cubicBezTo>
                                <a:cubicBezTo>
                                  <a:pt x="1266990" y="618055"/>
                                  <a:pt x="1269919" y="614149"/>
                                  <a:pt x="1270244" y="608942"/>
                                </a:cubicBezTo>
                                <a:cubicBezTo>
                                  <a:pt x="1270570" y="603735"/>
                                  <a:pt x="1268942" y="597551"/>
                                  <a:pt x="1269268" y="594622"/>
                                </a:cubicBezTo>
                                <a:cubicBezTo>
                                  <a:pt x="1269268" y="591693"/>
                                  <a:pt x="1266990" y="583882"/>
                                  <a:pt x="1266990" y="581604"/>
                                </a:cubicBezTo>
                                <a:cubicBezTo>
                                  <a:pt x="1266990" y="579326"/>
                                  <a:pt x="1272848" y="581279"/>
                                  <a:pt x="1277079" y="581604"/>
                                </a:cubicBezTo>
                                <a:cubicBezTo>
                                  <a:pt x="1281310" y="581930"/>
                                  <a:pt x="1294328" y="584533"/>
                                  <a:pt x="1295304" y="582906"/>
                                </a:cubicBezTo>
                                <a:cubicBezTo>
                                  <a:pt x="1296280" y="581279"/>
                                  <a:pt x="1284239" y="578350"/>
                                  <a:pt x="1285215" y="576071"/>
                                </a:cubicBezTo>
                                <a:cubicBezTo>
                                  <a:pt x="1285866" y="573793"/>
                                  <a:pt x="1288795" y="571515"/>
                                  <a:pt x="1287168" y="571190"/>
                                </a:cubicBezTo>
                                <a:cubicBezTo>
                                  <a:pt x="1285540" y="570864"/>
                                  <a:pt x="1282286" y="573468"/>
                                  <a:pt x="1279682" y="571190"/>
                                </a:cubicBezTo>
                                <a:cubicBezTo>
                                  <a:pt x="1277079" y="568911"/>
                                  <a:pt x="1276753" y="570539"/>
                                  <a:pt x="1277730" y="567284"/>
                                </a:cubicBezTo>
                                <a:cubicBezTo>
                                  <a:pt x="1278706" y="564355"/>
                                  <a:pt x="1279357" y="562728"/>
                                  <a:pt x="1281310" y="561752"/>
                                </a:cubicBezTo>
                                <a:cubicBezTo>
                                  <a:pt x="1283262" y="560775"/>
                                  <a:pt x="1289446" y="559799"/>
                                  <a:pt x="1293026" y="559473"/>
                                </a:cubicBezTo>
                                <a:cubicBezTo>
                                  <a:pt x="1296606" y="559148"/>
                                  <a:pt x="1317435" y="559148"/>
                                  <a:pt x="1324269" y="559148"/>
                                </a:cubicBezTo>
                                <a:cubicBezTo>
                                  <a:pt x="1331104" y="559148"/>
                                  <a:pt x="1347051" y="560124"/>
                                  <a:pt x="1351933" y="560450"/>
                                </a:cubicBezTo>
                                <a:cubicBezTo>
                                  <a:pt x="1357140" y="560775"/>
                                  <a:pt x="1360395" y="561752"/>
                                  <a:pt x="1361696" y="563379"/>
                                </a:cubicBezTo>
                                <a:cubicBezTo>
                                  <a:pt x="1362998" y="565006"/>
                                  <a:pt x="1359093" y="567935"/>
                                  <a:pt x="1364626" y="567935"/>
                                </a:cubicBezTo>
                                <a:cubicBezTo>
                                  <a:pt x="1369833" y="567935"/>
                                  <a:pt x="1378295" y="564030"/>
                                  <a:pt x="1384478" y="563053"/>
                                </a:cubicBezTo>
                                <a:cubicBezTo>
                                  <a:pt x="1390336" y="562077"/>
                                  <a:pt x="1418651" y="568911"/>
                                  <a:pt x="1419953" y="569237"/>
                                </a:cubicBezTo>
                                <a:cubicBezTo>
                                  <a:pt x="1421255" y="569888"/>
                                  <a:pt x="1405307" y="587137"/>
                                  <a:pt x="1404656" y="587788"/>
                                </a:cubicBezTo>
                                <a:cubicBezTo>
                                  <a:pt x="1404005" y="588439"/>
                                  <a:pt x="1399775" y="587788"/>
                                  <a:pt x="1399124" y="589090"/>
                                </a:cubicBezTo>
                                <a:cubicBezTo>
                                  <a:pt x="1398798" y="590391"/>
                                  <a:pt x="1400425" y="591368"/>
                                  <a:pt x="1399775" y="592995"/>
                                </a:cubicBezTo>
                                <a:cubicBezTo>
                                  <a:pt x="1399449" y="594622"/>
                                  <a:pt x="1393591" y="603735"/>
                                  <a:pt x="1391313" y="603735"/>
                                </a:cubicBezTo>
                                <a:cubicBezTo>
                                  <a:pt x="1388709" y="603735"/>
                                  <a:pt x="1382851" y="603409"/>
                                  <a:pt x="1382526" y="604386"/>
                                </a:cubicBezTo>
                                <a:cubicBezTo>
                                  <a:pt x="1382200" y="605362"/>
                                  <a:pt x="1387082" y="606989"/>
                                  <a:pt x="1387082" y="608617"/>
                                </a:cubicBezTo>
                                <a:cubicBezTo>
                                  <a:pt x="1387407" y="610244"/>
                                  <a:pt x="1371460" y="627818"/>
                                  <a:pt x="1370158" y="629446"/>
                                </a:cubicBezTo>
                                <a:cubicBezTo>
                                  <a:pt x="1368856" y="631073"/>
                                  <a:pt x="1363649" y="633026"/>
                                  <a:pt x="1360069" y="633026"/>
                                </a:cubicBezTo>
                                <a:cubicBezTo>
                                  <a:pt x="1356489" y="633026"/>
                                  <a:pt x="1339891" y="627493"/>
                                  <a:pt x="1334033" y="626842"/>
                                </a:cubicBezTo>
                                <a:cubicBezTo>
                                  <a:pt x="1328175" y="626191"/>
                                  <a:pt x="1306695" y="627493"/>
                                  <a:pt x="1305719" y="629771"/>
                                </a:cubicBezTo>
                                <a:cubicBezTo>
                                  <a:pt x="1304742" y="632049"/>
                                  <a:pt x="1302789" y="633351"/>
                                  <a:pt x="1308648" y="633026"/>
                                </a:cubicBezTo>
                                <a:cubicBezTo>
                                  <a:pt x="1314506" y="632375"/>
                                  <a:pt x="1318411" y="630748"/>
                                  <a:pt x="1319713" y="632700"/>
                                </a:cubicBezTo>
                                <a:cubicBezTo>
                                  <a:pt x="1321340" y="634328"/>
                                  <a:pt x="1315157" y="635629"/>
                                  <a:pt x="1321340" y="638558"/>
                                </a:cubicBezTo>
                                <a:cubicBezTo>
                                  <a:pt x="1327524" y="641488"/>
                                  <a:pt x="1329802" y="644742"/>
                                  <a:pt x="1328500" y="647671"/>
                                </a:cubicBezTo>
                                <a:cubicBezTo>
                                  <a:pt x="1327198" y="650600"/>
                                  <a:pt x="1315808" y="657760"/>
                                  <a:pt x="1314506" y="661340"/>
                                </a:cubicBezTo>
                                <a:cubicBezTo>
                                  <a:pt x="1313204" y="664920"/>
                                  <a:pt x="1316784" y="665897"/>
                                  <a:pt x="1313204" y="668500"/>
                                </a:cubicBezTo>
                                <a:cubicBezTo>
                                  <a:pt x="1309624" y="670778"/>
                                  <a:pt x="1305068" y="670778"/>
                                  <a:pt x="1303766" y="673057"/>
                                </a:cubicBezTo>
                                <a:cubicBezTo>
                                  <a:pt x="1302464" y="675335"/>
                                  <a:pt x="1299860" y="678915"/>
                                  <a:pt x="1298233" y="679240"/>
                                </a:cubicBezTo>
                                <a:cubicBezTo>
                                  <a:pt x="1296606" y="679891"/>
                                  <a:pt x="1297257" y="681518"/>
                                  <a:pt x="1298233" y="682495"/>
                                </a:cubicBezTo>
                                <a:cubicBezTo>
                                  <a:pt x="1299210" y="683471"/>
                                  <a:pt x="1303115" y="679240"/>
                                  <a:pt x="1303766" y="681193"/>
                                </a:cubicBezTo>
                                <a:cubicBezTo>
                                  <a:pt x="1304742" y="683146"/>
                                  <a:pt x="1302464" y="687376"/>
                                  <a:pt x="1303766" y="687376"/>
                                </a:cubicBezTo>
                                <a:cubicBezTo>
                                  <a:pt x="1305068" y="687376"/>
                                  <a:pt x="1308648" y="681844"/>
                                  <a:pt x="1310275" y="681844"/>
                                </a:cubicBezTo>
                                <a:cubicBezTo>
                                  <a:pt x="1311902" y="681844"/>
                                  <a:pt x="1322642" y="681193"/>
                                  <a:pt x="1322968" y="682820"/>
                                </a:cubicBezTo>
                                <a:cubicBezTo>
                                  <a:pt x="1323293" y="684447"/>
                                  <a:pt x="1320364" y="689655"/>
                                  <a:pt x="1321991" y="690956"/>
                                </a:cubicBezTo>
                                <a:cubicBezTo>
                                  <a:pt x="1323944" y="691933"/>
                                  <a:pt x="1341844" y="703975"/>
                                  <a:pt x="1342495" y="704951"/>
                                </a:cubicBezTo>
                                <a:cubicBezTo>
                                  <a:pt x="1343146" y="705927"/>
                                  <a:pt x="1343797" y="725454"/>
                                  <a:pt x="1343471" y="727082"/>
                                </a:cubicBezTo>
                                <a:cubicBezTo>
                                  <a:pt x="1342820" y="728384"/>
                                  <a:pt x="1340217" y="729360"/>
                                  <a:pt x="1341193" y="730336"/>
                                </a:cubicBezTo>
                                <a:cubicBezTo>
                                  <a:pt x="1342169" y="731313"/>
                                  <a:pt x="1351607" y="733265"/>
                                  <a:pt x="1352584" y="734567"/>
                                </a:cubicBezTo>
                                <a:cubicBezTo>
                                  <a:pt x="1353560" y="735869"/>
                                  <a:pt x="1349980" y="739449"/>
                                  <a:pt x="1354211" y="740425"/>
                                </a:cubicBezTo>
                                <a:cubicBezTo>
                                  <a:pt x="1358117" y="741402"/>
                                  <a:pt x="1363324" y="739449"/>
                                  <a:pt x="1365277" y="742378"/>
                                </a:cubicBezTo>
                                <a:cubicBezTo>
                                  <a:pt x="1366904" y="745307"/>
                                  <a:pt x="1369182" y="761905"/>
                                  <a:pt x="1372762" y="759627"/>
                                </a:cubicBezTo>
                                <a:cubicBezTo>
                                  <a:pt x="1376342" y="757349"/>
                                  <a:pt x="1374715" y="754745"/>
                                  <a:pt x="1376667" y="755071"/>
                                </a:cubicBezTo>
                                <a:cubicBezTo>
                                  <a:pt x="1378620" y="755396"/>
                                  <a:pt x="1378946" y="753769"/>
                                  <a:pt x="1379596" y="755071"/>
                                </a:cubicBezTo>
                                <a:cubicBezTo>
                                  <a:pt x="1380573" y="756372"/>
                                  <a:pt x="1379271" y="759627"/>
                                  <a:pt x="1379922" y="761254"/>
                                </a:cubicBezTo>
                                <a:cubicBezTo>
                                  <a:pt x="1380573" y="762882"/>
                                  <a:pt x="1383827" y="764183"/>
                                  <a:pt x="1384804" y="765160"/>
                                </a:cubicBezTo>
                                <a:cubicBezTo>
                                  <a:pt x="1385780" y="766136"/>
                                  <a:pt x="1378620" y="767438"/>
                                  <a:pt x="1374715" y="767763"/>
                                </a:cubicBezTo>
                                <a:cubicBezTo>
                                  <a:pt x="1370809" y="767763"/>
                                  <a:pt x="1363649" y="760603"/>
                                  <a:pt x="1362022" y="761254"/>
                                </a:cubicBezTo>
                                <a:cubicBezTo>
                                  <a:pt x="1360395" y="761905"/>
                                  <a:pt x="1361371" y="764509"/>
                                  <a:pt x="1360069" y="765160"/>
                                </a:cubicBezTo>
                                <a:cubicBezTo>
                                  <a:pt x="1358767" y="765811"/>
                                  <a:pt x="1356164" y="767438"/>
                                  <a:pt x="1354211" y="769391"/>
                                </a:cubicBezTo>
                                <a:cubicBezTo>
                                  <a:pt x="1352258" y="771669"/>
                                  <a:pt x="1365277" y="769065"/>
                                  <a:pt x="1367880" y="770367"/>
                                </a:cubicBezTo>
                                <a:cubicBezTo>
                                  <a:pt x="1370158" y="771669"/>
                                  <a:pt x="1371135" y="771669"/>
                                  <a:pt x="1371786" y="773296"/>
                                </a:cubicBezTo>
                                <a:cubicBezTo>
                                  <a:pt x="1372437" y="774923"/>
                                  <a:pt x="1341518" y="789243"/>
                                  <a:pt x="1345098" y="789894"/>
                                </a:cubicBezTo>
                                <a:cubicBezTo>
                                  <a:pt x="1348678" y="790545"/>
                                  <a:pt x="1353886" y="788918"/>
                                  <a:pt x="1357466" y="788918"/>
                                </a:cubicBezTo>
                                <a:cubicBezTo>
                                  <a:pt x="1361046" y="789243"/>
                                  <a:pt x="1375691" y="798031"/>
                                  <a:pt x="1377644" y="796729"/>
                                </a:cubicBezTo>
                                <a:cubicBezTo>
                                  <a:pt x="1379922" y="795427"/>
                                  <a:pt x="1382200" y="789894"/>
                                  <a:pt x="1384804" y="789569"/>
                                </a:cubicBezTo>
                                <a:cubicBezTo>
                                  <a:pt x="1387407" y="789569"/>
                                  <a:pt x="1393916" y="790220"/>
                                  <a:pt x="1394567" y="790871"/>
                                </a:cubicBezTo>
                                <a:cubicBezTo>
                                  <a:pt x="1395218" y="791521"/>
                                  <a:pt x="1381224" y="797380"/>
                                  <a:pt x="1383176" y="798031"/>
                                </a:cubicBezTo>
                                <a:cubicBezTo>
                                  <a:pt x="1385455" y="798681"/>
                                  <a:pt x="1392940" y="795101"/>
                                  <a:pt x="1396520" y="796078"/>
                                </a:cubicBezTo>
                                <a:cubicBezTo>
                                  <a:pt x="1400425" y="797054"/>
                                  <a:pt x="1402053" y="799983"/>
                                  <a:pt x="1404005" y="798356"/>
                                </a:cubicBezTo>
                                <a:cubicBezTo>
                                  <a:pt x="1405958" y="796729"/>
                                  <a:pt x="1404331" y="795752"/>
                                  <a:pt x="1407585" y="795427"/>
                                </a:cubicBezTo>
                                <a:cubicBezTo>
                                  <a:pt x="1410840" y="795101"/>
                                  <a:pt x="1418651" y="799007"/>
                                  <a:pt x="1418325" y="800309"/>
                                </a:cubicBezTo>
                                <a:cubicBezTo>
                                  <a:pt x="1418000" y="801610"/>
                                  <a:pt x="1406935" y="799658"/>
                                  <a:pt x="1405307" y="802587"/>
                                </a:cubicBezTo>
                                <a:cubicBezTo>
                                  <a:pt x="1403680" y="805516"/>
                                  <a:pt x="1404331" y="810723"/>
                                  <a:pt x="1402704" y="810072"/>
                                </a:cubicBezTo>
                                <a:cubicBezTo>
                                  <a:pt x="1400751" y="809421"/>
                                  <a:pt x="1401076" y="805516"/>
                                  <a:pt x="1399775" y="804865"/>
                                </a:cubicBezTo>
                                <a:cubicBezTo>
                                  <a:pt x="1398473" y="804540"/>
                                  <a:pt x="1398473" y="807143"/>
                                  <a:pt x="1394893" y="806492"/>
                                </a:cubicBezTo>
                                <a:cubicBezTo>
                                  <a:pt x="1391313" y="805841"/>
                                  <a:pt x="1389035" y="803889"/>
                                  <a:pt x="1386756" y="804865"/>
                                </a:cubicBezTo>
                                <a:cubicBezTo>
                                  <a:pt x="1384478" y="805841"/>
                                  <a:pt x="1389360" y="810072"/>
                                  <a:pt x="1394893" y="812350"/>
                                </a:cubicBezTo>
                                <a:cubicBezTo>
                                  <a:pt x="1400425" y="814954"/>
                                  <a:pt x="1406935" y="816907"/>
                                  <a:pt x="1408887" y="819510"/>
                                </a:cubicBezTo>
                                <a:cubicBezTo>
                                  <a:pt x="1410840" y="822114"/>
                                  <a:pt x="1415396" y="829599"/>
                                  <a:pt x="1415071" y="830576"/>
                                </a:cubicBezTo>
                                <a:cubicBezTo>
                                  <a:pt x="1414745" y="831552"/>
                                  <a:pt x="1410189" y="830901"/>
                                  <a:pt x="1410840" y="832529"/>
                                </a:cubicBezTo>
                                <a:cubicBezTo>
                                  <a:pt x="1411491" y="834156"/>
                                  <a:pt x="1411491" y="834807"/>
                                  <a:pt x="1413118" y="836434"/>
                                </a:cubicBezTo>
                                <a:cubicBezTo>
                                  <a:pt x="1414420" y="838061"/>
                                  <a:pt x="1415722" y="842618"/>
                                  <a:pt x="1414420" y="844570"/>
                                </a:cubicBezTo>
                                <a:cubicBezTo>
                                  <a:pt x="1412793" y="846523"/>
                                  <a:pt x="1410189" y="846198"/>
                                  <a:pt x="1411491" y="848801"/>
                                </a:cubicBezTo>
                                <a:cubicBezTo>
                                  <a:pt x="1412793" y="851405"/>
                                  <a:pt x="1418000" y="858565"/>
                                  <a:pt x="1419953" y="858565"/>
                                </a:cubicBezTo>
                                <a:cubicBezTo>
                                  <a:pt x="1421580" y="858565"/>
                                  <a:pt x="1430367" y="850428"/>
                                  <a:pt x="1430693" y="848150"/>
                                </a:cubicBezTo>
                                <a:cubicBezTo>
                                  <a:pt x="1431018" y="845872"/>
                                  <a:pt x="1429065" y="843594"/>
                                  <a:pt x="1430367" y="841316"/>
                                </a:cubicBezTo>
                                <a:cubicBezTo>
                                  <a:pt x="1431669" y="838712"/>
                                  <a:pt x="1431344" y="838061"/>
                                  <a:pt x="1432645" y="837736"/>
                                </a:cubicBezTo>
                                <a:cubicBezTo>
                                  <a:pt x="1433947" y="837410"/>
                                  <a:pt x="1433947" y="840990"/>
                                  <a:pt x="1435900" y="840339"/>
                                </a:cubicBezTo>
                                <a:cubicBezTo>
                                  <a:pt x="1437527" y="840014"/>
                                  <a:pt x="1434273" y="822765"/>
                                  <a:pt x="1436225" y="820487"/>
                                </a:cubicBezTo>
                                <a:cubicBezTo>
                                  <a:pt x="1438178" y="818209"/>
                                  <a:pt x="1443711" y="811700"/>
                                  <a:pt x="1446640" y="810072"/>
                                </a:cubicBezTo>
                                <a:cubicBezTo>
                                  <a:pt x="1449569" y="808770"/>
                                  <a:pt x="1450871" y="807469"/>
                                  <a:pt x="1454125" y="808445"/>
                                </a:cubicBezTo>
                                <a:cubicBezTo>
                                  <a:pt x="1457380" y="809421"/>
                                  <a:pt x="1483741" y="831552"/>
                                  <a:pt x="1484392" y="833179"/>
                                </a:cubicBezTo>
                                <a:cubicBezTo>
                                  <a:pt x="1485043" y="834481"/>
                                  <a:pt x="1488949" y="852381"/>
                                  <a:pt x="1488949" y="853358"/>
                                </a:cubicBezTo>
                                <a:cubicBezTo>
                                  <a:pt x="1488949" y="854334"/>
                                  <a:pt x="1484392" y="858239"/>
                                  <a:pt x="1482765" y="858565"/>
                                </a:cubicBezTo>
                                <a:cubicBezTo>
                                  <a:pt x="1481138" y="859216"/>
                                  <a:pt x="1479836" y="859216"/>
                                  <a:pt x="1478860" y="858890"/>
                                </a:cubicBezTo>
                                <a:cubicBezTo>
                                  <a:pt x="1477883" y="858565"/>
                                  <a:pt x="1479511" y="852381"/>
                                  <a:pt x="1478209" y="852056"/>
                                </a:cubicBezTo>
                                <a:cubicBezTo>
                                  <a:pt x="1476907" y="851730"/>
                                  <a:pt x="1473652" y="854008"/>
                                  <a:pt x="1473652" y="856287"/>
                                </a:cubicBezTo>
                                <a:cubicBezTo>
                                  <a:pt x="1473652" y="858239"/>
                                  <a:pt x="1474629" y="862145"/>
                                  <a:pt x="1475280" y="864098"/>
                                </a:cubicBezTo>
                                <a:cubicBezTo>
                                  <a:pt x="1476256" y="866050"/>
                                  <a:pt x="1473652" y="870932"/>
                                  <a:pt x="1473978" y="872885"/>
                                </a:cubicBezTo>
                                <a:cubicBezTo>
                                  <a:pt x="1473978" y="874837"/>
                                  <a:pt x="1478209" y="885252"/>
                                  <a:pt x="1480487" y="886554"/>
                                </a:cubicBezTo>
                                <a:cubicBezTo>
                                  <a:pt x="1483091" y="887856"/>
                                  <a:pt x="1495132" y="898270"/>
                                  <a:pt x="1497410" y="900548"/>
                                </a:cubicBezTo>
                                <a:cubicBezTo>
                                  <a:pt x="1499689" y="902826"/>
                                  <a:pt x="1502292" y="913241"/>
                                  <a:pt x="1503594" y="913566"/>
                                </a:cubicBezTo>
                                <a:cubicBezTo>
                                  <a:pt x="1504896" y="913892"/>
                                  <a:pt x="1504571" y="908359"/>
                                  <a:pt x="1506523" y="908034"/>
                                </a:cubicBezTo>
                                <a:cubicBezTo>
                                  <a:pt x="1508476" y="907708"/>
                                  <a:pt x="1507825" y="910312"/>
                                  <a:pt x="1510103" y="909661"/>
                                </a:cubicBezTo>
                                <a:cubicBezTo>
                                  <a:pt x="1512381" y="908685"/>
                                  <a:pt x="1513358" y="908034"/>
                                  <a:pt x="1513358" y="906732"/>
                                </a:cubicBezTo>
                                <a:cubicBezTo>
                                  <a:pt x="1513358" y="905430"/>
                                  <a:pt x="1509778" y="905105"/>
                                  <a:pt x="1511405" y="902501"/>
                                </a:cubicBezTo>
                                <a:cubicBezTo>
                                  <a:pt x="1512707" y="899897"/>
                                  <a:pt x="1516287" y="898596"/>
                                  <a:pt x="1517589" y="898596"/>
                                </a:cubicBezTo>
                                <a:cubicBezTo>
                                  <a:pt x="1518891" y="898270"/>
                                  <a:pt x="1524423" y="905105"/>
                                  <a:pt x="1525400" y="901850"/>
                                </a:cubicBezTo>
                                <a:cubicBezTo>
                                  <a:pt x="1526376" y="898596"/>
                                  <a:pt x="1523121" y="890134"/>
                                  <a:pt x="1526376" y="885577"/>
                                </a:cubicBezTo>
                                <a:cubicBezTo>
                                  <a:pt x="1529956" y="881021"/>
                                  <a:pt x="1533861" y="870281"/>
                                  <a:pt x="1538092" y="869956"/>
                                </a:cubicBezTo>
                                <a:cubicBezTo>
                                  <a:pt x="1542323" y="869305"/>
                                  <a:pt x="1544276" y="871908"/>
                                  <a:pt x="1544276" y="868328"/>
                                </a:cubicBezTo>
                                <a:cubicBezTo>
                                  <a:pt x="1544276" y="864748"/>
                                  <a:pt x="1544601" y="856612"/>
                                  <a:pt x="1545578" y="854985"/>
                                </a:cubicBezTo>
                                <a:cubicBezTo>
                                  <a:pt x="1546554" y="853358"/>
                                  <a:pt x="1550785" y="853683"/>
                                  <a:pt x="1550134" y="849778"/>
                                </a:cubicBezTo>
                                <a:cubicBezTo>
                                  <a:pt x="1549483" y="846198"/>
                                  <a:pt x="1546228" y="841967"/>
                                  <a:pt x="1548181" y="839038"/>
                                </a:cubicBezTo>
                                <a:cubicBezTo>
                                  <a:pt x="1550459" y="836109"/>
                                  <a:pt x="1549809" y="836109"/>
                                  <a:pt x="1551436" y="835132"/>
                                </a:cubicBezTo>
                                <a:cubicBezTo>
                                  <a:pt x="1553063" y="834481"/>
                                  <a:pt x="1554365" y="833179"/>
                                  <a:pt x="1556318" y="833179"/>
                                </a:cubicBezTo>
                                <a:cubicBezTo>
                                  <a:pt x="1558596" y="833179"/>
                                  <a:pt x="1560549" y="836109"/>
                                  <a:pt x="1562176" y="835458"/>
                                </a:cubicBezTo>
                                <a:cubicBezTo>
                                  <a:pt x="1563803" y="834807"/>
                                  <a:pt x="1562827" y="834481"/>
                                  <a:pt x="1565756" y="834156"/>
                                </a:cubicBezTo>
                                <a:cubicBezTo>
                                  <a:pt x="1568685" y="833830"/>
                                  <a:pt x="1573241" y="837410"/>
                                  <a:pt x="1574218" y="835458"/>
                                </a:cubicBezTo>
                                <a:cubicBezTo>
                                  <a:pt x="1575194" y="833830"/>
                                  <a:pt x="1573241" y="830901"/>
                                  <a:pt x="1570963" y="830901"/>
                                </a:cubicBezTo>
                                <a:cubicBezTo>
                                  <a:pt x="1568685" y="830576"/>
                                  <a:pt x="1564454" y="831552"/>
                                  <a:pt x="1564128" y="829599"/>
                                </a:cubicBezTo>
                                <a:cubicBezTo>
                                  <a:pt x="1563803" y="827647"/>
                                  <a:pt x="1563803" y="826670"/>
                                  <a:pt x="1564779" y="825694"/>
                                </a:cubicBezTo>
                                <a:cubicBezTo>
                                  <a:pt x="1565756" y="824718"/>
                                  <a:pt x="1571288" y="826996"/>
                                  <a:pt x="1571939" y="825369"/>
                                </a:cubicBezTo>
                                <a:cubicBezTo>
                                  <a:pt x="1572590" y="824067"/>
                                  <a:pt x="1571288" y="823090"/>
                                  <a:pt x="1571939" y="822440"/>
                                </a:cubicBezTo>
                                <a:cubicBezTo>
                                  <a:pt x="1572916" y="821789"/>
                                  <a:pt x="1580401" y="823741"/>
                                  <a:pt x="1579425" y="821789"/>
                                </a:cubicBezTo>
                                <a:cubicBezTo>
                                  <a:pt x="1578448" y="819836"/>
                                  <a:pt x="1572590" y="820487"/>
                                  <a:pt x="1570312" y="817883"/>
                                </a:cubicBezTo>
                                <a:cubicBezTo>
                                  <a:pt x="1568359" y="815280"/>
                                  <a:pt x="1569661" y="813001"/>
                                  <a:pt x="1565430" y="813327"/>
                                </a:cubicBezTo>
                                <a:cubicBezTo>
                                  <a:pt x="1561199" y="813327"/>
                                  <a:pt x="1557294" y="812350"/>
                                  <a:pt x="1555992" y="809747"/>
                                </a:cubicBezTo>
                                <a:cubicBezTo>
                                  <a:pt x="1554690" y="807143"/>
                                  <a:pt x="1557945" y="800634"/>
                                  <a:pt x="1556318" y="799658"/>
                                </a:cubicBezTo>
                                <a:cubicBezTo>
                                  <a:pt x="1554690" y="798681"/>
                                  <a:pt x="1552412" y="800960"/>
                                  <a:pt x="1552738" y="798356"/>
                                </a:cubicBezTo>
                                <a:cubicBezTo>
                                  <a:pt x="1553063" y="795752"/>
                                  <a:pt x="1555667" y="795101"/>
                                  <a:pt x="1554365" y="792823"/>
                                </a:cubicBezTo>
                                <a:cubicBezTo>
                                  <a:pt x="1553063" y="790545"/>
                                  <a:pt x="1551436" y="790871"/>
                                  <a:pt x="1553063" y="788592"/>
                                </a:cubicBezTo>
                                <a:cubicBezTo>
                                  <a:pt x="1554690" y="786640"/>
                                  <a:pt x="1557294" y="786965"/>
                                  <a:pt x="1555992" y="784687"/>
                                </a:cubicBezTo>
                                <a:cubicBezTo>
                                  <a:pt x="1554690" y="782409"/>
                                  <a:pt x="1552087" y="781107"/>
                                  <a:pt x="1553063" y="780456"/>
                                </a:cubicBezTo>
                                <a:cubicBezTo>
                                  <a:pt x="1554039" y="779805"/>
                                  <a:pt x="1559247" y="785012"/>
                                  <a:pt x="1564454" y="784036"/>
                                </a:cubicBezTo>
                                <a:cubicBezTo>
                                  <a:pt x="1569987" y="782734"/>
                                  <a:pt x="1577797" y="780456"/>
                                  <a:pt x="1582028" y="780131"/>
                                </a:cubicBezTo>
                                <a:cubicBezTo>
                                  <a:pt x="1586259" y="779480"/>
                                  <a:pt x="1596023" y="788267"/>
                                  <a:pt x="1601230" y="787942"/>
                                </a:cubicBezTo>
                                <a:cubicBezTo>
                                  <a:pt x="1606437" y="787616"/>
                                  <a:pt x="1627592" y="788267"/>
                                  <a:pt x="1632148" y="787616"/>
                                </a:cubicBezTo>
                                <a:cubicBezTo>
                                  <a:pt x="1636704" y="786965"/>
                                  <a:pt x="1644515" y="789569"/>
                                  <a:pt x="1644841" y="790545"/>
                                </a:cubicBezTo>
                                <a:cubicBezTo>
                                  <a:pt x="1645492" y="791521"/>
                                  <a:pt x="1636704" y="790545"/>
                                  <a:pt x="1636379" y="792172"/>
                                </a:cubicBezTo>
                                <a:cubicBezTo>
                                  <a:pt x="1636054" y="793800"/>
                                  <a:pt x="1636704" y="796729"/>
                                  <a:pt x="1636379" y="797054"/>
                                </a:cubicBezTo>
                                <a:cubicBezTo>
                                  <a:pt x="1636054" y="797380"/>
                                  <a:pt x="1618479" y="793149"/>
                                  <a:pt x="1617828" y="794125"/>
                                </a:cubicBezTo>
                                <a:cubicBezTo>
                                  <a:pt x="1617177" y="795101"/>
                                  <a:pt x="1620757" y="796729"/>
                                  <a:pt x="1624012" y="797705"/>
                                </a:cubicBezTo>
                                <a:cubicBezTo>
                                  <a:pt x="1627266" y="798681"/>
                                  <a:pt x="1634101" y="800309"/>
                                  <a:pt x="1637030" y="800960"/>
                                </a:cubicBezTo>
                                <a:cubicBezTo>
                                  <a:pt x="1639959" y="801936"/>
                                  <a:pt x="1643864" y="801285"/>
                                  <a:pt x="1645166" y="802587"/>
                                </a:cubicBezTo>
                                <a:cubicBezTo>
                                  <a:pt x="1646468" y="803889"/>
                                  <a:pt x="1645166" y="808770"/>
                                  <a:pt x="1648421" y="809421"/>
                                </a:cubicBezTo>
                                <a:cubicBezTo>
                                  <a:pt x="1651675" y="810072"/>
                                  <a:pt x="1655581" y="810398"/>
                                  <a:pt x="1659161" y="810072"/>
                                </a:cubicBezTo>
                                <a:cubicBezTo>
                                  <a:pt x="1662741" y="809747"/>
                                  <a:pt x="1667297" y="813327"/>
                                  <a:pt x="1668924" y="813978"/>
                                </a:cubicBezTo>
                                <a:cubicBezTo>
                                  <a:pt x="1670552" y="814629"/>
                                  <a:pt x="1670552" y="815930"/>
                                  <a:pt x="1670552" y="816907"/>
                                </a:cubicBezTo>
                                <a:cubicBezTo>
                                  <a:pt x="1670552" y="818209"/>
                                  <a:pt x="1661764" y="827647"/>
                                  <a:pt x="1663066" y="828949"/>
                                </a:cubicBezTo>
                                <a:cubicBezTo>
                                  <a:pt x="1664368" y="830250"/>
                                  <a:pt x="1668273" y="827972"/>
                                  <a:pt x="1669250" y="828949"/>
                                </a:cubicBezTo>
                                <a:cubicBezTo>
                                  <a:pt x="1670226" y="829925"/>
                                  <a:pt x="1672179" y="830901"/>
                                  <a:pt x="1672504" y="833179"/>
                                </a:cubicBezTo>
                                <a:cubicBezTo>
                                  <a:pt x="1672830" y="835458"/>
                                  <a:pt x="1672504" y="837410"/>
                                  <a:pt x="1671854" y="839038"/>
                                </a:cubicBezTo>
                                <a:cubicBezTo>
                                  <a:pt x="1670877" y="840665"/>
                                  <a:pt x="1656557" y="846849"/>
                                  <a:pt x="1654279" y="846849"/>
                                </a:cubicBezTo>
                                <a:cubicBezTo>
                                  <a:pt x="1652001" y="846849"/>
                                  <a:pt x="1638006" y="845221"/>
                                  <a:pt x="1635728" y="845547"/>
                                </a:cubicBezTo>
                                <a:cubicBezTo>
                                  <a:pt x="1633125" y="845872"/>
                                  <a:pt x="1632474" y="849127"/>
                                  <a:pt x="1634101" y="850103"/>
                                </a:cubicBezTo>
                                <a:cubicBezTo>
                                  <a:pt x="1635728" y="851079"/>
                                  <a:pt x="1641586" y="852381"/>
                                  <a:pt x="1640936" y="853683"/>
                                </a:cubicBezTo>
                                <a:cubicBezTo>
                                  <a:pt x="1639959" y="854985"/>
                                  <a:pt x="1635728" y="857914"/>
                                  <a:pt x="1638657" y="858239"/>
                                </a:cubicBezTo>
                                <a:cubicBezTo>
                                  <a:pt x="1641586" y="858565"/>
                                  <a:pt x="1642563" y="855961"/>
                                  <a:pt x="1643214" y="858239"/>
                                </a:cubicBezTo>
                                <a:cubicBezTo>
                                  <a:pt x="1643864" y="860518"/>
                                  <a:pt x="1639959" y="862796"/>
                                  <a:pt x="1641912" y="864098"/>
                                </a:cubicBezTo>
                                <a:cubicBezTo>
                                  <a:pt x="1643864" y="865399"/>
                                  <a:pt x="1644515" y="865725"/>
                                  <a:pt x="1645817" y="865399"/>
                                </a:cubicBezTo>
                                <a:cubicBezTo>
                                  <a:pt x="1647445" y="865074"/>
                                  <a:pt x="1649397" y="861819"/>
                                  <a:pt x="1651024" y="863121"/>
                                </a:cubicBezTo>
                                <a:cubicBezTo>
                                  <a:pt x="1652652" y="864098"/>
                                  <a:pt x="1647119" y="869956"/>
                                  <a:pt x="1647445" y="872234"/>
                                </a:cubicBezTo>
                                <a:cubicBezTo>
                                  <a:pt x="1647770" y="874512"/>
                                  <a:pt x="1648421" y="876139"/>
                                  <a:pt x="1650048" y="877767"/>
                                </a:cubicBezTo>
                                <a:cubicBezTo>
                                  <a:pt x="1651675" y="879068"/>
                                  <a:pt x="1671203" y="895341"/>
                                  <a:pt x="1671528" y="896317"/>
                                </a:cubicBezTo>
                                <a:cubicBezTo>
                                  <a:pt x="1672179" y="897294"/>
                                  <a:pt x="1665995" y="917797"/>
                                  <a:pt x="1663717" y="919425"/>
                                </a:cubicBezTo>
                                <a:cubicBezTo>
                                  <a:pt x="1661764" y="921377"/>
                                  <a:pt x="1652326" y="922028"/>
                                  <a:pt x="1650699" y="924306"/>
                                </a:cubicBezTo>
                                <a:cubicBezTo>
                                  <a:pt x="1649072" y="926585"/>
                                  <a:pt x="1648421" y="929839"/>
                                  <a:pt x="1647119" y="931141"/>
                                </a:cubicBezTo>
                                <a:cubicBezTo>
                                  <a:pt x="1645817" y="932443"/>
                                  <a:pt x="1618479" y="949692"/>
                                  <a:pt x="1613923" y="948390"/>
                                </a:cubicBezTo>
                                <a:cubicBezTo>
                                  <a:pt x="1609366" y="947088"/>
                                  <a:pt x="1598952" y="942206"/>
                                  <a:pt x="1597650" y="937975"/>
                                </a:cubicBezTo>
                                <a:cubicBezTo>
                                  <a:pt x="1596348" y="934070"/>
                                  <a:pt x="1598952" y="928863"/>
                                  <a:pt x="1597976" y="926259"/>
                                </a:cubicBezTo>
                                <a:cubicBezTo>
                                  <a:pt x="1596999" y="923655"/>
                                  <a:pt x="1593094" y="933094"/>
                                  <a:pt x="1590816" y="930815"/>
                                </a:cubicBezTo>
                                <a:cubicBezTo>
                                  <a:pt x="1588537" y="928537"/>
                                  <a:pt x="1585283" y="928212"/>
                                  <a:pt x="1585283" y="926910"/>
                                </a:cubicBezTo>
                                <a:cubicBezTo>
                                  <a:pt x="1585283" y="925283"/>
                                  <a:pt x="1588212" y="925608"/>
                                  <a:pt x="1585934" y="923981"/>
                                </a:cubicBezTo>
                                <a:cubicBezTo>
                                  <a:pt x="1583656" y="922354"/>
                                  <a:pt x="1581052" y="923655"/>
                                  <a:pt x="1581377" y="920726"/>
                                </a:cubicBezTo>
                                <a:cubicBezTo>
                                  <a:pt x="1581703" y="917797"/>
                                  <a:pt x="1584307" y="918774"/>
                                  <a:pt x="1577797" y="916821"/>
                                </a:cubicBezTo>
                                <a:cubicBezTo>
                                  <a:pt x="1571288" y="915194"/>
                                  <a:pt x="1565430" y="912916"/>
                                  <a:pt x="1566081" y="915194"/>
                                </a:cubicBezTo>
                                <a:cubicBezTo>
                                  <a:pt x="1566732" y="917472"/>
                                  <a:pt x="1570963" y="918123"/>
                                  <a:pt x="1570637" y="920401"/>
                                </a:cubicBezTo>
                                <a:cubicBezTo>
                                  <a:pt x="1570312" y="922679"/>
                                  <a:pt x="1560223" y="924632"/>
                                  <a:pt x="1562176" y="926585"/>
                                </a:cubicBezTo>
                                <a:cubicBezTo>
                                  <a:pt x="1564128" y="928537"/>
                                  <a:pt x="1574218" y="922679"/>
                                  <a:pt x="1576170" y="925283"/>
                                </a:cubicBezTo>
                                <a:cubicBezTo>
                                  <a:pt x="1578123" y="928212"/>
                                  <a:pt x="1576170" y="929188"/>
                                  <a:pt x="1578774" y="929514"/>
                                </a:cubicBezTo>
                                <a:cubicBezTo>
                                  <a:pt x="1581377" y="929514"/>
                                  <a:pt x="1582354" y="929188"/>
                                  <a:pt x="1582354" y="931792"/>
                                </a:cubicBezTo>
                                <a:cubicBezTo>
                                  <a:pt x="1582354" y="934721"/>
                                  <a:pt x="1584632" y="935372"/>
                                  <a:pt x="1586910" y="935372"/>
                                </a:cubicBezTo>
                                <a:cubicBezTo>
                                  <a:pt x="1589188" y="935372"/>
                                  <a:pt x="1588863" y="934721"/>
                                  <a:pt x="1589514" y="937975"/>
                                </a:cubicBezTo>
                                <a:cubicBezTo>
                                  <a:pt x="1590165" y="941230"/>
                                  <a:pt x="1591141" y="941881"/>
                                  <a:pt x="1594396" y="944159"/>
                                </a:cubicBezTo>
                                <a:cubicBezTo>
                                  <a:pt x="1597650" y="946437"/>
                                  <a:pt x="1604810" y="954573"/>
                                  <a:pt x="1603183" y="956526"/>
                                </a:cubicBezTo>
                                <a:cubicBezTo>
                                  <a:pt x="1601556" y="958479"/>
                                  <a:pt x="1602857" y="959455"/>
                                  <a:pt x="1598627" y="957828"/>
                                </a:cubicBezTo>
                                <a:cubicBezTo>
                                  <a:pt x="1594396" y="955875"/>
                                  <a:pt x="1580076" y="944810"/>
                                  <a:pt x="1580076" y="947739"/>
                                </a:cubicBezTo>
                                <a:cubicBezTo>
                                  <a:pt x="1580076" y="950668"/>
                                  <a:pt x="1580727" y="952295"/>
                                  <a:pt x="1581703" y="953923"/>
                                </a:cubicBezTo>
                                <a:cubicBezTo>
                                  <a:pt x="1582679" y="955550"/>
                                  <a:pt x="1584632" y="957828"/>
                                  <a:pt x="1581703" y="957503"/>
                                </a:cubicBezTo>
                                <a:cubicBezTo>
                                  <a:pt x="1578774" y="956852"/>
                                  <a:pt x="1562827" y="956526"/>
                                  <a:pt x="1559247" y="951319"/>
                                </a:cubicBezTo>
                                <a:cubicBezTo>
                                  <a:pt x="1555667" y="946112"/>
                                  <a:pt x="1556968" y="939277"/>
                                  <a:pt x="1552087" y="938952"/>
                                </a:cubicBezTo>
                                <a:cubicBezTo>
                                  <a:pt x="1547205" y="938952"/>
                                  <a:pt x="1525400" y="938952"/>
                                  <a:pt x="1522796" y="940579"/>
                                </a:cubicBezTo>
                                <a:cubicBezTo>
                                  <a:pt x="1520192" y="942532"/>
                                  <a:pt x="1513683" y="945135"/>
                                  <a:pt x="1519216" y="949366"/>
                                </a:cubicBezTo>
                                <a:cubicBezTo>
                                  <a:pt x="1525074" y="953272"/>
                                  <a:pt x="1538743" y="954573"/>
                                  <a:pt x="1540045" y="958153"/>
                                </a:cubicBezTo>
                                <a:cubicBezTo>
                                  <a:pt x="1541021" y="961408"/>
                                  <a:pt x="1543625" y="962710"/>
                                  <a:pt x="1539394" y="964988"/>
                                </a:cubicBezTo>
                                <a:cubicBezTo>
                                  <a:pt x="1534838" y="967266"/>
                                  <a:pt x="1527678" y="968568"/>
                                  <a:pt x="1526701" y="971823"/>
                                </a:cubicBezTo>
                                <a:cubicBezTo>
                                  <a:pt x="1526050" y="974752"/>
                                  <a:pt x="1524098" y="978982"/>
                                  <a:pt x="1523121" y="980935"/>
                                </a:cubicBezTo>
                                <a:cubicBezTo>
                                  <a:pt x="1522145" y="982888"/>
                                  <a:pt x="1507825" y="993628"/>
                                  <a:pt x="1504245" y="994604"/>
                                </a:cubicBezTo>
                                <a:cubicBezTo>
                                  <a:pt x="1500665" y="995581"/>
                                  <a:pt x="1485043" y="995906"/>
                                  <a:pt x="1480812" y="993628"/>
                                </a:cubicBezTo>
                                <a:cubicBezTo>
                                  <a:pt x="1476582" y="991675"/>
                                  <a:pt x="1464540" y="986468"/>
                                  <a:pt x="1467143" y="983864"/>
                                </a:cubicBezTo>
                                <a:cubicBezTo>
                                  <a:pt x="1469747" y="980935"/>
                                  <a:pt x="1473978" y="984190"/>
                                  <a:pt x="1472351" y="981261"/>
                                </a:cubicBezTo>
                                <a:cubicBezTo>
                                  <a:pt x="1470723" y="978332"/>
                                  <a:pt x="1442409" y="969219"/>
                                  <a:pt x="1437853" y="969219"/>
                                </a:cubicBezTo>
                                <a:cubicBezTo>
                                  <a:pt x="1433296" y="969219"/>
                                  <a:pt x="1439480" y="973124"/>
                                  <a:pt x="1430367" y="971823"/>
                                </a:cubicBezTo>
                                <a:cubicBezTo>
                                  <a:pt x="1421255" y="970521"/>
                                  <a:pt x="1391638" y="967592"/>
                                  <a:pt x="1386431" y="969219"/>
                                </a:cubicBezTo>
                                <a:cubicBezTo>
                                  <a:pt x="1381224" y="970846"/>
                                  <a:pt x="1385455" y="972473"/>
                                  <a:pt x="1394893" y="973450"/>
                                </a:cubicBezTo>
                                <a:cubicBezTo>
                                  <a:pt x="1404331" y="974426"/>
                                  <a:pt x="1414095" y="972799"/>
                                  <a:pt x="1421905" y="976379"/>
                                </a:cubicBezTo>
                                <a:cubicBezTo>
                                  <a:pt x="1429391" y="979633"/>
                                  <a:pt x="1436876" y="980935"/>
                                  <a:pt x="1441432" y="986142"/>
                                </a:cubicBezTo>
                                <a:cubicBezTo>
                                  <a:pt x="1445989" y="991350"/>
                                  <a:pt x="1444036" y="998184"/>
                                  <a:pt x="1452173" y="998835"/>
                                </a:cubicBezTo>
                                <a:cubicBezTo>
                                  <a:pt x="1460309" y="999486"/>
                                  <a:pt x="1472676" y="1000462"/>
                                  <a:pt x="1485694" y="1001113"/>
                                </a:cubicBezTo>
                                <a:cubicBezTo>
                                  <a:pt x="1498712" y="1001764"/>
                                  <a:pt x="1507825" y="999161"/>
                                  <a:pt x="1509452" y="1002090"/>
                                </a:cubicBezTo>
                                <a:cubicBezTo>
                                  <a:pt x="1511080" y="1005019"/>
                                  <a:pt x="1512381" y="1006971"/>
                                  <a:pt x="1511080" y="1008273"/>
                                </a:cubicBezTo>
                                <a:cubicBezTo>
                                  <a:pt x="1509778" y="1009901"/>
                                  <a:pt x="1486996" y="1044073"/>
                                  <a:pt x="1483741" y="1046351"/>
                                </a:cubicBezTo>
                                <a:cubicBezTo>
                                  <a:pt x="1480487" y="1048630"/>
                                  <a:pt x="1466818" y="1057091"/>
                                  <a:pt x="1463238" y="1057417"/>
                                </a:cubicBezTo>
                                <a:cubicBezTo>
                                  <a:pt x="1459658" y="1058068"/>
                                  <a:pt x="1445013" y="1059044"/>
                                  <a:pt x="1442083" y="1058068"/>
                                </a:cubicBezTo>
                                <a:cubicBezTo>
                                  <a:pt x="1439154" y="1057417"/>
                                  <a:pt x="1436876" y="1048304"/>
                                  <a:pt x="1432320" y="1048304"/>
                                </a:cubicBezTo>
                                <a:cubicBezTo>
                                  <a:pt x="1427438" y="1047979"/>
                                  <a:pt x="1425485" y="1051559"/>
                                  <a:pt x="1426787" y="1053511"/>
                                </a:cubicBezTo>
                                <a:cubicBezTo>
                                  <a:pt x="1428089" y="1055464"/>
                                  <a:pt x="1431018" y="1059695"/>
                                  <a:pt x="1431669" y="1060997"/>
                                </a:cubicBezTo>
                                <a:cubicBezTo>
                                  <a:pt x="1432320" y="1062299"/>
                                  <a:pt x="1420929" y="1057417"/>
                                  <a:pt x="1419953" y="1058719"/>
                                </a:cubicBezTo>
                                <a:cubicBezTo>
                                  <a:pt x="1418651" y="1060020"/>
                                  <a:pt x="1426787" y="1064577"/>
                                  <a:pt x="1426136" y="1066855"/>
                                </a:cubicBezTo>
                                <a:cubicBezTo>
                                  <a:pt x="1425485" y="1069133"/>
                                  <a:pt x="1418651" y="1074015"/>
                                  <a:pt x="1416698" y="1074015"/>
                                </a:cubicBezTo>
                                <a:cubicBezTo>
                                  <a:pt x="1414745" y="1074015"/>
                                  <a:pt x="1409538" y="1067831"/>
                                  <a:pt x="1409213" y="1070109"/>
                                </a:cubicBezTo>
                                <a:cubicBezTo>
                                  <a:pt x="1408562" y="1072713"/>
                                  <a:pt x="1411491" y="1074340"/>
                                  <a:pt x="1408236" y="1075317"/>
                                </a:cubicBezTo>
                                <a:cubicBezTo>
                                  <a:pt x="1404982" y="1075968"/>
                                  <a:pt x="1403680" y="1077920"/>
                                  <a:pt x="1400751" y="1076618"/>
                                </a:cubicBezTo>
                                <a:cubicBezTo>
                                  <a:pt x="1397496" y="1075317"/>
                                  <a:pt x="1382851" y="1070760"/>
                                  <a:pt x="1381875" y="1069459"/>
                                </a:cubicBezTo>
                                <a:cubicBezTo>
                                  <a:pt x="1380898" y="1068157"/>
                                  <a:pt x="1380573" y="1066204"/>
                                  <a:pt x="1378620" y="1066530"/>
                                </a:cubicBezTo>
                                <a:cubicBezTo>
                                  <a:pt x="1376667" y="1066855"/>
                                  <a:pt x="1376016" y="1067506"/>
                                  <a:pt x="1374389" y="1067180"/>
                                </a:cubicBezTo>
                                <a:cubicBezTo>
                                  <a:pt x="1373087" y="1066855"/>
                                  <a:pt x="1373738" y="1064902"/>
                                  <a:pt x="1371786" y="1065228"/>
                                </a:cubicBezTo>
                                <a:cubicBezTo>
                                  <a:pt x="1369507" y="1065553"/>
                                  <a:pt x="1367880" y="1068157"/>
                                  <a:pt x="1366253" y="1067831"/>
                                </a:cubicBezTo>
                                <a:cubicBezTo>
                                  <a:pt x="1364626" y="1067506"/>
                                  <a:pt x="1341518" y="1060997"/>
                                  <a:pt x="1337938" y="1058393"/>
                                </a:cubicBezTo>
                                <a:cubicBezTo>
                                  <a:pt x="1334358" y="1055789"/>
                                  <a:pt x="1327524" y="1050908"/>
                                  <a:pt x="1323619" y="1048304"/>
                                </a:cubicBezTo>
                                <a:cubicBezTo>
                                  <a:pt x="1319388" y="1045700"/>
                                  <a:pt x="1326222" y="1055139"/>
                                  <a:pt x="1324920" y="1057091"/>
                                </a:cubicBezTo>
                                <a:cubicBezTo>
                                  <a:pt x="1323619" y="1059044"/>
                                  <a:pt x="1320689" y="1059370"/>
                                  <a:pt x="1321666" y="1060997"/>
                                </a:cubicBezTo>
                                <a:cubicBezTo>
                                  <a:pt x="1322642" y="1062624"/>
                                  <a:pt x="1323619" y="1063926"/>
                                  <a:pt x="1326222" y="1064577"/>
                                </a:cubicBezTo>
                                <a:cubicBezTo>
                                  <a:pt x="1328826" y="1065228"/>
                                  <a:pt x="1332406" y="1066204"/>
                                  <a:pt x="1334033" y="1065228"/>
                                </a:cubicBezTo>
                                <a:cubicBezTo>
                                  <a:pt x="1335660" y="1063926"/>
                                  <a:pt x="1332406" y="1060346"/>
                                  <a:pt x="1337287" y="1062299"/>
                                </a:cubicBezTo>
                                <a:cubicBezTo>
                                  <a:pt x="1342169" y="1064251"/>
                                  <a:pt x="1360720" y="1068157"/>
                                  <a:pt x="1362022" y="1070435"/>
                                </a:cubicBezTo>
                                <a:cubicBezTo>
                                  <a:pt x="1363324" y="1072713"/>
                                  <a:pt x="1350631" y="1075642"/>
                                  <a:pt x="1356815" y="1077920"/>
                                </a:cubicBezTo>
                                <a:cubicBezTo>
                                  <a:pt x="1362998" y="1080198"/>
                                  <a:pt x="1364951" y="1079548"/>
                                  <a:pt x="1368206" y="1076293"/>
                                </a:cubicBezTo>
                                <a:cubicBezTo>
                                  <a:pt x="1371460" y="1072713"/>
                                  <a:pt x="1372437" y="1072713"/>
                                  <a:pt x="1376342" y="1072713"/>
                                </a:cubicBezTo>
                                <a:cubicBezTo>
                                  <a:pt x="1379922" y="1072713"/>
                                  <a:pt x="1385455" y="1083128"/>
                                  <a:pt x="1390011" y="1083128"/>
                                </a:cubicBezTo>
                                <a:cubicBezTo>
                                  <a:pt x="1394567" y="1082802"/>
                                  <a:pt x="1396195" y="1080198"/>
                                  <a:pt x="1401402" y="1083453"/>
                                </a:cubicBezTo>
                                <a:cubicBezTo>
                                  <a:pt x="1406609" y="1086708"/>
                                  <a:pt x="1408562" y="1087033"/>
                                  <a:pt x="1408887" y="1088660"/>
                                </a:cubicBezTo>
                                <a:cubicBezTo>
                                  <a:pt x="1408887" y="1090613"/>
                                  <a:pt x="1412467" y="1096146"/>
                                  <a:pt x="1410189" y="1099726"/>
                                </a:cubicBezTo>
                                <a:cubicBezTo>
                                  <a:pt x="1407911" y="1103306"/>
                                  <a:pt x="1395869" y="1113069"/>
                                  <a:pt x="1386756" y="1111442"/>
                                </a:cubicBezTo>
                                <a:cubicBezTo>
                                  <a:pt x="1377644" y="1109815"/>
                                  <a:pt x="1373738" y="1106886"/>
                                  <a:pt x="1367229" y="1107537"/>
                                </a:cubicBezTo>
                                <a:cubicBezTo>
                                  <a:pt x="1360720" y="1108187"/>
                                  <a:pt x="1359093" y="1107537"/>
                                  <a:pt x="1358442" y="1109489"/>
                                </a:cubicBezTo>
                                <a:cubicBezTo>
                                  <a:pt x="1358117" y="1111767"/>
                                  <a:pt x="1358442" y="1114371"/>
                                  <a:pt x="1362673" y="1115673"/>
                                </a:cubicBezTo>
                                <a:cubicBezTo>
                                  <a:pt x="1366904" y="1116975"/>
                                  <a:pt x="1374064" y="1116975"/>
                                  <a:pt x="1374715" y="1118927"/>
                                </a:cubicBezTo>
                                <a:cubicBezTo>
                                  <a:pt x="1375040" y="1121206"/>
                                  <a:pt x="1363649" y="1124135"/>
                                  <a:pt x="1361046" y="1122833"/>
                                </a:cubicBezTo>
                                <a:cubicBezTo>
                                  <a:pt x="1358767" y="1121531"/>
                                  <a:pt x="1355838" y="1116975"/>
                                  <a:pt x="1354537" y="1118277"/>
                                </a:cubicBezTo>
                                <a:cubicBezTo>
                                  <a:pt x="1353235" y="1119904"/>
                                  <a:pt x="1357466" y="1124135"/>
                                  <a:pt x="1354862" y="1125111"/>
                                </a:cubicBezTo>
                                <a:cubicBezTo>
                                  <a:pt x="1352258" y="1126413"/>
                                  <a:pt x="1349004" y="1125111"/>
                                  <a:pt x="1349329" y="1126738"/>
                                </a:cubicBezTo>
                                <a:cubicBezTo>
                                  <a:pt x="1349329" y="1128366"/>
                                  <a:pt x="1359744" y="1138780"/>
                                  <a:pt x="1358767" y="1140082"/>
                                </a:cubicBezTo>
                                <a:cubicBezTo>
                                  <a:pt x="1357791" y="1141058"/>
                                  <a:pt x="1347702" y="1131946"/>
                                  <a:pt x="1345098" y="1131295"/>
                                </a:cubicBezTo>
                                <a:cubicBezTo>
                                  <a:pt x="1342169" y="1130644"/>
                                  <a:pt x="1336637" y="1129667"/>
                                  <a:pt x="1336311" y="1130644"/>
                                </a:cubicBezTo>
                                <a:cubicBezTo>
                                  <a:pt x="1336311" y="1131620"/>
                                  <a:pt x="1341844" y="1134549"/>
                                  <a:pt x="1342820" y="1135851"/>
                                </a:cubicBezTo>
                                <a:cubicBezTo>
                                  <a:pt x="1343797" y="1137478"/>
                                  <a:pt x="1336637" y="1137153"/>
                                  <a:pt x="1338589" y="1139431"/>
                                </a:cubicBezTo>
                                <a:cubicBezTo>
                                  <a:pt x="1340542" y="1141709"/>
                                  <a:pt x="1343797" y="1142360"/>
                                  <a:pt x="1341193" y="1143662"/>
                                </a:cubicBezTo>
                                <a:cubicBezTo>
                                  <a:pt x="1338589" y="1144964"/>
                                  <a:pt x="1337287" y="1144964"/>
                                  <a:pt x="1334033" y="1144313"/>
                                </a:cubicBezTo>
                                <a:cubicBezTo>
                                  <a:pt x="1330778" y="1143662"/>
                                  <a:pt x="1335009" y="1148869"/>
                                  <a:pt x="1333057" y="1149195"/>
                                </a:cubicBezTo>
                                <a:cubicBezTo>
                                  <a:pt x="1330778" y="1149520"/>
                                  <a:pt x="1327849" y="1148544"/>
                                  <a:pt x="1327849" y="1149520"/>
                                </a:cubicBezTo>
                                <a:cubicBezTo>
                                  <a:pt x="1327849" y="1150496"/>
                                  <a:pt x="1336311" y="1154727"/>
                                  <a:pt x="1334684" y="1156680"/>
                                </a:cubicBezTo>
                                <a:cubicBezTo>
                                  <a:pt x="1333382" y="1158958"/>
                                  <a:pt x="1323944" y="1162864"/>
                                  <a:pt x="1321991" y="1163189"/>
                                </a:cubicBezTo>
                                <a:cubicBezTo>
                                  <a:pt x="1320038" y="1163840"/>
                                  <a:pt x="1317435" y="1165467"/>
                                  <a:pt x="1317760" y="1167095"/>
                                </a:cubicBezTo>
                                <a:cubicBezTo>
                                  <a:pt x="1318086" y="1168722"/>
                                  <a:pt x="1321666" y="1172953"/>
                                  <a:pt x="1320038" y="1174254"/>
                                </a:cubicBezTo>
                                <a:cubicBezTo>
                                  <a:pt x="1318086" y="1175556"/>
                                  <a:pt x="1312228" y="1171000"/>
                                  <a:pt x="1312228" y="1173604"/>
                                </a:cubicBezTo>
                                <a:cubicBezTo>
                                  <a:pt x="1312228" y="1176533"/>
                                  <a:pt x="1315157" y="1178485"/>
                                  <a:pt x="1315482" y="1182716"/>
                                </a:cubicBezTo>
                                <a:cubicBezTo>
                                  <a:pt x="1315808" y="1186947"/>
                                  <a:pt x="1311902" y="1185320"/>
                                  <a:pt x="1309299" y="1189225"/>
                                </a:cubicBezTo>
                                <a:cubicBezTo>
                                  <a:pt x="1306695" y="1193131"/>
                                  <a:pt x="1301813" y="1206474"/>
                                  <a:pt x="1298233" y="1207125"/>
                                </a:cubicBezTo>
                                <a:cubicBezTo>
                                  <a:pt x="1294653" y="1207776"/>
                                  <a:pt x="1293026" y="1208753"/>
                                  <a:pt x="1292701" y="1209403"/>
                                </a:cubicBezTo>
                                <a:cubicBezTo>
                                  <a:pt x="1292050" y="1210054"/>
                                  <a:pt x="1298233" y="1212658"/>
                                  <a:pt x="1298233" y="1214936"/>
                                </a:cubicBezTo>
                                <a:cubicBezTo>
                                  <a:pt x="1297908" y="1216889"/>
                                  <a:pt x="1292701" y="1228605"/>
                                  <a:pt x="1292701" y="1229582"/>
                                </a:cubicBezTo>
                                <a:cubicBezTo>
                                  <a:pt x="1292701" y="1230558"/>
                                  <a:pt x="1293677" y="1244878"/>
                                  <a:pt x="1294002" y="1247807"/>
                                </a:cubicBezTo>
                                <a:cubicBezTo>
                                  <a:pt x="1294328" y="1250736"/>
                                  <a:pt x="1295629" y="1253340"/>
                                  <a:pt x="1295304" y="1256594"/>
                                </a:cubicBezTo>
                                <a:cubicBezTo>
                                  <a:pt x="1294979" y="1259849"/>
                                  <a:pt x="1295629" y="1265707"/>
                                  <a:pt x="1293026" y="1267334"/>
                                </a:cubicBezTo>
                                <a:cubicBezTo>
                                  <a:pt x="1290422" y="1268961"/>
                                  <a:pt x="1286517" y="1267985"/>
                                  <a:pt x="1286842" y="1269612"/>
                                </a:cubicBezTo>
                                <a:cubicBezTo>
                                  <a:pt x="1287168" y="1271240"/>
                                  <a:pt x="1287819" y="1275470"/>
                                  <a:pt x="1294653" y="1278074"/>
                                </a:cubicBezTo>
                                <a:cubicBezTo>
                                  <a:pt x="1301488" y="1280678"/>
                                  <a:pt x="1305393" y="1279376"/>
                                  <a:pt x="1306044" y="1280027"/>
                                </a:cubicBezTo>
                                <a:cubicBezTo>
                                  <a:pt x="1307020" y="1280678"/>
                                  <a:pt x="1307020" y="1289140"/>
                                  <a:pt x="1306369" y="1293696"/>
                                </a:cubicBezTo>
                                <a:cubicBezTo>
                                  <a:pt x="1305719" y="1298252"/>
                                  <a:pt x="1302789" y="1303459"/>
                                  <a:pt x="1304091" y="1304110"/>
                                </a:cubicBezTo>
                                <a:cubicBezTo>
                                  <a:pt x="1305393" y="1304761"/>
                                  <a:pt x="1310926" y="1299554"/>
                                  <a:pt x="1311251" y="1295323"/>
                                </a:cubicBezTo>
                                <a:cubicBezTo>
                                  <a:pt x="1311577" y="1291092"/>
                                  <a:pt x="1311251" y="1286210"/>
                                  <a:pt x="1312878" y="1283607"/>
                                </a:cubicBezTo>
                                <a:cubicBezTo>
                                  <a:pt x="1314506" y="1281329"/>
                                  <a:pt x="1334684" y="1282956"/>
                                  <a:pt x="1337287" y="1283932"/>
                                </a:cubicBezTo>
                                <a:cubicBezTo>
                                  <a:pt x="1339891" y="1284909"/>
                                  <a:pt x="1345424" y="1302483"/>
                                  <a:pt x="1348028" y="1307690"/>
                                </a:cubicBezTo>
                                <a:cubicBezTo>
                                  <a:pt x="1350306" y="1312898"/>
                                  <a:pt x="1344122" y="1316803"/>
                                  <a:pt x="1349655" y="1322010"/>
                                </a:cubicBezTo>
                                <a:cubicBezTo>
                                  <a:pt x="1355187" y="1327217"/>
                                  <a:pt x="1355513" y="1331774"/>
                                  <a:pt x="1358767" y="1336005"/>
                                </a:cubicBezTo>
                                <a:cubicBezTo>
                                  <a:pt x="1362022" y="1340561"/>
                                  <a:pt x="1360069" y="1342839"/>
                                  <a:pt x="1358442" y="1344792"/>
                                </a:cubicBezTo>
                                <a:cubicBezTo>
                                  <a:pt x="1356815" y="1347070"/>
                                  <a:pt x="1356164" y="1348697"/>
                                  <a:pt x="1351933" y="1351626"/>
                                </a:cubicBezTo>
                                <a:cubicBezTo>
                                  <a:pt x="1348028" y="1354556"/>
                                  <a:pt x="1344447" y="1356508"/>
                                  <a:pt x="1346075" y="1357159"/>
                                </a:cubicBezTo>
                                <a:cubicBezTo>
                                  <a:pt x="1347702" y="1357810"/>
                                  <a:pt x="1357140" y="1350976"/>
                                  <a:pt x="1359744" y="1349999"/>
                                </a:cubicBezTo>
                                <a:cubicBezTo>
                                  <a:pt x="1362347" y="1349023"/>
                                  <a:pt x="1365277" y="1350650"/>
                                  <a:pt x="1364626" y="1351301"/>
                                </a:cubicBezTo>
                                <a:cubicBezTo>
                                  <a:pt x="1363975" y="1351952"/>
                                  <a:pt x="1358442" y="1353254"/>
                                  <a:pt x="1360395" y="1355857"/>
                                </a:cubicBezTo>
                                <a:cubicBezTo>
                                  <a:pt x="1362347" y="1358461"/>
                                  <a:pt x="1365602" y="1357485"/>
                                  <a:pt x="1368531" y="1355857"/>
                                </a:cubicBezTo>
                                <a:cubicBezTo>
                                  <a:pt x="1371460" y="1354230"/>
                                  <a:pt x="1376667" y="1351301"/>
                                  <a:pt x="1382526" y="1348697"/>
                                </a:cubicBezTo>
                                <a:cubicBezTo>
                                  <a:pt x="1388384" y="1346094"/>
                                  <a:pt x="1393916" y="1344141"/>
                                  <a:pt x="1399449" y="1343816"/>
                                </a:cubicBezTo>
                                <a:cubicBezTo>
                                  <a:pt x="1404982" y="1343165"/>
                                  <a:pt x="1431669" y="1356183"/>
                                  <a:pt x="1439805" y="1357159"/>
                                </a:cubicBezTo>
                                <a:cubicBezTo>
                                  <a:pt x="1448267" y="1357810"/>
                                  <a:pt x="1444362" y="1354230"/>
                                  <a:pt x="1455102" y="1359112"/>
                                </a:cubicBezTo>
                                <a:cubicBezTo>
                                  <a:pt x="1465841" y="1363994"/>
                                  <a:pt x="1467143" y="1365296"/>
                                  <a:pt x="1473652" y="1369852"/>
                                </a:cubicBezTo>
                                <a:cubicBezTo>
                                  <a:pt x="1479836" y="1374408"/>
                                  <a:pt x="1482114" y="1368876"/>
                                  <a:pt x="1486996" y="1376686"/>
                                </a:cubicBezTo>
                                <a:cubicBezTo>
                                  <a:pt x="1491878" y="1384497"/>
                                  <a:pt x="1485369" y="1390355"/>
                                  <a:pt x="1494807" y="1392308"/>
                                </a:cubicBezTo>
                                <a:cubicBezTo>
                                  <a:pt x="1504571" y="1394261"/>
                                  <a:pt x="1501641" y="1392959"/>
                                  <a:pt x="1514334" y="1397515"/>
                                </a:cubicBezTo>
                                <a:cubicBezTo>
                                  <a:pt x="1527027" y="1401746"/>
                                  <a:pt x="1545252" y="1412486"/>
                                  <a:pt x="1550785" y="1413788"/>
                                </a:cubicBezTo>
                                <a:cubicBezTo>
                                  <a:pt x="1556643" y="1415090"/>
                                  <a:pt x="1561199" y="1414439"/>
                                  <a:pt x="1562176" y="1417043"/>
                                </a:cubicBezTo>
                                <a:cubicBezTo>
                                  <a:pt x="1563152" y="1419972"/>
                                  <a:pt x="1554039" y="1433966"/>
                                  <a:pt x="1555992" y="1433641"/>
                                </a:cubicBezTo>
                                <a:cubicBezTo>
                                  <a:pt x="1558270" y="1433315"/>
                                  <a:pt x="1564454" y="1424853"/>
                                  <a:pt x="1566407" y="1422901"/>
                                </a:cubicBezTo>
                                <a:cubicBezTo>
                                  <a:pt x="1568685" y="1420948"/>
                                  <a:pt x="1570963" y="1423226"/>
                                  <a:pt x="1579099" y="1422575"/>
                                </a:cubicBezTo>
                                <a:cubicBezTo>
                                  <a:pt x="1587236" y="1421924"/>
                                  <a:pt x="1586585" y="1419321"/>
                                  <a:pt x="1591141" y="1420948"/>
                                </a:cubicBezTo>
                                <a:cubicBezTo>
                                  <a:pt x="1595697" y="1422250"/>
                                  <a:pt x="1600254" y="1427132"/>
                                  <a:pt x="1605136" y="1425830"/>
                                </a:cubicBezTo>
                                <a:cubicBezTo>
                                  <a:pt x="1610343" y="1424528"/>
                                  <a:pt x="1602857" y="1422901"/>
                                  <a:pt x="1605136" y="1420948"/>
                                </a:cubicBezTo>
                                <a:cubicBezTo>
                                  <a:pt x="1607414" y="1418995"/>
                                  <a:pt x="1624337" y="1421274"/>
                                  <a:pt x="1626615" y="1423552"/>
                                </a:cubicBezTo>
                                <a:cubicBezTo>
                                  <a:pt x="1628894" y="1425830"/>
                                  <a:pt x="1623686" y="1429410"/>
                                  <a:pt x="1628243" y="1429410"/>
                                </a:cubicBezTo>
                                <a:cubicBezTo>
                                  <a:pt x="1632799" y="1429410"/>
                                  <a:pt x="1643539" y="1425830"/>
                                  <a:pt x="1645492" y="1427457"/>
                                </a:cubicBezTo>
                                <a:cubicBezTo>
                                  <a:pt x="1647445" y="1429084"/>
                                  <a:pt x="1645492" y="1432013"/>
                                  <a:pt x="1645166" y="1436895"/>
                                </a:cubicBezTo>
                                <a:cubicBezTo>
                                  <a:pt x="1644841" y="1442103"/>
                                  <a:pt x="1637030" y="1462281"/>
                                  <a:pt x="1638657" y="1463908"/>
                                </a:cubicBezTo>
                                <a:cubicBezTo>
                                  <a:pt x="1640285" y="1465535"/>
                                  <a:pt x="1642237" y="1465210"/>
                                  <a:pt x="1642888" y="1467813"/>
                                </a:cubicBezTo>
                                <a:cubicBezTo>
                                  <a:pt x="1643539" y="1470417"/>
                                  <a:pt x="1647119" y="1482459"/>
                                  <a:pt x="1647770" y="1486039"/>
                                </a:cubicBezTo>
                                <a:cubicBezTo>
                                  <a:pt x="1648421" y="1489619"/>
                                  <a:pt x="1649072" y="1495802"/>
                                  <a:pt x="1648421" y="1498731"/>
                                </a:cubicBezTo>
                                <a:cubicBezTo>
                                  <a:pt x="1647770" y="1501986"/>
                                  <a:pt x="1643539" y="1504915"/>
                                  <a:pt x="1644190" y="1509797"/>
                                </a:cubicBezTo>
                                <a:cubicBezTo>
                                  <a:pt x="1644841" y="1514679"/>
                                  <a:pt x="1646143" y="1511424"/>
                                  <a:pt x="1649723" y="1515980"/>
                                </a:cubicBezTo>
                                <a:cubicBezTo>
                                  <a:pt x="1653303" y="1520211"/>
                                  <a:pt x="1659486" y="1528348"/>
                                  <a:pt x="1662741" y="1531928"/>
                                </a:cubicBezTo>
                                <a:cubicBezTo>
                                  <a:pt x="1665995" y="1535508"/>
                                  <a:pt x="1666972" y="1536158"/>
                                  <a:pt x="1665344" y="1536484"/>
                                </a:cubicBezTo>
                                <a:cubicBezTo>
                                  <a:pt x="1663392" y="1536809"/>
                                  <a:pt x="1655581" y="1536809"/>
                                  <a:pt x="1655906" y="1539413"/>
                                </a:cubicBezTo>
                                <a:cubicBezTo>
                                  <a:pt x="1656557" y="1541691"/>
                                  <a:pt x="1660463" y="1539738"/>
                                  <a:pt x="1663717" y="1540715"/>
                                </a:cubicBezTo>
                                <a:cubicBezTo>
                                  <a:pt x="1666972" y="1541691"/>
                                  <a:pt x="1666321" y="1539738"/>
                                  <a:pt x="1668924" y="1542668"/>
                                </a:cubicBezTo>
                                <a:cubicBezTo>
                                  <a:pt x="1671528" y="1545597"/>
                                  <a:pt x="1673806" y="1545271"/>
                                  <a:pt x="1678688" y="1546248"/>
                                </a:cubicBezTo>
                                <a:cubicBezTo>
                                  <a:pt x="1683570" y="1547224"/>
                                  <a:pt x="1694310" y="1562846"/>
                                  <a:pt x="1694310" y="1565449"/>
                                </a:cubicBezTo>
                                <a:cubicBezTo>
                                  <a:pt x="1694310" y="1568053"/>
                                  <a:pt x="1693333" y="1570657"/>
                                  <a:pt x="1692682" y="1571307"/>
                                </a:cubicBezTo>
                                <a:cubicBezTo>
                                  <a:pt x="1692032" y="1571958"/>
                                  <a:pt x="1680641" y="1578793"/>
                                  <a:pt x="1681617" y="1580746"/>
                                </a:cubicBezTo>
                                <a:cubicBezTo>
                                  <a:pt x="1682919" y="1582373"/>
                                  <a:pt x="1693659" y="1573586"/>
                                  <a:pt x="1697239" y="1573260"/>
                                </a:cubicBezTo>
                                <a:cubicBezTo>
                                  <a:pt x="1700819" y="1572935"/>
                                  <a:pt x="1703097" y="1572284"/>
                                  <a:pt x="1706352" y="1574562"/>
                                </a:cubicBezTo>
                                <a:cubicBezTo>
                                  <a:pt x="1709606" y="1576840"/>
                                  <a:pt x="1715464" y="1584651"/>
                                  <a:pt x="1721973" y="1588556"/>
                                </a:cubicBezTo>
                                <a:cubicBezTo>
                                  <a:pt x="1728482" y="1592462"/>
                                  <a:pt x="1724902" y="1587906"/>
                                  <a:pt x="1722299" y="1584000"/>
                                </a:cubicBezTo>
                                <a:cubicBezTo>
                                  <a:pt x="1719695" y="1580095"/>
                                  <a:pt x="1716115" y="1579118"/>
                                  <a:pt x="1716440" y="1575864"/>
                                </a:cubicBezTo>
                                <a:cubicBezTo>
                                  <a:pt x="1716766" y="1572609"/>
                                  <a:pt x="1715464" y="1570657"/>
                                  <a:pt x="1717742" y="1569029"/>
                                </a:cubicBezTo>
                                <a:cubicBezTo>
                                  <a:pt x="1720021" y="1567402"/>
                                  <a:pt x="1721973" y="1566100"/>
                                  <a:pt x="1726855" y="1563822"/>
                                </a:cubicBezTo>
                                <a:cubicBezTo>
                                  <a:pt x="1731737" y="1561544"/>
                                  <a:pt x="1730110" y="1561544"/>
                                  <a:pt x="1732713" y="1564473"/>
                                </a:cubicBezTo>
                                <a:cubicBezTo>
                                  <a:pt x="1734991" y="1567402"/>
                                  <a:pt x="1734666" y="1568704"/>
                                  <a:pt x="1737595" y="1573586"/>
                                </a:cubicBezTo>
                                <a:cubicBezTo>
                                  <a:pt x="1740524" y="1578467"/>
                                  <a:pt x="1741500" y="1579444"/>
                                  <a:pt x="1741500" y="1576189"/>
                                </a:cubicBezTo>
                                <a:cubicBezTo>
                                  <a:pt x="1741500" y="1573260"/>
                                  <a:pt x="1739222" y="1572935"/>
                                  <a:pt x="1741500" y="1570331"/>
                                </a:cubicBezTo>
                                <a:cubicBezTo>
                                  <a:pt x="1743779" y="1567727"/>
                                  <a:pt x="1748660" y="1566751"/>
                                  <a:pt x="1748010" y="1565124"/>
                                </a:cubicBezTo>
                                <a:cubicBezTo>
                                  <a:pt x="1747359" y="1563822"/>
                                  <a:pt x="1742151" y="1566426"/>
                                  <a:pt x="1743453" y="1563822"/>
                                </a:cubicBezTo>
                                <a:cubicBezTo>
                                  <a:pt x="1744755" y="1561218"/>
                                  <a:pt x="1745406" y="1560893"/>
                                  <a:pt x="1744430" y="1559917"/>
                                </a:cubicBezTo>
                                <a:cubicBezTo>
                                  <a:pt x="1743128" y="1558940"/>
                                  <a:pt x="1739222" y="1558615"/>
                                  <a:pt x="1739222" y="1556662"/>
                                </a:cubicBezTo>
                                <a:cubicBezTo>
                                  <a:pt x="1739222" y="1554709"/>
                                  <a:pt x="1747684" y="1547224"/>
                                  <a:pt x="1748986" y="1544946"/>
                                </a:cubicBezTo>
                                <a:cubicBezTo>
                                  <a:pt x="1750288" y="1542668"/>
                                  <a:pt x="1752566" y="1540389"/>
                                  <a:pt x="1752891" y="1538111"/>
                                </a:cubicBezTo>
                                <a:cubicBezTo>
                                  <a:pt x="1753217" y="1535833"/>
                                  <a:pt x="1749962" y="1527371"/>
                                  <a:pt x="1748660" y="1526720"/>
                                </a:cubicBezTo>
                                <a:cubicBezTo>
                                  <a:pt x="1747359" y="1526069"/>
                                  <a:pt x="1744755" y="1528022"/>
                                  <a:pt x="1744755" y="1525419"/>
                                </a:cubicBezTo>
                                <a:cubicBezTo>
                                  <a:pt x="1745081" y="1522815"/>
                                  <a:pt x="1747359" y="1515329"/>
                                  <a:pt x="1745406" y="1513051"/>
                                </a:cubicBezTo>
                                <a:cubicBezTo>
                                  <a:pt x="1743453" y="1510773"/>
                                  <a:pt x="1738571" y="1510122"/>
                                  <a:pt x="1738897" y="1508169"/>
                                </a:cubicBezTo>
                                <a:cubicBezTo>
                                  <a:pt x="1739222" y="1505891"/>
                                  <a:pt x="1741175" y="1501986"/>
                                  <a:pt x="1740199" y="1498731"/>
                                </a:cubicBezTo>
                                <a:cubicBezTo>
                                  <a:pt x="1739222" y="1495151"/>
                                  <a:pt x="1732062" y="1490270"/>
                                  <a:pt x="1734340" y="1488642"/>
                                </a:cubicBezTo>
                                <a:cubicBezTo>
                                  <a:pt x="1736619" y="1487015"/>
                                  <a:pt x="1739548" y="1487991"/>
                                  <a:pt x="1738897" y="1486364"/>
                                </a:cubicBezTo>
                                <a:cubicBezTo>
                                  <a:pt x="1738246" y="1484737"/>
                                  <a:pt x="1732713" y="1481157"/>
                                  <a:pt x="1733039" y="1479530"/>
                                </a:cubicBezTo>
                                <a:cubicBezTo>
                                  <a:pt x="1733690" y="1477902"/>
                                  <a:pt x="1732713" y="1475950"/>
                                  <a:pt x="1735317" y="1476275"/>
                                </a:cubicBezTo>
                                <a:cubicBezTo>
                                  <a:pt x="1737921" y="1476601"/>
                                  <a:pt x="1740199" y="1478553"/>
                                  <a:pt x="1739873" y="1476926"/>
                                </a:cubicBezTo>
                                <a:cubicBezTo>
                                  <a:pt x="1739548" y="1475299"/>
                                  <a:pt x="1734991" y="1473671"/>
                                  <a:pt x="1735317" y="1471719"/>
                                </a:cubicBezTo>
                                <a:cubicBezTo>
                                  <a:pt x="1735642" y="1469766"/>
                                  <a:pt x="1738246" y="1469441"/>
                                  <a:pt x="1738246" y="1467813"/>
                                </a:cubicBezTo>
                                <a:cubicBezTo>
                                  <a:pt x="1738246" y="1466186"/>
                                  <a:pt x="1731411" y="1468139"/>
                                  <a:pt x="1731737" y="1466186"/>
                                </a:cubicBezTo>
                                <a:cubicBezTo>
                                  <a:pt x="1732062" y="1464233"/>
                                  <a:pt x="1734991" y="1463257"/>
                                  <a:pt x="1734015" y="1461630"/>
                                </a:cubicBezTo>
                                <a:cubicBezTo>
                                  <a:pt x="1733039" y="1460002"/>
                                  <a:pt x="1726855" y="1461304"/>
                                  <a:pt x="1725879" y="1459352"/>
                                </a:cubicBezTo>
                                <a:cubicBezTo>
                                  <a:pt x="1724902" y="1457073"/>
                                  <a:pt x="1724902" y="1449588"/>
                                  <a:pt x="1721973" y="1447635"/>
                                </a:cubicBezTo>
                                <a:cubicBezTo>
                                  <a:pt x="1719044" y="1445683"/>
                                  <a:pt x="1713186" y="1445357"/>
                                  <a:pt x="1715790" y="1443404"/>
                                </a:cubicBezTo>
                                <a:cubicBezTo>
                                  <a:pt x="1718393" y="1441452"/>
                                  <a:pt x="1746708" y="1431688"/>
                                  <a:pt x="1751590" y="1429084"/>
                                </a:cubicBezTo>
                                <a:cubicBezTo>
                                  <a:pt x="1756471" y="1426481"/>
                                  <a:pt x="1764608" y="1423552"/>
                                  <a:pt x="1770140" y="1419972"/>
                                </a:cubicBezTo>
                                <a:cubicBezTo>
                                  <a:pt x="1775673" y="1416066"/>
                                  <a:pt x="1787389" y="1405652"/>
                                  <a:pt x="1793899" y="1399468"/>
                                </a:cubicBezTo>
                                <a:cubicBezTo>
                                  <a:pt x="1800408" y="1393285"/>
                                  <a:pt x="1806266" y="1385799"/>
                                  <a:pt x="1806266" y="1381243"/>
                                </a:cubicBezTo>
                                <a:cubicBezTo>
                                  <a:pt x="1806266" y="1376686"/>
                                  <a:pt x="1806266" y="1351952"/>
                                  <a:pt x="1806266" y="1346745"/>
                                </a:cubicBezTo>
                                <a:cubicBezTo>
                                  <a:pt x="1806266" y="1341537"/>
                                  <a:pt x="1801058" y="1331123"/>
                                  <a:pt x="1797478" y="1323638"/>
                                </a:cubicBezTo>
                                <a:cubicBezTo>
                                  <a:pt x="1793899" y="1316152"/>
                                  <a:pt x="1791295" y="1312572"/>
                                  <a:pt x="1783484" y="1305738"/>
                                </a:cubicBezTo>
                                <a:cubicBezTo>
                                  <a:pt x="1775999" y="1298903"/>
                                  <a:pt x="1758749" y="1292394"/>
                                  <a:pt x="1754519" y="1289140"/>
                                </a:cubicBezTo>
                                <a:cubicBezTo>
                                  <a:pt x="1750288" y="1285559"/>
                                  <a:pt x="1752566" y="1288489"/>
                                  <a:pt x="1751590" y="1284258"/>
                                </a:cubicBezTo>
                                <a:cubicBezTo>
                                  <a:pt x="1750288" y="1280027"/>
                                  <a:pt x="1748335" y="1275145"/>
                                  <a:pt x="1749311" y="1273518"/>
                                </a:cubicBezTo>
                                <a:cubicBezTo>
                                  <a:pt x="1750288" y="1271890"/>
                                  <a:pt x="1754519" y="1275796"/>
                                  <a:pt x="1755820" y="1273843"/>
                                </a:cubicBezTo>
                                <a:cubicBezTo>
                                  <a:pt x="1757122" y="1271890"/>
                                  <a:pt x="1759400" y="1266358"/>
                                  <a:pt x="1761353" y="1263754"/>
                                </a:cubicBezTo>
                                <a:cubicBezTo>
                                  <a:pt x="1763306" y="1261151"/>
                                  <a:pt x="1768188" y="1258221"/>
                                  <a:pt x="1770466" y="1256269"/>
                                </a:cubicBezTo>
                                <a:cubicBezTo>
                                  <a:pt x="1772744" y="1254316"/>
                                  <a:pt x="1774046" y="1254641"/>
                                  <a:pt x="1772744" y="1253990"/>
                                </a:cubicBezTo>
                                <a:cubicBezTo>
                                  <a:pt x="1771117" y="1253014"/>
                                  <a:pt x="1767862" y="1254316"/>
                                  <a:pt x="1768839" y="1252363"/>
                                </a:cubicBezTo>
                                <a:cubicBezTo>
                                  <a:pt x="1769815" y="1250736"/>
                                  <a:pt x="1772744" y="1250085"/>
                                  <a:pt x="1772418" y="1247807"/>
                                </a:cubicBezTo>
                                <a:cubicBezTo>
                                  <a:pt x="1772093" y="1245529"/>
                                  <a:pt x="1769164" y="1243902"/>
                                  <a:pt x="1771768" y="1242274"/>
                                </a:cubicBezTo>
                                <a:cubicBezTo>
                                  <a:pt x="1774371" y="1240972"/>
                                  <a:pt x="1776324" y="1241623"/>
                                  <a:pt x="1776975" y="1243251"/>
                                </a:cubicBezTo>
                                <a:cubicBezTo>
                                  <a:pt x="1777300" y="1244878"/>
                                  <a:pt x="1783158" y="1250411"/>
                                  <a:pt x="1784135" y="1248783"/>
                                </a:cubicBezTo>
                                <a:cubicBezTo>
                                  <a:pt x="1785111" y="1247481"/>
                                  <a:pt x="1781531" y="1245854"/>
                                  <a:pt x="1780880" y="1243576"/>
                                </a:cubicBezTo>
                                <a:cubicBezTo>
                                  <a:pt x="1780229" y="1241298"/>
                                  <a:pt x="1778928" y="1239996"/>
                                  <a:pt x="1780555" y="1239345"/>
                                </a:cubicBezTo>
                                <a:cubicBezTo>
                                  <a:pt x="1782508" y="1238694"/>
                                  <a:pt x="1785762" y="1239671"/>
                                  <a:pt x="1785111" y="1237718"/>
                                </a:cubicBezTo>
                                <a:cubicBezTo>
                                  <a:pt x="1784460" y="1235765"/>
                                  <a:pt x="1781531" y="1233487"/>
                                  <a:pt x="1782508" y="1232185"/>
                                </a:cubicBezTo>
                                <a:cubicBezTo>
                                  <a:pt x="1783484" y="1230883"/>
                                  <a:pt x="1788366" y="1230883"/>
                                  <a:pt x="1786088" y="1229256"/>
                                </a:cubicBezTo>
                                <a:cubicBezTo>
                                  <a:pt x="1783809" y="1227629"/>
                                  <a:pt x="1777300" y="1228605"/>
                                  <a:pt x="1776324" y="1225351"/>
                                </a:cubicBezTo>
                                <a:cubicBezTo>
                                  <a:pt x="1775348" y="1222096"/>
                                  <a:pt x="1770466" y="1213634"/>
                                  <a:pt x="1772418" y="1211682"/>
                                </a:cubicBezTo>
                                <a:cubicBezTo>
                                  <a:pt x="1774371" y="1209729"/>
                                  <a:pt x="1782508" y="1208102"/>
                                  <a:pt x="1780555" y="1205823"/>
                                </a:cubicBezTo>
                                <a:cubicBezTo>
                                  <a:pt x="1778602" y="1203545"/>
                                  <a:pt x="1771117" y="1203871"/>
                                  <a:pt x="1772093" y="1201918"/>
                                </a:cubicBezTo>
                                <a:cubicBezTo>
                                  <a:pt x="1772744" y="1199640"/>
                                  <a:pt x="1779253" y="1195734"/>
                                  <a:pt x="1777626" y="1194107"/>
                                </a:cubicBezTo>
                                <a:cubicBezTo>
                                  <a:pt x="1775999" y="1192805"/>
                                  <a:pt x="1763957" y="1195409"/>
                                  <a:pt x="1760702" y="1195409"/>
                                </a:cubicBezTo>
                                <a:cubicBezTo>
                                  <a:pt x="1757448" y="1195409"/>
                                  <a:pt x="1751915" y="1199314"/>
                                  <a:pt x="1750613" y="1198013"/>
                                </a:cubicBezTo>
                                <a:cubicBezTo>
                                  <a:pt x="1749311" y="1196711"/>
                                  <a:pt x="1749962" y="1195084"/>
                                  <a:pt x="1752891" y="1194107"/>
                                </a:cubicBezTo>
                                <a:cubicBezTo>
                                  <a:pt x="1755820" y="1193131"/>
                                  <a:pt x="1760051" y="1193131"/>
                                  <a:pt x="1762655" y="1191504"/>
                                </a:cubicBezTo>
                                <a:cubicBezTo>
                                  <a:pt x="1764933" y="1189876"/>
                                  <a:pt x="1769164" y="1187273"/>
                                  <a:pt x="1770140" y="1184018"/>
                                </a:cubicBezTo>
                                <a:cubicBezTo>
                                  <a:pt x="1771117" y="1180764"/>
                                  <a:pt x="1771442" y="1177834"/>
                                  <a:pt x="1771768" y="1175231"/>
                                </a:cubicBezTo>
                                <a:cubicBezTo>
                                  <a:pt x="1772093" y="1172953"/>
                                  <a:pt x="1769164" y="1169373"/>
                                  <a:pt x="1771117" y="1168071"/>
                                </a:cubicBezTo>
                                <a:cubicBezTo>
                                  <a:pt x="1773069" y="1166769"/>
                                  <a:pt x="1775022" y="1170349"/>
                                  <a:pt x="1775348" y="1167745"/>
                                </a:cubicBezTo>
                                <a:cubicBezTo>
                                  <a:pt x="1775999" y="1165142"/>
                                  <a:pt x="1774371" y="1163840"/>
                                  <a:pt x="1775673" y="1163515"/>
                                </a:cubicBezTo>
                                <a:cubicBezTo>
                                  <a:pt x="1776975" y="1162864"/>
                                  <a:pt x="1778928" y="1166444"/>
                                  <a:pt x="1779579" y="1163189"/>
                                </a:cubicBezTo>
                                <a:cubicBezTo>
                                  <a:pt x="1780229" y="1160260"/>
                                  <a:pt x="1772093" y="1159935"/>
                                  <a:pt x="1771117" y="1157005"/>
                                </a:cubicBezTo>
                                <a:cubicBezTo>
                                  <a:pt x="1770140" y="1154076"/>
                                  <a:pt x="1761353" y="1136176"/>
                                  <a:pt x="1761028" y="1132271"/>
                                </a:cubicBezTo>
                                <a:cubicBezTo>
                                  <a:pt x="1760702" y="1128366"/>
                                  <a:pt x="1776975" y="1120555"/>
                                  <a:pt x="1779579" y="1118277"/>
                                </a:cubicBezTo>
                                <a:cubicBezTo>
                                  <a:pt x="1781857" y="1115998"/>
                                  <a:pt x="1821236" y="1129993"/>
                                  <a:pt x="1825793" y="1130318"/>
                                </a:cubicBezTo>
                                <a:cubicBezTo>
                                  <a:pt x="1830349" y="1130644"/>
                                  <a:pt x="1821562" y="1136502"/>
                                  <a:pt x="1823840" y="1136827"/>
                                </a:cubicBezTo>
                                <a:cubicBezTo>
                                  <a:pt x="1826118" y="1136827"/>
                                  <a:pt x="1836533" y="1132271"/>
                                  <a:pt x="1840113" y="1131295"/>
                                </a:cubicBezTo>
                                <a:cubicBezTo>
                                  <a:pt x="1843367" y="1130318"/>
                                  <a:pt x="1852155" y="1136827"/>
                                  <a:pt x="1857036" y="1138455"/>
                                </a:cubicBezTo>
                                <a:cubicBezTo>
                                  <a:pt x="1862244" y="1140082"/>
                                  <a:pt x="1861593" y="1140082"/>
                                  <a:pt x="1861593" y="1138129"/>
                                </a:cubicBezTo>
                                <a:cubicBezTo>
                                  <a:pt x="1861593" y="1136176"/>
                                  <a:pt x="1858338" y="1136502"/>
                                  <a:pt x="1859966" y="1133898"/>
                                </a:cubicBezTo>
                                <a:cubicBezTo>
                                  <a:pt x="1861593" y="1131620"/>
                                  <a:pt x="1881445" y="1126087"/>
                                  <a:pt x="1884700" y="1123809"/>
                                </a:cubicBezTo>
                                <a:cubicBezTo>
                                  <a:pt x="1887954" y="1121531"/>
                                  <a:pt x="1889256" y="1126087"/>
                                  <a:pt x="1892511" y="1128366"/>
                                </a:cubicBezTo>
                                <a:cubicBezTo>
                                  <a:pt x="1895765" y="1130969"/>
                                  <a:pt x="1896091" y="1131295"/>
                                  <a:pt x="1900647" y="1132596"/>
                                </a:cubicBezTo>
                                <a:cubicBezTo>
                                  <a:pt x="1905203" y="1133898"/>
                                  <a:pt x="1913991" y="1135526"/>
                                  <a:pt x="1914642" y="1137478"/>
                                </a:cubicBezTo>
                                <a:cubicBezTo>
                                  <a:pt x="1915293" y="1139431"/>
                                  <a:pt x="1911387" y="1143336"/>
                                  <a:pt x="1912363" y="1145615"/>
                                </a:cubicBezTo>
                                <a:cubicBezTo>
                                  <a:pt x="1913014" y="1147567"/>
                                  <a:pt x="1914316" y="1155053"/>
                                  <a:pt x="1916269" y="1152449"/>
                                </a:cubicBezTo>
                                <a:cubicBezTo>
                                  <a:pt x="1918222" y="1149845"/>
                                  <a:pt x="1915944" y="1146916"/>
                                  <a:pt x="1918547" y="1146266"/>
                                </a:cubicBezTo>
                                <a:cubicBezTo>
                                  <a:pt x="1921151" y="1145615"/>
                                  <a:pt x="1926032" y="1146266"/>
                                  <a:pt x="1926683" y="1149520"/>
                                </a:cubicBezTo>
                                <a:cubicBezTo>
                                  <a:pt x="1927334" y="1152449"/>
                                  <a:pt x="1928962" y="1153425"/>
                                  <a:pt x="1930589" y="1155378"/>
                                </a:cubicBezTo>
                                <a:cubicBezTo>
                                  <a:pt x="1932216" y="1157331"/>
                                  <a:pt x="1922453" y="1160911"/>
                                  <a:pt x="1924731" y="1161562"/>
                                </a:cubicBezTo>
                                <a:cubicBezTo>
                                  <a:pt x="1927009" y="1162538"/>
                                  <a:pt x="1935796" y="1155704"/>
                                  <a:pt x="1939051" y="1156680"/>
                                </a:cubicBezTo>
                                <a:cubicBezTo>
                                  <a:pt x="1942305" y="1157656"/>
                                  <a:pt x="1950116" y="1161236"/>
                                  <a:pt x="1947187" y="1161887"/>
                                </a:cubicBezTo>
                                <a:cubicBezTo>
                                  <a:pt x="1944258" y="1162864"/>
                                  <a:pt x="1936772" y="1160260"/>
                                  <a:pt x="1937423" y="1162213"/>
                                </a:cubicBezTo>
                                <a:cubicBezTo>
                                  <a:pt x="1938074" y="1164165"/>
                                  <a:pt x="1937423" y="1166444"/>
                                  <a:pt x="1940678" y="1166444"/>
                                </a:cubicBezTo>
                                <a:cubicBezTo>
                                  <a:pt x="1943932" y="1166444"/>
                                  <a:pt x="1947512" y="1167420"/>
                                  <a:pt x="1946862" y="1168722"/>
                                </a:cubicBezTo>
                                <a:cubicBezTo>
                                  <a:pt x="1946211" y="1170024"/>
                                  <a:pt x="1936772" y="1169047"/>
                                  <a:pt x="1939051" y="1171000"/>
                                </a:cubicBezTo>
                                <a:cubicBezTo>
                                  <a:pt x="1941329" y="1172627"/>
                                  <a:pt x="1946536" y="1179787"/>
                                  <a:pt x="1950441" y="1179787"/>
                                </a:cubicBezTo>
                                <a:cubicBezTo>
                                  <a:pt x="1954347" y="1179787"/>
                                  <a:pt x="1968667" y="1187598"/>
                                  <a:pt x="1972898" y="1185971"/>
                                </a:cubicBezTo>
                                <a:cubicBezTo>
                                  <a:pt x="1977129" y="1184344"/>
                                  <a:pt x="1979081" y="1183042"/>
                                  <a:pt x="1983312" y="1183367"/>
                                </a:cubicBezTo>
                                <a:cubicBezTo>
                                  <a:pt x="1987543" y="1183693"/>
                                  <a:pt x="1988194" y="1191178"/>
                                  <a:pt x="1989496" y="1193456"/>
                                </a:cubicBezTo>
                                <a:cubicBezTo>
                                  <a:pt x="1990798" y="1195734"/>
                                  <a:pt x="1993076" y="1192480"/>
                                  <a:pt x="1993727" y="1192154"/>
                                </a:cubicBezTo>
                                <a:cubicBezTo>
                                  <a:pt x="1994378" y="1191829"/>
                                  <a:pt x="1994703" y="1192480"/>
                                  <a:pt x="1996656" y="1191504"/>
                                </a:cubicBezTo>
                                <a:cubicBezTo>
                                  <a:pt x="1998283" y="1190527"/>
                                  <a:pt x="1997632" y="1189876"/>
                                  <a:pt x="1998609" y="1187924"/>
                                </a:cubicBezTo>
                                <a:cubicBezTo>
                                  <a:pt x="1999585" y="1185971"/>
                                  <a:pt x="2000561" y="1184669"/>
                                  <a:pt x="2002189" y="1184344"/>
                                </a:cubicBezTo>
                                <a:cubicBezTo>
                                  <a:pt x="2003816" y="1183693"/>
                                  <a:pt x="2007721" y="1193456"/>
                                  <a:pt x="2006745" y="1194433"/>
                                </a:cubicBezTo>
                                <a:cubicBezTo>
                                  <a:pt x="2005769" y="1195409"/>
                                  <a:pt x="1998283" y="1198663"/>
                                  <a:pt x="1998283" y="1199640"/>
                                </a:cubicBezTo>
                                <a:cubicBezTo>
                                  <a:pt x="1998283" y="1200616"/>
                                  <a:pt x="1998934" y="1202894"/>
                                  <a:pt x="1998609" y="1204196"/>
                                </a:cubicBezTo>
                                <a:cubicBezTo>
                                  <a:pt x="1998283" y="1205498"/>
                                  <a:pt x="1994052" y="1206149"/>
                                  <a:pt x="1994378" y="1207451"/>
                                </a:cubicBezTo>
                                <a:cubicBezTo>
                                  <a:pt x="1994378" y="1208753"/>
                                  <a:pt x="1993727" y="1213309"/>
                                  <a:pt x="1995680" y="1215262"/>
                                </a:cubicBezTo>
                                <a:cubicBezTo>
                                  <a:pt x="1997632" y="1217214"/>
                                  <a:pt x="2001538" y="1217540"/>
                                  <a:pt x="2001212" y="1219818"/>
                                </a:cubicBezTo>
                                <a:cubicBezTo>
                                  <a:pt x="2000887" y="1222096"/>
                                  <a:pt x="2000561" y="1224374"/>
                                  <a:pt x="1999259" y="1225025"/>
                                </a:cubicBezTo>
                                <a:cubicBezTo>
                                  <a:pt x="1997632" y="1225676"/>
                                  <a:pt x="1994378" y="1224049"/>
                                  <a:pt x="1993727" y="1225676"/>
                                </a:cubicBezTo>
                                <a:cubicBezTo>
                                  <a:pt x="1993401" y="1227303"/>
                                  <a:pt x="1994378" y="1227954"/>
                                  <a:pt x="1992425" y="1228280"/>
                                </a:cubicBezTo>
                                <a:cubicBezTo>
                                  <a:pt x="1990472" y="1228605"/>
                                  <a:pt x="1976478" y="1226002"/>
                                  <a:pt x="1973874" y="1228280"/>
                                </a:cubicBezTo>
                                <a:cubicBezTo>
                                  <a:pt x="1970945" y="1230883"/>
                                  <a:pt x="1972898" y="1229907"/>
                                  <a:pt x="1977780" y="1230558"/>
                                </a:cubicBezTo>
                                <a:cubicBezTo>
                                  <a:pt x="1982661" y="1231209"/>
                                  <a:pt x="1992750" y="1231209"/>
                                  <a:pt x="1995354" y="1231534"/>
                                </a:cubicBezTo>
                                <a:cubicBezTo>
                                  <a:pt x="1997958" y="1231860"/>
                                  <a:pt x="2000236" y="1233162"/>
                                  <a:pt x="2000887" y="1234463"/>
                                </a:cubicBezTo>
                                <a:cubicBezTo>
                                  <a:pt x="2001863" y="1235765"/>
                                  <a:pt x="2001538" y="1241623"/>
                                  <a:pt x="2001212" y="1242925"/>
                                </a:cubicBezTo>
                                <a:cubicBezTo>
                                  <a:pt x="2001212" y="1243902"/>
                                  <a:pt x="1994052" y="1246831"/>
                                  <a:pt x="1995354" y="1248783"/>
                                </a:cubicBezTo>
                                <a:cubicBezTo>
                                  <a:pt x="1996656" y="1250736"/>
                                  <a:pt x="1998934" y="1251061"/>
                                  <a:pt x="1997958" y="1253014"/>
                                </a:cubicBezTo>
                                <a:cubicBezTo>
                                  <a:pt x="1997307" y="1254641"/>
                                  <a:pt x="1990147" y="1256269"/>
                                  <a:pt x="1993401" y="1257570"/>
                                </a:cubicBezTo>
                                <a:cubicBezTo>
                                  <a:pt x="1996656" y="1258872"/>
                                  <a:pt x="2007721" y="1255943"/>
                                  <a:pt x="2009023" y="1256594"/>
                                </a:cubicBezTo>
                                <a:cubicBezTo>
                                  <a:pt x="2009999" y="1257245"/>
                                  <a:pt x="2009999" y="1259849"/>
                                  <a:pt x="2009999" y="1260500"/>
                                </a:cubicBezTo>
                                <a:cubicBezTo>
                                  <a:pt x="2009674" y="1261151"/>
                                  <a:pt x="2006745" y="1260825"/>
                                  <a:pt x="2006745" y="1262778"/>
                                </a:cubicBezTo>
                                <a:cubicBezTo>
                                  <a:pt x="2006745" y="1264731"/>
                                  <a:pt x="2008047" y="1267009"/>
                                  <a:pt x="2006745" y="1267985"/>
                                </a:cubicBezTo>
                                <a:cubicBezTo>
                                  <a:pt x="2005443" y="1268636"/>
                                  <a:pt x="2004141" y="1266683"/>
                                  <a:pt x="2003490" y="1267660"/>
                                </a:cubicBezTo>
                                <a:cubicBezTo>
                                  <a:pt x="2002839" y="1268636"/>
                                  <a:pt x="2004467" y="1275145"/>
                                  <a:pt x="2002514" y="1274820"/>
                                </a:cubicBezTo>
                                <a:cubicBezTo>
                                  <a:pt x="2000561" y="1274494"/>
                                  <a:pt x="1995680" y="1267985"/>
                                  <a:pt x="1994052" y="1268961"/>
                                </a:cubicBezTo>
                                <a:cubicBezTo>
                                  <a:pt x="1992425" y="1269938"/>
                                  <a:pt x="1995354" y="1274820"/>
                                  <a:pt x="1994052" y="1275796"/>
                                </a:cubicBezTo>
                                <a:cubicBezTo>
                                  <a:pt x="1992750" y="1276772"/>
                                  <a:pt x="1990798" y="1276121"/>
                                  <a:pt x="1987869" y="1276772"/>
                                </a:cubicBezTo>
                                <a:cubicBezTo>
                                  <a:pt x="1984939" y="1277098"/>
                                  <a:pt x="1982336" y="1279376"/>
                                  <a:pt x="1982661" y="1280352"/>
                                </a:cubicBezTo>
                                <a:cubicBezTo>
                                  <a:pt x="1982987" y="1281329"/>
                                  <a:pt x="1986241" y="1280027"/>
                                  <a:pt x="1988520" y="1281003"/>
                                </a:cubicBezTo>
                                <a:cubicBezTo>
                                  <a:pt x="1990798" y="1281979"/>
                                  <a:pt x="1990472" y="1286210"/>
                                  <a:pt x="1995029" y="1286536"/>
                                </a:cubicBezTo>
                                <a:cubicBezTo>
                                  <a:pt x="1999585" y="1286861"/>
                                  <a:pt x="1999910" y="1282630"/>
                                  <a:pt x="2001538" y="1280352"/>
                                </a:cubicBezTo>
                                <a:cubicBezTo>
                                  <a:pt x="2003165" y="1278074"/>
                                  <a:pt x="2004792" y="1277423"/>
                                  <a:pt x="2007721" y="1277749"/>
                                </a:cubicBezTo>
                                <a:cubicBezTo>
                                  <a:pt x="2010650" y="1278074"/>
                                  <a:pt x="2010650" y="1277423"/>
                                  <a:pt x="2015532" y="1276447"/>
                                </a:cubicBezTo>
                                <a:cubicBezTo>
                                  <a:pt x="2020089" y="1275470"/>
                                  <a:pt x="2025947" y="1275470"/>
                                  <a:pt x="2030178" y="1277423"/>
                                </a:cubicBezTo>
                                <a:cubicBezTo>
                                  <a:pt x="2034408" y="1279050"/>
                                  <a:pt x="2036361" y="1283281"/>
                                  <a:pt x="2037012" y="1286210"/>
                                </a:cubicBezTo>
                                <a:cubicBezTo>
                                  <a:pt x="2037663" y="1289140"/>
                                  <a:pt x="2037988" y="1290116"/>
                                  <a:pt x="2036036" y="1295323"/>
                                </a:cubicBezTo>
                                <a:cubicBezTo>
                                  <a:pt x="2034408" y="1300530"/>
                                  <a:pt x="2035059" y="1304436"/>
                                  <a:pt x="2031805" y="1305738"/>
                                </a:cubicBezTo>
                                <a:cubicBezTo>
                                  <a:pt x="2028550" y="1307039"/>
                                  <a:pt x="2022692" y="1311921"/>
                                  <a:pt x="2018787" y="1312898"/>
                                </a:cubicBezTo>
                                <a:cubicBezTo>
                                  <a:pt x="2014881" y="1314199"/>
                                  <a:pt x="2007070" y="1318756"/>
                                  <a:pt x="2007721" y="1322010"/>
                                </a:cubicBezTo>
                                <a:cubicBezTo>
                                  <a:pt x="2008372" y="1325590"/>
                                  <a:pt x="2013905" y="1319732"/>
                                  <a:pt x="2017485" y="1317454"/>
                                </a:cubicBezTo>
                                <a:cubicBezTo>
                                  <a:pt x="2021065" y="1315176"/>
                                  <a:pt x="2023018" y="1314525"/>
                                  <a:pt x="2026598" y="1312898"/>
                                </a:cubicBezTo>
                                <a:cubicBezTo>
                                  <a:pt x="2030503" y="1311270"/>
                                  <a:pt x="2033107" y="1311921"/>
                                  <a:pt x="2034734" y="1308667"/>
                                </a:cubicBezTo>
                                <a:cubicBezTo>
                                  <a:pt x="2036361" y="1305087"/>
                                  <a:pt x="2037988" y="1297601"/>
                                  <a:pt x="2039941" y="1294998"/>
                                </a:cubicBezTo>
                                <a:cubicBezTo>
                                  <a:pt x="2041894" y="1292069"/>
                                  <a:pt x="2043196" y="1290767"/>
                                  <a:pt x="2045148" y="1290116"/>
                                </a:cubicBezTo>
                                <a:cubicBezTo>
                                  <a:pt x="2047101" y="1289465"/>
                                  <a:pt x="2047752" y="1293370"/>
                                  <a:pt x="2047427" y="1295974"/>
                                </a:cubicBezTo>
                                <a:cubicBezTo>
                                  <a:pt x="2046776" y="1298578"/>
                                  <a:pt x="2044498" y="1304436"/>
                                  <a:pt x="2042219" y="1306063"/>
                                </a:cubicBezTo>
                                <a:cubicBezTo>
                                  <a:pt x="2039941" y="1307690"/>
                                  <a:pt x="2039616" y="1310945"/>
                                  <a:pt x="2040592" y="1310945"/>
                                </a:cubicBezTo>
                                <a:cubicBezTo>
                                  <a:pt x="2041568" y="1310945"/>
                                  <a:pt x="2046450" y="1308667"/>
                                  <a:pt x="2048403" y="1305087"/>
                                </a:cubicBezTo>
                                <a:cubicBezTo>
                                  <a:pt x="2050356" y="1301507"/>
                                  <a:pt x="2051983" y="1299229"/>
                                  <a:pt x="2052308" y="1298252"/>
                                </a:cubicBezTo>
                                <a:cubicBezTo>
                                  <a:pt x="2052959" y="1297601"/>
                                  <a:pt x="2054912" y="1297927"/>
                                  <a:pt x="2054587" y="1299879"/>
                                </a:cubicBezTo>
                                <a:cubicBezTo>
                                  <a:pt x="2054261" y="1301507"/>
                                  <a:pt x="2052634" y="1306714"/>
                                  <a:pt x="2052634" y="1309318"/>
                                </a:cubicBezTo>
                                <a:cubicBezTo>
                                  <a:pt x="2052634" y="1311921"/>
                                  <a:pt x="2051983" y="1314850"/>
                                  <a:pt x="2053285" y="1315827"/>
                                </a:cubicBezTo>
                                <a:cubicBezTo>
                                  <a:pt x="2054587" y="1316803"/>
                                  <a:pt x="2054587" y="1307690"/>
                                  <a:pt x="2058492" y="1304761"/>
                                </a:cubicBezTo>
                                <a:cubicBezTo>
                                  <a:pt x="2062072" y="1301832"/>
                                  <a:pt x="2058817" y="1301181"/>
                                  <a:pt x="2066628" y="1299229"/>
                                </a:cubicBezTo>
                                <a:cubicBezTo>
                                  <a:pt x="2074439" y="1297276"/>
                                  <a:pt x="2082250" y="1293696"/>
                                  <a:pt x="2083226" y="1292394"/>
                                </a:cubicBezTo>
                                <a:cubicBezTo>
                                  <a:pt x="2084528" y="1291092"/>
                                  <a:pt x="2084528" y="1290767"/>
                                  <a:pt x="2084854" y="1288489"/>
                                </a:cubicBezTo>
                                <a:cubicBezTo>
                                  <a:pt x="2085179" y="1286210"/>
                                  <a:pt x="2086806" y="1281654"/>
                                  <a:pt x="2089410" y="1279701"/>
                                </a:cubicBezTo>
                                <a:cubicBezTo>
                                  <a:pt x="2092014" y="1277749"/>
                                  <a:pt x="2092014" y="1277098"/>
                                  <a:pt x="2093316" y="1278399"/>
                                </a:cubicBezTo>
                                <a:cubicBezTo>
                                  <a:pt x="2094617" y="1279701"/>
                                  <a:pt x="2094943" y="1279701"/>
                                  <a:pt x="2096895" y="1282305"/>
                                </a:cubicBezTo>
                                <a:cubicBezTo>
                                  <a:pt x="2098848" y="1284909"/>
                                  <a:pt x="2100475" y="1284909"/>
                                  <a:pt x="2100475" y="1287187"/>
                                </a:cubicBezTo>
                                <a:cubicBezTo>
                                  <a:pt x="2100475" y="1289465"/>
                                  <a:pt x="2097221" y="1298578"/>
                                  <a:pt x="2098848" y="1298578"/>
                                </a:cubicBezTo>
                                <a:cubicBezTo>
                                  <a:pt x="2100475" y="1298578"/>
                                  <a:pt x="2101452" y="1294672"/>
                                  <a:pt x="2103079" y="1292394"/>
                                </a:cubicBezTo>
                                <a:cubicBezTo>
                                  <a:pt x="2105032" y="1290116"/>
                                  <a:pt x="2106334" y="1289790"/>
                                  <a:pt x="2106334" y="1288163"/>
                                </a:cubicBezTo>
                                <a:cubicBezTo>
                                  <a:pt x="2106334" y="1286210"/>
                                  <a:pt x="2103405" y="1285234"/>
                                  <a:pt x="2104381" y="1283607"/>
                                </a:cubicBezTo>
                                <a:cubicBezTo>
                                  <a:pt x="2105357" y="1281979"/>
                                  <a:pt x="2107310" y="1281654"/>
                                  <a:pt x="2107310" y="1280027"/>
                                </a:cubicBezTo>
                                <a:cubicBezTo>
                                  <a:pt x="2107310" y="1278074"/>
                                  <a:pt x="2103730" y="1277098"/>
                                  <a:pt x="2104056" y="1275145"/>
                                </a:cubicBezTo>
                                <a:cubicBezTo>
                                  <a:pt x="2104381" y="1273518"/>
                                  <a:pt x="2105032" y="1271240"/>
                                  <a:pt x="2106334" y="1271565"/>
                                </a:cubicBezTo>
                                <a:cubicBezTo>
                                  <a:pt x="2107635" y="1271565"/>
                                  <a:pt x="2110239" y="1275796"/>
                                  <a:pt x="2110890" y="1274169"/>
                                </a:cubicBezTo>
                                <a:cubicBezTo>
                                  <a:pt x="2111541" y="1272541"/>
                                  <a:pt x="2110239" y="1271890"/>
                                  <a:pt x="2111866" y="1270914"/>
                                </a:cubicBezTo>
                                <a:cubicBezTo>
                                  <a:pt x="2113494" y="1269938"/>
                                  <a:pt x="2118701" y="1270589"/>
                                  <a:pt x="2119352" y="1269612"/>
                                </a:cubicBezTo>
                                <a:cubicBezTo>
                                  <a:pt x="2120003" y="1268636"/>
                                  <a:pt x="2112517" y="1267985"/>
                                  <a:pt x="2111216" y="1266358"/>
                                </a:cubicBezTo>
                                <a:cubicBezTo>
                                  <a:pt x="2109914" y="1264731"/>
                                  <a:pt x="2108937" y="1263754"/>
                                  <a:pt x="2109588" y="1262127"/>
                                </a:cubicBezTo>
                                <a:cubicBezTo>
                                  <a:pt x="2110565" y="1260500"/>
                                  <a:pt x="2111541" y="1263429"/>
                                  <a:pt x="2113819" y="1262452"/>
                                </a:cubicBezTo>
                                <a:cubicBezTo>
                                  <a:pt x="2116097" y="1261476"/>
                                  <a:pt x="2114795" y="1259198"/>
                                  <a:pt x="2115121" y="1258221"/>
                                </a:cubicBezTo>
                                <a:cubicBezTo>
                                  <a:pt x="2115446" y="1257245"/>
                                  <a:pt x="2116097" y="1260174"/>
                                  <a:pt x="2119026" y="1258872"/>
                                </a:cubicBezTo>
                                <a:cubicBezTo>
                                  <a:pt x="2121955" y="1257896"/>
                                  <a:pt x="2119352" y="1255292"/>
                                  <a:pt x="2120654" y="1253990"/>
                                </a:cubicBezTo>
                                <a:cubicBezTo>
                                  <a:pt x="2121955" y="1252689"/>
                                  <a:pt x="2126186" y="1255292"/>
                                  <a:pt x="2128139" y="1254316"/>
                                </a:cubicBezTo>
                                <a:cubicBezTo>
                                  <a:pt x="2129766" y="1253340"/>
                                  <a:pt x="2119352" y="1250085"/>
                                  <a:pt x="2119026" y="1247807"/>
                                </a:cubicBezTo>
                                <a:cubicBezTo>
                                  <a:pt x="2118375" y="1245529"/>
                                  <a:pt x="2119352" y="1244552"/>
                                  <a:pt x="2118701" y="1242274"/>
                                </a:cubicBezTo>
                                <a:cubicBezTo>
                                  <a:pt x="2118050" y="1239996"/>
                                  <a:pt x="2116423" y="1239345"/>
                                  <a:pt x="2117725" y="1238043"/>
                                </a:cubicBezTo>
                                <a:cubicBezTo>
                                  <a:pt x="2119026" y="1236742"/>
                                  <a:pt x="2120003" y="1236742"/>
                                  <a:pt x="2123583" y="1237718"/>
                                </a:cubicBezTo>
                                <a:cubicBezTo>
                                  <a:pt x="2127163" y="1238694"/>
                                  <a:pt x="2129766" y="1240322"/>
                                  <a:pt x="2129441" y="1239020"/>
                                </a:cubicBezTo>
                                <a:cubicBezTo>
                                  <a:pt x="2128790" y="1237392"/>
                                  <a:pt x="2125535" y="1236416"/>
                                  <a:pt x="2125861" y="1233812"/>
                                </a:cubicBezTo>
                                <a:cubicBezTo>
                                  <a:pt x="2126512" y="1231209"/>
                                  <a:pt x="2128465" y="1226002"/>
                                  <a:pt x="2130417" y="1222096"/>
                                </a:cubicBezTo>
                                <a:cubicBezTo>
                                  <a:pt x="2132370" y="1218191"/>
                                  <a:pt x="2134648" y="1215913"/>
                                  <a:pt x="2134648" y="1213634"/>
                                </a:cubicBezTo>
                                <a:cubicBezTo>
                                  <a:pt x="2134648" y="1211356"/>
                                  <a:pt x="2132695" y="1210054"/>
                                  <a:pt x="2134648" y="1209403"/>
                                </a:cubicBezTo>
                                <a:cubicBezTo>
                                  <a:pt x="2136601" y="1208753"/>
                                  <a:pt x="2143435" y="1211356"/>
                                  <a:pt x="2143110" y="1213309"/>
                                </a:cubicBezTo>
                                <a:cubicBezTo>
                                  <a:pt x="2142459" y="1215262"/>
                                  <a:pt x="2138879" y="1215262"/>
                                  <a:pt x="2140181" y="1217214"/>
                                </a:cubicBezTo>
                                <a:cubicBezTo>
                                  <a:pt x="2141483" y="1219167"/>
                                  <a:pt x="2143110" y="1217865"/>
                                  <a:pt x="2141483" y="1220143"/>
                                </a:cubicBezTo>
                                <a:cubicBezTo>
                                  <a:pt x="2139855" y="1222096"/>
                                  <a:pt x="2138879" y="1221771"/>
                                  <a:pt x="2138879" y="1223723"/>
                                </a:cubicBezTo>
                                <a:cubicBezTo>
                                  <a:pt x="2138879" y="1225676"/>
                                  <a:pt x="2136275" y="1225676"/>
                                  <a:pt x="2138879" y="1227303"/>
                                </a:cubicBezTo>
                                <a:cubicBezTo>
                                  <a:pt x="2141483" y="1228931"/>
                                  <a:pt x="2144086" y="1226652"/>
                                  <a:pt x="2144412" y="1228605"/>
                                </a:cubicBezTo>
                                <a:cubicBezTo>
                                  <a:pt x="2144737" y="1230558"/>
                                  <a:pt x="2140832" y="1233487"/>
                                  <a:pt x="2143435" y="1233487"/>
                                </a:cubicBezTo>
                                <a:cubicBezTo>
                                  <a:pt x="2146039" y="1233487"/>
                                  <a:pt x="2147341" y="1231209"/>
                                  <a:pt x="2149619" y="1230558"/>
                                </a:cubicBezTo>
                                <a:cubicBezTo>
                                  <a:pt x="2151897" y="1229582"/>
                                  <a:pt x="2148968" y="1233487"/>
                                  <a:pt x="2150270" y="1234789"/>
                                </a:cubicBezTo>
                                <a:cubicBezTo>
                                  <a:pt x="2151572" y="1236091"/>
                                  <a:pt x="2152548" y="1235114"/>
                                  <a:pt x="2152548" y="1236742"/>
                                </a:cubicBezTo>
                                <a:cubicBezTo>
                                  <a:pt x="2152548" y="1238043"/>
                                  <a:pt x="2149944" y="1238694"/>
                                  <a:pt x="2152223" y="1240322"/>
                                </a:cubicBezTo>
                                <a:cubicBezTo>
                                  <a:pt x="2154501" y="1241949"/>
                                  <a:pt x="2155152" y="1241298"/>
                                  <a:pt x="2155802" y="1242600"/>
                                </a:cubicBezTo>
                                <a:cubicBezTo>
                                  <a:pt x="2156453" y="1243902"/>
                                  <a:pt x="2152874" y="1247807"/>
                                  <a:pt x="2154175" y="1248783"/>
                                </a:cubicBezTo>
                                <a:cubicBezTo>
                                  <a:pt x="2155477" y="1249760"/>
                                  <a:pt x="2158732" y="1245529"/>
                                  <a:pt x="2159057" y="1247156"/>
                                </a:cubicBezTo>
                                <a:cubicBezTo>
                                  <a:pt x="2159383" y="1248783"/>
                                  <a:pt x="2154175" y="1248783"/>
                                  <a:pt x="2158081" y="1250411"/>
                                </a:cubicBezTo>
                                <a:cubicBezTo>
                                  <a:pt x="2161986" y="1252038"/>
                                  <a:pt x="2164264" y="1251387"/>
                                  <a:pt x="2163613" y="1252689"/>
                                </a:cubicBezTo>
                                <a:cubicBezTo>
                                  <a:pt x="2162962" y="1253990"/>
                                  <a:pt x="2157430" y="1252363"/>
                                  <a:pt x="2157104" y="1254316"/>
                                </a:cubicBezTo>
                                <a:cubicBezTo>
                                  <a:pt x="2156453" y="1256269"/>
                                  <a:pt x="2155152" y="1257245"/>
                                  <a:pt x="2157430" y="1257245"/>
                                </a:cubicBezTo>
                                <a:cubicBezTo>
                                  <a:pt x="2159708" y="1257570"/>
                                  <a:pt x="2162637" y="1254967"/>
                                  <a:pt x="2163288" y="1257245"/>
                                </a:cubicBezTo>
                                <a:cubicBezTo>
                                  <a:pt x="2163939" y="1259523"/>
                                  <a:pt x="2160359" y="1261151"/>
                                  <a:pt x="2162962" y="1261476"/>
                                </a:cubicBezTo>
                                <a:cubicBezTo>
                                  <a:pt x="2165566" y="1261801"/>
                                  <a:pt x="2166868" y="1258221"/>
                                  <a:pt x="2167519" y="1260174"/>
                                </a:cubicBezTo>
                                <a:cubicBezTo>
                                  <a:pt x="2168495" y="1262452"/>
                                  <a:pt x="2166543" y="1262778"/>
                                  <a:pt x="2168821" y="1263103"/>
                                </a:cubicBezTo>
                                <a:cubicBezTo>
                                  <a:pt x="2171099" y="1263429"/>
                                  <a:pt x="2172075" y="1262778"/>
                                  <a:pt x="2172401" y="1264080"/>
                                </a:cubicBezTo>
                                <a:cubicBezTo>
                                  <a:pt x="2172401" y="1265381"/>
                                  <a:pt x="2171750" y="1265381"/>
                                  <a:pt x="2169797" y="1265707"/>
                                </a:cubicBezTo>
                                <a:cubicBezTo>
                                  <a:pt x="2167844" y="1266032"/>
                                  <a:pt x="2160034" y="1265056"/>
                                  <a:pt x="2158732" y="1266358"/>
                                </a:cubicBezTo>
                                <a:cubicBezTo>
                                  <a:pt x="2157430" y="1267660"/>
                                  <a:pt x="2154501" y="1267985"/>
                                  <a:pt x="2157104" y="1269938"/>
                                </a:cubicBezTo>
                                <a:cubicBezTo>
                                  <a:pt x="2159383" y="1271890"/>
                                  <a:pt x="2161661" y="1273843"/>
                                  <a:pt x="2162312" y="1272867"/>
                                </a:cubicBezTo>
                                <a:cubicBezTo>
                                  <a:pt x="2162962" y="1271890"/>
                                  <a:pt x="2161661" y="1270589"/>
                                  <a:pt x="2164264" y="1270263"/>
                                </a:cubicBezTo>
                                <a:cubicBezTo>
                                  <a:pt x="2166868" y="1270263"/>
                                  <a:pt x="2171099" y="1270914"/>
                                  <a:pt x="2172401" y="1269938"/>
                                </a:cubicBezTo>
                                <a:cubicBezTo>
                                  <a:pt x="2173702" y="1268961"/>
                                  <a:pt x="2175004" y="1267660"/>
                                  <a:pt x="2176632" y="1267660"/>
                                </a:cubicBezTo>
                                <a:cubicBezTo>
                                  <a:pt x="2177933" y="1267660"/>
                                  <a:pt x="2179235" y="1267985"/>
                                  <a:pt x="2179235" y="1268636"/>
                                </a:cubicBezTo>
                                <a:cubicBezTo>
                                  <a:pt x="2179235" y="1269612"/>
                                  <a:pt x="2176632" y="1270589"/>
                                  <a:pt x="2176957" y="1271565"/>
                                </a:cubicBezTo>
                                <a:cubicBezTo>
                                  <a:pt x="2177282" y="1272867"/>
                                  <a:pt x="2178584" y="1272867"/>
                                  <a:pt x="2177933" y="1274494"/>
                                </a:cubicBezTo>
                                <a:cubicBezTo>
                                  <a:pt x="2177282" y="1276121"/>
                                  <a:pt x="2175655" y="1277098"/>
                                  <a:pt x="2176632" y="1277423"/>
                                </a:cubicBezTo>
                                <a:cubicBezTo>
                                  <a:pt x="2177608" y="1277749"/>
                                  <a:pt x="2184117" y="1276121"/>
                                  <a:pt x="2185093" y="1278074"/>
                                </a:cubicBezTo>
                                <a:cubicBezTo>
                                  <a:pt x="2186070" y="1280027"/>
                                  <a:pt x="2183466" y="1281654"/>
                                  <a:pt x="2184443" y="1282305"/>
                                </a:cubicBezTo>
                                <a:cubicBezTo>
                                  <a:pt x="2185419" y="1282956"/>
                                  <a:pt x="2187697" y="1283281"/>
                                  <a:pt x="2187371" y="1284583"/>
                                </a:cubicBezTo>
                                <a:cubicBezTo>
                                  <a:pt x="2187046" y="1285885"/>
                                  <a:pt x="2185419" y="1288489"/>
                                  <a:pt x="2182490" y="1289140"/>
                                </a:cubicBezTo>
                                <a:cubicBezTo>
                                  <a:pt x="2179561" y="1289790"/>
                                  <a:pt x="2172075" y="1288163"/>
                                  <a:pt x="2171424" y="1289790"/>
                                </a:cubicBezTo>
                                <a:cubicBezTo>
                                  <a:pt x="2170773" y="1291092"/>
                                  <a:pt x="2173377" y="1292069"/>
                                  <a:pt x="2173702" y="1293045"/>
                                </a:cubicBezTo>
                                <a:cubicBezTo>
                                  <a:pt x="2174028" y="1294021"/>
                                  <a:pt x="2167844" y="1298903"/>
                                  <a:pt x="2169472" y="1299554"/>
                                </a:cubicBezTo>
                                <a:cubicBezTo>
                                  <a:pt x="2171099" y="1300205"/>
                                  <a:pt x="2179561" y="1294347"/>
                                  <a:pt x="2180537" y="1293696"/>
                                </a:cubicBezTo>
                                <a:cubicBezTo>
                                  <a:pt x="2181513" y="1293045"/>
                                  <a:pt x="2181839" y="1297927"/>
                                  <a:pt x="2183792" y="1296950"/>
                                </a:cubicBezTo>
                                <a:cubicBezTo>
                                  <a:pt x="2185744" y="1295974"/>
                                  <a:pt x="2185744" y="1294998"/>
                                  <a:pt x="2190301" y="1293696"/>
                                </a:cubicBezTo>
                                <a:cubicBezTo>
                                  <a:pt x="2194531" y="1292720"/>
                                  <a:pt x="2195833" y="1290767"/>
                                  <a:pt x="2197786" y="1292720"/>
                                </a:cubicBezTo>
                                <a:cubicBezTo>
                                  <a:pt x="2199739" y="1294672"/>
                                  <a:pt x="2198111" y="1297927"/>
                                  <a:pt x="2196810" y="1298903"/>
                                </a:cubicBezTo>
                                <a:cubicBezTo>
                                  <a:pt x="2195508" y="1299879"/>
                                  <a:pt x="2188999" y="1302158"/>
                                  <a:pt x="2186070" y="1303785"/>
                                </a:cubicBezTo>
                                <a:cubicBezTo>
                                  <a:pt x="2183141" y="1305412"/>
                                  <a:pt x="2175981" y="1308992"/>
                                  <a:pt x="2177608" y="1310945"/>
                                </a:cubicBezTo>
                                <a:cubicBezTo>
                                  <a:pt x="2179235" y="1312898"/>
                                  <a:pt x="2183141" y="1311921"/>
                                  <a:pt x="2184768" y="1311270"/>
                                </a:cubicBezTo>
                                <a:cubicBezTo>
                                  <a:pt x="2186395" y="1310619"/>
                                  <a:pt x="2188348" y="1307365"/>
                                  <a:pt x="2190626" y="1306714"/>
                                </a:cubicBezTo>
                                <a:cubicBezTo>
                                  <a:pt x="2192904" y="1305738"/>
                                  <a:pt x="2199413" y="1304436"/>
                                  <a:pt x="2200390" y="1305738"/>
                                </a:cubicBezTo>
                                <a:cubicBezTo>
                                  <a:pt x="2201691" y="1307039"/>
                                  <a:pt x="2199739" y="1307365"/>
                                  <a:pt x="2200390" y="1308667"/>
                                </a:cubicBezTo>
                                <a:cubicBezTo>
                                  <a:pt x="2201366" y="1309968"/>
                                  <a:pt x="2202342" y="1309643"/>
                                  <a:pt x="2201691" y="1310619"/>
                                </a:cubicBezTo>
                                <a:cubicBezTo>
                                  <a:pt x="2201366" y="1311596"/>
                                  <a:pt x="2198111" y="1310619"/>
                                  <a:pt x="2196810" y="1312247"/>
                                </a:cubicBezTo>
                                <a:cubicBezTo>
                                  <a:pt x="2195182" y="1313874"/>
                                  <a:pt x="2194857" y="1315501"/>
                                  <a:pt x="2196159" y="1315501"/>
                                </a:cubicBezTo>
                                <a:cubicBezTo>
                                  <a:pt x="2197461" y="1315501"/>
                                  <a:pt x="2197786" y="1313548"/>
                                  <a:pt x="2199413" y="1313874"/>
                                </a:cubicBezTo>
                                <a:cubicBezTo>
                                  <a:pt x="2201041" y="1314199"/>
                                  <a:pt x="2202017" y="1317779"/>
                                  <a:pt x="2203644" y="1317129"/>
                                </a:cubicBezTo>
                                <a:cubicBezTo>
                                  <a:pt x="2205271" y="1316478"/>
                                  <a:pt x="2203644" y="1314850"/>
                                  <a:pt x="2206248" y="1314850"/>
                                </a:cubicBezTo>
                                <a:cubicBezTo>
                                  <a:pt x="2208852" y="1314850"/>
                                  <a:pt x="2211455" y="1320383"/>
                                  <a:pt x="2213082" y="1322010"/>
                                </a:cubicBezTo>
                                <a:cubicBezTo>
                                  <a:pt x="2214710" y="1323638"/>
                                  <a:pt x="2216337" y="1323963"/>
                                  <a:pt x="2216011" y="1325265"/>
                                </a:cubicBezTo>
                                <a:cubicBezTo>
                                  <a:pt x="2215686" y="1326567"/>
                                  <a:pt x="2211780" y="1327543"/>
                                  <a:pt x="2209502" y="1328845"/>
                                </a:cubicBezTo>
                                <a:cubicBezTo>
                                  <a:pt x="2206899" y="1330147"/>
                                  <a:pt x="2207550" y="1331774"/>
                                  <a:pt x="2205271" y="1331123"/>
                                </a:cubicBezTo>
                                <a:cubicBezTo>
                                  <a:pt x="2202993" y="1330472"/>
                                  <a:pt x="2200064" y="1327868"/>
                                  <a:pt x="2199088" y="1328845"/>
                                </a:cubicBezTo>
                                <a:cubicBezTo>
                                  <a:pt x="2198437" y="1329821"/>
                                  <a:pt x="2196810" y="1331774"/>
                                  <a:pt x="2199088" y="1333076"/>
                                </a:cubicBezTo>
                                <a:cubicBezTo>
                                  <a:pt x="2201366" y="1334377"/>
                                  <a:pt x="2202017" y="1335028"/>
                                  <a:pt x="2204295" y="1335028"/>
                                </a:cubicBezTo>
                                <a:cubicBezTo>
                                  <a:pt x="2206573" y="1335028"/>
                                  <a:pt x="2211455" y="1333076"/>
                                  <a:pt x="2213082" y="1333727"/>
                                </a:cubicBezTo>
                                <a:cubicBezTo>
                                  <a:pt x="2214710" y="1334377"/>
                                  <a:pt x="2218940" y="1334052"/>
                                  <a:pt x="2217964" y="1336005"/>
                                </a:cubicBezTo>
                                <a:cubicBezTo>
                                  <a:pt x="2217313" y="1337957"/>
                                  <a:pt x="2213082" y="1338608"/>
                                  <a:pt x="2214059" y="1341212"/>
                                </a:cubicBezTo>
                                <a:cubicBezTo>
                                  <a:pt x="2215035" y="1343490"/>
                                  <a:pt x="2217313" y="1344792"/>
                                  <a:pt x="2219266" y="1345443"/>
                                </a:cubicBezTo>
                                <a:cubicBezTo>
                                  <a:pt x="2221219" y="1346094"/>
                                  <a:pt x="2222195" y="1344792"/>
                                  <a:pt x="2224148" y="1345768"/>
                                </a:cubicBezTo>
                                <a:cubicBezTo>
                                  <a:pt x="2226100" y="1346745"/>
                                  <a:pt x="2224473" y="1347070"/>
                                  <a:pt x="2227402" y="1348047"/>
                                </a:cubicBezTo>
                                <a:cubicBezTo>
                                  <a:pt x="2230331" y="1348697"/>
                                  <a:pt x="2232284" y="1349023"/>
                                  <a:pt x="2231959" y="1349999"/>
                                </a:cubicBezTo>
                                <a:cubicBezTo>
                                  <a:pt x="2231959" y="1350976"/>
                                  <a:pt x="2231308" y="1352603"/>
                                  <a:pt x="2228704" y="1352603"/>
                                </a:cubicBezTo>
                                <a:cubicBezTo>
                                  <a:pt x="2226100" y="1352277"/>
                                  <a:pt x="2222846" y="1356508"/>
                                  <a:pt x="2221544" y="1358461"/>
                                </a:cubicBezTo>
                                <a:cubicBezTo>
                                  <a:pt x="2220242" y="1360414"/>
                                  <a:pt x="2218290" y="1362692"/>
                                  <a:pt x="2216337" y="1362692"/>
                                </a:cubicBezTo>
                                <a:cubicBezTo>
                                  <a:pt x="2214384" y="1362692"/>
                                  <a:pt x="2207550" y="1362692"/>
                                  <a:pt x="2209828" y="1361065"/>
                                </a:cubicBezTo>
                                <a:cubicBezTo>
                                  <a:pt x="2212106" y="1359437"/>
                                  <a:pt x="2218615" y="1359763"/>
                                  <a:pt x="2216011" y="1357810"/>
                                </a:cubicBezTo>
                                <a:cubicBezTo>
                                  <a:pt x="2213408" y="1355857"/>
                                  <a:pt x="2204620" y="1356834"/>
                                  <a:pt x="2202017" y="1357159"/>
                                </a:cubicBezTo>
                                <a:cubicBezTo>
                                  <a:pt x="2199413" y="1357485"/>
                                  <a:pt x="2193881" y="1357485"/>
                                  <a:pt x="2196810" y="1359763"/>
                                </a:cubicBezTo>
                                <a:cubicBezTo>
                                  <a:pt x="2200064" y="1362041"/>
                                  <a:pt x="2205271" y="1361065"/>
                                  <a:pt x="2206248" y="1364319"/>
                                </a:cubicBezTo>
                                <a:cubicBezTo>
                                  <a:pt x="2207550" y="1367574"/>
                                  <a:pt x="2204295" y="1367248"/>
                                  <a:pt x="2207550" y="1368225"/>
                                </a:cubicBezTo>
                                <a:cubicBezTo>
                                  <a:pt x="2210804" y="1369201"/>
                                  <a:pt x="2216988" y="1369201"/>
                                  <a:pt x="2217313" y="1370503"/>
                                </a:cubicBezTo>
                                <a:cubicBezTo>
                                  <a:pt x="2217639" y="1371805"/>
                                  <a:pt x="2211130" y="1371805"/>
                                  <a:pt x="2210153" y="1372456"/>
                                </a:cubicBezTo>
                                <a:cubicBezTo>
                                  <a:pt x="2208852" y="1373432"/>
                                  <a:pt x="2207550" y="1374408"/>
                                  <a:pt x="2209828" y="1375059"/>
                                </a:cubicBezTo>
                                <a:cubicBezTo>
                                  <a:pt x="2212106" y="1375710"/>
                                  <a:pt x="2213082" y="1373757"/>
                                  <a:pt x="2215686" y="1375710"/>
                                </a:cubicBezTo>
                                <a:cubicBezTo>
                                  <a:pt x="2218290" y="1377337"/>
                                  <a:pt x="2220893" y="1377337"/>
                                  <a:pt x="2220568" y="1378639"/>
                                </a:cubicBezTo>
                                <a:cubicBezTo>
                                  <a:pt x="2220242" y="1379615"/>
                                  <a:pt x="2211780" y="1377337"/>
                                  <a:pt x="2212431" y="1379941"/>
                                </a:cubicBezTo>
                                <a:cubicBezTo>
                                  <a:pt x="2213082" y="1382545"/>
                                  <a:pt x="2212106" y="1381894"/>
                                  <a:pt x="2216662" y="1383195"/>
                                </a:cubicBezTo>
                                <a:cubicBezTo>
                                  <a:pt x="2221219" y="1384497"/>
                                  <a:pt x="2226751" y="1384172"/>
                                  <a:pt x="2229355" y="1384497"/>
                                </a:cubicBezTo>
                                <a:cubicBezTo>
                                  <a:pt x="2231959" y="1384823"/>
                                  <a:pt x="2231633" y="1386125"/>
                                  <a:pt x="2230657" y="1387426"/>
                                </a:cubicBezTo>
                                <a:cubicBezTo>
                                  <a:pt x="2229680" y="1388728"/>
                                  <a:pt x="2226751" y="1390030"/>
                                  <a:pt x="2229029" y="1391332"/>
                                </a:cubicBezTo>
                                <a:cubicBezTo>
                                  <a:pt x="2231308" y="1392634"/>
                                  <a:pt x="2232935" y="1390681"/>
                                  <a:pt x="2234237" y="1391657"/>
                                </a:cubicBezTo>
                                <a:cubicBezTo>
                                  <a:pt x="2235539" y="1392634"/>
                                  <a:pt x="2234888" y="1393610"/>
                                  <a:pt x="2236840" y="1393935"/>
                                </a:cubicBezTo>
                                <a:cubicBezTo>
                                  <a:pt x="2238793" y="1394261"/>
                                  <a:pt x="2237817" y="1396214"/>
                                  <a:pt x="2239119" y="1397515"/>
                                </a:cubicBezTo>
                                <a:cubicBezTo>
                                  <a:pt x="2240746" y="1398817"/>
                                  <a:pt x="2240746" y="1397841"/>
                                  <a:pt x="2243349" y="1397841"/>
                                </a:cubicBezTo>
                                <a:cubicBezTo>
                                  <a:pt x="2245953" y="1397841"/>
                                  <a:pt x="2246604" y="1397515"/>
                                  <a:pt x="2246604" y="1399143"/>
                                </a:cubicBezTo>
                                <a:cubicBezTo>
                                  <a:pt x="2246604" y="1400770"/>
                                  <a:pt x="2243675" y="1402723"/>
                                  <a:pt x="2246279" y="1402072"/>
                                </a:cubicBezTo>
                                <a:cubicBezTo>
                                  <a:pt x="2248557" y="1401746"/>
                                  <a:pt x="2249859" y="1400119"/>
                                  <a:pt x="2251486" y="1400444"/>
                                </a:cubicBezTo>
                                <a:cubicBezTo>
                                  <a:pt x="2253113" y="1400444"/>
                                  <a:pt x="2253764" y="1401746"/>
                                  <a:pt x="2253764" y="1404024"/>
                                </a:cubicBezTo>
                                <a:cubicBezTo>
                                  <a:pt x="2253764" y="1406303"/>
                                  <a:pt x="2253438" y="1408581"/>
                                  <a:pt x="2254415" y="1407279"/>
                                </a:cubicBezTo>
                                <a:cubicBezTo>
                                  <a:pt x="2255717" y="1405977"/>
                                  <a:pt x="2257019" y="1404350"/>
                                  <a:pt x="2257995" y="1402723"/>
                                </a:cubicBezTo>
                                <a:cubicBezTo>
                                  <a:pt x="2258971" y="1401095"/>
                                  <a:pt x="2261249" y="1401421"/>
                                  <a:pt x="2260924" y="1402397"/>
                                </a:cubicBezTo>
                                <a:cubicBezTo>
                                  <a:pt x="2260598" y="1403699"/>
                                  <a:pt x="2259622" y="1404675"/>
                                  <a:pt x="2258320" y="1406303"/>
                                </a:cubicBezTo>
                                <a:cubicBezTo>
                                  <a:pt x="2257019" y="1407930"/>
                                  <a:pt x="2257019" y="1407930"/>
                                  <a:pt x="2257669" y="1409883"/>
                                </a:cubicBezTo>
                                <a:cubicBezTo>
                                  <a:pt x="2258320" y="1411510"/>
                                  <a:pt x="2258971" y="1410208"/>
                                  <a:pt x="2259622" y="1411510"/>
                                </a:cubicBezTo>
                                <a:cubicBezTo>
                                  <a:pt x="2260273" y="1412812"/>
                                  <a:pt x="2258320" y="1414439"/>
                                  <a:pt x="2257995" y="1415415"/>
                                </a:cubicBezTo>
                                <a:cubicBezTo>
                                  <a:pt x="2257669" y="1416392"/>
                                  <a:pt x="2258646" y="1417368"/>
                                  <a:pt x="2258320" y="1418344"/>
                                </a:cubicBezTo>
                                <a:cubicBezTo>
                                  <a:pt x="2257995" y="1419321"/>
                                  <a:pt x="2254740" y="1420948"/>
                                  <a:pt x="2254089" y="1422901"/>
                                </a:cubicBezTo>
                                <a:cubicBezTo>
                                  <a:pt x="2253438" y="1424853"/>
                                  <a:pt x="2255066" y="1424203"/>
                                  <a:pt x="2255066" y="1425830"/>
                                </a:cubicBezTo>
                                <a:cubicBezTo>
                                  <a:pt x="2255066" y="1427457"/>
                                  <a:pt x="2251486" y="1429084"/>
                                  <a:pt x="2251811" y="1431037"/>
                                </a:cubicBezTo>
                                <a:cubicBezTo>
                                  <a:pt x="2252137" y="1432664"/>
                                  <a:pt x="2254740" y="1432339"/>
                                  <a:pt x="2255717" y="1431037"/>
                                </a:cubicBezTo>
                                <a:cubicBezTo>
                                  <a:pt x="2256693" y="1429735"/>
                                  <a:pt x="2261900" y="1424203"/>
                                  <a:pt x="2263853" y="1423226"/>
                                </a:cubicBezTo>
                                <a:cubicBezTo>
                                  <a:pt x="2265480" y="1422250"/>
                                  <a:pt x="2266457" y="1423226"/>
                                  <a:pt x="2266131" y="1424528"/>
                                </a:cubicBezTo>
                                <a:cubicBezTo>
                                  <a:pt x="2265806" y="1425830"/>
                                  <a:pt x="2261900" y="1429084"/>
                                  <a:pt x="2262877" y="1430386"/>
                                </a:cubicBezTo>
                                <a:cubicBezTo>
                                  <a:pt x="2263853" y="1431688"/>
                                  <a:pt x="2267433" y="1429084"/>
                                  <a:pt x="2268409" y="1427132"/>
                                </a:cubicBezTo>
                                <a:cubicBezTo>
                                  <a:pt x="2269386" y="1425179"/>
                                  <a:pt x="2272315" y="1422250"/>
                                  <a:pt x="2274268" y="1421599"/>
                                </a:cubicBezTo>
                                <a:cubicBezTo>
                                  <a:pt x="2276220" y="1420948"/>
                                  <a:pt x="2278173" y="1419646"/>
                                  <a:pt x="2278498" y="1420948"/>
                                </a:cubicBezTo>
                                <a:cubicBezTo>
                                  <a:pt x="2278824" y="1422250"/>
                                  <a:pt x="2277197" y="1423552"/>
                                  <a:pt x="2275569" y="1425179"/>
                                </a:cubicBezTo>
                                <a:cubicBezTo>
                                  <a:pt x="2273942" y="1426806"/>
                                  <a:pt x="2274918" y="1426806"/>
                                  <a:pt x="2277197" y="1426481"/>
                                </a:cubicBezTo>
                                <a:cubicBezTo>
                                  <a:pt x="2279475" y="1426155"/>
                                  <a:pt x="2285007" y="1425830"/>
                                  <a:pt x="2285007" y="1426806"/>
                                </a:cubicBezTo>
                                <a:cubicBezTo>
                                  <a:pt x="2285007" y="1427783"/>
                                  <a:pt x="2282404" y="1429410"/>
                                  <a:pt x="2280777" y="1430712"/>
                                </a:cubicBezTo>
                                <a:cubicBezTo>
                                  <a:pt x="2278824" y="1432013"/>
                                  <a:pt x="2277197" y="1432013"/>
                                  <a:pt x="2275895" y="1434943"/>
                                </a:cubicBezTo>
                                <a:cubicBezTo>
                                  <a:pt x="2274593" y="1437872"/>
                                  <a:pt x="2272315" y="1442753"/>
                                  <a:pt x="2274593" y="1441777"/>
                                </a:cubicBezTo>
                                <a:cubicBezTo>
                                  <a:pt x="2276871" y="1440801"/>
                                  <a:pt x="2278498" y="1436570"/>
                                  <a:pt x="2280126" y="1435593"/>
                                </a:cubicBezTo>
                                <a:cubicBezTo>
                                  <a:pt x="2281428" y="1434617"/>
                                  <a:pt x="2285658" y="1431363"/>
                                  <a:pt x="2287286" y="1430712"/>
                                </a:cubicBezTo>
                                <a:cubicBezTo>
                                  <a:pt x="2288913" y="1430061"/>
                                  <a:pt x="2287611" y="1433966"/>
                                  <a:pt x="2289889" y="1432664"/>
                                </a:cubicBezTo>
                                <a:cubicBezTo>
                                  <a:pt x="2292167" y="1431363"/>
                                  <a:pt x="2292818" y="1429410"/>
                                  <a:pt x="2295422" y="1427783"/>
                                </a:cubicBezTo>
                                <a:cubicBezTo>
                                  <a:pt x="2298026" y="1426155"/>
                                  <a:pt x="2300304" y="1425830"/>
                                  <a:pt x="2301280" y="1425830"/>
                                </a:cubicBezTo>
                                <a:cubicBezTo>
                                  <a:pt x="2302256" y="1425830"/>
                                  <a:pt x="2303884" y="1430386"/>
                                  <a:pt x="2303233" y="1432013"/>
                                </a:cubicBezTo>
                                <a:cubicBezTo>
                                  <a:pt x="2302582" y="1433641"/>
                                  <a:pt x="2298677" y="1432013"/>
                                  <a:pt x="2300955" y="1434617"/>
                                </a:cubicBezTo>
                                <a:cubicBezTo>
                                  <a:pt x="2303233" y="1437221"/>
                                  <a:pt x="2314949" y="1441126"/>
                                  <a:pt x="2317553" y="1440150"/>
                                </a:cubicBezTo>
                                <a:cubicBezTo>
                                  <a:pt x="2320156" y="1438848"/>
                                  <a:pt x="2318855" y="1438197"/>
                                  <a:pt x="2321133" y="1438197"/>
                                </a:cubicBezTo>
                                <a:cubicBezTo>
                                  <a:pt x="2323736" y="1438197"/>
                                  <a:pt x="2325689" y="1438197"/>
                                  <a:pt x="2328293" y="1439824"/>
                                </a:cubicBezTo>
                                <a:cubicBezTo>
                                  <a:pt x="2330896" y="1441126"/>
                                  <a:pt x="2330896" y="1440475"/>
                                  <a:pt x="2334151" y="1441777"/>
                                </a:cubicBezTo>
                                <a:cubicBezTo>
                                  <a:pt x="2337406" y="1443079"/>
                                  <a:pt x="2345867" y="1446333"/>
                                  <a:pt x="2345867" y="1447961"/>
                                </a:cubicBezTo>
                                <a:cubicBezTo>
                                  <a:pt x="2345867" y="1449588"/>
                                  <a:pt x="2336755" y="1449262"/>
                                  <a:pt x="2336755" y="1450890"/>
                                </a:cubicBezTo>
                                <a:cubicBezTo>
                                  <a:pt x="2336755" y="1452517"/>
                                  <a:pt x="2339684" y="1452842"/>
                                  <a:pt x="2339033" y="1454144"/>
                                </a:cubicBezTo>
                                <a:cubicBezTo>
                                  <a:pt x="2338382" y="1455446"/>
                                  <a:pt x="2328293" y="1455121"/>
                                  <a:pt x="2325689" y="1454795"/>
                                </a:cubicBezTo>
                                <a:cubicBezTo>
                                  <a:pt x="2323086" y="1454470"/>
                                  <a:pt x="2322435" y="1458050"/>
                                  <a:pt x="2321133" y="1459026"/>
                                </a:cubicBezTo>
                                <a:cubicBezTo>
                                  <a:pt x="2319831" y="1460002"/>
                                  <a:pt x="2308440" y="1461630"/>
                                  <a:pt x="2304535" y="1461955"/>
                                </a:cubicBezTo>
                                <a:cubicBezTo>
                                  <a:pt x="2300629" y="1462606"/>
                                  <a:pt x="2281753" y="1465861"/>
                                  <a:pt x="2282729" y="1467488"/>
                                </a:cubicBezTo>
                                <a:cubicBezTo>
                                  <a:pt x="2283706" y="1469115"/>
                                  <a:pt x="2286960" y="1467488"/>
                                  <a:pt x="2293144" y="1468139"/>
                                </a:cubicBezTo>
                                <a:cubicBezTo>
                                  <a:pt x="2299327" y="1468790"/>
                                  <a:pt x="2299978" y="1468790"/>
                                  <a:pt x="2299327" y="1469766"/>
                                </a:cubicBezTo>
                                <a:cubicBezTo>
                                  <a:pt x="2298351" y="1471068"/>
                                  <a:pt x="2293469" y="1472695"/>
                                  <a:pt x="2291517" y="1473346"/>
                                </a:cubicBezTo>
                                <a:cubicBezTo>
                                  <a:pt x="2289564" y="1473997"/>
                                  <a:pt x="2285333" y="1475624"/>
                                  <a:pt x="2281753" y="1475624"/>
                                </a:cubicBezTo>
                                <a:cubicBezTo>
                                  <a:pt x="2278173" y="1475624"/>
                                  <a:pt x="2272966" y="1474648"/>
                                  <a:pt x="2271664" y="1477251"/>
                                </a:cubicBezTo>
                                <a:cubicBezTo>
                                  <a:pt x="2270037" y="1479530"/>
                                  <a:pt x="2269711" y="1487015"/>
                                  <a:pt x="2268735" y="1486690"/>
                                </a:cubicBezTo>
                                <a:cubicBezTo>
                                  <a:pt x="2267758" y="1486364"/>
                                  <a:pt x="2262226" y="1483110"/>
                                  <a:pt x="2258971" y="1480831"/>
                                </a:cubicBezTo>
                                <a:cubicBezTo>
                                  <a:pt x="2255717" y="1478553"/>
                                  <a:pt x="2248231" y="1473346"/>
                                  <a:pt x="2246929" y="1474973"/>
                                </a:cubicBezTo>
                                <a:cubicBezTo>
                                  <a:pt x="2245628" y="1476601"/>
                                  <a:pt x="2243024" y="1481808"/>
                                  <a:pt x="2245302" y="1481808"/>
                                </a:cubicBezTo>
                                <a:cubicBezTo>
                                  <a:pt x="2247580" y="1481808"/>
                                  <a:pt x="2247906" y="1479204"/>
                                  <a:pt x="2252137" y="1480831"/>
                                </a:cubicBezTo>
                                <a:cubicBezTo>
                                  <a:pt x="2256042" y="1482459"/>
                                  <a:pt x="2258971" y="1482459"/>
                                  <a:pt x="2261249" y="1485713"/>
                                </a:cubicBezTo>
                                <a:cubicBezTo>
                                  <a:pt x="2263202" y="1488642"/>
                                  <a:pt x="2265806" y="1488317"/>
                                  <a:pt x="2268409" y="1489293"/>
                                </a:cubicBezTo>
                                <a:cubicBezTo>
                                  <a:pt x="2270688" y="1490270"/>
                                  <a:pt x="2263853" y="1491897"/>
                                  <a:pt x="2262226" y="1493199"/>
                                </a:cubicBezTo>
                                <a:cubicBezTo>
                                  <a:pt x="2260598" y="1494501"/>
                                  <a:pt x="2257669" y="1495802"/>
                                  <a:pt x="2260598" y="1497104"/>
                                </a:cubicBezTo>
                                <a:cubicBezTo>
                                  <a:pt x="2263528" y="1498406"/>
                                  <a:pt x="2270362" y="1499708"/>
                                  <a:pt x="2270362" y="1497430"/>
                                </a:cubicBezTo>
                                <a:cubicBezTo>
                                  <a:pt x="2270362" y="1495151"/>
                                  <a:pt x="2267433" y="1494501"/>
                                  <a:pt x="2270362" y="1492873"/>
                                </a:cubicBezTo>
                                <a:cubicBezTo>
                                  <a:pt x="2273291" y="1491246"/>
                                  <a:pt x="2275895" y="1492222"/>
                                  <a:pt x="2275895" y="1489944"/>
                                </a:cubicBezTo>
                                <a:cubicBezTo>
                                  <a:pt x="2275895" y="1487666"/>
                                  <a:pt x="2272315" y="1487666"/>
                                  <a:pt x="2276546" y="1487015"/>
                                </a:cubicBezTo>
                                <a:cubicBezTo>
                                  <a:pt x="2280451" y="1486364"/>
                                  <a:pt x="2279475" y="1489293"/>
                                  <a:pt x="2283706" y="1486364"/>
                                </a:cubicBezTo>
                                <a:cubicBezTo>
                                  <a:pt x="2287937" y="1483435"/>
                                  <a:pt x="2285984" y="1481157"/>
                                  <a:pt x="2291191" y="1481157"/>
                                </a:cubicBezTo>
                                <a:cubicBezTo>
                                  <a:pt x="2296398" y="1481157"/>
                                  <a:pt x="2298677" y="1484086"/>
                                  <a:pt x="2298677" y="1481157"/>
                                </a:cubicBezTo>
                                <a:cubicBezTo>
                                  <a:pt x="2299002" y="1478228"/>
                                  <a:pt x="2292818" y="1478228"/>
                                  <a:pt x="2299327" y="1474973"/>
                                </a:cubicBezTo>
                                <a:cubicBezTo>
                                  <a:pt x="2305511" y="1471393"/>
                                  <a:pt x="2307464" y="1472044"/>
                                  <a:pt x="2307789" y="1470092"/>
                                </a:cubicBezTo>
                                <a:cubicBezTo>
                                  <a:pt x="2308115" y="1468464"/>
                                  <a:pt x="2312020" y="1467488"/>
                                  <a:pt x="2317227" y="1467162"/>
                                </a:cubicBezTo>
                                <a:cubicBezTo>
                                  <a:pt x="2322435" y="1466837"/>
                                  <a:pt x="2328944" y="1467813"/>
                                  <a:pt x="2330896" y="1466512"/>
                                </a:cubicBezTo>
                                <a:cubicBezTo>
                                  <a:pt x="2332849" y="1465210"/>
                                  <a:pt x="2318855" y="1465210"/>
                                  <a:pt x="2320482" y="1463582"/>
                                </a:cubicBezTo>
                                <a:cubicBezTo>
                                  <a:pt x="2322109" y="1461630"/>
                                  <a:pt x="2326015" y="1461630"/>
                                  <a:pt x="2329595" y="1461630"/>
                                </a:cubicBezTo>
                                <a:cubicBezTo>
                                  <a:pt x="2333500" y="1461630"/>
                                  <a:pt x="2335453" y="1461630"/>
                                  <a:pt x="2338382" y="1462932"/>
                                </a:cubicBezTo>
                                <a:cubicBezTo>
                                  <a:pt x="2341636" y="1464233"/>
                                  <a:pt x="2352051" y="1468464"/>
                                  <a:pt x="2352376" y="1472695"/>
                                </a:cubicBezTo>
                                <a:cubicBezTo>
                                  <a:pt x="2352702" y="1476926"/>
                                  <a:pt x="2350749" y="1478553"/>
                                  <a:pt x="2346518" y="1481482"/>
                                </a:cubicBezTo>
                                <a:cubicBezTo>
                                  <a:pt x="2342613" y="1484411"/>
                                  <a:pt x="2339033" y="1485388"/>
                                  <a:pt x="2344240" y="1486364"/>
                                </a:cubicBezTo>
                                <a:cubicBezTo>
                                  <a:pt x="2349773" y="1487340"/>
                                  <a:pt x="2352376" y="1481157"/>
                                  <a:pt x="2354980" y="1480506"/>
                                </a:cubicBezTo>
                                <a:cubicBezTo>
                                  <a:pt x="2357583" y="1479855"/>
                                  <a:pt x="2359211" y="1483435"/>
                                  <a:pt x="2362791" y="1481157"/>
                                </a:cubicBezTo>
                                <a:cubicBezTo>
                                  <a:pt x="2366371" y="1478553"/>
                                  <a:pt x="2364093" y="1477251"/>
                                  <a:pt x="2367998" y="1477577"/>
                                </a:cubicBezTo>
                                <a:cubicBezTo>
                                  <a:pt x="2371904" y="1477902"/>
                                  <a:pt x="2374507" y="1480180"/>
                                  <a:pt x="2372880" y="1480831"/>
                                </a:cubicBezTo>
                                <a:cubicBezTo>
                                  <a:pt x="2371253" y="1481482"/>
                                  <a:pt x="2366696" y="1482133"/>
                                  <a:pt x="2369300" y="1483435"/>
                                </a:cubicBezTo>
                                <a:cubicBezTo>
                                  <a:pt x="2371904" y="1484737"/>
                                  <a:pt x="2375809" y="1485388"/>
                                  <a:pt x="2379389" y="1485388"/>
                                </a:cubicBezTo>
                                <a:cubicBezTo>
                                  <a:pt x="2382969" y="1485388"/>
                                  <a:pt x="2383945" y="1484737"/>
                                  <a:pt x="2384596" y="1486690"/>
                                </a:cubicBezTo>
                                <a:cubicBezTo>
                                  <a:pt x="2385247" y="1488642"/>
                                  <a:pt x="2384271" y="1487666"/>
                                  <a:pt x="2381992" y="1488642"/>
                                </a:cubicBezTo>
                                <a:cubicBezTo>
                                  <a:pt x="2379714" y="1489944"/>
                                  <a:pt x="2379064" y="1489944"/>
                                  <a:pt x="2382969" y="1492548"/>
                                </a:cubicBezTo>
                                <a:cubicBezTo>
                                  <a:pt x="2386874" y="1495477"/>
                                  <a:pt x="2387525" y="1494826"/>
                                  <a:pt x="2389152" y="1494175"/>
                                </a:cubicBezTo>
                                <a:cubicBezTo>
                                  <a:pt x="2390780" y="1493524"/>
                                  <a:pt x="2390780" y="1498406"/>
                                  <a:pt x="2391105" y="1499708"/>
                                </a:cubicBezTo>
                                <a:cubicBezTo>
                                  <a:pt x="2391431" y="1501335"/>
                                  <a:pt x="2390780" y="1503288"/>
                                  <a:pt x="2389803" y="1503939"/>
                                </a:cubicBezTo>
                                <a:cubicBezTo>
                                  <a:pt x="2388827" y="1504589"/>
                                  <a:pt x="2381342" y="1507193"/>
                                  <a:pt x="2382318" y="1507844"/>
                                </a:cubicBezTo>
                                <a:cubicBezTo>
                                  <a:pt x="2382969" y="1508820"/>
                                  <a:pt x="2386224" y="1509146"/>
                                  <a:pt x="2387851" y="1510773"/>
                                </a:cubicBezTo>
                                <a:cubicBezTo>
                                  <a:pt x="2389478" y="1512075"/>
                                  <a:pt x="2390129" y="1513702"/>
                                  <a:pt x="2389478" y="1514353"/>
                                </a:cubicBezTo>
                                <a:cubicBezTo>
                                  <a:pt x="2388827" y="1515004"/>
                                  <a:pt x="2381667" y="1514028"/>
                                  <a:pt x="2382643" y="1515329"/>
                                </a:cubicBezTo>
                                <a:cubicBezTo>
                                  <a:pt x="2383620" y="1516631"/>
                                  <a:pt x="2390454" y="1519886"/>
                                  <a:pt x="2390454" y="1520537"/>
                                </a:cubicBezTo>
                                <a:cubicBezTo>
                                  <a:pt x="2390454" y="1521188"/>
                                  <a:pt x="2385573" y="1519886"/>
                                  <a:pt x="2384922" y="1521188"/>
                                </a:cubicBezTo>
                                <a:cubicBezTo>
                                  <a:pt x="2384271" y="1522489"/>
                                  <a:pt x="2385573" y="1523791"/>
                                  <a:pt x="2383945" y="1524117"/>
                                </a:cubicBezTo>
                                <a:cubicBezTo>
                                  <a:pt x="2382643" y="1524442"/>
                                  <a:pt x="2372880" y="1521513"/>
                                  <a:pt x="2372229" y="1522164"/>
                                </a:cubicBezTo>
                                <a:cubicBezTo>
                                  <a:pt x="2371578" y="1522815"/>
                                  <a:pt x="2376460" y="1524442"/>
                                  <a:pt x="2380365" y="1525744"/>
                                </a:cubicBezTo>
                                <a:cubicBezTo>
                                  <a:pt x="2384271" y="1527046"/>
                                  <a:pt x="2393383" y="1526069"/>
                                  <a:pt x="2394034" y="1528998"/>
                                </a:cubicBezTo>
                                <a:cubicBezTo>
                                  <a:pt x="2394685" y="1531928"/>
                                  <a:pt x="2394360" y="1534206"/>
                                  <a:pt x="2391756" y="1533229"/>
                                </a:cubicBezTo>
                                <a:cubicBezTo>
                                  <a:pt x="2389152" y="1532253"/>
                                  <a:pt x="2381992" y="1528998"/>
                                  <a:pt x="2381342" y="1529975"/>
                                </a:cubicBezTo>
                                <a:cubicBezTo>
                                  <a:pt x="2380691" y="1530951"/>
                                  <a:pt x="2382969" y="1533555"/>
                                  <a:pt x="2386549" y="1534857"/>
                                </a:cubicBezTo>
                                <a:cubicBezTo>
                                  <a:pt x="2390129" y="1536484"/>
                                  <a:pt x="2393383" y="1535508"/>
                                  <a:pt x="2393709" y="1537460"/>
                                </a:cubicBezTo>
                                <a:cubicBezTo>
                                  <a:pt x="2393709" y="1539413"/>
                                  <a:pt x="2390780" y="1538111"/>
                                  <a:pt x="2389478" y="1539738"/>
                                </a:cubicBezTo>
                                <a:cubicBezTo>
                                  <a:pt x="2388176" y="1541366"/>
                                  <a:pt x="2387200" y="1545922"/>
                                  <a:pt x="2386224" y="1546898"/>
                                </a:cubicBezTo>
                                <a:cubicBezTo>
                                  <a:pt x="2384922" y="1547875"/>
                                  <a:pt x="2373856" y="1553407"/>
                                  <a:pt x="2369951" y="1555360"/>
                                </a:cubicBezTo>
                                <a:cubicBezTo>
                                  <a:pt x="2366371" y="1557313"/>
                                  <a:pt x="2357583" y="1565775"/>
                                  <a:pt x="2353353" y="1565775"/>
                                </a:cubicBezTo>
                                <a:cubicBezTo>
                                  <a:pt x="2349122" y="1565775"/>
                                  <a:pt x="2336429" y="1563822"/>
                                  <a:pt x="2334476" y="1564473"/>
                                </a:cubicBezTo>
                                <a:cubicBezTo>
                                  <a:pt x="2332524" y="1565124"/>
                                  <a:pt x="2309742" y="1570331"/>
                                  <a:pt x="2309416" y="1571958"/>
                                </a:cubicBezTo>
                                <a:cubicBezTo>
                                  <a:pt x="2309091" y="1573586"/>
                                  <a:pt x="2310393" y="1574887"/>
                                  <a:pt x="2310067" y="1576189"/>
                                </a:cubicBezTo>
                                <a:cubicBezTo>
                                  <a:pt x="2309742" y="1577491"/>
                                  <a:pt x="2301280" y="1579118"/>
                                  <a:pt x="2300955" y="1581396"/>
                                </a:cubicBezTo>
                                <a:cubicBezTo>
                                  <a:pt x="2300629" y="1583675"/>
                                  <a:pt x="2301606" y="1584976"/>
                                  <a:pt x="2300955" y="1586604"/>
                                </a:cubicBezTo>
                                <a:cubicBezTo>
                                  <a:pt x="2300629" y="1588231"/>
                                  <a:pt x="2300304" y="1591811"/>
                                  <a:pt x="2298026" y="1592462"/>
                                </a:cubicBezTo>
                                <a:cubicBezTo>
                                  <a:pt x="2295747" y="1593113"/>
                                  <a:pt x="2299327" y="1586929"/>
                                  <a:pt x="2296398" y="1586278"/>
                                </a:cubicBezTo>
                                <a:cubicBezTo>
                                  <a:pt x="2293144" y="1585627"/>
                                  <a:pt x="2282404" y="1595716"/>
                                  <a:pt x="2280451" y="1598971"/>
                                </a:cubicBezTo>
                                <a:cubicBezTo>
                                  <a:pt x="2278824" y="1602225"/>
                                  <a:pt x="2271013" y="1610362"/>
                                  <a:pt x="2267758" y="1611013"/>
                                </a:cubicBezTo>
                                <a:cubicBezTo>
                                  <a:pt x="2264504" y="1611664"/>
                                  <a:pt x="2259297" y="1609385"/>
                                  <a:pt x="2248882" y="1610362"/>
                                </a:cubicBezTo>
                                <a:cubicBezTo>
                                  <a:pt x="2238468" y="1611338"/>
                                  <a:pt x="2226426" y="1614918"/>
                                  <a:pt x="2224148" y="1614593"/>
                                </a:cubicBezTo>
                                <a:cubicBezTo>
                                  <a:pt x="2221870" y="1614267"/>
                                  <a:pt x="2227077" y="1612315"/>
                                  <a:pt x="2219591" y="1610362"/>
                                </a:cubicBezTo>
                                <a:cubicBezTo>
                                  <a:pt x="2211780" y="1608409"/>
                                  <a:pt x="2199088" y="1607758"/>
                                  <a:pt x="2195833" y="1608409"/>
                                </a:cubicBezTo>
                                <a:cubicBezTo>
                                  <a:pt x="2192253" y="1609060"/>
                                  <a:pt x="2176957" y="1611989"/>
                                  <a:pt x="2174028" y="1610687"/>
                                </a:cubicBezTo>
                                <a:cubicBezTo>
                                  <a:pt x="2171099" y="1609385"/>
                                  <a:pt x="2172726" y="1608084"/>
                                  <a:pt x="2166868" y="1608084"/>
                                </a:cubicBezTo>
                                <a:cubicBezTo>
                                  <a:pt x="2161010" y="1608084"/>
                                  <a:pt x="2129115" y="1607433"/>
                                  <a:pt x="2124559" y="1608084"/>
                                </a:cubicBezTo>
                                <a:cubicBezTo>
                                  <a:pt x="2120003" y="1608735"/>
                                  <a:pt x="2104381" y="1614593"/>
                                  <a:pt x="2099499" y="1612315"/>
                                </a:cubicBezTo>
                                <a:cubicBezTo>
                                  <a:pt x="2094617" y="1610036"/>
                                  <a:pt x="2092014" y="1607758"/>
                                  <a:pt x="2089735" y="1609385"/>
                                </a:cubicBezTo>
                                <a:cubicBezTo>
                                  <a:pt x="2087457" y="1611013"/>
                                  <a:pt x="2071185" y="1622078"/>
                                  <a:pt x="2071510" y="1625333"/>
                                </a:cubicBezTo>
                                <a:cubicBezTo>
                                  <a:pt x="2071836" y="1628913"/>
                                  <a:pt x="2070534" y="1637374"/>
                                  <a:pt x="2068256" y="1638676"/>
                                </a:cubicBezTo>
                                <a:cubicBezTo>
                                  <a:pt x="2065977" y="1639978"/>
                                  <a:pt x="2049379" y="1641931"/>
                                  <a:pt x="2044823" y="1644860"/>
                                </a:cubicBezTo>
                                <a:cubicBezTo>
                                  <a:pt x="2040266" y="1647789"/>
                                  <a:pt x="2038639" y="1653322"/>
                                  <a:pt x="2036361" y="1652020"/>
                                </a:cubicBezTo>
                                <a:cubicBezTo>
                                  <a:pt x="2034083" y="1650718"/>
                                  <a:pt x="2036361" y="1647789"/>
                                  <a:pt x="2032781" y="1648114"/>
                                </a:cubicBezTo>
                                <a:cubicBezTo>
                                  <a:pt x="2029527" y="1648440"/>
                                  <a:pt x="2030503" y="1653322"/>
                                  <a:pt x="2029201" y="1655925"/>
                                </a:cubicBezTo>
                                <a:cubicBezTo>
                                  <a:pt x="2027899" y="1658529"/>
                                  <a:pt x="2019763" y="1660482"/>
                                  <a:pt x="2017485" y="1664062"/>
                                </a:cubicBezTo>
                                <a:cubicBezTo>
                                  <a:pt x="2015207" y="1667642"/>
                                  <a:pt x="2010650" y="1678056"/>
                                  <a:pt x="2007721" y="1679358"/>
                                </a:cubicBezTo>
                                <a:cubicBezTo>
                                  <a:pt x="2004792" y="1680660"/>
                                  <a:pt x="2002514" y="1685542"/>
                                  <a:pt x="1999585" y="1684565"/>
                                </a:cubicBezTo>
                                <a:cubicBezTo>
                                  <a:pt x="1996656" y="1683589"/>
                                  <a:pt x="1985265" y="1677080"/>
                                  <a:pt x="1982661" y="1677080"/>
                                </a:cubicBezTo>
                                <a:cubicBezTo>
                                  <a:pt x="1980058" y="1677080"/>
                                  <a:pt x="1961832" y="1673174"/>
                                  <a:pt x="1959880" y="1674801"/>
                                </a:cubicBezTo>
                                <a:cubicBezTo>
                                  <a:pt x="1957927" y="1676429"/>
                                  <a:pt x="1962809" y="1678056"/>
                                  <a:pt x="1964436" y="1679358"/>
                                </a:cubicBezTo>
                                <a:cubicBezTo>
                                  <a:pt x="1966063" y="1680660"/>
                                  <a:pt x="1962809" y="1683914"/>
                                  <a:pt x="1965087" y="1683914"/>
                                </a:cubicBezTo>
                                <a:cubicBezTo>
                                  <a:pt x="1967365" y="1683914"/>
                                  <a:pt x="1964761" y="1680660"/>
                                  <a:pt x="1969969" y="1680985"/>
                                </a:cubicBezTo>
                                <a:cubicBezTo>
                                  <a:pt x="1975176" y="1680985"/>
                                  <a:pt x="1976152" y="1679683"/>
                                  <a:pt x="1981360" y="1680985"/>
                                </a:cubicBezTo>
                                <a:cubicBezTo>
                                  <a:pt x="1986567" y="1682287"/>
                                  <a:pt x="1988845" y="1683263"/>
                                  <a:pt x="1991774" y="1686843"/>
                                </a:cubicBezTo>
                                <a:cubicBezTo>
                                  <a:pt x="1994703" y="1690423"/>
                                  <a:pt x="1996005" y="1689772"/>
                                  <a:pt x="1995680" y="1692051"/>
                                </a:cubicBezTo>
                                <a:cubicBezTo>
                                  <a:pt x="1995354" y="1694654"/>
                                  <a:pt x="1994378" y="1696932"/>
                                  <a:pt x="1992099" y="1699536"/>
                                </a:cubicBezTo>
                                <a:cubicBezTo>
                                  <a:pt x="1989496" y="1702140"/>
                                  <a:pt x="1978430" y="1705720"/>
                                  <a:pt x="1977454" y="1710276"/>
                                </a:cubicBezTo>
                                <a:cubicBezTo>
                                  <a:pt x="1976152" y="1714507"/>
                                  <a:pt x="1973549" y="1720365"/>
                                  <a:pt x="1970294" y="1722318"/>
                                </a:cubicBezTo>
                                <a:cubicBezTo>
                                  <a:pt x="1967040" y="1724270"/>
                                  <a:pt x="1954998" y="1732732"/>
                                  <a:pt x="1957601" y="1733709"/>
                                </a:cubicBezTo>
                                <a:cubicBezTo>
                                  <a:pt x="1960205" y="1734685"/>
                                  <a:pt x="1970945" y="1730454"/>
                                  <a:pt x="1975501" y="1726549"/>
                                </a:cubicBezTo>
                                <a:cubicBezTo>
                                  <a:pt x="1980058" y="1722643"/>
                                  <a:pt x="1991774" y="1710927"/>
                                  <a:pt x="1994703" y="1707998"/>
                                </a:cubicBezTo>
                                <a:cubicBezTo>
                                  <a:pt x="1997958" y="1705069"/>
                                  <a:pt x="2005443" y="1700187"/>
                                  <a:pt x="2008047" y="1696607"/>
                                </a:cubicBezTo>
                                <a:cubicBezTo>
                                  <a:pt x="2010650" y="1693027"/>
                                  <a:pt x="2019112" y="1682287"/>
                                  <a:pt x="2022692" y="1679358"/>
                                </a:cubicBezTo>
                                <a:cubicBezTo>
                                  <a:pt x="2026272" y="1676429"/>
                                  <a:pt x="2041243" y="1671222"/>
                                  <a:pt x="2047752" y="1667316"/>
                                </a:cubicBezTo>
                                <a:cubicBezTo>
                                  <a:pt x="2054261" y="1663411"/>
                                  <a:pt x="2053610" y="1662109"/>
                                  <a:pt x="2064350" y="1659180"/>
                                </a:cubicBezTo>
                                <a:cubicBezTo>
                                  <a:pt x="2075090" y="1656251"/>
                                  <a:pt x="2085505" y="1651694"/>
                                  <a:pt x="2093966" y="1649416"/>
                                </a:cubicBezTo>
                                <a:cubicBezTo>
                                  <a:pt x="2102754" y="1647138"/>
                                  <a:pt x="2105032" y="1645836"/>
                                  <a:pt x="2113168" y="1645836"/>
                                </a:cubicBezTo>
                                <a:cubicBezTo>
                                  <a:pt x="2121630" y="1645836"/>
                                  <a:pt x="2129441" y="1647138"/>
                                  <a:pt x="2133997" y="1648440"/>
                                </a:cubicBezTo>
                                <a:cubicBezTo>
                                  <a:pt x="2138553" y="1649742"/>
                                  <a:pt x="2143435" y="1652020"/>
                                  <a:pt x="2147015" y="1654624"/>
                                </a:cubicBezTo>
                                <a:cubicBezTo>
                                  <a:pt x="2150595" y="1657227"/>
                                  <a:pt x="2153524" y="1657878"/>
                                  <a:pt x="2153850" y="1660156"/>
                                </a:cubicBezTo>
                                <a:cubicBezTo>
                                  <a:pt x="2154175" y="1662434"/>
                                  <a:pt x="2156453" y="1664062"/>
                                  <a:pt x="2154175" y="1664062"/>
                                </a:cubicBezTo>
                                <a:cubicBezTo>
                                  <a:pt x="2151897" y="1664062"/>
                                  <a:pt x="2146364" y="1659505"/>
                                  <a:pt x="2144737" y="1660482"/>
                                </a:cubicBezTo>
                                <a:cubicBezTo>
                                  <a:pt x="2143110" y="1661458"/>
                                  <a:pt x="2145063" y="1663085"/>
                                  <a:pt x="2147666" y="1665038"/>
                                </a:cubicBezTo>
                                <a:cubicBezTo>
                                  <a:pt x="2150270" y="1666991"/>
                                  <a:pt x="2155477" y="1667316"/>
                                  <a:pt x="2153524" y="1669269"/>
                                </a:cubicBezTo>
                                <a:cubicBezTo>
                                  <a:pt x="2151572" y="1671222"/>
                                  <a:pt x="2150595" y="1672198"/>
                                  <a:pt x="2151246" y="1673825"/>
                                </a:cubicBezTo>
                                <a:cubicBezTo>
                                  <a:pt x="2151897" y="1675452"/>
                                  <a:pt x="2152548" y="1676754"/>
                                  <a:pt x="2149293" y="1677731"/>
                                </a:cubicBezTo>
                                <a:cubicBezTo>
                                  <a:pt x="2145713" y="1679033"/>
                                  <a:pt x="2139204" y="1678382"/>
                                  <a:pt x="2138879" y="1680985"/>
                                </a:cubicBezTo>
                                <a:cubicBezTo>
                                  <a:pt x="2138553" y="1683263"/>
                                  <a:pt x="2138228" y="1683914"/>
                                  <a:pt x="2136275" y="1685542"/>
                                </a:cubicBezTo>
                                <a:cubicBezTo>
                                  <a:pt x="2134323" y="1686843"/>
                                  <a:pt x="2129115" y="1690098"/>
                                  <a:pt x="2124234" y="1690098"/>
                                </a:cubicBezTo>
                                <a:cubicBezTo>
                                  <a:pt x="2119677" y="1690098"/>
                                  <a:pt x="2110565" y="1684891"/>
                                  <a:pt x="2106008" y="1685542"/>
                                </a:cubicBezTo>
                                <a:cubicBezTo>
                                  <a:pt x="2101452" y="1686192"/>
                                  <a:pt x="2092665" y="1685542"/>
                                  <a:pt x="2089410" y="1687820"/>
                                </a:cubicBezTo>
                                <a:cubicBezTo>
                                  <a:pt x="2086156" y="1690098"/>
                                  <a:pt x="2083226" y="1691725"/>
                                  <a:pt x="2085830" y="1691725"/>
                                </a:cubicBezTo>
                                <a:cubicBezTo>
                                  <a:pt x="2088108" y="1691725"/>
                                  <a:pt x="2093316" y="1690098"/>
                                  <a:pt x="2095919" y="1691074"/>
                                </a:cubicBezTo>
                                <a:cubicBezTo>
                                  <a:pt x="2098197" y="1692051"/>
                                  <a:pt x="2106008" y="1691725"/>
                                  <a:pt x="2108286" y="1694980"/>
                                </a:cubicBezTo>
                                <a:cubicBezTo>
                                  <a:pt x="2110565" y="1698234"/>
                                  <a:pt x="2110239" y="1707347"/>
                                  <a:pt x="2113819" y="1705720"/>
                                </a:cubicBezTo>
                                <a:cubicBezTo>
                                  <a:pt x="2117399" y="1704092"/>
                                  <a:pt x="2115121" y="1702140"/>
                                  <a:pt x="2120328" y="1702140"/>
                                </a:cubicBezTo>
                                <a:cubicBezTo>
                                  <a:pt x="2125861" y="1701814"/>
                                  <a:pt x="2129441" y="1701814"/>
                                  <a:pt x="2133346" y="1701489"/>
                                </a:cubicBezTo>
                                <a:cubicBezTo>
                                  <a:pt x="2137252" y="1701489"/>
                                  <a:pt x="2139855" y="1698885"/>
                                  <a:pt x="2139530" y="1701163"/>
                                </a:cubicBezTo>
                                <a:cubicBezTo>
                                  <a:pt x="2139530" y="1703442"/>
                                  <a:pt x="2136275" y="1705069"/>
                                  <a:pt x="2134648" y="1706370"/>
                                </a:cubicBezTo>
                                <a:cubicBezTo>
                                  <a:pt x="2133021" y="1707998"/>
                                  <a:pt x="2133997" y="1712554"/>
                                  <a:pt x="2132044" y="1715483"/>
                                </a:cubicBezTo>
                                <a:cubicBezTo>
                                  <a:pt x="2130092" y="1718087"/>
                                  <a:pt x="2120003" y="1721016"/>
                                  <a:pt x="2120654" y="1722969"/>
                                </a:cubicBezTo>
                                <a:cubicBezTo>
                                  <a:pt x="2121304" y="1724921"/>
                                  <a:pt x="2126837" y="1723619"/>
                                  <a:pt x="2130092" y="1723294"/>
                                </a:cubicBezTo>
                                <a:cubicBezTo>
                                  <a:pt x="2133346" y="1722969"/>
                                  <a:pt x="2136926" y="1722643"/>
                                  <a:pt x="2136926" y="1724596"/>
                                </a:cubicBezTo>
                                <a:cubicBezTo>
                                  <a:pt x="2136926" y="1726549"/>
                                  <a:pt x="2133346" y="1727200"/>
                                  <a:pt x="2133672" y="1730454"/>
                                </a:cubicBezTo>
                                <a:cubicBezTo>
                                  <a:pt x="2133997" y="1733709"/>
                                  <a:pt x="2137252" y="1735336"/>
                                  <a:pt x="2138228" y="1736963"/>
                                </a:cubicBezTo>
                                <a:cubicBezTo>
                                  <a:pt x="2139204" y="1738590"/>
                                  <a:pt x="2139855" y="1739567"/>
                                  <a:pt x="2140181" y="1742170"/>
                                </a:cubicBezTo>
                                <a:cubicBezTo>
                                  <a:pt x="2140506" y="1744774"/>
                                  <a:pt x="2141808" y="1744449"/>
                                  <a:pt x="2140181" y="1747703"/>
                                </a:cubicBezTo>
                                <a:cubicBezTo>
                                  <a:pt x="2138553" y="1750958"/>
                                  <a:pt x="2137577" y="1752585"/>
                                  <a:pt x="2138879" y="1752260"/>
                                </a:cubicBezTo>
                                <a:cubicBezTo>
                                  <a:pt x="2140181" y="1751934"/>
                                  <a:pt x="2142459" y="1749981"/>
                                  <a:pt x="2143435" y="1750632"/>
                                </a:cubicBezTo>
                                <a:cubicBezTo>
                                  <a:pt x="2144412" y="1751283"/>
                                  <a:pt x="2141157" y="1752585"/>
                                  <a:pt x="2144412" y="1754212"/>
                                </a:cubicBezTo>
                                <a:cubicBezTo>
                                  <a:pt x="2147666" y="1755514"/>
                                  <a:pt x="2153524" y="1755188"/>
                                  <a:pt x="2158732" y="1756490"/>
                                </a:cubicBezTo>
                                <a:cubicBezTo>
                                  <a:pt x="2163939" y="1757792"/>
                                  <a:pt x="2164915" y="1757467"/>
                                  <a:pt x="2164590" y="1759094"/>
                                </a:cubicBezTo>
                                <a:cubicBezTo>
                                  <a:pt x="2164264" y="1760396"/>
                                  <a:pt x="2151897" y="1760396"/>
                                  <a:pt x="2158406" y="1763325"/>
                                </a:cubicBezTo>
                                <a:cubicBezTo>
                                  <a:pt x="2164915" y="1766579"/>
                                  <a:pt x="2175004" y="1766579"/>
                                  <a:pt x="2176957" y="1768858"/>
                                </a:cubicBezTo>
                                <a:cubicBezTo>
                                  <a:pt x="2178910" y="1771136"/>
                                  <a:pt x="2173702" y="1773414"/>
                                  <a:pt x="2180211" y="1772437"/>
                                </a:cubicBezTo>
                                <a:cubicBezTo>
                                  <a:pt x="2186395" y="1771461"/>
                                  <a:pt x="2194857" y="1770159"/>
                                  <a:pt x="2195833" y="1771461"/>
                                </a:cubicBezTo>
                                <a:cubicBezTo>
                                  <a:pt x="2196810" y="1772763"/>
                                  <a:pt x="2192904" y="1774716"/>
                                  <a:pt x="2197135" y="1776018"/>
                                </a:cubicBezTo>
                                <a:cubicBezTo>
                                  <a:pt x="2201041" y="1777319"/>
                                  <a:pt x="2204620" y="1773088"/>
                                  <a:pt x="2207875" y="1771461"/>
                                </a:cubicBezTo>
                                <a:cubicBezTo>
                                  <a:pt x="2211130" y="1769834"/>
                                  <a:pt x="2215361" y="1767881"/>
                                  <a:pt x="2217313" y="1767556"/>
                                </a:cubicBezTo>
                                <a:cubicBezTo>
                                  <a:pt x="2219266" y="1767230"/>
                                  <a:pt x="2218940" y="1772112"/>
                                  <a:pt x="2218940" y="1773739"/>
                                </a:cubicBezTo>
                                <a:cubicBezTo>
                                  <a:pt x="2218940" y="1775367"/>
                                  <a:pt x="2216988" y="1776343"/>
                                  <a:pt x="2220568" y="1775692"/>
                                </a:cubicBezTo>
                                <a:cubicBezTo>
                                  <a:pt x="2224148" y="1775041"/>
                                  <a:pt x="2226751" y="1774065"/>
                                  <a:pt x="2228379" y="1774065"/>
                                </a:cubicBezTo>
                                <a:cubicBezTo>
                                  <a:pt x="2230006" y="1774390"/>
                                  <a:pt x="2230006" y="1775041"/>
                                  <a:pt x="2232284" y="1777970"/>
                                </a:cubicBezTo>
                                <a:cubicBezTo>
                                  <a:pt x="2234562" y="1780899"/>
                                  <a:pt x="2235864" y="1779923"/>
                                  <a:pt x="2238793" y="1782527"/>
                                </a:cubicBezTo>
                                <a:cubicBezTo>
                                  <a:pt x="2241722" y="1785130"/>
                                  <a:pt x="2244326" y="1786432"/>
                                  <a:pt x="2243024" y="1787734"/>
                                </a:cubicBezTo>
                                <a:cubicBezTo>
                                  <a:pt x="2241722" y="1789036"/>
                                  <a:pt x="2236840" y="1790012"/>
                                  <a:pt x="2230657" y="1791965"/>
                                </a:cubicBezTo>
                                <a:cubicBezTo>
                                  <a:pt x="2224473" y="1793917"/>
                                  <a:pt x="2219591" y="1796521"/>
                                  <a:pt x="2214384" y="1799125"/>
                                </a:cubicBezTo>
                                <a:cubicBezTo>
                                  <a:pt x="2209177" y="1801728"/>
                                  <a:pt x="2200064" y="1804657"/>
                                  <a:pt x="2193881" y="1805634"/>
                                </a:cubicBezTo>
                                <a:cubicBezTo>
                                  <a:pt x="2187697" y="1806610"/>
                                  <a:pt x="2181188" y="1809865"/>
                                  <a:pt x="2178910" y="1810190"/>
                                </a:cubicBezTo>
                                <a:cubicBezTo>
                                  <a:pt x="2176632" y="1810841"/>
                                  <a:pt x="2172075" y="1805634"/>
                                  <a:pt x="2170122" y="1806285"/>
                                </a:cubicBezTo>
                                <a:cubicBezTo>
                                  <a:pt x="2168495" y="1806936"/>
                                  <a:pt x="2169146" y="1808563"/>
                                  <a:pt x="2170122" y="1810841"/>
                                </a:cubicBezTo>
                                <a:cubicBezTo>
                                  <a:pt x="2171099" y="1813119"/>
                                  <a:pt x="2170448" y="1816048"/>
                                  <a:pt x="2169146" y="1816374"/>
                                </a:cubicBezTo>
                                <a:cubicBezTo>
                                  <a:pt x="2167844" y="1816699"/>
                                  <a:pt x="2167519" y="1815072"/>
                                  <a:pt x="2165241" y="1814746"/>
                                </a:cubicBezTo>
                                <a:cubicBezTo>
                                  <a:pt x="2162962" y="1814096"/>
                                  <a:pt x="2161986" y="1814746"/>
                                  <a:pt x="2161661" y="1813119"/>
                                </a:cubicBezTo>
                                <a:cubicBezTo>
                                  <a:pt x="2161335" y="1811492"/>
                                  <a:pt x="2164590" y="1809214"/>
                                  <a:pt x="2161661" y="1808888"/>
                                </a:cubicBezTo>
                                <a:cubicBezTo>
                                  <a:pt x="2158732" y="1808237"/>
                                  <a:pt x="2160359" y="1813770"/>
                                  <a:pt x="2156779" y="1814746"/>
                                </a:cubicBezTo>
                                <a:cubicBezTo>
                                  <a:pt x="2153199" y="1815397"/>
                                  <a:pt x="2151246" y="1809865"/>
                                  <a:pt x="2150270" y="1812143"/>
                                </a:cubicBezTo>
                                <a:cubicBezTo>
                                  <a:pt x="2149293" y="1814421"/>
                                  <a:pt x="2153850" y="1820279"/>
                                  <a:pt x="2151246" y="1821255"/>
                                </a:cubicBezTo>
                                <a:cubicBezTo>
                                  <a:pt x="2148643" y="1822232"/>
                                  <a:pt x="2145063" y="1818001"/>
                                  <a:pt x="2144737" y="1819954"/>
                                </a:cubicBezTo>
                                <a:cubicBezTo>
                                  <a:pt x="2144412" y="1821906"/>
                                  <a:pt x="2146364" y="1823534"/>
                                  <a:pt x="2144737" y="1826137"/>
                                </a:cubicBezTo>
                                <a:cubicBezTo>
                                  <a:pt x="2142784" y="1829066"/>
                                  <a:pt x="2136275" y="1831996"/>
                                  <a:pt x="2134974" y="1834925"/>
                                </a:cubicBezTo>
                                <a:cubicBezTo>
                                  <a:pt x="2133672" y="1837854"/>
                                  <a:pt x="2131068" y="1841434"/>
                                  <a:pt x="2129766" y="1841759"/>
                                </a:cubicBezTo>
                                <a:cubicBezTo>
                                  <a:pt x="2128139" y="1842085"/>
                                  <a:pt x="2125861" y="1836552"/>
                                  <a:pt x="2125210" y="1838179"/>
                                </a:cubicBezTo>
                                <a:cubicBezTo>
                                  <a:pt x="2124234" y="1840132"/>
                                  <a:pt x="2124559" y="1842085"/>
                                  <a:pt x="2123583" y="1841759"/>
                                </a:cubicBezTo>
                                <a:cubicBezTo>
                                  <a:pt x="2122281" y="1841434"/>
                                  <a:pt x="2120654" y="1840132"/>
                                  <a:pt x="2120003" y="1841759"/>
                                </a:cubicBezTo>
                                <a:cubicBezTo>
                                  <a:pt x="2119026" y="1843386"/>
                                  <a:pt x="2119677" y="1849570"/>
                                  <a:pt x="2117399" y="1849245"/>
                                </a:cubicBezTo>
                                <a:cubicBezTo>
                                  <a:pt x="2115121" y="1848919"/>
                                  <a:pt x="2114470" y="1851523"/>
                                  <a:pt x="2111541" y="1847617"/>
                                </a:cubicBezTo>
                                <a:cubicBezTo>
                                  <a:pt x="2108612" y="1843712"/>
                                  <a:pt x="2106008" y="1836226"/>
                                  <a:pt x="2104706" y="1837203"/>
                                </a:cubicBezTo>
                                <a:cubicBezTo>
                                  <a:pt x="2103405" y="1838505"/>
                                  <a:pt x="2105357" y="1844363"/>
                                  <a:pt x="2102428" y="1841759"/>
                                </a:cubicBezTo>
                                <a:cubicBezTo>
                                  <a:pt x="2099499" y="1839155"/>
                                  <a:pt x="2097221" y="1832646"/>
                                  <a:pt x="2098523" y="1827764"/>
                                </a:cubicBezTo>
                                <a:cubicBezTo>
                                  <a:pt x="2099825" y="1822883"/>
                                  <a:pt x="2104706" y="1815723"/>
                                  <a:pt x="2104056" y="1815072"/>
                                </a:cubicBezTo>
                                <a:cubicBezTo>
                                  <a:pt x="2103405" y="1814421"/>
                                  <a:pt x="2100475" y="1816374"/>
                                  <a:pt x="2100475" y="1814746"/>
                                </a:cubicBezTo>
                                <a:cubicBezTo>
                                  <a:pt x="2100801" y="1813119"/>
                                  <a:pt x="2104706" y="1811492"/>
                                  <a:pt x="2107310" y="1810190"/>
                                </a:cubicBezTo>
                                <a:cubicBezTo>
                                  <a:pt x="2109914" y="1808563"/>
                                  <a:pt x="2122932" y="1803030"/>
                                  <a:pt x="2124234" y="1800427"/>
                                </a:cubicBezTo>
                                <a:cubicBezTo>
                                  <a:pt x="2125535" y="1798148"/>
                                  <a:pt x="2133021" y="1792941"/>
                                  <a:pt x="2135950" y="1791639"/>
                                </a:cubicBezTo>
                                <a:cubicBezTo>
                                  <a:pt x="2138879" y="1790337"/>
                                  <a:pt x="2142134" y="1787734"/>
                                  <a:pt x="2144737" y="1787083"/>
                                </a:cubicBezTo>
                                <a:cubicBezTo>
                                  <a:pt x="2147341" y="1786432"/>
                                  <a:pt x="2149944" y="1785781"/>
                                  <a:pt x="2149944" y="1787083"/>
                                </a:cubicBezTo>
                                <a:cubicBezTo>
                                  <a:pt x="2149944" y="1788385"/>
                                  <a:pt x="2147015" y="1791314"/>
                                  <a:pt x="2148968" y="1792616"/>
                                </a:cubicBezTo>
                                <a:cubicBezTo>
                                  <a:pt x="2150921" y="1793917"/>
                                  <a:pt x="2153850" y="1797172"/>
                                  <a:pt x="2156453" y="1795870"/>
                                </a:cubicBezTo>
                                <a:cubicBezTo>
                                  <a:pt x="2159057" y="1794568"/>
                                  <a:pt x="2159708" y="1794568"/>
                                  <a:pt x="2164590" y="1791314"/>
                                </a:cubicBezTo>
                                <a:cubicBezTo>
                                  <a:pt x="2169146" y="1788059"/>
                                  <a:pt x="2173702" y="1787734"/>
                                  <a:pt x="2176306" y="1785781"/>
                                </a:cubicBezTo>
                                <a:cubicBezTo>
                                  <a:pt x="2178584" y="1783503"/>
                                  <a:pt x="2170773" y="1783178"/>
                                  <a:pt x="2165241" y="1783503"/>
                                </a:cubicBezTo>
                                <a:cubicBezTo>
                                  <a:pt x="2159708" y="1784154"/>
                                  <a:pt x="2156779" y="1782527"/>
                                  <a:pt x="2152223" y="1782201"/>
                                </a:cubicBezTo>
                                <a:cubicBezTo>
                                  <a:pt x="2147666" y="1781876"/>
                                  <a:pt x="2145388" y="1781876"/>
                                  <a:pt x="2144412" y="1782201"/>
                                </a:cubicBezTo>
                                <a:cubicBezTo>
                                  <a:pt x="2143435" y="1782527"/>
                                  <a:pt x="2140506" y="1786432"/>
                                  <a:pt x="2139855" y="1784805"/>
                                </a:cubicBezTo>
                                <a:cubicBezTo>
                                  <a:pt x="2139204" y="1783178"/>
                                  <a:pt x="2144086" y="1779272"/>
                                  <a:pt x="2146039" y="1776668"/>
                                </a:cubicBezTo>
                                <a:cubicBezTo>
                                  <a:pt x="2147992" y="1774065"/>
                                  <a:pt x="2152223" y="1770485"/>
                                  <a:pt x="2152548" y="1768858"/>
                                </a:cubicBezTo>
                                <a:cubicBezTo>
                                  <a:pt x="2152874" y="1767230"/>
                                  <a:pt x="2148317" y="1769834"/>
                                  <a:pt x="2147341" y="1769834"/>
                                </a:cubicBezTo>
                                <a:cubicBezTo>
                                  <a:pt x="2146039" y="1769834"/>
                                  <a:pt x="2145388" y="1768858"/>
                                  <a:pt x="2145713" y="1766579"/>
                                </a:cubicBezTo>
                                <a:cubicBezTo>
                                  <a:pt x="2146039" y="1764301"/>
                                  <a:pt x="2142784" y="1762348"/>
                                  <a:pt x="2141483" y="1760396"/>
                                </a:cubicBezTo>
                                <a:cubicBezTo>
                                  <a:pt x="2140181" y="1758769"/>
                                  <a:pt x="2137252" y="1756816"/>
                                  <a:pt x="2136926" y="1758443"/>
                                </a:cubicBezTo>
                                <a:cubicBezTo>
                                  <a:pt x="2136601" y="1760070"/>
                                  <a:pt x="2137577" y="1762348"/>
                                  <a:pt x="2138879" y="1764301"/>
                                </a:cubicBezTo>
                                <a:cubicBezTo>
                                  <a:pt x="2140181" y="1766254"/>
                                  <a:pt x="2141808" y="1765928"/>
                                  <a:pt x="2139530" y="1768532"/>
                                </a:cubicBezTo>
                                <a:cubicBezTo>
                                  <a:pt x="2137252" y="1771136"/>
                                  <a:pt x="2125210" y="1777319"/>
                                  <a:pt x="2121955" y="1779272"/>
                                </a:cubicBezTo>
                                <a:cubicBezTo>
                                  <a:pt x="2118701" y="1781225"/>
                                  <a:pt x="2110565" y="1787083"/>
                                  <a:pt x="2108286" y="1788059"/>
                                </a:cubicBezTo>
                                <a:cubicBezTo>
                                  <a:pt x="2106008" y="1788710"/>
                                  <a:pt x="2105032" y="1788710"/>
                                  <a:pt x="2103730" y="1787734"/>
                                </a:cubicBezTo>
                                <a:cubicBezTo>
                                  <a:pt x="2102428" y="1786757"/>
                                  <a:pt x="2100801" y="1787083"/>
                                  <a:pt x="2102103" y="1785130"/>
                                </a:cubicBezTo>
                                <a:cubicBezTo>
                                  <a:pt x="2103405" y="1783178"/>
                                  <a:pt x="2105357" y="1780899"/>
                                  <a:pt x="2104056" y="1780248"/>
                                </a:cubicBezTo>
                                <a:cubicBezTo>
                                  <a:pt x="2103079" y="1779272"/>
                                  <a:pt x="2097872" y="1784479"/>
                                  <a:pt x="2096244" y="1786757"/>
                                </a:cubicBezTo>
                                <a:cubicBezTo>
                                  <a:pt x="2094617" y="1789036"/>
                                  <a:pt x="2094617" y="1792941"/>
                                  <a:pt x="2090386" y="1793592"/>
                                </a:cubicBezTo>
                                <a:cubicBezTo>
                                  <a:pt x="2086156" y="1794243"/>
                                  <a:pt x="2078019" y="1794894"/>
                                  <a:pt x="2076392" y="1794243"/>
                                </a:cubicBezTo>
                                <a:lnTo>
                                  <a:pt x="2076392" y="1794243"/>
                                </a:lnTo>
                                <a:lnTo>
                                  <a:pt x="2072812" y="1789687"/>
                                </a:lnTo>
                                <a:lnTo>
                                  <a:pt x="2072812" y="1789687"/>
                                </a:lnTo>
                                <a:cubicBezTo>
                                  <a:pt x="2071510" y="1788710"/>
                                  <a:pt x="2068256" y="1789036"/>
                                  <a:pt x="2066628" y="1788710"/>
                                </a:cubicBezTo>
                                <a:cubicBezTo>
                                  <a:pt x="2065977" y="1788710"/>
                                  <a:pt x="2065326" y="1788385"/>
                                  <a:pt x="2064675" y="1788385"/>
                                </a:cubicBezTo>
                                <a:cubicBezTo>
                                  <a:pt x="2063699" y="1787734"/>
                                  <a:pt x="2064025" y="1782527"/>
                                  <a:pt x="2064025" y="1778947"/>
                                </a:cubicBezTo>
                                <a:cubicBezTo>
                                  <a:pt x="2064025" y="1777970"/>
                                  <a:pt x="2064025" y="1777319"/>
                                  <a:pt x="2064025" y="1776994"/>
                                </a:cubicBezTo>
                                <a:cubicBezTo>
                                  <a:pt x="2064025" y="1773739"/>
                                  <a:pt x="2061096" y="1773088"/>
                                  <a:pt x="2058166" y="1772437"/>
                                </a:cubicBezTo>
                                <a:cubicBezTo>
                                  <a:pt x="2057190" y="1772112"/>
                                  <a:pt x="2055888" y="1771787"/>
                                  <a:pt x="2055237" y="1771461"/>
                                </a:cubicBezTo>
                                <a:cubicBezTo>
                                  <a:pt x="2054587" y="1771136"/>
                                  <a:pt x="2054587" y="1758443"/>
                                  <a:pt x="2054261" y="1746401"/>
                                </a:cubicBezTo>
                                <a:cubicBezTo>
                                  <a:pt x="2054261" y="1735336"/>
                                  <a:pt x="2054261" y="1724921"/>
                                  <a:pt x="2052959" y="1723619"/>
                                </a:cubicBezTo>
                                <a:cubicBezTo>
                                  <a:pt x="2051657" y="1721992"/>
                                  <a:pt x="2048403" y="1719389"/>
                                  <a:pt x="2045474" y="1717110"/>
                                </a:cubicBezTo>
                                <a:cubicBezTo>
                                  <a:pt x="2042870" y="1715483"/>
                                  <a:pt x="2040266" y="1713856"/>
                                  <a:pt x="2038639" y="1713856"/>
                                </a:cubicBezTo>
                                <a:cubicBezTo>
                                  <a:pt x="2037338" y="1713856"/>
                                  <a:pt x="2035385" y="1714507"/>
                                  <a:pt x="2033107" y="1715483"/>
                                </a:cubicBezTo>
                                <a:cubicBezTo>
                                  <a:pt x="2029527" y="1717110"/>
                                  <a:pt x="2025296" y="1719063"/>
                                  <a:pt x="2023994" y="1719714"/>
                                </a:cubicBezTo>
                                <a:cubicBezTo>
                                  <a:pt x="2022692" y="1720365"/>
                                  <a:pt x="2021065" y="1718412"/>
                                  <a:pt x="2020089" y="1717436"/>
                                </a:cubicBezTo>
                                <a:lnTo>
                                  <a:pt x="2020089" y="1717436"/>
                                </a:lnTo>
                                <a:lnTo>
                                  <a:pt x="2020089" y="1717436"/>
                                </a:lnTo>
                                <a:lnTo>
                                  <a:pt x="2020089" y="1717436"/>
                                </a:lnTo>
                                <a:cubicBezTo>
                                  <a:pt x="2019763" y="1717110"/>
                                  <a:pt x="2019763" y="1716134"/>
                                  <a:pt x="2019763" y="1715483"/>
                                </a:cubicBezTo>
                                <a:cubicBezTo>
                                  <a:pt x="2019763" y="1714181"/>
                                  <a:pt x="2019763" y="1713205"/>
                                  <a:pt x="2019438" y="1712229"/>
                                </a:cubicBezTo>
                                <a:lnTo>
                                  <a:pt x="2019438" y="1712229"/>
                                </a:lnTo>
                                <a:lnTo>
                                  <a:pt x="2019438" y="1712229"/>
                                </a:lnTo>
                                <a:lnTo>
                                  <a:pt x="2019438" y="1712229"/>
                                </a:lnTo>
                                <a:cubicBezTo>
                                  <a:pt x="2018787" y="1711252"/>
                                  <a:pt x="2017810" y="1710601"/>
                                  <a:pt x="2016508" y="1710601"/>
                                </a:cubicBezTo>
                                <a:cubicBezTo>
                                  <a:pt x="2015207" y="1710601"/>
                                  <a:pt x="2013905" y="1710601"/>
                                  <a:pt x="2012603" y="1711578"/>
                                </a:cubicBezTo>
                                <a:cubicBezTo>
                                  <a:pt x="2012278" y="1711578"/>
                                  <a:pt x="2012278" y="1711903"/>
                                  <a:pt x="2011952" y="1711903"/>
                                </a:cubicBezTo>
                                <a:lnTo>
                                  <a:pt x="2011952" y="1711903"/>
                                </a:lnTo>
                                <a:cubicBezTo>
                                  <a:pt x="2009999" y="1713205"/>
                                  <a:pt x="2008698" y="1715809"/>
                                  <a:pt x="2007070" y="1718412"/>
                                </a:cubicBezTo>
                                <a:cubicBezTo>
                                  <a:pt x="2006094" y="1720040"/>
                                  <a:pt x="2005118" y="1721992"/>
                                  <a:pt x="2004141" y="1723294"/>
                                </a:cubicBezTo>
                                <a:cubicBezTo>
                                  <a:pt x="2003165" y="1724921"/>
                                  <a:pt x="2000236" y="1729478"/>
                                  <a:pt x="1996981" y="1734685"/>
                                </a:cubicBezTo>
                                <a:cubicBezTo>
                                  <a:pt x="1991449" y="1743472"/>
                                  <a:pt x="1984939" y="1754212"/>
                                  <a:pt x="1983638" y="1755188"/>
                                </a:cubicBezTo>
                                <a:cubicBezTo>
                                  <a:pt x="1981685" y="1756816"/>
                                  <a:pt x="1981685" y="1760721"/>
                                  <a:pt x="1982010" y="1763976"/>
                                </a:cubicBezTo>
                                <a:cubicBezTo>
                                  <a:pt x="1982010" y="1765278"/>
                                  <a:pt x="1982010" y="1766579"/>
                                  <a:pt x="1982010" y="1767230"/>
                                </a:cubicBezTo>
                                <a:lnTo>
                                  <a:pt x="1982010" y="1767230"/>
                                </a:lnTo>
                                <a:cubicBezTo>
                                  <a:pt x="1982010" y="1768532"/>
                                  <a:pt x="1980709" y="1771136"/>
                                  <a:pt x="1979081" y="1773739"/>
                                </a:cubicBezTo>
                                <a:cubicBezTo>
                                  <a:pt x="1977454" y="1776994"/>
                                  <a:pt x="1975501" y="1779923"/>
                                  <a:pt x="1974200" y="1780899"/>
                                </a:cubicBezTo>
                                <a:cubicBezTo>
                                  <a:pt x="1972898" y="1782201"/>
                                  <a:pt x="1970945" y="1783828"/>
                                  <a:pt x="1969318" y="1785456"/>
                                </a:cubicBezTo>
                                <a:cubicBezTo>
                                  <a:pt x="1968016" y="1786432"/>
                                  <a:pt x="1967040" y="1787083"/>
                                  <a:pt x="1966389" y="1787408"/>
                                </a:cubicBezTo>
                                <a:cubicBezTo>
                                  <a:pt x="1966063" y="1787408"/>
                                  <a:pt x="1964761" y="1786757"/>
                                  <a:pt x="1963134" y="1786107"/>
                                </a:cubicBezTo>
                                <a:cubicBezTo>
                                  <a:pt x="1961832" y="1785456"/>
                                  <a:pt x="1960530" y="1784479"/>
                                  <a:pt x="1959229" y="1784479"/>
                                </a:cubicBezTo>
                                <a:cubicBezTo>
                                  <a:pt x="1958578" y="1784479"/>
                                  <a:pt x="1956951" y="1784805"/>
                                  <a:pt x="1955323" y="1785130"/>
                                </a:cubicBezTo>
                                <a:cubicBezTo>
                                  <a:pt x="1953371" y="1785781"/>
                                  <a:pt x="1950767" y="1786432"/>
                                  <a:pt x="1949791" y="1786757"/>
                                </a:cubicBezTo>
                                <a:cubicBezTo>
                                  <a:pt x="1947512" y="1787408"/>
                                  <a:pt x="1947187" y="1790988"/>
                                  <a:pt x="1946862" y="1793592"/>
                                </a:cubicBezTo>
                                <a:cubicBezTo>
                                  <a:pt x="1946862" y="1794568"/>
                                  <a:pt x="1946536" y="1795545"/>
                                  <a:pt x="1946536" y="1795870"/>
                                </a:cubicBezTo>
                                <a:lnTo>
                                  <a:pt x="1946536" y="1795870"/>
                                </a:lnTo>
                                <a:cubicBezTo>
                                  <a:pt x="1946536" y="1795870"/>
                                  <a:pt x="1926358" y="1795870"/>
                                  <a:pt x="1905529" y="1795545"/>
                                </a:cubicBezTo>
                                <a:cubicBezTo>
                                  <a:pt x="1884049" y="1795545"/>
                                  <a:pt x="1861593" y="1795545"/>
                                  <a:pt x="1858013" y="1796196"/>
                                </a:cubicBezTo>
                                <a:cubicBezTo>
                                  <a:pt x="1854433" y="1796846"/>
                                  <a:pt x="1851504" y="1797823"/>
                                  <a:pt x="1848900" y="1798474"/>
                                </a:cubicBezTo>
                                <a:cubicBezTo>
                                  <a:pt x="1846296" y="1799450"/>
                                  <a:pt x="1844018" y="1800427"/>
                                  <a:pt x="1842066" y="1801728"/>
                                </a:cubicBezTo>
                                <a:cubicBezTo>
                                  <a:pt x="1840113" y="1803356"/>
                                  <a:pt x="1829698" y="1811166"/>
                                  <a:pt x="1821562" y="1817350"/>
                                </a:cubicBezTo>
                                <a:cubicBezTo>
                                  <a:pt x="1816029" y="1821581"/>
                                  <a:pt x="1811148" y="1825486"/>
                                  <a:pt x="1809520" y="1826463"/>
                                </a:cubicBezTo>
                                <a:cubicBezTo>
                                  <a:pt x="1806917" y="1828415"/>
                                  <a:pt x="1803011" y="1835901"/>
                                  <a:pt x="1800733" y="1840457"/>
                                </a:cubicBezTo>
                                <a:cubicBezTo>
                                  <a:pt x="1799757" y="1842085"/>
                                  <a:pt x="1799106" y="1843712"/>
                                  <a:pt x="1798780" y="1844037"/>
                                </a:cubicBezTo>
                                <a:cubicBezTo>
                                  <a:pt x="1798455" y="1844688"/>
                                  <a:pt x="1772744" y="1843061"/>
                                  <a:pt x="1759075" y="1842085"/>
                                </a:cubicBezTo>
                                <a:cubicBezTo>
                                  <a:pt x="1755170" y="1841759"/>
                                  <a:pt x="1752240" y="1841759"/>
                                  <a:pt x="1750939" y="1841434"/>
                                </a:cubicBezTo>
                                <a:cubicBezTo>
                                  <a:pt x="1748660" y="1841434"/>
                                  <a:pt x="1745081" y="1842410"/>
                                  <a:pt x="1741826" y="1843386"/>
                                </a:cubicBezTo>
                                <a:cubicBezTo>
                                  <a:pt x="1737270" y="1845014"/>
                                  <a:pt x="1733039" y="1846966"/>
                                  <a:pt x="1731737" y="1847943"/>
                                </a:cubicBezTo>
                                <a:cubicBezTo>
                                  <a:pt x="1729784" y="1849895"/>
                                  <a:pt x="1730761" y="1851197"/>
                                  <a:pt x="1732713" y="1853150"/>
                                </a:cubicBezTo>
                                <a:cubicBezTo>
                                  <a:pt x="1733690" y="1854126"/>
                                  <a:pt x="1734666" y="1855103"/>
                                  <a:pt x="1734991" y="1856405"/>
                                </a:cubicBezTo>
                                <a:cubicBezTo>
                                  <a:pt x="1735968" y="1858683"/>
                                  <a:pt x="1735968" y="1859984"/>
                                  <a:pt x="1735642" y="1861286"/>
                                </a:cubicBezTo>
                                <a:cubicBezTo>
                                  <a:pt x="1735642" y="1861937"/>
                                  <a:pt x="1735642" y="1862588"/>
                                  <a:pt x="1735642" y="1863564"/>
                                </a:cubicBezTo>
                                <a:cubicBezTo>
                                  <a:pt x="1735642" y="1864541"/>
                                  <a:pt x="1735968" y="1865843"/>
                                  <a:pt x="1736293" y="1867144"/>
                                </a:cubicBezTo>
                                <a:cubicBezTo>
                                  <a:pt x="1736944" y="1868772"/>
                                  <a:pt x="1737270" y="1870724"/>
                                  <a:pt x="1736944" y="1871375"/>
                                </a:cubicBezTo>
                                <a:cubicBezTo>
                                  <a:pt x="1736619" y="1872026"/>
                                  <a:pt x="1732062" y="1873979"/>
                                  <a:pt x="1726855" y="1876257"/>
                                </a:cubicBezTo>
                                <a:cubicBezTo>
                                  <a:pt x="1720021" y="1879186"/>
                                  <a:pt x="1712210" y="1882441"/>
                                  <a:pt x="1709606" y="1883092"/>
                                </a:cubicBezTo>
                                <a:cubicBezTo>
                                  <a:pt x="1706026" y="1884068"/>
                                  <a:pt x="1697239" y="1886021"/>
                                  <a:pt x="1691381" y="1887323"/>
                                </a:cubicBezTo>
                                <a:cubicBezTo>
                                  <a:pt x="1689103" y="1887973"/>
                                  <a:pt x="1687150" y="1888299"/>
                                  <a:pt x="1685522" y="1888624"/>
                                </a:cubicBezTo>
                                <a:cubicBezTo>
                                  <a:pt x="1683895" y="1888950"/>
                                  <a:pt x="1676735" y="1891879"/>
                                  <a:pt x="1668273" y="1895133"/>
                                </a:cubicBezTo>
                                <a:cubicBezTo>
                                  <a:pt x="1654930" y="1900666"/>
                                  <a:pt x="1638332" y="1907175"/>
                                  <a:pt x="1635728" y="1907175"/>
                                </a:cubicBezTo>
                                <a:cubicBezTo>
                                  <a:pt x="1633450" y="1907175"/>
                                  <a:pt x="1631823" y="1907175"/>
                                  <a:pt x="1630195" y="1906524"/>
                                </a:cubicBezTo>
                                <a:cubicBezTo>
                                  <a:pt x="1628894" y="1905873"/>
                                  <a:pt x="1627592" y="1905223"/>
                                  <a:pt x="1625639" y="1903595"/>
                                </a:cubicBezTo>
                                <a:cubicBezTo>
                                  <a:pt x="1623361" y="1901317"/>
                                  <a:pt x="1623361" y="1900666"/>
                                  <a:pt x="1623036" y="1899364"/>
                                </a:cubicBezTo>
                                <a:cubicBezTo>
                                  <a:pt x="1623036" y="1898713"/>
                                  <a:pt x="1623036" y="1898063"/>
                                  <a:pt x="1622710" y="1896761"/>
                                </a:cubicBezTo>
                                <a:cubicBezTo>
                                  <a:pt x="1622385" y="1893832"/>
                                  <a:pt x="1623361" y="1890903"/>
                                  <a:pt x="1624337" y="1888624"/>
                                </a:cubicBezTo>
                                <a:lnTo>
                                  <a:pt x="1624337" y="1888624"/>
                                </a:lnTo>
                                <a:cubicBezTo>
                                  <a:pt x="1624663" y="1887973"/>
                                  <a:pt x="1624663" y="1887648"/>
                                  <a:pt x="1624988" y="1886997"/>
                                </a:cubicBezTo>
                                <a:cubicBezTo>
                                  <a:pt x="1625314" y="1886346"/>
                                  <a:pt x="1627917" y="1885370"/>
                                  <a:pt x="1630521" y="1884068"/>
                                </a:cubicBezTo>
                                <a:cubicBezTo>
                                  <a:pt x="1633450" y="1882766"/>
                                  <a:pt x="1636054" y="1881464"/>
                                  <a:pt x="1637030" y="1880488"/>
                                </a:cubicBezTo>
                                <a:cubicBezTo>
                                  <a:pt x="1638006" y="1879186"/>
                                  <a:pt x="1643214" y="1867470"/>
                                  <a:pt x="1646468" y="1857381"/>
                                </a:cubicBezTo>
                                <a:cubicBezTo>
                                  <a:pt x="1648746" y="1851197"/>
                                  <a:pt x="1650048" y="1845339"/>
                                  <a:pt x="1649723" y="1842735"/>
                                </a:cubicBezTo>
                                <a:cubicBezTo>
                                  <a:pt x="1649072" y="1838830"/>
                                  <a:pt x="1645166" y="1817025"/>
                                  <a:pt x="1642237" y="1801077"/>
                                </a:cubicBezTo>
                                <a:cubicBezTo>
                                  <a:pt x="1640285" y="1791639"/>
                                  <a:pt x="1638983" y="1783828"/>
                                  <a:pt x="1638332" y="1783178"/>
                                </a:cubicBezTo>
                                <a:cubicBezTo>
                                  <a:pt x="1637355" y="1781876"/>
                                  <a:pt x="1628243" y="1776343"/>
                                  <a:pt x="1620757" y="1772437"/>
                                </a:cubicBezTo>
                                <a:cubicBezTo>
                                  <a:pt x="1616852" y="1770159"/>
                                  <a:pt x="1613272" y="1768207"/>
                                  <a:pt x="1612295" y="1767556"/>
                                </a:cubicBezTo>
                                <a:cubicBezTo>
                                  <a:pt x="1611645" y="1766905"/>
                                  <a:pt x="1611645" y="1766254"/>
                                  <a:pt x="1611970" y="1765278"/>
                                </a:cubicBezTo>
                                <a:cubicBezTo>
                                  <a:pt x="1612295" y="1763976"/>
                                  <a:pt x="1612946" y="1762348"/>
                                  <a:pt x="1611645" y="1760721"/>
                                </a:cubicBezTo>
                                <a:cubicBezTo>
                                  <a:pt x="1609692" y="1758769"/>
                                  <a:pt x="1601881" y="1757792"/>
                                  <a:pt x="1597650" y="1757141"/>
                                </a:cubicBezTo>
                                <a:lnTo>
                                  <a:pt x="1597650" y="1757141"/>
                                </a:lnTo>
                                <a:cubicBezTo>
                                  <a:pt x="1596674" y="1757141"/>
                                  <a:pt x="1596023" y="1756816"/>
                                  <a:pt x="1595697" y="1756816"/>
                                </a:cubicBezTo>
                                <a:cubicBezTo>
                                  <a:pt x="1595697" y="1756816"/>
                                  <a:pt x="1595372" y="1753561"/>
                                  <a:pt x="1595046" y="1750632"/>
                                </a:cubicBezTo>
                                <a:cubicBezTo>
                                  <a:pt x="1594721" y="1747703"/>
                                  <a:pt x="1594721" y="1745099"/>
                                  <a:pt x="1594070" y="1743472"/>
                                </a:cubicBezTo>
                                <a:cubicBezTo>
                                  <a:pt x="1593094" y="1740869"/>
                                  <a:pt x="1591141" y="1741194"/>
                                  <a:pt x="1588863" y="1742170"/>
                                </a:cubicBezTo>
                                <a:lnTo>
                                  <a:pt x="1588863" y="1742170"/>
                                </a:lnTo>
                                <a:cubicBezTo>
                                  <a:pt x="1588537" y="1742496"/>
                                  <a:pt x="1587886" y="1742496"/>
                                  <a:pt x="1587561" y="1742821"/>
                                </a:cubicBezTo>
                                <a:lnTo>
                                  <a:pt x="1587561" y="1742821"/>
                                </a:lnTo>
                                <a:cubicBezTo>
                                  <a:pt x="1586259" y="1743472"/>
                                  <a:pt x="1584957" y="1744123"/>
                                  <a:pt x="1583656" y="1744123"/>
                                </a:cubicBezTo>
                                <a:cubicBezTo>
                                  <a:pt x="1582354" y="1744123"/>
                                  <a:pt x="1581052" y="1743798"/>
                                  <a:pt x="1580401" y="1742821"/>
                                </a:cubicBezTo>
                                <a:cubicBezTo>
                                  <a:pt x="1579425" y="1741845"/>
                                  <a:pt x="1578774" y="1740218"/>
                                  <a:pt x="1578123" y="1738590"/>
                                </a:cubicBezTo>
                                <a:cubicBezTo>
                                  <a:pt x="1577472" y="1736312"/>
                                  <a:pt x="1576170" y="1733383"/>
                                  <a:pt x="1574543" y="1731105"/>
                                </a:cubicBezTo>
                                <a:cubicBezTo>
                                  <a:pt x="1573567" y="1729152"/>
                                  <a:pt x="1572265" y="1727525"/>
                                  <a:pt x="1570963" y="1726874"/>
                                </a:cubicBezTo>
                                <a:cubicBezTo>
                                  <a:pt x="1569336" y="1725898"/>
                                  <a:pt x="1531258" y="1706696"/>
                                  <a:pt x="1503594" y="1693027"/>
                                </a:cubicBezTo>
                                <a:cubicBezTo>
                                  <a:pt x="1488298" y="1685542"/>
                                  <a:pt x="1476256" y="1679683"/>
                                  <a:pt x="1474954" y="1680009"/>
                                </a:cubicBezTo>
                                <a:cubicBezTo>
                                  <a:pt x="1474303" y="1680009"/>
                                  <a:pt x="1471374" y="1680985"/>
                                  <a:pt x="1467469" y="1682287"/>
                                </a:cubicBezTo>
                                <a:cubicBezTo>
                                  <a:pt x="1458356" y="1685216"/>
                                  <a:pt x="1444362" y="1689447"/>
                                  <a:pt x="1441758" y="1689772"/>
                                </a:cubicBezTo>
                                <a:cubicBezTo>
                                  <a:pt x="1440456" y="1690098"/>
                                  <a:pt x="1435900" y="1689772"/>
                                  <a:pt x="1430693" y="1689447"/>
                                </a:cubicBezTo>
                                <a:cubicBezTo>
                                  <a:pt x="1422556" y="1688796"/>
                                  <a:pt x="1412793" y="1687820"/>
                                  <a:pt x="1410189" y="1687494"/>
                                </a:cubicBezTo>
                                <a:cubicBezTo>
                                  <a:pt x="1408562" y="1687169"/>
                                  <a:pt x="1408236" y="1685867"/>
                                  <a:pt x="1407911" y="1684240"/>
                                </a:cubicBezTo>
                                <a:cubicBezTo>
                                  <a:pt x="1407585" y="1682612"/>
                                  <a:pt x="1406935" y="1681311"/>
                                  <a:pt x="1405633" y="1680660"/>
                                </a:cubicBezTo>
                                <a:cubicBezTo>
                                  <a:pt x="1403680" y="1679683"/>
                                  <a:pt x="1395869" y="1683263"/>
                                  <a:pt x="1390011" y="1685867"/>
                                </a:cubicBezTo>
                                <a:cubicBezTo>
                                  <a:pt x="1387407" y="1687169"/>
                                  <a:pt x="1385129" y="1688145"/>
                                  <a:pt x="1384478" y="1688145"/>
                                </a:cubicBezTo>
                                <a:cubicBezTo>
                                  <a:pt x="1383502" y="1688471"/>
                                  <a:pt x="1380898" y="1684891"/>
                                  <a:pt x="1378946" y="1681961"/>
                                </a:cubicBezTo>
                                <a:cubicBezTo>
                                  <a:pt x="1377318" y="1679683"/>
                                  <a:pt x="1376016" y="1677731"/>
                                  <a:pt x="1374715" y="1677405"/>
                                </a:cubicBezTo>
                                <a:cubicBezTo>
                                  <a:pt x="1373738" y="1677080"/>
                                  <a:pt x="1371786" y="1676754"/>
                                  <a:pt x="1369833" y="1676754"/>
                                </a:cubicBezTo>
                                <a:cubicBezTo>
                                  <a:pt x="1368531" y="1676754"/>
                                  <a:pt x="1367229" y="1676754"/>
                                  <a:pt x="1366253" y="1677080"/>
                                </a:cubicBezTo>
                                <a:lnTo>
                                  <a:pt x="1366253" y="1677080"/>
                                </a:lnTo>
                                <a:cubicBezTo>
                                  <a:pt x="1364951" y="1677405"/>
                                  <a:pt x="1364300" y="1678707"/>
                                  <a:pt x="1363324" y="1679683"/>
                                </a:cubicBezTo>
                                <a:cubicBezTo>
                                  <a:pt x="1362347" y="1680985"/>
                                  <a:pt x="1361371" y="1681961"/>
                                  <a:pt x="1360395" y="1681961"/>
                                </a:cubicBezTo>
                                <a:cubicBezTo>
                                  <a:pt x="1359418" y="1681961"/>
                                  <a:pt x="1358442" y="1679033"/>
                                  <a:pt x="1357791" y="1676103"/>
                                </a:cubicBezTo>
                                <a:cubicBezTo>
                                  <a:pt x="1357140" y="1673500"/>
                                  <a:pt x="1356489" y="1671222"/>
                                  <a:pt x="1354862" y="1670571"/>
                                </a:cubicBezTo>
                                <a:lnTo>
                                  <a:pt x="1354862" y="1670571"/>
                                </a:lnTo>
                                <a:cubicBezTo>
                                  <a:pt x="1353886" y="1669920"/>
                                  <a:pt x="1351282" y="1668943"/>
                                  <a:pt x="1348353" y="1667967"/>
                                </a:cubicBezTo>
                                <a:cubicBezTo>
                                  <a:pt x="1345424" y="1666991"/>
                                  <a:pt x="1341518" y="1666340"/>
                                  <a:pt x="1338264" y="1666665"/>
                                </a:cubicBezTo>
                                <a:cubicBezTo>
                                  <a:pt x="1334033" y="1666991"/>
                                  <a:pt x="1329477" y="1667642"/>
                                  <a:pt x="1325897" y="1668292"/>
                                </a:cubicBezTo>
                                <a:cubicBezTo>
                                  <a:pt x="1323619" y="1668618"/>
                                  <a:pt x="1321340" y="1668943"/>
                                  <a:pt x="1319713" y="1669269"/>
                                </a:cubicBezTo>
                                <a:cubicBezTo>
                                  <a:pt x="1318086" y="1669594"/>
                                  <a:pt x="1315482" y="1668943"/>
                                  <a:pt x="1312553" y="1667967"/>
                                </a:cubicBezTo>
                                <a:cubicBezTo>
                                  <a:pt x="1308648" y="1666665"/>
                                  <a:pt x="1304091" y="1664713"/>
                                  <a:pt x="1302139" y="1663411"/>
                                </a:cubicBezTo>
                                <a:cubicBezTo>
                                  <a:pt x="1300511" y="1662434"/>
                                  <a:pt x="1299535" y="1656251"/>
                                  <a:pt x="1298884" y="1651369"/>
                                </a:cubicBezTo>
                                <a:cubicBezTo>
                                  <a:pt x="1298559" y="1648114"/>
                                  <a:pt x="1298233" y="1645511"/>
                                  <a:pt x="1297257" y="1644860"/>
                                </a:cubicBezTo>
                                <a:cubicBezTo>
                                  <a:pt x="1296606" y="1644209"/>
                                  <a:pt x="1293677" y="1642582"/>
                                  <a:pt x="1290748" y="1641605"/>
                                </a:cubicBezTo>
                                <a:cubicBezTo>
                                  <a:pt x="1289446" y="1640954"/>
                                  <a:pt x="1288144" y="1640629"/>
                                  <a:pt x="1286842" y="1640629"/>
                                </a:cubicBezTo>
                                <a:cubicBezTo>
                                  <a:pt x="1285215" y="1640304"/>
                                  <a:pt x="1283913" y="1640629"/>
                                  <a:pt x="1283262" y="1641605"/>
                                </a:cubicBezTo>
                                <a:cubicBezTo>
                                  <a:pt x="1283262" y="1641931"/>
                                  <a:pt x="1282937" y="1641931"/>
                                  <a:pt x="1282937" y="1642256"/>
                                </a:cubicBezTo>
                                <a:lnTo>
                                  <a:pt x="1282937" y="1642256"/>
                                </a:lnTo>
                                <a:cubicBezTo>
                                  <a:pt x="1281960" y="1644534"/>
                                  <a:pt x="1281635" y="1650392"/>
                                  <a:pt x="1281635" y="1653322"/>
                                </a:cubicBezTo>
                                <a:lnTo>
                                  <a:pt x="1073670" y="1653322"/>
                                </a:lnTo>
                                <a:lnTo>
                                  <a:pt x="760259" y="1653322"/>
                                </a:lnTo>
                                <a:lnTo>
                                  <a:pt x="623243" y="1653322"/>
                                </a:lnTo>
                                <a:lnTo>
                                  <a:pt x="503476" y="1653322"/>
                                </a:lnTo>
                                <a:cubicBezTo>
                                  <a:pt x="503476" y="1649742"/>
                                  <a:pt x="505429" y="1649091"/>
                                  <a:pt x="506731" y="1646162"/>
                                </a:cubicBezTo>
                                <a:cubicBezTo>
                                  <a:pt x="508033" y="1643233"/>
                                  <a:pt x="511938" y="1639327"/>
                                  <a:pt x="509660" y="1639327"/>
                                </a:cubicBezTo>
                                <a:cubicBezTo>
                                  <a:pt x="507382" y="1639327"/>
                                  <a:pt x="506731" y="1643883"/>
                                  <a:pt x="503151" y="1643883"/>
                                </a:cubicBezTo>
                                <a:cubicBezTo>
                                  <a:pt x="499571" y="1643883"/>
                                  <a:pt x="498594" y="1642582"/>
                                  <a:pt x="498594" y="1640629"/>
                                </a:cubicBezTo>
                                <a:cubicBezTo>
                                  <a:pt x="498594" y="1638676"/>
                                  <a:pt x="500873" y="1633144"/>
                                  <a:pt x="498920" y="1631516"/>
                                </a:cubicBezTo>
                                <a:cubicBezTo>
                                  <a:pt x="496642" y="1629889"/>
                                  <a:pt x="490458" y="1635747"/>
                                  <a:pt x="490458" y="1637049"/>
                                </a:cubicBezTo>
                                <a:cubicBezTo>
                                  <a:pt x="490458" y="1638351"/>
                                  <a:pt x="491434" y="1640954"/>
                                  <a:pt x="489807" y="1640304"/>
                                </a:cubicBezTo>
                                <a:cubicBezTo>
                                  <a:pt x="488180" y="1639978"/>
                                  <a:pt x="478742" y="1639002"/>
                                  <a:pt x="481345" y="1635747"/>
                                </a:cubicBezTo>
                                <a:cubicBezTo>
                                  <a:pt x="483949" y="1632818"/>
                                  <a:pt x="492085" y="1629238"/>
                                  <a:pt x="489807" y="1628913"/>
                                </a:cubicBezTo>
                                <a:cubicBezTo>
                                  <a:pt x="487204" y="1628587"/>
                                  <a:pt x="482973" y="1627611"/>
                                  <a:pt x="481996" y="1628262"/>
                                </a:cubicBezTo>
                                <a:cubicBezTo>
                                  <a:pt x="481020" y="1628913"/>
                                  <a:pt x="477440" y="1629238"/>
                                  <a:pt x="478091" y="1625984"/>
                                </a:cubicBezTo>
                                <a:cubicBezTo>
                                  <a:pt x="478742" y="1623055"/>
                                  <a:pt x="477440" y="1621102"/>
                                  <a:pt x="479718" y="1618824"/>
                                </a:cubicBezTo>
                                <a:cubicBezTo>
                                  <a:pt x="481996" y="1616545"/>
                                  <a:pt x="479718" y="1610362"/>
                                  <a:pt x="478416" y="1610036"/>
                                </a:cubicBezTo>
                                <a:cubicBezTo>
                                  <a:pt x="477114" y="1610036"/>
                                  <a:pt x="477440" y="1612965"/>
                                  <a:pt x="477440" y="1614267"/>
                                </a:cubicBezTo>
                                <a:cubicBezTo>
                                  <a:pt x="477440" y="1615569"/>
                                  <a:pt x="477765" y="1616871"/>
                                  <a:pt x="475813" y="1617847"/>
                                </a:cubicBezTo>
                                <a:cubicBezTo>
                                  <a:pt x="474185" y="1618824"/>
                                  <a:pt x="473535" y="1621427"/>
                                  <a:pt x="473535" y="1622729"/>
                                </a:cubicBezTo>
                                <a:cubicBezTo>
                                  <a:pt x="473535" y="1624031"/>
                                  <a:pt x="470605" y="1625658"/>
                                  <a:pt x="469629" y="1625658"/>
                                </a:cubicBezTo>
                                <a:cubicBezTo>
                                  <a:pt x="468653" y="1625658"/>
                                  <a:pt x="460842" y="1620125"/>
                                  <a:pt x="459215" y="1618498"/>
                                </a:cubicBezTo>
                                <a:cubicBezTo>
                                  <a:pt x="457587" y="1616871"/>
                                  <a:pt x="458889" y="1616871"/>
                                  <a:pt x="458889" y="1613291"/>
                                </a:cubicBezTo>
                                <a:cubicBezTo>
                                  <a:pt x="458889" y="1609711"/>
                                  <a:pt x="455960" y="1607107"/>
                                  <a:pt x="457262" y="1606782"/>
                                </a:cubicBezTo>
                                <a:cubicBezTo>
                                  <a:pt x="458564" y="1606456"/>
                                  <a:pt x="465073" y="1603527"/>
                                  <a:pt x="465724" y="1600924"/>
                                </a:cubicBezTo>
                                <a:cubicBezTo>
                                  <a:pt x="466375" y="1598320"/>
                                  <a:pt x="463445" y="1600273"/>
                                  <a:pt x="461167" y="1600924"/>
                                </a:cubicBezTo>
                                <a:cubicBezTo>
                                  <a:pt x="458889" y="1601575"/>
                                  <a:pt x="454658" y="1605480"/>
                                  <a:pt x="452705" y="1604178"/>
                                </a:cubicBezTo>
                                <a:cubicBezTo>
                                  <a:pt x="450753" y="1602876"/>
                                  <a:pt x="448800" y="1602551"/>
                                  <a:pt x="449776" y="1600598"/>
                                </a:cubicBezTo>
                                <a:cubicBezTo>
                                  <a:pt x="450427" y="1598646"/>
                                  <a:pt x="454007" y="1599296"/>
                                  <a:pt x="453682" y="1596042"/>
                                </a:cubicBezTo>
                                <a:cubicBezTo>
                                  <a:pt x="453031" y="1592787"/>
                                  <a:pt x="451729" y="1591811"/>
                                  <a:pt x="452380" y="1588882"/>
                                </a:cubicBezTo>
                                <a:cubicBezTo>
                                  <a:pt x="453031" y="1585953"/>
                                  <a:pt x="456285" y="1583675"/>
                                  <a:pt x="454984" y="1582373"/>
                                </a:cubicBezTo>
                                <a:cubicBezTo>
                                  <a:pt x="453682" y="1581071"/>
                                  <a:pt x="448475" y="1585302"/>
                                  <a:pt x="447498" y="1586604"/>
                                </a:cubicBezTo>
                                <a:cubicBezTo>
                                  <a:pt x="446522" y="1587906"/>
                                  <a:pt x="448149" y="1591811"/>
                                  <a:pt x="447824" y="1594089"/>
                                </a:cubicBezTo>
                                <a:cubicBezTo>
                                  <a:pt x="447498" y="1596367"/>
                                  <a:pt x="445871" y="1601249"/>
                                  <a:pt x="443593" y="1599947"/>
                                </a:cubicBezTo>
                                <a:cubicBezTo>
                                  <a:pt x="441315" y="1598971"/>
                                  <a:pt x="439362" y="1597344"/>
                                  <a:pt x="438386" y="1597344"/>
                                </a:cubicBezTo>
                                <a:cubicBezTo>
                                  <a:pt x="437084" y="1597344"/>
                                  <a:pt x="434806" y="1600598"/>
                                  <a:pt x="434806" y="1597669"/>
                                </a:cubicBezTo>
                                <a:cubicBezTo>
                                  <a:pt x="434806" y="1594740"/>
                                  <a:pt x="438711" y="1589858"/>
                                  <a:pt x="436758" y="1590509"/>
                                </a:cubicBezTo>
                                <a:cubicBezTo>
                                  <a:pt x="434806" y="1590835"/>
                                  <a:pt x="432202" y="1596693"/>
                                  <a:pt x="431226" y="1597018"/>
                                </a:cubicBezTo>
                                <a:cubicBezTo>
                                  <a:pt x="430249" y="1597669"/>
                                  <a:pt x="426669" y="1596693"/>
                                  <a:pt x="424717" y="1597344"/>
                                </a:cubicBezTo>
                                <a:cubicBezTo>
                                  <a:pt x="423089" y="1597995"/>
                                  <a:pt x="421462" y="1599622"/>
                                  <a:pt x="418858" y="1598646"/>
                                </a:cubicBezTo>
                                <a:cubicBezTo>
                                  <a:pt x="416255" y="1597669"/>
                                  <a:pt x="417557" y="1596042"/>
                                  <a:pt x="420160" y="1595066"/>
                                </a:cubicBezTo>
                                <a:cubicBezTo>
                                  <a:pt x="422438" y="1594089"/>
                                  <a:pt x="425693" y="1593438"/>
                                  <a:pt x="427320" y="1592136"/>
                                </a:cubicBezTo>
                                <a:cubicBezTo>
                                  <a:pt x="428947" y="1590835"/>
                                  <a:pt x="429598" y="1589533"/>
                                  <a:pt x="431226" y="1587906"/>
                                </a:cubicBezTo>
                                <a:cubicBezTo>
                                  <a:pt x="432853" y="1586278"/>
                                  <a:pt x="435131" y="1583349"/>
                                  <a:pt x="433829" y="1580746"/>
                                </a:cubicBezTo>
                                <a:cubicBezTo>
                                  <a:pt x="432853" y="1578142"/>
                                  <a:pt x="430249" y="1573260"/>
                                  <a:pt x="429598" y="1576189"/>
                                </a:cubicBezTo>
                                <a:cubicBezTo>
                                  <a:pt x="428947" y="1579118"/>
                                  <a:pt x="429924" y="1581722"/>
                                  <a:pt x="428947" y="1583675"/>
                                </a:cubicBezTo>
                                <a:cubicBezTo>
                                  <a:pt x="427971" y="1585627"/>
                                  <a:pt x="425042" y="1589207"/>
                                  <a:pt x="422438" y="1589533"/>
                                </a:cubicBezTo>
                                <a:cubicBezTo>
                                  <a:pt x="419835" y="1589858"/>
                                  <a:pt x="418533" y="1586929"/>
                                  <a:pt x="417231" y="1586278"/>
                                </a:cubicBezTo>
                                <a:cubicBezTo>
                                  <a:pt x="415929" y="1585627"/>
                                  <a:pt x="412675" y="1584976"/>
                                  <a:pt x="414302" y="1583675"/>
                                </a:cubicBezTo>
                                <a:cubicBezTo>
                                  <a:pt x="415929" y="1582373"/>
                                  <a:pt x="419835" y="1582698"/>
                                  <a:pt x="417231" y="1581071"/>
                                </a:cubicBezTo>
                                <a:cubicBezTo>
                                  <a:pt x="414953" y="1579769"/>
                                  <a:pt x="409746" y="1579769"/>
                                  <a:pt x="407793" y="1578793"/>
                                </a:cubicBezTo>
                                <a:cubicBezTo>
                                  <a:pt x="406166" y="1577816"/>
                                  <a:pt x="405840" y="1580420"/>
                                  <a:pt x="405515" y="1581722"/>
                                </a:cubicBezTo>
                                <a:cubicBezTo>
                                  <a:pt x="405189" y="1583024"/>
                                  <a:pt x="403562" y="1585302"/>
                                  <a:pt x="401935" y="1584000"/>
                                </a:cubicBezTo>
                                <a:cubicBezTo>
                                  <a:pt x="400308" y="1582698"/>
                                  <a:pt x="397704" y="1583675"/>
                                  <a:pt x="399657" y="1581071"/>
                                </a:cubicBezTo>
                                <a:cubicBezTo>
                                  <a:pt x="401935" y="1578467"/>
                                  <a:pt x="403562" y="1574562"/>
                                  <a:pt x="403237" y="1573260"/>
                                </a:cubicBezTo>
                                <a:cubicBezTo>
                                  <a:pt x="402911" y="1571633"/>
                                  <a:pt x="402260" y="1570331"/>
                                  <a:pt x="401284" y="1571633"/>
                                </a:cubicBezTo>
                                <a:cubicBezTo>
                                  <a:pt x="400308" y="1572935"/>
                                  <a:pt x="399982" y="1575538"/>
                                  <a:pt x="397378" y="1575864"/>
                                </a:cubicBezTo>
                                <a:cubicBezTo>
                                  <a:pt x="394775" y="1576189"/>
                                  <a:pt x="387615" y="1577491"/>
                                  <a:pt x="384686" y="1576515"/>
                                </a:cubicBezTo>
                                <a:cubicBezTo>
                                  <a:pt x="381757" y="1575538"/>
                                  <a:pt x="372319" y="1575213"/>
                                  <a:pt x="373295" y="1573586"/>
                                </a:cubicBezTo>
                                <a:cubicBezTo>
                                  <a:pt x="374271" y="1571958"/>
                                  <a:pt x="381431" y="1573260"/>
                                  <a:pt x="384686" y="1572284"/>
                                </a:cubicBezTo>
                                <a:cubicBezTo>
                                  <a:pt x="387940" y="1571307"/>
                                  <a:pt x="392497" y="1568378"/>
                                  <a:pt x="391520" y="1566751"/>
                                </a:cubicBezTo>
                                <a:cubicBezTo>
                                  <a:pt x="390544" y="1565124"/>
                                  <a:pt x="383384" y="1568053"/>
                                  <a:pt x="382408" y="1568053"/>
                                </a:cubicBezTo>
                                <a:cubicBezTo>
                                  <a:pt x="381431" y="1568053"/>
                                  <a:pt x="372644" y="1570006"/>
                                  <a:pt x="375248" y="1567077"/>
                                </a:cubicBezTo>
                                <a:cubicBezTo>
                                  <a:pt x="377851" y="1564473"/>
                                  <a:pt x="380455" y="1563822"/>
                                  <a:pt x="381431" y="1561544"/>
                                </a:cubicBezTo>
                                <a:cubicBezTo>
                                  <a:pt x="382082" y="1559266"/>
                                  <a:pt x="381431" y="1558615"/>
                                  <a:pt x="385011" y="1558615"/>
                                </a:cubicBezTo>
                                <a:cubicBezTo>
                                  <a:pt x="388917" y="1558615"/>
                                  <a:pt x="391520" y="1558615"/>
                                  <a:pt x="396077" y="1558615"/>
                                </a:cubicBezTo>
                                <a:cubicBezTo>
                                  <a:pt x="400633" y="1558615"/>
                                  <a:pt x="401609" y="1560567"/>
                                  <a:pt x="403562" y="1557313"/>
                                </a:cubicBezTo>
                                <a:cubicBezTo>
                                  <a:pt x="405515" y="1554058"/>
                                  <a:pt x="404864" y="1548526"/>
                                  <a:pt x="403237" y="1549502"/>
                                </a:cubicBezTo>
                                <a:cubicBezTo>
                                  <a:pt x="401935" y="1550478"/>
                                  <a:pt x="402260" y="1553733"/>
                                  <a:pt x="399657" y="1554384"/>
                                </a:cubicBezTo>
                                <a:cubicBezTo>
                                  <a:pt x="396728" y="1555035"/>
                                  <a:pt x="392822" y="1554709"/>
                                  <a:pt x="390219" y="1554384"/>
                                </a:cubicBezTo>
                                <a:cubicBezTo>
                                  <a:pt x="387289" y="1554058"/>
                                  <a:pt x="385337" y="1556662"/>
                                  <a:pt x="384686" y="1554709"/>
                                </a:cubicBezTo>
                                <a:cubicBezTo>
                                  <a:pt x="384035" y="1552757"/>
                                  <a:pt x="386313" y="1547875"/>
                                  <a:pt x="384686" y="1547875"/>
                                </a:cubicBezTo>
                                <a:cubicBezTo>
                                  <a:pt x="383058" y="1547875"/>
                                  <a:pt x="379153" y="1552757"/>
                                  <a:pt x="378828" y="1554709"/>
                                </a:cubicBezTo>
                                <a:cubicBezTo>
                                  <a:pt x="378502" y="1556662"/>
                                  <a:pt x="377851" y="1559917"/>
                                  <a:pt x="376224" y="1559917"/>
                                </a:cubicBezTo>
                                <a:cubicBezTo>
                                  <a:pt x="374597" y="1559917"/>
                                  <a:pt x="371668" y="1560242"/>
                                  <a:pt x="371342" y="1557638"/>
                                </a:cubicBezTo>
                                <a:cubicBezTo>
                                  <a:pt x="371017" y="1555035"/>
                                  <a:pt x="368088" y="1550804"/>
                                  <a:pt x="371342" y="1548526"/>
                                </a:cubicBezTo>
                                <a:cubicBezTo>
                                  <a:pt x="374597" y="1546573"/>
                                  <a:pt x="375899" y="1546573"/>
                                  <a:pt x="376875" y="1544946"/>
                                </a:cubicBezTo>
                                <a:cubicBezTo>
                                  <a:pt x="377851" y="1543318"/>
                                  <a:pt x="380129" y="1542017"/>
                                  <a:pt x="382408" y="1541366"/>
                                </a:cubicBezTo>
                                <a:cubicBezTo>
                                  <a:pt x="384686" y="1540715"/>
                                  <a:pt x="382733" y="1537460"/>
                                  <a:pt x="384360" y="1536158"/>
                                </a:cubicBezTo>
                                <a:cubicBezTo>
                                  <a:pt x="385988" y="1534531"/>
                                  <a:pt x="385662" y="1532253"/>
                                  <a:pt x="388266" y="1533555"/>
                                </a:cubicBezTo>
                                <a:cubicBezTo>
                                  <a:pt x="390869" y="1534531"/>
                                  <a:pt x="394124" y="1537786"/>
                                  <a:pt x="395426" y="1540064"/>
                                </a:cubicBezTo>
                                <a:cubicBezTo>
                                  <a:pt x="396728" y="1542342"/>
                                  <a:pt x="402260" y="1546248"/>
                                  <a:pt x="402911" y="1544295"/>
                                </a:cubicBezTo>
                                <a:cubicBezTo>
                                  <a:pt x="403237" y="1542342"/>
                                  <a:pt x="402260" y="1540389"/>
                                  <a:pt x="400308" y="1537135"/>
                                </a:cubicBezTo>
                                <a:cubicBezTo>
                                  <a:pt x="398355" y="1534206"/>
                                  <a:pt x="397378" y="1532904"/>
                                  <a:pt x="398029" y="1531928"/>
                                </a:cubicBezTo>
                                <a:cubicBezTo>
                                  <a:pt x="399006" y="1531277"/>
                                  <a:pt x="402911" y="1529975"/>
                                  <a:pt x="402260" y="1528348"/>
                                </a:cubicBezTo>
                                <a:cubicBezTo>
                                  <a:pt x="401609" y="1526720"/>
                                  <a:pt x="399331" y="1528022"/>
                                  <a:pt x="395751" y="1527697"/>
                                </a:cubicBezTo>
                                <a:cubicBezTo>
                                  <a:pt x="392171" y="1527371"/>
                                  <a:pt x="388917" y="1527371"/>
                                  <a:pt x="389242" y="1525744"/>
                                </a:cubicBezTo>
                                <a:cubicBezTo>
                                  <a:pt x="389568" y="1524117"/>
                                  <a:pt x="393148" y="1522815"/>
                                  <a:pt x="395100" y="1520862"/>
                                </a:cubicBezTo>
                                <a:cubicBezTo>
                                  <a:pt x="397053" y="1518910"/>
                                  <a:pt x="395426" y="1515980"/>
                                  <a:pt x="395100" y="1514353"/>
                                </a:cubicBezTo>
                                <a:cubicBezTo>
                                  <a:pt x="394775" y="1512726"/>
                                  <a:pt x="394124" y="1507519"/>
                                  <a:pt x="392171" y="1507844"/>
                                </a:cubicBezTo>
                                <a:cubicBezTo>
                                  <a:pt x="390219" y="1508169"/>
                                  <a:pt x="389242" y="1510122"/>
                                  <a:pt x="389893" y="1511424"/>
                                </a:cubicBezTo>
                                <a:cubicBezTo>
                                  <a:pt x="390869" y="1512726"/>
                                  <a:pt x="392171" y="1514028"/>
                                  <a:pt x="391520" y="1515329"/>
                                </a:cubicBezTo>
                                <a:cubicBezTo>
                                  <a:pt x="390544" y="1516631"/>
                                  <a:pt x="385988" y="1520862"/>
                                  <a:pt x="385011" y="1521839"/>
                                </a:cubicBezTo>
                                <a:cubicBezTo>
                                  <a:pt x="384035" y="1522815"/>
                                  <a:pt x="379478" y="1528673"/>
                                  <a:pt x="377526" y="1528998"/>
                                </a:cubicBezTo>
                                <a:cubicBezTo>
                                  <a:pt x="375573" y="1529324"/>
                                  <a:pt x="376224" y="1527697"/>
                                  <a:pt x="374271" y="1528348"/>
                                </a:cubicBezTo>
                                <a:cubicBezTo>
                                  <a:pt x="371993" y="1528673"/>
                                  <a:pt x="371017" y="1530626"/>
                                  <a:pt x="370040" y="1529649"/>
                                </a:cubicBezTo>
                                <a:cubicBezTo>
                                  <a:pt x="369064" y="1528673"/>
                                  <a:pt x="372644" y="1521513"/>
                                  <a:pt x="369715" y="1520862"/>
                                </a:cubicBezTo>
                                <a:cubicBezTo>
                                  <a:pt x="367111" y="1520211"/>
                                  <a:pt x="363206" y="1524117"/>
                                  <a:pt x="361579" y="1525744"/>
                                </a:cubicBezTo>
                                <a:cubicBezTo>
                                  <a:pt x="359626" y="1527371"/>
                                  <a:pt x="356371" y="1528673"/>
                                  <a:pt x="356371" y="1527371"/>
                                </a:cubicBezTo>
                                <a:cubicBezTo>
                                  <a:pt x="356371" y="1525744"/>
                                  <a:pt x="361253" y="1521513"/>
                                  <a:pt x="362230" y="1518910"/>
                                </a:cubicBezTo>
                                <a:cubicBezTo>
                                  <a:pt x="363531" y="1516306"/>
                                  <a:pt x="368413" y="1507844"/>
                                  <a:pt x="365159" y="1507519"/>
                                </a:cubicBezTo>
                                <a:cubicBezTo>
                                  <a:pt x="361904" y="1507193"/>
                                  <a:pt x="361579" y="1511424"/>
                                  <a:pt x="358650" y="1511424"/>
                                </a:cubicBezTo>
                                <a:cubicBezTo>
                                  <a:pt x="355720" y="1511424"/>
                                  <a:pt x="353117" y="1512400"/>
                                  <a:pt x="353442" y="1510122"/>
                                </a:cubicBezTo>
                                <a:cubicBezTo>
                                  <a:pt x="353768" y="1508169"/>
                                  <a:pt x="352791" y="1506868"/>
                                  <a:pt x="352791" y="1504264"/>
                                </a:cubicBezTo>
                                <a:cubicBezTo>
                                  <a:pt x="352791" y="1501660"/>
                                  <a:pt x="354744" y="1499708"/>
                                  <a:pt x="351815" y="1498406"/>
                                </a:cubicBezTo>
                                <a:cubicBezTo>
                                  <a:pt x="348560" y="1497104"/>
                                  <a:pt x="343679" y="1496453"/>
                                  <a:pt x="342702" y="1494501"/>
                                </a:cubicBezTo>
                                <a:cubicBezTo>
                                  <a:pt x="341726" y="1492222"/>
                                  <a:pt x="340099" y="1488317"/>
                                  <a:pt x="341401" y="1487340"/>
                                </a:cubicBezTo>
                                <a:cubicBezTo>
                                  <a:pt x="342702" y="1486364"/>
                                  <a:pt x="347259" y="1488968"/>
                                  <a:pt x="348235" y="1490921"/>
                                </a:cubicBezTo>
                                <a:cubicBezTo>
                                  <a:pt x="349537" y="1492873"/>
                                  <a:pt x="348560" y="1493524"/>
                                  <a:pt x="351164" y="1493524"/>
                                </a:cubicBezTo>
                                <a:cubicBezTo>
                                  <a:pt x="353768" y="1493199"/>
                                  <a:pt x="352791" y="1490595"/>
                                  <a:pt x="355395" y="1490595"/>
                                </a:cubicBezTo>
                                <a:cubicBezTo>
                                  <a:pt x="358324" y="1490595"/>
                                  <a:pt x="361253" y="1495151"/>
                                  <a:pt x="362880" y="1491897"/>
                                </a:cubicBezTo>
                                <a:cubicBezTo>
                                  <a:pt x="364508" y="1488642"/>
                                  <a:pt x="365810" y="1485713"/>
                                  <a:pt x="362555" y="1485713"/>
                                </a:cubicBezTo>
                                <a:cubicBezTo>
                                  <a:pt x="358975" y="1485713"/>
                                  <a:pt x="356371" y="1487991"/>
                                  <a:pt x="352791" y="1486364"/>
                                </a:cubicBezTo>
                                <a:cubicBezTo>
                                  <a:pt x="349211" y="1484737"/>
                                  <a:pt x="349211" y="1483435"/>
                                  <a:pt x="346933" y="1482459"/>
                                </a:cubicBezTo>
                                <a:cubicBezTo>
                                  <a:pt x="344655" y="1481482"/>
                                  <a:pt x="342702" y="1482133"/>
                                  <a:pt x="343353" y="1479855"/>
                                </a:cubicBezTo>
                                <a:cubicBezTo>
                                  <a:pt x="344004" y="1477902"/>
                                  <a:pt x="344330" y="1477577"/>
                                  <a:pt x="344655" y="1476601"/>
                                </a:cubicBezTo>
                                <a:cubicBezTo>
                                  <a:pt x="344655" y="1475624"/>
                                  <a:pt x="346282" y="1475299"/>
                                  <a:pt x="347910" y="1474973"/>
                                </a:cubicBezTo>
                                <a:cubicBezTo>
                                  <a:pt x="349537" y="1474322"/>
                                  <a:pt x="352466" y="1473346"/>
                                  <a:pt x="351490" y="1472370"/>
                                </a:cubicBezTo>
                                <a:cubicBezTo>
                                  <a:pt x="350839" y="1471393"/>
                                  <a:pt x="348560" y="1471719"/>
                                  <a:pt x="348560" y="1470092"/>
                                </a:cubicBezTo>
                                <a:cubicBezTo>
                                  <a:pt x="348560" y="1468464"/>
                                  <a:pt x="350188" y="1465210"/>
                                  <a:pt x="348560" y="1464884"/>
                                </a:cubicBezTo>
                                <a:cubicBezTo>
                                  <a:pt x="346933" y="1464884"/>
                                  <a:pt x="343353" y="1471068"/>
                                  <a:pt x="341401" y="1471068"/>
                                </a:cubicBezTo>
                                <a:cubicBezTo>
                                  <a:pt x="339448" y="1471068"/>
                                  <a:pt x="338146" y="1468464"/>
                                  <a:pt x="336519" y="1470092"/>
                                </a:cubicBezTo>
                                <a:cubicBezTo>
                                  <a:pt x="335217" y="1471719"/>
                                  <a:pt x="336193" y="1472695"/>
                                  <a:pt x="334566" y="1473346"/>
                                </a:cubicBezTo>
                                <a:cubicBezTo>
                                  <a:pt x="332939" y="1473997"/>
                                  <a:pt x="332939" y="1474973"/>
                                  <a:pt x="333264" y="1476275"/>
                                </a:cubicBezTo>
                                <a:cubicBezTo>
                                  <a:pt x="333590" y="1477577"/>
                                  <a:pt x="333590" y="1477577"/>
                                  <a:pt x="332288" y="1478553"/>
                                </a:cubicBezTo>
                                <a:cubicBezTo>
                                  <a:pt x="330986" y="1479204"/>
                                  <a:pt x="328708" y="1481482"/>
                                  <a:pt x="328708" y="1483110"/>
                                </a:cubicBezTo>
                                <a:cubicBezTo>
                                  <a:pt x="328708" y="1484737"/>
                                  <a:pt x="329684" y="1484737"/>
                                  <a:pt x="328382" y="1485062"/>
                                </a:cubicBezTo>
                                <a:cubicBezTo>
                                  <a:pt x="327406" y="1485388"/>
                                  <a:pt x="323826" y="1481808"/>
                                  <a:pt x="321222" y="1479530"/>
                                </a:cubicBezTo>
                                <a:cubicBezTo>
                                  <a:pt x="318619" y="1477251"/>
                                  <a:pt x="312761" y="1474322"/>
                                  <a:pt x="311133" y="1473021"/>
                                </a:cubicBezTo>
                                <a:cubicBezTo>
                                  <a:pt x="309506" y="1471393"/>
                                  <a:pt x="308204" y="1471719"/>
                                  <a:pt x="308204" y="1469766"/>
                                </a:cubicBezTo>
                                <a:cubicBezTo>
                                  <a:pt x="308204" y="1467488"/>
                                  <a:pt x="307879" y="1465535"/>
                                  <a:pt x="308855" y="1464559"/>
                                </a:cubicBezTo>
                                <a:cubicBezTo>
                                  <a:pt x="309832" y="1463908"/>
                                  <a:pt x="311133" y="1465861"/>
                                  <a:pt x="312110" y="1467162"/>
                                </a:cubicBezTo>
                                <a:cubicBezTo>
                                  <a:pt x="313086" y="1468139"/>
                                  <a:pt x="315039" y="1471393"/>
                                  <a:pt x="316341" y="1470742"/>
                                </a:cubicBezTo>
                                <a:cubicBezTo>
                                  <a:pt x="317642" y="1470092"/>
                                  <a:pt x="318619" y="1468790"/>
                                  <a:pt x="317642" y="1467162"/>
                                </a:cubicBezTo>
                                <a:cubicBezTo>
                                  <a:pt x="316666" y="1465535"/>
                                  <a:pt x="313086" y="1463908"/>
                                  <a:pt x="313412" y="1462606"/>
                                </a:cubicBezTo>
                                <a:cubicBezTo>
                                  <a:pt x="314062" y="1461304"/>
                                  <a:pt x="315690" y="1460328"/>
                                  <a:pt x="319270" y="1460328"/>
                                </a:cubicBezTo>
                                <a:cubicBezTo>
                                  <a:pt x="323175" y="1460328"/>
                                  <a:pt x="325779" y="1459352"/>
                                  <a:pt x="325128" y="1458375"/>
                                </a:cubicBezTo>
                                <a:cubicBezTo>
                                  <a:pt x="324802" y="1457399"/>
                                  <a:pt x="322199" y="1456748"/>
                                  <a:pt x="320897" y="1457073"/>
                                </a:cubicBezTo>
                                <a:cubicBezTo>
                                  <a:pt x="319595" y="1457399"/>
                                  <a:pt x="316015" y="1458375"/>
                                  <a:pt x="314388" y="1458375"/>
                                </a:cubicBezTo>
                                <a:cubicBezTo>
                                  <a:pt x="312761" y="1458375"/>
                                  <a:pt x="310482" y="1459026"/>
                                  <a:pt x="308204" y="1459026"/>
                                </a:cubicBezTo>
                                <a:cubicBezTo>
                                  <a:pt x="305926" y="1459352"/>
                                  <a:pt x="302997" y="1460002"/>
                                  <a:pt x="302346" y="1458375"/>
                                </a:cubicBezTo>
                                <a:cubicBezTo>
                                  <a:pt x="301695" y="1456748"/>
                                  <a:pt x="301695" y="1453819"/>
                                  <a:pt x="302997" y="1452842"/>
                                </a:cubicBezTo>
                                <a:cubicBezTo>
                                  <a:pt x="304299" y="1451866"/>
                                  <a:pt x="307228" y="1457724"/>
                                  <a:pt x="307553" y="1456422"/>
                                </a:cubicBezTo>
                                <a:cubicBezTo>
                                  <a:pt x="307879" y="1455121"/>
                                  <a:pt x="307228" y="1452192"/>
                                  <a:pt x="307553" y="1451541"/>
                                </a:cubicBezTo>
                                <a:cubicBezTo>
                                  <a:pt x="307879" y="1450890"/>
                                  <a:pt x="310157" y="1450239"/>
                                  <a:pt x="309506" y="1448612"/>
                                </a:cubicBezTo>
                                <a:cubicBezTo>
                                  <a:pt x="308855" y="1446659"/>
                                  <a:pt x="309181" y="1446333"/>
                                  <a:pt x="305926" y="1445357"/>
                                </a:cubicBezTo>
                                <a:cubicBezTo>
                                  <a:pt x="302672" y="1444381"/>
                                  <a:pt x="300068" y="1443404"/>
                                  <a:pt x="301044" y="1442753"/>
                                </a:cubicBezTo>
                                <a:cubicBezTo>
                                  <a:pt x="301695" y="1442103"/>
                                  <a:pt x="303648" y="1441777"/>
                                  <a:pt x="305601" y="1442428"/>
                                </a:cubicBezTo>
                                <a:cubicBezTo>
                                  <a:pt x="307553" y="1443404"/>
                                  <a:pt x="309181" y="1444706"/>
                                  <a:pt x="310808" y="1443730"/>
                                </a:cubicBezTo>
                                <a:cubicBezTo>
                                  <a:pt x="312435" y="1443079"/>
                                  <a:pt x="313412" y="1442103"/>
                                  <a:pt x="312761" y="1441126"/>
                                </a:cubicBezTo>
                                <a:cubicBezTo>
                                  <a:pt x="312110" y="1440150"/>
                                  <a:pt x="310482" y="1440475"/>
                                  <a:pt x="308530" y="1439824"/>
                                </a:cubicBezTo>
                                <a:cubicBezTo>
                                  <a:pt x="306252" y="1439173"/>
                                  <a:pt x="305275" y="1438197"/>
                                  <a:pt x="305601" y="1437546"/>
                                </a:cubicBezTo>
                                <a:cubicBezTo>
                                  <a:pt x="305926" y="1436895"/>
                                  <a:pt x="306902" y="1435593"/>
                                  <a:pt x="307553" y="1434292"/>
                                </a:cubicBezTo>
                                <a:cubicBezTo>
                                  <a:pt x="308204" y="1432990"/>
                                  <a:pt x="308204" y="1432664"/>
                                  <a:pt x="308855" y="1432013"/>
                                </a:cubicBezTo>
                                <a:cubicBezTo>
                                  <a:pt x="309506" y="1431363"/>
                                  <a:pt x="312435" y="1431363"/>
                                  <a:pt x="314713" y="1431037"/>
                                </a:cubicBezTo>
                                <a:cubicBezTo>
                                  <a:pt x="317317" y="1430712"/>
                                  <a:pt x="320572" y="1430712"/>
                                  <a:pt x="319921" y="1429410"/>
                                </a:cubicBezTo>
                                <a:cubicBezTo>
                                  <a:pt x="319270" y="1427783"/>
                                  <a:pt x="318293" y="1428108"/>
                                  <a:pt x="315364" y="1427783"/>
                                </a:cubicBezTo>
                                <a:cubicBezTo>
                                  <a:pt x="312435" y="1427457"/>
                                  <a:pt x="310157" y="1428759"/>
                                  <a:pt x="311133" y="1427132"/>
                                </a:cubicBezTo>
                                <a:cubicBezTo>
                                  <a:pt x="312110" y="1425504"/>
                                  <a:pt x="313737" y="1421599"/>
                                  <a:pt x="315690" y="1418670"/>
                                </a:cubicBezTo>
                                <a:cubicBezTo>
                                  <a:pt x="317642" y="1415741"/>
                                  <a:pt x="318293" y="1414439"/>
                                  <a:pt x="319921" y="1413137"/>
                                </a:cubicBezTo>
                                <a:cubicBezTo>
                                  <a:pt x="321548" y="1412161"/>
                                  <a:pt x="323501" y="1412486"/>
                                  <a:pt x="322850" y="1411184"/>
                                </a:cubicBezTo>
                                <a:cubicBezTo>
                                  <a:pt x="322199" y="1409557"/>
                                  <a:pt x="321548" y="1410859"/>
                                  <a:pt x="319270" y="1408906"/>
                                </a:cubicBezTo>
                                <a:cubicBezTo>
                                  <a:pt x="316992" y="1406954"/>
                                  <a:pt x="314713" y="1403374"/>
                                  <a:pt x="313412" y="1404675"/>
                                </a:cubicBezTo>
                                <a:cubicBezTo>
                                  <a:pt x="312110" y="1405977"/>
                                  <a:pt x="313412" y="1410859"/>
                                  <a:pt x="312110" y="1413463"/>
                                </a:cubicBezTo>
                                <a:cubicBezTo>
                                  <a:pt x="311459" y="1415090"/>
                                  <a:pt x="310808" y="1415741"/>
                                  <a:pt x="309832" y="1417043"/>
                                </a:cubicBezTo>
                                <a:lnTo>
                                  <a:pt x="309181" y="1414439"/>
                                </a:lnTo>
                                <a:cubicBezTo>
                                  <a:pt x="307553" y="1409232"/>
                                  <a:pt x="305926" y="1403048"/>
                                  <a:pt x="305926" y="1402397"/>
                                </a:cubicBezTo>
                                <a:cubicBezTo>
                                  <a:pt x="305926" y="1401746"/>
                                  <a:pt x="306577" y="1400444"/>
                                  <a:pt x="307228" y="1399143"/>
                                </a:cubicBezTo>
                                <a:cubicBezTo>
                                  <a:pt x="308204" y="1397190"/>
                                  <a:pt x="308855" y="1395563"/>
                                  <a:pt x="308530" y="1394261"/>
                                </a:cubicBezTo>
                                <a:cubicBezTo>
                                  <a:pt x="308530" y="1393935"/>
                                  <a:pt x="308204" y="1393285"/>
                                  <a:pt x="308204" y="1392634"/>
                                </a:cubicBezTo>
                                <a:cubicBezTo>
                                  <a:pt x="307879" y="1390355"/>
                                  <a:pt x="307228" y="1386775"/>
                                  <a:pt x="305601" y="1385799"/>
                                </a:cubicBezTo>
                                <a:cubicBezTo>
                                  <a:pt x="305275" y="1385474"/>
                                  <a:pt x="304624" y="1385148"/>
                                  <a:pt x="303973" y="1384497"/>
                                </a:cubicBezTo>
                                <a:cubicBezTo>
                                  <a:pt x="301370" y="1382219"/>
                                  <a:pt x="296813" y="1378639"/>
                                  <a:pt x="291606" y="1376686"/>
                                </a:cubicBezTo>
                                <a:cubicBezTo>
                                  <a:pt x="288677" y="1375710"/>
                                  <a:pt x="282819" y="1373432"/>
                                  <a:pt x="276635" y="1371479"/>
                                </a:cubicBezTo>
                                <a:cubicBezTo>
                                  <a:pt x="269150" y="1368876"/>
                                  <a:pt x="261339" y="1366272"/>
                                  <a:pt x="259061" y="1365296"/>
                                </a:cubicBezTo>
                                <a:cubicBezTo>
                                  <a:pt x="257759" y="1364645"/>
                                  <a:pt x="255481" y="1362041"/>
                                  <a:pt x="252877" y="1358786"/>
                                </a:cubicBezTo>
                                <a:cubicBezTo>
                                  <a:pt x="249297" y="1353905"/>
                                  <a:pt x="246043" y="1348372"/>
                                  <a:pt x="246043" y="1347396"/>
                                </a:cubicBezTo>
                                <a:lnTo>
                                  <a:pt x="246043" y="1347396"/>
                                </a:lnTo>
                                <a:cubicBezTo>
                                  <a:pt x="246043" y="1346745"/>
                                  <a:pt x="246694" y="1345443"/>
                                  <a:pt x="247670" y="1344141"/>
                                </a:cubicBezTo>
                                <a:cubicBezTo>
                                  <a:pt x="248646" y="1342839"/>
                                  <a:pt x="249297" y="1341537"/>
                                  <a:pt x="249297" y="1340561"/>
                                </a:cubicBezTo>
                                <a:cubicBezTo>
                                  <a:pt x="249297" y="1339585"/>
                                  <a:pt x="244741" y="1332425"/>
                                  <a:pt x="238883" y="1323638"/>
                                </a:cubicBezTo>
                                <a:cubicBezTo>
                                  <a:pt x="230095" y="1310619"/>
                                  <a:pt x="219030" y="1294347"/>
                                  <a:pt x="216752" y="1291418"/>
                                </a:cubicBezTo>
                                <a:cubicBezTo>
                                  <a:pt x="215450" y="1289465"/>
                                  <a:pt x="211870" y="1286536"/>
                                  <a:pt x="207639" y="1283607"/>
                                </a:cubicBezTo>
                                <a:cubicBezTo>
                                  <a:pt x="201130" y="1279050"/>
                                  <a:pt x="193645" y="1274169"/>
                                  <a:pt x="190716" y="1272541"/>
                                </a:cubicBezTo>
                                <a:cubicBezTo>
                                  <a:pt x="188437" y="1271240"/>
                                  <a:pt x="187136" y="1267660"/>
                                  <a:pt x="186159" y="1265056"/>
                                </a:cubicBezTo>
                                <a:cubicBezTo>
                                  <a:pt x="185508" y="1263429"/>
                                  <a:pt x="184857" y="1261801"/>
                                  <a:pt x="184207" y="1261151"/>
                                </a:cubicBezTo>
                                <a:cubicBezTo>
                                  <a:pt x="183230" y="1260500"/>
                                  <a:pt x="180952" y="1258872"/>
                                  <a:pt x="178348" y="1257245"/>
                                </a:cubicBezTo>
                                <a:cubicBezTo>
                                  <a:pt x="175419" y="1255292"/>
                                  <a:pt x="171839" y="1253340"/>
                                  <a:pt x="170863" y="1252363"/>
                                </a:cubicBezTo>
                                <a:lnTo>
                                  <a:pt x="170863" y="1252363"/>
                                </a:lnTo>
                                <a:cubicBezTo>
                                  <a:pt x="170212" y="1251712"/>
                                  <a:pt x="167934" y="1248783"/>
                                  <a:pt x="165330" y="1245854"/>
                                </a:cubicBezTo>
                                <a:cubicBezTo>
                                  <a:pt x="161099" y="1240322"/>
                                  <a:pt x="155567" y="1233812"/>
                                  <a:pt x="154265" y="1234138"/>
                                </a:cubicBezTo>
                                <a:cubicBezTo>
                                  <a:pt x="153614" y="1234138"/>
                                  <a:pt x="146779" y="1236416"/>
                                  <a:pt x="140596" y="1238694"/>
                                </a:cubicBezTo>
                                <a:cubicBezTo>
                                  <a:pt x="136039" y="1240322"/>
                                  <a:pt x="132134" y="1241623"/>
                                  <a:pt x="131483" y="1241949"/>
                                </a:cubicBezTo>
                                <a:cubicBezTo>
                                  <a:pt x="130181" y="1242600"/>
                                  <a:pt x="130181" y="1243902"/>
                                  <a:pt x="130832" y="1245203"/>
                                </a:cubicBezTo>
                                <a:cubicBezTo>
                                  <a:pt x="131158" y="1245529"/>
                                  <a:pt x="131158" y="1245854"/>
                                  <a:pt x="131483" y="1246180"/>
                                </a:cubicBezTo>
                                <a:cubicBezTo>
                                  <a:pt x="131809" y="1246831"/>
                                  <a:pt x="132459" y="1247481"/>
                                  <a:pt x="132459" y="1248132"/>
                                </a:cubicBezTo>
                                <a:cubicBezTo>
                                  <a:pt x="132459" y="1248132"/>
                                  <a:pt x="131483" y="1248132"/>
                                  <a:pt x="130181" y="1248458"/>
                                </a:cubicBezTo>
                                <a:cubicBezTo>
                                  <a:pt x="128554" y="1248783"/>
                                  <a:pt x="126927" y="1249109"/>
                                  <a:pt x="125300" y="1249760"/>
                                </a:cubicBezTo>
                                <a:cubicBezTo>
                                  <a:pt x="122045" y="1251387"/>
                                  <a:pt x="122696" y="1255618"/>
                                  <a:pt x="123021" y="1258547"/>
                                </a:cubicBezTo>
                                <a:cubicBezTo>
                                  <a:pt x="123021" y="1259849"/>
                                  <a:pt x="123347" y="1260825"/>
                                  <a:pt x="123347" y="1260825"/>
                                </a:cubicBezTo>
                                <a:cubicBezTo>
                                  <a:pt x="123347" y="1260825"/>
                                  <a:pt x="122045" y="1260174"/>
                                  <a:pt x="120743" y="1259849"/>
                                </a:cubicBezTo>
                                <a:cubicBezTo>
                                  <a:pt x="119441" y="1259523"/>
                                  <a:pt x="118140" y="1258872"/>
                                  <a:pt x="117163" y="1258872"/>
                                </a:cubicBezTo>
                                <a:cubicBezTo>
                                  <a:pt x="116187" y="1258872"/>
                                  <a:pt x="114234" y="1259523"/>
                                  <a:pt x="112281" y="1260174"/>
                                </a:cubicBezTo>
                                <a:cubicBezTo>
                                  <a:pt x="110003" y="1261151"/>
                                  <a:pt x="108050" y="1262127"/>
                                  <a:pt x="106749" y="1263103"/>
                                </a:cubicBezTo>
                                <a:cubicBezTo>
                                  <a:pt x="105772" y="1263754"/>
                                  <a:pt x="104796" y="1265056"/>
                                  <a:pt x="103169" y="1266358"/>
                                </a:cubicBezTo>
                                <a:cubicBezTo>
                                  <a:pt x="100891" y="1268636"/>
                                  <a:pt x="98612" y="1270914"/>
                                  <a:pt x="98287" y="1270914"/>
                                </a:cubicBezTo>
                                <a:lnTo>
                                  <a:pt x="97961" y="1267009"/>
                                </a:lnTo>
                                <a:cubicBezTo>
                                  <a:pt x="97636" y="1263429"/>
                                  <a:pt x="97636" y="1259198"/>
                                  <a:pt x="95683" y="1257570"/>
                                </a:cubicBezTo>
                                <a:cubicBezTo>
                                  <a:pt x="94056" y="1256269"/>
                                  <a:pt x="82991" y="1247481"/>
                                  <a:pt x="73552" y="1240322"/>
                                </a:cubicBezTo>
                                <a:cubicBezTo>
                                  <a:pt x="67369" y="1235440"/>
                                  <a:pt x="61836" y="1231209"/>
                                  <a:pt x="60209" y="1230232"/>
                                </a:cubicBezTo>
                                <a:cubicBezTo>
                                  <a:pt x="58907" y="1229256"/>
                                  <a:pt x="57280" y="1227954"/>
                                  <a:pt x="55978" y="1226327"/>
                                </a:cubicBezTo>
                                <a:cubicBezTo>
                                  <a:pt x="54676" y="1224700"/>
                                  <a:pt x="53374" y="1223072"/>
                                  <a:pt x="52723" y="1221771"/>
                                </a:cubicBezTo>
                                <a:lnTo>
                                  <a:pt x="52723" y="1221771"/>
                                </a:lnTo>
                                <a:cubicBezTo>
                                  <a:pt x="52398" y="1221120"/>
                                  <a:pt x="53049" y="1219167"/>
                                  <a:pt x="54025" y="1217865"/>
                                </a:cubicBezTo>
                                <a:cubicBezTo>
                                  <a:pt x="55002" y="1215587"/>
                                  <a:pt x="55978" y="1213309"/>
                                  <a:pt x="54351" y="1212007"/>
                                </a:cubicBezTo>
                                <a:lnTo>
                                  <a:pt x="54351" y="1212007"/>
                                </a:lnTo>
                                <a:cubicBezTo>
                                  <a:pt x="53049" y="1211031"/>
                                  <a:pt x="49469" y="1211031"/>
                                  <a:pt x="45563" y="1211031"/>
                                </a:cubicBezTo>
                                <a:cubicBezTo>
                                  <a:pt x="41984" y="1211356"/>
                                  <a:pt x="38403" y="1211682"/>
                                  <a:pt x="37102" y="1212007"/>
                                </a:cubicBezTo>
                                <a:cubicBezTo>
                                  <a:pt x="35149" y="1212333"/>
                                  <a:pt x="34173" y="1213634"/>
                                  <a:pt x="32871" y="1215587"/>
                                </a:cubicBezTo>
                                <a:cubicBezTo>
                                  <a:pt x="31894" y="1216889"/>
                                  <a:pt x="30918" y="1218191"/>
                                  <a:pt x="29616" y="1218842"/>
                                </a:cubicBezTo>
                                <a:cubicBezTo>
                                  <a:pt x="27989" y="1219818"/>
                                  <a:pt x="20178" y="1218191"/>
                                  <a:pt x="12042" y="1216238"/>
                                </a:cubicBezTo>
                                <a:cubicBezTo>
                                  <a:pt x="8136" y="1215262"/>
                                  <a:pt x="4231" y="1214611"/>
                                  <a:pt x="976" y="1213960"/>
                                </a:cubicBezTo>
                                <a:lnTo>
                                  <a:pt x="976" y="789569"/>
                                </a:lnTo>
                                <a:lnTo>
                                  <a:pt x="0" y="789569"/>
                                </a:lnTo>
                                <a:close/>
                                <a:moveTo>
                                  <a:pt x="255806" y="1515980"/>
                                </a:moveTo>
                                <a:cubicBezTo>
                                  <a:pt x="255155" y="1519235"/>
                                  <a:pt x="251250" y="1517608"/>
                                  <a:pt x="252877" y="1521513"/>
                                </a:cubicBezTo>
                                <a:cubicBezTo>
                                  <a:pt x="254504" y="1525419"/>
                                  <a:pt x="256132" y="1528348"/>
                                  <a:pt x="259386" y="1530626"/>
                                </a:cubicBezTo>
                                <a:cubicBezTo>
                                  <a:pt x="262641" y="1532904"/>
                                  <a:pt x="263617" y="1532253"/>
                                  <a:pt x="267197" y="1537135"/>
                                </a:cubicBezTo>
                                <a:cubicBezTo>
                                  <a:pt x="270777" y="1541691"/>
                                  <a:pt x="271754" y="1542668"/>
                                  <a:pt x="274357" y="1540715"/>
                                </a:cubicBezTo>
                                <a:cubicBezTo>
                                  <a:pt x="276635" y="1538437"/>
                                  <a:pt x="280541" y="1537786"/>
                                  <a:pt x="275008" y="1535182"/>
                                </a:cubicBezTo>
                                <a:cubicBezTo>
                                  <a:pt x="269475" y="1532904"/>
                                  <a:pt x="263943" y="1529649"/>
                                  <a:pt x="262315" y="1526069"/>
                                </a:cubicBezTo>
                                <a:cubicBezTo>
                                  <a:pt x="260688" y="1522164"/>
                                  <a:pt x="262315" y="1519886"/>
                                  <a:pt x="260688" y="1517608"/>
                                </a:cubicBezTo>
                                <a:cubicBezTo>
                                  <a:pt x="259386" y="1515329"/>
                                  <a:pt x="257759" y="1514028"/>
                                  <a:pt x="255806" y="1515980"/>
                                </a:cubicBezTo>
                                <a:lnTo>
                                  <a:pt x="255806" y="1515980"/>
                                </a:lnTo>
                                <a:close/>
                                <a:moveTo>
                                  <a:pt x="245066" y="1504589"/>
                                </a:moveTo>
                                <a:cubicBezTo>
                                  <a:pt x="248646" y="1504264"/>
                                  <a:pt x="255155" y="1500684"/>
                                  <a:pt x="255806" y="1502311"/>
                                </a:cubicBezTo>
                                <a:cubicBezTo>
                                  <a:pt x="256457" y="1503939"/>
                                  <a:pt x="257759" y="1505891"/>
                                  <a:pt x="256457" y="1506868"/>
                                </a:cubicBezTo>
                                <a:cubicBezTo>
                                  <a:pt x="255155" y="1507844"/>
                                  <a:pt x="251901" y="1507519"/>
                                  <a:pt x="251901" y="1510448"/>
                                </a:cubicBezTo>
                                <a:cubicBezTo>
                                  <a:pt x="252226" y="1513377"/>
                                  <a:pt x="253528" y="1514679"/>
                                  <a:pt x="250274" y="1515980"/>
                                </a:cubicBezTo>
                                <a:cubicBezTo>
                                  <a:pt x="247345" y="1517282"/>
                                  <a:pt x="243439" y="1519235"/>
                                  <a:pt x="242463" y="1516957"/>
                                </a:cubicBezTo>
                                <a:cubicBezTo>
                                  <a:pt x="241486" y="1514679"/>
                                  <a:pt x="239859" y="1513702"/>
                                  <a:pt x="241812" y="1512400"/>
                                </a:cubicBezTo>
                                <a:cubicBezTo>
                                  <a:pt x="243765" y="1511099"/>
                                  <a:pt x="245392" y="1509797"/>
                                  <a:pt x="243765" y="1508820"/>
                                </a:cubicBezTo>
                                <a:cubicBezTo>
                                  <a:pt x="242137" y="1508169"/>
                                  <a:pt x="235303" y="1507193"/>
                                  <a:pt x="236279" y="1505891"/>
                                </a:cubicBezTo>
                                <a:cubicBezTo>
                                  <a:pt x="237255" y="1504264"/>
                                  <a:pt x="241812" y="1503939"/>
                                  <a:pt x="245066" y="1504589"/>
                                </a:cubicBezTo>
                                <a:lnTo>
                                  <a:pt x="245066" y="1504589"/>
                                </a:lnTo>
                                <a:close/>
                                <a:moveTo>
                                  <a:pt x="228143" y="1464233"/>
                                </a:moveTo>
                                <a:cubicBezTo>
                                  <a:pt x="225539" y="1464233"/>
                                  <a:pt x="221308" y="1461304"/>
                                  <a:pt x="220983" y="1464559"/>
                                </a:cubicBezTo>
                                <a:cubicBezTo>
                                  <a:pt x="220983" y="1467488"/>
                                  <a:pt x="221308" y="1472695"/>
                                  <a:pt x="220657" y="1475299"/>
                                </a:cubicBezTo>
                                <a:cubicBezTo>
                                  <a:pt x="220006" y="1477902"/>
                                  <a:pt x="217728" y="1478553"/>
                                  <a:pt x="221308" y="1478879"/>
                                </a:cubicBezTo>
                                <a:cubicBezTo>
                                  <a:pt x="224888" y="1478879"/>
                                  <a:pt x="224563" y="1480831"/>
                                  <a:pt x="224563" y="1482784"/>
                                </a:cubicBezTo>
                                <a:cubicBezTo>
                                  <a:pt x="224563" y="1484737"/>
                                  <a:pt x="226190" y="1484086"/>
                                  <a:pt x="227166" y="1485388"/>
                                </a:cubicBezTo>
                                <a:cubicBezTo>
                                  <a:pt x="227817" y="1486690"/>
                                  <a:pt x="224237" y="1487666"/>
                                  <a:pt x="228143" y="1489944"/>
                                </a:cubicBezTo>
                                <a:cubicBezTo>
                                  <a:pt x="232048" y="1491897"/>
                                  <a:pt x="240510" y="1493850"/>
                                  <a:pt x="239534" y="1494826"/>
                                </a:cubicBezTo>
                                <a:cubicBezTo>
                                  <a:pt x="238883" y="1496128"/>
                                  <a:pt x="234001" y="1495802"/>
                                  <a:pt x="234001" y="1497755"/>
                                </a:cubicBezTo>
                                <a:cubicBezTo>
                                  <a:pt x="234001" y="1499708"/>
                                  <a:pt x="231723" y="1500684"/>
                                  <a:pt x="235628" y="1501010"/>
                                </a:cubicBezTo>
                                <a:cubicBezTo>
                                  <a:pt x="239534" y="1501335"/>
                                  <a:pt x="244415" y="1500684"/>
                                  <a:pt x="247995" y="1499382"/>
                                </a:cubicBezTo>
                                <a:cubicBezTo>
                                  <a:pt x="251250" y="1498080"/>
                                  <a:pt x="253854" y="1501986"/>
                                  <a:pt x="253528" y="1494826"/>
                                </a:cubicBezTo>
                                <a:cubicBezTo>
                                  <a:pt x="253203" y="1487666"/>
                                  <a:pt x="252226" y="1490921"/>
                                  <a:pt x="253203" y="1484737"/>
                                </a:cubicBezTo>
                                <a:cubicBezTo>
                                  <a:pt x="254179" y="1478553"/>
                                  <a:pt x="254179" y="1479204"/>
                                  <a:pt x="256132" y="1474322"/>
                                </a:cubicBezTo>
                                <a:cubicBezTo>
                                  <a:pt x="258084" y="1469441"/>
                                  <a:pt x="262966" y="1463908"/>
                                  <a:pt x="259712" y="1465210"/>
                                </a:cubicBezTo>
                                <a:cubicBezTo>
                                  <a:pt x="256457" y="1466512"/>
                                  <a:pt x="255806" y="1468464"/>
                                  <a:pt x="252877" y="1468790"/>
                                </a:cubicBezTo>
                                <a:cubicBezTo>
                                  <a:pt x="249623" y="1469115"/>
                                  <a:pt x="247019" y="1465861"/>
                                  <a:pt x="247670" y="1469766"/>
                                </a:cubicBezTo>
                                <a:cubicBezTo>
                                  <a:pt x="248321" y="1473671"/>
                                  <a:pt x="250274" y="1474648"/>
                                  <a:pt x="249623" y="1476926"/>
                                </a:cubicBezTo>
                                <a:cubicBezTo>
                                  <a:pt x="248972" y="1479204"/>
                                  <a:pt x="247345" y="1482133"/>
                                  <a:pt x="245717" y="1483110"/>
                                </a:cubicBezTo>
                                <a:cubicBezTo>
                                  <a:pt x="244090" y="1484086"/>
                                  <a:pt x="237255" y="1487666"/>
                                  <a:pt x="236930" y="1486039"/>
                                </a:cubicBezTo>
                                <a:cubicBezTo>
                                  <a:pt x="236605" y="1484411"/>
                                  <a:pt x="234652" y="1483760"/>
                                  <a:pt x="237906" y="1481157"/>
                                </a:cubicBezTo>
                                <a:cubicBezTo>
                                  <a:pt x="241161" y="1478553"/>
                                  <a:pt x="244090" y="1477577"/>
                                  <a:pt x="244090" y="1475299"/>
                                </a:cubicBezTo>
                                <a:cubicBezTo>
                                  <a:pt x="244090" y="1473021"/>
                                  <a:pt x="245717" y="1469441"/>
                                  <a:pt x="243439" y="1468139"/>
                                </a:cubicBezTo>
                                <a:cubicBezTo>
                                  <a:pt x="241161" y="1466837"/>
                                  <a:pt x="240510" y="1465861"/>
                                  <a:pt x="238232" y="1467162"/>
                                </a:cubicBezTo>
                                <a:cubicBezTo>
                                  <a:pt x="235954" y="1468790"/>
                                  <a:pt x="235303" y="1465861"/>
                                  <a:pt x="233025" y="1465535"/>
                                </a:cubicBezTo>
                                <a:cubicBezTo>
                                  <a:pt x="230746" y="1464884"/>
                                  <a:pt x="230421" y="1464884"/>
                                  <a:pt x="228143" y="1464233"/>
                                </a:cubicBezTo>
                                <a:lnTo>
                                  <a:pt x="228143" y="1464233"/>
                                </a:lnTo>
                                <a:close/>
                                <a:moveTo>
                                  <a:pt x="384035" y="1583024"/>
                                </a:moveTo>
                                <a:cubicBezTo>
                                  <a:pt x="386964" y="1584000"/>
                                  <a:pt x="389893" y="1582698"/>
                                  <a:pt x="390869" y="1584651"/>
                                </a:cubicBezTo>
                                <a:cubicBezTo>
                                  <a:pt x="391846" y="1586604"/>
                                  <a:pt x="392822" y="1590509"/>
                                  <a:pt x="390869" y="1590509"/>
                                </a:cubicBezTo>
                                <a:cubicBezTo>
                                  <a:pt x="388917" y="1590509"/>
                                  <a:pt x="375573" y="1584326"/>
                                  <a:pt x="375899" y="1583349"/>
                                </a:cubicBezTo>
                                <a:cubicBezTo>
                                  <a:pt x="376549" y="1582047"/>
                                  <a:pt x="381757" y="1582373"/>
                                  <a:pt x="384035" y="1583024"/>
                                </a:cubicBezTo>
                                <a:lnTo>
                                  <a:pt x="384035" y="1583024"/>
                                </a:lnTo>
                                <a:close/>
                                <a:moveTo>
                                  <a:pt x="362555" y="1560242"/>
                                </a:moveTo>
                                <a:cubicBezTo>
                                  <a:pt x="363206" y="1565124"/>
                                  <a:pt x="363531" y="1568378"/>
                                  <a:pt x="363531" y="1568378"/>
                                </a:cubicBezTo>
                                <a:cubicBezTo>
                                  <a:pt x="363531" y="1568378"/>
                                  <a:pt x="354419" y="1565775"/>
                                  <a:pt x="355069" y="1562195"/>
                                </a:cubicBezTo>
                                <a:cubicBezTo>
                                  <a:pt x="355395" y="1558615"/>
                                  <a:pt x="359951" y="1554058"/>
                                  <a:pt x="362555" y="1560242"/>
                                </a:cubicBezTo>
                                <a:lnTo>
                                  <a:pt x="362555" y="1560242"/>
                                </a:lnTo>
                                <a:close/>
                                <a:moveTo>
                                  <a:pt x="366786" y="1538437"/>
                                </a:moveTo>
                                <a:cubicBezTo>
                                  <a:pt x="368088" y="1537460"/>
                                  <a:pt x="371017" y="1537460"/>
                                  <a:pt x="372644" y="1537135"/>
                                </a:cubicBezTo>
                                <a:cubicBezTo>
                                  <a:pt x="374271" y="1536809"/>
                                  <a:pt x="375573" y="1539413"/>
                                  <a:pt x="372319" y="1541366"/>
                                </a:cubicBezTo>
                                <a:cubicBezTo>
                                  <a:pt x="368739" y="1543318"/>
                                  <a:pt x="367437" y="1544295"/>
                                  <a:pt x="365159" y="1546248"/>
                                </a:cubicBezTo>
                                <a:cubicBezTo>
                                  <a:pt x="362880" y="1548200"/>
                                  <a:pt x="363857" y="1539738"/>
                                  <a:pt x="366786" y="1538437"/>
                                </a:cubicBezTo>
                                <a:lnTo>
                                  <a:pt x="366786" y="1538437"/>
                                </a:lnTo>
                                <a:close/>
                                <a:moveTo>
                                  <a:pt x="388266" y="1630214"/>
                                </a:moveTo>
                                <a:cubicBezTo>
                                  <a:pt x="390219" y="1628587"/>
                                  <a:pt x="391195" y="1625007"/>
                                  <a:pt x="393799" y="1626960"/>
                                </a:cubicBezTo>
                                <a:cubicBezTo>
                                  <a:pt x="396402" y="1628587"/>
                                  <a:pt x="400308" y="1631842"/>
                                  <a:pt x="399006" y="1633794"/>
                                </a:cubicBezTo>
                                <a:cubicBezTo>
                                  <a:pt x="398029" y="1635747"/>
                                  <a:pt x="385988" y="1633469"/>
                                  <a:pt x="388266" y="1630214"/>
                                </a:cubicBezTo>
                                <a:lnTo>
                                  <a:pt x="388266" y="1630214"/>
                                </a:lnTo>
                                <a:close/>
                                <a:moveTo>
                                  <a:pt x="370040" y="1589533"/>
                                </a:moveTo>
                                <a:cubicBezTo>
                                  <a:pt x="375248" y="1592136"/>
                                  <a:pt x="382408" y="1596367"/>
                                  <a:pt x="393799" y="1598971"/>
                                </a:cubicBezTo>
                                <a:cubicBezTo>
                                  <a:pt x="405189" y="1601575"/>
                                  <a:pt x="419184" y="1605155"/>
                                  <a:pt x="423415" y="1605480"/>
                                </a:cubicBezTo>
                                <a:cubicBezTo>
                                  <a:pt x="427646" y="1605805"/>
                                  <a:pt x="427971" y="1602225"/>
                                  <a:pt x="432853" y="1607758"/>
                                </a:cubicBezTo>
                                <a:cubicBezTo>
                                  <a:pt x="437735" y="1613291"/>
                                  <a:pt x="440013" y="1619475"/>
                                  <a:pt x="443267" y="1625007"/>
                                </a:cubicBezTo>
                                <a:cubicBezTo>
                                  <a:pt x="446522" y="1630540"/>
                                  <a:pt x="445220" y="1633469"/>
                                  <a:pt x="453031" y="1638351"/>
                                </a:cubicBezTo>
                                <a:cubicBezTo>
                                  <a:pt x="460842" y="1643233"/>
                                  <a:pt x="475487" y="1646162"/>
                                  <a:pt x="478091" y="1648440"/>
                                </a:cubicBezTo>
                                <a:cubicBezTo>
                                  <a:pt x="480694" y="1650718"/>
                                  <a:pt x="477440" y="1654624"/>
                                  <a:pt x="480369" y="1657552"/>
                                </a:cubicBezTo>
                                <a:cubicBezTo>
                                  <a:pt x="483298" y="1660482"/>
                                  <a:pt x="485251" y="1658529"/>
                                  <a:pt x="486878" y="1661783"/>
                                </a:cubicBezTo>
                                <a:cubicBezTo>
                                  <a:pt x="488505" y="1664713"/>
                                  <a:pt x="485251" y="1664713"/>
                                  <a:pt x="489807" y="1668618"/>
                                </a:cubicBezTo>
                                <a:cubicBezTo>
                                  <a:pt x="494364" y="1672523"/>
                                  <a:pt x="496642" y="1672198"/>
                                  <a:pt x="495340" y="1674801"/>
                                </a:cubicBezTo>
                                <a:cubicBezTo>
                                  <a:pt x="494038" y="1677405"/>
                                  <a:pt x="489807" y="1678382"/>
                                  <a:pt x="487529" y="1679358"/>
                                </a:cubicBezTo>
                                <a:cubicBezTo>
                                  <a:pt x="485251" y="1680660"/>
                                  <a:pt x="462795" y="1673825"/>
                                  <a:pt x="456285" y="1671222"/>
                                </a:cubicBezTo>
                                <a:cubicBezTo>
                                  <a:pt x="450102" y="1668618"/>
                                  <a:pt x="443267" y="1666991"/>
                                  <a:pt x="442942" y="1665038"/>
                                </a:cubicBezTo>
                                <a:cubicBezTo>
                                  <a:pt x="442617" y="1663085"/>
                                  <a:pt x="449451" y="1660482"/>
                                  <a:pt x="451404" y="1658203"/>
                                </a:cubicBezTo>
                                <a:cubicBezTo>
                                  <a:pt x="453356" y="1655925"/>
                                  <a:pt x="454984" y="1651369"/>
                                  <a:pt x="453031" y="1649416"/>
                                </a:cubicBezTo>
                                <a:cubicBezTo>
                                  <a:pt x="451404" y="1647464"/>
                                  <a:pt x="449451" y="1650718"/>
                                  <a:pt x="446522" y="1653322"/>
                                </a:cubicBezTo>
                                <a:cubicBezTo>
                                  <a:pt x="443593" y="1655925"/>
                                  <a:pt x="441640" y="1657227"/>
                                  <a:pt x="433504" y="1655925"/>
                                </a:cubicBezTo>
                                <a:cubicBezTo>
                                  <a:pt x="425042" y="1654624"/>
                                  <a:pt x="431551" y="1651043"/>
                                  <a:pt x="430575" y="1649091"/>
                                </a:cubicBezTo>
                                <a:cubicBezTo>
                                  <a:pt x="429598" y="1647138"/>
                                  <a:pt x="423740" y="1649742"/>
                                  <a:pt x="424066" y="1646487"/>
                                </a:cubicBezTo>
                                <a:cubicBezTo>
                                  <a:pt x="424391" y="1643558"/>
                                  <a:pt x="423740" y="1639978"/>
                                  <a:pt x="419835" y="1639653"/>
                                </a:cubicBezTo>
                                <a:cubicBezTo>
                                  <a:pt x="415929" y="1639653"/>
                                  <a:pt x="404864" y="1641931"/>
                                  <a:pt x="405515" y="1639327"/>
                                </a:cubicBezTo>
                                <a:cubicBezTo>
                                  <a:pt x="406166" y="1636398"/>
                                  <a:pt x="409746" y="1634771"/>
                                  <a:pt x="412349" y="1634120"/>
                                </a:cubicBezTo>
                                <a:cubicBezTo>
                                  <a:pt x="414953" y="1633469"/>
                                  <a:pt x="418858" y="1631842"/>
                                  <a:pt x="415929" y="1631191"/>
                                </a:cubicBezTo>
                                <a:cubicBezTo>
                                  <a:pt x="413000" y="1630214"/>
                                  <a:pt x="406166" y="1632493"/>
                                  <a:pt x="405840" y="1630214"/>
                                </a:cubicBezTo>
                                <a:cubicBezTo>
                                  <a:pt x="405840" y="1627936"/>
                                  <a:pt x="406166" y="1624356"/>
                                  <a:pt x="403562" y="1625333"/>
                                </a:cubicBezTo>
                                <a:cubicBezTo>
                                  <a:pt x="400958" y="1626309"/>
                                  <a:pt x="399006" y="1623705"/>
                                  <a:pt x="397378" y="1622404"/>
                                </a:cubicBezTo>
                                <a:cubicBezTo>
                                  <a:pt x="395751" y="1621102"/>
                                  <a:pt x="396077" y="1619149"/>
                                  <a:pt x="392497" y="1620776"/>
                                </a:cubicBezTo>
                                <a:cubicBezTo>
                                  <a:pt x="388591" y="1622404"/>
                                  <a:pt x="387615" y="1626634"/>
                                  <a:pt x="386639" y="1623055"/>
                                </a:cubicBezTo>
                                <a:cubicBezTo>
                                  <a:pt x="385662" y="1619800"/>
                                  <a:pt x="392497" y="1614918"/>
                                  <a:pt x="387940" y="1614267"/>
                                </a:cubicBezTo>
                                <a:cubicBezTo>
                                  <a:pt x="383384" y="1613616"/>
                                  <a:pt x="381757" y="1614267"/>
                                  <a:pt x="380455" y="1615895"/>
                                </a:cubicBezTo>
                                <a:cubicBezTo>
                                  <a:pt x="379153" y="1617522"/>
                                  <a:pt x="380455" y="1612965"/>
                                  <a:pt x="376549" y="1612640"/>
                                </a:cubicBezTo>
                                <a:cubicBezTo>
                                  <a:pt x="372644" y="1612640"/>
                                  <a:pt x="368739" y="1615569"/>
                                  <a:pt x="368088" y="1613616"/>
                                </a:cubicBezTo>
                                <a:cubicBezTo>
                                  <a:pt x="367437" y="1611664"/>
                                  <a:pt x="367437" y="1609711"/>
                                  <a:pt x="366460" y="1608409"/>
                                </a:cubicBezTo>
                                <a:cubicBezTo>
                                  <a:pt x="365810" y="1606782"/>
                                  <a:pt x="365810" y="1603853"/>
                                  <a:pt x="368739" y="1604178"/>
                                </a:cubicBezTo>
                                <a:cubicBezTo>
                                  <a:pt x="371668" y="1604504"/>
                                  <a:pt x="374922" y="1607433"/>
                                  <a:pt x="376549" y="1606456"/>
                                </a:cubicBezTo>
                                <a:cubicBezTo>
                                  <a:pt x="378177" y="1605480"/>
                                  <a:pt x="375573" y="1605155"/>
                                  <a:pt x="377526" y="1602225"/>
                                </a:cubicBezTo>
                                <a:cubicBezTo>
                                  <a:pt x="379478" y="1599296"/>
                                  <a:pt x="383058" y="1598646"/>
                                  <a:pt x="379153" y="1598646"/>
                                </a:cubicBezTo>
                                <a:cubicBezTo>
                                  <a:pt x="375248" y="1598646"/>
                                  <a:pt x="373946" y="1598646"/>
                                  <a:pt x="369390" y="1599947"/>
                                </a:cubicBezTo>
                                <a:cubicBezTo>
                                  <a:pt x="364833" y="1601575"/>
                                  <a:pt x="361579" y="1607107"/>
                                  <a:pt x="359300" y="1601575"/>
                                </a:cubicBezTo>
                                <a:cubicBezTo>
                                  <a:pt x="357022" y="1596042"/>
                                  <a:pt x="349211" y="1595716"/>
                                  <a:pt x="354419" y="1592787"/>
                                </a:cubicBezTo>
                                <a:cubicBezTo>
                                  <a:pt x="359626" y="1589858"/>
                                  <a:pt x="361253" y="1589207"/>
                                  <a:pt x="364182" y="1588882"/>
                                </a:cubicBezTo>
                                <a:cubicBezTo>
                                  <a:pt x="367437" y="1588556"/>
                                  <a:pt x="368739" y="1588882"/>
                                  <a:pt x="370040" y="1589533"/>
                                </a:cubicBezTo>
                                <a:lnTo>
                                  <a:pt x="370040" y="1589533"/>
                                </a:lnTo>
                                <a:close/>
                                <a:moveTo>
                                  <a:pt x="336193" y="1500359"/>
                                </a:moveTo>
                                <a:cubicBezTo>
                                  <a:pt x="340750" y="1502311"/>
                                  <a:pt x="344655" y="1502637"/>
                                  <a:pt x="344981" y="1504589"/>
                                </a:cubicBezTo>
                                <a:cubicBezTo>
                                  <a:pt x="345631" y="1506542"/>
                                  <a:pt x="347584" y="1512075"/>
                                  <a:pt x="345631" y="1514028"/>
                                </a:cubicBezTo>
                                <a:cubicBezTo>
                                  <a:pt x="343679" y="1515980"/>
                                  <a:pt x="342702" y="1511749"/>
                                  <a:pt x="341401" y="1512726"/>
                                </a:cubicBezTo>
                                <a:cubicBezTo>
                                  <a:pt x="340099" y="1514028"/>
                                  <a:pt x="341726" y="1518584"/>
                                  <a:pt x="338797" y="1517933"/>
                                </a:cubicBezTo>
                                <a:cubicBezTo>
                                  <a:pt x="335868" y="1517282"/>
                                  <a:pt x="329033" y="1514679"/>
                                  <a:pt x="331962" y="1512075"/>
                                </a:cubicBezTo>
                                <a:cubicBezTo>
                                  <a:pt x="334566" y="1509471"/>
                                  <a:pt x="341726" y="1507844"/>
                                  <a:pt x="338471" y="1505891"/>
                                </a:cubicBezTo>
                                <a:cubicBezTo>
                                  <a:pt x="335217" y="1503939"/>
                                  <a:pt x="330010" y="1499708"/>
                                  <a:pt x="336193" y="1500359"/>
                                </a:cubicBezTo>
                                <a:lnTo>
                                  <a:pt x="336193" y="1500359"/>
                                </a:lnTo>
                                <a:close/>
                                <a:moveTo>
                                  <a:pt x="316666" y="1487666"/>
                                </a:moveTo>
                                <a:cubicBezTo>
                                  <a:pt x="318944" y="1489619"/>
                                  <a:pt x="321222" y="1490270"/>
                                  <a:pt x="322199" y="1491897"/>
                                </a:cubicBezTo>
                                <a:cubicBezTo>
                                  <a:pt x="322850" y="1493524"/>
                                  <a:pt x="321873" y="1499057"/>
                                  <a:pt x="319270" y="1498731"/>
                                </a:cubicBezTo>
                                <a:cubicBezTo>
                                  <a:pt x="316666" y="1498406"/>
                                  <a:pt x="308855" y="1490270"/>
                                  <a:pt x="309832" y="1488642"/>
                                </a:cubicBezTo>
                                <a:cubicBezTo>
                                  <a:pt x="310808" y="1487015"/>
                                  <a:pt x="314062" y="1486690"/>
                                  <a:pt x="316666" y="1487666"/>
                                </a:cubicBezTo>
                                <a:lnTo>
                                  <a:pt x="316666" y="1487666"/>
                                </a:lnTo>
                                <a:close/>
                                <a:moveTo>
                                  <a:pt x="305601" y="1477577"/>
                                </a:moveTo>
                                <a:cubicBezTo>
                                  <a:pt x="307879" y="1478879"/>
                                  <a:pt x="309506" y="1479530"/>
                                  <a:pt x="310157" y="1481157"/>
                                </a:cubicBezTo>
                                <a:cubicBezTo>
                                  <a:pt x="310808" y="1482784"/>
                                  <a:pt x="311459" y="1483435"/>
                                  <a:pt x="308530" y="1483110"/>
                                </a:cubicBezTo>
                                <a:cubicBezTo>
                                  <a:pt x="305601" y="1482784"/>
                                  <a:pt x="300393" y="1481482"/>
                                  <a:pt x="301044" y="1480506"/>
                                </a:cubicBezTo>
                                <a:cubicBezTo>
                                  <a:pt x="301695" y="1479530"/>
                                  <a:pt x="302021" y="1476926"/>
                                  <a:pt x="305601" y="1477577"/>
                                </a:cubicBezTo>
                                <a:lnTo>
                                  <a:pt x="305601" y="1477577"/>
                                </a:lnTo>
                                <a:close/>
                                <a:moveTo>
                                  <a:pt x="298766" y="1467162"/>
                                </a:moveTo>
                                <a:cubicBezTo>
                                  <a:pt x="300719" y="1470092"/>
                                  <a:pt x="301695" y="1471719"/>
                                  <a:pt x="300393" y="1473346"/>
                                </a:cubicBezTo>
                                <a:cubicBezTo>
                                  <a:pt x="299092" y="1475299"/>
                                  <a:pt x="299417" y="1475950"/>
                                  <a:pt x="295512" y="1475950"/>
                                </a:cubicBezTo>
                                <a:cubicBezTo>
                                  <a:pt x="291606" y="1475950"/>
                                  <a:pt x="284772" y="1477251"/>
                                  <a:pt x="286724" y="1473671"/>
                                </a:cubicBezTo>
                                <a:cubicBezTo>
                                  <a:pt x="288677" y="1470092"/>
                                  <a:pt x="288352" y="1468790"/>
                                  <a:pt x="290955" y="1467488"/>
                                </a:cubicBezTo>
                                <a:cubicBezTo>
                                  <a:pt x="293559" y="1466186"/>
                                  <a:pt x="297139" y="1463908"/>
                                  <a:pt x="298766" y="1467162"/>
                                </a:cubicBezTo>
                                <a:lnTo>
                                  <a:pt x="298766" y="1467162"/>
                                </a:lnTo>
                                <a:close/>
                                <a:moveTo>
                                  <a:pt x="297139" y="1447635"/>
                                </a:moveTo>
                                <a:cubicBezTo>
                                  <a:pt x="297790" y="1449588"/>
                                  <a:pt x="299417" y="1450239"/>
                                  <a:pt x="298766" y="1451541"/>
                                </a:cubicBezTo>
                                <a:cubicBezTo>
                                  <a:pt x="298115" y="1452842"/>
                                  <a:pt x="296488" y="1454795"/>
                                  <a:pt x="293559" y="1455121"/>
                                </a:cubicBezTo>
                                <a:cubicBezTo>
                                  <a:pt x="290630" y="1455121"/>
                                  <a:pt x="288026" y="1456097"/>
                                  <a:pt x="289653" y="1452517"/>
                                </a:cubicBezTo>
                                <a:cubicBezTo>
                                  <a:pt x="291606" y="1448937"/>
                                  <a:pt x="295512" y="1444381"/>
                                  <a:pt x="297139" y="1447635"/>
                                </a:cubicBezTo>
                                <a:lnTo>
                                  <a:pt x="297139" y="1447635"/>
                                </a:lnTo>
                                <a:close/>
                                <a:moveTo>
                                  <a:pt x="1724577" y="1542017"/>
                                </a:moveTo>
                                <a:cubicBezTo>
                                  <a:pt x="1722299" y="1542668"/>
                                  <a:pt x="1716115" y="1544620"/>
                                  <a:pt x="1716766" y="1545922"/>
                                </a:cubicBezTo>
                                <a:cubicBezTo>
                                  <a:pt x="1717417" y="1547224"/>
                                  <a:pt x="1722950" y="1549177"/>
                                  <a:pt x="1725553" y="1548851"/>
                                </a:cubicBezTo>
                                <a:cubicBezTo>
                                  <a:pt x="1727831" y="1548526"/>
                                  <a:pt x="1731411" y="1543644"/>
                                  <a:pt x="1730761" y="1542342"/>
                                </a:cubicBezTo>
                                <a:cubicBezTo>
                                  <a:pt x="1730110" y="1541040"/>
                                  <a:pt x="1726204" y="1541366"/>
                                  <a:pt x="1724577" y="1542017"/>
                                </a:cubicBezTo>
                                <a:lnTo>
                                  <a:pt x="1724577" y="1542017"/>
                                </a:lnTo>
                                <a:close/>
                                <a:moveTo>
                                  <a:pt x="1659486" y="1500359"/>
                                </a:moveTo>
                                <a:cubicBezTo>
                                  <a:pt x="1677712" y="1499708"/>
                                  <a:pt x="1678037" y="1501010"/>
                                  <a:pt x="1681292" y="1503613"/>
                                </a:cubicBezTo>
                                <a:cubicBezTo>
                                  <a:pt x="1684546" y="1505891"/>
                                  <a:pt x="1686499" y="1512400"/>
                                  <a:pt x="1687475" y="1515655"/>
                                </a:cubicBezTo>
                                <a:cubicBezTo>
                                  <a:pt x="1688126" y="1518910"/>
                                  <a:pt x="1688452" y="1522489"/>
                                  <a:pt x="1686824" y="1522815"/>
                                </a:cubicBezTo>
                                <a:cubicBezTo>
                                  <a:pt x="1684872" y="1523466"/>
                                  <a:pt x="1654279" y="1512075"/>
                                  <a:pt x="1654604" y="1508169"/>
                                </a:cubicBezTo>
                                <a:cubicBezTo>
                                  <a:pt x="1654604" y="1504915"/>
                                  <a:pt x="1656883" y="1500359"/>
                                  <a:pt x="1659486" y="1500359"/>
                                </a:cubicBezTo>
                                <a:lnTo>
                                  <a:pt x="1659486" y="1500359"/>
                                </a:lnTo>
                                <a:close/>
                                <a:moveTo>
                                  <a:pt x="1704724" y="1390355"/>
                                </a:moveTo>
                                <a:cubicBezTo>
                                  <a:pt x="1706677" y="1394261"/>
                                  <a:pt x="1707002" y="1395563"/>
                                  <a:pt x="1708955" y="1394912"/>
                                </a:cubicBezTo>
                                <a:cubicBezTo>
                                  <a:pt x="1710908" y="1394261"/>
                                  <a:pt x="1715139" y="1390681"/>
                                  <a:pt x="1716115" y="1386450"/>
                                </a:cubicBezTo>
                                <a:cubicBezTo>
                                  <a:pt x="1717091" y="1382219"/>
                                  <a:pt x="1710582" y="1383521"/>
                                  <a:pt x="1704724" y="1390355"/>
                                </a:cubicBezTo>
                                <a:lnTo>
                                  <a:pt x="1704724" y="1390355"/>
                                </a:lnTo>
                                <a:close/>
                                <a:moveTo>
                                  <a:pt x="1743779" y="1375059"/>
                                </a:moveTo>
                                <a:cubicBezTo>
                                  <a:pt x="1742151" y="1381243"/>
                                  <a:pt x="1733690" y="1384497"/>
                                  <a:pt x="1738897" y="1385799"/>
                                </a:cubicBezTo>
                                <a:cubicBezTo>
                                  <a:pt x="1744104" y="1387101"/>
                                  <a:pt x="1748010" y="1390030"/>
                                  <a:pt x="1748335" y="1384497"/>
                                </a:cubicBezTo>
                                <a:cubicBezTo>
                                  <a:pt x="1748660" y="1379290"/>
                                  <a:pt x="1745081" y="1374408"/>
                                  <a:pt x="1743779" y="1375059"/>
                                </a:cubicBezTo>
                                <a:lnTo>
                                  <a:pt x="1743779" y="1375059"/>
                                </a:lnTo>
                                <a:close/>
                                <a:moveTo>
                                  <a:pt x="1728808" y="1368550"/>
                                </a:moveTo>
                                <a:cubicBezTo>
                                  <a:pt x="1727831" y="1374408"/>
                                  <a:pt x="1726530" y="1379615"/>
                                  <a:pt x="1724251" y="1383846"/>
                                </a:cubicBezTo>
                                <a:cubicBezTo>
                                  <a:pt x="1721973" y="1388077"/>
                                  <a:pt x="1715790" y="1398492"/>
                                  <a:pt x="1716766" y="1399794"/>
                                </a:cubicBezTo>
                                <a:cubicBezTo>
                                  <a:pt x="1717742" y="1401095"/>
                                  <a:pt x="1726204" y="1397515"/>
                                  <a:pt x="1727181" y="1396865"/>
                                </a:cubicBezTo>
                                <a:cubicBezTo>
                                  <a:pt x="1728157" y="1396214"/>
                                  <a:pt x="1727181" y="1391332"/>
                                  <a:pt x="1731411" y="1385148"/>
                                </a:cubicBezTo>
                                <a:cubicBezTo>
                                  <a:pt x="1735968" y="1378965"/>
                                  <a:pt x="1737921" y="1376686"/>
                                  <a:pt x="1737595" y="1375059"/>
                                </a:cubicBezTo>
                                <a:cubicBezTo>
                                  <a:pt x="1737270" y="1373106"/>
                                  <a:pt x="1734666" y="1376035"/>
                                  <a:pt x="1733039" y="1372130"/>
                                </a:cubicBezTo>
                                <a:cubicBezTo>
                                  <a:pt x="1731411" y="1368550"/>
                                  <a:pt x="1729784" y="1365296"/>
                                  <a:pt x="1728808" y="1368550"/>
                                </a:cubicBezTo>
                                <a:lnTo>
                                  <a:pt x="1728808" y="1368550"/>
                                </a:lnTo>
                                <a:close/>
                                <a:moveTo>
                                  <a:pt x="2436669" y="1633144"/>
                                </a:moveTo>
                                <a:cubicBezTo>
                                  <a:pt x="2438947" y="1631191"/>
                                  <a:pt x="2440900" y="1630214"/>
                                  <a:pt x="2436669" y="1629564"/>
                                </a:cubicBezTo>
                                <a:cubicBezTo>
                                  <a:pt x="2426580" y="1628587"/>
                                  <a:pt x="2427556" y="1632818"/>
                                  <a:pt x="2428532" y="1634120"/>
                                </a:cubicBezTo>
                                <a:cubicBezTo>
                                  <a:pt x="2429834" y="1636073"/>
                                  <a:pt x="2435367" y="1634445"/>
                                  <a:pt x="2436669" y="1633144"/>
                                </a:cubicBezTo>
                                <a:lnTo>
                                  <a:pt x="2436669" y="1633144"/>
                                </a:lnTo>
                                <a:close/>
                                <a:moveTo>
                                  <a:pt x="2382318" y="1560567"/>
                                </a:moveTo>
                                <a:cubicBezTo>
                                  <a:pt x="2378413" y="1563497"/>
                                  <a:pt x="2370602" y="1565775"/>
                                  <a:pt x="2367998" y="1567727"/>
                                </a:cubicBezTo>
                                <a:cubicBezTo>
                                  <a:pt x="2365394" y="1569680"/>
                                  <a:pt x="2362465" y="1569355"/>
                                  <a:pt x="2361815" y="1573586"/>
                                </a:cubicBezTo>
                                <a:cubicBezTo>
                                  <a:pt x="2361164" y="1578142"/>
                                  <a:pt x="2361164" y="1580095"/>
                                  <a:pt x="2358560" y="1580746"/>
                                </a:cubicBezTo>
                                <a:cubicBezTo>
                                  <a:pt x="2355956" y="1581396"/>
                                  <a:pt x="2353027" y="1579769"/>
                                  <a:pt x="2353353" y="1583024"/>
                                </a:cubicBezTo>
                                <a:cubicBezTo>
                                  <a:pt x="2354004" y="1585953"/>
                                  <a:pt x="2356607" y="1586278"/>
                                  <a:pt x="2354980" y="1588556"/>
                                </a:cubicBezTo>
                                <a:cubicBezTo>
                                  <a:pt x="2353353" y="1590835"/>
                                  <a:pt x="2345216" y="1589858"/>
                                  <a:pt x="2345542" y="1592787"/>
                                </a:cubicBezTo>
                                <a:cubicBezTo>
                                  <a:pt x="2345867" y="1595716"/>
                                  <a:pt x="2349447" y="1596367"/>
                                  <a:pt x="2349122" y="1598320"/>
                                </a:cubicBezTo>
                                <a:cubicBezTo>
                                  <a:pt x="2348796" y="1599947"/>
                                  <a:pt x="2344240" y="1599947"/>
                                  <a:pt x="2342287" y="1603202"/>
                                </a:cubicBezTo>
                                <a:cubicBezTo>
                                  <a:pt x="2340335" y="1606456"/>
                                  <a:pt x="2334151" y="1621102"/>
                                  <a:pt x="2332198" y="1625333"/>
                                </a:cubicBezTo>
                                <a:cubicBezTo>
                                  <a:pt x="2330571" y="1629564"/>
                                  <a:pt x="2329595" y="1632493"/>
                                  <a:pt x="2326991" y="1635096"/>
                                </a:cubicBezTo>
                                <a:cubicBezTo>
                                  <a:pt x="2324713" y="1637374"/>
                                  <a:pt x="2319506" y="1641280"/>
                                  <a:pt x="2320156" y="1642907"/>
                                </a:cubicBezTo>
                                <a:cubicBezTo>
                                  <a:pt x="2320807" y="1644534"/>
                                  <a:pt x="2322109" y="1645185"/>
                                  <a:pt x="2326015" y="1646813"/>
                                </a:cubicBezTo>
                                <a:cubicBezTo>
                                  <a:pt x="2329920" y="1648440"/>
                                  <a:pt x="2331873" y="1650067"/>
                                  <a:pt x="2330571" y="1650718"/>
                                </a:cubicBezTo>
                                <a:cubicBezTo>
                                  <a:pt x="2329269" y="1651369"/>
                                  <a:pt x="2324062" y="1650067"/>
                                  <a:pt x="2325038" y="1652020"/>
                                </a:cubicBezTo>
                                <a:cubicBezTo>
                                  <a:pt x="2326015" y="1653973"/>
                                  <a:pt x="2329269" y="1656576"/>
                                  <a:pt x="2327642" y="1657552"/>
                                </a:cubicBezTo>
                                <a:cubicBezTo>
                                  <a:pt x="2326015" y="1658203"/>
                                  <a:pt x="2319831" y="1657552"/>
                                  <a:pt x="2318204" y="1656902"/>
                                </a:cubicBezTo>
                                <a:cubicBezTo>
                                  <a:pt x="2316576" y="1656251"/>
                                  <a:pt x="2315926" y="1650067"/>
                                  <a:pt x="2313973" y="1652671"/>
                                </a:cubicBezTo>
                                <a:cubicBezTo>
                                  <a:pt x="2312020" y="1654949"/>
                                  <a:pt x="2307789" y="1669920"/>
                                  <a:pt x="2307464" y="1671222"/>
                                </a:cubicBezTo>
                                <a:cubicBezTo>
                                  <a:pt x="2307464" y="1672523"/>
                                  <a:pt x="2302256" y="1673825"/>
                                  <a:pt x="2301931" y="1671547"/>
                                </a:cubicBezTo>
                                <a:cubicBezTo>
                                  <a:pt x="2301606" y="1669269"/>
                                  <a:pt x="2307138" y="1662760"/>
                                  <a:pt x="2302582" y="1663736"/>
                                </a:cubicBezTo>
                                <a:cubicBezTo>
                                  <a:pt x="2298026" y="1665038"/>
                                  <a:pt x="2286960" y="1673174"/>
                                  <a:pt x="2290215" y="1674801"/>
                                </a:cubicBezTo>
                                <a:cubicBezTo>
                                  <a:pt x="2293469" y="1676429"/>
                                  <a:pt x="2296398" y="1677080"/>
                                  <a:pt x="2299002" y="1676754"/>
                                </a:cubicBezTo>
                                <a:cubicBezTo>
                                  <a:pt x="2301606" y="1676429"/>
                                  <a:pt x="2315926" y="1674151"/>
                                  <a:pt x="2314624" y="1676429"/>
                                </a:cubicBezTo>
                                <a:cubicBezTo>
                                  <a:pt x="2312997" y="1678707"/>
                                  <a:pt x="2306813" y="1681636"/>
                                  <a:pt x="2301931" y="1684891"/>
                                </a:cubicBezTo>
                                <a:cubicBezTo>
                                  <a:pt x="2297049" y="1688145"/>
                                  <a:pt x="2285333" y="1691725"/>
                                  <a:pt x="2287286" y="1695631"/>
                                </a:cubicBezTo>
                                <a:cubicBezTo>
                                  <a:pt x="2289564" y="1699536"/>
                                  <a:pt x="2287611" y="1707021"/>
                                  <a:pt x="2292167" y="1707672"/>
                                </a:cubicBezTo>
                                <a:cubicBezTo>
                                  <a:pt x="2296724" y="1708323"/>
                                  <a:pt x="2309742" y="1707347"/>
                                  <a:pt x="2312997" y="1704743"/>
                                </a:cubicBezTo>
                                <a:cubicBezTo>
                                  <a:pt x="2316251" y="1702140"/>
                                  <a:pt x="2318855" y="1695956"/>
                                  <a:pt x="2319831" y="1698560"/>
                                </a:cubicBezTo>
                                <a:cubicBezTo>
                                  <a:pt x="2320807" y="1701163"/>
                                  <a:pt x="2317227" y="1705069"/>
                                  <a:pt x="2321458" y="1704418"/>
                                </a:cubicBezTo>
                                <a:cubicBezTo>
                                  <a:pt x="2325689" y="1703767"/>
                                  <a:pt x="2325038" y="1702465"/>
                                  <a:pt x="2329269" y="1703116"/>
                                </a:cubicBezTo>
                                <a:cubicBezTo>
                                  <a:pt x="2333500" y="1703767"/>
                                  <a:pt x="2337080" y="1703767"/>
                                  <a:pt x="2342287" y="1705394"/>
                                </a:cubicBezTo>
                                <a:cubicBezTo>
                                  <a:pt x="2347820" y="1707021"/>
                                  <a:pt x="2354655" y="1710927"/>
                                  <a:pt x="2357583" y="1708974"/>
                                </a:cubicBezTo>
                                <a:cubicBezTo>
                                  <a:pt x="2360513" y="1707347"/>
                                  <a:pt x="2354655" y="1705394"/>
                                  <a:pt x="2360838" y="1705394"/>
                                </a:cubicBezTo>
                                <a:cubicBezTo>
                                  <a:pt x="2367347" y="1705394"/>
                                  <a:pt x="2369300" y="1708974"/>
                                  <a:pt x="2370927" y="1705394"/>
                                </a:cubicBezTo>
                                <a:cubicBezTo>
                                  <a:pt x="2372554" y="1701814"/>
                                  <a:pt x="2370602" y="1697909"/>
                                  <a:pt x="2373205" y="1699861"/>
                                </a:cubicBezTo>
                                <a:cubicBezTo>
                                  <a:pt x="2375809" y="1701489"/>
                                  <a:pt x="2377762" y="1704418"/>
                                  <a:pt x="2378413" y="1701814"/>
                                </a:cubicBezTo>
                                <a:cubicBezTo>
                                  <a:pt x="2379064" y="1699536"/>
                                  <a:pt x="2378738" y="1697258"/>
                                  <a:pt x="2381342" y="1698234"/>
                                </a:cubicBezTo>
                                <a:cubicBezTo>
                                  <a:pt x="2383945" y="1699210"/>
                                  <a:pt x="2385247" y="1697909"/>
                                  <a:pt x="2387851" y="1694329"/>
                                </a:cubicBezTo>
                                <a:cubicBezTo>
                                  <a:pt x="2390454" y="1690749"/>
                                  <a:pt x="2386874" y="1702140"/>
                                  <a:pt x="2388502" y="1703116"/>
                                </a:cubicBezTo>
                                <a:cubicBezTo>
                                  <a:pt x="2390129" y="1704092"/>
                                  <a:pt x="2394360" y="1703116"/>
                                  <a:pt x="2392082" y="1704743"/>
                                </a:cubicBezTo>
                                <a:cubicBezTo>
                                  <a:pt x="2389803" y="1706370"/>
                                  <a:pt x="2381667" y="1707672"/>
                                  <a:pt x="2383945" y="1709300"/>
                                </a:cubicBezTo>
                                <a:cubicBezTo>
                                  <a:pt x="2386224" y="1710927"/>
                                  <a:pt x="2390454" y="1707998"/>
                                  <a:pt x="2392407" y="1708649"/>
                                </a:cubicBezTo>
                                <a:cubicBezTo>
                                  <a:pt x="2394360" y="1709300"/>
                                  <a:pt x="2395662" y="1711903"/>
                                  <a:pt x="2397289" y="1710927"/>
                                </a:cubicBezTo>
                                <a:cubicBezTo>
                                  <a:pt x="2398916" y="1709951"/>
                                  <a:pt x="2395011" y="1700187"/>
                                  <a:pt x="2399567" y="1701814"/>
                                </a:cubicBezTo>
                                <a:cubicBezTo>
                                  <a:pt x="2404123" y="1703442"/>
                                  <a:pt x="2404449" y="1707347"/>
                                  <a:pt x="2406727" y="1706045"/>
                                </a:cubicBezTo>
                                <a:cubicBezTo>
                                  <a:pt x="2409005" y="1704418"/>
                                  <a:pt x="2409982" y="1699861"/>
                                  <a:pt x="2410958" y="1700512"/>
                                </a:cubicBezTo>
                                <a:cubicBezTo>
                                  <a:pt x="2411934" y="1701163"/>
                                  <a:pt x="2409982" y="1702791"/>
                                  <a:pt x="2412585" y="1704092"/>
                                </a:cubicBezTo>
                                <a:cubicBezTo>
                                  <a:pt x="2414863" y="1705394"/>
                                  <a:pt x="2420396" y="1702791"/>
                                  <a:pt x="2419745" y="1705069"/>
                                </a:cubicBezTo>
                                <a:cubicBezTo>
                                  <a:pt x="2419094" y="1707347"/>
                                  <a:pt x="2413887" y="1707998"/>
                                  <a:pt x="2409331" y="1710927"/>
                                </a:cubicBezTo>
                                <a:cubicBezTo>
                                  <a:pt x="2404774" y="1713856"/>
                                  <a:pt x="2397614" y="1717110"/>
                                  <a:pt x="2394685" y="1720365"/>
                                </a:cubicBezTo>
                                <a:cubicBezTo>
                                  <a:pt x="2391756" y="1723619"/>
                                  <a:pt x="2386874" y="1723619"/>
                                  <a:pt x="2386874" y="1725898"/>
                                </a:cubicBezTo>
                                <a:cubicBezTo>
                                  <a:pt x="2386874" y="1728176"/>
                                  <a:pt x="2386549" y="1728176"/>
                                  <a:pt x="2384596" y="1730779"/>
                                </a:cubicBezTo>
                                <a:cubicBezTo>
                                  <a:pt x="2382643" y="1733383"/>
                                  <a:pt x="2380040" y="1734034"/>
                                  <a:pt x="2382969" y="1734360"/>
                                </a:cubicBezTo>
                                <a:cubicBezTo>
                                  <a:pt x="2385898" y="1734685"/>
                                  <a:pt x="2389152" y="1732732"/>
                                  <a:pt x="2393383" y="1732081"/>
                                </a:cubicBezTo>
                                <a:cubicBezTo>
                                  <a:pt x="2397289" y="1731430"/>
                                  <a:pt x="2401194" y="1733709"/>
                                  <a:pt x="2403147" y="1731430"/>
                                </a:cubicBezTo>
                                <a:cubicBezTo>
                                  <a:pt x="2405100" y="1729152"/>
                                  <a:pt x="2407703" y="1722643"/>
                                  <a:pt x="2409331" y="1720365"/>
                                </a:cubicBezTo>
                                <a:cubicBezTo>
                                  <a:pt x="2411283" y="1718087"/>
                                  <a:pt x="2411934" y="1713856"/>
                                  <a:pt x="2414863" y="1713856"/>
                                </a:cubicBezTo>
                                <a:cubicBezTo>
                                  <a:pt x="2417792" y="1713856"/>
                                  <a:pt x="2416491" y="1713856"/>
                                  <a:pt x="2420396" y="1713856"/>
                                </a:cubicBezTo>
                                <a:cubicBezTo>
                                  <a:pt x="2424301" y="1713856"/>
                                  <a:pt x="2426580" y="1715158"/>
                                  <a:pt x="2427556" y="1710601"/>
                                </a:cubicBezTo>
                                <a:cubicBezTo>
                                  <a:pt x="2428532" y="1706045"/>
                                  <a:pt x="2429509" y="1697258"/>
                                  <a:pt x="2431461" y="1696932"/>
                                </a:cubicBezTo>
                                <a:cubicBezTo>
                                  <a:pt x="2433740" y="1696607"/>
                                  <a:pt x="2434391" y="1696282"/>
                                  <a:pt x="2435367" y="1697583"/>
                                </a:cubicBezTo>
                                <a:cubicBezTo>
                                  <a:pt x="2436343" y="1698885"/>
                                  <a:pt x="2437645" y="1702791"/>
                                  <a:pt x="2438947" y="1705720"/>
                                </a:cubicBezTo>
                                <a:cubicBezTo>
                                  <a:pt x="2440249" y="1708649"/>
                                  <a:pt x="2442852" y="1711252"/>
                                  <a:pt x="2441876" y="1712880"/>
                                </a:cubicBezTo>
                                <a:cubicBezTo>
                                  <a:pt x="2441225" y="1714507"/>
                                  <a:pt x="2439598" y="1714507"/>
                                  <a:pt x="2438621" y="1716785"/>
                                </a:cubicBezTo>
                                <a:cubicBezTo>
                                  <a:pt x="2437320" y="1719063"/>
                                  <a:pt x="2435692" y="1727851"/>
                                  <a:pt x="2434065" y="1730454"/>
                                </a:cubicBezTo>
                                <a:cubicBezTo>
                                  <a:pt x="2432438" y="1733058"/>
                                  <a:pt x="2430485" y="1734034"/>
                                  <a:pt x="2432438" y="1734685"/>
                                </a:cubicBezTo>
                                <a:cubicBezTo>
                                  <a:pt x="2434391" y="1735336"/>
                                  <a:pt x="2435692" y="1736638"/>
                                  <a:pt x="2437970" y="1734034"/>
                                </a:cubicBezTo>
                                <a:cubicBezTo>
                                  <a:pt x="2440249" y="1731430"/>
                                  <a:pt x="2444154" y="1724596"/>
                                  <a:pt x="2446758" y="1722643"/>
                                </a:cubicBezTo>
                                <a:cubicBezTo>
                                  <a:pt x="2449361" y="1720691"/>
                                  <a:pt x="2448060" y="1729152"/>
                                  <a:pt x="2448385" y="1731756"/>
                                </a:cubicBezTo>
                                <a:cubicBezTo>
                                  <a:pt x="2448710" y="1734034"/>
                                  <a:pt x="2451965" y="1731105"/>
                                  <a:pt x="2452616" y="1732081"/>
                                </a:cubicBezTo>
                                <a:cubicBezTo>
                                  <a:pt x="2453267" y="1733058"/>
                                  <a:pt x="2449361" y="1737614"/>
                                  <a:pt x="2450012" y="1738590"/>
                                </a:cubicBezTo>
                                <a:cubicBezTo>
                                  <a:pt x="2450663" y="1739892"/>
                                  <a:pt x="2450338" y="1743472"/>
                                  <a:pt x="2452616" y="1741194"/>
                                </a:cubicBezTo>
                                <a:cubicBezTo>
                                  <a:pt x="2454894" y="1738916"/>
                                  <a:pt x="2457172" y="1735987"/>
                                  <a:pt x="2458149" y="1737289"/>
                                </a:cubicBezTo>
                                <a:cubicBezTo>
                                  <a:pt x="2459125" y="1738590"/>
                                  <a:pt x="2456847" y="1743147"/>
                                  <a:pt x="2461078" y="1740218"/>
                                </a:cubicBezTo>
                                <a:cubicBezTo>
                                  <a:pt x="2464983" y="1737614"/>
                                  <a:pt x="2467587" y="1739892"/>
                                  <a:pt x="2467912" y="1735010"/>
                                </a:cubicBezTo>
                                <a:cubicBezTo>
                                  <a:pt x="2468238" y="1730129"/>
                                  <a:pt x="2468563" y="1727200"/>
                                  <a:pt x="2469865" y="1722643"/>
                                </a:cubicBezTo>
                                <a:cubicBezTo>
                                  <a:pt x="2471167" y="1718087"/>
                                  <a:pt x="2477025" y="1714181"/>
                                  <a:pt x="2476374" y="1711578"/>
                                </a:cubicBezTo>
                                <a:cubicBezTo>
                                  <a:pt x="2475723" y="1708974"/>
                                  <a:pt x="2475398" y="1704418"/>
                                  <a:pt x="2471167" y="1705720"/>
                                </a:cubicBezTo>
                                <a:cubicBezTo>
                                  <a:pt x="2467261" y="1707021"/>
                                  <a:pt x="2460427" y="1716785"/>
                                  <a:pt x="2460427" y="1713530"/>
                                </a:cubicBezTo>
                                <a:cubicBezTo>
                                  <a:pt x="2460427" y="1710276"/>
                                  <a:pt x="2457498" y="1707998"/>
                                  <a:pt x="2460427" y="1703442"/>
                                </a:cubicBezTo>
                                <a:cubicBezTo>
                                  <a:pt x="2463356" y="1698885"/>
                                  <a:pt x="2472794" y="1688471"/>
                                  <a:pt x="2469539" y="1688145"/>
                                </a:cubicBezTo>
                                <a:cubicBezTo>
                                  <a:pt x="2466285" y="1687820"/>
                                  <a:pt x="2458800" y="1688471"/>
                                  <a:pt x="2457498" y="1692376"/>
                                </a:cubicBezTo>
                                <a:cubicBezTo>
                                  <a:pt x="2456521" y="1696282"/>
                                  <a:pt x="2451314" y="1709951"/>
                                  <a:pt x="2450338" y="1708974"/>
                                </a:cubicBezTo>
                                <a:cubicBezTo>
                                  <a:pt x="2449036" y="1707998"/>
                                  <a:pt x="2442852" y="1707347"/>
                                  <a:pt x="2444154" y="1703442"/>
                                </a:cubicBezTo>
                                <a:cubicBezTo>
                                  <a:pt x="2445456" y="1699536"/>
                                  <a:pt x="2450338" y="1693352"/>
                                  <a:pt x="2448060" y="1692701"/>
                                </a:cubicBezTo>
                                <a:cubicBezTo>
                                  <a:pt x="2445781" y="1692051"/>
                                  <a:pt x="2439598" y="1693352"/>
                                  <a:pt x="2440574" y="1691074"/>
                                </a:cubicBezTo>
                                <a:cubicBezTo>
                                  <a:pt x="2441551" y="1688796"/>
                                  <a:pt x="2441551" y="1688796"/>
                                  <a:pt x="2440574" y="1686518"/>
                                </a:cubicBezTo>
                                <a:cubicBezTo>
                                  <a:pt x="2439598" y="1684240"/>
                                  <a:pt x="2445130" y="1688471"/>
                                  <a:pt x="2448060" y="1687169"/>
                                </a:cubicBezTo>
                                <a:cubicBezTo>
                                  <a:pt x="2450989" y="1685867"/>
                                  <a:pt x="2454243" y="1685542"/>
                                  <a:pt x="2454569" y="1682938"/>
                                </a:cubicBezTo>
                                <a:cubicBezTo>
                                  <a:pt x="2454569" y="1680009"/>
                                  <a:pt x="2453918" y="1678707"/>
                                  <a:pt x="2455870" y="1678707"/>
                                </a:cubicBezTo>
                                <a:cubicBezTo>
                                  <a:pt x="2457823" y="1678707"/>
                                  <a:pt x="2459125" y="1681311"/>
                                  <a:pt x="2460752" y="1679358"/>
                                </a:cubicBezTo>
                                <a:cubicBezTo>
                                  <a:pt x="2462379" y="1677405"/>
                                  <a:pt x="2464007" y="1674476"/>
                                  <a:pt x="2464332" y="1672198"/>
                                </a:cubicBezTo>
                                <a:cubicBezTo>
                                  <a:pt x="2464658" y="1669920"/>
                                  <a:pt x="2463030" y="1668943"/>
                                  <a:pt x="2461403" y="1669920"/>
                                </a:cubicBezTo>
                                <a:cubicBezTo>
                                  <a:pt x="2459776" y="1670896"/>
                                  <a:pt x="2460427" y="1675127"/>
                                  <a:pt x="2457823" y="1673825"/>
                                </a:cubicBezTo>
                                <a:cubicBezTo>
                                  <a:pt x="2455219" y="1672523"/>
                                  <a:pt x="2453918" y="1669920"/>
                                  <a:pt x="2453267" y="1671222"/>
                                </a:cubicBezTo>
                                <a:cubicBezTo>
                                  <a:pt x="2452616" y="1672523"/>
                                  <a:pt x="2451965" y="1676103"/>
                                  <a:pt x="2450338" y="1677405"/>
                                </a:cubicBezTo>
                                <a:cubicBezTo>
                                  <a:pt x="2448385" y="1678382"/>
                                  <a:pt x="2447409" y="1676429"/>
                                  <a:pt x="2445781" y="1676754"/>
                                </a:cubicBezTo>
                                <a:cubicBezTo>
                                  <a:pt x="2444480" y="1677080"/>
                                  <a:pt x="2443503" y="1681961"/>
                                  <a:pt x="2441225" y="1680985"/>
                                </a:cubicBezTo>
                                <a:cubicBezTo>
                                  <a:pt x="2438947" y="1680009"/>
                                  <a:pt x="2440900" y="1678056"/>
                                  <a:pt x="2438296" y="1679033"/>
                                </a:cubicBezTo>
                                <a:cubicBezTo>
                                  <a:pt x="2435367" y="1680009"/>
                                  <a:pt x="2431461" y="1684240"/>
                                  <a:pt x="2433740" y="1680009"/>
                                </a:cubicBezTo>
                                <a:cubicBezTo>
                                  <a:pt x="2436018" y="1675778"/>
                                  <a:pt x="2439923" y="1675452"/>
                                  <a:pt x="2439598" y="1673174"/>
                                </a:cubicBezTo>
                                <a:cubicBezTo>
                                  <a:pt x="2439272" y="1670896"/>
                                  <a:pt x="2444154" y="1672849"/>
                                  <a:pt x="2444805" y="1670571"/>
                                </a:cubicBezTo>
                                <a:cubicBezTo>
                                  <a:pt x="2445130" y="1668292"/>
                                  <a:pt x="2439598" y="1667316"/>
                                  <a:pt x="2437970" y="1666665"/>
                                </a:cubicBezTo>
                                <a:cubicBezTo>
                                  <a:pt x="2436343" y="1666014"/>
                                  <a:pt x="2429834" y="1666991"/>
                                  <a:pt x="2431461" y="1665038"/>
                                </a:cubicBezTo>
                                <a:cubicBezTo>
                                  <a:pt x="2433089" y="1662760"/>
                                  <a:pt x="2439272" y="1661458"/>
                                  <a:pt x="2443178" y="1659180"/>
                                </a:cubicBezTo>
                                <a:cubicBezTo>
                                  <a:pt x="2447083" y="1656902"/>
                                  <a:pt x="2449361" y="1657552"/>
                                  <a:pt x="2450338" y="1654949"/>
                                </a:cubicBezTo>
                                <a:cubicBezTo>
                                  <a:pt x="2451314" y="1652345"/>
                                  <a:pt x="2454243" y="1652020"/>
                                  <a:pt x="2452616" y="1648114"/>
                                </a:cubicBezTo>
                                <a:cubicBezTo>
                                  <a:pt x="2450989" y="1644534"/>
                                  <a:pt x="2447409" y="1643558"/>
                                  <a:pt x="2443829" y="1641931"/>
                                </a:cubicBezTo>
                                <a:cubicBezTo>
                                  <a:pt x="2440249" y="1640629"/>
                                  <a:pt x="2436343" y="1638676"/>
                                  <a:pt x="2435042" y="1640304"/>
                                </a:cubicBezTo>
                                <a:cubicBezTo>
                                  <a:pt x="2433740" y="1641931"/>
                                  <a:pt x="2433414" y="1644534"/>
                                  <a:pt x="2431787" y="1643558"/>
                                </a:cubicBezTo>
                                <a:cubicBezTo>
                                  <a:pt x="2430160" y="1642582"/>
                                  <a:pt x="2428858" y="1640629"/>
                                  <a:pt x="2427556" y="1642907"/>
                                </a:cubicBezTo>
                                <a:cubicBezTo>
                                  <a:pt x="2426254" y="1645185"/>
                                  <a:pt x="2425603" y="1649091"/>
                                  <a:pt x="2424301" y="1647789"/>
                                </a:cubicBezTo>
                                <a:cubicBezTo>
                                  <a:pt x="2423000" y="1646487"/>
                                  <a:pt x="2424627" y="1639327"/>
                                  <a:pt x="2423000" y="1639653"/>
                                </a:cubicBezTo>
                                <a:cubicBezTo>
                                  <a:pt x="2421372" y="1639978"/>
                                  <a:pt x="2418769" y="1644209"/>
                                  <a:pt x="2416165" y="1645836"/>
                                </a:cubicBezTo>
                                <a:cubicBezTo>
                                  <a:pt x="2413561" y="1647789"/>
                                  <a:pt x="2412260" y="1646487"/>
                                  <a:pt x="2408354" y="1648114"/>
                                </a:cubicBezTo>
                                <a:cubicBezTo>
                                  <a:pt x="2404449" y="1649742"/>
                                  <a:pt x="2404774" y="1654624"/>
                                  <a:pt x="2403473" y="1655600"/>
                                </a:cubicBezTo>
                                <a:cubicBezTo>
                                  <a:pt x="2401845" y="1656576"/>
                                  <a:pt x="2395662" y="1662434"/>
                                  <a:pt x="2398265" y="1656576"/>
                                </a:cubicBezTo>
                                <a:cubicBezTo>
                                  <a:pt x="2400869" y="1650718"/>
                                  <a:pt x="2403473" y="1647138"/>
                                  <a:pt x="2402171" y="1645836"/>
                                </a:cubicBezTo>
                                <a:cubicBezTo>
                                  <a:pt x="2400869" y="1644209"/>
                                  <a:pt x="2400543" y="1644209"/>
                                  <a:pt x="2398916" y="1641931"/>
                                </a:cubicBezTo>
                                <a:cubicBezTo>
                                  <a:pt x="2397289" y="1639653"/>
                                  <a:pt x="2398265" y="1641931"/>
                                  <a:pt x="2395011" y="1642256"/>
                                </a:cubicBezTo>
                                <a:cubicBezTo>
                                  <a:pt x="2391431" y="1642582"/>
                                  <a:pt x="2392082" y="1640954"/>
                                  <a:pt x="2388502" y="1640304"/>
                                </a:cubicBezTo>
                                <a:cubicBezTo>
                                  <a:pt x="2385247" y="1639653"/>
                                  <a:pt x="2377436" y="1646813"/>
                                  <a:pt x="2380365" y="1642256"/>
                                </a:cubicBezTo>
                                <a:cubicBezTo>
                                  <a:pt x="2383294" y="1637700"/>
                                  <a:pt x="2387200" y="1635422"/>
                                  <a:pt x="2383620" y="1635747"/>
                                </a:cubicBezTo>
                                <a:cubicBezTo>
                                  <a:pt x="2380365" y="1636073"/>
                                  <a:pt x="2377762" y="1639002"/>
                                  <a:pt x="2377111" y="1637374"/>
                                </a:cubicBezTo>
                                <a:cubicBezTo>
                                  <a:pt x="2376460" y="1635422"/>
                                  <a:pt x="2379064" y="1633144"/>
                                  <a:pt x="2382643" y="1631191"/>
                                </a:cubicBezTo>
                                <a:cubicBezTo>
                                  <a:pt x="2386224" y="1629238"/>
                                  <a:pt x="2401520" y="1623380"/>
                                  <a:pt x="2397614" y="1621753"/>
                                </a:cubicBezTo>
                                <a:cubicBezTo>
                                  <a:pt x="2393709" y="1620125"/>
                                  <a:pt x="2391756" y="1625007"/>
                                  <a:pt x="2388502" y="1622729"/>
                                </a:cubicBezTo>
                                <a:cubicBezTo>
                                  <a:pt x="2385247" y="1620451"/>
                                  <a:pt x="2385573" y="1617847"/>
                                  <a:pt x="2382643" y="1619475"/>
                                </a:cubicBezTo>
                                <a:cubicBezTo>
                                  <a:pt x="2380040" y="1621102"/>
                                  <a:pt x="2378413" y="1624682"/>
                                  <a:pt x="2378413" y="1622078"/>
                                </a:cubicBezTo>
                                <a:cubicBezTo>
                                  <a:pt x="2378087" y="1619800"/>
                                  <a:pt x="2381342" y="1613291"/>
                                  <a:pt x="2376785" y="1615895"/>
                                </a:cubicBezTo>
                                <a:cubicBezTo>
                                  <a:pt x="2372229" y="1618498"/>
                                  <a:pt x="2369300" y="1627936"/>
                                  <a:pt x="2366045" y="1630214"/>
                                </a:cubicBezTo>
                                <a:cubicBezTo>
                                  <a:pt x="2362791" y="1632493"/>
                                  <a:pt x="2359862" y="1634771"/>
                                  <a:pt x="2359211" y="1634445"/>
                                </a:cubicBezTo>
                                <a:cubicBezTo>
                                  <a:pt x="2358560" y="1634120"/>
                                  <a:pt x="2356282" y="1632167"/>
                                  <a:pt x="2357909" y="1627936"/>
                                </a:cubicBezTo>
                                <a:cubicBezTo>
                                  <a:pt x="2359536" y="1623705"/>
                                  <a:pt x="2358885" y="1622729"/>
                                  <a:pt x="2364743" y="1615244"/>
                                </a:cubicBezTo>
                                <a:cubicBezTo>
                                  <a:pt x="2370927" y="1607758"/>
                                  <a:pt x="2379389" y="1600598"/>
                                  <a:pt x="2379389" y="1596693"/>
                                </a:cubicBezTo>
                                <a:cubicBezTo>
                                  <a:pt x="2379064" y="1593113"/>
                                  <a:pt x="2375158" y="1588556"/>
                                  <a:pt x="2378087" y="1587580"/>
                                </a:cubicBezTo>
                                <a:cubicBezTo>
                                  <a:pt x="2381016" y="1586604"/>
                                  <a:pt x="2380040" y="1592136"/>
                                  <a:pt x="2383294" y="1591160"/>
                                </a:cubicBezTo>
                                <a:cubicBezTo>
                                  <a:pt x="2386224" y="1590184"/>
                                  <a:pt x="2386874" y="1588556"/>
                                  <a:pt x="2387200" y="1586929"/>
                                </a:cubicBezTo>
                                <a:cubicBezTo>
                                  <a:pt x="2387525" y="1585302"/>
                                  <a:pt x="2388827" y="1579118"/>
                                  <a:pt x="2388176" y="1577166"/>
                                </a:cubicBezTo>
                                <a:cubicBezTo>
                                  <a:pt x="2387525" y="1575213"/>
                                  <a:pt x="2384596" y="1578467"/>
                                  <a:pt x="2383294" y="1576189"/>
                                </a:cubicBezTo>
                                <a:cubicBezTo>
                                  <a:pt x="2381667" y="1573911"/>
                                  <a:pt x="2378738" y="1571633"/>
                                  <a:pt x="2381016" y="1570006"/>
                                </a:cubicBezTo>
                                <a:cubicBezTo>
                                  <a:pt x="2383294" y="1568378"/>
                                  <a:pt x="2385898" y="1571633"/>
                                  <a:pt x="2390129" y="1571958"/>
                                </a:cubicBezTo>
                                <a:cubicBezTo>
                                  <a:pt x="2394360" y="1572284"/>
                                  <a:pt x="2394360" y="1573586"/>
                                  <a:pt x="2395662" y="1570331"/>
                                </a:cubicBezTo>
                                <a:cubicBezTo>
                                  <a:pt x="2396963" y="1567402"/>
                                  <a:pt x="2398916" y="1563822"/>
                                  <a:pt x="2399242" y="1562195"/>
                                </a:cubicBezTo>
                                <a:cubicBezTo>
                                  <a:pt x="2399567" y="1560567"/>
                                  <a:pt x="2391756" y="1559266"/>
                                  <a:pt x="2391431" y="1560567"/>
                                </a:cubicBezTo>
                                <a:cubicBezTo>
                                  <a:pt x="2391431" y="1561869"/>
                                  <a:pt x="2395011" y="1563171"/>
                                  <a:pt x="2393058" y="1564473"/>
                                </a:cubicBezTo>
                                <a:cubicBezTo>
                                  <a:pt x="2391431" y="1565449"/>
                                  <a:pt x="2387525" y="1568704"/>
                                  <a:pt x="2387525" y="1565124"/>
                                </a:cubicBezTo>
                                <a:cubicBezTo>
                                  <a:pt x="2385573" y="1561869"/>
                                  <a:pt x="2385573" y="1559591"/>
                                  <a:pt x="2382318" y="1560567"/>
                                </a:cubicBezTo>
                                <a:lnTo>
                                  <a:pt x="2382318" y="1560567"/>
                                </a:lnTo>
                                <a:close/>
                                <a:moveTo>
                                  <a:pt x="2265806" y="1753887"/>
                                </a:moveTo>
                                <a:cubicBezTo>
                                  <a:pt x="2261900" y="1753236"/>
                                  <a:pt x="2261900" y="1755188"/>
                                  <a:pt x="2260598" y="1757792"/>
                                </a:cubicBezTo>
                                <a:cubicBezTo>
                                  <a:pt x="2259297" y="1760396"/>
                                  <a:pt x="2259622" y="1761372"/>
                                  <a:pt x="2256693" y="1762348"/>
                                </a:cubicBezTo>
                                <a:cubicBezTo>
                                  <a:pt x="2253764" y="1763325"/>
                                  <a:pt x="2249859" y="1764301"/>
                                  <a:pt x="2250835" y="1765603"/>
                                </a:cubicBezTo>
                                <a:cubicBezTo>
                                  <a:pt x="2251811" y="1766905"/>
                                  <a:pt x="2254415" y="1765928"/>
                                  <a:pt x="2254415" y="1767881"/>
                                </a:cubicBezTo>
                                <a:cubicBezTo>
                                  <a:pt x="2254415" y="1769834"/>
                                  <a:pt x="2249859" y="1773414"/>
                                  <a:pt x="2249859" y="1775367"/>
                                </a:cubicBezTo>
                                <a:cubicBezTo>
                                  <a:pt x="2250184" y="1776994"/>
                                  <a:pt x="2250184" y="1779272"/>
                                  <a:pt x="2253113" y="1777970"/>
                                </a:cubicBezTo>
                                <a:cubicBezTo>
                                  <a:pt x="2256042" y="1776343"/>
                                  <a:pt x="2261249" y="1772763"/>
                                  <a:pt x="2264829" y="1769183"/>
                                </a:cubicBezTo>
                                <a:cubicBezTo>
                                  <a:pt x="2268409" y="1765278"/>
                                  <a:pt x="2271338" y="1767230"/>
                                  <a:pt x="2272966" y="1764301"/>
                                </a:cubicBezTo>
                                <a:cubicBezTo>
                                  <a:pt x="2274593" y="1761372"/>
                                  <a:pt x="2275569" y="1758443"/>
                                  <a:pt x="2273291" y="1757141"/>
                                </a:cubicBezTo>
                                <a:cubicBezTo>
                                  <a:pt x="2271338" y="1755514"/>
                                  <a:pt x="2268409" y="1753887"/>
                                  <a:pt x="2265806" y="1753887"/>
                                </a:cubicBezTo>
                                <a:lnTo>
                                  <a:pt x="2265806" y="1753887"/>
                                </a:lnTo>
                                <a:close/>
                                <a:moveTo>
                                  <a:pt x="2252788" y="1727200"/>
                                </a:moveTo>
                                <a:cubicBezTo>
                                  <a:pt x="2250835" y="1729152"/>
                                  <a:pt x="2247255" y="1735661"/>
                                  <a:pt x="2245302" y="1737289"/>
                                </a:cubicBezTo>
                                <a:cubicBezTo>
                                  <a:pt x="2243349" y="1739241"/>
                                  <a:pt x="2239119" y="1746076"/>
                                  <a:pt x="2236840" y="1748354"/>
                                </a:cubicBezTo>
                                <a:cubicBezTo>
                                  <a:pt x="2234562" y="1750632"/>
                                  <a:pt x="2233911" y="1753236"/>
                                  <a:pt x="2232610" y="1755839"/>
                                </a:cubicBezTo>
                                <a:cubicBezTo>
                                  <a:pt x="2230982" y="1758118"/>
                                  <a:pt x="2227728" y="1762023"/>
                                  <a:pt x="2229029" y="1764301"/>
                                </a:cubicBezTo>
                                <a:cubicBezTo>
                                  <a:pt x="2230331" y="1766579"/>
                                  <a:pt x="2229680" y="1769183"/>
                                  <a:pt x="2232284" y="1771136"/>
                                </a:cubicBezTo>
                                <a:cubicBezTo>
                                  <a:pt x="2234562" y="1772763"/>
                                  <a:pt x="2237491" y="1775367"/>
                                  <a:pt x="2239770" y="1774390"/>
                                </a:cubicBezTo>
                                <a:cubicBezTo>
                                  <a:pt x="2242048" y="1773414"/>
                                  <a:pt x="2239770" y="1773414"/>
                                  <a:pt x="2239119" y="1770485"/>
                                </a:cubicBezTo>
                                <a:cubicBezTo>
                                  <a:pt x="2238468" y="1767556"/>
                                  <a:pt x="2238468" y="1765603"/>
                                  <a:pt x="2238468" y="1762674"/>
                                </a:cubicBezTo>
                                <a:cubicBezTo>
                                  <a:pt x="2238142" y="1760070"/>
                                  <a:pt x="2246929" y="1760396"/>
                                  <a:pt x="2248557" y="1758769"/>
                                </a:cubicBezTo>
                                <a:cubicBezTo>
                                  <a:pt x="2250184" y="1757141"/>
                                  <a:pt x="2250509" y="1758443"/>
                                  <a:pt x="2250835" y="1752910"/>
                                </a:cubicBezTo>
                                <a:cubicBezTo>
                                  <a:pt x="2251486" y="1747378"/>
                                  <a:pt x="2254740" y="1744774"/>
                                  <a:pt x="2256042" y="1742170"/>
                                </a:cubicBezTo>
                                <a:cubicBezTo>
                                  <a:pt x="2257669" y="1739241"/>
                                  <a:pt x="2260598" y="1735661"/>
                                  <a:pt x="2259297" y="1734034"/>
                                </a:cubicBezTo>
                                <a:cubicBezTo>
                                  <a:pt x="2257995" y="1732407"/>
                                  <a:pt x="2256042" y="1734360"/>
                                  <a:pt x="2256042" y="1731430"/>
                                </a:cubicBezTo>
                                <a:cubicBezTo>
                                  <a:pt x="2256042" y="1728501"/>
                                  <a:pt x="2257669" y="1726874"/>
                                  <a:pt x="2257669" y="1725247"/>
                                </a:cubicBezTo>
                                <a:cubicBezTo>
                                  <a:pt x="2257669" y="1723619"/>
                                  <a:pt x="2254415" y="1724921"/>
                                  <a:pt x="2252788" y="1727200"/>
                                </a:cubicBezTo>
                                <a:lnTo>
                                  <a:pt x="2252788" y="1727200"/>
                                </a:lnTo>
                                <a:close/>
                                <a:moveTo>
                                  <a:pt x="2153850" y="1724270"/>
                                </a:moveTo>
                                <a:cubicBezTo>
                                  <a:pt x="2154826" y="1723619"/>
                                  <a:pt x="2157755" y="1725898"/>
                                  <a:pt x="2156779" y="1727851"/>
                                </a:cubicBezTo>
                                <a:cubicBezTo>
                                  <a:pt x="2155802" y="1730129"/>
                                  <a:pt x="2154501" y="1733383"/>
                                  <a:pt x="2155152" y="1734685"/>
                                </a:cubicBezTo>
                                <a:cubicBezTo>
                                  <a:pt x="2155802" y="1735661"/>
                                  <a:pt x="2157430" y="1738916"/>
                                  <a:pt x="2157430" y="1740218"/>
                                </a:cubicBezTo>
                                <a:cubicBezTo>
                                  <a:pt x="2157430" y="1741519"/>
                                  <a:pt x="2156128" y="1745750"/>
                                  <a:pt x="2153850" y="1745750"/>
                                </a:cubicBezTo>
                                <a:cubicBezTo>
                                  <a:pt x="2151572" y="1745750"/>
                                  <a:pt x="2151246" y="1740869"/>
                                  <a:pt x="2150595" y="1738916"/>
                                </a:cubicBezTo>
                                <a:cubicBezTo>
                                  <a:pt x="2149944" y="1737289"/>
                                  <a:pt x="2149944" y="1736638"/>
                                  <a:pt x="2146690" y="1736312"/>
                                </a:cubicBezTo>
                                <a:cubicBezTo>
                                  <a:pt x="2143435" y="1735987"/>
                                  <a:pt x="2141808" y="1734360"/>
                                  <a:pt x="2143435" y="1733058"/>
                                </a:cubicBezTo>
                                <a:cubicBezTo>
                                  <a:pt x="2145063" y="1731756"/>
                                  <a:pt x="2149293" y="1731756"/>
                                  <a:pt x="2150595" y="1729478"/>
                                </a:cubicBezTo>
                                <a:cubicBezTo>
                                  <a:pt x="2152223" y="1726874"/>
                                  <a:pt x="2147992" y="1724596"/>
                                  <a:pt x="2153850" y="1724270"/>
                                </a:cubicBezTo>
                                <a:lnTo>
                                  <a:pt x="2153850" y="1724270"/>
                                </a:lnTo>
                                <a:close/>
                                <a:moveTo>
                                  <a:pt x="2184443" y="1747378"/>
                                </a:moveTo>
                                <a:cubicBezTo>
                                  <a:pt x="2192579" y="1747378"/>
                                  <a:pt x="2197461" y="1747378"/>
                                  <a:pt x="2202342" y="1746401"/>
                                </a:cubicBezTo>
                                <a:cubicBezTo>
                                  <a:pt x="2207224" y="1745425"/>
                                  <a:pt x="2212757" y="1744123"/>
                                  <a:pt x="2211455" y="1746401"/>
                                </a:cubicBezTo>
                                <a:cubicBezTo>
                                  <a:pt x="2209828" y="1748679"/>
                                  <a:pt x="2201041" y="1750307"/>
                                  <a:pt x="2201041" y="1752585"/>
                                </a:cubicBezTo>
                                <a:cubicBezTo>
                                  <a:pt x="2201041" y="1754863"/>
                                  <a:pt x="2200390" y="1756816"/>
                                  <a:pt x="2198762" y="1757141"/>
                                </a:cubicBezTo>
                                <a:cubicBezTo>
                                  <a:pt x="2197135" y="1757467"/>
                                  <a:pt x="2199088" y="1760396"/>
                                  <a:pt x="2198762" y="1762023"/>
                                </a:cubicBezTo>
                                <a:cubicBezTo>
                                  <a:pt x="2198437" y="1763650"/>
                                  <a:pt x="2197135" y="1765603"/>
                                  <a:pt x="2192904" y="1764952"/>
                                </a:cubicBezTo>
                                <a:cubicBezTo>
                                  <a:pt x="2188673" y="1764301"/>
                                  <a:pt x="2184443" y="1763325"/>
                                  <a:pt x="2184117" y="1760396"/>
                                </a:cubicBezTo>
                                <a:cubicBezTo>
                                  <a:pt x="2183792" y="1757467"/>
                                  <a:pt x="2182164" y="1753561"/>
                                  <a:pt x="2180211" y="1754212"/>
                                </a:cubicBezTo>
                                <a:cubicBezTo>
                                  <a:pt x="2178259" y="1754863"/>
                                  <a:pt x="2181513" y="1759094"/>
                                  <a:pt x="2176957" y="1757467"/>
                                </a:cubicBezTo>
                                <a:cubicBezTo>
                                  <a:pt x="2172401" y="1755839"/>
                                  <a:pt x="2168495" y="1755839"/>
                                  <a:pt x="2166868" y="1753561"/>
                                </a:cubicBezTo>
                                <a:cubicBezTo>
                                  <a:pt x="2165241" y="1751283"/>
                                  <a:pt x="2160684" y="1748679"/>
                                  <a:pt x="2162962" y="1746727"/>
                                </a:cubicBezTo>
                                <a:cubicBezTo>
                                  <a:pt x="2165566" y="1745099"/>
                                  <a:pt x="2169797" y="1745425"/>
                                  <a:pt x="2174353" y="1746401"/>
                                </a:cubicBezTo>
                                <a:cubicBezTo>
                                  <a:pt x="2179561" y="1747703"/>
                                  <a:pt x="2181188" y="1747378"/>
                                  <a:pt x="2184443" y="1747378"/>
                                </a:cubicBezTo>
                                <a:lnTo>
                                  <a:pt x="2184443" y="1747378"/>
                                </a:lnTo>
                                <a:close/>
                                <a:moveTo>
                                  <a:pt x="2162962" y="1625984"/>
                                </a:moveTo>
                                <a:cubicBezTo>
                                  <a:pt x="2150921" y="1625984"/>
                                  <a:pt x="2146364" y="1623380"/>
                                  <a:pt x="2145713" y="1625658"/>
                                </a:cubicBezTo>
                                <a:cubicBezTo>
                                  <a:pt x="2145063" y="1627936"/>
                                  <a:pt x="2146039" y="1628587"/>
                                  <a:pt x="2153199" y="1631191"/>
                                </a:cubicBezTo>
                                <a:cubicBezTo>
                                  <a:pt x="2160034" y="1633794"/>
                                  <a:pt x="2163613" y="1634445"/>
                                  <a:pt x="2165566" y="1639002"/>
                                </a:cubicBezTo>
                                <a:cubicBezTo>
                                  <a:pt x="2167844" y="1643233"/>
                                  <a:pt x="2171424" y="1644534"/>
                                  <a:pt x="2176632" y="1646487"/>
                                </a:cubicBezTo>
                                <a:cubicBezTo>
                                  <a:pt x="2181839" y="1648440"/>
                                  <a:pt x="2184443" y="1649416"/>
                                  <a:pt x="2189650" y="1650392"/>
                                </a:cubicBezTo>
                                <a:cubicBezTo>
                                  <a:pt x="2195182" y="1651369"/>
                                  <a:pt x="2198762" y="1653647"/>
                                  <a:pt x="2204295" y="1653973"/>
                                </a:cubicBezTo>
                                <a:cubicBezTo>
                                  <a:pt x="2209828" y="1654298"/>
                                  <a:pt x="2211455" y="1654949"/>
                                  <a:pt x="2215361" y="1654298"/>
                                </a:cubicBezTo>
                                <a:cubicBezTo>
                                  <a:pt x="2219266" y="1653647"/>
                                  <a:pt x="2221870" y="1654624"/>
                                  <a:pt x="2222195" y="1651694"/>
                                </a:cubicBezTo>
                                <a:cubicBezTo>
                                  <a:pt x="2222846" y="1648765"/>
                                  <a:pt x="2219917" y="1645836"/>
                                  <a:pt x="2215686" y="1644209"/>
                                </a:cubicBezTo>
                                <a:cubicBezTo>
                                  <a:pt x="2211455" y="1642582"/>
                                  <a:pt x="2210153" y="1645836"/>
                                  <a:pt x="2205597" y="1642256"/>
                                </a:cubicBezTo>
                                <a:cubicBezTo>
                                  <a:pt x="2201041" y="1638351"/>
                                  <a:pt x="2200715" y="1636073"/>
                                  <a:pt x="2194857" y="1634445"/>
                                </a:cubicBezTo>
                                <a:cubicBezTo>
                                  <a:pt x="2188999" y="1632818"/>
                                  <a:pt x="2177608" y="1627611"/>
                                  <a:pt x="2174353" y="1625658"/>
                                </a:cubicBezTo>
                                <a:cubicBezTo>
                                  <a:pt x="2171424" y="1623055"/>
                                  <a:pt x="2169146" y="1625658"/>
                                  <a:pt x="2162962" y="1625984"/>
                                </a:cubicBezTo>
                                <a:lnTo>
                                  <a:pt x="2162962" y="1625984"/>
                                </a:lnTo>
                                <a:close/>
                                <a:moveTo>
                                  <a:pt x="2041894" y="1206474"/>
                                </a:moveTo>
                                <a:cubicBezTo>
                                  <a:pt x="2039290" y="1209078"/>
                                  <a:pt x="2030828" y="1218842"/>
                                  <a:pt x="2033432" y="1219818"/>
                                </a:cubicBezTo>
                                <a:cubicBezTo>
                                  <a:pt x="2035710" y="1220794"/>
                                  <a:pt x="2039941" y="1220143"/>
                                  <a:pt x="2041894" y="1219493"/>
                                </a:cubicBezTo>
                                <a:cubicBezTo>
                                  <a:pt x="2043847" y="1218842"/>
                                  <a:pt x="2047427" y="1215913"/>
                                  <a:pt x="2047752" y="1213634"/>
                                </a:cubicBezTo>
                                <a:cubicBezTo>
                                  <a:pt x="2048077" y="1211356"/>
                                  <a:pt x="2048728" y="1208753"/>
                                  <a:pt x="2047101" y="1206800"/>
                                </a:cubicBezTo>
                                <a:cubicBezTo>
                                  <a:pt x="2045148" y="1205173"/>
                                  <a:pt x="2043847" y="1205173"/>
                                  <a:pt x="2041894" y="1206474"/>
                                </a:cubicBezTo>
                                <a:lnTo>
                                  <a:pt x="2041894" y="1206474"/>
                                </a:lnTo>
                                <a:close/>
                                <a:moveTo>
                                  <a:pt x="180627" y="786314"/>
                                </a:moveTo>
                                <a:cubicBezTo>
                                  <a:pt x="178999" y="790871"/>
                                  <a:pt x="178674" y="794125"/>
                                  <a:pt x="174768" y="794776"/>
                                </a:cubicBezTo>
                                <a:cubicBezTo>
                                  <a:pt x="170863" y="795427"/>
                                  <a:pt x="165656" y="795101"/>
                                  <a:pt x="163378" y="796403"/>
                                </a:cubicBezTo>
                                <a:cubicBezTo>
                                  <a:pt x="161099" y="797705"/>
                                  <a:pt x="157194" y="799983"/>
                                  <a:pt x="158496" y="802587"/>
                                </a:cubicBezTo>
                                <a:cubicBezTo>
                                  <a:pt x="159472" y="804865"/>
                                  <a:pt x="156868" y="805190"/>
                                  <a:pt x="154265" y="805190"/>
                                </a:cubicBezTo>
                                <a:cubicBezTo>
                                  <a:pt x="151661" y="805190"/>
                                  <a:pt x="148732" y="806818"/>
                                  <a:pt x="149383" y="809747"/>
                                </a:cubicBezTo>
                                <a:cubicBezTo>
                                  <a:pt x="150034" y="813001"/>
                                  <a:pt x="156218" y="818209"/>
                                  <a:pt x="151336" y="816907"/>
                                </a:cubicBezTo>
                                <a:cubicBezTo>
                                  <a:pt x="146454" y="815605"/>
                                  <a:pt x="140921" y="812025"/>
                                  <a:pt x="140270" y="814629"/>
                                </a:cubicBezTo>
                                <a:cubicBezTo>
                                  <a:pt x="139619" y="816907"/>
                                  <a:pt x="135714" y="823416"/>
                                  <a:pt x="141247" y="823741"/>
                                </a:cubicBezTo>
                                <a:cubicBezTo>
                                  <a:pt x="146779" y="823741"/>
                                  <a:pt x="151336" y="821789"/>
                                  <a:pt x="155241" y="821789"/>
                                </a:cubicBezTo>
                                <a:cubicBezTo>
                                  <a:pt x="159147" y="821789"/>
                                  <a:pt x="167934" y="821463"/>
                                  <a:pt x="168910" y="822114"/>
                                </a:cubicBezTo>
                                <a:cubicBezTo>
                                  <a:pt x="169887" y="822765"/>
                                  <a:pt x="172816" y="823090"/>
                                  <a:pt x="171839" y="816907"/>
                                </a:cubicBezTo>
                                <a:cubicBezTo>
                                  <a:pt x="170863" y="810723"/>
                                  <a:pt x="172816" y="806818"/>
                                  <a:pt x="177372" y="804865"/>
                                </a:cubicBezTo>
                                <a:cubicBezTo>
                                  <a:pt x="181603" y="802912"/>
                                  <a:pt x="194296" y="799983"/>
                                  <a:pt x="195597" y="798356"/>
                                </a:cubicBezTo>
                                <a:cubicBezTo>
                                  <a:pt x="196899" y="796729"/>
                                  <a:pt x="200805" y="789894"/>
                                  <a:pt x="199503" y="789894"/>
                                </a:cubicBezTo>
                                <a:cubicBezTo>
                                  <a:pt x="198201" y="789894"/>
                                  <a:pt x="188112" y="793149"/>
                                  <a:pt x="186485" y="791196"/>
                                </a:cubicBezTo>
                                <a:cubicBezTo>
                                  <a:pt x="185183" y="788918"/>
                                  <a:pt x="184532" y="779480"/>
                                  <a:pt x="183556" y="779805"/>
                                </a:cubicBezTo>
                                <a:cubicBezTo>
                                  <a:pt x="182905" y="779805"/>
                                  <a:pt x="181928" y="783385"/>
                                  <a:pt x="180627" y="786314"/>
                                </a:cubicBezTo>
                                <a:lnTo>
                                  <a:pt x="180627" y="786314"/>
                                </a:lnTo>
                                <a:close/>
                                <a:moveTo>
                                  <a:pt x="920056" y="886554"/>
                                </a:moveTo>
                                <a:cubicBezTo>
                                  <a:pt x="919080" y="891110"/>
                                  <a:pt x="915825" y="894365"/>
                                  <a:pt x="919080" y="893714"/>
                                </a:cubicBezTo>
                                <a:cubicBezTo>
                                  <a:pt x="922335" y="893388"/>
                                  <a:pt x="926566" y="895992"/>
                                  <a:pt x="924938" y="891761"/>
                                </a:cubicBezTo>
                                <a:cubicBezTo>
                                  <a:pt x="923311" y="887856"/>
                                  <a:pt x="921684" y="883299"/>
                                  <a:pt x="920056" y="886554"/>
                                </a:cubicBezTo>
                                <a:lnTo>
                                  <a:pt x="920056" y="886554"/>
                                </a:lnTo>
                                <a:close/>
                                <a:moveTo>
                                  <a:pt x="947720" y="832203"/>
                                </a:moveTo>
                                <a:cubicBezTo>
                                  <a:pt x="954554" y="830250"/>
                                  <a:pt x="958460" y="827321"/>
                                  <a:pt x="963993" y="826345"/>
                                </a:cubicBezTo>
                                <a:cubicBezTo>
                                  <a:pt x="969525" y="825369"/>
                                  <a:pt x="969525" y="824067"/>
                                  <a:pt x="973756" y="825043"/>
                                </a:cubicBezTo>
                                <a:cubicBezTo>
                                  <a:pt x="977987" y="826019"/>
                                  <a:pt x="980265" y="826996"/>
                                  <a:pt x="984496" y="828949"/>
                                </a:cubicBezTo>
                                <a:cubicBezTo>
                                  <a:pt x="988727" y="830901"/>
                                  <a:pt x="991331" y="830576"/>
                                  <a:pt x="990354" y="833505"/>
                                </a:cubicBezTo>
                                <a:cubicBezTo>
                                  <a:pt x="989378" y="836434"/>
                                  <a:pt x="988402" y="838061"/>
                                  <a:pt x="983520" y="839689"/>
                                </a:cubicBezTo>
                                <a:cubicBezTo>
                                  <a:pt x="978638" y="841316"/>
                                  <a:pt x="967247" y="843594"/>
                                  <a:pt x="965620" y="844896"/>
                                </a:cubicBezTo>
                                <a:cubicBezTo>
                                  <a:pt x="963993" y="846198"/>
                                  <a:pt x="964969" y="850103"/>
                                  <a:pt x="962691" y="851079"/>
                                </a:cubicBezTo>
                                <a:cubicBezTo>
                                  <a:pt x="960413" y="852056"/>
                                  <a:pt x="958134" y="848801"/>
                                  <a:pt x="955205" y="850103"/>
                                </a:cubicBezTo>
                                <a:cubicBezTo>
                                  <a:pt x="952276" y="851405"/>
                                  <a:pt x="949347" y="856938"/>
                                  <a:pt x="945767" y="855961"/>
                                </a:cubicBezTo>
                                <a:cubicBezTo>
                                  <a:pt x="941862" y="854985"/>
                                  <a:pt x="932424" y="851079"/>
                                  <a:pt x="930471" y="853683"/>
                                </a:cubicBezTo>
                                <a:cubicBezTo>
                                  <a:pt x="928844" y="856287"/>
                                  <a:pt x="934051" y="862145"/>
                                  <a:pt x="932749" y="862470"/>
                                </a:cubicBezTo>
                                <a:cubicBezTo>
                                  <a:pt x="931447" y="863121"/>
                                  <a:pt x="913873" y="861168"/>
                                  <a:pt x="913547" y="859216"/>
                                </a:cubicBezTo>
                                <a:cubicBezTo>
                                  <a:pt x="913222" y="857263"/>
                                  <a:pt x="913222" y="854334"/>
                                  <a:pt x="910618" y="854659"/>
                                </a:cubicBezTo>
                                <a:cubicBezTo>
                                  <a:pt x="908340" y="855310"/>
                                  <a:pt x="901831" y="861494"/>
                                  <a:pt x="902156" y="856612"/>
                                </a:cubicBezTo>
                                <a:cubicBezTo>
                                  <a:pt x="902482" y="852056"/>
                                  <a:pt x="910944" y="844245"/>
                                  <a:pt x="912246" y="841316"/>
                                </a:cubicBezTo>
                                <a:cubicBezTo>
                                  <a:pt x="913547" y="838387"/>
                                  <a:pt x="919406" y="836759"/>
                                  <a:pt x="926566" y="836759"/>
                                </a:cubicBezTo>
                                <a:cubicBezTo>
                                  <a:pt x="934051" y="836759"/>
                                  <a:pt x="940885" y="833179"/>
                                  <a:pt x="947720" y="832203"/>
                                </a:cubicBezTo>
                                <a:lnTo>
                                  <a:pt x="947720" y="832203"/>
                                </a:lnTo>
                                <a:close/>
                                <a:moveTo>
                                  <a:pt x="1013787" y="841967"/>
                                </a:moveTo>
                                <a:cubicBezTo>
                                  <a:pt x="1008580" y="842618"/>
                                  <a:pt x="1004023" y="841316"/>
                                  <a:pt x="1005976" y="843919"/>
                                </a:cubicBezTo>
                                <a:cubicBezTo>
                                  <a:pt x="1007929" y="846523"/>
                                  <a:pt x="1009231" y="851730"/>
                                  <a:pt x="1015089" y="850754"/>
                                </a:cubicBezTo>
                                <a:cubicBezTo>
                                  <a:pt x="1020621" y="850103"/>
                                  <a:pt x="1027781" y="851079"/>
                                  <a:pt x="1026805" y="848476"/>
                                </a:cubicBezTo>
                                <a:cubicBezTo>
                                  <a:pt x="1025829" y="845872"/>
                                  <a:pt x="1022249" y="842943"/>
                                  <a:pt x="1019970" y="841967"/>
                                </a:cubicBezTo>
                                <a:cubicBezTo>
                                  <a:pt x="1017692" y="841316"/>
                                  <a:pt x="1015740" y="841316"/>
                                  <a:pt x="1013787" y="841967"/>
                                </a:cubicBezTo>
                                <a:lnTo>
                                  <a:pt x="1013787" y="841967"/>
                                </a:lnTo>
                                <a:close/>
                                <a:moveTo>
                                  <a:pt x="1087339" y="834807"/>
                                </a:moveTo>
                                <a:cubicBezTo>
                                  <a:pt x="1082783" y="837736"/>
                                  <a:pt x="1080505" y="837085"/>
                                  <a:pt x="1081807" y="839038"/>
                                </a:cubicBezTo>
                                <a:cubicBezTo>
                                  <a:pt x="1083434" y="841316"/>
                                  <a:pt x="1091896" y="841967"/>
                                  <a:pt x="1093848" y="842618"/>
                                </a:cubicBezTo>
                                <a:cubicBezTo>
                                  <a:pt x="1095476" y="842943"/>
                                  <a:pt x="1101334" y="839689"/>
                                  <a:pt x="1101008" y="835783"/>
                                </a:cubicBezTo>
                                <a:cubicBezTo>
                                  <a:pt x="1101008" y="831878"/>
                                  <a:pt x="1097429" y="831227"/>
                                  <a:pt x="1094174" y="830901"/>
                                </a:cubicBezTo>
                                <a:cubicBezTo>
                                  <a:pt x="1090594" y="830576"/>
                                  <a:pt x="1089618" y="832203"/>
                                  <a:pt x="1087339" y="834807"/>
                                </a:cubicBezTo>
                                <a:lnTo>
                                  <a:pt x="1087339" y="834807"/>
                                </a:lnTo>
                                <a:close/>
                                <a:moveTo>
                                  <a:pt x="1146247" y="811374"/>
                                </a:moveTo>
                                <a:cubicBezTo>
                                  <a:pt x="1144619" y="813327"/>
                                  <a:pt x="1142992" y="815605"/>
                                  <a:pt x="1145921" y="818209"/>
                                </a:cubicBezTo>
                                <a:cubicBezTo>
                                  <a:pt x="1148850" y="820812"/>
                                  <a:pt x="1152430" y="825369"/>
                                  <a:pt x="1152756" y="822440"/>
                                </a:cubicBezTo>
                                <a:cubicBezTo>
                                  <a:pt x="1152756" y="819510"/>
                                  <a:pt x="1151779" y="808770"/>
                                  <a:pt x="1146247" y="811374"/>
                                </a:cubicBezTo>
                                <a:lnTo>
                                  <a:pt x="1146247" y="811374"/>
                                </a:lnTo>
                                <a:close/>
                                <a:moveTo>
                                  <a:pt x="1130625" y="823416"/>
                                </a:moveTo>
                                <a:cubicBezTo>
                                  <a:pt x="1130625" y="826670"/>
                                  <a:pt x="1127696" y="828949"/>
                                  <a:pt x="1130625" y="831552"/>
                                </a:cubicBezTo>
                                <a:cubicBezTo>
                                  <a:pt x="1133228" y="834156"/>
                                  <a:pt x="1133228" y="836109"/>
                                  <a:pt x="1135832" y="835458"/>
                                </a:cubicBezTo>
                                <a:cubicBezTo>
                                  <a:pt x="1138436" y="834807"/>
                                  <a:pt x="1142666" y="833505"/>
                                  <a:pt x="1142992" y="830576"/>
                                </a:cubicBezTo>
                                <a:cubicBezTo>
                                  <a:pt x="1143317" y="827972"/>
                                  <a:pt x="1141039" y="822765"/>
                                  <a:pt x="1139412" y="821789"/>
                                </a:cubicBezTo>
                                <a:cubicBezTo>
                                  <a:pt x="1137459" y="820812"/>
                                  <a:pt x="1130950" y="819836"/>
                                  <a:pt x="1130625" y="823416"/>
                                </a:cubicBezTo>
                                <a:lnTo>
                                  <a:pt x="1130625" y="823416"/>
                                </a:lnTo>
                                <a:close/>
                                <a:moveTo>
                                  <a:pt x="1262433" y="792498"/>
                                </a:moveTo>
                                <a:cubicBezTo>
                                  <a:pt x="1260155" y="796403"/>
                                  <a:pt x="1257551" y="801610"/>
                                  <a:pt x="1259830" y="800634"/>
                                </a:cubicBezTo>
                                <a:cubicBezTo>
                                  <a:pt x="1262108" y="799658"/>
                                  <a:pt x="1263410" y="795752"/>
                                  <a:pt x="1265688" y="796729"/>
                                </a:cubicBezTo>
                                <a:cubicBezTo>
                                  <a:pt x="1267966" y="797705"/>
                                  <a:pt x="1270570" y="799658"/>
                                  <a:pt x="1269593" y="801936"/>
                                </a:cubicBezTo>
                                <a:cubicBezTo>
                                  <a:pt x="1268617" y="804214"/>
                                  <a:pt x="1271220" y="806167"/>
                                  <a:pt x="1272848" y="805516"/>
                                </a:cubicBezTo>
                                <a:cubicBezTo>
                                  <a:pt x="1274475" y="804865"/>
                                  <a:pt x="1279357" y="801610"/>
                                  <a:pt x="1278380" y="798356"/>
                                </a:cubicBezTo>
                                <a:cubicBezTo>
                                  <a:pt x="1277079" y="794776"/>
                                  <a:pt x="1270895" y="791196"/>
                                  <a:pt x="1268617" y="790871"/>
                                </a:cubicBezTo>
                                <a:cubicBezTo>
                                  <a:pt x="1266339" y="790871"/>
                                  <a:pt x="1263410" y="791196"/>
                                  <a:pt x="1262433" y="792498"/>
                                </a:cubicBezTo>
                                <a:lnTo>
                                  <a:pt x="1262433" y="792498"/>
                                </a:lnTo>
                                <a:close/>
                                <a:moveTo>
                                  <a:pt x="1200272" y="776551"/>
                                </a:moveTo>
                                <a:cubicBezTo>
                                  <a:pt x="1192786" y="783385"/>
                                  <a:pt x="1197017" y="786640"/>
                                  <a:pt x="1191159" y="790871"/>
                                </a:cubicBezTo>
                                <a:cubicBezTo>
                                  <a:pt x="1185301" y="794776"/>
                                  <a:pt x="1184975" y="800634"/>
                                  <a:pt x="1187905" y="802912"/>
                                </a:cubicBezTo>
                                <a:cubicBezTo>
                                  <a:pt x="1190833" y="805190"/>
                                  <a:pt x="1190508" y="808445"/>
                                  <a:pt x="1183348" y="811049"/>
                                </a:cubicBezTo>
                                <a:cubicBezTo>
                                  <a:pt x="1176188" y="813327"/>
                                  <a:pt x="1172283" y="808120"/>
                                  <a:pt x="1166099" y="813652"/>
                                </a:cubicBezTo>
                                <a:cubicBezTo>
                                  <a:pt x="1159915" y="819185"/>
                                  <a:pt x="1163496" y="831227"/>
                                  <a:pt x="1167075" y="831552"/>
                                </a:cubicBezTo>
                                <a:cubicBezTo>
                                  <a:pt x="1170981" y="831878"/>
                                  <a:pt x="1174886" y="826345"/>
                                  <a:pt x="1178141" y="826345"/>
                                </a:cubicBezTo>
                                <a:cubicBezTo>
                                  <a:pt x="1181395" y="826670"/>
                                  <a:pt x="1183674" y="833830"/>
                                  <a:pt x="1187579" y="833179"/>
                                </a:cubicBezTo>
                                <a:cubicBezTo>
                                  <a:pt x="1191484" y="832529"/>
                                  <a:pt x="1192461" y="826670"/>
                                  <a:pt x="1196366" y="828623"/>
                                </a:cubicBezTo>
                                <a:cubicBezTo>
                                  <a:pt x="1200272" y="830576"/>
                                  <a:pt x="1202875" y="840014"/>
                                  <a:pt x="1207757" y="840014"/>
                                </a:cubicBezTo>
                                <a:cubicBezTo>
                                  <a:pt x="1212639" y="840014"/>
                                  <a:pt x="1211012" y="835783"/>
                                  <a:pt x="1217846" y="839689"/>
                                </a:cubicBezTo>
                                <a:cubicBezTo>
                                  <a:pt x="1224681" y="843594"/>
                                  <a:pt x="1224030" y="847825"/>
                                  <a:pt x="1227610" y="844245"/>
                                </a:cubicBezTo>
                                <a:cubicBezTo>
                                  <a:pt x="1231190" y="840665"/>
                                  <a:pt x="1235421" y="840990"/>
                                  <a:pt x="1240302" y="843594"/>
                                </a:cubicBezTo>
                                <a:cubicBezTo>
                                  <a:pt x="1245184" y="845872"/>
                                  <a:pt x="1249741" y="848150"/>
                                  <a:pt x="1253321" y="846198"/>
                                </a:cubicBezTo>
                                <a:cubicBezTo>
                                  <a:pt x="1256901" y="844245"/>
                                  <a:pt x="1258853" y="841641"/>
                                  <a:pt x="1264711" y="838712"/>
                                </a:cubicBezTo>
                                <a:cubicBezTo>
                                  <a:pt x="1270244" y="835783"/>
                                  <a:pt x="1284239" y="833179"/>
                                  <a:pt x="1284239" y="830250"/>
                                </a:cubicBezTo>
                                <a:cubicBezTo>
                                  <a:pt x="1284239" y="827321"/>
                                  <a:pt x="1277079" y="831552"/>
                                  <a:pt x="1271220" y="827972"/>
                                </a:cubicBezTo>
                                <a:cubicBezTo>
                                  <a:pt x="1265688" y="824392"/>
                                  <a:pt x="1270570" y="805190"/>
                                  <a:pt x="1262759" y="812025"/>
                                </a:cubicBezTo>
                                <a:cubicBezTo>
                                  <a:pt x="1254622" y="818860"/>
                                  <a:pt x="1256250" y="828298"/>
                                  <a:pt x="1252670" y="817558"/>
                                </a:cubicBezTo>
                                <a:cubicBezTo>
                                  <a:pt x="1248764" y="807143"/>
                                  <a:pt x="1256575" y="803889"/>
                                  <a:pt x="1246811" y="799983"/>
                                </a:cubicBezTo>
                                <a:cubicBezTo>
                                  <a:pt x="1236723" y="796078"/>
                                  <a:pt x="1231190" y="801610"/>
                                  <a:pt x="1222728" y="791196"/>
                                </a:cubicBezTo>
                                <a:cubicBezTo>
                                  <a:pt x="1214266" y="780781"/>
                                  <a:pt x="1214592" y="779154"/>
                                  <a:pt x="1211988" y="778178"/>
                                </a:cubicBezTo>
                                <a:cubicBezTo>
                                  <a:pt x="1208408" y="777202"/>
                                  <a:pt x="1207106" y="773622"/>
                                  <a:pt x="1200272" y="776551"/>
                                </a:cubicBezTo>
                                <a:lnTo>
                                  <a:pt x="1200272" y="776551"/>
                                </a:lnTo>
                                <a:close/>
                                <a:moveTo>
                                  <a:pt x="1125417" y="737171"/>
                                </a:moveTo>
                                <a:cubicBezTo>
                                  <a:pt x="1126394" y="741076"/>
                                  <a:pt x="1126719" y="745958"/>
                                  <a:pt x="1130950" y="746934"/>
                                </a:cubicBezTo>
                                <a:cubicBezTo>
                                  <a:pt x="1135181" y="747911"/>
                                  <a:pt x="1141039" y="754745"/>
                                  <a:pt x="1142341" y="750514"/>
                                </a:cubicBezTo>
                                <a:cubicBezTo>
                                  <a:pt x="1143643" y="746283"/>
                                  <a:pt x="1142666" y="741727"/>
                                  <a:pt x="1139087" y="739124"/>
                                </a:cubicBezTo>
                                <a:cubicBezTo>
                                  <a:pt x="1134856" y="736520"/>
                                  <a:pt x="1125743" y="731964"/>
                                  <a:pt x="1125417" y="737171"/>
                                </a:cubicBezTo>
                                <a:lnTo>
                                  <a:pt x="1125417" y="737171"/>
                                </a:lnTo>
                                <a:close/>
                                <a:moveTo>
                                  <a:pt x="918755" y="580953"/>
                                </a:moveTo>
                                <a:cubicBezTo>
                                  <a:pt x="926891" y="579651"/>
                                  <a:pt x="931773" y="578350"/>
                                  <a:pt x="932749" y="579000"/>
                                </a:cubicBezTo>
                                <a:cubicBezTo>
                                  <a:pt x="933725" y="579651"/>
                                  <a:pt x="938607" y="586486"/>
                                  <a:pt x="936004" y="587137"/>
                                </a:cubicBezTo>
                                <a:cubicBezTo>
                                  <a:pt x="933725" y="587788"/>
                                  <a:pt x="916802" y="587137"/>
                                  <a:pt x="914849" y="585184"/>
                                </a:cubicBezTo>
                                <a:cubicBezTo>
                                  <a:pt x="913547" y="583557"/>
                                  <a:pt x="916476" y="581279"/>
                                  <a:pt x="918755" y="580953"/>
                                </a:cubicBezTo>
                                <a:lnTo>
                                  <a:pt x="918755" y="580953"/>
                                </a:lnTo>
                                <a:close/>
                                <a:moveTo>
                                  <a:pt x="963016" y="576722"/>
                                </a:moveTo>
                                <a:cubicBezTo>
                                  <a:pt x="960087" y="578675"/>
                                  <a:pt x="952276" y="586811"/>
                                  <a:pt x="951300" y="588113"/>
                                </a:cubicBezTo>
                                <a:cubicBezTo>
                                  <a:pt x="950324" y="589740"/>
                                  <a:pt x="952927" y="591042"/>
                                  <a:pt x="956833" y="591042"/>
                                </a:cubicBezTo>
                                <a:cubicBezTo>
                                  <a:pt x="960738" y="591368"/>
                                  <a:pt x="969200" y="593320"/>
                                  <a:pt x="971478" y="594948"/>
                                </a:cubicBezTo>
                                <a:cubicBezTo>
                                  <a:pt x="973756" y="596575"/>
                                  <a:pt x="978313" y="599504"/>
                                  <a:pt x="978963" y="601457"/>
                                </a:cubicBezTo>
                                <a:cubicBezTo>
                                  <a:pt x="979614" y="603409"/>
                                  <a:pt x="975709" y="603084"/>
                                  <a:pt x="982218" y="607640"/>
                                </a:cubicBezTo>
                                <a:cubicBezTo>
                                  <a:pt x="988727" y="612197"/>
                                  <a:pt x="996863" y="619031"/>
                                  <a:pt x="1000769" y="618380"/>
                                </a:cubicBezTo>
                                <a:cubicBezTo>
                                  <a:pt x="1004674" y="617729"/>
                                  <a:pt x="1009231" y="614800"/>
                                  <a:pt x="1011509" y="612197"/>
                                </a:cubicBezTo>
                                <a:cubicBezTo>
                                  <a:pt x="1013787" y="609593"/>
                                  <a:pt x="1018343" y="604060"/>
                                  <a:pt x="1019970" y="599179"/>
                                </a:cubicBezTo>
                                <a:cubicBezTo>
                                  <a:pt x="1021272" y="594622"/>
                                  <a:pt x="1024527" y="589415"/>
                                  <a:pt x="1020947" y="585510"/>
                                </a:cubicBezTo>
                                <a:cubicBezTo>
                                  <a:pt x="1017367" y="581279"/>
                                  <a:pt x="1006952" y="576397"/>
                                  <a:pt x="1001094" y="575095"/>
                                </a:cubicBezTo>
                                <a:cubicBezTo>
                                  <a:pt x="994911" y="574119"/>
                                  <a:pt x="989052" y="578675"/>
                                  <a:pt x="978313" y="576722"/>
                                </a:cubicBezTo>
                                <a:cubicBezTo>
                                  <a:pt x="966922" y="575421"/>
                                  <a:pt x="966922" y="574770"/>
                                  <a:pt x="963016" y="576722"/>
                                </a:cubicBezTo>
                                <a:lnTo>
                                  <a:pt x="963016" y="576722"/>
                                </a:lnTo>
                                <a:close/>
                                <a:moveTo>
                                  <a:pt x="736501" y="596900"/>
                                </a:moveTo>
                                <a:cubicBezTo>
                                  <a:pt x="729666" y="600480"/>
                                  <a:pt x="700375" y="610244"/>
                                  <a:pt x="691263" y="612522"/>
                                </a:cubicBezTo>
                                <a:cubicBezTo>
                                  <a:pt x="681825" y="614800"/>
                                  <a:pt x="663599" y="619031"/>
                                  <a:pt x="660019" y="621309"/>
                                </a:cubicBezTo>
                                <a:cubicBezTo>
                                  <a:pt x="656439" y="623588"/>
                                  <a:pt x="628450" y="644091"/>
                                  <a:pt x="628450" y="644091"/>
                                </a:cubicBezTo>
                                <a:cubicBezTo>
                                  <a:pt x="628450" y="644091"/>
                                  <a:pt x="627474" y="649624"/>
                                  <a:pt x="630078" y="650275"/>
                                </a:cubicBezTo>
                                <a:cubicBezTo>
                                  <a:pt x="632681" y="650926"/>
                                  <a:pt x="641143" y="652553"/>
                                  <a:pt x="640492" y="654180"/>
                                </a:cubicBezTo>
                                <a:cubicBezTo>
                                  <a:pt x="639841" y="655482"/>
                                  <a:pt x="628776" y="658737"/>
                                  <a:pt x="627474" y="661015"/>
                                </a:cubicBezTo>
                                <a:cubicBezTo>
                                  <a:pt x="626172" y="663293"/>
                                  <a:pt x="614456" y="671755"/>
                                  <a:pt x="614456" y="674033"/>
                                </a:cubicBezTo>
                                <a:cubicBezTo>
                                  <a:pt x="614456" y="676311"/>
                                  <a:pt x="607296" y="684773"/>
                                  <a:pt x="615758" y="687051"/>
                                </a:cubicBezTo>
                                <a:cubicBezTo>
                                  <a:pt x="624219" y="689329"/>
                                  <a:pt x="627474" y="686075"/>
                                  <a:pt x="629427" y="689329"/>
                                </a:cubicBezTo>
                                <a:cubicBezTo>
                                  <a:pt x="631379" y="692584"/>
                                  <a:pt x="643747" y="687702"/>
                                  <a:pt x="645374" y="687376"/>
                                </a:cubicBezTo>
                                <a:cubicBezTo>
                                  <a:pt x="647001" y="687051"/>
                                  <a:pt x="635285" y="697140"/>
                                  <a:pt x="636261" y="698767"/>
                                </a:cubicBezTo>
                                <a:cubicBezTo>
                                  <a:pt x="637563" y="700395"/>
                                  <a:pt x="638214" y="702998"/>
                                  <a:pt x="640492" y="702673"/>
                                </a:cubicBezTo>
                                <a:cubicBezTo>
                                  <a:pt x="642770" y="702347"/>
                                  <a:pt x="654487" y="703649"/>
                                  <a:pt x="655463" y="702022"/>
                                </a:cubicBezTo>
                                <a:cubicBezTo>
                                  <a:pt x="656439" y="700395"/>
                                  <a:pt x="655463" y="695187"/>
                                  <a:pt x="657090" y="695513"/>
                                </a:cubicBezTo>
                                <a:cubicBezTo>
                                  <a:pt x="658392" y="695513"/>
                                  <a:pt x="661647" y="702347"/>
                                  <a:pt x="663925" y="702022"/>
                                </a:cubicBezTo>
                                <a:cubicBezTo>
                                  <a:pt x="666203" y="701371"/>
                                  <a:pt x="687683" y="698767"/>
                                  <a:pt x="693866" y="697140"/>
                                </a:cubicBezTo>
                                <a:cubicBezTo>
                                  <a:pt x="700050" y="695513"/>
                                  <a:pt x="671085" y="710158"/>
                                  <a:pt x="665227" y="712436"/>
                                </a:cubicBezTo>
                                <a:cubicBezTo>
                                  <a:pt x="659368" y="715040"/>
                                  <a:pt x="634959" y="721549"/>
                                  <a:pt x="633658" y="723176"/>
                                </a:cubicBezTo>
                                <a:cubicBezTo>
                                  <a:pt x="632356" y="724804"/>
                                  <a:pt x="635936" y="727733"/>
                                  <a:pt x="639190" y="730011"/>
                                </a:cubicBezTo>
                                <a:cubicBezTo>
                                  <a:pt x="642445" y="732289"/>
                                  <a:pt x="652534" y="738473"/>
                                  <a:pt x="655137" y="741076"/>
                                </a:cubicBezTo>
                                <a:cubicBezTo>
                                  <a:pt x="657741" y="743354"/>
                                  <a:pt x="662297" y="742053"/>
                                  <a:pt x="665227" y="742053"/>
                                </a:cubicBezTo>
                                <a:cubicBezTo>
                                  <a:pt x="668156" y="742053"/>
                                  <a:pt x="685405" y="739774"/>
                                  <a:pt x="690937" y="741402"/>
                                </a:cubicBezTo>
                                <a:cubicBezTo>
                                  <a:pt x="696470" y="743029"/>
                                  <a:pt x="694192" y="743680"/>
                                  <a:pt x="699399" y="744331"/>
                                </a:cubicBezTo>
                                <a:cubicBezTo>
                                  <a:pt x="704606" y="744982"/>
                                  <a:pt x="707210" y="745307"/>
                                  <a:pt x="713719" y="744331"/>
                                </a:cubicBezTo>
                                <a:cubicBezTo>
                                  <a:pt x="720228" y="743680"/>
                                  <a:pt x="738128" y="740751"/>
                                  <a:pt x="743986" y="739774"/>
                                </a:cubicBezTo>
                                <a:cubicBezTo>
                                  <a:pt x="749844" y="738798"/>
                                  <a:pt x="751797" y="738473"/>
                                  <a:pt x="757655" y="738147"/>
                                </a:cubicBezTo>
                                <a:cubicBezTo>
                                  <a:pt x="763513" y="737822"/>
                                  <a:pt x="769697" y="738798"/>
                                  <a:pt x="773928" y="739774"/>
                                </a:cubicBezTo>
                                <a:cubicBezTo>
                                  <a:pt x="778159" y="740751"/>
                                  <a:pt x="779786" y="743680"/>
                                  <a:pt x="785644" y="744656"/>
                                </a:cubicBezTo>
                                <a:cubicBezTo>
                                  <a:pt x="791828" y="745958"/>
                                  <a:pt x="802893" y="746609"/>
                                  <a:pt x="806148" y="747911"/>
                                </a:cubicBezTo>
                                <a:cubicBezTo>
                                  <a:pt x="809402" y="749538"/>
                                  <a:pt x="807124" y="750840"/>
                                  <a:pt x="811355" y="752467"/>
                                </a:cubicBezTo>
                                <a:cubicBezTo>
                                  <a:pt x="815261" y="754094"/>
                                  <a:pt x="824373" y="753769"/>
                                  <a:pt x="824699" y="754745"/>
                                </a:cubicBezTo>
                                <a:cubicBezTo>
                                  <a:pt x="825024" y="755722"/>
                                  <a:pt x="829255" y="758325"/>
                                  <a:pt x="827302" y="759953"/>
                                </a:cubicBezTo>
                                <a:cubicBezTo>
                                  <a:pt x="825675" y="761580"/>
                                  <a:pt x="808751" y="758325"/>
                                  <a:pt x="805822" y="759953"/>
                                </a:cubicBezTo>
                                <a:cubicBezTo>
                                  <a:pt x="802893" y="761580"/>
                                  <a:pt x="799964" y="766136"/>
                                  <a:pt x="795733" y="765485"/>
                                </a:cubicBezTo>
                                <a:cubicBezTo>
                                  <a:pt x="791502" y="764834"/>
                                  <a:pt x="772301" y="760603"/>
                                  <a:pt x="765466" y="759953"/>
                                </a:cubicBezTo>
                                <a:cubicBezTo>
                                  <a:pt x="758632" y="759302"/>
                                  <a:pt x="744312" y="756372"/>
                                  <a:pt x="739755" y="758325"/>
                                </a:cubicBezTo>
                                <a:cubicBezTo>
                                  <a:pt x="735199" y="759953"/>
                                  <a:pt x="702003" y="760929"/>
                                  <a:pt x="698748" y="762556"/>
                                </a:cubicBezTo>
                                <a:cubicBezTo>
                                  <a:pt x="695168" y="764183"/>
                                  <a:pt x="678245" y="770042"/>
                                  <a:pt x="674014" y="770692"/>
                                </a:cubicBezTo>
                                <a:cubicBezTo>
                                  <a:pt x="669783" y="771343"/>
                                  <a:pt x="660996" y="771994"/>
                                  <a:pt x="660670" y="773947"/>
                                </a:cubicBezTo>
                                <a:cubicBezTo>
                                  <a:pt x="660345" y="776225"/>
                                  <a:pt x="660019" y="783385"/>
                                  <a:pt x="664250" y="785012"/>
                                </a:cubicBezTo>
                                <a:cubicBezTo>
                                  <a:pt x="668481" y="786640"/>
                                  <a:pt x="676292" y="788267"/>
                                  <a:pt x="675966" y="790220"/>
                                </a:cubicBezTo>
                                <a:cubicBezTo>
                                  <a:pt x="675641" y="791847"/>
                                  <a:pt x="673363" y="794451"/>
                                  <a:pt x="675966" y="796078"/>
                                </a:cubicBezTo>
                                <a:cubicBezTo>
                                  <a:pt x="678896" y="797705"/>
                                  <a:pt x="694517" y="807469"/>
                                  <a:pt x="699725" y="807794"/>
                                </a:cubicBezTo>
                                <a:cubicBezTo>
                                  <a:pt x="704606" y="808120"/>
                                  <a:pt x="726412" y="811374"/>
                                  <a:pt x="736501" y="811374"/>
                                </a:cubicBezTo>
                                <a:cubicBezTo>
                                  <a:pt x="746590" y="811374"/>
                                  <a:pt x="752122" y="813327"/>
                                  <a:pt x="756353" y="813327"/>
                                </a:cubicBezTo>
                                <a:cubicBezTo>
                                  <a:pt x="760910" y="813327"/>
                                  <a:pt x="768070" y="812676"/>
                                  <a:pt x="768395" y="813652"/>
                                </a:cubicBezTo>
                                <a:cubicBezTo>
                                  <a:pt x="768395" y="814629"/>
                                  <a:pt x="766443" y="816907"/>
                                  <a:pt x="767093" y="818209"/>
                                </a:cubicBezTo>
                                <a:cubicBezTo>
                                  <a:pt x="767744" y="819510"/>
                                  <a:pt x="769046" y="820812"/>
                                  <a:pt x="768721" y="822440"/>
                                </a:cubicBezTo>
                                <a:cubicBezTo>
                                  <a:pt x="768395" y="824067"/>
                                  <a:pt x="764490" y="828949"/>
                                  <a:pt x="766117" y="830901"/>
                                </a:cubicBezTo>
                                <a:cubicBezTo>
                                  <a:pt x="767744" y="832854"/>
                                  <a:pt x="773928" y="838712"/>
                                  <a:pt x="775230" y="841641"/>
                                </a:cubicBezTo>
                                <a:cubicBezTo>
                                  <a:pt x="776531" y="844570"/>
                                  <a:pt x="777182" y="848801"/>
                                  <a:pt x="779786" y="849127"/>
                                </a:cubicBezTo>
                                <a:cubicBezTo>
                                  <a:pt x="782390" y="849452"/>
                                  <a:pt x="794757" y="847174"/>
                                  <a:pt x="800615" y="846523"/>
                                </a:cubicBezTo>
                                <a:cubicBezTo>
                                  <a:pt x="806473" y="845872"/>
                                  <a:pt x="817213" y="844245"/>
                                  <a:pt x="832835" y="843919"/>
                                </a:cubicBezTo>
                                <a:cubicBezTo>
                                  <a:pt x="848457" y="843594"/>
                                  <a:pt x="853338" y="842943"/>
                                  <a:pt x="859848" y="842943"/>
                                </a:cubicBezTo>
                                <a:cubicBezTo>
                                  <a:pt x="866682" y="842943"/>
                                  <a:pt x="876446" y="840665"/>
                                  <a:pt x="882629" y="839363"/>
                                </a:cubicBezTo>
                                <a:cubicBezTo>
                                  <a:pt x="888813" y="838387"/>
                                  <a:pt x="891091" y="840990"/>
                                  <a:pt x="895647" y="837085"/>
                                </a:cubicBezTo>
                                <a:cubicBezTo>
                                  <a:pt x="900204" y="833179"/>
                                  <a:pt x="903458" y="828623"/>
                                  <a:pt x="909967" y="827321"/>
                                </a:cubicBezTo>
                                <a:cubicBezTo>
                                  <a:pt x="916151" y="826019"/>
                                  <a:pt x="926240" y="825694"/>
                                  <a:pt x="930145" y="824718"/>
                                </a:cubicBezTo>
                                <a:cubicBezTo>
                                  <a:pt x="934051" y="823741"/>
                                  <a:pt x="935678" y="823416"/>
                                  <a:pt x="937631" y="823416"/>
                                </a:cubicBezTo>
                                <a:cubicBezTo>
                                  <a:pt x="939584" y="823416"/>
                                  <a:pt x="952276" y="815930"/>
                                  <a:pt x="953904" y="813327"/>
                                </a:cubicBezTo>
                                <a:cubicBezTo>
                                  <a:pt x="955531" y="811049"/>
                                  <a:pt x="953904" y="810398"/>
                                  <a:pt x="954554" y="808770"/>
                                </a:cubicBezTo>
                                <a:cubicBezTo>
                                  <a:pt x="955531" y="807143"/>
                                  <a:pt x="963342" y="799007"/>
                                  <a:pt x="964969" y="798681"/>
                                </a:cubicBezTo>
                                <a:cubicBezTo>
                                  <a:pt x="966596" y="798356"/>
                                  <a:pt x="969200" y="800634"/>
                                  <a:pt x="971478" y="802912"/>
                                </a:cubicBezTo>
                                <a:cubicBezTo>
                                  <a:pt x="973756" y="805190"/>
                                  <a:pt x="973756" y="807794"/>
                                  <a:pt x="973431" y="809421"/>
                                </a:cubicBezTo>
                                <a:cubicBezTo>
                                  <a:pt x="973105" y="811374"/>
                                  <a:pt x="966922" y="813978"/>
                                  <a:pt x="973105" y="814954"/>
                                </a:cubicBezTo>
                                <a:cubicBezTo>
                                  <a:pt x="979289" y="815930"/>
                                  <a:pt x="989052" y="816581"/>
                                  <a:pt x="994911" y="816907"/>
                                </a:cubicBezTo>
                                <a:cubicBezTo>
                                  <a:pt x="1001094" y="817232"/>
                                  <a:pt x="1010207" y="817558"/>
                                  <a:pt x="1010207" y="818860"/>
                                </a:cubicBezTo>
                                <a:cubicBezTo>
                                  <a:pt x="1009882" y="820161"/>
                                  <a:pt x="1001420" y="825043"/>
                                  <a:pt x="1003698" y="826019"/>
                                </a:cubicBezTo>
                                <a:cubicBezTo>
                                  <a:pt x="1005976" y="826670"/>
                                  <a:pt x="1020296" y="825694"/>
                                  <a:pt x="1024852" y="826019"/>
                                </a:cubicBezTo>
                                <a:cubicBezTo>
                                  <a:pt x="1029409" y="826019"/>
                                  <a:pt x="1030711" y="828298"/>
                                  <a:pt x="1034291" y="829925"/>
                                </a:cubicBezTo>
                                <a:cubicBezTo>
                                  <a:pt x="1037870" y="831227"/>
                                  <a:pt x="1055770" y="831878"/>
                                  <a:pt x="1059350" y="832203"/>
                                </a:cubicBezTo>
                                <a:cubicBezTo>
                                  <a:pt x="1062930" y="832529"/>
                                  <a:pt x="1067487" y="833179"/>
                                  <a:pt x="1070090" y="832529"/>
                                </a:cubicBezTo>
                                <a:cubicBezTo>
                                  <a:pt x="1072694" y="831878"/>
                                  <a:pt x="1084736" y="826670"/>
                                  <a:pt x="1088316" y="826345"/>
                                </a:cubicBezTo>
                                <a:cubicBezTo>
                                  <a:pt x="1091896" y="825694"/>
                                  <a:pt x="1097429" y="825694"/>
                                  <a:pt x="1098079" y="824067"/>
                                </a:cubicBezTo>
                                <a:cubicBezTo>
                                  <a:pt x="1098730" y="822440"/>
                                  <a:pt x="1099381" y="817232"/>
                                  <a:pt x="1099707" y="815930"/>
                                </a:cubicBezTo>
                                <a:cubicBezTo>
                                  <a:pt x="1099707" y="814303"/>
                                  <a:pt x="1090594" y="816256"/>
                                  <a:pt x="1089943" y="814629"/>
                                </a:cubicBezTo>
                                <a:cubicBezTo>
                                  <a:pt x="1089292" y="813327"/>
                                  <a:pt x="1092221" y="812350"/>
                                  <a:pt x="1091570" y="811049"/>
                                </a:cubicBezTo>
                                <a:cubicBezTo>
                                  <a:pt x="1091245" y="809747"/>
                                  <a:pt x="1088316" y="808770"/>
                                  <a:pt x="1088641" y="808120"/>
                                </a:cubicBezTo>
                                <a:cubicBezTo>
                                  <a:pt x="1088967" y="807469"/>
                                  <a:pt x="1094174" y="803563"/>
                                  <a:pt x="1094174" y="802587"/>
                                </a:cubicBezTo>
                                <a:cubicBezTo>
                                  <a:pt x="1094174" y="801610"/>
                                  <a:pt x="1084736" y="800309"/>
                                  <a:pt x="1082783" y="800309"/>
                                </a:cubicBezTo>
                                <a:cubicBezTo>
                                  <a:pt x="1080830" y="800309"/>
                                  <a:pt x="1071067" y="803563"/>
                                  <a:pt x="1070090" y="804865"/>
                                </a:cubicBezTo>
                                <a:cubicBezTo>
                                  <a:pt x="1068789" y="806167"/>
                                  <a:pt x="1062930" y="820487"/>
                                  <a:pt x="1060978" y="818534"/>
                                </a:cubicBezTo>
                                <a:cubicBezTo>
                                  <a:pt x="1059025" y="816581"/>
                                  <a:pt x="1065534" y="803889"/>
                                  <a:pt x="1064883" y="802587"/>
                                </a:cubicBezTo>
                                <a:cubicBezTo>
                                  <a:pt x="1064232" y="801285"/>
                                  <a:pt x="1054143" y="796078"/>
                                  <a:pt x="1054143" y="794125"/>
                                </a:cubicBezTo>
                                <a:cubicBezTo>
                                  <a:pt x="1054143" y="792172"/>
                                  <a:pt x="1053818" y="790220"/>
                                  <a:pt x="1055120" y="788918"/>
                                </a:cubicBezTo>
                                <a:cubicBezTo>
                                  <a:pt x="1056421" y="787616"/>
                                  <a:pt x="1058700" y="791521"/>
                                  <a:pt x="1062930" y="792823"/>
                                </a:cubicBezTo>
                                <a:cubicBezTo>
                                  <a:pt x="1067161" y="794451"/>
                                  <a:pt x="1068789" y="794451"/>
                                  <a:pt x="1072694" y="794776"/>
                                </a:cubicBezTo>
                                <a:cubicBezTo>
                                  <a:pt x="1076599" y="795101"/>
                                  <a:pt x="1078227" y="796078"/>
                                  <a:pt x="1078227" y="794776"/>
                                </a:cubicBezTo>
                                <a:cubicBezTo>
                                  <a:pt x="1078552" y="793474"/>
                                  <a:pt x="1080179" y="790220"/>
                                  <a:pt x="1079203" y="789894"/>
                                </a:cubicBezTo>
                                <a:cubicBezTo>
                                  <a:pt x="1078552" y="789569"/>
                                  <a:pt x="1074321" y="789569"/>
                                  <a:pt x="1074972" y="787942"/>
                                </a:cubicBezTo>
                                <a:cubicBezTo>
                                  <a:pt x="1075623" y="786314"/>
                                  <a:pt x="1082132" y="785663"/>
                                  <a:pt x="1083109" y="784036"/>
                                </a:cubicBezTo>
                                <a:cubicBezTo>
                                  <a:pt x="1084085" y="782409"/>
                                  <a:pt x="1085712" y="778178"/>
                                  <a:pt x="1087014" y="777202"/>
                                </a:cubicBezTo>
                                <a:cubicBezTo>
                                  <a:pt x="1088316" y="776225"/>
                                  <a:pt x="1096127" y="784036"/>
                                  <a:pt x="1099056" y="786965"/>
                                </a:cubicBezTo>
                                <a:cubicBezTo>
                                  <a:pt x="1101985" y="789894"/>
                                  <a:pt x="1102310" y="790871"/>
                                  <a:pt x="1102961" y="789569"/>
                                </a:cubicBezTo>
                                <a:cubicBezTo>
                                  <a:pt x="1103612" y="788267"/>
                                  <a:pt x="1106541" y="779805"/>
                                  <a:pt x="1108819" y="778503"/>
                                </a:cubicBezTo>
                                <a:cubicBezTo>
                                  <a:pt x="1110772" y="777202"/>
                                  <a:pt x="1110447" y="785663"/>
                                  <a:pt x="1111748" y="786314"/>
                                </a:cubicBezTo>
                                <a:cubicBezTo>
                                  <a:pt x="1113050" y="786965"/>
                                  <a:pt x="1119559" y="789569"/>
                                  <a:pt x="1120861" y="788918"/>
                                </a:cubicBezTo>
                                <a:cubicBezTo>
                                  <a:pt x="1122163" y="788267"/>
                                  <a:pt x="1124116" y="784036"/>
                                  <a:pt x="1123790" y="781758"/>
                                </a:cubicBezTo>
                                <a:cubicBezTo>
                                  <a:pt x="1123465" y="779480"/>
                                  <a:pt x="1124441" y="766462"/>
                                  <a:pt x="1120536" y="766136"/>
                                </a:cubicBezTo>
                                <a:cubicBezTo>
                                  <a:pt x="1116630" y="765811"/>
                                  <a:pt x="1116305" y="768414"/>
                                  <a:pt x="1114678" y="767438"/>
                                </a:cubicBezTo>
                                <a:cubicBezTo>
                                  <a:pt x="1113050" y="766462"/>
                                  <a:pt x="1113050" y="764509"/>
                                  <a:pt x="1111423" y="765485"/>
                                </a:cubicBezTo>
                                <a:cubicBezTo>
                                  <a:pt x="1109796" y="766462"/>
                                  <a:pt x="1107843" y="768740"/>
                                  <a:pt x="1106541" y="768089"/>
                                </a:cubicBezTo>
                                <a:cubicBezTo>
                                  <a:pt x="1104914" y="767438"/>
                                  <a:pt x="1106216" y="760929"/>
                                  <a:pt x="1104914" y="759953"/>
                                </a:cubicBezTo>
                                <a:cubicBezTo>
                                  <a:pt x="1103612" y="758976"/>
                                  <a:pt x="1102636" y="757674"/>
                                  <a:pt x="1101008" y="758651"/>
                                </a:cubicBezTo>
                                <a:cubicBezTo>
                                  <a:pt x="1099381" y="759302"/>
                                  <a:pt x="1099381" y="762556"/>
                                  <a:pt x="1096452" y="761254"/>
                                </a:cubicBezTo>
                                <a:cubicBezTo>
                                  <a:pt x="1093523" y="759953"/>
                                  <a:pt x="1073670" y="751816"/>
                                  <a:pt x="1073345" y="749863"/>
                                </a:cubicBezTo>
                                <a:cubicBezTo>
                                  <a:pt x="1073020" y="748236"/>
                                  <a:pt x="1071392" y="744331"/>
                                  <a:pt x="1070416" y="744005"/>
                                </a:cubicBezTo>
                                <a:cubicBezTo>
                                  <a:pt x="1069439" y="743680"/>
                                  <a:pt x="1062279" y="740751"/>
                                  <a:pt x="1061954" y="741727"/>
                                </a:cubicBezTo>
                                <a:cubicBezTo>
                                  <a:pt x="1061629" y="742378"/>
                                  <a:pt x="1065534" y="747911"/>
                                  <a:pt x="1064558" y="748887"/>
                                </a:cubicBezTo>
                                <a:cubicBezTo>
                                  <a:pt x="1063256" y="749863"/>
                                  <a:pt x="1054469" y="746934"/>
                                  <a:pt x="1049912" y="743354"/>
                                </a:cubicBezTo>
                                <a:cubicBezTo>
                                  <a:pt x="1045356" y="739774"/>
                                  <a:pt x="1039172" y="740751"/>
                                  <a:pt x="1037545" y="736520"/>
                                </a:cubicBezTo>
                                <a:cubicBezTo>
                                  <a:pt x="1035918" y="732289"/>
                                  <a:pt x="1033965" y="725780"/>
                                  <a:pt x="1030711" y="724478"/>
                                </a:cubicBezTo>
                                <a:cubicBezTo>
                                  <a:pt x="1027781" y="723176"/>
                                  <a:pt x="1020621" y="723176"/>
                                  <a:pt x="1021923" y="719922"/>
                                </a:cubicBezTo>
                                <a:cubicBezTo>
                                  <a:pt x="1023225" y="716993"/>
                                  <a:pt x="1030385" y="708856"/>
                                  <a:pt x="1030060" y="704951"/>
                                </a:cubicBezTo>
                                <a:cubicBezTo>
                                  <a:pt x="1029734" y="700720"/>
                                  <a:pt x="1028758" y="696489"/>
                                  <a:pt x="1027130" y="693235"/>
                                </a:cubicBezTo>
                                <a:cubicBezTo>
                                  <a:pt x="1025503" y="689655"/>
                                  <a:pt x="1016391" y="684122"/>
                                  <a:pt x="1015089" y="678915"/>
                                </a:cubicBezTo>
                                <a:cubicBezTo>
                                  <a:pt x="1013787" y="674033"/>
                                  <a:pt x="1005651" y="648322"/>
                                  <a:pt x="1003047" y="643115"/>
                                </a:cubicBezTo>
                                <a:cubicBezTo>
                                  <a:pt x="1000769" y="637908"/>
                                  <a:pt x="997840" y="636606"/>
                                  <a:pt x="996538" y="634002"/>
                                </a:cubicBezTo>
                                <a:cubicBezTo>
                                  <a:pt x="995236" y="631073"/>
                                  <a:pt x="996863" y="631073"/>
                                  <a:pt x="995236" y="628469"/>
                                </a:cubicBezTo>
                                <a:cubicBezTo>
                                  <a:pt x="993609" y="626191"/>
                                  <a:pt x="985147" y="617404"/>
                                  <a:pt x="982218" y="617079"/>
                                </a:cubicBezTo>
                                <a:cubicBezTo>
                                  <a:pt x="979289" y="617079"/>
                                  <a:pt x="974733" y="616428"/>
                                  <a:pt x="973105" y="614800"/>
                                </a:cubicBezTo>
                                <a:cubicBezTo>
                                  <a:pt x="971478" y="613173"/>
                                  <a:pt x="970176" y="608617"/>
                                  <a:pt x="968224" y="607966"/>
                                </a:cubicBezTo>
                                <a:cubicBezTo>
                                  <a:pt x="966271" y="607315"/>
                                  <a:pt x="961064" y="603084"/>
                                  <a:pt x="958134" y="603409"/>
                                </a:cubicBezTo>
                                <a:cubicBezTo>
                                  <a:pt x="955205" y="603735"/>
                                  <a:pt x="950975" y="605037"/>
                                  <a:pt x="950975" y="606339"/>
                                </a:cubicBezTo>
                                <a:cubicBezTo>
                                  <a:pt x="950975" y="607640"/>
                                  <a:pt x="953904" y="609593"/>
                                  <a:pt x="950975" y="610244"/>
                                </a:cubicBezTo>
                                <a:cubicBezTo>
                                  <a:pt x="948045" y="610895"/>
                                  <a:pt x="943815" y="604060"/>
                                  <a:pt x="939909" y="603084"/>
                                </a:cubicBezTo>
                                <a:cubicBezTo>
                                  <a:pt x="936004" y="602108"/>
                                  <a:pt x="929169" y="599179"/>
                                  <a:pt x="926566" y="600806"/>
                                </a:cubicBezTo>
                                <a:cubicBezTo>
                                  <a:pt x="924287" y="602433"/>
                                  <a:pt x="922660" y="604711"/>
                                  <a:pt x="923636" y="605362"/>
                                </a:cubicBezTo>
                                <a:cubicBezTo>
                                  <a:pt x="924287" y="606013"/>
                                  <a:pt x="928518" y="607640"/>
                                  <a:pt x="928193" y="608942"/>
                                </a:cubicBezTo>
                                <a:cubicBezTo>
                                  <a:pt x="927542" y="610244"/>
                                  <a:pt x="921358" y="610244"/>
                                  <a:pt x="920382" y="610569"/>
                                </a:cubicBezTo>
                                <a:cubicBezTo>
                                  <a:pt x="919080" y="610895"/>
                                  <a:pt x="916151" y="612848"/>
                                  <a:pt x="916802" y="615126"/>
                                </a:cubicBezTo>
                                <a:cubicBezTo>
                                  <a:pt x="917453" y="617404"/>
                                  <a:pt x="927542" y="636931"/>
                                  <a:pt x="927542" y="638884"/>
                                </a:cubicBezTo>
                                <a:cubicBezTo>
                                  <a:pt x="927216" y="640837"/>
                                  <a:pt x="925915" y="644091"/>
                                  <a:pt x="926240" y="645718"/>
                                </a:cubicBezTo>
                                <a:cubicBezTo>
                                  <a:pt x="926891" y="647020"/>
                                  <a:pt x="933725" y="655157"/>
                                  <a:pt x="932749" y="655807"/>
                                </a:cubicBezTo>
                                <a:cubicBezTo>
                                  <a:pt x="932098" y="656458"/>
                                  <a:pt x="930145" y="657760"/>
                                  <a:pt x="930145" y="659387"/>
                                </a:cubicBezTo>
                                <a:cubicBezTo>
                                  <a:pt x="930145" y="661015"/>
                                  <a:pt x="932098" y="663944"/>
                                  <a:pt x="933075" y="665571"/>
                                </a:cubicBezTo>
                                <a:cubicBezTo>
                                  <a:pt x="934051" y="667198"/>
                                  <a:pt x="946744" y="675335"/>
                                  <a:pt x="946418" y="676962"/>
                                </a:cubicBezTo>
                                <a:cubicBezTo>
                                  <a:pt x="946093" y="678589"/>
                                  <a:pt x="940885" y="677938"/>
                                  <a:pt x="941536" y="679566"/>
                                </a:cubicBezTo>
                                <a:cubicBezTo>
                                  <a:pt x="942187" y="681193"/>
                                  <a:pt x="944465" y="683471"/>
                                  <a:pt x="944140" y="684447"/>
                                </a:cubicBezTo>
                                <a:cubicBezTo>
                                  <a:pt x="943815" y="685424"/>
                                  <a:pt x="932098" y="686075"/>
                                  <a:pt x="932424" y="687702"/>
                                </a:cubicBezTo>
                                <a:cubicBezTo>
                                  <a:pt x="932424" y="689329"/>
                                  <a:pt x="934051" y="692258"/>
                                  <a:pt x="933075" y="693235"/>
                                </a:cubicBezTo>
                                <a:cubicBezTo>
                                  <a:pt x="932098" y="694211"/>
                                  <a:pt x="922009" y="688027"/>
                                  <a:pt x="921684" y="685749"/>
                                </a:cubicBezTo>
                                <a:cubicBezTo>
                                  <a:pt x="921033" y="683471"/>
                                  <a:pt x="922335" y="675335"/>
                                  <a:pt x="919406" y="674033"/>
                                </a:cubicBezTo>
                                <a:cubicBezTo>
                                  <a:pt x="916476" y="672731"/>
                                  <a:pt x="914849" y="675660"/>
                                  <a:pt x="914524" y="672406"/>
                                </a:cubicBezTo>
                                <a:cubicBezTo>
                                  <a:pt x="914198" y="669151"/>
                                  <a:pt x="916476" y="665571"/>
                                  <a:pt x="913547" y="664269"/>
                                </a:cubicBezTo>
                                <a:cubicBezTo>
                                  <a:pt x="910618" y="662642"/>
                                  <a:pt x="910293" y="661340"/>
                                  <a:pt x="909642" y="659062"/>
                                </a:cubicBezTo>
                                <a:cubicBezTo>
                                  <a:pt x="909316" y="656784"/>
                                  <a:pt x="909316" y="645393"/>
                                  <a:pt x="907689" y="644417"/>
                                </a:cubicBezTo>
                                <a:cubicBezTo>
                                  <a:pt x="906062" y="643440"/>
                                  <a:pt x="898576" y="641162"/>
                                  <a:pt x="898576" y="639860"/>
                                </a:cubicBezTo>
                                <a:cubicBezTo>
                                  <a:pt x="898576" y="638884"/>
                                  <a:pt x="899227" y="636606"/>
                                  <a:pt x="897275" y="635304"/>
                                </a:cubicBezTo>
                                <a:cubicBezTo>
                                  <a:pt x="894997" y="634328"/>
                                  <a:pt x="893369" y="632375"/>
                                  <a:pt x="891091" y="632375"/>
                                </a:cubicBezTo>
                                <a:cubicBezTo>
                                  <a:pt x="888813" y="632375"/>
                                  <a:pt x="886209" y="633677"/>
                                  <a:pt x="883606" y="632049"/>
                                </a:cubicBezTo>
                                <a:cubicBezTo>
                                  <a:pt x="881327" y="630422"/>
                                  <a:pt x="878398" y="629120"/>
                                  <a:pt x="878398" y="627168"/>
                                </a:cubicBezTo>
                                <a:cubicBezTo>
                                  <a:pt x="878398" y="624889"/>
                                  <a:pt x="878398" y="622937"/>
                                  <a:pt x="876446" y="621960"/>
                                </a:cubicBezTo>
                                <a:cubicBezTo>
                                  <a:pt x="874493" y="621309"/>
                                  <a:pt x="872540" y="620333"/>
                                  <a:pt x="868309" y="620008"/>
                                </a:cubicBezTo>
                                <a:cubicBezTo>
                                  <a:pt x="864078" y="619682"/>
                                  <a:pt x="847155" y="617729"/>
                                  <a:pt x="848782" y="620333"/>
                                </a:cubicBezTo>
                                <a:cubicBezTo>
                                  <a:pt x="850409" y="622611"/>
                                  <a:pt x="851386" y="625215"/>
                                  <a:pt x="854315" y="626517"/>
                                </a:cubicBezTo>
                                <a:cubicBezTo>
                                  <a:pt x="856918" y="627818"/>
                                  <a:pt x="861149" y="625866"/>
                                  <a:pt x="862126" y="628469"/>
                                </a:cubicBezTo>
                                <a:cubicBezTo>
                                  <a:pt x="863102" y="631073"/>
                                  <a:pt x="863102" y="632375"/>
                                  <a:pt x="864729" y="632375"/>
                                </a:cubicBezTo>
                                <a:cubicBezTo>
                                  <a:pt x="866682" y="632375"/>
                                  <a:pt x="874493" y="632049"/>
                                  <a:pt x="874167" y="634002"/>
                                </a:cubicBezTo>
                                <a:cubicBezTo>
                                  <a:pt x="874167" y="635955"/>
                                  <a:pt x="867008" y="634653"/>
                                  <a:pt x="866682" y="635955"/>
                                </a:cubicBezTo>
                                <a:cubicBezTo>
                                  <a:pt x="866357" y="637257"/>
                                  <a:pt x="869611" y="639535"/>
                                  <a:pt x="871564" y="640837"/>
                                </a:cubicBezTo>
                                <a:cubicBezTo>
                                  <a:pt x="873517" y="642138"/>
                                  <a:pt x="876771" y="643766"/>
                                  <a:pt x="874167" y="644742"/>
                                </a:cubicBezTo>
                                <a:cubicBezTo>
                                  <a:pt x="871564" y="645718"/>
                                  <a:pt x="867008" y="644091"/>
                                  <a:pt x="866682" y="645393"/>
                                </a:cubicBezTo>
                                <a:cubicBezTo>
                                  <a:pt x="866357" y="646695"/>
                                  <a:pt x="861800" y="646369"/>
                                  <a:pt x="859848" y="645718"/>
                                </a:cubicBezTo>
                                <a:cubicBezTo>
                                  <a:pt x="857569" y="645068"/>
                                  <a:pt x="851386" y="642464"/>
                                  <a:pt x="850735" y="642464"/>
                                </a:cubicBezTo>
                                <a:cubicBezTo>
                                  <a:pt x="849758" y="642464"/>
                                  <a:pt x="839669" y="648973"/>
                                  <a:pt x="839669" y="649949"/>
                                </a:cubicBezTo>
                                <a:cubicBezTo>
                                  <a:pt x="839669" y="650600"/>
                                  <a:pt x="841297" y="656133"/>
                                  <a:pt x="840320" y="656458"/>
                                </a:cubicBezTo>
                                <a:cubicBezTo>
                                  <a:pt x="839344" y="656784"/>
                                  <a:pt x="833160" y="655807"/>
                                  <a:pt x="832835" y="654180"/>
                                </a:cubicBezTo>
                                <a:cubicBezTo>
                                  <a:pt x="832509" y="652878"/>
                                  <a:pt x="832835" y="650600"/>
                                  <a:pt x="831208" y="650275"/>
                                </a:cubicBezTo>
                                <a:cubicBezTo>
                                  <a:pt x="829580" y="649949"/>
                                  <a:pt x="826651" y="651251"/>
                                  <a:pt x="826651" y="652878"/>
                                </a:cubicBezTo>
                                <a:cubicBezTo>
                                  <a:pt x="826651" y="654506"/>
                                  <a:pt x="828929" y="655807"/>
                                  <a:pt x="826651" y="657760"/>
                                </a:cubicBezTo>
                                <a:cubicBezTo>
                                  <a:pt x="824373" y="659713"/>
                                  <a:pt x="818190" y="664595"/>
                                  <a:pt x="817864" y="663293"/>
                                </a:cubicBezTo>
                                <a:cubicBezTo>
                                  <a:pt x="817539" y="661991"/>
                                  <a:pt x="822420" y="658411"/>
                                  <a:pt x="818840" y="656458"/>
                                </a:cubicBezTo>
                                <a:cubicBezTo>
                                  <a:pt x="815261" y="654506"/>
                                  <a:pt x="812006" y="653204"/>
                                  <a:pt x="813308" y="652227"/>
                                </a:cubicBezTo>
                                <a:cubicBezTo>
                                  <a:pt x="814610" y="651251"/>
                                  <a:pt x="822746" y="649298"/>
                                  <a:pt x="824048" y="648322"/>
                                </a:cubicBezTo>
                                <a:cubicBezTo>
                                  <a:pt x="825349" y="647346"/>
                                  <a:pt x="834788" y="642138"/>
                                  <a:pt x="832509" y="641162"/>
                                </a:cubicBezTo>
                                <a:cubicBezTo>
                                  <a:pt x="830557" y="639860"/>
                                  <a:pt x="821444" y="635955"/>
                                  <a:pt x="813959" y="633351"/>
                                </a:cubicBezTo>
                                <a:cubicBezTo>
                                  <a:pt x="806148" y="630748"/>
                                  <a:pt x="789550" y="620333"/>
                                  <a:pt x="786295" y="620008"/>
                                </a:cubicBezTo>
                                <a:cubicBezTo>
                                  <a:pt x="783041" y="619682"/>
                                  <a:pt x="781088" y="620659"/>
                                  <a:pt x="778159" y="622611"/>
                                </a:cubicBezTo>
                                <a:cubicBezTo>
                                  <a:pt x="775230" y="624564"/>
                                  <a:pt x="770348" y="628795"/>
                                  <a:pt x="771324" y="629771"/>
                                </a:cubicBezTo>
                                <a:cubicBezTo>
                                  <a:pt x="771975" y="630748"/>
                                  <a:pt x="774904" y="631073"/>
                                  <a:pt x="774579" y="632700"/>
                                </a:cubicBezTo>
                                <a:cubicBezTo>
                                  <a:pt x="774253" y="634328"/>
                                  <a:pt x="769372" y="638558"/>
                                  <a:pt x="767744" y="638884"/>
                                </a:cubicBezTo>
                                <a:cubicBezTo>
                                  <a:pt x="766117" y="639209"/>
                                  <a:pt x="767093" y="637257"/>
                                  <a:pt x="762537" y="637908"/>
                                </a:cubicBezTo>
                                <a:cubicBezTo>
                                  <a:pt x="757981" y="638558"/>
                                  <a:pt x="743661" y="642789"/>
                                  <a:pt x="742359" y="642789"/>
                                </a:cubicBezTo>
                                <a:cubicBezTo>
                                  <a:pt x="740732" y="642789"/>
                                  <a:pt x="737803" y="641813"/>
                                  <a:pt x="739430" y="639535"/>
                                </a:cubicBezTo>
                                <a:cubicBezTo>
                                  <a:pt x="741383" y="637257"/>
                                  <a:pt x="746915" y="636931"/>
                                  <a:pt x="747241" y="634978"/>
                                </a:cubicBezTo>
                                <a:cubicBezTo>
                                  <a:pt x="747566" y="633351"/>
                                  <a:pt x="744963" y="632700"/>
                                  <a:pt x="747241" y="630748"/>
                                </a:cubicBezTo>
                                <a:cubicBezTo>
                                  <a:pt x="749519" y="628795"/>
                                  <a:pt x="755702" y="629120"/>
                                  <a:pt x="755702" y="627818"/>
                                </a:cubicBezTo>
                                <a:cubicBezTo>
                                  <a:pt x="756028" y="626191"/>
                                  <a:pt x="754075" y="626191"/>
                                  <a:pt x="755052" y="623913"/>
                                </a:cubicBezTo>
                                <a:cubicBezTo>
                                  <a:pt x="756028" y="621309"/>
                                  <a:pt x="758632" y="613499"/>
                                  <a:pt x="756679" y="611546"/>
                                </a:cubicBezTo>
                                <a:cubicBezTo>
                                  <a:pt x="754726" y="609593"/>
                                  <a:pt x="746590" y="604711"/>
                                  <a:pt x="744637" y="602759"/>
                                </a:cubicBezTo>
                                <a:cubicBezTo>
                                  <a:pt x="741057" y="598528"/>
                                  <a:pt x="738128" y="596575"/>
                                  <a:pt x="736501" y="596900"/>
                                </a:cubicBezTo>
                                <a:lnTo>
                                  <a:pt x="736501" y="596900"/>
                                </a:lnTo>
                                <a:close/>
                                <a:moveTo>
                                  <a:pt x="468327" y="541573"/>
                                </a:moveTo>
                                <a:cubicBezTo>
                                  <a:pt x="455960" y="541899"/>
                                  <a:pt x="452380" y="541573"/>
                                  <a:pt x="454007" y="544177"/>
                                </a:cubicBezTo>
                                <a:cubicBezTo>
                                  <a:pt x="455635" y="546781"/>
                                  <a:pt x="459865" y="546455"/>
                                  <a:pt x="461818" y="551012"/>
                                </a:cubicBezTo>
                                <a:cubicBezTo>
                                  <a:pt x="463771" y="555568"/>
                                  <a:pt x="465724" y="565657"/>
                                  <a:pt x="469955" y="567935"/>
                                </a:cubicBezTo>
                                <a:cubicBezTo>
                                  <a:pt x="473860" y="570213"/>
                                  <a:pt x="482973" y="569888"/>
                                  <a:pt x="482647" y="572491"/>
                                </a:cubicBezTo>
                                <a:cubicBezTo>
                                  <a:pt x="482322" y="575095"/>
                                  <a:pt x="478416" y="576397"/>
                                  <a:pt x="475813" y="578350"/>
                                </a:cubicBezTo>
                                <a:cubicBezTo>
                                  <a:pt x="473209" y="580628"/>
                                  <a:pt x="474511" y="584533"/>
                                  <a:pt x="472884" y="588113"/>
                                </a:cubicBezTo>
                                <a:cubicBezTo>
                                  <a:pt x="471256" y="591693"/>
                                  <a:pt x="464422" y="592995"/>
                                  <a:pt x="463445" y="594948"/>
                                </a:cubicBezTo>
                                <a:cubicBezTo>
                                  <a:pt x="462469" y="597226"/>
                                  <a:pt x="459215" y="605362"/>
                                  <a:pt x="456936" y="607966"/>
                                </a:cubicBezTo>
                                <a:cubicBezTo>
                                  <a:pt x="454658" y="610244"/>
                                  <a:pt x="446522" y="610569"/>
                                  <a:pt x="450102" y="613499"/>
                                </a:cubicBezTo>
                                <a:cubicBezTo>
                                  <a:pt x="454007" y="616428"/>
                                  <a:pt x="462144" y="619031"/>
                                  <a:pt x="461493" y="620659"/>
                                </a:cubicBezTo>
                                <a:cubicBezTo>
                                  <a:pt x="460842" y="622286"/>
                                  <a:pt x="446522" y="621309"/>
                                  <a:pt x="445220" y="624239"/>
                                </a:cubicBezTo>
                                <a:cubicBezTo>
                                  <a:pt x="443918" y="627168"/>
                                  <a:pt x="445546" y="633351"/>
                                  <a:pt x="445220" y="636606"/>
                                </a:cubicBezTo>
                                <a:cubicBezTo>
                                  <a:pt x="444895" y="639860"/>
                                  <a:pt x="439687" y="644417"/>
                                  <a:pt x="437409" y="646695"/>
                                </a:cubicBezTo>
                                <a:cubicBezTo>
                                  <a:pt x="435131" y="648973"/>
                                  <a:pt x="434806" y="654831"/>
                                  <a:pt x="433504" y="655807"/>
                                </a:cubicBezTo>
                                <a:cubicBezTo>
                                  <a:pt x="432202" y="657109"/>
                                  <a:pt x="430575" y="655482"/>
                                  <a:pt x="429273" y="657435"/>
                                </a:cubicBezTo>
                                <a:cubicBezTo>
                                  <a:pt x="428296" y="659387"/>
                                  <a:pt x="429273" y="665897"/>
                                  <a:pt x="426018" y="667849"/>
                                </a:cubicBezTo>
                                <a:cubicBezTo>
                                  <a:pt x="422438" y="670127"/>
                                  <a:pt x="417557" y="670453"/>
                                  <a:pt x="419184" y="671429"/>
                                </a:cubicBezTo>
                                <a:cubicBezTo>
                                  <a:pt x="420486" y="672406"/>
                                  <a:pt x="430249" y="673057"/>
                                  <a:pt x="434480" y="672080"/>
                                </a:cubicBezTo>
                                <a:cubicBezTo>
                                  <a:pt x="438711" y="671429"/>
                                  <a:pt x="448475" y="668175"/>
                                  <a:pt x="447498" y="671104"/>
                                </a:cubicBezTo>
                                <a:cubicBezTo>
                                  <a:pt x="446522" y="674033"/>
                                  <a:pt x="444569" y="675009"/>
                                  <a:pt x="449126" y="676311"/>
                                </a:cubicBezTo>
                                <a:cubicBezTo>
                                  <a:pt x="453356" y="677613"/>
                                  <a:pt x="470605" y="682495"/>
                                  <a:pt x="472884" y="684447"/>
                                </a:cubicBezTo>
                                <a:cubicBezTo>
                                  <a:pt x="475162" y="686075"/>
                                  <a:pt x="484925" y="696164"/>
                                  <a:pt x="489807" y="702998"/>
                                </a:cubicBezTo>
                                <a:cubicBezTo>
                                  <a:pt x="494689" y="709833"/>
                                  <a:pt x="495014" y="712762"/>
                                  <a:pt x="500547" y="715365"/>
                                </a:cubicBezTo>
                                <a:cubicBezTo>
                                  <a:pt x="505754" y="717969"/>
                                  <a:pt x="510636" y="717318"/>
                                  <a:pt x="513565" y="715365"/>
                                </a:cubicBezTo>
                                <a:cubicBezTo>
                                  <a:pt x="516494" y="713413"/>
                                  <a:pt x="526583" y="709182"/>
                                  <a:pt x="530489" y="706904"/>
                                </a:cubicBezTo>
                                <a:cubicBezTo>
                                  <a:pt x="534394" y="704625"/>
                                  <a:pt x="536998" y="698116"/>
                                  <a:pt x="540252" y="697791"/>
                                </a:cubicBezTo>
                                <a:cubicBezTo>
                                  <a:pt x="543182" y="697465"/>
                                  <a:pt x="549040" y="701696"/>
                                  <a:pt x="551643" y="701696"/>
                                </a:cubicBezTo>
                                <a:cubicBezTo>
                                  <a:pt x="554247" y="701696"/>
                                  <a:pt x="565638" y="698767"/>
                                  <a:pt x="568567" y="696164"/>
                                </a:cubicBezTo>
                                <a:cubicBezTo>
                                  <a:pt x="571496" y="693560"/>
                                  <a:pt x="574425" y="690631"/>
                                  <a:pt x="575727" y="687051"/>
                                </a:cubicBezTo>
                                <a:cubicBezTo>
                                  <a:pt x="577354" y="683471"/>
                                  <a:pt x="575401" y="673382"/>
                                  <a:pt x="576703" y="670127"/>
                                </a:cubicBezTo>
                                <a:cubicBezTo>
                                  <a:pt x="578330" y="667198"/>
                                  <a:pt x="582887" y="665571"/>
                                  <a:pt x="582887" y="663293"/>
                                </a:cubicBezTo>
                                <a:cubicBezTo>
                                  <a:pt x="582887" y="661015"/>
                                  <a:pt x="577354" y="655807"/>
                                  <a:pt x="579632" y="654831"/>
                                </a:cubicBezTo>
                                <a:cubicBezTo>
                                  <a:pt x="581910" y="654180"/>
                                  <a:pt x="591023" y="658411"/>
                                  <a:pt x="593301" y="657435"/>
                                </a:cubicBezTo>
                                <a:cubicBezTo>
                                  <a:pt x="595580" y="656458"/>
                                  <a:pt x="604367" y="654506"/>
                                  <a:pt x="605018" y="651902"/>
                                </a:cubicBezTo>
                                <a:cubicBezTo>
                                  <a:pt x="605669" y="649624"/>
                                  <a:pt x="608598" y="640511"/>
                                  <a:pt x="613479" y="635955"/>
                                </a:cubicBezTo>
                                <a:cubicBezTo>
                                  <a:pt x="618361" y="631398"/>
                                  <a:pt x="633332" y="627168"/>
                                  <a:pt x="638214" y="624564"/>
                                </a:cubicBezTo>
                                <a:cubicBezTo>
                                  <a:pt x="643096" y="621960"/>
                                  <a:pt x="663599" y="614475"/>
                                  <a:pt x="669783" y="610569"/>
                                </a:cubicBezTo>
                                <a:cubicBezTo>
                                  <a:pt x="675966" y="606664"/>
                                  <a:pt x="682801" y="603735"/>
                                  <a:pt x="693541" y="599830"/>
                                </a:cubicBezTo>
                                <a:cubicBezTo>
                                  <a:pt x="704281" y="595924"/>
                                  <a:pt x="716974" y="593320"/>
                                  <a:pt x="717950" y="591368"/>
                                </a:cubicBezTo>
                                <a:cubicBezTo>
                                  <a:pt x="718926" y="589090"/>
                                  <a:pt x="720554" y="587462"/>
                                  <a:pt x="714695" y="583557"/>
                                </a:cubicBezTo>
                                <a:cubicBezTo>
                                  <a:pt x="708512" y="579651"/>
                                  <a:pt x="696145" y="574444"/>
                                  <a:pt x="691914" y="570213"/>
                                </a:cubicBezTo>
                                <a:cubicBezTo>
                                  <a:pt x="688008" y="565657"/>
                                  <a:pt x="680848" y="560775"/>
                                  <a:pt x="676617" y="559148"/>
                                </a:cubicBezTo>
                                <a:cubicBezTo>
                                  <a:pt x="672386" y="557521"/>
                                  <a:pt x="666854" y="549059"/>
                                  <a:pt x="658392" y="548408"/>
                                </a:cubicBezTo>
                                <a:cubicBezTo>
                                  <a:pt x="649930" y="547757"/>
                                  <a:pt x="641468" y="546781"/>
                                  <a:pt x="638539" y="546781"/>
                                </a:cubicBezTo>
                                <a:cubicBezTo>
                                  <a:pt x="635610" y="547106"/>
                                  <a:pt x="621290" y="548082"/>
                                  <a:pt x="621290" y="551988"/>
                                </a:cubicBezTo>
                                <a:cubicBezTo>
                                  <a:pt x="621290" y="555893"/>
                                  <a:pt x="623568" y="558172"/>
                                  <a:pt x="620639" y="559473"/>
                                </a:cubicBezTo>
                                <a:cubicBezTo>
                                  <a:pt x="618036" y="560775"/>
                                  <a:pt x="612829" y="565982"/>
                                  <a:pt x="611201" y="563053"/>
                                </a:cubicBezTo>
                                <a:cubicBezTo>
                                  <a:pt x="609249" y="560124"/>
                                  <a:pt x="614781" y="551988"/>
                                  <a:pt x="610550" y="551012"/>
                                </a:cubicBezTo>
                                <a:cubicBezTo>
                                  <a:pt x="606319" y="550035"/>
                                  <a:pt x="603716" y="548082"/>
                                  <a:pt x="601763" y="550361"/>
                                </a:cubicBezTo>
                                <a:cubicBezTo>
                                  <a:pt x="599810" y="552639"/>
                                  <a:pt x="593952" y="560124"/>
                                  <a:pt x="592650" y="557521"/>
                                </a:cubicBezTo>
                                <a:cubicBezTo>
                                  <a:pt x="591349" y="554917"/>
                                  <a:pt x="595580" y="548408"/>
                                  <a:pt x="592976" y="547757"/>
                                </a:cubicBezTo>
                                <a:cubicBezTo>
                                  <a:pt x="590372" y="547106"/>
                                  <a:pt x="583538" y="547757"/>
                                  <a:pt x="577354" y="544502"/>
                                </a:cubicBezTo>
                                <a:cubicBezTo>
                                  <a:pt x="571171" y="540922"/>
                                  <a:pt x="561407" y="539621"/>
                                  <a:pt x="559454" y="537343"/>
                                </a:cubicBezTo>
                                <a:cubicBezTo>
                                  <a:pt x="557176" y="535064"/>
                                  <a:pt x="559454" y="534088"/>
                                  <a:pt x="553596" y="533112"/>
                                </a:cubicBezTo>
                                <a:cubicBezTo>
                                  <a:pt x="547412" y="532135"/>
                                  <a:pt x="547738" y="530833"/>
                                  <a:pt x="540252" y="531810"/>
                                </a:cubicBezTo>
                                <a:cubicBezTo>
                                  <a:pt x="532767" y="532786"/>
                                  <a:pt x="501198" y="537343"/>
                                  <a:pt x="491434" y="537668"/>
                                </a:cubicBezTo>
                                <a:cubicBezTo>
                                  <a:pt x="481020" y="538319"/>
                                  <a:pt x="476789" y="541248"/>
                                  <a:pt x="468327" y="541573"/>
                                </a:cubicBezTo>
                                <a:lnTo>
                                  <a:pt x="468327" y="541573"/>
                                </a:lnTo>
                                <a:close/>
                                <a:moveTo>
                                  <a:pt x="1238350" y="608291"/>
                                </a:moveTo>
                                <a:cubicBezTo>
                                  <a:pt x="1234444" y="609919"/>
                                  <a:pt x="1228586" y="609593"/>
                                  <a:pt x="1229237" y="612197"/>
                                </a:cubicBezTo>
                                <a:cubicBezTo>
                                  <a:pt x="1229888" y="614800"/>
                                  <a:pt x="1229562" y="619357"/>
                                  <a:pt x="1233793" y="620008"/>
                                </a:cubicBezTo>
                                <a:cubicBezTo>
                                  <a:pt x="1238024" y="620659"/>
                                  <a:pt x="1241604" y="621960"/>
                                  <a:pt x="1242906" y="619682"/>
                                </a:cubicBezTo>
                                <a:cubicBezTo>
                                  <a:pt x="1243883" y="617404"/>
                                  <a:pt x="1245835" y="613499"/>
                                  <a:pt x="1244208" y="611871"/>
                                </a:cubicBezTo>
                                <a:cubicBezTo>
                                  <a:pt x="1242581" y="610569"/>
                                  <a:pt x="1241930" y="607640"/>
                                  <a:pt x="1238350" y="608291"/>
                                </a:cubicBezTo>
                                <a:lnTo>
                                  <a:pt x="1238350" y="608291"/>
                                </a:lnTo>
                                <a:close/>
                                <a:moveTo>
                                  <a:pt x="1104263" y="591042"/>
                                </a:moveTo>
                                <a:cubicBezTo>
                                  <a:pt x="1105565" y="592995"/>
                                  <a:pt x="1109470" y="594297"/>
                                  <a:pt x="1114027" y="597226"/>
                                </a:cubicBezTo>
                                <a:cubicBezTo>
                                  <a:pt x="1118583" y="600155"/>
                                  <a:pt x="1120210" y="604060"/>
                                  <a:pt x="1122488" y="603084"/>
                                </a:cubicBezTo>
                                <a:cubicBezTo>
                                  <a:pt x="1124767" y="602108"/>
                                  <a:pt x="1126719" y="601457"/>
                                  <a:pt x="1130299" y="599830"/>
                                </a:cubicBezTo>
                                <a:cubicBezTo>
                                  <a:pt x="1138110" y="595924"/>
                                  <a:pt x="1132903" y="592995"/>
                                  <a:pt x="1122814" y="588113"/>
                                </a:cubicBezTo>
                                <a:cubicBezTo>
                                  <a:pt x="1117606" y="585510"/>
                                  <a:pt x="1102310" y="587788"/>
                                  <a:pt x="1104263" y="591042"/>
                                </a:cubicBezTo>
                                <a:lnTo>
                                  <a:pt x="1104263" y="591042"/>
                                </a:lnTo>
                                <a:close/>
                                <a:moveTo>
                                  <a:pt x="1153081" y="571515"/>
                                </a:moveTo>
                                <a:cubicBezTo>
                                  <a:pt x="1151779" y="574444"/>
                                  <a:pt x="1148850" y="577699"/>
                                  <a:pt x="1147548" y="577373"/>
                                </a:cubicBezTo>
                                <a:cubicBezTo>
                                  <a:pt x="1146572" y="577048"/>
                                  <a:pt x="1139087" y="573142"/>
                                  <a:pt x="1136483" y="572491"/>
                                </a:cubicBezTo>
                                <a:cubicBezTo>
                                  <a:pt x="1133879" y="571841"/>
                                  <a:pt x="1128672" y="571515"/>
                                  <a:pt x="1127370" y="571841"/>
                                </a:cubicBezTo>
                                <a:cubicBezTo>
                                  <a:pt x="1125743" y="572166"/>
                                  <a:pt x="1120210" y="572817"/>
                                  <a:pt x="1120210" y="574770"/>
                                </a:cubicBezTo>
                                <a:cubicBezTo>
                                  <a:pt x="1120210" y="576722"/>
                                  <a:pt x="1117932" y="578675"/>
                                  <a:pt x="1120210" y="579651"/>
                                </a:cubicBezTo>
                                <a:cubicBezTo>
                                  <a:pt x="1122488" y="580628"/>
                                  <a:pt x="1131927" y="583231"/>
                                  <a:pt x="1133228" y="584208"/>
                                </a:cubicBezTo>
                                <a:cubicBezTo>
                                  <a:pt x="1134205" y="585184"/>
                                  <a:pt x="1135506" y="590391"/>
                                  <a:pt x="1136483" y="592344"/>
                                </a:cubicBezTo>
                                <a:cubicBezTo>
                                  <a:pt x="1137459" y="593971"/>
                                  <a:pt x="1139737" y="595924"/>
                                  <a:pt x="1141690" y="596900"/>
                                </a:cubicBezTo>
                                <a:cubicBezTo>
                                  <a:pt x="1143317" y="597551"/>
                                  <a:pt x="1143968" y="600480"/>
                                  <a:pt x="1150152" y="602433"/>
                                </a:cubicBezTo>
                                <a:cubicBezTo>
                                  <a:pt x="1156336" y="604711"/>
                                  <a:pt x="1157312" y="606664"/>
                                  <a:pt x="1157312" y="606664"/>
                                </a:cubicBezTo>
                                <a:cubicBezTo>
                                  <a:pt x="1157312" y="606664"/>
                                  <a:pt x="1151128" y="607640"/>
                                  <a:pt x="1147548" y="606339"/>
                                </a:cubicBezTo>
                                <a:cubicBezTo>
                                  <a:pt x="1143968" y="604711"/>
                                  <a:pt x="1139412" y="603409"/>
                                  <a:pt x="1138436" y="603735"/>
                                </a:cubicBezTo>
                                <a:cubicBezTo>
                                  <a:pt x="1137459" y="604060"/>
                                  <a:pt x="1132903" y="606989"/>
                                  <a:pt x="1133554" y="609268"/>
                                </a:cubicBezTo>
                                <a:cubicBezTo>
                                  <a:pt x="1134205" y="611220"/>
                                  <a:pt x="1134530" y="612522"/>
                                  <a:pt x="1135832" y="612522"/>
                                </a:cubicBezTo>
                                <a:cubicBezTo>
                                  <a:pt x="1137134" y="612522"/>
                                  <a:pt x="1142666" y="610569"/>
                                  <a:pt x="1143643" y="611871"/>
                                </a:cubicBezTo>
                                <a:cubicBezTo>
                                  <a:pt x="1144294" y="613173"/>
                                  <a:pt x="1146572" y="622611"/>
                                  <a:pt x="1146572" y="622611"/>
                                </a:cubicBezTo>
                                <a:cubicBezTo>
                                  <a:pt x="1146572" y="622611"/>
                                  <a:pt x="1144294" y="623588"/>
                                  <a:pt x="1142015" y="622937"/>
                                </a:cubicBezTo>
                                <a:cubicBezTo>
                                  <a:pt x="1139737" y="622286"/>
                                  <a:pt x="1138436" y="620008"/>
                                  <a:pt x="1137134" y="620659"/>
                                </a:cubicBezTo>
                                <a:cubicBezTo>
                                  <a:pt x="1135832" y="620984"/>
                                  <a:pt x="1141365" y="628469"/>
                                  <a:pt x="1137785" y="630097"/>
                                </a:cubicBezTo>
                                <a:cubicBezTo>
                                  <a:pt x="1134205" y="631724"/>
                                  <a:pt x="1126719" y="628469"/>
                                  <a:pt x="1125743" y="631073"/>
                                </a:cubicBezTo>
                                <a:cubicBezTo>
                                  <a:pt x="1124767" y="633677"/>
                                  <a:pt x="1122814" y="635304"/>
                                  <a:pt x="1120210" y="634328"/>
                                </a:cubicBezTo>
                                <a:cubicBezTo>
                                  <a:pt x="1117606" y="633351"/>
                                  <a:pt x="1115003" y="627168"/>
                                  <a:pt x="1110447" y="624564"/>
                                </a:cubicBezTo>
                                <a:cubicBezTo>
                                  <a:pt x="1105890" y="621960"/>
                                  <a:pt x="1097429" y="614149"/>
                                  <a:pt x="1094174" y="613824"/>
                                </a:cubicBezTo>
                                <a:cubicBezTo>
                                  <a:pt x="1090594" y="613824"/>
                                  <a:pt x="1084736" y="613173"/>
                                  <a:pt x="1083759" y="613824"/>
                                </a:cubicBezTo>
                                <a:cubicBezTo>
                                  <a:pt x="1082783" y="614475"/>
                                  <a:pt x="1077901" y="617729"/>
                                  <a:pt x="1077250" y="619031"/>
                                </a:cubicBezTo>
                                <a:cubicBezTo>
                                  <a:pt x="1076599" y="620333"/>
                                  <a:pt x="1072694" y="629771"/>
                                  <a:pt x="1073345" y="631073"/>
                                </a:cubicBezTo>
                                <a:cubicBezTo>
                                  <a:pt x="1073996" y="632375"/>
                                  <a:pt x="1080179" y="638884"/>
                                  <a:pt x="1081156" y="639535"/>
                                </a:cubicBezTo>
                                <a:cubicBezTo>
                                  <a:pt x="1082458" y="640186"/>
                                  <a:pt x="1091245" y="640186"/>
                                  <a:pt x="1092872" y="642789"/>
                                </a:cubicBezTo>
                                <a:cubicBezTo>
                                  <a:pt x="1094499" y="645393"/>
                                  <a:pt x="1096127" y="652878"/>
                                  <a:pt x="1098405" y="653529"/>
                                </a:cubicBezTo>
                                <a:cubicBezTo>
                                  <a:pt x="1100683" y="654180"/>
                                  <a:pt x="1106216" y="655482"/>
                                  <a:pt x="1106867" y="656458"/>
                                </a:cubicBezTo>
                                <a:cubicBezTo>
                                  <a:pt x="1107843" y="657760"/>
                                  <a:pt x="1111423" y="653204"/>
                                  <a:pt x="1113701" y="652553"/>
                                </a:cubicBezTo>
                                <a:cubicBezTo>
                                  <a:pt x="1115654" y="651902"/>
                                  <a:pt x="1115654" y="659713"/>
                                  <a:pt x="1120536" y="660364"/>
                                </a:cubicBezTo>
                                <a:cubicBezTo>
                                  <a:pt x="1125417" y="661015"/>
                                  <a:pt x="1129648" y="659713"/>
                                  <a:pt x="1131601" y="660689"/>
                                </a:cubicBezTo>
                                <a:cubicBezTo>
                                  <a:pt x="1133228" y="661340"/>
                                  <a:pt x="1141365" y="673382"/>
                                  <a:pt x="1144945" y="675335"/>
                                </a:cubicBezTo>
                                <a:cubicBezTo>
                                  <a:pt x="1148850" y="677287"/>
                                  <a:pt x="1157637" y="678264"/>
                                  <a:pt x="1159265" y="682495"/>
                                </a:cubicBezTo>
                                <a:cubicBezTo>
                                  <a:pt x="1160892" y="686726"/>
                                  <a:pt x="1169354" y="702998"/>
                                  <a:pt x="1170005" y="703324"/>
                                </a:cubicBezTo>
                                <a:cubicBezTo>
                                  <a:pt x="1170981" y="703324"/>
                                  <a:pt x="1176514" y="701045"/>
                                  <a:pt x="1177815" y="701371"/>
                                </a:cubicBezTo>
                                <a:cubicBezTo>
                                  <a:pt x="1178792" y="701696"/>
                                  <a:pt x="1182372" y="708205"/>
                                  <a:pt x="1184650" y="707229"/>
                                </a:cubicBezTo>
                                <a:cubicBezTo>
                                  <a:pt x="1186928" y="706253"/>
                                  <a:pt x="1203201" y="696815"/>
                                  <a:pt x="1201899" y="694862"/>
                                </a:cubicBezTo>
                                <a:cubicBezTo>
                                  <a:pt x="1200597" y="692909"/>
                                  <a:pt x="1195715" y="691933"/>
                                  <a:pt x="1195715" y="689329"/>
                                </a:cubicBezTo>
                                <a:cubicBezTo>
                                  <a:pt x="1195715" y="687051"/>
                                  <a:pt x="1193437" y="687051"/>
                                  <a:pt x="1193437" y="684122"/>
                                </a:cubicBezTo>
                                <a:cubicBezTo>
                                  <a:pt x="1193437" y="681193"/>
                                  <a:pt x="1196041" y="676636"/>
                                  <a:pt x="1197343" y="675660"/>
                                </a:cubicBezTo>
                                <a:cubicBezTo>
                                  <a:pt x="1198644" y="674684"/>
                                  <a:pt x="1197017" y="681193"/>
                                  <a:pt x="1198970" y="684122"/>
                                </a:cubicBezTo>
                                <a:cubicBezTo>
                                  <a:pt x="1201248" y="686726"/>
                                  <a:pt x="1201899" y="689655"/>
                                  <a:pt x="1205479" y="689004"/>
                                </a:cubicBezTo>
                                <a:cubicBezTo>
                                  <a:pt x="1209384" y="688353"/>
                                  <a:pt x="1212314" y="686726"/>
                                  <a:pt x="1216544" y="686075"/>
                                </a:cubicBezTo>
                                <a:cubicBezTo>
                                  <a:pt x="1220775" y="685424"/>
                                  <a:pt x="1246486" y="675335"/>
                                  <a:pt x="1246811" y="674684"/>
                                </a:cubicBezTo>
                                <a:cubicBezTo>
                                  <a:pt x="1247137" y="674033"/>
                                  <a:pt x="1247137" y="668826"/>
                                  <a:pt x="1245835" y="669476"/>
                                </a:cubicBezTo>
                                <a:cubicBezTo>
                                  <a:pt x="1244208" y="670127"/>
                                  <a:pt x="1241930" y="671104"/>
                                  <a:pt x="1242255" y="669476"/>
                                </a:cubicBezTo>
                                <a:cubicBezTo>
                                  <a:pt x="1242581" y="667849"/>
                                  <a:pt x="1245510" y="663618"/>
                                  <a:pt x="1245510" y="662642"/>
                                </a:cubicBezTo>
                                <a:cubicBezTo>
                                  <a:pt x="1245510" y="661991"/>
                                  <a:pt x="1245184" y="657109"/>
                                  <a:pt x="1243883" y="656458"/>
                                </a:cubicBezTo>
                                <a:cubicBezTo>
                                  <a:pt x="1242581" y="655807"/>
                                  <a:pt x="1234770" y="654831"/>
                                  <a:pt x="1236072" y="653529"/>
                                </a:cubicBezTo>
                                <a:cubicBezTo>
                                  <a:pt x="1237373" y="652227"/>
                                  <a:pt x="1245184" y="648322"/>
                                  <a:pt x="1246486" y="647671"/>
                                </a:cubicBezTo>
                                <a:cubicBezTo>
                                  <a:pt x="1247788" y="647020"/>
                                  <a:pt x="1250066" y="646695"/>
                                  <a:pt x="1250066" y="645718"/>
                                </a:cubicBezTo>
                                <a:cubicBezTo>
                                  <a:pt x="1250066" y="644742"/>
                                  <a:pt x="1245835" y="630097"/>
                                  <a:pt x="1244533" y="630422"/>
                                </a:cubicBezTo>
                                <a:cubicBezTo>
                                  <a:pt x="1243232" y="630748"/>
                                  <a:pt x="1230539" y="639860"/>
                                  <a:pt x="1230539" y="638233"/>
                                </a:cubicBezTo>
                                <a:cubicBezTo>
                                  <a:pt x="1230539" y="636280"/>
                                  <a:pt x="1233468" y="632375"/>
                                  <a:pt x="1230864" y="631398"/>
                                </a:cubicBezTo>
                                <a:cubicBezTo>
                                  <a:pt x="1228261" y="630422"/>
                                  <a:pt x="1225657" y="631073"/>
                                  <a:pt x="1226308" y="628469"/>
                                </a:cubicBezTo>
                                <a:cubicBezTo>
                                  <a:pt x="1226959" y="625866"/>
                                  <a:pt x="1223379" y="620333"/>
                                  <a:pt x="1222077" y="619682"/>
                                </a:cubicBezTo>
                                <a:cubicBezTo>
                                  <a:pt x="1221101" y="619031"/>
                                  <a:pt x="1209384" y="616428"/>
                                  <a:pt x="1206455" y="616428"/>
                                </a:cubicBezTo>
                                <a:cubicBezTo>
                                  <a:pt x="1203526" y="616428"/>
                                  <a:pt x="1196366" y="619031"/>
                                  <a:pt x="1196041" y="620008"/>
                                </a:cubicBezTo>
                                <a:cubicBezTo>
                                  <a:pt x="1195715" y="620659"/>
                                  <a:pt x="1195065" y="624564"/>
                                  <a:pt x="1193112" y="624889"/>
                                </a:cubicBezTo>
                                <a:cubicBezTo>
                                  <a:pt x="1191159" y="625215"/>
                                  <a:pt x="1188555" y="619031"/>
                                  <a:pt x="1189532" y="617404"/>
                                </a:cubicBezTo>
                                <a:cubicBezTo>
                                  <a:pt x="1190508" y="615777"/>
                                  <a:pt x="1202875" y="602433"/>
                                  <a:pt x="1207432" y="601457"/>
                                </a:cubicBezTo>
                                <a:cubicBezTo>
                                  <a:pt x="1211988" y="600480"/>
                                  <a:pt x="1224355" y="597551"/>
                                  <a:pt x="1225006" y="595273"/>
                                </a:cubicBezTo>
                                <a:cubicBezTo>
                                  <a:pt x="1225657" y="592670"/>
                                  <a:pt x="1225332" y="592019"/>
                                  <a:pt x="1224030" y="592019"/>
                                </a:cubicBezTo>
                                <a:cubicBezTo>
                                  <a:pt x="1222402" y="592019"/>
                                  <a:pt x="1216544" y="592670"/>
                                  <a:pt x="1216219" y="592019"/>
                                </a:cubicBezTo>
                                <a:cubicBezTo>
                                  <a:pt x="1215568" y="591368"/>
                                  <a:pt x="1213941" y="590066"/>
                                  <a:pt x="1215242" y="588439"/>
                                </a:cubicBezTo>
                                <a:cubicBezTo>
                                  <a:pt x="1216219" y="586811"/>
                                  <a:pt x="1223053" y="587788"/>
                                  <a:pt x="1225332" y="586486"/>
                                </a:cubicBezTo>
                                <a:cubicBezTo>
                                  <a:pt x="1227284" y="585510"/>
                                  <a:pt x="1230864" y="581604"/>
                                  <a:pt x="1231190" y="579000"/>
                                </a:cubicBezTo>
                                <a:cubicBezTo>
                                  <a:pt x="1231515" y="576397"/>
                                  <a:pt x="1229562" y="573793"/>
                                  <a:pt x="1225657" y="572166"/>
                                </a:cubicBezTo>
                                <a:cubicBezTo>
                                  <a:pt x="1221752" y="570213"/>
                                  <a:pt x="1213941" y="568261"/>
                                  <a:pt x="1210686" y="568911"/>
                                </a:cubicBezTo>
                                <a:cubicBezTo>
                                  <a:pt x="1207432" y="569562"/>
                                  <a:pt x="1202875" y="573468"/>
                                  <a:pt x="1199946" y="574444"/>
                                </a:cubicBezTo>
                                <a:cubicBezTo>
                                  <a:pt x="1197017" y="575421"/>
                                  <a:pt x="1177165" y="580628"/>
                                  <a:pt x="1172934" y="579000"/>
                                </a:cubicBezTo>
                                <a:cubicBezTo>
                                  <a:pt x="1168703" y="577048"/>
                                  <a:pt x="1160241" y="572817"/>
                                  <a:pt x="1158614" y="571841"/>
                                </a:cubicBezTo>
                                <a:cubicBezTo>
                                  <a:pt x="1157312" y="570539"/>
                                  <a:pt x="1154708" y="569237"/>
                                  <a:pt x="1153081" y="571515"/>
                                </a:cubicBezTo>
                                <a:lnTo>
                                  <a:pt x="1153081" y="571515"/>
                                </a:lnTo>
                                <a:close/>
                                <a:moveTo>
                                  <a:pt x="1188555" y="560775"/>
                                </a:moveTo>
                                <a:cubicBezTo>
                                  <a:pt x="1180745" y="563053"/>
                                  <a:pt x="1168052" y="566959"/>
                                  <a:pt x="1167075" y="567284"/>
                                </a:cubicBezTo>
                                <a:cubicBezTo>
                                  <a:pt x="1166099" y="567610"/>
                                  <a:pt x="1163170" y="567935"/>
                                  <a:pt x="1168703" y="569562"/>
                                </a:cubicBezTo>
                                <a:cubicBezTo>
                                  <a:pt x="1174235" y="571190"/>
                                  <a:pt x="1180745" y="572491"/>
                                  <a:pt x="1183348" y="571841"/>
                                </a:cubicBezTo>
                                <a:cubicBezTo>
                                  <a:pt x="1185952" y="571190"/>
                                  <a:pt x="1193112" y="569237"/>
                                  <a:pt x="1196041" y="567935"/>
                                </a:cubicBezTo>
                                <a:cubicBezTo>
                                  <a:pt x="1198970" y="566633"/>
                                  <a:pt x="1212964" y="559799"/>
                                  <a:pt x="1212964" y="558172"/>
                                </a:cubicBezTo>
                                <a:cubicBezTo>
                                  <a:pt x="1212964" y="556544"/>
                                  <a:pt x="1213615" y="553615"/>
                                  <a:pt x="1213615" y="552313"/>
                                </a:cubicBezTo>
                                <a:cubicBezTo>
                                  <a:pt x="1213290" y="550686"/>
                                  <a:pt x="1196041" y="557195"/>
                                  <a:pt x="1188555" y="560775"/>
                                </a:cubicBezTo>
                                <a:lnTo>
                                  <a:pt x="1188555" y="560775"/>
                                </a:lnTo>
                                <a:close/>
                                <a:moveTo>
                                  <a:pt x="751146" y="399025"/>
                                </a:moveTo>
                                <a:cubicBezTo>
                                  <a:pt x="747566" y="399025"/>
                                  <a:pt x="738779" y="399350"/>
                                  <a:pt x="737152" y="400327"/>
                                </a:cubicBezTo>
                                <a:cubicBezTo>
                                  <a:pt x="735199" y="401628"/>
                                  <a:pt x="727063" y="405534"/>
                                  <a:pt x="730317" y="406836"/>
                                </a:cubicBezTo>
                                <a:cubicBezTo>
                                  <a:pt x="733572" y="408138"/>
                                  <a:pt x="740732" y="407812"/>
                                  <a:pt x="747566" y="410090"/>
                                </a:cubicBezTo>
                                <a:cubicBezTo>
                                  <a:pt x="754401" y="412368"/>
                                  <a:pt x="764490" y="410741"/>
                                  <a:pt x="765466" y="410090"/>
                                </a:cubicBezTo>
                                <a:cubicBezTo>
                                  <a:pt x="766768" y="409114"/>
                                  <a:pt x="770673" y="408138"/>
                                  <a:pt x="769372" y="405859"/>
                                </a:cubicBezTo>
                                <a:cubicBezTo>
                                  <a:pt x="768070" y="403581"/>
                                  <a:pt x="763839" y="401303"/>
                                  <a:pt x="761235" y="400327"/>
                                </a:cubicBezTo>
                                <a:cubicBezTo>
                                  <a:pt x="758632" y="399350"/>
                                  <a:pt x="753750" y="398699"/>
                                  <a:pt x="751146" y="399025"/>
                                </a:cubicBezTo>
                                <a:lnTo>
                                  <a:pt x="751146" y="399025"/>
                                </a:lnTo>
                                <a:close/>
                                <a:moveTo>
                                  <a:pt x="656439" y="487874"/>
                                </a:moveTo>
                                <a:cubicBezTo>
                                  <a:pt x="654487" y="490152"/>
                                  <a:pt x="651232" y="493081"/>
                                  <a:pt x="652534" y="494708"/>
                                </a:cubicBezTo>
                                <a:cubicBezTo>
                                  <a:pt x="653836" y="496335"/>
                                  <a:pt x="658717" y="497963"/>
                                  <a:pt x="663274" y="498614"/>
                                </a:cubicBezTo>
                                <a:cubicBezTo>
                                  <a:pt x="667830" y="499264"/>
                                  <a:pt x="670759" y="500892"/>
                                  <a:pt x="676292" y="500241"/>
                                </a:cubicBezTo>
                                <a:cubicBezTo>
                                  <a:pt x="681825" y="499590"/>
                                  <a:pt x="688659" y="497312"/>
                                  <a:pt x="691588" y="496010"/>
                                </a:cubicBezTo>
                                <a:cubicBezTo>
                                  <a:pt x="694517" y="495034"/>
                                  <a:pt x="692565" y="498614"/>
                                  <a:pt x="692565" y="499915"/>
                                </a:cubicBezTo>
                                <a:cubicBezTo>
                                  <a:pt x="692239" y="501217"/>
                                  <a:pt x="692890" y="502194"/>
                                  <a:pt x="694192" y="502194"/>
                                </a:cubicBezTo>
                                <a:cubicBezTo>
                                  <a:pt x="695819" y="502194"/>
                                  <a:pt x="695494" y="504146"/>
                                  <a:pt x="697121" y="505448"/>
                                </a:cubicBezTo>
                                <a:cubicBezTo>
                                  <a:pt x="698748" y="506750"/>
                                  <a:pt x="702654" y="507401"/>
                                  <a:pt x="704606" y="508052"/>
                                </a:cubicBezTo>
                                <a:cubicBezTo>
                                  <a:pt x="706559" y="508703"/>
                                  <a:pt x="708837" y="509679"/>
                                  <a:pt x="710139" y="508703"/>
                                </a:cubicBezTo>
                                <a:cubicBezTo>
                                  <a:pt x="711441" y="508052"/>
                                  <a:pt x="711766" y="506750"/>
                                  <a:pt x="711766" y="505123"/>
                                </a:cubicBezTo>
                                <a:cubicBezTo>
                                  <a:pt x="711766" y="503495"/>
                                  <a:pt x="709163" y="500566"/>
                                  <a:pt x="710139" y="499264"/>
                                </a:cubicBezTo>
                                <a:cubicBezTo>
                                  <a:pt x="711115" y="497963"/>
                                  <a:pt x="713068" y="501217"/>
                                  <a:pt x="715021" y="500241"/>
                                </a:cubicBezTo>
                                <a:cubicBezTo>
                                  <a:pt x="717299" y="499264"/>
                                  <a:pt x="719252" y="496335"/>
                                  <a:pt x="721204" y="496661"/>
                                </a:cubicBezTo>
                                <a:cubicBezTo>
                                  <a:pt x="723157" y="496661"/>
                                  <a:pt x="721855" y="503495"/>
                                  <a:pt x="723157" y="504472"/>
                                </a:cubicBezTo>
                                <a:cubicBezTo>
                                  <a:pt x="724134" y="505448"/>
                                  <a:pt x="725435" y="509028"/>
                                  <a:pt x="728039" y="508052"/>
                                </a:cubicBezTo>
                                <a:cubicBezTo>
                                  <a:pt x="730643" y="507075"/>
                                  <a:pt x="736175" y="505123"/>
                                  <a:pt x="738454" y="504146"/>
                                </a:cubicBezTo>
                                <a:cubicBezTo>
                                  <a:pt x="741057" y="503495"/>
                                  <a:pt x="745939" y="500566"/>
                                  <a:pt x="745613" y="498614"/>
                                </a:cubicBezTo>
                                <a:cubicBezTo>
                                  <a:pt x="745613" y="496661"/>
                                  <a:pt x="738779" y="490152"/>
                                  <a:pt x="740732" y="488850"/>
                                </a:cubicBezTo>
                                <a:cubicBezTo>
                                  <a:pt x="742359" y="487548"/>
                                  <a:pt x="746915" y="491454"/>
                                  <a:pt x="750170" y="491454"/>
                                </a:cubicBezTo>
                                <a:cubicBezTo>
                                  <a:pt x="753099" y="491779"/>
                                  <a:pt x="752773" y="481365"/>
                                  <a:pt x="754726" y="480063"/>
                                </a:cubicBezTo>
                                <a:cubicBezTo>
                                  <a:pt x="756679" y="478435"/>
                                  <a:pt x="758957" y="484619"/>
                                  <a:pt x="760584" y="484619"/>
                                </a:cubicBezTo>
                                <a:cubicBezTo>
                                  <a:pt x="762212" y="484619"/>
                                  <a:pt x="767093" y="483317"/>
                                  <a:pt x="768395" y="483968"/>
                                </a:cubicBezTo>
                                <a:cubicBezTo>
                                  <a:pt x="769697" y="484619"/>
                                  <a:pt x="761561" y="494057"/>
                                  <a:pt x="761235" y="495684"/>
                                </a:cubicBezTo>
                                <a:cubicBezTo>
                                  <a:pt x="760910" y="497312"/>
                                  <a:pt x="757981" y="501543"/>
                                  <a:pt x="761886" y="501543"/>
                                </a:cubicBezTo>
                                <a:cubicBezTo>
                                  <a:pt x="765792" y="501543"/>
                                  <a:pt x="787922" y="499264"/>
                                  <a:pt x="789550" y="498614"/>
                                </a:cubicBezTo>
                                <a:cubicBezTo>
                                  <a:pt x="791177" y="497963"/>
                                  <a:pt x="790852" y="493081"/>
                                  <a:pt x="793130" y="491128"/>
                                </a:cubicBezTo>
                                <a:cubicBezTo>
                                  <a:pt x="795408" y="489175"/>
                                  <a:pt x="795082" y="494057"/>
                                  <a:pt x="797035" y="494057"/>
                                </a:cubicBezTo>
                                <a:cubicBezTo>
                                  <a:pt x="798988" y="494057"/>
                                  <a:pt x="802568" y="491128"/>
                                  <a:pt x="803219" y="492755"/>
                                </a:cubicBezTo>
                                <a:cubicBezTo>
                                  <a:pt x="803870" y="494708"/>
                                  <a:pt x="800940" y="498939"/>
                                  <a:pt x="802893" y="498939"/>
                                </a:cubicBezTo>
                                <a:cubicBezTo>
                                  <a:pt x="804846" y="498939"/>
                                  <a:pt x="812982" y="497637"/>
                                  <a:pt x="814935" y="496010"/>
                                </a:cubicBezTo>
                                <a:cubicBezTo>
                                  <a:pt x="816888" y="494383"/>
                                  <a:pt x="817539" y="496661"/>
                                  <a:pt x="820793" y="496986"/>
                                </a:cubicBezTo>
                                <a:cubicBezTo>
                                  <a:pt x="823722" y="497312"/>
                                  <a:pt x="834137" y="491128"/>
                                  <a:pt x="835439" y="491128"/>
                                </a:cubicBezTo>
                                <a:cubicBezTo>
                                  <a:pt x="836740" y="491454"/>
                                  <a:pt x="836415" y="496335"/>
                                  <a:pt x="832835" y="499915"/>
                                </a:cubicBezTo>
                                <a:cubicBezTo>
                                  <a:pt x="829255" y="503821"/>
                                  <a:pt x="828929" y="506099"/>
                                  <a:pt x="826000" y="507075"/>
                                </a:cubicBezTo>
                                <a:cubicBezTo>
                                  <a:pt x="823071" y="508052"/>
                                  <a:pt x="805171" y="507726"/>
                                  <a:pt x="802893" y="509354"/>
                                </a:cubicBezTo>
                                <a:cubicBezTo>
                                  <a:pt x="800615" y="510655"/>
                                  <a:pt x="788573" y="512283"/>
                                  <a:pt x="783041" y="514886"/>
                                </a:cubicBezTo>
                                <a:cubicBezTo>
                                  <a:pt x="777833" y="517490"/>
                                  <a:pt x="749844" y="523999"/>
                                  <a:pt x="748868" y="525626"/>
                                </a:cubicBezTo>
                                <a:cubicBezTo>
                                  <a:pt x="748217" y="527253"/>
                                  <a:pt x="760259" y="533437"/>
                                  <a:pt x="764490" y="535715"/>
                                </a:cubicBezTo>
                                <a:cubicBezTo>
                                  <a:pt x="768721" y="537668"/>
                                  <a:pt x="783691" y="540272"/>
                                  <a:pt x="788248" y="538970"/>
                                </a:cubicBezTo>
                                <a:cubicBezTo>
                                  <a:pt x="792804" y="537668"/>
                                  <a:pt x="804195" y="534088"/>
                                  <a:pt x="813633" y="530508"/>
                                </a:cubicBezTo>
                                <a:cubicBezTo>
                                  <a:pt x="823071" y="526603"/>
                                  <a:pt x="846179" y="520419"/>
                                  <a:pt x="853013" y="518466"/>
                                </a:cubicBezTo>
                                <a:cubicBezTo>
                                  <a:pt x="859848" y="516513"/>
                                  <a:pt x="880026" y="510655"/>
                                  <a:pt x="884907" y="507726"/>
                                </a:cubicBezTo>
                                <a:cubicBezTo>
                                  <a:pt x="889789" y="504797"/>
                                  <a:pt x="896624" y="501868"/>
                                  <a:pt x="901506" y="501868"/>
                                </a:cubicBezTo>
                                <a:cubicBezTo>
                                  <a:pt x="906387" y="501543"/>
                                  <a:pt x="922985" y="510330"/>
                                  <a:pt x="925589" y="508703"/>
                                </a:cubicBezTo>
                                <a:cubicBezTo>
                                  <a:pt x="928193" y="507075"/>
                                  <a:pt x="926240" y="502194"/>
                                  <a:pt x="931773" y="501217"/>
                                </a:cubicBezTo>
                                <a:cubicBezTo>
                                  <a:pt x="937305" y="500241"/>
                                  <a:pt x="941536" y="501217"/>
                                  <a:pt x="949347" y="501217"/>
                                </a:cubicBezTo>
                                <a:cubicBezTo>
                                  <a:pt x="957158" y="501217"/>
                                  <a:pt x="977011" y="503495"/>
                                  <a:pt x="977336" y="502844"/>
                                </a:cubicBezTo>
                                <a:cubicBezTo>
                                  <a:pt x="977662" y="502194"/>
                                  <a:pt x="976034" y="500241"/>
                                  <a:pt x="977987" y="499590"/>
                                </a:cubicBezTo>
                                <a:cubicBezTo>
                                  <a:pt x="979614" y="498939"/>
                                  <a:pt x="982218" y="498939"/>
                                  <a:pt x="982218" y="497637"/>
                                </a:cubicBezTo>
                                <a:cubicBezTo>
                                  <a:pt x="982218" y="496010"/>
                                  <a:pt x="980265" y="496010"/>
                                  <a:pt x="981893" y="494057"/>
                                </a:cubicBezTo>
                                <a:cubicBezTo>
                                  <a:pt x="983520" y="492104"/>
                                  <a:pt x="989378" y="489175"/>
                                  <a:pt x="988727" y="487548"/>
                                </a:cubicBezTo>
                                <a:cubicBezTo>
                                  <a:pt x="988076" y="485921"/>
                                  <a:pt x="987100" y="484945"/>
                                  <a:pt x="988076" y="483643"/>
                                </a:cubicBezTo>
                                <a:cubicBezTo>
                                  <a:pt x="988727" y="482341"/>
                                  <a:pt x="986449" y="481365"/>
                                  <a:pt x="986774" y="479737"/>
                                </a:cubicBezTo>
                                <a:cubicBezTo>
                                  <a:pt x="987100" y="478110"/>
                                  <a:pt x="995887" y="471601"/>
                                  <a:pt x="996212" y="469648"/>
                                </a:cubicBezTo>
                                <a:cubicBezTo>
                                  <a:pt x="996538" y="467370"/>
                                  <a:pt x="995561" y="463139"/>
                                  <a:pt x="994260" y="460861"/>
                                </a:cubicBezTo>
                                <a:cubicBezTo>
                                  <a:pt x="992958" y="458583"/>
                                  <a:pt x="986774" y="452074"/>
                                  <a:pt x="983520" y="451748"/>
                                </a:cubicBezTo>
                                <a:cubicBezTo>
                                  <a:pt x="980265" y="451423"/>
                                  <a:pt x="964969" y="449145"/>
                                  <a:pt x="963667" y="449796"/>
                                </a:cubicBezTo>
                                <a:cubicBezTo>
                                  <a:pt x="962365" y="450446"/>
                                  <a:pt x="958460" y="452399"/>
                                  <a:pt x="958134" y="454026"/>
                                </a:cubicBezTo>
                                <a:cubicBezTo>
                                  <a:pt x="957809" y="455979"/>
                                  <a:pt x="956182" y="456956"/>
                                  <a:pt x="957809" y="458257"/>
                                </a:cubicBezTo>
                                <a:cubicBezTo>
                                  <a:pt x="959436" y="459559"/>
                                  <a:pt x="964969" y="460210"/>
                                  <a:pt x="963993" y="462163"/>
                                </a:cubicBezTo>
                                <a:cubicBezTo>
                                  <a:pt x="963016" y="463790"/>
                                  <a:pt x="960413" y="461837"/>
                                  <a:pt x="959111" y="464116"/>
                                </a:cubicBezTo>
                                <a:cubicBezTo>
                                  <a:pt x="957809" y="466394"/>
                                  <a:pt x="957158" y="473228"/>
                                  <a:pt x="956182" y="472903"/>
                                </a:cubicBezTo>
                                <a:cubicBezTo>
                                  <a:pt x="954880" y="472577"/>
                                  <a:pt x="953578" y="459559"/>
                                  <a:pt x="950649" y="458583"/>
                                </a:cubicBezTo>
                                <a:cubicBezTo>
                                  <a:pt x="947720" y="457606"/>
                                  <a:pt x="940234" y="459234"/>
                                  <a:pt x="937631" y="457606"/>
                                </a:cubicBezTo>
                                <a:cubicBezTo>
                                  <a:pt x="935027" y="455979"/>
                                  <a:pt x="935678" y="450772"/>
                                  <a:pt x="930145" y="450446"/>
                                </a:cubicBezTo>
                                <a:cubicBezTo>
                                  <a:pt x="924613" y="450446"/>
                                  <a:pt x="919731" y="451423"/>
                                  <a:pt x="918429" y="449470"/>
                                </a:cubicBezTo>
                                <a:cubicBezTo>
                                  <a:pt x="917127" y="447517"/>
                                  <a:pt x="923962" y="437103"/>
                                  <a:pt x="920382" y="434499"/>
                                </a:cubicBezTo>
                                <a:cubicBezTo>
                                  <a:pt x="916476" y="432221"/>
                                  <a:pt x="910293" y="429617"/>
                                  <a:pt x="910293" y="427014"/>
                                </a:cubicBezTo>
                                <a:cubicBezTo>
                                  <a:pt x="909967" y="424410"/>
                                  <a:pt x="909642" y="419854"/>
                                  <a:pt x="908340" y="418877"/>
                                </a:cubicBezTo>
                                <a:cubicBezTo>
                                  <a:pt x="906713" y="417901"/>
                                  <a:pt x="902807" y="414972"/>
                                  <a:pt x="903458" y="413019"/>
                                </a:cubicBezTo>
                                <a:cubicBezTo>
                                  <a:pt x="904109" y="411392"/>
                                  <a:pt x="911269" y="410416"/>
                                  <a:pt x="909642" y="408138"/>
                                </a:cubicBezTo>
                                <a:cubicBezTo>
                                  <a:pt x="908015" y="405859"/>
                                  <a:pt x="906387" y="400652"/>
                                  <a:pt x="902482" y="401303"/>
                                </a:cubicBezTo>
                                <a:cubicBezTo>
                                  <a:pt x="898576" y="401954"/>
                                  <a:pt x="892393" y="402930"/>
                                  <a:pt x="889138" y="405208"/>
                                </a:cubicBezTo>
                                <a:cubicBezTo>
                                  <a:pt x="886209" y="407487"/>
                                  <a:pt x="876446" y="417576"/>
                                  <a:pt x="876771" y="418227"/>
                                </a:cubicBezTo>
                                <a:cubicBezTo>
                                  <a:pt x="877097" y="418877"/>
                                  <a:pt x="880351" y="420830"/>
                                  <a:pt x="878398" y="421481"/>
                                </a:cubicBezTo>
                                <a:cubicBezTo>
                                  <a:pt x="876771" y="422132"/>
                                  <a:pt x="872215" y="421481"/>
                                  <a:pt x="868960" y="423434"/>
                                </a:cubicBezTo>
                                <a:cubicBezTo>
                                  <a:pt x="865706" y="425061"/>
                                  <a:pt x="859848" y="427339"/>
                                  <a:pt x="859848" y="428967"/>
                                </a:cubicBezTo>
                                <a:cubicBezTo>
                                  <a:pt x="859848" y="430594"/>
                                  <a:pt x="858546" y="431570"/>
                                  <a:pt x="860173" y="432221"/>
                                </a:cubicBezTo>
                                <a:cubicBezTo>
                                  <a:pt x="861800" y="432872"/>
                                  <a:pt x="869611" y="436127"/>
                                  <a:pt x="872540" y="437754"/>
                                </a:cubicBezTo>
                                <a:cubicBezTo>
                                  <a:pt x="875469" y="439381"/>
                                  <a:pt x="893695" y="446541"/>
                                  <a:pt x="890115" y="448494"/>
                                </a:cubicBezTo>
                                <a:cubicBezTo>
                                  <a:pt x="886209" y="450446"/>
                                  <a:pt x="869611" y="455328"/>
                                  <a:pt x="871238" y="456956"/>
                                </a:cubicBezTo>
                                <a:cubicBezTo>
                                  <a:pt x="872866" y="458583"/>
                                  <a:pt x="881653" y="460861"/>
                                  <a:pt x="886209" y="462488"/>
                                </a:cubicBezTo>
                                <a:cubicBezTo>
                                  <a:pt x="890766" y="464116"/>
                                  <a:pt x="901506" y="466394"/>
                                  <a:pt x="901506" y="468021"/>
                                </a:cubicBezTo>
                                <a:cubicBezTo>
                                  <a:pt x="901506" y="469648"/>
                                  <a:pt x="900855" y="479412"/>
                                  <a:pt x="899227" y="480063"/>
                                </a:cubicBezTo>
                                <a:cubicBezTo>
                                  <a:pt x="897926" y="480388"/>
                                  <a:pt x="871564" y="477134"/>
                                  <a:pt x="867984" y="477134"/>
                                </a:cubicBezTo>
                                <a:cubicBezTo>
                                  <a:pt x="864404" y="477134"/>
                                  <a:pt x="836740" y="478110"/>
                                  <a:pt x="834462" y="477459"/>
                                </a:cubicBezTo>
                                <a:cubicBezTo>
                                  <a:pt x="832184" y="477134"/>
                                  <a:pt x="829906" y="475181"/>
                                  <a:pt x="829255" y="472252"/>
                                </a:cubicBezTo>
                                <a:cubicBezTo>
                                  <a:pt x="828604" y="469648"/>
                                  <a:pt x="828279" y="461186"/>
                                  <a:pt x="826326" y="460861"/>
                                </a:cubicBezTo>
                                <a:cubicBezTo>
                                  <a:pt x="824373" y="460536"/>
                                  <a:pt x="805822" y="463139"/>
                                  <a:pt x="807124" y="461512"/>
                                </a:cubicBezTo>
                                <a:cubicBezTo>
                                  <a:pt x="808426" y="459885"/>
                                  <a:pt x="816237" y="458583"/>
                                  <a:pt x="813308" y="456305"/>
                                </a:cubicBezTo>
                                <a:cubicBezTo>
                                  <a:pt x="810704" y="454026"/>
                                  <a:pt x="791177" y="437428"/>
                                  <a:pt x="786621" y="437103"/>
                                </a:cubicBezTo>
                                <a:cubicBezTo>
                                  <a:pt x="782064" y="437103"/>
                                  <a:pt x="781088" y="438079"/>
                                  <a:pt x="775230" y="438405"/>
                                </a:cubicBezTo>
                                <a:cubicBezTo>
                                  <a:pt x="769372" y="438730"/>
                                  <a:pt x="758306" y="439707"/>
                                  <a:pt x="756028" y="438405"/>
                                </a:cubicBezTo>
                                <a:cubicBezTo>
                                  <a:pt x="753750" y="437103"/>
                                  <a:pt x="756353" y="435801"/>
                                  <a:pt x="754075" y="433848"/>
                                </a:cubicBezTo>
                                <a:cubicBezTo>
                                  <a:pt x="751797" y="431896"/>
                                  <a:pt x="747892" y="425712"/>
                                  <a:pt x="743986" y="424736"/>
                                </a:cubicBezTo>
                                <a:cubicBezTo>
                                  <a:pt x="740081" y="423759"/>
                                  <a:pt x="731294" y="422132"/>
                                  <a:pt x="728039" y="422132"/>
                                </a:cubicBezTo>
                                <a:cubicBezTo>
                                  <a:pt x="724784" y="422132"/>
                                  <a:pt x="716974" y="423759"/>
                                  <a:pt x="714370" y="424736"/>
                                </a:cubicBezTo>
                                <a:cubicBezTo>
                                  <a:pt x="711766" y="425712"/>
                                  <a:pt x="703955" y="429943"/>
                                  <a:pt x="703955" y="430594"/>
                                </a:cubicBezTo>
                                <a:cubicBezTo>
                                  <a:pt x="703955" y="431245"/>
                                  <a:pt x="704281" y="433848"/>
                                  <a:pt x="704932" y="433848"/>
                                </a:cubicBezTo>
                                <a:cubicBezTo>
                                  <a:pt x="705583" y="433848"/>
                                  <a:pt x="715021" y="433848"/>
                                  <a:pt x="719252" y="435801"/>
                                </a:cubicBezTo>
                                <a:cubicBezTo>
                                  <a:pt x="723483" y="437428"/>
                                  <a:pt x="737477" y="440032"/>
                                  <a:pt x="737477" y="440032"/>
                                </a:cubicBezTo>
                                <a:cubicBezTo>
                                  <a:pt x="737477" y="440032"/>
                                  <a:pt x="735850" y="442636"/>
                                  <a:pt x="733572" y="442636"/>
                                </a:cubicBezTo>
                                <a:cubicBezTo>
                                  <a:pt x="730968" y="442636"/>
                                  <a:pt x="709488" y="441008"/>
                                  <a:pt x="703305" y="440357"/>
                                </a:cubicBezTo>
                                <a:cubicBezTo>
                                  <a:pt x="697121" y="439707"/>
                                  <a:pt x="690937" y="439707"/>
                                  <a:pt x="688659" y="441008"/>
                                </a:cubicBezTo>
                                <a:cubicBezTo>
                                  <a:pt x="686381" y="441985"/>
                                  <a:pt x="682801" y="445239"/>
                                  <a:pt x="683126" y="446216"/>
                                </a:cubicBezTo>
                                <a:cubicBezTo>
                                  <a:pt x="683452" y="447192"/>
                                  <a:pt x="685730" y="448494"/>
                                  <a:pt x="685079" y="449470"/>
                                </a:cubicBezTo>
                                <a:cubicBezTo>
                                  <a:pt x="684428" y="450446"/>
                                  <a:pt x="682801" y="453376"/>
                                  <a:pt x="683452" y="454352"/>
                                </a:cubicBezTo>
                                <a:cubicBezTo>
                                  <a:pt x="684103" y="455003"/>
                                  <a:pt x="690612" y="456956"/>
                                  <a:pt x="694192" y="457281"/>
                                </a:cubicBezTo>
                                <a:cubicBezTo>
                                  <a:pt x="698097" y="457606"/>
                                  <a:pt x="703955" y="458257"/>
                                  <a:pt x="709488" y="457606"/>
                                </a:cubicBezTo>
                                <a:cubicBezTo>
                                  <a:pt x="715346" y="456956"/>
                                  <a:pt x="728039" y="455979"/>
                                  <a:pt x="728039" y="456956"/>
                                </a:cubicBezTo>
                                <a:cubicBezTo>
                                  <a:pt x="728039" y="458257"/>
                                  <a:pt x="725761" y="460210"/>
                                  <a:pt x="722506" y="460861"/>
                                </a:cubicBezTo>
                                <a:cubicBezTo>
                                  <a:pt x="719252" y="461186"/>
                                  <a:pt x="688334" y="462488"/>
                                  <a:pt x="687357" y="462488"/>
                                </a:cubicBezTo>
                                <a:cubicBezTo>
                                  <a:pt x="686381" y="462488"/>
                                  <a:pt x="676617" y="461512"/>
                                  <a:pt x="674339" y="463790"/>
                                </a:cubicBezTo>
                                <a:cubicBezTo>
                                  <a:pt x="672061" y="466068"/>
                                  <a:pt x="665877" y="472577"/>
                                  <a:pt x="667830" y="472903"/>
                                </a:cubicBezTo>
                                <a:cubicBezTo>
                                  <a:pt x="670108" y="473228"/>
                                  <a:pt x="687032" y="476157"/>
                                  <a:pt x="691914" y="474855"/>
                                </a:cubicBezTo>
                                <a:cubicBezTo>
                                  <a:pt x="696795" y="473228"/>
                                  <a:pt x="706234" y="470625"/>
                                  <a:pt x="709163" y="469974"/>
                                </a:cubicBezTo>
                                <a:cubicBezTo>
                                  <a:pt x="712092" y="469323"/>
                                  <a:pt x="728364" y="467045"/>
                                  <a:pt x="728364" y="467695"/>
                                </a:cubicBezTo>
                                <a:cubicBezTo>
                                  <a:pt x="728039" y="468672"/>
                                  <a:pt x="715672" y="473228"/>
                                  <a:pt x="713068" y="474855"/>
                                </a:cubicBezTo>
                                <a:cubicBezTo>
                                  <a:pt x="710465" y="476483"/>
                                  <a:pt x="704281" y="478435"/>
                                  <a:pt x="698423" y="479086"/>
                                </a:cubicBezTo>
                                <a:cubicBezTo>
                                  <a:pt x="692565" y="479737"/>
                                  <a:pt x="674014" y="482015"/>
                                  <a:pt x="668481" y="482992"/>
                                </a:cubicBezTo>
                                <a:cubicBezTo>
                                  <a:pt x="662623" y="483968"/>
                                  <a:pt x="660670" y="483643"/>
                                  <a:pt x="656439" y="487874"/>
                                </a:cubicBezTo>
                                <a:lnTo>
                                  <a:pt x="656439" y="487874"/>
                                </a:lnTo>
                                <a:close/>
                                <a:moveTo>
                                  <a:pt x="624870" y="456305"/>
                                </a:moveTo>
                                <a:cubicBezTo>
                                  <a:pt x="622267" y="459559"/>
                                  <a:pt x="617385" y="464441"/>
                                  <a:pt x="612503" y="467045"/>
                                </a:cubicBezTo>
                                <a:cubicBezTo>
                                  <a:pt x="607621" y="469648"/>
                                  <a:pt x="603716" y="470950"/>
                                  <a:pt x="604692" y="472252"/>
                                </a:cubicBezTo>
                                <a:cubicBezTo>
                                  <a:pt x="605669" y="473554"/>
                                  <a:pt x="609249" y="474855"/>
                                  <a:pt x="613805" y="475181"/>
                                </a:cubicBezTo>
                                <a:cubicBezTo>
                                  <a:pt x="618361" y="475832"/>
                                  <a:pt x="619989" y="479412"/>
                                  <a:pt x="624545" y="478761"/>
                                </a:cubicBezTo>
                                <a:cubicBezTo>
                                  <a:pt x="629427" y="478110"/>
                                  <a:pt x="630403" y="476483"/>
                                  <a:pt x="632681" y="475832"/>
                                </a:cubicBezTo>
                                <a:cubicBezTo>
                                  <a:pt x="634959" y="475181"/>
                                  <a:pt x="636261" y="473554"/>
                                  <a:pt x="638865" y="470299"/>
                                </a:cubicBezTo>
                                <a:cubicBezTo>
                                  <a:pt x="641143" y="467045"/>
                                  <a:pt x="648303" y="460210"/>
                                  <a:pt x="650907" y="457606"/>
                                </a:cubicBezTo>
                                <a:cubicBezTo>
                                  <a:pt x="653510" y="455003"/>
                                  <a:pt x="658392" y="451423"/>
                                  <a:pt x="657741" y="449796"/>
                                </a:cubicBezTo>
                                <a:cubicBezTo>
                                  <a:pt x="657090" y="448168"/>
                                  <a:pt x="657090" y="442636"/>
                                  <a:pt x="654812" y="443612"/>
                                </a:cubicBezTo>
                                <a:cubicBezTo>
                                  <a:pt x="652534" y="444588"/>
                                  <a:pt x="643421" y="447192"/>
                                  <a:pt x="642119" y="449470"/>
                                </a:cubicBezTo>
                                <a:cubicBezTo>
                                  <a:pt x="640818" y="451748"/>
                                  <a:pt x="644072" y="452399"/>
                                  <a:pt x="640167" y="453376"/>
                                </a:cubicBezTo>
                                <a:cubicBezTo>
                                  <a:pt x="636261" y="454026"/>
                                  <a:pt x="630403" y="453701"/>
                                  <a:pt x="624870" y="456305"/>
                                </a:cubicBezTo>
                                <a:lnTo>
                                  <a:pt x="624870" y="456305"/>
                                </a:lnTo>
                                <a:close/>
                                <a:moveTo>
                                  <a:pt x="695494" y="363225"/>
                                </a:moveTo>
                                <a:cubicBezTo>
                                  <a:pt x="703955" y="368758"/>
                                  <a:pt x="718601" y="369409"/>
                                  <a:pt x="716974" y="373640"/>
                                </a:cubicBezTo>
                                <a:cubicBezTo>
                                  <a:pt x="715346" y="377545"/>
                                  <a:pt x="702003" y="377219"/>
                                  <a:pt x="699399" y="378196"/>
                                </a:cubicBezTo>
                                <a:cubicBezTo>
                                  <a:pt x="696795" y="379172"/>
                                  <a:pt x="693866" y="381450"/>
                                  <a:pt x="693541" y="382427"/>
                                </a:cubicBezTo>
                                <a:cubicBezTo>
                                  <a:pt x="693216" y="383403"/>
                                  <a:pt x="691914" y="386983"/>
                                  <a:pt x="693216" y="388610"/>
                                </a:cubicBezTo>
                                <a:cubicBezTo>
                                  <a:pt x="694192" y="390238"/>
                                  <a:pt x="709814" y="395119"/>
                                  <a:pt x="708837" y="396096"/>
                                </a:cubicBezTo>
                                <a:cubicBezTo>
                                  <a:pt x="707861" y="397072"/>
                                  <a:pt x="690937" y="395445"/>
                                  <a:pt x="690612" y="398049"/>
                                </a:cubicBezTo>
                                <a:cubicBezTo>
                                  <a:pt x="690612" y="400652"/>
                                  <a:pt x="697446" y="400327"/>
                                  <a:pt x="698423" y="402279"/>
                                </a:cubicBezTo>
                                <a:cubicBezTo>
                                  <a:pt x="699399" y="404232"/>
                                  <a:pt x="702654" y="408463"/>
                                  <a:pt x="702328" y="410090"/>
                                </a:cubicBezTo>
                                <a:cubicBezTo>
                                  <a:pt x="702003" y="411718"/>
                                  <a:pt x="689310" y="417576"/>
                                  <a:pt x="682476" y="422783"/>
                                </a:cubicBezTo>
                                <a:cubicBezTo>
                                  <a:pt x="675641" y="427665"/>
                                  <a:pt x="674339" y="431570"/>
                                  <a:pt x="671410" y="432547"/>
                                </a:cubicBezTo>
                                <a:cubicBezTo>
                                  <a:pt x="668481" y="433197"/>
                                  <a:pt x="660996" y="432872"/>
                                  <a:pt x="657741" y="432872"/>
                                </a:cubicBezTo>
                                <a:cubicBezTo>
                                  <a:pt x="654487" y="432872"/>
                                  <a:pt x="647652" y="433197"/>
                                  <a:pt x="646350" y="431896"/>
                                </a:cubicBezTo>
                                <a:cubicBezTo>
                                  <a:pt x="645048" y="430594"/>
                                  <a:pt x="642119" y="427665"/>
                                  <a:pt x="643096" y="426363"/>
                                </a:cubicBezTo>
                                <a:cubicBezTo>
                                  <a:pt x="643747" y="425061"/>
                                  <a:pt x="646350" y="424410"/>
                                  <a:pt x="646025" y="420505"/>
                                </a:cubicBezTo>
                                <a:cubicBezTo>
                                  <a:pt x="645699" y="416599"/>
                                  <a:pt x="644723" y="414321"/>
                                  <a:pt x="646676" y="411718"/>
                                </a:cubicBezTo>
                                <a:cubicBezTo>
                                  <a:pt x="648628" y="409114"/>
                                  <a:pt x="650907" y="407161"/>
                                  <a:pt x="650581" y="406185"/>
                                </a:cubicBezTo>
                                <a:cubicBezTo>
                                  <a:pt x="650256" y="405208"/>
                                  <a:pt x="649930" y="404232"/>
                                  <a:pt x="648303" y="404232"/>
                                </a:cubicBezTo>
                                <a:cubicBezTo>
                                  <a:pt x="646676" y="404232"/>
                                  <a:pt x="637563" y="404883"/>
                                  <a:pt x="636912" y="406510"/>
                                </a:cubicBezTo>
                                <a:cubicBezTo>
                                  <a:pt x="636261" y="408138"/>
                                  <a:pt x="637563" y="410741"/>
                                  <a:pt x="636912" y="414321"/>
                                </a:cubicBezTo>
                                <a:cubicBezTo>
                                  <a:pt x="636261" y="417901"/>
                                  <a:pt x="636261" y="419203"/>
                                  <a:pt x="635285" y="419528"/>
                                </a:cubicBezTo>
                                <a:cubicBezTo>
                                  <a:pt x="633983" y="419854"/>
                                  <a:pt x="620965" y="419528"/>
                                  <a:pt x="621290" y="421807"/>
                                </a:cubicBezTo>
                                <a:cubicBezTo>
                                  <a:pt x="621616" y="424085"/>
                                  <a:pt x="629101" y="431245"/>
                                  <a:pt x="628450" y="432547"/>
                                </a:cubicBezTo>
                                <a:cubicBezTo>
                                  <a:pt x="627799" y="433523"/>
                                  <a:pt x="625196" y="436452"/>
                                  <a:pt x="622918" y="438079"/>
                                </a:cubicBezTo>
                                <a:cubicBezTo>
                                  <a:pt x="620639" y="439707"/>
                                  <a:pt x="616734" y="441334"/>
                                  <a:pt x="614456" y="442310"/>
                                </a:cubicBezTo>
                                <a:cubicBezTo>
                                  <a:pt x="612503" y="442961"/>
                                  <a:pt x="609899" y="443937"/>
                                  <a:pt x="607947" y="442961"/>
                                </a:cubicBezTo>
                                <a:cubicBezTo>
                                  <a:pt x="605994" y="442310"/>
                                  <a:pt x="603065" y="439056"/>
                                  <a:pt x="602739" y="437428"/>
                                </a:cubicBezTo>
                                <a:cubicBezTo>
                                  <a:pt x="602414" y="435801"/>
                                  <a:pt x="604041" y="429617"/>
                                  <a:pt x="600787" y="429617"/>
                                </a:cubicBezTo>
                                <a:cubicBezTo>
                                  <a:pt x="597858" y="429617"/>
                                  <a:pt x="595580" y="431570"/>
                                  <a:pt x="595580" y="433197"/>
                                </a:cubicBezTo>
                                <a:cubicBezTo>
                                  <a:pt x="595580" y="434825"/>
                                  <a:pt x="596230" y="436127"/>
                                  <a:pt x="597532" y="439056"/>
                                </a:cubicBezTo>
                                <a:cubicBezTo>
                                  <a:pt x="598834" y="441659"/>
                                  <a:pt x="602414" y="449796"/>
                                  <a:pt x="601763" y="451097"/>
                                </a:cubicBezTo>
                                <a:cubicBezTo>
                                  <a:pt x="600787" y="452399"/>
                                  <a:pt x="580283" y="462163"/>
                                  <a:pt x="578656" y="462163"/>
                                </a:cubicBezTo>
                                <a:cubicBezTo>
                                  <a:pt x="577029" y="462163"/>
                                  <a:pt x="577029" y="455979"/>
                                  <a:pt x="577029" y="454026"/>
                                </a:cubicBezTo>
                                <a:cubicBezTo>
                                  <a:pt x="577029" y="452074"/>
                                  <a:pt x="578005" y="449796"/>
                                  <a:pt x="576052" y="449470"/>
                                </a:cubicBezTo>
                                <a:cubicBezTo>
                                  <a:pt x="574100" y="449145"/>
                                  <a:pt x="569218" y="448819"/>
                                  <a:pt x="569218" y="447517"/>
                                </a:cubicBezTo>
                                <a:cubicBezTo>
                                  <a:pt x="569218" y="445890"/>
                                  <a:pt x="573449" y="445565"/>
                                  <a:pt x="569543" y="443286"/>
                                </a:cubicBezTo>
                                <a:cubicBezTo>
                                  <a:pt x="565638" y="441008"/>
                                  <a:pt x="564011" y="439381"/>
                                  <a:pt x="563360" y="440357"/>
                                </a:cubicBezTo>
                                <a:cubicBezTo>
                                  <a:pt x="562383" y="441008"/>
                                  <a:pt x="559780" y="444914"/>
                                  <a:pt x="559780" y="446216"/>
                                </a:cubicBezTo>
                                <a:cubicBezTo>
                                  <a:pt x="559780" y="447517"/>
                                  <a:pt x="562709" y="453050"/>
                                  <a:pt x="561081" y="454026"/>
                                </a:cubicBezTo>
                                <a:cubicBezTo>
                                  <a:pt x="559454" y="455003"/>
                                  <a:pt x="555874" y="456305"/>
                                  <a:pt x="550667" y="456630"/>
                                </a:cubicBezTo>
                                <a:cubicBezTo>
                                  <a:pt x="545460" y="456956"/>
                                  <a:pt x="517796" y="457281"/>
                                  <a:pt x="517796" y="454677"/>
                                </a:cubicBezTo>
                                <a:cubicBezTo>
                                  <a:pt x="517796" y="452074"/>
                                  <a:pt x="521702" y="447843"/>
                                  <a:pt x="519423" y="445565"/>
                                </a:cubicBezTo>
                                <a:cubicBezTo>
                                  <a:pt x="517145" y="443286"/>
                                  <a:pt x="516169" y="442636"/>
                                  <a:pt x="514542" y="442961"/>
                                </a:cubicBezTo>
                                <a:cubicBezTo>
                                  <a:pt x="512914" y="443286"/>
                                  <a:pt x="502500" y="449470"/>
                                  <a:pt x="503802" y="447192"/>
                                </a:cubicBezTo>
                                <a:cubicBezTo>
                                  <a:pt x="504778" y="444588"/>
                                  <a:pt x="507707" y="440683"/>
                                  <a:pt x="509009" y="439381"/>
                                </a:cubicBezTo>
                                <a:cubicBezTo>
                                  <a:pt x="510311" y="438079"/>
                                  <a:pt x="512914" y="438730"/>
                                  <a:pt x="514867" y="436452"/>
                                </a:cubicBezTo>
                                <a:cubicBezTo>
                                  <a:pt x="516494" y="434174"/>
                                  <a:pt x="515518" y="432221"/>
                                  <a:pt x="518122" y="430919"/>
                                </a:cubicBezTo>
                                <a:cubicBezTo>
                                  <a:pt x="520725" y="429292"/>
                                  <a:pt x="530814" y="428641"/>
                                  <a:pt x="533092" y="427665"/>
                                </a:cubicBezTo>
                                <a:cubicBezTo>
                                  <a:pt x="535045" y="426688"/>
                                  <a:pt x="541554" y="428316"/>
                                  <a:pt x="545460" y="426688"/>
                                </a:cubicBezTo>
                                <a:cubicBezTo>
                                  <a:pt x="549365" y="425061"/>
                                  <a:pt x="550667" y="416599"/>
                                  <a:pt x="555223" y="413996"/>
                                </a:cubicBezTo>
                                <a:cubicBezTo>
                                  <a:pt x="559454" y="411392"/>
                                  <a:pt x="575401" y="409114"/>
                                  <a:pt x="577354" y="406836"/>
                                </a:cubicBezTo>
                                <a:cubicBezTo>
                                  <a:pt x="579307" y="404558"/>
                                  <a:pt x="577680" y="403256"/>
                                  <a:pt x="578981" y="400652"/>
                                </a:cubicBezTo>
                                <a:cubicBezTo>
                                  <a:pt x="580283" y="398049"/>
                                  <a:pt x="590372" y="388936"/>
                                  <a:pt x="593301" y="387309"/>
                                </a:cubicBezTo>
                                <a:cubicBezTo>
                                  <a:pt x="595905" y="385681"/>
                                  <a:pt x="603390" y="384054"/>
                                  <a:pt x="606645" y="381125"/>
                                </a:cubicBezTo>
                                <a:cubicBezTo>
                                  <a:pt x="609574" y="378196"/>
                                  <a:pt x="607621" y="376569"/>
                                  <a:pt x="612178" y="374616"/>
                                </a:cubicBezTo>
                                <a:cubicBezTo>
                                  <a:pt x="616734" y="372989"/>
                                  <a:pt x="621616" y="372012"/>
                                  <a:pt x="628450" y="372012"/>
                                </a:cubicBezTo>
                                <a:cubicBezTo>
                                  <a:pt x="635285" y="372012"/>
                                  <a:pt x="645374" y="370385"/>
                                  <a:pt x="647652" y="370385"/>
                                </a:cubicBezTo>
                                <a:cubicBezTo>
                                  <a:pt x="649930" y="370385"/>
                                  <a:pt x="659694" y="372012"/>
                                  <a:pt x="662948" y="373640"/>
                                </a:cubicBezTo>
                                <a:cubicBezTo>
                                  <a:pt x="666528" y="375267"/>
                                  <a:pt x="670108" y="377545"/>
                                  <a:pt x="670108" y="376569"/>
                                </a:cubicBezTo>
                                <a:cubicBezTo>
                                  <a:pt x="670434" y="375918"/>
                                  <a:pt x="668156" y="373640"/>
                                  <a:pt x="670434" y="373314"/>
                                </a:cubicBezTo>
                                <a:cubicBezTo>
                                  <a:pt x="672712" y="372989"/>
                                  <a:pt x="675641" y="373965"/>
                                  <a:pt x="676943" y="373640"/>
                                </a:cubicBezTo>
                                <a:cubicBezTo>
                                  <a:pt x="678245" y="373314"/>
                                  <a:pt x="680523" y="371036"/>
                                  <a:pt x="680523" y="370385"/>
                                </a:cubicBezTo>
                                <a:cubicBezTo>
                                  <a:pt x="680523" y="369734"/>
                                  <a:pt x="676943" y="370385"/>
                                  <a:pt x="674990" y="369409"/>
                                </a:cubicBezTo>
                                <a:cubicBezTo>
                                  <a:pt x="673037" y="368432"/>
                                  <a:pt x="669132" y="366805"/>
                                  <a:pt x="670759" y="365829"/>
                                </a:cubicBezTo>
                                <a:cubicBezTo>
                                  <a:pt x="672386" y="364852"/>
                                  <a:pt x="677594" y="365829"/>
                                  <a:pt x="678570" y="364201"/>
                                </a:cubicBezTo>
                                <a:cubicBezTo>
                                  <a:pt x="679221" y="362574"/>
                                  <a:pt x="680848" y="360296"/>
                                  <a:pt x="684754" y="360621"/>
                                </a:cubicBezTo>
                                <a:cubicBezTo>
                                  <a:pt x="687683" y="359970"/>
                                  <a:pt x="689636" y="359970"/>
                                  <a:pt x="695494" y="363225"/>
                                </a:cubicBezTo>
                                <a:lnTo>
                                  <a:pt x="695494" y="363225"/>
                                </a:lnTo>
                                <a:close/>
                                <a:moveTo>
                                  <a:pt x="726737" y="333609"/>
                                </a:moveTo>
                                <a:cubicBezTo>
                                  <a:pt x="733246" y="331981"/>
                                  <a:pt x="744637" y="328727"/>
                                  <a:pt x="746590" y="328402"/>
                                </a:cubicBezTo>
                                <a:cubicBezTo>
                                  <a:pt x="748543" y="328076"/>
                                  <a:pt x="755702" y="334911"/>
                                  <a:pt x="758957" y="337514"/>
                                </a:cubicBezTo>
                                <a:cubicBezTo>
                                  <a:pt x="761886" y="339792"/>
                                  <a:pt x="768395" y="341420"/>
                                  <a:pt x="766443" y="343698"/>
                                </a:cubicBezTo>
                                <a:cubicBezTo>
                                  <a:pt x="764490" y="345976"/>
                                  <a:pt x="759933" y="349556"/>
                                  <a:pt x="758306" y="349881"/>
                                </a:cubicBezTo>
                                <a:cubicBezTo>
                                  <a:pt x="756679" y="350207"/>
                                  <a:pt x="748868" y="350858"/>
                                  <a:pt x="747566" y="349881"/>
                                </a:cubicBezTo>
                                <a:cubicBezTo>
                                  <a:pt x="745939" y="348905"/>
                                  <a:pt x="734874" y="342071"/>
                                  <a:pt x="730643" y="339141"/>
                                </a:cubicBezTo>
                                <a:cubicBezTo>
                                  <a:pt x="726086" y="335887"/>
                                  <a:pt x="724134" y="333609"/>
                                  <a:pt x="726737" y="333609"/>
                                </a:cubicBezTo>
                                <a:lnTo>
                                  <a:pt x="726737" y="333609"/>
                                </a:lnTo>
                                <a:close/>
                                <a:moveTo>
                                  <a:pt x="820142" y="332632"/>
                                </a:moveTo>
                                <a:cubicBezTo>
                                  <a:pt x="825349" y="331005"/>
                                  <a:pt x="860498" y="326449"/>
                                  <a:pt x="864404" y="326449"/>
                                </a:cubicBezTo>
                                <a:cubicBezTo>
                                  <a:pt x="868309" y="326449"/>
                                  <a:pt x="878724" y="327100"/>
                                  <a:pt x="878073" y="329052"/>
                                </a:cubicBezTo>
                                <a:cubicBezTo>
                                  <a:pt x="877747" y="331005"/>
                                  <a:pt x="872866" y="336863"/>
                                  <a:pt x="867984" y="337514"/>
                                </a:cubicBezTo>
                                <a:cubicBezTo>
                                  <a:pt x="863102" y="338165"/>
                                  <a:pt x="843249" y="339467"/>
                                  <a:pt x="843900" y="341094"/>
                                </a:cubicBezTo>
                                <a:cubicBezTo>
                                  <a:pt x="844551" y="342721"/>
                                  <a:pt x="847480" y="346952"/>
                                  <a:pt x="850084" y="347278"/>
                                </a:cubicBezTo>
                                <a:cubicBezTo>
                                  <a:pt x="852362" y="347603"/>
                                  <a:pt x="863428" y="346627"/>
                                  <a:pt x="864078" y="346952"/>
                                </a:cubicBezTo>
                                <a:cubicBezTo>
                                  <a:pt x="864729" y="347278"/>
                                  <a:pt x="866682" y="353136"/>
                                  <a:pt x="866682" y="353787"/>
                                </a:cubicBezTo>
                                <a:cubicBezTo>
                                  <a:pt x="866682" y="354438"/>
                                  <a:pt x="864078" y="359970"/>
                                  <a:pt x="861800" y="361923"/>
                                </a:cubicBezTo>
                                <a:cubicBezTo>
                                  <a:pt x="859522" y="363550"/>
                                  <a:pt x="847480" y="365829"/>
                                  <a:pt x="837717" y="367781"/>
                                </a:cubicBezTo>
                                <a:cubicBezTo>
                                  <a:pt x="827953" y="369734"/>
                                  <a:pt x="815261" y="373965"/>
                                  <a:pt x="812006" y="373640"/>
                                </a:cubicBezTo>
                                <a:cubicBezTo>
                                  <a:pt x="808751" y="373314"/>
                                  <a:pt x="800940" y="372338"/>
                                  <a:pt x="798988" y="371361"/>
                                </a:cubicBezTo>
                                <a:cubicBezTo>
                                  <a:pt x="797361" y="370385"/>
                                  <a:pt x="794106" y="365829"/>
                                  <a:pt x="792479" y="365829"/>
                                </a:cubicBezTo>
                                <a:cubicBezTo>
                                  <a:pt x="790852" y="365829"/>
                                  <a:pt x="789875" y="367456"/>
                                  <a:pt x="786946" y="366154"/>
                                </a:cubicBezTo>
                                <a:cubicBezTo>
                                  <a:pt x="784342" y="364852"/>
                                  <a:pt x="779135" y="363225"/>
                                  <a:pt x="778810" y="360947"/>
                                </a:cubicBezTo>
                                <a:cubicBezTo>
                                  <a:pt x="778484" y="358669"/>
                                  <a:pt x="781413" y="355740"/>
                                  <a:pt x="778810" y="353136"/>
                                </a:cubicBezTo>
                                <a:cubicBezTo>
                                  <a:pt x="776531" y="350532"/>
                                  <a:pt x="773277" y="347278"/>
                                  <a:pt x="773928" y="345000"/>
                                </a:cubicBezTo>
                                <a:cubicBezTo>
                                  <a:pt x="774579" y="342721"/>
                                  <a:pt x="775230" y="340443"/>
                                  <a:pt x="778484" y="338816"/>
                                </a:cubicBezTo>
                                <a:cubicBezTo>
                                  <a:pt x="782715" y="336863"/>
                                  <a:pt x="815911" y="334260"/>
                                  <a:pt x="820142" y="332632"/>
                                </a:cubicBezTo>
                                <a:lnTo>
                                  <a:pt x="820142" y="332632"/>
                                </a:lnTo>
                                <a:close/>
                                <a:moveTo>
                                  <a:pt x="825024" y="293578"/>
                                </a:moveTo>
                                <a:cubicBezTo>
                                  <a:pt x="814935" y="296833"/>
                                  <a:pt x="800940" y="301063"/>
                                  <a:pt x="793455" y="303667"/>
                                </a:cubicBezTo>
                                <a:cubicBezTo>
                                  <a:pt x="786295" y="306271"/>
                                  <a:pt x="775881" y="307573"/>
                                  <a:pt x="775881" y="309851"/>
                                </a:cubicBezTo>
                                <a:cubicBezTo>
                                  <a:pt x="775555" y="312129"/>
                                  <a:pt x="774579" y="313105"/>
                                  <a:pt x="775555" y="314407"/>
                                </a:cubicBezTo>
                                <a:cubicBezTo>
                                  <a:pt x="776531" y="315709"/>
                                  <a:pt x="777508" y="315709"/>
                                  <a:pt x="781088" y="315709"/>
                                </a:cubicBezTo>
                                <a:cubicBezTo>
                                  <a:pt x="784668" y="315709"/>
                                  <a:pt x="802893" y="310176"/>
                                  <a:pt x="808100" y="310176"/>
                                </a:cubicBezTo>
                                <a:cubicBezTo>
                                  <a:pt x="813308" y="310502"/>
                                  <a:pt x="822746" y="319289"/>
                                  <a:pt x="826977" y="315709"/>
                                </a:cubicBezTo>
                                <a:cubicBezTo>
                                  <a:pt x="831208" y="312129"/>
                                  <a:pt x="830882" y="308874"/>
                                  <a:pt x="837066" y="308874"/>
                                </a:cubicBezTo>
                                <a:cubicBezTo>
                                  <a:pt x="843249" y="308874"/>
                                  <a:pt x="863428" y="312780"/>
                                  <a:pt x="868635" y="312780"/>
                                </a:cubicBezTo>
                                <a:cubicBezTo>
                                  <a:pt x="874167" y="312780"/>
                                  <a:pt x="880351" y="313431"/>
                                  <a:pt x="881978" y="313105"/>
                                </a:cubicBezTo>
                                <a:cubicBezTo>
                                  <a:pt x="883606" y="312454"/>
                                  <a:pt x="888813" y="306596"/>
                                  <a:pt x="888487" y="303993"/>
                                </a:cubicBezTo>
                                <a:cubicBezTo>
                                  <a:pt x="888162" y="301389"/>
                                  <a:pt x="888813" y="302040"/>
                                  <a:pt x="882629" y="298785"/>
                                </a:cubicBezTo>
                                <a:cubicBezTo>
                                  <a:pt x="876446" y="295531"/>
                                  <a:pt x="871889" y="291951"/>
                                  <a:pt x="866031" y="291300"/>
                                </a:cubicBezTo>
                                <a:cubicBezTo>
                                  <a:pt x="860173" y="290649"/>
                                  <a:pt x="853013" y="285442"/>
                                  <a:pt x="846504" y="287394"/>
                                </a:cubicBezTo>
                                <a:cubicBezTo>
                                  <a:pt x="839669" y="289998"/>
                                  <a:pt x="829580" y="291300"/>
                                  <a:pt x="825024" y="293578"/>
                                </a:cubicBezTo>
                                <a:lnTo>
                                  <a:pt x="825024" y="293578"/>
                                </a:lnTo>
                                <a:close/>
                                <a:moveTo>
                                  <a:pt x="986123" y="362900"/>
                                </a:moveTo>
                                <a:cubicBezTo>
                                  <a:pt x="990354" y="369083"/>
                                  <a:pt x="991331" y="373640"/>
                                  <a:pt x="994911" y="376569"/>
                                </a:cubicBezTo>
                                <a:cubicBezTo>
                                  <a:pt x="998816" y="379498"/>
                                  <a:pt x="1006952" y="385030"/>
                                  <a:pt x="1012160" y="385030"/>
                                </a:cubicBezTo>
                                <a:cubicBezTo>
                                  <a:pt x="1017367" y="385030"/>
                                  <a:pt x="1020621" y="385356"/>
                                  <a:pt x="1022249" y="383729"/>
                                </a:cubicBezTo>
                                <a:cubicBezTo>
                                  <a:pt x="1024202" y="382101"/>
                                  <a:pt x="1026154" y="380474"/>
                                  <a:pt x="1025503" y="377545"/>
                                </a:cubicBezTo>
                                <a:cubicBezTo>
                                  <a:pt x="1024852" y="374616"/>
                                  <a:pt x="1020621" y="369083"/>
                                  <a:pt x="1016391" y="369083"/>
                                </a:cubicBezTo>
                                <a:cubicBezTo>
                                  <a:pt x="1012160" y="369083"/>
                                  <a:pt x="1010532" y="371687"/>
                                  <a:pt x="1009231" y="369083"/>
                                </a:cubicBezTo>
                                <a:cubicBezTo>
                                  <a:pt x="1007929" y="366154"/>
                                  <a:pt x="1010858" y="362249"/>
                                  <a:pt x="1006952" y="359645"/>
                                </a:cubicBezTo>
                                <a:cubicBezTo>
                                  <a:pt x="1002722" y="357041"/>
                                  <a:pt x="994260" y="349556"/>
                                  <a:pt x="991656" y="349556"/>
                                </a:cubicBezTo>
                                <a:cubicBezTo>
                                  <a:pt x="989052" y="349231"/>
                                  <a:pt x="980916" y="349556"/>
                                  <a:pt x="979940" y="350858"/>
                                </a:cubicBezTo>
                                <a:cubicBezTo>
                                  <a:pt x="978963" y="351834"/>
                                  <a:pt x="983845" y="357692"/>
                                  <a:pt x="986123" y="362900"/>
                                </a:cubicBezTo>
                                <a:lnTo>
                                  <a:pt x="986123" y="362900"/>
                                </a:lnTo>
                                <a:close/>
                                <a:moveTo>
                                  <a:pt x="1101334" y="338491"/>
                                </a:moveTo>
                                <a:cubicBezTo>
                                  <a:pt x="1099381" y="339467"/>
                                  <a:pt x="1089618" y="341745"/>
                                  <a:pt x="1087665" y="342071"/>
                                </a:cubicBezTo>
                                <a:cubicBezTo>
                                  <a:pt x="1085712" y="342396"/>
                                  <a:pt x="1081807" y="343047"/>
                                  <a:pt x="1078878" y="344349"/>
                                </a:cubicBezTo>
                                <a:cubicBezTo>
                                  <a:pt x="1075949" y="345325"/>
                                  <a:pt x="1075949" y="348254"/>
                                  <a:pt x="1079854" y="349556"/>
                                </a:cubicBezTo>
                                <a:cubicBezTo>
                                  <a:pt x="1083759" y="350858"/>
                                  <a:pt x="1085387" y="350858"/>
                                  <a:pt x="1091245" y="351834"/>
                                </a:cubicBezTo>
                                <a:cubicBezTo>
                                  <a:pt x="1096778" y="352811"/>
                                  <a:pt x="1099381" y="353461"/>
                                  <a:pt x="1105565" y="351183"/>
                                </a:cubicBezTo>
                                <a:cubicBezTo>
                                  <a:pt x="1111748" y="348905"/>
                                  <a:pt x="1121838" y="352160"/>
                                  <a:pt x="1121187" y="348905"/>
                                </a:cubicBezTo>
                                <a:cubicBezTo>
                                  <a:pt x="1120861" y="345651"/>
                                  <a:pt x="1111423" y="345000"/>
                                  <a:pt x="1108494" y="342721"/>
                                </a:cubicBezTo>
                                <a:cubicBezTo>
                                  <a:pt x="1105239" y="340118"/>
                                  <a:pt x="1102961" y="338491"/>
                                  <a:pt x="1101334" y="338491"/>
                                </a:cubicBezTo>
                                <a:lnTo>
                                  <a:pt x="1101334" y="338491"/>
                                </a:lnTo>
                                <a:close/>
                                <a:moveTo>
                                  <a:pt x="1008580" y="250618"/>
                                </a:moveTo>
                                <a:cubicBezTo>
                                  <a:pt x="1000443" y="250618"/>
                                  <a:pt x="995236" y="248665"/>
                                  <a:pt x="995236" y="251269"/>
                                </a:cubicBezTo>
                                <a:cubicBezTo>
                                  <a:pt x="995236" y="254198"/>
                                  <a:pt x="998816" y="255175"/>
                                  <a:pt x="995561" y="257453"/>
                                </a:cubicBezTo>
                                <a:cubicBezTo>
                                  <a:pt x="992307" y="259731"/>
                                  <a:pt x="990029" y="259731"/>
                                  <a:pt x="990680" y="262985"/>
                                </a:cubicBezTo>
                                <a:cubicBezTo>
                                  <a:pt x="991005" y="266240"/>
                                  <a:pt x="987425" y="269494"/>
                                  <a:pt x="992958" y="269494"/>
                                </a:cubicBezTo>
                                <a:cubicBezTo>
                                  <a:pt x="998491" y="269494"/>
                                  <a:pt x="999142" y="269820"/>
                                  <a:pt x="1005976" y="270145"/>
                                </a:cubicBezTo>
                                <a:cubicBezTo>
                                  <a:pt x="1012811" y="270145"/>
                                  <a:pt x="1019320" y="268193"/>
                                  <a:pt x="1017692" y="270796"/>
                                </a:cubicBezTo>
                                <a:cubicBezTo>
                                  <a:pt x="1016065" y="273074"/>
                                  <a:pt x="1005325" y="281536"/>
                                  <a:pt x="1010207" y="281862"/>
                                </a:cubicBezTo>
                                <a:cubicBezTo>
                                  <a:pt x="1015089" y="282187"/>
                                  <a:pt x="1019320" y="280885"/>
                                  <a:pt x="1021598" y="279258"/>
                                </a:cubicBezTo>
                                <a:cubicBezTo>
                                  <a:pt x="1023876" y="277631"/>
                                  <a:pt x="1025503" y="274702"/>
                                  <a:pt x="1027130" y="273725"/>
                                </a:cubicBezTo>
                                <a:cubicBezTo>
                                  <a:pt x="1029083" y="272749"/>
                                  <a:pt x="1029409" y="272424"/>
                                  <a:pt x="1032012" y="272749"/>
                                </a:cubicBezTo>
                                <a:cubicBezTo>
                                  <a:pt x="1034616" y="273074"/>
                                  <a:pt x="1044379" y="276004"/>
                                  <a:pt x="1042427" y="277631"/>
                                </a:cubicBezTo>
                                <a:cubicBezTo>
                                  <a:pt x="1040149" y="279258"/>
                                  <a:pt x="1032338" y="284465"/>
                                  <a:pt x="1034291" y="285442"/>
                                </a:cubicBezTo>
                                <a:cubicBezTo>
                                  <a:pt x="1035918" y="286418"/>
                                  <a:pt x="1043729" y="287394"/>
                                  <a:pt x="1046007" y="286743"/>
                                </a:cubicBezTo>
                                <a:cubicBezTo>
                                  <a:pt x="1048285" y="286093"/>
                                  <a:pt x="1051865" y="283814"/>
                                  <a:pt x="1053167" y="284465"/>
                                </a:cubicBezTo>
                                <a:cubicBezTo>
                                  <a:pt x="1054469" y="285116"/>
                                  <a:pt x="1058374" y="286418"/>
                                  <a:pt x="1055770" y="287394"/>
                                </a:cubicBezTo>
                                <a:cubicBezTo>
                                  <a:pt x="1053167" y="288371"/>
                                  <a:pt x="1049587" y="289347"/>
                                  <a:pt x="1049587" y="290323"/>
                                </a:cubicBezTo>
                                <a:cubicBezTo>
                                  <a:pt x="1049587" y="291300"/>
                                  <a:pt x="1038847" y="293253"/>
                                  <a:pt x="1041125" y="294229"/>
                                </a:cubicBezTo>
                                <a:cubicBezTo>
                                  <a:pt x="1043403" y="295205"/>
                                  <a:pt x="1051214" y="294229"/>
                                  <a:pt x="1051540" y="295856"/>
                                </a:cubicBezTo>
                                <a:cubicBezTo>
                                  <a:pt x="1051865" y="297483"/>
                                  <a:pt x="1049587" y="302691"/>
                                  <a:pt x="1048611" y="302691"/>
                                </a:cubicBezTo>
                                <a:cubicBezTo>
                                  <a:pt x="1047634" y="302691"/>
                                  <a:pt x="1025829" y="298785"/>
                                  <a:pt x="1022900" y="298785"/>
                                </a:cubicBezTo>
                                <a:cubicBezTo>
                                  <a:pt x="1019970" y="298785"/>
                                  <a:pt x="1012811" y="298134"/>
                                  <a:pt x="1012160" y="298785"/>
                                </a:cubicBezTo>
                                <a:cubicBezTo>
                                  <a:pt x="1011509" y="299436"/>
                                  <a:pt x="1006627" y="301714"/>
                                  <a:pt x="1007278" y="303342"/>
                                </a:cubicBezTo>
                                <a:cubicBezTo>
                                  <a:pt x="1007929" y="304969"/>
                                  <a:pt x="1010532" y="309525"/>
                                  <a:pt x="1014438" y="311803"/>
                                </a:cubicBezTo>
                                <a:cubicBezTo>
                                  <a:pt x="1018343" y="313756"/>
                                  <a:pt x="1021923" y="316360"/>
                                  <a:pt x="1023876" y="316685"/>
                                </a:cubicBezTo>
                                <a:cubicBezTo>
                                  <a:pt x="1026154" y="317011"/>
                                  <a:pt x="1030385" y="318312"/>
                                  <a:pt x="1034616" y="317662"/>
                                </a:cubicBezTo>
                                <a:cubicBezTo>
                                  <a:pt x="1038847" y="317011"/>
                                  <a:pt x="1040800" y="315383"/>
                                  <a:pt x="1043729" y="313756"/>
                                </a:cubicBezTo>
                                <a:cubicBezTo>
                                  <a:pt x="1046658" y="312129"/>
                                  <a:pt x="1068138" y="308874"/>
                                  <a:pt x="1068138" y="310827"/>
                                </a:cubicBezTo>
                                <a:cubicBezTo>
                                  <a:pt x="1068138" y="312454"/>
                                  <a:pt x="1066836" y="315383"/>
                                  <a:pt x="1068789" y="315709"/>
                                </a:cubicBezTo>
                                <a:cubicBezTo>
                                  <a:pt x="1070416" y="316034"/>
                                  <a:pt x="1069765" y="317987"/>
                                  <a:pt x="1073996" y="317987"/>
                                </a:cubicBezTo>
                                <a:cubicBezTo>
                                  <a:pt x="1078227" y="317987"/>
                                  <a:pt x="1080830" y="316360"/>
                                  <a:pt x="1084736" y="316034"/>
                                </a:cubicBezTo>
                                <a:cubicBezTo>
                                  <a:pt x="1088641" y="315709"/>
                                  <a:pt x="1092547" y="316360"/>
                                  <a:pt x="1098730" y="317662"/>
                                </a:cubicBezTo>
                                <a:cubicBezTo>
                                  <a:pt x="1104914" y="318963"/>
                                  <a:pt x="1114678" y="315709"/>
                                  <a:pt x="1118257" y="319614"/>
                                </a:cubicBezTo>
                                <a:cubicBezTo>
                                  <a:pt x="1121838" y="323520"/>
                                  <a:pt x="1128672" y="338491"/>
                                  <a:pt x="1131601" y="340118"/>
                                </a:cubicBezTo>
                                <a:cubicBezTo>
                                  <a:pt x="1134530" y="341745"/>
                                  <a:pt x="1142341" y="343047"/>
                                  <a:pt x="1146897" y="344674"/>
                                </a:cubicBezTo>
                                <a:cubicBezTo>
                                  <a:pt x="1151779" y="346301"/>
                                  <a:pt x="1171306" y="339792"/>
                                  <a:pt x="1172934" y="338816"/>
                                </a:cubicBezTo>
                                <a:cubicBezTo>
                                  <a:pt x="1174561" y="337840"/>
                                  <a:pt x="1176839" y="331331"/>
                                  <a:pt x="1175212" y="329378"/>
                                </a:cubicBezTo>
                                <a:cubicBezTo>
                                  <a:pt x="1173584" y="327425"/>
                                  <a:pt x="1162519" y="317011"/>
                                  <a:pt x="1161543" y="317011"/>
                                </a:cubicBezTo>
                                <a:cubicBezTo>
                                  <a:pt x="1160566" y="317011"/>
                                  <a:pt x="1156336" y="318312"/>
                                  <a:pt x="1155359" y="316685"/>
                                </a:cubicBezTo>
                                <a:cubicBezTo>
                                  <a:pt x="1154383" y="315058"/>
                                  <a:pt x="1150477" y="308874"/>
                                  <a:pt x="1152430" y="306596"/>
                                </a:cubicBezTo>
                                <a:cubicBezTo>
                                  <a:pt x="1154383" y="304318"/>
                                  <a:pt x="1159590" y="298134"/>
                                  <a:pt x="1159265" y="296833"/>
                                </a:cubicBezTo>
                                <a:cubicBezTo>
                                  <a:pt x="1158939" y="295531"/>
                                  <a:pt x="1146572" y="297483"/>
                                  <a:pt x="1146897" y="294880"/>
                                </a:cubicBezTo>
                                <a:cubicBezTo>
                                  <a:pt x="1147223" y="292276"/>
                                  <a:pt x="1153081" y="290649"/>
                                  <a:pt x="1148850" y="288696"/>
                                </a:cubicBezTo>
                                <a:cubicBezTo>
                                  <a:pt x="1144619" y="286743"/>
                                  <a:pt x="1135832" y="281211"/>
                                  <a:pt x="1134530" y="282513"/>
                                </a:cubicBezTo>
                                <a:cubicBezTo>
                                  <a:pt x="1133228" y="283814"/>
                                  <a:pt x="1124767" y="289022"/>
                                  <a:pt x="1121838" y="286743"/>
                                </a:cubicBezTo>
                                <a:cubicBezTo>
                                  <a:pt x="1118908" y="284465"/>
                                  <a:pt x="1114678" y="285116"/>
                                  <a:pt x="1114678" y="282838"/>
                                </a:cubicBezTo>
                                <a:cubicBezTo>
                                  <a:pt x="1114678" y="280560"/>
                                  <a:pt x="1119234" y="275353"/>
                                  <a:pt x="1116305" y="273725"/>
                                </a:cubicBezTo>
                                <a:cubicBezTo>
                                  <a:pt x="1113376" y="272098"/>
                                  <a:pt x="1103938" y="266565"/>
                                  <a:pt x="1101985" y="266240"/>
                                </a:cubicBezTo>
                                <a:cubicBezTo>
                                  <a:pt x="1100032" y="265914"/>
                                  <a:pt x="1093523" y="265589"/>
                                  <a:pt x="1091245" y="266240"/>
                                </a:cubicBezTo>
                                <a:cubicBezTo>
                                  <a:pt x="1088641" y="266891"/>
                                  <a:pt x="1080179" y="269169"/>
                                  <a:pt x="1080179" y="270471"/>
                                </a:cubicBezTo>
                                <a:cubicBezTo>
                                  <a:pt x="1080179" y="272098"/>
                                  <a:pt x="1080505" y="275678"/>
                                  <a:pt x="1080179" y="276329"/>
                                </a:cubicBezTo>
                                <a:cubicBezTo>
                                  <a:pt x="1079854" y="276980"/>
                                  <a:pt x="1071392" y="275678"/>
                                  <a:pt x="1071067" y="274702"/>
                                </a:cubicBezTo>
                                <a:cubicBezTo>
                                  <a:pt x="1070741" y="273725"/>
                                  <a:pt x="1071067" y="269169"/>
                                  <a:pt x="1070741" y="267867"/>
                                </a:cubicBezTo>
                                <a:cubicBezTo>
                                  <a:pt x="1070416" y="266240"/>
                                  <a:pt x="1065860" y="256802"/>
                                  <a:pt x="1062279" y="254849"/>
                                </a:cubicBezTo>
                                <a:cubicBezTo>
                                  <a:pt x="1058700" y="252896"/>
                                  <a:pt x="1043078" y="249316"/>
                                  <a:pt x="1041776" y="248991"/>
                                </a:cubicBezTo>
                                <a:cubicBezTo>
                                  <a:pt x="1040474" y="248991"/>
                                  <a:pt x="1014763" y="250293"/>
                                  <a:pt x="1008580" y="250618"/>
                                </a:cubicBezTo>
                                <a:lnTo>
                                  <a:pt x="1008580" y="250618"/>
                                </a:lnTo>
                                <a:close/>
                                <a:moveTo>
                                  <a:pt x="1020296" y="486572"/>
                                </a:moveTo>
                                <a:cubicBezTo>
                                  <a:pt x="1027130" y="483968"/>
                                  <a:pt x="1026805" y="483968"/>
                                  <a:pt x="1030060" y="482666"/>
                                </a:cubicBezTo>
                                <a:cubicBezTo>
                                  <a:pt x="1033314" y="481365"/>
                                  <a:pt x="1039498" y="484945"/>
                                  <a:pt x="1041451" y="487223"/>
                                </a:cubicBezTo>
                                <a:cubicBezTo>
                                  <a:pt x="1043403" y="489501"/>
                                  <a:pt x="1049261" y="496986"/>
                                  <a:pt x="1047634" y="498939"/>
                                </a:cubicBezTo>
                                <a:cubicBezTo>
                                  <a:pt x="1046007" y="501217"/>
                                  <a:pt x="1045030" y="502844"/>
                                  <a:pt x="1041125" y="503495"/>
                                </a:cubicBezTo>
                                <a:cubicBezTo>
                                  <a:pt x="1037220" y="504146"/>
                                  <a:pt x="1030385" y="506099"/>
                                  <a:pt x="1027456" y="506099"/>
                                </a:cubicBezTo>
                                <a:cubicBezTo>
                                  <a:pt x="1024527" y="506099"/>
                                  <a:pt x="1012811" y="502844"/>
                                  <a:pt x="1010532" y="501543"/>
                                </a:cubicBezTo>
                                <a:cubicBezTo>
                                  <a:pt x="1008254" y="500241"/>
                                  <a:pt x="1014438" y="490477"/>
                                  <a:pt x="1020296" y="486572"/>
                                </a:cubicBezTo>
                                <a:lnTo>
                                  <a:pt x="1020296" y="486572"/>
                                </a:lnTo>
                                <a:close/>
                                <a:moveTo>
                                  <a:pt x="1054469" y="434825"/>
                                </a:moveTo>
                                <a:cubicBezTo>
                                  <a:pt x="1060652" y="434825"/>
                                  <a:pt x="1067812" y="434174"/>
                                  <a:pt x="1069439" y="434174"/>
                                </a:cubicBezTo>
                                <a:cubicBezTo>
                                  <a:pt x="1071067" y="434174"/>
                                  <a:pt x="1073996" y="436777"/>
                                  <a:pt x="1074321" y="438730"/>
                                </a:cubicBezTo>
                                <a:cubicBezTo>
                                  <a:pt x="1074647" y="440683"/>
                                  <a:pt x="1073670" y="442636"/>
                                  <a:pt x="1068138" y="443937"/>
                                </a:cubicBezTo>
                                <a:cubicBezTo>
                                  <a:pt x="1062605" y="444914"/>
                                  <a:pt x="1057398" y="446866"/>
                                  <a:pt x="1051214" y="447192"/>
                                </a:cubicBezTo>
                                <a:cubicBezTo>
                                  <a:pt x="1045030" y="447517"/>
                                  <a:pt x="1039172" y="448494"/>
                                  <a:pt x="1034616" y="447192"/>
                                </a:cubicBezTo>
                                <a:cubicBezTo>
                                  <a:pt x="1030060" y="445565"/>
                                  <a:pt x="1019970" y="443937"/>
                                  <a:pt x="1023225" y="441659"/>
                                </a:cubicBezTo>
                                <a:cubicBezTo>
                                  <a:pt x="1026480" y="439381"/>
                                  <a:pt x="1033640" y="436777"/>
                                  <a:pt x="1036894" y="435801"/>
                                </a:cubicBezTo>
                                <a:cubicBezTo>
                                  <a:pt x="1040149" y="435150"/>
                                  <a:pt x="1050889" y="436452"/>
                                  <a:pt x="1054469" y="434825"/>
                                </a:cubicBezTo>
                                <a:lnTo>
                                  <a:pt x="1054469" y="434825"/>
                                </a:lnTo>
                                <a:close/>
                                <a:moveTo>
                                  <a:pt x="1032012" y="409765"/>
                                </a:moveTo>
                                <a:cubicBezTo>
                                  <a:pt x="1037870" y="413019"/>
                                  <a:pt x="1040149" y="415298"/>
                                  <a:pt x="1046007" y="417576"/>
                                </a:cubicBezTo>
                                <a:cubicBezTo>
                                  <a:pt x="1051865" y="419854"/>
                                  <a:pt x="1055120" y="421156"/>
                                  <a:pt x="1058374" y="423108"/>
                                </a:cubicBezTo>
                                <a:cubicBezTo>
                                  <a:pt x="1061954" y="425061"/>
                                  <a:pt x="1046658" y="431570"/>
                                  <a:pt x="1045356" y="431570"/>
                                </a:cubicBezTo>
                                <a:cubicBezTo>
                                  <a:pt x="1044379" y="431570"/>
                                  <a:pt x="1027456" y="433523"/>
                                  <a:pt x="1026805" y="430268"/>
                                </a:cubicBezTo>
                                <a:cubicBezTo>
                                  <a:pt x="1026154" y="427014"/>
                                  <a:pt x="1026480" y="424085"/>
                                  <a:pt x="1023876" y="423434"/>
                                </a:cubicBezTo>
                                <a:cubicBezTo>
                                  <a:pt x="1021272" y="422783"/>
                                  <a:pt x="1017042" y="421481"/>
                                  <a:pt x="1017042" y="417901"/>
                                </a:cubicBezTo>
                                <a:cubicBezTo>
                                  <a:pt x="1016716" y="414321"/>
                                  <a:pt x="1028432" y="408788"/>
                                  <a:pt x="1032012" y="409765"/>
                                </a:cubicBezTo>
                                <a:lnTo>
                                  <a:pt x="1032012" y="409765"/>
                                </a:lnTo>
                                <a:close/>
                                <a:moveTo>
                                  <a:pt x="1064232" y="453701"/>
                                </a:moveTo>
                                <a:cubicBezTo>
                                  <a:pt x="1069765" y="452074"/>
                                  <a:pt x="1078227" y="451423"/>
                                  <a:pt x="1079203" y="451423"/>
                                </a:cubicBezTo>
                                <a:cubicBezTo>
                                  <a:pt x="1080179" y="451423"/>
                                  <a:pt x="1080505" y="454677"/>
                                  <a:pt x="1080179" y="455979"/>
                                </a:cubicBezTo>
                                <a:cubicBezTo>
                                  <a:pt x="1079854" y="457281"/>
                                  <a:pt x="1067812" y="461186"/>
                                  <a:pt x="1063907" y="461837"/>
                                </a:cubicBezTo>
                                <a:cubicBezTo>
                                  <a:pt x="1060001" y="462488"/>
                                  <a:pt x="1047960" y="465743"/>
                                  <a:pt x="1047960" y="465743"/>
                                </a:cubicBezTo>
                                <a:cubicBezTo>
                                  <a:pt x="1047960" y="465743"/>
                                  <a:pt x="1052516" y="460210"/>
                                  <a:pt x="1055120" y="458257"/>
                                </a:cubicBezTo>
                                <a:cubicBezTo>
                                  <a:pt x="1058049" y="455654"/>
                                  <a:pt x="1061629" y="454352"/>
                                  <a:pt x="1064232" y="453701"/>
                                </a:cubicBezTo>
                                <a:lnTo>
                                  <a:pt x="1064232" y="453701"/>
                                </a:lnTo>
                                <a:close/>
                                <a:moveTo>
                                  <a:pt x="1116956" y="413996"/>
                                </a:moveTo>
                                <a:cubicBezTo>
                                  <a:pt x="1123465" y="412694"/>
                                  <a:pt x="1127045" y="413345"/>
                                  <a:pt x="1129974" y="411718"/>
                                </a:cubicBezTo>
                                <a:cubicBezTo>
                                  <a:pt x="1132903" y="410090"/>
                                  <a:pt x="1142015" y="413345"/>
                                  <a:pt x="1135181" y="408463"/>
                                </a:cubicBezTo>
                                <a:cubicBezTo>
                                  <a:pt x="1128347" y="403256"/>
                                  <a:pt x="1117932" y="407161"/>
                                  <a:pt x="1112074" y="411392"/>
                                </a:cubicBezTo>
                                <a:cubicBezTo>
                                  <a:pt x="1106541" y="414972"/>
                                  <a:pt x="1112399" y="414321"/>
                                  <a:pt x="1116956" y="413996"/>
                                </a:cubicBezTo>
                                <a:lnTo>
                                  <a:pt x="1116956" y="413996"/>
                                </a:lnTo>
                                <a:close/>
                                <a:moveTo>
                                  <a:pt x="1186928" y="413996"/>
                                </a:moveTo>
                                <a:cubicBezTo>
                                  <a:pt x="1190183" y="412043"/>
                                  <a:pt x="1190183" y="409114"/>
                                  <a:pt x="1193112" y="411718"/>
                                </a:cubicBezTo>
                                <a:cubicBezTo>
                                  <a:pt x="1195715" y="414321"/>
                                  <a:pt x="1200923" y="414647"/>
                                  <a:pt x="1199295" y="415948"/>
                                </a:cubicBezTo>
                                <a:cubicBezTo>
                                  <a:pt x="1197343" y="417250"/>
                                  <a:pt x="1193112" y="418877"/>
                                  <a:pt x="1196366" y="419854"/>
                                </a:cubicBezTo>
                                <a:cubicBezTo>
                                  <a:pt x="1199621" y="420830"/>
                                  <a:pt x="1205804" y="421481"/>
                                  <a:pt x="1208733" y="421481"/>
                                </a:cubicBezTo>
                                <a:cubicBezTo>
                                  <a:pt x="1211337" y="421481"/>
                                  <a:pt x="1213290" y="420830"/>
                                  <a:pt x="1213290" y="423108"/>
                                </a:cubicBezTo>
                                <a:cubicBezTo>
                                  <a:pt x="1213290" y="425061"/>
                                  <a:pt x="1211988" y="433197"/>
                                  <a:pt x="1213941" y="435476"/>
                                </a:cubicBezTo>
                                <a:cubicBezTo>
                                  <a:pt x="1215568" y="437754"/>
                                  <a:pt x="1221101" y="437754"/>
                                  <a:pt x="1219474" y="442310"/>
                                </a:cubicBezTo>
                                <a:cubicBezTo>
                                  <a:pt x="1217846" y="446866"/>
                                  <a:pt x="1216870" y="449470"/>
                                  <a:pt x="1215893" y="454026"/>
                                </a:cubicBezTo>
                                <a:cubicBezTo>
                                  <a:pt x="1214592" y="458583"/>
                                  <a:pt x="1211337" y="464116"/>
                                  <a:pt x="1215242" y="466394"/>
                                </a:cubicBezTo>
                                <a:cubicBezTo>
                                  <a:pt x="1219148" y="468672"/>
                                  <a:pt x="1224681" y="465743"/>
                                  <a:pt x="1223704" y="469648"/>
                                </a:cubicBezTo>
                                <a:cubicBezTo>
                                  <a:pt x="1222728" y="473554"/>
                                  <a:pt x="1219799" y="474855"/>
                                  <a:pt x="1222077" y="477785"/>
                                </a:cubicBezTo>
                                <a:cubicBezTo>
                                  <a:pt x="1224030" y="480714"/>
                                  <a:pt x="1226959" y="484294"/>
                                  <a:pt x="1225332" y="485270"/>
                                </a:cubicBezTo>
                                <a:cubicBezTo>
                                  <a:pt x="1223704" y="486246"/>
                                  <a:pt x="1215242" y="473879"/>
                                  <a:pt x="1212964" y="476157"/>
                                </a:cubicBezTo>
                                <a:cubicBezTo>
                                  <a:pt x="1210686" y="478435"/>
                                  <a:pt x="1214592" y="481365"/>
                                  <a:pt x="1211988" y="483968"/>
                                </a:cubicBezTo>
                                <a:cubicBezTo>
                                  <a:pt x="1209059" y="486572"/>
                                  <a:pt x="1203526" y="487548"/>
                                  <a:pt x="1205479" y="489501"/>
                                </a:cubicBezTo>
                                <a:cubicBezTo>
                                  <a:pt x="1207432" y="491779"/>
                                  <a:pt x="1219799" y="497637"/>
                                  <a:pt x="1218172" y="498939"/>
                                </a:cubicBezTo>
                                <a:cubicBezTo>
                                  <a:pt x="1216544" y="500241"/>
                                  <a:pt x="1205479" y="493081"/>
                                  <a:pt x="1204177" y="496010"/>
                                </a:cubicBezTo>
                                <a:cubicBezTo>
                                  <a:pt x="1202875" y="498939"/>
                                  <a:pt x="1212639" y="504146"/>
                                  <a:pt x="1206781" y="505448"/>
                                </a:cubicBezTo>
                                <a:cubicBezTo>
                                  <a:pt x="1200923" y="506750"/>
                                  <a:pt x="1189857" y="504146"/>
                                  <a:pt x="1185626" y="503821"/>
                                </a:cubicBezTo>
                                <a:cubicBezTo>
                                  <a:pt x="1181395" y="503495"/>
                                  <a:pt x="1174886" y="504146"/>
                                  <a:pt x="1173259" y="502844"/>
                                </a:cubicBezTo>
                                <a:cubicBezTo>
                                  <a:pt x="1171632" y="501543"/>
                                  <a:pt x="1171306" y="497312"/>
                                  <a:pt x="1170005" y="498614"/>
                                </a:cubicBezTo>
                                <a:cubicBezTo>
                                  <a:pt x="1168703" y="499590"/>
                                  <a:pt x="1163821" y="507726"/>
                                  <a:pt x="1160892" y="508052"/>
                                </a:cubicBezTo>
                                <a:cubicBezTo>
                                  <a:pt x="1157963" y="508377"/>
                                  <a:pt x="1152756" y="507075"/>
                                  <a:pt x="1148525" y="506750"/>
                                </a:cubicBezTo>
                                <a:cubicBezTo>
                                  <a:pt x="1144619" y="506424"/>
                                  <a:pt x="1142015" y="508052"/>
                                  <a:pt x="1140388" y="506424"/>
                                </a:cubicBezTo>
                                <a:cubicBezTo>
                                  <a:pt x="1138761" y="504797"/>
                                  <a:pt x="1135832" y="498939"/>
                                  <a:pt x="1136483" y="497963"/>
                                </a:cubicBezTo>
                                <a:cubicBezTo>
                                  <a:pt x="1137134" y="496986"/>
                                  <a:pt x="1141690" y="496010"/>
                                  <a:pt x="1143317" y="495684"/>
                                </a:cubicBezTo>
                                <a:cubicBezTo>
                                  <a:pt x="1144945" y="495684"/>
                                  <a:pt x="1149176" y="496661"/>
                                  <a:pt x="1149176" y="494383"/>
                                </a:cubicBezTo>
                                <a:cubicBezTo>
                                  <a:pt x="1149176" y="492104"/>
                                  <a:pt x="1134530" y="490477"/>
                                  <a:pt x="1133879" y="488850"/>
                                </a:cubicBezTo>
                                <a:cubicBezTo>
                                  <a:pt x="1133554" y="487223"/>
                                  <a:pt x="1137459" y="486897"/>
                                  <a:pt x="1137785" y="485270"/>
                                </a:cubicBezTo>
                                <a:cubicBezTo>
                                  <a:pt x="1137785" y="483643"/>
                                  <a:pt x="1136483" y="484294"/>
                                  <a:pt x="1137785" y="482992"/>
                                </a:cubicBezTo>
                                <a:cubicBezTo>
                                  <a:pt x="1139087" y="481690"/>
                                  <a:pt x="1142341" y="481690"/>
                                  <a:pt x="1144294" y="481365"/>
                                </a:cubicBezTo>
                                <a:cubicBezTo>
                                  <a:pt x="1146572" y="481039"/>
                                  <a:pt x="1147548" y="479412"/>
                                  <a:pt x="1149176" y="478435"/>
                                </a:cubicBezTo>
                                <a:cubicBezTo>
                                  <a:pt x="1150803" y="477459"/>
                                  <a:pt x="1153732" y="477459"/>
                                  <a:pt x="1155034" y="475832"/>
                                </a:cubicBezTo>
                                <a:cubicBezTo>
                                  <a:pt x="1156336" y="474205"/>
                                  <a:pt x="1155359" y="473879"/>
                                  <a:pt x="1156986" y="473228"/>
                                </a:cubicBezTo>
                                <a:cubicBezTo>
                                  <a:pt x="1158614" y="472577"/>
                                  <a:pt x="1174561" y="472577"/>
                                  <a:pt x="1175537" y="470299"/>
                                </a:cubicBezTo>
                                <a:cubicBezTo>
                                  <a:pt x="1176514" y="468021"/>
                                  <a:pt x="1172934" y="468346"/>
                                  <a:pt x="1166750" y="468672"/>
                                </a:cubicBezTo>
                                <a:cubicBezTo>
                                  <a:pt x="1160566" y="468997"/>
                                  <a:pt x="1157637" y="470299"/>
                                  <a:pt x="1146247" y="470625"/>
                                </a:cubicBezTo>
                                <a:cubicBezTo>
                                  <a:pt x="1135181" y="470625"/>
                                  <a:pt x="1126394" y="472252"/>
                                  <a:pt x="1119559" y="472903"/>
                                </a:cubicBezTo>
                                <a:cubicBezTo>
                                  <a:pt x="1112725" y="473879"/>
                                  <a:pt x="1105890" y="472252"/>
                                  <a:pt x="1100032" y="474530"/>
                                </a:cubicBezTo>
                                <a:cubicBezTo>
                                  <a:pt x="1093848" y="476808"/>
                                  <a:pt x="1080830" y="479412"/>
                                  <a:pt x="1078552" y="479086"/>
                                </a:cubicBezTo>
                                <a:cubicBezTo>
                                  <a:pt x="1075949" y="479086"/>
                                  <a:pt x="1067487" y="475832"/>
                                  <a:pt x="1069765" y="472903"/>
                                </a:cubicBezTo>
                                <a:cubicBezTo>
                                  <a:pt x="1072043" y="469974"/>
                                  <a:pt x="1077576" y="467045"/>
                                  <a:pt x="1079529" y="466394"/>
                                </a:cubicBezTo>
                                <a:cubicBezTo>
                                  <a:pt x="1081481" y="465743"/>
                                  <a:pt x="1092547" y="469323"/>
                                  <a:pt x="1092547" y="468021"/>
                                </a:cubicBezTo>
                                <a:cubicBezTo>
                                  <a:pt x="1092221" y="466394"/>
                                  <a:pt x="1085061" y="464116"/>
                                  <a:pt x="1087990" y="461186"/>
                                </a:cubicBezTo>
                                <a:cubicBezTo>
                                  <a:pt x="1090919" y="458257"/>
                                  <a:pt x="1092872" y="457281"/>
                                  <a:pt x="1095476" y="456956"/>
                                </a:cubicBezTo>
                                <a:cubicBezTo>
                                  <a:pt x="1098079" y="456630"/>
                                  <a:pt x="1101008" y="456956"/>
                                  <a:pt x="1103287" y="458908"/>
                                </a:cubicBezTo>
                                <a:cubicBezTo>
                                  <a:pt x="1105565" y="461186"/>
                                  <a:pt x="1105890" y="462488"/>
                                  <a:pt x="1109470" y="463465"/>
                                </a:cubicBezTo>
                                <a:cubicBezTo>
                                  <a:pt x="1113050" y="464441"/>
                                  <a:pt x="1115328" y="465743"/>
                                  <a:pt x="1119234" y="464441"/>
                                </a:cubicBezTo>
                                <a:cubicBezTo>
                                  <a:pt x="1123139" y="463139"/>
                                  <a:pt x="1126394" y="462163"/>
                                  <a:pt x="1124767" y="461512"/>
                                </a:cubicBezTo>
                                <a:cubicBezTo>
                                  <a:pt x="1123139" y="460536"/>
                                  <a:pt x="1121838" y="461186"/>
                                  <a:pt x="1117606" y="460861"/>
                                </a:cubicBezTo>
                                <a:cubicBezTo>
                                  <a:pt x="1113376" y="460536"/>
                                  <a:pt x="1109145" y="459234"/>
                                  <a:pt x="1109796" y="456956"/>
                                </a:cubicBezTo>
                                <a:cubicBezTo>
                                  <a:pt x="1110447" y="454677"/>
                                  <a:pt x="1115328" y="453050"/>
                                  <a:pt x="1114027" y="451423"/>
                                </a:cubicBezTo>
                                <a:cubicBezTo>
                                  <a:pt x="1112725" y="449796"/>
                                  <a:pt x="1108819" y="450446"/>
                                  <a:pt x="1105239" y="449796"/>
                                </a:cubicBezTo>
                                <a:cubicBezTo>
                                  <a:pt x="1101334" y="449145"/>
                                  <a:pt x="1100683" y="448494"/>
                                  <a:pt x="1101008" y="446866"/>
                                </a:cubicBezTo>
                                <a:cubicBezTo>
                                  <a:pt x="1101334" y="445239"/>
                                  <a:pt x="1100032" y="443612"/>
                                  <a:pt x="1102961" y="442310"/>
                                </a:cubicBezTo>
                                <a:cubicBezTo>
                                  <a:pt x="1105890" y="441008"/>
                                  <a:pt x="1113701" y="437428"/>
                                  <a:pt x="1112399" y="436452"/>
                                </a:cubicBezTo>
                                <a:cubicBezTo>
                                  <a:pt x="1110772" y="435801"/>
                                  <a:pt x="1105239" y="437428"/>
                                  <a:pt x="1100032" y="436777"/>
                                </a:cubicBezTo>
                                <a:cubicBezTo>
                                  <a:pt x="1094825" y="436127"/>
                                  <a:pt x="1093848" y="436452"/>
                                  <a:pt x="1094499" y="434499"/>
                                </a:cubicBezTo>
                                <a:cubicBezTo>
                                  <a:pt x="1095150" y="432547"/>
                                  <a:pt x="1095476" y="429943"/>
                                  <a:pt x="1098405" y="428316"/>
                                </a:cubicBezTo>
                                <a:cubicBezTo>
                                  <a:pt x="1101334" y="426688"/>
                                  <a:pt x="1104588" y="425387"/>
                                  <a:pt x="1106867" y="426037"/>
                                </a:cubicBezTo>
                                <a:cubicBezTo>
                                  <a:pt x="1109145" y="426688"/>
                                  <a:pt x="1110447" y="426688"/>
                                  <a:pt x="1113701" y="430594"/>
                                </a:cubicBezTo>
                                <a:cubicBezTo>
                                  <a:pt x="1117281" y="434499"/>
                                  <a:pt x="1116630" y="435150"/>
                                  <a:pt x="1121512" y="438730"/>
                                </a:cubicBezTo>
                                <a:cubicBezTo>
                                  <a:pt x="1126394" y="442310"/>
                                  <a:pt x="1126394" y="443286"/>
                                  <a:pt x="1129648" y="444263"/>
                                </a:cubicBezTo>
                                <a:cubicBezTo>
                                  <a:pt x="1132903" y="445239"/>
                                  <a:pt x="1135181" y="444263"/>
                                  <a:pt x="1135181" y="445565"/>
                                </a:cubicBezTo>
                                <a:cubicBezTo>
                                  <a:pt x="1135181" y="446866"/>
                                  <a:pt x="1135181" y="446866"/>
                                  <a:pt x="1138110" y="448494"/>
                                </a:cubicBezTo>
                                <a:cubicBezTo>
                                  <a:pt x="1141039" y="450121"/>
                                  <a:pt x="1143968" y="451097"/>
                                  <a:pt x="1145921" y="453050"/>
                                </a:cubicBezTo>
                                <a:cubicBezTo>
                                  <a:pt x="1147874" y="455328"/>
                                  <a:pt x="1148199" y="459559"/>
                                  <a:pt x="1152105" y="458908"/>
                                </a:cubicBezTo>
                                <a:cubicBezTo>
                                  <a:pt x="1156010" y="458257"/>
                                  <a:pt x="1164472" y="457606"/>
                                  <a:pt x="1164797" y="454677"/>
                                </a:cubicBezTo>
                                <a:cubicBezTo>
                                  <a:pt x="1165448" y="451748"/>
                                  <a:pt x="1161868" y="452074"/>
                                  <a:pt x="1158288" y="452074"/>
                                </a:cubicBezTo>
                                <a:cubicBezTo>
                                  <a:pt x="1154383" y="452074"/>
                                  <a:pt x="1154383" y="453701"/>
                                  <a:pt x="1153081" y="451423"/>
                                </a:cubicBezTo>
                                <a:cubicBezTo>
                                  <a:pt x="1151779" y="449145"/>
                                  <a:pt x="1146572" y="445239"/>
                                  <a:pt x="1148850" y="444588"/>
                                </a:cubicBezTo>
                                <a:cubicBezTo>
                                  <a:pt x="1151128" y="443612"/>
                                  <a:pt x="1158939" y="443937"/>
                                  <a:pt x="1162194" y="443612"/>
                                </a:cubicBezTo>
                                <a:cubicBezTo>
                                  <a:pt x="1165448" y="443612"/>
                                  <a:pt x="1167726" y="442961"/>
                                  <a:pt x="1166750" y="441659"/>
                                </a:cubicBezTo>
                                <a:cubicBezTo>
                                  <a:pt x="1165774" y="440357"/>
                                  <a:pt x="1157963" y="439707"/>
                                  <a:pt x="1154383" y="439707"/>
                                </a:cubicBezTo>
                                <a:cubicBezTo>
                                  <a:pt x="1150803" y="439707"/>
                                  <a:pt x="1141690" y="439056"/>
                                  <a:pt x="1142992" y="437754"/>
                                </a:cubicBezTo>
                                <a:cubicBezTo>
                                  <a:pt x="1144294" y="436452"/>
                                  <a:pt x="1153081" y="435801"/>
                                  <a:pt x="1153081" y="434825"/>
                                </a:cubicBezTo>
                                <a:cubicBezTo>
                                  <a:pt x="1153081" y="433523"/>
                                  <a:pt x="1149176" y="429617"/>
                                  <a:pt x="1144294" y="428967"/>
                                </a:cubicBezTo>
                                <a:cubicBezTo>
                                  <a:pt x="1139737" y="428641"/>
                                  <a:pt x="1131276" y="429943"/>
                                  <a:pt x="1130299" y="427665"/>
                                </a:cubicBezTo>
                                <a:cubicBezTo>
                                  <a:pt x="1129323" y="425387"/>
                                  <a:pt x="1121512" y="425387"/>
                                  <a:pt x="1126068" y="422132"/>
                                </a:cubicBezTo>
                                <a:cubicBezTo>
                                  <a:pt x="1130625" y="418877"/>
                                  <a:pt x="1132903" y="417576"/>
                                  <a:pt x="1138110" y="415948"/>
                                </a:cubicBezTo>
                                <a:cubicBezTo>
                                  <a:pt x="1143317" y="414321"/>
                                  <a:pt x="1155034" y="415298"/>
                                  <a:pt x="1156986" y="415623"/>
                                </a:cubicBezTo>
                                <a:cubicBezTo>
                                  <a:pt x="1158614" y="415948"/>
                                  <a:pt x="1170656" y="420505"/>
                                  <a:pt x="1169679" y="422457"/>
                                </a:cubicBezTo>
                                <a:cubicBezTo>
                                  <a:pt x="1168703" y="424410"/>
                                  <a:pt x="1167401" y="424410"/>
                                  <a:pt x="1169028" y="426037"/>
                                </a:cubicBezTo>
                                <a:cubicBezTo>
                                  <a:pt x="1170981" y="427665"/>
                                  <a:pt x="1172934" y="430594"/>
                                  <a:pt x="1174235" y="429617"/>
                                </a:cubicBezTo>
                                <a:cubicBezTo>
                                  <a:pt x="1175212" y="428641"/>
                                  <a:pt x="1175212" y="424410"/>
                                  <a:pt x="1177490" y="426037"/>
                                </a:cubicBezTo>
                                <a:cubicBezTo>
                                  <a:pt x="1179768" y="427665"/>
                                  <a:pt x="1180419" y="429943"/>
                                  <a:pt x="1181395" y="427665"/>
                                </a:cubicBezTo>
                                <a:cubicBezTo>
                                  <a:pt x="1182697" y="425387"/>
                                  <a:pt x="1180745" y="422132"/>
                                  <a:pt x="1179768" y="419528"/>
                                </a:cubicBezTo>
                                <a:cubicBezTo>
                                  <a:pt x="1179117" y="416925"/>
                                  <a:pt x="1178141" y="416599"/>
                                  <a:pt x="1181395" y="416599"/>
                                </a:cubicBezTo>
                                <a:cubicBezTo>
                                  <a:pt x="1183674" y="415948"/>
                                  <a:pt x="1186277" y="414972"/>
                                  <a:pt x="1186928" y="413996"/>
                                </a:cubicBezTo>
                                <a:lnTo>
                                  <a:pt x="1186928" y="413996"/>
                                </a:lnTo>
                                <a:close/>
                                <a:moveTo>
                                  <a:pt x="1292375" y="472252"/>
                                </a:moveTo>
                                <a:cubicBezTo>
                                  <a:pt x="1300186" y="472252"/>
                                  <a:pt x="1304417" y="471601"/>
                                  <a:pt x="1307020" y="473879"/>
                                </a:cubicBezTo>
                                <a:cubicBezTo>
                                  <a:pt x="1309299" y="476157"/>
                                  <a:pt x="1313529" y="481690"/>
                                  <a:pt x="1319062" y="485270"/>
                                </a:cubicBezTo>
                                <a:cubicBezTo>
                                  <a:pt x="1324595" y="488525"/>
                                  <a:pt x="1330778" y="490152"/>
                                  <a:pt x="1330778" y="492430"/>
                                </a:cubicBezTo>
                                <a:cubicBezTo>
                                  <a:pt x="1330778" y="494708"/>
                                  <a:pt x="1332406" y="499590"/>
                                  <a:pt x="1330778" y="500892"/>
                                </a:cubicBezTo>
                                <a:cubicBezTo>
                                  <a:pt x="1329151" y="502519"/>
                                  <a:pt x="1323619" y="503821"/>
                                  <a:pt x="1326548" y="505773"/>
                                </a:cubicBezTo>
                                <a:cubicBezTo>
                                  <a:pt x="1329477" y="507726"/>
                                  <a:pt x="1332731" y="506099"/>
                                  <a:pt x="1332731" y="509679"/>
                                </a:cubicBezTo>
                                <a:cubicBezTo>
                                  <a:pt x="1332731" y="513584"/>
                                  <a:pt x="1333708" y="515212"/>
                                  <a:pt x="1331755" y="517815"/>
                                </a:cubicBezTo>
                                <a:cubicBezTo>
                                  <a:pt x="1329477" y="520419"/>
                                  <a:pt x="1328500" y="524975"/>
                                  <a:pt x="1326548" y="525952"/>
                                </a:cubicBezTo>
                                <a:cubicBezTo>
                                  <a:pt x="1324595" y="526603"/>
                                  <a:pt x="1313204" y="527579"/>
                                  <a:pt x="1307997" y="527253"/>
                                </a:cubicBezTo>
                                <a:cubicBezTo>
                                  <a:pt x="1302789" y="527253"/>
                                  <a:pt x="1301162" y="529206"/>
                                  <a:pt x="1297582" y="528230"/>
                                </a:cubicBezTo>
                                <a:cubicBezTo>
                                  <a:pt x="1294002" y="527253"/>
                                  <a:pt x="1289771" y="526928"/>
                                  <a:pt x="1288469" y="524975"/>
                                </a:cubicBezTo>
                                <a:cubicBezTo>
                                  <a:pt x="1286842" y="522697"/>
                                  <a:pt x="1281310" y="516513"/>
                                  <a:pt x="1279682" y="518466"/>
                                </a:cubicBezTo>
                                <a:cubicBezTo>
                                  <a:pt x="1278055" y="520419"/>
                                  <a:pt x="1276102" y="523999"/>
                                  <a:pt x="1273499" y="521395"/>
                                </a:cubicBezTo>
                                <a:cubicBezTo>
                                  <a:pt x="1270895" y="519117"/>
                                  <a:pt x="1271871" y="516839"/>
                                  <a:pt x="1267966" y="516839"/>
                                </a:cubicBezTo>
                                <a:cubicBezTo>
                                  <a:pt x="1264060" y="516839"/>
                                  <a:pt x="1264711" y="519443"/>
                                  <a:pt x="1262759" y="517164"/>
                                </a:cubicBezTo>
                                <a:cubicBezTo>
                                  <a:pt x="1260806" y="514886"/>
                                  <a:pt x="1257877" y="508703"/>
                                  <a:pt x="1256250" y="509354"/>
                                </a:cubicBezTo>
                                <a:cubicBezTo>
                                  <a:pt x="1254622" y="510330"/>
                                  <a:pt x="1253971" y="512283"/>
                                  <a:pt x="1252019" y="511632"/>
                                </a:cubicBezTo>
                                <a:cubicBezTo>
                                  <a:pt x="1249741" y="510981"/>
                                  <a:pt x="1249415" y="508703"/>
                                  <a:pt x="1246811" y="508703"/>
                                </a:cubicBezTo>
                                <a:cubicBezTo>
                                  <a:pt x="1244533" y="508703"/>
                                  <a:pt x="1242906" y="510004"/>
                                  <a:pt x="1243232" y="507401"/>
                                </a:cubicBezTo>
                                <a:cubicBezTo>
                                  <a:pt x="1243557" y="504797"/>
                                  <a:pt x="1244208" y="500892"/>
                                  <a:pt x="1248764" y="496661"/>
                                </a:cubicBezTo>
                                <a:cubicBezTo>
                                  <a:pt x="1253321" y="492755"/>
                                  <a:pt x="1261457" y="487874"/>
                                  <a:pt x="1260481" y="486897"/>
                                </a:cubicBezTo>
                                <a:cubicBezTo>
                                  <a:pt x="1259504" y="485921"/>
                                  <a:pt x="1255273" y="486246"/>
                                  <a:pt x="1257877" y="483317"/>
                                </a:cubicBezTo>
                                <a:cubicBezTo>
                                  <a:pt x="1260155" y="480714"/>
                                  <a:pt x="1280659" y="472577"/>
                                  <a:pt x="1292375" y="472252"/>
                                </a:cubicBezTo>
                                <a:lnTo>
                                  <a:pt x="1292375" y="472252"/>
                                </a:lnTo>
                                <a:close/>
                                <a:moveTo>
                                  <a:pt x="1395544" y="360621"/>
                                </a:moveTo>
                                <a:cubicBezTo>
                                  <a:pt x="1395544" y="366480"/>
                                  <a:pt x="1393265" y="369409"/>
                                  <a:pt x="1395544" y="370710"/>
                                </a:cubicBezTo>
                                <a:cubicBezTo>
                                  <a:pt x="1397822" y="372012"/>
                                  <a:pt x="1403680" y="372663"/>
                                  <a:pt x="1407585" y="375267"/>
                                </a:cubicBezTo>
                                <a:cubicBezTo>
                                  <a:pt x="1411491" y="377870"/>
                                  <a:pt x="1413769" y="383078"/>
                                  <a:pt x="1417674" y="381776"/>
                                </a:cubicBezTo>
                                <a:cubicBezTo>
                                  <a:pt x="1421580" y="380799"/>
                                  <a:pt x="1422882" y="377219"/>
                                  <a:pt x="1428089" y="376243"/>
                                </a:cubicBezTo>
                                <a:cubicBezTo>
                                  <a:pt x="1433622" y="375267"/>
                                  <a:pt x="1436551" y="376243"/>
                                  <a:pt x="1436551" y="374616"/>
                                </a:cubicBezTo>
                                <a:cubicBezTo>
                                  <a:pt x="1436551" y="372989"/>
                                  <a:pt x="1438829" y="365829"/>
                                  <a:pt x="1433296" y="364527"/>
                                </a:cubicBezTo>
                                <a:cubicBezTo>
                                  <a:pt x="1427764" y="362900"/>
                                  <a:pt x="1421580" y="356065"/>
                                  <a:pt x="1418000" y="355414"/>
                                </a:cubicBezTo>
                                <a:cubicBezTo>
                                  <a:pt x="1414095" y="354763"/>
                                  <a:pt x="1417023" y="356716"/>
                                  <a:pt x="1411165" y="354763"/>
                                </a:cubicBezTo>
                                <a:cubicBezTo>
                                  <a:pt x="1405307" y="352811"/>
                                  <a:pt x="1403680" y="352811"/>
                                  <a:pt x="1401402" y="354763"/>
                                </a:cubicBezTo>
                                <a:cubicBezTo>
                                  <a:pt x="1399124" y="356716"/>
                                  <a:pt x="1395869" y="357367"/>
                                  <a:pt x="1395544" y="360621"/>
                                </a:cubicBezTo>
                                <a:lnTo>
                                  <a:pt x="1395544" y="360621"/>
                                </a:lnTo>
                                <a:close/>
                                <a:moveTo>
                                  <a:pt x="1423858" y="402605"/>
                                </a:moveTo>
                                <a:cubicBezTo>
                                  <a:pt x="1415396" y="404558"/>
                                  <a:pt x="1410189" y="401954"/>
                                  <a:pt x="1412142" y="405859"/>
                                </a:cubicBezTo>
                                <a:cubicBezTo>
                                  <a:pt x="1414095" y="409765"/>
                                  <a:pt x="1417349" y="409439"/>
                                  <a:pt x="1420278" y="413996"/>
                                </a:cubicBezTo>
                                <a:cubicBezTo>
                                  <a:pt x="1423207" y="418552"/>
                                  <a:pt x="1424184" y="422132"/>
                                  <a:pt x="1426462" y="422783"/>
                                </a:cubicBezTo>
                                <a:cubicBezTo>
                                  <a:pt x="1428740" y="423434"/>
                                  <a:pt x="1434273" y="424736"/>
                                  <a:pt x="1433947" y="421807"/>
                                </a:cubicBezTo>
                                <a:cubicBezTo>
                                  <a:pt x="1433947" y="418877"/>
                                  <a:pt x="1430367" y="417576"/>
                                  <a:pt x="1431344" y="415298"/>
                                </a:cubicBezTo>
                                <a:cubicBezTo>
                                  <a:pt x="1432320" y="413019"/>
                                  <a:pt x="1438504" y="412043"/>
                                  <a:pt x="1436876" y="408463"/>
                                </a:cubicBezTo>
                                <a:cubicBezTo>
                                  <a:pt x="1435249" y="404883"/>
                                  <a:pt x="1429065" y="400327"/>
                                  <a:pt x="1423858" y="402605"/>
                                </a:cubicBezTo>
                                <a:lnTo>
                                  <a:pt x="1423858" y="402605"/>
                                </a:lnTo>
                                <a:close/>
                                <a:moveTo>
                                  <a:pt x="1263735" y="347929"/>
                                </a:moveTo>
                                <a:cubicBezTo>
                                  <a:pt x="1258528" y="350207"/>
                                  <a:pt x="1254622" y="349881"/>
                                  <a:pt x="1254297" y="350858"/>
                                </a:cubicBezTo>
                                <a:cubicBezTo>
                                  <a:pt x="1253646" y="351834"/>
                                  <a:pt x="1251368" y="354763"/>
                                  <a:pt x="1252019" y="356065"/>
                                </a:cubicBezTo>
                                <a:cubicBezTo>
                                  <a:pt x="1252670" y="357041"/>
                                  <a:pt x="1255599" y="363225"/>
                                  <a:pt x="1259179" y="363550"/>
                                </a:cubicBezTo>
                                <a:cubicBezTo>
                                  <a:pt x="1263084" y="363876"/>
                                  <a:pt x="1264386" y="364201"/>
                                  <a:pt x="1270895" y="364527"/>
                                </a:cubicBezTo>
                                <a:cubicBezTo>
                                  <a:pt x="1277404" y="364852"/>
                                  <a:pt x="1284564" y="365178"/>
                                  <a:pt x="1292701" y="365178"/>
                                </a:cubicBezTo>
                                <a:cubicBezTo>
                                  <a:pt x="1300837" y="365178"/>
                                  <a:pt x="1318086" y="365503"/>
                                  <a:pt x="1319713" y="365829"/>
                                </a:cubicBezTo>
                                <a:cubicBezTo>
                                  <a:pt x="1321340" y="366154"/>
                                  <a:pt x="1321340" y="368758"/>
                                  <a:pt x="1325571" y="366154"/>
                                </a:cubicBezTo>
                                <a:cubicBezTo>
                                  <a:pt x="1329802" y="363225"/>
                                  <a:pt x="1342820" y="352485"/>
                                  <a:pt x="1338589" y="351183"/>
                                </a:cubicBezTo>
                                <a:cubicBezTo>
                                  <a:pt x="1334358" y="349881"/>
                                  <a:pt x="1329802" y="345651"/>
                                  <a:pt x="1325897" y="346952"/>
                                </a:cubicBezTo>
                                <a:cubicBezTo>
                                  <a:pt x="1321991" y="348580"/>
                                  <a:pt x="1321340" y="351834"/>
                                  <a:pt x="1317110" y="349881"/>
                                </a:cubicBezTo>
                                <a:cubicBezTo>
                                  <a:pt x="1312878" y="347929"/>
                                  <a:pt x="1298884" y="344023"/>
                                  <a:pt x="1292701" y="345976"/>
                                </a:cubicBezTo>
                                <a:cubicBezTo>
                                  <a:pt x="1286517" y="347929"/>
                                  <a:pt x="1279031" y="353136"/>
                                  <a:pt x="1277730" y="349231"/>
                                </a:cubicBezTo>
                                <a:cubicBezTo>
                                  <a:pt x="1276428" y="345325"/>
                                  <a:pt x="1278706" y="344023"/>
                                  <a:pt x="1274801" y="344674"/>
                                </a:cubicBezTo>
                                <a:cubicBezTo>
                                  <a:pt x="1271220" y="345000"/>
                                  <a:pt x="1266664" y="346627"/>
                                  <a:pt x="1263735" y="347929"/>
                                </a:cubicBezTo>
                                <a:lnTo>
                                  <a:pt x="1263735" y="347929"/>
                                </a:lnTo>
                                <a:close/>
                                <a:moveTo>
                                  <a:pt x="1210686" y="283164"/>
                                </a:moveTo>
                                <a:cubicBezTo>
                                  <a:pt x="1204503" y="284465"/>
                                  <a:pt x="1196041" y="281536"/>
                                  <a:pt x="1195390" y="285767"/>
                                </a:cubicBezTo>
                                <a:cubicBezTo>
                                  <a:pt x="1194739" y="289998"/>
                                  <a:pt x="1191484" y="291625"/>
                                  <a:pt x="1196041" y="293253"/>
                                </a:cubicBezTo>
                                <a:cubicBezTo>
                                  <a:pt x="1200597" y="294880"/>
                                  <a:pt x="1205154" y="297483"/>
                                  <a:pt x="1203852" y="299111"/>
                                </a:cubicBezTo>
                                <a:cubicBezTo>
                                  <a:pt x="1202550" y="300738"/>
                                  <a:pt x="1192461" y="299436"/>
                                  <a:pt x="1195065" y="303016"/>
                                </a:cubicBezTo>
                                <a:cubicBezTo>
                                  <a:pt x="1197668" y="306596"/>
                                  <a:pt x="1201574" y="305620"/>
                                  <a:pt x="1202224" y="308874"/>
                                </a:cubicBezTo>
                                <a:cubicBezTo>
                                  <a:pt x="1202875" y="312129"/>
                                  <a:pt x="1202224" y="317987"/>
                                  <a:pt x="1205804" y="318638"/>
                                </a:cubicBezTo>
                                <a:cubicBezTo>
                                  <a:pt x="1209384" y="319289"/>
                                  <a:pt x="1214266" y="319289"/>
                                  <a:pt x="1218823" y="319289"/>
                                </a:cubicBezTo>
                                <a:cubicBezTo>
                                  <a:pt x="1223379" y="319289"/>
                                  <a:pt x="1238675" y="324822"/>
                                  <a:pt x="1235095" y="326449"/>
                                </a:cubicBezTo>
                                <a:cubicBezTo>
                                  <a:pt x="1231515" y="328076"/>
                                  <a:pt x="1218823" y="326449"/>
                                  <a:pt x="1215893" y="328076"/>
                                </a:cubicBezTo>
                                <a:cubicBezTo>
                                  <a:pt x="1212964" y="329703"/>
                                  <a:pt x="1208408" y="332307"/>
                                  <a:pt x="1209710" y="332958"/>
                                </a:cubicBezTo>
                                <a:cubicBezTo>
                                  <a:pt x="1210686" y="333609"/>
                                  <a:pt x="1226308" y="331656"/>
                                  <a:pt x="1227935" y="338491"/>
                                </a:cubicBezTo>
                                <a:cubicBezTo>
                                  <a:pt x="1229562" y="345325"/>
                                  <a:pt x="1227284" y="345651"/>
                                  <a:pt x="1230539" y="345651"/>
                                </a:cubicBezTo>
                                <a:cubicBezTo>
                                  <a:pt x="1234119" y="345651"/>
                                  <a:pt x="1234770" y="346301"/>
                                  <a:pt x="1239651" y="345000"/>
                                </a:cubicBezTo>
                                <a:cubicBezTo>
                                  <a:pt x="1244533" y="343698"/>
                                  <a:pt x="1256901" y="342071"/>
                                  <a:pt x="1264711" y="339792"/>
                                </a:cubicBezTo>
                                <a:cubicBezTo>
                                  <a:pt x="1272522" y="337840"/>
                                  <a:pt x="1282286" y="339141"/>
                                  <a:pt x="1285540" y="336212"/>
                                </a:cubicBezTo>
                                <a:cubicBezTo>
                                  <a:pt x="1288469" y="333283"/>
                                  <a:pt x="1290422" y="331331"/>
                                  <a:pt x="1290748" y="328402"/>
                                </a:cubicBezTo>
                                <a:cubicBezTo>
                                  <a:pt x="1290748" y="325798"/>
                                  <a:pt x="1282937" y="327751"/>
                                  <a:pt x="1284564" y="323194"/>
                                </a:cubicBezTo>
                                <a:cubicBezTo>
                                  <a:pt x="1286191" y="318638"/>
                                  <a:pt x="1295955" y="313431"/>
                                  <a:pt x="1292050" y="310502"/>
                                </a:cubicBezTo>
                                <a:cubicBezTo>
                                  <a:pt x="1288144" y="307573"/>
                                  <a:pt x="1277404" y="299762"/>
                                  <a:pt x="1273173" y="301714"/>
                                </a:cubicBezTo>
                                <a:cubicBezTo>
                                  <a:pt x="1268617" y="303342"/>
                                  <a:pt x="1260806" y="306271"/>
                                  <a:pt x="1258853" y="303342"/>
                                </a:cubicBezTo>
                                <a:cubicBezTo>
                                  <a:pt x="1256901" y="300087"/>
                                  <a:pt x="1253646" y="293903"/>
                                  <a:pt x="1250066" y="292602"/>
                                </a:cubicBezTo>
                                <a:cubicBezTo>
                                  <a:pt x="1246486" y="291300"/>
                                  <a:pt x="1231515" y="288371"/>
                                  <a:pt x="1225332" y="286418"/>
                                </a:cubicBezTo>
                                <a:cubicBezTo>
                                  <a:pt x="1219148" y="284791"/>
                                  <a:pt x="1218172" y="282838"/>
                                  <a:pt x="1210686" y="283164"/>
                                </a:cubicBezTo>
                                <a:lnTo>
                                  <a:pt x="1210686" y="283164"/>
                                </a:lnTo>
                                <a:close/>
                                <a:moveTo>
                                  <a:pt x="1153406" y="199522"/>
                                </a:moveTo>
                                <a:cubicBezTo>
                                  <a:pt x="1147548" y="203102"/>
                                  <a:pt x="1141039" y="205055"/>
                                  <a:pt x="1141039" y="206682"/>
                                </a:cubicBezTo>
                                <a:cubicBezTo>
                                  <a:pt x="1141039" y="208309"/>
                                  <a:pt x="1140388" y="209286"/>
                                  <a:pt x="1143317" y="213517"/>
                                </a:cubicBezTo>
                                <a:cubicBezTo>
                                  <a:pt x="1146247" y="217422"/>
                                  <a:pt x="1148199" y="217422"/>
                                  <a:pt x="1154057" y="219049"/>
                                </a:cubicBezTo>
                                <a:cubicBezTo>
                                  <a:pt x="1159915" y="220676"/>
                                  <a:pt x="1165774" y="222304"/>
                                  <a:pt x="1169354" y="224907"/>
                                </a:cubicBezTo>
                                <a:cubicBezTo>
                                  <a:pt x="1172934" y="227511"/>
                                  <a:pt x="1176839" y="231091"/>
                                  <a:pt x="1179443" y="229464"/>
                                </a:cubicBezTo>
                                <a:cubicBezTo>
                                  <a:pt x="1182046" y="227836"/>
                                  <a:pt x="1188555" y="227836"/>
                                  <a:pt x="1186928" y="221978"/>
                                </a:cubicBezTo>
                                <a:cubicBezTo>
                                  <a:pt x="1185301" y="216120"/>
                                  <a:pt x="1181721" y="210913"/>
                                  <a:pt x="1180419" y="206682"/>
                                </a:cubicBezTo>
                                <a:cubicBezTo>
                                  <a:pt x="1179117" y="202451"/>
                                  <a:pt x="1177490" y="200173"/>
                                  <a:pt x="1171957" y="200173"/>
                                </a:cubicBezTo>
                                <a:cubicBezTo>
                                  <a:pt x="1166424" y="200173"/>
                                  <a:pt x="1164797" y="203753"/>
                                  <a:pt x="1161217" y="201475"/>
                                </a:cubicBezTo>
                                <a:cubicBezTo>
                                  <a:pt x="1157963" y="199522"/>
                                  <a:pt x="1156661" y="197569"/>
                                  <a:pt x="1153406" y="199522"/>
                                </a:cubicBezTo>
                                <a:lnTo>
                                  <a:pt x="1153406" y="199522"/>
                                </a:lnTo>
                                <a:close/>
                                <a:moveTo>
                                  <a:pt x="1872658" y="1033333"/>
                                </a:moveTo>
                                <a:cubicBezTo>
                                  <a:pt x="1874285" y="1032357"/>
                                  <a:pt x="1877214" y="1032031"/>
                                  <a:pt x="1880794" y="1033333"/>
                                </a:cubicBezTo>
                                <a:cubicBezTo>
                                  <a:pt x="1884375" y="1034635"/>
                                  <a:pt x="1887954" y="1035937"/>
                                  <a:pt x="1885351" y="1037239"/>
                                </a:cubicBezTo>
                                <a:cubicBezTo>
                                  <a:pt x="1882747" y="1038540"/>
                                  <a:pt x="1876564" y="1041795"/>
                                  <a:pt x="1874936" y="1042120"/>
                                </a:cubicBezTo>
                                <a:cubicBezTo>
                                  <a:pt x="1872984" y="1042120"/>
                                  <a:pt x="1870054" y="1034310"/>
                                  <a:pt x="1872658" y="1033333"/>
                                </a:cubicBezTo>
                                <a:lnTo>
                                  <a:pt x="1872658" y="1033333"/>
                                </a:lnTo>
                                <a:close/>
                                <a:moveTo>
                                  <a:pt x="2123908" y="1146916"/>
                                </a:moveTo>
                                <a:cubicBezTo>
                                  <a:pt x="2127488" y="1146591"/>
                                  <a:pt x="2130092" y="1147242"/>
                                  <a:pt x="2130743" y="1148869"/>
                                </a:cubicBezTo>
                                <a:cubicBezTo>
                                  <a:pt x="2131393" y="1150496"/>
                                  <a:pt x="2134974" y="1153751"/>
                                  <a:pt x="2134323" y="1154076"/>
                                </a:cubicBezTo>
                                <a:cubicBezTo>
                                  <a:pt x="2133672" y="1154727"/>
                                  <a:pt x="2123257" y="1154402"/>
                                  <a:pt x="2121955" y="1152775"/>
                                </a:cubicBezTo>
                                <a:cubicBezTo>
                                  <a:pt x="2120654" y="1151147"/>
                                  <a:pt x="2118701" y="1147242"/>
                                  <a:pt x="2123908" y="1146916"/>
                                </a:cubicBezTo>
                                <a:lnTo>
                                  <a:pt x="2123908" y="1146916"/>
                                </a:lnTo>
                                <a:close/>
                                <a:moveTo>
                                  <a:pt x="2135625" y="1120229"/>
                                </a:moveTo>
                                <a:cubicBezTo>
                                  <a:pt x="2140506" y="1120229"/>
                                  <a:pt x="2149944" y="1119578"/>
                                  <a:pt x="2149293" y="1120555"/>
                                </a:cubicBezTo>
                                <a:cubicBezTo>
                                  <a:pt x="2148968" y="1121857"/>
                                  <a:pt x="2144412" y="1127715"/>
                                  <a:pt x="2140832" y="1128366"/>
                                </a:cubicBezTo>
                                <a:cubicBezTo>
                                  <a:pt x="2137577" y="1128691"/>
                                  <a:pt x="2131719" y="1127064"/>
                                  <a:pt x="2131393" y="1125436"/>
                                </a:cubicBezTo>
                                <a:cubicBezTo>
                                  <a:pt x="2131068" y="1124135"/>
                                  <a:pt x="2131068" y="1120555"/>
                                  <a:pt x="2135625" y="1120229"/>
                                </a:cubicBezTo>
                                <a:lnTo>
                                  <a:pt x="2135625" y="1120229"/>
                                </a:lnTo>
                                <a:close/>
                                <a:moveTo>
                                  <a:pt x="2126186" y="1109164"/>
                                </a:moveTo>
                                <a:cubicBezTo>
                                  <a:pt x="2127488" y="1111442"/>
                                  <a:pt x="2133346" y="1115022"/>
                                  <a:pt x="2131393" y="1116975"/>
                                </a:cubicBezTo>
                                <a:cubicBezTo>
                                  <a:pt x="2129441" y="1118927"/>
                                  <a:pt x="2124234" y="1120880"/>
                                  <a:pt x="2122606" y="1120880"/>
                                </a:cubicBezTo>
                                <a:cubicBezTo>
                                  <a:pt x="2120979" y="1120880"/>
                                  <a:pt x="2120654" y="1115673"/>
                                  <a:pt x="2120654" y="1113720"/>
                                </a:cubicBezTo>
                                <a:cubicBezTo>
                                  <a:pt x="2120654" y="1112093"/>
                                  <a:pt x="2123583" y="1107211"/>
                                  <a:pt x="2126186" y="1109164"/>
                                </a:cubicBezTo>
                                <a:lnTo>
                                  <a:pt x="2126186" y="1109164"/>
                                </a:lnTo>
                                <a:close/>
                                <a:moveTo>
                                  <a:pt x="2125210" y="1159609"/>
                                </a:moveTo>
                                <a:cubicBezTo>
                                  <a:pt x="2118701" y="1161562"/>
                                  <a:pt x="2115121" y="1160911"/>
                                  <a:pt x="2116097" y="1162213"/>
                                </a:cubicBezTo>
                                <a:cubicBezTo>
                                  <a:pt x="2116748" y="1163840"/>
                                  <a:pt x="2125210" y="1167095"/>
                                  <a:pt x="2127488" y="1169047"/>
                                </a:cubicBezTo>
                                <a:cubicBezTo>
                                  <a:pt x="2129766" y="1171000"/>
                                  <a:pt x="2131068" y="1175231"/>
                                  <a:pt x="2133021" y="1173929"/>
                                </a:cubicBezTo>
                                <a:cubicBezTo>
                                  <a:pt x="2134648" y="1172302"/>
                                  <a:pt x="2137903" y="1165793"/>
                                  <a:pt x="2139530" y="1163515"/>
                                </a:cubicBezTo>
                                <a:cubicBezTo>
                                  <a:pt x="2140506" y="1161236"/>
                                  <a:pt x="2133021" y="1159935"/>
                                  <a:pt x="2125210" y="1159609"/>
                                </a:cubicBezTo>
                                <a:lnTo>
                                  <a:pt x="2125210" y="1159609"/>
                                </a:lnTo>
                                <a:close/>
                                <a:moveTo>
                                  <a:pt x="1958252" y="1107211"/>
                                </a:moveTo>
                                <a:cubicBezTo>
                                  <a:pt x="1962809" y="1108187"/>
                                  <a:pt x="1969969" y="1109164"/>
                                  <a:pt x="1971921" y="1110466"/>
                                </a:cubicBezTo>
                                <a:cubicBezTo>
                                  <a:pt x="1974200" y="1111767"/>
                                  <a:pt x="1982010" y="1117626"/>
                                  <a:pt x="1982010" y="1119578"/>
                                </a:cubicBezTo>
                                <a:cubicBezTo>
                                  <a:pt x="1982010" y="1121206"/>
                                  <a:pt x="1973223" y="1123158"/>
                                  <a:pt x="1968667" y="1122182"/>
                                </a:cubicBezTo>
                                <a:cubicBezTo>
                                  <a:pt x="1964111" y="1121206"/>
                                  <a:pt x="1967365" y="1115022"/>
                                  <a:pt x="1963460" y="1113720"/>
                                </a:cubicBezTo>
                                <a:cubicBezTo>
                                  <a:pt x="1959554" y="1112093"/>
                                  <a:pt x="1953045" y="1107537"/>
                                  <a:pt x="1958252" y="1107211"/>
                                </a:cubicBezTo>
                                <a:lnTo>
                                  <a:pt x="1958252" y="1107211"/>
                                </a:lnTo>
                                <a:close/>
                                <a:moveTo>
                                  <a:pt x="1791946" y="1070109"/>
                                </a:moveTo>
                                <a:cubicBezTo>
                                  <a:pt x="1788040" y="1070760"/>
                                  <a:pt x="1780555" y="1069459"/>
                                  <a:pt x="1780555" y="1071737"/>
                                </a:cubicBezTo>
                                <a:cubicBezTo>
                                  <a:pt x="1780880" y="1074015"/>
                                  <a:pt x="1782182" y="1074666"/>
                                  <a:pt x="1786088" y="1077269"/>
                                </a:cubicBezTo>
                                <a:cubicBezTo>
                                  <a:pt x="1789667" y="1079873"/>
                                  <a:pt x="1789993" y="1081826"/>
                                  <a:pt x="1794549" y="1082477"/>
                                </a:cubicBezTo>
                                <a:cubicBezTo>
                                  <a:pt x="1799106" y="1083128"/>
                                  <a:pt x="1803011" y="1084755"/>
                                  <a:pt x="1804313" y="1082477"/>
                                </a:cubicBezTo>
                                <a:cubicBezTo>
                                  <a:pt x="1805615" y="1080524"/>
                                  <a:pt x="1806591" y="1080198"/>
                                  <a:pt x="1802686" y="1078571"/>
                                </a:cubicBezTo>
                                <a:cubicBezTo>
                                  <a:pt x="1798780" y="1076618"/>
                                  <a:pt x="1794875" y="1070109"/>
                                  <a:pt x="1791946" y="1070109"/>
                                </a:cubicBezTo>
                                <a:lnTo>
                                  <a:pt x="1791946" y="1070109"/>
                                </a:lnTo>
                                <a:close/>
                                <a:moveTo>
                                  <a:pt x="1753542" y="1080524"/>
                                </a:moveTo>
                                <a:cubicBezTo>
                                  <a:pt x="1749637" y="1082802"/>
                                  <a:pt x="1748010" y="1082802"/>
                                  <a:pt x="1749637" y="1084429"/>
                                </a:cubicBezTo>
                                <a:cubicBezTo>
                                  <a:pt x="1751264" y="1086382"/>
                                  <a:pt x="1756146" y="1087359"/>
                                  <a:pt x="1758749" y="1089637"/>
                                </a:cubicBezTo>
                                <a:cubicBezTo>
                                  <a:pt x="1761028" y="1091915"/>
                                  <a:pt x="1764282" y="1097448"/>
                                  <a:pt x="1766235" y="1096471"/>
                                </a:cubicBezTo>
                                <a:cubicBezTo>
                                  <a:pt x="1768188" y="1095820"/>
                                  <a:pt x="1769815" y="1094518"/>
                                  <a:pt x="1773395" y="1093217"/>
                                </a:cubicBezTo>
                                <a:cubicBezTo>
                                  <a:pt x="1776975" y="1091915"/>
                                  <a:pt x="1779253" y="1091915"/>
                                  <a:pt x="1779253" y="1089637"/>
                                </a:cubicBezTo>
                                <a:cubicBezTo>
                                  <a:pt x="1779253" y="1087359"/>
                                  <a:pt x="1777300" y="1083128"/>
                                  <a:pt x="1774046" y="1081826"/>
                                </a:cubicBezTo>
                                <a:cubicBezTo>
                                  <a:pt x="1770791" y="1080524"/>
                                  <a:pt x="1762980" y="1078246"/>
                                  <a:pt x="1760702" y="1078246"/>
                                </a:cubicBezTo>
                                <a:cubicBezTo>
                                  <a:pt x="1758099" y="1078571"/>
                                  <a:pt x="1757448" y="1078897"/>
                                  <a:pt x="1753542" y="1080524"/>
                                </a:cubicBezTo>
                                <a:lnTo>
                                  <a:pt x="1753542" y="1080524"/>
                                </a:lnTo>
                                <a:close/>
                                <a:moveTo>
                                  <a:pt x="1707328" y="1130318"/>
                                </a:moveTo>
                                <a:cubicBezTo>
                                  <a:pt x="1705050" y="1132922"/>
                                  <a:pt x="1703422" y="1135526"/>
                                  <a:pt x="1702121" y="1137478"/>
                                </a:cubicBezTo>
                                <a:cubicBezTo>
                                  <a:pt x="1700819" y="1139756"/>
                                  <a:pt x="1699842" y="1151798"/>
                                  <a:pt x="1701795" y="1153100"/>
                                </a:cubicBezTo>
                                <a:cubicBezTo>
                                  <a:pt x="1703748" y="1154402"/>
                                  <a:pt x="1708630" y="1156029"/>
                                  <a:pt x="1710257" y="1158958"/>
                                </a:cubicBezTo>
                                <a:cubicBezTo>
                                  <a:pt x="1711884" y="1161887"/>
                                  <a:pt x="1712861" y="1164165"/>
                                  <a:pt x="1714162" y="1162864"/>
                                </a:cubicBezTo>
                                <a:cubicBezTo>
                                  <a:pt x="1715464" y="1161562"/>
                                  <a:pt x="1716440" y="1156355"/>
                                  <a:pt x="1720021" y="1153425"/>
                                </a:cubicBezTo>
                                <a:cubicBezTo>
                                  <a:pt x="1723275" y="1150496"/>
                                  <a:pt x="1730110" y="1144313"/>
                                  <a:pt x="1730110" y="1142360"/>
                                </a:cubicBezTo>
                                <a:cubicBezTo>
                                  <a:pt x="1730110" y="1140407"/>
                                  <a:pt x="1732062" y="1136176"/>
                                  <a:pt x="1728808" y="1133247"/>
                                </a:cubicBezTo>
                                <a:cubicBezTo>
                                  <a:pt x="1725553" y="1129993"/>
                                  <a:pt x="1723926" y="1128040"/>
                                  <a:pt x="1721322" y="1127064"/>
                                </a:cubicBezTo>
                                <a:cubicBezTo>
                                  <a:pt x="1718719" y="1126087"/>
                                  <a:pt x="1711233" y="1127715"/>
                                  <a:pt x="1707328" y="1130318"/>
                                </a:cubicBezTo>
                                <a:lnTo>
                                  <a:pt x="1707328" y="1130318"/>
                                </a:lnTo>
                                <a:close/>
                                <a:moveTo>
                                  <a:pt x="1614574" y="1103957"/>
                                </a:moveTo>
                                <a:cubicBezTo>
                                  <a:pt x="1612621" y="1107537"/>
                                  <a:pt x="1596999" y="1121857"/>
                                  <a:pt x="1597650" y="1123809"/>
                                </a:cubicBezTo>
                                <a:cubicBezTo>
                                  <a:pt x="1598301" y="1125762"/>
                                  <a:pt x="1602857" y="1138455"/>
                                  <a:pt x="1605786" y="1137153"/>
                                </a:cubicBezTo>
                                <a:cubicBezTo>
                                  <a:pt x="1608716" y="1135851"/>
                                  <a:pt x="1608716" y="1135200"/>
                                  <a:pt x="1611970" y="1135526"/>
                                </a:cubicBezTo>
                                <a:cubicBezTo>
                                  <a:pt x="1615550" y="1135526"/>
                                  <a:pt x="1619781" y="1137804"/>
                                  <a:pt x="1622059" y="1135851"/>
                                </a:cubicBezTo>
                                <a:cubicBezTo>
                                  <a:pt x="1624012" y="1134224"/>
                                  <a:pt x="1630846" y="1126738"/>
                                  <a:pt x="1636054" y="1124460"/>
                                </a:cubicBezTo>
                                <a:cubicBezTo>
                                  <a:pt x="1641261" y="1122182"/>
                                  <a:pt x="1652977" y="1115347"/>
                                  <a:pt x="1652977" y="1113720"/>
                                </a:cubicBezTo>
                                <a:cubicBezTo>
                                  <a:pt x="1653303" y="1112093"/>
                                  <a:pt x="1656232" y="1107862"/>
                                  <a:pt x="1654604" y="1105258"/>
                                </a:cubicBezTo>
                                <a:cubicBezTo>
                                  <a:pt x="1652977" y="1102655"/>
                                  <a:pt x="1652326" y="1102980"/>
                                  <a:pt x="1645817" y="1102004"/>
                                </a:cubicBezTo>
                                <a:cubicBezTo>
                                  <a:pt x="1638983" y="1101353"/>
                                  <a:pt x="1628894" y="1108513"/>
                                  <a:pt x="1624337" y="1107211"/>
                                </a:cubicBezTo>
                                <a:cubicBezTo>
                                  <a:pt x="1620106" y="1106235"/>
                                  <a:pt x="1617177" y="1102004"/>
                                  <a:pt x="1614574" y="1103957"/>
                                </a:cubicBezTo>
                                <a:lnTo>
                                  <a:pt x="1614574" y="1103957"/>
                                </a:lnTo>
                                <a:close/>
                                <a:moveTo>
                                  <a:pt x="1594721" y="960757"/>
                                </a:moveTo>
                                <a:cubicBezTo>
                                  <a:pt x="1587886" y="960432"/>
                                  <a:pt x="1585283" y="957828"/>
                                  <a:pt x="1585608" y="960432"/>
                                </a:cubicBezTo>
                                <a:cubicBezTo>
                                  <a:pt x="1585934" y="963035"/>
                                  <a:pt x="1585283" y="965964"/>
                                  <a:pt x="1587236" y="966941"/>
                                </a:cubicBezTo>
                                <a:cubicBezTo>
                                  <a:pt x="1589188" y="967917"/>
                                  <a:pt x="1592768" y="966290"/>
                                  <a:pt x="1592768" y="969870"/>
                                </a:cubicBezTo>
                                <a:cubicBezTo>
                                  <a:pt x="1592768" y="973775"/>
                                  <a:pt x="1589839" y="976704"/>
                                  <a:pt x="1593419" y="977030"/>
                                </a:cubicBezTo>
                                <a:cubicBezTo>
                                  <a:pt x="1597325" y="977355"/>
                                  <a:pt x="1601881" y="978657"/>
                                  <a:pt x="1602532" y="976379"/>
                                </a:cubicBezTo>
                                <a:cubicBezTo>
                                  <a:pt x="1603183" y="973775"/>
                                  <a:pt x="1601881" y="973124"/>
                                  <a:pt x="1603508" y="971172"/>
                                </a:cubicBezTo>
                                <a:cubicBezTo>
                                  <a:pt x="1605136" y="968894"/>
                                  <a:pt x="1597650" y="962059"/>
                                  <a:pt x="1594721" y="960757"/>
                                </a:cubicBezTo>
                                <a:lnTo>
                                  <a:pt x="1594721" y="960757"/>
                                </a:lnTo>
                                <a:close/>
                                <a:moveTo>
                                  <a:pt x="1571614" y="964988"/>
                                </a:moveTo>
                                <a:cubicBezTo>
                                  <a:pt x="1567058" y="964988"/>
                                  <a:pt x="1563152" y="963035"/>
                                  <a:pt x="1563803" y="965639"/>
                                </a:cubicBezTo>
                                <a:cubicBezTo>
                                  <a:pt x="1564128" y="968243"/>
                                  <a:pt x="1564779" y="973775"/>
                                  <a:pt x="1567058" y="975728"/>
                                </a:cubicBezTo>
                                <a:cubicBezTo>
                                  <a:pt x="1569336" y="977681"/>
                                  <a:pt x="1579425" y="987770"/>
                                  <a:pt x="1580727" y="985166"/>
                                </a:cubicBezTo>
                                <a:cubicBezTo>
                                  <a:pt x="1582028" y="982888"/>
                                  <a:pt x="1580076" y="976704"/>
                                  <a:pt x="1579099" y="974752"/>
                                </a:cubicBezTo>
                                <a:cubicBezTo>
                                  <a:pt x="1578123" y="972473"/>
                                  <a:pt x="1572916" y="965964"/>
                                  <a:pt x="1571614" y="964988"/>
                                </a:cubicBezTo>
                                <a:lnTo>
                                  <a:pt x="1571614" y="964988"/>
                                </a:lnTo>
                                <a:close/>
                                <a:moveTo>
                                  <a:pt x="1549809" y="970521"/>
                                </a:moveTo>
                                <a:cubicBezTo>
                                  <a:pt x="1553388" y="969219"/>
                                  <a:pt x="1551761" y="973124"/>
                                  <a:pt x="1554690" y="974426"/>
                                </a:cubicBezTo>
                                <a:cubicBezTo>
                                  <a:pt x="1557619" y="976053"/>
                                  <a:pt x="1556318" y="973124"/>
                                  <a:pt x="1560223" y="976053"/>
                                </a:cubicBezTo>
                                <a:cubicBezTo>
                                  <a:pt x="1564128" y="978657"/>
                                  <a:pt x="1567058" y="981912"/>
                                  <a:pt x="1565430" y="983864"/>
                                </a:cubicBezTo>
                                <a:cubicBezTo>
                                  <a:pt x="1563477" y="985817"/>
                                  <a:pt x="1555992" y="985492"/>
                                  <a:pt x="1559898" y="988421"/>
                                </a:cubicBezTo>
                                <a:cubicBezTo>
                                  <a:pt x="1564128" y="991350"/>
                                  <a:pt x="1567709" y="989723"/>
                                  <a:pt x="1567709" y="993953"/>
                                </a:cubicBezTo>
                                <a:cubicBezTo>
                                  <a:pt x="1568034" y="998510"/>
                                  <a:pt x="1566407" y="1005995"/>
                                  <a:pt x="1569987" y="1002090"/>
                                </a:cubicBezTo>
                                <a:cubicBezTo>
                                  <a:pt x="1573567" y="998184"/>
                                  <a:pt x="1576496" y="989723"/>
                                  <a:pt x="1580076" y="990699"/>
                                </a:cubicBezTo>
                                <a:cubicBezTo>
                                  <a:pt x="1583656" y="991350"/>
                                  <a:pt x="1581703" y="999486"/>
                                  <a:pt x="1592118" y="1001764"/>
                                </a:cubicBezTo>
                                <a:cubicBezTo>
                                  <a:pt x="1602532" y="1004042"/>
                                  <a:pt x="1603183" y="1003066"/>
                                  <a:pt x="1610994" y="1004693"/>
                                </a:cubicBezTo>
                                <a:cubicBezTo>
                                  <a:pt x="1618805" y="1006321"/>
                                  <a:pt x="1624663" y="1010226"/>
                                  <a:pt x="1630195" y="1014782"/>
                                </a:cubicBezTo>
                                <a:cubicBezTo>
                                  <a:pt x="1636054" y="1019339"/>
                                  <a:pt x="1639959" y="1019339"/>
                                  <a:pt x="1645166" y="1023244"/>
                                </a:cubicBezTo>
                                <a:cubicBezTo>
                                  <a:pt x="1650374" y="1026824"/>
                                  <a:pt x="1653628" y="1031706"/>
                                  <a:pt x="1657534" y="1037890"/>
                                </a:cubicBezTo>
                                <a:cubicBezTo>
                                  <a:pt x="1661439" y="1044073"/>
                                  <a:pt x="1666321" y="1044073"/>
                                  <a:pt x="1663066" y="1047328"/>
                                </a:cubicBezTo>
                                <a:cubicBezTo>
                                  <a:pt x="1660137" y="1050582"/>
                                  <a:pt x="1650699" y="1055139"/>
                                  <a:pt x="1654604" y="1055789"/>
                                </a:cubicBezTo>
                                <a:cubicBezTo>
                                  <a:pt x="1658510" y="1056766"/>
                                  <a:pt x="1666972" y="1057091"/>
                                  <a:pt x="1667948" y="1055139"/>
                                </a:cubicBezTo>
                                <a:cubicBezTo>
                                  <a:pt x="1668924" y="1053186"/>
                                  <a:pt x="1668924" y="1051559"/>
                                  <a:pt x="1670877" y="1052209"/>
                                </a:cubicBezTo>
                                <a:cubicBezTo>
                                  <a:pt x="1673155" y="1052860"/>
                                  <a:pt x="1678037" y="1056115"/>
                                  <a:pt x="1679990" y="1053837"/>
                                </a:cubicBezTo>
                                <a:cubicBezTo>
                                  <a:pt x="1681943" y="1051559"/>
                                  <a:pt x="1680966" y="1046677"/>
                                  <a:pt x="1683895" y="1050908"/>
                                </a:cubicBezTo>
                                <a:cubicBezTo>
                                  <a:pt x="1686824" y="1055139"/>
                                  <a:pt x="1685522" y="1057742"/>
                                  <a:pt x="1690404" y="1060997"/>
                                </a:cubicBezTo>
                                <a:cubicBezTo>
                                  <a:pt x="1694961" y="1063926"/>
                                  <a:pt x="1706026" y="1063926"/>
                                  <a:pt x="1703422" y="1067831"/>
                                </a:cubicBezTo>
                                <a:cubicBezTo>
                                  <a:pt x="1701144" y="1071411"/>
                                  <a:pt x="1691381" y="1075317"/>
                                  <a:pt x="1685522" y="1078246"/>
                                </a:cubicBezTo>
                                <a:cubicBezTo>
                                  <a:pt x="1679664" y="1081175"/>
                                  <a:pt x="1677061" y="1077595"/>
                                  <a:pt x="1665995" y="1074666"/>
                                </a:cubicBezTo>
                                <a:cubicBezTo>
                                  <a:pt x="1654930" y="1072062"/>
                                  <a:pt x="1640610" y="1071086"/>
                                  <a:pt x="1638657" y="1070109"/>
                                </a:cubicBezTo>
                                <a:cubicBezTo>
                                  <a:pt x="1636379" y="1069133"/>
                                  <a:pt x="1643539" y="1061973"/>
                                  <a:pt x="1641586" y="1060997"/>
                                </a:cubicBezTo>
                                <a:cubicBezTo>
                                  <a:pt x="1639308" y="1060020"/>
                                  <a:pt x="1622385" y="1060346"/>
                                  <a:pt x="1622710" y="1057417"/>
                                </a:cubicBezTo>
                                <a:cubicBezTo>
                                  <a:pt x="1623361" y="1054488"/>
                                  <a:pt x="1625965" y="1052535"/>
                                  <a:pt x="1624663" y="1050582"/>
                                </a:cubicBezTo>
                                <a:cubicBezTo>
                                  <a:pt x="1623361" y="1048630"/>
                                  <a:pt x="1620432" y="1049606"/>
                                  <a:pt x="1616852" y="1051233"/>
                                </a:cubicBezTo>
                                <a:cubicBezTo>
                                  <a:pt x="1613272" y="1052860"/>
                                  <a:pt x="1606112" y="1055789"/>
                                  <a:pt x="1605786" y="1057742"/>
                                </a:cubicBezTo>
                                <a:cubicBezTo>
                                  <a:pt x="1605461" y="1059695"/>
                                  <a:pt x="1605461" y="1066204"/>
                                  <a:pt x="1605461" y="1067180"/>
                                </a:cubicBezTo>
                                <a:cubicBezTo>
                                  <a:pt x="1605461" y="1068157"/>
                                  <a:pt x="1588863" y="1073039"/>
                                  <a:pt x="1586259" y="1076618"/>
                                </a:cubicBezTo>
                                <a:cubicBezTo>
                                  <a:pt x="1583981" y="1080198"/>
                                  <a:pt x="1583330" y="1085406"/>
                                  <a:pt x="1580076" y="1087359"/>
                                </a:cubicBezTo>
                                <a:cubicBezTo>
                                  <a:pt x="1576821" y="1089311"/>
                                  <a:pt x="1564128" y="1096471"/>
                                  <a:pt x="1560874" y="1094844"/>
                                </a:cubicBezTo>
                                <a:cubicBezTo>
                                  <a:pt x="1557619" y="1093217"/>
                                  <a:pt x="1551436" y="1090613"/>
                                  <a:pt x="1551110" y="1086057"/>
                                </a:cubicBezTo>
                                <a:cubicBezTo>
                                  <a:pt x="1551110" y="1081500"/>
                                  <a:pt x="1552738" y="1074340"/>
                                  <a:pt x="1551761" y="1072713"/>
                                </a:cubicBezTo>
                                <a:cubicBezTo>
                                  <a:pt x="1551110" y="1071086"/>
                                  <a:pt x="1551110" y="1065879"/>
                                  <a:pt x="1545903" y="1066530"/>
                                </a:cubicBezTo>
                                <a:cubicBezTo>
                                  <a:pt x="1540696" y="1067180"/>
                                  <a:pt x="1505872" y="1077595"/>
                                  <a:pt x="1506523" y="1073364"/>
                                </a:cubicBezTo>
                                <a:cubicBezTo>
                                  <a:pt x="1507174" y="1069133"/>
                                  <a:pt x="1510103" y="1063275"/>
                                  <a:pt x="1514334" y="1060671"/>
                                </a:cubicBezTo>
                                <a:cubicBezTo>
                                  <a:pt x="1518891" y="1058068"/>
                                  <a:pt x="1534838" y="1053837"/>
                                  <a:pt x="1534187" y="1052209"/>
                                </a:cubicBezTo>
                                <a:cubicBezTo>
                                  <a:pt x="1533861" y="1050257"/>
                                  <a:pt x="1530932" y="1047653"/>
                                  <a:pt x="1530281" y="1044073"/>
                                </a:cubicBezTo>
                                <a:cubicBezTo>
                                  <a:pt x="1529630" y="1040493"/>
                                  <a:pt x="1527352" y="1031380"/>
                                  <a:pt x="1528654" y="1029428"/>
                                </a:cubicBezTo>
                                <a:cubicBezTo>
                                  <a:pt x="1530281" y="1027475"/>
                                  <a:pt x="1535163" y="1023570"/>
                                  <a:pt x="1535163" y="1016084"/>
                                </a:cubicBezTo>
                                <a:cubicBezTo>
                                  <a:pt x="1535163" y="1008599"/>
                                  <a:pt x="1534838" y="992326"/>
                                  <a:pt x="1536790" y="989072"/>
                                </a:cubicBezTo>
                                <a:cubicBezTo>
                                  <a:pt x="1539068" y="985817"/>
                                  <a:pt x="1537441" y="981261"/>
                                  <a:pt x="1540696" y="977681"/>
                                </a:cubicBezTo>
                                <a:cubicBezTo>
                                  <a:pt x="1544927" y="973450"/>
                                  <a:pt x="1543300" y="971172"/>
                                  <a:pt x="1549809" y="970521"/>
                                </a:cubicBezTo>
                                <a:lnTo>
                                  <a:pt x="1549809" y="970521"/>
                                </a:lnTo>
                                <a:close/>
                                <a:moveTo>
                                  <a:pt x="1518240" y="858239"/>
                                </a:moveTo>
                                <a:cubicBezTo>
                                  <a:pt x="1515310" y="862796"/>
                                  <a:pt x="1510429" y="864098"/>
                                  <a:pt x="1511731" y="866376"/>
                                </a:cubicBezTo>
                                <a:cubicBezTo>
                                  <a:pt x="1513032" y="868654"/>
                                  <a:pt x="1514985" y="869305"/>
                                  <a:pt x="1514009" y="872234"/>
                                </a:cubicBezTo>
                                <a:cubicBezTo>
                                  <a:pt x="1513032" y="875163"/>
                                  <a:pt x="1511731" y="876139"/>
                                  <a:pt x="1513683" y="878743"/>
                                </a:cubicBezTo>
                                <a:cubicBezTo>
                                  <a:pt x="1515961" y="881021"/>
                                  <a:pt x="1516612" y="882974"/>
                                  <a:pt x="1518891" y="881672"/>
                                </a:cubicBezTo>
                                <a:cubicBezTo>
                                  <a:pt x="1521169" y="880370"/>
                                  <a:pt x="1526701" y="876465"/>
                                  <a:pt x="1527352" y="873210"/>
                                </a:cubicBezTo>
                                <a:cubicBezTo>
                                  <a:pt x="1528003" y="870281"/>
                                  <a:pt x="1528654" y="868328"/>
                                  <a:pt x="1527352" y="864423"/>
                                </a:cubicBezTo>
                                <a:cubicBezTo>
                                  <a:pt x="1526050" y="860518"/>
                                  <a:pt x="1528003" y="852381"/>
                                  <a:pt x="1518240" y="858239"/>
                                </a:cubicBezTo>
                                <a:lnTo>
                                  <a:pt x="1518240" y="858239"/>
                                </a:lnTo>
                                <a:close/>
                                <a:moveTo>
                                  <a:pt x="1707002" y="785989"/>
                                </a:moveTo>
                                <a:cubicBezTo>
                                  <a:pt x="1712861" y="785012"/>
                                  <a:pt x="1715464" y="784687"/>
                                  <a:pt x="1719044" y="784036"/>
                                </a:cubicBezTo>
                                <a:cubicBezTo>
                                  <a:pt x="1722299" y="783385"/>
                                  <a:pt x="1725879" y="785989"/>
                                  <a:pt x="1726204" y="787616"/>
                                </a:cubicBezTo>
                                <a:cubicBezTo>
                                  <a:pt x="1726204" y="789243"/>
                                  <a:pt x="1708955" y="787616"/>
                                  <a:pt x="1708304" y="790545"/>
                                </a:cubicBezTo>
                                <a:cubicBezTo>
                                  <a:pt x="1707653" y="793474"/>
                                  <a:pt x="1708304" y="799332"/>
                                  <a:pt x="1707328" y="799658"/>
                                </a:cubicBezTo>
                                <a:cubicBezTo>
                                  <a:pt x="1706352" y="799658"/>
                                  <a:pt x="1701795" y="799658"/>
                                  <a:pt x="1701144" y="797705"/>
                                </a:cubicBezTo>
                                <a:cubicBezTo>
                                  <a:pt x="1700819" y="795752"/>
                                  <a:pt x="1704724" y="792498"/>
                                  <a:pt x="1702772" y="792172"/>
                                </a:cubicBezTo>
                                <a:cubicBezTo>
                                  <a:pt x="1700819" y="791847"/>
                                  <a:pt x="1697564" y="795101"/>
                                  <a:pt x="1696263" y="792823"/>
                                </a:cubicBezTo>
                                <a:cubicBezTo>
                                  <a:pt x="1695286" y="790545"/>
                                  <a:pt x="1685522" y="790545"/>
                                  <a:pt x="1688126" y="788592"/>
                                </a:cubicBezTo>
                                <a:cubicBezTo>
                                  <a:pt x="1690730" y="786314"/>
                                  <a:pt x="1696588" y="787291"/>
                                  <a:pt x="1696588" y="785663"/>
                                </a:cubicBezTo>
                                <a:cubicBezTo>
                                  <a:pt x="1696913" y="784036"/>
                                  <a:pt x="1694961" y="781758"/>
                                  <a:pt x="1698215" y="781107"/>
                                </a:cubicBezTo>
                                <a:cubicBezTo>
                                  <a:pt x="1701795" y="780456"/>
                                  <a:pt x="1704073" y="786965"/>
                                  <a:pt x="1707002" y="785989"/>
                                </a:cubicBezTo>
                                <a:lnTo>
                                  <a:pt x="1707002" y="785989"/>
                                </a:lnTo>
                                <a:close/>
                                <a:moveTo>
                                  <a:pt x="1740199" y="813652"/>
                                </a:moveTo>
                                <a:cubicBezTo>
                                  <a:pt x="1737595" y="816581"/>
                                  <a:pt x="1727831" y="824718"/>
                                  <a:pt x="1726530" y="826345"/>
                                </a:cubicBezTo>
                                <a:cubicBezTo>
                                  <a:pt x="1724902" y="827972"/>
                                  <a:pt x="1725553" y="830576"/>
                                  <a:pt x="1728482" y="830576"/>
                                </a:cubicBezTo>
                                <a:cubicBezTo>
                                  <a:pt x="1731411" y="830576"/>
                                  <a:pt x="1733690" y="830901"/>
                                  <a:pt x="1739222" y="827647"/>
                                </a:cubicBezTo>
                                <a:cubicBezTo>
                                  <a:pt x="1744755" y="824392"/>
                                  <a:pt x="1743779" y="824718"/>
                                  <a:pt x="1745731" y="821463"/>
                                </a:cubicBezTo>
                                <a:cubicBezTo>
                                  <a:pt x="1747684" y="818209"/>
                                  <a:pt x="1749311" y="813327"/>
                                  <a:pt x="1750939" y="812350"/>
                                </a:cubicBezTo>
                                <a:cubicBezTo>
                                  <a:pt x="1752891" y="811374"/>
                                  <a:pt x="1754844" y="813652"/>
                                  <a:pt x="1756471" y="812025"/>
                                </a:cubicBezTo>
                                <a:cubicBezTo>
                                  <a:pt x="1758099" y="810398"/>
                                  <a:pt x="1759400" y="807469"/>
                                  <a:pt x="1759400" y="806167"/>
                                </a:cubicBezTo>
                                <a:cubicBezTo>
                                  <a:pt x="1759400" y="804540"/>
                                  <a:pt x="1756471" y="802912"/>
                                  <a:pt x="1754193" y="803238"/>
                                </a:cubicBezTo>
                                <a:cubicBezTo>
                                  <a:pt x="1751915" y="803563"/>
                                  <a:pt x="1749637" y="804540"/>
                                  <a:pt x="1747684" y="806818"/>
                                </a:cubicBezTo>
                                <a:cubicBezTo>
                                  <a:pt x="1745731" y="808770"/>
                                  <a:pt x="1743128" y="811049"/>
                                  <a:pt x="1740199" y="813652"/>
                                </a:cubicBezTo>
                                <a:lnTo>
                                  <a:pt x="1740199" y="813652"/>
                                </a:lnTo>
                                <a:close/>
                                <a:moveTo>
                                  <a:pt x="1753542" y="789894"/>
                                </a:moveTo>
                                <a:cubicBezTo>
                                  <a:pt x="1747684" y="792498"/>
                                  <a:pt x="1734666" y="797380"/>
                                  <a:pt x="1738571" y="798356"/>
                                </a:cubicBezTo>
                                <a:cubicBezTo>
                                  <a:pt x="1742477" y="799332"/>
                                  <a:pt x="1750288" y="796729"/>
                                  <a:pt x="1756146" y="795427"/>
                                </a:cubicBezTo>
                                <a:cubicBezTo>
                                  <a:pt x="1762004" y="794125"/>
                                  <a:pt x="1763631" y="795427"/>
                                  <a:pt x="1765584" y="791847"/>
                                </a:cubicBezTo>
                                <a:cubicBezTo>
                                  <a:pt x="1767862" y="788592"/>
                                  <a:pt x="1765584" y="786640"/>
                                  <a:pt x="1762655" y="785663"/>
                                </a:cubicBezTo>
                                <a:cubicBezTo>
                                  <a:pt x="1760051" y="784687"/>
                                  <a:pt x="1757122" y="786965"/>
                                  <a:pt x="1753542" y="789894"/>
                                </a:cubicBezTo>
                                <a:lnTo>
                                  <a:pt x="1753542" y="789894"/>
                                </a:lnTo>
                                <a:close/>
                                <a:moveTo>
                                  <a:pt x="1782182" y="803238"/>
                                </a:moveTo>
                                <a:cubicBezTo>
                                  <a:pt x="1782182" y="805841"/>
                                  <a:pt x="1781531" y="809747"/>
                                  <a:pt x="1782833" y="811049"/>
                                </a:cubicBezTo>
                                <a:cubicBezTo>
                                  <a:pt x="1784135" y="812350"/>
                                  <a:pt x="1782833" y="815605"/>
                                  <a:pt x="1787715" y="815930"/>
                                </a:cubicBezTo>
                                <a:cubicBezTo>
                                  <a:pt x="1792597" y="816256"/>
                                  <a:pt x="1792271" y="817558"/>
                                  <a:pt x="1794549" y="816581"/>
                                </a:cubicBezTo>
                                <a:cubicBezTo>
                                  <a:pt x="1796827" y="815930"/>
                                  <a:pt x="1795200" y="813978"/>
                                  <a:pt x="1797478" y="811049"/>
                                </a:cubicBezTo>
                                <a:cubicBezTo>
                                  <a:pt x="1799757" y="808120"/>
                                  <a:pt x="1802035" y="808120"/>
                                  <a:pt x="1802035" y="806167"/>
                                </a:cubicBezTo>
                                <a:cubicBezTo>
                                  <a:pt x="1802035" y="804214"/>
                                  <a:pt x="1793573" y="799658"/>
                                  <a:pt x="1789993" y="799983"/>
                                </a:cubicBezTo>
                                <a:cubicBezTo>
                                  <a:pt x="1786088" y="800309"/>
                                  <a:pt x="1784786" y="799658"/>
                                  <a:pt x="1782182" y="803238"/>
                                </a:cubicBezTo>
                                <a:lnTo>
                                  <a:pt x="1782182" y="803238"/>
                                </a:lnTo>
                                <a:close/>
                                <a:moveTo>
                                  <a:pt x="1840113" y="836434"/>
                                </a:moveTo>
                                <a:cubicBezTo>
                                  <a:pt x="1839136" y="838387"/>
                                  <a:pt x="1836533" y="838712"/>
                                  <a:pt x="1839462" y="841641"/>
                                </a:cubicBezTo>
                                <a:cubicBezTo>
                                  <a:pt x="1842391" y="844570"/>
                                  <a:pt x="1847598" y="852056"/>
                                  <a:pt x="1848575" y="854008"/>
                                </a:cubicBezTo>
                                <a:cubicBezTo>
                                  <a:pt x="1849551" y="855636"/>
                                  <a:pt x="1854107" y="860518"/>
                                  <a:pt x="1854758" y="856287"/>
                                </a:cubicBezTo>
                                <a:cubicBezTo>
                                  <a:pt x="1855409" y="852056"/>
                                  <a:pt x="1857036" y="851405"/>
                                  <a:pt x="1855409" y="848150"/>
                                </a:cubicBezTo>
                                <a:cubicBezTo>
                                  <a:pt x="1853782" y="844896"/>
                                  <a:pt x="1851829" y="841316"/>
                                  <a:pt x="1848900" y="839689"/>
                                </a:cubicBezTo>
                                <a:cubicBezTo>
                                  <a:pt x="1845971" y="837410"/>
                                  <a:pt x="1843367" y="835132"/>
                                  <a:pt x="1840113" y="836434"/>
                                </a:cubicBezTo>
                                <a:lnTo>
                                  <a:pt x="1840113" y="836434"/>
                                </a:lnTo>
                                <a:close/>
                                <a:moveTo>
                                  <a:pt x="1864522" y="864423"/>
                                </a:moveTo>
                                <a:cubicBezTo>
                                  <a:pt x="1860942" y="868328"/>
                                  <a:pt x="1853456" y="868003"/>
                                  <a:pt x="1854758" y="871908"/>
                                </a:cubicBezTo>
                                <a:cubicBezTo>
                                  <a:pt x="1856385" y="875814"/>
                                  <a:pt x="1857687" y="880370"/>
                                  <a:pt x="1862894" y="881021"/>
                                </a:cubicBezTo>
                                <a:cubicBezTo>
                                  <a:pt x="1868102" y="881672"/>
                                  <a:pt x="1875913" y="881347"/>
                                  <a:pt x="1881445" y="881347"/>
                                </a:cubicBezTo>
                                <a:cubicBezTo>
                                  <a:pt x="1886978" y="881347"/>
                                  <a:pt x="1895114" y="883299"/>
                                  <a:pt x="1895114" y="881021"/>
                                </a:cubicBezTo>
                                <a:cubicBezTo>
                                  <a:pt x="1895114" y="878743"/>
                                  <a:pt x="1898044" y="877116"/>
                                  <a:pt x="1894463" y="873536"/>
                                </a:cubicBezTo>
                                <a:cubicBezTo>
                                  <a:pt x="1890558" y="870281"/>
                                  <a:pt x="1878516" y="869630"/>
                                  <a:pt x="1874936" y="866701"/>
                                </a:cubicBezTo>
                                <a:cubicBezTo>
                                  <a:pt x="1871031" y="864098"/>
                                  <a:pt x="1868102" y="861494"/>
                                  <a:pt x="1864522" y="864423"/>
                                </a:cubicBezTo>
                                <a:lnTo>
                                  <a:pt x="1864522" y="864423"/>
                                </a:lnTo>
                                <a:close/>
                                <a:moveTo>
                                  <a:pt x="1805289" y="856612"/>
                                </a:moveTo>
                                <a:cubicBezTo>
                                  <a:pt x="1810497" y="855310"/>
                                  <a:pt x="1816029" y="855636"/>
                                  <a:pt x="1820911" y="854985"/>
                                </a:cubicBezTo>
                                <a:cubicBezTo>
                                  <a:pt x="1825793" y="854334"/>
                                  <a:pt x="1831651" y="855636"/>
                                  <a:pt x="1836858" y="857263"/>
                                </a:cubicBezTo>
                                <a:cubicBezTo>
                                  <a:pt x="1842066" y="858890"/>
                                  <a:pt x="1844344" y="859541"/>
                                  <a:pt x="1844995" y="860843"/>
                                </a:cubicBezTo>
                                <a:cubicBezTo>
                                  <a:pt x="1845645" y="862145"/>
                                  <a:pt x="1846622" y="864423"/>
                                  <a:pt x="1846622" y="866050"/>
                                </a:cubicBezTo>
                                <a:cubicBezTo>
                                  <a:pt x="1846622" y="867678"/>
                                  <a:pt x="1843693" y="871583"/>
                                  <a:pt x="1843693" y="874187"/>
                                </a:cubicBezTo>
                                <a:cubicBezTo>
                                  <a:pt x="1843693" y="876465"/>
                                  <a:pt x="1847273" y="882648"/>
                                  <a:pt x="1847598" y="886879"/>
                                </a:cubicBezTo>
                                <a:cubicBezTo>
                                  <a:pt x="1847924" y="891110"/>
                                  <a:pt x="1841089" y="897294"/>
                                  <a:pt x="1839136" y="898921"/>
                                </a:cubicBezTo>
                                <a:cubicBezTo>
                                  <a:pt x="1836858" y="900548"/>
                                  <a:pt x="1831326" y="902501"/>
                                  <a:pt x="1826444" y="904454"/>
                                </a:cubicBezTo>
                                <a:cubicBezTo>
                                  <a:pt x="1821562" y="906406"/>
                                  <a:pt x="1806266" y="907057"/>
                                  <a:pt x="1803337" y="907383"/>
                                </a:cubicBezTo>
                                <a:cubicBezTo>
                                  <a:pt x="1800408" y="907383"/>
                                  <a:pt x="1790644" y="898921"/>
                                  <a:pt x="1788040" y="897619"/>
                                </a:cubicBezTo>
                                <a:cubicBezTo>
                                  <a:pt x="1785437" y="896317"/>
                                  <a:pt x="1783809" y="890785"/>
                                  <a:pt x="1785111" y="884927"/>
                                </a:cubicBezTo>
                                <a:cubicBezTo>
                                  <a:pt x="1786413" y="879394"/>
                                  <a:pt x="1791295" y="878092"/>
                                  <a:pt x="1794875" y="869956"/>
                                </a:cubicBezTo>
                                <a:cubicBezTo>
                                  <a:pt x="1798455" y="861168"/>
                                  <a:pt x="1801709" y="856938"/>
                                  <a:pt x="1805289" y="856612"/>
                                </a:cubicBezTo>
                                <a:lnTo>
                                  <a:pt x="1805289" y="856612"/>
                                </a:lnTo>
                                <a:close/>
                                <a:moveTo>
                                  <a:pt x="1709281" y="639860"/>
                                </a:moveTo>
                                <a:cubicBezTo>
                                  <a:pt x="1706677" y="641813"/>
                                  <a:pt x="1704073" y="644742"/>
                                  <a:pt x="1704724" y="647346"/>
                                </a:cubicBezTo>
                                <a:cubicBezTo>
                                  <a:pt x="1705375" y="649949"/>
                                  <a:pt x="1707002" y="654180"/>
                                  <a:pt x="1708955" y="654831"/>
                                </a:cubicBezTo>
                                <a:cubicBezTo>
                                  <a:pt x="1710908" y="655482"/>
                                  <a:pt x="1714488" y="654831"/>
                                  <a:pt x="1715139" y="650275"/>
                                </a:cubicBezTo>
                                <a:cubicBezTo>
                                  <a:pt x="1716115" y="645393"/>
                                  <a:pt x="1713837" y="639209"/>
                                  <a:pt x="1709281" y="639860"/>
                                </a:cubicBezTo>
                                <a:lnTo>
                                  <a:pt x="1709281" y="639860"/>
                                </a:lnTo>
                                <a:close/>
                                <a:moveTo>
                                  <a:pt x="1726530" y="583231"/>
                                </a:moveTo>
                                <a:cubicBezTo>
                                  <a:pt x="1734666" y="583882"/>
                                  <a:pt x="1748010" y="585184"/>
                                  <a:pt x="1754193" y="583882"/>
                                </a:cubicBezTo>
                                <a:cubicBezTo>
                                  <a:pt x="1760377" y="582580"/>
                                  <a:pt x="1762980" y="581604"/>
                                  <a:pt x="1768513" y="583557"/>
                                </a:cubicBezTo>
                                <a:cubicBezTo>
                                  <a:pt x="1774046" y="585835"/>
                                  <a:pt x="1781531" y="586811"/>
                                  <a:pt x="1784786" y="589740"/>
                                </a:cubicBezTo>
                                <a:cubicBezTo>
                                  <a:pt x="1788366" y="592670"/>
                                  <a:pt x="1786413" y="594622"/>
                                  <a:pt x="1790318" y="596900"/>
                                </a:cubicBezTo>
                                <a:cubicBezTo>
                                  <a:pt x="1794224" y="599179"/>
                                  <a:pt x="1799106" y="597226"/>
                                  <a:pt x="1800408" y="600155"/>
                                </a:cubicBezTo>
                                <a:cubicBezTo>
                                  <a:pt x="1801384" y="603084"/>
                                  <a:pt x="1801058" y="607966"/>
                                  <a:pt x="1804964" y="609268"/>
                                </a:cubicBezTo>
                                <a:cubicBezTo>
                                  <a:pt x="1808869" y="610569"/>
                                  <a:pt x="1814727" y="608617"/>
                                  <a:pt x="1814727" y="611546"/>
                                </a:cubicBezTo>
                                <a:cubicBezTo>
                                  <a:pt x="1814727" y="614475"/>
                                  <a:pt x="1810822" y="616753"/>
                                  <a:pt x="1814727" y="619031"/>
                                </a:cubicBezTo>
                                <a:cubicBezTo>
                                  <a:pt x="1818633" y="621309"/>
                                  <a:pt x="1823840" y="620659"/>
                                  <a:pt x="1822538" y="623262"/>
                                </a:cubicBezTo>
                                <a:cubicBezTo>
                                  <a:pt x="1821236" y="625866"/>
                                  <a:pt x="1817657" y="625540"/>
                                  <a:pt x="1807242" y="623588"/>
                                </a:cubicBezTo>
                                <a:cubicBezTo>
                                  <a:pt x="1796827" y="621635"/>
                                  <a:pt x="1796502" y="621309"/>
                                  <a:pt x="1787389" y="621309"/>
                                </a:cubicBezTo>
                                <a:cubicBezTo>
                                  <a:pt x="1778277" y="621309"/>
                                  <a:pt x="1759726" y="619031"/>
                                  <a:pt x="1757448" y="621309"/>
                                </a:cubicBezTo>
                                <a:cubicBezTo>
                                  <a:pt x="1755170" y="623588"/>
                                  <a:pt x="1736619" y="629771"/>
                                  <a:pt x="1730761" y="630097"/>
                                </a:cubicBezTo>
                                <a:cubicBezTo>
                                  <a:pt x="1725228" y="630748"/>
                                  <a:pt x="1713512" y="626191"/>
                                  <a:pt x="1710908" y="624239"/>
                                </a:cubicBezTo>
                                <a:cubicBezTo>
                                  <a:pt x="1708304" y="621960"/>
                                  <a:pt x="1705050" y="620333"/>
                                  <a:pt x="1704073" y="615451"/>
                                </a:cubicBezTo>
                                <a:cubicBezTo>
                                  <a:pt x="1703097" y="610569"/>
                                  <a:pt x="1708304" y="608617"/>
                                  <a:pt x="1703748" y="605362"/>
                                </a:cubicBezTo>
                                <a:cubicBezTo>
                                  <a:pt x="1699192" y="601782"/>
                                  <a:pt x="1686173" y="600806"/>
                                  <a:pt x="1685522" y="598528"/>
                                </a:cubicBezTo>
                                <a:cubicBezTo>
                                  <a:pt x="1684872" y="596250"/>
                                  <a:pt x="1684221" y="595273"/>
                                  <a:pt x="1686173" y="593320"/>
                                </a:cubicBezTo>
                                <a:cubicBezTo>
                                  <a:pt x="1688452" y="591368"/>
                                  <a:pt x="1691055" y="592344"/>
                                  <a:pt x="1690404" y="589740"/>
                                </a:cubicBezTo>
                                <a:cubicBezTo>
                                  <a:pt x="1689753" y="587462"/>
                                  <a:pt x="1685522" y="585835"/>
                                  <a:pt x="1685522" y="583231"/>
                                </a:cubicBezTo>
                                <a:cubicBezTo>
                                  <a:pt x="1685522" y="580953"/>
                                  <a:pt x="1683244" y="579000"/>
                                  <a:pt x="1686499" y="577373"/>
                                </a:cubicBezTo>
                                <a:cubicBezTo>
                                  <a:pt x="1689753" y="575746"/>
                                  <a:pt x="1688126" y="576071"/>
                                  <a:pt x="1696263" y="575746"/>
                                </a:cubicBezTo>
                                <a:cubicBezTo>
                                  <a:pt x="1704399" y="575421"/>
                                  <a:pt x="1701795" y="574770"/>
                                  <a:pt x="1709281" y="578675"/>
                                </a:cubicBezTo>
                                <a:cubicBezTo>
                                  <a:pt x="1717091" y="582906"/>
                                  <a:pt x="1719044" y="581930"/>
                                  <a:pt x="1726530" y="583231"/>
                                </a:cubicBezTo>
                                <a:lnTo>
                                  <a:pt x="1726530" y="583231"/>
                                </a:lnTo>
                                <a:close/>
                                <a:moveTo>
                                  <a:pt x="1555992" y="609593"/>
                                </a:moveTo>
                                <a:cubicBezTo>
                                  <a:pt x="1554039" y="610895"/>
                                  <a:pt x="1552412" y="612197"/>
                                  <a:pt x="1553063" y="613173"/>
                                </a:cubicBezTo>
                                <a:cubicBezTo>
                                  <a:pt x="1553714" y="614149"/>
                                  <a:pt x="1557619" y="616428"/>
                                  <a:pt x="1558596" y="615126"/>
                                </a:cubicBezTo>
                                <a:cubicBezTo>
                                  <a:pt x="1559898" y="614149"/>
                                  <a:pt x="1557619" y="608942"/>
                                  <a:pt x="1555992" y="609593"/>
                                </a:cubicBezTo>
                                <a:lnTo>
                                  <a:pt x="1555992" y="609593"/>
                                </a:lnTo>
                                <a:close/>
                                <a:moveTo>
                                  <a:pt x="1520192" y="569888"/>
                                </a:moveTo>
                                <a:cubicBezTo>
                                  <a:pt x="1505872" y="572817"/>
                                  <a:pt x="1499689" y="575421"/>
                                  <a:pt x="1493505" y="577373"/>
                                </a:cubicBezTo>
                                <a:cubicBezTo>
                                  <a:pt x="1487322" y="579651"/>
                                  <a:pt x="1473652" y="586160"/>
                                  <a:pt x="1471700" y="587788"/>
                                </a:cubicBezTo>
                                <a:cubicBezTo>
                                  <a:pt x="1469747" y="589415"/>
                                  <a:pt x="1462587" y="595599"/>
                                  <a:pt x="1462587" y="597226"/>
                                </a:cubicBezTo>
                                <a:cubicBezTo>
                                  <a:pt x="1462587" y="598853"/>
                                  <a:pt x="1465516" y="599179"/>
                                  <a:pt x="1465841" y="600806"/>
                                </a:cubicBezTo>
                                <a:cubicBezTo>
                                  <a:pt x="1466167" y="602433"/>
                                  <a:pt x="1457705" y="599830"/>
                                  <a:pt x="1455753" y="601457"/>
                                </a:cubicBezTo>
                                <a:cubicBezTo>
                                  <a:pt x="1453800" y="603409"/>
                                  <a:pt x="1446965" y="612848"/>
                                  <a:pt x="1446965" y="614800"/>
                                </a:cubicBezTo>
                                <a:cubicBezTo>
                                  <a:pt x="1446965" y="617079"/>
                                  <a:pt x="1447616" y="627818"/>
                                  <a:pt x="1445989" y="628795"/>
                                </a:cubicBezTo>
                                <a:cubicBezTo>
                                  <a:pt x="1444362" y="629771"/>
                                  <a:pt x="1439154" y="626191"/>
                                  <a:pt x="1439154" y="628795"/>
                                </a:cubicBezTo>
                                <a:cubicBezTo>
                                  <a:pt x="1439154" y="631724"/>
                                  <a:pt x="1440782" y="633677"/>
                                  <a:pt x="1440131" y="635629"/>
                                </a:cubicBezTo>
                                <a:cubicBezTo>
                                  <a:pt x="1439480" y="637582"/>
                                  <a:pt x="1435900" y="635304"/>
                                  <a:pt x="1434923" y="637582"/>
                                </a:cubicBezTo>
                                <a:cubicBezTo>
                                  <a:pt x="1433947" y="639860"/>
                                  <a:pt x="1429391" y="648322"/>
                                  <a:pt x="1430042" y="651251"/>
                                </a:cubicBezTo>
                                <a:cubicBezTo>
                                  <a:pt x="1430367" y="654180"/>
                                  <a:pt x="1428089" y="657109"/>
                                  <a:pt x="1431344" y="657435"/>
                                </a:cubicBezTo>
                                <a:cubicBezTo>
                                  <a:pt x="1434598" y="658086"/>
                                  <a:pt x="1441432" y="658411"/>
                                  <a:pt x="1439480" y="660038"/>
                                </a:cubicBezTo>
                                <a:cubicBezTo>
                                  <a:pt x="1437853" y="661666"/>
                                  <a:pt x="1429391" y="663618"/>
                                  <a:pt x="1428414" y="665571"/>
                                </a:cubicBezTo>
                                <a:cubicBezTo>
                                  <a:pt x="1427438" y="667524"/>
                                  <a:pt x="1424184" y="670127"/>
                                  <a:pt x="1425811" y="673707"/>
                                </a:cubicBezTo>
                                <a:cubicBezTo>
                                  <a:pt x="1427438" y="677287"/>
                                  <a:pt x="1434273" y="682820"/>
                                  <a:pt x="1431669" y="686726"/>
                                </a:cubicBezTo>
                                <a:cubicBezTo>
                                  <a:pt x="1429391" y="690631"/>
                                  <a:pt x="1427113" y="690306"/>
                                  <a:pt x="1428089" y="693235"/>
                                </a:cubicBezTo>
                                <a:cubicBezTo>
                                  <a:pt x="1428740" y="696164"/>
                                  <a:pt x="1428740" y="698767"/>
                                  <a:pt x="1429716" y="700069"/>
                                </a:cubicBezTo>
                                <a:cubicBezTo>
                                  <a:pt x="1430693" y="701371"/>
                                  <a:pt x="1429716" y="701696"/>
                                  <a:pt x="1433622" y="702673"/>
                                </a:cubicBezTo>
                                <a:cubicBezTo>
                                  <a:pt x="1437527" y="703649"/>
                                  <a:pt x="1454776" y="706578"/>
                                  <a:pt x="1460960" y="707229"/>
                                </a:cubicBezTo>
                                <a:cubicBezTo>
                                  <a:pt x="1467143" y="707880"/>
                                  <a:pt x="1477232" y="710484"/>
                                  <a:pt x="1480812" y="709833"/>
                                </a:cubicBezTo>
                                <a:cubicBezTo>
                                  <a:pt x="1484392" y="709182"/>
                                  <a:pt x="1483091" y="708531"/>
                                  <a:pt x="1487322" y="707880"/>
                                </a:cubicBezTo>
                                <a:cubicBezTo>
                                  <a:pt x="1491552" y="707229"/>
                                  <a:pt x="1493831" y="713413"/>
                                  <a:pt x="1499038" y="715691"/>
                                </a:cubicBezTo>
                                <a:cubicBezTo>
                                  <a:pt x="1504245" y="717969"/>
                                  <a:pt x="1514009" y="718945"/>
                                  <a:pt x="1513358" y="720247"/>
                                </a:cubicBezTo>
                                <a:cubicBezTo>
                                  <a:pt x="1512707" y="721224"/>
                                  <a:pt x="1496434" y="722200"/>
                                  <a:pt x="1490901" y="722525"/>
                                </a:cubicBezTo>
                                <a:cubicBezTo>
                                  <a:pt x="1485369" y="722851"/>
                                  <a:pt x="1473978" y="717969"/>
                                  <a:pt x="1468445" y="717969"/>
                                </a:cubicBezTo>
                                <a:cubicBezTo>
                                  <a:pt x="1462913" y="717969"/>
                                  <a:pt x="1459983" y="720247"/>
                                  <a:pt x="1453474" y="719271"/>
                                </a:cubicBezTo>
                                <a:cubicBezTo>
                                  <a:pt x="1446965" y="718294"/>
                                  <a:pt x="1439805" y="712762"/>
                                  <a:pt x="1439805" y="716016"/>
                                </a:cubicBezTo>
                                <a:cubicBezTo>
                                  <a:pt x="1440131" y="719271"/>
                                  <a:pt x="1444036" y="718620"/>
                                  <a:pt x="1444687" y="722525"/>
                                </a:cubicBezTo>
                                <a:cubicBezTo>
                                  <a:pt x="1445338" y="726431"/>
                                  <a:pt x="1441758" y="729360"/>
                                  <a:pt x="1445989" y="731638"/>
                                </a:cubicBezTo>
                                <a:cubicBezTo>
                                  <a:pt x="1450220" y="733916"/>
                                  <a:pt x="1456078" y="737171"/>
                                  <a:pt x="1461285" y="741402"/>
                                </a:cubicBezTo>
                                <a:cubicBezTo>
                                  <a:pt x="1466492" y="745307"/>
                                  <a:pt x="1469096" y="747585"/>
                                  <a:pt x="1474303" y="749863"/>
                                </a:cubicBezTo>
                                <a:cubicBezTo>
                                  <a:pt x="1479185" y="752142"/>
                                  <a:pt x="1485369" y="752142"/>
                                  <a:pt x="1484067" y="753769"/>
                                </a:cubicBezTo>
                                <a:cubicBezTo>
                                  <a:pt x="1482765" y="755396"/>
                                  <a:pt x="1475605" y="754094"/>
                                  <a:pt x="1477558" y="756047"/>
                                </a:cubicBezTo>
                                <a:cubicBezTo>
                                  <a:pt x="1479511" y="758000"/>
                                  <a:pt x="1486996" y="759953"/>
                                  <a:pt x="1488623" y="759627"/>
                                </a:cubicBezTo>
                                <a:cubicBezTo>
                                  <a:pt x="1490250" y="759302"/>
                                  <a:pt x="1489274" y="756372"/>
                                  <a:pt x="1494807" y="756698"/>
                                </a:cubicBezTo>
                                <a:cubicBezTo>
                                  <a:pt x="1500340" y="756698"/>
                                  <a:pt x="1510754" y="760278"/>
                                  <a:pt x="1510754" y="758325"/>
                                </a:cubicBezTo>
                                <a:cubicBezTo>
                                  <a:pt x="1510754" y="756698"/>
                                  <a:pt x="1504245" y="755396"/>
                                  <a:pt x="1505547" y="753118"/>
                                </a:cubicBezTo>
                                <a:cubicBezTo>
                                  <a:pt x="1506849" y="750840"/>
                                  <a:pt x="1511080" y="747585"/>
                                  <a:pt x="1513358" y="747585"/>
                                </a:cubicBezTo>
                                <a:cubicBezTo>
                                  <a:pt x="1515636" y="747585"/>
                                  <a:pt x="1517263" y="748887"/>
                                  <a:pt x="1516938" y="751816"/>
                                </a:cubicBezTo>
                                <a:cubicBezTo>
                                  <a:pt x="1516612" y="754745"/>
                                  <a:pt x="1516612" y="756047"/>
                                  <a:pt x="1518565" y="755071"/>
                                </a:cubicBezTo>
                                <a:cubicBezTo>
                                  <a:pt x="1520518" y="754094"/>
                                  <a:pt x="1529305" y="745633"/>
                                  <a:pt x="1530932" y="746283"/>
                                </a:cubicBezTo>
                                <a:cubicBezTo>
                                  <a:pt x="1532559" y="746934"/>
                                  <a:pt x="1525725" y="753769"/>
                                  <a:pt x="1527027" y="757023"/>
                                </a:cubicBezTo>
                                <a:cubicBezTo>
                                  <a:pt x="1528654" y="760278"/>
                                  <a:pt x="1529956" y="760929"/>
                                  <a:pt x="1534187" y="763533"/>
                                </a:cubicBezTo>
                                <a:cubicBezTo>
                                  <a:pt x="1538418" y="766136"/>
                                  <a:pt x="1542323" y="770692"/>
                                  <a:pt x="1545252" y="771994"/>
                                </a:cubicBezTo>
                                <a:cubicBezTo>
                                  <a:pt x="1548181" y="773296"/>
                                  <a:pt x="1556643" y="775900"/>
                                  <a:pt x="1557294" y="773622"/>
                                </a:cubicBezTo>
                                <a:cubicBezTo>
                                  <a:pt x="1557945" y="771343"/>
                                  <a:pt x="1554690" y="771018"/>
                                  <a:pt x="1552738" y="769065"/>
                                </a:cubicBezTo>
                                <a:cubicBezTo>
                                  <a:pt x="1550785" y="767112"/>
                                  <a:pt x="1553388" y="766136"/>
                                  <a:pt x="1557619" y="766462"/>
                                </a:cubicBezTo>
                                <a:cubicBezTo>
                                  <a:pt x="1561850" y="766787"/>
                                  <a:pt x="1563803" y="768414"/>
                                  <a:pt x="1567709" y="767438"/>
                                </a:cubicBezTo>
                                <a:cubicBezTo>
                                  <a:pt x="1571614" y="766462"/>
                                  <a:pt x="1569987" y="763533"/>
                                  <a:pt x="1574543" y="766787"/>
                                </a:cubicBezTo>
                                <a:cubicBezTo>
                                  <a:pt x="1579099" y="770042"/>
                                  <a:pt x="1576170" y="772971"/>
                                  <a:pt x="1584307" y="773622"/>
                                </a:cubicBezTo>
                                <a:cubicBezTo>
                                  <a:pt x="1592443" y="773947"/>
                                  <a:pt x="1598952" y="776551"/>
                                  <a:pt x="1603183" y="775900"/>
                                </a:cubicBezTo>
                                <a:cubicBezTo>
                                  <a:pt x="1607414" y="775249"/>
                                  <a:pt x="1616201" y="771018"/>
                                  <a:pt x="1620432" y="771018"/>
                                </a:cubicBezTo>
                                <a:cubicBezTo>
                                  <a:pt x="1624988" y="771018"/>
                                  <a:pt x="1638332" y="778178"/>
                                  <a:pt x="1641912" y="780456"/>
                                </a:cubicBezTo>
                                <a:cubicBezTo>
                                  <a:pt x="1645492" y="782734"/>
                                  <a:pt x="1646143" y="782734"/>
                                  <a:pt x="1647445" y="782083"/>
                                </a:cubicBezTo>
                                <a:cubicBezTo>
                                  <a:pt x="1648746" y="781432"/>
                                  <a:pt x="1646468" y="778829"/>
                                  <a:pt x="1651350" y="778829"/>
                                </a:cubicBezTo>
                                <a:cubicBezTo>
                                  <a:pt x="1656232" y="778829"/>
                                  <a:pt x="1658835" y="779154"/>
                                  <a:pt x="1658835" y="777527"/>
                                </a:cubicBezTo>
                                <a:cubicBezTo>
                                  <a:pt x="1658835" y="775900"/>
                                  <a:pt x="1650699" y="769716"/>
                                  <a:pt x="1647445" y="768740"/>
                                </a:cubicBezTo>
                                <a:cubicBezTo>
                                  <a:pt x="1644190" y="767763"/>
                                  <a:pt x="1621083" y="758976"/>
                                  <a:pt x="1623361" y="757349"/>
                                </a:cubicBezTo>
                                <a:cubicBezTo>
                                  <a:pt x="1625639" y="755722"/>
                                  <a:pt x="1630846" y="756372"/>
                                  <a:pt x="1635728" y="758976"/>
                                </a:cubicBezTo>
                                <a:cubicBezTo>
                                  <a:pt x="1640610" y="761580"/>
                                  <a:pt x="1649072" y="763858"/>
                                  <a:pt x="1653954" y="767438"/>
                                </a:cubicBezTo>
                                <a:cubicBezTo>
                                  <a:pt x="1658835" y="771018"/>
                                  <a:pt x="1665670" y="775900"/>
                                  <a:pt x="1668599" y="778178"/>
                                </a:cubicBezTo>
                                <a:cubicBezTo>
                                  <a:pt x="1671528" y="780456"/>
                                  <a:pt x="1680966" y="785663"/>
                                  <a:pt x="1683244" y="785012"/>
                                </a:cubicBezTo>
                                <a:cubicBezTo>
                                  <a:pt x="1685522" y="784687"/>
                                  <a:pt x="1686824" y="784036"/>
                                  <a:pt x="1686499" y="782734"/>
                                </a:cubicBezTo>
                                <a:cubicBezTo>
                                  <a:pt x="1686173" y="781107"/>
                                  <a:pt x="1677712" y="771994"/>
                                  <a:pt x="1675759" y="771994"/>
                                </a:cubicBezTo>
                                <a:cubicBezTo>
                                  <a:pt x="1673806" y="771994"/>
                                  <a:pt x="1670877" y="774923"/>
                                  <a:pt x="1668273" y="772320"/>
                                </a:cubicBezTo>
                                <a:cubicBezTo>
                                  <a:pt x="1665670" y="770042"/>
                                  <a:pt x="1659812" y="768414"/>
                                  <a:pt x="1661439" y="766787"/>
                                </a:cubicBezTo>
                                <a:cubicBezTo>
                                  <a:pt x="1663392" y="765160"/>
                                  <a:pt x="1674783" y="766787"/>
                                  <a:pt x="1680315" y="767438"/>
                                </a:cubicBezTo>
                                <a:cubicBezTo>
                                  <a:pt x="1685848" y="768089"/>
                                  <a:pt x="1704724" y="769065"/>
                                  <a:pt x="1705701" y="770367"/>
                                </a:cubicBezTo>
                                <a:cubicBezTo>
                                  <a:pt x="1706677" y="771669"/>
                                  <a:pt x="1712861" y="776876"/>
                                  <a:pt x="1717417" y="777852"/>
                                </a:cubicBezTo>
                                <a:cubicBezTo>
                                  <a:pt x="1721973" y="778829"/>
                                  <a:pt x="1739548" y="778503"/>
                                  <a:pt x="1741175" y="777527"/>
                                </a:cubicBezTo>
                                <a:cubicBezTo>
                                  <a:pt x="1742802" y="776551"/>
                                  <a:pt x="1746057" y="772645"/>
                                  <a:pt x="1745081" y="769716"/>
                                </a:cubicBezTo>
                                <a:cubicBezTo>
                                  <a:pt x="1744430" y="766787"/>
                                  <a:pt x="1741175" y="759627"/>
                                  <a:pt x="1738897" y="758325"/>
                                </a:cubicBezTo>
                                <a:cubicBezTo>
                                  <a:pt x="1736619" y="756698"/>
                                  <a:pt x="1719044" y="754420"/>
                                  <a:pt x="1719695" y="752467"/>
                                </a:cubicBezTo>
                                <a:cubicBezTo>
                                  <a:pt x="1720346" y="750514"/>
                                  <a:pt x="1722624" y="746609"/>
                                  <a:pt x="1725228" y="746934"/>
                                </a:cubicBezTo>
                                <a:cubicBezTo>
                                  <a:pt x="1727831" y="747260"/>
                                  <a:pt x="1729133" y="749863"/>
                                  <a:pt x="1730435" y="748236"/>
                                </a:cubicBezTo>
                                <a:cubicBezTo>
                                  <a:pt x="1732062" y="746609"/>
                                  <a:pt x="1734991" y="744331"/>
                                  <a:pt x="1733364" y="743029"/>
                                </a:cubicBezTo>
                                <a:cubicBezTo>
                                  <a:pt x="1731737" y="741402"/>
                                  <a:pt x="1727831" y="740751"/>
                                  <a:pt x="1731086" y="738473"/>
                                </a:cubicBezTo>
                                <a:cubicBezTo>
                                  <a:pt x="1734015" y="736194"/>
                                  <a:pt x="1735968" y="733265"/>
                                  <a:pt x="1737921" y="735544"/>
                                </a:cubicBezTo>
                                <a:cubicBezTo>
                                  <a:pt x="1739873" y="737822"/>
                                  <a:pt x="1744755" y="741727"/>
                                  <a:pt x="1744430" y="743029"/>
                                </a:cubicBezTo>
                                <a:cubicBezTo>
                                  <a:pt x="1743779" y="744331"/>
                                  <a:pt x="1740849" y="742378"/>
                                  <a:pt x="1739873" y="744331"/>
                                </a:cubicBezTo>
                                <a:cubicBezTo>
                                  <a:pt x="1738897" y="745958"/>
                                  <a:pt x="1735968" y="748562"/>
                                  <a:pt x="1737921" y="749538"/>
                                </a:cubicBezTo>
                                <a:cubicBezTo>
                                  <a:pt x="1739873" y="750514"/>
                                  <a:pt x="1743128" y="748236"/>
                                  <a:pt x="1744430" y="750514"/>
                                </a:cubicBezTo>
                                <a:cubicBezTo>
                                  <a:pt x="1746057" y="752793"/>
                                  <a:pt x="1745081" y="754420"/>
                                  <a:pt x="1748010" y="755071"/>
                                </a:cubicBezTo>
                                <a:cubicBezTo>
                                  <a:pt x="1750939" y="755722"/>
                                  <a:pt x="1754193" y="753118"/>
                                  <a:pt x="1754193" y="755071"/>
                                </a:cubicBezTo>
                                <a:cubicBezTo>
                                  <a:pt x="1754193" y="756698"/>
                                  <a:pt x="1750613" y="757674"/>
                                  <a:pt x="1751915" y="759627"/>
                                </a:cubicBezTo>
                                <a:cubicBezTo>
                                  <a:pt x="1753217" y="761905"/>
                                  <a:pt x="1753217" y="763207"/>
                                  <a:pt x="1754844" y="762556"/>
                                </a:cubicBezTo>
                                <a:cubicBezTo>
                                  <a:pt x="1756471" y="762231"/>
                                  <a:pt x="1765584" y="758976"/>
                                  <a:pt x="1766886" y="759627"/>
                                </a:cubicBezTo>
                                <a:cubicBezTo>
                                  <a:pt x="1768513" y="760278"/>
                                  <a:pt x="1771768" y="760603"/>
                                  <a:pt x="1772093" y="763207"/>
                                </a:cubicBezTo>
                                <a:cubicBezTo>
                                  <a:pt x="1772093" y="765811"/>
                                  <a:pt x="1773069" y="786314"/>
                                  <a:pt x="1774371" y="786314"/>
                                </a:cubicBezTo>
                                <a:cubicBezTo>
                                  <a:pt x="1775999" y="786314"/>
                                  <a:pt x="1779904" y="785012"/>
                                  <a:pt x="1779579" y="783385"/>
                                </a:cubicBezTo>
                                <a:cubicBezTo>
                                  <a:pt x="1779253" y="781758"/>
                                  <a:pt x="1776975" y="780456"/>
                                  <a:pt x="1777626" y="779154"/>
                                </a:cubicBezTo>
                                <a:cubicBezTo>
                                  <a:pt x="1778277" y="777852"/>
                                  <a:pt x="1792597" y="772320"/>
                                  <a:pt x="1791946" y="773947"/>
                                </a:cubicBezTo>
                                <a:cubicBezTo>
                                  <a:pt x="1791295" y="775574"/>
                                  <a:pt x="1786739" y="779805"/>
                                  <a:pt x="1787715" y="780131"/>
                                </a:cubicBezTo>
                                <a:cubicBezTo>
                                  <a:pt x="1788691" y="780456"/>
                                  <a:pt x="1798780" y="778503"/>
                                  <a:pt x="1797804" y="779805"/>
                                </a:cubicBezTo>
                                <a:cubicBezTo>
                                  <a:pt x="1796827" y="781107"/>
                                  <a:pt x="1794875" y="781107"/>
                                  <a:pt x="1795851" y="782734"/>
                                </a:cubicBezTo>
                                <a:cubicBezTo>
                                  <a:pt x="1796827" y="784361"/>
                                  <a:pt x="1798129" y="784036"/>
                                  <a:pt x="1797478" y="785012"/>
                                </a:cubicBezTo>
                                <a:cubicBezTo>
                                  <a:pt x="1796827" y="785989"/>
                                  <a:pt x="1786088" y="788592"/>
                                  <a:pt x="1788040" y="790220"/>
                                </a:cubicBezTo>
                                <a:cubicBezTo>
                                  <a:pt x="1789993" y="792172"/>
                                  <a:pt x="1790644" y="792823"/>
                                  <a:pt x="1793573" y="791847"/>
                                </a:cubicBezTo>
                                <a:cubicBezTo>
                                  <a:pt x="1796502" y="790871"/>
                                  <a:pt x="1795851" y="788267"/>
                                  <a:pt x="1797478" y="790220"/>
                                </a:cubicBezTo>
                                <a:cubicBezTo>
                                  <a:pt x="1799106" y="792172"/>
                                  <a:pt x="1798780" y="794125"/>
                                  <a:pt x="1800082" y="792823"/>
                                </a:cubicBezTo>
                                <a:cubicBezTo>
                                  <a:pt x="1801384" y="791521"/>
                                  <a:pt x="1800408" y="788918"/>
                                  <a:pt x="1802035" y="788267"/>
                                </a:cubicBezTo>
                                <a:cubicBezTo>
                                  <a:pt x="1803662" y="787616"/>
                                  <a:pt x="1814727" y="787942"/>
                                  <a:pt x="1814402" y="788592"/>
                                </a:cubicBezTo>
                                <a:cubicBezTo>
                                  <a:pt x="1814402" y="789243"/>
                                  <a:pt x="1808218" y="790545"/>
                                  <a:pt x="1807242" y="791847"/>
                                </a:cubicBezTo>
                                <a:cubicBezTo>
                                  <a:pt x="1806266" y="793149"/>
                                  <a:pt x="1803988" y="794776"/>
                                  <a:pt x="1804638" y="796729"/>
                                </a:cubicBezTo>
                                <a:cubicBezTo>
                                  <a:pt x="1805289" y="798681"/>
                                  <a:pt x="1807567" y="800960"/>
                                  <a:pt x="1809195" y="801285"/>
                                </a:cubicBezTo>
                                <a:cubicBezTo>
                                  <a:pt x="1810822" y="801936"/>
                                  <a:pt x="1814402" y="799983"/>
                                  <a:pt x="1817657" y="801936"/>
                                </a:cubicBezTo>
                                <a:cubicBezTo>
                                  <a:pt x="1820911" y="803889"/>
                                  <a:pt x="1828722" y="807469"/>
                                  <a:pt x="1829047" y="809747"/>
                                </a:cubicBezTo>
                                <a:cubicBezTo>
                                  <a:pt x="1829698" y="812025"/>
                                  <a:pt x="1822538" y="820812"/>
                                  <a:pt x="1820260" y="821789"/>
                                </a:cubicBezTo>
                                <a:cubicBezTo>
                                  <a:pt x="1817982" y="822440"/>
                                  <a:pt x="1811148" y="818860"/>
                                  <a:pt x="1809195" y="819510"/>
                                </a:cubicBezTo>
                                <a:cubicBezTo>
                                  <a:pt x="1807242" y="820161"/>
                                  <a:pt x="1802035" y="819510"/>
                                  <a:pt x="1803011" y="821789"/>
                                </a:cubicBezTo>
                                <a:cubicBezTo>
                                  <a:pt x="1803662" y="823741"/>
                                  <a:pt x="1806917" y="825369"/>
                                  <a:pt x="1805289" y="827647"/>
                                </a:cubicBezTo>
                                <a:cubicBezTo>
                                  <a:pt x="1803988" y="829925"/>
                                  <a:pt x="1801384" y="830901"/>
                                  <a:pt x="1801384" y="833830"/>
                                </a:cubicBezTo>
                                <a:cubicBezTo>
                                  <a:pt x="1801384" y="836759"/>
                                  <a:pt x="1801058" y="837736"/>
                                  <a:pt x="1802360" y="838061"/>
                                </a:cubicBezTo>
                                <a:cubicBezTo>
                                  <a:pt x="1803662" y="838387"/>
                                  <a:pt x="1829373" y="829925"/>
                                  <a:pt x="1830675" y="827972"/>
                                </a:cubicBezTo>
                                <a:cubicBezTo>
                                  <a:pt x="1832302" y="825694"/>
                                  <a:pt x="1832302" y="822440"/>
                                  <a:pt x="1833929" y="821789"/>
                                </a:cubicBezTo>
                                <a:cubicBezTo>
                                  <a:pt x="1835882" y="821138"/>
                                  <a:pt x="1843042" y="829274"/>
                                  <a:pt x="1843367" y="827647"/>
                                </a:cubicBezTo>
                                <a:cubicBezTo>
                                  <a:pt x="1844018" y="826019"/>
                                  <a:pt x="1844344" y="822765"/>
                                  <a:pt x="1845320" y="821789"/>
                                </a:cubicBezTo>
                                <a:cubicBezTo>
                                  <a:pt x="1846296" y="821138"/>
                                  <a:pt x="1850202" y="817232"/>
                                  <a:pt x="1853131" y="817883"/>
                                </a:cubicBezTo>
                                <a:cubicBezTo>
                                  <a:pt x="1856060" y="818534"/>
                                  <a:pt x="1856711" y="820161"/>
                                  <a:pt x="1856711" y="821463"/>
                                </a:cubicBezTo>
                                <a:cubicBezTo>
                                  <a:pt x="1856711" y="822765"/>
                                  <a:pt x="1849876" y="823090"/>
                                  <a:pt x="1850202" y="824718"/>
                                </a:cubicBezTo>
                                <a:cubicBezTo>
                                  <a:pt x="1850202" y="826345"/>
                                  <a:pt x="1855409" y="826019"/>
                                  <a:pt x="1855409" y="827321"/>
                                </a:cubicBezTo>
                                <a:cubicBezTo>
                                  <a:pt x="1855409" y="828623"/>
                                  <a:pt x="1848575" y="830250"/>
                                  <a:pt x="1849876" y="831878"/>
                                </a:cubicBezTo>
                                <a:cubicBezTo>
                                  <a:pt x="1851178" y="833505"/>
                                  <a:pt x="1853131" y="834807"/>
                                  <a:pt x="1853782" y="834156"/>
                                </a:cubicBezTo>
                                <a:cubicBezTo>
                                  <a:pt x="1854433" y="833505"/>
                                  <a:pt x="1858338" y="828298"/>
                                  <a:pt x="1858989" y="830250"/>
                                </a:cubicBezTo>
                                <a:cubicBezTo>
                                  <a:pt x="1859966" y="832203"/>
                                  <a:pt x="1857362" y="835458"/>
                                  <a:pt x="1858664" y="838712"/>
                                </a:cubicBezTo>
                                <a:cubicBezTo>
                                  <a:pt x="1859966" y="841641"/>
                                  <a:pt x="1859640" y="842292"/>
                                  <a:pt x="1861593" y="842618"/>
                                </a:cubicBezTo>
                                <a:cubicBezTo>
                                  <a:pt x="1863220" y="843269"/>
                                  <a:pt x="1875262" y="845221"/>
                                  <a:pt x="1876238" y="844570"/>
                                </a:cubicBezTo>
                                <a:cubicBezTo>
                                  <a:pt x="1877214" y="843919"/>
                                  <a:pt x="1868102" y="838387"/>
                                  <a:pt x="1871031" y="836759"/>
                                </a:cubicBezTo>
                                <a:cubicBezTo>
                                  <a:pt x="1873960" y="835132"/>
                                  <a:pt x="1883724" y="833179"/>
                                  <a:pt x="1883073" y="837085"/>
                                </a:cubicBezTo>
                                <a:cubicBezTo>
                                  <a:pt x="1882422" y="840990"/>
                                  <a:pt x="1877540" y="852381"/>
                                  <a:pt x="1880144" y="854008"/>
                                </a:cubicBezTo>
                                <a:cubicBezTo>
                                  <a:pt x="1883073" y="855636"/>
                                  <a:pt x="1886327" y="854985"/>
                                  <a:pt x="1886327" y="856938"/>
                                </a:cubicBezTo>
                                <a:cubicBezTo>
                                  <a:pt x="1886002" y="858890"/>
                                  <a:pt x="1885025" y="861819"/>
                                  <a:pt x="1886978" y="860843"/>
                                </a:cubicBezTo>
                                <a:cubicBezTo>
                                  <a:pt x="1889256" y="859867"/>
                                  <a:pt x="1892836" y="852707"/>
                                  <a:pt x="1894138" y="852056"/>
                                </a:cubicBezTo>
                                <a:cubicBezTo>
                                  <a:pt x="1895765" y="851405"/>
                                  <a:pt x="1893487" y="857588"/>
                                  <a:pt x="1896742" y="859216"/>
                                </a:cubicBezTo>
                                <a:cubicBezTo>
                                  <a:pt x="1899996" y="860843"/>
                                  <a:pt x="1903576" y="858239"/>
                                  <a:pt x="1903576" y="861168"/>
                                </a:cubicBezTo>
                                <a:cubicBezTo>
                                  <a:pt x="1903576" y="864098"/>
                                  <a:pt x="1899345" y="868328"/>
                                  <a:pt x="1904227" y="874187"/>
                                </a:cubicBezTo>
                                <a:cubicBezTo>
                                  <a:pt x="1909109" y="880045"/>
                                  <a:pt x="1913340" y="877116"/>
                                  <a:pt x="1913014" y="881672"/>
                                </a:cubicBezTo>
                                <a:cubicBezTo>
                                  <a:pt x="1913014" y="885903"/>
                                  <a:pt x="1912038" y="888181"/>
                                  <a:pt x="1914642" y="889483"/>
                                </a:cubicBezTo>
                                <a:cubicBezTo>
                                  <a:pt x="1916920" y="890785"/>
                                  <a:pt x="1917571" y="892412"/>
                                  <a:pt x="1918222" y="896968"/>
                                </a:cubicBezTo>
                                <a:cubicBezTo>
                                  <a:pt x="1918872" y="901525"/>
                                  <a:pt x="1919198" y="900548"/>
                                  <a:pt x="1921802" y="903803"/>
                                </a:cubicBezTo>
                                <a:cubicBezTo>
                                  <a:pt x="1924080" y="907057"/>
                                  <a:pt x="1921476" y="909336"/>
                                  <a:pt x="1916920" y="914543"/>
                                </a:cubicBezTo>
                                <a:cubicBezTo>
                                  <a:pt x="1912363" y="919750"/>
                                  <a:pt x="1907807" y="923655"/>
                                  <a:pt x="1907807" y="925608"/>
                                </a:cubicBezTo>
                                <a:cubicBezTo>
                                  <a:pt x="1908133" y="927886"/>
                                  <a:pt x="1905529" y="928863"/>
                                  <a:pt x="1918872" y="929188"/>
                                </a:cubicBezTo>
                                <a:cubicBezTo>
                                  <a:pt x="1932216" y="929514"/>
                                  <a:pt x="1947187" y="937650"/>
                                  <a:pt x="1949140" y="934721"/>
                                </a:cubicBezTo>
                                <a:cubicBezTo>
                                  <a:pt x="1951092" y="931792"/>
                                  <a:pt x="1953045" y="927886"/>
                                  <a:pt x="1953371" y="923981"/>
                                </a:cubicBezTo>
                                <a:cubicBezTo>
                                  <a:pt x="1953696" y="920076"/>
                                  <a:pt x="1957276" y="917146"/>
                                  <a:pt x="1960205" y="917146"/>
                                </a:cubicBezTo>
                                <a:cubicBezTo>
                                  <a:pt x="1963134" y="917146"/>
                                  <a:pt x="1969643" y="920076"/>
                                  <a:pt x="1969643" y="923981"/>
                                </a:cubicBezTo>
                                <a:cubicBezTo>
                                  <a:pt x="1969643" y="927886"/>
                                  <a:pt x="1968992" y="932443"/>
                                  <a:pt x="1975501" y="932443"/>
                                </a:cubicBezTo>
                                <a:cubicBezTo>
                                  <a:pt x="1982010" y="932443"/>
                                  <a:pt x="1983963" y="930165"/>
                                  <a:pt x="1987543" y="933094"/>
                                </a:cubicBezTo>
                                <a:cubicBezTo>
                                  <a:pt x="1991123" y="936023"/>
                                  <a:pt x="1993076" y="937975"/>
                                  <a:pt x="1998609" y="938626"/>
                                </a:cubicBezTo>
                                <a:cubicBezTo>
                                  <a:pt x="2004141" y="939277"/>
                                  <a:pt x="2010650" y="933094"/>
                                  <a:pt x="2008698" y="938301"/>
                                </a:cubicBezTo>
                                <a:cubicBezTo>
                                  <a:pt x="2006419" y="943508"/>
                                  <a:pt x="2001538" y="945461"/>
                                  <a:pt x="2006419" y="946763"/>
                                </a:cubicBezTo>
                                <a:cubicBezTo>
                                  <a:pt x="2011627" y="947739"/>
                                  <a:pt x="2012278" y="948390"/>
                                  <a:pt x="2011627" y="949366"/>
                                </a:cubicBezTo>
                                <a:cubicBezTo>
                                  <a:pt x="2010976" y="950017"/>
                                  <a:pt x="2001538" y="952946"/>
                                  <a:pt x="2001212" y="954899"/>
                                </a:cubicBezTo>
                                <a:cubicBezTo>
                                  <a:pt x="2000561" y="956852"/>
                                  <a:pt x="2001212" y="959455"/>
                                  <a:pt x="2000236" y="959781"/>
                                </a:cubicBezTo>
                                <a:cubicBezTo>
                                  <a:pt x="1999259" y="960106"/>
                                  <a:pt x="1990798" y="953597"/>
                                  <a:pt x="1989496" y="954573"/>
                                </a:cubicBezTo>
                                <a:cubicBezTo>
                                  <a:pt x="1988194" y="955550"/>
                                  <a:pt x="1979407" y="956852"/>
                                  <a:pt x="1976803" y="956526"/>
                                </a:cubicBezTo>
                                <a:cubicBezTo>
                                  <a:pt x="1973874" y="956526"/>
                                  <a:pt x="1969643" y="949692"/>
                                  <a:pt x="1969643" y="951644"/>
                                </a:cubicBezTo>
                                <a:cubicBezTo>
                                  <a:pt x="1969643" y="953597"/>
                                  <a:pt x="1970294" y="955550"/>
                                  <a:pt x="1968667" y="957828"/>
                                </a:cubicBezTo>
                                <a:cubicBezTo>
                                  <a:pt x="1967040" y="960106"/>
                                  <a:pt x="1955974" y="969219"/>
                                  <a:pt x="1955649" y="968568"/>
                                </a:cubicBezTo>
                                <a:cubicBezTo>
                                  <a:pt x="1955323" y="967917"/>
                                  <a:pt x="1957927" y="962059"/>
                                  <a:pt x="1955649" y="962059"/>
                                </a:cubicBezTo>
                                <a:cubicBezTo>
                                  <a:pt x="1953371" y="962059"/>
                                  <a:pt x="1948163" y="964337"/>
                                  <a:pt x="1949465" y="962059"/>
                                </a:cubicBezTo>
                                <a:cubicBezTo>
                                  <a:pt x="1950441" y="959781"/>
                                  <a:pt x="1955649" y="953923"/>
                                  <a:pt x="1954998" y="951970"/>
                                </a:cubicBezTo>
                                <a:cubicBezTo>
                                  <a:pt x="1954347" y="950017"/>
                                  <a:pt x="1948814" y="941555"/>
                                  <a:pt x="1945560" y="941555"/>
                                </a:cubicBezTo>
                                <a:cubicBezTo>
                                  <a:pt x="1942305" y="941555"/>
                                  <a:pt x="1930263" y="936999"/>
                                  <a:pt x="1926358" y="936999"/>
                                </a:cubicBezTo>
                                <a:cubicBezTo>
                                  <a:pt x="1922453" y="936999"/>
                                  <a:pt x="1907156" y="935697"/>
                                  <a:pt x="1904878" y="936348"/>
                                </a:cubicBezTo>
                                <a:cubicBezTo>
                                  <a:pt x="1902274" y="936999"/>
                                  <a:pt x="1897718" y="935372"/>
                                  <a:pt x="1894789" y="937325"/>
                                </a:cubicBezTo>
                                <a:cubicBezTo>
                                  <a:pt x="1891860" y="938952"/>
                                  <a:pt x="1888605" y="944485"/>
                                  <a:pt x="1882422" y="947739"/>
                                </a:cubicBezTo>
                                <a:cubicBezTo>
                                  <a:pt x="1876238" y="950668"/>
                                  <a:pt x="1861593" y="960106"/>
                                  <a:pt x="1861918" y="961408"/>
                                </a:cubicBezTo>
                                <a:cubicBezTo>
                                  <a:pt x="1862569" y="963035"/>
                                  <a:pt x="1869078" y="965964"/>
                                  <a:pt x="1874285" y="969219"/>
                                </a:cubicBezTo>
                                <a:cubicBezTo>
                                  <a:pt x="1879493" y="972473"/>
                                  <a:pt x="1878842" y="971497"/>
                                  <a:pt x="1882747" y="975728"/>
                                </a:cubicBezTo>
                                <a:cubicBezTo>
                                  <a:pt x="1886978" y="980284"/>
                                  <a:pt x="1891209" y="988095"/>
                                  <a:pt x="1889256" y="989723"/>
                                </a:cubicBezTo>
                                <a:cubicBezTo>
                                  <a:pt x="1887629" y="991350"/>
                                  <a:pt x="1877540" y="985817"/>
                                  <a:pt x="1873960" y="988095"/>
                                </a:cubicBezTo>
                                <a:cubicBezTo>
                                  <a:pt x="1870054" y="990048"/>
                                  <a:pt x="1860942" y="999486"/>
                                  <a:pt x="1859640" y="998510"/>
                                </a:cubicBezTo>
                                <a:cubicBezTo>
                                  <a:pt x="1858338" y="997533"/>
                                  <a:pt x="1857362" y="992977"/>
                                  <a:pt x="1853782" y="993303"/>
                                </a:cubicBezTo>
                                <a:cubicBezTo>
                                  <a:pt x="1850202" y="993953"/>
                                  <a:pt x="1848249" y="995581"/>
                                  <a:pt x="1846622" y="995581"/>
                                </a:cubicBezTo>
                                <a:cubicBezTo>
                                  <a:pt x="1844995" y="995581"/>
                                  <a:pt x="1844995" y="999812"/>
                                  <a:pt x="1842717" y="1000788"/>
                                </a:cubicBezTo>
                                <a:cubicBezTo>
                                  <a:pt x="1840438" y="1001764"/>
                                  <a:pt x="1832953" y="1001439"/>
                                  <a:pt x="1831651" y="1000137"/>
                                </a:cubicBezTo>
                                <a:cubicBezTo>
                                  <a:pt x="1830349" y="999161"/>
                                  <a:pt x="1831326" y="995581"/>
                                  <a:pt x="1828071" y="995581"/>
                                </a:cubicBezTo>
                                <a:cubicBezTo>
                                  <a:pt x="1824817" y="995581"/>
                                  <a:pt x="1820260" y="996232"/>
                                  <a:pt x="1822213" y="998184"/>
                                </a:cubicBezTo>
                                <a:cubicBezTo>
                                  <a:pt x="1824166" y="1000137"/>
                                  <a:pt x="1829047" y="1002741"/>
                                  <a:pt x="1831651" y="1005019"/>
                                </a:cubicBezTo>
                                <a:cubicBezTo>
                                  <a:pt x="1834255" y="1007297"/>
                                  <a:pt x="1836207" y="1011202"/>
                                  <a:pt x="1839787" y="1010877"/>
                                </a:cubicBezTo>
                                <a:cubicBezTo>
                                  <a:pt x="1843042" y="1010551"/>
                                  <a:pt x="1837509" y="1015759"/>
                                  <a:pt x="1838160" y="1018037"/>
                                </a:cubicBezTo>
                                <a:cubicBezTo>
                                  <a:pt x="1838811" y="1020315"/>
                                  <a:pt x="1840764" y="1023570"/>
                                  <a:pt x="1838485" y="1024546"/>
                                </a:cubicBezTo>
                                <a:cubicBezTo>
                                  <a:pt x="1836207" y="1025522"/>
                                  <a:pt x="1827746" y="1018362"/>
                                  <a:pt x="1829373" y="1016410"/>
                                </a:cubicBezTo>
                                <a:cubicBezTo>
                                  <a:pt x="1831000" y="1014131"/>
                                  <a:pt x="1833929" y="1012830"/>
                                  <a:pt x="1832627" y="1011528"/>
                                </a:cubicBezTo>
                                <a:cubicBezTo>
                                  <a:pt x="1831326" y="1010226"/>
                                  <a:pt x="1826118" y="1004368"/>
                                  <a:pt x="1820911" y="1003066"/>
                                </a:cubicBezTo>
                                <a:cubicBezTo>
                                  <a:pt x="1815704" y="1001764"/>
                                  <a:pt x="1806917" y="999161"/>
                                  <a:pt x="1802686" y="997533"/>
                                </a:cubicBezTo>
                                <a:cubicBezTo>
                                  <a:pt x="1798455" y="995906"/>
                                  <a:pt x="1784135" y="989723"/>
                                  <a:pt x="1783158" y="991350"/>
                                </a:cubicBezTo>
                                <a:cubicBezTo>
                                  <a:pt x="1782182" y="992977"/>
                                  <a:pt x="1780880" y="997859"/>
                                  <a:pt x="1781531" y="999161"/>
                                </a:cubicBezTo>
                                <a:cubicBezTo>
                                  <a:pt x="1782182" y="1000462"/>
                                  <a:pt x="1785762" y="1001439"/>
                                  <a:pt x="1783158" y="1003391"/>
                                </a:cubicBezTo>
                                <a:cubicBezTo>
                                  <a:pt x="1780555" y="1005344"/>
                                  <a:pt x="1765258" y="1007622"/>
                                  <a:pt x="1764608" y="1009575"/>
                                </a:cubicBezTo>
                                <a:cubicBezTo>
                                  <a:pt x="1764282" y="1011528"/>
                                  <a:pt x="1761028" y="1017061"/>
                                  <a:pt x="1758424" y="1019664"/>
                                </a:cubicBezTo>
                                <a:cubicBezTo>
                                  <a:pt x="1755820" y="1022268"/>
                                  <a:pt x="1753542" y="1024546"/>
                                  <a:pt x="1755495" y="1026824"/>
                                </a:cubicBezTo>
                                <a:cubicBezTo>
                                  <a:pt x="1757773" y="1029102"/>
                                  <a:pt x="1762655" y="1034310"/>
                                  <a:pt x="1763957" y="1036588"/>
                                </a:cubicBezTo>
                                <a:cubicBezTo>
                                  <a:pt x="1765584" y="1038866"/>
                                  <a:pt x="1765584" y="1040493"/>
                                  <a:pt x="1770791" y="1042120"/>
                                </a:cubicBezTo>
                                <a:cubicBezTo>
                                  <a:pt x="1775673" y="1043748"/>
                                  <a:pt x="1778602" y="1044399"/>
                                  <a:pt x="1785437" y="1046026"/>
                                </a:cubicBezTo>
                                <a:cubicBezTo>
                                  <a:pt x="1792271" y="1047653"/>
                                  <a:pt x="1799431" y="1049606"/>
                                  <a:pt x="1799757" y="1048304"/>
                                </a:cubicBezTo>
                                <a:cubicBezTo>
                                  <a:pt x="1800082" y="1047002"/>
                                  <a:pt x="1795200" y="1044399"/>
                                  <a:pt x="1799757" y="1043422"/>
                                </a:cubicBezTo>
                                <a:cubicBezTo>
                                  <a:pt x="1804313" y="1042446"/>
                                  <a:pt x="1810822" y="1045700"/>
                                  <a:pt x="1811148" y="1043748"/>
                                </a:cubicBezTo>
                                <a:cubicBezTo>
                                  <a:pt x="1811798" y="1041470"/>
                                  <a:pt x="1809195" y="1040168"/>
                                  <a:pt x="1811798" y="1039842"/>
                                </a:cubicBezTo>
                                <a:cubicBezTo>
                                  <a:pt x="1814402" y="1039517"/>
                                  <a:pt x="1824166" y="1041795"/>
                                  <a:pt x="1825142" y="1040168"/>
                                </a:cubicBezTo>
                                <a:cubicBezTo>
                                  <a:pt x="1826118" y="1038540"/>
                                  <a:pt x="1819935" y="1037890"/>
                                  <a:pt x="1821236" y="1035937"/>
                                </a:cubicBezTo>
                                <a:cubicBezTo>
                                  <a:pt x="1822538" y="1033984"/>
                                  <a:pt x="1826769" y="1036588"/>
                                  <a:pt x="1826444" y="1034310"/>
                                </a:cubicBezTo>
                                <a:cubicBezTo>
                                  <a:pt x="1826118" y="1032031"/>
                                  <a:pt x="1823840" y="1030079"/>
                                  <a:pt x="1825793" y="1030079"/>
                                </a:cubicBezTo>
                                <a:cubicBezTo>
                                  <a:pt x="1827746" y="1030079"/>
                                  <a:pt x="1837835" y="1035937"/>
                                  <a:pt x="1842717" y="1036913"/>
                                </a:cubicBezTo>
                                <a:cubicBezTo>
                                  <a:pt x="1847598" y="1037890"/>
                                  <a:pt x="1856385" y="1040493"/>
                                  <a:pt x="1857036" y="1038866"/>
                                </a:cubicBezTo>
                                <a:cubicBezTo>
                                  <a:pt x="1857687" y="1037239"/>
                                  <a:pt x="1855409" y="1035286"/>
                                  <a:pt x="1857036" y="1033984"/>
                                </a:cubicBezTo>
                                <a:cubicBezTo>
                                  <a:pt x="1858664" y="1032357"/>
                                  <a:pt x="1859966" y="1031380"/>
                                  <a:pt x="1858338" y="1030404"/>
                                </a:cubicBezTo>
                                <a:cubicBezTo>
                                  <a:pt x="1856711" y="1029428"/>
                                  <a:pt x="1845320" y="1024871"/>
                                  <a:pt x="1846947" y="1022919"/>
                                </a:cubicBezTo>
                                <a:cubicBezTo>
                                  <a:pt x="1848575" y="1021291"/>
                                  <a:pt x="1849226" y="1021617"/>
                                  <a:pt x="1852805" y="1020315"/>
                                </a:cubicBezTo>
                                <a:cubicBezTo>
                                  <a:pt x="1856711" y="1019013"/>
                                  <a:pt x="1855735" y="1015433"/>
                                  <a:pt x="1858338" y="1015433"/>
                                </a:cubicBezTo>
                                <a:cubicBezTo>
                                  <a:pt x="1860942" y="1015433"/>
                                  <a:pt x="1857687" y="1019990"/>
                                  <a:pt x="1858013" y="1022268"/>
                                </a:cubicBezTo>
                                <a:cubicBezTo>
                                  <a:pt x="1858013" y="1024546"/>
                                  <a:pt x="1858664" y="1026824"/>
                                  <a:pt x="1860942" y="1026824"/>
                                </a:cubicBezTo>
                                <a:cubicBezTo>
                                  <a:pt x="1863220" y="1026824"/>
                                  <a:pt x="1867776" y="1027800"/>
                                  <a:pt x="1869078" y="1025848"/>
                                </a:cubicBezTo>
                                <a:cubicBezTo>
                                  <a:pt x="1870380" y="1023895"/>
                                  <a:pt x="1870705" y="1018688"/>
                                  <a:pt x="1872333" y="1022593"/>
                                </a:cubicBezTo>
                                <a:cubicBezTo>
                                  <a:pt x="1873960" y="1026499"/>
                                  <a:pt x="1873309" y="1030404"/>
                                  <a:pt x="1876889" y="1029753"/>
                                </a:cubicBezTo>
                                <a:cubicBezTo>
                                  <a:pt x="1880469" y="1029102"/>
                                  <a:pt x="1882096" y="1029753"/>
                                  <a:pt x="1883073" y="1030404"/>
                                </a:cubicBezTo>
                                <a:cubicBezTo>
                                  <a:pt x="1884049" y="1031055"/>
                                  <a:pt x="1885351" y="1027150"/>
                                  <a:pt x="1886327" y="1026824"/>
                                </a:cubicBezTo>
                                <a:cubicBezTo>
                                  <a:pt x="1886978" y="1026499"/>
                                  <a:pt x="1889582" y="1027475"/>
                                  <a:pt x="1890558" y="1029428"/>
                                </a:cubicBezTo>
                                <a:cubicBezTo>
                                  <a:pt x="1891535" y="1031055"/>
                                  <a:pt x="1893162" y="1025848"/>
                                  <a:pt x="1895114" y="1026499"/>
                                </a:cubicBezTo>
                                <a:cubicBezTo>
                                  <a:pt x="1897067" y="1027150"/>
                                  <a:pt x="1897718" y="1032682"/>
                                  <a:pt x="1896416" y="1034960"/>
                                </a:cubicBezTo>
                                <a:cubicBezTo>
                                  <a:pt x="1895114" y="1037239"/>
                                  <a:pt x="1891209" y="1039191"/>
                                  <a:pt x="1892185" y="1041144"/>
                                </a:cubicBezTo>
                                <a:cubicBezTo>
                                  <a:pt x="1893162" y="1043097"/>
                                  <a:pt x="1896091" y="1045050"/>
                                  <a:pt x="1898369" y="1044073"/>
                                </a:cubicBezTo>
                                <a:cubicBezTo>
                                  <a:pt x="1900647" y="1043422"/>
                                  <a:pt x="1906831" y="1057417"/>
                                  <a:pt x="1908783" y="1056115"/>
                                </a:cubicBezTo>
                                <a:cubicBezTo>
                                  <a:pt x="1910736" y="1054488"/>
                                  <a:pt x="1913014" y="1048304"/>
                                  <a:pt x="1913340" y="1051559"/>
                                </a:cubicBezTo>
                                <a:cubicBezTo>
                                  <a:pt x="1913991" y="1054813"/>
                                  <a:pt x="1913014" y="1063926"/>
                                  <a:pt x="1914642" y="1063926"/>
                                </a:cubicBezTo>
                                <a:cubicBezTo>
                                  <a:pt x="1916269" y="1063926"/>
                                  <a:pt x="1917245" y="1065553"/>
                                  <a:pt x="1918222" y="1063600"/>
                                </a:cubicBezTo>
                                <a:cubicBezTo>
                                  <a:pt x="1919198" y="1061973"/>
                                  <a:pt x="1923754" y="1055139"/>
                                  <a:pt x="1924405" y="1058068"/>
                                </a:cubicBezTo>
                                <a:cubicBezTo>
                                  <a:pt x="1925056" y="1060671"/>
                                  <a:pt x="1922778" y="1064577"/>
                                  <a:pt x="1925707" y="1066204"/>
                                </a:cubicBezTo>
                                <a:cubicBezTo>
                                  <a:pt x="1928636" y="1067831"/>
                                  <a:pt x="1933192" y="1070435"/>
                                  <a:pt x="1932867" y="1067831"/>
                                </a:cubicBezTo>
                                <a:cubicBezTo>
                                  <a:pt x="1932542" y="1065228"/>
                                  <a:pt x="1930589" y="1061648"/>
                                  <a:pt x="1934494" y="1063600"/>
                                </a:cubicBezTo>
                                <a:cubicBezTo>
                                  <a:pt x="1938400" y="1065553"/>
                                  <a:pt x="1944583" y="1067506"/>
                                  <a:pt x="1944583" y="1069784"/>
                                </a:cubicBezTo>
                                <a:cubicBezTo>
                                  <a:pt x="1944583" y="1072062"/>
                                  <a:pt x="1942305" y="1074340"/>
                                  <a:pt x="1944258" y="1074340"/>
                                </a:cubicBezTo>
                                <a:cubicBezTo>
                                  <a:pt x="1946211" y="1074340"/>
                                  <a:pt x="1952720" y="1072062"/>
                                  <a:pt x="1953045" y="1073364"/>
                                </a:cubicBezTo>
                                <a:cubicBezTo>
                                  <a:pt x="1953371" y="1074666"/>
                                  <a:pt x="1947187" y="1083128"/>
                                  <a:pt x="1942631" y="1084104"/>
                                </a:cubicBezTo>
                                <a:cubicBezTo>
                                  <a:pt x="1938074" y="1085080"/>
                                  <a:pt x="1929612" y="1083128"/>
                                  <a:pt x="1930914" y="1085080"/>
                                </a:cubicBezTo>
                                <a:cubicBezTo>
                                  <a:pt x="1931891" y="1087033"/>
                                  <a:pt x="1937098" y="1093542"/>
                                  <a:pt x="1941003" y="1093542"/>
                                </a:cubicBezTo>
                                <a:cubicBezTo>
                                  <a:pt x="1944909" y="1093542"/>
                                  <a:pt x="1955649" y="1096471"/>
                                  <a:pt x="1957276" y="1094844"/>
                                </a:cubicBezTo>
                                <a:cubicBezTo>
                                  <a:pt x="1958903" y="1093217"/>
                                  <a:pt x="1963134" y="1088660"/>
                                  <a:pt x="1963460" y="1090939"/>
                                </a:cubicBezTo>
                                <a:cubicBezTo>
                                  <a:pt x="1963460" y="1093542"/>
                                  <a:pt x="1963460" y="1098749"/>
                                  <a:pt x="1962158" y="1100051"/>
                                </a:cubicBezTo>
                                <a:cubicBezTo>
                                  <a:pt x="1960856" y="1101353"/>
                                  <a:pt x="1955323" y="1102329"/>
                                  <a:pt x="1958252" y="1103631"/>
                                </a:cubicBezTo>
                                <a:cubicBezTo>
                                  <a:pt x="1961181" y="1104933"/>
                                  <a:pt x="1991774" y="1112744"/>
                                  <a:pt x="1991774" y="1110791"/>
                                </a:cubicBezTo>
                                <a:cubicBezTo>
                                  <a:pt x="1991774" y="1108838"/>
                                  <a:pt x="1994703" y="1107211"/>
                                  <a:pt x="1998609" y="1108187"/>
                                </a:cubicBezTo>
                                <a:cubicBezTo>
                                  <a:pt x="2002514" y="1109164"/>
                                  <a:pt x="2007070" y="1109815"/>
                                  <a:pt x="2007070" y="1110466"/>
                                </a:cubicBezTo>
                                <a:cubicBezTo>
                                  <a:pt x="2006745" y="1111117"/>
                                  <a:pt x="2001538" y="1115347"/>
                                  <a:pt x="2002514" y="1116649"/>
                                </a:cubicBezTo>
                                <a:cubicBezTo>
                                  <a:pt x="2003490" y="1118277"/>
                                  <a:pt x="2003816" y="1120555"/>
                                  <a:pt x="2005769" y="1118927"/>
                                </a:cubicBezTo>
                                <a:cubicBezTo>
                                  <a:pt x="2007721" y="1116975"/>
                                  <a:pt x="2009348" y="1116324"/>
                                  <a:pt x="2009348" y="1117626"/>
                                </a:cubicBezTo>
                                <a:cubicBezTo>
                                  <a:pt x="2009348" y="1119253"/>
                                  <a:pt x="2008698" y="1124786"/>
                                  <a:pt x="2010325" y="1125436"/>
                                </a:cubicBezTo>
                                <a:cubicBezTo>
                                  <a:pt x="2011952" y="1126087"/>
                                  <a:pt x="2013254" y="1128366"/>
                                  <a:pt x="2020414" y="1129667"/>
                                </a:cubicBezTo>
                                <a:cubicBezTo>
                                  <a:pt x="2027899" y="1130969"/>
                                  <a:pt x="2050030" y="1138455"/>
                                  <a:pt x="2064025" y="1142035"/>
                                </a:cubicBezTo>
                                <a:cubicBezTo>
                                  <a:pt x="2077694" y="1145615"/>
                                  <a:pt x="2090386" y="1150171"/>
                                  <a:pt x="2092665" y="1150171"/>
                                </a:cubicBezTo>
                                <a:cubicBezTo>
                                  <a:pt x="2094943" y="1150171"/>
                                  <a:pt x="2099174" y="1149845"/>
                                  <a:pt x="2098848" y="1148544"/>
                                </a:cubicBezTo>
                                <a:cubicBezTo>
                                  <a:pt x="2098523" y="1147242"/>
                                  <a:pt x="2091363" y="1143011"/>
                                  <a:pt x="2092990" y="1140733"/>
                                </a:cubicBezTo>
                                <a:cubicBezTo>
                                  <a:pt x="2094617" y="1138780"/>
                                  <a:pt x="2100150" y="1141384"/>
                                  <a:pt x="2099825" y="1139756"/>
                                </a:cubicBezTo>
                                <a:cubicBezTo>
                                  <a:pt x="2099499" y="1137804"/>
                                  <a:pt x="2099499" y="1136827"/>
                                  <a:pt x="2097221" y="1136502"/>
                                </a:cubicBezTo>
                                <a:cubicBezTo>
                                  <a:pt x="2094943" y="1136176"/>
                                  <a:pt x="2093316" y="1133898"/>
                                  <a:pt x="2091037" y="1133573"/>
                                </a:cubicBezTo>
                                <a:cubicBezTo>
                                  <a:pt x="2088434" y="1133247"/>
                                  <a:pt x="2087457" y="1134549"/>
                                  <a:pt x="2085505" y="1133247"/>
                                </a:cubicBezTo>
                                <a:cubicBezTo>
                                  <a:pt x="2083226" y="1131946"/>
                                  <a:pt x="2085505" y="1130969"/>
                                  <a:pt x="2084203" y="1129016"/>
                                </a:cubicBezTo>
                                <a:cubicBezTo>
                                  <a:pt x="2082575" y="1127064"/>
                                  <a:pt x="2081925" y="1121206"/>
                                  <a:pt x="2079972" y="1120555"/>
                                </a:cubicBezTo>
                                <a:cubicBezTo>
                                  <a:pt x="2078345" y="1119904"/>
                                  <a:pt x="2071510" y="1119253"/>
                                  <a:pt x="2070534" y="1118927"/>
                                </a:cubicBezTo>
                                <a:cubicBezTo>
                                  <a:pt x="2069557" y="1118602"/>
                                  <a:pt x="2059468" y="1104607"/>
                                  <a:pt x="2058166" y="1105909"/>
                                </a:cubicBezTo>
                                <a:cubicBezTo>
                                  <a:pt x="2056865" y="1106886"/>
                                  <a:pt x="2055237" y="1109489"/>
                                  <a:pt x="2052959" y="1108187"/>
                                </a:cubicBezTo>
                                <a:cubicBezTo>
                                  <a:pt x="2050681" y="1106886"/>
                                  <a:pt x="2052959" y="1103631"/>
                                  <a:pt x="2051983" y="1102329"/>
                                </a:cubicBezTo>
                                <a:cubicBezTo>
                                  <a:pt x="2051007" y="1101353"/>
                                  <a:pt x="2048403" y="1098749"/>
                                  <a:pt x="2047101" y="1098749"/>
                                </a:cubicBezTo>
                                <a:cubicBezTo>
                                  <a:pt x="2045799" y="1098749"/>
                                  <a:pt x="2046450" y="1101678"/>
                                  <a:pt x="2044172" y="1100051"/>
                                </a:cubicBezTo>
                                <a:cubicBezTo>
                                  <a:pt x="2041894" y="1098424"/>
                                  <a:pt x="2042545" y="1096146"/>
                                  <a:pt x="2040266" y="1096146"/>
                                </a:cubicBezTo>
                                <a:cubicBezTo>
                                  <a:pt x="2038314" y="1096146"/>
                                  <a:pt x="2036687" y="1096797"/>
                                  <a:pt x="2033432" y="1093542"/>
                                </a:cubicBezTo>
                                <a:cubicBezTo>
                                  <a:pt x="2030503" y="1090288"/>
                                  <a:pt x="2013254" y="1071086"/>
                                  <a:pt x="2013254" y="1069784"/>
                                </a:cubicBezTo>
                                <a:cubicBezTo>
                                  <a:pt x="2013254" y="1068157"/>
                                  <a:pt x="2019438" y="1068482"/>
                                  <a:pt x="2022041" y="1068157"/>
                                </a:cubicBezTo>
                                <a:cubicBezTo>
                                  <a:pt x="2024645" y="1068157"/>
                                  <a:pt x="2030828" y="1069459"/>
                                  <a:pt x="2033757" y="1071737"/>
                                </a:cubicBezTo>
                                <a:cubicBezTo>
                                  <a:pt x="2036687" y="1074015"/>
                                  <a:pt x="2049379" y="1083128"/>
                                  <a:pt x="2049379" y="1083128"/>
                                </a:cubicBezTo>
                                <a:cubicBezTo>
                                  <a:pt x="2049379" y="1083128"/>
                                  <a:pt x="2043196" y="1068808"/>
                                  <a:pt x="2044172" y="1067831"/>
                                </a:cubicBezTo>
                                <a:cubicBezTo>
                                  <a:pt x="2045148" y="1066855"/>
                                  <a:pt x="2062072" y="1087684"/>
                                  <a:pt x="2064350" y="1087684"/>
                                </a:cubicBezTo>
                                <a:cubicBezTo>
                                  <a:pt x="2066628" y="1087684"/>
                                  <a:pt x="2072486" y="1085731"/>
                                  <a:pt x="2073137" y="1088660"/>
                                </a:cubicBezTo>
                                <a:cubicBezTo>
                                  <a:pt x="2073788" y="1091589"/>
                                  <a:pt x="2075416" y="1093868"/>
                                  <a:pt x="2076717" y="1093868"/>
                                </a:cubicBezTo>
                                <a:cubicBezTo>
                                  <a:pt x="2077694" y="1093868"/>
                                  <a:pt x="2080948" y="1100377"/>
                                  <a:pt x="2081925" y="1100377"/>
                                </a:cubicBezTo>
                                <a:cubicBezTo>
                                  <a:pt x="2082901" y="1100377"/>
                                  <a:pt x="2079646" y="1088986"/>
                                  <a:pt x="2080948" y="1088660"/>
                                </a:cubicBezTo>
                                <a:cubicBezTo>
                                  <a:pt x="2082250" y="1088335"/>
                                  <a:pt x="2085505" y="1089962"/>
                                  <a:pt x="2085830" y="1092566"/>
                                </a:cubicBezTo>
                                <a:cubicBezTo>
                                  <a:pt x="2086156" y="1095169"/>
                                  <a:pt x="2089084" y="1099726"/>
                                  <a:pt x="2089735" y="1100377"/>
                                </a:cubicBezTo>
                                <a:cubicBezTo>
                                  <a:pt x="2090386" y="1101027"/>
                                  <a:pt x="2092990" y="1102329"/>
                                  <a:pt x="2093641" y="1101678"/>
                                </a:cubicBezTo>
                                <a:cubicBezTo>
                                  <a:pt x="2094292" y="1100702"/>
                                  <a:pt x="2091363" y="1098424"/>
                                  <a:pt x="2093641" y="1097773"/>
                                </a:cubicBezTo>
                                <a:cubicBezTo>
                                  <a:pt x="2095919" y="1097122"/>
                                  <a:pt x="2096244" y="1100051"/>
                                  <a:pt x="2098848" y="1100051"/>
                                </a:cubicBezTo>
                                <a:cubicBezTo>
                                  <a:pt x="2101452" y="1100377"/>
                                  <a:pt x="2102428" y="1098424"/>
                                  <a:pt x="2104056" y="1099726"/>
                                </a:cubicBezTo>
                                <a:cubicBezTo>
                                  <a:pt x="2105683" y="1101027"/>
                                  <a:pt x="2102428" y="1104282"/>
                                  <a:pt x="2104056" y="1105584"/>
                                </a:cubicBezTo>
                                <a:cubicBezTo>
                                  <a:pt x="2105357" y="1106560"/>
                                  <a:pt x="2107635" y="1106886"/>
                                  <a:pt x="2108286" y="1105584"/>
                                </a:cubicBezTo>
                                <a:cubicBezTo>
                                  <a:pt x="2108937" y="1103957"/>
                                  <a:pt x="2108286" y="1102004"/>
                                  <a:pt x="2109914" y="1103306"/>
                                </a:cubicBezTo>
                                <a:cubicBezTo>
                                  <a:pt x="2111541" y="1104282"/>
                                  <a:pt x="2111216" y="1107862"/>
                                  <a:pt x="2112843" y="1107862"/>
                                </a:cubicBezTo>
                                <a:cubicBezTo>
                                  <a:pt x="2114470" y="1107862"/>
                                  <a:pt x="2117725" y="1107537"/>
                                  <a:pt x="2119026" y="1106560"/>
                                </a:cubicBezTo>
                                <a:cubicBezTo>
                                  <a:pt x="2120328" y="1105584"/>
                                  <a:pt x="2118050" y="1103306"/>
                                  <a:pt x="2120654" y="1103306"/>
                                </a:cubicBezTo>
                                <a:cubicBezTo>
                                  <a:pt x="2123257" y="1103306"/>
                                  <a:pt x="2123583" y="1102655"/>
                                  <a:pt x="2125210" y="1102655"/>
                                </a:cubicBezTo>
                                <a:cubicBezTo>
                                  <a:pt x="2126837" y="1102655"/>
                                  <a:pt x="2127814" y="1105584"/>
                                  <a:pt x="2131393" y="1106235"/>
                                </a:cubicBezTo>
                                <a:cubicBezTo>
                                  <a:pt x="2134974" y="1106886"/>
                                  <a:pt x="2137252" y="1107862"/>
                                  <a:pt x="2136926" y="1106560"/>
                                </a:cubicBezTo>
                                <a:cubicBezTo>
                                  <a:pt x="2136601" y="1105258"/>
                                  <a:pt x="2132695" y="1104933"/>
                                  <a:pt x="2132695" y="1102329"/>
                                </a:cubicBezTo>
                                <a:cubicBezTo>
                                  <a:pt x="2132695" y="1099726"/>
                                  <a:pt x="2133021" y="1097773"/>
                                  <a:pt x="2131393" y="1097122"/>
                                </a:cubicBezTo>
                                <a:cubicBezTo>
                                  <a:pt x="2129766" y="1096471"/>
                                  <a:pt x="2125210" y="1096797"/>
                                  <a:pt x="2125210" y="1094844"/>
                                </a:cubicBezTo>
                                <a:cubicBezTo>
                                  <a:pt x="2125210" y="1092891"/>
                                  <a:pt x="2121630" y="1090613"/>
                                  <a:pt x="2122606" y="1089637"/>
                                </a:cubicBezTo>
                                <a:cubicBezTo>
                                  <a:pt x="2123583" y="1088986"/>
                                  <a:pt x="2125535" y="1090288"/>
                                  <a:pt x="2126186" y="1088986"/>
                                </a:cubicBezTo>
                                <a:cubicBezTo>
                                  <a:pt x="2126837" y="1087684"/>
                                  <a:pt x="2122932" y="1083778"/>
                                  <a:pt x="2123908" y="1082802"/>
                                </a:cubicBezTo>
                                <a:cubicBezTo>
                                  <a:pt x="2124884" y="1081500"/>
                                  <a:pt x="2127814" y="1079222"/>
                                  <a:pt x="2126186" y="1077269"/>
                                </a:cubicBezTo>
                                <a:cubicBezTo>
                                  <a:pt x="2124559" y="1075317"/>
                                  <a:pt x="2116097" y="1068808"/>
                                  <a:pt x="2118375" y="1067180"/>
                                </a:cubicBezTo>
                                <a:cubicBezTo>
                                  <a:pt x="2120654" y="1065553"/>
                                  <a:pt x="2126186" y="1068808"/>
                                  <a:pt x="2127488" y="1070109"/>
                                </a:cubicBezTo>
                                <a:cubicBezTo>
                                  <a:pt x="2129115" y="1071737"/>
                                  <a:pt x="2132044" y="1072388"/>
                                  <a:pt x="2133021" y="1076944"/>
                                </a:cubicBezTo>
                                <a:cubicBezTo>
                                  <a:pt x="2133997" y="1081500"/>
                                  <a:pt x="2137903" y="1090288"/>
                                  <a:pt x="2139204" y="1089311"/>
                                </a:cubicBezTo>
                                <a:cubicBezTo>
                                  <a:pt x="2140506" y="1088335"/>
                                  <a:pt x="2140832" y="1074991"/>
                                  <a:pt x="2139530" y="1072713"/>
                                </a:cubicBezTo>
                                <a:cubicBezTo>
                                  <a:pt x="2138228" y="1070435"/>
                                  <a:pt x="2128465" y="1067180"/>
                                  <a:pt x="2129441" y="1065228"/>
                                </a:cubicBezTo>
                                <a:cubicBezTo>
                                  <a:pt x="2130417" y="1063275"/>
                                  <a:pt x="2138879" y="1059695"/>
                                  <a:pt x="2133997" y="1059044"/>
                                </a:cubicBezTo>
                                <a:cubicBezTo>
                                  <a:pt x="2128790" y="1058068"/>
                                  <a:pt x="2119677" y="1060346"/>
                                  <a:pt x="2120979" y="1057742"/>
                                </a:cubicBezTo>
                                <a:cubicBezTo>
                                  <a:pt x="2122281" y="1055139"/>
                                  <a:pt x="2125535" y="1053837"/>
                                  <a:pt x="2123257" y="1052860"/>
                                </a:cubicBezTo>
                                <a:cubicBezTo>
                                  <a:pt x="2121304" y="1051884"/>
                                  <a:pt x="2119677" y="1050908"/>
                                  <a:pt x="2116748" y="1051233"/>
                                </a:cubicBezTo>
                                <a:cubicBezTo>
                                  <a:pt x="2113819" y="1051559"/>
                                  <a:pt x="2114795" y="1050908"/>
                                  <a:pt x="2112843" y="1048955"/>
                                </a:cubicBezTo>
                                <a:cubicBezTo>
                                  <a:pt x="2110890" y="1047002"/>
                                  <a:pt x="2107310" y="1048304"/>
                                  <a:pt x="2107310" y="1046026"/>
                                </a:cubicBezTo>
                                <a:cubicBezTo>
                                  <a:pt x="2107310" y="1043748"/>
                                  <a:pt x="2108612" y="1043748"/>
                                  <a:pt x="2111541" y="1043422"/>
                                </a:cubicBezTo>
                                <a:cubicBezTo>
                                  <a:pt x="2114144" y="1043422"/>
                                  <a:pt x="2119026" y="1043422"/>
                                  <a:pt x="2120328" y="1043097"/>
                                </a:cubicBezTo>
                                <a:cubicBezTo>
                                  <a:pt x="2121630" y="1042771"/>
                                  <a:pt x="2125210" y="1038866"/>
                                  <a:pt x="2124884" y="1037564"/>
                                </a:cubicBezTo>
                                <a:cubicBezTo>
                                  <a:pt x="2124559" y="1036262"/>
                                  <a:pt x="2116423" y="1038215"/>
                                  <a:pt x="2112843" y="1037890"/>
                                </a:cubicBezTo>
                                <a:cubicBezTo>
                                  <a:pt x="2109263" y="1037564"/>
                                  <a:pt x="2106984" y="1038215"/>
                                  <a:pt x="2107310" y="1036262"/>
                                </a:cubicBezTo>
                                <a:cubicBezTo>
                                  <a:pt x="2107635" y="1033984"/>
                                  <a:pt x="2111866" y="1026824"/>
                                  <a:pt x="2110890" y="1026499"/>
                                </a:cubicBezTo>
                                <a:cubicBezTo>
                                  <a:pt x="2109914" y="1026173"/>
                                  <a:pt x="2108937" y="1027800"/>
                                  <a:pt x="2107961" y="1026173"/>
                                </a:cubicBezTo>
                                <a:cubicBezTo>
                                  <a:pt x="2106984" y="1024871"/>
                                  <a:pt x="2104381" y="1020315"/>
                                  <a:pt x="2103730" y="1020966"/>
                                </a:cubicBezTo>
                                <a:cubicBezTo>
                                  <a:pt x="2103405" y="1021942"/>
                                  <a:pt x="2105032" y="1029428"/>
                                  <a:pt x="2103730" y="1029753"/>
                                </a:cubicBezTo>
                                <a:cubicBezTo>
                                  <a:pt x="2102428" y="1030079"/>
                                  <a:pt x="2098523" y="1024871"/>
                                  <a:pt x="2097546" y="1025522"/>
                                </a:cubicBezTo>
                                <a:cubicBezTo>
                                  <a:pt x="2096570" y="1026173"/>
                                  <a:pt x="2095919" y="1029753"/>
                                  <a:pt x="2093966" y="1028126"/>
                                </a:cubicBezTo>
                                <a:cubicBezTo>
                                  <a:pt x="2092014" y="1026173"/>
                                  <a:pt x="2088108" y="1025522"/>
                                  <a:pt x="2090061" y="1024221"/>
                                </a:cubicBezTo>
                                <a:cubicBezTo>
                                  <a:pt x="2092014" y="1022919"/>
                                  <a:pt x="2095268" y="1021617"/>
                                  <a:pt x="2093316" y="1020966"/>
                                </a:cubicBezTo>
                                <a:cubicBezTo>
                                  <a:pt x="2091363" y="1020315"/>
                                  <a:pt x="2089735" y="1019339"/>
                                  <a:pt x="2089084" y="1018688"/>
                                </a:cubicBezTo>
                                <a:cubicBezTo>
                                  <a:pt x="2088434" y="1018037"/>
                                  <a:pt x="2090061" y="1016735"/>
                                  <a:pt x="2087783" y="1016735"/>
                                </a:cubicBezTo>
                                <a:cubicBezTo>
                                  <a:pt x="2085179" y="1016735"/>
                                  <a:pt x="2083877" y="1016410"/>
                                  <a:pt x="2082901" y="1015433"/>
                                </a:cubicBezTo>
                                <a:cubicBezTo>
                                  <a:pt x="2081925" y="1014457"/>
                                  <a:pt x="2081599" y="1019664"/>
                                  <a:pt x="2081274" y="1021942"/>
                                </a:cubicBezTo>
                                <a:cubicBezTo>
                                  <a:pt x="2080948" y="1024221"/>
                                  <a:pt x="2081925" y="1027800"/>
                                  <a:pt x="2079972" y="1025522"/>
                                </a:cubicBezTo>
                                <a:cubicBezTo>
                                  <a:pt x="2077694" y="1023244"/>
                                  <a:pt x="2075741" y="1011853"/>
                                  <a:pt x="2073137" y="1011853"/>
                                </a:cubicBezTo>
                                <a:cubicBezTo>
                                  <a:pt x="2070534" y="1011528"/>
                                  <a:pt x="2067605" y="1013155"/>
                                  <a:pt x="2067605" y="1011528"/>
                                </a:cubicBezTo>
                                <a:cubicBezTo>
                                  <a:pt x="2067605" y="1010226"/>
                                  <a:pt x="2070534" y="1006321"/>
                                  <a:pt x="2070208" y="1005995"/>
                                </a:cubicBezTo>
                                <a:cubicBezTo>
                                  <a:pt x="2069883" y="1005344"/>
                                  <a:pt x="2066303" y="1005344"/>
                                  <a:pt x="2065977" y="1003717"/>
                                </a:cubicBezTo>
                                <a:cubicBezTo>
                                  <a:pt x="2065652" y="1002090"/>
                                  <a:pt x="2066303" y="1000137"/>
                                  <a:pt x="2065001" y="999812"/>
                                </a:cubicBezTo>
                                <a:cubicBezTo>
                                  <a:pt x="2063699" y="999812"/>
                                  <a:pt x="2059794" y="1000462"/>
                                  <a:pt x="2059794" y="998835"/>
                                </a:cubicBezTo>
                                <a:cubicBezTo>
                                  <a:pt x="2059794" y="997208"/>
                                  <a:pt x="2067605" y="994279"/>
                                  <a:pt x="2065652" y="993303"/>
                                </a:cubicBezTo>
                                <a:cubicBezTo>
                                  <a:pt x="2063699" y="992326"/>
                                  <a:pt x="2058166" y="992977"/>
                                  <a:pt x="2058166" y="991024"/>
                                </a:cubicBezTo>
                                <a:cubicBezTo>
                                  <a:pt x="2058166" y="989072"/>
                                  <a:pt x="2061421" y="985166"/>
                                  <a:pt x="2059468" y="984515"/>
                                </a:cubicBezTo>
                                <a:cubicBezTo>
                                  <a:pt x="2057190" y="983864"/>
                                  <a:pt x="2052308" y="982888"/>
                                  <a:pt x="2051007" y="984841"/>
                                </a:cubicBezTo>
                                <a:cubicBezTo>
                                  <a:pt x="2049705" y="986468"/>
                                  <a:pt x="2043521" y="992977"/>
                                  <a:pt x="2042870" y="991024"/>
                                </a:cubicBezTo>
                                <a:cubicBezTo>
                                  <a:pt x="2042219" y="989072"/>
                                  <a:pt x="2046125" y="986468"/>
                                  <a:pt x="2044823" y="984190"/>
                                </a:cubicBezTo>
                                <a:cubicBezTo>
                                  <a:pt x="2043196" y="981912"/>
                                  <a:pt x="2041894" y="982562"/>
                                  <a:pt x="2043196" y="980610"/>
                                </a:cubicBezTo>
                                <a:cubicBezTo>
                                  <a:pt x="2044172" y="978657"/>
                                  <a:pt x="2050681" y="977681"/>
                                  <a:pt x="2045474" y="977030"/>
                                </a:cubicBezTo>
                                <a:cubicBezTo>
                                  <a:pt x="2040266" y="976379"/>
                                  <a:pt x="2037012" y="978982"/>
                                  <a:pt x="2037012" y="977030"/>
                                </a:cubicBezTo>
                                <a:cubicBezTo>
                                  <a:pt x="2037012" y="975077"/>
                                  <a:pt x="2040592" y="972799"/>
                                  <a:pt x="2037338" y="972799"/>
                                </a:cubicBezTo>
                                <a:cubicBezTo>
                                  <a:pt x="2034083" y="972799"/>
                                  <a:pt x="2033432" y="972148"/>
                                  <a:pt x="2033432" y="970195"/>
                                </a:cubicBezTo>
                                <a:cubicBezTo>
                                  <a:pt x="2033432" y="968243"/>
                                  <a:pt x="2031805" y="966615"/>
                                  <a:pt x="2033432" y="965964"/>
                                </a:cubicBezTo>
                                <a:cubicBezTo>
                                  <a:pt x="2035059" y="965314"/>
                                  <a:pt x="2037338" y="966615"/>
                                  <a:pt x="2037988" y="965639"/>
                                </a:cubicBezTo>
                                <a:cubicBezTo>
                                  <a:pt x="2038639" y="964663"/>
                                  <a:pt x="2036361" y="962710"/>
                                  <a:pt x="2034408" y="962710"/>
                                </a:cubicBezTo>
                                <a:cubicBezTo>
                                  <a:pt x="2032456" y="962710"/>
                                  <a:pt x="2017810" y="961408"/>
                                  <a:pt x="2018787" y="959781"/>
                                </a:cubicBezTo>
                                <a:cubicBezTo>
                                  <a:pt x="2019763" y="958153"/>
                                  <a:pt x="2026923" y="956526"/>
                                  <a:pt x="2030828" y="956852"/>
                                </a:cubicBezTo>
                                <a:cubicBezTo>
                                  <a:pt x="2034734" y="956852"/>
                                  <a:pt x="2036036" y="959455"/>
                                  <a:pt x="2039616" y="960432"/>
                                </a:cubicBezTo>
                                <a:cubicBezTo>
                                  <a:pt x="2043521" y="961083"/>
                                  <a:pt x="2046450" y="960432"/>
                                  <a:pt x="2046776" y="962710"/>
                                </a:cubicBezTo>
                                <a:cubicBezTo>
                                  <a:pt x="2046776" y="964663"/>
                                  <a:pt x="2045148" y="967266"/>
                                  <a:pt x="2046776" y="968568"/>
                                </a:cubicBezTo>
                                <a:cubicBezTo>
                                  <a:pt x="2048403" y="969870"/>
                                  <a:pt x="2048403" y="972473"/>
                                  <a:pt x="2051332" y="971823"/>
                                </a:cubicBezTo>
                                <a:cubicBezTo>
                                  <a:pt x="2054261" y="971172"/>
                                  <a:pt x="2065001" y="973775"/>
                                  <a:pt x="2065001" y="972148"/>
                                </a:cubicBezTo>
                                <a:cubicBezTo>
                                  <a:pt x="2065326" y="970521"/>
                                  <a:pt x="2065977" y="966941"/>
                                  <a:pt x="2062397" y="964663"/>
                                </a:cubicBezTo>
                                <a:cubicBezTo>
                                  <a:pt x="2058817" y="962384"/>
                                  <a:pt x="2051332" y="959781"/>
                                  <a:pt x="2051007" y="958153"/>
                                </a:cubicBezTo>
                                <a:cubicBezTo>
                                  <a:pt x="2050681" y="956526"/>
                                  <a:pt x="2052308" y="954248"/>
                                  <a:pt x="2049054" y="952295"/>
                                </a:cubicBezTo>
                                <a:cubicBezTo>
                                  <a:pt x="2046125" y="950017"/>
                                  <a:pt x="2041568" y="945461"/>
                                  <a:pt x="2042219" y="944159"/>
                                </a:cubicBezTo>
                                <a:cubicBezTo>
                                  <a:pt x="2042870" y="942857"/>
                                  <a:pt x="2049705" y="946437"/>
                                  <a:pt x="2051332" y="947414"/>
                                </a:cubicBezTo>
                                <a:cubicBezTo>
                                  <a:pt x="2053285" y="948715"/>
                                  <a:pt x="2061096" y="954899"/>
                                  <a:pt x="2061096" y="952295"/>
                                </a:cubicBezTo>
                                <a:cubicBezTo>
                                  <a:pt x="2061096" y="950017"/>
                                  <a:pt x="2058166" y="947739"/>
                                  <a:pt x="2060445" y="947414"/>
                                </a:cubicBezTo>
                                <a:cubicBezTo>
                                  <a:pt x="2062397" y="946763"/>
                                  <a:pt x="2064675" y="948715"/>
                                  <a:pt x="2064025" y="946763"/>
                                </a:cubicBezTo>
                                <a:cubicBezTo>
                                  <a:pt x="2063374" y="944485"/>
                                  <a:pt x="2062397" y="943183"/>
                                  <a:pt x="2058817" y="943183"/>
                                </a:cubicBezTo>
                                <a:cubicBezTo>
                                  <a:pt x="2054912" y="943183"/>
                                  <a:pt x="2049379" y="944810"/>
                                  <a:pt x="2051007" y="942532"/>
                                </a:cubicBezTo>
                                <a:cubicBezTo>
                                  <a:pt x="2052634" y="940254"/>
                                  <a:pt x="2051657" y="939277"/>
                                  <a:pt x="2056214" y="938952"/>
                                </a:cubicBezTo>
                                <a:cubicBezTo>
                                  <a:pt x="2060445" y="938626"/>
                                  <a:pt x="2064025" y="940579"/>
                                  <a:pt x="2067279" y="940254"/>
                                </a:cubicBezTo>
                                <a:cubicBezTo>
                                  <a:pt x="2070534" y="939603"/>
                                  <a:pt x="2068581" y="938626"/>
                                  <a:pt x="2071185" y="937975"/>
                                </a:cubicBezTo>
                                <a:cubicBezTo>
                                  <a:pt x="2074114" y="937325"/>
                                  <a:pt x="2084528" y="939603"/>
                                  <a:pt x="2082575" y="940905"/>
                                </a:cubicBezTo>
                                <a:cubicBezTo>
                                  <a:pt x="2080297" y="942532"/>
                                  <a:pt x="2078670" y="942206"/>
                                  <a:pt x="2078670" y="943834"/>
                                </a:cubicBezTo>
                                <a:cubicBezTo>
                                  <a:pt x="2078670" y="945461"/>
                                  <a:pt x="2075741" y="949366"/>
                                  <a:pt x="2079972" y="949041"/>
                                </a:cubicBezTo>
                                <a:cubicBezTo>
                                  <a:pt x="2084203" y="948715"/>
                                  <a:pt x="2089084" y="946763"/>
                                  <a:pt x="2088759" y="948390"/>
                                </a:cubicBezTo>
                                <a:cubicBezTo>
                                  <a:pt x="2088434" y="950017"/>
                                  <a:pt x="2085505" y="950343"/>
                                  <a:pt x="2087783" y="952295"/>
                                </a:cubicBezTo>
                                <a:cubicBezTo>
                                  <a:pt x="2090061" y="954248"/>
                                  <a:pt x="2092014" y="955550"/>
                                  <a:pt x="2092990" y="955224"/>
                                </a:cubicBezTo>
                                <a:cubicBezTo>
                                  <a:pt x="2093641" y="954573"/>
                                  <a:pt x="2098197" y="953272"/>
                                  <a:pt x="2098197" y="954573"/>
                                </a:cubicBezTo>
                                <a:cubicBezTo>
                                  <a:pt x="2098197" y="955875"/>
                                  <a:pt x="2095268" y="958153"/>
                                  <a:pt x="2098197" y="959130"/>
                                </a:cubicBezTo>
                                <a:cubicBezTo>
                                  <a:pt x="2100801" y="960106"/>
                                  <a:pt x="2101126" y="963361"/>
                                  <a:pt x="2103079" y="961083"/>
                                </a:cubicBezTo>
                                <a:cubicBezTo>
                                  <a:pt x="2105357" y="958804"/>
                                  <a:pt x="2105357" y="961734"/>
                                  <a:pt x="2107635" y="958804"/>
                                </a:cubicBezTo>
                                <a:cubicBezTo>
                                  <a:pt x="2109914" y="955875"/>
                                  <a:pt x="2113494" y="950017"/>
                                  <a:pt x="2114470" y="950343"/>
                                </a:cubicBezTo>
                                <a:cubicBezTo>
                                  <a:pt x="2115446" y="950343"/>
                                  <a:pt x="2106659" y="964988"/>
                                  <a:pt x="2105357" y="966615"/>
                                </a:cubicBezTo>
                                <a:cubicBezTo>
                                  <a:pt x="2103730" y="968243"/>
                                  <a:pt x="2103079" y="970521"/>
                                  <a:pt x="2105032" y="970521"/>
                                </a:cubicBezTo>
                                <a:cubicBezTo>
                                  <a:pt x="2107310" y="970521"/>
                                  <a:pt x="2113494" y="967266"/>
                                  <a:pt x="2116423" y="965314"/>
                                </a:cubicBezTo>
                                <a:cubicBezTo>
                                  <a:pt x="2119352" y="963686"/>
                                  <a:pt x="2124234" y="963035"/>
                                  <a:pt x="2128139" y="961083"/>
                                </a:cubicBezTo>
                                <a:cubicBezTo>
                                  <a:pt x="2132044" y="959130"/>
                                  <a:pt x="2141808" y="953597"/>
                                  <a:pt x="2143110" y="952946"/>
                                </a:cubicBezTo>
                                <a:cubicBezTo>
                                  <a:pt x="2144412" y="952295"/>
                                  <a:pt x="2136926" y="960757"/>
                                  <a:pt x="2136601" y="962384"/>
                                </a:cubicBezTo>
                                <a:cubicBezTo>
                                  <a:pt x="2136275" y="964012"/>
                                  <a:pt x="2134323" y="966615"/>
                                  <a:pt x="2134974" y="967917"/>
                                </a:cubicBezTo>
                                <a:cubicBezTo>
                                  <a:pt x="2135950" y="969219"/>
                                  <a:pt x="2137252" y="971172"/>
                                  <a:pt x="2136926" y="971823"/>
                                </a:cubicBezTo>
                                <a:cubicBezTo>
                                  <a:pt x="2136601" y="972473"/>
                                  <a:pt x="2119352" y="972473"/>
                                  <a:pt x="2118701" y="973450"/>
                                </a:cubicBezTo>
                                <a:cubicBezTo>
                                  <a:pt x="2118050" y="974426"/>
                                  <a:pt x="2114144" y="978982"/>
                                  <a:pt x="2116097" y="979959"/>
                                </a:cubicBezTo>
                                <a:cubicBezTo>
                                  <a:pt x="2118050" y="980935"/>
                                  <a:pt x="2119026" y="980935"/>
                                  <a:pt x="2119026" y="982237"/>
                                </a:cubicBezTo>
                                <a:cubicBezTo>
                                  <a:pt x="2119026" y="983539"/>
                                  <a:pt x="2120979" y="984841"/>
                                  <a:pt x="2122932" y="984515"/>
                                </a:cubicBezTo>
                                <a:cubicBezTo>
                                  <a:pt x="2124884" y="984515"/>
                                  <a:pt x="2123583" y="987770"/>
                                  <a:pt x="2124559" y="988095"/>
                                </a:cubicBezTo>
                                <a:cubicBezTo>
                                  <a:pt x="2125535" y="988421"/>
                                  <a:pt x="2134648" y="987119"/>
                                  <a:pt x="2133346" y="989397"/>
                                </a:cubicBezTo>
                                <a:cubicBezTo>
                                  <a:pt x="2132044" y="991350"/>
                                  <a:pt x="2126186" y="992652"/>
                                  <a:pt x="2126186" y="993303"/>
                                </a:cubicBezTo>
                                <a:cubicBezTo>
                                  <a:pt x="2126186" y="993953"/>
                                  <a:pt x="2124884" y="996232"/>
                                  <a:pt x="2127488" y="996232"/>
                                </a:cubicBezTo>
                                <a:cubicBezTo>
                                  <a:pt x="2130092" y="996557"/>
                                  <a:pt x="2142459" y="992652"/>
                                  <a:pt x="2142134" y="994279"/>
                                </a:cubicBezTo>
                                <a:cubicBezTo>
                                  <a:pt x="2141483" y="995581"/>
                                  <a:pt x="2135299" y="998184"/>
                                  <a:pt x="2135625" y="1000137"/>
                                </a:cubicBezTo>
                                <a:cubicBezTo>
                                  <a:pt x="2135950" y="1002090"/>
                                  <a:pt x="2137903" y="1001439"/>
                                  <a:pt x="2137903" y="1003717"/>
                                </a:cubicBezTo>
                                <a:cubicBezTo>
                                  <a:pt x="2137903" y="1005995"/>
                                  <a:pt x="2136926" y="1006646"/>
                                  <a:pt x="2138553" y="1008273"/>
                                </a:cubicBezTo>
                                <a:cubicBezTo>
                                  <a:pt x="2140181" y="1009575"/>
                                  <a:pt x="2146364" y="997208"/>
                                  <a:pt x="2147015" y="997208"/>
                                </a:cubicBezTo>
                                <a:cubicBezTo>
                                  <a:pt x="2147666" y="997208"/>
                                  <a:pt x="2145063" y="1004042"/>
                                  <a:pt x="2147015" y="1005344"/>
                                </a:cubicBezTo>
                                <a:cubicBezTo>
                                  <a:pt x="2148968" y="1006321"/>
                                  <a:pt x="2153524" y="1004693"/>
                                  <a:pt x="2153524" y="1005995"/>
                                </a:cubicBezTo>
                                <a:cubicBezTo>
                                  <a:pt x="2153524" y="1007297"/>
                                  <a:pt x="2149293" y="1010551"/>
                                  <a:pt x="2151897" y="1010551"/>
                                </a:cubicBezTo>
                                <a:cubicBezTo>
                                  <a:pt x="2154826" y="1010551"/>
                                  <a:pt x="2164264" y="1010877"/>
                                  <a:pt x="2164264" y="1011853"/>
                                </a:cubicBezTo>
                                <a:cubicBezTo>
                                  <a:pt x="2164264" y="1012504"/>
                                  <a:pt x="2165566" y="1014457"/>
                                  <a:pt x="2166868" y="1015759"/>
                                </a:cubicBezTo>
                                <a:cubicBezTo>
                                  <a:pt x="2168170" y="1017061"/>
                                  <a:pt x="2167844" y="1007622"/>
                                  <a:pt x="2169797" y="1006646"/>
                                </a:cubicBezTo>
                                <a:cubicBezTo>
                                  <a:pt x="2171750" y="1005995"/>
                                  <a:pt x="2175004" y="1007297"/>
                                  <a:pt x="2174028" y="1005344"/>
                                </a:cubicBezTo>
                                <a:cubicBezTo>
                                  <a:pt x="2173377" y="1003391"/>
                                  <a:pt x="2163613" y="994604"/>
                                  <a:pt x="2165566" y="993628"/>
                                </a:cubicBezTo>
                                <a:cubicBezTo>
                                  <a:pt x="2167519" y="992652"/>
                                  <a:pt x="2174028" y="996232"/>
                                  <a:pt x="2173377" y="994279"/>
                                </a:cubicBezTo>
                                <a:cubicBezTo>
                                  <a:pt x="2172726" y="992326"/>
                                  <a:pt x="2165566" y="988095"/>
                                  <a:pt x="2167193" y="987770"/>
                                </a:cubicBezTo>
                                <a:cubicBezTo>
                                  <a:pt x="2168821" y="987444"/>
                                  <a:pt x="2172401" y="989072"/>
                                  <a:pt x="2172401" y="987119"/>
                                </a:cubicBezTo>
                                <a:cubicBezTo>
                                  <a:pt x="2172401" y="985166"/>
                                  <a:pt x="2163613" y="985166"/>
                                  <a:pt x="2164264" y="984190"/>
                                </a:cubicBezTo>
                                <a:cubicBezTo>
                                  <a:pt x="2164915" y="982888"/>
                                  <a:pt x="2168821" y="983539"/>
                                  <a:pt x="2170448" y="982562"/>
                                </a:cubicBezTo>
                                <a:cubicBezTo>
                                  <a:pt x="2172075" y="981586"/>
                                  <a:pt x="2166868" y="972799"/>
                                  <a:pt x="2168821" y="971823"/>
                                </a:cubicBezTo>
                                <a:cubicBezTo>
                                  <a:pt x="2170773" y="970521"/>
                                  <a:pt x="2177282" y="982237"/>
                                  <a:pt x="2178910" y="983539"/>
                                </a:cubicBezTo>
                                <a:cubicBezTo>
                                  <a:pt x="2180211" y="984841"/>
                                  <a:pt x="2183141" y="990373"/>
                                  <a:pt x="2184117" y="987444"/>
                                </a:cubicBezTo>
                                <a:cubicBezTo>
                                  <a:pt x="2185093" y="984515"/>
                                  <a:pt x="2183141" y="979633"/>
                                  <a:pt x="2185744" y="980284"/>
                                </a:cubicBezTo>
                                <a:cubicBezTo>
                                  <a:pt x="2188022" y="980610"/>
                                  <a:pt x="2189650" y="988421"/>
                                  <a:pt x="2191602" y="986142"/>
                                </a:cubicBezTo>
                                <a:cubicBezTo>
                                  <a:pt x="2193230" y="983864"/>
                                  <a:pt x="2189975" y="980935"/>
                                  <a:pt x="2191277" y="979633"/>
                                </a:cubicBezTo>
                                <a:cubicBezTo>
                                  <a:pt x="2192579" y="978332"/>
                                  <a:pt x="2193881" y="978006"/>
                                  <a:pt x="2192253" y="976379"/>
                                </a:cubicBezTo>
                                <a:cubicBezTo>
                                  <a:pt x="2190626" y="974752"/>
                                  <a:pt x="2186721" y="971823"/>
                                  <a:pt x="2188022" y="971823"/>
                                </a:cubicBezTo>
                                <a:cubicBezTo>
                                  <a:pt x="2189324" y="971823"/>
                                  <a:pt x="2196484" y="975728"/>
                                  <a:pt x="2198437" y="976053"/>
                                </a:cubicBezTo>
                                <a:cubicBezTo>
                                  <a:pt x="2200390" y="976379"/>
                                  <a:pt x="2201041" y="975728"/>
                                  <a:pt x="2200390" y="974426"/>
                                </a:cubicBezTo>
                                <a:cubicBezTo>
                                  <a:pt x="2199739" y="973124"/>
                                  <a:pt x="2200064" y="971823"/>
                                  <a:pt x="2197786" y="971172"/>
                                </a:cubicBezTo>
                                <a:cubicBezTo>
                                  <a:pt x="2195508" y="970195"/>
                                  <a:pt x="2192579" y="971172"/>
                                  <a:pt x="2190952" y="970195"/>
                                </a:cubicBezTo>
                                <a:cubicBezTo>
                                  <a:pt x="2189324" y="968894"/>
                                  <a:pt x="2189324" y="967266"/>
                                  <a:pt x="2187371" y="966615"/>
                                </a:cubicBezTo>
                                <a:cubicBezTo>
                                  <a:pt x="2185419" y="965964"/>
                                  <a:pt x="2180862" y="965964"/>
                                  <a:pt x="2181513" y="964663"/>
                                </a:cubicBezTo>
                                <a:cubicBezTo>
                                  <a:pt x="2182164" y="963361"/>
                                  <a:pt x="2185744" y="962710"/>
                                  <a:pt x="2186395" y="963035"/>
                                </a:cubicBezTo>
                                <a:cubicBezTo>
                                  <a:pt x="2187371" y="963361"/>
                                  <a:pt x="2191602" y="966290"/>
                                  <a:pt x="2194206" y="966615"/>
                                </a:cubicBezTo>
                                <a:cubicBezTo>
                                  <a:pt x="2196484" y="967266"/>
                                  <a:pt x="2199413" y="968568"/>
                                  <a:pt x="2202017" y="968568"/>
                                </a:cubicBezTo>
                                <a:cubicBezTo>
                                  <a:pt x="2204295" y="968568"/>
                                  <a:pt x="2209828" y="970195"/>
                                  <a:pt x="2209828" y="967917"/>
                                </a:cubicBezTo>
                                <a:cubicBezTo>
                                  <a:pt x="2209828" y="965964"/>
                                  <a:pt x="2209177" y="964337"/>
                                  <a:pt x="2205271" y="963361"/>
                                </a:cubicBezTo>
                                <a:cubicBezTo>
                                  <a:pt x="2201366" y="962384"/>
                                  <a:pt x="2199739" y="963035"/>
                                  <a:pt x="2196810" y="962059"/>
                                </a:cubicBezTo>
                                <a:cubicBezTo>
                                  <a:pt x="2193881" y="961083"/>
                                  <a:pt x="2190301" y="959781"/>
                                  <a:pt x="2189650" y="958479"/>
                                </a:cubicBezTo>
                                <a:cubicBezTo>
                                  <a:pt x="2188999" y="957177"/>
                                  <a:pt x="2186721" y="954248"/>
                                  <a:pt x="2187697" y="953597"/>
                                </a:cubicBezTo>
                                <a:cubicBezTo>
                                  <a:pt x="2188673" y="953272"/>
                                  <a:pt x="2190301" y="956201"/>
                                  <a:pt x="2192253" y="955875"/>
                                </a:cubicBezTo>
                                <a:cubicBezTo>
                                  <a:pt x="2194206" y="955550"/>
                                  <a:pt x="2196159" y="954248"/>
                                  <a:pt x="2196159" y="953272"/>
                                </a:cubicBezTo>
                                <a:cubicBezTo>
                                  <a:pt x="2196159" y="952295"/>
                                  <a:pt x="2191277" y="951319"/>
                                  <a:pt x="2191928" y="949692"/>
                                </a:cubicBezTo>
                                <a:cubicBezTo>
                                  <a:pt x="2192579" y="948390"/>
                                  <a:pt x="2197135" y="948715"/>
                                  <a:pt x="2198762" y="949366"/>
                                </a:cubicBezTo>
                                <a:cubicBezTo>
                                  <a:pt x="2200390" y="950017"/>
                                  <a:pt x="2205597" y="951644"/>
                                  <a:pt x="2208526" y="952621"/>
                                </a:cubicBezTo>
                                <a:cubicBezTo>
                                  <a:pt x="2211455" y="953923"/>
                                  <a:pt x="2215035" y="954573"/>
                                  <a:pt x="2216662" y="954248"/>
                                </a:cubicBezTo>
                                <a:cubicBezTo>
                                  <a:pt x="2217964" y="953597"/>
                                  <a:pt x="2221870" y="952295"/>
                                  <a:pt x="2222195" y="951319"/>
                                </a:cubicBezTo>
                                <a:cubicBezTo>
                                  <a:pt x="2222195" y="950343"/>
                                  <a:pt x="2219266" y="950668"/>
                                  <a:pt x="2215686" y="950343"/>
                                </a:cubicBezTo>
                                <a:cubicBezTo>
                                  <a:pt x="2212431" y="950017"/>
                                  <a:pt x="2211130" y="949692"/>
                                  <a:pt x="2211780" y="948715"/>
                                </a:cubicBezTo>
                                <a:cubicBezTo>
                                  <a:pt x="2212106" y="947739"/>
                                  <a:pt x="2220242" y="947088"/>
                                  <a:pt x="2219266" y="945461"/>
                                </a:cubicBezTo>
                                <a:cubicBezTo>
                                  <a:pt x="2218615" y="943834"/>
                                  <a:pt x="2216011" y="939928"/>
                                  <a:pt x="2213408" y="940254"/>
                                </a:cubicBezTo>
                                <a:cubicBezTo>
                                  <a:pt x="2210804" y="940579"/>
                                  <a:pt x="2208526" y="943183"/>
                                  <a:pt x="2207550" y="941555"/>
                                </a:cubicBezTo>
                                <a:cubicBezTo>
                                  <a:pt x="2206573" y="939603"/>
                                  <a:pt x="2211130" y="935697"/>
                                  <a:pt x="2213082" y="935372"/>
                                </a:cubicBezTo>
                                <a:cubicBezTo>
                                  <a:pt x="2214710" y="935046"/>
                                  <a:pt x="2222520" y="941230"/>
                                  <a:pt x="2225124" y="941230"/>
                                </a:cubicBezTo>
                                <a:cubicBezTo>
                                  <a:pt x="2227728" y="941230"/>
                                  <a:pt x="2233911" y="941555"/>
                                  <a:pt x="2231633" y="938952"/>
                                </a:cubicBezTo>
                                <a:cubicBezTo>
                                  <a:pt x="2229355" y="936348"/>
                                  <a:pt x="2224148" y="926259"/>
                                  <a:pt x="2220568" y="926259"/>
                                </a:cubicBezTo>
                                <a:cubicBezTo>
                                  <a:pt x="2216988" y="926259"/>
                                  <a:pt x="2209828" y="928537"/>
                                  <a:pt x="2209828" y="926910"/>
                                </a:cubicBezTo>
                                <a:cubicBezTo>
                                  <a:pt x="2209828" y="925283"/>
                                  <a:pt x="2211455" y="923005"/>
                                  <a:pt x="2209828" y="923005"/>
                                </a:cubicBezTo>
                                <a:cubicBezTo>
                                  <a:pt x="2208201" y="923005"/>
                                  <a:pt x="2203319" y="924632"/>
                                  <a:pt x="2203319" y="926585"/>
                                </a:cubicBezTo>
                                <a:cubicBezTo>
                                  <a:pt x="2203644" y="928537"/>
                                  <a:pt x="2207550" y="933419"/>
                                  <a:pt x="2204620" y="934395"/>
                                </a:cubicBezTo>
                                <a:cubicBezTo>
                                  <a:pt x="2202017" y="935046"/>
                                  <a:pt x="2198762" y="924957"/>
                                  <a:pt x="2196484" y="925608"/>
                                </a:cubicBezTo>
                                <a:cubicBezTo>
                                  <a:pt x="2193881" y="926259"/>
                                  <a:pt x="2190301" y="940254"/>
                                  <a:pt x="2188673" y="938952"/>
                                </a:cubicBezTo>
                                <a:cubicBezTo>
                                  <a:pt x="2187046" y="937650"/>
                                  <a:pt x="2188999" y="925608"/>
                                  <a:pt x="2187046" y="925608"/>
                                </a:cubicBezTo>
                                <a:cubicBezTo>
                                  <a:pt x="2185093" y="925608"/>
                                  <a:pt x="2177608" y="926910"/>
                                  <a:pt x="2176957" y="927886"/>
                                </a:cubicBezTo>
                                <a:cubicBezTo>
                                  <a:pt x="2176632" y="928863"/>
                                  <a:pt x="2175330" y="936674"/>
                                  <a:pt x="2174028" y="936348"/>
                                </a:cubicBezTo>
                                <a:cubicBezTo>
                                  <a:pt x="2172401" y="936348"/>
                                  <a:pt x="2174028" y="930815"/>
                                  <a:pt x="2171099" y="930490"/>
                                </a:cubicBezTo>
                                <a:cubicBezTo>
                                  <a:pt x="2168170" y="930165"/>
                                  <a:pt x="2162637" y="930815"/>
                                  <a:pt x="2161661" y="929839"/>
                                </a:cubicBezTo>
                                <a:cubicBezTo>
                                  <a:pt x="2160684" y="929188"/>
                                  <a:pt x="2174679" y="924306"/>
                                  <a:pt x="2175655" y="922679"/>
                                </a:cubicBezTo>
                                <a:cubicBezTo>
                                  <a:pt x="2176632" y="921052"/>
                                  <a:pt x="2175981" y="920726"/>
                                  <a:pt x="2176957" y="918123"/>
                                </a:cubicBezTo>
                                <a:cubicBezTo>
                                  <a:pt x="2177933" y="915519"/>
                                  <a:pt x="2181513" y="913566"/>
                                  <a:pt x="2182490" y="912590"/>
                                </a:cubicBezTo>
                                <a:cubicBezTo>
                                  <a:pt x="2183141" y="911614"/>
                                  <a:pt x="2183792" y="908685"/>
                                  <a:pt x="2182815" y="908359"/>
                                </a:cubicBezTo>
                                <a:cubicBezTo>
                                  <a:pt x="2182164" y="908034"/>
                                  <a:pt x="2175655" y="909986"/>
                                  <a:pt x="2175330" y="911288"/>
                                </a:cubicBezTo>
                                <a:cubicBezTo>
                                  <a:pt x="2175330" y="912590"/>
                                  <a:pt x="2175004" y="914868"/>
                                  <a:pt x="2174353" y="915519"/>
                                </a:cubicBezTo>
                                <a:cubicBezTo>
                                  <a:pt x="2173702" y="916170"/>
                                  <a:pt x="2163613" y="925283"/>
                                  <a:pt x="2163288" y="923981"/>
                                </a:cubicBezTo>
                                <a:cubicBezTo>
                                  <a:pt x="2162962" y="922679"/>
                                  <a:pt x="2169146" y="913892"/>
                                  <a:pt x="2168495" y="913241"/>
                                </a:cubicBezTo>
                                <a:cubicBezTo>
                                  <a:pt x="2167844" y="912916"/>
                                  <a:pt x="2163288" y="911939"/>
                                  <a:pt x="2160684" y="912590"/>
                                </a:cubicBezTo>
                                <a:cubicBezTo>
                                  <a:pt x="2158081" y="913241"/>
                                  <a:pt x="2147015" y="915194"/>
                                  <a:pt x="2145063" y="916170"/>
                                </a:cubicBezTo>
                                <a:cubicBezTo>
                                  <a:pt x="2143110" y="917146"/>
                                  <a:pt x="2138553" y="922028"/>
                                  <a:pt x="2137903" y="922028"/>
                                </a:cubicBezTo>
                                <a:cubicBezTo>
                                  <a:pt x="2137252" y="922354"/>
                                  <a:pt x="2136601" y="919099"/>
                                  <a:pt x="2137577" y="917146"/>
                                </a:cubicBezTo>
                                <a:cubicBezTo>
                                  <a:pt x="2138553" y="915194"/>
                                  <a:pt x="2142784" y="913566"/>
                                  <a:pt x="2142134" y="912916"/>
                                </a:cubicBezTo>
                                <a:cubicBezTo>
                                  <a:pt x="2141483" y="912265"/>
                                  <a:pt x="2133997" y="914543"/>
                                  <a:pt x="2133672" y="913566"/>
                                </a:cubicBezTo>
                                <a:cubicBezTo>
                                  <a:pt x="2133346" y="912590"/>
                                  <a:pt x="2142784" y="910637"/>
                                  <a:pt x="2142134" y="909336"/>
                                </a:cubicBezTo>
                                <a:cubicBezTo>
                                  <a:pt x="2141808" y="908034"/>
                                  <a:pt x="2133672" y="907383"/>
                                  <a:pt x="2134974" y="906081"/>
                                </a:cubicBezTo>
                                <a:cubicBezTo>
                                  <a:pt x="2135950" y="904779"/>
                                  <a:pt x="2139204" y="904454"/>
                                  <a:pt x="2143761" y="905105"/>
                                </a:cubicBezTo>
                                <a:cubicBezTo>
                                  <a:pt x="2148317" y="905430"/>
                                  <a:pt x="2157755" y="907057"/>
                                  <a:pt x="2157755" y="905430"/>
                                </a:cubicBezTo>
                                <a:cubicBezTo>
                                  <a:pt x="2158081" y="904128"/>
                                  <a:pt x="2156779" y="895341"/>
                                  <a:pt x="2154501" y="892737"/>
                                </a:cubicBezTo>
                                <a:cubicBezTo>
                                  <a:pt x="2152223" y="890134"/>
                                  <a:pt x="2144737" y="884276"/>
                                  <a:pt x="2142134" y="884276"/>
                                </a:cubicBezTo>
                                <a:cubicBezTo>
                                  <a:pt x="2139530" y="884601"/>
                                  <a:pt x="2135625" y="889483"/>
                                  <a:pt x="2133997" y="888507"/>
                                </a:cubicBezTo>
                                <a:cubicBezTo>
                                  <a:pt x="2132044" y="887530"/>
                                  <a:pt x="2130743" y="886228"/>
                                  <a:pt x="2129766" y="886554"/>
                                </a:cubicBezTo>
                                <a:cubicBezTo>
                                  <a:pt x="2128790" y="886879"/>
                                  <a:pt x="2126837" y="888181"/>
                                  <a:pt x="2126512" y="888832"/>
                                </a:cubicBezTo>
                                <a:cubicBezTo>
                                  <a:pt x="2126186" y="889483"/>
                                  <a:pt x="2124559" y="892737"/>
                                  <a:pt x="2123908" y="891761"/>
                                </a:cubicBezTo>
                                <a:cubicBezTo>
                                  <a:pt x="2123257" y="890785"/>
                                  <a:pt x="2122932" y="889157"/>
                                  <a:pt x="2123908" y="887205"/>
                                </a:cubicBezTo>
                                <a:cubicBezTo>
                                  <a:pt x="2125210" y="884927"/>
                                  <a:pt x="2126512" y="884276"/>
                                  <a:pt x="2125861" y="882974"/>
                                </a:cubicBezTo>
                                <a:cubicBezTo>
                                  <a:pt x="2125210" y="881672"/>
                                  <a:pt x="2124234" y="881347"/>
                                  <a:pt x="2124559" y="879719"/>
                                </a:cubicBezTo>
                                <a:cubicBezTo>
                                  <a:pt x="2124559" y="878092"/>
                                  <a:pt x="2123583" y="876465"/>
                                  <a:pt x="2120654" y="877767"/>
                                </a:cubicBezTo>
                                <a:cubicBezTo>
                                  <a:pt x="2117725" y="879068"/>
                                  <a:pt x="2116423" y="879394"/>
                                  <a:pt x="2116097" y="881997"/>
                                </a:cubicBezTo>
                                <a:cubicBezTo>
                                  <a:pt x="2115446" y="884601"/>
                                  <a:pt x="2115772" y="883625"/>
                                  <a:pt x="2116748" y="885577"/>
                                </a:cubicBezTo>
                                <a:cubicBezTo>
                                  <a:pt x="2118050" y="887530"/>
                                  <a:pt x="2119677" y="889483"/>
                                  <a:pt x="2119677" y="891761"/>
                                </a:cubicBezTo>
                                <a:cubicBezTo>
                                  <a:pt x="2119677" y="894039"/>
                                  <a:pt x="2110890" y="887856"/>
                                  <a:pt x="2111541" y="884276"/>
                                </a:cubicBezTo>
                                <a:cubicBezTo>
                                  <a:pt x="2111866" y="880696"/>
                                  <a:pt x="2113494" y="879719"/>
                                  <a:pt x="2113168" y="878092"/>
                                </a:cubicBezTo>
                                <a:cubicBezTo>
                                  <a:pt x="2112843" y="876790"/>
                                  <a:pt x="2112517" y="875163"/>
                                  <a:pt x="2109914" y="877116"/>
                                </a:cubicBezTo>
                                <a:cubicBezTo>
                                  <a:pt x="2107310" y="879068"/>
                                  <a:pt x="2103405" y="881347"/>
                                  <a:pt x="2103079" y="883950"/>
                                </a:cubicBezTo>
                                <a:cubicBezTo>
                                  <a:pt x="2102754" y="886554"/>
                                  <a:pt x="2104056" y="891761"/>
                                  <a:pt x="2102428" y="891761"/>
                                </a:cubicBezTo>
                                <a:cubicBezTo>
                                  <a:pt x="2100475" y="892087"/>
                                  <a:pt x="2099174" y="890134"/>
                                  <a:pt x="2099174" y="887530"/>
                                </a:cubicBezTo>
                                <a:cubicBezTo>
                                  <a:pt x="2099174" y="884927"/>
                                  <a:pt x="2101452" y="882974"/>
                                  <a:pt x="2100475" y="880370"/>
                                </a:cubicBezTo>
                                <a:cubicBezTo>
                                  <a:pt x="2099499" y="877767"/>
                                  <a:pt x="2101126" y="874837"/>
                                  <a:pt x="2098848" y="875814"/>
                                </a:cubicBezTo>
                                <a:cubicBezTo>
                                  <a:pt x="2096570" y="877116"/>
                                  <a:pt x="2094943" y="875488"/>
                                  <a:pt x="2094617" y="878417"/>
                                </a:cubicBezTo>
                                <a:cubicBezTo>
                                  <a:pt x="2094292" y="881347"/>
                                  <a:pt x="2096244" y="886554"/>
                                  <a:pt x="2091688" y="885903"/>
                                </a:cubicBezTo>
                                <a:cubicBezTo>
                                  <a:pt x="2087132" y="885252"/>
                                  <a:pt x="2078670" y="882323"/>
                                  <a:pt x="2079321" y="880696"/>
                                </a:cubicBezTo>
                                <a:cubicBezTo>
                                  <a:pt x="2079972" y="879068"/>
                                  <a:pt x="2082250" y="879068"/>
                                  <a:pt x="2084854" y="879068"/>
                                </a:cubicBezTo>
                                <a:cubicBezTo>
                                  <a:pt x="2087457" y="878743"/>
                                  <a:pt x="2088108" y="878743"/>
                                  <a:pt x="2088759" y="878417"/>
                                </a:cubicBezTo>
                                <a:cubicBezTo>
                                  <a:pt x="2089410" y="877767"/>
                                  <a:pt x="2093641" y="874512"/>
                                  <a:pt x="2093641" y="873210"/>
                                </a:cubicBezTo>
                                <a:cubicBezTo>
                                  <a:pt x="2093641" y="871583"/>
                                  <a:pt x="2086806" y="873536"/>
                                  <a:pt x="2084854" y="874187"/>
                                </a:cubicBezTo>
                                <a:cubicBezTo>
                                  <a:pt x="2082901" y="874837"/>
                                  <a:pt x="2080623" y="877116"/>
                                  <a:pt x="2080297" y="875488"/>
                                </a:cubicBezTo>
                                <a:cubicBezTo>
                                  <a:pt x="2079972" y="873861"/>
                                  <a:pt x="2082901" y="869305"/>
                                  <a:pt x="2080297" y="870607"/>
                                </a:cubicBezTo>
                                <a:cubicBezTo>
                                  <a:pt x="2077694" y="871908"/>
                                  <a:pt x="2074114" y="876465"/>
                                  <a:pt x="2073788" y="874187"/>
                                </a:cubicBezTo>
                                <a:cubicBezTo>
                                  <a:pt x="2073788" y="871583"/>
                                  <a:pt x="2079321" y="864748"/>
                                  <a:pt x="2078019" y="864098"/>
                                </a:cubicBezTo>
                                <a:cubicBezTo>
                                  <a:pt x="2076717" y="863447"/>
                                  <a:pt x="2067279" y="863121"/>
                                  <a:pt x="2065977" y="863772"/>
                                </a:cubicBezTo>
                                <a:cubicBezTo>
                                  <a:pt x="2064675" y="864423"/>
                                  <a:pt x="2064350" y="867678"/>
                                  <a:pt x="2062397" y="868003"/>
                                </a:cubicBezTo>
                                <a:cubicBezTo>
                                  <a:pt x="2060445" y="868328"/>
                                  <a:pt x="2053936" y="867678"/>
                                  <a:pt x="2055563" y="866376"/>
                                </a:cubicBezTo>
                                <a:cubicBezTo>
                                  <a:pt x="2057190" y="865074"/>
                                  <a:pt x="2058817" y="866376"/>
                                  <a:pt x="2060445" y="864748"/>
                                </a:cubicBezTo>
                                <a:cubicBezTo>
                                  <a:pt x="2062397" y="863447"/>
                                  <a:pt x="2065001" y="861819"/>
                                  <a:pt x="2064350" y="859867"/>
                                </a:cubicBezTo>
                                <a:cubicBezTo>
                                  <a:pt x="2063699" y="857914"/>
                                  <a:pt x="2059143" y="857914"/>
                                  <a:pt x="2057190" y="859541"/>
                                </a:cubicBezTo>
                                <a:cubicBezTo>
                                  <a:pt x="2055237" y="861168"/>
                                  <a:pt x="2054261" y="863447"/>
                                  <a:pt x="2053285" y="862470"/>
                                </a:cubicBezTo>
                                <a:cubicBezTo>
                                  <a:pt x="2052634" y="861819"/>
                                  <a:pt x="2053285" y="860518"/>
                                  <a:pt x="2051332" y="860843"/>
                                </a:cubicBezTo>
                                <a:cubicBezTo>
                                  <a:pt x="2049054" y="860843"/>
                                  <a:pt x="2047427" y="862796"/>
                                  <a:pt x="2048077" y="860518"/>
                                </a:cubicBezTo>
                                <a:cubicBezTo>
                                  <a:pt x="2048728" y="858565"/>
                                  <a:pt x="2055563" y="856287"/>
                                  <a:pt x="2055237" y="854008"/>
                                </a:cubicBezTo>
                                <a:cubicBezTo>
                                  <a:pt x="2055237" y="851730"/>
                                  <a:pt x="2056214" y="849778"/>
                                  <a:pt x="2054587" y="850428"/>
                                </a:cubicBezTo>
                                <a:cubicBezTo>
                                  <a:pt x="2052634" y="851079"/>
                                  <a:pt x="2049054" y="856938"/>
                                  <a:pt x="2047101" y="855310"/>
                                </a:cubicBezTo>
                                <a:cubicBezTo>
                                  <a:pt x="2045148" y="853683"/>
                                  <a:pt x="2046450" y="849778"/>
                                  <a:pt x="2044823" y="849127"/>
                                </a:cubicBezTo>
                                <a:cubicBezTo>
                                  <a:pt x="2043196" y="848150"/>
                                  <a:pt x="2040917" y="846849"/>
                                  <a:pt x="2037012" y="846849"/>
                                </a:cubicBezTo>
                                <a:cubicBezTo>
                                  <a:pt x="2033107" y="846849"/>
                                  <a:pt x="2028550" y="848150"/>
                                  <a:pt x="2025296" y="847825"/>
                                </a:cubicBezTo>
                                <a:cubicBezTo>
                                  <a:pt x="2022041" y="847499"/>
                                  <a:pt x="2018787" y="846849"/>
                                  <a:pt x="2020089" y="845547"/>
                                </a:cubicBezTo>
                                <a:cubicBezTo>
                                  <a:pt x="2021390" y="844245"/>
                                  <a:pt x="2022692" y="842292"/>
                                  <a:pt x="2024319" y="842618"/>
                                </a:cubicBezTo>
                                <a:cubicBezTo>
                                  <a:pt x="2026272" y="842943"/>
                                  <a:pt x="2028225" y="842943"/>
                                  <a:pt x="2031479" y="842943"/>
                                </a:cubicBezTo>
                                <a:cubicBezTo>
                                  <a:pt x="2034408" y="842943"/>
                                  <a:pt x="2038314" y="843919"/>
                                  <a:pt x="2038639" y="841967"/>
                                </a:cubicBezTo>
                                <a:cubicBezTo>
                                  <a:pt x="2038965" y="840014"/>
                                  <a:pt x="2037663" y="839038"/>
                                  <a:pt x="2036036" y="838712"/>
                                </a:cubicBezTo>
                                <a:cubicBezTo>
                                  <a:pt x="2034083" y="838712"/>
                                  <a:pt x="2026923" y="839689"/>
                                  <a:pt x="2024645" y="838712"/>
                                </a:cubicBezTo>
                                <a:cubicBezTo>
                                  <a:pt x="2022367" y="838061"/>
                                  <a:pt x="2020414" y="839038"/>
                                  <a:pt x="2018461" y="838061"/>
                                </a:cubicBezTo>
                                <a:cubicBezTo>
                                  <a:pt x="2016508" y="837085"/>
                                  <a:pt x="2016183" y="836434"/>
                                  <a:pt x="2013579" y="835783"/>
                                </a:cubicBezTo>
                                <a:cubicBezTo>
                                  <a:pt x="2010976" y="835458"/>
                                  <a:pt x="2004141" y="834807"/>
                                  <a:pt x="2005769" y="832854"/>
                                </a:cubicBezTo>
                                <a:cubicBezTo>
                                  <a:pt x="2007721" y="831227"/>
                                  <a:pt x="2013579" y="832203"/>
                                  <a:pt x="2018461" y="832529"/>
                                </a:cubicBezTo>
                                <a:cubicBezTo>
                                  <a:pt x="2023343" y="832854"/>
                                  <a:pt x="2030828" y="833505"/>
                                  <a:pt x="2032456" y="832854"/>
                                </a:cubicBezTo>
                                <a:cubicBezTo>
                                  <a:pt x="2034083" y="832529"/>
                                  <a:pt x="2031479" y="831227"/>
                                  <a:pt x="2032781" y="830250"/>
                                </a:cubicBezTo>
                                <a:cubicBezTo>
                                  <a:pt x="2034083" y="829274"/>
                                  <a:pt x="2040917" y="830901"/>
                                  <a:pt x="2041243" y="830250"/>
                                </a:cubicBezTo>
                                <a:cubicBezTo>
                                  <a:pt x="2041568" y="829599"/>
                                  <a:pt x="2038314" y="827321"/>
                                  <a:pt x="2035710" y="827321"/>
                                </a:cubicBezTo>
                                <a:cubicBezTo>
                                  <a:pt x="2033107" y="827321"/>
                                  <a:pt x="2028550" y="827321"/>
                                  <a:pt x="2029201" y="826019"/>
                                </a:cubicBezTo>
                                <a:cubicBezTo>
                                  <a:pt x="2030178" y="824718"/>
                                  <a:pt x="2037012" y="824067"/>
                                  <a:pt x="2039941" y="824392"/>
                                </a:cubicBezTo>
                                <a:cubicBezTo>
                                  <a:pt x="2042870" y="824718"/>
                                  <a:pt x="2043521" y="825043"/>
                                  <a:pt x="2044498" y="824392"/>
                                </a:cubicBezTo>
                                <a:cubicBezTo>
                                  <a:pt x="2045474" y="823741"/>
                                  <a:pt x="2035385" y="817558"/>
                                  <a:pt x="2032781" y="818209"/>
                                </a:cubicBezTo>
                                <a:cubicBezTo>
                                  <a:pt x="2029852" y="818534"/>
                                  <a:pt x="2024319" y="820161"/>
                                  <a:pt x="2021716" y="820812"/>
                                </a:cubicBezTo>
                                <a:cubicBezTo>
                                  <a:pt x="2019112" y="821789"/>
                                  <a:pt x="2014230" y="822440"/>
                                  <a:pt x="2014881" y="821138"/>
                                </a:cubicBezTo>
                                <a:cubicBezTo>
                                  <a:pt x="2015532" y="819836"/>
                                  <a:pt x="2025621" y="817883"/>
                                  <a:pt x="2022692" y="816581"/>
                                </a:cubicBezTo>
                                <a:cubicBezTo>
                                  <a:pt x="2020089" y="815280"/>
                                  <a:pt x="2017159" y="815605"/>
                                  <a:pt x="2018461" y="814629"/>
                                </a:cubicBezTo>
                                <a:cubicBezTo>
                                  <a:pt x="2019763" y="813327"/>
                                  <a:pt x="2023668" y="812676"/>
                                  <a:pt x="2027248" y="813001"/>
                                </a:cubicBezTo>
                                <a:cubicBezTo>
                                  <a:pt x="2030828" y="813327"/>
                                  <a:pt x="2033757" y="814629"/>
                                  <a:pt x="2033432" y="813001"/>
                                </a:cubicBezTo>
                                <a:cubicBezTo>
                                  <a:pt x="2033107" y="811374"/>
                                  <a:pt x="2026272" y="810398"/>
                                  <a:pt x="2023668" y="810398"/>
                                </a:cubicBezTo>
                                <a:cubicBezTo>
                                  <a:pt x="2021065" y="810398"/>
                                  <a:pt x="2015207" y="812025"/>
                                  <a:pt x="2012929" y="812025"/>
                                </a:cubicBezTo>
                                <a:cubicBezTo>
                                  <a:pt x="2010650" y="812025"/>
                                  <a:pt x="2009348" y="811700"/>
                                  <a:pt x="2009999" y="810398"/>
                                </a:cubicBezTo>
                                <a:cubicBezTo>
                                  <a:pt x="2010325" y="809421"/>
                                  <a:pt x="2014556" y="806818"/>
                                  <a:pt x="2017485" y="806818"/>
                                </a:cubicBezTo>
                                <a:cubicBezTo>
                                  <a:pt x="2020414" y="806818"/>
                                  <a:pt x="2029852" y="806167"/>
                                  <a:pt x="2032456" y="806818"/>
                                </a:cubicBezTo>
                                <a:cubicBezTo>
                                  <a:pt x="2034734" y="807469"/>
                                  <a:pt x="2037988" y="807794"/>
                                  <a:pt x="2041894" y="809747"/>
                                </a:cubicBezTo>
                                <a:cubicBezTo>
                                  <a:pt x="2045799" y="811700"/>
                                  <a:pt x="2050356" y="816256"/>
                                  <a:pt x="2057190" y="816581"/>
                                </a:cubicBezTo>
                                <a:cubicBezTo>
                                  <a:pt x="2064025" y="816581"/>
                                  <a:pt x="2072161" y="816581"/>
                                  <a:pt x="2074439" y="816907"/>
                                </a:cubicBezTo>
                                <a:cubicBezTo>
                                  <a:pt x="2076717" y="816907"/>
                                  <a:pt x="2078670" y="819510"/>
                                  <a:pt x="2079321" y="817232"/>
                                </a:cubicBezTo>
                                <a:cubicBezTo>
                                  <a:pt x="2079646" y="814954"/>
                                  <a:pt x="2081925" y="811700"/>
                                  <a:pt x="2079972" y="810723"/>
                                </a:cubicBezTo>
                                <a:cubicBezTo>
                                  <a:pt x="2078019" y="809421"/>
                                  <a:pt x="2072486" y="804865"/>
                                  <a:pt x="2067605" y="804540"/>
                                </a:cubicBezTo>
                                <a:cubicBezTo>
                                  <a:pt x="2062723" y="804214"/>
                                  <a:pt x="2046125" y="806492"/>
                                  <a:pt x="2043847" y="804214"/>
                                </a:cubicBezTo>
                                <a:cubicBezTo>
                                  <a:pt x="2041568" y="801936"/>
                                  <a:pt x="2034734" y="798356"/>
                                  <a:pt x="2028225" y="798356"/>
                                </a:cubicBezTo>
                                <a:cubicBezTo>
                                  <a:pt x="2021390" y="798356"/>
                                  <a:pt x="2009999" y="802587"/>
                                  <a:pt x="2007396" y="802587"/>
                                </a:cubicBezTo>
                                <a:cubicBezTo>
                                  <a:pt x="2004792" y="802587"/>
                                  <a:pt x="1987869" y="801285"/>
                                  <a:pt x="1988194" y="799658"/>
                                </a:cubicBezTo>
                                <a:cubicBezTo>
                                  <a:pt x="1988520" y="798031"/>
                                  <a:pt x="1990147" y="796729"/>
                                  <a:pt x="1994052" y="797380"/>
                                </a:cubicBezTo>
                                <a:cubicBezTo>
                                  <a:pt x="1997958" y="798031"/>
                                  <a:pt x="2002839" y="799332"/>
                                  <a:pt x="2008372" y="798031"/>
                                </a:cubicBezTo>
                                <a:cubicBezTo>
                                  <a:pt x="2013905" y="796729"/>
                                  <a:pt x="2017810" y="795752"/>
                                  <a:pt x="2020739" y="794451"/>
                                </a:cubicBezTo>
                                <a:cubicBezTo>
                                  <a:pt x="2023668" y="793149"/>
                                  <a:pt x="2021716" y="791521"/>
                                  <a:pt x="2027248" y="792498"/>
                                </a:cubicBezTo>
                                <a:cubicBezTo>
                                  <a:pt x="2032456" y="793474"/>
                                  <a:pt x="2032781" y="795101"/>
                                  <a:pt x="2035385" y="793800"/>
                                </a:cubicBezTo>
                                <a:cubicBezTo>
                                  <a:pt x="2037988" y="792498"/>
                                  <a:pt x="2042545" y="787616"/>
                                  <a:pt x="2045474" y="787291"/>
                                </a:cubicBezTo>
                                <a:cubicBezTo>
                                  <a:pt x="2048077" y="786640"/>
                                  <a:pt x="2056539" y="786640"/>
                                  <a:pt x="2059468" y="787291"/>
                                </a:cubicBezTo>
                                <a:cubicBezTo>
                                  <a:pt x="2062397" y="787942"/>
                                  <a:pt x="2068907" y="789569"/>
                                  <a:pt x="2068907" y="788267"/>
                                </a:cubicBezTo>
                                <a:cubicBezTo>
                                  <a:pt x="2068907" y="786965"/>
                                  <a:pt x="2067930" y="784361"/>
                                  <a:pt x="2067279" y="782409"/>
                                </a:cubicBezTo>
                                <a:cubicBezTo>
                                  <a:pt x="2066628" y="780456"/>
                                  <a:pt x="2065326" y="778503"/>
                                  <a:pt x="2063699" y="776876"/>
                                </a:cubicBezTo>
                                <a:cubicBezTo>
                                  <a:pt x="2062072" y="775249"/>
                                  <a:pt x="2058166" y="769716"/>
                                  <a:pt x="2055888" y="768740"/>
                                </a:cubicBezTo>
                                <a:cubicBezTo>
                                  <a:pt x="2053610" y="767763"/>
                                  <a:pt x="2045799" y="762231"/>
                                  <a:pt x="2044823" y="762882"/>
                                </a:cubicBezTo>
                                <a:cubicBezTo>
                                  <a:pt x="2043847" y="763533"/>
                                  <a:pt x="2043196" y="769391"/>
                                  <a:pt x="2041894" y="771018"/>
                                </a:cubicBezTo>
                                <a:cubicBezTo>
                                  <a:pt x="2040592" y="772320"/>
                                  <a:pt x="2031154" y="774272"/>
                                  <a:pt x="2028876" y="775249"/>
                                </a:cubicBezTo>
                                <a:cubicBezTo>
                                  <a:pt x="2026598" y="776225"/>
                                  <a:pt x="2010976" y="784036"/>
                                  <a:pt x="2009348" y="786640"/>
                                </a:cubicBezTo>
                                <a:cubicBezTo>
                                  <a:pt x="2007721" y="789243"/>
                                  <a:pt x="2007721" y="789569"/>
                                  <a:pt x="2003165" y="789569"/>
                                </a:cubicBezTo>
                                <a:cubicBezTo>
                                  <a:pt x="1998609" y="789569"/>
                                  <a:pt x="1989496" y="791847"/>
                                  <a:pt x="1991774" y="788918"/>
                                </a:cubicBezTo>
                                <a:cubicBezTo>
                                  <a:pt x="1993727" y="785989"/>
                                  <a:pt x="1996005" y="783060"/>
                                  <a:pt x="1999585" y="783060"/>
                                </a:cubicBezTo>
                                <a:cubicBezTo>
                                  <a:pt x="2003165" y="783060"/>
                                  <a:pt x="2005443" y="784361"/>
                                  <a:pt x="2007396" y="783060"/>
                                </a:cubicBezTo>
                                <a:cubicBezTo>
                                  <a:pt x="2009023" y="781758"/>
                                  <a:pt x="2020089" y="776225"/>
                                  <a:pt x="2022041" y="773947"/>
                                </a:cubicBezTo>
                                <a:cubicBezTo>
                                  <a:pt x="2023668" y="771669"/>
                                  <a:pt x="2024970" y="768414"/>
                                  <a:pt x="2024319" y="767763"/>
                                </a:cubicBezTo>
                                <a:cubicBezTo>
                                  <a:pt x="2023668" y="767112"/>
                                  <a:pt x="2002839" y="767112"/>
                                  <a:pt x="2002189" y="770367"/>
                                </a:cubicBezTo>
                                <a:cubicBezTo>
                                  <a:pt x="2001863" y="773622"/>
                                  <a:pt x="2002189" y="777852"/>
                                  <a:pt x="1999259" y="778829"/>
                                </a:cubicBezTo>
                                <a:cubicBezTo>
                                  <a:pt x="1996330" y="779805"/>
                                  <a:pt x="1988520" y="781758"/>
                                  <a:pt x="1985916" y="782734"/>
                                </a:cubicBezTo>
                                <a:cubicBezTo>
                                  <a:pt x="1983638" y="784036"/>
                                  <a:pt x="1976803" y="788267"/>
                                  <a:pt x="1977454" y="785338"/>
                                </a:cubicBezTo>
                                <a:cubicBezTo>
                                  <a:pt x="1978105" y="782409"/>
                                  <a:pt x="1991123" y="777852"/>
                                  <a:pt x="1989821" y="776551"/>
                                </a:cubicBezTo>
                                <a:cubicBezTo>
                                  <a:pt x="1988520" y="774923"/>
                                  <a:pt x="1983638" y="776876"/>
                                  <a:pt x="1985590" y="774272"/>
                                </a:cubicBezTo>
                                <a:cubicBezTo>
                                  <a:pt x="1987543" y="771994"/>
                                  <a:pt x="1994052" y="768089"/>
                                  <a:pt x="1996981" y="766462"/>
                                </a:cubicBezTo>
                                <a:cubicBezTo>
                                  <a:pt x="1999910" y="764834"/>
                                  <a:pt x="2005118" y="764509"/>
                                  <a:pt x="2011301" y="762556"/>
                                </a:cubicBezTo>
                                <a:cubicBezTo>
                                  <a:pt x="2017485" y="760603"/>
                                  <a:pt x="2029852" y="758325"/>
                                  <a:pt x="2031805" y="757023"/>
                                </a:cubicBezTo>
                                <a:cubicBezTo>
                                  <a:pt x="2033757" y="755722"/>
                                  <a:pt x="2037012" y="749213"/>
                                  <a:pt x="2035385" y="748236"/>
                                </a:cubicBezTo>
                                <a:cubicBezTo>
                                  <a:pt x="2033757" y="747260"/>
                                  <a:pt x="2021065" y="743680"/>
                                  <a:pt x="2016183" y="742053"/>
                                </a:cubicBezTo>
                                <a:cubicBezTo>
                                  <a:pt x="2011301" y="740100"/>
                                  <a:pt x="2008047" y="737822"/>
                                  <a:pt x="2006094" y="738798"/>
                                </a:cubicBezTo>
                                <a:cubicBezTo>
                                  <a:pt x="2003816" y="739774"/>
                                  <a:pt x="1995354" y="746283"/>
                                  <a:pt x="1992099" y="746283"/>
                                </a:cubicBezTo>
                                <a:cubicBezTo>
                                  <a:pt x="1989170" y="746283"/>
                                  <a:pt x="1983638" y="744656"/>
                                  <a:pt x="1983638" y="746283"/>
                                </a:cubicBezTo>
                                <a:cubicBezTo>
                                  <a:pt x="1983638" y="748236"/>
                                  <a:pt x="1986241" y="750189"/>
                                  <a:pt x="1984614" y="751165"/>
                                </a:cubicBezTo>
                                <a:cubicBezTo>
                                  <a:pt x="1982987" y="752142"/>
                                  <a:pt x="1974525" y="749538"/>
                                  <a:pt x="1976152" y="746283"/>
                                </a:cubicBezTo>
                                <a:cubicBezTo>
                                  <a:pt x="1977454" y="743029"/>
                                  <a:pt x="1988845" y="739774"/>
                                  <a:pt x="1991123" y="738147"/>
                                </a:cubicBezTo>
                                <a:cubicBezTo>
                                  <a:pt x="1993401" y="736520"/>
                                  <a:pt x="1995354" y="736520"/>
                                  <a:pt x="1995029" y="734242"/>
                                </a:cubicBezTo>
                                <a:cubicBezTo>
                                  <a:pt x="1995029" y="731964"/>
                                  <a:pt x="1992750" y="732289"/>
                                  <a:pt x="1991123" y="733591"/>
                                </a:cubicBezTo>
                                <a:cubicBezTo>
                                  <a:pt x="1989496" y="734893"/>
                                  <a:pt x="1966389" y="743680"/>
                                  <a:pt x="1966063" y="745958"/>
                                </a:cubicBezTo>
                                <a:cubicBezTo>
                                  <a:pt x="1965738" y="748562"/>
                                  <a:pt x="1955649" y="771343"/>
                                  <a:pt x="1954672" y="770692"/>
                                </a:cubicBezTo>
                                <a:cubicBezTo>
                                  <a:pt x="1953696" y="770042"/>
                                  <a:pt x="1954347" y="763858"/>
                                  <a:pt x="1954672" y="759953"/>
                                </a:cubicBezTo>
                                <a:cubicBezTo>
                                  <a:pt x="1955323" y="756047"/>
                                  <a:pt x="1957927" y="751491"/>
                                  <a:pt x="1956951" y="750840"/>
                                </a:cubicBezTo>
                                <a:cubicBezTo>
                                  <a:pt x="1955974" y="750189"/>
                                  <a:pt x="1950767" y="749213"/>
                                  <a:pt x="1949140" y="749213"/>
                                </a:cubicBezTo>
                                <a:cubicBezTo>
                                  <a:pt x="1947512" y="749538"/>
                                  <a:pt x="1945234" y="749538"/>
                                  <a:pt x="1944909" y="751816"/>
                                </a:cubicBezTo>
                                <a:cubicBezTo>
                                  <a:pt x="1944583" y="754094"/>
                                  <a:pt x="1935471" y="758000"/>
                                  <a:pt x="1934494" y="756047"/>
                                </a:cubicBezTo>
                                <a:cubicBezTo>
                                  <a:pt x="1933518" y="753769"/>
                                  <a:pt x="1934169" y="753769"/>
                                  <a:pt x="1936772" y="751165"/>
                                </a:cubicBezTo>
                                <a:cubicBezTo>
                                  <a:pt x="1939376" y="748562"/>
                                  <a:pt x="1942305" y="748236"/>
                                  <a:pt x="1942631" y="745633"/>
                                </a:cubicBezTo>
                                <a:cubicBezTo>
                                  <a:pt x="1943281" y="743029"/>
                                  <a:pt x="1950116" y="743680"/>
                                  <a:pt x="1953371" y="743680"/>
                                </a:cubicBezTo>
                                <a:cubicBezTo>
                                  <a:pt x="1956300" y="743680"/>
                                  <a:pt x="1958578" y="744982"/>
                                  <a:pt x="1961832" y="742053"/>
                                </a:cubicBezTo>
                                <a:cubicBezTo>
                                  <a:pt x="1965087" y="739124"/>
                                  <a:pt x="1969969" y="737822"/>
                                  <a:pt x="1971271" y="734893"/>
                                </a:cubicBezTo>
                                <a:cubicBezTo>
                                  <a:pt x="1972572" y="731964"/>
                                  <a:pt x="1974850" y="730662"/>
                                  <a:pt x="1974850" y="728709"/>
                                </a:cubicBezTo>
                                <a:cubicBezTo>
                                  <a:pt x="1974525" y="726756"/>
                                  <a:pt x="1973223" y="723827"/>
                                  <a:pt x="1971921" y="723502"/>
                                </a:cubicBezTo>
                                <a:cubicBezTo>
                                  <a:pt x="1970945" y="722851"/>
                                  <a:pt x="1966714" y="721874"/>
                                  <a:pt x="1966389" y="721874"/>
                                </a:cubicBezTo>
                                <a:cubicBezTo>
                                  <a:pt x="1966063" y="722200"/>
                                  <a:pt x="1960530" y="724153"/>
                                  <a:pt x="1960530" y="726756"/>
                                </a:cubicBezTo>
                                <a:cubicBezTo>
                                  <a:pt x="1960530" y="729360"/>
                                  <a:pt x="1961507" y="731638"/>
                                  <a:pt x="1959880" y="732289"/>
                                </a:cubicBezTo>
                                <a:cubicBezTo>
                                  <a:pt x="1958252" y="732940"/>
                                  <a:pt x="1949465" y="732289"/>
                                  <a:pt x="1947512" y="732940"/>
                                </a:cubicBezTo>
                                <a:cubicBezTo>
                                  <a:pt x="1945560" y="733591"/>
                                  <a:pt x="1935796" y="735869"/>
                                  <a:pt x="1934820" y="736845"/>
                                </a:cubicBezTo>
                                <a:cubicBezTo>
                                  <a:pt x="1933518" y="737496"/>
                                  <a:pt x="1929287" y="740751"/>
                                  <a:pt x="1927985" y="742053"/>
                                </a:cubicBezTo>
                                <a:cubicBezTo>
                                  <a:pt x="1926683" y="743354"/>
                                  <a:pt x="1919198" y="746283"/>
                                  <a:pt x="1918547" y="746283"/>
                                </a:cubicBezTo>
                                <a:cubicBezTo>
                                  <a:pt x="1918222" y="746283"/>
                                  <a:pt x="1913991" y="745633"/>
                                  <a:pt x="1915293" y="744331"/>
                                </a:cubicBezTo>
                                <a:cubicBezTo>
                                  <a:pt x="1916594" y="743029"/>
                                  <a:pt x="1919198" y="743029"/>
                                  <a:pt x="1922127" y="741076"/>
                                </a:cubicBezTo>
                                <a:cubicBezTo>
                                  <a:pt x="1925056" y="739124"/>
                                  <a:pt x="1931240" y="736194"/>
                                  <a:pt x="1926683" y="735869"/>
                                </a:cubicBezTo>
                                <a:cubicBezTo>
                                  <a:pt x="1921802" y="735869"/>
                                  <a:pt x="1917896" y="736520"/>
                                  <a:pt x="1916269" y="736520"/>
                                </a:cubicBezTo>
                                <a:cubicBezTo>
                                  <a:pt x="1914642" y="736520"/>
                                  <a:pt x="1912038" y="737496"/>
                                  <a:pt x="1912689" y="735544"/>
                                </a:cubicBezTo>
                                <a:cubicBezTo>
                                  <a:pt x="1913340" y="733591"/>
                                  <a:pt x="1913014" y="732289"/>
                                  <a:pt x="1917896" y="731638"/>
                                </a:cubicBezTo>
                                <a:cubicBezTo>
                                  <a:pt x="1922778" y="730987"/>
                                  <a:pt x="1925056" y="730987"/>
                                  <a:pt x="1927660" y="728709"/>
                                </a:cubicBezTo>
                                <a:cubicBezTo>
                                  <a:pt x="1930263" y="726431"/>
                                  <a:pt x="1933192" y="721549"/>
                                  <a:pt x="1936447" y="719922"/>
                                </a:cubicBezTo>
                                <a:cubicBezTo>
                                  <a:pt x="1939702" y="718294"/>
                                  <a:pt x="1946211" y="720573"/>
                                  <a:pt x="1949791" y="719922"/>
                                </a:cubicBezTo>
                                <a:cubicBezTo>
                                  <a:pt x="1953045" y="719271"/>
                                  <a:pt x="1955974" y="716667"/>
                                  <a:pt x="1957276" y="714389"/>
                                </a:cubicBezTo>
                                <a:cubicBezTo>
                                  <a:pt x="1958578" y="712111"/>
                                  <a:pt x="1954347" y="703975"/>
                                  <a:pt x="1950116" y="702022"/>
                                </a:cubicBezTo>
                                <a:cubicBezTo>
                                  <a:pt x="1945885" y="700069"/>
                                  <a:pt x="1944258" y="699093"/>
                                  <a:pt x="1936772" y="697465"/>
                                </a:cubicBezTo>
                                <a:cubicBezTo>
                                  <a:pt x="1929287" y="695838"/>
                                  <a:pt x="1923754" y="692258"/>
                                  <a:pt x="1919849" y="693235"/>
                                </a:cubicBezTo>
                                <a:cubicBezTo>
                                  <a:pt x="1915944" y="694211"/>
                                  <a:pt x="1914316" y="696489"/>
                                  <a:pt x="1914316" y="698442"/>
                                </a:cubicBezTo>
                                <a:cubicBezTo>
                                  <a:pt x="1914316" y="700395"/>
                                  <a:pt x="1916594" y="702022"/>
                                  <a:pt x="1913991" y="703975"/>
                                </a:cubicBezTo>
                                <a:cubicBezTo>
                                  <a:pt x="1911712" y="705602"/>
                                  <a:pt x="1908133" y="705602"/>
                                  <a:pt x="1907156" y="706578"/>
                                </a:cubicBezTo>
                                <a:cubicBezTo>
                                  <a:pt x="1906180" y="707555"/>
                                  <a:pt x="1904227" y="709507"/>
                                  <a:pt x="1904878" y="710158"/>
                                </a:cubicBezTo>
                                <a:cubicBezTo>
                                  <a:pt x="1905529" y="710809"/>
                                  <a:pt x="1907807" y="712762"/>
                                  <a:pt x="1906505" y="714064"/>
                                </a:cubicBezTo>
                                <a:cubicBezTo>
                                  <a:pt x="1905203" y="715365"/>
                                  <a:pt x="1901623" y="716667"/>
                                  <a:pt x="1901298" y="719596"/>
                                </a:cubicBezTo>
                                <a:cubicBezTo>
                                  <a:pt x="1900973" y="722525"/>
                                  <a:pt x="1897718" y="725454"/>
                                  <a:pt x="1896416" y="725454"/>
                                </a:cubicBezTo>
                                <a:cubicBezTo>
                                  <a:pt x="1895114" y="725454"/>
                                  <a:pt x="1892836" y="724478"/>
                                  <a:pt x="1895114" y="721224"/>
                                </a:cubicBezTo>
                                <a:cubicBezTo>
                                  <a:pt x="1897393" y="717969"/>
                                  <a:pt x="1900973" y="715040"/>
                                  <a:pt x="1900973" y="713087"/>
                                </a:cubicBezTo>
                                <a:cubicBezTo>
                                  <a:pt x="1900973" y="711135"/>
                                  <a:pt x="1897393" y="710484"/>
                                  <a:pt x="1897393" y="710484"/>
                                </a:cubicBezTo>
                                <a:cubicBezTo>
                                  <a:pt x="1897393" y="710484"/>
                                  <a:pt x="1886327" y="722851"/>
                                  <a:pt x="1884375" y="723827"/>
                                </a:cubicBezTo>
                                <a:cubicBezTo>
                                  <a:pt x="1882422" y="724478"/>
                                  <a:pt x="1879818" y="723827"/>
                                  <a:pt x="1881445" y="721549"/>
                                </a:cubicBezTo>
                                <a:cubicBezTo>
                                  <a:pt x="1883073" y="719271"/>
                                  <a:pt x="1892511" y="706253"/>
                                  <a:pt x="1892185" y="705276"/>
                                </a:cubicBezTo>
                                <a:cubicBezTo>
                                  <a:pt x="1891860" y="704625"/>
                                  <a:pt x="1889256" y="705602"/>
                                  <a:pt x="1888605" y="704625"/>
                                </a:cubicBezTo>
                                <a:cubicBezTo>
                                  <a:pt x="1887954" y="703649"/>
                                  <a:pt x="1889256" y="698116"/>
                                  <a:pt x="1887954" y="698116"/>
                                </a:cubicBezTo>
                                <a:cubicBezTo>
                                  <a:pt x="1886978" y="698116"/>
                                  <a:pt x="1886978" y="698116"/>
                                  <a:pt x="1884375" y="702998"/>
                                </a:cubicBezTo>
                                <a:cubicBezTo>
                                  <a:pt x="1881771" y="707555"/>
                                  <a:pt x="1875262" y="718294"/>
                                  <a:pt x="1873635" y="716667"/>
                                </a:cubicBezTo>
                                <a:cubicBezTo>
                                  <a:pt x="1872007" y="714715"/>
                                  <a:pt x="1876564" y="706578"/>
                                  <a:pt x="1873635" y="705602"/>
                                </a:cubicBezTo>
                                <a:cubicBezTo>
                                  <a:pt x="1870705" y="704951"/>
                                  <a:pt x="1867451" y="706904"/>
                                  <a:pt x="1868102" y="704625"/>
                                </a:cubicBezTo>
                                <a:cubicBezTo>
                                  <a:pt x="1868753" y="702347"/>
                                  <a:pt x="1869729" y="702347"/>
                                  <a:pt x="1872984" y="701696"/>
                                </a:cubicBezTo>
                                <a:cubicBezTo>
                                  <a:pt x="1876238" y="701045"/>
                                  <a:pt x="1877214" y="702022"/>
                                  <a:pt x="1877865" y="700069"/>
                                </a:cubicBezTo>
                                <a:cubicBezTo>
                                  <a:pt x="1878516" y="698116"/>
                                  <a:pt x="1877540" y="697140"/>
                                  <a:pt x="1879818" y="694862"/>
                                </a:cubicBezTo>
                                <a:cubicBezTo>
                                  <a:pt x="1881771" y="692584"/>
                                  <a:pt x="1886327" y="689329"/>
                                  <a:pt x="1886327" y="688027"/>
                                </a:cubicBezTo>
                                <a:cubicBezTo>
                                  <a:pt x="1886327" y="686726"/>
                                  <a:pt x="1881120" y="687702"/>
                                  <a:pt x="1880144" y="688027"/>
                                </a:cubicBezTo>
                                <a:cubicBezTo>
                                  <a:pt x="1878842" y="688353"/>
                                  <a:pt x="1875913" y="694862"/>
                                  <a:pt x="1873960" y="695513"/>
                                </a:cubicBezTo>
                                <a:cubicBezTo>
                                  <a:pt x="1872007" y="695838"/>
                                  <a:pt x="1871356" y="695513"/>
                                  <a:pt x="1871682" y="693885"/>
                                </a:cubicBezTo>
                                <a:cubicBezTo>
                                  <a:pt x="1872007" y="692584"/>
                                  <a:pt x="1872984" y="689329"/>
                                  <a:pt x="1871682" y="690306"/>
                                </a:cubicBezTo>
                                <a:cubicBezTo>
                                  <a:pt x="1870705" y="690956"/>
                                  <a:pt x="1867451" y="692584"/>
                                  <a:pt x="1865498" y="693560"/>
                                </a:cubicBezTo>
                                <a:cubicBezTo>
                                  <a:pt x="1863220" y="694536"/>
                                  <a:pt x="1860942" y="695513"/>
                                  <a:pt x="1861267" y="697140"/>
                                </a:cubicBezTo>
                                <a:cubicBezTo>
                                  <a:pt x="1861593" y="698767"/>
                                  <a:pt x="1863220" y="703975"/>
                                  <a:pt x="1863220" y="704625"/>
                                </a:cubicBezTo>
                                <a:cubicBezTo>
                                  <a:pt x="1863220" y="705276"/>
                                  <a:pt x="1853782" y="714389"/>
                                  <a:pt x="1850853" y="715691"/>
                                </a:cubicBezTo>
                                <a:cubicBezTo>
                                  <a:pt x="1847924" y="716993"/>
                                  <a:pt x="1845971" y="717318"/>
                                  <a:pt x="1846947" y="715365"/>
                                </a:cubicBezTo>
                                <a:cubicBezTo>
                                  <a:pt x="1847924" y="713413"/>
                                  <a:pt x="1856060" y="707555"/>
                                  <a:pt x="1856060" y="705927"/>
                                </a:cubicBezTo>
                                <a:cubicBezTo>
                                  <a:pt x="1855735" y="704300"/>
                                  <a:pt x="1853131" y="700720"/>
                                  <a:pt x="1851504" y="701045"/>
                                </a:cubicBezTo>
                                <a:cubicBezTo>
                                  <a:pt x="1850202" y="701045"/>
                                  <a:pt x="1845971" y="702347"/>
                                  <a:pt x="1846296" y="701371"/>
                                </a:cubicBezTo>
                                <a:cubicBezTo>
                                  <a:pt x="1846622" y="700395"/>
                                  <a:pt x="1848900" y="697791"/>
                                  <a:pt x="1851829" y="696815"/>
                                </a:cubicBezTo>
                                <a:cubicBezTo>
                                  <a:pt x="1854758" y="695513"/>
                                  <a:pt x="1859966" y="693885"/>
                                  <a:pt x="1857687" y="692909"/>
                                </a:cubicBezTo>
                                <a:cubicBezTo>
                                  <a:pt x="1855409" y="691933"/>
                                  <a:pt x="1851829" y="691282"/>
                                  <a:pt x="1849551" y="692584"/>
                                </a:cubicBezTo>
                                <a:cubicBezTo>
                                  <a:pt x="1847273" y="693885"/>
                                  <a:pt x="1844669" y="696489"/>
                                  <a:pt x="1842066" y="696489"/>
                                </a:cubicBezTo>
                                <a:cubicBezTo>
                                  <a:pt x="1839462" y="696164"/>
                                  <a:pt x="1836858" y="694862"/>
                                  <a:pt x="1837835" y="693560"/>
                                </a:cubicBezTo>
                                <a:cubicBezTo>
                                  <a:pt x="1838811" y="691933"/>
                                  <a:pt x="1839136" y="690631"/>
                                  <a:pt x="1842717" y="689655"/>
                                </a:cubicBezTo>
                                <a:cubicBezTo>
                                  <a:pt x="1846296" y="688678"/>
                                  <a:pt x="1858989" y="685749"/>
                                  <a:pt x="1860291" y="685424"/>
                                </a:cubicBezTo>
                                <a:cubicBezTo>
                                  <a:pt x="1861918" y="685098"/>
                                  <a:pt x="1870705" y="683796"/>
                                  <a:pt x="1871682" y="683146"/>
                                </a:cubicBezTo>
                                <a:cubicBezTo>
                                  <a:pt x="1872658" y="682495"/>
                                  <a:pt x="1875587" y="678264"/>
                                  <a:pt x="1875587" y="676636"/>
                                </a:cubicBezTo>
                                <a:cubicBezTo>
                                  <a:pt x="1875587" y="675335"/>
                                  <a:pt x="1873635" y="670453"/>
                                  <a:pt x="1872007" y="670453"/>
                                </a:cubicBezTo>
                                <a:cubicBezTo>
                                  <a:pt x="1870380" y="670127"/>
                                  <a:pt x="1851504" y="667198"/>
                                  <a:pt x="1850853" y="667849"/>
                                </a:cubicBezTo>
                                <a:cubicBezTo>
                                  <a:pt x="1850202" y="668500"/>
                                  <a:pt x="1846296" y="673707"/>
                                  <a:pt x="1843693" y="674033"/>
                                </a:cubicBezTo>
                                <a:cubicBezTo>
                                  <a:pt x="1841089" y="674358"/>
                                  <a:pt x="1837835" y="674358"/>
                                  <a:pt x="1837184" y="675660"/>
                                </a:cubicBezTo>
                                <a:cubicBezTo>
                                  <a:pt x="1836533" y="676962"/>
                                  <a:pt x="1831326" y="687702"/>
                                  <a:pt x="1830675" y="688678"/>
                                </a:cubicBezTo>
                                <a:cubicBezTo>
                                  <a:pt x="1830024" y="689655"/>
                                  <a:pt x="1820586" y="691607"/>
                                  <a:pt x="1819935" y="690631"/>
                                </a:cubicBezTo>
                                <a:cubicBezTo>
                                  <a:pt x="1819284" y="689980"/>
                                  <a:pt x="1819609" y="689329"/>
                                  <a:pt x="1821236" y="688353"/>
                                </a:cubicBezTo>
                                <a:cubicBezTo>
                                  <a:pt x="1822864" y="687376"/>
                                  <a:pt x="1825467" y="685749"/>
                                  <a:pt x="1826769" y="685098"/>
                                </a:cubicBezTo>
                                <a:cubicBezTo>
                                  <a:pt x="1828071" y="684122"/>
                                  <a:pt x="1829047" y="683471"/>
                                  <a:pt x="1830024" y="681518"/>
                                </a:cubicBezTo>
                                <a:cubicBezTo>
                                  <a:pt x="1831000" y="679566"/>
                                  <a:pt x="1830024" y="675986"/>
                                  <a:pt x="1832627" y="674033"/>
                                </a:cubicBezTo>
                                <a:cubicBezTo>
                                  <a:pt x="1835231" y="672080"/>
                                  <a:pt x="1838160" y="672080"/>
                                  <a:pt x="1838485" y="671104"/>
                                </a:cubicBezTo>
                                <a:cubicBezTo>
                                  <a:pt x="1838811" y="669802"/>
                                  <a:pt x="1833278" y="668826"/>
                                  <a:pt x="1831000" y="669802"/>
                                </a:cubicBezTo>
                                <a:cubicBezTo>
                                  <a:pt x="1828722" y="671104"/>
                                  <a:pt x="1822864" y="675335"/>
                                  <a:pt x="1820586" y="676636"/>
                                </a:cubicBezTo>
                                <a:cubicBezTo>
                                  <a:pt x="1818308" y="678264"/>
                                  <a:pt x="1813751" y="684447"/>
                                  <a:pt x="1811798" y="683146"/>
                                </a:cubicBezTo>
                                <a:cubicBezTo>
                                  <a:pt x="1809846" y="681844"/>
                                  <a:pt x="1815053" y="675335"/>
                                  <a:pt x="1816680" y="673382"/>
                                </a:cubicBezTo>
                                <a:cubicBezTo>
                                  <a:pt x="1818308" y="671429"/>
                                  <a:pt x="1819609" y="670127"/>
                                  <a:pt x="1821887" y="668500"/>
                                </a:cubicBezTo>
                                <a:cubicBezTo>
                                  <a:pt x="1824166" y="666873"/>
                                  <a:pt x="1826444" y="665897"/>
                                  <a:pt x="1829047" y="665571"/>
                                </a:cubicBezTo>
                                <a:cubicBezTo>
                                  <a:pt x="1831651" y="665246"/>
                                  <a:pt x="1835557" y="665246"/>
                                  <a:pt x="1839136" y="665246"/>
                                </a:cubicBezTo>
                                <a:cubicBezTo>
                                  <a:pt x="1842717" y="665246"/>
                                  <a:pt x="1844995" y="665571"/>
                                  <a:pt x="1845971" y="664595"/>
                                </a:cubicBezTo>
                                <a:cubicBezTo>
                                  <a:pt x="1846947" y="663618"/>
                                  <a:pt x="1851504" y="661340"/>
                                  <a:pt x="1850853" y="659062"/>
                                </a:cubicBezTo>
                                <a:cubicBezTo>
                                  <a:pt x="1850202" y="656784"/>
                                  <a:pt x="1848249" y="651251"/>
                                  <a:pt x="1845320" y="649298"/>
                                </a:cubicBezTo>
                                <a:cubicBezTo>
                                  <a:pt x="1842391" y="647346"/>
                                  <a:pt x="1830675" y="643115"/>
                                  <a:pt x="1827746" y="643766"/>
                                </a:cubicBezTo>
                                <a:cubicBezTo>
                                  <a:pt x="1825142" y="644417"/>
                                  <a:pt x="1819935" y="649298"/>
                                  <a:pt x="1817657" y="647346"/>
                                </a:cubicBezTo>
                                <a:cubicBezTo>
                                  <a:pt x="1815378" y="645393"/>
                                  <a:pt x="1819284" y="642789"/>
                                  <a:pt x="1815378" y="642138"/>
                                </a:cubicBezTo>
                                <a:cubicBezTo>
                                  <a:pt x="1811473" y="641813"/>
                                  <a:pt x="1805615" y="644417"/>
                                  <a:pt x="1804313" y="641162"/>
                                </a:cubicBezTo>
                                <a:cubicBezTo>
                                  <a:pt x="1803011" y="637908"/>
                                  <a:pt x="1802686" y="634002"/>
                                  <a:pt x="1800082" y="634002"/>
                                </a:cubicBezTo>
                                <a:cubicBezTo>
                                  <a:pt x="1797804" y="634002"/>
                                  <a:pt x="1782182" y="633677"/>
                                  <a:pt x="1778928" y="634328"/>
                                </a:cubicBezTo>
                                <a:cubicBezTo>
                                  <a:pt x="1775673" y="634978"/>
                                  <a:pt x="1760702" y="640186"/>
                                  <a:pt x="1758099" y="642138"/>
                                </a:cubicBezTo>
                                <a:cubicBezTo>
                                  <a:pt x="1755495" y="644091"/>
                                  <a:pt x="1752566" y="645718"/>
                                  <a:pt x="1753217" y="647671"/>
                                </a:cubicBezTo>
                                <a:cubicBezTo>
                                  <a:pt x="1753542" y="649624"/>
                                  <a:pt x="1755170" y="652553"/>
                                  <a:pt x="1757122" y="653204"/>
                                </a:cubicBezTo>
                                <a:cubicBezTo>
                                  <a:pt x="1759075" y="653855"/>
                                  <a:pt x="1771442" y="656133"/>
                                  <a:pt x="1773395" y="657109"/>
                                </a:cubicBezTo>
                                <a:cubicBezTo>
                                  <a:pt x="1775348" y="658086"/>
                                  <a:pt x="1778928" y="660038"/>
                                  <a:pt x="1784460" y="661991"/>
                                </a:cubicBezTo>
                                <a:cubicBezTo>
                                  <a:pt x="1789993" y="663618"/>
                                  <a:pt x="1795851" y="665246"/>
                                  <a:pt x="1795851" y="665897"/>
                                </a:cubicBezTo>
                                <a:cubicBezTo>
                                  <a:pt x="1795851" y="666547"/>
                                  <a:pt x="1781531" y="664920"/>
                                  <a:pt x="1780555" y="665571"/>
                                </a:cubicBezTo>
                                <a:cubicBezTo>
                                  <a:pt x="1779579" y="666222"/>
                                  <a:pt x="1779253" y="671104"/>
                                  <a:pt x="1777626" y="670127"/>
                                </a:cubicBezTo>
                                <a:cubicBezTo>
                                  <a:pt x="1775999" y="669476"/>
                                  <a:pt x="1776324" y="663944"/>
                                  <a:pt x="1773395" y="662967"/>
                                </a:cubicBezTo>
                                <a:cubicBezTo>
                                  <a:pt x="1770466" y="661991"/>
                                  <a:pt x="1756797" y="656784"/>
                                  <a:pt x="1756146" y="658737"/>
                                </a:cubicBezTo>
                                <a:cubicBezTo>
                                  <a:pt x="1755495" y="660689"/>
                                  <a:pt x="1755495" y="666873"/>
                                  <a:pt x="1753868" y="663618"/>
                                </a:cubicBezTo>
                                <a:cubicBezTo>
                                  <a:pt x="1752240" y="660038"/>
                                  <a:pt x="1752240" y="656784"/>
                                  <a:pt x="1750288" y="656784"/>
                                </a:cubicBezTo>
                                <a:cubicBezTo>
                                  <a:pt x="1748660" y="656784"/>
                                  <a:pt x="1745081" y="656458"/>
                                  <a:pt x="1744430" y="657435"/>
                                </a:cubicBezTo>
                                <a:cubicBezTo>
                                  <a:pt x="1743779" y="658737"/>
                                  <a:pt x="1744755" y="663618"/>
                                  <a:pt x="1746057" y="663944"/>
                                </a:cubicBezTo>
                                <a:cubicBezTo>
                                  <a:pt x="1747359" y="664269"/>
                                  <a:pt x="1750613" y="664920"/>
                                  <a:pt x="1752240" y="666222"/>
                                </a:cubicBezTo>
                                <a:cubicBezTo>
                                  <a:pt x="1754193" y="667524"/>
                                  <a:pt x="1758099" y="670127"/>
                                  <a:pt x="1758749" y="672406"/>
                                </a:cubicBezTo>
                                <a:cubicBezTo>
                                  <a:pt x="1759400" y="674684"/>
                                  <a:pt x="1761028" y="672406"/>
                                  <a:pt x="1764933" y="675335"/>
                                </a:cubicBezTo>
                                <a:cubicBezTo>
                                  <a:pt x="1769164" y="678264"/>
                                  <a:pt x="1775348" y="683146"/>
                                  <a:pt x="1774697" y="684122"/>
                                </a:cubicBezTo>
                                <a:cubicBezTo>
                                  <a:pt x="1774046" y="684773"/>
                                  <a:pt x="1764608" y="677938"/>
                                  <a:pt x="1764608" y="680216"/>
                                </a:cubicBezTo>
                                <a:cubicBezTo>
                                  <a:pt x="1764933" y="682495"/>
                                  <a:pt x="1767862" y="687376"/>
                                  <a:pt x="1765584" y="687051"/>
                                </a:cubicBezTo>
                                <a:cubicBezTo>
                                  <a:pt x="1763306" y="687051"/>
                                  <a:pt x="1760377" y="684122"/>
                                  <a:pt x="1759726" y="681518"/>
                                </a:cubicBezTo>
                                <a:cubicBezTo>
                                  <a:pt x="1759075" y="678589"/>
                                  <a:pt x="1758749" y="677287"/>
                                  <a:pt x="1756797" y="675660"/>
                                </a:cubicBezTo>
                                <a:cubicBezTo>
                                  <a:pt x="1754844" y="674033"/>
                                  <a:pt x="1751915" y="669476"/>
                                  <a:pt x="1748660" y="668826"/>
                                </a:cubicBezTo>
                                <a:cubicBezTo>
                                  <a:pt x="1745406" y="667849"/>
                                  <a:pt x="1742477" y="665571"/>
                                  <a:pt x="1742477" y="668826"/>
                                </a:cubicBezTo>
                                <a:cubicBezTo>
                                  <a:pt x="1742477" y="672080"/>
                                  <a:pt x="1742802" y="673382"/>
                                  <a:pt x="1746382" y="675335"/>
                                </a:cubicBezTo>
                                <a:cubicBezTo>
                                  <a:pt x="1749962" y="676962"/>
                                  <a:pt x="1752891" y="679566"/>
                                  <a:pt x="1751264" y="679891"/>
                                </a:cubicBezTo>
                                <a:cubicBezTo>
                                  <a:pt x="1749637" y="680216"/>
                                  <a:pt x="1739873" y="676962"/>
                                  <a:pt x="1737270" y="676636"/>
                                </a:cubicBezTo>
                                <a:cubicBezTo>
                                  <a:pt x="1734340" y="676636"/>
                                  <a:pt x="1731086" y="677287"/>
                                  <a:pt x="1731737" y="674684"/>
                                </a:cubicBezTo>
                                <a:cubicBezTo>
                                  <a:pt x="1732388" y="672080"/>
                                  <a:pt x="1736944" y="669151"/>
                                  <a:pt x="1737270" y="666222"/>
                                </a:cubicBezTo>
                                <a:cubicBezTo>
                                  <a:pt x="1737595" y="663293"/>
                                  <a:pt x="1739548" y="660038"/>
                                  <a:pt x="1736944" y="658411"/>
                                </a:cubicBezTo>
                                <a:cubicBezTo>
                                  <a:pt x="1734340" y="656784"/>
                                  <a:pt x="1728482" y="653204"/>
                                  <a:pt x="1727831" y="654180"/>
                                </a:cubicBezTo>
                                <a:cubicBezTo>
                                  <a:pt x="1727181" y="655157"/>
                                  <a:pt x="1717742" y="660364"/>
                                  <a:pt x="1719370" y="662967"/>
                                </a:cubicBezTo>
                                <a:cubicBezTo>
                                  <a:pt x="1720997" y="665897"/>
                                  <a:pt x="1723601" y="667524"/>
                                  <a:pt x="1721973" y="668175"/>
                                </a:cubicBezTo>
                                <a:cubicBezTo>
                                  <a:pt x="1720346" y="668826"/>
                                  <a:pt x="1711559" y="668826"/>
                                  <a:pt x="1709281" y="665246"/>
                                </a:cubicBezTo>
                                <a:cubicBezTo>
                                  <a:pt x="1707002" y="661991"/>
                                  <a:pt x="1702446" y="656133"/>
                                  <a:pt x="1702121" y="659062"/>
                                </a:cubicBezTo>
                                <a:cubicBezTo>
                                  <a:pt x="1701470" y="661991"/>
                                  <a:pt x="1703748" y="664920"/>
                                  <a:pt x="1702121" y="665246"/>
                                </a:cubicBezTo>
                                <a:cubicBezTo>
                                  <a:pt x="1700493" y="665571"/>
                                  <a:pt x="1697239" y="662967"/>
                                  <a:pt x="1697239" y="664595"/>
                                </a:cubicBezTo>
                                <a:cubicBezTo>
                                  <a:pt x="1697239" y="665897"/>
                                  <a:pt x="1700819" y="668826"/>
                                  <a:pt x="1698541" y="671429"/>
                                </a:cubicBezTo>
                                <a:cubicBezTo>
                                  <a:pt x="1696263" y="674033"/>
                                  <a:pt x="1684221" y="682495"/>
                                  <a:pt x="1684546" y="679891"/>
                                </a:cubicBezTo>
                                <a:cubicBezTo>
                                  <a:pt x="1684872" y="676962"/>
                                  <a:pt x="1689753" y="673057"/>
                                  <a:pt x="1685197" y="672731"/>
                                </a:cubicBezTo>
                                <a:cubicBezTo>
                                  <a:pt x="1680966" y="672406"/>
                                  <a:pt x="1676084" y="671755"/>
                                  <a:pt x="1677712" y="670778"/>
                                </a:cubicBezTo>
                                <a:cubicBezTo>
                                  <a:pt x="1679339" y="669802"/>
                                  <a:pt x="1693333" y="668500"/>
                                  <a:pt x="1691381" y="667198"/>
                                </a:cubicBezTo>
                                <a:cubicBezTo>
                                  <a:pt x="1689428" y="665897"/>
                                  <a:pt x="1681617" y="664920"/>
                                  <a:pt x="1683895" y="662642"/>
                                </a:cubicBezTo>
                                <a:cubicBezTo>
                                  <a:pt x="1686173" y="660689"/>
                                  <a:pt x="1694635" y="657435"/>
                                  <a:pt x="1695286" y="655157"/>
                                </a:cubicBezTo>
                                <a:cubicBezTo>
                                  <a:pt x="1695937" y="652878"/>
                                  <a:pt x="1696913" y="648973"/>
                                  <a:pt x="1694961" y="648648"/>
                                </a:cubicBezTo>
                                <a:cubicBezTo>
                                  <a:pt x="1693008" y="648322"/>
                                  <a:pt x="1687475" y="651251"/>
                                  <a:pt x="1686499" y="651902"/>
                                </a:cubicBezTo>
                                <a:cubicBezTo>
                                  <a:pt x="1685522" y="652553"/>
                                  <a:pt x="1672504" y="662967"/>
                                  <a:pt x="1672504" y="660689"/>
                                </a:cubicBezTo>
                                <a:cubicBezTo>
                                  <a:pt x="1672504" y="658411"/>
                                  <a:pt x="1670877" y="657760"/>
                                  <a:pt x="1673481" y="655482"/>
                                </a:cubicBezTo>
                                <a:cubicBezTo>
                                  <a:pt x="1676084" y="653529"/>
                                  <a:pt x="1683570" y="648648"/>
                                  <a:pt x="1685848" y="647020"/>
                                </a:cubicBezTo>
                                <a:cubicBezTo>
                                  <a:pt x="1688126" y="645393"/>
                                  <a:pt x="1700819" y="636280"/>
                                  <a:pt x="1701470" y="634978"/>
                                </a:cubicBezTo>
                                <a:cubicBezTo>
                                  <a:pt x="1702121" y="633677"/>
                                  <a:pt x="1691706" y="629120"/>
                                  <a:pt x="1691055" y="625540"/>
                                </a:cubicBezTo>
                                <a:cubicBezTo>
                                  <a:pt x="1690404" y="621960"/>
                                  <a:pt x="1694635" y="614800"/>
                                  <a:pt x="1691706" y="613499"/>
                                </a:cubicBezTo>
                                <a:cubicBezTo>
                                  <a:pt x="1688777" y="611871"/>
                                  <a:pt x="1677712" y="612197"/>
                                  <a:pt x="1677061" y="606664"/>
                                </a:cubicBezTo>
                                <a:cubicBezTo>
                                  <a:pt x="1676084" y="600806"/>
                                  <a:pt x="1677712" y="593971"/>
                                  <a:pt x="1675433" y="592344"/>
                                </a:cubicBezTo>
                                <a:cubicBezTo>
                                  <a:pt x="1673155" y="590717"/>
                                  <a:pt x="1667297" y="583557"/>
                                  <a:pt x="1664368" y="583231"/>
                                </a:cubicBezTo>
                                <a:cubicBezTo>
                                  <a:pt x="1661439" y="582580"/>
                                  <a:pt x="1634752" y="578675"/>
                                  <a:pt x="1629219" y="581604"/>
                                </a:cubicBezTo>
                                <a:cubicBezTo>
                                  <a:pt x="1623686" y="584533"/>
                                  <a:pt x="1626941" y="586486"/>
                                  <a:pt x="1621408" y="587137"/>
                                </a:cubicBezTo>
                                <a:cubicBezTo>
                                  <a:pt x="1615876" y="587788"/>
                                  <a:pt x="1602206" y="592344"/>
                                  <a:pt x="1600579" y="592670"/>
                                </a:cubicBezTo>
                                <a:cubicBezTo>
                                  <a:pt x="1598952" y="592995"/>
                                  <a:pt x="1609366" y="595273"/>
                                  <a:pt x="1608716" y="597877"/>
                                </a:cubicBezTo>
                                <a:cubicBezTo>
                                  <a:pt x="1608065" y="600480"/>
                                  <a:pt x="1608716" y="603409"/>
                                  <a:pt x="1606763" y="603084"/>
                                </a:cubicBezTo>
                                <a:cubicBezTo>
                                  <a:pt x="1604810" y="602759"/>
                                  <a:pt x="1603183" y="598202"/>
                                  <a:pt x="1600579" y="597551"/>
                                </a:cubicBezTo>
                                <a:cubicBezTo>
                                  <a:pt x="1597976" y="596900"/>
                                  <a:pt x="1592118" y="595599"/>
                                  <a:pt x="1589514" y="596575"/>
                                </a:cubicBezTo>
                                <a:cubicBezTo>
                                  <a:pt x="1586910" y="597551"/>
                                  <a:pt x="1582354" y="597551"/>
                                  <a:pt x="1583005" y="599179"/>
                                </a:cubicBezTo>
                                <a:cubicBezTo>
                                  <a:pt x="1583656" y="601131"/>
                                  <a:pt x="1589514" y="608291"/>
                                  <a:pt x="1588863" y="608617"/>
                                </a:cubicBezTo>
                                <a:cubicBezTo>
                                  <a:pt x="1588212" y="608942"/>
                                  <a:pt x="1577797" y="600155"/>
                                  <a:pt x="1575194" y="600480"/>
                                </a:cubicBezTo>
                                <a:cubicBezTo>
                                  <a:pt x="1572590" y="600806"/>
                                  <a:pt x="1569336" y="602433"/>
                                  <a:pt x="1569010" y="602759"/>
                                </a:cubicBezTo>
                                <a:cubicBezTo>
                                  <a:pt x="1568685" y="603084"/>
                                  <a:pt x="1565430" y="606664"/>
                                  <a:pt x="1567709" y="607966"/>
                                </a:cubicBezTo>
                                <a:cubicBezTo>
                                  <a:pt x="1569987" y="609268"/>
                                  <a:pt x="1608065" y="619357"/>
                                  <a:pt x="1607088" y="620333"/>
                                </a:cubicBezTo>
                                <a:cubicBezTo>
                                  <a:pt x="1606112" y="621635"/>
                                  <a:pt x="1580401" y="616102"/>
                                  <a:pt x="1576821" y="616102"/>
                                </a:cubicBezTo>
                                <a:cubicBezTo>
                                  <a:pt x="1573241" y="616102"/>
                                  <a:pt x="1566081" y="613824"/>
                                  <a:pt x="1565756" y="615451"/>
                                </a:cubicBezTo>
                                <a:cubicBezTo>
                                  <a:pt x="1565756" y="617079"/>
                                  <a:pt x="1566407" y="619682"/>
                                  <a:pt x="1569336" y="620333"/>
                                </a:cubicBezTo>
                                <a:cubicBezTo>
                                  <a:pt x="1572265" y="620984"/>
                                  <a:pt x="1581703" y="624239"/>
                                  <a:pt x="1584632" y="625866"/>
                                </a:cubicBezTo>
                                <a:cubicBezTo>
                                  <a:pt x="1587561" y="627493"/>
                                  <a:pt x="1596674" y="630422"/>
                                  <a:pt x="1596348" y="632049"/>
                                </a:cubicBezTo>
                                <a:cubicBezTo>
                                  <a:pt x="1596348" y="633677"/>
                                  <a:pt x="1585608" y="630422"/>
                                  <a:pt x="1581377" y="629446"/>
                                </a:cubicBezTo>
                                <a:cubicBezTo>
                                  <a:pt x="1577147" y="628795"/>
                                  <a:pt x="1564454" y="623262"/>
                                  <a:pt x="1562501" y="623262"/>
                                </a:cubicBezTo>
                                <a:cubicBezTo>
                                  <a:pt x="1560549" y="623262"/>
                                  <a:pt x="1554690" y="622286"/>
                                  <a:pt x="1554039" y="623262"/>
                                </a:cubicBezTo>
                                <a:cubicBezTo>
                                  <a:pt x="1553063" y="624239"/>
                                  <a:pt x="1551761" y="627493"/>
                                  <a:pt x="1551110" y="628469"/>
                                </a:cubicBezTo>
                                <a:cubicBezTo>
                                  <a:pt x="1550459" y="629771"/>
                                  <a:pt x="1547856" y="639209"/>
                                  <a:pt x="1550785" y="640511"/>
                                </a:cubicBezTo>
                                <a:cubicBezTo>
                                  <a:pt x="1553388" y="641813"/>
                                  <a:pt x="1558596" y="643115"/>
                                  <a:pt x="1557945" y="644091"/>
                                </a:cubicBezTo>
                                <a:cubicBezTo>
                                  <a:pt x="1557294" y="645068"/>
                                  <a:pt x="1554690" y="645393"/>
                                  <a:pt x="1555016" y="647020"/>
                                </a:cubicBezTo>
                                <a:cubicBezTo>
                                  <a:pt x="1555341" y="648648"/>
                                  <a:pt x="1561850" y="651251"/>
                                  <a:pt x="1564454" y="652227"/>
                                </a:cubicBezTo>
                                <a:cubicBezTo>
                                  <a:pt x="1567383" y="653204"/>
                                  <a:pt x="1572916" y="650600"/>
                                  <a:pt x="1573892" y="650275"/>
                                </a:cubicBezTo>
                                <a:cubicBezTo>
                                  <a:pt x="1574868" y="649949"/>
                                  <a:pt x="1571939" y="653529"/>
                                  <a:pt x="1574543" y="653855"/>
                                </a:cubicBezTo>
                                <a:cubicBezTo>
                                  <a:pt x="1577147" y="654180"/>
                                  <a:pt x="1581052" y="653204"/>
                                  <a:pt x="1582679" y="654180"/>
                                </a:cubicBezTo>
                                <a:cubicBezTo>
                                  <a:pt x="1584307" y="655157"/>
                                  <a:pt x="1575519" y="657760"/>
                                  <a:pt x="1575845" y="658737"/>
                                </a:cubicBezTo>
                                <a:cubicBezTo>
                                  <a:pt x="1575845" y="659713"/>
                                  <a:pt x="1594070" y="670778"/>
                                  <a:pt x="1593419" y="671429"/>
                                </a:cubicBezTo>
                                <a:cubicBezTo>
                                  <a:pt x="1592768" y="672080"/>
                                  <a:pt x="1586910" y="670778"/>
                                  <a:pt x="1584307" y="670127"/>
                                </a:cubicBezTo>
                                <a:cubicBezTo>
                                  <a:pt x="1581703" y="669476"/>
                                  <a:pt x="1571939" y="662967"/>
                                  <a:pt x="1569010" y="661991"/>
                                </a:cubicBezTo>
                                <a:cubicBezTo>
                                  <a:pt x="1565756" y="661340"/>
                                  <a:pt x="1557945" y="661015"/>
                                  <a:pt x="1557294" y="661340"/>
                                </a:cubicBezTo>
                                <a:cubicBezTo>
                                  <a:pt x="1556643" y="661666"/>
                                  <a:pt x="1556318" y="667849"/>
                                  <a:pt x="1555992" y="669151"/>
                                </a:cubicBezTo>
                                <a:cubicBezTo>
                                  <a:pt x="1555341" y="670453"/>
                                  <a:pt x="1549809" y="671755"/>
                                  <a:pt x="1546228" y="672406"/>
                                </a:cubicBezTo>
                                <a:cubicBezTo>
                                  <a:pt x="1542974" y="673057"/>
                                  <a:pt x="1541021" y="673382"/>
                                  <a:pt x="1542649" y="674358"/>
                                </a:cubicBezTo>
                                <a:cubicBezTo>
                                  <a:pt x="1544276" y="675335"/>
                                  <a:pt x="1551436" y="675986"/>
                                  <a:pt x="1553388" y="677613"/>
                                </a:cubicBezTo>
                                <a:cubicBezTo>
                                  <a:pt x="1555016" y="679240"/>
                                  <a:pt x="1557945" y="681844"/>
                                  <a:pt x="1557945" y="682820"/>
                                </a:cubicBezTo>
                                <a:cubicBezTo>
                                  <a:pt x="1557945" y="683796"/>
                                  <a:pt x="1554690" y="685424"/>
                                  <a:pt x="1555341" y="686075"/>
                                </a:cubicBezTo>
                                <a:cubicBezTo>
                                  <a:pt x="1555992" y="686726"/>
                                  <a:pt x="1562501" y="691607"/>
                                  <a:pt x="1564128" y="691607"/>
                                </a:cubicBezTo>
                                <a:cubicBezTo>
                                  <a:pt x="1565430" y="691933"/>
                                  <a:pt x="1577147" y="690631"/>
                                  <a:pt x="1579099" y="691607"/>
                                </a:cubicBezTo>
                                <a:cubicBezTo>
                                  <a:pt x="1581052" y="692584"/>
                                  <a:pt x="1580727" y="694536"/>
                                  <a:pt x="1581052" y="696815"/>
                                </a:cubicBezTo>
                                <a:cubicBezTo>
                                  <a:pt x="1581703" y="699093"/>
                                  <a:pt x="1583005" y="701045"/>
                                  <a:pt x="1582354" y="701696"/>
                                </a:cubicBezTo>
                                <a:cubicBezTo>
                                  <a:pt x="1581703" y="702673"/>
                                  <a:pt x="1577797" y="702347"/>
                                  <a:pt x="1577472" y="703975"/>
                                </a:cubicBezTo>
                                <a:cubicBezTo>
                                  <a:pt x="1577147" y="705602"/>
                                  <a:pt x="1577472" y="710484"/>
                                  <a:pt x="1577472" y="712111"/>
                                </a:cubicBezTo>
                                <a:cubicBezTo>
                                  <a:pt x="1577797" y="713738"/>
                                  <a:pt x="1577797" y="716667"/>
                                  <a:pt x="1577797" y="718620"/>
                                </a:cubicBezTo>
                                <a:cubicBezTo>
                                  <a:pt x="1577797" y="720898"/>
                                  <a:pt x="1577472" y="726105"/>
                                  <a:pt x="1576496" y="727082"/>
                                </a:cubicBezTo>
                                <a:cubicBezTo>
                                  <a:pt x="1575519" y="727733"/>
                                  <a:pt x="1572590" y="730662"/>
                                  <a:pt x="1570963" y="729360"/>
                                </a:cubicBezTo>
                                <a:cubicBezTo>
                                  <a:pt x="1569661" y="728058"/>
                                  <a:pt x="1570312" y="723176"/>
                                  <a:pt x="1568685" y="722525"/>
                                </a:cubicBezTo>
                                <a:cubicBezTo>
                                  <a:pt x="1567058" y="721874"/>
                                  <a:pt x="1565756" y="720247"/>
                                  <a:pt x="1567058" y="719922"/>
                                </a:cubicBezTo>
                                <a:cubicBezTo>
                                  <a:pt x="1568359" y="719596"/>
                                  <a:pt x="1571614" y="720898"/>
                                  <a:pt x="1571614" y="719271"/>
                                </a:cubicBezTo>
                                <a:cubicBezTo>
                                  <a:pt x="1571614" y="717644"/>
                                  <a:pt x="1569010" y="714715"/>
                                  <a:pt x="1567058" y="715040"/>
                                </a:cubicBezTo>
                                <a:cubicBezTo>
                                  <a:pt x="1565105" y="715365"/>
                                  <a:pt x="1558270" y="716016"/>
                                  <a:pt x="1555667" y="717318"/>
                                </a:cubicBezTo>
                                <a:cubicBezTo>
                                  <a:pt x="1552738" y="718620"/>
                                  <a:pt x="1547205" y="717969"/>
                                  <a:pt x="1544276" y="719271"/>
                                </a:cubicBezTo>
                                <a:cubicBezTo>
                                  <a:pt x="1541347" y="720573"/>
                                  <a:pt x="1536140" y="725129"/>
                                  <a:pt x="1532234" y="725454"/>
                                </a:cubicBezTo>
                                <a:cubicBezTo>
                                  <a:pt x="1528329" y="725780"/>
                                  <a:pt x="1517589" y="728058"/>
                                  <a:pt x="1520192" y="725454"/>
                                </a:cubicBezTo>
                                <a:cubicBezTo>
                                  <a:pt x="1522796" y="722851"/>
                                  <a:pt x="1530932" y="720898"/>
                                  <a:pt x="1535814" y="718945"/>
                                </a:cubicBezTo>
                                <a:cubicBezTo>
                                  <a:pt x="1541021" y="716993"/>
                                  <a:pt x="1542323" y="716342"/>
                                  <a:pt x="1544927" y="714715"/>
                                </a:cubicBezTo>
                                <a:cubicBezTo>
                                  <a:pt x="1547530" y="713087"/>
                                  <a:pt x="1551110" y="713738"/>
                                  <a:pt x="1554690" y="713087"/>
                                </a:cubicBezTo>
                                <a:cubicBezTo>
                                  <a:pt x="1557945" y="712436"/>
                                  <a:pt x="1564128" y="710158"/>
                                  <a:pt x="1565430" y="709182"/>
                                </a:cubicBezTo>
                                <a:cubicBezTo>
                                  <a:pt x="1566407" y="708205"/>
                                  <a:pt x="1571939" y="707555"/>
                                  <a:pt x="1571939" y="707555"/>
                                </a:cubicBezTo>
                                <a:cubicBezTo>
                                  <a:pt x="1571939" y="707555"/>
                                  <a:pt x="1572590" y="703649"/>
                                  <a:pt x="1568359" y="702673"/>
                                </a:cubicBezTo>
                                <a:cubicBezTo>
                                  <a:pt x="1564454" y="701696"/>
                                  <a:pt x="1555992" y="702347"/>
                                  <a:pt x="1551436" y="697465"/>
                                </a:cubicBezTo>
                                <a:cubicBezTo>
                                  <a:pt x="1546879" y="692584"/>
                                  <a:pt x="1542649" y="688027"/>
                                  <a:pt x="1540045" y="686075"/>
                                </a:cubicBezTo>
                                <a:cubicBezTo>
                                  <a:pt x="1537116" y="683796"/>
                                  <a:pt x="1536140" y="680216"/>
                                  <a:pt x="1534187" y="677613"/>
                                </a:cubicBezTo>
                                <a:cubicBezTo>
                                  <a:pt x="1532234" y="675009"/>
                                  <a:pt x="1530607" y="673057"/>
                                  <a:pt x="1530281" y="670127"/>
                                </a:cubicBezTo>
                                <a:cubicBezTo>
                                  <a:pt x="1529956" y="667198"/>
                                  <a:pt x="1527678" y="662317"/>
                                  <a:pt x="1530932" y="657435"/>
                                </a:cubicBezTo>
                                <a:cubicBezTo>
                                  <a:pt x="1533861" y="652553"/>
                                  <a:pt x="1536790" y="654506"/>
                                  <a:pt x="1535163" y="650600"/>
                                </a:cubicBezTo>
                                <a:cubicBezTo>
                                  <a:pt x="1533536" y="646369"/>
                                  <a:pt x="1530281" y="644417"/>
                                  <a:pt x="1526701" y="642138"/>
                                </a:cubicBezTo>
                                <a:cubicBezTo>
                                  <a:pt x="1523121" y="639860"/>
                                  <a:pt x="1518565" y="637582"/>
                                  <a:pt x="1521494" y="632375"/>
                                </a:cubicBezTo>
                                <a:cubicBezTo>
                                  <a:pt x="1524423" y="627493"/>
                                  <a:pt x="1525074" y="625540"/>
                                  <a:pt x="1529630" y="620333"/>
                                </a:cubicBezTo>
                                <a:cubicBezTo>
                                  <a:pt x="1534187" y="615126"/>
                                  <a:pt x="1539719" y="604711"/>
                                  <a:pt x="1543300" y="601457"/>
                                </a:cubicBezTo>
                                <a:cubicBezTo>
                                  <a:pt x="1546879" y="598202"/>
                                  <a:pt x="1551761" y="595273"/>
                                  <a:pt x="1556968" y="591693"/>
                                </a:cubicBezTo>
                                <a:cubicBezTo>
                                  <a:pt x="1562176" y="588113"/>
                                  <a:pt x="1572916" y="581279"/>
                                  <a:pt x="1572590" y="579977"/>
                                </a:cubicBezTo>
                                <a:cubicBezTo>
                                  <a:pt x="1572590" y="578675"/>
                                  <a:pt x="1569661" y="578350"/>
                                  <a:pt x="1564128" y="576722"/>
                                </a:cubicBezTo>
                                <a:cubicBezTo>
                                  <a:pt x="1558596" y="575095"/>
                                  <a:pt x="1552738" y="574770"/>
                                  <a:pt x="1544276" y="574770"/>
                                </a:cubicBezTo>
                                <a:cubicBezTo>
                                  <a:pt x="1535814" y="574770"/>
                                  <a:pt x="1531258" y="574444"/>
                                  <a:pt x="1529305" y="573793"/>
                                </a:cubicBezTo>
                                <a:cubicBezTo>
                                  <a:pt x="1526050" y="569888"/>
                                  <a:pt x="1522796" y="569237"/>
                                  <a:pt x="1520192" y="569888"/>
                                </a:cubicBezTo>
                                <a:lnTo>
                                  <a:pt x="1520192" y="569888"/>
                                </a:lnTo>
                                <a:close/>
                                <a:moveTo>
                                  <a:pt x="1268292" y="388285"/>
                                </a:moveTo>
                                <a:cubicBezTo>
                                  <a:pt x="1257551" y="387959"/>
                                  <a:pt x="1255273" y="389261"/>
                                  <a:pt x="1253646" y="390238"/>
                                </a:cubicBezTo>
                                <a:cubicBezTo>
                                  <a:pt x="1252019" y="391214"/>
                                  <a:pt x="1256575" y="393492"/>
                                  <a:pt x="1252019" y="394143"/>
                                </a:cubicBezTo>
                                <a:cubicBezTo>
                                  <a:pt x="1247137" y="394794"/>
                                  <a:pt x="1245510" y="394469"/>
                                  <a:pt x="1242581" y="394143"/>
                                </a:cubicBezTo>
                                <a:cubicBezTo>
                                  <a:pt x="1239651" y="393818"/>
                                  <a:pt x="1240302" y="396096"/>
                                  <a:pt x="1239326" y="397072"/>
                                </a:cubicBezTo>
                                <a:cubicBezTo>
                                  <a:pt x="1238024" y="397723"/>
                                  <a:pt x="1237373" y="396421"/>
                                  <a:pt x="1237699" y="398374"/>
                                </a:cubicBezTo>
                                <a:cubicBezTo>
                                  <a:pt x="1238024" y="400327"/>
                                  <a:pt x="1240302" y="401303"/>
                                  <a:pt x="1244208" y="402279"/>
                                </a:cubicBezTo>
                                <a:cubicBezTo>
                                  <a:pt x="1248113" y="402930"/>
                                  <a:pt x="1251693" y="403256"/>
                                  <a:pt x="1251042" y="404883"/>
                                </a:cubicBezTo>
                                <a:cubicBezTo>
                                  <a:pt x="1250392" y="406510"/>
                                  <a:pt x="1249415" y="406836"/>
                                  <a:pt x="1246161" y="407487"/>
                                </a:cubicBezTo>
                                <a:cubicBezTo>
                                  <a:pt x="1242906" y="408138"/>
                                  <a:pt x="1230213" y="409114"/>
                                  <a:pt x="1233793" y="410416"/>
                                </a:cubicBezTo>
                                <a:cubicBezTo>
                                  <a:pt x="1237373" y="411718"/>
                                  <a:pt x="1243883" y="413019"/>
                                  <a:pt x="1247462" y="413019"/>
                                </a:cubicBezTo>
                                <a:cubicBezTo>
                                  <a:pt x="1251368" y="413019"/>
                                  <a:pt x="1252670" y="414647"/>
                                  <a:pt x="1255599" y="416925"/>
                                </a:cubicBezTo>
                                <a:cubicBezTo>
                                  <a:pt x="1258528" y="419203"/>
                                  <a:pt x="1259504" y="420830"/>
                                  <a:pt x="1261132" y="419528"/>
                                </a:cubicBezTo>
                                <a:cubicBezTo>
                                  <a:pt x="1262759" y="418227"/>
                                  <a:pt x="1271871" y="415298"/>
                                  <a:pt x="1271220" y="416925"/>
                                </a:cubicBezTo>
                                <a:cubicBezTo>
                                  <a:pt x="1270570" y="418552"/>
                                  <a:pt x="1263735" y="420830"/>
                                  <a:pt x="1262433" y="422783"/>
                                </a:cubicBezTo>
                                <a:cubicBezTo>
                                  <a:pt x="1261132" y="424410"/>
                                  <a:pt x="1259830" y="425712"/>
                                  <a:pt x="1261457" y="426363"/>
                                </a:cubicBezTo>
                                <a:cubicBezTo>
                                  <a:pt x="1263084" y="427014"/>
                                  <a:pt x="1281310" y="429292"/>
                                  <a:pt x="1283588" y="429943"/>
                                </a:cubicBezTo>
                                <a:cubicBezTo>
                                  <a:pt x="1285866" y="430594"/>
                                  <a:pt x="1289771" y="433197"/>
                                  <a:pt x="1296606" y="434499"/>
                                </a:cubicBezTo>
                                <a:cubicBezTo>
                                  <a:pt x="1303440" y="435801"/>
                                  <a:pt x="1312878" y="436777"/>
                                  <a:pt x="1317435" y="436777"/>
                                </a:cubicBezTo>
                                <a:cubicBezTo>
                                  <a:pt x="1321991" y="436777"/>
                                  <a:pt x="1323619" y="434174"/>
                                  <a:pt x="1327524" y="433197"/>
                                </a:cubicBezTo>
                                <a:cubicBezTo>
                                  <a:pt x="1331429" y="432221"/>
                                  <a:pt x="1338915" y="430919"/>
                                  <a:pt x="1340217" y="431570"/>
                                </a:cubicBezTo>
                                <a:cubicBezTo>
                                  <a:pt x="1341518" y="431896"/>
                                  <a:pt x="1350631" y="438079"/>
                                  <a:pt x="1352258" y="441985"/>
                                </a:cubicBezTo>
                                <a:cubicBezTo>
                                  <a:pt x="1353886" y="446216"/>
                                  <a:pt x="1350306" y="448494"/>
                                  <a:pt x="1355187" y="451097"/>
                                </a:cubicBezTo>
                                <a:cubicBezTo>
                                  <a:pt x="1360395" y="453376"/>
                                  <a:pt x="1369833" y="457932"/>
                                  <a:pt x="1369833" y="459559"/>
                                </a:cubicBezTo>
                                <a:cubicBezTo>
                                  <a:pt x="1369833" y="461186"/>
                                  <a:pt x="1368206" y="466068"/>
                                  <a:pt x="1369182" y="467695"/>
                                </a:cubicBezTo>
                                <a:cubicBezTo>
                                  <a:pt x="1370158" y="469323"/>
                                  <a:pt x="1374389" y="473554"/>
                                  <a:pt x="1372437" y="475506"/>
                                </a:cubicBezTo>
                                <a:cubicBezTo>
                                  <a:pt x="1370484" y="477134"/>
                                  <a:pt x="1362347" y="481365"/>
                                  <a:pt x="1362347" y="483968"/>
                                </a:cubicBezTo>
                                <a:cubicBezTo>
                                  <a:pt x="1362347" y="486246"/>
                                  <a:pt x="1364626" y="486246"/>
                                  <a:pt x="1362022" y="490477"/>
                                </a:cubicBezTo>
                                <a:cubicBezTo>
                                  <a:pt x="1359418" y="494708"/>
                                  <a:pt x="1357791" y="494383"/>
                                  <a:pt x="1360720" y="496986"/>
                                </a:cubicBezTo>
                                <a:cubicBezTo>
                                  <a:pt x="1363649" y="499590"/>
                                  <a:pt x="1365602" y="497312"/>
                                  <a:pt x="1367555" y="503170"/>
                                </a:cubicBezTo>
                                <a:cubicBezTo>
                                  <a:pt x="1369507" y="509028"/>
                                  <a:pt x="1371786" y="510330"/>
                                  <a:pt x="1371135" y="514235"/>
                                </a:cubicBezTo>
                                <a:cubicBezTo>
                                  <a:pt x="1370484" y="518141"/>
                                  <a:pt x="1366904" y="518792"/>
                                  <a:pt x="1370809" y="520419"/>
                                </a:cubicBezTo>
                                <a:cubicBezTo>
                                  <a:pt x="1374715" y="522372"/>
                                  <a:pt x="1380247" y="523023"/>
                                  <a:pt x="1382526" y="525301"/>
                                </a:cubicBezTo>
                                <a:cubicBezTo>
                                  <a:pt x="1384804" y="527579"/>
                                  <a:pt x="1384478" y="528881"/>
                                  <a:pt x="1386431" y="528230"/>
                                </a:cubicBezTo>
                                <a:cubicBezTo>
                                  <a:pt x="1388384" y="527904"/>
                                  <a:pt x="1390336" y="524324"/>
                                  <a:pt x="1391313" y="523999"/>
                                </a:cubicBezTo>
                                <a:cubicBezTo>
                                  <a:pt x="1392289" y="523673"/>
                                  <a:pt x="1392940" y="528555"/>
                                  <a:pt x="1394242" y="527579"/>
                                </a:cubicBezTo>
                                <a:cubicBezTo>
                                  <a:pt x="1395218" y="526603"/>
                                  <a:pt x="1395869" y="521721"/>
                                  <a:pt x="1397496" y="519768"/>
                                </a:cubicBezTo>
                                <a:cubicBezTo>
                                  <a:pt x="1399124" y="517815"/>
                                  <a:pt x="1408236" y="507401"/>
                                  <a:pt x="1406935" y="513910"/>
                                </a:cubicBezTo>
                                <a:cubicBezTo>
                                  <a:pt x="1405307" y="520093"/>
                                  <a:pt x="1398473" y="523999"/>
                                  <a:pt x="1401727" y="524650"/>
                                </a:cubicBezTo>
                                <a:cubicBezTo>
                                  <a:pt x="1404982" y="525301"/>
                                  <a:pt x="1407911" y="523348"/>
                                  <a:pt x="1408562" y="524650"/>
                                </a:cubicBezTo>
                                <a:cubicBezTo>
                                  <a:pt x="1409213" y="525952"/>
                                  <a:pt x="1407260" y="528881"/>
                                  <a:pt x="1412467" y="529206"/>
                                </a:cubicBezTo>
                                <a:cubicBezTo>
                                  <a:pt x="1417349" y="529857"/>
                                  <a:pt x="1421580" y="531810"/>
                                  <a:pt x="1423858" y="532461"/>
                                </a:cubicBezTo>
                                <a:cubicBezTo>
                                  <a:pt x="1426136" y="533112"/>
                                  <a:pt x="1425811" y="526928"/>
                                  <a:pt x="1429391" y="529857"/>
                                </a:cubicBezTo>
                                <a:cubicBezTo>
                                  <a:pt x="1432645" y="532786"/>
                                  <a:pt x="1429391" y="535064"/>
                                  <a:pt x="1434273" y="534413"/>
                                </a:cubicBezTo>
                                <a:cubicBezTo>
                                  <a:pt x="1439154" y="533763"/>
                                  <a:pt x="1441432" y="533763"/>
                                  <a:pt x="1445013" y="532786"/>
                                </a:cubicBezTo>
                                <a:cubicBezTo>
                                  <a:pt x="1448593" y="531484"/>
                                  <a:pt x="1452173" y="532786"/>
                                  <a:pt x="1452173" y="529857"/>
                                </a:cubicBezTo>
                                <a:cubicBezTo>
                                  <a:pt x="1452173" y="526928"/>
                                  <a:pt x="1448267" y="522046"/>
                                  <a:pt x="1449894" y="521395"/>
                                </a:cubicBezTo>
                                <a:cubicBezTo>
                                  <a:pt x="1451522" y="520419"/>
                                  <a:pt x="1454776" y="523348"/>
                                  <a:pt x="1455102" y="521721"/>
                                </a:cubicBezTo>
                                <a:cubicBezTo>
                                  <a:pt x="1455427" y="520093"/>
                                  <a:pt x="1453800" y="516188"/>
                                  <a:pt x="1456403" y="516839"/>
                                </a:cubicBezTo>
                                <a:cubicBezTo>
                                  <a:pt x="1459007" y="517490"/>
                                  <a:pt x="1461285" y="524324"/>
                                  <a:pt x="1462262" y="523999"/>
                                </a:cubicBezTo>
                                <a:cubicBezTo>
                                  <a:pt x="1463238" y="523673"/>
                                  <a:pt x="1467794" y="512934"/>
                                  <a:pt x="1469422" y="512608"/>
                                </a:cubicBezTo>
                                <a:cubicBezTo>
                                  <a:pt x="1471049" y="512608"/>
                                  <a:pt x="1470723" y="517490"/>
                                  <a:pt x="1473327" y="518792"/>
                                </a:cubicBezTo>
                                <a:cubicBezTo>
                                  <a:pt x="1475931" y="519768"/>
                                  <a:pt x="1478534" y="518792"/>
                                  <a:pt x="1477558" y="520744"/>
                                </a:cubicBezTo>
                                <a:cubicBezTo>
                                  <a:pt x="1476256" y="522697"/>
                                  <a:pt x="1473327" y="522046"/>
                                  <a:pt x="1473327" y="525626"/>
                                </a:cubicBezTo>
                                <a:cubicBezTo>
                                  <a:pt x="1473652" y="529206"/>
                                  <a:pt x="1470398" y="534088"/>
                                  <a:pt x="1473978" y="534413"/>
                                </a:cubicBezTo>
                                <a:cubicBezTo>
                                  <a:pt x="1477558" y="534739"/>
                                  <a:pt x="1486345" y="533763"/>
                                  <a:pt x="1491227" y="534088"/>
                                </a:cubicBezTo>
                                <a:cubicBezTo>
                                  <a:pt x="1495783" y="534413"/>
                                  <a:pt x="1496434" y="537017"/>
                                  <a:pt x="1498061" y="536041"/>
                                </a:cubicBezTo>
                                <a:cubicBezTo>
                                  <a:pt x="1499689" y="535064"/>
                                  <a:pt x="1499689" y="532461"/>
                                  <a:pt x="1501967" y="533112"/>
                                </a:cubicBezTo>
                                <a:cubicBezTo>
                                  <a:pt x="1504571" y="533437"/>
                                  <a:pt x="1505547" y="536366"/>
                                  <a:pt x="1507174" y="536041"/>
                                </a:cubicBezTo>
                                <a:cubicBezTo>
                                  <a:pt x="1508801" y="536041"/>
                                  <a:pt x="1511080" y="533763"/>
                                  <a:pt x="1513358" y="534413"/>
                                </a:cubicBezTo>
                                <a:cubicBezTo>
                                  <a:pt x="1515636" y="534739"/>
                                  <a:pt x="1516938" y="537668"/>
                                  <a:pt x="1518565" y="537343"/>
                                </a:cubicBezTo>
                                <a:cubicBezTo>
                                  <a:pt x="1520192" y="537017"/>
                                  <a:pt x="1522796" y="537343"/>
                                  <a:pt x="1522145" y="536041"/>
                                </a:cubicBezTo>
                                <a:cubicBezTo>
                                  <a:pt x="1521494" y="534739"/>
                                  <a:pt x="1517589" y="531484"/>
                                  <a:pt x="1518891" y="530183"/>
                                </a:cubicBezTo>
                                <a:cubicBezTo>
                                  <a:pt x="1520192" y="528881"/>
                                  <a:pt x="1529630" y="537668"/>
                                  <a:pt x="1531258" y="536366"/>
                                </a:cubicBezTo>
                                <a:cubicBezTo>
                                  <a:pt x="1532885" y="534739"/>
                                  <a:pt x="1532885" y="528555"/>
                                  <a:pt x="1535814" y="529206"/>
                                </a:cubicBezTo>
                                <a:cubicBezTo>
                                  <a:pt x="1538743" y="529857"/>
                                  <a:pt x="1537441" y="534739"/>
                                  <a:pt x="1541021" y="535390"/>
                                </a:cubicBezTo>
                                <a:cubicBezTo>
                                  <a:pt x="1544601" y="536041"/>
                                  <a:pt x="1551110" y="536366"/>
                                  <a:pt x="1552087" y="534739"/>
                                </a:cubicBezTo>
                                <a:cubicBezTo>
                                  <a:pt x="1553388" y="533112"/>
                                  <a:pt x="1550459" y="523999"/>
                                  <a:pt x="1553714" y="523673"/>
                                </a:cubicBezTo>
                                <a:cubicBezTo>
                                  <a:pt x="1556968" y="523348"/>
                                  <a:pt x="1560223" y="534088"/>
                                  <a:pt x="1562176" y="534413"/>
                                </a:cubicBezTo>
                                <a:cubicBezTo>
                                  <a:pt x="1564128" y="534739"/>
                                  <a:pt x="1566732" y="534739"/>
                                  <a:pt x="1567383" y="532786"/>
                                </a:cubicBezTo>
                                <a:cubicBezTo>
                                  <a:pt x="1568034" y="530833"/>
                                  <a:pt x="1567709" y="527253"/>
                                  <a:pt x="1569987" y="527579"/>
                                </a:cubicBezTo>
                                <a:cubicBezTo>
                                  <a:pt x="1572265" y="527904"/>
                                  <a:pt x="1570637" y="534088"/>
                                  <a:pt x="1575519" y="534413"/>
                                </a:cubicBezTo>
                                <a:cubicBezTo>
                                  <a:pt x="1580401" y="534739"/>
                                  <a:pt x="1583005" y="534413"/>
                                  <a:pt x="1591792" y="534088"/>
                                </a:cubicBezTo>
                                <a:cubicBezTo>
                                  <a:pt x="1600579" y="534088"/>
                                  <a:pt x="1609692" y="531810"/>
                                  <a:pt x="1610994" y="530183"/>
                                </a:cubicBezTo>
                                <a:cubicBezTo>
                                  <a:pt x="1612295" y="528555"/>
                                  <a:pt x="1615550" y="527253"/>
                                  <a:pt x="1613597" y="523999"/>
                                </a:cubicBezTo>
                                <a:cubicBezTo>
                                  <a:pt x="1611645" y="520744"/>
                                  <a:pt x="1606763" y="515537"/>
                                  <a:pt x="1609692" y="513259"/>
                                </a:cubicBezTo>
                                <a:cubicBezTo>
                                  <a:pt x="1612621" y="510981"/>
                                  <a:pt x="1624663" y="515537"/>
                                  <a:pt x="1624337" y="518466"/>
                                </a:cubicBezTo>
                                <a:cubicBezTo>
                                  <a:pt x="1624012" y="521395"/>
                                  <a:pt x="1620106" y="522372"/>
                                  <a:pt x="1624012" y="525952"/>
                                </a:cubicBezTo>
                                <a:cubicBezTo>
                                  <a:pt x="1627917" y="529206"/>
                                  <a:pt x="1626615" y="531484"/>
                                  <a:pt x="1630846" y="532135"/>
                                </a:cubicBezTo>
                                <a:cubicBezTo>
                                  <a:pt x="1635403" y="532461"/>
                                  <a:pt x="1635403" y="533763"/>
                                  <a:pt x="1637681" y="532135"/>
                                </a:cubicBezTo>
                                <a:cubicBezTo>
                                  <a:pt x="1639959" y="530508"/>
                                  <a:pt x="1637681" y="533763"/>
                                  <a:pt x="1644515" y="535064"/>
                                </a:cubicBezTo>
                                <a:cubicBezTo>
                                  <a:pt x="1651350" y="536692"/>
                                  <a:pt x="1652326" y="536692"/>
                                  <a:pt x="1658835" y="537017"/>
                                </a:cubicBezTo>
                                <a:cubicBezTo>
                                  <a:pt x="1665344" y="537668"/>
                                  <a:pt x="1671854" y="535390"/>
                                  <a:pt x="1677061" y="534413"/>
                                </a:cubicBezTo>
                                <a:cubicBezTo>
                                  <a:pt x="1682268" y="533112"/>
                                  <a:pt x="1690730" y="532135"/>
                                  <a:pt x="1695286" y="531484"/>
                                </a:cubicBezTo>
                                <a:cubicBezTo>
                                  <a:pt x="1699842" y="530833"/>
                                  <a:pt x="1699842" y="530508"/>
                                  <a:pt x="1701144" y="529857"/>
                                </a:cubicBezTo>
                                <a:cubicBezTo>
                                  <a:pt x="1702446" y="529206"/>
                                  <a:pt x="1706677" y="520093"/>
                                  <a:pt x="1704724" y="518141"/>
                                </a:cubicBezTo>
                                <a:cubicBezTo>
                                  <a:pt x="1702772" y="516513"/>
                                  <a:pt x="1697564" y="514235"/>
                                  <a:pt x="1698541" y="512608"/>
                                </a:cubicBezTo>
                                <a:cubicBezTo>
                                  <a:pt x="1699842" y="511306"/>
                                  <a:pt x="1704073" y="510655"/>
                                  <a:pt x="1701470" y="509354"/>
                                </a:cubicBezTo>
                                <a:cubicBezTo>
                                  <a:pt x="1699192" y="508052"/>
                                  <a:pt x="1694635" y="507726"/>
                                  <a:pt x="1695937" y="506424"/>
                                </a:cubicBezTo>
                                <a:cubicBezTo>
                                  <a:pt x="1697239" y="505123"/>
                                  <a:pt x="1696913" y="503495"/>
                                  <a:pt x="1701144" y="501868"/>
                                </a:cubicBezTo>
                                <a:cubicBezTo>
                                  <a:pt x="1705050" y="500241"/>
                                  <a:pt x="1710257" y="497637"/>
                                  <a:pt x="1714813" y="496010"/>
                                </a:cubicBezTo>
                                <a:cubicBezTo>
                                  <a:pt x="1719370" y="494383"/>
                                  <a:pt x="1722950" y="493406"/>
                                  <a:pt x="1722624" y="491779"/>
                                </a:cubicBezTo>
                                <a:cubicBezTo>
                                  <a:pt x="1722299" y="490152"/>
                                  <a:pt x="1720997" y="484619"/>
                                  <a:pt x="1718068" y="483968"/>
                                </a:cubicBezTo>
                                <a:cubicBezTo>
                                  <a:pt x="1715139" y="483643"/>
                                  <a:pt x="1696913" y="483643"/>
                                  <a:pt x="1697239" y="482015"/>
                                </a:cubicBezTo>
                                <a:cubicBezTo>
                                  <a:pt x="1697564" y="480388"/>
                                  <a:pt x="1705050" y="478761"/>
                                  <a:pt x="1704724" y="477459"/>
                                </a:cubicBezTo>
                                <a:cubicBezTo>
                                  <a:pt x="1704073" y="476157"/>
                                  <a:pt x="1698215" y="472903"/>
                                  <a:pt x="1694310" y="472903"/>
                                </a:cubicBezTo>
                                <a:cubicBezTo>
                                  <a:pt x="1690404" y="472903"/>
                                  <a:pt x="1681943" y="474530"/>
                                  <a:pt x="1679990" y="472903"/>
                                </a:cubicBezTo>
                                <a:cubicBezTo>
                                  <a:pt x="1678363" y="471275"/>
                                  <a:pt x="1677061" y="465743"/>
                                  <a:pt x="1674783" y="465417"/>
                                </a:cubicBezTo>
                                <a:cubicBezTo>
                                  <a:pt x="1672179" y="465092"/>
                                  <a:pt x="1649072" y="460861"/>
                                  <a:pt x="1642888" y="462163"/>
                                </a:cubicBezTo>
                                <a:cubicBezTo>
                                  <a:pt x="1636704" y="463465"/>
                                  <a:pt x="1620757" y="467370"/>
                                  <a:pt x="1617177" y="467045"/>
                                </a:cubicBezTo>
                                <a:cubicBezTo>
                                  <a:pt x="1613597" y="466719"/>
                                  <a:pt x="1599277" y="461512"/>
                                  <a:pt x="1597650" y="462163"/>
                                </a:cubicBezTo>
                                <a:cubicBezTo>
                                  <a:pt x="1596023" y="462814"/>
                                  <a:pt x="1588537" y="468672"/>
                                  <a:pt x="1587886" y="468997"/>
                                </a:cubicBezTo>
                                <a:cubicBezTo>
                                  <a:pt x="1586910" y="469323"/>
                                  <a:pt x="1581703" y="468997"/>
                                  <a:pt x="1581377" y="469648"/>
                                </a:cubicBezTo>
                                <a:cubicBezTo>
                                  <a:pt x="1581052" y="470299"/>
                                  <a:pt x="1582679" y="472577"/>
                                  <a:pt x="1582028" y="473554"/>
                                </a:cubicBezTo>
                                <a:cubicBezTo>
                                  <a:pt x="1581377" y="474205"/>
                                  <a:pt x="1568685" y="471275"/>
                                  <a:pt x="1567058" y="472252"/>
                                </a:cubicBezTo>
                                <a:cubicBezTo>
                                  <a:pt x="1565756" y="472903"/>
                                  <a:pt x="1567058" y="475832"/>
                                  <a:pt x="1562827" y="476483"/>
                                </a:cubicBezTo>
                                <a:cubicBezTo>
                                  <a:pt x="1558596" y="477459"/>
                                  <a:pt x="1556643" y="474530"/>
                                  <a:pt x="1553063" y="474855"/>
                                </a:cubicBezTo>
                                <a:cubicBezTo>
                                  <a:pt x="1549483" y="475181"/>
                                  <a:pt x="1541672" y="478435"/>
                                  <a:pt x="1541998" y="479737"/>
                                </a:cubicBezTo>
                                <a:cubicBezTo>
                                  <a:pt x="1542649" y="481039"/>
                                  <a:pt x="1553388" y="481690"/>
                                  <a:pt x="1554039" y="482992"/>
                                </a:cubicBezTo>
                                <a:cubicBezTo>
                                  <a:pt x="1554690" y="484294"/>
                                  <a:pt x="1554690" y="486246"/>
                                  <a:pt x="1549809" y="486246"/>
                                </a:cubicBezTo>
                                <a:cubicBezTo>
                                  <a:pt x="1544927" y="486246"/>
                                  <a:pt x="1538743" y="484619"/>
                                  <a:pt x="1535163" y="485595"/>
                                </a:cubicBezTo>
                                <a:cubicBezTo>
                                  <a:pt x="1531583" y="486246"/>
                                  <a:pt x="1526376" y="489826"/>
                                  <a:pt x="1523447" y="488199"/>
                                </a:cubicBezTo>
                                <a:cubicBezTo>
                                  <a:pt x="1520518" y="486572"/>
                                  <a:pt x="1514659" y="479086"/>
                                  <a:pt x="1510754" y="477785"/>
                                </a:cubicBezTo>
                                <a:cubicBezTo>
                                  <a:pt x="1506849" y="476483"/>
                                  <a:pt x="1504571" y="474530"/>
                                  <a:pt x="1502943" y="475506"/>
                                </a:cubicBezTo>
                                <a:cubicBezTo>
                                  <a:pt x="1501316" y="476157"/>
                                  <a:pt x="1498712" y="477134"/>
                                  <a:pt x="1498387" y="479412"/>
                                </a:cubicBezTo>
                                <a:cubicBezTo>
                                  <a:pt x="1498061" y="481690"/>
                                  <a:pt x="1498712" y="482666"/>
                                  <a:pt x="1497085" y="482666"/>
                                </a:cubicBezTo>
                                <a:cubicBezTo>
                                  <a:pt x="1495458" y="482666"/>
                                  <a:pt x="1494807" y="477134"/>
                                  <a:pt x="1490250" y="477459"/>
                                </a:cubicBezTo>
                                <a:cubicBezTo>
                                  <a:pt x="1486020" y="477785"/>
                                  <a:pt x="1479836" y="482341"/>
                                  <a:pt x="1476256" y="481690"/>
                                </a:cubicBezTo>
                                <a:cubicBezTo>
                                  <a:pt x="1472676" y="481039"/>
                                  <a:pt x="1465841" y="470625"/>
                                  <a:pt x="1463889" y="471275"/>
                                </a:cubicBezTo>
                                <a:cubicBezTo>
                                  <a:pt x="1461936" y="471926"/>
                                  <a:pt x="1460634" y="473228"/>
                                  <a:pt x="1460960" y="474530"/>
                                </a:cubicBezTo>
                                <a:cubicBezTo>
                                  <a:pt x="1461285" y="475832"/>
                                  <a:pt x="1463889" y="476808"/>
                                  <a:pt x="1461936" y="477785"/>
                                </a:cubicBezTo>
                                <a:cubicBezTo>
                                  <a:pt x="1459983" y="479086"/>
                                  <a:pt x="1433622" y="477785"/>
                                  <a:pt x="1433947" y="476483"/>
                                </a:cubicBezTo>
                                <a:cubicBezTo>
                                  <a:pt x="1434273" y="475181"/>
                                  <a:pt x="1434598" y="473879"/>
                                  <a:pt x="1436876" y="472252"/>
                                </a:cubicBezTo>
                                <a:cubicBezTo>
                                  <a:pt x="1439154" y="470625"/>
                                  <a:pt x="1445664" y="470950"/>
                                  <a:pt x="1446640" y="469974"/>
                                </a:cubicBezTo>
                                <a:cubicBezTo>
                                  <a:pt x="1447942" y="468997"/>
                                  <a:pt x="1444362" y="462814"/>
                                  <a:pt x="1441107" y="462814"/>
                                </a:cubicBezTo>
                                <a:cubicBezTo>
                                  <a:pt x="1438178" y="462488"/>
                                  <a:pt x="1433296" y="466394"/>
                                  <a:pt x="1431994" y="464766"/>
                                </a:cubicBezTo>
                                <a:cubicBezTo>
                                  <a:pt x="1430693" y="463139"/>
                                  <a:pt x="1433296" y="459234"/>
                                  <a:pt x="1432320" y="458257"/>
                                </a:cubicBezTo>
                                <a:cubicBezTo>
                                  <a:pt x="1431344" y="457281"/>
                                  <a:pt x="1429716" y="452074"/>
                                  <a:pt x="1427113" y="453701"/>
                                </a:cubicBezTo>
                                <a:cubicBezTo>
                                  <a:pt x="1424509" y="455328"/>
                                  <a:pt x="1424509" y="456305"/>
                                  <a:pt x="1421905" y="455654"/>
                                </a:cubicBezTo>
                                <a:cubicBezTo>
                                  <a:pt x="1419302" y="455003"/>
                                  <a:pt x="1412467" y="453376"/>
                                  <a:pt x="1410189" y="453376"/>
                                </a:cubicBezTo>
                                <a:cubicBezTo>
                                  <a:pt x="1407911" y="453376"/>
                                  <a:pt x="1405958" y="452725"/>
                                  <a:pt x="1404331" y="453701"/>
                                </a:cubicBezTo>
                                <a:cubicBezTo>
                                  <a:pt x="1402704" y="454677"/>
                                  <a:pt x="1395869" y="462814"/>
                                  <a:pt x="1394567" y="461186"/>
                                </a:cubicBezTo>
                                <a:cubicBezTo>
                                  <a:pt x="1393265" y="459559"/>
                                  <a:pt x="1393591" y="456305"/>
                                  <a:pt x="1394567" y="455003"/>
                                </a:cubicBezTo>
                                <a:cubicBezTo>
                                  <a:pt x="1395869" y="453701"/>
                                  <a:pt x="1396846" y="454026"/>
                                  <a:pt x="1395869" y="452399"/>
                                </a:cubicBezTo>
                                <a:cubicBezTo>
                                  <a:pt x="1394893" y="451097"/>
                                  <a:pt x="1392940" y="450121"/>
                                  <a:pt x="1393916" y="449145"/>
                                </a:cubicBezTo>
                                <a:cubicBezTo>
                                  <a:pt x="1395218" y="447843"/>
                                  <a:pt x="1402378" y="447843"/>
                                  <a:pt x="1402704" y="446866"/>
                                </a:cubicBezTo>
                                <a:cubicBezTo>
                                  <a:pt x="1403029" y="445890"/>
                                  <a:pt x="1393916" y="444263"/>
                                  <a:pt x="1390987" y="444263"/>
                                </a:cubicBezTo>
                                <a:cubicBezTo>
                                  <a:pt x="1388058" y="444263"/>
                                  <a:pt x="1386756" y="444914"/>
                                  <a:pt x="1386105" y="443612"/>
                                </a:cubicBezTo>
                                <a:cubicBezTo>
                                  <a:pt x="1385455" y="442310"/>
                                  <a:pt x="1386756" y="441659"/>
                                  <a:pt x="1384804" y="440032"/>
                                </a:cubicBezTo>
                                <a:cubicBezTo>
                                  <a:pt x="1382851" y="438405"/>
                                  <a:pt x="1379271" y="437754"/>
                                  <a:pt x="1379596" y="436452"/>
                                </a:cubicBezTo>
                                <a:cubicBezTo>
                                  <a:pt x="1379922" y="435150"/>
                                  <a:pt x="1379596" y="434174"/>
                                  <a:pt x="1381875" y="434174"/>
                                </a:cubicBezTo>
                                <a:cubicBezTo>
                                  <a:pt x="1384153" y="434174"/>
                                  <a:pt x="1390011" y="435476"/>
                                  <a:pt x="1395218" y="436452"/>
                                </a:cubicBezTo>
                                <a:cubicBezTo>
                                  <a:pt x="1400425" y="437754"/>
                                  <a:pt x="1409213" y="440032"/>
                                  <a:pt x="1412793" y="440032"/>
                                </a:cubicBezTo>
                                <a:cubicBezTo>
                                  <a:pt x="1416373" y="439707"/>
                                  <a:pt x="1418651" y="438730"/>
                                  <a:pt x="1421255" y="438405"/>
                                </a:cubicBezTo>
                                <a:cubicBezTo>
                                  <a:pt x="1423533" y="438405"/>
                                  <a:pt x="1431994" y="438405"/>
                                  <a:pt x="1435900" y="438405"/>
                                </a:cubicBezTo>
                                <a:cubicBezTo>
                                  <a:pt x="1439805" y="438405"/>
                                  <a:pt x="1443385" y="438730"/>
                                  <a:pt x="1443711" y="437103"/>
                                </a:cubicBezTo>
                                <a:cubicBezTo>
                                  <a:pt x="1444036" y="435476"/>
                                  <a:pt x="1443060" y="434825"/>
                                  <a:pt x="1439154" y="434174"/>
                                </a:cubicBezTo>
                                <a:cubicBezTo>
                                  <a:pt x="1435249" y="433848"/>
                                  <a:pt x="1425485" y="429943"/>
                                  <a:pt x="1417023" y="429617"/>
                                </a:cubicBezTo>
                                <a:cubicBezTo>
                                  <a:pt x="1408562" y="429617"/>
                                  <a:pt x="1399124" y="426688"/>
                                  <a:pt x="1394893" y="426688"/>
                                </a:cubicBezTo>
                                <a:cubicBezTo>
                                  <a:pt x="1390662" y="426363"/>
                                  <a:pt x="1382526" y="425061"/>
                                  <a:pt x="1382526" y="423434"/>
                                </a:cubicBezTo>
                                <a:cubicBezTo>
                                  <a:pt x="1382526" y="421807"/>
                                  <a:pt x="1382200" y="419854"/>
                                  <a:pt x="1385455" y="419854"/>
                                </a:cubicBezTo>
                                <a:cubicBezTo>
                                  <a:pt x="1388709" y="419854"/>
                                  <a:pt x="1392940" y="420179"/>
                                  <a:pt x="1396520" y="421156"/>
                                </a:cubicBezTo>
                                <a:cubicBezTo>
                                  <a:pt x="1400100" y="421807"/>
                                  <a:pt x="1404331" y="423759"/>
                                  <a:pt x="1405307" y="422457"/>
                                </a:cubicBezTo>
                                <a:cubicBezTo>
                                  <a:pt x="1406284" y="421156"/>
                                  <a:pt x="1401402" y="414321"/>
                                  <a:pt x="1397822" y="414321"/>
                                </a:cubicBezTo>
                                <a:cubicBezTo>
                                  <a:pt x="1394242" y="414321"/>
                                  <a:pt x="1385455" y="413345"/>
                                  <a:pt x="1382526" y="413345"/>
                                </a:cubicBezTo>
                                <a:cubicBezTo>
                                  <a:pt x="1379596" y="413345"/>
                                  <a:pt x="1378620" y="412694"/>
                                  <a:pt x="1373413" y="414647"/>
                                </a:cubicBezTo>
                                <a:cubicBezTo>
                                  <a:pt x="1367880" y="416925"/>
                                  <a:pt x="1366253" y="417250"/>
                                  <a:pt x="1361046" y="417250"/>
                                </a:cubicBezTo>
                                <a:cubicBezTo>
                                  <a:pt x="1355838" y="417250"/>
                                  <a:pt x="1345749" y="416925"/>
                                  <a:pt x="1344447" y="416925"/>
                                </a:cubicBezTo>
                                <a:cubicBezTo>
                                  <a:pt x="1342820" y="416925"/>
                                  <a:pt x="1341844" y="415948"/>
                                  <a:pt x="1340217" y="417250"/>
                                </a:cubicBezTo>
                                <a:cubicBezTo>
                                  <a:pt x="1338264" y="418877"/>
                                  <a:pt x="1333057" y="424410"/>
                                  <a:pt x="1331755" y="425061"/>
                                </a:cubicBezTo>
                                <a:cubicBezTo>
                                  <a:pt x="1330453" y="425712"/>
                                  <a:pt x="1330128" y="429292"/>
                                  <a:pt x="1328175" y="427990"/>
                                </a:cubicBezTo>
                                <a:cubicBezTo>
                                  <a:pt x="1325897" y="426688"/>
                                  <a:pt x="1322317" y="425061"/>
                                  <a:pt x="1323293" y="423759"/>
                                </a:cubicBezTo>
                                <a:cubicBezTo>
                                  <a:pt x="1324269" y="422783"/>
                                  <a:pt x="1329477" y="421481"/>
                                  <a:pt x="1331755" y="419854"/>
                                </a:cubicBezTo>
                                <a:cubicBezTo>
                                  <a:pt x="1333708" y="418227"/>
                                  <a:pt x="1337938" y="414321"/>
                                  <a:pt x="1337613" y="412694"/>
                                </a:cubicBezTo>
                                <a:cubicBezTo>
                                  <a:pt x="1337287" y="411067"/>
                                  <a:pt x="1330778" y="406836"/>
                                  <a:pt x="1328826" y="404558"/>
                                </a:cubicBezTo>
                                <a:cubicBezTo>
                                  <a:pt x="1326548" y="402279"/>
                                  <a:pt x="1325897" y="399350"/>
                                  <a:pt x="1322317" y="398699"/>
                                </a:cubicBezTo>
                                <a:cubicBezTo>
                                  <a:pt x="1318737" y="398049"/>
                                  <a:pt x="1313529" y="398374"/>
                                  <a:pt x="1305719" y="397072"/>
                                </a:cubicBezTo>
                                <a:cubicBezTo>
                                  <a:pt x="1297908" y="395445"/>
                                  <a:pt x="1287168" y="395119"/>
                                  <a:pt x="1281635" y="392516"/>
                                </a:cubicBezTo>
                                <a:cubicBezTo>
                                  <a:pt x="1276753" y="390238"/>
                                  <a:pt x="1272848" y="388610"/>
                                  <a:pt x="1268292" y="388285"/>
                                </a:cubicBezTo>
                                <a:lnTo>
                                  <a:pt x="1268292" y="388285"/>
                                </a:lnTo>
                                <a:close/>
                                <a:moveTo>
                                  <a:pt x="1333382" y="117508"/>
                                </a:moveTo>
                                <a:cubicBezTo>
                                  <a:pt x="1344773" y="120111"/>
                                  <a:pt x="1348028" y="124342"/>
                                  <a:pt x="1359093" y="125644"/>
                                </a:cubicBezTo>
                                <a:cubicBezTo>
                                  <a:pt x="1370158" y="126946"/>
                                  <a:pt x="1364951" y="124993"/>
                                  <a:pt x="1371460" y="131177"/>
                                </a:cubicBezTo>
                                <a:cubicBezTo>
                                  <a:pt x="1377969" y="137686"/>
                                  <a:pt x="1382200" y="141591"/>
                                  <a:pt x="1386431" y="146473"/>
                                </a:cubicBezTo>
                                <a:cubicBezTo>
                                  <a:pt x="1390662" y="151355"/>
                                  <a:pt x="1394893" y="154284"/>
                                  <a:pt x="1399124" y="158840"/>
                                </a:cubicBezTo>
                                <a:cubicBezTo>
                                  <a:pt x="1403029" y="163397"/>
                                  <a:pt x="1406935" y="164699"/>
                                  <a:pt x="1407260" y="167628"/>
                                </a:cubicBezTo>
                                <a:cubicBezTo>
                                  <a:pt x="1407585" y="170557"/>
                                  <a:pt x="1402378" y="172509"/>
                                  <a:pt x="1407585" y="173160"/>
                                </a:cubicBezTo>
                                <a:cubicBezTo>
                                  <a:pt x="1412793" y="173811"/>
                                  <a:pt x="1418976" y="174462"/>
                                  <a:pt x="1422882" y="174462"/>
                                </a:cubicBezTo>
                                <a:cubicBezTo>
                                  <a:pt x="1426787" y="174462"/>
                                  <a:pt x="1433947" y="175438"/>
                                  <a:pt x="1434273" y="177066"/>
                                </a:cubicBezTo>
                                <a:cubicBezTo>
                                  <a:pt x="1434923" y="178693"/>
                                  <a:pt x="1440131" y="179018"/>
                                  <a:pt x="1441758" y="177391"/>
                                </a:cubicBezTo>
                                <a:cubicBezTo>
                                  <a:pt x="1443385" y="175438"/>
                                  <a:pt x="1445338" y="174788"/>
                                  <a:pt x="1448593" y="175438"/>
                                </a:cubicBezTo>
                                <a:cubicBezTo>
                                  <a:pt x="1451847" y="176089"/>
                                  <a:pt x="1456078" y="180320"/>
                                  <a:pt x="1456403" y="182273"/>
                                </a:cubicBezTo>
                                <a:cubicBezTo>
                                  <a:pt x="1457054" y="184226"/>
                                  <a:pt x="1455102" y="186829"/>
                                  <a:pt x="1454776" y="188457"/>
                                </a:cubicBezTo>
                                <a:cubicBezTo>
                                  <a:pt x="1454451" y="190084"/>
                                  <a:pt x="1450220" y="191711"/>
                                  <a:pt x="1451847" y="193338"/>
                                </a:cubicBezTo>
                                <a:cubicBezTo>
                                  <a:pt x="1453474" y="194966"/>
                                  <a:pt x="1460634" y="199197"/>
                                  <a:pt x="1463238" y="199522"/>
                                </a:cubicBezTo>
                                <a:cubicBezTo>
                                  <a:pt x="1465516" y="199847"/>
                                  <a:pt x="1468771" y="204078"/>
                                  <a:pt x="1470398" y="201149"/>
                                </a:cubicBezTo>
                                <a:cubicBezTo>
                                  <a:pt x="1472025" y="198220"/>
                                  <a:pt x="1476907" y="203427"/>
                                  <a:pt x="1477232" y="202126"/>
                                </a:cubicBezTo>
                                <a:cubicBezTo>
                                  <a:pt x="1477558" y="200498"/>
                                  <a:pt x="1473327" y="195942"/>
                                  <a:pt x="1472025" y="193664"/>
                                </a:cubicBezTo>
                                <a:cubicBezTo>
                                  <a:pt x="1470398" y="191386"/>
                                  <a:pt x="1466492" y="186178"/>
                                  <a:pt x="1466818" y="185202"/>
                                </a:cubicBezTo>
                                <a:cubicBezTo>
                                  <a:pt x="1466818" y="183900"/>
                                  <a:pt x="1468120" y="182273"/>
                                  <a:pt x="1470398" y="180971"/>
                                </a:cubicBezTo>
                                <a:cubicBezTo>
                                  <a:pt x="1472676" y="179669"/>
                                  <a:pt x="1474629" y="179669"/>
                                  <a:pt x="1478860" y="179669"/>
                                </a:cubicBezTo>
                                <a:cubicBezTo>
                                  <a:pt x="1483091" y="179669"/>
                                  <a:pt x="1491552" y="179995"/>
                                  <a:pt x="1493180" y="181622"/>
                                </a:cubicBezTo>
                                <a:cubicBezTo>
                                  <a:pt x="1494807" y="183249"/>
                                  <a:pt x="1497085" y="190084"/>
                                  <a:pt x="1496760" y="192687"/>
                                </a:cubicBezTo>
                                <a:cubicBezTo>
                                  <a:pt x="1496434" y="195291"/>
                                  <a:pt x="1488949" y="197569"/>
                                  <a:pt x="1487972" y="199197"/>
                                </a:cubicBezTo>
                                <a:cubicBezTo>
                                  <a:pt x="1486671" y="200824"/>
                                  <a:pt x="1483091" y="202777"/>
                                  <a:pt x="1487322" y="204404"/>
                                </a:cubicBezTo>
                                <a:cubicBezTo>
                                  <a:pt x="1491552" y="206031"/>
                                  <a:pt x="1496109" y="205055"/>
                                  <a:pt x="1499689" y="204729"/>
                                </a:cubicBezTo>
                                <a:cubicBezTo>
                                  <a:pt x="1502943" y="204404"/>
                                  <a:pt x="1505547" y="202777"/>
                                  <a:pt x="1506198" y="204404"/>
                                </a:cubicBezTo>
                                <a:cubicBezTo>
                                  <a:pt x="1506849" y="206031"/>
                                  <a:pt x="1509452" y="209286"/>
                                  <a:pt x="1508801" y="210262"/>
                                </a:cubicBezTo>
                                <a:cubicBezTo>
                                  <a:pt x="1508150" y="211238"/>
                                  <a:pt x="1498387" y="215469"/>
                                  <a:pt x="1498712" y="217422"/>
                                </a:cubicBezTo>
                                <a:cubicBezTo>
                                  <a:pt x="1499038" y="219375"/>
                                  <a:pt x="1500665" y="219049"/>
                                  <a:pt x="1503269" y="218398"/>
                                </a:cubicBezTo>
                                <a:cubicBezTo>
                                  <a:pt x="1505547" y="217747"/>
                                  <a:pt x="1513358" y="215469"/>
                                  <a:pt x="1513032" y="216771"/>
                                </a:cubicBezTo>
                                <a:cubicBezTo>
                                  <a:pt x="1513032" y="218398"/>
                                  <a:pt x="1511405" y="228162"/>
                                  <a:pt x="1510103" y="229464"/>
                                </a:cubicBezTo>
                                <a:cubicBezTo>
                                  <a:pt x="1508801" y="230766"/>
                                  <a:pt x="1500014" y="232393"/>
                                  <a:pt x="1500014" y="234671"/>
                                </a:cubicBezTo>
                                <a:cubicBezTo>
                                  <a:pt x="1500014" y="236949"/>
                                  <a:pt x="1499363" y="240204"/>
                                  <a:pt x="1500665" y="239878"/>
                                </a:cubicBezTo>
                                <a:cubicBezTo>
                                  <a:pt x="1501967" y="239553"/>
                                  <a:pt x="1510754" y="232718"/>
                                  <a:pt x="1513358" y="233695"/>
                                </a:cubicBezTo>
                                <a:cubicBezTo>
                                  <a:pt x="1515636" y="234671"/>
                                  <a:pt x="1516287" y="237275"/>
                                  <a:pt x="1517914" y="236949"/>
                                </a:cubicBezTo>
                                <a:cubicBezTo>
                                  <a:pt x="1519541" y="236949"/>
                                  <a:pt x="1520843" y="233044"/>
                                  <a:pt x="1523121" y="231742"/>
                                </a:cubicBezTo>
                                <a:cubicBezTo>
                                  <a:pt x="1525400" y="230440"/>
                                  <a:pt x="1531258" y="230115"/>
                                  <a:pt x="1532234" y="231091"/>
                                </a:cubicBezTo>
                                <a:cubicBezTo>
                                  <a:pt x="1533210" y="232067"/>
                                  <a:pt x="1538418" y="233369"/>
                                  <a:pt x="1539068" y="235647"/>
                                </a:cubicBezTo>
                                <a:cubicBezTo>
                                  <a:pt x="1539719" y="237925"/>
                                  <a:pt x="1540370" y="245736"/>
                                  <a:pt x="1541347" y="244435"/>
                                </a:cubicBezTo>
                                <a:cubicBezTo>
                                  <a:pt x="1542649" y="243133"/>
                                  <a:pt x="1544927" y="234996"/>
                                  <a:pt x="1546228" y="234346"/>
                                </a:cubicBezTo>
                                <a:cubicBezTo>
                                  <a:pt x="1547530" y="233695"/>
                                  <a:pt x="1549483" y="231416"/>
                                  <a:pt x="1551110" y="233369"/>
                                </a:cubicBezTo>
                                <a:cubicBezTo>
                                  <a:pt x="1552738" y="235322"/>
                                  <a:pt x="1554365" y="240204"/>
                                  <a:pt x="1561199" y="245411"/>
                                </a:cubicBezTo>
                                <a:cubicBezTo>
                                  <a:pt x="1567709" y="250293"/>
                                  <a:pt x="1573567" y="251920"/>
                                  <a:pt x="1571939" y="253873"/>
                                </a:cubicBezTo>
                                <a:cubicBezTo>
                                  <a:pt x="1570312" y="255500"/>
                                  <a:pt x="1566732" y="258755"/>
                                  <a:pt x="1562827" y="259405"/>
                                </a:cubicBezTo>
                                <a:cubicBezTo>
                                  <a:pt x="1558921" y="260056"/>
                                  <a:pt x="1534512" y="263636"/>
                                  <a:pt x="1531909" y="265264"/>
                                </a:cubicBezTo>
                                <a:cubicBezTo>
                                  <a:pt x="1529630" y="266891"/>
                                  <a:pt x="1526050" y="272749"/>
                                  <a:pt x="1523772" y="273400"/>
                                </a:cubicBezTo>
                                <a:cubicBezTo>
                                  <a:pt x="1521494" y="274051"/>
                                  <a:pt x="1514659" y="268193"/>
                                  <a:pt x="1514659" y="271773"/>
                                </a:cubicBezTo>
                                <a:cubicBezTo>
                                  <a:pt x="1514659" y="275353"/>
                                  <a:pt x="1516287" y="277956"/>
                                  <a:pt x="1514659" y="279584"/>
                                </a:cubicBezTo>
                                <a:cubicBezTo>
                                  <a:pt x="1513032" y="281211"/>
                                  <a:pt x="1507174" y="283814"/>
                                  <a:pt x="1503920" y="286418"/>
                                </a:cubicBezTo>
                                <a:cubicBezTo>
                                  <a:pt x="1500991" y="288696"/>
                                  <a:pt x="1498712" y="295531"/>
                                  <a:pt x="1496760" y="292927"/>
                                </a:cubicBezTo>
                                <a:cubicBezTo>
                                  <a:pt x="1494807" y="290649"/>
                                  <a:pt x="1488949" y="278282"/>
                                  <a:pt x="1489274" y="275027"/>
                                </a:cubicBezTo>
                                <a:cubicBezTo>
                                  <a:pt x="1489925" y="271447"/>
                                  <a:pt x="1495132" y="266565"/>
                                  <a:pt x="1492203" y="266891"/>
                                </a:cubicBezTo>
                                <a:cubicBezTo>
                                  <a:pt x="1489274" y="267216"/>
                                  <a:pt x="1480812" y="269494"/>
                                  <a:pt x="1480162" y="272424"/>
                                </a:cubicBezTo>
                                <a:cubicBezTo>
                                  <a:pt x="1479511" y="275353"/>
                                  <a:pt x="1478534" y="280234"/>
                                  <a:pt x="1479185" y="282513"/>
                                </a:cubicBezTo>
                                <a:cubicBezTo>
                                  <a:pt x="1479511" y="284791"/>
                                  <a:pt x="1482765" y="287720"/>
                                  <a:pt x="1480487" y="289347"/>
                                </a:cubicBezTo>
                                <a:cubicBezTo>
                                  <a:pt x="1478209" y="290974"/>
                                  <a:pt x="1473978" y="289347"/>
                                  <a:pt x="1475280" y="291625"/>
                                </a:cubicBezTo>
                                <a:cubicBezTo>
                                  <a:pt x="1476582" y="293903"/>
                                  <a:pt x="1485369" y="291625"/>
                                  <a:pt x="1485369" y="294554"/>
                                </a:cubicBezTo>
                                <a:cubicBezTo>
                                  <a:pt x="1485694" y="297483"/>
                                  <a:pt x="1488949" y="301714"/>
                                  <a:pt x="1486671" y="302691"/>
                                </a:cubicBezTo>
                                <a:cubicBezTo>
                                  <a:pt x="1484392" y="303667"/>
                                  <a:pt x="1479185" y="303993"/>
                                  <a:pt x="1478209" y="303993"/>
                                </a:cubicBezTo>
                                <a:cubicBezTo>
                                  <a:pt x="1476907" y="303993"/>
                                  <a:pt x="1473978" y="297483"/>
                                  <a:pt x="1470073" y="296182"/>
                                </a:cubicBezTo>
                                <a:cubicBezTo>
                                  <a:pt x="1466167" y="294880"/>
                                  <a:pt x="1460634" y="292276"/>
                                  <a:pt x="1461936" y="296182"/>
                                </a:cubicBezTo>
                                <a:cubicBezTo>
                                  <a:pt x="1463238" y="300087"/>
                                  <a:pt x="1469747" y="305620"/>
                                  <a:pt x="1469422" y="307573"/>
                                </a:cubicBezTo>
                                <a:cubicBezTo>
                                  <a:pt x="1469096" y="309525"/>
                                  <a:pt x="1466167" y="313105"/>
                                  <a:pt x="1464540" y="316360"/>
                                </a:cubicBezTo>
                                <a:cubicBezTo>
                                  <a:pt x="1462913" y="319614"/>
                                  <a:pt x="1464865" y="322543"/>
                                  <a:pt x="1461936" y="323520"/>
                                </a:cubicBezTo>
                                <a:cubicBezTo>
                                  <a:pt x="1459332" y="324171"/>
                                  <a:pt x="1452498" y="319289"/>
                                  <a:pt x="1450871" y="317987"/>
                                </a:cubicBezTo>
                                <a:cubicBezTo>
                                  <a:pt x="1449243" y="316360"/>
                                  <a:pt x="1443385" y="310176"/>
                                  <a:pt x="1439154" y="305620"/>
                                </a:cubicBezTo>
                                <a:cubicBezTo>
                                  <a:pt x="1434923" y="300738"/>
                                  <a:pt x="1430367" y="294554"/>
                                  <a:pt x="1428740" y="296182"/>
                                </a:cubicBezTo>
                                <a:cubicBezTo>
                                  <a:pt x="1427113" y="297809"/>
                                  <a:pt x="1425811" y="300087"/>
                                  <a:pt x="1427113" y="301714"/>
                                </a:cubicBezTo>
                                <a:cubicBezTo>
                                  <a:pt x="1428414" y="303342"/>
                                  <a:pt x="1432971" y="305945"/>
                                  <a:pt x="1435900" y="309525"/>
                                </a:cubicBezTo>
                                <a:cubicBezTo>
                                  <a:pt x="1438829" y="313105"/>
                                  <a:pt x="1443711" y="321242"/>
                                  <a:pt x="1442734" y="322869"/>
                                </a:cubicBezTo>
                                <a:cubicBezTo>
                                  <a:pt x="1441758" y="324496"/>
                                  <a:pt x="1435249" y="322869"/>
                                  <a:pt x="1431669" y="319614"/>
                                </a:cubicBezTo>
                                <a:cubicBezTo>
                                  <a:pt x="1428089" y="316360"/>
                                  <a:pt x="1428414" y="313431"/>
                                  <a:pt x="1422231" y="312454"/>
                                </a:cubicBezTo>
                                <a:cubicBezTo>
                                  <a:pt x="1416047" y="311152"/>
                                  <a:pt x="1403355" y="309851"/>
                                  <a:pt x="1404005" y="312129"/>
                                </a:cubicBezTo>
                                <a:cubicBezTo>
                                  <a:pt x="1404656" y="314407"/>
                                  <a:pt x="1404982" y="313431"/>
                                  <a:pt x="1409864" y="315058"/>
                                </a:cubicBezTo>
                                <a:cubicBezTo>
                                  <a:pt x="1414745" y="316685"/>
                                  <a:pt x="1421905" y="319614"/>
                                  <a:pt x="1421905" y="321242"/>
                                </a:cubicBezTo>
                                <a:cubicBezTo>
                                  <a:pt x="1421905" y="322869"/>
                                  <a:pt x="1417349" y="325147"/>
                                  <a:pt x="1415722" y="325147"/>
                                </a:cubicBezTo>
                                <a:cubicBezTo>
                                  <a:pt x="1414095" y="325472"/>
                                  <a:pt x="1411165" y="322543"/>
                                  <a:pt x="1402704" y="322869"/>
                                </a:cubicBezTo>
                                <a:cubicBezTo>
                                  <a:pt x="1394242" y="323194"/>
                                  <a:pt x="1390336" y="324496"/>
                                  <a:pt x="1386756" y="322869"/>
                                </a:cubicBezTo>
                                <a:cubicBezTo>
                                  <a:pt x="1383176" y="321242"/>
                                  <a:pt x="1380573" y="317987"/>
                                  <a:pt x="1377644" y="318638"/>
                                </a:cubicBezTo>
                                <a:cubicBezTo>
                                  <a:pt x="1374715" y="319289"/>
                                  <a:pt x="1378295" y="322218"/>
                                  <a:pt x="1369507" y="318963"/>
                                </a:cubicBezTo>
                                <a:cubicBezTo>
                                  <a:pt x="1360720" y="315709"/>
                                  <a:pt x="1358442" y="312129"/>
                                  <a:pt x="1353886" y="309525"/>
                                </a:cubicBezTo>
                                <a:cubicBezTo>
                                  <a:pt x="1349329" y="307247"/>
                                  <a:pt x="1345424" y="305945"/>
                                  <a:pt x="1347051" y="304969"/>
                                </a:cubicBezTo>
                                <a:cubicBezTo>
                                  <a:pt x="1348353" y="303667"/>
                                  <a:pt x="1353886" y="303667"/>
                                  <a:pt x="1358442" y="303342"/>
                                </a:cubicBezTo>
                                <a:cubicBezTo>
                                  <a:pt x="1362998" y="303016"/>
                                  <a:pt x="1373413" y="302365"/>
                                  <a:pt x="1376667" y="301389"/>
                                </a:cubicBezTo>
                                <a:cubicBezTo>
                                  <a:pt x="1379922" y="300738"/>
                                  <a:pt x="1381549" y="300087"/>
                                  <a:pt x="1381224" y="298785"/>
                                </a:cubicBezTo>
                                <a:cubicBezTo>
                                  <a:pt x="1380898" y="297158"/>
                                  <a:pt x="1373413" y="297158"/>
                                  <a:pt x="1368531" y="296833"/>
                                </a:cubicBezTo>
                                <a:cubicBezTo>
                                  <a:pt x="1363649" y="296507"/>
                                  <a:pt x="1356164" y="292927"/>
                                  <a:pt x="1351282" y="293253"/>
                                </a:cubicBezTo>
                                <a:cubicBezTo>
                                  <a:pt x="1346400" y="293578"/>
                                  <a:pt x="1339240" y="297809"/>
                                  <a:pt x="1336637" y="296507"/>
                                </a:cubicBezTo>
                                <a:cubicBezTo>
                                  <a:pt x="1334033" y="295531"/>
                                  <a:pt x="1325246" y="290323"/>
                                  <a:pt x="1324595" y="288371"/>
                                </a:cubicBezTo>
                                <a:cubicBezTo>
                                  <a:pt x="1323944" y="286418"/>
                                  <a:pt x="1341518" y="287394"/>
                                  <a:pt x="1341518" y="286093"/>
                                </a:cubicBezTo>
                                <a:cubicBezTo>
                                  <a:pt x="1341518" y="284791"/>
                                  <a:pt x="1334358" y="282187"/>
                                  <a:pt x="1330778" y="281862"/>
                                </a:cubicBezTo>
                                <a:cubicBezTo>
                                  <a:pt x="1327198" y="281536"/>
                                  <a:pt x="1321015" y="283164"/>
                                  <a:pt x="1318737" y="281211"/>
                                </a:cubicBezTo>
                                <a:cubicBezTo>
                                  <a:pt x="1316784" y="279258"/>
                                  <a:pt x="1307671" y="275027"/>
                                  <a:pt x="1308648" y="273400"/>
                                </a:cubicBezTo>
                                <a:cubicBezTo>
                                  <a:pt x="1309949" y="271773"/>
                                  <a:pt x="1319062" y="269494"/>
                                  <a:pt x="1323619" y="267542"/>
                                </a:cubicBezTo>
                                <a:cubicBezTo>
                                  <a:pt x="1328175" y="265264"/>
                                  <a:pt x="1334033" y="263311"/>
                                  <a:pt x="1337287" y="262009"/>
                                </a:cubicBezTo>
                                <a:cubicBezTo>
                                  <a:pt x="1340542" y="260707"/>
                                  <a:pt x="1347702" y="262009"/>
                                  <a:pt x="1354862" y="262009"/>
                                </a:cubicBezTo>
                                <a:cubicBezTo>
                                  <a:pt x="1361696" y="262009"/>
                                  <a:pt x="1372437" y="262009"/>
                                  <a:pt x="1376342" y="261358"/>
                                </a:cubicBezTo>
                                <a:cubicBezTo>
                                  <a:pt x="1380247" y="261033"/>
                                  <a:pt x="1404331" y="259405"/>
                                  <a:pt x="1408887" y="257453"/>
                                </a:cubicBezTo>
                                <a:cubicBezTo>
                                  <a:pt x="1413444" y="255175"/>
                                  <a:pt x="1411816" y="255500"/>
                                  <a:pt x="1408236" y="255500"/>
                                </a:cubicBezTo>
                                <a:cubicBezTo>
                                  <a:pt x="1404656" y="255500"/>
                                  <a:pt x="1399124" y="256151"/>
                                  <a:pt x="1392615" y="256151"/>
                                </a:cubicBezTo>
                                <a:cubicBezTo>
                                  <a:pt x="1386105" y="256151"/>
                                  <a:pt x="1376667" y="255500"/>
                                  <a:pt x="1369507" y="255500"/>
                                </a:cubicBezTo>
                                <a:cubicBezTo>
                                  <a:pt x="1362673" y="255500"/>
                                  <a:pt x="1355838" y="256151"/>
                                  <a:pt x="1358117" y="254524"/>
                                </a:cubicBezTo>
                                <a:cubicBezTo>
                                  <a:pt x="1360395" y="252896"/>
                                  <a:pt x="1362673" y="251595"/>
                                  <a:pt x="1367555" y="251269"/>
                                </a:cubicBezTo>
                                <a:cubicBezTo>
                                  <a:pt x="1372762" y="251269"/>
                                  <a:pt x="1393265" y="250618"/>
                                  <a:pt x="1392615" y="248340"/>
                                </a:cubicBezTo>
                                <a:cubicBezTo>
                                  <a:pt x="1391964" y="246062"/>
                                  <a:pt x="1388384" y="246713"/>
                                  <a:pt x="1382526" y="246713"/>
                                </a:cubicBezTo>
                                <a:cubicBezTo>
                                  <a:pt x="1376667" y="246713"/>
                                  <a:pt x="1372762" y="247364"/>
                                  <a:pt x="1367229" y="247364"/>
                                </a:cubicBezTo>
                                <a:cubicBezTo>
                                  <a:pt x="1361696" y="247364"/>
                                  <a:pt x="1358117" y="248991"/>
                                  <a:pt x="1357466" y="247038"/>
                                </a:cubicBezTo>
                                <a:cubicBezTo>
                                  <a:pt x="1356815" y="245085"/>
                                  <a:pt x="1360720" y="241505"/>
                                  <a:pt x="1356164" y="242156"/>
                                </a:cubicBezTo>
                                <a:cubicBezTo>
                                  <a:pt x="1351607" y="242807"/>
                                  <a:pt x="1349980" y="245736"/>
                                  <a:pt x="1346400" y="244109"/>
                                </a:cubicBezTo>
                                <a:cubicBezTo>
                                  <a:pt x="1342820" y="242482"/>
                                  <a:pt x="1340217" y="239227"/>
                                  <a:pt x="1340217" y="241505"/>
                                </a:cubicBezTo>
                                <a:cubicBezTo>
                                  <a:pt x="1340217" y="243784"/>
                                  <a:pt x="1342169" y="245411"/>
                                  <a:pt x="1339891" y="246387"/>
                                </a:cubicBezTo>
                                <a:cubicBezTo>
                                  <a:pt x="1337613" y="247364"/>
                                  <a:pt x="1335335" y="249642"/>
                                  <a:pt x="1334358" y="247689"/>
                                </a:cubicBezTo>
                                <a:cubicBezTo>
                                  <a:pt x="1333708" y="245736"/>
                                  <a:pt x="1334358" y="242807"/>
                                  <a:pt x="1332080" y="244109"/>
                                </a:cubicBezTo>
                                <a:cubicBezTo>
                                  <a:pt x="1329802" y="245411"/>
                                  <a:pt x="1325571" y="248665"/>
                                  <a:pt x="1323293" y="250618"/>
                                </a:cubicBezTo>
                                <a:cubicBezTo>
                                  <a:pt x="1321015" y="252896"/>
                                  <a:pt x="1320038" y="253873"/>
                                  <a:pt x="1317435" y="253873"/>
                                </a:cubicBezTo>
                                <a:cubicBezTo>
                                  <a:pt x="1314831" y="253873"/>
                                  <a:pt x="1308973" y="256802"/>
                                  <a:pt x="1309624" y="253222"/>
                                </a:cubicBezTo>
                                <a:cubicBezTo>
                                  <a:pt x="1310275" y="249316"/>
                                  <a:pt x="1311902" y="245411"/>
                                  <a:pt x="1310275" y="245411"/>
                                </a:cubicBezTo>
                                <a:cubicBezTo>
                                  <a:pt x="1308648" y="245411"/>
                                  <a:pt x="1305393" y="243458"/>
                                  <a:pt x="1304091" y="244760"/>
                                </a:cubicBezTo>
                                <a:cubicBezTo>
                                  <a:pt x="1302789" y="246062"/>
                                  <a:pt x="1298559" y="250618"/>
                                  <a:pt x="1294002" y="251269"/>
                                </a:cubicBezTo>
                                <a:cubicBezTo>
                                  <a:pt x="1289446" y="251920"/>
                                  <a:pt x="1283262" y="252896"/>
                                  <a:pt x="1281310" y="252245"/>
                                </a:cubicBezTo>
                                <a:cubicBezTo>
                                  <a:pt x="1279357" y="251595"/>
                                  <a:pt x="1280333" y="246387"/>
                                  <a:pt x="1275126" y="246062"/>
                                </a:cubicBezTo>
                                <a:cubicBezTo>
                                  <a:pt x="1270244" y="245736"/>
                                  <a:pt x="1264711" y="247689"/>
                                  <a:pt x="1265037" y="245085"/>
                                </a:cubicBezTo>
                                <a:cubicBezTo>
                                  <a:pt x="1265362" y="242482"/>
                                  <a:pt x="1266013" y="238902"/>
                                  <a:pt x="1267966" y="237275"/>
                                </a:cubicBezTo>
                                <a:cubicBezTo>
                                  <a:pt x="1269919" y="235647"/>
                                  <a:pt x="1274150" y="234346"/>
                                  <a:pt x="1282286" y="234346"/>
                                </a:cubicBezTo>
                                <a:cubicBezTo>
                                  <a:pt x="1290748" y="234346"/>
                                  <a:pt x="1295304" y="232718"/>
                                  <a:pt x="1296606" y="231416"/>
                                </a:cubicBezTo>
                                <a:cubicBezTo>
                                  <a:pt x="1297908" y="230115"/>
                                  <a:pt x="1303115" y="226209"/>
                                  <a:pt x="1303440" y="224256"/>
                                </a:cubicBezTo>
                                <a:cubicBezTo>
                                  <a:pt x="1303766" y="222304"/>
                                  <a:pt x="1292701" y="226209"/>
                                  <a:pt x="1289446" y="227836"/>
                                </a:cubicBezTo>
                                <a:cubicBezTo>
                                  <a:pt x="1286191" y="229464"/>
                                  <a:pt x="1283588" y="230115"/>
                                  <a:pt x="1279682" y="229789"/>
                                </a:cubicBezTo>
                                <a:cubicBezTo>
                                  <a:pt x="1275777" y="229789"/>
                                  <a:pt x="1265688" y="230766"/>
                                  <a:pt x="1262433" y="228813"/>
                                </a:cubicBezTo>
                                <a:cubicBezTo>
                                  <a:pt x="1259504" y="226860"/>
                                  <a:pt x="1244859" y="219700"/>
                                  <a:pt x="1244533" y="217096"/>
                                </a:cubicBezTo>
                                <a:cubicBezTo>
                                  <a:pt x="1244208" y="214818"/>
                                  <a:pt x="1243557" y="207658"/>
                                  <a:pt x="1239977" y="206357"/>
                                </a:cubicBezTo>
                                <a:cubicBezTo>
                                  <a:pt x="1236072" y="204729"/>
                                  <a:pt x="1233793" y="201475"/>
                                  <a:pt x="1235746" y="201149"/>
                                </a:cubicBezTo>
                                <a:cubicBezTo>
                                  <a:pt x="1237699" y="200824"/>
                                  <a:pt x="1242255" y="201475"/>
                                  <a:pt x="1248764" y="202126"/>
                                </a:cubicBezTo>
                                <a:cubicBezTo>
                                  <a:pt x="1255273" y="202777"/>
                                  <a:pt x="1261132" y="203427"/>
                                  <a:pt x="1265688" y="203427"/>
                                </a:cubicBezTo>
                                <a:cubicBezTo>
                                  <a:pt x="1270244" y="203427"/>
                                  <a:pt x="1278055" y="205055"/>
                                  <a:pt x="1283262" y="205055"/>
                                </a:cubicBezTo>
                                <a:cubicBezTo>
                                  <a:pt x="1288469" y="205055"/>
                                  <a:pt x="1288469" y="203102"/>
                                  <a:pt x="1293351" y="205706"/>
                                </a:cubicBezTo>
                                <a:cubicBezTo>
                                  <a:pt x="1297908" y="208309"/>
                                  <a:pt x="1304091" y="211564"/>
                                  <a:pt x="1304091" y="209937"/>
                                </a:cubicBezTo>
                                <a:cubicBezTo>
                                  <a:pt x="1304091" y="208309"/>
                                  <a:pt x="1297908" y="203102"/>
                                  <a:pt x="1299210" y="201475"/>
                                </a:cubicBezTo>
                                <a:cubicBezTo>
                                  <a:pt x="1300511" y="199847"/>
                                  <a:pt x="1308322" y="195942"/>
                                  <a:pt x="1308322" y="194966"/>
                                </a:cubicBezTo>
                                <a:cubicBezTo>
                                  <a:pt x="1308322" y="193989"/>
                                  <a:pt x="1301813" y="190735"/>
                                  <a:pt x="1296931" y="192687"/>
                                </a:cubicBezTo>
                                <a:cubicBezTo>
                                  <a:pt x="1292050" y="194640"/>
                                  <a:pt x="1278706" y="198220"/>
                                  <a:pt x="1276753" y="198546"/>
                                </a:cubicBezTo>
                                <a:cubicBezTo>
                                  <a:pt x="1274801" y="198871"/>
                                  <a:pt x="1269268" y="198546"/>
                                  <a:pt x="1271546" y="196267"/>
                                </a:cubicBezTo>
                                <a:cubicBezTo>
                                  <a:pt x="1273824" y="193989"/>
                                  <a:pt x="1279357" y="192362"/>
                                  <a:pt x="1278055" y="191386"/>
                                </a:cubicBezTo>
                                <a:cubicBezTo>
                                  <a:pt x="1276753" y="190409"/>
                                  <a:pt x="1273173" y="188457"/>
                                  <a:pt x="1271546" y="189758"/>
                                </a:cubicBezTo>
                                <a:cubicBezTo>
                                  <a:pt x="1269919" y="191386"/>
                                  <a:pt x="1265688" y="193338"/>
                                  <a:pt x="1261457" y="193338"/>
                                </a:cubicBezTo>
                                <a:cubicBezTo>
                                  <a:pt x="1257551" y="193338"/>
                                  <a:pt x="1252344" y="191060"/>
                                  <a:pt x="1250066" y="190409"/>
                                </a:cubicBezTo>
                                <a:cubicBezTo>
                                  <a:pt x="1247788" y="189758"/>
                                  <a:pt x="1245184" y="189108"/>
                                  <a:pt x="1246161" y="188131"/>
                                </a:cubicBezTo>
                                <a:cubicBezTo>
                                  <a:pt x="1247137" y="187155"/>
                                  <a:pt x="1245835" y="185528"/>
                                  <a:pt x="1245510" y="184226"/>
                                </a:cubicBezTo>
                                <a:cubicBezTo>
                                  <a:pt x="1245184" y="182598"/>
                                  <a:pt x="1253321" y="181297"/>
                                  <a:pt x="1256575" y="181297"/>
                                </a:cubicBezTo>
                                <a:cubicBezTo>
                                  <a:pt x="1259504" y="181297"/>
                                  <a:pt x="1268617" y="179669"/>
                                  <a:pt x="1266013" y="178693"/>
                                </a:cubicBezTo>
                                <a:cubicBezTo>
                                  <a:pt x="1263735" y="177717"/>
                                  <a:pt x="1259504" y="178693"/>
                                  <a:pt x="1260806" y="176415"/>
                                </a:cubicBezTo>
                                <a:cubicBezTo>
                                  <a:pt x="1262108" y="174137"/>
                                  <a:pt x="1261132" y="172509"/>
                                  <a:pt x="1262108" y="170557"/>
                                </a:cubicBezTo>
                                <a:cubicBezTo>
                                  <a:pt x="1263084" y="168604"/>
                                  <a:pt x="1278706" y="166000"/>
                                  <a:pt x="1283588" y="164699"/>
                                </a:cubicBezTo>
                                <a:cubicBezTo>
                                  <a:pt x="1288795" y="163722"/>
                                  <a:pt x="1308973" y="164048"/>
                                  <a:pt x="1306695" y="160793"/>
                                </a:cubicBezTo>
                                <a:cubicBezTo>
                                  <a:pt x="1304417" y="157864"/>
                                  <a:pt x="1291399" y="159166"/>
                                  <a:pt x="1291399" y="156562"/>
                                </a:cubicBezTo>
                                <a:cubicBezTo>
                                  <a:pt x="1291399" y="153959"/>
                                  <a:pt x="1291073" y="152982"/>
                                  <a:pt x="1288469" y="152982"/>
                                </a:cubicBezTo>
                                <a:cubicBezTo>
                                  <a:pt x="1285866" y="152982"/>
                                  <a:pt x="1279357" y="153633"/>
                                  <a:pt x="1280333" y="152331"/>
                                </a:cubicBezTo>
                                <a:cubicBezTo>
                                  <a:pt x="1281310" y="151029"/>
                                  <a:pt x="1286191" y="150704"/>
                                  <a:pt x="1283262" y="149402"/>
                                </a:cubicBezTo>
                                <a:cubicBezTo>
                                  <a:pt x="1280333" y="147775"/>
                                  <a:pt x="1275777" y="149728"/>
                                  <a:pt x="1277730" y="147450"/>
                                </a:cubicBezTo>
                                <a:cubicBezTo>
                                  <a:pt x="1279682" y="145171"/>
                                  <a:pt x="1280984" y="142893"/>
                                  <a:pt x="1284239" y="141917"/>
                                </a:cubicBezTo>
                                <a:cubicBezTo>
                                  <a:pt x="1287168" y="140940"/>
                                  <a:pt x="1296606" y="137035"/>
                                  <a:pt x="1304742" y="136384"/>
                                </a:cubicBezTo>
                                <a:cubicBezTo>
                                  <a:pt x="1312553" y="135733"/>
                                  <a:pt x="1322642" y="136710"/>
                                  <a:pt x="1327198" y="137035"/>
                                </a:cubicBezTo>
                                <a:cubicBezTo>
                                  <a:pt x="1331755" y="137360"/>
                                  <a:pt x="1335986" y="138337"/>
                                  <a:pt x="1337938" y="137035"/>
                                </a:cubicBezTo>
                                <a:cubicBezTo>
                                  <a:pt x="1339891" y="135733"/>
                                  <a:pt x="1341518" y="131177"/>
                                  <a:pt x="1341193" y="130526"/>
                                </a:cubicBezTo>
                                <a:cubicBezTo>
                                  <a:pt x="1340868" y="129875"/>
                                  <a:pt x="1341844" y="127597"/>
                                  <a:pt x="1337613" y="127597"/>
                                </a:cubicBezTo>
                                <a:cubicBezTo>
                                  <a:pt x="1333382" y="127597"/>
                                  <a:pt x="1330778" y="128248"/>
                                  <a:pt x="1323619" y="127271"/>
                                </a:cubicBezTo>
                                <a:cubicBezTo>
                                  <a:pt x="1316784" y="126295"/>
                                  <a:pt x="1308973" y="128248"/>
                                  <a:pt x="1308973" y="125644"/>
                                </a:cubicBezTo>
                                <a:cubicBezTo>
                                  <a:pt x="1308973" y="123041"/>
                                  <a:pt x="1306695" y="121088"/>
                                  <a:pt x="1310600" y="120762"/>
                                </a:cubicBezTo>
                                <a:cubicBezTo>
                                  <a:pt x="1314506" y="120437"/>
                                  <a:pt x="1317435" y="120437"/>
                                  <a:pt x="1321340" y="120762"/>
                                </a:cubicBezTo>
                                <a:cubicBezTo>
                                  <a:pt x="1324920" y="121088"/>
                                  <a:pt x="1327198" y="123041"/>
                                  <a:pt x="1328500" y="121088"/>
                                </a:cubicBezTo>
                                <a:cubicBezTo>
                                  <a:pt x="1331429" y="119786"/>
                                  <a:pt x="1329477" y="117508"/>
                                  <a:pt x="1333382" y="117508"/>
                                </a:cubicBezTo>
                                <a:lnTo>
                                  <a:pt x="1333382" y="117508"/>
                                </a:lnTo>
                                <a:close/>
                                <a:moveTo>
                                  <a:pt x="1816680" y="5226"/>
                                </a:moveTo>
                                <a:cubicBezTo>
                                  <a:pt x="1831000" y="6854"/>
                                  <a:pt x="1840113" y="5877"/>
                                  <a:pt x="1848249" y="5877"/>
                                </a:cubicBezTo>
                                <a:cubicBezTo>
                                  <a:pt x="1856385" y="5877"/>
                                  <a:pt x="1856385" y="4250"/>
                                  <a:pt x="1862244" y="6203"/>
                                </a:cubicBezTo>
                                <a:cubicBezTo>
                                  <a:pt x="1868102" y="8156"/>
                                  <a:pt x="1870705" y="8481"/>
                                  <a:pt x="1874611" y="11085"/>
                                </a:cubicBezTo>
                                <a:cubicBezTo>
                                  <a:pt x="1878516" y="14014"/>
                                  <a:pt x="1874936" y="16943"/>
                                  <a:pt x="1881445" y="19221"/>
                                </a:cubicBezTo>
                                <a:cubicBezTo>
                                  <a:pt x="1887954" y="21499"/>
                                  <a:pt x="1891860" y="21825"/>
                                  <a:pt x="1899671" y="25730"/>
                                </a:cubicBezTo>
                                <a:cubicBezTo>
                                  <a:pt x="1907482" y="29635"/>
                                  <a:pt x="1918222" y="33541"/>
                                  <a:pt x="1917571" y="30286"/>
                                </a:cubicBezTo>
                                <a:cubicBezTo>
                                  <a:pt x="1916920" y="27032"/>
                                  <a:pt x="1913991" y="24103"/>
                                  <a:pt x="1909109" y="23126"/>
                                </a:cubicBezTo>
                                <a:cubicBezTo>
                                  <a:pt x="1904227" y="22150"/>
                                  <a:pt x="1893813" y="20523"/>
                                  <a:pt x="1893813" y="18245"/>
                                </a:cubicBezTo>
                                <a:cubicBezTo>
                                  <a:pt x="1893813" y="15966"/>
                                  <a:pt x="1897718" y="13363"/>
                                  <a:pt x="1904227" y="12386"/>
                                </a:cubicBezTo>
                                <a:cubicBezTo>
                                  <a:pt x="1911062" y="11410"/>
                                  <a:pt x="1911062" y="12386"/>
                                  <a:pt x="1918872" y="9457"/>
                                </a:cubicBezTo>
                                <a:cubicBezTo>
                                  <a:pt x="1926683" y="6528"/>
                                  <a:pt x="1937098" y="670"/>
                                  <a:pt x="1940353" y="1321"/>
                                </a:cubicBezTo>
                                <a:cubicBezTo>
                                  <a:pt x="1943607" y="1646"/>
                                  <a:pt x="1932867" y="4901"/>
                                  <a:pt x="1940027" y="9457"/>
                                </a:cubicBezTo>
                                <a:cubicBezTo>
                                  <a:pt x="1946862" y="14014"/>
                                  <a:pt x="1944909" y="13037"/>
                                  <a:pt x="1951743" y="14339"/>
                                </a:cubicBezTo>
                                <a:cubicBezTo>
                                  <a:pt x="1958578" y="15641"/>
                                  <a:pt x="1964436" y="18245"/>
                                  <a:pt x="1962483" y="15641"/>
                                </a:cubicBezTo>
                                <a:cubicBezTo>
                                  <a:pt x="1960530" y="12712"/>
                                  <a:pt x="1950116" y="9132"/>
                                  <a:pt x="1953045" y="7505"/>
                                </a:cubicBezTo>
                                <a:cubicBezTo>
                                  <a:pt x="1955974" y="5877"/>
                                  <a:pt x="1970620" y="8481"/>
                                  <a:pt x="1978430" y="5552"/>
                                </a:cubicBezTo>
                                <a:cubicBezTo>
                                  <a:pt x="1986567" y="2623"/>
                                  <a:pt x="1992099" y="345"/>
                                  <a:pt x="1996005" y="19"/>
                                </a:cubicBezTo>
                                <a:cubicBezTo>
                                  <a:pt x="1999585" y="-306"/>
                                  <a:pt x="2001863" y="3599"/>
                                  <a:pt x="2001863" y="4901"/>
                                </a:cubicBezTo>
                                <a:cubicBezTo>
                                  <a:pt x="2001863" y="6528"/>
                                  <a:pt x="1996981" y="7505"/>
                                  <a:pt x="1999585" y="7830"/>
                                </a:cubicBezTo>
                                <a:cubicBezTo>
                                  <a:pt x="2002189" y="8156"/>
                                  <a:pt x="2005118" y="9132"/>
                                  <a:pt x="2010650" y="8806"/>
                                </a:cubicBezTo>
                                <a:cubicBezTo>
                                  <a:pt x="2016183" y="8481"/>
                                  <a:pt x="2019763" y="10108"/>
                                  <a:pt x="2037988" y="9457"/>
                                </a:cubicBezTo>
                                <a:cubicBezTo>
                                  <a:pt x="2055888" y="9132"/>
                                  <a:pt x="2057841" y="10759"/>
                                  <a:pt x="2069883" y="12386"/>
                                </a:cubicBezTo>
                                <a:cubicBezTo>
                                  <a:pt x="2081599" y="14014"/>
                                  <a:pt x="2089084" y="13037"/>
                                  <a:pt x="2088108" y="14990"/>
                                </a:cubicBezTo>
                                <a:cubicBezTo>
                                  <a:pt x="2087132" y="16943"/>
                                  <a:pt x="2075741" y="18895"/>
                                  <a:pt x="2069557" y="20197"/>
                                </a:cubicBezTo>
                                <a:cubicBezTo>
                                  <a:pt x="2063374" y="21825"/>
                                  <a:pt x="2061096" y="25730"/>
                                  <a:pt x="2048728" y="26706"/>
                                </a:cubicBezTo>
                                <a:cubicBezTo>
                                  <a:pt x="2036036" y="27683"/>
                                  <a:pt x="2022367" y="33541"/>
                                  <a:pt x="2026272" y="33866"/>
                                </a:cubicBezTo>
                                <a:cubicBezTo>
                                  <a:pt x="2030178" y="34517"/>
                                  <a:pt x="2039941" y="35168"/>
                                  <a:pt x="2046450" y="34517"/>
                                </a:cubicBezTo>
                                <a:cubicBezTo>
                                  <a:pt x="2052959" y="33866"/>
                                  <a:pt x="2059143" y="32239"/>
                                  <a:pt x="2065652" y="31588"/>
                                </a:cubicBezTo>
                                <a:cubicBezTo>
                                  <a:pt x="2072161" y="30937"/>
                                  <a:pt x="2080948" y="30612"/>
                                  <a:pt x="2081925" y="28008"/>
                                </a:cubicBezTo>
                                <a:cubicBezTo>
                                  <a:pt x="2082901" y="25405"/>
                                  <a:pt x="2081925" y="23452"/>
                                  <a:pt x="2086156" y="22801"/>
                                </a:cubicBezTo>
                                <a:cubicBezTo>
                                  <a:pt x="2090712" y="22150"/>
                                  <a:pt x="2093316" y="21499"/>
                                  <a:pt x="2103079" y="22801"/>
                                </a:cubicBezTo>
                                <a:cubicBezTo>
                                  <a:pt x="2112517" y="24428"/>
                                  <a:pt x="2124234" y="26381"/>
                                  <a:pt x="2125210" y="24428"/>
                                </a:cubicBezTo>
                                <a:cubicBezTo>
                                  <a:pt x="2126186" y="22150"/>
                                  <a:pt x="2132695" y="22150"/>
                                  <a:pt x="2135950" y="22150"/>
                                </a:cubicBezTo>
                                <a:cubicBezTo>
                                  <a:pt x="2139530" y="22150"/>
                                  <a:pt x="2152223" y="22801"/>
                                  <a:pt x="2158081" y="21499"/>
                                </a:cubicBezTo>
                                <a:cubicBezTo>
                                  <a:pt x="2163939" y="20197"/>
                                  <a:pt x="2168495" y="17594"/>
                                  <a:pt x="2171424" y="19221"/>
                                </a:cubicBezTo>
                                <a:cubicBezTo>
                                  <a:pt x="2174353" y="21174"/>
                                  <a:pt x="2173702" y="23777"/>
                                  <a:pt x="2174353" y="24754"/>
                                </a:cubicBezTo>
                                <a:cubicBezTo>
                                  <a:pt x="2175004" y="25730"/>
                                  <a:pt x="2164590" y="26381"/>
                                  <a:pt x="2166543" y="28008"/>
                                </a:cubicBezTo>
                                <a:cubicBezTo>
                                  <a:pt x="2168495" y="29635"/>
                                  <a:pt x="2186721" y="35494"/>
                                  <a:pt x="2187046" y="37446"/>
                                </a:cubicBezTo>
                                <a:cubicBezTo>
                                  <a:pt x="2187371" y="39074"/>
                                  <a:pt x="2174353" y="46559"/>
                                  <a:pt x="2176306" y="47210"/>
                                </a:cubicBezTo>
                                <a:cubicBezTo>
                                  <a:pt x="2178259" y="47861"/>
                                  <a:pt x="2183792" y="45257"/>
                                  <a:pt x="2189650" y="44281"/>
                                </a:cubicBezTo>
                                <a:cubicBezTo>
                                  <a:pt x="2195508" y="43304"/>
                                  <a:pt x="2204946" y="42654"/>
                                  <a:pt x="2211130" y="43630"/>
                                </a:cubicBezTo>
                                <a:cubicBezTo>
                                  <a:pt x="2217313" y="44606"/>
                                  <a:pt x="2221544" y="43304"/>
                                  <a:pt x="2225124" y="44606"/>
                                </a:cubicBezTo>
                                <a:cubicBezTo>
                                  <a:pt x="2229029" y="45908"/>
                                  <a:pt x="2240095" y="53719"/>
                                  <a:pt x="2238468" y="55021"/>
                                </a:cubicBezTo>
                                <a:cubicBezTo>
                                  <a:pt x="2236840" y="56648"/>
                                  <a:pt x="2230331" y="57950"/>
                                  <a:pt x="2224473" y="61204"/>
                                </a:cubicBezTo>
                                <a:cubicBezTo>
                                  <a:pt x="2218615" y="64459"/>
                                  <a:pt x="2195508" y="74548"/>
                                  <a:pt x="2189650" y="77477"/>
                                </a:cubicBezTo>
                                <a:cubicBezTo>
                                  <a:pt x="2183466" y="80406"/>
                                  <a:pt x="2169797" y="84962"/>
                                  <a:pt x="2164915" y="86590"/>
                                </a:cubicBezTo>
                                <a:cubicBezTo>
                                  <a:pt x="2160359" y="88542"/>
                                  <a:pt x="2150270" y="92773"/>
                                  <a:pt x="2147015" y="94075"/>
                                </a:cubicBezTo>
                                <a:cubicBezTo>
                                  <a:pt x="2143761" y="95377"/>
                                  <a:pt x="2133997" y="96353"/>
                                  <a:pt x="2128465" y="96679"/>
                                </a:cubicBezTo>
                                <a:cubicBezTo>
                                  <a:pt x="2122932" y="97004"/>
                                  <a:pt x="2096570" y="104815"/>
                                  <a:pt x="2091363" y="104164"/>
                                </a:cubicBezTo>
                                <a:cubicBezTo>
                                  <a:pt x="2085830" y="103513"/>
                                  <a:pt x="2081274" y="102212"/>
                                  <a:pt x="2076066" y="101886"/>
                                </a:cubicBezTo>
                                <a:cubicBezTo>
                                  <a:pt x="2070534" y="101561"/>
                                  <a:pt x="2050681" y="105141"/>
                                  <a:pt x="2042545" y="104815"/>
                                </a:cubicBezTo>
                                <a:cubicBezTo>
                                  <a:pt x="2034734" y="104164"/>
                                  <a:pt x="2016508" y="94726"/>
                                  <a:pt x="2011952" y="94726"/>
                                </a:cubicBezTo>
                                <a:cubicBezTo>
                                  <a:pt x="2007396" y="94726"/>
                                  <a:pt x="2004467" y="98306"/>
                                  <a:pt x="2008698" y="99608"/>
                                </a:cubicBezTo>
                                <a:cubicBezTo>
                                  <a:pt x="2012929" y="101235"/>
                                  <a:pt x="2023994" y="103513"/>
                                  <a:pt x="2023668" y="105791"/>
                                </a:cubicBezTo>
                                <a:cubicBezTo>
                                  <a:pt x="2023343" y="108395"/>
                                  <a:pt x="2018787" y="112301"/>
                                  <a:pt x="2022367" y="111975"/>
                                </a:cubicBezTo>
                                <a:cubicBezTo>
                                  <a:pt x="2025947" y="111650"/>
                                  <a:pt x="2037338" y="111324"/>
                                  <a:pt x="2044172" y="109697"/>
                                </a:cubicBezTo>
                                <a:cubicBezTo>
                                  <a:pt x="2051007" y="108070"/>
                                  <a:pt x="2065001" y="106442"/>
                                  <a:pt x="2068581" y="107419"/>
                                </a:cubicBezTo>
                                <a:cubicBezTo>
                                  <a:pt x="2071836" y="108395"/>
                                  <a:pt x="2078996" y="110348"/>
                                  <a:pt x="2077694" y="111324"/>
                                </a:cubicBezTo>
                                <a:cubicBezTo>
                                  <a:pt x="2076717" y="112301"/>
                                  <a:pt x="2051007" y="115230"/>
                                  <a:pt x="2045148" y="115881"/>
                                </a:cubicBezTo>
                                <a:cubicBezTo>
                                  <a:pt x="2039290" y="116531"/>
                                  <a:pt x="2022041" y="119786"/>
                                  <a:pt x="2017485" y="122064"/>
                                </a:cubicBezTo>
                                <a:cubicBezTo>
                                  <a:pt x="2012929" y="124342"/>
                                  <a:pt x="1998283" y="127922"/>
                                  <a:pt x="1994052" y="127922"/>
                                </a:cubicBezTo>
                                <a:cubicBezTo>
                                  <a:pt x="1989496" y="127922"/>
                                  <a:pt x="1978430" y="129875"/>
                                  <a:pt x="1979407" y="131177"/>
                                </a:cubicBezTo>
                                <a:cubicBezTo>
                                  <a:pt x="1980383" y="132479"/>
                                  <a:pt x="1990472" y="131828"/>
                                  <a:pt x="1990147" y="133780"/>
                                </a:cubicBezTo>
                                <a:cubicBezTo>
                                  <a:pt x="1990147" y="135408"/>
                                  <a:pt x="1987869" y="140940"/>
                                  <a:pt x="1989821" y="141266"/>
                                </a:cubicBezTo>
                                <a:cubicBezTo>
                                  <a:pt x="1991774" y="141591"/>
                                  <a:pt x="1998283" y="135082"/>
                                  <a:pt x="2000561" y="133455"/>
                                </a:cubicBezTo>
                                <a:cubicBezTo>
                                  <a:pt x="2002839" y="132153"/>
                                  <a:pt x="2011301" y="129550"/>
                                  <a:pt x="2016834" y="129224"/>
                                </a:cubicBezTo>
                                <a:cubicBezTo>
                                  <a:pt x="2022367" y="128899"/>
                                  <a:pt x="2035710" y="126295"/>
                                  <a:pt x="2043847" y="123691"/>
                                </a:cubicBezTo>
                                <a:cubicBezTo>
                                  <a:pt x="2051657" y="121088"/>
                                  <a:pt x="2067279" y="118484"/>
                                  <a:pt x="2071510" y="118159"/>
                                </a:cubicBezTo>
                                <a:cubicBezTo>
                                  <a:pt x="2075741" y="117833"/>
                                  <a:pt x="2107635" y="113602"/>
                                  <a:pt x="2111541" y="113277"/>
                                </a:cubicBezTo>
                                <a:cubicBezTo>
                                  <a:pt x="2115772" y="112951"/>
                                  <a:pt x="2142134" y="109046"/>
                                  <a:pt x="2142784" y="109046"/>
                                </a:cubicBezTo>
                                <a:cubicBezTo>
                                  <a:pt x="2143435" y="109046"/>
                                  <a:pt x="2135299" y="118810"/>
                                  <a:pt x="2135299" y="118810"/>
                                </a:cubicBezTo>
                                <a:cubicBezTo>
                                  <a:pt x="2135299" y="118810"/>
                                  <a:pt x="2122932" y="124017"/>
                                  <a:pt x="2115121" y="126620"/>
                                </a:cubicBezTo>
                                <a:cubicBezTo>
                                  <a:pt x="2107310" y="129224"/>
                                  <a:pt x="2083877" y="140290"/>
                                  <a:pt x="2075090" y="141266"/>
                                </a:cubicBezTo>
                                <a:cubicBezTo>
                                  <a:pt x="2066303" y="141917"/>
                                  <a:pt x="2058166" y="149402"/>
                                  <a:pt x="2048728" y="153959"/>
                                </a:cubicBezTo>
                                <a:cubicBezTo>
                                  <a:pt x="2039290" y="158515"/>
                                  <a:pt x="2020089" y="170882"/>
                                  <a:pt x="2013254" y="175113"/>
                                </a:cubicBezTo>
                                <a:cubicBezTo>
                                  <a:pt x="2006419" y="179344"/>
                                  <a:pt x="2008047" y="182924"/>
                                  <a:pt x="2000236" y="183575"/>
                                </a:cubicBezTo>
                                <a:cubicBezTo>
                                  <a:pt x="1992425" y="184226"/>
                                  <a:pt x="1983312" y="186504"/>
                                  <a:pt x="1982661" y="183900"/>
                                </a:cubicBezTo>
                                <a:cubicBezTo>
                                  <a:pt x="1982336" y="181622"/>
                                  <a:pt x="1984289" y="179018"/>
                                  <a:pt x="1981685" y="177391"/>
                                </a:cubicBezTo>
                                <a:cubicBezTo>
                                  <a:pt x="1979081" y="175764"/>
                                  <a:pt x="1965087" y="170231"/>
                                  <a:pt x="1963134" y="171533"/>
                                </a:cubicBezTo>
                                <a:cubicBezTo>
                                  <a:pt x="1960856" y="173160"/>
                                  <a:pt x="1968667" y="177391"/>
                                  <a:pt x="1971596" y="179669"/>
                                </a:cubicBezTo>
                                <a:cubicBezTo>
                                  <a:pt x="1974525" y="181948"/>
                                  <a:pt x="1974850" y="182598"/>
                                  <a:pt x="1975501" y="185853"/>
                                </a:cubicBezTo>
                                <a:cubicBezTo>
                                  <a:pt x="1976152" y="189108"/>
                                  <a:pt x="1979407" y="188457"/>
                                  <a:pt x="1980709" y="190409"/>
                                </a:cubicBezTo>
                                <a:cubicBezTo>
                                  <a:pt x="1982010" y="192362"/>
                                  <a:pt x="1982661" y="195942"/>
                                  <a:pt x="1981360" y="196918"/>
                                </a:cubicBezTo>
                                <a:cubicBezTo>
                                  <a:pt x="1980058" y="197895"/>
                                  <a:pt x="1970620" y="193338"/>
                                  <a:pt x="1964436" y="194640"/>
                                </a:cubicBezTo>
                                <a:cubicBezTo>
                                  <a:pt x="1958252" y="195942"/>
                                  <a:pt x="1950441" y="198546"/>
                                  <a:pt x="1945560" y="199197"/>
                                </a:cubicBezTo>
                                <a:cubicBezTo>
                                  <a:pt x="1940678" y="199847"/>
                                  <a:pt x="1935145" y="197895"/>
                                  <a:pt x="1931565" y="196267"/>
                                </a:cubicBezTo>
                                <a:cubicBezTo>
                                  <a:pt x="1927985" y="194640"/>
                                  <a:pt x="1916594" y="190084"/>
                                  <a:pt x="1916920" y="192362"/>
                                </a:cubicBezTo>
                                <a:cubicBezTo>
                                  <a:pt x="1917245" y="194640"/>
                                  <a:pt x="1922778" y="195617"/>
                                  <a:pt x="1922127" y="198546"/>
                                </a:cubicBezTo>
                                <a:cubicBezTo>
                                  <a:pt x="1921476" y="201475"/>
                                  <a:pt x="1917896" y="202451"/>
                                  <a:pt x="1919849" y="204729"/>
                                </a:cubicBezTo>
                                <a:cubicBezTo>
                                  <a:pt x="1921802" y="207007"/>
                                  <a:pt x="1928636" y="206357"/>
                                  <a:pt x="1931240" y="205380"/>
                                </a:cubicBezTo>
                                <a:cubicBezTo>
                                  <a:pt x="1933843" y="204078"/>
                                  <a:pt x="1940027" y="202777"/>
                                  <a:pt x="1944258" y="202777"/>
                                </a:cubicBezTo>
                                <a:cubicBezTo>
                                  <a:pt x="1948814" y="202777"/>
                                  <a:pt x="1957601" y="204729"/>
                                  <a:pt x="1962809" y="203753"/>
                                </a:cubicBezTo>
                                <a:cubicBezTo>
                                  <a:pt x="1968016" y="202777"/>
                                  <a:pt x="1968992" y="204404"/>
                                  <a:pt x="1968992" y="207658"/>
                                </a:cubicBezTo>
                                <a:cubicBezTo>
                                  <a:pt x="1968667" y="210587"/>
                                  <a:pt x="1964111" y="212215"/>
                                  <a:pt x="1959554" y="212215"/>
                                </a:cubicBezTo>
                                <a:cubicBezTo>
                                  <a:pt x="1954998" y="212215"/>
                                  <a:pt x="1945560" y="212215"/>
                                  <a:pt x="1946211" y="214167"/>
                                </a:cubicBezTo>
                                <a:cubicBezTo>
                                  <a:pt x="1946862" y="216120"/>
                                  <a:pt x="1953696" y="214818"/>
                                  <a:pt x="1954347" y="218724"/>
                                </a:cubicBezTo>
                                <a:cubicBezTo>
                                  <a:pt x="1954998" y="222629"/>
                                  <a:pt x="1950767" y="225233"/>
                                  <a:pt x="1946211" y="226209"/>
                                </a:cubicBezTo>
                                <a:cubicBezTo>
                                  <a:pt x="1941654" y="226860"/>
                                  <a:pt x="1931565" y="229464"/>
                                  <a:pt x="1926358" y="229464"/>
                                </a:cubicBezTo>
                                <a:cubicBezTo>
                                  <a:pt x="1921151" y="229464"/>
                                  <a:pt x="1909760" y="228162"/>
                                  <a:pt x="1907807" y="226860"/>
                                </a:cubicBezTo>
                                <a:cubicBezTo>
                                  <a:pt x="1906180" y="225558"/>
                                  <a:pt x="1904553" y="225233"/>
                                  <a:pt x="1905529" y="223606"/>
                                </a:cubicBezTo>
                                <a:cubicBezTo>
                                  <a:pt x="1906505" y="221978"/>
                                  <a:pt x="1909760" y="220026"/>
                                  <a:pt x="1907807" y="219049"/>
                                </a:cubicBezTo>
                                <a:cubicBezTo>
                                  <a:pt x="1905854" y="218073"/>
                                  <a:pt x="1888280" y="221002"/>
                                  <a:pt x="1886653" y="218724"/>
                                </a:cubicBezTo>
                                <a:cubicBezTo>
                                  <a:pt x="1885025" y="216446"/>
                                  <a:pt x="1885025" y="214493"/>
                                  <a:pt x="1880794" y="214493"/>
                                </a:cubicBezTo>
                                <a:cubicBezTo>
                                  <a:pt x="1876564" y="214493"/>
                                  <a:pt x="1870705" y="217422"/>
                                  <a:pt x="1863871" y="217096"/>
                                </a:cubicBezTo>
                                <a:cubicBezTo>
                                  <a:pt x="1857036" y="217096"/>
                                  <a:pt x="1851504" y="214818"/>
                                  <a:pt x="1851504" y="217422"/>
                                </a:cubicBezTo>
                                <a:cubicBezTo>
                                  <a:pt x="1851829" y="220026"/>
                                  <a:pt x="1852480" y="223280"/>
                                  <a:pt x="1856711" y="224256"/>
                                </a:cubicBezTo>
                                <a:cubicBezTo>
                                  <a:pt x="1860942" y="225233"/>
                                  <a:pt x="1863545" y="224256"/>
                                  <a:pt x="1869404" y="224256"/>
                                </a:cubicBezTo>
                                <a:cubicBezTo>
                                  <a:pt x="1875262" y="223931"/>
                                  <a:pt x="1874611" y="222304"/>
                                  <a:pt x="1881771" y="223931"/>
                                </a:cubicBezTo>
                                <a:cubicBezTo>
                                  <a:pt x="1888605" y="225558"/>
                                  <a:pt x="1891209" y="222629"/>
                                  <a:pt x="1892836" y="225233"/>
                                </a:cubicBezTo>
                                <a:cubicBezTo>
                                  <a:pt x="1894463" y="227511"/>
                                  <a:pt x="1898044" y="231091"/>
                                  <a:pt x="1897067" y="233044"/>
                                </a:cubicBezTo>
                                <a:cubicBezTo>
                                  <a:pt x="1896091" y="235322"/>
                                  <a:pt x="1897393" y="237600"/>
                                  <a:pt x="1890884" y="238902"/>
                                </a:cubicBezTo>
                                <a:cubicBezTo>
                                  <a:pt x="1884049" y="240204"/>
                                  <a:pt x="1874285" y="243458"/>
                                  <a:pt x="1868753" y="243458"/>
                                </a:cubicBezTo>
                                <a:cubicBezTo>
                                  <a:pt x="1863220" y="243458"/>
                                  <a:pt x="1860291" y="243458"/>
                                  <a:pt x="1857036" y="242156"/>
                                </a:cubicBezTo>
                                <a:cubicBezTo>
                                  <a:pt x="1853782" y="240855"/>
                                  <a:pt x="1846622" y="236298"/>
                                  <a:pt x="1846296" y="239227"/>
                                </a:cubicBezTo>
                                <a:cubicBezTo>
                                  <a:pt x="1845645" y="242156"/>
                                  <a:pt x="1850527" y="246387"/>
                                  <a:pt x="1846622" y="246387"/>
                                </a:cubicBezTo>
                                <a:cubicBezTo>
                                  <a:pt x="1842391" y="246387"/>
                                  <a:pt x="1835882" y="245085"/>
                                  <a:pt x="1830024" y="243133"/>
                                </a:cubicBezTo>
                                <a:cubicBezTo>
                                  <a:pt x="1823840" y="241180"/>
                                  <a:pt x="1819284" y="241505"/>
                                  <a:pt x="1813100" y="240204"/>
                                </a:cubicBezTo>
                                <a:cubicBezTo>
                                  <a:pt x="1806917" y="238902"/>
                                  <a:pt x="1787389" y="232393"/>
                                  <a:pt x="1786088" y="235322"/>
                                </a:cubicBezTo>
                                <a:cubicBezTo>
                                  <a:pt x="1784786" y="238251"/>
                                  <a:pt x="1785111" y="241180"/>
                                  <a:pt x="1790644" y="241505"/>
                                </a:cubicBezTo>
                                <a:cubicBezTo>
                                  <a:pt x="1796177" y="241831"/>
                                  <a:pt x="1804638" y="241505"/>
                                  <a:pt x="1808544" y="242482"/>
                                </a:cubicBezTo>
                                <a:cubicBezTo>
                                  <a:pt x="1812449" y="243458"/>
                                  <a:pt x="1812449" y="243784"/>
                                  <a:pt x="1813426" y="245411"/>
                                </a:cubicBezTo>
                                <a:cubicBezTo>
                                  <a:pt x="1814402" y="247038"/>
                                  <a:pt x="1817982" y="249967"/>
                                  <a:pt x="1811473" y="249316"/>
                                </a:cubicBezTo>
                                <a:cubicBezTo>
                                  <a:pt x="1805289" y="248665"/>
                                  <a:pt x="1800082" y="250944"/>
                                  <a:pt x="1794549" y="248015"/>
                                </a:cubicBezTo>
                                <a:cubicBezTo>
                                  <a:pt x="1789017" y="245411"/>
                                  <a:pt x="1781206" y="239553"/>
                                  <a:pt x="1781206" y="242482"/>
                                </a:cubicBezTo>
                                <a:cubicBezTo>
                                  <a:pt x="1781206" y="245411"/>
                                  <a:pt x="1789017" y="251269"/>
                                  <a:pt x="1781531" y="249642"/>
                                </a:cubicBezTo>
                                <a:cubicBezTo>
                                  <a:pt x="1774046" y="248015"/>
                                  <a:pt x="1760702" y="246062"/>
                                  <a:pt x="1761353" y="248015"/>
                                </a:cubicBezTo>
                                <a:cubicBezTo>
                                  <a:pt x="1762004" y="250293"/>
                                  <a:pt x="1766235" y="252896"/>
                                  <a:pt x="1769815" y="252571"/>
                                </a:cubicBezTo>
                                <a:cubicBezTo>
                                  <a:pt x="1773069" y="252571"/>
                                  <a:pt x="1774697" y="252571"/>
                                  <a:pt x="1776649" y="254198"/>
                                </a:cubicBezTo>
                                <a:cubicBezTo>
                                  <a:pt x="1778277" y="256151"/>
                                  <a:pt x="1779579" y="257127"/>
                                  <a:pt x="1784786" y="255825"/>
                                </a:cubicBezTo>
                                <a:cubicBezTo>
                                  <a:pt x="1789993" y="254524"/>
                                  <a:pt x="1790969" y="253547"/>
                                  <a:pt x="1795200" y="253873"/>
                                </a:cubicBezTo>
                                <a:cubicBezTo>
                                  <a:pt x="1799431" y="253873"/>
                                  <a:pt x="1807893" y="254198"/>
                                  <a:pt x="1812449" y="255500"/>
                                </a:cubicBezTo>
                                <a:cubicBezTo>
                                  <a:pt x="1817006" y="256802"/>
                                  <a:pt x="1821887" y="257453"/>
                                  <a:pt x="1829047" y="256802"/>
                                </a:cubicBezTo>
                                <a:cubicBezTo>
                                  <a:pt x="1836207" y="256151"/>
                                  <a:pt x="1855084" y="253222"/>
                                  <a:pt x="1855084" y="255500"/>
                                </a:cubicBezTo>
                                <a:cubicBezTo>
                                  <a:pt x="1855084" y="257778"/>
                                  <a:pt x="1852155" y="260056"/>
                                  <a:pt x="1855409" y="261684"/>
                                </a:cubicBezTo>
                                <a:cubicBezTo>
                                  <a:pt x="1858989" y="262985"/>
                                  <a:pt x="1861918" y="267216"/>
                                  <a:pt x="1861593" y="269169"/>
                                </a:cubicBezTo>
                                <a:cubicBezTo>
                                  <a:pt x="1861267" y="271122"/>
                                  <a:pt x="1849551" y="267867"/>
                                  <a:pt x="1841740" y="267542"/>
                                </a:cubicBezTo>
                                <a:cubicBezTo>
                                  <a:pt x="1833929" y="267216"/>
                                  <a:pt x="1828071" y="267216"/>
                                  <a:pt x="1823840" y="263636"/>
                                </a:cubicBezTo>
                                <a:cubicBezTo>
                                  <a:pt x="1819284" y="260056"/>
                                  <a:pt x="1811473" y="259080"/>
                                  <a:pt x="1807567" y="259080"/>
                                </a:cubicBezTo>
                                <a:cubicBezTo>
                                  <a:pt x="1803662" y="259080"/>
                                  <a:pt x="1792271" y="257127"/>
                                  <a:pt x="1788366" y="258429"/>
                                </a:cubicBezTo>
                                <a:cubicBezTo>
                                  <a:pt x="1784460" y="259731"/>
                                  <a:pt x="1780555" y="261358"/>
                                  <a:pt x="1775999" y="260707"/>
                                </a:cubicBezTo>
                                <a:cubicBezTo>
                                  <a:pt x="1771442" y="260056"/>
                                  <a:pt x="1762330" y="257127"/>
                                  <a:pt x="1759075" y="258429"/>
                                </a:cubicBezTo>
                                <a:cubicBezTo>
                                  <a:pt x="1755820" y="259731"/>
                                  <a:pt x="1757122" y="261033"/>
                                  <a:pt x="1762330" y="262009"/>
                                </a:cubicBezTo>
                                <a:cubicBezTo>
                                  <a:pt x="1767537" y="262985"/>
                                  <a:pt x="1767862" y="262660"/>
                                  <a:pt x="1772744" y="263636"/>
                                </a:cubicBezTo>
                                <a:cubicBezTo>
                                  <a:pt x="1777300" y="264613"/>
                                  <a:pt x="1780880" y="264613"/>
                                  <a:pt x="1785762" y="264287"/>
                                </a:cubicBezTo>
                                <a:cubicBezTo>
                                  <a:pt x="1790644" y="263962"/>
                                  <a:pt x="1794875" y="261033"/>
                                  <a:pt x="1800082" y="262660"/>
                                </a:cubicBezTo>
                                <a:cubicBezTo>
                                  <a:pt x="1805289" y="264287"/>
                                  <a:pt x="1806266" y="267216"/>
                                  <a:pt x="1800082" y="267542"/>
                                </a:cubicBezTo>
                                <a:cubicBezTo>
                                  <a:pt x="1793899" y="267867"/>
                                  <a:pt x="1784135" y="267216"/>
                                  <a:pt x="1779904" y="268518"/>
                                </a:cubicBezTo>
                                <a:cubicBezTo>
                                  <a:pt x="1775673" y="269820"/>
                                  <a:pt x="1769815" y="266891"/>
                                  <a:pt x="1765584" y="266240"/>
                                </a:cubicBezTo>
                                <a:cubicBezTo>
                                  <a:pt x="1761353" y="265914"/>
                                  <a:pt x="1740524" y="264938"/>
                                  <a:pt x="1740849" y="266565"/>
                                </a:cubicBezTo>
                                <a:cubicBezTo>
                                  <a:pt x="1740849" y="268193"/>
                                  <a:pt x="1743453" y="270471"/>
                                  <a:pt x="1746708" y="270471"/>
                                </a:cubicBezTo>
                                <a:cubicBezTo>
                                  <a:pt x="1749962" y="270145"/>
                                  <a:pt x="1760702" y="269820"/>
                                  <a:pt x="1762655" y="270145"/>
                                </a:cubicBezTo>
                                <a:cubicBezTo>
                                  <a:pt x="1764608" y="270145"/>
                                  <a:pt x="1756797" y="277305"/>
                                  <a:pt x="1755820" y="279909"/>
                                </a:cubicBezTo>
                                <a:cubicBezTo>
                                  <a:pt x="1754844" y="282187"/>
                                  <a:pt x="1753217" y="287720"/>
                                  <a:pt x="1756146" y="286418"/>
                                </a:cubicBezTo>
                                <a:cubicBezTo>
                                  <a:pt x="1759075" y="285116"/>
                                  <a:pt x="1762330" y="280885"/>
                                  <a:pt x="1767211" y="277956"/>
                                </a:cubicBezTo>
                                <a:cubicBezTo>
                                  <a:pt x="1772093" y="275027"/>
                                  <a:pt x="1775348" y="272098"/>
                                  <a:pt x="1778602" y="272098"/>
                                </a:cubicBezTo>
                                <a:cubicBezTo>
                                  <a:pt x="1781857" y="272098"/>
                                  <a:pt x="1786088" y="272424"/>
                                  <a:pt x="1790969" y="272424"/>
                                </a:cubicBezTo>
                                <a:cubicBezTo>
                                  <a:pt x="1795851" y="272424"/>
                                  <a:pt x="1799431" y="272749"/>
                                  <a:pt x="1804638" y="272424"/>
                                </a:cubicBezTo>
                                <a:cubicBezTo>
                                  <a:pt x="1809846" y="272424"/>
                                  <a:pt x="1818308" y="268844"/>
                                  <a:pt x="1817657" y="271122"/>
                                </a:cubicBezTo>
                                <a:cubicBezTo>
                                  <a:pt x="1817006" y="273400"/>
                                  <a:pt x="1807567" y="280234"/>
                                  <a:pt x="1809846" y="280560"/>
                                </a:cubicBezTo>
                                <a:cubicBezTo>
                                  <a:pt x="1812124" y="280885"/>
                                  <a:pt x="1820260" y="278282"/>
                                  <a:pt x="1826769" y="278282"/>
                                </a:cubicBezTo>
                                <a:cubicBezTo>
                                  <a:pt x="1832953" y="278282"/>
                                  <a:pt x="1843042" y="278607"/>
                                  <a:pt x="1845971" y="279909"/>
                                </a:cubicBezTo>
                                <a:cubicBezTo>
                                  <a:pt x="1848900" y="281211"/>
                                  <a:pt x="1850202" y="279584"/>
                                  <a:pt x="1851829" y="281536"/>
                                </a:cubicBezTo>
                                <a:cubicBezTo>
                                  <a:pt x="1853456" y="283814"/>
                                  <a:pt x="1854433" y="284465"/>
                                  <a:pt x="1854107" y="287394"/>
                                </a:cubicBezTo>
                                <a:cubicBezTo>
                                  <a:pt x="1854107" y="290323"/>
                                  <a:pt x="1852805" y="292927"/>
                                  <a:pt x="1854758" y="294554"/>
                                </a:cubicBezTo>
                                <a:cubicBezTo>
                                  <a:pt x="1857036" y="296507"/>
                                  <a:pt x="1860291" y="298134"/>
                                  <a:pt x="1858013" y="299111"/>
                                </a:cubicBezTo>
                                <a:cubicBezTo>
                                  <a:pt x="1855735" y="300087"/>
                                  <a:pt x="1851504" y="299436"/>
                                  <a:pt x="1841740" y="299111"/>
                                </a:cubicBezTo>
                                <a:cubicBezTo>
                                  <a:pt x="1831976" y="298460"/>
                                  <a:pt x="1819609" y="298460"/>
                                  <a:pt x="1815053" y="299111"/>
                                </a:cubicBezTo>
                                <a:cubicBezTo>
                                  <a:pt x="1810497" y="299762"/>
                                  <a:pt x="1799757" y="300413"/>
                                  <a:pt x="1803011" y="302040"/>
                                </a:cubicBezTo>
                                <a:cubicBezTo>
                                  <a:pt x="1806266" y="303667"/>
                                  <a:pt x="1813100" y="305620"/>
                                  <a:pt x="1818958" y="305620"/>
                                </a:cubicBezTo>
                                <a:cubicBezTo>
                                  <a:pt x="1824817" y="305620"/>
                                  <a:pt x="1835231" y="302691"/>
                                  <a:pt x="1835557" y="307247"/>
                                </a:cubicBezTo>
                                <a:cubicBezTo>
                                  <a:pt x="1835882" y="311803"/>
                                  <a:pt x="1833929" y="317336"/>
                                  <a:pt x="1830024" y="318312"/>
                                </a:cubicBezTo>
                                <a:cubicBezTo>
                                  <a:pt x="1826118" y="319289"/>
                                  <a:pt x="1822538" y="317662"/>
                                  <a:pt x="1817657" y="317987"/>
                                </a:cubicBezTo>
                                <a:cubicBezTo>
                                  <a:pt x="1812775" y="318312"/>
                                  <a:pt x="1794875" y="316685"/>
                                  <a:pt x="1795526" y="319289"/>
                                </a:cubicBezTo>
                                <a:cubicBezTo>
                                  <a:pt x="1796177" y="321892"/>
                                  <a:pt x="1800082" y="322218"/>
                                  <a:pt x="1804313" y="322543"/>
                                </a:cubicBezTo>
                                <a:cubicBezTo>
                                  <a:pt x="1808544" y="322869"/>
                                  <a:pt x="1815378" y="322869"/>
                                  <a:pt x="1817331" y="323194"/>
                                </a:cubicBezTo>
                                <a:cubicBezTo>
                                  <a:pt x="1819609" y="323520"/>
                                  <a:pt x="1823189" y="322869"/>
                                  <a:pt x="1823189" y="326123"/>
                                </a:cubicBezTo>
                                <a:cubicBezTo>
                                  <a:pt x="1823189" y="329378"/>
                                  <a:pt x="1823515" y="336538"/>
                                  <a:pt x="1821236" y="335887"/>
                                </a:cubicBezTo>
                                <a:cubicBezTo>
                                  <a:pt x="1818958" y="335561"/>
                                  <a:pt x="1816355" y="331981"/>
                                  <a:pt x="1812449" y="333609"/>
                                </a:cubicBezTo>
                                <a:cubicBezTo>
                                  <a:pt x="1808544" y="335236"/>
                                  <a:pt x="1797153" y="338816"/>
                                  <a:pt x="1794875" y="338816"/>
                                </a:cubicBezTo>
                                <a:cubicBezTo>
                                  <a:pt x="1792922" y="338816"/>
                                  <a:pt x="1786739" y="338165"/>
                                  <a:pt x="1776975" y="336212"/>
                                </a:cubicBezTo>
                                <a:cubicBezTo>
                                  <a:pt x="1767211" y="334260"/>
                                  <a:pt x="1758749" y="332632"/>
                                  <a:pt x="1756797" y="333609"/>
                                </a:cubicBezTo>
                                <a:cubicBezTo>
                                  <a:pt x="1754844" y="334585"/>
                                  <a:pt x="1752240" y="339792"/>
                                  <a:pt x="1752891" y="340443"/>
                                </a:cubicBezTo>
                                <a:cubicBezTo>
                                  <a:pt x="1753542" y="341094"/>
                                  <a:pt x="1769490" y="341420"/>
                                  <a:pt x="1767537" y="344674"/>
                                </a:cubicBezTo>
                                <a:cubicBezTo>
                                  <a:pt x="1765258" y="347929"/>
                                  <a:pt x="1758749" y="349556"/>
                                  <a:pt x="1762004" y="352160"/>
                                </a:cubicBezTo>
                                <a:cubicBezTo>
                                  <a:pt x="1765258" y="354438"/>
                                  <a:pt x="1771117" y="352485"/>
                                  <a:pt x="1766235" y="356390"/>
                                </a:cubicBezTo>
                                <a:cubicBezTo>
                                  <a:pt x="1761353" y="360296"/>
                                  <a:pt x="1751915" y="371687"/>
                                  <a:pt x="1741826" y="373314"/>
                                </a:cubicBezTo>
                                <a:cubicBezTo>
                                  <a:pt x="1731737" y="374616"/>
                                  <a:pt x="1727831" y="374941"/>
                                  <a:pt x="1722624" y="374290"/>
                                </a:cubicBezTo>
                                <a:cubicBezTo>
                                  <a:pt x="1717091" y="373640"/>
                                  <a:pt x="1706677" y="373640"/>
                                  <a:pt x="1703422" y="373965"/>
                                </a:cubicBezTo>
                                <a:cubicBezTo>
                                  <a:pt x="1699842" y="374290"/>
                                  <a:pt x="1692032" y="374616"/>
                                  <a:pt x="1684546" y="370060"/>
                                </a:cubicBezTo>
                                <a:cubicBezTo>
                                  <a:pt x="1677061" y="365503"/>
                                  <a:pt x="1672830" y="365829"/>
                                  <a:pt x="1670877" y="363876"/>
                                </a:cubicBezTo>
                                <a:cubicBezTo>
                                  <a:pt x="1668924" y="361923"/>
                                  <a:pt x="1653628" y="347278"/>
                                  <a:pt x="1652001" y="348580"/>
                                </a:cubicBezTo>
                                <a:cubicBezTo>
                                  <a:pt x="1650374" y="349881"/>
                                  <a:pt x="1649397" y="355740"/>
                                  <a:pt x="1651675" y="357367"/>
                                </a:cubicBezTo>
                                <a:cubicBezTo>
                                  <a:pt x="1653954" y="358994"/>
                                  <a:pt x="1659812" y="360296"/>
                                  <a:pt x="1659486" y="362574"/>
                                </a:cubicBezTo>
                                <a:cubicBezTo>
                                  <a:pt x="1659161" y="364852"/>
                                  <a:pt x="1653303" y="366154"/>
                                  <a:pt x="1658835" y="367456"/>
                                </a:cubicBezTo>
                                <a:cubicBezTo>
                                  <a:pt x="1664368" y="369083"/>
                                  <a:pt x="1674132" y="371036"/>
                                  <a:pt x="1670877" y="372338"/>
                                </a:cubicBezTo>
                                <a:cubicBezTo>
                                  <a:pt x="1667948" y="373640"/>
                                  <a:pt x="1644841" y="371687"/>
                                  <a:pt x="1645166" y="374290"/>
                                </a:cubicBezTo>
                                <a:cubicBezTo>
                                  <a:pt x="1645492" y="376894"/>
                                  <a:pt x="1650048" y="376894"/>
                                  <a:pt x="1653628" y="379823"/>
                                </a:cubicBezTo>
                                <a:cubicBezTo>
                                  <a:pt x="1656883" y="382752"/>
                                  <a:pt x="1653303" y="387634"/>
                                  <a:pt x="1657534" y="386007"/>
                                </a:cubicBezTo>
                                <a:cubicBezTo>
                                  <a:pt x="1661439" y="384379"/>
                                  <a:pt x="1666972" y="379823"/>
                                  <a:pt x="1672504" y="377870"/>
                                </a:cubicBezTo>
                                <a:cubicBezTo>
                                  <a:pt x="1678037" y="375918"/>
                                  <a:pt x="1674783" y="373314"/>
                                  <a:pt x="1680641" y="375267"/>
                                </a:cubicBezTo>
                                <a:cubicBezTo>
                                  <a:pt x="1686499" y="377219"/>
                                  <a:pt x="1689753" y="380474"/>
                                  <a:pt x="1695286" y="380474"/>
                                </a:cubicBezTo>
                                <a:cubicBezTo>
                                  <a:pt x="1700819" y="380474"/>
                                  <a:pt x="1696588" y="386983"/>
                                  <a:pt x="1698541" y="388610"/>
                                </a:cubicBezTo>
                                <a:cubicBezTo>
                                  <a:pt x="1700493" y="390238"/>
                                  <a:pt x="1703422" y="387959"/>
                                  <a:pt x="1708630" y="383729"/>
                                </a:cubicBezTo>
                                <a:cubicBezTo>
                                  <a:pt x="1713837" y="379498"/>
                                  <a:pt x="1712210" y="378521"/>
                                  <a:pt x="1715790" y="378847"/>
                                </a:cubicBezTo>
                                <a:cubicBezTo>
                                  <a:pt x="1719370" y="379498"/>
                                  <a:pt x="1723601" y="381450"/>
                                  <a:pt x="1727506" y="381125"/>
                                </a:cubicBezTo>
                                <a:cubicBezTo>
                                  <a:pt x="1731411" y="381125"/>
                                  <a:pt x="1734015" y="383078"/>
                                  <a:pt x="1733364" y="384379"/>
                                </a:cubicBezTo>
                                <a:cubicBezTo>
                                  <a:pt x="1732713" y="385681"/>
                                  <a:pt x="1720346" y="396747"/>
                                  <a:pt x="1725553" y="397072"/>
                                </a:cubicBezTo>
                                <a:cubicBezTo>
                                  <a:pt x="1730435" y="397072"/>
                                  <a:pt x="1739222" y="393818"/>
                                  <a:pt x="1738571" y="396421"/>
                                </a:cubicBezTo>
                                <a:cubicBezTo>
                                  <a:pt x="1737921" y="399025"/>
                                  <a:pt x="1735642" y="402605"/>
                                  <a:pt x="1738571" y="402279"/>
                                </a:cubicBezTo>
                                <a:cubicBezTo>
                                  <a:pt x="1741500" y="401954"/>
                                  <a:pt x="1748335" y="395770"/>
                                  <a:pt x="1751915" y="393492"/>
                                </a:cubicBezTo>
                                <a:cubicBezTo>
                                  <a:pt x="1755820" y="391214"/>
                                  <a:pt x="1759726" y="390238"/>
                                  <a:pt x="1762655" y="391865"/>
                                </a:cubicBezTo>
                                <a:cubicBezTo>
                                  <a:pt x="1765584" y="393492"/>
                                  <a:pt x="1769490" y="397398"/>
                                  <a:pt x="1769490" y="400978"/>
                                </a:cubicBezTo>
                                <a:cubicBezTo>
                                  <a:pt x="1769490" y="404883"/>
                                  <a:pt x="1769815" y="409114"/>
                                  <a:pt x="1769490" y="411067"/>
                                </a:cubicBezTo>
                                <a:cubicBezTo>
                                  <a:pt x="1769164" y="413019"/>
                                  <a:pt x="1768839" y="413345"/>
                                  <a:pt x="1764282" y="415623"/>
                                </a:cubicBezTo>
                                <a:cubicBezTo>
                                  <a:pt x="1759726" y="417901"/>
                                  <a:pt x="1757122" y="420505"/>
                                  <a:pt x="1753217" y="422783"/>
                                </a:cubicBezTo>
                                <a:cubicBezTo>
                                  <a:pt x="1749311" y="425061"/>
                                  <a:pt x="1745406" y="415623"/>
                                  <a:pt x="1740849" y="417576"/>
                                </a:cubicBezTo>
                                <a:cubicBezTo>
                                  <a:pt x="1736293" y="419854"/>
                                  <a:pt x="1730110" y="428967"/>
                                  <a:pt x="1728157" y="430594"/>
                                </a:cubicBezTo>
                                <a:cubicBezTo>
                                  <a:pt x="1726204" y="432547"/>
                                  <a:pt x="1724577" y="433523"/>
                                  <a:pt x="1716115" y="434174"/>
                                </a:cubicBezTo>
                                <a:cubicBezTo>
                                  <a:pt x="1707653" y="434825"/>
                                  <a:pt x="1697564" y="436777"/>
                                  <a:pt x="1692357" y="438405"/>
                                </a:cubicBezTo>
                                <a:cubicBezTo>
                                  <a:pt x="1686824" y="440032"/>
                                  <a:pt x="1679990" y="446216"/>
                                  <a:pt x="1680315" y="441659"/>
                                </a:cubicBezTo>
                                <a:cubicBezTo>
                                  <a:pt x="1680966" y="437103"/>
                                  <a:pt x="1690404" y="427990"/>
                                  <a:pt x="1686499" y="425387"/>
                                </a:cubicBezTo>
                                <a:cubicBezTo>
                                  <a:pt x="1682593" y="423108"/>
                                  <a:pt x="1677712" y="419528"/>
                                  <a:pt x="1675108" y="418227"/>
                                </a:cubicBezTo>
                                <a:cubicBezTo>
                                  <a:pt x="1672504" y="416925"/>
                                  <a:pt x="1670877" y="420179"/>
                                  <a:pt x="1667297" y="420830"/>
                                </a:cubicBezTo>
                                <a:cubicBezTo>
                                  <a:pt x="1663717" y="421481"/>
                                  <a:pt x="1660137" y="419528"/>
                                  <a:pt x="1657534" y="419203"/>
                                </a:cubicBezTo>
                                <a:cubicBezTo>
                                  <a:pt x="1655255" y="418877"/>
                                  <a:pt x="1652326" y="420830"/>
                                  <a:pt x="1652001" y="418552"/>
                                </a:cubicBezTo>
                                <a:cubicBezTo>
                                  <a:pt x="1651675" y="416274"/>
                                  <a:pt x="1650374" y="416274"/>
                                  <a:pt x="1652652" y="414321"/>
                                </a:cubicBezTo>
                                <a:cubicBezTo>
                                  <a:pt x="1654930" y="412368"/>
                                  <a:pt x="1659486" y="409439"/>
                                  <a:pt x="1657534" y="408788"/>
                                </a:cubicBezTo>
                                <a:cubicBezTo>
                                  <a:pt x="1655906" y="408138"/>
                                  <a:pt x="1654930" y="410741"/>
                                  <a:pt x="1651024" y="409439"/>
                                </a:cubicBezTo>
                                <a:cubicBezTo>
                                  <a:pt x="1647119" y="408463"/>
                                  <a:pt x="1632474" y="399025"/>
                                  <a:pt x="1632148" y="401628"/>
                                </a:cubicBezTo>
                                <a:cubicBezTo>
                                  <a:pt x="1631823" y="404232"/>
                                  <a:pt x="1633125" y="406836"/>
                                  <a:pt x="1636704" y="408463"/>
                                </a:cubicBezTo>
                                <a:cubicBezTo>
                                  <a:pt x="1640285" y="410090"/>
                                  <a:pt x="1642888" y="411392"/>
                                  <a:pt x="1644515" y="414647"/>
                                </a:cubicBezTo>
                                <a:cubicBezTo>
                                  <a:pt x="1646143" y="417901"/>
                                  <a:pt x="1647119" y="421807"/>
                                  <a:pt x="1645166" y="422783"/>
                                </a:cubicBezTo>
                                <a:cubicBezTo>
                                  <a:pt x="1642888" y="423759"/>
                                  <a:pt x="1631823" y="426363"/>
                                  <a:pt x="1629545" y="425712"/>
                                </a:cubicBezTo>
                                <a:cubicBezTo>
                                  <a:pt x="1627266" y="425061"/>
                                  <a:pt x="1626290" y="426688"/>
                                  <a:pt x="1624012" y="423108"/>
                                </a:cubicBezTo>
                                <a:cubicBezTo>
                                  <a:pt x="1621734" y="419528"/>
                                  <a:pt x="1624012" y="414321"/>
                                  <a:pt x="1618479" y="411718"/>
                                </a:cubicBezTo>
                                <a:cubicBezTo>
                                  <a:pt x="1612946" y="409439"/>
                                  <a:pt x="1607088" y="406510"/>
                                  <a:pt x="1607414" y="408463"/>
                                </a:cubicBezTo>
                                <a:cubicBezTo>
                                  <a:pt x="1607739" y="410416"/>
                                  <a:pt x="1611319" y="412694"/>
                                  <a:pt x="1611970" y="413345"/>
                                </a:cubicBezTo>
                                <a:cubicBezTo>
                                  <a:pt x="1612621" y="413996"/>
                                  <a:pt x="1616201" y="423434"/>
                                  <a:pt x="1612621" y="423434"/>
                                </a:cubicBezTo>
                                <a:cubicBezTo>
                                  <a:pt x="1609041" y="423434"/>
                                  <a:pt x="1608716" y="425712"/>
                                  <a:pt x="1604485" y="423108"/>
                                </a:cubicBezTo>
                                <a:cubicBezTo>
                                  <a:pt x="1600254" y="420505"/>
                                  <a:pt x="1596348" y="416274"/>
                                  <a:pt x="1593745" y="414321"/>
                                </a:cubicBezTo>
                                <a:cubicBezTo>
                                  <a:pt x="1591141" y="412043"/>
                                  <a:pt x="1586585" y="408463"/>
                                  <a:pt x="1585934" y="409439"/>
                                </a:cubicBezTo>
                                <a:cubicBezTo>
                                  <a:pt x="1585283" y="410416"/>
                                  <a:pt x="1588537" y="414321"/>
                                  <a:pt x="1587236" y="415948"/>
                                </a:cubicBezTo>
                                <a:cubicBezTo>
                                  <a:pt x="1586259" y="417576"/>
                                  <a:pt x="1581377" y="422132"/>
                                  <a:pt x="1579750" y="421481"/>
                                </a:cubicBezTo>
                                <a:cubicBezTo>
                                  <a:pt x="1578123" y="420830"/>
                                  <a:pt x="1568359" y="412368"/>
                                  <a:pt x="1566081" y="413996"/>
                                </a:cubicBezTo>
                                <a:cubicBezTo>
                                  <a:pt x="1563803" y="415623"/>
                                  <a:pt x="1563152" y="420505"/>
                                  <a:pt x="1566081" y="422457"/>
                                </a:cubicBezTo>
                                <a:cubicBezTo>
                                  <a:pt x="1569010" y="424410"/>
                                  <a:pt x="1579750" y="428641"/>
                                  <a:pt x="1578774" y="430268"/>
                                </a:cubicBezTo>
                                <a:cubicBezTo>
                                  <a:pt x="1577797" y="431570"/>
                                  <a:pt x="1573241" y="432547"/>
                                  <a:pt x="1567058" y="432547"/>
                                </a:cubicBezTo>
                                <a:cubicBezTo>
                                  <a:pt x="1560874" y="432547"/>
                                  <a:pt x="1543300" y="429617"/>
                                  <a:pt x="1537441" y="428641"/>
                                </a:cubicBezTo>
                                <a:cubicBezTo>
                                  <a:pt x="1531258" y="427339"/>
                                  <a:pt x="1528329" y="426037"/>
                                  <a:pt x="1528979" y="424736"/>
                                </a:cubicBezTo>
                                <a:cubicBezTo>
                                  <a:pt x="1529630" y="423434"/>
                                  <a:pt x="1539068" y="423759"/>
                                  <a:pt x="1535814" y="419854"/>
                                </a:cubicBezTo>
                                <a:cubicBezTo>
                                  <a:pt x="1532885" y="415948"/>
                                  <a:pt x="1520518" y="408138"/>
                                  <a:pt x="1520843" y="411392"/>
                                </a:cubicBezTo>
                                <a:cubicBezTo>
                                  <a:pt x="1521169" y="414647"/>
                                  <a:pt x="1524423" y="416274"/>
                                  <a:pt x="1523772" y="418227"/>
                                </a:cubicBezTo>
                                <a:cubicBezTo>
                                  <a:pt x="1523121" y="420505"/>
                                  <a:pt x="1516938" y="419528"/>
                                  <a:pt x="1517589" y="422132"/>
                                </a:cubicBezTo>
                                <a:cubicBezTo>
                                  <a:pt x="1518240" y="425061"/>
                                  <a:pt x="1522145" y="427665"/>
                                  <a:pt x="1516612" y="426688"/>
                                </a:cubicBezTo>
                                <a:cubicBezTo>
                                  <a:pt x="1511080" y="426037"/>
                                  <a:pt x="1504896" y="426037"/>
                                  <a:pt x="1501641" y="421156"/>
                                </a:cubicBezTo>
                                <a:cubicBezTo>
                                  <a:pt x="1498712" y="416599"/>
                                  <a:pt x="1494482" y="408463"/>
                                  <a:pt x="1493180" y="411392"/>
                                </a:cubicBezTo>
                                <a:cubicBezTo>
                                  <a:pt x="1492203" y="414321"/>
                                  <a:pt x="1497085" y="417901"/>
                                  <a:pt x="1493180" y="420830"/>
                                </a:cubicBezTo>
                                <a:cubicBezTo>
                                  <a:pt x="1489274" y="423759"/>
                                  <a:pt x="1492854" y="427014"/>
                                  <a:pt x="1485043" y="426688"/>
                                </a:cubicBezTo>
                                <a:cubicBezTo>
                                  <a:pt x="1477558" y="426363"/>
                                  <a:pt x="1472676" y="428316"/>
                                  <a:pt x="1473327" y="424410"/>
                                </a:cubicBezTo>
                                <a:cubicBezTo>
                                  <a:pt x="1473978" y="420505"/>
                                  <a:pt x="1474954" y="417576"/>
                                  <a:pt x="1472351" y="415298"/>
                                </a:cubicBezTo>
                                <a:cubicBezTo>
                                  <a:pt x="1469747" y="413345"/>
                                  <a:pt x="1472351" y="402279"/>
                                  <a:pt x="1468445" y="401628"/>
                                </a:cubicBezTo>
                                <a:cubicBezTo>
                                  <a:pt x="1464865" y="400652"/>
                                  <a:pt x="1459658" y="404558"/>
                                  <a:pt x="1461285" y="407487"/>
                                </a:cubicBezTo>
                                <a:cubicBezTo>
                                  <a:pt x="1462913" y="410416"/>
                                  <a:pt x="1468771" y="412043"/>
                                  <a:pt x="1463563" y="413019"/>
                                </a:cubicBezTo>
                                <a:cubicBezTo>
                                  <a:pt x="1458356" y="413996"/>
                                  <a:pt x="1458682" y="423434"/>
                                  <a:pt x="1454451" y="423108"/>
                                </a:cubicBezTo>
                                <a:cubicBezTo>
                                  <a:pt x="1450545" y="422783"/>
                                  <a:pt x="1437202" y="420179"/>
                                  <a:pt x="1439154" y="416274"/>
                                </a:cubicBezTo>
                                <a:cubicBezTo>
                                  <a:pt x="1441107" y="412368"/>
                                  <a:pt x="1444362" y="414321"/>
                                  <a:pt x="1443711" y="410090"/>
                                </a:cubicBezTo>
                                <a:cubicBezTo>
                                  <a:pt x="1443060" y="405534"/>
                                  <a:pt x="1438178" y="400652"/>
                                  <a:pt x="1441432" y="398699"/>
                                </a:cubicBezTo>
                                <a:cubicBezTo>
                                  <a:pt x="1444687" y="396747"/>
                                  <a:pt x="1458356" y="394143"/>
                                  <a:pt x="1461611" y="391865"/>
                                </a:cubicBezTo>
                                <a:cubicBezTo>
                                  <a:pt x="1464865" y="389587"/>
                                  <a:pt x="1462262" y="387309"/>
                                  <a:pt x="1468445" y="385681"/>
                                </a:cubicBezTo>
                                <a:cubicBezTo>
                                  <a:pt x="1474303" y="384054"/>
                                  <a:pt x="1494482" y="388610"/>
                                  <a:pt x="1497736" y="385681"/>
                                </a:cubicBezTo>
                                <a:cubicBezTo>
                                  <a:pt x="1500991" y="382752"/>
                                  <a:pt x="1500665" y="380474"/>
                                  <a:pt x="1502943" y="380474"/>
                                </a:cubicBezTo>
                                <a:cubicBezTo>
                                  <a:pt x="1505221" y="380474"/>
                                  <a:pt x="1516287" y="387959"/>
                                  <a:pt x="1515310" y="383403"/>
                                </a:cubicBezTo>
                                <a:cubicBezTo>
                                  <a:pt x="1514009" y="378847"/>
                                  <a:pt x="1509452" y="380149"/>
                                  <a:pt x="1509127" y="377219"/>
                                </a:cubicBezTo>
                                <a:cubicBezTo>
                                  <a:pt x="1508476" y="374290"/>
                                  <a:pt x="1505221" y="374941"/>
                                  <a:pt x="1508150" y="373314"/>
                                </a:cubicBezTo>
                                <a:cubicBezTo>
                                  <a:pt x="1511080" y="371687"/>
                                  <a:pt x="1516287" y="370060"/>
                                  <a:pt x="1515310" y="369083"/>
                                </a:cubicBezTo>
                                <a:cubicBezTo>
                                  <a:pt x="1514334" y="368107"/>
                                  <a:pt x="1503269" y="366480"/>
                                  <a:pt x="1499038" y="367781"/>
                                </a:cubicBezTo>
                                <a:cubicBezTo>
                                  <a:pt x="1494807" y="369083"/>
                                  <a:pt x="1489925" y="370710"/>
                                  <a:pt x="1489274" y="367130"/>
                                </a:cubicBezTo>
                                <a:cubicBezTo>
                                  <a:pt x="1488623" y="363550"/>
                                  <a:pt x="1477883" y="358018"/>
                                  <a:pt x="1477883" y="352160"/>
                                </a:cubicBezTo>
                                <a:cubicBezTo>
                                  <a:pt x="1477883" y="346301"/>
                                  <a:pt x="1476907" y="342396"/>
                                  <a:pt x="1478860" y="341094"/>
                                </a:cubicBezTo>
                                <a:cubicBezTo>
                                  <a:pt x="1480812" y="339792"/>
                                  <a:pt x="1478209" y="344023"/>
                                  <a:pt x="1485043" y="344023"/>
                                </a:cubicBezTo>
                                <a:cubicBezTo>
                                  <a:pt x="1491878" y="344023"/>
                                  <a:pt x="1500340" y="338165"/>
                                  <a:pt x="1503594" y="338165"/>
                                </a:cubicBezTo>
                                <a:cubicBezTo>
                                  <a:pt x="1506849" y="338165"/>
                                  <a:pt x="1517263" y="340443"/>
                                  <a:pt x="1520843" y="340769"/>
                                </a:cubicBezTo>
                                <a:cubicBezTo>
                                  <a:pt x="1524423" y="341094"/>
                                  <a:pt x="1533210" y="345325"/>
                                  <a:pt x="1535489" y="347929"/>
                                </a:cubicBezTo>
                                <a:cubicBezTo>
                                  <a:pt x="1537767" y="350532"/>
                                  <a:pt x="1541998" y="367456"/>
                                  <a:pt x="1544276" y="367130"/>
                                </a:cubicBezTo>
                                <a:cubicBezTo>
                                  <a:pt x="1546554" y="366480"/>
                                  <a:pt x="1548181" y="363225"/>
                                  <a:pt x="1551110" y="365829"/>
                                </a:cubicBezTo>
                                <a:cubicBezTo>
                                  <a:pt x="1554039" y="368107"/>
                                  <a:pt x="1552738" y="368758"/>
                                  <a:pt x="1555992" y="369409"/>
                                </a:cubicBezTo>
                                <a:cubicBezTo>
                                  <a:pt x="1559572" y="370060"/>
                                  <a:pt x="1562176" y="369734"/>
                                  <a:pt x="1566081" y="371036"/>
                                </a:cubicBezTo>
                                <a:cubicBezTo>
                                  <a:pt x="1569987" y="372338"/>
                                  <a:pt x="1570637" y="375918"/>
                                  <a:pt x="1573892" y="373640"/>
                                </a:cubicBezTo>
                                <a:cubicBezTo>
                                  <a:pt x="1577147" y="371361"/>
                                  <a:pt x="1575845" y="368107"/>
                                  <a:pt x="1580076" y="368107"/>
                                </a:cubicBezTo>
                                <a:cubicBezTo>
                                  <a:pt x="1584307" y="368107"/>
                                  <a:pt x="1590165" y="369734"/>
                                  <a:pt x="1596348" y="370060"/>
                                </a:cubicBezTo>
                                <a:cubicBezTo>
                                  <a:pt x="1602532" y="370060"/>
                                  <a:pt x="1608390" y="371687"/>
                                  <a:pt x="1609366" y="369734"/>
                                </a:cubicBezTo>
                                <a:cubicBezTo>
                                  <a:pt x="1610343" y="367781"/>
                                  <a:pt x="1602532" y="367130"/>
                                  <a:pt x="1605786" y="364527"/>
                                </a:cubicBezTo>
                                <a:cubicBezTo>
                                  <a:pt x="1608716" y="361923"/>
                                  <a:pt x="1608716" y="363225"/>
                                  <a:pt x="1612621" y="361598"/>
                                </a:cubicBezTo>
                                <a:cubicBezTo>
                                  <a:pt x="1616527" y="359970"/>
                                  <a:pt x="1626941" y="352485"/>
                                  <a:pt x="1628243" y="348580"/>
                                </a:cubicBezTo>
                                <a:cubicBezTo>
                                  <a:pt x="1629870" y="344674"/>
                                  <a:pt x="1633125" y="333283"/>
                                  <a:pt x="1636054" y="331331"/>
                                </a:cubicBezTo>
                                <a:cubicBezTo>
                                  <a:pt x="1638983" y="329378"/>
                                  <a:pt x="1643214" y="327425"/>
                                  <a:pt x="1643214" y="326123"/>
                                </a:cubicBezTo>
                                <a:cubicBezTo>
                                  <a:pt x="1643214" y="324496"/>
                                  <a:pt x="1632474" y="326774"/>
                                  <a:pt x="1630521" y="328076"/>
                                </a:cubicBezTo>
                                <a:cubicBezTo>
                                  <a:pt x="1628568" y="329052"/>
                                  <a:pt x="1625965" y="331005"/>
                                  <a:pt x="1626941" y="332307"/>
                                </a:cubicBezTo>
                                <a:cubicBezTo>
                                  <a:pt x="1627917" y="333609"/>
                                  <a:pt x="1628894" y="334911"/>
                                  <a:pt x="1626941" y="336212"/>
                                </a:cubicBezTo>
                                <a:cubicBezTo>
                                  <a:pt x="1624988" y="337514"/>
                                  <a:pt x="1619130" y="341420"/>
                                  <a:pt x="1616201" y="345000"/>
                                </a:cubicBezTo>
                                <a:cubicBezTo>
                                  <a:pt x="1613272" y="348905"/>
                                  <a:pt x="1606763" y="356065"/>
                                  <a:pt x="1603834" y="357041"/>
                                </a:cubicBezTo>
                                <a:cubicBezTo>
                                  <a:pt x="1600905" y="357692"/>
                                  <a:pt x="1590165" y="357692"/>
                                  <a:pt x="1584632" y="357692"/>
                                </a:cubicBezTo>
                                <a:cubicBezTo>
                                  <a:pt x="1579099" y="357692"/>
                                  <a:pt x="1571288" y="359320"/>
                                  <a:pt x="1573241" y="357041"/>
                                </a:cubicBezTo>
                                <a:cubicBezTo>
                                  <a:pt x="1575194" y="354763"/>
                                  <a:pt x="1580727" y="353461"/>
                                  <a:pt x="1581703" y="350207"/>
                                </a:cubicBezTo>
                                <a:cubicBezTo>
                                  <a:pt x="1582679" y="346952"/>
                                  <a:pt x="1584632" y="344674"/>
                                  <a:pt x="1582028" y="344674"/>
                                </a:cubicBezTo>
                                <a:cubicBezTo>
                                  <a:pt x="1579425" y="344674"/>
                                  <a:pt x="1578123" y="348905"/>
                                  <a:pt x="1575194" y="350207"/>
                                </a:cubicBezTo>
                                <a:cubicBezTo>
                                  <a:pt x="1572265" y="351509"/>
                                  <a:pt x="1566732" y="353461"/>
                                  <a:pt x="1565105" y="352485"/>
                                </a:cubicBezTo>
                                <a:cubicBezTo>
                                  <a:pt x="1563477" y="351834"/>
                                  <a:pt x="1557619" y="350858"/>
                                  <a:pt x="1559572" y="348580"/>
                                </a:cubicBezTo>
                                <a:cubicBezTo>
                                  <a:pt x="1561525" y="346301"/>
                                  <a:pt x="1563152" y="344023"/>
                                  <a:pt x="1566081" y="343047"/>
                                </a:cubicBezTo>
                                <a:cubicBezTo>
                                  <a:pt x="1569010" y="342071"/>
                                  <a:pt x="1569661" y="343047"/>
                                  <a:pt x="1571939" y="341420"/>
                                </a:cubicBezTo>
                                <a:cubicBezTo>
                                  <a:pt x="1574218" y="339792"/>
                                  <a:pt x="1570963" y="338491"/>
                                  <a:pt x="1575519" y="338165"/>
                                </a:cubicBezTo>
                                <a:cubicBezTo>
                                  <a:pt x="1580076" y="337514"/>
                                  <a:pt x="1585934" y="339141"/>
                                  <a:pt x="1585934" y="337514"/>
                                </a:cubicBezTo>
                                <a:cubicBezTo>
                                  <a:pt x="1585934" y="335887"/>
                                  <a:pt x="1581052" y="335561"/>
                                  <a:pt x="1577147" y="335561"/>
                                </a:cubicBezTo>
                                <a:cubicBezTo>
                                  <a:pt x="1573241" y="335561"/>
                                  <a:pt x="1569336" y="335887"/>
                                  <a:pt x="1565756" y="335561"/>
                                </a:cubicBezTo>
                                <a:cubicBezTo>
                                  <a:pt x="1562176" y="335236"/>
                                  <a:pt x="1554365" y="336212"/>
                                  <a:pt x="1556643" y="333934"/>
                                </a:cubicBezTo>
                                <a:cubicBezTo>
                                  <a:pt x="1558921" y="331656"/>
                                  <a:pt x="1562827" y="329378"/>
                                  <a:pt x="1566081" y="329378"/>
                                </a:cubicBezTo>
                                <a:cubicBezTo>
                                  <a:pt x="1569336" y="329378"/>
                                  <a:pt x="1568034" y="330029"/>
                                  <a:pt x="1573567" y="329703"/>
                                </a:cubicBezTo>
                                <a:cubicBezTo>
                                  <a:pt x="1579099" y="329378"/>
                                  <a:pt x="1588212" y="327751"/>
                                  <a:pt x="1586910" y="326774"/>
                                </a:cubicBezTo>
                                <a:cubicBezTo>
                                  <a:pt x="1585608" y="325472"/>
                                  <a:pt x="1580727" y="325472"/>
                                  <a:pt x="1577797" y="326123"/>
                                </a:cubicBezTo>
                                <a:cubicBezTo>
                                  <a:pt x="1574868" y="326774"/>
                                  <a:pt x="1570312" y="327100"/>
                                  <a:pt x="1568359" y="325798"/>
                                </a:cubicBezTo>
                                <a:cubicBezTo>
                                  <a:pt x="1566732" y="324171"/>
                                  <a:pt x="1564779" y="322869"/>
                                  <a:pt x="1566732" y="322218"/>
                                </a:cubicBezTo>
                                <a:cubicBezTo>
                                  <a:pt x="1568685" y="321567"/>
                                  <a:pt x="1570637" y="322869"/>
                                  <a:pt x="1576496" y="322543"/>
                                </a:cubicBezTo>
                                <a:cubicBezTo>
                                  <a:pt x="1582354" y="322218"/>
                                  <a:pt x="1586910" y="323194"/>
                                  <a:pt x="1589839" y="321892"/>
                                </a:cubicBezTo>
                                <a:cubicBezTo>
                                  <a:pt x="1592768" y="320591"/>
                                  <a:pt x="1593419" y="318312"/>
                                  <a:pt x="1591467" y="318312"/>
                                </a:cubicBezTo>
                                <a:cubicBezTo>
                                  <a:pt x="1589514" y="318312"/>
                                  <a:pt x="1580401" y="317987"/>
                                  <a:pt x="1575519" y="317662"/>
                                </a:cubicBezTo>
                                <a:cubicBezTo>
                                  <a:pt x="1570637" y="317336"/>
                                  <a:pt x="1568359" y="318312"/>
                                  <a:pt x="1569987" y="316034"/>
                                </a:cubicBezTo>
                                <a:cubicBezTo>
                                  <a:pt x="1571614" y="313756"/>
                                  <a:pt x="1578774" y="310502"/>
                                  <a:pt x="1577472" y="309200"/>
                                </a:cubicBezTo>
                                <a:cubicBezTo>
                                  <a:pt x="1576170" y="307573"/>
                                  <a:pt x="1570963" y="310827"/>
                                  <a:pt x="1571939" y="307247"/>
                                </a:cubicBezTo>
                                <a:cubicBezTo>
                                  <a:pt x="1572916" y="303667"/>
                                  <a:pt x="1578774" y="294880"/>
                                  <a:pt x="1576496" y="294229"/>
                                </a:cubicBezTo>
                                <a:cubicBezTo>
                                  <a:pt x="1574218" y="293903"/>
                                  <a:pt x="1566081" y="302365"/>
                                  <a:pt x="1565756" y="305294"/>
                                </a:cubicBezTo>
                                <a:cubicBezTo>
                                  <a:pt x="1565430" y="308223"/>
                                  <a:pt x="1568685" y="310827"/>
                                  <a:pt x="1564779" y="313431"/>
                                </a:cubicBezTo>
                                <a:cubicBezTo>
                                  <a:pt x="1560874" y="316034"/>
                                  <a:pt x="1557945" y="321567"/>
                                  <a:pt x="1553388" y="322543"/>
                                </a:cubicBezTo>
                                <a:cubicBezTo>
                                  <a:pt x="1548832" y="323520"/>
                                  <a:pt x="1537767" y="324171"/>
                                  <a:pt x="1536465" y="324822"/>
                                </a:cubicBezTo>
                                <a:cubicBezTo>
                                  <a:pt x="1535163" y="325472"/>
                                  <a:pt x="1530607" y="327751"/>
                                  <a:pt x="1531583" y="325147"/>
                                </a:cubicBezTo>
                                <a:cubicBezTo>
                                  <a:pt x="1532234" y="322869"/>
                                  <a:pt x="1540696" y="320591"/>
                                  <a:pt x="1541021" y="316360"/>
                                </a:cubicBezTo>
                                <a:cubicBezTo>
                                  <a:pt x="1541672" y="312454"/>
                                  <a:pt x="1543625" y="305620"/>
                                  <a:pt x="1541021" y="306596"/>
                                </a:cubicBezTo>
                                <a:cubicBezTo>
                                  <a:pt x="1538743" y="307573"/>
                                  <a:pt x="1534187" y="317336"/>
                                  <a:pt x="1530932" y="317987"/>
                                </a:cubicBezTo>
                                <a:cubicBezTo>
                                  <a:pt x="1527678" y="318638"/>
                                  <a:pt x="1524749" y="315058"/>
                                  <a:pt x="1521494" y="317987"/>
                                </a:cubicBezTo>
                                <a:cubicBezTo>
                                  <a:pt x="1518240" y="320916"/>
                                  <a:pt x="1519867" y="323520"/>
                                  <a:pt x="1515961" y="323520"/>
                                </a:cubicBezTo>
                                <a:cubicBezTo>
                                  <a:pt x="1512056" y="323520"/>
                                  <a:pt x="1500665" y="324496"/>
                                  <a:pt x="1502943" y="322218"/>
                                </a:cubicBezTo>
                                <a:cubicBezTo>
                                  <a:pt x="1505221" y="319940"/>
                                  <a:pt x="1510429" y="318963"/>
                                  <a:pt x="1506849" y="317336"/>
                                </a:cubicBezTo>
                                <a:cubicBezTo>
                                  <a:pt x="1502943" y="315709"/>
                                  <a:pt x="1498387" y="318963"/>
                                  <a:pt x="1497736" y="315058"/>
                                </a:cubicBezTo>
                                <a:cubicBezTo>
                                  <a:pt x="1497085" y="311152"/>
                                  <a:pt x="1492854" y="307898"/>
                                  <a:pt x="1497085" y="303993"/>
                                </a:cubicBezTo>
                                <a:cubicBezTo>
                                  <a:pt x="1501641" y="300087"/>
                                  <a:pt x="1505221" y="298785"/>
                                  <a:pt x="1509452" y="294229"/>
                                </a:cubicBezTo>
                                <a:cubicBezTo>
                                  <a:pt x="1514009" y="289673"/>
                                  <a:pt x="1514009" y="285767"/>
                                  <a:pt x="1519216" y="284465"/>
                                </a:cubicBezTo>
                                <a:cubicBezTo>
                                  <a:pt x="1524749" y="282838"/>
                                  <a:pt x="1533536" y="281536"/>
                                  <a:pt x="1543950" y="279909"/>
                                </a:cubicBezTo>
                                <a:cubicBezTo>
                                  <a:pt x="1554365" y="278282"/>
                                  <a:pt x="1558270" y="275353"/>
                                  <a:pt x="1563477" y="275678"/>
                                </a:cubicBezTo>
                                <a:cubicBezTo>
                                  <a:pt x="1568685" y="276004"/>
                                  <a:pt x="1565430" y="277305"/>
                                  <a:pt x="1578123" y="278607"/>
                                </a:cubicBezTo>
                                <a:cubicBezTo>
                                  <a:pt x="1590816" y="279909"/>
                                  <a:pt x="1593094" y="279258"/>
                                  <a:pt x="1596999" y="280234"/>
                                </a:cubicBezTo>
                                <a:cubicBezTo>
                                  <a:pt x="1600905" y="281211"/>
                                  <a:pt x="1602532" y="281536"/>
                                  <a:pt x="1607739" y="284140"/>
                                </a:cubicBezTo>
                                <a:cubicBezTo>
                                  <a:pt x="1613272" y="286743"/>
                                  <a:pt x="1631497" y="294880"/>
                                  <a:pt x="1635077" y="295856"/>
                                </a:cubicBezTo>
                                <a:cubicBezTo>
                                  <a:pt x="1638332" y="296833"/>
                                  <a:pt x="1640936" y="299436"/>
                                  <a:pt x="1642563" y="297483"/>
                                </a:cubicBezTo>
                                <a:cubicBezTo>
                                  <a:pt x="1644190" y="295531"/>
                                  <a:pt x="1644841" y="294880"/>
                                  <a:pt x="1644190" y="293578"/>
                                </a:cubicBezTo>
                                <a:cubicBezTo>
                                  <a:pt x="1643539" y="292602"/>
                                  <a:pt x="1636379" y="289673"/>
                                  <a:pt x="1638983" y="289347"/>
                                </a:cubicBezTo>
                                <a:cubicBezTo>
                                  <a:pt x="1641261" y="289022"/>
                                  <a:pt x="1645817" y="287720"/>
                                  <a:pt x="1645817" y="286418"/>
                                </a:cubicBezTo>
                                <a:cubicBezTo>
                                  <a:pt x="1645817" y="284791"/>
                                  <a:pt x="1640610" y="285442"/>
                                  <a:pt x="1635728" y="285442"/>
                                </a:cubicBezTo>
                                <a:cubicBezTo>
                                  <a:pt x="1630846" y="285442"/>
                                  <a:pt x="1628243" y="286418"/>
                                  <a:pt x="1626615" y="284791"/>
                                </a:cubicBezTo>
                                <a:cubicBezTo>
                                  <a:pt x="1624988" y="283164"/>
                                  <a:pt x="1618479" y="282513"/>
                                  <a:pt x="1623036" y="281536"/>
                                </a:cubicBezTo>
                                <a:cubicBezTo>
                                  <a:pt x="1627592" y="280560"/>
                                  <a:pt x="1635077" y="281862"/>
                                  <a:pt x="1641261" y="281536"/>
                                </a:cubicBezTo>
                                <a:cubicBezTo>
                                  <a:pt x="1647445" y="281211"/>
                                  <a:pt x="1657534" y="283164"/>
                                  <a:pt x="1658510" y="280234"/>
                                </a:cubicBezTo>
                                <a:cubicBezTo>
                                  <a:pt x="1659486" y="277305"/>
                                  <a:pt x="1666972" y="268844"/>
                                  <a:pt x="1665670" y="267216"/>
                                </a:cubicBezTo>
                                <a:cubicBezTo>
                                  <a:pt x="1664043" y="265589"/>
                                  <a:pt x="1661113" y="267867"/>
                                  <a:pt x="1656883" y="268518"/>
                                </a:cubicBezTo>
                                <a:cubicBezTo>
                                  <a:pt x="1652652" y="268844"/>
                                  <a:pt x="1651024" y="270145"/>
                                  <a:pt x="1649723" y="271122"/>
                                </a:cubicBezTo>
                                <a:cubicBezTo>
                                  <a:pt x="1648421" y="272424"/>
                                  <a:pt x="1646794" y="274051"/>
                                  <a:pt x="1644515" y="274376"/>
                                </a:cubicBezTo>
                                <a:cubicBezTo>
                                  <a:pt x="1641912" y="274702"/>
                                  <a:pt x="1638332" y="277631"/>
                                  <a:pt x="1634752" y="276329"/>
                                </a:cubicBezTo>
                                <a:cubicBezTo>
                                  <a:pt x="1631172" y="275027"/>
                                  <a:pt x="1630521" y="274376"/>
                                  <a:pt x="1626290" y="273725"/>
                                </a:cubicBezTo>
                                <a:cubicBezTo>
                                  <a:pt x="1622059" y="273400"/>
                                  <a:pt x="1615225" y="272098"/>
                                  <a:pt x="1612621" y="272424"/>
                                </a:cubicBezTo>
                                <a:cubicBezTo>
                                  <a:pt x="1610017" y="272749"/>
                                  <a:pt x="1596674" y="272424"/>
                                  <a:pt x="1592443" y="272424"/>
                                </a:cubicBezTo>
                                <a:cubicBezTo>
                                  <a:pt x="1588212" y="272424"/>
                                  <a:pt x="1586259" y="272749"/>
                                  <a:pt x="1583656" y="271122"/>
                                </a:cubicBezTo>
                                <a:cubicBezTo>
                                  <a:pt x="1581052" y="269494"/>
                                  <a:pt x="1573241" y="268193"/>
                                  <a:pt x="1575519" y="265589"/>
                                </a:cubicBezTo>
                                <a:cubicBezTo>
                                  <a:pt x="1577797" y="263311"/>
                                  <a:pt x="1577472" y="262009"/>
                                  <a:pt x="1580401" y="262009"/>
                                </a:cubicBezTo>
                                <a:cubicBezTo>
                                  <a:pt x="1583330" y="262009"/>
                                  <a:pt x="1588537" y="261684"/>
                                  <a:pt x="1589839" y="263311"/>
                                </a:cubicBezTo>
                                <a:cubicBezTo>
                                  <a:pt x="1591141" y="264938"/>
                                  <a:pt x="1591141" y="267542"/>
                                  <a:pt x="1595372" y="267867"/>
                                </a:cubicBezTo>
                                <a:cubicBezTo>
                                  <a:pt x="1599603" y="268193"/>
                                  <a:pt x="1615876" y="268518"/>
                                  <a:pt x="1614248" y="267216"/>
                                </a:cubicBezTo>
                                <a:cubicBezTo>
                                  <a:pt x="1612621" y="265914"/>
                                  <a:pt x="1600905" y="263636"/>
                                  <a:pt x="1598952" y="261358"/>
                                </a:cubicBezTo>
                                <a:cubicBezTo>
                                  <a:pt x="1596999" y="259080"/>
                                  <a:pt x="1601230" y="256476"/>
                                  <a:pt x="1596674" y="255500"/>
                                </a:cubicBezTo>
                                <a:cubicBezTo>
                                  <a:pt x="1592118" y="254524"/>
                                  <a:pt x="1590490" y="257778"/>
                                  <a:pt x="1588863" y="256802"/>
                                </a:cubicBezTo>
                                <a:cubicBezTo>
                                  <a:pt x="1587236" y="255825"/>
                                  <a:pt x="1584632" y="243458"/>
                                  <a:pt x="1581052" y="241831"/>
                                </a:cubicBezTo>
                                <a:cubicBezTo>
                                  <a:pt x="1577472" y="240204"/>
                                  <a:pt x="1576496" y="242482"/>
                                  <a:pt x="1572590" y="238576"/>
                                </a:cubicBezTo>
                                <a:cubicBezTo>
                                  <a:pt x="1568685" y="234671"/>
                                  <a:pt x="1569336" y="232393"/>
                                  <a:pt x="1566407" y="231091"/>
                                </a:cubicBezTo>
                                <a:cubicBezTo>
                                  <a:pt x="1563477" y="229789"/>
                                  <a:pt x="1554690" y="226860"/>
                                  <a:pt x="1549809" y="226209"/>
                                </a:cubicBezTo>
                                <a:cubicBezTo>
                                  <a:pt x="1544927" y="225558"/>
                                  <a:pt x="1533536" y="223280"/>
                                  <a:pt x="1530607" y="221653"/>
                                </a:cubicBezTo>
                                <a:cubicBezTo>
                                  <a:pt x="1527678" y="220026"/>
                                  <a:pt x="1525074" y="221327"/>
                                  <a:pt x="1526701" y="218073"/>
                                </a:cubicBezTo>
                                <a:cubicBezTo>
                                  <a:pt x="1528329" y="214818"/>
                                  <a:pt x="1525400" y="209286"/>
                                  <a:pt x="1529956" y="209937"/>
                                </a:cubicBezTo>
                                <a:cubicBezTo>
                                  <a:pt x="1534512" y="210587"/>
                                  <a:pt x="1543300" y="212540"/>
                                  <a:pt x="1549483" y="212215"/>
                                </a:cubicBezTo>
                                <a:cubicBezTo>
                                  <a:pt x="1555667" y="211889"/>
                                  <a:pt x="1558596" y="213191"/>
                                  <a:pt x="1557945" y="211564"/>
                                </a:cubicBezTo>
                                <a:cubicBezTo>
                                  <a:pt x="1557294" y="209937"/>
                                  <a:pt x="1551110" y="207658"/>
                                  <a:pt x="1543950" y="206682"/>
                                </a:cubicBezTo>
                                <a:cubicBezTo>
                                  <a:pt x="1536790" y="206031"/>
                                  <a:pt x="1531583" y="206682"/>
                                  <a:pt x="1527352" y="203427"/>
                                </a:cubicBezTo>
                                <a:cubicBezTo>
                                  <a:pt x="1523121" y="200173"/>
                                  <a:pt x="1519867" y="200498"/>
                                  <a:pt x="1521494" y="197895"/>
                                </a:cubicBezTo>
                                <a:cubicBezTo>
                                  <a:pt x="1523121" y="195617"/>
                                  <a:pt x="1525074" y="189758"/>
                                  <a:pt x="1527678" y="188782"/>
                                </a:cubicBezTo>
                                <a:cubicBezTo>
                                  <a:pt x="1530281" y="187806"/>
                                  <a:pt x="1537767" y="186504"/>
                                  <a:pt x="1541672" y="186504"/>
                                </a:cubicBezTo>
                                <a:cubicBezTo>
                                  <a:pt x="1545903" y="186504"/>
                                  <a:pt x="1548507" y="187806"/>
                                  <a:pt x="1554039" y="189758"/>
                                </a:cubicBezTo>
                                <a:cubicBezTo>
                                  <a:pt x="1559898" y="192037"/>
                                  <a:pt x="1558921" y="191386"/>
                                  <a:pt x="1569661" y="191060"/>
                                </a:cubicBezTo>
                                <a:cubicBezTo>
                                  <a:pt x="1580401" y="190735"/>
                                  <a:pt x="1585283" y="190735"/>
                                  <a:pt x="1588212" y="190735"/>
                                </a:cubicBezTo>
                                <a:cubicBezTo>
                                  <a:pt x="1591141" y="190735"/>
                                  <a:pt x="1598301" y="191060"/>
                                  <a:pt x="1600254" y="191060"/>
                                </a:cubicBezTo>
                                <a:cubicBezTo>
                                  <a:pt x="1602206" y="191060"/>
                                  <a:pt x="1606112" y="193338"/>
                                  <a:pt x="1611645" y="197244"/>
                                </a:cubicBezTo>
                                <a:cubicBezTo>
                                  <a:pt x="1617177" y="201149"/>
                                  <a:pt x="1620757" y="203102"/>
                                  <a:pt x="1625639" y="205055"/>
                                </a:cubicBezTo>
                                <a:cubicBezTo>
                                  <a:pt x="1630521" y="207007"/>
                                  <a:pt x="1641586" y="212866"/>
                                  <a:pt x="1643539" y="214167"/>
                                </a:cubicBezTo>
                                <a:cubicBezTo>
                                  <a:pt x="1645492" y="215469"/>
                                  <a:pt x="1646794" y="215469"/>
                                  <a:pt x="1647770" y="217747"/>
                                </a:cubicBezTo>
                                <a:cubicBezTo>
                                  <a:pt x="1648746" y="220026"/>
                                  <a:pt x="1647119" y="223931"/>
                                  <a:pt x="1651350" y="225558"/>
                                </a:cubicBezTo>
                                <a:cubicBezTo>
                                  <a:pt x="1655581" y="227186"/>
                                  <a:pt x="1661439" y="228162"/>
                                  <a:pt x="1661113" y="229464"/>
                                </a:cubicBezTo>
                                <a:cubicBezTo>
                                  <a:pt x="1660788" y="230766"/>
                                  <a:pt x="1657208" y="234020"/>
                                  <a:pt x="1658510" y="234671"/>
                                </a:cubicBezTo>
                                <a:cubicBezTo>
                                  <a:pt x="1660137" y="235322"/>
                                  <a:pt x="1663392" y="231742"/>
                                  <a:pt x="1666972" y="232067"/>
                                </a:cubicBezTo>
                                <a:cubicBezTo>
                                  <a:pt x="1670552" y="232393"/>
                                  <a:pt x="1679990" y="233044"/>
                                  <a:pt x="1682919" y="233695"/>
                                </a:cubicBezTo>
                                <a:cubicBezTo>
                                  <a:pt x="1685848" y="234346"/>
                                  <a:pt x="1685848" y="234996"/>
                                  <a:pt x="1689753" y="234346"/>
                                </a:cubicBezTo>
                                <a:cubicBezTo>
                                  <a:pt x="1693659" y="233695"/>
                                  <a:pt x="1697564" y="232067"/>
                                  <a:pt x="1702446" y="230440"/>
                                </a:cubicBezTo>
                                <a:cubicBezTo>
                                  <a:pt x="1707328" y="228813"/>
                                  <a:pt x="1712210" y="229138"/>
                                  <a:pt x="1713186" y="226535"/>
                                </a:cubicBezTo>
                                <a:cubicBezTo>
                                  <a:pt x="1714162" y="224256"/>
                                  <a:pt x="1708304" y="224256"/>
                                  <a:pt x="1704399" y="225233"/>
                                </a:cubicBezTo>
                                <a:cubicBezTo>
                                  <a:pt x="1700493" y="226209"/>
                                  <a:pt x="1696913" y="228162"/>
                                  <a:pt x="1691381" y="228162"/>
                                </a:cubicBezTo>
                                <a:cubicBezTo>
                                  <a:pt x="1685848" y="228162"/>
                                  <a:pt x="1685197" y="228813"/>
                                  <a:pt x="1679664" y="226860"/>
                                </a:cubicBezTo>
                                <a:cubicBezTo>
                                  <a:pt x="1674132" y="225233"/>
                                  <a:pt x="1667948" y="227511"/>
                                  <a:pt x="1666321" y="222955"/>
                                </a:cubicBezTo>
                                <a:cubicBezTo>
                                  <a:pt x="1664694" y="218724"/>
                                  <a:pt x="1661439" y="212866"/>
                                  <a:pt x="1663392" y="212540"/>
                                </a:cubicBezTo>
                                <a:cubicBezTo>
                                  <a:pt x="1665670" y="212215"/>
                                  <a:pt x="1669901" y="213191"/>
                                  <a:pt x="1668273" y="210262"/>
                                </a:cubicBezTo>
                                <a:cubicBezTo>
                                  <a:pt x="1666646" y="207333"/>
                                  <a:pt x="1647770" y="206357"/>
                                  <a:pt x="1646143" y="204729"/>
                                </a:cubicBezTo>
                                <a:cubicBezTo>
                                  <a:pt x="1644515" y="203102"/>
                                  <a:pt x="1636379" y="196918"/>
                                  <a:pt x="1629870" y="193338"/>
                                </a:cubicBezTo>
                                <a:cubicBezTo>
                                  <a:pt x="1623361" y="189433"/>
                                  <a:pt x="1617503" y="188457"/>
                                  <a:pt x="1620757" y="186829"/>
                                </a:cubicBezTo>
                                <a:cubicBezTo>
                                  <a:pt x="1624012" y="185202"/>
                                  <a:pt x="1629545" y="184551"/>
                                  <a:pt x="1636054" y="184551"/>
                                </a:cubicBezTo>
                                <a:cubicBezTo>
                                  <a:pt x="1642563" y="184551"/>
                                  <a:pt x="1654604" y="183249"/>
                                  <a:pt x="1662415" y="181622"/>
                                </a:cubicBezTo>
                                <a:cubicBezTo>
                                  <a:pt x="1670226" y="179995"/>
                                  <a:pt x="1673481" y="179669"/>
                                  <a:pt x="1681292" y="179344"/>
                                </a:cubicBezTo>
                                <a:cubicBezTo>
                                  <a:pt x="1689103" y="179344"/>
                                  <a:pt x="1691381" y="179344"/>
                                  <a:pt x="1695937" y="177066"/>
                                </a:cubicBezTo>
                                <a:cubicBezTo>
                                  <a:pt x="1700493" y="174788"/>
                                  <a:pt x="1697239" y="173811"/>
                                  <a:pt x="1703748" y="173160"/>
                                </a:cubicBezTo>
                                <a:cubicBezTo>
                                  <a:pt x="1709931" y="172509"/>
                                  <a:pt x="1722624" y="170882"/>
                                  <a:pt x="1730110" y="171533"/>
                                </a:cubicBezTo>
                                <a:cubicBezTo>
                                  <a:pt x="1737270" y="172184"/>
                                  <a:pt x="1746382" y="171858"/>
                                  <a:pt x="1750939" y="171208"/>
                                </a:cubicBezTo>
                                <a:cubicBezTo>
                                  <a:pt x="1755495" y="170557"/>
                                  <a:pt x="1763306" y="169255"/>
                                  <a:pt x="1763306" y="167628"/>
                                </a:cubicBezTo>
                                <a:cubicBezTo>
                                  <a:pt x="1763306" y="166000"/>
                                  <a:pt x="1756797" y="167953"/>
                                  <a:pt x="1748010" y="167302"/>
                                </a:cubicBezTo>
                                <a:cubicBezTo>
                                  <a:pt x="1739222" y="166651"/>
                                  <a:pt x="1733039" y="166326"/>
                                  <a:pt x="1725879" y="166326"/>
                                </a:cubicBezTo>
                                <a:cubicBezTo>
                                  <a:pt x="1718719" y="166326"/>
                                  <a:pt x="1708304" y="169255"/>
                                  <a:pt x="1713512" y="165675"/>
                                </a:cubicBezTo>
                                <a:cubicBezTo>
                                  <a:pt x="1718719" y="161769"/>
                                  <a:pt x="1732062" y="160468"/>
                                  <a:pt x="1739222" y="158840"/>
                                </a:cubicBezTo>
                                <a:cubicBezTo>
                                  <a:pt x="1746057" y="157213"/>
                                  <a:pt x="1751264" y="154935"/>
                                  <a:pt x="1758099" y="154609"/>
                                </a:cubicBezTo>
                                <a:cubicBezTo>
                                  <a:pt x="1764933" y="154284"/>
                                  <a:pt x="1778277" y="152982"/>
                                  <a:pt x="1787064" y="152006"/>
                                </a:cubicBezTo>
                                <a:cubicBezTo>
                                  <a:pt x="1795851" y="151029"/>
                                  <a:pt x="1810171" y="151355"/>
                                  <a:pt x="1805289" y="148751"/>
                                </a:cubicBezTo>
                                <a:cubicBezTo>
                                  <a:pt x="1800408" y="146473"/>
                                  <a:pt x="1792922" y="146799"/>
                                  <a:pt x="1782182" y="146799"/>
                                </a:cubicBezTo>
                                <a:cubicBezTo>
                                  <a:pt x="1771442" y="146799"/>
                                  <a:pt x="1766235" y="148100"/>
                                  <a:pt x="1758424" y="148100"/>
                                </a:cubicBezTo>
                                <a:cubicBezTo>
                                  <a:pt x="1750288" y="148100"/>
                                  <a:pt x="1740849" y="151680"/>
                                  <a:pt x="1739548" y="149402"/>
                                </a:cubicBezTo>
                                <a:cubicBezTo>
                                  <a:pt x="1738246" y="147124"/>
                                  <a:pt x="1735317" y="144846"/>
                                  <a:pt x="1738246" y="142242"/>
                                </a:cubicBezTo>
                                <a:cubicBezTo>
                                  <a:pt x="1741175" y="139639"/>
                                  <a:pt x="1744755" y="133130"/>
                                  <a:pt x="1749962" y="132153"/>
                                </a:cubicBezTo>
                                <a:cubicBezTo>
                                  <a:pt x="1755170" y="131177"/>
                                  <a:pt x="1761353" y="130526"/>
                                  <a:pt x="1762330" y="126295"/>
                                </a:cubicBezTo>
                                <a:cubicBezTo>
                                  <a:pt x="1763306" y="122064"/>
                                  <a:pt x="1766886" y="121739"/>
                                  <a:pt x="1773720" y="120437"/>
                                </a:cubicBezTo>
                                <a:cubicBezTo>
                                  <a:pt x="1780555" y="119135"/>
                                  <a:pt x="1798455" y="113277"/>
                                  <a:pt x="1792922" y="112626"/>
                                </a:cubicBezTo>
                                <a:cubicBezTo>
                                  <a:pt x="1787715" y="111975"/>
                                  <a:pt x="1774046" y="118484"/>
                                  <a:pt x="1768513" y="118810"/>
                                </a:cubicBezTo>
                                <a:cubicBezTo>
                                  <a:pt x="1762980" y="119135"/>
                                  <a:pt x="1761679" y="118159"/>
                                  <a:pt x="1758099" y="120437"/>
                                </a:cubicBezTo>
                                <a:cubicBezTo>
                                  <a:pt x="1754519" y="122715"/>
                                  <a:pt x="1748010" y="127271"/>
                                  <a:pt x="1745731" y="127597"/>
                                </a:cubicBezTo>
                                <a:cubicBezTo>
                                  <a:pt x="1743453" y="127922"/>
                                  <a:pt x="1741500" y="131177"/>
                                  <a:pt x="1739873" y="132153"/>
                                </a:cubicBezTo>
                                <a:cubicBezTo>
                                  <a:pt x="1738246" y="132804"/>
                                  <a:pt x="1734666" y="133780"/>
                                  <a:pt x="1730761" y="131502"/>
                                </a:cubicBezTo>
                                <a:cubicBezTo>
                                  <a:pt x="1726855" y="129224"/>
                                  <a:pt x="1719370" y="125319"/>
                                  <a:pt x="1719370" y="127271"/>
                                </a:cubicBezTo>
                                <a:cubicBezTo>
                                  <a:pt x="1719370" y="129550"/>
                                  <a:pt x="1721322" y="130851"/>
                                  <a:pt x="1724251" y="134106"/>
                                </a:cubicBezTo>
                                <a:cubicBezTo>
                                  <a:pt x="1727181" y="137360"/>
                                  <a:pt x="1724577" y="139313"/>
                                  <a:pt x="1724251" y="140615"/>
                                </a:cubicBezTo>
                                <a:cubicBezTo>
                                  <a:pt x="1723926" y="141917"/>
                                  <a:pt x="1727506" y="143544"/>
                                  <a:pt x="1727181" y="144846"/>
                                </a:cubicBezTo>
                                <a:cubicBezTo>
                                  <a:pt x="1726855" y="146148"/>
                                  <a:pt x="1719695" y="149077"/>
                                  <a:pt x="1715790" y="152006"/>
                                </a:cubicBezTo>
                                <a:cubicBezTo>
                                  <a:pt x="1711559" y="154935"/>
                                  <a:pt x="1690079" y="160468"/>
                                  <a:pt x="1683570" y="161769"/>
                                </a:cubicBezTo>
                                <a:cubicBezTo>
                                  <a:pt x="1676735" y="163071"/>
                                  <a:pt x="1668273" y="164048"/>
                                  <a:pt x="1655906" y="165675"/>
                                </a:cubicBezTo>
                                <a:cubicBezTo>
                                  <a:pt x="1643539" y="166977"/>
                                  <a:pt x="1627592" y="171858"/>
                                  <a:pt x="1624988" y="171533"/>
                                </a:cubicBezTo>
                                <a:cubicBezTo>
                                  <a:pt x="1622710" y="171208"/>
                                  <a:pt x="1620106" y="168929"/>
                                  <a:pt x="1620432" y="167628"/>
                                </a:cubicBezTo>
                                <a:cubicBezTo>
                                  <a:pt x="1621083" y="166326"/>
                                  <a:pt x="1621408" y="165024"/>
                                  <a:pt x="1626290" y="164373"/>
                                </a:cubicBezTo>
                                <a:cubicBezTo>
                                  <a:pt x="1631172" y="163722"/>
                                  <a:pt x="1649397" y="161769"/>
                                  <a:pt x="1651350" y="159166"/>
                                </a:cubicBezTo>
                                <a:cubicBezTo>
                                  <a:pt x="1653303" y="156562"/>
                                  <a:pt x="1658835" y="153308"/>
                                  <a:pt x="1658510" y="151355"/>
                                </a:cubicBezTo>
                                <a:cubicBezTo>
                                  <a:pt x="1658510" y="149402"/>
                                  <a:pt x="1644190" y="157539"/>
                                  <a:pt x="1639634" y="157864"/>
                                </a:cubicBezTo>
                                <a:cubicBezTo>
                                  <a:pt x="1635077" y="158515"/>
                                  <a:pt x="1615225" y="163397"/>
                                  <a:pt x="1613923" y="162420"/>
                                </a:cubicBezTo>
                                <a:cubicBezTo>
                                  <a:pt x="1612295" y="161444"/>
                                  <a:pt x="1607739" y="162746"/>
                                  <a:pt x="1611319" y="160142"/>
                                </a:cubicBezTo>
                                <a:cubicBezTo>
                                  <a:pt x="1614899" y="157213"/>
                                  <a:pt x="1620106" y="154609"/>
                                  <a:pt x="1618479" y="152982"/>
                                </a:cubicBezTo>
                                <a:cubicBezTo>
                                  <a:pt x="1616852" y="151355"/>
                                  <a:pt x="1599928" y="154609"/>
                                  <a:pt x="1600905" y="158515"/>
                                </a:cubicBezTo>
                                <a:cubicBezTo>
                                  <a:pt x="1601556" y="162420"/>
                                  <a:pt x="1602532" y="164699"/>
                                  <a:pt x="1601556" y="166977"/>
                                </a:cubicBezTo>
                                <a:cubicBezTo>
                                  <a:pt x="1600579" y="169255"/>
                                  <a:pt x="1600254" y="171533"/>
                                  <a:pt x="1597325" y="172509"/>
                                </a:cubicBezTo>
                                <a:cubicBezTo>
                                  <a:pt x="1594396" y="173160"/>
                                  <a:pt x="1583005" y="172835"/>
                                  <a:pt x="1575845" y="173160"/>
                                </a:cubicBezTo>
                                <a:cubicBezTo>
                                  <a:pt x="1568685" y="173160"/>
                                  <a:pt x="1560874" y="174788"/>
                                  <a:pt x="1555016" y="173811"/>
                                </a:cubicBezTo>
                                <a:cubicBezTo>
                                  <a:pt x="1549483" y="172835"/>
                                  <a:pt x="1546554" y="173160"/>
                                  <a:pt x="1546228" y="171858"/>
                                </a:cubicBezTo>
                                <a:cubicBezTo>
                                  <a:pt x="1546228" y="170557"/>
                                  <a:pt x="1552738" y="166326"/>
                                  <a:pt x="1549158" y="166326"/>
                                </a:cubicBezTo>
                                <a:cubicBezTo>
                                  <a:pt x="1545578" y="166326"/>
                                  <a:pt x="1538418" y="172509"/>
                                  <a:pt x="1535163" y="172509"/>
                                </a:cubicBezTo>
                                <a:cubicBezTo>
                                  <a:pt x="1531583" y="172509"/>
                                  <a:pt x="1518565" y="171533"/>
                                  <a:pt x="1520518" y="167953"/>
                                </a:cubicBezTo>
                                <a:cubicBezTo>
                                  <a:pt x="1522470" y="164048"/>
                                  <a:pt x="1523447" y="161444"/>
                                  <a:pt x="1528329" y="158189"/>
                                </a:cubicBezTo>
                                <a:cubicBezTo>
                                  <a:pt x="1533210" y="154935"/>
                                  <a:pt x="1542649" y="144846"/>
                                  <a:pt x="1546879" y="144195"/>
                                </a:cubicBezTo>
                                <a:cubicBezTo>
                                  <a:pt x="1551110" y="143544"/>
                                  <a:pt x="1563803" y="139639"/>
                                  <a:pt x="1567383" y="139639"/>
                                </a:cubicBezTo>
                                <a:cubicBezTo>
                                  <a:pt x="1571288" y="139313"/>
                                  <a:pt x="1585608" y="138337"/>
                                  <a:pt x="1594721" y="138011"/>
                                </a:cubicBezTo>
                                <a:cubicBezTo>
                                  <a:pt x="1603834" y="137686"/>
                                  <a:pt x="1618479" y="135408"/>
                                  <a:pt x="1626290" y="133455"/>
                                </a:cubicBezTo>
                                <a:cubicBezTo>
                                  <a:pt x="1634101" y="131828"/>
                                  <a:pt x="1637030" y="131828"/>
                                  <a:pt x="1637681" y="129224"/>
                                </a:cubicBezTo>
                                <a:cubicBezTo>
                                  <a:pt x="1638332" y="126620"/>
                                  <a:pt x="1633450" y="129875"/>
                                  <a:pt x="1625314" y="130851"/>
                                </a:cubicBezTo>
                                <a:cubicBezTo>
                                  <a:pt x="1617177" y="131502"/>
                                  <a:pt x="1593745" y="133130"/>
                                  <a:pt x="1582679" y="133455"/>
                                </a:cubicBezTo>
                                <a:cubicBezTo>
                                  <a:pt x="1571614" y="133780"/>
                                  <a:pt x="1560549" y="134757"/>
                                  <a:pt x="1555341" y="135733"/>
                                </a:cubicBezTo>
                                <a:cubicBezTo>
                                  <a:pt x="1550134" y="136710"/>
                                  <a:pt x="1540696" y="141591"/>
                                  <a:pt x="1531258" y="146473"/>
                                </a:cubicBezTo>
                                <a:cubicBezTo>
                                  <a:pt x="1521819" y="151680"/>
                                  <a:pt x="1511405" y="164048"/>
                                  <a:pt x="1506198" y="165024"/>
                                </a:cubicBezTo>
                                <a:cubicBezTo>
                                  <a:pt x="1500991" y="166000"/>
                                  <a:pt x="1497085" y="166326"/>
                                  <a:pt x="1492529" y="165675"/>
                                </a:cubicBezTo>
                                <a:cubicBezTo>
                                  <a:pt x="1487972" y="165024"/>
                                  <a:pt x="1466167" y="154609"/>
                                  <a:pt x="1460960" y="154609"/>
                                </a:cubicBezTo>
                                <a:cubicBezTo>
                                  <a:pt x="1455753" y="154609"/>
                                  <a:pt x="1445664" y="150704"/>
                                  <a:pt x="1446640" y="149077"/>
                                </a:cubicBezTo>
                                <a:cubicBezTo>
                                  <a:pt x="1447616" y="147450"/>
                                  <a:pt x="1459007" y="144520"/>
                                  <a:pt x="1466492" y="144520"/>
                                </a:cubicBezTo>
                                <a:cubicBezTo>
                                  <a:pt x="1474303" y="144520"/>
                                  <a:pt x="1482765" y="144520"/>
                                  <a:pt x="1489600" y="144846"/>
                                </a:cubicBezTo>
                                <a:cubicBezTo>
                                  <a:pt x="1496434" y="145171"/>
                                  <a:pt x="1507825" y="145497"/>
                                  <a:pt x="1514659" y="144195"/>
                                </a:cubicBezTo>
                                <a:cubicBezTo>
                                  <a:pt x="1521494" y="142893"/>
                                  <a:pt x="1531258" y="139964"/>
                                  <a:pt x="1536140" y="138011"/>
                                </a:cubicBezTo>
                                <a:cubicBezTo>
                                  <a:pt x="1541021" y="136059"/>
                                  <a:pt x="1565105" y="126946"/>
                                  <a:pt x="1569336" y="124993"/>
                                </a:cubicBezTo>
                                <a:cubicBezTo>
                                  <a:pt x="1573567" y="123041"/>
                                  <a:pt x="1574218" y="122715"/>
                                  <a:pt x="1574543" y="121413"/>
                                </a:cubicBezTo>
                                <a:cubicBezTo>
                                  <a:pt x="1574868" y="120111"/>
                                  <a:pt x="1562176" y="122064"/>
                                  <a:pt x="1555992" y="123041"/>
                                </a:cubicBezTo>
                                <a:cubicBezTo>
                                  <a:pt x="1549809" y="123691"/>
                                  <a:pt x="1537116" y="128573"/>
                                  <a:pt x="1533536" y="130851"/>
                                </a:cubicBezTo>
                                <a:cubicBezTo>
                                  <a:pt x="1529956" y="133130"/>
                                  <a:pt x="1525725" y="135082"/>
                                  <a:pt x="1521169" y="135733"/>
                                </a:cubicBezTo>
                                <a:cubicBezTo>
                                  <a:pt x="1516612" y="136384"/>
                                  <a:pt x="1492529" y="139964"/>
                                  <a:pt x="1483741" y="139313"/>
                                </a:cubicBezTo>
                                <a:cubicBezTo>
                                  <a:pt x="1474954" y="138662"/>
                                  <a:pt x="1462587" y="137686"/>
                                  <a:pt x="1455427" y="138662"/>
                                </a:cubicBezTo>
                                <a:cubicBezTo>
                                  <a:pt x="1448267" y="139639"/>
                                  <a:pt x="1435900" y="141591"/>
                                  <a:pt x="1432971" y="140940"/>
                                </a:cubicBezTo>
                                <a:cubicBezTo>
                                  <a:pt x="1430042" y="140290"/>
                                  <a:pt x="1416373" y="133130"/>
                                  <a:pt x="1419627" y="131502"/>
                                </a:cubicBezTo>
                                <a:cubicBezTo>
                                  <a:pt x="1422882" y="129550"/>
                                  <a:pt x="1424184" y="130526"/>
                                  <a:pt x="1426787" y="128573"/>
                                </a:cubicBezTo>
                                <a:cubicBezTo>
                                  <a:pt x="1429716" y="126620"/>
                                  <a:pt x="1435574" y="128248"/>
                                  <a:pt x="1438178" y="128573"/>
                                </a:cubicBezTo>
                                <a:cubicBezTo>
                                  <a:pt x="1440782" y="128899"/>
                                  <a:pt x="1455102" y="126946"/>
                                  <a:pt x="1455102" y="125970"/>
                                </a:cubicBezTo>
                                <a:cubicBezTo>
                                  <a:pt x="1455102" y="124993"/>
                                  <a:pt x="1446965" y="126620"/>
                                  <a:pt x="1442409" y="124993"/>
                                </a:cubicBezTo>
                                <a:cubicBezTo>
                                  <a:pt x="1437853" y="123366"/>
                                  <a:pt x="1428414" y="122715"/>
                                  <a:pt x="1432971" y="120762"/>
                                </a:cubicBezTo>
                                <a:cubicBezTo>
                                  <a:pt x="1437527" y="118810"/>
                                  <a:pt x="1442409" y="117833"/>
                                  <a:pt x="1453800" y="114253"/>
                                </a:cubicBezTo>
                                <a:cubicBezTo>
                                  <a:pt x="1465191" y="110673"/>
                                  <a:pt x="1466167" y="109371"/>
                                  <a:pt x="1470398" y="109371"/>
                                </a:cubicBezTo>
                                <a:cubicBezTo>
                                  <a:pt x="1474629" y="109371"/>
                                  <a:pt x="1501641" y="112626"/>
                                  <a:pt x="1503594" y="110673"/>
                                </a:cubicBezTo>
                                <a:cubicBezTo>
                                  <a:pt x="1505872" y="108721"/>
                                  <a:pt x="1495783" y="106442"/>
                                  <a:pt x="1488949" y="105141"/>
                                </a:cubicBezTo>
                                <a:cubicBezTo>
                                  <a:pt x="1482114" y="103839"/>
                                  <a:pt x="1473001" y="102212"/>
                                  <a:pt x="1468120" y="103839"/>
                                </a:cubicBezTo>
                                <a:cubicBezTo>
                                  <a:pt x="1463563" y="105466"/>
                                  <a:pt x="1444687" y="112301"/>
                                  <a:pt x="1438504" y="112951"/>
                                </a:cubicBezTo>
                                <a:cubicBezTo>
                                  <a:pt x="1432320" y="113602"/>
                                  <a:pt x="1421905" y="118484"/>
                                  <a:pt x="1416698" y="117508"/>
                                </a:cubicBezTo>
                                <a:cubicBezTo>
                                  <a:pt x="1411491" y="116531"/>
                                  <a:pt x="1397496" y="118159"/>
                                  <a:pt x="1405633" y="113277"/>
                                </a:cubicBezTo>
                                <a:cubicBezTo>
                                  <a:pt x="1413769" y="108395"/>
                                  <a:pt x="1417674" y="107419"/>
                                  <a:pt x="1423207" y="105466"/>
                                </a:cubicBezTo>
                                <a:cubicBezTo>
                                  <a:pt x="1428740" y="103839"/>
                                  <a:pt x="1437853" y="102212"/>
                                  <a:pt x="1437202" y="100910"/>
                                </a:cubicBezTo>
                                <a:cubicBezTo>
                                  <a:pt x="1436551" y="99608"/>
                                  <a:pt x="1419627" y="92773"/>
                                  <a:pt x="1418000" y="95052"/>
                                </a:cubicBezTo>
                                <a:cubicBezTo>
                                  <a:pt x="1416373" y="97330"/>
                                  <a:pt x="1420278" y="98957"/>
                                  <a:pt x="1415722" y="98957"/>
                                </a:cubicBezTo>
                                <a:cubicBezTo>
                                  <a:pt x="1411165" y="98957"/>
                                  <a:pt x="1407585" y="96353"/>
                                  <a:pt x="1404982" y="97981"/>
                                </a:cubicBezTo>
                                <a:cubicBezTo>
                                  <a:pt x="1402378" y="99608"/>
                                  <a:pt x="1399124" y="100259"/>
                                  <a:pt x="1398798" y="101235"/>
                                </a:cubicBezTo>
                                <a:cubicBezTo>
                                  <a:pt x="1398473" y="102537"/>
                                  <a:pt x="1399124" y="104490"/>
                                  <a:pt x="1398798" y="105466"/>
                                </a:cubicBezTo>
                                <a:cubicBezTo>
                                  <a:pt x="1398473" y="106442"/>
                                  <a:pt x="1393916" y="107093"/>
                                  <a:pt x="1392615" y="106768"/>
                                </a:cubicBezTo>
                                <a:cubicBezTo>
                                  <a:pt x="1391638" y="106442"/>
                                  <a:pt x="1371786" y="102862"/>
                                  <a:pt x="1373087" y="98957"/>
                                </a:cubicBezTo>
                                <a:cubicBezTo>
                                  <a:pt x="1374064" y="95052"/>
                                  <a:pt x="1380898" y="91797"/>
                                  <a:pt x="1384804" y="91146"/>
                                </a:cubicBezTo>
                                <a:cubicBezTo>
                                  <a:pt x="1388709" y="90495"/>
                                  <a:pt x="1390662" y="92773"/>
                                  <a:pt x="1393265" y="91146"/>
                                </a:cubicBezTo>
                                <a:cubicBezTo>
                                  <a:pt x="1395869" y="89193"/>
                                  <a:pt x="1395869" y="88542"/>
                                  <a:pt x="1399775" y="87241"/>
                                </a:cubicBezTo>
                                <a:cubicBezTo>
                                  <a:pt x="1403680" y="85939"/>
                                  <a:pt x="1408236" y="84312"/>
                                  <a:pt x="1413444" y="83986"/>
                                </a:cubicBezTo>
                                <a:cubicBezTo>
                                  <a:pt x="1418651" y="83335"/>
                                  <a:pt x="1426462" y="80732"/>
                                  <a:pt x="1431344" y="82359"/>
                                </a:cubicBezTo>
                                <a:cubicBezTo>
                                  <a:pt x="1436225" y="83986"/>
                                  <a:pt x="1442083" y="90170"/>
                                  <a:pt x="1444362" y="88217"/>
                                </a:cubicBezTo>
                                <a:cubicBezTo>
                                  <a:pt x="1446640" y="86264"/>
                                  <a:pt x="1448918" y="86264"/>
                                  <a:pt x="1447616" y="84637"/>
                                </a:cubicBezTo>
                                <a:cubicBezTo>
                                  <a:pt x="1446314" y="83010"/>
                                  <a:pt x="1441107" y="82684"/>
                                  <a:pt x="1445013" y="80732"/>
                                </a:cubicBezTo>
                                <a:cubicBezTo>
                                  <a:pt x="1448918" y="78779"/>
                                  <a:pt x="1451522" y="82684"/>
                                  <a:pt x="1453474" y="79430"/>
                                </a:cubicBezTo>
                                <a:cubicBezTo>
                                  <a:pt x="1455427" y="76175"/>
                                  <a:pt x="1451847" y="75524"/>
                                  <a:pt x="1458031" y="74548"/>
                                </a:cubicBezTo>
                                <a:cubicBezTo>
                                  <a:pt x="1463889" y="73572"/>
                                  <a:pt x="1463889" y="74873"/>
                                  <a:pt x="1469096" y="73246"/>
                                </a:cubicBezTo>
                                <a:cubicBezTo>
                                  <a:pt x="1474303" y="71619"/>
                                  <a:pt x="1476907" y="68690"/>
                                  <a:pt x="1482440" y="69015"/>
                                </a:cubicBezTo>
                                <a:cubicBezTo>
                                  <a:pt x="1487972" y="69015"/>
                                  <a:pt x="1490901" y="70643"/>
                                  <a:pt x="1495132" y="70968"/>
                                </a:cubicBezTo>
                                <a:cubicBezTo>
                                  <a:pt x="1499363" y="71293"/>
                                  <a:pt x="1505547" y="73572"/>
                                  <a:pt x="1504245" y="75524"/>
                                </a:cubicBezTo>
                                <a:cubicBezTo>
                                  <a:pt x="1502943" y="77477"/>
                                  <a:pt x="1501641" y="78128"/>
                                  <a:pt x="1503269" y="80081"/>
                                </a:cubicBezTo>
                                <a:cubicBezTo>
                                  <a:pt x="1504896" y="82033"/>
                                  <a:pt x="1514659" y="84637"/>
                                  <a:pt x="1515636" y="83986"/>
                                </a:cubicBezTo>
                                <a:cubicBezTo>
                                  <a:pt x="1516938" y="83010"/>
                                  <a:pt x="1512707" y="81382"/>
                                  <a:pt x="1513032" y="78779"/>
                                </a:cubicBezTo>
                                <a:cubicBezTo>
                                  <a:pt x="1513683" y="76175"/>
                                  <a:pt x="1513358" y="75850"/>
                                  <a:pt x="1514659" y="74223"/>
                                </a:cubicBezTo>
                                <a:cubicBezTo>
                                  <a:pt x="1516287" y="72595"/>
                                  <a:pt x="1524749" y="73572"/>
                                  <a:pt x="1528979" y="73572"/>
                                </a:cubicBezTo>
                                <a:cubicBezTo>
                                  <a:pt x="1532885" y="73897"/>
                                  <a:pt x="1538092" y="75850"/>
                                  <a:pt x="1539719" y="77477"/>
                                </a:cubicBezTo>
                                <a:cubicBezTo>
                                  <a:pt x="1541347" y="79430"/>
                                  <a:pt x="1551436" y="87566"/>
                                  <a:pt x="1552087" y="84962"/>
                                </a:cubicBezTo>
                                <a:cubicBezTo>
                                  <a:pt x="1552738" y="82684"/>
                                  <a:pt x="1546879" y="79104"/>
                                  <a:pt x="1549809" y="78128"/>
                                </a:cubicBezTo>
                                <a:cubicBezTo>
                                  <a:pt x="1553063" y="76826"/>
                                  <a:pt x="1555341" y="75850"/>
                                  <a:pt x="1558270" y="77477"/>
                                </a:cubicBezTo>
                                <a:cubicBezTo>
                                  <a:pt x="1561199" y="79104"/>
                                  <a:pt x="1568034" y="85939"/>
                                  <a:pt x="1568359" y="83661"/>
                                </a:cubicBezTo>
                                <a:cubicBezTo>
                                  <a:pt x="1568685" y="81382"/>
                                  <a:pt x="1566081" y="79755"/>
                                  <a:pt x="1567058" y="78779"/>
                                </a:cubicBezTo>
                                <a:cubicBezTo>
                                  <a:pt x="1568034" y="78128"/>
                                  <a:pt x="1572590" y="81708"/>
                                  <a:pt x="1574543" y="80732"/>
                                </a:cubicBezTo>
                                <a:cubicBezTo>
                                  <a:pt x="1576496" y="79755"/>
                                  <a:pt x="1569987" y="72921"/>
                                  <a:pt x="1565756" y="73246"/>
                                </a:cubicBezTo>
                                <a:cubicBezTo>
                                  <a:pt x="1561525" y="73246"/>
                                  <a:pt x="1562827" y="75524"/>
                                  <a:pt x="1556318" y="73246"/>
                                </a:cubicBezTo>
                                <a:cubicBezTo>
                                  <a:pt x="1549809" y="71293"/>
                                  <a:pt x="1549483" y="70317"/>
                                  <a:pt x="1544927" y="70317"/>
                                </a:cubicBezTo>
                                <a:cubicBezTo>
                                  <a:pt x="1540370" y="70317"/>
                                  <a:pt x="1523121" y="70968"/>
                                  <a:pt x="1520518" y="68364"/>
                                </a:cubicBezTo>
                                <a:cubicBezTo>
                                  <a:pt x="1517914" y="65761"/>
                                  <a:pt x="1513683" y="64133"/>
                                  <a:pt x="1516612" y="62832"/>
                                </a:cubicBezTo>
                                <a:cubicBezTo>
                                  <a:pt x="1519541" y="61204"/>
                                  <a:pt x="1519867" y="62506"/>
                                  <a:pt x="1526701" y="62181"/>
                                </a:cubicBezTo>
                                <a:cubicBezTo>
                                  <a:pt x="1533210" y="61855"/>
                                  <a:pt x="1536790" y="62832"/>
                                  <a:pt x="1542974" y="61530"/>
                                </a:cubicBezTo>
                                <a:cubicBezTo>
                                  <a:pt x="1549158" y="59903"/>
                                  <a:pt x="1556643" y="60228"/>
                                  <a:pt x="1555992" y="57624"/>
                                </a:cubicBezTo>
                                <a:cubicBezTo>
                                  <a:pt x="1555341" y="55021"/>
                                  <a:pt x="1556318" y="51115"/>
                                  <a:pt x="1551436" y="49488"/>
                                </a:cubicBezTo>
                                <a:cubicBezTo>
                                  <a:pt x="1546228" y="47861"/>
                                  <a:pt x="1539719" y="50139"/>
                                  <a:pt x="1543625" y="46559"/>
                                </a:cubicBezTo>
                                <a:cubicBezTo>
                                  <a:pt x="1547530" y="42979"/>
                                  <a:pt x="1552412" y="45908"/>
                                  <a:pt x="1559898" y="44932"/>
                                </a:cubicBezTo>
                                <a:cubicBezTo>
                                  <a:pt x="1567058" y="44281"/>
                                  <a:pt x="1570637" y="43630"/>
                                  <a:pt x="1575519" y="46559"/>
                                </a:cubicBezTo>
                                <a:cubicBezTo>
                                  <a:pt x="1580401" y="49163"/>
                                  <a:pt x="1584957" y="48186"/>
                                  <a:pt x="1593419" y="50790"/>
                                </a:cubicBezTo>
                                <a:cubicBezTo>
                                  <a:pt x="1601881" y="53394"/>
                                  <a:pt x="1603834" y="53068"/>
                                  <a:pt x="1608065" y="55021"/>
                                </a:cubicBezTo>
                                <a:cubicBezTo>
                                  <a:pt x="1612295" y="57299"/>
                                  <a:pt x="1616527" y="60228"/>
                                  <a:pt x="1618805" y="62832"/>
                                </a:cubicBezTo>
                                <a:cubicBezTo>
                                  <a:pt x="1621083" y="65435"/>
                                  <a:pt x="1622385" y="65110"/>
                                  <a:pt x="1621734" y="68364"/>
                                </a:cubicBezTo>
                                <a:cubicBezTo>
                                  <a:pt x="1621083" y="71619"/>
                                  <a:pt x="1616201" y="71619"/>
                                  <a:pt x="1621734" y="72921"/>
                                </a:cubicBezTo>
                                <a:cubicBezTo>
                                  <a:pt x="1627266" y="74223"/>
                                  <a:pt x="1630521" y="77477"/>
                                  <a:pt x="1632474" y="72921"/>
                                </a:cubicBezTo>
                                <a:cubicBezTo>
                                  <a:pt x="1634426" y="68039"/>
                                  <a:pt x="1638983" y="70643"/>
                                  <a:pt x="1643214" y="71619"/>
                                </a:cubicBezTo>
                                <a:cubicBezTo>
                                  <a:pt x="1647445" y="72595"/>
                                  <a:pt x="1654930" y="74873"/>
                                  <a:pt x="1667297" y="77477"/>
                                </a:cubicBezTo>
                                <a:cubicBezTo>
                                  <a:pt x="1679990" y="80081"/>
                                  <a:pt x="1678363" y="81057"/>
                                  <a:pt x="1689428" y="82033"/>
                                </a:cubicBezTo>
                                <a:cubicBezTo>
                                  <a:pt x="1700493" y="83010"/>
                                  <a:pt x="1702121" y="83335"/>
                                  <a:pt x="1711884" y="85939"/>
                                </a:cubicBezTo>
                                <a:cubicBezTo>
                                  <a:pt x="1721973" y="88542"/>
                                  <a:pt x="1728482" y="93099"/>
                                  <a:pt x="1728157" y="90495"/>
                                </a:cubicBezTo>
                                <a:cubicBezTo>
                                  <a:pt x="1727831" y="87892"/>
                                  <a:pt x="1710582" y="82359"/>
                                  <a:pt x="1710582" y="79104"/>
                                </a:cubicBezTo>
                                <a:cubicBezTo>
                                  <a:pt x="1710582" y="75850"/>
                                  <a:pt x="1714813" y="73897"/>
                                  <a:pt x="1710582" y="73572"/>
                                </a:cubicBezTo>
                                <a:cubicBezTo>
                                  <a:pt x="1706352" y="73572"/>
                                  <a:pt x="1706352" y="73897"/>
                                  <a:pt x="1700168" y="73897"/>
                                </a:cubicBezTo>
                                <a:cubicBezTo>
                                  <a:pt x="1693984" y="73897"/>
                                  <a:pt x="1687801" y="73246"/>
                                  <a:pt x="1685522" y="71944"/>
                                </a:cubicBezTo>
                                <a:cubicBezTo>
                                  <a:pt x="1682919" y="70643"/>
                                  <a:pt x="1679013" y="70317"/>
                                  <a:pt x="1680315" y="68364"/>
                                </a:cubicBezTo>
                                <a:cubicBezTo>
                                  <a:pt x="1681292" y="66737"/>
                                  <a:pt x="1684872" y="66737"/>
                                  <a:pt x="1681943" y="64784"/>
                                </a:cubicBezTo>
                                <a:cubicBezTo>
                                  <a:pt x="1679013" y="63157"/>
                                  <a:pt x="1673806" y="64459"/>
                                  <a:pt x="1667948" y="63483"/>
                                </a:cubicBezTo>
                                <a:cubicBezTo>
                                  <a:pt x="1662090" y="62506"/>
                                  <a:pt x="1659812" y="62506"/>
                                  <a:pt x="1657208" y="60879"/>
                                </a:cubicBezTo>
                                <a:cubicBezTo>
                                  <a:pt x="1654604" y="59252"/>
                                  <a:pt x="1651350" y="57624"/>
                                  <a:pt x="1645166" y="55997"/>
                                </a:cubicBezTo>
                                <a:cubicBezTo>
                                  <a:pt x="1638983" y="54370"/>
                                  <a:pt x="1629545" y="53719"/>
                                  <a:pt x="1631497" y="50139"/>
                                </a:cubicBezTo>
                                <a:cubicBezTo>
                                  <a:pt x="1633450" y="46234"/>
                                  <a:pt x="1634426" y="45908"/>
                                  <a:pt x="1636379" y="44606"/>
                                </a:cubicBezTo>
                                <a:cubicBezTo>
                                  <a:pt x="1638657" y="43304"/>
                                  <a:pt x="1641261" y="42328"/>
                                  <a:pt x="1648095" y="42328"/>
                                </a:cubicBezTo>
                                <a:cubicBezTo>
                                  <a:pt x="1654930" y="42654"/>
                                  <a:pt x="1664694" y="44932"/>
                                  <a:pt x="1664368" y="43630"/>
                                </a:cubicBezTo>
                                <a:cubicBezTo>
                                  <a:pt x="1664043" y="42328"/>
                                  <a:pt x="1650374" y="38423"/>
                                  <a:pt x="1650374" y="38423"/>
                                </a:cubicBezTo>
                                <a:cubicBezTo>
                                  <a:pt x="1650374" y="38423"/>
                                  <a:pt x="1649072" y="34517"/>
                                  <a:pt x="1649723" y="32890"/>
                                </a:cubicBezTo>
                                <a:cubicBezTo>
                                  <a:pt x="1650374" y="31263"/>
                                  <a:pt x="1647445" y="28985"/>
                                  <a:pt x="1652001" y="30612"/>
                                </a:cubicBezTo>
                                <a:cubicBezTo>
                                  <a:pt x="1656883" y="32239"/>
                                  <a:pt x="1666321" y="34517"/>
                                  <a:pt x="1671854" y="36144"/>
                                </a:cubicBezTo>
                                <a:cubicBezTo>
                                  <a:pt x="1677386" y="37772"/>
                                  <a:pt x="1690079" y="41677"/>
                                  <a:pt x="1688452" y="38748"/>
                                </a:cubicBezTo>
                                <a:cubicBezTo>
                                  <a:pt x="1686824" y="35819"/>
                                  <a:pt x="1677061" y="30937"/>
                                  <a:pt x="1675108" y="28659"/>
                                </a:cubicBezTo>
                                <a:cubicBezTo>
                                  <a:pt x="1673155" y="26381"/>
                                  <a:pt x="1669901" y="23126"/>
                                  <a:pt x="1670877" y="20848"/>
                                </a:cubicBezTo>
                                <a:cubicBezTo>
                                  <a:pt x="1672179" y="18570"/>
                                  <a:pt x="1677061" y="20197"/>
                                  <a:pt x="1680966" y="20848"/>
                                </a:cubicBezTo>
                                <a:cubicBezTo>
                                  <a:pt x="1684872" y="21499"/>
                                  <a:pt x="1695286" y="21825"/>
                                  <a:pt x="1696263" y="22475"/>
                                </a:cubicBezTo>
                                <a:cubicBezTo>
                                  <a:pt x="1697564" y="23126"/>
                                  <a:pt x="1698215" y="26706"/>
                                  <a:pt x="1701144" y="28008"/>
                                </a:cubicBezTo>
                                <a:cubicBezTo>
                                  <a:pt x="1704399" y="29310"/>
                                  <a:pt x="1715790" y="29310"/>
                                  <a:pt x="1721648" y="29310"/>
                                </a:cubicBezTo>
                                <a:cubicBezTo>
                                  <a:pt x="1727506" y="29310"/>
                                  <a:pt x="1745081" y="33541"/>
                                  <a:pt x="1746057" y="32565"/>
                                </a:cubicBezTo>
                                <a:cubicBezTo>
                                  <a:pt x="1747033" y="31588"/>
                                  <a:pt x="1745081" y="29635"/>
                                  <a:pt x="1739873" y="28985"/>
                                </a:cubicBezTo>
                                <a:cubicBezTo>
                                  <a:pt x="1734666" y="28334"/>
                                  <a:pt x="1724577" y="25730"/>
                                  <a:pt x="1721322" y="25079"/>
                                </a:cubicBezTo>
                                <a:cubicBezTo>
                                  <a:pt x="1718068" y="24428"/>
                                  <a:pt x="1714162" y="23126"/>
                                  <a:pt x="1713837" y="21174"/>
                                </a:cubicBezTo>
                                <a:cubicBezTo>
                                  <a:pt x="1713512" y="19221"/>
                                  <a:pt x="1719695" y="9783"/>
                                  <a:pt x="1726204" y="10108"/>
                                </a:cubicBezTo>
                                <a:cubicBezTo>
                                  <a:pt x="1732713" y="10434"/>
                                  <a:pt x="1739873" y="13688"/>
                                  <a:pt x="1749962" y="14339"/>
                                </a:cubicBezTo>
                                <a:cubicBezTo>
                                  <a:pt x="1760051" y="14990"/>
                                  <a:pt x="1764282" y="14665"/>
                                  <a:pt x="1770466" y="15641"/>
                                </a:cubicBezTo>
                                <a:cubicBezTo>
                                  <a:pt x="1776649" y="16617"/>
                                  <a:pt x="1779904" y="14014"/>
                                  <a:pt x="1782508" y="19221"/>
                                </a:cubicBezTo>
                                <a:cubicBezTo>
                                  <a:pt x="1785111" y="24428"/>
                                  <a:pt x="1787715" y="27357"/>
                                  <a:pt x="1793573" y="29961"/>
                                </a:cubicBezTo>
                                <a:cubicBezTo>
                                  <a:pt x="1799431" y="32565"/>
                                  <a:pt x="1801058" y="32239"/>
                                  <a:pt x="1806266" y="33866"/>
                                </a:cubicBezTo>
                                <a:cubicBezTo>
                                  <a:pt x="1811473" y="35168"/>
                                  <a:pt x="1817006" y="35168"/>
                                  <a:pt x="1815704" y="36795"/>
                                </a:cubicBezTo>
                                <a:cubicBezTo>
                                  <a:pt x="1814402" y="38423"/>
                                  <a:pt x="1805615" y="48837"/>
                                  <a:pt x="1808869" y="47210"/>
                                </a:cubicBezTo>
                                <a:cubicBezTo>
                                  <a:pt x="1812124" y="45583"/>
                                  <a:pt x="1835557" y="37121"/>
                                  <a:pt x="1831000" y="34843"/>
                                </a:cubicBezTo>
                                <a:cubicBezTo>
                                  <a:pt x="1826444" y="32565"/>
                                  <a:pt x="1819935" y="30937"/>
                                  <a:pt x="1815053" y="29635"/>
                                </a:cubicBezTo>
                                <a:cubicBezTo>
                                  <a:pt x="1810171" y="28334"/>
                                  <a:pt x="1805940" y="28008"/>
                                  <a:pt x="1808218" y="26381"/>
                                </a:cubicBezTo>
                                <a:cubicBezTo>
                                  <a:pt x="1810497" y="24754"/>
                                  <a:pt x="1816680" y="25079"/>
                                  <a:pt x="1810822" y="23126"/>
                                </a:cubicBezTo>
                                <a:cubicBezTo>
                                  <a:pt x="1805289" y="21174"/>
                                  <a:pt x="1803662" y="23777"/>
                                  <a:pt x="1797153" y="20848"/>
                                </a:cubicBezTo>
                                <a:cubicBezTo>
                                  <a:pt x="1790644" y="17919"/>
                                  <a:pt x="1784135" y="13363"/>
                                  <a:pt x="1782833" y="11085"/>
                                </a:cubicBezTo>
                                <a:cubicBezTo>
                                  <a:pt x="1781531" y="8806"/>
                                  <a:pt x="1777626" y="5877"/>
                                  <a:pt x="1779904" y="5226"/>
                                </a:cubicBezTo>
                                <a:cubicBezTo>
                                  <a:pt x="1782182" y="4576"/>
                                  <a:pt x="1789993" y="4901"/>
                                  <a:pt x="1796827" y="5552"/>
                                </a:cubicBezTo>
                                <a:cubicBezTo>
                                  <a:pt x="1806917" y="5877"/>
                                  <a:pt x="1806917" y="3599"/>
                                  <a:pt x="1816680" y="5226"/>
                                </a:cubicBezTo>
                                <a:lnTo>
                                  <a:pt x="1816680" y="5226"/>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4" name="Freeform: Shape 403">
                            <a:extLst>
                              <a:ext uri="{FF2B5EF4-FFF2-40B4-BE49-F238E27FC236}">
                                <a16:creationId xmlns:a16="http://schemas.microsoft.com/office/drawing/2014/main" id="{3B6C0DCB-F923-4F74-957B-4586D68AED56}"/>
                              </a:ext>
                            </a:extLst>
                          </p:cNvPr>
                          <p:cNvSpPr/>
                          <p:nvPr/>
                        </p:nvSpPr>
                        <p:spPr>
                          <a:xfrm>
                            <a:off x="3566205" y="3924272"/>
                            <a:ext cx="60830" cy="21746"/>
                          </a:xfrm>
                          <a:custGeom>
                            <a:avLst/>
                            <a:gdLst>
                              <a:gd name="connsiteX0" fmla="*/ 15593 w 60830"/>
                              <a:gd name="connsiteY0" fmla="*/ 360 h 21746"/>
                              <a:gd name="connsiteX1" fmla="*/ 4853 w 60830"/>
                              <a:gd name="connsiteY1" fmla="*/ 2638 h 21746"/>
                              <a:gd name="connsiteX2" fmla="*/ 296 w 60830"/>
                              <a:gd name="connsiteY2" fmla="*/ 5892 h 21746"/>
                              <a:gd name="connsiteX3" fmla="*/ 10386 w 60830"/>
                              <a:gd name="connsiteY3" fmla="*/ 12076 h 21746"/>
                              <a:gd name="connsiteX4" fmla="*/ 17871 w 60830"/>
                              <a:gd name="connsiteY4" fmla="*/ 16632 h 21746"/>
                              <a:gd name="connsiteX5" fmla="*/ 25682 w 60830"/>
                              <a:gd name="connsiteY5" fmla="*/ 17283 h 21746"/>
                              <a:gd name="connsiteX6" fmla="*/ 31865 w 60830"/>
                              <a:gd name="connsiteY6" fmla="*/ 21514 h 21746"/>
                              <a:gd name="connsiteX7" fmla="*/ 37398 w 60830"/>
                              <a:gd name="connsiteY7" fmla="*/ 17608 h 21746"/>
                              <a:gd name="connsiteX8" fmla="*/ 46836 w 60830"/>
                              <a:gd name="connsiteY8" fmla="*/ 15981 h 21746"/>
                              <a:gd name="connsiteX9" fmla="*/ 56925 w 60830"/>
                              <a:gd name="connsiteY9" fmla="*/ 17283 h 21746"/>
                              <a:gd name="connsiteX10" fmla="*/ 60831 w 60830"/>
                              <a:gd name="connsiteY10" fmla="*/ 15981 h 21746"/>
                              <a:gd name="connsiteX11" fmla="*/ 49765 w 60830"/>
                              <a:gd name="connsiteY11" fmla="*/ 9798 h 21746"/>
                              <a:gd name="connsiteX12" fmla="*/ 35771 w 60830"/>
                              <a:gd name="connsiteY12" fmla="*/ 2312 h 21746"/>
                              <a:gd name="connsiteX13" fmla="*/ 15593 w 60830"/>
                              <a:gd name="connsiteY13" fmla="*/ 360 h 21746"/>
                              <a:gd name="connsiteX14" fmla="*/ 15593 w 60830"/>
                              <a:gd name="connsiteY14" fmla="*/ 360 h 2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830" h="21746">
                                <a:moveTo>
                                  <a:pt x="15593" y="360"/>
                                </a:moveTo>
                                <a:cubicBezTo>
                                  <a:pt x="11362" y="1336"/>
                                  <a:pt x="7456" y="1661"/>
                                  <a:pt x="4853" y="2638"/>
                                </a:cubicBezTo>
                                <a:cubicBezTo>
                                  <a:pt x="2249" y="3614"/>
                                  <a:pt x="-1005" y="3614"/>
                                  <a:pt x="296" y="5892"/>
                                </a:cubicBezTo>
                                <a:cubicBezTo>
                                  <a:pt x="1598" y="8170"/>
                                  <a:pt x="7131" y="10448"/>
                                  <a:pt x="10386" y="12076"/>
                                </a:cubicBezTo>
                                <a:cubicBezTo>
                                  <a:pt x="13314" y="13703"/>
                                  <a:pt x="12664" y="15981"/>
                                  <a:pt x="17871" y="16632"/>
                                </a:cubicBezTo>
                                <a:cubicBezTo>
                                  <a:pt x="23078" y="17283"/>
                                  <a:pt x="23404" y="15981"/>
                                  <a:pt x="25682" y="17283"/>
                                </a:cubicBezTo>
                                <a:cubicBezTo>
                                  <a:pt x="28285" y="18259"/>
                                  <a:pt x="29262" y="22816"/>
                                  <a:pt x="31865" y="21514"/>
                                </a:cubicBezTo>
                                <a:cubicBezTo>
                                  <a:pt x="34144" y="20212"/>
                                  <a:pt x="32842" y="19236"/>
                                  <a:pt x="37398" y="17608"/>
                                </a:cubicBezTo>
                                <a:cubicBezTo>
                                  <a:pt x="41955" y="15981"/>
                                  <a:pt x="42280" y="14680"/>
                                  <a:pt x="46836" y="15981"/>
                                </a:cubicBezTo>
                                <a:cubicBezTo>
                                  <a:pt x="51393" y="17608"/>
                                  <a:pt x="53671" y="17608"/>
                                  <a:pt x="56925" y="17283"/>
                                </a:cubicBezTo>
                                <a:cubicBezTo>
                                  <a:pt x="59854" y="16958"/>
                                  <a:pt x="60831" y="17608"/>
                                  <a:pt x="60831" y="15981"/>
                                </a:cubicBezTo>
                                <a:cubicBezTo>
                                  <a:pt x="60831" y="14354"/>
                                  <a:pt x="55623" y="13378"/>
                                  <a:pt x="49765" y="9798"/>
                                </a:cubicBezTo>
                                <a:cubicBezTo>
                                  <a:pt x="43907" y="6218"/>
                                  <a:pt x="40002" y="2963"/>
                                  <a:pt x="35771" y="2312"/>
                                </a:cubicBezTo>
                                <a:cubicBezTo>
                                  <a:pt x="31540" y="1661"/>
                                  <a:pt x="26658" y="-942"/>
                                  <a:pt x="15593" y="360"/>
                                </a:cubicBezTo>
                                <a:lnTo>
                                  <a:pt x="15593" y="360"/>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5" name="Freeform: Shape 404">
                            <a:extLst>
                              <a:ext uri="{FF2B5EF4-FFF2-40B4-BE49-F238E27FC236}">
                                <a16:creationId xmlns:a16="http://schemas.microsoft.com/office/drawing/2014/main" id="{901E5AD0-9352-4F96-8543-F20B76941E73}"/>
                              </a:ext>
                            </a:extLst>
                          </p:cNvPr>
                          <p:cNvSpPr/>
                          <p:nvPr/>
                        </p:nvSpPr>
                        <p:spPr>
                          <a:xfrm>
                            <a:off x="3745175" y="3882580"/>
                            <a:ext cx="100617" cy="68326"/>
                          </a:xfrm>
                          <a:custGeom>
                            <a:avLst/>
                            <a:gdLst>
                              <a:gd name="connsiteX0" fmla="*/ 4231 w 100617"/>
                              <a:gd name="connsiteY0" fmla="*/ 57999 h 68326"/>
                              <a:gd name="connsiteX1" fmla="*/ 6509 w 100617"/>
                              <a:gd name="connsiteY1" fmla="*/ 61254 h 68326"/>
                              <a:gd name="connsiteX2" fmla="*/ 14645 w 100617"/>
                              <a:gd name="connsiteY2" fmla="*/ 67437 h 68326"/>
                              <a:gd name="connsiteX3" fmla="*/ 21480 w 100617"/>
                              <a:gd name="connsiteY3" fmla="*/ 53443 h 68326"/>
                              <a:gd name="connsiteX4" fmla="*/ 24084 w 100617"/>
                              <a:gd name="connsiteY4" fmla="*/ 47585 h 68326"/>
                              <a:gd name="connsiteX5" fmla="*/ 30593 w 100617"/>
                              <a:gd name="connsiteY5" fmla="*/ 48886 h 68326"/>
                              <a:gd name="connsiteX6" fmla="*/ 34824 w 100617"/>
                              <a:gd name="connsiteY6" fmla="*/ 45957 h 68326"/>
                              <a:gd name="connsiteX7" fmla="*/ 39380 w 100617"/>
                              <a:gd name="connsiteY7" fmla="*/ 49537 h 68326"/>
                              <a:gd name="connsiteX8" fmla="*/ 50445 w 100617"/>
                              <a:gd name="connsiteY8" fmla="*/ 48886 h 68326"/>
                              <a:gd name="connsiteX9" fmla="*/ 55652 w 100617"/>
                              <a:gd name="connsiteY9" fmla="*/ 44005 h 68326"/>
                              <a:gd name="connsiteX10" fmla="*/ 67043 w 100617"/>
                              <a:gd name="connsiteY10" fmla="*/ 43679 h 68326"/>
                              <a:gd name="connsiteX11" fmla="*/ 80061 w 100617"/>
                              <a:gd name="connsiteY11" fmla="*/ 44656 h 68326"/>
                              <a:gd name="connsiteX12" fmla="*/ 87872 w 100617"/>
                              <a:gd name="connsiteY12" fmla="*/ 46283 h 68326"/>
                              <a:gd name="connsiteX13" fmla="*/ 91452 w 100617"/>
                              <a:gd name="connsiteY13" fmla="*/ 50514 h 68326"/>
                              <a:gd name="connsiteX14" fmla="*/ 100565 w 100617"/>
                              <a:gd name="connsiteY14" fmla="*/ 39123 h 68326"/>
                              <a:gd name="connsiteX15" fmla="*/ 91778 w 100617"/>
                              <a:gd name="connsiteY15" fmla="*/ 31637 h 68326"/>
                              <a:gd name="connsiteX16" fmla="*/ 84943 w 100617"/>
                              <a:gd name="connsiteY16" fmla="*/ 28383 h 68326"/>
                              <a:gd name="connsiteX17" fmla="*/ 69647 w 100617"/>
                              <a:gd name="connsiteY17" fmla="*/ 26430 h 68326"/>
                              <a:gd name="connsiteX18" fmla="*/ 66393 w 100617"/>
                              <a:gd name="connsiteY18" fmla="*/ 23501 h 68326"/>
                              <a:gd name="connsiteX19" fmla="*/ 73552 w 100617"/>
                              <a:gd name="connsiteY19" fmla="*/ 20572 h 68326"/>
                              <a:gd name="connsiteX20" fmla="*/ 61185 w 100617"/>
                              <a:gd name="connsiteY20" fmla="*/ 19270 h 68326"/>
                              <a:gd name="connsiteX21" fmla="*/ 58907 w 100617"/>
                              <a:gd name="connsiteY21" fmla="*/ 11134 h 68326"/>
                              <a:gd name="connsiteX22" fmla="*/ 51422 w 100617"/>
                              <a:gd name="connsiteY22" fmla="*/ 9181 h 68326"/>
                              <a:gd name="connsiteX23" fmla="*/ 42309 w 100617"/>
                              <a:gd name="connsiteY23" fmla="*/ 5927 h 68326"/>
                              <a:gd name="connsiteX24" fmla="*/ 24409 w 100617"/>
                              <a:gd name="connsiteY24" fmla="*/ 394 h 68326"/>
                              <a:gd name="connsiteX25" fmla="*/ 17900 w 100617"/>
                              <a:gd name="connsiteY25" fmla="*/ 3648 h 68326"/>
                              <a:gd name="connsiteX26" fmla="*/ 7485 w 100617"/>
                              <a:gd name="connsiteY26" fmla="*/ 1370 h 68326"/>
                              <a:gd name="connsiteX27" fmla="*/ 5858 w 100617"/>
                              <a:gd name="connsiteY27" fmla="*/ 3323 h 68326"/>
                              <a:gd name="connsiteX28" fmla="*/ 8136 w 100617"/>
                              <a:gd name="connsiteY28" fmla="*/ 13412 h 68326"/>
                              <a:gd name="connsiteX29" fmla="*/ 7485 w 100617"/>
                              <a:gd name="connsiteY29" fmla="*/ 15690 h 68326"/>
                              <a:gd name="connsiteX30" fmla="*/ 6834 w 100617"/>
                              <a:gd name="connsiteY30" fmla="*/ 19270 h 68326"/>
                              <a:gd name="connsiteX31" fmla="*/ 7485 w 100617"/>
                              <a:gd name="connsiteY31" fmla="*/ 19921 h 68326"/>
                              <a:gd name="connsiteX32" fmla="*/ 8787 w 100617"/>
                              <a:gd name="connsiteY32" fmla="*/ 25128 h 68326"/>
                              <a:gd name="connsiteX33" fmla="*/ 6184 w 100617"/>
                              <a:gd name="connsiteY33" fmla="*/ 28383 h 68326"/>
                              <a:gd name="connsiteX34" fmla="*/ 4882 w 100617"/>
                              <a:gd name="connsiteY34" fmla="*/ 30010 h 68326"/>
                              <a:gd name="connsiteX35" fmla="*/ 5533 w 100617"/>
                              <a:gd name="connsiteY35" fmla="*/ 33265 h 68326"/>
                              <a:gd name="connsiteX36" fmla="*/ 5533 w 100617"/>
                              <a:gd name="connsiteY36" fmla="*/ 33265 h 68326"/>
                              <a:gd name="connsiteX37" fmla="*/ 6184 w 100617"/>
                              <a:gd name="connsiteY37" fmla="*/ 37170 h 68326"/>
                              <a:gd name="connsiteX38" fmla="*/ 2278 w 100617"/>
                              <a:gd name="connsiteY38" fmla="*/ 38797 h 68326"/>
                              <a:gd name="connsiteX39" fmla="*/ 651 w 100617"/>
                              <a:gd name="connsiteY39" fmla="*/ 38797 h 68326"/>
                              <a:gd name="connsiteX40" fmla="*/ 0 w 100617"/>
                              <a:gd name="connsiteY40" fmla="*/ 39123 h 68326"/>
                              <a:gd name="connsiteX41" fmla="*/ 3905 w 100617"/>
                              <a:gd name="connsiteY41" fmla="*/ 44981 h 68326"/>
                              <a:gd name="connsiteX42" fmla="*/ 7485 w 100617"/>
                              <a:gd name="connsiteY42" fmla="*/ 50839 h 68326"/>
                              <a:gd name="connsiteX43" fmla="*/ 4231 w 100617"/>
                              <a:gd name="connsiteY43" fmla="*/ 57999 h 68326"/>
                              <a:gd name="connsiteX44" fmla="*/ 4231 w 100617"/>
                              <a:gd name="connsiteY44" fmla="*/ 57999 h 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0617" h="68326">
                                <a:moveTo>
                                  <a:pt x="4231" y="57999"/>
                                </a:moveTo>
                                <a:cubicBezTo>
                                  <a:pt x="4556" y="58976"/>
                                  <a:pt x="4882" y="59952"/>
                                  <a:pt x="6509" y="61254"/>
                                </a:cubicBezTo>
                                <a:cubicBezTo>
                                  <a:pt x="9764" y="64183"/>
                                  <a:pt x="9764" y="70692"/>
                                  <a:pt x="14645" y="67437"/>
                                </a:cubicBezTo>
                                <a:cubicBezTo>
                                  <a:pt x="19527" y="64183"/>
                                  <a:pt x="20178" y="57674"/>
                                  <a:pt x="21480" y="53443"/>
                                </a:cubicBezTo>
                                <a:cubicBezTo>
                                  <a:pt x="23107" y="48886"/>
                                  <a:pt x="20829" y="46608"/>
                                  <a:pt x="24084" y="47585"/>
                                </a:cubicBezTo>
                                <a:cubicBezTo>
                                  <a:pt x="27338" y="48561"/>
                                  <a:pt x="27664" y="50514"/>
                                  <a:pt x="30593" y="48886"/>
                                </a:cubicBezTo>
                                <a:cubicBezTo>
                                  <a:pt x="33522" y="46934"/>
                                  <a:pt x="32545" y="43679"/>
                                  <a:pt x="34824" y="45957"/>
                                </a:cubicBezTo>
                                <a:cubicBezTo>
                                  <a:pt x="37102" y="47910"/>
                                  <a:pt x="33196" y="49537"/>
                                  <a:pt x="39380" y="49537"/>
                                </a:cubicBezTo>
                                <a:cubicBezTo>
                                  <a:pt x="45563" y="49537"/>
                                  <a:pt x="47191" y="52141"/>
                                  <a:pt x="50445" y="48886"/>
                                </a:cubicBezTo>
                                <a:cubicBezTo>
                                  <a:pt x="53700" y="45306"/>
                                  <a:pt x="48818" y="44330"/>
                                  <a:pt x="55652" y="44005"/>
                                </a:cubicBezTo>
                                <a:cubicBezTo>
                                  <a:pt x="62487" y="43679"/>
                                  <a:pt x="61511" y="43028"/>
                                  <a:pt x="67043" y="43679"/>
                                </a:cubicBezTo>
                                <a:cubicBezTo>
                                  <a:pt x="72576" y="44330"/>
                                  <a:pt x="75180" y="44656"/>
                                  <a:pt x="80061" y="44656"/>
                                </a:cubicBezTo>
                                <a:cubicBezTo>
                                  <a:pt x="84618" y="44656"/>
                                  <a:pt x="87547" y="44981"/>
                                  <a:pt x="87872" y="46283"/>
                                </a:cubicBezTo>
                                <a:cubicBezTo>
                                  <a:pt x="87872" y="47585"/>
                                  <a:pt x="87221" y="54094"/>
                                  <a:pt x="91452" y="50514"/>
                                </a:cubicBezTo>
                                <a:cubicBezTo>
                                  <a:pt x="95683" y="47259"/>
                                  <a:pt x="101216" y="41076"/>
                                  <a:pt x="100565" y="39123"/>
                                </a:cubicBezTo>
                                <a:cubicBezTo>
                                  <a:pt x="99914" y="37170"/>
                                  <a:pt x="95358" y="34567"/>
                                  <a:pt x="91778" y="31637"/>
                                </a:cubicBezTo>
                                <a:cubicBezTo>
                                  <a:pt x="88198" y="28708"/>
                                  <a:pt x="88849" y="28383"/>
                                  <a:pt x="84943" y="28383"/>
                                </a:cubicBezTo>
                                <a:cubicBezTo>
                                  <a:pt x="81038" y="28383"/>
                                  <a:pt x="71274" y="26756"/>
                                  <a:pt x="69647" y="26430"/>
                                </a:cubicBezTo>
                                <a:cubicBezTo>
                                  <a:pt x="68020" y="26105"/>
                                  <a:pt x="65416" y="24803"/>
                                  <a:pt x="66393" y="23501"/>
                                </a:cubicBezTo>
                                <a:cubicBezTo>
                                  <a:pt x="67369" y="21874"/>
                                  <a:pt x="73227" y="22525"/>
                                  <a:pt x="73552" y="20572"/>
                                </a:cubicBezTo>
                                <a:cubicBezTo>
                                  <a:pt x="74203" y="18619"/>
                                  <a:pt x="62487" y="21223"/>
                                  <a:pt x="61185" y="19270"/>
                                </a:cubicBezTo>
                                <a:cubicBezTo>
                                  <a:pt x="59883" y="17318"/>
                                  <a:pt x="60534" y="12436"/>
                                  <a:pt x="58907" y="11134"/>
                                </a:cubicBezTo>
                                <a:cubicBezTo>
                                  <a:pt x="57280" y="9832"/>
                                  <a:pt x="54351" y="9507"/>
                                  <a:pt x="51422" y="9181"/>
                                </a:cubicBezTo>
                                <a:cubicBezTo>
                                  <a:pt x="48493" y="8856"/>
                                  <a:pt x="44587" y="7554"/>
                                  <a:pt x="42309" y="5927"/>
                                </a:cubicBezTo>
                                <a:cubicBezTo>
                                  <a:pt x="40031" y="4299"/>
                                  <a:pt x="26036" y="-1559"/>
                                  <a:pt x="24409" y="394"/>
                                </a:cubicBezTo>
                                <a:cubicBezTo>
                                  <a:pt x="22782" y="2347"/>
                                  <a:pt x="23758" y="4950"/>
                                  <a:pt x="17900" y="3648"/>
                                </a:cubicBezTo>
                                <a:cubicBezTo>
                                  <a:pt x="11716" y="2347"/>
                                  <a:pt x="9764" y="68"/>
                                  <a:pt x="7485" y="1370"/>
                                </a:cubicBezTo>
                                <a:cubicBezTo>
                                  <a:pt x="6834" y="1696"/>
                                  <a:pt x="6184" y="2672"/>
                                  <a:pt x="5858" y="3323"/>
                                </a:cubicBezTo>
                                <a:cubicBezTo>
                                  <a:pt x="7485" y="7228"/>
                                  <a:pt x="8787" y="10808"/>
                                  <a:pt x="8136" y="13412"/>
                                </a:cubicBezTo>
                                <a:cubicBezTo>
                                  <a:pt x="7811" y="14063"/>
                                  <a:pt x="7811" y="15039"/>
                                  <a:pt x="7485" y="15690"/>
                                </a:cubicBezTo>
                                <a:cubicBezTo>
                                  <a:pt x="6834" y="17318"/>
                                  <a:pt x="6509" y="18619"/>
                                  <a:pt x="6834" y="19270"/>
                                </a:cubicBezTo>
                                <a:cubicBezTo>
                                  <a:pt x="7160" y="19596"/>
                                  <a:pt x="7160" y="19596"/>
                                  <a:pt x="7485" y="19921"/>
                                </a:cubicBezTo>
                                <a:cubicBezTo>
                                  <a:pt x="9113" y="21223"/>
                                  <a:pt x="9764" y="21874"/>
                                  <a:pt x="8787" y="25128"/>
                                </a:cubicBezTo>
                                <a:cubicBezTo>
                                  <a:pt x="8136" y="26756"/>
                                  <a:pt x="7160" y="27407"/>
                                  <a:pt x="6184" y="28383"/>
                                </a:cubicBezTo>
                                <a:cubicBezTo>
                                  <a:pt x="5533" y="28708"/>
                                  <a:pt x="4882" y="29359"/>
                                  <a:pt x="4882" y="30010"/>
                                </a:cubicBezTo>
                                <a:cubicBezTo>
                                  <a:pt x="4882" y="30986"/>
                                  <a:pt x="5207" y="32288"/>
                                  <a:pt x="5533" y="33265"/>
                                </a:cubicBezTo>
                                <a:lnTo>
                                  <a:pt x="5533" y="33265"/>
                                </a:lnTo>
                                <a:cubicBezTo>
                                  <a:pt x="5858" y="34567"/>
                                  <a:pt x="6184" y="35868"/>
                                  <a:pt x="6184" y="37170"/>
                                </a:cubicBezTo>
                                <a:cubicBezTo>
                                  <a:pt x="5858" y="39123"/>
                                  <a:pt x="4231" y="38797"/>
                                  <a:pt x="2278" y="38797"/>
                                </a:cubicBezTo>
                                <a:cubicBezTo>
                                  <a:pt x="1627" y="38797"/>
                                  <a:pt x="1302" y="38797"/>
                                  <a:pt x="651" y="38797"/>
                                </a:cubicBezTo>
                                <a:cubicBezTo>
                                  <a:pt x="325" y="38797"/>
                                  <a:pt x="0" y="38797"/>
                                  <a:pt x="0" y="39123"/>
                                </a:cubicBezTo>
                                <a:cubicBezTo>
                                  <a:pt x="0" y="40425"/>
                                  <a:pt x="1953" y="42703"/>
                                  <a:pt x="3905" y="44981"/>
                                </a:cubicBezTo>
                                <a:cubicBezTo>
                                  <a:pt x="5858" y="47259"/>
                                  <a:pt x="7485" y="49212"/>
                                  <a:pt x="7485" y="50839"/>
                                </a:cubicBezTo>
                                <a:cubicBezTo>
                                  <a:pt x="6834" y="50839"/>
                                  <a:pt x="5533" y="54745"/>
                                  <a:pt x="4231" y="57999"/>
                                </a:cubicBezTo>
                                <a:lnTo>
                                  <a:pt x="4231" y="57999"/>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sp>
                        <p:nvSpPr>
                          <p:cNvPr id="406" name="Freeform: Shape 405">
                            <a:extLst>
                              <a:ext uri="{FF2B5EF4-FFF2-40B4-BE49-F238E27FC236}">
                                <a16:creationId xmlns:a16="http://schemas.microsoft.com/office/drawing/2014/main" id="{3A2E8851-96AF-414A-919F-0E044584A7B6}"/>
                              </a:ext>
                            </a:extLst>
                          </p:cNvPr>
                          <p:cNvSpPr/>
                          <p:nvPr/>
                        </p:nvSpPr>
                        <p:spPr>
                          <a:xfrm>
                            <a:off x="4022473" y="3962059"/>
                            <a:ext cx="73323" cy="174467"/>
                          </a:xfrm>
                          <a:custGeom>
                            <a:avLst/>
                            <a:gdLst>
                              <a:gd name="connsiteX0" fmla="*/ 5847 w 73323"/>
                              <a:gd name="connsiteY0" fmla="*/ 141572 h 174467"/>
                              <a:gd name="connsiteX1" fmla="*/ 5196 w 73323"/>
                              <a:gd name="connsiteY1" fmla="*/ 148732 h 174467"/>
                              <a:gd name="connsiteX2" fmla="*/ 13983 w 73323"/>
                              <a:gd name="connsiteY2" fmla="*/ 144176 h 174467"/>
                              <a:gd name="connsiteX3" fmla="*/ 5847 w 73323"/>
                              <a:gd name="connsiteY3" fmla="*/ 141572 h 174467"/>
                              <a:gd name="connsiteX4" fmla="*/ 5847 w 73323"/>
                              <a:gd name="connsiteY4" fmla="*/ 141572 h 174467"/>
                              <a:gd name="connsiteX5" fmla="*/ 3894 w 73323"/>
                              <a:gd name="connsiteY5" fmla="*/ 0 h 174467"/>
                              <a:gd name="connsiteX6" fmla="*/ 2592 w 73323"/>
                              <a:gd name="connsiteY6" fmla="*/ 5533 h 174467"/>
                              <a:gd name="connsiteX7" fmla="*/ 11054 w 73323"/>
                              <a:gd name="connsiteY7" fmla="*/ 5207 h 174467"/>
                              <a:gd name="connsiteX8" fmla="*/ 3894 w 73323"/>
                              <a:gd name="connsiteY8" fmla="*/ 0 h 174467"/>
                              <a:gd name="connsiteX9" fmla="*/ 3894 w 73323"/>
                              <a:gd name="connsiteY9" fmla="*/ 0 h 174467"/>
                              <a:gd name="connsiteX10" fmla="*/ 17238 w 73323"/>
                              <a:gd name="connsiteY10" fmla="*/ 20829 h 174467"/>
                              <a:gd name="connsiteX11" fmla="*/ 17238 w 73323"/>
                              <a:gd name="connsiteY11" fmla="*/ 26362 h 174467"/>
                              <a:gd name="connsiteX12" fmla="*/ 25374 w 73323"/>
                              <a:gd name="connsiteY12" fmla="*/ 27013 h 174467"/>
                              <a:gd name="connsiteX13" fmla="*/ 17238 w 73323"/>
                              <a:gd name="connsiteY13" fmla="*/ 20829 h 174467"/>
                              <a:gd name="connsiteX14" fmla="*/ 17238 w 73323"/>
                              <a:gd name="connsiteY14" fmla="*/ 20829 h 174467"/>
                              <a:gd name="connsiteX15" fmla="*/ 5522 w 73323"/>
                              <a:gd name="connsiteY15" fmla="*/ 24409 h 174467"/>
                              <a:gd name="connsiteX16" fmla="*/ 6172 w 73323"/>
                              <a:gd name="connsiteY16" fmla="*/ 33196 h 174467"/>
                              <a:gd name="connsiteX17" fmla="*/ 11705 w 73323"/>
                              <a:gd name="connsiteY17" fmla="*/ 30267 h 174467"/>
                              <a:gd name="connsiteX18" fmla="*/ 5522 w 73323"/>
                              <a:gd name="connsiteY18" fmla="*/ 24409 h 174467"/>
                              <a:gd name="connsiteX19" fmla="*/ 5522 w 73323"/>
                              <a:gd name="connsiteY19" fmla="*/ 24409 h 174467"/>
                              <a:gd name="connsiteX20" fmla="*/ 14309 w 73323"/>
                              <a:gd name="connsiteY20" fmla="*/ 44913 h 174467"/>
                              <a:gd name="connsiteX21" fmla="*/ 16587 w 73323"/>
                              <a:gd name="connsiteY21" fmla="*/ 55652 h 174467"/>
                              <a:gd name="connsiteX22" fmla="*/ 23421 w 73323"/>
                              <a:gd name="connsiteY22" fmla="*/ 49143 h 174467"/>
                              <a:gd name="connsiteX23" fmla="*/ 14309 w 73323"/>
                              <a:gd name="connsiteY23" fmla="*/ 44913 h 174467"/>
                              <a:gd name="connsiteX24" fmla="*/ 14309 w 73323"/>
                              <a:gd name="connsiteY24" fmla="*/ 44913 h 174467"/>
                              <a:gd name="connsiteX25" fmla="*/ 22120 w 73323"/>
                              <a:gd name="connsiteY25" fmla="*/ 66718 h 174467"/>
                              <a:gd name="connsiteX26" fmla="*/ 26350 w 73323"/>
                              <a:gd name="connsiteY26" fmla="*/ 72902 h 174467"/>
                              <a:gd name="connsiteX27" fmla="*/ 30581 w 73323"/>
                              <a:gd name="connsiteY27" fmla="*/ 77783 h 174467"/>
                              <a:gd name="connsiteX28" fmla="*/ 33836 w 73323"/>
                              <a:gd name="connsiteY28" fmla="*/ 75831 h 174467"/>
                              <a:gd name="connsiteX29" fmla="*/ 22120 w 73323"/>
                              <a:gd name="connsiteY29" fmla="*/ 66718 h 174467"/>
                              <a:gd name="connsiteX30" fmla="*/ 22120 w 73323"/>
                              <a:gd name="connsiteY30" fmla="*/ 66718 h 174467"/>
                              <a:gd name="connsiteX31" fmla="*/ 65405 w 73323"/>
                              <a:gd name="connsiteY31" fmla="*/ 111956 h 174467"/>
                              <a:gd name="connsiteX32" fmla="*/ 66056 w 73323"/>
                              <a:gd name="connsiteY32" fmla="*/ 117814 h 174467"/>
                              <a:gd name="connsiteX33" fmla="*/ 73216 w 73323"/>
                              <a:gd name="connsiteY33" fmla="*/ 118465 h 174467"/>
                              <a:gd name="connsiteX34" fmla="*/ 69636 w 73323"/>
                              <a:gd name="connsiteY34" fmla="*/ 111956 h 174467"/>
                              <a:gd name="connsiteX35" fmla="*/ 65405 w 73323"/>
                              <a:gd name="connsiteY35" fmla="*/ 111956 h 174467"/>
                              <a:gd name="connsiteX36" fmla="*/ 65405 w 73323"/>
                              <a:gd name="connsiteY36" fmla="*/ 111956 h 174467"/>
                              <a:gd name="connsiteX37" fmla="*/ 28954 w 73323"/>
                              <a:gd name="connsiteY37" fmla="*/ 88198 h 174467"/>
                              <a:gd name="connsiteX38" fmla="*/ 22771 w 73323"/>
                              <a:gd name="connsiteY38" fmla="*/ 97311 h 174467"/>
                              <a:gd name="connsiteX39" fmla="*/ 27978 w 73323"/>
                              <a:gd name="connsiteY39" fmla="*/ 101541 h 174467"/>
                              <a:gd name="connsiteX40" fmla="*/ 31883 w 73323"/>
                              <a:gd name="connsiteY40" fmla="*/ 93080 h 174467"/>
                              <a:gd name="connsiteX41" fmla="*/ 28954 w 73323"/>
                              <a:gd name="connsiteY41" fmla="*/ 88198 h 174467"/>
                              <a:gd name="connsiteX42" fmla="*/ 28954 w 73323"/>
                              <a:gd name="connsiteY42" fmla="*/ 88198 h 174467"/>
                              <a:gd name="connsiteX43" fmla="*/ 23096 w 73323"/>
                              <a:gd name="connsiteY43" fmla="*/ 109352 h 174467"/>
                              <a:gd name="connsiteX44" fmla="*/ 19516 w 73323"/>
                              <a:gd name="connsiteY44" fmla="*/ 114560 h 174467"/>
                              <a:gd name="connsiteX45" fmla="*/ 22445 w 73323"/>
                              <a:gd name="connsiteY45" fmla="*/ 119441 h 174467"/>
                              <a:gd name="connsiteX46" fmla="*/ 26350 w 73323"/>
                              <a:gd name="connsiteY46" fmla="*/ 113909 h 174467"/>
                              <a:gd name="connsiteX47" fmla="*/ 23096 w 73323"/>
                              <a:gd name="connsiteY47" fmla="*/ 109352 h 174467"/>
                              <a:gd name="connsiteX48" fmla="*/ 23096 w 73323"/>
                              <a:gd name="connsiteY48" fmla="*/ 109352 h 174467"/>
                              <a:gd name="connsiteX49" fmla="*/ 36440 w 73323"/>
                              <a:gd name="connsiteY49" fmla="*/ 169561 h 174467"/>
                              <a:gd name="connsiteX50" fmla="*/ 44901 w 73323"/>
                              <a:gd name="connsiteY50" fmla="*/ 165330 h 174467"/>
                              <a:gd name="connsiteX51" fmla="*/ 40345 w 73323"/>
                              <a:gd name="connsiteY51" fmla="*/ 173141 h 174467"/>
                              <a:gd name="connsiteX52" fmla="*/ 32534 w 73323"/>
                              <a:gd name="connsiteY52" fmla="*/ 173467 h 174467"/>
                              <a:gd name="connsiteX53" fmla="*/ 36440 w 73323"/>
                              <a:gd name="connsiteY53" fmla="*/ 169561 h 174467"/>
                              <a:gd name="connsiteX54" fmla="*/ 36440 w 73323"/>
                              <a:gd name="connsiteY54" fmla="*/ 169561 h 17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3323" h="174467">
                                <a:moveTo>
                                  <a:pt x="5847" y="141572"/>
                                </a:moveTo>
                                <a:cubicBezTo>
                                  <a:pt x="4220" y="147105"/>
                                  <a:pt x="-1964" y="150685"/>
                                  <a:pt x="5196" y="148732"/>
                                </a:cubicBezTo>
                                <a:cubicBezTo>
                                  <a:pt x="12356" y="146454"/>
                                  <a:pt x="15936" y="147105"/>
                                  <a:pt x="13983" y="144176"/>
                                </a:cubicBezTo>
                                <a:cubicBezTo>
                                  <a:pt x="12031" y="141247"/>
                                  <a:pt x="8125" y="139294"/>
                                  <a:pt x="5847" y="141572"/>
                                </a:cubicBezTo>
                                <a:lnTo>
                                  <a:pt x="5847" y="141572"/>
                                </a:lnTo>
                                <a:close/>
                                <a:moveTo>
                                  <a:pt x="3894" y="0"/>
                                </a:moveTo>
                                <a:cubicBezTo>
                                  <a:pt x="640" y="3255"/>
                                  <a:pt x="-2289" y="5533"/>
                                  <a:pt x="2592" y="5533"/>
                                </a:cubicBezTo>
                                <a:cubicBezTo>
                                  <a:pt x="7474" y="5533"/>
                                  <a:pt x="12681" y="6834"/>
                                  <a:pt x="11054" y="5207"/>
                                </a:cubicBezTo>
                                <a:cubicBezTo>
                                  <a:pt x="9752" y="3255"/>
                                  <a:pt x="6172" y="0"/>
                                  <a:pt x="3894" y="0"/>
                                </a:cubicBezTo>
                                <a:lnTo>
                                  <a:pt x="3894" y="0"/>
                                </a:lnTo>
                                <a:close/>
                                <a:moveTo>
                                  <a:pt x="17238" y="20829"/>
                                </a:moveTo>
                                <a:cubicBezTo>
                                  <a:pt x="16587" y="23758"/>
                                  <a:pt x="12681" y="26036"/>
                                  <a:pt x="17238" y="26362"/>
                                </a:cubicBezTo>
                                <a:cubicBezTo>
                                  <a:pt x="22120" y="26687"/>
                                  <a:pt x="26350" y="30593"/>
                                  <a:pt x="25374" y="27013"/>
                                </a:cubicBezTo>
                                <a:cubicBezTo>
                                  <a:pt x="24398" y="23433"/>
                                  <a:pt x="20818" y="15622"/>
                                  <a:pt x="17238" y="20829"/>
                                </a:cubicBezTo>
                                <a:lnTo>
                                  <a:pt x="17238" y="20829"/>
                                </a:lnTo>
                                <a:close/>
                                <a:moveTo>
                                  <a:pt x="5522" y="24409"/>
                                </a:moveTo>
                                <a:cubicBezTo>
                                  <a:pt x="4220" y="27013"/>
                                  <a:pt x="3243" y="33522"/>
                                  <a:pt x="6172" y="33196"/>
                                </a:cubicBezTo>
                                <a:cubicBezTo>
                                  <a:pt x="9101" y="32871"/>
                                  <a:pt x="11380" y="33847"/>
                                  <a:pt x="11705" y="30267"/>
                                </a:cubicBezTo>
                                <a:cubicBezTo>
                                  <a:pt x="12031" y="27013"/>
                                  <a:pt x="8776" y="21154"/>
                                  <a:pt x="5522" y="24409"/>
                                </a:cubicBezTo>
                                <a:lnTo>
                                  <a:pt x="5522" y="24409"/>
                                </a:lnTo>
                                <a:close/>
                                <a:moveTo>
                                  <a:pt x="14309" y="44913"/>
                                </a:moveTo>
                                <a:cubicBezTo>
                                  <a:pt x="14309" y="49469"/>
                                  <a:pt x="11054" y="57605"/>
                                  <a:pt x="16587" y="55652"/>
                                </a:cubicBezTo>
                                <a:cubicBezTo>
                                  <a:pt x="22445" y="53700"/>
                                  <a:pt x="25374" y="52723"/>
                                  <a:pt x="23421" y="49143"/>
                                </a:cubicBezTo>
                                <a:cubicBezTo>
                                  <a:pt x="21469" y="45563"/>
                                  <a:pt x="15285" y="40682"/>
                                  <a:pt x="14309" y="44913"/>
                                </a:cubicBezTo>
                                <a:lnTo>
                                  <a:pt x="14309" y="44913"/>
                                </a:lnTo>
                                <a:close/>
                                <a:moveTo>
                                  <a:pt x="22120" y="66718"/>
                                </a:moveTo>
                                <a:cubicBezTo>
                                  <a:pt x="22445" y="70623"/>
                                  <a:pt x="23747" y="71274"/>
                                  <a:pt x="26350" y="72902"/>
                                </a:cubicBezTo>
                                <a:cubicBezTo>
                                  <a:pt x="28629" y="74529"/>
                                  <a:pt x="27652" y="77458"/>
                                  <a:pt x="30581" y="77783"/>
                                </a:cubicBezTo>
                                <a:cubicBezTo>
                                  <a:pt x="33510" y="78109"/>
                                  <a:pt x="34812" y="79736"/>
                                  <a:pt x="33836" y="75831"/>
                                </a:cubicBezTo>
                                <a:cubicBezTo>
                                  <a:pt x="32860" y="71925"/>
                                  <a:pt x="24723" y="62812"/>
                                  <a:pt x="22120" y="66718"/>
                                </a:cubicBezTo>
                                <a:lnTo>
                                  <a:pt x="22120" y="66718"/>
                                </a:lnTo>
                                <a:close/>
                                <a:moveTo>
                                  <a:pt x="65405" y="111956"/>
                                </a:moveTo>
                                <a:cubicBezTo>
                                  <a:pt x="65405" y="114560"/>
                                  <a:pt x="60849" y="115861"/>
                                  <a:pt x="66056" y="117814"/>
                                </a:cubicBezTo>
                                <a:cubicBezTo>
                                  <a:pt x="71589" y="119441"/>
                                  <a:pt x="73867" y="121720"/>
                                  <a:pt x="73216" y="118465"/>
                                </a:cubicBezTo>
                                <a:cubicBezTo>
                                  <a:pt x="72565" y="115536"/>
                                  <a:pt x="70938" y="114560"/>
                                  <a:pt x="69636" y="111956"/>
                                </a:cubicBezTo>
                                <a:cubicBezTo>
                                  <a:pt x="68659" y="109352"/>
                                  <a:pt x="67032" y="107725"/>
                                  <a:pt x="65405" y="111956"/>
                                </a:cubicBezTo>
                                <a:lnTo>
                                  <a:pt x="65405" y="111956"/>
                                </a:lnTo>
                                <a:close/>
                                <a:moveTo>
                                  <a:pt x="28954" y="88198"/>
                                </a:moveTo>
                                <a:cubicBezTo>
                                  <a:pt x="27327" y="91452"/>
                                  <a:pt x="21143" y="95358"/>
                                  <a:pt x="22771" y="97311"/>
                                </a:cubicBezTo>
                                <a:cubicBezTo>
                                  <a:pt x="24398" y="99263"/>
                                  <a:pt x="26025" y="103820"/>
                                  <a:pt x="27978" y="101541"/>
                                </a:cubicBezTo>
                                <a:cubicBezTo>
                                  <a:pt x="29931" y="99263"/>
                                  <a:pt x="32209" y="96009"/>
                                  <a:pt x="31883" y="93080"/>
                                </a:cubicBezTo>
                                <a:cubicBezTo>
                                  <a:pt x="31558" y="89825"/>
                                  <a:pt x="31558" y="86896"/>
                                  <a:pt x="28954" y="88198"/>
                                </a:cubicBezTo>
                                <a:lnTo>
                                  <a:pt x="28954" y="88198"/>
                                </a:lnTo>
                                <a:close/>
                                <a:moveTo>
                                  <a:pt x="23096" y="109352"/>
                                </a:moveTo>
                                <a:cubicBezTo>
                                  <a:pt x="21469" y="112281"/>
                                  <a:pt x="18865" y="112281"/>
                                  <a:pt x="19516" y="114560"/>
                                </a:cubicBezTo>
                                <a:cubicBezTo>
                                  <a:pt x="20167" y="116838"/>
                                  <a:pt x="20167" y="121069"/>
                                  <a:pt x="22445" y="119441"/>
                                </a:cubicBezTo>
                                <a:cubicBezTo>
                                  <a:pt x="24723" y="117814"/>
                                  <a:pt x="26350" y="116187"/>
                                  <a:pt x="26350" y="113909"/>
                                </a:cubicBezTo>
                                <a:cubicBezTo>
                                  <a:pt x="26350" y="111956"/>
                                  <a:pt x="25374" y="107725"/>
                                  <a:pt x="23096" y="109352"/>
                                </a:cubicBezTo>
                                <a:lnTo>
                                  <a:pt x="23096" y="109352"/>
                                </a:lnTo>
                                <a:close/>
                                <a:moveTo>
                                  <a:pt x="36440" y="169561"/>
                                </a:moveTo>
                                <a:cubicBezTo>
                                  <a:pt x="40670" y="166957"/>
                                  <a:pt x="44901" y="163378"/>
                                  <a:pt x="44901" y="165330"/>
                                </a:cubicBezTo>
                                <a:cubicBezTo>
                                  <a:pt x="44901" y="166957"/>
                                  <a:pt x="44250" y="172816"/>
                                  <a:pt x="40345" y="173141"/>
                                </a:cubicBezTo>
                                <a:cubicBezTo>
                                  <a:pt x="36440" y="173467"/>
                                  <a:pt x="31232" y="175745"/>
                                  <a:pt x="32534" y="173467"/>
                                </a:cubicBezTo>
                                <a:cubicBezTo>
                                  <a:pt x="33510" y="171188"/>
                                  <a:pt x="35463" y="170212"/>
                                  <a:pt x="36440" y="169561"/>
                                </a:cubicBezTo>
                                <a:lnTo>
                                  <a:pt x="36440" y="169561"/>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grpSp>
                </p:grpSp>
              </p:grpSp>
            </p:grpSp>
            <p:grpSp>
              <p:nvGrpSpPr>
                <p:cNvPr id="377" name="Graphic 2673">
                  <a:extLst>
                    <a:ext uri="{FF2B5EF4-FFF2-40B4-BE49-F238E27FC236}">
                      <a16:creationId xmlns:a16="http://schemas.microsoft.com/office/drawing/2014/main" id="{305E31E1-917A-4073-865C-28493B18450E}"/>
                    </a:ext>
                  </a:extLst>
                </p:cNvPr>
                <p:cNvGrpSpPr/>
                <p:nvPr/>
              </p:nvGrpSpPr>
              <p:grpSpPr>
                <a:xfrm>
                  <a:off x="2254432" y="2213299"/>
                  <a:ext cx="1373604" cy="1008181"/>
                  <a:chOff x="2254432" y="2213299"/>
                  <a:chExt cx="1373604" cy="1008181"/>
                </a:xfrm>
                <a:solidFill>
                  <a:srgbClr val="F2F2F2"/>
                </a:solidFill>
              </p:grpSpPr>
              <p:sp>
                <p:nvSpPr>
                  <p:cNvPr id="378" name="Freeform: Shape 377">
                    <a:extLst>
                      <a:ext uri="{FF2B5EF4-FFF2-40B4-BE49-F238E27FC236}">
                        <a16:creationId xmlns:a16="http://schemas.microsoft.com/office/drawing/2014/main" id="{0B9210F6-554F-43D9-9B0D-EFBF62F2F85A}"/>
                      </a:ext>
                    </a:extLst>
                  </p:cNvPr>
                  <p:cNvSpPr/>
                  <p:nvPr/>
                </p:nvSpPr>
                <p:spPr>
                  <a:xfrm>
                    <a:off x="2978959" y="2748139"/>
                    <a:ext cx="84398" cy="153336"/>
                  </a:xfrm>
                  <a:custGeom>
                    <a:avLst/>
                    <a:gdLst>
                      <a:gd name="connsiteX0" fmla="*/ 7910 w 84398"/>
                      <a:gd name="connsiteY0" fmla="*/ 25039 h 153336"/>
                      <a:gd name="connsiteX1" fmla="*/ 99 w 84398"/>
                      <a:gd name="connsiteY1" fmla="*/ 48146 h 153336"/>
                      <a:gd name="connsiteX2" fmla="*/ 4981 w 84398"/>
                      <a:gd name="connsiteY2" fmla="*/ 53028 h 153336"/>
                      <a:gd name="connsiteX3" fmla="*/ 21579 w 84398"/>
                      <a:gd name="connsiteY3" fmla="*/ 54330 h 153336"/>
                      <a:gd name="connsiteX4" fmla="*/ 14419 w 84398"/>
                      <a:gd name="connsiteY4" fmla="*/ 58561 h 153336"/>
                      <a:gd name="connsiteX5" fmla="*/ 13117 w 84398"/>
                      <a:gd name="connsiteY5" fmla="*/ 67348 h 153336"/>
                      <a:gd name="connsiteX6" fmla="*/ 27437 w 84398"/>
                      <a:gd name="connsiteY6" fmla="*/ 86550 h 153336"/>
                      <a:gd name="connsiteX7" fmla="*/ 33946 w 84398"/>
                      <a:gd name="connsiteY7" fmla="*/ 96639 h 153336"/>
                      <a:gd name="connsiteX8" fmla="*/ 40781 w 84398"/>
                      <a:gd name="connsiteY8" fmla="*/ 100219 h 153336"/>
                      <a:gd name="connsiteX9" fmla="*/ 42408 w 84398"/>
                      <a:gd name="connsiteY9" fmla="*/ 88828 h 153336"/>
                      <a:gd name="connsiteX10" fmla="*/ 48266 w 84398"/>
                      <a:gd name="connsiteY10" fmla="*/ 95012 h 153336"/>
                      <a:gd name="connsiteX11" fmla="*/ 46964 w 84398"/>
                      <a:gd name="connsiteY11" fmla="*/ 98266 h 153336"/>
                      <a:gd name="connsiteX12" fmla="*/ 54124 w 84398"/>
                      <a:gd name="connsiteY12" fmla="*/ 97290 h 153336"/>
                      <a:gd name="connsiteX13" fmla="*/ 56403 w 84398"/>
                      <a:gd name="connsiteY13" fmla="*/ 103799 h 153336"/>
                      <a:gd name="connsiteX14" fmla="*/ 55101 w 84398"/>
                      <a:gd name="connsiteY14" fmla="*/ 114539 h 153336"/>
                      <a:gd name="connsiteX15" fmla="*/ 60633 w 84398"/>
                      <a:gd name="connsiteY15" fmla="*/ 107704 h 153336"/>
                      <a:gd name="connsiteX16" fmla="*/ 67468 w 84398"/>
                      <a:gd name="connsiteY16" fmla="*/ 111610 h 153336"/>
                      <a:gd name="connsiteX17" fmla="*/ 62261 w 84398"/>
                      <a:gd name="connsiteY17" fmla="*/ 122350 h 153336"/>
                      <a:gd name="connsiteX18" fmla="*/ 72675 w 84398"/>
                      <a:gd name="connsiteY18" fmla="*/ 118444 h 153336"/>
                      <a:gd name="connsiteX19" fmla="*/ 66166 w 84398"/>
                      <a:gd name="connsiteY19" fmla="*/ 130486 h 153336"/>
                      <a:gd name="connsiteX20" fmla="*/ 65190 w 84398"/>
                      <a:gd name="connsiteY20" fmla="*/ 145457 h 153336"/>
                      <a:gd name="connsiteX21" fmla="*/ 67143 w 84398"/>
                      <a:gd name="connsiteY21" fmla="*/ 153268 h 153336"/>
                      <a:gd name="connsiteX22" fmla="*/ 75930 w 84398"/>
                      <a:gd name="connsiteY22" fmla="*/ 143179 h 153336"/>
                      <a:gd name="connsiteX23" fmla="*/ 83415 w 84398"/>
                      <a:gd name="connsiteY23" fmla="*/ 145131 h 153336"/>
                      <a:gd name="connsiteX24" fmla="*/ 80486 w 84398"/>
                      <a:gd name="connsiteY24" fmla="*/ 130161 h 153336"/>
                      <a:gd name="connsiteX25" fmla="*/ 84392 w 84398"/>
                      <a:gd name="connsiteY25" fmla="*/ 122350 h 153336"/>
                      <a:gd name="connsiteX26" fmla="*/ 73326 w 84398"/>
                      <a:gd name="connsiteY26" fmla="*/ 107704 h 153336"/>
                      <a:gd name="connsiteX27" fmla="*/ 73977 w 84398"/>
                      <a:gd name="connsiteY27" fmla="*/ 98917 h 153336"/>
                      <a:gd name="connsiteX28" fmla="*/ 68119 w 84398"/>
                      <a:gd name="connsiteY28" fmla="*/ 98266 h 153336"/>
                      <a:gd name="connsiteX29" fmla="*/ 68119 w 84398"/>
                      <a:gd name="connsiteY29" fmla="*/ 92408 h 153336"/>
                      <a:gd name="connsiteX30" fmla="*/ 63237 w 84398"/>
                      <a:gd name="connsiteY30" fmla="*/ 87852 h 153336"/>
                      <a:gd name="connsiteX31" fmla="*/ 61610 w 84398"/>
                      <a:gd name="connsiteY31" fmla="*/ 76461 h 153336"/>
                      <a:gd name="connsiteX32" fmla="*/ 51195 w 84398"/>
                      <a:gd name="connsiteY32" fmla="*/ 58886 h 153336"/>
                      <a:gd name="connsiteX33" fmla="*/ 52172 w 84398"/>
                      <a:gd name="connsiteY33" fmla="*/ 50425 h 153336"/>
                      <a:gd name="connsiteX34" fmla="*/ 40781 w 84398"/>
                      <a:gd name="connsiteY34" fmla="*/ 28619 h 153336"/>
                      <a:gd name="connsiteX35" fmla="*/ 41432 w 84398"/>
                      <a:gd name="connsiteY35" fmla="*/ 17228 h 153336"/>
                      <a:gd name="connsiteX36" fmla="*/ 35574 w 84398"/>
                      <a:gd name="connsiteY36" fmla="*/ 16577 h 153336"/>
                      <a:gd name="connsiteX37" fmla="*/ 33295 w 84398"/>
                      <a:gd name="connsiteY37" fmla="*/ 11370 h 153336"/>
                      <a:gd name="connsiteX38" fmla="*/ 38177 w 84398"/>
                      <a:gd name="connsiteY38" fmla="*/ 1607 h 153336"/>
                      <a:gd name="connsiteX39" fmla="*/ 23532 w 84398"/>
                      <a:gd name="connsiteY39" fmla="*/ 2908 h 153336"/>
                      <a:gd name="connsiteX40" fmla="*/ 25159 w 84398"/>
                      <a:gd name="connsiteY40" fmla="*/ 16252 h 153336"/>
                      <a:gd name="connsiteX41" fmla="*/ 33295 w 84398"/>
                      <a:gd name="connsiteY41" fmla="*/ 24063 h 153336"/>
                      <a:gd name="connsiteX42" fmla="*/ 20277 w 84398"/>
                      <a:gd name="connsiteY42" fmla="*/ 23086 h 153336"/>
                      <a:gd name="connsiteX43" fmla="*/ 12792 w 84398"/>
                      <a:gd name="connsiteY43" fmla="*/ 16252 h 153336"/>
                      <a:gd name="connsiteX44" fmla="*/ 7910 w 84398"/>
                      <a:gd name="connsiteY44" fmla="*/ 25039 h 153336"/>
                      <a:gd name="connsiteX45" fmla="*/ 7910 w 84398"/>
                      <a:gd name="connsiteY45" fmla="*/ 25039 h 15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4398" h="153336">
                        <a:moveTo>
                          <a:pt x="7910" y="25039"/>
                        </a:moveTo>
                        <a:cubicBezTo>
                          <a:pt x="5632" y="33176"/>
                          <a:pt x="-877" y="44892"/>
                          <a:pt x="99" y="48146"/>
                        </a:cubicBezTo>
                        <a:cubicBezTo>
                          <a:pt x="1076" y="51401"/>
                          <a:pt x="-1854" y="52052"/>
                          <a:pt x="4981" y="53028"/>
                        </a:cubicBezTo>
                        <a:cubicBezTo>
                          <a:pt x="11815" y="54005"/>
                          <a:pt x="21253" y="52052"/>
                          <a:pt x="21579" y="54330"/>
                        </a:cubicBezTo>
                        <a:cubicBezTo>
                          <a:pt x="21904" y="56608"/>
                          <a:pt x="15395" y="55306"/>
                          <a:pt x="14419" y="58561"/>
                        </a:cubicBezTo>
                        <a:cubicBezTo>
                          <a:pt x="13443" y="61815"/>
                          <a:pt x="11815" y="64094"/>
                          <a:pt x="13117" y="67348"/>
                        </a:cubicBezTo>
                        <a:cubicBezTo>
                          <a:pt x="14419" y="70603"/>
                          <a:pt x="25485" y="81994"/>
                          <a:pt x="27437" y="86550"/>
                        </a:cubicBezTo>
                        <a:cubicBezTo>
                          <a:pt x="29390" y="90781"/>
                          <a:pt x="29715" y="94686"/>
                          <a:pt x="33946" y="96639"/>
                        </a:cubicBezTo>
                        <a:cubicBezTo>
                          <a:pt x="38177" y="98917"/>
                          <a:pt x="40130" y="104450"/>
                          <a:pt x="40781" y="100219"/>
                        </a:cubicBezTo>
                        <a:cubicBezTo>
                          <a:pt x="41432" y="95988"/>
                          <a:pt x="37852" y="91106"/>
                          <a:pt x="42408" y="88828"/>
                        </a:cubicBezTo>
                        <a:cubicBezTo>
                          <a:pt x="46964" y="86550"/>
                          <a:pt x="48917" y="93059"/>
                          <a:pt x="48266" y="95012"/>
                        </a:cubicBezTo>
                        <a:cubicBezTo>
                          <a:pt x="47290" y="96964"/>
                          <a:pt x="45988" y="97941"/>
                          <a:pt x="46964" y="98266"/>
                        </a:cubicBezTo>
                        <a:cubicBezTo>
                          <a:pt x="47941" y="98917"/>
                          <a:pt x="52823" y="95988"/>
                          <a:pt x="54124" y="97290"/>
                        </a:cubicBezTo>
                        <a:cubicBezTo>
                          <a:pt x="55752" y="98592"/>
                          <a:pt x="56403" y="101195"/>
                          <a:pt x="56403" y="103799"/>
                        </a:cubicBezTo>
                        <a:cubicBezTo>
                          <a:pt x="56403" y="106728"/>
                          <a:pt x="53473" y="114864"/>
                          <a:pt x="55101" y="114539"/>
                        </a:cubicBezTo>
                        <a:cubicBezTo>
                          <a:pt x="56728" y="114213"/>
                          <a:pt x="59006" y="107704"/>
                          <a:pt x="60633" y="107704"/>
                        </a:cubicBezTo>
                        <a:cubicBezTo>
                          <a:pt x="62586" y="107704"/>
                          <a:pt x="68770" y="108681"/>
                          <a:pt x="67468" y="111610"/>
                        </a:cubicBezTo>
                        <a:cubicBezTo>
                          <a:pt x="66166" y="114539"/>
                          <a:pt x="60308" y="123652"/>
                          <a:pt x="62261" y="122350"/>
                        </a:cubicBezTo>
                        <a:cubicBezTo>
                          <a:pt x="64539" y="121373"/>
                          <a:pt x="71373" y="116166"/>
                          <a:pt x="72675" y="118444"/>
                        </a:cubicBezTo>
                        <a:cubicBezTo>
                          <a:pt x="73977" y="120397"/>
                          <a:pt x="67143" y="127882"/>
                          <a:pt x="66166" y="130486"/>
                        </a:cubicBezTo>
                        <a:cubicBezTo>
                          <a:pt x="65190" y="133415"/>
                          <a:pt x="64213" y="140575"/>
                          <a:pt x="65190" y="145457"/>
                        </a:cubicBezTo>
                        <a:cubicBezTo>
                          <a:pt x="65841" y="150339"/>
                          <a:pt x="61610" y="152291"/>
                          <a:pt x="67143" y="153268"/>
                        </a:cubicBezTo>
                        <a:cubicBezTo>
                          <a:pt x="72675" y="154244"/>
                          <a:pt x="73326" y="144480"/>
                          <a:pt x="75930" y="143179"/>
                        </a:cubicBezTo>
                        <a:cubicBezTo>
                          <a:pt x="78533" y="141877"/>
                          <a:pt x="81462" y="148711"/>
                          <a:pt x="83415" y="145131"/>
                        </a:cubicBezTo>
                        <a:cubicBezTo>
                          <a:pt x="85042" y="141551"/>
                          <a:pt x="78859" y="134391"/>
                          <a:pt x="80486" y="130161"/>
                        </a:cubicBezTo>
                        <a:cubicBezTo>
                          <a:pt x="82113" y="125930"/>
                          <a:pt x="84066" y="124953"/>
                          <a:pt x="84392" y="122350"/>
                        </a:cubicBezTo>
                        <a:cubicBezTo>
                          <a:pt x="84717" y="119746"/>
                          <a:pt x="73652" y="111935"/>
                          <a:pt x="73326" y="107704"/>
                        </a:cubicBezTo>
                        <a:cubicBezTo>
                          <a:pt x="73326" y="103799"/>
                          <a:pt x="74953" y="99568"/>
                          <a:pt x="73977" y="98917"/>
                        </a:cubicBezTo>
                        <a:cubicBezTo>
                          <a:pt x="73001" y="98266"/>
                          <a:pt x="68444" y="100219"/>
                          <a:pt x="68119" y="98266"/>
                        </a:cubicBezTo>
                        <a:cubicBezTo>
                          <a:pt x="67793" y="96313"/>
                          <a:pt x="69095" y="94035"/>
                          <a:pt x="68119" y="92408"/>
                        </a:cubicBezTo>
                        <a:cubicBezTo>
                          <a:pt x="67468" y="90781"/>
                          <a:pt x="63237" y="91757"/>
                          <a:pt x="63237" y="87852"/>
                        </a:cubicBezTo>
                        <a:cubicBezTo>
                          <a:pt x="63237" y="84272"/>
                          <a:pt x="65190" y="85573"/>
                          <a:pt x="61610" y="76461"/>
                        </a:cubicBezTo>
                        <a:cubicBezTo>
                          <a:pt x="58030" y="67674"/>
                          <a:pt x="50219" y="63117"/>
                          <a:pt x="51195" y="58886"/>
                        </a:cubicBezTo>
                        <a:cubicBezTo>
                          <a:pt x="51846" y="54981"/>
                          <a:pt x="53148" y="55306"/>
                          <a:pt x="52172" y="50425"/>
                        </a:cubicBezTo>
                        <a:cubicBezTo>
                          <a:pt x="51521" y="45543"/>
                          <a:pt x="40781" y="31874"/>
                          <a:pt x="40781" y="28619"/>
                        </a:cubicBezTo>
                        <a:cubicBezTo>
                          <a:pt x="40781" y="25365"/>
                          <a:pt x="39153" y="20808"/>
                          <a:pt x="41432" y="17228"/>
                        </a:cubicBezTo>
                        <a:cubicBezTo>
                          <a:pt x="43710" y="13648"/>
                          <a:pt x="38503" y="17554"/>
                          <a:pt x="35574" y="16577"/>
                        </a:cubicBezTo>
                        <a:cubicBezTo>
                          <a:pt x="32644" y="15926"/>
                          <a:pt x="30692" y="13323"/>
                          <a:pt x="33295" y="11370"/>
                        </a:cubicBezTo>
                        <a:cubicBezTo>
                          <a:pt x="35574" y="9417"/>
                          <a:pt x="41757" y="4536"/>
                          <a:pt x="38177" y="1607"/>
                        </a:cubicBezTo>
                        <a:cubicBezTo>
                          <a:pt x="34597" y="-997"/>
                          <a:pt x="24183" y="-346"/>
                          <a:pt x="23532" y="2908"/>
                        </a:cubicBezTo>
                        <a:cubicBezTo>
                          <a:pt x="22881" y="6163"/>
                          <a:pt x="19301" y="11370"/>
                          <a:pt x="25159" y="16252"/>
                        </a:cubicBezTo>
                        <a:cubicBezTo>
                          <a:pt x="31017" y="21459"/>
                          <a:pt x="35899" y="21785"/>
                          <a:pt x="33295" y="24063"/>
                        </a:cubicBezTo>
                        <a:cubicBezTo>
                          <a:pt x="30692" y="26341"/>
                          <a:pt x="21579" y="27968"/>
                          <a:pt x="20277" y="23086"/>
                        </a:cubicBezTo>
                        <a:cubicBezTo>
                          <a:pt x="18975" y="18205"/>
                          <a:pt x="15721" y="14625"/>
                          <a:pt x="12792" y="16252"/>
                        </a:cubicBezTo>
                        <a:cubicBezTo>
                          <a:pt x="9212" y="18856"/>
                          <a:pt x="9863" y="19832"/>
                          <a:pt x="7910" y="25039"/>
                        </a:cubicBezTo>
                        <a:lnTo>
                          <a:pt x="7910" y="25039"/>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379" name="Freeform: Shape 378">
                    <a:extLst>
                      <a:ext uri="{FF2B5EF4-FFF2-40B4-BE49-F238E27FC236}">
                        <a16:creationId xmlns:a16="http://schemas.microsoft.com/office/drawing/2014/main" id="{EFBD7AC9-CA86-4878-93EA-53546E742535}"/>
                      </a:ext>
                    </a:extLst>
                  </p:cNvPr>
                  <p:cNvSpPr/>
                  <p:nvPr/>
                </p:nvSpPr>
                <p:spPr>
                  <a:xfrm>
                    <a:off x="2460532" y="2398144"/>
                    <a:ext cx="248508" cy="92556"/>
                  </a:xfrm>
                  <a:custGeom>
                    <a:avLst/>
                    <a:gdLst>
                      <a:gd name="connsiteX0" fmla="*/ 53129 w 248508"/>
                      <a:gd name="connsiteY0" fmla="*/ 8900 h 92556"/>
                      <a:gd name="connsiteX1" fmla="*/ 49549 w 248508"/>
                      <a:gd name="connsiteY1" fmla="*/ 17036 h 92556"/>
                      <a:gd name="connsiteX2" fmla="*/ 60289 w 248508"/>
                      <a:gd name="connsiteY2" fmla="*/ 21592 h 92556"/>
                      <a:gd name="connsiteX3" fmla="*/ 68425 w 248508"/>
                      <a:gd name="connsiteY3" fmla="*/ 21592 h 92556"/>
                      <a:gd name="connsiteX4" fmla="*/ 69076 w 248508"/>
                      <a:gd name="connsiteY4" fmla="*/ 28752 h 92556"/>
                      <a:gd name="connsiteX5" fmla="*/ 71680 w 248508"/>
                      <a:gd name="connsiteY5" fmla="*/ 34285 h 92556"/>
                      <a:gd name="connsiteX6" fmla="*/ 77538 w 248508"/>
                      <a:gd name="connsiteY6" fmla="*/ 39492 h 92556"/>
                      <a:gd name="connsiteX7" fmla="*/ 87627 w 248508"/>
                      <a:gd name="connsiteY7" fmla="*/ 47629 h 92556"/>
                      <a:gd name="connsiteX8" fmla="*/ 74609 w 248508"/>
                      <a:gd name="connsiteY8" fmla="*/ 52836 h 92556"/>
                      <a:gd name="connsiteX9" fmla="*/ 58336 w 248508"/>
                      <a:gd name="connsiteY9" fmla="*/ 52510 h 92556"/>
                      <a:gd name="connsiteX10" fmla="*/ 56383 w 248508"/>
                      <a:gd name="connsiteY10" fmla="*/ 65203 h 92556"/>
                      <a:gd name="connsiteX11" fmla="*/ 47596 w 248508"/>
                      <a:gd name="connsiteY11" fmla="*/ 69109 h 92556"/>
                      <a:gd name="connsiteX12" fmla="*/ 49874 w 248508"/>
                      <a:gd name="connsiteY12" fmla="*/ 75618 h 92556"/>
                      <a:gd name="connsiteX13" fmla="*/ 40436 w 248508"/>
                      <a:gd name="connsiteY13" fmla="*/ 75618 h 92556"/>
                      <a:gd name="connsiteX14" fmla="*/ 26767 w 248508"/>
                      <a:gd name="connsiteY14" fmla="*/ 72038 h 92556"/>
                      <a:gd name="connsiteX15" fmla="*/ 26442 w 248508"/>
                      <a:gd name="connsiteY15" fmla="*/ 77570 h 92556"/>
                      <a:gd name="connsiteX16" fmla="*/ 10494 w 248508"/>
                      <a:gd name="connsiteY16" fmla="*/ 73665 h 92556"/>
                      <a:gd name="connsiteX17" fmla="*/ 405 w 248508"/>
                      <a:gd name="connsiteY17" fmla="*/ 73014 h 92556"/>
                      <a:gd name="connsiteX18" fmla="*/ 10820 w 248508"/>
                      <a:gd name="connsiteY18" fmla="*/ 83103 h 92556"/>
                      <a:gd name="connsiteX19" fmla="*/ 35554 w 248508"/>
                      <a:gd name="connsiteY19" fmla="*/ 85707 h 92556"/>
                      <a:gd name="connsiteX20" fmla="*/ 53780 w 248508"/>
                      <a:gd name="connsiteY20" fmla="*/ 92541 h 92556"/>
                      <a:gd name="connsiteX21" fmla="*/ 111059 w 248508"/>
                      <a:gd name="connsiteY21" fmla="*/ 86032 h 92556"/>
                      <a:gd name="connsiteX22" fmla="*/ 115941 w 248508"/>
                      <a:gd name="connsiteY22" fmla="*/ 80174 h 92556"/>
                      <a:gd name="connsiteX23" fmla="*/ 111385 w 248508"/>
                      <a:gd name="connsiteY23" fmla="*/ 75618 h 92556"/>
                      <a:gd name="connsiteX24" fmla="*/ 121799 w 248508"/>
                      <a:gd name="connsiteY24" fmla="*/ 67156 h 92556"/>
                      <a:gd name="connsiteX25" fmla="*/ 143930 w 248508"/>
                      <a:gd name="connsiteY25" fmla="*/ 64878 h 92556"/>
                      <a:gd name="connsiteX26" fmla="*/ 162806 w 248508"/>
                      <a:gd name="connsiteY26" fmla="*/ 52185 h 92556"/>
                      <a:gd name="connsiteX27" fmla="*/ 174523 w 248508"/>
                      <a:gd name="connsiteY27" fmla="*/ 40794 h 92556"/>
                      <a:gd name="connsiteX28" fmla="*/ 167688 w 248508"/>
                      <a:gd name="connsiteY28" fmla="*/ 38516 h 92556"/>
                      <a:gd name="connsiteX29" fmla="*/ 188517 w 248508"/>
                      <a:gd name="connsiteY29" fmla="*/ 25172 h 92556"/>
                      <a:gd name="connsiteX30" fmla="*/ 206417 w 248508"/>
                      <a:gd name="connsiteY30" fmla="*/ 25823 h 92556"/>
                      <a:gd name="connsiteX31" fmla="*/ 218134 w 248508"/>
                      <a:gd name="connsiteY31" fmla="*/ 20941 h 92556"/>
                      <a:gd name="connsiteX32" fmla="*/ 209997 w 248508"/>
                      <a:gd name="connsiteY32" fmla="*/ 20291 h 92556"/>
                      <a:gd name="connsiteX33" fmla="*/ 198606 w 248508"/>
                      <a:gd name="connsiteY33" fmla="*/ 18663 h 92556"/>
                      <a:gd name="connsiteX34" fmla="*/ 218784 w 248508"/>
                      <a:gd name="connsiteY34" fmla="*/ 14758 h 92556"/>
                      <a:gd name="connsiteX35" fmla="*/ 220412 w 248508"/>
                      <a:gd name="connsiteY35" fmla="*/ 9225 h 92556"/>
                      <a:gd name="connsiteX36" fmla="*/ 235057 w 248508"/>
                      <a:gd name="connsiteY36" fmla="*/ 11829 h 92556"/>
                      <a:gd name="connsiteX37" fmla="*/ 237335 w 248508"/>
                      <a:gd name="connsiteY37" fmla="*/ 17687 h 92556"/>
                      <a:gd name="connsiteX38" fmla="*/ 248075 w 248508"/>
                      <a:gd name="connsiteY38" fmla="*/ 6947 h 92556"/>
                      <a:gd name="connsiteX39" fmla="*/ 225294 w 248508"/>
                      <a:gd name="connsiteY39" fmla="*/ 1740 h 92556"/>
                      <a:gd name="connsiteX40" fmla="*/ 201861 w 248508"/>
                      <a:gd name="connsiteY40" fmla="*/ 438 h 92556"/>
                      <a:gd name="connsiteX41" fmla="*/ 176476 w 248508"/>
                      <a:gd name="connsiteY41" fmla="*/ 9225 h 92556"/>
                      <a:gd name="connsiteX42" fmla="*/ 176476 w 248508"/>
                      <a:gd name="connsiteY42" fmla="*/ 14758 h 92556"/>
                      <a:gd name="connsiteX43" fmla="*/ 190145 w 248508"/>
                      <a:gd name="connsiteY43" fmla="*/ 12154 h 92556"/>
                      <a:gd name="connsiteX44" fmla="*/ 182008 w 248508"/>
                      <a:gd name="connsiteY44" fmla="*/ 18338 h 92556"/>
                      <a:gd name="connsiteX45" fmla="*/ 166386 w 248508"/>
                      <a:gd name="connsiteY45" fmla="*/ 24521 h 92556"/>
                      <a:gd name="connsiteX46" fmla="*/ 150114 w 248508"/>
                      <a:gd name="connsiteY46" fmla="*/ 36238 h 92556"/>
                      <a:gd name="connsiteX47" fmla="*/ 124729 w 248508"/>
                      <a:gd name="connsiteY47" fmla="*/ 40794 h 92556"/>
                      <a:gd name="connsiteX48" fmla="*/ 111710 w 248508"/>
                      <a:gd name="connsiteY48" fmla="*/ 36889 h 92556"/>
                      <a:gd name="connsiteX49" fmla="*/ 97390 w 248508"/>
                      <a:gd name="connsiteY49" fmla="*/ 24847 h 92556"/>
                      <a:gd name="connsiteX50" fmla="*/ 83721 w 248508"/>
                      <a:gd name="connsiteY50" fmla="*/ 24847 h 92556"/>
                      <a:gd name="connsiteX51" fmla="*/ 68751 w 248508"/>
                      <a:gd name="connsiteY51" fmla="*/ 14432 h 92556"/>
                      <a:gd name="connsiteX52" fmla="*/ 53129 w 248508"/>
                      <a:gd name="connsiteY52" fmla="*/ 8900 h 92556"/>
                      <a:gd name="connsiteX53" fmla="*/ 53129 w 248508"/>
                      <a:gd name="connsiteY53" fmla="*/ 8900 h 92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8508" h="92556">
                        <a:moveTo>
                          <a:pt x="53129" y="8900"/>
                        </a:moveTo>
                        <a:cubicBezTo>
                          <a:pt x="46294" y="8574"/>
                          <a:pt x="45318" y="14107"/>
                          <a:pt x="49549" y="17036"/>
                        </a:cubicBezTo>
                        <a:cubicBezTo>
                          <a:pt x="53780" y="19640"/>
                          <a:pt x="56383" y="22569"/>
                          <a:pt x="60289" y="21592"/>
                        </a:cubicBezTo>
                        <a:cubicBezTo>
                          <a:pt x="64194" y="20941"/>
                          <a:pt x="67123" y="18663"/>
                          <a:pt x="68425" y="21592"/>
                        </a:cubicBezTo>
                        <a:cubicBezTo>
                          <a:pt x="69401" y="24521"/>
                          <a:pt x="71354" y="26800"/>
                          <a:pt x="69076" y="28752"/>
                        </a:cubicBezTo>
                        <a:cubicBezTo>
                          <a:pt x="66798" y="31030"/>
                          <a:pt x="67774" y="33634"/>
                          <a:pt x="71680" y="34285"/>
                        </a:cubicBezTo>
                        <a:cubicBezTo>
                          <a:pt x="75585" y="34936"/>
                          <a:pt x="73958" y="35261"/>
                          <a:pt x="77538" y="39492"/>
                        </a:cubicBezTo>
                        <a:cubicBezTo>
                          <a:pt x="81443" y="43398"/>
                          <a:pt x="90556" y="44049"/>
                          <a:pt x="87627" y="47629"/>
                        </a:cubicBezTo>
                        <a:cubicBezTo>
                          <a:pt x="85023" y="51209"/>
                          <a:pt x="82745" y="53487"/>
                          <a:pt x="74609" y="52836"/>
                        </a:cubicBezTo>
                        <a:cubicBezTo>
                          <a:pt x="66147" y="52185"/>
                          <a:pt x="60940" y="47954"/>
                          <a:pt x="58336" y="52510"/>
                        </a:cubicBezTo>
                        <a:cubicBezTo>
                          <a:pt x="56058" y="57067"/>
                          <a:pt x="57360" y="61298"/>
                          <a:pt x="56383" y="65203"/>
                        </a:cubicBezTo>
                        <a:cubicBezTo>
                          <a:pt x="55732" y="69109"/>
                          <a:pt x="47596" y="64878"/>
                          <a:pt x="47596" y="69109"/>
                        </a:cubicBezTo>
                        <a:cubicBezTo>
                          <a:pt x="47596" y="73014"/>
                          <a:pt x="52478" y="73665"/>
                          <a:pt x="49874" y="75618"/>
                        </a:cubicBezTo>
                        <a:cubicBezTo>
                          <a:pt x="47271" y="77570"/>
                          <a:pt x="47596" y="79198"/>
                          <a:pt x="40436" y="75618"/>
                        </a:cubicBezTo>
                        <a:cubicBezTo>
                          <a:pt x="33276" y="72038"/>
                          <a:pt x="27418" y="69759"/>
                          <a:pt x="26767" y="72038"/>
                        </a:cubicBezTo>
                        <a:cubicBezTo>
                          <a:pt x="26116" y="74316"/>
                          <a:pt x="30347" y="77570"/>
                          <a:pt x="26442" y="77570"/>
                        </a:cubicBezTo>
                        <a:cubicBezTo>
                          <a:pt x="22536" y="77896"/>
                          <a:pt x="18956" y="76919"/>
                          <a:pt x="10494" y="73665"/>
                        </a:cubicBezTo>
                        <a:cubicBezTo>
                          <a:pt x="2033" y="70085"/>
                          <a:pt x="-1222" y="70410"/>
                          <a:pt x="405" y="73014"/>
                        </a:cubicBezTo>
                        <a:cubicBezTo>
                          <a:pt x="2033" y="75618"/>
                          <a:pt x="-5127" y="79848"/>
                          <a:pt x="10820" y="83103"/>
                        </a:cubicBezTo>
                        <a:cubicBezTo>
                          <a:pt x="27093" y="86358"/>
                          <a:pt x="29371" y="80825"/>
                          <a:pt x="35554" y="85707"/>
                        </a:cubicBezTo>
                        <a:cubicBezTo>
                          <a:pt x="41738" y="90588"/>
                          <a:pt x="39460" y="92541"/>
                          <a:pt x="53780" y="92541"/>
                        </a:cubicBezTo>
                        <a:cubicBezTo>
                          <a:pt x="68425" y="92867"/>
                          <a:pt x="109758" y="87985"/>
                          <a:pt x="111059" y="86032"/>
                        </a:cubicBezTo>
                        <a:cubicBezTo>
                          <a:pt x="112361" y="84079"/>
                          <a:pt x="116267" y="82127"/>
                          <a:pt x="115941" y="80174"/>
                        </a:cubicBezTo>
                        <a:cubicBezTo>
                          <a:pt x="115616" y="78221"/>
                          <a:pt x="109107" y="79198"/>
                          <a:pt x="111385" y="75618"/>
                        </a:cubicBezTo>
                        <a:cubicBezTo>
                          <a:pt x="113663" y="72038"/>
                          <a:pt x="118545" y="67481"/>
                          <a:pt x="121799" y="67156"/>
                        </a:cubicBezTo>
                        <a:cubicBezTo>
                          <a:pt x="125054" y="66830"/>
                          <a:pt x="136770" y="66505"/>
                          <a:pt x="143930" y="64878"/>
                        </a:cubicBezTo>
                        <a:cubicBezTo>
                          <a:pt x="151090" y="62925"/>
                          <a:pt x="156948" y="57067"/>
                          <a:pt x="162806" y="52185"/>
                        </a:cubicBezTo>
                        <a:cubicBezTo>
                          <a:pt x="168665" y="47303"/>
                          <a:pt x="177452" y="42747"/>
                          <a:pt x="174523" y="40794"/>
                        </a:cubicBezTo>
                        <a:cubicBezTo>
                          <a:pt x="171919" y="38841"/>
                          <a:pt x="165736" y="41445"/>
                          <a:pt x="167688" y="38516"/>
                        </a:cubicBezTo>
                        <a:cubicBezTo>
                          <a:pt x="169641" y="35587"/>
                          <a:pt x="183961" y="25172"/>
                          <a:pt x="188517" y="25172"/>
                        </a:cubicBezTo>
                        <a:cubicBezTo>
                          <a:pt x="193074" y="25172"/>
                          <a:pt x="202512" y="25823"/>
                          <a:pt x="206417" y="25823"/>
                        </a:cubicBezTo>
                        <a:cubicBezTo>
                          <a:pt x="210323" y="25823"/>
                          <a:pt x="216832" y="24196"/>
                          <a:pt x="218134" y="20941"/>
                        </a:cubicBezTo>
                        <a:cubicBezTo>
                          <a:pt x="219761" y="17687"/>
                          <a:pt x="216181" y="20291"/>
                          <a:pt x="209997" y="20291"/>
                        </a:cubicBezTo>
                        <a:cubicBezTo>
                          <a:pt x="203814" y="20291"/>
                          <a:pt x="196328" y="20291"/>
                          <a:pt x="198606" y="18663"/>
                        </a:cubicBezTo>
                        <a:cubicBezTo>
                          <a:pt x="200885" y="17036"/>
                          <a:pt x="219435" y="18338"/>
                          <a:pt x="218784" y="14758"/>
                        </a:cubicBezTo>
                        <a:cubicBezTo>
                          <a:pt x="218134" y="11178"/>
                          <a:pt x="214228" y="7923"/>
                          <a:pt x="220412" y="9225"/>
                        </a:cubicBezTo>
                        <a:cubicBezTo>
                          <a:pt x="226270" y="10527"/>
                          <a:pt x="233430" y="8900"/>
                          <a:pt x="235057" y="11829"/>
                        </a:cubicBezTo>
                        <a:cubicBezTo>
                          <a:pt x="236359" y="14758"/>
                          <a:pt x="231803" y="21267"/>
                          <a:pt x="237335" y="17687"/>
                        </a:cubicBezTo>
                        <a:cubicBezTo>
                          <a:pt x="243193" y="14107"/>
                          <a:pt x="250353" y="9876"/>
                          <a:pt x="248075" y="6947"/>
                        </a:cubicBezTo>
                        <a:cubicBezTo>
                          <a:pt x="245797" y="4018"/>
                          <a:pt x="233755" y="2716"/>
                          <a:pt x="225294" y="1740"/>
                        </a:cubicBezTo>
                        <a:cubicBezTo>
                          <a:pt x="216832" y="1089"/>
                          <a:pt x="207068" y="-864"/>
                          <a:pt x="201861" y="438"/>
                        </a:cubicBezTo>
                        <a:cubicBezTo>
                          <a:pt x="196328" y="1740"/>
                          <a:pt x="176476" y="7598"/>
                          <a:pt x="176476" y="9225"/>
                        </a:cubicBezTo>
                        <a:cubicBezTo>
                          <a:pt x="176476" y="10852"/>
                          <a:pt x="171919" y="16711"/>
                          <a:pt x="176476" y="14758"/>
                        </a:cubicBezTo>
                        <a:cubicBezTo>
                          <a:pt x="181032" y="12805"/>
                          <a:pt x="190470" y="9551"/>
                          <a:pt x="190145" y="12154"/>
                        </a:cubicBezTo>
                        <a:cubicBezTo>
                          <a:pt x="189819" y="14758"/>
                          <a:pt x="185914" y="17361"/>
                          <a:pt x="182008" y="18338"/>
                        </a:cubicBezTo>
                        <a:cubicBezTo>
                          <a:pt x="178103" y="19640"/>
                          <a:pt x="171919" y="21267"/>
                          <a:pt x="166386" y="24521"/>
                        </a:cubicBezTo>
                        <a:cubicBezTo>
                          <a:pt x="160528" y="27450"/>
                          <a:pt x="154019" y="33634"/>
                          <a:pt x="150114" y="36238"/>
                        </a:cubicBezTo>
                        <a:cubicBezTo>
                          <a:pt x="146208" y="38841"/>
                          <a:pt x="127658" y="40794"/>
                          <a:pt x="124729" y="40794"/>
                        </a:cubicBezTo>
                        <a:cubicBezTo>
                          <a:pt x="121799" y="40794"/>
                          <a:pt x="114639" y="39818"/>
                          <a:pt x="111710" y="36889"/>
                        </a:cubicBezTo>
                        <a:cubicBezTo>
                          <a:pt x="108781" y="33960"/>
                          <a:pt x="100970" y="25823"/>
                          <a:pt x="97390" y="24847"/>
                        </a:cubicBezTo>
                        <a:cubicBezTo>
                          <a:pt x="93485" y="23870"/>
                          <a:pt x="86325" y="27125"/>
                          <a:pt x="83721" y="24847"/>
                        </a:cubicBezTo>
                        <a:cubicBezTo>
                          <a:pt x="81118" y="22569"/>
                          <a:pt x="71354" y="16385"/>
                          <a:pt x="68751" y="14432"/>
                        </a:cubicBezTo>
                        <a:cubicBezTo>
                          <a:pt x="66472" y="13456"/>
                          <a:pt x="61591" y="9225"/>
                          <a:pt x="53129" y="8900"/>
                        </a:cubicBezTo>
                        <a:lnTo>
                          <a:pt x="53129" y="8900"/>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380" name="Freeform: Shape 379">
                    <a:extLst>
                      <a:ext uri="{FF2B5EF4-FFF2-40B4-BE49-F238E27FC236}">
                        <a16:creationId xmlns:a16="http://schemas.microsoft.com/office/drawing/2014/main" id="{DB52231B-5F84-474F-8244-62ECC210E3DE}"/>
                      </a:ext>
                    </a:extLst>
                  </p:cNvPr>
                  <p:cNvSpPr/>
                  <p:nvPr/>
                </p:nvSpPr>
                <p:spPr>
                  <a:xfrm>
                    <a:off x="2254432" y="2213299"/>
                    <a:ext cx="212797" cy="102942"/>
                  </a:xfrm>
                  <a:custGeom>
                    <a:avLst/>
                    <a:gdLst>
                      <a:gd name="connsiteX0" fmla="*/ 107242 w 212797"/>
                      <a:gd name="connsiteY0" fmla="*/ 8887 h 102942"/>
                      <a:gd name="connsiteX1" fmla="*/ 93898 w 212797"/>
                      <a:gd name="connsiteY1" fmla="*/ 16698 h 102942"/>
                      <a:gd name="connsiteX2" fmla="*/ 76324 w 212797"/>
                      <a:gd name="connsiteY2" fmla="*/ 20603 h 102942"/>
                      <a:gd name="connsiteX3" fmla="*/ 67211 w 212797"/>
                      <a:gd name="connsiteY3" fmla="*/ 19952 h 102942"/>
                      <a:gd name="connsiteX4" fmla="*/ 56796 w 212797"/>
                      <a:gd name="connsiteY4" fmla="*/ 25485 h 102942"/>
                      <a:gd name="connsiteX5" fmla="*/ 51915 w 212797"/>
                      <a:gd name="connsiteY5" fmla="*/ 23858 h 102942"/>
                      <a:gd name="connsiteX6" fmla="*/ 33364 w 212797"/>
                      <a:gd name="connsiteY6" fmla="*/ 32645 h 102942"/>
                      <a:gd name="connsiteX7" fmla="*/ 20997 w 212797"/>
                      <a:gd name="connsiteY7" fmla="*/ 31018 h 102942"/>
                      <a:gd name="connsiteX8" fmla="*/ 14813 w 212797"/>
                      <a:gd name="connsiteY8" fmla="*/ 35899 h 102942"/>
                      <a:gd name="connsiteX9" fmla="*/ 3097 w 212797"/>
                      <a:gd name="connsiteY9" fmla="*/ 34272 h 102942"/>
                      <a:gd name="connsiteX10" fmla="*/ 168 w 212797"/>
                      <a:gd name="connsiteY10" fmla="*/ 40130 h 102942"/>
                      <a:gd name="connsiteX11" fmla="*/ 7002 w 212797"/>
                      <a:gd name="connsiteY11" fmla="*/ 51847 h 102942"/>
                      <a:gd name="connsiteX12" fmla="*/ 10582 w 212797"/>
                      <a:gd name="connsiteY12" fmla="*/ 46314 h 102942"/>
                      <a:gd name="connsiteX13" fmla="*/ 16115 w 212797"/>
                      <a:gd name="connsiteY13" fmla="*/ 45988 h 102942"/>
                      <a:gd name="connsiteX14" fmla="*/ 17091 w 212797"/>
                      <a:gd name="connsiteY14" fmla="*/ 41432 h 102942"/>
                      <a:gd name="connsiteX15" fmla="*/ 41175 w 212797"/>
                      <a:gd name="connsiteY15" fmla="*/ 41758 h 102942"/>
                      <a:gd name="connsiteX16" fmla="*/ 58098 w 212797"/>
                      <a:gd name="connsiteY16" fmla="*/ 41758 h 102942"/>
                      <a:gd name="connsiteX17" fmla="*/ 60702 w 212797"/>
                      <a:gd name="connsiteY17" fmla="*/ 37201 h 102942"/>
                      <a:gd name="connsiteX18" fmla="*/ 85436 w 212797"/>
                      <a:gd name="connsiteY18" fmla="*/ 36550 h 102942"/>
                      <a:gd name="connsiteX19" fmla="*/ 99756 w 212797"/>
                      <a:gd name="connsiteY19" fmla="*/ 40456 h 102942"/>
                      <a:gd name="connsiteX20" fmla="*/ 107567 w 212797"/>
                      <a:gd name="connsiteY20" fmla="*/ 45338 h 102942"/>
                      <a:gd name="connsiteX21" fmla="*/ 103011 w 212797"/>
                      <a:gd name="connsiteY21" fmla="*/ 50870 h 102942"/>
                      <a:gd name="connsiteX22" fmla="*/ 86087 w 212797"/>
                      <a:gd name="connsiteY22" fmla="*/ 47941 h 102942"/>
                      <a:gd name="connsiteX23" fmla="*/ 64282 w 212797"/>
                      <a:gd name="connsiteY23" fmla="*/ 48918 h 102942"/>
                      <a:gd name="connsiteX24" fmla="*/ 76324 w 212797"/>
                      <a:gd name="connsiteY24" fmla="*/ 56077 h 102942"/>
                      <a:gd name="connsiteX25" fmla="*/ 79904 w 212797"/>
                      <a:gd name="connsiteY25" fmla="*/ 61936 h 102942"/>
                      <a:gd name="connsiteX26" fmla="*/ 61027 w 212797"/>
                      <a:gd name="connsiteY26" fmla="*/ 72025 h 102942"/>
                      <a:gd name="connsiteX27" fmla="*/ 65258 w 212797"/>
                      <a:gd name="connsiteY27" fmla="*/ 78208 h 102942"/>
                      <a:gd name="connsiteX28" fmla="*/ 62004 w 212797"/>
                      <a:gd name="connsiteY28" fmla="*/ 82765 h 102942"/>
                      <a:gd name="connsiteX29" fmla="*/ 46707 w 212797"/>
                      <a:gd name="connsiteY29" fmla="*/ 86019 h 102942"/>
                      <a:gd name="connsiteX30" fmla="*/ 50287 w 212797"/>
                      <a:gd name="connsiteY30" fmla="*/ 89925 h 102942"/>
                      <a:gd name="connsiteX31" fmla="*/ 62655 w 212797"/>
                      <a:gd name="connsiteY31" fmla="*/ 92203 h 102942"/>
                      <a:gd name="connsiteX32" fmla="*/ 83484 w 212797"/>
                      <a:gd name="connsiteY32" fmla="*/ 97410 h 102942"/>
                      <a:gd name="connsiteX33" fmla="*/ 94549 w 212797"/>
                      <a:gd name="connsiteY33" fmla="*/ 90576 h 102942"/>
                      <a:gd name="connsiteX34" fmla="*/ 98780 w 212797"/>
                      <a:gd name="connsiteY34" fmla="*/ 86996 h 102942"/>
                      <a:gd name="connsiteX35" fmla="*/ 101058 w 212797"/>
                      <a:gd name="connsiteY35" fmla="*/ 75605 h 102942"/>
                      <a:gd name="connsiteX36" fmla="*/ 120911 w 212797"/>
                      <a:gd name="connsiteY36" fmla="*/ 66167 h 102942"/>
                      <a:gd name="connsiteX37" fmla="*/ 131325 w 212797"/>
                      <a:gd name="connsiteY37" fmla="*/ 67468 h 102942"/>
                      <a:gd name="connsiteX38" fmla="*/ 131325 w 212797"/>
                      <a:gd name="connsiteY38" fmla="*/ 76581 h 102942"/>
                      <a:gd name="connsiteX39" fmla="*/ 120911 w 212797"/>
                      <a:gd name="connsiteY39" fmla="*/ 85043 h 102942"/>
                      <a:gd name="connsiteX40" fmla="*/ 114076 w 212797"/>
                      <a:gd name="connsiteY40" fmla="*/ 88623 h 102942"/>
                      <a:gd name="connsiteX41" fmla="*/ 113751 w 212797"/>
                      <a:gd name="connsiteY41" fmla="*/ 93179 h 102942"/>
                      <a:gd name="connsiteX42" fmla="*/ 107242 w 212797"/>
                      <a:gd name="connsiteY42" fmla="*/ 95457 h 102942"/>
                      <a:gd name="connsiteX43" fmla="*/ 101384 w 212797"/>
                      <a:gd name="connsiteY43" fmla="*/ 96759 h 102942"/>
                      <a:gd name="connsiteX44" fmla="*/ 101709 w 212797"/>
                      <a:gd name="connsiteY44" fmla="*/ 100665 h 102942"/>
                      <a:gd name="connsiteX45" fmla="*/ 109194 w 212797"/>
                      <a:gd name="connsiteY45" fmla="*/ 102943 h 102942"/>
                      <a:gd name="connsiteX46" fmla="*/ 125467 w 212797"/>
                      <a:gd name="connsiteY46" fmla="*/ 92528 h 102942"/>
                      <a:gd name="connsiteX47" fmla="*/ 142391 w 212797"/>
                      <a:gd name="connsiteY47" fmla="*/ 82765 h 102942"/>
                      <a:gd name="connsiteX48" fmla="*/ 147598 w 212797"/>
                      <a:gd name="connsiteY48" fmla="*/ 78859 h 102942"/>
                      <a:gd name="connsiteX49" fmla="*/ 157361 w 212797"/>
                      <a:gd name="connsiteY49" fmla="*/ 78859 h 102942"/>
                      <a:gd name="connsiteX50" fmla="*/ 152154 w 212797"/>
                      <a:gd name="connsiteY50" fmla="*/ 71048 h 102942"/>
                      <a:gd name="connsiteX51" fmla="*/ 141089 w 212797"/>
                      <a:gd name="connsiteY51" fmla="*/ 66492 h 102942"/>
                      <a:gd name="connsiteX52" fmla="*/ 153131 w 212797"/>
                      <a:gd name="connsiteY52" fmla="*/ 62912 h 102942"/>
                      <a:gd name="connsiteX53" fmla="*/ 151178 w 212797"/>
                      <a:gd name="connsiteY53" fmla="*/ 59007 h 102942"/>
                      <a:gd name="connsiteX54" fmla="*/ 158989 w 212797"/>
                      <a:gd name="connsiteY54" fmla="*/ 57379 h 102942"/>
                      <a:gd name="connsiteX55" fmla="*/ 172983 w 212797"/>
                      <a:gd name="connsiteY55" fmla="*/ 57379 h 102942"/>
                      <a:gd name="connsiteX56" fmla="*/ 183723 w 212797"/>
                      <a:gd name="connsiteY56" fmla="*/ 66167 h 102942"/>
                      <a:gd name="connsiteX57" fmla="*/ 186652 w 212797"/>
                      <a:gd name="connsiteY57" fmla="*/ 62261 h 102942"/>
                      <a:gd name="connsiteX58" fmla="*/ 204227 w 212797"/>
                      <a:gd name="connsiteY58" fmla="*/ 61610 h 102942"/>
                      <a:gd name="connsiteX59" fmla="*/ 203901 w 212797"/>
                      <a:gd name="connsiteY59" fmla="*/ 55752 h 102942"/>
                      <a:gd name="connsiteX60" fmla="*/ 198043 w 212797"/>
                      <a:gd name="connsiteY60" fmla="*/ 57054 h 102942"/>
                      <a:gd name="connsiteX61" fmla="*/ 193161 w 212797"/>
                      <a:gd name="connsiteY61" fmla="*/ 54776 h 102942"/>
                      <a:gd name="connsiteX62" fmla="*/ 195765 w 212797"/>
                      <a:gd name="connsiteY62" fmla="*/ 47941 h 102942"/>
                      <a:gd name="connsiteX63" fmla="*/ 206505 w 212797"/>
                      <a:gd name="connsiteY63" fmla="*/ 46314 h 102942"/>
                      <a:gd name="connsiteX64" fmla="*/ 210410 w 212797"/>
                      <a:gd name="connsiteY64" fmla="*/ 34272 h 102942"/>
                      <a:gd name="connsiteX65" fmla="*/ 212689 w 212797"/>
                      <a:gd name="connsiteY65" fmla="*/ 26787 h 102942"/>
                      <a:gd name="connsiteX66" fmla="*/ 202925 w 212797"/>
                      <a:gd name="connsiteY66" fmla="*/ 27763 h 102942"/>
                      <a:gd name="connsiteX67" fmla="*/ 209434 w 212797"/>
                      <a:gd name="connsiteY67" fmla="*/ 15721 h 102942"/>
                      <a:gd name="connsiteX68" fmla="*/ 197067 w 212797"/>
                      <a:gd name="connsiteY68" fmla="*/ 19627 h 102942"/>
                      <a:gd name="connsiteX69" fmla="*/ 191860 w 212797"/>
                      <a:gd name="connsiteY69" fmla="*/ 27763 h 102942"/>
                      <a:gd name="connsiteX70" fmla="*/ 182421 w 212797"/>
                      <a:gd name="connsiteY70" fmla="*/ 31668 h 102942"/>
                      <a:gd name="connsiteX71" fmla="*/ 155409 w 212797"/>
                      <a:gd name="connsiteY71" fmla="*/ 33296 h 102942"/>
                      <a:gd name="connsiteX72" fmla="*/ 149876 w 212797"/>
                      <a:gd name="connsiteY72" fmla="*/ 31343 h 102942"/>
                      <a:gd name="connsiteX73" fmla="*/ 143367 w 212797"/>
                      <a:gd name="connsiteY73" fmla="*/ 31343 h 102942"/>
                      <a:gd name="connsiteX74" fmla="*/ 138160 w 212797"/>
                      <a:gd name="connsiteY74" fmla="*/ 28739 h 102942"/>
                      <a:gd name="connsiteX75" fmla="*/ 131976 w 212797"/>
                      <a:gd name="connsiteY75" fmla="*/ 29065 h 102942"/>
                      <a:gd name="connsiteX76" fmla="*/ 134905 w 212797"/>
                      <a:gd name="connsiteY76" fmla="*/ 24509 h 102942"/>
                      <a:gd name="connsiteX77" fmla="*/ 141089 w 212797"/>
                      <a:gd name="connsiteY77" fmla="*/ 17674 h 102942"/>
                      <a:gd name="connsiteX78" fmla="*/ 163220 w 212797"/>
                      <a:gd name="connsiteY78" fmla="*/ 10840 h 102942"/>
                      <a:gd name="connsiteX79" fmla="*/ 175587 w 212797"/>
                      <a:gd name="connsiteY79" fmla="*/ 6283 h 102942"/>
                      <a:gd name="connsiteX80" fmla="*/ 145320 w 212797"/>
                      <a:gd name="connsiteY80" fmla="*/ 100 h 102942"/>
                      <a:gd name="connsiteX81" fmla="*/ 125793 w 212797"/>
                      <a:gd name="connsiteY81" fmla="*/ 4330 h 102942"/>
                      <a:gd name="connsiteX82" fmla="*/ 107242 w 212797"/>
                      <a:gd name="connsiteY82" fmla="*/ 8887 h 102942"/>
                      <a:gd name="connsiteX83" fmla="*/ 107242 w 212797"/>
                      <a:gd name="connsiteY83" fmla="*/ 8887 h 10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12797" h="102942">
                        <a:moveTo>
                          <a:pt x="107242" y="8887"/>
                        </a:moveTo>
                        <a:cubicBezTo>
                          <a:pt x="100407" y="13118"/>
                          <a:pt x="100407" y="15070"/>
                          <a:pt x="93898" y="16698"/>
                        </a:cubicBezTo>
                        <a:cubicBezTo>
                          <a:pt x="87389" y="18325"/>
                          <a:pt x="80555" y="21579"/>
                          <a:pt x="76324" y="20603"/>
                        </a:cubicBezTo>
                        <a:cubicBezTo>
                          <a:pt x="72093" y="19952"/>
                          <a:pt x="69489" y="18650"/>
                          <a:pt x="67211" y="19952"/>
                        </a:cubicBezTo>
                        <a:cubicBezTo>
                          <a:pt x="64933" y="20929"/>
                          <a:pt x="58749" y="25810"/>
                          <a:pt x="56796" y="25485"/>
                        </a:cubicBezTo>
                        <a:cubicBezTo>
                          <a:pt x="54518" y="25159"/>
                          <a:pt x="54518" y="23207"/>
                          <a:pt x="51915" y="23858"/>
                        </a:cubicBezTo>
                        <a:cubicBezTo>
                          <a:pt x="48986" y="24509"/>
                          <a:pt x="38246" y="32645"/>
                          <a:pt x="33364" y="32645"/>
                        </a:cubicBezTo>
                        <a:cubicBezTo>
                          <a:pt x="28807" y="32645"/>
                          <a:pt x="23926" y="30041"/>
                          <a:pt x="20997" y="31018"/>
                        </a:cubicBezTo>
                        <a:cubicBezTo>
                          <a:pt x="18067" y="31994"/>
                          <a:pt x="20020" y="36550"/>
                          <a:pt x="14813" y="35899"/>
                        </a:cubicBezTo>
                        <a:cubicBezTo>
                          <a:pt x="9606" y="35249"/>
                          <a:pt x="5375" y="32970"/>
                          <a:pt x="3097" y="34272"/>
                        </a:cubicBezTo>
                        <a:cubicBezTo>
                          <a:pt x="819" y="35574"/>
                          <a:pt x="-483" y="37852"/>
                          <a:pt x="168" y="40130"/>
                        </a:cubicBezTo>
                        <a:cubicBezTo>
                          <a:pt x="819" y="42409"/>
                          <a:pt x="5700" y="53148"/>
                          <a:pt x="7002" y="51847"/>
                        </a:cubicBezTo>
                        <a:cubicBezTo>
                          <a:pt x="8629" y="50545"/>
                          <a:pt x="9280" y="46639"/>
                          <a:pt x="10582" y="46314"/>
                        </a:cubicBezTo>
                        <a:cubicBezTo>
                          <a:pt x="11884" y="45988"/>
                          <a:pt x="14813" y="49243"/>
                          <a:pt x="16115" y="45988"/>
                        </a:cubicBezTo>
                        <a:cubicBezTo>
                          <a:pt x="17091" y="42409"/>
                          <a:pt x="13511" y="41758"/>
                          <a:pt x="17091" y="41432"/>
                        </a:cubicBezTo>
                        <a:cubicBezTo>
                          <a:pt x="20671" y="41432"/>
                          <a:pt x="35642" y="40781"/>
                          <a:pt x="41175" y="41758"/>
                        </a:cubicBezTo>
                        <a:cubicBezTo>
                          <a:pt x="47033" y="42734"/>
                          <a:pt x="56471" y="43059"/>
                          <a:pt x="58098" y="41758"/>
                        </a:cubicBezTo>
                        <a:cubicBezTo>
                          <a:pt x="59725" y="40456"/>
                          <a:pt x="55820" y="38829"/>
                          <a:pt x="60702" y="37201"/>
                        </a:cubicBezTo>
                        <a:cubicBezTo>
                          <a:pt x="65584" y="35574"/>
                          <a:pt x="81205" y="36550"/>
                          <a:pt x="85436" y="36550"/>
                        </a:cubicBezTo>
                        <a:cubicBezTo>
                          <a:pt x="89667" y="36550"/>
                          <a:pt x="95200" y="37852"/>
                          <a:pt x="99756" y="40456"/>
                        </a:cubicBezTo>
                        <a:cubicBezTo>
                          <a:pt x="104313" y="42734"/>
                          <a:pt x="107242" y="43059"/>
                          <a:pt x="107567" y="45338"/>
                        </a:cubicBezTo>
                        <a:cubicBezTo>
                          <a:pt x="108218" y="47616"/>
                          <a:pt x="105614" y="50870"/>
                          <a:pt x="103011" y="50870"/>
                        </a:cubicBezTo>
                        <a:cubicBezTo>
                          <a:pt x="100407" y="51196"/>
                          <a:pt x="92271" y="48592"/>
                          <a:pt x="86087" y="47941"/>
                        </a:cubicBezTo>
                        <a:cubicBezTo>
                          <a:pt x="79904" y="47290"/>
                          <a:pt x="63956" y="47616"/>
                          <a:pt x="64282" y="48918"/>
                        </a:cubicBezTo>
                        <a:cubicBezTo>
                          <a:pt x="64607" y="50219"/>
                          <a:pt x="74371" y="53799"/>
                          <a:pt x="76324" y="56077"/>
                        </a:cubicBezTo>
                        <a:cubicBezTo>
                          <a:pt x="78276" y="58356"/>
                          <a:pt x="80229" y="60634"/>
                          <a:pt x="79904" y="61936"/>
                        </a:cubicBezTo>
                        <a:cubicBezTo>
                          <a:pt x="79578" y="62912"/>
                          <a:pt x="60702" y="70397"/>
                          <a:pt x="61027" y="72025"/>
                        </a:cubicBezTo>
                        <a:cubicBezTo>
                          <a:pt x="61353" y="73652"/>
                          <a:pt x="65258" y="77232"/>
                          <a:pt x="65258" y="78208"/>
                        </a:cubicBezTo>
                        <a:cubicBezTo>
                          <a:pt x="65258" y="79510"/>
                          <a:pt x="64607" y="82765"/>
                          <a:pt x="62004" y="82765"/>
                        </a:cubicBezTo>
                        <a:cubicBezTo>
                          <a:pt x="59400" y="82765"/>
                          <a:pt x="48335" y="85043"/>
                          <a:pt x="46707" y="86019"/>
                        </a:cubicBezTo>
                        <a:cubicBezTo>
                          <a:pt x="45080" y="86996"/>
                          <a:pt x="47684" y="89599"/>
                          <a:pt x="50287" y="89925"/>
                        </a:cubicBezTo>
                        <a:cubicBezTo>
                          <a:pt x="52566" y="90250"/>
                          <a:pt x="55495" y="91552"/>
                          <a:pt x="62655" y="92203"/>
                        </a:cubicBezTo>
                        <a:cubicBezTo>
                          <a:pt x="69489" y="93179"/>
                          <a:pt x="80229" y="98386"/>
                          <a:pt x="83484" y="97410"/>
                        </a:cubicBezTo>
                        <a:cubicBezTo>
                          <a:pt x="86413" y="96434"/>
                          <a:pt x="91620" y="92528"/>
                          <a:pt x="94549" y="90576"/>
                        </a:cubicBezTo>
                        <a:cubicBezTo>
                          <a:pt x="97478" y="88623"/>
                          <a:pt x="98454" y="89274"/>
                          <a:pt x="98780" y="86996"/>
                        </a:cubicBezTo>
                        <a:cubicBezTo>
                          <a:pt x="99431" y="84717"/>
                          <a:pt x="97804" y="77883"/>
                          <a:pt x="101058" y="75605"/>
                        </a:cubicBezTo>
                        <a:cubicBezTo>
                          <a:pt x="104638" y="73327"/>
                          <a:pt x="117331" y="66492"/>
                          <a:pt x="120911" y="66167"/>
                        </a:cubicBezTo>
                        <a:cubicBezTo>
                          <a:pt x="124491" y="65841"/>
                          <a:pt x="129373" y="66818"/>
                          <a:pt x="131325" y="67468"/>
                        </a:cubicBezTo>
                        <a:cubicBezTo>
                          <a:pt x="133278" y="68119"/>
                          <a:pt x="132627" y="75279"/>
                          <a:pt x="131325" y="76581"/>
                        </a:cubicBezTo>
                        <a:cubicBezTo>
                          <a:pt x="129698" y="77883"/>
                          <a:pt x="123840" y="83416"/>
                          <a:pt x="120911" y="85043"/>
                        </a:cubicBezTo>
                        <a:cubicBezTo>
                          <a:pt x="117982" y="86670"/>
                          <a:pt x="114402" y="86996"/>
                          <a:pt x="114076" y="88623"/>
                        </a:cubicBezTo>
                        <a:cubicBezTo>
                          <a:pt x="113751" y="90250"/>
                          <a:pt x="114727" y="91552"/>
                          <a:pt x="113751" y="93179"/>
                        </a:cubicBezTo>
                        <a:cubicBezTo>
                          <a:pt x="112449" y="94806"/>
                          <a:pt x="109194" y="95457"/>
                          <a:pt x="107242" y="95457"/>
                        </a:cubicBezTo>
                        <a:cubicBezTo>
                          <a:pt x="105614" y="95783"/>
                          <a:pt x="102034" y="95457"/>
                          <a:pt x="101384" y="96759"/>
                        </a:cubicBezTo>
                        <a:cubicBezTo>
                          <a:pt x="101058" y="98061"/>
                          <a:pt x="96827" y="98712"/>
                          <a:pt x="101709" y="100665"/>
                        </a:cubicBezTo>
                        <a:cubicBezTo>
                          <a:pt x="106591" y="102617"/>
                          <a:pt x="106591" y="102943"/>
                          <a:pt x="109194" y="102943"/>
                        </a:cubicBezTo>
                        <a:cubicBezTo>
                          <a:pt x="111798" y="102943"/>
                          <a:pt x="121236" y="95783"/>
                          <a:pt x="125467" y="92528"/>
                        </a:cubicBezTo>
                        <a:cubicBezTo>
                          <a:pt x="129698" y="89274"/>
                          <a:pt x="140763" y="84066"/>
                          <a:pt x="142391" y="82765"/>
                        </a:cubicBezTo>
                        <a:cubicBezTo>
                          <a:pt x="144018" y="81463"/>
                          <a:pt x="144343" y="78859"/>
                          <a:pt x="147598" y="78859"/>
                        </a:cubicBezTo>
                        <a:cubicBezTo>
                          <a:pt x="150852" y="78859"/>
                          <a:pt x="156711" y="80812"/>
                          <a:pt x="157361" y="78859"/>
                        </a:cubicBezTo>
                        <a:cubicBezTo>
                          <a:pt x="158012" y="76906"/>
                          <a:pt x="157361" y="72676"/>
                          <a:pt x="152154" y="71048"/>
                        </a:cubicBezTo>
                        <a:cubicBezTo>
                          <a:pt x="146947" y="69421"/>
                          <a:pt x="139462" y="68119"/>
                          <a:pt x="141089" y="66492"/>
                        </a:cubicBezTo>
                        <a:cubicBezTo>
                          <a:pt x="142716" y="64865"/>
                          <a:pt x="153131" y="64539"/>
                          <a:pt x="153131" y="62912"/>
                        </a:cubicBezTo>
                        <a:cubicBezTo>
                          <a:pt x="153131" y="61285"/>
                          <a:pt x="150852" y="60308"/>
                          <a:pt x="151178" y="59007"/>
                        </a:cubicBezTo>
                        <a:cubicBezTo>
                          <a:pt x="151829" y="57705"/>
                          <a:pt x="155409" y="57379"/>
                          <a:pt x="158989" y="57379"/>
                        </a:cubicBezTo>
                        <a:cubicBezTo>
                          <a:pt x="162894" y="57379"/>
                          <a:pt x="171681" y="56403"/>
                          <a:pt x="172983" y="57379"/>
                        </a:cubicBezTo>
                        <a:cubicBezTo>
                          <a:pt x="174285" y="58356"/>
                          <a:pt x="183072" y="67468"/>
                          <a:pt x="183723" y="66167"/>
                        </a:cubicBezTo>
                        <a:cubicBezTo>
                          <a:pt x="184700" y="64865"/>
                          <a:pt x="183398" y="62587"/>
                          <a:pt x="186652" y="62261"/>
                        </a:cubicBezTo>
                        <a:cubicBezTo>
                          <a:pt x="189907" y="61936"/>
                          <a:pt x="203250" y="61610"/>
                          <a:pt x="204227" y="61610"/>
                        </a:cubicBezTo>
                        <a:cubicBezTo>
                          <a:pt x="204878" y="61610"/>
                          <a:pt x="204878" y="56077"/>
                          <a:pt x="203901" y="55752"/>
                        </a:cubicBezTo>
                        <a:cubicBezTo>
                          <a:pt x="202600" y="55427"/>
                          <a:pt x="199996" y="57379"/>
                          <a:pt x="198043" y="57054"/>
                        </a:cubicBezTo>
                        <a:cubicBezTo>
                          <a:pt x="195765" y="57054"/>
                          <a:pt x="193161" y="56728"/>
                          <a:pt x="193161" y="54776"/>
                        </a:cubicBezTo>
                        <a:cubicBezTo>
                          <a:pt x="193161" y="52823"/>
                          <a:pt x="193161" y="49568"/>
                          <a:pt x="195765" y="47941"/>
                        </a:cubicBezTo>
                        <a:cubicBezTo>
                          <a:pt x="198369" y="46639"/>
                          <a:pt x="205203" y="48592"/>
                          <a:pt x="206505" y="46314"/>
                        </a:cubicBezTo>
                        <a:cubicBezTo>
                          <a:pt x="207807" y="44036"/>
                          <a:pt x="209434" y="37201"/>
                          <a:pt x="210410" y="34272"/>
                        </a:cubicBezTo>
                        <a:cubicBezTo>
                          <a:pt x="211387" y="31668"/>
                          <a:pt x="211712" y="28414"/>
                          <a:pt x="212689" y="26787"/>
                        </a:cubicBezTo>
                        <a:cubicBezTo>
                          <a:pt x="213990" y="25159"/>
                          <a:pt x="203250" y="29065"/>
                          <a:pt x="202925" y="27763"/>
                        </a:cubicBezTo>
                        <a:cubicBezTo>
                          <a:pt x="202600" y="26461"/>
                          <a:pt x="210736" y="16372"/>
                          <a:pt x="209434" y="15721"/>
                        </a:cubicBezTo>
                        <a:cubicBezTo>
                          <a:pt x="208132" y="15070"/>
                          <a:pt x="198043" y="17023"/>
                          <a:pt x="197067" y="19627"/>
                        </a:cubicBezTo>
                        <a:cubicBezTo>
                          <a:pt x="195765" y="22556"/>
                          <a:pt x="194463" y="26136"/>
                          <a:pt x="191860" y="27763"/>
                        </a:cubicBezTo>
                        <a:cubicBezTo>
                          <a:pt x="189256" y="29390"/>
                          <a:pt x="186327" y="31343"/>
                          <a:pt x="182421" y="31668"/>
                        </a:cubicBezTo>
                        <a:cubicBezTo>
                          <a:pt x="178516" y="31668"/>
                          <a:pt x="156711" y="33621"/>
                          <a:pt x="155409" y="33296"/>
                        </a:cubicBezTo>
                        <a:cubicBezTo>
                          <a:pt x="154107" y="32970"/>
                          <a:pt x="152480" y="31018"/>
                          <a:pt x="149876" y="31343"/>
                        </a:cubicBezTo>
                        <a:cubicBezTo>
                          <a:pt x="147272" y="31343"/>
                          <a:pt x="145971" y="32970"/>
                          <a:pt x="143367" y="31343"/>
                        </a:cubicBezTo>
                        <a:cubicBezTo>
                          <a:pt x="140763" y="29716"/>
                          <a:pt x="140112" y="28739"/>
                          <a:pt x="138160" y="28739"/>
                        </a:cubicBezTo>
                        <a:cubicBezTo>
                          <a:pt x="136207" y="28739"/>
                          <a:pt x="131651" y="31668"/>
                          <a:pt x="131976" y="29065"/>
                        </a:cubicBezTo>
                        <a:cubicBezTo>
                          <a:pt x="132302" y="26136"/>
                          <a:pt x="134580" y="27438"/>
                          <a:pt x="134905" y="24509"/>
                        </a:cubicBezTo>
                        <a:cubicBezTo>
                          <a:pt x="134905" y="21579"/>
                          <a:pt x="137834" y="18650"/>
                          <a:pt x="141089" y="17674"/>
                        </a:cubicBezTo>
                        <a:cubicBezTo>
                          <a:pt x="144669" y="17023"/>
                          <a:pt x="158338" y="11816"/>
                          <a:pt x="163220" y="10840"/>
                        </a:cubicBezTo>
                        <a:cubicBezTo>
                          <a:pt x="168101" y="9863"/>
                          <a:pt x="177214" y="6934"/>
                          <a:pt x="175587" y="6283"/>
                        </a:cubicBezTo>
                        <a:cubicBezTo>
                          <a:pt x="173960" y="5632"/>
                          <a:pt x="152154" y="-877"/>
                          <a:pt x="145320" y="100"/>
                        </a:cubicBezTo>
                        <a:cubicBezTo>
                          <a:pt x="138485" y="750"/>
                          <a:pt x="133929" y="3029"/>
                          <a:pt x="125793" y="4330"/>
                        </a:cubicBezTo>
                        <a:cubicBezTo>
                          <a:pt x="116680" y="6283"/>
                          <a:pt x="115053" y="4005"/>
                          <a:pt x="107242" y="8887"/>
                        </a:cubicBezTo>
                        <a:lnTo>
                          <a:pt x="107242" y="8887"/>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381" name="Freeform: Shape 380">
                    <a:extLst>
                      <a:ext uri="{FF2B5EF4-FFF2-40B4-BE49-F238E27FC236}">
                        <a16:creationId xmlns:a16="http://schemas.microsoft.com/office/drawing/2014/main" id="{6621504F-35E3-4122-B89C-329E280D1234}"/>
                      </a:ext>
                    </a:extLst>
                  </p:cNvPr>
                  <p:cNvSpPr/>
                  <p:nvPr/>
                </p:nvSpPr>
                <p:spPr>
                  <a:xfrm>
                    <a:off x="3179198" y="2951194"/>
                    <a:ext cx="349942" cy="256915"/>
                  </a:xfrm>
                  <a:custGeom>
                    <a:avLst/>
                    <a:gdLst>
                      <a:gd name="connsiteX0" fmla="*/ 137030 w 349942"/>
                      <a:gd name="connsiteY0" fmla="*/ 10097 h 256915"/>
                      <a:gd name="connsiteX1" fmla="*/ 122384 w 349942"/>
                      <a:gd name="connsiteY1" fmla="*/ 2937 h 256915"/>
                      <a:gd name="connsiteX2" fmla="*/ 107413 w 349942"/>
                      <a:gd name="connsiteY2" fmla="*/ 659 h 256915"/>
                      <a:gd name="connsiteX3" fmla="*/ 108390 w 349942"/>
                      <a:gd name="connsiteY3" fmla="*/ 7493 h 256915"/>
                      <a:gd name="connsiteX4" fmla="*/ 112946 w 349942"/>
                      <a:gd name="connsiteY4" fmla="*/ 11399 h 256915"/>
                      <a:gd name="connsiteX5" fmla="*/ 109366 w 349942"/>
                      <a:gd name="connsiteY5" fmla="*/ 15955 h 256915"/>
                      <a:gd name="connsiteX6" fmla="*/ 101881 w 349942"/>
                      <a:gd name="connsiteY6" fmla="*/ 13351 h 256915"/>
                      <a:gd name="connsiteX7" fmla="*/ 98952 w 349942"/>
                      <a:gd name="connsiteY7" fmla="*/ 8795 h 256915"/>
                      <a:gd name="connsiteX8" fmla="*/ 95046 w 349942"/>
                      <a:gd name="connsiteY8" fmla="*/ 20186 h 256915"/>
                      <a:gd name="connsiteX9" fmla="*/ 90815 w 349942"/>
                      <a:gd name="connsiteY9" fmla="*/ 26044 h 256915"/>
                      <a:gd name="connsiteX10" fmla="*/ 87561 w 349942"/>
                      <a:gd name="connsiteY10" fmla="*/ 24742 h 256915"/>
                      <a:gd name="connsiteX11" fmla="*/ 86910 w 349942"/>
                      <a:gd name="connsiteY11" fmla="*/ 17908 h 256915"/>
                      <a:gd name="connsiteX12" fmla="*/ 79099 w 349942"/>
                      <a:gd name="connsiteY12" fmla="*/ 24742 h 256915"/>
                      <a:gd name="connsiteX13" fmla="*/ 76170 w 349942"/>
                      <a:gd name="connsiteY13" fmla="*/ 33530 h 256915"/>
                      <a:gd name="connsiteX14" fmla="*/ 65430 w 349942"/>
                      <a:gd name="connsiteY14" fmla="*/ 38411 h 256915"/>
                      <a:gd name="connsiteX15" fmla="*/ 33536 w 349942"/>
                      <a:gd name="connsiteY15" fmla="*/ 53382 h 256915"/>
                      <a:gd name="connsiteX16" fmla="*/ 24097 w 349942"/>
                      <a:gd name="connsiteY16" fmla="*/ 61844 h 256915"/>
                      <a:gd name="connsiteX17" fmla="*/ 7825 w 349942"/>
                      <a:gd name="connsiteY17" fmla="*/ 73235 h 256915"/>
                      <a:gd name="connsiteX18" fmla="*/ 14 w 349942"/>
                      <a:gd name="connsiteY18" fmla="*/ 81046 h 256915"/>
                      <a:gd name="connsiteX19" fmla="*/ 10103 w 349942"/>
                      <a:gd name="connsiteY19" fmla="*/ 82673 h 256915"/>
                      <a:gd name="connsiteX20" fmla="*/ 21819 w 349942"/>
                      <a:gd name="connsiteY20" fmla="*/ 78117 h 256915"/>
                      <a:gd name="connsiteX21" fmla="*/ 33210 w 349942"/>
                      <a:gd name="connsiteY21" fmla="*/ 74862 h 256915"/>
                      <a:gd name="connsiteX22" fmla="*/ 36465 w 349942"/>
                      <a:gd name="connsiteY22" fmla="*/ 77466 h 256915"/>
                      <a:gd name="connsiteX23" fmla="*/ 34837 w 349942"/>
                      <a:gd name="connsiteY23" fmla="*/ 82022 h 256915"/>
                      <a:gd name="connsiteX24" fmla="*/ 46228 w 349942"/>
                      <a:gd name="connsiteY24" fmla="*/ 86253 h 256915"/>
                      <a:gd name="connsiteX25" fmla="*/ 64779 w 349942"/>
                      <a:gd name="connsiteY25" fmla="*/ 79093 h 256915"/>
                      <a:gd name="connsiteX26" fmla="*/ 79424 w 349942"/>
                      <a:gd name="connsiteY26" fmla="*/ 73235 h 256915"/>
                      <a:gd name="connsiteX27" fmla="*/ 95372 w 349942"/>
                      <a:gd name="connsiteY27" fmla="*/ 65099 h 256915"/>
                      <a:gd name="connsiteX28" fmla="*/ 99928 w 349942"/>
                      <a:gd name="connsiteY28" fmla="*/ 71933 h 256915"/>
                      <a:gd name="connsiteX29" fmla="*/ 99928 w 349942"/>
                      <a:gd name="connsiteY29" fmla="*/ 81046 h 256915"/>
                      <a:gd name="connsiteX30" fmla="*/ 110017 w 349942"/>
                      <a:gd name="connsiteY30" fmla="*/ 74862 h 256915"/>
                      <a:gd name="connsiteX31" fmla="*/ 121408 w 349942"/>
                      <a:gd name="connsiteY31" fmla="*/ 78767 h 256915"/>
                      <a:gd name="connsiteX32" fmla="*/ 127917 w 349942"/>
                      <a:gd name="connsiteY32" fmla="*/ 86253 h 256915"/>
                      <a:gd name="connsiteX33" fmla="*/ 140610 w 349942"/>
                      <a:gd name="connsiteY33" fmla="*/ 90809 h 256915"/>
                      <a:gd name="connsiteX34" fmla="*/ 151675 w 349942"/>
                      <a:gd name="connsiteY34" fmla="*/ 93738 h 256915"/>
                      <a:gd name="connsiteX35" fmla="*/ 161113 w 349942"/>
                      <a:gd name="connsiteY35" fmla="*/ 87229 h 256915"/>
                      <a:gd name="connsiteX36" fmla="*/ 177060 w 349942"/>
                      <a:gd name="connsiteY36" fmla="*/ 85276 h 256915"/>
                      <a:gd name="connsiteX37" fmla="*/ 194960 w 349942"/>
                      <a:gd name="connsiteY37" fmla="*/ 81371 h 256915"/>
                      <a:gd name="connsiteX38" fmla="*/ 199191 w 349942"/>
                      <a:gd name="connsiteY38" fmla="*/ 83975 h 256915"/>
                      <a:gd name="connsiteX39" fmla="*/ 201469 w 349942"/>
                      <a:gd name="connsiteY39" fmla="*/ 87880 h 256915"/>
                      <a:gd name="connsiteX40" fmla="*/ 209931 w 349942"/>
                      <a:gd name="connsiteY40" fmla="*/ 90158 h 256915"/>
                      <a:gd name="connsiteX41" fmla="*/ 211884 w 349942"/>
                      <a:gd name="connsiteY41" fmla="*/ 94715 h 256915"/>
                      <a:gd name="connsiteX42" fmla="*/ 219695 w 349942"/>
                      <a:gd name="connsiteY42" fmla="*/ 99271 h 256915"/>
                      <a:gd name="connsiteX43" fmla="*/ 231086 w 349942"/>
                      <a:gd name="connsiteY43" fmla="*/ 108058 h 256915"/>
                      <a:gd name="connsiteX44" fmla="*/ 209606 w 349942"/>
                      <a:gd name="connsiteY44" fmla="*/ 107407 h 256915"/>
                      <a:gd name="connsiteX45" fmla="*/ 205049 w 349942"/>
                      <a:gd name="connsiteY45" fmla="*/ 111638 h 256915"/>
                      <a:gd name="connsiteX46" fmla="*/ 197564 w 349942"/>
                      <a:gd name="connsiteY46" fmla="*/ 109360 h 256915"/>
                      <a:gd name="connsiteX47" fmla="*/ 183895 w 349942"/>
                      <a:gd name="connsiteY47" fmla="*/ 105129 h 256915"/>
                      <a:gd name="connsiteX48" fmla="*/ 178037 w 349942"/>
                      <a:gd name="connsiteY48" fmla="*/ 109685 h 256915"/>
                      <a:gd name="connsiteX49" fmla="*/ 162090 w 349942"/>
                      <a:gd name="connsiteY49" fmla="*/ 110336 h 256915"/>
                      <a:gd name="connsiteX50" fmla="*/ 154279 w 349942"/>
                      <a:gd name="connsiteY50" fmla="*/ 118147 h 256915"/>
                      <a:gd name="connsiteX51" fmla="*/ 149397 w 349942"/>
                      <a:gd name="connsiteY51" fmla="*/ 118147 h 256915"/>
                      <a:gd name="connsiteX52" fmla="*/ 151675 w 349942"/>
                      <a:gd name="connsiteY52" fmla="*/ 110987 h 256915"/>
                      <a:gd name="connsiteX53" fmla="*/ 144190 w 349942"/>
                      <a:gd name="connsiteY53" fmla="*/ 115544 h 256915"/>
                      <a:gd name="connsiteX54" fmla="*/ 141261 w 349942"/>
                      <a:gd name="connsiteY54" fmla="*/ 111638 h 256915"/>
                      <a:gd name="connsiteX55" fmla="*/ 132473 w 349942"/>
                      <a:gd name="connsiteY55" fmla="*/ 125958 h 256915"/>
                      <a:gd name="connsiteX56" fmla="*/ 125964 w 349942"/>
                      <a:gd name="connsiteY56" fmla="*/ 137024 h 256915"/>
                      <a:gd name="connsiteX57" fmla="*/ 119130 w 349942"/>
                      <a:gd name="connsiteY57" fmla="*/ 143207 h 256915"/>
                      <a:gd name="connsiteX58" fmla="*/ 113922 w 349942"/>
                      <a:gd name="connsiteY58" fmla="*/ 156551 h 256915"/>
                      <a:gd name="connsiteX59" fmla="*/ 116201 w 349942"/>
                      <a:gd name="connsiteY59" fmla="*/ 159154 h 256915"/>
                      <a:gd name="connsiteX60" fmla="*/ 125639 w 349942"/>
                      <a:gd name="connsiteY60" fmla="*/ 148414 h 256915"/>
                      <a:gd name="connsiteX61" fmla="*/ 131497 w 349942"/>
                      <a:gd name="connsiteY61" fmla="*/ 148740 h 256915"/>
                      <a:gd name="connsiteX62" fmla="*/ 126615 w 349942"/>
                      <a:gd name="connsiteY62" fmla="*/ 170871 h 256915"/>
                      <a:gd name="connsiteX63" fmla="*/ 120431 w 349942"/>
                      <a:gd name="connsiteY63" fmla="*/ 192676 h 256915"/>
                      <a:gd name="connsiteX64" fmla="*/ 117502 w 349942"/>
                      <a:gd name="connsiteY64" fmla="*/ 212529 h 256915"/>
                      <a:gd name="connsiteX65" fmla="*/ 119781 w 349942"/>
                      <a:gd name="connsiteY65" fmla="*/ 229127 h 256915"/>
                      <a:gd name="connsiteX66" fmla="*/ 121408 w 349942"/>
                      <a:gd name="connsiteY66" fmla="*/ 239541 h 256915"/>
                      <a:gd name="connsiteX67" fmla="*/ 132799 w 349942"/>
                      <a:gd name="connsiteY67" fmla="*/ 256790 h 256915"/>
                      <a:gd name="connsiteX68" fmla="*/ 146793 w 349942"/>
                      <a:gd name="connsiteY68" fmla="*/ 252560 h 256915"/>
                      <a:gd name="connsiteX69" fmla="*/ 163391 w 349942"/>
                      <a:gd name="connsiteY69" fmla="*/ 226523 h 256915"/>
                      <a:gd name="connsiteX70" fmla="*/ 163391 w 349942"/>
                      <a:gd name="connsiteY70" fmla="*/ 202765 h 256915"/>
                      <a:gd name="connsiteX71" fmla="*/ 158184 w 349942"/>
                      <a:gd name="connsiteY71" fmla="*/ 199511 h 256915"/>
                      <a:gd name="connsiteX72" fmla="*/ 156231 w 349942"/>
                      <a:gd name="connsiteY72" fmla="*/ 177054 h 256915"/>
                      <a:gd name="connsiteX73" fmla="*/ 160788 w 349942"/>
                      <a:gd name="connsiteY73" fmla="*/ 161433 h 256915"/>
                      <a:gd name="connsiteX74" fmla="*/ 164368 w 349942"/>
                      <a:gd name="connsiteY74" fmla="*/ 151018 h 256915"/>
                      <a:gd name="connsiteX75" fmla="*/ 168924 w 349942"/>
                      <a:gd name="connsiteY75" fmla="*/ 145485 h 256915"/>
                      <a:gd name="connsiteX76" fmla="*/ 174457 w 349942"/>
                      <a:gd name="connsiteY76" fmla="*/ 144509 h 256915"/>
                      <a:gd name="connsiteX77" fmla="*/ 180315 w 349942"/>
                      <a:gd name="connsiteY77" fmla="*/ 138000 h 256915"/>
                      <a:gd name="connsiteX78" fmla="*/ 180966 w 349942"/>
                      <a:gd name="connsiteY78" fmla="*/ 149716 h 256915"/>
                      <a:gd name="connsiteX79" fmla="*/ 185197 w 349942"/>
                      <a:gd name="connsiteY79" fmla="*/ 143207 h 256915"/>
                      <a:gd name="connsiteX80" fmla="*/ 189102 w 349942"/>
                      <a:gd name="connsiteY80" fmla="*/ 140929 h 256915"/>
                      <a:gd name="connsiteX81" fmla="*/ 189102 w 349942"/>
                      <a:gd name="connsiteY81" fmla="*/ 133118 h 256915"/>
                      <a:gd name="connsiteX82" fmla="*/ 202771 w 349942"/>
                      <a:gd name="connsiteY82" fmla="*/ 127585 h 256915"/>
                      <a:gd name="connsiteX83" fmla="*/ 198215 w 349942"/>
                      <a:gd name="connsiteY83" fmla="*/ 122704 h 256915"/>
                      <a:gd name="connsiteX84" fmla="*/ 201795 w 349942"/>
                      <a:gd name="connsiteY84" fmla="*/ 115869 h 256915"/>
                      <a:gd name="connsiteX85" fmla="*/ 217091 w 349942"/>
                      <a:gd name="connsiteY85" fmla="*/ 120426 h 256915"/>
                      <a:gd name="connsiteX86" fmla="*/ 223926 w 349942"/>
                      <a:gd name="connsiteY86" fmla="*/ 127260 h 256915"/>
                      <a:gd name="connsiteX87" fmla="*/ 243127 w 349942"/>
                      <a:gd name="connsiteY87" fmla="*/ 133444 h 256915"/>
                      <a:gd name="connsiteX88" fmla="*/ 244755 w 349942"/>
                      <a:gd name="connsiteY88" fmla="*/ 140929 h 256915"/>
                      <a:gd name="connsiteX89" fmla="*/ 241500 w 349942"/>
                      <a:gd name="connsiteY89" fmla="*/ 144835 h 256915"/>
                      <a:gd name="connsiteX90" fmla="*/ 244755 w 349942"/>
                      <a:gd name="connsiteY90" fmla="*/ 154598 h 256915"/>
                      <a:gd name="connsiteX91" fmla="*/ 243127 w 349942"/>
                      <a:gd name="connsiteY91" fmla="*/ 165338 h 256915"/>
                      <a:gd name="connsiteX92" fmla="*/ 238571 w 349942"/>
                      <a:gd name="connsiteY92" fmla="*/ 169244 h 256915"/>
                      <a:gd name="connsiteX93" fmla="*/ 230109 w 349942"/>
                      <a:gd name="connsiteY93" fmla="*/ 178031 h 256915"/>
                      <a:gd name="connsiteX94" fmla="*/ 229458 w 349942"/>
                      <a:gd name="connsiteY94" fmla="*/ 186818 h 256915"/>
                      <a:gd name="connsiteX95" fmla="*/ 236293 w 349942"/>
                      <a:gd name="connsiteY95" fmla="*/ 186818 h 256915"/>
                      <a:gd name="connsiteX96" fmla="*/ 254518 w 349942"/>
                      <a:gd name="connsiteY96" fmla="*/ 176403 h 256915"/>
                      <a:gd name="connsiteX97" fmla="*/ 264282 w 349942"/>
                      <a:gd name="connsiteY97" fmla="*/ 182262 h 256915"/>
                      <a:gd name="connsiteX98" fmla="*/ 266235 w 349942"/>
                      <a:gd name="connsiteY98" fmla="*/ 194954 h 256915"/>
                      <a:gd name="connsiteX99" fmla="*/ 272418 w 349942"/>
                      <a:gd name="connsiteY99" fmla="*/ 206345 h 256915"/>
                      <a:gd name="connsiteX100" fmla="*/ 289993 w 349942"/>
                      <a:gd name="connsiteY100" fmla="*/ 191049 h 256915"/>
                      <a:gd name="connsiteX101" fmla="*/ 289993 w 349942"/>
                      <a:gd name="connsiteY101" fmla="*/ 174125 h 256915"/>
                      <a:gd name="connsiteX102" fmla="*/ 302360 w 349942"/>
                      <a:gd name="connsiteY102" fmla="*/ 157202 h 256915"/>
                      <a:gd name="connsiteX103" fmla="*/ 300082 w 349942"/>
                      <a:gd name="connsiteY103" fmla="*/ 145160 h 256915"/>
                      <a:gd name="connsiteX104" fmla="*/ 291620 w 349942"/>
                      <a:gd name="connsiteY104" fmla="*/ 135071 h 256915"/>
                      <a:gd name="connsiteX105" fmla="*/ 301709 w 349942"/>
                      <a:gd name="connsiteY105" fmla="*/ 134094 h 256915"/>
                      <a:gd name="connsiteX106" fmla="*/ 308218 w 349942"/>
                      <a:gd name="connsiteY106" fmla="*/ 145160 h 256915"/>
                      <a:gd name="connsiteX107" fmla="*/ 314076 w 349942"/>
                      <a:gd name="connsiteY107" fmla="*/ 144184 h 256915"/>
                      <a:gd name="connsiteX108" fmla="*/ 309845 w 349942"/>
                      <a:gd name="connsiteY108" fmla="*/ 150367 h 256915"/>
                      <a:gd name="connsiteX109" fmla="*/ 312449 w 349942"/>
                      <a:gd name="connsiteY109" fmla="*/ 155249 h 256915"/>
                      <a:gd name="connsiteX110" fmla="*/ 321562 w 349942"/>
                      <a:gd name="connsiteY110" fmla="*/ 151669 h 256915"/>
                      <a:gd name="connsiteX111" fmla="*/ 334580 w 349942"/>
                      <a:gd name="connsiteY111" fmla="*/ 160782 h 256915"/>
                      <a:gd name="connsiteX112" fmla="*/ 339462 w 349942"/>
                      <a:gd name="connsiteY112" fmla="*/ 156876 h 256915"/>
                      <a:gd name="connsiteX113" fmla="*/ 336533 w 349942"/>
                      <a:gd name="connsiteY113" fmla="*/ 150693 h 256915"/>
                      <a:gd name="connsiteX114" fmla="*/ 340438 w 349942"/>
                      <a:gd name="connsiteY114" fmla="*/ 146787 h 256915"/>
                      <a:gd name="connsiteX115" fmla="*/ 349876 w 349942"/>
                      <a:gd name="connsiteY115" fmla="*/ 150367 h 256915"/>
                      <a:gd name="connsiteX116" fmla="*/ 340763 w 349942"/>
                      <a:gd name="connsiteY116" fmla="*/ 140929 h 256915"/>
                      <a:gd name="connsiteX117" fmla="*/ 340438 w 349942"/>
                      <a:gd name="connsiteY117" fmla="*/ 135722 h 256915"/>
                      <a:gd name="connsiteX118" fmla="*/ 336858 w 349942"/>
                      <a:gd name="connsiteY118" fmla="*/ 132467 h 256915"/>
                      <a:gd name="connsiteX119" fmla="*/ 337183 w 349942"/>
                      <a:gd name="connsiteY119" fmla="*/ 127260 h 256915"/>
                      <a:gd name="connsiteX120" fmla="*/ 326769 w 349942"/>
                      <a:gd name="connsiteY120" fmla="*/ 120100 h 256915"/>
                      <a:gd name="connsiteX121" fmla="*/ 317656 w 349942"/>
                      <a:gd name="connsiteY121" fmla="*/ 110011 h 256915"/>
                      <a:gd name="connsiteX122" fmla="*/ 305289 w 349942"/>
                      <a:gd name="connsiteY122" fmla="*/ 106106 h 256915"/>
                      <a:gd name="connsiteX123" fmla="*/ 295851 w 349942"/>
                      <a:gd name="connsiteY123" fmla="*/ 108058 h 256915"/>
                      <a:gd name="connsiteX124" fmla="*/ 293898 w 349942"/>
                      <a:gd name="connsiteY124" fmla="*/ 101875 h 256915"/>
                      <a:gd name="connsiteX125" fmla="*/ 264933 w 349942"/>
                      <a:gd name="connsiteY125" fmla="*/ 102200 h 256915"/>
                      <a:gd name="connsiteX126" fmla="*/ 244104 w 349942"/>
                      <a:gd name="connsiteY126" fmla="*/ 99596 h 256915"/>
                      <a:gd name="connsiteX127" fmla="*/ 229133 w 349942"/>
                      <a:gd name="connsiteY127" fmla="*/ 96342 h 256915"/>
                      <a:gd name="connsiteX128" fmla="*/ 224577 w 349942"/>
                      <a:gd name="connsiteY128" fmla="*/ 89182 h 256915"/>
                      <a:gd name="connsiteX129" fmla="*/ 215464 w 349942"/>
                      <a:gd name="connsiteY129" fmla="*/ 87555 h 256915"/>
                      <a:gd name="connsiteX130" fmla="*/ 211558 w 349942"/>
                      <a:gd name="connsiteY130" fmla="*/ 75838 h 256915"/>
                      <a:gd name="connsiteX131" fmla="*/ 205700 w 349942"/>
                      <a:gd name="connsiteY131" fmla="*/ 72258 h 256915"/>
                      <a:gd name="connsiteX132" fmla="*/ 209606 w 349942"/>
                      <a:gd name="connsiteY132" fmla="*/ 59566 h 256915"/>
                      <a:gd name="connsiteX133" fmla="*/ 195937 w 349942"/>
                      <a:gd name="connsiteY133" fmla="*/ 49477 h 256915"/>
                      <a:gd name="connsiteX134" fmla="*/ 199842 w 349942"/>
                      <a:gd name="connsiteY134" fmla="*/ 38737 h 256915"/>
                      <a:gd name="connsiteX135" fmla="*/ 182268 w 349942"/>
                      <a:gd name="connsiteY135" fmla="*/ 39388 h 256915"/>
                      <a:gd name="connsiteX136" fmla="*/ 173806 w 349942"/>
                      <a:gd name="connsiteY136" fmla="*/ 34831 h 256915"/>
                      <a:gd name="connsiteX137" fmla="*/ 156557 w 349942"/>
                      <a:gd name="connsiteY137" fmla="*/ 8470 h 256915"/>
                      <a:gd name="connsiteX138" fmla="*/ 137030 w 349942"/>
                      <a:gd name="connsiteY138" fmla="*/ 10097 h 256915"/>
                      <a:gd name="connsiteX139" fmla="*/ 137030 w 349942"/>
                      <a:gd name="connsiteY139" fmla="*/ 10097 h 25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49942" h="256915">
                        <a:moveTo>
                          <a:pt x="137030" y="10097"/>
                        </a:moveTo>
                        <a:cubicBezTo>
                          <a:pt x="131172" y="6842"/>
                          <a:pt x="128568" y="5215"/>
                          <a:pt x="122384" y="2937"/>
                        </a:cubicBezTo>
                        <a:cubicBezTo>
                          <a:pt x="116201" y="659"/>
                          <a:pt x="109692" y="-969"/>
                          <a:pt x="107413" y="659"/>
                        </a:cubicBezTo>
                        <a:cubicBezTo>
                          <a:pt x="105135" y="2286"/>
                          <a:pt x="105135" y="6191"/>
                          <a:pt x="108390" y="7493"/>
                        </a:cubicBezTo>
                        <a:cubicBezTo>
                          <a:pt x="111644" y="8795"/>
                          <a:pt x="113922" y="8795"/>
                          <a:pt x="112946" y="11399"/>
                        </a:cubicBezTo>
                        <a:cubicBezTo>
                          <a:pt x="111970" y="14002"/>
                          <a:pt x="112946" y="16281"/>
                          <a:pt x="109366" y="15955"/>
                        </a:cubicBezTo>
                        <a:cubicBezTo>
                          <a:pt x="105786" y="15304"/>
                          <a:pt x="102532" y="16606"/>
                          <a:pt x="101881" y="13351"/>
                        </a:cubicBezTo>
                        <a:cubicBezTo>
                          <a:pt x="101230" y="10097"/>
                          <a:pt x="99603" y="6842"/>
                          <a:pt x="98952" y="8795"/>
                        </a:cubicBezTo>
                        <a:cubicBezTo>
                          <a:pt x="98301" y="10748"/>
                          <a:pt x="96022" y="17257"/>
                          <a:pt x="95046" y="20186"/>
                        </a:cubicBezTo>
                        <a:cubicBezTo>
                          <a:pt x="94070" y="23115"/>
                          <a:pt x="92117" y="25719"/>
                          <a:pt x="90815" y="26044"/>
                        </a:cubicBezTo>
                        <a:cubicBezTo>
                          <a:pt x="89513" y="26370"/>
                          <a:pt x="86910" y="27997"/>
                          <a:pt x="87561" y="24742"/>
                        </a:cubicBezTo>
                        <a:cubicBezTo>
                          <a:pt x="88212" y="21488"/>
                          <a:pt x="90490" y="17257"/>
                          <a:pt x="86910" y="17908"/>
                        </a:cubicBezTo>
                        <a:cubicBezTo>
                          <a:pt x="83330" y="18559"/>
                          <a:pt x="80401" y="21813"/>
                          <a:pt x="79099" y="24742"/>
                        </a:cubicBezTo>
                        <a:cubicBezTo>
                          <a:pt x="77797" y="27997"/>
                          <a:pt x="80726" y="30275"/>
                          <a:pt x="76170" y="33530"/>
                        </a:cubicBezTo>
                        <a:cubicBezTo>
                          <a:pt x="71613" y="36458"/>
                          <a:pt x="69661" y="37760"/>
                          <a:pt x="65430" y="38411"/>
                        </a:cubicBezTo>
                        <a:cubicBezTo>
                          <a:pt x="61524" y="39062"/>
                          <a:pt x="35814" y="51755"/>
                          <a:pt x="33536" y="53382"/>
                        </a:cubicBezTo>
                        <a:cubicBezTo>
                          <a:pt x="31257" y="55009"/>
                          <a:pt x="28328" y="58915"/>
                          <a:pt x="24097" y="61844"/>
                        </a:cubicBezTo>
                        <a:cubicBezTo>
                          <a:pt x="19867" y="64773"/>
                          <a:pt x="10428" y="71608"/>
                          <a:pt x="7825" y="73235"/>
                        </a:cubicBezTo>
                        <a:cubicBezTo>
                          <a:pt x="5221" y="75187"/>
                          <a:pt x="-312" y="80069"/>
                          <a:pt x="14" y="81046"/>
                        </a:cubicBezTo>
                        <a:cubicBezTo>
                          <a:pt x="339" y="81697"/>
                          <a:pt x="6523" y="83649"/>
                          <a:pt x="10103" y="82673"/>
                        </a:cubicBezTo>
                        <a:cubicBezTo>
                          <a:pt x="14008" y="82022"/>
                          <a:pt x="17588" y="79744"/>
                          <a:pt x="21819" y="78117"/>
                        </a:cubicBezTo>
                        <a:cubicBezTo>
                          <a:pt x="26050" y="76489"/>
                          <a:pt x="30281" y="75187"/>
                          <a:pt x="33210" y="74862"/>
                        </a:cubicBezTo>
                        <a:cubicBezTo>
                          <a:pt x="36139" y="74537"/>
                          <a:pt x="37441" y="75513"/>
                          <a:pt x="36465" y="77466"/>
                        </a:cubicBezTo>
                        <a:cubicBezTo>
                          <a:pt x="35814" y="79744"/>
                          <a:pt x="33210" y="81046"/>
                          <a:pt x="34837" y="82022"/>
                        </a:cubicBezTo>
                        <a:cubicBezTo>
                          <a:pt x="36465" y="83324"/>
                          <a:pt x="42648" y="85602"/>
                          <a:pt x="46228" y="86253"/>
                        </a:cubicBezTo>
                        <a:cubicBezTo>
                          <a:pt x="49808" y="86904"/>
                          <a:pt x="59572" y="81046"/>
                          <a:pt x="64779" y="79093"/>
                        </a:cubicBezTo>
                        <a:cubicBezTo>
                          <a:pt x="69986" y="77140"/>
                          <a:pt x="73566" y="77140"/>
                          <a:pt x="79424" y="73235"/>
                        </a:cubicBezTo>
                        <a:cubicBezTo>
                          <a:pt x="85283" y="69329"/>
                          <a:pt x="94395" y="64773"/>
                          <a:pt x="95372" y="65099"/>
                        </a:cubicBezTo>
                        <a:cubicBezTo>
                          <a:pt x="96022" y="65099"/>
                          <a:pt x="99603" y="69980"/>
                          <a:pt x="99928" y="71933"/>
                        </a:cubicBezTo>
                        <a:cubicBezTo>
                          <a:pt x="100254" y="73886"/>
                          <a:pt x="96999" y="80395"/>
                          <a:pt x="99928" y="81046"/>
                        </a:cubicBezTo>
                        <a:cubicBezTo>
                          <a:pt x="102857" y="81697"/>
                          <a:pt x="106112" y="75187"/>
                          <a:pt x="110017" y="74862"/>
                        </a:cubicBezTo>
                        <a:cubicBezTo>
                          <a:pt x="113922" y="74537"/>
                          <a:pt x="117828" y="75838"/>
                          <a:pt x="121408" y="78767"/>
                        </a:cubicBezTo>
                        <a:cubicBezTo>
                          <a:pt x="125313" y="81697"/>
                          <a:pt x="119781" y="81697"/>
                          <a:pt x="127917" y="86253"/>
                        </a:cubicBezTo>
                        <a:cubicBezTo>
                          <a:pt x="136379" y="90809"/>
                          <a:pt x="136053" y="89182"/>
                          <a:pt x="140610" y="90809"/>
                        </a:cubicBezTo>
                        <a:cubicBezTo>
                          <a:pt x="145166" y="92436"/>
                          <a:pt x="148421" y="95040"/>
                          <a:pt x="151675" y="93738"/>
                        </a:cubicBezTo>
                        <a:cubicBezTo>
                          <a:pt x="154604" y="92436"/>
                          <a:pt x="157533" y="89182"/>
                          <a:pt x="161113" y="87229"/>
                        </a:cubicBezTo>
                        <a:cubicBezTo>
                          <a:pt x="164693" y="85276"/>
                          <a:pt x="170877" y="86578"/>
                          <a:pt x="177060" y="85276"/>
                        </a:cubicBezTo>
                        <a:cubicBezTo>
                          <a:pt x="183244" y="83649"/>
                          <a:pt x="191706" y="81371"/>
                          <a:pt x="194960" y="81371"/>
                        </a:cubicBezTo>
                        <a:cubicBezTo>
                          <a:pt x="198540" y="81371"/>
                          <a:pt x="198866" y="81046"/>
                          <a:pt x="199191" y="83975"/>
                        </a:cubicBezTo>
                        <a:cubicBezTo>
                          <a:pt x="199517" y="86904"/>
                          <a:pt x="195937" y="87229"/>
                          <a:pt x="201469" y="87880"/>
                        </a:cubicBezTo>
                        <a:cubicBezTo>
                          <a:pt x="207002" y="88206"/>
                          <a:pt x="208955" y="86904"/>
                          <a:pt x="209931" y="90158"/>
                        </a:cubicBezTo>
                        <a:cubicBezTo>
                          <a:pt x="210908" y="93413"/>
                          <a:pt x="204724" y="92436"/>
                          <a:pt x="211884" y="94715"/>
                        </a:cubicBezTo>
                        <a:cubicBezTo>
                          <a:pt x="219044" y="96993"/>
                          <a:pt x="216766" y="96342"/>
                          <a:pt x="219695" y="99271"/>
                        </a:cubicBezTo>
                        <a:cubicBezTo>
                          <a:pt x="222624" y="102526"/>
                          <a:pt x="233038" y="106106"/>
                          <a:pt x="231086" y="108058"/>
                        </a:cubicBezTo>
                        <a:cubicBezTo>
                          <a:pt x="229133" y="110011"/>
                          <a:pt x="211884" y="105780"/>
                          <a:pt x="209606" y="107407"/>
                        </a:cubicBezTo>
                        <a:cubicBezTo>
                          <a:pt x="207328" y="109035"/>
                          <a:pt x="207328" y="112289"/>
                          <a:pt x="205049" y="111638"/>
                        </a:cubicBezTo>
                        <a:cubicBezTo>
                          <a:pt x="202771" y="110987"/>
                          <a:pt x="201795" y="110662"/>
                          <a:pt x="197564" y="109360"/>
                        </a:cubicBezTo>
                        <a:cubicBezTo>
                          <a:pt x="193658" y="107733"/>
                          <a:pt x="187149" y="104478"/>
                          <a:pt x="183895" y="105129"/>
                        </a:cubicBezTo>
                        <a:cubicBezTo>
                          <a:pt x="180966" y="105780"/>
                          <a:pt x="183244" y="110011"/>
                          <a:pt x="178037" y="109685"/>
                        </a:cubicBezTo>
                        <a:cubicBezTo>
                          <a:pt x="172830" y="109360"/>
                          <a:pt x="164368" y="108058"/>
                          <a:pt x="162090" y="110336"/>
                        </a:cubicBezTo>
                        <a:cubicBezTo>
                          <a:pt x="159811" y="112615"/>
                          <a:pt x="155906" y="117496"/>
                          <a:pt x="154279" y="118147"/>
                        </a:cubicBezTo>
                        <a:cubicBezTo>
                          <a:pt x="152326" y="118798"/>
                          <a:pt x="149397" y="119775"/>
                          <a:pt x="149397" y="118147"/>
                        </a:cubicBezTo>
                        <a:cubicBezTo>
                          <a:pt x="149397" y="116520"/>
                          <a:pt x="153953" y="111313"/>
                          <a:pt x="151675" y="110987"/>
                        </a:cubicBezTo>
                        <a:cubicBezTo>
                          <a:pt x="149397" y="110987"/>
                          <a:pt x="146793" y="114893"/>
                          <a:pt x="144190" y="115544"/>
                        </a:cubicBezTo>
                        <a:cubicBezTo>
                          <a:pt x="141586" y="116195"/>
                          <a:pt x="143539" y="111313"/>
                          <a:pt x="141261" y="111638"/>
                        </a:cubicBezTo>
                        <a:cubicBezTo>
                          <a:pt x="138657" y="111964"/>
                          <a:pt x="134751" y="122704"/>
                          <a:pt x="132473" y="125958"/>
                        </a:cubicBezTo>
                        <a:cubicBezTo>
                          <a:pt x="130195" y="129213"/>
                          <a:pt x="128242" y="134094"/>
                          <a:pt x="125964" y="137024"/>
                        </a:cubicBezTo>
                        <a:cubicBezTo>
                          <a:pt x="123686" y="139953"/>
                          <a:pt x="121733" y="139953"/>
                          <a:pt x="119130" y="143207"/>
                        </a:cubicBezTo>
                        <a:cubicBezTo>
                          <a:pt x="116526" y="146462"/>
                          <a:pt x="114248" y="154273"/>
                          <a:pt x="113922" y="156551"/>
                        </a:cubicBezTo>
                        <a:cubicBezTo>
                          <a:pt x="113272" y="158829"/>
                          <a:pt x="114899" y="160456"/>
                          <a:pt x="116201" y="159154"/>
                        </a:cubicBezTo>
                        <a:cubicBezTo>
                          <a:pt x="117502" y="158178"/>
                          <a:pt x="123035" y="150042"/>
                          <a:pt x="125639" y="148414"/>
                        </a:cubicBezTo>
                        <a:cubicBezTo>
                          <a:pt x="127917" y="146787"/>
                          <a:pt x="130846" y="146787"/>
                          <a:pt x="131497" y="148740"/>
                        </a:cubicBezTo>
                        <a:cubicBezTo>
                          <a:pt x="132148" y="150693"/>
                          <a:pt x="128893" y="164036"/>
                          <a:pt x="126615" y="170871"/>
                        </a:cubicBezTo>
                        <a:cubicBezTo>
                          <a:pt x="124337" y="177705"/>
                          <a:pt x="122384" y="188120"/>
                          <a:pt x="120431" y="192676"/>
                        </a:cubicBezTo>
                        <a:cubicBezTo>
                          <a:pt x="118153" y="197232"/>
                          <a:pt x="116526" y="206020"/>
                          <a:pt x="117502" y="212529"/>
                        </a:cubicBezTo>
                        <a:cubicBezTo>
                          <a:pt x="118479" y="219363"/>
                          <a:pt x="119781" y="224571"/>
                          <a:pt x="119781" y="229127"/>
                        </a:cubicBezTo>
                        <a:cubicBezTo>
                          <a:pt x="119781" y="233683"/>
                          <a:pt x="118153" y="232381"/>
                          <a:pt x="121408" y="239541"/>
                        </a:cubicBezTo>
                        <a:cubicBezTo>
                          <a:pt x="124663" y="246701"/>
                          <a:pt x="129870" y="256139"/>
                          <a:pt x="132799" y="256790"/>
                        </a:cubicBezTo>
                        <a:cubicBezTo>
                          <a:pt x="135728" y="257441"/>
                          <a:pt x="144190" y="255489"/>
                          <a:pt x="146793" y="252560"/>
                        </a:cubicBezTo>
                        <a:cubicBezTo>
                          <a:pt x="149397" y="249630"/>
                          <a:pt x="163391" y="229452"/>
                          <a:pt x="163391" y="226523"/>
                        </a:cubicBezTo>
                        <a:cubicBezTo>
                          <a:pt x="163391" y="223594"/>
                          <a:pt x="164368" y="203742"/>
                          <a:pt x="163391" y="202765"/>
                        </a:cubicBezTo>
                        <a:cubicBezTo>
                          <a:pt x="162415" y="201789"/>
                          <a:pt x="158835" y="200812"/>
                          <a:pt x="158184" y="199511"/>
                        </a:cubicBezTo>
                        <a:cubicBezTo>
                          <a:pt x="157533" y="197883"/>
                          <a:pt x="154930" y="180309"/>
                          <a:pt x="156231" y="177054"/>
                        </a:cubicBezTo>
                        <a:cubicBezTo>
                          <a:pt x="157533" y="173800"/>
                          <a:pt x="158835" y="165989"/>
                          <a:pt x="160788" y="161433"/>
                        </a:cubicBezTo>
                        <a:cubicBezTo>
                          <a:pt x="162740" y="156876"/>
                          <a:pt x="162740" y="153296"/>
                          <a:pt x="164368" y="151018"/>
                        </a:cubicBezTo>
                        <a:cubicBezTo>
                          <a:pt x="165995" y="148740"/>
                          <a:pt x="166646" y="145485"/>
                          <a:pt x="168924" y="145485"/>
                        </a:cubicBezTo>
                        <a:cubicBezTo>
                          <a:pt x="171528" y="145485"/>
                          <a:pt x="173481" y="146136"/>
                          <a:pt x="174457" y="144509"/>
                        </a:cubicBezTo>
                        <a:cubicBezTo>
                          <a:pt x="175759" y="142882"/>
                          <a:pt x="176735" y="139953"/>
                          <a:pt x="180315" y="138000"/>
                        </a:cubicBezTo>
                        <a:cubicBezTo>
                          <a:pt x="183895" y="136373"/>
                          <a:pt x="177711" y="150367"/>
                          <a:pt x="180966" y="149716"/>
                        </a:cubicBezTo>
                        <a:cubicBezTo>
                          <a:pt x="183895" y="149065"/>
                          <a:pt x="182593" y="143858"/>
                          <a:pt x="185197" y="143207"/>
                        </a:cubicBezTo>
                        <a:cubicBezTo>
                          <a:pt x="187475" y="142556"/>
                          <a:pt x="189102" y="143207"/>
                          <a:pt x="189102" y="140929"/>
                        </a:cubicBezTo>
                        <a:cubicBezTo>
                          <a:pt x="189102" y="138651"/>
                          <a:pt x="185197" y="135396"/>
                          <a:pt x="189102" y="133118"/>
                        </a:cubicBezTo>
                        <a:cubicBezTo>
                          <a:pt x="192682" y="130840"/>
                          <a:pt x="204399" y="130189"/>
                          <a:pt x="202771" y="127585"/>
                        </a:cubicBezTo>
                        <a:cubicBezTo>
                          <a:pt x="201144" y="124982"/>
                          <a:pt x="197889" y="125633"/>
                          <a:pt x="198215" y="122704"/>
                        </a:cubicBezTo>
                        <a:cubicBezTo>
                          <a:pt x="198540" y="119775"/>
                          <a:pt x="197889" y="115544"/>
                          <a:pt x="201795" y="115869"/>
                        </a:cubicBezTo>
                        <a:cubicBezTo>
                          <a:pt x="205700" y="116195"/>
                          <a:pt x="215138" y="118798"/>
                          <a:pt x="217091" y="120426"/>
                        </a:cubicBezTo>
                        <a:cubicBezTo>
                          <a:pt x="219044" y="122053"/>
                          <a:pt x="216440" y="125958"/>
                          <a:pt x="223926" y="127260"/>
                        </a:cubicBezTo>
                        <a:cubicBezTo>
                          <a:pt x="231411" y="128236"/>
                          <a:pt x="242476" y="130189"/>
                          <a:pt x="243127" y="133444"/>
                        </a:cubicBezTo>
                        <a:cubicBezTo>
                          <a:pt x="243778" y="137024"/>
                          <a:pt x="247033" y="140278"/>
                          <a:pt x="244755" y="140929"/>
                        </a:cubicBezTo>
                        <a:cubicBezTo>
                          <a:pt x="242476" y="141580"/>
                          <a:pt x="239222" y="140604"/>
                          <a:pt x="241500" y="144835"/>
                        </a:cubicBezTo>
                        <a:cubicBezTo>
                          <a:pt x="243778" y="149065"/>
                          <a:pt x="244755" y="148740"/>
                          <a:pt x="244755" y="154598"/>
                        </a:cubicBezTo>
                        <a:cubicBezTo>
                          <a:pt x="244755" y="160456"/>
                          <a:pt x="245406" y="164362"/>
                          <a:pt x="243127" y="165338"/>
                        </a:cubicBezTo>
                        <a:cubicBezTo>
                          <a:pt x="240849" y="166314"/>
                          <a:pt x="237920" y="164687"/>
                          <a:pt x="238571" y="169244"/>
                        </a:cubicBezTo>
                        <a:cubicBezTo>
                          <a:pt x="238897" y="173474"/>
                          <a:pt x="230760" y="175102"/>
                          <a:pt x="230109" y="178031"/>
                        </a:cubicBezTo>
                        <a:cubicBezTo>
                          <a:pt x="229458" y="180960"/>
                          <a:pt x="227506" y="185516"/>
                          <a:pt x="229458" y="186818"/>
                        </a:cubicBezTo>
                        <a:cubicBezTo>
                          <a:pt x="231411" y="188120"/>
                          <a:pt x="230435" y="191374"/>
                          <a:pt x="236293" y="186818"/>
                        </a:cubicBezTo>
                        <a:cubicBezTo>
                          <a:pt x="242151" y="182262"/>
                          <a:pt x="248335" y="176078"/>
                          <a:pt x="254518" y="176403"/>
                        </a:cubicBezTo>
                        <a:cubicBezTo>
                          <a:pt x="260702" y="176729"/>
                          <a:pt x="262980" y="179333"/>
                          <a:pt x="264282" y="182262"/>
                        </a:cubicBezTo>
                        <a:cubicBezTo>
                          <a:pt x="265258" y="184865"/>
                          <a:pt x="263306" y="188445"/>
                          <a:pt x="266235" y="194954"/>
                        </a:cubicBezTo>
                        <a:cubicBezTo>
                          <a:pt x="269164" y="201463"/>
                          <a:pt x="266235" y="209600"/>
                          <a:pt x="272418" y="206345"/>
                        </a:cubicBezTo>
                        <a:cubicBezTo>
                          <a:pt x="278602" y="203091"/>
                          <a:pt x="288040" y="196907"/>
                          <a:pt x="289993" y="191049"/>
                        </a:cubicBezTo>
                        <a:cubicBezTo>
                          <a:pt x="291945" y="185191"/>
                          <a:pt x="284785" y="178682"/>
                          <a:pt x="289993" y="174125"/>
                        </a:cubicBezTo>
                        <a:cubicBezTo>
                          <a:pt x="295200" y="169569"/>
                          <a:pt x="302360" y="160456"/>
                          <a:pt x="302360" y="157202"/>
                        </a:cubicBezTo>
                        <a:cubicBezTo>
                          <a:pt x="302360" y="154273"/>
                          <a:pt x="301709" y="146787"/>
                          <a:pt x="300082" y="145160"/>
                        </a:cubicBezTo>
                        <a:cubicBezTo>
                          <a:pt x="298454" y="143533"/>
                          <a:pt x="284785" y="137349"/>
                          <a:pt x="291620" y="135071"/>
                        </a:cubicBezTo>
                        <a:cubicBezTo>
                          <a:pt x="298454" y="132793"/>
                          <a:pt x="298454" y="132142"/>
                          <a:pt x="301709" y="134094"/>
                        </a:cubicBezTo>
                        <a:cubicBezTo>
                          <a:pt x="304964" y="135722"/>
                          <a:pt x="305940" y="145160"/>
                          <a:pt x="308218" y="145160"/>
                        </a:cubicBezTo>
                        <a:cubicBezTo>
                          <a:pt x="310496" y="145160"/>
                          <a:pt x="314076" y="142556"/>
                          <a:pt x="314076" y="144184"/>
                        </a:cubicBezTo>
                        <a:cubicBezTo>
                          <a:pt x="314076" y="145811"/>
                          <a:pt x="309520" y="147438"/>
                          <a:pt x="309845" y="150367"/>
                        </a:cubicBezTo>
                        <a:cubicBezTo>
                          <a:pt x="309845" y="153296"/>
                          <a:pt x="309194" y="153622"/>
                          <a:pt x="312449" y="155249"/>
                        </a:cubicBezTo>
                        <a:cubicBezTo>
                          <a:pt x="315703" y="156876"/>
                          <a:pt x="316354" y="151994"/>
                          <a:pt x="321562" y="151669"/>
                        </a:cubicBezTo>
                        <a:cubicBezTo>
                          <a:pt x="326769" y="151669"/>
                          <a:pt x="331325" y="162084"/>
                          <a:pt x="334580" y="160782"/>
                        </a:cubicBezTo>
                        <a:cubicBezTo>
                          <a:pt x="338160" y="159480"/>
                          <a:pt x="339462" y="159154"/>
                          <a:pt x="339462" y="156876"/>
                        </a:cubicBezTo>
                        <a:cubicBezTo>
                          <a:pt x="339462" y="154598"/>
                          <a:pt x="335231" y="152645"/>
                          <a:pt x="336533" y="150693"/>
                        </a:cubicBezTo>
                        <a:cubicBezTo>
                          <a:pt x="338160" y="148740"/>
                          <a:pt x="337834" y="145811"/>
                          <a:pt x="340438" y="146787"/>
                        </a:cubicBezTo>
                        <a:cubicBezTo>
                          <a:pt x="342716" y="147764"/>
                          <a:pt x="348900" y="152320"/>
                          <a:pt x="349876" y="150367"/>
                        </a:cubicBezTo>
                        <a:cubicBezTo>
                          <a:pt x="350853" y="148414"/>
                          <a:pt x="340763" y="142556"/>
                          <a:pt x="340763" y="140929"/>
                        </a:cubicBezTo>
                        <a:cubicBezTo>
                          <a:pt x="340438" y="138976"/>
                          <a:pt x="340438" y="135722"/>
                          <a:pt x="340438" y="135722"/>
                        </a:cubicBezTo>
                        <a:cubicBezTo>
                          <a:pt x="340438" y="135722"/>
                          <a:pt x="336533" y="133769"/>
                          <a:pt x="336858" y="132467"/>
                        </a:cubicBezTo>
                        <a:cubicBezTo>
                          <a:pt x="336858" y="131165"/>
                          <a:pt x="340763" y="129538"/>
                          <a:pt x="337183" y="127260"/>
                        </a:cubicBezTo>
                        <a:cubicBezTo>
                          <a:pt x="333603" y="124656"/>
                          <a:pt x="328071" y="126284"/>
                          <a:pt x="326769" y="120100"/>
                        </a:cubicBezTo>
                        <a:cubicBezTo>
                          <a:pt x="325467" y="113917"/>
                          <a:pt x="319934" y="112615"/>
                          <a:pt x="317656" y="110011"/>
                        </a:cubicBezTo>
                        <a:cubicBezTo>
                          <a:pt x="315378" y="107733"/>
                          <a:pt x="307567" y="105129"/>
                          <a:pt x="305289" y="106106"/>
                        </a:cubicBezTo>
                        <a:cubicBezTo>
                          <a:pt x="303011" y="107082"/>
                          <a:pt x="296827" y="110011"/>
                          <a:pt x="295851" y="108058"/>
                        </a:cubicBezTo>
                        <a:cubicBezTo>
                          <a:pt x="294875" y="106106"/>
                          <a:pt x="295851" y="103502"/>
                          <a:pt x="293898" y="101875"/>
                        </a:cubicBezTo>
                        <a:cubicBezTo>
                          <a:pt x="291945" y="100247"/>
                          <a:pt x="271767" y="102851"/>
                          <a:pt x="264933" y="102200"/>
                        </a:cubicBezTo>
                        <a:cubicBezTo>
                          <a:pt x="258098" y="101549"/>
                          <a:pt x="248335" y="102526"/>
                          <a:pt x="244104" y="99596"/>
                        </a:cubicBezTo>
                        <a:cubicBezTo>
                          <a:pt x="239547" y="96667"/>
                          <a:pt x="230435" y="98946"/>
                          <a:pt x="229133" y="96342"/>
                        </a:cubicBezTo>
                        <a:cubicBezTo>
                          <a:pt x="227831" y="93738"/>
                          <a:pt x="229133" y="90158"/>
                          <a:pt x="224577" y="89182"/>
                        </a:cubicBezTo>
                        <a:cubicBezTo>
                          <a:pt x="220346" y="88206"/>
                          <a:pt x="215789" y="89833"/>
                          <a:pt x="215464" y="87555"/>
                        </a:cubicBezTo>
                        <a:cubicBezTo>
                          <a:pt x="215138" y="84951"/>
                          <a:pt x="214813" y="79093"/>
                          <a:pt x="211558" y="75838"/>
                        </a:cubicBezTo>
                        <a:cubicBezTo>
                          <a:pt x="208304" y="72584"/>
                          <a:pt x="205049" y="74862"/>
                          <a:pt x="205700" y="72258"/>
                        </a:cubicBezTo>
                        <a:cubicBezTo>
                          <a:pt x="206351" y="69655"/>
                          <a:pt x="212535" y="63471"/>
                          <a:pt x="209606" y="59566"/>
                        </a:cubicBezTo>
                        <a:cubicBezTo>
                          <a:pt x="206677" y="55660"/>
                          <a:pt x="194309" y="53382"/>
                          <a:pt x="195937" y="49477"/>
                        </a:cubicBezTo>
                        <a:cubicBezTo>
                          <a:pt x="197564" y="45571"/>
                          <a:pt x="203748" y="39062"/>
                          <a:pt x="199842" y="38737"/>
                        </a:cubicBezTo>
                        <a:cubicBezTo>
                          <a:pt x="195937" y="38411"/>
                          <a:pt x="183895" y="40364"/>
                          <a:pt x="182268" y="39388"/>
                        </a:cubicBezTo>
                        <a:cubicBezTo>
                          <a:pt x="180640" y="38411"/>
                          <a:pt x="174782" y="39388"/>
                          <a:pt x="173806" y="34831"/>
                        </a:cubicBezTo>
                        <a:cubicBezTo>
                          <a:pt x="172504" y="29949"/>
                          <a:pt x="162090" y="8144"/>
                          <a:pt x="156557" y="8470"/>
                        </a:cubicBezTo>
                        <a:cubicBezTo>
                          <a:pt x="150373" y="9121"/>
                          <a:pt x="140610" y="11399"/>
                          <a:pt x="137030" y="10097"/>
                        </a:cubicBezTo>
                        <a:lnTo>
                          <a:pt x="137030" y="10097"/>
                        </a:lnTo>
                        <a:close/>
                      </a:path>
                    </a:pathLst>
                  </a:custGeom>
                  <a:solidFill>
                    <a:schemeClr val="bg1"/>
                  </a:solidFill>
                  <a:ln w="3252" cap="flat">
                    <a:noFill/>
                    <a:prstDash val="solid"/>
                    <a:miter/>
                  </a:ln>
                </p:spPr>
                <p:txBody>
                  <a:bodyPr rtlCol="0" anchor="ctr"/>
                  <a:lstStyle/>
                  <a:p>
                    <a:pPr>
                      <a:defRPr/>
                    </a:pPr>
                    <a:endParaRPr lang="es-ES">
                      <a:solidFill>
                        <a:srgbClr val="13235B"/>
                      </a:solidFill>
                    </a:endParaRPr>
                  </a:p>
                </p:txBody>
              </p:sp>
              <p:sp>
                <p:nvSpPr>
                  <p:cNvPr id="382" name="Freeform: Shape 381">
                    <a:extLst>
                      <a:ext uri="{FF2B5EF4-FFF2-40B4-BE49-F238E27FC236}">
                        <a16:creationId xmlns:a16="http://schemas.microsoft.com/office/drawing/2014/main" id="{409D6E51-4E53-4F58-9B8A-F28CFA31F21B}"/>
                      </a:ext>
                    </a:extLst>
                  </p:cNvPr>
                  <p:cNvSpPr/>
                  <p:nvPr/>
                </p:nvSpPr>
                <p:spPr>
                  <a:xfrm>
                    <a:off x="3434609" y="3172957"/>
                    <a:ext cx="17018" cy="12387"/>
                  </a:xfrm>
                  <a:custGeom>
                    <a:avLst/>
                    <a:gdLst>
                      <a:gd name="connsiteX0" fmla="*/ 5617 w 17018"/>
                      <a:gd name="connsiteY0" fmla="*/ 203 h 12387"/>
                      <a:gd name="connsiteX1" fmla="*/ 84 w 17018"/>
                      <a:gd name="connsiteY1" fmla="*/ 8340 h 12387"/>
                      <a:gd name="connsiteX2" fmla="*/ 7244 w 17018"/>
                      <a:gd name="connsiteY2" fmla="*/ 12245 h 12387"/>
                      <a:gd name="connsiteX3" fmla="*/ 17008 w 17018"/>
                      <a:gd name="connsiteY3" fmla="*/ 8340 h 12387"/>
                      <a:gd name="connsiteX4" fmla="*/ 5617 w 17018"/>
                      <a:gd name="connsiteY4" fmla="*/ 203 h 12387"/>
                      <a:gd name="connsiteX5" fmla="*/ 5617 w 17018"/>
                      <a:gd name="connsiteY5" fmla="*/ 203 h 1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8" h="12387">
                        <a:moveTo>
                          <a:pt x="5617" y="203"/>
                        </a:moveTo>
                        <a:cubicBezTo>
                          <a:pt x="2688" y="2156"/>
                          <a:pt x="-567" y="5411"/>
                          <a:pt x="84" y="8340"/>
                        </a:cubicBezTo>
                        <a:cubicBezTo>
                          <a:pt x="735" y="11269"/>
                          <a:pt x="2362" y="12896"/>
                          <a:pt x="7244" y="12245"/>
                        </a:cubicBezTo>
                        <a:cubicBezTo>
                          <a:pt x="12126" y="11269"/>
                          <a:pt x="16682" y="11920"/>
                          <a:pt x="17008" y="8340"/>
                        </a:cubicBezTo>
                        <a:cubicBezTo>
                          <a:pt x="17333" y="4109"/>
                          <a:pt x="10499" y="-1098"/>
                          <a:pt x="5617" y="203"/>
                        </a:cubicBezTo>
                        <a:lnTo>
                          <a:pt x="5617" y="203"/>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383" name="Freeform: Shape 382">
                    <a:extLst>
                      <a:ext uri="{FF2B5EF4-FFF2-40B4-BE49-F238E27FC236}">
                        <a16:creationId xmlns:a16="http://schemas.microsoft.com/office/drawing/2014/main" id="{6726E899-8127-4319-A73F-36D2FC88E7B9}"/>
                      </a:ext>
                    </a:extLst>
                  </p:cNvPr>
                  <p:cNvSpPr/>
                  <p:nvPr/>
                </p:nvSpPr>
                <p:spPr>
                  <a:xfrm>
                    <a:off x="3419630" y="3162678"/>
                    <a:ext cx="130187" cy="58802"/>
                  </a:xfrm>
                  <a:custGeom>
                    <a:avLst/>
                    <a:gdLst>
                      <a:gd name="connsiteX0" fmla="*/ 5950 w 130187"/>
                      <a:gd name="connsiteY0" fmla="*/ 37169 h 58802"/>
                      <a:gd name="connsiteX1" fmla="*/ 1719 w 130187"/>
                      <a:gd name="connsiteY1" fmla="*/ 44004 h 58802"/>
                      <a:gd name="connsiteX2" fmla="*/ 20921 w 130187"/>
                      <a:gd name="connsiteY2" fmla="*/ 51164 h 58802"/>
                      <a:gd name="connsiteX3" fmla="*/ 14737 w 130187"/>
                      <a:gd name="connsiteY3" fmla="*/ 56696 h 58802"/>
                      <a:gd name="connsiteX4" fmla="*/ 31661 w 130187"/>
                      <a:gd name="connsiteY4" fmla="*/ 58324 h 58802"/>
                      <a:gd name="connsiteX5" fmla="*/ 45330 w 130187"/>
                      <a:gd name="connsiteY5" fmla="*/ 54418 h 58802"/>
                      <a:gd name="connsiteX6" fmla="*/ 60301 w 130187"/>
                      <a:gd name="connsiteY6" fmla="*/ 46933 h 58802"/>
                      <a:gd name="connsiteX7" fmla="*/ 84059 w 130187"/>
                      <a:gd name="connsiteY7" fmla="*/ 37820 h 58802"/>
                      <a:gd name="connsiteX8" fmla="*/ 104888 w 130187"/>
                      <a:gd name="connsiteY8" fmla="*/ 26755 h 58802"/>
                      <a:gd name="connsiteX9" fmla="*/ 120184 w 130187"/>
                      <a:gd name="connsiteY9" fmla="*/ 16015 h 58802"/>
                      <a:gd name="connsiteX10" fmla="*/ 129297 w 130187"/>
                      <a:gd name="connsiteY10" fmla="*/ 9180 h 58802"/>
                      <a:gd name="connsiteX11" fmla="*/ 129297 w 130187"/>
                      <a:gd name="connsiteY11" fmla="*/ 68 h 58802"/>
                      <a:gd name="connsiteX12" fmla="*/ 122137 w 130187"/>
                      <a:gd name="connsiteY12" fmla="*/ 5275 h 58802"/>
                      <a:gd name="connsiteX13" fmla="*/ 100657 w 130187"/>
                      <a:gd name="connsiteY13" fmla="*/ 8204 h 58802"/>
                      <a:gd name="connsiteX14" fmla="*/ 87639 w 130187"/>
                      <a:gd name="connsiteY14" fmla="*/ 13736 h 58802"/>
                      <a:gd name="connsiteX15" fmla="*/ 91544 w 130187"/>
                      <a:gd name="connsiteY15" fmla="*/ 19269 h 58802"/>
                      <a:gd name="connsiteX16" fmla="*/ 74295 w 130187"/>
                      <a:gd name="connsiteY16" fmla="*/ 16666 h 58802"/>
                      <a:gd name="connsiteX17" fmla="*/ 57371 w 130187"/>
                      <a:gd name="connsiteY17" fmla="*/ 15689 h 58802"/>
                      <a:gd name="connsiteX18" fmla="*/ 32962 w 130187"/>
                      <a:gd name="connsiteY18" fmla="*/ 30660 h 58802"/>
                      <a:gd name="connsiteX19" fmla="*/ 27755 w 130187"/>
                      <a:gd name="connsiteY19" fmla="*/ 38471 h 58802"/>
                      <a:gd name="connsiteX20" fmla="*/ 18968 w 130187"/>
                      <a:gd name="connsiteY20" fmla="*/ 34565 h 58802"/>
                      <a:gd name="connsiteX21" fmla="*/ 5950 w 130187"/>
                      <a:gd name="connsiteY21" fmla="*/ 37169 h 58802"/>
                      <a:gd name="connsiteX22" fmla="*/ 5950 w 130187"/>
                      <a:gd name="connsiteY22" fmla="*/ 37169 h 5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0187" h="58802">
                        <a:moveTo>
                          <a:pt x="5950" y="37169"/>
                        </a:moveTo>
                        <a:cubicBezTo>
                          <a:pt x="3672" y="40098"/>
                          <a:pt x="-3163" y="41075"/>
                          <a:pt x="1719" y="44004"/>
                        </a:cubicBezTo>
                        <a:cubicBezTo>
                          <a:pt x="6275" y="46933"/>
                          <a:pt x="21246" y="49211"/>
                          <a:pt x="20921" y="51164"/>
                        </a:cubicBezTo>
                        <a:cubicBezTo>
                          <a:pt x="20595" y="52791"/>
                          <a:pt x="11808" y="55395"/>
                          <a:pt x="14737" y="56696"/>
                        </a:cubicBezTo>
                        <a:cubicBezTo>
                          <a:pt x="17666" y="57998"/>
                          <a:pt x="25803" y="59625"/>
                          <a:pt x="31661" y="58324"/>
                        </a:cubicBezTo>
                        <a:cubicBezTo>
                          <a:pt x="37519" y="57022"/>
                          <a:pt x="39797" y="56045"/>
                          <a:pt x="45330" y="54418"/>
                        </a:cubicBezTo>
                        <a:cubicBezTo>
                          <a:pt x="50862" y="52791"/>
                          <a:pt x="56395" y="50187"/>
                          <a:pt x="60301" y="46933"/>
                        </a:cubicBezTo>
                        <a:cubicBezTo>
                          <a:pt x="64206" y="43678"/>
                          <a:pt x="75922" y="40749"/>
                          <a:pt x="84059" y="37820"/>
                        </a:cubicBezTo>
                        <a:cubicBezTo>
                          <a:pt x="92195" y="34891"/>
                          <a:pt x="100657" y="30009"/>
                          <a:pt x="104888" y="26755"/>
                        </a:cubicBezTo>
                        <a:cubicBezTo>
                          <a:pt x="109119" y="23826"/>
                          <a:pt x="116930" y="18293"/>
                          <a:pt x="120184" y="16015"/>
                        </a:cubicBezTo>
                        <a:cubicBezTo>
                          <a:pt x="123439" y="13736"/>
                          <a:pt x="128646" y="13411"/>
                          <a:pt x="129297" y="9180"/>
                        </a:cubicBezTo>
                        <a:cubicBezTo>
                          <a:pt x="129948" y="4949"/>
                          <a:pt x="130924" y="718"/>
                          <a:pt x="129297" y="68"/>
                        </a:cubicBezTo>
                        <a:cubicBezTo>
                          <a:pt x="127669" y="-583"/>
                          <a:pt x="125717" y="3647"/>
                          <a:pt x="122137" y="5275"/>
                        </a:cubicBezTo>
                        <a:cubicBezTo>
                          <a:pt x="118557" y="6902"/>
                          <a:pt x="103586" y="7227"/>
                          <a:pt x="100657" y="8204"/>
                        </a:cubicBezTo>
                        <a:cubicBezTo>
                          <a:pt x="97728" y="9180"/>
                          <a:pt x="86662" y="10482"/>
                          <a:pt x="87639" y="13736"/>
                        </a:cubicBezTo>
                        <a:cubicBezTo>
                          <a:pt x="88615" y="16991"/>
                          <a:pt x="92521" y="17967"/>
                          <a:pt x="91544" y="19269"/>
                        </a:cubicBezTo>
                        <a:cubicBezTo>
                          <a:pt x="90568" y="20896"/>
                          <a:pt x="79828" y="17316"/>
                          <a:pt x="74295" y="16666"/>
                        </a:cubicBezTo>
                        <a:cubicBezTo>
                          <a:pt x="68762" y="16015"/>
                          <a:pt x="59650" y="13736"/>
                          <a:pt x="57371" y="15689"/>
                        </a:cubicBezTo>
                        <a:cubicBezTo>
                          <a:pt x="55093" y="17642"/>
                          <a:pt x="33939" y="28056"/>
                          <a:pt x="32962" y="30660"/>
                        </a:cubicBezTo>
                        <a:cubicBezTo>
                          <a:pt x="31986" y="33264"/>
                          <a:pt x="30033" y="39122"/>
                          <a:pt x="27755" y="38471"/>
                        </a:cubicBezTo>
                        <a:cubicBezTo>
                          <a:pt x="25477" y="37820"/>
                          <a:pt x="22222" y="34565"/>
                          <a:pt x="18968" y="34565"/>
                        </a:cubicBezTo>
                        <a:cubicBezTo>
                          <a:pt x="15388" y="34565"/>
                          <a:pt x="10506" y="33264"/>
                          <a:pt x="5950" y="37169"/>
                        </a:cubicBezTo>
                        <a:lnTo>
                          <a:pt x="5950" y="37169"/>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sp>
                <p:nvSpPr>
                  <p:cNvPr id="384" name="Freeform: Shape 383">
                    <a:extLst>
                      <a:ext uri="{FF2B5EF4-FFF2-40B4-BE49-F238E27FC236}">
                        <a16:creationId xmlns:a16="http://schemas.microsoft.com/office/drawing/2014/main" id="{BA042EF0-426E-4421-90C9-A03ADC5B4C58}"/>
                      </a:ext>
                    </a:extLst>
                  </p:cNvPr>
                  <p:cNvSpPr/>
                  <p:nvPr/>
                </p:nvSpPr>
                <p:spPr>
                  <a:xfrm>
                    <a:off x="3524520" y="3116786"/>
                    <a:ext cx="103516" cy="41073"/>
                  </a:xfrm>
                  <a:custGeom>
                    <a:avLst/>
                    <a:gdLst>
                      <a:gd name="connsiteX0" fmla="*/ 38076 w 103516"/>
                      <a:gd name="connsiteY0" fmla="*/ 14716 h 41073"/>
                      <a:gd name="connsiteX1" fmla="*/ 17573 w 103516"/>
                      <a:gd name="connsiteY1" fmla="*/ 18947 h 41073"/>
                      <a:gd name="connsiteX2" fmla="*/ 4555 w 103516"/>
                      <a:gd name="connsiteY2" fmla="*/ 29036 h 41073"/>
                      <a:gd name="connsiteX3" fmla="*/ 975 w 103516"/>
                      <a:gd name="connsiteY3" fmla="*/ 36847 h 41073"/>
                      <a:gd name="connsiteX4" fmla="*/ 8460 w 103516"/>
                      <a:gd name="connsiteY4" fmla="*/ 40752 h 41073"/>
                      <a:gd name="connsiteX5" fmla="*/ 22454 w 103516"/>
                      <a:gd name="connsiteY5" fmla="*/ 38474 h 41073"/>
                      <a:gd name="connsiteX6" fmla="*/ 35473 w 103516"/>
                      <a:gd name="connsiteY6" fmla="*/ 34894 h 41073"/>
                      <a:gd name="connsiteX7" fmla="*/ 55000 w 103516"/>
                      <a:gd name="connsiteY7" fmla="*/ 34569 h 41073"/>
                      <a:gd name="connsiteX8" fmla="*/ 64438 w 103516"/>
                      <a:gd name="connsiteY8" fmla="*/ 39451 h 41073"/>
                      <a:gd name="connsiteX9" fmla="*/ 82013 w 103516"/>
                      <a:gd name="connsiteY9" fmla="*/ 38474 h 41073"/>
                      <a:gd name="connsiteX10" fmla="*/ 98936 w 103516"/>
                      <a:gd name="connsiteY10" fmla="*/ 30013 h 41073"/>
                      <a:gd name="connsiteX11" fmla="*/ 98611 w 103516"/>
                      <a:gd name="connsiteY11" fmla="*/ 18622 h 41073"/>
                      <a:gd name="connsiteX12" fmla="*/ 103167 w 103516"/>
                      <a:gd name="connsiteY12" fmla="*/ 13740 h 41073"/>
                      <a:gd name="connsiteX13" fmla="*/ 98936 w 103516"/>
                      <a:gd name="connsiteY13" fmla="*/ 7882 h 41073"/>
                      <a:gd name="connsiteX14" fmla="*/ 102190 w 103516"/>
                      <a:gd name="connsiteY14" fmla="*/ 71 h 41073"/>
                      <a:gd name="connsiteX15" fmla="*/ 80060 w 103516"/>
                      <a:gd name="connsiteY15" fmla="*/ 8858 h 41073"/>
                      <a:gd name="connsiteX16" fmla="*/ 69971 w 103516"/>
                      <a:gd name="connsiteY16" fmla="*/ 5929 h 41073"/>
                      <a:gd name="connsiteX17" fmla="*/ 59556 w 103516"/>
                      <a:gd name="connsiteY17" fmla="*/ 8858 h 41073"/>
                      <a:gd name="connsiteX18" fmla="*/ 56953 w 103516"/>
                      <a:gd name="connsiteY18" fmla="*/ 13740 h 41073"/>
                      <a:gd name="connsiteX19" fmla="*/ 38076 w 103516"/>
                      <a:gd name="connsiteY19" fmla="*/ 14716 h 41073"/>
                      <a:gd name="connsiteX20" fmla="*/ 38076 w 103516"/>
                      <a:gd name="connsiteY20" fmla="*/ 14716 h 4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516" h="41073">
                        <a:moveTo>
                          <a:pt x="38076" y="14716"/>
                        </a:moveTo>
                        <a:cubicBezTo>
                          <a:pt x="30591" y="16669"/>
                          <a:pt x="21804" y="16018"/>
                          <a:pt x="17573" y="18947"/>
                        </a:cubicBezTo>
                        <a:cubicBezTo>
                          <a:pt x="13342" y="21876"/>
                          <a:pt x="5856" y="27409"/>
                          <a:pt x="4555" y="29036"/>
                        </a:cubicBezTo>
                        <a:cubicBezTo>
                          <a:pt x="3578" y="30663"/>
                          <a:pt x="-2280" y="34569"/>
                          <a:pt x="975" y="36847"/>
                        </a:cubicBezTo>
                        <a:cubicBezTo>
                          <a:pt x="4229" y="39125"/>
                          <a:pt x="3253" y="42054"/>
                          <a:pt x="8460" y="40752"/>
                        </a:cubicBezTo>
                        <a:cubicBezTo>
                          <a:pt x="13993" y="39776"/>
                          <a:pt x="16922" y="39776"/>
                          <a:pt x="22454" y="38474"/>
                        </a:cubicBezTo>
                        <a:cubicBezTo>
                          <a:pt x="27987" y="37173"/>
                          <a:pt x="31242" y="37173"/>
                          <a:pt x="35473" y="34894"/>
                        </a:cubicBezTo>
                        <a:cubicBezTo>
                          <a:pt x="39378" y="32616"/>
                          <a:pt x="47514" y="31965"/>
                          <a:pt x="55000" y="34569"/>
                        </a:cubicBezTo>
                        <a:cubicBezTo>
                          <a:pt x="62485" y="37173"/>
                          <a:pt x="55651" y="40102"/>
                          <a:pt x="64438" y="39451"/>
                        </a:cubicBezTo>
                        <a:cubicBezTo>
                          <a:pt x="72900" y="38800"/>
                          <a:pt x="76480" y="40752"/>
                          <a:pt x="82013" y="38474"/>
                        </a:cubicBezTo>
                        <a:cubicBezTo>
                          <a:pt x="87545" y="36196"/>
                          <a:pt x="96332" y="35220"/>
                          <a:pt x="98936" y="30013"/>
                        </a:cubicBezTo>
                        <a:cubicBezTo>
                          <a:pt x="101540" y="24805"/>
                          <a:pt x="96332" y="21551"/>
                          <a:pt x="98611" y="18622"/>
                        </a:cubicBezTo>
                        <a:cubicBezTo>
                          <a:pt x="100889" y="15367"/>
                          <a:pt x="103818" y="16343"/>
                          <a:pt x="103167" y="13740"/>
                        </a:cubicBezTo>
                        <a:cubicBezTo>
                          <a:pt x="102516" y="11136"/>
                          <a:pt x="96658" y="13089"/>
                          <a:pt x="98936" y="7882"/>
                        </a:cubicBezTo>
                        <a:cubicBezTo>
                          <a:pt x="101214" y="2674"/>
                          <a:pt x="105771" y="1047"/>
                          <a:pt x="102190" y="71"/>
                        </a:cubicBezTo>
                        <a:cubicBezTo>
                          <a:pt x="98285" y="-906"/>
                          <a:pt x="82989" y="8533"/>
                          <a:pt x="80060" y="8858"/>
                        </a:cubicBezTo>
                        <a:cubicBezTo>
                          <a:pt x="77456" y="9509"/>
                          <a:pt x="73225" y="4953"/>
                          <a:pt x="69971" y="5929"/>
                        </a:cubicBezTo>
                        <a:cubicBezTo>
                          <a:pt x="66716" y="6580"/>
                          <a:pt x="59556" y="5604"/>
                          <a:pt x="59556" y="8858"/>
                        </a:cubicBezTo>
                        <a:cubicBezTo>
                          <a:pt x="59556" y="12113"/>
                          <a:pt x="60858" y="13415"/>
                          <a:pt x="56953" y="13740"/>
                        </a:cubicBezTo>
                        <a:cubicBezTo>
                          <a:pt x="53047" y="14065"/>
                          <a:pt x="45562" y="12113"/>
                          <a:pt x="38076" y="14716"/>
                        </a:cubicBezTo>
                        <a:lnTo>
                          <a:pt x="38076" y="14716"/>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grpSp>
          </p:grpSp>
          <p:sp>
            <p:nvSpPr>
              <p:cNvPr id="5" name="Freeform: Shape 4">
                <a:extLst>
                  <a:ext uri="{FF2B5EF4-FFF2-40B4-BE49-F238E27FC236}">
                    <a16:creationId xmlns:a16="http://schemas.microsoft.com/office/drawing/2014/main" id="{B9F92477-3B8C-49B7-86C7-FCBBFF825476}"/>
                  </a:ext>
                </a:extLst>
              </p:cNvPr>
              <p:cNvSpPr/>
              <p:nvPr/>
            </p:nvSpPr>
            <p:spPr>
              <a:xfrm>
                <a:off x="3808099" y="4722726"/>
                <a:ext cx="340190" cy="378501"/>
              </a:xfrm>
              <a:custGeom>
                <a:avLst/>
                <a:gdLst>
                  <a:gd name="connsiteX0" fmla="*/ 5533 w 340190"/>
                  <a:gd name="connsiteY0" fmla="*/ 38729 h 378501"/>
                  <a:gd name="connsiteX1" fmla="*/ 16598 w 340190"/>
                  <a:gd name="connsiteY1" fmla="*/ 59232 h 378501"/>
                  <a:gd name="connsiteX2" fmla="*/ 26687 w 340190"/>
                  <a:gd name="connsiteY2" fmla="*/ 79085 h 378501"/>
                  <a:gd name="connsiteX3" fmla="*/ 26687 w 340190"/>
                  <a:gd name="connsiteY3" fmla="*/ 79085 h 378501"/>
                  <a:gd name="connsiteX4" fmla="*/ 22782 w 340190"/>
                  <a:gd name="connsiteY4" fmla="*/ 87221 h 378501"/>
                  <a:gd name="connsiteX5" fmla="*/ 19202 w 340190"/>
                  <a:gd name="connsiteY5" fmla="*/ 94381 h 378501"/>
                  <a:gd name="connsiteX6" fmla="*/ 19202 w 340190"/>
                  <a:gd name="connsiteY6" fmla="*/ 94381 h 378501"/>
                  <a:gd name="connsiteX7" fmla="*/ 18876 w 340190"/>
                  <a:gd name="connsiteY7" fmla="*/ 95683 h 378501"/>
                  <a:gd name="connsiteX8" fmla="*/ 15947 w 340190"/>
                  <a:gd name="connsiteY8" fmla="*/ 111956 h 378501"/>
                  <a:gd name="connsiteX9" fmla="*/ 19202 w 340190"/>
                  <a:gd name="connsiteY9" fmla="*/ 120418 h 378501"/>
                  <a:gd name="connsiteX10" fmla="*/ 21805 w 340190"/>
                  <a:gd name="connsiteY10" fmla="*/ 127578 h 378501"/>
                  <a:gd name="connsiteX11" fmla="*/ 16598 w 340190"/>
                  <a:gd name="connsiteY11" fmla="*/ 134087 h 378501"/>
                  <a:gd name="connsiteX12" fmla="*/ 8462 w 340190"/>
                  <a:gd name="connsiteY12" fmla="*/ 144176 h 378501"/>
                  <a:gd name="connsiteX13" fmla="*/ 9113 w 340190"/>
                  <a:gd name="connsiteY13" fmla="*/ 149057 h 378501"/>
                  <a:gd name="connsiteX14" fmla="*/ 10414 w 340190"/>
                  <a:gd name="connsiteY14" fmla="*/ 152638 h 378501"/>
                  <a:gd name="connsiteX15" fmla="*/ 12042 w 340190"/>
                  <a:gd name="connsiteY15" fmla="*/ 154590 h 378501"/>
                  <a:gd name="connsiteX16" fmla="*/ 12042 w 340190"/>
                  <a:gd name="connsiteY16" fmla="*/ 154590 h 378501"/>
                  <a:gd name="connsiteX17" fmla="*/ 13994 w 340190"/>
                  <a:gd name="connsiteY17" fmla="*/ 157519 h 378501"/>
                  <a:gd name="connsiteX18" fmla="*/ 11716 w 340190"/>
                  <a:gd name="connsiteY18" fmla="*/ 161425 h 378501"/>
                  <a:gd name="connsiteX19" fmla="*/ 8787 w 340190"/>
                  <a:gd name="connsiteY19" fmla="*/ 165656 h 378501"/>
                  <a:gd name="connsiteX20" fmla="*/ 12367 w 340190"/>
                  <a:gd name="connsiteY20" fmla="*/ 177372 h 378501"/>
                  <a:gd name="connsiteX21" fmla="*/ 15296 w 340190"/>
                  <a:gd name="connsiteY21" fmla="*/ 184532 h 378501"/>
                  <a:gd name="connsiteX22" fmla="*/ 16273 w 340190"/>
                  <a:gd name="connsiteY22" fmla="*/ 184532 h 378501"/>
                  <a:gd name="connsiteX23" fmla="*/ 16273 w 340190"/>
                  <a:gd name="connsiteY23" fmla="*/ 184532 h 378501"/>
                  <a:gd name="connsiteX24" fmla="*/ 19853 w 340190"/>
                  <a:gd name="connsiteY24" fmla="*/ 185183 h 378501"/>
                  <a:gd name="connsiteX25" fmla="*/ 22456 w 340190"/>
                  <a:gd name="connsiteY25" fmla="*/ 187136 h 378501"/>
                  <a:gd name="connsiteX26" fmla="*/ 23432 w 340190"/>
                  <a:gd name="connsiteY26" fmla="*/ 189414 h 378501"/>
                  <a:gd name="connsiteX27" fmla="*/ 15947 w 340190"/>
                  <a:gd name="connsiteY27" fmla="*/ 199503 h 378501"/>
                  <a:gd name="connsiteX28" fmla="*/ 10740 w 340190"/>
                  <a:gd name="connsiteY28" fmla="*/ 206012 h 378501"/>
                  <a:gd name="connsiteX29" fmla="*/ 4882 w 340190"/>
                  <a:gd name="connsiteY29" fmla="*/ 211219 h 378501"/>
                  <a:gd name="connsiteX30" fmla="*/ 0 w 340190"/>
                  <a:gd name="connsiteY30" fmla="*/ 214799 h 378501"/>
                  <a:gd name="connsiteX31" fmla="*/ 2278 w 340190"/>
                  <a:gd name="connsiteY31" fmla="*/ 217403 h 378501"/>
                  <a:gd name="connsiteX32" fmla="*/ 4882 w 340190"/>
                  <a:gd name="connsiteY32" fmla="*/ 221308 h 378501"/>
                  <a:gd name="connsiteX33" fmla="*/ 3905 w 340190"/>
                  <a:gd name="connsiteY33" fmla="*/ 222935 h 378501"/>
                  <a:gd name="connsiteX34" fmla="*/ 9438 w 340190"/>
                  <a:gd name="connsiteY34" fmla="*/ 234326 h 378501"/>
                  <a:gd name="connsiteX35" fmla="*/ 12693 w 340190"/>
                  <a:gd name="connsiteY35" fmla="*/ 235628 h 378501"/>
                  <a:gd name="connsiteX36" fmla="*/ 17900 w 340190"/>
                  <a:gd name="connsiteY36" fmla="*/ 236604 h 378501"/>
                  <a:gd name="connsiteX37" fmla="*/ 20178 w 340190"/>
                  <a:gd name="connsiteY37" fmla="*/ 254830 h 378501"/>
                  <a:gd name="connsiteX38" fmla="*/ 20178 w 340190"/>
                  <a:gd name="connsiteY38" fmla="*/ 261013 h 378501"/>
                  <a:gd name="connsiteX39" fmla="*/ 29291 w 340190"/>
                  <a:gd name="connsiteY39" fmla="*/ 270452 h 378501"/>
                  <a:gd name="connsiteX40" fmla="*/ 33196 w 340190"/>
                  <a:gd name="connsiteY40" fmla="*/ 273706 h 378501"/>
                  <a:gd name="connsiteX41" fmla="*/ 30267 w 340190"/>
                  <a:gd name="connsiteY41" fmla="*/ 283144 h 378501"/>
                  <a:gd name="connsiteX42" fmla="*/ 28640 w 340190"/>
                  <a:gd name="connsiteY42" fmla="*/ 285097 h 378501"/>
                  <a:gd name="connsiteX43" fmla="*/ 29942 w 340190"/>
                  <a:gd name="connsiteY43" fmla="*/ 287050 h 378501"/>
                  <a:gd name="connsiteX44" fmla="*/ 29942 w 340190"/>
                  <a:gd name="connsiteY44" fmla="*/ 287050 h 378501"/>
                  <a:gd name="connsiteX45" fmla="*/ 32220 w 340190"/>
                  <a:gd name="connsiteY45" fmla="*/ 289328 h 378501"/>
                  <a:gd name="connsiteX46" fmla="*/ 31243 w 340190"/>
                  <a:gd name="connsiteY46" fmla="*/ 293233 h 378501"/>
                  <a:gd name="connsiteX47" fmla="*/ 28640 w 340190"/>
                  <a:gd name="connsiteY47" fmla="*/ 294535 h 378501"/>
                  <a:gd name="connsiteX48" fmla="*/ 28640 w 340190"/>
                  <a:gd name="connsiteY48" fmla="*/ 294535 h 378501"/>
                  <a:gd name="connsiteX49" fmla="*/ 26036 w 340190"/>
                  <a:gd name="connsiteY49" fmla="*/ 296162 h 378501"/>
                  <a:gd name="connsiteX50" fmla="*/ 26362 w 340190"/>
                  <a:gd name="connsiteY50" fmla="*/ 302346 h 378501"/>
                  <a:gd name="connsiteX51" fmla="*/ 26687 w 340190"/>
                  <a:gd name="connsiteY51" fmla="*/ 304299 h 378501"/>
                  <a:gd name="connsiteX52" fmla="*/ 26687 w 340190"/>
                  <a:gd name="connsiteY52" fmla="*/ 304299 h 378501"/>
                  <a:gd name="connsiteX53" fmla="*/ 29291 w 340190"/>
                  <a:gd name="connsiteY53" fmla="*/ 306577 h 378501"/>
                  <a:gd name="connsiteX54" fmla="*/ 32545 w 340190"/>
                  <a:gd name="connsiteY54" fmla="*/ 308855 h 378501"/>
                  <a:gd name="connsiteX55" fmla="*/ 32545 w 340190"/>
                  <a:gd name="connsiteY55" fmla="*/ 308855 h 378501"/>
                  <a:gd name="connsiteX56" fmla="*/ 33847 w 340190"/>
                  <a:gd name="connsiteY56" fmla="*/ 314713 h 378501"/>
                  <a:gd name="connsiteX57" fmla="*/ 32871 w 340190"/>
                  <a:gd name="connsiteY57" fmla="*/ 320246 h 378501"/>
                  <a:gd name="connsiteX58" fmla="*/ 38078 w 340190"/>
                  <a:gd name="connsiteY58" fmla="*/ 327406 h 378501"/>
                  <a:gd name="connsiteX59" fmla="*/ 41332 w 340190"/>
                  <a:gd name="connsiteY59" fmla="*/ 330335 h 378501"/>
                  <a:gd name="connsiteX60" fmla="*/ 41332 w 340190"/>
                  <a:gd name="connsiteY60" fmla="*/ 330335 h 378501"/>
                  <a:gd name="connsiteX61" fmla="*/ 46540 w 340190"/>
                  <a:gd name="connsiteY61" fmla="*/ 345631 h 378501"/>
                  <a:gd name="connsiteX62" fmla="*/ 51747 w 340190"/>
                  <a:gd name="connsiteY62" fmla="*/ 361904 h 378501"/>
                  <a:gd name="connsiteX63" fmla="*/ 52398 w 340190"/>
                  <a:gd name="connsiteY63" fmla="*/ 370366 h 378501"/>
                  <a:gd name="connsiteX64" fmla="*/ 51747 w 340190"/>
                  <a:gd name="connsiteY64" fmla="*/ 374597 h 378501"/>
                  <a:gd name="connsiteX65" fmla="*/ 51747 w 340190"/>
                  <a:gd name="connsiteY65" fmla="*/ 374597 h 378501"/>
                  <a:gd name="connsiteX66" fmla="*/ 65741 w 340190"/>
                  <a:gd name="connsiteY66" fmla="*/ 378502 h 378501"/>
                  <a:gd name="connsiteX67" fmla="*/ 68345 w 340190"/>
                  <a:gd name="connsiteY67" fmla="*/ 373946 h 378501"/>
                  <a:gd name="connsiteX68" fmla="*/ 70949 w 340190"/>
                  <a:gd name="connsiteY68" fmla="*/ 369715 h 378501"/>
                  <a:gd name="connsiteX69" fmla="*/ 74854 w 340190"/>
                  <a:gd name="connsiteY69" fmla="*/ 365484 h 378501"/>
                  <a:gd name="connsiteX70" fmla="*/ 78109 w 340190"/>
                  <a:gd name="connsiteY70" fmla="*/ 362229 h 378501"/>
                  <a:gd name="connsiteX71" fmla="*/ 84943 w 340190"/>
                  <a:gd name="connsiteY71" fmla="*/ 358975 h 378501"/>
                  <a:gd name="connsiteX72" fmla="*/ 93080 w 340190"/>
                  <a:gd name="connsiteY72" fmla="*/ 355069 h 378501"/>
                  <a:gd name="connsiteX73" fmla="*/ 94056 w 340190"/>
                  <a:gd name="connsiteY73" fmla="*/ 349537 h 378501"/>
                  <a:gd name="connsiteX74" fmla="*/ 95032 w 340190"/>
                  <a:gd name="connsiteY74" fmla="*/ 344980 h 378501"/>
                  <a:gd name="connsiteX75" fmla="*/ 97961 w 340190"/>
                  <a:gd name="connsiteY75" fmla="*/ 344004 h 378501"/>
                  <a:gd name="connsiteX76" fmla="*/ 106423 w 340190"/>
                  <a:gd name="connsiteY76" fmla="*/ 351164 h 378501"/>
                  <a:gd name="connsiteX77" fmla="*/ 108701 w 340190"/>
                  <a:gd name="connsiteY77" fmla="*/ 353442 h 378501"/>
                  <a:gd name="connsiteX78" fmla="*/ 118465 w 340190"/>
                  <a:gd name="connsiteY78" fmla="*/ 354093 h 378501"/>
                  <a:gd name="connsiteX79" fmla="*/ 124974 w 340190"/>
                  <a:gd name="connsiteY79" fmla="*/ 354093 h 378501"/>
                  <a:gd name="connsiteX80" fmla="*/ 124974 w 340190"/>
                  <a:gd name="connsiteY80" fmla="*/ 354093 h 378501"/>
                  <a:gd name="connsiteX81" fmla="*/ 126927 w 340190"/>
                  <a:gd name="connsiteY81" fmla="*/ 354093 h 378501"/>
                  <a:gd name="connsiteX82" fmla="*/ 141572 w 340190"/>
                  <a:gd name="connsiteY82" fmla="*/ 355720 h 378501"/>
                  <a:gd name="connsiteX83" fmla="*/ 150685 w 340190"/>
                  <a:gd name="connsiteY83" fmla="*/ 372969 h 378501"/>
                  <a:gd name="connsiteX84" fmla="*/ 151010 w 340190"/>
                  <a:gd name="connsiteY84" fmla="*/ 374922 h 378501"/>
                  <a:gd name="connsiteX85" fmla="*/ 151661 w 340190"/>
                  <a:gd name="connsiteY85" fmla="*/ 370691 h 378501"/>
                  <a:gd name="connsiteX86" fmla="*/ 151661 w 340190"/>
                  <a:gd name="connsiteY86" fmla="*/ 370691 h 378501"/>
                  <a:gd name="connsiteX87" fmla="*/ 153288 w 340190"/>
                  <a:gd name="connsiteY87" fmla="*/ 363531 h 378501"/>
                  <a:gd name="connsiteX88" fmla="*/ 155892 w 340190"/>
                  <a:gd name="connsiteY88" fmla="*/ 356371 h 378501"/>
                  <a:gd name="connsiteX89" fmla="*/ 159147 w 340190"/>
                  <a:gd name="connsiteY89" fmla="*/ 351490 h 378501"/>
                  <a:gd name="connsiteX90" fmla="*/ 179976 w 340190"/>
                  <a:gd name="connsiteY90" fmla="*/ 349862 h 378501"/>
                  <a:gd name="connsiteX91" fmla="*/ 193319 w 340190"/>
                  <a:gd name="connsiteY91" fmla="*/ 351490 h 378501"/>
                  <a:gd name="connsiteX92" fmla="*/ 195923 w 340190"/>
                  <a:gd name="connsiteY92" fmla="*/ 353442 h 378501"/>
                  <a:gd name="connsiteX93" fmla="*/ 196248 w 340190"/>
                  <a:gd name="connsiteY93" fmla="*/ 353768 h 378501"/>
                  <a:gd name="connsiteX94" fmla="*/ 206337 w 340190"/>
                  <a:gd name="connsiteY94" fmla="*/ 326755 h 378501"/>
                  <a:gd name="connsiteX95" fmla="*/ 206988 w 340190"/>
                  <a:gd name="connsiteY95" fmla="*/ 316992 h 378501"/>
                  <a:gd name="connsiteX96" fmla="*/ 207965 w 340190"/>
                  <a:gd name="connsiteY96" fmla="*/ 306902 h 378501"/>
                  <a:gd name="connsiteX97" fmla="*/ 212846 w 340190"/>
                  <a:gd name="connsiteY97" fmla="*/ 298440 h 378501"/>
                  <a:gd name="connsiteX98" fmla="*/ 223586 w 340190"/>
                  <a:gd name="connsiteY98" fmla="*/ 282819 h 378501"/>
                  <a:gd name="connsiteX99" fmla="*/ 260363 w 340190"/>
                  <a:gd name="connsiteY99" fmla="*/ 273706 h 378501"/>
                  <a:gd name="connsiteX100" fmla="*/ 270777 w 340190"/>
                  <a:gd name="connsiteY100" fmla="*/ 271753 h 378501"/>
                  <a:gd name="connsiteX101" fmla="*/ 270777 w 340190"/>
                  <a:gd name="connsiteY101" fmla="*/ 271753 h 378501"/>
                  <a:gd name="connsiteX102" fmla="*/ 297790 w 340190"/>
                  <a:gd name="connsiteY102" fmla="*/ 270452 h 378501"/>
                  <a:gd name="connsiteX103" fmla="*/ 310157 w 340190"/>
                  <a:gd name="connsiteY103" fmla="*/ 276310 h 378501"/>
                  <a:gd name="connsiteX104" fmla="*/ 324151 w 340190"/>
                  <a:gd name="connsiteY104" fmla="*/ 285748 h 378501"/>
                  <a:gd name="connsiteX105" fmla="*/ 333590 w 340190"/>
                  <a:gd name="connsiteY105" fmla="*/ 255481 h 378501"/>
                  <a:gd name="connsiteX106" fmla="*/ 337495 w 340190"/>
                  <a:gd name="connsiteY106" fmla="*/ 247344 h 378501"/>
                  <a:gd name="connsiteX107" fmla="*/ 340099 w 340190"/>
                  <a:gd name="connsiteY107" fmla="*/ 242788 h 378501"/>
                  <a:gd name="connsiteX108" fmla="*/ 335542 w 340190"/>
                  <a:gd name="connsiteY108" fmla="*/ 238232 h 378501"/>
                  <a:gd name="connsiteX109" fmla="*/ 332939 w 340190"/>
                  <a:gd name="connsiteY109" fmla="*/ 236604 h 378501"/>
                  <a:gd name="connsiteX110" fmla="*/ 332939 w 340190"/>
                  <a:gd name="connsiteY110" fmla="*/ 236604 h 378501"/>
                  <a:gd name="connsiteX111" fmla="*/ 330660 w 340190"/>
                  <a:gd name="connsiteY111" fmla="*/ 223912 h 378501"/>
                  <a:gd name="connsiteX112" fmla="*/ 314713 w 340190"/>
                  <a:gd name="connsiteY112" fmla="*/ 215125 h 378501"/>
                  <a:gd name="connsiteX113" fmla="*/ 311133 w 340190"/>
                  <a:gd name="connsiteY113" fmla="*/ 204059 h 378501"/>
                  <a:gd name="connsiteX114" fmla="*/ 311459 w 340190"/>
                  <a:gd name="connsiteY114" fmla="*/ 200479 h 378501"/>
                  <a:gd name="connsiteX115" fmla="*/ 312761 w 340190"/>
                  <a:gd name="connsiteY115" fmla="*/ 193319 h 378501"/>
                  <a:gd name="connsiteX116" fmla="*/ 312761 w 340190"/>
                  <a:gd name="connsiteY116" fmla="*/ 193319 h 378501"/>
                  <a:gd name="connsiteX117" fmla="*/ 314062 w 340190"/>
                  <a:gd name="connsiteY117" fmla="*/ 186810 h 378501"/>
                  <a:gd name="connsiteX118" fmla="*/ 283470 w 340190"/>
                  <a:gd name="connsiteY118" fmla="*/ 186810 h 378501"/>
                  <a:gd name="connsiteX119" fmla="*/ 267848 w 340190"/>
                  <a:gd name="connsiteY119" fmla="*/ 187136 h 378501"/>
                  <a:gd name="connsiteX120" fmla="*/ 262315 w 340190"/>
                  <a:gd name="connsiteY120" fmla="*/ 175094 h 378501"/>
                  <a:gd name="connsiteX121" fmla="*/ 263292 w 340190"/>
                  <a:gd name="connsiteY121" fmla="*/ 167608 h 378501"/>
                  <a:gd name="connsiteX122" fmla="*/ 263617 w 340190"/>
                  <a:gd name="connsiteY122" fmla="*/ 164354 h 378501"/>
                  <a:gd name="connsiteX123" fmla="*/ 259712 w 340190"/>
                  <a:gd name="connsiteY123" fmla="*/ 159472 h 378501"/>
                  <a:gd name="connsiteX124" fmla="*/ 254830 w 340190"/>
                  <a:gd name="connsiteY124" fmla="*/ 151987 h 378501"/>
                  <a:gd name="connsiteX125" fmla="*/ 260688 w 340190"/>
                  <a:gd name="connsiteY125" fmla="*/ 148407 h 378501"/>
                  <a:gd name="connsiteX126" fmla="*/ 262966 w 340190"/>
                  <a:gd name="connsiteY126" fmla="*/ 148081 h 378501"/>
                  <a:gd name="connsiteX127" fmla="*/ 261339 w 340190"/>
                  <a:gd name="connsiteY127" fmla="*/ 127252 h 378501"/>
                  <a:gd name="connsiteX128" fmla="*/ 259061 w 340190"/>
                  <a:gd name="connsiteY128" fmla="*/ 118139 h 378501"/>
                  <a:gd name="connsiteX129" fmla="*/ 250599 w 340190"/>
                  <a:gd name="connsiteY129" fmla="*/ 112932 h 378501"/>
                  <a:gd name="connsiteX130" fmla="*/ 240184 w 340190"/>
                  <a:gd name="connsiteY130" fmla="*/ 108701 h 378501"/>
                  <a:gd name="connsiteX131" fmla="*/ 226841 w 340190"/>
                  <a:gd name="connsiteY131" fmla="*/ 109352 h 378501"/>
                  <a:gd name="connsiteX132" fmla="*/ 220332 w 340190"/>
                  <a:gd name="connsiteY132" fmla="*/ 110003 h 378501"/>
                  <a:gd name="connsiteX133" fmla="*/ 213823 w 340190"/>
                  <a:gd name="connsiteY133" fmla="*/ 103169 h 378501"/>
                  <a:gd name="connsiteX134" fmla="*/ 209266 w 340190"/>
                  <a:gd name="connsiteY134" fmla="*/ 96334 h 378501"/>
                  <a:gd name="connsiteX135" fmla="*/ 198852 w 340190"/>
                  <a:gd name="connsiteY135" fmla="*/ 94056 h 378501"/>
                  <a:gd name="connsiteX136" fmla="*/ 194295 w 340190"/>
                  <a:gd name="connsiteY136" fmla="*/ 94056 h 378501"/>
                  <a:gd name="connsiteX137" fmla="*/ 186810 w 340190"/>
                  <a:gd name="connsiteY137" fmla="*/ 85920 h 378501"/>
                  <a:gd name="connsiteX138" fmla="*/ 185508 w 340190"/>
                  <a:gd name="connsiteY138" fmla="*/ 82665 h 378501"/>
                  <a:gd name="connsiteX139" fmla="*/ 177046 w 340190"/>
                  <a:gd name="connsiteY139" fmla="*/ 78760 h 378501"/>
                  <a:gd name="connsiteX140" fmla="*/ 164679 w 340190"/>
                  <a:gd name="connsiteY140" fmla="*/ 76807 h 378501"/>
                  <a:gd name="connsiteX141" fmla="*/ 156868 w 340190"/>
                  <a:gd name="connsiteY141" fmla="*/ 76807 h 378501"/>
                  <a:gd name="connsiteX142" fmla="*/ 148732 w 340190"/>
                  <a:gd name="connsiteY142" fmla="*/ 76156 h 378501"/>
                  <a:gd name="connsiteX143" fmla="*/ 137016 w 340190"/>
                  <a:gd name="connsiteY143" fmla="*/ 65741 h 378501"/>
                  <a:gd name="connsiteX144" fmla="*/ 132134 w 340190"/>
                  <a:gd name="connsiteY144" fmla="*/ 60534 h 378501"/>
                  <a:gd name="connsiteX145" fmla="*/ 125950 w 340190"/>
                  <a:gd name="connsiteY145" fmla="*/ 52073 h 378501"/>
                  <a:gd name="connsiteX146" fmla="*/ 119441 w 340190"/>
                  <a:gd name="connsiteY146" fmla="*/ 38729 h 378501"/>
                  <a:gd name="connsiteX147" fmla="*/ 119441 w 340190"/>
                  <a:gd name="connsiteY147" fmla="*/ 23432 h 378501"/>
                  <a:gd name="connsiteX148" fmla="*/ 119767 w 340190"/>
                  <a:gd name="connsiteY148" fmla="*/ 18551 h 378501"/>
                  <a:gd name="connsiteX149" fmla="*/ 122696 w 340190"/>
                  <a:gd name="connsiteY149" fmla="*/ 10089 h 378501"/>
                  <a:gd name="connsiteX150" fmla="*/ 123998 w 340190"/>
                  <a:gd name="connsiteY150" fmla="*/ 7485 h 378501"/>
                  <a:gd name="connsiteX151" fmla="*/ 122045 w 340190"/>
                  <a:gd name="connsiteY151" fmla="*/ 2929 h 378501"/>
                  <a:gd name="connsiteX152" fmla="*/ 119767 w 340190"/>
                  <a:gd name="connsiteY152" fmla="*/ 0 h 378501"/>
                  <a:gd name="connsiteX153" fmla="*/ 117814 w 340190"/>
                  <a:gd name="connsiteY153" fmla="*/ 1627 h 378501"/>
                  <a:gd name="connsiteX154" fmla="*/ 114885 w 340190"/>
                  <a:gd name="connsiteY154" fmla="*/ 3905 h 378501"/>
                  <a:gd name="connsiteX155" fmla="*/ 110654 w 340190"/>
                  <a:gd name="connsiteY155" fmla="*/ 1953 h 378501"/>
                  <a:gd name="connsiteX156" fmla="*/ 109352 w 340190"/>
                  <a:gd name="connsiteY156" fmla="*/ 651 h 378501"/>
                  <a:gd name="connsiteX157" fmla="*/ 95358 w 340190"/>
                  <a:gd name="connsiteY157" fmla="*/ 2278 h 378501"/>
                  <a:gd name="connsiteX158" fmla="*/ 83967 w 340190"/>
                  <a:gd name="connsiteY158" fmla="*/ 5533 h 378501"/>
                  <a:gd name="connsiteX159" fmla="*/ 74529 w 340190"/>
                  <a:gd name="connsiteY159" fmla="*/ 12042 h 378501"/>
                  <a:gd name="connsiteX160" fmla="*/ 63138 w 340190"/>
                  <a:gd name="connsiteY160" fmla="*/ 19527 h 378501"/>
                  <a:gd name="connsiteX161" fmla="*/ 50445 w 340190"/>
                  <a:gd name="connsiteY161" fmla="*/ 28314 h 378501"/>
                  <a:gd name="connsiteX162" fmla="*/ 32871 w 340190"/>
                  <a:gd name="connsiteY162" fmla="*/ 40031 h 378501"/>
                  <a:gd name="connsiteX163" fmla="*/ 13344 w 340190"/>
                  <a:gd name="connsiteY163" fmla="*/ 38078 h 378501"/>
                  <a:gd name="connsiteX164" fmla="*/ 5533 w 340190"/>
                  <a:gd name="connsiteY164" fmla="*/ 38729 h 378501"/>
                  <a:gd name="connsiteX165" fmla="*/ 5533 w 340190"/>
                  <a:gd name="connsiteY165" fmla="*/ 38729 h 37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340190" h="378501">
                    <a:moveTo>
                      <a:pt x="5533" y="38729"/>
                    </a:moveTo>
                    <a:cubicBezTo>
                      <a:pt x="8136" y="43285"/>
                      <a:pt x="12367" y="51421"/>
                      <a:pt x="16598" y="59232"/>
                    </a:cubicBezTo>
                    <a:cubicBezTo>
                      <a:pt x="21805" y="68996"/>
                      <a:pt x="26687" y="78109"/>
                      <a:pt x="26687" y="79085"/>
                    </a:cubicBezTo>
                    <a:lnTo>
                      <a:pt x="26687" y="79085"/>
                    </a:lnTo>
                    <a:cubicBezTo>
                      <a:pt x="27013" y="80387"/>
                      <a:pt x="25060" y="83641"/>
                      <a:pt x="22782" y="87221"/>
                    </a:cubicBezTo>
                    <a:cubicBezTo>
                      <a:pt x="21154" y="90150"/>
                      <a:pt x="19202" y="93080"/>
                      <a:pt x="19202" y="94381"/>
                    </a:cubicBezTo>
                    <a:lnTo>
                      <a:pt x="19202" y="94381"/>
                    </a:lnTo>
                    <a:lnTo>
                      <a:pt x="18876" y="95683"/>
                    </a:lnTo>
                    <a:cubicBezTo>
                      <a:pt x="17900" y="99914"/>
                      <a:pt x="15622" y="110003"/>
                      <a:pt x="15947" y="111956"/>
                    </a:cubicBezTo>
                    <a:cubicBezTo>
                      <a:pt x="16273" y="113257"/>
                      <a:pt x="17574" y="116838"/>
                      <a:pt x="19202" y="120418"/>
                    </a:cubicBezTo>
                    <a:cubicBezTo>
                      <a:pt x="20504" y="123672"/>
                      <a:pt x="21805" y="126601"/>
                      <a:pt x="21805" y="127578"/>
                    </a:cubicBezTo>
                    <a:cubicBezTo>
                      <a:pt x="21805" y="128554"/>
                      <a:pt x="19527" y="131157"/>
                      <a:pt x="16598" y="134087"/>
                    </a:cubicBezTo>
                    <a:cubicBezTo>
                      <a:pt x="13018" y="137992"/>
                      <a:pt x="8462" y="143199"/>
                      <a:pt x="8462" y="144176"/>
                    </a:cubicBezTo>
                    <a:cubicBezTo>
                      <a:pt x="8462" y="145477"/>
                      <a:pt x="8787" y="147105"/>
                      <a:pt x="9113" y="149057"/>
                    </a:cubicBezTo>
                    <a:cubicBezTo>
                      <a:pt x="9438" y="150685"/>
                      <a:pt x="9764" y="151987"/>
                      <a:pt x="10414" y="152638"/>
                    </a:cubicBezTo>
                    <a:cubicBezTo>
                      <a:pt x="10740" y="153288"/>
                      <a:pt x="11391" y="153939"/>
                      <a:pt x="12042" y="154590"/>
                    </a:cubicBezTo>
                    <a:lnTo>
                      <a:pt x="12042" y="154590"/>
                    </a:lnTo>
                    <a:cubicBezTo>
                      <a:pt x="13018" y="155566"/>
                      <a:pt x="13994" y="156218"/>
                      <a:pt x="13994" y="157519"/>
                    </a:cubicBezTo>
                    <a:cubicBezTo>
                      <a:pt x="13994" y="158496"/>
                      <a:pt x="13018" y="159797"/>
                      <a:pt x="11716" y="161425"/>
                    </a:cubicBezTo>
                    <a:cubicBezTo>
                      <a:pt x="10414" y="163052"/>
                      <a:pt x="8462" y="165005"/>
                      <a:pt x="8787" y="165656"/>
                    </a:cubicBezTo>
                    <a:cubicBezTo>
                      <a:pt x="8787" y="166632"/>
                      <a:pt x="10740" y="172490"/>
                      <a:pt x="12367" y="177372"/>
                    </a:cubicBezTo>
                    <a:cubicBezTo>
                      <a:pt x="13669" y="180952"/>
                      <a:pt x="14971" y="184206"/>
                      <a:pt x="15296" y="184532"/>
                    </a:cubicBezTo>
                    <a:cubicBezTo>
                      <a:pt x="15622" y="184857"/>
                      <a:pt x="15947" y="184532"/>
                      <a:pt x="16273" y="184532"/>
                    </a:cubicBezTo>
                    <a:lnTo>
                      <a:pt x="16273" y="184532"/>
                    </a:lnTo>
                    <a:cubicBezTo>
                      <a:pt x="17249" y="184206"/>
                      <a:pt x="18225" y="184206"/>
                      <a:pt x="19853" y="185183"/>
                    </a:cubicBezTo>
                    <a:cubicBezTo>
                      <a:pt x="21154" y="186159"/>
                      <a:pt x="21805" y="186484"/>
                      <a:pt x="22456" y="187136"/>
                    </a:cubicBezTo>
                    <a:cubicBezTo>
                      <a:pt x="23107" y="187786"/>
                      <a:pt x="23432" y="188763"/>
                      <a:pt x="23432" y="189414"/>
                    </a:cubicBezTo>
                    <a:cubicBezTo>
                      <a:pt x="23432" y="190390"/>
                      <a:pt x="19527" y="195272"/>
                      <a:pt x="15947" y="199503"/>
                    </a:cubicBezTo>
                    <a:cubicBezTo>
                      <a:pt x="13344" y="202432"/>
                      <a:pt x="11065" y="205361"/>
                      <a:pt x="10740" y="206012"/>
                    </a:cubicBezTo>
                    <a:cubicBezTo>
                      <a:pt x="10089" y="207314"/>
                      <a:pt x="7485" y="209266"/>
                      <a:pt x="4882" y="211219"/>
                    </a:cubicBezTo>
                    <a:cubicBezTo>
                      <a:pt x="2604" y="212846"/>
                      <a:pt x="0" y="214799"/>
                      <a:pt x="0" y="214799"/>
                    </a:cubicBezTo>
                    <a:cubicBezTo>
                      <a:pt x="0" y="215125"/>
                      <a:pt x="976" y="216426"/>
                      <a:pt x="2278" y="217403"/>
                    </a:cubicBezTo>
                    <a:cubicBezTo>
                      <a:pt x="3580" y="219030"/>
                      <a:pt x="4882" y="220332"/>
                      <a:pt x="4882" y="221308"/>
                    </a:cubicBezTo>
                    <a:cubicBezTo>
                      <a:pt x="4882" y="221959"/>
                      <a:pt x="4556" y="222610"/>
                      <a:pt x="3905" y="222935"/>
                    </a:cubicBezTo>
                    <a:cubicBezTo>
                      <a:pt x="5533" y="225539"/>
                      <a:pt x="8787" y="231072"/>
                      <a:pt x="9438" y="234326"/>
                    </a:cubicBezTo>
                    <a:cubicBezTo>
                      <a:pt x="9438" y="235628"/>
                      <a:pt x="11065" y="235628"/>
                      <a:pt x="12693" y="235628"/>
                    </a:cubicBezTo>
                    <a:cubicBezTo>
                      <a:pt x="14320" y="235628"/>
                      <a:pt x="16273" y="235628"/>
                      <a:pt x="17900" y="236604"/>
                    </a:cubicBezTo>
                    <a:cubicBezTo>
                      <a:pt x="20504" y="238557"/>
                      <a:pt x="20178" y="247995"/>
                      <a:pt x="20178" y="254830"/>
                    </a:cubicBezTo>
                    <a:cubicBezTo>
                      <a:pt x="20178" y="257433"/>
                      <a:pt x="20178" y="259711"/>
                      <a:pt x="20178" y="261013"/>
                    </a:cubicBezTo>
                    <a:cubicBezTo>
                      <a:pt x="20504" y="263943"/>
                      <a:pt x="25711" y="267848"/>
                      <a:pt x="29291" y="270452"/>
                    </a:cubicBezTo>
                    <a:cubicBezTo>
                      <a:pt x="30918" y="271753"/>
                      <a:pt x="32545" y="272730"/>
                      <a:pt x="33196" y="273706"/>
                    </a:cubicBezTo>
                    <a:cubicBezTo>
                      <a:pt x="35800" y="276635"/>
                      <a:pt x="32545" y="280215"/>
                      <a:pt x="30267" y="283144"/>
                    </a:cubicBezTo>
                    <a:cubicBezTo>
                      <a:pt x="29616" y="283795"/>
                      <a:pt x="28965" y="284446"/>
                      <a:pt x="28640" y="285097"/>
                    </a:cubicBezTo>
                    <a:cubicBezTo>
                      <a:pt x="27989" y="285748"/>
                      <a:pt x="28965" y="286399"/>
                      <a:pt x="29942" y="287050"/>
                    </a:cubicBezTo>
                    <a:lnTo>
                      <a:pt x="29942" y="287050"/>
                    </a:lnTo>
                    <a:cubicBezTo>
                      <a:pt x="30592" y="287701"/>
                      <a:pt x="31569" y="288351"/>
                      <a:pt x="32220" y="289328"/>
                    </a:cubicBezTo>
                    <a:cubicBezTo>
                      <a:pt x="33522" y="290955"/>
                      <a:pt x="32871" y="292257"/>
                      <a:pt x="31243" y="293233"/>
                    </a:cubicBezTo>
                    <a:cubicBezTo>
                      <a:pt x="30592" y="293559"/>
                      <a:pt x="29616" y="294210"/>
                      <a:pt x="28640" y="294535"/>
                    </a:cubicBezTo>
                    <a:lnTo>
                      <a:pt x="28640" y="294535"/>
                    </a:lnTo>
                    <a:cubicBezTo>
                      <a:pt x="27664" y="294861"/>
                      <a:pt x="26687" y="295511"/>
                      <a:pt x="26036" y="296162"/>
                    </a:cubicBezTo>
                    <a:cubicBezTo>
                      <a:pt x="25060" y="297139"/>
                      <a:pt x="25711" y="300068"/>
                      <a:pt x="26362" y="302346"/>
                    </a:cubicBezTo>
                    <a:cubicBezTo>
                      <a:pt x="26687" y="302997"/>
                      <a:pt x="26687" y="303648"/>
                      <a:pt x="26687" y="304299"/>
                    </a:cubicBezTo>
                    <a:lnTo>
                      <a:pt x="26687" y="304299"/>
                    </a:lnTo>
                    <a:cubicBezTo>
                      <a:pt x="26687" y="304950"/>
                      <a:pt x="27989" y="305926"/>
                      <a:pt x="29291" y="306577"/>
                    </a:cubicBezTo>
                    <a:cubicBezTo>
                      <a:pt x="30267" y="307228"/>
                      <a:pt x="31569" y="307879"/>
                      <a:pt x="32545" y="308855"/>
                    </a:cubicBezTo>
                    <a:lnTo>
                      <a:pt x="32545" y="308855"/>
                    </a:lnTo>
                    <a:cubicBezTo>
                      <a:pt x="34823" y="310808"/>
                      <a:pt x="34498" y="312435"/>
                      <a:pt x="33847" y="314713"/>
                    </a:cubicBezTo>
                    <a:cubicBezTo>
                      <a:pt x="33522" y="316015"/>
                      <a:pt x="32871" y="317642"/>
                      <a:pt x="32871" y="320246"/>
                    </a:cubicBezTo>
                    <a:cubicBezTo>
                      <a:pt x="32871" y="323826"/>
                      <a:pt x="35800" y="325779"/>
                      <a:pt x="38078" y="327406"/>
                    </a:cubicBezTo>
                    <a:cubicBezTo>
                      <a:pt x="39380" y="328382"/>
                      <a:pt x="40682" y="329033"/>
                      <a:pt x="41332" y="330335"/>
                    </a:cubicBezTo>
                    <a:lnTo>
                      <a:pt x="41332" y="330335"/>
                    </a:lnTo>
                    <a:cubicBezTo>
                      <a:pt x="42309" y="331962"/>
                      <a:pt x="44262" y="338797"/>
                      <a:pt x="46540" y="345631"/>
                    </a:cubicBezTo>
                    <a:cubicBezTo>
                      <a:pt x="48492" y="352140"/>
                      <a:pt x="50445" y="358975"/>
                      <a:pt x="51747" y="361904"/>
                    </a:cubicBezTo>
                    <a:cubicBezTo>
                      <a:pt x="53700" y="366460"/>
                      <a:pt x="53049" y="368413"/>
                      <a:pt x="52398" y="370366"/>
                    </a:cubicBezTo>
                    <a:cubicBezTo>
                      <a:pt x="52073" y="371342"/>
                      <a:pt x="51747" y="372644"/>
                      <a:pt x="51747" y="374597"/>
                    </a:cubicBezTo>
                    <a:lnTo>
                      <a:pt x="51747" y="374597"/>
                    </a:lnTo>
                    <a:cubicBezTo>
                      <a:pt x="51747" y="376549"/>
                      <a:pt x="59558" y="377526"/>
                      <a:pt x="65741" y="378502"/>
                    </a:cubicBezTo>
                    <a:cubicBezTo>
                      <a:pt x="67043" y="376224"/>
                      <a:pt x="67694" y="374922"/>
                      <a:pt x="68345" y="373946"/>
                    </a:cubicBezTo>
                    <a:cubicBezTo>
                      <a:pt x="69647" y="371993"/>
                      <a:pt x="70298" y="371017"/>
                      <a:pt x="70949" y="369715"/>
                    </a:cubicBezTo>
                    <a:cubicBezTo>
                      <a:pt x="71925" y="368738"/>
                      <a:pt x="72576" y="367437"/>
                      <a:pt x="74854" y="365484"/>
                    </a:cubicBezTo>
                    <a:cubicBezTo>
                      <a:pt x="75831" y="364508"/>
                      <a:pt x="76807" y="363531"/>
                      <a:pt x="78109" y="362229"/>
                    </a:cubicBezTo>
                    <a:cubicBezTo>
                      <a:pt x="78760" y="361578"/>
                      <a:pt x="81689" y="360277"/>
                      <a:pt x="84943" y="358975"/>
                    </a:cubicBezTo>
                    <a:cubicBezTo>
                      <a:pt x="88523" y="357347"/>
                      <a:pt x="92754" y="355720"/>
                      <a:pt x="93080" y="355069"/>
                    </a:cubicBezTo>
                    <a:cubicBezTo>
                      <a:pt x="93731" y="354419"/>
                      <a:pt x="94056" y="351815"/>
                      <a:pt x="94056" y="349537"/>
                    </a:cubicBezTo>
                    <a:cubicBezTo>
                      <a:pt x="94381" y="347584"/>
                      <a:pt x="94381" y="345957"/>
                      <a:pt x="95032" y="344980"/>
                    </a:cubicBezTo>
                    <a:cubicBezTo>
                      <a:pt x="95683" y="343679"/>
                      <a:pt x="96659" y="343679"/>
                      <a:pt x="97961" y="344004"/>
                    </a:cubicBezTo>
                    <a:cubicBezTo>
                      <a:pt x="99914" y="344980"/>
                      <a:pt x="103819" y="348560"/>
                      <a:pt x="106423" y="351164"/>
                    </a:cubicBezTo>
                    <a:cubicBezTo>
                      <a:pt x="107400" y="352140"/>
                      <a:pt x="108376" y="353117"/>
                      <a:pt x="108701" y="353442"/>
                    </a:cubicBezTo>
                    <a:cubicBezTo>
                      <a:pt x="110003" y="354419"/>
                      <a:pt x="113583" y="354419"/>
                      <a:pt x="118465" y="354093"/>
                    </a:cubicBezTo>
                    <a:cubicBezTo>
                      <a:pt x="120418" y="354093"/>
                      <a:pt x="122696" y="354093"/>
                      <a:pt x="124974" y="354093"/>
                    </a:cubicBezTo>
                    <a:lnTo>
                      <a:pt x="124974" y="354093"/>
                    </a:lnTo>
                    <a:lnTo>
                      <a:pt x="126927" y="354093"/>
                    </a:lnTo>
                    <a:cubicBezTo>
                      <a:pt x="133436" y="354093"/>
                      <a:pt x="135063" y="354093"/>
                      <a:pt x="141572" y="355720"/>
                    </a:cubicBezTo>
                    <a:cubicBezTo>
                      <a:pt x="147430" y="357022"/>
                      <a:pt x="149383" y="366786"/>
                      <a:pt x="150685" y="372969"/>
                    </a:cubicBezTo>
                    <a:cubicBezTo>
                      <a:pt x="150685" y="373620"/>
                      <a:pt x="151010" y="374271"/>
                      <a:pt x="151010" y="374922"/>
                    </a:cubicBezTo>
                    <a:cubicBezTo>
                      <a:pt x="151336" y="373620"/>
                      <a:pt x="151336" y="372319"/>
                      <a:pt x="151661" y="370691"/>
                    </a:cubicBezTo>
                    <a:lnTo>
                      <a:pt x="151661" y="370691"/>
                    </a:lnTo>
                    <a:cubicBezTo>
                      <a:pt x="151987" y="368088"/>
                      <a:pt x="152637" y="365158"/>
                      <a:pt x="153288" y="363531"/>
                    </a:cubicBezTo>
                    <a:cubicBezTo>
                      <a:pt x="153939" y="361253"/>
                      <a:pt x="154916" y="358649"/>
                      <a:pt x="155892" y="356371"/>
                    </a:cubicBezTo>
                    <a:cubicBezTo>
                      <a:pt x="156868" y="354093"/>
                      <a:pt x="158170" y="352140"/>
                      <a:pt x="159147" y="351490"/>
                    </a:cubicBezTo>
                    <a:cubicBezTo>
                      <a:pt x="160123" y="350838"/>
                      <a:pt x="170863" y="349862"/>
                      <a:pt x="179976" y="349862"/>
                    </a:cubicBezTo>
                    <a:cubicBezTo>
                      <a:pt x="185834" y="349862"/>
                      <a:pt x="191041" y="350513"/>
                      <a:pt x="193319" y="351490"/>
                    </a:cubicBezTo>
                    <a:cubicBezTo>
                      <a:pt x="194295" y="352140"/>
                      <a:pt x="194946" y="352466"/>
                      <a:pt x="195923" y="353442"/>
                    </a:cubicBezTo>
                    <a:lnTo>
                      <a:pt x="196248" y="353768"/>
                    </a:lnTo>
                    <a:cubicBezTo>
                      <a:pt x="198526" y="348560"/>
                      <a:pt x="205686" y="332938"/>
                      <a:pt x="206337" y="326755"/>
                    </a:cubicBezTo>
                    <a:cubicBezTo>
                      <a:pt x="206663" y="323501"/>
                      <a:pt x="206988" y="320246"/>
                      <a:pt x="206988" y="316992"/>
                    </a:cubicBezTo>
                    <a:cubicBezTo>
                      <a:pt x="206988" y="313086"/>
                      <a:pt x="207314" y="309506"/>
                      <a:pt x="207965" y="306902"/>
                    </a:cubicBezTo>
                    <a:cubicBezTo>
                      <a:pt x="208615" y="305275"/>
                      <a:pt x="210568" y="302020"/>
                      <a:pt x="212846" y="298440"/>
                    </a:cubicBezTo>
                    <a:cubicBezTo>
                      <a:pt x="216752" y="292257"/>
                      <a:pt x="221959" y="285097"/>
                      <a:pt x="223586" y="282819"/>
                    </a:cubicBezTo>
                    <a:cubicBezTo>
                      <a:pt x="225864" y="279564"/>
                      <a:pt x="247019" y="275984"/>
                      <a:pt x="260363" y="273706"/>
                    </a:cubicBezTo>
                    <a:cubicBezTo>
                      <a:pt x="265570" y="272730"/>
                      <a:pt x="269475" y="272079"/>
                      <a:pt x="270777" y="271753"/>
                    </a:cubicBezTo>
                    <a:lnTo>
                      <a:pt x="270777" y="271753"/>
                    </a:lnTo>
                    <a:cubicBezTo>
                      <a:pt x="275984" y="270452"/>
                      <a:pt x="294535" y="270452"/>
                      <a:pt x="297790" y="270452"/>
                    </a:cubicBezTo>
                    <a:cubicBezTo>
                      <a:pt x="299417" y="270452"/>
                      <a:pt x="304624" y="273055"/>
                      <a:pt x="310157" y="276310"/>
                    </a:cubicBezTo>
                    <a:cubicBezTo>
                      <a:pt x="315364" y="279239"/>
                      <a:pt x="320571" y="282819"/>
                      <a:pt x="324151" y="285748"/>
                    </a:cubicBezTo>
                    <a:cubicBezTo>
                      <a:pt x="325779" y="280541"/>
                      <a:pt x="333590" y="258735"/>
                      <a:pt x="333590" y="255481"/>
                    </a:cubicBezTo>
                    <a:cubicBezTo>
                      <a:pt x="333590" y="252877"/>
                      <a:pt x="335542" y="249948"/>
                      <a:pt x="337495" y="247344"/>
                    </a:cubicBezTo>
                    <a:cubicBezTo>
                      <a:pt x="338471" y="245717"/>
                      <a:pt x="339448" y="244415"/>
                      <a:pt x="340099" y="242788"/>
                    </a:cubicBezTo>
                    <a:cubicBezTo>
                      <a:pt x="340749" y="241161"/>
                      <a:pt x="337820" y="239208"/>
                      <a:pt x="335542" y="238232"/>
                    </a:cubicBezTo>
                    <a:cubicBezTo>
                      <a:pt x="334566" y="237581"/>
                      <a:pt x="333590" y="236930"/>
                      <a:pt x="332939" y="236604"/>
                    </a:cubicBezTo>
                    <a:lnTo>
                      <a:pt x="332939" y="236604"/>
                    </a:lnTo>
                    <a:cubicBezTo>
                      <a:pt x="331637" y="234977"/>
                      <a:pt x="330660" y="226515"/>
                      <a:pt x="330660" y="223912"/>
                    </a:cubicBezTo>
                    <a:cubicBezTo>
                      <a:pt x="328382" y="222610"/>
                      <a:pt x="319595" y="217403"/>
                      <a:pt x="314713" y="215125"/>
                    </a:cubicBezTo>
                    <a:cubicBezTo>
                      <a:pt x="309831" y="212846"/>
                      <a:pt x="310482" y="207965"/>
                      <a:pt x="311133" y="204059"/>
                    </a:cubicBezTo>
                    <a:cubicBezTo>
                      <a:pt x="311459" y="202757"/>
                      <a:pt x="311459" y="201456"/>
                      <a:pt x="311459" y="200479"/>
                    </a:cubicBezTo>
                    <a:cubicBezTo>
                      <a:pt x="310808" y="198526"/>
                      <a:pt x="311784" y="195923"/>
                      <a:pt x="312761" y="193319"/>
                    </a:cubicBezTo>
                    <a:lnTo>
                      <a:pt x="312761" y="193319"/>
                    </a:lnTo>
                    <a:cubicBezTo>
                      <a:pt x="313737" y="190716"/>
                      <a:pt x="314388" y="188112"/>
                      <a:pt x="314062" y="186810"/>
                    </a:cubicBezTo>
                    <a:cubicBezTo>
                      <a:pt x="313737" y="185508"/>
                      <a:pt x="296813" y="186159"/>
                      <a:pt x="283470" y="186810"/>
                    </a:cubicBezTo>
                    <a:cubicBezTo>
                      <a:pt x="276635" y="187136"/>
                      <a:pt x="270452" y="187461"/>
                      <a:pt x="267848" y="187136"/>
                    </a:cubicBezTo>
                    <a:cubicBezTo>
                      <a:pt x="262641" y="186810"/>
                      <a:pt x="261990" y="180952"/>
                      <a:pt x="262315" y="175094"/>
                    </a:cubicBezTo>
                    <a:cubicBezTo>
                      <a:pt x="262641" y="172490"/>
                      <a:pt x="262966" y="169561"/>
                      <a:pt x="263292" y="167608"/>
                    </a:cubicBezTo>
                    <a:cubicBezTo>
                      <a:pt x="263617" y="165981"/>
                      <a:pt x="263617" y="164679"/>
                      <a:pt x="263617" y="164354"/>
                    </a:cubicBezTo>
                    <a:cubicBezTo>
                      <a:pt x="263617" y="163703"/>
                      <a:pt x="261664" y="161425"/>
                      <a:pt x="259712" y="159472"/>
                    </a:cubicBezTo>
                    <a:cubicBezTo>
                      <a:pt x="257108" y="156868"/>
                      <a:pt x="254504" y="153939"/>
                      <a:pt x="254830" y="151987"/>
                    </a:cubicBezTo>
                    <a:cubicBezTo>
                      <a:pt x="255155" y="149708"/>
                      <a:pt x="258084" y="149057"/>
                      <a:pt x="260688" y="148407"/>
                    </a:cubicBezTo>
                    <a:cubicBezTo>
                      <a:pt x="261990" y="148081"/>
                      <a:pt x="262641" y="148407"/>
                      <a:pt x="262966" y="148081"/>
                    </a:cubicBezTo>
                    <a:cubicBezTo>
                      <a:pt x="262966" y="147105"/>
                      <a:pt x="262641" y="136039"/>
                      <a:pt x="261339" y="127252"/>
                    </a:cubicBezTo>
                    <a:cubicBezTo>
                      <a:pt x="260688" y="122696"/>
                      <a:pt x="260037" y="119116"/>
                      <a:pt x="259061" y="118139"/>
                    </a:cubicBezTo>
                    <a:cubicBezTo>
                      <a:pt x="257433" y="116838"/>
                      <a:pt x="254179" y="114885"/>
                      <a:pt x="250599" y="112932"/>
                    </a:cubicBezTo>
                    <a:cubicBezTo>
                      <a:pt x="247019" y="110979"/>
                      <a:pt x="242788" y="109352"/>
                      <a:pt x="240184" y="108701"/>
                    </a:cubicBezTo>
                    <a:cubicBezTo>
                      <a:pt x="236930" y="107725"/>
                      <a:pt x="231397" y="108701"/>
                      <a:pt x="226841" y="109352"/>
                    </a:cubicBezTo>
                    <a:cubicBezTo>
                      <a:pt x="224237" y="109678"/>
                      <a:pt x="221959" y="110003"/>
                      <a:pt x="220332" y="110003"/>
                    </a:cubicBezTo>
                    <a:cubicBezTo>
                      <a:pt x="217077" y="110003"/>
                      <a:pt x="215450" y="106748"/>
                      <a:pt x="213823" y="103169"/>
                    </a:cubicBezTo>
                    <a:cubicBezTo>
                      <a:pt x="212521" y="100565"/>
                      <a:pt x="211219" y="97961"/>
                      <a:pt x="209266" y="96334"/>
                    </a:cubicBezTo>
                    <a:cubicBezTo>
                      <a:pt x="206012" y="93730"/>
                      <a:pt x="202757" y="94056"/>
                      <a:pt x="198852" y="94056"/>
                    </a:cubicBezTo>
                    <a:cubicBezTo>
                      <a:pt x="197550" y="94056"/>
                      <a:pt x="195923" y="94056"/>
                      <a:pt x="194295" y="94056"/>
                    </a:cubicBezTo>
                    <a:cubicBezTo>
                      <a:pt x="189088" y="94056"/>
                      <a:pt x="187786" y="89500"/>
                      <a:pt x="186810" y="85920"/>
                    </a:cubicBezTo>
                    <a:cubicBezTo>
                      <a:pt x="186485" y="84618"/>
                      <a:pt x="186159" y="83316"/>
                      <a:pt x="185508" y="82665"/>
                    </a:cubicBezTo>
                    <a:cubicBezTo>
                      <a:pt x="184532" y="81363"/>
                      <a:pt x="181277" y="80061"/>
                      <a:pt x="177046" y="78760"/>
                    </a:cubicBezTo>
                    <a:cubicBezTo>
                      <a:pt x="173467" y="77783"/>
                      <a:pt x="168910" y="76807"/>
                      <a:pt x="164679" y="76807"/>
                    </a:cubicBezTo>
                    <a:cubicBezTo>
                      <a:pt x="161099" y="76807"/>
                      <a:pt x="158496" y="76807"/>
                      <a:pt x="156868" y="76807"/>
                    </a:cubicBezTo>
                    <a:cubicBezTo>
                      <a:pt x="153614" y="76807"/>
                      <a:pt x="151661" y="76807"/>
                      <a:pt x="148732" y="76156"/>
                    </a:cubicBezTo>
                    <a:cubicBezTo>
                      <a:pt x="145152" y="75180"/>
                      <a:pt x="140596" y="70298"/>
                      <a:pt x="137016" y="65741"/>
                    </a:cubicBezTo>
                    <a:cubicBezTo>
                      <a:pt x="135063" y="63463"/>
                      <a:pt x="133436" y="61511"/>
                      <a:pt x="132134" y="60534"/>
                    </a:cubicBezTo>
                    <a:cubicBezTo>
                      <a:pt x="130507" y="59232"/>
                      <a:pt x="128228" y="55652"/>
                      <a:pt x="125950" y="52073"/>
                    </a:cubicBezTo>
                    <a:cubicBezTo>
                      <a:pt x="122696" y="46540"/>
                      <a:pt x="119767" y="40356"/>
                      <a:pt x="119441" y="38729"/>
                    </a:cubicBezTo>
                    <a:cubicBezTo>
                      <a:pt x="118790" y="36451"/>
                      <a:pt x="119116" y="29291"/>
                      <a:pt x="119441" y="23432"/>
                    </a:cubicBezTo>
                    <a:cubicBezTo>
                      <a:pt x="119441" y="21480"/>
                      <a:pt x="119767" y="19853"/>
                      <a:pt x="119767" y="18551"/>
                    </a:cubicBezTo>
                    <a:cubicBezTo>
                      <a:pt x="119767" y="15296"/>
                      <a:pt x="121394" y="12367"/>
                      <a:pt x="122696" y="10089"/>
                    </a:cubicBezTo>
                    <a:cubicBezTo>
                      <a:pt x="123347" y="8787"/>
                      <a:pt x="123998" y="7485"/>
                      <a:pt x="123998" y="7485"/>
                    </a:cubicBezTo>
                    <a:cubicBezTo>
                      <a:pt x="123672" y="6509"/>
                      <a:pt x="123021" y="4882"/>
                      <a:pt x="122045" y="2929"/>
                    </a:cubicBezTo>
                    <a:cubicBezTo>
                      <a:pt x="121068" y="1302"/>
                      <a:pt x="120418" y="0"/>
                      <a:pt x="119767" y="0"/>
                    </a:cubicBezTo>
                    <a:cubicBezTo>
                      <a:pt x="119441" y="0"/>
                      <a:pt x="118465" y="651"/>
                      <a:pt x="117814" y="1627"/>
                    </a:cubicBezTo>
                    <a:cubicBezTo>
                      <a:pt x="116838" y="2603"/>
                      <a:pt x="115861" y="3580"/>
                      <a:pt x="114885" y="3905"/>
                    </a:cubicBezTo>
                    <a:cubicBezTo>
                      <a:pt x="112932" y="4556"/>
                      <a:pt x="111630" y="3255"/>
                      <a:pt x="110654" y="1953"/>
                    </a:cubicBezTo>
                    <a:cubicBezTo>
                      <a:pt x="110003" y="1302"/>
                      <a:pt x="109678" y="651"/>
                      <a:pt x="109352" y="651"/>
                    </a:cubicBezTo>
                    <a:cubicBezTo>
                      <a:pt x="108376" y="325"/>
                      <a:pt x="101867" y="976"/>
                      <a:pt x="95358" y="2278"/>
                    </a:cubicBezTo>
                    <a:cubicBezTo>
                      <a:pt x="90476" y="3255"/>
                      <a:pt x="85920" y="4556"/>
                      <a:pt x="83967" y="5533"/>
                    </a:cubicBezTo>
                    <a:cubicBezTo>
                      <a:pt x="81689" y="7160"/>
                      <a:pt x="78109" y="9438"/>
                      <a:pt x="74529" y="12042"/>
                    </a:cubicBezTo>
                    <a:cubicBezTo>
                      <a:pt x="70623" y="14645"/>
                      <a:pt x="66718" y="17575"/>
                      <a:pt x="63138" y="19527"/>
                    </a:cubicBezTo>
                    <a:cubicBezTo>
                      <a:pt x="60534" y="21154"/>
                      <a:pt x="55652" y="24734"/>
                      <a:pt x="50445" y="28314"/>
                    </a:cubicBezTo>
                    <a:cubicBezTo>
                      <a:pt x="42960" y="33521"/>
                      <a:pt x="35149" y="39054"/>
                      <a:pt x="32871" y="40031"/>
                    </a:cubicBezTo>
                    <a:cubicBezTo>
                      <a:pt x="30267" y="41332"/>
                      <a:pt x="20504" y="39380"/>
                      <a:pt x="13344" y="38078"/>
                    </a:cubicBezTo>
                    <a:cubicBezTo>
                      <a:pt x="8787" y="39380"/>
                      <a:pt x="6834" y="39054"/>
                      <a:pt x="5533" y="38729"/>
                    </a:cubicBezTo>
                    <a:lnTo>
                      <a:pt x="5533" y="38729"/>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sp>
          <p:nvSpPr>
            <p:cNvPr id="7" name="Freeform: Shape 6">
              <a:extLst>
                <a:ext uri="{FF2B5EF4-FFF2-40B4-BE49-F238E27FC236}">
                  <a16:creationId xmlns:a16="http://schemas.microsoft.com/office/drawing/2014/main" id="{A37293FC-8B09-4AC5-8D1F-614D92DCD9AB}"/>
                </a:ext>
              </a:extLst>
            </p:cNvPr>
            <p:cNvSpPr/>
            <p:nvPr/>
          </p:nvSpPr>
          <p:spPr>
            <a:xfrm>
              <a:off x="1054829" y="1995919"/>
              <a:ext cx="1059652" cy="795365"/>
            </a:xfrm>
            <a:custGeom>
              <a:avLst/>
              <a:gdLst>
                <a:gd name="connsiteX0" fmla="*/ 46842 w 1059652"/>
                <a:gd name="connsiteY0" fmla="*/ 127916 h 795365"/>
                <a:gd name="connsiteX1" fmla="*/ 76133 w 1059652"/>
                <a:gd name="connsiteY1" fmla="*/ 127916 h 795365"/>
                <a:gd name="connsiteX2" fmla="*/ 109655 w 1059652"/>
                <a:gd name="connsiteY2" fmla="*/ 122383 h 795365"/>
                <a:gd name="connsiteX3" fmla="*/ 126253 w 1059652"/>
                <a:gd name="connsiteY3" fmla="*/ 107738 h 795365"/>
                <a:gd name="connsiteX4" fmla="*/ 137969 w 1059652"/>
                <a:gd name="connsiteY4" fmla="*/ 83329 h 795365"/>
                <a:gd name="connsiteX5" fmla="*/ 160426 w 1059652"/>
                <a:gd name="connsiteY5" fmla="*/ 57292 h 795365"/>
                <a:gd name="connsiteX6" fmla="*/ 171166 w 1059652"/>
                <a:gd name="connsiteY6" fmla="*/ 58594 h 795365"/>
                <a:gd name="connsiteX7" fmla="*/ 168562 w 1059652"/>
                <a:gd name="connsiteY7" fmla="*/ 63151 h 795365"/>
                <a:gd name="connsiteX8" fmla="*/ 183533 w 1059652"/>
                <a:gd name="connsiteY8" fmla="*/ 59245 h 795365"/>
                <a:gd name="connsiteX9" fmla="*/ 201107 w 1059652"/>
                <a:gd name="connsiteY9" fmla="*/ 50132 h 795365"/>
                <a:gd name="connsiteX10" fmla="*/ 215102 w 1059652"/>
                <a:gd name="connsiteY10" fmla="*/ 41996 h 795365"/>
                <a:gd name="connsiteX11" fmla="*/ 218356 w 1059652"/>
                <a:gd name="connsiteY11" fmla="*/ 45576 h 795365"/>
                <a:gd name="connsiteX12" fmla="*/ 213474 w 1059652"/>
                <a:gd name="connsiteY12" fmla="*/ 49481 h 795365"/>
                <a:gd name="connsiteX13" fmla="*/ 219333 w 1059652"/>
                <a:gd name="connsiteY13" fmla="*/ 49156 h 795365"/>
                <a:gd name="connsiteX14" fmla="*/ 216404 w 1059652"/>
                <a:gd name="connsiteY14" fmla="*/ 57618 h 795365"/>
                <a:gd name="connsiteX15" fmla="*/ 220960 w 1059652"/>
                <a:gd name="connsiteY15" fmla="*/ 54038 h 795365"/>
                <a:gd name="connsiteX16" fmla="*/ 227144 w 1059652"/>
                <a:gd name="connsiteY16" fmla="*/ 62500 h 795365"/>
                <a:gd name="connsiteX17" fmla="*/ 224540 w 1059652"/>
                <a:gd name="connsiteY17" fmla="*/ 53061 h 795365"/>
                <a:gd name="connsiteX18" fmla="*/ 226818 w 1059652"/>
                <a:gd name="connsiteY18" fmla="*/ 47854 h 795365"/>
                <a:gd name="connsiteX19" fmla="*/ 240487 w 1059652"/>
                <a:gd name="connsiteY19" fmla="*/ 45576 h 795365"/>
                <a:gd name="connsiteX20" fmla="*/ 226493 w 1059652"/>
                <a:gd name="connsiteY20" fmla="*/ 45576 h 795365"/>
                <a:gd name="connsiteX21" fmla="*/ 221936 w 1059652"/>
                <a:gd name="connsiteY21" fmla="*/ 40694 h 795365"/>
                <a:gd name="connsiteX22" fmla="*/ 217380 w 1059652"/>
                <a:gd name="connsiteY22" fmla="*/ 39067 h 795365"/>
                <a:gd name="connsiteX23" fmla="*/ 231049 w 1059652"/>
                <a:gd name="connsiteY23" fmla="*/ 30931 h 795365"/>
                <a:gd name="connsiteX24" fmla="*/ 237558 w 1059652"/>
                <a:gd name="connsiteY24" fmla="*/ 29629 h 795365"/>
                <a:gd name="connsiteX25" fmla="*/ 238860 w 1059652"/>
                <a:gd name="connsiteY25" fmla="*/ 32232 h 795365"/>
                <a:gd name="connsiteX26" fmla="*/ 262292 w 1059652"/>
                <a:gd name="connsiteY26" fmla="*/ 31582 h 795365"/>
                <a:gd name="connsiteX27" fmla="*/ 280518 w 1059652"/>
                <a:gd name="connsiteY27" fmla="*/ 27676 h 795365"/>
                <a:gd name="connsiteX28" fmla="*/ 316643 w 1059652"/>
                <a:gd name="connsiteY28" fmla="*/ 2291 h 795365"/>
                <a:gd name="connsiteX29" fmla="*/ 323152 w 1059652"/>
                <a:gd name="connsiteY29" fmla="*/ 663 h 795365"/>
                <a:gd name="connsiteX30" fmla="*/ 319898 w 1059652"/>
                <a:gd name="connsiteY30" fmla="*/ 4894 h 795365"/>
                <a:gd name="connsiteX31" fmla="*/ 329661 w 1059652"/>
                <a:gd name="connsiteY31" fmla="*/ 12054 h 795365"/>
                <a:gd name="connsiteX32" fmla="*/ 344307 w 1059652"/>
                <a:gd name="connsiteY32" fmla="*/ 15634 h 795365"/>
                <a:gd name="connsiteX33" fmla="*/ 334543 w 1059652"/>
                <a:gd name="connsiteY33" fmla="*/ 22143 h 795365"/>
                <a:gd name="connsiteX34" fmla="*/ 332916 w 1059652"/>
                <a:gd name="connsiteY34" fmla="*/ 33534 h 795365"/>
                <a:gd name="connsiteX35" fmla="*/ 338774 w 1059652"/>
                <a:gd name="connsiteY35" fmla="*/ 29629 h 795365"/>
                <a:gd name="connsiteX36" fmla="*/ 347236 w 1059652"/>
                <a:gd name="connsiteY36" fmla="*/ 24422 h 795365"/>
                <a:gd name="connsiteX37" fmla="*/ 356023 w 1059652"/>
                <a:gd name="connsiteY37" fmla="*/ 22794 h 795365"/>
                <a:gd name="connsiteX38" fmla="*/ 352118 w 1059652"/>
                <a:gd name="connsiteY38" fmla="*/ 16936 h 795365"/>
                <a:gd name="connsiteX39" fmla="*/ 359928 w 1059652"/>
                <a:gd name="connsiteY39" fmla="*/ 13356 h 795365"/>
                <a:gd name="connsiteX40" fmla="*/ 359928 w 1059652"/>
                <a:gd name="connsiteY40" fmla="*/ 20842 h 795365"/>
                <a:gd name="connsiteX41" fmla="*/ 367414 w 1059652"/>
                <a:gd name="connsiteY41" fmla="*/ 17587 h 795365"/>
                <a:gd name="connsiteX42" fmla="*/ 372947 w 1059652"/>
                <a:gd name="connsiteY42" fmla="*/ 22143 h 795365"/>
                <a:gd name="connsiteX43" fmla="*/ 374899 w 1059652"/>
                <a:gd name="connsiteY43" fmla="*/ 30605 h 795365"/>
                <a:gd name="connsiteX44" fmla="*/ 391172 w 1059652"/>
                <a:gd name="connsiteY44" fmla="*/ 27676 h 795365"/>
                <a:gd name="connsiteX45" fmla="*/ 436410 w 1059652"/>
                <a:gd name="connsiteY45" fmla="*/ 29629 h 795365"/>
                <a:gd name="connsiteX46" fmla="*/ 432505 w 1059652"/>
                <a:gd name="connsiteY46" fmla="*/ 36463 h 795365"/>
                <a:gd name="connsiteX47" fmla="*/ 440641 w 1059652"/>
                <a:gd name="connsiteY47" fmla="*/ 42647 h 795365"/>
                <a:gd name="connsiteX48" fmla="*/ 432505 w 1059652"/>
                <a:gd name="connsiteY48" fmla="*/ 45576 h 795365"/>
                <a:gd name="connsiteX49" fmla="*/ 452683 w 1059652"/>
                <a:gd name="connsiteY49" fmla="*/ 43623 h 795365"/>
                <a:gd name="connsiteX50" fmla="*/ 453008 w 1059652"/>
                <a:gd name="connsiteY50" fmla="*/ 49156 h 795365"/>
                <a:gd name="connsiteX51" fmla="*/ 465701 w 1059652"/>
                <a:gd name="connsiteY51" fmla="*/ 51760 h 795365"/>
                <a:gd name="connsiteX52" fmla="*/ 476766 w 1059652"/>
                <a:gd name="connsiteY52" fmla="*/ 49807 h 795365"/>
                <a:gd name="connsiteX53" fmla="*/ 503779 w 1059652"/>
                <a:gd name="connsiteY53" fmla="*/ 50132 h 795365"/>
                <a:gd name="connsiteX54" fmla="*/ 577982 w 1059652"/>
                <a:gd name="connsiteY54" fmla="*/ 63801 h 795365"/>
                <a:gd name="connsiteX55" fmla="*/ 615735 w 1059652"/>
                <a:gd name="connsiteY55" fmla="*/ 64127 h 795365"/>
                <a:gd name="connsiteX56" fmla="*/ 640795 w 1059652"/>
                <a:gd name="connsiteY56" fmla="*/ 73890 h 795365"/>
                <a:gd name="connsiteX57" fmla="*/ 665855 w 1059652"/>
                <a:gd name="connsiteY57" fmla="*/ 74216 h 795365"/>
                <a:gd name="connsiteX58" fmla="*/ 671713 w 1059652"/>
                <a:gd name="connsiteY58" fmla="*/ 70636 h 795365"/>
                <a:gd name="connsiteX59" fmla="*/ 711093 w 1059652"/>
                <a:gd name="connsiteY59" fmla="*/ 73890 h 795365"/>
                <a:gd name="connsiteX60" fmla="*/ 750472 w 1059652"/>
                <a:gd name="connsiteY60" fmla="*/ 88861 h 795365"/>
                <a:gd name="connsiteX61" fmla="*/ 750472 w 1059652"/>
                <a:gd name="connsiteY61" fmla="*/ 516832 h 795365"/>
                <a:gd name="connsiteX62" fmla="*/ 750472 w 1059652"/>
                <a:gd name="connsiteY62" fmla="*/ 518134 h 795365"/>
                <a:gd name="connsiteX63" fmla="*/ 751774 w 1059652"/>
                <a:gd name="connsiteY63" fmla="*/ 518460 h 795365"/>
                <a:gd name="connsiteX64" fmla="*/ 763491 w 1059652"/>
                <a:gd name="connsiteY64" fmla="*/ 520738 h 795365"/>
                <a:gd name="connsiteX65" fmla="*/ 783018 w 1059652"/>
                <a:gd name="connsiteY65" fmla="*/ 522690 h 795365"/>
                <a:gd name="connsiteX66" fmla="*/ 786923 w 1059652"/>
                <a:gd name="connsiteY66" fmla="*/ 518785 h 795365"/>
                <a:gd name="connsiteX67" fmla="*/ 789527 w 1059652"/>
                <a:gd name="connsiteY67" fmla="*/ 516181 h 795365"/>
                <a:gd name="connsiteX68" fmla="*/ 797989 w 1059652"/>
                <a:gd name="connsiteY68" fmla="*/ 515205 h 795365"/>
                <a:gd name="connsiteX69" fmla="*/ 804823 w 1059652"/>
                <a:gd name="connsiteY69" fmla="*/ 515531 h 795365"/>
                <a:gd name="connsiteX70" fmla="*/ 804823 w 1059652"/>
                <a:gd name="connsiteY70" fmla="*/ 515531 h 795365"/>
                <a:gd name="connsiteX71" fmla="*/ 803847 w 1059652"/>
                <a:gd name="connsiteY71" fmla="*/ 518134 h 795365"/>
                <a:gd name="connsiteX72" fmla="*/ 802870 w 1059652"/>
                <a:gd name="connsiteY72" fmla="*/ 524318 h 795365"/>
                <a:gd name="connsiteX73" fmla="*/ 802870 w 1059652"/>
                <a:gd name="connsiteY73" fmla="*/ 524318 h 795365"/>
                <a:gd name="connsiteX74" fmla="*/ 806450 w 1059652"/>
                <a:gd name="connsiteY74" fmla="*/ 529525 h 795365"/>
                <a:gd name="connsiteX75" fmla="*/ 811007 w 1059652"/>
                <a:gd name="connsiteY75" fmla="*/ 533756 h 795365"/>
                <a:gd name="connsiteX76" fmla="*/ 824025 w 1059652"/>
                <a:gd name="connsiteY76" fmla="*/ 543845 h 795365"/>
                <a:gd name="connsiteX77" fmla="*/ 846156 w 1059652"/>
                <a:gd name="connsiteY77" fmla="*/ 561094 h 795365"/>
                <a:gd name="connsiteX78" fmla="*/ 847457 w 1059652"/>
                <a:gd name="connsiteY78" fmla="*/ 568579 h 795365"/>
                <a:gd name="connsiteX79" fmla="*/ 849085 w 1059652"/>
                <a:gd name="connsiteY79" fmla="*/ 574763 h 795365"/>
                <a:gd name="connsiteX80" fmla="*/ 856896 w 1059652"/>
                <a:gd name="connsiteY80" fmla="*/ 569881 h 795365"/>
                <a:gd name="connsiteX81" fmla="*/ 859825 w 1059652"/>
                <a:gd name="connsiteY81" fmla="*/ 566952 h 795365"/>
                <a:gd name="connsiteX82" fmla="*/ 865032 w 1059652"/>
                <a:gd name="connsiteY82" fmla="*/ 564349 h 795365"/>
                <a:gd name="connsiteX83" fmla="*/ 868937 w 1059652"/>
                <a:gd name="connsiteY83" fmla="*/ 563047 h 795365"/>
                <a:gd name="connsiteX84" fmla="*/ 871541 w 1059652"/>
                <a:gd name="connsiteY84" fmla="*/ 563698 h 795365"/>
                <a:gd name="connsiteX85" fmla="*/ 877399 w 1059652"/>
                <a:gd name="connsiteY85" fmla="*/ 563698 h 795365"/>
                <a:gd name="connsiteX86" fmla="*/ 877725 w 1059652"/>
                <a:gd name="connsiteY86" fmla="*/ 559792 h 795365"/>
                <a:gd name="connsiteX87" fmla="*/ 878701 w 1059652"/>
                <a:gd name="connsiteY87" fmla="*/ 553609 h 795365"/>
                <a:gd name="connsiteX88" fmla="*/ 882932 w 1059652"/>
                <a:gd name="connsiteY88" fmla="*/ 552307 h 795365"/>
                <a:gd name="connsiteX89" fmla="*/ 887488 w 1059652"/>
                <a:gd name="connsiteY89" fmla="*/ 549378 h 795365"/>
                <a:gd name="connsiteX90" fmla="*/ 885861 w 1059652"/>
                <a:gd name="connsiteY90" fmla="*/ 546123 h 795365"/>
                <a:gd name="connsiteX91" fmla="*/ 885535 w 1059652"/>
                <a:gd name="connsiteY91" fmla="*/ 545472 h 795365"/>
                <a:gd name="connsiteX92" fmla="*/ 893672 w 1059652"/>
                <a:gd name="connsiteY92" fmla="*/ 542543 h 795365"/>
                <a:gd name="connsiteX93" fmla="*/ 907015 w 1059652"/>
                <a:gd name="connsiteY93" fmla="*/ 538312 h 795365"/>
                <a:gd name="connsiteX94" fmla="*/ 915477 w 1059652"/>
                <a:gd name="connsiteY94" fmla="*/ 549052 h 795365"/>
                <a:gd name="connsiteX95" fmla="*/ 921010 w 1059652"/>
                <a:gd name="connsiteY95" fmla="*/ 555887 h 795365"/>
                <a:gd name="connsiteX96" fmla="*/ 921010 w 1059652"/>
                <a:gd name="connsiteY96" fmla="*/ 555887 h 795365"/>
                <a:gd name="connsiteX97" fmla="*/ 928821 w 1059652"/>
                <a:gd name="connsiteY97" fmla="*/ 561094 h 795365"/>
                <a:gd name="connsiteX98" fmla="*/ 934353 w 1059652"/>
                <a:gd name="connsiteY98" fmla="*/ 564674 h 795365"/>
                <a:gd name="connsiteX99" fmla="*/ 935655 w 1059652"/>
                <a:gd name="connsiteY99" fmla="*/ 567603 h 795365"/>
                <a:gd name="connsiteX100" fmla="*/ 941513 w 1059652"/>
                <a:gd name="connsiteY100" fmla="*/ 576390 h 795365"/>
                <a:gd name="connsiteX101" fmla="*/ 958112 w 1059652"/>
                <a:gd name="connsiteY101" fmla="*/ 587456 h 795365"/>
                <a:gd name="connsiteX102" fmla="*/ 966573 w 1059652"/>
                <a:gd name="connsiteY102" fmla="*/ 594616 h 795365"/>
                <a:gd name="connsiteX103" fmla="*/ 988704 w 1059652"/>
                <a:gd name="connsiteY103" fmla="*/ 626510 h 795365"/>
                <a:gd name="connsiteX104" fmla="*/ 998793 w 1059652"/>
                <a:gd name="connsiteY104" fmla="*/ 641806 h 795365"/>
                <a:gd name="connsiteX105" fmla="*/ 997491 w 1059652"/>
                <a:gd name="connsiteY105" fmla="*/ 644085 h 795365"/>
                <a:gd name="connsiteX106" fmla="*/ 995539 w 1059652"/>
                <a:gd name="connsiteY106" fmla="*/ 648966 h 795365"/>
                <a:gd name="connsiteX107" fmla="*/ 995539 w 1059652"/>
                <a:gd name="connsiteY107" fmla="*/ 648966 h 795365"/>
                <a:gd name="connsiteX108" fmla="*/ 1003024 w 1059652"/>
                <a:gd name="connsiteY108" fmla="*/ 661659 h 795365"/>
                <a:gd name="connsiteX109" fmla="*/ 1010184 w 1059652"/>
                <a:gd name="connsiteY109" fmla="*/ 669144 h 795365"/>
                <a:gd name="connsiteX110" fmla="*/ 1027759 w 1059652"/>
                <a:gd name="connsiteY110" fmla="*/ 675328 h 795365"/>
                <a:gd name="connsiteX111" fmla="*/ 1042729 w 1059652"/>
                <a:gd name="connsiteY111" fmla="*/ 680535 h 795365"/>
                <a:gd name="connsiteX112" fmla="*/ 1054120 w 1059652"/>
                <a:gd name="connsiteY112" fmla="*/ 688021 h 795365"/>
                <a:gd name="connsiteX113" fmla="*/ 1056073 w 1059652"/>
                <a:gd name="connsiteY113" fmla="*/ 689648 h 795365"/>
                <a:gd name="connsiteX114" fmla="*/ 1057700 w 1059652"/>
                <a:gd name="connsiteY114" fmla="*/ 694855 h 795365"/>
                <a:gd name="connsiteX115" fmla="*/ 1058026 w 1059652"/>
                <a:gd name="connsiteY115" fmla="*/ 696808 h 795365"/>
                <a:gd name="connsiteX116" fmla="*/ 1056724 w 1059652"/>
                <a:gd name="connsiteY116" fmla="*/ 699412 h 795365"/>
                <a:gd name="connsiteX117" fmla="*/ 1055097 w 1059652"/>
                <a:gd name="connsiteY117" fmla="*/ 703642 h 795365"/>
                <a:gd name="connsiteX118" fmla="*/ 1058351 w 1059652"/>
                <a:gd name="connsiteY118" fmla="*/ 716661 h 795365"/>
                <a:gd name="connsiteX119" fmla="*/ 1059653 w 1059652"/>
                <a:gd name="connsiteY119" fmla="*/ 720892 h 795365"/>
                <a:gd name="connsiteX120" fmla="*/ 1052493 w 1059652"/>
                <a:gd name="connsiteY120" fmla="*/ 732933 h 795365"/>
                <a:gd name="connsiteX121" fmla="*/ 1046960 w 1059652"/>
                <a:gd name="connsiteY121" fmla="*/ 738466 h 795365"/>
                <a:gd name="connsiteX122" fmla="*/ 1037522 w 1059652"/>
                <a:gd name="connsiteY122" fmla="*/ 739442 h 795365"/>
                <a:gd name="connsiteX123" fmla="*/ 1033617 w 1059652"/>
                <a:gd name="connsiteY123" fmla="*/ 732933 h 795365"/>
                <a:gd name="connsiteX124" fmla="*/ 1041102 w 1059652"/>
                <a:gd name="connsiteY124" fmla="*/ 727401 h 795365"/>
                <a:gd name="connsiteX125" fmla="*/ 1035244 w 1059652"/>
                <a:gd name="connsiteY125" fmla="*/ 726750 h 795365"/>
                <a:gd name="connsiteX126" fmla="*/ 1032315 w 1059652"/>
                <a:gd name="connsiteY126" fmla="*/ 724797 h 795365"/>
                <a:gd name="connsiteX127" fmla="*/ 1036871 w 1059652"/>
                <a:gd name="connsiteY127" fmla="*/ 720241 h 795365"/>
                <a:gd name="connsiteX128" fmla="*/ 1044682 w 1059652"/>
                <a:gd name="connsiteY128" fmla="*/ 719590 h 795365"/>
                <a:gd name="connsiteX129" fmla="*/ 1038498 w 1059652"/>
                <a:gd name="connsiteY129" fmla="*/ 716335 h 795365"/>
                <a:gd name="connsiteX130" fmla="*/ 1036871 w 1059652"/>
                <a:gd name="connsiteY130" fmla="*/ 710477 h 795365"/>
                <a:gd name="connsiteX131" fmla="*/ 1036871 w 1059652"/>
                <a:gd name="connsiteY131" fmla="*/ 702341 h 795365"/>
                <a:gd name="connsiteX132" fmla="*/ 1029711 w 1059652"/>
                <a:gd name="connsiteY132" fmla="*/ 693879 h 795365"/>
                <a:gd name="connsiteX133" fmla="*/ 1031989 w 1059652"/>
                <a:gd name="connsiteY133" fmla="*/ 687044 h 795365"/>
                <a:gd name="connsiteX134" fmla="*/ 1020273 w 1059652"/>
                <a:gd name="connsiteY134" fmla="*/ 691926 h 795365"/>
                <a:gd name="connsiteX135" fmla="*/ 1009533 w 1059652"/>
                <a:gd name="connsiteY135" fmla="*/ 695506 h 795365"/>
                <a:gd name="connsiteX136" fmla="*/ 1007906 w 1059652"/>
                <a:gd name="connsiteY136" fmla="*/ 698435 h 795365"/>
                <a:gd name="connsiteX137" fmla="*/ 1009533 w 1059652"/>
                <a:gd name="connsiteY137" fmla="*/ 701039 h 795365"/>
                <a:gd name="connsiteX138" fmla="*/ 1004001 w 1059652"/>
                <a:gd name="connsiteY138" fmla="*/ 705270 h 795365"/>
                <a:gd name="connsiteX139" fmla="*/ 1004651 w 1059652"/>
                <a:gd name="connsiteY139" fmla="*/ 711128 h 795365"/>
                <a:gd name="connsiteX140" fmla="*/ 998142 w 1059652"/>
                <a:gd name="connsiteY140" fmla="*/ 702992 h 795365"/>
                <a:gd name="connsiteX141" fmla="*/ 1004001 w 1059652"/>
                <a:gd name="connsiteY141" fmla="*/ 699412 h 795365"/>
                <a:gd name="connsiteX142" fmla="*/ 1005628 w 1059652"/>
                <a:gd name="connsiteY142" fmla="*/ 692577 h 795365"/>
                <a:gd name="connsiteX143" fmla="*/ 1007255 w 1059652"/>
                <a:gd name="connsiteY143" fmla="*/ 686068 h 795365"/>
                <a:gd name="connsiteX144" fmla="*/ 1010184 w 1059652"/>
                <a:gd name="connsiteY144" fmla="*/ 683139 h 795365"/>
                <a:gd name="connsiteX145" fmla="*/ 999444 w 1059652"/>
                <a:gd name="connsiteY145" fmla="*/ 675653 h 795365"/>
                <a:gd name="connsiteX146" fmla="*/ 990982 w 1059652"/>
                <a:gd name="connsiteY146" fmla="*/ 667192 h 795365"/>
                <a:gd name="connsiteX147" fmla="*/ 993911 w 1059652"/>
                <a:gd name="connsiteY147" fmla="*/ 659381 h 795365"/>
                <a:gd name="connsiteX148" fmla="*/ 983171 w 1059652"/>
                <a:gd name="connsiteY148" fmla="*/ 657428 h 795365"/>
                <a:gd name="connsiteX149" fmla="*/ 980568 w 1059652"/>
                <a:gd name="connsiteY149" fmla="*/ 652872 h 795365"/>
                <a:gd name="connsiteX150" fmla="*/ 985124 w 1059652"/>
                <a:gd name="connsiteY150" fmla="*/ 652546 h 795365"/>
                <a:gd name="connsiteX151" fmla="*/ 982521 w 1059652"/>
                <a:gd name="connsiteY151" fmla="*/ 648641 h 795365"/>
                <a:gd name="connsiteX152" fmla="*/ 976662 w 1059652"/>
                <a:gd name="connsiteY152" fmla="*/ 646363 h 795365"/>
                <a:gd name="connsiteX153" fmla="*/ 968201 w 1059652"/>
                <a:gd name="connsiteY153" fmla="*/ 644085 h 795365"/>
                <a:gd name="connsiteX154" fmla="*/ 961366 w 1059652"/>
                <a:gd name="connsiteY154" fmla="*/ 642783 h 795365"/>
                <a:gd name="connsiteX155" fmla="*/ 968526 w 1059652"/>
                <a:gd name="connsiteY155" fmla="*/ 640179 h 795365"/>
                <a:gd name="connsiteX156" fmla="*/ 976337 w 1059652"/>
                <a:gd name="connsiteY156" fmla="*/ 636925 h 795365"/>
                <a:gd name="connsiteX157" fmla="*/ 967875 w 1059652"/>
                <a:gd name="connsiteY157" fmla="*/ 637250 h 795365"/>
                <a:gd name="connsiteX158" fmla="*/ 963970 w 1059652"/>
                <a:gd name="connsiteY158" fmla="*/ 635297 h 795365"/>
                <a:gd name="connsiteX159" fmla="*/ 964946 w 1059652"/>
                <a:gd name="connsiteY159" fmla="*/ 630741 h 795365"/>
                <a:gd name="connsiteX160" fmla="*/ 967875 w 1059652"/>
                <a:gd name="connsiteY160" fmla="*/ 626836 h 795365"/>
                <a:gd name="connsiteX161" fmla="*/ 963970 w 1059652"/>
                <a:gd name="connsiteY161" fmla="*/ 623256 h 795365"/>
                <a:gd name="connsiteX162" fmla="*/ 962342 w 1059652"/>
                <a:gd name="connsiteY162" fmla="*/ 619350 h 795365"/>
                <a:gd name="connsiteX163" fmla="*/ 963970 w 1059652"/>
                <a:gd name="connsiteY163" fmla="*/ 617397 h 795365"/>
                <a:gd name="connsiteX164" fmla="*/ 971130 w 1059652"/>
                <a:gd name="connsiteY164" fmla="*/ 616747 h 795365"/>
                <a:gd name="connsiteX165" fmla="*/ 964946 w 1059652"/>
                <a:gd name="connsiteY165" fmla="*/ 614794 h 795365"/>
                <a:gd name="connsiteX166" fmla="*/ 958112 w 1059652"/>
                <a:gd name="connsiteY166" fmla="*/ 616747 h 795365"/>
                <a:gd name="connsiteX167" fmla="*/ 955183 w 1059652"/>
                <a:gd name="connsiteY167" fmla="*/ 619025 h 795365"/>
                <a:gd name="connsiteX168" fmla="*/ 952579 w 1059652"/>
                <a:gd name="connsiteY168" fmla="*/ 614468 h 795365"/>
                <a:gd name="connsiteX169" fmla="*/ 956810 w 1059652"/>
                <a:gd name="connsiteY169" fmla="*/ 612841 h 795365"/>
                <a:gd name="connsiteX170" fmla="*/ 956159 w 1059652"/>
                <a:gd name="connsiteY170" fmla="*/ 609587 h 795365"/>
                <a:gd name="connsiteX171" fmla="*/ 957135 w 1059652"/>
                <a:gd name="connsiteY171" fmla="*/ 604705 h 795365"/>
                <a:gd name="connsiteX172" fmla="*/ 952253 w 1059652"/>
                <a:gd name="connsiteY172" fmla="*/ 607634 h 795365"/>
                <a:gd name="connsiteX173" fmla="*/ 947372 w 1059652"/>
                <a:gd name="connsiteY173" fmla="*/ 607634 h 795365"/>
                <a:gd name="connsiteX174" fmla="*/ 949324 w 1059652"/>
                <a:gd name="connsiteY174" fmla="*/ 601125 h 795365"/>
                <a:gd name="connsiteX175" fmla="*/ 948999 w 1059652"/>
                <a:gd name="connsiteY175" fmla="*/ 596243 h 795365"/>
                <a:gd name="connsiteX176" fmla="*/ 952904 w 1059652"/>
                <a:gd name="connsiteY176" fmla="*/ 591687 h 795365"/>
                <a:gd name="connsiteX177" fmla="*/ 948023 w 1059652"/>
                <a:gd name="connsiteY177" fmla="*/ 591036 h 795365"/>
                <a:gd name="connsiteX178" fmla="*/ 945093 w 1059652"/>
                <a:gd name="connsiteY178" fmla="*/ 595267 h 795365"/>
                <a:gd name="connsiteX179" fmla="*/ 943141 w 1059652"/>
                <a:gd name="connsiteY179" fmla="*/ 601450 h 795365"/>
                <a:gd name="connsiteX180" fmla="*/ 938584 w 1059652"/>
                <a:gd name="connsiteY180" fmla="*/ 601776 h 795365"/>
                <a:gd name="connsiteX181" fmla="*/ 929797 w 1059652"/>
                <a:gd name="connsiteY181" fmla="*/ 596243 h 795365"/>
                <a:gd name="connsiteX182" fmla="*/ 925241 w 1059652"/>
                <a:gd name="connsiteY182" fmla="*/ 594290 h 795365"/>
                <a:gd name="connsiteX183" fmla="*/ 922312 w 1059652"/>
                <a:gd name="connsiteY183" fmla="*/ 585828 h 795365"/>
                <a:gd name="connsiteX184" fmla="*/ 922963 w 1059652"/>
                <a:gd name="connsiteY184" fmla="*/ 580621 h 795365"/>
                <a:gd name="connsiteX185" fmla="*/ 918732 w 1059652"/>
                <a:gd name="connsiteY185" fmla="*/ 578994 h 795365"/>
                <a:gd name="connsiteX186" fmla="*/ 914826 w 1059652"/>
                <a:gd name="connsiteY186" fmla="*/ 575088 h 795365"/>
                <a:gd name="connsiteX187" fmla="*/ 911572 w 1059652"/>
                <a:gd name="connsiteY187" fmla="*/ 563372 h 795365"/>
                <a:gd name="connsiteX188" fmla="*/ 910595 w 1059652"/>
                <a:gd name="connsiteY188" fmla="*/ 556538 h 795365"/>
                <a:gd name="connsiteX189" fmla="*/ 909619 w 1059652"/>
                <a:gd name="connsiteY189" fmla="*/ 551330 h 795365"/>
                <a:gd name="connsiteX190" fmla="*/ 906365 w 1059652"/>
                <a:gd name="connsiteY190" fmla="*/ 557514 h 795365"/>
                <a:gd name="connsiteX191" fmla="*/ 901808 w 1059652"/>
                <a:gd name="connsiteY191" fmla="*/ 558165 h 795365"/>
                <a:gd name="connsiteX192" fmla="*/ 904412 w 1059652"/>
                <a:gd name="connsiteY192" fmla="*/ 560443 h 795365"/>
                <a:gd name="connsiteX193" fmla="*/ 902459 w 1059652"/>
                <a:gd name="connsiteY193" fmla="*/ 562721 h 795365"/>
                <a:gd name="connsiteX194" fmla="*/ 907341 w 1059652"/>
                <a:gd name="connsiteY194" fmla="*/ 566627 h 795365"/>
                <a:gd name="connsiteX195" fmla="*/ 907992 w 1059652"/>
                <a:gd name="connsiteY195" fmla="*/ 573136 h 795365"/>
                <a:gd name="connsiteX196" fmla="*/ 913850 w 1059652"/>
                <a:gd name="connsiteY196" fmla="*/ 584527 h 795365"/>
                <a:gd name="connsiteX197" fmla="*/ 911897 w 1059652"/>
                <a:gd name="connsiteY197" fmla="*/ 587456 h 795365"/>
                <a:gd name="connsiteX198" fmla="*/ 913850 w 1059652"/>
                <a:gd name="connsiteY198" fmla="*/ 593314 h 795365"/>
                <a:gd name="connsiteX199" fmla="*/ 915152 w 1059652"/>
                <a:gd name="connsiteY199" fmla="*/ 599497 h 795365"/>
                <a:gd name="connsiteX200" fmla="*/ 910595 w 1059652"/>
                <a:gd name="connsiteY200" fmla="*/ 599497 h 795365"/>
                <a:gd name="connsiteX201" fmla="*/ 907666 w 1059652"/>
                <a:gd name="connsiteY201" fmla="*/ 593314 h 795365"/>
                <a:gd name="connsiteX202" fmla="*/ 904412 w 1059652"/>
                <a:gd name="connsiteY202" fmla="*/ 591036 h 795365"/>
                <a:gd name="connsiteX203" fmla="*/ 903761 w 1059652"/>
                <a:gd name="connsiteY203" fmla="*/ 595592 h 795365"/>
                <a:gd name="connsiteX204" fmla="*/ 895299 w 1059652"/>
                <a:gd name="connsiteY204" fmla="*/ 594941 h 795365"/>
                <a:gd name="connsiteX205" fmla="*/ 897252 w 1059652"/>
                <a:gd name="connsiteY205" fmla="*/ 588107 h 795365"/>
                <a:gd name="connsiteX206" fmla="*/ 892695 w 1059652"/>
                <a:gd name="connsiteY206" fmla="*/ 579319 h 795365"/>
                <a:gd name="connsiteX207" fmla="*/ 898228 w 1059652"/>
                <a:gd name="connsiteY207" fmla="*/ 574438 h 795365"/>
                <a:gd name="connsiteX208" fmla="*/ 891394 w 1059652"/>
                <a:gd name="connsiteY208" fmla="*/ 574438 h 795365"/>
                <a:gd name="connsiteX209" fmla="*/ 886837 w 1059652"/>
                <a:gd name="connsiteY209" fmla="*/ 567603 h 795365"/>
                <a:gd name="connsiteX210" fmla="*/ 887488 w 1059652"/>
                <a:gd name="connsiteY210" fmla="*/ 577041 h 795365"/>
                <a:gd name="connsiteX211" fmla="*/ 879352 w 1059652"/>
                <a:gd name="connsiteY211" fmla="*/ 576390 h 795365"/>
                <a:gd name="connsiteX212" fmla="*/ 877399 w 1059652"/>
                <a:gd name="connsiteY212" fmla="*/ 571508 h 795365"/>
                <a:gd name="connsiteX213" fmla="*/ 873819 w 1059652"/>
                <a:gd name="connsiteY213" fmla="*/ 572485 h 795365"/>
                <a:gd name="connsiteX214" fmla="*/ 870890 w 1059652"/>
                <a:gd name="connsiteY214" fmla="*/ 569881 h 795365"/>
                <a:gd name="connsiteX215" fmla="*/ 866008 w 1059652"/>
                <a:gd name="connsiteY215" fmla="*/ 570532 h 795365"/>
                <a:gd name="connsiteX216" fmla="*/ 861777 w 1059652"/>
                <a:gd name="connsiteY216" fmla="*/ 571183 h 795365"/>
                <a:gd name="connsiteX217" fmla="*/ 861777 w 1059652"/>
                <a:gd name="connsiteY217" fmla="*/ 575088 h 795365"/>
                <a:gd name="connsiteX218" fmla="*/ 858523 w 1059652"/>
                <a:gd name="connsiteY218" fmla="*/ 579645 h 795365"/>
                <a:gd name="connsiteX219" fmla="*/ 866985 w 1059652"/>
                <a:gd name="connsiteY219" fmla="*/ 577041 h 795365"/>
                <a:gd name="connsiteX220" fmla="*/ 873168 w 1059652"/>
                <a:gd name="connsiteY220" fmla="*/ 578343 h 795365"/>
                <a:gd name="connsiteX221" fmla="*/ 878376 w 1059652"/>
                <a:gd name="connsiteY221" fmla="*/ 582574 h 795365"/>
                <a:gd name="connsiteX222" fmla="*/ 876097 w 1059652"/>
                <a:gd name="connsiteY222" fmla="*/ 587781 h 795365"/>
                <a:gd name="connsiteX223" fmla="*/ 882932 w 1059652"/>
                <a:gd name="connsiteY223" fmla="*/ 586154 h 795365"/>
                <a:gd name="connsiteX224" fmla="*/ 888139 w 1059652"/>
                <a:gd name="connsiteY224" fmla="*/ 591036 h 795365"/>
                <a:gd name="connsiteX225" fmla="*/ 887488 w 1059652"/>
                <a:gd name="connsiteY225" fmla="*/ 597870 h 795365"/>
                <a:gd name="connsiteX226" fmla="*/ 879352 w 1059652"/>
                <a:gd name="connsiteY226" fmla="*/ 593965 h 795365"/>
                <a:gd name="connsiteX227" fmla="*/ 875446 w 1059652"/>
                <a:gd name="connsiteY227" fmla="*/ 595267 h 795365"/>
                <a:gd name="connsiteX228" fmla="*/ 878050 w 1059652"/>
                <a:gd name="connsiteY228" fmla="*/ 598196 h 795365"/>
                <a:gd name="connsiteX229" fmla="*/ 871541 w 1059652"/>
                <a:gd name="connsiteY229" fmla="*/ 598521 h 795365"/>
                <a:gd name="connsiteX230" fmla="*/ 870890 w 1059652"/>
                <a:gd name="connsiteY230" fmla="*/ 603403 h 795365"/>
                <a:gd name="connsiteX231" fmla="*/ 862103 w 1059652"/>
                <a:gd name="connsiteY231" fmla="*/ 595592 h 795365"/>
                <a:gd name="connsiteX232" fmla="*/ 847132 w 1059652"/>
                <a:gd name="connsiteY232" fmla="*/ 587781 h 795365"/>
                <a:gd name="connsiteX233" fmla="*/ 837043 w 1059652"/>
                <a:gd name="connsiteY233" fmla="*/ 579319 h 795365"/>
                <a:gd name="connsiteX234" fmla="*/ 821747 w 1059652"/>
                <a:gd name="connsiteY234" fmla="*/ 569556 h 795365"/>
                <a:gd name="connsiteX235" fmla="*/ 822398 w 1059652"/>
                <a:gd name="connsiteY235" fmla="*/ 563698 h 795365"/>
                <a:gd name="connsiteX236" fmla="*/ 815238 w 1059652"/>
                <a:gd name="connsiteY236" fmla="*/ 564349 h 795365"/>
                <a:gd name="connsiteX237" fmla="*/ 801243 w 1059652"/>
                <a:gd name="connsiteY237" fmla="*/ 557839 h 795365"/>
                <a:gd name="connsiteX238" fmla="*/ 783669 w 1059652"/>
                <a:gd name="connsiteY238" fmla="*/ 549703 h 795365"/>
                <a:gd name="connsiteX239" fmla="*/ 790503 w 1059652"/>
                <a:gd name="connsiteY239" fmla="*/ 546774 h 795365"/>
                <a:gd name="connsiteX240" fmla="*/ 793107 w 1059652"/>
                <a:gd name="connsiteY240" fmla="*/ 542543 h 795365"/>
                <a:gd name="connsiteX241" fmla="*/ 790829 w 1059652"/>
                <a:gd name="connsiteY241" fmla="*/ 535058 h 795365"/>
                <a:gd name="connsiteX242" fmla="*/ 795385 w 1059652"/>
                <a:gd name="connsiteY242" fmla="*/ 534732 h 795365"/>
                <a:gd name="connsiteX243" fmla="*/ 797989 w 1059652"/>
                <a:gd name="connsiteY243" fmla="*/ 542218 h 795365"/>
                <a:gd name="connsiteX244" fmla="*/ 798314 w 1059652"/>
                <a:gd name="connsiteY244" fmla="*/ 547750 h 795365"/>
                <a:gd name="connsiteX245" fmla="*/ 801569 w 1059652"/>
                <a:gd name="connsiteY245" fmla="*/ 539289 h 795365"/>
                <a:gd name="connsiteX246" fmla="*/ 806450 w 1059652"/>
                <a:gd name="connsiteY246" fmla="*/ 537336 h 795365"/>
                <a:gd name="connsiteX247" fmla="*/ 800918 w 1059652"/>
                <a:gd name="connsiteY247" fmla="*/ 533105 h 795365"/>
                <a:gd name="connsiteX248" fmla="*/ 793432 w 1059652"/>
                <a:gd name="connsiteY248" fmla="*/ 528223 h 795365"/>
                <a:gd name="connsiteX249" fmla="*/ 784970 w 1059652"/>
                <a:gd name="connsiteY249" fmla="*/ 534407 h 795365"/>
                <a:gd name="connsiteX250" fmla="*/ 778461 w 1059652"/>
                <a:gd name="connsiteY250" fmla="*/ 537987 h 795365"/>
                <a:gd name="connsiteX251" fmla="*/ 769023 w 1059652"/>
                <a:gd name="connsiteY251" fmla="*/ 541567 h 795365"/>
                <a:gd name="connsiteX252" fmla="*/ 757632 w 1059652"/>
                <a:gd name="connsiteY252" fmla="*/ 538963 h 795365"/>
                <a:gd name="connsiteX253" fmla="*/ 743963 w 1059652"/>
                <a:gd name="connsiteY253" fmla="*/ 535709 h 795365"/>
                <a:gd name="connsiteX254" fmla="*/ 739082 w 1059652"/>
                <a:gd name="connsiteY254" fmla="*/ 533430 h 795365"/>
                <a:gd name="connsiteX255" fmla="*/ 743963 w 1059652"/>
                <a:gd name="connsiteY255" fmla="*/ 530176 h 795365"/>
                <a:gd name="connsiteX256" fmla="*/ 739082 w 1059652"/>
                <a:gd name="connsiteY256" fmla="*/ 522040 h 795365"/>
                <a:gd name="connsiteX257" fmla="*/ 735502 w 1059652"/>
                <a:gd name="connsiteY257" fmla="*/ 525945 h 795365"/>
                <a:gd name="connsiteX258" fmla="*/ 739082 w 1059652"/>
                <a:gd name="connsiteY258" fmla="*/ 528549 h 795365"/>
                <a:gd name="connsiteX259" fmla="*/ 730945 w 1059652"/>
                <a:gd name="connsiteY259" fmla="*/ 531478 h 795365"/>
                <a:gd name="connsiteX260" fmla="*/ 710767 w 1059652"/>
                <a:gd name="connsiteY260" fmla="*/ 525620 h 795365"/>
                <a:gd name="connsiteX261" fmla="*/ 689613 w 1059652"/>
                <a:gd name="connsiteY261" fmla="*/ 525945 h 795365"/>
                <a:gd name="connsiteX262" fmla="*/ 661949 w 1059652"/>
                <a:gd name="connsiteY262" fmla="*/ 528874 h 795365"/>
                <a:gd name="connsiteX263" fmla="*/ 662600 w 1059652"/>
                <a:gd name="connsiteY263" fmla="*/ 525620 h 795365"/>
                <a:gd name="connsiteX264" fmla="*/ 653813 w 1059652"/>
                <a:gd name="connsiteY264" fmla="*/ 521714 h 795365"/>
                <a:gd name="connsiteX265" fmla="*/ 640795 w 1059652"/>
                <a:gd name="connsiteY265" fmla="*/ 516832 h 795365"/>
                <a:gd name="connsiteX266" fmla="*/ 644700 w 1059652"/>
                <a:gd name="connsiteY266" fmla="*/ 506743 h 795365"/>
                <a:gd name="connsiteX267" fmla="*/ 650884 w 1059652"/>
                <a:gd name="connsiteY267" fmla="*/ 498607 h 795365"/>
                <a:gd name="connsiteX268" fmla="*/ 641120 w 1059652"/>
                <a:gd name="connsiteY268" fmla="*/ 504465 h 795365"/>
                <a:gd name="connsiteX269" fmla="*/ 632333 w 1059652"/>
                <a:gd name="connsiteY269" fmla="*/ 511300 h 795365"/>
                <a:gd name="connsiteX270" fmla="*/ 617362 w 1059652"/>
                <a:gd name="connsiteY270" fmla="*/ 510323 h 795365"/>
                <a:gd name="connsiteX271" fmla="*/ 611829 w 1059652"/>
                <a:gd name="connsiteY271" fmla="*/ 510323 h 795365"/>
                <a:gd name="connsiteX272" fmla="*/ 618664 w 1059652"/>
                <a:gd name="connsiteY272" fmla="*/ 504140 h 795365"/>
                <a:gd name="connsiteX273" fmla="*/ 620291 w 1059652"/>
                <a:gd name="connsiteY273" fmla="*/ 500560 h 795365"/>
                <a:gd name="connsiteX274" fmla="*/ 610528 w 1059652"/>
                <a:gd name="connsiteY274" fmla="*/ 501861 h 795365"/>
                <a:gd name="connsiteX275" fmla="*/ 603693 w 1059652"/>
                <a:gd name="connsiteY275" fmla="*/ 502187 h 795365"/>
                <a:gd name="connsiteX276" fmla="*/ 610202 w 1059652"/>
                <a:gd name="connsiteY276" fmla="*/ 495678 h 795365"/>
                <a:gd name="connsiteX277" fmla="*/ 603368 w 1059652"/>
                <a:gd name="connsiteY277" fmla="*/ 497305 h 795365"/>
                <a:gd name="connsiteX278" fmla="*/ 594255 w 1059652"/>
                <a:gd name="connsiteY278" fmla="*/ 499909 h 795365"/>
                <a:gd name="connsiteX279" fmla="*/ 598160 w 1059652"/>
                <a:gd name="connsiteY279" fmla="*/ 495678 h 795365"/>
                <a:gd name="connsiteX280" fmla="*/ 604344 w 1059652"/>
                <a:gd name="connsiteY280" fmla="*/ 491122 h 795365"/>
                <a:gd name="connsiteX281" fmla="*/ 593604 w 1059652"/>
                <a:gd name="connsiteY281" fmla="*/ 492423 h 795365"/>
                <a:gd name="connsiteX282" fmla="*/ 594255 w 1059652"/>
                <a:gd name="connsiteY282" fmla="*/ 487542 h 795365"/>
                <a:gd name="connsiteX283" fmla="*/ 597835 w 1059652"/>
                <a:gd name="connsiteY283" fmla="*/ 484287 h 795365"/>
                <a:gd name="connsiteX284" fmla="*/ 603042 w 1059652"/>
                <a:gd name="connsiteY284" fmla="*/ 481358 h 795365"/>
                <a:gd name="connsiteX285" fmla="*/ 593604 w 1059652"/>
                <a:gd name="connsiteY285" fmla="*/ 480707 h 795365"/>
                <a:gd name="connsiteX286" fmla="*/ 587746 w 1059652"/>
                <a:gd name="connsiteY286" fmla="*/ 486240 h 795365"/>
                <a:gd name="connsiteX287" fmla="*/ 578633 w 1059652"/>
                <a:gd name="connsiteY287" fmla="*/ 486565 h 795365"/>
                <a:gd name="connsiteX288" fmla="*/ 573426 w 1059652"/>
                <a:gd name="connsiteY288" fmla="*/ 488843 h 795365"/>
                <a:gd name="connsiteX289" fmla="*/ 570497 w 1059652"/>
                <a:gd name="connsiteY289" fmla="*/ 485914 h 795365"/>
                <a:gd name="connsiteX290" fmla="*/ 567568 w 1059652"/>
                <a:gd name="connsiteY290" fmla="*/ 484612 h 795365"/>
                <a:gd name="connsiteX291" fmla="*/ 567242 w 1059652"/>
                <a:gd name="connsiteY291" fmla="*/ 479405 h 795365"/>
                <a:gd name="connsiteX292" fmla="*/ 563337 w 1059652"/>
                <a:gd name="connsiteY292" fmla="*/ 485914 h 795365"/>
                <a:gd name="connsiteX293" fmla="*/ 563337 w 1059652"/>
                <a:gd name="connsiteY293" fmla="*/ 489169 h 795365"/>
                <a:gd name="connsiteX294" fmla="*/ 558455 w 1059652"/>
                <a:gd name="connsiteY294" fmla="*/ 490796 h 795365"/>
                <a:gd name="connsiteX295" fmla="*/ 554875 w 1059652"/>
                <a:gd name="connsiteY295" fmla="*/ 489169 h 795365"/>
                <a:gd name="connsiteX296" fmla="*/ 559106 w 1059652"/>
                <a:gd name="connsiteY296" fmla="*/ 481358 h 795365"/>
                <a:gd name="connsiteX297" fmla="*/ 562035 w 1059652"/>
                <a:gd name="connsiteY297" fmla="*/ 474523 h 795365"/>
                <a:gd name="connsiteX298" fmla="*/ 553899 w 1059652"/>
                <a:gd name="connsiteY298" fmla="*/ 480056 h 795365"/>
                <a:gd name="connsiteX299" fmla="*/ 541857 w 1059652"/>
                <a:gd name="connsiteY299" fmla="*/ 482985 h 795365"/>
                <a:gd name="connsiteX300" fmla="*/ 542833 w 1059652"/>
                <a:gd name="connsiteY300" fmla="*/ 487216 h 795365"/>
                <a:gd name="connsiteX301" fmla="*/ 546739 w 1059652"/>
                <a:gd name="connsiteY301" fmla="*/ 490471 h 795365"/>
                <a:gd name="connsiteX302" fmla="*/ 540880 w 1059652"/>
                <a:gd name="connsiteY302" fmla="*/ 493074 h 795365"/>
                <a:gd name="connsiteX303" fmla="*/ 534371 w 1059652"/>
                <a:gd name="connsiteY303" fmla="*/ 495352 h 795365"/>
                <a:gd name="connsiteX304" fmla="*/ 538277 w 1059652"/>
                <a:gd name="connsiteY304" fmla="*/ 497305 h 795365"/>
                <a:gd name="connsiteX305" fmla="*/ 534697 w 1059652"/>
                <a:gd name="connsiteY305" fmla="*/ 501861 h 795365"/>
                <a:gd name="connsiteX306" fmla="*/ 540880 w 1059652"/>
                <a:gd name="connsiteY306" fmla="*/ 500234 h 795365"/>
                <a:gd name="connsiteX307" fmla="*/ 539253 w 1059652"/>
                <a:gd name="connsiteY307" fmla="*/ 505116 h 795365"/>
                <a:gd name="connsiteX308" fmla="*/ 535348 w 1059652"/>
                <a:gd name="connsiteY308" fmla="*/ 510649 h 795365"/>
                <a:gd name="connsiteX309" fmla="*/ 543810 w 1059652"/>
                <a:gd name="connsiteY309" fmla="*/ 511625 h 795365"/>
                <a:gd name="connsiteX310" fmla="*/ 549342 w 1059652"/>
                <a:gd name="connsiteY310" fmla="*/ 508371 h 795365"/>
                <a:gd name="connsiteX311" fmla="*/ 554224 w 1059652"/>
                <a:gd name="connsiteY311" fmla="*/ 504465 h 795365"/>
                <a:gd name="connsiteX312" fmla="*/ 554550 w 1059652"/>
                <a:gd name="connsiteY312" fmla="*/ 510974 h 795365"/>
                <a:gd name="connsiteX313" fmla="*/ 543159 w 1059652"/>
                <a:gd name="connsiteY313" fmla="*/ 516507 h 795365"/>
                <a:gd name="connsiteX314" fmla="*/ 542508 w 1059652"/>
                <a:gd name="connsiteY314" fmla="*/ 518785 h 795365"/>
                <a:gd name="connsiteX315" fmla="*/ 548366 w 1059652"/>
                <a:gd name="connsiteY315" fmla="*/ 521063 h 795365"/>
                <a:gd name="connsiteX316" fmla="*/ 542833 w 1059652"/>
                <a:gd name="connsiteY316" fmla="*/ 523341 h 795365"/>
                <a:gd name="connsiteX317" fmla="*/ 541206 w 1059652"/>
                <a:gd name="connsiteY317" fmla="*/ 527572 h 795365"/>
                <a:gd name="connsiteX318" fmla="*/ 533721 w 1059652"/>
                <a:gd name="connsiteY318" fmla="*/ 530501 h 795365"/>
                <a:gd name="connsiteX319" fmla="*/ 522981 w 1059652"/>
                <a:gd name="connsiteY319" fmla="*/ 525945 h 795365"/>
                <a:gd name="connsiteX320" fmla="*/ 518750 w 1059652"/>
                <a:gd name="connsiteY320" fmla="*/ 530501 h 795365"/>
                <a:gd name="connsiteX321" fmla="*/ 514519 w 1059652"/>
                <a:gd name="connsiteY321" fmla="*/ 523341 h 795365"/>
                <a:gd name="connsiteX322" fmla="*/ 513217 w 1059652"/>
                <a:gd name="connsiteY322" fmla="*/ 528549 h 795365"/>
                <a:gd name="connsiteX323" fmla="*/ 509312 w 1059652"/>
                <a:gd name="connsiteY323" fmla="*/ 533430 h 795365"/>
                <a:gd name="connsiteX324" fmla="*/ 506708 w 1059652"/>
                <a:gd name="connsiteY324" fmla="*/ 530501 h 795365"/>
                <a:gd name="connsiteX325" fmla="*/ 503779 w 1059652"/>
                <a:gd name="connsiteY325" fmla="*/ 533756 h 795365"/>
                <a:gd name="connsiteX326" fmla="*/ 501175 w 1059652"/>
                <a:gd name="connsiteY326" fmla="*/ 535709 h 795365"/>
                <a:gd name="connsiteX327" fmla="*/ 502152 w 1059652"/>
                <a:gd name="connsiteY327" fmla="*/ 538963 h 795365"/>
                <a:gd name="connsiteX328" fmla="*/ 496293 w 1059652"/>
                <a:gd name="connsiteY328" fmla="*/ 537661 h 795365"/>
                <a:gd name="connsiteX329" fmla="*/ 496619 w 1059652"/>
                <a:gd name="connsiteY329" fmla="*/ 540265 h 795365"/>
                <a:gd name="connsiteX330" fmla="*/ 494015 w 1059652"/>
                <a:gd name="connsiteY330" fmla="*/ 541892 h 795365"/>
                <a:gd name="connsiteX331" fmla="*/ 493364 w 1059652"/>
                <a:gd name="connsiteY331" fmla="*/ 545147 h 795365"/>
                <a:gd name="connsiteX332" fmla="*/ 489784 w 1059652"/>
                <a:gd name="connsiteY332" fmla="*/ 544821 h 795365"/>
                <a:gd name="connsiteX333" fmla="*/ 488483 w 1059652"/>
                <a:gd name="connsiteY333" fmla="*/ 542869 h 795365"/>
                <a:gd name="connsiteX334" fmla="*/ 485553 w 1059652"/>
                <a:gd name="connsiteY334" fmla="*/ 547425 h 795365"/>
                <a:gd name="connsiteX335" fmla="*/ 482624 w 1059652"/>
                <a:gd name="connsiteY335" fmla="*/ 545798 h 795365"/>
                <a:gd name="connsiteX336" fmla="*/ 478068 w 1059652"/>
                <a:gd name="connsiteY336" fmla="*/ 552632 h 795365"/>
                <a:gd name="connsiteX337" fmla="*/ 471233 w 1059652"/>
                <a:gd name="connsiteY337" fmla="*/ 556863 h 795365"/>
                <a:gd name="connsiteX338" fmla="*/ 460819 w 1059652"/>
                <a:gd name="connsiteY338" fmla="*/ 559467 h 795365"/>
                <a:gd name="connsiteX339" fmla="*/ 449754 w 1059652"/>
                <a:gd name="connsiteY339" fmla="*/ 563698 h 795365"/>
                <a:gd name="connsiteX340" fmla="*/ 445523 w 1059652"/>
                <a:gd name="connsiteY340" fmla="*/ 559792 h 795365"/>
                <a:gd name="connsiteX341" fmla="*/ 448452 w 1059652"/>
                <a:gd name="connsiteY341" fmla="*/ 557189 h 795365"/>
                <a:gd name="connsiteX342" fmla="*/ 448452 w 1059652"/>
                <a:gd name="connsiteY342" fmla="*/ 554910 h 795365"/>
                <a:gd name="connsiteX343" fmla="*/ 452357 w 1059652"/>
                <a:gd name="connsiteY343" fmla="*/ 552632 h 795365"/>
                <a:gd name="connsiteX344" fmla="*/ 459192 w 1059652"/>
                <a:gd name="connsiteY344" fmla="*/ 553283 h 795365"/>
                <a:gd name="connsiteX345" fmla="*/ 460819 w 1059652"/>
                <a:gd name="connsiteY345" fmla="*/ 549378 h 795365"/>
                <a:gd name="connsiteX346" fmla="*/ 464399 w 1059652"/>
                <a:gd name="connsiteY346" fmla="*/ 548076 h 795365"/>
                <a:gd name="connsiteX347" fmla="*/ 467328 w 1059652"/>
                <a:gd name="connsiteY347" fmla="*/ 544170 h 795365"/>
                <a:gd name="connsiteX348" fmla="*/ 469606 w 1059652"/>
                <a:gd name="connsiteY348" fmla="*/ 537661 h 795365"/>
                <a:gd name="connsiteX349" fmla="*/ 463423 w 1059652"/>
                <a:gd name="connsiteY349" fmla="*/ 541892 h 795365"/>
                <a:gd name="connsiteX350" fmla="*/ 457890 w 1059652"/>
                <a:gd name="connsiteY350" fmla="*/ 544170 h 795365"/>
                <a:gd name="connsiteX351" fmla="*/ 452032 w 1059652"/>
                <a:gd name="connsiteY351" fmla="*/ 541241 h 795365"/>
                <a:gd name="connsiteX352" fmla="*/ 447475 w 1059652"/>
                <a:gd name="connsiteY352" fmla="*/ 539614 h 795365"/>
                <a:gd name="connsiteX353" fmla="*/ 454635 w 1059652"/>
                <a:gd name="connsiteY353" fmla="*/ 529525 h 795365"/>
                <a:gd name="connsiteX354" fmla="*/ 460168 w 1059652"/>
                <a:gd name="connsiteY354" fmla="*/ 519111 h 795365"/>
                <a:gd name="connsiteX355" fmla="*/ 464074 w 1059652"/>
                <a:gd name="connsiteY355" fmla="*/ 512276 h 795365"/>
                <a:gd name="connsiteX356" fmla="*/ 464074 w 1059652"/>
                <a:gd name="connsiteY356" fmla="*/ 506092 h 795365"/>
                <a:gd name="connsiteX357" fmla="*/ 461144 w 1059652"/>
                <a:gd name="connsiteY357" fmla="*/ 499258 h 795365"/>
                <a:gd name="connsiteX358" fmla="*/ 469281 w 1059652"/>
                <a:gd name="connsiteY358" fmla="*/ 497956 h 795365"/>
                <a:gd name="connsiteX359" fmla="*/ 477092 w 1059652"/>
                <a:gd name="connsiteY359" fmla="*/ 491772 h 795365"/>
                <a:gd name="connsiteX360" fmla="*/ 484903 w 1059652"/>
                <a:gd name="connsiteY360" fmla="*/ 488192 h 795365"/>
                <a:gd name="connsiteX361" fmla="*/ 497270 w 1059652"/>
                <a:gd name="connsiteY361" fmla="*/ 492098 h 795365"/>
                <a:gd name="connsiteX362" fmla="*/ 503779 w 1059652"/>
                <a:gd name="connsiteY362" fmla="*/ 488843 h 795365"/>
                <a:gd name="connsiteX363" fmla="*/ 516471 w 1059652"/>
                <a:gd name="connsiteY363" fmla="*/ 491772 h 795365"/>
                <a:gd name="connsiteX364" fmla="*/ 522655 w 1059652"/>
                <a:gd name="connsiteY364" fmla="*/ 491447 h 795365"/>
                <a:gd name="connsiteX365" fmla="*/ 508661 w 1059652"/>
                <a:gd name="connsiteY365" fmla="*/ 483636 h 795365"/>
                <a:gd name="connsiteX366" fmla="*/ 504755 w 1059652"/>
                <a:gd name="connsiteY366" fmla="*/ 477778 h 795365"/>
                <a:gd name="connsiteX367" fmla="*/ 508661 w 1059652"/>
                <a:gd name="connsiteY367" fmla="*/ 471920 h 795365"/>
                <a:gd name="connsiteX368" fmla="*/ 517122 w 1059652"/>
                <a:gd name="connsiteY368" fmla="*/ 468665 h 795365"/>
                <a:gd name="connsiteX369" fmla="*/ 521028 w 1059652"/>
                <a:gd name="connsiteY369" fmla="*/ 465736 h 795365"/>
                <a:gd name="connsiteX370" fmla="*/ 507359 w 1059652"/>
                <a:gd name="connsiteY370" fmla="*/ 465411 h 795365"/>
                <a:gd name="connsiteX371" fmla="*/ 502152 w 1059652"/>
                <a:gd name="connsiteY371" fmla="*/ 470943 h 795365"/>
                <a:gd name="connsiteX372" fmla="*/ 494015 w 1059652"/>
                <a:gd name="connsiteY372" fmla="*/ 471594 h 795365"/>
                <a:gd name="connsiteX373" fmla="*/ 482299 w 1059652"/>
                <a:gd name="connsiteY373" fmla="*/ 470943 h 795365"/>
                <a:gd name="connsiteX374" fmla="*/ 473837 w 1059652"/>
                <a:gd name="connsiteY374" fmla="*/ 477778 h 795365"/>
                <a:gd name="connsiteX375" fmla="*/ 468304 w 1059652"/>
                <a:gd name="connsiteY375" fmla="*/ 482660 h 795365"/>
                <a:gd name="connsiteX376" fmla="*/ 451706 w 1059652"/>
                <a:gd name="connsiteY376" fmla="*/ 488518 h 795365"/>
                <a:gd name="connsiteX377" fmla="*/ 448126 w 1059652"/>
                <a:gd name="connsiteY377" fmla="*/ 496329 h 795365"/>
                <a:gd name="connsiteX378" fmla="*/ 437386 w 1059652"/>
                <a:gd name="connsiteY378" fmla="*/ 504140 h 795365"/>
                <a:gd name="connsiteX379" fmla="*/ 433481 w 1059652"/>
                <a:gd name="connsiteY379" fmla="*/ 509672 h 795365"/>
                <a:gd name="connsiteX380" fmla="*/ 433481 w 1059652"/>
                <a:gd name="connsiteY380" fmla="*/ 512927 h 795365"/>
                <a:gd name="connsiteX381" fmla="*/ 417859 w 1059652"/>
                <a:gd name="connsiteY381" fmla="*/ 514554 h 795365"/>
                <a:gd name="connsiteX382" fmla="*/ 410048 w 1059652"/>
                <a:gd name="connsiteY382" fmla="*/ 517809 h 795365"/>
                <a:gd name="connsiteX383" fmla="*/ 418510 w 1059652"/>
                <a:gd name="connsiteY383" fmla="*/ 519761 h 795365"/>
                <a:gd name="connsiteX384" fmla="*/ 421765 w 1059652"/>
                <a:gd name="connsiteY384" fmla="*/ 524969 h 795365"/>
                <a:gd name="connsiteX385" fmla="*/ 422415 w 1059652"/>
                <a:gd name="connsiteY385" fmla="*/ 529200 h 795365"/>
                <a:gd name="connsiteX386" fmla="*/ 411676 w 1059652"/>
                <a:gd name="connsiteY386" fmla="*/ 532129 h 795365"/>
                <a:gd name="connsiteX387" fmla="*/ 407119 w 1059652"/>
                <a:gd name="connsiteY387" fmla="*/ 536034 h 795365"/>
                <a:gd name="connsiteX388" fmla="*/ 412326 w 1059652"/>
                <a:gd name="connsiteY388" fmla="*/ 538312 h 795365"/>
                <a:gd name="connsiteX389" fmla="*/ 406468 w 1059652"/>
                <a:gd name="connsiteY389" fmla="*/ 542869 h 795365"/>
                <a:gd name="connsiteX390" fmla="*/ 402888 w 1059652"/>
                <a:gd name="connsiteY390" fmla="*/ 542869 h 795365"/>
                <a:gd name="connsiteX391" fmla="*/ 400936 w 1059652"/>
                <a:gd name="connsiteY391" fmla="*/ 537987 h 795365"/>
                <a:gd name="connsiteX392" fmla="*/ 394752 w 1059652"/>
                <a:gd name="connsiteY392" fmla="*/ 543845 h 795365"/>
                <a:gd name="connsiteX393" fmla="*/ 397030 w 1059652"/>
                <a:gd name="connsiteY393" fmla="*/ 545798 h 795365"/>
                <a:gd name="connsiteX394" fmla="*/ 389545 w 1059652"/>
                <a:gd name="connsiteY394" fmla="*/ 547425 h 795365"/>
                <a:gd name="connsiteX395" fmla="*/ 391497 w 1059652"/>
                <a:gd name="connsiteY395" fmla="*/ 551005 h 795365"/>
                <a:gd name="connsiteX396" fmla="*/ 382059 w 1059652"/>
                <a:gd name="connsiteY396" fmla="*/ 554259 h 795365"/>
                <a:gd name="connsiteX397" fmla="*/ 380757 w 1059652"/>
                <a:gd name="connsiteY397" fmla="*/ 557514 h 795365"/>
                <a:gd name="connsiteX398" fmla="*/ 385639 w 1059652"/>
                <a:gd name="connsiteY398" fmla="*/ 558816 h 795365"/>
                <a:gd name="connsiteX399" fmla="*/ 379130 w 1059652"/>
                <a:gd name="connsiteY399" fmla="*/ 565325 h 795365"/>
                <a:gd name="connsiteX400" fmla="*/ 382710 w 1059652"/>
                <a:gd name="connsiteY400" fmla="*/ 569556 h 795365"/>
                <a:gd name="connsiteX401" fmla="*/ 393776 w 1059652"/>
                <a:gd name="connsiteY401" fmla="*/ 568579 h 795365"/>
                <a:gd name="connsiteX402" fmla="*/ 402888 w 1059652"/>
                <a:gd name="connsiteY402" fmla="*/ 574112 h 795365"/>
                <a:gd name="connsiteX403" fmla="*/ 405166 w 1059652"/>
                <a:gd name="connsiteY403" fmla="*/ 578994 h 795365"/>
                <a:gd name="connsiteX404" fmla="*/ 395728 w 1059652"/>
                <a:gd name="connsiteY404" fmla="*/ 584527 h 795365"/>
                <a:gd name="connsiteX405" fmla="*/ 384012 w 1059652"/>
                <a:gd name="connsiteY405" fmla="*/ 590710 h 795365"/>
                <a:gd name="connsiteX406" fmla="*/ 384663 w 1059652"/>
                <a:gd name="connsiteY406" fmla="*/ 595592 h 795365"/>
                <a:gd name="connsiteX407" fmla="*/ 376527 w 1059652"/>
                <a:gd name="connsiteY407" fmla="*/ 598196 h 795365"/>
                <a:gd name="connsiteX408" fmla="*/ 382059 w 1059652"/>
                <a:gd name="connsiteY408" fmla="*/ 600799 h 795365"/>
                <a:gd name="connsiteX409" fmla="*/ 375876 w 1059652"/>
                <a:gd name="connsiteY409" fmla="*/ 607308 h 795365"/>
                <a:gd name="connsiteX410" fmla="*/ 372296 w 1059652"/>
                <a:gd name="connsiteY410" fmla="*/ 602101 h 795365"/>
                <a:gd name="connsiteX411" fmla="*/ 359278 w 1059652"/>
                <a:gd name="connsiteY411" fmla="*/ 608936 h 795365"/>
                <a:gd name="connsiteX412" fmla="*/ 349189 w 1059652"/>
                <a:gd name="connsiteY412" fmla="*/ 620001 h 795365"/>
                <a:gd name="connsiteX413" fmla="*/ 341052 w 1059652"/>
                <a:gd name="connsiteY413" fmla="*/ 618374 h 795365"/>
                <a:gd name="connsiteX414" fmla="*/ 340076 w 1059652"/>
                <a:gd name="connsiteY414" fmla="*/ 623906 h 795365"/>
                <a:gd name="connsiteX415" fmla="*/ 329987 w 1059652"/>
                <a:gd name="connsiteY415" fmla="*/ 630090 h 795365"/>
                <a:gd name="connsiteX416" fmla="*/ 314365 w 1059652"/>
                <a:gd name="connsiteY416" fmla="*/ 639203 h 795365"/>
                <a:gd name="connsiteX417" fmla="*/ 318270 w 1059652"/>
                <a:gd name="connsiteY417" fmla="*/ 641156 h 795365"/>
                <a:gd name="connsiteX418" fmla="*/ 313389 w 1059652"/>
                <a:gd name="connsiteY418" fmla="*/ 648966 h 795365"/>
                <a:gd name="connsiteX419" fmla="*/ 315016 w 1059652"/>
                <a:gd name="connsiteY419" fmla="*/ 653197 h 795365"/>
                <a:gd name="connsiteX420" fmla="*/ 307856 w 1059652"/>
                <a:gd name="connsiteY420" fmla="*/ 651244 h 795365"/>
                <a:gd name="connsiteX421" fmla="*/ 305903 w 1059652"/>
                <a:gd name="connsiteY421" fmla="*/ 655801 h 795365"/>
                <a:gd name="connsiteX422" fmla="*/ 297441 w 1059652"/>
                <a:gd name="connsiteY422" fmla="*/ 659706 h 795365"/>
                <a:gd name="connsiteX423" fmla="*/ 288329 w 1059652"/>
                <a:gd name="connsiteY423" fmla="*/ 659706 h 795365"/>
                <a:gd name="connsiteX424" fmla="*/ 285074 w 1059652"/>
                <a:gd name="connsiteY424" fmla="*/ 662635 h 795365"/>
                <a:gd name="connsiteX425" fmla="*/ 287678 w 1059652"/>
                <a:gd name="connsiteY425" fmla="*/ 666541 h 795365"/>
                <a:gd name="connsiteX426" fmla="*/ 278565 w 1059652"/>
                <a:gd name="connsiteY426" fmla="*/ 664263 h 795365"/>
                <a:gd name="connsiteX427" fmla="*/ 263920 w 1059652"/>
                <a:gd name="connsiteY427" fmla="*/ 672399 h 795365"/>
                <a:gd name="connsiteX428" fmla="*/ 256760 w 1059652"/>
                <a:gd name="connsiteY428" fmla="*/ 679233 h 795365"/>
                <a:gd name="connsiteX429" fmla="*/ 265547 w 1059652"/>
                <a:gd name="connsiteY429" fmla="*/ 680535 h 795365"/>
                <a:gd name="connsiteX430" fmla="*/ 261316 w 1059652"/>
                <a:gd name="connsiteY430" fmla="*/ 688021 h 795365"/>
                <a:gd name="connsiteX431" fmla="*/ 262292 w 1059652"/>
                <a:gd name="connsiteY431" fmla="*/ 693553 h 795365"/>
                <a:gd name="connsiteX432" fmla="*/ 257736 w 1059652"/>
                <a:gd name="connsiteY432" fmla="*/ 689323 h 795365"/>
                <a:gd name="connsiteX433" fmla="*/ 254807 w 1059652"/>
                <a:gd name="connsiteY433" fmla="*/ 684441 h 795365"/>
                <a:gd name="connsiteX434" fmla="*/ 254156 w 1059652"/>
                <a:gd name="connsiteY434" fmla="*/ 692252 h 795365"/>
                <a:gd name="connsiteX435" fmla="*/ 236582 w 1059652"/>
                <a:gd name="connsiteY435" fmla="*/ 697459 h 795365"/>
                <a:gd name="connsiteX436" fmla="*/ 230073 w 1059652"/>
                <a:gd name="connsiteY436" fmla="*/ 695832 h 795365"/>
                <a:gd name="connsiteX437" fmla="*/ 232351 w 1059652"/>
                <a:gd name="connsiteY437" fmla="*/ 703968 h 795365"/>
                <a:gd name="connsiteX438" fmla="*/ 228771 w 1059652"/>
                <a:gd name="connsiteY438" fmla="*/ 708850 h 795365"/>
                <a:gd name="connsiteX439" fmla="*/ 227144 w 1059652"/>
                <a:gd name="connsiteY439" fmla="*/ 701039 h 795365"/>
                <a:gd name="connsiteX440" fmla="*/ 219333 w 1059652"/>
                <a:gd name="connsiteY440" fmla="*/ 701364 h 795365"/>
                <a:gd name="connsiteX441" fmla="*/ 206965 w 1059652"/>
                <a:gd name="connsiteY441" fmla="*/ 705270 h 795365"/>
                <a:gd name="connsiteX442" fmla="*/ 205013 w 1059652"/>
                <a:gd name="connsiteY442" fmla="*/ 711453 h 795365"/>
                <a:gd name="connsiteX443" fmla="*/ 200456 w 1059652"/>
                <a:gd name="connsiteY443" fmla="*/ 707548 h 795365"/>
                <a:gd name="connsiteX444" fmla="*/ 196876 w 1059652"/>
                <a:gd name="connsiteY444" fmla="*/ 710477 h 795365"/>
                <a:gd name="connsiteX445" fmla="*/ 197853 w 1059652"/>
                <a:gd name="connsiteY445" fmla="*/ 714057 h 795365"/>
                <a:gd name="connsiteX446" fmla="*/ 184509 w 1059652"/>
                <a:gd name="connsiteY446" fmla="*/ 716661 h 795365"/>
                <a:gd name="connsiteX447" fmla="*/ 177675 w 1059652"/>
                <a:gd name="connsiteY447" fmla="*/ 715359 h 795365"/>
                <a:gd name="connsiteX448" fmla="*/ 181255 w 1059652"/>
                <a:gd name="connsiteY448" fmla="*/ 711453 h 795365"/>
                <a:gd name="connsiteX449" fmla="*/ 186462 w 1059652"/>
                <a:gd name="connsiteY449" fmla="*/ 710477 h 795365"/>
                <a:gd name="connsiteX450" fmla="*/ 181580 w 1059652"/>
                <a:gd name="connsiteY450" fmla="*/ 707873 h 795365"/>
                <a:gd name="connsiteX451" fmla="*/ 171816 w 1059652"/>
                <a:gd name="connsiteY451" fmla="*/ 704944 h 795365"/>
                <a:gd name="connsiteX452" fmla="*/ 171491 w 1059652"/>
                <a:gd name="connsiteY452" fmla="*/ 712755 h 795365"/>
                <a:gd name="connsiteX453" fmla="*/ 164656 w 1059652"/>
                <a:gd name="connsiteY453" fmla="*/ 719264 h 795365"/>
                <a:gd name="connsiteX454" fmla="*/ 161727 w 1059652"/>
                <a:gd name="connsiteY454" fmla="*/ 725448 h 795365"/>
                <a:gd name="connsiteX455" fmla="*/ 157171 w 1059652"/>
                <a:gd name="connsiteY455" fmla="*/ 725773 h 795365"/>
                <a:gd name="connsiteX456" fmla="*/ 154567 w 1059652"/>
                <a:gd name="connsiteY456" fmla="*/ 729028 h 795365"/>
                <a:gd name="connsiteX457" fmla="*/ 150662 w 1059652"/>
                <a:gd name="connsiteY457" fmla="*/ 726424 h 795365"/>
                <a:gd name="connsiteX458" fmla="*/ 143827 w 1059652"/>
                <a:gd name="connsiteY458" fmla="*/ 720241 h 795365"/>
                <a:gd name="connsiteX459" fmla="*/ 145780 w 1059652"/>
                <a:gd name="connsiteY459" fmla="*/ 728051 h 795365"/>
                <a:gd name="connsiteX460" fmla="*/ 145455 w 1059652"/>
                <a:gd name="connsiteY460" fmla="*/ 732933 h 795365"/>
                <a:gd name="connsiteX461" fmla="*/ 139597 w 1059652"/>
                <a:gd name="connsiteY461" fmla="*/ 733259 h 795365"/>
                <a:gd name="connsiteX462" fmla="*/ 131786 w 1059652"/>
                <a:gd name="connsiteY462" fmla="*/ 727075 h 795365"/>
                <a:gd name="connsiteX463" fmla="*/ 130809 w 1059652"/>
                <a:gd name="connsiteY463" fmla="*/ 731631 h 795365"/>
                <a:gd name="connsiteX464" fmla="*/ 126578 w 1059652"/>
                <a:gd name="connsiteY464" fmla="*/ 735862 h 795365"/>
                <a:gd name="connsiteX465" fmla="*/ 127229 w 1059652"/>
                <a:gd name="connsiteY465" fmla="*/ 729028 h 795365"/>
                <a:gd name="connsiteX466" fmla="*/ 127880 w 1059652"/>
                <a:gd name="connsiteY466" fmla="*/ 724146 h 795365"/>
                <a:gd name="connsiteX467" fmla="*/ 132762 w 1059652"/>
                <a:gd name="connsiteY467" fmla="*/ 721542 h 795365"/>
                <a:gd name="connsiteX468" fmla="*/ 137969 w 1059652"/>
                <a:gd name="connsiteY468" fmla="*/ 720892 h 795365"/>
                <a:gd name="connsiteX469" fmla="*/ 148709 w 1059652"/>
                <a:gd name="connsiteY469" fmla="*/ 711128 h 795365"/>
                <a:gd name="connsiteX470" fmla="*/ 159449 w 1059652"/>
                <a:gd name="connsiteY470" fmla="*/ 702341 h 795365"/>
                <a:gd name="connsiteX471" fmla="*/ 172467 w 1059652"/>
                <a:gd name="connsiteY471" fmla="*/ 695832 h 795365"/>
                <a:gd name="connsiteX472" fmla="*/ 183533 w 1059652"/>
                <a:gd name="connsiteY472" fmla="*/ 692903 h 795365"/>
                <a:gd name="connsiteX473" fmla="*/ 194273 w 1059652"/>
                <a:gd name="connsiteY473" fmla="*/ 692577 h 795365"/>
                <a:gd name="connsiteX474" fmla="*/ 190693 w 1059652"/>
                <a:gd name="connsiteY474" fmla="*/ 697133 h 795365"/>
                <a:gd name="connsiteX475" fmla="*/ 198829 w 1059652"/>
                <a:gd name="connsiteY475" fmla="*/ 702666 h 795365"/>
                <a:gd name="connsiteX476" fmla="*/ 201758 w 1059652"/>
                <a:gd name="connsiteY476" fmla="*/ 703317 h 795365"/>
                <a:gd name="connsiteX477" fmla="*/ 200456 w 1059652"/>
                <a:gd name="connsiteY477" fmla="*/ 698761 h 795365"/>
                <a:gd name="connsiteX478" fmla="*/ 207616 w 1059652"/>
                <a:gd name="connsiteY478" fmla="*/ 700062 h 795365"/>
                <a:gd name="connsiteX479" fmla="*/ 212173 w 1059652"/>
                <a:gd name="connsiteY479" fmla="*/ 699086 h 795365"/>
                <a:gd name="connsiteX480" fmla="*/ 207291 w 1059652"/>
                <a:gd name="connsiteY480" fmla="*/ 694855 h 795365"/>
                <a:gd name="connsiteX481" fmla="*/ 205664 w 1059652"/>
                <a:gd name="connsiteY481" fmla="*/ 690624 h 795365"/>
                <a:gd name="connsiteX482" fmla="*/ 209244 w 1059652"/>
                <a:gd name="connsiteY482" fmla="*/ 682813 h 795365"/>
                <a:gd name="connsiteX483" fmla="*/ 222587 w 1059652"/>
                <a:gd name="connsiteY483" fmla="*/ 674677 h 795365"/>
                <a:gd name="connsiteX484" fmla="*/ 238860 w 1059652"/>
                <a:gd name="connsiteY484" fmla="*/ 663286 h 795365"/>
                <a:gd name="connsiteX485" fmla="*/ 250251 w 1059652"/>
                <a:gd name="connsiteY485" fmla="*/ 656777 h 795365"/>
                <a:gd name="connsiteX486" fmla="*/ 249600 w 1059652"/>
                <a:gd name="connsiteY486" fmla="*/ 661334 h 795365"/>
                <a:gd name="connsiteX487" fmla="*/ 257085 w 1059652"/>
                <a:gd name="connsiteY487" fmla="*/ 662635 h 795365"/>
                <a:gd name="connsiteX488" fmla="*/ 257736 w 1059652"/>
                <a:gd name="connsiteY488" fmla="*/ 650268 h 795365"/>
                <a:gd name="connsiteX489" fmla="*/ 270754 w 1059652"/>
                <a:gd name="connsiteY489" fmla="*/ 639528 h 795365"/>
                <a:gd name="connsiteX490" fmla="*/ 280518 w 1059652"/>
                <a:gd name="connsiteY490" fmla="*/ 630416 h 795365"/>
                <a:gd name="connsiteX491" fmla="*/ 285074 w 1059652"/>
                <a:gd name="connsiteY491" fmla="*/ 631392 h 795365"/>
                <a:gd name="connsiteX492" fmla="*/ 291258 w 1059652"/>
                <a:gd name="connsiteY492" fmla="*/ 633996 h 795365"/>
                <a:gd name="connsiteX493" fmla="*/ 295163 w 1059652"/>
                <a:gd name="connsiteY493" fmla="*/ 631717 h 795365"/>
                <a:gd name="connsiteX494" fmla="*/ 288329 w 1059652"/>
                <a:gd name="connsiteY494" fmla="*/ 630090 h 795365"/>
                <a:gd name="connsiteX495" fmla="*/ 287352 w 1059652"/>
                <a:gd name="connsiteY495" fmla="*/ 626510 h 795365"/>
                <a:gd name="connsiteX496" fmla="*/ 283121 w 1059652"/>
                <a:gd name="connsiteY496" fmla="*/ 623581 h 795365"/>
                <a:gd name="connsiteX497" fmla="*/ 286051 w 1059652"/>
                <a:gd name="connsiteY497" fmla="*/ 614468 h 795365"/>
                <a:gd name="connsiteX498" fmla="*/ 288003 w 1059652"/>
                <a:gd name="connsiteY498" fmla="*/ 606332 h 795365"/>
                <a:gd name="connsiteX499" fmla="*/ 301021 w 1059652"/>
                <a:gd name="connsiteY499" fmla="*/ 606332 h 795365"/>
                <a:gd name="connsiteX500" fmla="*/ 295163 w 1059652"/>
                <a:gd name="connsiteY500" fmla="*/ 602427 h 795365"/>
                <a:gd name="connsiteX501" fmla="*/ 288329 w 1059652"/>
                <a:gd name="connsiteY501" fmla="*/ 598847 h 795365"/>
                <a:gd name="connsiteX502" fmla="*/ 305903 w 1059652"/>
                <a:gd name="connsiteY502" fmla="*/ 581598 h 795365"/>
                <a:gd name="connsiteX503" fmla="*/ 303625 w 1059652"/>
                <a:gd name="connsiteY503" fmla="*/ 577692 h 795365"/>
                <a:gd name="connsiteX504" fmla="*/ 308832 w 1059652"/>
                <a:gd name="connsiteY504" fmla="*/ 564349 h 795365"/>
                <a:gd name="connsiteX505" fmla="*/ 299394 w 1059652"/>
                <a:gd name="connsiteY505" fmla="*/ 574438 h 795365"/>
                <a:gd name="connsiteX506" fmla="*/ 279216 w 1059652"/>
                <a:gd name="connsiteY506" fmla="*/ 581598 h 795365"/>
                <a:gd name="connsiteX507" fmla="*/ 268802 w 1059652"/>
                <a:gd name="connsiteY507" fmla="*/ 586479 h 795365"/>
                <a:gd name="connsiteX508" fmla="*/ 261967 w 1059652"/>
                <a:gd name="connsiteY508" fmla="*/ 578668 h 795365"/>
                <a:gd name="connsiteX509" fmla="*/ 262943 w 1059652"/>
                <a:gd name="connsiteY509" fmla="*/ 572485 h 795365"/>
                <a:gd name="connsiteX510" fmla="*/ 268802 w 1059652"/>
                <a:gd name="connsiteY510" fmla="*/ 572159 h 795365"/>
                <a:gd name="connsiteX511" fmla="*/ 275311 w 1059652"/>
                <a:gd name="connsiteY511" fmla="*/ 575739 h 795365"/>
                <a:gd name="connsiteX512" fmla="*/ 272707 w 1059652"/>
                <a:gd name="connsiteY512" fmla="*/ 567603 h 795365"/>
                <a:gd name="connsiteX513" fmla="*/ 258712 w 1059652"/>
                <a:gd name="connsiteY513" fmla="*/ 562396 h 795365"/>
                <a:gd name="connsiteX514" fmla="*/ 259363 w 1059652"/>
                <a:gd name="connsiteY514" fmla="*/ 567603 h 795365"/>
                <a:gd name="connsiteX515" fmla="*/ 255133 w 1059652"/>
                <a:gd name="connsiteY515" fmla="*/ 573787 h 795365"/>
                <a:gd name="connsiteX516" fmla="*/ 251227 w 1059652"/>
                <a:gd name="connsiteY516" fmla="*/ 570858 h 795365"/>
                <a:gd name="connsiteX517" fmla="*/ 250576 w 1059652"/>
                <a:gd name="connsiteY517" fmla="*/ 575739 h 795365"/>
                <a:gd name="connsiteX518" fmla="*/ 246996 w 1059652"/>
                <a:gd name="connsiteY518" fmla="*/ 579970 h 795365"/>
                <a:gd name="connsiteX519" fmla="*/ 253831 w 1059652"/>
                <a:gd name="connsiteY519" fmla="*/ 591036 h 795365"/>
                <a:gd name="connsiteX520" fmla="*/ 248298 w 1059652"/>
                <a:gd name="connsiteY520" fmla="*/ 593965 h 795365"/>
                <a:gd name="connsiteX521" fmla="*/ 239511 w 1059652"/>
                <a:gd name="connsiteY521" fmla="*/ 587130 h 795365"/>
                <a:gd name="connsiteX522" fmla="*/ 229422 w 1059652"/>
                <a:gd name="connsiteY522" fmla="*/ 570207 h 795365"/>
                <a:gd name="connsiteX523" fmla="*/ 220634 w 1059652"/>
                <a:gd name="connsiteY523" fmla="*/ 578343 h 795365"/>
                <a:gd name="connsiteX524" fmla="*/ 217054 w 1059652"/>
                <a:gd name="connsiteY524" fmla="*/ 573461 h 795365"/>
                <a:gd name="connsiteX525" fmla="*/ 210871 w 1059652"/>
                <a:gd name="connsiteY525" fmla="*/ 572485 h 795365"/>
                <a:gd name="connsiteX526" fmla="*/ 209244 w 1059652"/>
                <a:gd name="connsiteY526" fmla="*/ 566301 h 795365"/>
                <a:gd name="connsiteX527" fmla="*/ 193947 w 1059652"/>
                <a:gd name="connsiteY527" fmla="*/ 575414 h 795365"/>
                <a:gd name="connsiteX528" fmla="*/ 180929 w 1059652"/>
                <a:gd name="connsiteY528" fmla="*/ 577692 h 795365"/>
                <a:gd name="connsiteX529" fmla="*/ 180278 w 1059652"/>
                <a:gd name="connsiteY529" fmla="*/ 584201 h 795365"/>
                <a:gd name="connsiteX530" fmla="*/ 171166 w 1059652"/>
                <a:gd name="connsiteY530" fmla="*/ 586479 h 795365"/>
                <a:gd name="connsiteX531" fmla="*/ 166935 w 1059652"/>
                <a:gd name="connsiteY531" fmla="*/ 584852 h 795365"/>
                <a:gd name="connsiteX532" fmla="*/ 161402 w 1059652"/>
                <a:gd name="connsiteY532" fmla="*/ 584852 h 795365"/>
                <a:gd name="connsiteX533" fmla="*/ 171816 w 1059652"/>
                <a:gd name="connsiteY533" fmla="*/ 579645 h 795365"/>
                <a:gd name="connsiteX534" fmla="*/ 169864 w 1059652"/>
                <a:gd name="connsiteY534" fmla="*/ 576716 h 795365"/>
                <a:gd name="connsiteX535" fmla="*/ 170189 w 1059652"/>
                <a:gd name="connsiteY535" fmla="*/ 570858 h 795365"/>
                <a:gd name="connsiteX536" fmla="*/ 177349 w 1059652"/>
                <a:gd name="connsiteY536" fmla="*/ 565650 h 795365"/>
                <a:gd name="connsiteX537" fmla="*/ 170840 w 1059652"/>
                <a:gd name="connsiteY537" fmla="*/ 565650 h 795365"/>
                <a:gd name="connsiteX538" fmla="*/ 165307 w 1059652"/>
                <a:gd name="connsiteY538" fmla="*/ 565976 h 795365"/>
                <a:gd name="connsiteX539" fmla="*/ 163680 w 1059652"/>
                <a:gd name="connsiteY539" fmla="*/ 560118 h 795365"/>
                <a:gd name="connsiteX540" fmla="*/ 171491 w 1059652"/>
                <a:gd name="connsiteY540" fmla="*/ 551330 h 795365"/>
                <a:gd name="connsiteX541" fmla="*/ 162378 w 1059652"/>
                <a:gd name="connsiteY541" fmla="*/ 534407 h 795365"/>
                <a:gd name="connsiteX542" fmla="*/ 159449 w 1059652"/>
                <a:gd name="connsiteY542" fmla="*/ 517483 h 795365"/>
                <a:gd name="connsiteX543" fmla="*/ 153917 w 1059652"/>
                <a:gd name="connsiteY543" fmla="*/ 520087 h 795365"/>
                <a:gd name="connsiteX544" fmla="*/ 152615 w 1059652"/>
                <a:gd name="connsiteY544" fmla="*/ 514880 h 795365"/>
                <a:gd name="connsiteX545" fmla="*/ 159449 w 1059652"/>
                <a:gd name="connsiteY545" fmla="*/ 505441 h 795365"/>
                <a:gd name="connsiteX546" fmla="*/ 168236 w 1059652"/>
                <a:gd name="connsiteY546" fmla="*/ 498281 h 795365"/>
                <a:gd name="connsiteX547" fmla="*/ 155869 w 1059652"/>
                <a:gd name="connsiteY547" fmla="*/ 497305 h 795365"/>
                <a:gd name="connsiteX548" fmla="*/ 153917 w 1059652"/>
                <a:gd name="connsiteY548" fmla="*/ 504140 h 795365"/>
                <a:gd name="connsiteX549" fmla="*/ 149686 w 1059652"/>
                <a:gd name="connsiteY549" fmla="*/ 511300 h 795365"/>
                <a:gd name="connsiteX550" fmla="*/ 145455 w 1059652"/>
                <a:gd name="connsiteY550" fmla="*/ 513578 h 795365"/>
                <a:gd name="connsiteX551" fmla="*/ 141549 w 1059652"/>
                <a:gd name="connsiteY551" fmla="*/ 517483 h 795365"/>
                <a:gd name="connsiteX552" fmla="*/ 147407 w 1059652"/>
                <a:gd name="connsiteY552" fmla="*/ 521389 h 795365"/>
                <a:gd name="connsiteX553" fmla="*/ 148058 w 1059652"/>
                <a:gd name="connsiteY553" fmla="*/ 524318 h 795365"/>
                <a:gd name="connsiteX554" fmla="*/ 145455 w 1059652"/>
                <a:gd name="connsiteY554" fmla="*/ 527572 h 795365"/>
                <a:gd name="connsiteX555" fmla="*/ 139271 w 1059652"/>
                <a:gd name="connsiteY555" fmla="*/ 528223 h 795365"/>
                <a:gd name="connsiteX556" fmla="*/ 130158 w 1059652"/>
                <a:gd name="connsiteY556" fmla="*/ 532780 h 795365"/>
                <a:gd name="connsiteX557" fmla="*/ 114862 w 1059652"/>
                <a:gd name="connsiteY557" fmla="*/ 536360 h 795365"/>
                <a:gd name="connsiteX558" fmla="*/ 101844 w 1059652"/>
                <a:gd name="connsiteY558" fmla="*/ 533105 h 795365"/>
                <a:gd name="connsiteX559" fmla="*/ 89151 w 1059652"/>
                <a:gd name="connsiteY559" fmla="*/ 513903 h 795365"/>
                <a:gd name="connsiteX560" fmla="*/ 78086 w 1059652"/>
                <a:gd name="connsiteY560" fmla="*/ 510323 h 795365"/>
                <a:gd name="connsiteX561" fmla="*/ 78411 w 1059652"/>
                <a:gd name="connsiteY561" fmla="*/ 505116 h 795365"/>
                <a:gd name="connsiteX562" fmla="*/ 70926 w 1059652"/>
                <a:gd name="connsiteY562" fmla="*/ 504140 h 795365"/>
                <a:gd name="connsiteX563" fmla="*/ 78086 w 1059652"/>
                <a:gd name="connsiteY563" fmla="*/ 498932 h 795365"/>
                <a:gd name="connsiteX564" fmla="*/ 80690 w 1059652"/>
                <a:gd name="connsiteY564" fmla="*/ 491772 h 795365"/>
                <a:gd name="connsiteX565" fmla="*/ 88826 w 1059652"/>
                <a:gd name="connsiteY565" fmla="*/ 494376 h 795365"/>
                <a:gd name="connsiteX566" fmla="*/ 97939 w 1059652"/>
                <a:gd name="connsiteY566" fmla="*/ 496980 h 795365"/>
                <a:gd name="connsiteX567" fmla="*/ 93057 w 1059652"/>
                <a:gd name="connsiteY567" fmla="*/ 504791 h 795365"/>
                <a:gd name="connsiteX568" fmla="*/ 98589 w 1059652"/>
                <a:gd name="connsiteY568" fmla="*/ 504465 h 795365"/>
                <a:gd name="connsiteX569" fmla="*/ 107702 w 1059652"/>
                <a:gd name="connsiteY569" fmla="*/ 496329 h 795365"/>
                <a:gd name="connsiteX570" fmla="*/ 111608 w 1059652"/>
                <a:gd name="connsiteY570" fmla="*/ 503814 h 795365"/>
                <a:gd name="connsiteX571" fmla="*/ 117791 w 1059652"/>
                <a:gd name="connsiteY571" fmla="*/ 503489 h 795365"/>
                <a:gd name="connsiteX572" fmla="*/ 122998 w 1059652"/>
                <a:gd name="connsiteY572" fmla="*/ 496980 h 795365"/>
                <a:gd name="connsiteX573" fmla="*/ 114537 w 1059652"/>
                <a:gd name="connsiteY573" fmla="*/ 493400 h 795365"/>
                <a:gd name="connsiteX574" fmla="*/ 120069 w 1059652"/>
                <a:gd name="connsiteY574" fmla="*/ 489820 h 795365"/>
                <a:gd name="connsiteX575" fmla="*/ 112584 w 1059652"/>
                <a:gd name="connsiteY575" fmla="*/ 486240 h 795365"/>
                <a:gd name="connsiteX576" fmla="*/ 111282 w 1059652"/>
                <a:gd name="connsiteY576" fmla="*/ 491122 h 795365"/>
                <a:gd name="connsiteX577" fmla="*/ 103797 w 1059652"/>
                <a:gd name="connsiteY577" fmla="*/ 491772 h 795365"/>
                <a:gd name="connsiteX578" fmla="*/ 89151 w 1059652"/>
                <a:gd name="connsiteY578" fmla="*/ 490145 h 795365"/>
                <a:gd name="connsiteX579" fmla="*/ 80690 w 1059652"/>
                <a:gd name="connsiteY579" fmla="*/ 487216 h 795365"/>
                <a:gd name="connsiteX580" fmla="*/ 84920 w 1059652"/>
                <a:gd name="connsiteY580" fmla="*/ 482985 h 795365"/>
                <a:gd name="connsiteX581" fmla="*/ 83944 w 1059652"/>
                <a:gd name="connsiteY581" fmla="*/ 480707 h 795365"/>
                <a:gd name="connsiteX582" fmla="*/ 76459 w 1059652"/>
                <a:gd name="connsiteY582" fmla="*/ 480056 h 795365"/>
                <a:gd name="connsiteX583" fmla="*/ 78086 w 1059652"/>
                <a:gd name="connsiteY583" fmla="*/ 476476 h 795365"/>
                <a:gd name="connsiteX584" fmla="*/ 73530 w 1059652"/>
                <a:gd name="connsiteY584" fmla="*/ 478103 h 795365"/>
                <a:gd name="connsiteX585" fmla="*/ 75482 w 1059652"/>
                <a:gd name="connsiteY585" fmla="*/ 470943 h 795365"/>
                <a:gd name="connsiteX586" fmla="*/ 83293 w 1059652"/>
                <a:gd name="connsiteY586" fmla="*/ 467038 h 795365"/>
                <a:gd name="connsiteX587" fmla="*/ 87199 w 1059652"/>
                <a:gd name="connsiteY587" fmla="*/ 460529 h 795365"/>
                <a:gd name="connsiteX588" fmla="*/ 85246 w 1059652"/>
                <a:gd name="connsiteY588" fmla="*/ 458251 h 795365"/>
                <a:gd name="connsiteX589" fmla="*/ 79062 w 1059652"/>
                <a:gd name="connsiteY589" fmla="*/ 463458 h 795365"/>
                <a:gd name="connsiteX590" fmla="*/ 71577 w 1059652"/>
                <a:gd name="connsiteY590" fmla="*/ 468665 h 795365"/>
                <a:gd name="connsiteX591" fmla="*/ 70275 w 1059652"/>
                <a:gd name="connsiteY591" fmla="*/ 473872 h 795365"/>
                <a:gd name="connsiteX592" fmla="*/ 66695 w 1059652"/>
                <a:gd name="connsiteY592" fmla="*/ 476802 h 795365"/>
                <a:gd name="connsiteX593" fmla="*/ 67021 w 1059652"/>
                <a:gd name="connsiteY593" fmla="*/ 482660 h 795365"/>
                <a:gd name="connsiteX594" fmla="*/ 62139 w 1059652"/>
                <a:gd name="connsiteY594" fmla="*/ 481683 h 795365"/>
                <a:gd name="connsiteX595" fmla="*/ 61488 w 1059652"/>
                <a:gd name="connsiteY595" fmla="*/ 474849 h 795365"/>
                <a:gd name="connsiteX596" fmla="*/ 54002 w 1059652"/>
                <a:gd name="connsiteY596" fmla="*/ 471920 h 795365"/>
                <a:gd name="connsiteX597" fmla="*/ 54328 w 1059652"/>
                <a:gd name="connsiteY597" fmla="*/ 467038 h 795365"/>
                <a:gd name="connsiteX598" fmla="*/ 55630 w 1059652"/>
                <a:gd name="connsiteY598" fmla="*/ 463783 h 795365"/>
                <a:gd name="connsiteX599" fmla="*/ 46517 w 1059652"/>
                <a:gd name="connsiteY599" fmla="*/ 462156 h 795365"/>
                <a:gd name="connsiteX600" fmla="*/ 46192 w 1059652"/>
                <a:gd name="connsiteY600" fmla="*/ 457925 h 795365"/>
                <a:gd name="connsiteX601" fmla="*/ 55304 w 1059652"/>
                <a:gd name="connsiteY601" fmla="*/ 458576 h 795365"/>
                <a:gd name="connsiteX602" fmla="*/ 51073 w 1059652"/>
                <a:gd name="connsiteY602" fmla="*/ 453369 h 795365"/>
                <a:gd name="connsiteX603" fmla="*/ 59210 w 1059652"/>
                <a:gd name="connsiteY603" fmla="*/ 451091 h 795365"/>
                <a:gd name="connsiteX604" fmla="*/ 58233 w 1059652"/>
                <a:gd name="connsiteY604" fmla="*/ 442954 h 795365"/>
                <a:gd name="connsiteX605" fmla="*/ 65393 w 1059652"/>
                <a:gd name="connsiteY605" fmla="*/ 431889 h 795365"/>
                <a:gd name="connsiteX606" fmla="*/ 74831 w 1059652"/>
                <a:gd name="connsiteY606" fmla="*/ 422125 h 795365"/>
                <a:gd name="connsiteX607" fmla="*/ 81666 w 1059652"/>
                <a:gd name="connsiteY607" fmla="*/ 421475 h 795365"/>
                <a:gd name="connsiteX608" fmla="*/ 92406 w 1059652"/>
                <a:gd name="connsiteY608" fmla="*/ 427333 h 795365"/>
                <a:gd name="connsiteX609" fmla="*/ 87850 w 1059652"/>
                <a:gd name="connsiteY609" fmla="*/ 420824 h 795365"/>
                <a:gd name="connsiteX610" fmla="*/ 93382 w 1059652"/>
                <a:gd name="connsiteY610" fmla="*/ 411060 h 795365"/>
                <a:gd name="connsiteX611" fmla="*/ 84270 w 1059652"/>
                <a:gd name="connsiteY611" fmla="*/ 415942 h 795365"/>
                <a:gd name="connsiteX612" fmla="*/ 82642 w 1059652"/>
                <a:gd name="connsiteY612" fmla="*/ 409107 h 795365"/>
                <a:gd name="connsiteX613" fmla="*/ 86873 w 1059652"/>
                <a:gd name="connsiteY613" fmla="*/ 399669 h 795365"/>
                <a:gd name="connsiteX614" fmla="*/ 97939 w 1059652"/>
                <a:gd name="connsiteY614" fmla="*/ 399669 h 795365"/>
                <a:gd name="connsiteX615" fmla="*/ 92731 w 1059652"/>
                <a:gd name="connsiteY615" fmla="*/ 394462 h 795365"/>
                <a:gd name="connsiteX616" fmla="*/ 104773 w 1059652"/>
                <a:gd name="connsiteY616" fmla="*/ 391207 h 795365"/>
                <a:gd name="connsiteX617" fmla="*/ 113886 w 1059652"/>
                <a:gd name="connsiteY617" fmla="*/ 392184 h 795365"/>
                <a:gd name="connsiteX618" fmla="*/ 127229 w 1059652"/>
                <a:gd name="connsiteY618" fmla="*/ 398367 h 795365"/>
                <a:gd name="connsiteX619" fmla="*/ 137644 w 1059652"/>
                <a:gd name="connsiteY619" fmla="*/ 394136 h 795365"/>
                <a:gd name="connsiteX620" fmla="*/ 145780 w 1059652"/>
                <a:gd name="connsiteY620" fmla="*/ 387302 h 795365"/>
                <a:gd name="connsiteX621" fmla="*/ 154567 w 1059652"/>
                <a:gd name="connsiteY621" fmla="*/ 377538 h 795365"/>
                <a:gd name="connsiteX622" fmla="*/ 169864 w 1059652"/>
                <a:gd name="connsiteY622" fmla="*/ 376887 h 795365"/>
                <a:gd name="connsiteX623" fmla="*/ 187113 w 1059652"/>
                <a:gd name="connsiteY623" fmla="*/ 376562 h 795365"/>
                <a:gd name="connsiteX624" fmla="*/ 195575 w 1059652"/>
                <a:gd name="connsiteY624" fmla="*/ 368100 h 795365"/>
                <a:gd name="connsiteX625" fmla="*/ 196551 w 1059652"/>
                <a:gd name="connsiteY625" fmla="*/ 358988 h 795365"/>
                <a:gd name="connsiteX626" fmla="*/ 192645 w 1059652"/>
                <a:gd name="connsiteY626" fmla="*/ 348573 h 795365"/>
                <a:gd name="connsiteX627" fmla="*/ 191344 w 1059652"/>
                <a:gd name="connsiteY627" fmla="*/ 343366 h 795365"/>
                <a:gd name="connsiteX628" fmla="*/ 180604 w 1059652"/>
                <a:gd name="connsiteY628" fmla="*/ 334253 h 795365"/>
                <a:gd name="connsiteX629" fmla="*/ 189716 w 1059652"/>
                <a:gd name="connsiteY629" fmla="*/ 330348 h 795365"/>
                <a:gd name="connsiteX630" fmla="*/ 195575 w 1059652"/>
                <a:gd name="connsiteY630" fmla="*/ 323188 h 795365"/>
                <a:gd name="connsiteX631" fmla="*/ 189716 w 1059652"/>
                <a:gd name="connsiteY631" fmla="*/ 313750 h 795365"/>
                <a:gd name="connsiteX632" fmla="*/ 182556 w 1059652"/>
                <a:gd name="connsiteY632" fmla="*/ 313424 h 795365"/>
                <a:gd name="connsiteX633" fmla="*/ 177024 w 1059652"/>
                <a:gd name="connsiteY633" fmla="*/ 320584 h 795365"/>
                <a:gd name="connsiteX634" fmla="*/ 169538 w 1059652"/>
                <a:gd name="connsiteY634" fmla="*/ 318631 h 795365"/>
                <a:gd name="connsiteX635" fmla="*/ 163680 w 1059652"/>
                <a:gd name="connsiteY635" fmla="*/ 323513 h 795365"/>
                <a:gd name="connsiteX636" fmla="*/ 156195 w 1059652"/>
                <a:gd name="connsiteY636" fmla="*/ 324815 h 795365"/>
                <a:gd name="connsiteX637" fmla="*/ 145780 w 1059652"/>
                <a:gd name="connsiteY637" fmla="*/ 330673 h 795365"/>
                <a:gd name="connsiteX638" fmla="*/ 144804 w 1059652"/>
                <a:gd name="connsiteY638" fmla="*/ 337508 h 795365"/>
                <a:gd name="connsiteX639" fmla="*/ 139597 w 1059652"/>
                <a:gd name="connsiteY639" fmla="*/ 340437 h 795365"/>
                <a:gd name="connsiteX640" fmla="*/ 137644 w 1059652"/>
                <a:gd name="connsiteY640" fmla="*/ 331975 h 795365"/>
                <a:gd name="connsiteX641" fmla="*/ 127555 w 1059652"/>
                <a:gd name="connsiteY641" fmla="*/ 325140 h 795365"/>
                <a:gd name="connsiteX642" fmla="*/ 123975 w 1059652"/>
                <a:gd name="connsiteY642" fmla="*/ 329046 h 795365"/>
                <a:gd name="connsiteX643" fmla="*/ 131786 w 1059652"/>
                <a:gd name="connsiteY643" fmla="*/ 333928 h 795365"/>
                <a:gd name="connsiteX644" fmla="*/ 125277 w 1059652"/>
                <a:gd name="connsiteY644" fmla="*/ 337508 h 795365"/>
                <a:gd name="connsiteX645" fmla="*/ 121371 w 1059652"/>
                <a:gd name="connsiteY645" fmla="*/ 331649 h 795365"/>
                <a:gd name="connsiteX646" fmla="*/ 97613 w 1059652"/>
                <a:gd name="connsiteY646" fmla="*/ 329697 h 795365"/>
                <a:gd name="connsiteX647" fmla="*/ 77110 w 1059652"/>
                <a:gd name="connsiteY647" fmla="*/ 336206 h 795365"/>
                <a:gd name="connsiteX648" fmla="*/ 57257 w 1059652"/>
                <a:gd name="connsiteY648" fmla="*/ 331324 h 795365"/>
                <a:gd name="connsiteX649" fmla="*/ 43262 w 1059652"/>
                <a:gd name="connsiteY649" fmla="*/ 330348 h 795365"/>
                <a:gd name="connsiteX650" fmla="*/ 36753 w 1059652"/>
                <a:gd name="connsiteY650" fmla="*/ 322537 h 795365"/>
                <a:gd name="connsiteX651" fmla="*/ 37404 w 1059652"/>
                <a:gd name="connsiteY651" fmla="*/ 314726 h 795365"/>
                <a:gd name="connsiteX652" fmla="*/ 27641 w 1059652"/>
                <a:gd name="connsiteY652" fmla="*/ 308868 h 795365"/>
                <a:gd name="connsiteX653" fmla="*/ 22433 w 1059652"/>
                <a:gd name="connsiteY653" fmla="*/ 302359 h 795365"/>
                <a:gd name="connsiteX654" fmla="*/ 26990 w 1059652"/>
                <a:gd name="connsiteY654" fmla="*/ 298779 h 795365"/>
                <a:gd name="connsiteX655" fmla="*/ 28617 w 1059652"/>
                <a:gd name="connsiteY655" fmla="*/ 304637 h 795365"/>
                <a:gd name="connsiteX656" fmla="*/ 35452 w 1059652"/>
                <a:gd name="connsiteY656" fmla="*/ 303986 h 795365"/>
                <a:gd name="connsiteX657" fmla="*/ 39032 w 1059652"/>
                <a:gd name="connsiteY657" fmla="*/ 300080 h 795365"/>
                <a:gd name="connsiteX658" fmla="*/ 51724 w 1059652"/>
                <a:gd name="connsiteY658" fmla="*/ 298453 h 795365"/>
                <a:gd name="connsiteX659" fmla="*/ 34801 w 1059652"/>
                <a:gd name="connsiteY659" fmla="*/ 295850 h 795365"/>
                <a:gd name="connsiteX660" fmla="*/ 26339 w 1059652"/>
                <a:gd name="connsiteY660" fmla="*/ 292595 h 795365"/>
                <a:gd name="connsiteX661" fmla="*/ 11368 w 1059652"/>
                <a:gd name="connsiteY661" fmla="*/ 291944 h 795365"/>
                <a:gd name="connsiteX662" fmla="*/ 954 w 1059652"/>
                <a:gd name="connsiteY662" fmla="*/ 286086 h 795365"/>
                <a:gd name="connsiteX663" fmla="*/ 4533 w 1059652"/>
                <a:gd name="connsiteY663" fmla="*/ 279577 h 795365"/>
                <a:gd name="connsiteX664" fmla="*/ 12019 w 1059652"/>
                <a:gd name="connsiteY664" fmla="*/ 270464 h 795365"/>
                <a:gd name="connsiteX665" fmla="*/ 21132 w 1059652"/>
                <a:gd name="connsiteY665" fmla="*/ 270790 h 795365"/>
                <a:gd name="connsiteX666" fmla="*/ 26664 w 1059652"/>
                <a:gd name="connsiteY666" fmla="*/ 264606 h 795365"/>
                <a:gd name="connsiteX667" fmla="*/ 41310 w 1059652"/>
                <a:gd name="connsiteY667" fmla="*/ 257772 h 795365"/>
                <a:gd name="connsiteX668" fmla="*/ 53677 w 1059652"/>
                <a:gd name="connsiteY668" fmla="*/ 261026 h 795365"/>
                <a:gd name="connsiteX669" fmla="*/ 64091 w 1059652"/>
                <a:gd name="connsiteY669" fmla="*/ 258422 h 795365"/>
                <a:gd name="connsiteX670" fmla="*/ 55304 w 1059652"/>
                <a:gd name="connsiteY670" fmla="*/ 252890 h 795365"/>
                <a:gd name="connsiteX671" fmla="*/ 67997 w 1059652"/>
                <a:gd name="connsiteY671" fmla="*/ 246706 h 795365"/>
                <a:gd name="connsiteX672" fmla="*/ 74831 w 1059652"/>
                <a:gd name="connsiteY672" fmla="*/ 244753 h 795365"/>
                <a:gd name="connsiteX673" fmla="*/ 76459 w 1059652"/>
                <a:gd name="connsiteY673" fmla="*/ 248659 h 795365"/>
                <a:gd name="connsiteX674" fmla="*/ 82968 w 1059652"/>
                <a:gd name="connsiteY674" fmla="*/ 243777 h 795365"/>
                <a:gd name="connsiteX675" fmla="*/ 86873 w 1059652"/>
                <a:gd name="connsiteY675" fmla="*/ 239221 h 795365"/>
                <a:gd name="connsiteX676" fmla="*/ 105099 w 1059652"/>
                <a:gd name="connsiteY676" fmla="*/ 239221 h 795365"/>
                <a:gd name="connsiteX677" fmla="*/ 115513 w 1059652"/>
                <a:gd name="connsiteY677" fmla="*/ 237593 h 795365"/>
                <a:gd name="connsiteX678" fmla="*/ 112584 w 1059652"/>
                <a:gd name="connsiteY678" fmla="*/ 240523 h 795365"/>
                <a:gd name="connsiteX679" fmla="*/ 110957 w 1059652"/>
                <a:gd name="connsiteY679" fmla="*/ 245404 h 795365"/>
                <a:gd name="connsiteX680" fmla="*/ 110306 w 1059652"/>
                <a:gd name="connsiteY680" fmla="*/ 252239 h 795365"/>
                <a:gd name="connsiteX681" fmla="*/ 106400 w 1059652"/>
                <a:gd name="connsiteY681" fmla="*/ 255493 h 795365"/>
                <a:gd name="connsiteX682" fmla="*/ 114211 w 1059652"/>
                <a:gd name="connsiteY682" fmla="*/ 261352 h 795365"/>
                <a:gd name="connsiteX683" fmla="*/ 136017 w 1059652"/>
                <a:gd name="connsiteY683" fmla="*/ 263304 h 795365"/>
                <a:gd name="connsiteX684" fmla="*/ 162704 w 1059652"/>
                <a:gd name="connsiteY684" fmla="*/ 266559 h 795365"/>
                <a:gd name="connsiteX685" fmla="*/ 169538 w 1059652"/>
                <a:gd name="connsiteY685" fmla="*/ 263955 h 795365"/>
                <a:gd name="connsiteX686" fmla="*/ 173769 w 1059652"/>
                <a:gd name="connsiteY686" fmla="*/ 256144 h 795365"/>
                <a:gd name="connsiteX687" fmla="*/ 183533 w 1059652"/>
                <a:gd name="connsiteY687" fmla="*/ 255168 h 795365"/>
                <a:gd name="connsiteX688" fmla="*/ 185160 w 1059652"/>
                <a:gd name="connsiteY688" fmla="*/ 262002 h 795365"/>
                <a:gd name="connsiteX689" fmla="*/ 191018 w 1059652"/>
                <a:gd name="connsiteY689" fmla="*/ 253541 h 795365"/>
                <a:gd name="connsiteX690" fmla="*/ 183533 w 1059652"/>
                <a:gd name="connsiteY690" fmla="*/ 246706 h 795365"/>
                <a:gd name="connsiteX691" fmla="*/ 172467 w 1059652"/>
                <a:gd name="connsiteY691" fmla="*/ 245079 h 795365"/>
                <a:gd name="connsiteX692" fmla="*/ 166284 w 1059652"/>
                <a:gd name="connsiteY692" fmla="*/ 250612 h 795365"/>
                <a:gd name="connsiteX693" fmla="*/ 165958 w 1059652"/>
                <a:gd name="connsiteY693" fmla="*/ 241499 h 795365"/>
                <a:gd name="connsiteX694" fmla="*/ 172142 w 1059652"/>
                <a:gd name="connsiteY694" fmla="*/ 238570 h 795365"/>
                <a:gd name="connsiteX695" fmla="*/ 179627 w 1059652"/>
                <a:gd name="connsiteY695" fmla="*/ 240848 h 795365"/>
                <a:gd name="connsiteX696" fmla="*/ 187764 w 1059652"/>
                <a:gd name="connsiteY696" fmla="*/ 240523 h 795365"/>
                <a:gd name="connsiteX697" fmla="*/ 200131 w 1059652"/>
                <a:gd name="connsiteY697" fmla="*/ 247032 h 795365"/>
                <a:gd name="connsiteX698" fmla="*/ 213149 w 1059652"/>
                <a:gd name="connsiteY698" fmla="*/ 246055 h 795365"/>
                <a:gd name="connsiteX699" fmla="*/ 212824 w 1059652"/>
                <a:gd name="connsiteY699" fmla="*/ 238895 h 795365"/>
                <a:gd name="connsiteX700" fmla="*/ 210545 w 1059652"/>
                <a:gd name="connsiteY700" fmla="*/ 232386 h 795365"/>
                <a:gd name="connsiteX701" fmla="*/ 201433 w 1059652"/>
                <a:gd name="connsiteY701" fmla="*/ 237593 h 795365"/>
                <a:gd name="connsiteX702" fmla="*/ 194924 w 1059652"/>
                <a:gd name="connsiteY702" fmla="*/ 232386 h 795365"/>
                <a:gd name="connsiteX703" fmla="*/ 187438 w 1059652"/>
                <a:gd name="connsiteY703" fmla="*/ 234339 h 795365"/>
                <a:gd name="connsiteX704" fmla="*/ 176373 w 1059652"/>
                <a:gd name="connsiteY704" fmla="*/ 235315 h 795365"/>
                <a:gd name="connsiteX705" fmla="*/ 167911 w 1059652"/>
                <a:gd name="connsiteY705" fmla="*/ 229457 h 795365"/>
                <a:gd name="connsiteX706" fmla="*/ 171816 w 1059652"/>
                <a:gd name="connsiteY706" fmla="*/ 222948 h 795365"/>
                <a:gd name="connsiteX707" fmla="*/ 175722 w 1059652"/>
                <a:gd name="connsiteY707" fmla="*/ 218717 h 795365"/>
                <a:gd name="connsiteX708" fmla="*/ 165307 w 1059652"/>
                <a:gd name="connsiteY708" fmla="*/ 215788 h 795365"/>
                <a:gd name="connsiteX709" fmla="*/ 153917 w 1059652"/>
                <a:gd name="connsiteY709" fmla="*/ 216439 h 795365"/>
                <a:gd name="connsiteX710" fmla="*/ 153917 w 1059652"/>
                <a:gd name="connsiteY710" fmla="*/ 208303 h 795365"/>
                <a:gd name="connsiteX711" fmla="*/ 146757 w 1059652"/>
                <a:gd name="connsiteY711" fmla="*/ 214161 h 795365"/>
                <a:gd name="connsiteX712" fmla="*/ 141224 w 1059652"/>
                <a:gd name="connsiteY712" fmla="*/ 213835 h 795365"/>
                <a:gd name="connsiteX713" fmla="*/ 136668 w 1059652"/>
                <a:gd name="connsiteY713" fmla="*/ 216114 h 795365"/>
                <a:gd name="connsiteX714" fmla="*/ 124626 w 1059652"/>
                <a:gd name="connsiteY714" fmla="*/ 212534 h 795365"/>
                <a:gd name="connsiteX715" fmla="*/ 115513 w 1059652"/>
                <a:gd name="connsiteY715" fmla="*/ 211883 h 795365"/>
                <a:gd name="connsiteX716" fmla="*/ 112259 w 1059652"/>
                <a:gd name="connsiteY716" fmla="*/ 199190 h 795365"/>
                <a:gd name="connsiteX717" fmla="*/ 101519 w 1059652"/>
                <a:gd name="connsiteY717" fmla="*/ 188125 h 795365"/>
                <a:gd name="connsiteX718" fmla="*/ 83944 w 1059652"/>
                <a:gd name="connsiteY718" fmla="*/ 177059 h 795365"/>
                <a:gd name="connsiteX719" fmla="*/ 67671 w 1059652"/>
                <a:gd name="connsiteY719" fmla="*/ 167621 h 795365"/>
                <a:gd name="connsiteX720" fmla="*/ 51399 w 1059652"/>
                <a:gd name="connsiteY720" fmla="*/ 162414 h 795365"/>
                <a:gd name="connsiteX721" fmla="*/ 41635 w 1059652"/>
                <a:gd name="connsiteY721" fmla="*/ 154928 h 795365"/>
                <a:gd name="connsiteX722" fmla="*/ 28292 w 1059652"/>
                <a:gd name="connsiteY722" fmla="*/ 152976 h 795365"/>
                <a:gd name="connsiteX723" fmla="*/ 41310 w 1059652"/>
                <a:gd name="connsiteY723" fmla="*/ 148745 h 795365"/>
                <a:gd name="connsiteX724" fmla="*/ 44890 w 1059652"/>
                <a:gd name="connsiteY724" fmla="*/ 143537 h 795365"/>
                <a:gd name="connsiteX725" fmla="*/ 44239 w 1059652"/>
                <a:gd name="connsiteY725" fmla="*/ 132147 h 795365"/>
                <a:gd name="connsiteX726" fmla="*/ 46842 w 1059652"/>
                <a:gd name="connsiteY726" fmla="*/ 127916 h 795365"/>
                <a:gd name="connsiteX727" fmla="*/ 46842 w 1059652"/>
                <a:gd name="connsiteY727" fmla="*/ 127916 h 795365"/>
                <a:gd name="connsiteX728" fmla="*/ 197202 w 1059652"/>
                <a:gd name="connsiteY728" fmla="*/ 721217 h 795365"/>
                <a:gd name="connsiteX729" fmla="*/ 197527 w 1059652"/>
                <a:gd name="connsiteY729" fmla="*/ 727401 h 795365"/>
                <a:gd name="connsiteX730" fmla="*/ 204687 w 1059652"/>
                <a:gd name="connsiteY730" fmla="*/ 724797 h 795365"/>
                <a:gd name="connsiteX731" fmla="*/ 197202 w 1059652"/>
                <a:gd name="connsiteY731" fmla="*/ 721217 h 795365"/>
                <a:gd name="connsiteX732" fmla="*/ 197202 w 1059652"/>
                <a:gd name="connsiteY732" fmla="*/ 721217 h 795365"/>
                <a:gd name="connsiteX733" fmla="*/ 896926 w 1059652"/>
                <a:gd name="connsiteY733" fmla="*/ 644410 h 795365"/>
                <a:gd name="connsiteX734" fmla="*/ 895299 w 1059652"/>
                <a:gd name="connsiteY734" fmla="*/ 651570 h 795365"/>
                <a:gd name="connsiteX735" fmla="*/ 900832 w 1059652"/>
                <a:gd name="connsiteY735" fmla="*/ 654174 h 795365"/>
                <a:gd name="connsiteX736" fmla="*/ 903761 w 1059652"/>
                <a:gd name="connsiteY736" fmla="*/ 647014 h 795365"/>
                <a:gd name="connsiteX737" fmla="*/ 896926 w 1059652"/>
                <a:gd name="connsiteY737" fmla="*/ 644410 h 795365"/>
                <a:gd name="connsiteX738" fmla="*/ 896926 w 1059652"/>
                <a:gd name="connsiteY738" fmla="*/ 644410 h 795365"/>
                <a:gd name="connsiteX739" fmla="*/ 983822 w 1059652"/>
                <a:gd name="connsiteY739" fmla="*/ 663612 h 795365"/>
                <a:gd name="connsiteX740" fmla="*/ 986426 w 1059652"/>
                <a:gd name="connsiteY740" fmla="*/ 668168 h 795365"/>
                <a:gd name="connsiteX741" fmla="*/ 981219 w 1059652"/>
                <a:gd name="connsiteY741" fmla="*/ 671423 h 795365"/>
                <a:gd name="connsiteX742" fmla="*/ 979266 w 1059652"/>
                <a:gd name="connsiteY742" fmla="*/ 667843 h 795365"/>
                <a:gd name="connsiteX743" fmla="*/ 983822 w 1059652"/>
                <a:gd name="connsiteY743" fmla="*/ 663612 h 795365"/>
                <a:gd name="connsiteX744" fmla="*/ 983822 w 1059652"/>
                <a:gd name="connsiteY744" fmla="*/ 663612 h 795365"/>
                <a:gd name="connsiteX745" fmla="*/ 956159 w 1059652"/>
                <a:gd name="connsiteY745" fmla="*/ 688672 h 795365"/>
                <a:gd name="connsiteX746" fmla="*/ 963970 w 1059652"/>
                <a:gd name="connsiteY746" fmla="*/ 691275 h 795365"/>
                <a:gd name="connsiteX747" fmla="*/ 957786 w 1059652"/>
                <a:gd name="connsiteY747" fmla="*/ 696157 h 795365"/>
                <a:gd name="connsiteX748" fmla="*/ 956159 w 1059652"/>
                <a:gd name="connsiteY748" fmla="*/ 688672 h 795365"/>
                <a:gd name="connsiteX749" fmla="*/ 956159 w 1059652"/>
                <a:gd name="connsiteY749" fmla="*/ 688672 h 795365"/>
                <a:gd name="connsiteX750" fmla="*/ 976662 w 1059652"/>
                <a:gd name="connsiteY750" fmla="*/ 728377 h 795365"/>
                <a:gd name="connsiteX751" fmla="*/ 983822 w 1059652"/>
                <a:gd name="connsiteY751" fmla="*/ 737164 h 795365"/>
                <a:gd name="connsiteX752" fmla="*/ 986426 w 1059652"/>
                <a:gd name="connsiteY752" fmla="*/ 743348 h 795365"/>
                <a:gd name="connsiteX753" fmla="*/ 981219 w 1059652"/>
                <a:gd name="connsiteY753" fmla="*/ 741721 h 795365"/>
                <a:gd name="connsiteX754" fmla="*/ 978941 w 1059652"/>
                <a:gd name="connsiteY754" fmla="*/ 736188 h 795365"/>
                <a:gd name="connsiteX755" fmla="*/ 972757 w 1059652"/>
                <a:gd name="connsiteY755" fmla="*/ 732282 h 795365"/>
                <a:gd name="connsiteX756" fmla="*/ 972757 w 1059652"/>
                <a:gd name="connsiteY756" fmla="*/ 725448 h 795365"/>
                <a:gd name="connsiteX757" fmla="*/ 976662 w 1059652"/>
                <a:gd name="connsiteY757" fmla="*/ 728377 h 795365"/>
                <a:gd name="connsiteX758" fmla="*/ 976662 w 1059652"/>
                <a:gd name="connsiteY758" fmla="*/ 728377 h 795365"/>
                <a:gd name="connsiteX759" fmla="*/ 1016693 w 1059652"/>
                <a:gd name="connsiteY759" fmla="*/ 722519 h 795365"/>
                <a:gd name="connsiteX760" fmla="*/ 1015717 w 1059652"/>
                <a:gd name="connsiteY760" fmla="*/ 731631 h 795365"/>
                <a:gd name="connsiteX761" fmla="*/ 1021250 w 1059652"/>
                <a:gd name="connsiteY761" fmla="*/ 733259 h 795365"/>
                <a:gd name="connsiteX762" fmla="*/ 1020273 w 1059652"/>
                <a:gd name="connsiteY762" fmla="*/ 727075 h 795365"/>
                <a:gd name="connsiteX763" fmla="*/ 1016693 w 1059652"/>
                <a:gd name="connsiteY763" fmla="*/ 722519 h 795365"/>
                <a:gd name="connsiteX764" fmla="*/ 1016693 w 1059652"/>
                <a:gd name="connsiteY764" fmla="*/ 722519 h 795365"/>
                <a:gd name="connsiteX765" fmla="*/ 975686 w 1059652"/>
                <a:gd name="connsiteY765" fmla="*/ 688672 h 795365"/>
                <a:gd name="connsiteX766" fmla="*/ 983497 w 1059652"/>
                <a:gd name="connsiteY766" fmla="*/ 692577 h 795365"/>
                <a:gd name="connsiteX767" fmla="*/ 989355 w 1059652"/>
                <a:gd name="connsiteY767" fmla="*/ 701039 h 795365"/>
                <a:gd name="connsiteX768" fmla="*/ 991633 w 1059652"/>
                <a:gd name="connsiteY768" fmla="*/ 706246 h 795365"/>
                <a:gd name="connsiteX769" fmla="*/ 983822 w 1059652"/>
                <a:gd name="connsiteY769" fmla="*/ 707873 h 795365"/>
                <a:gd name="connsiteX770" fmla="*/ 983822 w 1059652"/>
                <a:gd name="connsiteY770" fmla="*/ 713406 h 795365"/>
                <a:gd name="connsiteX771" fmla="*/ 990657 w 1059652"/>
                <a:gd name="connsiteY771" fmla="*/ 713081 h 795365"/>
                <a:gd name="connsiteX772" fmla="*/ 993261 w 1059652"/>
                <a:gd name="connsiteY772" fmla="*/ 715684 h 795365"/>
                <a:gd name="connsiteX773" fmla="*/ 998793 w 1059652"/>
                <a:gd name="connsiteY773" fmla="*/ 716986 h 795365"/>
                <a:gd name="connsiteX774" fmla="*/ 1001722 w 1059652"/>
                <a:gd name="connsiteY774" fmla="*/ 721542 h 795365"/>
                <a:gd name="connsiteX775" fmla="*/ 1004326 w 1059652"/>
                <a:gd name="connsiteY775" fmla="*/ 726750 h 795365"/>
                <a:gd name="connsiteX776" fmla="*/ 1003024 w 1059652"/>
                <a:gd name="connsiteY776" fmla="*/ 732608 h 795365"/>
                <a:gd name="connsiteX777" fmla="*/ 1003024 w 1059652"/>
                <a:gd name="connsiteY777" fmla="*/ 741070 h 795365"/>
                <a:gd name="connsiteX778" fmla="*/ 998468 w 1059652"/>
                <a:gd name="connsiteY778" fmla="*/ 742697 h 795365"/>
                <a:gd name="connsiteX779" fmla="*/ 995539 w 1059652"/>
                <a:gd name="connsiteY779" fmla="*/ 736839 h 795365"/>
                <a:gd name="connsiteX780" fmla="*/ 987728 w 1059652"/>
                <a:gd name="connsiteY780" fmla="*/ 732608 h 795365"/>
                <a:gd name="connsiteX781" fmla="*/ 990331 w 1059652"/>
                <a:gd name="connsiteY781" fmla="*/ 728377 h 795365"/>
                <a:gd name="connsiteX782" fmla="*/ 985775 w 1059652"/>
                <a:gd name="connsiteY782" fmla="*/ 723170 h 795365"/>
                <a:gd name="connsiteX783" fmla="*/ 984148 w 1059652"/>
                <a:gd name="connsiteY783" fmla="*/ 720892 h 795365"/>
                <a:gd name="connsiteX784" fmla="*/ 974710 w 1059652"/>
                <a:gd name="connsiteY784" fmla="*/ 721868 h 795365"/>
                <a:gd name="connsiteX785" fmla="*/ 964621 w 1059652"/>
                <a:gd name="connsiteY785" fmla="*/ 719915 h 795365"/>
                <a:gd name="connsiteX786" fmla="*/ 976337 w 1059652"/>
                <a:gd name="connsiteY786" fmla="*/ 716986 h 795365"/>
                <a:gd name="connsiteX787" fmla="*/ 978615 w 1059652"/>
                <a:gd name="connsiteY787" fmla="*/ 715033 h 795365"/>
                <a:gd name="connsiteX788" fmla="*/ 973733 w 1059652"/>
                <a:gd name="connsiteY788" fmla="*/ 711128 h 795365"/>
                <a:gd name="connsiteX789" fmla="*/ 977964 w 1059652"/>
                <a:gd name="connsiteY789" fmla="*/ 706897 h 795365"/>
                <a:gd name="connsiteX790" fmla="*/ 966573 w 1059652"/>
                <a:gd name="connsiteY790" fmla="*/ 706246 h 795365"/>
                <a:gd name="connsiteX791" fmla="*/ 970804 w 1059652"/>
                <a:gd name="connsiteY791" fmla="*/ 699412 h 795365"/>
                <a:gd name="connsiteX792" fmla="*/ 972432 w 1059652"/>
                <a:gd name="connsiteY792" fmla="*/ 695832 h 795365"/>
                <a:gd name="connsiteX793" fmla="*/ 969502 w 1059652"/>
                <a:gd name="connsiteY793" fmla="*/ 689974 h 795365"/>
                <a:gd name="connsiteX794" fmla="*/ 967550 w 1059652"/>
                <a:gd name="connsiteY794" fmla="*/ 686068 h 795365"/>
                <a:gd name="connsiteX795" fmla="*/ 960390 w 1059652"/>
                <a:gd name="connsiteY795" fmla="*/ 683464 h 795365"/>
                <a:gd name="connsiteX796" fmla="*/ 961692 w 1059652"/>
                <a:gd name="connsiteY796" fmla="*/ 679233 h 795365"/>
                <a:gd name="connsiteX797" fmla="*/ 973082 w 1059652"/>
                <a:gd name="connsiteY797" fmla="*/ 680210 h 795365"/>
                <a:gd name="connsiteX798" fmla="*/ 974384 w 1059652"/>
                <a:gd name="connsiteY798" fmla="*/ 683790 h 795365"/>
                <a:gd name="connsiteX799" fmla="*/ 975686 w 1059652"/>
                <a:gd name="connsiteY799" fmla="*/ 688672 h 795365"/>
                <a:gd name="connsiteX800" fmla="*/ 975686 w 1059652"/>
                <a:gd name="connsiteY800" fmla="*/ 688672 h 795365"/>
                <a:gd name="connsiteX801" fmla="*/ 909944 w 1059652"/>
                <a:gd name="connsiteY801" fmla="*/ 633670 h 795365"/>
                <a:gd name="connsiteX802" fmla="*/ 915803 w 1059652"/>
                <a:gd name="connsiteY802" fmla="*/ 634321 h 795365"/>
                <a:gd name="connsiteX803" fmla="*/ 923614 w 1059652"/>
                <a:gd name="connsiteY803" fmla="*/ 641156 h 795365"/>
                <a:gd name="connsiteX804" fmla="*/ 927519 w 1059652"/>
                <a:gd name="connsiteY804" fmla="*/ 651895 h 795365"/>
                <a:gd name="connsiteX805" fmla="*/ 929472 w 1059652"/>
                <a:gd name="connsiteY805" fmla="*/ 661985 h 795365"/>
                <a:gd name="connsiteX806" fmla="*/ 929797 w 1059652"/>
                <a:gd name="connsiteY806" fmla="*/ 683790 h 795365"/>
                <a:gd name="connsiteX807" fmla="*/ 923288 w 1059652"/>
                <a:gd name="connsiteY807" fmla="*/ 668494 h 795365"/>
                <a:gd name="connsiteX808" fmla="*/ 924915 w 1059652"/>
                <a:gd name="connsiteY808" fmla="*/ 663612 h 795365"/>
                <a:gd name="connsiteX809" fmla="*/ 918406 w 1059652"/>
                <a:gd name="connsiteY809" fmla="*/ 663937 h 795365"/>
                <a:gd name="connsiteX810" fmla="*/ 916779 w 1059652"/>
                <a:gd name="connsiteY810" fmla="*/ 658405 h 795365"/>
                <a:gd name="connsiteX811" fmla="*/ 910595 w 1059652"/>
                <a:gd name="connsiteY811" fmla="*/ 657428 h 795365"/>
                <a:gd name="connsiteX812" fmla="*/ 913850 w 1059652"/>
                <a:gd name="connsiteY812" fmla="*/ 652221 h 795365"/>
                <a:gd name="connsiteX813" fmla="*/ 910595 w 1059652"/>
                <a:gd name="connsiteY813" fmla="*/ 646688 h 795365"/>
                <a:gd name="connsiteX814" fmla="*/ 910270 w 1059652"/>
                <a:gd name="connsiteY814" fmla="*/ 641806 h 795365"/>
                <a:gd name="connsiteX815" fmla="*/ 904086 w 1059652"/>
                <a:gd name="connsiteY815" fmla="*/ 639528 h 795365"/>
                <a:gd name="connsiteX816" fmla="*/ 905714 w 1059652"/>
                <a:gd name="connsiteY816" fmla="*/ 633996 h 795365"/>
                <a:gd name="connsiteX817" fmla="*/ 909944 w 1059652"/>
                <a:gd name="connsiteY817" fmla="*/ 633670 h 795365"/>
                <a:gd name="connsiteX818" fmla="*/ 909944 w 1059652"/>
                <a:gd name="connsiteY818" fmla="*/ 633670 h 795365"/>
                <a:gd name="connsiteX819" fmla="*/ 894974 w 1059652"/>
                <a:gd name="connsiteY819" fmla="*/ 600474 h 795365"/>
                <a:gd name="connsiteX820" fmla="*/ 899855 w 1059652"/>
                <a:gd name="connsiteY820" fmla="*/ 601776 h 795365"/>
                <a:gd name="connsiteX821" fmla="*/ 902134 w 1059652"/>
                <a:gd name="connsiteY821" fmla="*/ 604054 h 795365"/>
                <a:gd name="connsiteX822" fmla="*/ 897252 w 1059652"/>
                <a:gd name="connsiteY822" fmla="*/ 609261 h 795365"/>
                <a:gd name="connsiteX823" fmla="*/ 894648 w 1059652"/>
                <a:gd name="connsiteY823" fmla="*/ 611539 h 795365"/>
                <a:gd name="connsiteX824" fmla="*/ 899530 w 1059652"/>
                <a:gd name="connsiteY824" fmla="*/ 616096 h 795365"/>
                <a:gd name="connsiteX825" fmla="*/ 904737 w 1059652"/>
                <a:gd name="connsiteY825" fmla="*/ 620326 h 795365"/>
                <a:gd name="connsiteX826" fmla="*/ 911246 w 1059652"/>
                <a:gd name="connsiteY826" fmla="*/ 623906 h 795365"/>
                <a:gd name="connsiteX827" fmla="*/ 917104 w 1059652"/>
                <a:gd name="connsiteY827" fmla="*/ 624557 h 795365"/>
                <a:gd name="connsiteX828" fmla="*/ 923614 w 1059652"/>
                <a:gd name="connsiteY828" fmla="*/ 623581 h 795365"/>
                <a:gd name="connsiteX829" fmla="*/ 925566 w 1059652"/>
                <a:gd name="connsiteY829" fmla="*/ 630090 h 795365"/>
                <a:gd name="connsiteX830" fmla="*/ 916128 w 1059652"/>
                <a:gd name="connsiteY830" fmla="*/ 629439 h 795365"/>
                <a:gd name="connsiteX831" fmla="*/ 900181 w 1059652"/>
                <a:gd name="connsiteY831" fmla="*/ 621303 h 795365"/>
                <a:gd name="connsiteX832" fmla="*/ 898554 w 1059652"/>
                <a:gd name="connsiteY832" fmla="*/ 622605 h 795365"/>
                <a:gd name="connsiteX833" fmla="*/ 901808 w 1059652"/>
                <a:gd name="connsiteY833" fmla="*/ 629765 h 795365"/>
                <a:gd name="connsiteX834" fmla="*/ 893672 w 1059652"/>
                <a:gd name="connsiteY834" fmla="*/ 629439 h 795365"/>
                <a:gd name="connsiteX835" fmla="*/ 888465 w 1059652"/>
                <a:gd name="connsiteY835" fmla="*/ 622605 h 795365"/>
                <a:gd name="connsiteX836" fmla="*/ 883257 w 1059652"/>
                <a:gd name="connsiteY836" fmla="*/ 618048 h 795365"/>
                <a:gd name="connsiteX837" fmla="*/ 883583 w 1059652"/>
                <a:gd name="connsiteY837" fmla="*/ 613817 h 795365"/>
                <a:gd name="connsiteX838" fmla="*/ 888465 w 1059652"/>
                <a:gd name="connsiteY838" fmla="*/ 616747 h 795365"/>
                <a:gd name="connsiteX839" fmla="*/ 892045 w 1059652"/>
                <a:gd name="connsiteY839" fmla="*/ 615770 h 795365"/>
                <a:gd name="connsiteX840" fmla="*/ 886186 w 1059652"/>
                <a:gd name="connsiteY840" fmla="*/ 609912 h 795365"/>
                <a:gd name="connsiteX841" fmla="*/ 885535 w 1059652"/>
                <a:gd name="connsiteY841" fmla="*/ 606332 h 795365"/>
                <a:gd name="connsiteX842" fmla="*/ 889441 w 1059652"/>
                <a:gd name="connsiteY842" fmla="*/ 606332 h 795365"/>
                <a:gd name="connsiteX843" fmla="*/ 890417 w 1059652"/>
                <a:gd name="connsiteY843" fmla="*/ 602752 h 795365"/>
                <a:gd name="connsiteX844" fmla="*/ 893346 w 1059652"/>
                <a:gd name="connsiteY844" fmla="*/ 603077 h 795365"/>
                <a:gd name="connsiteX845" fmla="*/ 894974 w 1059652"/>
                <a:gd name="connsiteY845" fmla="*/ 600474 h 795365"/>
                <a:gd name="connsiteX846" fmla="*/ 894974 w 1059652"/>
                <a:gd name="connsiteY846" fmla="*/ 600474 h 795365"/>
                <a:gd name="connsiteX847" fmla="*/ 909944 w 1059652"/>
                <a:gd name="connsiteY847" fmla="*/ 606332 h 795365"/>
                <a:gd name="connsiteX848" fmla="*/ 905063 w 1059652"/>
                <a:gd name="connsiteY848" fmla="*/ 611865 h 795365"/>
                <a:gd name="connsiteX849" fmla="*/ 909944 w 1059652"/>
                <a:gd name="connsiteY849" fmla="*/ 616421 h 795365"/>
                <a:gd name="connsiteX850" fmla="*/ 916128 w 1059652"/>
                <a:gd name="connsiteY850" fmla="*/ 618374 h 795365"/>
                <a:gd name="connsiteX851" fmla="*/ 915152 w 1059652"/>
                <a:gd name="connsiteY851" fmla="*/ 613492 h 795365"/>
                <a:gd name="connsiteX852" fmla="*/ 921010 w 1059652"/>
                <a:gd name="connsiteY852" fmla="*/ 613167 h 795365"/>
                <a:gd name="connsiteX853" fmla="*/ 921010 w 1059652"/>
                <a:gd name="connsiteY853" fmla="*/ 609587 h 795365"/>
                <a:gd name="connsiteX854" fmla="*/ 917755 w 1059652"/>
                <a:gd name="connsiteY854" fmla="*/ 606657 h 795365"/>
                <a:gd name="connsiteX855" fmla="*/ 909944 w 1059652"/>
                <a:gd name="connsiteY855" fmla="*/ 606332 h 795365"/>
                <a:gd name="connsiteX856" fmla="*/ 909944 w 1059652"/>
                <a:gd name="connsiteY856" fmla="*/ 606332 h 795365"/>
                <a:gd name="connsiteX857" fmla="*/ 938584 w 1059652"/>
                <a:gd name="connsiteY857" fmla="*/ 657103 h 795365"/>
                <a:gd name="connsiteX858" fmla="*/ 945744 w 1059652"/>
                <a:gd name="connsiteY858" fmla="*/ 660032 h 795365"/>
                <a:gd name="connsiteX859" fmla="*/ 950301 w 1059652"/>
                <a:gd name="connsiteY859" fmla="*/ 668819 h 795365"/>
                <a:gd name="connsiteX860" fmla="*/ 949650 w 1059652"/>
                <a:gd name="connsiteY860" fmla="*/ 680535 h 795365"/>
                <a:gd name="connsiteX861" fmla="*/ 945093 w 1059652"/>
                <a:gd name="connsiteY861" fmla="*/ 675003 h 795365"/>
                <a:gd name="connsiteX862" fmla="*/ 940537 w 1059652"/>
                <a:gd name="connsiteY862" fmla="*/ 668168 h 795365"/>
                <a:gd name="connsiteX863" fmla="*/ 938259 w 1059652"/>
                <a:gd name="connsiteY863" fmla="*/ 662961 h 795365"/>
                <a:gd name="connsiteX864" fmla="*/ 935330 w 1059652"/>
                <a:gd name="connsiteY864" fmla="*/ 658405 h 795365"/>
                <a:gd name="connsiteX865" fmla="*/ 938584 w 1059652"/>
                <a:gd name="connsiteY865" fmla="*/ 657103 h 795365"/>
                <a:gd name="connsiteX866" fmla="*/ 938584 w 1059652"/>
                <a:gd name="connsiteY866" fmla="*/ 657103 h 795365"/>
                <a:gd name="connsiteX867" fmla="*/ 992610 w 1059652"/>
                <a:gd name="connsiteY867" fmla="*/ 675653 h 795365"/>
                <a:gd name="connsiteX868" fmla="*/ 995213 w 1059652"/>
                <a:gd name="connsiteY868" fmla="*/ 683139 h 795365"/>
                <a:gd name="connsiteX869" fmla="*/ 1001071 w 1059652"/>
                <a:gd name="connsiteY869" fmla="*/ 686068 h 795365"/>
                <a:gd name="connsiteX870" fmla="*/ 999444 w 1059652"/>
                <a:gd name="connsiteY870" fmla="*/ 692252 h 795365"/>
                <a:gd name="connsiteX871" fmla="*/ 994888 w 1059652"/>
                <a:gd name="connsiteY871" fmla="*/ 691926 h 795365"/>
                <a:gd name="connsiteX872" fmla="*/ 990331 w 1059652"/>
                <a:gd name="connsiteY872" fmla="*/ 686068 h 795365"/>
                <a:gd name="connsiteX873" fmla="*/ 985124 w 1059652"/>
                <a:gd name="connsiteY873" fmla="*/ 682813 h 795365"/>
                <a:gd name="connsiteX874" fmla="*/ 992610 w 1059652"/>
                <a:gd name="connsiteY874" fmla="*/ 675653 h 795365"/>
                <a:gd name="connsiteX875" fmla="*/ 992610 w 1059652"/>
                <a:gd name="connsiteY875" fmla="*/ 675653 h 795365"/>
                <a:gd name="connsiteX876" fmla="*/ 1025480 w 1059652"/>
                <a:gd name="connsiteY876" fmla="*/ 698110 h 795365"/>
                <a:gd name="connsiteX877" fmla="*/ 1031013 w 1059652"/>
                <a:gd name="connsiteY877" fmla="*/ 702992 h 795365"/>
                <a:gd name="connsiteX878" fmla="*/ 1032640 w 1059652"/>
                <a:gd name="connsiteY878" fmla="*/ 708850 h 795365"/>
                <a:gd name="connsiteX879" fmla="*/ 1031013 w 1059652"/>
                <a:gd name="connsiteY879" fmla="*/ 716661 h 795365"/>
                <a:gd name="connsiteX880" fmla="*/ 1026131 w 1059652"/>
                <a:gd name="connsiteY880" fmla="*/ 715359 h 795365"/>
                <a:gd name="connsiteX881" fmla="*/ 1024504 w 1059652"/>
                <a:gd name="connsiteY881" fmla="*/ 709501 h 795365"/>
                <a:gd name="connsiteX882" fmla="*/ 1023853 w 1059652"/>
                <a:gd name="connsiteY882" fmla="*/ 704944 h 795365"/>
                <a:gd name="connsiteX883" fmla="*/ 1020273 w 1059652"/>
                <a:gd name="connsiteY883" fmla="*/ 709826 h 795365"/>
                <a:gd name="connsiteX884" fmla="*/ 1013439 w 1059652"/>
                <a:gd name="connsiteY884" fmla="*/ 714057 h 795365"/>
                <a:gd name="connsiteX885" fmla="*/ 1010510 w 1059652"/>
                <a:gd name="connsiteY885" fmla="*/ 710802 h 795365"/>
                <a:gd name="connsiteX886" fmla="*/ 1016693 w 1059652"/>
                <a:gd name="connsiteY886" fmla="*/ 704293 h 795365"/>
                <a:gd name="connsiteX887" fmla="*/ 1018320 w 1059652"/>
                <a:gd name="connsiteY887" fmla="*/ 697459 h 795365"/>
                <a:gd name="connsiteX888" fmla="*/ 1025480 w 1059652"/>
                <a:gd name="connsiteY888" fmla="*/ 698110 h 795365"/>
                <a:gd name="connsiteX889" fmla="*/ 1025480 w 1059652"/>
                <a:gd name="connsiteY889" fmla="*/ 698110 h 795365"/>
                <a:gd name="connsiteX890" fmla="*/ 966899 w 1059652"/>
                <a:gd name="connsiteY890" fmla="*/ 651895 h 795365"/>
                <a:gd name="connsiteX891" fmla="*/ 951603 w 1059652"/>
                <a:gd name="connsiteY891" fmla="*/ 649292 h 795365"/>
                <a:gd name="connsiteX892" fmla="*/ 952253 w 1059652"/>
                <a:gd name="connsiteY892" fmla="*/ 653848 h 795365"/>
                <a:gd name="connsiteX893" fmla="*/ 958762 w 1059652"/>
                <a:gd name="connsiteY893" fmla="*/ 658730 h 795365"/>
                <a:gd name="connsiteX894" fmla="*/ 957135 w 1059652"/>
                <a:gd name="connsiteY894" fmla="*/ 666541 h 795365"/>
                <a:gd name="connsiteX895" fmla="*/ 961041 w 1059652"/>
                <a:gd name="connsiteY895" fmla="*/ 673701 h 795365"/>
                <a:gd name="connsiteX896" fmla="*/ 970804 w 1059652"/>
                <a:gd name="connsiteY896" fmla="*/ 670446 h 795365"/>
                <a:gd name="connsiteX897" fmla="*/ 966899 w 1059652"/>
                <a:gd name="connsiteY897" fmla="*/ 659055 h 795365"/>
                <a:gd name="connsiteX898" fmla="*/ 973408 w 1059652"/>
                <a:gd name="connsiteY898" fmla="*/ 662961 h 795365"/>
                <a:gd name="connsiteX899" fmla="*/ 976662 w 1059652"/>
                <a:gd name="connsiteY899" fmla="*/ 660683 h 795365"/>
                <a:gd name="connsiteX900" fmla="*/ 976012 w 1059652"/>
                <a:gd name="connsiteY900" fmla="*/ 653848 h 795365"/>
                <a:gd name="connsiteX901" fmla="*/ 966899 w 1059652"/>
                <a:gd name="connsiteY901" fmla="*/ 651895 h 795365"/>
                <a:gd name="connsiteX902" fmla="*/ 966899 w 1059652"/>
                <a:gd name="connsiteY902" fmla="*/ 651895 h 795365"/>
                <a:gd name="connsiteX903" fmla="*/ 931750 w 1059652"/>
                <a:gd name="connsiteY903" fmla="*/ 606332 h 795365"/>
                <a:gd name="connsiteX904" fmla="*/ 926543 w 1059652"/>
                <a:gd name="connsiteY904" fmla="*/ 611865 h 795365"/>
                <a:gd name="connsiteX905" fmla="*/ 929797 w 1059652"/>
                <a:gd name="connsiteY905" fmla="*/ 621628 h 795365"/>
                <a:gd name="connsiteX906" fmla="*/ 932726 w 1059652"/>
                <a:gd name="connsiteY906" fmla="*/ 630416 h 795365"/>
                <a:gd name="connsiteX907" fmla="*/ 938910 w 1059652"/>
                <a:gd name="connsiteY907" fmla="*/ 630741 h 795365"/>
                <a:gd name="connsiteX908" fmla="*/ 938584 w 1059652"/>
                <a:gd name="connsiteY908" fmla="*/ 637901 h 795365"/>
                <a:gd name="connsiteX909" fmla="*/ 932401 w 1059652"/>
                <a:gd name="connsiteY909" fmla="*/ 641156 h 795365"/>
                <a:gd name="connsiteX910" fmla="*/ 932401 w 1059652"/>
                <a:gd name="connsiteY910" fmla="*/ 651244 h 795365"/>
                <a:gd name="connsiteX911" fmla="*/ 945419 w 1059652"/>
                <a:gd name="connsiteY911" fmla="*/ 643434 h 795365"/>
                <a:gd name="connsiteX912" fmla="*/ 946721 w 1059652"/>
                <a:gd name="connsiteY912" fmla="*/ 637250 h 795365"/>
                <a:gd name="connsiteX913" fmla="*/ 952253 w 1059652"/>
                <a:gd name="connsiteY913" fmla="*/ 634321 h 795365"/>
                <a:gd name="connsiteX914" fmla="*/ 946721 w 1059652"/>
                <a:gd name="connsiteY914" fmla="*/ 622930 h 795365"/>
                <a:gd name="connsiteX915" fmla="*/ 939886 w 1059652"/>
                <a:gd name="connsiteY915" fmla="*/ 614143 h 795365"/>
                <a:gd name="connsiteX916" fmla="*/ 941513 w 1059652"/>
                <a:gd name="connsiteY916" fmla="*/ 609587 h 795365"/>
                <a:gd name="connsiteX917" fmla="*/ 947372 w 1059652"/>
                <a:gd name="connsiteY917" fmla="*/ 616421 h 795365"/>
                <a:gd name="connsiteX918" fmla="*/ 942815 w 1059652"/>
                <a:gd name="connsiteY918" fmla="*/ 606332 h 795365"/>
                <a:gd name="connsiteX919" fmla="*/ 931750 w 1059652"/>
                <a:gd name="connsiteY919" fmla="*/ 606332 h 795365"/>
                <a:gd name="connsiteX920" fmla="*/ 931750 w 1059652"/>
                <a:gd name="connsiteY920" fmla="*/ 606332 h 795365"/>
                <a:gd name="connsiteX921" fmla="*/ 189391 w 1059652"/>
                <a:gd name="connsiteY921" fmla="*/ 589734 h 795365"/>
                <a:gd name="connsiteX922" fmla="*/ 191018 w 1059652"/>
                <a:gd name="connsiteY922" fmla="*/ 583876 h 795365"/>
                <a:gd name="connsiteX923" fmla="*/ 202735 w 1059652"/>
                <a:gd name="connsiteY923" fmla="*/ 578994 h 795365"/>
                <a:gd name="connsiteX924" fmla="*/ 195249 w 1059652"/>
                <a:gd name="connsiteY924" fmla="*/ 589083 h 795365"/>
                <a:gd name="connsiteX925" fmla="*/ 189391 w 1059652"/>
                <a:gd name="connsiteY925" fmla="*/ 589734 h 795365"/>
                <a:gd name="connsiteX926" fmla="*/ 189391 w 1059652"/>
                <a:gd name="connsiteY926" fmla="*/ 589734 h 795365"/>
                <a:gd name="connsiteX927" fmla="*/ 218682 w 1059652"/>
                <a:gd name="connsiteY927" fmla="*/ 722519 h 795365"/>
                <a:gd name="connsiteX928" fmla="*/ 212824 w 1059652"/>
                <a:gd name="connsiteY928" fmla="*/ 730655 h 795365"/>
                <a:gd name="connsiteX929" fmla="*/ 213474 w 1059652"/>
                <a:gd name="connsiteY929" fmla="*/ 737815 h 795365"/>
                <a:gd name="connsiteX930" fmla="*/ 223564 w 1059652"/>
                <a:gd name="connsiteY930" fmla="*/ 725448 h 795365"/>
                <a:gd name="connsiteX931" fmla="*/ 218682 w 1059652"/>
                <a:gd name="connsiteY931" fmla="*/ 722519 h 795365"/>
                <a:gd name="connsiteX932" fmla="*/ 218682 w 1059652"/>
                <a:gd name="connsiteY932" fmla="*/ 722519 h 795365"/>
                <a:gd name="connsiteX933" fmla="*/ 577657 w 1059652"/>
                <a:gd name="connsiteY933" fmla="*/ 514554 h 795365"/>
                <a:gd name="connsiteX934" fmla="*/ 568869 w 1059652"/>
                <a:gd name="connsiteY934" fmla="*/ 526921 h 795365"/>
                <a:gd name="connsiteX935" fmla="*/ 558130 w 1059652"/>
                <a:gd name="connsiteY935" fmla="*/ 534732 h 795365"/>
                <a:gd name="connsiteX936" fmla="*/ 573426 w 1059652"/>
                <a:gd name="connsiteY936" fmla="*/ 530501 h 795365"/>
                <a:gd name="connsiteX937" fmla="*/ 587420 w 1059652"/>
                <a:gd name="connsiteY937" fmla="*/ 517158 h 795365"/>
                <a:gd name="connsiteX938" fmla="*/ 577657 w 1059652"/>
                <a:gd name="connsiteY938" fmla="*/ 514554 h 795365"/>
                <a:gd name="connsiteX939" fmla="*/ 577657 w 1059652"/>
                <a:gd name="connsiteY939" fmla="*/ 514554 h 795365"/>
                <a:gd name="connsiteX940" fmla="*/ 421765 w 1059652"/>
                <a:gd name="connsiteY940" fmla="*/ 608936 h 795365"/>
                <a:gd name="connsiteX941" fmla="*/ 427623 w 1059652"/>
                <a:gd name="connsiteY941" fmla="*/ 603728 h 795365"/>
                <a:gd name="connsiteX942" fmla="*/ 433481 w 1059652"/>
                <a:gd name="connsiteY942" fmla="*/ 604054 h 795365"/>
                <a:gd name="connsiteX943" fmla="*/ 438363 w 1059652"/>
                <a:gd name="connsiteY943" fmla="*/ 601776 h 795365"/>
                <a:gd name="connsiteX944" fmla="*/ 442919 w 1059652"/>
                <a:gd name="connsiteY944" fmla="*/ 602101 h 795365"/>
                <a:gd name="connsiteX945" fmla="*/ 444546 w 1059652"/>
                <a:gd name="connsiteY945" fmla="*/ 594290 h 795365"/>
                <a:gd name="connsiteX946" fmla="*/ 439990 w 1059652"/>
                <a:gd name="connsiteY946" fmla="*/ 596894 h 795365"/>
                <a:gd name="connsiteX947" fmla="*/ 435108 w 1059652"/>
                <a:gd name="connsiteY947" fmla="*/ 592988 h 795365"/>
                <a:gd name="connsiteX948" fmla="*/ 431203 w 1059652"/>
                <a:gd name="connsiteY948" fmla="*/ 596243 h 795365"/>
                <a:gd name="connsiteX949" fmla="*/ 426972 w 1059652"/>
                <a:gd name="connsiteY949" fmla="*/ 591361 h 795365"/>
                <a:gd name="connsiteX950" fmla="*/ 420137 w 1059652"/>
                <a:gd name="connsiteY950" fmla="*/ 594290 h 795365"/>
                <a:gd name="connsiteX951" fmla="*/ 422090 w 1059652"/>
                <a:gd name="connsiteY951" fmla="*/ 599497 h 795365"/>
                <a:gd name="connsiteX952" fmla="*/ 415581 w 1059652"/>
                <a:gd name="connsiteY952" fmla="*/ 599172 h 795365"/>
                <a:gd name="connsiteX953" fmla="*/ 416883 w 1059652"/>
                <a:gd name="connsiteY953" fmla="*/ 603403 h 795365"/>
                <a:gd name="connsiteX954" fmla="*/ 412001 w 1059652"/>
                <a:gd name="connsiteY954" fmla="*/ 602427 h 795365"/>
                <a:gd name="connsiteX955" fmla="*/ 412652 w 1059652"/>
                <a:gd name="connsiteY955" fmla="*/ 606657 h 795365"/>
                <a:gd name="connsiteX956" fmla="*/ 421765 w 1059652"/>
                <a:gd name="connsiteY956" fmla="*/ 608936 h 795365"/>
                <a:gd name="connsiteX957" fmla="*/ 421765 w 1059652"/>
                <a:gd name="connsiteY957" fmla="*/ 608936 h 795365"/>
                <a:gd name="connsiteX958" fmla="*/ 393450 w 1059652"/>
                <a:gd name="connsiteY958" fmla="*/ 652221 h 795365"/>
                <a:gd name="connsiteX959" fmla="*/ 400285 w 1059652"/>
                <a:gd name="connsiteY959" fmla="*/ 655801 h 795365"/>
                <a:gd name="connsiteX960" fmla="*/ 384988 w 1059652"/>
                <a:gd name="connsiteY960" fmla="*/ 664263 h 795365"/>
                <a:gd name="connsiteX961" fmla="*/ 389219 w 1059652"/>
                <a:gd name="connsiteY961" fmla="*/ 657428 h 795365"/>
                <a:gd name="connsiteX962" fmla="*/ 393450 w 1059652"/>
                <a:gd name="connsiteY962" fmla="*/ 652221 h 795365"/>
                <a:gd name="connsiteX963" fmla="*/ 393450 w 1059652"/>
                <a:gd name="connsiteY963" fmla="*/ 652221 h 795365"/>
                <a:gd name="connsiteX964" fmla="*/ 370018 w 1059652"/>
                <a:gd name="connsiteY964" fmla="*/ 654174 h 795365"/>
                <a:gd name="connsiteX965" fmla="*/ 375550 w 1059652"/>
                <a:gd name="connsiteY965" fmla="*/ 661334 h 795365"/>
                <a:gd name="connsiteX966" fmla="*/ 380107 w 1059652"/>
                <a:gd name="connsiteY966" fmla="*/ 655150 h 795365"/>
                <a:gd name="connsiteX967" fmla="*/ 370018 w 1059652"/>
                <a:gd name="connsiteY967" fmla="*/ 654174 h 795365"/>
                <a:gd name="connsiteX968" fmla="*/ 370018 w 1059652"/>
                <a:gd name="connsiteY968" fmla="*/ 654174 h 795365"/>
                <a:gd name="connsiteX969" fmla="*/ 383361 w 1059652"/>
                <a:gd name="connsiteY969" fmla="*/ 626185 h 795365"/>
                <a:gd name="connsiteX970" fmla="*/ 376527 w 1059652"/>
                <a:gd name="connsiteY970" fmla="*/ 628137 h 795365"/>
                <a:gd name="connsiteX971" fmla="*/ 370343 w 1059652"/>
                <a:gd name="connsiteY971" fmla="*/ 631066 h 795365"/>
                <a:gd name="connsiteX972" fmla="*/ 364810 w 1059652"/>
                <a:gd name="connsiteY972" fmla="*/ 638877 h 795365"/>
                <a:gd name="connsiteX973" fmla="*/ 370343 w 1059652"/>
                <a:gd name="connsiteY973" fmla="*/ 640179 h 795365"/>
                <a:gd name="connsiteX974" fmla="*/ 371970 w 1059652"/>
                <a:gd name="connsiteY974" fmla="*/ 646037 h 795365"/>
                <a:gd name="connsiteX975" fmla="*/ 385639 w 1059652"/>
                <a:gd name="connsiteY975" fmla="*/ 645712 h 795365"/>
                <a:gd name="connsiteX976" fmla="*/ 384663 w 1059652"/>
                <a:gd name="connsiteY976" fmla="*/ 650919 h 795365"/>
                <a:gd name="connsiteX977" fmla="*/ 393125 w 1059652"/>
                <a:gd name="connsiteY977" fmla="*/ 646363 h 795365"/>
                <a:gd name="connsiteX978" fmla="*/ 397356 w 1059652"/>
                <a:gd name="connsiteY978" fmla="*/ 648315 h 795365"/>
                <a:gd name="connsiteX979" fmla="*/ 401261 w 1059652"/>
                <a:gd name="connsiteY979" fmla="*/ 645386 h 795365"/>
                <a:gd name="connsiteX980" fmla="*/ 410699 w 1059652"/>
                <a:gd name="connsiteY980" fmla="*/ 644085 h 795365"/>
                <a:gd name="connsiteX981" fmla="*/ 414605 w 1059652"/>
                <a:gd name="connsiteY981" fmla="*/ 641806 h 795365"/>
                <a:gd name="connsiteX982" fmla="*/ 408096 w 1059652"/>
                <a:gd name="connsiteY982" fmla="*/ 638226 h 795365"/>
                <a:gd name="connsiteX983" fmla="*/ 422415 w 1059652"/>
                <a:gd name="connsiteY983" fmla="*/ 637250 h 795365"/>
                <a:gd name="connsiteX984" fmla="*/ 416883 w 1059652"/>
                <a:gd name="connsiteY984" fmla="*/ 631392 h 795365"/>
                <a:gd name="connsiteX985" fmla="*/ 434132 w 1059652"/>
                <a:gd name="connsiteY985" fmla="*/ 631717 h 795365"/>
                <a:gd name="connsiteX986" fmla="*/ 438037 w 1059652"/>
                <a:gd name="connsiteY986" fmla="*/ 627812 h 795365"/>
                <a:gd name="connsiteX987" fmla="*/ 428925 w 1059652"/>
                <a:gd name="connsiteY987" fmla="*/ 625534 h 795365"/>
                <a:gd name="connsiteX988" fmla="*/ 432830 w 1059652"/>
                <a:gd name="connsiteY988" fmla="*/ 616421 h 795365"/>
                <a:gd name="connsiteX989" fmla="*/ 424043 w 1059652"/>
                <a:gd name="connsiteY989" fmla="*/ 616096 h 795365"/>
                <a:gd name="connsiteX990" fmla="*/ 422090 w 1059652"/>
                <a:gd name="connsiteY990" fmla="*/ 620977 h 795365"/>
                <a:gd name="connsiteX991" fmla="*/ 412977 w 1059652"/>
                <a:gd name="connsiteY991" fmla="*/ 613817 h 795365"/>
                <a:gd name="connsiteX992" fmla="*/ 413628 w 1059652"/>
                <a:gd name="connsiteY992" fmla="*/ 620001 h 795365"/>
                <a:gd name="connsiteX993" fmla="*/ 407770 w 1059652"/>
                <a:gd name="connsiteY993" fmla="*/ 620652 h 795365"/>
                <a:gd name="connsiteX994" fmla="*/ 407119 w 1059652"/>
                <a:gd name="connsiteY994" fmla="*/ 624557 h 795365"/>
                <a:gd name="connsiteX995" fmla="*/ 400936 w 1059652"/>
                <a:gd name="connsiteY995" fmla="*/ 623581 h 795365"/>
                <a:gd name="connsiteX996" fmla="*/ 393450 w 1059652"/>
                <a:gd name="connsiteY996" fmla="*/ 616421 h 795365"/>
                <a:gd name="connsiteX997" fmla="*/ 389870 w 1059652"/>
                <a:gd name="connsiteY997" fmla="*/ 621954 h 795365"/>
                <a:gd name="connsiteX998" fmla="*/ 397356 w 1059652"/>
                <a:gd name="connsiteY998" fmla="*/ 627161 h 795365"/>
                <a:gd name="connsiteX999" fmla="*/ 392474 w 1059652"/>
                <a:gd name="connsiteY999" fmla="*/ 627812 h 795365"/>
                <a:gd name="connsiteX1000" fmla="*/ 392799 w 1059652"/>
                <a:gd name="connsiteY1000" fmla="*/ 631717 h 795365"/>
                <a:gd name="connsiteX1001" fmla="*/ 383361 w 1059652"/>
                <a:gd name="connsiteY1001" fmla="*/ 631392 h 795365"/>
                <a:gd name="connsiteX1002" fmla="*/ 383361 w 1059652"/>
                <a:gd name="connsiteY1002" fmla="*/ 626185 h 795365"/>
                <a:gd name="connsiteX1003" fmla="*/ 383361 w 1059652"/>
                <a:gd name="connsiteY1003" fmla="*/ 626185 h 795365"/>
                <a:gd name="connsiteX1004" fmla="*/ 30570 w 1059652"/>
                <a:gd name="connsiteY1004" fmla="*/ 770686 h 795365"/>
                <a:gd name="connsiteX1005" fmla="*/ 34475 w 1059652"/>
                <a:gd name="connsiteY1005" fmla="*/ 773615 h 795365"/>
                <a:gd name="connsiteX1006" fmla="*/ 40333 w 1059652"/>
                <a:gd name="connsiteY1006" fmla="*/ 771011 h 795365"/>
                <a:gd name="connsiteX1007" fmla="*/ 44890 w 1059652"/>
                <a:gd name="connsiteY1007" fmla="*/ 773615 h 795365"/>
                <a:gd name="connsiteX1008" fmla="*/ 38706 w 1059652"/>
                <a:gd name="connsiteY1008" fmla="*/ 778822 h 795365"/>
                <a:gd name="connsiteX1009" fmla="*/ 42612 w 1059652"/>
                <a:gd name="connsiteY1009" fmla="*/ 781426 h 795365"/>
                <a:gd name="connsiteX1010" fmla="*/ 33499 w 1059652"/>
                <a:gd name="connsiteY1010" fmla="*/ 786633 h 795365"/>
                <a:gd name="connsiteX1011" fmla="*/ 30570 w 1059652"/>
                <a:gd name="connsiteY1011" fmla="*/ 791189 h 795365"/>
                <a:gd name="connsiteX1012" fmla="*/ 23410 w 1059652"/>
                <a:gd name="connsiteY1012" fmla="*/ 788911 h 795365"/>
                <a:gd name="connsiteX1013" fmla="*/ 10392 w 1059652"/>
                <a:gd name="connsiteY1013" fmla="*/ 795095 h 795365"/>
                <a:gd name="connsiteX1014" fmla="*/ 13972 w 1059652"/>
                <a:gd name="connsiteY1014" fmla="*/ 787284 h 795365"/>
                <a:gd name="connsiteX1015" fmla="*/ 23084 w 1059652"/>
                <a:gd name="connsiteY1015" fmla="*/ 783053 h 795365"/>
                <a:gd name="connsiteX1016" fmla="*/ 30570 w 1059652"/>
                <a:gd name="connsiteY1016" fmla="*/ 780449 h 795365"/>
                <a:gd name="connsiteX1017" fmla="*/ 23084 w 1059652"/>
                <a:gd name="connsiteY1017" fmla="*/ 776544 h 795365"/>
                <a:gd name="connsiteX1018" fmla="*/ 23084 w 1059652"/>
                <a:gd name="connsiteY1018" fmla="*/ 771988 h 795365"/>
                <a:gd name="connsiteX1019" fmla="*/ 30570 w 1059652"/>
                <a:gd name="connsiteY1019" fmla="*/ 770686 h 795365"/>
                <a:gd name="connsiteX1020" fmla="*/ 30570 w 1059652"/>
                <a:gd name="connsiteY1020" fmla="*/ 770686 h 795365"/>
                <a:gd name="connsiteX1021" fmla="*/ 45215 w 1059652"/>
                <a:gd name="connsiteY1021" fmla="*/ 763851 h 795365"/>
                <a:gd name="connsiteX1022" fmla="*/ 50748 w 1059652"/>
                <a:gd name="connsiteY1022" fmla="*/ 767431 h 795365"/>
                <a:gd name="connsiteX1023" fmla="*/ 57257 w 1059652"/>
                <a:gd name="connsiteY1023" fmla="*/ 765804 h 795365"/>
                <a:gd name="connsiteX1024" fmla="*/ 51724 w 1059652"/>
                <a:gd name="connsiteY1024" fmla="*/ 761248 h 795365"/>
                <a:gd name="connsiteX1025" fmla="*/ 45215 w 1059652"/>
                <a:gd name="connsiteY1025" fmla="*/ 763851 h 795365"/>
                <a:gd name="connsiteX1026" fmla="*/ 45215 w 1059652"/>
                <a:gd name="connsiteY1026" fmla="*/ 763851 h 795365"/>
                <a:gd name="connsiteX1027" fmla="*/ 63766 w 1059652"/>
                <a:gd name="connsiteY1027" fmla="*/ 754739 h 795365"/>
                <a:gd name="connsiteX1028" fmla="*/ 63441 w 1059652"/>
                <a:gd name="connsiteY1028" fmla="*/ 761573 h 795365"/>
                <a:gd name="connsiteX1029" fmla="*/ 71902 w 1059652"/>
                <a:gd name="connsiteY1029" fmla="*/ 761248 h 795365"/>
                <a:gd name="connsiteX1030" fmla="*/ 63766 w 1059652"/>
                <a:gd name="connsiteY1030" fmla="*/ 754739 h 795365"/>
                <a:gd name="connsiteX1031" fmla="*/ 63766 w 1059652"/>
                <a:gd name="connsiteY1031" fmla="*/ 754739 h 795365"/>
                <a:gd name="connsiteX1032" fmla="*/ 141549 w 1059652"/>
                <a:gd name="connsiteY1032" fmla="*/ 750508 h 795365"/>
                <a:gd name="connsiteX1033" fmla="*/ 143177 w 1059652"/>
                <a:gd name="connsiteY1033" fmla="*/ 756040 h 795365"/>
                <a:gd name="connsiteX1034" fmla="*/ 148709 w 1059652"/>
                <a:gd name="connsiteY1034" fmla="*/ 755715 h 795365"/>
                <a:gd name="connsiteX1035" fmla="*/ 141549 w 1059652"/>
                <a:gd name="connsiteY1035" fmla="*/ 750508 h 795365"/>
                <a:gd name="connsiteX1036" fmla="*/ 141549 w 1059652"/>
                <a:gd name="connsiteY1036" fmla="*/ 750508 h 795365"/>
                <a:gd name="connsiteX1037" fmla="*/ 101519 w 1059652"/>
                <a:gd name="connsiteY1037" fmla="*/ 732608 h 795365"/>
                <a:gd name="connsiteX1038" fmla="*/ 91430 w 1059652"/>
                <a:gd name="connsiteY1038" fmla="*/ 735211 h 795365"/>
                <a:gd name="connsiteX1039" fmla="*/ 82317 w 1059652"/>
                <a:gd name="connsiteY1039" fmla="*/ 746602 h 795365"/>
                <a:gd name="connsiteX1040" fmla="*/ 83293 w 1059652"/>
                <a:gd name="connsiteY1040" fmla="*/ 753762 h 795365"/>
                <a:gd name="connsiteX1041" fmla="*/ 92731 w 1059652"/>
                <a:gd name="connsiteY1041" fmla="*/ 753111 h 795365"/>
                <a:gd name="connsiteX1042" fmla="*/ 97288 w 1059652"/>
                <a:gd name="connsiteY1042" fmla="*/ 748230 h 795365"/>
                <a:gd name="connsiteX1043" fmla="*/ 109655 w 1059652"/>
                <a:gd name="connsiteY1043" fmla="*/ 746928 h 795365"/>
                <a:gd name="connsiteX1044" fmla="*/ 118117 w 1059652"/>
                <a:gd name="connsiteY1044" fmla="*/ 745951 h 795365"/>
                <a:gd name="connsiteX1045" fmla="*/ 122998 w 1059652"/>
                <a:gd name="connsiteY1045" fmla="*/ 739768 h 795365"/>
                <a:gd name="connsiteX1046" fmla="*/ 120069 w 1059652"/>
                <a:gd name="connsiteY1046" fmla="*/ 730330 h 795365"/>
                <a:gd name="connsiteX1047" fmla="*/ 109004 w 1059652"/>
                <a:gd name="connsiteY1047" fmla="*/ 730004 h 795365"/>
                <a:gd name="connsiteX1048" fmla="*/ 101519 w 1059652"/>
                <a:gd name="connsiteY1048" fmla="*/ 732608 h 795365"/>
                <a:gd name="connsiteX1049" fmla="*/ 101519 w 1059652"/>
                <a:gd name="connsiteY1049" fmla="*/ 732608 h 79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1059652" h="795365">
                  <a:moveTo>
                    <a:pt x="46842" y="127916"/>
                  </a:moveTo>
                  <a:cubicBezTo>
                    <a:pt x="64742" y="128892"/>
                    <a:pt x="62139" y="130845"/>
                    <a:pt x="76133" y="127916"/>
                  </a:cubicBezTo>
                  <a:cubicBezTo>
                    <a:pt x="90453" y="124987"/>
                    <a:pt x="103146" y="124010"/>
                    <a:pt x="109655" y="122383"/>
                  </a:cubicBezTo>
                  <a:cubicBezTo>
                    <a:pt x="116164" y="120756"/>
                    <a:pt x="121697" y="116850"/>
                    <a:pt x="126253" y="107738"/>
                  </a:cubicBezTo>
                  <a:cubicBezTo>
                    <a:pt x="130809" y="98625"/>
                    <a:pt x="128206" y="94069"/>
                    <a:pt x="137969" y="83329"/>
                  </a:cubicBezTo>
                  <a:cubicBezTo>
                    <a:pt x="147733" y="72589"/>
                    <a:pt x="151313" y="62174"/>
                    <a:pt x="160426" y="57292"/>
                  </a:cubicBezTo>
                  <a:cubicBezTo>
                    <a:pt x="169538" y="52736"/>
                    <a:pt x="170189" y="57618"/>
                    <a:pt x="171166" y="58594"/>
                  </a:cubicBezTo>
                  <a:cubicBezTo>
                    <a:pt x="172142" y="59571"/>
                    <a:pt x="165958" y="62825"/>
                    <a:pt x="168562" y="63151"/>
                  </a:cubicBezTo>
                  <a:cubicBezTo>
                    <a:pt x="171166" y="63476"/>
                    <a:pt x="178651" y="61849"/>
                    <a:pt x="183533" y="59245"/>
                  </a:cubicBezTo>
                  <a:cubicBezTo>
                    <a:pt x="188415" y="56641"/>
                    <a:pt x="193947" y="54363"/>
                    <a:pt x="201107" y="50132"/>
                  </a:cubicBezTo>
                  <a:cubicBezTo>
                    <a:pt x="208267" y="46227"/>
                    <a:pt x="211847" y="41345"/>
                    <a:pt x="215102" y="41996"/>
                  </a:cubicBezTo>
                  <a:cubicBezTo>
                    <a:pt x="218682" y="42647"/>
                    <a:pt x="221285" y="44274"/>
                    <a:pt x="218356" y="45576"/>
                  </a:cubicBezTo>
                  <a:cubicBezTo>
                    <a:pt x="215427" y="46878"/>
                    <a:pt x="211522" y="49156"/>
                    <a:pt x="213474" y="49481"/>
                  </a:cubicBezTo>
                  <a:cubicBezTo>
                    <a:pt x="215753" y="49807"/>
                    <a:pt x="219333" y="47203"/>
                    <a:pt x="219333" y="49156"/>
                  </a:cubicBezTo>
                  <a:cubicBezTo>
                    <a:pt x="219333" y="51109"/>
                    <a:pt x="213149" y="59245"/>
                    <a:pt x="216404" y="57618"/>
                  </a:cubicBezTo>
                  <a:cubicBezTo>
                    <a:pt x="219333" y="55991"/>
                    <a:pt x="219984" y="51434"/>
                    <a:pt x="220960" y="54038"/>
                  </a:cubicBezTo>
                  <a:cubicBezTo>
                    <a:pt x="222262" y="56641"/>
                    <a:pt x="226493" y="65103"/>
                    <a:pt x="227144" y="62500"/>
                  </a:cubicBezTo>
                  <a:cubicBezTo>
                    <a:pt x="227794" y="59571"/>
                    <a:pt x="224214" y="55014"/>
                    <a:pt x="224540" y="53061"/>
                  </a:cubicBezTo>
                  <a:cubicBezTo>
                    <a:pt x="224865" y="51109"/>
                    <a:pt x="223889" y="48180"/>
                    <a:pt x="226818" y="47854"/>
                  </a:cubicBezTo>
                  <a:cubicBezTo>
                    <a:pt x="229747" y="47529"/>
                    <a:pt x="241138" y="47203"/>
                    <a:pt x="240487" y="45576"/>
                  </a:cubicBezTo>
                  <a:cubicBezTo>
                    <a:pt x="239836" y="43949"/>
                    <a:pt x="228120" y="47529"/>
                    <a:pt x="226493" y="45576"/>
                  </a:cubicBezTo>
                  <a:cubicBezTo>
                    <a:pt x="224865" y="43623"/>
                    <a:pt x="224214" y="41020"/>
                    <a:pt x="221936" y="40694"/>
                  </a:cubicBezTo>
                  <a:cubicBezTo>
                    <a:pt x="219658" y="40369"/>
                    <a:pt x="214451" y="41345"/>
                    <a:pt x="217380" y="39067"/>
                  </a:cubicBezTo>
                  <a:cubicBezTo>
                    <a:pt x="220309" y="36789"/>
                    <a:pt x="228120" y="31582"/>
                    <a:pt x="231049" y="30931"/>
                  </a:cubicBezTo>
                  <a:cubicBezTo>
                    <a:pt x="233978" y="30280"/>
                    <a:pt x="233327" y="30605"/>
                    <a:pt x="237558" y="29629"/>
                  </a:cubicBezTo>
                  <a:cubicBezTo>
                    <a:pt x="241789" y="28652"/>
                    <a:pt x="234303" y="31582"/>
                    <a:pt x="238860" y="32232"/>
                  </a:cubicBezTo>
                  <a:cubicBezTo>
                    <a:pt x="243416" y="32883"/>
                    <a:pt x="252854" y="33209"/>
                    <a:pt x="262292" y="31582"/>
                  </a:cubicBezTo>
                  <a:cubicBezTo>
                    <a:pt x="271731" y="29954"/>
                    <a:pt x="273683" y="31582"/>
                    <a:pt x="280518" y="27676"/>
                  </a:cubicBezTo>
                  <a:cubicBezTo>
                    <a:pt x="287352" y="23771"/>
                    <a:pt x="313389" y="4569"/>
                    <a:pt x="316643" y="2291"/>
                  </a:cubicBezTo>
                  <a:cubicBezTo>
                    <a:pt x="319898" y="13"/>
                    <a:pt x="322501" y="-638"/>
                    <a:pt x="323152" y="663"/>
                  </a:cubicBezTo>
                  <a:cubicBezTo>
                    <a:pt x="323803" y="1965"/>
                    <a:pt x="318921" y="2942"/>
                    <a:pt x="319898" y="4894"/>
                  </a:cubicBezTo>
                  <a:cubicBezTo>
                    <a:pt x="321200" y="6847"/>
                    <a:pt x="323803" y="11078"/>
                    <a:pt x="329661" y="12054"/>
                  </a:cubicBezTo>
                  <a:cubicBezTo>
                    <a:pt x="335519" y="13031"/>
                    <a:pt x="345609" y="13356"/>
                    <a:pt x="344307" y="15634"/>
                  </a:cubicBezTo>
                  <a:cubicBezTo>
                    <a:pt x="343005" y="17913"/>
                    <a:pt x="334869" y="17913"/>
                    <a:pt x="334543" y="22143"/>
                  </a:cubicBezTo>
                  <a:cubicBezTo>
                    <a:pt x="333892" y="26374"/>
                    <a:pt x="331614" y="33860"/>
                    <a:pt x="332916" y="33534"/>
                  </a:cubicBezTo>
                  <a:cubicBezTo>
                    <a:pt x="334218" y="33209"/>
                    <a:pt x="333241" y="30605"/>
                    <a:pt x="338774" y="29629"/>
                  </a:cubicBezTo>
                  <a:cubicBezTo>
                    <a:pt x="344307" y="28652"/>
                    <a:pt x="345934" y="25723"/>
                    <a:pt x="347236" y="24422"/>
                  </a:cubicBezTo>
                  <a:cubicBezTo>
                    <a:pt x="348538" y="23120"/>
                    <a:pt x="356999" y="24747"/>
                    <a:pt x="356023" y="22794"/>
                  </a:cubicBezTo>
                  <a:cubicBezTo>
                    <a:pt x="355047" y="21167"/>
                    <a:pt x="348212" y="19865"/>
                    <a:pt x="352118" y="16936"/>
                  </a:cubicBezTo>
                  <a:cubicBezTo>
                    <a:pt x="356023" y="14333"/>
                    <a:pt x="359603" y="11403"/>
                    <a:pt x="359928" y="13356"/>
                  </a:cubicBezTo>
                  <a:cubicBezTo>
                    <a:pt x="360579" y="14983"/>
                    <a:pt x="357650" y="21493"/>
                    <a:pt x="359928" y="20842"/>
                  </a:cubicBezTo>
                  <a:cubicBezTo>
                    <a:pt x="362207" y="20516"/>
                    <a:pt x="364485" y="16936"/>
                    <a:pt x="367414" y="17587"/>
                  </a:cubicBezTo>
                  <a:cubicBezTo>
                    <a:pt x="370018" y="18238"/>
                    <a:pt x="372947" y="19214"/>
                    <a:pt x="372947" y="22143"/>
                  </a:cubicBezTo>
                  <a:cubicBezTo>
                    <a:pt x="372947" y="25072"/>
                    <a:pt x="370018" y="28652"/>
                    <a:pt x="374899" y="30605"/>
                  </a:cubicBezTo>
                  <a:cubicBezTo>
                    <a:pt x="379456" y="32232"/>
                    <a:pt x="386941" y="28978"/>
                    <a:pt x="391172" y="27676"/>
                  </a:cubicBezTo>
                  <a:cubicBezTo>
                    <a:pt x="395077" y="26049"/>
                    <a:pt x="434457" y="28327"/>
                    <a:pt x="436410" y="29629"/>
                  </a:cubicBezTo>
                  <a:cubicBezTo>
                    <a:pt x="438037" y="30931"/>
                    <a:pt x="429575" y="33209"/>
                    <a:pt x="432505" y="36463"/>
                  </a:cubicBezTo>
                  <a:cubicBezTo>
                    <a:pt x="435434" y="39718"/>
                    <a:pt x="443570" y="41020"/>
                    <a:pt x="440641" y="42647"/>
                  </a:cubicBezTo>
                  <a:cubicBezTo>
                    <a:pt x="437386" y="43949"/>
                    <a:pt x="428599" y="44600"/>
                    <a:pt x="432505" y="45576"/>
                  </a:cubicBezTo>
                  <a:cubicBezTo>
                    <a:pt x="436410" y="46552"/>
                    <a:pt x="450404" y="43298"/>
                    <a:pt x="452683" y="43623"/>
                  </a:cubicBezTo>
                  <a:cubicBezTo>
                    <a:pt x="454961" y="43949"/>
                    <a:pt x="450079" y="48180"/>
                    <a:pt x="453008" y="49156"/>
                  </a:cubicBezTo>
                  <a:cubicBezTo>
                    <a:pt x="455937" y="50132"/>
                    <a:pt x="462121" y="52085"/>
                    <a:pt x="465701" y="51760"/>
                  </a:cubicBezTo>
                  <a:cubicBezTo>
                    <a:pt x="469281" y="51109"/>
                    <a:pt x="470908" y="50132"/>
                    <a:pt x="476766" y="49807"/>
                  </a:cubicBezTo>
                  <a:cubicBezTo>
                    <a:pt x="482950" y="49481"/>
                    <a:pt x="490110" y="46878"/>
                    <a:pt x="503779" y="50132"/>
                  </a:cubicBezTo>
                  <a:cubicBezTo>
                    <a:pt x="517773" y="53061"/>
                    <a:pt x="571473" y="62825"/>
                    <a:pt x="577982" y="63801"/>
                  </a:cubicBezTo>
                  <a:cubicBezTo>
                    <a:pt x="584491" y="64452"/>
                    <a:pt x="609226" y="63476"/>
                    <a:pt x="615735" y="64127"/>
                  </a:cubicBezTo>
                  <a:cubicBezTo>
                    <a:pt x="622244" y="64778"/>
                    <a:pt x="627126" y="72589"/>
                    <a:pt x="640795" y="73890"/>
                  </a:cubicBezTo>
                  <a:cubicBezTo>
                    <a:pt x="654464" y="75518"/>
                    <a:pt x="662925" y="76494"/>
                    <a:pt x="665855" y="74216"/>
                  </a:cubicBezTo>
                  <a:cubicBezTo>
                    <a:pt x="668784" y="71938"/>
                    <a:pt x="667482" y="70961"/>
                    <a:pt x="671713" y="70636"/>
                  </a:cubicBezTo>
                  <a:cubicBezTo>
                    <a:pt x="675944" y="70311"/>
                    <a:pt x="698074" y="70311"/>
                    <a:pt x="711093" y="73890"/>
                  </a:cubicBezTo>
                  <a:cubicBezTo>
                    <a:pt x="724111" y="77470"/>
                    <a:pt x="733549" y="84305"/>
                    <a:pt x="750472" y="88861"/>
                  </a:cubicBezTo>
                  <a:lnTo>
                    <a:pt x="750472" y="516832"/>
                  </a:lnTo>
                  <a:lnTo>
                    <a:pt x="750472" y="518134"/>
                  </a:lnTo>
                  <a:lnTo>
                    <a:pt x="751774" y="518460"/>
                  </a:lnTo>
                  <a:cubicBezTo>
                    <a:pt x="755029" y="518785"/>
                    <a:pt x="759260" y="519761"/>
                    <a:pt x="763491" y="520738"/>
                  </a:cubicBezTo>
                  <a:cubicBezTo>
                    <a:pt x="771952" y="522690"/>
                    <a:pt x="780414" y="524643"/>
                    <a:pt x="783018" y="522690"/>
                  </a:cubicBezTo>
                  <a:cubicBezTo>
                    <a:pt x="784645" y="521714"/>
                    <a:pt x="785947" y="520087"/>
                    <a:pt x="786923" y="518785"/>
                  </a:cubicBezTo>
                  <a:cubicBezTo>
                    <a:pt x="787900" y="517483"/>
                    <a:pt x="788550" y="516507"/>
                    <a:pt x="789527" y="516181"/>
                  </a:cubicBezTo>
                  <a:cubicBezTo>
                    <a:pt x="790829" y="515856"/>
                    <a:pt x="794409" y="515531"/>
                    <a:pt x="797989" y="515205"/>
                  </a:cubicBezTo>
                  <a:cubicBezTo>
                    <a:pt x="801243" y="514880"/>
                    <a:pt x="804498" y="514880"/>
                    <a:pt x="804823" y="515531"/>
                  </a:cubicBezTo>
                  <a:lnTo>
                    <a:pt x="804823" y="515531"/>
                  </a:lnTo>
                  <a:cubicBezTo>
                    <a:pt x="804823" y="515531"/>
                    <a:pt x="804498" y="516832"/>
                    <a:pt x="803847" y="518134"/>
                  </a:cubicBezTo>
                  <a:cubicBezTo>
                    <a:pt x="802870" y="520087"/>
                    <a:pt x="801894" y="522690"/>
                    <a:pt x="802870" y="524318"/>
                  </a:cubicBezTo>
                  <a:lnTo>
                    <a:pt x="802870" y="524318"/>
                  </a:lnTo>
                  <a:cubicBezTo>
                    <a:pt x="803521" y="525945"/>
                    <a:pt x="804823" y="527898"/>
                    <a:pt x="806450" y="529525"/>
                  </a:cubicBezTo>
                  <a:cubicBezTo>
                    <a:pt x="807752" y="531152"/>
                    <a:pt x="809379" y="532780"/>
                    <a:pt x="811007" y="533756"/>
                  </a:cubicBezTo>
                  <a:cubicBezTo>
                    <a:pt x="812309" y="534732"/>
                    <a:pt x="817841" y="538963"/>
                    <a:pt x="824025" y="543845"/>
                  </a:cubicBezTo>
                  <a:cubicBezTo>
                    <a:pt x="833463" y="551005"/>
                    <a:pt x="844528" y="559792"/>
                    <a:pt x="846156" y="561094"/>
                  </a:cubicBezTo>
                  <a:cubicBezTo>
                    <a:pt x="847132" y="562070"/>
                    <a:pt x="847457" y="565650"/>
                    <a:pt x="847457" y="568579"/>
                  </a:cubicBezTo>
                  <a:cubicBezTo>
                    <a:pt x="847457" y="571508"/>
                    <a:pt x="847783" y="574112"/>
                    <a:pt x="849085" y="574763"/>
                  </a:cubicBezTo>
                  <a:cubicBezTo>
                    <a:pt x="851037" y="575739"/>
                    <a:pt x="854292" y="572485"/>
                    <a:pt x="856896" y="569881"/>
                  </a:cubicBezTo>
                  <a:cubicBezTo>
                    <a:pt x="858197" y="568579"/>
                    <a:pt x="859174" y="567603"/>
                    <a:pt x="859825" y="566952"/>
                  </a:cubicBezTo>
                  <a:cubicBezTo>
                    <a:pt x="860801" y="566301"/>
                    <a:pt x="863079" y="564999"/>
                    <a:pt x="865032" y="564349"/>
                  </a:cubicBezTo>
                  <a:cubicBezTo>
                    <a:pt x="866659" y="563698"/>
                    <a:pt x="868286" y="563047"/>
                    <a:pt x="868937" y="563047"/>
                  </a:cubicBezTo>
                  <a:cubicBezTo>
                    <a:pt x="869588" y="563047"/>
                    <a:pt x="870565" y="563372"/>
                    <a:pt x="871541" y="563698"/>
                  </a:cubicBezTo>
                  <a:cubicBezTo>
                    <a:pt x="873819" y="564674"/>
                    <a:pt x="876097" y="565325"/>
                    <a:pt x="877399" y="563698"/>
                  </a:cubicBezTo>
                  <a:cubicBezTo>
                    <a:pt x="878050" y="562721"/>
                    <a:pt x="877725" y="561419"/>
                    <a:pt x="877725" y="559792"/>
                  </a:cubicBezTo>
                  <a:cubicBezTo>
                    <a:pt x="877399" y="557514"/>
                    <a:pt x="877074" y="554259"/>
                    <a:pt x="878701" y="553609"/>
                  </a:cubicBezTo>
                  <a:cubicBezTo>
                    <a:pt x="880003" y="552958"/>
                    <a:pt x="881630" y="552632"/>
                    <a:pt x="882932" y="552307"/>
                  </a:cubicBezTo>
                  <a:cubicBezTo>
                    <a:pt x="885535" y="551981"/>
                    <a:pt x="887488" y="551330"/>
                    <a:pt x="887488" y="549378"/>
                  </a:cubicBezTo>
                  <a:cubicBezTo>
                    <a:pt x="887488" y="548076"/>
                    <a:pt x="886837" y="547099"/>
                    <a:pt x="885861" y="546123"/>
                  </a:cubicBezTo>
                  <a:cubicBezTo>
                    <a:pt x="885861" y="545798"/>
                    <a:pt x="885535" y="545798"/>
                    <a:pt x="885535" y="545472"/>
                  </a:cubicBezTo>
                  <a:cubicBezTo>
                    <a:pt x="886837" y="544821"/>
                    <a:pt x="890092" y="543845"/>
                    <a:pt x="893672" y="542543"/>
                  </a:cubicBezTo>
                  <a:cubicBezTo>
                    <a:pt x="899530" y="540590"/>
                    <a:pt x="906365" y="538312"/>
                    <a:pt x="907015" y="538312"/>
                  </a:cubicBezTo>
                  <a:cubicBezTo>
                    <a:pt x="907341" y="538312"/>
                    <a:pt x="911572" y="544170"/>
                    <a:pt x="915477" y="549052"/>
                  </a:cubicBezTo>
                  <a:cubicBezTo>
                    <a:pt x="918081" y="552307"/>
                    <a:pt x="920359" y="555236"/>
                    <a:pt x="921010" y="555887"/>
                  </a:cubicBezTo>
                  <a:lnTo>
                    <a:pt x="921010" y="555887"/>
                  </a:lnTo>
                  <a:cubicBezTo>
                    <a:pt x="922312" y="557189"/>
                    <a:pt x="925566" y="559141"/>
                    <a:pt x="928821" y="561094"/>
                  </a:cubicBezTo>
                  <a:cubicBezTo>
                    <a:pt x="931424" y="562721"/>
                    <a:pt x="933703" y="564023"/>
                    <a:pt x="934353" y="564674"/>
                  </a:cubicBezTo>
                  <a:cubicBezTo>
                    <a:pt x="934679" y="564999"/>
                    <a:pt x="935004" y="565976"/>
                    <a:pt x="935655" y="567603"/>
                  </a:cubicBezTo>
                  <a:cubicBezTo>
                    <a:pt x="936632" y="570532"/>
                    <a:pt x="938259" y="574438"/>
                    <a:pt x="941513" y="576390"/>
                  </a:cubicBezTo>
                  <a:cubicBezTo>
                    <a:pt x="944117" y="578018"/>
                    <a:pt x="951603" y="582574"/>
                    <a:pt x="958112" y="587456"/>
                  </a:cubicBezTo>
                  <a:cubicBezTo>
                    <a:pt x="962017" y="590385"/>
                    <a:pt x="965272" y="592988"/>
                    <a:pt x="966573" y="594616"/>
                  </a:cubicBezTo>
                  <a:cubicBezTo>
                    <a:pt x="968526" y="597545"/>
                    <a:pt x="979917" y="613817"/>
                    <a:pt x="988704" y="626510"/>
                  </a:cubicBezTo>
                  <a:cubicBezTo>
                    <a:pt x="994237" y="634972"/>
                    <a:pt x="998793" y="641481"/>
                    <a:pt x="998793" y="641806"/>
                  </a:cubicBezTo>
                  <a:cubicBezTo>
                    <a:pt x="998793" y="642132"/>
                    <a:pt x="998142" y="643108"/>
                    <a:pt x="997491" y="644085"/>
                  </a:cubicBezTo>
                  <a:cubicBezTo>
                    <a:pt x="996515" y="645712"/>
                    <a:pt x="995539" y="647339"/>
                    <a:pt x="995539" y="648966"/>
                  </a:cubicBezTo>
                  <a:lnTo>
                    <a:pt x="995539" y="648966"/>
                  </a:lnTo>
                  <a:cubicBezTo>
                    <a:pt x="995864" y="650268"/>
                    <a:pt x="999119" y="656452"/>
                    <a:pt x="1003024" y="661659"/>
                  </a:cubicBezTo>
                  <a:cubicBezTo>
                    <a:pt x="1005628" y="665239"/>
                    <a:pt x="1008231" y="668168"/>
                    <a:pt x="1010184" y="669144"/>
                  </a:cubicBezTo>
                  <a:cubicBezTo>
                    <a:pt x="1012462" y="670121"/>
                    <a:pt x="1020273" y="672724"/>
                    <a:pt x="1027759" y="675328"/>
                  </a:cubicBezTo>
                  <a:cubicBezTo>
                    <a:pt x="1033942" y="677606"/>
                    <a:pt x="1040126" y="679559"/>
                    <a:pt x="1042729" y="680535"/>
                  </a:cubicBezTo>
                  <a:cubicBezTo>
                    <a:pt x="1047286" y="682163"/>
                    <a:pt x="1051842" y="685743"/>
                    <a:pt x="1054120" y="688021"/>
                  </a:cubicBezTo>
                  <a:cubicBezTo>
                    <a:pt x="1055097" y="688672"/>
                    <a:pt x="1055748" y="689323"/>
                    <a:pt x="1056073" y="689648"/>
                  </a:cubicBezTo>
                  <a:cubicBezTo>
                    <a:pt x="1056724" y="689974"/>
                    <a:pt x="1057375" y="692903"/>
                    <a:pt x="1057700" y="694855"/>
                  </a:cubicBezTo>
                  <a:cubicBezTo>
                    <a:pt x="1057700" y="695832"/>
                    <a:pt x="1058026" y="696483"/>
                    <a:pt x="1058026" y="696808"/>
                  </a:cubicBezTo>
                  <a:cubicBezTo>
                    <a:pt x="1058026" y="696808"/>
                    <a:pt x="1057375" y="698110"/>
                    <a:pt x="1056724" y="699412"/>
                  </a:cubicBezTo>
                  <a:cubicBezTo>
                    <a:pt x="1056073" y="701039"/>
                    <a:pt x="1055097" y="702341"/>
                    <a:pt x="1055097" y="703642"/>
                  </a:cubicBezTo>
                  <a:cubicBezTo>
                    <a:pt x="1055097" y="704944"/>
                    <a:pt x="1056724" y="711453"/>
                    <a:pt x="1058351" y="716661"/>
                  </a:cubicBezTo>
                  <a:cubicBezTo>
                    <a:pt x="1058677" y="718288"/>
                    <a:pt x="1059328" y="719590"/>
                    <a:pt x="1059653" y="720892"/>
                  </a:cubicBezTo>
                  <a:cubicBezTo>
                    <a:pt x="1057049" y="724146"/>
                    <a:pt x="1053795" y="730330"/>
                    <a:pt x="1052493" y="732933"/>
                  </a:cubicBezTo>
                  <a:cubicBezTo>
                    <a:pt x="1051191" y="735537"/>
                    <a:pt x="1049239" y="737490"/>
                    <a:pt x="1046960" y="738466"/>
                  </a:cubicBezTo>
                  <a:cubicBezTo>
                    <a:pt x="1044682" y="739442"/>
                    <a:pt x="1039800" y="740419"/>
                    <a:pt x="1037522" y="739442"/>
                  </a:cubicBezTo>
                  <a:cubicBezTo>
                    <a:pt x="1034919" y="738466"/>
                    <a:pt x="1033291" y="734886"/>
                    <a:pt x="1033617" y="732933"/>
                  </a:cubicBezTo>
                  <a:cubicBezTo>
                    <a:pt x="1033942" y="730655"/>
                    <a:pt x="1043380" y="728377"/>
                    <a:pt x="1041102" y="727401"/>
                  </a:cubicBezTo>
                  <a:cubicBezTo>
                    <a:pt x="1038824" y="726099"/>
                    <a:pt x="1037522" y="727401"/>
                    <a:pt x="1035244" y="726750"/>
                  </a:cubicBezTo>
                  <a:cubicBezTo>
                    <a:pt x="1032966" y="726424"/>
                    <a:pt x="1031339" y="726750"/>
                    <a:pt x="1032315" y="724797"/>
                  </a:cubicBezTo>
                  <a:cubicBezTo>
                    <a:pt x="1033291" y="722844"/>
                    <a:pt x="1033942" y="719590"/>
                    <a:pt x="1036871" y="720241"/>
                  </a:cubicBezTo>
                  <a:cubicBezTo>
                    <a:pt x="1039475" y="720566"/>
                    <a:pt x="1044682" y="721868"/>
                    <a:pt x="1044682" y="719590"/>
                  </a:cubicBezTo>
                  <a:cubicBezTo>
                    <a:pt x="1044682" y="717312"/>
                    <a:pt x="1038824" y="716986"/>
                    <a:pt x="1038498" y="716335"/>
                  </a:cubicBezTo>
                  <a:cubicBezTo>
                    <a:pt x="1037848" y="716010"/>
                    <a:pt x="1036220" y="713406"/>
                    <a:pt x="1036871" y="710477"/>
                  </a:cubicBezTo>
                  <a:cubicBezTo>
                    <a:pt x="1037522" y="707548"/>
                    <a:pt x="1038498" y="704944"/>
                    <a:pt x="1036871" y="702341"/>
                  </a:cubicBezTo>
                  <a:cubicBezTo>
                    <a:pt x="1034919" y="699737"/>
                    <a:pt x="1029060" y="696157"/>
                    <a:pt x="1029711" y="693879"/>
                  </a:cubicBezTo>
                  <a:cubicBezTo>
                    <a:pt x="1030362" y="691275"/>
                    <a:pt x="1034919" y="687695"/>
                    <a:pt x="1031989" y="687044"/>
                  </a:cubicBezTo>
                  <a:cubicBezTo>
                    <a:pt x="1029060" y="686394"/>
                    <a:pt x="1023528" y="691275"/>
                    <a:pt x="1020273" y="691926"/>
                  </a:cubicBezTo>
                  <a:cubicBezTo>
                    <a:pt x="1017019" y="692903"/>
                    <a:pt x="1010835" y="694530"/>
                    <a:pt x="1009533" y="695506"/>
                  </a:cubicBezTo>
                  <a:cubicBezTo>
                    <a:pt x="1008557" y="696483"/>
                    <a:pt x="1006930" y="697459"/>
                    <a:pt x="1007906" y="698435"/>
                  </a:cubicBezTo>
                  <a:cubicBezTo>
                    <a:pt x="1008882" y="699412"/>
                    <a:pt x="1010510" y="699737"/>
                    <a:pt x="1009533" y="701039"/>
                  </a:cubicBezTo>
                  <a:cubicBezTo>
                    <a:pt x="1008557" y="702341"/>
                    <a:pt x="1004326" y="704619"/>
                    <a:pt x="1004001" y="705270"/>
                  </a:cubicBezTo>
                  <a:cubicBezTo>
                    <a:pt x="1003675" y="705921"/>
                    <a:pt x="1006604" y="710802"/>
                    <a:pt x="1004651" y="711128"/>
                  </a:cubicBezTo>
                  <a:cubicBezTo>
                    <a:pt x="1003024" y="711453"/>
                    <a:pt x="996190" y="704944"/>
                    <a:pt x="998142" y="702992"/>
                  </a:cubicBezTo>
                  <a:cubicBezTo>
                    <a:pt x="1000095" y="701039"/>
                    <a:pt x="1003675" y="701690"/>
                    <a:pt x="1004001" y="699412"/>
                  </a:cubicBezTo>
                  <a:cubicBezTo>
                    <a:pt x="1004326" y="697133"/>
                    <a:pt x="1005628" y="695506"/>
                    <a:pt x="1005628" y="692577"/>
                  </a:cubicBezTo>
                  <a:cubicBezTo>
                    <a:pt x="1005628" y="689648"/>
                    <a:pt x="1004977" y="687370"/>
                    <a:pt x="1007255" y="686068"/>
                  </a:cubicBezTo>
                  <a:cubicBezTo>
                    <a:pt x="1009208" y="684766"/>
                    <a:pt x="1011160" y="684766"/>
                    <a:pt x="1010184" y="683139"/>
                  </a:cubicBezTo>
                  <a:cubicBezTo>
                    <a:pt x="1009208" y="681837"/>
                    <a:pt x="1000746" y="678583"/>
                    <a:pt x="999444" y="675653"/>
                  </a:cubicBezTo>
                  <a:cubicBezTo>
                    <a:pt x="998468" y="672724"/>
                    <a:pt x="990331" y="670121"/>
                    <a:pt x="990982" y="667192"/>
                  </a:cubicBezTo>
                  <a:cubicBezTo>
                    <a:pt x="991633" y="663937"/>
                    <a:pt x="996841" y="660683"/>
                    <a:pt x="993911" y="659381"/>
                  </a:cubicBezTo>
                  <a:cubicBezTo>
                    <a:pt x="990982" y="658079"/>
                    <a:pt x="984473" y="658730"/>
                    <a:pt x="983171" y="657428"/>
                  </a:cubicBezTo>
                  <a:cubicBezTo>
                    <a:pt x="981870" y="656126"/>
                    <a:pt x="979266" y="654174"/>
                    <a:pt x="980568" y="652872"/>
                  </a:cubicBezTo>
                  <a:cubicBezTo>
                    <a:pt x="981870" y="651895"/>
                    <a:pt x="985450" y="655150"/>
                    <a:pt x="985124" y="652546"/>
                  </a:cubicBezTo>
                  <a:cubicBezTo>
                    <a:pt x="984799" y="649943"/>
                    <a:pt x="982846" y="650594"/>
                    <a:pt x="982521" y="648641"/>
                  </a:cubicBezTo>
                  <a:cubicBezTo>
                    <a:pt x="982195" y="646688"/>
                    <a:pt x="980242" y="646688"/>
                    <a:pt x="976662" y="646363"/>
                  </a:cubicBezTo>
                  <a:cubicBezTo>
                    <a:pt x="973082" y="646037"/>
                    <a:pt x="970804" y="644410"/>
                    <a:pt x="968201" y="644085"/>
                  </a:cubicBezTo>
                  <a:cubicBezTo>
                    <a:pt x="965597" y="643759"/>
                    <a:pt x="961692" y="644735"/>
                    <a:pt x="961366" y="642783"/>
                  </a:cubicBezTo>
                  <a:cubicBezTo>
                    <a:pt x="961366" y="640830"/>
                    <a:pt x="964946" y="641156"/>
                    <a:pt x="968526" y="640179"/>
                  </a:cubicBezTo>
                  <a:cubicBezTo>
                    <a:pt x="972432" y="638877"/>
                    <a:pt x="977964" y="638226"/>
                    <a:pt x="976337" y="636925"/>
                  </a:cubicBezTo>
                  <a:cubicBezTo>
                    <a:pt x="974710" y="635623"/>
                    <a:pt x="970479" y="637250"/>
                    <a:pt x="967875" y="637250"/>
                  </a:cubicBezTo>
                  <a:cubicBezTo>
                    <a:pt x="965272" y="637250"/>
                    <a:pt x="963970" y="636599"/>
                    <a:pt x="963970" y="635297"/>
                  </a:cubicBezTo>
                  <a:cubicBezTo>
                    <a:pt x="963970" y="633996"/>
                    <a:pt x="962668" y="632694"/>
                    <a:pt x="964946" y="630741"/>
                  </a:cubicBezTo>
                  <a:cubicBezTo>
                    <a:pt x="967224" y="628788"/>
                    <a:pt x="967875" y="628463"/>
                    <a:pt x="967875" y="626836"/>
                  </a:cubicBezTo>
                  <a:cubicBezTo>
                    <a:pt x="967875" y="625208"/>
                    <a:pt x="965272" y="624557"/>
                    <a:pt x="963970" y="623256"/>
                  </a:cubicBezTo>
                  <a:cubicBezTo>
                    <a:pt x="962668" y="621954"/>
                    <a:pt x="962017" y="620977"/>
                    <a:pt x="962342" y="619350"/>
                  </a:cubicBezTo>
                  <a:cubicBezTo>
                    <a:pt x="962668" y="617723"/>
                    <a:pt x="961692" y="617723"/>
                    <a:pt x="963970" y="617397"/>
                  </a:cubicBezTo>
                  <a:cubicBezTo>
                    <a:pt x="966248" y="617072"/>
                    <a:pt x="971130" y="618374"/>
                    <a:pt x="971130" y="616747"/>
                  </a:cubicBezTo>
                  <a:cubicBezTo>
                    <a:pt x="970804" y="614794"/>
                    <a:pt x="969828" y="615119"/>
                    <a:pt x="964946" y="614794"/>
                  </a:cubicBezTo>
                  <a:cubicBezTo>
                    <a:pt x="960390" y="614468"/>
                    <a:pt x="959088" y="615119"/>
                    <a:pt x="958112" y="616747"/>
                  </a:cubicBezTo>
                  <a:cubicBezTo>
                    <a:pt x="957135" y="618374"/>
                    <a:pt x="956159" y="620977"/>
                    <a:pt x="955183" y="619025"/>
                  </a:cubicBezTo>
                  <a:cubicBezTo>
                    <a:pt x="954206" y="617072"/>
                    <a:pt x="951277" y="615770"/>
                    <a:pt x="952579" y="614468"/>
                  </a:cubicBezTo>
                  <a:cubicBezTo>
                    <a:pt x="954206" y="613167"/>
                    <a:pt x="956484" y="614468"/>
                    <a:pt x="956810" y="612841"/>
                  </a:cubicBezTo>
                  <a:cubicBezTo>
                    <a:pt x="957135" y="611214"/>
                    <a:pt x="954857" y="611214"/>
                    <a:pt x="956159" y="609587"/>
                  </a:cubicBezTo>
                  <a:cubicBezTo>
                    <a:pt x="957461" y="607959"/>
                    <a:pt x="959739" y="605030"/>
                    <a:pt x="957135" y="604705"/>
                  </a:cubicBezTo>
                  <a:cubicBezTo>
                    <a:pt x="954532" y="604379"/>
                    <a:pt x="954857" y="606983"/>
                    <a:pt x="952253" y="607634"/>
                  </a:cubicBezTo>
                  <a:cubicBezTo>
                    <a:pt x="949650" y="608285"/>
                    <a:pt x="947046" y="610237"/>
                    <a:pt x="947372" y="607634"/>
                  </a:cubicBezTo>
                  <a:cubicBezTo>
                    <a:pt x="947372" y="605030"/>
                    <a:pt x="949650" y="603728"/>
                    <a:pt x="949324" y="601125"/>
                  </a:cubicBezTo>
                  <a:cubicBezTo>
                    <a:pt x="948999" y="598521"/>
                    <a:pt x="946395" y="598847"/>
                    <a:pt x="948999" y="596243"/>
                  </a:cubicBezTo>
                  <a:cubicBezTo>
                    <a:pt x="951603" y="593639"/>
                    <a:pt x="952904" y="593639"/>
                    <a:pt x="952904" y="591687"/>
                  </a:cubicBezTo>
                  <a:cubicBezTo>
                    <a:pt x="952904" y="589734"/>
                    <a:pt x="950301" y="590059"/>
                    <a:pt x="948023" y="591036"/>
                  </a:cubicBezTo>
                  <a:cubicBezTo>
                    <a:pt x="945744" y="591687"/>
                    <a:pt x="945093" y="593314"/>
                    <a:pt x="945093" y="595267"/>
                  </a:cubicBezTo>
                  <a:cubicBezTo>
                    <a:pt x="945093" y="597219"/>
                    <a:pt x="944443" y="600474"/>
                    <a:pt x="943141" y="601450"/>
                  </a:cubicBezTo>
                  <a:cubicBezTo>
                    <a:pt x="941839" y="602101"/>
                    <a:pt x="942490" y="603728"/>
                    <a:pt x="938584" y="601776"/>
                  </a:cubicBezTo>
                  <a:cubicBezTo>
                    <a:pt x="934679" y="599823"/>
                    <a:pt x="931750" y="597219"/>
                    <a:pt x="929797" y="596243"/>
                  </a:cubicBezTo>
                  <a:cubicBezTo>
                    <a:pt x="927844" y="595267"/>
                    <a:pt x="925566" y="598196"/>
                    <a:pt x="925241" y="594290"/>
                  </a:cubicBezTo>
                  <a:cubicBezTo>
                    <a:pt x="924915" y="590385"/>
                    <a:pt x="922963" y="587781"/>
                    <a:pt x="922312" y="585828"/>
                  </a:cubicBezTo>
                  <a:cubicBezTo>
                    <a:pt x="921661" y="583876"/>
                    <a:pt x="923288" y="581923"/>
                    <a:pt x="922963" y="580621"/>
                  </a:cubicBezTo>
                  <a:cubicBezTo>
                    <a:pt x="922637" y="579319"/>
                    <a:pt x="920034" y="578994"/>
                    <a:pt x="918732" y="578994"/>
                  </a:cubicBezTo>
                  <a:cubicBezTo>
                    <a:pt x="917430" y="578668"/>
                    <a:pt x="915803" y="578018"/>
                    <a:pt x="914826" y="575088"/>
                  </a:cubicBezTo>
                  <a:cubicBezTo>
                    <a:pt x="914175" y="572159"/>
                    <a:pt x="911897" y="565976"/>
                    <a:pt x="911572" y="563372"/>
                  </a:cubicBezTo>
                  <a:cubicBezTo>
                    <a:pt x="910921" y="560769"/>
                    <a:pt x="910595" y="559141"/>
                    <a:pt x="910595" y="556538"/>
                  </a:cubicBezTo>
                  <a:cubicBezTo>
                    <a:pt x="910595" y="554259"/>
                    <a:pt x="911572" y="550679"/>
                    <a:pt x="909619" y="551330"/>
                  </a:cubicBezTo>
                  <a:cubicBezTo>
                    <a:pt x="907666" y="551981"/>
                    <a:pt x="910270" y="557839"/>
                    <a:pt x="906365" y="557514"/>
                  </a:cubicBezTo>
                  <a:cubicBezTo>
                    <a:pt x="902459" y="557189"/>
                    <a:pt x="901157" y="556863"/>
                    <a:pt x="901808" y="558165"/>
                  </a:cubicBezTo>
                  <a:cubicBezTo>
                    <a:pt x="902134" y="559467"/>
                    <a:pt x="904737" y="559792"/>
                    <a:pt x="904412" y="560443"/>
                  </a:cubicBezTo>
                  <a:cubicBezTo>
                    <a:pt x="904086" y="561419"/>
                    <a:pt x="901808" y="561745"/>
                    <a:pt x="902459" y="562721"/>
                  </a:cubicBezTo>
                  <a:cubicBezTo>
                    <a:pt x="903110" y="563698"/>
                    <a:pt x="906365" y="564999"/>
                    <a:pt x="907341" y="566627"/>
                  </a:cubicBezTo>
                  <a:cubicBezTo>
                    <a:pt x="908317" y="568254"/>
                    <a:pt x="907341" y="571834"/>
                    <a:pt x="907992" y="573136"/>
                  </a:cubicBezTo>
                  <a:cubicBezTo>
                    <a:pt x="908643" y="574438"/>
                    <a:pt x="914175" y="582899"/>
                    <a:pt x="913850" y="584527"/>
                  </a:cubicBezTo>
                  <a:cubicBezTo>
                    <a:pt x="913524" y="586479"/>
                    <a:pt x="910921" y="583876"/>
                    <a:pt x="911897" y="587456"/>
                  </a:cubicBezTo>
                  <a:cubicBezTo>
                    <a:pt x="912548" y="591036"/>
                    <a:pt x="912874" y="591361"/>
                    <a:pt x="913850" y="593314"/>
                  </a:cubicBezTo>
                  <a:cubicBezTo>
                    <a:pt x="914826" y="595592"/>
                    <a:pt x="915803" y="598847"/>
                    <a:pt x="915152" y="599497"/>
                  </a:cubicBezTo>
                  <a:cubicBezTo>
                    <a:pt x="914501" y="599823"/>
                    <a:pt x="911572" y="600148"/>
                    <a:pt x="910595" y="599497"/>
                  </a:cubicBezTo>
                  <a:cubicBezTo>
                    <a:pt x="909294" y="598847"/>
                    <a:pt x="908643" y="595267"/>
                    <a:pt x="907666" y="593314"/>
                  </a:cubicBezTo>
                  <a:cubicBezTo>
                    <a:pt x="906690" y="591361"/>
                    <a:pt x="905388" y="590059"/>
                    <a:pt x="904412" y="591036"/>
                  </a:cubicBezTo>
                  <a:cubicBezTo>
                    <a:pt x="903435" y="592012"/>
                    <a:pt x="905714" y="595267"/>
                    <a:pt x="903761" y="595592"/>
                  </a:cubicBezTo>
                  <a:cubicBezTo>
                    <a:pt x="901808" y="595917"/>
                    <a:pt x="895625" y="596894"/>
                    <a:pt x="895299" y="594941"/>
                  </a:cubicBezTo>
                  <a:cubicBezTo>
                    <a:pt x="894974" y="592988"/>
                    <a:pt x="898228" y="590385"/>
                    <a:pt x="897252" y="588107"/>
                  </a:cubicBezTo>
                  <a:cubicBezTo>
                    <a:pt x="895950" y="585828"/>
                    <a:pt x="891394" y="580296"/>
                    <a:pt x="892695" y="579319"/>
                  </a:cubicBezTo>
                  <a:cubicBezTo>
                    <a:pt x="893997" y="578343"/>
                    <a:pt x="900832" y="575088"/>
                    <a:pt x="898228" y="574438"/>
                  </a:cubicBezTo>
                  <a:cubicBezTo>
                    <a:pt x="895950" y="574112"/>
                    <a:pt x="892695" y="576065"/>
                    <a:pt x="891394" y="574438"/>
                  </a:cubicBezTo>
                  <a:cubicBezTo>
                    <a:pt x="890092" y="572485"/>
                    <a:pt x="887488" y="566301"/>
                    <a:pt x="886837" y="567603"/>
                  </a:cubicBezTo>
                  <a:cubicBezTo>
                    <a:pt x="886186" y="568905"/>
                    <a:pt x="889441" y="576065"/>
                    <a:pt x="887488" y="577041"/>
                  </a:cubicBezTo>
                  <a:cubicBezTo>
                    <a:pt x="885861" y="577692"/>
                    <a:pt x="880328" y="576716"/>
                    <a:pt x="879352" y="576390"/>
                  </a:cubicBezTo>
                  <a:cubicBezTo>
                    <a:pt x="878701" y="576065"/>
                    <a:pt x="879352" y="572810"/>
                    <a:pt x="877399" y="571508"/>
                  </a:cubicBezTo>
                  <a:cubicBezTo>
                    <a:pt x="875446" y="570207"/>
                    <a:pt x="875446" y="572159"/>
                    <a:pt x="873819" y="572485"/>
                  </a:cubicBezTo>
                  <a:cubicBezTo>
                    <a:pt x="872517" y="572810"/>
                    <a:pt x="874796" y="570532"/>
                    <a:pt x="870890" y="569881"/>
                  </a:cubicBezTo>
                  <a:cubicBezTo>
                    <a:pt x="866985" y="569556"/>
                    <a:pt x="869263" y="571183"/>
                    <a:pt x="866008" y="570532"/>
                  </a:cubicBezTo>
                  <a:cubicBezTo>
                    <a:pt x="862428" y="569881"/>
                    <a:pt x="861452" y="569556"/>
                    <a:pt x="861777" y="571183"/>
                  </a:cubicBezTo>
                  <a:cubicBezTo>
                    <a:pt x="862428" y="572485"/>
                    <a:pt x="865357" y="572485"/>
                    <a:pt x="861777" y="575088"/>
                  </a:cubicBezTo>
                  <a:cubicBezTo>
                    <a:pt x="858197" y="577692"/>
                    <a:pt x="856570" y="579645"/>
                    <a:pt x="858523" y="579645"/>
                  </a:cubicBezTo>
                  <a:cubicBezTo>
                    <a:pt x="860476" y="579645"/>
                    <a:pt x="864381" y="577367"/>
                    <a:pt x="866985" y="577041"/>
                  </a:cubicBezTo>
                  <a:cubicBezTo>
                    <a:pt x="869588" y="576716"/>
                    <a:pt x="870565" y="577041"/>
                    <a:pt x="873168" y="578343"/>
                  </a:cubicBezTo>
                  <a:cubicBezTo>
                    <a:pt x="875446" y="579645"/>
                    <a:pt x="879352" y="580947"/>
                    <a:pt x="878376" y="582574"/>
                  </a:cubicBezTo>
                  <a:cubicBezTo>
                    <a:pt x="877399" y="583876"/>
                    <a:pt x="874796" y="587130"/>
                    <a:pt x="876097" y="587781"/>
                  </a:cubicBezTo>
                  <a:cubicBezTo>
                    <a:pt x="877725" y="588432"/>
                    <a:pt x="880979" y="585828"/>
                    <a:pt x="882932" y="586154"/>
                  </a:cubicBezTo>
                  <a:cubicBezTo>
                    <a:pt x="884885" y="586479"/>
                    <a:pt x="887814" y="589734"/>
                    <a:pt x="888139" y="591036"/>
                  </a:cubicBezTo>
                  <a:cubicBezTo>
                    <a:pt x="888465" y="592338"/>
                    <a:pt x="888465" y="597545"/>
                    <a:pt x="887488" y="597870"/>
                  </a:cubicBezTo>
                  <a:cubicBezTo>
                    <a:pt x="886512" y="598196"/>
                    <a:pt x="882281" y="594616"/>
                    <a:pt x="879352" y="593965"/>
                  </a:cubicBezTo>
                  <a:cubicBezTo>
                    <a:pt x="876423" y="593314"/>
                    <a:pt x="874796" y="594616"/>
                    <a:pt x="875446" y="595267"/>
                  </a:cubicBezTo>
                  <a:cubicBezTo>
                    <a:pt x="876097" y="595917"/>
                    <a:pt x="879352" y="597219"/>
                    <a:pt x="878050" y="598196"/>
                  </a:cubicBezTo>
                  <a:cubicBezTo>
                    <a:pt x="877074" y="599172"/>
                    <a:pt x="872192" y="597870"/>
                    <a:pt x="871541" y="598521"/>
                  </a:cubicBezTo>
                  <a:cubicBezTo>
                    <a:pt x="870890" y="599172"/>
                    <a:pt x="873819" y="604054"/>
                    <a:pt x="870890" y="603403"/>
                  </a:cubicBezTo>
                  <a:cubicBezTo>
                    <a:pt x="867961" y="602752"/>
                    <a:pt x="864381" y="598196"/>
                    <a:pt x="862103" y="595592"/>
                  </a:cubicBezTo>
                  <a:cubicBezTo>
                    <a:pt x="859825" y="592663"/>
                    <a:pt x="851688" y="590385"/>
                    <a:pt x="847132" y="587781"/>
                  </a:cubicBezTo>
                  <a:cubicBezTo>
                    <a:pt x="842576" y="585178"/>
                    <a:pt x="840948" y="582574"/>
                    <a:pt x="837043" y="579319"/>
                  </a:cubicBezTo>
                  <a:cubicBezTo>
                    <a:pt x="833138" y="575739"/>
                    <a:pt x="824350" y="570207"/>
                    <a:pt x="821747" y="569556"/>
                  </a:cubicBezTo>
                  <a:cubicBezTo>
                    <a:pt x="818818" y="568905"/>
                    <a:pt x="823699" y="564999"/>
                    <a:pt x="822398" y="563698"/>
                  </a:cubicBezTo>
                  <a:cubicBezTo>
                    <a:pt x="821096" y="562070"/>
                    <a:pt x="821747" y="566301"/>
                    <a:pt x="815238" y="564349"/>
                  </a:cubicBezTo>
                  <a:cubicBezTo>
                    <a:pt x="808729" y="562396"/>
                    <a:pt x="806776" y="560118"/>
                    <a:pt x="801243" y="557839"/>
                  </a:cubicBezTo>
                  <a:cubicBezTo>
                    <a:pt x="795710" y="555561"/>
                    <a:pt x="784970" y="551656"/>
                    <a:pt x="783669" y="549703"/>
                  </a:cubicBezTo>
                  <a:cubicBezTo>
                    <a:pt x="782367" y="548076"/>
                    <a:pt x="788876" y="548727"/>
                    <a:pt x="790503" y="546774"/>
                  </a:cubicBezTo>
                  <a:cubicBezTo>
                    <a:pt x="792130" y="544821"/>
                    <a:pt x="793432" y="544821"/>
                    <a:pt x="793107" y="542543"/>
                  </a:cubicBezTo>
                  <a:cubicBezTo>
                    <a:pt x="792781" y="540265"/>
                    <a:pt x="789201" y="536360"/>
                    <a:pt x="790829" y="535058"/>
                  </a:cubicBezTo>
                  <a:cubicBezTo>
                    <a:pt x="792456" y="533756"/>
                    <a:pt x="793758" y="533105"/>
                    <a:pt x="795385" y="534732"/>
                  </a:cubicBezTo>
                  <a:cubicBezTo>
                    <a:pt x="797012" y="536360"/>
                    <a:pt x="798314" y="539614"/>
                    <a:pt x="797989" y="542218"/>
                  </a:cubicBezTo>
                  <a:cubicBezTo>
                    <a:pt x="797663" y="544821"/>
                    <a:pt x="796687" y="549052"/>
                    <a:pt x="798314" y="547750"/>
                  </a:cubicBezTo>
                  <a:cubicBezTo>
                    <a:pt x="799941" y="546449"/>
                    <a:pt x="800267" y="540916"/>
                    <a:pt x="801569" y="539289"/>
                  </a:cubicBezTo>
                  <a:cubicBezTo>
                    <a:pt x="802870" y="537987"/>
                    <a:pt x="805474" y="539289"/>
                    <a:pt x="806450" y="537336"/>
                  </a:cubicBezTo>
                  <a:cubicBezTo>
                    <a:pt x="807752" y="535383"/>
                    <a:pt x="803521" y="534732"/>
                    <a:pt x="800918" y="533105"/>
                  </a:cubicBezTo>
                  <a:cubicBezTo>
                    <a:pt x="798639" y="531478"/>
                    <a:pt x="795710" y="529850"/>
                    <a:pt x="793432" y="528223"/>
                  </a:cubicBezTo>
                  <a:cubicBezTo>
                    <a:pt x="791479" y="526270"/>
                    <a:pt x="786598" y="533105"/>
                    <a:pt x="784970" y="534407"/>
                  </a:cubicBezTo>
                  <a:cubicBezTo>
                    <a:pt x="783343" y="535709"/>
                    <a:pt x="781065" y="537987"/>
                    <a:pt x="778461" y="537987"/>
                  </a:cubicBezTo>
                  <a:cubicBezTo>
                    <a:pt x="775858" y="537987"/>
                    <a:pt x="770976" y="540590"/>
                    <a:pt x="769023" y="541567"/>
                  </a:cubicBezTo>
                  <a:cubicBezTo>
                    <a:pt x="767070" y="542869"/>
                    <a:pt x="761863" y="540590"/>
                    <a:pt x="757632" y="538963"/>
                  </a:cubicBezTo>
                  <a:cubicBezTo>
                    <a:pt x="753401" y="537010"/>
                    <a:pt x="746892" y="536685"/>
                    <a:pt x="743963" y="535709"/>
                  </a:cubicBezTo>
                  <a:cubicBezTo>
                    <a:pt x="741034" y="535058"/>
                    <a:pt x="737129" y="535058"/>
                    <a:pt x="739082" y="533430"/>
                  </a:cubicBezTo>
                  <a:cubicBezTo>
                    <a:pt x="741034" y="531803"/>
                    <a:pt x="744289" y="532454"/>
                    <a:pt x="743963" y="530176"/>
                  </a:cubicBezTo>
                  <a:cubicBezTo>
                    <a:pt x="743312" y="527572"/>
                    <a:pt x="741685" y="521714"/>
                    <a:pt x="739082" y="522040"/>
                  </a:cubicBezTo>
                  <a:cubicBezTo>
                    <a:pt x="736478" y="522365"/>
                    <a:pt x="734525" y="524969"/>
                    <a:pt x="735502" y="525945"/>
                  </a:cubicBezTo>
                  <a:cubicBezTo>
                    <a:pt x="736478" y="526921"/>
                    <a:pt x="741034" y="527572"/>
                    <a:pt x="739082" y="528549"/>
                  </a:cubicBezTo>
                  <a:cubicBezTo>
                    <a:pt x="736803" y="529850"/>
                    <a:pt x="734851" y="533430"/>
                    <a:pt x="730945" y="531478"/>
                  </a:cubicBezTo>
                  <a:cubicBezTo>
                    <a:pt x="727040" y="529525"/>
                    <a:pt x="714022" y="525620"/>
                    <a:pt x="710767" y="525620"/>
                  </a:cubicBezTo>
                  <a:cubicBezTo>
                    <a:pt x="707513" y="525620"/>
                    <a:pt x="695796" y="525294"/>
                    <a:pt x="689613" y="525945"/>
                  </a:cubicBezTo>
                  <a:cubicBezTo>
                    <a:pt x="683429" y="526596"/>
                    <a:pt x="662600" y="531478"/>
                    <a:pt x="661949" y="528874"/>
                  </a:cubicBezTo>
                  <a:cubicBezTo>
                    <a:pt x="661624" y="525945"/>
                    <a:pt x="663576" y="527247"/>
                    <a:pt x="662600" y="525620"/>
                  </a:cubicBezTo>
                  <a:cubicBezTo>
                    <a:pt x="661298" y="523992"/>
                    <a:pt x="658695" y="523016"/>
                    <a:pt x="653813" y="521714"/>
                  </a:cubicBezTo>
                  <a:cubicBezTo>
                    <a:pt x="648931" y="520412"/>
                    <a:pt x="639818" y="518785"/>
                    <a:pt x="640795" y="516832"/>
                  </a:cubicBezTo>
                  <a:cubicBezTo>
                    <a:pt x="641771" y="514880"/>
                    <a:pt x="641771" y="509347"/>
                    <a:pt x="644700" y="506743"/>
                  </a:cubicBezTo>
                  <a:cubicBezTo>
                    <a:pt x="647629" y="504140"/>
                    <a:pt x="653487" y="499909"/>
                    <a:pt x="650884" y="498607"/>
                  </a:cubicBezTo>
                  <a:cubicBezTo>
                    <a:pt x="648280" y="497305"/>
                    <a:pt x="644049" y="503489"/>
                    <a:pt x="641120" y="504465"/>
                  </a:cubicBezTo>
                  <a:cubicBezTo>
                    <a:pt x="638191" y="505441"/>
                    <a:pt x="635587" y="512276"/>
                    <a:pt x="632333" y="511300"/>
                  </a:cubicBezTo>
                  <a:cubicBezTo>
                    <a:pt x="629078" y="510649"/>
                    <a:pt x="620942" y="510323"/>
                    <a:pt x="617362" y="510323"/>
                  </a:cubicBezTo>
                  <a:cubicBezTo>
                    <a:pt x="613457" y="510323"/>
                    <a:pt x="610853" y="512601"/>
                    <a:pt x="611829" y="510323"/>
                  </a:cubicBezTo>
                  <a:cubicBezTo>
                    <a:pt x="612806" y="507720"/>
                    <a:pt x="617687" y="506092"/>
                    <a:pt x="618664" y="504140"/>
                  </a:cubicBezTo>
                  <a:cubicBezTo>
                    <a:pt x="619966" y="502187"/>
                    <a:pt x="622895" y="501211"/>
                    <a:pt x="620291" y="500560"/>
                  </a:cubicBezTo>
                  <a:cubicBezTo>
                    <a:pt x="617687" y="500234"/>
                    <a:pt x="614107" y="501536"/>
                    <a:pt x="610528" y="501861"/>
                  </a:cubicBezTo>
                  <a:cubicBezTo>
                    <a:pt x="606947" y="502187"/>
                    <a:pt x="601740" y="504465"/>
                    <a:pt x="603693" y="502187"/>
                  </a:cubicBezTo>
                  <a:cubicBezTo>
                    <a:pt x="605646" y="499909"/>
                    <a:pt x="612155" y="496329"/>
                    <a:pt x="610202" y="495678"/>
                  </a:cubicBezTo>
                  <a:cubicBezTo>
                    <a:pt x="608249" y="495027"/>
                    <a:pt x="605971" y="496329"/>
                    <a:pt x="603368" y="497305"/>
                  </a:cubicBezTo>
                  <a:cubicBezTo>
                    <a:pt x="600764" y="497956"/>
                    <a:pt x="595557" y="501536"/>
                    <a:pt x="594255" y="499909"/>
                  </a:cubicBezTo>
                  <a:cubicBezTo>
                    <a:pt x="592628" y="498607"/>
                    <a:pt x="595231" y="497305"/>
                    <a:pt x="598160" y="495678"/>
                  </a:cubicBezTo>
                  <a:cubicBezTo>
                    <a:pt x="601089" y="494376"/>
                    <a:pt x="605646" y="492098"/>
                    <a:pt x="604344" y="491122"/>
                  </a:cubicBezTo>
                  <a:cubicBezTo>
                    <a:pt x="603042" y="490145"/>
                    <a:pt x="594906" y="494051"/>
                    <a:pt x="593604" y="492423"/>
                  </a:cubicBezTo>
                  <a:cubicBezTo>
                    <a:pt x="592302" y="490471"/>
                    <a:pt x="592953" y="489169"/>
                    <a:pt x="594255" y="487542"/>
                  </a:cubicBezTo>
                  <a:cubicBezTo>
                    <a:pt x="595882" y="485914"/>
                    <a:pt x="595882" y="485263"/>
                    <a:pt x="597835" y="484287"/>
                  </a:cubicBezTo>
                  <a:cubicBezTo>
                    <a:pt x="600113" y="482985"/>
                    <a:pt x="603693" y="482334"/>
                    <a:pt x="603042" y="481358"/>
                  </a:cubicBezTo>
                  <a:cubicBezTo>
                    <a:pt x="602391" y="480382"/>
                    <a:pt x="595882" y="479731"/>
                    <a:pt x="593604" y="480707"/>
                  </a:cubicBezTo>
                  <a:cubicBezTo>
                    <a:pt x="591326" y="481358"/>
                    <a:pt x="589698" y="484612"/>
                    <a:pt x="587746" y="486240"/>
                  </a:cubicBezTo>
                  <a:cubicBezTo>
                    <a:pt x="585793" y="487542"/>
                    <a:pt x="582539" y="486891"/>
                    <a:pt x="578633" y="486565"/>
                  </a:cubicBezTo>
                  <a:cubicBezTo>
                    <a:pt x="574728" y="486240"/>
                    <a:pt x="574728" y="488518"/>
                    <a:pt x="573426" y="488843"/>
                  </a:cubicBezTo>
                  <a:cubicBezTo>
                    <a:pt x="572124" y="489169"/>
                    <a:pt x="571799" y="486891"/>
                    <a:pt x="570497" y="485914"/>
                  </a:cubicBezTo>
                  <a:cubicBezTo>
                    <a:pt x="569195" y="485263"/>
                    <a:pt x="567893" y="486891"/>
                    <a:pt x="567568" y="484612"/>
                  </a:cubicBezTo>
                  <a:cubicBezTo>
                    <a:pt x="567242" y="482334"/>
                    <a:pt x="569195" y="478754"/>
                    <a:pt x="567242" y="479405"/>
                  </a:cubicBezTo>
                  <a:cubicBezTo>
                    <a:pt x="565289" y="480056"/>
                    <a:pt x="563011" y="484612"/>
                    <a:pt x="563337" y="485914"/>
                  </a:cubicBezTo>
                  <a:cubicBezTo>
                    <a:pt x="563662" y="487216"/>
                    <a:pt x="565615" y="489169"/>
                    <a:pt x="563337" y="489169"/>
                  </a:cubicBezTo>
                  <a:cubicBezTo>
                    <a:pt x="561059" y="489169"/>
                    <a:pt x="559757" y="489494"/>
                    <a:pt x="558455" y="490796"/>
                  </a:cubicBezTo>
                  <a:cubicBezTo>
                    <a:pt x="557153" y="492098"/>
                    <a:pt x="554550" y="490796"/>
                    <a:pt x="554875" y="489169"/>
                  </a:cubicBezTo>
                  <a:cubicBezTo>
                    <a:pt x="555200" y="487542"/>
                    <a:pt x="557479" y="484287"/>
                    <a:pt x="559106" y="481358"/>
                  </a:cubicBezTo>
                  <a:cubicBezTo>
                    <a:pt x="560733" y="478754"/>
                    <a:pt x="563988" y="475174"/>
                    <a:pt x="562035" y="474523"/>
                  </a:cubicBezTo>
                  <a:cubicBezTo>
                    <a:pt x="560082" y="473872"/>
                    <a:pt x="558455" y="479080"/>
                    <a:pt x="553899" y="480056"/>
                  </a:cubicBezTo>
                  <a:cubicBezTo>
                    <a:pt x="549342" y="480707"/>
                    <a:pt x="541857" y="481032"/>
                    <a:pt x="541857" y="482985"/>
                  </a:cubicBezTo>
                  <a:cubicBezTo>
                    <a:pt x="541531" y="484938"/>
                    <a:pt x="540555" y="485589"/>
                    <a:pt x="542833" y="487216"/>
                  </a:cubicBezTo>
                  <a:cubicBezTo>
                    <a:pt x="544786" y="488843"/>
                    <a:pt x="547064" y="489169"/>
                    <a:pt x="546739" y="490471"/>
                  </a:cubicBezTo>
                  <a:cubicBezTo>
                    <a:pt x="546413" y="491772"/>
                    <a:pt x="544135" y="492749"/>
                    <a:pt x="540880" y="493074"/>
                  </a:cubicBezTo>
                  <a:cubicBezTo>
                    <a:pt x="537951" y="493400"/>
                    <a:pt x="533721" y="494051"/>
                    <a:pt x="534371" y="495352"/>
                  </a:cubicBezTo>
                  <a:cubicBezTo>
                    <a:pt x="535022" y="496654"/>
                    <a:pt x="537951" y="495678"/>
                    <a:pt x="538277" y="497305"/>
                  </a:cubicBezTo>
                  <a:cubicBezTo>
                    <a:pt x="538277" y="498932"/>
                    <a:pt x="533721" y="500885"/>
                    <a:pt x="534697" y="501861"/>
                  </a:cubicBezTo>
                  <a:cubicBezTo>
                    <a:pt x="535673" y="502838"/>
                    <a:pt x="539579" y="499583"/>
                    <a:pt x="540880" y="500234"/>
                  </a:cubicBezTo>
                  <a:cubicBezTo>
                    <a:pt x="542508" y="500885"/>
                    <a:pt x="540230" y="503814"/>
                    <a:pt x="539253" y="505116"/>
                  </a:cubicBezTo>
                  <a:cubicBezTo>
                    <a:pt x="538602" y="506418"/>
                    <a:pt x="533395" y="509021"/>
                    <a:pt x="535348" y="510649"/>
                  </a:cubicBezTo>
                  <a:cubicBezTo>
                    <a:pt x="537301" y="511951"/>
                    <a:pt x="541531" y="512276"/>
                    <a:pt x="543810" y="511625"/>
                  </a:cubicBezTo>
                  <a:cubicBezTo>
                    <a:pt x="546413" y="510974"/>
                    <a:pt x="547715" y="510974"/>
                    <a:pt x="549342" y="508371"/>
                  </a:cubicBezTo>
                  <a:cubicBezTo>
                    <a:pt x="550970" y="506092"/>
                    <a:pt x="553248" y="504791"/>
                    <a:pt x="554224" y="504465"/>
                  </a:cubicBezTo>
                  <a:cubicBezTo>
                    <a:pt x="554875" y="504465"/>
                    <a:pt x="554875" y="509347"/>
                    <a:pt x="554550" y="510974"/>
                  </a:cubicBezTo>
                  <a:cubicBezTo>
                    <a:pt x="554224" y="512276"/>
                    <a:pt x="544460" y="516507"/>
                    <a:pt x="543159" y="516507"/>
                  </a:cubicBezTo>
                  <a:cubicBezTo>
                    <a:pt x="541857" y="516507"/>
                    <a:pt x="541206" y="518134"/>
                    <a:pt x="542508" y="518785"/>
                  </a:cubicBezTo>
                  <a:cubicBezTo>
                    <a:pt x="543484" y="519436"/>
                    <a:pt x="548366" y="520087"/>
                    <a:pt x="548366" y="521063"/>
                  </a:cubicBezTo>
                  <a:cubicBezTo>
                    <a:pt x="548366" y="522040"/>
                    <a:pt x="543810" y="521389"/>
                    <a:pt x="542833" y="523341"/>
                  </a:cubicBezTo>
                  <a:cubicBezTo>
                    <a:pt x="541857" y="525294"/>
                    <a:pt x="542182" y="526270"/>
                    <a:pt x="541206" y="527572"/>
                  </a:cubicBezTo>
                  <a:cubicBezTo>
                    <a:pt x="540230" y="528549"/>
                    <a:pt x="535348" y="531152"/>
                    <a:pt x="533721" y="530501"/>
                  </a:cubicBezTo>
                  <a:cubicBezTo>
                    <a:pt x="532093" y="529850"/>
                    <a:pt x="524282" y="525294"/>
                    <a:pt x="522981" y="525945"/>
                  </a:cubicBezTo>
                  <a:cubicBezTo>
                    <a:pt x="521679" y="526596"/>
                    <a:pt x="520702" y="531803"/>
                    <a:pt x="518750" y="530501"/>
                  </a:cubicBezTo>
                  <a:cubicBezTo>
                    <a:pt x="516797" y="529200"/>
                    <a:pt x="515821" y="522690"/>
                    <a:pt x="514519" y="523341"/>
                  </a:cubicBezTo>
                  <a:cubicBezTo>
                    <a:pt x="513217" y="523992"/>
                    <a:pt x="513217" y="526921"/>
                    <a:pt x="513217" y="528549"/>
                  </a:cubicBezTo>
                  <a:cubicBezTo>
                    <a:pt x="512892" y="530176"/>
                    <a:pt x="510939" y="534081"/>
                    <a:pt x="509312" y="533430"/>
                  </a:cubicBezTo>
                  <a:cubicBezTo>
                    <a:pt x="507684" y="532780"/>
                    <a:pt x="508986" y="532129"/>
                    <a:pt x="506708" y="530501"/>
                  </a:cubicBezTo>
                  <a:cubicBezTo>
                    <a:pt x="504430" y="528874"/>
                    <a:pt x="504430" y="532454"/>
                    <a:pt x="503779" y="533756"/>
                  </a:cubicBezTo>
                  <a:cubicBezTo>
                    <a:pt x="503128" y="535058"/>
                    <a:pt x="501175" y="534732"/>
                    <a:pt x="501175" y="535709"/>
                  </a:cubicBezTo>
                  <a:cubicBezTo>
                    <a:pt x="501175" y="536360"/>
                    <a:pt x="503128" y="537987"/>
                    <a:pt x="502152" y="538963"/>
                  </a:cubicBezTo>
                  <a:cubicBezTo>
                    <a:pt x="501175" y="539940"/>
                    <a:pt x="496944" y="536034"/>
                    <a:pt x="496293" y="537661"/>
                  </a:cubicBezTo>
                  <a:cubicBezTo>
                    <a:pt x="495968" y="538963"/>
                    <a:pt x="496944" y="538963"/>
                    <a:pt x="496619" y="540265"/>
                  </a:cubicBezTo>
                  <a:cubicBezTo>
                    <a:pt x="496293" y="541892"/>
                    <a:pt x="494341" y="540590"/>
                    <a:pt x="494015" y="541892"/>
                  </a:cubicBezTo>
                  <a:cubicBezTo>
                    <a:pt x="493690" y="543194"/>
                    <a:pt x="494666" y="543845"/>
                    <a:pt x="493364" y="545147"/>
                  </a:cubicBezTo>
                  <a:cubicBezTo>
                    <a:pt x="492062" y="546449"/>
                    <a:pt x="489784" y="546774"/>
                    <a:pt x="489784" y="544821"/>
                  </a:cubicBezTo>
                  <a:cubicBezTo>
                    <a:pt x="489784" y="542869"/>
                    <a:pt x="489784" y="541567"/>
                    <a:pt x="488483" y="542869"/>
                  </a:cubicBezTo>
                  <a:cubicBezTo>
                    <a:pt x="487181" y="544170"/>
                    <a:pt x="487181" y="546449"/>
                    <a:pt x="485553" y="547425"/>
                  </a:cubicBezTo>
                  <a:cubicBezTo>
                    <a:pt x="483926" y="548076"/>
                    <a:pt x="484252" y="545798"/>
                    <a:pt x="482624" y="545798"/>
                  </a:cubicBezTo>
                  <a:cubicBezTo>
                    <a:pt x="480997" y="545798"/>
                    <a:pt x="479695" y="551330"/>
                    <a:pt x="478068" y="552632"/>
                  </a:cubicBezTo>
                  <a:cubicBezTo>
                    <a:pt x="476441" y="554259"/>
                    <a:pt x="473837" y="556863"/>
                    <a:pt x="471233" y="556863"/>
                  </a:cubicBezTo>
                  <a:cubicBezTo>
                    <a:pt x="468630" y="556863"/>
                    <a:pt x="463748" y="558165"/>
                    <a:pt x="460819" y="559467"/>
                  </a:cubicBezTo>
                  <a:cubicBezTo>
                    <a:pt x="457890" y="560769"/>
                    <a:pt x="451055" y="564349"/>
                    <a:pt x="449754" y="563698"/>
                  </a:cubicBezTo>
                  <a:cubicBezTo>
                    <a:pt x="448126" y="563047"/>
                    <a:pt x="445197" y="560769"/>
                    <a:pt x="445523" y="559792"/>
                  </a:cubicBezTo>
                  <a:cubicBezTo>
                    <a:pt x="446174" y="558816"/>
                    <a:pt x="448777" y="558490"/>
                    <a:pt x="448452" y="557189"/>
                  </a:cubicBezTo>
                  <a:cubicBezTo>
                    <a:pt x="448126" y="555561"/>
                    <a:pt x="447801" y="555887"/>
                    <a:pt x="448452" y="554910"/>
                  </a:cubicBezTo>
                  <a:cubicBezTo>
                    <a:pt x="449103" y="553934"/>
                    <a:pt x="449754" y="552632"/>
                    <a:pt x="452357" y="552632"/>
                  </a:cubicBezTo>
                  <a:cubicBezTo>
                    <a:pt x="454961" y="552632"/>
                    <a:pt x="456914" y="554585"/>
                    <a:pt x="459192" y="553283"/>
                  </a:cubicBezTo>
                  <a:cubicBezTo>
                    <a:pt x="461470" y="551981"/>
                    <a:pt x="459843" y="550354"/>
                    <a:pt x="460819" y="549378"/>
                  </a:cubicBezTo>
                  <a:cubicBezTo>
                    <a:pt x="461795" y="548401"/>
                    <a:pt x="463097" y="548401"/>
                    <a:pt x="464399" y="548076"/>
                  </a:cubicBezTo>
                  <a:cubicBezTo>
                    <a:pt x="465701" y="547750"/>
                    <a:pt x="467003" y="547099"/>
                    <a:pt x="467328" y="544170"/>
                  </a:cubicBezTo>
                  <a:cubicBezTo>
                    <a:pt x="467653" y="541241"/>
                    <a:pt x="471233" y="538963"/>
                    <a:pt x="469606" y="537661"/>
                  </a:cubicBezTo>
                  <a:cubicBezTo>
                    <a:pt x="467979" y="536360"/>
                    <a:pt x="466352" y="540265"/>
                    <a:pt x="463423" y="541892"/>
                  </a:cubicBezTo>
                  <a:cubicBezTo>
                    <a:pt x="460494" y="543520"/>
                    <a:pt x="460819" y="545472"/>
                    <a:pt x="457890" y="544170"/>
                  </a:cubicBezTo>
                  <a:cubicBezTo>
                    <a:pt x="454961" y="542869"/>
                    <a:pt x="454961" y="541892"/>
                    <a:pt x="452032" y="541241"/>
                  </a:cubicBezTo>
                  <a:cubicBezTo>
                    <a:pt x="449103" y="540590"/>
                    <a:pt x="446824" y="540916"/>
                    <a:pt x="447475" y="539614"/>
                  </a:cubicBezTo>
                  <a:cubicBezTo>
                    <a:pt x="448126" y="538312"/>
                    <a:pt x="452683" y="532454"/>
                    <a:pt x="454635" y="529525"/>
                  </a:cubicBezTo>
                  <a:cubicBezTo>
                    <a:pt x="456588" y="526596"/>
                    <a:pt x="458541" y="521714"/>
                    <a:pt x="460168" y="519111"/>
                  </a:cubicBezTo>
                  <a:cubicBezTo>
                    <a:pt x="461795" y="516507"/>
                    <a:pt x="464074" y="514880"/>
                    <a:pt x="464074" y="512276"/>
                  </a:cubicBezTo>
                  <a:cubicBezTo>
                    <a:pt x="464074" y="509672"/>
                    <a:pt x="465701" y="508371"/>
                    <a:pt x="464074" y="506092"/>
                  </a:cubicBezTo>
                  <a:cubicBezTo>
                    <a:pt x="462446" y="503489"/>
                    <a:pt x="458215" y="501211"/>
                    <a:pt x="461144" y="499258"/>
                  </a:cubicBezTo>
                  <a:cubicBezTo>
                    <a:pt x="464074" y="497631"/>
                    <a:pt x="465375" y="500885"/>
                    <a:pt x="469281" y="497956"/>
                  </a:cubicBezTo>
                  <a:cubicBezTo>
                    <a:pt x="473186" y="495027"/>
                    <a:pt x="472861" y="494702"/>
                    <a:pt x="477092" y="491772"/>
                  </a:cubicBezTo>
                  <a:cubicBezTo>
                    <a:pt x="481323" y="488843"/>
                    <a:pt x="482950" y="487542"/>
                    <a:pt x="484903" y="488192"/>
                  </a:cubicBezTo>
                  <a:cubicBezTo>
                    <a:pt x="486530" y="488843"/>
                    <a:pt x="494015" y="494376"/>
                    <a:pt x="497270" y="492098"/>
                  </a:cubicBezTo>
                  <a:cubicBezTo>
                    <a:pt x="500524" y="489820"/>
                    <a:pt x="501175" y="488518"/>
                    <a:pt x="503779" y="488843"/>
                  </a:cubicBezTo>
                  <a:cubicBezTo>
                    <a:pt x="506382" y="489169"/>
                    <a:pt x="513217" y="491772"/>
                    <a:pt x="516471" y="491772"/>
                  </a:cubicBezTo>
                  <a:cubicBezTo>
                    <a:pt x="519726" y="491772"/>
                    <a:pt x="523957" y="493400"/>
                    <a:pt x="522655" y="491447"/>
                  </a:cubicBezTo>
                  <a:cubicBezTo>
                    <a:pt x="521353" y="489494"/>
                    <a:pt x="510939" y="486565"/>
                    <a:pt x="508661" y="483636"/>
                  </a:cubicBezTo>
                  <a:cubicBezTo>
                    <a:pt x="506382" y="480707"/>
                    <a:pt x="503128" y="480056"/>
                    <a:pt x="504755" y="477778"/>
                  </a:cubicBezTo>
                  <a:cubicBezTo>
                    <a:pt x="506708" y="475500"/>
                    <a:pt x="506382" y="473222"/>
                    <a:pt x="508661" y="471920"/>
                  </a:cubicBezTo>
                  <a:cubicBezTo>
                    <a:pt x="510939" y="470618"/>
                    <a:pt x="515170" y="469642"/>
                    <a:pt x="517122" y="468665"/>
                  </a:cubicBezTo>
                  <a:cubicBezTo>
                    <a:pt x="519401" y="467689"/>
                    <a:pt x="521679" y="467038"/>
                    <a:pt x="521028" y="465736"/>
                  </a:cubicBezTo>
                  <a:cubicBezTo>
                    <a:pt x="520377" y="464434"/>
                    <a:pt x="509637" y="464434"/>
                    <a:pt x="507359" y="465411"/>
                  </a:cubicBezTo>
                  <a:cubicBezTo>
                    <a:pt x="505081" y="466387"/>
                    <a:pt x="505081" y="469967"/>
                    <a:pt x="502152" y="470943"/>
                  </a:cubicBezTo>
                  <a:cubicBezTo>
                    <a:pt x="498897" y="471594"/>
                    <a:pt x="500850" y="472245"/>
                    <a:pt x="494015" y="471594"/>
                  </a:cubicBezTo>
                  <a:cubicBezTo>
                    <a:pt x="487181" y="470943"/>
                    <a:pt x="483275" y="469316"/>
                    <a:pt x="482299" y="470943"/>
                  </a:cubicBezTo>
                  <a:cubicBezTo>
                    <a:pt x="481323" y="472571"/>
                    <a:pt x="477092" y="476151"/>
                    <a:pt x="473837" y="477778"/>
                  </a:cubicBezTo>
                  <a:cubicBezTo>
                    <a:pt x="470257" y="479405"/>
                    <a:pt x="472210" y="480707"/>
                    <a:pt x="468304" y="482660"/>
                  </a:cubicBezTo>
                  <a:cubicBezTo>
                    <a:pt x="464399" y="484938"/>
                    <a:pt x="452683" y="486891"/>
                    <a:pt x="451706" y="488518"/>
                  </a:cubicBezTo>
                  <a:cubicBezTo>
                    <a:pt x="450730" y="490145"/>
                    <a:pt x="450404" y="495352"/>
                    <a:pt x="448126" y="496329"/>
                  </a:cubicBezTo>
                  <a:cubicBezTo>
                    <a:pt x="445848" y="497631"/>
                    <a:pt x="439990" y="502838"/>
                    <a:pt x="437386" y="504140"/>
                  </a:cubicBezTo>
                  <a:cubicBezTo>
                    <a:pt x="435108" y="505441"/>
                    <a:pt x="433481" y="508371"/>
                    <a:pt x="433481" y="509672"/>
                  </a:cubicBezTo>
                  <a:cubicBezTo>
                    <a:pt x="433481" y="510974"/>
                    <a:pt x="436735" y="512276"/>
                    <a:pt x="433481" y="512927"/>
                  </a:cubicBezTo>
                  <a:cubicBezTo>
                    <a:pt x="430226" y="513578"/>
                    <a:pt x="423066" y="513578"/>
                    <a:pt x="417859" y="514554"/>
                  </a:cubicBezTo>
                  <a:cubicBezTo>
                    <a:pt x="412652" y="515531"/>
                    <a:pt x="408746" y="516181"/>
                    <a:pt x="410048" y="517809"/>
                  </a:cubicBezTo>
                  <a:cubicBezTo>
                    <a:pt x="411350" y="519436"/>
                    <a:pt x="417859" y="517809"/>
                    <a:pt x="418510" y="519761"/>
                  </a:cubicBezTo>
                  <a:cubicBezTo>
                    <a:pt x="419161" y="521714"/>
                    <a:pt x="419812" y="522690"/>
                    <a:pt x="421765" y="524969"/>
                  </a:cubicBezTo>
                  <a:cubicBezTo>
                    <a:pt x="424043" y="527247"/>
                    <a:pt x="424368" y="528549"/>
                    <a:pt x="422415" y="529200"/>
                  </a:cubicBezTo>
                  <a:cubicBezTo>
                    <a:pt x="420137" y="529850"/>
                    <a:pt x="414605" y="530827"/>
                    <a:pt x="411676" y="532129"/>
                  </a:cubicBezTo>
                  <a:cubicBezTo>
                    <a:pt x="408746" y="533756"/>
                    <a:pt x="406143" y="535709"/>
                    <a:pt x="407119" y="536034"/>
                  </a:cubicBezTo>
                  <a:cubicBezTo>
                    <a:pt x="408421" y="536685"/>
                    <a:pt x="413628" y="536360"/>
                    <a:pt x="412326" y="538312"/>
                  </a:cubicBezTo>
                  <a:cubicBezTo>
                    <a:pt x="411025" y="540265"/>
                    <a:pt x="407770" y="542869"/>
                    <a:pt x="406468" y="542869"/>
                  </a:cubicBezTo>
                  <a:cubicBezTo>
                    <a:pt x="405166" y="542869"/>
                    <a:pt x="403214" y="544496"/>
                    <a:pt x="402888" y="542869"/>
                  </a:cubicBezTo>
                  <a:cubicBezTo>
                    <a:pt x="402563" y="541241"/>
                    <a:pt x="403214" y="536685"/>
                    <a:pt x="400936" y="537987"/>
                  </a:cubicBezTo>
                  <a:cubicBezTo>
                    <a:pt x="398657" y="538963"/>
                    <a:pt x="394101" y="542869"/>
                    <a:pt x="394752" y="543845"/>
                  </a:cubicBezTo>
                  <a:cubicBezTo>
                    <a:pt x="395077" y="544821"/>
                    <a:pt x="398657" y="544821"/>
                    <a:pt x="397030" y="545798"/>
                  </a:cubicBezTo>
                  <a:cubicBezTo>
                    <a:pt x="395728" y="546774"/>
                    <a:pt x="389545" y="546449"/>
                    <a:pt x="389545" y="547425"/>
                  </a:cubicBezTo>
                  <a:cubicBezTo>
                    <a:pt x="389545" y="548401"/>
                    <a:pt x="392148" y="549378"/>
                    <a:pt x="391497" y="551005"/>
                  </a:cubicBezTo>
                  <a:cubicBezTo>
                    <a:pt x="390847" y="552632"/>
                    <a:pt x="384337" y="553609"/>
                    <a:pt x="382059" y="554259"/>
                  </a:cubicBezTo>
                  <a:cubicBezTo>
                    <a:pt x="379781" y="555236"/>
                    <a:pt x="379781" y="557189"/>
                    <a:pt x="380757" y="557514"/>
                  </a:cubicBezTo>
                  <a:cubicBezTo>
                    <a:pt x="381734" y="557839"/>
                    <a:pt x="386616" y="556212"/>
                    <a:pt x="385639" y="558816"/>
                  </a:cubicBezTo>
                  <a:cubicBezTo>
                    <a:pt x="384663" y="561419"/>
                    <a:pt x="378805" y="562721"/>
                    <a:pt x="379130" y="565325"/>
                  </a:cubicBezTo>
                  <a:cubicBezTo>
                    <a:pt x="379130" y="567929"/>
                    <a:pt x="380107" y="569230"/>
                    <a:pt x="382710" y="569556"/>
                  </a:cubicBezTo>
                  <a:cubicBezTo>
                    <a:pt x="385314" y="569881"/>
                    <a:pt x="391823" y="568579"/>
                    <a:pt x="393776" y="568579"/>
                  </a:cubicBezTo>
                  <a:cubicBezTo>
                    <a:pt x="395728" y="568579"/>
                    <a:pt x="400285" y="570858"/>
                    <a:pt x="402888" y="574112"/>
                  </a:cubicBezTo>
                  <a:cubicBezTo>
                    <a:pt x="405492" y="577041"/>
                    <a:pt x="406143" y="577041"/>
                    <a:pt x="405166" y="578994"/>
                  </a:cubicBezTo>
                  <a:cubicBezTo>
                    <a:pt x="404190" y="580947"/>
                    <a:pt x="400610" y="582574"/>
                    <a:pt x="395728" y="584527"/>
                  </a:cubicBezTo>
                  <a:cubicBezTo>
                    <a:pt x="390847" y="586805"/>
                    <a:pt x="383687" y="588432"/>
                    <a:pt x="384012" y="590710"/>
                  </a:cubicBezTo>
                  <a:cubicBezTo>
                    <a:pt x="384337" y="592988"/>
                    <a:pt x="387592" y="593965"/>
                    <a:pt x="384663" y="595592"/>
                  </a:cubicBezTo>
                  <a:cubicBezTo>
                    <a:pt x="381734" y="597219"/>
                    <a:pt x="375225" y="596243"/>
                    <a:pt x="376527" y="598196"/>
                  </a:cubicBezTo>
                  <a:cubicBezTo>
                    <a:pt x="377828" y="600148"/>
                    <a:pt x="382059" y="599172"/>
                    <a:pt x="382059" y="600799"/>
                  </a:cubicBezTo>
                  <a:cubicBezTo>
                    <a:pt x="382059" y="602427"/>
                    <a:pt x="376852" y="606657"/>
                    <a:pt x="375876" y="607308"/>
                  </a:cubicBezTo>
                  <a:cubicBezTo>
                    <a:pt x="375225" y="607959"/>
                    <a:pt x="374899" y="602427"/>
                    <a:pt x="372296" y="602101"/>
                  </a:cubicBezTo>
                  <a:cubicBezTo>
                    <a:pt x="370018" y="601776"/>
                    <a:pt x="360905" y="606983"/>
                    <a:pt x="359278" y="608936"/>
                  </a:cubicBezTo>
                  <a:cubicBezTo>
                    <a:pt x="357650" y="610888"/>
                    <a:pt x="350816" y="619025"/>
                    <a:pt x="349189" y="620001"/>
                  </a:cubicBezTo>
                  <a:cubicBezTo>
                    <a:pt x="347561" y="621303"/>
                    <a:pt x="342354" y="617072"/>
                    <a:pt x="341052" y="618374"/>
                  </a:cubicBezTo>
                  <a:cubicBezTo>
                    <a:pt x="339750" y="620001"/>
                    <a:pt x="341378" y="622279"/>
                    <a:pt x="340076" y="623906"/>
                  </a:cubicBezTo>
                  <a:cubicBezTo>
                    <a:pt x="338774" y="625534"/>
                    <a:pt x="334543" y="628788"/>
                    <a:pt x="329987" y="630090"/>
                  </a:cubicBezTo>
                  <a:cubicBezTo>
                    <a:pt x="325430" y="631392"/>
                    <a:pt x="313389" y="637901"/>
                    <a:pt x="314365" y="639203"/>
                  </a:cubicBezTo>
                  <a:cubicBezTo>
                    <a:pt x="315016" y="640830"/>
                    <a:pt x="317620" y="638226"/>
                    <a:pt x="318270" y="641156"/>
                  </a:cubicBezTo>
                  <a:cubicBezTo>
                    <a:pt x="318596" y="644085"/>
                    <a:pt x="313389" y="647990"/>
                    <a:pt x="313389" y="648966"/>
                  </a:cubicBezTo>
                  <a:cubicBezTo>
                    <a:pt x="313389" y="649617"/>
                    <a:pt x="316318" y="652872"/>
                    <a:pt x="315016" y="653197"/>
                  </a:cubicBezTo>
                  <a:cubicBezTo>
                    <a:pt x="313714" y="653523"/>
                    <a:pt x="308507" y="650268"/>
                    <a:pt x="307856" y="651244"/>
                  </a:cubicBezTo>
                  <a:cubicBezTo>
                    <a:pt x="307205" y="651895"/>
                    <a:pt x="307856" y="654825"/>
                    <a:pt x="305903" y="655801"/>
                  </a:cubicBezTo>
                  <a:cubicBezTo>
                    <a:pt x="303950" y="656777"/>
                    <a:pt x="298743" y="659706"/>
                    <a:pt x="297441" y="659706"/>
                  </a:cubicBezTo>
                  <a:cubicBezTo>
                    <a:pt x="296140" y="659706"/>
                    <a:pt x="289631" y="659055"/>
                    <a:pt x="288329" y="659706"/>
                  </a:cubicBezTo>
                  <a:cubicBezTo>
                    <a:pt x="287027" y="660683"/>
                    <a:pt x="284749" y="661659"/>
                    <a:pt x="285074" y="662635"/>
                  </a:cubicBezTo>
                  <a:cubicBezTo>
                    <a:pt x="285400" y="663612"/>
                    <a:pt x="288003" y="666215"/>
                    <a:pt x="287678" y="666541"/>
                  </a:cubicBezTo>
                  <a:cubicBezTo>
                    <a:pt x="287352" y="667192"/>
                    <a:pt x="281820" y="663612"/>
                    <a:pt x="278565" y="664263"/>
                  </a:cubicBezTo>
                  <a:cubicBezTo>
                    <a:pt x="275311" y="664914"/>
                    <a:pt x="265547" y="671423"/>
                    <a:pt x="263920" y="672399"/>
                  </a:cubicBezTo>
                  <a:cubicBezTo>
                    <a:pt x="262618" y="673050"/>
                    <a:pt x="255783" y="677932"/>
                    <a:pt x="256760" y="679233"/>
                  </a:cubicBezTo>
                  <a:cubicBezTo>
                    <a:pt x="257411" y="680535"/>
                    <a:pt x="266523" y="677281"/>
                    <a:pt x="265547" y="680535"/>
                  </a:cubicBezTo>
                  <a:cubicBezTo>
                    <a:pt x="264571" y="683464"/>
                    <a:pt x="260991" y="685743"/>
                    <a:pt x="261316" y="688021"/>
                  </a:cubicBezTo>
                  <a:cubicBezTo>
                    <a:pt x="261642" y="690299"/>
                    <a:pt x="263920" y="692577"/>
                    <a:pt x="262292" y="693553"/>
                  </a:cubicBezTo>
                  <a:cubicBezTo>
                    <a:pt x="260665" y="694204"/>
                    <a:pt x="257736" y="691926"/>
                    <a:pt x="257736" y="689323"/>
                  </a:cubicBezTo>
                  <a:cubicBezTo>
                    <a:pt x="257736" y="686719"/>
                    <a:pt x="255458" y="683790"/>
                    <a:pt x="254807" y="684441"/>
                  </a:cubicBezTo>
                  <a:cubicBezTo>
                    <a:pt x="254156" y="685092"/>
                    <a:pt x="256434" y="690624"/>
                    <a:pt x="254156" y="692252"/>
                  </a:cubicBezTo>
                  <a:cubicBezTo>
                    <a:pt x="251878" y="693879"/>
                    <a:pt x="238860" y="697784"/>
                    <a:pt x="236582" y="697459"/>
                  </a:cubicBezTo>
                  <a:cubicBezTo>
                    <a:pt x="234303" y="697459"/>
                    <a:pt x="230073" y="693553"/>
                    <a:pt x="230073" y="695832"/>
                  </a:cubicBezTo>
                  <a:cubicBezTo>
                    <a:pt x="230073" y="698110"/>
                    <a:pt x="232351" y="702015"/>
                    <a:pt x="232351" y="703968"/>
                  </a:cubicBezTo>
                  <a:cubicBezTo>
                    <a:pt x="232025" y="705921"/>
                    <a:pt x="230398" y="708850"/>
                    <a:pt x="228771" y="708850"/>
                  </a:cubicBezTo>
                  <a:cubicBezTo>
                    <a:pt x="227144" y="708850"/>
                    <a:pt x="228445" y="702341"/>
                    <a:pt x="227144" y="701039"/>
                  </a:cubicBezTo>
                  <a:cubicBezTo>
                    <a:pt x="225842" y="700062"/>
                    <a:pt x="223564" y="700388"/>
                    <a:pt x="219333" y="701364"/>
                  </a:cubicBezTo>
                  <a:cubicBezTo>
                    <a:pt x="215427" y="702666"/>
                    <a:pt x="208267" y="702992"/>
                    <a:pt x="206965" y="705270"/>
                  </a:cubicBezTo>
                  <a:cubicBezTo>
                    <a:pt x="205664" y="707873"/>
                    <a:pt x="206640" y="712104"/>
                    <a:pt x="205013" y="711453"/>
                  </a:cubicBezTo>
                  <a:cubicBezTo>
                    <a:pt x="203385" y="710802"/>
                    <a:pt x="201107" y="707222"/>
                    <a:pt x="200456" y="707548"/>
                  </a:cubicBezTo>
                  <a:cubicBezTo>
                    <a:pt x="199805" y="707873"/>
                    <a:pt x="196225" y="709501"/>
                    <a:pt x="196876" y="710477"/>
                  </a:cubicBezTo>
                  <a:cubicBezTo>
                    <a:pt x="197527" y="711779"/>
                    <a:pt x="200456" y="713081"/>
                    <a:pt x="197853" y="714057"/>
                  </a:cubicBezTo>
                  <a:cubicBezTo>
                    <a:pt x="195249" y="715033"/>
                    <a:pt x="188740" y="716661"/>
                    <a:pt x="184509" y="716661"/>
                  </a:cubicBezTo>
                  <a:cubicBezTo>
                    <a:pt x="180604" y="716661"/>
                    <a:pt x="177675" y="716010"/>
                    <a:pt x="177675" y="715359"/>
                  </a:cubicBezTo>
                  <a:cubicBezTo>
                    <a:pt x="177675" y="714383"/>
                    <a:pt x="179627" y="712104"/>
                    <a:pt x="181255" y="711453"/>
                  </a:cubicBezTo>
                  <a:cubicBezTo>
                    <a:pt x="182882" y="710802"/>
                    <a:pt x="185486" y="711453"/>
                    <a:pt x="186462" y="710477"/>
                  </a:cubicBezTo>
                  <a:cubicBezTo>
                    <a:pt x="187764" y="709501"/>
                    <a:pt x="183207" y="707873"/>
                    <a:pt x="181580" y="707873"/>
                  </a:cubicBezTo>
                  <a:cubicBezTo>
                    <a:pt x="179627" y="707548"/>
                    <a:pt x="173118" y="703968"/>
                    <a:pt x="171816" y="704944"/>
                  </a:cubicBezTo>
                  <a:cubicBezTo>
                    <a:pt x="170515" y="705595"/>
                    <a:pt x="171816" y="710152"/>
                    <a:pt x="171491" y="712755"/>
                  </a:cubicBezTo>
                  <a:cubicBezTo>
                    <a:pt x="171166" y="715359"/>
                    <a:pt x="168236" y="717312"/>
                    <a:pt x="164656" y="719264"/>
                  </a:cubicBezTo>
                  <a:cubicBezTo>
                    <a:pt x="161077" y="721217"/>
                    <a:pt x="161727" y="723495"/>
                    <a:pt x="161727" y="725448"/>
                  </a:cubicBezTo>
                  <a:cubicBezTo>
                    <a:pt x="161727" y="727401"/>
                    <a:pt x="157822" y="724471"/>
                    <a:pt x="157171" y="725773"/>
                  </a:cubicBezTo>
                  <a:cubicBezTo>
                    <a:pt x="156520" y="727075"/>
                    <a:pt x="156846" y="729353"/>
                    <a:pt x="154567" y="729028"/>
                  </a:cubicBezTo>
                  <a:cubicBezTo>
                    <a:pt x="152289" y="728702"/>
                    <a:pt x="151313" y="728377"/>
                    <a:pt x="150662" y="726424"/>
                  </a:cubicBezTo>
                  <a:cubicBezTo>
                    <a:pt x="150011" y="724471"/>
                    <a:pt x="144478" y="718613"/>
                    <a:pt x="143827" y="720241"/>
                  </a:cubicBezTo>
                  <a:cubicBezTo>
                    <a:pt x="143177" y="721868"/>
                    <a:pt x="145455" y="725122"/>
                    <a:pt x="145780" y="728051"/>
                  </a:cubicBezTo>
                  <a:cubicBezTo>
                    <a:pt x="146106" y="730981"/>
                    <a:pt x="147082" y="731306"/>
                    <a:pt x="145455" y="732933"/>
                  </a:cubicBezTo>
                  <a:cubicBezTo>
                    <a:pt x="143827" y="734561"/>
                    <a:pt x="140898" y="733910"/>
                    <a:pt x="139597" y="733259"/>
                  </a:cubicBezTo>
                  <a:cubicBezTo>
                    <a:pt x="137969" y="732608"/>
                    <a:pt x="132111" y="725773"/>
                    <a:pt x="131786" y="727075"/>
                  </a:cubicBezTo>
                  <a:cubicBezTo>
                    <a:pt x="131460" y="728377"/>
                    <a:pt x="131786" y="729353"/>
                    <a:pt x="130809" y="731631"/>
                  </a:cubicBezTo>
                  <a:cubicBezTo>
                    <a:pt x="129833" y="733584"/>
                    <a:pt x="126904" y="737164"/>
                    <a:pt x="126578" y="735862"/>
                  </a:cubicBezTo>
                  <a:cubicBezTo>
                    <a:pt x="126253" y="734561"/>
                    <a:pt x="127229" y="730981"/>
                    <a:pt x="127229" y="729028"/>
                  </a:cubicBezTo>
                  <a:cubicBezTo>
                    <a:pt x="126904" y="727075"/>
                    <a:pt x="125928" y="726099"/>
                    <a:pt x="127880" y="724146"/>
                  </a:cubicBezTo>
                  <a:cubicBezTo>
                    <a:pt x="129833" y="722519"/>
                    <a:pt x="131460" y="721217"/>
                    <a:pt x="132762" y="721542"/>
                  </a:cubicBezTo>
                  <a:cubicBezTo>
                    <a:pt x="134064" y="721868"/>
                    <a:pt x="135366" y="723170"/>
                    <a:pt x="137969" y="720892"/>
                  </a:cubicBezTo>
                  <a:cubicBezTo>
                    <a:pt x="140573" y="718613"/>
                    <a:pt x="145129" y="713732"/>
                    <a:pt x="148709" y="711128"/>
                  </a:cubicBezTo>
                  <a:cubicBezTo>
                    <a:pt x="152289" y="708524"/>
                    <a:pt x="153917" y="705270"/>
                    <a:pt x="159449" y="702341"/>
                  </a:cubicBezTo>
                  <a:cubicBezTo>
                    <a:pt x="164982" y="699086"/>
                    <a:pt x="165633" y="696808"/>
                    <a:pt x="172467" y="695832"/>
                  </a:cubicBezTo>
                  <a:cubicBezTo>
                    <a:pt x="179302" y="694855"/>
                    <a:pt x="180929" y="694530"/>
                    <a:pt x="183533" y="692903"/>
                  </a:cubicBezTo>
                  <a:cubicBezTo>
                    <a:pt x="186136" y="691275"/>
                    <a:pt x="193622" y="691926"/>
                    <a:pt x="194273" y="692577"/>
                  </a:cubicBezTo>
                  <a:cubicBezTo>
                    <a:pt x="194598" y="693228"/>
                    <a:pt x="189065" y="695506"/>
                    <a:pt x="190693" y="697133"/>
                  </a:cubicBezTo>
                  <a:cubicBezTo>
                    <a:pt x="192320" y="698761"/>
                    <a:pt x="197202" y="702015"/>
                    <a:pt x="198829" y="702666"/>
                  </a:cubicBezTo>
                  <a:cubicBezTo>
                    <a:pt x="200131" y="703317"/>
                    <a:pt x="201758" y="704293"/>
                    <a:pt x="201758" y="703317"/>
                  </a:cubicBezTo>
                  <a:cubicBezTo>
                    <a:pt x="201433" y="702015"/>
                    <a:pt x="199155" y="699086"/>
                    <a:pt x="200456" y="698761"/>
                  </a:cubicBezTo>
                  <a:cubicBezTo>
                    <a:pt x="201758" y="698110"/>
                    <a:pt x="205664" y="700062"/>
                    <a:pt x="207616" y="700062"/>
                  </a:cubicBezTo>
                  <a:cubicBezTo>
                    <a:pt x="209569" y="700062"/>
                    <a:pt x="212173" y="700713"/>
                    <a:pt x="212173" y="699086"/>
                  </a:cubicBezTo>
                  <a:cubicBezTo>
                    <a:pt x="212173" y="697784"/>
                    <a:pt x="207942" y="696483"/>
                    <a:pt x="207291" y="694855"/>
                  </a:cubicBezTo>
                  <a:cubicBezTo>
                    <a:pt x="206315" y="693228"/>
                    <a:pt x="205013" y="692577"/>
                    <a:pt x="205664" y="690624"/>
                  </a:cubicBezTo>
                  <a:cubicBezTo>
                    <a:pt x="206315" y="688346"/>
                    <a:pt x="206315" y="685417"/>
                    <a:pt x="209244" y="682813"/>
                  </a:cubicBezTo>
                  <a:cubicBezTo>
                    <a:pt x="212498" y="680210"/>
                    <a:pt x="214125" y="678583"/>
                    <a:pt x="222587" y="674677"/>
                  </a:cubicBezTo>
                  <a:cubicBezTo>
                    <a:pt x="231049" y="670772"/>
                    <a:pt x="234629" y="665890"/>
                    <a:pt x="238860" y="663286"/>
                  </a:cubicBezTo>
                  <a:cubicBezTo>
                    <a:pt x="243091" y="660683"/>
                    <a:pt x="247973" y="657428"/>
                    <a:pt x="250251" y="656777"/>
                  </a:cubicBezTo>
                  <a:cubicBezTo>
                    <a:pt x="252529" y="656126"/>
                    <a:pt x="246996" y="660357"/>
                    <a:pt x="249600" y="661334"/>
                  </a:cubicBezTo>
                  <a:cubicBezTo>
                    <a:pt x="252529" y="662635"/>
                    <a:pt x="255783" y="664263"/>
                    <a:pt x="257085" y="662635"/>
                  </a:cubicBezTo>
                  <a:cubicBezTo>
                    <a:pt x="258387" y="661008"/>
                    <a:pt x="254807" y="653848"/>
                    <a:pt x="257736" y="650268"/>
                  </a:cubicBezTo>
                  <a:cubicBezTo>
                    <a:pt x="260665" y="646688"/>
                    <a:pt x="265222" y="642457"/>
                    <a:pt x="270754" y="639528"/>
                  </a:cubicBezTo>
                  <a:cubicBezTo>
                    <a:pt x="276287" y="636599"/>
                    <a:pt x="278240" y="631066"/>
                    <a:pt x="280518" y="630416"/>
                  </a:cubicBezTo>
                  <a:cubicBezTo>
                    <a:pt x="282796" y="629765"/>
                    <a:pt x="284098" y="630416"/>
                    <a:pt x="285074" y="631392"/>
                  </a:cubicBezTo>
                  <a:cubicBezTo>
                    <a:pt x="286051" y="632368"/>
                    <a:pt x="288329" y="634321"/>
                    <a:pt x="291258" y="633996"/>
                  </a:cubicBezTo>
                  <a:cubicBezTo>
                    <a:pt x="294187" y="633670"/>
                    <a:pt x="296791" y="632043"/>
                    <a:pt x="295163" y="631717"/>
                  </a:cubicBezTo>
                  <a:cubicBezTo>
                    <a:pt x="293536" y="631392"/>
                    <a:pt x="288654" y="632043"/>
                    <a:pt x="288329" y="630090"/>
                  </a:cubicBezTo>
                  <a:cubicBezTo>
                    <a:pt x="288329" y="628137"/>
                    <a:pt x="288654" y="626836"/>
                    <a:pt x="287352" y="626510"/>
                  </a:cubicBezTo>
                  <a:cubicBezTo>
                    <a:pt x="286051" y="626185"/>
                    <a:pt x="283121" y="626510"/>
                    <a:pt x="283121" y="623581"/>
                  </a:cubicBezTo>
                  <a:cubicBezTo>
                    <a:pt x="283121" y="620652"/>
                    <a:pt x="285400" y="619350"/>
                    <a:pt x="286051" y="614468"/>
                  </a:cubicBezTo>
                  <a:cubicBezTo>
                    <a:pt x="286701" y="609587"/>
                    <a:pt x="286701" y="606657"/>
                    <a:pt x="288003" y="606332"/>
                  </a:cubicBezTo>
                  <a:cubicBezTo>
                    <a:pt x="289305" y="606007"/>
                    <a:pt x="299720" y="607634"/>
                    <a:pt x="301021" y="606332"/>
                  </a:cubicBezTo>
                  <a:cubicBezTo>
                    <a:pt x="302323" y="605030"/>
                    <a:pt x="298743" y="603728"/>
                    <a:pt x="295163" y="602427"/>
                  </a:cubicBezTo>
                  <a:cubicBezTo>
                    <a:pt x="291583" y="601450"/>
                    <a:pt x="288329" y="601125"/>
                    <a:pt x="288329" y="598847"/>
                  </a:cubicBezTo>
                  <a:cubicBezTo>
                    <a:pt x="288654" y="596568"/>
                    <a:pt x="306880" y="583225"/>
                    <a:pt x="305903" y="581598"/>
                  </a:cubicBezTo>
                  <a:cubicBezTo>
                    <a:pt x="304927" y="579970"/>
                    <a:pt x="302323" y="581272"/>
                    <a:pt x="303625" y="577692"/>
                  </a:cubicBezTo>
                  <a:cubicBezTo>
                    <a:pt x="305252" y="574112"/>
                    <a:pt x="310785" y="565650"/>
                    <a:pt x="308832" y="564349"/>
                  </a:cubicBezTo>
                  <a:cubicBezTo>
                    <a:pt x="306554" y="563047"/>
                    <a:pt x="303300" y="573461"/>
                    <a:pt x="299394" y="574438"/>
                  </a:cubicBezTo>
                  <a:cubicBezTo>
                    <a:pt x="295489" y="575414"/>
                    <a:pt x="281169" y="579970"/>
                    <a:pt x="279216" y="581598"/>
                  </a:cubicBezTo>
                  <a:cubicBezTo>
                    <a:pt x="277263" y="583225"/>
                    <a:pt x="270103" y="587781"/>
                    <a:pt x="268802" y="586479"/>
                  </a:cubicBezTo>
                  <a:cubicBezTo>
                    <a:pt x="267174" y="585503"/>
                    <a:pt x="261967" y="581272"/>
                    <a:pt x="261967" y="578668"/>
                  </a:cubicBezTo>
                  <a:cubicBezTo>
                    <a:pt x="261642" y="576390"/>
                    <a:pt x="260340" y="573787"/>
                    <a:pt x="262943" y="572485"/>
                  </a:cubicBezTo>
                  <a:cubicBezTo>
                    <a:pt x="265222" y="571183"/>
                    <a:pt x="266849" y="571508"/>
                    <a:pt x="268802" y="572159"/>
                  </a:cubicBezTo>
                  <a:cubicBezTo>
                    <a:pt x="270754" y="572810"/>
                    <a:pt x="272707" y="577367"/>
                    <a:pt x="275311" y="575739"/>
                  </a:cubicBezTo>
                  <a:cubicBezTo>
                    <a:pt x="277914" y="574112"/>
                    <a:pt x="275311" y="569556"/>
                    <a:pt x="272707" y="567603"/>
                  </a:cubicBezTo>
                  <a:cubicBezTo>
                    <a:pt x="270103" y="565976"/>
                    <a:pt x="259689" y="561094"/>
                    <a:pt x="258712" y="562396"/>
                  </a:cubicBezTo>
                  <a:cubicBezTo>
                    <a:pt x="257736" y="563698"/>
                    <a:pt x="259689" y="566627"/>
                    <a:pt x="259363" y="567603"/>
                  </a:cubicBezTo>
                  <a:cubicBezTo>
                    <a:pt x="259038" y="568905"/>
                    <a:pt x="256109" y="574438"/>
                    <a:pt x="255133" y="573787"/>
                  </a:cubicBezTo>
                  <a:cubicBezTo>
                    <a:pt x="254156" y="573136"/>
                    <a:pt x="251878" y="569556"/>
                    <a:pt x="251227" y="570858"/>
                  </a:cubicBezTo>
                  <a:cubicBezTo>
                    <a:pt x="250576" y="572159"/>
                    <a:pt x="251227" y="573787"/>
                    <a:pt x="250576" y="575739"/>
                  </a:cubicBezTo>
                  <a:cubicBezTo>
                    <a:pt x="249925" y="577692"/>
                    <a:pt x="246671" y="578018"/>
                    <a:pt x="246996" y="579970"/>
                  </a:cubicBezTo>
                  <a:cubicBezTo>
                    <a:pt x="247647" y="581923"/>
                    <a:pt x="253831" y="588432"/>
                    <a:pt x="253831" y="591036"/>
                  </a:cubicBezTo>
                  <a:cubicBezTo>
                    <a:pt x="253831" y="593314"/>
                    <a:pt x="249600" y="595592"/>
                    <a:pt x="248298" y="593965"/>
                  </a:cubicBezTo>
                  <a:cubicBezTo>
                    <a:pt x="246671" y="592663"/>
                    <a:pt x="242440" y="591036"/>
                    <a:pt x="239511" y="587130"/>
                  </a:cubicBezTo>
                  <a:cubicBezTo>
                    <a:pt x="236582" y="583225"/>
                    <a:pt x="230724" y="570532"/>
                    <a:pt x="229422" y="570207"/>
                  </a:cubicBezTo>
                  <a:cubicBezTo>
                    <a:pt x="228120" y="570207"/>
                    <a:pt x="222913" y="578994"/>
                    <a:pt x="220634" y="578343"/>
                  </a:cubicBezTo>
                  <a:cubicBezTo>
                    <a:pt x="218356" y="577692"/>
                    <a:pt x="219007" y="573787"/>
                    <a:pt x="217054" y="573461"/>
                  </a:cubicBezTo>
                  <a:cubicBezTo>
                    <a:pt x="215102" y="572810"/>
                    <a:pt x="211522" y="576065"/>
                    <a:pt x="210871" y="572485"/>
                  </a:cubicBezTo>
                  <a:cubicBezTo>
                    <a:pt x="210220" y="568905"/>
                    <a:pt x="211522" y="565650"/>
                    <a:pt x="209244" y="566301"/>
                  </a:cubicBezTo>
                  <a:cubicBezTo>
                    <a:pt x="206640" y="566952"/>
                    <a:pt x="196876" y="575414"/>
                    <a:pt x="193947" y="575414"/>
                  </a:cubicBezTo>
                  <a:cubicBezTo>
                    <a:pt x="191018" y="575414"/>
                    <a:pt x="180929" y="576716"/>
                    <a:pt x="180929" y="577692"/>
                  </a:cubicBezTo>
                  <a:cubicBezTo>
                    <a:pt x="180929" y="578668"/>
                    <a:pt x="183858" y="583550"/>
                    <a:pt x="180278" y="584201"/>
                  </a:cubicBezTo>
                  <a:cubicBezTo>
                    <a:pt x="176373" y="584852"/>
                    <a:pt x="173769" y="588758"/>
                    <a:pt x="171166" y="586479"/>
                  </a:cubicBezTo>
                  <a:cubicBezTo>
                    <a:pt x="168562" y="584201"/>
                    <a:pt x="168887" y="584852"/>
                    <a:pt x="166935" y="584852"/>
                  </a:cubicBezTo>
                  <a:cubicBezTo>
                    <a:pt x="165307" y="584852"/>
                    <a:pt x="161077" y="586479"/>
                    <a:pt x="161402" y="584852"/>
                  </a:cubicBezTo>
                  <a:cubicBezTo>
                    <a:pt x="161402" y="583225"/>
                    <a:pt x="172142" y="580947"/>
                    <a:pt x="171816" y="579645"/>
                  </a:cubicBezTo>
                  <a:cubicBezTo>
                    <a:pt x="171816" y="578343"/>
                    <a:pt x="169864" y="578994"/>
                    <a:pt x="169864" y="576716"/>
                  </a:cubicBezTo>
                  <a:cubicBezTo>
                    <a:pt x="169864" y="574438"/>
                    <a:pt x="168887" y="572485"/>
                    <a:pt x="170189" y="570858"/>
                  </a:cubicBezTo>
                  <a:cubicBezTo>
                    <a:pt x="171491" y="569556"/>
                    <a:pt x="178326" y="567603"/>
                    <a:pt x="177349" y="565650"/>
                  </a:cubicBezTo>
                  <a:cubicBezTo>
                    <a:pt x="176373" y="563698"/>
                    <a:pt x="173769" y="564999"/>
                    <a:pt x="170840" y="565650"/>
                  </a:cubicBezTo>
                  <a:cubicBezTo>
                    <a:pt x="168236" y="566301"/>
                    <a:pt x="166609" y="568254"/>
                    <a:pt x="165307" y="565976"/>
                  </a:cubicBezTo>
                  <a:cubicBezTo>
                    <a:pt x="164006" y="563698"/>
                    <a:pt x="161727" y="562396"/>
                    <a:pt x="163680" y="560118"/>
                  </a:cubicBezTo>
                  <a:cubicBezTo>
                    <a:pt x="165633" y="557839"/>
                    <a:pt x="171491" y="553283"/>
                    <a:pt x="171491" y="551330"/>
                  </a:cubicBezTo>
                  <a:cubicBezTo>
                    <a:pt x="171491" y="549378"/>
                    <a:pt x="164331" y="541892"/>
                    <a:pt x="162378" y="534407"/>
                  </a:cubicBezTo>
                  <a:cubicBezTo>
                    <a:pt x="160426" y="526921"/>
                    <a:pt x="162053" y="518785"/>
                    <a:pt x="159449" y="517483"/>
                  </a:cubicBezTo>
                  <a:cubicBezTo>
                    <a:pt x="157171" y="516181"/>
                    <a:pt x="155218" y="522690"/>
                    <a:pt x="153917" y="520087"/>
                  </a:cubicBezTo>
                  <a:cubicBezTo>
                    <a:pt x="152615" y="517483"/>
                    <a:pt x="150987" y="517158"/>
                    <a:pt x="152615" y="514880"/>
                  </a:cubicBezTo>
                  <a:cubicBezTo>
                    <a:pt x="154242" y="512927"/>
                    <a:pt x="154893" y="508696"/>
                    <a:pt x="159449" y="505441"/>
                  </a:cubicBezTo>
                  <a:cubicBezTo>
                    <a:pt x="164006" y="502187"/>
                    <a:pt x="167911" y="499909"/>
                    <a:pt x="168236" y="498281"/>
                  </a:cubicBezTo>
                  <a:cubicBezTo>
                    <a:pt x="168562" y="496654"/>
                    <a:pt x="157822" y="495352"/>
                    <a:pt x="155869" y="497305"/>
                  </a:cubicBezTo>
                  <a:cubicBezTo>
                    <a:pt x="154242" y="498932"/>
                    <a:pt x="153591" y="502838"/>
                    <a:pt x="153917" y="504140"/>
                  </a:cubicBezTo>
                  <a:cubicBezTo>
                    <a:pt x="154242" y="505441"/>
                    <a:pt x="152615" y="510323"/>
                    <a:pt x="149686" y="511300"/>
                  </a:cubicBezTo>
                  <a:cubicBezTo>
                    <a:pt x="146757" y="512276"/>
                    <a:pt x="144153" y="511300"/>
                    <a:pt x="145455" y="513578"/>
                  </a:cubicBezTo>
                  <a:cubicBezTo>
                    <a:pt x="146431" y="515856"/>
                    <a:pt x="141875" y="516181"/>
                    <a:pt x="141549" y="517483"/>
                  </a:cubicBezTo>
                  <a:cubicBezTo>
                    <a:pt x="141224" y="518785"/>
                    <a:pt x="146106" y="521389"/>
                    <a:pt x="147407" y="521389"/>
                  </a:cubicBezTo>
                  <a:cubicBezTo>
                    <a:pt x="149035" y="521389"/>
                    <a:pt x="149035" y="522365"/>
                    <a:pt x="148058" y="524318"/>
                  </a:cubicBezTo>
                  <a:cubicBezTo>
                    <a:pt x="147407" y="526270"/>
                    <a:pt x="147733" y="527898"/>
                    <a:pt x="145455" y="527572"/>
                  </a:cubicBezTo>
                  <a:cubicBezTo>
                    <a:pt x="143177" y="527247"/>
                    <a:pt x="140248" y="527572"/>
                    <a:pt x="139271" y="528223"/>
                  </a:cubicBezTo>
                  <a:cubicBezTo>
                    <a:pt x="138295" y="528874"/>
                    <a:pt x="132437" y="531478"/>
                    <a:pt x="130158" y="532780"/>
                  </a:cubicBezTo>
                  <a:cubicBezTo>
                    <a:pt x="128206" y="533756"/>
                    <a:pt x="121046" y="538312"/>
                    <a:pt x="114862" y="536360"/>
                  </a:cubicBezTo>
                  <a:cubicBezTo>
                    <a:pt x="109004" y="534081"/>
                    <a:pt x="103797" y="537010"/>
                    <a:pt x="101844" y="533105"/>
                  </a:cubicBezTo>
                  <a:cubicBezTo>
                    <a:pt x="99891" y="529200"/>
                    <a:pt x="92731" y="515531"/>
                    <a:pt x="89151" y="513903"/>
                  </a:cubicBezTo>
                  <a:cubicBezTo>
                    <a:pt x="85246" y="512276"/>
                    <a:pt x="79713" y="512276"/>
                    <a:pt x="78086" y="510323"/>
                  </a:cubicBezTo>
                  <a:cubicBezTo>
                    <a:pt x="76133" y="508371"/>
                    <a:pt x="81015" y="506092"/>
                    <a:pt x="78411" y="505116"/>
                  </a:cubicBezTo>
                  <a:cubicBezTo>
                    <a:pt x="75808" y="504140"/>
                    <a:pt x="69950" y="506743"/>
                    <a:pt x="70926" y="504140"/>
                  </a:cubicBezTo>
                  <a:cubicBezTo>
                    <a:pt x="71577" y="501536"/>
                    <a:pt x="77110" y="502838"/>
                    <a:pt x="78086" y="498932"/>
                  </a:cubicBezTo>
                  <a:cubicBezTo>
                    <a:pt x="79062" y="495027"/>
                    <a:pt x="78086" y="492098"/>
                    <a:pt x="80690" y="491772"/>
                  </a:cubicBezTo>
                  <a:cubicBezTo>
                    <a:pt x="82968" y="491122"/>
                    <a:pt x="85571" y="493400"/>
                    <a:pt x="88826" y="494376"/>
                  </a:cubicBezTo>
                  <a:cubicBezTo>
                    <a:pt x="91755" y="495678"/>
                    <a:pt x="96637" y="495352"/>
                    <a:pt x="97939" y="496980"/>
                  </a:cubicBezTo>
                  <a:cubicBezTo>
                    <a:pt x="99240" y="498607"/>
                    <a:pt x="92406" y="502838"/>
                    <a:pt x="93057" y="504791"/>
                  </a:cubicBezTo>
                  <a:cubicBezTo>
                    <a:pt x="93382" y="506743"/>
                    <a:pt x="96311" y="506743"/>
                    <a:pt x="98589" y="504465"/>
                  </a:cubicBezTo>
                  <a:cubicBezTo>
                    <a:pt x="100542" y="502187"/>
                    <a:pt x="106075" y="494376"/>
                    <a:pt x="107702" y="496329"/>
                  </a:cubicBezTo>
                  <a:cubicBezTo>
                    <a:pt x="109329" y="498281"/>
                    <a:pt x="109004" y="502838"/>
                    <a:pt x="111608" y="503814"/>
                  </a:cubicBezTo>
                  <a:cubicBezTo>
                    <a:pt x="114211" y="505116"/>
                    <a:pt x="116489" y="505116"/>
                    <a:pt x="117791" y="503489"/>
                  </a:cubicBezTo>
                  <a:cubicBezTo>
                    <a:pt x="119093" y="501861"/>
                    <a:pt x="124951" y="497956"/>
                    <a:pt x="122998" y="496980"/>
                  </a:cubicBezTo>
                  <a:cubicBezTo>
                    <a:pt x="121046" y="495678"/>
                    <a:pt x="112909" y="494376"/>
                    <a:pt x="114537" y="493400"/>
                  </a:cubicBezTo>
                  <a:cubicBezTo>
                    <a:pt x="116164" y="492423"/>
                    <a:pt x="121046" y="491122"/>
                    <a:pt x="120069" y="489820"/>
                  </a:cubicBezTo>
                  <a:cubicBezTo>
                    <a:pt x="119093" y="488518"/>
                    <a:pt x="113886" y="485914"/>
                    <a:pt x="112584" y="486240"/>
                  </a:cubicBezTo>
                  <a:cubicBezTo>
                    <a:pt x="111282" y="486565"/>
                    <a:pt x="111608" y="489494"/>
                    <a:pt x="111282" y="491122"/>
                  </a:cubicBezTo>
                  <a:cubicBezTo>
                    <a:pt x="110957" y="492749"/>
                    <a:pt x="107377" y="492423"/>
                    <a:pt x="103797" y="491772"/>
                  </a:cubicBezTo>
                  <a:cubicBezTo>
                    <a:pt x="100217" y="491122"/>
                    <a:pt x="92406" y="491122"/>
                    <a:pt x="89151" y="490145"/>
                  </a:cubicBezTo>
                  <a:cubicBezTo>
                    <a:pt x="86222" y="489169"/>
                    <a:pt x="82317" y="487216"/>
                    <a:pt x="80690" y="487216"/>
                  </a:cubicBezTo>
                  <a:cubicBezTo>
                    <a:pt x="78737" y="486891"/>
                    <a:pt x="83944" y="483962"/>
                    <a:pt x="84920" y="482985"/>
                  </a:cubicBezTo>
                  <a:cubicBezTo>
                    <a:pt x="85571" y="482009"/>
                    <a:pt x="84595" y="480707"/>
                    <a:pt x="83944" y="480707"/>
                  </a:cubicBezTo>
                  <a:cubicBezTo>
                    <a:pt x="83293" y="480707"/>
                    <a:pt x="76459" y="482009"/>
                    <a:pt x="76459" y="480056"/>
                  </a:cubicBezTo>
                  <a:cubicBezTo>
                    <a:pt x="76459" y="478103"/>
                    <a:pt x="79713" y="477127"/>
                    <a:pt x="78086" y="476476"/>
                  </a:cubicBezTo>
                  <a:cubicBezTo>
                    <a:pt x="76459" y="475825"/>
                    <a:pt x="74180" y="478429"/>
                    <a:pt x="73530" y="478103"/>
                  </a:cubicBezTo>
                  <a:cubicBezTo>
                    <a:pt x="72879" y="477778"/>
                    <a:pt x="74180" y="472571"/>
                    <a:pt x="75482" y="470943"/>
                  </a:cubicBezTo>
                  <a:cubicBezTo>
                    <a:pt x="76784" y="469316"/>
                    <a:pt x="82642" y="468014"/>
                    <a:pt x="83293" y="467038"/>
                  </a:cubicBezTo>
                  <a:cubicBezTo>
                    <a:pt x="83944" y="466062"/>
                    <a:pt x="87524" y="462156"/>
                    <a:pt x="87199" y="460529"/>
                  </a:cubicBezTo>
                  <a:cubicBezTo>
                    <a:pt x="86873" y="458902"/>
                    <a:pt x="86548" y="457274"/>
                    <a:pt x="85246" y="458251"/>
                  </a:cubicBezTo>
                  <a:cubicBezTo>
                    <a:pt x="83944" y="459227"/>
                    <a:pt x="81991" y="462156"/>
                    <a:pt x="79062" y="463458"/>
                  </a:cubicBezTo>
                  <a:cubicBezTo>
                    <a:pt x="76133" y="464434"/>
                    <a:pt x="72228" y="467363"/>
                    <a:pt x="71577" y="468665"/>
                  </a:cubicBezTo>
                  <a:cubicBezTo>
                    <a:pt x="70926" y="469967"/>
                    <a:pt x="70601" y="473222"/>
                    <a:pt x="70275" y="473872"/>
                  </a:cubicBezTo>
                  <a:cubicBezTo>
                    <a:pt x="69950" y="474523"/>
                    <a:pt x="67021" y="475174"/>
                    <a:pt x="66695" y="476802"/>
                  </a:cubicBezTo>
                  <a:cubicBezTo>
                    <a:pt x="66370" y="478429"/>
                    <a:pt x="68322" y="482334"/>
                    <a:pt x="67021" y="482660"/>
                  </a:cubicBezTo>
                  <a:cubicBezTo>
                    <a:pt x="65719" y="482985"/>
                    <a:pt x="62464" y="482334"/>
                    <a:pt x="62139" y="481683"/>
                  </a:cubicBezTo>
                  <a:cubicBezTo>
                    <a:pt x="61813" y="481032"/>
                    <a:pt x="63441" y="475825"/>
                    <a:pt x="61488" y="474849"/>
                  </a:cubicBezTo>
                  <a:cubicBezTo>
                    <a:pt x="59535" y="473547"/>
                    <a:pt x="54328" y="473222"/>
                    <a:pt x="54002" y="471920"/>
                  </a:cubicBezTo>
                  <a:cubicBezTo>
                    <a:pt x="53677" y="470618"/>
                    <a:pt x="53351" y="468991"/>
                    <a:pt x="54328" y="467038"/>
                  </a:cubicBezTo>
                  <a:cubicBezTo>
                    <a:pt x="55304" y="465085"/>
                    <a:pt x="57257" y="464760"/>
                    <a:pt x="55630" y="463783"/>
                  </a:cubicBezTo>
                  <a:cubicBezTo>
                    <a:pt x="53677" y="462807"/>
                    <a:pt x="48144" y="464109"/>
                    <a:pt x="46517" y="462156"/>
                  </a:cubicBezTo>
                  <a:cubicBezTo>
                    <a:pt x="44890" y="460203"/>
                    <a:pt x="45541" y="457925"/>
                    <a:pt x="46192" y="457925"/>
                  </a:cubicBezTo>
                  <a:cubicBezTo>
                    <a:pt x="46842" y="457925"/>
                    <a:pt x="53677" y="458902"/>
                    <a:pt x="55304" y="458576"/>
                  </a:cubicBezTo>
                  <a:cubicBezTo>
                    <a:pt x="56931" y="458251"/>
                    <a:pt x="51724" y="454671"/>
                    <a:pt x="51073" y="453369"/>
                  </a:cubicBezTo>
                  <a:cubicBezTo>
                    <a:pt x="50422" y="452067"/>
                    <a:pt x="57257" y="451742"/>
                    <a:pt x="59210" y="451091"/>
                  </a:cubicBezTo>
                  <a:cubicBezTo>
                    <a:pt x="61162" y="450114"/>
                    <a:pt x="57582" y="445233"/>
                    <a:pt x="58233" y="442954"/>
                  </a:cubicBezTo>
                  <a:cubicBezTo>
                    <a:pt x="58884" y="440676"/>
                    <a:pt x="62464" y="434818"/>
                    <a:pt x="65393" y="431889"/>
                  </a:cubicBezTo>
                  <a:cubicBezTo>
                    <a:pt x="68322" y="428960"/>
                    <a:pt x="72228" y="423753"/>
                    <a:pt x="74831" y="422125"/>
                  </a:cubicBezTo>
                  <a:cubicBezTo>
                    <a:pt x="77760" y="420498"/>
                    <a:pt x="80690" y="420498"/>
                    <a:pt x="81666" y="421475"/>
                  </a:cubicBezTo>
                  <a:cubicBezTo>
                    <a:pt x="82642" y="422776"/>
                    <a:pt x="91755" y="429285"/>
                    <a:pt x="92406" y="427333"/>
                  </a:cubicBezTo>
                  <a:cubicBezTo>
                    <a:pt x="93057" y="425054"/>
                    <a:pt x="87199" y="423427"/>
                    <a:pt x="87850" y="420824"/>
                  </a:cubicBezTo>
                  <a:cubicBezTo>
                    <a:pt x="88175" y="418220"/>
                    <a:pt x="95986" y="412036"/>
                    <a:pt x="93382" y="411060"/>
                  </a:cubicBezTo>
                  <a:cubicBezTo>
                    <a:pt x="91104" y="409758"/>
                    <a:pt x="86873" y="418871"/>
                    <a:pt x="84270" y="415942"/>
                  </a:cubicBezTo>
                  <a:cubicBezTo>
                    <a:pt x="81340" y="413013"/>
                    <a:pt x="81991" y="412036"/>
                    <a:pt x="82642" y="409107"/>
                  </a:cubicBezTo>
                  <a:cubicBezTo>
                    <a:pt x="82968" y="406178"/>
                    <a:pt x="85571" y="399669"/>
                    <a:pt x="86873" y="399669"/>
                  </a:cubicBezTo>
                  <a:cubicBezTo>
                    <a:pt x="88500" y="399669"/>
                    <a:pt x="98589" y="402598"/>
                    <a:pt x="97939" y="399669"/>
                  </a:cubicBezTo>
                  <a:cubicBezTo>
                    <a:pt x="97288" y="397066"/>
                    <a:pt x="91104" y="396740"/>
                    <a:pt x="92731" y="394462"/>
                  </a:cubicBezTo>
                  <a:cubicBezTo>
                    <a:pt x="94359" y="392184"/>
                    <a:pt x="101844" y="392184"/>
                    <a:pt x="104773" y="391207"/>
                  </a:cubicBezTo>
                  <a:cubicBezTo>
                    <a:pt x="107702" y="389906"/>
                    <a:pt x="112259" y="391207"/>
                    <a:pt x="113886" y="392184"/>
                  </a:cubicBezTo>
                  <a:cubicBezTo>
                    <a:pt x="115839" y="393160"/>
                    <a:pt x="124300" y="398042"/>
                    <a:pt x="127229" y="398367"/>
                  </a:cubicBezTo>
                  <a:cubicBezTo>
                    <a:pt x="130484" y="398693"/>
                    <a:pt x="133088" y="398367"/>
                    <a:pt x="137644" y="394136"/>
                  </a:cubicBezTo>
                  <a:cubicBezTo>
                    <a:pt x="142200" y="389906"/>
                    <a:pt x="143827" y="389580"/>
                    <a:pt x="145780" y="387302"/>
                  </a:cubicBezTo>
                  <a:cubicBezTo>
                    <a:pt x="147733" y="385024"/>
                    <a:pt x="150662" y="379491"/>
                    <a:pt x="154567" y="377538"/>
                  </a:cubicBezTo>
                  <a:cubicBezTo>
                    <a:pt x="158473" y="375586"/>
                    <a:pt x="162378" y="375586"/>
                    <a:pt x="169864" y="376887"/>
                  </a:cubicBezTo>
                  <a:cubicBezTo>
                    <a:pt x="177675" y="378189"/>
                    <a:pt x="185811" y="377864"/>
                    <a:pt x="187113" y="376562"/>
                  </a:cubicBezTo>
                  <a:cubicBezTo>
                    <a:pt x="188415" y="375260"/>
                    <a:pt x="194924" y="371355"/>
                    <a:pt x="195575" y="368100"/>
                  </a:cubicBezTo>
                  <a:cubicBezTo>
                    <a:pt x="195900" y="364520"/>
                    <a:pt x="198178" y="365822"/>
                    <a:pt x="196551" y="358988"/>
                  </a:cubicBezTo>
                  <a:cubicBezTo>
                    <a:pt x="194924" y="352153"/>
                    <a:pt x="192645" y="351828"/>
                    <a:pt x="192645" y="348573"/>
                  </a:cubicBezTo>
                  <a:cubicBezTo>
                    <a:pt x="192645" y="345318"/>
                    <a:pt x="194924" y="345318"/>
                    <a:pt x="191344" y="343366"/>
                  </a:cubicBezTo>
                  <a:cubicBezTo>
                    <a:pt x="187764" y="341088"/>
                    <a:pt x="179627" y="337182"/>
                    <a:pt x="180604" y="334253"/>
                  </a:cubicBezTo>
                  <a:cubicBezTo>
                    <a:pt x="181580" y="331324"/>
                    <a:pt x="186462" y="332626"/>
                    <a:pt x="189716" y="330348"/>
                  </a:cubicBezTo>
                  <a:cubicBezTo>
                    <a:pt x="193296" y="328069"/>
                    <a:pt x="196551" y="326442"/>
                    <a:pt x="195575" y="323188"/>
                  </a:cubicBezTo>
                  <a:cubicBezTo>
                    <a:pt x="194598" y="319933"/>
                    <a:pt x="191669" y="314400"/>
                    <a:pt x="189716" y="313750"/>
                  </a:cubicBezTo>
                  <a:cubicBezTo>
                    <a:pt x="187764" y="313099"/>
                    <a:pt x="183858" y="311146"/>
                    <a:pt x="182556" y="313424"/>
                  </a:cubicBezTo>
                  <a:cubicBezTo>
                    <a:pt x="181255" y="315702"/>
                    <a:pt x="179953" y="321235"/>
                    <a:pt x="177024" y="320584"/>
                  </a:cubicBezTo>
                  <a:cubicBezTo>
                    <a:pt x="174095" y="320259"/>
                    <a:pt x="170840" y="317655"/>
                    <a:pt x="169538" y="318631"/>
                  </a:cubicBezTo>
                  <a:cubicBezTo>
                    <a:pt x="167911" y="319933"/>
                    <a:pt x="167260" y="322862"/>
                    <a:pt x="163680" y="323513"/>
                  </a:cubicBezTo>
                  <a:cubicBezTo>
                    <a:pt x="160100" y="324164"/>
                    <a:pt x="158147" y="323188"/>
                    <a:pt x="156195" y="324815"/>
                  </a:cubicBezTo>
                  <a:cubicBezTo>
                    <a:pt x="153917" y="326442"/>
                    <a:pt x="146757" y="327744"/>
                    <a:pt x="145780" y="330673"/>
                  </a:cubicBezTo>
                  <a:cubicBezTo>
                    <a:pt x="144804" y="333602"/>
                    <a:pt x="146431" y="335880"/>
                    <a:pt x="144804" y="337508"/>
                  </a:cubicBezTo>
                  <a:cubicBezTo>
                    <a:pt x="143177" y="339135"/>
                    <a:pt x="141875" y="343366"/>
                    <a:pt x="139597" y="340437"/>
                  </a:cubicBezTo>
                  <a:cubicBezTo>
                    <a:pt x="137318" y="337508"/>
                    <a:pt x="140248" y="335555"/>
                    <a:pt x="137644" y="331975"/>
                  </a:cubicBezTo>
                  <a:cubicBezTo>
                    <a:pt x="134715" y="328720"/>
                    <a:pt x="130484" y="324164"/>
                    <a:pt x="127555" y="325140"/>
                  </a:cubicBezTo>
                  <a:cubicBezTo>
                    <a:pt x="124626" y="326117"/>
                    <a:pt x="122348" y="328069"/>
                    <a:pt x="123975" y="329046"/>
                  </a:cubicBezTo>
                  <a:cubicBezTo>
                    <a:pt x="125602" y="330022"/>
                    <a:pt x="133738" y="331975"/>
                    <a:pt x="131786" y="333928"/>
                  </a:cubicBezTo>
                  <a:cubicBezTo>
                    <a:pt x="129833" y="335880"/>
                    <a:pt x="126253" y="337508"/>
                    <a:pt x="125277" y="337508"/>
                  </a:cubicBezTo>
                  <a:cubicBezTo>
                    <a:pt x="123975" y="337508"/>
                    <a:pt x="125277" y="333277"/>
                    <a:pt x="121371" y="331649"/>
                  </a:cubicBezTo>
                  <a:cubicBezTo>
                    <a:pt x="117466" y="330022"/>
                    <a:pt x="101519" y="329046"/>
                    <a:pt x="97613" y="329697"/>
                  </a:cubicBezTo>
                  <a:cubicBezTo>
                    <a:pt x="93382" y="330348"/>
                    <a:pt x="81991" y="336531"/>
                    <a:pt x="77110" y="336206"/>
                  </a:cubicBezTo>
                  <a:cubicBezTo>
                    <a:pt x="72553" y="336206"/>
                    <a:pt x="63441" y="331649"/>
                    <a:pt x="57257" y="331324"/>
                  </a:cubicBezTo>
                  <a:cubicBezTo>
                    <a:pt x="51073" y="330999"/>
                    <a:pt x="45215" y="332300"/>
                    <a:pt x="43262" y="330348"/>
                  </a:cubicBezTo>
                  <a:cubicBezTo>
                    <a:pt x="41310" y="328069"/>
                    <a:pt x="36428" y="325791"/>
                    <a:pt x="36753" y="322537"/>
                  </a:cubicBezTo>
                  <a:cubicBezTo>
                    <a:pt x="37404" y="319282"/>
                    <a:pt x="41310" y="317004"/>
                    <a:pt x="37404" y="314726"/>
                  </a:cubicBezTo>
                  <a:cubicBezTo>
                    <a:pt x="33499" y="312448"/>
                    <a:pt x="32197" y="311471"/>
                    <a:pt x="27641" y="308868"/>
                  </a:cubicBezTo>
                  <a:cubicBezTo>
                    <a:pt x="23084" y="306264"/>
                    <a:pt x="20155" y="305613"/>
                    <a:pt x="22433" y="302359"/>
                  </a:cubicBezTo>
                  <a:cubicBezTo>
                    <a:pt x="24712" y="299104"/>
                    <a:pt x="26664" y="296500"/>
                    <a:pt x="26990" y="298779"/>
                  </a:cubicBezTo>
                  <a:cubicBezTo>
                    <a:pt x="27315" y="301057"/>
                    <a:pt x="25362" y="304311"/>
                    <a:pt x="28617" y="304637"/>
                  </a:cubicBezTo>
                  <a:cubicBezTo>
                    <a:pt x="31872" y="304637"/>
                    <a:pt x="33499" y="305939"/>
                    <a:pt x="35452" y="303986"/>
                  </a:cubicBezTo>
                  <a:cubicBezTo>
                    <a:pt x="37404" y="301708"/>
                    <a:pt x="35777" y="300080"/>
                    <a:pt x="39032" y="300080"/>
                  </a:cubicBezTo>
                  <a:cubicBezTo>
                    <a:pt x="42286" y="300080"/>
                    <a:pt x="54653" y="299755"/>
                    <a:pt x="51724" y="298453"/>
                  </a:cubicBezTo>
                  <a:cubicBezTo>
                    <a:pt x="48795" y="297477"/>
                    <a:pt x="36753" y="296826"/>
                    <a:pt x="34801" y="295850"/>
                  </a:cubicBezTo>
                  <a:cubicBezTo>
                    <a:pt x="32522" y="294873"/>
                    <a:pt x="29268" y="292595"/>
                    <a:pt x="26339" y="292595"/>
                  </a:cubicBezTo>
                  <a:cubicBezTo>
                    <a:pt x="23410" y="292595"/>
                    <a:pt x="13972" y="293246"/>
                    <a:pt x="11368" y="291944"/>
                  </a:cubicBezTo>
                  <a:cubicBezTo>
                    <a:pt x="8764" y="290642"/>
                    <a:pt x="2906" y="289015"/>
                    <a:pt x="954" y="286086"/>
                  </a:cubicBezTo>
                  <a:cubicBezTo>
                    <a:pt x="-999" y="283157"/>
                    <a:pt x="-23" y="282831"/>
                    <a:pt x="4533" y="279577"/>
                  </a:cubicBezTo>
                  <a:cubicBezTo>
                    <a:pt x="9090" y="276648"/>
                    <a:pt x="10717" y="271766"/>
                    <a:pt x="12019" y="270464"/>
                  </a:cubicBezTo>
                  <a:cubicBezTo>
                    <a:pt x="13321" y="269162"/>
                    <a:pt x="18203" y="273719"/>
                    <a:pt x="21132" y="270790"/>
                  </a:cubicBezTo>
                  <a:cubicBezTo>
                    <a:pt x="24386" y="267861"/>
                    <a:pt x="21457" y="267210"/>
                    <a:pt x="26664" y="264606"/>
                  </a:cubicBezTo>
                  <a:cubicBezTo>
                    <a:pt x="31872" y="261677"/>
                    <a:pt x="36753" y="258097"/>
                    <a:pt x="41310" y="257772"/>
                  </a:cubicBezTo>
                  <a:cubicBezTo>
                    <a:pt x="45866" y="257446"/>
                    <a:pt x="47493" y="261352"/>
                    <a:pt x="53677" y="261026"/>
                  </a:cubicBezTo>
                  <a:cubicBezTo>
                    <a:pt x="59861" y="260701"/>
                    <a:pt x="65068" y="260375"/>
                    <a:pt x="64091" y="258422"/>
                  </a:cubicBezTo>
                  <a:cubicBezTo>
                    <a:pt x="63115" y="256470"/>
                    <a:pt x="50097" y="256795"/>
                    <a:pt x="55304" y="252890"/>
                  </a:cubicBezTo>
                  <a:cubicBezTo>
                    <a:pt x="60511" y="249310"/>
                    <a:pt x="63766" y="248008"/>
                    <a:pt x="67997" y="246706"/>
                  </a:cubicBezTo>
                  <a:cubicBezTo>
                    <a:pt x="72228" y="245404"/>
                    <a:pt x="73530" y="244428"/>
                    <a:pt x="74831" y="244753"/>
                  </a:cubicBezTo>
                  <a:cubicBezTo>
                    <a:pt x="76133" y="245079"/>
                    <a:pt x="73855" y="249310"/>
                    <a:pt x="76459" y="248659"/>
                  </a:cubicBezTo>
                  <a:cubicBezTo>
                    <a:pt x="79062" y="248008"/>
                    <a:pt x="81666" y="246055"/>
                    <a:pt x="82968" y="243777"/>
                  </a:cubicBezTo>
                  <a:cubicBezTo>
                    <a:pt x="84270" y="241173"/>
                    <a:pt x="84270" y="239546"/>
                    <a:pt x="86873" y="239221"/>
                  </a:cubicBezTo>
                  <a:cubicBezTo>
                    <a:pt x="89477" y="238895"/>
                    <a:pt x="101193" y="239872"/>
                    <a:pt x="105099" y="239221"/>
                  </a:cubicBezTo>
                  <a:cubicBezTo>
                    <a:pt x="109004" y="238570"/>
                    <a:pt x="113886" y="235966"/>
                    <a:pt x="115513" y="237593"/>
                  </a:cubicBezTo>
                  <a:cubicBezTo>
                    <a:pt x="117140" y="239221"/>
                    <a:pt x="113235" y="238570"/>
                    <a:pt x="112584" y="240523"/>
                  </a:cubicBezTo>
                  <a:cubicBezTo>
                    <a:pt x="111933" y="242475"/>
                    <a:pt x="111933" y="244103"/>
                    <a:pt x="110957" y="245404"/>
                  </a:cubicBezTo>
                  <a:cubicBezTo>
                    <a:pt x="109980" y="246706"/>
                    <a:pt x="111282" y="250612"/>
                    <a:pt x="110306" y="252239"/>
                  </a:cubicBezTo>
                  <a:cubicBezTo>
                    <a:pt x="109329" y="253866"/>
                    <a:pt x="106075" y="253866"/>
                    <a:pt x="106400" y="255493"/>
                  </a:cubicBezTo>
                  <a:cubicBezTo>
                    <a:pt x="106726" y="257121"/>
                    <a:pt x="112259" y="261026"/>
                    <a:pt x="114211" y="261352"/>
                  </a:cubicBezTo>
                  <a:cubicBezTo>
                    <a:pt x="116489" y="261677"/>
                    <a:pt x="122348" y="262002"/>
                    <a:pt x="136017" y="263304"/>
                  </a:cubicBezTo>
                  <a:cubicBezTo>
                    <a:pt x="149686" y="264932"/>
                    <a:pt x="157497" y="266559"/>
                    <a:pt x="162704" y="266559"/>
                  </a:cubicBezTo>
                  <a:cubicBezTo>
                    <a:pt x="167586" y="266559"/>
                    <a:pt x="168236" y="267861"/>
                    <a:pt x="169538" y="263955"/>
                  </a:cubicBezTo>
                  <a:cubicBezTo>
                    <a:pt x="170840" y="260050"/>
                    <a:pt x="168887" y="256795"/>
                    <a:pt x="173769" y="256144"/>
                  </a:cubicBezTo>
                  <a:cubicBezTo>
                    <a:pt x="178651" y="255819"/>
                    <a:pt x="181906" y="251588"/>
                    <a:pt x="183533" y="255168"/>
                  </a:cubicBezTo>
                  <a:cubicBezTo>
                    <a:pt x="185160" y="259073"/>
                    <a:pt x="181580" y="262979"/>
                    <a:pt x="185160" y="262002"/>
                  </a:cubicBezTo>
                  <a:cubicBezTo>
                    <a:pt x="188415" y="261026"/>
                    <a:pt x="191995" y="256470"/>
                    <a:pt x="191018" y="253541"/>
                  </a:cubicBezTo>
                  <a:cubicBezTo>
                    <a:pt x="190042" y="250612"/>
                    <a:pt x="187113" y="246055"/>
                    <a:pt x="183533" y="246706"/>
                  </a:cubicBezTo>
                  <a:cubicBezTo>
                    <a:pt x="179953" y="247032"/>
                    <a:pt x="175396" y="242801"/>
                    <a:pt x="172467" y="245079"/>
                  </a:cubicBezTo>
                  <a:cubicBezTo>
                    <a:pt x="169538" y="247357"/>
                    <a:pt x="168887" y="252890"/>
                    <a:pt x="166284" y="250612"/>
                  </a:cubicBezTo>
                  <a:cubicBezTo>
                    <a:pt x="163680" y="248333"/>
                    <a:pt x="165633" y="243777"/>
                    <a:pt x="165958" y="241499"/>
                  </a:cubicBezTo>
                  <a:cubicBezTo>
                    <a:pt x="166284" y="239221"/>
                    <a:pt x="169538" y="236943"/>
                    <a:pt x="172142" y="238570"/>
                  </a:cubicBezTo>
                  <a:cubicBezTo>
                    <a:pt x="174746" y="240197"/>
                    <a:pt x="175722" y="241173"/>
                    <a:pt x="179627" y="240848"/>
                  </a:cubicBezTo>
                  <a:cubicBezTo>
                    <a:pt x="183533" y="240523"/>
                    <a:pt x="184184" y="238570"/>
                    <a:pt x="187764" y="240523"/>
                  </a:cubicBezTo>
                  <a:cubicBezTo>
                    <a:pt x="191669" y="242475"/>
                    <a:pt x="196876" y="247032"/>
                    <a:pt x="200131" y="247032"/>
                  </a:cubicBezTo>
                  <a:cubicBezTo>
                    <a:pt x="203385" y="247032"/>
                    <a:pt x="212824" y="248659"/>
                    <a:pt x="213149" y="246055"/>
                  </a:cubicBezTo>
                  <a:cubicBezTo>
                    <a:pt x="213149" y="243126"/>
                    <a:pt x="213800" y="241499"/>
                    <a:pt x="212824" y="238895"/>
                  </a:cubicBezTo>
                  <a:cubicBezTo>
                    <a:pt x="211847" y="236292"/>
                    <a:pt x="212498" y="231410"/>
                    <a:pt x="210545" y="232386"/>
                  </a:cubicBezTo>
                  <a:cubicBezTo>
                    <a:pt x="208593" y="233037"/>
                    <a:pt x="204036" y="239872"/>
                    <a:pt x="201433" y="237593"/>
                  </a:cubicBezTo>
                  <a:cubicBezTo>
                    <a:pt x="198829" y="235315"/>
                    <a:pt x="197527" y="232386"/>
                    <a:pt x="194924" y="232386"/>
                  </a:cubicBezTo>
                  <a:cubicBezTo>
                    <a:pt x="192320" y="232386"/>
                    <a:pt x="192320" y="233363"/>
                    <a:pt x="187438" y="234339"/>
                  </a:cubicBezTo>
                  <a:cubicBezTo>
                    <a:pt x="182556" y="234990"/>
                    <a:pt x="178976" y="236943"/>
                    <a:pt x="176373" y="235315"/>
                  </a:cubicBezTo>
                  <a:cubicBezTo>
                    <a:pt x="173769" y="233688"/>
                    <a:pt x="167911" y="231084"/>
                    <a:pt x="167911" y="229457"/>
                  </a:cubicBezTo>
                  <a:cubicBezTo>
                    <a:pt x="167911" y="227830"/>
                    <a:pt x="170189" y="224250"/>
                    <a:pt x="171816" y="222948"/>
                  </a:cubicBezTo>
                  <a:cubicBezTo>
                    <a:pt x="173118" y="221646"/>
                    <a:pt x="177349" y="220670"/>
                    <a:pt x="175722" y="218717"/>
                  </a:cubicBezTo>
                  <a:cubicBezTo>
                    <a:pt x="174095" y="216764"/>
                    <a:pt x="170189" y="216439"/>
                    <a:pt x="165307" y="215788"/>
                  </a:cubicBezTo>
                  <a:cubicBezTo>
                    <a:pt x="160751" y="215137"/>
                    <a:pt x="154893" y="215788"/>
                    <a:pt x="153917" y="216439"/>
                  </a:cubicBezTo>
                  <a:cubicBezTo>
                    <a:pt x="152940" y="217090"/>
                    <a:pt x="155218" y="209605"/>
                    <a:pt x="153917" y="208303"/>
                  </a:cubicBezTo>
                  <a:cubicBezTo>
                    <a:pt x="152615" y="207001"/>
                    <a:pt x="149686" y="214161"/>
                    <a:pt x="146757" y="214161"/>
                  </a:cubicBezTo>
                  <a:cubicBezTo>
                    <a:pt x="143827" y="214161"/>
                    <a:pt x="142851" y="212859"/>
                    <a:pt x="141224" y="213835"/>
                  </a:cubicBezTo>
                  <a:cubicBezTo>
                    <a:pt x="139597" y="214486"/>
                    <a:pt x="139271" y="217090"/>
                    <a:pt x="136668" y="216114"/>
                  </a:cubicBezTo>
                  <a:cubicBezTo>
                    <a:pt x="134064" y="215137"/>
                    <a:pt x="127555" y="212534"/>
                    <a:pt x="124626" y="212534"/>
                  </a:cubicBezTo>
                  <a:cubicBezTo>
                    <a:pt x="121697" y="212534"/>
                    <a:pt x="116815" y="215463"/>
                    <a:pt x="115513" y="211883"/>
                  </a:cubicBezTo>
                  <a:cubicBezTo>
                    <a:pt x="114211" y="208303"/>
                    <a:pt x="113560" y="201143"/>
                    <a:pt x="112259" y="199190"/>
                  </a:cubicBezTo>
                  <a:cubicBezTo>
                    <a:pt x="110957" y="196912"/>
                    <a:pt x="105099" y="190077"/>
                    <a:pt x="101519" y="188125"/>
                  </a:cubicBezTo>
                  <a:cubicBezTo>
                    <a:pt x="98264" y="186172"/>
                    <a:pt x="87524" y="179988"/>
                    <a:pt x="83944" y="177059"/>
                  </a:cubicBezTo>
                  <a:cubicBezTo>
                    <a:pt x="80039" y="174130"/>
                    <a:pt x="72879" y="168272"/>
                    <a:pt x="67671" y="167621"/>
                  </a:cubicBezTo>
                  <a:cubicBezTo>
                    <a:pt x="62464" y="166970"/>
                    <a:pt x="55304" y="166319"/>
                    <a:pt x="51399" y="162414"/>
                  </a:cubicBezTo>
                  <a:cubicBezTo>
                    <a:pt x="47493" y="158508"/>
                    <a:pt x="43913" y="155254"/>
                    <a:pt x="41635" y="154928"/>
                  </a:cubicBezTo>
                  <a:cubicBezTo>
                    <a:pt x="39357" y="154928"/>
                    <a:pt x="28617" y="154603"/>
                    <a:pt x="28292" y="152976"/>
                  </a:cubicBezTo>
                  <a:cubicBezTo>
                    <a:pt x="27966" y="151348"/>
                    <a:pt x="39357" y="151674"/>
                    <a:pt x="41310" y="148745"/>
                  </a:cubicBezTo>
                  <a:cubicBezTo>
                    <a:pt x="43262" y="145816"/>
                    <a:pt x="44890" y="146792"/>
                    <a:pt x="44890" y="143537"/>
                  </a:cubicBezTo>
                  <a:cubicBezTo>
                    <a:pt x="44890" y="140608"/>
                    <a:pt x="44239" y="136052"/>
                    <a:pt x="44239" y="132147"/>
                  </a:cubicBezTo>
                  <a:cubicBezTo>
                    <a:pt x="44239" y="128241"/>
                    <a:pt x="45541" y="127916"/>
                    <a:pt x="46842" y="127916"/>
                  </a:cubicBezTo>
                  <a:lnTo>
                    <a:pt x="46842" y="127916"/>
                  </a:lnTo>
                  <a:close/>
                  <a:moveTo>
                    <a:pt x="197202" y="721217"/>
                  </a:moveTo>
                  <a:cubicBezTo>
                    <a:pt x="196551" y="724146"/>
                    <a:pt x="194924" y="727401"/>
                    <a:pt x="197527" y="727401"/>
                  </a:cubicBezTo>
                  <a:cubicBezTo>
                    <a:pt x="200131" y="727401"/>
                    <a:pt x="204362" y="727726"/>
                    <a:pt x="204687" y="724797"/>
                  </a:cubicBezTo>
                  <a:cubicBezTo>
                    <a:pt x="205338" y="721868"/>
                    <a:pt x="200782" y="718939"/>
                    <a:pt x="197202" y="721217"/>
                  </a:cubicBezTo>
                  <a:lnTo>
                    <a:pt x="197202" y="721217"/>
                  </a:lnTo>
                  <a:close/>
                  <a:moveTo>
                    <a:pt x="896926" y="644410"/>
                  </a:moveTo>
                  <a:cubicBezTo>
                    <a:pt x="896926" y="646688"/>
                    <a:pt x="894648" y="649292"/>
                    <a:pt x="895299" y="651570"/>
                  </a:cubicBezTo>
                  <a:cubicBezTo>
                    <a:pt x="895950" y="653848"/>
                    <a:pt x="899205" y="656126"/>
                    <a:pt x="900832" y="654174"/>
                  </a:cubicBezTo>
                  <a:cubicBezTo>
                    <a:pt x="902459" y="652221"/>
                    <a:pt x="906365" y="649943"/>
                    <a:pt x="903761" y="647014"/>
                  </a:cubicBezTo>
                  <a:cubicBezTo>
                    <a:pt x="901157" y="644410"/>
                    <a:pt x="897577" y="638552"/>
                    <a:pt x="896926" y="644410"/>
                  </a:cubicBezTo>
                  <a:lnTo>
                    <a:pt x="896926" y="644410"/>
                  </a:lnTo>
                  <a:close/>
                  <a:moveTo>
                    <a:pt x="983822" y="663612"/>
                  </a:moveTo>
                  <a:cubicBezTo>
                    <a:pt x="985775" y="665890"/>
                    <a:pt x="988053" y="666541"/>
                    <a:pt x="986426" y="668168"/>
                  </a:cubicBezTo>
                  <a:cubicBezTo>
                    <a:pt x="984799" y="669795"/>
                    <a:pt x="983497" y="672724"/>
                    <a:pt x="981219" y="671423"/>
                  </a:cubicBezTo>
                  <a:cubicBezTo>
                    <a:pt x="978615" y="669795"/>
                    <a:pt x="978615" y="669470"/>
                    <a:pt x="979266" y="667843"/>
                  </a:cubicBezTo>
                  <a:cubicBezTo>
                    <a:pt x="980242" y="665890"/>
                    <a:pt x="982846" y="662310"/>
                    <a:pt x="983822" y="663612"/>
                  </a:cubicBezTo>
                  <a:lnTo>
                    <a:pt x="983822" y="663612"/>
                  </a:lnTo>
                  <a:close/>
                  <a:moveTo>
                    <a:pt x="956159" y="688672"/>
                  </a:moveTo>
                  <a:cubicBezTo>
                    <a:pt x="960064" y="688672"/>
                    <a:pt x="962993" y="688997"/>
                    <a:pt x="963970" y="691275"/>
                  </a:cubicBezTo>
                  <a:cubicBezTo>
                    <a:pt x="964621" y="693553"/>
                    <a:pt x="962342" y="695832"/>
                    <a:pt x="957786" y="696157"/>
                  </a:cubicBezTo>
                  <a:cubicBezTo>
                    <a:pt x="953230" y="696483"/>
                    <a:pt x="948673" y="690299"/>
                    <a:pt x="956159" y="688672"/>
                  </a:cubicBezTo>
                  <a:lnTo>
                    <a:pt x="956159" y="688672"/>
                  </a:lnTo>
                  <a:close/>
                  <a:moveTo>
                    <a:pt x="976662" y="728377"/>
                  </a:moveTo>
                  <a:cubicBezTo>
                    <a:pt x="978615" y="731957"/>
                    <a:pt x="982521" y="735211"/>
                    <a:pt x="983822" y="737164"/>
                  </a:cubicBezTo>
                  <a:cubicBezTo>
                    <a:pt x="985450" y="739117"/>
                    <a:pt x="987077" y="742046"/>
                    <a:pt x="986426" y="743348"/>
                  </a:cubicBezTo>
                  <a:cubicBezTo>
                    <a:pt x="985775" y="744650"/>
                    <a:pt x="981870" y="743348"/>
                    <a:pt x="981219" y="741721"/>
                  </a:cubicBezTo>
                  <a:cubicBezTo>
                    <a:pt x="980568" y="740093"/>
                    <a:pt x="980568" y="736839"/>
                    <a:pt x="978941" y="736188"/>
                  </a:cubicBezTo>
                  <a:cubicBezTo>
                    <a:pt x="977313" y="735537"/>
                    <a:pt x="973408" y="734886"/>
                    <a:pt x="972757" y="732282"/>
                  </a:cubicBezTo>
                  <a:cubicBezTo>
                    <a:pt x="972432" y="729679"/>
                    <a:pt x="971455" y="726424"/>
                    <a:pt x="972757" y="725448"/>
                  </a:cubicBezTo>
                  <a:cubicBezTo>
                    <a:pt x="974059" y="724471"/>
                    <a:pt x="975361" y="726099"/>
                    <a:pt x="976662" y="728377"/>
                  </a:cubicBezTo>
                  <a:lnTo>
                    <a:pt x="976662" y="728377"/>
                  </a:lnTo>
                  <a:close/>
                  <a:moveTo>
                    <a:pt x="1016693" y="722519"/>
                  </a:moveTo>
                  <a:cubicBezTo>
                    <a:pt x="1015391" y="725448"/>
                    <a:pt x="1013439" y="729028"/>
                    <a:pt x="1015717" y="731631"/>
                  </a:cubicBezTo>
                  <a:cubicBezTo>
                    <a:pt x="1017995" y="733910"/>
                    <a:pt x="1019948" y="735211"/>
                    <a:pt x="1021250" y="733259"/>
                  </a:cubicBezTo>
                  <a:cubicBezTo>
                    <a:pt x="1022551" y="731306"/>
                    <a:pt x="1021250" y="729353"/>
                    <a:pt x="1020273" y="727075"/>
                  </a:cubicBezTo>
                  <a:cubicBezTo>
                    <a:pt x="1019297" y="724471"/>
                    <a:pt x="1019622" y="721217"/>
                    <a:pt x="1016693" y="722519"/>
                  </a:cubicBezTo>
                  <a:lnTo>
                    <a:pt x="1016693" y="722519"/>
                  </a:lnTo>
                  <a:close/>
                  <a:moveTo>
                    <a:pt x="975686" y="688672"/>
                  </a:moveTo>
                  <a:cubicBezTo>
                    <a:pt x="979266" y="690624"/>
                    <a:pt x="981219" y="689974"/>
                    <a:pt x="983497" y="692577"/>
                  </a:cubicBezTo>
                  <a:cubicBezTo>
                    <a:pt x="985775" y="695181"/>
                    <a:pt x="988379" y="699086"/>
                    <a:pt x="989355" y="701039"/>
                  </a:cubicBezTo>
                  <a:cubicBezTo>
                    <a:pt x="990331" y="702666"/>
                    <a:pt x="992284" y="705270"/>
                    <a:pt x="991633" y="706246"/>
                  </a:cubicBezTo>
                  <a:cubicBezTo>
                    <a:pt x="990657" y="706897"/>
                    <a:pt x="984473" y="706246"/>
                    <a:pt x="983822" y="707873"/>
                  </a:cubicBezTo>
                  <a:cubicBezTo>
                    <a:pt x="983497" y="709501"/>
                    <a:pt x="979917" y="712755"/>
                    <a:pt x="983822" y="713406"/>
                  </a:cubicBezTo>
                  <a:cubicBezTo>
                    <a:pt x="987402" y="713732"/>
                    <a:pt x="989030" y="712104"/>
                    <a:pt x="990657" y="713081"/>
                  </a:cubicBezTo>
                  <a:cubicBezTo>
                    <a:pt x="992610" y="713732"/>
                    <a:pt x="989355" y="715033"/>
                    <a:pt x="993261" y="715684"/>
                  </a:cubicBezTo>
                  <a:cubicBezTo>
                    <a:pt x="997166" y="716335"/>
                    <a:pt x="997817" y="715684"/>
                    <a:pt x="998793" y="716986"/>
                  </a:cubicBezTo>
                  <a:cubicBezTo>
                    <a:pt x="999770" y="718288"/>
                    <a:pt x="999119" y="721217"/>
                    <a:pt x="1001722" y="721542"/>
                  </a:cubicBezTo>
                  <a:cubicBezTo>
                    <a:pt x="1004001" y="721868"/>
                    <a:pt x="1004651" y="725773"/>
                    <a:pt x="1004326" y="726750"/>
                  </a:cubicBezTo>
                  <a:cubicBezTo>
                    <a:pt x="1001722" y="731957"/>
                    <a:pt x="1002699" y="730004"/>
                    <a:pt x="1003024" y="732608"/>
                  </a:cubicBezTo>
                  <a:cubicBezTo>
                    <a:pt x="1003675" y="736188"/>
                    <a:pt x="1004001" y="739117"/>
                    <a:pt x="1003024" y="741070"/>
                  </a:cubicBezTo>
                  <a:cubicBezTo>
                    <a:pt x="1002048" y="742697"/>
                    <a:pt x="999444" y="744324"/>
                    <a:pt x="998468" y="742697"/>
                  </a:cubicBezTo>
                  <a:cubicBezTo>
                    <a:pt x="997166" y="740744"/>
                    <a:pt x="998793" y="738466"/>
                    <a:pt x="995539" y="736839"/>
                  </a:cubicBezTo>
                  <a:cubicBezTo>
                    <a:pt x="992284" y="735211"/>
                    <a:pt x="986426" y="734235"/>
                    <a:pt x="987728" y="732608"/>
                  </a:cubicBezTo>
                  <a:cubicBezTo>
                    <a:pt x="989030" y="730981"/>
                    <a:pt x="992935" y="730655"/>
                    <a:pt x="990331" y="728377"/>
                  </a:cubicBezTo>
                  <a:cubicBezTo>
                    <a:pt x="987728" y="726099"/>
                    <a:pt x="985124" y="725448"/>
                    <a:pt x="985775" y="723170"/>
                  </a:cubicBezTo>
                  <a:cubicBezTo>
                    <a:pt x="986101" y="720892"/>
                    <a:pt x="987077" y="720241"/>
                    <a:pt x="984148" y="720892"/>
                  </a:cubicBezTo>
                  <a:cubicBezTo>
                    <a:pt x="981219" y="721542"/>
                    <a:pt x="978615" y="721542"/>
                    <a:pt x="974710" y="721868"/>
                  </a:cubicBezTo>
                  <a:cubicBezTo>
                    <a:pt x="970804" y="721868"/>
                    <a:pt x="963319" y="722193"/>
                    <a:pt x="964621" y="719915"/>
                  </a:cubicBezTo>
                  <a:cubicBezTo>
                    <a:pt x="965922" y="717637"/>
                    <a:pt x="974384" y="717312"/>
                    <a:pt x="976337" y="716986"/>
                  </a:cubicBezTo>
                  <a:cubicBezTo>
                    <a:pt x="978290" y="716661"/>
                    <a:pt x="980893" y="716986"/>
                    <a:pt x="978615" y="715033"/>
                  </a:cubicBezTo>
                  <a:cubicBezTo>
                    <a:pt x="976337" y="713081"/>
                    <a:pt x="971781" y="713081"/>
                    <a:pt x="973733" y="711128"/>
                  </a:cubicBezTo>
                  <a:cubicBezTo>
                    <a:pt x="975686" y="708850"/>
                    <a:pt x="981544" y="707222"/>
                    <a:pt x="977964" y="706897"/>
                  </a:cubicBezTo>
                  <a:cubicBezTo>
                    <a:pt x="974710" y="706572"/>
                    <a:pt x="965597" y="709175"/>
                    <a:pt x="966573" y="706246"/>
                  </a:cubicBezTo>
                  <a:cubicBezTo>
                    <a:pt x="967550" y="703317"/>
                    <a:pt x="969502" y="701364"/>
                    <a:pt x="970804" y="699412"/>
                  </a:cubicBezTo>
                  <a:cubicBezTo>
                    <a:pt x="972432" y="697459"/>
                    <a:pt x="975035" y="698110"/>
                    <a:pt x="972432" y="695832"/>
                  </a:cubicBezTo>
                  <a:cubicBezTo>
                    <a:pt x="969828" y="693553"/>
                    <a:pt x="970153" y="692252"/>
                    <a:pt x="969502" y="689974"/>
                  </a:cubicBezTo>
                  <a:cubicBezTo>
                    <a:pt x="968852" y="687695"/>
                    <a:pt x="971455" y="686394"/>
                    <a:pt x="967550" y="686068"/>
                  </a:cubicBezTo>
                  <a:cubicBezTo>
                    <a:pt x="963644" y="685743"/>
                    <a:pt x="960064" y="685092"/>
                    <a:pt x="960390" y="683464"/>
                  </a:cubicBezTo>
                  <a:cubicBezTo>
                    <a:pt x="960715" y="681837"/>
                    <a:pt x="956810" y="679233"/>
                    <a:pt x="961692" y="679233"/>
                  </a:cubicBezTo>
                  <a:cubicBezTo>
                    <a:pt x="966573" y="679233"/>
                    <a:pt x="972106" y="678583"/>
                    <a:pt x="973082" y="680210"/>
                  </a:cubicBezTo>
                  <a:cubicBezTo>
                    <a:pt x="974059" y="681837"/>
                    <a:pt x="974710" y="682163"/>
                    <a:pt x="974384" y="683790"/>
                  </a:cubicBezTo>
                  <a:cubicBezTo>
                    <a:pt x="973733" y="684766"/>
                    <a:pt x="973408" y="688021"/>
                    <a:pt x="975686" y="688672"/>
                  </a:cubicBezTo>
                  <a:lnTo>
                    <a:pt x="975686" y="688672"/>
                  </a:lnTo>
                  <a:close/>
                  <a:moveTo>
                    <a:pt x="909944" y="633670"/>
                  </a:moveTo>
                  <a:cubicBezTo>
                    <a:pt x="912548" y="633996"/>
                    <a:pt x="912874" y="632694"/>
                    <a:pt x="915803" y="634321"/>
                  </a:cubicBezTo>
                  <a:cubicBezTo>
                    <a:pt x="918732" y="635948"/>
                    <a:pt x="922312" y="638552"/>
                    <a:pt x="923614" y="641156"/>
                  </a:cubicBezTo>
                  <a:cubicBezTo>
                    <a:pt x="924915" y="643759"/>
                    <a:pt x="927519" y="647990"/>
                    <a:pt x="927519" y="651895"/>
                  </a:cubicBezTo>
                  <a:cubicBezTo>
                    <a:pt x="927519" y="655475"/>
                    <a:pt x="929797" y="656777"/>
                    <a:pt x="929472" y="661985"/>
                  </a:cubicBezTo>
                  <a:cubicBezTo>
                    <a:pt x="929146" y="667192"/>
                    <a:pt x="933052" y="685743"/>
                    <a:pt x="929797" y="683790"/>
                  </a:cubicBezTo>
                  <a:cubicBezTo>
                    <a:pt x="926543" y="682163"/>
                    <a:pt x="922637" y="670121"/>
                    <a:pt x="923288" y="668494"/>
                  </a:cubicBezTo>
                  <a:cubicBezTo>
                    <a:pt x="923939" y="666541"/>
                    <a:pt x="929797" y="664588"/>
                    <a:pt x="924915" y="663612"/>
                  </a:cubicBezTo>
                  <a:cubicBezTo>
                    <a:pt x="920359" y="662961"/>
                    <a:pt x="919708" y="667843"/>
                    <a:pt x="918406" y="663937"/>
                  </a:cubicBezTo>
                  <a:cubicBezTo>
                    <a:pt x="917430" y="660032"/>
                    <a:pt x="921010" y="658730"/>
                    <a:pt x="916779" y="658405"/>
                  </a:cubicBezTo>
                  <a:cubicBezTo>
                    <a:pt x="912548" y="658079"/>
                    <a:pt x="910595" y="660032"/>
                    <a:pt x="910595" y="657428"/>
                  </a:cubicBezTo>
                  <a:cubicBezTo>
                    <a:pt x="910595" y="654825"/>
                    <a:pt x="912223" y="654174"/>
                    <a:pt x="913850" y="652221"/>
                  </a:cubicBezTo>
                  <a:cubicBezTo>
                    <a:pt x="915477" y="650268"/>
                    <a:pt x="910595" y="649617"/>
                    <a:pt x="910595" y="646688"/>
                  </a:cubicBezTo>
                  <a:cubicBezTo>
                    <a:pt x="910595" y="643759"/>
                    <a:pt x="914501" y="642457"/>
                    <a:pt x="910270" y="641806"/>
                  </a:cubicBezTo>
                  <a:cubicBezTo>
                    <a:pt x="905714" y="641156"/>
                    <a:pt x="903435" y="641806"/>
                    <a:pt x="904086" y="639528"/>
                  </a:cubicBezTo>
                  <a:cubicBezTo>
                    <a:pt x="904737" y="637576"/>
                    <a:pt x="904737" y="635297"/>
                    <a:pt x="905714" y="633996"/>
                  </a:cubicBezTo>
                  <a:cubicBezTo>
                    <a:pt x="906690" y="633019"/>
                    <a:pt x="907992" y="633345"/>
                    <a:pt x="909944" y="633670"/>
                  </a:cubicBezTo>
                  <a:lnTo>
                    <a:pt x="909944" y="633670"/>
                  </a:lnTo>
                  <a:close/>
                  <a:moveTo>
                    <a:pt x="894974" y="600474"/>
                  </a:moveTo>
                  <a:cubicBezTo>
                    <a:pt x="896926" y="600474"/>
                    <a:pt x="898554" y="600799"/>
                    <a:pt x="899855" y="601776"/>
                  </a:cubicBezTo>
                  <a:cubicBezTo>
                    <a:pt x="901157" y="602752"/>
                    <a:pt x="903761" y="601776"/>
                    <a:pt x="902134" y="604054"/>
                  </a:cubicBezTo>
                  <a:cubicBezTo>
                    <a:pt x="900506" y="606007"/>
                    <a:pt x="898554" y="608610"/>
                    <a:pt x="897252" y="609261"/>
                  </a:cubicBezTo>
                  <a:cubicBezTo>
                    <a:pt x="895950" y="609912"/>
                    <a:pt x="893672" y="609261"/>
                    <a:pt x="894648" y="611539"/>
                  </a:cubicBezTo>
                  <a:cubicBezTo>
                    <a:pt x="895950" y="614143"/>
                    <a:pt x="897577" y="614794"/>
                    <a:pt x="899530" y="616096"/>
                  </a:cubicBezTo>
                  <a:cubicBezTo>
                    <a:pt x="901157" y="617397"/>
                    <a:pt x="902785" y="618374"/>
                    <a:pt x="904737" y="620326"/>
                  </a:cubicBezTo>
                  <a:cubicBezTo>
                    <a:pt x="906690" y="621954"/>
                    <a:pt x="908968" y="622930"/>
                    <a:pt x="911246" y="623906"/>
                  </a:cubicBezTo>
                  <a:cubicBezTo>
                    <a:pt x="913850" y="624557"/>
                    <a:pt x="914175" y="625208"/>
                    <a:pt x="917104" y="624557"/>
                  </a:cubicBezTo>
                  <a:cubicBezTo>
                    <a:pt x="920034" y="623906"/>
                    <a:pt x="922963" y="621628"/>
                    <a:pt x="923614" y="623581"/>
                  </a:cubicBezTo>
                  <a:cubicBezTo>
                    <a:pt x="924264" y="625534"/>
                    <a:pt x="925892" y="629439"/>
                    <a:pt x="925566" y="630090"/>
                  </a:cubicBezTo>
                  <a:cubicBezTo>
                    <a:pt x="925241" y="630741"/>
                    <a:pt x="919708" y="631392"/>
                    <a:pt x="916128" y="629439"/>
                  </a:cubicBezTo>
                  <a:cubicBezTo>
                    <a:pt x="912223" y="627812"/>
                    <a:pt x="901157" y="621303"/>
                    <a:pt x="900181" y="621303"/>
                  </a:cubicBezTo>
                  <a:cubicBezTo>
                    <a:pt x="899205" y="621303"/>
                    <a:pt x="898228" y="621628"/>
                    <a:pt x="898554" y="622605"/>
                  </a:cubicBezTo>
                  <a:cubicBezTo>
                    <a:pt x="898879" y="623581"/>
                    <a:pt x="901808" y="628788"/>
                    <a:pt x="901808" y="629765"/>
                  </a:cubicBezTo>
                  <a:cubicBezTo>
                    <a:pt x="901808" y="630741"/>
                    <a:pt x="895625" y="630741"/>
                    <a:pt x="893672" y="629439"/>
                  </a:cubicBezTo>
                  <a:cubicBezTo>
                    <a:pt x="891719" y="628137"/>
                    <a:pt x="889766" y="624557"/>
                    <a:pt x="888465" y="622605"/>
                  </a:cubicBezTo>
                  <a:cubicBezTo>
                    <a:pt x="887163" y="620652"/>
                    <a:pt x="884559" y="620326"/>
                    <a:pt x="883257" y="618048"/>
                  </a:cubicBezTo>
                  <a:cubicBezTo>
                    <a:pt x="881956" y="616096"/>
                    <a:pt x="881956" y="613492"/>
                    <a:pt x="883583" y="613817"/>
                  </a:cubicBezTo>
                  <a:cubicBezTo>
                    <a:pt x="884885" y="614143"/>
                    <a:pt x="885210" y="616747"/>
                    <a:pt x="888465" y="616747"/>
                  </a:cubicBezTo>
                  <a:cubicBezTo>
                    <a:pt x="891394" y="616747"/>
                    <a:pt x="892695" y="617072"/>
                    <a:pt x="892045" y="615770"/>
                  </a:cubicBezTo>
                  <a:cubicBezTo>
                    <a:pt x="891394" y="614468"/>
                    <a:pt x="887163" y="611214"/>
                    <a:pt x="886186" y="609912"/>
                  </a:cubicBezTo>
                  <a:cubicBezTo>
                    <a:pt x="885210" y="608610"/>
                    <a:pt x="882932" y="606657"/>
                    <a:pt x="885535" y="606332"/>
                  </a:cubicBezTo>
                  <a:cubicBezTo>
                    <a:pt x="887814" y="606007"/>
                    <a:pt x="888465" y="608936"/>
                    <a:pt x="889441" y="606332"/>
                  </a:cubicBezTo>
                  <a:cubicBezTo>
                    <a:pt x="890417" y="603728"/>
                    <a:pt x="888465" y="603077"/>
                    <a:pt x="890417" y="602752"/>
                  </a:cubicBezTo>
                  <a:cubicBezTo>
                    <a:pt x="892695" y="602752"/>
                    <a:pt x="892370" y="604054"/>
                    <a:pt x="893346" y="603077"/>
                  </a:cubicBezTo>
                  <a:cubicBezTo>
                    <a:pt x="893997" y="602427"/>
                    <a:pt x="893672" y="600148"/>
                    <a:pt x="894974" y="600474"/>
                  </a:cubicBezTo>
                  <a:lnTo>
                    <a:pt x="894974" y="600474"/>
                  </a:lnTo>
                  <a:close/>
                  <a:moveTo>
                    <a:pt x="909944" y="606332"/>
                  </a:moveTo>
                  <a:cubicBezTo>
                    <a:pt x="907992" y="607959"/>
                    <a:pt x="905063" y="609912"/>
                    <a:pt x="905063" y="611865"/>
                  </a:cubicBezTo>
                  <a:cubicBezTo>
                    <a:pt x="905063" y="613817"/>
                    <a:pt x="906690" y="615119"/>
                    <a:pt x="909944" y="616421"/>
                  </a:cubicBezTo>
                  <a:cubicBezTo>
                    <a:pt x="913199" y="617723"/>
                    <a:pt x="915803" y="620326"/>
                    <a:pt x="916128" y="618374"/>
                  </a:cubicBezTo>
                  <a:cubicBezTo>
                    <a:pt x="916454" y="616096"/>
                    <a:pt x="913524" y="614143"/>
                    <a:pt x="915152" y="613492"/>
                  </a:cubicBezTo>
                  <a:cubicBezTo>
                    <a:pt x="916779" y="612841"/>
                    <a:pt x="920684" y="614468"/>
                    <a:pt x="921010" y="613167"/>
                  </a:cubicBezTo>
                  <a:cubicBezTo>
                    <a:pt x="921335" y="611865"/>
                    <a:pt x="922312" y="610888"/>
                    <a:pt x="921010" y="609587"/>
                  </a:cubicBezTo>
                  <a:cubicBezTo>
                    <a:pt x="919708" y="608285"/>
                    <a:pt x="921010" y="606983"/>
                    <a:pt x="917755" y="606657"/>
                  </a:cubicBezTo>
                  <a:cubicBezTo>
                    <a:pt x="914826" y="606007"/>
                    <a:pt x="913199" y="605356"/>
                    <a:pt x="909944" y="606332"/>
                  </a:cubicBezTo>
                  <a:lnTo>
                    <a:pt x="909944" y="606332"/>
                  </a:lnTo>
                  <a:close/>
                  <a:moveTo>
                    <a:pt x="938584" y="657103"/>
                  </a:moveTo>
                  <a:cubicBezTo>
                    <a:pt x="941513" y="657103"/>
                    <a:pt x="945419" y="658079"/>
                    <a:pt x="945744" y="660032"/>
                  </a:cubicBezTo>
                  <a:cubicBezTo>
                    <a:pt x="945744" y="662310"/>
                    <a:pt x="949975" y="664588"/>
                    <a:pt x="950301" y="668819"/>
                  </a:cubicBezTo>
                  <a:cubicBezTo>
                    <a:pt x="950626" y="673050"/>
                    <a:pt x="951928" y="677606"/>
                    <a:pt x="949650" y="680535"/>
                  </a:cubicBezTo>
                  <a:cubicBezTo>
                    <a:pt x="947372" y="683464"/>
                    <a:pt x="945744" y="678908"/>
                    <a:pt x="945093" y="675003"/>
                  </a:cubicBezTo>
                  <a:cubicBezTo>
                    <a:pt x="944443" y="671097"/>
                    <a:pt x="942815" y="671423"/>
                    <a:pt x="940537" y="668168"/>
                  </a:cubicBezTo>
                  <a:cubicBezTo>
                    <a:pt x="937933" y="665239"/>
                    <a:pt x="939235" y="665239"/>
                    <a:pt x="938259" y="662961"/>
                  </a:cubicBezTo>
                  <a:cubicBezTo>
                    <a:pt x="937283" y="660683"/>
                    <a:pt x="934679" y="660683"/>
                    <a:pt x="935330" y="658405"/>
                  </a:cubicBezTo>
                  <a:cubicBezTo>
                    <a:pt x="935981" y="656777"/>
                    <a:pt x="935981" y="656777"/>
                    <a:pt x="938584" y="657103"/>
                  </a:cubicBezTo>
                  <a:lnTo>
                    <a:pt x="938584" y="657103"/>
                  </a:lnTo>
                  <a:close/>
                  <a:moveTo>
                    <a:pt x="992610" y="675653"/>
                  </a:moveTo>
                  <a:cubicBezTo>
                    <a:pt x="992284" y="679233"/>
                    <a:pt x="992284" y="681837"/>
                    <a:pt x="995213" y="683139"/>
                  </a:cubicBezTo>
                  <a:cubicBezTo>
                    <a:pt x="998142" y="684115"/>
                    <a:pt x="1001397" y="682813"/>
                    <a:pt x="1001071" y="686068"/>
                  </a:cubicBezTo>
                  <a:cubicBezTo>
                    <a:pt x="1000746" y="689323"/>
                    <a:pt x="1001071" y="691275"/>
                    <a:pt x="999444" y="692252"/>
                  </a:cubicBezTo>
                  <a:cubicBezTo>
                    <a:pt x="997491" y="693228"/>
                    <a:pt x="995864" y="694855"/>
                    <a:pt x="994888" y="691926"/>
                  </a:cubicBezTo>
                  <a:cubicBezTo>
                    <a:pt x="993911" y="688672"/>
                    <a:pt x="993911" y="688021"/>
                    <a:pt x="990331" y="686068"/>
                  </a:cubicBezTo>
                  <a:cubicBezTo>
                    <a:pt x="986426" y="684115"/>
                    <a:pt x="983822" y="684766"/>
                    <a:pt x="985124" y="682813"/>
                  </a:cubicBezTo>
                  <a:cubicBezTo>
                    <a:pt x="986751" y="678908"/>
                    <a:pt x="990657" y="672074"/>
                    <a:pt x="992610" y="675653"/>
                  </a:cubicBezTo>
                  <a:lnTo>
                    <a:pt x="992610" y="675653"/>
                  </a:lnTo>
                  <a:close/>
                  <a:moveTo>
                    <a:pt x="1025480" y="698110"/>
                  </a:moveTo>
                  <a:cubicBezTo>
                    <a:pt x="1028084" y="701039"/>
                    <a:pt x="1030037" y="701364"/>
                    <a:pt x="1031013" y="702992"/>
                  </a:cubicBezTo>
                  <a:cubicBezTo>
                    <a:pt x="1031989" y="704619"/>
                    <a:pt x="1032640" y="705270"/>
                    <a:pt x="1032640" y="708850"/>
                  </a:cubicBezTo>
                  <a:cubicBezTo>
                    <a:pt x="1032640" y="712755"/>
                    <a:pt x="1034268" y="715359"/>
                    <a:pt x="1031013" y="716661"/>
                  </a:cubicBezTo>
                  <a:cubicBezTo>
                    <a:pt x="1028084" y="717962"/>
                    <a:pt x="1026131" y="718613"/>
                    <a:pt x="1026131" y="715359"/>
                  </a:cubicBezTo>
                  <a:cubicBezTo>
                    <a:pt x="1026131" y="712104"/>
                    <a:pt x="1024179" y="713081"/>
                    <a:pt x="1024504" y="709501"/>
                  </a:cubicBezTo>
                  <a:cubicBezTo>
                    <a:pt x="1024830" y="706246"/>
                    <a:pt x="1026457" y="702992"/>
                    <a:pt x="1023853" y="704944"/>
                  </a:cubicBezTo>
                  <a:cubicBezTo>
                    <a:pt x="1020924" y="706897"/>
                    <a:pt x="1022877" y="707873"/>
                    <a:pt x="1020273" y="709826"/>
                  </a:cubicBezTo>
                  <a:cubicBezTo>
                    <a:pt x="1017670" y="711779"/>
                    <a:pt x="1015391" y="714057"/>
                    <a:pt x="1013439" y="714057"/>
                  </a:cubicBezTo>
                  <a:cubicBezTo>
                    <a:pt x="1011486" y="714057"/>
                    <a:pt x="1008231" y="714057"/>
                    <a:pt x="1010510" y="710802"/>
                  </a:cubicBezTo>
                  <a:cubicBezTo>
                    <a:pt x="1012788" y="707548"/>
                    <a:pt x="1016693" y="707873"/>
                    <a:pt x="1016693" y="704293"/>
                  </a:cubicBezTo>
                  <a:cubicBezTo>
                    <a:pt x="1016693" y="700713"/>
                    <a:pt x="1016368" y="699412"/>
                    <a:pt x="1018320" y="697459"/>
                  </a:cubicBezTo>
                  <a:cubicBezTo>
                    <a:pt x="1019948" y="695506"/>
                    <a:pt x="1023528" y="694530"/>
                    <a:pt x="1025480" y="698110"/>
                  </a:cubicBezTo>
                  <a:lnTo>
                    <a:pt x="1025480" y="698110"/>
                  </a:lnTo>
                  <a:close/>
                  <a:moveTo>
                    <a:pt x="966899" y="651895"/>
                  </a:moveTo>
                  <a:cubicBezTo>
                    <a:pt x="959413" y="650268"/>
                    <a:pt x="953555" y="647665"/>
                    <a:pt x="951603" y="649292"/>
                  </a:cubicBezTo>
                  <a:cubicBezTo>
                    <a:pt x="949650" y="650919"/>
                    <a:pt x="947697" y="650919"/>
                    <a:pt x="952253" y="653848"/>
                  </a:cubicBezTo>
                  <a:cubicBezTo>
                    <a:pt x="956810" y="656777"/>
                    <a:pt x="959088" y="655150"/>
                    <a:pt x="958762" y="658730"/>
                  </a:cubicBezTo>
                  <a:cubicBezTo>
                    <a:pt x="958112" y="662310"/>
                    <a:pt x="955833" y="662310"/>
                    <a:pt x="957135" y="666541"/>
                  </a:cubicBezTo>
                  <a:cubicBezTo>
                    <a:pt x="958762" y="670772"/>
                    <a:pt x="957135" y="673050"/>
                    <a:pt x="961041" y="673701"/>
                  </a:cubicBezTo>
                  <a:cubicBezTo>
                    <a:pt x="964946" y="674352"/>
                    <a:pt x="970153" y="672074"/>
                    <a:pt x="970804" y="670446"/>
                  </a:cubicBezTo>
                  <a:cubicBezTo>
                    <a:pt x="971455" y="668819"/>
                    <a:pt x="963970" y="658405"/>
                    <a:pt x="966899" y="659055"/>
                  </a:cubicBezTo>
                  <a:cubicBezTo>
                    <a:pt x="969502" y="659381"/>
                    <a:pt x="971455" y="662310"/>
                    <a:pt x="973408" y="662961"/>
                  </a:cubicBezTo>
                  <a:cubicBezTo>
                    <a:pt x="975361" y="663612"/>
                    <a:pt x="976988" y="662635"/>
                    <a:pt x="976662" y="660683"/>
                  </a:cubicBezTo>
                  <a:cubicBezTo>
                    <a:pt x="976662" y="658730"/>
                    <a:pt x="980568" y="656126"/>
                    <a:pt x="976012" y="653848"/>
                  </a:cubicBezTo>
                  <a:cubicBezTo>
                    <a:pt x="971455" y="651570"/>
                    <a:pt x="968852" y="651895"/>
                    <a:pt x="966899" y="651895"/>
                  </a:cubicBezTo>
                  <a:lnTo>
                    <a:pt x="966899" y="651895"/>
                  </a:lnTo>
                  <a:close/>
                  <a:moveTo>
                    <a:pt x="931750" y="606332"/>
                  </a:moveTo>
                  <a:cubicBezTo>
                    <a:pt x="926868" y="606332"/>
                    <a:pt x="926217" y="609587"/>
                    <a:pt x="926543" y="611865"/>
                  </a:cubicBezTo>
                  <a:cubicBezTo>
                    <a:pt x="926868" y="614143"/>
                    <a:pt x="928821" y="617723"/>
                    <a:pt x="929797" y="621628"/>
                  </a:cubicBezTo>
                  <a:cubicBezTo>
                    <a:pt x="930774" y="625534"/>
                    <a:pt x="928170" y="630090"/>
                    <a:pt x="932726" y="630416"/>
                  </a:cubicBezTo>
                  <a:cubicBezTo>
                    <a:pt x="937608" y="631066"/>
                    <a:pt x="938584" y="627812"/>
                    <a:pt x="938910" y="630741"/>
                  </a:cubicBezTo>
                  <a:cubicBezTo>
                    <a:pt x="939235" y="633670"/>
                    <a:pt x="940537" y="637901"/>
                    <a:pt x="938584" y="637901"/>
                  </a:cubicBezTo>
                  <a:cubicBezTo>
                    <a:pt x="936306" y="637901"/>
                    <a:pt x="933052" y="637576"/>
                    <a:pt x="932401" y="641156"/>
                  </a:cubicBezTo>
                  <a:cubicBezTo>
                    <a:pt x="931750" y="644735"/>
                    <a:pt x="928495" y="654499"/>
                    <a:pt x="932401" y="651244"/>
                  </a:cubicBezTo>
                  <a:cubicBezTo>
                    <a:pt x="936306" y="648315"/>
                    <a:pt x="945744" y="647665"/>
                    <a:pt x="945419" y="643434"/>
                  </a:cubicBezTo>
                  <a:cubicBezTo>
                    <a:pt x="945093" y="639203"/>
                    <a:pt x="944443" y="637901"/>
                    <a:pt x="946721" y="637250"/>
                  </a:cubicBezTo>
                  <a:cubicBezTo>
                    <a:pt x="948999" y="636599"/>
                    <a:pt x="954206" y="641806"/>
                    <a:pt x="952253" y="634321"/>
                  </a:cubicBezTo>
                  <a:cubicBezTo>
                    <a:pt x="950301" y="627161"/>
                    <a:pt x="952253" y="625859"/>
                    <a:pt x="946721" y="622930"/>
                  </a:cubicBezTo>
                  <a:cubicBezTo>
                    <a:pt x="941188" y="620001"/>
                    <a:pt x="939886" y="616747"/>
                    <a:pt x="939886" y="614143"/>
                  </a:cubicBezTo>
                  <a:cubicBezTo>
                    <a:pt x="939886" y="611539"/>
                    <a:pt x="938584" y="605681"/>
                    <a:pt x="941513" y="609587"/>
                  </a:cubicBezTo>
                  <a:cubicBezTo>
                    <a:pt x="944443" y="613492"/>
                    <a:pt x="947372" y="618048"/>
                    <a:pt x="947372" y="616421"/>
                  </a:cubicBezTo>
                  <a:cubicBezTo>
                    <a:pt x="947372" y="614794"/>
                    <a:pt x="945093" y="607308"/>
                    <a:pt x="942815" y="606332"/>
                  </a:cubicBezTo>
                  <a:cubicBezTo>
                    <a:pt x="940863" y="605356"/>
                    <a:pt x="936306" y="605681"/>
                    <a:pt x="931750" y="606332"/>
                  </a:cubicBezTo>
                  <a:lnTo>
                    <a:pt x="931750" y="606332"/>
                  </a:lnTo>
                  <a:close/>
                  <a:moveTo>
                    <a:pt x="189391" y="589734"/>
                  </a:moveTo>
                  <a:cubicBezTo>
                    <a:pt x="189716" y="586479"/>
                    <a:pt x="186787" y="585828"/>
                    <a:pt x="191018" y="583876"/>
                  </a:cubicBezTo>
                  <a:cubicBezTo>
                    <a:pt x="194924" y="581923"/>
                    <a:pt x="204036" y="576390"/>
                    <a:pt x="202735" y="578994"/>
                  </a:cubicBezTo>
                  <a:cubicBezTo>
                    <a:pt x="201433" y="581598"/>
                    <a:pt x="196876" y="588758"/>
                    <a:pt x="195249" y="589083"/>
                  </a:cubicBezTo>
                  <a:cubicBezTo>
                    <a:pt x="193622" y="589734"/>
                    <a:pt x="188740" y="592988"/>
                    <a:pt x="189391" y="589734"/>
                  </a:cubicBezTo>
                  <a:lnTo>
                    <a:pt x="189391" y="589734"/>
                  </a:lnTo>
                  <a:close/>
                  <a:moveTo>
                    <a:pt x="218682" y="722519"/>
                  </a:moveTo>
                  <a:cubicBezTo>
                    <a:pt x="216078" y="725122"/>
                    <a:pt x="212498" y="725122"/>
                    <a:pt x="212824" y="730655"/>
                  </a:cubicBezTo>
                  <a:cubicBezTo>
                    <a:pt x="213149" y="736188"/>
                    <a:pt x="207291" y="739768"/>
                    <a:pt x="213474" y="737815"/>
                  </a:cubicBezTo>
                  <a:cubicBezTo>
                    <a:pt x="219658" y="735862"/>
                    <a:pt x="222587" y="728702"/>
                    <a:pt x="223564" y="725448"/>
                  </a:cubicBezTo>
                  <a:cubicBezTo>
                    <a:pt x="224214" y="722193"/>
                    <a:pt x="223564" y="719915"/>
                    <a:pt x="218682" y="722519"/>
                  </a:cubicBezTo>
                  <a:lnTo>
                    <a:pt x="218682" y="722519"/>
                  </a:lnTo>
                  <a:close/>
                  <a:moveTo>
                    <a:pt x="577657" y="514554"/>
                  </a:moveTo>
                  <a:cubicBezTo>
                    <a:pt x="575704" y="518134"/>
                    <a:pt x="571799" y="524643"/>
                    <a:pt x="568869" y="526921"/>
                  </a:cubicBezTo>
                  <a:cubicBezTo>
                    <a:pt x="565940" y="528874"/>
                    <a:pt x="555200" y="532780"/>
                    <a:pt x="558130" y="534732"/>
                  </a:cubicBezTo>
                  <a:cubicBezTo>
                    <a:pt x="561384" y="536685"/>
                    <a:pt x="568219" y="533105"/>
                    <a:pt x="573426" y="530501"/>
                  </a:cubicBezTo>
                  <a:cubicBezTo>
                    <a:pt x="578959" y="527572"/>
                    <a:pt x="589048" y="520412"/>
                    <a:pt x="587420" y="517158"/>
                  </a:cubicBezTo>
                  <a:cubicBezTo>
                    <a:pt x="585793" y="513578"/>
                    <a:pt x="580586" y="510974"/>
                    <a:pt x="577657" y="514554"/>
                  </a:cubicBezTo>
                  <a:lnTo>
                    <a:pt x="577657" y="514554"/>
                  </a:lnTo>
                  <a:close/>
                  <a:moveTo>
                    <a:pt x="421765" y="608936"/>
                  </a:moveTo>
                  <a:cubicBezTo>
                    <a:pt x="424043" y="607634"/>
                    <a:pt x="425670" y="604379"/>
                    <a:pt x="427623" y="603728"/>
                  </a:cubicBezTo>
                  <a:cubicBezTo>
                    <a:pt x="429250" y="603077"/>
                    <a:pt x="430877" y="603728"/>
                    <a:pt x="433481" y="604054"/>
                  </a:cubicBezTo>
                  <a:cubicBezTo>
                    <a:pt x="436085" y="604705"/>
                    <a:pt x="436735" y="601125"/>
                    <a:pt x="438363" y="601776"/>
                  </a:cubicBezTo>
                  <a:cubicBezTo>
                    <a:pt x="439990" y="602101"/>
                    <a:pt x="440641" y="606332"/>
                    <a:pt x="442919" y="602101"/>
                  </a:cubicBezTo>
                  <a:cubicBezTo>
                    <a:pt x="444872" y="597870"/>
                    <a:pt x="446824" y="593314"/>
                    <a:pt x="444546" y="594290"/>
                  </a:cubicBezTo>
                  <a:cubicBezTo>
                    <a:pt x="442268" y="595267"/>
                    <a:pt x="442919" y="598847"/>
                    <a:pt x="439990" y="596894"/>
                  </a:cubicBezTo>
                  <a:cubicBezTo>
                    <a:pt x="436735" y="594941"/>
                    <a:pt x="437061" y="591036"/>
                    <a:pt x="435108" y="592988"/>
                  </a:cubicBezTo>
                  <a:cubicBezTo>
                    <a:pt x="433155" y="594941"/>
                    <a:pt x="433155" y="598847"/>
                    <a:pt x="431203" y="596243"/>
                  </a:cubicBezTo>
                  <a:cubicBezTo>
                    <a:pt x="429250" y="593639"/>
                    <a:pt x="429575" y="590710"/>
                    <a:pt x="426972" y="591361"/>
                  </a:cubicBezTo>
                  <a:cubicBezTo>
                    <a:pt x="424368" y="592012"/>
                    <a:pt x="419486" y="590710"/>
                    <a:pt x="420137" y="594290"/>
                  </a:cubicBezTo>
                  <a:cubicBezTo>
                    <a:pt x="420788" y="597870"/>
                    <a:pt x="425345" y="598847"/>
                    <a:pt x="422090" y="599497"/>
                  </a:cubicBezTo>
                  <a:cubicBezTo>
                    <a:pt x="418835" y="600148"/>
                    <a:pt x="415256" y="596568"/>
                    <a:pt x="415581" y="599172"/>
                  </a:cubicBezTo>
                  <a:cubicBezTo>
                    <a:pt x="415906" y="601776"/>
                    <a:pt x="418835" y="603728"/>
                    <a:pt x="416883" y="603403"/>
                  </a:cubicBezTo>
                  <a:cubicBezTo>
                    <a:pt x="414930" y="603077"/>
                    <a:pt x="412326" y="601776"/>
                    <a:pt x="412001" y="602427"/>
                  </a:cubicBezTo>
                  <a:cubicBezTo>
                    <a:pt x="411676" y="603077"/>
                    <a:pt x="411350" y="605681"/>
                    <a:pt x="412652" y="606657"/>
                  </a:cubicBezTo>
                  <a:cubicBezTo>
                    <a:pt x="414930" y="608936"/>
                    <a:pt x="420788" y="609587"/>
                    <a:pt x="421765" y="608936"/>
                  </a:cubicBezTo>
                  <a:lnTo>
                    <a:pt x="421765" y="608936"/>
                  </a:lnTo>
                  <a:close/>
                  <a:moveTo>
                    <a:pt x="393450" y="652221"/>
                  </a:moveTo>
                  <a:cubicBezTo>
                    <a:pt x="397356" y="654499"/>
                    <a:pt x="402237" y="653197"/>
                    <a:pt x="400285" y="655801"/>
                  </a:cubicBezTo>
                  <a:cubicBezTo>
                    <a:pt x="398657" y="658405"/>
                    <a:pt x="384337" y="667843"/>
                    <a:pt x="384988" y="664263"/>
                  </a:cubicBezTo>
                  <a:cubicBezTo>
                    <a:pt x="385639" y="660357"/>
                    <a:pt x="387267" y="658730"/>
                    <a:pt x="389219" y="657428"/>
                  </a:cubicBezTo>
                  <a:cubicBezTo>
                    <a:pt x="391172" y="655801"/>
                    <a:pt x="388894" y="651244"/>
                    <a:pt x="393450" y="652221"/>
                  </a:cubicBezTo>
                  <a:lnTo>
                    <a:pt x="393450" y="652221"/>
                  </a:lnTo>
                  <a:close/>
                  <a:moveTo>
                    <a:pt x="370018" y="654174"/>
                  </a:moveTo>
                  <a:cubicBezTo>
                    <a:pt x="370994" y="657754"/>
                    <a:pt x="372296" y="664263"/>
                    <a:pt x="375550" y="661334"/>
                  </a:cubicBezTo>
                  <a:cubicBezTo>
                    <a:pt x="378805" y="658730"/>
                    <a:pt x="382385" y="657428"/>
                    <a:pt x="380107" y="655150"/>
                  </a:cubicBezTo>
                  <a:cubicBezTo>
                    <a:pt x="377503" y="652546"/>
                    <a:pt x="370343" y="649617"/>
                    <a:pt x="370018" y="654174"/>
                  </a:cubicBezTo>
                  <a:lnTo>
                    <a:pt x="370018" y="654174"/>
                  </a:lnTo>
                  <a:close/>
                  <a:moveTo>
                    <a:pt x="383361" y="626185"/>
                  </a:moveTo>
                  <a:cubicBezTo>
                    <a:pt x="379130" y="625534"/>
                    <a:pt x="379130" y="626185"/>
                    <a:pt x="376527" y="628137"/>
                  </a:cubicBezTo>
                  <a:cubicBezTo>
                    <a:pt x="374248" y="630416"/>
                    <a:pt x="372296" y="629765"/>
                    <a:pt x="370343" y="631066"/>
                  </a:cubicBezTo>
                  <a:cubicBezTo>
                    <a:pt x="368390" y="632368"/>
                    <a:pt x="363508" y="637901"/>
                    <a:pt x="364810" y="638877"/>
                  </a:cubicBezTo>
                  <a:cubicBezTo>
                    <a:pt x="366438" y="639528"/>
                    <a:pt x="369367" y="638226"/>
                    <a:pt x="370343" y="640179"/>
                  </a:cubicBezTo>
                  <a:cubicBezTo>
                    <a:pt x="371319" y="642132"/>
                    <a:pt x="370018" y="645386"/>
                    <a:pt x="371970" y="646037"/>
                  </a:cubicBezTo>
                  <a:cubicBezTo>
                    <a:pt x="374248" y="646688"/>
                    <a:pt x="386616" y="643759"/>
                    <a:pt x="385639" y="645712"/>
                  </a:cubicBezTo>
                  <a:cubicBezTo>
                    <a:pt x="384988" y="647665"/>
                    <a:pt x="381734" y="650268"/>
                    <a:pt x="384663" y="650919"/>
                  </a:cubicBezTo>
                  <a:cubicBezTo>
                    <a:pt x="387267" y="651570"/>
                    <a:pt x="391497" y="646363"/>
                    <a:pt x="393125" y="646363"/>
                  </a:cubicBezTo>
                  <a:cubicBezTo>
                    <a:pt x="394752" y="646037"/>
                    <a:pt x="396054" y="648315"/>
                    <a:pt x="397356" y="648315"/>
                  </a:cubicBezTo>
                  <a:cubicBezTo>
                    <a:pt x="398657" y="648315"/>
                    <a:pt x="399959" y="645386"/>
                    <a:pt x="401261" y="645386"/>
                  </a:cubicBezTo>
                  <a:cubicBezTo>
                    <a:pt x="402563" y="645061"/>
                    <a:pt x="407770" y="645386"/>
                    <a:pt x="410699" y="644085"/>
                  </a:cubicBezTo>
                  <a:cubicBezTo>
                    <a:pt x="413628" y="642783"/>
                    <a:pt x="417208" y="642783"/>
                    <a:pt x="414605" y="641806"/>
                  </a:cubicBezTo>
                  <a:cubicBezTo>
                    <a:pt x="412001" y="640830"/>
                    <a:pt x="406143" y="638877"/>
                    <a:pt x="408096" y="638226"/>
                  </a:cubicBezTo>
                  <a:cubicBezTo>
                    <a:pt x="410048" y="637576"/>
                    <a:pt x="420463" y="637576"/>
                    <a:pt x="422415" y="637250"/>
                  </a:cubicBezTo>
                  <a:cubicBezTo>
                    <a:pt x="424368" y="636925"/>
                    <a:pt x="411676" y="633019"/>
                    <a:pt x="416883" y="631392"/>
                  </a:cubicBezTo>
                  <a:cubicBezTo>
                    <a:pt x="421765" y="629765"/>
                    <a:pt x="432505" y="632043"/>
                    <a:pt x="434132" y="631717"/>
                  </a:cubicBezTo>
                  <a:cubicBezTo>
                    <a:pt x="435759" y="631066"/>
                    <a:pt x="438688" y="630090"/>
                    <a:pt x="438037" y="627812"/>
                  </a:cubicBezTo>
                  <a:cubicBezTo>
                    <a:pt x="437386" y="625859"/>
                    <a:pt x="428274" y="629439"/>
                    <a:pt x="428925" y="625534"/>
                  </a:cubicBezTo>
                  <a:cubicBezTo>
                    <a:pt x="429575" y="621628"/>
                    <a:pt x="436085" y="618048"/>
                    <a:pt x="432830" y="616421"/>
                  </a:cubicBezTo>
                  <a:cubicBezTo>
                    <a:pt x="429575" y="614794"/>
                    <a:pt x="424368" y="613492"/>
                    <a:pt x="424043" y="616096"/>
                  </a:cubicBezTo>
                  <a:cubicBezTo>
                    <a:pt x="423392" y="618699"/>
                    <a:pt x="425345" y="623581"/>
                    <a:pt x="422090" y="620977"/>
                  </a:cubicBezTo>
                  <a:cubicBezTo>
                    <a:pt x="418835" y="618374"/>
                    <a:pt x="415256" y="613167"/>
                    <a:pt x="412977" y="613817"/>
                  </a:cubicBezTo>
                  <a:cubicBezTo>
                    <a:pt x="411025" y="614468"/>
                    <a:pt x="416232" y="619025"/>
                    <a:pt x="413628" y="620001"/>
                  </a:cubicBezTo>
                  <a:cubicBezTo>
                    <a:pt x="411025" y="620652"/>
                    <a:pt x="408746" y="619350"/>
                    <a:pt x="407770" y="620652"/>
                  </a:cubicBezTo>
                  <a:cubicBezTo>
                    <a:pt x="406794" y="621954"/>
                    <a:pt x="409397" y="624557"/>
                    <a:pt x="407119" y="624557"/>
                  </a:cubicBezTo>
                  <a:cubicBezTo>
                    <a:pt x="404841" y="624883"/>
                    <a:pt x="402888" y="622930"/>
                    <a:pt x="400936" y="623581"/>
                  </a:cubicBezTo>
                  <a:cubicBezTo>
                    <a:pt x="399308" y="624232"/>
                    <a:pt x="396054" y="615119"/>
                    <a:pt x="393450" y="616421"/>
                  </a:cubicBezTo>
                  <a:cubicBezTo>
                    <a:pt x="391172" y="617723"/>
                    <a:pt x="386941" y="619350"/>
                    <a:pt x="389870" y="621954"/>
                  </a:cubicBezTo>
                  <a:cubicBezTo>
                    <a:pt x="392799" y="624232"/>
                    <a:pt x="398983" y="626510"/>
                    <a:pt x="397356" y="627161"/>
                  </a:cubicBezTo>
                  <a:cubicBezTo>
                    <a:pt x="395728" y="627812"/>
                    <a:pt x="392474" y="625208"/>
                    <a:pt x="392474" y="627812"/>
                  </a:cubicBezTo>
                  <a:cubicBezTo>
                    <a:pt x="392474" y="630416"/>
                    <a:pt x="394427" y="631392"/>
                    <a:pt x="392799" y="631717"/>
                  </a:cubicBezTo>
                  <a:cubicBezTo>
                    <a:pt x="391172" y="632043"/>
                    <a:pt x="382385" y="633996"/>
                    <a:pt x="383361" y="631392"/>
                  </a:cubicBezTo>
                  <a:cubicBezTo>
                    <a:pt x="385314" y="628463"/>
                    <a:pt x="387917" y="625859"/>
                    <a:pt x="383361" y="626185"/>
                  </a:cubicBezTo>
                  <a:lnTo>
                    <a:pt x="383361" y="626185"/>
                  </a:lnTo>
                  <a:close/>
                  <a:moveTo>
                    <a:pt x="30570" y="770686"/>
                  </a:moveTo>
                  <a:cubicBezTo>
                    <a:pt x="33824" y="770686"/>
                    <a:pt x="31872" y="772964"/>
                    <a:pt x="34475" y="773615"/>
                  </a:cubicBezTo>
                  <a:cubicBezTo>
                    <a:pt x="37079" y="773940"/>
                    <a:pt x="38055" y="771011"/>
                    <a:pt x="40333" y="771011"/>
                  </a:cubicBezTo>
                  <a:cubicBezTo>
                    <a:pt x="42612" y="771011"/>
                    <a:pt x="44239" y="772639"/>
                    <a:pt x="44890" y="773615"/>
                  </a:cubicBezTo>
                  <a:cubicBezTo>
                    <a:pt x="45215" y="774591"/>
                    <a:pt x="37730" y="777846"/>
                    <a:pt x="38706" y="778822"/>
                  </a:cubicBezTo>
                  <a:cubicBezTo>
                    <a:pt x="39682" y="779799"/>
                    <a:pt x="42937" y="779473"/>
                    <a:pt x="42612" y="781426"/>
                  </a:cubicBezTo>
                  <a:cubicBezTo>
                    <a:pt x="42286" y="783053"/>
                    <a:pt x="34801" y="784029"/>
                    <a:pt x="33499" y="786633"/>
                  </a:cubicBezTo>
                  <a:cubicBezTo>
                    <a:pt x="32197" y="789237"/>
                    <a:pt x="33824" y="792491"/>
                    <a:pt x="30570" y="791189"/>
                  </a:cubicBezTo>
                  <a:cubicBezTo>
                    <a:pt x="27315" y="789888"/>
                    <a:pt x="26990" y="787284"/>
                    <a:pt x="23410" y="788911"/>
                  </a:cubicBezTo>
                  <a:cubicBezTo>
                    <a:pt x="19504" y="790539"/>
                    <a:pt x="10717" y="796722"/>
                    <a:pt x="10392" y="795095"/>
                  </a:cubicBezTo>
                  <a:cubicBezTo>
                    <a:pt x="10392" y="793468"/>
                    <a:pt x="8764" y="789237"/>
                    <a:pt x="13972" y="787284"/>
                  </a:cubicBezTo>
                  <a:cubicBezTo>
                    <a:pt x="19179" y="785006"/>
                    <a:pt x="23084" y="785331"/>
                    <a:pt x="23084" y="783053"/>
                  </a:cubicBezTo>
                  <a:cubicBezTo>
                    <a:pt x="23084" y="780775"/>
                    <a:pt x="30895" y="782402"/>
                    <a:pt x="30570" y="780449"/>
                  </a:cubicBezTo>
                  <a:cubicBezTo>
                    <a:pt x="30244" y="778497"/>
                    <a:pt x="23735" y="779473"/>
                    <a:pt x="23084" y="776544"/>
                  </a:cubicBezTo>
                  <a:cubicBezTo>
                    <a:pt x="22433" y="773940"/>
                    <a:pt x="20806" y="774591"/>
                    <a:pt x="23084" y="771988"/>
                  </a:cubicBezTo>
                  <a:cubicBezTo>
                    <a:pt x="25688" y="769384"/>
                    <a:pt x="26339" y="770035"/>
                    <a:pt x="30570" y="770686"/>
                  </a:cubicBezTo>
                  <a:lnTo>
                    <a:pt x="30570" y="770686"/>
                  </a:lnTo>
                  <a:close/>
                  <a:moveTo>
                    <a:pt x="45215" y="763851"/>
                  </a:moveTo>
                  <a:cubicBezTo>
                    <a:pt x="47168" y="765153"/>
                    <a:pt x="47168" y="767431"/>
                    <a:pt x="50748" y="767431"/>
                  </a:cubicBezTo>
                  <a:cubicBezTo>
                    <a:pt x="54653" y="767431"/>
                    <a:pt x="57257" y="767106"/>
                    <a:pt x="57257" y="765804"/>
                  </a:cubicBezTo>
                  <a:cubicBezTo>
                    <a:pt x="57257" y="764502"/>
                    <a:pt x="54653" y="762875"/>
                    <a:pt x="51724" y="761248"/>
                  </a:cubicBezTo>
                  <a:cubicBezTo>
                    <a:pt x="48795" y="759620"/>
                    <a:pt x="44239" y="760922"/>
                    <a:pt x="45215" y="763851"/>
                  </a:cubicBezTo>
                  <a:lnTo>
                    <a:pt x="45215" y="763851"/>
                  </a:lnTo>
                  <a:close/>
                  <a:moveTo>
                    <a:pt x="63766" y="754739"/>
                  </a:moveTo>
                  <a:cubicBezTo>
                    <a:pt x="63115" y="759295"/>
                    <a:pt x="57908" y="761248"/>
                    <a:pt x="63441" y="761573"/>
                  </a:cubicBezTo>
                  <a:cubicBezTo>
                    <a:pt x="68973" y="762224"/>
                    <a:pt x="72228" y="763851"/>
                    <a:pt x="71902" y="761248"/>
                  </a:cubicBezTo>
                  <a:cubicBezTo>
                    <a:pt x="71902" y="758970"/>
                    <a:pt x="65719" y="750182"/>
                    <a:pt x="63766" y="754739"/>
                  </a:cubicBezTo>
                  <a:lnTo>
                    <a:pt x="63766" y="754739"/>
                  </a:lnTo>
                  <a:close/>
                  <a:moveTo>
                    <a:pt x="141549" y="750508"/>
                  </a:moveTo>
                  <a:cubicBezTo>
                    <a:pt x="141549" y="753762"/>
                    <a:pt x="141224" y="756040"/>
                    <a:pt x="143177" y="756040"/>
                  </a:cubicBezTo>
                  <a:cubicBezTo>
                    <a:pt x="145129" y="756040"/>
                    <a:pt x="148709" y="759295"/>
                    <a:pt x="148709" y="755715"/>
                  </a:cubicBezTo>
                  <a:cubicBezTo>
                    <a:pt x="148384" y="752135"/>
                    <a:pt x="142526" y="747579"/>
                    <a:pt x="141549" y="750508"/>
                  </a:cubicBezTo>
                  <a:lnTo>
                    <a:pt x="141549" y="750508"/>
                  </a:lnTo>
                  <a:close/>
                  <a:moveTo>
                    <a:pt x="101519" y="732608"/>
                  </a:moveTo>
                  <a:cubicBezTo>
                    <a:pt x="96637" y="733910"/>
                    <a:pt x="94033" y="732608"/>
                    <a:pt x="91430" y="735211"/>
                  </a:cubicBezTo>
                  <a:cubicBezTo>
                    <a:pt x="88826" y="737490"/>
                    <a:pt x="82317" y="744324"/>
                    <a:pt x="82317" y="746602"/>
                  </a:cubicBezTo>
                  <a:cubicBezTo>
                    <a:pt x="82317" y="748880"/>
                    <a:pt x="78737" y="753437"/>
                    <a:pt x="83293" y="753762"/>
                  </a:cubicBezTo>
                  <a:cubicBezTo>
                    <a:pt x="87850" y="754088"/>
                    <a:pt x="91104" y="754088"/>
                    <a:pt x="92731" y="753111"/>
                  </a:cubicBezTo>
                  <a:cubicBezTo>
                    <a:pt x="94359" y="752135"/>
                    <a:pt x="94359" y="749206"/>
                    <a:pt x="97288" y="748230"/>
                  </a:cubicBezTo>
                  <a:cubicBezTo>
                    <a:pt x="100217" y="747579"/>
                    <a:pt x="106400" y="747253"/>
                    <a:pt x="109655" y="746928"/>
                  </a:cubicBezTo>
                  <a:cubicBezTo>
                    <a:pt x="112909" y="746928"/>
                    <a:pt x="116489" y="747253"/>
                    <a:pt x="118117" y="745951"/>
                  </a:cubicBezTo>
                  <a:cubicBezTo>
                    <a:pt x="119744" y="744650"/>
                    <a:pt x="122998" y="742046"/>
                    <a:pt x="122998" y="739768"/>
                  </a:cubicBezTo>
                  <a:cubicBezTo>
                    <a:pt x="122998" y="737490"/>
                    <a:pt x="120720" y="732933"/>
                    <a:pt x="120069" y="730330"/>
                  </a:cubicBezTo>
                  <a:cubicBezTo>
                    <a:pt x="119093" y="727401"/>
                    <a:pt x="112259" y="729679"/>
                    <a:pt x="109004" y="730004"/>
                  </a:cubicBezTo>
                  <a:cubicBezTo>
                    <a:pt x="105749" y="730004"/>
                    <a:pt x="104448" y="731957"/>
                    <a:pt x="101519" y="732608"/>
                  </a:cubicBezTo>
                  <a:lnTo>
                    <a:pt x="101519" y="732608"/>
                  </a:lnTo>
                  <a:close/>
                </a:path>
              </a:pathLst>
            </a:custGeom>
            <a:solidFill>
              <a:schemeClr val="accent1"/>
            </a:solidFill>
            <a:ln w="3252" cap="flat">
              <a:noFill/>
              <a:prstDash val="solid"/>
              <a:miter/>
            </a:ln>
          </p:spPr>
          <p:txBody>
            <a:bodyPr rtlCol="0" anchor="ctr"/>
            <a:lstStyle/>
            <a:p>
              <a:pPr>
                <a:defRPr/>
              </a:pPr>
              <a:endParaRPr lang="es-ES">
                <a:solidFill>
                  <a:srgbClr val="13235B"/>
                </a:solidFill>
              </a:endParaRPr>
            </a:p>
          </p:txBody>
        </p:sp>
      </p:grpSp>
      <p:grpSp>
        <p:nvGrpSpPr>
          <p:cNvPr id="360" name="Group 359">
            <a:extLst>
              <a:ext uri="{FF2B5EF4-FFF2-40B4-BE49-F238E27FC236}">
                <a16:creationId xmlns:a16="http://schemas.microsoft.com/office/drawing/2014/main" id="{BC49C945-9F1F-4E12-88A3-E6F6B4566CA8}"/>
              </a:ext>
            </a:extLst>
          </p:cNvPr>
          <p:cNvGrpSpPr/>
          <p:nvPr/>
        </p:nvGrpSpPr>
        <p:grpSpPr>
          <a:xfrm>
            <a:off x="5271365" y="3350466"/>
            <a:ext cx="2109866" cy="2113253"/>
            <a:chOff x="5271365" y="3350466"/>
            <a:chExt cx="2109866" cy="2113253"/>
          </a:xfrm>
        </p:grpSpPr>
        <p:sp>
          <p:nvSpPr>
            <p:cNvPr id="361" name="Freeform: Shape 360">
              <a:extLst>
                <a:ext uri="{FF2B5EF4-FFF2-40B4-BE49-F238E27FC236}">
                  <a16:creationId xmlns:a16="http://schemas.microsoft.com/office/drawing/2014/main" id="{442C9FFA-2C19-4676-A2DF-B2AD60264657}"/>
                </a:ext>
              </a:extLst>
            </p:cNvPr>
            <p:cNvSpPr/>
            <p:nvPr/>
          </p:nvSpPr>
          <p:spPr>
            <a:xfrm>
              <a:off x="6469870" y="4891879"/>
              <a:ext cx="216426" cy="196573"/>
            </a:xfrm>
            <a:custGeom>
              <a:avLst/>
              <a:gdLst>
                <a:gd name="connsiteX0" fmla="*/ 111305 w 216426"/>
                <a:gd name="connsiteY0" fmla="*/ 188763 h 196573"/>
                <a:gd name="connsiteX1" fmla="*/ 120092 w 216426"/>
                <a:gd name="connsiteY1" fmla="*/ 188763 h 196573"/>
                <a:gd name="connsiteX2" fmla="*/ 150034 w 216426"/>
                <a:gd name="connsiteY2" fmla="*/ 191692 h 196573"/>
                <a:gd name="connsiteX3" fmla="*/ 166632 w 216426"/>
                <a:gd name="connsiteY3" fmla="*/ 195923 h 196573"/>
                <a:gd name="connsiteX4" fmla="*/ 167608 w 216426"/>
                <a:gd name="connsiteY4" fmla="*/ 196574 h 196573"/>
                <a:gd name="connsiteX5" fmla="*/ 189739 w 216426"/>
                <a:gd name="connsiteY5" fmla="*/ 170212 h 196573"/>
                <a:gd name="connsiteX6" fmla="*/ 198852 w 216426"/>
                <a:gd name="connsiteY6" fmla="*/ 166958 h 196573"/>
                <a:gd name="connsiteX7" fmla="*/ 202432 w 216426"/>
                <a:gd name="connsiteY7" fmla="*/ 166307 h 196573"/>
                <a:gd name="connsiteX8" fmla="*/ 200480 w 216426"/>
                <a:gd name="connsiteY8" fmla="*/ 163052 h 196573"/>
                <a:gd name="connsiteX9" fmla="*/ 197876 w 216426"/>
                <a:gd name="connsiteY9" fmla="*/ 156869 h 196573"/>
                <a:gd name="connsiteX10" fmla="*/ 198526 w 216426"/>
                <a:gd name="connsiteY10" fmla="*/ 151010 h 196573"/>
                <a:gd name="connsiteX11" fmla="*/ 200154 w 216426"/>
                <a:gd name="connsiteY11" fmla="*/ 145478 h 196573"/>
                <a:gd name="connsiteX12" fmla="*/ 200154 w 216426"/>
                <a:gd name="connsiteY12" fmla="*/ 145478 h 196573"/>
                <a:gd name="connsiteX13" fmla="*/ 204385 w 216426"/>
                <a:gd name="connsiteY13" fmla="*/ 141572 h 196573"/>
                <a:gd name="connsiteX14" fmla="*/ 206989 w 216426"/>
                <a:gd name="connsiteY14" fmla="*/ 139945 h 196573"/>
                <a:gd name="connsiteX15" fmla="*/ 212847 w 216426"/>
                <a:gd name="connsiteY15" fmla="*/ 127903 h 196573"/>
                <a:gd name="connsiteX16" fmla="*/ 216101 w 216426"/>
                <a:gd name="connsiteY16" fmla="*/ 119116 h 196573"/>
                <a:gd name="connsiteX17" fmla="*/ 212847 w 216426"/>
                <a:gd name="connsiteY17" fmla="*/ 117814 h 196573"/>
                <a:gd name="connsiteX18" fmla="*/ 210243 w 216426"/>
                <a:gd name="connsiteY18" fmla="*/ 116838 h 196573"/>
                <a:gd name="connsiteX19" fmla="*/ 210243 w 216426"/>
                <a:gd name="connsiteY19" fmla="*/ 116838 h 196573"/>
                <a:gd name="connsiteX20" fmla="*/ 209592 w 216426"/>
                <a:gd name="connsiteY20" fmla="*/ 109678 h 196573"/>
                <a:gd name="connsiteX21" fmla="*/ 210243 w 216426"/>
                <a:gd name="connsiteY21" fmla="*/ 101216 h 196573"/>
                <a:gd name="connsiteX22" fmla="*/ 208616 w 216426"/>
                <a:gd name="connsiteY22" fmla="*/ 94707 h 196573"/>
                <a:gd name="connsiteX23" fmla="*/ 207314 w 216426"/>
                <a:gd name="connsiteY23" fmla="*/ 92103 h 196573"/>
                <a:gd name="connsiteX24" fmla="*/ 213823 w 216426"/>
                <a:gd name="connsiteY24" fmla="*/ 80713 h 196573"/>
                <a:gd name="connsiteX25" fmla="*/ 215776 w 216426"/>
                <a:gd name="connsiteY25" fmla="*/ 78435 h 196573"/>
                <a:gd name="connsiteX26" fmla="*/ 216426 w 216426"/>
                <a:gd name="connsiteY26" fmla="*/ 56629 h 196573"/>
                <a:gd name="connsiteX27" fmla="*/ 216426 w 216426"/>
                <a:gd name="connsiteY27" fmla="*/ 53049 h 196573"/>
                <a:gd name="connsiteX28" fmla="*/ 215450 w 216426"/>
                <a:gd name="connsiteY28" fmla="*/ 46215 h 196573"/>
                <a:gd name="connsiteX29" fmla="*/ 214474 w 216426"/>
                <a:gd name="connsiteY29" fmla="*/ 43936 h 196573"/>
                <a:gd name="connsiteX30" fmla="*/ 214799 w 216426"/>
                <a:gd name="connsiteY30" fmla="*/ 34173 h 196573"/>
                <a:gd name="connsiteX31" fmla="*/ 215125 w 216426"/>
                <a:gd name="connsiteY31" fmla="*/ 29942 h 196573"/>
                <a:gd name="connsiteX32" fmla="*/ 214474 w 216426"/>
                <a:gd name="connsiteY32" fmla="*/ 29942 h 196573"/>
                <a:gd name="connsiteX33" fmla="*/ 210569 w 216426"/>
                <a:gd name="connsiteY33" fmla="*/ 30593 h 196573"/>
                <a:gd name="connsiteX34" fmla="*/ 206337 w 216426"/>
                <a:gd name="connsiteY34" fmla="*/ 31244 h 196573"/>
                <a:gd name="connsiteX35" fmla="*/ 192017 w 216426"/>
                <a:gd name="connsiteY35" fmla="*/ 26036 h 196573"/>
                <a:gd name="connsiteX36" fmla="*/ 161751 w 216426"/>
                <a:gd name="connsiteY36" fmla="*/ 13018 h 196573"/>
                <a:gd name="connsiteX37" fmla="*/ 151336 w 216426"/>
                <a:gd name="connsiteY37" fmla="*/ 12693 h 196573"/>
                <a:gd name="connsiteX38" fmla="*/ 147430 w 216426"/>
                <a:gd name="connsiteY38" fmla="*/ 13018 h 196573"/>
                <a:gd name="connsiteX39" fmla="*/ 143199 w 216426"/>
                <a:gd name="connsiteY39" fmla="*/ 4882 h 196573"/>
                <a:gd name="connsiteX40" fmla="*/ 143199 w 216426"/>
                <a:gd name="connsiteY40" fmla="*/ 2604 h 196573"/>
                <a:gd name="connsiteX41" fmla="*/ 143199 w 216426"/>
                <a:gd name="connsiteY41" fmla="*/ 326 h 196573"/>
                <a:gd name="connsiteX42" fmla="*/ 143199 w 216426"/>
                <a:gd name="connsiteY42" fmla="*/ 0 h 196573"/>
                <a:gd name="connsiteX43" fmla="*/ 142874 w 216426"/>
                <a:gd name="connsiteY43" fmla="*/ 0 h 196573"/>
                <a:gd name="connsiteX44" fmla="*/ 121720 w 216426"/>
                <a:gd name="connsiteY44" fmla="*/ 651 h 196573"/>
                <a:gd name="connsiteX45" fmla="*/ 113258 w 216426"/>
                <a:gd name="connsiteY45" fmla="*/ 5533 h 196573"/>
                <a:gd name="connsiteX46" fmla="*/ 104471 w 216426"/>
                <a:gd name="connsiteY46" fmla="*/ 10415 h 196573"/>
                <a:gd name="connsiteX47" fmla="*/ 101542 w 216426"/>
                <a:gd name="connsiteY47" fmla="*/ 20178 h 196573"/>
                <a:gd name="connsiteX48" fmla="*/ 99914 w 216426"/>
                <a:gd name="connsiteY48" fmla="*/ 26362 h 196573"/>
                <a:gd name="connsiteX49" fmla="*/ 87222 w 216426"/>
                <a:gd name="connsiteY49" fmla="*/ 32220 h 196573"/>
                <a:gd name="connsiteX50" fmla="*/ 78760 w 216426"/>
                <a:gd name="connsiteY50" fmla="*/ 35800 h 196573"/>
                <a:gd name="connsiteX51" fmla="*/ 76807 w 216426"/>
                <a:gd name="connsiteY51" fmla="*/ 37102 h 196573"/>
                <a:gd name="connsiteX52" fmla="*/ 69972 w 216426"/>
                <a:gd name="connsiteY52" fmla="*/ 42309 h 196573"/>
                <a:gd name="connsiteX53" fmla="*/ 61511 w 216426"/>
                <a:gd name="connsiteY53" fmla="*/ 56304 h 196573"/>
                <a:gd name="connsiteX54" fmla="*/ 56304 w 216426"/>
                <a:gd name="connsiteY54" fmla="*/ 62813 h 196573"/>
                <a:gd name="connsiteX55" fmla="*/ 47842 w 216426"/>
                <a:gd name="connsiteY55" fmla="*/ 66393 h 196573"/>
                <a:gd name="connsiteX56" fmla="*/ 40031 w 216426"/>
                <a:gd name="connsiteY56" fmla="*/ 68996 h 196573"/>
                <a:gd name="connsiteX57" fmla="*/ 40031 w 216426"/>
                <a:gd name="connsiteY57" fmla="*/ 68996 h 196573"/>
                <a:gd name="connsiteX58" fmla="*/ 0 w 216426"/>
                <a:gd name="connsiteY58" fmla="*/ 63138 h 196573"/>
                <a:gd name="connsiteX59" fmla="*/ 3906 w 216426"/>
                <a:gd name="connsiteY59" fmla="*/ 68020 h 196573"/>
                <a:gd name="connsiteX60" fmla="*/ 10740 w 216426"/>
                <a:gd name="connsiteY60" fmla="*/ 76807 h 196573"/>
                <a:gd name="connsiteX61" fmla="*/ 11065 w 216426"/>
                <a:gd name="connsiteY61" fmla="*/ 77133 h 196573"/>
                <a:gd name="connsiteX62" fmla="*/ 21806 w 216426"/>
                <a:gd name="connsiteY62" fmla="*/ 95683 h 196573"/>
                <a:gd name="connsiteX63" fmla="*/ 22456 w 216426"/>
                <a:gd name="connsiteY63" fmla="*/ 103494 h 196573"/>
                <a:gd name="connsiteX64" fmla="*/ 25060 w 216426"/>
                <a:gd name="connsiteY64" fmla="*/ 111305 h 196573"/>
                <a:gd name="connsiteX65" fmla="*/ 42960 w 216426"/>
                <a:gd name="connsiteY65" fmla="*/ 120418 h 196573"/>
                <a:gd name="connsiteX66" fmla="*/ 55327 w 216426"/>
                <a:gd name="connsiteY66" fmla="*/ 127578 h 196573"/>
                <a:gd name="connsiteX67" fmla="*/ 54676 w 216426"/>
                <a:gd name="connsiteY67" fmla="*/ 130507 h 196573"/>
                <a:gd name="connsiteX68" fmla="*/ 54676 w 216426"/>
                <a:gd name="connsiteY68" fmla="*/ 137992 h 196573"/>
                <a:gd name="connsiteX69" fmla="*/ 60860 w 216426"/>
                <a:gd name="connsiteY69" fmla="*/ 138643 h 196573"/>
                <a:gd name="connsiteX70" fmla="*/ 68345 w 216426"/>
                <a:gd name="connsiteY70" fmla="*/ 140921 h 196573"/>
                <a:gd name="connsiteX71" fmla="*/ 68996 w 216426"/>
                <a:gd name="connsiteY71" fmla="*/ 146780 h 196573"/>
                <a:gd name="connsiteX72" fmla="*/ 69647 w 216426"/>
                <a:gd name="connsiteY72" fmla="*/ 153289 h 196573"/>
                <a:gd name="connsiteX73" fmla="*/ 70949 w 216426"/>
                <a:gd name="connsiteY73" fmla="*/ 157845 h 196573"/>
                <a:gd name="connsiteX74" fmla="*/ 76156 w 216426"/>
                <a:gd name="connsiteY74" fmla="*/ 169887 h 196573"/>
                <a:gd name="connsiteX75" fmla="*/ 86245 w 216426"/>
                <a:gd name="connsiteY75" fmla="*/ 171514 h 196573"/>
                <a:gd name="connsiteX76" fmla="*/ 104796 w 216426"/>
                <a:gd name="connsiteY76" fmla="*/ 176071 h 196573"/>
                <a:gd name="connsiteX77" fmla="*/ 104796 w 216426"/>
                <a:gd name="connsiteY77" fmla="*/ 176071 h 196573"/>
                <a:gd name="connsiteX78" fmla="*/ 104796 w 216426"/>
                <a:gd name="connsiteY78" fmla="*/ 180301 h 196573"/>
                <a:gd name="connsiteX79" fmla="*/ 104796 w 216426"/>
                <a:gd name="connsiteY79" fmla="*/ 182254 h 196573"/>
                <a:gd name="connsiteX80" fmla="*/ 104796 w 216426"/>
                <a:gd name="connsiteY80" fmla="*/ 182254 h 196573"/>
                <a:gd name="connsiteX81" fmla="*/ 111305 w 216426"/>
                <a:gd name="connsiteY81" fmla="*/ 188763 h 196573"/>
                <a:gd name="connsiteX82" fmla="*/ 111305 w 216426"/>
                <a:gd name="connsiteY82" fmla="*/ 188763 h 19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16426" h="196573">
                  <a:moveTo>
                    <a:pt x="111305" y="188763"/>
                  </a:moveTo>
                  <a:cubicBezTo>
                    <a:pt x="113583" y="188438"/>
                    <a:pt x="116187" y="188438"/>
                    <a:pt x="120092" y="188763"/>
                  </a:cubicBezTo>
                  <a:cubicBezTo>
                    <a:pt x="125300" y="189089"/>
                    <a:pt x="138643" y="190065"/>
                    <a:pt x="150034" y="191692"/>
                  </a:cubicBezTo>
                  <a:cubicBezTo>
                    <a:pt x="157194" y="192669"/>
                    <a:pt x="163703" y="193970"/>
                    <a:pt x="166632" y="195923"/>
                  </a:cubicBezTo>
                  <a:cubicBezTo>
                    <a:pt x="166958" y="195923"/>
                    <a:pt x="167283" y="196248"/>
                    <a:pt x="167608" y="196574"/>
                  </a:cubicBezTo>
                  <a:cubicBezTo>
                    <a:pt x="170538" y="192994"/>
                    <a:pt x="187461" y="172490"/>
                    <a:pt x="189739" y="170212"/>
                  </a:cubicBezTo>
                  <a:cubicBezTo>
                    <a:pt x="191367" y="168910"/>
                    <a:pt x="195598" y="167608"/>
                    <a:pt x="198852" y="166958"/>
                  </a:cubicBezTo>
                  <a:cubicBezTo>
                    <a:pt x="200805" y="166307"/>
                    <a:pt x="202432" y="166307"/>
                    <a:pt x="202432" y="166307"/>
                  </a:cubicBezTo>
                  <a:cubicBezTo>
                    <a:pt x="202432" y="166307"/>
                    <a:pt x="201456" y="164680"/>
                    <a:pt x="200480" y="163052"/>
                  </a:cubicBezTo>
                  <a:cubicBezTo>
                    <a:pt x="199503" y="160774"/>
                    <a:pt x="198201" y="158496"/>
                    <a:pt x="197876" y="156869"/>
                  </a:cubicBezTo>
                  <a:cubicBezTo>
                    <a:pt x="197550" y="155241"/>
                    <a:pt x="197876" y="152963"/>
                    <a:pt x="198526" y="151010"/>
                  </a:cubicBezTo>
                  <a:cubicBezTo>
                    <a:pt x="199178" y="149058"/>
                    <a:pt x="199828" y="146780"/>
                    <a:pt x="200154" y="145478"/>
                  </a:cubicBezTo>
                  <a:lnTo>
                    <a:pt x="200154" y="145478"/>
                  </a:lnTo>
                  <a:cubicBezTo>
                    <a:pt x="200805" y="143525"/>
                    <a:pt x="202432" y="142549"/>
                    <a:pt x="204385" y="141572"/>
                  </a:cubicBezTo>
                  <a:cubicBezTo>
                    <a:pt x="205361" y="140921"/>
                    <a:pt x="206337" y="140596"/>
                    <a:pt x="206989" y="139945"/>
                  </a:cubicBezTo>
                  <a:cubicBezTo>
                    <a:pt x="207965" y="138969"/>
                    <a:pt x="210569" y="133110"/>
                    <a:pt x="212847" y="127903"/>
                  </a:cubicBezTo>
                  <a:cubicBezTo>
                    <a:pt x="214799" y="123672"/>
                    <a:pt x="216101" y="119767"/>
                    <a:pt x="216101" y="119116"/>
                  </a:cubicBezTo>
                  <a:cubicBezTo>
                    <a:pt x="216101" y="118790"/>
                    <a:pt x="214474" y="118140"/>
                    <a:pt x="212847" y="117814"/>
                  </a:cubicBezTo>
                  <a:cubicBezTo>
                    <a:pt x="211870" y="117489"/>
                    <a:pt x="210894" y="117163"/>
                    <a:pt x="210243" y="116838"/>
                  </a:cubicBezTo>
                  <a:lnTo>
                    <a:pt x="210243" y="116838"/>
                  </a:lnTo>
                  <a:cubicBezTo>
                    <a:pt x="208941" y="115862"/>
                    <a:pt x="209267" y="113258"/>
                    <a:pt x="209592" y="109678"/>
                  </a:cubicBezTo>
                  <a:cubicBezTo>
                    <a:pt x="209917" y="107074"/>
                    <a:pt x="210569" y="103820"/>
                    <a:pt x="210243" y="101216"/>
                  </a:cubicBezTo>
                  <a:cubicBezTo>
                    <a:pt x="209917" y="97636"/>
                    <a:pt x="209267" y="96009"/>
                    <a:pt x="208616" y="94707"/>
                  </a:cubicBezTo>
                  <a:cubicBezTo>
                    <a:pt x="208290" y="93731"/>
                    <a:pt x="207639" y="93080"/>
                    <a:pt x="207314" y="92103"/>
                  </a:cubicBezTo>
                  <a:cubicBezTo>
                    <a:pt x="206337" y="89174"/>
                    <a:pt x="210894" y="83967"/>
                    <a:pt x="213823" y="80713"/>
                  </a:cubicBezTo>
                  <a:cubicBezTo>
                    <a:pt x="214799" y="79736"/>
                    <a:pt x="215450" y="78760"/>
                    <a:pt x="215776" y="78435"/>
                  </a:cubicBezTo>
                  <a:cubicBezTo>
                    <a:pt x="216426" y="77133"/>
                    <a:pt x="216426" y="64115"/>
                    <a:pt x="216426" y="56629"/>
                  </a:cubicBezTo>
                  <a:lnTo>
                    <a:pt x="216426" y="53049"/>
                  </a:lnTo>
                  <a:cubicBezTo>
                    <a:pt x="216426" y="48818"/>
                    <a:pt x="215776" y="47516"/>
                    <a:pt x="215450" y="46215"/>
                  </a:cubicBezTo>
                  <a:cubicBezTo>
                    <a:pt x="215125" y="45563"/>
                    <a:pt x="214799" y="44913"/>
                    <a:pt x="214474" y="43936"/>
                  </a:cubicBezTo>
                  <a:cubicBezTo>
                    <a:pt x="213823" y="41658"/>
                    <a:pt x="214148" y="37753"/>
                    <a:pt x="214799" y="34173"/>
                  </a:cubicBezTo>
                  <a:cubicBezTo>
                    <a:pt x="215125" y="32545"/>
                    <a:pt x="215125" y="30918"/>
                    <a:pt x="215125" y="29942"/>
                  </a:cubicBezTo>
                  <a:lnTo>
                    <a:pt x="214474" y="29942"/>
                  </a:lnTo>
                  <a:cubicBezTo>
                    <a:pt x="213498" y="29942"/>
                    <a:pt x="211870" y="30267"/>
                    <a:pt x="210569" y="30593"/>
                  </a:cubicBezTo>
                  <a:cubicBezTo>
                    <a:pt x="208941" y="30918"/>
                    <a:pt x="207639" y="31244"/>
                    <a:pt x="206337" y="31244"/>
                  </a:cubicBezTo>
                  <a:cubicBezTo>
                    <a:pt x="205036" y="31244"/>
                    <a:pt x="199178" y="28965"/>
                    <a:pt x="192017" y="26036"/>
                  </a:cubicBezTo>
                  <a:cubicBezTo>
                    <a:pt x="180301" y="21154"/>
                    <a:pt x="165005" y="14320"/>
                    <a:pt x="161751" y="13018"/>
                  </a:cubicBezTo>
                  <a:cubicBezTo>
                    <a:pt x="158496" y="11391"/>
                    <a:pt x="154590" y="12042"/>
                    <a:pt x="151336" y="12693"/>
                  </a:cubicBezTo>
                  <a:cubicBezTo>
                    <a:pt x="150034" y="13018"/>
                    <a:pt x="148407" y="13018"/>
                    <a:pt x="147430" y="13018"/>
                  </a:cubicBezTo>
                  <a:cubicBezTo>
                    <a:pt x="143851" y="13018"/>
                    <a:pt x="143199" y="9438"/>
                    <a:pt x="143199" y="4882"/>
                  </a:cubicBezTo>
                  <a:cubicBezTo>
                    <a:pt x="143199" y="4231"/>
                    <a:pt x="143199" y="3580"/>
                    <a:pt x="143199" y="2604"/>
                  </a:cubicBezTo>
                  <a:cubicBezTo>
                    <a:pt x="143199" y="1953"/>
                    <a:pt x="143199" y="1302"/>
                    <a:pt x="143199" y="326"/>
                  </a:cubicBezTo>
                  <a:cubicBezTo>
                    <a:pt x="143199" y="326"/>
                    <a:pt x="143199" y="0"/>
                    <a:pt x="143199" y="0"/>
                  </a:cubicBezTo>
                  <a:lnTo>
                    <a:pt x="142874" y="0"/>
                  </a:lnTo>
                  <a:cubicBezTo>
                    <a:pt x="137016" y="0"/>
                    <a:pt x="123998" y="0"/>
                    <a:pt x="121720" y="651"/>
                  </a:cubicBezTo>
                  <a:cubicBezTo>
                    <a:pt x="120418" y="977"/>
                    <a:pt x="116838" y="3255"/>
                    <a:pt x="113258" y="5533"/>
                  </a:cubicBezTo>
                  <a:cubicBezTo>
                    <a:pt x="109678" y="7811"/>
                    <a:pt x="106098" y="9764"/>
                    <a:pt x="104471" y="10415"/>
                  </a:cubicBezTo>
                  <a:cubicBezTo>
                    <a:pt x="103494" y="10740"/>
                    <a:pt x="102518" y="15947"/>
                    <a:pt x="101542" y="20178"/>
                  </a:cubicBezTo>
                  <a:cubicBezTo>
                    <a:pt x="100891" y="23107"/>
                    <a:pt x="100565" y="25711"/>
                    <a:pt x="99914" y="26362"/>
                  </a:cubicBezTo>
                  <a:cubicBezTo>
                    <a:pt x="98938" y="27338"/>
                    <a:pt x="92754" y="29942"/>
                    <a:pt x="87222" y="32220"/>
                  </a:cubicBezTo>
                  <a:cubicBezTo>
                    <a:pt x="82991" y="33847"/>
                    <a:pt x="79411" y="35474"/>
                    <a:pt x="78760" y="35800"/>
                  </a:cubicBezTo>
                  <a:cubicBezTo>
                    <a:pt x="78435" y="36126"/>
                    <a:pt x="77783" y="36451"/>
                    <a:pt x="76807" y="37102"/>
                  </a:cubicBezTo>
                  <a:cubicBezTo>
                    <a:pt x="74529" y="38729"/>
                    <a:pt x="70624" y="41333"/>
                    <a:pt x="69972" y="42309"/>
                  </a:cubicBezTo>
                  <a:cubicBezTo>
                    <a:pt x="69322" y="43611"/>
                    <a:pt x="65091" y="50771"/>
                    <a:pt x="61511" y="56304"/>
                  </a:cubicBezTo>
                  <a:cubicBezTo>
                    <a:pt x="59558" y="59558"/>
                    <a:pt x="57605" y="62162"/>
                    <a:pt x="56304" y="62813"/>
                  </a:cubicBezTo>
                  <a:cubicBezTo>
                    <a:pt x="54676" y="63789"/>
                    <a:pt x="51422" y="65091"/>
                    <a:pt x="47842" y="66393"/>
                  </a:cubicBezTo>
                  <a:cubicBezTo>
                    <a:pt x="44587" y="67694"/>
                    <a:pt x="41333" y="68671"/>
                    <a:pt x="40031" y="68996"/>
                  </a:cubicBezTo>
                  <a:lnTo>
                    <a:pt x="40031" y="68996"/>
                  </a:lnTo>
                  <a:cubicBezTo>
                    <a:pt x="37753" y="69322"/>
                    <a:pt x="9113" y="64440"/>
                    <a:pt x="0" y="63138"/>
                  </a:cubicBezTo>
                  <a:cubicBezTo>
                    <a:pt x="977" y="64440"/>
                    <a:pt x="2604" y="66067"/>
                    <a:pt x="3906" y="68020"/>
                  </a:cubicBezTo>
                  <a:cubicBezTo>
                    <a:pt x="6509" y="71274"/>
                    <a:pt x="9438" y="74854"/>
                    <a:pt x="10740" y="76807"/>
                  </a:cubicBezTo>
                  <a:lnTo>
                    <a:pt x="11065" y="77133"/>
                  </a:lnTo>
                  <a:cubicBezTo>
                    <a:pt x="13995" y="81038"/>
                    <a:pt x="19202" y="88849"/>
                    <a:pt x="21806" y="95683"/>
                  </a:cubicBezTo>
                  <a:cubicBezTo>
                    <a:pt x="22782" y="98612"/>
                    <a:pt x="22456" y="101216"/>
                    <a:pt x="22456" y="103494"/>
                  </a:cubicBezTo>
                  <a:cubicBezTo>
                    <a:pt x="22131" y="106423"/>
                    <a:pt x="21806" y="108701"/>
                    <a:pt x="25060" y="111305"/>
                  </a:cubicBezTo>
                  <a:cubicBezTo>
                    <a:pt x="28315" y="113909"/>
                    <a:pt x="36126" y="117489"/>
                    <a:pt x="42960" y="120418"/>
                  </a:cubicBezTo>
                  <a:cubicBezTo>
                    <a:pt x="49795" y="123347"/>
                    <a:pt x="55327" y="125951"/>
                    <a:pt x="55327" y="127578"/>
                  </a:cubicBezTo>
                  <a:cubicBezTo>
                    <a:pt x="55327" y="128229"/>
                    <a:pt x="55002" y="129205"/>
                    <a:pt x="54676" y="130507"/>
                  </a:cubicBezTo>
                  <a:cubicBezTo>
                    <a:pt x="53700" y="133110"/>
                    <a:pt x="52724" y="137016"/>
                    <a:pt x="54676" y="137992"/>
                  </a:cubicBezTo>
                  <a:cubicBezTo>
                    <a:pt x="56304" y="138643"/>
                    <a:pt x="58582" y="138643"/>
                    <a:pt x="60860" y="138643"/>
                  </a:cubicBezTo>
                  <a:cubicBezTo>
                    <a:pt x="64115" y="138318"/>
                    <a:pt x="67369" y="138318"/>
                    <a:pt x="68345" y="140921"/>
                  </a:cubicBezTo>
                  <a:cubicBezTo>
                    <a:pt x="68996" y="142874"/>
                    <a:pt x="68996" y="144827"/>
                    <a:pt x="68996" y="146780"/>
                  </a:cubicBezTo>
                  <a:cubicBezTo>
                    <a:pt x="68996" y="148732"/>
                    <a:pt x="68671" y="151010"/>
                    <a:pt x="69647" y="153289"/>
                  </a:cubicBezTo>
                  <a:cubicBezTo>
                    <a:pt x="69972" y="154590"/>
                    <a:pt x="70298" y="155892"/>
                    <a:pt x="70949" y="157845"/>
                  </a:cubicBezTo>
                  <a:cubicBezTo>
                    <a:pt x="72251" y="162727"/>
                    <a:pt x="73553" y="168910"/>
                    <a:pt x="76156" y="169887"/>
                  </a:cubicBezTo>
                  <a:cubicBezTo>
                    <a:pt x="77783" y="170212"/>
                    <a:pt x="81689" y="170863"/>
                    <a:pt x="86245" y="171514"/>
                  </a:cubicBezTo>
                  <a:cubicBezTo>
                    <a:pt x="94381" y="172816"/>
                    <a:pt x="103820" y="174117"/>
                    <a:pt x="104796" y="176071"/>
                  </a:cubicBezTo>
                  <a:lnTo>
                    <a:pt x="104796" y="176071"/>
                  </a:lnTo>
                  <a:cubicBezTo>
                    <a:pt x="105447" y="177372"/>
                    <a:pt x="105122" y="178999"/>
                    <a:pt x="104796" y="180301"/>
                  </a:cubicBezTo>
                  <a:cubicBezTo>
                    <a:pt x="104471" y="181278"/>
                    <a:pt x="104471" y="181928"/>
                    <a:pt x="104796" y="182254"/>
                  </a:cubicBezTo>
                  <a:lnTo>
                    <a:pt x="104796" y="182254"/>
                  </a:lnTo>
                  <a:cubicBezTo>
                    <a:pt x="105772" y="182254"/>
                    <a:pt x="109678" y="186810"/>
                    <a:pt x="111305" y="188763"/>
                  </a:cubicBezTo>
                  <a:lnTo>
                    <a:pt x="111305" y="188763"/>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2" name="Freeform: Shape 361">
              <a:extLst>
                <a:ext uri="{FF2B5EF4-FFF2-40B4-BE49-F238E27FC236}">
                  <a16:creationId xmlns:a16="http://schemas.microsoft.com/office/drawing/2014/main" id="{38B88029-352B-4075-B9A3-B6F9B1548CB3}"/>
                </a:ext>
              </a:extLst>
            </p:cNvPr>
            <p:cNvSpPr/>
            <p:nvPr/>
          </p:nvSpPr>
          <p:spPr>
            <a:xfrm>
              <a:off x="6628366" y="5188629"/>
              <a:ext cx="32545" cy="43022"/>
            </a:xfrm>
            <a:custGeom>
              <a:avLst/>
              <a:gdLst>
                <a:gd name="connsiteX0" fmla="*/ 32545 w 32545"/>
                <a:gd name="connsiteY0" fmla="*/ 29354 h 43022"/>
                <a:gd name="connsiteX1" fmla="*/ 32220 w 32545"/>
                <a:gd name="connsiteY1" fmla="*/ 24472 h 43022"/>
                <a:gd name="connsiteX2" fmla="*/ 32220 w 32545"/>
                <a:gd name="connsiteY2" fmla="*/ 21218 h 43022"/>
                <a:gd name="connsiteX3" fmla="*/ 32220 w 32545"/>
                <a:gd name="connsiteY3" fmla="*/ 18939 h 43022"/>
                <a:gd name="connsiteX4" fmla="*/ 31569 w 32545"/>
                <a:gd name="connsiteY4" fmla="*/ 7874 h 43022"/>
                <a:gd name="connsiteX5" fmla="*/ 30593 w 32545"/>
                <a:gd name="connsiteY5" fmla="*/ 7548 h 43022"/>
                <a:gd name="connsiteX6" fmla="*/ 27012 w 32545"/>
                <a:gd name="connsiteY6" fmla="*/ 4945 h 43022"/>
                <a:gd name="connsiteX7" fmla="*/ 20178 w 32545"/>
                <a:gd name="connsiteY7" fmla="*/ 1690 h 43022"/>
                <a:gd name="connsiteX8" fmla="*/ 16923 w 32545"/>
                <a:gd name="connsiteY8" fmla="*/ 63 h 43022"/>
                <a:gd name="connsiteX9" fmla="*/ 11391 w 32545"/>
                <a:gd name="connsiteY9" fmla="*/ 2016 h 43022"/>
                <a:gd name="connsiteX10" fmla="*/ 7485 w 32545"/>
                <a:gd name="connsiteY10" fmla="*/ 6247 h 43022"/>
                <a:gd name="connsiteX11" fmla="*/ 2929 w 32545"/>
                <a:gd name="connsiteY11" fmla="*/ 13732 h 43022"/>
                <a:gd name="connsiteX12" fmla="*/ 325 w 32545"/>
                <a:gd name="connsiteY12" fmla="*/ 18939 h 43022"/>
                <a:gd name="connsiteX13" fmla="*/ 0 w 32545"/>
                <a:gd name="connsiteY13" fmla="*/ 23821 h 43022"/>
                <a:gd name="connsiteX14" fmla="*/ 325 w 32545"/>
                <a:gd name="connsiteY14" fmla="*/ 26750 h 43022"/>
                <a:gd name="connsiteX15" fmla="*/ 7485 w 32545"/>
                <a:gd name="connsiteY15" fmla="*/ 35212 h 43022"/>
                <a:gd name="connsiteX16" fmla="*/ 12042 w 32545"/>
                <a:gd name="connsiteY16" fmla="*/ 40419 h 43022"/>
                <a:gd name="connsiteX17" fmla="*/ 16598 w 32545"/>
                <a:gd name="connsiteY17" fmla="*/ 41721 h 43022"/>
                <a:gd name="connsiteX18" fmla="*/ 26687 w 32545"/>
                <a:gd name="connsiteY18" fmla="*/ 43023 h 43022"/>
                <a:gd name="connsiteX19" fmla="*/ 27989 w 32545"/>
                <a:gd name="connsiteY19" fmla="*/ 42372 h 43022"/>
                <a:gd name="connsiteX20" fmla="*/ 28965 w 32545"/>
                <a:gd name="connsiteY20" fmla="*/ 37490 h 43022"/>
                <a:gd name="connsiteX21" fmla="*/ 32545 w 32545"/>
                <a:gd name="connsiteY21" fmla="*/ 29354 h 43022"/>
                <a:gd name="connsiteX22" fmla="*/ 32545 w 32545"/>
                <a:gd name="connsiteY22" fmla="*/ 29354 h 4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545" h="43022">
                  <a:moveTo>
                    <a:pt x="32545" y="29354"/>
                  </a:moveTo>
                  <a:cubicBezTo>
                    <a:pt x="31894" y="28052"/>
                    <a:pt x="32220" y="26425"/>
                    <a:pt x="32220" y="24472"/>
                  </a:cubicBezTo>
                  <a:cubicBezTo>
                    <a:pt x="32220" y="23496"/>
                    <a:pt x="32220" y="22519"/>
                    <a:pt x="32220" y="21218"/>
                  </a:cubicBezTo>
                  <a:cubicBezTo>
                    <a:pt x="32220" y="20566"/>
                    <a:pt x="32220" y="19590"/>
                    <a:pt x="32220" y="18939"/>
                  </a:cubicBezTo>
                  <a:cubicBezTo>
                    <a:pt x="32220" y="14383"/>
                    <a:pt x="31894" y="8199"/>
                    <a:pt x="31569" y="7874"/>
                  </a:cubicBezTo>
                  <a:cubicBezTo>
                    <a:pt x="31243" y="7874"/>
                    <a:pt x="30918" y="7548"/>
                    <a:pt x="30593" y="7548"/>
                  </a:cubicBezTo>
                  <a:cubicBezTo>
                    <a:pt x="29291" y="7223"/>
                    <a:pt x="27664" y="6572"/>
                    <a:pt x="27012" y="4945"/>
                  </a:cubicBezTo>
                  <a:cubicBezTo>
                    <a:pt x="22782" y="4294"/>
                    <a:pt x="21480" y="2666"/>
                    <a:pt x="20178" y="1690"/>
                  </a:cubicBezTo>
                  <a:cubicBezTo>
                    <a:pt x="19527" y="1039"/>
                    <a:pt x="18876" y="63"/>
                    <a:pt x="16923" y="63"/>
                  </a:cubicBezTo>
                  <a:cubicBezTo>
                    <a:pt x="14971" y="-262"/>
                    <a:pt x="13018" y="714"/>
                    <a:pt x="11391" y="2016"/>
                  </a:cubicBezTo>
                  <a:cubicBezTo>
                    <a:pt x="9764" y="3643"/>
                    <a:pt x="8136" y="5270"/>
                    <a:pt x="7485" y="6247"/>
                  </a:cubicBezTo>
                  <a:cubicBezTo>
                    <a:pt x="6834" y="7223"/>
                    <a:pt x="4556" y="10803"/>
                    <a:pt x="2929" y="13732"/>
                  </a:cubicBezTo>
                  <a:cubicBezTo>
                    <a:pt x="1627" y="16336"/>
                    <a:pt x="325" y="18614"/>
                    <a:pt x="325" y="18939"/>
                  </a:cubicBezTo>
                  <a:cubicBezTo>
                    <a:pt x="325" y="19590"/>
                    <a:pt x="0" y="21868"/>
                    <a:pt x="0" y="23821"/>
                  </a:cubicBezTo>
                  <a:cubicBezTo>
                    <a:pt x="0" y="24797"/>
                    <a:pt x="0" y="26099"/>
                    <a:pt x="325" y="26750"/>
                  </a:cubicBezTo>
                  <a:cubicBezTo>
                    <a:pt x="976" y="27727"/>
                    <a:pt x="4231" y="31957"/>
                    <a:pt x="7485" y="35212"/>
                  </a:cubicBezTo>
                  <a:cubicBezTo>
                    <a:pt x="9764" y="37816"/>
                    <a:pt x="11391" y="39768"/>
                    <a:pt x="12042" y="40419"/>
                  </a:cubicBezTo>
                  <a:cubicBezTo>
                    <a:pt x="12042" y="40745"/>
                    <a:pt x="14320" y="41070"/>
                    <a:pt x="16598" y="41721"/>
                  </a:cubicBezTo>
                  <a:cubicBezTo>
                    <a:pt x="20503" y="42372"/>
                    <a:pt x="25385" y="43023"/>
                    <a:pt x="26687" y="43023"/>
                  </a:cubicBezTo>
                  <a:cubicBezTo>
                    <a:pt x="27338" y="43023"/>
                    <a:pt x="27664" y="42697"/>
                    <a:pt x="27989" y="42372"/>
                  </a:cubicBezTo>
                  <a:cubicBezTo>
                    <a:pt x="28314" y="41395"/>
                    <a:pt x="28640" y="40094"/>
                    <a:pt x="28965" y="37490"/>
                  </a:cubicBezTo>
                  <a:cubicBezTo>
                    <a:pt x="29291" y="32934"/>
                    <a:pt x="31243" y="30656"/>
                    <a:pt x="32545" y="29354"/>
                  </a:cubicBezTo>
                  <a:lnTo>
                    <a:pt x="32545" y="29354"/>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3" name="Freeform: Shape 362">
              <a:extLst>
                <a:ext uri="{FF2B5EF4-FFF2-40B4-BE49-F238E27FC236}">
                  <a16:creationId xmlns:a16="http://schemas.microsoft.com/office/drawing/2014/main" id="{A15AE640-B445-44E3-A013-A9E36FF2689C}"/>
                </a:ext>
              </a:extLst>
            </p:cNvPr>
            <p:cNvSpPr/>
            <p:nvPr/>
          </p:nvSpPr>
          <p:spPr>
            <a:xfrm>
              <a:off x="6323416" y="4955017"/>
              <a:ext cx="253528" cy="263291"/>
            </a:xfrm>
            <a:custGeom>
              <a:avLst/>
              <a:gdLst>
                <a:gd name="connsiteX0" fmla="*/ 144176 w 253528"/>
                <a:gd name="connsiteY0" fmla="*/ 0 h 263291"/>
                <a:gd name="connsiteX1" fmla="*/ 127253 w 253528"/>
                <a:gd name="connsiteY1" fmla="*/ 2604 h 263291"/>
                <a:gd name="connsiteX2" fmla="*/ 121069 w 253528"/>
                <a:gd name="connsiteY2" fmla="*/ 3580 h 263291"/>
                <a:gd name="connsiteX3" fmla="*/ 108051 w 253528"/>
                <a:gd name="connsiteY3" fmla="*/ 12693 h 263291"/>
                <a:gd name="connsiteX4" fmla="*/ 98613 w 253528"/>
                <a:gd name="connsiteY4" fmla="*/ 19202 h 263291"/>
                <a:gd name="connsiteX5" fmla="*/ 93405 w 253528"/>
                <a:gd name="connsiteY5" fmla="*/ 13995 h 263291"/>
                <a:gd name="connsiteX6" fmla="*/ 91127 w 253528"/>
                <a:gd name="connsiteY6" fmla="*/ 8787 h 263291"/>
                <a:gd name="connsiteX7" fmla="*/ 90476 w 253528"/>
                <a:gd name="connsiteY7" fmla="*/ 5533 h 263291"/>
                <a:gd name="connsiteX8" fmla="*/ 45889 w 253528"/>
                <a:gd name="connsiteY8" fmla="*/ 12367 h 263291"/>
                <a:gd name="connsiteX9" fmla="*/ 27989 w 253528"/>
                <a:gd name="connsiteY9" fmla="*/ 15297 h 263291"/>
                <a:gd name="connsiteX10" fmla="*/ 28315 w 253528"/>
                <a:gd name="connsiteY10" fmla="*/ 66067 h 263291"/>
                <a:gd name="connsiteX11" fmla="*/ 27989 w 253528"/>
                <a:gd name="connsiteY11" fmla="*/ 119116 h 263291"/>
                <a:gd name="connsiteX12" fmla="*/ 11717 w 253528"/>
                <a:gd name="connsiteY12" fmla="*/ 121394 h 263291"/>
                <a:gd name="connsiteX13" fmla="*/ 326 w 253528"/>
                <a:gd name="connsiteY13" fmla="*/ 121720 h 263291"/>
                <a:gd name="connsiteX14" fmla="*/ 0 w 253528"/>
                <a:gd name="connsiteY14" fmla="*/ 205687 h 263291"/>
                <a:gd name="connsiteX15" fmla="*/ 5858 w 253528"/>
                <a:gd name="connsiteY15" fmla="*/ 207314 h 263291"/>
                <a:gd name="connsiteX16" fmla="*/ 13018 w 253528"/>
                <a:gd name="connsiteY16" fmla="*/ 211219 h 263291"/>
                <a:gd name="connsiteX17" fmla="*/ 24084 w 253528"/>
                <a:gd name="connsiteY17" fmla="*/ 237255 h 263291"/>
                <a:gd name="connsiteX18" fmla="*/ 24735 w 253528"/>
                <a:gd name="connsiteY18" fmla="*/ 239208 h 263291"/>
                <a:gd name="connsiteX19" fmla="*/ 22456 w 253528"/>
                <a:gd name="connsiteY19" fmla="*/ 247019 h 263291"/>
                <a:gd name="connsiteX20" fmla="*/ 19202 w 253528"/>
                <a:gd name="connsiteY20" fmla="*/ 252226 h 263291"/>
                <a:gd name="connsiteX21" fmla="*/ 20178 w 253528"/>
                <a:gd name="connsiteY21" fmla="*/ 259386 h 263291"/>
                <a:gd name="connsiteX22" fmla="*/ 22131 w 253528"/>
                <a:gd name="connsiteY22" fmla="*/ 261990 h 263291"/>
                <a:gd name="connsiteX23" fmla="*/ 23433 w 253528"/>
                <a:gd name="connsiteY23" fmla="*/ 263292 h 263291"/>
                <a:gd name="connsiteX24" fmla="*/ 31569 w 253528"/>
                <a:gd name="connsiteY24" fmla="*/ 262966 h 263291"/>
                <a:gd name="connsiteX25" fmla="*/ 49795 w 253528"/>
                <a:gd name="connsiteY25" fmla="*/ 262315 h 263291"/>
                <a:gd name="connsiteX26" fmla="*/ 70624 w 253528"/>
                <a:gd name="connsiteY26" fmla="*/ 244090 h 263291"/>
                <a:gd name="connsiteX27" fmla="*/ 71274 w 253528"/>
                <a:gd name="connsiteY27" fmla="*/ 243114 h 263291"/>
                <a:gd name="connsiteX28" fmla="*/ 71274 w 253528"/>
                <a:gd name="connsiteY28" fmla="*/ 243114 h 263291"/>
                <a:gd name="connsiteX29" fmla="*/ 77458 w 253528"/>
                <a:gd name="connsiteY29" fmla="*/ 227167 h 263291"/>
                <a:gd name="connsiteX30" fmla="*/ 77458 w 253528"/>
                <a:gd name="connsiteY30" fmla="*/ 227167 h 263291"/>
                <a:gd name="connsiteX31" fmla="*/ 77783 w 253528"/>
                <a:gd name="connsiteY31" fmla="*/ 226190 h 263291"/>
                <a:gd name="connsiteX32" fmla="*/ 77783 w 253528"/>
                <a:gd name="connsiteY32" fmla="*/ 226190 h 263291"/>
                <a:gd name="connsiteX33" fmla="*/ 81363 w 253528"/>
                <a:gd name="connsiteY33" fmla="*/ 222610 h 263291"/>
                <a:gd name="connsiteX34" fmla="*/ 88198 w 253528"/>
                <a:gd name="connsiteY34" fmla="*/ 217728 h 263291"/>
                <a:gd name="connsiteX35" fmla="*/ 108051 w 253528"/>
                <a:gd name="connsiteY35" fmla="*/ 224237 h 263291"/>
                <a:gd name="connsiteX36" fmla="*/ 132460 w 253528"/>
                <a:gd name="connsiteY36" fmla="*/ 233676 h 263291"/>
                <a:gd name="connsiteX37" fmla="*/ 144176 w 253528"/>
                <a:gd name="connsiteY37" fmla="*/ 233676 h 263291"/>
                <a:gd name="connsiteX38" fmla="*/ 145152 w 253528"/>
                <a:gd name="connsiteY38" fmla="*/ 233024 h 263291"/>
                <a:gd name="connsiteX39" fmla="*/ 151010 w 253528"/>
                <a:gd name="connsiteY39" fmla="*/ 227817 h 263291"/>
                <a:gd name="connsiteX40" fmla="*/ 157519 w 253528"/>
                <a:gd name="connsiteY40" fmla="*/ 220983 h 263291"/>
                <a:gd name="connsiteX41" fmla="*/ 161425 w 253528"/>
                <a:gd name="connsiteY41" fmla="*/ 209917 h 263291"/>
                <a:gd name="connsiteX42" fmla="*/ 164029 w 253528"/>
                <a:gd name="connsiteY42" fmla="*/ 201781 h 263291"/>
                <a:gd name="connsiteX43" fmla="*/ 172816 w 253528"/>
                <a:gd name="connsiteY43" fmla="*/ 198526 h 263291"/>
                <a:gd name="connsiteX44" fmla="*/ 175419 w 253528"/>
                <a:gd name="connsiteY44" fmla="*/ 198526 h 263291"/>
                <a:gd name="connsiteX45" fmla="*/ 181278 w 253528"/>
                <a:gd name="connsiteY45" fmla="*/ 194621 h 263291"/>
                <a:gd name="connsiteX46" fmla="*/ 189089 w 253528"/>
                <a:gd name="connsiteY46" fmla="*/ 187787 h 263291"/>
                <a:gd name="connsiteX47" fmla="*/ 190390 w 253528"/>
                <a:gd name="connsiteY47" fmla="*/ 172490 h 263291"/>
                <a:gd name="connsiteX48" fmla="*/ 211870 w 253528"/>
                <a:gd name="connsiteY48" fmla="*/ 157519 h 263291"/>
                <a:gd name="connsiteX49" fmla="*/ 217403 w 253528"/>
                <a:gd name="connsiteY49" fmla="*/ 154265 h 263291"/>
                <a:gd name="connsiteX50" fmla="*/ 223912 w 253528"/>
                <a:gd name="connsiteY50" fmla="*/ 145478 h 263291"/>
                <a:gd name="connsiteX51" fmla="*/ 229770 w 253528"/>
                <a:gd name="connsiteY51" fmla="*/ 137667 h 263291"/>
                <a:gd name="connsiteX52" fmla="*/ 238557 w 253528"/>
                <a:gd name="connsiteY52" fmla="*/ 136690 h 263291"/>
                <a:gd name="connsiteX53" fmla="*/ 241812 w 253528"/>
                <a:gd name="connsiteY53" fmla="*/ 136690 h 263291"/>
                <a:gd name="connsiteX54" fmla="*/ 241812 w 253528"/>
                <a:gd name="connsiteY54" fmla="*/ 136690 h 263291"/>
                <a:gd name="connsiteX55" fmla="*/ 245066 w 253528"/>
                <a:gd name="connsiteY55" fmla="*/ 133436 h 263291"/>
                <a:gd name="connsiteX56" fmla="*/ 249948 w 253528"/>
                <a:gd name="connsiteY56" fmla="*/ 128879 h 263291"/>
                <a:gd name="connsiteX57" fmla="*/ 249948 w 253528"/>
                <a:gd name="connsiteY57" fmla="*/ 128879 h 263291"/>
                <a:gd name="connsiteX58" fmla="*/ 253528 w 253528"/>
                <a:gd name="connsiteY58" fmla="*/ 127578 h 263291"/>
                <a:gd name="connsiteX59" fmla="*/ 248321 w 253528"/>
                <a:gd name="connsiteY59" fmla="*/ 121069 h 263291"/>
                <a:gd name="connsiteX60" fmla="*/ 248321 w 253528"/>
                <a:gd name="connsiteY60" fmla="*/ 121069 h 263291"/>
                <a:gd name="connsiteX61" fmla="*/ 247996 w 253528"/>
                <a:gd name="connsiteY61" fmla="*/ 116838 h 263291"/>
                <a:gd name="connsiteX62" fmla="*/ 247996 w 253528"/>
                <a:gd name="connsiteY62" fmla="*/ 114234 h 263291"/>
                <a:gd name="connsiteX63" fmla="*/ 247996 w 253528"/>
                <a:gd name="connsiteY63" fmla="*/ 114234 h 263291"/>
                <a:gd name="connsiteX64" fmla="*/ 231723 w 253528"/>
                <a:gd name="connsiteY64" fmla="*/ 111305 h 263291"/>
                <a:gd name="connsiteX65" fmla="*/ 220983 w 253528"/>
                <a:gd name="connsiteY65" fmla="*/ 109352 h 263291"/>
                <a:gd name="connsiteX66" fmla="*/ 213823 w 253528"/>
                <a:gd name="connsiteY66" fmla="*/ 95358 h 263291"/>
                <a:gd name="connsiteX67" fmla="*/ 212847 w 253528"/>
                <a:gd name="connsiteY67" fmla="*/ 91127 h 263291"/>
                <a:gd name="connsiteX68" fmla="*/ 212196 w 253528"/>
                <a:gd name="connsiteY68" fmla="*/ 83642 h 263291"/>
                <a:gd name="connsiteX69" fmla="*/ 211870 w 253528"/>
                <a:gd name="connsiteY69" fmla="*/ 78760 h 263291"/>
                <a:gd name="connsiteX70" fmla="*/ 206989 w 253528"/>
                <a:gd name="connsiteY70" fmla="*/ 78109 h 263291"/>
                <a:gd name="connsiteX71" fmla="*/ 199503 w 253528"/>
                <a:gd name="connsiteY71" fmla="*/ 77458 h 263291"/>
                <a:gd name="connsiteX72" fmla="*/ 198201 w 253528"/>
                <a:gd name="connsiteY72" fmla="*/ 66718 h 263291"/>
                <a:gd name="connsiteX73" fmla="*/ 198852 w 253528"/>
                <a:gd name="connsiteY73" fmla="*/ 64765 h 263291"/>
                <a:gd name="connsiteX74" fmla="*/ 188112 w 253528"/>
                <a:gd name="connsiteY74" fmla="*/ 59883 h 263291"/>
                <a:gd name="connsiteX75" fmla="*/ 169561 w 253528"/>
                <a:gd name="connsiteY75" fmla="*/ 50445 h 263291"/>
                <a:gd name="connsiteX76" fmla="*/ 165981 w 253528"/>
                <a:gd name="connsiteY76" fmla="*/ 40356 h 263291"/>
                <a:gd name="connsiteX77" fmla="*/ 165656 w 253528"/>
                <a:gd name="connsiteY77" fmla="*/ 33522 h 263291"/>
                <a:gd name="connsiteX78" fmla="*/ 155241 w 253528"/>
                <a:gd name="connsiteY78" fmla="*/ 15622 h 263291"/>
                <a:gd name="connsiteX79" fmla="*/ 154916 w 253528"/>
                <a:gd name="connsiteY79" fmla="*/ 15297 h 263291"/>
                <a:gd name="connsiteX80" fmla="*/ 148081 w 253528"/>
                <a:gd name="connsiteY80" fmla="*/ 6509 h 263291"/>
                <a:gd name="connsiteX81" fmla="*/ 144176 w 253528"/>
                <a:gd name="connsiteY81" fmla="*/ 0 h 263291"/>
                <a:gd name="connsiteX82" fmla="*/ 144176 w 253528"/>
                <a:gd name="connsiteY82" fmla="*/ 0 h 26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53528" h="263291">
                  <a:moveTo>
                    <a:pt x="144176" y="0"/>
                  </a:moveTo>
                  <a:cubicBezTo>
                    <a:pt x="140596" y="977"/>
                    <a:pt x="133110" y="1953"/>
                    <a:pt x="127253" y="2604"/>
                  </a:cubicBezTo>
                  <a:cubicBezTo>
                    <a:pt x="123998" y="2929"/>
                    <a:pt x="121394" y="3255"/>
                    <a:pt x="121069" y="3580"/>
                  </a:cubicBezTo>
                  <a:cubicBezTo>
                    <a:pt x="120092" y="3906"/>
                    <a:pt x="113583" y="8462"/>
                    <a:pt x="108051" y="12693"/>
                  </a:cubicBezTo>
                  <a:cubicBezTo>
                    <a:pt x="103494" y="15947"/>
                    <a:pt x="99589" y="18551"/>
                    <a:pt x="98613" y="19202"/>
                  </a:cubicBezTo>
                  <a:cubicBezTo>
                    <a:pt x="96985" y="20178"/>
                    <a:pt x="95033" y="17249"/>
                    <a:pt x="93405" y="13995"/>
                  </a:cubicBezTo>
                  <a:cubicBezTo>
                    <a:pt x="92429" y="12367"/>
                    <a:pt x="91778" y="10415"/>
                    <a:pt x="91127" y="8787"/>
                  </a:cubicBezTo>
                  <a:cubicBezTo>
                    <a:pt x="90476" y="6834"/>
                    <a:pt x="91127" y="5533"/>
                    <a:pt x="90476" y="5533"/>
                  </a:cubicBezTo>
                  <a:cubicBezTo>
                    <a:pt x="90151" y="5533"/>
                    <a:pt x="64440" y="9438"/>
                    <a:pt x="45889" y="12367"/>
                  </a:cubicBezTo>
                  <a:cubicBezTo>
                    <a:pt x="35800" y="13995"/>
                    <a:pt x="27989" y="15297"/>
                    <a:pt x="27989" y="15297"/>
                  </a:cubicBezTo>
                  <a:cubicBezTo>
                    <a:pt x="27989" y="15297"/>
                    <a:pt x="27989" y="40682"/>
                    <a:pt x="28315" y="66067"/>
                  </a:cubicBezTo>
                  <a:cubicBezTo>
                    <a:pt x="28640" y="92103"/>
                    <a:pt x="28640" y="118140"/>
                    <a:pt x="27989" y="119116"/>
                  </a:cubicBezTo>
                  <a:cubicBezTo>
                    <a:pt x="27338" y="120418"/>
                    <a:pt x="19202" y="121069"/>
                    <a:pt x="11717" y="121394"/>
                  </a:cubicBezTo>
                  <a:cubicBezTo>
                    <a:pt x="5858" y="121720"/>
                    <a:pt x="651" y="121394"/>
                    <a:pt x="326" y="121720"/>
                  </a:cubicBezTo>
                  <a:cubicBezTo>
                    <a:pt x="326" y="122045"/>
                    <a:pt x="0" y="162401"/>
                    <a:pt x="0" y="205687"/>
                  </a:cubicBezTo>
                  <a:cubicBezTo>
                    <a:pt x="1627" y="206012"/>
                    <a:pt x="3580" y="206337"/>
                    <a:pt x="5858" y="207314"/>
                  </a:cubicBezTo>
                  <a:cubicBezTo>
                    <a:pt x="8136" y="208290"/>
                    <a:pt x="10415" y="209592"/>
                    <a:pt x="13018" y="211219"/>
                  </a:cubicBezTo>
                  <a:cubicBezTo>
                    <a:pt x="18226" y="214799"/>
                    <a:pt x="22131" y="230096"/>
                    <a:pt x="24084" y="237255"/>
                  </a:cubicBezTo>
                  <a:cubicBezTo>
                    <a:pt x="24084" y="237906"/>
                    <a:pt x="24409" y="238232"/>
                    <a:pt x="24735" y="239208"/>
                  </a:cubicBezTo>
                  <a:cubicBezTo>
                    <a:pt x="25711" y="243114"/>
                    <a:pt x="24409" y="244741"/>
                    <a:pt x="22456" y="247019"/>
                  </a:cubicBezTo>
                  <a:cubicBezTo>
                    <a:pt x="21480" y="248321"/>
                    <a:pt x="20178" y="249623"/>
                    <a:pt x="19202" y="252226"/>
                  </a:cubicBezTo>
                  <a:cubicBezTo>
                    <a:pt x="18226" y="254830"/>
                    <a:pt x="18876" y="257108"/>
                    <a:pt x="20178" y="259386"/>
                  </a:cubicBezTo>
                  <a:cubicBezTo>
                    <a:pt x="20829" y="260363"/>
                    <a:pt x="21480" y="261339"/>
                    <a:pt x="22131" y="261990"/>
                  </a:cubicBezTo>
                  <a:cubicBezTo>
                    <a:pt x="22782" y="262641"/>
                    <a:pt x="23108" y="262966"/>
                    <a:pt x="23433" y="263292"/>
                  </a:cubicBezTo>
                  <a:cubicBezTo>
                    <a:pt x="24735" y="262966"/>
                    <a:pt x="27664" y="262966"/>
                    <a:pt x="31569" y="262966"/>
                  </a:cubicBezTo>
                  <a:cubicBezTo>
                    <a:pt x="37102" y="262966"/>
                    <a:pt x="44913" y="262966"/>
                    <a:pt x="49795" y="262315"/>
                  </a:cubicBezTo>
                  <a:cubicBezTo>
                    <a:pt x="57605" y="261339"/>
                    <a:pt x="67694" y="247996"/>
                    <a:pt x="70624" y="244090"/>
                  </a:cubicBezTo>
                  <a:cubicBezTo>
                    <a:pt x="70949" y="243765"/>
                    <a:pt x="71274" y="243439"/>
                    <a:pt x="71274" y="243114"/>
                  </a:cubicBezTo>
                  <a:lnTo>
                    <a:pt x="71274" y="243114"/>
                  </a:lnTo>
                  <a:cubicBezTo>
                    <a:pt x="72902" y="241161"/>
                    <a:pt x="76156" y="230421"/>
                    <a:pt x="77458" y="227167"/>
                  </a:cubicBezTo>
                  <a:lnTo>
                    <a:pt x="77458" y="227167"/>
                  </a:lnTo>
                  <a:lnTo>
                    <a:pt x="77783" y="226190"/>
                  </a:lnTo>
                  <a:lnTo>
                    <a:pt x="77783" y="226190"/>
                  </a:lnTo>
                  <a:cubicBezTo>
                    <a:pt x="78109" y="225214"/>
                    <a:pt x="79411" y="223912"/>
                    <a:pt x="81363" y="222610"/>
                  </a:cubicBezTo>
                  <a:cubicBezTo>
                    <a:pt x="83642" y="220983"/>
                    <a:pt x="86571" y="218705"/>
                    <a:pt x="88198" y="217728"/>
                  </a:cubicBezTo>
                  <a:cubicBezTo>
                    <a:pt x="90476" y="216426"/>
                    <a:pt x="98613" y="220006"/>
                    <a:pt x="108051" y="224237"/>
                  </a:cubicBezTo>
                  <a:cubicBezTo>
                    <a:pt x="116838" y="228143"/>
                    <a:pt x="126601" y="232374"/>
                    <a:pt x="132460" y="233676"/>
                  </a:cubicBezTo>
                  <a:cubicBezTo>
                    <a:pt x="142223" y="235628"/>
                    <a:pt x="143199" y="234652"/>
                    <a:pt x="144176" y="233676"/>
                  </a:cubicBezTo>
                  <a:cubicBezTo>
                    <a:pt x="144501" y="233350"/>
                    <a:pt x="144827" y="233024"/>
                    <a:pt x="145152" y="233024"/>
                  </a:cubicBezTo>
                  <a:cubicBezTo>
                    <a:pt x="146129" y="232374"/>
                    <a:pt x="148407" y="230096"/>
                    <a:pt x="151010" y="227817"/>
                  </a:cubicBezTo>
                  <a:cubicBezTo>
                    <a:pt x="153289" y="225539"/>
                    <a:pt x="155892" y="222935"/>
                    <a:pt x="157519" y="220983"/>
                  </a:cubicBezTo>
                  <a:cubicBezTo>
                    <a:pt x="159472" y="218705"/>
                    <a:pt x="160449" y="214148"/>
                    <a:pt x="161425" y="209917"/>
                  </a:cubicBezTo>
                  <a:cubicBezTo>
                    <a:pt x="162076" y="206663"/>
                    <a:pt x="163052" y="203408"/>
                    <a:pt x="164029" y="201781"/>
                  </a:cubicBezTo>
                  <a:cubicBezTo>
                    <a:pt x="165981" y="198526"/>
                    <a:pt x="169887" y="198526"/>
                    <a:pt x="172816" y="198526"/>
                  </a:cubicBezTo>
                  <a:cubicBezTo>
                    <a:pt x="173792" y="198526"/>
                    <a:pt x="174769" y="198526"/>
                    <a:pt x="175419" y="198526"/>
                  </a:cubicBezTo>
                  <a:cubicBezTo>
                    <a:pt x="176396" y="198201"/>
                    <a:pt x="178674" y="196574"/>
                    <a:pt x="181278" y="194621"/>
                  </a:cubicBezTo>
                  <a:cubicBezTo>
                    <a:pt x="184858" y="192017"/>
                    <a:pt x="188438" y="188763"/>
                    <a:pt x="189089" y="187787"/>
                  </a:cubicBezTo>
                  <a:cubicBezTo>
                    <a:pt x="190390" y="186159"/>
                    <a:pt x="190390" y="175094"/>
                    <a:pt x="190390" y="172490"/>
                  </a:cubicBezTo>
                  <a:cubicBezTo>
                    <a:pt x="190390" y="169561"/>
                    <a:pt x="203734" y="162401"/>
                    <a:pt x="211870" y="157519"/>
                  </a:cubicBezTo>
                  <a:cubicBezTo>
                    <a:pt x="214148" y="156218"/>
                    <a:pt x="216426" y="154916"/>
                    <a:pt x="217403" y="154265"/>
                  </a:cubicBezTo>
                  <a:cubicBezTo>
                    <a:pt x="219681" y="152963"/>
                    <a:pt x="221959" y="149058"/>
                    <a:pt x="223912" y="145478"/>
                  </a:cubicBezTo>
                  <a:cubicBezTo>
                    <a:pt x="225865" y="142223"/>
                    <a:pt x="227817" y="138969"/>
                    <a:pt x="229770" y="137667"/>
                  </a:cubicBezTo>
                  <a:cubicBezTo>
                    <a:pt x="232374" y="136365"/>
                    <a:pt x="235954" y="136365"/>
                    <a:pt x="238557" y="136690"/>
                  </a:cubicBezTo>
                  <a:cubicBezTo>
                    <a:pt x="239859" y="136690"/>
                    <a:pt x="241161" y="136690"/>
                    <a:pt x="241812" y="136690"/>
                  </a:cubicBezTo>
                  <a:lnTo>
                    <a:pt x="241812" y="136690"/>
                  </a:lnTo>
                  <a:cubicBezTo>
                    <a:pt x="242463" y="136365"/>
                    <a:pt x="243765" y="135063"/>
                    <a:pt x="245066" y="133436"/>
                  </a:cubicBezTo>
                  <a:cubicBezTo>
                    <a:pt x="246694" y="131483"/>
                    <a:pt x="248321" y="129531"/>
                    <a:pt x="249948" y="128879"/>
                  </a:cubicBezTo>
                  <a:lnTo>
                    <a:pt x="249948" y="128879"/>
                  </a:lnTo>
                  <a:cubicBezTo>
                    <a:pt x="250925" y="128229"/>
                    <a:pt x="251901" y="127903"/>
                    <a:pt x="253528" y="127578"/>
                  </a:cubicBezTo>
                  <a:cubicBezTo>
                    <a:pt x="251901" y="125299"/>
                    <a:pt x="249298" y="122370"/>
                    <a:pt x="248321" y="121069"/>
                  </a:cubicBezTo>
                  <a:lnTo>
                    <a:pt x="248321" y="121069"/>
                  </a:lnTo>
                  <a:cubicBezTo>
                    <a:pt x="247344" y="119767"/>
                    <a:pt x="247670" y="118465"/>
                    <a:pt x="247996" y="116838"/>
                  </a:cubicBezTo>
                  <a:cubicBezTo>
                    <a:pt x="248321" y="115861"/>
                    <a:pt x="248321" y="114885"/>
                    <a:pt x="247996" y="114234"/>
                  </a:cubicBezTo>
                  <a:lnTo>
                    <a:pt x="247996" y="114234"/>
                  </a:lnTo>
                  <a:cubicBezTo>
                    <a:pt x="247670" y="113583"/>
                    <a:pt x="238883" y="112281"/>
                    <a:pt x="231723" y="111305"/>
                  </a:cubicBezTo>
                  <a:cubicBezTo>
                    <a:pt x="227167" y="110654"/>
                    <a:pt x="222935" y="110003"/>
                    <a:pt x="220983" y="109352"/>
                  </a:cubicBezTo>
                  <a:cubicBezTo>
                    <a:pt x="217078" y="108051"/>
                    <a:pt x="215125" y="100891"/>
                    <a:pt x="213823" y="95358"/>
                  </a:cubicBezTo>
                  <a:cubicBezTo>
                    <a:pt x="213498" y="93731"/>
                    <a:pt x="213172" y="92103"/>
                    <a:pt x="212847" y="91127"/>
                  </a:cubicBezTo>
                  <a:cubicBezTo>
                    <a:pt x="211870" y="88524"/>
                    <a:pt x="212196" y="85920"/>
                    <a:pt x="212196" y="83642"/>
                  </a:cubicBezTo>
                  <a:cubicBezTo>
                    <a:pt x="212196" y="81689"/>
                    <a:pt x="212196" y="80061"/>
                    <a:pt x="211870" y="78760"/>
                  </a:cubicBezTo>
                  <a:cubicBezTo>
                    <a:pt x="211545" y="77783"/>
                    <a:pt x="209267" y="77783"/>
                    <a:pt x="206989" y="78109"/>
                  </a:cubicBezTo>
                  <a:cubicBezTo>
                    <a:pt x="204385" y="78109"/>
                    <a:pt x="201781" y="78434"/>
                    <a:pt x="199503" y="77458"/>
                  </a:cubicBezTo>
                  <a:cubicBezTo>
                    <a:pt x="195272" y="75505"/>
                    <a:pt x="196899" y="70298"/>
                    <a:pt x="198201" y="66718"/>
                  </a:cubicBezTo>
                  <a:cubicBezTo>
                    <a:pt x="198526" y="65742"/>
                    <a:pt x="198852" y="65091"/>
                    <a:pt x="198852" y="64765"/>
                  </a:cubicBezTo>
                  <a:cubicBezTo>
                    <a:pt x="198852" y="64765"/>
                    <a:pt x="193970" y="62487"/>
                    <a:pt x="188112" y="59883"/>
                  </a:cubicBezTo>
                  <a:cubicBezTo>
                    <a:pt x="180952" y="56954"/>
                    <a:pt x="172816" y="53049"/>
                    <a:pt x="169561" y="50445"/>
                  </a:cubicBezTo>
                  <a:cubicBezTo>
                    <a:pt x="165005" y="46865"/>
                    <a:pt x="165330" y="43936"/>
                    <a:pt x="165981" y="40356"/>
                  </a:cubicBezTo>
                  <a:cubicBezTo>
                    <a:pt x="166307" y="38404"/>
                    <a:pt x="166307" y="36125"/>
                    <a:pt x="165656" y="33522"/>
                  </a:cubicBezTo>
                  <a:cubicBezTo>
                    <a:pt x="163378" y="27013"/>
                    <a:pt x="158171" y="19527"/>
                    <a:pt x="155241" y="15622"/>
                  </a:cubicBezTo>
                  <a:lnTo>
                    <a:pt x="154916" y="15297"/>
                  </a:lnTo>
                  <a:cubicBezTo>
                    <a:pt x="153614" y="13344"/>
                    <a:pt x="150685" y="9764"/>
                    <a:pt x="148081" y="6509"/>
                  </a:cubicBezTo>
                  <a:cubicBezTo>
                    <a:pt x="147105" y="3255"/>
                    <a:pt x="145152" y="977"/>
                    <a:pt x="144176" y="0"/>
                  </a:cubicBezTo>
                  <a:lnTo>
                    <a:pt x="144176" y="0"/>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4" name="Freeform: Shape 363">
              <a:extLst>
                <a:ext uri="{FF2B5EF4-FFF2-40B4-BE49-F238E27FC236}">
                  <a16:creationId xmlns:a16="http://schemas.microsoft.com/office/drawing/2014/main" id="{5F6F1277-916A-4314-BBD2-B3BFDCA1394B}"/>
                </a:ext>
              </a:extLst>
            </p:cNvPr>
            <p:cNvSpPr/>
            <p:nvPr/>
          </p:nvSpPr>
          <p:spPr>
            <a:xfrm>
              <a:off x="6572062" y="4479530"/>
              <a:ext cx="52397" cy="46458"/>
            </a:xfrm>
            <a:custGeom>
              <a:avLst/>
              <a:gdLst>
                <a:gd name="connsiteX0" fmla="*/ 46215 w 52397"/>
                <a:gd name="connsiteY0" fmla="*/ 33522 h 46458"/>
                <a:gd name="connsiteX1" fmla="*/ 48493 w 52397"/>
                <a:gd name="connsiteY1" fmla="*/ 32871 h 46458"/>
                <a:gd name="connsiteX2" fmla="*/ 51747 w 52397"/>
                <a:gd name="connsiteY2" fmla="*/ 31569 h 46458"/>
                <a:gd name="connsiteX3" fmla="*/ 51747 w 52397"/>
                <a:gd name="connsiteY3" fmla="*/ 31569 h 46458"/>
                <a:gd name="connsiteX4" fmla="*/ 52398 w 52397"/>
                <a:gd name="connsiteY4" fmla="*/ 19853 h 46458"/>
                <a:gd name="connsiteX5" fmla="*/ 52073 w 52397"/>
                <a:gd name="connsiteY5" fmla="*/ 14320 h 46458"/>
                <a:gd name="connsiteX6" fmla="*/ 52073 w 52397"/>
                <a:gd name="connsiteY6" fmla="*/ 14320 h 46458"/>
                <a:gd name="connsiteX7" fmla="*/ 52073 w 52397"/>
                <a:gd name="connsiteY7" fmla="*/ 14320 h 46458"/>
                <a:gd name="connsiteX8" fmla="*/ 52073 w 52397"/>
                <a:gd name="connsiteY8" fmla="*/ 14320 h 46458"/>
                <a:gd name="connsiteX9" fmla="*/ 45889 w 52397"/>
                <a:gd name="connsiteY9" fmla="*/ 5858 h 46458"/>
                <a:gd name="connsiteX10" fmla="*/ 41333 w 52397"/>
                <a:gd name="connsiteY10" fmla="*/ 0 h 46458"/>
                <a:gd name="connsiteX11" fmla="*/ 36776 w 52397"/>
                <a:gd name="connsiteY11" fmla="*/ 4882 h 46458"/>
                <a:gd name="connsiteX12" fmla="*/ 32871 w 52397"/>
                <a:gd name="connsiteY12" fmla="*/ 9113 h 46458"/>
                <a:gd name="connsiteX13" fmla="*/ 26036 w 52397"/>
                <a:gd name="connsiteY13" fmla="*/ 6834 h 46458"/>
                <a:gd name="connsiteX14" fmla="*/ 24734 w 52397"/>
                <a:gd name="connsiteY14" fmla="*/ 6184 h 46458"/>
                <a:gd name="connsiteX15" fmla="*/ 23107 w 52397"/>
                <a:gd name="connsiteY15" fmla="*/ 6834 h 46458"/>
                <a:gd name="connsiteX16" fmla="*/ 19527 w 52397"/>
                <a:gd name="connsiteY16" fmla="*/ 7811 h 46458"/>
                <a:gd name="connsiteX17" fmla="*/ 18876 w 52397"/>
                <a:gd name="connsiteY17" fmla="*/ 7485 h 46458"/>
                <a:gd name="connsiteX18" fmla="*/ 13995 w 52397"/>
                <a:gd name="connsiteY18" fmla="*/ 11716 h 46458"/>
                <a:gd name="connsiteX19" fmla="*/ 9438 w 52397"/>
                <a:gd name="connsiteY19" fmla="*/ 16598 h 46458"/>
                <a:gd name="connsiteX20" fmla="*/ 8787 w 52397"/>
                <a:gd name="connsiteY20" fmla="*/ 23758 h 46458"/>
                <a:gd name="connsiteX21" fmla="*/ 8136 w 52397"/>
                <a:gd name="connsiteY21" fmla="*/ 29616 h 46458"/>
                <a:gd name="connsiteX22" fmla="*/ 8136 w 52397"/>
                <a:gd name="connsiteY22" fmla="*/ 29616 h 46458"/>
                <a:gd name="connsiteX23" fmla="*/ 2604 w 52397"/>
                <a:gd name="connsiteY23" fmla="*/ 35474 h 46458"/>
                <a:gd name="connsiteX24" fmla="*/ 0 w 52397"/>
                <a:gd name="connsiteY24" fmla="*/ 37752 h 46458"/>
                <a:gd name="connsiteX25" fmla="*/ 1627 w 52397"/>
                <a:gd name="connsiteY25" fmla="*/ 40031 h 46458"/>
                <a:gd name="connsiteX26" fmla="*/ 9438 w 52397"/>
                <a:gd name="connsiteY26" fmla="*/ 39705 h 46458"/>
                <a:gd name="connsiteX27" fmla="*/ 14645 w 52397"/>
                <a:gd name="connsiteY27" fmla="*/ 43611 h 46458"/>
                <a:gd name="connsiteX28" fmla="*/ 17575 w 52397"/>
                <a:gd name="connsiteY28" fmla="*/ 46214 h 46458"/>
                <a:gd name="connsiteX29" fmla="*/ 17575 w 52397"/>
                <a:gd name="connsiteY29" fmla="*/ 46214 h 46458"/>
                <a:gd name="connsiteX30" fmla="*/ 20829 w 52397"/>
                <a:gd name="connsiteY30" fmla="*/ 46214 h 46458"/>
                <a:gd name="connsiteX31" fmla="*/ 24409 w 52397"/>
                <a:gd name="connsiteY31" fmla="*/ 44262 h 46458"/>
                <a:gd name="connsiteX32" fmla="*/ 25060 w 52397"/>
                <a:gd name="connsiteY32" fmla="*/ 41333 h 46458"/>
                <a:gd name="connsiteX33" fmla="*/ 27989 w 52397"/>
                <a:gd name="connsiteY33" fmla="*/ 34824 h 46458"/>
                <a:gd name="connsiteX34" fmla="*/ 31569 w 52397"/>
                <a:gd name="connsiteY34" fmla="*/ 35474 h 46458"/>
                <a:gd name="connsiteX35" fmla="*/ 31569 w 52397"/>
                <a:gd name="connsiteY35" fmla="*/ 35474 h 46458"/>
                <a:gd name="connsiteX36" fmla="*/ 32871 w 52397"/>
                <a:gd name="connsiteY36" fmla="*/ 36125 h 46458"/>
                <a:gd name="connsiteX37" fmla="*/ 34824 w 52397"/>
                <a:gd name="connsiteY37" fmla="*/ 34498 h 46458"/>
                <a:gd name="connsiteX38" fmla="*/ 37753 w 52397"/>
                <a:gd name="connsiteY38" fmla="*/ 32220 h 46458"/>
                <a:gd name="connsiteX39" fmla="*/ 45889 w 52397"/>
                <a:gd name="connsiteY39" fmla="*/ 33847 h 46458"/>
                <a:gd name="connsiteX40" fmla="*/ 46215 w 52397"/>
                <a:gd name="connsiteY40" fmla="*/ 33522 h 46458"/>
                <a:gd name="connsiteX41" fmla="*/ 46215 w 52397"/>
                <a:gd name="connsiteY41" fmla="*/ 33522 h 4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2397" h="46458">
                  <a:moveTo>
                    <a:pt x="46215" y="33522"/>
                  </a:moveTo>
                  <a:cubicBezTo>
                    <a:pt x="46865" y="33196"/>
                    <a:pt x="47516" y="32871"/>
                    <a:pt x="48493" y="32871"/>
                  </a:cubicBezTo>
                  <a:cubicBezTo>
                    <a:pt x="50120" y="32545"/>
                    <a:pt x="51747" y="31894"/>
                    <a:pt x="51747" y="31569"/>
                  </a:cubicBezTo>
                  <a:lnTo>
                    <a:pt x="51747" y="31569"/>
                  </a:lnTo>
                  <a:cubicBezTo>
                    <a:pt x="52073" y="30593"/>
                    <a:pt x="52398" y="24734"/>
                    <a:pt x="52398" y="19853"/>
                  </a:cubicBezTo>
                  <a:cubicBezTo>
                    <a:pt x="52398" y="16924"/>
                    <a:pt x="52398" y="14645"/>
                    <a:pt x="52073" y="14320"/>
                  </a:cubicBezTo>
                  <a:lnTo>
                    <a:pt x="52073" y="14320"/>
                  </a:lnTo>
                  <a:lnTo>
                    <a:pt x="52073" y="14320"/>
                  </a:lnTo>
                  <a:lnTo>
                    <a:pt x="52073" y="14320"/>
                  </a:lnTo>
                  <a:cubicBezTo>
                    <a:pt x="51422" y="13344"/>
                    <a:pt x="48493" y="9438"/>
                    <a:pt x="45889" y="5858"/>
                  </a:cubicBezTo>
                  <a:cubicBezTo>
                    <a:pt x="43611" y="2929"/>
                    <a:pt x="41333" y="0"/>
                    <a:pt x="41333" y="0"/>
                  </a:cubicBezTo>
                  <a:cubicBezTo>
                    <a:pt x="40682" y="325"/>
                    <a:pt x="38729" y="2604"/>
                    <a:pt x="36776" y="4882"/>
                  </a:cubicBezTo>
                  <a:cubicBezTo>
                    <a:pt x="35149" y="6834"/>
                    <a:pt x="33522" y="8787"/>
                    <a:pt x="32871" y="9113"/>
                  </a:cubicBezTo>
                  <a:cubicBezTo>
                    <a:pt x="30918" y="10740"/>
                    <a:pt x="27989" y="8462"/>
                    <a:pt x="26036" y="6834"/>
                  </a:cubicBezTo>
                  <a:cubicBezTo>
                    <a:pt x="25711" y="6509"/>
                    <a:pt x="25060" y="6184"/>
                    <a:pt x="24734" y="6184"/>
                  </a:cubicBezTo>
                  <a:cubicBezTo>
                    <a:pt x="24409" y="6184"/>
                    <a:pt x="23758" y="6509"/>
                    <a:pt x="23107" y="6834"/>
                  </a:cubicBezTo>
                  <a:cubicBezTo>
                    <a:pt x="22131" y="7485"/>
                    <a:pt x="20829" y="7811"/>
                    <a:pt x="19527" y="7811"/>
                  </a:cubicBezTo>
                  <a:cubicBezTo>
                    <a:pt x="19202" y="7811"/>
                    <a:pt x="18876" y="7811"/>
                    <a:pt x="18876" y="7485"/>
                  </a:cubicBezTo>
                  <a:cubicBezTo>
                    <a:pt x="17575" y="8462"/>
                    <a:pt x="15622" y="10089"/>
                    <a:pt x="13995" y="11716"/>
                  </a:cubicBezTo>
                  <a:cubicBezTo>
                    <a:pt x="12042" y="13669"/>
                    <a:pt x="10089" y="15622"/>
                    <a:pt x="9438" y="16598"/>
                  </a:cubicBezTo>
                  <a:cubicBezTo>
                    <a:pt x="9113" y="17900"/>
                    <a:pt x="8787" y="20829"/>
                    <a:pt x="8787" y="23758"/>
                  </a:cubicBezTo>
                  <a:cubicBezTo>
                    <a:pt x="8787" y="26036"/>
                    <a:pt x="8462" y="28314"/>
                    <a:pt x="8136" y="29616"/>
                  </a:cubicBezTo>
                  <a:lnTo>
                    <a:pt x="8136" y="29616"/>
                  </a:lnTo>
                  <a:cubicBezTo>
                    <a:pt x="7486" y="31243"/>
                    <a:pt x="4882" y="33522"/>
                    <a:pt x="2604" y="35474"/>
                  </a:cubicBezTo>
                  <a:cubicBezTo>
                    <a:pt x="1302" y="36776"/>
                    <a:pt x="0" y="37752"/>
                    <a:pt x="0" y="37752"/>
                  </a:cubicBezTo>
                  <a:cubicBezTo>
                    <a:pt x="0" y="37752"/>
                    <a:pt x="651" y="38729"/>
                    <a:pt x="1627" y="40031"/>
                  </a:cubicBezTo>
                  <a:cubicBezTo>
                    <a:pt x="3255" y="39380"/>
                    <a:pt x="6184" y="38729"/>
                    <a:pt x="9438" y="39705"/>
                  </a:cubicBezTo>
                  <a:cubicBezTo>
                    <a:pt x="11716" y="40682"/>
                    <a:pt x="13344" y="41984"/>
                    <a:pt x="14645" y="43611"/>
                  </a:cubicBezTo>
                  <a:cubicBezTo>
                    <a:pt x="15622" y="44587"/>
                    <a:pt x="16598" y="45563"/>
                    <a:pt x="17575" y="46214"/>
                  </a:cubicBezTo>
                  <a:lnTo>
                    <a:pt x="17575" y="46214"/>
                  </a:lnTo>
                  <a:cubicBezTo>
                    <a:pt x="18551" y="46540"/>
                    <a:pt x="19527" y="46540"/>
                    <a:pt x="20829" y="46214"/>
                  </a:cubicBezTo>
                  <a:cubicBezTo>
                    <a:pt x="22456" y="45889"/>
                    <a:pt x="23758" y="44913"/>
                    <a:pt x="24409" y="44262"/>
                  </a:cubicBezTo>
                  <a:cubicBezTo>
                    <a:pt x="24734" y="43936"/>
                    <a:pt x="24734" y="42634"/>
                    <a:pt x="25060" y="41333"/>
                  </a:cubicBezTo>
                  <a:cubicBezTo>
                    <a:pt x="25386" y="38729"/>
                    <a:pt x="26036" y="35474"/>
                    <a:pt x="27989" y="34824"/>
                  </a:cubicBezTo>
                  <a:cubicBezTo>
                    <a:pt x="29616" y="34173"/>
                    <a:pt x="30593" y="34824"/>
                    <a:pt x="31569" y="35474"/>
                  </a:cubicBezTo>
                  <a:lnTo>
                    <a:pt x="31569" y="35474"/>
                  </a:lnTo>
                  <a:cubicBezTo>
                    <a:pt x="31895" y="35800"/>
                    <a:pt x="32545" y="36125"/>
                    <a:pt x="32871" y="36125"/>
                  </a:cubicBezTo>
                  <a:cubicBezTo>
                    <a:pt x="33522" y="36125"/>
                    <a:pt x="34173" y="35474"/>
                    <a:pt x="34824" y="34498"/>
                  </a:cubicBezTo>
                  <a:cubicBezTo>
                    <a:pt x="35800" y="33522"/>
                    <a:pt x="36451" y="32871"/>
                    <a:pt x="37753" y="32220"/>
                  </a:cubicBezTo>
                  <a:cubicBezTo>
                    <a:pt x="40356" y="30918"/>
                    <a:pt x="43285" y="32545"/>
                    <a:pt x="45889" y="33847"/>
                  </a:cubicBezTo>
                  <a:lnTo>
                    <a:pt x="46215" y="33522"/>
                  </a:lnTo>
                  <a:lnTo>
                    <a:pt x="46215" y="33522"/>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5" name="Freeform: Shape 364">
              <a:extLst>
                <a:ext uri="{FF2B5EF4-FFF2-40B4-BE49-F238E27FC236}">
                  <a16:creationId xmlns:a16="http://schemas.microsoft.com/office/drawing/2014/main" id="{442CE182-2AC9-4511-A06A-38DF25962EEF}"/>
                </a:ext>
              </a:extLst>
            </p:cNvPr>
            <p:cNvSpPr/>
            <p:nvPr/>
          </p:nvSpPr>
          <p:spPr>
            <a:xfrm>
              <a:off x="6379720" y="4676429"/>
              <a:ext cx="324802" cy="281856"/>
            </a:xfrm>
            <a:custGeom>
              <a:avLst/>
              <a:gdLst>
                <a:gd name="connsiteX0" fmla="*/ 309181 w 324802"/>
                <a:gd name="connsiteY0" fmla="*/ 38729 h 281856"/>
                <a:gd name="connsiteX1" fmla="*/ 303973 w 324802"/>
                <a:gd name="connsiteY1" fmla="*/ 37102 h 281856"/>
                <a:gd name="connsiteX2" fmla="*/ 291606 w 324802"/>
                <a:gd name="connsiteY2" fmla="*/ 32545 h 281856"/>
                <a:gd name="connsiteX3" fmla="*/ 279890 w 324802"/>
                <a:gd name="connsiteY3" fmla="*/ 27989 h 281856"/>
                <a:gd name="connsiteX4" fmla="*/ 266221 w 324802"/>
                <a:gd name="connsiteY4" fmla="*/ 19202 h 281856"/>
                <a:gd name="connsiteX5" fmla="*/ 260037 w 324802"/>
                <a:gd name="connsiteY5" fmla="*/ 14645 h 281856"/>
                <a:gd name="connsiteX6" fmla="*/ 260037 w 324802"/>
                <a:gd name="connsiteY6" fmla="*/ 14645 h 281856"/>
                <a:gd name="connsiteX7" fmla="*/ 248972 w 324802"/>
                <a:gd name="connsiteY7" fmla="*/ 13018 h 281856"/>
                <a:gd name="connsiteX8" fmla="*/ 248972 w 324802"/>
                <a:gd name="connsiteY8" fmla="*/ 13018 h 281856"/>
                <a:gd name="connsiteX9" fmla="*/ 248972 w 324802"/>
                <a:gd name="connsiteY9" fmla="*/ 13018 h 281856"/>
                <a:gd name="connsiteX10" fmla="*/ 241486 w 324802"/>
                <a:gd name="connsiteY10" fmla="*/ 0 h 281856"/>
                <a:gd name="connsiteX11" fmla="*/ 194621 w 324802"/>
                <a:gd name="connsiteY11" fmla="*/ 7811 h 281856"/>
                <a:gd name="connsiteX12" fmla="*/ 194947 w 324802"/>
                <a:gd name="connsiteY12" fmla="*/ 12042 h 281856"/>
                <a:gd name="connsiteX13" fmla="*/ 195272 w 324802"/>
                <a:gd name="connsiteY13" fmla="*/ 15622 h 281856"/>
                <a:gd name="connsiteX14" fmla="*/ 184206 w 324802"/>
                <a:gd name="connsiteY14" fmla="*/ 25386 h 281856"/>
                <a:gd name="connsiteX15" fmla="*/ 176721 w 324802"/>
                <a:gd name="connsiteY15" fmla="*/ 30918 h 281856"/>
                <a:gd name="connsiteX16" fmla="*/ 178023 w 324802"/>
                <a:gd name="connsiteY16" fmla="*/ 31895 h 281856"/>
                <a:gd name="connsiteX17" fmla="*/ 182254 w 324802"/>
                <a:gd name="connsiteY17" fmla="*/ 33196 h 281856"/>
                <a:gd name="connsiteX18" fmla="*/ 187461 w 324802"/>
                <a:gd name="connsiteY18" fmla="*/ 41007 h 281856"/>
                <a:gd name="connsiteX19" fmla="*/ 188112 w 324802"/>
                <a:gd name="connsiteY19" fmla="*/ 43285 h 281856"/>
                <a:gd name="connsiteX20" fmla="*/ 184858 w 324802"/>
                <a:gd name="connsiteY20" fmla="*/ 53700 h 281856"/>
                <a:gd name="connsiteX21" fmla="*/ 182905 w 324802"/>
                <a:gd name="connsiteY21" fmla="*/ 57605 h 281856"/>
                <a:gd name="connsiteX22" fmla="*/ 184532 w 324802"/>
                <a:gd name="connsiteY22" fmla="*/ 63138 h 281856"/>
                <a:gd name="connsiteX23" fmla="*/ 186159 w 324802"/>
                <a:gd name="connsiteY23" fmla="*/ 69322 h 281856"/>
                <a:gd name="connsiteX24" fmla="*/ 183230 w 324802"/>
                <a:gd name="connsiteY24" fmla="*/ 82991 h 281856"/>
                <a:gd name="connsiteX25" fmla="*/ 179976 w 324802"/>
                <a:gd name="connsiteY25" fmla="*/ 97961 h 281856"/>
                <a:gd name="connsiteX26" fmla="*/ 180952 w 324802"/>
                <a:gd name="connsiteY26" fmla="*/ 102192 h 281856"/>
                <a:gd name="connsiteX27" fmla="*/ 184206 w 324802"/>
                <a:gd name="connsiteY27" fmla="*/ 106098 h 281856"/>
                <a:gd name="connsiteX28" fmla="*/ 184206 w 324802"/>
                <a:gd name="connsiteY28" fmla="*/ 106098 h 281856"/>
                <a:gd name="connsiteX29" fmla="*/ 190716 w 324802"/>
                <a:gd name="connsiteY29" fmla="*/ 107725 h 281856"/>
                <a:gd name="connsiteX30" fmla="*/ 192017 w 324802"/>
                <a:gd name="connsiteY30" fmla="*/ 107725 h 281856"/>
                <a:gd name="connsiteX31" fmla="*/ 195923 w 324802"/>
                <a:gd name="connsiteY31" fmla="*/ 112281 h 281856"/>
                <a:gd name="connsiteX32" fmla="*/ 199828 w 324802"/>
                <a:gd name="connsiteY32" fmla="*/ 120743 h 281856"/>
                <a:gd name="connsiteX33" fmla="*/ 202106 w 324802"/>
                <a:gd name="connsiteY33" fmla="*/ 121720 h 281856"/>
                <a:gd name="connsiteX34" fmla="*/ 208615 w 324802"/>
                <a:gd name="connsiteY34" fmla="*/ 122045 h 281856"/>
                <a:gd name="connsiteX35" fmla="*/ 208615 w 324802"/>
                <a:gd name="connsiteY35" fmla="*/ 122045 h 281856"/>
                <a:gd name="connsiteX36" fmla="*/ 208941 w 324802"/>
                <a:gd name="connsiteY36" fmla="*/ 121068 h 281856"/>
                <a:gd name="connsiteX37" fmla="*/ 209267 w 324802"/>
                <a:gd name="connsiteY37" fmla="*/ 116838 h 281856"/>
                <a:gd name="connsiteX38" fmla="*/ 209267 w 324802"/>
                <a:gd name="connsiteY38" fmla="*/ 116838 h 281856"/>
                <a:gd name="connsiteX39" fmla="*/ 209267 w 324802"/>
                <a:gd name="connsiteY39" fmla="*/ 116838 h 281856"/>
                <a:gd name="connsiteX40" fmla="*/ 209267 w 324802"/>
                <a:gd name="connsiteY40" fmla="*/ 116838 h 281856"/>
                <a:gd name="connsiteX41" fmla="*/ 212847 w 324802"/>
                <a:gd name="connsiteY41" fmla="*/ 113258 h 281856"/>
                <a:gd name="connsiteX42" fmla="*/ 218054 w 324802"/>
                <a:gd name="connsiteY42" fmla="*/ 111956 h 281856"/>
                <a:gd name="connsiteX43" fmla="*/ 218704 w 324802"/>
                <a:gd name="connsiteY43" fmla="*/ 111956 h 281856"/>
                <a:gd name="connsiteX44" fmla="*/ 220006 w 324802"/>
                <a:gd name="connsiteY44" fmla="*/ 112607 h 281856"/>
                <a:gd name="connsiteX45" fmla="*/ 220006 w 324802"/>
                <a:gd name="connsiteY45" fmla="*/ 112607 h 281856"/>
                <a:gd name="connsiteX46" fmla="*/ 221308 w 324802"/>
                <a:gd name="connsiteY46" fmla="*/ 118140 h 281856"/>
                <a:gd name="connsiteX47" fmla="*/ 221634 w 324802"/>
                <a:gd name="connsiteY47" fmla="*/ 127578 h 281856"/>
                <a:gd name="connsiteX48" fmla="*/ 218704 w 324802"/>
                <a:gd name="connsiteY48" fmla="*/ 151987 h 281856"/>
                <a:gd name="connsiteX49" fmla="*/ 211545 w 324802"/>
                <a:gd name="connsiteY49" fmla="*/ 150034 h 281856"/>
                <a:gd name="connsiteX50" fmla="*/ 208615 w 324802"/>
                <a:gd name="connsiteY50" fmla="*/ 148081 h 281856"/>
                <a:gd name="connsiteX51" fmla="*/ 205686 w 324802"/>
                <a:gd name="connsiteY51" fmla="*/ 150034 h 281856"/>
                <a:gd name="connsiteX52" fmla="*/ 199828 w 324802"/>
                <a:gd name="connsiteY52" fmla="*/ 152638 h 281856"/>
                <a:gd name="connsiteX53" fmla="*/ 181603 w 324802"/>
                <a:gd name="connsiteY53" fmla="*/ 131809 h 281856"/>
                <a:gd name="connsiteX54" fmla="*/ 176070 w 324802"/>
                <a:gd name="connsiteY54" fmla="*/ 124974 h 281856"/>
                <a:gd name="connsiteX55" fmla="*/ 174768 w 324802"/>
                <a:gd name="connsiteY55" fmla="*/ 124649 h 281856"/>
                <a:gd name="connsiteX56" fmla="*/ 155567 w 324802"/>
                <a:gd name="connsiteY56" fmla="*/ 118140 h 281856"/>
                <a:gd name="connsiteX57" fmla="*/ 148407 w 324802"/>
                <a:gd name="connsiteY57" fmla="*/ 106423 h 281856"/>
                <a:gd name="connsiteX58" fmla="*/ 147430 w 324802"/>
                <a:gd name="connsiteY58" fmla="*/ 103169 h 281856"/>
                <a:gd name="connsiteX59" fmla="*/ 146454 w 324802"/>
                <a:gd name="connsiteY59" fmla="*/ 101541 h 281856"/>
                <a:gd name="connsiteX60" fmla="*/ 143850 w 324802"/>
                <a:gd name="connsiteY60" fmla="*/ 99589 h 281856"/>
                <a:gd name="connsiteX61" fmla="*/ 141572 w 324802"/>
                <a:gd name="connsiteY61" fmla="*/ 99589 h 281856"/>
                <a:gd name="connsiteX62" fmla="*/ 141247 w 324802"/>
                <a:gd name="connsiteY62" fmla="*/ 99914 h 281856"/>
                <a:gd name="connsiteX63" fmla="*/ 137992 w 324802"/>
                <a:gd name="connsiteY63" fmla="*/ 104470 h 281856"/>
                <a:gd name="connsiteX64" fmla="*/ 132785 w 324802"/>
                <a:gd name="connsiteY64" fmla="*/ 109678 h 281856"/>
                <a:gd name="connsiteX65" fmla="*/ 118465 w 324802"/>
                <a:gd name="connsiteY65" fmla="*/ 107725 h 281856"/>
                <a:gd name="connsiteX66" fmla="*/ 97961 w 324802"/>
                <a:gd name="connsiteY66" fmla="*/ 104145 h 281856"/>
                <a:gd name="connsiteX67" fmla="*/ 91778 w 324802"/>
                <a:gd name="connsiteY67" fmla="*/ 98938 h 281856"/>
                <a:gd name="connsiteX68" fmla="*/ 91778 w 324802"/>
                <a:gd name="connsiteY68" fmla="*/ 98938 h 281856"/>
                <a:gd name="connsiteX69" fmla="*/ 91452 w 324802"/>
                <a:gd name="connsiteY69" fmla="*/ 98287 h 281856"/>
                <a:gd name="connsiteX70" fmla="*/ 91452 w 324802"/>
                <a:gd name="connsiteY70" fmla="*/ 98287 h 281856"/>
                <a:gd name="connsiteX71" fmla="*/ 90802 w 324802"/>
                <a:gd name="connsiteY71" fmla="*/ 94056 h 281856"/>
                <a:gd name="connsiteX72" fmla="*/ 89825 w 324802"/>
                <a:gd name="connsiteY72" fmla="*/ 87872 h 281856"/>
                <a:gd name="connsiteX73" fmla="*/ 80061 w 324802"/>
                <a:gd name="connsiteY73" fmla="*/ 90802 h 281856"/>
                <a:gd name="connsiteX74" fmla="*/ 65741 w 324802"/>
                <a:gd name="connsiteY74" fmla="*/ 93405 h 281856"/>
                <a:gd name="connsiteX75" fmla="*/ 64765 w 324802"/>
                <a:gd name="connsiteY75" fmla="*/ 87547 h 281856"/>
                <a:gd name="connsiteX76" fmla="*/ 65091 w 324802"/>
                <a:gd name="connsiteY76" fmla="*/ 85594 h 281856"/>
                <a:gd name="connsiteX77" fmla="*/ 65091 w 324802"/>
                <a:gd name="connsiteY77" fmla="*/ 85594 h 281856"/>
                <a:gd name="connsiteX78" fmla="*/ 60209 w 324802"/>
                <a:gd name="connsiteY78" fmla="*/ 82014 h 281856"/>
                <a:gd name="connsiteX79" fmla="*/ 60209 w 324802"/>
                <a:gd name="connsiteY79" fmla="*/ 82014 h 281856"/>
                <a:gd name="connsiteX80" fmla="*/ 55002 w 324802"/>
                <a:gd name="connsiteY80" fmla="*/ 79736 h 281856"/>
                <a:gd name="connsiteX81" fmla="*/ 55002 w 324802"/>
                <a:gd name="connsiteY81" fmla="*/ 79736 h 281856"/>
                <a:gd name="connsiteX82" fmla="*/ 52723 w 324802"/>
                <a:gd name="connsiteY82" fmla="*/ 80713 h 281856"/>
                <a:gd name="connsiteX83" fmla="*/ 55002 w 324802"/>
                <a:gd name="connsiteY83" fmla="*/ 86245 h 281856"/>
                <a:gd name="connsiteX84" fmla="*/ 55652 w 324802"/>
                <a:gd name="connsiteY84" fmla="*/ 109352 h 281856"/>
                <a:gd name="connsiteX85" fmla="*/ 56304 w 324802"/>
                <a:gd name="connsiteY85" fmla="*/ 118465 h 281856"/>
                <a:gd name="connsiteX86" fmla="*/ 55652 w 324802"/>
                <a:gd name="connsiteY86" fmla="*/ 123998 h 281856"/>
                <a:gd name="connsiteX87" fmla="*/ 51747 w 324802"/>
                <a:gd name="connsiteY87" fmla="*/ 132459 h 281856"/>
                <a:gd name="connsiteX88" fmla="*/ 53700 w 324802"/>
                <a:gd name="connsiteY88" fmla="*/ 136690 h 281856"/>
                <a:gd name="connsiteX89" fmla="*/ 55002 w 324802"/>
                <a:gd name="connsiteY89" fmla="*/ 139620 h 281856"/>
                <a:gd name="connsiteX90" fmla="*/ 50771 w 324802"/>
                <a:gd name="connsiteY90" fmla="*/ 141247 h 281856"/>
                <a:gd name="connsiteX91" fmla="*/ 30267 w 324802"/>
                <a:gd name="connsiteY91" fmla="*/ 140596 h 281856"/>
                <a:gd name="connsiteX92" fmla="*/ 977 w 324802"/>
                <a:gd name="connsiteY92" fmla="*/ 139620 h 281856"/>
                <a:gd name="connsiteX93" fmla="*/ 325 w 324802"/>
                <a:gd name="connsiteY93" fmla="*/ 142874 h 281856"/>
                <a:gd name="connsiteX94" fmla="*/ 0 w 324802"/>
                <a:gd name="connsiteY94" fmla="*/ 149058 h 281856"/>
                <a:gd name="connsiteX95" fmla="*/ 0 w 324802"/>
                <a:gd name="connsiteY95" fmla="*/ 179650 h 281856"/>
                <a:gd name="connsiteX96" fmla="*/ 0 w 324802"/>
                <a:gd name="connsiteY96" fmla="*/ 230095 h 281856"/>
                <a:gd name="connsiteX97" fmla="*/ 1302 w 324802"/>
                <a:gd name="connsiteY97" fmla="*/ 234977 h 281856"/>
                <a:gd name="connsiteX98" fmla="*/ 1302 w 324802"/>
                <a:gd name="connsiteY98" fmla="*/ 234977 h 281856"/>
                <a:gd name="connsiteX99" fmla="*/ 2929 w 324802"/>
                <a:gd name="connsiteY99" fmla="*/ 238232 h 281856"/>
                <a:gd name="connsiteX100" fmla="*/ 21154 w 324802"/>
                <a:gd name="connsiteY100" fmla="*/ 252877 h 281856"/>
                <a:gd name="connsiteX101" fmla="*/ 42634 w 324802"/>
                <a:gd name="connsiteY101" fmla="*/ 270126 h 281856"/>
                <a:gd name="connsiteX102" fmla="*/ 50771 w 324802"/>
                <a:gd name="connsiteY102" fmla="*/ 268499 h 281856"/>
                <a:gd name="connsiteX103" fmla="*/ 60860 w 324802"/>
                <a:gd name="connsiteY103" fmla="*/ 266872 h 281856"/>
                <a:gd name="connsiteX104" fmla="*/ 70949 w 324802"/>
                <a:gd name="connsiteY104" fmla="*/ 267848 h 281856"/>
                <a:gd name="connsiteX105" fmla="*/ 70949 w 324802"/>
                <a:gd name="connsiteY105" fmla="*/ 267848 h 281856"/>
                <a:gd name="connsiteX106" fmla="*/ 81689 w 324802"/>
                <a:gd name="connsiteY106" fmla="*/ 269475 h 281856"/>
                <a:gd name="connsiteX107" fmla="*/ 85594 w 324802"/>
                <a:gd name="connsiteY107" fmla="*/ 272079 h 281856"/>
                <a:gd name="connsiteX108" fmla="*/ 89174 w 324802"/>
                <a:gd name="connsiteY108" fmla="*/ 275659 h 281856"/>
                <a:gd name="connsiteX109" fmla="*/ 130507 w 324802"/>
                <a:gd name="connsiteY109" fmla="*/ 281842 h 281856"/>
                <a:gd name="connsiteX110" fmla="*/ 130507 w 324802"/>
                <a:gd name="connsiteY110" fmla="*/ 281842 h 281856"/>
                <a:gd name="connsiteX111" fmla="*/ 137667 w 324802"/>
                <a:gd name="connsiteY111" fmla="*/ 279564 h 281856"/>
                <a:gd name="connsiteX112" fmla="*/ 145803 w 324802"/>
                <a:gd name="connsiteY112" fmla="*/ 275985 h 281856"/>
                <a:gd name="connsiteX113" fmla="*/ 150034 w 324802"/>
                <a:gd name="connsiteY113" fmla="*/ 270452 h 281856"/>
                <a:gd name="connsiteX114" fmla="*/ 158170 w 324802"/>
                <a:gd name="connsiteY114" fmla="*/ 256457 h 281856"/>
                <a:gd name="connsiteX115" fmla="*/ 165656 w 324802"/>
                <a:gd name="connsiteY115" fmla="*/ 250274 h 281856"/>
                <a:gd name="connsiteX116" fmla="*/ 167608 w 324802"/>
                <a:gd name="connsiteY116" fmla="*/ 248972 h 281856"/>
                <a:gd name="connsiteX117" fmla="*/ 176721 w 324802"/>
                <a:gd name="connsiteY117" fmla="*/ 245066 h 281856"/>
                <a:gd name="connsiteX118" fmla="*/ 188438 w 324802"/>
                <a:gd name="connsiteY118" fmla="*/ 239859 h 281856"/>
                <a:gd name="connsiteX119" fmla="*/ 189414 w 324802"/>
                <a:gd name="connsiteY119" fmla="*/ 234977 h 281856"/>
                <a:gd name="connsiteX120" fmla="*/ 193970 w 324802"/>
                <a:gd name="connsiteY120" fmla="*/ 223261 h 281856"/>
                <a:gd name="connsiteX121" fmla="*/ 202106 w 324802"/>
                <a:gd name="connsiteY121" fmla="*/ 218704 h 281856"/>
                <a:gd name="connsiteX122" fmla="*/ 211219 w 324802"/>
                <a:gd name="connsiteY122" fmla="*/ 213823 h 281856"/>
                <a:gd name="connsiteX123" fmla="*/ 233024 w 324802"/>
                <a:gd name="connsiteY123" fmla="*/ 213172 h 281856"/>
                <a:gd name="connsiteX124" fmla="*/ 230746 w 324802"/>
                <a:gd name="connsiteY124" fmla="*/ 206988 h 281856"/>
                <a:gd name="connsiteX125" fmla="*/ 230746 w 324802"/>
                <a:gd name="connsiteY125" fmla="*/ 206988 h 281856"/>
                <a:gd name="connsiteX126" fmla="*/ 228143 w 324802"/>
                <a:gd name="connsiteY126" fmla="*/ 196574 h 281856"/>
                <a:gd name="connsiteX127" fmla="*/ 282819 w 324802"/>
                <a:gd name="connsiteY127" fmla="*/ 175419 h 281856"/>
                <a:gd name="connsiteX128" fmla="*/ 303973 w 324802"/>
                <a:gd name="connsiteY128" fmla="*/ 168259 h 281856"/>
                <a:gd name="connsiteX129" fmla="*/ 301370 w 324802"/>
                <a:gd name="connsiteY129" fmla="*/ 164354 h 281856"/>
                <a:gd name="connsiteX130" fmla="*/ 296813 w 324802"/>
                <a:gd name="connsiteY130" fmla="*/ 155241 h 281856"/>
                <a:gd name="connsiteX131" fmla="*/ 302346 w 324802"/>
                <a:gd name="connsiteY131" fmla="*/ 148081 h 281856"/>
                <a:gd name="connsiteX132" fmla="*/ 304299 w 324802"/>
                <a:gd name="connsiteY132" fmla="*/ 146129 h 281856"/>
                <a:gd name="connsiteX133" fmla="*/ 305926 w 324802"/>
                <a:gd name="connsiteY133" fmla="*/ 135063 h 281856"/>
                <a:gd name="connsiteX134" fmla="*/ 306903 w 324802"/>
                <a:gd name="connsiteY134" fmla="*/ 128229 h 281856"/>
                <a:gd name="connsiteX135" fmla="*/ 312761 w 324802"/>
                <a:gd name="connsiteY135" fmla="*/ 124974 h 281856"/>
                <a:gd name="connsiteX136" fmla="*/ 318293 w 324802"/>
                <a:gd name="connsiteY136" fmla="*/ 122370 h 281856"/>
                <a:gd name="connsiteX137" fmla="*/ 315039 w 324802"/>
                <a:gd name="connsiteY137" fmla="*/ 117489 h 281856"/>
                <a:gd name="connsiteX138" fmla="*/ 312435 w 324802"/>
                <a:gd name="connsiteY138" fmla="*/ 113258 h 281856"/>
                <a:gd name="connsiteX139" fmla="*/ 312435 w 324802"/>
                <a:gd name="connsiteY139" fmla="*/ 108050 h 281856"/>
                <a:gd name="connsiteX140" fmla="*/ 312435 w 324802"/>
                <a:gd name="connsiteY140" fmla="*/ 108050 h 281856"/>
                <a:gd name="connsiteX141" fmla="*/ 313412 w 324802"/>
                <a:gd name="connsiteY141" fmla="*/ 102192 h 281856"/>
                <a:gd name="connsiteX142" fmla="*/ 313086 w 324802"/>
                <a:gd name="connsiteY142" fmla="*/ 87872 h 281856"/>
                <a:gd name="connsiteX143" fmla="*/ 312761 w 324802"/>
                <a:gd name="connsiteY143" fmla="*/ 80387 h 281856"/>
                <a:gd name="connsiteX144" fmla="*/ 320571 w 324802"/>
                <a:gd name="connsiteY144" fmla="*/ 72576 h 281856"/>
                <a:gd name="connsiteX145" fmla="*/ 324803 w 324802"/>
                <a:gd name="connsiteY145" fmla="*/ 68996 h 281856"/>
                <a:gd name="connsiteX146" fmla="*/ 320246 w 324802"/>
                <a:gd name="connsiteY146" fmla="*/ 64440 h 281856"/>
                <a:gd name="connsiteX147" fmla="*/ 315364 w 324802"/>
                <a:gd name="connsiteY147" fmla="*/ 58907 h 281856"/>
                <a:gd name="connsiteX148" fmla="*/ 314713 w 324802"/>
                <a:gd name="connsiteY148" fmla="*/ 49469 h 281856"/>
                <a:gd name="connsiteX149" fmla="*/ 314713 w 324802"/>
                <a:gd name="connsiteY149" fmla="*/ 49469 h 281856"/>
                <a:gd name="connsiteX150" fmla="*/ 314713 w 324802"/>
                <a:gd name="connsiteY150" fmla="*/ 49143 h 281856"/>
                <a:gd name="connsiteX151" fmla="*/ 310483 w 324802"/>
                <a:gd name="connsiteY151" fmla="*/ 41332 h 281856"/>
                <a:gd name="connsiteX152" fmla="*/ 310483 w 324802"/>
                <a:gd name="connsiteY152" fmla="*/ 41332 h 281856"/>
                <a:gd name="connsiteX153" fmla="*/ 309181 w 324802"/>
                <a:gd name="connsiteY153" fmla="*/ 38729 h 281856"/>
                <a:gd name="connsiteX154" fmla="*/ 309181 w 324802"/>
                <a:gd name="connsiteY154" fmla="*/ 38729 h 28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324802" h="281856">
                  <a:moveTo>
                    <a:pt x="309181" y="38729"/>
                  </a:moveTo>
                  <a:cubicBezTo>
                    <a:pt x="306903" y="38078"/>
                    <a:pt x="304950" y="37427"/>
                    <a:pt x="303973" y="37102"/>
                  </a:cubicBezTo>
                  <a:cubicBezTo>
                    <a:pt x="302021" y="36776"/>
                    <a:pt x="296813" y="34498"/>
                    <a:pt x="291606" y="32545"/>
                  </a:cubicBezTo>
                  <a:cubicBezTo>
                    <a:pt x="286724" y="30593"/>
                    <a:pt x="281842" y="28640"/>
                    <a:pt x="279890" y="27989"/>
                  </a:cubicBezTo>
                  <a:cubicBezTo>
                    <a:pt x="276961" y="27338"/>
                    <a:pt x="271103" y="22782"/>
                    <a:pt x="266221" y="19202"/>
                  </a:cubicBezTo>
                  <a:cubicBezTo>
                    <a:pt x="262966" y="16598"/>
                    <a:pt x="260363" y="14645"/>
                    <a:pt x="260037" y="14645"/>
                  </a:cubicBezTo>
                  <a:lnTo>
                    <a:pt x="260037" y="14645"/>
                  </a:lnTo>
                  <a:cubicBezTo>
                    <a:pt x="258410" y="14645"/>
                    <a:pt x="252226" y="14320"/>
                    <a:pt x="248972" y="13018"/>
                  </a:cubicBezTo>
                  <a:lnTo>
                    <a:pt x="248972" y="13018"/>
                  </a:lnTo>
                  <a:lnTo>
                    <a:pt x="248972" y="13018"/>
                  </a:lnTo>
                  <a:cubicBezTo>
                    <a:pt x="247670" y="12042"/>
                    <a:pt x="244741" y="6834"/>
                    <a:pt x="241486" y="0"/>
                  </a:cubicBezTo>
                  <a:cubicBezTo>
                    <a:pt x="235628" y="651"/>
                    <a:pt x="194947" y="6184"/>
                    <a:pt x="194621" y="7811"/>
                  </a:cubicBezTo>
                  <a:cubicBezTo>
                    <a:pt x="194295" y="9113"/>
                    <a:pt x="194621" y="10740"/>
                    <a:pt x="194947" y="12042"/>
                  </a:cubicBezTo>
                  <a:cubicBezTo>
                    <a:pt x="195272" y="13344"/>
                    <a:pt x="195272" y="14320"/>
                    <a:pt x="195272" y="15622"/>
                  </a:cubicBezTo>
                  <a:cubicBezTo>
                    <a:pt x="195272" y="17900"/>
                    <a:pt x="189414" y="21805"/>
                    <a:pt x="184206" y="25386"/>
                  </a:cubicBezTo>
                  <a:cubicBezTo>
                    <a:pt x="180301" y="28314"/>
                    <a:pt x="176721" y="30593"/>
                    <a:pt x="176721" y="30918"/>
                  </a:cubicBezTo>
                  <a:cubicBezTo>
                    <a:pt x="176721" y="31243"/>
                    <a:pt x="177047" y="31569"/>
                    <a:pt x="178023" y="31895"/>
                  </a:cubicBezTo>
                  <a:cubicBezTo>
                    <a:pt x="178999" y="32545"/>
                    <a:pt x="180627" y="32871"/>
                    <a:pt x="182254" y="33196"/>
                  </a:cubicBezTo>
                  <a:cubicBezTo>
                    <a:pt x="184858" y="33847"/>
                    <a:pt x="186485" y="38078"/>
                    <a:pt x="187461" y="41007"/>
                  </a:cubicBezTo>
                  <a:cubicBezTo>
                    <a:pt x="187786" y="42309"/>
                    <a:pt x="188112" y="43285"/>
                    <a:pt x="188112" y="43285"/>
                  </a:cubicBezTo>
                  <a:cubicBezTo>
                    <a:pt x="189739" y="44262"/>
                    <a:pt x="187136" y="49469"/>
                    <a:pt x="184858" y="53700"/>
                  </a:cubicBezTo>
                  <a:cubicBezTo>
                    <a:pt x="183881" y="55652"/>
                    <a:pt x="183230" y="56954"/>
                    <a:pt x="182905" y="57605"/>
                  </a:cubicBezTo>
                  <a:cubicBezTo>
                    <a:pt x="182579" y="58256"/>
                    <a:pt x="183556" y="60860"/>
                    <a:pt x="184532" y="63138"/>
                  </a:cubicBezTo>
                  <a:cubicBezTo>
                    <a:pt x="185508" y="65416"/>
                    <a:pt x="186159" y="68020"/>
                    <a:pt x="186159" y="69322"/>
                  </a:cubicBezTo>
                  <a:cubicBezTo>
                    <a:pt x="186159" y="70623"/>
                    <a:pt x="184532" y="76482"/>
                    <a:pt x="183230" y="82991"/>
                  </a:cubicBezTo>
                  <a:cubicBezTo>
                    <a:pt x="181603" y="89500"/>
                    <a:pt x="179976" y="96009"/>
                    <a:pt x="179976" y="97961"/>
                  </a:cubicBezTo>
                  <a:cubicBezTo>
                    <a:pt x="179650" y="99589"/>
                    <a:pt x="180301" y="100891"/>
                    <a:pt x="180952" y="102192"/>
                  </a:cubicBezTo>
                  <a:cubicBezTo>
                    <a:pt x="181928" y="103494"/>
                    <a:pt x="182905" y="104796"/>
                    <a:pt x="184206" y="106098"/>
                  </a:cubicBezTo>
                  <a:lnTo>
                    <a:pt x="184206" y="106098"/>
                  </a:lnTo>
                  <a:cubicBezTo>
                    <a:pt x="185834" y="107725"/>
                    <a:pt x="188763" y="107725"/>
                    <a:pt x="190716" y="107725"/>
                  </a:cubicBezTo>
                  <a:cubicBezTo>
                    <a:pt x="191367" y="107725"/>
                    <a:pt x="191692" y="107725"/>
                    <a:pt x="192017" y="107725"/>
                  </a:cubicBezTo>
                  <a:cubicBezTo>
                    <a:pt x="193319" y="107725"/>
                    <a:pt x="194621" y="109678"/>
                    <a:pt x="195923" y="112281"/>
                  </a:cubicBezTo>
                  <a:cubicBezTo>
                    <a:pt x="197550" y="115211"/>
                    <a:pt x="199177" y="119441"/>
                    <a:pt x="199828" y="120743"/>
                  </a:cubicBezTo>
                  <a:cubicBezTo>
                    <a:pt x="199828" y="121068"/>
                    <a:pt x="200805" y="121394"/>
                    <a:pt x="202106" y="121720"/>
                  </a:cubicBezTo>
                  <a:cubicBezTo>
                    <a:pt x="204710" y="122045"/>
                    <a:pt x="207965" y="122045"/>
                    <a:pt x="208615" y="122045"/>
                  </a:cubicBezTo>
                  <a:lnTo>
                    <a:pt x="208615" y="122045"/>
                  </a:lnTo>
                  <a:cubicBezTo>
                    <a:pt x="208615" y="122045"/>
                    <a:pt x="208941" y="121720"/>
                    <a:pt x="208941" y="121068"/>
                  </a:cubicBezTo>
                  <a:cubicBezTo>
                    <a:pt x="209267" y="119767"/>
                    <a:pt x="209267" y="118140"/>
                    <a:pt x="209267" y="116838"/>
                  </a:cubicBezTo>
                  <a:lnTo>
                    <a:pt x="209267" y="116838"/>
                  </a:lnTo>
                  <a:lnTo>
                    <a:pt x="209267" y="116838"/>
                  </a:lnTo>
                  <a:lnTo>
                    <a:pt x="209267" y="116838"/>
                  </a:lnTo>
                  <a:cubicBezTo>
                    <a:pt x="209267" y="115211"/>
                    <a:pt x="210894" y="113909"/>
                    <a:pt x="212847" y="113258"/>
                  </a:cubicBezTo>
                  <a:cubicBezTo>
                    <a:pt x="214474" y="112607"/>
                    <a:pt x="216426" y="111956"/>
                    <a:pt x="218054" y="111956"/>
                  </a:cubicBezTo>
                  <a:cubicBezTo>
                    <a:pt x="218379" y="111956"/>
                    <a:pt x="218704" y="111956"/>
                    <a:pt x="218704" y="111956"/>
                  </a:cubicBezTo>
                  <a:cubicBezTo>
                    <a:pt x="219356" y="111956"/>
                    <a:pt x="219681" y="112281"/>
                    <a:pt x="220006" y="112607"/>
                  </a:cubicBezTo>
                  <a:lnTo>
                    <a:pt x="220006" y="112607"/>
                  </a:lnTo>
                  <a:cubicBezTo>
                    <a:pt x="220657" y="113258"/>
                    <a:pt x="221308" y="115536"/>
                    <a:pt x="221308" y="118140"/>
                  </a:cubicBezTo>
                  <a:cubicBezTo>
                    <a:pt x="221634" y="120743"/>
                    <a:pt x="221634" y="123998"/>
                    <a:pt x="221634" y="127578"/>
                  </a:cubicBezTo>
                  <a:cubicBezTo>
                    <a:pt x="221634" y="137992"/>
                    <a:pt x="220657" y="150359"/>
                    <a:pt x="218704" y="151987"/>
                  </a:cubicBezTo>
                  <a:cubicBezTo>
                    <a:pt x="216426" y="153940"/>
                    <a:pt x="214148" y="151987"/>
                    <a:pt x="211545" y="150034"/>
                  </a:cubicBezTo>
                  <a:cubicBezTo>
                    <a:pt x="210243" y="149058"/>
                    <a:pt x="209267" y="148081"/>
                    <a:pt x="208615" y="148081"/>
                  </a:cubicBezTo>
                  <a:cubicBezTo>
                    <a:pt x="207965" y="148081"/>
                    <a:pt x="206663" y="149058"/>
                    <a:pt x="205686" y="150034"/>
                  </a:cubicBezTo>
                  <a:cubicBezTo>
                    <a:pt x="203734" y="151661"/>
                    <a:pt x="202106" y="153288"/>
                    <a:pt x="199828" y="152638"/>
                  </a:cubicBezTo>
                  <a:cubicBezTo>
                    <a:pt x="197550" y="151987"/>
                    <a:pt x="188112" y="139945"/>
                    <a:pt x="181603" y="131809"/>
                  </a:cubicBezTo>
                  <a:cubicBezTo>
                    <a:pt x="178349" y="127903"/>
                    <a:pt x="176396" y="124974"/>
                    <a:pt x="176070" y="124974"/>
                  </a:cubicBezTo>
                  <a:lnTo>
                    <a:pt x="174768" y="124649"/>
                  </a:lnTo>
                  <a:cubicBezTo>
                    <a:pt x="171188" y="123347"/>
                    <a:pt x="159797" y="119767"/>
                    <a:pt x="155567" y="118140"/>
                  </a:cubicBezTo>
                  <a:cubicBezTo>
                    <a:pt x="151336" y="116512"/>
                    <a:pt x="149709" y="110654"/>
                    <a:pt x="148407" y="106423"/>
                  </a:cubicBezTo>
                  <a:cubicBezTo>
                    <a:pt x="148081" y="105122"/>
                    <a:pt x="147756" y="103820"/>
                    <a:pt x="147430" y="103169"/>
                  </a:cubicBezTo>
                  <a:cubicBezTo>
                    <a:pt x="147105" y="102518"/>
                    <a:pt x="146779" y="102192"/>
                    <a:pt x="146454" y="101541"/>
                  </a:cubicBezTo>
                  <a:cubicBezTo>
                    <a:pt x="145803" y="100565"/>
                    <a:pt x="144827" y="99914"/>
                    <a:pt x="143850" y="99589"/>
                  </a:cubicBezTo>
                  <a:cubicBezTo>
                    <a:pt x="142874" y="99263"/>
                    <a:pt x="142223" y="99263"/>
                    <a:pt x="141572" y="99589"/>
                  </a:cubicBezTo>
                  <a:cubicBezTo>
                    <a:pt x="141247" y="99589"/>
                    <a:pt x="141247" y="99914"/>
                    <a:pt x="141247" y="99914"/>
                  </a:cubicBezTo>
                  <a:cubicBezTo>
                    <a:pt x="140270" y="100565"/>
                    <a:pt x="139294" y="102518"/>
                    <a:pt x="137992" y="104470"/>
                  </a:cubicBezTo>
                  <a:cubicBezTo>
                    <a:pt x="136365" y="107074"/>
                    <a:pt x="134738" y="109678"/>
                    <a:pt x="132785" y="109678"/>
                  </a:cubicBezTo>
                  <a:cubicBezTo>
                    <a:pt x="131809" y="109678"/>
                    <a:pt x="125625" y="108701"/>
                    <a:pt x="118465" y="107725"/>
                  </a:cubicBezTo>
                  <a:cubicBezTo>
                    <a:pt x="110003" y="106423"/>
                    <a:pt x="100565" y="104796"/>
                    <a:pt x="97961" y="104145"/>
                  </a:cubicBezTo>
                  <a:cubicBezTo>
                    <a:pt x="93080" y="103169"/>
                    <a:pt x="92103" y="100565"/>
                    <a:pt x="91778" y="98938"/>
                  </a:cubicBezTo>
                  <a:lnTo>
                    <a:pt x="91778" y="98938"/>
                  </a:lnTo>
                  <a:cubicBezTo>
                    <a:pt x="91778" y="98612"/>
                    <a:pt x="91778" y="98612"/>
                    <a:pt x="91452" y="98287"/>
                  </a:cubicBezTo>
                  <a:lnTo>
                    <a:pt x="91452" y="98287"/>
                  </a:lnTo>
                  <a:cubicBezTo>
                    <a:pt x="91127" y="97636"/>
                    <a:pt x="91127" y="96009"/>
                    <a:pt x="90802" y="94056"/>
                  </a:cubicBezTo>
                  <a:cubicBezTo>
                    <a:pt x="90802" y="91778"/>
                    <a:pt x="90476" y="88849"/>
                    <a:pt x="89825" y="87872"/>
                  </a:cubicBezTo>
                  <a:cubicBezTo>
                    <a:pt x="89825" y="87872"/>
                    <a:pt x="84943" y="89174"/>
                    <a:pt x="80061" y="90802"/>
                  </a:cubicBezTo>
                  <a:cubicBezTo>
                    <a:pt x="73878" y="92754"/>
                    <a:pt x="67694" y="94707"/>
                    <a:pt x="65741" y="93405"/>
                  </a:cubicBezTo>
                  <a:cubicBezTo>
                    <a:pt x="63138" y="91778"/>
                    <a:pt x="64114" y="89500"/>
                    <a:pt x="64765" y="87547"/>
                  </a:cubicBezTo>
                  <a:cubicBezTo>
                    <a:pt x="65091" y="86896"/>
                    <a:pt x="65416" y="86245"/>
                    <a:pt x="65091" y="85594"/>
                  </a:cubicBezTo>
                  <a:lnTo>
                    <a:pt x="65091" y="85594"/>
                  </a:lnTo>
                  <a:cubicBezTo>
                    <a:pt x="64765" y="84943"/>
                    <a:pt x="62813" y="83316"/>
                    <a:pt x="60209" y="82014"/>
                  </a:cubicBezTo>
                  <a:lnTo>
                    <a:pt x="60209" y="82014"/>
                  </a:lnTo>
                  <a:cubicBezTo>
                    <a:pt x="57931" y="80713"/>
                    <a:pt x="55652" y="79411"/>
                    <a:pt x="55002" y="79736"/>
                  </a:cubicBezTo>
                  <a:lnTo>
                    <a:pt x="55002" y="79736"/>
                  </a:lnTo>
                  <a:cubicBezTo>
                    <a:pt x="54351" y="79736"/>
                    <a:pt x="53700" y="80387"/>
                    <a:pt x="52723" y="80713"/>
                  </a:cubicBezTo>
                  <a:cubicBezTo>
                    <a:pt x="53700" y="82340"/>
                    <a:pt x="55002" y="85269"/>
                    <a:pt x="55002" y="86245"/>
                  </a:cubicBezTo>
                  <a:cubicBezTo>
                    <a:pt x="55002" y="86896"/>
                    <a:pt x="55327" y="99914"/>
                    <a:pt x="55652" y="109352"/>
                  </a:cubicBezTo>
                  <a:cubicBezTo>
                    <a:pt x="55978" y="114234"/>
                    <a:pt x="56304" y="118140"/>
                    <a:pt x="56304" y="118465"/>
                  </a:cubicBezTo>
                  <a:cubicBezTo>
                    <a:pt x="56954" y="119767"/>
                    <a:pt x="56304" y="121720"/>
                    <a:pt x="55652" y="123998"/>
                  </a:cubicBezTo>
                  <a:cubicBezTo>
                    <a:pt x="54351" y="127252"/>
                    <a:pt x="52398" y="131158"/>
                    <a:pt x="51747" y="132459"/>
                  </a:cubicBezTo>
                  <a:cubicBezTo>
                    <a:pt x="51422" y="132785"/>
                    <a:pt x="52723" y="135063"/>
                    <a:pt x="53700" y="136690"/>
                  </a:cubicBezTo>
                  <a:cubicBezTo>
                    <a:pt x="54351" y="137992"/>
                    <a:pt x="55002" y="138643"/>
                    <a:pt x="55002" y="139620"/>
                  </a:cubicBezTo>
                  <a:cubicBezTo>
                    <a:pt x="55002" y="140596"/>
                    <a:pt x="53374" y="141247"/>
                    <a:pt x="50771" y="141247"/>
                  </a:cubicBezTo>
                  <a:cubicBezTo>
                    <a:pt x="46865" y="141247"/>
                    <a:pt x="38729" y="140921"/>
                    <a:pt x="30267" y="140596"/>
                  </a:cubicBezTo>
                  <a:cubicBezTo>
                    <a:pt x="16273" y="139945"/>
                    <a:pt x="977" y="139620"/>
                    <a:pt x="977" y="139620"/>
                  </a:cubicBezTo>
                  <a:cubicBezTo>
                    <a:pt x="651" y="139945"/>
                    <a:pt x="325" y="141247"/>
                    <a:pt x="325" y="142874"/>
                  </a:cubicBezTo>
                  <a:cubicBezTo>
                    <a:pt x="0" y="145152"/>
                    <a:pt x="0" y="147756"/>
                    <a:pt x="0" y="149058"/>
                  </a:cubicBezTo>
                  <a:cubicBezTo>
                    <a:pt x="0" y="150034"/>
                    <a:pt x="0" y="163703"/>
                    <a:pt x="0" y="179650"/>
                  </a:cubicBezTo>
                  <a:cubicBezTo>
                    <a:pt x="0" y="202106"/>
                    <a:pt x="0" y="228794"/>
                    <a:pt x="0" y="230095"/>
                  </a:cubicBezTo>
                  <a:cubicBezTo>
                    <a:pt x="0" y="231397"/>
                    <a:pt x="651" y="233024"/>
                    <a:pt x="1302" y="234977"/>
                  </a:cubicBezTo>
                  <a:lnTo>
                    <a:pt x="1302" y="234977"/>
                  </a:lnTo>
                  <a:cubicBezTo>
                    <a:pt x="1953" y="236604"/>
                    <a:pt x="2604" y="237906"/>
                    <a:pt x="2929" y="238232"/>
                  </a:cubicBezTo>
                  <a:cubicBezTo>
                    <a:pt x="3580" y="238883"/>
                    <a:pt x="12042" y="245717"/>
                    <a:pt x="21154" y="252877"/>
                  </a:cubicBezTo>
                  <a:cubicBezTo>
                    <a:pt x="31569" y="261013"/>
                    <a:pt x="42309" y="269801"/>
                    <a:pt x="42634" y="270126"/>
                  </a:cubicBezTo>
                  <a:cubicBezTo>
                    <a:pt x="42634" y="270452"/>
                    <a:pt x="46540" y="269150"/>
                    <a:pt x="50771" y="268499"/>
                  </a:cubicBezTo>
                  <a:cubicBezTo>
                    <a:pt x="54676" y="267848"/>
                    <a:pt x="58907" y="266872"/>
                    <a:pt x="60860" y="266872"/>
                  </a:cubicBezTo>
                  <a:cubicBezTo>
                    <a:pt x="62813" y="266872"/>
                    <a:pt x="67043" y="267197"/>
                    <a:pt x="70949" y="267848"/>
                  </a:cubicBezTo>
                  <a:lnTo>
                    <a:pt x="70949" y="267848"/>
                  </a:lnTo>
                  <a:cubicBezTo>
                    <a:pt x="75831" y="268499"/>
                    <a:pt x="80387" y="269150"/>
                    <a:pt x="81689" y="269475"/>
                  </a:cubicBezTo>
                  <a:cubicBezTo>
                    <a:pt x="82991" y="269801"/>
                    <a:pt x="84292" y="270777"/>
                    <a:pt x="85594" y="272079"/>
                  </a:cubicBezTo>
                  <a:cubicBezTo>
                    <a:pt x="86896" y="273381"/>
                    <a:pt x="88198" y="274683"/>
                    <a:pt x="89174" y="275659"/>
                  </a:cubicBezTo>
                  <a:cubicBezTo>
                    <a:pt x="94707" y="276635"/>
                    <a:pt x="128554" y="282168"/>
                    <a:pt x="130507" y="281842"/>
                  </a:cubicBezTo>
                  <a:lnTo>
                    <a:pt x="130507" y="281842"/>
                  </a:lnTo>
                  <a:cubicBezTo>
                    <a:pt x="131483" y="281842"/>
                    <a:pt x="134412" y="280541"/>
                    <a:pt x="137667" y="279564"/>
                  </a:cubicBezTo>
                  <a:cubicBezTo>
                    <a:pt x="140921" y="278263"/>
                    <a:pt x="144176" y="276961"/>
                    <a:pt x="145803" y="275985"/>
                  </a:cubicBezTo>
                  <a:cubicBezTo>
                    <a:pt x="146454" y="275659"/>
                    <a:pt x="148407" y="273381"/>
                    <a:pt x="150034" y="270452"/>
                  </a:cubicBezTo>
                  <a:cubicBezTo>
                    <a:pt x="153614" y="264919"/>
                    <a:pt x="157519" y="257759"/>
                    <a:pt x="158170" y="256457"/>
                  </a:cubicBezTo>
                  <a:cubicBezTo>
                    <a:pt x="159147" y="254830"/>
                    <a:pt x="163052" y="251901"/>
                    <a:pt x="165656" y="250274"/>
                  </a:cubicBezTo>
                  <a:cubicBezTo>
                    <a:pt x="166632" y="249622"/>
                    <a:pt x="167283" y="249297"/>
                    <a:pt x="167608" y="248972"/>
                  </a:cubicBezTo>
                  <a:cubicBezTo>
                    <a:pt x="168259" y="248321"/>
                    <a:pt x="172165" y="246694"/>
                    <a:pt x="176721" y="245066"/>
                  </a:cubicBezTo>
                  <a:cubicBezTo>
                    <a:pt x="181928" y="242788"/>
                    <a:pt x="187786" y="240510"/>
                    <a:pt x="188438" y="239859"/>
                  </a:cubicBezTo>
                  <a:cubicBezTo>
                    <a:pt x="188763" y="239534"/>
                    <a:pt x="189088" y="237581"/>
                    <a:pt x="189414" y="234977"/>
                  </a:cubicBezTo>
                  <a:cubicBezTo>
                    <a:pt x="190390" y="230095"/>
                    <a:pt x="191692" y="223912"/>
                    <a:pt x="193970" y="223261"/>
                  </a:cubicBezTo>
                  <a:cubicBezTo>
                    <a:pt x="195272" y="222935"/>
                    <a:pt x="198852" y="220657"/>
                    <a:pt x="202106" y="218704"/>
                  </a:cubicBezTo>
                  <a:cubicBezTo>
                    <a:pt x="205686" y="216426"/>
                    <a:pt x="209592" y="214148"/>
                    <a:pt x="211219" y="213823"/>
                  </a:cubicBezTo>
                  <a:cubicBezTo>
                    <a:pt x="213823" y="212846"/>
                    <a:pt x="226841" y="212846"/>
                    <a:pt x="233024" y="213172"/>
                  </a:cubicBezTo>
                  <a:cubicBezTo>
                    <a:pt x="232374" y="211219"/>
                    <a:pt x="231723" y="208941"/>
                    <a:pt x="230746" y="206988"/>
                  </a:cubicBezTo>
                  <a:lnTo>
                    <a:pt x="230746" y="206988"/>
                  </a:lnTo>
                  <a:cubicBezTo>
                    <a:pt x="229119" y="202758"/>
                    <a:pt x="227492" y="198852"/>
                    <a:pt x="228143" y="196574"/>
                  </a:cubicBezTo>
                  <a:cubicBezTo>
                    <a:pt x="229119" y="193645"/>
                    <a:pt x="260363" y="183230"/>
                    <a:pt x="282819" y="175419"/>
                  </a:cubicBezTo>
                  <a:cubicBezTo>
                    <a:pt x="292583" y="172165"/>
                    <a:pt x="301044" y="169236"/>
                    <a:pt x="303973" y="168259"/>
                  </a:cubicBezTo>
                  <a:cubicBezTo>
                    <a:pt x="302997" y="167283"/>
                    <a:pt x="302346" y="165656"/>
                    <a:pt x="301370" y="164354"/>
                  </a:cubicBezTo>
                  <a:cubicBezTo>
                    <a:pt x="299092" y="160774"/>
                    <a:pt x="297139" y="156543"/>
                    <a:pt x="296813" y="155241"/>
                  </a:cubicBezTo>
                  <a:cubicBezTo>
                    <a:pt x="296488" y="153288"/>
                    <a:pt x="299742" y="150359"/>
                    <a:pt x="302346" y="148081"/>
                  </a:cubicBezTo>
                  <a:cubicBezTo>
                    <a:pt x="302997" y="147430"/>
                    <a:pt x="303973" y="146779"/>
                    <a:pt x="304299" y="146129"/>
                  </a:cubicBezTo>
                  <a:cubicBezTo>
                    <a:pt x="304950" y="145152"/>
                    <a:pt x="305601" y="139620"/>
                    <a:pt x="305926" y="135063"/>
                  </a:cubicBezTo>
                  <a:cubicBezTo>
                    <a:pt x="306251" y="131809"/>
                    <a:pt x="306251" y="129205"/>
                    <a:pt x="306903" y="128229"/>
                  </a:cubicBezTo>
                  <a:cubicBezTo>
                    <a:pt x="307553" y="126927"/>
                    <a:pt x="310157" y="125950"/>
                    <a:pt x="312761" y="124974"/>
                  </a:cubicBezTo>
                  <a:cubicBezTo>
                    <a:pt x="315364" y="123998"/>
                    <a:pt x="318293" y="122696"/>
                    <a:pt x="318293" y="122370"/>
                  </a:cubicBezTo>
                  <a:cubicBezTo>
                    <a:pt x="318293" y="121394"/>
                    <a:pt x="316666" y="119441"/>
                    <a:pt x="315039" y="117489"/>
                  </a:cubicBezTo>
                  <a:cubicBezTo>
                    <a:pt x="313737" y="115861"/>
                    <a:pt x="312761" y="114234"/>
                    <a:pt x="312435" y="113258"/>
                  </a:cubicBezTo>
                  <a:cubicBezTo>
                    <a:pt x="312110" y="112281"/>
                    <a:pt x="312110" y="110003"/>
                    <a:pt x="312435" y="108050"/>
                  </a:cubicBezTo>
                  <a:lnTo>
                    <a:pt x="312435" y="108050"/>
                  </a:lnTo>
                  <a:cubicBezTo>
                    <a:pt x="312761" y="106098"/>
                    <a:pt x="313086" y="103820"/>
                    <a:pt x="313412" y="102192"/>
                  </a:cubicBezTo>
                  <a:cubicBezTo>
                    <a:pt x="314062" y="100565"/>
                    <a:pt x="313412" y="93405"/>
                    <a:pt x="313086" y="87872"/>
                  </a:cubicBezTo>
                  <a:cubicBezTo>
                    <a:pt x="312761" y="84292"/>
                    <a:pt x="312761" y="81363"/>
                    <a:pt x="312761" y="80387"/>
                  </a:cubicBezTo>
                  <a:cubicBezTo>
                    <a:pt x="313086" y="78760"/>
                    <a:pt x="316992" y="75505"/>
                    <a:pt x="320571" y="72576"/>
                  </a:cubicBezTo>
                  <a:cubicBezTo>
                    <a:pt x="322849" y="70623"/>
                    <a:pt x="324477" y="68996"/>
                    <a:pt x="324803" y="68996"/>
                  </a:cubicBezTo>
                  <a:cubicBezTo>
                    <a:pt x="324803" y="68996"/>
                    <a:pt x="322524" y="66718"/>
                    <a:pt x="320246" y="64440"/>
                  </a:cubicBezTo>
                  <a:cubicBezTo>
                    <a:pt x="317968" y="62161"/>
                    <a:pt x="316015" y="59883"/>
                    <a:pt x="315364" y="58907"/>
                  </a:cubicBezTo>
                  <a:cubicBezTo>
                    <a:pt x="314062" y="56304"/>
                    <a:pt x="314388" y="51747"/>
                    <a:pt x="314713" y="49469"/>
                  </a:cubicBezTo>
                  <a:lnTo>
                    <a:pt x="314713" y="49469"/>
                  </a:lnTo>
                  <a:lnTo>
                    <a:pt x="314713" y="49143"/>
                  </a:lnTo>
                  <a:cubicBezTo>
                    <a:pt x="314713" y="48167"/>
                    <a:pt x="312110" y="43936"/>
                    <a:pt x="310483" y="41332"/>
                  </a:cubicBezTo>
                  <a:lnTo>
                    <a:pt x="310483" y="41332"/>
                  </a:lnTo>
                  <a:cubicBezTo>
                    <a:pt x="309831" y="40031"/>
                    <a:pt x="309506" y="39054"/>
                    <a:pt x="309181" y="38729"/>
                  </a:cubicBezTo>
                  <a:lnTo>
                    <a:pt x="309181" y="38729"/>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6" name="Freeform: Shape 365">
              <a:extLst>
                <a:ext uri="{FF2B5EF4-FFF2-40B4-BE49-F238E27FC236}">
                  <a16:creationId xmlns:a16="http://schemas.microsoft.com/office/drawing/2014/main" id="{2A767111-7281-4A94-B01F-7B3EFBAF805F}"/>
                </a:ext>
              </a:extLst>
            </p:cNvPr>
            <p:cNvSpPr/>
            <p:nvPr/>
          </p:nvSpPr>
          <p:spPr>
            <a:xfrm>
              <a:off x="6591828" y="4333076"/>
              <a:ext cx="149469" cy="153981"/>
            </a:xfrm>
            <a:custGeom>
              <a:avLst/>
              <a:gdLst>
                <a:gd name="connsiteX0" fmla="*/ 35886 w 149469"/>
                <a:gd name="connsiteY0" fmla="*/ 17249 h 153981"/>
                <a:gd name="connsiteX1" fmla="*/ 35886 w 149469"/>
                <a:gd name="connsiteY1" fmla="*/ 17575 h 153981"/>
                <a:gd name="connsiteX2" fmla="*/ 35886 w 149469"/>
                <a:gd name="connsiteY2" fmla="*/ 17575 h 153981"/>
                <a:gd name="connsiteX3" fmla="*/ 34585 w 149469"/>
                <a:gd name="connsiteY3" fmla="*/ 23107 h 153981"/>
                <a:gd name="connsiteX4" fmla="*/ 34585 w 149469"/>
                <a:gd name="connsiteY4" fmla="*/ 23107 h 153981"/>
                <a:gd name="connsiteX5" fmla="*/ 32958 w 149469"/>
                <a:gd name="connsiteY5" fmla="*/ 28314 h 153981"/>
                <a:gd name="connsiteX6" fmla="*/ 33608 w 149469"/>
                <a:gd name="connsiteY6" fmla="*/ 34173 h 153981"/>
                <a:gd name="connsiteX7" fmla="*/ 34259 w 149469"/>
                <a:gd name="connsiteY7" fmla="*/ 41333 h 153981"/>
                <a:gd name="connsiteX8" fmla="*/ 33608 w 149469"/>
                <a:gd name="connsiteY8" fmla="*/ 42960 h 153981"/>
                <a:gd name="connsiteX9" fmla="*/ 32632 w 149469"/>
                <a:gd name="connsiteY9" fmla="*/ 46865 h 153981"/>
                <a:gd name="connsiteX10" fmla="*/ 35561 w 149469"/>
                <a:gd name="connsiteY10" fmla="*/ 48167 h 153981"/>
                <a:gd name="connsiteX11" fmla="*/ 45325 w 149469"/>
                <a:gd name="connsiteY11" fmla="*/ 54676 h 153981"/>
                <a:gd name="connsiteX12" fmla="*/ 45325 w 149469"/>
                <a:gd name="connsiteY12" fmla="*/ 55002 h 153981"/>
                <a:gd name="connsiteX13" fmla="*/ 45325 w 149469"/>
                <a:gd name="connsiteY13" fmla="*/ 55002 h 153981"/>
                <a:gd name="connsiteX14" fmla="*/ 39467 w 149469"/>
                <a:gd name="connsiteY14" fmla="*/ 66718 h 153981"/>
                <a:gd name="connsiteX15" fmla="*/ 30354 w 149469"/>
                <a:gd name="connsiteY15" fmla="*/ 74529 h 153981"/>
                <a:gd name="connsiteX16" fmla="*/ 11803 w 149469"/>
                <a:gd name="connsiteY16" fmla="*/ 91127 h 153981"/>
                <a:gd name="connsiteX17" fmla="*/ 9199 w 149469"/>
                <a:gd name="connsiteY17" fmla="*/ 102843 h 153981"/>
                <a:gd name="connsiteX18" fmla="*/ 9199 w 149469"/>
                <a:gd name="connsiteY18" fmla="*/ 102843 h 153981"/>
                <a:gd name="connsiteX19" fmla="*/ 7897 w 149469"/>
                <a:gd name="connsiteY19" fmla="*/ 109678 h 153981"/>
                <a:gd name="connsiteX20" fmla="*/ 5619 w 149469"/>
                <a:gd name="connsiteY20" fmla="*/ 117163 h 153981"/>
                <a:gd name="connsiteX21" fmla="*/ 3667 w 149469"/>
                <a:gd name="connsiteY21" fmla="*/ 124323 h 153981"/>
                <a:gd name="connsiteX22" fmla="*/ 1063 w 149469"/>
                <a:gd name="connsiteY22" fmla="*/ 134087 h 153981"/>
                <a:gd name="connsiteX23" fmla="*/ 87 w 149469"/>
                <a:gd name="connsiteY23" fmla="*/ 143199 h 153981"/>
                <a:gd name="connsiteX24" fmla="*/ 87 w 149469"/>
                <a:gd name="connsiteY24" fmla="*/ 147756 h 153981"/>
                <a:gd name="connsiteX25" fmla="*/ 412 w 149469"/>
                <a:gd name="connsiteY25" fmla="*/ 151661 h 153981"/>
                <a:gd name="connsiteX26" fmla="*/ 2690 w 149469"/>
                <a:gd name="connsiteY26" fmla="*/ 151010 h 153981"/>
                <a:gd name="connsiteX27" fmla="*/ 6921 w 149469"/>
                <a:gd name="connsiteY27" fmla="*/ 150685 h 153981"/>
                <a:gd name="connsiteX28" fmla="*/ 8223 w 149469"/>
                <a:gd name="connsiteY28" fmla="*/ 151661 h 153981"/>
                <a:gd name="connsiteX29" fmla="*/ 12129 w 149469"/>
                <a:gd name="connsiteY29" fmla="*/ 153939 h 153981"/>
                <a:gd name="connsiteX30" fmla="*/ 15708 w 149469"/>
                <a:gd name="connsiteY30" fmla="*/ 150034 h 153981"/>
                <a:gd name="connsiteX31" fmla="*/ 20590 w 149469"/>
                <a:gd name="connsiteY31" fmla="*/ 144501 h 153981"/>
                <a:gd name="connsiteX32" fmla="*/ 20590 w 149469"/>
                <a:gd name="connsiteY32" fmla="*/ 144501 h 153981"/>
                <a:gd name="connsiteX33" fmla="*/ 20590 w 149469"/>
                <a:gd name="connsiteY33" fmla="*/ 144501 h 153981"/>
                <a:gd name="connsiteX34" fmla="*/ 20590 w 149469"/>
                <a:gd name="connsiteY34" fmla="*/ 144501 h 153981"/>
                <a:gd name="connsiteX35" fmla="*/ 20590 w 149469"/>
                <a:gd name="connsiteY35" fmla="*/ 144501 h 153981"/>
                <a:gd name="connsiteX36" fmla="*/ 20590 w 149469"/>
                <a:gd name="connsiteY36" fmla="*/ 144501 h 153981"/>
                <a:gd name="connsiteX37" fmla="*/ 21892 w 149469"/>
                <a:gd name="connsiteY37" fmla="*/ 144501 h 153981"/>
                <a:gd name="connsiteX38" fmla="*/ 26123 w 149469"/>
                <a:gd name="connsiteY38" fmla="*/ 143525 h 153981"/>
                <a:gd name="connsiteX39" fmla="*/ 34910 w 149469"/>
                <a:gd name="connsiteY39" fmla="*/ 142874 h 153981"/>
                <a:gd name="connsiteX40" fmla="*/ 44348 w 149469"/>
                <a:gd name="connsiteY40" fmla="*/ 142874 h 153981"/>
                <a:gd name="connsiteX41" fmla="*/ 60947 w 149469"/>
                <a:gd name="connsiteY41" fmla="*/ 142548 h 153981"/>
                <a:gd name="connsiteX42" fmla="*/ 87308 w 149469"/>
                <a:gd name="connsiteY42" fmla="*/ 142548 h 153981"/>
                <a:gd name="connsiteX43" fmla="*/ 118552 w 149469"/>
                <a:gd name="connsiteY43" fmla="*/ 142874 h 153981"/>
                <a:gd name="connsiteX44" fmla="*/ 118226 w 149469"/>
                <a:gd name="connsiteY44" fmla="*/ 119767 h 153981"/>
                <a:gd name="connsiteX45" fmla="*/ 118226 w 149469"/>
                <a:gd name="connsiteY45" fmla="*/ 119767 h 153981"/>
                <a:gd name="connsiteX46" fmla="*/ 119203 w 149469"/>
                <a:gd name="connsiteY46" fmla="*/ 114560 h 153981"/>
                <a:gd name="connsiteX47" fmla="*/ 121481 w 149469"/>
                <a:gd name="connsiteY47" fmla="*/ 108051 h 153981"/>
                <a:gd name="connsiteX48" fmla="*/ 121481 w 149469"/>
                <a:gd name="connsiteY48" fmla="*/ 108051 h 153981"/>
                <a:gd name="connsiteX49" fmla="*/ 128315 w 149469"/>
                <a:gd name="connsiteY49" fmla="*/ 99263 h 153981"/>
                <a:gd name="connsiteX50" fmla="*/ 136777 w 149469"/>
                <a:gd name="connsiteY50" fmla="*/ 87221 h 153981"/>
                <a:gd name="connsiteX51" fmla="*/ 144588 w 149469"/>
                <a:gd name="connsiteY51" fmla="*/ 71600 h 153981"/>
                <a:gd name="connsiteX52" fmla="*/ 149470 w 149469"/>
                <a:gd name="connsiteY52" fmla="*/ 59558 h 153981"/>
                <a:gd name="connsiteX53" fmla="*/ 147192 w 149469"/>
                <a:gd name="connsiteY53" fmla="*/ 54351 h 153981"/>
                <a:gd name="connsiteX54" fmla="*/ 147192 w 149469"/>
                <a:gd name="connsiteY54" fmla="*/ 54351 h 153981"/>
                <a:gd name="connsiteX55" fmla="*/ 147192 w 149469"/>
                <a:gd name="connsiteY55" fmla="*/ 54351 h 153981"/>
                <a:gd name="connsiteX56" fmla="*/ 147192 w 149469"/>
                <a:gd name="connsiteY56" fmla="*/ 54351 h 153981"/>
                <a:gd name="connsiteX57" fmla="*/ 148494 w 149469"/>
                <a:gd name="connsiteY57" fmla="*/ 48167 h 153981"/>
                <a:gd name="connsiteX58" fmla="*/ 149470 w 149469"/>
                <a:gd name="connsiteY58" fmla="*/ 46540 h 153981"/>
                <a:gd name="connsiteX59" fmla="*/ 146540 w 149469"/>
                <a:gd name="connsiteY59" fmla="*/ 41658 h 153981"/>
                <a:gd name="connsiteX60" fmla="*/ 146540 w 149469"/>
                <a:gd name="connsiteY60" fmla="*/ 41658 h 153981"/>
                <a:gd name="connsiteX61" fmla="*/ 138079 w 149469"/>
                <a:gd name="connsiteY61" fmla="*/ 30267 h 153981"/>
                <a:gd name="connsiteX62" fmla="*/ 135801 w 149469"/>
                <a:gd name="connsiteY62" fmla="*/ 17575 h 153981"/>
                <a:gd name="connsiteX63" fmla="*/ 135475 w 149469"/>
                <a:gd name="connsiteY63" fmla="*/ 13344 h 153981"/>
                <a:gd name="connsiteX64" fmla="*/ 135475 w 149469"/>
                <a:gd name="connsiteY64" fmla="*/ 13344 h 153981"/>
                <a:gd name="connsiteX65" fmla="*/ 132221 w 149469"/>
                <a:gd name="connsiteY65" fmla="*/ 11716 h 153981"/>
                <a:gd name="connsiteX66" fmla="*/ 128641 w 149469"/>
                <a:gd name="connsiteY66" fmla="*/ 10089 h 153981"/>
                <a:gd name="connsiteX67" fmla="*/ 124410 w 149469"/>
                <a:gd name="connsiteY67" fmla="*/ 3255 h 153981"/>
                <a:gd name="connsiteX68" fmla="*/ 124410 w 149469"/>
                <a:gd name="connsiteY68" fmla="*/ 3255 h 153981"/>
                <a:gd name="connsiteX69" fmla="*/ 122457 w 149469"/>
                <a:gd name="connsiteY69" fmla="*/ 0 h 153981"/>
                <a:gd name="connsiteX70" fmla="*/ 120179 w 149469"/>
                <a:gd name="connsiteY70" fmla="*/ 2278 h 153981"/>
                <a:gd name="connsiteX71" fmla="*/ 110415 w 149469"/>
                <a:gd name="connsiteY71" fmla="*/ 11716 h 153981"/>
                <a:gd name="connsiteX72" fmla="*/ 100001 w 149469"/>
                <a:gd name="connsiteY72" fmla="*/ 10740 h 153981"/>
                <a:gd name="connsiteX73" fmla="*/ 94794 w 149469"/>
                <a:gd name="connsiteY73" fmla="*/ 9113 h 153981"/>
                <a:gd name="connsiteX74" fmla="*/ 85356 w 149469"/>
                <a:gd name="connsiteY74" fmla="*/ 10415 h 153981"/>
                <a:gd name="connsiteX75" fmla="*/ 80474 w 149469"/>
                <a:gd name="connsiteY75" fmla="*/ 11716 h 153981"/>
                <a:gd name="connsiteX76" fmla="*/ 75592 w 149469"/>
                <a:gd name="connsiteY76" fmla="*/ 15296 h 153981"/>
                <a:gd name="connsiteX77" fmla="*/ 75592 w 149469"/>
                <a:gd name="connsiteY77" fmla="*/ 15296 h 153981"/>
                <a:gd name="connsiteX78" fmla="*/ 73965 w 149469"/>
                <a:gd name="connsiteY78" fmla="*/ 16924 h 153981"/>
                <a:gd name="connsiteX79" fmla="*/ 66804 w 149469"/>
                <a:gd name="connsiteY79" fmla="*/ 16924 h 153981"/>
                <a:gd name="connsiteX80" fmla="*/ 65828 w 149469"/>
                <a:gd name="connsiteY80" fmla="*/ 16598 h 153981"/>
                <a:gd name="connsiteX81" fmla="*/ 65828 w 149469"/>
                <a:gd name="connsiteY81" fmla="*/ 16598 h 153981"/>
                <a:gd name="connsiteX82" fmla="*/ 62899 w 149469"/>
                <a:gd name="connsiteY82" fmla="*/ 13018 h 153981"/>
                <a:gd name="connsiteX83" fmla="*/ 60621 w 149469"/>
                <a:gd name="connsiteY83" fmla="*/ 10089 h 153981"/>
                <a:gd name="connsiteX84" fmla="*/ 58017 w 149469"/>
                <a:gd name="connsiteY84" fmla="*/ 12042 h 153981"/>
                <a:gd name="connsiteX85" fmla="*/ 52485 w 149469"/>
                <a:gd name="connsiteY85" fmla="*/ 15622 h 153981"/>
                <a:gd name="connsiteX86" fmla="*/ 44348 w 149469"/>
                <a:gd name="connsiteY86" fmla="*/ 13344 h 153981"/>
                <a:gd name="connsiteX87" fmla="*/ 44348 w 149469"/>
                <a:gd name="connsiteY87" fmla="*/ 13344 h 153981"/>
                <a:gd name="connsiteX88" fmla="*/ 42070 w 149469"/>
                <a:gd name="connsiteY88" fmla="*/ 12367 h 153981"/>
                <a:gd name="connsiteX89" fmla="*/ 36538 w 149469"/>
                <a:gd name="connsiteY89" fmla="*/ 17900 h 153981"/>
                <a:gd name="connsiteX90" fmla="*/ 35886 w 149469"/>
                <a:gd name="connsiteY90" fmla="*/ 17249 h 153981"/>
                <a:gd name="connsiteX91" fmla="*/ 35886 w 149469"/>
                <a:gd name="connsiteY91" fmla="*/ 17249 h 15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49469" h="153981">
                  <a:moveTo>
                    <a:pt x="35886" y="17249"/>
                  </a:moveTo>
                  <a:cubicBezTo>
                    <a:pt x="35886" y="17249"/>
                    <a:pt x="35886" y="17575"/>
                    <a:pt x="35886" y="17575"/>
                  </a:cubicBezTo>
                  <a:lnTo>
                    <a:pt x="35886" y="17575"/>
                  </a:lnTo>
                  <a:cubicBezTo>
                    <a:pt x="36212" y="18876"/>
                    <a:pt x="35561" y="20829"/>
                    <a:pt x="34585" y="23107"/>
                  </a:cubicBezTo>
                  <a:lnTo>
                    <a:pt x="34585" y="23107"/>
                  </a:lnTo>
                  <a:cubicBezTo>
                    <a:pt x="33934" y="25060"/>
                    <a:pt x="33283" y="27013"/>
                    <a:pt x="32958" y="28314"/>
                  </a:cubicBezTo>
                  <a:cubicBezTo>
                    <a:pt x="32958" y="29616"/>
                    <a:pt x="33283" y="31894"/>
                    <a:pt x="33608" y="34173"/>
                  </a:cubicBezTo>
                  <a:cubicBezTo>
                    <a:pt x="34259" y="37102"/>
                    <a:pt x="34585" y="39705"/>
                    <a:pt x="34259" y="41333"/>
                  </a:cubicBezTo>
                  <a:cubicBezTo>
                    <a:pt x="33934" y="41984"/>
                    <a:pt x="33934" y="42309"/>
                    <a:pt x="33608" y="42960"/>
                  </a:cubicBezTo>
                  <a:cubicBezTo>
                    <a:pt x="32958" y="44913"/>
                    <a:pt x="32306" y="46865"/>
                    <a:pt x="32632" y="46865"/>
                  </a:cubicBezTo>
                  <a:cubicBezTo>
                    <a:pt x="32958" y="47191"/>
                    <a:pt x="33934" y="47516"/>
                    <a:pt x="35561" y="48167"/>
                  </a:cubicBezTo>
                  <a:cubicBezTo>
                    <a:pt x="39467" y="49794"/>
                    <a:pt x="45325" y="51747"/>
                    <a:pt x="45325" y="54676"/>
                  </a:cubicBezTo>
                  <a:lnTo>
                    <a:pt x="45325" y="55002"/>
                  </a:lnTo>
                  <a:lnTo>
                    <a:pt x="45325" y="55002"/>
                  </a:lnTo>
                  <a:cubicBezTo>
                    <a:pt x="45325" y="57931"/>
                    <a:pt x="45325" y="61185"/>
                    <a:pt x="39467" y="66718"/>
                  </a:cubicBezTo>
                  <a:cubicBezTo>
                    <a:pt x="37514" y="68345"/>
                    <a:pt x="34259" y="71274"/>
                    <a:pt x="30354" y="74529"/>
                  </a:cubicBezTo>
                  <a:cubicBezTo>
                    <a:pt x="22543" y="80712"/>
                    <a:pt x="13105" y="88523"/>
                    <a:pt x="11803" y="91127"/>
                  </a:cubicBezTo>
                  <a:cubicBezTo>
                    <a:pt x="10501" y="93405"/>
                    <a:pt x="9850" y="98612"/>
                    <a:pt x="9199" y="102843"/>
                  </a:cubicBezTo>
                  <a:lnTo>
                    <a:pt x="9199" y="102843"/>
                  </a:lnTo>
                  <a:cubicBezTo>
                    <a:pt x="8874" y="106098"/>
                    <a:pt x="8223" y="108701"/>
                    <a:pt x="7897" y="109678"/>
                  </a:cubicBezTo>
                  <a:cubicBezTo>
                    <a:pt x="7247" y="110979"/>
                    <a:pt x="6596" y="113909"/>
                    <a:pt x="5619" y="117163"/>
                  </a:cubicBezTo>
                  <a:cubicBezTo>
                    <a:pt x="4968" y="119441"/>
                    <a:pt x="4318" y="122045"/>
                    <a:pt x="3667" y="124323"/>
                  </a:cubicBezTo>
                  <a:cubicBezTo>
                    <a:pt x="2690" y="127578"/>
                    <a:pt x="1714" y="130832"/>
                    <a:pt x="1063" y="134087"/>
                  </a:cubicBezTo>
                  <a:cubicBezTo>
                    <a:pt x="412" y="137341"/>
                    <a:pt x="-239" y="140596"/>
                    <a:pt x="87" y="143199"/>
                  </a:cubicBezTo>
                  <a:cubicBezTo>
                    <a:pt x="87" y="144827"/>
                    <a:pt x="87" y="146454"/>
                    <a:pt x="87" y="147756"/>
                  </a:cubicBezTo>
                  <a:cubicBezTo>
                    <a:pt x="87" y="150034"/>
                    <a:pt x="87" y="151661"/>
                    <a:pt x="412" y="151661"/>
                  </a:cubicBezTo>
                  <a:cubicBezTo>
                    <a:pt x="1063" y="151661"/>
                    <a:pt x="1714" y="151336"/>
                    <a:pt x="2690" y="151010"/>
                  </a:cubicBezTo>
                  <a:cubicBezTo>
                    <a:pt x="3992" y="150359"/>
                    <a:pt x="5619" y="149708"/>
                    <a:pt x="6921" y="150685"/>
                  </a:cubicBezTo>
                  <a:cubicBezTo>
                    <a:pt x="7247" y="151010"/>
                    <a:pt x="7897" y="151336"/>
                    <a:pt x="8223" y="151661"/>
                  </a:cubicBezTo>
                  <a:cubicBezTo>
                    <a:pt x="9525" y="152638"/>
                    <a:pt x="11477" y="154265"/>
                    <a:pt x="12129" y="153939"/>
                  </a:cubicBezTo>
                  <a:cubicBezTo>
                    <a:pt x="12779" y="153614"/>
                    <a:pt x="14081" y="151661"/>
                    <a:pt x="15708" y="150034"/>
                  </a:cubicBezTo>
                  <a:cubicBezTo>
                    <a:pt x="17661" y="147756"/>
                    <a:pt x="19614" y="145478"/>
                    <a:pt x="20590" y="144501"/>
                  </a:cubicBezTo>
                  <a:lnTo>
                    <a:pt x="20590" y="144501"/>
                  </a:lnTo>
                  <a:lnTo>
                    <a:pt x="20590" y="144501"/>
                  </a:lnTo>
                  <a:lnTo>
                    <a:pt x="20590" y="144501"/>
                  </a:lnTo>
                  <a:lnTo>
                    <a:pt x="20590" y="144501"/>
                  </a:lnTo>
                  <a:lnTo>
                    <a:pt x="20590" y="144501"/>
                  </a:lnTo>
                  <a:cubicBezTo>
                    <a:pt x="20916" y="144176"/>
                    <a:pt x="21567" y="144176"/>
                    <a:pt x="21892" y="144501"/>
                  </a:cubicBezTo>
                  <a:cubicBezTo>
                    <a:pt x="22868" y="144176"/>
                    <a:pt x="24170" y="143850"/>
                    <a:pt x="26123" y="143525"/>
                  </a:cubicBezTo>
                  <a:cubicBezTo>
                    <a:pt x="28727" y="143199"/>
                    <a:pt x="32306" y="142874"/>
                    <a:pt x="34910" y="142874"/>
                  </a:cubicBezTo>
                  <a:cubicBezTo>
                    <a:pt x="36863" y="142874"/>
                    <a:pt x="40443" y="142874"/>
                    <a:pt x="44348" y="142874"/>
                  </a:cubicBezTo>
                  <a:cubicBezTo>
                    <a:pt x="50532" y="142874"/>
                    <a:pt x="57367" y="142874"/>
                    <a:pt x="60947" y="142548"/>
                  </a:cubicBezTo>
                  <a:cubicBezTo>
                    <a:pt x="63550" y="142548"/>
                    <a:pt x="74941" y="142223"/>
                    <a:pt x="87308" y="142548"/>
                  </a:cubicBezTo>
                  <a:cubicBezTo>
                    <a:pt x="99676" y="142548"/>
                    <a:pt x="112694" y="142874"/>
                    <a:pt x="118552" y="142874"/>
                  </a:cubicBezTo>
                  <a:cubicBezTo>
                    <a:pt x="118226" y="138318"/>
                    <a:pt x="116924" y="124323"/>
                    <a:pt x="118226" y="119767"/>
                  </a:cubicBezTo>
                  <a:lnTo>
                    <a:pt x="118226" y="119767"/>
                  </a:lnTo>
                  <a:cubicBezTo>
                    <a:pt x="118877" y="117814"/>
                    <a:pt x="118877" y="116187"/>
                    <a:pt x="119203" y="114560"/>
                  </a:cubicBezTo>
                  <a:cubicBezTo>
                    <a:pt x="119853" y="111630"/>
                    <a:pt x="120179" y="109352"/>
                    <a:pt x="121481" y="108051"/>
                  </a:cubicBezTo>
                  <a:lnTo>
                    <a:pt x="121481" y="108051"/>
                  </a:lnTo>
                  <a:cubicBezTo>
                    <a:pt x="122131" y="107400"/>
                    <a:pt x="125061" y="103494"/>
                    <a:pt x="128315" y="99263"/>
                  </a:cubicBezTo>
                  <a:cubicBezTo>
                    <a:pt x="131570" y="94707"/>
                    <a:pt x="135150" y="89825"/>
                    <a:pt x="136777" y="87221"/>
                  </a:cubicBezTo>
                  <a:cubicBezTo>
                    <a:pt x="138404" y="84618"/>
                    <a:pt x="141659" y="77783"/>
                    <a:pt x="144588" y="71600"/>
                  </a:cubicBezTo>
                  <a:cubicBezTo>
                    <a:pt x="147192" y="65742"/>
                    <a:pt x="149470" y="60534"/>
                    <a:pt x="149470" y="59558"/>
                  </a:cubicBezTo>
                  <a:cubicBezTo>
                    <a:pt x="149470" y="57605"/>
                    <a:pt x="147842" y="55327"/>
                    <a:pt x="147192" y="54351"/>
                  </a:cubicBezTo>
                  <a:lnTo>
                    <a:pt x="147192" y="54351"/>
                  </a:lnTo>
                  <a:lnTo>
                    <a:pt x="147192" y="54351"/>
                  </a:lnTo>
                  <a:lnTo>
                    <a:pt x="147192" y="54351"/>
                  </a:lnTo>
                  <a:cubicBezTo>
                    <a:pt x="146215" y="52723"/>
                    <a:pt x="147517" y="50445"/>
                    <a:pt x="148494" y="48167"/>
                  </a:cubicBezTo>
                  <a:cubicBezTo>
                    <a:pt x="148819" y="47516"/>
                    <a:pt x="149144" y="46865"/>
                    <a:pt x="149470" y="46540"/>
                  </a:cubicBezTo>
                  <a:cubicBezTo>
                    <a:pt x="149470" y="46214"/>
                    <a:pt x="148168" y="44262"/>
                    <a:pt x="146540" y="41658"/>
                  </a:cubicBezTo>
                  <a:lnTo>
                    <a:pt x="146540" y="41658"/>
                  </a:lnTo>
                  <a:cubicBezTo>
                    <a:pt x="143612" y="37102"/>
                    <a:pt x="139055" y="31569"/>
                    <a:pt x="138079" y="30267"/>
                  </a:cubicBezTo>
                  <a:cubicBezTo>
                    <a:pt x="136452" y="28640"/>
                    <a:pt x="136126" y="22131"/>
                    <a:pt x="135801" y="17575"/>
                  </a:cubicBezTo>
                  <a:cubicBezTo>
                    <a:pt x="135801" y="15622"/>
                    <a:pt x="135475" y="13994"/>
                    <a:pt x="135475" y="13344"/>
                  </a:cubicBezTo>
                  <a:lnTo>
                    <a:pt x="135475" y="13344"/>
                  </a:lnTo>
                  <a:cubicBezTo>
                    <a:pt x="135475" y="12693"/>
                    <a:pt x="133848" y="12367"/>
                    <a:pt x="132221" y="11716"/>
                  </a:cubicBezTo>
                  <a:cubicBezTo>
                    <a:pt x="130919" y="11065"/>
                    <a:pt x="129617" y="10740"/>
                    <a:pt x="128641" y="10089"/>
                  </a:cubicBezTo>
                  <a:cubicBezTo>
                    <a:pt x="127664" y="9113"/>
                    <a:pt x="126037" y="6184"/>
                    <a:pt x="124410" y="3255"/>
                  </a:cubicBezTo>
                  <a:lnTo>
                    <a:pt x="124410" y="3255"/>
                  </a:lnTo>
                  <a:cubicBezTo>
                    <a:pt x="123759" y="1953"/>
                    <a:pt x="123108" y="976"/>
                    <a:pt x="122457" y="0"/>
                  </a:cubicBezTo>
                  <a:lnTo>
                    <a:pt x="120179" y="2278"/>
                  </a:lnTo>
                  <a:cubicBezTo>
                    <a:pt x="115948" y="6834"/>
                    <a:pt x="112043" y="10740"/>
                    <a:pt x="110415" y="11716"/>
                  </a:cubicBezTo>
                  <a:cubicBezTo>
                    <a:pt x="107486" y="13344"/>
                    <a:pt x="104232" y="12367"/>
                    <a:pt x="100001" y="10740"/>
                  </a:cubicBezTo>
                  <a:cubicBezTo>
                    <a:pt x="98374" y="10089"/>
                    <a:pt x="96421" y="9438"/>
                    <a:pt x="94794" y="9113"/>
                  </a:cubicBezTo>
                  <a:cubicBezTo>
                    <a:pt x="91213" y="8136"/>
                    <a:pt x="88285" y="9438"/>
                    <a:pt x="85356" y="10415"/>
                  </a:cubicBezTo>
                  <a:cubicBezTo>
                    <a:pt x="83728" y="11065"/>
                    <a:pt x="82101" y="11716"/>
                    <a:pt x="80474" y="11716"/>
                  </a:cubicBezTo>
                  <a:cubicBezTo>
                    <a:pt x="78521" y="11716"/>
                    <a:pt x="76894" y="13669"/>
                    <a:pt x="75592" y="15296"/>
                  </a:cubicBezTo>
                  <a:lnTo>
                    <a:pt x="75592" y="15296"/>
                  </a:lnTo>
                  <a:cubicBezTo>
                    <a:pt x="74941" y="15947"/>
                    <a:pt x="74615" y="16598"/>
                    <a:pt x="73965" y="16924"/>
                  </a:cubicBezTo>
                  <a:cubicBezTo>
                    <a:pt x="72012" y="18876"/>
                    <a:pt x="69083" y="17575"/>
                    <a:pt x="66804" y="16924"/>
                  </a:cubicBezTo>
                  <a:cubicBezTo>
                    <a:pt x="66479" y="16924"/>
                    <a:pt x="65828" y="16598"/>
                    <a:pt x="65828" y="16598"/>
                  </a:cubicBezTo>
                  <a:lnTo>
                    <a:pt x="65828" y="16598"/>
                  </a:lnTo>
                  <a:cubicBezTo>
                    <a:pt x="64201" y="15947"/>
                    <a:pt x="63550" y="14645"/>
                    <a:pt x="62899" y="13018"/>
                  </a:cubicBezTo>
                  <a:cubicBezTo>
                    <a:pt x="62248" y="11716"/>
                    <a:pt x="61597" y="10740"/>
                    <a:pt x="60621" y="10089"/>
                  </a:cubicBezTo>
                  <a:cubicBezTo>
                    <a:pt x="60295" y="9764"/>
                    <a:pt x="59319" y="10740"/>
                    <a:pt x="58017" y="12042"/>
                  </a:cubicBezTo>
                  <a:cubicBezTo>
                    <a:pt x="56390" y="13669"/>
                    <a:pt x="54763" y="15296"/>
                    <a:pt x="52485" y="15622"/>
                  </a:cubicBezTo>
                  <a:cubicBezTo>
                    <a:pt x="49556" y="16273"/>
                    <a:pt x="46626" y="14645"/>
                    <a:pt x="44348" y="13344"/>
                  </a:cubicBezTo>
                  <a:lnTo>
                    <a:pt x="44348" y="13344"/>
                  </a:lnTo>
                  <a:cubicBezTo>
                    <a:pt x="43372" y="12693"/>
                    <a:pt x="42395" y="12042"/>
                    <a:pt x="42070" y="12367"/>
                  </a:cubicBezTo>
                  <a:cubicBezTo>
                    <a:pt x="41094" y="12693"/>
                    <a:pt x="38490" y="15947"/>
                    <a:pt x="36538" y="17900"/>
                  </a:cubicBezTo>
                  <a:lnTo>
                    <a:pt x="35886" y="17249"/>
                  </a:lnTo>
                  <a:lnTo>
                    <a:pt x="35886" y="17249"/>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7" name="Freeform: Shape 366">
              <a:extLst>
                <a:ext uri="{FF2B5EF4-FFF2-40B4-BE49-F238E27FC236}">
                  <a16:creationId xmlns:a16="http://schemas.microsoft.com/office/drawing/2014/main" id="{494C7390-C20F-4A06-A1BF-8C46D233FF6A}"/>
                </a:ext>
              </a:extLst>
            </p:cNvPr>
            <p:cNvSpPr/>
            <p:nvPr/>
          </p:nvSpPr>
          <p:spPr>
            <a:xfrm>
              <a:off x="5973310" y="3350466"/>
              <a:ext cx="110898" cy="222025"/>
            </a:xfrm>
            <a:custGeom>
              <a:avLst/>
              <a:gdLst>
                <a:gd name="connsiteX0" fmla="*/ 28233 w 110898"/>
                <a:gd name="connsiteY0" fmla="*/ 13735 h 222025"/>
                <a:gd name="connsiteX1" fmla="*/ 37997 w 110898"/>
                <a:gd name="connsiteY1" fmla="*/ 10806 h 222025"/>
                <a:gd name="connsiteX2" fmla="*/ 47435 w 110898"/>
                <a:gd name="connsiteY2" fmla="*/ 3646 h 222025"/>
                <a:gd name="connsiteX3" fmla="*/ 59802 w 110898"/>
                <a:gd name="connsiteY3" fmla="*/ 392 h 222025"/>
                <a:gd name="connsiteX4" fmla="*/ 63707 w 110898"/>
                <a:gd name="connsiteY4" fmla="*/ 5925 h 222025"/>
                <a:gd name="connsiteX5" fmla="*/ 71193 w 110898"/>
                <a:gd name="connsiteY5" fmla="*/ 3321 h 222025"/>
                <a:gd name="connsiteX6" fmla="*/ 76400 w 110898"/>
                <a:gd name="connsiteY6" fmla="*/ 10481 h 222025"/>
                <a:gd name="connsiteX7" fmla="*/ 77702 w 110898"/>
                <a:gd name="connsiteY7" fmla="*/ 15037 h 222025"/>
                <a:gd name="connsiteX8" fmla="*/ 76726 w 110898"/>
                <a:gd name="connsiteY8" fmla="*/ 18943 h 222025"/>
                <a:gd name="connsiteX9" fmla="*/ 87466 w 110898"/>
                <a:gd name="connsiteY9" fmla="*/ 15037 h 222025"/>
                <a:gd name="connsiteX10" fmla="*/ 97555 w 110898"/>
                <a:gd name="connsiteY10" fmla="*/ 7226 h 222025"/>
                <a:gd name="connsiteX11" fmla="*/ 99833 w 110898"/>
                <a:gd name="connsiteY11" fmla="*/ 16339 h 222025"/>
                <a:gd name="connsiteX12" fmla="*/ 92022 w 110898"/>
                <a:gd name="connsiteY12" fmla="*/ 27079 h 222025"/>
                <a:gd name="connsiteX13" fmla="*/ 83886 w 110898"/>
                <a:gd name="connsiteY13" fmla="*/ 30008 h 222025"/>
                <a:gd name="connsiteX14" fmla="*/ 80957 w 110898"/>
                <a:gd name="connsiteY14" fmla="*/ 39121 h 222025"/>
                <a:gd name="connsiteX15" fmla="*/ 86164 w 110898"/>
                <a:gd name="connsiteY15" fmla="*/ 49210 h 222025"/>
                <a:gd name="connsiteX16" fmla="*/ 98206 w 110898"/>
                <a:gd name="connsiteY16" fmla="*/ 55393 h 222025"/>
                <a:gd name="connsiteX17" fmla="*/ 99833 w 110898"/>
                <a:gd name="connsiteY17" fmla="*/ 66459 h 222025"/>
                <a:gd name="connsiteX18" fmla="*/ 88768 w 110898"/>
                <a:gd name="connsiteY18" fmla="*/ 84684 h 222025"/>
                <a:gd name="connsiteX19" fmla="*/ 68264 w 110898"/>
                <a:gd name="connsiteY19" fmla="*/ 99655 h 222025"/>
                <a:gd name="connsiteX20" fmla="*/ 75098 w 110898"/>
                <a:gd name="connsiteY20" fmla="*/ 113324 h 222025"/>
                <a:gd name="connsiteX21" fmla="*/ 83886 w 110898"/>
                <a:gd name="connsiteY21" fmla="*/ 118531 h 222025"/>
                <a:gd name="connsiteX22" fmla="*/ 88768 w 110898"/>
                <a:gd name="connsiteY22" fmla="*/ 115928 h 222025"/>
                <a:gd name="connsiteX23" fmla="*/ 88768 w 110898"/>
                <a:gd name="connsiteY23" fmla="*/ 123088 h 222025"/>
                <a:gd name="connsiteX24" fmla="*/ 99182 w 110898"/>
                <a:gd name="connsiteY24" fmla="*/ 118531 h 222025"/>
                <a:gd name="connsiteX25" fmla="*/ 103738 w 110898"/>
                <a:gd name="connsiteY25" fmla="*/ 132526 h 222025"/>
                <a:gd name="connsiteX26" fmla="*/ 110898 w 110898"/>
                <a:gd name="connsiteY26" fmla="*/ 132851 h 222025"/>
                <a:gd name="connsiteX27" fmla="*/ 110898 w 110898"/>
                <a:gd name="connsiteY27" fmla="*/ 142289 h 222025"/>
                <a:gd name="connsiteX28" fmla="*/ 110573 w 110898"/>
                <a:gd name="connsiteY28" fmla="*/ 154982 h 222025"/>
                <a:gd name="connsiteX29" fmla="*/ 106667 w 110898"/>
                <a:gd name="connsiteY29" fmla="*/ 157586 h 222025"/>
                <a:gd name="connsiteX30" fmla="*/ 100809 w 110898"/>
                <a:gd name="connsiteY30" fmla="*/ 160840 h 222025"/>
                <a:gd name="connsiteX31" fmla="*/ 98857 w 110898"/>
                <a:gd name="connsiteY31" fmla="*/ 163444 h 222025"/>
                <a:gd name="connsiteX32" fmla="*/ 91371 w 110898"/>
                <a:gd name="connsiteY32" fmla="*/ 171255 h 222025"/>
                <a:gd name="connsiteX33" fmla="*/ 84211 w 110898"/>
                <a:gd name="connsiteY33" fmla="*/ 174835 h 222025"/>
                <a:gd name="connsiteX34" fmla="*/ 77051 w 110898"/>
                <a:gd name="connsiteY34" fmla="*/ 179391 h 222025"/>
                <a:gd name="connsiteX35" fmla="*/ 75749 w 110898"/>
                <a:gd name="connsiteY35" fmla="*/ 195989 h 222025"/>
                <a:gd name="connsiteX36" fmla="*/ 75098 w 110898"/>
                <a:gd name="connsiteY36" fmla="*/ 207380 h 222025"/>
                <a:gd name="connsiteX37" fmla="*/ 71844 w 110898"/>
                <a:gd name="connsiteY37" fmla="*/ 211936 h 222025"/>
                <a:gd name="connsiteX38" fmla="*/ 65660 w 110898"/>
                <a:gd name="connsiteY38" fmla="*/ 218445 h 222025"/>
                <a:gd name="connsiteX39" fmla="*/ 57849 w 110898"/>
                <a:gd name="connsiteY39" fmla="*/ 221700 h 222025"/>
                <a:gd name="connsiteX40" fmla="*/ 57198 w 110898"/>
                <a:gd name="connsiteY40" fmla="*/ 222025 h 222025"/>
                <a:gd name="connsiteX41" fmla="*/ 44506 w 110898"/>
                <a:gd name="connsiteY41" fmla="*/ 168977 h 222025"/>
                <a:gd name="connsiteX42" fmla="*/ 38322 w 110898"/>
                <a:gd name="connsiteY42" fmla="*/ 162467 h 222025"/>
                <a:gd name="connsiteX43" fmla="*/ 24328 w 110898"/>
                <a:gd name="connsiteY43" fmla="*/ 152704 h 222025"/>
                <a:gd name="connsiteX44" fmla="*/ 22375 w 110898"/>
                <a:gd name="connsiteY44" fmla="*/ 146520 h 222025"/>
                <a:gd name="connsiteX45" fmla="*/ 22050 w 110898"/>
                <a:gd name="connsiteY45" fmla="*/ 141964 h 222025"/>
                <a:gd name="connsiteX46" fmla="*/ 13588 w 110898"/>
                <a:gd name="connsiteY46" fmla="*/ 131875 h 222025"/>
                <a:gd name="connsiteX47" fmla="*/ 7079 w 110898"/>
                <a:gd name="connsiteY47" fmla="*/ 124715 h 222025"/>
                <a:gd name="connsiteX48" fmla="*/ 5777 w 110898"/>
                <a:gd name="connsiteY48" fmla="*/ 122437 h 222025"/>
                <a:gd name="connsiteX49" fmla="*/ 244 w 110898"/>
                <a:gd name="connsiteY49" fmla="*/ 112022 h 222025"/>
                <a:gd name="connsiteX50" fmla="*/ 244 w 110898"/>
                <a:gd name="connsiteY50" fmla="*/ 108442 h 222025"/>
                <a:gd name="connsiteX51" fmla="*/ 1546 w 110898"/>
                <a:gd name="connsiteY51" fmla="*/ 102259 h 222025"/>
                <a:gd name="connsiteX52" fmla="*/ 14239 w 110898"/>
                <a:gd name="connsiteY52" fmla="*/ 93797 h 222025"/>
                <a:gd name="connsiteX53" fmla="*/ 20097 w 110898"/>
                <a:gd name="connsiteY53" fmla="*/ 89891 h 222025"/>
                <a:gd name="connsiteX54" fmla="*/ 20097 w 110898"/>
                <a:gd name="connsiteY54" fmla="*/ 89891 h 222025"/>
                <a:gd name="connsiteX55" fmla="*/ 24653 w 110898"/>
                <a:gd name="connsiteY55" fmla="*/ 80779 h 222025"/>
                <a:gd name="connsiteX56" fmla="*/ 29535 w 110898"/>
                <a:gd name="connsiteY56" fmla="*/ 66459 h 222025"/>
                <a:gd name="connsiteX57" fmla="*/ 24328 w 110898"/>
                <a:gd name="connsiteY57" fmla="*/ 48559 h 222025"/>
                <a:gd name="connsiteX58" fmla="*/ 23677 w 110898"/>
                <a:gd name="connsiteY58" fmla="*/ 46281 h 222025"/>
                <a:gd name="connsiteX59" fmla="*/ 24653 w 110898"/>
                <a:gd name="connsiteY59" fmla="*/ 40748 h 222025"/>
                <a:gd name="connsiteX60" fmla="*/ 25955 w 110898"/>
                <a:gd name="connsiteY60" fmla="*/ 33913 h 222025"/>
                <a:gd name="connsiteX61" fmla="*/ 23026 w 110898"/>
                <a:gd name="connsiteY61" fmla="*/ 29357 h 222025"/>
                <a:gd name="connsiteX62" fmla="*/ 20097 w 110898"/>
                <a:gd name="connsiteY62" fmla="*/ 25452 h 222025"/>
                <a:gd name="connsiteX63" fmla="*/ 28233 w 110898"/>
                <a:gd name="connsiteY63" fmla="*/ 13735 h 222025"/>
                <a:gd name="connsiteX64" fmla="*/ 28233 w 110898"/>
                <a:gd name="connsiteY64" fmla="*/ 13735 h 222025"/>
                <a:gd name="connsiteX65" fmla="*/ 90720 w 110898"/>
                <a:gd name="connsiteY65" fmla="*/ 107466 h 222025"/>
                <a:gd name="connsiteX66" fmla="*/ 93649 w 110898"/>
                <a:gd name="connsiteY66" fmla="*/ 111046 h 222025"/>
                <a:gd name="connsiteX67" fmla="*/ 101135 w 110898"/>
                <a:gd name="connsiteY67" fmla="*/ 111371 h 222025"/>
                <a:gd name="connsiteX68" fmla="*/ 95277 w 110898"/>
                <a:gd name="connsiteY68" fmla="*/ 105188 h 222025"/>
                <a:gd name="connsiteX69" fmla="*/ 90720 w 110898"/>
                <a:gd name="connsiteY69" fmla="*/ 107466 h 222025"/>
                <a:gd name="connsiteX70" fmla="*/ 90720 w 110898"/>
                <a:gd name="connsiteY70" fmla="*/ 107466 h 22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898" h="222025">
                  <a:moveTo>
                    <a:pt x="28233" y="13735"/>
                  </a:moveTo>
                  <a:cubicBezTo>
                    <a:pt x="34091" y="13410"/>
                    <a:pt x="36044" y="13410"/>
                    <a:pt x="37997" y="10806"/>
                  </a:cubicBezTo>
                  <a:cubicBezTo>
                    <a:pt x="39950" y="8528"/>
                    <a:pt x="40275" y="4623"/>
                    <a:pt x="47435" y="3646"/>
                  </a:cubicBezTo>
                  <a:cubicBezTo>
                    <a:pt x="54595" y="2670"/>
                    <a:pt x="57849" y="-1235"/>
                    <a:pt x="59802" y="392"/>
                  </a:cubicBezTo>
                  <a:cubicBezTo>
                    <a:pt x="61755" y="2019"/>
                    <a:pt x="59477" y="7552"/>
                    <a:pt x="63707" y="5925"/>
                  </a:cubicBezTo>
                  <a:cubicBezTo>
                    <a:pt x="67938" y="4297"/>
                    <a:pt x="68264" y="1693"/>
                    <a:pt x="71193" y="3321"/>
                  </a:cubicBezTo>
                  <a:cubicBezTo>
                    <a:pt x="74122" y="4948"/>
                    <a:pt x="75098" y="7877"/>
                    <a:pt x="76400" y="10481"/>
                  </a:cubicBezTo>
                  <a:cubicBezTo>
                    <a:pt x="77702" y="13084"/>
                    <a:pt x="78679" y="13410"/>
                    <a:pt x="77702" y="15037"/>
                  </a:cubicBezTo>
                  <a:cubicBezTo>
                    <a:pt x="77051" y="16664"/>
                    <a:pt x="72170" y="17315"/>
                    <a:pt x="76726" y="18943"/>
                  </a:cubicBezTo>
                  <a:cubicBezTo>
                    <a:pt x="81282" y="20570"/>
                    <a:pt x="80631" y="20244"/>
                    <a:pt x="87466" y="15037"/>
                  </a:cubicBezTo>
                  <a:cubicBezTo>
                    <a:pt x="94300" y="9830"/>
                    <a:pt x="95277" y="7226"/>
                    <a:pt x="97555" y="7226"/>
                  </a:cubicBezTo>
                  <a:cubicBezTo>
                    <a:pt x="99833" y="7226"/>
                    <a:pt x="101135" y="14061"/>
                    <a:pt x="99833" y="16339"/>
                  </a:cubicBezTo>
                  <a:cubicBezTo>
                    <a:pt x="98206" y="18617"/>
                    <a:pt x="95602" y="25126"/>
                    <a:pt x="92022" y="27079"/>
                  </a:cubicBezTo>
                  <a:cubicBezTo>
                    <a:pt x="88116" y="29032"/>
                    <a:pt x="85188" y="26753"/>
                    <a:pt x="83886" y="30008"/>
                  </a:cubicBezTo>
                  <a:cubicBezTo>
                    <a:pt x="82584" y="33263"/>
                    <a:pt x="80306" y="36192"/>
                    <a:pt x="80957" y="39121"/>
                  </a:cubicBezTo>
                  <a:cubicBezTo>
                    <a:pt x="81607" y="42050"/>
                    <a:pt x="81282" y="45630"/>
                    <a:pt x="86164" y="49210"/>
                  </a:cubicBezTo>
                  <a:cubicBezTo>
                    <a:pt x="91371" y="53115"/>
                    <a:pt x="96253" y="52464"/>
                    <a:pt x="98206" y="55393"/>
                  </a:cubicBezTo>
                  <a:cubicBezTo>
                    <a:pt x="100158" y="58322"/>
                    <a:pt x="99833" y="63855"/>
                    <a:pt x="99833" y="66459"/>
                  </a:cubicBezTo>
                  <a:cubicBezTo>
                    <a:pt x="99833" y="69062"/>
                    <a:pt x="92022" y="82080"/>
                    <a:pt x="88768" y="84684"/>
                  </a:cubicBezTo>
                  <a:cubicBezTo>
                    <a:pt x="85513" y="86962"/>
                    <a:pt x="67938" y="97702"/>
                    <a:pt x="68264" y="99655"/>
                  </a:cubicBezTo>
                  <a:cubicBezTo>
                    <a:pt x="68589" y="101933"/>
                    <a:pt x="71518" y="110720"/>
                    <a:pt x="75098" y="113324"/>
                  </a:cubicBezTo>
                  <a:cubicBezTo>
                    <a:pt x="78679" y="115928"/>
                    <a:pt x="81933" y="120484"/>
                    <a:pt x="83886" y="118531"/>
                  </a:cubicBezTo>
                  <a:cubicBezTo>
                    <a:pt x="85838" y="116579"/>
                    <a:pt x="88442" y="112348"/>
                    <a:pt x="88768" y="115928"/>
                  </a:cubicBezTo>
                  <a:cubicBezTo>
                    <a:pt x="89093" y="119508"/>
                    <a:pt x="84862" y="124389"/>
                    <a:pt x="88768" y="123088"/>
                  </a:cubicBezTo>
                  <a:cubicBezTo>
                    <a:pt x="92673" y="121786"/>
                    <a:pt x="97880" y="115277"/>
                    <a:pt x="99182" y="118531"/>
                  </a:cubicBezTo>
                  <a:cubicBezTo>
                    <a:pt x="100484" y="121460"/>
                    <a:pt x="96904" y="130898"/>
                    <a:pt x="103738" y="132526"/>
                  </a:cubicBezTo>
                  <a:cubicBezTo>
                    <a:pt x="109597" y="133828"/>
                    <a:pt x="107318" y="132200"/>
                    <a:pt x="110898" y="132851"/>
                  </a:cubicBezTo>
                  <a:cubicBezTo>
                    <a:pt x="110898" y="135455"/>
                    <a:pt x="110898" y="139035"/>
                    <a:pt x="110898" y="142289"/>
                  </a:cubicBezTo>
                  <a:cubicBezTo>
                    <a:pt x="110898" y="147822"/>
                    <a:pt x="110898" y="153355"/>
                    <a:pt x="110573" y="154982"/>
                  </a:cubicBezTo>
                  <a:cubicBezTo>
                    <a:pt x="110247" y="156284"/>
                    <a:pt x="108620" y="156935"/>
                    <a:pt x="106667" y="157586"/>
                  </a:cubicBezTo>
                  <a:cubicBezTo>
                    <a:pt x="104715" y="158237"/>
                    <a:pt x="102436" y="158888"/>
                    <a:pt x="100809" y="160840"/>
                  </a:cubicBezTo>
                  <a:cubicBezTo>
                    <a:pt x="100158" y="161817"/>
                    <a:pt x="99507" y="162467"/>
                    <a:pt x="98857" y="163444"/>
                  </a:cubicBezTo>
                  <a:cubicBezTo>
                    <a:pt x="96904" y="166047"/>
                    <a:pt x="94625" y="168651"/>
                    <a:pt x="91371" y="171255"/>
                  </a:cubicBezTo>
                  <a:cubicBezTo>
                    <a:pt x="89418" y="172556"/>
                    <a:pt x="86815" y="173858"/>
                    <a:pt x="84211" y="174835"/>
                  </a:cubicBezTo>
                  <a:cubicBezTo>
                    <a:pt x="80957" y="176137"/>
                    <a:pt x="77702" y="177438"/>
                    <a:pt x="77051" y="179391"/>
                  </a:cubicBezTo>
                  <a:cubicBezTo>
                    <a:pt x="76400" y="181018"/>
                    <a:pt x="76075" y="188829"/>
                    <a:pt x="75749" y="195989"/>
                  </a:cubicBezTo>
                  <a:cubicBezTo>
                    <a:pt x="75424" y="201522"/>
                    <a:pt x="75424" y="206404"/>
                    <a:pt x="75098" y="207380"/>
                  </a:cubicBezTo>
                  <a:cubicBezTo>
                    <a:pt x="74773" y="208031"/>
                    <a:pt x="73471" y="209984"/>
                    <a:pt x="71844" y="211936"/>
                  </a:cubicBezTo>
                  <a:cubicBezTo>
                    <a:pt x="69566" y="214540"/>
                    <a:pt x="66962" y="217144"/>
                    <a:pt x="65660" y="218445"/>
                  </a:cubicBezTo>
                  <a:cubicBezTo>
                    <a:pt x="64359" y="219747"/>
                    <a:pt x="60779" y="220724"/>
                    <a:pt x="57849" y="221700"/>
                  </a:cubicBezTo>
                  <a:lnTo>
                    <a:pt x="57198" y="222025"/>
                  </a:lnTo>
                  <a:cubicBezTo>
                    <a:pt x="54920" y="213238"/>
                    <a:pt x="44831" y="170929"/>
                    <a:pt x="44506" y="168977"/>
                  </a:cubicBezTo>
                  <a:cubicBezTo>
                    <a:pt x="44180" y="167675"/>
                    <a:pt x="41577" y="165071"/>
                    <a:pt x="38322" y="162467"/>
                  </a:cubicBezTo>
                  <a:cubicBezTo>
                    <a:pt x="33766" y="158888"/>
                    <a:pt x="27582" y="154657"/>
                    <a:pt x="24328" y="152704"/>
                  </a:cubicBezTo>
                  <a:cubicBezTo>
                    <a:pt x="21724" y="151077"/>
                    <a:pt x="22050" y="148798"/>
                    <a:pt x="22375" y="146520"/>
                  </a:cubicBezTo>
                  <a:cubicBezTo>
                    <a:pt x="22700" y="144893"/>
                    <a:pt x="23026" y="143266"/>
                    <a:pt x="22050" y="141964"/>
                  </a:cubicBezTo>
                  <a:cubicBezTo>
                    <a:pt x="21073" y="140337"/>
                    <a:pt x="17168" y="136106"/>
                    <a:pt x="13588" y="131875"/>
                  </a:cubicBezTo>
                  <a:cubicBezTo>
                    <a:pt x="10333" y="128620"/>
                    <a:pt x="7730" y="125366"/>
                    <a:pt x="7079" y="124715"/>
                  </a:cubicBezTo>
                  <a:cubicBezTo>
                    <a:pt x="6753" y="124389"/>
                    <a:pt x="6428" y="123413"/>
                    <a:pt x="5777" y="122437"/>
                  </a:cubicBezTo>
                  <a:cubicBezTo>
                    <a:pt x="3824" y="119182"/>
                    <a:pt x="895" y="113649"/>
                    <a:pt x="244" y="112022"/>
                  </a:cubicBezTo>
                  <a:cubicBezTo>
                    <a:pt x="-81" y="111371"/>
                    <a:pt x="-81" y="109744"/>
                    <a:pt x="244" y="108442"/>
                  </a:cubicBezTo>
                  <a:cubicBezTo>
                    <a:pt x="570" y="105839"/>
                    <a:pt x="1221" y="102910"/>
                    <a:pt x="1546" y="102259"/>
                  </a:cubicBezTo>
                  <a:cubicBezTo>
                    <a:pt x="1871" y="101933"/>
                    <a:pt x="8706" y="97377"/>
                    <a:pt x="14239" y="93797"/>
                  </a:cubicBezTo>
                  <a:cubicBezTo>
                    <a:pt x="17168" y="91844"/>
                    <a:pt x="19446" y="90542"/>
                    <a:pt x="20097" y="89891"/>
                  </a:cubicBezTo>
                  <a:lnTo>
                    <a:pt x="20097" y="89891"/>
                  </a:lnTo>
                  <a:cubicBezTo>
                    <a:pt x="21073" y="89241"/>
                    <a:pt x="22700" y="85335"/>
                    <a:pt x="24653" y="80779"/>
                  </a:cubicBezTo>
                  <a:cubicBezTo>
                    <a:pt x="27257" y="74595"/>
                    <a:pt x="29535" y="67110"/>
                    <a:pt x="29535" y="66459"/>
                  </a:cubicBezTo>
                  <a:cubicBezTo>
                    <a:pt x="29535" y="65157"/>
                    <a:pt x="25955" y="53766"/>
                    <a:pt x="24328" y="48559"/>
                  </a:cubicBezTo>
                  <a:cubicBezTo>
                    <a:pt x="24002" y="47257"/>
                    <a:pt x="23677" y="46606"/>
                    <a:pt x="23677" y="46281"/>
                  </a:cubicBezTo>
                  <a:cubicBezTo>
                    <a:pt x="23677" y="45630"/>
                    <a:pt x="24002" y="43352"/>
                    <a:pt x="24653" y="40748"/>
                  </a:cubicBezTo>
                  <a:cubicBezTo>
                    <a:pt x="25304" y="38144"/>
                    <a:pt x="25955" y="35215"/>
                    <a:pt x="25955" y="33913"/>
                  </a:cubicBezTo>
                  <a:cubicBezTo>
                    <a:pt x="25955" y="32286"/>
                    <a:pt x="24328" y="30659"/>
                    <a:pt x="23026" y="29357"/>
                  </a:cubicBezTo>
                  <a:cubicBezTo>
                    <a:pt x="21724" y="28055"/>
                    <a:pt x="20097" y="26753"/>
                    <a:pt x="20097" y="25452"/>
                  </a:cubicBezTo>
                  <a:cubicBezTo>
                    <a:pt x="19771" y="23824"/>
                    <a:pt x="24002" y="18292"/>
                    <a:pt x="28233" y="13735"/>
                  </a:cubicBezTo>
                  <a:lnTo>
                    <a:pt x="28233" y="13735"/>
                  </a:lnTo>
                  <a:close/>
                  <a:moveTo>
                    <a:pt x="90720" y="107466"/>
                  </a:moveTo>
                  <a:cubicBezTo>
                    <a:pt x="92673" y="108768"/>
                    <a:pt x="90395" y="110070"/>
                    <a:pt x="93649" y="111046"/>
                  </a:cubicBezTo>
                  <a:cubicBezTo>
                    <a:pt x="96904" y="112022"/>
                    <a:pt x="101460" y="113324"/>
                    <a:pt x="101135" y="111371"/>
                  </a:cubicBezTo>
                  <a:cubicBezTo>
                    <a:pt x="101135" y="109744"/>
                    <a:pt x="97555" y="106815"/>
                    <a:pt x="95277" y="105188"/>
                  </a:cubicBezTo>
                  <a:cubicBezTo>
                    <a:pt x="93324" y="103235"/>
                    <a:pt x="89744" y="103561"/>
                    <a:pt x="90720" y="107466"/>
                  </a:cubicBezTo>
                  <a:lnTo>
                    <a:pt x="90720" y="107466"/>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8" name="Freeform: Shape 367">
              <a:extLst>
                <a:ext uri="{FF2B5EF4-FFF2-40B4-BE49-F238E27FC236}">
                  <a16:creationId xmlns:a16="http://schemas.microsoft.com/office/drawing/2014/main" id="{F04612EC-0918-4E94-A18F-6788591D09E8}"/>
                </a:ext>
              </a:extLst>
            </p:cNvPr>
            <p:cNvSpPr/>
            <p:nvPr/>
          </p:nvSpPr>
          <p:spPr>
            <a:xfrm>
              <a:off x="5395223" y="3396432"/>
              <a:ext cx="335542" cy="255144"/>
            </a:xfrm>
            <a:custGeom>
              <a:avLst/>
              <a:gdLst>
                <a:gd name="connsiteX0" fmla="*/ 0 w 335542"/>
                <a:gd name="connsiteY0" fmla="*/ 255144 h 255144"/>
                <a:gd name="connsiteX1" fmla="*/ 2604 w 335542"/>
                <a:gd name="connsiteY1" fmla="*/ 250588 h 255144"/>
                <a:gd name="connsiteX2" fmla="*/ 17249 w 335542"/>
                <a:gd name="connsiteY2" fmla="*/ 244730 h 255144"/>
                <a:gd name="connsiteX3" fmla="*/ 34498 w 335542"/>
                <a:gd name="connsiteY3" fmla="*/ 241150 h 255144"/>
                <a:gd name="connsiteX4" fmla="*/ 54025 w 335542"/>
                <a:gd name="connsiteY4" fmla="*/ 226830 h 255144"/>
                <a:gd name="connsiteX5" fmla="*/ 75505 w 335542"/>
                <a:gd name="connsiteY5" fmla="*/ 211859 h 255144"/>
                <a:gd name="connsiteX6" fmla="*/ 87547 w 335542"/>
                <a:gd name="connsiteY6" fmla="*/ 195261 h 255144"/>
                <a:gd name="connsiteX7" fmla="*/ 91778 w 335542"/>
                <a:gd name="connsiteY7" fmla="*/ 189728 h 255144"/>
                <a:gd name="connsiteX8" fmla="*/ 96334 w 335542"/>
                <a:gd name="connsiteY8" fmla="*/ 174106 h 255144"/>
                <a:gd name="connsiteX9" fmla="*/ 90802 w 335542"/>
                <a:gd name="connsiteY9" fmla="*/ 165319 h 255144"/>
                <a:gd name="connsiteX10" fmla="*/ 91127 w 335542"/>
                <a:gd name="connsiteY10" fmla="*/ 155230 h 255144"/>
                <a:gd name="connsiteX11" fmla="*/ 90476 w 335542"/>
                <a:gd name="connsiteY11" fmla="*/ 141561 h 255144"/>
                <a:gd name="connsiteX12" fmla="*/ 98938 w 335542"/>
                <a:gd name="connsiteY12" fmla="*/ 130821 h 255144"/>
                <a:gd name="connsiteX13" fmla="*/ 103820 w 335542"/>
                <a:gd name="connsiteY13" fmla="*/ 120732 h 255144"/>
                <a:gd name="connsiteX14" fmla="*/ 105772 w 335542"/>
                <a:gd name="connsiteY14" fmla="*/ 107714 h 255144"/>
                <a:gd name="connsiteX15" fmla="*/ 117163 w 335542"/>
                <a:gd name="connsiteY15" fmla="*/ 97299 h 255144"/>
                <a:gd name="connsiteX16" fmla="*/ 126927 w 335542"/>
                <a:gd name="connsiteY16" fmla="*/ 84281 h 255144"/>
                <a:gd name="connsiteX17" fmla="*/ 143850 w 335542"/>
                <a:gd name="connsiteY17" fmla="*/ 77121 h 255144"/>
                <a:gd name="connsiteX18" fmla="*/ 166307 w 335542"/>
                <a:gd name="connsiteY18" fmla="*/ 65731 h 255144"/>
                <a:gd name="connsiteX19" fmla="*/ 179976 w 335542"/>
                <a:gd name="connsiteY19" fmla="*/ 50760 h 255144"/>
                <a:gd name="connsiteX20" fmla="*/ 190065 w 335542"/>
                <a:gd name="connsiteY20" fmla="*/ 30256 h 255144"/>
                <a:gd name="connsiteX21" fmla="*/ 198526 w 335542"/>
                <a:gd name="connsiteY21" fmla="*/ 8451 h 255144"/>
                <a:gd name="connsiteX22" fmla="*/ 201456 w 335542"/>
                <a:gd name="connsiteY22" fmla="*/ 3569 h 255144"/>
                <a:gd name="connsiteX23" fmla="*/ 211870 w 335542"/>
                <a:gd name="connsiteY23" fmla="*/ 1616 h 255144"/>
                <a:gd name="connsiteX24" fmla="*/ 219356 w 335542"/>
                <a:gd name="connsiteY24" fmla="*/ 314 h 255144"/>
                <a:gd name="connsiteX25" fmla="*/ 220006 w 335542"/>
                <a:gd name="connsiteY25" fmla="*/ 3243 h 255144"/>
                <a:gd name="connsiteX26" fmla="*/ 218704 w 335542"/>
                <a:gd name="connsiteY26" fmla="*/ 7800 h 255144"/>
                <a:gd name="connsiteX27" fmla="*/ 223261 w 335542"/>
                <a:gd name="connsiteY27" fmla="*/ 15611 h 255144"/>
                <a:gd name="connsiteX28" fmla="*/ 236279 w 335542"/>
                <a:gd name="connsiteY28" fmla="*/ 22120 h 255144"/>
                <a:gd name="connsiteX29" fmla="*/ 251901 w 335542"/>
                <a:gd name="connsiteY29" fmla="*/ 23747 h 255144"/>
                <a:gd name="connsiteX30" fmla="*/ 269475 w 335542"/>
                <a:gd name="connsiteY30" fmla="*/ 20167 h 255144"/>
                <a:gd name="connsiteX31" fmla="*/ 280866 w 335542"/>
                <a:gd name="connsiteY31" fmla="*/ 15936 h 255144"/>
                <a:gd name="connsiteX32" fmla="*/ 284121 w 335542"/>
                <a:gd name="connsiteY32" fmla="*/ 22771 h 255144"/>
                <a:gd name="connsiteX33" fmla="*/ 285748 w 335542"/>
                <a:gd name="connsiteY33" fmla="*/ 27002 h 255144"/>
                <a:gd name="connsiteX34" fmla="*/ 288677 w 335542"/>
                <a:gd name="connsiteY34" fmla="*/ 23422 h 255144"/>
                <a:gd name="connsiteX35" fmla="*/ 299417 w 335542"/>
                <a:gd name="connsiteY35" fmla="*/ 25374 h 255144"/>
                <a:gd name="connsiteX36" fmla="*/ 303973 w 335542"/>
                <a:gd name="connsiteY36" fmla="*/ 25374 h 255144"/>
                <a:gd name="connsiteX37" fmla="*/ 307228 w 335542"/>
                <a:gd name="connsiteY37" fmla="*/ 27978 h 255144"/>
                <a:gd name="connsiteX38" fmla="*/ 307228 w 335542"/>
                <a:gd name="connsiteY38" fmla="*/ 27978 h 255144"/>
                <a:gd name="connsiteX39" fmla="*/ 316340 w 335542"/>
                <a:gd name="connsiteY39" fmla="*/ 36114 h 255144"/>
                <a:gd name="connsiteX40" fmla="*/ 315039 w 335542"/>
                <a:gd name="connsiteY40" fmla="*/ 37741 h 255144"/>
                <a:gd name="connsiteX41" fmla="*/ 313737 w 335542"/>
                <a:gd name="connsiteY41" fmla="*/ 42623 h 255144"/>
                <a:gd name="connsiteX42" fmla="*/ 315690 w 335542"/>
                <a:gd name="connsiteY42" fmla="*/ 46529 h 255144"/>
                <a:gd name="connsiteX43" fmla="*/ 317317 w 335542"/>
                <a:gd name="connsiteY43" fmla="*/ 49783 h 255144"/>
                <a:gd name="connsiteX44" fmla="*/ 317317 w 335542"/>
                <a:gd name="connsiteY44" fmla="*/ 54340 h 255144"/>
                <a:gd name="connsiteX45" fmla="*/ 317317 w 335542"/>
                <a:gd name="connsiteY45" fmla="*/ 59547 h 255144"/>
                <a:gd name="connsiteX46" fmla="*/ 316015 w 335542"/>
                <a:gd name="connsiteY46" fmla="*/ 63127 h 255144"/>
                <a:gd name="connsiteX47" fmla="*/ 314388 w 335542"/>
                <a:gd name="connsiteY47" fmla="*/ 70287 h 255144"/>
                <a:gd name="connsiteX48" fmla="*/ 318944 w 335542"/>
                <a:gd name="connsiteY48" fmla="*/ 80050 h 255144"/>
                <a:gd name="connsiteX49" fmla="*/ 322849 w 335542"/>
                <a:gd name="connsiteY49" fmla="*/ 87536 h 255144"/>
                <a:gd name="connsiteX50" fmla="*/ 324803 w 335542"/>
                <a:gd name="connsiteY50" fmla="*/ 95021 h 255144"/>
                <a:gd name="connsiteX51" fmla="*/ 327081 w 335542"/>
                <a:gd name="connsiteY51" fmla="*/ 101530 h 255144"/>
                <a:gd name="connsiteX52" fmla="*/ 330986 w 335542"/>
                <a:gd name="connsiteY52" fmla="*/ 103808 h 255144"/>
                <a:gd name="connsiteX53" fmla="*/ 335542 w 335542"/>
                <a:gd name="connsiteY53" fmla="*/ 106412 h 255144"/>
                <a:gd name="connsiteX54" fmla="*/ 332939 w 335542"/>
                <a:gd name="connsiteY54" fmla="*/ 109341 h 255144"/>
                <a:gd name="connsiteX55" fmla="*/ 329359 w 335542"/>
                <a:gd name="connsiteY55" fmla="*/ 114549 h 255144"/>
                <a:gd name="connsiteX56" fmla="*/ 329684 w 335542"/>
                <a:gd name="connsiteY56" fmla="*/ 118779 h 255144"/>
                <a:gd name="connsiteX57" fmla="*/ 329684 w 335542"/>
                <a:gd name="connsiteY57" fmla="*/ 121383 h 255144"/>
                <a:gd name="connsiteX58" fmla="*/ 329684 w 335542"/>
                <a:gd name="connsiteY58" fmla="*/ 121383 h 255144"/>
                <a:gd name="connsiteX59" fmla="*/ 315039 w 335542"/>
                <a:gd name="connsiteY59" fmla="*/ 118454 h 255144"/>
                <a:gd name="connsiteX60" fmla="*/ 301044 w 335542"/>
                <a:gd name="connsiteY60" fmla="*/ 116501 h 255144"/>
                <a:gd name="connsiteX61" fmla="*/ 299092 w 335542"/>
                <a:gd name="connsiteY61" fmla="*/ 116827 h 255144"/>
                <a:gd name="connsiteX62" fmla="*/ 285097 w 335542"/>
                <a:gd name="connsiteY62" fmla="*/ 120732 h 255144"/>
                <a:gd name="connsiteX63" fmla="*/ 281842 w 335542"/>
                <a:gd name="connsiteY63" fmla="*/ 125614 h 255144"/>
                <a:gd name="connsiteX64" fmla="*/ 281842 w 335542"/>
                <a:gd name="connsiteY64" fmla="*/ 125614 h 255144"/>
                <a:gd name="connsiteX65" fmla="*/ 278913 w 335542"/>
                <a:gd name="connsiteY65" fmla="*/ 128543 h 255144"/>
                <a:gd name="connsiteX66" fmla="*/ 274683 w 335542"/>
                <a:gd name="connsiteY66" fmla="*/ 130170 h 255144"/>
                <a:gd name="connsiteX67" fmla="*/ 269475 w 335542"/>
                <a:gd name="connsiteY67" fmla="*/ 131147 h 255144"/>
                <a:gd name="connsiteX68" fmla="*/ 265895 w 335542"/>
                <a:gd name="connsiteY68" fmla="*/ 130170 h 255144"/>
                <a:gd name="connsiteX69" fmla="*/ 257108 w 335542"/>
                <a:gd name="connsiteY69" fmla="*/ 131147 h 255144"/>
                <a:gd name="connsiteX70" fmla="*/ 256457 w 335542"/>
                <a:gd name="connsiteY70" fmla="*/ 137656 h 255144"/>
                <a:gd name="connsiteX71" fmla="*/ 256783 w 335542"/>
                <a:gd name="connsiteY71" fmla="*/ 138632 h 255144"/>
                <a:gd name="connsiteX72" fmla="*/ 259061 w 335542"/>
                <a:gd name="connsiteY72" fmla="*/ 142537 h 255144"/>
                <a:gd name="connsiteX73" fmla="*/ 260363 w 335542"/>
                <a:gd name="connsiteY73" fmla="*/ 143839 h 255144"/>
                <a:gd name="connsiteX74" fmla="*/ 259386 w 335542"/>
                <a:gd name="connsiteY74" fmla="*/ 145792 h 255144"/>
                <a:gd name="connsiteX75" fmla="*/ 258735 w 335542"/>
                <a:gd name="connsiteY75" fmla="*/ 151325 h 255144"/>
                <a:gd name="connsiteX76" fmla="*/ 258735 w 335542"/>
                <a:gd name="connsiteY76" fmla="*/ 151325 h 255144"/>
                <a:gd name="connsiteX77" fmla="*/ 261339 w 335542"/>
                <a:gd name="connsiteY77" fmla="*/ 152626 h 255144"/>
                <a:gd name="connsiteX78" fmla="*/ 264268 w 335542"/>
                <a:gd name="connsiteY78" fmla="*/ 154254 h 255144"/>
                <a:gd name="connsiteX79" fmla="*/ 251250 w 335542"/>
                <a:gd name="connsiteY79" fmla="*/ 159461 h 255144"/>
                <a:gd name="connsiteX80" fmla="*/ 226841 w 335542"/>
                <a:gd name="connsiteY80" fmla="*/ 171177 h 255144"/>
                <a:gd name="connsiteX81" fmla="*/ 221634 w 335542"/>
                <a:gd name="connsiteY81" fmla="*/ 179314 h 255144"/>
                <a:gd name="connsiteX82" fmla="*/ 210243 w 335542"/>
                <a:gd name="connsiteY82" fmla="*/ 186148 h 255144"/>
                <a:gd name="connsiteX83" fmla="*/ 194295 w 335542"/>
                <a:gd name="connsiteY83" fmla="*/ 187775 h 255144"/>
                <a:gd name="connsiteX84" fmla="*/ 187786 w 335542"/>
                <a:gd name="connsiteY84" fmla="*/ 188426 h 255144"/>
                <a:gd name="connsiteX85" fmla="*/ 181928 w 335542"/>
                <a:gd name="connsiteY85" fmla="*/ 195912 h 255144"/>
                <a:gd name="connsiteX86" fmla="*/ 180627 w 335542"/>
                <a:gd name="connsiteY86" fmla="*/ 198190 h 255144"/>
                <a:gd name="connsiteX87" fmla="*/ 175745 w 335542"/>
                <a:gd name="connsiteY87" fmla="*/ 197864 h 255144"/>
                <a:gd name="connsiteX88" fmla="*/ 170212 w 335542"/>
                <a:gd name="connsiteY88" fmla="*/ 197539 h 255144"/>
                <a:gd name="connsiteX89" fmla="*/ 161425 w 335542"/>
                <a:gd name="connsiteY89" fmla="*/ 199817 h 255144"/>
                <a:gd name="connsiteX90" fmla="*/ 161425 w 335542"/>
                <a:gd name="connsiteY90" fmla="*/ 199817 h 255144"/>
                <a:gd name="connsiteX91" fmla="*/ 149709 w 335542"/>
                <a:gd name="connsiteY91" fmla="*/ 204699 h 255144"/>
                <a:gd name="connsiteX92" fmla="*/ 130832 w 335542"/>
                <a:gd name="connsiteY92" fmla="*/ 217392 h 255144"/>
                <a:gd name="connsiteX93" fmla="*/ 122370 w 335542"/>
                <a:gd name="connsiteY93" fmla="*/ 224552 h 255144"/>
                <a:gd name="connsiteX94" fmla="*/ 121720 w 335542"/>
                <a:gd name="connsiteY94" fmla="*/ 244730 h 255144"/>
                <a:gd name="connsiteX95" fmla="*/ 121720 w 335542"/>
                <a:gd name="connsiteY95" fmla="*/ 254819 h 255144"/>
                <a:gd name="connsiteX96" fmla="*/ 0 w 335542"/>
                <a:gd name="connsiteY96" fmla="*/ 254819 h 255144"/>
                <a:gd name="connsiteX97" fmla="*/ 0 w 335542"/>
                <a:gd name="connsiteY97" fmla="*/ 255144 h 255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35542" h="255144">
                  <a:moveTo>
                    <a:pt x="0" y="255144"/>
                  </a:moveTo>
                  <a:cubicBezTo>
                    <a:pt x="651" y="253517"/>
                    <a:pt x="977" y="252541"/>
                    <a:pt x="2604" y="250588"/>
                  </a:cubicBezTo>
                  <a:cubicBezTo>
                    <a:pt x="5207" y="247659"/>
                    <a:pt x="10089" y="246031"/>
                    <a:pt x="17249" y="244730"/>
                  </a:cubicBezTo>
                  <a:cubicBezTo>
                    <a:pt x="24084" y="243103"/>
                    <a:pt x="30267" y="243753"/>
                    <a:pt x="34498" y="241150"/>
                  </a:cubicBezTo>
                  <a:cubicBezTo>
                    <a:pt x="38729" y="238546"/>
                    <a:pt x="47841" y="232688"/>
                    <a:pt x="54025" y="226830"/>
                  </a:cubicBezTo>
                  <a:cubicBezTo>
                    <a:pt x="60209" y="220972"/>
                    <a:pt x="71600" y="217392"/>
                    <a:pt x="75505" y="211859"/>
                  </a:cubicBezTo>
                  <a:cubicBezTo>
                    <a:pt x="79411" y="206326"/>
                    <a:pt x="85920" y="196563"/>
                    <a:pt x="87547" y="195261"/>
                  </a:cubicBezTo>
                  <a:cubicBezTo>
                    <a:pt x="89174" y="193959"/>
                    <a:pt x="90150" y="195261"/>
                    <a:pt x="91778" y="189728"/>
                  </a:cubicBezTo>
                  <a:cubicBezTo>
                    <a:pt x="93405" y="184195"/>
                    <a:pt x="98938" y="179314"/>
                    <a:pt x="96334" y="174106"/>
                  </a:cubicBezTo>
                  <a:cubicBezTo>
                    <a:pt x="93405" y="169225"/>
                    <a:pt x="91127" y="169550"/>
                    <a:pt x="90802" y="165319"/>
                  </a:cubicBezTo>
                  <a:cubicBezTo>
                    <a:pt x="90476" y="161414"/>
                    <a:pt x="91452" y="159786"/>
                    <a:pt x="91127" y="155230"/>
                  </a:cubicBezTo>
                  <a:cubicBezTo>
                    <a:pt x="90802" y="150674"/>
                    <a:pt x="86570" y="146443"/>
                    <a:pt x="90476" y="141561"/>
                  </a:cubicBezTo>
                  <a:cubicBezTo>
                    <a:pt x="94707" y="136679"/>
                    <a:pt x="95683" y="134726"/>
                    <a:pt x="98938" y="130821"/>
                  </a:cubicBezTo>
                  <a:cubicBezTo>
                    <a:pt x="101867" y="126916"/>
                    <a:pt x="103820" y="129519"/>
                    <a:pt x="103820" y="120732"/>
                  </a:cubicBezTo>
                  <a:cubicBezTo>
                    <a:pt x="104145" y="111945"/>
                    <a:pt x="99589" y="113898"/>
                    <a:pt x="105772" y="107714"/>
                  </a:cubicBezTo>
                  <a:cubicBezTo>
                    <a:pt x="111956" y="101530"/>
                    <a:pt x="112607" y="101530"/>
                    <a:pt x="117163" y="97299"/>
                  </a:cubicBezTo>
                  <a:cubicBezTo>
                    <a:pt x="121720" y="93394"/>
                    <a:pt x="120418" y="87861"/>
                    <a:pt x="126927" y="84281"/>
                  </a:cubicBezTo>
                  <a:cubicBezTo>
                    <a:pt x="133436" y="80701"/>
                    <a:pt x="138968" y="79399"/>
                    <a:pt x="143850" y="77121"/>
                  </a:cubicBezTo>
                  <a:cubicBezTo>
                    <a:pt x="148732" y="74843"/>
                    <a:pt x="159472" y="70612"/>
                    <a:pt x="166307" y="65731"/>
                  </a:cubicBezTo>
                  <a:cubicBezTo>
                    <a:pt x="173141" y="61174"/>
                    <a:pt x="176396" y="57269"/>
                    <a:pt x="179976" y="50760"/>
                  </a:cubicBezTo>
                  <a:cubicBezTo>
                    <a:pt x="183556" y="44250"/>
                    <a:pt x="186159" y="38067"/>
                    <a:pt x="190065" y="30256"/>
                  </a:cubicBezTo>
                  <a:cubicBezTo>
                    <a:pt x="193970" y="22445"/>
                    <a:pt x="197550" y="11380"/>
                    <a:pt x="198526" y="8451"/>
                  </a:cubicBezTo>
                  <a:cubicBezTo>
                    <a:pt x="199503" y="5196"/>
                    <a:pt x="197876" y="4871"/>
                    <a:pt x="201456" y="3569"/>
                  </a:cubicBezTo>
                  <a:cubicBezTo>
                    <a:pt x="205036" y="2267"/>
                    <a:pt x="206988" y="3243"/>
                    <a:pt x="211870" y="1616"/>
                  </a:cubicBezTo>
                  <a:cubicBezTo>
                    <a:pt x="216752" y="-11"/>
                    <a:pt x="218379" y="-337"/>
                    <a:pt x="219356" y="314"/>
                  </a:cubicBezTo>
                  <a:cubicBezTo>
                    <a:pt x="220332" y="965"/>
                    <a:pt x="220332" y="2267"/>
                    <a:pt x="220006" y="3243"/>
                  </a:cubicBezTo>
                  <a:cubicBezTo>
                    <a:pt x="219356" y="4220"/>
                    <a:pt x="218379" y="5847"/>
                    <a:pt x="218704" y="7800"/>
                  </a:cubicBezTo>
                  <a:cubicBezTo>
                    <a:pt x="219030" y="9753"/>
                    <a:pt x="220006" y="13332"/>
                    <a:pt x="223261" y="15611"/>
                  </a:cubicBezTo>
                  <a:cubicBezTo>
                    <a:pt x="226841" y="17563"/>
                    <a:pt x="234001" y="19841"/>
                    <a:pt x="236279" y="22120"/>
                  </a:cubicBezTo>
                  <a:cubicBezTo>
                    <a:pt x="238557" y="24398"/>
                    <a:pt x="247995" y="24398"/>
                    <a:pt x="251901" y="23747"/>
                  </a:cubicBezTo>
                  <a:cubicBezTo>
                    <a:pt x="255806" y="23422"/>
                    <a:pt x="264919" y="22120"/>
                    <a:pt x="269475" y="20167"/>
                  </a:cubicBezTo>
                  <a:cubicBezTo>
                    <a:pt x="274032" y="17889"/>
                    <a:pt x="278588" y="16262"/>
                    <a:pt x="280866" y="15936"/>
                  </a:cubicBezTo>
                  <a:cubicBezTo>
                    <a:pt x="283144" y="15611"/>
                    <a:pt x="283470" y="20492"/>
                    <a:pt x="284121" y="22771"/>
                  </a:cubicBezTo>
                  <a:cubicBezTo>
                    <a:pt x="284772" y="25374"/>
                    <a:pt x="283144" y="27327"/>
                    <a:pt x="285748" y="27002"/>
                  </a:cubicBezTo>
                  <a:cubicBezTo>
                    <a:pt x="288352" y="26676"/>
                    <a:pt x="286074" y="24723"/>
                    <a:pt x="288677" y="23422"/>
                  </a:cubicBezTo>
                  <a:cubicBezTo>
                    <a:pt x="291281" y="22120"/>
                    <a:pt x="294210" y="24398"/>
                    <a:pt x="299417" y="25374"/>
                  </a:cubicBezTo>
                  <a:cubicBezTo>
                    <a:pt x="300719" y="25700"/>
                    <a:pt x="302346" y="25700"/>
                    <a:pt x="303973" y="25374"/>
                  </a:cubicBezTo>
                  <a:cubicBezTo>
                    <a:pt x="304950" y="26351"/>
                    <a:pt x="306251" y="27002"/>
                    <a:pt x="307228" y="27978"/>
                  </a:cubicBezTo>
                  <a:lnTo>
                    <a:pt x="307228" y="27978"/>
                  </a:lnTo>
                  <a:cubicBezTo>
                    <a:pt x="311784" y="31883"/>
                    <a:pt x="316666" y="35789"/>
                    <a:pt x="316340" y="36114"/>
                  </a:cubicBezTo>
                  <a:cubicBezTo>
                    <a:pt x="316015" y="36765"/>
                    <a:pt x="315364" y="37416"/>
                    <a:pt x="315039" y="37741"/>
                  </a:cubicBezTo>
                  <a:cubicBezTo>
                    <a:pt x="313737" y="39043"/>
                    <a:pt x="312761" y="40020"/>
                    <a:pt x="313737" y="42623"/>
                  </a:cubicBezTo>
                  <a:cubicBezTo>
                    <a:pt x="314388" y="43925"/>
                    <a:pt x="315039" y="45552"/>
                    <a:pt x="315690" y="46529"/>
                  </a:cubicBezTo>
                  <a:cubicBezTo>
                    <a:pt x="316340" y="47831"/>
                    <a:pt x="317317" y="49132"/>
                    <a:pt x="317317" y="49783"/>
                  </a:cubicBezTo>
                  <a:cubicBezTo>
                    <a:pt x="317317" y="50760"/>
                    <a:pt x="317317" y="52712"/>
                    <a:pt x="317317" y="54340"/>
                  </a:cubicBezTo>
                  <a:cubicBezTo>
                    <a:pt x="317317" y="55967"/>
                    <a:pt x="317317" y="58245"/>
                    <a:pt x="317317" y="59547"/>
                  </a:cubicBezTo>
                  <a:cubicBezTo>
                    <a:pt x="317317" y="60198"/>
                    <a:pt x="316666" y="61499"/>
                    <a:pt x="316015" y="63127"/>
                  </a:cubicBezTo>
                  <a:cubicBezTo>
                    <a:pt x="315039" y="65405"/>
                    <a:pt x="313737" y="68334"/>
                    <a:pt x="314388" y="70287"/>
                  </a:cubicBezTo>
                  <a:cubicBezTo>
                    <a:pt x="314713" y="71914"/>
                    <a:pt x="316992" y="76145"/>
                    <a:pt x="318944" y="80050"/>
                  </a:cubicBezTo>
                  <a:cubicBezTo>
                    <a:pt x="320246" y="82980"/>
                    <a:pt x="321873" y="85583"/>
                    <a:pt x="322849" y="87536"/>
                  </a:cubicBezTo>
                  <a:cubicBezTo>
                    <a:pt x="323826" y="89814"/>
                    <a:pt x="324477" y="92418"/>
                    <a:pt x="324803" y="95021"/>
                  </a:cubicBezTo>
                  <a:cubicBezTo>
                    <a:pt x="325453" y="97950"/>
                    <a:pt x="325779" y="100228"/>
                    <a:pt x="327081" y="101530"/>
                  </a:cubicBezTo>
                  <a:cubicBezTo>
                    <a:pt x="327731" y="102181"/>
                    <a:pt x="329359" y="102832"/>
                    <a:pt x="330986" y="103808"/>
                  </a:cubicBezTo>
                  <a:cubicBezTo>
                    <a:pt x="333264" y="104785"/>
                    <a:pt x="335542" y="106087"/>
                    <a:pt x="335542" y="106412"/>
                  </a:cubicBezTo>
                  <a:cubicBezTo>
                    <a:pt x="335542" y="106738"/>
                    <a:pt x="334240" y="108039"/>
                    <a:pt x="332939" y="109341"/>
                  </a:cubicBezTo>
                  <a:cubicBezTo>
                    <a:pt x="331312" y="110968"/>
                    <a:pt x="329359" y="112921"/>
                    <a:pt x="329359" y="114549"/>
                  </a:cubicBezTo>
                  <a:cubicBezTo>
                    <a:pt x="329359" y="115525"/>
                    <a:pt x="329684" y="117477"/>
                    <a:pt x="329684" y="118779"/>
                  </a:cubicBezTo>
                  <a:cubicBezTo>
                    <a:pt x="329684" y="120081"/>
                    <a:pt x="329684" y="121058"/>
                    <a:pt x="329684" y="121383"/>
                  </a:cubicBezTo>
                  <a:lnTo>
                    <a:pt x="329684" y="121383"/>
                  </a:lnTo>
                  <a:cubicBezTo>
                    <a:pt x="329359" y="122034"/>
                    <a:pt x="322199" y="119756"/>
                    <a:pt x="315039" y="118454"/>
                  </a:cubicBezTo>
                  <a:cubicBezTo>
                    <a:pt x="308530" y="117477"/>
                    <a:pt x="302021" y="116501"/>
                    <a:pt x="301044" y="116501"/>
                  </a:cubicBezTo>
                  <a:cubicBezTo>
                    <a:pt x="300719" y="116501"/>
                    <a:pt x="300068" y="116501"/>
                    <a:pt x="299092" y="116827"/>
                  </a:cubicBezTo>
                  <a:cubicBezTo>
                    <a:pt x="294861" y="117477"/>
                    <a:pt x="286074" y="118454"/>
                    <a:pt x="285097" y="120732"/>
                  </a:cubicBezTo>
                  <a:cubicBezTo>
                    <a:pt x="284446" y="121708"/>
                    <a:pt x="283144" y="123661"/>
                    <a:pt x="281842" y="125614"/>
                  </a:cubicBezTo>
                  <a:lnTo>
                    <a:pt x="281842" y="125614"/>
                  </a:lnTo>
                  <a:cubicBezTo>
                    <a:pt x="280866" y="126916"/>
                    <a:pt x="279564" y="128217"/>
                    <a:pt x="278913" y="128543"/>
                  </a:cubicBezTo>
                  <a:cubicBezTo>
                    <a:pt x="277937" y="128868"/>
                    <a:pt x="276635" y="129519"/>
                    <a:pt x="274683" y="130170"/>
                  </a:cubicBezTo>
                  <a:cubicBezTo>
                    <a:pt x="272730" y="130496"/>
                    <a:pt x="270777" y="131147"/>
                    <a:pt x="269475" y="131147"/>
                  </a:cubicBezTo>
                  <a:cubicBezTo>
                    <a:pt x="268499" y="131147"/>
                    <a:pt x="267197" y="130821"/>
                    <a:pt x="265895" y="130170"/>
                  </a:cubicBezTo>
                  <a:cubicBezTo>
                    <a:pt x="262641" y="128868"/>
                    <a:pt x="259061" y="127567"/>
                    <a:pt x="257108" y="131147"/>
                  </a:cubicBezTo>
                  <a:cubicBezTo>
                    <a:pt x="255155" y="134726"/>
                    <a:pt x="255806" y="136028"/>
                    <a:pt x="256457" y="137656"/>
                  </a:cubicBezTo>
                  <a:cubicBezTo>
                    <a:pt x="256783" y="137981"/>
                    <a:pt x="256783" y="138307"/>
                    <a:pt x="256783" y="138632"/>
                  </a:cubicBezTo>
                  <a:cubicBezTo>
                    <a:pt x="256783" y="140259"/>
                    <a:pt x="258085" y="141561"/>
                    <a:pt x="259061" y="142537"/>
                  </a:cubicBezTo>
                  <a:cubicBezTo>
                    <a:pt x="259712" y="143188"/>
                    <a:pt x="260363" y="143839"/>
                    <a:pt x="260363" y="143839"/>
                  </a:cubicBezTo>
                  <a:cubicBezTo>
                    <a:pt x="260363" y="144165"/>
                    <a:pt x="259712" y="144816"/>
                    <a:pt x="259386" y="145792"/>
                  </a:cubicBezTo>
                  <a:cubicBezTo>
                    <a:pt x="258085" y="147745"/>
                    <a:pt x="256783" y="150023"/>
                    <a:pt x="258735" y="151325"/>
                  </a:cubicBezTo>
                  <a:lnTo>
                    <a:pt x="258735" y="151325"/>
                  </a:lnTo>
                  <a:cubicBezTo>
                    <a:pt x="259386" y="151976"/>
                    <a:pt x="260363" y="152301"/>
                    <a:pt x="261339" y="152626"/>
                  </a:cubicBezTo>
                  <a:cubicBezTo>
                    <a:pt x="262641" y="153277"/>
                    <a:pt x="264268" y="154254"/>
                    <a:pt x="264268" y="154254"/>
                  </a:cubicBezTo>
                  <a:cubicBezTo>
                    <a:pt x="264268" y="154254"/>
                    <a:pt x="258085" y="156857"/>
                    <a:pt x="251250" y="159461"/>
                  </a:cubicBezTo>
                  <a:cubicBezTo>
                    <a:pt x="240835" y="163366"/>
                    <a:pt x="228794" y="168248"/>
                    <a:pt x="226841" y="171177"/>
                  </a:cubicBezTo>
                  <a:cubicBezTo>
                    <a:pt x="224563" y="174757"/>
                    <a:pt x="222285" y="178663"/>
                    <a:pt x="221634" y="179314"/>
                  </a:cubicBezTo>
                  <a:cubicBezTo>
                    <a:pt x="220332" y="180290"/>
                    <a:pt x="213823" y="185497"/>
                    <a:pt x="210243" y="186148"/>
                  </a:cubicBezTo>
                  <a:cubicBezTo>
                    <a:pt x="207639" y="186799"/>
                    <a:pt x="199828" y="187125"/>
                    <a:pt x="194295" y="187775"/>
                  </a:cubicBezTo>
                  <a:cubicBezTo>
                    <a:pt x="191367" y="188101"/>
                    <a:pt x="188763" y="188101"/>
                    <a:pt x="187786" y="188426"/>
                  </a:cubicBezTo>
                  <a:cubicBezTo>
                    <a:pt x="185508" y="188752"/>
                    <a:pt x="183230" y="192983"/>
                    <a:pt x="181928" y="195912"/>
                  </a:cubicBezTo>
                  <a:cubicBezTo>
                    <a:pt x="181277" y="197214"/>
                    <a:pt x="180952" y="197864"/>
                    <a:pt x="180627" y="198190"/>
                  </a:cubicBezTo>
                  <a:cubicBezTo>
                    <a:pt x="180301" y="198515"/>
                    <a:pt x="178349" y="198190"/>
                    <a:pt x="175745" y="197864"/>
                  </a:cubicBezTo>
                  <a:cubicBezTo>
                    <a:pt x="173792" y="197539"/>
                    <a:pt x="171839" y="197539"/>
                    <a:pt x="170212" y="197539"/>
                  </a:cubicBezTo>
                  <a:cubicBezTo>
                    <a:pt x="168259" y="197539"/>
                    <a:pt x="164679" y="198515"/>
                    <a:pt x="161425" y="199817"/>
                  </a:cubicBezTo>
                  <a:lnTo>
                    <a:pt x="161425" y="199817"/>
                  </a:lnTo>
                  <a:cubicBezTo>
                    <a:pt x="156543" y="201444"/>
                    <a:pt x="151336" y="203723"/>
                    <a:pt x="149709" y="204699"/>
                  </a:cubicBezTo>
                  <a:cubicBezTo>
                    <a:pt x="147756" y="205675"/>
                    <a:pt x="138318" y="212184"/>
                    <a:pt x="130832" y="217392"/>
                  </a:cubicBezTo>
                  <a:cubicBezTo>
                    <a:pt x="126276" y="220646"/>
                    <a:pt x="122696" y="223250"/>
                    <a:pt x="122370" y="224552"/>
                  </a:cubicBezTo>
                  <a:cubicBezTo>
                    <a:pt x="121720" y="225853"/>
                    <a:pt x="121394" y="235292"/>
                    <a:pt x="121720" y="244730"/>
                  </a:cubicBezTo>
                  <a:cubicBezTo>
                    <a:pt x="121720" y="248310"/>
                    <a:pt x="121720" y="251890"/>
                    <a:pt x="121720" y="254819"/>
                  </a:cubicBezTo>
                  <a:lnTo>
                    <a:pt x="0" y="254819"/>
                  </a:lnTo>
                  <a:lnTo>
                    <a:pt x="0" y="255144"/>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69" name="Freeform: Shape 368">
              <a:extLst>
                <a:ext uri="{FF2B5EF4-FFF2-40B4-BE49-F238E27FC236}">
                  <a16:creationId xmlns:a16="http://schemas.microsoft.com/office/drawing/2014/main" id="{19F40C4B-E3AF-4E36-89F1-8CB186BB27CB}"/>
                </a:ext>
              </a:extLst>
            </p:cNvPr>
            <p:cNvSpPr/>
            <p:nvPr/>
          </p:nvSpPr>
          <p:spPr>
            <a:xfrm>
              <a:off x="5285546" y="3663618"/>
              <a:ext cx="335216" cy="366913"/>
            </a:xfrm>
            <a:custGeom>
              <a:avLst/>
              <a:gdLst>
                <a:gd name="connsiteX0" fmla="*/ 17249 w 335216"/>
                <a:gd name="connsiteY0" fmla="*/ 316341 h 366913"/>
                <a:gd name="connsiteX1" fmla="*/ 21480 w 335216"/>
                <a:gd name="connsiteY1" fmla="*/ 302021 h 366913"/>
                <a:gd name="connsiteX2" fmla="*/ 26362 w 335216"/>
                <a:gd name="connsiteY2" fmla="*/ 282819 h 366913"/>
                <a:gd name="connsiteX3" fmla="*/ 21805 w 335216"/>
                <a:gd name="connsiteY3" fmla="*/ 245066 h 366913"/>
                <a:gd name="connsiteX4" fmla="*/ 15947 w 335216"/>
                <a:gd name="connsiteY4" fmla="*/ 237581 h 366913"/>
                <a:gd name="connsiteX5" fmla="*/ 19853 w 335216"/>
                <a:gd name="connsiteY5" fmla="*/ 231072 h 366913"/>
                <a:gd name="connsiteX6" fmla="*/ 15622 w 335216"/>
                <a:gd name="connsiteY6" fmla="*/ 231723 h 366913"/>
                <a:gd name="connsiteX7" fmla="*/ 17574 w 335216"/>
                <a:gd name="connsiteY7" fmla="*/ 225865 h 366913"/>
                <a:gd name="connsiteX8" fmla="*/ 20503 w 335216"/>
                <a:gd name="connsiteY8" fmla="*/ 219681 h 366913"/>
                <a:gd name="connsiteX9" fmla="*/ 22456 w 335216"/>
                <a:gd name="connsiteY9" fmla="*/ 209917 h 366913"/>
                <a:gd name="connsiteX10" fmla="*/ 16923 w 335216"/>
                <a:gd name="connsiteY10" fmla="*/ 197225 h 366913"/>
                <a:gd name="connsiteX11" fmla="*/ 10089 w 335216"/>
                <a:gd name="connsiteY11" fmla="*/ 198852 h 366913"/>
                <a:gd name="connsiteX12" fmla="*/ 3580 w 335216"/>
                <a:gd name="connsiteY12" fmla="*/ 185183 h 366913"/>
                <a:gd name="connsiteX13" fmla="*/ 0 w 335216"/>
                <a:gd name="connsiteY13" fmla="*/ 178999 h 366913"/>
                <a:gd name="connsiteX14" fmla="*/ 102192 w 335216"/>
                <a:gd name="connsiteY14" fmla="*/ 178999 h 366913"/>
                <a:gd name="connsiteX15" fmla="*/ 104796 w 335216"/>
                <a:gd name="connsiteY15" fmla="*/ 178999 h 366913"/>
                <a:gd name="connsiteX16" fmla="*/ 108050 w 335216"/>
                <a:gd name="connsiteY16" fmla="*/ 178999 h 366913"/>
                <a:gd name="connsiteX17" fmla="*/ 108050 w 335216"/>
                <a:gd name="connsiteY17" fmla="*/ 178999 h 366913"/>
                <a:gd name="connsiteX18" fmla="*/ 114885 w 335216"/>
                <a:gd name="connsiteY18" fmla="*/ 175419 h 366913"/>
                <a:gd name="connsiteX19" fmla="*/ 113258 w 335216"/>
                <a:gd name="connsiteY19" fmla="*/ 165330 h 366913"/>
                <a:gd name="connsiteX20" fmla="*/ 109678 w 335216"/>
                <a:gd name="connsiteY20" fmla="*/ 135389 h 366913"/>
                <a:gd name="connsiteX21" fmla="*/ 110328 w 335216"/>
                <a:gd name="connsiteY21" fmla="*/ 133110 h 366913"/>
                <a:gd name="connsiteX22" fmla="*/ 116512 w 335216"/>
                <a:gd name="connsiteY22" fmla="*/ 124649 h 366913"/>
                <a:gd name="connsiteX23" fmla="*/ 123672 w 335216"/>
                <a:gd name="connsiteY23" fmla="*/ 123672 h 366913"/>
                <a:gd name="connsiteX24" fmla="*/ 140596 w 335216"/>
                <a:gd name="connsiteY24" fmla="*/ 117489 h 366913"/>
                <a:gd name="connsiteX25" fmla="*/ 141898 w 335216"/>
                <a:gd name="connsiteY25" fmla="*/ 55978 h 366913"/>
                <a:gd name="connsiteX26" fmla="*/ 141572 w 335216"/>
                <a:gd name="connsiteY26" fmla="*/ 41658 h 366913"/>
                <a:gd name="connsiteX27" fmla="*/ 154590 w 335216"/>
                <a:gd name="connsiteY27" fmla="*/ 41333 h 366913"/>
                <a:gd name="connsiteX28" fmla="*/ 167934 w 335216"/>
                <a:gd name="connsiteY28" fmla="*/ 41007 h 366913"/>
                <a:gd name="connsiteX29" fmla="*/ 192017 w 335216"/>
                <a:gd name="connsiteY29" fmla="*/ 41007 h 366913"/>
                <a:gd name="connsiteX30" fmla="*/ 231072 w 335216"/>
                <a:gd name="connsiteY30" fmla="*/ 39705 h 366913"/>
                <a:gd name="connsiteX31" fmla="*/ 232373 w 335216"/>
                <a:gd name="connsiteY31" fmla="*/ 19527 h 366913"/>
                <a:gd name="connsiteX32" fmla="*/ 233024 w 335216"/>
                <a:gd name="connsiteY32" fmla="*/ 4882 h 366913"/>
                <a:gd name="connsiteX33" fmla="*/ 234652 w 335216"/>
                <a:gd name="connsiteY33" fmla="*/ 0 h 366913"/>
                <a:gd name="connsiteX34" fmla="*/ 332288 w 335216"/>
                <a:gd name="connsiteY34" fmla="*/ 65742 h 366913"/>
                <a:gd name="connsiteX35" fmla="*/ 335217 w 335216"/>
                <a:gd name="connsiteY35" fmla="*/ 67694 h 366913"/>
                <a:gd name="connsiteX36" fmla="*/ 331637 w 335216"/>
                <a:gd name="connsiteY36" fmla="*/ 68671 h 366913"/>
                <a:gd name="connsiteX37" fmla="*/ 317642 w 335216"/>
                <a:gd name="connsiteY37" fmla="*/ 68345 h 366913"/>
                <a:gd name="connsiteX38" fmla="*/ 289979 w 335216"/>
                <a:gd name="connsiteY38" fmla="*/ 68345 h 366913"/>
                <a:gd name="connsiteX39" fmla="*/ 302672 w 335216"/>
                <a:gd name="connsiteY39" fmla="*/ 181928 h 366913"/>
                <a:gd name="connsiteX40" fmla="*/ 314388 w 335216"/>
                <a:gd name="connsiteY40" fmla="*/ 277612 h 366913"/>
                <a:gd name="connsiteX41" fmla="*/ 315690 w 335216"/>
                <a:gd name="connsiteY41" fmla="*/ 299092 h 366913"/>
                <a:gd name="connsiteX42" fmla="*/ 318944 w 335216"/>
                <a:gd name="connsiteY42" fmla="*/ 319270 h 366913"/>
                <a:gd name="connsiteX43" fmla="*/ 323175 w 335216"/>
                <a:gd name="connsiteY43" fmla="*/ 324477 h 366913"/>
                <a:gd name="connsiteX44" fmla="*/ 324151 w 335216"/>
                <a:gd name="connsiteY44" fmla="*/ 324152 h 366913"/>
                <a:gd name="connsiteX45" fmla="*/ 324802 w 335216"/>
                <a:gd name="connsiteY45" fmla="*/ 324477 h 366913"/>
                <a:gd name="connsiteX46" fmla="*/ 323826 w 335216"/>
                <a:gd name="connsiteY46" fmla="*/ 335542 h 366913"/>
                <a:gd name="connsiteX47" fmla="*/ 319920 w 335216"/>
                <a:gd name="connsiteY47" fmla="*/ 346282 h 366913"/>
                <a:gd name="connsiteX48" fmla="*/ 287050 w 335216"/>
                <a:gd name="connsiteY48" fmla="*/ 346608 h 366913"/>
                <a:gd name="connsiteX49" fmla="*/ 224237 w 335216"/>
                <a:gd name="connsiteY49" fmla="*/ 345306 h 366913"/>
                <a:gd name="connsiteX50" fmla="*/ 218379 w 335216"/>
                <a:gd name="connsiteY50" fmla="*/ 340750 h 366913"/>
                <a:gd name="connsiteX51" fmla="*/ 214148 w 335216"/>
                <a:gd name="connsiteY51" fmla="*/ 337495 h 366913"/>
                <a:gd name="connsiteX52" fmla="*/ 208290 w 335216"/>
                <a:gd name="connsiteY52" fmla="*/ 342702 h 366913"/>
                <a:gd name="connsiteX53" fmla="*/ 204710 w 335216"/>
                <a:gd name="connsiteY53" fmla="*/ 346608 h 366913"/>
                <a:gd name="connsiteX54" fmla="*/ 186159 w 335216"/>
                <a:gd name="connsiteY54" fmla="*/ 346608 h 366913"/>
                <a:gd name="connsiteX55" fmla="*/ 177046 w 335216"/>
                <a:gd name="connsiteY55" fmla="*/ 346282 h 366913"/>
                <a:gd name="connsiteX56" fmla="*/ 170537 w 335216"/>
                <a:gd name="connsiteY56" fmla="*/ 352466 h 366913"/>
                <a:gd name="connsiteX57" fmla="*/ 168910 w 335216"/>
                <a:gd name="connsiteY57" fmla="*/ 354744 h 366913"/>
                <a:gd name="connsiteX58" fmla="*/ 168910 w 335216"/>
                <a:gd name="connsiteY58" fmla="*/ 354744 h 366913"/>
                <a:gd name="connsiteX59" fmla="*/ 162075 w 335216"/>
                <a:gd name="connsiteY59" fmla="*/ 348561 h 366913"/>
                <a:gd name="connsiteX60" fmla="*/ 153288 w 335216"/>
                <a:gd name="connsiteY60" fmla="*/ 341726 h 366913"/>
                <a:gd name="connsiteX61" fmla="*/ 149057 w 335216"/>
                <a:gd name="connsiteY61" fmla="*/ 342377 h 366913"/>
                <a:gd name="connsiteX62" fmla="*/ 145477 w 335216"/>
                <a:gd name="connsiteY62" fmla="*/ 345306 h 366913"/>
                <a:gd name="connsiteX63" fmla="*/ 143199 w 335216"/>
                <a:gd name="connsiteY63" fmla="*/ 357348 h 366913"/>
                <a:gd name="connsiteX64" fmla="*/ 142874 w 335216"/>
                <a:gd name="connsiteY64" fmla="*/ 361579 h 366913"/>
                <a:gd name="connsiteX65" fmla="*/ 137992 w 335216"/>
                <a:gd name="connsiteY65" fmla="*/ 365810 h 366913"/>
                <a:gd name="connsiteX66" fmla="*/ 136365 w 335216"/>
                <a:gd name="connsiteY66" fmla="*/ 366786 h 366913"/>
                <a:gd name="connsiteX67" fmla="*/ 133436 w 335216"/>
                <a:gd name="connsiteY67" fmla="*/ 366135 h 366913"/>
                <a:gd name="connsiteX68" fmla="*/ 127252 w 335216"/>
                <a:gd name="connsiteY68" fmla="*/ 361579 h 366913"/>
                <a:gd name="connsiteX69" fmla="*/ 121719 w 335216"/>
                <a:gd name="connsiteY69" fmla="*/ 357673 h 366913"/>
                <a:gd name="connsiteX70" fmla="*/ 117489 w 335216"/>
                <a:gd name="connsiteY70" fmla="*/ 353768 h 366913"/>
                <a:gd name="connsiteX71" fmla="*/ 117489 w 335216"/>
                <a:gd name="connsiteY71" fmla="*/ 353442 h 366913"/>
                <a:gd name="connsiteX72" fmla="*/ 117489 w 335216"/>
                <a:gd name="connsiteY72" fmla="*/ 353442 h 366913"/>
                <a:gd name="connsiteX73" fmla="*/ 104470 w 335216"/>
                <a:gd name="connsiteY73" fmla="*/ 341401 h 366913"/>
                <a:gd name="connsiteX74" fmla="*/ 99263 w 335216"/>
                <a:gd name="connsiteY74" fmla="*/ 330661 h 366913"/>
                <a:gd name="connsiteX75" fmla="*/ 98937 w 335216"/>
                <a:gd name="connsiteY75" fmla="*/ 327081 h 366913"/>
                <a:gd name="connsiteX76" fmla="*/ 92754 w 335216"/>
                <a:gd name="connsiteY76" fmla="*/ 325453 h 366913"/>
                <a:gd name="connsiteX77" fmla="*/ 86570 w 335216"/>
                <a:gd name="connsiteY77" fmla="*/ 324477 h 366913"/>
                <a:gd name="connsiteX78" fmla="*/ 82991 w 335216"/>
                <a:gd name="connsiteY78" fmla="*/ 318619 h 366913"/>
                <a:gd name="connsiteX79" fmla="*/ 82991 w 335216"/>
                <a:gd name="connsiteY79" fmla="*/ 317968 h 366913"/>
                <a:gd name="connsiteX80" fmla="*/ 82339 w 335216"/>
                <a:gd name="connsiteY80" fmla="*/ 317642 h 366913"/>
                <a:gd name="connsiteX81" fmla="*/ 68996 w 335216"/>
                <a:gd name="connsiteY81" fmla="*/ 314062 h 366913"/>
                <a:gd name="connsiteX82" fmla="*/ 48492 w 335216"/>
                <a:gd name="connsiteY82" fmla="*/ 316341 h 366913"/>
                <a:gd name="connsiteX83" fmla="*/ 35474 w 335216"/>
                <a:gd name="connsiteY83" fmla="*/ 317968 h 366913"/>
                <a:gd name="connsiteX84" fmla="*/ 17900 w 335216"/>
                <a:gd name="connsiteY84" fmla="*/ 316341 h 366913"/>
                <a:gd name="connsiteX85" fmla="*/ 17900 w 335216"/>
                <a:gd name="connsiteY85" fmla="*/ 316341 h 366913"/>
                <a:gd name="connsiteX86" fmla="*/ 17249 w 335216"/>
                <a:gd name="connsiteY86" fmla="*/ 316341 h 366913"/>
                <a:gd name="connsiteX87" fmla="*/ 17249 w 335216"/>
                <a:gd name="connsiteY87" fmla="*/ 316341 h 36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35216" h="366913">
                  <a:moveTo>
                    <a:pt x="17249" y="316341"/>
                  </a:moveTo>
                  <a:cubicBezTo>
                    <a:pt x="18551" y="311784"/>
                    <a:pt x="20178" y="306577"/>
                    <a:pt x="21480" y="302021"/>
                  </a:cubicBezTo>
                  <a:cubicBezTo>
                    <a:pt x="24409" y="292257"/>
                    <a:pt x="26362" y="292257"/>
                    <a:pt x="26362" y="282819"/>
                  </a:cubicBezTo>
                  <a:cubicBezTo>
                    <a:pt x="26362" y="273381"/>
                    <a:pt x="23107" y="248646"/>
                    <a:pt x="21805" y="245066"/>
                  </a:cubicBezTo>
                  <a:cubicBezTo>
                    <a:pt x="20503" y="241486"/>
                    <a:pt x="15622" y="239859"/>
                    <a:pt x="15947" y="237581"/>
                  </a:cubicBezTo>
                  <a:cubicBezTo>
                    <a:pt x="16598" y="235303"/>
                    <a:pt x="20829" y="233350"/>
                    <a:pt x="19853" y="231072"/>
                  </a:cubicBezTo>
                  <a:cubicBezTo>
                    <a:pt x="18551" y="228468"/>
                    <a:pt x="17249" y="233025"/>
                    <a:pt x="15622" y="231723"/>
                  </a:cubicBezTo>
                  <a:cubicBezTo>
                    <a:pt x="13994" y="230421"/>
                    <a:pt x="15622" y="228468"/>
                    <a:pt x="17574" y="225865"/>
                  </a:cubicBezTo>
                  <a:cubicBezTo>
                    <a:pt x="19527" y="223586"/>
                    <a:pt x="19527" y="224237"/>
                    <a:pt x="20503" y="219681"/>
                  </a:cubicBezTo>
                  <a:cubicBezTo>
                    <a:pt x="21480" y="215125"/>
                    <a:pt x="23432" y="213823"/>
                    <a:pt x="22456" y="209917"/>
                  </a:cubicBezTo>
                  <a:cubicBezTo>
                    <a:pt x="21480" y="206012"/>
                    <a:pt x="20829" y="196574"/>
                    <a:pt x="16923" y="197225"/>
                  </a:cubicBezTo>
                  <a:cubicBezTo>
                    <a:pt x="13018" y="197876"/>
                    <a:pt x="11716" y="202757"/>
                    <a:pt x="10089" y="198852"/>
                  </a:cubicBezTo>
                  <a:cubicBezTo>
                    <a:pt x="8462" y="194947"/>
                    <a:pt x="6183" y="188438"/>
                    <a:pt x="3580" y="185183"/>
                  </a:cubicBezTo>
                  <a:cubicBezTo>
                    <a:pt x="1301" y="182254"/>
                    <a:pt x="0" y="181928"/>
                    <a:pt x="0" y="178999"/>
                  </a:cubicBezTo>
                  <a:lnTo>
                    <a:pt x="102192" y="178999"/>
                  </a:lnTo>
                  <a:cubicBezTo>
                    <a:pt x="103169" y="178999"/>
                    <a:pt x="103819" y="178999"/>
                    <a:pt x="104796" y="178999"/>
                  </a:cubicBezTo>
                  <a:cubicBezTo>
                    <a:pt x="105772" y="178999"/>
                    <a:pt x="107074" y="178999"/>
                    <a:pt x="108050" y="178999"/>
                  </a:cubicBezTo>
                  <a:lnTo>
                    <a:pt x="108050" y="178999"/>
                  </a:lnTo>
                  <a:cubicBezTo>
                    <a:pt x="111630" y="178999"/>
                    <a:pt x="114885" y="178348"/>
                    <a:pt x="114885" y="175419"/>
                  </a:cubicBezTo>
                  <a:cubicBezTo>
                    <a:pt x="114885" y="174443"/>
                    <a:pt x="114234" y="170538"/>
                    <a:pt x="113258" y="165330"/>
                  </a:cubicBezTo>
                  <a:cubicBezTo>
                    <a:pt x="111305" y="154590"/>
                    <a:pt x="108701" y="138318"/>
                    <a:pt x="109678" y="135389"/>
                  </a:cubicBezTo>
                  <a:cubicBezTo>
                    <a:pt x="110003" y="134738"/>
                    <a:pt x="110328" y="133761"/>
                    <a:pt x="110328" y="133110"/>
                  </a:cubicBezTo>
                  <a:cubicBezTo>
                    <a:pt x="111630" y="129530"/>
                    <a:pt x="112607" y="125950"/>
                    <a:pt x="116512" y="124649"/>
                  </a:cubicBezTo>
                  <a:cubicBezTo>
                    <a:pt x="118139" y="123998"/>
                    <a:pt x="120743" y="123672"/>
                    <a:pt x="123672" y="123672"/>
                  </a:cubicBezTo>
                  <a:cubicBezTo>
                    <a:pt x="129856" y="123021"/>
                    <a:pt x="137341" y="122371"/>
                    <a:pt x="140596" y="117489"/>
                  </a:cubicBezTo>
                  <a:cubicBezTo>
                    <a:pt x="143850" y="112281"/>
                    <a:pt x="142548" y="76807"/>
                    <a:pt x="141898" y="55978"/>
                  </a:cubicBezTo>
                  <a:cubicBezTo>
                    <a:pt x="141572" y="47842"/>
                    <a:pt x="141246" y="41984"/>
                    <a:pt x="141572" y="41658"/>
                  </a:cubicBezTo>
                  <a:cubicBezTo>
                    <a:pt x="141572" y="41333"/>
                    <a:pt x="147755" y="41333"/>
                    <a:pt x="154590" y="41333"/>
                  </a:cubicBezTo>
                  <a:cubicBezTo>
                    <a:pt x="159146" y="41333"/>
                    <a:pt x="164028" y="41333"/>
                    <a:pt x="167934" y="41007"/>
                  </a:cubicBezTo>
                  <a:cubicBezTo>
                    <a:pt x="171839" y="40682"/>
                    <a:pt x="181603" y="41007"/>
                    <a:pt x="192017" y="41007"/>
                  </a:cubicBezTo>
                  <a:cubicBezTo>
                    <a:pt x="209592" y="41333"/>
                    <a:pt x="229770" y="41658"/>
                    <a:pt x="231072" y="39705"/>
                  </a:cubicBezTo>
                  <a:cubicBezTo>
                    <a:pt x="232048" y="38078"/>
                    <a:pt x="232048" y="28640"/>
                    <a:pt x="232373" y="19527"/>
                  </a:cubicBezTo>
                  <a:cubicBezTo>
                    <a:pt x="232373" y="12042"/>
                    <a:pt x="232699" y="5207"/>
                    <a:pt x="233024" y="4882"/>
                  </a:cubicBezTo>
                  <a:cubicBezTo>
                    <a:pt x="233675" y="3905"/>
                    <a:pt x="234326" y="1627"/>
                    <a:pt x="234652" y="0"/>
                  </a:cubicBezTo>
                  <a:cubicBezTo>
                    <a:pt x="244415" y="7160"/>
                    <a:pt x="285097" y="34498"/>
                    <a:pt x="332288" y="65742"/>
                  </a:cubicBezTo>
                  <a:lnTo>
                    <a:pt x="335217" y="67694"/>
                  </a:lnTo>
                  <a:cubicBezTo>
                    <a:pt x="334240" y="68020"/>
                    <a:pt x="332938" y="68345"/>
                    <a:pt x="331637" y="68671"/>
                  </a:cubicBezTo>
                  <a:cubicBezTo>
                    <a:pt x="330660" y="68671"/>
                    <a:pt x="324802" y="68671"/>
                    <a:pt x="317642" y="68345"/>
                  </a:cubicBezTo>
                  <a:cubicBezTo>
                    <a:pt x="306251" y="68020"/>
                    <a:pt x="291606" y="67694"/>
                    <a:pt x="289979" y="68345"/>
                  </a:cubicBezTo>
                  <a:cubicBezTo>
                    <a:pt x="287700" y="69322"/>
                    <a:pt x="295186" y="127252"/>
                    <a:pt x="302672" y="181928"/>
                  </a:cubicBezTo>
                  <a:cubicBezTo>
                    <a:pt x="308529" y="227817"/>
                    <a:pt x="314388" y="271428"/>
                    <a:pt x="314388" y="277612"/>
                  </a:cubicBezTo>
                  <a:cubicBezTo>
                    <a:pt x="314388" y="284121"/>
                    <a:pt x="315039" y="291932"/>
                    <a:pt x="315690" y="299092"/>
                  </a:cubicBezTo>
                  <a:cubicBezTo>
                    <a:pt x="316666" y="307228"/>
                    <a:pt x="317642" y="315039"/>
                    <a:pt x="318944" y="319270"/>
                  </a:cubicBezTo>
                  <a:cubicBezTo>
                    <a:pt x="320246" y="324152"/>
                    <a:pt x="321548" y="324802"/>
                    <a:pt x="323175" y="324477"/>
                  </a:cubicBezTo>
                  <a:cubicBezTo>
                    <a:pt x="323500" y="324477"/>
                    <a:pt x="323826" y="324152"/>
                    <a:pt x="324151" y="324152"/>
                  </a:cubicBezTo>
                  <a:cubicBezTo>
                    <a:pt x="324477" y="324152"/>
                    <a:pt x="324802" y="323826"/>
                    <a:pt x="324802" y="324477"/>
                  </a:cubicBezTo>
                  <a:cubicBezTo>
                    <a:pt x="325453" y="326104"/>
                    <a:pt x="325128" y="330661"/>
                    <a:pt x="323826" y="335542"/>
                  </a:cubicBezTo>
                  <a:cubicBezTo>
                    <a:pt x="322524" y="340750"/>
                    <a:pt x="320897" y="345631"/>
                    <a:pt x="319920" y="346282"/>
                  </a:cubicBezTo>
                  <a:cubicBezTo>
                    <a:pt x="318944" y="346608"/>
                    <a:pt x="304624" y="346608"/>
                    <a:pt x="287050" y="346608"/>
                  </a:cubicBezTo>
                  <a:cubicBezTo>
                    <a:pt x="261339" y="346282"/>
                    <a:pt x="229770" y="345631"/>
                    <a:pt x="224237" y="345306"/>
                  </a:cubicBezTo>
                  <a:cubicBezTo>
                    <a:pt x="219681" y="344980"/>
                    <a:pt x="219030" y="342377"/>
                    <a:pt x="218379" y="340750"/>
                  </a:cubicBezTo>
                  <a:cubicBezTo>
                    <a:pt x="217728" y="338471"/>
                    <a:pt x="217077" y="336844"/>
                    <a:pt x="214148" y="337495"/>
                  </a:cubicBezTo>
                  <a:cubicBezTo>
                    <a:pt x="211545" y="338146"/>
                    <a:pt x="209917" y="340424"/>
                    <a:pt x="208290" y="342702"/>
                  </a:cubicBezTo>
                  <a:cubicBezTo>
                    <a:pt x="207314" y="344329"/>
                    <a:pt x="206012" y="345957"/>
                    <a:pt x="204710" y="346608"/>
                  </a:cubicBezTo>
                  <a:cubicBezTo>
                    <a:pt x="202757" y="347584"/>
                    <a:pt x="193319" y="346933"/>
                    <a:pt x="186159" y="346608"/>
                  </a:cubicBezTo>
                  <a:cubicBezTo>
                    <a:pt x="181928" y="346282"/>
                    <a:pt x="178348" y="346282"/>
                    <a:pt x="177046" y="346282"/>
                  </a:cubicBezTo>
                  <a:cubicBezTo>
                    <a:pt x="173792" y="346608"/>
                    <a:pt x="172164" y="349862"/>
                    <a:pt x="170537" y="352466"/>
                  </a:cubicBezTo>
                  <a:cubicBezTo>
                    <a:pt x="169886" y="353768"/>
                    <a:pt x="169236" y="354744"/>
                    <a:pt x="168910" y="354744"/>
                  </a:cubicBezTo>
                  <a:lnTo>
                    <a:pt x="168910" y="354744"/>
                  </a:lnTo>
                  <a:cubicBezTo>
                    <a:pt x="168585" y="354744"/>
                    <a:pt x="165330" y="351815"/>
                    <a:pt x="162075" y="348561"/>
                  </a:cubicBezTo>
                  <a:cubicBezTo>
                    <a:pt x="158496" y="345306"/>
                    <a:pt x="155241" y="341726"/>
                    <a:pt x="153288" y="341726"/>
                  </a:cubicBezTo>
                  <a:cubicBezTo>
                    <a:pt x="151661" y="341401"/>
                    <a:pt x="150359" y="341726"/>
                    <a:pt x="149057" y="342377"/>
                  </a:cubicBezTo>
                  <a:cubicBezTo>
                    <a:pt x="147755" y="343028"/>
                    <a:pt x="146454" y="344329"/>
                    <a:pt x="145477" y="345306"/>
                  </a:cubicBezTo>
                  <a:cubicBezTo>
                    <a:pt x="144176" y="346933"/>
                    <a:pt x="143525" y="352791"/>
                    <a:pt x="143199" y="357348"/>
                  </a:cubicBezTo>
                  <a:cubicBezTo>
                    <a:pt x="143199" y="358975"/>
                    <a:pt x="142874" y="360602"/>
                    <a:pt x="142874" y="361579"/>
                  </a:cubicBezTo>
                  <a:cubicBezTo>
                    <a:pt x="142548" y="363531"/>
                    <a:pt x="139945" y="364833"/>
                    <a:pt x="137992" y="365810"/>
                  </a:cubicBezTo>
                  <a:cubicBezTo>
                    <a:pt x="137341" y="366135"/>
                    <a:pt x="136690" y="366460"/>
                    <a:pt x="136365" y="366786"/>
                  </a:cubicBezTo>
                  <a:cubicBezTo>
                    <a:pt x="136039" y="367111"/>
                    <a:pt x="134737" y="366786"/>
                    <a:pt x="133436" y="366135"/>
                  </a:cubicBezTo>
                  <a:cubicBezTo>
                    <a:pt x="131809" y="365159"/>
                    <a:pt x="129530" y="363857"/>
                    <a:pt x="127252" y="361579"/>
                  </a:cubicBezTo>
                  <a:cubicBezTo>
                    <a:pt x="124974" y="359626"/>
                    <a:pt x="123346" y="358650"/>
                    <a:pt x="121719" y="357673"/>
                  </a:cubicBezTo>
                  <a:cubicBezTo>
                    <a:pt x="120092" y="356697"/>
                    <a:pt x="118465" y="356046"/>
                    <a:pt x="117489" y="353768"/>
                  </a:cubicBezTo>
                  <a:lnTo>
                    <a:pt x="117489" y="353442"/>
                  </a:lnTo>
                  <a:lnTo>
                    <a:pt x="117489" y="353442"/>
                  </a:lnTo>
                  <a:cubicBezTo>
                    <a:pt x="115536" y="348886"/>
                    <a:pt x="114885" y="347259"/>
                    <a:pt x="104470" y="341401"/>
                  </a:cubicBezTo>
                  <a:cubicBezTo>
                    <a:pt x="97961" y="337495"/>
                    <a:pt x="98937" y="333264"/>
                    <a:pt x="99263" y="330661"/>
                  </a:cubicBezTo>
                  <a:cubicBezTo>
                    <a:pt x="99589" y="329033"/>
                    <a:pt x="99914" y="328057"/>
                    <a:pt x="98937" y="327081"/>
                  </a:cubicBezTo>
                  <a:cubicBezTo>
                    <a:pt x="97961" y="325779"/>
                    <a:pt x="95358" y="325453"/>
                    <a:pt x="92754" y="325453"/>
                  </a:cubicBezTo>
                  <a:cubicBezTo>
                    <a:pt x="90476" y="325453"/>
                    <a:pt x="88198" y="325128"/>
                    <a:pt x="86570" y="324477"/>
                  </a:cubicBezTo>
                  <a:cubicBezTo>
                    <a:pt x="83641" y="323175"/>
                    <a:pt x="82991" y="318619"/>
                    <a:pt x="82991" y="318619"/>
                  </a:cubicBezTo>
                  <a:lnTo>
                    <a:pt x="82991" y="317968"/>
                  </a:lnTo>
                  <a:lnTo>
                    <a:pt x="82339" y="317642"/>
                  </a:lnTo>
                  <a:cubicBezTo>
                    <a:pt x="82339" y="317642"/>
                    <a:pt x="73878" y="314062"/>
                    <a:pt x="68996" y="314062"/>
                  </a:cubicBezTo>
                  <a:cubicBezTo>
                    <a:pt x="66392" y="314062"/>
                    <a:pt x="56954" y="315364"/>
                    <a:pt x="48492" y="316341"/>
                  </a:cubicBezTo>
                  <a:cubicBezTo>
                    <a:pt x="42634" y="316992"/>
                    <a:pt x="37427" y="317968"/>
                    <a:pt x="35474" y="317968"/>
                  </a:cubicBezTo>
                  <a:cubicBezTo>
                    <a:pt x="32545" y="318293"/>
                    <a:pt x="24083" y="316992"/>
                    <a:pt x="17900" y="316341"/>
                  </a:cubicBezTo>
                  <a:lnTo>
                    <a:pt x="17900" y="316341"/>
                  </a:lnTo>
                  <a:lnTo>
                    <a:pt x="17249" y="316341"/>
                  </a:lnTo>
                  <a:lnTo>
                    <a:pt x="17249" y="316341"/>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70" name="Freeform: Shape 369">
              <a:extLst>
                <a:ext uri="{FF2B5EF4-FFF2-40B4-BE49-F238E27FC236}">
                  <a16:creationId xmlns:a16="http://schemas.microsoft.com/office/drawing/2014/main" id="{EE37A8C1-C0DC-4DC5-9679-12F672D3ADC4}"/>
                </a:ext>
              </a:extLst>
            </p:cNvPr>
            <p:cNvSpPr/>
            <p:nvPr/>
          </p:nvSpPr>
          <p:spPr>
            <a:xfrm>
              <a:off x="5291404" y="4056306"/>
              <a:ext cx="82665" cy="25389"/>
            </a:xfrm>
            <a:custGeom>
              <a:avLst/>
              <a:gdLst>
                <a:gd name="connsiteX0" fmla="*/ 1953 w 82665"/>
                <a:gd name="connsiteY0" fmla="*/ 25195 h 25389"/>
                <a:gd name="connsiteX1" fmla="*/ 0 w 82665"/>
                <a:gd name="connsiteY1" fmla="*/ 17058 h 25389"/>
                <a:gd name="connsiteX2" fmla="*/ 2604 w 82665"/>
                <a:gd name="connsiteY2" fmla="*/ 12502 h 25389"/>
                <a:gd name="connsiteX3" fmla="*/ 9438 w 82665"/>
                <a:gd name="connsiteY3" fmla="*/ 19987 h 25389"/>
                <a:gd name="connsiteX4" fmla="*/ 17249 w 82665"/>
                <a:gd name="connsiteY4" fmla="*/ 18686 h 25389"/>
                <a:gd name="connsiteX5" fmla="*/ 18225 w 82665"/>
                <a:gd name="connsiteY5" fmla="*/ 15756 h 25389"/>
                <a:gd name="connsiteX6" fmla="*/ 29942 w 82665"/>
                <a:gd name="connsiteY6" fmla="*/ 15756 h 25389"/>
                <a:gd name="connsiteX7" fmla="*/ 38404 w 82665"/>
                <a:gd name="connsiteY7" fmla="*/ 13153 h 25389"/>
                <a:gd name="connsiteX8" fmla="*/ 38078 w 82665"/>
                <a:gd name="connsiteY8" fmla="*/ 8596 h 25389"/>
                <a:gd name="connsiteX9" fmla="*/ 21154 w 82665"/>
                <a:gd name="connsiteY9" fmla="*/ 12502 h 25389"/>
                <a:gd name="connsiteX10" fmla="*/ 10415 w 82665"/>
                <a:gd name="connsiteY10" fmla="*/ 14455 h 25389"/>
                <a:gd name="connsiteX11" fmla="*/ 4556 w 82665"/>
                <a:gd name="connsiteY11" fmla="*/ 7620 h 25389"/>
                <a:gd name="connsiteX12" fmla="*/ 4556 w 82665"/>
                <a:gd name="connsiteY12" fmla="*/ 7620 h 25389"/>
                <a:gd name="connsiteX13" fmla="*/ 10089 w 82665"/>
                <a:gd name="connsiteY13" fmla="*/ 7295 h 25389"/>
                <a:gd name="connsiteX14" fmla="*/ 15297 w 82665"/>
                <a:gd name="connsiteY14" fmla="*/ 6644 h 25389"/>
                <a:gd name="connsiteX15" fmla="*/ 23107 w 82665"/>
                <a:gd name="connsiteY15" fmla="*/ 5993 h 25389"/>
                <a:gd name="connsiteX16" fmla="*/ 31569 w 82665"/>
                <a:gd name="connsiteY16" fmla="*/ 4691 h 25389"/>
                <a:gd name="connsiteX17" fmla="*/ 38729 w 82665"/>
                <a:gd name="connsiteY17" fmla="*/ 2087 h 25389"/>
                <a:gd name="connsiteX18" fmla="*/ 44913 w 82665"/>
                <a:gd name="connsiteY18" fmla="*/ 460 h 25389"/>
                <a:gd name="connsiteX19" fmla="*/ 53374 w 82665"/>
                <a:gd name="connsiteY19" fmla="*/ 135 h 25389"/>
                <a:gd name="connsiteX20" fmla="*/ 59558 w 82665"/>
                <a:gd name="connsiteY20" fmla="*/ 5342 h 25389"/>
                <a:gd name="connsiteX21" fmla="*/ 63463 w 82665"/>
                <a:gd name="connsiteY21" fmla="*/ 9573 h 25389"/>
                <a:gd name="connsiteX22" fmla="*/ 78760 w 82665"/>
                <a:gd name="connsiteY22" fmla="*/ 8596 h 25389"/>
                <a:gd name="connsiteX23" fmla="*/ 81689 w 82665"/>
                <a:gd name="connsiteY23" fmla="*/ 7946 h 25389"/>
                <a:gd name="connsiteX24" fmla="*/ 82014 w 82665"/>
                <a:gd name="connsiteY24" fmla="*/ 8596 h 25389"/>
                <a:gd name="connsiteX25" fmla="*/ 82014 w 82665"/>
                <a:gd name="connsiteY25" fmla="*/ 8596 h 25389"/>
                <a:gd name="connsiteX26" fmla="*/ 82665 w 82665"/>
                <a:gd name="connsiteY26" fmla="*/ 12177 h 25389"/>
                <a:gd name="connsiteX27" fmla="*/ 80713 w 82665"/>
                <a:gd name="connsiteY27" fmla="*/ 14455 h 25389"/>
                <a:gd name="connsiteX28" fmla="*/ 74854 w 82665"/>
                <a:gd name="connsiteY28" fmla="*/ 19987 h 25389"/>
                <a:gd name="connsiteX29" fmla="*/ 74854 w 82665"/>
                <a:gd name="connsiteY29" fmla="*/ 19987 h 25389"/>
                <a:gd name="connsiteX30" fmla="*/ 58907 w 82665"/>
                <a:gd name="connsiteY30" fmla="*/ 15431 h 25389"/>
                <a:gd name="connsiteX31" fmla="*/ 55652 w 82665"/>
                <a:gd name="connsiteY31" fmla="*/ 14455 h 25389"/>
                <a:gd name="connsiteX32" fmla="*/ 49469 w 82665"/>
                <a:gd name="connsiteY32" fmla="*/ 15431 h 25389"/>
                <a:gd name="connsiteX33" fmla="*/ 44262 w 82665"/>
                <a:gd name="connsiteY33" fmla="*/ 19662 h 25389"/>
                <a:gd name="connsiteX34" fmla="*/ 34173 w 82665"/>
                <a:gd name="connsiteY34" fmla="*/ 21289 h 25389"/>
                <a:gd name="connsiteX35" fmla="*/ 28315 w 82665"/>
                <a:gd name="connsiteY35" fmla="*/ 21615 h 25389"/>
                <a:gd name="connsiteX36" fmla="*/ 19527 w 82665"/>
                <a:gd name="connsiteY36" fmla="*/ 22917 h 25389"/>
                <a:gd name="connsiteX37" fmla="*/ 13344 w 82665"/>
                <a:gd name="connsiteY37" fmla="*/ 24544 h 25389"/>
                <a:gd name="connsiteX38" fmla="*/ 1953 w 82665"/>
                <a:gd name="connsiteY38" fmla="*/ 25195 h 25389"/>
                <a:gd name="connsiteX39" fmla="*/ 1953 w 82665"/>
                <a:gd name="connsiteY39" fmla="*/ 25195 h 2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2665" h="25389">
                  <a:moveTo>
                    <a:pt x="1953" y="25195"/>
                  </a:moveTo>
                  <a:cubicBezTo>
                    <a:pt x="1627" y="21940"/>
                    <a:pt x="0" y="18686"/>
                    <a:pt x="0" y="17058"/>
                  </a:cubicBezTo>
                  <a:cubicBezTo>
                    <a:pt x="0" y="14780"/>
                    <a:pt x="1302" y="11200"/>
                    <a:pt x="2604" y="12502"/>
                  </a:cubicBezTo>
                  <a:cubicBezTo>
                    <a:pt x="3906" y="13804"/>
                    <a:pt x="6184" y="20313"/>
                    <a:pt x="9438" y="19987"/>
                  </a:cubicBezTo>
                  <a:cubicBezTo>
                    <a:pt x="13018" y="19987"/>
                    <a:pt x="16598" y="19987"/>
                    <a:pt x="17249" y="18686"/>
                  </a:cubicBezTo>
                  <a:cubicBezTo>
                    <a:pt x="17900" y="17384"/>
                    <a:pt x="16598" y="16082"/>
                    <a:pt x="18225" y="15756"/>
                  </a:cubicBezTo>
                  <a:cubicBezTo>
                    <a:pt x="20178" y="15431"/>
                    <a:pt x="26687" y="15106"/>
                    <a:pt x="29942" y="15756"/>
                  </a:cubicBezTo>
                  <a:cubicBezTo>
                    <a:pt x="33196" y="16733"/>
                    <a:pt x="36451" y="14780"/>
                    <a:pt x="38404" y="13153"/>
                  </a:cubicBezTo>
                  <a:cubicBezTo>
                    <a:pt x="40682" y="11526"/>
                    <a:pt x="42960" y="6969"/>
                    <a:pt x="38078" y="8596"/>
                  </a:cubicBezTo>
                  <a:cubicBezTo>
                    <a:pt x="33522" y="10224"/>
                    <a:pt x="26036" y="13153"/>
                    <a:pt x="21154" y="12502"/>
                  </a:cubicBezTo>
                  <a:cubicBezTo>
                    <a:pt x="15947" y="11851"/>
                    <a:pt x="13018" y="14129"/>
                    <a:pt x="10415" y="14455"/>
                  </a:cubicBezTo>
                  <a:cubicBezTo>
                    <a:pt x="7811" y="14780"/>
                    <a:pt x="4231" y="9573"/>
                    <a:pt x="4556" y="7620"/>
                  </a:cubicBezTo>
                  <a:lnTo>
                    <a:pt x="4556" y="7620"/>
                  </a:lnTo>
                  <a:cubicBezTo>
                    <a:pt x="6509" y="7620"/>
                    <a:pt x="8787" y="7620"/>
                    <a:pt x="10089" y="7295"/>
                  </a:cubicBezTo>
                  <a:cubicBezTo>
                    <a:pt x="11716" y="7295"/>
                    <a:pt x="13344" y="6969"/>
                    <a:pt x="15297" y="6644"/>
                  </a:cubicBezTo>
                  <a:cubicBezTo>
                    <a:pt x="17575" y="6318"/>
                    <a:pt x="20178" y="5993"/>
                    <a:pt x="23107" y="5993"/>
                  </a:cubicBezTo>
                  <a:cubicBezTo>
                    <a:pt x="26036" y="5668"/>
                    <a:pt x="28965" y="5342"/>
                    <a:pt x="31569" y="4691"/>
                  </a:cubicBezTo>
                  <a:cubicBezTo>
                    <a:pt x="34498" y="4040"/>
                    <a:pt x="37102" y="3064"/>
                    <a:pt x="38729" y="2087"/>
                  </a:cubicBezTo>
                  <a:cubicBezTo>
                    <a:pt x="40031" y="1437"/>
                    <a:pt x="42309" y="786"/>
                    <a:pt x="44913" y="460"/>
                  </a:cubicBezTo>
                  <a:cubicBezTo>
                    <a:pt x="47842" y="135"/>
                    <a:pt x="51096" y="-191"/>
                    <a:pt x="53374" y="135"/>
                  </a:cubicBezTo>
                  <a:cubicBezTo>
                    <a:pt x="55327" y="135"/>
                    <a:pt x="57605" y="3064"/>
                    <a:pt x="59558" y="5342"/>
                  </a:cubicBezTo>
                  <a:cubicBezTo>
                    <a:pt x="60860" y="6969"/>
                    <a:pt x="62161" y="8596"/>
                    <a:pt x="63463" y="9573"/>
                  </a:cubicBezTo>
                  <a:cubicBezTo>
                    <a:pt x="66067" y="11200"/>
                    <a:pt x="74204" y="9573"/>
                    <a:pt x="78760" y="8596"/>
                  </a:cubicBezTo>
                  <a:cubicBezTo>
                    <a:pt x="80387" y="8271"/>
                    <a:pt x="81363" y="7946"/>
                    <a:pt x="81689" y="7946"/>
                  </a:cubicBezTo>
                  <a:cubicBezTo>
                    <a:pt x="81689" y="7946"/>
                    <a:pt x="81689" y="8271"/>
                    <a:pt x="82014" y="8596"/>
                  </a:cubicBezTo>
                  <a:lnTo>
                    <a:pt x="82014" y="8596"/>
                  </a:lnTo>
                  <a:cubicBezTo>
                    <a:pt x="82340" y="9573"/>
                    <a:pt x="82665" y="11200"/>
                    <a:pt x="82665" y="12177"/>
                  </a:cubicBezTo>
                  <a:cubicBezTo>
                    <a:pt x="82665" y="12502"/>
                    <a:pt x="81689" y="13478"/>
                    <a:pt x="80713" y="14455"/>
                  </a:cubicBezTo>
                  <a:cubicBezTo>
                    <a:pt x="78434" y="16733"/>
                    <a:pt x="75505" y="19337"/>
                    <a:pt x="74854" y="19987"/>
                  </a:cubicBezTo>
                  <a:lnTo>
                    <a:pt x="74854" y="19987"/>
                  </a:lnTo>
                  <a:cubicBezTo>
                    <a:pt x="74529" y="20313"/>
                    <a:pt x="64440" y="17384"/>
                    <a:pt x="58907" y="15431"/>
                  </a:cubicBezTo>
                  <a:cubicBezTo>
                    <a:pt x="57280" y="15106"/>
                    <a:pt x="56304" y="14455"/>
                    <a:pt x="55652" y="14455"/>
                  </a:cubicBezTo>
                  <a:cubicBezTo>
                    <a:pt x="53700" y="13804"/>
                    <a:pt x="51422" y="14455"/>
                    <a:pt x="49469" y="15431"/>
                  </a:cubicBezTo>
                  <a:cubicBezTo>
                    <a:pt x="47191" y="16407"/>
                    <a:pt x="45238" y="18035"/>
                    <a:pt x="44262" y="19662"/>
                  </a:cubicBezTo>
                  <a:cubicBezTo>
                    <a:pt x="43285" y="20964"/>
                    <a:pt x="38404" y="21289"/>
                    <a:pt x="34173" y="21289"/>
                  </a:cubicBezTo>
                  <a:cubicBezTo>
                    <a:pt x="31895" y="21289"/>
                    <a:pt x="29942" y="21289"/>
                    <a:pt x="28315" y="21615"/>
                  </a:cubicBezTo>
                  <a:cubicBezTo>
                    <a:pt x="25711" y="21940"/>
                    <a:pt x="22456" y="22591"/>
                    <a:pt x="19527" y="22917"/>
                  </a:cubicBezTo>
                  <a:cubicBezTo>
                    <a:pt x="16924" y="23567"/>
                    <a:pt x="14645" y="23893"/>
                    <a:pt x="13344" y="24544"/>
                  </a:cubicBezTo>
                  <a:cubicBezTo>
                    <a:pt x="12042" y="25520"/>
                    <a:pt x="6184" y="25520"/>
                    <a:pt x="1953" y="25195"/>
                  </a:cubicBezTo>
                  <a:lnTo>
                    <a:pt x="1953" y="25195"/>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71" name="Freeform: Shape 370">
              <a:extLst>
                <a:ext uri="{FF2B5EF4-FFF2-40B4-BE49-F238E27FC236}">
                  <a16:creationId xmlns:a16="http://schemas.microsoft.com/office/drawing/2014/main" id="{E528B2AB-E741-4D39-AA38-9F933E86A955}"/>
                </a:ext>
              </a:extLst>
            </p:cNvPr>
            <p:cNvSpPr/>
            <p:nvPr/>
          </p:nvSpPr>
          <p:spPr>
            <a:xfrm>
              <a:off x="5271365" y="3980935"/>
              <a:ext cx="169096" cy="123231"/>
            </a:xfrm>
            <a:custGeom>
              <a:avLst/>
              <a:gdLst>
                <a:gd name="connsiteX0" fmla="*/ 36311 w 169096"/>
                <a:gd name="connsiteY0" fmla="*/ 119767 h 123231"/>
                <a:gd name="connsiteX1" fmla="*/ 32406 w 169096"/>
                <a:gd name="connsiteY1" fmla="*/ 120418 h 123231"/>
                <a:gd name="connsiteX2" fmla="*/ 24270 w 169096"/>
                <a:gd name="connsiteY2" fmla="*/ 122045 h 123231"/>
                <a:gd name="connsiteX3" fmla="*/ 28501 w 169096"/>
                <a:gd name="connsiteY3" fmla="*/ 114560 h 123231"/>
                <a:gd name="connsiteX4" fmla="*/ 42495 w 169096"/>
                <a:gd name="connsiteY4" fmla="*/ 115861 h 123231"/>
                <a:gd name="connsiteX5" fmla="*/ 52584 w 169096"/>
                <a:gd name="connsiteY5" fmla="*/ 114885 h 123231"/>
                <a:gd name="connsiteX6" fmla="*/ 58442 w 169096"/>
                <a:gd name="connsiteY6" fmla="*/ 109027 h 123231"/>
                <a:gd name="connsiteX7" fmla="*/ 60395 w 169096"/>
                <a:gd name="connsiteY7" fmla="*/ 104796 h 123231"/>
                <a:gd name="connsiteX8" fmla="*/ 53561 w 169096"/>
                <a:gd name="connsiteY8" fmla="*/ 106423 h 123231"/>
                <a:gd name="connsiteX9" fmla="*/ 51608 w 169096"/>
                <a:gd name="connsiteY9" fmla="*/ 110003 h 123231"/>
                <a:gd name="connsiteX10" fmla="*/ 41193 w 169096"/>
                <a:gd name="connsiteY10" fmla="*/ 107725 h 123231"/>
                <a:gd name="connsiteX11" fmla="*/ 35335 w 169096"/>
                <a:gd name="connsiteY11" fmla="*/ 110654 h 123231"/>
                <a:gd name="connsiteX12" fmla="*/ 22643 w 169096"/>
                <a:gd name="connsiteY12" fmla="*/ 109352 h 123231"/>
                <a:gd name="connsiteX13" fmla="*/ 21666 w 169096"/>
                <a:gd name="connsiteY13" fmla="*/ 103494 h 123231"/>
                <a:gd name="connsiteX14" fmla="*/ 34033 w 169096"/>
                <a:gd name="connsiteY14" fmla="*/ 103169 h 123231"/>
                <a:gd name="connsiteX15" fmla="*/ 39891 w 169096"/>
                <a:gd name="connsiteY15" fmla="*/ 101541 h 123231"/>
                <a:gd name="connsiteX16" fmla="*/ 48353 w 169096"/>
                <a:gd name="connsiteY16" fmla="*/ 100240 h 123231"/>
                <a:gd name="connsiteX17" fmla="*/ 53886 w 169096"/>
                <a:gd name="connsiteY17" fmla="*/ 99914 h 123231"/>
                <a:gd name="connsiteX18" fmla="*/ 66253 w 169096"/>
                <a:gd name="connsiteY18" fmla="*/ 96985 h 123231"/>
                <a:gd name="connsiteX19" fmla="*/ 70484 w 169096"/>
                <a:gd name="connsiteY19" fmla="*/ 93730 h 123231"/>
                <a:gd name="connsiteX20" fmla="*/ 75040 w 169096"/>
                <a:gd name="connsiteY20" fmla="*/ 93080 h 123231"/>
                <a:gd name="connsiteX21" fmla="*/ 78295 w 169096"/>
                <a:gd name="connsiteY21" fmla="*/ 94056 h 123231"/>
                <a:gd name="connsiteX22" fmla="*/ 96520 w 169096"/>
                <a:gd name="connsiteY22" fmla="*/ 97962 h 123231"/>
                <a:gd name="connsiteX23" fmla="*/ 96520 w 169096"/>
                <a:gd name="connsiteY23" fmla="*/ 97962 h 123231"/>
                <a:gd name="connsiteX24" fmla="*/ 103029 w 169096"/>
                <a:gd name="connsiteY24" fmla="*/ 92103 h 123231"/>
                <a:gd name="connsiteX25" fmla="*/ 105633 w 169096"/>
                <a:gd name="connsiteY25" fmla="*/ 87872 h 123231"/>
                <a:gd name="connsiteX26" fmla="*/ 104657 w 169096"/>
                <a:gd name="connsiteY26" fmla="*/ 83316 h 123231"/>
                <a:gd name="connsiteX27" fmla="*/ 104657 w 169096"/>
                <a:gd name="connsiteY27" fmla="*/ 83316 h 123231"/>
                <a:gd name="connsiteX28" fmla="*/ 102053 w 169096"/>
                <a:gd name="connsiteY28" fmla="*/ 81038 h 123231"/>
                <a:gd name="connsiteX29" fmla="*/ 98473 w 169096"/>
                <a:gd name="connsiteY29" fmla="*/ 81689 h 123231"/>
                <a:gd name="connsiteX30" fmla="*/ 85129 w 169096"/>
                <a:gd name="connsiteY30" fmla="*/ 82991 h 123231"/>
                <a:gd name="connsiteX31" fmla="*/ 81875 w 169096"/>
                <a:gd name="connsiteY31" fmla="*/ 79411 h 123231"/>
                <a:gd name="connsiteX32" fmla="*/ 73739 w 169096"/>
                <a:gd name="connsiteY32" fmla="*/ 73227 h 123231"/>
                <a:gd name="connsiteX33" fmla="*/ 64626 w 169096"/>
                <a:gd name="connsiteY33" fmla="*/ 73553 h 123231"/>
                <a:gd name="connsiteX34" fmla="*/ 57466 w 169096"/>
                <a:gd name="connsiteY34" fmla="*/ 75505 h 123231"/>
                <a:gd name="connsiteX35" fmla="*/ 50957 w 169096"/>
                <a:gd name="connsiteY35" fmla="*/ 77783 h 123231"/>
                <a:gd name="connsiteX36" fmla="*/ 43146 w 169096"/>
                <a:gd name="connsiteY36" fmla="*/ 79085 h 123231"/>
                <a:gd name="connsiteX37" fmla="*/ 35010 w 169096"/>
                <a:gd name="connsiteY37" fmla="*/ 80062 h 123231"/>
                <a:gd name="connsiteX38" fmla="*/ 29802 w 169096"/>
                <a:gd name="connsiteY38" fmla="*/ 80712 h 123231"/>
                <a:gd name="connsiteX39" fmla="*/ 24921 w 169096"/>
                <a:gd name="connsiteY39" fmla="*/ 81038 h 123231"/>
                <a:gd name="connsiteX40" fmla="*/ 23619 w 169096"/>
                <a:gd name="connsiteY40" fmla="*/ 78434 h 123231"/>
                <a:gd name="connsiteX41" fmla="*/ 20690 w 169096"/>
                <a:gd name="connsiteY41" fmla="*/ 76156 h 123231"/>
                <a:gd name="connsiteX42" fmla="*/ 30779 w 169096"/>
                <a:gd name="connsiteY42" fmla="*/ 68671 h 123231"/>
                <a:gd name="connsiteX43" fmla="*/ 24270 w 169096"/>
                <a:gd name="connsiteY43" fmla="*/ 69647 h 123231"/>
                <a:gd name="connsiteX44" fmla="*/ 18412 w 169096"/>
                <a:gd name="connsiteY44" fmla="*/ 70949 h 123231"/>
                <a:gd name="connsiteX45" fmla="*/ 13855 w 169096"/>
                <a:gd name="connsiteY45" fmla="*/ 61185 h 123231"/>
                <a:gd name="connsiteX46" fmla="*/ 6370 w 169096"/>
                <a:gd name="connsiteY46" fmla="*/ 54351 h 123231"/>
                <a:gd name="connsiteX47" fmla="*/ 1163 w 169096"/>
                <a:gd name="connsiteY47" fmla="*/ 51422 h 123231"/>
                <a:gd name="connsiteX48" fmla="*/ 14181 w 169096"/>
                <a:gd name="connsiteY48" fmla="*/ 41333 h 123231"/>
                <a:gd name="connsiteX49" fmla="*/ 25572 w 169096"/>
                <a:gd name="connsiteY49" fmla="*/ 22782 h 123231"/>
                <a:gd name="connsiteX50" fmla="*/ 26548 w 169096"/>
                <a:gd name="connsiteY50" fmla="*/ 10740 h 123231"/>
                <a:gd name="connsiteX51" fmla="*/ 29802 w 169096"/>
                <a:gd name="connsiteY51" fmla="*/ 2278 h 123231"/>
                <a:gd name="connsiteX52" fmla="*/ 30779 w 169096"/>
                <a:gd name="connsiteY52" fmla="*/ 2278 h 123231"/>
                <a:gd name="connsiteX53" fmla="*/ 30779 w 169096"/>
                <a:gd name="connsiteY53" fmla="*/ 2278 h 123231"/>
                <a:gd name="connsiteX54" fmla="*/ 48679 w 169096"/>
                <a:gd name="connsiteY54" fmla="*/ 3905 h 123231"/>
                <a:gd name="connsiteX55" fmla="*/ 62022 w 169096"/>
                <a:gd name="connsiteY55" fmla="*/ 2278 h 123231"/>
                <a:gd name="connsiteX56" fmla="*/ 82200 w 169096"/>
                <a:gd name="connsiteY56" fmla="*/ 0 h 123231"/>
                <a:gd name="connsiteX57" fmla="*/ 93917 w 169096"/>
                <a:gd name="connsiteY57" fmla="*/ 2929 h 123231"/>
                <a:gd name="connsiteX58" fmla="*/ 98799 w 169096"/>
                <a:gd name="connsiteY58" fmla="*/ 10089 h 123231"/>
                <a:gd name="connsiteX59" fmla="*/ 105959 w 169096"/>
                <a:gd name="connsiteY59" fmla="*/ 11391 h 123231"/>
                <a:gd name="connsiteX60" fmla="*/ 110515 w 169096"/>
                <a:gd name="connsiteY60" fmla="*/ 12042 h 123231"/>
                <a:gd name="connsiteX61" fmla="*/ 110190 w 169096"/>
                <a:gd name="connsiteY61" fmla="*/ 13344 h 123231"/>
                <a:gd name="connsiteX62" fmla="*/ 116699 w 169096"/>
                <a:gd name="connsiteY62" fmla="*/ 27013 h 123231"/>
                <a:gd name="connsiteX63" fmla="*/ 128415 w 169096"/>
                <a:gd name="connsiteY63" fmla="*/ 38078 h 123231"/>
                <a:gd name="connsiteX64" fmla="*/ 128415 w 169096"/>
                <a:gd name="connsiteY64" fmla="*/ 38078 h 123231"/>
                <a:gd name="connsiteX65" fmla="*/ 128415 w 169096"/>
                <a:gd name="connsiteY65" fmla="*/ 38403 h 123231"/>
                <a:gd name="connsiteX66" fmla="*/ 133622 w 169096"/>
                <a:gd name="connsiteY66" fmla="*/ 43611 h 123231"/>
                <a:gd name="connsiteX67" fmla="*/ 138504 w 169096"/>
                <a:gd name="connsiteY67" fmla="*/ 47191 h 123231"/>
                <a:gd name="connsiteX68" fmla="*/ 145338 w 169096"/>
                <a:gd name="connsiteY68" fmla="*/ 52073 h 123231"/>
                <a:gd name="connsiteX69" fmla="*/ 147617 w 169096"/>
                <a:gd name="connsiteY69" fmla="*/ 53049 h 123231"/>
                <a:gd name="connsiteX70" fmla="*/ 147617 w 169096"/>
                <a:gd name="connsiteY70" fmla="*/ 59883 h 123231"/>
                <a:gd name="connsiteX71" fmla="*/ 147617 w 169096"/>
                <a:gd name="connsiteY71" fmla="*/ 59883 h 123231"/>
                <a:gd name="connsiteX72" fmla="*/ 147942 w 169096"/>
                <a:gd name="connsiteY72" fmla="*/ 60860 h 123231"/>
                <a:gd name="connsiteX73" fmla="*/ 153149 w 169096"/>
                <a:gd name="connsiteY73" fmla="*/ 75505 h 123231"/>
                <a:gd name="connsiteX74" fmla="*/ 151197 w 169096"/>
                <a:gd name="connsiteY74" fmla="*/ 78109 h 123231"/>
                <a:gd name="connsiteX75" fmla="*/ 148918 w 169096"/>
                <a:gd name="connsiteY75" fmla="*/ 81038 h 123231"/>
                <a:gd name="connsiteX76" fmla="*/ 148918 w 169096"/>
                <a:gd name="connsiteY76" fmla="*/ 81038 h 123231"/>
                <a:gd name="connsiteX77" fmla="*/ 148918 w 169096"/>
                <a:gd name="connsiteY77" fmla="*/ 81038 h 123231"/>
                <a:gd name="connsiteX78" fmla="*/ 148918 w 169096"/>
                <a:gd name="connsiteY78" fmla="*/ 81038 h 123231"/>
                <a:gd name="connsiteX79" fmla="*/ 154126 w 169096"/>
                <a:gd name="connsiteY79" fmla="*/ 87547 h 123231"/>
                <a:gd name="connsiteX80" fmla="*/ 162587 w 169096"/>
                <a:gd name="connsiteY80" fmla="*/ 92429 h 123231"/>
                <a:gd name="connsiteX81" fmla="*/ 162587 w 169096"/>
                <a:gd name="connsiteY81" fmla="*/ 92429 h 123231"/>
                <a:gd name="connsiteX82" fmla="*/ 162913 w 169096"/>
                <a:gd name="connsiteY82" fmla="*/ 92429 h 123231"/>
                <a:gd name="connsiteX83" fmla="*/ 162913 w 169096"/>
                <a:gd name="connsiteY83" fmla="*/ 92429 h 123231"/>
                <a:gd name="connsiteX84" fmla="*/ 168120 w 169096"/>
                <a:gd name="connsiteY84" fmla="*/ 99589 h 123231"/>
                <a:gd name="connsiteX85" fmla="*/ 168771 w 169096"/>
                <a:gd name="connsiteY85" fmla="*/ 101216 h 123231"/>
                <a:gd name="connsiteX86" fmla="*/ 169097 w 169096"/>
                <a:gd name="connsiteY86" fmla="*/ 106423 h 123231"/>
                <a:gd name="connsiteX87" fmla="*/ 168445 w 169096"/>
                <a:gd name="connsiteY87" fmla="*/ 115861 h 123231"/>
                <a:gd name="connsiteX88" fmla="*/ 163238 w 169096"/>
                <a:gd name="connsiteY88" fmla="*/ 115861 h 123231"/>
                <a:gd name="connsiteX89" fmla="*/ 156729 w 169096"/>
                <a:gd name="connsiteY89" fmla="*/ 116512 h 123231"/>
                <a:gd name="connsiteX90" fmla="*/ 139155 w 169096"/>
                <a:gd name="connsiteY90" fmla="*/ 116838 h 123231"/>
                <a:gd name="connsiteX91" fmla="*/ 134924 w 169096"/>
                <a:gd name="connsiteY91" fmla="*/ 116838 h 123231"/>
                <a:gd name="connsiteX92" fmla="*/ 121255 w 169096"/>
                <a:gd name="connsiteY92" fmla="*/ 112281 h 123231"/>
                <a:gd name="connsiteX93" fmla="*/ 116048 w 169096"/>
                <a:gd name="connsiteY93" fmla="*/ 110329 h 123231"/>
                <a:gd name="connsiteX94" fmla="*/ 107911 w 169096"/>
                <a:gd name="connsiteY94" fmla="*/ 109678 h 123231"/>
                <a:gd name="connsiteX95" fmla="*/ 93917 w 169096"/>
                <a:gd name="connsiteY95" fmla="*/ 109352 h 123231"/>
                <a:gd name="connsiteX96" fmla="*/ 85129 w 169096"/>
                <a:gd name="connsiteY96" fmla="*/ 110329 h 123231"/>
                <a:gd name="connsiteX97" fmla="*/ 76668 w 169096"/>
                <a:gd name="connsiteY97" fmla="*/ 113258 h 123231"/>
                <a:gd name="connsiteX98" fmla="*/ 67230 w 169096"/>
                <a:gd name="connsiteY98" fmla="*/ 117489 h 123231"/>
                <a:gd name="connsiteX99" fmla="*/ 60395 w 169096"/>
                <a:gd name="connsiteY99" fmla="*/ 119767 h 123231"/>
                <a:gd name="connsiteX100" fmla="*/ 50631 w 169096"/>
                <a:gd name="connsiteY100" fmla="*/ 119441 h 123231"/>
                <a:gd name="connsiteX101" fmla="*/ 45750 w 169096"/>
                <a:gd name="connsiteY101" fmla="*/ 119116 h 123231"/>
                <a:gd name="connsiteX102" fmla="*/ 37288 w 169096"/>
                <a:gd name="connsiteY102" fmla="*/ 120092 h 123231"/>
                <a:gd name="connsiteX103" fmla="*/ 36311 w 169096"/>
                <a:gd name="connsiteY103" fmla="*/ 119767 h 123231"/>
                <a:gd name="connsiteX104" fmla="*/ 36311 w 169096"/>
                <a:gd name="connsiteY104" fmla="*/ 119767 h 12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69096" h="123231">
                  <a:moveTo>
                    <a:pt x="36311" y="119767"/>
                  </a:moveTo>
                  <a:cubicBezTo>
                    <a:pt x="35010" y="119767"/>
                    <a:pt x="33708" y="119767"/>
                    <a:pt x="32406" y="120418"/>
                  </a:cubicBezTo>
                  <a:cubicBezTo>
                    <a:pt x="28826" y="121720"/>
                    <a:pt x="25572" y="124974"/>
                    <a:pt x="24270" y="122045"/>
                  </a:cubicBezTo>
                  <a:cubicBezTo>
                    <a:pt x="22968" y="119116"/>
                    <a:pt x="23293" y="114885"/>
                    <a:pt x="28501" y="114560"/>
                  </a:cubicBezTo>
                  <a:cubicBezTo>
                    <a:pt x="33708" y="114234"/>
                    <a:pt x="37939" y="115536"/>
                    <a:pt x="42495" y="115861"/>
                  </a:cubicBezTo>
                  <a:cubicBezTo>
                    <a:pt x="47052" y="115861"/>
                    <a:pt x="50631" y="116187"/>
                    <a:pt x="52584" y="114885"/>
                  </a:cubicBezTo>
                  <a:cubicBezTo>
                    <a:pt x="54537" y="113909"/>
                    <a:pt x="56490" y="110654"/>
                    <a:pt x="58442" y="109027"/>
                  </a:cubicBezTo>
                  <a:cubicBezTo>
                    <a:pt x="60720" y="107400"/>
                    <a:pt x="62673" y="105121"/>
                    <a:pt x="60395" y="104796"/>
                  </a:cubicBezTo>
                  <a:cubicBezTo>
                    <a:pt x="58442" y="104471"/>
                    <a:pt x="53886" y="105121"/>
                    <a:pt x="53561" y="106423"/>
                  </a:cubicBezTo>
                  <a:cubicBezTo>
                    <a:pt x="53235" y="107725"/>
                    <a:pt x="54863" y="109678"/>
                    <a:pt x="51608" y="110003"/>
                  </a:cubicBezTo>
                  <a:cubicBezTo>
                    <a:pt x="48679" y="110329"/>
                    <a:pt x="44773" y="106749"/>
                    <a:pt x="41193" y="107725"/>
                  </a:cubicBezTo>
                  <a:cubicBezTo>
                    <a:pt x="37939" y="108701"/>
                    <a:pt x="38915" y="110654"/>
                    <a:pt x="35335" y="110654"/>
                  </a:cubicBezTo>
                  <a:cubicBezTo>
                    <a:pt x="31430" y="110654"/>
                    <a:pt x="24270" y="109352"/>
                    <a:pt x="22643" y="109352"/>
                  </a:cubicBezTo>
                  <a:cubicBezTo>
                    <a:pt x="21341" y="109027"/>
                    <a:pt x="21341" y="107074"/>
                    <a:pt x="21666" y="103494"/>
                  </a:cubicBezTo>
                  <a:cubicBezTo>
                    <a:pt x="26222" y="103820"/>
                    <a:pt x="32081" y="103820"/>
                    <a:pt x="34033" y="103169"/>
                  </a:cubicBezTo>
                  <a:cubicBezTo>
                    <a:pt x="35335" y="102843"/>
                    <a:pt x="37613" y="102192"/>
                    <a:pt x="39891" y="101541"/>
                  </a:cubicBezTo>
                  <a:cubicBezTo>
                    <a:pt x="42495" y="100891"/>
                    <a:pt x="45750" y="100565"/>
                    <a:pt x="48353" y="100240"/>
                  </a:cubicBezTo>
                  <a:cubicBezTo>
                    <a:pt x="49981" y="99914"/>
                    <a:pt x="51933" y="99914"/>
                    <a:pt x="53886" y="99914"/>
                  </a:cubicBezTo>
                  <a:cubicBezTo>
                    <a:pt x="59093" y="99914"/>
                    <a:pt x="64626" y="99589"/>
                    <a:pt x="66253" y="96985"/>
                  </a:cubicBezTo>
                  <a:cubicBezTo>
                    <a:pt x="66904" y="95683"/>
                    <a:pt x="68531" y="94707"/>
                    <a:pt x="70484" y="93730"/>
                  </a:cubicBezTo>
                  <a:cubicBezTo>
                    <a:pt x="72111" y="93080"/>
                    <a:pt x="73739" y="92754"/>
                    <a:pt x="75040" y="93080"/>
                  </a:cubicBezTo>
                  <a:cubicBezTo>
                    <a:pt x="75691" y="93405"/>
                    <a:pt x="76668" y="93730"/>
                    <a:pt x="78295" y="94056"/>
                  </a:cubicBezTo>
                  <a:cubicBezTo>
                    <a:pt x="84153" y="96009"/>
                    <a:pt x="94893" y="99263"/>
                    <a:pt x="96520" y="97962"/>
                  </a:cubicBezTo>
                  <a:lnTo>
                    <a:pt x="96520" y="97962"/>
                  </a:lnTo>
                  <a:cubicBezTo>
                    <a:pt x="97171" y="97311"/>
                    <a:pt x="100426" y="94707"/>
                    <a:pt x="103029" y="92103"/>
                  </a:cubicBezTo>
                  <a:cubicBezTo>
                    <a:pt x="104657" y="90476"/>
                    <a:pt x="105633" y="88849"/>
                    <a:pt x="105633" y="87872"/>
                  </a:cubicBezTo>
                  <a:cubicBezTo>
                    <a:pt x="105633" y="86896"/>
                    <a:pt x="105308" y="84943"/>
                    <a:pt x="104657" y="83316"/>
                  </a:cubicBezTo>
                  <a:lnTo>
                    <a:pt x="104657" y="83316"/>
                  </a:lnTo>
                  <a:cubicBezTo>
                    <a:pt x="104006" y="82014"/>
                    <a:pt x="103029" y="81038"/>
                    <a:pt x="102053" y="81038"/>
                  </a:cubicBezTo>
                  <a:cubicBezTo>
                    <a:pt x="101402" y="81038"/>
                    <a:pt x="100426" y="81363"/>
                    <a:pt x="98473" y="81689"/>
                  </a:cubicBezTo>
                  <a:cubicBezTo>
                    <a:pt x="94242" y="82665"/>
                    <a:pt x="86757" y="83967"/>
                    <a:pt x="85129" y="82991"/>
                  </a:cubicBezTo>
                  <a:cubicBezTo>
                    <a:pt x="84153" y="82340"/>
                    <a:pt x="83177" y="81038"/>
                    <a:pt x="81875" y="79411"/>
                  </a:cubicBezTo>
                  <a:cubicBezTo>
                    <a:pt x="79597" y="76482"/>
                    <a:pt x="76993" y="73227"/>
                    <a:pt x="73739" y="73227"/>
                  </a:cubicBezTo>
                  <a:cubicBezTo>
                    <a:pt x="71135" y="72902"/>
                    <a:pt x="67881" y="73227"/>
                    <a:pt x="64626" y="73553"/>
                  </a:cubicBezTo>
                  <a:cubicBezTo>
                    <a:pt x="62022" y="73878"/>
                    <a:pt x="59419" y="74529"/>
                    <a:pt x="57466" y="75505"/>
                  </a:cubicBezTo>
                  <a:cubicBezTo>
                    <a:pt x="55839" y="76482"/>
                    <a:pt x="53561" y="77132"/>
                    <a:pt x="50957" y="77783"/>
                  </a:cubicBezTo>
                  <a:cubicBezTo>
                    <a:pt x="48353" y="78434"/>
                    <a:pt x="45750" y="78760"/>
                    <a:pt x="43146" y="79085"/>
                  </a:cubicBezTo>
                  <a:cubicBezTo>
                    <a:pt x="40217" y="79411"/>
                    <a:pt x="37613" y="79736"/>
                    <a:pt x="35010" y="80062"/>
                  </a:cubicBezTo>
                  <a:cubicBezTo>
                    <a:pt x="33057" y="80387"/>
                    <a:pt x="31430" y="80387"/>
                    <a:pt x="29802" y="80712"/>
                  </a:cubicBezTo>
                  <a:cubicBezTo>
                    <a:pt x="28501" y="80712"/>
                    <a:pt x="26873" y="80712"/>
                    <a:pt x="24921" y="81038"/>
                  </a:cubicBezTo>
                  <a:cubicBezTo>
                    <a:pt x="24921" y="79736"/>
                    <a:pt x="24921" y="78760"/>
                    <a:pt x="23619" y="78434"/>
                  </a:cubicBezTo>
                  <a:cubicBezTo>
                    <a:pt x="21341" y="78109"/>
                    <a:pt x="19063" y="78109"/>
                    <a:pt x="20690" y="76156"/>
                  </a:cubicBezTo>
                  <a:cubicBezTo>
                    <a:pt x="22317" y="74203"/>
                    <a:pt x="30128" y="69972"/>
                    <a:pt x="30779" y="68671"/>
                  </a:cubicBezTo>
                  <a:cubicBezTo>
                    <a:pt x="31104" y="67369"/>
                    <a:pt x="27850" y="68020"/>
                    <a:pt x="24270" y="69647"/>
                  </a:cubicBezTo>
                  <a:cubicBezTo>
                    <a:pt x="20690" y="71274"/>
                    <a:pt x="18737" y="74203"/>
                    <a:pt x="18412" y="70949"/>
                  </a:cubicBezTo>
                  <a:cubicBezTo>
                    <a:pt x="18086" y="67694"/>
                    <a:pt x="16134" y="64765"/>
                    <a:pt x="13855" y="61185"/>
                  </a:cubicBezTo>
                  <a:cubicBezTo>
                    <a:pt x="11252" y="57605"/>
                    <a:pt x="9624" y="55002"/>
                    <a:pt x="6370" y="54351"/>
                  </a:cubicBezTo>
                  <a:cubicBezTo>
                    <a:pt x="3115" y="53700"/>
                    <a:pt x="-2418" y="54025"/>
                    <a:pt x="1163" y="51422"/>
                  </a:cubicBezTo>
                  <a:cubicBezTo>
                    <a:pt x="5068" y="48818"/>
                    <a:pt x="9950" y="47516"/>
                    <a:pt x="14181" y="41333"/>
                  </a:cubicBezTo>
                  <a:cubicBezTo>
                    <a:pt x="18412" y="35149"/>
                    <a:pt x="25246" y="27989"/>
                    <a:pt x="25572" y="22782"/>
                  </a:cubicBezTo>
                  <a:cubicBezTo>
                    <a:pt x="25897" y="17575"/>
                    <a:pt x="24270" y="14971"/>
                    <a:pt x="26548" y="10740"/>
                  </a:cubicBezTo>
                  <a:cubicBezTo>
                    <a:pt x="27524" y="8787"/>
                    <a:pt x="28501" y="5858"/>
                    <a:pt x="29802" y="2278"/>
                  </a:cubicBezTo>
                  <a:lnTo>
                    <a:pt x="30779" y="2278"/>
                  </a:lnTo>
                  <a:lnTo>
                    <a:pt x="30779" y="2278"/>
                  </a:lnTo>
                  <a:cubicBezTo>
                    <a:pt x="36963" y="2929"/>
                    <a:pt x="45750" y="4231"/>
                    <a:pt x="48679" y="3905"/>
                  </a:cubicBezTo>
                  <a:cubicBezTo>
                    <a:pt x="50631" y="3905"/>
                    <a:pt x="56164" y="2929"/>
                    <a:pt x="62022" y="2278"/>
                  </a:cubicBezTo>
                  <a:cubicBezTo>
                    <a:pt x="70159" y="1302"/>
                    <a:pt x="79597" y="0"/>
                    <a:pt x="82200" y="0"/>
                  </a:cubicBezTo>
                  <a:cubicBezTo>
                    <a:pt x="85455" y="0"/>
                    <a:pt x="91639" y="2278"/>
                    <a:pt x="93917" y="2929"/>
                  </a:cubicBezTo>
                  <a:cubicBezTo>
                    <a:pt x="94242" y="4556"/>
                    <a:pt x="95544" y="8787"/>
                    <a:pt x="98799" y="10089"/>
                  </a:cubicBezTo>
                  <a:cubicBezTo>
                    <a:pt x="100751" y="11065"/>
                    <a:pt x="103681" y="11065"/>
                    <a:pt x="105959" y="11391"/>
                  </a:cubicBezTo>
                  <a:cubicBezTo>
                    <a:pt x="108237" y="11391"/>
                    <a:pt x="110190" y="11716"/>
                    <a:pt x="110515" y="12042"/>
                  </a:cubicBezTo>
                  <a:cubicBezTo>
                    <a:pt x="110515" y="12042"/>
                    <a:pt x="110515" y="12693"/>
                    <a:pt x="110190" y="13344"/>
                  </a:cubicBezTo>
                  <a:cubicBezTo>
                    <a:pt x="109538" y="16598"/>
                    <a:pt x="108562" y="22131"/>
                    <a:pt x="116699" y="27013"/>
                  </a:cubicBezTo>
                  <a:cubicBezTo>
                    <a:pt x="126136" y="32871"/>
                    <a:pt x="126788" y="33847"/>
                    <a:pt x="128415" y="38078"/>
                  </a:cubicBezTo>
                  <a:lnTo>
                    <a:pt x="128415" y="38078"/>
                  </a:lnTo>
                  <a:lnTo>
                    <a:pt x="128415" y="38403"/>
                  </a:lnTo>
                  <a:cubicBezTo>
                    <a:pt x="129717" y="41333"/>
                    <a:pt x="131344" y="42309"/>
                    <a:pt x="133622" y="43611"/>
                  </a:cubicBezTo>
                  <a:cubicBezTo>
                    <a:pt x="134924" y="44262"/>
                    <a:pt x="136551" y="45238"/>
                    <a:pt x="138504" y="47191"/>
                  </a:cubicBezTo>
                  <a:cubicBezTo>
                    <a:pt x="141108" y="49469"/>
                    <a:pt x="143386" y="51096"/>
                    <a:pt x="145338" y="52073"/>
                  </a:cubicBezTo>
                  <a:cubicBezTo>
                    <a:pt x="145989" y="52398"/>
                    <a:pt x="146966" y="52723"/>
                    <a:pt x="147617" y="53049"/>
                  </a:cubicBezTo>
                  <a:cubicBezTo>
                    <a:pt x="147291" y="54676"/>
                    <a:pt x="146966" y="57605"/>
                    <a:pt x="147617" y="59883"/>
                  </a:cubicBezTo>
                  <a:lnTo>
                    <a:pt x="147617" y="59883"/>
                  </a:lnTo>
                  <a:lnTo>
                    <a:pt x="147942" y="60860"/>
                  </a:lnTo>
                  <a:cubicBezTo>
                    <a:pt x="148918" y="64440"/>
                    <a:pt x="151197" y="72902"/>
                    <a:pt x="153149" y="75505"/>
                  </a:cubicBezTo>
                  <a:cubicBezTo>
                    <a:pt x="153800" y="76156"/>
                    <a:pt x="152499" y="77132"/>
                    <a:pt x="151197" y="78109"/>
                  </a:cubicBezTo>
                  <a:cubicBezTo>
                    <a:pt x="150220" y="79085"/>
                    <a:pt x="148918" y="79736"/>
                    <a:pt x="148918" y="81038"/>
                  </a:cubicBezTo>
                  <a:lnTo>
                    <a:pt x="148918" y="81038"/>
                  </a:lnTo>
                  <a:lnTo>
                    <a:pt x="148918" y="81038"/>
                  </a:lnTo>
                  <a:lnTo>
                    <a:pt x="148918" y="81038"/>
                  </a:lnTo>
                  <a:cubicBezTo>
                    <a:pt x="148593" y="82340"/>
                    <a:pt x="151197" y="85269"/>
                    <a:pt x="154126" y="87547"/>
                  </a:cubicBezTo>
                  <a:cubicBezTo>
                    <a:pt x="156729" y="89825"/>
                    <a:pt x="160309" y="92103"/>
                    <a:pt x="162587" y="92429"/>
                  </a:cubicBezTo>
                  <a:lnTo>
                    <a:pt x="162587" y="92429"/>
                  </a:lnTo>
                  <a:lnTo>
                    <a:pt x="162913" y="92429"/>
                  </a:lnTo>
                  <a:lnTo>
                    <a:pt x="162913" y="92429"/>
                  </a:lnTo>
                  <a:cubicBezTo>
                    <a:pt x="165191" y="92754"/>
                    <a:pt x="167144" y="96985"/>
                    <a:pt x="168120" y="99589"/>
                  </a:cubicBezTo>
                  <a:cubicBezTo>
                    <a:pt x="168445" y="100240"/>
                    <a:pt x="168771" y="100891"/>
                    <a:pt x="168771" y="101216"/>
                  </a:cubicBezTo>
                  <a:cubicBezTo>
                    <a:pt x="169097" y="101867"/>
                    <a:pt x="169097" y="104145"/>
                    <a:pt x="169097" y="106423"/>
                  </a:cubicBezTo>
                  <a:cubicBezTo>
                    <a:pt x="169097" y="110654"/>
                    <a:pt x="168771" y="115211"/>
                    <a:pt x="168445" y="115861"/>
                  </a:cubicBezTo>
                  <a:cubicBezTo>
                    <a:pt x="168445" y="116187"/>
                    <a:pt x="165842" y="115861"/>
                    <a:pt x="163238" y="115861"/>
                  </a:cubicBezTo>
                  <a:cubicBezTo>
                    <a:pt x="160960" y="115861"/>
                    <a:pt x="158356" y="116187"/>
                    <a:pt x="156729" y="116512"/>
                  </a:cubicBezTo>
                  <a:cubicBezTo>
                    <a:pt x="154126" y="116838"/>
                    <a:pt x="145013" y="116838"/>
                    <a:pt x="139155" y="116838"/>
                  </a:cubicBezTo>
                  <a:cubicBezTo>
                    <a:pt x="137202" y="116838"/>
                    <a:pt x="135575" y="116838"/>
                    <a:pt x="134924" y="116838"/>
                  </a:cubicBezTo>
                  <a:cubicBezTo>
                    <a:pt x="132646" y="116838"/>
                    <a:pt x="126136" y="114234"/>
                    <a:pt x="121255" y="112281"/>
                  </a:cubicBezTo>
                  <a:cubicBezTo>
                    <a:pt x="118977" y="111305"/>
                    <a:pt x="117024" y="110654"/>
                    <a:pt x="116048" y="110329"/>
                  </a:cubicBezTo>
                  <a:cubicBezTo>
                    <a:pt x="114746" y="110003"/>
                    <a:pt x="111491" y="109678"/>
                    <a:pt x="107911" y="109678"/>
                  </a:cubicBezTo>
                  <a:cubicBezTo>
                    <a:pt x="103029" y="109352"/>
                    <a:pt x="96846" y="109352"/>
                    <a:pt x="93917" y="109352"/>
                  </a:cubicBezTo>
                  <a:cubicBezTo>
                    <a:pt x="91313" y="109352"/>
                    <a:pt x="88059" y="109678"/>
                    <a:pt x="85129" y="110329"/>
                  </a:cubicBezTo>
                  <a:cubicBezTo>
                    <a:pt x="82200" y="110980"/>
                    <a:pt x="79272" y="111956"/>
                    <a:pt x="76668" y="113258"/>
                  </a:cubicBezTo>
                  <a:cubicBezTo>
                    <a:pt x="73739" y="114560"/>
                    <a:pt x="70484" y="116187"/>
                    <a:pt x="67230" y="117489"/>
                  </a:cubicBezTo>
                  <a:cubicBezTo>
                    <a:pt x="64626" y="118465"/>
                    <a:pt x="62022" y="119441"/>
                    <a:pt x="60395" y="119767"/>
                  </a:cubicBezTo>
                  <a:cubicBezTo>
                    <a:pt x="58117" y="120418"/>
                    <a:pt x="54211" y="119767"/>
                    <a:pt x="50631" y="119441"/>
                  </a:cubicBezTo>
                  <a:cubicBezTo>
                    <a:pt x="49004" y="119116"/>
                    <a:pt x="47377" y="119116"/>
                    <a:pt x="45750" y="119116"/>
                  </a:cubicBezTo>
                  <a:cubicBezTo>
                    <a:pt x="42821" y="118790"/>
                    <a:pt x="39891" y="119441"/>
                    <a:pt x="37288" y="120092"/>
                  </a:cubicBezTo>
                  <a:cubicBezTo>
                    <a:pt x="37613" y="119116"/>
                    <a:pt x="36963" y="119441"/>
                    <a:pt x="36311" y="119767"/>
                  </a:cubicBezTo>
                  <a:lnTo>
                    <a:pt x="36311" y="119767"/>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72" name="Freeform: Shape 371">
              <a:extLst>
                <a:ext uri="{FF2B5EF4-FFF2-40B4-BE49-F238E27FC236}">
                  <a16:creationId xmlns:a16="http://schemas.microsoft.com/office/drawing/2014/main" id="{22FFEFE9-A8E9-436D-B905-509F413A1882}"/>
                </a:ext>
              </a:extLst>
            </p:cNvPr>
            <p:cNvSpPr/>
            <p:nvPr/>
          </p:nvSpPr>
          <p:spPr>
            <a:xfrm>
              <a:off x="5346984" y="4092891"/>
              <a:ext cx="197623" cy="153339"/>
            </a:xfrm>
            <a:custGeom>
              <a:avLst/>
              <a:gdLst>
                <a:gd name="connsiteX0" fmla="*/ 48240 w 197623"/>
                <a:gd name="connsiteY0" fmla="*/ 98938 h 153339"/>
                <a:gd name="connsiteX1" fmla="*/ 46613 w 197623"/>
                <a:gd name="connsiteY1" fmla="*/ 96660 h 153339"/>
                <a:gd name="connsiteX2" fmla="*/ 38802 w 197623"/>
                <a:gd name="connsiteY2" fmla="*/ 93080 h 153339"/>
                <a:gd name="connsiteX3" fmla="*/ 37174 w 197623"/>
                <a:gd name="connsiteY3" fmla="*/ 86570 h 153339"/>
                <a:gd name="connsiteX4" fmla="*/ 31642 w 197623"/>
                <a:gd name="connsiteY4" fmla="*/ 86896 h 153339"/>
                <a:gd name="connsiteX5" fmla="*/ 35547 w 197623"/>
                <a:gd name="connsiteY5" fmla="*/ 80712 h 153339"/>
                <a:gd name="connsiteX6" fmla="*/ 30991 w 197623"/>
                <a:gd name="connsiteY6" fmla="*/ 79410 h 153339"/>
                <a:gd name="connsiteX7" fmla="*/ 31642 w 197623"/>
                <a:gd name="connsiteY7" fmla="*/ 74854 h 153339"/>
                <a:gd name="connsiteX8" fmla="*/ 26435 w 197623"/>
                <a:gd name="connsiteY8" fmla="*/ 76807 h 153339"/>
                <a:gd name="connsiteX9" fmla="*/ 21878 w 197623"/>
                <a:gd name="connsiteY9" fmla="*/ 67369 h 153339"/>
                <a:gd name="connsiteX10" fmla="*/ 17322 w 197623"/>
                <a:gd name="connsiteY10" fmla="*/ 70949 h 153339"/>
                <a:gd name="connsiteX11" fmla="*/ 10162 w 197623"/>
                <a:gd name="connsiteY11" fmla="*/ 66392 h 153339"/>
                <a:gd name="connsiteX12" fmla="*/ 7884 w 197623"/>
                <a:gd name="connsiteY12" fmla="*/ 58582 h 153339"/>
                <a:gd name="connsiteX13" fmla="*/ 4304 w 197623"/>
                <a:gd name="connsiteY13" fmla="*/ 57931 h 153339"/>
                <a:gd name="connsiteX14" fmla="*/ 8535 w 197623"/>
                <a:gd name="connsiteY14" fmla="*/ 47842 h 153339"/>
                <a:gd name="connsiteX15" fmla="*/ 4304 w 197623"/>
                <a:gd name="connsiteY15" fmla="*/ 50445 h 153339"/>
                <a:gd name="connsiteX16" fmla="*/ 73 w 197623"/>
                <a:gd name="connsiteY16" fmla="*/ 48818 h 153339"/>
                <a:gd name="connsiteX17" fmla="*/ 4304 w 197623"/>
                <a:gd name="connsiteY17" fmla="*/ 43611 h 153339"/>
                <a:gd name="connsiteX18" fmla="*/ 73 w 197623"/>
                <a:gd name="connsiteY18" fmla="*/ 41658 h 153339"/>
                <a:gd name="connsiteX19" fmla="*/ 4629 w 197623"/>
                <a:gd name="connsiteY19" fmla="*/ 34498 h 153339"/>
                <a:gd name="connsiteX20" fmla="*/ 14067 w 197623"/>
                <a:gd name="connsiteY20" fmla="*/ 32220 h 153339"/>
                <a:gd name="connsiteX21" fmla="*/ 29689 w 197623"/>
                <a:gd name="connsiteY21" fmla="*/ 27013 h 153339"/>
                <a:gd name="connsiteX22" fmla="*/ 30340 w 197623"/>
                <a:gd name="connsiteY22" fmla="*/ 23758 h 153339"/>
                <a:gd name="connsiteX23" fmla="*/ 29038 w 197623"/>
                <a:gd name="connsiteY23" fmla="*/ 19527 h 153339"/>
                <a:gd name="connsiteX24" fmla="*/ 26435 w 197623"/>
                <a:gd name="connsiteY24" fmla="*/ 17249 h 153339"/>
                <a:gd name="connsiteX25" fmla="*/ 26435 w 197623"/>
                <a:gd name="connsiteY25" fmla="*/ 17249 h 153339"/>
                <a:gd name="connsiteX26" fmla="*/ 25133 w 197623"/>
                <a:gd name="connsiteY26" fmla="*/ 16273 h 153339"/>
                <a:gd name="connsiteX27" fmla="*/ 25133 w 197623"/>
                <a:gd name="connsiteY27" fmla="*/ 16273 h 153339"/>
                <a:gd name="connsiteX28" fmla="*/ 25133 w 197623"/>
                <a:gd name="connsiteY28" fmla="*/ 16273 h 153339"/>
                <a:gd name="connsiteX29" fmla="*/ 27736 w 197623"/>
                <a:gd name="connsiteY29" fmla="*/ 14320 h 153339"/>
                <a:gd name="connsiteX30" fmla="*/ 31967 w 197623"/>
                <a:gd name="connsiteY30" fmla="*/ 9438 h 153339"/>
                <a:gd name="connsiteX31" fmla="*/ 32618 w 197623"/>
                <a:gd name="connsiteY31" fmla="*/ 0 h 153339"/>
                <a:gd name="connsiteX32" fmla="*/ 33595 w 197623"/>
                <a:gd name="connsiteY32" fmla="*/ 0 h 153339"/>
                <a:gd name="connsiteX33" fmla="*/ 41406 w 197623"/>
                <a:gd name="connsiteY33" fmla="*/ 651 h 153339"/>
                <a:gd name="connsiteX34" fmla="*/ 46287 w 197623"/>
                <a:gd name="connsiteY34" fmla="*/ 2604 h 153339"/>
                <a:gd name="connsiteX35" fmla="*/ 60933 w 197623"/>
                <a:gd name="connsiteY35" fmla="*/ 7485 h 153339"/>
                <a:gd name="connsiteX36" fmla="*/ 65163 w 197623"/>
                <a:gd name="connsiteY36" fmla="*/ 7485 h 153339"/>
                <a:gd name="connsiteX37" fmla="*/ 83389 w 197623"/>
                <a:gd name="connsiteY37" fmla="*/ 7160 h 153339"/>
                <a:gd name="connsiteX38" fmla="*/ 89572 w 197623"/>
                <a:gd name="connsiteY38" fmla="*/ 6509 h 153339"/>
                <a:gd name="connsiteX39" fmla="*/ 90549 w 197623"/>
                <a:gd name="connsiteY39" fmla="*/ 6509 h 153339"/>
                <a:gd name="connsiteX40" fmla="*/ 91200 w 197623"/>
                <a:gd name="connsiteY40" fmla="*/ 11065 h 153339"/>
                <a:gd name="connsiteX41" fmla="*/ 92827 w 197623"/>
                <a:gd name="connsiteY41" fmla="*/ 14971 h 153339"/>
                <a:gd name="connsiteX42" fmla="*/ 92827 w 197623"/>
                <a:gd name="connsiteY42" fmla="*/ 14971 h 153339"/>
                <a:gd name="connsiteX43" fmla="*/ 93153 w 197623"/>
                <a:gd name="connsiteY43" fmla="*/ 15296 h 153339"/>
                <a:gd name="connsiteX44" fmla="*/ 102590 w 197623"/>
                <a:gd name="connsiteY44" fmla="*/ 19527 h 153339"/>
                <a:gd name="connsiteX45" fmla="*/ 108449 w 197623"/>
                <a:gd name="connsiteY45" fmla="*/ 15622 h 153339"/>
                <a:gd name="connsiteX46" fmla="*/ 110401 w 197623"/>
                <a:gd name="connsiteY46" fmla="*/ 14971 h 153339"/>
                <a:gd name="connsiteX47" fmla="*/ 111378 w 197623"/>
                <a:gd name="connsiteY47" fmla="*/ 16924 h 153339"/>
                <a:gd name="connsiteX48" fmla="*/ 116585 w 197623"/>
                <a:gd name="connsiteY48" fmla="*/ 21805 h 153339"/>
                <a:gd name="connsiteX49" fmla="*/ 125698 w 197623"/>
                <a:gd name="connsiteY49" fmla="*/ 18225 h 153339"/>
                <a:gd name="connsiteX50" fmla="*/ 129278 w 197623"/>
                <a:gd name="connsiteY50" fmla="*/ 16273 h 153339"/>
                <a:gd name="connsiteX51" fmla="*/ 129278 w 197623"/>
                <a:gd name="connsiteY51" fmla="*/ 16273 h 153339"/>
                <a:gd name="connsiteX52" fmla="*/ 131881 w 197623"/>
                <a:gd name="connsiteY52" fmla="*/ 14971 h 153339"/>
                <a:gd name="connsiteX53" fmla="*/ 135787 w 197623"/>
                <a:gd name="connsiteY53" fmla="*/ 14971 h 153339"/>
                <a:gd name="connsiteX54" fmla="*/ 135787 w 197623"/>
                <a:gd name="connsiteY54" fmla="*/ 14971 h 153339"/>
                <a:gd name="connsiteX55" fmla="*/ 137740 w 197623"/>
                <a:gd name="connsiteY55" fmla="*/ 16273 h 153339"/>
                <a:gd name="connsiteX56" fmla="*/ 145551 w 197623"/>
                <a:gd name="connsiteY56" fmla="*/ 18551 h 153339"/>
                <a:gd name="connsiteX57" fmla="*/ 145551 w 197623"/>
                <a:gd name="connsiteY57" fmla="*/ 18551 h 153339"/>
                <a:gd name="connsiteX58" fmla="*/ 148480 w 197623"/>
                <a:gd name="connsiteY58" fmla="*/ 17249 h 153339"/>
                <a:gd name="connsiteX59" fmla="*/ 155314 w 197623"/>
                <a:gd name="connsiteY59" fmla="*/ 12693 h 153339"/>
                <a:gd name="connsiteX60" fmla="*/ 155640 w 197623"/>
                <a:gd name="connsiteY60" fmla="*/ 11391 h 153339"/>
                <a:gd name="connsiteX61" fmla="*/ 157267 w 197623"/>
                <a:gd name="connsiteY61" fmla="*/ 6183 h 153339"/>
                <a:gd name="connsiteX62" fmla="*/ 157267 w 197623"/>
                <a:gd name="connsiteY62" fmla="*/ 6183 h 153339"/>
                <a:gd name="connsiteX63" fmla="*/ 161172 w 197623"/>
                <a:gd name="connsiteY63" fmla="*/ 9113 h 153339"/>
                <a:gd name="connsiteX64" fmla="*/ 166705 w 197623"/>
                <a:gd name="connsiteY64" fmla="*/ 15622 h 153339"/>
                <a:gd name="connsiteX65" fmla="*/ 166705 w 197623"/>
                <a:gd name="connsiteY65" fmla="*/ 15622 h 153339"/>
                <a:gd name="connsiteX66" fmla="*/ 167030 w 197623"/>
                <a:gd name="connsiteY66" fmla="*/ 15947 h 153339"/>
                <a:gd name="connsiteX67" fmla="*/ 167030 w 197623"/>
                <a:gd name="connsiteY67" fmla="*/ 15947 h 153339"/>
                <a:gd name="connsiteX68" fmla="*/ 166705 w 197623"/>
                <a:gd name="connsiteY68" fmla="*/ 22131 h 153339"/>
                <a:gd name="connsiteX69" fmla="*/ 167356 w 197623"/>
                <a:gd name="connsiteY69" fmla="*/ 28640 h 153339"/>
                <a:gd name="connsiteX70" fmla="*/ 169634 w 197623"/>
                <a:gd name="connsiteY70" fmla="*/ 29942 h 153339"/>
                <a:gd name="connsiteX71" fmla="*/ 176469 w 197623"/>
                <a:gd name="connsiteY71" fmla="*/ 34173 h 153339"/>
                <a:gd name="connsiteX72" fmla="*/ 176469 w 197623"/>
                <a:gd name="connsiteY72" fmla="*/ 34173 h 153339"/>
                <a:gd name="connsiteX73" fmla="*/ 177771 w 197623"/>
                <a:gd name="connsiteY73" fmla="*/ 37102 h 153339"/>
                <a:gd name="connsiteX74" fmla="*/ 177445 w 197623"/>
                <a:gd name="connsiteY74" fmla="*/ 38729 h 153339"/>
                <a:gd name="connsiteX75" fmla="*/ 175167 w 197623"/>
                <a:gd name="connsiteY75" fmla="*/ 40682 h 153339"/>
                <a:gd name="connsiteX76" fmla="*/ 175167 w 197623"/>
                <a:gd name="connsiteY76" fmla="*/ 40682 h 153339"/>
                <a:gd name="connsiteX77" fmla="*/ 169960 w 197623"/>
                <a:gd name="connsiteY77" fmla="*/ 45563 h 153339"/>
                <a:gd name="connsiteX78" fmla="*/ 169960 w 197623"/>
                <a:gd name="connsiteY78" fmla="*/ 45563 h 153339"/>
                <a:gd name="connsiteX79" fmla="*/ 170936 w 197623"/>
                <a:gd name="connsiteY79" fmla="*/ 48818 h 153339"/>
                <a:gd name="connsiteX80" fmla="*/ 170936 w 197623"/>
                <a:gd name="connsiteY80" fmla="*/ 48818 h 153339"/>
                <a:gd name="connsiteX81" fmla="*/ 177445 w 197623"/>
                <a:gd name="connsiteY81" fmla="*/ 48492 h 153339"/>
                <a:gd name="connsiteX82" fmla="*/ 180049 w 197623"/>
                <a:gd name="connsiteY82" fmla="*/ 48167 h 153339"/>
                <a:gd name="connsiteX83" fmla="*/ 183303 w 197623"/>
                <a:gd name="connsiteY83" fmla="*/ 48818 h 153339"/>
                <a:gd name="connsiteX84" fmla="*/ 182327 w 197623"/>
                <a:gd name="connsiteY84" fmla="*/ 54351 h 153339"/>
                <a:gd name="connsiteX85" fmla="*/ 182652 w 197623"/>
                <a:gd name="connsiteY85" fmla="*/ 61511 h 153339"/>
                <a:gd name="connsiteX86" fmla="*/ 190138 w 197623"/>
                <a:gd name="connsiteY86" fmla="*/ 69322 h 153339"/>
                <a:gd name="connsiteX87" fmla="*/ 185907 w 197623"/>
                <a:gd name="connsiteY87" fmla="*/ 74854 h 153339"/>
                <a:gd name="connsiteX88" fmla="*/ 185581 w 197623"/>
                <a:gd name="connsiteY88" fmla="*/ 82340 h 153339"/>
                <a:gd name="connsiteX89" fmla="*/ 186558 w 197623"/>
                <a:gd name="connsiteY89" fmla="*/ 87547 h 153339"/>
                <a:gd name="connsiteX90" fmla="*/ 190463 w 197623"/>
                <a:gd name="connsiteY90" fmla="*/ 90151 h 153339"/>
                <a:gd name="connsiteX91" fmla="*/ 190463 w 197623"/>
                <a:gd name="connsiteY91" fmla="*/ 90151 h 153339"/>
                <a:gd name="connsiteX92" fmla="*/ 194369 w 197623"/>
                <a:gd name="connsiteY92" fmla="*/ 92754 h 153339"/>
                <a:gd name="connsiteX93" fmla="*/ 196647 w 197623"/>
                <a:gd name="connsiteY93" fmla="*/ 96660 h 153339"/>
                <a:gd name="connsiteX94" fmla="*/ 196972 w 197623"/>
                <a:gd name="connsiteY94" fmla="*/ 100240 h 153339"/>
                <a:gd name="connsiteX95" fmla="*/ 195345 w 197623"/>
                <a:gd name="connsiteY95" fmla="*/ 102192 h 153339"/>
                <a:gd name="connsiteX96" fmla="*/ 193067 w 197623"/>
                <a:gd name="connsiteY96" fmla="*/ 107725 h 153339"/>
                <a:gd name="connsiteX97" fmla="*/ 196647 w 197623"/>
                <a:gd name="connsiteY97" fmla="*/ 116838 h 153339"/>
                <a:gd name="connsiteX98" fmla="*/ 197623 w 197623"/>
                <a:gd name="connsiteY98" fmla="*/ 119441 h 153339"/>
                <a:gd name="connsiteX99" fmla="*/ 195345 w 197623"/>
                <a:gd name="connsiteY99" fmla="*/ 119116 h 153339"/>
                <a:gd name="connsiteX100" fmla="*/ 186883 w 197623"/>
                <a:gd name="connsiteY100" fmla="*/ 119116 h 153339"/>
                <a:gd name="connsiteX101" fmla="*/ 186883 w 197623"/>
                <a:gd name="connsiteY101" fmla="*/ 119116 h 153339"/>
                <a:gd name="connsiteX102" fmla="*/ 186232 w 197623"/>
                <a:gd name="connsiteY102" fmla="*/ 123672 h 153339"/>
                <a:gd name="connsiteX103" fmla="*/ 188185 w 197623"/>
                <a:gd name="connsiteY103" fmla="*/ 128228 h 153339"/>
                <a:gd name="connsiteX104" fmla="*/ 188510 w 197623"/>
                <a:gd name="connsiteY104" fmla="*/ 131158 h 153339"/>
                <a:gd name="connsiteX105" fmla="*/ 186883 w 197623"/>
                <a:gd name="connsiteY105" fmla="*/ 134738 h 153339"/>
                <a:gd name="connsiteX106" fmla="*/ 185581 w 197623"/>
                <a:gd name="connsiteY106" fmla="*/ 137016 h 153339"/>
                <a:gd name="connsiteX107" fmla="*/ 184605 w 197623"/>
                <a:gd name="connsiteY107" fmla="*/ 138318 h 153339"/>
                <a:gd name="connsiteX108" fmla="*/ 183303 w 197623"/>
                <a:gd name="connsiteY108" fmla="*/ 140921 h 153339"/>
                <a:gd name="connsiteX109" fmla="*/ 182327 w 197623"/>
                <a:gd name="connsiteY109" fmla="*/ 143199 h 153339"/>
                <a:gd name="connsiteX110" fmla="*/ 179398 w 197623"/>
                <a:gd name="connsiteY110" fmla="*/ 143525 h 153339"/>
                <a:gd name="connsiteX111" fmla="*/ 177119 w 197623"/>
                <a:gd name="connsiteY111" fmla="*/ 140270 h 153339"/>
                <a:gd name="connsiteX112" fmla="*/ 175817 w 197623"/>
                <a:gd name="connsiteY112" fmla="*/ 139294 h 153339"/>
                <a:gd name="connsiteX113" fmla="*/ 173865 w 197623"/>
                <a:gd name="connsiteY113" fmla="*/ 139294 h 153339"/>
                <a:gd name="connsiteX114" fmla="*/ 173214 w 197623"/>
                <a:gd name="connsiteY114" fmla="*/ 139619 h 153339"/>
                <a:gd name="connsiteX115" fmla="*/ 169634 w 197623"/>
                <a:gd name="connsiteY115" fmla="*/ 146779 h 153339"/>
                <a:gd name="connsiteX116" fmla="*/ 166380 w 197623"/>
                <a:gd name="connsiteY116" fmla="*/ 153288 h 153339"/>
                <a:gd name="connsiteX117" fmla="*/ 163776 w 197623"/>
                <a:gd name="connsiteY117" fmla="*/ 151010 h 153339"/>
                <a:gd name="connsiteX118" fmla="*/ 158243 w 197623"/>
                <a:gd name="connsiteY118" fmla="*/ 146779 h 153339"/>
                <a:gd name="connsiteX119" fmla="*/ 152385 w 197623"/>
                <a:gd name="connsiteY119" fmla="*/ 147105 h 153339"/>
                <a:gd name="connsiteX120" fmla="*/ 150107 w 197623"/>
                <a:gd name="connsiteY120" fmla="*/ 147430 h 153339"/>
                <a:gd name="connsiteX121" fmla="*/ 152060 w 197623"/>
                <a:gd name="connsiteY121" fmla="*/ 144501 h 153339"/>
                <a:gd name="connsiteX122" fmla="*/ 155314 w 197623"/>
                <a:gd name="connsiteY122" fmla="*/ 135063 h 153339"/>
                <a:gd name="connsiteX123" fmla="*/ 153362 w 197623"/>
                <a:gd name="connsiteY123" fmla="*/ 128228 h 153339"/>
                <a:gd name="connsiteX124" fmla="*/ 148805 w 197623"/>
                <a:gd name="connsiteY124" fmla="*/ 118465 h 153339"/>
                <a:gd name="connsiteX125" fmla="*/ 146527 w 197623"/>
                <a:gd name="connsiteY125" fmla="*/ 117163 h 153339"/>
                <a:gd name="connsiteX126" fmla="*/ 140343 w 197623"/>
                <a:gd name="connsiteY126" fmla="*/ 115210 h 153339"/>
                <a:gd name="connsiteX127" fmla="*/ 137089 w 197623"/>
                <a:gd name="connsiteY127" fmla="*/ 116187 h 153339"/>
                <a:gd name="connsiteX128" fmla="*/ 131231 w 197623"/>
                <a:gd name="connsiteY128" fmla="*/ 117489 h 153339"/>
                <a:gd name="connsiteX129" fmla="*/ 119189 w 197623"/>
                <a:gd name="connsiteY129" fmla="*/ 123998 h 153339"/>
                <a:gd name="connsiteX130" fmla="*/ 118538 w 197623"/>
                <a:gd name="connsiteY130" fmla="*/ 123347 h 153339"/>
                <a:gd name="connsiteX131" fmla="*/ 117236 w 197623"/>
                <a:gd name="connsiteY131" fmla="*/ 122045 h 153339"/>
                <a:gd name="connsiteX132" fmla="*/ 119189 w 197623"/>
                <a:gd name="connsiteY132" fmla="*/ 114560 h 153339"/>
                <a:gd name="connsiteX133" fmla="*/ 122118 w 197623"/>
                <a:gd name="connsiteY133" fmla="*/ 102518 h 153339"/>
                <a:gd name="connsiteX134" fmla="*/ 118863 w 197623"/>
                <a:gd name="connsiteY134" fmla="*/ 99589 h 153339"/>
                <a:gd name="connsiteX135" fmla="*/ 114958 w 197623"/>
                <a:gd name="connsiteY135" fmla="*/ 97961 h 153339"/>
                <a:gd name="connsiteX136" fmla="*/ 111053 w 197623"/>
                <a:gd name="connsiteY136" fmla="*/ 93405 h 153339"/>
                <a:gd name="connsiteX137" fmla="*/ 107798 w 197623"/>
                <a:gd name="connsiteY137" fmla="*/ 85269 h 153339"/>
                <a:gd name="connsiteX138" fmla="*/ 104218 w 197623"/>
                <a:gd name="connsiteY138" fmla="*/ 78760 h 153339"/>
                <a:gd name="connsiteX139" fmla="*/ 98685 w 197623"/>
                <a:gd name="connsiteY139" fmla="*/ 73227 h 153339"/>
                <a:gd name="connsiteX140" fmla="*/ 89572 w 197623"/>
                <a:gd name="connsiteY140" fmla="*/ 73227 h 153339"/>
                <a:gd name="connsiteX141" fmla="*/ 87620 w 197623"/>
                <a:gd name="connsiteY141" fmla="*/ 73552 h 153339"/>
                <a:gd name="connsiteX142" fmla="*/ 83063 w 197623"/>
                <a:gd name="connsiteY142" fmla="*/ 74529 h 153339"/>
                <a:gd name="connsiteX143" fmla="*/ 71672 w 197623"/>
                <a:gd name="connsiteY143" fmla="*/ 76807 h 153339"/>
                <a:gd name="connsiteX144" fmla="*/ 68418 w 197623"/>
                <a:gd name="connsiteY144" fmla="*/ 76482 h 153339"/>
                <a:gd name="connsiteX145" fmla="*/ 66791 w 197623"/>
                <a:gd name="connsiteY145" fmla="*/ 76156 h 153339"/>
                <a:gd name="connsiteX146" fmla="*/ 62560 w 197623"/>
                <a:gd name="connsiteY146" fmla="*/ 79736 h 153339"/>
                <a:gd name="connsiteX147" fmla="*/ 58004 w 197623"/>
                <a:gd name="connsiteY147" fmla="*/ 91778 h 153339"/>
                <a:gd name="connsiteX148" fmla="*/ 57027 w 197623"/>
                <a:gd name="connsiteY148" fmla="*/ 94056 h 153339"/>
                <a:gd name="connsiteX149" fmla="*/ 57027 w 197623"/>
                <a:gd name="connsiteY149" fmla="*/ 94056 h 153339"/>
                <a:gd name="connsiteX150" fmla="*/ 48240 w 197623"/>
                <a:gd name="connsiteY150" fmla="*/ 98938 h 153339"/>
                <a:gd name="connsiteX151" fmla="*/ 48240 w 197623"/>
                <a:gd name="connsiteY151" fmla="*/ 98938 h 1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97623" h="153339">
                  <a:moveTo>
                    <a:pt x="48240" y="98938"/>
                  </a:moveTo>
                  <a:cubicBezTo>
                    <a:pt x="47915" y="97961"/>
                    <a:pt x="47589" y="97310"/>
                    <a:pt x="46613" y="96660"/>
                  </a:cubicBezTo>
                  <a:cubicBezTo>
                    <a:pt x="44009" y="95032"/>
                    <a:pt x="39453" y="95358"/>
                    <a:pt x="38802" y="93080"/>
                  </a:cubicBezTo>
                  <a:cubicBezTo>
                    <a:pt x="38151" y="90476"/>
                    <a:pt x="38802" y="86896"/>
                    <a:pt x="37174" y="86570"/>
                  </a:cubicBezTo>
                  <a:cubicBezTo>
                    <a:pt x="35547" y="86245"/>
                    <a:pt x="30665" y="89825"/>
                    <a:pt x="31642" y="86896"/>
                  </a:cubicBezTo>
                  <a:cubicBezTo>
                    <a:pt x="32618" y="83967"/>
                    <a:pt x="36849" y="81689"/>
                    <a:pt x="35547" y="80712"/>
                  </a:cubicBezTo>
                  <a:cubicBezTo>
                    <a:pt x="33920" y="79736"/>
                    <a:pt x="30991" y="81689"/>
                    <a:pt x="30991" y="79410"/>
                  </a:cubicBezTo>
                  <a:cubicBezTo>
                    <a:pt x="30991" y="76807"/>
                    <a:pt x="32944" y="74854"/>
                    <a:pt x="31642" y="74854"/>
                  </a:cubicBezTo>
                  <a:cubicBezTo>
                    <a:pt x="30340" y="74854"/>
                    <a:pt x="27411" y="78109"/>
                    <a:pt x="26435" y="76807"/>
                  </a:cubicBezTo>
                  <a:cubicBezTo>
                    <a:pt x="25458" y="75831"/>
                    <a:pt x="24482" y="67369"/>
                    <a:pt x="21878" y="67369"/>
                  </a:cubicBezTo>
                  <a:cubicBezTo>
                    <a:pt x="19275" y="67369"/>
                    <a:pt x="19926" y="72576"/>
                    <a:pt x="17322" y="70949"/>
                  </a:cubicBezTo>
                  <a:cubicBezTo>
                    <a:pt x="14718" y="69322"/>
                    <a:pt x="10813" y="68345"/>
                    <a:pt x="10162" y="66392"/>
                  </a:cubicBezTo>
                  <a:cubicBezTo>
                    <a:pt x="9511" y="64440"/>
                    <a:pt x="9836" y="58582"/>
                    <a:pt x="7884" y="58582"/>
                  </a:cubicBezTo>
                  <a:cubicBezTo>
                    <a:pt x="5931" y="58582"/>
                    <a:pt x="3653" y="61185"/>
                    <a:pt x="4304" y="57931"/>
                  </a:cubicBezTo>
                  <a:cubicBezTo>
                    <a:pt x="4955" y="54676"/>
                    <a:pt x="10813" y="47516"/>
                    <a:pt x="8535" y="47842"/>
                  </a:cubicBezTo>
                  <a:cubicBezTo>
                    <a:pt x="6256" y="48167"/>
                    <a:pt x="5280" y="50445"/>
                    <a:pt x="4304" y="50445"/>
                  </a:cubicBezTo>
                  <a:cubicBezTo>
                    <a:pt x="3327" y="50445"/>
                    <a:pt x="-578" y="50120"/>
                    <a:pt x="73" y="48818"/>
                  </a:cubicBezTo>
                  <a:cubicBezTo>
                    <a:pt x="724" y="47516"/>
                    <a:pt x="5606" y="44587"/>
                    <a:pt x="4304" y="43611"/>
                  </a:cubicBezTo>
                  <a:cubicBezTo>
                    <a:pt x="3653" y="42960"/>
                    <a:pt x="2026" y="41983"/>
                    <a:pt x="73" y="41658"/>
                  </a:cubicBezTo>
                  <a:cubicBezTo>
                    <a:pt x="2026" y="38403"/>
                    <a:pt x="3978" y="35149"/>
                    <a:pt x="4629" y="34498"/>
                  </a:cubicBezTo>
                  <a:cubicBezTo>
                    <a:pt x="5280" y="34173"/>
                    <a:pt x="9511" y="33196"/>
                    <a:pt x="14067" y="32220"/>
                  </a:cubicBezTo>
                  <a:cubicBezTo>
                    <a:pt x="21227" y="30592"/>
                    <a:pt x="29038" y="28640"/>
                    <a:pt x="29689" y="27013"/>
                  </a:cubicBezTo>
                  <a:cubicBezTo>
                    <a:pt x="30015" y="26036"/>
                    <a:pt x="30340" y="25060"/>
                    <a:pt x="30340" y="23758"/>
                  </a:cubicBezTo>
                  <a:cubicBezTo>
                    <a:pt x="30340" y="22456"/>
                    <a:pt x="30015" y="20829"/>
                    <a:pt x="29038" y="19527"/>
                  </a:cubicBezTo>
                  <a:cubicBezTo>
                    <a:pt x="28387" y="18551"/>
                    <a:pt x="27411" y="17900"/>
                    <a:pt x="26435" y="17249"/>
                  </a:cubicBezTo>
                  <a:lnTo>
                    <a:pt x="26435" y="17249"/>
                  </a:lnTo>
                  <a:cubicBezTo>
                    <a:pt x="25784" y="16924"/>
                    <a:pt x="25458" y="16598"/>
                    <a:pt x="25133" y="16273"/>
                  </a:cubicBezTo>
                  <a:lnTo>
                    <a:pt x="25133" y="16273"/>
                  </a:lnTo>
                  <a:cubicBezTo>
                    <a:pt x="25133" y="16273"/>
                    <a:pt x="25133" y="16273"/>
                    <a:pt x="25133" y="16273"/>
                  </a:cubicBezTo>
                  <a:cubicBezTo>
                    <a:pt x="25784" y="15622"/>
                    <a:pt x="26760" y="14971"/>
                    <a:pt x="27736" y="14320"/>
                  </a:cubicBezTo>
                  <a:cubicBezTo>
                    <a:pt x="29689" y="13018"/>
                    <a:pt x="31642" y="11391"/>
                    <a:pt x="31967" y="9438"/>
                  </a:cubicBezTo>
                  <a:cubicBezTo>
                    <a:pt x="32293" y="7811"/>
                    <a:pt x="32293" y="2278"/>
                    <a:pt x="32618" y="0"/>
                  </a:cubicBezTo>
                  <a:lnTo>
                    <a:pt x="33595" y="0"/>
                  </a:lnTo>
                  <a:cubicBezTo>
                    <a:pt x="37174" y="325"/>
                    <a:pt x="40429" y="325"/>
                    <a:pt x="41406" y="651"/>
                  </a:cubicBezTo>
                  <a:cubicBezTo>
                    <a:pt x="42056" y="976"/>
                    <a:pt x="44009" y="1627"/>
                    <a:pt x="46287" y="2604"/>
                  </a:cubicBezTo>
                  <a:cubicBezTo>
                    <a:pt x="51169" y="4556"/>
                    <a:pt x="58004" y="7485"/>
                    <a:pt x="60933" y="7485"/>
                  </a:cubicBezTo>
                  <a:cubicBezTo>
                    <a:pt x="62235" y="7485"/>
                    <a:pt x="63536" y="7485"/>
                    <a:pt x="65163" y="7485"/>
                  </a:cubicBezTo>
                  <a:cubicBezTo>
                    <a:pt x="71022" y="7485"/>
                    <a:pt x="80460" y="7811"/>
                    <a:pt x="83389" y="7160"/>
                  </a:cubicBezTo>
                  <a:cubicBezTo>
                    <a:pt x="84691" y="6834"/>
                    <a:pt x="87294" y="6834"/>
                    <a:pt x="89572" y="6509"/>
                  </a:cubicBezTo>
                  <a:lnTo>
                    <a:pt x="90549" y="6509"/>
                  </a:lnTo>
                  <a:cubicBezTo>
                    <a:pt x="90549" y="7811"/>
                    <a:pt x="90874" y="9438"/>
                    <a:pt x="91200" y="11065"/>
                  </a:cubicBezTo>
                  <a:cubicBezTo>
                    <a:pt x="91525" y="12693"/>
                    <a:pt x="92176" y="13994"/>
                    <a:pt x="92827" y="14971"/>
                  </a:cubicBezTo>
                  <a:lnTo>
                    <a:pt x="92827" y="14971"/>
                  </a:lnTo>
                  <a:lnTo>
                    <a:pt x="93153" y="15296"/>
                  </a:lnTo>
                  <a:cubicBezTo>
                    <a:pt x="95105" y="17574"/>
                    <a:pt x="99662" y="21805"/>
                    <a:pt x="102590" y="19527"/>
                  </a:cubicBezTo>
                  <a:cubicBezTo>
                    <a:pt x="103892" y="18551"/>
                    <a:pt x="106171" y="16598"/>
                    <a:pt x="108449" y="15622"/>
                  </a:cubicBezTo>
                  <a:cubicBezTo>
                    <a:pt x="109425" y="15296"/>
                    <a:pt x="110076" y="14971"/>
                    <a:pt x="110401" y="14971"/>
                  </a:cubicBezTo>
                  <a:cubicBezTo>
                    <a:pt x="110727" y="15296"/>
                    <a:pt x="111053" y="16273"/>
                    <a:pt x="111378" y="16924"/>
                  </a:cubicBezTo>
                  <a:cubicBezTo>
                    <a:pt x="112029" y="19202"/>
                    <a:pt x="113005" y="21480"/>
                    <a:pt x="116585" y="21805"/>
                  </a:cubicBezTo>
                  <a:cubicBezTo>
                    <a:pt x="119840" y="21805"/>
                    <a:pt x="123094" y="20178"/>
                    <a:pt x="125698" y="18225"/>
                  </a:cubicBezTo>
                  <a:cubicBezTo>
                    <a:pt x="126999" y="17574"/>
                    <a:pt x="128301" y="16924"/>
                    <a:pt x="129278" y="16273"/>
                  </a:cubicBezTo>
                  <a:lnTo>
                    <a:pt x="129278" y="16273"/>
                  </a:lnTo>
                  <a:cubicBezTo>
                    <a:pt x="130254" y="15947"/>
                    <a:pt x="131231" y="15296"/>
                    <a:pt x="131881" y="14971"/>
                  </a:cubicBezTo>
                  <a:cubicBezTo>
                    <a:pt x="133183" y="14320"/>
                    <a:pt x="133834" y="13669"/>
                    <a:pt x="135787" y="14971"/>
                  </a:cubicBezTo>
                  <a:lnTo>
                    <a:pt x="135787" y="14971"/>
                  </a:lnTo>
                  <a:cubicBezTo>
                    <a:pt x="136438" y="15296"/>
                    <a:pt x="137089" y="15947"/>
                    <a:pt x="137740" y="16273"/>
                  </a:cubicBezTo>
                  <a:cubicBezTo>
                    <a:pt x="140994" y="18225"/>
                    <a:pt x="143272" y="19853"/>
                    <a:pt x="145551" y="18551"/>
                  </a:cubicBezTo>
                  <a:lnTo>
                    <a:pt x="145551" y="18551"/>
                  </a:lnTo>
                  <a:cubicBezTo>
                    <a:pt x="146201" y="18225"/>
                    <a:pt x="147178" y="17900"/>
                    <a:pt x="148480" y="17249"/>
                  </a:cubicBezTo>
                  <a:cubicBezTo>
                    <a:pt x="151408" y="16273"/>
                    <a:pt x="154989" y="14645"/>
                    <a:pt x="155314" y="12693"/>
                  </a:cubicBezTo>
                  <a:cubicBezTo>
                    <a:pt x="155314" y="12367"/>
                    <a:pt x="155314" y="11716"/>
                    <a:pt x="155640" y="11391"/>
                  </a:cubicBezTo>
                  <a:cubicBezTo>
                    <a:pt x="155965" y="9438"/>
                    <a:pt x="156290" y="7160"/>
                    <a:pt x="157267" y="6183"/>
                  </a:cubicBezTo>
                  <a:lnTo>
                    <a:pt x="157267" y="6183"/>
                  </a:lnTo>
                  <a:cubicBezTo>
                    <a:pt x="157592" y="5858"/>
                    <a:pt x="159219" y="7485"/>
                    <a:pt x="161172" y="9113"/>
                  </a:cubicBezTo>
                  <a:cubicBezTo>
                    <a:pt x="163450" y="11065"/>
                    <a:pt x="165729" y="13994"/>
                    <a:pt x="166705" y="15622"/>
                  </a:cubicBezTo>
                  <a:lnTo>
                    <a:pt x="166705" y="15622"/>
                  </a:lnTo>
                  <a:lnTo>
                    <a:pt x="167030" y="15947"/>
                  </a:lnTo>
                  <a:lnTo>
                    <a:pt x="167030" y="15947"/>
                  </a:lnTo>
                  <a:cubicBezTo>
                    <a:pt x="167681" y="16924"/>
                    <a:pt x="167356" y="19853"/>
                    <a:pt x="166705" y="22131"/>
                  </a:cubicBezTo>
                  <a:cubicBezTo>
                    <a:pt x="166054" y="25060"/>
                    <a:pt x="165729" y="27664"/>
                    <a:pt x="167356" y="28640"/>
                  </a:cubicBezTo>
                  <a:cubicBezTo>
                    <a:pt x="168007" y="28965"/>
                    <a:pt x="168658" y="29291"/>
                    <a:pt x="169634" y="29942"/>
                  </a:cubicBezTo>
                  <a:cubicBezTo>
                    <a:pt x="172238" y="31243"/>
                    <a:pt x="176143" y="33196"/>
                    <a:pt x="176469" y="34173"/>
                  </a:cubicBezTo>
                  <a:lnTo>
                    <a:pt x="176469" y="34173"/>
                  </a:lnTo>
                  <a:cubicBezTo>
                    <a:pt x="177119" y="34824"/>
                    <a:pt x="177445" y="36125"/>
                    <a:pt x="177771" y="37102"/>
                  </a:cubicBezTo>
                  <a:cubicBezTo>
                    <a:pt x="177771" y="37752"/>
                    <a:pt x="177771" y="38403"/>
                    <a:pt x="177445" y="38729"/>
                  </a:cubicBezTo>
                  <a:cubicBezTo>
                    <a:pt x="177119" y="39054"/>
                    <a:pt x="176143" y="40031"/>
                    <a:pt x="175167" y="40682"/>
                  </a:cubicBezTo>
                  <a:lnTo>
                    <a:pt x="175167" y="40682"/>
                  </a:lnTo>
                  <a:cubicBezTo>
                    <a:pt x="173214" y="42309"/>
                    <a:pt x="170936" y="43936"/>
                    <a:pt x="169960" y="45563"/>
                  </a:cubicBezTo>
                  <a:lnTo>
                    <a:pt x="169960" y="45563"/>
                  </a:lnTo>
                  <a:cubicBezTo>
                    <a:pt x="169308" y="46865"/>
                    <a:pt x="169308" y="48167"/>
                    <a:pt x="170936" y="48818"/>
                  </a:cubicBezTo>
                  <a:lnTo>
                    <a:pt x="170936" y="48818"/>
                  </a:lnTo>
                  <a:cubicBezTo>
                    <a:pt x="172563" y="49794"/>
                    <a:pt x="175167" y="49143"/>
                    <a:pt x="177445" y="48492"/>
                  </a:cubicBezTo>
                  <a:cubicBezTo>
                    <a:pt x="178096" y="48167"/>
                    <a:pt x="179072" y="48167"/>
                    <a:pt x="180049" y="48167"/>
                  </a:cubicBezTo>
                  <a:cubicBezTo>
                    <a:pt x="181676" y="47842"/>
                    <a:pt x="182978" y="47842"/>
                    <a:pt x="183303" y="48818"/>
                  </a:cubicBezTo>
                  <a:cubicBezTo>
                    <a:pt x="183628" y="50445"/>
                    <a:pt x="182978" y="52723"/>
                    <a:pt x="182327" y="54351"/>
                  </a:cubicBezTo>
                  <a:cubicBezTo>
                    <a:pt x="181350" y="57280"/>
                    <a:pt x="180374" y="59883"/>
                    <a:pt x="182652" y="61511"/>
                  </a:cubicBezTo>
                  <a:cubicBezTo>
                    <a:pt x="184605" y="63138"/>
                    <a:pt x="188185" y="67369"/>
                    <a:pt x="190138" y="69322"/>
                  </a:cubicBezTo>
                  <a:cubicBezTo>
                    <a:pt x="187859" y="71274"/>
                    <a:pt x="186232" y="73227"/>
                    <a:pt x="185907" y="74854"/>
                  </a:cubicBezTo>
                  <a:cubicBezTo>
                    <a:pt x="185581" y="77132"/>
                    <a:pt x="185581" y="80061"/>
                    <a:pt x="185581" y="82340"/>
                  </a:cubicBezTo>
                  <a:cubicBezTo>
                    <a:pt x="185581" y="84618"/>
                    <a:pt x="185907" y="86570"/>
                    <a:pt x="186558" y="87547"/>
                  </a:cubicBezTo>
                  <a:cubicBezTo>
                    <a:pt x="187208" y="88523"/>
                    <a:pt x="188836" y="89500"/>
                    <a:pt x="190463" y="90151"/>
                  </a:cubicBezTo>
                  <a:lnTo>
                    <a:pt x="190463" y="90151"/>
                  </a:lnTo>
                  <a:cubicBezTo>
                    <a:pt x="192090" y="90801"/>
                    <a:pt x="194043" y="91778"/>
                    <a:pt x="194369" y="92754"/>
                  </a:cubicBezTo>
                  <a:cubicBezTo>
                    <a:pt x="195019" y="93730"/>
                    <a:pt x="195996" y="95358"/>
                    <a:pt x="196647" y="96660"/>
                  </a:cubicBezTo>
                  <a:cubicBezTo>
                    <a:pt x="197298" y="97961"/>
                    <a:pt x="197298" y="99263"/>
                    <a:pt x="196972" y="100240"/>
                  </a:cubicBezTo>
                  <a:cubicBezTo>
                    <a:pt x="196647" y="100891"/>
                    <a:pt x="195996" y="101541"/>
                    <a:pt x="195345" y="102192"/>
                  </a:cubicBezTo>
                  <a:cubicBezTo>
                    <a:pt x="193717" y="103494"/>
                    <a:pt x="192416" y="104796"/>
                    <a:pt x="193067" y="107725"/>
                  </a:cubicBezTo>
                  <a:cubicBezTo>
                    <a:pt x="193717" y="110003"/>
                    <a:pt x="195345" y="113909"/>
                    <a:pt x="196647" y="116838"/>
                  </a:cubicBezTo>
                  <a:lnTo>
                    <a:pt x="197623" y="119441"/>
                  </a:lnTo>
                  <a:cubicBezTo>
                    <a:pt x="196972" y="119441"/>
                    <a:pt x="195996" y="119116"/>
                    <a:pt x="195345" y="119116"/>
                  </a:cubicBezTo>
                  <a:cubicBezTo>
                    <a:pt x="192090" y="118790"/>
                    <a:pt x="188185" y="118139"/>
                    <a:pt x="186883" y="119116"/>
                  </a:cubicBezTo>
                  <a:lnTo>
                    <a:pt x="186883" y="119116"/>
                  </a:lnTo>
                  <a:cubicBezTo>
                    <a:pt x="185581" y="120092"/>
                    <a:pt x="185581" y="121719"/>
                    <a:pt x="186232" y="123672"/>
                  </a:cubicBezTo>
                  <a:cubicBezTo>
                    <a:pt x="186558" y="125299"/>
                    <a:pt x="187534" y="126927"/>
                    <a:pt x="188185" y="128228"/>
                  </a:cubicBezTo>
                  <a:cubicBezTo>
                    <a:pt x="188510" y="129205"/>
                    <a:pt x="188836" y="130181"/>
                    <a:pt x="188510" y="131158"/>
                  </a:cubicBezTo>
                  <a:cubicBezTo>
                    <a:pt x="188185" y="132460"/>
                    <a:pt x="187534" y="134087"/>
                    <a:pt x="186883" y="134738"/>
                  </a:cubicBezTo>
                  <a:cubicBezTo>
                    <a:pt x="186232" y="135388"/>
                    <a:pt x="185907" y="136365"/>
                    <a:pt x="185581" y="137016"/>
                  </a:cubicBezTo>
                  <a:cubicBezTo>
                    <a:pt x="185256" y="137667"/>
                    <a:pt x="184930" y="138318"/>
                    <a:pt x="184605" y="138318"/>
                  </a:cubicBezTo>
                  <a:cubicBezTo>
                    <a:pt x="183954" y="138969"/>
                    <a:pt x="183628" y="139945"/>
                    <a:pt x="183303" y="140921"/>
                  </a:cubicBezTo>
                  <a:cubicBezTo>
                    <a:pt x="182978" y="141898"/>
                    <a:pt x="182652" y="143199"/>
                    <a:pt x="182327" y="143199"/>
                  </a:cubicBezTo>
                  <a:cubicBezTo>
                    <a:pt x="181350" y="143199"/>
                    <a:pt x="180049" y="143525"/>
                    <a:pt x="179398" y="143525"/>
                  </a:cubicBezTo>
                  <a:cubicBezTo>
                    <a:pt x="178747" y="142223"/>
                    <a:pt x="178096" y="141247"/>
                    <a:pt x="177119" y="140270"/>
                  </a:cubicBezTo>
                  <a:cubicBezTo>
                    <a:pt x="176794" y="139945"/>
                    <a:pt x="176143" y="139619"/>
                    <a:pt x="175817" y="139294"/>
                  </a:cubicBezTo>
                  <a:cubicBezTo>
                    <a:pt x="175167" y="138969"/>
                    <a:pt x="174516" y="138969"/>
                    <a:pt x="173865" y="139294"/>
                  </a:cubicBezTo>
                  <a:cubicBezTo>
                    <a:pt x="173539" y="139294"/>
                    <a:pt x="173539" y="139619"/>
                    <a:pt x="173214" y="139619"/>
                  </a:cubicBezTo>
                  <a:cubicBezTo>
                    <a:pt x="171912" y="140921"/>
                    <a:pt x="170610" y="143850"/>
                    <a:pt x="169634" y="146779"/>
                  </a:cubicBezTo>
                  <a:cubicBezTo>
                    <a:pt x="168658" y="149708"/>
                    <a:pt x="167356" y="152963"/>
                    <a:pt x="166380" y="153288"/>
                  </a:cubicBezTo>
                  <a:cubicBezTo>
                    <a:pt x="165729" y="153614"/>
                    <a:pt x="164752" y="152312"/>
                    <a:pt x="163776" y="151010"/>
                  </a:cubicBezTo>
                  <a:cubicBezTo>
                    <a:pt x="162474" y="149383"/>
                    <a:pt x="160847" y="147430"/>
                    <a:pt x="158243" y="146779"/>
                  </a:cubicBezTo>
                  <a:cubicBezTo>
                    <a:pt x="155965" y="146454"/>
                    <a:pt x="154012" y="146779"/>
                    <a:pt x="152385" y="147105"/>
                  </a:cubicBezTo>
                  <a:cubicBezTo>
                    <a:pt x="151083" y="147430"/>
                    <a:pt x="150432" y="147430"/>
                    <a:pt x="150107" y="147430"/>
                  </a:cubicBezTo>
                  <a:cubicBezTo>
                    <a:pt x="150107" y="147105"/>
                    <a:pt x="151083" y="145803"/>
                    <a:pt x="152060" y="144501"/>
                  </a:cubicBezTo>
                  <a:cubicBezTo>
                    <a:pt x="154338" y="141898"/>
                    <a:pt x="156941" y="138643"/>
                    <a:pt x="155314" y="135063"/>
                  </a:cubicBezTo>
                  <a:cubicBezTo>
                    <a:pt x="154663" y="133436"/>
                    <a:pt x="154012" y="130832"/>
                    <a:pt x="153362" y="128228"/>
                  </a:cubicBezTo>
                  <a:cubicBezTo>
                    <a:pt x="152385" y="123998"/>
                    <a:pt x="151083" y="119441"/>
                    <a:pt x="148805" y="118465"/>
                  </a:cubicBezTo>
                  <a:cubicBezTo>
                    <a:pt x="148154" y="118139"/>
                    <a:pt x="147503" y="117489"/>
                    <a:pt x="146527" y="117163"/>
                  </a:cubicBezTo>
                  <a:cubicBezTo>
                    <a:pt x="144899" y="115861"/>
                    <a:pt x="143272" y="114560"/>
                    <a:pt x="140343" y="115210"/>
                  </a:cubicBezTo>
                  <a:cubicBezTo>
                    <a:pt x="138716" y="115536"/>
                    <a:pt x="137740" y="115861"/>
                    <a:pt x="137089" y="116187"/>
                  </a:cubicBezTo>
                  <a:cubicBezTo>
                    <a:pt x="135787" y="116512"/>
                    <a:pt x="134485" y="116838"/>
                    <a:pt x="131231" y="117489"/>
                  </a:cubicBezTo>
                  <a:cubicBezTo>
                    <a:pt x="126674" y="118465"/>
                    <a:pt x="121792" y="122045"/>
                    <a:pt x="119189" y="123998"/>
                  </a:cubicBezTo>
                  <a:lnTo>
                    <a:pt x="118538" y="123347"/>
                  </a:lnTo>
                  <a:cubicBezTo>
                    <a:pt x="117887" y="122696"/>
                    <a:pt x="117236" y="122045"/>
                    <a:pt x="117236" y="122045"/>
                  </a:cubicBezTo>
                  <a:cubicBezTo>
                    <a:pt x="117236" y="122045"/>
                    <a:pt x="118212" y="118465"/>
                    <a:pt x="119189" y="114560"/>
                  </a:cubicBezTo>
                  <a:cubicBezTo>
                    <a:pt x="120490" y="109352"/>
                    <a:pt x="122118" y="103494"/>
                    <a:pt x="122118" y="102518"/>
                  </a:cubicBezTo>
                  <a:cubicBezTo>
                    <a:pt x="121792" y="100565"/>
                    <a:pt x="120816" y="100240"/>
                    <a:pt x="118863" y="99589"/>
                  </a:cubicBezTo>
                  <a:cubicBezTo>
                    <a:pt x="117887" y="99263"/>
                    <a:pt x="116585" y="98938"/>
                    <a:pt x="114958" y="97961"/>
                  </a:cubicBezTo>
                  <a:cubicBezTo>
                    <a:pt x="113656" y="97310"/>
                    <a:pt x="112354" y="95358"/>
                    <a:pt x="111053" y="93405"/>
                  </a:cubicBezTo>
                  <a:cubicBezTo>
                    <a:pt x="109425" y="90476"/>
                    <a:pt x="108123" y="87221"/>
                    <a:pt x="107798" y="85269"/>
                  </a:cubicBezTo>
                  <a:cubicBezTo>
                    <a:pt x="107472" y="83642"/>
                    <a:pt x="105845" y="81038"/>
                    <a:pt x="104218" y="78760"/>
                  </a:cubicBezTo>
                  <a:cubicBezTo>
                    <a:pt x="102265" y="76482"/>
                    <a:pt x="100312" y="74203"/>
                    <a:pt x="98685" y="73227"/>
                  </a:cubicBezTo>
                  <a:cubicBezTo>
                    <a:pt x="96081" y="71925"/>
                    <a:pt x="92502" y="72576"/>
                    <a:pt x="89572" y="73227"/>
                  </a:cubicBezTo>
                  <a:cubicBezTo>
                    <a:pt x="88922" y="73227"/>
                    <a:pt x="88271" y="73552"/>
                    <a:pt x="87620" y="73552"/>
                  </a:cubicBezTo>
                  <a:cubicBezTo>
                    <a:pt x="86644" y="73878"/>
                    <a:pt x="85016" y="74203"/>
                    <a:pt x="83063" y="74529"/>
                  </a:cubicBezTo>
                  <a:cubicBezTo>
                    <a:pt x="79158" y="75505"/>
                    <a:pt x="73951" y="76482"/>
                    <a:pt x="71672" y="76807"/>
                  </a:cubicBezTo>
                  <a:cubicBezTo>
                    <a:pt x="70696" y="76807"/>
                    <a:pt x="69394" y="76807"/>
                    <a:pt x="68418" y="76482"/>
                  </a:cubicBezTo>
                  <a:cubicBezTo>
                    <a:pt x="67767" y="76482"/>
                    <a:pt x="67116" y="76156"/>
                    <a:pt x="66791" y="76156"/>
                  </a:cubicBezTo>
                  <a:cubicBezTo>
                    <a:pt x="64513" y="75831"/>
                    <a:pt x="62885" y="76482"/>
                    <a:pt x="62560" y="79736"/>
                  </a:cubicBezTo>
                  <a:cubicBezTo>
                    <a:pt x="62235" y="82991"/>
                    <a:pt x="59631" y="88198"/>
                    <a:pt x="58004" y="91778"/>
                  </a:cubicBezTo>
                  <a:cubicBezTo>
                    <a:pt x="57678" y="92754"/>
                    <a:pt x="57027" y="93405"/>
                    <a:pt x="57027" y="94056"/>
                  </a:cubicBezTo>
                  <a:lnTo>
                    <a:pt x="57027" y="94056"/>
                  </a:lnTo>
                  <a:cubicBezTo>
                    <a:pt x="56051" y="95683"/>
                    <a:pt x="52145" y="97310"/>
                    <a:pt x="48240" y="98938"/>
                  </a:cubicBezTo>
                  <a:lnTo>
                    <a:pt x="48240" y="98938"/>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73" name="Freeform: Shape 372">
              <a:extLst>
                <a:ext uri="{FF2B5EF4-FFF2-40B4-BE49-F238E27FC236}">
                  <a16:creationId xmlns:a16="http://schemas.microsoft.com/office/drawing/2014/main" id="{98572847-EE1C-4400-A248-E0C4B1C5EAE0}"/>
                </a:ext>
              </a:extLst>
            </p:cNvPr>
            <p:cNvSpPr/>
            <p:nvPr/>
          </p:nvSpPr>
          <p:spPr>
            <a:xfrm>
              <a:off x="5524067" y="4147893"/>
              <a:ext cx="165366" cy="175744"/>
            </a:xfrm>
            <a:custGeom>
              <a:avLst/>
              <a:gdLst>
                <a:gd name="connsiteX0" fmla="*/ 155603 w 165366"/>
                <a:gd name="connsiteY0" fmla="*/ 158170 h 175744"/>
                <a:gd name="connsiteX1" fmla="*/ 152673 w 165366"/>
                <a:gd name="connsiteY1" fmla="*/ 156869 h 175744"/>
                <a:gd name="connsiteX2" fmla="*/ 148442 w 165366"/>
                <a:gd name="connsiteY2" fmla="*/ 151336 h 175744"/>
                <a:gd name="connsiteX3" fmla="*/ 144212 w 165366"/>
                <a:gd name="connsiteY3" fmla="*/ 154916 h 175744"/>
                <a:gd name="connsiteX4" fmla="*/ 134123 w 165366"/>
                <a:gd name="connsiteY4" fmla="*/ 153614 h 175744"/>
                <a:gd name="connsiteX5" fmla="*/ 129892 w 165366"/>
                <a:gd name="connsiteY5" fmla="*/ 148407 h 175744"/>
                <a:gd name="connsiteX6" fmla="*/ 124359 w 165366"/>
                <a:gd name="connsiteY6" fmla="*/ 151336 h 175744"/>
                <a:gd name="connsiteX7" fmla="*/ 110364 w 165366"/>
                <a:gd name="connsiteY7" fmla="*/ 151336 h 175744"/>
                <a:gd name="connsiteX8" fmla="*/ 101577 w 165366"/>
                <a:gd name="connsiteY8" fmla="*/ 153614 h 175744"/>
                <a:gd name="connsiteX9" fmla="*/ 88559 w 165366"/>
                <a:gd name="connsiteY9" fmla="*/ 152638 h 175744"/>
                <a:gd name="connsiteX10" fmla="*/ 84979 w 165366"/>
                <a:gd name="connsiteY10" fmla="*/ 155892 h 175744"/>
                <a:gd name="connsiteX11" fmla="*/ 68056 w 165366"/>
                <a:gd name="connsiteY11" fmla="*/ 159472 h 175744"/>
                <a:gd name="connsiteX12" fmla="*/ 59594 w 165366"/>
                <a:gd name="connsiteY12" fmla="*/ 163378 h 175744"/>
                <a:gd name="connsiteX13" fmla="*/ 43321 w 165366"/>
                <a:gd name="connsiteY13" fmla="*/ 168585 h 175744"/>
                <a:gd name="connsiteX14" fmla="*/ 28350 w 165366"/>
                <a:gd name="connsiteY14" fmla="*/ 175745 h 175744"/>
                <a:gd name="connsiteX15" fmla="*/ 27374 w 165366"/>
                <a:gd name="connsiteY15" fmla="*/ 165005 h 175744"/>
                <a:gd name="connsiteX16" fmla="*/ 28676 w 165366"/>
                <a:gd name="connsiteY16" fmla="*/ 161099 h 175744"/>
                <a:gd name="connsiteX17" fmla="*/ 30628 w 165366"/>
                <a:gd name="connsiteY17" fmla="*/ 151987 h 175744"/>
                <a:gd name="connsiteX18" fmla="*/ 30954 w 165366"/>
                <a:gd name="connsiteY18" fmla="*/ 148081 h 175744"/>
                <a:gd name="connsiteX19" fmla="*/ 28676 w 165366"/>
                <a:gd name="connsiteY19" fmla="*/ 136040 h 175744"/>
                <a:gd name="connsiteX20" fmla="*/ 26397 w 165366"/>
                <a:gd name="connsiteY20" fmla="*/ 133761 h 175744"/>
                <a:gd name="connsiteX21" fmla="*/ 15007 w 165366"/>
                <a:gd name="connsiteY21" fmla="*/ 123998 h 175744"/>
                <a:gd name="connsiteX22" fmla="*/ 11427 w 165366"/>
                <a:gd name="connsiteY22" fmla="*/ 123672 h 175744"/>
                <a:gd name="connsiteX23" fmla="*/ 36 w 165366"/>
                <a:gd name="connsiteY23" fmla="*/ 120418 h 175744"/>
                <a:gd name="connsiteX24" fmla="*/ 3616 w 165366"/>
                <a:gd name="connsiteY24" fmla="*/ 112932 h 175744"/>
                <a:gd name="connsiteX25" fmla="*/ 7196 w 165366"/>
                <a:gd name="connsiteY25" fmla="*/ 103494 h 175744"/>
                <a:gd name="connsiteX26" fmla="*/ 4918 w 165366"/>
                <a:gd name="connsiteY26" fmla="*/ 96660 h 175744"/>
                <a:gd name="connsiteX27" fmla="*/ 2314 w 165366"/>
                <a:gd name="connsiteY27" fmla="*/ 90476 h 175744"/>
                <a:gd name="connsiteX28" fmla="*/ 2314 w 165366"/>
                <a:gd name="connsiteY28" fmla="*/ 90476 h 175744"/>
                <a:gd name="connsiteX29" fmla="*/ 4267 w 165366"/>
                <a:gd name="connsiteY29" fmla="*/ 90476 h 175744"/>
                <a:gd name="connsiteX30" fmla="*/ 7521 w 165366"/>
                <a:gd name="connsiteY30" fmla="*/ 86571 h 175744"/>
                <a:gd name="connsiteX31" fmla="*/ 8172 w 165366"/>
                <a:gd name="connsiteY31" fmla="*/ 85269 h 175744"/>
                <a:gd name="connsiteX32" fmla="*/ 9799 w 165366"/>
                <a:gd name="connsiteY32" fmla="*/ 82991 h 175744"/>
                <a:gd name="connsiteX33" fmla="*/ 11101 w 165366"/>
                <a:gd name="connsiteY33" fmla="*/ 81038 h 175744"/>
                <a:gd name="connsiteX34" fmla="*/ 13054 w 165366"/>
                <a:gd name="connsiteY34" fmla="*/ 76156 h 175744"/>
                <a:gd name="connsiteX35" fmla="*/ 12403 w 165366"/>
                <a:gd name="connsiteY35" fmla="*/ 71600 h 175744"/>
                <a:gd name="connsiteX36" fmla="*/ 10776 w 165366"/>
                <a:gd name="connsiteY36" fmla="*/ 67694 h 175744"/>
                <a:gd name="connsiteX37" fmla="*/ 10450 w 165366"/>
                <a:gd name="connsiteY37" fmla="*/ 66067 h 175744"/>
                <a:gd name="connsiteX38" fmla="*/ 10450 w 165366"/>
                <a:gd name="connsiteY38" fmla="*/ 66067 h 175744"/>
                <a:gd name="connsiteX39" fmla="*/ 16960 w 165366"/>
                <a:gd name="connsiteY39" fmla="*/ 66718 h 175744"/>
                <a:gd name="connsiteX40" fmla="*/ 20865 w 165366"/>
                <a:gd name="connsiteY40" fmla="*/ 67043 h 175744"/>
                <a:gd name="connsiteX41" fmla="*/ 22817 w 165366"/>
                <a:gd name="connsiteY41" fmla="*/ 65416 h 175744"/>
                <a:gd name="connsiteX42" fmla="*/ 20865 w 165366"/>
                <a:gd name="connsiteY42" fmla="*/ 60534 h 175744"/>
                <a:gd name="connsiteX43" fmla="*/ 17285 w 165366"/>
                <a:gd name="connsiteY43" fmla="*/ 51747 h 175744"/>
                <a:gd name="connsiteX44" fmla="*/ 18587 w 165366"/>
                <a:gd name="connsiteY44" fmla="*/ 48818 h 175744"/>
                <a:gd name="connsiteX45" fmla="*/ 20865 w 165366"/>
                <a:gd name="connsiteY45" fmla="*/ 45889 h 175744"/>
                <a:gd name="connsiteX46" fmla="*/ 20539 w 165366"/>
                <a:gd name="connsiteY46" fmla="*/ 40356 h 175744"/>
                <a:gd name="connsiteX47" fmla="*/ 18261 w 165366"/>
                <a:gd name="connsiteY47" fmla="*/ 35800 h 175744"/>
                <a:gd name="connsiteX48" fmla="*/ 13054 w 165366"/>
                <a:gd name="connsiteY48" fmla="*/ 32220 h 175744"/>
                <a:gd name="connsiteX49" fmla="*/ 13054 w 165366"/>
                <a:gd name="connsiteY49" fmla="*/ 32220 h 175744"/>
                <a:gd name="connsiteX50" fmla="*/ 10125 w 165366"/>
                <a:gd name="connsiteY50" fmla="*/ 30593 h 175744"/>
                <a:gd name="connsiteX51" fmla="*/ 9474 w 165366"/>
                <a:gd name="connsiteY51" fmla="*/ 26687 h 175744"/>
                <a:gd name="connsiteX52" fmla="*/ 9799 w 165366"/>
                <a:gd name="connsiteY52" fmla="*/ 19527 h 175744"/>
                <a:gd name="connsiteX53" fmla="*/ 16960 w 165366"/>
                <a:gd name="connsiteY53" fmla="*/ 12367 h 175744"/>
                <a:gd name="connsiteX54" fmla="*/ 21841 w 165366"/>
                <a:gd name="connsiteY54" fmla="*/ 7811 h 175744"/>
                <a:gd name="connsiteX55" fmla="*/ 21841 w 165366"/>
                <a:gd name="connsiteY55" fmla="*/ 7811 h 175744"/>
                <a:gd name="connsiteX56" fmla="*/ 24770 w 165366"/>
                <a:gd name="connsiteY56" fmla="*/ 9438 h 175744"/>
                <a:gd name="connsiteX57" fmla="*/ 24770 w 165366"/>
                <a:gd name="connsiteY57" fmla="*/ 9438 h 175744"/>
                <a:gd name="connsiteX58" fmla="*/ 29001 w 165366"/>
                <a:gd name="connsiteY58" fmla="*/ 11716 h 175744"/>
                <a:gd name="connsiteX59" fmla="*/ 37463 w 165366"/>
                <a:gd name="connsiteY59" fmla="*/ 15622 h 175744"/>
                <a:gd name="connsiteX60" fmla="*/ 40392 w 165366"/>
                <a:gd name="connsiteY60" fmla="*/ 12693 h 175744"/>
                <a:gd name="connsiteX61" fmla="*/ 40067 w 165366"/>
                <a:gd name="connsiteY61" fmla="*/ 10740 h 175744"/>
                <a:gd name="connsiteX62" fmla="*/ 40067 w 165366"/>
                <a:gd name="connsiteY62" fmla="*/ 10740 h 175744"/>
                <a:gd name="connsiteX63" fmla="*/ 39741 w 165366"/>
                <a:gd name="connsiteY63" fmla="*/ 9764 h 175744"/>
                <a:gd name="connsiteX64" fmla="*/ 42345 w 165366"/>
                <a:gd name="connsiteY64" fmla="*/ 10089 h 175744"/>
                <a:gd name="connsiteX65" fmla="*/ 49179 w 165366"/>
                <a:gd name="connsiteY65" fmla="*/ 9113 h 175744"/>
                <a:gd name="connsiteX66" fmla="*/ 51132 w 165366"/>
                <a:gd name="connsiteY66" fmla="*/ 4231 h 175744"/>
                <a:gd name="connsiteX67" fmla="*/ 50806 w 165366"/>
                <a:gd name="connsiteY67" fmla="*/ 2278 h 175744"/>
                <a:gd name="connsiteX68" fmla="*/ 58617 w 165366"/>
                <a:gd name="connsiteY68" fmla="*/ 326 h 175744"/>
                <a:gd name="connsiteX69" fmla="*/ 60245 w 165366"/>
                <a:gd name="connsiteY69" fmla="*/ 0 h 175744"/>
                <a:gd name="connsiteX70" fmla="*/ 60570 w 165366"/>
                <a:gd name="connsiteY70" fmla="*/ 2278 h 175744"/>
                <a:gd name="connsiteX71" fmla="*/ 60896 w 165366"/>
                <a:gd name="connsiteY71" fmla="*/ 8136 h 175744"/>
                <a:gd name="connsiteX72" fmla="*/ 60896 w 165366"/>
                <a:gd name="connsiteY72" fmla="*/ 11391 h 175744"/>
                <a:gd name="connsiteX73" fmla="*/ 63824 w 165366"/>
                <a:gd name="connsiteY73" fmla="*/ 14320 h 175744"/>
                <a:gd name="connsiteX74" fmla="*/ 69032 w 165366"/>
                <a:gd name="connsiteY74" fmla="*/ 14645 h 175744"/>
                <a:gd name="connsiteX75" fmla="*/ 73263 w 165366"/>
                <a:gd name="connsiteY75" fmla="*/ 9764 h 175744"/>
                <a:gd name="connsiteX76" fmla="*/ 74565 w 165366"/>
                <a:gd name="connsiteY76" fmla="*/ 7160 h 175744"/>
                <a:gd name="connsiteX77" fmla="*/ 84003 w 165366"/>
                <a:gd name="connsiteY77" fmla="*/ 8787 h 175744"/>
                <a:gd name="connsiteX78" fmla="*/ 91163 w 165366"/>
                <a:gd name="connsiteY78" fmla="*/ 10089 h 175744"/>
                <a:gd name="connsiteX79" fmla="*/ 93766 w 165366"/>
                <a:gd name="connsiteY79" fmla="*/ 12693 h 175744"/>
                <a:gd name="connsiteX80" fmla="*/ 96696 w 165366"/>
                <a:gd name="connsiteY80" fmla="*/ 21805 h 175744"/>
                <a:gd name="connsiteX81" fmla="*/ 101903 w 165366"/>
                <a:gd name="connsiteY81" fmla="*/ 26687 h 175744"/>
                <a:gd name="connsiteX82" fmla="*/ 113619 w 165366"/>
                <a:gd name="connsiteY82" fmla="*/ 31244 h 175744"/>
                <a:gd name="connsiteX83" fmla="*/ 117524 w 165366"/>
                <a:gd name="connsiteY83" fmla="*/ 29291 h 175744"/>
                <a:gd name="connsiteX84" fmla="*/ 120779 w 165366"/>
                <a:gd name="connsiteY84" fmla="*/ 24084 h 175744"/>
                <a:gd name="connsiteX85" fmla="*/ 125986 w 165366"/>
                <a:gd name="connsiteY85" fmla="*/ 22456 h 175744"/>
                <a:gd name="connsiteX86" fmla="*/ 140306 w 165366"/>
                <a:gd name="connsiteY86" fmla="*/ 21154 h 175744"/>
                <a:gd name="connsiteX87" fmla="*/ 149093 w 165366"/>
                <a:gd name="connsiteY87" fmla="*/ 26362 h 175744"/>
                <a:gd name="connsiteX88" fmla="*/ 151372 w 165366"/>
                <a:gd name="connsiteY88" fmla="*/ 28314 h 175744"/>
                <a:gd name="connsiteX89" fmla="*/ 154951 w 165366"/>
                <a:gd name="connsiteY89" fmla="*/ 34173 h 175744"/>
                <a:gd name="connsiteX90" fmla="*/ 157230 w 165366"/>
                <a:gd name="connsiteY90" fmla="*/ 43611 h 175744"/>
                <a:gd name="connsiteX91" fmla="*/ 159508 w 165366"/>
                <a:gd name="connsiteY91" fmla="*/ 49469 h 175744"/>
                <a:gd name="connsiteX92" fmla="*/ 163739 w 165366"/>
                <a:gd name="connsiteY92" fmla="*/ 55327 h 175744"/>
                <a:gd name="connsiteX93" fmla="*/ 165366 w 165366"/>
                <a:gd name="connsiteY93" fmla="*/ 61836 h 175744"/>
                <a:gd name="connsiteX94" fmla="*/ 165041 w 165366"/>
                <a:gd name="connsiteY94" fmla="*/ 68671 h 175744"/>
                <a:gd name="connsiteX95" fmla="*/ 161135 w 165366"/>
                <a:gd name="connsiteY95" fmla="*/ 74529 h 175744"/>
                <a:gd name="connsiteX96" fmla="*/ 155277 w 165366"/>
                <a:gd name="connsiteY96" fmla="*/ 83316 h 175744"/>
                <a:gd name="connsiteX97" fmla="*/ 146815 w 165366"/>
                <a:gd name="connsiteY97" fmla="*/ 103169 h 175744"/>
                <a:gd name="connsiteX98" fmla="*/ 143561 w 165366"/>
                <a:gd name="connsiteY98" fmla="*/ 110654 h 175744"/>
                <a:gd name="connsiteX99" fmla="*/ 147466 w 165366"/>
                <a:gd name="connsiteY99" fmla="*/ 129856 h 175744"/>
                <a:gd name="connsiteX100" fmla="*/ 149093 w 165366"/>
                <a:gd name="connsiteY100" fmla="*/ 134738 h 175744"/>
                <a:gd name="connsiteX101" fmla="*/ 152348 w 165366"/>
                <a:gd name="connsiteY101" fmla="*/ 141247 h 175744"/>
                <a:gd name="connsiteX102" fmla="*/ 159182 w 165366"/>
                <a:gd name="connsiteY102" fmla="*/ 146780 h 175744"/>
                <a:gd name="connsiteX103" fmla="*/ 160810 w 165366"/>
                <a:gd name="connsiteY103" fmla="*/ 152638 h 175744"/>
                <a:gd name="connsiteX104" fmla="*/ 160810 w 165366"/>
                <a:gd name="connsiteY104" fmla="*/ 152638 h 175744"/>
                <a:gd name="connsiteX105" fmla="*/ 160159 w 165366"/>
                <a:gd name="connsiteY105" fmla="*/ 154265 h 175744"/>
                <a:gd name="connsiteX106" fmla="*/ 155603 w 165366"/>
                <a:gd name="connsiteY106" fmla="*/ 158170 h 175744"/>
                <a:gd name="connsiteX107" fmla="*/ 155603 w 165366"/>
                <a:gd name="connsiteY107" fmla="*/ 158170 h 17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65366" h="175744">
                  <a:moveTo>
                    <a:pt x="155603" y="158170"/>
                  </a:moveTo>
                  <a:cubicBezTo>
                    <a:pt x="153975" y="157519"/>
                    <a:pt x="152673" y="157194"/>
                    <a:pt x="152673" y="156869"/>
                  </a:cubicBezTo>
                  <a:cubicBezTo>
                    <a:pt x="152023" y="156218"/>
                    <a:pt x="151697" y="151336"/>
                    <a:pt x="148442" y="151336"/>
                  </a:cubicBezTo>
                  <a:cubicBezTo>
                    <a:pt x="145188" y="151010"/>
                    <a:pt x="145839" y="153614"/>
                    <a:pt x="144212" y="154916"/>
                  </a:cubicBezTo>
                  <a:cubicBezTo>
                    <a:pt x="142584" y="156218"/>
                    <a:pt x="134773" y="155241"/>
                    <a:pt x="134123" y="153614"/>
                  </a:cubicBezTo>
                  <a:cubicBezTo>
                    <a:pt x="133472" y="151987"/>
                    <a:pt x="131844" y="147756"/>
                    <a:pt x="129892" y="148407"/>
                  </a:cubicBezTo>
                  <a:cubicBezTo>
                    <a:pt x="127939" y="149058"/>
                    <a:pt x="127614" y="151661"/>
                    <a:pt x="124359" y="151336"/>
                  </a:cubicBezTo>
                  <a:cubicBezTo>
                    <a:pt x="121430" y="151010"/>
                    <a:pt x="114270" y="150359"/>
                    <a:pt x="110364" y="151336"/>
                  </a:cubicBezTo>
                  <a:cubicBezTo>
                    <a:pt x="106133" y="152312"/>
                    <a:pt x="106459" y="152963"/>
                    <a:pt x="101577" y="153614"/>
                  </a:cubicBezTo>
                  <a:cubicBezTo>
                    <a:pt x="97021" y="154265"/>
                    <a:pt x="91163" y="151336"/>
                    <a:pt x="88559" y="152638"/>
                  </a:cubicBezTo>
                  <a:cubicBezTo>
                    <a:pt x="85955" y="153940"/>
                    <a:pt x="88885" y="154916"/>
                    <a:pt x="84979" y="155892"/>
                  </a:cubicBezTo>
                  <a:cubicBezTo>
                    <a:pt x="81074" y="156543"/>
                    <a:pt x="70659" y="158496"/>
                    <a:pt x="68056" y="159472"/>
                  </a:cubicBezTo>
                  <a:cubicBezTo>
                    <a:pt x="65452" y="160449"/>
                    <a:pt x="62848" y="162401"/>
                    <a:pt x="59594" y="163378"/>
                  </a:cubicBezTo>
                  <a:cubicBezTo>
                    <a:pt x="56339" y="164354"/>
                    <a:pt x="45599" y="167608"/>
                    <a:pt x="43321" y="168585"/>
                  </a:cubicBezTo>
                  <a:cubicBezTo>
                    <a:pt x="41694" y="169236"/>
                    <a:pt x="33232" y="173467"/>
                    <a:pt x="28350" y="175745"/>
                  </a:cubicBezTo>
                  <a:cubicBezTo>
                    <a:pt x="27699" y="171839"/>
                    <a:pt x="27049" y="167608"/>
                    <a:pt x="27374" y="165005"/>
                  </a:cubicBezTo>
                  <a:cubicBezTo>
                    <a:pt x="27699" y="163703"/>
                    <a:pt x="28025" y="162401"/>
                    <a:pt x="28676" y="161099"/>
                  </a:cubicBezTo>
                  <a:cubicBezTo>
                    <a:pt x="29652" y="158821"/>
                    <a:pt x="30628" y="156218"/>
                    <a:pt x="30628" y="151987"/>
                  </a:cubicBezTo>
                  <a:cubicBezTo>
                    <a:pt x="30628" y="150685"/>
                    <a:pt x="30628" y="149383"/>
                    <a:pt x="30954" y="148081"/>
                  </a:cubicBezTo>
                  <a:cubicBezTo>
                    <a:pt x="31279" y="143199"/>
                    <a:pt x="31605" y="138643"/>
                    <a:pt x="28676" y="136040"/>
                  </a:cubicBezTo>
                  <a:cubicBezTo>
                    <a:pt x="28025" y="135389"/>
                    <a:pt x="27374" y="134738"/>
                    <a:pt x="26397" y="133761"/>
                  </a:cubicBezTo>
                  <a:cubicBezTo>
                    <a:pt x="22817" y="130181"/>
                    <a:pt x="17936" y="124649"/>
                    <a:pt x="15007" y="123998"/>
                  </a:cubicBezTo>
                  <a:cubicBezTo>
                    <a:pt x="14030" y="123672"/>
                    <a:pt x="12728" y="123672"/>
                    <a:pt x="11427" y="123672"/>
                  </a:cubicBezTo>
                  <a:cubicBezTo>
                    <a:pt x="7196" y="123347"/>
                    <a:pt x="687" y="123021"/>
                    <a:pt x="36" y="120418"/>
                  </a:cubicBezTo>
                  <a:cubicBezTo>
                    <a:pt x="-290" y="118465"/>
                    <a:pt x="1663" y="115536"/>
                    <a:pt x="3616" y="112932"/>
                  </a:cubicBezTo>
                  <a:cubicBezTo>
                    <a:pt x="5894" y="109678"/>
                    <a:pt x="8172" y="106423"/>
                    <a:pt x="7196" y="103494"/>
                  </a:cubicBezTo>
                  <a:cubicBezTo>
                    <a:pt x="6870" y="102192"/>
                    <a:pt x="5894" y="99589"/>
                    <a:pt x="4918" y="96660"/>
                  </a:cubicBezTo>
                  <a:cubicBezTo>
                    <a:pt x="4267" y="94707"/>
                    <a:pt x="3290" y="92429"/>
                    <a:pt x="2314" y="90476"/>
                  </a:cubicBezTo>
                  <a:lnTo>
                    <a:pt x="2314" y="90476"/>
                  </a:lnTo>
                  <a:cubicBezTo>
                    <a:pt x="2965" y="90476"/>
                    <a:pt x="3616" y="90476"/>
                    <a:pt x="4267" y="90476"/>
                  </a:cubicBezTo>
                  <a:cubicBezTo>
                    <a:pt x="6219" y="90151"/>
                    <a:pt x="6870" y="88198"/>
                    <a:pt x="7521" y="86571"/>
                  </a:cubicBezTo>
                  <a:cubicBezTo>
                    <a:pt x="7847" y="85920"/>
                    <a:pt x="7847" y="85269"/>
                    <a:pt x="8172" y="85269"/>
                  </a:cubicBezTo>
                  <a:cubicBezTo>
                    <a:pt x="8823" y="84618"/>
                    <a:pt x="9474" y="83967"/>
                    <a:pt x="9799" y="82991"/>
                  </a:cubicBezTo>
                  <a:cubicBezTo>
                    <a:pt x="10125" y="82340"/>
                    <a:pt x="10450" y="81689"/>
                    <a:pt x="11101" y="81038"/>
                  </a:cubicBezTo>
                  <a:cubicBezTo>
                    <a:pt x="12078" y="79736"/>
                    <a:pt x="12728" y="78109"/>
                    <a:pt x="13054" y="76156"/>
                  </a:cubicBezTo>
                  <a:cubicBezTo>
                    <a:pt x="13379" y="74529"/>
                    <a:pt x="13054" y="72902"/>
                    <a:pt x="12403" y="71600"/>
                  </a:cubicBezTo>
                  <a:cubicBezTo>
                    <a:pt x="11752" y="70298"/>
                    <a:pt x="11101" y="68996"/>
                    <a:pt x="10776" y="67694"/>
                  </a:cubicBezTo>
                  <a:cubicBezTo>
                    <a:pt x="10450" y="66718"/>
                    <a:pt x="10450" y="66067"/>
                    <a:pt x="10450" y="66067"/>
                  </a:cubicBezTo>
                  <a:lnTo>
                    <a:pt x="10450" y="66067"/>
                  </a:lnTo>
                  <a:cubicBezTo>
                    <a:pt x="10776" y="65742"/>
                    <a:pt x="14030" y="66393"/>
                    <a:pt x="16960" y="66718"/>
                  </a:cubicBezTo>
                  <a:cubicBezTo>
                    <a:pt x="18587" y="67043"/>
                    <a:pt x="20214" y="67043"/>
                    <a:pt x="20865" y="67043"/>
                  </a:cubicBezTo>
                  <a:cubicBezTo>
                    <a:pt x="22167" y="67043"/>
                    <a:pt x="22817" y="66718"/>
                    <a:pt x="22817" y="65416"/>
                  </a:cubicBezTo>
                  <a:cubicBezTo>
                    <a:pt x="22817" y="64765"/>
                    <a:pt x="21841" y="62813"/>
                    <a:pt x="20865" y="60534"/>
                  </a:cubicBezTo>
                  <a:cubicBezTo>
                    <a:pt x="19563" y="57605"/>
                    <a:pt x="17936" y="53700"/>
                    <a:pt x="17285" y="51747"/>
                  </a:cubicBezTo>
                  <a:cubicBezTo>
                    <a:pt x="16960" y="50445"/>
                    <a:pt x="17936" y="49469"/>
                    <a:pt x="18587" y="48818"/>
                  </a:cubicBezTo>
                  <a:cubicBezTo>
                    <a:pt x="19563" y="48167"/>
                    <a:pt x="20539" y="47191"/>
                    <a:pt x="20865" y="45889"/>
                  </a:cubicBezTo>
                  <a:cubicBezTo>
                    <a:pt x="21516" y="44262"/>
                    <a:pt x="21190" y="42309"/>
                    <a:pt x="20539" y="40356"/>
                  </a:cubicBezTo>
                  <a:cubicBezTo>
                    <a:pt x="19888" y="38729"/>
                    <a:pt x="18912" y="37102"/>
                    <a:pt x="18261" y="35800"/>
                  </a:cubicBezTo>
                  <a:cubicBezTo>
                    <a:pt x="17285" y="34173"/>
                    <a:pt x="15007" y="33196"/>
                    <a:pt x="13054" y="32220"/>
                  </a:cubicBezTo>
                  <a:lnTo>
                    <a:pt x="13054" y="32220"/>
                  </a:lnTo>
                  <a:cubicBezTo>
                    <a:pt x="11752" y="31569"/>
                    <a:pt x="10450" y="30918"/>
                    <a:pt x="10125" y="30593"/>
                  </a:cubicBezTo>
                  <a:cubicBezTo>
                    <a:pt x="9799" y="29942"/>
                    <a:pt x="9474" y="28640"/>
                    <a:pt x="9474" y="26687"/>
                  </a:cubicBezTo>
                  <a:cubicBezTo>
                    <a:pt x="9474" y="24409"/>
                    <a:pt x="9474" y="21480"/>
                    <a:pt x="9799" y="19527"/>
                  </a:cubicBezTo>
                  <a:cubicBezTo>
                    <a:pt x="10125" y="17900"/>
                    <a:pt x="13705" y="14971"/>
                    <a:pt x="16960" y="12367"/>
                  </a:cubicBezTo>
                  <a:cubicBezTo>
                    <a:pt x="19238" y="10740"/>
                    <a:pt x="21190" y="9113"/>
                    <a:pt x="21841" y="7811"/>
                  </a:cubicBezTo>
                  <a:lnTo>
                    <a:pt x="21841" y="7811"/>
                  </a:lnTo>
                  <a:cubicBezTo>
                    <a:pt x="21841" y="7811"/>
                    <a:pt x="23143" y="8462"/>
                    <a:pt x="24770" y="9438"/>
                  </a:cubicBezTo>
                  <a:lnTo>
                    <a:pt x="24770" y="9438"/>
                  </a:lnTo>
                  <a:cubicBezTo>
                    <a:pt x="26072" y="10089"/>
                    <a:pt x="27699" y="11065"/>
                    <a:pt x="29001" y="11716"/>
                  </a:cubicBezTo>
                  <a:cubicBezTo>
                    <a:pt x="32581" y="13669"/>
                    <a:pt x="35836" y="15622"/>
                    <a:pt x="37463" y="15622"/>
                  </a:cubicBezTo>
                  <a:cubicBezTo>
                    <a:pt x="39741" y="15622"/>
                    <a:pt x="40392" y="14320"/>
                    <a:pt x="40392" y="12693"/>
                  </a:cubicBezTo>
                  <a:cubicBezTo>
                    <a:pt x="40392" y="12042"/>
                    <a:pt x="40392" y="11391"/>
                    <a:pt x="40067" y="10740"/>
                  </a:cubicBezTo>
                  <a:lnTo>
                    <a:pt x="40067" y="10740"/>
                  </a:lnTo>
                  <a:cubicBezTo>
                    <a:pt x="40067" y="10089"/>
                    <a:pt x="39741" y="9764"/>
                    <a:pt x="39741" y="9764"/>
                  </a:cubicBezTo>
                  <a:cubicBezTo>
                    <a:pt x="39741" y="9438"/>
                    <a:pt x="40717" y="10089"/>
                    <a:pt x="42345" y="10089"/>
                  </a:cubicBezTo>
                  <a:cubicBezTo>
                    <a:pt x="44623" y="10089"/>
                    <a:pt x="47226" y="10089"/>
                    <a:pt x="49179" y="9113"/>
                  </a:cubicBezTo>
                  <a:cubicBezTo>
                    <a:pt x="52759" y="7811"/>
                    <a:pt x="52108" y="6184"/>
                    <a:pt x="51132" y="4231"/>
                  </a:cubicBezTo>
                  <a:cubicBezTo>
                    <a:pt x="50806" y="3580"/>
                    <a:pt x="50481" y="2929"/>
                    <a:pt x="50806" y="2278"/>
                  </a:cubicBezTo>
                  <a:cubicBezTo>
                    <a:pt x="51458" y="977"/>
                    <a:pt x="55688" y="651"/>
                    <a:pt x="58617" y="326"/>
                  </a:cubicBezTo>
                  <a:cubicBezTo>
                    <a:pt x="59268" y="326"/>
                    <a:pt x="59919" y="326"/>
                    <a:pt x="60245" y="0"/>
                  </a:cubicBezTo>
                  <a:cubicBezTo>
                    <a:pt x="60245" y="0"/>
                    <a:pt x="60245" y="977"/>
                    <a:pt x="60570" y="2278"/>
                  </a:cubicBezTo>
                  <a:cubicBezTo>
                    <a:pt x="60896" y="4231"/>
                    <a:pt x="60896" y="6509"/>
                    <a:pt x="60896" y="8136"/>
                  </a:cubicBezTo>
                  <a:cubicBezTo>
                    <a:pt x="60896" y="9438"/>
                    <a:pt x="60896" y="10740"/>
                    <a:pt x="60896" y="11391"/>
                  </a:cubicBezTo>
                  <a:cubicBezTo>
                    <a:pt x="61221" y="13018"/>
                    <a:pt x="62197" y="13669"/>
                    <a:pt x="63824" y="14320"/>
                  </a:cubicBezTo>
                  <a:cubicBezTo>
                    <a:pt x="65778" y="14971"/>
                    <a:pt x="68056" y="14971"/>
                    <a:pt x="69032" y="14645"/>
                  </a:cubicBezTo>
                  <a:cubicBezTo>
                    <a:pt x="70985" y="14320"/>
                    <a:pt x="71961" y="12042"/>
                    <a:pt x="73263" y="9764"/>
                  </a:cubicBezTo>
                  <a:cubicBezTo>
                    <a:pt x="73914" y="8787"/>
                    <a:pt x="74239" y="7811"/>
                    <a:pt x="74565" y="7160"/>
                  </a:cubicBezTo>
                  <a:cubicBezTo>
                    <a:pt x="74890" y="6509"/>
                    <a:pt x="79772" y="7811"/>
                    <a:pt x="84003" y="8787"/>
                  </a:cubicBezTo>
                  <a:cubicBezTo>
                    <a:pt x="86932" y="9438"/>
                    <a:pt x="89535" y="10089"/>
                    <a:pt x="91163" y="10089"/>
                  </a:cubicBezTo>
                  <a:cubicBezTo>
                    <a:pt x="92139" y="10089"/>
                    <a:pt x="92790" y="11065"/>
                    <a:pt x="93766" y="12693"/>
                  </a:cubicBezTo>
                  <a:cubicBezTo>
                    <a:pt x="95394" y="15622"/>
                    <a:pt x="96370" y="19853"/>
                    <a:pt x="96696" y="21805"/>
                  </a:cubicBezTo>
                  <a:cubicBezTo>
                    <a:pt x="97021" y="23433"/>
                    <a:pt x="99299" y="25060"/>
                    <a:pt x="101903" y="26687"/>
                  </a:cubicBezTo>
                  <a:cubicBezTo>
                    <a:pt x="106459" y="28965"/>
                    <a:pt x="112317" y="30918"/>
                    <a:pt x="113619" y="31244"/>
                  </a:cubicBezTo>
                  <a:cubicBezTo>
                    <a:pt x="114921" y="31569"/>
                    <a:pt x="116548" y="30593"/>
                    <a:pt x="117524" y="29291"/>
                  </a:cubicBezTo>
                  <a:cubicBezTo>
                    <a:pt x="118826" y="27664"/>
                    <a:pt x="120128" y="25386"/>
                    <a:pt x="120779" y="24084"/>
                  </a:cubicBezTo>
                  <a:cubicBezTo>
                    <a:pt x="121105" y="23758"/>
                    <a:pt x="123057" y="23107"/>
                    <a:pt x="125986" y="22456"/>
                  </a:cubicBezTo>
                  <a:cubicBezTo>
                    <a:pt x="130868" y="21480"/>
                    <a:pt x="137703" y="21154"/>
                    <a:pt x="140306" y="21154"/>
                  </a:cubicBezTo>
                  <a:cubicBezTo>
                    <a:pt x="143561" y="21154"/>
                    <a:pt x="146164" y="23758"/>
                    <a:pt x="149093" y="26362"/>
                  </a:cubicBezTo>
                  <a:cubicBezTo>
                    <a:pt x="149744" y="27013"/>
                    <a:pt x="150721" y="27664"/>
                    <a:pt x="151372" y="28314"/>
                  </a:cubicBezTo>
                  <a:cubicBezTo>
                    <a:pt x="152673" y="29291"/>
                    <a:pt x="153975" y="31895"/>
                    <a:pt x="154951" y="34173"/>
                  </a:cubicBezTo>
                  <a:cubicBezTo>
                    <a:pt x="156579" y="38078"/>
                    <a:pt x="157230" y="41984"/>
                    <a:pt x="157230" y="43611"/>
                  </a:cubicBezTo>
                  <a:cubicBezTo>
                    <a:pt x="157230" y="45238"/>
                    <a:pt x="158206" y="47191"/>
                    <a:pt x="159508" y="49469"/>
                  </a:cubicBezTo>
                  <a:cubicBezTo>
                    <a:pt x="160810" y="51422"/>
                    <a:pt x="162437" y="53700"/>
                    <a:pt x="163739" y="55327"/>
                  </a:cubicBezTo>
                  <a:cubicBezTo>
                    <a:pt x="164715" y="56629"/>
                    <a:pt x="165366" y="59233"/>
                    <a:pt x="165366" y="61836"/>
                  </a:cubicBezTo>
                  <a:cubicBezTo>
                    <a:pt x="165366" y="64440"/>
                    <a:pt x="165041" y="67043"/>
                    <a:pt x="165041" y="68671"/>
                  </a:cubicBezTo>
                  <a:cubicBezTo>
                    <a:pt x="165041" y="69647"/>
                    <a:pt x="163088" y="71925"/>
                    <a:pt x="161135" y="74529"/>
                  </a:cubicBezTo>
                  <a:cubicBezTo>
                    <a:pt x="158857" y="77458"/>
                    <a:pt x="156253" y="80387"/>
                    <a:pt x="155277" y="83316"/>
                  </a:cubicBezTo>
                  <a:cubicBezTo>
                    <a:pt x="154301" y="86571"/>
                    <a:pt x="150070" y="96009"/>
                    <a:pt x="146815" y="103169"/>
                  </a:cubicBezTo>
                  <a:cubicBezTo>
                    <a:pt x="145188" y="106423"/>
                    <a:pt x="144212" y="109352"/>
                    <a:pt x="143561" y="110654"/>
                  </a:cubicBezTo>
                  <a:cubicBezTo>
                    <a:pt x="141933" y="114560"/>
                    <a:pt x="145188" y="123672"/>
                    <a:pt x="147466" y="129856"/>
                  </a:cubicBezTo>
                  <a:cubicBezTo>
                    <a:pt x="148117" y="131809"/>
                    <a:pt x="148768" y="133436"/>
                    <a:pt x="149093" y="134738"/>
                  </a:cubicBezTo>
                  <a:cubicBezTo>
                    <a:pt x="149744" y="137341"/>
                    <a:pt x="150721" y="139294"/>
                    <a:pt x="152348" y="141247"/>
                  </a:cubicBezTo>
                  <a:cubicBezTo>
                    <a:pt x="153975" y="143199"/>
                    <a:pt x="155928" y="144827"/>
                    <a:pt x="159182" y="146780"/>
                  </a:cubicBezTo>
                  <a:cubicBezTo>
                    <a:pt x="163088" y="149058"/>
                    <a:pt x="161460" y="151336"/>
                    <a:pt x="160810" y="152638"/>
                  </a:cubicBezTo>
                  <a:lnTo>
                    <a:pt x="160810" y="152638"/>
                  </a:lnTo>
                  <a:cubicBezTo>
                    <a:pt x="160484" y="153289"/>
                    <a:pt x="160159" y="153614"/>
                    <a:pt x="160159" y="154265"/>
                  </a:cubicBezTo>
                  <a:cubicBezTo>
                    <a:pt x="160484" y="154590"/>
                    <a:pt x="158206" y="156218"/>
                    <a:pt x="155603" y="158170"/>
                  </a:cubicBezTo>
                  <a:lnTo>
                    <a:pt x="155603" y="158170"/>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374" name="Freeform: Shape 373">
              <a:extLst>
                <a:ext uri="{FF2B5EF4-FFF2-40B4-BE49-F238E27FC236}">
                  <a16:creationId xmlns:a16="http://schemas.microsoft.com/office/drawing/2014/main" id="{FB5C51FA-596D-4767-B853-65C58FA70D38}"/>
                </a:ext>
              </a:extLst>
            </p:cNvPr>
            <p:cNvSpPr/>
            <p:nvPr/>
          </p:nvSpPr>
          <p:spPr>
            <a:xfrm>
              <a:off x="5670688" y="4136163"/>
              <a:ext cx="122564" cy="178806"/>
            </a:xfrm>
            <a:custGeom>
              <a:avLst/>
              <a:gdLst>
                <a:gd name="connsiteX0" fmla="*/ 122565 w 122564"/>
                <a:gd name="connsiteY0" fmla="*/ 142562 h 178806"/>
                <a:gd name="connsiteX1" fmla="*/ 118659 w 122564"/>
                <a:gd name="connsiteY1" fmla="*/ 147118 h 178806"/>
                <a:gd name="connsiteX2" fmla="*/ 111824 w 122564"/>
                <a:gd name="connsiteY2" fmla="*/ 148420 h 178806"/>
                <a:gd name="connsiteX3" fmla="*/ 107919 w 122564"/>
                <a:gd name="connsiteY3" fmla="*/ 143864 h 178806"/>
                <a:gd name="connsiteX4" fmla="*/ 97179 w 122564"/>
                <a:gd name="connsiteY4" fmla="*/ 140934 h 178806"/>
                <a:gd name="connsiteX5" fmla="*/ 95877 w 122564"/>
                <a:gd name="connsiteY5" fmla="*/ 143864 h 178806"/>
                <a:gd name="connsiteX6" fmla="*/ 102386 w 122564"/>
                <a:gd name="connsiteY6" fmla="*/ 146467 h 178806"/>
                <a:gd name="connsiteX7" fmla="*/ 104014 w 122564"/>
                <a:gd name="connsiteY7" fmla="*/ 148745 h 178806"/>
                <a:gd name="connsiteX8" fmla="*/ 90345 w 122564"/>
                <a:gd name="connsiteY8" fmla="*/ 152976 h 178806"/>
                <a:gd name="connsiteX9" fmla="*/ 75699 w 122564"/>
                <a:gd name="connsiteY9" fmla="*/ 159811 h 178806"/>
                <a:gd name="connsiteX10" fmla="*/ 66586 w 122564"/>
                <a:gd name="connsiteY10" fmla="*/ 165018 h 178806"/>
                <a:gd name="connsiteX11" fmla="*/ 45757 w 122564"/>
                <a:gd name="connsiteY11" fmla="*/ 169574 h 178806"/>
                <a:gd name="connsiteX12" fmla="*/ 32088 w 122564"/>
                <a:gd name="connsiteY12" fmla="*/ 178687 h 178806"/>
                <a:gd name="connsiteX13" fmla="*/ 18745 w 122564"/>
                <a:gd name="connsiteY13" fmla="*/ 173805 h 178806"/>
                <a:gd name="connsiteX14" fmla="*/ 12236 w 122564"/>
                <a:gd name="connsiteY14" fmla="*/ 171202 h 178806"/>
                <a:gd name="connsiteX15" fmla="*/ 16792 w 122564"/>
                <a:gd name="connsiteY15" fmla="*/ 166645 h 178806"/>
                <a:gd name="connsiteX16" fmla="*/ 17118 w 122564"/>
                <a:gd name="connsiteY16" fmla="*/ 166320 h 178806"/>
                <a:gd name="connsiteX17" fmla="*/ 17118 w 122564"/>
                <a:gd name="connsiteY17" fmla="*/ 166320 h 178806"/>
                <a:gd name="connsiteX18" fmla="*/ 14514 w 122564"/>
                <a:gd name="connsiteY18" fmla="*/ 156882 h 178806"/>
                <a:gd name="connsiteX19" fmla="*/ 8330 w 122564"/>
                <a:gd name="connsiteY19" fmla="*/ 152000 h 178806"/>
                <a:gd name="connsiteX20" fmla="*/ 5727 w 122564"/>
                <a:gd name="connsiteY20" fmla="*/ 146467 h 178806"/>
                <a:gd name="connsiteX21" fmla="*/ 4100 w 122564"/>
                <a:gd name="connsiteY21" fmla="*/ 141585 h 178806"/>
                <a:gd name="connsiteX22" fmla="*/ 194 w 122564"/>
                <a:gd name="connsiteY22" fmla="*/ 124336 h 178806"/>
                <a:gd name="connsiteX23" fmla="*/ 3448 w 122564"/>
                <a:gd name="connsiteY23" fmla="*/ 116851 h 178806"/>
                <a:gd name="connsiteX24" fmla="*/ 12236 w 122564"/>
                <a:gd name="connsiteY24" fmla="*/ 96673 h 178806"/>
                <a:gd name="connsiteX25" fmla="*/ 17443 w 122564"/>
                <a:gd name="connsiteY25" fmla="*/ 88862 h 178806"/>
                <a:gd name="connsiteX26" fmla="*/ 21999 w 122564"/>
                <a:gd name="connsiteY26" fmla="*/ 81702 h 178806"/>
                <a:gd name="connsiteX27" fmla="*/ 22325 w 122564"/>
                <a:gd name="connsiteY27" fmla="*/ 74542 h 178806"/>
                <a:gd name="connsiteX28" fmla="*/ 20047 w 122564"/>
                <a:gd name="connsiteY28" fmla="*/ 66406 h 178806"/>
                <a:gd name="connsiteX29" fmla="*/ 16141 w 122564"/>
                <a:gd name="connsiteY29" fmla="*/ 60873 h 178806"/>
                <a:gd name="connsiteX30" fmla="*/ 14188 w 122564"/>
                <a:gd name="connsiteY30" fmla="*/ 56642 h 178806"/>
                <a:gd name="connsiteX31" fmla="*/ 11585 w 122564"/>
                <a:gd name="connsiteY31" fmla="*/ 46553 h 178806"/>
                <a:gd name="connsiteX32" fmla="*/ 10283 w 122564"/>
                <a:gd name="connsiteY32" fmla="*/ 43624 h 178806"/>
                <a:gd name="connsiteX33" fmla="*/ 13863 w 122564"/>
                <a:gd name="connsiteY33" fmla="*/ 36789 h 178806"/>
                <a:gd name="connsiteX34" fmla="*/ 11910 w 122564"/>
                <a:gd name="connsiteY34" fmla="*/ 26049 h 178806"/>
                <a:gd name="connsiteX35" fmla="*/ 10934 w 122564"/>
                <a:gd name="connsiteY35" fmla="*/ 23446 h 178806"/>
                <a:gd name="connsiteX36" fmla="*/ 9307 w 122564"/>
                <a:gd name="connsiteY36" fmla="*/ 17588 h 178806"/>
                <a:gd name="connsiteX37" fmla="*/ 8981 w 122564"/>
                <a:gd name="connsiteY37" fmla="*/ 13031 h 178806"/>
                <a:gd name="connsiteX38" fmla="*/ 8981 w 122564"/>
                <a:gd name="connsiteY38" fmla="*/ 13031 h 178806"/>
                <a:gd name="connsiteX39" fmla="*/ 10283 w 122564"/>
                <a:gd name="connsiteY39" fmla="*/ 9451 h 178806"/>
                <a:gd name="connsiteX40" fmla="*/ 12561 w 122564"/>
                <a:gd name="connsiteY40" fmla="*/ 5220 h 178806"/>
                <a:gd name="connsiteX41" fmla="*/ 30787 w 122564"/>
                <a:gd name="connsiteY41" fmla="*/ 3919 h 178806"/>
                <a:gd name="connsiteX42" fmla="*/ 33716 w 122564"/>
                <a:gd name="connsiteY42" fmla="*/ 3919 h 178806"/>
                <a:gd name="connsiteX43" fmla="*/ 58125 w 122564"/>
                <a:gd name="connsiteY43" fmla="*/ 4895 h 178806"/>
                <a:gd name="connsiteX44" fmla="*/ 72770 w 122564"/>
                <a:gd name="connsiteY44" fmla="*/ 5546 h 178806"/>
                <a:gd name="connsiteX45" fmla="*/ 77652 w 122564"/>
                <a:gd name="connsiteY45" fmla="*/ 2942 h 178806"/>
                <a:gd name="connsiteX46" fmla="*/ 81883 w 122564"/>
                <a:gd name="connsiteY46" fmla="*/ 339 h 178806"/>
                <a:gd name="connsiteX47" fmla="*/ 90345 w 122564"/>
                <a:gd name="connsiteY47" fmla="*/ 989 h 178806"/>
                <a:gd name="connsiteX48" fmla="*/ 86439 w 122564"/>
                <a:gd name="connsiteY48" fmla="*/ 10753 h 178806"/>
                <a:gd name="connsiteX49" fmla="*/ 89043 w 122564"/>
                <a:gd name="connsiteY49" fmla="*/ 16286 h 178806"/>
                <a:gd name="connsiteX50" fmla="*/ 97504 w 122564"/>
                <a:gd name="connsiteY50" fmla="*/ 21168 h 178806"/>
                <a:gd name="connsiteX51" fmla="*/ 99132 w 122564"/>
                <a:gd name="connsiteY51" fmla="*/ 23771 h 178806"/>
                <a:gd name="connsiteX52" fmla="*/ 99457 w 122564"/>
                <a:gd name="connsiteY52" fmla="*/ 25724 h 178806"/>
                <a:gd name="connsiteX53" fmla="*/ 98156 w 122564"/>
                <a:gd name="connsiteY53" fmla="*/ 33209 h 178806"/>
                <a:gd name="connsiteX54" fmla="*/ 96854 w 122564"/>
                <a:gd name="connsiteY54" fmla="*/ 42973 h 178806"/>
                <a:gd name="connsiteX55" fmla="*/ 96854 w 122564"/>
                <a:gd name="connsiteY55" fmla="*/ 45902 h 178806"/>
                <a:gd name="connsiteX56" fmla="*/ 98806 w 122564"/>
                <a:gd name="connsiteY56" fmla="*/ 51435 h 178806"/>
                <a:gd name="connsiteX57" fmla="*/ 100434 w 122564"/>
                <a:gd name="connsiteY57" fmla="*/ 59571 h 178806"/>
                <a:gd name="connsiteX58" fmla="*/ 101736 w 122564"/>
                <a:gd name="connsiteY58" fmla="*/ 66406 h 178806"/>
                <a:gd name="connsiteX59" fmla="*/ 103688 w 122564"/>
                <a:gd name="connsiteY59" fmla="*/ 76820 h 178806"/>
                <a:gd name="connsiteX60" fmla="*/ 104990 w 122564"/>
                <a:gd name="connsiteY60" fmla="*/ 88211 h 178806"/>
                <a:gd name="connsiteX61" fmla="*/ 103037 w 122564"/>
                <a:gd name="connsiteY61" fmla="*/ 95371 h 178806"/>
                <a:gd name="connsiteX62" fmla="*/ 101084 w 122564"/>
                <a:gd name="connsiteY62" fmla="*/ 101555 h 178806"/>
                <a:gd name="connsiteX63" fmla="*/ 103688 w 122564"/>
                <a:gd name="connsiteY63" fmla="*/ 106762 h 178806"/>
                <a:gd name="connsiteX64" fmla="*/ 105315 w 122564"/>
                <a:gd name="connsiteY64" fmla="*/ 108715 h 178806"/>
                <a:gd name="connsiteX65" fmla="*/ 104665 w 122564"/>
                <a:gd name="connsiteY65" fmla="*/ 112620 h 178806"/>
                <a:gd name="connsiteX66" fmla="*/ 103363 w 122564"/>
                <a:gd name="connsiteY66" fmla="*/ 117827 h 178806"/>
                <a:gd name="connsiteX67" fmla="*/ 107919 w 122564"/>
                <a:gd name="connsiteY67" fmla="*/ 128893 h 178806"/>
                <a:gd name="connsiteX68" fmla="*/ 108895 w 122564"/>
                <a:gd name="connsiteY68" fmla="*/ 130520 h 178806"/>
                <a:gd name="connsiteX69" fmla="*/ 118984 w 122564"/>
                <a:gd name="connsiteY69" fmla="*/ 140283 h 178806"/>
                <a:gd name="connsiteX70" fmla="*/ 122565 w 122564"/>
                <a:gd name="connsiteY70" fmla="*/ 142562 h 178806"/>
                <a:gd name="connsiteX71" fmla="*/ 122565 w 122564"/>
                <a:gd name="connsiteY71" fmla="*/ 142562 h 17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22564" h="178806">
                  <a:moveTo>
                    <a:pt x="122565" y="142562"/>
                  </a:moveTo>
                  <a:cubicBezTo>
                    <a:pt x="121588" y="144189"/>
                    <a:pt x="120612" y="146142"/>
                    <a:pt x="118659" y="147118"/>
                  </a:cubicBezTo>
                  <a:cubicBezTo>
                    <a:pt x="115404" y="148745"/>
                    <a:pt x="113126" y="148745"/>
                    <a:pt x="111824" y="148420"/>
                  </a:cubicBezTo>
                  <a:cubicBezTo>
                    <a:pt x="110197" y="148094"/>
                    <a:pt x="109872" y="146793"/>
                    <a:pt x="107919" y="143864"/>
                  </a:cubicBezTo>
                  <a:cubicBezTo>
                    <a:pt x="105966" y="140934"/>
                    <a:pt x="99132" y="140934"/>
                    <a:pt x="97179" y="140934"/>
                  </a:cubicBezTo>
                  <a:cubicBezTo>
                    <a:pt x="95226" y="140934"/>
                    <a:pt x="93599" y="143213"/>
                    <a:pt x="95877" y="143864"/>
                  </a:cubicBezTo>
                  <a:cubicBezTo>
                    <a:pt x="98156" y="144514"/>
                    <a:pt x="101084" y="145491"/>
                    <a:pt x="102386" y="146467"/>
                  </a:cubicBezTo>
                  <a:cubicBezTo>
                    <a:pt x="103688" y="147118"/>
                    <a:pt x="104990" y="148094"/>
                    <a:pt x="104014" y="148745"/>
                  </a:cubicBezTo>
                  <a:cubicBezTo>
                    <a:pt x="103037" y="149396"/>
                    <a:pt x="95552" y="151349"/>
                    <a:pt x="90345" y="152976"/>
                  </a:cubicBezTo>
                  <a:cubicBezTo>
                    <a:pt x="84812" y="154278"/>
                    <a:pt x="79930" y="157207"/>
                    <a:pt x="75699" y="159811"/>
                  </a:cubicBezTo>
                  <a:cubicBezTo>
                    <a:pt x="71468" y="162414"/>
                    <a:pt x="69516" y="164042"/>
                    <a:pt x="66586" y="165018"/>
                  </a:cubicBezTo>
                  <a:cubicBezTo>
                    <a:pt x="63657" y="165994"/>
                    <a:pt x="48361" y="168923"/>
                    <a:pt x="45757" y="169574"/>
                  </a:cubicBezTo>
                  <a:cubicBezTo>
                    <a:pt x="43479" y="170225"/>
                    <a:pt x="34692" y="179989"/>
                    <a:pt x="32088" y="178687"/>
                  </a:cubicBezTo>
                  <a:cubicBezTo>
                    <a:pt x="29485" y="177385"/>
                    <a:pt x="22976" y="176083"/>
                    <a:pt x="18745" y="173805"/>
                  </a:cubicBezTo>
                  <a:cubicBezTo>
                    <a:pt x="17118" y="172829"/>
                    <a:pt x="14514" y="171852"/>
                    <a:pt x="12236" y="171202"/>
                  </a:cubicBezTo>
                  <a:cubicBezTo>
                    <a:pt x="14839" y="169574"/>
                    <a:pt x="16792" y="167622"/>
                    <a:pt x="16792" y="166645"/>
                  </a:cubicBezTo>
                  <a:cubicBezTo>
                    <a:pt x="16792" y="166645"/>
                    <a:pt x="16792" y="166645"/>
                    <a:pt x="17118" y="166320"/>
                  </a:cubicBezTo>
                  <a:lnTo>
                    <a:pt x="17118" y="166320"/>
                  </a:lnTo>
                  <a:cubicBezTo>
                    <a:pt x="18420" y="164367"/>
                    <a:pt x="20698" y="160462"/>
                    <a:pt x="14514" y="156882"/>
                  </a:cubicBezTo>
                  <a:cubicBezTo>
                    <a:pt x="11585" y="155254"/>
                    <a:pt x="9632" y="153627"/>
                    <a:pt x="8330" y="152000"/>
                  </a:cubicBezTo>
                  <a:cubicBezTo>
                    <a:pt x="7029" y="150373"/>
                    <a:pt x="6378" y="148745"/>
                    <a:pt x="5727" y="146467"/>
                  </a:cubicBezTo>
                  <a:cubicBezTo>
                    <a:pt x="5401" y="145165"/>
                    <a:pt x="4750" y="143538"/>
                    <a:pt x="4100" y="141585"/>
                  </a:cubicBezTo>
                  <a:cubicBezTo>
                    <a:pt x="2147" y="135727"/>
                    <a:pt x="-782" y="126940"/>
                    <a:pt x="194" y="124336"/>
                  </a:cubicBezTo>
                  <a:cubicBezTo>
                    <a:pt x="845" y="123034"/>
                    <a:pt x="2147" y="120105"/>
                    <a:pt x="3448" y="116851"/>
                  </a:cubicBezTo>
                  <a:cubicBezTo>
                    <a:pt x="6703" y="109691"/>
                    <a:pt x="10934" y="100253"/>
                    <a:pt x="12236" y="96673"/>
                  </a:cubicBezTo>
                  <a:cubicBezTo>
                    <a:pt x="12887" y="94395"/>
                    <a:pt x="15490" y="91465"/>
                    <a:pt x="17443" y="88862"/>
                  </a:cubicBezTo>
                  <a:cubicBezTo>
                    <a:pt x="19721" y="85933"/>
                    <a:pt x="21999" y="83329"/>
                    <a:pt x="21999" y="81702"/>
                  </a:cubicBezTo>
                  <a:cubicBezTo>
                    <a:pt x="22325" y="80075"/>
                    <a:pt x="22325" y="77471"/>
                    <a:pt x="22325" y="74542"/>
                  </a:cubicBezTo>
                  <a:cubicBezTo>
                    <a:pt x="22325" y="71613"/>
                    <a:pt x="21674" y="68358"/>
                    <a:pt x="20047" y="66406"/>
                  </a:cubicBezTo>
                  <a:cubicBezTo>
                    <a:pt x="18745" y="64778"/>
                    <a:pt x="17118" y="62826"/>
                    <a:pt x="16141" y="60873"/>
                  </a:cubicBezTo>
                  <a:cubicBezTo>
                    <a:pt x="15165" y="59246"/>
                    <a:pt x="14188" y="57618"/>
                    <a:pt x="14188" y="56642"/>
                  </a:cubicBezTo>
                  <a:cubicBezTo>
                    <a:pt x="14188" y="55015"/>
                    <a:pt x="13212" y="50458"/>
                    <a:pt x="11585" y="46553"/>
                  </a:cubicBezTo>
                  <a:cubicBezTo>
                    <a:pt x="11259" y="45577"/>
                    <a:pt x="10934" y="44600"/>
                    <a:pt x="10283" y="43624"/>
                  </a:cubicBezTo>
                  <a:cubicBezTo>
                    <a:pt x="10934" y="42647"/>
                    <a:pt x="12887" y="40369"/>
                    <a:pt x="13863" y="36789"/>
                  </a:cubicBezTo>
                  <a:cubicBezTo>
                    <a:pt x="14839" y="33209"/>
                    <a:pt x="13538" y="29955"/>
                    <a:pt x="11910" y="26049"/>
                  </a:cubicBezTo>
                  <a:cubicBezTo>
                    <a:pt x="11585" y="25073"/>
                    <a:pt x="11259" y="24422"/>
                    <a:pt x="10934" y="23446"/>
                  </a:cubicBezTo>
                  <a:cubicBezTo>
                    <a:pt x="9957" y="21168"/>
                    <a:pt x="9632" y="19215"/>
                    <a:pt x="9307" y="17588"/>
                  </a:cubicBezTo>
                  <a:cubicBezTo>
                    <a:pt x="8981" y="15635"/>
                    <a:pt x="8981" y="14333"/>
                    <a:pt x="8981" y="13031"/>
                  </a:cubicBezTo>
                  <a:lnTo>
                    <a:pt x="8981" y="13031"/>
                  </a:lnTo>
                  <a:cubicBezTo>
                    <a:pt x="8981" y="12055"/>
                    <a:pt x="9632" y="10753"/>
                    <a:pt x="10283" y="9451"/>
                  </a:cubicBezTo>
                  <a:cubicBezTo>
                    <a:pt x="10934" y="7824"/>
                    <a:pt x="11910" y="6197"/>
                    <a:pt x="12561" y="5220"/>
                  </a:cubicBezTo>
                  <a:cubicBezTo>
                    <a:pt x="13212" y="4244"/>
                    <a:pt x="23301" y="3919"/>
                    <a:pt x="30787" y="3919"/>
                  </a:cubicBezTo>
                  <a:lnTo>
                    <a:pt x="33716" y="3919"/>
                  </a:lnTo>
                  <a:cubicBezTo>
                    <a:pt x="37947" y="3919"/>
                    <a:pt x="49012" y="4244"/>
                    <a:pt x="58125" y="4895"/>
                  </a:cubicBezTo>
                  <a:cubicBezTo>
                    <a:pt x="65284" y="5220"/>
                    <a:pt x="71143" y="5546"/>
                    <a:pt x="72770" y="5546"/>
                  </a:cubicBezTo>
                  <a:cubicBezTo>
                    <a:pt x="74723" y="5546"/>
                    <a:pt x="76350" y="4244"/>
                    <a:pt x="77652" y="2942"/>
                  </a:cubicBezTo>
                  <a:cubicBezTo>
                    <a:pt x="78954" y="1966"/>
                    <a:pt x="80256" y="664"/>
                    <a:pt x="81883" y="339"/>
                  </a:cubicBezTo>
                  <a:cubicBezTo>
                    <a:pt x="84161" y="-312"/>
                    <a:pt x="86765" y="13"/>
                    <a:pt x="90345" y="989"/>
                  </a:cubicBezTo>
                  <a:cubicBezTo>
                    <a:pt x="89368" y="3593"/>
                    <a:pt x="87415" y="8150"/>
                    <a:pt x="86439" y="10753"/>
                  </a:cubicBezTo>
                  <a:cubicBezTo>
                    <a:pt x="85788" y="12706"/>
                    <a:pt x="87090" y="14659"/>
                    <a:pt x="89043" y="16286"/>
                  </a:cubicBezTo>
                  <a:cubicBezTo>
                    <a:pt x="91647" y="18564"/>
                    <a:pt x="95552" y="20517"/>
                    <a:pt x="97504" y="21168"/>
                  </a:cubicBezTo>
                  <a:cubicBezTo>
                    <a:pt x="98806" y="21819"/>
                    <a:pt x="99132" y="22795"/>
                    <a:pt x="99132" y="23771"/>
                  </a:cubicBezTo>
                  <a:cubicBezTo>
                    <a:pt x="99132" y="24422"/>
                    <a:pt x="99132" y="25073"/>
                    <a:pt x="99457" y="25724"/>
                  </a:cubicBezTo>
                  <a:cubicBezTo>
                    <a:pt x="99783" y="26375"/>
                    <a:pt x="99132" y="29629"/>
                    <a:pt x="98156" y="33209"/>
                  </a:cubicBezTo>
                  <a:cubicBezTo>
                    <a:pt x="97504" y="37115"/>
                    <a:pt x="96528" y="41346"/>
                    <a:pt x="96854" y="42973"/>
                  </a:cubicBezTo>
                  <a:cubicBezTo>
                    <a:pt x="96854" y="43949"/>
                    <a:pt x="96854" y="44926"/>
                    <a:pt x="96854" y="45902"/>
                  </a:cubicBezTo>
                  <a:cubicBezTo>
                    <a:pt x="96854" y="48180"/>
                    <a:pt x="96854" y="50458"/>
                    <a:pt x="98806" y="51435"/>
                  </a:cubicBezTo>
                  <a:cubicBezTo>
                    <a:pt x="99457" y="51760"/>
                    <a:pt x="99783" y="55666"/>
                    <a:pt x="100434" y="59571"/>
                  </a:cubicBezTo>
                  <a:cubicBezTo>
                    <a:pt x="100759" y="62500"/>
                    <a:pt x="101084" y="65104"/>
                    <a:pt x="101736" y="66406"/>
                  </a:cubicBezTo>
                  <a:cubicBezTo>
                    <a:pt x="102386" y="68033"/>
                    <a:pt x="103037" y="72264"/>
                    <a:pt x="103688" y="76820"/>
                  </a:cubicBezTo>
                  <a:cubicBezTo>
                    <a:pt x="104339" y="81376"/>
                    <a:pt x="104990" y="85933"/>
                    <a:pt x="104990" y="88211"/>
                  </a:cubicBezTo>
                  <a:cubicBezTo>
                    <a:pt x="104990" y="90489"/>
                    <a:pt x="104014" y="93093"/>
                    <a:pt x="103037" y="95371"/>
                  </a:cubicBezTo>
                  <a:cubicBezTo>
                    <a:pt x="102061" y="97649"/>
                    <a:pt x="101410" y="99602"/>
                    <a:pt x="101084" y="101555"/>
                  </a:cubicBezTo>
                  <a:cubicBezTo>
                    <a:pt x="101084" y="104484"/>
                    <a:pt x="102386" y="105785"/>
                    <a:pt x="103688" y="106762"/>
                  </a:cubicBezTo>
                  <a:cubicBezTo>
                    <a:pt x="104339" y="107413"/>
                    <a:pt x="104990" y="107738"/>
                    <a:pt x="105315" y="108715"/>
                  </a:cubicBezTo>
                  <a:cubicBezTo>
                    <a:pt x="105641" y="109691"/>
                    <a:pt x="104990" y="110993"/>
                    <a:pt x="104665" y="112620"/>
                  </a:cubicBezTo>
                  <a:cubicBezTo>
                    <a:pt x="104014" y="114247"/>
                    <a:pt x="103363" y="115874"/>
                    <a:pt x="103363" y="117827"/>
                  </a:cubicBezTo>
                  <a:cubicBezTo>
                    <a:pt x="103363" y="121082"/>
                    <a:pt x="106292" y="125964"/>
                    <a:pt x="107919" y="128893"/>
                  </a:cubicBezTo>
                  <a:cubicBezTo>
                    <a:pt x="108245" y="129544"/>
                    <a:pt x="108570" y="130194"/>
                    <a:pt x="108895" y="130520"/>
                  </a:cubicBezTo>
                  <a:cubicBezTo>
                    <a:pt x="109546" y="131822"/>
                    <a:pt x="114428" y="136378"/>
                    <a:pt x="118984" y="140283"/>
                  </a:cubicBezTo>
                  <a:cubicBezTo>
                    <a:pt x="120612" y="140609"/>
                    <a:pt x="121588" y="141585"/>
                    <a:pt x="122565" y="142562"/>
                  </a:cubicBezTo>
                  <a:lnTo>
                    <a:pt x="122565" y="142562"/>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07" name="Freeform: Shape 406">
              <a:extLst>
                <a:ext uri="{FF2B5EF4-FFF2-40B4-BE49-F238E27FC236}">
                  <a16:creationId xmlns:a16="http://schemas.microsoft.com/office/drawing/2014/main" id="{25699307-87C2-489A-A86A-AD566AAACC2F}"/>
                </a:ext>
              </a:extLst>
            </p:cNvPr>
            <p:cNvSpPr/>
            <p:nvPr/>
          </p:nvSpPr>
          <p:spPr>
            <a:xfrm>
              <a:off x="5759974" y="4136827"/>
              <a:ext cx="49877" cy="139944"/>
            </a:xfrm>
            <a:custGeom>
              <a:avLst/>
              <a:gdLst>
                <a:gd name="connsiteX0" fmla="*/ 49877 w 49877"/>
                <a:gd name="connsiteY0" fmla="*/ 136039 h 139944"/>
                <a:gd name="connsiteX1" fmla="*/ 48901 w 49877"/>
                <a:gd name="connsiteY1" fmla="*/ 136365 h 139944"/>
                <a:gd name="connsiteX2" fmla="*/ 35883 w 49877"/>
                <a:gd name="connsiteY2" fmla="*/ 138969 h 139944"/>
                <a:gd name="connsiteX3" fmla="*/ 34907 w 49877"/>
                <a:gd name="connsiteY3" fmla="*/ 139945 h 139944"/>
                <a:gd name="connsiteX4" fmla="*/ 32303 w 49877"/>
                <a:gd name="connsiteY4" fmla="*/ 137341 h 139944"/>
                <a:gd name="connsiteX5" fmla="*/ 22865 w 49877"/>
                <a:gd name="connsiteY5" fmla="*/ 128554 h 139944"/>
                <a:gd name="connsiteX6" fmla="*/ 21889 w 49877"/>
                <a:gd name="connsiteY6" fmla="*/ 126927 h 139944"/>
                <a:gd name="connsiteX7" fmla="*/ 17657 w 49877"/>
                <a:gd name="connsiteY7" fmla="*/ 116838 h 139944"/>
                <a:gd name="connsiteX8" fmla="*/ 18634 w 49877"/>
                <a:gd name="connsiteY8" fmla="*/ 112607 h 139944"/>
                <a:gd name="connsiteX9" fmla="*/ 19285 w 49877"/>
                <a:gd name="connsiteY9" fmla="*/ 106749 h 139944"/>
                <a:gd name="connsiteX10" fmla="*/ 17007 w 49877"/>
                <a:gd name="connsiteY10" fmla="*/ 103819 h 139944"/>
                <a:gd name="connsiteX11" fmla="*/ 15379 w 49877"/>
                <a:gd name="connsiteY11" fmla="*/ 100565 h 139944"/>
                <a:gd name="connsiteX12" fmla="*/ 17007 w 49877"/>
                <a:gd name="connsiteY12" fmla="*/ 95032 h 139944"/>
                <a:gd name="connsiteX13" fmla="*/ 19285 w 49877"/>
                <a:gd name="connsiteY13" fmla="*/ 86896 h 139944"/>
                <a:gd name="connsiteX14" fmla="*/ 17983 w 49877"/>
                <a:gd name="connsiteY14" fmla="*/ 75180 h 139944"/>
                <a:gd name="connsiteX15" fmla="*/ 15705 w 49877"/>
                <a:gd name="connsiteY15" fmla="*/ 64114 h 139944"/>
                <a:gd name="connsiteX16" fmla="*/ 14728 w 49877"/>
                <a:gd name="connsiteY16" fmla="*/ 57931 h 139944"/>
                <a:gd name="connsiteX17" fmla="*/ 11799 w 49877"/>
                <a:gd name="connsiteY17" fmla="*/ 47842 h 139944"/>
                <a:gd name="connsiteX18" fmla="*/ 11148 w 49877"/>
                <a:gd name="connsiteY18" fmla="*/ 44587 h 139944"/>
                <a:gd name="connsiteX19" fmla="*/ 10823 w 49877"/>
                <a:gd name="connsiteY19" fmla="*/ 41007 h 139944"/>
                <a:gd name="connsiteX20" fmla="*/ 12125 w 49877"/>
                <a:gd name="connsiteY20" fmla="*/ 32220 h 139944"/>
                <a:gd name="connsiteX21" fmla="*/ 13101 w 49877"/>
                <a:gd name="connsiteY21" fmla="*/ 23433 h 139944"/>
                <a:gd name="connsiteX22" fmla="*/ 12776 w 49877"/>
                <a:gd name="connsiteY22" fmla="*/ 22131 h 139944"/>
                <a:gd name="connsiteX23" fmla="*/ 9521 w 49877"/>
                <a:gd name="connsiteY23" fmla="*/ 17249 h 139944"/>
                <a:gd name="connsiteX24" fmla="*/ 1710 w 49877"/>
                <a:gd name="connsiteY24" fmla="*/ 12693 h 139944"/>
                <a:gd name="connsiteX25" fmla="*/ 83 w 49877"/>
                <a:gd name="connsiteY25" fmla="*/ 9764 h 139944"/>
                <a:gd name="connsiteX26" fmla="*/ 3989 w 49877"/>
                <a:gd name="connsiteY26" fmla="*/ 0 h 139944"/>
                <a:gd name="connsiteX27" fmla="*/ 8219 w 49877"/>
                <a:gd name="connsiteY27" fmla="*/ 1302 h 139944"/>
                <a:gd name="connsiteX28" fmla="*/ 10172 w 49877"/>
                <a:gd name="connsiteY28" fmla="*/ 1953 h 139944"/>
                <a:gd name="connsiteX29" fmla="*/ 19935 w 49877"/>
                <a:gd name="connsiteY29" fmla="*/ 3905 h 139944"/>
                <a:gd name="connsiteX30" fmla="*/ 23190 w 49877"/>
                <a:gd name="connsiteY30" fmla="*/ 4231 h 139944"/>
                <a:gd name="connsiteX31" fmla="*/ 21889 w 49877"/>
                <a:gd name="connsiteY31" fmla="*/ 7160 h 139944"/>
                <a:gd name="connsiteX32" fmla="*/ 21563 w 49877"/>
                <a:gd name="connsiteY32" fmla="*/ 8136 h 139944"/>
                <a:gd name="connsiteX33" fmla="*/ 21563 w 49877"/>
                <a:gd name="connsiteY33" fmla="*/ 8136 h 139944"/>
                <a:gd name="connsiteX34" fmla="*/ 21237 w 49877"/>
                <a:gd name="connsiteY34" fmla="*/ 13018 h 139944"/>
                <a:gd name="connsiteX35" fmla="*/ 22214 w 49877"/>
                <a:gd name="connsiteY35" fmla="*/ 18551 h 139944"/>
                <a:gd name="connsiteX36" fmla="*/ 32954 w 49877"/>
                <a:gd name="connsiteY36" fmla="*/ 27338 h 139944"/>
                <a:gd name="connsiteX37" fmla="*/ 38161 w 49877"/>
                <a:gd name="connsiteY37" fmla="*/ 30918 h 139944"/>
                <a:gd name="connsiteX38" fmla="*/ 38161 w 49877"/>
                <a:gd name="connsiteY38" fmla="*/ 40356 h 139944"/>
                <a:gd name="connsiteX39" fmla="*/ 38161 w 49877"/>
                <a:gd name="connsiteY39" fmla="*/ 46214 h 139944"/>
                <a:gd name="connsiteX40" fmla="*/ 40765 w 49877"/>
                <a:gd name="connsiteY40" fmla="*/ 50120 h 139944"/>
                <a:gd name="connsiteX41" fmla="*/ 40765 w 49877"/>
                <a:gd name="connsiteY41" fmla="*/ 50120 h 139944"/>
                <a:gd name="connsiteX42" fmla="*/ 43694 w 49877"/>
                <a:gd name="connsiteY42" fmla="*/ 53700 h 139944"/>
                <a:gd name="connsiteX43" fmla="*/ 45321 w 49877"/>
                <a:gd name="connsiteY43" fmla="*/ 58256 h 139944"/>
                <a:gd name="connsiteX44" fmla="*/ 46298 w 49877"/>
                <a:gd name="connsiteY44" fmla="*/ 64765 h 139944"/>
                <a:gd name="connsiteX45" fmla="*/ 45972 w 49877"/>
                <a:gd name="connsiteY45" fmla="*/ 77783 h 139944"/>
                <a:gd name="connsiteX46" fmla="*/ 45646 w 49877"/>
                <a:gd name="connsiteY46" fmla="*/ 90801 h 139944"/>
                <a:gd name="connsiteX47" fmla="*/ 45972 w 49877"/>
                <a:gd name="connsiteY47" fmla="*/ 95032 h 139944"/>
                <a:gd name="connsiteX48" fmla="*/ 46298 w 49877"/>
                <a:gd name="connsiteY48" fmla="*/ 102192 h 139944"/>
                <a:gd name="connsiteX49" fmla="*/ 45321 w 49877"/>
                <a:gd name="connsiteY49" fmla="*/ 109678 h 139944"/>
                <a:gd name="connsiteX50" fmla="*/ 44670 w 49877"/>
                <a:gd name="connsiteY50" fmla="*/ 116187 h 139944"/>
                <a:gd name="connsiteX51" fmla="*/ 44996 w 49877"/>
                <a:gd name="connsiteY51" fmla="*/ 118790 h 139944"/>
                <a:gd name="connsiteX52" fmla="*/ 45646 w 49877"/>
                <a:gd name="connsiteY52" fmla="*/ 121394 h 139944"/>
                <a:gd name="connsiteX53" fmla="*/ 44996 w 49877"/>
                <a:gd name="connsiteY53" fmla="*/ 123672 h 139944"/>
                <a:gd name="connsiteX54" fmla="*/ 44996 w 49877"/>
                <a:gd name="connsiteY54" fmla="*/ 128879 h 139944"/>
                <a:gd name="connsiteX55" fmla="*/ 44996 w 49877"/>
                <a:gd name="connsiteY55" fmla="*/ 128879 h 139944"/>
                <a:gd name="connsiteX56" fmla="*/ 47274 w 49877"/>
                <a:gd name="connsiteY56" fmla="*/ 130832 h 139944"/>
                <a:gd name="connsiteX57" fmla="*/ 49552 w 49877"/>
                <a:gd name="connsiteY57" fmla="*/ 133110 h 139944"/>
                <a:gd name="connsiteX58" fmla="*/ 49877 w 49877"/>
                <a:gd name="connsiteY58" fmla="*/ 136039 h 139944"/>
                <a:gd name="connsiteX59" fmla="*/ 49877 w 49877"/>
                <a:gd name="connsiteY59" fmla="*/ 136039 h 13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877" h="139944">
                  <a:moveTo>
                    <a:pt x="49877" y="136039"/>
                  </a:moveTo>
                  <a:cubicBezTo>
                    <a:pt x="49552" y="136039"/>
                    <a:pt x="49226" y="136039"/>
                    <a:pt x="48901" y="136365"/>
                  </a:cubicBezTo>
                  <a:cubicBezTo>
                    <a:pt x="44670" y="137016"/>
                    <a:pt x="38487" y="137341"/>
                    <a:pt x="35883" y="138969"/>
                  </a:cubicBezTo>
                  <a:cubicBezTo>
                    <a:pt x="35557" y="139294"/>
                    <a:pt x="35232" y="139619"/>
                    <a:pt x="34907" y="139945"/>
                  </a:cubicBezTo>
                  <a:cubicBezTo>
                    <a:pt x="33930" y="139294"/>
                    <a:pt x="33279" y="138318"/>
                    <a:pt x="32303" y="137341"/>
                  </a:cubicBezTo>
                  <a:cubicBezTo>
                    <a:pt x="28072" y="133436"/>
                    <a:pt x="23190" y="129205"/>
                    <a:pt x="22865" y="128554"/>
                  </a:cubicBezTo>
                  <a:cubicBezTo>
                    <a:pt x="22539" y="128228"/>
                    <a:pt x="22214" y="127578"/>
                    <a:pt x="21889" y="126927"/>
                  </a:cubicBezTo>
                  <a:cubicBezTo>
                    <a:pt x="20261" y="124323"/>
                    <a:pt x="17657" y="119441"/>
                    <a:pt x="17657" y="116838"/>
                  </a:cubicBezTo>
                  <a:cubicBezTo>
                    <a:pt x="17657" y="115536"/>
                    <a:pt x="18308" y="114234"/>
                    <a:pt x="18634" y="112607"/>
                  </a:cubicBezTo>
                  <a:cubicBezTo>
                    <a:pt x="19610" y="110654"/>
                    <a:pt x="20261" y="108701"/>
                    <a:pt x="19285" y="106749"/>
                  </a:cubicBezTo>
                  <a:cubicBezTo>
                    <a:pt x="18634" y="105447"/>
                    <a:pt x="17657" y="104796"/>
                    <a:pt x="17007" y="103819"/>
                  </a:cubicBezTo>
                  <a:cubicBezTo>
                    <a:pt x="16030" y="103169"/>
                    <a:pt x="15379" y="102518"/>
                    <a:pt x="15379" y="100565"/>
                  </a:cubicBezTo>
                  <a:cubicBezTo>
                    <a:pt x="15379" y="98938"/>
                    <a:pt x="16356" y="96985"/>
                    <a:pt x="17007" y="95032"/>
                  </a:cubicBezTo>
                  <a:cubicBezTo>
                    <a:pt x="17983" y="92429"/>
                    <a:pt x="19285" y="89825"/>
                    <a:pt x="19285" y="86896"/>
                  </a:cubicBezTo>
                  <a:cubicBezTo>
                    <a:pt x="19285" y="84618"/>
                    <a:pt x="18634" y="79736"/>
                    <a:pt x="17983" y="75180"/>
                  </a:cubicBezTo>
                  <a:cubicBezTo>
                    <a:pt x="17332" y="70623"/>
                    <a:pt x="16356" y="66067"/>
                    <a:pt x="15705" y="64114"/>
                  </a:cubicBezTo>
                  <a:cubicBezTo>
                    <a:pt x="15379" y="62812"/>
                    <a:pt x="15054" y="60534"/>
                    <a:pt x="14728" y="57931"/>
                  </a:cubicBezTo>
                  <a:cubicBezTo>
                    <a:pt x="14078" y="53700"/>
                    <a:pt x="13426" y="48818"/>
                    <a:pt x="11799" y="47842"/>
                  </a:cubicBezTo>
                  <a:cubicBezTo>
                    <a:pt x="11148" y="47516"/>
                    <a:pt x="11148" y="45889"/>
                    <a:pt x="11148" y="44587"/>
                  </a:cubicBezTo>
                  <a:cubicBezTo>
                    <a:pt x="11148" y="43611"/>
                    <a:pt x="11148" y="42309"/>
                    <a:pt x="10823" y="41007"/>
                  </a:cubicBezTo>
                  <a:cubicBezTo>
                    <a:pt x="10498" y="39705"/>
                    <a:pt x="11474" y="35800"/>
                    <a:pt x="12125" y="32220"/>
                  </a:cubicBezTo>
                  <a:cubicBezTo>
                    <a:pt x="12776" y="28314"/>
                    <a:pt x="13752" y="24734"/>
                    <a:pt x="13101" y="23433"/>
                  </a:cubicBezTo>
                  <a:cubicBezTo>
                    <a:pt x="13101" y="23107"/>
                    <a:pt x="12776" y="22456"/>
                    <a:pt x="12776" y="22131"/>
                  </a:cubicBezTo>
                  <a:cubicBezTo>
                    <a:pt x="12450" y="20178"/>
                    <a:pt x="12450" y="18551"/>
                    <a:pt x="9521" y="17249"/>
                  </a:cubicBezTo>
                  <a:cubicBezTo>
                    <a:pt x="7894" y="16598"/>
                    <a:pt x="3989" y="14645"/>
                    <a:pt x="1710" y="12693"/>
                  </a:cubicBezTo>
                  <a:cubicBezTo>
                    <a:pt x="408" y="11716"/>
                    <a:pt x="-242" y="10740"/>
                    <a:pt x="83" y="9764"/>
                  </a:cubicBezTo>
                  <a:cubicBezTo>
                    <a:pt x="1059" y="7160"/>
                    <a:pt x="3012" y="2278"/>
                    <a:pt x="3989" y="0"/>
                  </a:cubicBezTo>
                  <a:cubicBezTo>
                    <a:pt x="5290" y="325"/>
                    <a:pt x="6917" y="976"/>
                    <a:pt x="8219" y="1302"/>
                  </a:cubicBezTo>
                  <a:lnTo>
                    <a:pt x="10172" y="1953"/>
                  </a:lnTo>
                  <a:cubicBezTo>
                    <a:pt x="14403" y="3255"/>
                    <a:pt x="17332" y="3580"/>
                    <a:pt x="19935" y="3905"/>
                  </a:cubicBezTo>
                  <a:cubicBezTo>
                    <a:pt x="21237" y="3905"/>
                    <a:pt x="22214" y="4231"/>
                    <a:pt x="23190" y="4231"/>
                  </a:cubicBezTo>
                  <a:cubicBezTo>
                    <a:pt x="22539" y="5207"/>
                    <a:pt x="22214" y="6183"/>
                    <a:pt x="21889" y="7160"/>
                  </a:cubicBezTo>
                  <a:cubicBezTo>
                    <a:pt x="21889" y="7485"/>
                    <a:pt x="21563" y="7811"/>
                    <a:pt x="21563" y="8136"/>
                  </a:cubicBezTo>
                  <a:lnTo>
                    <a:pt x="21563" y="8136"/>
                  </a:lnTo>
                  <a:cubicBezTo>
                    <a:pt x="21237" y="9113"/>
                    <a:pt x="20912" y="11065"/>
                    <a:pt x="21237" y="13018"/>
                  </a:cubicBezTo>
                  <a:cubicBezTo>
                    <a:pt x="21237" y="14971"/>
                    <a:pt x="21563" y="16924"/>
                    <a:pt x="22214" y="18551"/>
                  </a:cubicBezTo>
                  <a:cubicBezTo>
                    <a:pt x="22865" y="20829"/>
                    <a:pt x="28398" y="24409"/>
                    <a:pt x="32954" y="27338"/>
                  </a:cubicBezTo>
                  <a:cubicBezTo>
                    <a:pt x="35557" y="28965"/>
                    <a:pt x="37835" y="30592"/>
                    <a:pt x="38161" y="30918"/>
                  </a:cubicBezTo>
                  <a:cubicBezTo>
                    <a:pt x="38487" y="31569"/>
                    <a:pt x="38487" y="36451"/>
                    <a:pt x="38161" y="40356"/>
                  </a:cubicBezTo>
                  <a:cubicBezTo>
                    <a:pt x="38161" y="42960"/>
                    <a:pt x="37835" y="45238"/>
                    <a:pt x="38161" y="46214"/>
                  </a:cubicBezTo>
                  <a:cubicBezTo>
                    <a:pt x="38487" y="47191"/>
                    <a:pt x="39463" y="48492"/>
                    <a:pt x="40765" y="50120"/>
                  </a:cubicBezTo>
                  <a:lnTo>
                    <a:pt x="40765" y="50120"/>
                  </a:lnTo>
                  <a:cubicBezTo>
                    <a:pt x="41741" y="51096"/>
                    <a:pt x="42717" y="52398"/>
                    <a:pt x="43694" y="53700"/>
                  </a:cubicBezTo>
                  <a:cubicBezTo>
                    <a:pt x="44344" y="55001"/>
                    <a:pt x="44996" y="56629"/>
                    <a:pt x="45321" y="58256"/>
                  </a:cubicBezTo>
                  <a:cubicBezTo>
                    <a:pt x="45972" y="60209"/>
                    <a:pt x="45972" y="62487"/>
                    <a:pt x="46298" y="64765"/>
                  </a:cubicBezTo>
                  <a:cubicBezTo>
                    <a:pt x="46298" y="66718"/>
                    <a:pt x="46298" y="72251"/>
                    <a:pt x="45972" y="77783"/>
                  </a:cubicBezTo>
                  <a:cubicBezTo>
                    <a:pt x="45972" y="83316"/>
                    <a:pt x="45646" y="88849"/>
                    <a:pt x="45646" y="90801"/>
                  </a:cubicBezTo>
                  <a:cubicBezTo>
                    <a:pt x="45646" y="92429"/>
                    <a:pt x="45972" y="93730"/>
                    <a:pt x="45972" y="95032"/>
                  </a:cubicBezTo>
                  <a:cubicBezTo>
                    <a:pt x="46298" y="97310"/>
                    <a:pt x="46623" y="99589"/>
                    <a:pt x="46298" y="102192"/>
                  </a:cubicBezTo>
                  <a:cubicBezTo>
                    <a:pt x="45972" y="104145"/>
                    <a:pt x="45646" y="107074"/>
                    <a:pt x="45321" y="109678"/>
                  </a:cubicBezTo>
                  <a:cubicBezTo>
                    <a:pt x="44996" y="112607"/>
                    <a:pt x="44670" y="115536"/>
                    <a:pt x="44670" y="116187"/>
                  </a:cubicBezTo>
                  <a:cubicBezTo>
                    <a:pt x="44670" y="116838"/>
                    <a:pt x="44996" y="117814"/>
                    <a:pt x="44996" y="118790"/>
                  </a:cubicBezTo>
                  <a:cubicBezTo>
                    <a:pt x="45321" y="119441"/>
                    <a:pt x="45321" y="120418"/>
                    <a:pt x="45646" y="121394"/>
                  </a:cubicBezTo>
                  <a:cubicBezTo>
                    <a:pt x="45646" y="122045"/>
                    <a:pt x="45321" y="123021"/>
                    <a:pt x="44996" y="123672"/>
                  </a:cubicBezTo>
                  <a:cubicBezTo>
                    <a:pt x="44344" y="125299"/>
                    <a:pt x="43694" y="127252"/>
                    <a:pt x="44996" y="128879"/>
                  </a:cubicBezTo>
                  <a:lnTo>
                    <a:pt x="44996" y="128879"/>
                  </a:lnTo>
                  <a:cubicBezTo>
                    <a:pt x="45646" y="129530"/>
                    <a:pt x="46298" y="130181"/>
                    <a:pt x="47274" y="130832"/>
                  </a:cubicBezTo>
                  <a:cubicBezTo>
                    <a:pt x="48250" y="131483"/>
                    <a:pt x="49226" y="132460"/>
                    <a:pt x="49552" y="133110"/>
                  </a:cubicBezTo>
                  <a:cubicBezTo>
                    <a:pt x="49877" y="133110"/>
                    <a:pt x="49877" y="134738"/>
                    <a:pt x="49877" y="136039"/>
                  </a:cubicBezTo>
                  <a:lnTo>
                    <a:pt x="49877" y="136039"/>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08" name="Freeform: Shape 407">
              <a:extLst>
                <a:ext uri="{FF2B5EF4-FFF2-40B4-BE49-F238E27FC236}">
                  <a16:creationId xmlns:a16="http://schemas.microsoft.com/office/drawing/2014/main" id="{606B474B-20F7-4FD9-9AD8-07E50077DC46}"/>
                </a:ext>
              </a:extLst>
            </p:cNvPr>
            <p:cNvSpPr/>
            <p:nvPr/>
          </p:nvSpPr>
          <p:spPr>
            <a:xfrm>
              <a:off x="5838221" y="4061322"/>
              <a:ext cx="328326" cy="264015"/>
            </a:xfrm>
            <a:custGeom>
              <a:avLst/>
              <a:gdLst>
                <a:gd name="connsiteX0" fmla="*/ 162020 w 328326"/>
                <a:gd name="connsiteY0" fmla="*/ 252877 h 264015"/>
                <a:gd name="connsiteX1" fmla="*/ 154534 w 328326"/>
                <a:gd name="connsiteY1" fmla="*/ 247019 h 264015"/>
                <a:gd name="connsiteX2" fmla="*/ 149653 w 328326"/>
                <a:gd name="connsiteY2" fmla="*/ 247019 h 264015"/>
                <a:gd name="connsiteX3" fmla="*/ 153558 w 328326"/>
                <a:gd name="connsiteY3" fmla="*/ 252226 h 264015"/>
                <a:gd name="connsiteX4" fmla="*/ 154209 w 328326"/>
                <a:gd name="connsiteY4" fmla="*/ 257759 h 264015"/>
                <a:gd name="connsiteX5" fmla="*/ 146073 w 328326"/>
                <a:gd name="connsiteY5" fmla="*/ 258410 h 264015"/>
                <a:gd name="connsiteX6" fmla="*/ 138913 w 328326"/>
                <a:gd name="connsiteY6" fmla="*/ 259061 h 264015"/>
                <a:gd name="connsiteX7" fmla="*/ 134357 w 328326"/>
                <a:gd name="connsiteY7" fmla="*/ 253854 h 264015"/>
                <a:gd name="connsiteX8" fmla="*/ 131427 w 328326"/>
                <a:gd name="connsiteY8" fmla="*/ 257108 h 264015"/>
                <a:gd name="connsiteX9" fmla="*/ 122640 w 328326"/>
                <a:gd name="connsiteY9" fmla="*/ 252226 h 264015"/>
                <a:gd name="connsiteX10" fmla="*/ 121664 w 328326"/>
                <a:gd name="connsiteY10" fmla="*/ 256457 h 264015"/>
                <a:gd name="connsiteX11" fmla="*/ 117433 w 328326"/>
                <a:gd name="connsiteY11" fmla="*/ 254179 h 264015"/>
                <a:gd name="connsiteX12" fmla="*/ 116457 w 328326"/>
                <a:gd name="connsiteY12" fmla="*/ 260037 h 264015"/>
                <a:gd name="connsiteX13" fmla="*/ 112226 w 328326"/>
                <a:gd name="connsiteY13" fmla="*/ 248972 h 264015"/>
                <a:gd name="connsiteX14" fmla="*/ 110273 w 328326"/>
                <a:gd name="connsiteY14" fmla="*/ 255481 h 264015"/>
                <a:gd name="connsiteX15" fmla="*/ 108971 w 328326"/>
                <a:gd name="connsiteY15" fmla="*/ 259712 h 264015"/>
                <a:gd name="connsiteX16" fmla="*/ 105391 w 328326"/>
                <a:gd name="connsiteY16" fmla="*/ 259386 h 264015"/>
                <a:gd name="connsiteX17" fmla="*/ 102787 w 328326"/>
                <a:gd name="connsiteY17" fmla="*/ 263943 h 264015"/>
                <a:gd name="connsiteX18" fmla="*/ 100835 w 328326"/>
                <a:gd name="connsiteY18" fmla="*/ 261014 h 264015"/>
                <a:gd name="connsiteX19" fmla="*/ 94651 w 328326"/>
                <a:gd name="connsiteY19" fmla="*/ 263943 h 264015"/>
                <a:gd name="connsiteX20" fmla="*/ 86840 w 328326"/>
                <a:gd name="connsiteY20" fmla="*/ 261664 h 264015"/>
                <a:gd name="connsiteX21" fmla="*/ 80982 w 328326"/>
                <a:gd name="connsiteY21" fmla="*/ 254830 h 264015"/>
                <a:gd name="connsiteX22" fmla="*/ 78378 w 328326"/>
                <a:gd name="connsiteY22" fmla="*/ 244090 h 264015"/>
                <a:gd name="connsiteX23" fmla="*/ 78704 w 328326"/>
                <a:gd name="connsiteY23" fmla="*/ 237255 h 264015"/>
                <a:gd name="connsiteX24" fmla="*/ 82284 w 328326"/>
                <a:gd name="connsiteY24" fmla="*/ 233024 h 264015"/>
                <a:gd name="connsiteX25" fmla="*/ 77728 w 328326"/>
                <a:gd name="connsiteY25" fmla="*/ 232699 h 264015"/>
                <a:gd name="connsiteX26" fmla="*/ 72520 w 328326"/>
                <a:gd name="connsiteY26" fmla="*/ 232699 h 264015"/>
                <a:gd name="connsiteX27" fmla="*/ 76426 w 328326"/>
                <a:gd name="connsiteY27" fmla="*/ 229119 h 264015"/>
                <a:gd name="connsiteX28" fmla="*/ 69917 w 328326"/>
                <a:gd name="connsiteY28" fmla="*/ 226515 h 264015"/>
                <a:gd name="connsiteX29" fmla="*/ 72195 w 328326"/>
                <a:gd name="connsiteY29" fmla="*/ 220657 h 264015"/>
                <a:gd name="connsiteX30" fmla="*/ 65035 w 328326"/>
                <a:gd name="connsiteY30" fmla="*/ 222285 h 264015"/>
                <a:gd name="connsiteX31" fmla="*/ 54295 w 328326"/>
                <a:gd name="connsiteY31" fmla="*/ 213172 h 264015"/>
                <a:gd name="connsiteX32" fmla="*/ 47786 w 328326"/>
                <a:gd name="connsiteY32" fmla="*/ 207639 h 264015"/>
                <a:gd name="connsiteX33" fmla="*/ 28910 w 328326"/>
                <a:gd name="connsiteY33" fmla="*/ 205361 h 264015"/>
                <a:gd name="connsiteX34" fmla="*/ 32164 w 328326"/>
                <a:gd name="connsiteY34" fmla="*/ 201456 h 264015"/>
                <a:gd name="connsiteX35" fmla="*/ 25330 w 328326"/>
                <a:gd name="connsiteY35" fmla="*/ 202757 h 264015"/>
                <a:gd name="connsiteX36" fmla="*/ 14264 w 328326"/>
                <a:gd name="connsiteY36" fmla="*/ 206337 h 264015"/>
                <a:gd name="connsiteX37" fmla="*/ 1897 w 328326"/>
                <a:gd name="connsiteY37" fmla="*/ 207965 h 264015"/>
                <a:gd name="connsiteX38" fmla="*/ 1897 w 328326"/>
                <a:gd name="connsiteY38" fmla="*/ 206663 h 264015"/>
                <a:gd name="connsiteX39" fmla="*/ 2223 w 328326"/>
                <a:gd name="connsiteY39" fmla="*/ 198852 h 264015"/>
                <a:gd name="connsiteX40" fmla="*/ 921 w 328326"/>
                <a:gd name="connsiteY40" fmla="*/ 192343 h 264015"/>
                <a:gd name="connsiteX41" fmla="*/ 270 w 328326"/>
                <a:gd name="connsiteY41" fmla="*/ 186485 h 264015"/>
                <a:gd name="connsiteX42" fmla="*/ 2873 w 328326"/>
                <a:gd name="connsiteY42" fmla="*/ 174117 h 264015"/>
                <a:gd name="connsiteX43" fmla="*/ 3199 w 328326"/>
                <a:gd name="connsiteY43" fmla="*/ 164679 h 264015"/>
                <a:gd name="connsiteX44" fmla="*/ 2223 w 328326"/>
                <a:gd name="connsiteY44" fmla="*/ 144176 h 264015"/>
                <a:gd name="connsiteX45" fmla="*/ 4501 w 328326"/>
                <a:gd name="connsiteY45" fmla="*/ 135714 h 264015"/>
                <a:gd name="connsiteX46" fmla="*/ 7755 w 328326"/>
                <a:gd name="connsiteY46" fmla="*/ 135388 h 264015"/>
                <a:gd name="connsiteX47" fmla="*/ 13288 w 328326"/>
                <a:gd name="connsiteY47" fmla="*/ 132134 h 264015"/>
                <a:gd name="connsiteX48" fmla="*/ 16542 w 328326"/>
                <a:gd name="connsiteY48" fmla="*/ 122370 h 264015"/>
                <a:gd name="connsiteX49" fmla="*/ 22075 w 328326"/>
                <a:gd name="connsiteY49" fmla="*/ 108051 h 264015"/>
                <a:gd name="connsiteX50" fmla="*/ 23702 w 328326"/>
                <a:gd name="connsiteY50" fmla="*/ 105772 h 264015"/>
                <a:gd name="connsiteX51" fmla="*/ 35419 w 328326"/>
                <a:gd name="connsiteY51" fmla="*/ 85920 h 264015"/>
                <a:gd name="connsiteX52" fmla="*/ 28910 w 328326"/>
                <a:gd name="connsiteY52" fmla="*/ 75505 h 264015"/>
                <a:gd name="connsiteX53" fmla="*/ 23377 w 328326"/>
                <a:gd name="connsiteY53" fmla="*/ 68345 h 264015"/>
                <a:gd name="connsiteX54" fmla="*/ 23702 w 328326"/>
                <a:gd name="connsiteY54" fmla="*/ 63463 h 264015"/>
                <a:gd name="connsiteX55" fmla="*/ 23702 w 328326"/>
                <a:gd name="connsiteY55" fmla="*/ 58256 h 264015"/>
                <a:gd name="connsiteX56" fmla="*/ 27608 w 328326"/>
                <a:gd name="connsiteY56" fmla="*/ 45889 h 264015"/>
                <a:gd name="connsiteX57" fmla="*/ 27282 w 328326"/>
                <a:gd name="connsiteY57" fmla="*/ 37427 h 264015"/>
                <a:gd name="connsiteX58" fmla="*/ 27282 w 328326"/>
                <a:gd name="connsiteY58" fmla="*/ 34173 h 264015"/>
                <a:gd name="connsiteX59" fmla="*/ 31839 w 328326"/>
                <a:gd name="connsiteY59" fmla="*/ 27338 h 264015"/>
                <a:gd name="connsiteX60" fmla="*/ 38999 w 328326"/>
                <a:gd name="connsiteY60" fmla="*/ 16598 h 264015"/>
                <a:gd name="connsiteX61" fmla="*/ 39975 w 328326"/>
                <a:gd name="connsiteY61" fmla="*/ 12042 h 264015"/>
                <a:gd name="connsiteX62" fmla="*/ 40626 w 328326"/>
                <a:gd name="connsiteY62" fmla="*/ 9113 h 264015"/>
                <a:gd name="connsiteX63" fmla="*/ 45833 w 328326"/>
                <a:gd name="connsiteY63" fmla="*/ 6509 h 264015"/>
                <a:gd name="connsiteX64" fmla="*/ 55922 w 328326"/>
                <a:gd name="connsiteY64" fmla="*/ 3580 h 264015"/>
                <a:gd name="connsiteX65" fmla="*/ 61455 w 328326"/>
                <a:gd name="connsiteY65" fmla="*/ 2604 h 264015"/>
                <a:gd name="connsiteX66" fmla="*/ 61455 w 328326"/>
                <a:gd name="connsiteY66" fmla="*/ 2604 h 264015"/>
                <a:gd name="connsiteX67" fmla="*/ 80982 w 328326"/>
                <a:gd name="connsiteY67" fmla="*/ 0 h 264015"/>
                <a:gd name="connsiteX68" fmla="*/ 99207 w 328326"/>
                <a:gd name="connsiteY68" fmla="*/ 3905 h 264015"/>
                <a:gd name="connsiteX69" fmla="*/ 99207 w 328326"/>
                <a:gd name="connsiteY69" fmla="*/ 3905 h 264015"/>
                <a:gd name="connsiteX70" fmla="*/ 99207 w 328326"/>
                <a:gd name="connsiteY70" fmla="*/ 3905 h 264015"/>
                <a:gd name="connsiteX71" fmla="*/ 99207 w 328326"/>
                <a:gd name="connsiteY71" fmla="*/ 3905 h 264015"/>
                <a:gd name="connsiteX72" fmla="*/ 107995 w 328326"/>
                <a:gd name="connsiteY72" fmla="*/ 12367 h 264015"/>
                <a:gd name="connsiteX73" fmla="*/ 120037 w 328326"/>
                <a:gd name="connsiteY73" fmla="*/ 22456 h 264015"/>
                <a:gd name="connsiteX74" fmla="*/ 132729 w 328326"/>
                <a:gd name="connsiteY74" fmla="*/ 17900 h 264015"/>
                <a:gd name="connsiteX75" fmla="*/ 143795 w 328326"/>
                <a:gd name="connsiteY75" fmla="*/ 13669 h 264015"/>
                <a:gd name="connsiteX76" fmla="*/ 162671 w 328326"/>
                <a:gd name="connsiteY76" fmla="*/ 23107 h 264015"/>
                <a:gd name="connsiteX77" fmla="*/ 175038 w 328326"/>
                <a:gd name="connsiteY77" fmla="*/ 29942 h 264015"/>
                <a:gd name="connsiteX78" fmla="*/ 183825 w 328326"/>
                <a:gd name="connsiteY78" fmla="*/ 30918 h 264015"/>
                <a:gd name="connsiteX79" fmla="*/ 193589 w 328326"/>
                <a:gd name="connsiteY79" fmla="*/ 29291 h 264015"/>
                <a:gd name="connsiteX80" fmla="*/ 196843 w 328326"/>
                <a:gd name="connsiteY80" fmla="*/ 26036 h 264015"/>
                <a:gd name="connsiteX81" fmla="*/ 204329 w 328326"/>
                <a:gd name="connsiteY81" fmla="*/ 18876 h 264015"/>
                <a:gd name="connsiteX82" fmla="*/ 219950 w 328326"/>
                <a:gd name="connsiteY82" fmla="*/ 13669 h 264015"/>
                <a:gd name="connsiteX83" fmla="*/ 219950 w 328326"/>
                <a:gd name="connsiteY83" fmla="*/ 13669 h 264015"/>
                <a:gd name="connsiteX84" fmla="*/ 221578 w 328326"/>
                <a:gd name="connsiteY84" fmla="*/ 13344 h 264015"/>
                <a:gd name="connsiteX85" fmla="*/ 221578 w 328326"/>
                <a:gd name="connsiteY85" fmla="*/ 13344 h 264015"/>
                <a:gd name="connsiteX86" fmla="*/ 239478 w 328326"/>
                <a:gd name="connsiteY86" fmla="*/ 13018 h 264015"/>
                <a:gd name="connsiteX87" fmla="*/ 245011 w 328326"/>
                <a:gd name="connsiteY87" fmla="*/ 13344 h 264015"/>
                <a:gd name="connsiteX88" fmla="*/ 264212 w 328326"/>
                <a:gd name="connsiteY88" fmla="*/ 20504 h 264015"/>
                <a:gd name="connsiteX89" fmla="*/ 269094 w 328326"/>
                <a:gd name="connsiteY89" fmla="*/ 22782 h 264015"/>
                <a:gd name="connsiteX90" fmla="*/ 278858 w 328326"/>
                <a:gd name="connsiteY90" fmla="*/ 14971 h 264015"/>
                <a:gd name="connsiteX91" fmla="*/ 281461 w 328326"/>
                <a:gd name="connsiteY91" fmla="*/ 11716 h 264015"/>
                <a:gd name="connsiteX92" fmla="*/ 287970 w 328326"/>
                <a:gd name="connsiteY92" fmla="*/ 7160 h 264015"/>
                <a:gd name="connsiteX93" fmla="*/ 295781 w 328326"/>
                <a:gd name="connsiteY93" fmla="*/ 3255 h 264015"/>
                <a:gd name="connsiteX94" fmla="*/ 299036 w 328326"/>
                <a:gd name="connsiteY94" fmla="*/ 2604 h 264015"/>
                <a:gd name="connsiteX95" fmla="*/ 301965 w 328326"/>
                <a:gd name="connsiteY95" fmla="*/ 2278 h 264015"/>
                <a:gd name="connsiteX96" fmla="*/ 307498 w 328326"/>
                <a:gd name="connsiteY96" fmla="*/ 9113 h 264015"/>
                <a:gd name="connsiteX97" fmla="*/ 315308 w 328326"/>
                <a:gd name="connsiteY97" fmla="*/ 19853 h 264015"/>
                <a:gd name="connsiteX98" fmla="*/ 315634 w 328326"/>
                <a:gd name="connsiteY98" fmla="*/ 27664 h 264015"/>
                <a:gd name="connsiteX99" fmla="*/ 315959 w 328326"/>
                <a:gd name="connsiteY99" fmla="*/ 36125 h 264015"/>
                <a:gd name="connsiteX100" fmla="*/ 315959 w 328326"/>
                <a:gd name="connsiteY100" fmla="*/ 36125 h 264015"/>
                <a:gd name="connsiteX101" fmla="*/ 318563 w 328326"/>
                <a:gd name="connsiteY101" fmla="*/ 39705 h 264015"/>
                <a:gd name="connsiteX102" fmla="*/ 322794 w 328326"/>
                <a:gd name="connsiteY102" fmla="*/ 43611 h 264015"/>
                <a:gd name="connsiteX103" fmla="*/ 324421 w 328326"/>
                <a:gd name="connsiteY103" fmla="*/ 44587 h 264015"/>
                <a:gd name="connsiteX104" fmla="*/ 328327 w 328326"/>
                <a:gd name="connsiteY104" fmla="*/ 49794 h 264015"/>
                <a:gd name="connsiteX105" fmla="*/ 328001 w 328326"/>
                <a:gd name="connsiteY105" fmla="*/ 53700 h 264015"/>
                <a:gd name="connsiteX106" fmla="*/ 327676 w 328326"/>
                <a:gd name="connsiteY106" fmla="*/ 58256 h 264015"/>
                <a:gd name="connsiteX107" fmla="*/ 325397 w 328326"/>
                <a:gd name="connsiteY107" fmla="*/ 62487 h 264015"/>
                <a:gd name="connsiteX108" fmla="*/ 319540 w 328326"/>
                <a:gd name="connsiteY108" fmla="*/ 68671 h 264015"/>
                <a:gd name="connsiteX109" fmla="*/ 316936 w 328326"/>
                <a:gd name="connsiteY109" fmla="*/ 68671 h 264015"/>
                <a:gd name="connsiteX110" fmla="*/ 311077 w 328326"/>
                <a:gd name="connsiteY110" fmla="*/ 69647 h 264015"/>
                <a:gd name="connsiteX111" fmla="*/ 306847 w 328326"/>
                <a:gd name="connsiteY111" fmla="*/ 77132 h 264015"/>
                <a:gd name="connsiteX112" fmla="*/ 302616 w 328326"/>
                <a:gd name="connsiteY112" fmla="*/ 85269 h 264015"/>
                <a:gd name="connsiteX113" fmla="*/ 296432 w 328326"/>
                <a:gd name="connsiteY113" fmla="*/ 99263 h 264015"/>
                <a:gd name="connsiteX114" fmla="*/ 294805 w 328326"/>
                <a:gd name="connsiteY114" fmla="*/ 104145 h 264015"/>
                <a:gd name="connsiteX115" fmla="*/ 291876 w 328326"/>
                <a:gd name="connsiteY115" fmla="*/ 108051 h 264015"/>
                <a:gd name="connsiteX116" fmla="*/ 289272 w 328326"/>
                <a:gd name="connsiteY116" fmla="*/ 112281 h 264015"/>
                <a:gd name="connsiteX117" fmla="*/ 289272 w 328326"/>
                <a:gd name="connsiteY117" fmla="*/ 112281 h 264015"/>
                <a:gd name="connsiteX118" fmla="*/ 289272 w 328326"/>
                <a:gd name="connsiteY118" fmla="*/ 115211 h 264015"/>
                <a:gd name="connsiteX119" fmla="*/ 288296 w 328326"/>
                <a:gd name="connsiteY119" fmla="*/ 121720 h 264015"/>
                <a:gd name="connsiteX120" fmla="*/ 285041 w 328326"/>
                <a:gd name="connsiteY120" fmla="*/ 123998 h 264015"/>
                <a:gd name="connsiteX121" fmla="*/ 280159 w 328326"/>
                <a:gd name="connsiteY121" fmla="*/ 128229 h 264015"/>
                <a:gd name="connsiteX122" fmla="*/ 279183 w 328326"/>
                <a:gd name="connsiteY122" fmla="*/ 131483 h 264015"/>
                <a:gd name="connsiteX123" fmla="*/ 279183 w 328326"/>
                <a:gd name="connsiteY123" fmla="*/ 131483 h 264015"/>
                <a:gd name="connsiteX124" fmla="*/ 275929 w 328326"/>
                <a:gd name="connsiteY124" fmla="*/ 140270 h 264015"/>
                <a:gd name="connsiteX125" fmla="*/ 269745 w 328326"/>
                <a:gd name="connsiteY125" fmla="*/ 144827 h 264015"/>
                <a:gd name="connsiteX126" fmla="*/ 263561 w 328326"/>
                <a:gd name="connsiteY126" fmla="*/ 150034 h 264015"/>
                <a:gd name="connsiteX127" fmla="*/ 263236 w 328326"/>
                <a:gd name="connsiteY127" fmla="*/ 154590 h 264015"/>
                <a:gd name="connsiteX128" fmla="*/ 263236 w 328326"/>
                <a:gd name="connsiteY128" fmla="*/ 154590 h 264015"/>
                <a:gd name="connsiteX129" fmla="*/ 261934 w 328326"/>
                <a:gd name="connsiteY129" fmla="*/ 164029 h 264015"/>
                <a:gd name="connsiteX130" fmla="*/ 261934 w 328326"/>
                <a:gd name="connsiteY130" fmla="*/ 164029 h 264015"/>
                <a:gd name="connsiteX131" fmla="*/ 253798 w 328326"/>
                <a:gd name="connsiteY131" fmla="*/ 176721 h 264015"/>
                <a:gd name="connsiteX132" fmla="*/ 251194 w 328326"/>
                <a:gd name="connsiteY132" fmla="*/ 183881 h 264015"/>
                <a:gd name="connsiteX133" fmla="*/ 251194 w 328326"/>
                <a:gd name="connsiteY133" fmla="*/ 183881 h 264015"/>
                <a:gd name="connsiteX134" fmla="*/ 251520 w 328326"/>
                <a:gd name="connsiteY134" fmla="*/ 185834 h 264015"/>
                <a:gd name="connsiteX135" fmla="*/ 251520 w 328326"/>
                <a:gd name="connsiteY135" fmla="*/ 185834 h 264015"/>
                <a:gd name="connsiteX136" fmla="*/ 252170 w 328326"/>
                <a:gd name="connsiteY136" fmla="*/ 191366 h 264015"/>
                <a:gd name="connsiteX137" fmla="*/ 246638 w 328326"/>
                <a:gd name="connsiteY137" fmla="*/ 197876 h 264015"/>
                <a:gd name="connsiteX138" fmla="*/ 238502 w 328326"/>
                <a:gd name="connsiteY138" fmla="*/ 205686 h 264015"/>
                <a:gd name="connsiteX139" fmla="*/ 234922 w 328326"/>
                <a:gd name="connsiteY139" fmla="*/ 200154 h 264015"/>
                <a:gd name="connsiteX140" fmla="*/ 227436 w 328326"/>
                <a:gd name="connsiteY140" fmla="*/ 191692 h 264015"/>
                <a:gd name="connsiteX141" fmla="*/ 224182 w 328326"/>
                <a:gd name="connsiteY141" fmla="*/ 189739 h 264015"/>
                <a:gd name="connsiteX142" fmla="*/ 217672 w 328326"/>
                <a:gd name="connsiteY142" fmla="*/ 186485 h 264015"/>
                <a:gd name="connsiteX143" fmla="*/ 217672 w 328326"/>
                <a:gd name="connsiteY143" fmla="*/ 186485 h 264015"/>
                <a:gd name="connsiteX144" fmla="*/ 213767 w 328326"/>
                <a:gd name="connsiteY144" fmla="*/ 187787 h 264015"/>
                <a:gd name="connsiteX145" fmla="*/ 213767 w 328326"/>
                <a:gd name="connsiteY145" fmla="*/ 187787 h 264015"/>
                <a:gd name="connsiteX146" fmla="*/ 213116 w 328326"/>
                <a:gd name="connsiteY146" fmla="*/ 190390 h 264015"/>
                <a:gd name="connsiteX147" fmla="*/ 213116 w 328326"/>
                <a:gd name="connsiteY147" fmla="*/ 190390 h 264015"/>
                <a:gd name="connsiteX148" fmla="*/ 211814 w 328326"/>
                <a:gd name="connsiteY148" fmla="*/ 194296 h 264015"/>
                <a:gd name="connsiteX149" fmla="*/ 207909 w 328326"/>
                <a:gd name="connsiteY149" fmla="*/ 192994 h 264015"/>
                <a:gd name="connsiteX150" fmla="*/ 201074 w 328326"/>
                <a:gd name="connsiteY150" fmla="*/ 191366 h 264015"/>
                <a:gd name="connsiteX151" fmla="*/ 195542 w 328326"/>
                <a:gd name="connsiteY151" fmla="*/ 196574 h 264015"/>
                <a:gd name="connsiteX152" fmla="*/ 191636 w 328326"/>
                <a:gd name="connsiteY152" fmla="*/ 202432 h 264015"/>
                <a:gd name="connsiteX153" fmla="*/ 191636 w 328326"/>
                <a:gd name="connsiteY153" fmla="*/ 202432 h 264015"/>
                <a:gd name="connsiteX154" fmla="*/ 190985 w 328326"/>
                <a:gd name="connsiteY154" fmla="*/ 203734 h 264015"/>
                <a:gd name="connsiteX155" fmla="*/ 187405 w 328326"/>
                <a:gd name="connsiteY155" fmla="*/ 208615 h 264015"/>
                <a:gd name="connsiteX156" fmla="*/ 175689 w 328326"/>
                <a:gd name="connsiteY156" fmla="*/ 216752 h 264015"/>
                <a:gd name="connsiteX157" fmla="*/ 167553 w 328326"/>
                <a:gd name="connsiteY157" fmla="*/ 224563 h 264015"/>
                <a:gd name="connsiteX158" fmla="*/ 167878 w 328326"/>
                <a:gd name="connsiteY158" fmla="*/ 230421 h 264015"/>
                <a:gd name="connsiteX159" fmla="*/ 167553 w 328326"/>
                <a:gd name="connsiteY159" fmla="*/ 239534 h 264015"/>
                <a:gd name="connsiteX160" fmla="*/ 162020 w 328326"/>
                <a:gd name="connsiteY160" fmla="*/ 252877 h 264015"/>
                <a:gd name="connsiteX161" fmla="*/ 162020 w 328326"/>
                <a:gd name="connsiteY161" fmla="*/ 252877 h 26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28326" h="264015">
                  <a:moveTo>
                    <a:pt x="162020" y="252877"/>
                  </a:moveTo>
                  <a:cubicBezTo>
                    <a:pt x="158766" y="250924"/>
                    <a:pt x="156487" y="248646"/>
                    <a:pt x="154534" y="247019"/>
                  </a:cubicBezTo>
                  <a:cubicBezTo>
                    <a:pt x="152256" y="245392"/>
                    <a:pt x="149327" y="244415"/>
                    <a:pt x="149653" y="247019"/>
                  </a:cubicBezTo>
                  <a:cubicBezTo>
                    <a:pt x="149653" y="249623"/>
                    <a:pt x="152256" y="250274"/>
                    <a:pt x="153558" y="252226"/>
                  </a:cubicBezTo>
                  <a:cubicBezTo>
                    <a:pt x="154534" y="253854"/>
                    <a:pt x="158114" y="257108"/>
                    <a:pt x="154209" y="257759"/>
                  </a:cubicBezTo>
                  <a:cubicBezTo>
                    <a:pt x="150629" y="258410"/>
                    <a:pt x="150304" y="257759"/>
                    <a:pt x="146073" y="258410"/>
                  </a:cubicBezTo>
                  <a:cubicBezTo>
                    <a:pt x="141842" y="259061"/>
                    <a:pt x="141191" y="261664"/>
                    <a:pt x="138913" y="259061"/>
                  </a:cubicBezTo>
                  <a:cubicBezTo>
                    <a:pt x="136635" y="256457"/>
                    <a:pt x="135984" y="252552"/>
                    <a:pt x="134357" y="253854"/>
                  </a:cubicBezTo>
                  <a:cubicBezTo>
                    <a:pt x="132729" y="255481"/>
                    <a:pt x="135333" y="259386"/>
                    <a:pt x="131427" y="257108"/>
                  </a:cubicBezTo>
                  <a:cubicBezTo>
                    <a:pt x="127522" y="254830"/>
                    <a:pt x="124918" y="254179"/>
                    <a:pt x="122640" y="252226"/>
                  </a:cubicBezTo>
                  <a:cubicBezTo>
                    <a:pt x="120362" y="250599"/>
                    <a:pt x="123942" y="255806"/>
                    <a:pt x="121664" y="256457"/>
                  </a:cubicBezTo>
                  <a:cubicBezTo>
                    <a:pt x="119386" y="257108"/>
                    <a:pt x="118084" y="253528"/>
                    <a:pt x="117433" y="254179"/>
                  </a:cubicBezTo>
                  <a:cubicBezTo>
                    <a:pt x="116782" y="254830"/>
                    <a:pt x="118735" y="261339"/>
                    <a:pt x="116457" y="260037"/>
                  </a:cubicBezTo>
                  <a:cubicBezTo>
                    <a:pt x="113853" y="258735"/>
                    <a:pt x="113853" y="248646"/>
                    <a:pt x="112226" y="248972"/>
                  </a:cubicBezTo>
                  <a:cubicBezTo>
                    <a:pt x="110598" y="249297"/>
                    <a:pt x="110598" y="253528"/>
                    <a:pt x="110273" y="255481"/>
                  </a:cubicBezTo>
                  <a:cubicBezTo>
                    <a:pt x="109948" y="257433"/>
                    <a:pt x="110598" y="259712"/>
                    <a:pt x="108971" y="259712"/>
                  </a:cubicBezTo>
                  <a:cubicBezTo>
                    <a:pt x="107344" y="259712"/>
                    <a:pt x="106368" y="257759"/>
                    <a:pt x="105391" y="259386"/>
                  </a:cubicBezTo>
                  <a:cubicBezTo>
                    <a:pt x="104415" y="260688"/>
                    <a:pt x="105066" y="264593"/>
                    <a:pt x="102787" y="263943"/>
                  </a:cubicBezTo>
                  <a:cubicBezTo>
                    <a:pt x="100835" y="263292"/>
                    <a:pt x="103764" y="261990"/>
                    <a:pt x="100835" y="261014"/>
                  </a:cubicBezTo>
                  <a:cubicBezTo>
                    <a:pt x="97906" y="260037"/>
                    <a:pt x="97255" y="264268"/>
                    <a:pt x="94651" y="263943"/>
                  </a:cubicBezTo>
                  <a:cubicBezTo>
                    <a:pt x="92048" y="263617"/>
                    <a:pt x="88793" y="264268"/>
                    <a:pt x="86840" y="261664"/>
                  </a:cubicBezTo>
                  <a:cubicBezTo>
                    <a:pt x="84887" y="259061"/>
                    <a:pt x="82935" y="259712"/>
                    <a:pt x="80982" y="254830"/>
                  </a:cubicBezTo>
                  <a:cubicBezTo>
                    <a:pt x="79029" y="249948"/>
                    <a:pt x="79355" y="249297"/>
                    <a:pt x="78378" y="244090"/>
                  </a:cubicBezTo>
                  <a:cubicBezTo>
                    <a:pt x="77402" y="238883"/>
                    <a:pt x="77077" y="238883"/>
                    <a:pt x="78704" y="237255"/>
                  </a:cubicBezTo>
                  <a:cubicBezTo>
                    <a:pt x="80331" y="235303"/>
                    <a:pt x="82609" y="235628"/>
                    <a:pt x="82284" y="233024"/>
                  </a:cubicBezTo>
                  <a:cubicBezTo>
                    <a:pt x="81959" y="230421"/>
                    <a:pt x="80006" y="231723"/>
                    <a:pt x="77728" y="232699"/>
                  </a:cubicBezTo>
                  <a:cubicBezTo>
                    <a:pt x="75450" y="233675"/>
                    <a:pt x="73171" y="233675"/>
                    <a:pt x="72520" y="232699"/>
                  </a:cubicBezTo>
                  <a:cubicBezTo>
                    <a:pt x="72195" y="231397"/>
                    <a:pt x="78053" y="230421"/>
                    <a:pt x="76426" y="229119"/>
                  </a:cubicBezTo>
                  <a:cubicBezTo>
                    <a:pt x="75124" y="227492"/>
                    <a:pt x="68615" y="228468"/>
                    <a:pt x="69917" y="226515"/>
                  </a:cubicBezTo>
                  <a:cubicBezTo>
                    <a:pt x="71219" y="224237"/>
                    <a:pt x="75124" y="221308"/>
                    <a:pt x="72195" y="220657"/>
                  </a:cubicBezTo>
                  <a:cubicBezTo>
                    <a:pt x="69266" y="220006"/>
                    <a:pt x="68615" y="225214"/>
                    <a:pt x="65035" y="222285"/>
                  </a:cubicBezTo>
                  <a:cubicBezTo>
                    <a:pt x="61455" y="219356"/>
                    <a:pt x="58526" y="216752"/>
                    <a:pt x="54295" y="213172"/>
                  </a:cubicBezTo>
                  <a:cubicBezTo>
                    <a:pt x="50064" y="209592"/>
                    <a:pt x="52342" y="208615"/>
                    <a:pt x="47786" y="207639"/>
                  </a:cubicBezTo>
                  <a:cubicBezTo>
                    <a:pt x="42904" y="206337"/>
                    <a:pt x="28259" y="206988"/>
                    <a:pt x="28910" y="205361"/>
                  </a:cubicBezTo>
                  <a:cubicBezTo>
                    <a:pt x="29560" y="203734"/>
                    <a:pt x="34117" y="202432"/>
                    <a:pt x="32164" y="201456"/>
                  </a:cubicBezTo>
                  <a:cubicBezTo>
                    <a:pt x="30211" y="200154"/>
                    <a:pt x="30537" y="200805"/>
                    <a:pt x="25330" y="202757"/>
                  </a:cubicBezTo>
                  <a:cubicBezTo>
                    <a:pt x="20123" y="204710"/>
                    <a:pt x="21099" y="206337"/>
                    <a:pt x="14264" y="206337"/>
                  </a:cubicBezTo>
                  <a:cubicBezTo>
                    <a:pt x="8732" y="206337"/>
                    <a:pt x="5802" y="207314"/>
                    <a:pt x="1897" y="207965"/>
                  </a:cubicBezTo>
                  <a:lnTo>
                    <a:pt x="1897" y="206663"/>
                  </a:lnTo>
                  <a:cubicBezTo>
                    <a:pt x="2223" y="203734"/>
                    <a:pt x="2223" y="201456"/>
                    <a:pt x="2223" y="198852"/>
                  </a:cubicBezTo>
                  <a:cubicBezTo>
                    <a:pt x="2223" y="196574"/>
                    <a:pt x="1571" y="194296"/>
                    <a:pt x="921" y="192343"/>
                  </a:cubicBezTo>
                  <a:cubicBezTo>
                    <a:pt x="270" y="190065"/>
                    <a:pt x="-381" y="187787"/>
                    <a:pt x="270" y="186485"/>
                  </a:cubicBezTo>
                  <a:cubicBezTo>
                    <a:pt x="921" y="184532"/>
                    <a:pt x="2223" y="178999"/>
                    <a:pt x="2873" y="174117"/>
                  </a:cubicBezTo>
                  <a:cubicBezTo>
                    <a:pt x="3524" y="170212"/>
                    <a:pt x="3524" y="166632"/>
                    <a:pt x="3199" y="164679"/>
                  </a:cubicBezTo>
                  <a:cubicBezTo>
                    <a:pt x="2548" y="162076"/>
                    <a:pt x="1571" y="151987"/>
                    <a:pt x="2223" y="144176"/>
                  </a:cubicBezTo>
                  <a:cubicBezTo>
                    <a:pt x="2548" y="139620"/>
                    <a:pt x="3199" y="136365"/>
                    <a:pt x="4501" y="135714"/>
                  </a:cubicBezTo>
                  <a:cubicBezTo>
                    <a:pt x="6128" y="135063"/>
                    <a:pt x="7104" y="135388"/>
                    <a:pt x="7755" y="135388"/>
                  </a:cubicBezTo>
                  <a:cubicBezTo>
                    <a:pt x="9708" y="135714"/>
                    <a:pt x="11010" y="136039"/>
                    <a:pt x="13288" y="132134"/>
                  </a:cubicBezTo>
                  <a:cubicBezTo>
                    <a:pt x="14590" y="129856"/>
                    <a:pt x="15566" y="126276"/>
                    <a:pt x="16542" y="122370"/>
                  </a:cubicBezTo>
                  <a:cubicBezTo>
                    <a:pt x="17844" y="117489"/>
                    <a:pt x="19471" y="111956"/>
                    <a:pt x="22075" y="108051"/>
                  </a:cubicBezTo>
                  <a:cubicBezTo>
                    <a:pt x="22726" y="107074"/>
                    <a:pt x="23377" y="106423"/>
                    <a:pt x="23702" y="105772"/>
                  </a:cubicBezTo>
                  <a:cubicBezTo>
                    <a:pt x="28910" y="99263"/>
                    <a:pt x="34768" y="91127"/>
                    <a:pt x="35419" y="85920"/>
                  </a:cubicBezTo>
                  <a:cubicBezTo>
                    <a:pt x="35744" y="82340"/>
                    <a:pt x="32164" y="78760"/>
                    <a:pt x="28910" y="75505"/>
                  </a:cubicBezTo>
                  <a:cubicBezTo>
                    <a:pt x="26306" y="72902"/>
                    <a:pt x="23377" y="70298"/>
                    <a:pt x="23377" y="68345"/>
                  </a:cubicBezTo>
                  <a:cubicBezTo>
                    <a:pt x="23377" y="66393"/>
                    <a:pt x="23702" y="64765"/>
                    <a:pt x="23702" y="63463"/>
                  </a:cubicBezTo>
                  <a:cubicBezTo>
                    <a:pt x="24028" y="61511"/>
                    <a:pt x="24353" y="59883"/>
                    <a:pt x="23702" y="58256"/>
                  </a:cubicBezTo>
                  <a:cubicBezTo>
                    <a:pt x="24679" y="56629"/>
                    <a:pt x="27608" y="51747"/>
                    <a:pt x="27608" y="45889"/>
                  </a:cubicBezTo>
                  <a:cubicBezTo>
                    <a:pt x="27608" y="41984"/>
                    <a:pt x="27282" y="39380"/>
                    <a:pt x="27282" y="37427"/>
                  </a:cubicBezTo>
                  <a:cubicBezTo>
                    <a:pt x="26957" y="35800"/>
                    <a:pt x="26957" y="34498"/>
                    <a:pt x="27282" y="34173"/>
                  </a:cubicBezTo>
                  <a:cubicBezTo>
                    <a:pt x="27608" y="33522"/>
                    <a:pt x="29560" y="30593"/>
                    <a:pt x="31839" y="27338"/>
                  </a:cubicBezTo>
                  <a:cubicBezTo>
                    <a:pt x="34768" y="23107"/>
                    <a:pt x="38348" y="18225"/>
                    <a:pt x="38999" y="16598"/>
                  </a:cubicBezTo>
                  <a:cubicBezTo>
                    <a:pt x="39650" y="14971"/>
                    <a:pt x="39650" y="13344"/>
                    <a:pt x="39975" y="12042"/>
                  </a:cubicBezTo>
                  <a:cubicBezTo>
                    <a:pt x="39975" y="10740"/>
                    <a:pt x="40300" y="9764"/>
                    <a:pt x="40626" y="9113"/>
                  </a:cubicBezTo>
                  <a:cubicBezTo>
                    <a:pt x="40951" y="8462"/>
                    <a:pt x="42904" y="7485"/>
                    <a:pt x="45833" y="6509"/>
                  </a:cubicBezTo>
                  <a:cubicBezTo>
                    <a:pt x="49088" y="5207"/>
                    <a:pt x="52993" y="4231"/>
                    <a:pt x="55922" y="3580"/>
                  </a:cubicBezTo>
                  <a:cubicBezTo>
                    <a:pt x="57550" y="3255"/>
                    <a:pt x="59502" y="2929"/>
                    <a:pt x="61455" y="2604"/>
                  </a:cubicBezTo>
                  <a:lnTo>
                    <a:pt x="61455" y="2604"/>
                  </a:lnTo>
                  <a:cubicBezTo>
                    <a:pt x="67313" y="1302"/>
                    <a:pt x="74798" y="0"/>
                    <a:pt x="80982" y="0"/>
                  </a:cubicBezTo>
                  <a:cubicBezTo>
                    <a:pt x="88793" y="0"/>
                    <a:pt x="94651" y="2278"/>
                    <a:pt x="99207" y="3905"/>
                  </a:cubicBezTo>
                  <a:lnTo>
                    <a:pt x="99207" y="3905"/>
                  </a:lnTo>
                  <a:lnTo>
                    <a:pt x="99207" y="3905"/>
                  </a:lnTo>
                  <a:lnTo>
                    <a:pt x="99207" y="3905"/>
                  </a:lnTo>
                  <a:cubicBezTo>
                    <a:pt x="100835" y="4556"/>
                    <a:pt x="104415" y="8462"/>
                    <a:pt x="107995" y="12367"/>
                  </a:cubicBezTo>
                  <a:cubicBezTo>
                    <a:pt x="112551" y="17249"/>
                    <a:pt x="117433" y="22456"/>
                    <a:pt x="120037" y="22456"/>
                  </a:cubicBezTo>
                  <a:cubicBezTo>
                    <a:pt x="122315" y="22456"/>
                    <a:pt x="127522" y="20178"/>
                    <a:pt x="132729" y="17900"/>
                  </a:cubicBezTo>
                  <a:cubicBezTo>
                    <a:pt x="137286" y="15947"/>
                    <a:pt x="141842" y="13994"/>
                    <a:pt x="143795" y="13669"/>
                  </a:cubicBezTo>
                  <a:cubicBezTo>
                    <a:pt x="146073" y="13344"/>
                    <a:pt x="154860" y="18551"/>
                    <a:pt x="162671" y="23107"/>
                  </a:cubicBezTo>
                  <a:cubicBezTo>
                    <a:pt x="167878" y="26362"/>
                    <a:pt x="172760" y="28965"/>
                    <a:pt x="175038" y="29942"/>
                  </a:cubicBezTo>
                  <a:cubicBezTo>
                    <a:pt x="177316" y="30593"/>
                    <a:pt x="180571" y="30918"/>
                    <a:pt x="183825" y="30918"/>
                  </a:cubicBezTo>
                  <a:cubicBezTo>
                    <a:pt x="188056" y="30918"/>
                    <a:pt x="191962" y="29942"/>
                    <a:pt x="193589" y="29291"/>
                  </a:cubicBezTo>
                  <a:cubicBezTo>
                    <a:pt x="194891" y="28640"/>
                    <a:pt x="195542" y="27664"/>
                    <a:pt x="196843" y="26036"/>
                  </a:cubicBezTo>
                  <a:cubicBezTo>
                    <a:pt x="198471" y="23758"/>
                    <a:pt x="200423" y="20829"/>
                    <a:pt x="204329" y="18876"/>
                  </a:cubicBezTo>
                  <a:cubicBezTo>
                    <a:pt x="210513" y="15947"/>
                    <a:pt x="214743" y="14971"/>
                    <a:pt x="219950" y="13669"/>
                  </a:cubicBezTo>
                  <a:lnTo>
                    <a:pt x="219950" y="13669"/>
                  </a:lnTo>
                  <a:lnTo>
                    <a:pt x="221578" y="13344"/>
                  </a:lnTo>
                  <a:lnTo>
                    <a:pt x="221578" y="13344"/>
                  </a:lnTo>
                  <a:cubicBezTo>
                    <a:pt x="225809" y="12367"/>
                    <a:pt x="233620" y="12693"/>
                    <a:pt x="239478" y="13018"/>
                  </a:cubicBezTo>
                  <a:cubicBezTo>
                    <a:pt x="241756" y="13018"/>
                    <a:pt x="243709" y="13344"/>
                    <a:pt x="245011" y="13344"/>
                  </a:cubicBezTo>
                  <a:cubicBezTo>
                    <a:pt x="248265" y="13344"/>
                    <a:pt x="258029" y="17900"/>
                    <a:pt x="264212" y="20504"/>
                  </a:cubicBezTo>
                  <a:cubicBezTo>
                    <a:pt x="266490" y="21480"/>
                    <a:pt x="268118" y="22456"/>
                    <a:pt x="269094" y="22782"/>
                  </a:cubicBezTo>
                  <a:cubicBezTo>
                    <a:pt x="272349" y="23758"/>
                    <a:pt x="275929" y="18876"/>
                    <a:pt x="278858" y="14971"/>
                  </a:cubicBezTo>
                  <a:cubicBezTo>
                    <a:pt x="279834" y="13669"/>
                    <a:pt x="280811" y="12367"/>
                    <a:pt x="281461" y="11716"/>
                  </a:cubicBezTo>
                  <a:cubicBezTo>
                    <a:pt x="282438" y="10740"/>
                    <a:pt x="285367" y="8787"/>
                    <a:pt x="287970" y="7160"/>
                  </a:cubicBezTo>
                  <a:cubicBezTo>
                    <a:pt x="291225" y="5207"/>
                    <a:pt x="294805" y="3255"/>
                    <a:pt x="295781" y="3255"/>
                  </a:cubicBezTo>
                  <a:cubicBezTo>
                    <a:pt x="296758" y="2929"/>
                    <a:pt x="298059" y="2929"/>
                    <a:pt x="299036" y="2604"/>
                  </a:cubicBezTo>
                  <a:cubicBezTo>
                    <a:pt x="300012" y="2604"/>
                    <a:pt x="300988" y="2278"/>
                    <a:pt x="301965" y="2278"/>
                  </a:cubicBezTo>
                  <a:cubicBezTo>
                    <a:pt x="303267" y="4231"/>
                    <a:pt x="305219" y="6509"/>
                    <a:pt x="307498" y="9113"/>
                  </a:cubicBezTo>
                  <a:cubicBezTo>
                    <a:pt x="311077" y="13344"/>
                    <a:pt x="315308" y="18225"/>
                    <a:pt x="315308" y="19853"/>
                  </a:cubicBezTo>
                  <a:cubicBezTo>
                    <a:pt x="315308" y="21480"/>
                    <a:pt x="315634" y="24734"/>
                    <a:pt x="315634" y="27664"/>
                  </a:cubicBezTo>
                  <a:cubicBezTo>
                    <a:pt x="315634" y="31569"/>
                    <a:pt x="315634" y="35149"/>
                    <a:pt x="315959" y="36125"/>
                  </a:cubicBezTo>
                  <a:lnTo>
                    <a:pt x="315959" y="36125"/>
                  </a:lnTo>
                  <a:cubicBezTo>
                    <a:pt x="316285" y="37102"/>
                    <a:pt x="317261" y="38403"/>
                    <a:pt x="318563" y="39705"/>
                  </a:cubicBezTo>
                  <a:cubicBezTo>
                    <a:pt x="319865" y="41007"/>
                    <a:pt x="321167" y="42309"/>
                    <a:pt x="322794" y="43611"/>
                  </a:cubicBezTo>
                  <a:cubicBezTo>
                    <a:pt x="323119" y="43936"/>
                    <a:pt x="323770" y="44262"/>
                    <a:pt x="324421" y="44587"/>
                  </a:cubicBezTo>
                  <a:cubicBezTo>
                    <a:pt x="326699" y="46214"/>
                    <a:pt x="328327" y="47516"/>
                    <a:pt x="328327" y="49794"/>
                  </a:cubicBezTo>
                  <a:cubicBezTo>
                    <a:pt x="328327" y="51422"/>
                    <a:pt x="328001" y="52398"/>
                    <a:pt x="328001" y="53700"/>
                  </a:cubicBezTo>
                  <a:cubicBezTo>
                    <a:pt x="327676" y="55327"/>
                    <a:pt x="327676" y="56629"/>
                    <a:pt x="327676" y="58256"/>
                  </a:cubicBezTo>
                  <a:cubicBezTo>
                    <a:pt x="327676" y="58907"/>
                    <a:pt x="326699" y="60860"/>
                    <a:pt x="325397" y="62487"/>
                  </a:cubicBezTo>
                  <a:cubicBezTo>
                    <a:pt x="323445" y="65091"/>
                    <a:pt x="320516" y="68020"/>
                    <a:pt x="319540" y="68671"/>
                  </a:cubicBezTo>
                  <a:cubicBezTo>
                    <a:pt x="319214" y="68996"/>
                    <a:pt x="317912" y="68996"/>
                    <a:pt x="316936" y="68671"/>
                  </a:cubicBezTo>
                  <a:cubicBezTo>
                    <a:pt x="314983" y="68671"/>
                    <a:pt x="313030" y="68345"/>
                    <a:pt x="311077" y="69647"/>
                  </a:cubicBezTo>
                  <a:cubicBezTo>
                    <a:pt x="309776" y="70623"/>
                    <a:pt x="308149" y="73878"/>
                    <a:pt x="306847" y="77132"/>
                  </a:cubicBezTo>
                  <a:cubicBezTo>
                    <a:pt x="305545" y="80387"/>
                    <a:pt x="303918" y="83967"/>
                    <a:pt x="302616" y="85269"/>
                  </a:cubicBezTo>
                  <a:cubicBezTo>
                    <a:pt x="300338" y="87547"/>
                    <a:pt x="298059" y="94056"/>
                    <a:pt x="296432" y="99263"/>
                  </a:cubicBezTo>
                  <a:cubicBezTo>
                    <a:pt x="295781" y="101216"/>
                    <a:pt x="295131" y="103169"/>
                    <a:pt x="294805" y="104145"/>
                  </a:cubicBezTo>
                  <a:cubicBezTo>
                    <a:pt x="294154" y="105772"/>
                    <a:pt x="292852" y="107074"/>
                    <a:pt x="291876" y="108051"/>
                  </a:cubicBezTo>
                  <a:cubicBezTo>
                    <a:pt x="290574" y="109678"/>
                    <a:pt x="289272" y="110979"/>
                    <a:pt x="289272" y="112281"/>
                  </a:cubicBezTo>
                  <a:lnTo>
                    <a:pt x="289272" y="112281"/>
                  </a:lnTo>
                  <a:cubicBezTo>
                    <a:pt x="289272" y="112932"/>
                    <a:pt x="289272" y="113909"/>
                    <a:pt x="289272" y="115211"/>
                  </a:cubicBezTo>
                  <a:cubicBezTo>
                    <a:pt x="289272" y="117489"/>
                    <a:pt x="289272" y="120092"/>
                    <a:pt x="288296" y="121720"/>
                  </a:cubicBezTo>
                  <a:cubicBezTo>
                    <a:pt x="287645" y="122696"/>
                    <a:pt x="286343" y="123347"/>
                    <a:pt x="285041" y="123998"/>
                  </a:cubicBezTo>
                  <a:cubicBezTo>
                    <a:pt x="283089" y="124974"/>
                    <a:pt x="280811" y="125950"/>
                    <a:pt x="280159" y="128229"/>
                  </a:cubicBezTo>
                  <a:cubicBezTo>
                    <a:pt x="279834" y="129205"/>
                    <a:pt x="279509" y="130181"/>
                    <a:pt x="279183" y="131483"/>
                  </a:cubicBezTo>
                  <a:lnTo>
                    <a:pt x="279183" y="131483"/>
                  </a:lnTo>
                  <a:cubicBezTo>
                    <a:pt x="278532" y="134412"/>
                    <a:pt x="277556" y="138318"/>
                    <a:pt x="275929" y="140270"/>
                  </a:cubicBezTo>
                  <a:cubicBezTo>
                    <a:pt x="274627" y="141572"/>
                    <a:pt x="272349" y="143525"/>
                    <a:pt x="269745" y="144827"/>
                  </a:cubicBezTo>
                  <a:cubicBezTo>
                    <a:pt x="266816" y="146779"/>
                    <a:pt x="264212" y="148407"/>
                    <a:pt x="263561" y="150034"/>
                  </a:cubicBezTo>
                  <a:cubicBezTo>
                    <a:pt x="263236" y="151010"/>
                    <a:pt x="263236" y="152638"/>
                    <a:pt x="263236" y="154590"/>
                  </a:cubicBezTo>
                  <a:lnTo>
                    <a:pt x="263236" y="154590"/>
                  </a:lnTo>
                  <a:cubicBezTo>
                    <a:pt x="263236" y="157519"/>
                    <a:pt x="263236" y="161750"/>
                    <a:pt x="261934" y="164029"/>
                  </a:cubicBezTo>
                  <a:lnTo>
                    <a:pt x="261934" y="164029"/>
                  </a:lnTo>
                  <a:cubicBezTo>
                    <a:pt x="260307" y="166632"/>
                    <a:pt x="256402" y="172165"/>
                    <a:pt x="253798" y="176721"/>
                  </a:cubicBezTo>
                  <a:cubicBezTo>
                    <a:pt x="252170" y="179976"/>
                    <a:pt x="250869" y="182579"/>
                    <a:pt x="251194" y="183881"/>
                  </a:cubicBezTo>
                  <a:lnTo>
                    <a:pt x="251194" y="183881"/>
                  </a:lnTo>
                  <a:cubicBezTo>
                    <a:pt x="251194" y="184532"/>
                    <a:pt x="251520" y="185183"/>
                    <a:pt x="251520" y="185834"/>
                  </a:cubicBezTo>
                  <a:lnTo>
                    <a:pt x="251520" y="185834"/>
                  </a:lnTo>
                  <a:cubicBezTo>
                    <a:pt x="252170" y="187787"/>
                    <a:pt x="252496" y="190390"/>
                    <a:pt x="252170" y="191366"/>
                  </a:cubicBezTo>
                  <a:cubicBezTo>
                    <a:pt x="251845" y="192017"/>
                    <a:pt x="249567" y="194947"/>
                    <a:pt x="246638" y="197876"/>
                  </a:cubicBezTo>
                  <a:cubicBezTo>
                    <a:pt x="243058" y="201781"/>
                    <a:pt x="239152" y="205361"/>
                    <a:pt x="238502" y="205686"/>
                  </a:cubicBezTo>
                  <a:cubicBezTo>
                    <a:pt x="238176" y="205686"/>
                    <a:pt x="236874" y="203083"/>
                    <a:pt x="234922" y="200154"/>
                  </a:cubicBezTo>
                  <a:cubicBezTo>
                    <a:pt x="232318" y="196574"/>
                    <a:pt x="229714" y="192668"/>
                    <a:pt x="227436" y="191692"/>
                  </a:cubicBezTo>
                  <a:cubicBezTo>
                    <a:pt x="226785" y="191366"/>
                    <a:pt x="225483" y="190716"/>
                    <a:pt x="224182" y="189739"/>
                  </a:cubicBezTo>
                  <a:cubicBezTo>
                    <a:pt x="221904" y="188438"/>
                    <a:pt x="219625" y="187136"/>
                    <a:pt x="217672" y="186485"/>
                  </a:cubicBezTo>
                  <a:lnTo>
                    <a:pt x="217672" y="186485"/>
                  </a:lnTo>
                  <a:cubicBezTo>
                    <a:pt x="215720" y="185834"/>
                    <a:pt x="214418" y="186159"/>
                    <a:pt x="213767" y="187787"/>
                  </a:cubicBezTo>
                  <a:lnTo>
                    <a:pt x="213767" y="187787"/>
                  </a:lnTo>
                  <a:cubicBezTo>
                    <a:pt x="213441" y="188438"/>
                    <a:pt x="213441" y="189414"/>
                    <a:pt x="213116" y="190390"/>
                  </a:cubicBezTo>
                  <a:lnTo>
                    <a:pt x="213116" y="190390"/>
                  </a:lnTo>
                  <a:cubicBezTo>
                    <a:pt x="212791" y="192017"/>
                    <a:pt x="212140" y="193970"/>
                    <a:pt x="211814" y="194296"/>
                  </a:cubicBezTo>
                  <a:cubicBezTo>
                    <a:pt x="211489" y="194296"/>
                    <a:pt x="209862" y="193645"/>
                    <a:pt x="207909" y="192994"/>
                  </a:cubicBezTo>
                  <a:cubicBezTo>
                    <a:pt x="205305" y="191692"/>
                    <a:pt x="202376" y="190716"/>
                    <a:pt x="201074" y="191366"/>
                  </a:cubicBezTo>
                  <a:cubicBezTo>
                    <a:pt x="200098" y="192017"/>
                    <a:pt x="197820" y="194296"/>
                    <a:pt x="195542" y="196574"/>
                  </a:cubicBezTo>
                  <a:cubicBezTo>
                    <a:pt x="193589" y="198852"/>
                    <a:pt x="191962" y="201130"/>
                    <a:pt x="191636" y="202432"/>
                  </a:cubicBezTo>
                  <a:lnTo>
                    <a:pt x="191636" y="202432"/>
                  </a:lnTo>
                  <a:cubicBezTo>
                    <a:pt x="191636" y="202757"/>
                    <a:pt x="191311" y="203408"/>
                    <a:pt x="190985" y="203734"/>
                  </a:cubicBezTo>
                  <a:cubicBezTo>
                    <a:pt x="190334" y="205686"/>
                    <a:pt x="189684" y="207965"/>
                    <a:pt x="187405" y="208615"/>
                  </a:cubicBezTo>
                  <a:cubicBezTo>
                    <a:pt x="185453" y="209266"/>
                    <a:pt x="180245" y="213172"/>
                    <a:pt x="175689" y="216752"/>
                  </a:cubicBezTo>
                  <a:cubicBezTo>
                    <a:pt x="171784" y="220006"/>
                    <a:pt x="168204" y="222935"/>
                    <a:pt x="167553" y="224563"/>
                  </a:cubicBezTo>
                  <a:cubicBezTo>
                    <a:pt x="166902" y="225865"/>
                    <a:pt x="167227" y="228143"/>
                    <a:pt x="167878" y="230421"/>
                  </a:cubicBezTo>
                  <a:cubicBezTo>
                    <a:pt x="168529" y="233350"/>
                    <a:pt x="169180" y="236930"/>
                    <a:pt x="167553" y="239534"/>
                  </a:cubicBezTo>
                  <a:cubicBezTo>
                    <a:pt x="167227" y="241486"/>
                    <a:pt x="164298" y="247995"/>
                    <a:pt x="162020" y="252877"/>
                  </a:cubicBezTo>
                  <a:lnTo>
                    <a:pt x="162020" y="252877"/>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09" name="Freeform: Shape 408">
              <a:extLst>
                <a:ext uri="{FF2B5EF4-FFF2-40B4-BE49-F238E27FC236}">
                  <a16:creationId xmlns:a16="http://schemas.microsoft.com/office/drawing/2014/main" id="{73174DF7-1049-4250-B8F6-22E76E006718}"/>
                </a:ext>
              </a:extLst>
            </p:cNvPr>
            <p:cNvSpPr/>
            <p:nvPr/>
          </p:nvSpPr>
          <p:spPr>
            <a:xfrm>
              <a:off x="6002519" y="4081500"/>
              <a:ext cx="212846" cy="320245"/>
            </a:xfrm>
            <a:custGeom>
              <a:avLst/>
              <a:gdLst>
                <a:gd name="connsiteX0" fmla="*/ 36125 w 212846"/>
                <a:gd name="connsiteY0" fmla="*/ 299742 h 320245"/>
                <a:gd name="connsiteX1" fmla="*/ 36776 w 212846"/>
                <a:gd name="connsiteY1" fmla="*/ 283470 h 320245"/>
                <a:gd name="connsiteX2" fmla="*/ 38404 w 212846"/>
                <a:gd name="connsiteY2" fmla="*/ 274032 h 320245"/>
                <a:gd name="connsiteX3" fmla="*/ 32220 w 212846"/>
                <a:gd name="connsiteY3" fmla="*/ 269150 h 320245"/>
                <a:gd name="connsiteX4" fmla="*/ 29291 w 212846"/>
                <a:gd name="connsiteY4" fmla="*/ 260688 h 320245"/>
                <a:gd name="connsiteX5" fmla="*/ 32545 w 212846"/>
                <a:gd name="connsiteY5" fmla="*/ 257433 h 320245"/>
                <a:gd name="connsiteX6" fmla="*/ 29942 w 212846"/>
                <a:gd name="connsiteY6" fmla="*/ 251250 h 320245"/>
                <a:gd name="connsiteX7" fmla="*/ 26687 w 212846"/>
                <a:gd name="connsiteY7" fmla="*/ 251901 h 320245"/>
                <a:gd name="connsiteX8" fmla="*/ 21480 w 212846"/>
                <a:gd name="connsiteY8" fmla="*/ 251901 h 320245"/>
                <a:gd name="connsiteX9" fmla="*/ 21154 w 212846"/>
                <a:gd name="connsiteY9" fmla="*/ 255155 h 320245"/>
                <a:gd name="connsiteX10" fmla="*/ 13995 w 212846"/>
                <a:gd name="connsiteY10" fmla="*/ 252552 h 320245"/>
                <a:gd name="connsiteX11" fmla="*/ 9438 w 212846"/>
                <a:gd name="connsiteY11" fmla="*/ 247670 h 320245"/>
                <a:gd name="connsiteX12" fmla="*/ 6834 w 212846"/>
                <a:gd name="connsiteY12" fmla="*/ 236605 h 320245"/>
                <a:gd name="connsiteX13" fmla="*/ 0 w 212846"/>
                <a:gd name="connsiteY13" fmla="*/ 233675 h 320245"/>
                <a:gd name="connsiteX14" fmla="*/ 7160 w 212846"/>
                <a:gd name="connsiteY14" fmla="*/ 219355 h 320245"/>
                <a:gd name="connsiteX15" fmla="*/ 7811 w 212846"/>
                <a:gd name="connsiteY15" fmla="*/ 208290 h 320245"/>
                <a:gd name="connsiteX16" fmla="*/ 7486 w 212846"/>
                <a:gd name="connsiteY16" fmla="*/ 204059 h 320245"/>
                <a:gd name="connsiteX17" fmla="*/ 14645 w 212846"/>
                <a:gd name="connsiteY17" fmla="*/ 197550 h 320245"/>
                <a:gd name="connsiteX18" fmla="*/ 25711 w 212846"/>
                <a:gd name="connsiteY18" fmla="*/ 189739 h 320245"/>
                <a:gd name="connsiteX19" fmla="*/ 30593 w 212846"/>
                <a:gd name="connsiteY19" fmla="*/ 183230 h 320245"/>
                <a:gd name="connsiteX20" fmla="*/ 30918 w 212846"/>
                <a:gd name="connsiteY20" fmla="*/ 181928 h 320245"/>
                <a:gd name="connsiteX21" fmla="*/ 30918 w 212846"/>
                <a:gd name="connsiteY21" fmla="*/ 181928 h 320245"/>
                <a:gd name="connsiteX22" fmla="*/ 34498 w 212846"/>
                <a:gd name="connsiteY22" fmla="*/ 176721 h 320245"/>
                <a:gd name="connsiteX23" fmla="*/ 39054 w 212846"/>
                <a:gd name="connsiteY23" fmla="*/ 172165 h 320245"/>
                <a:gd name="connsiteX24" fmla="*/ 43611 w 212846"/>
                <a:gd name="connsiteY24" fmla="*/ 173792 h 320245"/>
                <a:gd name="connsiteX25" fmla="*/ 49469 w 212846"/>
                <a:gd name="connsiteY25" fmla="*/ 175419 h 320245"/>
                <a:gd name="connsiteX26" fmla="*/ 52398 w 212846"/>
                <a:gd name="connsiteY26" fmla="*/ 169887 h 320245"/>
                <a:gd name="connsiteX27" fmla="*/ 52398 w 212846"/>
                <a:gd name="connsiteY27" fmla="*/ 169887 h 320245"/>
                <a:gd name="connsiteX28" fmla="*/ 53049 w 212846"/>
                <a:gd name="connsiteY28" fmla="*/ 167608 h 320245"/>
                <a:gd name="connsiteX29" fmla="*/ 53049 w 212846"/>
                <a:gd name="connsiteY29" fmla="*/ 167608 h 320245"/>
                <a:gd name="connsiteX30" fmla="*/ 53700 w 212846"/>
                <a:gd name="connsiteY30" fmla="*/ 167934 h 320245"/>
                <a:gd name="connsiteX31" fmla="*/ 53700 w 212846"/>
                <a:gd name="connsiteY31" fmla="*/ 167934 h 320245"/>
                <a:gd name="connsiteX32" fmla="*/ 59558 w 212846"/>
                <a:gd name="connsiteY32" fmla="*/ 171188 h 320245"/>
                <a:gd name="connsiteX33" fmla="*/ 62813 w 212846"/>
                <a:gd name="connsiteY33" fmla="*/ 173141 h 320245"/>
                <a:gd name="connsiteX34" fmla="*/ 69322 w 212846"/>
                <a:gd name="connsiteY34" fmla="*/ 180952 h 320245"/>
                <a:gd name="connsiteX35" fmla="*/ 76156 w 212846"/>
                <a:gd name="connsiteY35" fmla="*/ 187461 h 320245"/>
                <a:gd name="connsiteX36" fmla="*/ 85269 w 212846"/>
                <a:gd name="connsiteY36" fmla="*/ 178999 h 320245"/>
                <a:gd name="connsiteX37" fmla="*/ 91452 w 212846"/>
                <a:gd name="connsiteY37" fmla="*/ 171514 h 320245"/>
                <a:gd name="connsiteX38" fmla="*/ 90802 w 212846"/>
                <a:gd name="connsiteY38" fmla="*/ 164679 h 320245"/>
                <a:gd name="connsiteX39" fmla="*/ 90802 w 212846"/>
                <a:gd name="connsiteY39" fmla="*/ 164679 h 320245"/>
                <a:gd name="connsiteX40" fmla="*/ 90476 w 212846"/>
                <a:gd name="connsiteY40" fmla="*/ 162727 h 320245"/>
                <a:gd name="connsiteX41" fmla="*/ 90476 w 212846"/>
                <a:gd name="connsiteY41" fmla="*/ 162727 h 320245"/>
                <a:gd name="connsiteX42" fmla="*/ 92754 w 212846"/>
                <a:gd name="connsiteY42" fmla="*/ 157519 h 320245"/>
                <a:gd name="connsiteX43" fmla="*/ 100891 w 212846"/>
                <a:gd name="connsiteY43" fmla="*/ 144827 h 320245"/>
                <a:gd name="connsiteX44" fmla="*/ 100891 w 212846"/>
                <a:gd name="connsiteY44" fmla="*/ 144827 h 320245"/>
                <a:gd name="connsiteX45" fmla="*/ 102843 w 212846"/>
                <a:gd name="connsiteY45" fmla="*/ 133761 h 320245"/>
                <a:gd name="connsiteX46" fmla="*/ 102843 w 212846"/>
                <a:gd name="connsiteY46" fmla="*/ 130181 h 320245"/>
                <a:gd name="connsiteX47" fmla="*/ 108051 w 212846"/>
                <a:gd name="connsiteY47" fmla="*/ 126276 h 320245"/>
                <a:gd name="connsiteX48" fmla="*/ 114885 w 212846"/>
                <a:gd name="connsiteY48" fmla="*/ 121069 h 320245"/>
                <a:gd name="connsiteX49" fmla="*/ 118790 w 212846"/>
                <a:gd name="connsiteY49" fmla="*/ 110979 h 320245"/>
                <a:gd name="connsiteX50" fmla="*/ 118790 w 212846"/>
                <a:gd name="connsiteY50" fmla="*/ 110979 h 320245"/>
                <a:gd name="connsiteX51" fmla="*/ 119442 w 212846"/>
                <a:gd name="connsiteY51" fmla="*/ 107725 h 320245"/>
                <a:gd name="connsiteX52" fmla="*/ 122696 w 212846"/>
                <a:gd name="connsiteY52" fmla="*/ 105121 h 320245"/>
                <a:gd name="connsiteX53" fmla="*/ 127252 w 212846"/>
                <a:gd name="connsiteY53" fmla="*/ 101867 h 320245"/>
                <a:gd name="connsiteX54" fmla="*/ 128554 w 212846"/>
                <a:gd name="connsiteY54" fmla="*/ 94056 h 320245"/>
                <a:gd name="connsiteX55" fmla="*/ 128554 w 212846"/>
                <a:gd name="connsiteY55" fmla="*/ 91452 h 320245"/>
                <a:gd name="connsiteX56" fmla="*/ 128554 w 212846"/>
                <a:gd name="connsiteY56" fmla="*/ 91452 h 320245"/>
                <a:gd name="connsiteX57" fmla="*/ 130507 w 212846"/>
                <a:gd name="connsiteY57" fmla="*/ 88523 h 320245"/>
                <a:gd name="connsiteX58" fmla="*/ 133761 w 212846"/>
                <a:gd name="connsiteY58" fmla="*/ 83967 h 320245"/>
                <a:gd name="connsiteX59" fmla="*/ 135714 w 212846"/>
                <a:gd name="connsiteY59" fmla="*/ 79085 h 320245"/>
                <a:gd name="connsiteX60" fmla="*/ 141247 w 212846"/>
                <a:gd name="connsiteY60" fmla="*/ 66392 h 320245"/>
                <a:gd name="connsiteX61" fmla="*/ 146129 w 212846"/>
                <a:gd name="connsiteY61" fmla="*/ 57605 h 320245"/>
                <a:gd name="connsiteX62" fmla="*/ 149383 w 212846"/>
                <a:gd name="connsiteY62" fmla="*/ 51096 h 320245"/>
                <a:gd name="connsiteX63" fmla="*/ 153288 w 212846"/>
                <a:gd name="connsiteY63" fmla="*/ 50771 h 320245"/>
                <a:gd name="connsiteX64" fmla="*/ 157519 w 212846"/>
                <a:gd name="connsiteY64" fmla="*/ 50445 h 320245"/>
                <a:gd name="connsiteX65" fmla="*/ 164029 w 212846"/>
                <a:gd name="connsiteY65" fmla="*/ 43611 h 320245"/>
                <a:gd name="connsiteX66" fmla="*/ 166958 w 212846"/>
                <a:gd name="connsiteY66" fmla="*/ 37427 h 320245"/>
                <a:gd name="connsiteX67" fmla="*/ 167283 w 212846"/>
                <a:gd name="connsiteY67" fmla="*/ 33522 h 320245"/>
                <a:gd name="connsiteX68" fmla="*/ 167608 w 212846"/>
                <a:gd name="connsiteY68" fmla="*/ 29291 h 320245"/>
                <a:gd name="connsiteX69" fmla="*/ 162401 w 212846"/>
                <a:gd name="connsiteY69" fmla="*/ 22131 h 320245"/>
                <a:gd name="connsiteX70" fmla="*/ 161099 w 212846"/>
                <a:gd name="connsiteY70" fmla="*/ 21154 h 320245"/>
                <a:gd name="connsiteX71" fmla="*/ 157194 w 212846"/>
                <a:gd name="connsiteY71" fmla="*/ 17574 h 320245"/>
                <a:gd name="connsiteX72" fmla="*/ 155241 w 212846"/>
                <a:gd name="connsiteY72" fmla="*/ 14971 h 320245"/>
                <a:gd name="connsiteX73" fmla="*/ 155241 w 212846"/>
                <a:gd name="connsiteY73" fmla="*/ 14971 h 320245"/>
                <a:gd name="connsiteX74" fmla="*/ 154916 w 212846"/>
                <a:gd name="connsiteY74" fmla="*/ 7160 h 320245"/>
                <a:gd name="connsiteX75" fmla="*/ 154916 w 212846"/>
                <a:gd name="connsiteY75" fmla="*/ 0 h 320245"/>
                <a:gd name="connsiteX76" fmla="*/ 165656 w 212846"/>
                <a:gd name="connsiteY76" fmla="*/ 1302 h 320245"/>
                <a:gd name="connsiteX77" fmla="*/ 165656 w 212846"/>
                <a:gd name="connsiteY77" fmla="*/ 1302 h 320245"/>
                <a:gd name="connsiteX78" fmla="*/ 166958 w 212846"/>
                <a:gd name="connsiteY78" fmla="*/ 3905 h 320245"/>
                <a:gd name="connsiteX79" fmla="*/ 167608 w 212846"/>
                <a:gd name="connsiteY79" fmla="*/ 6183 h 320245"/>
                <a:gd name="connsiteX80" fmla="*/ 167608 w 212846"/>
                <a:gd name="connsiteY80" fmla="*/ 6183 h 320245"/>
                <a:gd name="connsiteX81" fmla="*/ 171188 w 212846"/>
                <a:gd name="connsiteY81" fmla="*/ 10089 h 320245"/>
                <a:gd name="connsiteX82" fmla="*/ 175745 w 212846"/>
                <a:gd name="connsiteY82" fmla="*/ 14971 h 320245"/>
                <a:gd name="connsiteX83" fmla="*/ 176396 w 212846"/>
                <a:gd name="connsiteY83" fmla="*/ 20829 h 320245"/>
                <a:gd name="connsiteX84" fmla="*/ 176721 w 212846"/>
                <a:gd name="connsiteY84" fmla="*/ 25711 h 320245"/>
                <a:gd name="connsiteX85" fmla="*/ 178999 w 212846"/>
                <a:gd name="connsiteY85" fmla="*/ 32220 h 320245"/>
                <a:gd name="connsiteX86" fmla="*/ 181603 w 212846"/>
                <a:gd name="connsiteY86" fmla="*/ 40031 h 320245"/>
                <a:gd name="connsiteX87" fmla="*/ 181928 w 212846"/>
                <a:gd name="connsiteY87" fmla="*/ 47842 h 320245"/>
                <a:gd name="connsiteX88" fmla="*/ 180627 w 212846"/>
                <a:gd name="connsiteY88" fmla="*/ 55001 h 320245"/>
                <a:gd name="connsiteX89" fmla="*/ 183556 w 212846"/>
                <a:gd name="connsiteY89" fmla="*/ 69972 h 320245"/>
                <a:gd name="connsiteX90" fmla="*/ 184532 w 212846"/>
                <a:gd name="connsiteY90" fmla="*/ 72251 h 320245"/>
                <a:gd name="connsiteX91" fmla="*/ 191041 w 212846"/>
                <a:gd name="connsiteY91" fmla="*/ 80712 h 320245"/>
                <a:gd name="connsiteX92" fmla="*/ 191041 w 212846"/>
                <a:gd name="connsiteY92" fmla="*/ 80712 h 320245"/>
                <a:gd name="connsiteX93" fmla="*/ 195597 w 212846"/>
                <a:gd name="connsiteY93" fmla="*/ 86896 h 320245"/>
                <a:gd name="connsiteX94" fmla="*/ 188112 w 212846"/>
                <a:gd name="connsiteY94" fmla="*/ 86896 h 320245"/>
                <a:gd name="connsiteX95" fmla="*/ 178023 w 212846"/>
                <a:gd name="connsiteY95" fmla="*/ 86570 h 320245"/>
                <a:gd name="connsiteX96" fmla="*/ 172816 w 212846"/>
                <a:gd name="connsiteY96" fmla="*/ 87547 h 320245"/>
                <a:gd name="connsiteX97" fmla="*/ 168910 w 212846"/>
                <a:gd name="connsiteY97" fmla="*/ 86896 h 320245"/>
                <a:gd name="connsiteX98" fmla="*/ 162401 w 212846"/>
                <a:gd name="connsiteY98" fmla="*/ 85920 h 320245"/>
                <a:gd name="connsiteX99" fmla="*/ 157194 w 212846"/>
                <a:gd name="connsiteY99" fmla="*/ 86896 h 320245"/>
                <a:gd name="connsiteX100" fmla="*/ 153288 w 212846"/>
                <a:gd name="connsiteY100" fmla="*/ 90801 h 320245"/>
                <a:gd name="connsiteX101" fmla="*/ 151661 w 212846"/>
                <a:gd name="connsiteY101" fmla="*/ 96660 h 320245"/>
                <a:gd name="connsiteX102" fmla="*/ 154590 w 212846"/>
                <a:gd name="connsiteY102" fmla="*/ 102192 h 320245"/>
                <a:gd name="connsiteX103" fmla="*/ 160449 w 212846"/>
                <a:gd name="connsiteY103" fmla="*/ 108376 h 320245"/>
                <a:gd name="connsiteX104" fmla="*/ 168910 w 212846"/>
                <a:gd name="connsiteY104" fmla="*/ 115861 h 320245"/>
                <a:gd name="connsiteX105" fmla="*/ 181278 w 212846"/>
                <a:gd name="connsiteY105" fmla="*/ 126276 h 320245"/>
                <a:gd name="connsiteX106" fmla="*/ 189414 w 212846"/>
                <a:gd name="connsiteY106" fmla="*/ 137016 h 320245"/>
                <a:gd name="connsiteX107" fmla="*/ 195597 w 212846"/>
                <a:gd name="connsiteY107" fmla="*/ 148732 h 320245"/>
                <a:gd name="connsiteX108" fmla="*/ 193970 w 212846"/>
                <a:gd name="connsiteY108" fmla="*/ 154590 h 320245"/>
                <a:gd name="connsiteX109" fmla="*/ 193319 w 212846"/>
                <a:gd name="connsiteY109" fmla="*/ 156218 h 320245"/>
                <a:gd name="connsiteX110" fmla="*/ 188112 w 212846"/>
                <a:gd name="connsiteY110" fmla="*/ 163378 h 320245"/>
                <a:gd name="connsiteX111" fmla="*/ 185834 w 212846"/>
                <a:gd name="connsiteY111" fmla="*/ 166307 h 320245"/>
                <a:gd name="connsiteX112" fmla="*/ 181928 w 212846"/>
                <a:gd name="connsiteY112" fmla="*/ 174117 h 320245"/>
                <a:gd name="connsiteX113" fmla="*/ 172816 w 212846"/>
                <a:gd name="connsiteY113" fmla="*/ 190716 h 320245"/>
                <a:gd name="connsiteX114" fmla="*/ 167608 w 212846"/>
                <a:gd name="connsiteY114" fmla="*/ 192994 h 320245"/>
                <a:gd name="connsiteX115" fmla="*/ 163052 w 212846"/>
                <a:gd name="connsiteY115" fmla="*/ 195923 h 320245"/>
                <a:gd name="connsiteX116" fmla="*/ 165981 w 212846"/>
                <a:gd name="connsiteY116" fmla="*/ 201781 h 320245"/>
                <a:gd name="connsiteX117" fmla="*/ 169236 w 212846"/>
                <a:gd name="connsiteY117" fmla="*/ 205361 h 320245"/>
                <a:gd name="connsiteX118" fmla="*/ 169236 w 212846"/>
                <a:gd name="connsiteY118" fmla="*/ 205361 h 320245"/>
                <a:gd name="connsiteX119" fmla="*/ 168585 w 212846"/>
                <a:gd name="connsiteY119" fmla="*/ 213497 h 320245"/>
                <a:gd name="connsiteX120" fmla="*/ 167608 w 212846"/>
                <a:gd name="connsiteY120" fmla="*/ 219681 h 320245"/>
                <a:gd name="connsiteX121" fmla="*/ 170212 w 212846"/>
                <a:gd name="connsiteY121" fmla="*/ 224888 h 320245"/>
                <a:gd name="connsiteX122" fmla="*/ 172165 w 212846"/>
                <a:gd name="connsiteY122" fmla="*/ 229119 h 320245"/>
                <a:gd name="connsiteX123" fmla="*/ 172816 w 212846"/>
                <a:gd name="connsiteY123" fmla="*/ 234001 h 320245"/>
                <a:gd name="connsiteX124" fmla="*/ 173467 w 212846"/>
                <a:gd name="connsiteY124" fmla="*/ 238557 h 320245"/>
                <a:gd name="connsiteX125" fmla="*/ 179650 w 212846"/>
                <a:gd name="connsiteY125" fmla="*/ 247995 h 320245"/>
                <a:gd name="connsiteX126" fmla="*/ 179650 w 212846"/>
                <a:gd name="connsiteY126" fmla="*/ 247995 h 320245"/>
                <a:gd name="connsiteX127" fmla="*/ 182905 w 212846"/>
                <a:gd name="connsiteY127" fmla="*/ 252552 h 320245"/>
                <a:gd name="connsiteX128" fmla="*/ 182579 w 212846"/>
                <a:gd name="connsiteY128" fmla="*/ 254504 h 320245"/>
                <a:gd name="connsiteX129" fmla="*/ 182579 w 212846"/>
                <a:gd name="connsiteY129" fmla="*/ 254504 h 320245"/>
                <a:gd name="connsiteX130" fmla="*/ 181928 w 212846"/>
                <a:gd name="connsiteY130" fmla="*/ 260037 h 320245"/>
                <a:gd name="connsiteX131" fmla="*/ 198526 w 212846"/>
                <a:gd name="connsiteY131" fmla="*/ 275984 h 320245"/>
                <a:gd name="connsiteX132" fmla="*/ 210243 w 212846"/>
                <a:gd name="connsiteY132" fmla="*/ 287050 h 320245"/>
                <a:gd name="connsiteX133" fmla="*/ 210243 w 212846"/>
                <a:gd name="connsiteY133" fmla="*/ 287050 h 320245"/>
                <a:gd name="connsiteX134" fmla="*/ 212196 w 212846"/>
                <a:gd name="connsiteY134" fmla="*/ 299417 h 320245"/>
                <a:gd name="connsiteX135" fmla="*/ 212847 w 212846"/>
                <a:gd name="connsiteY135" fmla="*/ 305926 h 320245"/>
                <a:gd name="connsiteX136" fmla="*/ 211870 w 212846"/>
                <a:gd name="connsiteY136" fmla="*/ 307228 h 320245"/>
                <a:gd name="connsiteX137" fmla="*/ 211219 w 212846"/>
                <a:gd name="connsiteY137" fmla="*/ 314713 h 320245"/>
                <a:gd name="connsiteX138" fmla="*/ 210894 w 212846"/>
                <a:gd name="connsiteY138" fmla="*/ 320246 h 320245"/>
                <a:gd name="connsiteX139" fmla="*/ 208615 w 212846"/>
                <a:gd name="connsiteY139" fmla="*/ 318619 h 320245"/>
                <a:gd name="connsiteX140" fmla="*/ 206663 w 212846"/>
                <a:gd name="connsiteY140" fmla="*/ 316666 h 320245"/>
                <a:gd name="connsiteX141" fmla="*/ 202432 w 212846"/>
                <a:gd name="connsiteY141" fmla="*/ 313086 h 320245"/>
                <a:gd name="connsiteX142" fmla="*/ 184858 w 212846"/>
                <a:gd name="connsiteY142" fmla="*/ 312110 h 320245"/>
                <a:gd name="connsiteX143" fmla="*/ 179650 w 212846"/>
                <a:gd name="connsiteY143" fmla="*/ 312110 h 320245"/>
                <a:gd name="connsiteX144" fmla="*/ 179650 w 212846"/>
                <a:gd name="connsiteY144" fmla="*/ 312110 h 320245"/>
                <a:gd name="connsiteX145" fmla="*/ 175094 w 212846"/>
                <a:gd name="connsiteY145" fmla="*/ 309506 h 320245"/>
                <a:gd name="connsiteX146" fmla="*/ 167608 w 212846"/>
                <a:gd name="connsiteY146" fmla="*/ 305926 h 320245"/>
                <a:gd name="connsiteX147" fmla="*/ 156869 w 212846"/>
                <a:gd name="connsiteY147" fmla="*/ 305926 h 320245"/>
                <a:gd name="connsiteX148" fmla="*/ 142874 w 212846"/>
                <a:gd name="connsiteY148" fmla="*/ 305926 h 320245"/>
                <a:gd name="connsiteX149" fmla="*/ 137342 w 212846"/>
                <a:gd name="connsiteY149" fmla="*/ 305275 h 320245"/>
                <a:gd name="connsiteX150" fmla="*/ 132134 w 212846"/>
                <a:gd name="connsiteY150" fmla="*/ 303322 h 320245"/>
                <a:gd name="connsiteX151" fmla="*/ 132134 w 212846"/>
                <a:gd name="connsiteY151" fmla="*/ 303322 h 320245"/>
                <a:gd name="connsiteX152" fmla="*/ 124974 w 212846"/>
                <a:gd name="connsiteY152" fmla="*/ 302346 h 320245"/>
                <a:gd name="connsiteX153" fmla="*/ 109027 w 212846"/>
                <a:gd name="connsiteY153" fmla="*/ 301695 h 320245"/>
                <a:gd name="connsiteX154" fmla="*/ 94707 w 212846"/>
                <a:gd name="connsiteY154" fmla="*/ 300719 h 320245"/>
                <a:gd name="connsiteX155" fmla="*/ 81038 w 212846"/>
                <a:gd name="connsiteY155" fmla="*/ 300068 h 320245"/>
                <a:gd name="connsiteX156" fmla="*/ 77458 w 212846"/>
                <a:gd name="connsiteY156" fmla="*/ 302346 h 320245"/>
                <a:gd name="connsiteX157" fmla="*/ 76482 w 212846"/>
                <a:gd name="connsiteY157" fmla="*/ 305275 h 320245"/>
                <a:gd name="connsiteX158" fmla="*/ 48167 w 212846"/>
                <a:gd name="connsiteY158" fmla="*/ 306251 h 320245"/>
                <a:gd name="connsiteX159" fmla="*/ 36125 w 212846"/>
                <a:gd name="connsiteY159" fmla="*/ 299742 h 320245"/>
                <a:gd name="connsiteX160" fmla="*/ 36125 w 212846"/>
                <a:gd name="connsiteY160" fmla="*/ 299742 h 32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212846" h="320245">
                  <a:moveTo>
                    <a:pt x="36125" y="299742"/>
                  </a:moveTo>
                  <a:cubicBezTo>
                    <a:pt x="35474" y="292257"/>
                    <a:pt x="35800" y="288677"/>
                    <a:pt x="36776" y="283470"/>
                  </a:cubicBezTo>
                  <a:cubicBezTo>
                    <a:pt x="37753" y="277937"/>
                    <a:pt x="40682" y="277286"/>
                    <a:pt x="38404" y="274032"/>
                  </a:cubicBezTo>
                  <a:cubicBezTo>
                    <a:pt x="36125" y="270777"/>
                    <a:pt x="33847" y="272730"/>
                    <a:pt x="32220" y="269150"/>
                  </a:cubicBezTo>
                  <a:cubicBezTo>
                    <a:pt x="30593" y="265244"/>
                    <a:pt x="26036" y="262315"/>
                    <a:pt x="29291" y="260688"/>
                  </a:cubicBezTo>
                  <a:cubicBezTo>
                    <a:pt x="32220" y="259061"/>
                    <a:pt x="32545" y="260688"/>
                    <a:pt x="32545" y="257433"/>
                  </a:cubicBezTo>
                  <a:cubicBezTo>
                    <a:pt x="32545" y="254179"/>
                    <a:pt x="31895" y="251250"/>
                    <a:pt x="29942" y="251250"/>
                  </a:cubicBezTo>
                  <a:cubicBezTo>
                    <a:pt x="28315" y="251250"/>
                    <a:pt x="29291" y="252877"/>
                    <a:pt x="26687" y="251901"/>
                  </a:cubicBezTo>
                  <a:cubicBezTo>
                    <a:pt x="24084" y="251250"/>
                    <a:pt x="21480" y="250924"/>
                    <a:pt x="21480" y="251901"/>
                  </a:cubicBezTo>
                  <a:cubicBezTo>
                    <a:pt x="21480" y="252877"/>
                    <a:pt x="23758" y="255155"/>
                    <a:pt x="21154" y="255155"/>
                  </a:cubicBezTo>
                  <a:cubicBezTo>
                    <a:pt x="18876" y="255155"/>
                    <a:pt x="16924" y="253528"/>
                    <a:pt x="13995" y="252552"/>
                  </a:cubicBezTo>
                  <a:cubicBezTo>
                    <a:pt x="11065" y="251901"/>
                    <a:pt x="10415" y="252552"/>
                    <a:pt x="9438" y="247670"/>
                  </a:cubicBezTo>
                  <a:cubicBezTo>
                    <a:pt x="8462" y="242788"/>
                    <a:pt x="9438" y="238883"/>
                    <a:pt x="6834" y="236605"/>
                  </a:cubicBezTo>
                  <a:cubicBezTo>
                    <a:pt x="4556" y="234652"/>
                    <a:pt x="2929" y="234977"/>
                    <a:pt x="0" y="233675"/>
                  </a:cubicBezTo>
                  <a:cubicBezTo>
                    <a:pt x="2278" y="228794"/>
                    <a:pt x="5207" y="222285"/>
                    <a:pt x="7160" y="219355"/>
                  </a:cubicBezTo>
                  <a:cubicBezTo>
                    <a:pt x="9113" y="215775"/>
                    <a:pt x="8462" y="211870"/>
                    <a:pt x="7811" y="208290"/>
                  </a:cubicBezTo>
                  <a:cubicBezTo>
                    <a:pt x="7486" y="206337"/>
                    <a:pt x="7160" y="204710"/>
                    <a:pt x="7486" y="204059"/>
                  </a:cubicBezTo>
                  <a:cubicBezTo>
                    <a:pt x="7811" y="203083"/>
                    <a:pt x="11065" y="200154"/>
                    <a:pt x="14645" y="197550"/>
                  </a:cubicBezTo>
                  <a:cubicBezTo>
                    <a:pt x="19202" y="193970"/>
                    <a:pt x="24084" y="190390"/>
                    <a:pt x="25711" y="189739"/>
                  </a:cubicBezTo>
                  <a:cubicBezTo>
                    <a:pt x="28965" y="188437"/>
                    <a:pt x="29942" y="185834"/>
                    <a:pt x="30593" y="183230"/>
                  </a:cubicBezTo>
                  <a:cubicBezTo>
                    <a:pt x="30593" y="182905"/>
                    <a:pt x="30918" y="182254"/>
                    <a:pt x="30918" y="181928"/>
                  </a:cubicBezTo>
                  <a:lnTo>
                    <a:pt x="30918" y="181928"/>
                  </a:lnTo>
                  <a:cubicBezTo>
                    <a:pt x="31243" y="180952"/>
                    <a:pt x="32871" y="178674"/>
                    <a:pt x="34498" y="176721"/>
                  </a:cubicBezTo>
                  <a:cubicBezTo>
                    <a:pt x="36451" y="174443"/>
                    <a:pt x="38404" y="172490"/>
                    <a:pt x="39054" y="172165"/>
                  </a:cubicBezTo>
                  <a:cubicBezTo>
                    <a:pt x="39380" y="171839"/>
                    <a:pt x="41658" y="172816"/>
                    <a:pt x="43611" y="173792"/>
                  </a:cubicBezTo>
                  <a:cubicBezTo>
                    <a:pt x="45889" y="174768"/>
                    <a:pt x="48167" y="175745"/>
                    <a:pt x="49469" y="175419"/>
                  </a:cubicBezTo>
                  <a:cubicBezTo>
                    <a:pt x="51422" y="174768"/>
                    <a:pt x="52073" y="172165"/>
                    <a:pt x="52398" y="169887"/>
                  </a:cubicBezTo>
                  <a:lnTo>
                    <a:pt x="52398" y="169887"/>
                  </a:lnTo>
                  <a:cubicBezTo>
                    <a:pt x="52724" y="169236"/>
                    <a:pt x="52724" y="168259"/>
                    <a:pt x="53049" y="167608"/>
                  </a:cubicBezTo>
                  <a:lnTo>
                    <a:pt x="53049" y="167608"/>
                  </a:lnTo>
                  <a:cubicBezTo>
                    <a:pt x="53049" y="167283"/>
                    <a:pt x="53374" y="167934"/>
                    <a:pt x="53700" y="167934"/>
                  </a:cubicBezTo>
                  <a:lnTo>
                    <a:pt x="53700" y="167934"/>
                  </a:lnTo>
                  <a:cubicBezTo>
                    <a:pt x="55327" y="168585"/>
                    <a:pt x="57605" y="169887"/>
                    <a:pt x="59558" y="171188"/>
                  </a:cubicBezTo>
                  <a:cubicBezTo>
                    <a:pt x="60860" y="171839"/>
                    <a:pt x="61836" y="172490"/>
                    <a:pt x="62813" y="173141"/>
                  </a:cubicBezTo>
                  <a:cubicBezTo>
                    <a:pt x="64115" y="173792"/>
                    <a:pt x="66718" y="177697"/>
                    <a:pt x="69322" y="180952"/>
                  </a:cubicBezTo>
                  <a:cubicBezTo>
                    <a:pt x="71925" y="184857"/>
                    <a:pt x="74529" y="188112"/>
                    <a:pt x="76156" y="187461"/>
                  </a:cubicBezTo>
                  <a:cubicBezTo>
                    <a:pt x="77133" y="187136"/>
                    <a:pt x="81363" y="182905"/>
                    <a:pt x="85269" y="178999"/>
                  </a:cubicBezTo>
                  <a:cubicBezTo>
                    <a:pt x="88198" y="175745"/>
                    <a:pt x="91127" y="172490"/>
                    <a:pt x="91452" y="171514"/>
                  </a:cubicBezTo>
                  <a:cubicBezTo>
                    <a:pt x="91778" y="169561"/>
                    <a:pt x="91127" y="166957"/>
                    <a:pt x="90802" y="164679"/>
                  </a:cubicBezTo>
                  <a:lnTo>
                    <a:pt x="90802" y="164679"/>
                  </a:lnTo>
                  <a:cubicBezTo>
                    <a:pt x="90476" y="164028"/>
                    <a:pt x="90476" y="163378"/>
                    <a:pt x="90476" y="162727"/>
                  </a:cubicBezTo>
                  <a:lnTo>
                    <a:pt x="90476" y="162727"/>
                  </a:lnTo>
                  <a:cubicBezTo>
                    <a:pt x="90476" y="162076"/>
                    <a:pt x="91452" y="160123"/>
                    <a:pt x="92754" y="157519"/>
                  </a:cubicBezTo>
                  <a:cubicBezTo>
                    <a:pt x="95358" y="152963"/>
                    <a:pt x="99263" y="147430"/>
                    <a:pt x="100891" y="144827"/>
                  </a:cubicBezTo>
                  <a:lnTo>
                    <a:pt x="100891" y="144827"/>
                  </a:lnTo>
                  <a:cubicBezTo>
                    <a:pt x="102843" y="141898"/>
                    <a:pt x="102843" y="137341"/>
                    <a:pt x="102843" y="133761"/>
                  </a:cubicBezTo>
                  <a:cubicBezTo>
                    <a:pt x="102843" y="132134"/>
                    <a:pt x="102843" y="130832"/>
                    <a:pt x="102843" y="130181"/>
                  </a:cubicBezTo>
                  <a:cubicBezTo>
                    <a:pt x="103169" y="129530"/>
                    <a:pt x="105447" y="127903"/>
                    <a:pt x="108051" y="126276"/>
                  </a:cubicBezTo>
                  <a:cubicBezTo>
                    <a:pt x="110654" y="124649"/>
                    <a:pt x="113258" y="122696"/>
                    <a:pt x="114885" y="121069"/>
                  </a:cubicBezTo>
                  <a:cubicBezTo>
                    <a:pt x="117163" y="118465"/>
                    <a:pt x="117814" y="114234"/>
                    <a:pt x="118790" y="110979"/>
                  </a:cubicBezTo>
                  <a:lnTo>
                    <a:pt x="118790" y="110979"/>
                  </a:lnTo>
                  <a:cubicBezTo>
                    <a:pt x="119116" y="109678"/>
                    <a:pt x="119442" y="108701"/>
                    <a:pt x="119442" y="107725"/>
                  </a:cubicBezTo>
                  <a:cubicBezTo>
                    <a:pt x="119767" y="106749"/>
                    <a:pt x="121394" y="106098"/>
                    <a:pt x="122696" y="105121"/>
                  </a:cubicBezTo>
                  <a:cubicBezTo>
                    <a:pt x="124649" y="104470"/>
                    <a:pt x="126276" y="103494"/>
                    <a:pt x="127252" y="101867"/>
                  </a:cubicBezTo>
                  <a:cubicBezTo>
                    <a:pt x="128554" y="99589"/>
                    <a:pt x="128554" y="96660"/>
                    <a:pt x="128554" y="94056"/>
                  </a:cubicBezTo>
                  <a:cubicBezTo>
                    <a:pt x="128554" y="93080"/>
                    <a:pt x="128554" y="92103"/>
                    <a:pt x="128554" y="91452"/>
                  </a:cubicBezTo>
                  <a:lnTo>
                    <a:pt x="128554" y="91452"/>
                  </a:lnTo>
                  <a:cubicBezTo>
                    <a:pt x="128554" y="90801"/>
                    <a:pt x="129531" y="89500"/>
                    <a:pt x="130507" y="88523"/>
                  </a:cubicBezTo>
                  <a:cubicBezTo>
                    <a:pt x="131809" y="87221"/>
                    <a:pt x="133110" y="85594"/>
                    <a:pt x="133761" y="83967"/>
                  </a:cubicBezTo>
                  <a:cubicBezTo>
                    <a:pt x="134087" y="82991"/>
                    <a:pt x="134738" y="81038"/>
                    <a:pt x="135714" y="79085"/>
                  </a:cubicBezTo>
                  <a:cubicBezTo>
                    <a:pt x="137342" y="74203"/>
                    <a:pt x="139294" y="68020"/>
                    <a:pt x="141247" y="66392"/>
                  </a:cubicBezTo>
                  <a:cubicBezTo>
                    <a:pt x="142874" y="64765"/>
                    <a:pt x="144501" y="60860"/>
                    <a:pt x="146129" y="57605"/>
                  </a:cubicBezTo>
                  <a:cubicBezTo>
                    <a:pt x="147430" y="54676"/>
                    <a:pt x="148407" y="51747"/>
                    <a:pt x="149383" y="51096"/>
                  </a:cubicBezTo>
                  <a:cubicBezTo>
                    <a:pt x="150360" y="50445"/>
                    <a:pt x="151987" y="50445"/>
                    <a:pt x="153288" y="50771"/>
                  </a:cubicBezTo>
                  <a:cubicBezTo>
                    <a:pt x="154916" y="50771"/>
                    <a:pt x="156218" y="51096"/>
                    <a:pt x="157519" y="50445"/>
                  </a:cubicBezTo>
                  <a:cubicBezTo>
                    <a:pt x="158821" y="49794"/>
                    <a:pt x="161751" y="46540"/>
                    <a:pt x="164029" y="43611"/>
                  </a:cubicBezTo>
                  <a:cubicBezTo>
                    <a:pt x="165656" y="41333"/>
                    <a:pt x="166958" y="39054"/>
                    <a:pt x="166958" y="37427"/>
                  </a:cubicBezTo>
                  <a:cubicBezTo>
                    <a:pt x="166958" y="36125"/>
                    <a:pt x="166958" y="34824"/>
                    <a:pt x="167283" y="33522"/>
                  </a:cubicBezTo>
                  <a:cubicBezTo>
                    <a:pt x="167608" y="32220"/>
                    <a:pt x="167608" y="30918"/>
                    <a:pt x="167608" y="29291"/>
                  </a:cubicBezTo>
                  <a:cubicBezTo>
                    <a:pt x="167608" y="25711"/>
                    <a:pt x="165330" y="24083"/>
                    <a:pt x="162401" y="22131"/>
                  </a:cubicBezTo>
                  <a:cubicBezTo>
                    <a:pt x="162076" y="21805"/>
                    <a:pt x="161425" y="21480"/>
                    <a:pt x="161099" y="21154"/>
                  </a:cubicBezTo>
                  <a:cubicBezTo>
                    <a:pt x="159472" y="20178"/>
                    <a:pt x="158170" y="18876"/>
                    <a:pt x="157194" y="17574"/>
                  </a:cubicBezTo>
                  <a:cubicBezTo>
                    <a:pt x="156218" y="16598"/>
                    <a:pt x="155567" y="15622"/>
                    <a:pt x="155241" y="14971"/>
                  </a:cubicBezTo>
                  <a:lnTo>
                    <a:pt x="155241" y="14971"/>
                  </a:lnTo>
                  <a:cubicBezTo>
                    <a:pt x="154916" y="14320"/>
                    <a:pt x="154916" y="10740"/>
                    <a:pt x="154916" y="7160"/>
                  </a:cubicBezTo>
                  <a:cubicBezTo>
                    <a:pt x="154916" y="4556"/>
                    <a:pt x="154916" y="1953"/>
                    <a:pt x="154916" y="0"/>
                  </a:cubicBezTo>
                  <a:cubicBezTo>
                    <a:pt x="157845" y="0"/>
                    <a:pt x="164354" y="651"/>
                    <a:pt x="165656" y="1302"/>
                  </a:cubicBezTo>
                  <a:lnTo>
                    <a:pt x="165656" y="1302"/>
                  </a:lnTo>
                  <a:cubicBezTo>
                    <a:pt x="166307" y="1627"/>
                    <a:pt x="166632" y="2929"/>
                    <a:pt x="166958" y="3905"/>
                  </a:cubicBezTo>
                  <a:cubicBezTo>
                    <a:pt x="166958" y="4556"/>
                    <a:pt x="167283" y="5207"/>
                    <a:pt x="167608" y="6183"/>
                  </a:cubicBezTo>
                  <a:lnTo>
                    <a:pt x="167608" y="6183"/>
                  </a:lnTo>
                  <a:cubicBezTo>
                    <a:pt x="167934" y="7160"/>
                    <a:pt x="169561" y="8462"/>
                    <a:pt x="171188" y="10089"/>
                  </a:cubicBezTo>
                  <a:cubicBezTo>
                    <a:pt x="173141" y="11716"/>
                    <a:pt x="175419" y="13669"/>
                    <a:pt x="175745" y="14971"/>
                  </a:cubicBezTo>
                  <a:cubicBezTo>
                    <a:pt x="176396" y="16273"/>
                    <a:pt x="176396" y="18551"/>
                    <a:pt x="176396" y="20829"/>
                  </a:cubicBezTo>
                  <a:cubicBezTo>
                    <a:pt x="176396" y="22456"/>
                    <a:pt x="176396" y="24409"/>
                    <a:pt x="176721" y="25711"/>
                  </a:cubicBezTo>
                  <a:cubicBezTo>
                    <a:pt x="177047" y="27013"/>
                    <a:pt x="178023" y="29616"/>
                    <a:pt x="178999" y="32220"/>
                  </a:cubicBezTo>
                  <a:cubicBezTo>
                    <a:pt x="179976" y="35149"/>
                    <a:pt x="181278" y="38403"/>
                    <a:pt x="181603" y="40031"/>
                  </a:cubicBezTo>
                  <a:cubicBezTo>
                    <a:pt x="181928" y="41983"/>
                    <a:pt x="181928" y="44913"/>
                    <a:pt x="181928" y="47842"/>
                  </a:cubicBezTo>
                  <a:cubicBezTo>
                    <a:pt x="181603" y="50445"/>
                    <a:pt x="181278" y="53049"/>
                    <a:pt x="180627" y="55001"/>
                  </a:cubicBezTo>
                  <a:cubicBezTo>
                    <a:pt x="178999" y="59233"/>
                    <a:pt x="181278" y="64765"/>
                    <a:pt x="183556" y="69972"/>
                  </a:cubicBezTo>
                  <a:cubicBezTo>
                    <a:pt x="183881" y="70623"/>
                    <a:pt x="184206" y="71600"/>
                    <a:pt x="184532" y="72251"/>
                  </a:cubicBezTo>
                  <a:cubicBezTo>
                    <a:pt x="185508" y="75180"/>
                    <a:pt x="188438" y="78109"/>
                    <a:pt x="191041" y="80712"/>
                  </a:cubicBezTo>
                  <a:lnTo>
                    <a:pt x="191041" y="80712"/>
                  </a:lnTo>
                  <a:cubicBezTo>
                    <a:pt x="193645" y="83316"/>
                    <a:pt x="195923" y="85920"/>
                    <a:pt x="195597" y="86896"/>
                  </a:cubicBezTo>
                  <a:cubicBezTo>
                    <a:pt x="195272" y="87547"/>
                    <a:pt x="192017" y="87221"/>
                    <a:pt x="188112" y="86896"/>
                  </a:cubicBezTo>
                  <a:cubicBezTo>
                    <a:pt x="184532" y="86570"/>
                    <a:pt x="180952" y="86245"/>
                    <a:pt x="178023" y="86570"/>
                  </a:cubicBezTo>
                  <a:cubicBezTo>
                    <a:pt x="175094" y="87221"/>
                    <a:pt x="173792" y="87547"/>
                    <a:pt x="172816" y="87547"/>
                  </a:cubicBezTo>
                  <a:cubicBezTo>
                    <a:pt x="171839" y="87547"/>
                    <a:pt x="170863" y="87221"/>
                    <a:pt x="168910" y="86896"/>
                  </a:cubicBezTo>
                  <a:cubicBezTo>
                    <a:pt x="166632" y="86245"/>
                    <a:pt x="164354" y="85920"/>
                    <a:pt x="162401" y="85920"/>
                  </a:cubicBezTo>
                  <a:cubicBezTo>
                    <a:pt x="160449" y="85920"/>
                    <a:pt x="158496" y="86245"/>
                    <a:pt x="157194" y="86896"/>
                  </a:cubicBezTo>
                  <a:cubicBezTo>
                    <a:pt x="155567" y="87547"/>
                    <a:pt x="154265" y="89174"/>
                    <a:pt x="153288" y="90801"/>
                  </a:cubicBezTo>
                  <a:cubicBezTo>
                    <a:pt x="151987" y="92754"/>
                    <a:pt x="151336" y="95032"/>
                    <a:pt x="151661" y="96660"/>
                  </a:cubicBezTo>
                  <a:cubicBezTo>
                    <a:pt x="151661" y="98287"/>
                    <a:pt x="152963" y="99914"/>
                    <a:pt x="154590" y="102192"/>
                  </a:cubicBezTo>
                  <a:cubicBezTo>
                    <a:pt x="156218" y="104145"/>
                    <a:pt x="158170" y="106423"/>
                    <a:pt x="160449" y="108376"/>
                  </a:cubicBezTo>
                  <a:cubicBezTo>
                    <a:pt x="162076" y="110003"/>
                    <a:pt x="165330" y="112932"/>
                    <a:pt x="168910" y="115861"/>
                  </a:cubicBezTo>
                  <a:cubicBezTo>
                    <a:pt x="173467" y="119767"/>
                    <a:pt x="178674" y="124323"/>
                    <a:pt x="181278" y="126276"/>
                  </a:cubicBezTo>
                  <a:cubicBezTo>
                    <a:pt x="183230" y="127903"/>
                    <a:pt x="186485" y="132460"/>
                    <a:pt x="189414" y="137016"/>
                  </a:cubicBezTo>
                  <a:cubicBezTo>
                    <a:pt x="192669" y="142223"/>
                    <a:pt x="195597" y="147430"/>
                    <a:pt x="195597" y="148732"/>
                  </a:cubicBezTo>
                  <a:cubicBezTo>
                    <a:pt x="195597" y="150685"/>
                    <a:pt x="194621" y="152637"/>
                    <a:pt x="193970" y="154590"/>
                  </a:cubicBezTo>
                  <a:cubicBezTo>
                    <a:pt x="193645" y="155241"/>
                    <a:pt x="193645" y="155567"/>
                    <a:pt x="193319" y="156218"/>
                  </a:cubicBezTo>
                  <a:cubicBezTo>
                    <a:pt x="192669" y="157845"/>
                    <a:pt x="190065" y="160774"/>
                    <a:pt x="188112" y="163378"/>
                  </a:cubicBezTo>
                  <a:cubicBezTo>
                    <a:pt x="187136" y="164679"/>
                    <a:pt x="186160" y="165656"/>
                    <a:pt x="185834" y="166307"/>
                  </a:cubicBezTo>
                  <a:cubicBezTo>
                    <a:pt x="184858" y="167283"/>
                    <a:pt x="183556" y="170537"/>
                    <a:pt x="181928" y="174117"/>
                  </a:cubicBezTo>
                  <a:cubicBezTo>
                    <a:pt x="178999" y="180301"/>
                    <a:pt x="175094" y="188763"/>
                    <a:pt x="172816" y="190716"/>
                  </a:cubicBezTo>
                  <a:cubicBezTo>
                    <a:pt x="171188" y="192343"/>
                    <a:pt x="169236" y="192668"/>
                    <a:pt x="167608" y="192994"/>
                  </a:cubicBezTo>
                  <a:cubicBezTo>
                    <a:pt x="165330" y="193319"/>
                    <a:pt x="163703" y="193645"/>
                    <a:pt x="163052" y="195923"/>
                  </a:cubicBezTo>
                  <a:cubicBezTo>
                    <a:pt x="162401" y="198526"/>
                    <a:pt x="164029" y="199828"/>
                    <a:pt x="165981" y="201781"/>
                  </a:cubicBezTo>
                  <a:cubicBezTo>
                    <a:pt x="167283" y="202757"/>
                    <a:pt x="168585" y="204059"/>
                    <a:pt x="169236" y="205361"/>
                  </a:cubicBezTo>
                  <a:lnTo>
                    <a:pt x="169236" y="205361"/>
                  </a:lnTo>
                  <a:cubicBezTo>
                    <a:pt x="170212" y="207314"/>
                    <a:pt x="169236" y="210568"/>
                    <a:pt x="168585" y="213497"/>
                  </a:cubicBezTo>
                  <a:cubicBezTo>
                    <a:pt x="167934" y="215775"/>
                    <a:pt x="167283" y="218054"/>
                    <a:pt x="167608" y="219681"/>
                  </a:cubicBezTo>
                  <a:cubicBezTo>
                    <a:pt x="167934" y="221634"/>
                    <a:pt x="168910" y="223261"/>
                    <a:pt x="170212" y="224888"/>
                  </a:cubicBezTo>
                  <a:cubicBezTo>
                    <a:pt x="171188" y="226190"/>
                    <a:pt x="171839" y="227492"/>
                    <a:pt x="172165" y="229119"/>
                  </a:cubicBezTo>
                  <a:cubicBezTo>
                    <a:pt x="172490" y="230746"/>
                    <a:pt x="172816" y="232373"/>
                    <a:pt x="172816" y="234001"/>
                  </a:cubicBezTo>
                  <a:cubicBezTo>
                    <a:pt x="172816" y="235628"/>
                    <a:pt x="173141" y="236930"/>
                    <a:pt x="173467" y="238557"/>
                  </a:cubicBezTo>
                  <a:cubicBezTo>
                    <a:pt x="174118" y="240510"/>
                    <a:pt x="177047" y="244415"/>
                    <a:pt x="179650" y="247995"/>
                  </a:cubicBezTo>
                  <a:lnTo>
                    <a:pt x="179650" y="247995"/>
                  </a:lnTo>
                  <a:cubicBezTo>
                    <a:pt x="181278" y="250273"/>
                    <a:pt x="182905" y="252552"/>
                    <a:pt x="182905" y="252552"/>
                  </a:cubicBezTo>
                  <a:cubicBezTo>
                    <a:pt x="182905" y="252877"/>
                    <a:pt x="182579" y="253528"/>
                    <a:pt x="182579" y="254504"/>
                  </a:cubicBezTo>
                  <a:lnTo>
                    <a:pt x="182579" y="254504"/>
                  </a:lnTo>
                  <a:cubicBezTo>
                    <a:pt x="182254" y="256457"/>
                    <a:pt x="181603" y="258735"/>
                    <a:pt x="181928" y="260037"/>
                  </a:cubicBezTo>
                  <a:cubicBezTo>
                    <a:pt x="182254" y="261339"/>
                    <a:pt x="190716" y="268824"/>
                    <a:pt x="198526" y="275984"/>
                  </a:cubicBezTo>
                  <a:cubicBezTo>
                    <a:pt x="204059" y="281191"/>
                    <a:pt x="209267" y="285748"/>
                    <a:pt x="210243" y="287050"/>
                  </a:cubicBezTo>
                  <a:lnTo>
                    <a:pt x="210243" y="287050"/>
                  </a:lnTo>
                  <a:cubicBezTo>
                    <a:pt x="211545" y="288677"/>
                    <a:pt x="211870" y="294210"/>
                    <a:pt x="212196" y="299417"/>
                  </a:cubicBezTo>
                  <a:cubicBezTo>
                    <a:pt x="212196" y="302021"/>
                    <a:pt x="212521" y="304624"/>
                    <a:pt x="212847" y="305926"/>
                  </a:cubicBezTo>
                  <a:cubicBezTo>
                    <a:pt x="212521" y="306251"/>
                    <a:pt x="212196" y="306577"/>
                    <a:pt x="211870" y="307228"/>
                  </a:cubicBezTo>
                  <a:cubicBezTo>
                    <a:pt x="210569" y="308855"/>
                    <a:pt x="210894" y="311784"/>
                    <a:pt x="211219" y="314713"/>
                  </a:cubicBezTo>
                  <a:cubicBezTo>
                    <a:pt x="211545" y="317317"/>
                    <a:pt x="211545" y="319595"/>
                    <a:pt x="210894" y="320246"/>
                  </a:cubicBezTo>
                  <a:cubicBezTo>
                    <a:pt x="210894" y="320246"/>
                    <a:pt x="209917" y="319595"/>
                    <a:pt x="208615" y="318619"/>
                  </a:cubicBezTo>
                  <a:cubicBezTo>
                    <a:pt x="207965" y="317968"/>
                    <a:pt x="207314" y="317317"/>
                    <a:pt x="206663" y="316666"/>
                  </a:cubicBezTo>
                  <a:cubicBezTo>
                    <a:pt x="205036" y="315039"/>
                    <a:pt x="203734" y="313737"/>
                    <a:pt x="202432" y="313086"/>
                  </a:cubicBezTo>
                  <a:cubicBezTo>
                    <a:pt x="200154" y="312110"/>
                    <a:pt x="191041" y="312110"/>
                    <a:pt x="184858" y="312110"/>
                  </a:cubicBezTo>
                  <a:cubicBezTo>
                    <a:pt x="182579" y="312110"/>
                    <a:pt x="180627" y="312110"/>
                    <a:pt x="179650" y="312110"/>
                  </a:cubicBezTo>
                  <a:lnTo>
                    <a:pt x="179650" y="312110"/>
                  </a:lnTo>
                  <a:cubicBezTo>
                    <a:pt x="178674" y="312110"/>
                    <a:pt x="176721" y="310808"/>
                    <a:pt x="175094" y="309506"/>
                  </a:cubicBezTo>
                  <a:cubicBezTo>
                    <a:pt x="172490" y="307879"/>
                    <a:pt x="169887" y="305926"/>
                    <a:pt x="167608" y="305926"/>
                  </a:cubicBezTo>
                  <a:cubicBezTo>
                    <a:pt x="166632" y="305926"/>
                    <a:pt x="161751" y="305926"/>
                    <a:pt x="156869" y="305926"/>
                  </a:cubicBezTo>
                  <a:cubicBezTo>
                    <a:pt x="151661" y="305926"/>
                    <a:pt x="146129" y="305926"/>
                    <a:pt x="142874" y="305926"/>
                  </a:cubicBezTo>
                  <a:cubicBezTo>
                    <a:pt x="141247" y="305926"/>
                    <a:pt x="139294" y="305600"/>
                    <a:pt x="137342" y="305275"/>
                  </a:cubicBezTo>
                  <a:cubicBezTo>
                    <a:pt x="134738" y="304624"/>
                    <a:pt x="132460" y="303648"/>
                    <a:pt x="132134" y="303322"/>
                  </a:cubicBezTo>
                  <a:lnTo>
                    <a:pt x="132134" y="303322"/>
                  </a:lnTo>
                  <a:cubicBezTo>
                    <a:pt x="131483" y="302997"/>
                    <a:pt x="128554" y="302672"/>
                    <a:pt x="124974" y="302346"/>
                  </a:cubicBezTo>
                  <a:cubicBezTo>
                    <a:pt x="120092" y="302021"/>
                    <a:pt x="113583" y="301695"/>
                    <a:pt x="109027" y="301695"/>
                  </a:cubicBezTo>
                  <a:cubicBezTo>
                    <a:pt x="105772" y="301695"/>
                    <a:pt x="99914" y="301044"/>
                    <a:pt x="94707" y="300719"/>
                  </a:cubicBezTo>
                  <a:cubicBezTo>
                    <a:pt x="88198" y="300068"/>
                    <a:pt x="82340" y="299742"/>
                    <a:pt x="81038" y="300068"/>
                  </a:cubicBezTo>
                  <a:cubicBezTo>
                    <a:pt x="79411" y="300393"/>
                    <a:pt x="78434" y="301370"/>
                    <a:pt x="77458" y="302346"/>
                  </a:cubicBezTo>
                  <a:cubicBezTo>
                    <a:pt x="76807" y="303322"/>
                    <a:pt x="76482" y="304299"/>
                    <a:pt x="76482" y="305275"/>
                  </a:cubicBezTo>
                  <a:cubicBezTo>
                    <a:pt x="71925" y="305600"/>
                    <a:pt x="50445" y="306251"/>
                    <a:pt x="48167" y="306251"/>
                  </a:cubicBezTo>
                  <a:cubicBezTo>
                    <a:pt x="44587" y="305275"/>
                    <a:pt x="39706" y="302021"/>
                    <a:pt x="36125" y="299742"/>
                  </a:cubicBezTo>
                  <a:lnTo>
                    <a:pt x="36125" y="299742"/>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0" name="Freeform: Shape 409">
              <a:extLst>
                <a:ext uri="{FF2B5EF4-FFF2-40B4-BE49-F238E27FC236}">
                  <a16:creationId xmlns:a16="http://schemas.microsoft.com/office/drawing/2014/main" id="{115CF831-406E-4773-B064-AB8E31F2882E}"/>
                </a:ext>
              </a:extLst>
            </p:cNvPr>
            <p:cNvSpPr/>
            <p:nvPr/>
          </p:nvSpPr>
          <p:spPr>
            <a:xfrm>
              <a:off x="6106176" y="4301046"/>
              <a:ext cx="527071" cy="524828"/>
            </a:xfrm>
            <a:custGeom>
              <a:avLst/>
              <a:gdLst>
                <a:gd name="connsiteX0" fmla="*/ 488 w 527071"/>
                <a:gd name="connsiteY0" fmla="*/ 321683 h 524828"/>
                <a:gd name="connsiteX1" fmla="*/ 488 w 527071"/>
                <a:gd name="connsiteY1" fmla="*/ 318428 h 524828"/>
                <a:gd name="connsiteX2" fmla="*/ 4719 w 527071"/>
                <a:gd name="connsiteY2" fmla="*/ 311919 h 524828"/>
                <a:gd name="connsiteX3" fmla="*/ 488 w 527071"/>
                <a:gd name="connsiteY3" fmla="*/ 309641 h 524828"/>
                <a:gd name="connsiteX4" fmla="*/ 8299 w 527071"/>
                <a:gd name="connsiteY4" fmla="*/ 304433 h 524828"/>
                <a:gd name="connsiteX5" fmla="*/ 8299 w 527071"/>
                <a:gd name="connsiteY5" fmla="*/ 304433 h 524828"/>
                <a:gd name="connsiteX6" fmla="*/ 9926 w 527071"/>
                <a:gd name="connsiteY6" fmla="*/ 298576 h 524828"/>
                <a:gd name="connsiteX7" fmla="*/ 11554 w 527071"/>
                <a:gd name="connsiteY7" fmla="*/ 288812 h 524828"/>
                <a:gd name="connsiteX8" fmla="*/ 16761 w 527071"/>
                <a:gd name="connsiteY8" fmla="*/ 282954 h 524828"/>
                <a:gd name="connsiteX9" fmla="*/ 17737 w 527071"/>
                <a:gd name="connsiteY9" fmla="*/ 282303 h 524828"/>
                <a:gd name="connsiteX10" fmla="*/ 21643 w 527071"/>
                <a:gd name="connsiteY10" fmla="*/ 279048 h 524828"/>
                <a:gd name="connsiteX11" fmla="*/ 26199 w 527071"/>
                <a:gd name="connsiteY11" fmla="*/ 282628 h 524828"/>
                <a:gd name="connsiteX12" fmla="*/ 26199 w 527071"/>
                <a:gd name="connsiteY12" fmla="*/ 282628 h 524828"/>
                <a:gd name="connsiteX13" fmla="*/ 32383 w 527071"/>
                <a:gd name="connsiteY13" fmla="*/ 283930 h 524828"/>
                <a:gd name="connsiteX14" fmla="*/ 32383 w 527071"/>
                <a:gd name="connsiteY14" fmla="*/ 283930 h 524828"/>
                <a:gd name="connsiteX15" fmla="*/ 38892 w 527071"/>
                <a:gd name="connsiteY15" fmla="*/ 276770 h 524828"/>
                <a:gd name="connsiteX16" fmla="*/ 39868 w 527071"/>
                <a:gd name="connsiteY16" fmla="*/ 275468 h 524828"/>
                <a:gd name="connsiteX17" fmla="*/ 42472 w 527071"/>
                <a:gd name="connsiteY17" fmla="*/ 275794 h 524828"/>
                <a:gd name="connsiteX18" fmla="*/ 48004 w 527071"/>
                <a:gd name="connsiteY18" fmla="*/ 275468 h 524828"/>
                <a:gd name="connsiteX19" fmla="*/ 48004 w 527071"/>
                <a:gd name="connsiteY19" fmla="*/ 275468 h 524828"/>
                <a:gd name="connsiteX20" fmla="*/ 48981 w 527071"/>
                <a:gd name="connsiteY20" fmla="*/ 274817 h 524828"/>
                <a:gd name="connsiteX21" fmla="*/ 48981 w 527071"/>
                <a:gd name="connsiteY21" fmla="*/ 274817 h 524828"/>
                <a:gd name="connsiteX22" fmla="*/ 57117 w 527071"/>
                <a:gd name="connsiteY22" fmla="*/ 269285 h 524828"/>
                <a:gd name="connsiteX23" fmla="*/ 57442 w 527071"/>
                <a:gd name="connsiteY23" fmla="*/ 275794 h 524828"/>
                <a:gd name="connsiteX24" fmla="*/ 58094 w 527071"/>
                <a:gd name="connsiteY24" fmla="*/ 282628 h 524828"/>
                <a:gd name="connsiteX25" fmla="*/ 61348 w 527071"/>
                <a:gd name="connsiteY25" fmla="*/ 286208 h 524828"/>
                <a:gd name="connsiteX26" fmla="*/ 66230 w 527071"/>
                <a:gd name="connsiteY26" fmla="*/ 284906 h 524828"/>
                <a:gd name="connsiteX27" fmla="*/ 71112 w 527071"/>
                <a:gd name="connsiteY27" fmla="*/ 282954 h 524828"/>
                <a:gd name="connsiteX28" fmla="*/ 73715 w 527071"/>
                <a:gd name="connsiteY28" fmla="*/ 280676 h 524828"/>
                <a:gd name="connsiteX29" fmla="*/ 82828 w 527071"/>
                <a:gd name="connsiteY29" fmla="*/ 272539 h 524828"/>
                <a:gd name="connsiteX30" fmla="*/ 92266 w 527071"/>
                <a:gd name="connsiteY30" fmla="*/ 267007 h 524828"/>
                <a:gd name="connsiteX31" fmla="*/ 101379 w 527071"/>
                <a:gd name="connsiteY31" fmla="*/ 260497 h 524828"/>
                <a:gd name="connsiteX32" fmla="*/ 103982 w 527071"/>
                <a:gd name="connsiteY32" fmla="*/ 255941 h 524828"/>
                <a:gd name="connsiteX33" fmla="*/ 110491 w 527071"/>
                <a:gd name="connsiteY33" fmla="*/ 242272 h 524828"/>
                <a:gd name="connsiteX34" fmla="*/ 110491 w 527071"/>
                <a:gd name="connsiteY34" fmla="*/ 242272 h 524828"/>
                <a:gd name="connsiteX35" fmla="*/ 110491 w 527071"/>
                <a:gd name="connsiteY35" fmla="*/ 240970 h 524828"/>
                <a:gd name="connsiteX36" fmla="*/ 116349 w 527071"/>
                <a:gd name="connsiteY36" fmla="*/ 197359 h 524828"/>
                <a:gd name="connsiteX37" fmla="*/ 132297 w 527071"/>
                <a:gd name="connsiteY37" fmla="*/ 166441 h 524828"/>
                <a:gd name="connsiteX38" fmla="*/ 143362 w 527071"/>
                <a:gd name="connsiteY38" fmla="*/ 148541 h 524828"/>
                <a:gd name="connsiteX39" fmla="*/ 152800 w 527071"/>
                <a:gd name="connsiteY39" fmla="*/ 131292 h 524828"/>
                <a:gd name="connsiteX40" fmla="*/ 160286 w 527071"/>
                <a:gd name="connsiteY40" fmla="*/ 109813 h 524828"/>
                <a:gd name="connsiteX41" fmla="*/ 161262 w 527071"/>
                <a:gd name="connsiteY41" fmla="*/ 97771 h 524828"/>
                <a:gd name="connsiteX42" fmla="*/ 163540 w 527071"/>
                <a:gd name="connsiteY42" fmla="*/ 84102 h 524828"/>
                <a:gd name="connsiteX43" fmla="*/ 167771 w 527071"/>
                <a:gd name="connsiteY43" fmla="*/ 78569 h 524828"/>
                <a:gd name="connsiteX44" fmla="*/ 180139 w 527071"/>
                <a:gd name="connsiteY44" fmla="*/ 59367 h 524828"/>
                <a:gd name="connsiteX45" fmla="*/ 180464 w 527071"/>
                <a:gd name="connsiteY45" fmla="*/ 56113 h 524828"/>
                <a:gd name="connsiteX46" fmla="*/ 180464 w 527071"/>
                <a:gd name="connsiteY46" fmla="*/ 49929 h 524828"/>
                <a:gd name="connsiteX47" fmla="*/ 176884 w 527071"/>
                <a:gd name="connsiteY47" fmla="*/ 46024 h 524828"/>
                <a:gd name="connsiteX48" fmla="*/ 176233 w 527071"/>
                <a:gd name="connsiteY48" fmla="*/ 35935 h 524828"/>
                <a:gd name="connsiteX49" fmla="*/ 176884 w 527071"/>
                <a:gd name="connsiteY49" fmla="*/ 27147 h 524828"/>
                <a:gd name="connsiteX50" fmla="*/ 180139 w 527071"/>
                <a:gd name="connsiteY50" fmla="*/ 26171 h 524828"/>
                <a:gd name="connsiteX51" fmla="*/ 185346 w 527071"/>
                <a:gd name="connsiteY51" fmla="*/ 23893 h 524828"/>
                <a:gd name="connsiteX52" fmla="*/ 186648 w 527071"/>
                <a:gd name="connsiteY52" fmla="*/ 20964 h 524828"/>
                <a:gd name="connsiteX53" fmla="*/ 193157 w 527071"/>
                <a:gd name="connsiteY53" fmla="*/ 9898 h 524828"/>
                <a:gd name="connsiteX54" fmla="*/ 193807 w 527071"/>
                <a:gd name="connsiteY54" fmla="*/ 9248 h 524828"/>
                <a:gd name="connsiteX55" fmla="*/ 205198 w 527071"/>
                <a:gd name="connsiteY55" fmla="*/ 4366 h 524828"/>
                <a:gd name="connsiteX56" fmla="*/ 211382 w 527071"/>
                <a:gd name="connsiteY56" fmla="*/ 6318 h 524828"/>
                <a:gd name="connsiteX57" fmla="*/ 213009 w 527071"/>
                <a:gd name="connsiteY57" fmla="*/ 7295 h 524828"/>
                <a:gd name="connsiteX58" fmla="*/ 214311 w 527071"/>
                <a:gd name="connsiteY58" fmla="*/ 11526 h 524828"/>
                <a:gd name="connsiteX59" fmla="*/ 214311 w 527071"/>
                <a:gd name="connsiteY59" fmla="*/ 11526 h 524828"/>
                <a:gd name="connsiteX60" fmla="*/ 215287 w 527071"/>
                <a:gd name="connsiteY60" fmla="*/ 13478 h 524828"/>
                <a:gd name="connsiteX61" fmla="*/ 220169 w 527071"/>
                <a:gd name="connsiteY61" fmla="*/ 18686 h 524828"/>
                <a:gd name="connsiteX62" fmla="*/ 227655 w 527071"/>
                <a:gd name="connsiteY62" fmla="*/ 23242 h 524828"/>
                <a:gd name="connsiteX63" fmla="*/ 242951 w 527071"/>
                <a:gd name="connsiteY63" fmla="*/ 28449 h 524828"/>
                <a:gd name="connsiteX64" fmla="*/ 255644 w 527071"/>
                <a:gd name="connsiteY64" fmla="*/ 31378 h 524828"/>
                <a:gd name="connsiteX65" fmla="*/ 260525 w 527071"/>
                <a:gd name="connsiteY65" fmla="*/ 31053 h 524828"/>
                <a:gd name="connsiteX66" fmla="*/ 274194 w 527071"/>
                <a:gd name="connsiteY66" fmla="*/ 31053 h 524828"/>
                <a:gd name="connsiteX67" fmla="*/ 279076 w 527071"/>
                <a:gd name="connsiteY67" fmla="*/ 31704 h 524828"/>
                <a:gd name="connsiteX68" fmla="*/ 285260 w 527071"/>
                <a:gd name="connsiteY68" fmla="*/ 32355 h 524828"/>
                <a:gd name="connsiteX69" fmla="*/ 288840 w 527071"/>
                <a:gd name="connsiteY69" fmla="*/ 29426 h 524828"/>
                <a:gd name="connsiteX70" fmla="*/ 293721 w 527071"/>
                <a:gd name="connsiteY70" fmla="*/ 20964 h 524828"/>
                <a:gd name="connsiteX71" fmla="*/ 297627 w 527071"/>
                <a:gd name="connsiteY71" fmla="*/ 14455 h 524828"/>
                <a:gd name="connsiteX72" fmla="*/ 302834 w 527071"/>
                <a:gd name="connsiteY72" fmla="*/ 17058 h 524828"/>
                <a:gd name="connsiteX73" fmla="*/ 313249 w 527071"/>
                <a:gd name="connsiteY73" fmla="*/ 20313 h 524828"/>
                <a:gd name="connsiteX74" fmla="*/ 326918 w 527071"/>
                <a:gd name="connsiteY74" fmla="*/ 14129 h 524828"/>
                <a:gd name="connsiteX75" fmla="*/ 334403 w 527071"/>
                <a:gd name="connsiteY75" fmla="*/ 9898 h 524828"/>
                <a:gd name="connsiteX76" fmla="*/ 338959 w 527071"/>
                <a:gd name="connsiteY76" fmla="*/ 5993 h 524828"/>
                <a:gd name="connsiteX77" fmla="*/ 341889 w 527071"/>
                <a:gd name="connsiteY77" fmla="*/ 3389 h 524828"/>
                <a:gd name="connsiteX78" fmla="*/ 343841 w 527071"/>
                <a:gd name="connsiteY78" fmla="*/ 5993 h 524828"/>
                <a:gd name="connsiteX79" fmla="*/ 351001 w 527071"/>
                <a:gd name="connsiteY79" fmla="*/ 11200 h 524828"/>
                <a:gd name="connsiteX80" fmla="*/ 359789 w 527071"/>
                <a:gd name="connsiteY80" fmla="*/ 10224 h 524828"/>
                <a:gd name="connsiteX81" fmla="*/ 364345 w 527071"/>
                <a:gd name="connsiteY81" fmla="*/ 6969 h 524828"/>
                <a:gd name="connsiteX82" fmla="*/ 364996 w 527071"/>
                <a:gd name="connsiteY82" fmla="*/ 4366 h 524828"/>
                <a:gd name="connsiteX83" fmla="*/ 366948 w 527071"/>
                <a:gd name="connsiteY83" fmla="*/ 135 h 524828"/>
                <a:gd name="connsiteX84" fmla="*/ 371179 w 527071"/>
                <a:gd name="connsiteY84" fmla="*/ 460 h 524828"/>
                <a:gd name="connsiteX85" fmla="*/ 371179 w 527071"/>
                <a:gd name="connsiteY85" fmla="*/ 460 h 524828"/>
                <a:gd name="connsiteX86" fmla="*/ 379316 w 527071"/>
                <a:gd name="connsiteY86" fmla="*/ 3389 h 524828"/>
                <a:gd name="connsiteX87" fmla="*/ 385499 w 527071"/>
                <a:gd name="connsiteY87" fmla="*/ 2413 h 524828"/>
                <a:gd name="connsiteX88" fmla="*/ 387777 w 527071"/>
                <a:gd name="connsiteY88" fmla="*/ 1437 h 524828"/>
                <a:gd name="connsiteX89" fmla="*/ 390056 w 527071"/>
                <a:gd name="connsiteY89" fmla="*/ 3389 h 524828"/>
                <a:gd name="connsiteX90" fmla="*/ 398843 w 527071"/>
                <a:gd name="connsiteY90" fmla="*/ 8271 h 524828"/>
                <a:gd name="connsiteX91" fmla="*/ 398843 w 527071"/>
                <a:gd name="connsiteY91" fmla="*/ 8271 h 524828"/>
                <a:gd name="connsiteX92" fmla="*/ 399494 w 527071"/>
                <a:gd name="connsiteY92" fmla="*/ 8271 h 524828"/>
                <a:gd name="connsiteX93" fmla="*/ 407956 w 527071"/>
                <a:gd name="connsiteY93" fmla="*/ 5668 h 524828"/>
                <a:gd name="connsiteX94" fmla="*/ 407956 w 527071"/>
                <a:gd name="connsiteY94" fmla="*/ 5668 h 524828"/>
                <a:gd name="connsiteX95" fmla="*/ 409583 w 527071"/>
                <a:gd name="connsiteY95" fmla="*/ 4040 h 524828"/>
                <a:gd name="connsiteX96" fmla="*/ 412838 w 527071"/>
                <a:gd name="connsiteY96" fmla="*/ 1437 h 524828"/>
                <a:gd name="connsiteX97" fmla="*/ 422275 w 527071"/>
                <a:gd name="connsiteY97" fmla="*/ 5342 h 524828"/>
                <a:gd name="connsiteX98" fmla="*/ 423252 w 527071"/>
                <a:gd name="connsiteY98" fmla="*/ 7295 h 524828"/>
                <a:gd name="connsiteX99" fmla="*/ 427483 w 527071"/>
                <a:gd name="connsiteY99" fmla="*/ 10875 h 524828"/>
                <a:gd name="connsiteX100" fmla="*/ 430412 w 527071"/>
                <a:gd name="connsiteY100" fmla="*/ 13153 h 524828"/>
                <a:gd name="connsiteX101" fmla="*/ 430412 w 527071"/>
                <a:gd name="connsiteY101" fmla="*/ 13153 h 524828"/>
                <a:gd name="connsiteX102" fmla="*/ 431388 w 527071"/>
                <a:gd name="connsiteY102" fmla="*/ 15757 h 524828"/>
                <a:gd name="connsiteX103" fmla="*/ 433341 w 527071"/>
                <a:gd name="connsiteY103" fmla="*/ 19662 h 524828"/>
                <a:gd name="connsiteX104" fmla="*/ 440501 w 527071"/>
                <a:gd name="connsiteY104" fmla="*/ 23242 h 524828"/>
                <a:gd name="connsiteX105" fmla="*/ 449288 w 527071"/>
                <a:gd name="connsiteY105" fmla="*/ 26822 h 524828"/>
                <a:gd name="connsiteX106" fmla="*/ 454170 w 527071"/>
                <a:gd name="connsiteY106" fmla="*/ 24869 h 524828"/>
                <a:gd name="connsiteX107" fmla="*/ 457099 w 527071"/>
                <a:gd name="connsiteY107" fmla="*/ 23242 h 524828"/>
                <a:gd name="connsiteX108" fmla="*/ 461981 w 527071"/>
                <a:gd name="connsiteY108" fmla="*/ 24218 h 524828"/>
                <a:gd name="connsiteX109" fmla="*/ 474023 w 527071"/>
                <a:gd name="connsiteY109" fmla="*/ 25846 h 524828"/>
                <a:gd name="connsiteX110" fmla="*/ 475324 w 527071"/>
                <a:gd name="connsiteY110" fmla="*/ 24869 h 524828"/>
                <a:gd name="connsiteX111" fmla="*/ 475324 w 527071"/>
                <a:gd name="connsiteY111" fmla="*/ 24869 h 524828"/>
                <a:gd name="connsiteX112" fmla="*/ 480206 w 527071"/>
                <a:gd name="connsiteY112" fmla="*/ 21289 h 524828"/>
                <a:gd name="connsiteX113" fmla="*/ 487366 w 527071"/>
                <a:gd name="connsiteY113" fmla="*/ 19336 h 524828"/>
                <a:gd name="connsiteX114" fmla="*/ 489319 w 527071"/>
                <a:gd name="connsiteY114" fmla="*/ 19336 h 524828"/>
                <a:gd name="connsiteX115" fmla="*/ 489970 w 527071"/>
                <a:gd name="connsiteY115" fmla="*/ 19336 h 524828"/>
                <a:gd name="connsiteX116" fmla="*/ 489644 w 527071"/>
                <a:gd name="connsiteY116" fmla="*/ 21940 h 524828"/>
                <a:gd name="connsiteX117" fmla="*/ 489970 w 527071"/>
                <a:gd name="connsiteY117" fmla="*/ 26822 h 524828"/>
                <a:gd name="connsiteX118" fmla="*/ 495502 w 527071"/>
                <a:gd name="connsiteY118" fmla="*/ 32355 h 524828"/>
                <a:gd name="connsiteX119" fmla="*/ 500710 w 527071"/>
                <a:gd name="connsiteY119" fmla="*/ 35284 h 524828"/>
                <a:gd name="connsiteX120" fmla="*/ 506893 w 527071"/>
                <a:gd name="connsiteY120" fmla="*/ 37236 h 524828"/>
                <a:gd name="connsiteX121" fmla="*/ 510148 w 527071"/>
                <a:gd name="connsiteY121" fmla="*/ 39189 h 524828"/>
                <a:gd name="connsiteX122" fmla="*/ 509822 w 527071"/>
                <a:gd name="connsiteY122" fmla="*/ 40491 h 524828"/>
                <a:gd name="connsiteX123" fmla="*/ 511124 w 527071"/>
                <a:gd name="connsiteY123" fmla="*/ 45698 h 524828"/>
                <a:gd name="connsiteX124" fmla="*/ 514704 w 527071"/>
                <a:gd name="connsiteY124" fmla="*/ 47651 h 524828"/>
                <a:gd name="connsiteX125" fmla="*/ 517959 w 527071"/>
                <a:gd name="connsiteY125" fmla="*/ 49604 h 524828"/>
                <a:gd name="connsiteX126" fmla="*/ 517959 w 527071"/>
                <a:gd name="connsiteY126" fmla="*/ 49604 h 524828"/>
                <a:gd name="connsiteX127" fmla="*/ 516983 w 527071"/>
                <a:gd name="connsiteY127" fmla="*/ 53509 h 524828"/>
                <a:gd name="connsiteX128" fmla="*/ 516983 w 527071"/>
                <a:gd name="connsiteY128" fmla="*/ 53509 h 524828"/>
                <a:gd name="connsiteX129" fmla="*/ 515355 w 527071"/>
                <a:gd name="connsiteY129" fmla="*/ 59367 h 524828"/>
                <a:gd name="connsiteX130" fmla="*/ 516006 w 527071"/>
                <a:gd name="connsiteY130" fmla="*/ 66202 h 524828"/>
                <a:gd name="connsiteX131" fmla="*/ 516657 w 527071"/>
                <a:gd name="connsiteY131" fmla="*/ 72060 h 524828"/>
                <a:gd name="connsiteX132" fmla="*/ 516006 w 527071"/>
                <a:gd name="connsiteY132" fmla="*/ 73362 h 524828"/>
                <a:gd name="connsiteX133" fmla="*/ 515681 w 527071"/>
                <a:gd name="connsiteY133" fmla="*/ 80522 h 524828"/>
                <a:gd name="connsiteX134" fmla="*/ 519261 w 527071"/>
                <a:gd name="connsiteY134" fmla="*/ 82149 h 524828"/>
                <a:gd name="connsiteX135" fmla="*/ 527072 w 527071"/>
                <a:gd name="connsiteY135" fmla="*/ 86054 h 524828"/>
                <a:gd name="connsiteX136" fmla="*/ 527072 w 527071"/>
                <a:gd name="connsiteY136" fmla="*/ 86380 h 524828"/>
                <a:gd name="connsiteX137" fmla="*/ 527072 w 527071"/>
                <a:gd name="connsiteY137" fmla="*/ 86380 h 524828"/>
                <a:gd name="connsiteX138" fmla="*/ 521864 w 527071"/>
                <a:gd name="connsiteY138" fmla="*/ 96144 h 524828"/>
                <a:gd name="connsiteX139" fmla="*/ 512752 w 527071"/>
                <a:gd name="connsiteY139" fmla="*/ 103629 h 524828"/>
                <a:gd name="connsiteX140" fmla="*/ 493550 w 527071"/>
                <a:gd name="connsiteY140" fmla="*/ 121204 h 524828"/>
                <a:gd name="connsiteX141" fmla="*/ 490621 w 527071"/>
                <a:gd name="connsiteY141" fmla="*/ 133571 h 524828"/>
                <a:gd name="connsiteX142" fmla="*/ 490621 w 527071"/>
                <a:gd name="connsiteY142" fmla="*/ 133571 h 524828"/>
                <a:gd name="connsiteX143" fmla="*/ 489644 w 527071"/>
                <a:gd name="connsiteY143" fmla="*/ 139754 h 524828"/>
                <a:gd name="connsiteX144" fmla="*/ 487041 w 527071"/>
                <a:gd name="connsiteY144" fmla="*/ 147891 h 524828"/>
                <a:gd name="connsiteX145" fmla="*/ 485088 w 527071"/>
                <a:gd name="connsiteY145" fmla="*/ 155051 h 524828"/>
                <a:gd name="connsiteX146" fmla="*/ 482484 w 527071"/>
                <a:gd name="connsiteY146" fmla="*/ 165140 h 524828"/>
                <a:gd name="connsiteX147" fmla="*/ 481508 w 527071"/>
                <a:gd name="connsiteY147" fmla="*/ 174903 h 524828"/>
                <a:gd name="connsiteX148" fmla="*/ 481508 w 527071"/>
                <a:gd name="connsiteY148" fmla="*/ 179460 h 524828"/>
                <a:gd name="connsiteX149" fmla="*/ 481834 w 527071"/>
                <a:gd name="connsiteY149" fmla="*/ 183690 h 524828"/>
                <a:gd name="connsiteX150" fmla="*/ 476626 w 527071"/>
                <a:gd name="connsiteY150" fmla="*/ 187921 h 524828"/>
                <a:gd name="connsiteX151" fmla="*/ 471419 w 527071"/>
                <a:gd name="connsiteY151" fmla="*/ 193780 h 524828"/>
                <a:gd name="connsiteX152" fmla="*/ 470443 w 527071"/>
                <a:gd name="connsiteY152" fmla="*/ 201590 h 524828"/>
                <a:gd name="connsiteX153" fmla="*/ 470117 w 527071"/>
                <a:gd name="connsiteY153" fmla="*/ 206798 h 524828"/>
                <a:gd name="connsiteX154" fmla="*/ 470117 w 527071"/>
                <a:gd name="connsiteY154" fmla="*/ 206798 h 524828"/>
                <a:gd name="connsiteX155" fmla="*/ 465561 w 527071"/>
                <a:gd name="connsiteY155" fmla="*/ 211354 h 524828"/>
                <a:gd name="connsiteX156" fmla="*/ 461981 w 527071"/>
                <a:gd name="connsiteY156" fmla="*/ 215585 h 524828"/>
                <a:gd name="connsiteX157" fmla="*/ 465886 w 527071"/>
                <a:gd name="connsiteY157" fmla="*/ 221768 h 524828"/>
                <a:gd name="connsiteX158" fmla="*/ 474023 w 527071"/>
                <a:gd name="connsiteY158" fmla="*/ 234136 h 524828"/>
                <a:gd name="connsiteX159" fmla="*/ 473372 w 527071"/>
                <a:gd name="connsiteY159" fmla="*/ 240970 h 524828"/>
                <a:gd name="connsiteX160" fmla="*/ 472721 w 527071"/>
                <a:gd name="connsiteY160" fmla="*/ 244550 h 524828"/>
                <a:gd name="connsiteX161" fmla="*/ 474674 w 527071"/>
                <a:gd name="connsiteY161" fmla="*/ 253988 h 524828"/>
                <a:gd name="connsiteX162" fmla="*/ 474674 w 527071"/>
                <a:gd name="connsiteY162" fmla="*/ 253988 h 524828"/>
                <a:gd name="connsiteX163" fmla="*/ 476626 w 527071"/>
                <a:gd name="connsiteY163" fmla="*/ 261799 h 524828"/>
                <a:gd name="connsiteX164" fmla="*/ 477602 w 527071"/>
                <a:gd name="connsiteY164" fmla="*/ 269610 h 524828"/>
                <a:gd name="connsiteX165" fmla="*/ 476301 w 527071"/>
                <a:gd name="connsiteY165" fmla="*/ 271237 h 524828"/>
                <a:gd name="connsiteX166" fmla="*/ 475324 w 527071"/>
                <a:gd name="connsiteY166" fmla="*/ 280025 h 524828"/>
                <a:gd name="connsiteX167" fmla="*/ 476301 w 527071"/>
                <a:gd name="connsiteY167" fmla="*/ 285883 h 524828"/>
                <a:gd name="connsiteX168" fmla="*/ 478904 w 527071"/>
                <a:gd name="connsiteY168" fmla="*/ 292717 h 524828"/>
                <a:gd name="connsiteX169" fmla="*/ 483135 w 527071"/>
                <a:gd name="connsiteY169" fmla="*/ 305085 h 524828"/>
                <a:gd name="connsiteX170" fmla="*/ 481834 w 527071"/>
                <a:gd name="connsiteY170" fmla="*/ 315174 h 524828"/>
                <a:gd name="connsiteX171" fmla="*/ 481183 w 527071"/>
                <a:gd name="connsiteY171" fmla="*/ 321357 h 524828"/>
                <a:gd name="connsiteX172" fmla="*/ 481508 w 527071"/>
                <a:gd name="connsiteY172" fmla="*/ 322659 h 524828"/>
                <a:gd name="connsiteX173" fmla="*/ 486065 w 527071"/>
                <a:gd name="connsiteY173" fmla="*/ 332748 h 524828"/>
                <a:gd name="connsiteX174" fmla="*/ 486065 w 527071"/>
                <a:gd name="connsiteY174" fmla="*/ 332748 h 524828"/>
                <a:gd name="connsiteX175" fmla="*/ 491272 w 527071"/>
                <a:gd name="connsiteY175" fmla="*/ 335352 h 524828"/>
                <a:gd name="connsiteX176" fmla="*/ 491272 w 527071"/>
                <a:gd name="connsiteY176" fmla="*/ 335352 h 524828"/>
                <a:gd name="connsiteX177" fmla="*/ 495828 w 527071"/>
                <a:gd name="connsiteY177" fmla="*/ 338606 h 524828"/>
                <a:gd name="connsiteX178" fmla="*/ 500384 w 527071"/>
                <a:gd name="connsiteY178" fmla="*/ 348370 h 524828"/>
                <a:gd name="connsiteX179" fmla="*/ 512101 w 527071"/>
                <a:gd name="connsiteY179" fmla="*/ 372779 h 524828"/>
                <a:gd name="connsiteX180" fmla="*/ 463934 w 527071"/>
                <a:gd name="connsiteY180" fmla="*/ 382542 h 524828"/>
                <a:gd name="connsiteX181" fmla="*/ 464259 w 527071"/>
                <a:gd name="connsiteY181" fmla="*/ 387750 h 524828"/>
                <a:gd name="connsiteX182" fmla="*/ 464584 w 527071"/>
                <a:gd name="connsiteY182" fmla="*/ 390679 h 524828"/>
                <a:gd name="connsiteX183" fmla="*/ 454821 w 527071"/>
                <a:gd name="connsiteY183" fmla="*/ 398490 h 524828"/>
                <a:gd name="connsiteX184" fmla="*/ 446034 w 527071"/>
                <a:gd name="connsiteY184" fmla="*/ 405975 h 524828"/>
                <a:gd name="connsiteX185" fmla="*/ 448963 w 527071"/>
                <a:gd name="connsiteY185" fmla="*/ 409555 h 524828"/>
                <a:gd name="connsiteX186" fmla="*/ 453519 w 527071"/>
                <a:gd name="connsiteY186" fmla="*/ 410857 h 524828"/>
                <a:gd name="connsiteX187" fmla="*/ 456774 w 527071"/>
                <a:gd name="connsiteY187" fmla="*/ 417041 h 524828"/>
                <a:gd name="connsiteX188" fmla="*/ 458401 w 527071"/>
                <a:gd name="connsiteY188" fmla="*/ 420620 h 524828"/>
                <a:gd name="connsiteX189" fmla="*/ 454495 w 527071"/>
                <a:gd name="connsiteY189" fmla="*/ 427780 h 524828"/>
                <a:gd name="connsiteX190" fmla="*/ 452543 w 527071"/>
                <a:gd name="connsiteY190" fmla="*/ 432011 h 524828"/>
                <a:gd name="connsiteX191" fmla="*/ 454170 w 527071"/>
                <a:gd name="connsiteY191" fmla="*/ 439497 h 524828"/>
                <a:gd name="connsiteX192" fmla="*/ 455797 w 527071"/>
                <a:gd name="connsiteY192" fmla="*/ 444378 h 524828"/>
                <a:gd name="connsiteX193" fmla="*/ 452868 w 527071"/>
                <a:gd name="connsiteY193" fmla="*/ 457396 h 524828"/>
                <a:gd name="connsiteX194" fmla="*/ 449288 w 527071"/>
                <a:gd name="connsiteY194" fmla="*/ 472693 h 524828"/>
                <a:gd name="connsiteX195" fmla="*/ 450590 w 527071"/>
                <a:gd name="connsiteY195" fmla="*/ 478551 h 524828"/>
                <a:gd name="connsiteX196" fmla="*/ 454495 w 527071"/>
                <a:gd name="connsiteY196" fmla="*/ 483107 h 524828"/>
                <a:gd name="connsiteX197" fmla="*/ 454495 w 527071"/>
                <a:gd name="connsiteY197" fmla="*/ 483107 h 524828"/>
                <a:gd name="connsiteX198" fmla="*/ 462957 w 527071"/>
                <a:gd name="connsiteY198" fmla="*/ 485711 h 524828"/>
                <a:gd name="connsiteX199" fmla="*/ 464259 w 527071"/>
                <a:gd name="connsiteY199" fmla="*/ 485711 h 524828"/>
                <a:gd name="connsiteX200" fmla="*/ 466212 w 527071"/>
                <a:gd name="connsiteY200" fmla="*/ 488966 h 524828"/>
                <a:gd name="connsiteX201" fmla="*/ 469792 w 527071"/>
                <a:gd name="connsiteY201" fmla="*/ 496777 h 524828"/>
                <a:gd name="connsiteX202" fmla="*/ 474023 w 527071"/>
                <a:gd name="connsiteY202" fmla="*/ 499705 h 524828"/>
                <a:gd name="connsiteX203" fmla="*/ 481834 w 527071"/>
                <a:gd name="connsiteY203" fmla="*/ 499705 h 524828"/>
                <a:gd name="connsiteX204" fmla="*/ 481834 w 527071"/>
                <a:gd name="connsiteY204" fmla="*/ 499705 h 524828"/>
                <a:gd name="connsiteX205" fmla="*/ 484437 w 527071"/>
                <a:gd name="connsiteY205" fmla="*/ 496777 h 524828"/>
                <a:gd name="connsiteX206" fmla="*/ 484763 w 527071"/>
                <a:gd name="connsiteY206" fmla="*/ 491895 h 524828"/>
                <a:gd name="connsiteX207" fmla="*/ 486715 w 527071"/>
                <a:gd name="connsiteY207" fmla="*/ 490593 h 524828"/>
                <a:gd name="connsiteX208" fmla="*/ 491272 w 527071"/>
                <a:gd name="connsiteY208" fmla="*/ 489291 h 524828"/>
                <a:gd name="connsiteX209" fmla="*/ 491272 w 527071"/>
                <a:gd name="connsiteY209" fmla="*/ 489291 h 524828"/>
                <a:gd name="connsiteX210" fmla="*/ 491923 w 527071"/>
                <a:gd name="connsiteY210" fmla="*/ 493196 h 524828"/>
                <a:gd name="connsiteX211" fmla="*/ 492248 w 527071"/>
                <a:gd name="connsiteY211" fmla="*/ 502309 h 524828"/>
                <a:gd name="connsiteX212" fmla="*/ 490295 w 527071"/>
                <a:gd name="connsiteY212" fmla="*/ 524440 h 524828"/>
                <a:gd name="connsiteX213" fmla="*/ 486715 w 527071"/>
                <a:gd name="connsiteY213" fmla="*/ 522487 h 524828"/>
                <a:gd name="connsiteX214" fmla="*/ 481834 w 527071"/>
                <a:gd name="connsiteY214" fmla="*/ 519884 h 524828"/>
                <a:gd name="connsiteX215" fmla="*/ 477277 w 527071"/>
                <a:gd name="connsiteY215" fmla="*/ 522813 h 524828"/>
                <a:gd name="connsiteX216" fmla="*/ 474023 w 527071"/>
                <a:gd name="connsiteY216" fmla="*/ 524766 h 524828"/>
                <a:gd name="connsiteX217" fmla="*/ 457099 w 527071"/>
                <a:gd name="connsiteY217" fmla="*/ 504913 h 524828"/>
                <a:gd name="connsiteX218" fmla="*/ 450265 w 527071"/>
                <a:gd name="connsiteY218" fmla="*/ 497102 h 524828"/>
                <a:gd name="connsiteX219" fmla="*/ 450265 w 527071"/>
                <a:gd name="connsiteY219" fmla="*/ 497102 h 524828"/>
                <a:gd name="connsiteX220" fmla="*/ 448963 w 527071"/>
                <a:gd name="connsiteY220" fmla="*/ 496777 h 524828"/>
                <a:gd name="connsiteX221" fmla="*/ 430086 w 527071"/>
                <a:gd name="connsiteY221" fmla="*/ 490268 h 524828"/>
                <a:gd name="connsiteX222" fmla="*/ 424554 w 527071"/>
                <a:gd name="connsiteY222" fmla="*/ 480178 h 524828"/>
                <a:gd name="connsiteX223" fmla="*/ 423252 w 527071"/>
                <a:gd name="connsiteY223" fmla="*/ 476598 h 524828"/>
                <a:gd name="connsiteX224" fmla="*/ 421625 w 527071"/>
                <a:gd name="connsiteY224" fmla="*/ 474320 h 524828"/>
                <a:gd name="connsiteX225" fmla="*/ 418045 w 527071"/>
                <a:gd name="connsiteY225" fmla="*/ 471716 h 524828"/>
                <a:gd name="connsiteX226" fmla="*/ 413814 w 527071"/>
                <a:gd name="connsiteY226" fmla="*/ 471716 h 524828"/>
                <a:gd name="connsiteX227" fmla="*/ 412512 w 527071"/>
                <a:gd name="connsiteY227" fmla="*/ 472368 h 524828"/>
                <a:gd name="connsiteX228" fmla="*/ 408932 w 527071"/>
                <a:gd name="connsiteY228" fmla="*/ 477249 h 524828"/>
                <a:gd name="connsiteX229" fmla="*/ 406003 w 527071"/>
                <a:gd name="connsiteY229" fmla="*/ 481480 h 524828"/>
                <a:gd name="connsiteX230" fmla="*/ 392009 w 527071"/>
                <a:gd name="connsiteY230" fmla="*/ 479527 h 524828"/>
                <a:gd name="connsiteX231" fmla="*/ 371505 w 527071"/>
                <a:gd name="connsiteY231" fmla="*/ 475948 h 524828"/>
                <a:gd name="connsiteX232" fmla="*/ 367274 w 527071"/>
                <a:gd name="connsiteY232" fmla="*/ 472368 h 524828"/>
                <a:gd name="connsiteX233" fmla="*/ 367274 w 527071"/>
                <a:gd name="connsiteY233" fmla="*/ 472368 h 524828"/>
                <a:gd name="connsiteX234" fmla="*/ 366948 w 527071"/>
                <a:gd name="connsiteY234" fmla="*/ 471391 h 524828"/>
                <a:gd name="connsiteX235" fmla="*/ 366948 w 527071"/>
                <a:gd name="connsiteY235" fmla="*/ 471391 h 524828"/>
                <a:gd name="connsiteX236" fmla="*/ 366623 w 527071"/>
                <a:gd name="connsiteY236" fmla="*/ 468137 h 524828"/>
                <a:gd name="connsiteX237" fmla="*/ 365321 w 527071"/>
                <a:gd name="connsiteY237" fmla="*/ 460651 h 524828"/>
                <a:gd name="connsiteX238" fmla="*/ 352629 w 527071"/>
                <a:gd name="connsiteY238" fmla="*/ 462278 h 524828"/>
                <a:gd name="connsiteX239" fmla="*/ 340587 w 527071"/>
                <a:gd name="connsiteY239" fmla="*/ 465207 h 524828"/>
                <a:gd name="connsiteX240" fmla="*/ 340587 w 527071"/>
                <a:gd name="connsiteY240" fmla="*/ 462604 h 524828"/>
                <a:gd name="connsiteX241" fmla="*/ 341238 w 527071"/>
                <a:gd name="connsiteY241" fmla="*/ 459024 h 524828"/>
                <a:gd name="connsiteX242" fmla="*/ 341238 w 527071"/>
                <a:gd name="connsiteY242" fmla="*/ 459024 h 524828"/>
                <a:gd name="connsiteX243" fmla="*/ 341238 w 527071"/>
                <a:gd name="connsiteY243" fmla="*/ 459024 h 524828"/>
                <a:gd name="connsiteX244" fmla="*/ 341238 w 527071"/>
                <a:gd name="connsiteY244" fmla="*/ 459024 h 524828"/>
                <a:gd name="connsiteX245" fmla="*/ 335380 w 527071"/>
                <a:gd name="connsiteY245" fmla="*/ 453817 h 524828"/>
                <a:gd name="connsiteX246" fmla="*/ 335380 w 527071"/>
                <a:gd name="connsiteY246" fmla="*/ 453817 h 524828"/>
                <a:gd name="connsiteX247" fmla="*/ 327894 w 527071"/>
                <a:gd name="connsiteY247" fmla="*/ 451213 h 524828"/>
                <a:gd name="connsiteX248" fmla="*/ 327894 w 527071"/>
                <a:gd name="connsiteY248" fmla="*/ 451213 h 524828"/>
                <a:gd name="connsiteX249" fmla="*/ 327894 w 527071"/>
                <a:gd name="connsiteY249" fmla="*/ 451213 h 524828"/>
                <a:gd name="connsiteX250" fmla="*/ 327894 w 527071"/>
                <a:gd name="connsiteY250" fmla="*/ 451213 h 524828"/>
                <a:gd name="connsiteX251" fmla="*/ 323989 w 527071"/>
                <a:gd name="connsiteY251" fmla="*/ 452840 h 524828"/>
                <a:gd name="connsiteX252" fmla="*/ 318456 w 527071"/>
                <a:gd name="connsiteY252" fmla="*/ 455118 h 524828"/>
                <a:gd name="connsiteX253" fmla="*/ 299905 w 527071"/>
                <a:gd name="connsiteY253" fmla="*/ 456420 h 524828"/>
                <a:gd name="connsiteX254" fmla="*/ 285585 w 527071"/>
                <a:gd name="connsiteY254" fmla="*/ 457396 h 524828"/>
                <a:gd name="connsiteX255" fmla="*/ 279076 w 527071"/>
                <a:gd name="connsiteY255" fmla="*/ 460977 h 524828"/>
                <a:gd name="connsiteX256" fmla="*/ 278425 w 527071"/>
                <a:gd name="connsiteY256" fmla="*/ 461953 h 524828"/>
                <a:gd name="connsiteX257" fmla="*/ 278100 w 527071"/>
                <a:gd name="connsiteY257" fmla="*/ 453491 h 524828"/>
                <a:gd name="connsiteX258" fmla="*/ 278100 w 527071"/>
                <a:gd name="connsiteY258" fmla="*/ 453491 h 524828"/>
                <a:gd name="connsiteX259" fmla="*/ 278100 w 527071"/>
                <a:gd name="connsiteY259" fmla="*/ 452840 h 524828"/>
                <a:gd name="connsiteX260" fmla="*/ 278100 w 527071"/>
                <a:gd name="connsiteY260" fmla="*/ 452840 h 524828"/>
                <a:gd name="connsiteX261" fmla="*/ 279402 w 527071"/>
                <a:gd name="connsiteY261" fmla="*/ 450237 h 524828"/>
                <a:gd name="connsiteX262" fmla="*/ 279402 w 527071"/>
                <a:gd name="connsiteY262" fmla="*/ 450237 h 524828"/>
                <a:gd name="connsiteX263" fmla="*/ 281680 w 527071"/>
                <a:gd name="connsiteY263" fmla="*/ 444053 h 524828"/>
                <a:gd name="connsiteX264" fmla="*/ 278751 w 527071"/>
                <a:gd name="connsiteY264" fmla="*/ 428757 h 524828"/>
                <a:gd name="connsiteX265" fmla="*/ 277774 w 527071"/>
                <a:gd name="connsiteY265" fmla="*/ 424851 h 524828"/>
                <a:gd name="connsiteX266" fmla="*/ 272567 w 527071"/>
                <a:gd name="connsiteY266" fmla="*/ 418993 h 524828"/>
                <a:gd name="connsiteX267" fmla="*/ 268987 w 527071"/>
                <a:gd name="connsiteY267" fmla="*/ 415739 h 524828"/>
                <a:gd name="connsiteX268" fmla="*/ 268662 w 527071"/>
                <a:gd name="connsiteY268" fmla="*/ 409880 h 524828"/>
                <a:gd name="connsiteX269" fmla="*/ 268987 w 527071"/>
                <a:gd name="connsiteY269" fmla="*/ 401744 h 524828"/>
                <a:gd name="connsiteX270" fmla="*/ 269638 w 527071"/>
                <a:gd name="connsiteY270" fmla="*/ 390353 h 524828"/>
                <a:gd name="connsiteX271" fmla="*/ 269964 w 527071"/>
                <a:gd name="connsiteY271" fmla="*/ 378962 h 524828"/>
                <a:gd name="connsiteX272" fmla="*/ 267360 w 527071"/>
                <a:gd name="connsiteY272" fmla="*/ 373430 h 524828"/>
                <a:gd name="connsiteX273" fmla="*/ 265407 w 527071"/>
                <a:gd name="connsiteY273" fmla="*/ 370175 h 524828"/>
                <a:gd name="connsiteX274" fmla="*/ 266058 w 527071"/>
                <a:gd name="connsiteY274" fmla="*/ 367246 h 524828"/>
                <a:gd name="connsiteX275" fmla="*/ 267360 w 527071"/>
                <a:gd name="connsiteY275" fmla="*/ 361714 h 524828"/>
                <a:gd name="connsiteX276" fmla="*/ 267360 w 527071"/>
                <a:gd name="connsiteY276" fmla="*/ 361714 h 524828"/>
                <a:gd name="connsiteX277" fmla="*/ 267360 w 527071"/>
                <a:gd name="connsiteY277" fmla="*/ 361388 h 524828"/>
                <a:gd name="connsiteX278" fmla="*/ 267360 w 527071"/>
                <a:gd name="connsiteY278" fmla="*/ 361388 h 524828"/>
                <a:gd name="connsiteX279" fmla="*/ 266058 w 527071"/>
                <a:gd name="connsiteY279" fmla="*/ 354553 h 524828"/>
                <a:gd name="connsiteX280" fmla="*/ 262478 w 527071"/>
                <a:gd name="connsiteY280" fmla="*/ 349346 h 524828"/>
                <a:gd name="connsiteX281" fmla="*/ 262478 w 527071"/>
                <a:gd name="connsiteY281" fmla="*/ 349346 h 524828"/>
                <a:gd name="connsiteX282" fmla="*/ 262478 w 527071"/>
                <a:gd name="connsiteY282" fmla="*/ 349346 h 524828"/>
                <a:gd name="connsiteX283" fmla="*/ 262478 w 527071"/>
                <a:gd name="connsiteY283" fmla="*/ 349346 h 524828"/>
                <a:gd name="connsiteX284" fmla="*/ 261176 w 527071"/>
                <a:gd name="connsiteY284" fmla="*/ 349346 h 524828"/>
                <a:gd name="connsiteX285" fmla="*/ 233187 w 527071"/>
                <a:gd name="connsiteY285" fmla="*/ 349346 h 524828"/>
                <a:gd name="connsiteX286" fmla="*/ 233513 w 527071"/>
                <a:gd name="connsiteY286" fmla="*/ 343814 h 524828"/>
                <a:gd name="connsiteX287" fmla="*/ 234164 w 527071"/>
                <a:gd name="connsiteY287" fmla="*/ 341861 h 524828"/>
                <a:gd name="connsiteX288" fmla="*/ 232862 w 527071"/>
                <a:gd name="connsiteY288" fmla="*/ 338932 h 524828"/>
                <a:gd name="connsiteX289" fmla="*/ 232862 w 527071"/>
                <a:gd name="connsiteY289" fmla="*/ 338932 h 524828"/>
                <a:gd name="connsiteX290" fmla="*/ 224400 w 527071"/>
                <a:gd name="connsiteY290" fmla="*/ 340233 h 524828"/>
                <a:gd name="connsiteX291" fmla="*/ 218216 w 527071"/>
                <a:gd name="connsiteY291" fmla="*/ 341535 h 524828"/>
                <a:gd name="connsiteX292" fmla="*/ 216264 w 527071"/>
                <a:gd name="connsiteY292" fmla="*/ 341861 h 524828"/>
                <a:gd name="connsiteX293" fmla="*/ 213335 w 527071"/>
                <a:gd name="connsiteY293" fmla="*/ 341861 h 524828"/>
                <a:gd name="connsiteX294" fmla="*/ 210080 w 527071"/>
                <a:gd name="connsiteY294" fmla="*/ 341861 h 524828"/>
                <a:gd name="connsiteX295" fmla="*/ 205198 w 527071"/>
                <a:gd name="connsiteY295" fmla="*/ 341861 h 524828"/>
                <a:gd name="connsiteX296" fmla="*/ 197713 w 527071"/>
                <a:gd name="connsiteY296" fmla="*/ 359110 h 524828"/>
                <a:gd name="connsiteX297" fmla="*/ 194458 w 527071"/>
                <a:gd name="connsiteY297" fmla="*/ 370175 h 524828"/>
                <a:gd name="connsiteX298" fmla="*/ 183067 w 527071"/>
                <a:gd name="connsiteY298" fmla="*/ 369199 h 524828"/>
                <a:gd name="connsiteX299" fmla="*/ 172653 w 527071"/>
                <a:gd name="connsiteY299" fmla="*/ 368223 h 524828"/>
                <a:gd name="connsiteX300" fmla="*/ 164517 w 527071"/>
                <a:gd name="connsiteY300" fmla="*/ 369850 h 524828"/>
                <a:gd name="connsiteX301" fmla="*/ 160286 w 527071"/>
                <a:gd name="connsiteY301" fmla="*/ 370826 h 524828"/>
                <a:gd name="connsiteX302" fmla="*/ 153126 w 527071"/>
                <a:gd name="connsiteY302" fmla="*/ 371151 h 524828"/>
                <a:gd name="connsiteX303" fmla="*/ 147593 w 527071"/>
                <a:gd name="connsiteY303" fmla="*/ 370175 h 524828"/>
                <a:gd name="connsiteX304" fmla="*/ 143037 w 527071"/>
                <a:gd name="connsiteY304" fmla="*/ 364642 h 524828"/>
                <a:gd name="connsiteX305" fmla="*/ 138480 w 527071"/>
                <a:gd name="connsiteY305" fmla="*/ 358784 h 524828"/>
                <a:gd name="connsiteX306" fmla="*/ 132622 w 527071"/>
                <a:gd name="connsiteY306" fmla="*/ 349997 h 524828"/>
                <a:gd name="connsiteX307" fmla="*/ 125788 w 527071"/>
                <a:gd name="connsiteY307" fmla="*/ 337630 h 524828"/>
                <a:gd name="connsiteX308" fmla="*/ 124811 w 527071"/>
                <a:gd name="connsiteY308" fmla="*/ 332097 h 524828"/>
                <a:gd name="connsiteX309" fmla="*/ 120580 w 527071"/>
                <a:gd name="connsiteY309" fmla="*/ 314848 h 524828"/>
                <a:gd name="connsiteX310" fmla="*/ 104958 w 527071"/>
                <a:gd name="connsiteY310" fmla="*/ 310943 h 524828"/>
                <a:gd name="connsiteX311" fmla="*/ 104958 w 527071"/>
                <a:gd name="connsiteY311" fmla="*/ 310943 h 524828"/>
                <a:gd name="connsiteX312" fmla="*/ 103331 w 527071"/>
                <a:gd name="connsiteY312" fmla="*/ 310943 h 524828"/>
                <a:gd name="connsiteX313" fmla="*/ 81201 w 527071"/>
                <a:gd name="connsiteY313" fmla="*/ 311268 h 524828"/>
                <a:gd name="connsiteX314" fmla="*/ 65579 w 527071"/>
                <a:gd name="connsiteY314" fmla="*/ 311594 h 524828"/>
                <a:gd name="connsiteX315" fmla="*/ 50283 w 527071"/>
                <a:gd name="connsiteY315" fmla="*/ 311594 h 524828"/>
                <a:gd name="connsiteX316" fmla="*/ 22619 w 527071"/>
                <a:gd name="connsiteY316" fmla="*/ 311594 h 524828"/>
                <a:gd name="connsiteX317" fmla="*/ 10903 w 527071"/>
                <a:gd name="connsiteY317" fmla="*/ 315824 h 524828"/>
                <a:gd name="connsiteX318" fmla="*/ 10903 w 527071"/>
                <a:gd name="connsiteY318" fmla="*/ 315824 h 524828"/>
                <a:gd name="connsiteX319" fmla="*/ 488 w 527071"/>
                <a:gd name="connsiteY319" fmla="*/ 321683 h 524828"/>
                <a:gd name="connsiteX320" fmla="*/ 488 w 527071"/>
                <a:gd name="connsiteY320" fmla="*/ 321683 h 52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527071" h="524828">
                  <a:moveTo>
                    <a:pt x="488" y="321683"/>
                  </a:moveTo>
                  <a:cubicBezTo>
                    <a:pt x="-163" y="320055"/>
                    <a:pt x="-163" y="319079"/>
                    <a:pt x="488" y="318428"/>
                  </a:cubicBezTo>
                  <a:cubicBezTo>
                    <a:pt x="2766" y="314848"/>
                    <a:pt x="7323" y="315499"/>
                    <a:pt x="4719" y="311919"/>
                  </a:cubicBezTo>
                  <a:cubicBezTo>
                    <a:pt x="2441" y="308990"/>
                    <a:pt x="1790" y="312896"/>
                    <a:pt x="488" y="309641"/>
                  </a:cubicBezTo>
                  <a:cubicBezTo>
                    <a:pt x="4068" y="308014"/>
                    <a:pt x="7323" y="306712"/>
                    <a:pt x="8299" y="304433"/>
                  </a:cubicBezTo>
                  <a:lnTo>
                    <a:pt x="8299" y="304433"/>
                  </a:lnTo>
                  <a:cubicBezTo>
                    <a:pt x="8950" y="303132"/>
                    <a:pt x="9601" y="300854"/>
                    <a:pt x="9926" y="298576"/>
                  </a:cubicBezTo>
                  <a:cubicBezTo>
                    <a:pt x="10577" y="294996"/>
                    <a:pt x="11228" y="290765"/>
                    <a:pt x="11554" y="288812"/>
                  </a:cubicBezTo>
                  <a:cubicBezTo>
                    <a:pt x="11879" y="286534"/>
                    <a:pt x="14808" y="284256"/>
                    <a:pt x="16761" y="282954"/>
                  </a:cubicBezTo>
                  <a:cubicBezTo>
                    <a:pt x="17086" y="282628"/>
                    <a:pt x="17412" y="282303"/>
                    <a:pt x="17737" y="282303"/>
                  </a:cubicBezTo>
                  <a:cubicBezTo>
                    <a:pt x="19039" y="281326"/>
                    <a:pt x="20666" y="280025"/>
                    <a:pt x="21643" y="279048"/>
                  </a:cubicBezTo>
                  <a:cubicBezTo>
                    <a:pt x="22619" y="280025"/>
                    <a:pt x="24246" y="281326"/>
                    <a:pt x="26199" y="282628"/>
                  </a:cubicBezTo>
                  <a:lnTo>
                    <a:pt x="26199" y="282628"/>
                  </a:lnTo>
                  <a:cubicBezTo>
                    <a:pt x="28477" y="283930"/>
                    <a:pt x="30755" y="284906"/>
                    <a:pt x="32383" y="283930"/>
                  </a:cubicBezTo>
                  <a:lnTo>
                    <a:pt x="32383" y="283930"/>
                  </a:lnTo>
                  <a:cubicBezTo>
                    <a:pt x="34335" y="282628"/>
                    <a:pt x="37264" y="279048"/>
                    <a:pt x="38892" y="276770"/>
                  </a:cubicBezTo>
                  <a:cubicBezTo>
                    <a:pt x="39217" y="276119"/>
                    <a:pt x="39868" y="275794"/>
                    <a:pt x="39868" y="275468"/>
                  </a:cubicBezTo>
                  <a:cubicBezTo>
                    <a:pt x="39868" y="275143"/>
                    <a:pt x="41170" y="275468"/>
                    <a:pt x="42472" y="275794"/>
                  </a:cubicBezTo>
                  <a:cubicBezTo>
                    <a:pt x="44424" y="276119"/>
                    <a:pt x="46377" y="276770"/>
                    <a:pt x="48004" y="275468"/>
                  </a:cubicBezTo>
                  <a:lnTo>
                    <a:pt x="48004" y="275468"/>
                  </a:lnTo>
                  <a:cubicBezTo>
                    <a:pt x="48330" y="275143"/>
                    <a:pt x="48655" y="275143"/>
                    <a:pt x="48981" y="274817"/>
                  </a:cubicBezTo>
                  <a:lnTo>
                    <a:pt x="48981" y="274817"/>
                  </a:lnTo>
                  <a:cubicBezTo>
                    <a:pt x="51259" y="272865"/>
                    <a:pt x="56140" y="268959"/>
                    <a:pt x="57117" y="269285"/>
                  </a:cubicBezTo>
                  <a:cubicBezTo>
                    <a:pt x="57117" y="269285"/>
                    <a:pt x="57442" y="272539"/>
                    <a:pt x="57442" y="275794"/>
                  </a:cubicBezTo>
                  <a:cubicBezTo>
                    <a:pt x="57442" y="278072"/>
                    <a:pt x="57768" y="280676"/>
                    <a:pt x="58094" y="282628"/>
                  </a:cubicBezTo>
                  <a:cubicBezTo>
                    <a:pt x="58419" y="285232"/>
                    <a:pt x="59395" y="286534"/>
                    <a:pt x="61348" y="286208"/>
                  </a:cubicBezTo>
                  <a:cubicBezTo>
                    <a:pt x="62650" y="285883"/>
                    <a:pt x="64603" y="285557"/>
                    <a:pt x="66230" y="284906"/>
                  </a:cubicBezTo>
                  <a:cubicBezTo>
                    <a:pt x="68508" y="284256"/>
                    <a:pt x="70461" y="283279"/>
                    <a:pt x="71112" y="282954"/>
                  </a:cubicBezTo>
                  <a:cubicBezTo>
                    <a:pt x="71437" y="282628"/>
                    <a:pt x="72413" y="281977"/>
                    <a:pt x="73715" y="280676"/>
                  </a:cubicBezTo>
                  <a:cubicBezTo>
                    <a:pt x="75993" y="278397"/>
                    <a:pt x="79573" y="275143"/>
                    <a:pt x="82828" y="272539"/>
                  </a:cubicBezTo>
                  <a:cubicBezTo>
                    <a:pt x="85106" y="270912"/>
                    <a:pt x="88686" y="268959"/>
                    <a:pt x="92266" y="267007"/>
                  </a:cubicBezTo>
                  <a:cubicBezTo>
                    <a:pt x="96822" y="264403"/>
                    <a:pt x="101053" y="262125"/>
                    <a:pt x="101379" y="260497"/>
                  </a:cubicBezTo>
                  <a:cubicBezTo>
                    <a:pt x="101379" y="260172"/>
                    <a:pt x="102680" y="258219"/>
                    <a:pt x="103982" y="255941"/>
                  </a:cubicBezTo>
                  <a:cubicBezTo>
                    <a:pt x="106586" y="251385"/>
                    <a:pt x="110491" y="245201"/>
                    <a:pt x="110491" y="242272"/>
                  </a:cubicBezTo>
                  <a:lnTo>
                    <a:pt x="110491" y="242272"/>
                  </a:lnTo>
                  <a:lnTo>
                    <a:pt x="110491" y="240970"/>
                  </a:lnTo>
                  <a:cubicBezTo>
                    <a:pt x="110491" y="234461"/>
                    <a:pt x="110166" y="210052"/>
                    <a:pt x="116349" y="197359"/>
                  </a:cubicBezTo>
                  <a:cubicBezTo>
                    <a:pt x="119930" y="189549"/>
                    <a:pt x="126439" y="177181"/>
                    <a:pt x="132297" y="166441"/>
                  </a:cubicBezTo>
                  <a:cubicBezTo>
                    <a:pt x="136853" y="158305"/>
                    <a:pt x="141084" y="151145"/>
                    <a:pt x="143362" y="148541"/>
                  </a:cubicBezTo>
                  <a:cubicBezTo>
                    <a:pt x="145966" y="145613"/>
                    <a:pt x="149546" y="138778"/>
                    <a:pt x="152800" y="131292"/>
                  </a:cubicBezTo>
                  <a:cubicBezTo>
                    <a:pt x="156380" y="123482"/>
                    <a:pt x="159309" y="115020"/>
                    <a:pt x="160286" y="109813"/>
                  </a:cubicBezTo>
                  <a:cubicBezTo>
                    <a:pt x="161262" y="105582"/>
                    <a:pt x="161262" y="101351"/>
                    <a:pt x="161262" y="97771"/>
                  </a:cubicBezTo>
                  <a:cubicBezTo>
                    <a:pt x="161262" y="92238"/>
                    <a:pt x="161262" y="87356"/>
                    <a:pt x="163540" y="84102"/>
                  </a:cubicBezTo>
                  <a:cubicBezTo>
                    <a:pt x="164517" y="82800"/>
                    <a:pt x="166144" y="80847"/>
                    <a:pt x="167771" y="78569"/>
                  </a:cubicBezTo>
                  <a:cubicBezTo>
                    <a:pt x="172978" y="71735"/>
                    <a:pt x="179813" y="62622"/>
                    <a:pt x="180139" y="59367"/>
                  </a:cubicBezTo>
                  <a:cubicBezTo>
                    <a:pt x="180139" y="58065"/>
                    <a:pt x="180464" y="57089"/>
                    <a:pt x="180464" y="56113"/>
                  </a:cubicBezTo>
                  <a:cubicBezTo>
                    <a:pt x="180789" y="53509"/>
                    <a:pt x="181115" y="51231"/>
                    <a:pt x="180464" y="49929"/>
                  </a:cubicBezTo>
                  <a:cubicBezTo>
                    <a:pt x="179813" y="48627"/>
                    <a:pt x="178185" y="47000"/>
                    <a:pt x="176884" y="46024"/>
                  </a:cubicBezTo>
                  <a:cubicBezTo>
                    <a:pt x="176884" y="44396"/>
                    <a:pt x="176233" y="40166"/>
                    <a:pt x="176233" y="35935"/>
                  </a:cubicBezTo>
                  <a:cubicBezTo>
                    <a:pt x="176233" y="31704"/>
                    <a:pt x="176233" y="27798"/>
                    <a:pt x="176884" y="27147"/>
                  </a:cubicBezTo>
                  <a:cubicBezTo>
                    <a:pt x="177535" y="26496"/>
                    <a:pt x="178837" y="26496"/>
                    <a:pt x="180139" y="26171"/>
                  </a:cubicBezTo>
                  <a:cubicBezTo>
                    <a:pt x="182091" y="25846"/>
                    <a:pt x="184044" y="25520"/>
                    <a:pt x="185346" y="23893"/>
                  </a:cubicBezTo>
                  <a:cubicBezTo>
                    <a:pt x="185671" y="23242"/>
                    <a:pt x="186322" y="22266"/>
                    <a:pt x="186648" y="20964"/>
                  </a:cubicBezTo>
                  <a:cubicBezTo>
                    <a:pt x="188275" y="17384"/>
                    <a:pt x="190878" y="11851"/>
                    <a:pt x="193157" y="9898"/>
                  </a:cubicBezTo>
                  <a:lnTo>
                    <a:pt x="193807" y="9248"/>
                  </a:lnTo>
                  <a:cubicBezTo>
                    <a:pt x="197062" y="6644"/>
                    <a:pt x="201293" y="3389"/>
                    <a:pt x="205198" y="4366"/>
                  </a:cubicBezTo>
                  <a:cubicBezTo>
                    <a:pt x="207802" y="5017"/>
                    <a:pt x="209755" y="5668"/>
                    <a:pt x="211382" y="6318"/>
                  </a:cubicBezTo>
                  <a:cubicBezTo>
                    <a:pt x="212358" y="6644"/>
                    <a:pt x="213009" y="6969"/>
                    <a:pt x="213009" y="7295"/>
                  </a:cubicBezTo>
                  <a:cubicBezTo>
                    <a:pt x="213009" y="8597"/>
                    <a:pt x="213660" y="9898"/>
                    <a:pt x="214311" y="11526"/>
                  </a:cubicBezTo>
                  <a:lnTo>
                    <a:pt x="214311" y="11526"/>
                  </a:lnTo>
                  <a:cubicBezTo>
                    <a:pt x="214636" y="12177"/>
                    <a:pt x="214962" y="12827"/>
                    <a:pt x="215287" y="13478"/>
                  </a:cubicBezTo>
                  <a:cubicBezTo>
                    <a:pt x="215938" y="14780"/>
                    <a:pt x="217891" y="16733"/>
                    <a:pt x="220169" y="18686"/>
                  </a:cubicBezTo>
                  <a:cubicBezTo>
                    <a:pt x="222447" y="20313"/>
                    <a:pt x="225051" y="22266"/>
                    <a:pt x="227655" y="23242"/>
                  </a:cubicBezTo>
                  <a:cubicBezTo>
                    <a:pt x="230258" y="24544"/>
                    <a:pt x="236767" y="26496"/>
                    <a:pt x="242951" y="28449"/>
                  </a:cubicBezTo>
                  <a:cubicBezTo>
                    <a:pt x="248484" y="30077"/>
                    <a:pt x="253691" y="31378"/>
                    <a:pt x="255644" y="31378"/>
                  </a:cubicBezTo>
                  <a:cubicBezTo>
                    <a:pt x="256620" y="31378"/>
                    <a:pt x="258573" y="31378"/>
                    <a:pt x="260525" y="31053"/>
                  </a:cubicBezTo>
                  <a:cubicBezTo>
                    <a:pt x="265082" y="30727"/>
                    <a:pt x="270940" y="30402"/>
                    <a:pt x="274194" y="31053"/>
                  </a:cubicBezTo>
                  <a:cubicBezTo>
                    <a:pt x="275821" y="31378"/>
                    <a:pt x="277449" y="31704"/>
                    <a:pt x="279076" y="31704"/>
                  </a:cubicBezTo>
                  <a:cubicBezTo>
                    <a:pt x="281354" y="32029"/>
                    <a:pt x="283632" y="32680"/>
                    <a:pt x="285260" y="32355"/>
                  </a:cubicBezTo>
                  <a:cubicBezTo>
                    <a:pt x="287212" y="32355"/>
                    <a:pt x="287863" y="31053"/>
                    <a:pt x="288840" y="29426"/>
                  </a:cubicBezTo>
                  <a:cubicBezTo>
                    <a:pt x="290141" y="27147"/>
                    <a:pt x="292094" y="23893"/>
                    <a:pt x="293721" y="20964"/>
                  </a:cubicBezTo>
                  <a:cubicBezTo>
                    <a:pt x="295674" y="17709"/>
                    <a:pt x="297302" y="14780"/>
                    <a:pt x="297627" y="14455"/>
                  </a:cubicBezTo>
                  <a:cubicBezTo>
                    <a:pt x="297627" y="14455"/>
                    <a:pt x="300230" y="15757"/>
                    <a:pt x="302834" y="17058"/>
                  </a:cubicBezTo>
                  <a:cubicBezTo>
                    <a:pt x="306740" y="19011"/>
                    <a:pt x="311296" y="20964"/>
                    <a:pt x="313249" y="20313"/>
                  </a:cubicBezTo>
                  <a:cubicBezTo>
                    <a:pt x="314876" y="19662"/>
                    <a:pt x="321385" y="16733"/>
                    <a:pt x="326918" y="14129"/>
                  </a:cubicBezTo>
                  <a:cubicBezTo>
                    <a:pt x="330172" y="12502"/>
                    <a:pt x="332776" y="11200"/>
                    <a:pt x="334403" y="9898"/>
                  </a:cubicBezTo>
                  <a:cubicBezTo>
                    <a:pt x="336030" y="8597"/>
                    <a:pt x="337658" y="6969"/>
                    <a:pt x="338959" y="5993"/>
                  </a:cubicBezTo>
                  <a:cubicBezTo>
                    <a:pt x="340261" y="4691"/>
                    <a:pt x="341238" y="3715"/>
                    <a:pt x="341889" y="3389"/>
                  </a:cubicBezTo>
                  <a:cubicBezTo>
                    <a:pt x="341889" y="3389"/>
                    <a:pt x="342865" y="4691"/>
                    <a:pt x="343841" y="5993"/>
                  </a:cubicBezTo>
                  <a:cubicBezTo>
                    <a:pt x="345794" y="8271"/>
                    <a:pt x="348072" y="11200"/>
                    <a:pt x="351001" y="11200"/>
                  </a:cubicBezTo>
                  <a:cubicBezTo>
                    <a:pt x="353605" y="11200"/>
                    <a:pt x="357185" y="10875"/>
                    <a:pt x="359789" y="10224"/>
                  </a:cubicBezTo>
                  <a:cubicBezTo>
                    <a:pt x="362067" y="9573"/>
                    <a:pt x="363694" y="8597"/>
                    <a:pt x="364345" y="6969"/>
                  </a:cubicBezTo>
                  <a:cubicBezTo>
                    <a:pt x="364670" y="5993"/>
                    <a:pt x="364996" y="5017"/>
                    <a:pt x="364996" y="4366"/>
                  </a:cubicBezTo>
                  <a:cubicBezTo>
                    <a:pt x="365321" y="2738"/>
                    <a:pt x="365647" y="786"/>
                    <a:pt x="366948" y="135"/>
                  </a:cubicBezTo>
                  <a:cubicBezTo>
                    <a:pt x="367600" y="-191"/>
                    <a:pt x="369227" y="135"/>
                    <a:pt x="371179" y="460"/>
                  </a:cubicBezTo>
                  <a:lnTo>
                    <a:pt x="371179" y="460"/>
                  </a:lnTo>
                  <a:cubicBezTo>
                    <a:pt x="374109" y="1111"/>
                    <a:pt x="377688" y="2413"/>
                    <a:pt x="379316" y="3389"/>
                  </a:cubicBezTo>
                  <a:cubicBezTo>
                    <a:pt x="381594" y="4691"/>
                    <a:pt x="383547" y="3389"/>
                    <a:pt x="385499" y="2413"/>
                  </a:cubicBezTo>
                  <a:cubicBezTo>
                    <a:pt x="386476" y="1762"/>
                    <a:pt x="387452" y="1437"/>
                    <a:pt x="387777" y="1437"/>
                  </a:cubicBezTo>
                  <a:cubicBezTo>
                    <a:pt x="388429" y="1762"/>
                    <a:pt x="389079" y="2413"/>
                    <a:pt x="390056" y="3389"/>
                  </a:cubicBezTo>
                  <a:cubicBezTo>
                    <a:pt x="392659" y="5668"/>
                    <a:pt x="396239" y="8922"/>
                    <a:pt x="398843" y="8271"/>
                  </a:cubicBezTo>
                  <a:lnTo>
                    <a:pt x="398843" y="8271"/>
                  </a:lnTo>
                  <a:lnTo>
                    <a:pt x="399494" y="8271"/>
                  </a:lnTo>
                  <a:cubicBezTo>
                    <a:pt x="402748" y="7620"/>
                    <a:pt x="406329" y="7295"/>
                    <a:pt x="407956" y="5668"/>
                  </a:cubicBezTo>
                  <a:lnTo>
                    <a:pt x="407956" y="5668"/>
                  </a:lnTo>
                  <a:cubicBezTo>
                    <a:pt x="408607" y="5342"/>
                    <a:pt x="408932" y="4691"/>
                    <a:pt x="409583" y="4040"/>
                  </a:cubicBezTo>
                  <a:cubicBezTo>
                    <a:pt x="410885" y="2738"/>
                    <a:pt x="412186" y="1437"/>
                    <a:pt x="412838" y="1437"/>
                  </a:cubicBezTo>
                  <a:cubicBezTo>
                    <a:pt x="414790" y="2088"/>
                    <a:pt x="421299" y="5017"/>
                    <a:pt x="422275" y="5342"/>
                  </a:cubicBezTo>
                  <a:cubicBezTo>
                    <a:pt x="422601" y="6318"/>
                    <a:pt x="422927" y="6969"/>
                    <a:pt x="423252" y="7295"/>
                  </a:cubicBezTo>
                  <a:cubicBezTo>
                    <a:pt x="424228" y="8922"/>
                    <a:pt x="425856" y="9898"/>
                    <a:pt x="427483" y="10875"/>
                  </a:cubicBezTo>
                  <a:cubicBezTo>
                    <a:pt x="428784" y="11526"/>
                    <a:pt x="429761" y="12502"/>
                    <a:pt x="430412" y="13153"/>
                  </a:cubicBezTo>
                  <a:lnTo>
                    <a:pt x="430412" y="13153"/>
                  </a:lnTo>
                  <a:cubicBezTo>
                    <a:pt x="431063" y="13804"/>
                    <a:pt x="431063" y="14780"/>
                    <a:pt x="431388" y="15757"/>
                  </a:cubicBezTo>
                  <a:cubicBezTo>
                    <a:pt x="431714" y="17058"/>
                    <a:pt x="431714" y="18686"/>
                    <a:pt x="433341" y="19662"/>
                  </a:cubicBezTo>
                  <a:cubicBezTo>
                    <a:pt x="434317" y="20313"/>
                    <a:pt x="437247" y="21940"/>
                    <a:pt x="440501" y="23242"/>
                  </a:cubicBezTo>
                  <a:cubicBezTo>
                    <a:pt x="444406" y="24869"/>
                    <a:pt x="448312" y="26496"/>
                    <a:pt x="449288" y="26822"/>
                  </a:cubicBezTo>
                  <a:cubicBezTo>
                    <a:pt x="450590" y="27147"/>
                    <a:pt x="452543" y="25846"/>
                    <a:pt x="454170" y="24869"/>
                  </a:cubicBezTo>
                  <a:cubicBezTo>
                    <a:pt x="455472" y="24218"/>
                    <a:pt x="456774" y="23568"/>
                    <a:pt x="457099" y="23242"/>
                  </a:cubicBezTo>
                  <a:cubicBezTo>
                    <a:pt x="457425" y="23242"/>
                    <a:pt x="459703" y="23568"/>
                    <a:pt x="461981" y="24218"/>
                  </a:cubicBezTo>
                  <a:cubicBezTo>
                    <a:pt x="466537" y="25195"/>
                    <a:pt x="472395" y="26822"/>
                    <a:pt x="474023" y="25846"/>
                  </a:cubicBezTo>
                  <a:lnTo>
                    <a:pt x="475324" y="24869"/>
                  </a:lnTo>
                  <a:lnTo>
                    <a:pt x="475324" y="24869"/>
                  </a:lnTo>
                  <a:cubicBezTo>
                    <a:pt x="477277" y="23893"/>
                    <a:pt x="479230" y="22266"/>
                    <a:pt x="480206" y="21289"/>
                  </a:cubicBezTo>
                  <a:cubicBezTo>
                    <a:pt x="480532" y="20638"/>
                    <a:pt x="484437" y="19662"/>
                    <a:pt x="487366" y="19336"/>
                  </a:cubicBezTo>
                  <a:cubicBezTo>
                    <a:pt x="488017" y="19336"/>
                    <a:pt x="488668" y="19336"/>
                    <a:pt x="489319" y="19336"/>
                  </a:cubicBezTo>
                  <a:cubicBezTo>
                    <a:pt x="489644" y="19336"/>
                    <a:pt x="489970" y="19336"/>
                    <a:pt x="489970" y="19336"/>
                  </a:cubicBezTo>
                  <a:cubicBezTo>
                    <a:pt x="489970" y="20313"/>
                    <a:pt x="489644" y="21289"/>
                    <a:pt x="489644" y="21940"/>
                  </a:cubicBezTo>
                  <a:cubicBezTo>
                    <a:pt x="489319" y="23568"/>
                    <a:pt x="488668" y="25520"/>
                    <a:pt x="489970" y="26822"/>
                  </a:cubicBezTo>
                  <a:cubicBezTo>
                    <a:pt x="490621" y="28124"/>
                    <a:pt x="493224" y="30402"/>
                    <a:pt x="495502" y="32355"/>
                  </a:cubicBezTo>
                  <a:cubicBezTo>
                    <a:pt x="497455" y="33982"/>
                    <a:pt x="499408" y="35284"/>
                    <a:pt x="500710" y="35284"/>
                  </a:cubicBezTo>
                  <a:cubicBezTo>
                    <a:pt x="501686" y="35284"/>
                    <a:pt x="504290" y="36260"/>
                    <a:pt x="506893" y="37236"/>
                  </a:cubicBezTo>
                  <a:cubicBezTo>
                    <a:pt x="508521" y="37887"/>
                    <a:pt x="509822" y="38538"/>
                    <a:pt x="510148" y="39189"/>
                  </a:cubicBezTo>
                  <a:cubicBezTo>
                    <a:pt x="510148" y="39189"/>
                    <a:pt x="510148" y="39840"/>
                    <a:pt x="509822" y="40491"/>
                  </a:cubicBezTo>
                  <a:cubicBezTo>
                    <a:pt x="509172" y="42444"/>
                    <a:pt x="508846" y="44396"/>
                    <a:pt x="511124" y="45698"/>
                  </a:cubicBezTo>
                  <a:cubicBezTo>
                    <a:pt x="512101" y="46349"/>
                    <a:pt x="513728" y="47000"/>
                    <a:pt x="514704" y="47651"/>
                  </a:cubicBezTo>
                  <a:cubicBezTo>
                    <a:pt x="516331" y="48302"/>
                    <a:pt x="517959" y="48953"/>
                    <a:pt x="517959" y="49604"/>
                  </a:cubicBezTo>
                  <a:lnTo>
                    <a:pt x="517959" y="49604"/>
                  </a:lnTo>
                  <a:cubicBezTo>
                    <a:pt x="517959" y="50255"/>
                    <a:pt x="517633" y="51556"/>
                    <a:pt x="516983" y="53509"/>
                  </a:cubicBezTo>
                  <a:lnTo>
                    <a:pt x="516983" y="53509"/>
                  </a:lnTo>
                  <a:cubicBezTo>
                    <a:pt x="516331" y="55462"/>
                    <a:pt x="515355" y="57740"/>
                    <a:pt x="515355" y="59367"/>
                  </a:cubicBezTo>
                  <a:cubicBezTo>
                    <a:pt x="515030" y="61320"/>
                    <a:pt x="515681" y="63598"/>
                    <a:pt x="516006" y="66202"/>
                  </a:cubicBezTo>
                  <a:cubicBezTo>
                    <a:pt x="516331" y="68805"/>
                    <a:pt x="516983" y="71084"/>
                    <a:pt x="516657" y="72060"/>
                  </a:cubicBezTo>
                  <a:cubicBezTo>
                    <a:pt x="516657" y="72386"/>
                    <a:pt x="516331" y="73036"/>
                    <a:pt x="516006" y="73362"/>
                  </a:cubicBezTo>
                  <a:cubicBezTo>
                    <a:pt x="515030" y="75965"/>
                    <a:pt x="514053" y="79220"/>
                    <a:pt x="515681" y="80522"/>
                  </a:cubicBezTo>
                  <a:cubicBezTo>
                    <a:pt x="516331" y="80847"/>
                    <a:pt x="517633" y="81498"/>
                    <a:pt x="519261" y="82149"/>
                  </a:cubicBezTo>
                  <a:cubicBezTo>
                    <a:pt x="522515" y="83451"/>
                    <a:pt x="527072" y="85078"/>
                    <a:pt x="527072" y="86054"/>
                  </a:cubicBezTo>
                  <a:lnTo>
                    <a:pt x="527072" y="86380"/>
                  </a:lnTo>
                  <a:lnTo>
                    <a:pt x="527072" y="86380"/>
                  </a:lnTo>
                  <a:cubicBezTo>
                    <a:pt x="527072" y="88658"/>
                    <a:pt x="527072" y="91262"/>
                    <a:pt x="521864" y="96144"/>
                  </a:cubicBezTo>
                  <a:cubicBezTo>
                    <a:pt x="519911" y="97771"/>
                    <a:pt x="516657" y="100700"/>
                    <a:pt x="512752" y="103629"/>
                  </a:cubicBezTo>
                  <a:cubicBezTo>
                    <a:pt x="504615" y="110138"/>
                    <a:pt x="494852" y="117949"/>
                    <a:pt x="493550" y="121204"/>
                  </a:cubicBezTo>
                  <a:cubicBezTo>
                    <a:pt x="492248" y="123807"/>
                    <a:pt x="491272" y="129340"/>
                    <a:pt x="490621" y="133571"/>
                  </a:cubicBezTo>
                  <a:lnTo>
                    <a:pt x="490621" y="133571"/>
                  </a:lnTo>
                  <a:cubicBezTo>
                    <a:pt x="490295" y="136500"/>
                    <a:pt x="489970" y="139103"/>
                    <a:pt x="489644" y="139754"/>
                  </a:cubicBezTo>
                  <a:cubicBezTo>
                    <a:pt x="488993" y="141381"/>
                    <a:pt x="488017" y="144311"/>
                    <a:pt x="487041" y="147891"/>
                  </a:cubicBezTo>
                  <a:cubicBezTo>
                    <a:pt x="486390" y="149843"/>
                    <a:pt x="485739" y="152447"/>
                    <a:pt x="485088" y="155051"/>
                  </a:cubicBezTo>
                  <a:cubicBezTo>
                    <a:pt x="484112" y="158305"/>
                    <a:pt x="483135" y="161885"/>
                    <a:pt x="482484" y="165140"/>
                  </a:cubicBezTo>
                  <a:cubicBezTo>
                    <a:pt x="481834" y="168720"/>
                    <a:pt x="481183" y="171974"/>
                    <a:pt x="481508" y="174903"/>
                  </a:cubicBezTo>
                  <a:cubicBezTo>
                    <a:pt x="481508" y="176531"/>
                    <a:pt x="481508" y="178158"/>
                    <a:pt x="481508" y="179460"/>
                  </a:cubicBezTo>
                  <a:cubicBezTo>
                    <a:pt x="481508" y="181087"/>
                    <a:pt x="481508" y="182714"/>
                    <a:pt x="481834" y="183690"/>
                  </a:cubicBezTo>
                  <a:cubicBezTo>
                    <a:pt x="480532" y="184667"/>
                    <a:pt x="478579" y="186294"/>
                    <a:pt x="476626" y="187921"/>
                  </a:cubicBezTo>
                  <a:cubicBezTo>
                    <a:pt x="474348" y="190199"/>
                    <a:pt x="472070" y="192478"/>
                    <a:pt x="471419" y="193780"/>
                  </a:cubicBezTo>
                  <a:cubicBezTo>
                    <a:pt x="470768" y="195407"/>
                    <a:pt x="470768" y="198661"/>
                    <a:pt x="470443" y="201590"/>
                  </a:cubicBezTo>
                  <a:cubicBezTo>
                    <a:pt x="470443" y="203869"/>
                    <a:pt x="470117" y="205821"/>
                    <a:pt x="470117" y="206798"/>
                  </a:cubicBezTo>
                  <a:lnTo>
                    <a:pt x="470117" y="206798"/>
                  </a:lnTo>
                  <a:cubicBezTo>
                    <a:pt x="469792" y="207774"/>
                    <a:pt x="467514" y="209727"/>
                    <a:pt x="465561" y="211354"/>
                  </a:cubicBezTo>
                  <a:cubicBezTo>
                    <a:pt x="463608" y="212981"/>
                    <a:pt x="461981" y="214283"/>
                    <a:pt x="461981" y="215585"/>
                  </a:cubicBezTo>
                  <a:cubicBezTo>
                    <a:pt x="461981" y="216561"/>
                    <a:pt x="463608" y="218839"/>
                    <a:pt x="465886" y="221768"/>
                  </a:cubicBezTo>
                  <a:cubicBezTo>
                    <a:pt x="469466" y="225999"/>
                    <a:pt x="474023" y="231858"/>
                    <a:pt x="474023" y="234136"/>
                  </a:cubicBezTo>
                  <a:cubicBezTo>
                    <a:pt x="474023" y="236739"/>
                    <a:pt x="473697" y="239017"/>
                    <a:pt x="473372" y="240970"/>
                  </a:cubicBezTo>
                  <a:cubicBezTo>
                    <a:pt x="473046" y="242272"/>
                    <a:pt x="472721" y="243574"/>
                    <a:pt x="472721" y="244550"/>
                  </a:cubicBezTo>
                  <a:cubicBezTo>
                    <a:pt x="472721" y="246177"/>
                    <a:pt x="473697" y="249758"/>
                    <a:pt x="474674" y="253988"/>
                  </a:cubicBezTo>
                  <a:lnTo>
                    <a:pt x="474674" y="253988"/>
                  </a:lnTo>
                  <a:cubicBezTo>
                    <a:pt x="475324" y="256592"/>
                    <a:pt x="475975" y="259521"/>
                    <a:pt x="476626" y="261799"/>
                  </a:cubicBezTo>
                  <a:cubicBezTo>
                    <a:pt x="477602" y="266030"/>
                    <a:pt x="477602" y="268634"/>
                    <a:pt x="477602" y="269610"/>
                  </a:cubicBezTo>
                  <a:cubicBezTo>
                    <a:pt x="476952" y="269935"/>
                    <a:pt x="476626" y="270586"/>
                    <a:pt x="476301" y="271237"/>
                  </a:cubicBezTo>
                  <a:cubicBezTo>
                    <a:pt x="475975" y="272539"/>
                    <a:pt x="475324" y="276445"/>
                    <a:pt x="475324" y="280025"/>
                  </a:cubicBezTo>
                  <a:cubicBezTo>
                    <a:pt x="475324" y="282303"/>
                    <a:pt x="475324" y="284581"/>
                    <a:pt x="476301" y="285883"/>
                  </a:cubicBezTo>
                  <a:cubicBezTo>
                    <a:pt x="476952" y="286859"/>
                    <a:pt x="477928" y="289788"/>
                    <a:pt x="478904" y="292717"/>
                  </a:cubicBezTo>
                  <a:cubicBezTo>
                    <a:pt x="480857" y="297599"/>
                    <a:pt x="482810" y="303783"/>
                    <a:pt x="483135" y="305085"/>
                  </a:cubicBezTo>
                  <a:cubicBezTo>
                    <a:pt x="483461" y="306061"/>
                    <a:pt x="482484" y="311268"/>
                    <a:pt x="481834" y="315174"/>
                  </a:cubicBezTo>
                  <a:cubicBezTo>
                    <a:pt x="481183" y="318103"/>
                    <a:pt x="480857" y="320706"/>
                    <a:pt x="481183" y="321357"/>
                  </a:cubicBezTo>
                  <a:cubicBezTo>
                    <a:pt x="481183" y="321357"/>
                    <a:pt x="481508" y="322008"/>
                    <a:pt x="481508" y="322659"/>
                  </a:cubicBezTo>
                  <a:cubicBezTo>
                    <a:pt x="482484" y="325588"/>
                    <a:pt x="484112" y="332097"/>
                    <a:pt x="486065" y="332748"/>
                  </a:cubicBezTo>
                  <a:lnTo>
                    <a:pt x="486065" y="332748"/>
                  </a:lnTo>
                  <a:cubicBezTo>
                    <a:pt x="486715" y="333073"/>
                    <a:pt x="488993" y="334050"/>
                    <a:pt x="491272" y="335352"/>
                  </a:cubicBezTo>
                  <a:lnTo>
                    <a:pt x="491272" y="335352"/>
                  </a:lnTo>
                  <a:cubicBezTo>
                    <a:pt x="493224" y="336328"/>
                    <a:pt x="495177" y="337630"/>
                    <a:pt x="495828" y="338606"/>
                  </a:cubicBezTo>
                  <a:cubicBezTo>
                    <a:pt x="496154" y="339257"/>
                    <a:pt x="498106" y="342837"/>
                    <a:pt x="500384" y="348370"/>
                  </a:cubicBezTo>
                  <a:cubicBezTo>
                    <a:pt x="503639" y="355204"/>
                    <a:pt x="508195" y="364642"/>
                    <a:pt x="512101" y="372779"/>
                  </a:cubicBezTo>
                  <a:cubicBezTo>
                    <a:pt x="503639" y="373755"/>
                    <a:pt x="464584" y="379288"/>
                    <a:pt x="463934" y="382542"/>
                  </a:cubicBezTo>
                  <a:cubicBezTo>
                    <a:pt x="463608" y="384495"/>
                    <a:pt x="463934" y="386123"/>
                    <a:pt x="464259" y="387750"/>
                  </a:cubicBezTo>
                  <a:cubicBezTo>
                    <a:pt x="464584" y="388726"/>
                    <a:pt x="464584" y="389702"/>
                    <a:pt x="464584" y="390679"/>
                  </a:cubicBezTo>
                  <a:cubicBezTo>
                    <a:pt x="464584" y="391330"/>
                    <a:pt x="459377" y="395235"/>
                    <a:pt x="454821" y="398490"/>
                  </a:cubicBezTo>
                  <a:cubicBezTo>
                    <a:pt x="450265" y="401744"/>
                    <a:pt x="446359" y="404673"/>
                    <a:pt x="446034" y="405975"/>
                  </a:cubicBezTo>
                  <a:cubicBezTo>
                    <a:pt x="446034" y="407602"/>
                    <a:pt x="447010" y="408904"/>
                    <a:pt x="448963" y="409555"/>
                  </a:cubicBezTo>
                  <a:cubicBezTo>
                    <a:pt x="450265" y="410206"/>
                    <a:pt x="451892" y="410532"/>
                    <a:pt x="453519" y="410857"/>
                  </a:cubicBezTo>
                  <a:cubicBezTo>
                    <a:pt x="454821" y="411182"/>
                    <a:pt x="456123" y="414437"/>
                    <a:pt x="456774" y="417041"/>
                  </a:cubicBezTo>
                  <a:cubicBezTo>
                    <a:pt x="457425" y="418668"/>
                    <a:pt x="457750" y="419969"/>
                    <a:pt x="458401" y="420620"/>
                  </a:cubicBezTo>
                  <a:cubicBezTo>
                    <a:pt x="458726" y="420946"/>
                    <a:pt x="456123" y="424526"/>
                    <a:pt x="454495" y="427780"/>
                  </a:cubicBezTo>
                  <a:cubicBezTo>
                    <a:pt x="453519" y="429733"/>
                    <a:pt x="452543" y="431360"/>
                    <a:pt x="452543" y="432011"/>
                  </a:cubicBezTo>
                  <a:cubicBezTo>
                    <a:pt x="451892" y="433639"/>
                    <a:pt x="453193" y="436568"/>
                    <a:pt x="454170" y="439497"/>
                  </a:cubicBezTo>
                  <a:cubicBezTo>
                    <a:pt x="454821" y="441775"/>
                    <a:pt x="455797" y="443728"/>
                    <a:pt x="455797" y="444378"/>
                  </a:cubicBezTo>
                  <a:cubicBezTo>
                    <a:pt x="455797" y="445355"/>
                    <a:pt x="454170" y="451213"/>
                    <a:pt x="452868" y="457396"/>
                  </a:cubicBezTo>
                  <a:cubicBezTo>
                    <a:pt x="451241" y="463906"/>
                    <a:pt x="449614" y="470740"/>
                    <a:pt x="449288" y="472693"/>
                  </a:cubicBezTo>
                  <a:cubicBezTo>
                    <a:pt x="448963" y="474971"/>
                    <a:pt x="449614" y="476924"/>
                    <a:pt x="450590" y="478551"/>
                  </a:cubicBezTo>
                  <a:cubicBezTo>
                    <a:pt x="451566" y="480178"/>
                    <a:pt x="452868" y="481805"/>
                    <a:pt x="454495" y="483107"/>
                  </a:cubicBezTo>
                  <a:lnTo>
                    <a:pt x="454495" y="483107"/>
                  </a:lnTo>
                  <a:cubicBezTo>
                    <a:pt x="457099" y="485711"/>
                    <a:pt x="460679" y="485711"/>
                    <a:pt x="462957" y="485711"/>
                  </a:cubicBezTo>
                  <a:cubicBezTo>
                    <a:pt x="463608" y="485711"/>
                    <a:pt x="463934" y="485711"/>
                    <a:pt x="464259" y="485711"/>
                  </a:cubicBezTo>
                  <a:cubicBezTo>
                    <a:pt x="464584" y="485711"/>
                    <a:pt x="465235" y="487013"/>
                    <a:pt x="466212" y="488966"/>
                  </a:cubicBezTo>
                  <a:cubicBezTo>
                    <a:pt x="467839" y="491895"/>
                    <a:pt x="469466" y="495475"/>
                    <a:pt x="469792" y="496777"/>
                  </a:cubicBezTo>
                  <a:cubicBezTo>
                    <a:pt x="470117" y="498404"/>
                    <a:pt x="472070" y="499055"/>
                    <a:pt x="474023" y="499705"/>
                  </a:cubicBezTo>
                  <a:cubicBezTo>
                    <a:pt x="476952" y="500357"/>
                    <a:pt x="480532" y="500031"/>
                    <a:pt x="481834" y="499705"/>
                  </a:cubicBezTo>
                  <a:lnTo>
                    <a:pt x="481834" y="499705"/>
                  </a:lnTo>
                  <a:cubicBezTo>
                    <a:pt x="483135" y="499380"/>
                    <a:pt x="483786" y="498404"/>
                    <a:pt x="484437" y="496777"/>
                  </a:cubicBezTo>
                  <a:cubicBezTo>
                    <a:pt x="484763" y="495149"/>
                    <a:pt x="485088" y="493196"/>
                    <a:pt x="484763" y="491895"/>
                  </a:cubicBezTo>
                  <a:cubicBezTo>
                    <a:pt x="484763" y="491569"/>
                    <a:pt x="485739" y="491244"/>
                    <a:pt x="486715" y="490593"/>
                  </a:cubicBezTo>
                  <a:cubicBezTo>
                    <a:pt x="488017" y="489942"/>
                    <a:pt x="489970" y="489616"/>
                    <a:pt x="491272" y="489291"/>
                  </a:cubicBezTo>
                  <a:lnTo>
                    <a:pt x="491272" y="489291"/>
                  </a:lnTo>
                  <a:cubicBezTo>
                    <a:pt x="491597" y="489942"/>
                    <a:pt x="491597" y="491244"/>
                    <a:pt x="491923" y="493196"/>
                  </a:cubicBezTo>
                  <a:cubicBezTo>
                    <a:pt x="492248" y="495800"/>
                    <a:pt x="492248" y="498729"/>
                    <a:pt x="492248" y="502309"/>
                  </a:cubicBezTo>
                  <a:cubicBezTo>
                    <a:pt x="492248" y="512073"/>
                    <a:pt x="491597" y="523464"/>
                    <a:pt x="490295" y="524440"/>
                  </a:cubicBezTo>
                  <a:cubicBezTo>
                    <a:pt x="489644" y="525091"/>
                    <a:pt x="488343" y="523789"/>
                    <a:pt x="486715" y="522487"/>
                  </a:cubicBezTo>
                  <a:cubicBezTo>
                    <a:pt x="485088" y="521186"/>
                    <a:pt x="483461" y="519884"/>
                    <a:pt x="481834" y="519884"/>
                  </a:cubicBezTo>
                  <a:cubicBezTo>
                    <a:pt x="480206" y="519884"/>
                    <a:pt x="478579" y="521186"/>
                    <a:pt x="477277" y="522813"/>
                  </a:cubicBezTo>
                  <a:cubicBezTo>
                    <a:pt x="475975" y="524114"/>
                    <a:pt x="474674" y="525091"/>
                    <a:pt x="474023" y="524766"/>
                  </a:cubicBezTo>
                  <a:cubicBezTo>
                    <a:pt x="472395" y="524114"/>
                    <a:pt x="463283" y="512724"/>
                    <a:pt x="457099" y="504913"/>
                  </a:cubicBezTo>
                  <a:cubicBezTo>
                    <a:pt x="453519" y="500682"/>
                    <a:pt x="450915" y="497427"/>
                    <a:pt x="450265" y="497102"/>
                  </a:cubicBezTo>
                  <a:lnTo>
                    <a:pt x="450265" y="497102"/>
                  </a:lnTo>
                  <a:lnTo>
                    <a:pt x="448963" y="496777"/>
                  </a:lnTo>
                  <a:cubicBezTo>
                    <a:pt x="445383" y="495475"/>
                    <a:pt x="433992" y="492220"/>
                    <a:pt x="430086" y="490268"/>
                  </a:cubicBezTo>
                  <a:cubicBezTo>
                    <a:pt x="427157" y="488966"/>
                    <a:pt x="425530" y="484084"/>
                    <a:pt x="424554" y="480178"/>
                  </a:cubicBezTo>
                  <a:cubicBezTo>
                    <a:pt x="424228" y="478877"/>
                    <a:pt x="423903" y="477575"/>
                    <a:pt x="423252" y="476598"/>
                  </a:cubicBezTo>
                  <a:cubicBezTo>
                    <a:pt x="422927" y="475622"/>
                    <a:pt x="422275" y="474971"/>
                    <a:pt x="421625" y="474320"/>
                  </a:cubicBezTo>
                  <a:cubicBezTo>
                    <a:pt x="420648" y="473018"/>
                    <a:pt x="419347" y="472368"/>
                    <a:pt x="418045" y="471716"/>
                  </a:cubicBezTo>
                  <a:cubicBezTo>
                    <a:pt x="416418" y="471066"/>
                    <a:pt x="415116" y="471066"/>
                    <a:pt x="413814" y="471716"/>
                  </a:cubicBezTo>
                  <a:cubicBezTo>
                    <a:pt x="413488" y="472042"/>
                    <a:pt x="412838" y="472042"/>
                    <a:pt x="412512" y="472368"/>
                  </a:cubicBezTo>
                  <a:cubicBezTo>
                    <a:pt x="411210" y="473344"/>
                    <a:pt x="410234" y="475296"/>
                    <a:pt x="408932" y="477249"/>
                  </a:cubicBezTo>
                  <a:cubicBezTo>
                    <a:pt x="407630" y="479202"/>
                    <a:pt x="406329" y="481480"/>
                    <a:pt x="406003" y="481480"/>
                  </a:cubicBezTo>
                  <a:cubicBezTo>
                    <a:pt x="405352" y="481480"/>
                    <a:pt x="399168" y="480504"/>
                    <a:pt x="392009" y="479527"/>
                  </a:cubicBezTo>
                  <a:cubicBezTo>
                    <a:pt x="383547" y="478226"/>
                    <a:pt x="374109" y="476598"/>
                    <a:pt x="371505" y="475948"/>
                  </a:cubicBezTo>
                  <a:cubicBezTo>
                    <a:pt x="368250" y="475296"/>
                    <a:pt x="367600" y="473669"/>
                    <a:pt x="367274" y="472368"/>
                  </a:cubicBezTo>
                  <a:lnTo>
                    <a:pt x="367274" y="472368"/>
                  </a:lnTo>
                  <a:cubicBezTo>
                    <a:pt x="367274" y="472042"/>
                    <a:pt x="366948" y="471716"/>
                    <a:pt x="366948" y="471391"/>
                  </a:cubicBezTo>
                  <a:lnTo>
                    <a:pt x="366948" y="471391"/>
                  </a:lnTo>
                  <a:cubicBezTo>
                    <a:pt x="366948" y="471066"/>
                    <a:pt x="366623" y="469764"/>
                    <a:pt x="366623" y="468137"/>
                  </a:cubicBezTo>
                  <a:cubicBezTo>
                    <a:pt x="366623" y="465533"/>
                    <a:pt x="366298" y="462278"/>
                    <a:pt x="365321" y="460651"/>
                  </a:cubicBezTo>
                  <a:cubicBezTo>
                    <a:pt x="364020" y="458698"/>
                    <a:pt x="358487" y="460651"/>
                    <a:pt x="352629" y="462278"/>
                  </a:cubicBezTo>
                  <a:cubicBezTo>
                    <a:pt x="347096" y="463906"/>
                    <a:pt x="341563" y="465859"/>
                    <a:pt x="340587" y="465207"/>
                  </a:cubicBezTo>
                  <a:cubicBezTo>
                    <a:pt x="339936" y="464557"/>
                    <a:pt x="340261" y="463580"/>
                    <a:pt x="340587" y="462604"/>
                  </a:cubicBezTo>
                  <a:cubicBezTo>
                    <a:pt x="340912" y="461302"/>
                    <a:pt x="341563" y="460326"/>
                    <a:pt x="341238" y="459024"/>
                  </a:cubicBezTo>
                  <a:lnTo>
                    <a:pt x="341238" y="459024"/>
                  </a:lnTo>
                  <a:lnTo>
                    <a:pt x="341238" y="459024"/>
                  </a:lnTo>
                  <a:lnTo>
                    <a:pt x="341238" y="459024"/>
                  </a:lnTo>
                  <a:cubicBezTo>
                    <a:pt x="340912" y="457722"/>
                    <a:pt x="337983" y="455444"/>
                    <a:pt x="335380" y="453817"/>
                  </a:cubicBezTo>
                  <a:lnTo>
                    <a:pt x="335380" y="453817"/>
                  </a:lnTo>
                  <a:cubicBezTo>
                    <a:pt x="332450" y="452189"/>
                    <a:pt x="329196" y="450887"/>
                    <a:pt x="327894" y="451213"/>
                  </a:cubicBezTo>
                  <a:lnTo>
                    <a:pt x="327894" y="451213"/>
                  </a:lnTo>
                  <a:lnTo>
                    <a:pt x="327894" y="451213"/>
                  </a:lnTo>
                  <a:lnTo>
                    <a:pt x="327894" y="451213"/>
                  </a:lnTo>
                  <a:cubicBezTo>
                    <a:pt x="326918" y="451539"/>
                    <a:pt x="325616" y="452189"/>
                    <a:pt x="323989" y="452840"/>
                  </a:cubicBezTo>
                  <a:cubicBezTo>
                    <a:pt x="322036" y="453817"/>
                    <a:pt x="320083" y="454468"/>
                    <a:pt x="318456" y="455118"/>
                  </a:cubicBezTo>
                  <a:cubicBezTo>
                    <a:pt x="317154" y="455444"/>
                    <a:pt x="308367" y="456095"/>
                    <a:pt x="299905" y="456420"/>
                  </a:cubicBezTo>
                  <a:cubicBezTo>
                    <a:pt x="293721" y="456746"/>
                    <a:pt x="287863" y="457071"/>
                    <a:pt x="285585" y="457396"/>
                  </a:cubicBezTo>
                  <a:cubicBezTo>
                    <a:pt x="281680" y="458048"/>
                    <a:pt x="280378" y="459675"/>
                    <a:pt x="279076" y="460977"/>
                  </a:cubicBezTo>
                  <a:cubicBezTo>
                    <a:pt x="278751" y="461302"/>
                    <a:pt x="278425" y="461628"/>
                    <a:pt x="278425" y="461953"/>
                  </a:cubicBezTo>
                  <a:cubicBezTo>
                    <a:pt x="277774" y="460000"/>
                    <a:pt x="278100" y="455444"/>
                    <a:pt x="278100" y="453491"/>
                  </a:cubicBezTo>
                  <a:lnTo>
                    <a:pt x="278100" y="453491"/>
                  </a:lnTo>
                  <a:lnTo>
                    <a:pt x="278100" y="452840"/>
                  </a:lnTo>
                  <a:lnTo>
                    <a:pt x="278100" y="452840"/>
                  </a:lnTo>
                  <a:cubicBezTo>
                    <a:pt x="278100" y="452515"/>
                    <a:pt x="278751" y="451539"/>
                    <a:pt x="279402" y="450237"/>
                  </a:cubicBezTo>
                  <a:lnTo>
                    <a:pt x="279402" y="450237"/>
                  </a:lnTo>
                  <a:cubicBezTo>
                    <a:pt x="280378" y="448284"/>
                    <a:pt x="281680" y="446006"/>
                    <a:pt x="281680" y="444053"/>
                  </a:cubicBezTo>
                  <a:cubicBezTo>
                    <a:pt x="281680" y="441775"/>
                    <a:pt x="279727" y="433639"/>
                    <a:pt x="278751" y="428757"/>
                  </a:cubicBezTo>
                  <a:cubicBezTo>
                    <a:pt x="278100" y="426804"/>
                    <a:pt x="277774" y="425177"/>
                    <a:pt x="277774" y="424851"/>
                  </a:cubicBezTo>
                  <a:cubicBezTo>
                    <a:pt x="277774" y="423875"/>
                    <a:pt x="274845" y="421271"/>
                    <a:pt x="272567" y="418993"/>
                  </a:cubicBezTo>
                  <a:cubicBezTo>
                    <a:pt x="270940" y="417366"/>
                    <a:pt x="268987" y="415739"/>
                    <a:pt x="268987" y="415739"/>
                  </a:cubicBezTo>
                  <a:cubicBezTo>
                    <a:pt x="268987" y="415413"/>
                    <a:pt x="268662" y="412810"/>
                    <a:pt x="268662" y="409880"/>
                  </a:cubicBezTo>
                  <a:cubicBezTo>
                    <a:pt x="268662" y="406626"/>
                    <a:pt x="268662" y="403046"/>
                    <a:pt x="268987" y="401744"/>
                  </a:cubicBezTo>
                  <a:cubicBezTo>
                    <a:pt x="268987" y="400442"/>
                    <a:pt x="269312" y="395560"/>
                    <a:pt x="269638" y="390353"/>
                  </a:cubicBezTo>
                  <a:cubicBezTo>
                    <a:pt x="269964" y="385146"/>
                    <a:pt x="269964" y="379939"/>
                    <a:pt x="269964" y="378962"/>
                  </a:cubicBezTo>
                  <a:cubicBezTo>
                    <a:pt x="269964" y="377660"/>
                    <a:pt x="268662" y="375382"/>
                    <a:pt x="267360" y="373430"/>
                  </a:cubicBezTo>
                  <a:cubicBezTo>
                    <a:pt x="266384" y="371803"/>
                    <a:pt x="265407" y="370501"/>
                    <a:pt x="265407" y="370175"/>
                  </a:cubicBezTo>
                  <a:cubicBezTo>
                    <a:pt x="265407" y="369850"/>
                    <a:pt x="265732" y="368873"/>
                    <a:pt x="266058" y="367246"/>
                  </a:cubicBezTo>
                  <a:cubicBezTo>
                    <a:pt x="266709" y="365293"/>
                    <a:pt x="267360" y="363341"/>
                    <a:pt x="267360" y="361714"/>
                  </a:cubicBezTo>
                  <a:lnTo>
                    <a:pt x="267360" y="361714"/>
                  </a:lnTo>
                  <a:lnTo>
                    <a:pt x="267360" y="361388"/>
                  </a:lnTo>
                  <a:lnTo>
                    <a:pt x="267360" y="361388"/>
                  </a:lnTo>
                  <a:cubicBezTo>
                    <a:pt x="267360" y="359760"/>
                    <a:pt x="266709" y="356832"/>
                    <a:pt x="266058" y="354553"/>
                  </a:cubicBezTo>
                  <a:cubicBezTo>
                    <a:pt x="265082" y="351624"/>
                    <a:pt x="263780" y="349346"/>
                    <a:pt x="262478" y="349346"/>
                  </a:cubicBezTo>
                  <a:lnTo>
                    <a:pt x="262478" y="349346"/>
                  </a:lnTo>
                  <a:lnTo>
                    <a:pt x="262478" y="349346"/>
                  </a:lnTo>
                  <a:lnTo>
                    <a:pt x="262478" y="349346"/>
                  </a:lnTo>
                  <a:cubicBezTo>
                    <a:pt x="262153" y="349346"/>
                    <a:pt x="261827" y="349346"/>
                    <a:pt x="261176" y="349346"/>
                  </a:cubicBezTo>
                  <a:cubicBezTo>
                    <a:pt x="255644" y="349672"/>
                    <a:pt x="236442" y="350973"/>
                    <a:pt x="233187" y="349346"/>
                  </a:cubicBezTo>
                  <a:cubicBezTo>
                    <a:pt x="231885" y="348370"/>
                    <a:pt x="232862" y="345766"/>
                    <a:pt x="233513" y="343814"/>
                  </a:cubicBezTo>
                  <a:cubicBezTo>
                    <a:pt x="233838" y="343162"/>
                    <a:pt x="233838" y="342512"/>
                    <a:pt x="234164" y="341861"/>
                  </a:cubicBezTo>
                  <a:cubicBezTo>
                    <a:pt x="234489" y="340233"/>
                    <a:pt x="234489" y="339257"/>
                    <a:pt x="232862" y="338932"/>
                  </a:cubicBezTo>
                  <a:lnTo>
                    <a:pt x="232862" y="338932"/>
                  </a:lnTo>
                  <a:cubicBezTo>
                    <a:pt x="231560" y="338606"/>
                    <a:pt x="227980" y="339257"/>
                    <a:pt x="224400" y="340233"/>
                  </a:cubicBezTo>
                  <a:cubicBezTo>
                    <a:pt x="222122" y="340884"/>
                    <a:pt x="220169" y="341210"/>
                    <a:pt x="218216" y="341535"/>
                  </a:cubicBezTo>
                  <a:cubicBezTo>
                    <a:pt x="217566" y="341535"/>
                    <a:pt x="216914" y="341535"/>
                    <a:pt x="216264" y="341861"/>
                  </a:cubicBezTo>
                  <a:lnTo>
                    <a:pt x="213335" y="341861"/>
                  </a:lnTo>
                  <a:cubicBezTo>
                    <a:pt x="212358" y="341861"/>
                    <a:pt x="211057" y="341861"/>
                    <a:pt x="210080" y="341861"/>
                  </a:cubicBezTo>
                  <a:cubicBezTo>
                    <a:pt x="208453" y="341861"/>
                    <a:pt x="206826" y="341861"/>
                    <a:pt x="205198" y="341861"/>
                  </a:cubicBezTo>
                  <a:cubicBezTo>
                    <a:pt x="201618" y="341861"/>
                    <a:pt x="199666" y="350973"/>
                    <a:pt x="197713" y="359110"/>
                  </a:cubicBezTo>
                  <a:cubicBezTo>
                    <a:pt x="196411" y="364642"/>
                    <a:pt x="195109" y="369850"/>
                    <a:pt x="194458" y="370175"/>
                  </a:cubicBezTo>
                  <a:cubicBezTo>
                    <a:pt x="193157" y="370826"/>
                    <a:pt x="187949" y="369850"/>
                    <a:pt x="183067" y="369199"/>
                  </a:cubicBezTo>
                  <a:cubicBezTo>
                    <a:pt x="178837" y="368548"/>
                    <a:pt x="174606" y="367897"/>
                    <a:pt x="172653" y="368223"/>
                  </a:cubicBezTo>
                  <a:cubicBezTo>
                    <a:pt x="170049" y="368548"/>
                    <a:pt x="167446" y="369199"/>
                    <a:pt x="164517" y="369850"/>
                  </a:cubicBezTo>
                  <a:cubicBezTo>
                    <a:pt x="163215" y="370175"/>
                    <a:pt x="161587" y="370501"/>
                    <a:pt x="160286" y="370826"/>
                  </a:cubicBezTo>
                  <a:cubicBezTo>
                    <a:pt x="158333" y="371151"/>
                    <a:pt x="155730" y="371477"/>
                    <a:pt x="153126" y="371151"/>
                  </a:cubicBezTo>
                  <a:cubicBezTo>
                    <a:pt x="150848" y="371151"/>
                    <a:pt x="148569" y="370826"/>
                    <a:pt x="147593" y="370175"/>
                  </a:cubicBezTo>
                  <a:cubicBezTo>
                    <a:pt x="146291" y="369524"/>
                    <a:pt x="144664" y="367246"/>
                    <a:pt x="143037" y="364642"/>
                  </a:cubicBezTo>
                  <a:cubicBezTo>
                    <a:pt x="141735" y="362690"/>
                    <a:pt x="140108" y="360412"/>
                    <a:pt x="138480" y="358784"/>
                  </a:cubicBezTo>
                  <a:cubicBezTo>
                    <a:pt x="137178" y="357482"/>
                    <a:pt x="134900" y="353903"/>
                    <a:pt x="132622" y="349997"/>
                  </a:cubicBezTo>
                  <a:cubicBezTo>
                    <a:pt x="129367" y="344790"/>
                    <a:pt x="126439" y="338932"/>
                    <a:pt x="125788" y="337630"/>
                  </a:cubicBezTo>
                  <a:cubicBezTo>
                    <a:pt x="125462" y="336979"/>
                    <a:pt x="125137" y="334701"/>
                    <a:pt x="124811" y="332097"/>
                  </a:cubicBezTo>
                  <a:cubicBezTo>
                    <a:pt x="124160" y="326239"/>
                    <a:pt x="122858" y="317777"/>
                    <a:pt x="120580" y="314848"/>
                  </a:cubicBezTo>
                  <a:cubicBezTo>
                    <a:pt x="117326" y="310943"/>
                    <a:pt x="109840" y="310943"/>
                    <a:pt x="104958" y="310943"/>
                  </a:cubicBezTo>
                  <a:lnTo>
                    <a:pt x="104958" y="310943"/>
                  </a:lnTo>
                  <a:cubicBezTo>
                    <a:pt x="104633" y="310943"/>
                    <a:pt x="103982" y="310943"/>
                    <a:pt x="103331" y="310943"/>
                  </a:cubicBezTo>
                  <a:cubicBezTo>
                    <a:pt x="100728" y="310943"/>
                    <a:pt x="90313" y="311268"/>
                    <a:pt x="81201" y="311268"/>
                  </a:cubicBezTo>
                  <a:cubicBezTo>
                    <a:pt x="74040" y="311268"/>
                    <a:pt x="67531" y="311594"/>
                    <a:pt x="65579" y="311594"/>
                  </a:cubicBezTo>
                  <a:cubicBezTo>
                    <a:pt x="63951" y="311594"/>
                    <a:pt x="57768" y="311594"/>
                    <a:pt x="50283" y="311594"/>
                  </a:cubicBezTo>
                  <a:cubicBezTo>
                    <a:pt x="38892" y="311594"/>
                    <a:pt x="25222" y="311268"/>
                    <a:pt x="22619" y="311594"/>
                  </a:cubicBezTo>
                  <a:cubicBezTo>
                    <a:pt x="20666" y="311919"/>
                    <a:pt x="15785" y="313872"/>
                    <a:pt x="10903" y="315824"/>
                  </a:cubicBezTo>
                  <a:lnTo>
                    <a:pt x="10903" y="315824"/>
                  </a:lnTo>
                  <a:cubicBezTo>
                    <a:pt x="7323" y="318428"/>
                    <a:pt x="3417" y="320381"/>
                    <a:pt x="488" y="321683"/>
                  </a:cubicBezTo>
                  <a:lnTo>
                    <a:pt x="488" y="321683"/>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1" name="Freeform: Shape 410">
              <a:extLst>
                <a:ext uri="{FF2B5EF4-FFF2-40B4-BE49-F238E27FC236}">
                  <a16:creationId xmlns:a16="http://schemas.microsoft.com/office/drawing/2014/main" id="{E7155409-1F74-42B1-A486-20F7DC56918D}"/>
                </a:ext>
              </a:extLst>
            </p:cNvPr>
            <p:cNvSpPr/>
            <p:nvPr/>
          </p:nvSpPr>
          <p:spPr>
            <a:xfrm>
              <a:off x="6090910" y="4615234"/>
              <a:ext cx="343900" cy="336853"/>
            </a:xfrm>
            <a:custGeom>
              <a:avLst/>
              <a:gdLst>
                <a:gd name="connsiteX0" fmla="*/ 458 w 343900"/>
                <a:gd name="connsiteY0" fmla="*/ 319930 h 336853"/>
                <a:gd name="connsiteX1" fmla="*/ 458 w 343900"/>
                <a:gd name="connsiteY1" fmla="*/ 313746 h 336853"/>
                <a:gd name="connsiteX2" fmla="*/ 458 w 343900"/>
                <a:gd name="connsiteY2" fmla="*/ 282177 h 336853"/>
                <a:gd name="connsiteX3" fmla="*/ 7944 w 343900"/>
                <a:gd name="connsiteY3" fmla="*/ 273064 h 336853"/>
                <a:gd name="connsiteX4" fmla="*/ 13477 w 343900"/>
                <a:gd name="connsiteY4" fmla="*/ 252235 h 336853"/>
                <a:gd name="connsiteX5" fmla="*/ 21613 w 343900"/>
                <a:gd name="connsiteY5" fmla="*/ 220341 h 336853"/>
                <a:gd name="connsiteX6" fmla="*/ 28773 w 343900"/>
                <a:gd name="connsiteY6" fmla="*/ 202767 h 336853"/>
                <a:gd name="connsiteX7" fmla="*/ 42116 w 343900"/>
                <a:gd name="connsiteY7" fmla="*/ 188447 h 336853"/>
                <a:gd name="connsiteX8" fmla="*/ 48951 w 343900"/>
                <a:gd name="connsiteY8" fmla="*/ 186169 h 336853"/>
                <a:gd name="connsiteX9" fmla="*/ 58063 w 343900"/>
                <a:gd name="connsiteY9" fmla="*/ 164689 h 336853"/>
                <a:gd name="connsiteX10" fmla="*/ 57738 w 343900"/>
                <a:gd name="connsiteY10" fmla="*/ 138978 h 336853"/>
                <a:gd name="connsiteX11" fmla="*/ 51554 w 343900"/>
                <a:gd name="connsiteY11" fmla="*/ 124658 h 336853"/>
                <a:gd name="connsiteX12" fmla="*/ 42767 w 343900"/>
                <a:gd name="connsiteY12" fmla="*/ 100900 h 336853"/>
                <a:gd name="connsiteX13" fmla="*/ 39513 w 343900"/>
                <a:gd name="connsiteY13" fmla="*/ 92112 h 336853"/>
                <a:gd name="connsiteX14" fmla="*/ 37886 w 343900"/>
                <a:gd name="connsiteY14" fmla="*/ 85929 h 336853"/>
                <a:gd name="connsiteX15" fmla="*/ 46347 w 343900"/>
                <a:gd name="connsiteY15" fmla="*/ 75840 h 336853"/>
                <a:gd name="connsiteX16" fmla="*/ 46347 w 343900"/>
                <a:gd name="connsiteY16" fmla="*/ 65100 h 336853"/>
                <a:gd name="connsiteX17" fmla="*/ 30075 w 343900"/>
                <a:gd name="connsiteY17" fmla="*/ 28324 h 336853"/>
                <a:gd name="connsiteX18" fmla="*/ 17382 w 343900"/>
                <a:gd name="connsiteY18" fmla="*/ 9122 h 336853"/>
                <a:gd name="connsiteX19" fmla="*/ 27797 w 343900"/>
                <a:gd name="connsiteY19" fmla="*/ 4565 h 336853"/>
                <a:gd name="connsiteX20" fmla="*/ 27797 w 343900"/>
                <a:gd name="connsiteY20" fmla="*/ 4565 h 336853"/>
                <a:gd name="connsiteX21" fmla="*/ 38862 w 343900"/>
                <a:gd name="connsiteY21" fmla="*/ 660 h 336853"/>
                <a:gd name="connsiteX22" fmla="*/ 66200 w 343900"/>
                <a:gd name="connsiteY22" fmla="*/ 660 h 336853"/>
                <a:gd name="connsiteX23" fmla="*/ 81496 w 343900"/>
                <a:gd name="connsiteY23" fmla="*/ 660 h 336853"/>
                <a:gd name="connsiteX24" fmla="*/ 81496 w 343900"/>
                <a:gd name="connsiteY24" fmla="*/ 660 h 336853"/>
                <a:gd name="connsiteX25" fmla="*/ 96793 w 343900"/>
                <a:gd name="connsiteY25" fmla="*/ 335 h 336853"/>
                <a:gd name="connsiteX26" fmla="*/ 118923 w 343900"/>
                <a:gd name="connsiteY26" fmla="*/ 9 h 336853"/>
                <a:gd name="connsiteX27" fmla="*/ 120876 w 343900"/>
                <a:gd name="connsiteY27" fmla="*/ 9 h 336853"/>
                <a:gd name="connsiteX28" fmla="*/ 134545 w 343900"/>
                <a:gd name="connsiteY28" fmla="*/ 2938 h 336853"/>
                <a:gd name="connsiteX29" fmla="*/ 138451 w 343900"/>
                <a:gd name="connsiteY29" fmla="*/ 18885 h 336853"/>
                <a:gd name="connsiteX30" fmla="*/ 139427 w 343900"/>
                <a:gd name="connsiteY30" fmla="*/ 25069 h 336853"/>
                <a:gd name="connsiteX31" fmla="*/ 146587 w 343900"/>
                <a:gd name="connsiteY31" fmla="*/ 38087 h 336853"/>
                <a:gd name="connsiteX32" fmla="*/ 152770 w 343900"/>
                <a:gd name="connsiteY32" fmla="*/ 47200 h 336853"/>
                <a:gd name="connsiteX33" fmla="*/ 157001 w 343900"/>
                <a:gd name="connsiteY33" fmla="*/ 52733 h 336853"/>
                <a:gd name="connsiteX34" fmla="*/ 162860 w 343900"/>
                <a:gd name="connsiteY34" fmla="*/ 59242 h 336853"/>
                <a:gd name="connsiteX35" fmla="*/ 169369 w 343900"/>
                <a:gd name="connsiteY35" fmla="*/ 60544 h 336853"/>
                <a:gd name="connsiteX36" fmla="*/ 177179 w 343900"/>
                <a:gd name="connsiteY36" fmla="*/ 59893 h 336853"/>
                <a:gd name="connsiteX37" fmla="*/ 181410 w 343900"/>
                <a:gd name="connsiteY37" fmla="*/ 58916 h 336853"/>
                <a:gd name="connsiteX38" fmla="*/ 189221 w 343900"/>
                <a:gd name="connsiteY38" fmla="*/ 57289 h 336853"/>
                <a:gd name="connsiteX39" fmla="*/ 198660 w 343900"/>
                <a:gd name="connsiteY39" fmla="*/ 58265 h 336853"/>
                <a:gd name="connsiteX40" fmla="*/ 211352 w 343900"/>
                <a:gd name="connsiteY40" fmla="*/ 58916 h 336853"/>
                <a:gd name="connsiteX41" fmla="*/ 215908 w 343900"/>
                <a:gd name="connsiteY41" fmla="*/ 45898 h 336853"/>
                <a:gd name="connsiteX42" fmla="*/ 220790 w 343900"/>
                <a:gd name="connsiteY42" fmla="*/ 30602 h 336853"/>
                <a:gd name="connsiteX43" fmla="*/ 225347 w 343900"/>
                <a:gd name="connsiteY43" fmla="*/ 30602 h 336853"/>
                <a:gd name="connsiteX44" fmla="*/ 233808 w 343900"/>
                <a:gd name="connsiteY44" fmla="*/ 30276 h 336853"/>
                <a:gd name="connsiteX45" fmla="*/ 239992 w 343900"/>
                <a:gd name="connsiteY45" fmla="*/ 28974 h 336853"/>
                <a:gd name="connsiteX46" fmla="*/ 246501 w 343900"/>
                <a:gd name="connsiteY46" fmla="*/ 27673 h 336853"/>
                <a:gd name="connsiteX47" fmla="*/ 246176 w 343900"/>
                <a:gd name="connsiteY47" fmla="*/ 28974 h 336853"/>
                <a:gd name="connsiteX48" fmla="*/ 246826 w 343900"/>
                <a:gd name="connsiteY48" fmla="*/ 37762 h 336853"/>
                <a:gd name="connsiteX49" fmla="*/ 276117 w 343900"/>
                <a:gd name="connsiteY49" fmla="*/ 38413 h 336853"/>
                <a:gd name="connsiteX50" fmla="*/ 277419 w 343900"/>
                <a:gd name="connsiteY50" fmla="*/ 38413 h 336853"/>
                <a:gd name="connsiteX51" fmla="*/ 277419 w 343900"/>
                <a:gd name="connsiteY51" fmla="*/ 38413 h 336853"/>
                <a:gd name="connsiteX52" fmla="*/ 278721 w 343900"/>
                <a:gd name="connsiteY52" fmla="*/ 41993 h 336853"/>
                <a:gd name="connsiteX53" fmla="*/ 280023 w 343900"/>
                <a:gd name="connsiteY53" fmla="*/ 48176 h 336853"/>
                <a:gd name="connsiteX54" fmla="*/ 280023 w 343900"/>
                <a:gd name="connsiteY54" fmla="*/ 48176 h 336853"/>
                <a:gd name="connsiteX55" fmla="*/ 280023 w 343900"/>
                <a:gd name="connsiteY55" fmla="*/ 48502 h 336853"/>
                <a:gd name="connsiteX56" fmla="*/ 280023 w 343900"/>
                <a:gd name="connsiteY56" fmla="*/ 48502 h 336853"/>
                <a:gd name="connsiteX57" fmla="*/ 279046 w 343900"/>
                <a:gd name="connsiteY57" fmla="*/ 53383 h 336853"/>
                <a:gd name="connsiteX58" fmla="*/ 278396 w 343900"/>
                <a:gd name="connsiteY58" fmla="*/ 57289 h 336853"/>
                <a:gd name="connsiteX59" fmla="*/ 280674 w 343900"/>
                <a:gd name="connsiteY59" fmla="*/ 61520 h 336853"/>
                <a:gd name="connsiteX60" fmla="*/ 282952 w 343900"/>
                <a:gd name="connsiteY60" fmla="*/ 66076 h 336853"/>
                <a:gd name="connsiteX61" fmla="*/ 282626 w 343900"/>
                <a:gd name="connsiteY61" fmla="*/ 77142 h 336853"/>
                <a:gd name="connsiteX62" fmla="*/ 281976 w 343900"/>
                <a:gd name="connsiteY62" fmla="*/ 88207 h 336853"/>
                <a:gd name="connsiteX63" fmla="*/ 281650 w 343900"/>
                <a:gd name="connsiteY63" fmla="*/ 96669 h 336853"/>
                <a:gd name="connsiteX64" fmla="*/ 281976 w 343900"/>
                <a:gd name="connsiteY64" fmla="*/ 103829 h 336853"/>
                <a:gd name="connsiteX65" fmla="*/ 286206 w 343900"/>
                <a:gd name="connsiteY65" fmla="*/ 108060 h 336853"/>
                <a:gd name="connsiteX66" fmla="*/ 290763 w 343900"/>
                <a:gd name="connsiteY66" fmla="*/ 111965 h 336853"/>
                <a:gd name="connsiteX67" fmla="*/ 291739 w 343900"/>
                <a:gd name="connsiteY67" fmla="*/ 116196 h 336853"/>
                <a:gd name="connsiteX68" fmla="*/ 294668 w 343900"/>
                <a:gd name="connsiteY68" fmla="*/ 130841 h 336853"/>
                <a:gd name="connsiteX69" fmla="*/ 292715 w 343900"/>
                <a:gd name="connsiteY69" fmla="*/ 135723 h 336853"/>
                <a:gd name="connsiteX70" fmla="*/ 292715 w 343900"/>
                <a:gd name="connsiteY70" fmla="*/ 135723 h 336853"/>
                <a:gd name="connsiteX71" fmla="*/ 291088 w 343900"/>
                <a:gd name="connsiteY71" fmla="*/ 139629 h 336853"/>
                <a:gd name="connsiteX72" fmla="*/ 291088 w 343900"/>
                <a:gd name="connsiteY72" fmla="*/ 139629 h 336853"/>
                <a:gd name="connsiteX73" fmla="*/ 291088 w 343900"/>
                <a:gd name="connsiteY73" fmla="*/ 140280 h 336853"/>
                <a:gd name="connsiteX74" fmla="*/ 292390 w 343900"/>
                <a:gd name="connsiteY74" fmla="*/ 151019 h 336853"/>
                <a:gd name="connsiteX75" fmla="*/ 295319 w 343900"/>
                <a:gd name="connsiteY75" fmla="*/ 151671 h 336853"/>
                <a:gd name="connsiteX76" fmla="*/ 297272 w 343900"/>
                <a:gd name="connsiteY76" fmla="*/ 149718 h 336853"/>
                <a:gd name="connsiteX77" fmla="*/ 302153 w 343900"/>
                <a:gd name="connsiteY77" fmla="*/ 147114 h 336853"/>
                <a:gd name="connsiteX78" fmla="*/ 316148 w 343900"/>
                <a:gd name="connsiteY78" fmla="*/ 146138 h 336853"/>
                <a:gd name="connsiteX79" fmla="*/ 335350 w 343900"/>
                <a:gd name="connsiteY79" fmla="*/ 144510 h 336853"/>
                <a:gd name="connsiteX80" fmla="*/ 340232 w 343900"/>
                <a:gd name="connsiteY80" fmla="*/ 142558 h 336853"/>
                <a:gd name="connsiteX81" fmla="*/ 342184 w 343900"/>
                <a:gd name="connsiteY81" fmla="*/ 146789 h 336853"/>
                <a:gd name="connsiteX82" fmla="*/ 342835 w 343900"/>
                <a:gd name="connsiteY82" fmla="*/ 170221 h 336853"/>
                <a:gd name="connsiteX83" fmla="*/ 343812 w 343900"/>
                <a:gd name="connsiteY83" fmla="*/ 180636 h 336853"/>
                <a:gd name="connsiteX84" fmla="*/ 343160 w 343900"/>
                <a:gd name="connsiteY84" fmla="*/ 184216 h 336853"/>
                <a:gd name="connsiteX85" fmla="*/ 339255 w 343900"/>
                <a:gd name="connsiteY85" fmla="*/ 192026 h 336853"/>
                <a:gd name="connsiteX86" fmla="*/ 341208 w 343900"/>
                <a:gd name="connsiteY86" fmla="*/ 199187 h 336853"/>
                <a:gd name="connsiteX87" fmla="*/ 342184 w 343900"/>
                <a:gd name="connsiteY87" fmla="*/ 200489 h 336853"/>
                <a:gd name="connsiteX88" fmla="*/ 340557 w 343900"/>
                <a:gd name="connsiteY88" fmla="*/ 199187 h 336853"/>
                <a:gd name="connsiteX89" fmla="*/ 320053 w 343900"/>
                <a:gd name="connsiteY89" fmla="*/ 198536 h 336853"/>
                <a:gd name="connsiteX90" fmla="*/ 288485 w 343900"/>
                <a:gd name="connsiteY90" fmla="*/ 198536 h 336853"/>
                <a:gd name="connsiteX91" fmla="*/ 287183 w 343900"/>
                <a:gd name="connsiteY91" fmla="*/ 203092 h 336853"/>
                <a:gd name="connsiteX92" fmla="*/ 286857 w 343900"/>
                <a:gd name="connsiteY92" fmla="*/ 209601 h 336853"/>
                <a:gd name="connsiteX93" fmla="*/ 286857 w 343900"/>
                <a:gd name="connsiteY93" fmla="*/ 240194 h 336853"/>
                <a:gd name="connsiteX94" fmla="*/ 286857 w 343900"/>
                <a:gd name="connsiteY94" fmla="*/ 290964 h 336853"/>
                <a:gd name="connsiteX95" fmla="*/ 288485 w 343900"/>
                <a:gd name="connsiteY95" fmla="*/ 296171 h 336853"/>
                <a:gd name="connsiteX96" fmla="*/ 288485 w 343900"/>
                <a:gd name="connsiteY96" fmla="*/ 296171 h 336853"/>
                <a:gd name="connsiteX97" fmla="*/ 290763 w 343900"/>
                <a:gd name="connsiteY97" fmla="*/ 300403 h 336853"/>
                <a:gd name="connsiteX98" fmla="*/ 309314 w 343900"/>
                <a:gd name="connsiteY98" fmla="*/ 315048 h 336853"/>
                <a:gd name="connsiteX99" fmla="*/ 327539 w 343900"/>
                <a:gd name="connsiteY99" fmla="*/ 329693 h 336853"/>
                <a:gd name="connsiteX100" fmla="*/ 314846 w 343900"/>
                <a:gd name="connsiteY100" fmla="*/ 331971 h 336853"/>
                <a:gd name="connsiteX101" fmla="*/ 285881 w 343900"/>
                <a:gd name="connsiteY101" fmla="*/ 335226 h 336853"/>
                <a:gd name="connsiteX102" fmla="*/ 275792 w 343900"/>
                <a:gd name="connsiteY102" fmla="*/ 336202 h 336853"/>
                <a:gd name="connsiteX103" fmla="*/ 265703 w 343900"/>
                <a:gd name="connsiteY103" fmla="*/ 336853 h 336853"/>
                <a:gd name="connsiteX104" fmla="*/ 253661 w 343900"/>
                <a:gd name="connsiteY104" fmla="*/ 336853 h 336853"/>
                <a:gd name="connsiteX105" fmla="*/ 250406 w 343900"/>
                <a:gd name="connsiteY105" fmla="*/ 336528 h 336853"/>
                <a:gd name="connsiteX106" fmla="*/ 250406 w 343900"/>
                <a:gd name="connsiteY106" fmla="*/ 336528 h 336853"/>
                <a:gd name="connsiteX107" fmla="*/ 221116 w 343900"/>
                <a:gd name="connsiteY107" fmla="*/ 335226 h 336853"/>
                <a:gd name="connsiteX108" fmla="*/ 213630 w 343900"/>
                <a:gd name="connsiteY108" fmla="*/ 335877 h 336853"/>
                <a:gd name="connsiteX109" fmla="*/ 201914 w 343900"/>
                <a:gd name="connsiteY109" fmla="*/ 335226 h 336853"/>
                <a:gd name="connsiteX110" fmla="*/ 201914 w 343900"/>
                <a:gd name="connsiteY110" fmla="*/ 335226 h 336853"/>
                <a:gd name="connsiteX111" fmla="*/ 197032 w 343900"/>
                <a:gd name="connsiteY111" fmla="*/ 330344 h 336853"/>
                <a:gd name="connsiteX112" fmla="*/ 188245 w 343900"/>
                <a:gd name="connsiteY112" fmla="*/ 322859 h 336853"/>
                <a:gd name="connsiteX113" fmla="*/ 164487 w 343900"/>
                <a:gd name="connsiteY113" fmla="*/ 323835 h 336853"/>
                <a:gd name="connsiteX114" fmla="*/ 150492 w 343900"/>
                <a:gd name="connsiteY114" fmla="*/ 324486 h 336853"/>
                <a:gd name="connsiteX115" fmla="*/ 122503 w 343900"/>
                <a:gd name="connsiteY115" fmla="*/ 324486 h 336853"/>
                <a:gd name="connsiteX116" fmla="*/ 92561 w 343900"/>
                <a:gd name="connsiteY116" fmla="*/ 324486 h 336853"/>
                <a:gd name="connsiteX117" fmla="*/ 73685 w 343900"/>
                <a:gd name="connsiteY117" fmla="*/ 324486 h 336853"/>
                <a:gd name="connsiteX118" fmla="*/ 60993 w 343900"/>
                <a:gd name="connsiteY118" fmla="*/ 323184 h 336853"/>
                <a:gd name="connsiteX119" fmla="*/ 49602 w 343900"/>
                <a:gd name="connsiteY119" fmla="*/ 314723 h 336853"/>
                <a:gd name="connsiteX120" fmla="*/ 44720 w 343900"/>
                <a:gd name="connsiteY120" fmla="*/ 310817 h 336853"/>
                <a:gd name="connsiteX121" fmla="*/ 39838 w 343900"/>
                <a:gd name="connsiteY121" fmla="*/ 309515 h 336853"/>
                <a:gd name="connsiteX122" fmla="*/ 34306 w 343900"/>
                <a:gd name="connsiteY122" fmla="*/ 311143 h 336853"/>
                <a:gd name="connsiteX123" fmla="*/ 26169 w 343900"/>
                <a:gd name="connsiteY123" fmla="*/ 316024 h 336853"/>
                <a:gd name="connsiteX124" fmla="*/ 20962 w 343900"/>
                <a:gd name="connsiteY124" fmla="*/ 319279 h 336853"/>
                <a:gd name="connsiteX125" fmla="*/ 13477 w 343900"/>
                <a:gd name="connsiteY125" fmla="*/ 320255 h 336853"/>
                <a:gd name="connsiteX126" fmla="*/ 458 w 343900"/>
                <a:gd name="connsiteY126" fmla="*/ 319930 h 336853"/>
                <a:gd name="connsiteX127" fmla="*/ 458 w 343900"/>
                <a:gd name="connsiteY127" fmla="*/ 319930 h 33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43900" h="336853">
                  <a:moveTo>
                    <a:pt x="458" y="319930"/>
                  </a:moveTo>
                  <a:cubicBezTo>
                    <a:pt x="458" y="317652"/>
                    <a:pt x="133" y="315373"/>
                    <a:pt x="458" y="313746"/>
                  </a:cubicBezTo>
                  <a:cubicBezTo>
                    <a:pt x="1109" y="309515"/>
                    <a:pt x="-843" y="284781"/>
                    <a:pt x="458" y="282177"/>
                  </a:cubicBezTo>
                  <a:cubicBezTo>
                    <a:pt x="1760" y="279573"/>
                    <a:pt x="5666" y="277946"/>
                    <a:pt x="7944" y="273064"/>
                  </a:cubicBezTo>
                  <a:cubicBezTo>
                    <a:pt x="10222" y="268508"/>
                    <a:pt x="11198" y="259070"/>
                    <a:pt x="13477" y="252235"/>
                  </a:cubicBezTo>
                  <a:cubicBezTo>
                    <a:pt x="15755" y="245401"/>
                    <a:pt x="19334" y="226199"/>
                    <a:pt x="21613" y="220341"/>
                  </a:cubicBezTo>
                  <a:cubicBezTo>
                    <a:pt x="23891" y="214483"/>
                    <a:pt x="25193" y="207648"/>
                    <a:pt x="28773" y="202767"/>
                  </a:cubicBezTo>
                  <a:cubicBezTo>
                    <a:pt x="32678" y="198210"/>
                    <a:pt x="38536" y="190074"/>
                    <a:pt x="42116" y="188447"/>
                  </a:cubicBezTo>
                  <a:cubicBezTo>
                    <a:pt x="45697" y="186819"/>
                    <a:pt x="46022" y="189098"/>
                    <a:pt x="48951" y="186169"/>
                  </a:cubicBezTo>
                  <a:cubicBezTo>
                    <a:pt x="51880" y="183565"/>
                    <a:pt x="57738" y="170547"/>
                    <a:pt x="58063" y="164689"/>
                  </a:cubicBezTo>
                  <a:cubicBezTo>
                    <a:pt x="58389" y="158830"/>
                    <a:pt x="58063" y="143208"/>
                    <a:pt x="57738" y="138978"/>
                  </a:cubicBezTo>
                  <a:cubicBezTo>
                    <a:pt x="57413" y="134747"/>
                    <a:pt x="54158" y="130516"/>
                    <a:pt x="51554" y="124658"/>
                  </a:cubicBezTo>
                  <a:cubicBezTo>
                    <a:pt x="48951" y="118474"/>
                    <a:pt x="44395" y="105781"/>
                    <a:pt x="42767" y="100900"/>
                  </a:cubicBezTo>
                  <a:cubicBezTo>
                    <a:pt x="41140" y="96344"/>
                    <a:pt x="40489" y="95042"/>
                    <a:pt x="39513" y="92112"/>
                  </a:cubicBezTo>
                  <a:cubicBezTo>
                    <a:pt x="38536" y="89183"/>
                    <a:pt x="34306" y="88858"/>
                    <a:pt x="37886" y="85929"/>
                  </a:cubicBezTo>
                  <a:cubicBezTo>
                    <a:pt x="41791" y="83000"/>
                    <a:pt x="46022" y="80071"/>
                    <a:pt x="46347" y="75840"/>
                  </a:cubicBezTo>
                  <a:cubicBezTo>
                    <a:pt x="46673" y="71609"/>
                    <a:pt x="50253" y="71283"/>
                    <a:pt x="46347" y="65100"/>
                  </a:cubicBezTo>
                  <a:cubicBezTo>
                    <a:pt x="42442" y="58916"/>
                    <a:pt x="34631" y="34833"/>
                    <a:pt x="30075" y="28324"/>
                  </a:cubicBezTo>
                  <a:cubicBezTo>
                    <a:pt x="26820" y="23767"/>
                    <a:pt x="20311" y="14980"/>
                    <a:pt x="17382" y="9122"/>
                  </a:cubicBezTo>
                  <a:cubicBezTo>
                    <a:pt x="19986" y="7820"/>
                    <a:pt x="23891" y="6193"/>
                    <a:pt x="27797" y="4565"/>
                  </a:cubicBezTo>
                  <a:lnTo>
                    <a:pt x="27797" y="4565"/>
                  </a:lnTo>
                  <a:cubicBezTo>
                    <a:pt x="32678" y="2613"/>
                    <a:pt x="37234" y="986"/>
                    <a:pt x="38862" y="660"/>
                  </a:cubicBezTo>
                  <a:cubicBezTo>
                    <a:pt x="41140" y="335"/>
                    <a:pt x="54809" y="335"/>
                    <a:pt x="66200" y="660"/>
                  </a:cubicBezTo>
                  <a:cubicBezTo>
                    <a:pt x="73685" y="660"/>
                    <a:pt x="79869" y="660"/>
                    <a:pt x="81496" y="660"/>
                  </a:cubicBezTo>
                  <a:lnTo>
                    <a:pt x="81496" y="660"/>
                  </a:lnTo>
                  <a:cubicBezTo>
                    <a:pt x="83449" y="660"/>
                    <a:pt x="89958" y="335"/>
                    <a:pt x="96793" y="335"/>
                  </a:cubicBezTo>
                  <a:cubicBezTo>
                    <a:pt x="105905" y="9"/>
                    <a:pt x="116320" y="9"/>
                    <a:pt x="118923" y="9"/>
                  </a:cubicBezTo>
                  <a:cubicBezTo>
                    <a:pt x="119249" y="9"/>
                    <a:pt x="119900" y="9"/>
                    <a:pt x="120876" y="9"/>
                  </a:cubicBezTo>
                  <a:cubicBezTo>
                    <a:pt x="125433" y="9"/>
                    <a:pt x="131942" y="-316"/>
                    <a:pt x="134545" y="2938"/>
                  </a:cubicBezTo>
                  <a:cubicBezTo>
                    <a:pt x="136498" y="5217"/>
                    <a:pt x="137474" y="13353"/>
                    <a:pt x="138451" y="18885"/>
                  </a:cubicBezTo>
                  <a:cubicBezTo>
                    <a:pt x="138776" y="21815"/>
                    <a:pt x="139101" y="24093"/>
                    <a:pt x="139427" y="25069"/>
                  </a:cubicBezTo>
                  <a:cubicBezTo>
                    <a:pt x="140078" y="26696"/>
                    <a:pt x="143332" y="32554"/>
                    <a:pt x="146587" y="38087"/>
                  </a:cubicBezTo>
                  <a:cubicBezTo>
                    <a:pt x="148865" y="41993"/>
                    <a:pt x="151469" y="45572"/>
                    <a:pt x="152770" y="47200"/>
                  </a:cubicBezTo>
                  <a:cubicBezTo>
                    <a:pt x="154072" y="48827"/>
                    <a:pt x="155699" y="50780"/>
                    <a:pt x="157001" y="52733"/>
                  </a:cubicBezTo>
                  <a:cubicBezTo>
                    <a:pt x="158954" y="55662"/>
                    <a:pt x="160907" y="58265"/>
                    <a:pt x="162860" y="59242"/>
                  </a:cubicBezTo>
                  <a:cubicBezTo>
                    <a:pt x="164487" y="59893"/>
                    <a:pt x="166765" y="60544"/>
                    <a:pt x="169369" y="60544"/>
                  </a:cubicBezTo>
                  <a:cubicBezTo>
                    <a:pt x="172298" y="60544"/>
                    <a:pt x="175227" y="60544"/>
                    <a:pt x="177179" y="59893"/>
                  </a:cubicBezTo>
                  <a:cubicBezTo>
                    <a:pt x="178481" y="59567"/>
                    <a:pt x="179783" y="59242"/>
                    <a:pt x="181410" y="58916"/>
                  </a:cubicBezTo>
                  <a:cubicBezTo>
                    <a:pt x="184340" y="58265"/>
                    <a:pt x="186943" y="57614"/>
                    <a:pt x="189221" y="57289"/>
                  </a:cubicBezTo>
                  <a:cubicBezTo>
                    <a:pt x="190523" y="56963"/>
                    <a:pt x="194754" y="57614"/>
                    <a:pt x="198660" y="58265"/>
                  </a:cubicBezTo>
                  <a:cubicBezTo>
                    <a:pt x="203867" y="59242"/>
                    <a:pt x="209399" y="59893"/>
                    <a:pt x="211352" y="58916"/>
                  </a:cubicBezTo>
                  <a:cubicBezTo>
                    <a:pt x="213305" y="57940"/>
                    <a:pt x="214606" y="52407"/>
                    <a:pt x="215908" y="45898"/>
                  </a:cubicBezTo>
                  <a:cubicBezTo>
                    <a:pt x="217536" y="38738"/>
                    <a:pt x="219488" y="30602"/>
                    <a:pt x="220790" y="30602"/>
                  </a:cubicBezTo>
                  <a:cubicBezTo>
                    <a:pt x="222417" y="30602"/>
                    <a:pt x="224045" y="30602"/>
                    <a:pt x="225347" y="30602"/>
                  </a:cubicBezTo>
                  <a:cubicBezTo>
                    <a:pt x="227950" y="30602"/>
                    <a:pt x="230879" y="30602"/>
                    <a:pt x="233808" y="30276"/>
                  </a:cubicBezTo>
                  <a:cubicBezTo>
                    <a:pt x="235761" y="29951"/>
                    <a:pt x="237714" y="29626"/>
                    <a:pt x="239992" y="28974"/>
                  </a:cubicBezTo>
                  <a:cubicBezTo>
                    <a:pt x="242596" y="28324"/>
                    <a:pt x="245199" y="27673"/>
                    <a:pt x="246501" y="27673"/>
                  </a:cubicBezTo>
                  <a:cubicBezTo>
                    <a:pt x="246501" y="27998"/>
                    <a:pt x="246176" y="28324"/>
                    <a:pt x="246176" y="28974"/>
                  </a:cubicBezTo>
                  <a:cubicBezTo>
                    <a:pt x="245199" y="31904"/>
                    <a:pt x="243572" y="35484"/>
                    <a:pt x="246826" y="37762"/>
                  </a:cubicBezTo>
                  <a:cubicBezTo>
                    <a:pt x="250732" y="40040"/>
                    <a:pt x="270585" y="38738"/>
                    <a:pt x="276117" y="38413"/>
                  </a:cubicBezTo>
                  <a:lnTo>
                    <a:pt x="277419" y="38413"/>
                  </a:lnTo>
                  <a:lnTo>
                    <a:pt x="277419" y="38413"/>
                  </a:lnTo>
                  <a:cubicBezTo>
                    <a:pt x="277419" y="38413"/>
                    <a:pt x="278070" y="40040"/>
                    <a:pt x="278721" y="41993"/>
                  </a:cubicBezTo>
                  <a:cubicBezTo>
                    <a:pt x="279372" y="44271"/>
                    <a:pt x="280023" y="46874"/>
                    <a:pt x="280023" y="48176"/>
                  </a:cubicBezTo>
                  <a:lnTo>
                    <a:pt x="280023" y="48176"/>
                  </a:lnTo>
                  <a:lnTo>
                    <a:pt x="280023" y="48502"/>
                  </a:lnTo>
                  <a:lnTo>
                    <a:pt x="280023" y="48502"/>
                  </a:lnTo>
                  <a:cubicBezTo>
                    <a:pt x="280023" y="49804"/>
                    <a:pt x="279372" y="51756"/>
                    <a:pt x="279046" y="53383"/>
                  </a:cubicBezTo>
                  <a:cubicBezTo>
                    <a:pt x="278721" y="55011"/>
                    <a:pt x="278070" y="56313"/>
                    <a:pt x="278396" y="57289"/>
                  </a:cubicBezTo>
                  <a:cubicBezTo>
                    <a:pt x="278396" y="58265"/>
                    <a:pt x="279372" y="59893"/>
                    <a:pt x="280674" y="61520"/>
                  </a:cubicBezTo>
                  <a:cubicBezTo>
                    <a:pt x="281650" y="63472"/>
                    <a:pt x="282952" y="65425"/>
                    <a:pt x="282952" y="66076"/>
                  </a:cubicBezTo>
                  <a:cubicBezTo>
                    <a:pt x="282952" y="66727"/>
                    <a:pt x="282626" y="71935"/>
                    <a:pt x="282626" y="77142"/>
                  </a:cubicBezTo>
                  <a:cubicBezTo>
                    <a:pt x="282301" y="82023"/>
                    <a:pt x="281976" y="86905"/>
                    <a:pt x="281976" y="88207"/>
                  </a:cubicBezTo>
                  <a:cubicBezTo>
                    <a:pt x="281650" y="89834"/>
                    <a:pt x="281650" y="93414"/>
                    <a:pt x="281650" y="96669"/>
                  </a:cubicBezTo>
                  <a:cubicBezTo>
                    <a:pt x="281650" y="99923"/>
                    <a:pt x="281976" y="103178"/>
                    <a:pt x="281976" y="103829"/>
                  </a:cubicBezTo>
                  <a:cubicBezTo>
                    <a:pt x="282301" y="104480"/>
                    <a:pt x="284254" y="106107"/>
                    <a:pt x="286206" y="108060"/>
                  </a:cubicBezTo>
                  <a:cubicBezTo>
                    <a:pt x="288485" y="110012"/>
                    <a:pt x="290763" y="111965"/>
                    <a:pt x="290763" y="111965"/>
                  </a:cubicBezTo>
                  <a:cubicBezTo>
                    <a:pt x="290763" y="112290"/>
                    <a:pt x="291088" y="113918"/>
                    <a:pt x="291739" y="116196"/>
                  </a:cubicBezTo>
                  <a:cubicBezTo>
                    <a:pt x="293041" y="121078"/>
                    <a:pt x="294668" y="129214"/>
                    <a:pt x="294668" y="130841"/>
                  </a:cubicBezTo>
                  <a:cubicBezTo>
                    <a:pt x="294668" y="132143"/>
                    <a:pt x="293366" y="134096"/>
                    <a:pt x="292715" y="135723"/>
                  </a:cubicBezTo>
                  <a:lnTo>
                    <a:pt x="292715" y="135723"/>
                  </a:lnTo>
                  <a:cubicBezTo>
                    <a:pt x="291739" y="137351"/>
                    <a:pt x="291088" y="138652"/>
                    <a:pt x="291088" y="139629"/>
                  </a:cubicBezTo>
                  <a:lnTo>
                    <a:pt x="291088" y="139629"/>
                  </a:lnTo>
                  <a:lnTo>
                    <a:pt x="291088" y="140280"/>
                  </a:lnTo>
                  <a:cubicBezTo>
                    <a:pt x="291088" y="142558"/>
                    <a:pt x="291088" y="149067"/>
                    <a:pt x="292390" y="151019"/>
                  </a:cubicBezTo>
                  <a:cubicBezTo>
                    <a:pt x="293041" y="151996"/>
                    <a:pt x="294017" y="152321"/>
                    <a:pt x="295319" y="151671"/>
                  </a:cubicBezTo>
                  <a:cubicBezTo>
                    <a:pt x="296296" y="151019"/>
                    <a:pt x="296621" y="150369"/>
                    <a:pt x="297272" y="149718"/>
                  </a:cubicBezTo>
                  <a:cubicBezTo>
                    <a:pt x="298248" y="148416"/>
                    <a:pt x="299224" y="147440"/>
                    <a:pt x="302153" y="147114"/>
                  </a:cubicBezTo>
                  <a:cubicBezTo>
                    <a:pt x="304106" y="146789"/>
                    <a:pt x="309964" y="146463"/>
                    <a:pt x="316148" y="146138"/>
                  </a:cubicBezTo>
                  <a:cubicBezTo>
                    <a:pt x="324610" y="145487"/>
                    <a:pt x="333397" y="145161"/>
                    <a:pt x="335350" y="144510"/>
                  </a:cubicBezTo>
                  <a:cubicBezTo>
                    <a:pt x="336651" y="144185"/>
                    <a:pt x="338279" y="143208"/>
                    <a:pt x="340232" y="142558"/>
                  </a:cubicBezTo>
                  <a:cubicBezTo>
                    <a:pt x="340882" y="144185"/>
                    <a:pt x="342184" y="146463"/>
                    <a:pt x="342184" y="146789"/>
                  </a:cubicBezTo>
                  <a:cubicBezTo>
                    <a:pt x="342184" y="147440"/>
                    <a:pt x="342510" y="160458"/>
                    <a:pt x="342835" y="170221"/>
                  </a:cubicBezTo>
                  <a:cubicBezTo>
                    <a:pt x="343160" y="175428"/>
                    <a:pt x="343486" y="179659"/>
                    <a:pt x="343812" y="180636"/>
                  </a:cubicBezTo>
                  <a:cubicBezTo>
                    <a:pt x="344137" y="180961"/>
                    <a:pt x="343486" y="182589"/>
                    <a:pt x="343160" y="184216"/>
                  </a:cubicBezTo>
                  <a:cubicBezTo>
                    <a:pt x="341859" y="187470"/>
                    <a:pt x="339906" y="191050"/>
                    <a:pt x="339255" y="192026"/>
                  </a:cubicBezTo>
                  <a:cubicBezTo>
                    <a:pt x="337953" y="193979"/>
                    <a:pt x="339906" y="196908"/>
                    <a:pt x="341208" y="199187"/>
                  </a:cubicBezTo>
                  <a:cubicBezTo>
                    <a:pt x="341859" y="199837"/>
                    <a:pt x="342184" y="200489"/>
                    <a:pt x="342184" y="200489"/>
                  </a:cubicBezTo>
                  <a:cubicBezTo>
                    <a:pt x="342184" y="201139"/>
                    <a:pt x="341533" y="199187"/>
                    <a:pt x="340557" y="199187"/>
                  </a:cubicBezTo>
                  <a:cubicBezTo>
                    <a:pt x="336326" y="199187"/>
                    <a:pt x="328515" y="198861"/>
                    <a:pt x="320053" y="198536"/>
                  </a:cubicBezTo>
                  <a:cubicBezTo>
                    <a:pt x="305408" y="197885"/>
                    <a:pt x="289461" y="197234"/>
                    <a:pt x="288485" y="198536"/>
                  </a:cubicBezTo>
                  <a:cubicBezTo>
                    <a:pt x="287833" y="199187"/>
                    <a:pt x="287508" y="201139"/>
                    <a:pt x="287183" y="203092"/>
                  </a:cubicBezTo>
                  <a:cubicBezTo>
                    <a:pt x="286857" y="205696"/>
                    <a:pt x="286857" y="208625"/>
                    <a:pt x="286857" y="209601"/>
                  </a:cubicBezTo>
                  <a:cubicBezTo>
                    <a:pt x="286857" y="210578"/>
                    <a:pt x="286857" y="224246"/>
                    <a:pt x="286857" y="240194"/>
                  </a:cubicBezTo>
                  <a:cubicBezTo>
                    <a:pt x="286857" y="262650"/>
                    <a:pt x="286857" y="289662"/>
                    <a:pt x="286857" y="290964"/>
                  </a:cubicBezTo>
                  <a:cubicBezTo>
                    <a:pt x="287183" y="292266"/>
                    <a:pt x="287833" y="294544"/>
                    <a:pt x="288485" y="296171"/>
                  </a:cubicBezTo>
                  <a:lnTo>
                    <a:pt x="288485" y="296171"/>
                  </a:lnTo>
                  <a:cubicBezTo>
                    <a:pt x="289135" y="298125"/>
                    <a:pt x="290112" y="299752"/>
                    <a:pt x="290763" y="300403"/>
                  </a:cubicBezTo>
                  <a:cubicBezTo>
                    <a:pt x="291414" y="301053"/>
                    <a:pt x="300201" y="307888"/>
                    <a:pt x="309314" y="315048"/>
                  </a:cubicBezTo>
                  <a:cubicBezTo>
                    <a:pt x="316473" y="320580"/>
                    <a:pt x="323633" y="326439"/>
                    <a:pt x="327539" y="329693"/>
                  </a:cubicBezTo>
                  <a:cubicBezTo>
                    <a:pt x="323959" y="330019"/>
                    <a:pt x="318426" y="330670"/>
                    <a:pt x="314846" y="331971"/>
                  </a:cubicBezTo>
                  <a:cubicBezTo>
                    <a:pt x="310941" y="333273"/>
                    <a:pt x="295970" y="334575"/>
                    <a:pt x="285881" y="335226"/>
                  </a:cubicBezTo>
                  <a:cubicBezTo>
                    <a:pt x="280999" y="335552"/>
                    <a:pt x="277419" y="335877"/>
                    <a:pt x="275792" y="336202"/>
                  </a:cubicBezTo>
                  <a:cubicBezTo>
                    <a:pt x="273839" y="336528"/>
                    <a:pt x="269934" y="336528"/>
                    <a:pt x="265703" y="336853"/>
                  </a:cubicBezTo>
                  <a:cubicBezTo>
                    <a:pt x="260821" y="336853"/>
                    <a:pt x="255614" y="336853"/>
                    <a:pt x="253661" y="336853"/>
                  </a:cubicBezTo>
                  <a:cubicBezTo>
                    <a:pt x="253335" y="336853"/>
                    <a:pt x="252034" y="336528"/>
                    <a:pt x="250406" y="336528"/>
                  </a:cubicBezTo>
                  <a:lnTo>
                    <a:pt x="250406" y="336528"/>
                  </a:lnTo>
                  <a:cubicBezTo>
                    <a:pt x="242921" y="335552"/>
                    <a:pt x="225997" y="333599"/>
                    <a:pt x="221116" y="335226"/>
                  </a:cubicBezTo>
                  <a:cubicBezTo>
                    <a:pt x="219488" y="335877"/>
                    <a:pt x="216559" y="335877"/>
                    <a:pt x="213630" y="335877"/>
                  </a:cubicBezTo>
                  <a:cubicBezTo>
                    <a:pt x="208423" y="335877"/>
                    <a:pt x="202890" y="335552"/>
                    <a:pt x="201914" y="335226"/>
                  </a:cubicBezTo>
                  <a:lnTo>
                    <a:pt x="201914" y="335226"/>
                  </a:lnTo>
                  <a:cubicBezTo>
                    <a:pt x="201588" y="335226"/>
                    <a:pt x="199310" y="332948"/>
                    <a:pt x="197032" y="330344"/>
                  </a:cubicBezTo>
                  <a:cubicBezTo>
                    <a:pt x="193778" y="326764"/>
                    <a:pt x="189872" y="323184"/>
                    <a:pt x="188245" y="322859"/>
                  </a:cubicBezTo>
                  <a:cubicBezTo>
                    <a:pt x="186618" y="322534"/>
                    <a:pt x="174901" y="323184"/>
                    <a:pt x="164487" y="323835"/>
                  </a:cubicBezTo>
                  <a:cubicBezTo>
                    <a:pt x="158954" y="324161"/>
                    <a:pt x="153747" y="324486"/>
                    <a:pt x="150492" y="324486"/>
                  </a:cubicBezTo>
                  <a:cubicBezTo>
                    <a:pt x="146261" y="324486"/>
                    <a:pt x="134220" y="324486"/>
                    <a:pt x="122503" y="324486"/>
                  </a:cubicBezTo>
                  <a:cubicBezTo>
                    <a:pt x="108834" y="324486"/>
                    <a:pt x="94840" y="324161"/>
                    <a:pt x="92561" y="324486"/>
                  </a:cubicBezTo>
                  <a:cubicBezTo>
                    <a:pt x="89958" y="324812"/>
                    <a:pt x="81496" y="324812"/>
                    <a:pt x="73685" y="324486"/>
                  </a:cubicBezTo>
                  <a:cubicBezTo>
                    <a:pt x="68152" y="324161"/>
                    <a:pt x="62945" y="323835"/>
                    <a:pt x="60993" y="323184"/>
                  </a:cubicBezTo>
                  <a:cubicBezTo>
                    <a:pt x="58063" y="322208"/>
                    <a:pt x="53182" y="317977"/>
                    <a:pt x="49602" y="314723"/>
                  </a:cubicBezTo>
                  <a:cubicBezTo>
                    <a:pt x="47649" y="313095"/>
                    <a:pt x="46022" y="311468"/>
                    <a:pt x="44720" y="310817"/>
                  </a:cubicBezTo>
                  <a:cubicBezTo>
                    <a:pt x="43093" y="309841"/>
                    <a:pt x="41465" y="309515"/>
                    <a:pt x="39838" y="309515"/>
                  </a:cubicBezTo>
                  <a:cubicBezTo>
                    <a:pt x="37234" y="309515"/>
                    <a:pt x="34956" y="310492"/>
                    <a:pt x="34306" y="311143"/>
                  </a:cubicBezTo>
                  <a:cubicBezTo>
                    <a:pt x="33329" y="311793"/>
                    <a:pt x="29424" y="313746"/>
                    <a:pt x="26169" y="316024"/>
                  </a:cubicBezTo>
                  <a:cubicBezTo>
                    <a:pt x="24216" y="317326"/>
                    <a:pt x="22264" y="318302"/>
                    <a:pt x="20962" y="319279"/>
                  </a:cubicBezTo>
                  <a:cubicBezTo>
                    <a:pt x="19986" y="319930"/>
                    <a:pt x="17056" y="320255"/>
                    <a:pt x="13477" y="320255"/>
                  </a:cubicBezTo>
                  <a:cubicBezTo>
                    <a:pt x="8920" y="320255"/>
                    <a:pt x="4038" y="320255"/>
                    <a:pt x="458" y="319930"/>
                  </a:cubicBezTo>
                  <a:lnTo>
                    <a:pt x="458" y="319930"/>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2" name="Freeform: Shape 411">
              <a:extLst>
                <a:ext uri="{FF2B5EF4-FFF2-40B4-BE49-F238E27FC236}">
                  <a16:creationId xmlns:a16="http://schemas.microsoft.com/office/drawing/2014/main" id="{F5990F7D-FFAC-43D0-ABFE-53C274F12BE5}"/>
                </a:ext>
              </a:extLst>
            </p:cNvPr>
            <p:cNvSpPr/>
            <p:nvPr/>
          </p:nvSpPr>
          <p:spPr>
            <a:xfrm>
              <a:off x="6091043" y="4927679"/>
              <a:ext cx="374596" cy="354744"/>
            </a:xfrm>
            <a:custGeom>
              <a:avLst/>
              <a:gdLst>
                <a:gd name="connsiteX0" fmla="*/ 131157 w 374596"/>
                <a:gd name="connsiteY0" fmla="*/ 343028 h 354744"/>
                <a:gd name="connsiteX1" fmla="*/ 121719 w 374596"/>
                <a:gd name="connsiteY1" fmla="*/ 335543 h 354744"/>
                <a:gd name="connsiteX2" fmla="*/ 112607 w 374596"/>
                <a:gd name="connsiteY2" fmla="*/ 326755 h 354744"/>
                <a:gd name="connsiteX3" fmla="*/ 101216 w 374596"/>
                <a:gd name="connsiteY3" fmla="*/ 306252 h 354744"/>
                <a:gd name="connsiteX4" fmla="*/ 91127 w 374596"/>
                <a:gd name="connsiteY4" fmla="*/ 273706 h 354744"/>
                <a:gd name="connsiteX5" fmla="*/ 87221 w 374596"/>
                <a:gd name="connsiteY5" fmla="*/ 259712 h 354744"/>
                <a:gd name="connsiteX6" fmla="*/ 87872 w 374596"/>
                <a:gd name="connsiteY6" fmla="*/ 238883 h 354744"/>
                <a:gd name="connsiteX7" fmla="*/ 83967 w 374596"/>
                <a:gd name="connsiteY7" fmla="*/ 226516 h 354744"/>
                <a:gd name="connsiteX8" fmla="*/ 76482 w 374596"/>
                <a:gd name="connsiteY8" fmla="*/ 210568 h 354744"/>
                <a:gd name="connsiteX9" fmla="*/ 77132 w 374596"/>
                <a:gd name="connsiteY9" fmla="*/ 166632 h 354744"/>
                <a:gd name="connsiteX10" fmla="*/ 58582 w 374596"/>
                <a:gd name="connsiteY10" fmla="*/ 133762 h 354744"/>
                <a:gd name="connsiteX11" fmla="*/ 44262 w 374596"/>
                <a:gd name="connsiteY11" fmla="*/ 107400 h 354744"/>
                <a:gd name="connsiteX12" fmla="*/ 29291 w 374596"/>
                <a:gd name="connsiteY12" fmla="*/ 75831 h 354744"/>
                <a:gd name="connsiteX13" fmla="*/ 2278 w 374596"/>
                <a:gd name="connsiteY13" fmla="*/ 33847 h 354744"/>
                <a:gd name="connsiteX14" fmla="*/ 651 w 374596"/>
                <a:gd name="connsiteY14" fmla="*/ 17575 h 354744"/>
                <a:gd name="connsiteX15" fmla="*/ 0 w 374596"/>
                <a:gd name="connsiteY15" fmla="*/ 10089 h 354744"/>
                <a:gd name="connsiteX16" fmla="*/ 12367 w 374596"/>
                <a:gd name="connsiteY16" fmla="*/ 10415 h 354744"/>
                <a:gd name="connsiteX17" fmla="*/ 21154 w 374596"/>
                <a:gd name="connsiteY17" fmla="*/ 9113 h 354744"/>
                <a:gd name="connsiteX18" fmla="*/ 26362 w 374596"/>
                <a:gd name="connsiteY18" fmla="*/ 5858 h 354744"/>
                <a:gd name="connsiteX19" fmla="*/ 34498 w 374596"/>
                <a:gd name="connsiteY19" fmla="*/ 1302 h 354744"/>
                <a:gd name="connsiteX20" fmla="*/ 39054 w 374596"/>
                <a:gd name="connsiteY20" fmla="*/ 0 h 354744"/>
                <a:gd name="connsiteX21" fmla="*/ 42309 w 374596"/>
                <a:gd name="connsiteY21" fmla="*/ 651 h 354744"/>
                <a:gd name="connsiteX22" fmla="*/ 46865 w 374596"/>
                <a:gd name="connsiteY22" fmla="*/ 4556 h 354744"/>
                <a:gd name="connsiteX23" fmla="*/ 59232 w 374596"/>
                <a:gd name="connsiteY23" fmla="*/ 13669 h 354744"/>
                <a:gd name="connsiteX24" fmla="*/ 72576 w 374596"/>
                <a:gd name="connsiteY24" fmla="*/ 14971 h 354744"/>
                <a:gd name="connsiteX25" fmla="*/ 91778 w 374596"/>
                <a:gd name="connsiteY25" fmla="*/ 14971 h 354744"/>
                <a:gd name="connsiteX26" fmla="*/ 121394 w 374596"/>
                <a:gd name="connsiteY26" fmla="*/ 14971 h 354744"/>
                <a:gd name="connsiteX27" fmla="*/ 149709 w 374596"/>
                <a:gd name="connsiteY27" fmla="*/ 14971 h 354744"/>
                <a:gd name="connsiteX28" fmla="*/ 163703 w 374596"/>
                <a:gd name="connsiteY28" fmla="*/ 14320 h 354744"/>
                <a:gd name="connsiteX29" fmla="*/ 186484 w 374596"/>
                <a:gd name="connsiteY29" fmla="*/ 13344 h 354744"/>
                <a:gd name="connsiteX30" fmla="*/ 193970 w 374596"/>
                <a:gd name="connsiteY30" fmla="*/ 20178 h 354744"/>
                <a:gd name="connsiteX31" fmla="*/ 200479 w 374596"/>
                <a:gd name="connsiteY31" fmla="*/ 26036 h 354744"/>
                <a:gd name="connsiteX32" fmla="*/ 200479 w 374596"/>
                <a:gd name="connsiteY32" fmla="*/ 26036 h 354744"/>
                <a:gd name="connsiteX33" fmla="*/ 212521 w 374596"/>
                <a:gd name="connsiteY33" fmla="*/ 26687 h 354744"/>
                <a:gd name="connsiteX34" fmla="*/ 220657 w 374596"/>
                <a:gd name="connsiteY34" fmla="*/ 26036 h 354744"/>
                <a:gd name="connsiteX35" fmla="*/ 248646 w 374596"/>
                <a:gd name="connsiteY35" fmla="*/ 27664 h 354744"/>
                <a:gd name="connsiteX36" fmla="*/ 248646 w 374596"/>
                <a:gd name="connsiteY36" fmla="*/ 27664 h 354744"/>
                <a:gd name="connsiteX37" fmla="*/ 251901 w 374596"/>
                <a:gd name="connsiteY37" fmla="*/ 27989 h 354744"/>
                <a:gd name="connsiteX38" fmla="*/ 264268 w 374596"/>
                <a:gd name="connsiteY38" fmla="*/ 27989 h 354744"/>
                <a:gd name="connsiteX39" fmla="*/ 274682 w 374596"/>
                <a:gd name="connsiteY39" fmla="*/ 27338 h 354744"/>
                <a:gd name="connsiteX40" fmla="*/ 284446 w 374596"/>
                <a:gd name="connsiteY40" fmla="*/ 26362 h 354744"/>
                <a:gd name="connsiteX41" fmla="*/ 314062 w 374596"/>
                <a:gd name="connsiteY41" fmla="*/ 22782 h 354744"/>
                <a:gd name="connsiteX42" fmla="*/ 329033 w 374596"/>
                <a:gd name="connsiteY42" fmla="*/ 20504 h 354744"/>
                <a:gd name="connsiteX43" fmla="*/ 339448 w 374596"/>
                <a:gd name="connsiteY43" fmla="*/ 19527 h 354744"/>
                <a:gd name="connsiteX44" fmla="*/ 349211 w 374596"/>
                <a:gd name="connsiteY44" fmla="*/ 17900 h 354744"/>
                <a:gd name="connsiteX45" fmla="*/ 358975 w 374596"/>
                <a:gd name="connsiteY45" fmla="*/ 18876 h 354744"/>
                <a:gd name="connsiteX46" fmla="*/ 358975 w 374596"/>
                <a:gd name="connsiteY46" fmla="*/ 18876 h 354744"/>
                <a:gd name="connsiteX47" fmla="*/ 369389 w 374596"/>
                <a:gd name="connsiteY47" fmla="*/ 20504 h 354744"/>
                <a:gd name="connsiteX48" fmla="*/ 372318 w 374596"/>
                <a:gd name="connsiteY48" fmla="*/ 22456 h 354744"/>
                <a:gd name="connsiteX49" fmla="*/ 374597 w 374596"/>
                <a:gd name="connsiteY49" fmla="*/ 24735 h 354744"/>
                <a:gd name="connsiteX50" fmla="*/ 358649 w 374596"/>
                <a:gd name="connsiteY50" fmla="*/ 27013 h 354744"/>
                <a:gd name="connsiteX51" fmla="*/ 351815 w 374596"/>
                <a:gd name="connsiteY51" fmla="*/ 27989 h 354744"/>
                <a:gd name="connsiteX52" fmla="*/ 337820 w 374596"/>
                <a:gd name="connsiteY52" fmla="*/ 37427 h 354744"/>
                <a:gd name="connsiteX53" fmla="*/ 329033 w 374596"/>
                <a:gd name="connsiteY53" fmla="*/ 43611 h 354744"/>
                <a:gd name="connsiteX54" fmla="*/ 327406 w 374596"/>
                <a:gd name="connsiteY54" fmla="*/ 39706 h 354744"/>
                <a:gd name="connsiteX55" fmla="*/ 325128 w 374596"/>
                <a:gd name="connsiteY55" fmla="*/ 34824 h 354744"/>
                <a:gd name="connsiteX56" fmla="*/ 321873 w 374596"/>
                <a:gd name="connsiteY56" fmla="*/ 29942 h 354744"/>
                <a:gd name="connsiteX57" fmla="*/ 276961 w 374596"/>
                <a:gd name="connsiteY57" fmla="*/ 36776 h 354744"/>
                <a:gd name="connsiteX58" fmla="*/ 257433 w 374596"/>
                <a:gd name="connsiteY58" fmla="*/ 40682 h 354744"/>
                <a:gd name="connsiteX59" fmla="*/ 257108 w 374596"/>
                <a:gd name="connsiteY59" fmla="*/ 93405 h 354744"/>
                <a:gd name="connsiteX60" fmla="*/ 257108 w 374596"/>
                <a:gd name="connsiteY60" fmla="*/ 145152 h 354744"/>
                <a:gd name="connsiteX61" fmla="*/ 243113 w 374596"/>
                <a:gd name="connsiteY61" fmla="*/ 146129 h 354744"/>
                <a:gd name="connsiteX62" fmla="*/ 229445 w 374596"/>
                <a:gd name="connsiteY62" fmla="*/ 148407 h 354744"/>
                <a:gd name="connsiteX63" fmla="*/ 229119 w 374596"/>
                <a:gd name="connsiteY63" fmla="*/ 269150 h 354744"/>
                <a:gd name="connsiteX64" fmla="*/ 228793 w 374596"/>
                <a:gd name="connsiteY64" fmla="*/ 340750 h 354744"/>
                <a:gd name="connsiteX65" fmla="*/ 223261 w 374596"/>
                <a:gd name="connsiteY65" fmla="*/ 341401 h 354744"/>
                <a:gd name="connsiteX66" fmla="*/ 218704 w 374596"/>
                <a:gd name="connsiteY66" fmla="*/ 342052 h 354744"/>
                <a:gd name="connsiteX67" fmla="*/ 212846 w 374596"/>
                <a:gd name="connsiteY67" fmla="*/ 345957 h 354744"/>
                <a:gd name="connsiteX68" fmla="*/ 212846 w 374596"/>
                <a:gd name="connsiteY68" fmla="*/ 345957 h 354744"/>
                <a:gd name="connsiteX69" fmla="*/ 208941 w 374596"/>
                <a:gd name="connsiteY69" fmla="*/ 349211 h 354744"/>
                <a:gd name="connsiteX70" fmla="*/ 208941 w 374596"/>
                <a:gd name="connsiteY70" fmla="*/ 349211 h 354744"/>
                <a:gd name="connsiteX71" fmla="*/ 207639 w 374596"/>
                <a:gd name="connsiteY71" fmla="*/ 354744 h 354744"/>
                <a:gd name="connsiteX72" fmla="*/ 176721 w 374596"/>
                <a:gd name="connsiteY72" fmla="*/ 353117 h 354744"/>
                <a:gd name="connsiteX73" fmla="*/ 168585 w 374596"/>
                <a:gd name="connsiteY73" fmla="*/ 351490 h 354744"/>
                <a:gd name="connsiteX74" fmla="*/ 156868 w 374596"/>
                <a:gd name="connsiteY74" fmla="*/ 347584 h 354744"/>
                <a:gd name="connsiteX75" fmla="*/ 156218 w 374596"/>
                <a:gd name="connsiteY75" fmla="*/ 345306 h 354744"/>
                <a:gd name="connsiteX76" fmla="*/ 155892 w 374596"/>
                <a:gd name="connsiteY76" fmla="*/ 342052 h 354744"/>
                <a:gd name="connsiteX77" fmla="*/ 155892 w 374596"/>
                <a:gd name="connsiteY77" fmla="*/ 342052 h 354744"/>
                <a:gd name="connsiteX78" fmla="*/ 157194 w 374596"/>
                <a:gd name="connsiteY78" fmla="*/ 339448 h 354744"/>
                <a:gd name="connsiteX79" fmla="*/ 157194 w 374596"/>
                <a:gd name="connsiteY79" fmla="*/ 339448 h 354744"/>
                <a:gd name="connsiteX80" fmla="*/ 158821 w 374596"/>
                <a:gd name="connsiteY80" fmla="*/ 336193 h 354744"/>
                <a:gd name="connsiteX81" fmla="*/ 156218 w 374596"/>
                <a:gd name="connsiteY81" fmla="*/ 332288 h 354744"/>
                <a:gd name="connsiteX82" fmla="*/ 151010 w 374596"/>
                <a:gd name="connsiteY82" fmla="*/ 328382 h 354744"/>
                <a:gd name="connsiteX83" fmla="*/ 146779 w 374596"/>
                <a:gd name="connsiteY83" fmla="*/ 327732 h 354744"/>
                <a:gd name="connsiteX84" fmla="*/ 142548 w 374596"/>
                <a:gd name="connsiteY84" fmla="*/ 328708 h 354744"/>
                <a:gd name="connsiteX85" fmla="*/ 142548 w 374596"/>
                <a:gd name="connsiteY85" fmla="*/ 328708 h 354744"/>
                <a:gd name="connsiteX86" fmla="*/ 136365 w 374596"/>
                <a:gd name="connsiteY86" fmla="*/ 336193 h 354744"/>
                <a:gd name="connsiteX87" fmla="*/ 131157 w 374596"/>
                <a:gd name="connsiteY87" fmla="*/ 343028 h 354744"/>
                <a:gd name="connsiteX88" fmla="*/ 131157 w 374596"/>
                <a:gd name="connsiteY88" fmla="*/ 343028 h 35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74596" h="354744">
                  <a:moveTo>
                    <a:pt x="131157" y="343028"/>
                  </a:moveTo>
                  <a:cubicBezTo>
                    <a:pt x="128554" y="340750"/>
                    <a:pt x="125300" y="338471"/>
                    <a:pt x="121719" y="335543"/>
                  </a:cubicBezTo>
                  <a:cubicBezTo>
                    <a:pt x="116837" y="331312"/>
                    <a:pt x="112607" y="328708"/>
                    <a:pt x="112607" y="326755"/>
                  </a:cubicBezTo>
                  <a:cubicBezTo>
                    <a:pt x="112281" y="324802"/>
                    <a:pt x="102843" y="309181"/>
                    <a:pt x="101216" y="306252"/>
                  </a:cubicBezTo>
                  <a:cubicBezTo>
                    <a:pt x="99589" y="303323"/>
                    <a:pt x="92754" y="279239"/>
                    <a:pt x="91127" y="273706"/>
                  </a:cubicBezTo>
                  <a:cubicBezTo>
                    <a:pt x="89500" y="268174"/>
                    <a:pt x="87221" y="263943"/>
                    <a:pt x="87221" y="259712"/>
                  </a:cubicBezTo>
                  <a:cubicBezTo>
                    <a:pt x="87221" y="255481"/>
                    <a:pt x="87872" y="243439"/>
                    <a:pt x="87872" y="238883"/>
                  </a:cubicBezTo>
                  <a:cubicBezTo>
                    <a:pt x="87872" y="234326"/>
                    <a:pt x="88198" y="233676"/>
                    <a:pt x="83967" y="226516"/>
                  </a:cubicBezTo>
                  <a:cubicBezTo>
                    <a:pt x="79736" y="219681"/>
                    <a:pt x="76482" y="216101"/>
                    <a:pt x="76482" y="210568"/>
                  </a:cubicBezTo>
                  <a:cubicBezTo>
                    <a:pt x="76482" y="205036"/>
                    <a:pt x="79410" y="172165"/>
                    <a:pt x="77132" y="166632"/>
                  </a:cubicBezTo>
                  <a:cubicBezTo>
                    <a:pt x="75180" y="161099"/>
                    <a:pt x="62487" y="142223"/>
                    <a:pt x="58582" y="133762"/>
                  </a:cubicBezTo>
                  <a:cubicBezTo>
                    <a:pt x="54351" y="125299"/>
                    <a:pt x="48818" y="117163"/>
                    <a:pt x="44262" y="107400"/>
                  </a:cubicBezTo>
                  <a:cubicBezTo>
                    <a:pt x="39705" y="97636"/>
                    <a:pt x="33196" y="82014"/>
                    <a:pt x="29291" y="75831"/>
                  </a:cubicBezTo>
                  <a:cubicBezTo>
                    <a:pt x="25385" y="69647"/>
                    <a:pt x="3905" y="37427"/>
                    <a:pt x="2278" y="33847"/>
                  </a:cubicBezTo>
                  <a:cubicBezTo>
                    <a:pt x="651" y="30267"/>
                    <a:pt x="976" y="23433"/>
                    <a:pt x="651" y="17575"/>
                  </a:cubicBezTo>
                  <a:cubicBezTo>
                    <a:pt x="651" y="14971"/>
                    <a:pt x="325" y="12367"/>
                    <a:pt x="0" y="10089"/>
                  </a:cubicBezTo>
                  <a:cubicBezTo>
                    <a:pt x="3580" y="10415"/>
                    <a:pt x="8462" y="10415"/>
                    <a:pt x="12367" y="10415"/>
                  </a:cubicBezTo>
                  <a:cubicBezTo>
                    <a:pt x="16273" y="10415"/>
                    <a:pt x="19853" y="9764"/>
                    <a:pt x="21154" y="9113"/>
                  </a:cubicBezTo>
                  <a:cubicBezTo>
                    <a:pt x="22456" y="8462"/>
                    <a:pt x="24409" y="7160"/>
                    <a:pt x="26362" y="5858"/>
                  </a:cubicBezTo>
                  <a:cubicBezTo>
                    <a:pt x="29942" y="3906"/>
                    <a:pt x="33847" y="1627"/>
                    <a:pt x="34498" y="1302"/>
                  </a:cubicBezTo>
                  <a:cubicBezTo>
                    <a:pt x="35149" y="977"/>
                    <a:pt x="37101" y="0"/>
                    <a:pt x="39054" y="0"/>
                  </a:cubicBezTo>
                  <a:cubicBezTo>
                    <a:pt x="40031" y="0"/>
                    <a:pt x="41332" y="0"/>
                    <a:pt x="42309" y="651"/>
                  </a:cubicBezTo>
                  <a:cubicBezTo>
                    <a:pt x="43285" y="1302"/>
                    <a:pt x="44912" y="2929"/>
                    <a:pt x="46865" y="4556"/>
                  </a:cubicBezTo>
                  <a:cubicBezTo>
                    <a:pt x="50771" y="8136"/>
                    <a:pt x="55978" y="12693"/>
                    <a:pt x="59232" y="13669"/>
                  </a:cubicBezTo>
                  <a:cubicBezTo>
                    <a:pt x="61510" y="14320"/>
                    <a:pt x="66718" y="14645"/>
                    <a:pt x="72576" y="14971"/>
                  </a:cubicBezTo>
                  <a:cubicBezTo>
                    <a:pt x="80387" y="15297"/>
                    <a:pt x="89174" y="15297"/>
                    <a:pt x="91778" y="14971"/>
                  </a:cubicBezTo>
                  <a:cubicBezTo>
                    <a:pt x="94056" y="14645"/>
                    <a:pt x="107725" y="14971"/>
                    <a:pt x="121394" y="14971"/>
                  </a:cubicBezTo>
                  <a:cubicBezTo>
                    <a:pt x="133436" y="14971"/>
                    <a:pt x="145477" y="15297"/>
                    <a:pt x="149709" y="14971"/>
                  </a:cubicBezTo>
                  <a:cubicBezTo>
                    <a:pt x="152963" y="14971"/>
                    <a:pt x="158170" y="14645"/>
                    <a:pt x="163703" y="14320"/>
                  </a:cubicBezTo>
                  <a:cubicBezTo>
                    <a:pt x="174118" y="13669"/>
                    <a:pt x="185508" y="13018"/>
                    <a:pt x="186484" y="13344"/>
                  </a:cubicBezTo>
                  <a:cubicBezTo>
                    <a:pt x="187136" y="13669"/>
                    <a:pt x="190716" y="16924"/>
                    <a:pt x="193970" y="20178"/>
                  </a:cubicBezTo>
                  <a:cubicBezTo>
                    <a:pt x="196899" y="23107"/>
                    <a:pt x="199503" y="25711"/>
                    <a:pt x="200479" y="26036"/>
                  </a:cubicBezTo>
                  <a:lnTo>
                    <a:pt x="200479" y="26036"/>
                  </a:lnTo>
                  <a:cubicBezTo>
                    <a:pt x="201455" y="26036"/>
                    <a:pt x="206988" y="26687"/>
                    <a:pt x="212521" y="26687"/>
                  </a:cubicBezTo>
                  <a:cubicBezTo>
                    <a:pt x="215450" y="26687"/>
                    <a:pt x="218704" y="26362"/>
                    <a:pt x="220657" y="26036"/>
                  </a:cubicBezTo>
                  <a:cubicBezTo>
                    <a:pt x="224888" y="24735"/>
                    <a:pt x="241161" y="26687"/>
                    <a:pt x="248646" y="27664"/>
                  </a:cubicBezTo>
                  <a:lnTo>
                    <a:pt x="248646" y="27664"/>
                  </a:lnTo>
                  <a:cubicBezTo>
                    <a:pt x="249948" y="27664"/>
                    <a:pt x="251250" y="27989"/>
                    <a:pt x="251901" y="27989"/>
                  </a:cubicBezTo>
                  <a:cubicBezTo>
                    <a:pt x="253854" y="28315"/>
                    <a:pt x="259061" y="28315"/>
                    <a:pt x="264268" y="27989"/>
                  </a:cubicBezTo>
                  <a:cubicBezTo>
                    <a:pt x="268499" y="27989"/>
                    <a:pt x="272404" y="27664"/>
                    <a:pt x="274682" y="27338"/>
                  </a:cubicBezTo>
                  <a:cubicBezTo>
                    <a:pt x="275984" y="27013"/>
                    <a:pt x="279890" y="26687"/>
                    <a:pt x="284446" y="26362"/>
                  </a:cubicBezTo>
                  <a:cubicBezTo>
                    <a:pt x="294861" y="25386"/>
                    <a:pt x="310157" y="24409"/>
                    <a:pt x="314062" y="22782"/>
                  </a:cubicBezTo>
                  <a:cubicBezTo>
                    <a:pt x="318618" y="21154"/>
                    <a:pt x="326429" y="20504"/>
                    <a:pt x="329033" y="20504"/>
                  </a:cubicBezTo>
                  <a:cubicBezTo>
                    <a:pt x="330335" y="21480"/>
                    <a:pt x="334891" y="20504"/>
                    <a:pt x="339448" y="19527"/>
                  </a:cubicBezTo>
                  <a:cubicBezTo>
                    <a:pt x="343353" y="18876"/>
                    <a:pt x="347584" y="17900"/>
                    <a:pt x="349211" y="17900"/>
                  </a:cubicBezTo>
                  <a:cubicBezTo>
                    <a:pt x="350838" y="17900"/>
                    <a:pt x="355069" y="18226"/>
                    <a:pt x="358975" y="18876"/>
                  </a:cubicBezTo>
                  <a:lnTo>
                    <a:pt x="358975" y="18876"/>
                  </a:lnTo>
                  <a:cubicBezTo>
                    <a:pt x="363531" y="19527"/>
                    <a:pt x="368088" y="20178"/>
                    <a:pt x="369389" y="20504"/>
                  </a:cubicBezTo>
                  <a:cubicBezTo>
                    <a:pt x="370040" y="20829"/>
                    <a:pt x="371342" y="21480"/>
                    <a:pt x="372318" y="22456"/>
                  </a:cubicBezTo>
                  <a:cubicBezTo>
                    <a:pt x="373295" y="23107"/>
                    <a:pt x="373945" y="24084"/>
                    <a:pt x="374597" y="24735"/>
                  </a:cubicBezTo>
                  <a:cubicBezTo>
                    <a:pt x="371667" y="25386"/>
                    <a:pt x="364182" y="26362"/>
                    <a:pt x="358649" y="27013"/>
                  </a:cubicBezTo>
                  <a:cubicBezTo>
                    <a:pt x="355395" y="27338"/>
                    <a:pt x="352791" y="27664"/>
                    <a:pt x="351815" y="27989"/>
                  </a:cubicBezTo>
                  <a:cubicBezTo>
                    <a:pt x="350513" y="28315"/>
                    <a:pt x="343679" y="33196"/>
                    <a:pt x="337820" y="37427"/>
                  </a:cubicBezTo>
                  <a:cubicBezTo>
                    <a:pt x="333590" y="40356"/>
                    <a:pt x="329684" y="43285"/>
                    <a:pt x="329033" y="43611"/>
                  </a:cubicBezTo>
                  <a:cubicBezTo>
                    <a:pt x="328708" y="43611"/>
                    <a:pt x="328382" y="41658"/>
                    <a:pt x="327406" y="39706"/>
                  </a:cubicBezTo>
                  <a:cubicBezTo>
                    <a:pt x="326755" y="38078"/>
                    <a:pt x="325779" y="36451"/>
                    <a:pt x="325128" y="34824"/>
                  </a:cubicBezTo>
                  <a:cubicBezTo>
                    <a:pt x="323826" y="32220"/>
                    <a:pt x="322849" y="29942"/>
                    <a:pt x="321873" y="29942"/>
                  </a:cubicBezTo>
                  <a:cubicBezTo>
                    <a:pt x="321548" y="29942"/>
                    <a:pt x="295511" y="33847"/>
                    <a:pt x="276961" y="36776"/>
                  </a:cubicBezTo>
                  <a:cubicBezTo>
                    <a:pt x="266546" y="38404"/>
                    <a:pt x="258084" y="40031"/>
                    <a:pt x="257433" y="40682"/>
                  </a:cubicBezTo>
                  <a:cubicBezTo>
                    <a:pt x="256782" y="41658"/>
                    <a:pt x="256782" y="67369"/>
                    <a:pt x="257108" y="93405"/>
                  </a:cubicBezTo>
                  <a:cubicBezTo>
                    <a:pt x="257433" y="119116"/>
                    <a:pt x="257433" y="144827"/>
                    <a:pt x="257108" y="145152"/>
                  </a:cubicBezTo>
                  <a:cubicBezTo>
                    <a:pt x="257108" y="145152"/>
                    <a:pt x="249623" y="145803"/>
                    <a:pt x="243113" y="146129"/>
                  </a:cubicBezTo>
                  <a:cubicBezTo>
                    <a:pt x="236279" y="146454"/>
                    <a:pt x="229770" y="146780"/>
                    <a:pt x="229445" y="148407"/>
                  </a:cubicBezTo>
                  <a:cubicBezTo>
                    <a:pt x="229119" y="149383"/>
                    <a:pt x="229119" y="214799"/>
                    <a:pt x="229119" y="269150"/>
                  </a:cubicBezTo>
                  <a:cubicBezTo>
                    <a:pt x="229119" y="307553"/>
                    <a:pt x="229119" y="340099"/>
                    <a:pt x="228793" y="340750"/>
                  </a:cubicBezTo>
                  <a:cubicBezTo>
                    <a:pt x="228793" y="340750"/>
                    <a:pt x="225864" y="341075"/>
                    <a:pt x="223261" y="341401"/>
                  </a:cubicBezTo>
                  <a:cubicBezTo>
                    <a:pt x="221308" y="341726"/>
                    <a:pt x="219355" y="341726"/>
                    <a:pt x="218704" y="342052"/>
                  </a:cubicBezTo>
                  <a:cubicBezTo>
                    <a:pt x="217728" y="342702"/>
                    <a:pt x="215125" y="344330"/>
                    <a:pt x="212846" y="345957"/>
                  </a:cubicBezTo>
                  <a:lnTo>
                    <a:pt x="212846" y="345957"/>
                  </a:lnTo>
                  <a:cubicBezTo>
                    <a:pt x="210893" y="347259"/>
                    <a:pt x="209592" y="348561"/>
                    <a:pt x="208941" y="349211"/>
                  </a:cubicBezTo>
                  <a:lnTo>
                    <a:pt x="208941" y="349211"/>
                  </a:lnTo>
                  <a:cubicBezTo>
                    <a:pt x="208290" y="350188"/>
                    <a:pt x="207639" y="353117"/>
                    <a:pt x="207639" y="354744"/>
                  </a:cubicBezTo>
                  <a:cubicBezTo>
                    <a:pt x="202106" y="354419"/>
                    <a:pt x="180301" y="353117"/>
                    <a:pt x="176721" y="353117"/>
                  </a:cubicBezTo>
                  <a:cubicBezTo>
                    <a:pt x="175094" y="353117"/>
                    <a:pt x="172164" y="352466"/>
                    <a:pt x="168585" y="351490"/>
                  </a:cubicBezTo>
                  <a:cubicBezTo>
                    <a:pt x="163703" y="350188"/>
                    <a:pt x="158170" y="348235"/>
                    <a:pt x="156868" y="347584"/>
                  </a:cubicBezTo>
                  <a:cubicBezTo>
                    <a:pt x="156218" y="347259"/>
                    <a:pt x="156218" y="346282"/>
                    <a:pt x="156218" y="345306"/>
                  </a:cubicBezTo>
                  <a:cubicBezTo>
                    <a:pt x="156218" y="344330"/>
                    <a:pt x="156218" y="343353"/>
                    <a:pt x="155892" y="342052"/>
                  </a:cubicBezTo>
                  <a:lnTo>
                    <a:pt x="155892" y="342052"/>
                  </a:lnTo>
                  <a:cubicBezTo>
                    <a:pt x="155566" y="341401"/>
                    <a:pt x="156543" y="340424"/>
                    <a:pt x="157194" y="339448"/>
                  </a:cubicBezTo>
                  <a:lnTo>
                    <a:pt x="157194" y="339448"/>
                  </a:lnTo>
                  <a:cubicBezTo>
                    <a:pt x="158170" y="338471"/>
                    <a:pt x="158821" y="337495"/>
                    <a:pt x="158821" y="336193"/>
                  </a:cubicBezTo>
                  <a:cubicBezTo>
                    <a:pt x="158821" y="335217"/>
                    <a:pt x="157845" y="333590"/>
                    <a:pt x="156218" y="332288"/>
                  </a:cubicBezTo>
                  <a:cubicBezTo>
                    <a:pt x="154590" y="330661"/>
                    <a:pt x="151987" y="329034"/>
                    <a:pt x="151010" y="328382"/>
                  </a:cubicBezTo>
                  <a:cubicBezTo>
                    <a:pt x="150034" y="327732"/>
                    <a:pt x="148407" y="327732"/>
                    <a:pt x="146779" y="327732"/>
                  </a:cubicBezTo>
                  <a:cubicBezTo>
                    <a:pt x="145152" y="327732"/>
                    <a:pt x="143199" y="328382"/>
                    <a:pt x="142548" y="328708"/>
                  </a:cubicBezTo>
                  <a:lnTo>
                    <a:pt x="142548" y="328708"/>
                  </a:lnTo>
                  <a:cubicBezTo>
                    <a:pt x="141898" y="329034"/>
                    <a:pt x="139294" y="332613"/>
                    <a:pt x="136365" y="336193"/>
                  </a:cubicBezTo>
                  <a:cubicBezTo>
                    <a:pt x="134737" y="338797"/>
                    <a:pt x="132785" y="341075"/>
                    <a:pt x="131157" y="343028"/>
                  </a:cubicBezTo>
                  <a:lnTo>
                    <a:pt x="131157" y="343028"/>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3" name="Freeform: Shape 412">
              <a:extLst>
                <a:ext uri="{FF2B5EF4-FFF2-40B4-BE49-F238E27FC236}">
                  <a16:creationId xmlns:a16="http://schemas.microsoft.com/office/drawing/2014/main" id="{6F9F5D7A-7EA8-459B-B202-5952D5626A5B}"/>
                </a:ext>
              </a:extLst>
            </p:cNvPr>
            <p:cNvSpPr/>
            <p:nvPr/>
          </p:nvSpPr>
          <p:spPr>
            <a:xfrm>
              <a:off x="6224804" y="5082595"/>
              <a:ext cx="455959" cy="381124"/>
            </a:xfrm>
            <a:custGeom>
              <a:avLst/>
              <a:gdLst>
                <a:gd name="connsiteX0" fmla="*/ 455960 w 455959"/>
                <a:gd name="connsiteY0" fmla="*/ 139619 h 381124"/>
                <a:gd name="connsiteX1" fmla="*/ 453682 w 455959"/>
                <a:gd name="connsiteY1" fmla="*/ 148732 h 381124"/>
                <a:gd name="connsiteX2" fmla="*/ 444894 w 455959"/>
                <a:gd name="connsiteY2" fmla="*/ 180952 h 381124"/>
                <a:gd name="connsiteX3" fmla="*/ 431876 w 455959"/>
                <a:gd name="connsiteY3" fmla="*/ 193319 h 381124"/>
                <a:gd name="connsiteX4" fmla="*/ 431226 w 455959"/>
                <a:gd name="connsiteY4" fmla="*/ 199828 h 381124"/>
                <a:gd name="connsiteX5" fmla="*/ 420485 w 455959"/>
                <a:gd name="connsiteY5" fmla="*/ 206663 h 381124"/>
                <a:gd name="connsiteX6" fmla="*/ 407142 w 455959"/>
                <a:gd name="connsiteY6" fmla="*/ 222610 h 381124"/>
                <a:gd name="connsiteX7" fmla="*/ 387940 w 455959"/>
                <a:gd name="connsiteY7" fmla="*/ 257433 h 381124"/>
                <a:gd name="connsiteX8" fmla="*/ 377851 w 455959"/>
                <a:gd name="connsiteY8" fmla="*/ 269800 h 381124"/>
                <a:gd name="connsiteX9" fmla="*/ 345631 w 455959"/>
                <a:gd name="connsiteY9" fmla="*/ 301370 h 381124"/>
                <a:gd name="connsiteX10" fmla="*/ 330335 w 455959"/>
                <a:gd name="connsiteY10" fmla="*/ 315690 h 381124"/>
                <a:gd name="connsiteX11" fmla="*/ 319920 w 455959"/>
                <a:gd name="connsiteY11" fmla="*/ 321548 h 381124"/>
                <a:gd name="connsiteX12" fmla="*/ 292908 w 455959"/>
                <a:gd name="connsiteY12" fmla="*/ 341400 h 381124"/>
                <a:gd name="connsiteX13" fmla="*/ 283470 w 455959"/>
                <a:gd name="connsiteY13" fmla="*/ 346608 h 381124"/>
                <a:gd name="connsiteX14" fmla="*/ 261013 w 455959"/>
                <a:gd name="connsiteY14" fmla="*/ 347584 h 381124"/>
                <a:gd name="connsiteX15" fmla="*/ 254830 w 455959"/>
                <a:gd name="connsiteY15" fmla="*/ 353117 h 381124"/>
                <a:gd name="connsiteX16" fmla="*/ 253854 w 455959"/>
                <a:gd name="connsiteY16" fmla="*/ 358324 h 381124"/>
                <a:gd name="connsiteX17" fmla="*/ 236279 w 455959"/>
                <a:gd name="connsiteY17" fmla="*/ 356046 h 381124"/>
                <a:gd name="connsiteX18" fmla="*/ 232048 w 455959"/>
                <a:gd name="connsiteY18" fmla="*/ 363206 h 381124"/>
                <a:gd name="connsiteX19" fmla="*/ 199503 w 455959"/>
                <a:gd name="connsiteY19" fmla="*/ 355720 h 381124"/>
                <a:gd name="connsiteX20" fmla="*/ 191041 w 455959"/>
                <a:gd name="connsiteY20" fmla="*/ 359626 h 381124"/>
                <a:gd name="connsiteX21" fmla="*/ 174768 w 455959"/>
                <a:gd name="connsiteY21" fmla="*/ 356046 h 381124"/>
                <a:gd name="connsiteX22" fmla="*/ 165981 w 455959"/>
                <a:gd name="connsiteY22" fmla="*/ 358324 h 381124"/>
                <a:gd name="connsiteX23" fmla="*/ 157194 w 455959"/>
                <a:gd name="connsiteY23" fmla="*/ 358975 h 381124"/>
                <a:gd name="connsiteX24" fmla="*/ 148407 w 455959"/>
                <a:gd name="connsiteY24" fmla="*/ 366460 h 381124"/>
                <a:gd name="connsiteX25" fmla="*/ 120743 w 455959"/>
                <a:gd name="connsiteY25" fmla="*/ 367762 h 381124"/>
                <a:gd name="connsiteX26" fmla="*/ 108050 w 455959"/>
                <a:gd name="connsiteY26" fmla="*/ 374597 h 381124"/>
                <a:gd name="connsiteX27" fmla="*/ 99263 w 455959"/>
                <a:gd name="connsiteY27" fmla="*/ 381106 h 381124"/>
                <a:gd name="connsiteX28" fmla="*/ 81363 w 455959"/>
                <a:gd name="connsiteY28" fmla="*/ 375247 h 381124"/>
                <a:gd name="connsiteX29" fmla="*/ 72576 w 455959"/>
                <a:gd name="connsiteY29" fmla="*/ 367436 h 381124"/>
                <a:gd name="connsiteX30" fmla="*/ 66393 w 455959"/>
                <a:gd name="connsiteY30" fmla="*/ 367762 h 381124"/>
                <a:gd name="connsiteX31" fmla="*/ 65416 w 455959"/>
                <a:gd name="connsiteY31" fmla="*/ 360602 h 381124"/>
                <a:gd name="connsiteX32" fmla="*/ 55978 w 455959"/>
                <a:gd name="connsiteY32" fmla="*/ 358649 h 381124"/>
                <a:gd name="connsiteX33" fmla="*/ 55002 w 455959"/>
                <a:gd name="connsiteY33" fmla="*/ 366460 h 381124"/>
                <a:gd name="connsiteX34" fmla="*/ 49794 w 455959"/>
                <a:gd name="connsiteY34" fmla="*/ 355720 h 381124"/>
                <a:gd name="connsiteX35" fmla="*/ 54351 w 455959"/>
                <a:gd name="connsiteY35" fmla="*/ 347258 h 381124"/>
                <a:gd name="connsiteX36" fmla="*/ 45238 w 455959"/>
                <a:gd name="connsiteY36" fmla="*/ 332938 h 381124"/>
                <a:gd name="connsiteX37" fmla="*/ 43285 w 455959"/>
                <a:gd name="connsiteY37" fmla="*/ 326429 h 381124"/>
                <a:gd name="connsiteX38" fmla="*/ 38403 w 455959"/>
                <a:gd name="connsiteY38" fmla="*/ 326104 h 381124"/>
                <a:gd name="connsiteX39" fmla="*/ 37427 w 455959"/>
                <a:gd name="connsiteY39" fmla="*/ 320897 h 381124"/>
                <a:gd name="connsiteX40" fmla="*/ 41984 w 455959"/>
                <a:gd name="connsiteY40" fmla="*/ 317642 h 381124"/>
                <a:gd name="connsiteX41" fmla="*/ 46214 w 455959"/>
                <a:gd name="connsiteY41" fmla="*/ 318944 h 381124"/>
                <a:gd name="connsiteX42" fmla="*/ 53049 w 455959"/>
                <a:gd name="connsiteY42" fmla="*/ 304299 h 381124"/>
                <a:gd name="connsiteX43" fmla="*/ 50120 w 455959"/>
                <a:gd name="connsiteY43" fmla="*/ 290955 h 381124"/>
                <a:gd name="connsiteX44" fmla="*/ 34823 w 455959"/>
                <a:gd name="connsiteY44" fmla="*/ 263617 h 381124"/>
                <a:gd name="connsiteX45" fmla="*/ 20829 w 455959"/>
                <a:gd name="connsiteY45" fmla="*/ 232048 h 381124"/>
                <a:gd name="connsiteX46" fmla="*/ 1302 w 455959"/>
                <a:gd name="connsiteY46" fmla="*/ 191692 h 381124"/>
                <a:gd name="connsiteX47" fmla="*/ 0 w 455959"/>
                <a:gd name="connsiteY47" fmla="*/ 190064 h 381124"/>
                <a:gd name="connsiteX48" fmla="*/ 5533 w 455959"/>
                <a:gd name="connsiteY48" fmla="*/ 183230 h 381124"/>
                <a:gd name="connsiteX49" fmla="*/ 11391 w 455959"/>
                <a:gd name="connsiteY49" fmla="*/ 176070 h 381124"/>
                <a:gd name="connsiteX50" fmla="*/ 11391 w 455959"/>
                <a:gd name="connsiteY50" fmla="*/ 176070 h 381124"/>
                <a:gd name="connsiteX51" fmla="*/ 13994 w 455959"/>
                <a:gd name="connsiteY51" fmla="*/ 175419 h 381124"/>
                <a:gd name="connsiteX52" fmla="*/ 16923 w 455959"/>
                <a:gd name="connsiteY52" fmla="*/ 175745 h 381124"/>
                <a:gd name="connsiteX53" fmla="*/ 21480 w 455959"/>
                <a:gd name="connsiteY53" fmla="*/ 178999 h 381124"/>
                <a:gd name="connsiteX54" fmla="*/ 23107 w 455959"/>
                <a:gd name="connsiteY54" fmla="*/ 180952 h 381124"/>
                <a:gd name="connsiteX55" fmla="*/ 22131 w 455959"/>
                <a:gd name="connsiteY55" fmla="*/ 182254 h 381124"/>
                <a:gd name="connsiteX56" fmla="*/ 22131 w 455959"/>
                <a:gd name="connsiteY56" fmla="*/ 182254 h 381124"/>
                <a:gd name="connsiteX57" fmla="*/ 20503 w 455959"/>
                <a:gd name="connsiteY57" fmla="*/ 187461 h 381124"/>
                <a:gd name="connsiteX58" fmla="*/ 20503 w 455959"/>
                <a:gd name="connsiteY58" fmla="*/ 187461 h 381124"/>
                <a:gd name="connsiteX59" fmla="*/ 20829 w 455959"/>
                <a:gd name="connsiteY59" fmla="*/ 189739 h 381124"/>
                <a:gd name="connsiteX60" fmla="*/ 20829 w 455959"/>
                <a:gd name="connsiteY60" fmla="*/ 189739 h 381124"/>
                <a:gd name="connsiteX61" fmla="*/ 23107 w 455959"/>
                <a:gd name="connsiteY61" fmla="*/ 194621 h 381124"/>
                <a:gd name="connsiteX62" fmla="*/ 35474 w 455959"/>
                <a:gd name="connsiteY62" fmla="*/ 198526 h 381124"/>
                <a:gd name="connsiteX63" fmla="*/ 44262 w 455959"/>
                <a:gd name="connsiteY63" fmla="*/ 200154 h 381124"/>
                <a:gd name="connsiteX64" fmla="*/ 76156 w 455959"/>
                <a:gd name="connsiteY64" fmla="*/ 202106 h 381124"/>
                <a:gd name="connsiteX65" fmla="*/ 77458 w 455959"/>
                <a:gd name="connsiteY65" fmla="*/ 202106 h 381124"/>
                <a:gd name="connsiteX66" fmla="*/ 77783 w 455959"/>
                <a:gd name="connsiteY66" fmla="*/ 200804 h 381124"/>
                <a:gd name="connsiteX67" fmla="*/ 79085 w 455959"/>
                <a:gd name="connsiteY67" fmla="*/ 194946 h 381124"/>
                <a:gd name="connsiteX68" fmla="*/ 79085 w 455959"/>
                <a:gd name="connsiteY68" fmla="*/ 194946 h 381124"/>
                <a:gd name="connsiteX69" fmla="*/ 82014 w 455959"/>
                <a:gd name="connsiteY69" fmla="*/ 192343 h 381124"/>
                <a:gd name="connsiteX70" fmla="*/ 82014 w 455959"/>
                <a:gd name="connsiteY70" fmla="*/ 192343 h 381124"/>
                <a:gd name="connsiteX71" fmla="*/ 87547 w 455959"/>
                <a:gd name="connsiteY71" fmla="*/ 188763 h 381124"/>
                <a:gd name="connsiteX72" fmla="*/ 91452 w 455959"/>
                <a:gd name="connsiteY72" fmla="*/ 188112 h 381124"/>
                <a:gd name="connsiteX73" fmla="*/ 99263 w 455959"/>
                <a:gd name="connsiteY73" fmla="*/ 185183 h 381124"/>
                <a:gd name="connsiteX74" fmla="*/ 99589 w 455959"/>
                <a:gd name="connsiteY74" fmla="*/ 113257 h 381124"/>
                <a:gd name="connsiteX75" fmla="*/ 99589 w 455959"/>
                <a:gd name="connsiteY75" fmla="*/ 80061 h 381124"/>
                <a:gd name="connsiteX76" fmla="*/ 104470 w 455959"/>
                <a:gd name="connsiteY76" fmla="*/ 81363 h 381124"/>
                <a:gd name="connsiteX77" fmla="*/ 111305 w 455959"/>
                <a:gd name="connsiteY77" fmla="*/ 84943 h 381124"/>
                <a:gd name="connsiteX78" fmla="*/ 121068 w 455959"/>
                <a:gd name="connsiteY78" fmla="*/ 109678 h 381124"/>
                <a:gd name="connsiteX79" fmla="*/ 121720 w 455959"/>
                <a:gd name="connsiteY79" fmla="*/ 111630 h 381124"/>
                <a:gd name="connsiteX80" fmla="*/ 120092 w 455959"/>
                <a:gd name="connsiteY80" fmla="*/ 116837 h 381124"/>
                <a:gd name="connsiteX81" fmla="*/ 116512 w 455959"/>
                <a:gd name="connsiteY81" fmla="*/ 122696 h 381124"/>
                <a:gd name="connsiteX82" fmla="*/ 117489 w 455959"/>
                <a:gd name="connsiteY82" fmla="*/ 132134 h 381124"/>
                <a:gd name="connsiteX83" fmla="*/ 120092 w 455959"/>
                <a:gd name="connsiteY83" fmla="*/ 135388 h 381124"/>
                <a:gd name="connsiteX84" fmla="*/ 122696 w 455959"/>
                <a:gd name="connsiteY84" fmla="*/ 137341 h 381124"/>
                <a:gd name="connsiteX85" fmla="*/ 122696 w 455959"/>
                <a:gd name="connsiteY85" fmla="*/ 137341 h 381124"/>
                <a:gd name="connsiteX86" fmla="*/ 124323 w 455959"/>
                <a:gd name="connsiteY86" fmla="*/ 137341 h 381124"/>
                <a:gd name="connsiteX87" fmla="*/ 124323 w 455959"/>
                <a:gd name="connsiteY87" fmla="*/ 137341 h 381124"/>
                <a:gd name="connsiteX88" fmla="*/ 131483 w 455959"/>
                <a:gd name="connsiteY88" fmla="*/ 137341 h 381124"/>
                <a:gd name="connsiteX89" fmla="*/ 150359 w 455959"/>
                <a:gd name="connsiteY89" fmla="*/ 136690 h 381124"/>
                <a:gd name="connsiteX90" fmla="*/ 173141 w 455959"/>
                <a:gd name="connsiteY90" fmla="*/ 117163 h 381124"/>
                <a:gd name="connsiteX91" fmla="*/ 173792 w 455959"/>
                <a:gd name="connsiteY91" fmla="*/ 116187 h 381124"/>
                <a:gd name="connsiteX92" fmla="*/ 173792 w 455959"/>
                <a:gd name="connsiteY92" fmla="*/ 116187 h 381124"/>
                <a:gd name="connsiteX93" fmla="*/ 180301 w 455959"/>
                <a:gd name="connsiteY93" fmla="*/ 99263 h 381124"/>
                <a:gd name="connsiteX94" fmla="*/ 180301 w 455959"/>
                <a:gd name="connsiteY94" fmla="*/ 99263 h 381124"/>
                <a:gd name="connsiteX95" fmla="*/ 180627 w 455959"/>
                <a:gd name="connsiteY95" fmla="*/ 98287 h 381124"/>
                <a:gd name="connsiteX96" fmla="*/ 180627 w 455959"/>
                <a:gd name="connsiteY96" fmla="*/ 98287 h 381124"/>
                <a:gd name="connsiteX97" fmla="*/ 183230 w 455959"/>
                <a:gd name="connsiteY97" fmla="*/ 95683 h 381124"/>
                <a:gd name="connsiteX98" fmla="*/ 189739 w 455959"/>
                <a:gd name="connsiteY98" fmla="*/ 91127 h 381124"/>
                <a:gd name="connsiteX99" fmla="*/ 207314 w 455959"/>
                <a:gd name="connsiteY99" fmla="*/ 97961 h 381124"/>
                <a:gd name="connsiteX100" fmla="*/ 232374 w 455959"/>
                <a:gd name="connsiteY100" fmla="*/ 107400 h 381124"/>
                <a:gd name="connsiteX101" fmla="*/ 246368 w 455959"/>
                <a:gd name="connsiteY101" fmla="*/ 106748 h 381124"/>
                <a:gd name="connsiteX102" fmla="*/ 247019 w 455959"/>
                <a:gd name="connsiteY102" fmla="*/ 106098 h 381124"/>
                <a:gd name="connsiteX103" fmla="*/ 253202 w 455959"/>
                <a:gd name="connsiteY103" fmla="*/ 100565 h 381124"/>
                <a:gd name="connsiteX104" fmla="*/ 260037 w 455959"/>
                <a:gd name="connsiteY104" fmla="*/ 93405 h 381124"/>
                <a:gd name="connsiteX105" fmla="*/ 264593 w 455959"/>
                <a:gd name="connsiteY105" fmla="*/ 81038 h 381124"/>
                <a:gd name="connsiteX106" fmla="*/ 266872 w 455959"/>
                <a:gd name="connsiteY106" fmla="*/ 73552 h 381124"/>
                <a:gd name="connsiteX107" fmla="*/ 273381 w 455959"/>
                <a:gd name="connsiteY107" fmla="*/ 71600 h 381124"/>
                <a:gd name="connsiteX108" fmla="*/ 276635 w 455959"/>
                <a:gd name="connsiteY108" fmla="*/ 71274 h 381124"/>
                <a:gd name="connsiteX109" fmla="*/ 283470 w 455959"/>
                <a:gd name="connsiteY109" fmla="*/ 66718 h 381124"/>
                <a:gd name="connsiteX110" fmla="*/ 291931 w 455959"/>
                <a:gd name="connsiteY110" fmla="*/ 59232 h 381124"/>
                <a:gd name="connsiteX111" fmla="*/ 293884 w 455959"/>
                <a:gd name="connsiteY111" fmla="*/ 42309 h 381124"/>
                <a:gd name="connsiteX112" fmla="*/ 314062 w 455959"/>
                <a:gd name="connsiteY112" fmla="*/ 29942 h 381124"/>
                <a:gd name="connsiteX113" fmla="*/ 319595 w 455959"/>
                <a:gd name="connsiteY113" fmla="*/ 26687 h 381124"/>
                <a:gd name="connsiteX114" fmla="*/ 327081 w 455959"/>
                <a:gd name="connsiteY114" fmla="*/ 16923 h 381124"/>
                <a:gd name="connsiteX115" fmla="*/ 331962 w 455959"/>
                <a:gd name="connsiteY115" fmla="*/ 10414 h 381124"/>
                <a:gd name="connsiteX116" fmla="*/ 339448 w 455959"/>
                <a:gd name="connsiteY116" fmla="*/ 9764 h 381124"/>
                <a:gd name="connsiteX117" fmla="*/ 343679 w 455959"/>
                <a:gd name="connsiteY117" fmla="*/ 9764 h 381124"/>
                <a:gd name="connsiteX118" fmla="*/ 343679 w 455959"/>
                <a:gd name="connsiteY118" fmla="*/ 9764 h 381124"/>
                <a:gd name="connsiteX119" fmla="*/ 348235 w 455959"/>
                <a:gd name="connsiteY119" fmla="*/ 5533 h 381124"/>
                <a:gd name="connsiteX120" fmla="*/ 352466 w 455959"/>
                <a:gd name="connsiteY120" fmla="*/ 1627 h 381124"/>
                <a:gd name="connsiteX121" fmla="*/ 352466 w 455959"/>
                <a:gd name="connsiteY121" fmla="*/ 1627 h 381124"/>
                <a:gd name="connsiteX122" fmla="*/ 357022 w 455959"/>
                <a:gd name="connsiteY122" fmla="*/ 325 h 381124"/>
                <a:gd name="connsiteX123" fmla="*/ 366460 w 455959"/>
                <a:gd name="connsiteY123" fmla="*/ 0 h 381124"/>
                <a:gd name="connsiteX124" fmla="*/ 396076 w 455959"/>
                <a:gd name="connsiteY124" fmla="*/ 2929 h 381124"/>
                <a:gd name="connsiteX125" fmla="*/ 412024 w 455959"/>
                <a:gd name="connsiteY125" fmla="*/ 6834 h 381124"/>
                <a:gd name="connsiteX126" fmla="*/ 417882 w 455959"/>
                <a:gd name="connsiteY126" fmla="*/ 15947 h 381124"/>
                <a:gd name="connsiteX127" fmla="*/ 422113 w 455959"/>
                <a:gd name="connsiteY127" fmla="*/ 36125 h 381124"/>
                <a:gd name="connsiteX128" fmla="*/ 427646 w 455959"/>
                <a:gd name="connsiteY128" fmla="*/ 46540 h 381124"/>
                <a:gd name="connsiteX129" fmla="*/ 430900 w 455959"/>
                <a:gd name="connsiteY129" fmla="*/ 51421 h 381124"/>
                <a:gd name="connsiteX130" fmla="*/ 432853 w 455959"/>
                <a:gd name="connsiteY130" fmla="*/ 69972 h 381124"/>
                <a:gd name="connsiteX131" fmla="*/ 433504 w 455959"/>
                <a:gd name="connsiteY131" fmla="*/ 78760 h 381124"/>
                <a:gd name="connsiteX132" fmla="*/ 433504 w 455959"/>
                <a:gd name="connsiteY132" fmla="*/ 91778 h 381124"/>
                <a:gd name="connsiteX133" fmla="*/ 433504 w 455959"/>
                <a:gd name="connsiteY133" fmla="*/ 98612 h 381124"/>
                <a:gd name="connsiteX134" fmla="*/ 432527 w 455959"/>
                <a:gd name="connsiteY134" fmla="*/ 103819 h 381124"/>
                <a:gd name="connsiteX135" fmla="*/ 431551 w 455959"/>
                <a:gd name="connsiteY135" fmla="*/ 107725 h 381124"/>
                <a:gd name="connsiteX136" fmla="*/ 426995 w 455959"/>
                <a:gd name="connsiteY136" fmla="*/ 105121 h 381124"/>
                <a:gd name="connsiteX137" fmla="*/ 422438 w 455959"/>
                <a:gd name="connsiteY137" fmla="*/ 102518 h 381124"/>
                <a:gd name="connsiteX138" fmla="*/ 414628 w 455959"/>
                <a:gd name="connsiteY138" fmla="*/ 105121 h 381124"/>
                <a:gd name="connsiteX139" fmla="*/ 410396 w 455959"/>
                <a:gd name="connsiteY139" fmla="*/ 110003 h 381124"/>
                <a:gd name="connsiteX140" fmla="*/ 405515 w 455959"/>
                <a:gd name="connsiteY140" fmla="*/ 117814 h 381124"/>
                <a:gd name="connsiteX141" fmla="*/ 402586 w 455959"/>
                <a:gd name="connsiteY141" fmla="*/ 123998 h 381124"/>
                <a:gd name="connsiteX142" fmla="*/ 402260 w 455959"/>
                <a:gd name="connsiteY142" fmla="*/ 129205 h 381124"/>
                <a:gd name="connsiteX143" fmla="*/ 402911 w 455959"/>
                <a:gd name="connsiteY143" fmla="*/ 133110 h 381124"/>
                <a:gd name="connsiteX144" fmla="*/ 410396 w 455959"/>
                <a:gd name="connsiteY144" fmla="*/ 142223 h 381124"/>
                <a:gd name="connsiteX145" fmla="*/ 414628 w 455959"/>
                <a:gd name="connsiteY145" fmla="*/ 147105 h 381124"/>
                <a:gd name="connsiteX146" fmla="*/ 421137 w 455959"/>
                <a:gd name="connsiteY146" fmla="*/ 149383 h 381124"/>
                <a:gd name="connsiteX147" fmla="*/ 431876 w 455959"/>
                <a:gd name="connsiteY147" fmla="*/ 150685 h 381124"/>
                <a:gd name="connsiteX148" fmla="*/ 435456 w 455959"/>
                <a:gd name="connsiteY148" fmla="*/ 148407 h 381124"/>
                <a:gd name="connsiteX149" fmla="*/ 436758 w 455959"/>
                <a:gd name="connsiteY149" fmla="*/ 142548 h 381124"/>
                <a:gd name="connsiteX150" fmla="*/ 439362 w 455959"/>
                <a:gd name="connsiteY150" fmla="*/ 136690 h 381124"/>
                <a:gd name="connsiteX151" fmla="*/ 439687 w 455959"/>
                <a:gd name="connsiteY151" fmla="*/ 137016 h 381124"/>
                <a:gd name="connsiteX152" fmla="*/ 455960 w 455959"/>
                <a:gd name="connsiteY152" fmla="*/ 139619 h 381124"/>
                <a:gd name="connsiteX153" fmla="*/ 455960 w 455959"/>
                <a:gd name="connsiteY153" fmla="*/ 139619 h 381124"/>
                <a:gd name="connsiteX154" fmla="*/ 303973 w 455959"/>
                <a:gd name="connsiteY154" fmla="*/ 209917 h 381124"/>
                <a:gd name="connsiteX155" fmla="*/ 309506 w 455959"/>
                <a:gd name="connsiteY155" fmla="*/ 201130 h 381124"/>
                <a:gd name="connsiteX156" fmla="*/ 309831 w 455959"/>
                <a:gd name="connsiteY156" fmla="*/ 200804 h 381124"/>
                <a:gd name="connsiteX157" fmla="*/ 310157 w 455959"/>
                <a:gd name="connsiteY157" fmla="*/ 200479 h 381124"/>
                <a:gd name="connsiteX158" fmla="*/ 314062 w 455959"/>
                <a:gd name="connsiteY158" fmla="*/ 198201 h 381124"/>
                <a:gd name="connsiteX159" fmla="*/ 319595 w 455959"/>
                <a:gd name="connsiteY159" fmla="*/ 195272 h 381124"/>
                <a:gd name="connsiteX160" fmla="*/ 319595 w 455959"/>
                <a:gd name="connsiteY160" fmla="*/ 195272 h 381124"/>
                <a:gd name="connsiteX161" fmla="*/ 328708 w 455959"/>
                <a:gd name="connsiteY161" fmla="*/ 190064 h 381124"/>
                <a:gd name="connsiteX162" fmla="*/ 340749 w 455959"/>
                <a:gd name="connsiteY162" fmla="*/ 188763 h 381124"/>
                <a:gd name="connsiteX163" fmla="*/ 348886 w 455959"/>
                <a:gd name="connsiteY163" fmla="*/ 194946 h 381124"/>
                <a:gd name="connsiteX164" fmla="*/ 351164 w 455959"/>
                <a:gd name="connsiteY164" fmla="*/ 197550 h 381124"/>
                <a:gd name="connsiteX165" fmla="*/ 359626 w 455959"/>
                <a:gd name="connsiteY165" fmla="*/ 204710 h 381124"/>
                <a:gd name="connsiteX166" fmla="*/ 363206 w 455959"/>
                <a:gd name="connsiteY166" fmla="*/ 212521 h 381124"/>
                <a:gd name="connsiteX167" fmla="*/ 358649 w 455959"/>
                <a:gd name="connsiteY167" fmla="*/ 221959 h 381124"/>
                <a:gd name="connsiteX168" fmla="*/ 356046 w 455959"/>
                <a:gd name="connsiteY168" fmla="*/ 225864 h 381124"/>
                <a:gd name="connsiteX169" fmla="*/ 356046 w 455959"/>
                <a:gd name="connsiteY169" fmla="*/ 225864 h 381124"/>
                <a:gd name="connsiteX170" fmla="*/ 357347 w 455959"/>
                <a:gd name="connsiteY170" fmla="*/ 227817 h 381124"/>
                <a:gd name="connsiteX171" fmla="*/ 358649 w 455959"/>
                <a:gd name="connsiteY171" fmla="*/ 234326 h 381124"/>
                <a:gd name="connsiteX172" fmla="*/ 358649 w 455959"/>
                <a:gd name="connsiteY172" fmla="*/ 234326 h 381124"/>
                <a:gd name="connsiteX173" fmla="*/ 346282 w 455959"/>
                <a:gd name="connsiteY173" fmla="*/ 237581 h 381124"/>
                <a:gd name="connsiteX174" fmla="*/ 332613 w 455959"/>
                <a:gd name="connsiteY174" fmla="*/ 240184 h 381124"/>
                <a:gd name="connsiteX175" fmla="*/ 327081 w 455959"/>
                <a:gd name="connsiteY175" fmla="*/ 246693 h 381124"/>
                <a:gd name="connsiteX176" fmla="*/ 319920 w 455959"/>
                <a:gd name="connsiteY176" fmla="*/ 253202 h 381124"/>
                <a:gd name="connsiteX177" fmla="*/ 311784 w 455959"/>
                <a:gd name="connsiteY177" fmla="*/ 250273 h 381124"/>
                <a:gd name="connsiteX178" fmla="*/ 302346 w 455959"/>
                <a:gd name="connsiteY178" fmla="*/ 242137 h 381124"/>
                <a:gd name="connsiteX179" fmla="*/ 298440 w 455959"/>
                <a:gd name="connsiteY179" fmla="*/ 234977 h 381124"/>
                <a:gd name="connsiteX180" fmla="*/ 297139 w 455959"/>
                <a:gd name="connsiteY180" fmla="*/ 232699 h 381124"/>
                <a:gd name="connsiteX181" fmla="*/ 293233 w 455959"/>
                <a:gd name="connsiteY181" fmla="*/ 226190 h 381124"/>
                <a:gd name="connsiteX182" fmla="*/ 294535 w 455959"/>
                <a:gd name="connsiteY182" fmla="*/ 219681 h 381124"/>
                <a:gd name="connsiteX183" fmla="*/ 299417 w 455959"/>
                <a:gd name="connsiteY183" fmla="*/ 215125 h 381124"/>
                <a:gd name="connsiteX184" fmla="*/ 301370 w 455959"/>
                <a:gd name="connsiteY184" fmla="*/ 214148 h 381124"/>
                <a:gd name="connsiteX185" fmla="*/ 303973 w 455959"/>
                <a:gd name="connsiteY185" fmla="*/ 209917 h 381124"/>
                <a:gd name="connsiteX186" fmla="*/ 303973 w 455959"/>
                <a:gd name="connsiteY186" fmla="*/ 209917 h 38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455959" h="381124">
                  <a:moveTo>
                    <a:pt x="455960" y="139619"/>
                  </a:moveTo>
                  <a:cubicBezTo>
                    <a:pt x="454983" y="142874"/>
                    <a:pt x="454007" y="146454"/>
                    <a:pt x="453682" y="148732"/>
                  </a:cubicBezTo>
                  <a:cubicBezTo>
                    <a:pt x="452705" y="154265"/>
                    <a:pt x="446847" y="178023"/>
                    <a:pt x="444894" y="180952"/>
                  </a:cubicBezTo>
                  <a:cubicBezTo>
                    <a:pt x="442616" y="183881"/>
                    <a:pt x="431876" y="191366"/>
                    <a:pt x="431876" y="193319"/>
                  </a:cubicBezTo>
                  <a:cubicBezTo>
                    <a:pt x="431876" y="195272"/>
                    <a:pt x="433178" y="198201"/>
                    <a:pt x="431226" y="199828"/>
                  </a:cubicBezTo>
                  <a:cubicBezTo>
                    <a:pt x="428947" y="201455"/>
                    <a:pt x="426344" y="201455"/>
                    <a:pt x="420485" y="206663"/>
                  </a:cubicBezTo>
                  <a:cubicBezTo>
                    <a:pt x="414628" y="211870"/>
                    <a:pt x="411373" y="214473"/>
                    <a:pt x="407142" y="222610"/>
                  </a:cubicBezTo>
                  <a:cubicBezTo>
                    <a:pt x="402911" y="231072"/>
                    <a:pt x="389567" y="254179"/>
                    <a:pt x="387940" y="257433"/>
                  </a:cubicBezTo>
                  <a:cubicBezTo>
                    <a:pt x="385988" y="261013"/>
                    <a:pt x="383709" y="263291"/>
                    <a:pt x="377851" y="269800"/>
                  </a:cubicBezTo>
                  <a:cubicBezTo>
                    <a:pt x="371993" y="276309"/>
                    <a:pt x="348886" y="298766"/>
                    <a:pt x="345631" y="301370"/>
                  </a:cubicBezTo>
                  <a:cubicBezTo>
                    <a:pt x="342377" y="303973"/>
                    <a:pt x="337495" y="312760"/>
                    <a:pt x="330335" y="315690"/>
                  </a:cubicBezTo>
                  <a:cubicBezTo>
                    <a:pt x="323175" y="318293"/>
                    <a:pt x="321873" y="317968"/>
                    <a:pt x="319920" y="321548"/>
                  </a:cubicBezTo>
                  <a:cubicBezTo>
                    <a:pt x="317968" y="325127"/>
                    <a:pt x="296813" y="338797"/>
                    <a:pt x="292908" y="341400"/>
                  </a:cubicBezTo>
                  <a:cubicBezTo>
                    <a:pt x="289002" y="344004"/>
                    <a:pt x="286399" y="345957"/>
                    <a:pt x="283470" y="346608"/>
                  </a:cubicBezTo>
                  <a:cubicBezTo>
                    <a:pt x="280541" y="346933"/>
                    <a:pt x="262315" y="346608"/>
                    <a:pt x="261013" y="347584"/>
                  </a:cubicBezTo>
                  <a:cubicBezTo>
                    <a:pt x="259711" y="348560"/>
                    <a:pt x="255155" y="352140"/>
                    <a:pt x="254830" y="353117"/>
                  </a:cubicBezTo>
                  <a:cubicBezTo>
                    <a:pt x="254830" y="354093"/>
                    <a:pt x="256783" y="358649"/>
                    <a:pt x="253854" y="358324"/>
                  </a:cubicBezTo>
                  <a:cubicBezTo>
                    <a:pt x="250924" y="357999"/>
                    <a:pt x="238557" y="354418"/>
                    <a:pt x="236279" y="356046"/>
                  </a:cubicBezTo>
                  <a:cubicBezTo>
                    <a:pt x="234001" y="357347"/>
                    <a:pt x="235954" y="363531"/>
                    <a:pt x="232048" y="363206"/>
                  </a:cubicBezTo>
                  <a:cubicBezTo>
                    <a:pt x="228143" y="362880"/>
                    <a:pt x="205361" y="354418"/>
                    <a:pt x="199503" y="355720"/>
                  </a:cubicBezTo>
                  <a:cubicBezTo>
                    <a:pt x="193645" y="357022"/>
                    <a:pt x="195923" y="361253"/>
                    <a:pt x="191041" y="359626"/>
                  </a:cubicBezTo>
                  <a:cubicBezTo>
                    <a:pt x="186484" y="358324"/>
                    <a:pt x="178348" y="355720"/>
                    <a:pt x="174768" y="356046"/>
                  </a:cubicBezTo>
                  <a:cubicBezTo>
                    <a:pt x="171188" y="356046"/>
                    <a:pt x="171188" y="359300"/>
                    <a:pt x="165981" y="358324"/>
                  </a:cubicBezTo>
                  <a:cubicBezTo>
                    <a:pt x="160774" y="357673"/>
                    <a:pt x="160123" y="355395"/>
                    <a:pt x="157194" y="358975"/>
                  </a:cubicBezTo>
                  <a:cubicBezTo>
                    <a:pt x="154265" y="362555"/>
                    <a:pt x="152312" y="365809"/>
                    <a:pt x="148407" y="366460"/>
                  </a:cubicBezTo>
                  <a:cubicBezTo>
                    <a:pt x="144501" y="367111"/>
                    <a:pt x="123998" y="366460"/>
                    <a:pt x="120743" y="367762"/>
                  </a:cubicBezTo>
                  <a:cubicBezTo>
                    <a:pt x="117489" y="368738"/>
                    <a:pt x="110329" y="372969"/>
                    <a:pt x="108050" y="374597"/>
                  </a:cubicBezTo>
                  <a:cubicBezTo>
                    <a:pt x="106098" y="376224"/>
                    <a:pt x="101541" y="381106"/>
                    <a:pt x="99263" y="381106"/>
                  </a:cubicBezTo>
                  <a:cubicBezTo>
                    <a:pt x="96985" y="381431"/>
                    <a:pt x="83641" y="377526"/>
                    <a:pt x="81363" y="375247"/>
                  </a:cubicBezTo>
                  <a:cubicBezTo>
                    <a:pt x="79085" y="373295"/>
                    <a:pt x="75180" y="367762"/>
                    <a:pt x="72576" y="367436"/>
                  </a:cubicBezTo>
                  <a:cubicBezTo>
                    <a:pt x="69972" y="367111"/>
                    <a:pt x="67369" y="369715"/>
                    <a:pt x="66393" y="367762"/>
                  </a:cubicBezTo>
                  <a:cubicBezTo>
                    <a:pt x="65416" y="365809"/>
                    <a:pt x="67694" y="362229"/>
                    <a:pt x="65416" y="360602"/>
                  </a:cubicBezTo>
                  <a:cubicBezTo>
                    <a:pt x="63138" y="358975"/>
                    <a:pt x="57930" y="357673"/>
                    <a:pt x="55978" y="358649"/>
                  </a:cubicBezTo>
                  <a:cubicBezTo>
                    <a:pt x="54025" y="359626"/>
                    <a:pt x="56303" y="366460"/>
                    <a:pt x="55002" y="366460"/>
                  </a:cubicBezTo>
                  <a:cubicBezTo>
                    <a:pt x="53700" y="366786"/>
                    <a:pt x="48818" y="359951"/>
                    <a:pt x="49794" y="355720"/>
                  </a:cubicBezTo>
                  <a:cubicBezTo>
                    <a:pt x="51096" y="351815"/>
                    <a:pt x="55002" y="349862"/>
                    <a:pt x="54351" y="347258"/>
                  </a:cubicBezTo>
                  <a:cubicBezTo>
                    <a:pt x="53374" y="344329"/>
                    <a:pt x="46214" y="335868"/>
                    <a:pt x="45238" y="332938"/>
                  </a:cubicBezTo>
                  <a:cubicBezTo>
                    <a:pt x="44262" y="329684"/>
                    <a:pt x="45238" y="327406"/>
                    <a:pt x="43285" y="326429"/>
                  </a:cubicBezTo>
                  <a:cubicBezTo>
                    <a:pt x="41332" y="325453"/>
                    <a:pt x="39705" y="327731"/>
                    <a:pt x="38403" y="326104"/>
                  </a:cubicBezTo>
                  <a:cubicBezTo>
                    <a:pt x="37102" y="324477"/>
                    <a:pt x="36125" y="323175"/>
                    <a:pt x="37427" y="320897"/>
                  </a:cubicBezTo>
                  <a:cubicBezTo>
                    <a:pt x="38729" y="318618"/>
                    <a:pt x="41007" y="318293"/>
                    <a:pt x="41984" y="317642"/>
                  </a:cubicBezTo>
                  <a:cubicBezTo>
                    <a:pt x="42960" y="317317"/>
                    <a:pt x="43936" y="319920"/>
                    <a:pt x="46214" y="318944"/>
                  </a:cubicBezTo>
                  <a:cubicBezTo>
                    <a:pt x="48493" y="317968"/>
                    <a:pt x="53049" y="305600"/>
                    <a:pt x="53049" y="304299"/>
                  </a:cubicBezTo>
                  <a:cubicBezTo>
                    <a:pt x="53049" y="302997"/>
                    <a:pt x="52073" y="296488"/>
                    <a:pt x="50120" y="290955"/>
                  </a:cubicBezTo>
                  <a:cubicBezTo>
                    <a:pt x="47841" y="285422"/>
                    <a:pt x="38078" y="272404"/>
                    <a:pt x="34823" y="263617"/>
                  </a:cubicBezTo>
                  <a:cubicBezTo>
                    <a:pt x="31243" y="254830"/>
                    <a:pt x="23758" y="239859"/>
                    <a:pt x="20829" y="232048"/>
                  </a:cubicBezTo>
                  <a:cubicBezTo>
                    <a:pt x="17900" y="224237"/>
                    <a:pt x="4231" y="195597"/>
                    <a:pt x="1302" y="191692"/>
                  </a:cubicBezTo>
                  <a:cubicBezTo>
                    <a:pt x="976" y="191041"/>
                    <a:pt x="325" y="190716"/>
                    <a:pt x="0" y="190064"/>
                  </a:cubicBezTo>
                  <a:cubicBezTo>
                    <a:pt x="1627" y="188112"/>
                    <a:pt x="3580" y="185508"/>
                    <a:pt x="5533" y="183230"/>
                  </a:cubicBezTo>
                  <a:cubicBezTo>
                    <a:pt x="8462" y="179650"/>
                    <a:pt x="11065" y="176395"/>
                    <a:pt x="11391" y="176070"/>
                  </a:cubicBezTo>
                  <a:lnTo>
                    <a:pt x="11391" y="176070"/>
                  </a:lnTo>
                  <a:cubicBezTo>
                    <a:pt x="11716" y="175745"/>
                    <a:pt x="12693" y="175745"/>
                    <a:pt x="13994" y="175419"/>
                  </a:cubicBezTo>
                  <a:cubicBezTo>
                    <a:pt x="15296" y="175419"/>
                    <a:pt x="16598" y="175419"/>
                    <a:pt x="16923" y="175745"/>
                  </a:cubicBezTo>
                  <a:cubicBezTo>
                    <a:pt x="17900" y="176070"/>
                    <a:pt x="19853" y="177697"/>
                    <a:pt x="21480" y="178999"/>
                  </a:cubicBezTo>
                  <a:cubicBezTo>
                    <a:pt x="22456" y="179975"/>
                    <a:pt x="23107" y="180627"/>
                    <a:pt x="23107" y="180952"/>
                  </a:cubicBezTo>
                  <a:cubicBezTo>
                    <a:pt x="23107" y="181277"/>
                    <a:pt x="22782" y="181603"/>
                    <a:pt x="22131" y="182254"/>
                  </a:cubicBezTo>
                  <a:lnTo>
                    <a:pt x="22131" y="182254"/>
                  </a:lnTo>
                  <a:cubicBezTo>
                    <a:pt x="20829" y="183555"/>
                    <a:pt x="19527" y="185183"/>
                    <a:pt x="20503" y="187461"/>
                  </a:cubicBezTo>
                  <a:lnTo>
                    <a:pt x="20503" y="187461"/>
                  </a:lnTo>
                  <a:cubicBezTo>
                    <a:pt x="20829" y="188112"/>
                    <a:pt x="20829" y="188763"/>
                    <a:pt x="20829" y="189739"/>
                  </a:cubicBezTo>
                  <a:lnTo>
                    <a:pt x="20829" y="189739"/>
                  </a:lnTo>
                  <a:cubicBezTo>
                    <a:pt x="20829" y="191692"/>
                    <a:pt x="20829" y="193319"/>
                    <a:pt x="23107" y="194621"/>
                  </a:cubicBezTo>
                  <a:cubicBezTo>
                    <a:pt x="24734" y="195272"/>
                    <a:pt x="30267" y="197225"/>
                    <a:pt x="35474" y="198526"/>
                  </a:cubicBezTo>
                  <a:cubicBezTo>
                    <a:pt x="39054" y="199503"/>
                    <a:pt x="42634" y="200154"/>
                    <a:pt x="44262" y="200154"/>
                  </a:cubicBezTo>
                  <a:cubicBezTo>
                    <a:pt x="48167" y="200154"/>
                    <a:pt x="76156" y="202106"/>
                    <a:pt x="76156" y="202106"/>
                  </a:cubicBezTo>
                  <a:lnTo>
                    <a:pt x="77458" y="202106"/>
                  </a:lnTo>
                  <a:lnTo>
                    <a:pt x="77783" y="200804"/>
                  </a:lnTo>
                  <a:cubicBezTo>
                    <a:pt x="77783" y="200804"/>
                    <a:pt x="78434" y="195923"/>
                    <a:pt x="79085" y="194946"/>
                  </a:cubicBezTo>
                  <a:lnTo>
                    <a:pt x="79085" y="194946"/>
                  </a:lnTo>
                  <a:cubicBezTo>
                    <a:pt x="79411" y="194621"/>
                    <a:pt x="80712" y="193645"/>
                    <a:pt x="82014" y="192343"/>
                  </a:cubicBezTo>
                  <a:lnTo>
                    <a:pt x="82014" y="192343"/>
                  </a:lnTo>
                  <a:cubicBezTo>
                    <a:pt x="84292" y="190716"/>
                    <a:pt x="86896" y="189088"/>
                    <a:pt x="87547" y="188763"/>
                  </a:cubicBezTo>
                  <a:cubicBezTo>
                    <a:pt x="87872" y="188437"/>
                    <a:pt x="89500" y="188437"/>
                    <a:pt x="91452" y="188112"/>
                  </a:cubicBezTo>
                  <a:cubicBezTo>
                    <a:pt x="95032" y="187786"/>
                    <a:pt x="99263" y="187461"/>
                    <a:pt x="99263" y="185183"/>
                  </a:cubicBezTo>
                  <a:cubicBezTo>
                    <a:pt x="99263" y="184206"/>
                    <a:pt x="99263" y="151661"/>
                    <a:pt x="99589" y="113257"/>
                  </a:cubicBezTo>
                  <a:lnTo>
                    <a:pt x="99589" y="80061"/>
                  </a:lnTo>
                  <a:cubicBezTo>
                    <a:pt x="100891" y="80387"/>
                    <a:pt x="102843" y="80712"/>
                    <a:pt x="104470" y="81363"/>
                  </a:cubicBezTo>
                  <a:cubicBezTo>
                    <a:pt x="106423" y="82014"/>
                    <a:pt x="108701" y="83316"/>
                    <a:pt x="111305" y="84943"/>
                  </a:cubicBezTo>
                  <a:cubicBezTo>
                    <a:pt x="115536" y="87872"/>
                    <a:pt x="119441" y="102518"/>
                    <a:pt x="121068" y="109678"/>
                  </a:cubicBezTo>
                  <a:lnTo>
                    <a:pt x="121720" y="111630"/>
                  </a:lnTo>
                  <a:cubicBezTo>
                    <a:pt x="122370" y="114234"/>
                    <a:pt x="121394" y="115536"/>
                    <a:pt x="120092" y="116837"/>
                  </a:cubicBezTo>
                  <a:cubicBezTo>
                    <a:pt x="118790" y="118139"/>
                    <a:pt x="117489" y="119767"/>
                    <a:pt x="116512" y="122696"/>
                  </a:cubicBezTo>
                  <a:cubicBezTo>
                    <a:pt x="115211" y="125950"/>
                    <a:pt x="116187" y="129530"/>
                    <a:pt x="117489" y="132134"/>
                  </a:cubicBezTo>
                  <a:cubicBezTo>
                    <a:pt x="118139" y="133436"/>
                    <a:pt x="119116" y="134412"/>
                    <a:pt x="120092" y="135388"/>
                  </a:cubicBezTo>
                  <a:cubicBezTo>
                    <a:pt x="121068" y="136365"/>
                    <a:pt x="122045" y="137016"/>
                    <a:pt x="122696" y="137341"/>
                  </a:cubicBezTo>
                  <a:lnTo>
                    <a:pt x="122696" y="137341"/>
                  </a:lnTo>
                  <a:cubicBezTo>
                    <a:pt x="123347" y="137666"/>
                    <a:pt x="123998" y="137666"/>
                    <a:pt x="124323" y="137341"/>
                  </a:cubicBezTo>
                  <a:lnTo>
                    <a:pt x="124323" y="137341"/>
                  </a:lnTo>
                  <a:cubicBezTo>
                    <a:pt x="124648" y="137341"/>
                    <a:pt x="127578" y="137341"/>
                    <a:pt x="131483" y="137341"/>
                  </a:cubicBezTo>
                  <a:cubicBezTo>
                    <a:pt x="137341" y="137341"/>
                    <a:pt x="144827" y="137341"/>
                    <a:pt x="150359" y="136690"/>
                  </a:cubicBezTo>
                  <a:cubicBezTo>
                    <a:pt x="159472" y="135388"/>
                    <a:pt x="169886" y="121719"/>
                    <a:pt x="173141" y="117163"/>
                  </a:cubicBezTo>
                  <a:cubicBezTo>
                    <a:pt x="173466" y="116837"/>
                    <a:pt x="173792" y="116512"/>
                    <a:pt x="173792" y="116187"/>
                  </a:cubicBezTo>
                  <a:lnTo>
                    <a:pt x="173792" y="116187"/>
                  </a:lnTo>
                  <a:cubicBezTo>
                    <a:pt x="175419" y="113909"/>
                    <a:pt x="178999" y="102843"/>
                    <a:pt x="180301" y="99263"/>
                  </a:cubicBezTo>
                  <a:lnTo>
                    <a:pt x="180301" y="99263"/>
                  </a:lnTo>
                  <a:lnTo>
                    <a:pt x="180627" y="98287"/>
                  </a:lnTo>
                  <a:lnTo>
                    <a:pt x="180627" y="98287"/>
                  </a:lnTo>
                  <a:cubicBezTo>
                    <a:pt x="180627" y="97961"/>
                    <a:pt x="181928" y="96985"/>
                    <a:pt x="183230" y="95683"/>
                  </a:cubicBezTo>
                  <a:cubicBezTo>
                    <a:pt x="185508" y="94056"/>
                    <a:pt x="188112" y="92103"/>
                    <a:pt x="189739" y="91127"/>
                  </a:cubicBezTo>
                  <a:cubicBezTo>
                    <a:pt x="190716" y="90476"/>
                    <a:pt x="198526" y="94056"/>
                    <a:pt x="207314" y="97961"/>
                  </a:cubicBezTo>
                  <a:cubicBezTo>
                    <a:pt x="216426" y="101867"/>
                    <a:pt x="226190" y="106423"/>
                    <a:pt x="232374" y="107400"/>
                  </a:cubicBezTo>
                  <a:cubicBezTo>
                    <a:pt x="243113" y="109678"/>
                    <a:pt x="244741" y="108050"/>
                    <a:pt x="246368" y="106748"/>
                  </a:cubicBezTo>
                  <a:cubicBezTo>
                    <a:pt x="246693" y="106423"/>
                    <a:pt x="246693" y="106423"/>
                    <a:pt x="247019" y="106098"/>
                  </a:cubicBezTo>
                  <a:cubicBezTo>
                    <a:pt x="247995" y="105447"/>
                    <a:pt x="250599" y="103169"/>
                    <a:pt x="253202" y="100565"/>
                  </a:cubicBezTo>
                  <a:cubicBezTo>
                    <a:pt x="255481" y="98287"/>
                    <a:pt x="258084" y="95683"/>
                    <a:pt x="260037" y="93405"/>
                  </a:cubicBezTo>
                  <a:cubicBezTo>
                    <a:pt x="262315" y="90801"/>
                    <a:pt x="263617" y="85594"/>
                    <a:pt x="264593" y="81038"/>
                  </a:cubicBezTo>
                  <a:cubicBezTo>
                    <a:pt x="265244" y="77783"/>
                    <a:pt x="265895" y="75180"/>
                    <a:pt x="266872" y="73552"/>
                  </a:cubicBezTo>
                  <a:cubicBezTo>
                    <a:pt x="268174" y="71600"/>
                    <a:pt x="271102" y="71600"/>
                    <a:pt x="273381" y="71600"/>
                  </a:cubicBezTo>
                  <a:cubicBezTo>
                    <a:pt x="274683" y="71600"/>
                    <a:pt x="275659" y="71600"/>
                    <a:pt x="276635" y="71274"/>
                  </a:cubicBezTo>
                  <a:cubicBezTo>
                    <a:pt x="277937" y="70949"/>
                    <a:pt x="280541" y="68996"/>
                    <a:pt x="283470" y="66718"/>
                  </a:cubicBezTo>
                  <a:cubicBezTo>
                    <a:pt x="287050" y="63789"/>
                    <a:pt x="290955" y="60534"/>
                    <a:pt x="291931" y="59232"/>
                  </a:cubicBezTo>
                  <a:cubicBezTo>
                    <a:pt x="293884" y="56954"/>
                    <a:pt x="293884" y="44912"/>
                    <a:pt x="293884" y="42309"/>
                  </a:cubicBezTo>
                  <a:cubicBezTo>
                    <a:pt x="293884" y="41007"/>
                    <a:pt x="306251" y="34173"/>
                    <a:pt x="314062" y="29942"/>
                  </a:cubicBezTo>
                  <a:cubicBezTo>
                    <a:pt x="316340" y="28640"/>
                    <a:pt x="318619" y="27664"/>
                    <a:pt x="319595" y="26687"/>
                  </a:cubicBezTo>
                  <a:cubicBezTo>
                    <a:pt x="322524" y="25060"/>
                    <a:pt x="325128" y="20829"/>
                    <a:pt x="327081" y="16923"/>
                  </a:cubicBezTo>
                  <a:cubicBezTo>
                    <a:pt x="328708" y="13994"/>
                    <a:pt x="330335" y="11065"/>
                    <a:pt x="331962" y="10414"/>
                  </a:cubicBezTo>
                  <a:cubicBezTo>
                    <a:pt x="333915" y="9438"/>
                    <a:pt x="336844" y="9438"/>
                    <a:pt x="339448" y="9764"/>
                  </a:cubicBezTo>
                  <a:cubicBezTo>
                    <a:pt x="341075" y="9764"/>
                    <a:pt x="342702" y="10089"/>
                    <a:pt x="343679" y="9764"/>
                  </a:cubicBezTo>
                  <a:lnTo>
                    <a:pt x="343679" y="9764"/>
                  </a:lnTo>
                  <a:cubicBezTo>
                    <a:pt x="344980" y="9438"/>
                    <a:pt x="346608" y="7485"/>
                    <a:pt x="348235" y="5533"/>
                  </a:cubicBezTo>
                  <a:cubicBezTo>
                    <a:pt x="349537" y="3905"/>
                    <a:pt x="351164" y="1953"/>
                    <a:pt x="352466" y="1627"/>
                  </a:cubicBezTo>
                  <a:lnTo>
                    <a:pt x="352466" y="1627"/>
                  </a:lnTo>
                  <a:cubicBezTo>
                    <a:pt x="353768" y="976"/>
                    <a:pt x="355069" y="651"/>
                    <a:pt x="357022" y="325"/>
                  </a:cubicBezTo>
                  <a:cubicBezTo>
                    <a:pt x="359300" y="0"/>
                    <a:pt x="362229" y="0"/>
                    <a:pt x="366460" y="0"/>
                  </a:cubicBezTo>
                  <a:cubicBezTo>
                    <a:pt x="371667" y="325"/>
                    <a:pt x="385011" y="1301"/>
                    <a:pt x="396076" y="2929"/>
                  </a:cubicBezTo>
                  <a:cubicBezTo>
                    <a:pt x="402911" y="3905"/>
                    <a:pt x="409095" y="5207"/>
                    <a:pt x="412024" y="6834"/>
                  </a:cubicBezTo>
                  <a:cubicBezTo>
                    <a:pt x="414628" y="8136"/>
                    <a:pt x="416580" y="11716"/>
                    <a:pt x="417882" y="15947"/>
                  </a:cubicBezTo>
                  <a:cubicBezTo>
                    <a:pt x="420485" y="23432"/>
                    <a:pt x="421787" y="32545"/>
                    <a:pt x="422113" y="36125"/>
                  </a:cubicBezTo>
                  <a:cubicBezTo>
                    <a:pt x="422438" y="40356"/>
                    <a:pt x="425042" y="43610"/>
                    <a:pt x="427646" y="46540"/>
                  </a:cubicBezTo>
                  <a:cubicBezTo>
                    <a:pt x="428947" y="48167"/>
                    <a:pt x="430249" y="49794"/>
                    <a:pt x="430900" y="51421"/>
                  </a:cubicBezTo>
                  <a:cubicBezTo>
                    <a:pt x="432202" y="54025"/>
                    <a:pt x="432527" y="63138"/>
                    <a:pt x="432853" y="69972"/>
                  </a:cubicBezTo>
                  <a:cubicBezTo>
                    <a:pt x="432853" y="74203"/>
                    <a:pt x="433178" y="77783"/>
                    <a:pt x="433504" y="78760"/>
                  </a:cubicBezTo>
                  <a:cubicBezTo>
                    <a:pt x="433829" y="80387"/>
                    <a:pt x="433829" y="86570"/>
                    <a:pt x="433504" y="91778"/>
                  </a:cubicBezTo>
                  <a:cubicBezTo>
                    <a:pt x="433504" y="94707"/>
                    <a:pt x="433178" y="97310"/>
                    <a:pt x="433504" y="98612"/>
                  </a:cubicBezTo>
                  <a:cubicBezTo>
                    <a:pt x="433504" y="100239"/>
                    <a:pt x="433178" y="101867"/>
                    <a:pt x="432527" y="103819"/>
                  </a:cubicBezTo>
                  <a:cubicBezTo>
                    <a:pt x="432202" y="105121"/>
                    <a:pt x="431876" y="106423"/>
                    <a:pt x="431551" y="107725"/>
                  </a:cubicBezTo>
                  <a:cubicBezTo>
                    <a:pt x="428622" y="107074"/>
                    <a:pt x="427646" y="106098"/>
                    <a:pt x="426995" y="105121"/>
                  </a:cubicBezTo>
                  <a:cubicBezTo>
                    <a:pt x="426018" y="104145"/>
                    <a:pt x="425042" y="103169"/>
                    <a:pt x="422438" y="102518"/>
                  </a:cubicBezTo>
                  <a:cubicBezTo>
                    <a:pt x="419509" y="101867"/>
                    <a:pt x="416906" y="103494"/>
                    <a:pt x="414628" y="105121"/>
                  </a:cubicBezTo>
                  <a:cubicBezTo>
                    <a:pt x="412675" y="106748"/>
                    <a:pt x="411047" y="108701"/>
                    <a:pt x="410396" y="110003"/>
                  </a:cubicBezTo>
                  <a:cubicBezTo>
                    <a:pt x="409420" y="110979"/>
                    <a:pt x="407467" y="114559"/>
                    <a:pt x="405515" y="117814"/>
                  </a:cubicBezTo>
                  <a:cubicBezTo>
                    <a:pt x="403887" y="120418"/>
                    <a:pt x="402586" y="123021"/>
                    <a:pt x="402586" y="123998"/>
                  </a:cubicBezTo>
                  <a:cubicBezTo>
                    <a:pt x="402260" y="124974"/>
                    <a:pt x="402260" y="127252"/>
                    <a:pt x="402260" y="129205"/>
                  </a:cubicBezTo>
                  <a:cubicBezTo>
                    <a:pt x="402260" y="130507"/>
                    <a:pt x="402586" y="132134"/>
                    <a:pt x="402911" y="133110"/>
                  </a:cubicBezTo>
                  <a:cubicBezTo>
                    <a:pt x="403562" y="134412"/>
                    <a:pt x="407142" y="138643"/>
                    <a:pt x="410396" y="142223"/>
                  </a:cubicBezTo>
                  <a:cubicBezTo>
                    <a:pt x="412349" y="144501"/>
                    <a:pt x="414302" y="146779"/>
                    <a:pt x="414628" y="147105"/>
                  </a:cubicBezTo>
                  <a:cubicBezTo>
                    <a:pt x="415278" y="148081"/>
                    <a:pt x="417882" y="149057"/>
                    <a:pt x="421137" y="149383"/>
                  </a:cubicBezTo>
                  <a:cubicBezTo>
                    <a:pt x="425367" y="150034"/>
                    <a:pt x="430574" y="150685"/>
                    <a:pt x="431876" y="150685"/>
                  </a:cubicBezTo>
                  <a:cubicBezTo>
                    <a:pt x="433504" y="150685"/>
                    <a:pt x="434480" y="150034"/>
                    <a:pt x="435456" y="148407"/>
                  </a:cubicBezTo>
                  <a:cubicBezTo>
                    <a:pt x="436107" y="147105"/>
                    <a:pt x="436433" y="145477"/>
                    <a:pt x="436758" y="142548"/>
                  </a:cubicBezTo>
                  <a:cubicBezTo>
                    <a:pt x="437084" y="139619"/>
                    <a:pt x="438385" y="137666"/>
                    <a:pt x="439362" y="136690"/>
                  </a:cubicBezTo>
                  <a:lnTo>
                    <a:pt x="439687" y="137016"/>
                  </a:lnTo>
                  <a:cubicBezTo>
                    <a:pt x="439687" y="138968"/>
                    <a:pt x="448474" y="139294"/>
                    <a:pt x="455960" y="139619"/>
                  </a:cubicBezTo>
                  <a:lnTo>
                    <a:pt x="455960" y="139619"/>
                  </a:lnTo>
                  <a:close/>
                  <a:moveTo>
                    <a:pt x="303973" y="209917"/>
                  </a:moveTo>
                  <a:cubicBezTo>
                    <a:pt x="305275" y="207639"/>
                    <a:pt x="306902" y="205036"/>
                    <a:pt x="309506" y="201130"/>
                  </a:cubicBezTo>
                  <a:lnTo>
                    <a:pt x="309831" y="200804"/>
                  </a:lnTo>
                  <a:lnTo>
                    <a:pt x="310157" y="200479"/>
                  </a:lnTo>
                  <a:cubicBezTo>
                    <a:pt x="311133" y="199503"/>
                    <a:pt x="312435" y="198852"/>
                    <a:pt x="314062" y="198201"/>
                  </a:cubicBezTo>
                  <a:cubicBezTo>
                    <a:pt x="315690" y="197550"/>
                    <a:pt x="317317" y="196573"/>
                    <a:pt x="319595" y="195272"/>
                  </a:cubicBezTo>
                  <a:lnTo>
                    <a:pt x="319595" y="195272"/>
                  </a:lnTo>
                  <a:cubicBezTo>
                    <a:pt x="321873" y="193645"/>
                    <a:pt x="325128" y="191692"/>
                    <a:pt x="328708" y="190064"/>
                  </a:cubicBezTo>
                  <a:cubicBezTo>
                    <a:pt x="332613" y="188437"/>
                    <a:pt x="336844" y="187461"/>
                    <a:pt x="340749" y="188763"/>
                  </a:cubicBezTo>
                  <a:cubicBezTo>
                    <a:pt x="345957" y="190064"/>
                    <a:pt x="347258" y="192668"/>
                    <a:pt x="348886" y="194946"/>
                  </a:cubicBezTo>
                  <a:cubicBezTo>
                    <a:pt x="349537" y="195923"/>
                    <a:pt x="350188" y="196899"/>
                    <a:pt x="351164" y="197550"/>
                  </a:cubicBezTo>
                  <a:cubicBezTo>
                    <a:pt x="353442" y="199177"/>
                    <a:pt x="357022" y="201781"/>
                    <a:pt x="359626" y="204710"/>
                  </a:cubicBezTo>
                  <a:cubicBezTo>
                    <a:pt x="361579" y="206988"/>
                    <a:pt x="362880" y="209592"/>
                    <a:pt x="363206" y="212521"/>
                  </a:cubicBezTo>
                  <a:cubicBezTo>
                    <a:pt x="363206" y="216426"/>
                    <a:pt x="360928" y="219355"/>
                    <a:pt x="358649" y="221959"/>
                  </a:cubicBezTo>
                  <a:cubicBezTo>
                    <a:pt x="357347" y="223261"/>
                    <a:pt x="356371" y="224563"/>
                    <a:pt x="356046" y="225864"/>
                  </a:cubicBezTo>
                  <a:lnTo>
                    <a:pt x="356046" y="225864"/>
                  </a:lnTo>
                  <a:cubicBezTo>
                    <a:pt x="355720" y="226515"/>
                    <a:pt x="356697" y="227166"/>
                    <a:pt x="357347" y="227817"/>
                  </a:cubicBezTo>
                  <a:cubicBezTo>
                    <a:pt x="359300" y="229770"/>
                    <a:pt x="360602" y="231397"/>
                    <a:pt x="358649" y="234326"/>
                  </a:cubicBezTo>
                  <a:lnTo>
                    <a:pt x="358649" y="234326"/>
                  </a:lnTo>
                  <a:cubicBezTo>
                    <a:pt x="357022" y="236604"/>
                    <a:pt x="352140" y="237255"/>
                    <a:pt x="346282" y="237581"/>
                  </a:cubicBezTo>
                  <a:cubicBezTo>
                    <a:pt x="341075" y="238232"/>
                    <a:pt x="335217" y="238882"/>
                    <a:pt x="332613" y="240184"/>
                  </a:cubicBezTo>
                  <a:cubicBezTo>
                    <a:pt x="330335" y="241486"/>
                    <a:pt x="328708" y="244415"/>
                    <a:pt x="327081" y="246693"/>
                  </a:cubicBezTo>
                  <a:cubicBezTo>
                    <a:pt x="324802" y="249948"/>
                    <a:pt x="323175" y="252877"/>
                    <a:pt x="319920" y="253202"/>
                  </a:cubicBezTo>
                  <a:cubicBezTo>
                    <a:pt x="317642" y="253528"/>
                    <a:pt x="314713" y="252226"/>
                    <a:pt x="311784" y="250273"/>
                  </a:cubicBezTo>
                  <a:cubicBezTo>
                    <a:pt x="308855" y="248321"/>
                    <a:pt x="305275" y="245066"/>
                    <a:pt x="302346" y="242137"/>
                  </a:cubicBezTo>
                  <a:cubicBezTo>
                    <a:pt x="298766" y="238557"/>
                    <a:pt x="298766" y="236604"/>
                    <a:pt x="298440" y="234977"/>
                  </a:cubicBezTo>
                  <a:cubicBezTo>
                    <a:pt x="298440" y="234326"/>
                    <a:pt x="298440" y="234001"/>
                    <a:pt x="297139" y="232699"/>
                  </a:cubicBezTo>
                  <a:cubicBezTo>
                    <a:pt x="294861" y="230095"/>
                    <a:pt x="293559" y="228468"/>
                    <a:pt x="293233" y="226190"/>
                  </a:cubicBezTo>
                  <a:cubicBezTo>
                    <a:pt x="292908" y="224237"/>
                    <a:pt x="293559" y="222284"/>
                    <a:pt x="294535" y="219681"/>
                  </a:cubicBezTo>
                  <a:cubicBezTo>
                    <a:pt x="295837" y="216101"/>
                    <a:pt x="297464" y="215450"/>
                    <a:pt x="299417" y="215125"/>
                  </a:cubicBezTo>
                  <a:cubicBezTo>
                    <a:pt x="300068" y="215125"/>
                    <a:pt x="300719" y="214799"/>
                    <a:pt x="301370" y="214148"/>
                  </a:cubicBezTo>
                  <a:cubicBezTo>
                    <a:pt x="302020" y="213497"/>
                    <a:pt x="302997" y="212195"/>
                    <a:pt x="303973" y="209917"/>
                  </a:cubicBezTo>
                  <a:lnTo>
                    <a:pt x="303973" y="209917"/>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4" name="Freeform: Shape 413">
              <a:extLst>
                <a:ext uri="{FF2B5EF4-FFF2-40B4-BE49-F238E27FC236}">
                  <a16:creationId xmlns:a16="http://schemas.microsoft.com/office/drawing/2014/main" id="{4E63AF96-6A7D-4A5B-86F5-A42488AB6B2D}"/>
                </a:ext>
              </a:extLst>
            </p:cNvPr>
            <p:cNvSpPr/>
            <p:nvPr/>
          </p:nvSpPr>
          <p:spPr>
            <a:xfrm>
              <a:off x="6712091" y="4318611"/>
              <a:ext cx="219597" cy="259856"/>
            </a:xfrm>
            <a:custGeom>
              <a:avLst/>
              <a:gdLst>
                <a:gd name="connsiteX0" fmla="*/ 213739 w 219597"/>
                <a:gd name="connsiteY0" fmla="*/ 177517 h 259856"/>
                <a:gd name="connsiteX1" fmla="*/ 203976 w 219597"/>
                <a:gd name="connsiteY1" fmla="*/ 183700 h 259856"/>
                <a:gd name="connsiteX2" fmla="*/ 197141 w 219597"/>
                <a:gd name="connsiteY2" fmla="*/ 183375 h 259856"/>
                <a:gd name="connsiteX3" fmla="*/ 194863 w 219597"/>
                <a:gd name="connsiteY3" fmla="*/ 189233 h 259856"/>
                <a:gd name="connsiteX4" fmla="*/ 198443 w 219597"/>
                <a:gd name="connsiteY4" fmla="*/ 193139 h 259856"/>
                <a:gd name="connsiteX5" fmla="*/ 189981 w 219597"/>
                <a:gd name="connsiteY5" fmla="*/ 196068 h 259856"/>
                <a:gd name="connsiteX6" fmla="*/ 186076 w 219597"/>
                <a:gd name="connsiteY6" fmla="*/ 202251 h 259856"/>
                <a:gd name="connsiteX7" fmla="*/ 177939 w 219597"/>
                <a:gd name="connsiteY7" fmla="*/ 204529 h 259856"/>
                <a:gd name="connsiteX8" fmla="*/ 173708 w 219597"/>
                <a:gd name="connsiteY8" fmla="*/ 222429 h 259856"/>
                <a:gd name="connsiteX9" fmla="*/ 164595 w 219597"/>
                <a:gd name="connsiteY9" fmla="*/ 229589 h 259856"/>
                <a:gd name="connsiteX10" fmla="*/ 166874 w 219597"/>
                <a:gd name="connsiteY10" fmla="*/ 236098 h 259856"/>
                <a:gd name="connsiteX11" fmla="*/ 164270 w 219597"/>
                <a:gd name="connsiteY11" fmla="*/ 240655 h 259856"/>
                <a:gd name="connsiteX12" fmla="*/ 158737 w 219597"/>
                <a:gd name="connsiteY12" fmla="*/ 242282 h 259856"/>
                <a:gd name="connsiteX13" fmla="*/ 160690 w 219597"/>
                <a:gd name="connsiteY13" fmla="*/ 244885 h 259856"/>
                <a:gd name="connsiteX14" fmla="*/ 159063 w 219597"/>
                <a:gd name="connsiteY14" fmla="*/ 251720 h 259856"/>
                <a:gd name="connsiteX15" fmla="*/ 155808 w 219597"/>
                <a:gd name="connsiteY15" fmla="*/ 255625 h 259856"/>
                <a:gd name="connsiteX16" fmla="*/ 149625 w 219597"/>
                <a:gd name="connsiteY16" fmla="*/ 259856 h 259856"/>
                <a:gd name="connsiteX17" fmla="*/ 137583 w 219597"/>
                <a:gd name="connsiteY17" fmla="*/ 251720 h 259856"/>
                <a:gd name="connsiteX18" fmla="*/ 106990 w 219597"/>
                <a:gd name="connsiteY18" fmla="*/ 230240 h 259856"/>
                <a:gd name="connsiteX19" fmla="*/ 106990 w 219597"/>
                <a:gd name="connsiteY19" fmla="*/ 225684 h 259856"/>
                <a:gd name="connsiteX20" fmla="*/ 106665 w 219597"/>
                <a:gd name="connsiteY20" fmla="*/ 218849 h 259856"/>
                <a:gd name="connsiteX21" fmla="*/ 97552 w 219597"/>
                <a:gd name="connsiteY21" fmla="*/ 210713 h 259856"/>
                <a:gd name="connsiteX22" fmla="*/ 92670 w 219597"/>
                <a:gd name="connsiteY22" fmla="*/ 207133 h 259856"/>
                <a:gd name="connsiteX23" fmla="*/ 32461 w 219597"/>
                <a:gd name="connsiteY23" fmla="*/ 171984 h 259856"/>
                <a:gd name="connsiteX24" fmla="*/ 893 w 219597"/>
                <a:gd name="connsiteY24" fmla="*/ 157013 h 259856"/>
                <a:gd name="connsiteX25" fmla="*/ 567 w 219597"/>
                <a:gd name="connsiteY25" fmla="*/ 134231 h 259856"/>
                <a:gd name="connsiteX26" fmla="*/ 567 w 219597"/>
                <a:gd name="connsiteY26" fmla="*/ 134231 h 259856"/>
                <a:gd name="connsiteX27" fmla="*/ 1543 w 219597"/>
                <a:gd name="connsiteY27" fmla="*/ 129024 h 259856"/>
                <a:gd name="connsiteX28" fmla="*/ 2845 w 219597"/>
                <a:gd name="connsiteY28" fmla="*/ 123817 h 259856"/>
                <a:gd name="connsiteX29" fmla="*/ 2845 w 219597"/>
                <a:gd name="connsiteY29" fmla="*/ 123817 h 259856"/>
                <a:gd name="connsiteX30" fmla="*/ 9680 w 219597"/>
                <a:gd name="connsiteY30" fmla="*/ 114704 h 259856"/>
                <a:gd name="connsiteX31" fmla="*/ 18141 w 219597"/>
                <a:gd name="connsiteY31" fmla="*/ 102662 h 259856"/>
                <a:gd name="connsiteX32" fmla="*/ 26278 w 219597"/>
                <a:gd name="connsiteY32" fmla="*/ 86715 h 259856"/>
                <a:gd name="connsiteX33" fmla="*/ 31160 w 219597"/>
                <a:gd name="connsiteY33" fmla="*/ 73697 h 259856"/>
                <a:gd name="connsiteX34" fmla="*/ 28231 w 219597"/>
                <a:gd name="connsiteY34" fmla="*/ 66863 h 259856"/>
                <a:gd name="connsiteX35" fmla="*/ 28231 w 219597"/>
                <a:gd name="connsiteY35" fmla="*/ 66863 h 259856"/>
                <a:gd name="connsiteX36" fmla="*/ 28231 w 219597"/>
                <a:gd name="connsiteY36" fmla="*/ 66863 h 259856"/>
                <a:gd name="connsiteX37" fmla="*/ 28231 w 219597"/>
                <a:gd name="connsiteY37" fmla="*/ 66863 h 259856"/>
                <a:gd name="connsiteX38" fmla="*/ 29858 w 219597"/>
                <a:gd name="connsiteY38" fmla="*/ 63283 h 259856"/>
                <a:gd name="connsiteX39" fmla="*/ 30834 w 219597"/>
                <a:gd name="connsiteY39" fmla="*/ 61330 h 259856"/>
                <a:gd name="connsiteX40" fmla="*/ 27580 w 219597"/>
                <a:gd name="connsiteY40" fmla="*/ 53844 h 259856"/>
                <a:gd name="connsiteX41" fmla="*/ 27580 w 219597"/>
                <a:gd name="connsiteY41" fmla="*/ 53844 h 259856"/>
                <a:gd name="connsiteX42" fmla="*/ 18793 w 219597"/>
                <a:gd name="connsiteY42" fmla="*/ 42128 h 259856"/>
                <a:gd name="connsiteX43" fmla="*/ 17165 w 219597"/>
                <a:gd name="connsiteY43" fmla="*/ 31063 h 259856"/>
                <a:gd name="connsiteX44" fmla="*/ 16840 w 219597"/>
                <a:gd name="connsiteY44" fmla="*/ 26506 h 259856"/>
                <a:gd name="connsiteX45" fmla="*/ 16840 w 219597"/>
                <a:gd name="connsiteY45" fmla="*/ 26506 h 259856"/>
                <a:gd name="connsiteX46" fmla="*/ 11958 w 219597"/>
                <a:gd name="connsiteY46" fmla="*/ 22926 h 259856"/>
                <a:gd name="connsiteX47" fmla="*/ 9354 w 219597"/>
                <a:gd name="connsiteY47" fmla="*/ 21625 h 259856"/>
                <a:gd name="connsiteX48" fmla="*/ 5774 w 219597"/>
                <a:gd name="connsiteY48" fmla="*/ 15441 h 259856"/>
                <a:gd name="connsiteX49" fmla="*/ 5774 w 219597"/>
                <a:gd name="connsiteY49" fmla="*/ 15441 h 259856"/>
                <a:gd name="connsiteX50" fmla="*/ 3496 w 219597"/>
                <a:gd name="connsiteY50" fmla="*/ 11535 h 259856"/>
                <a:gd name="connsiteX51" fmla="*/ 14887 w 219597"/>
                <a:gd name="connsiteY51" fmla="*/ 1447 h 259856"/>
                <a:gd name="connsiteX52" fmla="*/ 26929 w 219597"/>
                <a:gd name="connsiteY52" fmla="*/ 145 h 259856"/>
                <a:gd name="connsiteX53" fmla="*/ 53291 w 219597"/>
                <a:gd name="connsiteY53" fmla="*/ 145 h 259856"/>
                <a:gd name="connsiteX54" fmla="*/ 56870 w 219597"/>
                <a:gd name="connsiteY54" fmla="*/ 2423 h 259856"/>
                <a:gd name="connsiteX55" fmla="*/ 56870 w 219597"/>
                <a:gd name="connsiteY55" fmla="*/ 2423 h 259856"/>
                <a:gd name="connsiteX56" fmla="*/ 61101 w 219597"/>
                <a:gd name="connsiteY56" fmla="*/ 5352 h 259856"/>
                <a:gd name="connsiteX57" fmla="*/ 70865 w 219597"/>
                <a:gd name="connsiteY57" fmla="*/ 6003 h 259856"/>
                <a:gd name="connsiteX58" fmla="*/ 78676 w 219597"/>
                <a:gd name="connsiteY58" fmla="*/ 6328 h 259856"/>
                <a:gd name="connsiteX59" fmla="*/ 90392 w 219597"/>
                <a:gd name="connsiteY59" fmla="*/ 13488 h 259856"/>
                <a:gd name="connsiteX60" fmla="*/ 118707 w 219597"/>
                <a:gd name="connsiteY60" fmla="*/ 29435 h 259856"/>
                <a:gd name="connsiteX61" fmla="*/ 134003 w 219597"/>
                <a:gd name="connsiteY61" fmla="*/ 30737 h 259856"/>
                <a:gd name="connsiteX62" fmla="*/ 147021 w 219597"/>
                <a:gd name="connsiteY62" fmla="*/ 32039 h 259856"/>
                <a:gd name="connsiteX63" fmla="*/ 151577 w 219597"/>
                <a:gd name="connsiteY63" fmla="*/ 33016 h 259856"/>
                <a:gd name="connsiteX64" fmla="*/ 161015 w 219597"/>
                <a:gd name="connsiteY64" fmla="*/ 33016 h 259856"/>
                <a:gd name="connsiteX65" fmla="*/ 164921 w 219597"/>
                <a:gd name="connsiteY65" fmla="*/ 27808 h 259856"/>
                <a:gd name="connsiteX66" fmla="*/ 169477 w 219597"/>
                <a:gd name="connsiteY66" fmla="*/ 21950 h 259856"/>
                <a:gd name="connsiteX67" fmla="*/ 181519 w 219597"/>
                <a:gd name="connsiteY67" fmla="*/ 15767 h 259856"/>
                <a:gd name="connsiteX68" fmla="*/ 193235 w 219597"/>
                <a:gd name="connsiteY68" fmla="*/ 9583 h 259856"/>
                <a:gd name="connsiteX69" fmla="*/ 198117 w 219597"/>
                <a:gd name="connsiteY69" fmla="*/ 13814 h 259856"/>
                <a:gd name="connsiteX70" fmla="*/ 204626 w 219597"/>
                <a:gd name="connsiteY70" fmla="*/ 19021 h 259856"/>
                <a:gd name="connsiteX71" fmla="*/ 213413 w 219597"/>
                <a:gd name="connsiteY71" fmla="*/ 19346 h 259856"/>
                <a:gd name="connsiteX72" fmla="*/ 219597 w 219597"/>
                <a:gd name="connsiteY72" fmla="*/ 18695 h 259856"/>
                <a:gd name="connsiteX73" fmla="*/ 217319 w 219597"/>
                <a:gd name="connsiteY73" fmla="*/ 24228 h 259856"/>
                <a:gd name="connsiteX74" fmla="*/ 213739 w 219597"/>
                <a:gd name="connsiteY74" fmla="*/ 28459 h 259856"/>
                <a:gd name="connsiteX75" fmla="*/ 198443 w 219597"/>
                <a:gd name="connsiteY75" fmla="*/ 49288 h 259856"/>
                <a:gd name="connsiteX76" fmla="*/ 198443 w 219597"/>
                <a:gd name="connsiteY76" fmla="*/ 49288 h 259856"/>
                <a:gd name="connsiteX77" fmla="*/ 198443 w 219597"/>
                <a:gd name="connsiteY77" fmla="*/ 50590 h 259856"/>
                <a:gd name="connsiteX78" fmla="*/ 199745 w 219597"/>
                <a:gd name="connsiteY78" fmla="*/ 155386 h 259856"/>
                <a:gd name="connsiteX79" fmla="*/ 212763 w 219597"/>
                <a:gd name="connsiteY79" fmla="*/ 174262 h 259856"/>
                <a:gd name="connsiteX80" fmla="*/ 213739 w 219597"/>
                <a:gd name="connsiteY80" fmla="*/ 177517 h 259856"/>
                <a:gd name="connsiteX81" fmla="*/ 213739 w 219597"/>
                <a:gd name="connsiteY81" fmla="*/ 177517 h 2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19597" h="259856">
                  <a:moveTo>
                    <a:pt x="213739" y="177517"/>
                  </a:moveTo>
                  <a:cubicBezTo>
                    <a:pt x="211461" y="180120"/>
                    <a:pt x="207230" y="182724"/>
                    <a:pt x="203976" y="183700"/>
                  </a:cubicBezTo>
                  <a:cubicBezTo>
                    <a:pt x="199745" y="184677"/>
                    <a:pt x="198768" y="181097"/>
                    <a:pt x="197141" y="183375"/>
                  </a:cubicBezTo>
                  <a:cubicBezTo>
                    <a:pt x="195513" y="185653"/>
                    <a:pt x="194212" y="188257"/>
                    <a:pt x="194863" y="189233"/>
                  </a:cubicBezTo>
                  <a:cubicBezTo>
                    <a:pt x="195513" y="189884"/>
                    <a:pt x="199419" y="191511"/>
                    <a:pt x="198443" y="193139"/>
                  </a:cubicBezTo>
                  <a:cubicBezTo>
                    <a:pt x="197466" y="194766"/>
                    <a:pt x="191608" y="194115"/>
                    <a:pt x="189981" y="196068"/>
                  </a:cubicBezTo>
                  <a:cubicBezTo>
                    <a:pt x="188354" y="198020"/>
                    <a:pt x="189330" y="201275"/>
                    <a:pt x="186076" y="202251"/>
                  </a:cubicBezTo>
                  <a:cubicBezTo>
                    <a:pt x="182821" y="202902"/>
                    <a:pt x="179241" y="199973"/>
                    <a:pt x="177939" y="204529"/>
                  </a:cubicBezTo>
                  <a:cubicBezTo>
                    <a:pt x="176637" y="209086"/>
                    <a:pt x="176637" y="219500"/>
                    <a:pt x="173708" y="222429"/>
                  </a:cubicBezTo>
                  <a:cubicBezTo>
                    <a:pt x="170779" y="225358"/>
                    <a:pt x="164270" y="227962"/>
                    <a:pt x="164595" y="229589"/>
                  </a:cubicBezTo>
                  <a:cubicBezTo>
                    <a:pt x="164595" y="231216"/>
                    <a:pt x="167850" y="234146"/>
                    <a:pt x="166874" y="236098"/>
                  </a:cubicBezTo>
                  <a:cubicBezTo>
                    <a:pt x="166223" y="238051"/>
                    <a:pt x="166223" y="240004"/>
                    <a:pt x="164270" y="240655"/>
                  </a:cubicBezTo>
                  <a:cubicBezTo>
                    <a:pt x="162317" y="241306"/>
                    <a:pt x="158737" y="240980"/>
                    <a:pt x="158737" y="242282"/>
                  </a:cubicBezTo>
                  <a:cubicBezTo>
                    <a:pt x="158737" y="243584"/>
                    <a:pt x="160690" y="242933"/>
                    <a:pt x="160690" y="244885"/>
                  </a:cubicBezTo>
                  <a:cubicBezTo>
                    <a:pt x="160690" y="247164"/>
                    <a:pt x="159714" y="248791"/>
                    <a:pt x="159063" y="251720"/>
                  </a:cubicBezTo>
                  <a:cubicBezTo>
                    <a:pt x="158412" y="254324"/>
                    <a:pt x="158412" y="253347"/>
                    <a:pt x="155808" y="255625"/>
                  </a:cubicBezTo>
                  <a:cubicBezTo>
                    <a:pt x="153530" y="257578"/>
                    <a:pt x="150927" y="257578"/>
                    <a:pt x="149625" y="259856"/>
                  </a:cubicBezTo>
                  <a:cubicBezTo>
                    <a:pt x="146695" y="257904"/>
                    <a:pt x="142139" y="254975"/>
                    <a:pt x="137583" y="251720"/>
                  </a:cubicBezTo>
                  <a:cubicBezTo>
                    <a:pt x="124239" y="242933"/>
                    <a:pt x="107641" y="232193"/>
                    <a:pt x="106990" y="230240"/>
                  </a:cubicBezTo>
                  <a:cubicBezTo>
                    <a:pt x="106665" y="228613"/>
                    <a:pt x="106665" y="226986"/>
                    <a:pt x="106990" y="225684"/>
                  </a:cubicBezTo>
                  <a:cubicBezTo>
                    <a:pt x="107316" y="223406"/>
                    <a:pt x="107641" y="221453"/>
                    <a:pt x="106665" y="218849"/>
                  </a:cubicBezTo>
                  <a:cubicBezTo>
                    <a:pt x="105363" y="215595"/>
                    <a:pt x="101458" y="213316"/>
                    <a:pt x="97552" y="210713"/>
                  </a:cubicBezTo>
                  <a:cubicBezTo>
                    <a:pt x="95925" y="209737"/>
                    <a:pt x="93972" y="208435"/>
                    <a:pt x="92670" y="207133"/>
                  </a:cubicBezTo>
                  <a:cubicBezTo>
                    <a:pt x="89741" y="204855"/>
                    <a:pt x="58172" y="185979"/>
                    <a:pt x="32461" y="171984"/>
                  </a:cubicBezTo>
                  <a:cubicBezTo>
                    <a:pt x="18141" y="164173"/>
                    <a:pt x="5774" y="157989"/>
                    <a:pt x="893" y="157013"/>
                  </a:cubicBezTo>
                  <a:cubicBezTo>
                    <a:pt x="567" y="153108"/>
                    <a:pt x="-735" y="138462"/>
                    <a:pt x="567" y="134231"/>
                  </a:cubicBezTo>
                  <a:lnTo>
                    <a:pt x="567" y="134231"/>
                  </a:lnTo>
                  <a:cubicBezTo>
                    <a:pt x="1218" y="132279"/>
                    <a:pt x="1543" y="130651"/>
                    <a:pt x="1543" y="129024"/>
                  </a:cubicBezTo>
                  <a:cubicBezTo>
                    <a:pt x="1869" y="126421"/>
                    <a:pt x="2195" y="124468"/>
                    <a:pt x="2845" y="123817"/>
                  </a:cubicBezTo>
                  <a:lnTo>
                    <a:pt x="2845" y="123817"/>
                  </a:lnTo>
                  <a:cubicBezTo>
                    <a:pt x="3496" y="123166"/>
                    <a:pt x="6751" y="118935"/>
                    <a:pt x="9680" y="114704"/>
                  </a:cubicBezTo>
                  <a:cubicBezTo>
                    <a:pt x="12934" y="110148"/>
                    <a:pt x="16514" y="105266"/>
                    <a:pt x="18141" y="102662"/>
                  </a:cubicBezTo>
                  <a:cubicBezTo>
                    <a:pt x="19769" y="100059"/>
                    <a:pt x="23349" y="92899"/>
                    <a:pt x="26278" y="86715"/>
                  </a:cubicBezTo>
                  <a:cubicBezTo>
                    <a:pt x="28882" y="80857"/>
                    <a:pt x="31160" y="74999"/>
                    <a:pt x="31160" y="73697"/>
                  </a:cubicBezTo>
                  <a:cubicBezTo>
                    <a:pt x="31160" y="70768"/>
                    <a:pt x="29207" y="68164"/>
                    <a:pt x="28231" y="66863"/>
                  </a:cubicBezTo>
                  <a:lnTo>
                    <a:pt x="28231" y="66863"/>
                  </a:lnTo>
                  <a:lnTo>
                    <a:pt x="28231" y="66863"/>
                  </a:lnTo>
                  <a:lnTo>
                    <a:pt x="28231" y="66863"/>
                  </a:lnTo>
                  <a:cubicBezTo>
                    <a:pt x="28231" y="66537"/>
                    <a:pt x="28882" y="64910"/>
                    <a:pt x="29858" y="63283"/>
                  </a:cubicBezTo>
                  <a:cubicBezTo>
                    <a:pt x="30183" y="62632"/>
                    <a:pt x="30509" y="61981"/>
                    <a:pt x="30834" y="61330"/>
                  </a:cubicBezTo>
                  <a:cubicBezTo>
                    <a:pt x="31485" y="60028"/>
                    <a:pt x="29858" y="57099"/>
                    <a:pt x="27580" y="53844"/>
                  </a:cubicBezTo>
                  <a:lnTo>
                    <a:pt x="27580" y="53844"/>
                  </a:lnTo>
                  <a:cubicBezTo>
                    <a:pt x="24325" y="48963"/>
                    <a:pt x="19769" y="43430"/>
                    <a:pt x="18793" y="42128"/>
                  </a:cubicBezTo>
                  <a:cubicBezTo>
                    <a:pt x="17816" y="41152"/>
                    <a:pt x="17491" y="35294"/>
                    <a:pt x="17165" y="31063"/>
                  </a:cubicBezTo>
                  <a:cubicBezTo>
                    <a:pt x="17165" y="28785"/>
                    <a:pt x="16840" y="27157"/>
                    <a:pt x="16840" y="26506"/>
                  </a:cubicBezTo>
                  <a:lnTo>
                    <a:pt x="16840" y="26506"/>
                  </a:lnTo>
                  <a:cubicBezTo>
                    <a:pt x="16514" y="24554"/>
                    <a:pt x="13911" y="23903"/>
                    <a:pt x="11958" y="22926"/>
                  </a:cubicBezTo>
                  <a:cubicBezTo>
                    <a:pt x="10982" y="22601"/>
                    <a:pt x="9680" y="22276"/>
                    <a:pt x="9354" y="21625"/>
                  </a:cubicBezTo>
                  <a:cubicBezTo>
                    <a:pt x="8704" y="20974"/>
                    <a:pt x="7076" y="18045"/>
                    <a:pt x="5774" y="15441"/>
                  </a:cubicBezTo>
                  <a:lnTo>
                    <a:pt x="5774" y="15441"/>
                  </a:lnTo>
                  <a:cubicBezTo>
                    <a:pt x="4798" y="13814"/>
                    <a:pt x="4147" y="12512"/>
                    <a:pt x="3496" y="11535"/>
                  </a:cubicBezTo>
                  <a:cubicBezTo>
                    <a:pt x="8378" y="6654"/>
                    <a:pt x="12934" y="2423"/>
                    <a:pt x="14887" y="1447"/>
                  </a:cubicBezTo>
                  <a:cubicBezTo>
                    <a:pt x="16514" y="796"/>
                    <a:pt x="21396" y="470"/>
                    <a:pt x="26929" y="145"/>
                  </a:cubicBezTo>
                  <a:cubicBezTo>
                    <a:pt x="37669" y="-181"/>
                    <a:pt x="51338" y="145"/>
                    <a:pt x="53291" y="145"/>
                  </a:cubicBezTo>
                  <a:cubicBezTo>
                    <a:pt x="54592" y="145"/>
                    <a:pt x="55569" y="1447"/>
                    <a:pt x="56870" y="2423"/>
                  </a:cubicBezTo>
                  <a:lnTo>
                    <a:pt x="56870" y="2423"/>
                  </a:lnTo>
                  <a:cubicBezTo>
                    <a:pt x="58172" y="3725"/>
                    <a:pt x="59149" y="5026"/>
                    <a:pt x="61101" y="5352"/>
                  </a:cubicBezTo>
                  <a:cubicBezTo>
                    <a:pt x="62729" y="6003"/>
                    <a:pt x="66959" y="6003"/>
                    <a:pt x="70865" y="6003"/>
                  </a:cubicBezTo>
                  <a:cubicBezTo>
                    <a:pt x="74120" y="6003"/>
                    <a:pt x="77374" y="6003"/>
                    <a:pt x="78676" y="6328"/>
                  </a:cubicBezTo>
                  <a:cubicBezTo>
                    <a:pt x="79652" y="6654"/>
                    <a:pt x="84534" y="9583"/>
                    <a:pt x="90392" y="13488"/>
                  </a:cubicBezTo>
                  <a:cubicBezTo>
                    <a:pt x="100481" y="20323"/>
                    <a:pt x="114150" y="29435"/>
                    <a:pt x="118707" y="29435"/>
                  </a:cubicBezTo>
                  <a:cubicBezTo>
                    <a:pt x="121961" y="29761"/>
                    <a:pt x="128145" y="30412"/>
                    <a:pt x="134003" y="30737"/>
                  </a:cubicBezTo>
                  <a:cubicBezTo>
                    <a:pt x="139861" y="31388"/>
                    <a:pt x="145068" y="32039"/>
                    <a:pt x="147021" y="32039"/>
                  </a:cubicBezTo>
                  <a:cubicBezTo>
                    <a:pt x="147997" y="32039"/>
                    <a:pt x="149625" y="32365"/>
                    <a:pt x="151577" y="33016"/>
                  </a:cubicBezTo>
                  <a:cubicBezTo>
                    <a:pt x="155158" y="33992"/>
                    <a:pt x="159063" y="34968"/>
                    <a:pt x="161015" y="33016"/>
                  </a:cubicBezTo>
                  <a:cubicBezTo>
                    <a:pt x="162317" y="32039"/>
                    <a:pt x="163294" y="30086"/>
                    <a:pt x="164921" y="27808"/>
                  </a:cubicBezTo>
                  <a:cubicBezTo>
                    <a:pt x="166548" y="25205"/>
                    <a:pt x="168501" y="22276"/>
                    <a:pt x="169477" y="21950"/>
                  </a:cubicBezTo>
                  <a:cubicBezTo>
                    <a:pt x="170779" y="21299"/>
                    <a:pt x="176312" y="18695"/>
                    <a:pt x="181519" y="15767"/>
                  </a:cubicBezTo>
                  <a:cubicBezTo>
                    <a:pt x="187052" y="12837"/>
                    <a:pt x="192259" y="9908"/>
                    <a:pt x="193235" y="9583"/>
                  </a:cubicBezTo>
                  <a:cubicBezTo>
                    <a:pt x="193561" y="9583"/>
                    <a:pt x="195839" y="11535"/>
                    <a:pt x="198117" y="13814"/>
                  </a:cubicBezTo>
                  <a:cubicBezTo>
                    <a:pt x="200395" y="16092"/>
                    <a:pt x="202999" y="18370"/>
                    <a:pt x="204626" y="19021"/>
                  </a:cubicBezTo>
                  <a:cubicBezTo>
                    <a:pt x="206254" y="19672"/>
                    <a:pt x="209833" y="19672"/>
                    <a:pt x="213413" y="19346"/>
                  </a:cubicBezTo>
                  <a:cubicBezTo>
                    <a:pt x="215692" y="19346"/>
                    <a:pt x="217970" y="19021"/>
                    <a:pt x="219597" y="18695"/>
                  </a:cubicBezTo>
                  <a:cubicBezTo>
                    <a:pt x="218946" y="20323"/>
                    <a:pt x="218295" y="22926"/>
                    <a:pt x="217319" y="24228"/>
                  </a:cubicBezTo>
                  <a:cubicBezTo>
                    <a:pt x="216994" y="24879"/>
                    <a:pt x="215692" y="26506"/>
                    <a:pt x="213739" y="28459"/>
                  </a:cubicBezTo>
                  <a:cubicBezTo>
                    <a:pt x="208206" y="35294"/>
                    <a:pt x="198443" y="47010"/>
                    <a:pt x="198443" y="49288"/>
                  </a:cubicBezTo>
                  <a:lnTo>
                    <a:pt x="198443" y="49288"/>
                  </a:lnTo>
                  <a:lnTo>
                    <a:pt x="198443" y="50590"/>
                  </a:lnTo>
                  <a:cubicBezTo>
                    <a:pt x="198443" y="62957"/>
                    <a:pt x="198117" y="152131"/>
                    <a:pt x="199745" y="155386"/>
                  </a:cubicBezTo>
                  <a:cubicBezTo>
                    <a:pt x="200721" y="157664"/>
                    <a:pt x="207881" y="167428"/>
                    <a:pt x="212763" y="174262"/>
                  </a:cubicBezTo>
                  <a:lnTo>
                    <a:pt x="213739" y="177517"/>
                  </a:lnTo>
                  <a:lnTo>
                    <a:pt x="213739" y="177517"/>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5" name="Freeform: Shape 414">
              <a:extLst>
                <a:ext uri="{FF2B5EF4-FFF2-40B4-BE49-F238E27FC236}">
                  <a16:creationId xmlns:a16="http://schemas.microsoft.com/office/drawing/2014/main" id="{FB6D5364-1BCB-470C-BACA-25A01E2054D8}"/>
                </a:ext>
              </a:extLst>
            </p:cNvPr>
            <p:cNvSpPr/>
            <p:nvPr/>
          </p:nvSpPr>
          <p:spPr>
            <a:xfrm>
              <a:off x="6456201" y="3531723"/>
              <a:ext cx="308211" cy="297551"/>
            </a:xfrm>
            <a:custGeom>
              <a:avLst/>
              <a:gdLst>
                <a:gd name="connsiteX0" fmla="*/ 216101 w 308211"/>
                <a:gd name="connsiteY0" fmla="*/ 51834 h 297551"/>
                <a:gd name="connsiteX1" fmla="*/ 215450 w 308211"/>
                <a:gd name="connsiteY1" fmla="*/ 51834 h 297551"/>
                <a:gd name="connsiteX2" fmla="*/ 209917 w 308211"/>
                <a:gd name="connsiteY2" fmla="*/ 61923 h 297551"/>
                <a:gd name="connsiteX3" fmla="*/ 218054 w 308211"/>
                <a:gd name="connsiteY3" fmla="*/ 74290 h 297551"/>
                <a:gd name="connsiteX4" fmla="*/ 223586 w 308211"/>
                <a:gd name="connsiteY4" fmla="*/ 86658 h 297551"/>
                <a:gd name="connsiteX5" fmla="*/ 230746 w 308211"/>
                <a:gd name="connsiteY5" fmla="*/ 99025 h 297551"/>
                <a:gd name="connsiteX6" fmla="*/ 243439 w 308211"/>
                <a:gd name="connsiteY6" fmla="*/ 111067 h 297551"/>
                <a:gd name="connsiteX7" fmla="*/ 250924 w 308211"/>
                <a:gd name="connsiteY7" fmla="*/ 124735 h 297551"/>
                <a:gd name="connsiteX8" fmla="*/ 257108 w 308211"/>
                <a:gd name="connsiteY8" fmla="*/ 140357 h 297551"/>
                <a:gd name="connsiteX9" fmla="*/ 257433 w 308211"/>
                <a:gd name="connsiteY9" fmla="*/ 152074 h 297551"/>
                <a:gd name="connsiteX10" fmla="*/ 266872 w 308211"/>
                <a:gd name="connsiteY10" fmla="*/ 169323 h 297551"/>
                <a:gd name="connsiteX11" fmla="*/ 278588 w 308211"/>
                <a:gd name="connsiteY11" fmla="*/ 192430 h 297551"/>
                <a:gd name="connsiteX12" fmla="*/ 287701 w 308211"/>
                <a:gd name="connsiteY12" fmla="*/ 208377 h 297551"/>
                <a:gd name="connsiteX13" fmla="*/ 291281 w 308211"/>
                <a:gd name="connsiteY13" fmla="*/ 216188 h 297551"/>
                <a:gd name="connsiteX14" fmla="*/ 308204 w 308211"/>
                <a:gd name="connsiteY14" fmla="*/ 232461 h 297551"/>
                <a:gd name="connsiteX15" fmla="*/ 298115 w 308211"/>
                <a:gd name="connsiteY15" fmla="*/ 232786 h 297551"/>
                <a:gd name="connsiteX16" fmla="*/ 303973 w 308211"/>
                <a:gd name="connsiteY16" fmla="*/ 251988 h 297551"/>
                <a:gd name="connsiteX17" fmla="*/ 304299 w 308211"/>
                <a:gd name="connsiteY17" fmla="*/ 254591 h 297551"/>
                <a:gd name="connsiteX18" fmla="*/ 285748 w 308211"/>
                <a:gd name="connsiteY18" fmla="*/ 263053 h 297551"/>
                <a:gd name="connsiteX19" fmla="*/ 280541 w 308211"/>
                <a:gd name="connsiteY19" fmla="*/ 272491 h 297551"/>
                <a:gd name="connsiteX20" fmla="*/ 276310 w 308211"/>
                <a:gd name="connsiteY20" fmla="*/ 280302 h 297551"/>
                <a:gd name="connsiteX21" fmla="*/ 268824 w 308211"/>
                <a:gd name="connsiteY21" fmla="*/ 281929 h 297551"/>
                <a:gd name="connsiteX22" fmla="*/ 263617 w 308211"/>
                <a:gd name="connsiteY22" fmla="*/ 282906 h 297551"/>
                <a:gd name="connsiteX23" fmla="*/ 260363 w 308211"/>
                <a:gd name="connsiteY23" fmla="*/ 290066 h 297551"/>
                <a:gd name="connsiteX24" fmla="*/ 258410 w 308211"/>
                <a:gd name="connsiteY24" fmla="*/ 294948 h 297551"/>
                <a:gd name="connsiteX25" fmla="*/ 249297 w 308211"/>
                <a:gd name="connsiteY25" fmla="*/ 296900 h 297551"/>
                <a:gd name="connsiteX26" fmla="*/ 245717 w 308211"/>
                <a:gd name="connsiteY26" fmla="*/ 297551 h 297551"/>
                <a:gd name="connsiteX27" fmla="*/ 240510 w 308211"/>
                <a:gd name="connsiteY27" fmla="*/ 293971 h 297551"/>
                <a:gd name="connsiteX28" fmla="*/ 233350 w 308211"/>
                <a:gd name="connsiteY28" fmla="*/ 289740 h 297551"/>
                <a:gd name="connsiteX29" fmla="*/ 222935 w 308211"/>
                <a:gd name="connsiteY29" fmla="*/ 290066 h 297551"/>
                <a:gd name="connsiteX30" fmla="*/ 193319 w 308211"/>
                <a:gd name="connsiteY30" fmla="*/ 290717 h 297551"/>
                <a:gd name="connsiteX31" fmla="*/ 191692 w 308211"/>
                <a:gd name="connsiteY31" fmla="*/ 286486 h 297551"/>
                <a:gd name="connsiteX32" fmla="*/ 188112 w 308211"/>
                <a:gd name="connsiteY32" fmla="*/ 280953 h 297551"/>
                <a:gd name="connsiteX33" fmla="*/ 182254 w 308211"/>
                <a:gd name="connsiteY33" fmla="*/ 283882 h 297551"/>
                <a:gd name="connsiteX34" fmla="*/ 177697 w 308211"/>
                <a:gd name="connsiteY34" fmla="*/ 286486 h 297551"/>
                <a:gd name="connsiteX35" fmla="*/ 7160 w 308211"/>
                <a:gd name="connsiteY35" fmla="*/ 288439 h 297551"/>
                <a:gd name="connsiteX36" fmla="*/ 6184 w 308211"/>
                <a:gd name="connsiteY36" fmla="*/ 156630 h 297551"/>
                <a:gd name="connsiteX37" fmla="*/ 5533 w 308211"/>
                <a:gd name="connsiteY37" fmla="*/ 69734 h 297551"/>
                <a:gd name="connsiteX38" fmla="*/ 0 w 308211"/>
                <a:gd name="connsiteY38" fmla="*/ 47278 h 297551"/>
                <a:gd name="connsiteX39" fmla="*/ 6834 w 308211"/>
                <a:gd name="connsiteY39" fmla="*/ 31656 h 297551"/>
                <a:gd name="connsiteX40" fmla="*/ 5533 w 308211"/>
                <a:gd name="connsiteY40" fmla="*/ 21241 h 297551"/>
                <a:gd name="connsiteX41" fmla="*/ 3905 w 308211"/>
                <a:gd name="connsiteY41" fmla="*/ 8549 h 297551"/>
                <a:gd name="connsiteX42" fmla="*/ 10089 w 308211"/>
                <a:gd name="connsiteY42" fmla="*/ 1063 h 297551"/>
                <a:gd name="connsiteX43" fmla="*/ 11716 w 308211"/>
                <a:gd name="connsiteY43" fmla="*/ 1714 h 297551"/>
                <a:gd name="connsiteX44" fmla="*/ 33196 w 308211"/>
                <a:gd name="connsiteY44" fmla="*/ 87 h 297551"/>
                <a:gd name="connsiteX45" fmla="*/ 78434 w 308211"/>
                <a:gd name="connsiteY45" fmla="*/ 13756 h 297551"/>
                <a:gd name="connsiteX46" fmla="*/ 110003 w 308211"/>
                <a:gd name="connsiteY46" fmla="*/ 18638 h 297551"/>
                <a:gd name="connsiteX47" fmla="*/ 121068 w 308211"/>
                <a:gd name="connsiteY47" fmla="*/ 24821 h 297551"/>
                <a:gd name="connsiteX48" fmla="*/ 147430 w 308211"/>
                <a:gd name="connsiteY48" fmla="*/ 11152 h 297551"/>
                <a:gd name="connsiteX49" fmla="*/ 157519 w 308211"/>
                <a:gd name="connsiteY49" fmla="*/ 11803 h 297551"/>
                <a:gd name="connsiteX50" fmla="*/ 158170 w 308211"/>
                <a:gd name="connsiteY50" fmla="*/ 4318 h 297551"/>
                <a:gd name="connsiteX51" fmla="*/ 176070 w 308211"/>
                <a:gd name="connsiteY51" fmla="*/ 738 h 297551"/>
                <a:gd name="connsiteX52" fmla="*/ 189739 w 308211"/>
                <a:gd name="connsiteY52" fmla="*/ 4969 h 297551"/>
                <a:gd name="connsiteX53" fmla="*/ 199828 w 308211"/>
                <a:gd name="connsiteY53" fmla="*/ 2690 h 297551"/>
                <a:gd name="connsiteX54" fmla="*/ 199177 w 308211"/>
                <a:gd name="connsiteY54" fmla="*/ 12129 h 297551"/>
                <a:gd name="connsiteX55" fmla="*/ 206337 w 308211"/>
                <a:gd name="connsiteY55" fmla="*/ 16685 h 297551"/>
                <a:gd name="connsiteX56" fmla="*/ 207639 w 308211"/>
                <a:gd name="connsiteY56" fmla="*/ 19614 h 297551"/>
                <a:gd name="connsiteX57" fmla="*/ 207639 w 308211"/>
                <a:gd name="connsiteY57" fmla="*/ 19614 h 297551"/>
                <a:gd name="connsiteX58" fmla="*/ 207639 w 308211"/>
                <a:gd name="connsiteY58" fmla="*/ 22218 h 297551"/>
                <a:gd name="connsiteX59" fmla="*/ 209917 w 308211"/>
                <a:gd name="connsiteY59" fmla="*/ 31981 h 297551"/>
                <a:gd name="connsiteX60" fmla="*/ 209917 w 308211"/>
                <a:gd name="connsiteY60" fmla="*/ 31981 h 297551"/>
                <a:gd name="connsiteX61" fmla="*/ 213823 w 308211"/>
                <a:gd name="connsiteY61" fmla="*/ 38490 h 297551"/>
                <a:gd name="connsiteX62" fmla="*/ 215776 w 308211"/>
                <a:gd name="connsiteY62" fmla="*/ 44023 h 297551"/>
                <a:gd name="connsiteX63" fmla="*/ 216101 w 308211"/>
                <a:gd name="connsiteY63" fmla="*/ 51834 h 297551"/>
                <a:gd name="connsiteX64" fmla="*/ 216101 w 308211"/>
                <a:gd name="connsiteY64" fmla="*/ 51834 h 29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8211" h="297551">
                  <a:moveTo>
                    <a:pt x="216101" y="51834"/>
                  </a:moveTo>
                  <a:cubicBezTo>
                    <a:pt x="215776" y="51834"/>
                    <a:pt x="215776" y="51834"/>
                    <a:pt x="215450" y="51834"/>
                  </a:cubicBezTo>
                  <a:cubicBezTo>
                    <a:pt x="213172" y="51508"/>
                    <a:pt x="209917" y="59319"/>
                    <a:pt x="209917" y="61923"/>
                  </a:cubicBezTo>
                  <a:cubicBezTo>
                    <a:pt x="209917" y="64852"/>
                    <a:pt x="216101" y="71036"/>
                    <a:pt x="218054" y="74290"/>
                  </a:cubicBezTo>
                  <a:cubicBezTo>
                    <a:pt x="220006" y="77545"/>
                    <a:pt x="222610" y="84054"/>
                    <a:pt x="223586" y="86658"/>
                  </a:cubicBezTo>
                  <a:cubicBezTo>
                    <a:pt x="224237" y="89261"/>
                    <a:pt x="226190" y="94468"/>
                    <a:pt x="230746" y="99025"/>
                  </a:cubicBezTo>
                  <a:cubicBezTo>
                    <a:pt x="235303" y="103581"/>
                    <a:pt x="240185" y="106835"/>
                    <a:pt x="243439" y="111067"/>
                  </a:cubicBezTo>
                  <a:cubicBezTo>
                    <a:pt x="246368" y="115297"/>
                    <a:pt x="246694" y="114972"/>
                    <a:pt x="250924" y="124735"/>
                  </a:cubicBezTo>
                  <a:cubicBezTo>
                    <a:pt x="255155" y="134499"/>
                    <a:pt x="256457" y="137103"/>
                    <a:pt x="257108" y="140357"/>
                  </a:cubicBezTo>
                  <a:cubicBezTo>
                    <a:pt x="257759" y="143612"/>
                    <a:pt x="256132" y="148168"/>
                    <a:pt x="257433" y="152074"/>
                  </a:cubicBezTo>
                  <a:cubicBezTo>
                    <a:pt x="258735" y="155979"/>
                    <a:pt x="261990" y="158908"/>
                    <a:pt x="266872" y="169323"/>
                  </a:cubicBezTo>
                  <a:cubicBezTo>
                    <a:pt x="271753" y="179737"/>
                    <a:pt x="277286" y="189501"/>
                    <a:pt x="278588" y="192430"/>
                  </a:cubicBezTo>
                  <a:cubicBezTo>
                    <a:pt x="280215" y="195359"/>
                    <a:pt x="286074" y="204797"/>
                    <a:pt x="287701" y="208377"/>
                  </a:cubicBezTo>
                  <a:cubicBezTo>
                    <a:pt x="289328" y="212282"/>
                    <a:pt x="286724" y="211957"/>
                    <a:pt x="291281" y="216188"/>
                  </a:cubicBezTo>
                  <a:cubicBezTo>
                    <a:pt x="295837" y="220419"/>
                    <a:pt x="308204" y="230508"/>
                    <a:pt x="308204" y="232461"/>
                  </a:cubicBezTo>
                  <a:cubicBezTo>
                    <a:pt x="308530" y="234413"/>
                    <a:pt x="298115" y="229206"/>
                    <a:pt x="298115" y="232786"/>
                  </a:cubicBezTo>
                  <a:cubicBezTo>
                    <a:pt x="298115" y="236366"/>
                    <a:pt x="302346" y="242549"/>
                    <a:pt x="303973" y="251988"/>
                  </a:cubicBezTo>
                  <a:cubicBezTo>
                    <a:pt x="303973" y="252964"/>
                    <a:pt x="304299" y="253615"/>
                    <a:pt x="304299" y="254591"/>
                  </a:cubicBezTo>
                  <a:cubicBezTo>
                    <a:pt x="298115" y="256870"/>
                    <a:pt x="287701" y="261100"/>
                    <a:pt x="285748" y="263053"/>
                  </a:cubicBezTo>
                  <a:cubicBezTo>
                    <a:pt x="284121" y="264680"/>
                    <a:pt x="282494" y="268586"/>
                    <a:pt x="280541" y="272491"/>
                  </a:cubicBezTo>
                  <a:cubicBezTo>
                    <a:pt x="278913" y="275746"/>
                    <a:pt x="277612" y="279000"/>
                    <a:pt x="276310" y="280302"/>
                  </a:cubicBezTo>
                  <a:cubicBezTo>
                    <a:pt x="275008" y="281929"/>
                    <a:pt x="271753" y="281929"/>
                    <a:pt x="268824" y="281929"/>
                  </a:cubicBezTo>
                  <a:cubicBezTo>
                    <a:pt x="266546" y="281929"/>
                    <a:pt x="264594" y="281929"/>
                    <a:pt x="263617" y="282906"/>
                  </a:cubicBezTo>
                  <a:cubicBezTo>
                    <a:pt x="262315" y="283882"/>
                    <a:pt x="261339" y="287137"/>
                    <a:pt x="260363" y="290066"/>
                  </a:cubicBezTo>
                  <a:cubicBezTo>
                    <a:pt x="259712" y="292344"/>
                    <a:pt x="259061" y="294297"/>
                    <a:pt x="258410" y="294948"/>
                  </a:cubicBezTo>
                  <a:cubicBezTo>
                    <a:pt x="257759" y="295924"/>
                    <a:pt x="252552" y="296575"/>
                    <a:pt x="249297" y="296900"/>
                  </a:cubicBezTo>
                  <a:cubicBezTo>
                    <a:pt x="247670" y="297226"/>
                    <a:pt x="246368" y="297226"/>
                    <a:pt x="245717" y="297551"/>
                  </a:cubicBezTo>
                  <a:cubicBezTo>
                    <a:pt x="245392" y="297551"/>
                    <a:pt x="243113" y="295924"/>
                    <a:pt x="240510" y="293971"/>
                  </a:cubicBezTo>
                  <a:cubicBezTo>
                    <a:pt x="237906" y="291693"/>
                    <a:pt x="234977" y="289740"/>
                    <a:pt x="233350" y="289740"/>
                  </a:cubicBezTo>
                  <a:cubicBezTo>
                    <a:pt x="232699" y="289740"/>
                    <a:pt x="228468" y="289740"/>
                    <a:pt x="222935" y="290066"/>
                  </a:cubicBezTo>
                  <a:cubicBezTo>
                    <a:pt x="211870" y="290391"/>
                    <a:pt x="195923" y="290717"/>
                    <a:pt x="193319" y="290717"/>
                  </a:cubicBezTo>
                  <a:cubicBezTo>
                    <a:pt x="192343" y="290717"/>
                    <a:pt x="192017" y="288439"/>
                    <a:pt x="191692" y="286486"/>
                  </a:cubicBezTo>
                  <a:cubicBezTo>
                    <a:pt x="191041" y="283557"/>
                    <a:pt x="190716" y="280953"/>
                    <a:pt x="188112" y="280953"/>
                  </a:cubicBezTo>
                  <a:cubicBezTo>
                    <a:pt x="186159" y="280953"/>
                    <a:pt x="184206" y="282580"/>
                    <a:pt x="182254" y="283882"/>
                  </a:cubicBezTo>
                  <a:cubicBezTo>
                    <a:pt x="180627" y="285184"/>
                    <a:pt x="178999" y="286486"/>
                    <a:pt x="177697" y="286486"/>
                  </a:cubicBezTo>
                  <a:cubicBezTo>
                    <a:pt x="174443" y="286486"/>
                    <a:pt x="22782" y="288439"/>
                    <a:pt x="7160" y="288439"/>
                  </a:cubicBezTo>
                  <a:cubicBezTo>
                    <a:pt x="6834" y="265006"/>
                    <a:pt x="6509" y="207075"/>
                    <a:pt x="6184" y="156630"/>
                  </a:cubicBezTo>
                  <a:cubicBezTo>
                    <a:pt x="5858" y="110741"/>
                    <a:pt x="5533" y="71361"/>
                    <a:pt x="5533" y="69734"/>
                  </a:cubicBezTo>
                  <a:cubicBezTo>
                    <a:pt x="5533" y="67781"/>
                    <a:pt x="651" y="50532"/>
                    <a:pt x="0" y="47278"/>
                  </a:cubicBezTo>
                  <a:cubicBezTo>
                    <a:pt x="1302" y="44999"/>
                    <a:pt x="6509" y="33608"/>
                    <a:pt x="6834" y="31656"/>
                  </a:cubicBezTo>
                  <a:cubicBezTo>
                    <a:pt x="7160" y="30680"/>
                    <a:pt x="6509" y="26123"/>
                    <a:pt x="5533" y="21241"/>
                  </a:cubicBezTo>
                  <a:cubicBezTo>
                    <a:pt x="4556" y="15383"/>
                    <a:pt x="3905" y="8874"/>
                    <a:pt x="3905" y="8549"/>
                  </a:cubicBezTo>
                  <a:cubicBezTo>
                    <a:pt x="4231" y="7572"/>
                    <a:pt x="7486" y="4318"/>
                    <a:pt x="10089" y="1063"/>
                  </a:cubicBezTo>
                  <a:cubicBezTo>
                    <a:pt x="10740" y="1389"/>
                    <a:pt x="11065" y="1389"/>
                    <a:pt x="11716" y="1714"/>
                  </a:cubicBezTo>
                  <a:cubicBezTo>
                    <a:pt x="18551" y="2690"/>
                    <a:pt x="27989" y="-564"/>
                    <a:pt x="33196" y="87"/>
                  </a:cubicBezTo>
                  <a:cubicBezTo>
                    <a:pt x="38078" y="738"/>
                    <a:pt x="63138" y="13105"/>
                    <a:pt x="78434" y="13756"/>
                  </a:cubicBezTo>
                  <a:cubicBezTo>
                    <a:pt x="93731" y="14407"/>
                    <a:pt x="103820" y="16359"/>
                    <a:pt x="110003" y="18638"/>
                  </a:cubicBezTo>
                  <a:cubicBezTo>
                    <a:pt x="115861" y="20916"/>
                    <a:pt x="115211" y="26449"/>
                    <a:pt x="121068" y="24821"/>
                  </a:cubicBezTo>
                  <a:cubicBezTo>
                    <a:pt x="126927" y="23194"/>
                    <a:pt x="142874" y="11478"/>
                    <a:pt x="147430" y="11152"/>
                  </a:cubicBezTo>
                  <a:cubicBezTo>
                    <a:pt x="151987" y="10827"/>
                    <a:pt x="155892" y="16685"/>
                    <a:pt x="157519" y="11803"/>
                  </a:cubicBezTo>
                  <a:cubicBezTo>
                    <a:pt x="158821" y="6921"/>
                    <a:pt x="154916" y="6596"/>
                    <a:pt x="158170" y="4318"/>
                  </a:cubicBezTo>
                  <a:cubicBezTo>
                    <a:pt x="161750" y="2040"/>
                    <a:pt x="169886" y="87"/>
                    <a:pt x="176070" y="738"/>
                  </a:cubicBezTo>
                  <a:cubicBezTo>
                    <a:pt x="182254" y="1389"/>
                    <a:pt x="184858" y="4969"/>
                    <a:pt x="189739" y="4969"/>
                  </a:cubicBezTo>
                  <a:cubicBezTo>
                    <a:pt x="194621" y="4969"/>
                    <a:pt x="198526" y="-564"/>
                    <a:pt x="199828" y="2690"/>
                  </a:cubicBezTo>
                  <a:cubicBezTo>
                    <a:pt x="201130" y="5945"/>
                    <a:pt x="191692" y="8223"/>
                    <a:pt x="199177" y="12129"/>
                  </a:cubicBezTo>
                  <a:cubicBezTo>
                    <a:pt x="204710" y="14732"/>
                    <a:pt x="205361" y="16685"/>
                    <a:pt x="206337" y="16685"/>
                  </a:cubicBezTo>
                  <a:cubicBezTo>
                    <a:pt x="206988" y="17987"/>
                    <a:pt x="207314" y="18963"/>
                    <a:pt x="207639" y="19614"/>
                  </a:cubicBezTo>
                  <a:lnTo>
                    <a:pt x="207639" y="19614"/>
                  </a:lnTo>
                  <a:cubicBezTo>
                    <a:pt x="207639" y="20265"/>
                    <a:pt x="207639" y="21241"/>
                    <a:pt x="207639" y="22218"/>
                  </a:cubicBezTo>
                  <a:cubicBezTo>
                    <a:pt x="207639" y="24821"/>
                    <a:pt x="207314" y="28401"/>
                    <a:pt x="209917" y="31981"/>
                  </a:cubicBezTo>
                  <a:lnTo>
                    <a:pt x="209917" y="31981"/>
                  </a:lnTo>
                  <a:cubicBezTo>
                    <a:pt x="211545" y="34259"/>
                    <a:pt x="212847" y="36538"/>
                    <a:pt x="213823" y="38490"/>
                  </a:cubicBezTo>
                  <a:cubicBezTo>
                    <a:pt x="214799" y="40443"/>
                    <a:pt x="215450" y="42070"/>
                    <a:pt x="215776" y="44023"/>
                  </a:cubicBezTo>
                  <a:cubicBezTo>
                    <a:pt x="216101" y="45650"/>
                    <a:pt x="216101" y="48905"/>
                    <a:pt x="216101" y="51834"/>
                  </a:cubicBezTo>
                  <a:lnTo>
                    <a:pt x="216101" y="51834"/>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grpSp>
          <p:nvGrpSpPr>
            <p:cNvPr id="416" name="Group 415">
              <a:extLst>
                <a:ext uri="{FF2B5EF4-FFF2-40B4-BE49-F238E27FC236}">
                  <a16:creationId xmlns:a16="http://schemas.microsoft.com/office/drawing/2014/main" id="{E2233178-AD35-4B66-8F89-9D08DFDB9D7C}"/>
                </a:ext>
              </a:extLst>
            </p:cNvPr>
            <p:cNvGrpSpPr/>
            <p:nvPr/>
          </p:nvGrpSpPr>
          <p:grpSpPr>
            <a:xfrm>
              <a:off x="7309539" y="5014197"/>
              <a:ext cx="71692" cy="42987"/>
              <a:chOff x="7309539" y="5014197"/>
              <a:chExt cx="71692" cy="42987"/>
            </a:xfrm>
          </p:grpSpPr>
          <p:sp>
            <p:nvSpPr>
              <p:cNvPr id="418" name="Freeform: Shape 417">
                <a:extLst>
                  <a:ext uri="{FF2B5EF4-FFF2-40B4-BE49-F238E27FC236}">
                    <a16:creationId xmlns:a16="http://schemas.microsoft.com/office/drawing/2014/main" id="{1F4A4ED4-CEE6-46C3-829F-CC7C8253FF8B}"/>
                  </a:ext>
                </a:extLst>
              </p:cNvPr>
              <p:cNvSpPr/>
              <p:nvPr/>
            </p:nvSpPr>
            <p:spPr>
              <a:xfrm>
                <a:off x="7309539" y="5042485"/>
                <a:ext cx="18520" cy="14699"/>
              </a:xfrm>
              <a:custGeom>
                <a:avLst/>
                <a:gdLst>
                  <a:gd name="connsiteX0" fmla="*/ 7486 w 18520"/>
                  <a:gd name="connsiteY0" fmla="*/ 79 h 14699"/>
                  <a:gd name="connsiteX1" fmla="*/ 0 w 18520"/>
                  <a:gd name="connsiteY1" fmla="*/ 4635 h 14699"/>
                  <a:gd name="connsiteX2" fmla="*/ 3906 w 18520"/>
                  <a:gd name="connsiteY2" fmla="*/ 12771 h 14699"/>
                  <a:gd name="connsiteX3" fmla="*/ 13344 w 18520"/>
                  <a:gd name="connsiteY3" fmla="*/ 14399 h 14699"/>
                  <a:gd name="connsiteX4" fmla="*/ 18226 w 18520"/>
                  <a:gd name="connsiteY4" fmla="*/ 10493 h 14699"/>
                  <a:gd name="connsiteX5" fmla="*/ 13995 w 18520"/>
                  <a:gd name="connsiteY5" fmla="*/ 2682 h 14699"/>
                  <a:gd name="connsiteX6" fmla="*/ 7486 w 18520"/>
                  <a:gd name="connsiteY6" fmla="*/ 79 h 14699"/>
                  <a:gd name="connsiteX7" fmla="*/ 7486 w 18520"/>
                  <a:gd name="connsiteY7" fmla="*/ 79 h 1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0" h="14699">
                    <a:moveTo>
                      <a:pt x="7486" y="79"/>
                    </a:moveTo>
                    <a:cubicBezTo>
                      <a:pt x="651" y="-247"/>
                      <a:pt x="0" y="1706"/>
                      <a:pt x="0" y="4635"/>
                    </a:cubicBezTo>
                    <a:cubicBezTo>
                      <a:pt x="0" y="7564"/>
                      <a:pt x="651" y="11795"/>
                      <a:pt x="3906" y="12771"/>
                    </a:cubicBezTo>
                    <a:cubicBezTo>
                      <a:pt x="7160" y="13747"/>
                      <a:pt x="10415" y="15375"/>
                      <a:pt x="13344" y="14399"/>
                    </a:cubicBezTo>
                    <a:cubicBezTo>
                      <a:pt x="16273" y="13422"/>
                      <a:pt x="19527" y="13097"/>
                      <a:pt x="18226" y="10493"/>
                    </a:cubicBezTo>
                    <a:cubicBezTo>
                      <a:pt x="16924" y="7564"/>
                      <a:pt x="15947" y="5286"/>
                      <a:pt x="13995" y="2682"/>
                    </a:cubicBezTo>
                    <a:cubicBezTo>
                      <a:pt x="11717" y="404"/>
                      <a:pt x="12693" y="-247"/>
                      <a:pt x="7486" y="79"/>
                    </a:cubicBezTo>
                    <a:lnTo>
                      <a:pt x="7486" y="79"/>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sp>
            <p:nvSpPr>
              <p:cNvPr id="419" name="Freeform: Shape 418">
                <a:extLst>
                  <a:ext uri="{FF2B5EF4-FFF2-40B4-BE49-F238E27FC236}">
                    <a16:creationId xmlns:a16="http://schemas.microsoft.com/office/drawing/2014/main" id="{2B096803-16BD-4EB4-B66E-84C79E1C977C}"/>
                  </a:ext>
                </a:extLst>
              </p:cNvPr>
              <p:cNvSpPr/>
              <p:nvPr/>
            </p:nvSpPr>
            <p:spPr>
              <a:xfrm>
                <a:off x="7367073" y="5014197"/>
                <a:ext cx="14158" cy="17774"/>
              </a:xfrm>
              <a:custGeom>
                <a:avLst/>
                <a:gdLst>
                  <a:gd name="connsiteX0" fmla="*/ 7883 w 14158"/>
                  <a:gd name="connsiteY0" fmla="*/ 2005 h 17774"/>
                  <a:gd name="connsiteX1" fmla="*/ 4302 w 14158"/>
                  <a:gd name="connsiteY1" fmla="*/ 9816 h 17774"/>
                  <a:gd name="connsiteX2" fmla="*/ 722 w 14158"/>
                  <a:gd name="connsiteY2" fmla="*/ 17626 h 17774"/>
                  <a:gd name="connsiteX3" fmla="*/ 9835 w 14158"/>
                  <a:gd name="connsiteY3" fmla="*/ 15348 h 17774"/>
                  <a:gd name="connsiteX4" fmla="*/ 14066 w 14158"/>
                  <a:gd name="connsiteY4" fmla="*/ 9490 h 17774"/>
                  <a:gd name="connsiteX5" fmla="*/ 11788 w 14158"/>
                  <a:gd name="connsiteY5" fmla="*/ 2655 h 17774"/>
                  <a:gd name="connsiteX6" fmla="*/ 7883 w 14158"/>
                  <a:gd name="connsiteY6" fmla="*/ 2005 h 17774"/>
                  <a:gd name="connsiteX7" fmla="*/ 7883 w 14158"/>
                  <a:gd name="connsiteY7" fmla="*/ 200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58" h="17774">
                    <a:moveTo>
                      <a:pt x="7883" y="2005"/>
                    </a:moveTo>
                    <a:cubicBezTo>
                      <a:pt x="6255" y="5585"/>
                      <a:pt x="7232" y="6561"/>
                      <a:pt x="4302" y="9816"/>
                    </a:cubicBezTo>
                    <a:cubicBezTo>
                      <a:pt x="1048" y="13070"/>
                      <a:pt x="-1230" y="17301"/>
                      <a:pt x="722" y="17626"/>
                    </a:cubicBezTo>
                    <a:cubicBezTo>
                      <a:pt x="2675" y="17952"/>
                      <a:pt x="7883" y="17952"/>
                      <a:pt x="9835" y="15348"/>
                    </a:cubicBezTo>
                    <a:cubicBezTo>
                      <a:pt x="11788" y="13070"/>
                      <a:pt x="14717" y="13070"/>
                      <a:pt x="14066" y="9490"/>
                    </a:cubicBezTo>
                    <a:cubicBezTo>
                      <a:pt x="13415" y="5910"/>
                      <a:pt x="14066" y="4608"/>
                      <a:pt x="11788" y="2655"/>
                    </a:cubicBezTo>
                    <a:cubicBezTo>
                      <a:pt x="9835" y="1353"/>
                      <a:pt x="8533" y="-2226"/>
                      <a:pt x="7883" y="2005"/>
                    </a:cubicBezTo>
                    <a:lnTo>
                      <a:pt x="7883" y="2005"/>
                    </a:lnTo>
                    <a:close/>
                  </a:path>
                </a:pathLst>
              </a:custGeom>
              <a:solidFill>
                <a:schemeClr val="accent3"/>
              </a:solidFill>
              <a:ln w="3252" cap="flat">
                <a:noFill/>
                <a:prstDash val="solid"/>
                <a:miter/>
              </a:ln>
            </p:spPr>
            <p:txBody>
              <a:bodyPr rtlCol="0" anchor="ctr"/>
              <a:lstStyle/>
              <a:p>
                <a:pPr>
                  <a:defRPr/>
                </a:pPr>
                <a:endParaRPr lang="es-ES">
                  <a:solidFill>
                    <a:srgbClr val="13235B"/>
                  </a:solidFill>
                </a:endParaRPr>
              </a:p>
            </p:txBody>
          </p:sp>
        </p:grpSp>
        <p:sp>
          <p:nvSpPr>
            <p:cNvPr id="417" name="Freeform: Shape 416">
              <a:extLst>
                <a:ext uri="{FF2B5EF4-FFF2-40B4-BE49-F238E27FC236}">
                  <a16:creationId xmlns:a16="http://schemas.microsoft.com/office/drawing/2014/main" id="{A5536F81-9108-4686-97C0-C99F59CA2DDA}"/>
                </a:ext>
              </a:extLst>
            </p:cNvPr>
            <p:cNvSpPr/>
            <p:nvPr/>
          </p:nvSpPr>
          <p:spPr>
            <a:xfrm>
              <a:off x="6520171" y="5273859"/>
              <a:ext cx="64921" cy="59675"/>
            </a:xfrm>
            <a:custGeom>
              <a:avLst/>
              <a:gdLst>
                <a:gd name="connsiteX0" fmla="*/ 16417 w 64921"/>
                <a:gd name="connsiteY0" fmla="*/ 11818 h 59675"/>
                <a:gd name="connsiteX1" fmla="*/ 7630 w 64921"/>
                <a:gd name="connsiteY1" fmla="*/ 25487 h 59675"/>
                <a:gd name="connsiteX2" fmla="*/ 1121 w 64921"/>
                <a:gd name="connsiteY2" fmla="*/ 30044 h 59675"/>
                <a:gd name="connsiteX3" fmla="*/ 3399 w 64921"/>
                <a:gd name="connsiteY3" fmla="*/ 40133 h 59675"/>
                <a:gd name="connsiteX4" fmla="*/ 8606 w 64921"/>
                <a:gd name="connsiteY4" fmla="*/ 49571 h 59675"/>
                <a:gd name="connsiteX5" fmla="*/ 23902 w 64921"/>
                <a:gd name="connsiteY5" fmla="*/ 59660 h 59675"/>
                <a:gd name="connsiteX6" fmla="*/ 35619 w 64921"/>
                <a:gd name="connsiteY6" fmla="*/ 46967 h 59675"/>
                <a:gd name="connsiteX7" fmla="*/ 60679 w 64921"/>
                <a:gd name="connsiteY7" fmla="*/ 41760 h 59675"/>
                <a:gd name="connsiteX8" fmla="*/ 57750 w 64921"/>
                <a:gd name="connsiteY8" fmla="*/ 33949 h 59675"/>
                <a:gd name="connsiteX9" fmla="*/ 64910 w 64921"/>
                <a:gd name="connsiteY9" fmla="*/ 21582 h 59675"/>
                <a:gd name="connsiteX10" fmla="*/ 54170 w 64921"/>
                <a:gd name="connsiteY10" fmla="*/ 8889 h 59675"/>
                <a:gd name="connsiteX11" fmla="*/ 44732 w 64921"/>
                <a:gd name="connsiteY11" fmla="*/ 427 h 59675"/>
                <a:gd name="connsiteX12" fmla="*/ 25855 w 64921"/>
                <a:gd name="connsiteY12" fmla="*/ 6611 h 59675"/>
                <a:gd name="connsiteX13" fmla="*/ 16417 w 64921"/>
                <a:gd name="connsiteY13" fmla="*/ 11818 h 59675"/>
                <a:gd name="connsiteX14" fmla="*/ 16417 w 64921"/>
                <a:gd name="connsiteY14" fmla="*/ 11818 h 5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921" h="59675">
                  <a:moveTo>
                    <a:pt x="16417" y="11818"/>
                  </a:moveTo>
                  <a:cubicBezTo>
                    <a:pt x="11210" y="18978"/>
                    <a:pt x="10234" y="22884"/>
                    <a:pt x="7630" y="25487"/>
                  </a:cubicBezTo>
                  <a:cubicBezTo>
                    <a:pt x="4701" y="28417"/>
                    <a:pt x="3073" y="26138"/>
                    <a:pt x="1121" y="30044"/>
                  </a:cubicBezTo>
                  <a:cubicBezTo>
                    <a:pt x="-507" y="34275"/>
                    <a:pt x="-832" y="35902"/>
                    <a:pt x="3399" y="40133"/>
                  </a:cubicBezTo>
                  <a:cubicBezTo>
                    <a:pt x="7304" y="44363"/>
                    <a:pt x="3073" y="44038"/>
                    <a:pt x="8606" y="49571"/>
                  </a:cubicBezTo>
                  <a:cubicBezTo>
                    <a:pt x="14139" y="55104"/>
                    <a:pt x="20323" y="59985"/>
                    <a:pt x="23902" y="59660"/>
                  </a:cubicBezTo>
                  <a:cubicBezTo>
                    <a:pt x="27808" y="59335"/>
                    <a:pt x="30086" y="50222"/>
                    <a:pt x="35619" y="46967"/>
                  </a:cubicBezTo>
                  <a:cubicBezTo>
                    <a:pt x="41152" y="43713"/>
                    <a:pt x="59052" y="44363"/>
                    <a:pt x="60679" y="41760"/>
                  </a:cubicBezTo>
                  <a:cubicBezTo>
                    <a:pt x="62306" y="39156"/>
                    <a:pt x="56448" y="37854"/>
                    <a:pt x="57750" y="33949"/>
                  </a:cubicBezTo>
                  <a:cubicBezTo>
                    <a:pt x="59052" y="30044"/>
                    <a:pt x="65235" y="26464"/>
                    <a:pt x="64910" y="21582"/>
                  </a:cubicBezTo>
                  <a:cubicBezTo>
                    <a:pt x="64584" y="16700"/>
                    <a:pt x="58075" y="11493"/>
                    <a:pt x="54170" y="8889"/>
                  </a:cubicBezTo>
                  <a:cubicBezTo>
                    <a:pt x="50264" y="6286"/>
                    <a:pt x="51241" y="2055"/>
                    <a:pt x="44732" y="427"/>
                  </a:cubicBezTo>
                  <a:cubicBezTo>
                    <a:pt x="37897" y="-1525"/>
                    <a:pt x="30412" y="3682"/>
                    <a:pt x="25855" y="6611"/>
                  </a:cubicBezTo>
                  <a:cubicBezTo>
                    <a:pt x="20973" y="9540"/>
                    <a:pt x="18044" y="10191"/>
                    <a:pt x="16417" y="11818"/>
                  </a:cubicBezTo>
                  <a:lnTo>
                    <a:pt x="16417" y="11818"/>
                  </a:lnTo>
                  <a:close/>
                </a:path>
              </a:pathLst>
            </a:custGeom>
            <a:solidFill>
              <a:srgbClr val="F2F2F2"/>
            </a:solidFill>
            <a:ln w="3252" cap="flat">
              <a:noFill/>
              <a:prstDash val="solid"/>
              <a:miter/>
            </a:ln>
          </p:spPr>
          <p:txBody>
            <a:bodyPr rtlCol="0" anchor="ctr"/>
            <a:lstStyle/>
            <a:p>
              <a:pPr>
                <a:defRPr/>
              </a:pPr>
              <a:endParaRPr lang="es-ES">
                <a:solidFill>
                  <a:srgbClr val="13235B"/>
                </a:solidFill>
              </a:endParaRPr>
            </a:p>
          </p:txBody>
        </p:sp>
      </p:grpSp>
      <p:grpSp>
        <p:nvGrpSpPr>
          <p:cNvPr id="42" name="Group 41">
            <a:extLst>
              <a:ext uri="{FF2B5EF4-FFF2-40B4-BE49-F238E27FC236}">
                <a16:creationId xmlns:a16="http://schemas.microsoft.com/office/drawing/2014/main" id="{DBF4F1C9-0DD6-47AB-8E78-A5353B4B4E6A}"/>
              </a:ext>
            </a:extLst>
          </p:cNvPr>
          <p:cNvGrpSpPr/>
          <p:nvPr/>
        </p:nvGrpSpPr>
        <p:grpSpPr>
          <a:xfrm>
            <a:off x="497378" y="3632118"/>
            <a:ext cx="1366316" cy="307777"/>
            <a:chOff x="497378" y="3632118"/>
            <a:chExt cx="1366316" cy="307777"/>
          </a:xfrm>
        </p:grpSpPr>
        <p:sp>
          <p:nvSpPr>
            <p:cNvPr id="30" name="Oval 29">
              <a:extLst>
                <a:ext uri="{FF2B5EF4-FFF2-40B4-BE49-F238E27FC236}">
                  <a16:creationId xmlns:a16="http://schemas.microsoft.com/office/drawing/2014/main" id="{6F46FF4C-7B44-4562-A5D9-29B7DDDF2201}"/>
                </a:ext>
              </a:extLst>
            </p:cNvPr>
            <p:cNvSpPr/>
            <p:nvPr/>
          </p:nvSpPr>
          <p:spPr>
            <a:xfrm>
              <a:off x="515937" y="3662230"/>
              <a:ext cx="242617" cy="242617"/>
            </a:xfrm>
            <a:prstGeom prst="ellipse">
              <a:avLst/>
            </a:prstGeom>
            <a:solidFill>
              <a:srgbClr val="2251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40" name="TextBox 39">
              <a:extLst>
                <a:ext uri="{FF2B5EF4-FFF2-40B4-BE49-F238E27FC236}">
                  <a16:creationId xmlns:a16="http://schemas.microsoft.com/office/drawing/2014/main" id="{552311DC-5F4E-43F6-AFCE-8907604EB06C}"/>
                </a:ext>
              </a:extLst>
            </p:cNvPr>
            <p:cNvSpPr txBox="1"/>
            <p:nvPr/>
          </p:nvSpPr>
          <p:spPr>
            <a:xfrm>
              <a:off x="497378" y="3632118"/>
              <a:ext cx="355416" cy="307777"/>
            </a:xfrm>
            <a:prstGeom prst="rect">
              <a:avLst/>
            </a:prstGeom>
            <a:noFill/>
          </p:spPr>
          <p:txBody>
            <a:bodyPr wrap="square" rtlCol="0">
              <a:spAutoFit/>
            </a:bodyPr>
            <a:lstStyle/>
            <a:p>
              <a:pPr>
                <a:defRPr/>
              </a:pPr>
              <a:r>
                <a:rPr lang="es-ES" sz="1400" dirty="0">
                  <a:solidFill>
                    <a:prstClr val="white"/>
                  </a:solidFill>
                  <a:latin typeface="Tisa Sans Pro Medium"/>
                </a:rPr>
                <a:t>1</a:t>
              </a:r>
            </a:p>
          </p:txBody>
        </p:sp>
        <p:sp>
          <p:nvSpPr>
            <p:cNvPr id="465" name="TextBox 464">
              <a:extLst>
                <a:ext uri="{FF2B5EF4-FFF2-40B4-BE49-F238E27FC236}">
                  <a16:creationId xmlns:a16="http://schemas.microsoft.com/office/drawing/2014/main" id="{6117563C-64F3-44E1-9411-31E44780272C}"/>
                </a:ext>
              </a:extLst>
            </p:cNvPr>
            <p:cNvSpPr txBox="1"/>
            <p:nvPr/>
          </p:nvSpPr>
          <p:spPr>
            <a:xfrm>
              <a:off x="756286" y="3671054"/>
              <a:ext cx="1107408" cy="261610"/>
            </a:xfrm>
            <a:prstGeom prst="rect">
              <a:avLst/>
            </a:prstGeom>
            <a:noFill/>
          </p:spPr>
          <p:txBody>
            <a:bodyPr wrap="square">
              <a:spAutoFit/>
            </a:bodyPr>
            <a:lstStyle/>
            <a:p>
              <a:pPr>
                <a:defRPr/>
              </a:pPr>
              <a:r>
                <a:rPr lang="en-US" sz="1100" dirty="0">
                  <a:solidFill>
                    <a:srgbClr val="13235B"/>
                  </a:solidFill>
                  <a:latin typeface="Tisa Sans Pro Medium"/>
                </a:rPr>
                <a:t>Americas</a:t>
              </a:r>
            </a:p>
          </p:txBody>
        </p:sp>
      </p:grpSp>
      <p:grpSp>
        <p:nvGrpSpPr>
          <p:cNvPr id="43" name="Group 42">
            <a:extLst>
              <a:ext uri="{FF2B5EF4-FFF2-40B4-BE49-F238E27FC236}">
                <a16:creationId xmlns:a16="http://schemas.microsoft.com/office/drawing/2014/main" id="{2D1B0860-2E9E-453E-B676-317E1084C376}"/>
              </a:ext>
            </a:extLst>
          </p:cNvPr>
          <p:cNvGrpSpPr/>
          <p:nvPr/>
        </p:nvGrpSpPr>
        <p:grpSpPr>
          <a:xfrm>
            <a:off x="497378" y="3994518"/>
            <a:ext cx="1821660" cy="307777"/>
            <a:chOff x="497378" y="3994518"/>
            <a:chExt cx="1821660" cy="307777"/>
          </a:xfrm>
        </p:grpSpPr>
        <p:sp>
          <p:nvSpPr>
            <p:cNvPr id="444" name="Oval 443">
              <a:extLst>
                <a:ext uri="{FF2B5EF4-FFF2-40B4-BE49-F238E27FC236}">
                  <a16:creationId xmlns:a16="http://schemas.microsoft.com/office/drawing/2014/main" id="{72F6C432-A3EB-41BC-939A-8840CDFD6C50}"/>
                </a:ext>
              </a:extLst>
            </p:cNvPr>
            <p:cNvSpPr/>
            <p:nvPr/>
          </p:nvSpPr>
          <p:spPr>
            <a:xfrm>
              <a:off x="515937" y="4024630"/>
              <a:ext cx="242617" cy="24261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35" name="TextBox 34">
              <a:extLst>
                <a:ext uri="{FF2B5EF4-FFF2-40B4-BE49-F238E27FC236}">
                  <a16:creationId xmlns:a16="http://schemas.microsoft.com/office/drawing/2014/main" id="{32C305C8-4A5A-453C-AE6F-1F8D52D95C2D}"/>
                </a:ext>
              </a:extLst>
            </p:cNvPr>
            <p:cNvSpPr txBox="1"/>
            <p:nvPr/>
          </p:nvSpPr>
          <p:spPr>
            <a:xfrm>
              <a:off x="497378" y="3994518"/>
              <a:ext cx="355416" cy="307777"/>
            </a:xfrm>
            <a:prstGeom prst="rect">
              <a:avLst/>
            </a:prstGeom>
            <a:noFill/>
          </p:spPr>
          <p:txBody>
            <a:bodyPr wrap="square" rtlCol="0">
              <a:spAutoFit/>
            </a:bodyPr>
            <a:lstStyle/>
            <a:p>
              <a:pPr>
                <a:defRPr/>
              </a:pPr>
              <a:r>
                <a:rPr lang="es-ES" sz="1400" dirty="0">
                  <a:solidFill>
                    <a:prstClr val="white"/>
                  </a:solidFill>
                  <a:latin typeface="Tisa Sans Pro Medium"/>
                </a:rPr>
                <a:t>2</a:t>
              </a:r>
            </a:p>
          </p:txBody>
        </p:sp>
        <p:sp>
          <p:nvSpPr>
            <p:cNvPr id="466" name="TextBox 465">
              <a:extLst>
                <a:ext uri="{FF2B5EF4-FFF2-40B4-BE49-F238E27FC236}">
                  <a16:creationId xmlns:a16="http://schemas.microsoft.com/office/drawing/2014/main" id="{C7368331-8F14-4A17-BE64-941E6120E814}"/>
                </a:ext>
              </a:extLst>
            </p:cNvPr>
            <p:cNvSpPr txBox="1"/>
            <p:nvPr/>
          </p:nvSpPr>
          <p:spPr>
            <a:xfrm>
              <a:off x="756285" y="4027891"/>
              <a:ext cx="1562753" cy="261610"/>
            </a:xfrm>
            <a:prstGeom prst="rect">
              <a:avLst/>
            </a:prstGeom>
            <a:noFill/>
          </p:spPr>
          <p:txBody>
            <a:bodyPr wrap="square">
              <a:spAutoFit/>
            </a:bodyPr>
            <a:lstStyle/>
            <a:p>
              <a:pPr>
                <a:defRPr/>
              </a:pPr>
              <a:r>
                <a:rPr lang="en-US" sz="1100" dirty="0">
                  <a:solidFill>
                    <a:srgbClr val="13235B"/>
                  </a:solidFill>
                  <a:latin typeface="Tisa Sans Pro Medium"/>
                </a:rPr>
                <a:t>Western Europe</a:t>
              </a:r>
            </a:p>
          </p:txBody>
        </p:sp>
      </p:grpSp>
      <p:grpSp>
        <p:nvGrpSpPr>
          <p:cNvPr id="45" name="Group 44">
            <a:extLst>
              <a:ext uri="{FF2B5EF4-FFF2-40B4-BE49-F238E27FC236}">
                <a16:creationId xmlns:a16="http://schemas.microsoft.com/office/drawing/2014/main" id="{7D5732E6-F136-4F11-AFF8-42EAA5FE7E00}"/>
              </a:ext>
            </a:extLst>
          </p:cNvPr>
          <p:cNvGrpSpPr/>
          <p:nvPr/>
        </p:nvGrpSpPr>
        <p:grpSpPr>
          <a:xfrm>
            <a:off x="497378" y="4356918"/>
            <a:ext cx="1366316" cy="307777"/>
            <a:chOff x="497378" y="4356918"/>
            <a:chExt cx="1366316" cy="307777"/>
          </a:xfrm>
        </p:grpSpPr>
        <p:sp>
          <p:nvSpPr>
            <p:cNvPr id="447" name="Oval 446">
              <a:extLst>
                <a:ext uri="{FF2B5EF4-FFF2-40B4-BE49-F238E27FC236}">
                  <a16:creationId xmlns:a16="http://schemas.microsoft.com/office/drawing/2014/main" id="{CF7B7653-54BF-4144-8E7A-EBF2FA5CBBAA}"/>
                </a:ext>
              </a:extLst>
            </p:cNvPr>
            <p:cNvSpPr/>
            <p:nvPr/>
          </p:nvSpPr>
          <p:spPr>
            <a:xfrm>
              <a:off x="515937" y="4387030"/>
              <a:ext cx="242617" cy="24261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36" name="TextBox 35">
              <a:extLst>
                <a:ext uri="{FF2B5EF4-FFF2-40B4-BE49-F238E27FC236}">
                  <a16:creationId xmlns:a16="http://schemas.microsoft.com/office/drawing/2014/main" id="{A6D2086A-E1BC-4FAA-98C1-8F0CB7D1AB3C}"/>
                </a:ext>
              </a:extLst>
            </p:cNvPr>
            <p:cNvSpPr txBox="1"/>
            <p:nvPr/>
          </p:nvSpPr>
          <p:spPr>
            <a:xfrm>
              <a:off x="497378" y="4356918"/>
              <a:ext cx="355416" cy="307777"/>
            </a:xfrm>
            <a:prstGeom prst="rect">
              <a:avLst/>
            </a:prstGeom>
            <a:noFill/>
          </p:spPr>
          <p:txBody>
            <a:bodyPr wrap="square" rtlCol="0">
              <a:spAutoFit/>
            </a:bodyPr>
            <a:lstStyle/>
            <a:p>
              <a:pPr>
                <a:defRPr/>
              </a:pPr>
              <a:r>
                <a:rPr lang="es-ES" sz="1400" dirty="0">
                  <a:solidFill>
                    <a:prstClr val="white"/>
                  </a:solidFill>
                  <a:latin typeface="Tisa Sans Pro Medium"/>
                </a:rPr>
                <a:t>3</a:t>
              </a:r>
            </a:p>
          </p:txBody>
        </p:sp>
        <p:sp>
          <p:nvSpPr>
            <p:cNvPr id="467" name="TextBox 466">
              <a:extLst>
                <a:ext uri="{FF2B5EF4-FFF2-40B4-BE49-F238E27FC236}">
                  <a16:creationId xmlns:a16="http://schemas.microsoft.com/office/drawing/2014/main" id="{FE36C959-1330-4F5B-B32B-4021945FE486}"/>
                </a:ext>
              </a:extLst>
            </p:cNvPr>
            <p:cNvSpPr txBox="1"/>
            <p:nvPr/>
          </p:nvSpPr>
          <p:spPr>
            <a:xfrm>
              <a:off x="756286" y="4384728"/>
              <a:ext cx="1107408" cy="261610"/>
            </a:xfrm>
            <a:prstGeom prst="rect">
              <a:avLst/>
            </a:prstGeom>
            <a:noFill/>
          </p:spPr>
          <p:txBody>
            <a:bodyPr wrap="square">
              <a:spAutoFit/>
            </a:bodyPr>
            <a:lstStyle/>
            <a:p>
              <a:pPr>
                <a:defRPr/>
              </a:pPr>
              <a:r>
                <a:rPr lang="en-US" sz="1100" dirty="0">
                  <a:solidFill>
                    <a:srgbClr val="13235B"/>
                  </a:solidFill>
                  <a:latin typeface="Tisa Sans Pro Medium"/>
                </a:rPr>
                <a:t>Africa</a:t>
              </a:r>
            </a:p>
          </p:txBody>
        </p:sp>
      </p:grpSp>
      <p:grpSp>
        <p:nvGrpSpPr>
          <p:cNvPr id="56" name="Group 55">
            <a:extLst>
              <a:ext uri="{FF2B5EF4-FFF2-40B4-BE49-F238E27FC236}">
                <a16:creationId xmlns:a16="http://schemas.microsoft.com/office/drawing/2014/main" id="{64FC29B0-6F06-4BD1-87F2-73B4EEC2656F}"/>
              </a:ext>
            </a:extLst>
          </p:cNvPr>
          <p:cNvGrpSpPr/>
          <p:nvPr/>
        </p:nvGrpSpPr>
        <p:grpSpPr>
          <a:xfrm>
            <a:off x="515937" y="4741565"/>
            <a:ext cx="1347757" cy="261610"/>
            <a:chOff x="515937" y="4741565"/>
            <a:chExt cx="1347757" cy="261610"/>
          </a:xfrm>
        </p:grpSpPr>
        <p:sp>
          <p:nvSpPr>
            <p:cNvPr id="450" name="Oval 449">
              <a:extLst>
                <a:ext uri="{FF2B5EF4-FFF2-40B4-BE49-F238E27FC236}">
                  <a16:creationId xmlns:a16="http://schemas.microsoft.com/office/drawing/2014/main" id="{4F7B3D1F-5A63-4F4A-B4A9-917824C6DC86}"/>
                </a:ext>
              </a:extLst>
            </p:cNvPr>
            <p:cNvSpPr/>
            <p:nvPr/>
          </p:nvSpPr>
          <p:spPr>
            <a:xfrm>
              <a:off x="515937" y="4749430"/>
              <a:ext cx="242617" cy="242617"/>
            </a:xfrm>
            <a:prstGeom prst="ellipse">
              <a:avLst/>
            </a:prstGeom>
            <a:solidFill>
              <a:srgbClr val="97BF0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468" name="TextBox 467">
              <a:extLst>
                <a:ext uri="{FF2B5EF4-FFF2-40B4-BE49-F238E27FC236}">
                  <a16:creationId xmlns:a16="http://schemas.microsoft.com/office/drawing/2014/main" id="{08D054B9-D0F9-433C-9E45-EF516C529A82}"/>
                </a:ext>
              </a:extLst>
            </p:cNvPr>
            <p:cNvSpPr txBox="1"/>
            <p:nvPr/>
          </p:nvSpPr>
          <p:spPr>
            <a:xfrm>
              <a:off x="756286" y="4741565"/>
              <a:ext cx="1107408" cy="261610"/>
            </a:xfrm>
            <a:prstGeom prst="rect">
              <a:avLst/>
            </a:prstGeom>
            <a:noFill/>
          </p:spPr>
          <p:txBody>
            <a:bodyPr wrap="square">
              <a:spAutoFit/>
            </a:bodyPr>
            <a:lstStyle/>
            <a:p>
              <a:pPr>
                <a:defRPr/>
              </a:pPr>
              <a:r>
                <a:rPr lang="en-US" sz="1100" dirty="0">
                  <a:solidFill>
                    <a:srgbClr val="13235B"/>
                  </a:solidFill>
                  <a:latin typeface="Tisa Sans Pro Medium"/>
                </a:rPr>
                <a:t>South SE Asia</a:t>
              </a:r>
            </a:p>
          </p:txBody>
        </p:sp>
      </p:grpSp>
      <p:grpSp>
        <p:nvGrpSpPr>
          <p:cNvPr id="478" name="Group 477">
            <a:extLst>
              <a:ext uri="{FF2B5EF4-FFF2-40B4-BE49-F238E27FC236}">
                <a16:creationId xmlns:a16="http://schemas.microsoft.com/office/drawing/2014/main" id="{AD0D2DED-C9EE-413E-99C2-86B5DE49FF89}"/>
              </a:ext>
            </a:extLst>
          </p:cNvPr>
          <p:cNvGrpSpPr/>
          <p:nvPr/>
        </p:nvGrpSpPr>
        <p:grpSpPr>
          <a:xfrm>
            <a:off x="6101696" y="1383942"/>
            <a:ext cx="5022827" cy="2726624"/>
            <a:chOff x="6101696" y="1383942"/>
            <a:chExt cx="5022827" cy="2726624"/>
          </a:xfrm>
        </p:grpSpPr>
        <p:sp>
          <p:nvSpPr>
            <p:cNvPr id="479" name="Freeform: Shape 478">
              <a:extLst>
                <a:ext uri="{FF2B5EF4-FFF2-40B4-BE49-F238E27FC236}">
                  <a16:creationId xmlns:a16="http://schemas.microsoft.com/office/drawing/2014/main" id="{21E51B8C-3A10-4FF8-9A46-4F75D938B9C6}"/>
                </a:ext>
              </a:extLst>
            </p:cNvPr>
            <p:cNvSpPr/>
            <p:nvPr/>
          </p:nvSpPr>
          <p:spPr>
            <a:xfrm>
              <a:off x="7068704" y="3580953"/>
              <a:ext cx="50119" cy="44261"/>
            </a:xfrm>
            <a:custGeom>
              <a:avLst/>
              <a:gdLst>
                <a:gd name="connsiteX0" fmla="*/ 50120 w 50119"/>
                <a:gd name="connsiteY0" fmla="*/ 44262 h 44261"/>
                <a:gd name="connsiteX1" fmla="*/ 44913 w 50119"/>
                <a:gd name="connsiteY1" fmla="*/ 33847 h 44261"/>
                <a:gd name="connsiteX2" fmla="*/ 38729 w 50119"/>
                <a:gd name="connsiteY2" fmla="*/ 21480 h 44261"/>
                <a:gd name="connsiteX3" fmla="*/ 32871 w 50119"/>
                <a:gd name="connsiteY3" fmla="*/ 20178 h 44261"/>
                <a:gd name="connsiteX4" fmla="*/ 37102 w 50119"/>
                <a:gd name="connsiteY4" fmla="*/ 13669 h 44261"/>
                <a:gd name="connsiteX5" fmla="*/ 39706 w 50119"/>
                <a:gd name="connsiteY5" fmla="*/ 8462 h 44261"/>
                <a:gd name="connsiteX6" fmla="*/ 39380 w 50119"/>
                <a:gd name="connsiteY6" fmla="*/ 4556 h 44261"/>
                <a:gd name="connsiteX7" fmla="*/ 34173 w 50119"/>
                <a:gd name="connsiteY7" fmla="*/ 976 h 44261"/>
                <a:gd name="connsiteX8" fmla="*/ 29291 w 50119"/>
                <a:gd name="connsiteY8" fmla="*/ 325 h 44261"/>
                <a:gd name="connsiteX9" fmla="*/ 24084 w 50119"/>
                <a:gd name="connsiteY9" fmla="*/ 0 h 44261"/>
                <a:gd name="connsiteX10" fmla="*/ 14971 w 50119"/>
                <a:gd name="connsiteY10" fmla="*/ 2278 h 44261"/>
                <a:gd name="connsiteX11" fmla="*/ 0 w 50119"/>
                <a:gd name="connsiteY11" fmla="*/ 27338 h 44261"/>
                <a:gd name="connsiteX12" fmla="*/ 6509 w 50119"/>
                <a:gd name="connsiteY12" fmla="*/ 28640 h 44261"/>
                <a:gd name="connsiteX13" fmla="*/ 24409 w 50119"/>
                <a:gd name="connsiteY13" fmla="*/ 32871 h 44261"/>
                <a:gd name="connsiteX14" fmla="*/ 24409 w 50119"/>
                <a:gd name="connsiteY14" fmla="*/ 32871 h 44261"/>
                <a:gd name="connsiteX15" fmla="*/ 27989 w 50119"/>
                <a:gd name="connsiteY15" fmla="*/ 38729 h 44261"/>
                <a:gd name="connsiteX16" fmla="*/ 30267 w 50119"/>
                <a:gd name="connsiteY16" fmla="*/ 43611 h 44261"/>
                <a:gd name="connsiteX17" fmla="*/ 39706 w 50119"/>
                <a:gd name="connsiteY17" fmla="*/ 44262 h 44261"/>
                <a:gd name="connsiteX18" fmla="*/ 50120 w 50119"/>
                <a:gd name="connsiteY18" fmla="*/ 44262 h 44261"/>
                <a:gd name="connsiteX19" fmla="*/ 50120 w 50119"/>
                <a:gd name="connsiteY19" fmla="*/ 44262 h 4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19" h="44261">
                  <a:moveTo>
                    <a:pt x="50120" y="44262"/>
                  </a:moveTo>
                  <a:cubicBezTo>
                    <a:pt x="47516" y="39380"/>
                    <a:pt x="46540" y="38078"/>
                    <a:pt x="44913" y="33847"/>
                  </a:cubicBezTo>
                  <a:cubicBezTo>
                    <a:pt x="43285" y="29291"/>
                    <a:pt x="41984" y="24083"/>
                    <a:pt x="38729" y="21480"/>
                  </a:cubicBezTo>
                  <a:cubicBezTo>
                    <a:pt x="35149" y="19202"/>
                    <a:pt x="34498" y="21480"/>
                    <a:pt x="32871" y="20178"/>
                  </a:cubicBezTo>
                  <a:cubicBezTo>
                    <a:pt x="31244" y="18551"/>
                    <a:pt x="33847" y="14645"/>
                    <a:pt x="37102" y="13669"/>
                  </a:cubicBezTo>
                  <a:cubicBezTo>
                    <a:pt x="40031" y="12693"/>
                    <a:pt x="41658" y="11391"/>
                    <a:pt x="39706" y="8462"/>
                  </a:cubicBezTo>
                  <a:cubicBezTo>
                    <a:pt x="38729" y="7160"/>
                    <a:pt x="38729" y="5858"/>
                    <a:pt x="39380" y="4556"/>
                  </a:cubicBezTo>
                  <a:cubicBezTo>
                    <a:pt x="37427" y="2604"/>
                    <a:pt x="35149" y="976"/>
                    <a:pt x="34173" y="976"/>
                  </a:cubicBezTo>
                  <a:cubicBezTo>
                    <a:pt x="32871" y="651"/>
                    <a:pt x="31244" y="651"/>
                    <a:pt x="29291" y="325"/>
                  </a:cubicBezTo>
                  <a:cubicBezTo>
                    <a:pt x="27338" y="0"/>
                    <a:pt x="25386" y="0"/>
                    <a:pt x="24084" y="0"/>
                  </a:cubicBezTo>
                  <a:cubicBezTo>
                    <a:pt x="22131" y="0"/>
                    <a:pt x="17249" y="651"/>
                    <a:pt x="14971" y="2278"/>
                  </a:cubicBezTo>
                  <a:cubicBezTo>
                    <a:pt x="13018" y="3580"/>
                    <a:pt x="2929" y="21805"/>
                    <a:pt x="0" y="27338"/>
                  </a:cubicBezTo>
                  <a:cubicBezTo>
                    <a:pt x="1627" y="27664"/>
                    <a:pt x="3906" y="27989"/>
                    <a:pt x="6509" y="28640"/>
                  </a:cubicBezTo>
                  <a:cubicBezTo>
                    <a:pt x="13669" y="30267"/>
                    <a:pt x="23108" y="32545"/>
                    <a:pt x="24409" y="32871"/>
                  </a:cubicBezTo>
                  <a:lnTo>
                    <a:pt x="24409" y="32871"/>
                  </a:lnTo>
                  <a:cubicBezTo>
                    <a:pt x="26036" y="33196"/>
                    <a:pt x="27013" y="35800"/>
                    <a:pt x="27989" y="38729"/>
                  </a:cubicBezTo>
                  <a:cubicBezTo>
                    <a:pt x="28640" y="40682"/>
                    <a:pt x="29617" y="42960"/>
                    <a:pt x="30267" y="43611"/>
                  </a:cubicBezTo>
                  <a:cubicBezTo>
                    <a:pt x="30918" y="43936"/>
                    <a:pt x="34824" y="44262"/>
                    <a:pt x="39706" y="44262"/>
                  </a:cubicBezTo>
                  <a:cubicBezTo>
                    <a:pt x="43611" y="44262"/>
                    <a:pt x="47191" y="44262"/>
                    <a:pt x="50120" y="44262"/>
                  </a:cubicBezTo>
                  <a:lnTo>
                    <a:pt x="50120" y="4426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80" name="Group 479">
              <a:extLst>
                <a:ext uri="{FF2B5EF4-FFF2-40B4-BE49-F238E27FC236}">
                  <a16:creationId xmlns:a16="http://schemas.microsoft.com/office/drawing/2014/main" id="{326A5137-31A6-4B66-AC51-8208DC107CFF}"/>
                </a:ext>
              </a:extLst>
            </p:cNvPr>
            <p:cNvGrpSpPr/>
            <p:nvPr/>
          </p:nvGrpSpPr>
          <p:grpSpPr>
            <a:xfrm>
              <a:off x="6101696" y="1383942"/>
              <a:ext cx="5022827" cy="2726624"/>
              <a:chOff x="6101696" y="1383942"/>
              <a:chExt cx="5022827" cy="2726624"/>
            </a:xfrm>
          </p:grpSpPr>
          <p:sp>
            <p:nvSpPr>
              <p:cNvPr id="481" name="Freeform: Shape 480">
                <a:extLst>
                  <a:ext uri="{FF2B5EF4-FFF2-40B4-BE49-F238E27FC236}">
                    <a16:creationId xmlns:a16="http://schemas.microsoft.com/office/drawing/2014/main" id="{038F0366-5797-4819-9588-580C14BCC30A}"/>
                  </a:ext>
                </a:extLst>
              </p:cNvPr>
              <p:cNvSpPr/>
              <p:nvPr/>
            </p:nvSpPr>
            <p:spPr>
              <a:xfrm>
                <a:off x="6884172" y="3145822"/>
                <a:ext cx="182579" cy="79736"/>
              </a:xfrm>
              <a:custGeom>
                <a:avLst/>
                <a:gdLst>
                  <a:gd name="connsiteX0" fmla="*/ 0 w 182579"/>
                  <a:gd name="connsiteY0" fmla="*/ 4556 h 79736"/>
                  <a:gd name="connsiteX1" fmla="*/ 1627 w 182579"/>
                  <a:gd name="connsiteY1" fmla="*/ 6183 h 79736"/>
                  <a:gd name="connsiteX2" fmla="*/ 13995 w 182579"/>
                  <a:gd name="connsiteY2" fmla="*/ 13344 h 79736"/>
                  <a:gd name="connsiteX3" fmla="*/ 26036 w 182579"/>
                  <a:gd name="connsiteY3" fmla="*/ 16924 h 79736"/>
                  <a:gd name="connsiteX4" fmla="*/ 29942 w 182579"/>
                  <a:gd name="connsiteY4" fmla="*/ 22782 h 79736"/>
                  <a:gd name="connsiteX5" fmla="*/ 40031 w 182579"/>
                  <a:gd name="connsiteY5" fmla="*/ 27989 h 79736"/>
                  <a:gd name="connsiteX6" fmla="*/ 41332 w 182579"/>
                  <a:gd name="connsiteY6" fmla="*/ 32871 h 79736"/>
                  <a:gd name="connsiteX7" fmla="*/ 43936 w 182579"/>
                  <a:gd name="connsiteY7" fmla="*/ 42960 h 79736"/>
                  <a:gd name="connsiteX8" fmla="*/ 47516 w 182579"/>
                  <a:gd name="connsiteY8" fmla="*/ 49143 h 79736"/>
                  <a:gd name="connsiteX9" fmla="*/ 47191 w 182579"/>
                  <a:gd name="connsiteY9" fmla="*/ 57931 h 79736"/>
                  <a:gd name="connsiteX10" fmla="*/ 43611 w 182579"/>
                  <a:gd name="connsiteY10" fmla="*/ 65416 h 79736"/>
                  <a:gd name="connsiteX11" fmla="*/ 43611 w 182579"/>
                  <a:gd name="connsiteY11" fmla="*/ 65416 h 79736"/>
                  <a:gd name="connsiteX12" fmla="*/ 48493 w 182579"/>
                  <a:gd name="connsiteY12" fmla="*/ 66718 h 79736"/>
                  <a:gd name="connsiteX13" fmla="*/ 52073 w 182579"/>
                  <a:gd name="connsiteY13" fmla="*/ 66392 h 79736"/>
                  <a:gd name="connsiteX14" fmla="*/ 60534 w 182579"/>
                  <a:gd name="connsiteY14" fmla="*/ 66392 h 79736"/>
                  <a:gd name="connsiteX15" fmla="*/ 63138 w 182579"/>
                  <a:gd name="connsiteY15" fmla="*/ 67694 h 79736"/>
                  <a:gd name="connsiteX16" fmla="*/ 66067 w 182579"/>
                  <a:gd name="connsiteY16" fmla="*/ 68996 h 79736"/>
                  <a:gd name="connsiteX17" fmla="*/ 66067 w 182579"/>
                  <a:gd name="connsiteY17" fmla="*/ 68996 h 79736"/>
                  <a:gd name="connsiteX18" fmla="*/ 67369 w 182579"/>
                  <a:gd name="connsiteY18" fmla="*/ 67369 h 79736"/>
                  <a:gd name="connsiteX19" fmla="*/ 71925 w 182579"/>
                  <a:gd name="connsiteY19" fmla="*/ 63463 h 79736"/>
                  <a:gd name="connsiteX20" fmla="*/ 75180 w 182579"/>
                  <a:gd name="connsiteY20" fmla="*/ 63463 h 79736"/>
                  <a:gd name="connsiteX21" fmla="*/ 75180 w 182579"/>
                  <a:gd name="connsiteY21" fmla="*/ 63463 h 79736"/>
                  <a:gd name="connsiteX22" fmla="*/ 77783 w 182579"/>
                  <a:gd name="connsiteY22" fmla="*/ 63789 h 79736"/>
                  <a:gd name="connsiteX23" fmla="*/ 81689 w 182579"/>
                  <a:gd name="connsiteY23" fmla="*/ 67043 h 79736"/>
                  <a:gd name="connsiteX24" fmla="*/ 84292 w 182579"/>
                  <a:gd name="connsiteY24" fmla="*/ 69972 h 79736"/>
                  <a:gd name="connsiteX25" fmla="*/ 89174 w 182579"/>
                  <a:gd name="connsiteY25" fmla="*/ 73227 h 79736"/>
                  <a:gd name="connsiteX26" fmla="*/ 95032 w 182579"/>
                  <a:gd name="connsiteY26" fmla="*/ 77783 h 79736"/>
                  <a:gd name="connsiteX27" fmla="*/ 96659 w 182579"/>
                  <a:gd name="connsiteY27" fmla="*/ 79736 h 79736"/>
                  <a:gd name="connsiteX28" fmla="*/ 100891 w 182579"/>
                  <a:gd name="connsiteY28" fmla="*/ 79085 h 79736"/>
                  <a:gd name="connsiteX29" fmla="*/ 115861 w 182579"/>
                  <a:gd name="connsiteY29" fmla="*/ 76482 h 79736"/>
                  <a:gd name="connsiteX30" fmla="*/ 125625 w 182579"/>
                  <a:gd name="connsiteY30" fmla="*/ 76156 h 79736"/>
                  <a:gd name="connsiteX31" fmla="*/ 136040 w 182579"/>
                  <a:gd name="connsiteY31" fmla="*/ 75505 h 79736"/>
                  <a:gd name="connsiteX32" fmla="*/ 139945 w 182579"/>
                  <a:gd name="connsiteY32" fmla="*/ 72576 h 79736"/>
                  <a:gd name="connsiteX33" fmla="*/ 145477 w 182579"/>
                  <a:gd name="connsiteY33" fmla="*/ 68671 h 79736"/>
                  <a:gd name="connsiteX34" fmla="*/ 145477 w 182579"/>
                  <a:gd name="connsiteY34" fmla="*/ 68671 h 79736"/>
                  <a:gd name="connsiteX35" fmla="*/ 156543 w 182579"/>
                  <a:gd name="connsiteY35" fmla="*/ 73227 h 79736"/>
                  <a:gd name="connsiteX36" fmla="*/ 161425 w 182579"/>
                  <a:gd name="connsiteY36" fmla="*/ 75831 h 79736"/>
                  <a:gd name="connsiteX37" fmla="*/ 168910 w 182579"/>
                  <a:gd name="connsiteY37" fmla="*/ 77132 h 79736"/>
                  <a:gd name="connsiteX38" fmla="*/ 181603 w 182579"/>
                  <a:gd name="connsiteY38" fmla="*/ 78109 h 79736"/>
                  <a:gd name="connsiteX39" fmla="*/ 181603 w 182579"/>
                  <a:gd name="connsiteY39" fmla="*/ 78109 h 79736"/>
                  <a:gd name="connsiteX40" fmla="*/ 181603 w 182579"/>
                  <a:gd name="connsiteY40" fmla="*/ 78109 h 79736"/>
                  <a:gd name="connsiteX41" fmla="*/ 181603 w 182579"/>
                  <a:gd name="connsiteY41" fmla="*/ 78109 h 79736"/>
                  <a:gd name="connsiteX42" fmla="*/ 182254 w 182579"/>
                  <a:gd name="connsiteY42" fmla="*/ 76807 h 79736"/>
                  <a:gd name="connsiteX43" fmla="*/ 182579 w 182579"/>
                  <a:gd name="connsiteY43" fmla="*/ 74203 h 79736"/>
                  <a:gd name="connsiteX44" fmla="*/ 182579 w 182579"/>
                  <a:gd name="connsiteY44" fmla="*/ 74203 h 79736"/>
                  <a:gd name="connsiteX45" fmla="*/ 182579 w 182579"/>
                  <a:gd name="connsiteY45" fmla="*/ 74203 h 79736"/>
                  <a:gd name="connsiteX46" fmla="*/ 177697 w 182579"/>
                  <a:gd name="connsiteY46" fmla="*/ 70298 h 79736"/>
                  <a:gd name="connsiteX47" fmla="*/ 176396 w 182579"/>
                  <a:gd name="connsiteY47" fmla="*/ 69322 h 79736"/>
                  <a:gd name="connsiteX48" fmla="*/ 175419 w 182579"/>
                  <a:gd name="connsiteY48" fmla="*/ 68996 h 79736"/>
                  <a:gd name="connsiteX49" fmla="*/ 175419 w 182579"/>
                  <a:gd name="connsiteY49" fmla="*/ 68996 h 79736"/>
                  <a:gd name="connsiteX50" fmla="*/ 171514 w 182579"/>
                  <a:gd name="connsiteY50" fmla="*/ 64114 h 79736"/>
                  <a:gd name="connsiteX51" fmla="*/ 177372 w 182579"/>
                  <a:gd name="connsiteY51" fmla="*/ 54025 h 79736"/>
                  <a:gd name="connsiteX52" fmla="*/ 175419 w 182579"/>
                  <a:gd name="connsiteY52" fmla="*/ 52723 h 79736"/>
                  <a:gd name="connsiteX53" fmla="*/ 172165 w 182579"/>
                  <a:gd name="connsiteY53" fmla="*/ 53049 h 79736"/>
                  <a:gd name="connsiteX54" fmla="*/ 172165 w 182579"/>
                  <a:gd name="connsiteY54" fmla="*/ 53049 h 79736"/>
                  <a:gd name="connsiteX55" fmla="*/ 170212 w 182579"/>
                  <a:gd name="connsiteY55" fmla="*/ 53374 h 79736"/>
                  <a:gd name="connsiteX56" fmla="*/ 163377 w 182579"/>
                  <a:gd name="connsiteY56" fmla="*/ 50120 h 79736"/>
                  <a:gd name="connsiteX57" fmla="*/ 155567 w 182579"/>
                  <a:gd name="connsiteY57" fmla="*/ 43611 h 79736"/>
                  <a:gd name="connsiteX58" fmla="*/ 157519 w 182579"/>
                  <a:gd name="connsiteY58" fmla="*/ 37752 h 79736"/>
                  <a:gd name="connsiteX59" fmla="*/ 159472 w 182579"/>
                  <a:gd name="connsiteY59" fmla="*/ 34498 h 79736"/>
                  <a:gd name="connsiteX60" fmla="*/ 159472 w 182579"/>
                  <a:gd name="connsiteY60" fmla="*/ 34498 h 79736"/>
                  <a:gd name="connsiteX61" fmla="*/ 152638 w 182579"/>
                  <a:gd name="connsiteY61" fmla="*/ 33522 h 79736"/>
                  <a:gd name="connsiteX62" fmla="*/ 147756 w 182579"/>
                  <a:gd name="connsiteY62" fmla="*/ 32871 h 79736"/>
                  <a:gd name="connsiteX63" fmla="*/ 139945 w 182579"/>
                  <a:gd name="connsiteY63" fmla="*/ 27664 h 79736"/>
                  <a:gd name="connsiteX64" fmla="*/ 137992 w 182579"/>
                  <a:gd name="connsiteY64" fmla="*/ 26036 h 79736"/>
                  <a:gd name="connsiteX65" fmla="*/ 136690 w 182579"/>
                  <a:gd name="connsiteY65" fmla="*/ 28640 h 79736"/>
                  <a:gd name="connsiteX66" fmla="*/ 134412 w 182579"/>
                  <a:gd name="connsiteY66" fmla="*/ 31569 h 79736"/>
                  <a:gd name="connsiteX67" fmla="*/ 130832 w 182579"/>
                  <a:gd name="connsiteY67" fmla="*/ 29291 h 79736"/>
                  <a:gd name="connsiteX68" fmla="*/ 127903 w 182579"/>
                  <a:gd name="connsiteY68" fmla="*/ 27338 h 79736"/>
                  <a:gd name="connsiteX69" fmla="*/ 122696 w 182579"/>
                  <a:gd name="connsiteY69" fmla="*/ 27338 h 79736"/>
                  <a:gd name="connsiteX70" fmla="*/ 120743 w 182579"/>
                  <a:gd name="connsiteY70" fmla="*/ 27664 h 79736"/>
                  <a:gd name="connsiteX71" fmla="*/ 119116 w 182579"/>
                  <a:gd name="connsiteY71" fmla="*/ 28965 h 79736"/>
                  <a:gd name="connsiteX72" fmla="*/ 119116 w 182579"/>
                  <a:gd name="connsiteY72" fmla="*/ 28965 h 79736"/>
                  <a:gd name="connsiteX73" fmla="*/ 111956 w 182579"/>
                  <a:gd name="connsiteY73" fmla="*/ 33847 h 79736"/>
                  <a:gd name="connsiteX74" fmla="*/ 105122 w 182579"/>
                  <a:gd name="connsiteY74" fmla="*/ 32545 h 79736"/>
                  <a:gd name="connsiteX75" fmla="*/ 103820 w 182579"/>
                  <a:gd name="connsiteY75" fmla="*/ 31569 h 79736"/>
                  <a:gd name="connsiteX76" fmla="*/ 102843 w 182579"/>
                  <a:gd name="connsiteY76" fmla="*/ 26362 h 79736"/>
                  <a:gd name="connsiteX77" fmla="*/ 103169 w 182579"/>
                  <a:gd name="connsiteY77" fmla="*/ 25385 h 79736"/>
                  <a:gd name="connsiteX78" fmla="*/ 89174 w 182579"/>
                  <a:gd name="connsiteY78" fmla="*/ 20178 h 79736"/>
                  <a:gd name="connsiteX79" fmla="*/ 87872 w 182579"/>
                  <a:gd name="connsiteY79" fmla="*/ 19853 h 79736"/>
                  <a:gd name="connsiteX80" fmla="*/ 87872 w 182579"/>
                  <a:gd name="connsiteY80" fmla="*/ 19853 h 79736"/>
                  <a:gd name="connsiteX81" fmla="*/ 80387 w 182579"/>
                  <a:gd name="connsiteY81" fmla="*/ 14320 h 79736"/>
                  <a:gd name="connsiteX82" fmla="*/ 78109 w 182579"/>
                  <a:gd name="connsiteY82" fmla="*/ 12367 h 79736"/>
                  <a:gd name="connsiteX83" fmla="*/ 78109 w 182579"/>
                  <a:gd name="connsiteY83" fmla="*/ 12367 h 79736"/>
                  <a:gd name="connsiteX84" fmla="*/ 72250 w 182579"/>
                  <a:gd name="connsiteY84" fmla="*/ 11065 h 79736"/>
                  <a:gd name="connsiteX85" fmla="*/ 66067 w 182579"/>
                  <a:gd name="connsiteY85" fmla="*/ 10415 h 79736"/>
                  <a:gd name="connsiteX86" fmla="*/ 61511 w 182579"/>
                  <a:gd name="connsiteY86" fmla="*/ 11391 h 79736"/>
                  <a:gd name="connsiteX87" fmla="*/ 61511 w 182579"/>
                  <a:gd name="connsiteY87" fmla="*/ 11391 h 79736"/>
                  <a:gd name="connsiteX88" fmla="*/ 59883 w 182579"/>
                  <a:gd name="connsiteY88" fmla="*/ 12042 h 79736"/>
                  <a:gd name="connsiteX89" fmla="*/ 50771 w 182579"/>
                  <a:gd name="connsiteY89" fmla="*/ 11716 h 79736"/>
                  <a:gd name="connsiteX90" fmla="*/ 44262 w 182579"/>
                  <a:gd name="connsiteY90" fmla="*/ 11065 h 79736"/>
                  <a:gd name="connsiteX91" fmla="*/ 28314 w 182579"/>
                  <a:gd name="connsiteY91" fmla="*/ 4556 h 79736"/>
                  <a:gd name="connsiteX92" fmla="*/ 17900 w 182579"/>
                  <a:gd name="connsiteY92" fmla="*/ 0 h 79736"/>
                  <a:gd name="connsiteX93" fmla="*/ 14645 w 182579"/>
                  <a:gd name="connsiteY93" fmla="*/ 651 h 79736"/>
                  <a:gd name="connsiteX94" fmla="*/ 11391 w 182579"/>
                  <a:gd name="connsiteY94" fmla="*/ 1302 h 79736"/>
                  <a:gd name="connsiteX95" fmla="*/ 6509 w 182579"/>
                  <a:gd name="connsiteY95" fmla="*/ 976 h 79736"/>
                  <a:gd name="connsiteX96" fmla="*/ 2604 w 182579"/>
                  <a:gd name="connsiteY96" fmla="*/ 651 h 79736"/>
                  <a:gd name="connsiteX97" fmla="*/ 2604 w 182579"/>
                  <a:gd name="connsiteY97" fmla="*/ 651 h 79736"/>
                  <a:gd name="connsiteX98" fmla="*/ 0 w 182579"/>
                  <a:gd name="connsiteY98" fmla="*/ 4556 h 79736"/>
                  <a:gd name="connsiteX99" fmla="*/ 0 w 182579"/>
                  <a:gd name="connsiteY99" fmla="*/ 4556 h 7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2579" h="79736">
                    <a:moveTo>
                      <a:pt x="0" y="4556"/>
                    </a:moveTo>
                    <a:lnTo>
                      <a:pt x="1627" y="6183"/>
                    </a:lnTo>
                    <a:cubicBezTo>
                      <a:pt x="6834" y="10740"/>
                      <a:pt x="10414" y="12042"/>
                      <a:pt x="13995" y="13344"/>
                    </a:cubicBezTo>
                    <a:cubicBezTo>
                      <a:pt x="17900" y="14645"/>
                      <a:pt x="23432" y="15296"/>
                      <a:pt x="26036" y="16924"/>
                    </a:cubicBezTo>
                    <a:cubicBezTo>
                      <a:pt x="28640" y="18551"/>
                      <a:pt x="28640" y="20178"/>
                      <a:pt x="29942" y="22782"/>
                    </a:cubicBezTo>
                    <a:cubicBezTo>
                      <a:pt x="31243" y="25385"/>
                      <a:pt x="38404" y="27013"/>
                      <a:pt x="40031" y="27989"/>
                    </a:cubicBezTo>
                    <a:cubicBezTo>
                      <a:pt x="41658" y="28965"/>
                      <a:pt x="41332" y="29942"/>
                      <a:pt x="41332" y="32871"/>
                    </a:cubicBezTo>
                    <a:cubicBezTo>
                      <a:pt x="41332" y="35800"/>
                      <a:pt x="43285" y="40031"/>
                      <a:pt x="43936" y="42960"/>
                    </a:cubicBezTo>
                    <a:cubicBezTo>
                      <a:pt x="44587" y="45889"/>
                      <a:pt x="46214" y="46214"/>
                      <a:pt x="47516" y="49143"/>
                    </a:cubicBezTo>
                    <a:cubicBezTo>
                      <a:pt x="48818" y="52073"/>
                      <a:pt x="47516" y="54025"/>
                      <a:pt x="47191" y="57931"/>
                    </a:cubicBezTo>
                    <a:cubicBezTo>
                      <a:pt x="46865" y="60860"/>
                      <a:pt x="45563" y="63138"/>
                      <a:pt x="43611" y="65416"/>
                    </a:cubicBezTo>
                    <a:lnTo>
                      <a:pt x="43611" y="65416"/>
                    </a:lnTo>
                    <a:cubicBezTo>
                      <a:pt x="45563" y="66392"/>
                      <a:pt x="46865" y="66718"/>
                      <a:pt x="48493" y="66718"/>
                    </a:cubicBezTo>
                    <a:cubicBezTo>
                      <a:pt x="49469" y="66718"/>
                      <a:pt x="50771" y="66392"/>
                      <a:pt x="52073" y="66392"/>
                    </a:cubicBezTo>
                    <a:cubicBezTo>
                      <a:pt x="55002" y="65742"/>
                      <a:pt x="58256" y="65416"/>
                      <a:pt x="60534" y="66392"/>
                    </a:cubicBezTo>
                    <a:cubicBezTo>
                      <a:pt x="61511" y="66718"/>
                      <a:pt x="62487" y="67369"/>
                      <a:pt x="63138" y="67694"/>
                    </a:cubicBezTo>
                    <a:cubicBezTo>
                      <a:pt x="64765" y="68345"/>
                      <a:pt x="66067" y="68996"/>
                      <a:pt x="66067" y="68996"/>
                    </a:cubicBezTo>
                    <a:lnTo>
                      <a:pt x="66067" y="68996"/>
                    </a:lnTo>
                    <a:cubicBezTo>
                      <a:pt x="66067" y="68996"/>
                      <a:pt x="66718" y="68345"/>
                      <a:pt x="67369" y="67369"/>
                    </a:cubicBezTo>
                    <a:cubicBezTo>
                      <a:pt x="68671" y="65742"/>
                      <a:pt x="70298" y="63463"/>
                      <a:pt x="71925" y="63463"/>
                    </a:cubicBezTo>
                    <a:cubicBezTo>
                      <a:pt x="72902" y="63463"/>
                      <a:pt x="74204" y="63463"/>
                      <a:pt x="75180" y="63463"/>
                    </a:cubicBezTo>
                    <a:lnTo>
                      <a:pt x="75180" y="63463"/>
                    </a:lnTo>
                    <a:cubicBezTo>
                      <a:pt x="76156" y="63463"/>
                      <a:pt x="77132" y="63789"/>
                      <a:pt x="77783" y="63789"/>
                    </a:cubicBezTo>
                    <a:cubicBezTo>
                      <a:pt x="79085" y="64114"/>
                      <a:pt x="80061" y="65416"/>
                      <a:pt x="81689" y="67043"/>
                    </a:cubicBezTo>
                    <a:cubicBezTo>
                      <a:pt x="82665" y="68020"/>
                      <a:pt x="83316" y="68996"/>
                      <a:pt x="84292" y="69972"/>
                    </a:cubicBezTo>
                    <a:cubicBezTo>
                      <a:pt x="85269" y="70949"/>
                      <a:pt x="87222" y="72251"/>
                      <a:pt x="89174" y="73227"/>
                    </a:cubicBezTo>
                    <a:cubicBezTo>
                      <a:pt x="91778" y="74854"/>
                      <a:pt x="94381" y="76482"/>
                      <a:pt x="95032" y="77783"/>
                    </a:cubicBezTo>
                    <a:cubicBezTo>
                      <a:pt x="95358" y="78109"/>
                      <a:pt x="96009" y="78760"/>
                      <a:pt x="96659" y="79736"/>
                    </a:cubicBezTo>
                    <a:cubicBezTo>
                      <a:pt x="97311" y="79736"/>
                      <a:pt x="98938" y="79410"/>
                      <a:pt x="100891" y="79085"/>
                    </a:cubicBezTo>
                    <a:cubicBezTo>
                      <a:pt x="105772" y="78434"/>
                      <a:pt x="112932" y="77132"/>
                      <a:pt x="115861" y="76482"/>
                    </a:cubicBezTo>
                    <a:cubicBezTo>
                      <a:pt x="118140" y="76156"/>
                      <a:pt x="121720" y="76156"/>
                      <a:pt x="125625" y="76156"/>
                    </a:cubicBezTo>
                    <a:cubicBezTo>
                      <a:pt x="130181" y="76156"/>
                      <a:pt x="135063" y="76156"/>
                      <a:pt x="136040" y="75505"/>
                    </a:cubicBezTo>
                    <a:cubicBezTo>
                      <a:pt x="137016" y="74854"/>
                      <a:pt x="138318" y="73878"/>
                      <a:pt x="139945" y="72576"/>
                    </a:cubicBezTo>
                    <a:cubicBezTo>
                      <a:pt x="142223" y="70949"/>
                      <a:pt x="144501" y="68996"/>
                      <a:pt x="145477" y="68671"/>
                    </a:cubicBezTo>
                    <a:lnTo>
                      <a:pt x="145477" y="68671"/>
                    </a:lnTo>
                    <a:cubicBezTo>
                      <a:pt x="147430" y="67694"/>
                      <a:pt x="152312" y="70949"/>
                      <a:pt x="156543" y="73227"/>
                    </a:cubicBezTo>
                    <a:cubicBezTo>
                      <a:pt x="158496" y="74529"/>
                      <a:pt x="160449" y="75505"/>
                      <a:pt x="161425" y="75831"/>
                    </a:cubicBezTo>
                    <a:cubicBezTo>
                      <a:pt x="162401" y="76156"/>
                      <a:pt x="165330" y="76807"/>
                      <a:pt x="168910" y="77132"/>
                    </a:cubicBezTo>
                    <a:cubicBezTo>
                      <a:pt x="174118" y="77783"/>
                      <a:pt x="180301" y="78434"/>
                      <a:pt x="181603" y="78109"/>
                    </a:cubicBezTo>
                    <a:lnTo>
                      <a:pt x="181603" y="78109"/>
                    </a:lnTo>
                    <a:lnTo>
                      <a:pt x="181603" y="78109"/>
                    </a:lnTo>
                    <a:lnTo>
                      <a:pt x="181603" y="78109"/>
                    </a:lnTo>
                    <a:cubicBezTo>
                      <a:pt x="181603" y="78109"/>
                      <a:pt x="181928" y="77458"/>
                      <a:pt x="182254" y="76807"/>
                    </a:cubicBezTo>
                    <a:cubicBezTo>
                      <a:pt x="182579" y="75831"/>
                      <a:pt x="182579" y="74854"/>
                      <a:pt x="182579" y="74203"/>
                    </a:cubicBezTo>
                    <a:lnTo>
                      <a:pt x="182579" y="74203"/>
                    </a:lnTo>
                    <a:lnTo>
                      <a:pt x="182579" y="74203"/>
                    </a:lnTo>
                    <a:cubicBezTo>
                      <a:pt x="182579" y="73878"/>
                      <a:pt x="179325" y="71600"/>
                      <a:pt x="177697" y="70298"/>
                    </a:cubicBezTo>
                    <a:cubicBezTo>
                      <a:pt x="177047" y="69972"/>
                      <a:pt x="176721" y="69647"/>
                      <a:pt x="176396" y="69322"/>
                    </a:cubicBezTo>
                    <a:cubicBezTo>
                      <a:pt x="176396" y="69322"/>
                      <a:pt x="175745" y="68996"/>
                      <a:pt x="175419" y="68996"/>
                    </a:cubicBezTo>
                    <a:lnTo>
                      <a:pt x="175419" y="68996"/>
                    </a:lnTo>
                    <a:cubicBezTo>
                      <a:pt x="173792" y="68020"/>
                      <a:pt x="171514" y="67043"/>
                      <a:pt x="171514" y="64114"/>
                    </a:cubicBezTo>
                    <a:cubicBezTo>
                      <a:pt x="171514" y="61511"/>
                      <a:pt x="175419" y="56303"/>
                      <a:pt x="177372" y="54025"/>
                    </a:cubicBezTo>
                    <a:cubicBezTo>
                      <a:pt x="176396" y="53374"/>
                      <a:pt x="175745" y="52723"/>
                      <a:pt x="175419" y="52723"/>
                    </a:cubicBezTo>
                    <a:cubicBezTo>
                      <a:pt x="174768" y="53049"/>
                      <a:pt x="173792" y="53049"/>
                      <a:pt x="172165" y="53049"/>
                    </a:cubicBezTo>
                    <a:lnTo>
                      <a:pt x="172165" y="53049"/>
                    </a:lnTo>
                    <a:cubicBezTo>
                      <a:pt x="171839" y="53049"/>
                      <a:pt x="171188" y="53049"/>
                      <a:pt x="170212" y="53374"/>
                    </a:cubicBezTo>
                    <a:cubicBezTo>
                      <a:pt x="168910" y="53374"/>
                      <a:pt x="165981" y="52073"/>
                      <a:pt x="163377" y="50120"/>
                    </a:cubicBezTo>
                    <a:cubicBezTo>
                      <a:pt x="159797" y="47842"/>
                      <a:pt x="156218" y="44587"/>
                      <a:pt x="155567" y="43611"/>
                    </a:cubicBezTo>
                    <a:cubicBezTo>
                      <a:pt x="154590" y="41983"/>
                      <a:pt x="155892" y="40031"/>
                      <a:pt x="157519" y="37752"/>
                    </a:cubicBezTo>
                    <a:cubicBezTo>
                      <a:pt x="158496" y="36451"/>
                      <a:pt x="159472" y="34824"/>
                      <a:pt x="159472" y="34498"/>
                    </a:cubicBezTo>
                    <a:lnTo>
                      <a:pt x="159472" y="34498"/>
                    </a:lnTo>
                    <a:cubicBezTo>
                      <a:pt x="159472" y="34173"/>
                      <a:pt x="155567" y="33847"/>
                      <a:pt x="152638" y="33522"/>
                    </a:cubicBezTo>
                    <a:cubicBezTo>
                      <a:pt x="150685" y="33522"/>
                      <a:pt x="148732" y="33196"/>
                      <a:pt x="147756" y="32871"/>
                    </a:cubicBezTo>
                    <a:cubicBezTo>
                      <a:pt x="145803" y="32220"/>
                      <a:pt x="142223" y="29616"/>
                      <a:pt x="139945" y="27664"/>
                    </a:cubicBezTo>
                    <a:cubicBezTo>
                      <a:pt x="139294" y="27013"/>
                      <a:pt x="138318" y="26687"/>
                      <a:pt x="137992" y="26036"/>
                    </a:cubicBezTo>
                    <a:cubicBezTo>
                      <a:pt x="137667" y="26687"/>
                      <a:pt x="137341" y="27664"/>
                      <a:pt x="136690" y="28640"/>
                    </a:cubicBezTo>
                    <a:cubicBezTo>
                      <a:pt x="136040" y="30267"/>
                      <a:pt x="135388" y="31569"/>
                      <a:pt x="134412" y="31569"/>
                    </a:cubicBezTo>
                    <a:cubicBezTo>
                      <a:pt x="133436" y="31569"/>
                      <a:pt x="132134" y="30592"/>
                      <a:pt x="130832" y="29291"/>
                    </a:cubicBezTo>
                    <a:cubicBezTo>
                      <a:pt x="129531" y="28314"/>
                      <a:pt x="128229" y="27338"/>
                      <a:pt x="127903" y="27338"/>
                    </a:cubicBezTo>
                    <a:cubicBezTo>
                      <a:pt x="127252" y="27338"/>
                      <a:pt x="124649" y="27338"/>
                      <a:pt x="122696" y="27338"/>
                    </a:cubicBezTo>
                    <a:cubicBezTo>
                      <a:pt x="121720" y="27338"/>
                      <a:pt x="120743" y="27338"/>
                      <a:pt x="120743" y="27664"/>
                    </a:cubicBezTo>
                    <a:cubicBezTo>
                      <a:pt x="120743" y="27664"/>
                      <a:pt x="120092" y="28314"/>
                      <a:pt x="119116" y="28965"/>
                    </a:cubicBezTo>
                    <a:lnTo>
                      <a:pt x="119116" y="28965"/>
                    </a:lnTo>
                    <a:cubicBezTo>
                      <a:pt x="117163" y="30592"/>
                      <a:pt x="114234" y="32871"/>
                      <a:pt x="111956" y="33847"/>
                    </a:cubicBezTo>
                    <a:cubicBezTo>
                      <a:pt x="108701" y="35149"/>
                      <a:pt x="107074" y="34173"/>
                      <a:pt x="105122" y="32545"/>
                    </a:cubicBezTo>
                    <a:cubicBezTo>
                      <a:pt x="104796" y="32220"/>
                      <a:pt x="104145" y="31894"/>
                      <a:pt x="103820" y="31569"/>
                    </a:cubicBezTo>
                    <a:cubicBezTo>
                      <a:pt x="101216" y="29942"/>
                      <a:pt x="102192" y="27989"/>
                      <a:pt x="102843" y="26362"/>
                    </a:cubicBezTo>
                    <a:cubicBezTo>
                      <a:pt x="103169" y="26036"/>
                      <a:pt x="103169" y="25385"/>
                      <a:pt x="103169" y="25385"/>
                    </a:cubicBezTo>
                    <a:cubicBezTo>
                      <a:pt x="103169" y="24734"/>
                      <a:pt x="94056" y="21805"/>
                      <a:pt x="89174" y="20178"/>
                    </a:cubicBezTo>
                    <a:lnTo>
                      <a:pt x="87872" y="19853"/>
                    </a:lnTo>
                    <a:lnTo>
                      <a:pt x="87872" y="19853"/>
                    </a:lnTo>
                    <a:cubicBezTo>
                      <a:pt x="84618" y="18876"/>
                      <a:pt x="82340" y="16273"/>
                      <a:pt x="80387" y="14320"/>
                    </a:cubicBezTo>
                    <a:cubicBezTo>
                      <a:pt x="79411" y="13344"/>
                      <a:pt x="78760" y="12367"/>
                      <a:pt x="78109" y="12367"/>
                    </a:cubicBezTo>
                    <a:lnTo>
                      <a:pt x="78109" y="12367"/>
                    </a:lnTo>
                    <a:cubicBezTo>
                      <a:pt x="77132" y="12042"/>
                      <a:pt x="74854" y="11391"/>
                      <a:pt x="72250" y="11065"/>
                    </a:cubicBezTo>
                    <a:cubicBezTo>
                      <a:pt x="69972" y="10740"/>
                      <a:pt x="67694" y="10415"/>
                      <a:pt x="66067" y="10415"/>
                    </a:cubicBezTo>
                    <a:cubicBezTo>
                      <a:pt x="63789" y="10415"/>
                      <a:pt x="62813" y="10740"/>
                      <a:pt x="61511" y="11391"/>
                    </a:cubicBezTo>
                    <a:lnTo>
                      <a:pt x="61511" y="11391"/>
                    </a:lnTo>
                    <a:cubicBezTo>
                      <a:pt x="61185" y="11716"/>
                      <a:pt x="60534" y="11716"/>
                      <a:pt x="59883" y="12042"/>
                    </a:cubicBezTo>
                    <a:cubicBezTo>
                      <a:pt x="58256" y="12693"/>
                      <a:pt x="54676" y="12367"/>
                      <a:pt x="50771" y="11716"/>
                    </a:cubicBezTo>
                    <a:cubicBezTo>
                      <a:pt x="48493" y="11391"/>
                      <a:pt x="46214" y="11065"/>
                      <a:pt x="44262" y="11065"/>
                    </a:cubicBezTo>
                    <a:cubicBezTo>
                      <a:pt x="41332" y="11065"/>
                      <a:pt x="34498" y="7485"/>
                      <a:pt x="28314" y="4556"/>
                    </a:cubicBezTo>
                    <a:cubicBezTo>
                      <a:pt x="23432" y="2278"/>
                      <a:pt x="18876" y="0"/>
                      <a:pt x="17900" y="0"/>
                    </a:cubicBezTo>
                    <a:cubicBezTo>
                      <a:pt x="16598" y="0"/>
                      <a:pt x="15622" y="325"/>
                      <a:pt x="14645" y="651"/>
                    </a:cubicBezTo>
                    <a:cubicBezTo>
                      <a:pt x="13669" y="976"/>
                      <a:pt x="12693" y="1302"/>
                      <a:pt x="11391" y="1302"/>
                    </a:cubicBezTo>
                    <a:cubicBezTo>
                      <a:pt x="10089" y="1627"/>
                      <a:pt x="8136" y="1302"/>
                      <a:pt x="6509" y="976"/>
                    </a:cubicBezTo>
                    <a:cubicBezTo>
                      <a:pt x="4882" y="651"/>
                      <a:pt x="2929" y="325"/>
                      <a:pt x="2604" y="651"/>
                    </a:cubicBezTo>
                    <a:lnTo>
                      <a:pt x="2604" y="651"/>
                    </a:lnTo>
                    <a:cubicBezTo>
                      <a:pt x="1627" y="651"/>
                      <a:pt x="977" y="2604"/>
                      <a:pt x="0" y="4556"/>
                    </a:cubicBezTo>
                    <a:lnTo>
                      <a:pt x="0" y="455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482" name="Freeform: Shape 481">
                <a:extLst>
                  <a:ext uri="{FF2B5EF4-FFF2-40B4-BE49-F238E27FC236}">
                    <a16:creationId xmlns:a16="http://schemas.microsoft.com/office/drawing/2014/main" id="{6C969D9D-0753-49AC-8346-C920AFCDB59B}"/>
                  </a:ext>
                </a:extLst>
              </p:cNvPr>
              <p:cNvSpPr/>
              <p:nvPr/>
            </p:nvSpPr>
            <p:spPr>
              <a:xfrm>
                <a:off x="6983110" y="3222629"/>
                <a:ext cx="83460" cy="76859"/>
              </a:xfrm>
              <a:custGeom>
                <a:avLst/>
                <a:gdLst>
                  <a:gd name="connsiteX0" fmla="*/ 0 w 83460"/>
                  <a:gd name="connsiteY0" fmla="*/ 5207 h 76859"/>
                  <a:gd name="connsiteX1" fmla="*/ 3905 w 83460"/>
                  <a:gd name="connsiteY1" fmla="*/ 10740 h 76859"/>
                  <a:gd name="connsiteX2" fmla="*/ 4231 w 83460"/>
                  <a:gd name="connsiteY2" fmla="*/ 17249 h 76859"/>
                  <a:gd name="connsiteX3" fmla="*/ 4231 w 83460"/>
                  <a:gd name="connsiteY3" fmla="*/ 21805 h 76859"/>
                  <a:gd name="connsiteX4" fmla="*/ 2603 w 83460"/>
                  <a:gd name="connsiteY4" fmla="*/ 24084 h 76859"/>
                  <a:gd name="connsiteX5" fmla="*/ 2603 w 83460"/>
                  <a:gd name="connsiteY5" fmla="*/ 24084 h 76859"/>
                  <a:gd name="connsiteX6" fmla="*/ 1627 w 83460"/>
                  <a:gd name="connsiteY6" fmla="*/ 25385 h 76859"/>
                  <a:gd name="connsiteX7" fmla="*/ 2603 w 83460"/>
                  <a:gd name="connsiteY7" fmla="*/ 28640 h 76859"/>
                  <a:gd name="connsiteX8" fmla="*/ 3580 w 83460"/>
                  <a:gd name="connsiteY8" fmla="*/ 32545 h 76859"/>
                  <a:gd name="connsiteX9" fmla="*/ 2603 w 83460"/>
                  <a:gd name="connsiteY9" fmla="*/ 34824 h 76859"/>
                  <a:gd name="connsiteX10" fmla="*/ 1953 w 83460"/>
                  <a:gd name="connsiteY10" fmla="*/ 35800 h 76859"/>
                  <a:gd name="connsiteX11" fmla="*/ 9438 w 83460"/>
                  <a:gd name="connsiteY11" fmla="*/ 38403 h 76859"/>
                  <a:gd name="connsiteX12" fmla="*/ 10414 w 83460"/>
                  <a:gd name="connsiteY12" fmla="*/ 38729 h 76859"/>
                  <a:gd name="connsiteX13" fmla="*/ 10414 w 83460"/>
                  <a:gd name="connsiteY13" fmla="*/ 38729 h 76859"/>
                  <a:gd name="connsiteX14" fmla="*/ 17575 w 83460"/>
                  <a:gd name="connsiteY14" fmla="*/ 38403 h 76859"/>
                  <a:gd name="connsiteX15" fmla="*/ 22782 w 83460"/>
                  <a:gd name="connsiteY15" fmla="*/ 38078 h 76859"/>
                  <a:gd name="connsiteX16" fmla="*/ 29291 w 83460"/>
                  <a:gd name="connsiteY16" fmla="*/ 44262 h 76859"/>
                  <a:gd name="connsiteX17" fmla="*/ 32871 w 83460"/>
                  <a:gd name="connsiteY17" fmla="*/ 48493 h 76859"/>
                  <a:gd name="connsiteX18" fmla="*/ 35149 w 83460"/>
                  <a:gd name="connsiteY18" fmla="*/ 47842 h 76859"/>
                  <a:gd name="connsiteX19" fmla="*/ 40682 w 83460"/>
                  <a:gd name="connsiteY19" fmla="*/ 46865 h 76859"/>
                  <a:gd name="connsiteX20" fmla="*/ 44912 w 83460"/>
                  <a:gd name="connsiteY20" fmla="*/ 49794 h 76859"/>
                  <a:gd name="connsiteX21" fmla="*/ 52073 w 83460"/>
                  <a:gd name="connsiteY21" fmla="*/ 55002 h 76859"/>
                  <a:gd name="connsiteX22" fmla="*/ 54676 w 83460"/>
                  <a:gd name="connsiteY22" fmla="*/ 53700 h 76859"/>
                  <a:gd name="connsiteX23" fmla="*/ 59883 w 83460"/>
                  <a:gd name="connsiteY23" fmla="*/ 53374 h 76859"/>
                  <a:gd name="connsiteX24" fmla="*/ 62487 w 83460"/>
                  <a:gd name="connsiteY24" fmla="*/ 57931 h 76859"/>
                  <a:gd name="connsiteX25" fmla="*/ 63463 w 83460"/>
                  <a:gd name="connsiteY25" fmla="*/ 60534 h 76859"/>
                  <a:gd name="connsiteX26" fmla="*/ 63463 w 83460"/>
                  <a:gd name="connsiteY26" fmla="*/ 60534 h 76859"/>
                  <a:gd name="connsiteX27" fmla="*/ 66067 w 83460"/>
                  <a:gd name="connsiteY27" fmla="*/ 62487 h 76859"/>
                  <a:gd name="connsiteX28" fmla="*/ 69972 w 83460"/>
                  <a:gd name="connsiteY28" fmla="*/ 66718 h 76859"/>
                  <a:gd name="connsiteX29" fmla="*/ 72576 w 83460"/>
                  <a:gd name="connsiteY29" fmla="*/ 76807 h 76859"/>
                  <a:gd name="connsiteX30" fmla="*/ 73227 w 83460"/>
                  <a:gd name="connsiteY30" fmla="*/ 76807 h 76859"/>
                  <a:gd name="connsiteX31" fmla="*/ 82665 w 83460"/>
                  <a:gd name="connsiteY31" fmla="*/ 76156 h 76859"/>
                  <a:gd name="connsiteX32" fmla="*/ 83316 w 83460"/>
                  <a:gd name="connsiteY32" fmla="*/ 75505 h 76859"/>
                  <a:gd name="connsiteX33" fmla="*/ 83316 w 83460"/>
                  <a:gd name="connsiteY33" fmla="*/ 73553 h 76859"/>
                  <a:gd name="connsiteX34" fmla="*/ 83316 w 83460"/>
                  <a:gd name="connsiteY34" fmla="*/ 66393 h 76859"/>
                  <a:gd name="connsiteX35" fmla="*/ 82014 w 83460"/>
                  <a:gd name="connsiteY35" fmla="*/ 65091 h 76859"/>
                  <a:gd name="connsiteX36" fmla="*/ 79411 w 83460"/>
                  <a:gd name="connsiteY36" fmla="*/ 61511 h 76859"/>
                  <a:gd name="connsiteX37" fmla="*/ 79411 w 83460"/>
                  <a:gd name="connsiteY37" fmla="*/ 57931 h 76859"/>
                  <a:gd name="connsiteX38" fmla="*/ 79411 w 83460"/>
                  <a:gd name="connsiteY38" fmla="*/ 57931 h 76859"/>
                  <a:gd name="connsiteX39" fmla="*/ 79411 w 83460"/>
                  <a:gd name="connsiteY39" fmla="*/ 55653 h 76859"/>
                  <a:gd name="connsiteX40" fmla="*/ 69972 w 83460"/>
                  <a:gd name="connsiteY40" fmla="*/ 49794 h 76859"/>
                  <a:gd name="connsiteX41" fmla="*/ 58907 w 83460"/>
                  <a:gd name="connsiteY41" fmla="*/ 41658 h 76859"/>
                  <a:gd name="connsiteX42" fmla="*/ 58907 w 83460"/>
                  <a:gd name="connsiteY42" fmla="*/ 41658 h 76859"/>
                  <a:gd name="connsiteX43" fmla="*/ 62487 w 83460"/>
                  <a:gd name="connsiteY43" fmla="*/ 39054 h 76859"/>
                  <a:gd name="connsiteX44" fmla="*/ 66067 w 83460"/>
                  <a:gd name="connsiteY44" fmla="*/ 36451 h 76859"/>
                  <a:gd name="connsiteX45" fmla="*/ 66393 w 83460"/>
                  <a:gd name="connsiteY45" fmla="*/ 33847 h 76859"/>
                  <a:gd name="connsiteX46" fmla="*/ 65091 w 83460"/>
                  <a:gd name="connsiteY46" fmla="*/ 31569 h 76859"/>
                  <a:gd name="connsiteX47" fmla="*/ 60860 w 83460"/>
                  <a:gd name="connsiteY47" fmla="*/ 28965 h 76859"/>
                  <a:gd name="connsiteX48" fmla="*/ 51421 w 83460"/>
                  <a:gd name="connsiteY48" fmla="*/ 21480 h 76859"/>
                  <a:gd name="connsiteX49" fmla="*/ 55002 w 83460"/>
                  <a:gd name="connsiteY49" fmla="*/ 17249 h 76859"/>
                  <a:gd name="connsiteX50" fmla="*/ 55978 w 83460"/>
                  <a:gd name="connsiteY50" fmla="*/ 16924 h 76859"/>
                  <a:gd name="connsiteX51" fmla="*/ 55978 w 83460"/>
                  <a:gd name="connsiteY51" fmla="*/ 16924 h 76859"/>
                  <a:gd name="connsiteX52" fmla="*/ 55978 w 83460"/>
                  <a:gd name="connsiteY52" fmla="*/ 15296 h 76859"/>
                  <a:gd name="connsiteX53" fmla="*/ 55978 w 83460"/>
                  <a:gd name="connsiteY53" fmla="*/ 15296 h 76859"/>
                  <a:gd name="connsiteX54" fmla="*/ 55002 w 83460"/>
                  <a:gd name="connsiteY54" fmla="*/ 13344 h 76859"/>
                  <a:gd name="connsiteX55" fmla="*/ 52073 w 83460"/>
                  <a:gd name="connsiteY55" fmla="*/ 9764 h 76859"/>
                  <a:gd name="connsiteX56" fmla="*/ 50120 w 83460"/>
                  <a:gd name="connsiteY56" fmla="*/ 7811 h 76859"/>
                  <a:gd name="connsiteX57" fmla="*/ 49469 w 83460"/>
                  <a:gd name="connsiteY57" fmla="*/ 8136 h 76859"/>
                  <a:gd name="connsiteX58" fmla="*/ 44912 w 83460"/>
                  <a:gd name="connsiteY58" fmla="*/ 7485 h 76859"/>
                  <a:gd name="connsiteX59" fmla="*/ 38729 w 83460"/>
                  <a:gd name="connsiteY59" fmla="*/ 0 h 76859"/>
                  <a:gd name="connsiteX60" fmla="*/ 27989 w 83460"/>
                  <a:gd name="connsiteY60" fmla="*/ 651 h 76859"/>
                  <a:gd name="connsiteX61" fmla="*/ 18876 w 83460"/>
                  <a:gd name="connsiteY61" fmla="*/ 976 h 76859"/>
                  <a:gd name="connsiteX62" fmla="*/ 3580 w 83460"/>
                  <a:gd name="connsiteY62" fmla="*/ 3580 h 76859"/>
                  <a:gd name="connsiteX63" fmla="*/ 0 w 83460"/>
                  <a:gd name="connsiteY63" fmla="*/ 5207 h 76859"/>
                  <a:gd name="connsiteX64" fmla="*/ 0 w 83460"/>
                  <a:gd name="connsiteY64" fmla="*/ 5207 h 7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3460" h="76859">
                    <a:moveTo>
                      <a:pt x="0" y="5207"/>
                    </a:moveTo>
                    <a:cubicBezTo>
                      <a:pt x="1953" y="7160"/>
                      <a:pt x="3580" y="9438"/>
                      <a:pt x="3905" y="10740"/>
                    </a:cubicBezTo>
                    <a:cubicBezTo>
                      <a:pt x="3905" y="11716"/>
                      <a:pt x="4231" y="14645"/>
                      <a:pt x="4231" y="17249"/>
                    </a:cubicBezTo>
                    <a:cubicBezTo>
                      <a:pt x="4231" y="19202"/>
                      <a:pt x="4231" y="21154"/>
                      <a:pt x="4231" y="21805"/>
                    </a:cubicBezTo>
                    <a:cubicBezTo>
                      <a:pt x="4231" y="23107"/>
                      <a:pt x="3255" y="23433"/>
                      <a:pt x="2603" y="24084"/>
                    </a:cubicBezTo>
                    <a:lnTo>
                      <a:pt x="2603" y="24084"/>
                    </a:lnTo>
                    <a:cubicBezTo>
                      <a:pt x="2278" y="24409"/>
                      <a:pt x="1627" y="24735"/>
                      <a:pt x="1627" y="25385"/>
                    </a:cubicBezTo>
                    <a:cubicBezTo>
                      <a:pt x="1627" y="26036"/>
                      <a:pt x="2278" y="27338"/>
                      <a:pt x="2603" y="28640"/>
                    </a:cubicBezTo>
                    <a:cubicBezTo>
                      <a:pt x="3255" y="30267"/>
                      <a:pt x="3905" y="31569"/>
                      <a:pt x="3580" y="32545"/>
                    </a:cubicBezTo>
                    <a:cubicBezTo>
                      <a:pt x="3580" y="33522"/>
                      <a:pt x="2929" y="34173"/>
                      <a:pt x="2603" y="34824"/>
                    </a:cubicBezTo>
                    <a:cubicBezTo>
                      <a:pt x="2278" y="35474"/>
                      <a:pt x="1627" y="35800"/>
                      <a:pt x="1953" y="35800"/>
                    </a:cubicBezTo>
                    <a:cubicBezTo>
                      <a:pt x="2603" y="36451"/>
                      <a:pt x="6834" y="37753"/>
                      <a:pt x="9438" y="38403"/>
                    </a:cubicBezTo>
                    <a:lnTo>
                      <a:pt x="10414" y="38729"/>
                    </a:lnTo>
                    <a:lnTo>
                      <a:pt x="10414" y="38729"/>
                    </a:lnTo>
                    <a:cubicBezTo>
                      <a:pt x="11716" y="39054"/>
                      <a:pt x="14645" y="38729"/>
                      <a:pt x="17575" y="38403"/>
                    </a:cubicBezTo>
                    <a:cubicBezTo>
                      <a:pt x="19853" y="38078"/>
                      <a:pt x="21805" y="38078"/>
                      <a:pt x="22782" y="38078"/>
                    </a:cubicBezTo>
                    <a:cubicBezTo>
                      <a:pt x="24409" y="38403"/>
                      <a:pt x="26687" y="41333"/>
                      <a:pt x="29291" y="44262"/>
                    </a:cubicBezTo>
                    <a:cubicBezTo>
                      <a:pt x="30593" y="45889"/>
                      <a:pt x="31894" y="47516"/>
                      <a:pt x="32871" y="48493"/>
                    </a:cubicBezTo>
                    <a:cubicBezTo>
                      <a:pt x="33521" y="48167"/>
                      <a:pt x="34173" y="47842"/>
                      <a:pt x="35149" y="47842"/>
                    </a:cubicBezTo>
                    <a:cubicBezTo>
                      <a:pt x="37427" y="47191"/>
                      <a:pt x="39705" y="46865"/>
                      <a:pt x="40682" y="46865"/>
                    </a:cubicBezTo>
                    <a:cubicBezTo>
                      <a:pt x="41658" y="46865"/>
                      <a:pt x="43285" y="48167"/>
                      <a:pt x="44912" y="49794"/>
                    </a:cubicBezTo>
                    <a:cubicBezTo>
                      <a:pt x="47516" y="52073"/>
                      <a:pt x="50771" y="55002"/>
                      <a:pt x="52073" y="55002"/>
                    </a:cubicBezTo>
                    <a:cubicBezTo>
                      <a:pt x="53049" y="54676"/>
                      <a:pt x="54025" y="54351"/>
                      <a:pt x="54676" y="53700"/>
                    </a:cubicBezTo>
                    <a:cubicBezTo>
                      <a:pt x="56303" y="52723"/>
                      <a:pt x="57930" y="51747"/>
                      <a:pt x="59883" y="53374"/>
                    </a:cubicBezTo>
                    <a:cubicBezTo>
                      <a:pt x="61511" y="54676"/>
                      <a:pt x="62161" y="56303"/>
                      <a:pt x="62487" y="57931"/>
                    </a:cubicBezTo>
                    <a:cubicBezTo>
                      <a:pt x="62812" y="58907"/>
                      <a:pt x="63138" y="59883"/>
                      <a:pt x="63463" y="60534"/>
                    </a:cubicBezTo>
                    <a:lnTo>
                      <a:pt x="63463" y="60534"/>
                    </a:lnTo>
                    <a:cubicBezTo>
                      <a:pt x="64114" y="61185"/>
                      <a:pt x="65091" y="61836"/>
                      <a:pt x="66067" y="62487"/>
                    </a:cubicBezTo>
                    <a:cubicBezTo>
                      <a:pt x="67694" y="63463"/>
                      <a:pt x="69321" y="64440"/>
                      <a:pt x="69972" y="66718"/>
                    </a:cubicBezTo>
                    <a:cubicBezTo>
                      <a:pt x="70623" y="68996"/>
                      <a:pt x="71925" y="74529"/>
                      <a:pt x="72576" y="76807"/>
                    </a:cubicBezTo>
                    <a:lnTo>
                      <a:pt x="73227" y="76807"/>
                    </a:lnTo>
                    <a:cubicBezTo>
                      <a:pt x="76156" y="76807"/>
                      <a:pt x="81689" y="77132"/>
                      <a:pt x="82665" y="76156"/>
                    </a:cubicBezTo>
                    <a:cubicBezTo>
                      <a:pt x="82665" y="76156"/>
                      <a:pt x="82991" y="75831"/>
                      <a:pt x="83316" y="75505"/>
                    </a:cubicBezTo>
                    <a:lnTo>
                      <a:pt x="83316" y="73553"/>
                    </a:lnTo>
                    <a:cubicBezTo>
                      <a:pt x="83316" y="70623"/>
                      <a:pt x="83641" y="67043"/>
                      <a:pt x="83316" y="66393"/>
                    </a:cubicBezTo>
                    <a:cubicBezTo>
                      <a:pt x="83316" y="66067"/>
                      <a:pt x="82665" y="65742"/>
                      <a:pt x="82014" y="65091"/>
                    </a:cubicBezTo>
                    <a:cubicBezTo>
                      <a:pt x="81038" y="64114"/>
                      <a:pt x="79736" y="62812"/>
                      <a:pt x="79411" y="61511"/>
                    </a:cubicBezTo>
                    <a:cubicBezTo>
                      <a:pt x="79085" y="60209"/>
                      <a:pt x="79085" y="58907"/>
                      <a:pt x="79411" y="57931"/>
                    </a:cubicBezTo>
                    <a:lnTo>
                      <a:pt x="79411" y="57931"/>
                    </a:lnTo>
                    <a:cubicBezTo>
                      <a:pt x="79411" y="56954"/>
                      <a:pt x="79736" y="56303"/>
                      <a:pt x="79411" y="55653"/>
                    </a:cubicBezTo>
                    <a:cubicBezTo>
                      <a:pt x="79085" y="55002"/>
                      <a:pt x="74529" y="52398"/>
                      <a:pt x="69972" y="49794"/>
                    </a:cubicBezTo>
                    <a:cubicBezTo>
                      <a:pt x="64440" y="46540"/>
                      <a:pt x="58582" y="43285"/>
                      <a:pt x="58907" y="41658"/>
                    </a:cubicBezTo>
                    <a:lnTo>
                      <a:pt x="58907" y="41658"/>
                    </a:lnTo>
                    <a:cubicBezTo>
                      <a:pt x="59232" y="40356"/>
                      <a:pt x="60534" y="39705"/>
                      <a:pt x="62487" y="39054"/>
                    </a:cubicBezTo>
                    <a:cubicBezTo>
                      <a:pt x="64114" y="38403"/>
                      <a:pt x="65741" y="37427"/>
                      <a:pt x="66067" y="36451"/>
                    </a:cubicBezTo>
                    <a:cubicBezTo>
                      <a:pt x="66393" y="35474"/>
                      <a:pt x="66393" y="34498"/>
                      <a:pt x="66393" y="33847"/>
                    </a:cubicBezTo>
                    <a:cubicBezTo>
                      <a:pt x="66393" y="33196"/>
                      <a:pt x="66067" y="32545"/>
                      <a:pt x="65091" y="31569"/>
                    </a:cubicBezTo>
                    <a:cubicBezTo>
                      <a:pt x="64440" y="30918"/>
                      <a:pt x="62812" y="29942"/>
                      <a:pt x="60860" y="28965"/>
                    </a:cubicBezTo>
                    <a:cubicBezTo>
                      <a:pt x="56954" y="27013"/>
                      <a:pt x="52073" y="24409"/>
                      <a:pt x="51421" y="21480"/>
                    </a:cubicBezTo>
                    <a:cubicBezTo>
                      <a:pt x="50771" y="18226"/>
                      <a:pt x="53049" y="17900"/>
                      <a:pt x="55002" y="17249"/>
                    </a:cubicBezTo>
                    <a:lnTo>
                      <a:pt x="55978" y="16924"/>
                    </a:lnTo>
                    <a:lnTo>
                      <a:pt x="55978" y="16924"/>
                    </a:lnTo>
                    <a:cubicBezTo>
                      <a:pt x="56303" y="16273"/>
                      <a:pt x="56303" y="15947"/>
                      <a:pt x="55978" y="15296"/>
                    </a:cubicBezTo>
                    <a:lnTo>
                      <a:pt x="55978" y="15296"/>
                    </a:lnTo>
                    <a:cubicBezTo>
                      <a:pt x="55652" y="14645"/>
                      <a:pt x="55327" y="13994"/>
                      <a:pt x="55002" y="13344"/>
                    </a:cubicBezTo>
                    <a:cubicBezTo>
                      <a:pt x="54351" y="12693"/>
                      <a:pt x="53374" y="11065"/>
                      <a:pt x="52073" y="9764"/>
                    </a:cubicBezTo>
                    <a:cubicBezTo>
                      <a:pt x="51096" y="8787"/>
                      <a:pt x="50120" y="7811"/>
                      <a:pt x="50120" y="7811"/>
                    </a:cubicBezTo>
                    <a:cubicBezTo>
                      <a:pt x="50120" y="7811"/>
                      <a:pt x="49794" y="7811"/>
                      <a:pt x="49469" y="8136"/>
                    </a:cubicBezTo>
                    <a:cubicBezTo>
                      <a:pt x="48167" y="8462"/>
                      <a:pt x="46214" y="8787"/>
                      <a:pt x="44912" y="7485"/>
                    </a:cubicBezTo>
                    <a:cubicBezTo>
                      <a:pt x="43936" y="6509"/>
                      <a:pt x="40031" y="1953"/>
                      <a:pt x="38729" y="0"/>
                    </a:cubicBezTo>
                    <a:cubicBezTo>
                      <a:pt x="36451" y="651"/>
                      <a:pt x="32220" y="651"/>
                      <a:pt x="27989" y="651"/>
                    </a:cubicBezTo>
                    <a:cubicBezTo>
                      <a:pt x="24409" y="651"/>
                      <a:pt x="20829" y="651"/>
                      <a:pt x="18876" y="976"/>
                    </a:cubicBezTo>
                    <a:cubicBezTo>
                      <a:pt x="15622" y="1627"/>
                      <a:pt x="8462" y="2929"/>
                      <a:pt x="3580" y="3580"/>
                    </a:cubicBezTo>
                    <a:lnTo>
                      <a:pt x="0" y="5207"/>
                    </a:lnTo>
                    <a:lnTo>
                      <a:pt x="0" y="5207"/>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83" name="Group 482">
                <a:extLst>
                  <a:ext uri="{FF2B5EF4-FFF2-40B4-BE49-F238E27FC236}">
                    <a16:creationId xmlns:a16="http://schemas.microsoft.com/office/drawing/2014/main" id="{80CC9538-E145-45AC-AF09-ECADCAFC6B2C}"/>
                  </a:ext>
                </a:extLst>
              </p:cNvPr>
              <p:cNvGrpSpPr/>
              <p:nvPr/>
            </p:nvGrpSpPr>
            <p:grpSpPr>
              <a:xfrm>
                <a:off x="6101696" y="1383942"/>
                <a:ext cx="5022827" cy="2726624"/>
                <a:chOff x="6101696" y="1383942"/>
                <a:chExt cx="5022827" cy="2726624"/>
              </a:xfrm>
            </p:grpSpPr>
            <p:sp>
              <p:nvSpPr>
                <p:cNvPr id="484" name="Freeform: Shape 483">
                  <a:extLst>
                    <a:ext uri="{FF2B5EF4-FFF2-40B4-BE49-F238E27FC236}">
                      <a16:creationId xmlns:a16="http://schemas.microsoft.com/office/drawing/2014/main" id="{A2CC3C76-048A-4F34-B60B-9801044AC710}"/>
                    </a:ext>
                  </a:extLst>
                </p:cNvPr>
                <p:cNvSpPr/>
                <p:nvPr/>
              </p:nvSpPr>
              <p:spPr>
                <a:xfrm>
                  <a:off x="6743251" y="3505448"/>
                  <a:ext cx="13994" cy="33649"/>
                </a:xfrm>
                <a:custGeom>
                  <a:avLst/>
                  <a:gdLst>
                    <a:gd name="connsiteX0" fmla="*/ 13344 w 13994"/>
                    <a:gd name="connsiteY0" fmla="*/ 28314 h 33649"/>
                    <a:gd name="connsiteX1" fmla="*/ 13669 w 13994"/>
                    <a:gd name="connsiteY1" fmla="*/ 10415 h 33649"/>
                    <a:gd name="connsiteX2" fmla="*/ 13669 w 13994"/>
                    <a:gd name="connsiteY2" fmla="*/ 3905 h 33649"/>
                    <a:gd name="connsiteX3" fmla="*/ 13669 w 13994"/>
                    <a:gd name="connsiteY3" fmla="*/ 3255 h 33649"/>
                    <a:gd name="connsiteX4" fmla="*/ 10089 w 13994"/>
                    <a:gd name="connsiteY4" fmla="*/ 1302 h 33649"/>
                    <a:gd name="connsiteX5" fmla="*/ 7486 w 13994"/>
                    <a:gd name="connsiteY5" fmla="*/ 0 h 33649"/>
                    <a:gd name="connsiteX6" fmla="*/ 5533 w 13994"/>
                    <a:gd name="connsiteY6" fmla="*/ 4556 h 33649"/>
                    <a:gd name="connsiteX7" fmla="*/ 2929 w 13994"/>
                    <a:gd name="connsiteY7" fmla="*/ 11391 h 33649"/>
                    <a:gd name="connsiteX8" fmla="*/ 2929 w 13994"/>
                    <a:gd name="connsiteY8" fmla="*/ 11391 h 33649"/>
                    <a:gd name="connsiteX9" fmla="*/ 2929 w 13994"/>
                    <a:gd name="connsiteY9" fmla="*/ 11391 h 33649"/>
                    <a:gd name="connsiteX10" fmla="*/ 2929 w 13994"/>
                    <a:gd name="connsiteY10" fmla="*/ 11391 h 33649"/>
                    <a:gd name="connsiteX11" fmla="*/ 4882 w 13994"/>
                    <a:gd name="connsiteY11" fmla="*/ 14971 h 33649"/>
                    <a:gd name="connsiteX12" fmla="*/ 6835 w 13994"/>
                    <a:gd name="connsiteY12" fmla="*/ 20829 h 33649"/>
                    <a:gd name="connsiteX13" fmla="*/ 2929 w 13994"/>
                    <a:gd name="connsiteY13" fmla="*/ 24734 h 33649"/>
                    <a:gd name="connsiteX14" fmla="*/ 0 w 13994"/>
                    <a:gd name="connsiteY14" fmla="*/ 27338 h 33649"/>
                    <a:gd name="connsiteX15" fmla="*/ 0 w 13994"/>
                    <a:gd name="connsiteY15" fmla="*/ 27338 h 33649"/>
                    <a:gd name="connsiteX16" fmla="*/ 0 w 13994"/>
                    <a:gd name="connsiteY16" fmla="*/ 27338 h 33649"/>
                    <a:gd name="connsiteX17" fmla="*/ 977 w 13994"/>
                    <a:gd name="connsiteY17" fmla="*/ 33522 h 33649"/>
                    <a:gd name="connsiteX18" fmla="*/ 13344 w 13994"/>
                    <a:gd name="connsiteY18" fmla="*/ 28314 h 33649"/>
                    <a:gd name="connsiteX19" fmla="*/ 13344 w 13994"/>
                    <a:gd name="connsiteY19" fmla="*/ 28314 h 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94" h="33649">
                      <a:moveTo>
                        <a:pt x="13344" y="28314"/>
                      </a:moveTo>
                      <a:cubicBezTo>
                        <a:pt x="14320" y="23758"/>
                        <a:pt x="13995" y="15947"/>
                        <a:pt x="13669" y="10415"/>
                      </a:cubicBezTo>
                      <a:cubicBezTo>
                        <a:pt x="13669" y="7485"/>
                        <a:pt x="13344" y="5207"/>
                        <a:pt x="13669" y="3905"/>
                      </a:cubicBezTo>
                      <a:lnTo>
                        <a:pt x="13669" y="3255"/>
                      </a:lnTo>
                      <a:cubicBezTo>
                        <a:pt x="12693" y="2604"/>
                        <a:pt x="11391" y="1953"/>
                        <a:pt x="10089" y="1302"/>
                      </a:cubicBezTo>
                      <a:cubicBezTo>
                        <a:pt x="8787" y="651"/>
                        <a:pt x="7811" y="325"/>
                        <a:pt x="7486" y="0"/>
                      </a:cubicBezTo>
                      <a:cubicBezTo>
                        <a:pt x="7486" y="325"/>
                        <a:pt x="6509" y="2278"/>
                        <a:pt x="5533" y="4556"/>
                      </a:cubicBezTo>
                      <a:cubicBezTo>
                        <a:pt x="4231" y="7160"/>
                        <a:pt x="2929" y="10089"/>
                        <a:pt x="2929" y="11391"/>
                      </a:cubicBezTo>
                      <a:lnTo>
                        <a:pt x="2929" y="11391"/>
                      </a:lnTo>
                      <a:lnTo>
                        <a:pt x="2929" y="11391"/>
                      </a:lnTo>
                      <a:lnTo>
                        <a:pt x="2929" y="11391"/>
                      </a:lnTo>
                      <a:cubicBezTo>
                        <a:pt x="2929" y="12367"/>
                        <a:pt x="3906" y="13669"/>
                        <a:pt x="4882" y="14971"/>
                      </a:cubicBezTo>
                      <a:cubicBezTo>
                        <a:pt x="6509" y="16924"/>
                        <a:pt x="7811" y="18876"/>
                        <a:pt x="6835" y="20829"/>
                      </a:cubicBezTo>
                      <a:cubicBezTo>
                        <a:pt x="6184" y="22131"/>
                        <a:pt x="4556" y="23433"/>
                        <a:pt x="2929" y="24734"/>
                      </a:cubicBezTo>
                      <a:cubicBezTo>
                        <a:pt x="1302" y="26036"/>
                        <a:pt x="0" y="27013"/>
                        <a:pt x="0" y="27338"/>
                      </a:cubicBezTo>
                      <a:lnTo>
                        <a:pt x="0" y="27338"/>
                      </a:lnTo>
                      <a:lnTo>
                        <a:pt x="0" y="27338"/>
                      </a:lnTo>
                      <a:cubicBezTo>
                        <a:pt x="0" y="28965"/>
                        <a:pt x="0" y="32220"/>
                        <a:pt x="977" y="33522"/>
                      </a:cubicBezTo>
                      <a:cubicBezTo>
                        <a:pt x="1627" y="34498"/>
                        <a:pt x="11065" y="29616"/>
                        <a:pt x="13344" y="28314"/>
                      </a:cubicBezTo>
                      <a:lnTo>
                        <a:pt x="13344" y="28314"/>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85" name="Group 484">
                  <a:extLst>
                    <a:ext uri="{FF2B5EF4-FFF2-40B4-BE49-F238E27FC236}">
                      <a16:creationId xmlns:a16="http://schemas.microsoft.com/office/drawing/2014/main" id="{075E217C-1949-4366-A4C1-28A41100FDB9}"/>
                    </a:ext>
                  </a:extLst>
                </p:cNvPr>
                <p:cNvGrpSpPr/>
                <p:nvPr/>
              </p:nvGrpSpPr>
              <p:grpSpPr>
                <a:xfrm>
                  <a:off x="6101696" y="1383942"/>
                  <a:ext cx="5022827" cy="2726624"/>
                  <a:chOff x="6101696" y="1383942"/>
                  <a:chExt cx="5022827" cy="2726624"/>
                </a:xfrm>
              </p:grpSpPr>
              <p:sp>
                <p:nvSpPr>
                  <p:cNvPr id="486" name="Freeform: Shape 485">
                    <a:extLst>
                      <a:ext uri="{FF2B5EF4-FFF2-40B4-BE49-F238E27FC236}">
                        <a16:creationId xmlns:a16="http://schemas.microsoft.com/office/drawing/2014/main" id="{9D6B84CA-D5AC-4ECB-9A46-F6D749808E40}"/>
                      </a:ext>
                    </a:extLst>
                  </p:cNvPr>
                  <p:cNvSpPr/>
                  <p:nvPr/>
                </p:nvSpPr>
                <p:spPr>
                  <a:xfrm>
                    <a:off x="7216134" y="3705602"/>
                    <a:ext cx="125299" cy="94055"/>
                  </a:xfrm>
                  <a:custGeom>
                    <a:avLst/>
                    <a:gdLst>
                      <a:gd name="connsiteX0" fmla="*/ 113909 w 125299"/>
                      <a:gd name="connsiteY0" fmla="*/ 0 h 94055"/>
                      <a:gd name="connsiteX1" fmla="*/ 108376 w 125299"/>
                      <a:gd name="connsiteY1" fmla="*/ 6509 h 94055"/>
                      <a:gd name="connsiteX2" fmla="*/ 102518 w 125299"/>
                      <a:gd name="connsiteY2" fmla="*/ 11065 h 94055"/>
                      <a:gd name="connsiteX3" fmla="*/ 96334 w 125299"/>
                      <a:gd name="connsiteY3" fmla="*/ 17249 h 94055"/>
                      <a:gd name="connsiteX4" fmla="*/ 87547 w 125299"/>
                      <a:gd name="connsiteY4" fmla="*/ 28965 h 94055"/>
                      <a:gd name="connsiteX5" fmla="*/ 75180 w 125299"/>
                      <a:gd name="connsiteY5" fmla="*/ 36451 h 94055"/>
                      <a:gd name="connsiteX6" fmla="*/ 72250 w 125299"/>
                      <a:gd name="connsiteY6" fmla="*/ 44587 h 94055"/>
                      <a:gd name="connsiteX7" fmla="*/ 68020 w 125299"/>
                      <a:gd name="connsiteY7" fmla="*/ 47191 h 94055"/>
                      <a:gd name="connsiteX8" fmla="*/ 61185 w 125299"/>
                      <a:gd name="connsiteY8" fmla="*/ 48492 h 94055"/>
                      <a:gd name="connsiteX9" fmla="*/ 57605 w 125299"/>
                      <a:gd name="connsiteY9" fmla="*/ 53049 h 94055"/>
                      <a:gd name="connsiteX10" fmla="*/ 50445 w 125299"/>
                      <a:gd name="connsiteY10" fmla="*/ 54025 h 94055"/>
                      <a:gd name="connsiteX11" fmla="*/ 39380 w 125299"/>
                      <a:gd name="connsiteY11" fmla="*/ 52723 h 94055"/>
                      <a:gd name="connsiteX12" fmla="*/ 26362 w 125299"/>
                      <a:gd name="connsiteY12" fmla="*/ 53374 h 94055"/>
                      <a:gd name="connsiteX13" fmla="*/ 11716 w 125299"/>
                      <a:gd name="connsiteY13" fmla="*/ 55327 h 94055"/>
                      <a:gd name="connsiteX14" fmla="*/ 0 w 125299"/>
                      <a:gd name="connsiteY14" fmla="*/ 57280 h 94055"/>
                      <a:gd name="connsiteX15" fmla="*/ 0 w 125299"/>
                      <a:gd name="connsiteY15" fmla="*/ 57605 h 94055"/>
                      <a:gd name="connsiteX16" fmla="*/ 1627 w 125299"/>
                      <a:gd name="connsiteY16" fmla="*/ 63463 h 94055"/>
                      <a:gd name="connsiteX17" fmla="*/ 12693 w 125299"/>
                      <a:gd name="connsiteY17" fmla="*/ 78434 h 94055"/>
                      <a:gd name="connsiteX18" fmla="*/ 20504 w 125299"/>
                      <a:gd name="connsiteY18" fmla="*/ 86570 h 94055"/>
                      <a:gd name="connsiteX19" fmla="*/ 43285 w 125299"/>
                      <a:gd name="connsiteY19" fmla="*/ 88849 h 94055"/>
                      <a:gd name="connsiteX20" fmla="*/ 89825 w 125299"/>
                      <a:gd name="connsiteY20" fmla="*/ 94056 h 94055"/>
                      <a:gd name="connsiteX21" fmla="*/ 93080 w 125299"/>
                      <a:gd name="connsiteY21" fmla="*/ 82991 h 94055"/>
                      <a:gd name="connsiteX22" fmla="*/ 93080 w 125299"/>
                      <a:gd name="connsiteY22" fmla="*/ 82991 h 94055"/>
                      <a:gd name="connsiteX23" fmla="*/ 96334 w 125299"/>
                      <a:gd name="connsiteY23" fmla="*/ 77132 h 94055"/>
                      <a:gd name="connsiteX24" fmla="*/ 104470 w 125299"/>
                      <a:gd name="connsiteY24" fmla="*/ 61836 h 94055"/>
                      <a:gd name="connsiteX25" fmla="*/ 105447 w 125299"/>
                      <a:gd name="connsiteY25" fmla="*/ 53700 h 94055"/>
                      <a:gd name="connsiteX26" fmla="*/ 106749 w 125299"/>
                      <a:gd name="connsiteY26" fmla="*/ 38729 h 94055"/>
                      <a:gd name="connsiteX27" fmla="*/ 112932 w 125299"/>
                      <a:gd name="connsiteY27" fmla="*/ 22456 h 94055"/>
                      <a:gd name="connsiteX28" fmla="*/ 113909 w 125299"/>
                      <a:gd name="connsiteY28" fmla="*/ 20178 h 94055"/>
                      <a:gd name="connsiteX29" fmla="*/ 125300 w 125299"/>
                      <a:gd name="connsiteY29" fmla="*/ 19527 h 94055"/>
                      <a:gd name="connsiteX30" fmla="*/ 124649 w 125299"/>
                      <a:gd name="connsiteY30" fmla="*/ 14971 h 94055"/>
                      <a:gd name="connsiteX31" fmla="*/ 123021 w 125299"/>
                      <a:gd name="connsiteY31" fmla="*/ 6509 h 94055"/>
                      <a:gd name="connsiteX32" fmla="*/ 114234 w 125299"/>
                      <a:gd name="connsiteY32" fmla="*/ 7485 h 94055"/>
                      <a:gd name="connsiteX33" fmla="*/ 114234 w 125299"/>
                      <a:gd name="connsiteY33" fmla="*/ 6509 h 94055"/>
                      <a:gd name="connsiteX34" fmla="*/ 114234 w 125299"/>
                      <a:gd name="connsiteY34" fmla="*/ 2929 h 94055"/>
                      <a:gd name="connsiteX35" fmla="*/ 113909 w 125299"/>
                      <a:gd name="connsiteY35" fmla="*/ 0 h 94055"/>
                      <a:gd name="connsiteX36" fmla="*/ 113909 w 125299"/>
                      <a:gd name="connsiteY36" fmla="*/ 0 h 9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299" h="94055">
                        <a:moveTo>
                          <a:pt x="113909" y="0"/>
                        </a:moveTo>
                        <a:cubicBezTo>
                          <a:pt x="112281" y="1953"/>
                          <a:pt x="110329" y="3580"/>
                          <a:pt x="108376" y="6509"/>
                        </a:cubicBezTo>
                        <a:cubicBezTo>
                          <a:pt x="106098" y="10415"/>
                          <a:pt x="104470" y="9113"/>
                          <a:pt x="102518" y="11065"/>
                        </a:cubicBezTo>
                        <a:cubicBezTo>
                          <a:pt x="100565" y="13018"/>
                          <a:pt x="99589" y="14645"/>
                          <a:pt x="96334" y="17249"/>
                        </a:cubicBezTo>
                        <a:cubicBezTo>
                          <a:pt x="93405" y="20178"/>
                          <a:pt x="90802" y="25711"/>
                          <a:pt x="87547" y="28965"/>
                        </a:cubicBezTo>
                        <a:cubicBezTo>
                          <a:pt x="83967" y="32545"/>
                          <a:pt x="79085" y="32220"/>
                          <a:pt x="75180" y="36451"/>
                        </a:cubicBezTo>
                        <a:cubicBezTo>
                          <a:pt x="71274" y="40682"/>
                          <a:pt x="73552" y="41333"/>
                          <a:pt x="72250" y="44587"/>
                        </a:cubicBezTo>
                        <a:cubicBezTo>
                          <a:pt x="70949" y="47842"/>
                          <a:pt x="70623" y="46865"/>
                          <a:pt x="68020" y="47191"/>
                        </a:cubicBezTo>
                        <a:cubicBezTo>
                          <a:pt x="65416" y="47516"/>
                          <a:pt x="62813" y="46540"/>
                          <a:pt x="61185" y="48492"/>
                        </a:cubicBezTo>
                        <a:cubicBezTo>
                          <a:pt x="59558" y="50445"/>
                          <a:pt x="61185" y="50771"/>
                          <a:pt x="57605" y="53049"/>
                        </a:cubicBezTo>
                        <a:cubicBezTo>
                          <a:pt x="54025" y="55327"/>
                          <a:pt x="53700" y="54025"/>
                          <a:pt x="50445" y="54025"/>
                        </a:cubicBezTo>
                        <a:cubicBezTo>
                          <a:pt x="47191" y="54025"/>
                          <a:pt x="45563" y="53700"/>
                          <a:pt x="39380" y="52723"/>
                        </a:cubicBezTo>
                        <a:cubicBezTo>
                          <a:pt x="33196" y="52073"/>
                          <a:pt x="33196" y="52723"/>
                          <a:pt x="26362" y="53374"/>
                        </a:cubicBezTo>
                        <a:cubicBezTo>
                          <a:pt x="19527" y="54025"/>
                          <a:pt x="17900" y="54676"/>
                          <a:pt x="11716" y="55327"/>
                        </a:cubicBezTo>
                        <a:cubicBezTo>
                          <a:pt x="6509" y="55978"/>
                          <a:pt x="2929" y="57605"/>
                          <a:pt x="0" y="57280"/>
                        </a:cubicBezTo>
                        <a:lnTo>
                          <a:pt x="0" y="57605"/>
                        </a:lnTo>
                        <a:cubicBezTo>
                          <a:pt x="325" y="59558"/>
                          <a:pt x="977" y="61836"/>
                          <a:pt x="1627" y="63463"/>
                        </a:cubicBezTo>
                        <a:cubicBezTo>
                          <a:pt x="2278" y="65091"/>
                          <a:pt x="7811" y="72576"/>
                          <a:pt x="12693" y="78434"/>
                        </a:cubicBezTo>
                        <a:cubicBezTo>
                          <a:pt x="16273" y="82665"/>
                          <a:pt x="19527" y="86245"/>
                          <a:pt x="20504" y="86570"/>
                        </a:cubicBezTo>
                        <a:cubicBezTo>
                          <a:pt x="21480" y="86896"/>
                          <a:pt x="31243" y="87872"/>
                          <a:pt x="43285" y="88849"/>
                        </a:cubicBezTo>
                        <a:cubicBezTo>
                          <a:pt x="60534" y="90476"/>
                          <a:pt x="82340" y="92754"/>
                          <a:pt x="89825" y="94056"/>
                        </a:cubicBezTo>
                        <a:cubicBezTo>
                          <a:pt x="90476" y="91452"/>
                          <a:pt x="91452" y="85920"/>
                          <a:pt x="93080" y="82991"/>
                        </a:cubicBezTo>
                        <a:lnTo>
                          <a:pt x="93080" y="82991"/>
                        </a:lnTo>
                        <a:cubicBezTo>
                          <a:pt x="93731" y="82014"/>
                          <a:pt x="95032" y="79736"/>
                          <a:pt x="96334" y="77132"/>
                        </a:cubicBezTo>
                        <a:cubicBezTo>
                          <a:pt x="99589" y="71925"/>
                          <a:pt x="103820" y="64440"/>
                          <a:pt x="104470" y="61836"/>
                        </a:cubicBezTo>
                        <a:cubicBezTo>
                          <a:pt x="104796" y="60209"/>
                          <a:pt x="105122" y="57280"/>
                          <a:pt x="105447" y="53700"/>
                        </a:cubicBezTo>
                        <a:cubicBezTo>
                          <a:pt x="106098" y="48167"/>
                          <a:pt x="106423" y="41983"/>
                          <a:pt x="106749" y="38729"/>
                        </a:cubicBezTo>
                        <a:cubicBezTo>
                          <a:pt x="107074" y="34498"/>
                          <a:pt x="110654" y="27013"/>
                          <a:pt x="112932" y="22456"/>
                        </a:cubicBezTo>
                        <a:cubicBezTo>
                          <a:pt x="113258" y="21480"/>
                          <a:pt x="113909" y="20504"/>
                          <a:pt x="113909" y="20178"/>
                        </a:cubicBezTo>
                        <a:lnTo>
                          <a:pt x="125300" y="19527"/>
                        </a:lnTo>
                        <a:cubicBezTo>
                          <a:pt x="125300" y="18225"/>
                          <a:pt x="125300" y="16924"/>
                          <a:pt x="124649" y="14971"/>
                        </a:cubicBezTo>
                        <a:cubicBezTo>
                          <a:pt x="123998" y="12042"/>
                          <a:pt x="123021" y="9113"/>
                          <a:pt x="123021" y="6509"/>
                        </a:cubicBezTo>
                        <a:lnTo>
                          <a:pt x="114234" y="7485"/>
                        </a:lnTo>
                        <a:lnTo>
                          <a:pt x="114234" y="6509"/>
                        </a:lnTo>
                        <a:cubicBezTo>
                          <a:pt x="114234" y="4882"/>
                          <a:pt x="114234" y="3580"/>
                          <a:pt x="114234" y="2929"/>
                        </a:cubicBezTo>
                        <a:cubicBezTo>
                          <a:pt x="114885" y="2278"/>
                          <a:pt x="114559" y="1302"/>
                          <a:pt x="113909" y="0"/>
                        </a:cubicBezTo>
                        <a:lnTo>
                          <a:pt x="113909" y="0"/>
                        </a:lnTo>
                        <a:close/>
                      </a:path>
                    </a:pathLst>
                  </a:custGeom>
                  <a:solidFill>
                    <a:schemeClr val="accent2">
                      <a:lumMod val="60000"/>
                      <a:lumOff val="40000"/>
                    </a:schemeClr>
                  </a:solidFill>
                  <a:ln w="3252" cap="flat">
                    <a:noFill/>
                    <a:prstDash val="solid"/>
                    <a:miter/>
                  </a:ln>
                </p:spPr>
                <p:txBody>
                  <a:bodyPr rtlCol="0" anchor="ctr"/>
                  <a:lstStyle/>
                  <a:p>
                    <a:pPr>
                      <a:defRPr/>
                    </a:pPr>
                    <a:endParaRPr lang="es-ES" dirty="0">
                      <a:solidFill>
                        <a:srgbClr val="13235B"/>
                      </a:solidFill>
                    </a:endParaRPr>
                  </a:p>
                </p:txBody>
              </p:sp>
              <p:grpSp>
                <p:nvGrpSpPr>
                  <p:cNvPr id="487" name="Group 486">
                    <a:extLst>
                      <a:ext uri="{FF2B5EF4-FFF2-40B4-BE49-F238E27FC236}">
                        <a16:creationId xmlns:a16="http://schemas.microsoft.com/office/drawing/2014/main" id="{1F63112F-ECB2-49BD-9DE0-2C6C79B00945}"/>
                      </a:ext>
                    </a:extLst>
                  </p:cNvPr>
                  <p:cNvGrpSpPr/>
                  <p:nvPr/>
                </p:nvGrpSpPr>
                <p:grpSpPr>
                  <a:xfrm>
                    <a:off x="6101696" y="1383942"/>
                    <a:ext cx="5022827" cy="2726624"/>
                    <a:chOff x="6101696" y="1383942"/>
                    <a:chExt cx="5022827" cy="2726624"/>
                  </a:xfrm>
                </p:grpSpPr>
                <p:sp>
                  <p:nvSpPr>
                    <p:cNvPr id="488" name="Freeform: Shape 487">
                      <a:extLst>
                        <a:ext uri="{FF2B5EF4-FFF2-40B4-BE49-F238E27FC236}">
                          <a16:creationId xmlns:a16="http://schemas.microsoft.com/office/drawing/2014/main" id="{8A8300F6-B6E3-465F-B0D7-BC8EA0078632}"/>
                        </a:ext>
                      </a:extLst>
                    </p:cNvPr>
                    <p:cNvSpPr/>
                    <p:nvPr/>
                  </p:nvSpPr>
                  <p:spPr>
                    <a:xfrm>
                      <a:off x="6285536" y="3145497"/>
                      <a:ext cx="42761" cy="54025"/>
                    </a:xfrm>
                    <a:custGeom>
                      <a:avLst/>
                      <a:gdLst>
                        <a:gd name="connsiteX0" fmla="*/ 128 w 42761"/>
                        <a:gd name="connsiteY0" fmla="*/ 33522 h 54025"/>
                        <a:gd name="connsiteX1" fmla="*/ 1104 w 42761"/>
                        <a:gd name="connsiteY1" fmla="*/ 33847 h 54025"/>
                        <a:gd name="connsiteX2" fmla="*/ 453 w 42761"/>
                        <a:gd name="connsiteY2" fmla="*/ 40031 h 54025"/>
                        <a:gd name="connsiteX3" fmla="*/ 15750 w 42761"/>
                        <a:gd name="connsiteY3" fmla="*/ 52723 h 54025"/>
                        <a:gd name="connsiteX4" fmla="*/ 17377 w 42761"/>
                        <a:gd name="connsiteY4" fmla="*/ 54025 h 54025"/>
                        <a:gd name="connsiteX5" fmla="*/ 18353 w 42761"/>
                        <a:gd name="connsiteY5" fmla="*/ 47516 h 54025"/>
                        <a:gd name="connsiteX6" fmla="*/ 17702 w 42761"/>
                        <a:gd name="connsiteY6" fmla="*/ 45889 h 54025"/>
                        <a:gd name="connsiteX7" fmla="*/ 18028 w 42761"/>
                        <a:gd name="connsiteY7" fmla="*/ 39705 h 54025"/>
                        <a:gd name="connsiteX8" fmla="*/ 18028 w 42761"/>
                        <a:gd name="connsiteY8" fmla="*/ 39380 h 54025"/>
                        <a:gd name="connsiteX9" fmla="*/ 18028 w 42761"/>
                        <a:gd name="connsiteY9" fmla="*/ 39380 h 54025"/>
                        <a:gd name="connsiteX10" fmla="*/ 25839 w 42761"/>
                        <a:gd name="connsiteY10" fmla="*/ 30918 h 54025"/>
                        <a:gd name="connsiteX11" fmla="*/ 31046 w 42761"/>
                        <a:gd name="connsiteY11" fmla="*/ 32871 h 54025"/>
                        <a:gd name="connsiteX12" fmla="*/ 31046 w 42761"/>
                        <a:gd name="connsiteY12" fmla="*/ 32871 h 54025"/>
                        <a:gd name="connsiteX13" fmla="*/ 32348 w 42761"/>
                        <a:gd name="connsiteY13" fmla="*/ 33847 h 54025"/>
                        <a:gd name="connsiteX14" fmla="*/ 37229 w 42761"/>
                        <a:gd name="connsiteY14" fmla="*/ 33847 h 54025"/>
                        <a:gd name="connsiteX15" fmla="*/ 37229 w 42761"/>
                        <a:gd name="connsiteY15" fmla="*/ 31569 h 54025"/>
                        <a:gd name="connsiteX16" fmla="*/ 37555 w 42761"/>
                        <a:gd name="connsiteY16" fmla="*/ 27013 h 54025"/>
                        <a:gd name="connsiteX17" fmla="*/ 42762 w 42761"/>
                        <a:gd name="connsiteY17" fmla="*/ 22782 h 54025"/>
                        <a:gd name="connsiteX18" fmla="*/ 35927 w 42761"/>
                        <a:gd name="connsiteY18" fmla="*/ 15622 h 54025"/>
                        <a:gd name="connsiteX19" fmla="*/ 26164 w 42761"/>
                        <a:gd name="connsiteY19" fmla="*/ 7160 h 54025"/>
                        <a:gd name="connsiteX20" fmla="*/ 14773 w 42761"/>
                        <a:gd name="connsiteY20" fmla="*/ 0 h 54025"/>
                        <a:gd name="connsiteX21" fmla="*/ 11193 w 42761"/>
                        <a:gd name="connsiteY21" fmla="*/ 1302 h 54025"/>
                        <a:gd name="connsiteX22" fmla="*/ 11519 w 42761"/>
                        <a:gd name="connsiteY22" fmla="*/ 3905 h 54025"/>
                        <a:gd name="connsiteX23" fmla="*/ 11844 w 42761"/>
                        <a:gd name="connsiteY23" fmla="*/ 7160 h 54025"/>
                        <a:gd name="connsiteX24" fmla="*/ 11844 w 42761"/>
                        <a:gd name="connsiteY24" fmla="*/ 7160 h 54025"/>
                        <a:gd name="connsiteX25" fmla="*/ 6637 w 42761"/>
                        <a:gd name="connsiteY25" fmla="*/ 8136 h 54025"/>
                        <a:gd name="connsiteX26" fmla="*/ 5335 w 42761"/>
                        <a:gd name="connsiteY26" fmla="*/ 7811 h 54025"/>
                        <a:gd name="connsiteX27" fmla="*/ 3382 w 42761"/>
                        <a:gd name="connsiteY27" fmla="*/ 10089 h 54025"/>
                        <a:gd name="connsiteX28" fmla="*/ 128 w 42761"/>
                        <a:gd name="connsiteY28" fmla="*/ 14971 h 54025"/>
                        <a:gd name="connsiteX29" fmla="*/ 779 w 42761"/>
                        <a:gd name="connsiteY29" fmla="*/ 22782 h 54025"/>
                        <a:gd name="connsiteX30" fmla="*/ 1104 w 42761"/>
                        <a:gd name="connsiteY30" fmla="*/ 29942 h 54025"/>
                        <a:gd name="connsiteX31" fmla="*/ 128 w 42761"/>
                        <a:gd name="connsiteY31" fmla="*/ 33522 h 54025"/>
                        <a:gd name="connsiteX32" fmla="*/ 128 w 42761"/>
                        <a:gd name="connsiteY32" fmla="*/ 33522 h 5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761" h="54025">
                          <a:moveTo>
                            <a:pt x="128" y="33522"/>
                          </a:moveTo>
                          <a:cubicBezTo>
                            <a:pt x="453" y="33522"/>
                            <a:pt x="779" y="33847"/>
                            <a:pt x="1104" y="33847"/>
                          </a:cubicBezTo>
                          <a:cubicBezTo>
                            <a:pt x="6962" y="36776"/>
                            <a:pt x="-198" y="37427"/>
                            <a:pt x="453" y="40031"/>
                          </a:cubicBezTo>
                          <a:cubicBezTo>
                            <a:pt x="1104" y="42960"/>
                            <a:pt x="13471" y="50445"/>
                            <a:pt x="15750" y="52723"/>
                          </a:cubicBezTo>
                          <a:cubicBezTo>
                            <a:pt x="16400" y="53374"/>
                            <a:pt x="16726" y="53700"/>
                            <a:pt x="17377" y="54025"/>
                          </a:cubicBezTo>
                          <a:cubicBezTo>
                            <a:pt x="18028" y="51747"/>
                            <a:pt x="18679" y="49144"/>
                            <a:pt x="18353" y="47516"/>
                          </a:cubicBezTo>
                          <a:cubicBezTo>
                            <a:pt x="18353" y="46865"/>
                            <a:pt x="18028" y="46214"/>
                            <a:pt x="17702" y="45889"/>
                          </a:cubicBezTo>
                          <a:cubicBezTo>
                            <a:pt x="17051" y="44587"/>
                            <a:pt x="16400" y="43285"/>
                            <a:pt x="18028" y="39705"/>
                          </a:cubicBezTo>
                          <a:lnTo>
                            <a:pt x="18028" y="39380"/>
                          </a:lnTo>
                          <a:lnTo>
                            <a:pt x="18028" y="39380"/>
                          </a:lnTo>
                          <a:cubicBezTo>
                            <a:pt x="19980" y="34498"/>
                            <a:pt x="20957" y="32545"/>
                            <a:pt x="25839" y="30918"/>
                          </a:cubicBezTo>
                          <a:cubicBezTo>
                            <a:pt x="29093" y="29616"/>
                            <a:pt x="30070" y="31244"/>
                            <a:pt x="31046" y="32871"/>
                          </a:cubicBezTo>
                          <a:lnTo>
                            <a:pt x="31046" y="32871"/>
                          </a:lnTo>
                          <a:cubicBezTo>
                            <a:pt x="31371" y="33522"/>
                            <a:pt x="31697" y="33847"/>
                            <a:pt x="32348" y="33847"/>
                          </a:cubicBezTo>
                          <a:cubicBezTo>
                            <a:pt x="34300" y="33196"/>
                            <a:pt x="35602" y="33196"/>
                            <a:pt x="37229" y="33847"/>
                          </a:cubicBezTo>
                          <a:cubicBezTo>
                            <a:pt x="37229" y="33196"/>
                            <a:pt x="37229" y="32220"/>
                            <a:pt x="37229" y="31569"/>
                          </a:cubicBezTo>
                          <a:cubicBezTo>
                            <a:pt x="37229" y="29942"/>
                            <a:pt x="37229" y="28314"/>
                            <a:pt x="37555" y="27013"/>
                          </a:cubicBezTo>
                          <a:cubicBezTo>
                            <a:pt x="37880" y="25060"/>
                            <a:pt x="40159" y="23758"/>
                            <a:pt x="42762" y="22782"/>
                          </a:cubicBezTo>
                          <a:cubicBezTo>
                            <a:pt x="41460" y="21154"/>
                            <a:pt x="38857" y="18551"/>
                            <a:pt x="35927" y="15622"/>
                          </a:cubicBezTo>
                          <a:cubicBezTo>
                            <a:pt x="32022" y="12042"/>
                            <a:pt x="28117" y="8462"/>
                            <a:pt x="26164" y="7160"/>
                          </a:cubicBezTo>
                          <a:cubicBezTo>
                            <a:pt x="22909" y="4882"/>
                            <a:pt x="16726" y="977"/>
                            <a:pt x="14773" y="0"/>
                          </a:cubicBezTo>
                          <a:cubicBezTo>
                            <a:pt x="13146" y="651"/>
                            <a:pt x="11844" y="977"/>
                            <a:pt x="11193" y="1302"/>
                          </a:cubicBezTo>
                          <a:cubicBezTo>
                            <a:pt x="10542" y="1627"/>
                            <a:pt x="11193" y="2604"/>
                            <a:pt x="11519" y="3905"/>
                          </a:cubicBezTo>
                          <a:cubicBezTo>
                            <a:pt x="11844" y="5207"/>
                            <a:pt x="12170" y="6184"/>
                            <a:pt x="11844" y="7160"/>
                          </a:cubicBezTo>
                          <a:lnTo>
                            <a:pt x="11844" y="7160"/>
                          </a:lnTo>
                          <a:cubicBezTo>
                            <a:pt x="11193" y="9764"/>
                            <a:pt x="8589" y="8787"/>
                            <a:pt x="6637" y="8136"/>
                          </a:cubicBezTo>
                          <a:cubicBezTo>
                            <a:pt x="6311" y="8136"/>
                            <a:pt x="5661" y="7811"/>
                            <a:pt x="5335" y="7811"/>
                          </a:cubicBezTo>
                          <a:cubicBezTo>
                            <a:pt x="5009" y="7811"/>
                            <a:pt x="4359" y="8787"/>
                            <a:pt x="3382" y="10089"/>
                          </a:cubicBezTo>
                          <a:cubicBezTo>
                            <a:pt x="2080" y="11716"/>
                            <a:pt x="453" y="13995"/>
                            <a:pt x="128" y="14971"/>
                          </a:cubicBezTo>
                          <a:cubicBezTo>
                            <a:pt x="-198" y="15947"/>
                            <a:pt x="128" y="19527"/>
                            <a:pt x="779" y="22782"/>
                          </a:cubicBezTo>
                          <a:cubicBezTo>
                            <a:pt x="1104" y="26036"/>
                            <a:pt x="1430" y="28965"/>
                            <a:pt x="1104" y="29942"/>
                          </a:cubicBezTo>
                          <a:cubicBezTo>
                            <a:pt x="1104" y="30918"/>
                            <a:pt x="453" y="32545"/>
                            <a:pt x="128" y="33522"/>
                          </a:cubicBezTo>
                          <a:lnTo>
                            <a:pt x="128" y="3352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89" name="Group 488">
                      <a:extLst>
                        <a:ext uri="{FF2B5EF4-FFF2-40B4-BE49-F238E27FC236}">
                          <a16:creationId xmlns:a16="http://schemas.microsoft.com/office/drawing/2014/main" id="{4EDD86E2-6200-41A0-9435-BEB85362204B}"/>
                        </a:ext>
                      </a:extLst>
                    </p:cNvPr>
                    <p:cNvGrpSpPr/>
                    <p:nvPr/>
                  </p:nvGrpSpPr>
                  <p:grpSpPr>
                    <a:xfrm>
                      <a:off x="6101696" y="1383942"/>
                      <a:ext cx="5022827" cy="2726624"/>
                      <a:chOff x="6101696" y="1383942"/>
                      <a:chExt cx="5022827" cy="2726624"/>
                    </a:xfrm>
                  </p:grpSpPr>
                  <p:sp>
                    <p:nvSpPr>
                      <p:cNvPr id="490" name="Freeform: Shape 489">
                        <a:extLst>
                          <a:ext uri="{FF2B5EF4-FFF2-40B4-BE49-F238E27FC236}">
                            <a16:creationId xmlns:a16="http://schemas.microsoft.com/office/drawing/2014/main" id="{E3E7C629-78ED-4CD9-9896-AF40B7A8DD08}"/>
                          </a:ext>
                        </a:extLst>
                      </p:cNvPr>
                      <p:cNvSpPr/>
                      <p:nvPr/>
                    </p:nvSpPr>
                    <p:spPr>
                      <a:xfrm>
                        <a:off x="7176104" y="3168604"/>
                        <a:ext cx="451729" cy="249645"/>
                      </a:xfrm>
                      <a:custGeom>
                        <a:avLst/>
                        <a:gdLst>
                          <a:gd name="connsiteX0" fmla="*/ 0 w 451729"/>
                          <a:gd name="connsiteY0" fmla="*/ 55978 h 249645"/>
                          <a:gd name="connsiteX1" fmla="*/ 27664 w 451729"/>
                          <a:gd name="connsiteY1" fmla="*/ 130181 h 249645"/>
                          <a:gd name="connsiteX2" fmla="*/ 23758 w 451729"/>
                          <a:gd name="connsiteY2" fmla="*/ 158170 h 249645"/>
                          <a:gd name="connsiteX3" fmla="*/ 53049 w 451729"/>
                          <a:gd name="connsiteY3" fmla="*/ 162727 h 249645"/>
                          <a:gd name="connsiteX4" fmla="*/ 71925 w 451729"/>
                          <a:gd name="connsiteY4" fmla="*/ 172490 h 249645"/>
                          <a:gd name="connsiteX5" fmla="*/ 89825 w 451729"/>
                          <a:gd name="connsiteY5" fmla="*/ 181603 h 249645"/>
                          <a:gd name="connsiteX6" fmla="*/ 101867 w 451729"/>
                          <a:gd name="connsiteY6" fmla="*/ 181277 h 249645"/>
                          <a:gd name="connsiteX7" fmla="*/ 112607 w 451729"/>
                          <a:gd name="connsiteY7" fmla="*/ 177372 h 249645"/>
                          <a:gd name="connsiteX8" fmla="*/ 125300 w 451729"/>
                          <a:gd name="connsiteY8" fmla="*/ 165981 h 249645"/>
                          <a:gd name="connsiteX9" fmla="*/ 130181 w 451729"/>
                          <a:gd name="connsiteY9" fmla="*/ 161099 h 249645"/>
                          <a:gd name="connsiteX10" fmla="*/ 137667 w 451729"/>
                          <a:gd name="connsiteY10" fmla="*/ 157194 h 249645"/>
                          <a:gd name="connsiteX11" fmla="*/ 143525 w 451729"/>
                          <a:gd name="connsiteY11" fmla="*/ 155241 h 249645"/>
                          <a:gd name="connsiteX12" fmla="*/ 151010 w 451729"/>
                          <a:gd name="connsiteY12" fmla="*/ 156543 h 249645"/>
                          <a:gd name="connsiteX13" fmla="*/ 161425 w 451729"/>
                          <a:gd name="connsiteY13" fmla="*/ 157519 h 249645"/>
                          <a:gd name="connsiteX14" fmla="*/ 164029 w 451729"/>
                          <a:gd name="connsiteY14" fmla="*/ 154590 h 249645"/>
                          <a:gd name="connsiteX15" fmla="*/ 166958 w 451729"/>
                          <a:gd name="connsiteY15" fmla="*/ 151661 h 249645"/>
                          <a:gd name="connsiteX16" fmla="*/ 174769 w 451729"/>
                          <a:gd name="connsiteY16" fmla="*/ 150359 h 249645"/>
                          <a:gd name="connsiteX17" fmla="*/ 185183 w 451729"/>
                          <a:gd name="connsiteY17" fmla="*/ 150359 h 249645"/>
                          <a:gd name="connsiteX18" fmla="*/ 189089 w 451729"/>
                          <a:gd name="connsiteY18" fmla="*/ 151987 h 249645"/>
                          <a:gd name="connsiteX19" fmla="*/ 192669 w 451729"/>
                          <a:gd name="connsiteY19" fmla="*/ 155241 h 249645"/>
                          <a:gd name="connsiteX20" fmla="*/ 192994 w 451729"/>
                          <a:gd name="connsiteY20" fmla="*/ 157194 h 249645"/>
                          <a:gd name="connsiteX21" fmla="*/ 195923 w 451729"/>
                          <a:gd name="connsiteY21" fmla="*/ 160123 h 249645"/>
                          <a:gd name="connsiteX22" fmla="*/ 203083 w 451729"/>
                          <a:gd name="connsiteY22" fmla="*/ 160774 h 249645"/>
                          <a:gd name="connsiteX23" fmla="*/ 207965 w 451729"/>
                          <a:gd name="connsiteY23" fmla="*/ 162401 h 249645"/>
                          <a:gd name="connsiteX24" fmla="*/ 207965 w 451729"/>
                          <a:gd name="connsiteY24" fmla="*/ 162401 h 249645"/>
                          <a:gd name="connsiteX25" fmla="*/ 211545 w 451729"/>
                          <a:gd name="connsiteY25" fmla="*/ 165656 h 249645"/>
                          <a:gd name="connsiteX26" fmla="*/ 218054 w 451729"/>
                          <a:gd name="connsiteY26" fmla="*/ 170212 h 249645"/>
                          <a:gd name="connsiteX27" fmla="*/ 235628 w 451729"/>
                          <a:gd name="connsiteY27" fmla="*/ 170212 h 249645"/>
                          <a:gd name="connsiteX28" fmla="*/ 240185 w 451729"/>
                          <a:gd name="connsiteY28" fmla="*/ 170537 h 249645"/>
                          <a:gd name="connsiteX29" fmla="*/ 246368 w 451729"/>
                          <a:gd name="connsiteY29" fmla="*/ 171839 h 249645"/>
                          <a:gd name="connsiteX30" fmla="*/ 251250 w 451729"/>
                          <a:gd name="connsiteY30" fmla="*/ 174768 h 249645"/>
                          <a:gd name="connsiteX31" fmla="*/ 252552 w 451729"/>
                          <a:gd name="connsiteY31" fmla="*/ 178023 h 249645"/>
                          <a:gd name="connsiteX32" fmla="*/ 256132 w 451729"/>
                          <a:gd name="connsiteY32" fmla="*/ 184532 h 249645"/>
                          <a:gd name="connsiteX33" fmla="*/ 264268 w 451729"/>
                          <a:gd name="connsiteY33" fmla="*/ 188112 h 249645"/>
                          <a:gd name="connsiteX34" fmla="*/ 268174 w 451729"/>
                          <a:gd name="connsiteY34" fmla="*/ 189739 h 249645"/>
                          <a:gd name="connsiteX35" fmla="*/ 268174 w 451729"/>
                          <a:gd name="connsiteY35" fmla="*/ 189739 h 249645"/>
                          <a:gd name="connsiteX36" fmla="*/ 271103 w 451729"/>
                          <a:gd name="connsiteY36" fmla="*/ 194296 h 249645"/>
                          <a:gd name="connsiteX37" fmla="*/ 275334 w 451729"/>
                          <a:gd name="connsiteY37" fmla="*/ 200479 h 249645"/>
                          <a:gd name="connsiteX38" fmla="*/ 284446 w 451729"/>
                          <a:gd name="connsiteY38" fmla="*/ 201130 h 249645"/>
                          <a:gd name="connsiteX39" fmla="*/ 298766 w 451729"/>
                          <a:gd name="connsiteY39" fmla="*/ 202432 h 249645"/>
                          <a:gd name="connsiteX40" fmla="*/ 301044 w 451729"/>
                          <a:gd name="connsiteY40" fmla="*/ 220983 h 249645"/>
                          <a:gd name="connsiteX41" fmla="*/ 301044 w 451729"/>
                          <a:gd name="connsiteY41" fmla="*/ 223586 h 249645"/>
                          <a:gd name="connsiteX42" fmla="*/ 303323 w 451729"/>
                          <a:gd name="connsiteY42" fmla="*/ 232699 h 249645"/>
                          <a:gd name="connsiteX43" fmla="*/ 304299 w 451729"/>
                          <a:gd name="connsiteY43" fmla="*/ 235954 h 249645"/>
                          <a:gd name="connsiteX44" fmla="*/ 304299 w 451729"/>
                          <a:gd name="connsiteY44" fmla="*/ 235954 h 249645"/>
                          <a:gd name="connsiteX45" fmla="*/ 311134 w 451729"/>
                          <a:gd name="connsiteY45" fmla="*/ 237581 h 249645"/>
                          <a:gd name="connsiteX46" fmla="*/ 319921 w 451729"/>
                          <a:gd name="connsiteY46" fmla="*/ 239534 h 249645"/>
                          <a:gd name="connsiteX47" fmla="*/ 324803 w 451729"/>
                          <a:gd name="connsiteY47" fmla="*/ 244090 h 249645"/>
                          <a:gd name="connsiteX48" fmla="*/ 330661 w 451729"/>
                          <a:gd name="connsiteY48" fmla="*/ 249623 h 249645"/>
                          <a:gd name="connsiteX49" fmla="*/ 332939 w 451729"/>
                          <a:gd name="connsiteY49" fmla="*/ 247995 h 249645"/>
                          <a:gd name="connsiteX50" fmla="*/ 335217 w 451729"/>
                          <a:gd name="connsiteY50" fmla="*/ 246043 h 249645"/>
                          <a:gd name="connsiteX51" fmla="*/ 335217 w 451729"/>
                          <a:gd name="connsiteY51" fmla="*/ 246043 h 249645"/>
                          <a:gd name="connsiteX52" fmla="*/ 341726 w 451729"/>
                          <a:gd name="connsiteY52" fmla="*/ 245717 h 249645"/>
                          <a:gd name="connsiteX53" fmla="*/ 346608 w 451729"/>
                          <a:gd name="connsiteY53" fmla="*/ 245717 h 249645"/>
                          <a:gd name="connsiteX54" fmla="*/ 351490 w 451729"/>
                          <a:gd name="connsiteY54" fmla="*/ 239859 h 249645"/>
                          <a:gd name="connsiteX55" fmla="*/ 354419 w 451729"/>
                          <a:gd name="connsiteY55" fmla="*/ 235628 h 249645"/>
                          <a:gd name="connsiteX56" fmla="*/ 353768 w 451729"/>
                          <a:gd name="connsiteY56" fmla="*/ 234001 h 249645"/>
                          <a:gd name="connsiteX57" fmla="*/ 352791 w 451729"/>
                          <a:gd name="connsiteY57" fmla="*/ 229770 h 249645"/>
                          <a:gd name="connsiteX58" fmla="*/ 361253 w 451729"/>
                          <a:gd name="connsiteY58" fmla="*/ 227166 h 249645"/>
                          <a:gd name="connsiteX59" fmla="*/ 366135 w 451729"/>
                          <a:gd name="connsiteY59" fmla="*/ 226841 h 249645"/>
                          <a:gd name="connsiteX60" fmla="*/ 368413 w 451729"/>
                          <a:gd name="connsiteY60" fmla="*/ 225539 h 249645"/>
                          <a:gd name="connsiteX61" fmla="*/ 382408 w 451729"/>
                          <a:gd name="connsiteY61" fmla="*/ 219030 h 249645"/>
                          <a:gd name="connsiteX62" fmla="*/ 386313 w 451729"/>
                          <a:gd name="connsiteY62" fmla="*/ 219681 h 249645"/>
                          <a:gd name="connsiteX63" fmla="*/ 386313 w 451729"/>
                          <a:gd name="connsiteY63" fmla="*/ 219681 h 249645"/>
                          <a:gd name="connsiteX64" fmla="*/ 387289 w 451729"/>
                          <a:gd name="connsiteY64" fmla="*/ 218705 h 249645"/>
                          <a:gd name="connsiteX65" fmla="*/ 390219 w 451729"/>
                          <a:gd name="connsiteY65" fmla="*/ 216101 h 249645"/>
                          <a:gd name="connsiteX66" fmla="*/ 393798 w 451729"/>
                          <a:gd name="connsiteY66" fmla="*/ 212521 h 249645"/>
                          <a:gd name="connsiteX67" fmla="*/ 393798 w 451729"/>
                          <a:gd name="connsiteY67" fmla="*/ 209592 h 249645"/>
                          <a:gd name="connsiteX68" fmla="*/ 394775 w 451729"/>
                          <a:gd name="connsiteY68" fmla="*/ 203408 h 249645"/>
                          <a:gd name="connsiteX69" fmla="*/ 395426 w 451729"/>
                          <a:gd name="connsiteY69" fmla="*/ 202106 h 249645"/>
                          <a:gd name="connsiteX70" fmla="*/ 399006 w 451729"/>
                          <a:gd name="connsiteY70" fmla="*/ 195272 h 249645"/>
                          <a:gd name="connsiteX71" fmla="*/ 399006 w 451729"/>
                          <a:gd name="connsiteY71" fmla="*/ 194296 h 249645"/>
                          <a:gd name="connsiteX72" fmla="*/ 400959 w 451729"/>
                          <a:gd name="connsiteY72" fmla="*/ 186485 h 249645"/>
                          <a:gd name="connsiteX73" fmla="*/ 400959 w 451729"/>
                          <a:gd name="connsiteY73" fmla="*/ 186485 h 249645"/>
                          <a:gd name="connsiteX74" fmla="*/ 401935 w 451729"/>
                          <a:gd name="connsiteY74" fmla="*/ 185508 h 249645"/>
                          <a:gd name="connsiteX75" fmla="*/ 406817 w 451729"/>
                          <a:gd name="connsiteY75" fmla="*/ 182905 h 249645"/>
                          <a:gd name="connsiteX76" fmla="*/ 410722 w 451729"/>
                          <a:gd name="connsiteY76" fmla="*/ 183230 h 249645"/>
                          <a:gd name="connsiteX77" fmla="*/ 420160 w 451729"/>
                          <a:gd name="connsiteY77" fmla="*/ 183881 h 249645"/>
                          <a:gd name="connsiteX78" fmla="*/ 422764 w 451729"/>
                          <a:gd name="connsiteY78" fmla="*/ 180301 h 249645"/>
                          <a:gd name="connsiteX79" fmla="*/ 428948 w 451729"/>
                          <a:gd name="connsiteY79" fmla="*/ 173141 h 249645"/>
                          <a:gd name="connsiteX80" fmla="*/ 438386 w 451729"/>
                          <a:gd name="connsiteY80" fmla="*/ 176396 h 249645"/>
                          <a:gd name="connsiteX81" fmla="*/ 442942 w 451729"/>
                          <a:gd name="connsiteY81" fmla="*/ 178348 h 249645"/>
                          <a:gd name="connsiteX82" fmla="*/ 449777 w 451729"/>
                          <a:gd name="connsiteY82" fmla="*/ 178023 h 249645"/>
                          <a:gd name="connsiteX83" fmla="*/ 451729 w 451729"/>
                          <a:gd name="connsiteY83" fmla="*/ 161099 h 249645"/>
                          <a:gd name="connsiteX84" fmla="*/ 437084 w 451729"/>
                          <a:gd name="connsiteY84" fmla="*/ 152963 h 249645"/>
                          <a:gd name="connsiteX85" fmla="*/ 431226 w 451729"/>
                          <a:gd name="connsiteY85" fmla="*/ 151661 h 249645"/>
                          <a:gd name="connsiteX86" fmla="*/ 426670 w 451729"/>
                          <a:gd name="connsiteY86" fmla="*/ 152312 h 249645"/>
                          <a:gd name="connsiteX87" fmla="*/ 420160 w 451729"/>
                          <a:gd name="connsiteY87" fmla="*/ 151010 h 249645"/>
                          <a:gd name="connsiteX88" fmla="*/ 411373 w 451729"/>
                          <a:gd name="connsiteY88" fmla="*/ 145152 h 249645"/>
                          <a:gd name="connsiteX89" fmla="*/ 401935 w 451729"/>
                          <a:gd name="connsiteY89" fmla="*/ 139294 h 249645"/>
                          <a:gd name="connsiteX90" fmla="*/ 392822 w 451729"/>
                          <a:gd name="connsiteY90" fmla="*/ 132785 h 249645"/>
                          <a:gd name="connsiteX91" fmla="*/ 392822 w 451729"/>
                          <a:gd name="connsiteY91" fmla="*/ 132785 h 249645"/>
                          <a:gd name="connsiteX92" fmla="*/ 389568 w 451729"/>
                          <a:gd name="connsiteY92" fmla="*/ 128879 h 249645"/>
                          <a:gd name="connsiteX93" fmla="*/ 382408 w 451729"/>
                          <a:gd name="connsiteY93" fmla="*/ 124974 h 249645"/>
                          <a:gd name="connsiteX94" fmla="*/ 359300 w 451729"/>
                          <a:gd name="connsiteY94" fmla="*/ 111305 h 249645"/>
                          <a:gd name="connsiteX95" fmla="*/ 335868 w 451729"/>
                          <a:gd name="connsiteY95" fmla="*/ 95032 h 249645"/>
                          <a:gd name="connsiteX96" fmla="*/ 332939 w 451729"/>
                          <a:gd name="connsiteY96" fmla="*/ 85594 h 249645"/>
                          <a:gd name="connsiteX97" fmla="*/ 332613 w 451729"/>
                          <a:gd name="connsiteY97" fmla="*/ 81689 h 249645"/>
                          <a:gd name="connsiteX98" fmla="*/ 329034 w 451729"/>
                          <a:gd name="connsiteY98" fmla="*/ 78434 h 249645"/>
                          <a:gd name="connsiteX99" fmla="*/ 325779 w 451729"/>
                          <a:gd name="connsiteY99" fmla="*/ 76482 h 249645"/>
                          <a:gd name="connsiteX100" fmla="*/ 321548 w 451729"/>
                          <a:gd name="connsiteY100" fmla="*/ 69647 h 249645"/>
                          <a:gd name="connsiteX101" fmla="*/ 315039 w 451729"/>
                          <a:gd name="connsiteY101" fmla="*/ 55652 h 249645"/>
                          <a:gd name="connsiteX102" fmla="*/ 312110 w 451729"/>
                          <a:gd name="connsiteY102" fmla="*/ 52398 h 249645"/>
                          <a:gd name="connsiteX103" fmla="*/ 307553 w 451729"/>
                          <a:gd name="connsiteY103" fmla="*/ 50445 h 249645"/>
                          <a:gd name="connsiteX104" fmla="*/ 304950 w 451729"/>
                          <a:gd name="connsiteY104" fmla="*/ 52723 h 249645"/>
                          <a:gd name="connsiteX105" fmla="*/ 304950 w 451729"/>
                          <a:gd name="connsiteY105" fmla="*/ 52723 h 249645"/>
                          <a:gd name="connsiteX106" fmla="*/ 302021 w 451729"/>
                          <a:gd name="connsiteY106" fmla="*/ 55978 h 249645"/>
                          <a:gd name="connsiteX107" fmla="*/ 293234 w 451729"/>
                          <a:gd name="connsiteY107" fmla="*/ 54025 h 249645"/>
                          <a:gd name="connsiteX108" fmla="*/ 290955 w 451729"/>
                          <a:gd name="connsiteY108" fmla="*/ 52723 h 249645"/>
                          <a:gd name="connsiteX109" fmla="*/ 284121 w 451729"/>
                          <a:gd name="connsiteY109" fmla="*/ 52723 h 249645"/>
                          <a:gd name="connsiteX110" fmla="*/ 280541 w 451729"/>
                          <a:gd name="connsiteY110" fmla="*/ 52723 h 249645"/>
                          <a:gd name="connsiteX111" fmla="*/ 274357 w 451729"/>
                          <a:gd name="connsiteY111" fmla="*/ 51422 h 249645"/>
                          <a:gd name="connsiteX112" fmla="*/ 268174 w 451729"/>
                          <a:gd name="connsiteY112" fmla="*/ 48492 h 249645"/>
                          <a:gd name="connsiteX113" fmla="*/ 267848 w 451729"/>
                          <a:gd name="connsiteY113" fmla="*/ 41983 h 249645"/>
                          <a:gd name="connsiteX114" fmla="*/ 268499 w 451729"/>
                          <a:gd name="connsiteY114" fmla="*/ 38729 h 249645"/>
                          <a:gd name="connsiteX115" fmla="*/ 268499 w 451729"/>
                          <a:gd name="connsiteY115" fmla="*/ 38729 h 249645"/>
                          <a:gd name="connsiteX116" fmla="*/ 272079 w 451729"/>
                          <a:gd name="connsiteY116" fmla="*/ 32220 h 249645"/>
                          <a:gd name="connsiteX117" fmla="*/ 272079 w 451729"/>
                          <a:gd name="connsiteY117" fmla="*/ 32220 h 249645"/>
                          <a:gd name="connsiteX118" fmla="*/ 273055 w 451729"/>
                          <a:gd name="connsiteY118" fmla="*/ 31569 h 249645"/>
                          <a:gd name="connsiteX119" fmla="*/ 269801 w 451729"/>
                          <a:gd name="connsiteY119" fmla="*/ 29942 h 249645"/>
                          <a:gd name="connsiteX120" fmla="*/ 264268 w 451729"/>
                          <a:gd name="connsiteY120" fmla="*/ 27013 h 249645"/>
                          <a:gd name="connsiteX121" fmla="*/ 263292 w 451729"/>
                          <a:gd name="connsiteY121" fmla="*/ 22782 h 249645"/>
                          <a:gd name="connsiteX122" fmla="*/ 264919 w 451729"/>
                          <a:gd name="connsiteY122" fmla="*/ 21154 h 249645"/>
                          <a:gd name="connsiteX123" fmla="*/ 266221 w 451729"/>
                          <a:gd name="connsiteY123" fmla="*/ 19853 h 249645"/>
                          <a:gd name="connsiteX124" fmla="*/ 266221 w 451729"/>
                          <a:gd name="connsiteY124" fmla="*/ 19527 h 249645"/>
                          <a:gd name="connsiteX125" fmla="*/ 266221 w 451729"/>
                          <a:gd name="connsiteY125" fmla="*/ 19527 h 249645"/>
                          <a:gd name="connsiteX126" fmla="*/ 258735 w 451729"/>
                          <a:gd name="connsiteY126" fmla="*/ 18551 h 249645"/>
                          <a:gd name="connsiteX127" fmla="*/ 251250 w 451729"/>
                          <a:gd name="connsiteY127" fmla="*/ 17900 h 249645"/>
                          <a:gd name="connsiteX128" fmla="*/ 246694 w 451729"/>
                          <a:gd name="connsiteY128" fmla="*/ 7811 h 249645"/>
                          <a:gd name="connsiteX129" fmla="*/ 238557 w 451729"/>
                          <a:gd name="connsiteY129" fmla="*/ 7811 h 249645"/>
                          <a:gd name="connsiteX130" fmla="*/ 234001 w 451729"/>
                          <a:gd name="connsiteY130" fmla="*/ 2929 h 249645"/>
                          <a:gd name="connsiteX131" fmla="*/ 232048 w 451729"/>
                          <a:gd name="connsiteY131" fmla="*/ 0 h 249645"/>
                          <a:gd name="connsiteX132" fmla="*/ 229445 w 451729"/>
                          <a:gd name="connsiteY132" fmla="*/ 1953 h 249645"/>
                          <a:gd name="connsiteX133" fmla="*/ 225539 w 451729"/>
                          <a:gd name="connsiteY133" fmla="*/ 6183 h 249645"/>
                          <a:gd name="connsiteX134" fmla="*/ 225539 w 451729"/>
                          <a:gd name="connsiteY134" fmla="*/ 9438 h 249645"/>
                          <a:gd name="connsiteX135" fmla="*/ 222610 w 451729"/>
                          <a:gd name="connsiteY135" fmla="*/ 18876 h 249645"/>
                          <a:gd name="connsiteX136" fmla="*/ 215450 w 451729"/>
                          <a:gd name="connsiteY136" fmla="*/ 14971 h 249645"/>
                          <a:gd name="connsiteX137" fmla="*/ 212196 w 451729"/>
                          <a:gd name="connsiteY137" fmla="*/ 12367 h 249645"/>
                          <a:gd name="connsiteX138" fmla="*/ 212196 w 451729"/>
                          <a:gd name="connsiteY138" fmla="*/ 12367 h 249645"/>
                          <a:gd name="connsiteX139" fmla="*/ 211870 w 451729"/>
                          <a:gd name="connsiteY139" fmla="*/ 13018 h 249645"/>
                          <a:gd name="connsiteX140" fmla="*/ 210894 w 451729"/>
                          <a:gd name="connsiteY140" fmla="*/ 16273 h 249645"/>
                          <a:gd name="connsiteX141" fmla="*/ 210894 w 451729"/>
                          <a:gd name="connsiteY141" fmla="*/ 16273 h 249645"/>
                          <a:gd name="connsiteX142" fmla="*/ 208941 w 451729"/>
                          <a:gd name="connsiteY142" fmla="*/ 22131 h 249645"/>
                          <a:gd name="connsiteX143" fmla="*/ 196248 w 451729"/>
                          <a:gd name="connsiteY143" fmla="*/ 26036 h 249645"/>
                          <a:gd name="connsiteX144" fmla="*/ 191041 w 451729"/>
                          <a:gd name="connsiteY144" fmla="*/ 26687 h 249645"/>
                          <a:gd name="connsiteX145" fmla="*/ 191041 w 451729"/>
                          <a:gd name="connsiteY145" fmla="*/ 26687 h 249645"/>
                          <a:gd name="connsiteX146" fmla="*/ 188438 w 451729"/>
                          <a:gd name="connsiteY146" fmla="*/ 30267 h 249645"/>
                          <a:gd name="connsiteX147" fmla="*/ 185508 w 451729"/>
                          <a:gd name="connsiteY147" fmla="*/ 38729 h 249645"/>
                          <a:gd name="connsiteX148" fmla="*/ 187136 w 451729"/>
                          <a:gd name="connsiteY148" fmla="*/ 41658 h 249645"/>
                          <a:gd name="connsiteX149" fmla="*/ 189089 w 451729"/>
                          <a:gd name="connsiteY149" fmla="*/ 48492 h 249645"/>
                          <a:gd name="connsiteX150" fmla="*/ 171189 w 451729"/>
                          <a:gd name="connsiteY150" fmla="*/ 52723 h 249645"/>
                          <a:gd name="connsiteX151" fmla="*/ 138318 w 451729"/>
                          <a:gd name="connsiteY151" fmla="*/ 51747 h 249645"/>
                          <a:gd name="connsiteX152" fmla="*/ 129531 w 451729"/>
                          <a:gd name="connsiteY152" fmla="*/ 39705 h 249645"/>
                          <a:gd name="connsiteX153" fmla="*/ 128554 w 451729"/>
                          <a:gd name="connsiteY153" fmla="*/ 36125 h 249645"/>
                          <a:gd name="connsiteX154" fmla="*/ 123998 w 451729"/>
                          <a:gd name="connsiteY154" fmla="*/ 32545 h 249645"/>
                          <a:gd name="connsiteX155" fmla="*/ 119116 w 451729"/>
                          <a:gd name="connsiteY155" fmla="*/ 29291 h 249645"/>
                          <a:gd name="connsiteX156" fmla="*/ 114560 w 451729"/>
                          <a:gd name="connsiteY156" fmla="*/ 24734 h 249645"/>
                          <a:gd name="connsiteX157" fmla="*/ 105772 w 451729"/>
                          <a:gd name="connsiteY157" fmla="*/ 16924 h 249645"/>
                          <a:gd name="connsiteX158" fmla="*/ 89174 w 451729"/>
                          <a:gd name="connsiteY158" fmla="*/ 19853 h 249645"/>
                          <a:gd name="connsiteX159" fmla="*/ 72576 w 451729"/>
                          <a:gd name="connsiteY159" fmla="*/ 23758 h 249645"/>
                          <a:gd name="connsiteX160" fmla="*/ 58907 w 451729"/>
                          <a:gd name="connsiteY160" fmla="*/ 34498 h 249645"/>
                          <a:gd name="connsiteX161" fmla="*/ 50445 w 451729"/>
                          <a:gd name="connsiteY161" fmla="*/ 41333 h 249645"/>
                          <a:gd name="connsiteX162" fmla="*/ 0 w 451729"/>
                          <a:gd name="connsiteY162" fmla="*/ 55978 h 249645"/>
                          <a:gd name="connsiteX163" fmla="*/ 0 w 451729"/>
                          <a:gd name="connsiteY163" fmla="*/ 55978 h 24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51729" h="249645">
                            <a:moveTo>
                              <a:pt x="0" y="55978"/>
                            </a:moveTo>
                            <a:cubicBezTo>
                              <a:pt x="11717" y="84618"/>
                              <a:pt x="27664" y="124649"/>
                              <a:pt x="27664" y="130181"/>
                            </a:cubicBezTo>
                            <a:cubicBezTo>
                              <a:pt x="27664" y="135388"/>
                              <a:pt x="25386" y="148407"/>
                              <a:pt x="23758" y="158170"/>
                            </a:cubicBezTo>
                            <a:cubicBezTo>
                              <a:pt x="28965" y="158496"/>
                              <a:pt x="43936" y="160123"/>
                              <a:pt x="53049" y="162727"/>
                            </a:cubicBezTo>
                            <a:cubicBezTo>
                              <a:pt x="58582" y="164354"/>
                              <a:pt x="65416" y="168585"/>
                              <a:pt x="71925" y="172490"/>
                            </a:cubicBezTo>
                            <a:cubicBezTo>
                              <a:pt x="79085" y="176721"/>
                              <a:pt x="85920" y="180952"/>
                              <a:pt x="89825" y="181603"/>
                            </a:cubicBezTo>
                            <a:cubicBezTo>
                              <a:pt x="93731" y="182254"/>
                              <a:pt x="97962" y="181928"/>
                              <a:pt x="101867" y="181277"/>
                            </a:cubicBezTo>
                            <a:cubicBezTo>
                              <a:pt x="105772" y="180627"/>
                              <a:pt x="109678" y="179325"/>
                              <a:pt x="112607" y="177372"/>
                            </a:cubicBezTo>
                            <a:cubicBezTo>
                              <a:pt x="116512" y="175094"/>
                              <a:pt x="121394" y="169887"/>
                              <a:pt x="125300" y="165981"/>
                            </a:cubicBezTo>
                            <a:cubicBezTo>
                              <a:pt x="127578" y="163703"/>
                              <a:pt x="129205" y="161750"/>
                              <a:pt x="130181" y="161099"/>
                            </a:cubicBezTo>
                            <a:cubicBezTo>
                              <a:pt x="131483" y="160123"/>
                              <a:pt x="134738" y="158496"/>
                              <a:pt x="137667" y="157194"/>
                            </a:cubicBezTo>
                            <a:cubicBezTo>
                              <a:pt x="139620" y="156218"/>
                              <a:pt x="141898" y="155567"/>
                              <a:pt x="143525" y="155241"/>
                            </a:cubicBezTo>
                            <a:cubicBezTo>
                              <a:pt x="145152" y="154916"/>
                              <a:pt x="148081" y="155567"/>
                              <a:pt x="151010" y="156543"/>
                            </a:cubicBezTo>
                            <a:cubicBezTo>
                              <a:pt x="154916" y="157519"/>
                              <a:pt x="159798" y="158821"/>
                              <a:pt x="161425" y="157519"/>
                            </a:cubicBezTo>
                            <a:cubicBezTo>
                              <a:pt x="163052" y="156218"/>
                              <a:pt x="163703" y="155567"/>
                              <a:pt x="164029" y="154590"/>
                            </a:cubicBezTo>
                            <a:cubicBezTo>
                              <a:pt x="164680" y="153614"/>
                              <a:pt x="165330" y="152637"/>
                              <a:pt x="166958" y="151661"/>
                            </a:cubicBezTo>
                            <a:cubicBezTo>
                              <a:pt x="168585" y="151010"/>
                              <a:pt x="171514" y="150685"/>
                              <a:pt x="174769" y="150359"/>
                            </a:cubicBezTo>
                            <a:cubicBezTo>
                              <a:pt x="178999" y="150034"/>
                              <a:pt x="183230" y="150359"/>
                              <a:pt x="185183" y="150359"/>
                            </a:cubicBezTo>
                            <a:cubicBezTo>
                              <a:pt x="186485" y="150685"/>
                              <a:pt x="187787" y="151336"/>
                              <a:pt x="189089" y="151987"/>
                            </a:cubicBezTo>
                            <a:cubicBezTo>
                              <a:pt x="190716" y="153288"/>
                              <a:pt x="192017" y="154590"/>
                              <a:pt x="192669" y="155241"/>
                            </a:cubicBezTo>
                            <a:cubicBezTo>
                              <a:pt x="192994" y="155892"/>
                              <a:pt x="192994" y="156543"/>
                              <a:pt x="192994" y="157194"/>
                            </a:cubicBezTo>
                            <a:cubicBezTo>
                              <a:pt x="192994" y="158496"/>
                              <a:pt x="192994" y="160123"/>
                              <a:pt x="195923" y="160123"/>
                            </a:cubicBezTo>
                            <a:cubicBezTo>
                              <a:pt x="198852" y="160123"/>
                              <a:pt x="201130" y="160448"/>
                              <a:pt x="203083" y="160774"/>
                            </a:cubicBezTo>
                            <a:cubicBezTo>
                              <a:pt x="205036" y="161099"/>
                              <a:pt x="206663" y="161750"/>
                              <a:pt x="207965" y="162401"/>
                            </a:cubicBezTo>
                            <a:lnTo>
                              <a:pt x="207965" y="162401"/>
                            </a:lnTo>
                            <a:cubicBezTo>
                              <a:pt x="209267" y="162727"/>
                              <a:pt x="210243" y="164354"/>
                              <a:pt x="211545" y="165656"/>
                            </a:cubicBezTo>
                            <a:cubicBezTo>
                              <a:pt x="213498" y="167934"/>
                              <a:pt x="215776" y="170537"/>
                              <a:pt x="218054" y="170212"/>
                            </a:cubicBezTo>
                            <a:cubicBezTo>
                              <a:pt x="221634" y="169561"/>
                              <a:pt x="229770" y="169887"/>
                              <a:pt x="235628" y="170212"/>
                            </a:cubicBezTo>
                            <a:cubicBezTo>
                              <a:pt x="237581" y="170212"/>
                              <a:pt x="239208" y="170537"/>
                              <a:pt x="240185" y="170537"/>
                            </a:cubicBezTo>
                            <a:cubicBezTo>
                              <a:pt x="242463" y="170537"/>
                              <a:pt x="244741" y="171188"/>
                              <a:pt x="246368" y="171839"/>
                            </a:cubicBezTo>
                            <a:cubicBezTo>
                              <a:pt x="248646" y="172490"/>
                              <a:pt x="250274" y="173792"/>
                              <a:pt x="251250" y="174768"/>
                            </a:cubicBezTo>
                            <a:cubicBezTo>
                              <a:pt x="251901" y="175745"/>
                              <a:pt x="252226" y="176721"/>
                              <a:pt x="252552" y="178023"/>
                            </a:cubicBezTo>
                            <a:cubicBezTo>
                              <a:pt x="252877" y="179976"/>
                              <a:pt x="253528" y="182579"/>
                              <a:pt x="256132" y="184532"/>
                            </a:cubicBezTo>
                            <a:cubicBezTo>
                              <a:pt x="258735" y="186485"/>
                              <a:pt x="261990" y="187461"/>
                              <a:pt x="264268" y="188112"/>
                            </a:cubicBezTo>
                            <a:cubicBezTo>
                              <a:pt x="265896" y="188763"/>
                              <a:pt x="267197" y="189088"/>
                              <a:pt x="268174" y="189739"/>
                            </a:cubicBezTo>
                            <a:lnTo>
                              <a:pt x="268174" y="189739"/>
                            </a:lnTo>
                            <a:cubicBezTo>
                              <a:pt x="269150" y="190390"/>
                              <a:pt x="269801" y="192343"/>
                              <a:pt x="271103" y="194296"/>
                            </a:cubicBezTo>
                            <a:cubicBezTo>
                              <a:pt x="272405" y="197225"/>
                              <a:pt x="274032" y="200479"/>
                              <a:pt x="275334" y="200479"/>
                            </a:cubicBezTo>
                            <a:cubicBezTo>
                              <a:pt x="276310" y="200805"/>
                              <a:pt x="280216" y="200805"/>
                              <a:pt x="284446" y="201130"/>
                            </a:cubicBezTo>
                            <a:cubicBezTo>
                              <a:pt x="290305" y="201455"/>
                              <a:pt x="297139" y="201781"/>
                              <a:pt x="298766" y="202432"/>
                            </a:cubicBezTo>
                            <a:cubicBezTo>
                              <a:pt x="301370" y="203408"/>
                              <a:pt x="301370" y="215450"/>
                              <a:pt x="301044" y="220983"/>
                            </a:cubicBezTo>
                            <a:cubicBezTo>
                              <a:pt x="301044" y="222610"/>
                              <a:pt x="301044" y="223586"/>
                              <a:pt x="301044" y="223586"/>
                            </a:cubicBezTo>
                            <a:cubicBezTo>
                              <a:pt x="301044" y="224237"/>
                              <a:pt x="302346" y="229119"/>
                              <a:pt x="303323" y="232699"/>
                            </a:cubicBezTo>
                            <a:cubicBezTo>
                              <a:pt x="303973" y="234326"/>
                              <a:pt x="304299" y="235954"/>
                              <a:pt x="304299" y="235954"/>
                            </a:cubicBezTo>
                            <a:lnTo>
                              <a:pt x="304299" y="235954"/>
                            </a:lnTo>
                            <a:cubicBezTo>
                              <a:pt x="304950" y="236279"/>
                              <a:pt x="307879" y="236930"/>
                              <a:pt x="311134" y="237581"/>
                            </a:cubicBezTo>
                            <a:cubicBezTo>
                              <a:pt x="314714" y="238232"/>
                              <a:pt x="318619" y="239208"/>
                              <a:pt x="319921" y="239534"/>
                            </a:cubicBezTo>
                            <a:cubicBezTo>
                              <a:pt x="321223" y="239859"/>
                              <a:pt x="322850" y="241812"/>
                              <a:pt x="324803" y="244090"/>
                            </a:cubicBezTo>
                            <a:cubicBezTo>
                              <a:pt x="327081" y="246694"/>
                              <a:pt x="330010" y="249948"/>
                              <a:pt x="330661" y="249623"/>
                            </a:cubicBezTo>
                            <a:cubicBezTo>
                              <a:pt x="331962" y="249297"/>
                              <a:pt x="332288" y="248646"/>
                              <a:pt x="332939" y="247995"/>
                            </a:cubicBezTo>
                            <a:cubicBezTo>
                              <a:pt x="333590" y="247344"/>
                              <a:pt x="334241" y="246694"/>
                              <a:pt x="335217" y="246043"/>
                            </a:cubicBezTo>
                            <a:lnTo>
                              <a:pt x="335217" y="246043"/>
                            </a:lnTo>
                            <a:cubicBezTo>
                              <a:pt x="336519" y="245392"/>
                              <a:pt x="339123" y="245392"/>
                              <a:pt x="341726" y="245717"/>
                            </a:cubicBezTo>
                            <a:cubicBezTo>
                              <a:pt x="344004" y="245717"/>
                              <a:pt x="346282" y="246043"/>
                              <a:pt x="346608" y="245717"/>
                            </a:cubicBezTo>
                            <a:cubicBezTo>
                              <a:pt x="347259" y="245066"/>
                              <a:pt x="349537" y="242463"/>
                              <a:pt x="351490" y="239859"/>
                            </a:cubicBezTo>
                            <a:cubicBezTo>
                              <a:pt x="352791" y="237906"/>
                              <a:pt x="354093" y="236279"/>
                              <a:pt x="354419" y="235628"/>
                            </a:cubicBezTo>
                            <a:cubicBezTo>
                              <a:pt x="354419" y="235303"/>
                              <a:pt x="354093" y="234652"/>
                              <a:pt x="353768" y="234001"/>
                            </a:cubicBezTo>
                            <a:cubicBezTo>
                              <a:pt x="353117" y="233024"/>
                              <a:pt x="352466" y="231723"/>
                              <a:pt x="352791" y="229770"/>
                            </a:cubicBezTo>
                            <a:cubicBezTo>
                              <a:pt x="353443" y="227166"/>
                              <a:pt x="357348" y="227166"/>
                              <a:pt x="361253" y="227166"/>
                            </a:cubicBezTo>
                            <a:cubicBezTo>
                              <a:pt x="363206" y="227166"/>
                              <a:pt x="365484" y="227166"/>
                              <a:pt x="366135" y="226841"/>
                            </a:cubicBezTo>
                            <a:cubicBezTo>
                              <a:pt x="366786" y="226515"/>
                              <a:pt x="367437" y="226190"/>
                              <a:pt x="368413" y="225539"/>
                            </a:cubicBezTo>
                            <a:cubicBezTo>
                              <a:pt x="372319" y="223261"/>
                              <a:pt x="378828" y="219681"/>
                              <a:pt x="382408" y="219030"/>
                            </a:cubicBezTo>
                            <a:cubicBezTo>
                              <a:pt x="384686" y="218705"/>
                              <a:pt x="385662" y="219355"/>
                              <a:pt x="386313" y="219681"/>
                            </a:cubicBezTo>
                            <a:lnTo>
                              <a:pt x="386313" y="219681"/>
                            </a:lnTo>
                            <a:cubicBezTo>
                              <a:pt x="386313" y="219681"/>
                              <a:pt x="386313" y="219681"/>
                              <a:pt x="387289" y="218705"/>
                            </a:cubicBezTo>
                            <a:cubicBezTo>
                              <a:pt x="388266" y="217728"/>
                              <a:pt x="389242" y="217077"/>
                              <a:pt x="390219" y="216101"/>
                            </a:cubicBezTo>
                            <a:cubicBezTo>
                              <a:pt x="392171" y="214799"/>
                              <a:pt x="393473" y="213497"/>
                              <a:pt x="393798" y="212521"/>
                            </a:cubicBezTo>
                            <a:cubicBezTo>
                              <a:pt x="393798" y="211870"/>
                              <a:pt x="393798" y="210894"/>
                              <a:pt x="393798" y="209592"/>
                            </a:cubicBezTo>
                            <a:cubicBezTo>
                              <a:pt x="393798" y="207314"/>
                              <a:pt x="393473" y="205036"/>
                              <a:pt x="394775" y="203408"/>
                            </a:cubicBezTo>
                            <a:cubicBezTo>
                              <a:pt x="395100" y="202757"/>
                              <a:pt x="395426" y="202432"/>
                              <a:pt x="395426" y="202106"/>
                            </a:cubicBezTo>
                            <a:cubicBezTo>
                              <a:pt x="397053" y="199828"/>
                              <a:pt x="399006" y="196248"/>
                              <a:pt x="399006" y="195272"/>
                            </a:cubicBezTo>
                            <a:cubicBezTo>
                              <a:pt x="399006" y="194946"/>
                              <a:pt x="399006" y="194621"/>
                              <a:pt x="399006" y="194296"/>
                            </a:cubicBezTo>
                            <a:cubicBezTo>
                              <a:pt x="399006" y="192017"/>
                              <a:pt x="398680" y="188112"/>
                              <a:pt x="400959" y="186485"/>
                            </a:cubicBezTo>
                            <a:lnTo>
                              <a:pt x="400959" y="186485"/>
                            </a:lnTo>
                            <a:cubicBezTo>
                              <a:pt x="401284" y="186159"/>
                              <a:pt x="401609" y="185834"/>
                              <a:pt x="401935" y="185508"/>
                            </a:cubicBezTo>
                            <a:cubicBezTo>
                              <a:pt x="403562" y="184206"/>
                              <a:pt x="405189" y="182905"/>
                              <a:pt x="406817" y="182905"/>
                            </a:cubicBezTo>
                            <a:cubicBezTo>
                              <a:pt x="407468" y="182905"/>
                              <a:pt x="409095" y="182905"/>
                              <a:pt x="410722" y="183230"/>
                            </a:cubicBezTo>
                            <a:cubicBezTo>
                              <a:pt x="414302" y="183556"/>
                              <a:pt x="419509" y="184206"/>
                              <a:pt x="420160" y="183881"/>
                            </a:cubicBezTo>
                            <a:cubicBezTo>
                              <a:pt x="420486" y="183556"/>
                              <a:pt x="421462" y="182254"/>
                              <a:pt x="422764" y="180301"/>
                            </a:cubicBezTo>
                            <a:cubicBezTo>
                              <a:pt x="424717" y="177372"/>
                              <a:pt x="427320" y="173792"/>
                              <a:pt x="428948" y="173141"/>
                            </a:cubicBezTo>
                            <a:cubicBezTo>
                              <a:pt x="430575" y="172490"/>
                              <a:pt x="434806" y="174443"/>
                              <a:pt x="438386" y="176396"/>
                            </a:cubicBezTo>
                            <a:cubicBezTo>
                              <a:pt x="440664" y="177372"/>
                              <a:pt x="442616" y="178348"/>
                              <a:pt x="442942" y="178348"/>
                            </a:cubicBezTo>
                            <a:cubicBezTo>
                              <a:pt x="443593" y="178348"/>
                              <a:pt x="446522" y="178023"/>
                              <a:pt x="449777" y="178023"/>
                            </a:cubicBezTo>
                            <a:lnTo>
                              <a:pt x="451729" y="161099"/>
                            </a:lnTo>
                            <a:cubicBezTo>
                              <a:pt x="449451" y="159472"/>
                              <a:pt x="441315" y="154590"/>
                              <a:pt x="437084" y="152963"/>
                            </a:cubicBezTo>
                            <a:cubicBezTo>
                              <a:pt x="434806" y="152312"/>
                              <a:pt x="432853" y="151661"/>
                              <a:pt x="431226" y="151661"/>
                            </a:cubicBezTo>
                            <a:cubicBezTo>
                              <a:pt x="429273" y="151661"/>
                              <a:pt x="427646" y="151987"/>
                              <a:pt x="426670" y="152312"/>
                            </a:cubicBezTo>
                            <a:cubicBezTo>
                              <a:pt x="425042" y="152963"/>
                              <a:pt x="422764" y="152637"/>
                              <a:pt x="420160" y="151010"/>
                            </a:cubicBezTo>
                            <a:cubicBezTo>
                              <a:pt x="417882" y="149708"/>
                              <a:pt x="414953" y="147756"/>
                              <a:pt x="411373" y="145152"/>
                            </a:cubicBezTo>
                            <a:cubicBezTo>
                              <a:pt x="408444" y="142874"/>
                              <a:pt x="404864" y="140921"/>
                              <a:pt x="401935" y="139294"/>
                            </a:cubicBezTo>
                            <a:cubicBezTo>
                              <a:pt x="397704" y="137016"/>
                              <a:pt x="394124" y="135063"/>
                              <a:pt x="392822" y="132785"/>
                            </a:cubicBezTo>
                            <a:lnTo>
                              <a:pt x="392822" y="132785"/>
                            </a:lnTo>
                            <a:cubicBezTo>
                              <a:pt x="391846" y="131158"/>
                              <a:pt x="390870" y="129856"/>
                              <a:pt x="389568" y="128879"/>
                            </a:cubicBezTo>
                            <a:cubicBezTo>
                              <a:pt x="388266" y="127578"/>
                              <a:pt x="385988" y="126601"/>
                              <a:pt x="382408" y="124974"/>
                            </a:cubicBezTo>
                            <a:cubicBezTo>
                              <a:pt x="378828" y="123347"/>
                              <a:pt x="369064" y="117489"/>
                              <a:pt x="359300" y="111305"/>
                            </a:cubicBezTo>
                            <a:cubicBezTo>
                              <a:pt x="348561" y="104470"/>
                              <a:pt x="337821" y="97310"/>
                              <a:pt x="335868" y="95032"/>
                            </a:cubicBezTo>
                            <a:cubicBezTo>
                              <a:pt x="332939" y="92103"/>
                              <a:pt x="332939" y="88849"/>
                              <a:pt x="332939" y="85594"/>
                            </a:cubicBezTo>
                            <a:cubicBezTo>
                              <a:pt x="332939" y="84292"/>
                              <a:pt x="332939" y="82991"/>
                              <a:pt x="332613" y="81689"/>
                            </a:cubicBezTo>
                            <a:cubicBezTo>
                              <a:pt x="332288" y="80061"/>
                              <a:pt x="330661" y="79085"/>
                              <a:pt x="329034" y="78434"/>
                            </a:cubicBezTo>
                            <a:cubicBezTo>
                              <a:pt x="328057" y="77783"/>
                              <a:pt x="326755" y="77458"/>
                              <a:pt x="325779" y="76482"/>
                            </a:cubicBezTo>
                            <a:cubicBezTo>
                              <a:pt x="324803" y="75505"/>
                              <a:pt x="323175" y="72901"/>
                              <a:pt x="321548" y="69647"/>
                            </a:cubicBezTo>
                            <a:cubicBezTo>
                              <a:pt x="318944" y="64440"/>
                              <a:pt x="315690" y="57605"/>
                              <a:pt x="315039" y="55652"/>
                            </a:cubicBezTo>
                            <a:cubicBezTo>
                              <a:pt x="314388" y="54351"/>
                              <a:pt x="313412" y="53374"/>
                              <a:pt x="312110" y="52398"/>
                            </a:cubicBezTo>
                            <a:cubicBezTo>
                              <a:pt x="310483" y="51422"/>
                              <a:pt x="308530" y="50445"/>
                              <a:pt x="307553" y="50445"/>
                            </a:cubicBezTo>
                            <a:cubicBezTo>
                              <a:pt x="306903" y="50445"/>
                              <a:pt x="305926" y="51422"/>
                              <a:pt x="304950" y="52723"/>
                            </a:cubicBezTo>
                            <a:lnTo>
                              <a:pt x="304950" y="52723"/>
                            </a:lnTo>
                            <a:cubicBezTo>
                              <a:pt x="303973" y="53700"/>
                              <a:pt x="303323" y="55001"/>
                              <a:pt x="302021" y="55978"/>
                            </a:cubicBezTo>
                            <a:cubicBezTo>
                              <a:pt x="299417" y="57931"/>
                              <a:pt x="296162" y="55652"/>
                              <a:pt x="293234" y="54025"/>
                            </a:cubicBezTo>
                            <a:cubicBezTo>
                              <a:pt x="292257" y="53374"/>
                              <a:pt x="291281" y="53049"/>
                              <a:pt x="290955" y="52723"/>
                            </a:cubicBezTo>
                            <a:cubicBezTo>
                              <a:pt x="289653" y="52398"/>
                              <a:pt x="286725" y="52398"/>
                              <a:pt x="284121" y="52723"/>
                            </a:cubicBezTo>
                            <a:cubicBezTo>
                              <a:pt x="282819" y="52723"/>
                              <a:pt x="281517" y="52723"/>
                              <a:pt x="280541" y="52723"/>
                            </a:cubicBezTo>
                            <a:cubicBezTo>
                              <a:pt x="278914" y="52723"/>
                              <a:pt x="276635" y="52073"/>
                              <a:pt x="274357" y="51422"/>
                            </a:cubicBezTo>
                            <a:cubicBezTo>
                              <a:pt x="271753" y="50445"/>
                              <a:pt x="269475" y="49469"/>
                              <a:pt x="268174" y="48492"/>
                            </a:cubicBezTo>
                            <a:cubicBezTo>
                              <a:pt x="266221" y="46865"/>
                              <a:pt x="266872" y="44262"/>
                              <a:pt x="267848" y="41983"/>
                            </a:cubicBezTo>
                            <a:cubicBezTo>
                              <a:pt x="268174" y="40682"/>
                              <a:pt x="268825" y="39380"/>
                              <a:pt x="268499" y="38729"/>
                            </a:cubicBezTo>
                            <a:lnTo>
                              <a:pt x="268499" y="38729"/>
                            </a:lnTo>
                            <a:cubicBezTo>
                              <a:pt x="266872" y="36125"/>
                              <a:pt x="269801" y="33847"/>
                              <a:pt x="272079" y="32220"/>
                            </a:cubicBezTo>
                            <a:lnTo>
                              <a:pt x="272079" y="32220"/>
                            </a:lnTo>
                            <a:cubicBezTo>
                              <a:pt x="272405" y="31894"/>
                              <a:pt x="272730" y="31569"/>
                              <a:pt x="273055" y="31569"/>
                            </a:cubicBezTo>
                            <a:cubicBezTo>
                              <a:pt x="272405" y="31243"/>
                              <a:pt x="271103" y="30592"/>
                              <a:pt x="269801" y="29942"/>
                            </a:cubicBezTo>
                            <a:cubicBezTo>
                              <a:pt x="267848" y="28965"/>
                              <a:pt x="265896" y="28314"/>
                              <a:pt x="264268" y="27013"/>
                            </a:cubicBezTo>
                            <a:cubicBezTo>
                              <a:pt x="262316" y="25711"/>
                              <a:pt x="262316" y="24083"/>
                              <a:pt x="263292" y="22782"/>
                            </a:cubicBezTo>
                            <a:cubicBezTo>
                              <a:pt x="263617" y="22131"/>
                              <a:pt x="264268" y="21480"/>
                              <a:pt x="264919" y="21154"/>
                            </a:cubicBezTo>
                            <a:cubicBezTo>
                              <a:pt x="265244" y="20829"/>
                              <a:pt x="265896" y="20178"/>
                              <a:pt x="266221" y="19853"/>
                            </a:cubicBezTo>
                            <a:cubicBezTo>
                              <a:pt x="266221" y="19853"/>
                              <a:pt x="266221" y="19527"/>
                              <a:pt x="266221" y="19527"/>
                            </a:cubicBezTo>
                            <a:lnTo>
                              <a:pt x="266221" y="19527"/>
                            </a:lnTo>
                            <a:cubicBezTo>
                              <a:pt x="264594" y="18551"/>
                              <a:pt x="261665" y="18551"/>
                              <a:pt x="258735" y="18551"/>
                            </a:cubicBezTo>
                            <a:cubicBezTo>
                              <a:pt x="256132" y="18551"/>
                              <a:pt x="253528" y="18551"/>
                              <a:pt x="251250" y="17900"/>
                            </a:cubicBezTo>
                            <a:cubicBezTo>
                              <a:pt x="246694" y="16598"/>
                              <a:pt x="246368" y="10740"/>
                              <a:pt x="246694" y="7811"/>
                            </a:cubicBezTo>
                            <a:cubicBezTo>
                              <a:pt x="244416" y="8136"/>
                              <a:pt x="240510" y="8462"/>
                              <a:pt x="238557" y="7811"/>
                            </a:cubicBezTo>
                            <a:cubicBezTo>
                              <a:pt x="236930" y="7160"/>
                              <a:pt x="235628" y="4882"/>
                              <a:pt x="234001" y="2929"/>
                            </a:cubicBezTo>
                            <a:cubicBezTo>
                              <a:pt x="233025" y="1302"/>
                              <a:pt x="232048" y="0"/>
                              <a:pt x="232048" y="0"/>
                            </a:cubicBezTo>
                            <a:cubicBezTo>
                              <a:pt x="231723" y="0"/>
                              <a:pt x="230746" y="976"/>
                              <a:pt x="229445" y="1953"/>
                            </a:cubicBezTo>
                            <a:cubicBezTo>
                              <a:pt x="227817" y="3580"/>
                              <a:pt x="226190" y="5207"/>
                              <a:pt x="225539" y="6183"/>
                            </a:cubicBezTo>
                            <a:cubicBezTo>
                              <a:pt x="225539" y="6509"/>
                              <a:pt x="225539" y="7811"/>
                              <a:pt x="225539" y="9438"/>
                            </a:cubicBezTo>
                            <a:cubicBezTo>
                              <a:pt x="225865" y="13344"/>
                              <a:pt x="226190" y="18551"/>
                              <a:pt x="222610" y="18876"/>
                            </a:cubicBezTo>
                            <a:cubicBezTo>
                              <a:pt x="220007" y="19202"/>
                              <a:pt x="217403" y="16924"/>
                              <a:pt x="215450" y="14971"/>
                            </a:cubicBezTo>
                            <a:cubicBezTo>
                              <a:pt x="214148" y="13994"/>
                              <a:pt x="213172" y="13018"/>
                              <a:pt x="212196" y="12367"/>
                            </a:cubicBezTo>
                            <a:lnTo>
                              <a:pt x="212196" y="12367"/>
                            </a:lnTo>
                            <a:cubicBezTo>
                              <a:pt x="212196" y="12367"/>
                              <a:pt x="211870" y="12693"/>
                              <a:pt x="211870" y="13018"/>
                            </a:cubicBezTo>
                            <a:cubicBezTo>
                              <a:pt x="211545" y="13669"/>
                              <a:pt x="211219" y="14971"/>
                              <a:pt x="210894" y="16273"/>
                            </a:cubicBezTo>
                            <a:lnTo>
                              <a:pt x="210894" y="16273"/>
                            </a:lnTo>
                            <a:cubicBezTo>
                              <a:pt x="210243" y="18225"/>
                              <a:pt x="209592" y="20178"/>
                              <a:pt x="208941" y="22131"/>
                            </a:cubicBezTo>
                            <a:cubicBezTo>
                              <a:pt x="206989" y="25385"/>
                              <a:pt x="201130" y="25711"/>
                              <a:pt x="196248" y="26036"/>
                            </a:cubicBezTo>
                            <a:cubicBezTo>
                              <a:pt x="193970" y="26036"/>
                              <a:pt x="192017" y="26362"/>
                              <a:pt x="191041" y="26687"/>
                            </a:cubicBezTo>
                            <a:lnTo>
                              <a:pt x="191041" y="26687"/>
                            </a:lnTo>
                            <a:cubicBezTo>
                              <a:pt x="190065" y="27013"/>
                              <a:pt x="189089" y="28314"/>
                              <a:pt x="188438" y="30267"/>
                            </a:cubicBezTo>
                            <a:cubicBezTo>
                              <a:pt x="187136" y="32871"/>
                              <a:pt x="186160" y="36451"/>
                              <a:pt x="185508" y="38729"/>
                            </a:cubicBezTo>
                            <a:cubicBezTo>
                              <a:pt x="185183" y="39705"/>
                              <a:pt x="186160" y="40682"/>
                              <a:pt x="187136" y="41658"/>
                            </a:cubicBezTo>
                            <a:cubicBezTo>
                              <a:pt x="188763" y="43285"/>
                              <a:pt x="190716" y="45238"/>
                              <a:pt x="189089" y="48492"/>
                            </a:cubicBezTo>
                            <a:cubicBezTo>
                              <a:pt x="188112" y="51096"/>
                              <a:pt x="180301" y="52398"/>
                              <a:pt x="171189" y="52723"/>
                            </a:cubicBezTo>
                            <a:cubicBezTo>
                              <a:pt x="158821" y="53374"/>
                              <a:pt x="143525" y="52723"/>
                              <a:pt x="138318" y="51747"/>
                            </a:cubicBezTo>
                            <a:cubicBezTo>
                              <a:pt x="131158" y="50445"/>
                              <a:pt x="130181" y="44262"/>
                              <a:pt x="129531" y="39705"/>
                            </a:cubicBezTo>
                            <a:cubicBezTo>
                              <a:pt x="129205" y="38078"/>
                              <a:pt x="128880" y="36776"/>
                              <a:pt x="128554" y="36125"/>
                            </a:cubicBezTo>
                            <a:cubicBezTo>
                              <a:pt x="127578" y="34498"/>
                              <a:pt x="125951" y="33522"/>
                              <a:pt x="123998" y="32545"/>
                            </a:cubicBezTo>
                            <a:cubicBezTo>
                              <a:pt x="122371" y="31569"/>
                              <a:pt x="120743" y="30918"/>
                              <a:pt x="119116" y="29291"/>
                            </a:cubicBezTo>
                            <a:cubicBezTo>
                              <a:pt x="117814" y="28314"/>
                              <a:pt x="116187" y="26687"/>
                              <a:pt x="114560" y="24734"/>
                            </a:cubicBezTo>
                            <a:cubicBezTo>
                              <a:pt x="111305" y="21154"/>
                              <a:pt x="107400" y="17249"/>
                              <a:pt x="105772" y="16924"/>
                            </a:cubicBezTo>
                            <a:cubicBezTo>
                              <a:pt x="104145" y="16924"/>
                              <a:pt x="96660" y="18225"/>
                              <a:pt x="89174" y="19853"/>
                            </a:cubicBezTo>
                            <a:cubicBezTo>
                              <a:pt x="82014" y="21154"/>
                              <a:pt x="75180" y="22782"/>
                              <a:pt x="72576" y="23758"/>
                            </a:cubicBezTo>
                            <a:cubicBezTo>
                              <a:pt x="69647" y="24734"/>
                              <a:pt x="63789" y="30267"/>
                              <a:pt x="58907" y="34498"/>
                            </a:cubicBezTo>
                            <a:cubicBezTo>
                              <a:pt x="55327" y="37752"/>
                              <a:pt x="52073" y="40356"/>
                              <a:pt x="50445" y="41333"/>
                            </a:cubicBezTo>
                            <a:cubicBezTo>
                              <a:pt x="46540" y="44587"/>
                              <a:pt x="7486" y="54025"/>
                              <a:pt x="0" y="55978"/>
                            </a:cubicBezTo>
                            <a:lnTo>
                              <a:pt x="0" y="55978"/>
                            </a:lnTo>
                            <a:close/>
                          </a:path>
                        </a:pathLst>
                      </a:custGeom>
                      <a:solidFill>
                        <a:schemeClr val="accent2">
                          <a:lumMod val="60000"/>
                          <a:lumOff val="40000"/>
                        </a:schemeClr>
                      </a:solidFill>
                      <a:ln w="3252" cap="flat">
                        <a:noFill/>
                        <a:prstDash val="solid"/>
                        <a:miter/>
                      </a:ln>
                    </p:spPr>
                    <p:txBody>
                      <a:bodyPr rtlCol="0" anchor="ctr"/>
                      <a:lstStyle/>
                      <a:p>
                        <a:pPr>
                          <a:defRPr/>
                        </a:pPr>
                        <a:endParaRPr lang="es-ES" dirty="0">
                          <a:solidFill>
                            <a:srgbClr val="13235B"/>
                          </a:solidFill>
                        </a:endParaRPr>
                      </a:p>
                    </p:txBody>
                  </p:sp>
                  <p:grpSp>
                    <p:nvGrpSpPr>
                      <p:cNvPr id="491" name="Group 490">
                        <a:extLst>
                          <a:ext uri="{FF2B5EF4-FFF2-40B4-BE49-F238E27FC236}">
                            <a16:creationId xmlns:a16="http://schemas.microsoft.com/office/drawing/2014/main" id="{B8EDE902-7CF2-4285-8949-A87F8C95CA19}"/>
                          </a:ext>
                        </a:extLst>
                      </p:cNvPr>
                      <p:cNvGrpSpPr/>
                      <p:nvPr/>
                    </p:nvGrpSpPr>
                    <p:grpSpPr>
                      <a:xfrm>
                        <a:off x="6101696" y="1383942"/>
                        <a:ext cx="5022827" cy="2726624"/>
                        <a:chOff x="6101696" y="1383942"/>
                        <a:chExt cx="5022827" cy="2726624"/>
                      </a:xfrm>
                    </p:grpSpPr>
                    <p:sp>
                      <p:nvSpPr>
                        <p:cNvPr id="492" name="Freeform: Shape 491">
                          <a:extLst>
                            <a:ext uri="{FF2B5EF4-FFF2-40B4-BE49-F238E27FC236}">
                              <a16:creationId xmlns:a16="http://schemas.microsoft.com/office/drawing/2014/main" id="{99707A69-95CC-4B5E-BF52-36417C77EA79}"/>
                            </a:ext>
                          </a:extLst>
                        </p:cNvPr>
                        <p:cNvSpPr/>
                        <p:nvPr/>
                      </p:nvSpPr>
                      <p:spPr>
                        <a:xfrm>
                          <a:off x="6325369" y="3154035"/>
                          <a:ext cx="45237" cy="44510"/>
                        </a:xfrm>
                        <a:custGeom>
                          <a:avLst/>
                          <a:gdLst>
                            <a:gd name="connsiteX0" fmla="*/ 325 w 45237"/>
                            <a:gd name="connsiteY0" fmla="*/ 26285 h 44510"/>
                            <a:gd name="connsiteX1" fmla="*/ 325 w 45237"/>
                            <a:gd name="connsiteY1" fmla="*/ 26285 h 44510"/>
                            <a:gd name="connsiteX2" fmla="*/ 3580 w 45237"/>
                            <a:gd name="connsiteY2" fmla="*/ 27587 h 44510"/>
                            <a:gd name="connsiteX3" fmla="*/ 11065 w 45237"/>
                            <a:gd name="connsiteY3" fmla="*/ 33770 h 44510"/>
                            <a:gd name="connsiteX4" fmla="*/ 12367 w 45237"/>
                            <a:gd name="connsiteY4" fmla="*/ 35398 h 44510"/>
                            <a:gd name="connsiteX5" fmla="*/ 13669 w 45237"/>
                            <a:gd name="connsiteY5" fmla="*/ 43209 h 44510"/>
                            <a:gd name="connsiteX6" fmla="*/ 13669 w 45237"/>
                            <a:gd name="connsiteY6" fmla="*/ 44510 h 44510"/>
                            <a:gd name="connsiteX7" fmla="*/ 18876 w 45237"/>
                            <a:gd name="connsiteY7" fmla="*/ 41256 h 44510"/>
                            <a:gd name="connsiteX8" fmla="*/ 22782 w 45237"/>
                            <a:gd name="connsiteY8" fmla="*/ 37025 h 44510"/>
                            <a:gd name="connsiteX9" fmla="*/ 26687 w 45237"/>
                            <a:gd name="connsiteY9" fmla="*/ 35398 h 44510"/>
                            <a:gd name="connsiteX10" fmla="*/ 31569 w 45237"/>
                            <a:gd name="connsiteY10" fmla="*/ 37025 h 44510"/>
                            <a:gd name="connsiteX11" fmla="*/ 34173 w 45237"/>
                            <a:gd name="connsiteY11" fmla="*/ 38327 h 44510"/>
                            <a:gd name="connsiteX12" fmla="*/ 36451 w 45237"/>
                            <a:gd name="connsiteY12" fmla="*/ 35723 h 44510"/>
                            <a:gd name="connsiteX13" fmla="*/ 40356 w 45237"/>
                            <a:gd name="connsiteY13" fmla="*/ 31818 h 44510"/>
                            <a:gd name="connsiteX14" fmla="*/ 40682 w 45237"/>
                            <a:gd name="connsiteY14" fmla="*/ 31818 h 44510"/>
                            <a:gd name="connsiteX15" fmla="*/ 40682 w 45237"/>
                            <a:gd name="connsiteY15" fmla="*/ 28238 h 44510"/>
                            <a:gd name="connsiteX16" fmla="*/ 43285 w 45237"/>
                            <a:gd name="connsiteY16" fmla="*/ 23681 h 44510"/>
                            <a:gd name="connsiteX17" fmla="*/ 45238 w 45237"/>
                            <a:gd name="connsiteY17" fmla="*/ 21403 h 44510"/>
                            <a:gd name="connsiteX18" fmla="*/ 42960 w 45237"/>
                            <a:gd name="connsiteY18" fmla="*/ 20752 h 44510"/>
                            <a:gd name="connsiteX19" fmla="*/ 38078 w 45237"/>
                            <a:gd name="connsiteY19" fmla="*/ 18800 h 44510"/>
                            <a:gd name="connsiteX20" fmla="*/ 33521 w 45237"/>
                            <a:gd name="connsiteY20" fmla="*/ 11314 h 44510"/>
                            <a:gd name="connsiteX21" fmla="*/ 33196 w 45237"/>
                            <a:gd name="connsiteY21" fmla="*/ 8711 h 44510"/>
                            <a:gd name="connsiteX22" fmla="*/ 28640 w 45237"/>
                            <a:gd name="connsiteY22" fmla="*/ 4154 h 44510"/>
                            <a:gd name="connsiteX23" fmla="*/ 23758 w 45237"/>
                            <a:gd name="connsiteY23" fmla="*/ 1225 h 44510"/>
                            <a:gd name="connsiteX24" fmla="*/ 17900 w 45237"/>
                            <a:gd name="connsiteY24" fmla="*/ 1876 h 44510"/>
                            <a:gd name="connsiteX25" fmla="*/ 16273 w 45237"/>
                            <a:gd name="connsiteY25" fmla="*/ 3178 h 44510"/>
                            <a:gd name="connsiteX26" fmla="*/ 14971 w 45237"/>
                            <a:gd name="connsiteY26" fmla="*/ 6432 h 44510"/>
                            <a:gd name="connsiteX27" fmla="*/ 15296 w 45237"/>
                            <a:gd name="connsiteY27" fmla="*/ 9036 h 44510"/>
                            <a:gd name="connsiteX28" fmla="*/ 10414 w 45237"/>
                            <a:gd name="connsiteY28" fmla="*/ 13592 h 44510"/>
                            <a:gd name="connsiteX29" fmla="*/ 10414 w 45237"/>
                            <a:gd name="connsiteY29" fmla="*/ 13592 h 44510"/>
                            <a:gd name="connsiteX30" fmla="*/ 9112 w 45237"/>
                            <a:gd name="connsiteY30" fmla="*/ 14243 h 44510"/>
                            <a:gd name="connsiteX31" fmla="*/ 6183 w 45237"/>
                            <a:gd name="connsiteY31" fmla="*/ 15220 h 44510"/>
                            <a:gd name="connsiteX32" fmla="*/ 325 w 45237"/>
                            <a:gd name="connsiteY32" fmla="*/ 18149 h 44510"/>
                            <a:gd name="connsiteX33" fmla="*/ 0 w 45237"/>
                            <a:gd name="connsiteY33" fmla="*/ 22379 h 44510"/>
                            <a:gd name="connsiteX34" fmla="*/ 325 w 45237"/>
                            <a:gd name="connsiteY34" fmla="*/ 26285 h 44510"/>
                            <a:gd name="connsiteX35" fmla="*/ 325 w 45237"/>
                            <a:gd name="connsiteY35" fmla="*/ 26285 h 4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237" h="44510">
                              <a:moveTo>
                                <a:pt x="325" y="26285"/>
                              </a:moveTo>
                              <a:lnTo>
                                <a:pt x="325" y="26285"/>
                              </a:lnTo>
                              <a:cubicBezTo>
                                <a:pt x="1301" y="26611"/>
                                <a:pt x="2278" y="27261"/>
                                <a:pt x="3580" y="27587"/>
                              </a:cubicBezTo>
                              <a:cubicBezTo>
                                <a:pt x="7811" y="29214"/>
                                <a:pt x="9438" y="31492"/>
                                <a:pt x="11065" y="33770"/>
                              </a:cubicBezTo>
                              <a:cubicBezTo>
                                <a:pt x="11391" y="34421"/>
                                <a:pt x="12042" y="35072"/>
                                <a:pt x="12367" y="35398"/>
                              </a:cubicBezTo>
                              <a:cubicBezTo>
                                <a:pt x="14320" y="37676"/>
                                <a:pt x="13994" y="40605"/>
                                <a:pt x="13669" y="43209"/>
                              </a:cubicBezTo>
                              <a:cubicBezTo>
                                <a:pt x="13669" y="43534"/>
                                <a:pt x="13669" y="44185"/>
                                <a:pt x="13669" y="44510"/>
                              </a:cubicBezTo>
                              <a:cubicBezTo>
                                <a:pt x="15296" y="44185"/>
                                <a:pt x="17574" y="43209"/>
                                <a:pt x="18876" y="41256"/>
                              </a:cubicBezTo>
                              <a:cubicBezTo>
                                <a:pt x="20178" y="39303"/>
                                <a:pt x="21480" y="38001"/>
                                <a:pt x="22782" y="37025"/>
                              </a:cubicBezTo>
                              <a:cubicBezTo>
                                <a:pt x="24083" y="36049"/>
                                <a:pt x="25385" y="35723"/>
                                <a:pt x="26687" y="35398"/>
                              </a:cubicBezTo>
                              <a:cubicBezTo>
                                <a:pt x="28314" y="35072"/>
                                <a:pt x="29942" y="36049"/>
                                <a:pt x="31569" y="37025"/>
                              </a:cubicBezTo>
                              <a:cubicBezTo>
                                <a:pt x="32871" y="37676"/>
                                <a:pt x="33847" y="38327"/>
                                <a:pt x="34173" y="38327"/>
                              </a:cubicBezTo>
                              <a:cubicBezTo>
                                <a:pt x="34823" y="38001"/>
                                <a:pt x="35474" y="37025"/>
                                <a:pt x="36451" y="35723"/>
                              </a:cubicBezTo>
                              <a:cubicBezTo>
                                <a:pt x="37753" y="34096"/>
                                <a:pt x="39054" y="32469"/>
                                <a:pt x="40356" y="31818"/>
                              </a:cubicBezTo>
                              <a:cubicBezTo>
                                <a:pt x="40356" y="31818"/>
                                <a:pt x="40682" y="31818"/>
                                <a:pt x="40682" y="31818"/>
                              </a:cubicBezTo>
                              <a:cubicBezTo>
                                <a:pt x="40682" y="30841"/>
                                <a:pt x="40682" y="29214"/>
                                <a:pt x="40682" y="28238"/>
                              </a:cubicBezTo>
                              <a:cubicBezTo>
                                <a:pt x="40682" y="26936"/>
                                <a:pt x="41983" y="25309"/>
                                <a:pt x="43285" y="23681"/>
                              </a:cubicBezTo>
                              <a:cubicBezTo>
                                <a:pt x="44262" y="22705"/>
                                <a:pt x="45238" y="21403"/>
                                <a:pt x="45238" y="21403"/>
                              </a:cubicBezTo>
                              <a:cubicBezTo>
                                <a:pt x="45238" y="21403"/>
                                <a:pt x="44262" y="21403"/>
                                <a:pt x="42960" y="20752"/>
                              </a:cubicBezTo>
                              <a:cubicBezTo>
                                <a:pt x="41658" y="20427"/>
                                <a:pt x="39705" y="19776"/>
                                <a:pt x="38078" y="18800"/>
                              </a:cubicBezTo>
                              <a:cubicBezTo>
                                <a:pt x="33847" y="16847"/>
                                <a:pt x="33521" y="15545"/>
                                <a:pt x="33521" y="11314"/>
                              </a:cubicBezTo>
                              <a:cubicBezTo>
                                <a:pt x="33521" y="10663"/>
                                <a:pt x="33521" y="9687"/>
                                <a:pt x="33196" y="8711"/>
                              </a:cubicBezTo>
                              <a:cubicBezTo>
                                <a:pt x="32871" y="5781"/>
                                <a:pt x="30918" y="5130"/>
                                <a:pt x="28640" y="4154"/>
                              </a:cubicBezTo>
                              <a:cubicBezTo>
                                <a:pt x="27012" y="3503"/>
                                <a:pt x="25385" y="2852"/>
                                <a:pt x="23758" y="1225"/>
                              </a:cubicBezTo>
                              <a:cubicBezTo>
                                <a:pt x="20829" y="-1053"/>
                                <a:pt x="19853" y="249"/>
                                <a:pt x="17900" y="1876"/>
                              </a:cubicBezTo>
                              <a:cubicBezTo>
                                <a:pt x="17574" y="2202"/>
                                <a:pt x="16923" y="2852"/>
                                <a:pt x="16273" y="3178"/>
                              </a:cubicBezTo>
                              <a:cubicBezTo>
                                <a:pt x="14645" y="4480"/>
                                <a:pt x="14971" y="5456"/>
                                <a:pt x="14971" y="6432"/>
                              </a:cubicBezTo>
                              <a:cubicBezTo>
                                <a:pt x="15296" y="7083"/>
                                <a:pt x="15296" y="8060"/>
                                <a:pt x="15296" y="9036"/>
                              </a:cubicBezTo>
                              <a:cubicBezTo>
                                <a:pt x="14971" y="11965"/>
                                <a:pt x="12692" y="12941"/>
                                <a:pt x="10414" y="13592"/>
                              </a:cubicBezTo>
                              <a:lnTo>
                                <a:pt x="10414" y="13592"/>
                              </a:lnTo>
                              <a:cubicBezTo>
                                <a:pt x="9764" y="13918"/>
                                <a:pt x="9438" y="13918"/>
                                <a:pt x="9112" y="14243"/>
                              </a:cubicBezTo>
                              <a:cubicBezTo>
                                <a:pt x="8462" y="14569"/>
                                <a:pt x="7485" y="14894"/>
                                <a:pt x="6183" y="15220"/>
                              </a:cubicBezTo>
                              <a:cubicBezTo>
                                <a:pt x="3580" y="16196"/>
                                <a:pt x="325" y="17172"/>
                                <a:pt x="325" y="18149"/>
                              </a:cubicBezTo>
                              <a:cubicBezTo>
                                <a:pt x="325" y="19125"/>
                                <a:pt x="0" y="20752"/>
                                <a:pt x="0" y="22379"/>
                              </a:cubicBezTo>
                              <a:cubicBezTo>
                                <a:pt x="325" y="24332"/>
                                <a:pt x="325" y="25634"/>
                                <a:pt x="325" y="26285"/>
                              </a:cubicBezTo>
                              <a:lnTo>
                                <a:pt x="325" y="26285"/>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493" name="Freeform: Shape 492">
                          <a:extLst>
                            <a:ext uri="{FF2B5EF4-FFF2-40B4-BE49-F238E27FC236}">
                              <a16:creationId xmlns:a16="http://schemas.microsoft.com/office/drawing/2014/main" id="{2323D021-6A81-4B9A-9F1C-E5A6482EC70F}"/>
                            </a:ext>
                          </a:extLst>
                        </p:cNvPr>
                        <p:cNvSpPr/>
                        <p:nvPr/>
                      </p:nvSpPr>
                      <p:spPr>
                        <a:xfrm>
                          <a:off x="6389095" y="3123692"/>
                          <a:ext cx="173529" cy="96008"/>
                        </a:xfrm>
                        <a:custGeom>
                          <a:avLst/>
                          <a:gdLst>
                            <a:gd name="connsiteX0" fmla="*/ 156931 w 173529"/>
                            <a:gd name="connsiteY0" fmla="*/ 72576 h 96008"/>
                            <a:gd name="connsiteX1" fmla="*/ 156931 w 173529"/>
                            <a:gd name="connsiteY1" fmla="*/ 72576 h 96008"/>
                            <a:gd name="connsiteX2" fmla="*/ 148144 w 173529"/>
                            <a:gd name="connsiteY2" fmla="*/ 58582 h 96008"/>
                            <a:gd name="connsiteX3" fmla="*/ 141635 w 173529"/>
                            <a:gd name="connsiteY3" fmla="*/ 56303 h 96008"/>
                            <a:gd name="connsiteX4" fmla="*/ 152375 w 173529"/>
                            <a:gd name="connsiteY4" fmla="*/ 50120 h 96008"/>
                            <a:gd name="connsiteX5" fmla="*/ 153026 w 173529"/>
                            <a:gd name="connsiteY5" fmla="*/ 44262 h 96008"/>
                            <a:gd name="connsiteX6" fmla="*/ 152701 w 173529"/>
                            <a:gd name="connsiteY6" fmla="*/ 34173 h 96008"/>
                            <a:gd name="connsiteX7" fmla="*/ 159210 w 173529"/>
                            <a:gd name="connsiteY7" fmla="*/ 29616 h 96008"/>
                            <a:gd name="connsiteX8" fmla="*/ 165393 w 173529"/>
                            <a:gd name="connsiteY8" fmla="*/ 23758 h 96008"/>
                            <a:gd name="connsiteX9" fmla="*/ 170275 w 173529"/>
                            <a:gd name="connsiteY9" fmla="*/ 26362 h 96008"/>
                            <a:gd name="connsiteX10" fmla="*/ 173529 w 173529"/>
                            <a:gd name="connsiteY10" fmla="*/ 16598 h 96008"/>
                            <a:gd name="connsiteX11" fmla="*/ 160837 w 173529"/>
                            <a:gd name="connsiteY11" fmla="*/ 11716 h 96008"/>
                            <a:gd name="connsiteX12" fmla="*/ 139357 w 173529"/>
                            <a:gd name="connsiteY12" fmla="*/ 3905 h 96008"/>
                            <a:gd name="connsiteX13" fmla="*/ 123084 w 173529"/>
                            <a:gd name="connsiteY13" fmla="*/ 4231 h 96008"/>
                            <a:gd name="connsiteX14" fmla="*/ 115274 w 173529"/>
                            <a:gd name="connsiteY14" fmla="*/ 5207 h 96008"/>
                            <a:gd name="connsiteX15" fmla="*/ 112344 w 173529"/>
                            <a:gd name="connsiteY15" fmla="*/ 7160 h 96008"/>
                            <a:gd name="connsiteX16" fmla="*/ 112344 w 173529"/>
                            <a:gd name="connsiteY16" fmla="*/ 7160 h 96008"/>
                            <a:gd name="connsiteX17" fmla="*/ 96072 w 173529"/>
                            <a:gd name="connsiteY17" fmla="*/ 16598 h 96008"/>
                            <a:gd name="connsiteX18" fmla="*/ 90865 w 173529"/>
                            <a:gd name="connsiteY18" fmla="*/ 18225 h 96008"/>
                            <a:gd name="connsiteX19" fmla="*/ 81426 w 173529"/>
                            <a:gd name="connsiteY19" fmla="*/ 18876 h 96008"/>
                            <a:gd name="connsiteX20" fmla="*/ 72314 w 173529"/>
                            <a:gd name="connsiteY20" fmla="*/ 16273 h 96008"/>
                            <a:gd name="connsiteX21" fmla="*/ 60597 w 173529"/>
                            <a:gd name="connsiteY21" fmla="*/ 13994 h 96008"/>
                            <a:gd name="connsiteX22" fmla="*/ 57343 w 173529"/>
                            <a:gd name="connsiteY22" fmla="*/ 15947 h 96008"/>
                            <a:gd name="connsiteX23" fmla="*/ 49532 w 173529"/>
                            <a:gd name="connsiteY23" fmla="*/ 17900 h 96008"/>
                            <a:gd name="connsiteX24" fmla="*/ 40745 w 173529"/>
                            <a:gd name="connsiteY24" fmla="*/ 14971 h 96008"/>
                            <a:gd name="connsiteX25" fmla="*/ 28703 w 173529"/>
                            <a:gd name="connsiteY25" fmla="*/ 12042 h 96008"/>
                            <a:gd name="connsiteX26" fmla="*/ 24147 w 173529"/>
                            <a:gd name="connsiteY26" fmla="*/ 13344 h 96008"/>
                            <a:gd name="connsiteX27" fmla="*/ 16661 w 173529"/>
                            <a:gd name="connsiteY27" fmla="*/ 14971 h 96008"/>
                            <a:gd name="connsiteX28" fmla="*/ 13407 w 173529"/>
                            <a:gd name="connsiteY28" fmla="*/ 12367 h 96008"/>
                            <a:gd name="connsiteX29" fmla="*/ 15685 w 173529"/>
                            <a:gd name="connsiteY29" fmla="*/ 7160 h 96008"/>
                            <a:gd name="connsiteX30" fmla="*/ 16986 w 173529"/>
                            <a:gd name="connsiteY30" fmla="*/ 4882 h 96008"/>
                            <a:gd name="connsiteX31" fmla="*/ 16336 w 173529"/>
                            <a:gd name="connsiteY31" fmla="*/ 3905 h 96008"/>
                            <a:gd name="connsiteX32" fmla="*/ 7223 w 173529"/>
                            <a:gd name="connsiteY32" fmla="*/ 0 h 96008"/>
                            <a:gd name="connsiteX33" fmla="*/ 3318 w 173529"/>
                            <a:gd name="connsiteY33" fmla="*/ 6183 h 96008"/>
                            <a:gd name="connsiteX34" fmla="*/ 63 w 173529"/>
                            <a:gd name="connsiteY34" fmla="*/ 11391 h 96008"/>
                            <a:gd name="connsiteX35" fmla="*/ 2016 w 173529"/>
                            <a:gd name="connsiteY35" fmla="*/ 18551 h 96008"/>
                            <a:gd name="connsiteX36" fmla="*/ 4619 w 173529"/>
                            <a:gd name="connsiteY36" fmla="*/ 22782 h 96008"/>
                            <a:gd name="connsiteX37" fmla="*/ 4619 w 173529"/>
                            <a:gd name="connsiteY37" fmla="*/ 22782 h 96008"/>
                            <a:gd name="connsiteX38" fmla="*/ 6898 w 173529"/>
                            <a:gd name="connsiteY38" fmla="*/ 24083 h 96008"/>
                            <a:gd name="connsiteX39" fmla="*/ 16986 w 173529"/>
                            <a:gd name="connsiteY39" fmla="*/ 33522 h 96008"/>
                            <a:gd name="connsiteX40" fmla="*/ 7548 w 173529"/>
                            <a:gd name="connsiteY40" fmla="*/ 41983 h 96008"/>
                            <a:gd name="connsiteX41" fmla="*/ 3318 w 173529"/>
                            <a:gd name="connsiteY41" fmla="*/ 44913 h 96008"/>
                            <a:gd name="connsiteX42" fmla="*/ 2016 w 173529"/>
                            <a:gd name="connsiteY42" fmla="*/ 48818 h 96008"/>
                            <a:gd name="connsiteX43" fmla="*/ 2016 w 173529"/>
                            <a:gd name="connsiteY43" fmla="*/ 51747 h 96008"/>
                            <a:gd name="connsiteX44" fmla="*/ 2016 w 173529"/>
                            <a:gd name="connsiteY44" fmla="*/ 51747 h 96008"/>
                            <a:gd name="connsiteX45" fmla="*/ 3643 w 173529"/>
                            <a:gd name="connsiteY45" fmla="*/ 52723 h 96008"/>
                            <a:gd name="connsiteX46" fmla="*/ 4945 w 173529"/>
                            <a:gd name="connsiteY46" fmla="*/ 53374 h 96008"/>
                            <a:gd name="connsiteX47" fmla="*/ 5921 w 173529"/>
                            <a:gd name="connsiteY47" fmla="*/ 57605 h 96008"/>
                            <a:gd name="connsiteX48" fmla="*/ 2341 w 173529"/>
                            <a:gd name="connsiteY48" fmla="*/ 59883 h 96008"/>
                            <a:gd name="connsiteX49" fmla="*/ 2341 w 173529"/>
                            <a:gd name="connsiteY49" fmla="*/ 59883 h 96008"/>
                            <a:gd name="connsiteX50" fmla="*/ 388 w 173529"/>
                            <a:gd name="connsiteY50" fmla="*/ 60860 h 96008"/>
                            <a:gd name="connsiteX51" fmla="*/ 388 w 173529"/>
                            <a:gd name="connsiteY51" fmla="*/ 60860 h 96008"/>
                            <a:gd name="connsiteX52" fmla="*/ 714 w 173529"/>
                            <a:gd name="connsiteY52" fmla="*/ 60860 h 96008"/>
                            <a:gd name="connsiteX53" fmla="*/ 6572 w 173529"/>
                            <a:gd name="connsiteY53" fmla="*/ 67043 h 96008"/>
                            <a:gd name="connsiteX54" fmla="*/ 13081 w 173529"/>
                            <a:gd name="connsiteY54" fmla="*/ 74854 h 96008"/>
                            <a:gd name="connsiteX55" fmla="*/ 14708 w 173529"/>
                            <a:gd name="connsiteY55" fmla="*/ 76807 h 96008"/>
                            <a:gd name="connsiteX56" fmla="*/ 14708 w 173529"/>
                            <a:gd name="connsiteY56" fmla="*/ 76807 h 96008"/>
                            <a:gd name="connsiteX57" fmla="*/ 17312 w 173529"/>
                            <a:gd name="connsiteY57" fmla="*/ 82665 h 96008"/>
                            <a:gd name="connsiteX58" fmla="*/ 15685 w 173529"/>
                            <a:gd name="connsiteY58" fmla="*/ 94381 h 96008"/>
                            <a:gd name="connsiteX59" fmla="*/ 25774 w 173529"/>
                            <a:gd name="connsiteY59" fmla="*/ 94056 h 96008"/>
                            <a:gd name="connsiteX60" fmla="*/ 35863 w 173529"/>
                            <a:gd name="connsiteY60" fmla="*/ 93730 h 96008"/>
                            <a:gd name="connsiteX61" fmla="*/ 43999 w 173529"/>
                            <a:gd name="connsiteY61" fmla="*/ 90150 h 96008"/>
                            <a:gd name="connsiteX62" fmla="*/ 47579 w 173529"/>
                            <a:gd name="connsiteY62" fmla="*/ 88198 h 96008"/>
                            <a:gd name="connsiteX63" fmla="*/ 56692 w 173529"/>
                            <a:gd name="connsiteY63" fmla="*/ 87221 h 96008"/>
                            <a:gd name="connsiteX64" fmla="*/ 58645 w 173529"/>
                            <a:gd name="connsiteY64" fmla="*/ 87221 h 96008"/>
                            <a:gd name="connsiteX65" fmla="*/ 63852 w 173529"/>
                            <a:gd name="connsiteY65" fmla="*/ 90476 h 96008"/>
                            <a:gd name="connsiteX66" fmla="*/ 63852 w 173529"/>
                            <a:gd name="connsiteY66" fmla="*/ 90476 h 96008"/>
                            <a:gd name="connsiteX67" fmla="*/ 67432 w 173529"/>
                            <a:gd name="connsiteY67" fmla="*/ 92754 h 96008"/>
                            <a:gd name="connsiteX68" fmla="*/ 77846 w 173529"/>
                            <a:gd name="connsiteY68" fmla="*/ 95032 h 96008"/>
                            <a:gd name="connsiteX69" fmla="*/ 80775 w 173529"/>
                            <a:gd name="connsiteY69" fmla="*/ 96009 h 96008"/>
                            <a:gd name="connsiteX70" fmla="*/ 80775 w 173529"/>
                            <a:gd name="connsiteY70" fmla="*/ 96009 h 96008"/>
                            <a:gd name="connsiteX71" fmla="*/ 90865 w 173529"/>
                            <a:gd name="connsiteY71" fmla="*/ 95032 h 96008"/>
                            <a:gd name="connsiteX72" fmla="*/ 99977 w 173529"/>
                            <a:gd name="connsiteY72" fmla="*/ 93405 h 96008"/>
                            <a:gd name="connsiteX73" fmla="*/ 99977 w 173529"/>
                            <a:gd name="connsiteY73" fmla="*/ 91127 h 96008"/>
                            <a:gd name="connsiteX74" fmla="*/ 99977 w 173529"/>
                            <a:gd name="connsiteY74" fmla="*/ 86245 h 96008"/>
                            <a:gd name="connsiteX75" fmla="*/ 99977 w 173529"/>
                            <a:gd name="connsiteY75" fmla="*/ 85920 h 96008"/>
                            <a:gd name="connsiteX76" fmla="*/ 100954 w 173529"/>
                            <a:gd name="connsiteY76" fmla="*/ 82665 h 96008"/>
                            <a:gd name="connsiteX77" fmla="*/ 103232 w 173529"/>
                            <a:gd name="connsiteY77" fmla="*/ 82340 h 96008"/>
                            <a:gd name="connsiteX78" fmla="*/ 106161 w 173529"/>
                            <a:gd name="connsiteY78" fmla="*/ 82340 h 96008"/>
                            <a:gd name="connsiteX79" fmla="*/ 108439 w 173529"/>
                            <a:gd name="connsiteY79" fmla="*/ 82340 h 96008"/>
                            <a:gd name="connsiteX80" fmla="*/ 111043 w 173529"/>
                            <a:gd name="connsiteY80" fmla="*/ 82340 h 96008"/>
                            <a:gd name="connsiteX81" fmla="*/ 114297 w 173529"/>
                            <a:gd name="connsiteY81" fmla="*/ 79410 h 96008"/>
                            <a:gd name="connsiteX82" fmla="*/ 115599 w 173529"/>
                            <a:gd name="connsiteY82" fmla="*/ 77132 h 96008"/>
                            <a:gd name="connsiteX83" fmla="*/ 123084 w 173529"/>
                            <a:gd name="connsiteY83" fmla="*/ 73552 h 96008"/>
                            <a:gd name="connsiteX84" fmla="*/ 130570 w 173529"/>
                            <a:gd name="connsiteY84" fmla="*/ 70949 h 96008"/>
                            <a:gd name="connsiteX85" fmla="*/ 139357 w 173529"/>
                            <a:gd name="connsiteY85" fmla="*/ 72901 h 96008"/>
                            <a:gd name="connsiteX86" fmla="*/ 142937 w 173529"/>
                            <a:gd name="connsiteY86" fmla="*/ 74529 h 96008"/>
                            <a:gd name="connsiteX87" fmla="*/ 152701 w 173529"/>
                            <a:gd name="connsiteY87" fmla="*/ 73878 h 96008"/>
                            <a:gd name="connsiteX88" fmla="*/ 156931 w 173529"/>
                            <a:gd name="connsiteY88" fmla="*/ 72576 h 96008"/>
                            <a:gd name="connsiteX89" fmla="*/ 156931 w 173529"/>
                            <a:gd name="connsiteY89" fmla="*/ 72576 h 9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73529" h="96008">
                              <a:moveTo>
                                <a:pt x="156931" y="72576"/>
                              </a:moveTo>
                              <a:lnTo>
                                <a:pt x="156931" y="72576"/>
                              </a:lnTo>
                              <a:cubicBezTo>
                                <a:pt x="156281" y="69322"/>
                                <a:pt x="151073" y="60534"/>
                                <a:pt x="148144" y="58582"/>
                              </a:cubicBezTo>
                              <a:cubicBezTo>
                                <a:pt x="145215" y="56629"/>
                                <a:pt x="143913" y="58582"/>
                                <a:pt x="141635" y="56303"/>
                              </a:cubicBezTo>
                              <a:cubicBezTo>
                                <a:pt x="139357" y="54351"/>
                                <a:pt x="150097" y="52073"/>
                                <a:pt x="152375" y="50120"/>
                              </a:cubicBezTo>
                              <a:cubicBezTo>
                                <a:pt x="154979" y="48167"/>
                                <a:pt x="154002" y="47841"/>
                                <a:pt x="153026" y="44262"/>
                              </a:cubicBezTo>
                              <a:cubicBezTo>
                                <a:pt x="152375" y="40682"/>
                                <a:pt x="150422" y="39054"/>
                                <a:pt x="152701" y="34173"/>
                              </a:cubicBezTo>
                              <a:cubicBezTo>
                                <a:pt x="154979" y="29291"/>
                                <a:pt x="156281" y="31243"/>
                                <a:pt x="159210" y="29616"/>
                              </a:cubicBezTo>
                              <a:cubicBezTo>
                                <a:pt x="162139" y="28314"/>
                                <a:pt x="163766" y="25385"/>
                                <a:pt x="165393" y="23758"/>
                              </a:cubicBezTo>
                              <a:cubicBezTo>
                                <a:pt x="167020" y="22131"/>
                                <a:pt x="167671" y="26036"/>
                                <a:pt x="170275" y="26362"/>
                              </a:cubicBezTo>
                              <a:cubicBezTo>
                                <a:pt x="172228" y="26687"/>
                                <a:pt x="172879" y="21480"/>
                                <a:pt x="173529" y="16598"/>
                              </a:cubicBezTo>
                              <a:cubicBezTo>
                                <a:pt x="169624" y="14971"/>
                                <a:pt x="165068" y="13344"/>
                                <a:pt x="160837" y="11716"/>
                              </a:cubicBezTo>
                              <a:cubicBezTo>
                                <a:pt x="150748" y="7811"/>
                                <a:pt x="140984" y="3905"/>
                                <a:pt x="139357" y="3905"/>
                              </a:cubicBezTo>
                              <a:cubicBezTo>
                                <a:pt x="137079" y="3905"/>
                                <a:pt x="129593" y="3905"/>
                                <a:pt x="123084" y="4231"/>
                              </a:cubicBezTo>
                              <a:cubicBezTo>
                                <a:pt x="119179" y="4556"/>
                                <a:pt x="116250" y="4882"/>
                                <a:pt x="115274" y="5207"/>
                              </a:cubicBezTo>
                              <a:cubicBezTo>
                                <a:pt x="114622" y="5533"/>
                                <a:pt x="113646" y="6183"/>
                                <a:pt x="112344" y="7160"/>
                              </a:cubicBezTo>
                              <a:lnTo>
                                <a:pt x="112344" y="7160"/>
                              </a:lnTo>
                              <a:cubicBezTo>
                                <a:pt x="108439" y="10414"/>
                                <a:pt x="101930" y="15296"/>
                                <a:pt x="96072" y="16598"/>
                              </a:cubicBezTo>
                              <a:cubicBezTo>
                                <a:pt x="93793" y="17249"/>
                                <a:pt x="92166" y="17900"/>
                                <a:pt x="90865" y="18225"/>
                              </a:cubicBezTo>
                              <a:cubicBezTo>
                                <a:pt x="88261" y="19202"/>
                                <a:pt x="86634" y="19853"/>
                                <a:pt x="81426" y="18876"/>
                              </a:cubicBezTo>
                              <a:cubicBezTo>
                                <a:pt x="78497" y="18225"/>
                                <a:pt x="75243" y="17249"/>
                                <a:pt x="72314" y="16273"/>
                              </a:cubicBezTo>
                              <a:cubicBezTo>
                                <a:pt x="67757" y="14645"/>
                                <a:pt x="63201" y="13344"/>
                                <a:pt x="60597" y="13994"/>
                              </a:cubicBezTo>
                              <a:cubicBezTo>
                                <a:pt x="58970" y="14320"/>
                                <a:pt x="58319" y="14971"/>
                                <a:pt x="57343" y="15947"/>
                              </a:cubicBezTo>
                              <a:cubicBezTo>
                                <a:pt x="55715" y="17574"/>
                                <a:pt x="54088" y="18876"/>
                                <a:pt x="49532" y="17900"/>
                              </a:cubicBezTo>
                              <a:cubicBezTo>
                                <a:pt x="46928" y="17249"/>
                                <a:pt x="43674" y="16273"/>
                                <a:pt x="40745" y="14971"/>
                              </a:cubicBezTo>
                              <a:cubicBezTo>
                                <a:pt x="35863" y="13344"/>
                                <a:pt x="31306" y="11391"/>
                                <a:pt x="28703" y="12042"/>
                              </a:cubicBezTo>
                              <a:cubicBezTo>
                                <a:pt x="27401" y="12367"/>
                                <a:pt x="25774" y="12693"/>
                                <a:pt x="24147" y="13344"/>
                              </a:cubicBezTo>
                              <a:cubicBezTo>
                                <a:pt x="21543" y="14320"/>
                                <a:pt x="18614" y="14971"/>
                                <a:pt x="16661" y="14971"/>
                              </a:cubicBezTo>
                              <a:cubicBezTo>
                                <a:pt x="14708" y="14971"/>
                                <a:pt x="13407" y="14320"/>
                                <a:pt x="13407" y="12367"/>
                              </a:cubicBezTo>
                              <a:cubicBezTo>
                                <a:pt x="13407" y="10414"/>
                                <a:pt x="14708" y="8787"/>
                                <a:pt x="15685" y="7160"/>
                              </a:cubicBezTo>
                              <a:cubicBezTo>
                                <a:pt x="16336" y="6509"/>
                                <a:pt x="16986" y="5533"/>
                                <a:pt x="16986" y="4882"/>
                              </a:cubicBezTo>
                              <a:cubicBezTo>
                                <a:pt x="16986" y="4556"/>
                                <a:pt x="16986" y="4231"/>
                                <a:pt x="16336" y="3905"/>
                              </a:cubicBezTo>
                              <a:cubicBezTo>
                                <a:pt x="13407" y="2604"/>
                                <a:pt x="9501" y="976"/>
                                <a:pt x="7223" y="0"/>
                              </a:cubicBezTo>
                              <a:cubicBezTo>
                                <a:pt x="6572" y="1302"/>
                                <a:pt x="4945" y="3905"/>
                                <a:pt x="3318" y="6183"/>
                              </a:cubicBezTo>
                              <a:cubicBezTo>
                                <a:pt x="1690" y="8462"/>
                                <a:pt x="63" y="11065"/>
                                <a:pt x="63" y="11391"/>
                              </a:cubicBezTo>
                              <a:cubicBezTo>
                                <a:pt x="-262" y="12042"/>
                                <a:pt x="714" y="15296"/>
                                <a:pt x="2016" y="18551"/>
                              </a:cubicBezTo>
                              <a:cubicBezTo>
                                <a:pt x="2666" y="20504"/>
                                <a:pt x="3643" y="22456"/>
                                <a:pt x="4619" y="22782"/>
                              </a:cubicBezTo>
                              <a:lnTo>
                                <a:pt x="4619" y="22782"/>
                              </a:lnTo>
                              <a:cubicBezTo>
                                <a:pt x="5270" y="23107"/>
                                <a:pt x="5921" y="23432"/>
                                <a:pt x="6898" y="24083"/>
                              </a:cubicBezTo>
                              <a:cubicBezTo>
                                <a:pt x="11129" y="26036"/>
                                <a:pt x="17638" y="29291"/>
                                <a:pt x="16986" y="33522"/>
                              </a:cubicBezTo>
                              <a:cubicBezTo>
                                <a:pt x="16336" y="36451"/>
                                <a:pt x="11454" y="39705"/>
                                <a:pt x="7548" y="41983"/>
                              </a:cubicBezTo>
                              <a:cubicBezTo>
                                <a:pt x="5270" y="43285"/>
                                <a:pt x="3318" y="44587"/>
                                <a:pt x="3318" y="44913"/>
                              </a:cubicBezTo>
                              <a:cubicBezTo>
                                <a:pt x="2992" y="45889"/>
                                <a:pt x="2341" y="47516"/>
                                <a:pt x="2016" y="48818"/>
                              </a:cubicBezTo>
                              <a:cubicBezTo>
                                <a:pt x="1690" y="50120"/>
                                <a:pt x="1690" y="51096"/>
                                <a:pt x="2016" y="51747"/>
                              </a:cubicBezTo>
                              <a:lnTo>
                                <a:pt x="2016" y="51747"/>
                              </a:lnTo>
                              <a:cubicBezTo>
                                <a:pt x="2341" y="52073"/>
                                <a:pt x="2992" y="52398"/>
                                <a:pt x="3643" y="52723"/>
                              </a:cubicBezTo>
                              <a:cubicBezTo>
                                <a:pt x="3968" y="53049"/>
                                <a:pt x="4619" y="53374"/>
                                <a:pt x="4945" y="53374"/>
                              </a:cubicBezTo>
                              <a:cubicBezTo>
                                <a:pt x="6247" y="54351"/>
                                <a:pt x="7223" y="55652"/>
                                <a:pt x="5921" y="57605"/>
                              </a:cubicBezTo>
                              <a:cubicBezTo>
                                <a:pt x="5270" y="58582"/>
                                <a:pt x="3643" y="59232"/>
                                <a:pt x="2341" y="59883"/>
                              </a:cubicBezTo>
                              <a:lnTo>
                                <a:pt x="2341" y="59883"/>
                              </a:lnTo>
                              <a:cubicBezTo>
                                <a:pt x="1365" y="60209"/>
                                <a:pt x="714" y="60534"/>
                                <a:pt x="388" y="60860"/>
                              </a:cubicBezTo>
                              <a:lnTo>
                                <a:pt x="388" y="60860"/>
                              </a:lnTo>
                              <a:cubicBezTo>
                                <a:pt x="388" y="60860"/>
                                <a:pt x="714" y="60860"/>
                                <a:pt x="714" y="60860"/>
                              </a:cubicBezTo>
                              <a:cubicBezTo>
                                <a:pt x="2016" y="62161"/>
                                <a:pt x="4294" y="64440"/>
                                <a:pt x="6572" y="67043"/>
                              </a:cubicBezTo>
                              <a:cubicBezTo>
                                <a:pt x="9176" y="69972"/>
                                <a:pt x="11779" y="72901"/>
                                <a:pt x="13081" y="74854"/>
                              </a:cubicBezTo>
                              <a:cubicBezTo>
                                <a:pt x="13732" y="75505"/>
                                <a:pt x="14383" y="76156"/>
                                <a:pt x="14708" y="76807"/>
                              </a:cubicBezTo>
                              <a:lnTo>
                                <a:pt x="14708" y="76807"/>
                              </a:lnTo>
                              <a:cubicBezTo>
                                <a:pt x="16336" y="78434"/>
                                <a:pt x="17312" y="79410"/>
                                <a:pt x="17312" y="82665"/>
                              </a:cubicBezTo>
                              <a:cubicBezTo>
                                <a:pt x="17638" y="85594"/>
                                <a:pt x="16336" y="91778"/>
                                <a:pt x="15685" y="94381"/>
                              </a:cubicBezTo>
                              <a:cubicBezTo>
                                <a:pt x="18614" y="94381"/>
                                <a:pt x="22519" y="94056"/>
                                <a:pt x="25774" y="94056"/>
                              </a:cubicBezTo>
                              <a:cubicBezTo>
                                <a:pt x="30005" y="94056"/>
                                <a:pt x="33910" y="93730"/>
                                <a:pt x="35863" y="93730"/>
                              </a:cubicBezTo>
                              <a:cubicBezTo>
                                <a:pt x="38466" y="93730"/>
                                <a:pt x="41395" y="91778"/>
                                <a:pt x="43999" y="90150"/>
                              </a:cubicBezTo>
                              <a:cubicBezTo>
                                <a:pt x="45301" y="89174"/>
                                <a:pt x="46603" y="88523"/>
                                <a:pt x="47579" y="88198"/>
                              </a:cubicBezTo>
                              <a:cubicBezTo>
                                <a:pt x="49857" y="87547"/>
                                <a:pt x="53763" y="87221"/>
                                <a:pt x="56692" y="87221"/>
                              </a:cubicBezTo>
                              <a:cubicBezTo>
                                <a:pt x="57343" y="87221"/>
                                <a:pt x="57994" y="87221"/>
                                <a:pt x="58645" y="87221"/>
                              </a:cubicBezTo>
                              <a:cubicBezTo>
                                <a:pt x="60597" y="87221"/>
                                <a:pt x="62225" y="88849"/>
                                <a:pt x="63852" y="90476"/>
                              </a:cubicBezTo>
                              <a:lnTo>
                                <a:pt x="63852" y="90476"/>
                              </a:lnTo>
                              <a:cubicBezTo>
                                <a:pt x="65154" y="91778"/>
                                <a:pt x="66456" y="92754"/>
                                <a:pt x="67432" y="92754"/>
                              </a:cubicBezTo>
                              <a:cubicBezTo>
                                <a:pt x="69710" y="92754"/>
                                <a:pt x="74266" y="94056"/>
                                <a:pt x="77846" y="95032"/>
                              </a:cubicBezTo>
                              <a:cubicBezTo>
                                <a:pt x="79148" y="95358"/>
                                <a:pt x="80450" y="95683"/>
                                <a:pt x="80775" y="96009"/>
                              </a:cubicBezTo>
                              <a:lnTo>
                                <a:pt x="80775" y="96009"/>
                              </a:lnTo>
                              <a:cubicBezTo>
                                <a:pt x="81426" y="96009"/>
                                <a:pt x="86308" y="95683"/>
                                <a:pt x="90865" y="95032"/>
                              </a:cubicBezTo>
                              <a:cubicBezTo>
                                <a:pt x="95421" y="94381"/>
                                <a:pt x="99652" y="93730"/>
                                <a:pt x="99977" y="93405"/>
                              </a:cubicBezTo>
                              <a:cubicBezTo>
                                <a:pt x="99977" y="93405"/>
                                <a:pt x="99977" y="92429"/>
                                <a:pt x="99977" y="91127"/>
                              </a:cubicBezTo>
                              <a:cubicBezTo>
                                <a:pt x="99977" y="89500"/>
                                <a:pt x="99977" y="87547"/>
                                <a:pt x="99977" y="86245"/>
                              </a:cubicBezTo>
                              <a:lnTo>
                                <a:pt x="99977" y="85920"/>
                              </a:lnTo>
                              <a:cubicBezTo>
                                <a:pt x="99977" y="83967"/>
                                <a:pt x="99977" y="82991"/>
                                <a:pt x="100954" y="82665"/>
                              </a:cubicBezTo>
                              <a:cubicBezTo>
                                <a:pt x="101604" y="82340"/>
                                <a:pt x="102255" y="82340"/>
                                <a:pt x="103232" y="82340"/>
                              </a:cubicBezTo>
                              <a:cubicBezTo>
                                <a:pt x="103883" y="82340"/>
                                <a:pt x="104859" y="82340"/>
                                <a:pt x="106161" y="82340"/>
                              </a:cubicBezTo>
                              <a:cubicBezTo>
                                <a:pt x="106811" y="82340"/>
                                <a:pt x="107788" y="82340"/>
                                <a:pt x="108439" y="82340"/>
                              </a:cubicBezTo>
                              <a:cubicBezTo>
                                <a:pt x="109415" y="82340"/>
                                <a:pt x="110392" y="82340"/>
                                <a:pt x="111043" y="82340"/>
                              </a:cubicBezTo>
                              <a:cubicBezTo>
                                <a:pt x="113321" y="82340"/>
                                <a:pt x="113972" y="80712"/>
                                <a:pt x="114297" y="79410"/>
                              </a:cubicBezTo>
                              <a:cubicBezTo>
                                <a:pt x="114622" y="78434"/>
                                <a:pt x="114948" y="77783"/>
                                <a:pt x="115599" y="77132"/>
                              </a:cubicBezTo>
                              <a:cubicBezTo>
                                <a:pt x="116250" y="76482"/>
                                <a:pt x="119504" y="74854"/>
                                <a:pt x="123084" y="73552"/>
                              </a:cubicBezTo>
                              <a:cubicBezTo>
                                <a:pt x="126013" y="72576"/>
                                <a:pt x="128942" y="71274"/>
                                <a:pt x="130570" y="70949"/>
                              </a:cubicBezTo>
                              <a:cubicBezTo>
                                <a:pt x="133499" y="70298"/>
                                <a:pt x="136102" y="71600"/>
                                <a:pt x="139357" y="72901"/>
                              </a:cubicBezTo>
                              <a:cubicBezTo>
                                <a:pt x="140333" y="73227"/>
                                <a:pt x="141635" y="73878"/>
                                <a:pt x="142937" y="74529"/>
                              </a:cubicBezTo>
                              <a:cubicBezTo>
                                <a:pt x="145541" y="75505"/>
                                <a:pt x="149120" y="74854"/>
                                <a:pt x="152701" y="73878"/>
                              </a:cubicBezTo>
                              <a:cubicBezTo>
                                <a:pt x="154979" y="72901"/>
                                <a:pt x="155955" y="72901"/>
                                <a:pt x="156931" y="72576"/>
                              </a:cubicBezTo>
                              <a:lnTo>
                                <a:pt x="156931" y="7257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494" name="Freeform: Shape 493">
                          <a:extLst>
                            <a:ext uri="{FF2B5EF4-FFF2-40B4-BE49-F238E27FC236}">
                              <a16:creationId xmlns:a16="http://schemas.microsoft.com/office/drawing/2014/main" id="{CEC3E0BC-7D09-4823-9C9E-99D16C0F7445}"/>
                            </a:ext>
                          </a:extLst>
                        </p:cNvPr>
                        <p:cNvSpPr/>
                        <p:nvPr/>
                      </p:nvSpPr>
                      <p:spPr>
                        <a:xfrm>
                          <a:off x="6302303" y="3177956"/>
                          <a:ext cx="45848" cy="105343"/>
                        </a:xfrm>
                        <a:custGeom>
                          <a:avLst/>
                          <a:gdLst>
                            <a:gd name="connsiteX0" fmla="*/ 3214 w 45848"/>
                            <a:gd name="connsiteY0" fmla="*/ 22543 h 105343"/>
                            <a:gd name="connsiteX1" fmla="*/ 6794 w 45848"/>
                            <a:gd name="connsiteY1" fmla="*/ 24170 h 105343"/>
                            <a:gd name="connsiteX2" fmla="*/ 8095 w 45848"/>
                            <a:gd name="connsiteY2" fmla="*/ 32957 h 105343"/>
                            <a:gd name="connsiteX3" fmla="*/ 4190 w 45848"/>
                            <a:gd name="connsiteY3" fmla="*/ 32957 h 105343"/>
                            <a:gd name="connsiteX4" fmla="*/ 2237 w 45848"/>
                            <a:gd name="connsiteY4" fmla="*/ 36863 h 105343"/>
                            <a:gd name="connsiteX5" fmla="*/ 5167 w 45848"/>
                            <a:gd name="connsiteY5" fmla="*/ 44023 h 105343"/>
                            <a:gd name="connsiteX6" fmla="*/ 3539 w 45848"/>
                            <a:gd name="connsiteY6" fmla="*/ 49555 h 105343"/>
                            <a:gd name="connsiteX7" fmla="*/ 3865 w 45848"/>
                            <a:gd name="connsiteY7" fmla="*/ 54437 h 105343"/>
                            <a:gd name="connsiteX8" fmla="*/ 1261 w 45848"/>
                            <a:gd name="connsiteY8" fmla="*/ 61597 h 105343"/>
                            <a:gd name="connsiteX9" fmla="*/ 4515 w 45848"/>
                            <a:gd name="connsiteY9" fmla="*/ 70059 h 105343"/>
                            <a:gd name="connsiteX10" fmla="*/ 610 w 45848"/>
                            <a:gd name="connsiteY10" fmla="*/ 72012 h 105343"/>
                            <a:gd name="connsiteX11" fmla="*/ 6794 w 45848"/>
                            <a:gd name="connsiteY11" fmla="*/ 78846 h 105343"/>
                            <a:gd name="connsiteX12" fmla="*/ 16557 w 45848"/>
                            <a:gd name="connsiteY12" fmla="*/ 86657 h 105343"/>
                            <a:gd name="connsiteX13" fmla="*/ 14279 w 45848"/>
                            <a:gd name="connsiteY13" fmla="*/ 90563 h 105343"/>
                            <a:gd name="connsiteX14" fmla="*/ 8095 w 45848"/>
                            <a:gd name="connsiteY14" fmla="*/ 90563 h 105343"/>
                            <a:gd name="connsiteX15" fmla="*/ 10374 w 45848"/>
                            <a:gd name="connsiteY15" fmla="*/ 95119 h 105343"/>
                            <a:gd name="connsiteX16" fmla="*/ 19812 w 45848"/>
                            <a:gd name="connsiteY16" fmla="*/ 105208 h 105343"/>
                            <a:gd name="connsiteX17" fmla="*/ 17208 w 45848"/>
                            <a:gd name="connsiteY17" fmla="*/ 97397 h 105343"/>
                            <a:gd name="connsiteX18" fmla="*/ 20137 w 45848"/>
                            <a:gd name="connsiteY18" fmla="*/ 95119 h 105343"/>
                            <a:gd name="connsiteX19" fmla="*/ 22090 w 45848"/>
                            <a:gd name="connsiteY19" fmla="*/ 96095 h 105343"/>
                            <a:gd name="connsiteX20" fmla="*/ 25345 w 45848"/>
                            <a:gd name="connsiteY20" fmla="*/ 95119 h 105343"/>
                            <a:gd name="connsiteX21" fmla="*/ 25019 w 45848"/>
                            <a:gd name="connsiteY21" fmla="*/ 95119 h 105343"/>
                            <a:gd name="connsiteX22" fmla="*/ 25019 w 45848"/>
                            <a:gd name="connsiteY22" fmla="*/ 95119 h 105343"/>
                            <a:gd name="connsiteX23" fmla="*/ 24694 w 45848"/>
                            <a:gd name="connsiteY23" fmla="*/ 93817 h 105343"/>
                            <a:gd name="connsiteX24" fmla="*/ 26321 w 45848"/>
                            <a:gd name="connsiteY24" fmla="*/ 91539 h 105343"/>
                            <a:gd name="connsiteX25" fmla="*/ 26321 w 45848"/>
                            <a:gd name="connsiteY25" fmla="*/ 91539 h 105343"/>
                            <a:gd name="connsiteX26" fmla="*/ 28599 w 45848"/>
                            <a:gd name="connsiteY26" fmla="*/ 89912 h 105343"/>
                            <a:gd name="connsiteX27" fmla="*/ 27948 w 45848"/>
                            <a:gd name="connsiteY27" fmla="*/ 88935 h 105343"/>
                            <a:gd name="connsiteX28" fmla="*/ 26972 w 45848"/>
                            <a:gd name="connsiteY28" fmla="*/ 87308 h 105343"/>
                            <a:gd name="connsiteX29" fmla="*/ 26972 w 45848"/>
                            <a:gd name="connsiteY29" fmla="*/ 87308 h 105343"/>
                            <a:gd name="connsiteX30" fmla="*/ 26972 w 45848"/>
                            <a:gd name="connsiteY30" fmla="*/ 84379 h 105343"/>
                            <a:gd name="connsiteX31" fmla="*/ 28924 w 45848"/>
                            <a:gd name="connsiteY31" fmla="*/ 82101 h 105343"/>
                            <a:gd name="connsiteX32" fmla="*/ 32830 w 45848"/>
                            <a:gd name="connsiteY32" fmla="*/ 81124 h 105343"/>
                            <a:gd name="connsiteX33" fmla="*/ 35759 w 45848"/>
                            <a:gd name="connsiteY33" fmla="*/ 80474 h 105343"/>
                            <a:gd name="connsiteX34" fmla="*/ 38037 w 45848"/>
                            <a:gd name="connsiteY34" fmla="*/ 75266 h 105343"/>
                            <a:gd name="connsiteX35" fmla="*/ 40641 w 45848"/>
                            <a:gd name="connsiteY35" fmla="*/ 69408 h 105343"/>
                            <a:gd name="connsiteX36" fmla="*/ 45197 w 45848"/>
                            <a:gd name="connsiteY36" fmla="*/ 65177 h 105343"/>
                            <a:gd name="connsiteX37" fmla="*/ 45848 w 45848"/>
                            <a:gd name="connsiteY37" fmla="*/ 65177 h 105343"/>
                            <a:gd name="connsiteX38" fmla="*/ 45848 w 45848"/>
                            <a:gd name="connsiteY38" fmla="*/ 65177 h 105343"/>
                            <a:gd name="connsiteX39" fmla="*/ 45522 w 45848"/>
                            <a:gd name="connsiteY39" fmla="*/ 63225 h 105343"/>
                            <a:gd name="connsiteX40" fmla="*/ 45197 w 45848"/>
                            <a:gd name="connsiteY40" fmla="*/ 60295 h 105343"/>
                            <a:gd name="connsiteX41" fmla="*/ 45522 w 45848"/>
                            <a:gd name="connsiteY41" fmla="*/ 57366 h 105343"/>
                            <a:gd name="connsiteX42" fmla="*/ 45522 w 45848"/>
                            <a:gd name="connsiteY42" fmla="*/ 57041 h 105343"/>
                            <a:gd name="connsiteX43" fmla="*/ 45522 w 45848"/>
                            <a:gd name="connsiteY43" fmla="*/ 56715 h 105343"/>
                            <a:gd name="connsiteX44" fmla="*/ 39990 w 45848"/>
                            <a:gd name="connsiteY44" fmla="*/ 51183 h 105343"/>
                            <a:gd name="connsiteX45" fmla="*/ 35433 w 45848"/>
                            <a:gd name="connsiteY45" fmla="*/ 48254 h 105343"/>
                            <a:gd name="connsiteX46" fmla="*/ 32830 w 45848"/>
                            <a:gd name="connsiteY46" fmla="*/ 44999 h 105343"/>
                            <a:gd name="connsiteX47" fmla="*/ 32830 w 45848"/>
                            <a:gd name="connsiteY47" fmla="*/ 44999 h 105343"/>
                            <a:gd name="connsiteX48" fmla="*/ 33806 w 45848"/>
                            <a:gd name="connsiteY48" fmla="*/ 41419 h 105343"/>
                            <a:gd name="connsiteX49" fmla="*/ 34783 w 45848"/>
                            <a:gd name="connsiteY49" fmla="*/ 38816 h 105343"/>
                            <a:gd name="connsiteX50" fmla="*/ 34132 w 45848"/>
                            <a:gd name="connsiteY50" fmla="*/ 37839 h 105343"/>
                            <a:gd name="connsiteX51" fmla="*/ 34132 w 45848"/>
                            <a:gd name="connsiteY51" fmla="*/ 37839 h 105343"/>
                            <a:gd name="connsiteX52" fmla="*/ 32830 w 45848"/>
                            <a:gd name="connsiteY52" fmla="*/ 32306 h 105343"/>
                            <a:gd name="connsiteX53" fmla="*/ 33806 w 45848"/>
                            <a:gd name="connsiteY53" fmla="*/ 21241 h 105343"/>
                            <a:gd name="connsiteX54" fmla="*/ 33806 w 45848"/>
                            <a:gd name="connsiteY54" fmla="*/ 21241 h 105343"/>
                            <a:gd name="connsiteX55" fmla="*/ 33806 w 45848"/>
                            <a:gd name="connsiteY55" fmla="*/ 20265 h 105343"/>
                            <a:gd name="connsiteX56" fmla="*/ 33806 w 45848"/>
                            <a:gd name="connsiteY56" fmla="*/ 20265 h 105343"/>
                            <a:gd name="connsiteX57" fmla="*/ 33806 w 45848"/>
                            <a:gd name="connsiteY57" fmla="*/ 18312 h 105343"/>
                            <a:gd name="connsiteX58" fmla="*/ 33155 w 45848"/>
                            <a:gd name="connsiteY58" fmla="*/ 12454 h 105343"/>
                            <a:gd name="connsiteX59" fmla="*/ 31854 w 45848"/>
                            <a:gd name="connsiteY59" fmla="*/ 10501 h 105343"/>
                            <a:gd name="connsiteX60" fmla="*/ 25670 w 45848"/>
                            <a:gd name="connsiteY60" fmla="*/ 5294 h 105343"/>
                            <a:gd name="connsiteX61" fmla="*/ 22415 w 45848"/>
                            <a:gd name="connsiteY61" fmla="*/ 3992 h 105343"/>
                            <a:gd name="connsiteX62" fmla="*/ 16557 w 45848"/>
                            <a:gd name="connsiteY62" fmla="*/ 3016 h 105343"/>
                            <a:gd name="connsiteX63" fmla="*/ 12001 w 45848"/>
                            <a:gd name="connsiteY63" fmla="*/ 1063 h 105343"/>
                            <a:gd name="connsiteX64" fmla="*/ 12001 w 45848"/>
                            <a:gd name="connsiteY64" fmla="*/ 1063 h 105343"/>
                            <a:gd name="connsiteX65" fmla="*/ 10048 w 45848"/>
                            <a:gd name="connsiteY65" fmla="*/ 87 h 105343"/>
                            <a:gd name="connsiteX66" fmla="*/ 3865 w 45848"/>
                            <a:gd name="connsiteY66" fmla="*/ 7247 h 105343"/>
                            <a:gd name="connsiteX67" fmla="*/ 3865 w 45848"/>
                            <a:gd name="connsiteY67" fmla="*/ 7247 h 105343"/>
                            <a:gd name="connsiteX68" fmla="*/ 3865 w 45848"/>
                            <a:gd name="connsiteY68" fmla="*/ 7572 h 105343"/>
                            <a:gd name="connsiteX69" fmla="*/ 3214 w 45848"/>
                            <a:gd name="connsiteY69" fmla="*/ 11477 h 105343"/>
                            <a:gd name="connsiteX70" fmla="*/ 3865 w 45848"/>
                            <a:gd name="connsiteY70" fmla="*/ 13756 h 105343"/>
                            <a:gd name="connsiteX71" fmla="*/ 3214 w 45848"/>
                            <a:gd name="connsiteY71" fmla="*/ 22543 h 105343"/>
                            <a:gd name="connsiteX72" fmla="*/ 3214 w 45848"/>
                            <a:gd name="connsiteY72" fmla="*/ 22543 h 1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5848" h="105343">
                              <a:moveTo>
                                <a:pt x="3214" y="22543"/>
                              </a:moveTo>
                              <a:cubicBezTo>
                                <a:pt x="4515" y="22868"/>
                                <a:pt x="5817" y="23194"/>
                                <a:pt x="6794" y="24170"/>
                              </a:cubicBezTo>
                              <a:cubicBezTo>
                                <a:pt x="9072" y="26448"/>
                                <a:pt x="8746" y="29377"/>
                                <a:pt x="8095" y="32957"/>
                              </a:cubicBezTo>
                              <a:cubicBezTo>
                                <a:pt x="7445" y="36537"/>
                                <a:pt x="6143" y="32957"/>
                                <a:pt x="4190" y="32957"/>
                              </a:cubicBezTo>
                              <a:cubicBezTo>
                                <a:pt x="2237" y="33283"/>
                                <a:pt x="3214" y="34585"/>
                                <a:pt x="2237" y="36863"/>
                              </a:cubicBezTo>
                              <a:cubicBezTo>
                                <a:pt x="1261" y="38816"/>
                                <a:pt x="3214" y="39792"/>
                                <a:pt x="5167" y="44023"/>
                              </a:cubicBezTo>
                              <a:cubicBezTo>
                                <a:pt x="7119" y="48254"/>
                                <a:pt x="4515" y="46626"/>
                                <a:pt x="3539" y="49555"/>
                              </a:cubicBezTo>
                              <a:cubicBezTo>
                                <a:pt x="2888" y="52485"/>
                                <a:pt x="3865" y="51508"/>
                                <a:pt x="3865" y="54437"/>
                              </a:cubicBezTo>
                              <a:cubicBezTo>
                                <a:pt x="3865" y="57366"/>
                                <a:pt x="1912" y="58017"/>
                                <a:pt x="1261" y="61597"/>
                              </a:cubicBezTo>
                              <a:cubicBezTo>
                                <a:pt x="610" y="65503"/>
                                <a:pt x="5167" y="68432"/>
                                <a:pt x="4515" y="70059"/>
                              </a:cubicBezTo>
                              <a:cubicBezTo>
                                <a:pt x="3865" y="71686"/>
                                <a:pt x="2888" y="69734"/>
                                <a:pt x="610" y="72012"/>
                              </a:cubicBezTo>
                              <a:cubicBezTo>
                                <a:pt x="-1668" y="74290"/>
                                <a:pt x="2888" y="75917"/>
                                <a:pt x="6794" y="78846"/>
                              </a:cubicBezTo>
                              <a:cubicBezTo>
                                <a:pt x="10374" y="81450"/>
                                <a:pt x="15906" y="83403"/>
                                <a:pt x="16557" y="86657"/>
                              </a:cubicBezTo>
                              <a:cubicBezTo>
                                <a:pt x="17208" y="89912"/>
                                <a:pt x="16883" y="88935"/>
                                <a:pt x="14279" y="90563"/>
                              </a:cubicBezTo>
                              <a:cubicBezTo>
                                <a:pt x="11676" y="91864"/>
                                <a:pt x="10374" y="89912"/>
                                <a:pt x="8095" y="90563"/>
                              </a:cubicBezTo>
                              <a:cubicBezTo>
                                <a:pt x="5492" y="90888"/>
                                <a:pt x="8746" y="92190"/>
                                <a:pt x="10374" y="95119"/>
                              </a:cubicBezTo>
                              <a:cubicBezTo>
                                <a:pt x="12326" y="98048"/>
                                <a:pt x="19161" y="106510"/>
                                <a:pt x="19812" y="105208"/>
                              </a:cubicBezTo>
                              <a:cubicBezTo>
                                <a:pt x="20463" y="103906"/>
                                <a:pt x="17534" y="99350"/>
                                <a:pt x="17208" y="97397"/>
                              </a:cubicBezTo>
                              <a:cubicBezTo>
                                <a:pt x="16883" y="95770"/>
                                <a:pt x="17859" y="95119"/>
                                <a:pt x="20137" y="95119"/>
                              </a:cubicBezTo>
                              <a:cubicBezTo>
                                <a:pt x="21113" y="95119"/>
                                <a:pt x="21765" y="95444"/>
                                <a:pt x="22090" y="96095"/>
                              </a:cubicBezTo>
                              <a:cubicBezTo>
                                <a:pt x="23392" y="95770"/>
                                <a:pt x="25019" y="95444"/>
                                <a:pt x="25345" y="95119"/>
                              </a:cubicBezTo>
                              <a:cubicBezTo>
                                <a:pt x="25670" y="94794"/>
                                <a:pt x="25019" y="95119"/>
                                <a:pt x="25019" y="95119"/>
                              </a:cubicBezTo>
                              <a:lnTo>
                                <a:pt x="25019" y="95119"/>
                              </a:lnTo>
                              <a:cubicBezTo>
                                <a:pt x="25019" y="94794"/>
                                <a:pt x="24694" y="94468"/>
                                <a:pt x="24694" y="93817"/>
                              </a:cubicBezTo>
                              <a:cubicBezTo>
                                <a:pt x="24694" y="93166"/>
                                <a:pt x="25345" y="92190"/>
                                <a:pt x="26321" y="91539"/>
                              </a:cubicBezTo>
                              <a:lnTo>
                                <a:pt x="26321" y="91539"/>
                              </a:lnTo>
                              <a:cubicBezTo>
                                <a:pt x="26972" y="90888"/>
                                <a:pt x="27948" y="90563"/>
                                <a:pt x="28599" y="89912"/>
                              </a:cubicBezTo>
                              <a:cubicBezTo>
                                <a:pt x="28599" y="89586"/>
                                <a:pt x="28274" y="89261"/>
                                <a:pt x="27948" y="88935"/>
                              </a:cubicBezTo>
                              <a:cubicBezTo>
                                <a:pt x="27623" y="88284"/>
                                <a:pt x="26972" y="87634"/>
                                <a:pt x="26972" y="87308"/>
                              </a:cubicBezTo>
                              <a:lnTo>
                                <a:pt x="26972" y="87308"/>
                              </a:lnTo>
                              <a:cubicBezTo>
                                <a:pt x="26646" y="86332"/>
                                <a:pt x="26646" y="85355"/>
                                <a:pt x="26972" y="84379"/>
                              </a:cubicBezTo>
                              <a:cubicBezTo>
                                <a:pt x="27297" y="83403"/>
                                <a:pt x="27948" y="82752"/>
                                <a:pt x="28924" y="82101"/>
                              </a:cubicBezTo>
                              <a:cubicBezTo>
                                <a:pt x="29901" y="81450"/>
                                <a:pt x="31203" y="81124"/>
                                <a:pt x="32830" y="81124"/>
                              </a:cubicBezTo>
                              <a:cubicBezTo>
                                <a:pt x="34132" y="81124"/>
                                <a:pt x="35433" y="80799"/>
                                <a:pt x="35759" y="80474"/>
                              </a:cubicBezTo>
                              <a:cubicBezTo>
                                <a:pt x="36410" y="80148"/>
                                <a:pt x="37061" y="77870"/>
                                <a:pt x="38037" y="75266"/>
                              </a:cubicBezTo>
                              <a:cubicBezTo>
                                <a:pt x="39013" y="72988"/>
                                <a:pt x="39665" y="70710"/>
                                <a:pt x="40641" y="69408"/>
                              </a:cubicBezTo>
                              <a:cubicBezTo>
                                <a:pt x="41943" y="67455"/>
                                <a:pt x="43895" y="66154"/>
                                <a:pt x="45197" y="65177"/>
                              </a:cubicBezTo>
                              <a:cubicBezTo>
                                <a:pt x="45522" y="64852"/>
                                <a:pt x="45522" y="65503"/>
                                <a:pt x="45848" y="65177"/>
                              </a:cubicBezTo>
                              <a:lnTo>
                                <a:pt x="45848" y="65177"/>
                              </a:lnTo>
                              <a:cubicBezTo>
                                <a:pt x="45848" y="65177"/>
                                <a:pt x="45848" y="64201"/>
                                <a:pt x="45522" y="63225"/>
                              </a:cubicBezTo>
                              <a:cubicBezTo>
                                <a:pt x="45522" y="62248"/>
                                <a:pt x="45197" y="61272"/>
                                <a:pt x="45197" y="60295"/>
                              </a:cubicBezTo>
                              <a:cubicBezTo>
                                <a:pt x="44872" y="59319"/>
                                <a:pt x="45197" y="58343"/>
                                <a:pt x="45522" y="57366"/>
                              </a:cubicBezTo>
                              <a:lnTo>
                                <a:pt x="45522" y="57041"/>
                              </a:lnTo>
                              <a:lnTo>
                                <a:pt x="45522" y="56715"/>
                              </a:lnTo>
                              <a:cubicBezTo>
                                <a:pt x="44221" y="55088"/>
                                <a:pt x="41292" y="51508"/>
                                <a:pt x="39990" y="51183"/>
                              </a:cubicBezTo>
                              <a:cubicBezTo>
                                <a:pt x="38688" y="50532"/>
                                <a:pt x="36735" y="49555"/>
                                <a:pt x="35433" y="48254"/>
                              </a:cubicBezTo>
                              <a:cubicBezTo>
                                <a:pt x="34132" y="47277"/>
                                <a:pt x="33155" y="45976"/>
                                <a:pt x="32830" y="44999"/>
                              </a:cubicBezTo>
                              <a:lnTo>
                                <a:pt x="32830" y="44999"/>
                              </a:lnTo>
                              <a:cubicBezTo>
                                <a:pt x="32504" y="44023"/>
                                <a:pt x="33155" y="42721"/>
                                <a:pt x="33806" y="41419"/>
                              </a:cubicBezTo>
                              <a:cubicBezTo>
                                <a:pt x="34132" y="40443"/>
                                <a:pt x="34783" y="39141"/>
                                <a:pt x="34783" y="38816"/>
                              </a:cubicBezTo>
                              <a:cubicBezTo>
                                <a:pt x="34783" y="38490"/>
                                <a:pt x="34457" y="38165"/>
                                <a:pt x="34132" y="37839"/>
                              </a:cubicBezTo>
                              <a:lnTo>
                                <a:pt x="34132" y="37839"/>
                              </a:lnTo>
                              <a:cubicBezTo>
                                <a:pt x="32830" y="36537"/>
                                <a:pt x="31528" y="35236"/>
                                <a:pt x="32830" y="32306"/>
                              </a:cubicBezTo>
                              <a:cubicBezTo>
                                <a:pt x="33806" y="30028"/>
                                <a:pt x="33806" y="24496"/>
                                <a:pt x="33806" y="21241"/>
                              </a:cubicBezTo>
                              <a:lnTo>
                                <a:pt x="33806" y="21241"/>
                              </a:lnTo>
                              <a:lnTo>
                                <a:pt x="33806" y="20265"/>
                              </a:lnTo>
                              <a:lnTo>
                                <a:pt x="33806" y="20265"/>
                              </a:lnTo>
                              <a:cubicBezTo>
                                <a:pt x="33806" y="19614"/>
                                <a:pt x="33806" y="18963"/>
                                <a:pt x="33806" y="18312"/>
                              </a:cubicBezTo>
                              <a:cubicBezTo>
                                <a:pt x="34132" y="16359"/>
                                <a:pt x="34132" y="13756"/>
                                <a:pt x="33155" y="12454"/>
                              </a:cubicBezTo>
                              <a:cubicBezTo>
                                <a:pt x="32504" y="11803"/>
                                <a:pt x="32179" y="11152"/>
                                <a:pt x="31854" y="10501"/>
                              </a:cubicBezTo>
                              <a:cubicBezTo>
                                <a:pt x="30552" y="8548"/>
                                <a:pt x="28924" y="6596"/>
                                <a:pt x="25670" y="5294"/>
                              </a:cubicBezTo>
                              <a:cubicBezTo>
                                <a:pt x="24368" y="4643"/>
                                <a:pt x="23392" y="4318"/>
                                <a:pt x="22415" y="3992"/>
                              </a:cubicBezTo>
                              <a:cubicBezTo>
                                <a:pt x="20137" y="3016"/>
                                <a:pt x="18835" y="2365"/>
                                <a:pt x="16557" y="3016"/>
                              </a:cubicBezTo>
                              <a:cubicBezTo>
                                <a:pt x="13954" y="3992"/>
                                <a:pt x="12977" y="2365"/>
                                <a:pt x="12001" y="1063"/>
                              </a:cubicBezTo>
                              <a:lnTo>
                                <a:pt x="12001" y="1063"/>
                              </a:lnTo>
                              <a:cubicBezTo>
                                <a:pt x="11676" y="412"/>
                                <a:pt x="11350" y="-239"/>
                                <a:pt x="10048" y="87"/>
                              </a:cubicBezTo>
                              <a:cubicBezTo>
                                <a:pt x="6468" y="1388"/>
                                <a:pt x="5492" y="3341"/>
                                <a:pt x="3865" y="7247"/>
                              </a:cubicBezTo>
                              <a:lnTo>
                                <a:pt x="3865" y="7247"/>
                              </a:lnTo>
                              <a:lnTo>
                                <a:pt x="3865" y="7572"/>
                              </a:lnTo>
                              <a:cubicBezTo>
                                <a:pt x="2563" y="10176"/>
                                <a:pt x="2888" y="10827"/>
                                <a:pt x="3214" y="11477"/>
                              </a:cubicBezTo>
                              <a:cubicBezTo>
                                <a:pt x="3539" y="12128"/>
                                <a:pt x="3865" y="12779"/>
                                <a:pt x="3865" y="13756"/>
                              </a:cubicBezTo>
                              <a:cubicBezTo>
                                <a:pt x="4515" y="16685"/>
                                <a:pt x="3865" y="20265"/>
                                <a:pt x="3214" y="22543"/>
                              </a:cubicBezTo>
                              <a:lnTo>
                                <a:pt x="3214" y="22543"/>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95" name="Group 494">
                          <a:extLst>
                            <a:ext uri="{FF2B5EF4-FFF2-40B4-BE49-F238E27FC236}">
                              <a16:creationId xmlns:a16="http://schemas.microsoft.com/office/drawing/2014/main" id="{2F177BAC-8DD3-459E-BE55-7CA713C7C117}"/>
                            </a:ext>
                          </a:extLst>
                        </p:cNvPr>
                        <p:cNvGrpSpPr/>
                        <p:nvPr/>
                      </p:nvGrpSpPr>
                      <p:grpSpPr>
                        <a:xfrm>
                          <a:off x="6101696" y="1383942"/>
                          <a:ext cx="5022827" cy="2726624"/>
                          <a:chOff x="6101696" y="1383942"/>
                          <a:chExt cx="5022827" cy="2726624"/>
                        </a:xfrm>
                      </p:grpSpPr>
                      <p:sp>
                        <p:nvSpPr>
                          <p:cNvPr id="496" name="Freeform: Shape 495">
                            <a:extLst>
                              <a:ext uri="{FF2B5EF4-FFF2-40B4-BE49-F238E27FC236}">
                                <a16:creationId xmlns:a16="http://schemas.microsoft.com/office/drawing/2014/main" id="{3B4CEDAF-DE46-47A0-A6B5-737110414002}"/>
                              </a:ext>
                            </a:extLst>
                          </p:cNvPr>
                          <p:cNvSpPr/>
                          <p:nvPr/>
                        </p:nvSpPr>
                        <p:spPr>
                          <a:xfrm>
                            <a:off x="6235218" y="2933952"/>
                            <a:ext cx="155241" cy="64002"/>
                          </a:xfrm>
                          <a:custGeom>
                            <a:avLst/>
                            <a:gdLst>
                              <a:gd name="connsiteX0" fmla="*/ 147105 w 155241"/>
                              <a:gd name="connsiteY0" fmla="*/ 38078 h 64002"/>
                              <a:gd name="connsiteX1" fmla="*/ 147105 w 155241"/>
                              <a:gd name="connsiteY1" fmla="*/ 36776 h 64002"/>
                              <a:gd name="connsiteX2" fmla="*/ 148081 w 155241"/>
                              <a:gd name="connsiteY2" fmla="*/ 31569 h 64002"/>
                              <a:gd name="connsiteX3" fmla="*/ 149058 w 155241"/>
                              <a:gd name="connsiteY3" fmla="*/ 29291 h 64002"/>
                              <a:gd name="connsiteX4" fmla="*/ 149058 w 155241"/>
                              <a:gd name="connsiteY4" fmla="*/ 29291 h 64002"/>
                              <a:gd name="connsiteX5" fmla="*/ 155241 w 155241"/>
                              <a:gd name="connsiteY5" fmla="*/ 17575 h 64002"/>
                              <a:gd name="connsiteX6" fmla="*/ 148407 w 155241"/>
                              <a:gd name="connsiteY6" fmla="*/ 13995 h 64002"/>
                              <a:gd name="connsiteX7" fmla="*/ 147105 w 155241"/>
                              <a:gd name="connsiteY7" fmla="*/ 13344 h 64002"/>
                              <a:gd name="connsiteX8" fmla="*/ 143199 w 155241"/>
                              <a:gd name="connsiteY8" fmla="*/ 11391 h 64002"/>
                              <a:gd name="connsiteX9" fmla="*/ 135714 w 155241"/>
                              <a:gd name="connsiteY9" fmla="*/ 7486 h 64002"/>
                              <a:gd name="connsiteX10" fmla="*/ 130507 w 155241"/>
                              <a:gd name="connsiteY10" fmla="*/ 6184 h 64002"/>
                              <a:gd name="connsiteX11" fmla="*/ 124974 w 155241"/>
                              <a:gd name="connsiteY11" fmla="*/ 5533 h 64002"/>
                              <a:gd name="connsiteX12" fmla="*/ 120418 w 155241"/>
                              <a:gd name="connsiteY12" fmla="*/ 6835 h 64002"/>
                              <a:gd name="connsiteX13" fmla="*/ 113583 w 155241"/>
                              <a:gd name="connsiteY13" fmla="*/ 8462 h 64002"/>
                              <a:gd name="connsiteX14" fmla="*/ 107400 w 155241"/>
                              <a:gd name="connsiteY14" fmla="*/ 6835 h 64002"/>
                              <a:gd name="connsiteX15" fmla="*/ 100891 w 155241"/>
                              <a:gd name="connsiteY15" fmla="*/ 5207 h 64002"/>
                              <a:gd name="connsiteX16" fmla="*/ 94707 w 155241"/>
                              <a:gd name="connsiteY16" fmla="*/ 8462 h 64002"/>
                              <a:gd name="connsiteX17" fmla="*/ 81363 w 155241"/>
                              <a:gd name="connsiteY17" fmla="*/ 13669 h 64002"/>
                              <a:gd name="connsiteX18" fmla="*/ 80387 w 155241"/>
                              <a:gd name="connsiteY18" fmla="*/ 8462 h 64002"/>
                              <a:gd name="connsiteX19" fmla="*/ 80713 w 155241"/>
                              <a:gd name="connsiteY19" fmla="*/ 7160 h 64002"/>
                              <a:gd name="connsiteX20" fmla="*/ 80713 w 155241"/>
                              <a:gd name="connsiteY20" fmla="*/ 7160 h 64002"/>
                              <a:gd name="connsiteX21" fmla="*/ 80713 w 155241"/>
                              <a:gd name="connsiteY21" fmla="*/ 5858 h 64002"/>
                              <a:gd name="connsiteX22" fmla="*/ 78109 w 155241"/>
                              <a:gd name="connsiteY22" fmla="*/ 5858 h 64002"/>
                              <a:gd name="connsiteX23" fmla="*/ 74204 w 155241"/>
                              <a:gd name="connsiteY23" fmla="*/ 4231 h 64002"/>
                              <a:gd name="connsiteX24" fmla="*/ 73878 w 155241"/>
                              <a:gd name="connsiteY24" fmla="*/ 1627 h 64002"/>
                              <a:gd name="connsiteX25" fmla="*/ 73878 w 155241"/>
                              <a:gd name="connsiteY25" fmla="*/ 0 h 64002"/>
                              <a:gd name="connsiteX26" fmla="*/ 73552 w 155241"/>
                              <a:gd name="connsiteY26" fmla="*/ 0 h 64002"/>
                              <a:gd name="connsiteX27" fmla="*/ 69647 w 155241"/>
                              <a:gd name="connsiteY27" fmla="*/ 2604 h 64002"/>
                              <a:gd name="connsiteX28" fmla="*/ 64115 w 155241"/>
                              <a:gd name="connsiteY28" fmla="*/ 5207 h 64002"/>
                              <a:gd name="connsiteX29" fmla="*/ 63138 w 155241"/>
                              <a:gd name="connsiteY29" fmla="*/ 4882 h 64002"/>
                              <a:gd name="connsiteX30" fmla="*/ 55327 w 155241"/>
                              <a:gd name="connsiteY30" fmla="*/ 977 h 64002"/>
                              <a:gd name="connsiteX31" fmla="*/ 55002 w 155241"/>
                              <a:gd name="connsiteY31" fmla="*/ 326 h 64002"/>
                              <a:gd name="connsiteX32" fmla="*/ 50771 w 155241"/>
                              <a:gd name="connsiteY32" fmla="*/ 3255 h 64002"/>
                              <a:gd name="connsiteX33" fmla="*/ 47191 w 155241"/>
                              <a:gd name="connsiteY33" fmla="*/ 4882 h 64002"/>
                              <a:gd name="connsiteX34" fmla="*/ 37753 w 155241"/>
                              <a:gd name="connsiteY34" fmla="*/ 9764 h 64002"/>
                              <a:gd name="connsiteX35" fmla="*/ 34824 w 155241"/>
                              <a:gd name="connsiteY35" fmla="*/ 15947 h 64002"/>
                              <a:gd name="connsiteX36" fmla="*/ 34498 w 155241"/>
                              <a:gd name="connsiteY36" fmla="*/ 17575 h 64002"/>
                              <a:gd name="connsiteX37" fmla="*/ 34498 w 155241"/>
                              <a:gd name="connsiteY37" fmla="*/ 17575 h 64002"/>
                              <a:gd name="connsiteX38" fmla="*/ 27989 w 155241"/>
                              <a:gd name="connsiteY38" fmla="*/ 22456 h 64002"/>
                              <a:gd name="connsiteX39" fmla="*/ 16924 w 155241"/>
                              <a:gd name="connsiteY39" fmla="*/ 26687 h 64002"/>
                              <a:gd name="connsiteX40" fmla="*/ 10089 w 155241"/>
                              <a:gd name="connsiteY40" fmla="*/ 25060 h 64002"/>
                              <a:gd name="connsiteX41" fmla="*/ 7160 w 155241"/>
                              <a:gd name="connsiteY41" fmla="*/ 24084 h 64002"/>
                              <a:gd name="connsiteX42" fmla="*/ 7160 w 155241"/>
                              <a:gd name="connsiteY42" fmla="*/ 24084 h 64002"/>
                              <a:gd name="connsiteX43" fmla="*/ 4556 w 155241"/>
                              <a:gd name="connsiteY43" fmla="*/ 27664 h 64002"/>
                              <a:gd name="connsiteX44" fmla="*/ 1302 w 155241"/>
                              <a:gd name="connsiteY44" fmla="*/ 31895 h 64002"/>
                              <a:gd name="connsiteX45" fmla="*/ 651 w 155241"/>
                              <a:gd name="connsiteY45" fmla="*/ 38404 h 64002"/>
                              <a:gd name="connsiteX46" fmla="*/ 0 w 155241"/>
                              <a:gd name="connsiteY46" fmla="*/ 41007 h 64002"/>
                              <a:gd name="connsiteX47" fmla="*/ 325 w 155241"/>
                              <a:gd name="connsiteY47" fmla="*/ 42309 h 64002"/>
                              <a:gd name="connsiteX48" fmla="*/ 1302 w 155241"/>
                              <a:gd name="connsiteY48" fmla="*/ 43285 h 64002"/>
                              <a:gd name="connsiteX49" fmla="*/ 3255 w 155241"/>
                              <a:gd name="connsiteY49" fmla="*/ 45889 h 64002"/>
                              <a:gd name="connsiteX50" fmla="*/ 3255 w 155241"/>
                              <a:gd name="connsiteY50" fmla="*/ 45889 h 64002"/>
                              <a:gd name="connsiteX51" fmla="*/ 4231 w 155241"/>
                              <a:gd name="connsiteY51" fmla="*/ 49795 h 64002"/>
                              <a:gd name="connsiteX52" fmla="*/ 5858 w 155241"/>
                              <a:gd name="connsiteY52" fmla="*/ 50771 h 64002"/>
                              <a:gd name="connsiteX53" fmla="*/ 9764 w 155241"/>
                              <a:gd name="connsiteY53" fmla="*/ 53049 h 64002"/>
                              <a:gd name="connsiteX54" fmla="*/ 18876 w 155241"/>
                              <a:gd name="connsiteY54" fmla="*/ 58582 h 64002"/>
                              <a:gd name="connsiteX55" fmla="*/ 18876 w 155241"/>
                              <a:gd name="connsiteY55" fmla="*/ 58582 h 64002"/>
                              <a:gd name="connsiteX56" fmla="*/ 27338 w 155241"/>
                              <a:gd name="connsiteY56" fmla="*/ 63789 h 64002"/>
                              <a:gd name="connsiteX57" fmla="*/ 37102 w 155241"/>
                              <a:gd name="connsiteY57" fmla="*/ 63463 h 64002"/>
                              <a:gd name="connsiteX58" fmla="*/ 51096 w 155241"/>
                              <a:gd name="connsiteY58" fmla="*/ 61185 h 64002"/>
                              <a:gd name="connsiteX59" fmla="*/ 50771 w 155241"/>
                              <a:gd name="connsiteY59" fmla="*/ 57931 h 64002"/>
                              <a:gd name="connsiteX60" fmla="*/ 50445 w 155241"/>
                              <a:gd name="connsiteY60" fmla="*/ 56954 h 64002"/>
                              <a:gd name="connsiteX61" fmla="*/ 51096 w 155241"/>
                              <a:gd name="connsiteY61" fmla="*/ 56304 h 64002"/>
                              <a:gd name="connsiteX62" fmla="*/ 57931 w 155241"/>
                              <a:gd name="connsiteY62" fmla="*/ 50445 h 64002"/>
                              <a:gd name="connsiteX63" fmla="*/ 73227 w 155241"/>
                              <a:gd name="connsiteY63" fmla="*/ 45889 h 64002"/>
                              <a:gd name="connsiteX64" fmla="*/ 73227 w 155241"/>
                              <a:gd name="connsiteY64" fmla="*/ 45889 h 64002"/>
                              <a:gd name="connsiteX65" fmla="*/ 73878 w 155241"/>
                              <a:gd name="connsiteY65" fmla="*/ 45889 h 64002"/>
                              <a:gd name="connsiteX66" fmla="*/ 78760 w 155241"/>
                              <a:gd name="connsiteY66" fmla="*/ 46540 h 64002"/>
                              <a:gd name="connsiteX67" fmla="*/ 86896 w 155241"/>
                              <a:gd name="connsiteY67" fmla="*/ 47842 h 64002"/>
                              <a:gd name="connsiteX68" fmla="*/ 96334 w 155241"/>
                              <a:gd name="connsiteY68" fmla="*/ 40682 h 64002"/>
                              <a:gd name="connsiteX69" fmla="*/ 99589 w 155241"/>
                              <a:gd name="connsiteY69" fmla="*/ 37753 h 64002"/>
                              <a:gd name="connsiteX70" fmla="*/ 104470 w 155241"/>
                              <a:gd name="connsiteY70" fmla="*/ 35149 h 64002"/>
                              <a:gd name="connsiteX71" fmla="*/ 109352 w 155241"/>
                              <a:gd name="connsiteY71" fmla="*/ 33522 h 64002"/>
                              <a:gd name="connsiteX72" fmla="*/ 115861 w 155241"/>
                              <a:gd name="connsiteY72" fmla="*/ 33522 h 64002"/>
                              <a:gd name="connsiteX73" fmla="*/ 126601 w 155241"/>
                              <a:gd name="connsiteY73" fmla="*/ 34498 h 64002"/>
                              <a:gd name="connsiteX74" fmla="*/ 131483 w 155241"/>
                              <a:gd name="connsiteY74" fmla="*/ 37427 h 64002"/>
                              <a:gd name="connsiteX75" fmla="*/ 135388 w 155241"/>
                              <a:gd name="connsiteY75" fmla="*/ 40356 h 64002"/>
                              <a:gd name="connsiteX76" fmla="*/ 144501 w 155241"/>
                              <a:gd name="connsiteY76" fmla="*/ 38404 h 64002"/>
                              <a:gd name="connsiteX77" fmla="*/ 147105 w 155241"/>
                              <a:gd name="connsiteY77" fmla="*/ 38078 h 64002"/>
                              <a:gd name="connsiteX78" fmla="*/ 147105 w 155241"/>
                              <a:gd name="connsiteY78" fmla="*/ 38078 h 6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5241" h="64002">
                                <a:moveTo>
                                  <a:pt x="147105" y="38078"/>
                                </a:moveTo>
                                <a:cubicBezTo>
                                  <a:pt x="147105" y="37753"/>
                                  <a:pt x="147105" y="37102"/>
                                  <a:pt x="147105" y="36776"/>
                                </a:cubicBezTo>
                                <a:cubicBezTo>
                                  <a:pt x="147105" y="34824"/>
                                  <a:pt x="147756" y="32871"/>
                                  <a:pt x="148081" y="31569"/>
                                </a:cubicBezTo>
                                <a:cubicBezTo>
                                  <a:pt x="148081" y="31244"/>
                                  <a:pt x="148732" y="30267"/>
                                  <a:pt x="149058" y="29291"/>
                                </a:cubicBezTo>
                                <a:lnTo>
                                  <a:pt x="149058" y="29291"/>
                                </a:lnTo>
                                <a:cubicBezTo>
                                  <a:pt x="150360" y="25711"/>
                                  <a:pt x="152963" y="19853"/>
                                  <a:pt x="155241" y="17575"/>
                                </a:cubicBezTo>
                                <a:cubicBezTo>
                                  <a:pt x="153288" y="16273"/>
                                  <a:pt x="150360" y="14971"/>
                                  <a:pt x="148407" y="13995"/>
                                </a:cubicBezTo>
                                <a:cubicBezTo>
                                  <a:pt x="148081" y="13669"/>
                                  <a:pt x="147430" y="13669"/>
                                  <a:pt x="147105" y="13344"/>
                                </a:cubicBezTo>
                                <a:cubicBezTo>
                                  <a:pt x="146129" y="13018"/>
                                  <a:pt x="144827" y="12042"/>
                                  <a:pt x="143199" y="11391"/>
                                </a:cubicBezTo>
                                <a:cubicBezTo>
                                  <a:pt x="140596" y="9764"/>
                                  <a:pt x="137342" y="8136"/>
                                  <a:pt x="135714" y="7486"/>
                                </a:cubicBezTo>
                                <a:cubicBezTo>
                                  <a:pt x="134412" y="6835"/>
                                  <a:pt x="132460" y="6509"/>
                                  <a:pt x="130507" y="6184"/>
                                </a:cubicBezTo>
                                <a:cubicBezTo>
                                  <a:pt x="128229" y="5858"/>
                                  <a:pt x="125951" y="5533"/>
                                  <a:pt x="124974" y="5533"/>
                                </a:cubicBezTo>
                                <a:cubicBezTo>
                                  <a:pt x="123998" y="5533"/>
                                  <a:pt x="122370" y="6184"/>
                                  <a:pt x="120418" y="6835"/>
                                </a:cubicBezTo>
                                <a:cubicBezTo>
                                  <a:pt x="117814" y="7811"/>
                                  <a:pt x="115211" y="8462"/>
                                  <a:pt x="113583" y="8462"/>
                                </a:cubicBezTo>
                                <a:cubicBezTo>
                                  <a:pt x="112281" y="8462"/>
                                  <a:pt x="110003" y="7486"/>
                                  <a:pt x="107400" y="6835"/>
                                </a:cubicBezTo>
                                <a:cubicBezTo>
                                  <a:pt x="104470" y="5858"/>
                                  <a:pt x="101542" y="4882"/>
                                  <a:pt x="100891" y="5207"/>
                                </a:cubicBezTo>
                                <a:cubicBezTo>
                                  <a:pt x="100240" y="5207"/>
                                  <a:pt x="97636" y="6835"/>
                                  <a:pt x="94707" y="8462"/>
                                </a:cubicBezTo>
                                <a:cubicBezTo>
                                  <a:pt x="89500" y="11391"/>
                                  <a:pt x="83316" y="14645"/>
                                  <a:pt x="81363" y="13669"/>
                                </a:cubicBezTo>
                                <a:cubicBezTo>
                                  <a:pt x="79736" y="12693"/>
                                  <a:pt x="80061" y="10740"/>
                                  <a:pt x="80387" y="8462"/>
                                </a:cubicBezTo>
                                <a:cubicBezTo>
                                  <a:pt x="80387" y="8136"/>
                                  <a:pt x="80713" y="7486"/>
                                  <a:pt x="80713" y="7160"/>
                                </a:cubicBezTo>
                                <a:lnTo>
                                  <a:pt x="80713" y="7160"/>
                                </a:lnTo>
                                <a:cubicBezTo>
                                  <a:pt x="80713" y="6509"/>
                                  <a:pt x="80713" y="5858"/>
                                  <a:pt x="80713" y="5858"/>
                                </a:cubicBezTo>
                                <a:cubicBezTo>
                                  <a:pt x="79736" y="5858"/>
                                  <a:pt x="78760" y="5858"/>
                                  <a:pt x="78109" y="5858"/>
                                </a:cubicBezTo>
                                <a:cubicBezTo>
                                  <a:pt x="76482" y="6184"/>
                                  <a:pt x="75180" y="6184"/>
                                  <a:pt x="74204" y="4231"/>
                                </a:cubicBezTo>
                                <a:cubicBezTo>
                                  <a:pt x="73878" y="3580"/>
                                  <a:pt x="73878" y="2604"/>
                                  <a:pt x="73878" y="1627"/>
                                </a:cubicBezTo>
                                <a:cubicBezTo>
                                  <a:pt x="73878" y="977"/>
                                  <a:pt x="73878" y="326"/>
                                  <a:pt x="73878" y="0"/>
                                </a:cubicBezTo>
                                <a:cubicBezTo>
                                  <a:pt x="73878" y="0"/>
                                  <a:pt x="73878" y="0"/>
                                  <a:pt x="73552" y="0"/>
                                </a:cubicBezTo>
                                <a:cubicBezTo>
                                  <a:pt x="72576" y="326"/>
                                  <a:pt x="70949" y="1627"/>
                                  <a:pt x="69647" y="2604"/>
                                </a:cubicBezTo>
                                <a:cubicBezTo>
                                  <a:pt x="67694" y="4231"/>
                                  <a:pt x="65742" y="5858"/>
                                  <a:pt x="64115" y="5207"/>
                                </a:cubicBezTo>
                                <a:cubicBezTo>
                                  <a:pt x="63789" y="5207"/>
                                  <a:pt x="63463" y="5207"/>
                                  <a:pt x="63138" y="4882"/>
                                </a:cubicBezTo>
                                <a:cubicBezTo>
                                  <a:pt x="60534" y="4231"/>
                                  <a:pt x="56629" y="3580"/>
                                  <a:pt x="55327" y="977"/>
                                </a:cubicBezTo>
                                <a:cubicBezTo>
                                  <a:pt x="55327" y="651"/>
                                  <a:pt x="55002" y="651"/>
                                  <a:pt x="55002" y="326"/>
                                </a:cubicBezTo>
                                <a:cubicBezTo>
                                  <a:pt x="53700" y="1302"/>
                                  <a:pt x="51422" y="2604"/>
                                  <a:pt x="50771" y="3255"/>
                                </a:cubicBezTo>
                                <a:cubicBezTo>
                                  <a:pt x="50120" y="3580"/>
                                  <a:pt x="48818" y="4231"/>
                                  <a:pt x="47191" y="4882"/>
                                </a:cubicBezTo>
                                <a:cubicBezTo>
                                  <a:pt x="44262" y="6184"/>
                                  <a:pt x="39706" y="8136"/>
                                  <a:pt x="37753" y="9764"/>
                                </a:cubicBezTo>
                                <a:cubicBezTo>
                                  <a:pt x="35474" y="11716"/>
                                  <a:pt x="35149" y="13995"/>
                                  <a:pt x="34824" y="15947"/>
                                </a:cubicBezTo>
                                <a:cubicBezTo>
                                  <a:pt x="34824" y="16598"/>
                                  <a:pt x="34498" y="16924"/>
                                  <a:pt x="34498" y="17575"/>
                                </a:cubicBezTo>
                                <a:lnTo>
                                  <a:pt x="34498" y="17575"/>
                                </a:lnTo>
                                <a:cubicBezTo>
                                  <a:pt x="34173" y="18876"/>
                                  <a:pt x="31243" y="20829"/>
                                  <a:pt x="27989" y="22456"/>
                                </a:cubicBezTo>
                                <a:cubicBezTo>
                                  <a:pt x="23758" y="24409"/>
                                  <a:pt x="18225" y="26362"/>
                                  <a:pt x="16924" y="26687"/>
                                </a:cubicBezTo>
                                <a:cubicBezTo>
                                  <a:pt x="15297" y="26687"/>
                                  <a:pt x="12367" y="26036"/>
                                  <a:pt x="10089" y="25060"/>
                                </a:cubicBezTo>
                                <a:cubicBezTo>
                                  <a:pt x="8462" y="24735"/>
                                  <a:pt x="7486" y="24084"/>
                                  <a:pt x="7160" y="24084"/>
                                </a:cubicBezTo>
                                <a:lnTo>
                                  <a:pt x="7160" y="24084"/>
                                </a:lnTo>
                                <a:cubicBezTo>
                                  <a:pt x="7160" y="24084"/>
                                  <a:pt x="5858" y="26036"/>
                                  <a:pt x="4556" y="27664"/>
                                </a:cubicBezTo>
                                <a:cubicBezTo>
                                  <a:pt x="3580" y="29291"/>
                                  <a:pt x="2278" y="30593"/>
                                  <a:pt x="1302" y="31895"/>
                                </a:cubicBezTo>
                                <a:cubicBezTo>
                                  <a:pt x="1953" y="33196"/>
                                  <a:pt x="1302" y="36125"/>
                                  <a:pt x="651" y="38404"/>
                                </a:cubicBezTo>
                                <a:cubicBezTo>
                                  <a:pt x="325" y="39705"/>
                                  <a:pt x="0" y="40682"/>
                                  <a:pt x="0" y="41007"/>
                                </a:cubicBezTo>
                                <a:cubicBezTo>
                                  <a:pt x="0" y="41333"/>
                                  <a:pt x="0" y="41984"/>
                                  <a:pt x="325" y="42309"/>
                                </a:cubicBezTo>
                                <a:cubicBezTo>
                                  <a:pt x="651" y="42634"/>
                                  <a:pt x="977" y="42960"/>
                                  <a:pt x="1302" y="43285"/>
                                </a:cubicBezTo>
                                <a:cubicBezTo>
                                  <a:pt x="2278" y="43611"/>
                                  <a:pt x="2929" y="44587"/>
                                  <a:pt x="3255" y="45889"/>
                                </a:cubicBezTo>
                                <a:lnTo>
                                  <a:pt x="3255" y="45889"/>
                                </a:lnTo>
                                <a:cubicBezTo>
                                  <a:pt x="3906" y="47191"/>
                                  <a:pt x="4231" y="49144"/>
                                  <a:pt x="4231" y="49795"/>
                                </a:cubicBezTo>
                                <a:cubicBezTo>
                                  <a:pt x="4231" y="49795"/>
                                  <a:pt x="4882" y="50120"/>
                                  <a:pt x="5858" y="50771"/>
                                </a:cubicBezTo>
                                <a:cubicBezTo>
                                  <a:pt x="7486" y="51747"/>
                                  <a:pt x="9113" y="53049"/>
                                  <a:pt x="9764" y="53049"/>
                                </a:cubicBezTo>
                                <a:cubicBezTo>
                                  <a:pt x="10415" y="53049"/>
                                  <a:pt x="14645" y="55978"/>
                                  <a:pt x="18876" y="58582"/>
                                </a:cubicBezTo>
                                <a:lnTo>
                                  <a:pt x="18876" y="58582"/>
                                </a:lnTo>
                                <a:cubicBezTo>
                                  <a:pt x="22456" y="60860"/>
                                  <a:pt x="26036" y="63138"/>
                                  <a:pt x="27338" y="63789"/>
                                </a:cubicBezTo>
                                <a:cubicBezTo>
                                  <a:pt x="28315" y="64114"/>
                                  <a:pt x="32545" y="64114"/>
                                  <a:pt x="37102" y="63463"/>
                                </a:cubicBezTo>
                                <a:cubicBezTo>
                                  <a:pt x="43611" y="62813"/>
                                  <a:pt x="50445" y="61836"/>
                                  <a:pt x="51096" y="61185"/>
                                </a:cubicBezTo>
                                <a:cubicBezTo>
                                  <a:pt x="51747" y="60860"/>
                                  <a:pt x="50771" y="57931"/>
                                  <a:pt x="50771" y="57931"/>
                                </a:cubicBezTo>
                                <a:lnTo>
                                  <a:pt x="50445" y="56954"/>
                                </a:lnTo>
                                <a:lnTo>
                                  <a:pt x="51096" y="56304"/>
                                </a:lnTo>
                                <a:cubicBezTo>
                                  <a:pt x="51096" y="56304"/>
                                  <a:pt x="56629" y="51747"/>
                                  <a:pt x="57931" y="50445"/>
                                </a:cubicBezTo>
                                <a:cubicBezTo>
                                  <a:pt x="59233" y="49469"/>
                                  <a:pt x="69972" y="46865"/>
                                  <a:pt x="73227" y="45889"/>
                                </a:cubicBezTo>
                                <a:lnTo>
                                  <a:pt x="73227" y="45889"/>
                                </a:lnTo>
                                <a:lnTo>
                                  <a:pt x="73878" y="45889"/>
                                </a:lnTo>
                                <a:cubicBezTo>
                                  <a:pt x="74854" y="45563"/>
                                  <a:pt x="76482" y="46214"/>
                                  <a:pt x="78760" y="46540"/>
                                </a:cubicBezTo>
                                <a:cubicBezTo>
                                  <a:pt x="81689" y="47191"/>
                                  <a:pt x="85594" y="48167"/>
                                  <a:pt x="86896" y="47842"/>
                                </a:cubicBezTo>
                                <a:cubicBezTo>
                                  <a:pt x="88524" y="47191"/>
                                  <a:pt x="93080" y="43611"/>
                                  <a:pt x="96334" y="40682"/>
                                </a:cubicBezTo>
                                <a:cubicBezTo>
                                  <a:pt x="97961" y="39380"/>
                                  <a:pt x="98938" y="38404"/>
                                  <a:pt x="99589" y="37753"/>
                                </a:cubicBezTo>
                                <a:cubicBezTo>
                                  <a:pt x="100565" y="37102"/>
                                  <a:pt x="102518" y="36125"/>
                                  <a:pt x="104470" y="35149"/>
                                </a:cubicBezTo>
                                <a:cubicBezTo>
                                  <a:pt x="106098" y="34498"/>
                                  <a:pt x="108051" y="33522"/>
                                  <a:pt x="109352" y="33522"/>
                                </a:cubicBezTo>
                                <a:cubicBezTo>
                                  <a:pt x="110329" y="33196"/>
                                  <a:pt x="112933" y="33522"/>
                                  <a:pt x="115861" y="33522"/>
                                </a:cubicBezTo>
                                <a:cubicBezTo>
                                  <a:pt x="119767" y="33847"/>
                                  <a:pt x="124649" y="34173"/>
                                  <a:pt x="126601" y="34498"/>
                                </a:cubicBezTo>
                                <a:cubicBezTo>
                                  <a:pt x="128879" y="34824"/>
                                  <a:pt x="130181" y="36125"/>
                                  <a:pt x="131483" y="37427"/>
                                </a:cubicBezTo>
                                <a:cubicBezTo>
                                  <a:pt x="132460" y="38404"/>
                                  <a:pt x="133761" y="39705"/>
                                  <a:pt x="135388" y="40356"/>
                                </a:cubicBezTo>
                                <a:cubicBezTo>
                                  <a:pt x="137992" y="41658"/>
                                  <a:pt x="141572" y="39705"/>
                                  <a:pt x="144501" y="38404"/>
                                </a:cubicBezTo>
                                <a:cubicBezTo>
                                  <a:pt x="145803" y="38729"/>
                                  <a:pt x="146454" y="38404"/>
                                  <a:pt x="147105" y="38078"/>
                                </a:cubicBezTo>
                                <a:lnTo>
                                  <a:pt x="147105" y="38078"/>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497" name="Freeform: Shape 496">
                            <a:extLst>
                              <a:ext uri="{FF2B5EF4-FFF2-40B4-BE49-F238E27FC236}">
                                <a16:creationId xmlns:a16="http://schemas.microsoft.com/office/drawing/2014/main" id="{992928A6-A066-439E-A8D9-FA622ABA1981}"/>
                              </a:ext>
                            </a:extLst>
                          </p:cNvPr>
                          <p:cNvSpPr/>
                          <p:nvPr/>
                        </p:nvSpPr>
                        <p:spPr>
                          <a:xfrm>
                            <a:off x="6218295" y="2970584"/>
                            <a:ext cx="181602" cy="96057"/>
                          </a:xfrm>
                          <a:custGeom>
                            <a:avLst/>
                            <a:gdLst>
                              <a:gd name="connsiteX0" fmla="*/ 181603 w 181602"/>
                              <a:gd name="connsiteY0" fmla="*/ 19672 h 96057"/>
                              <a:gd name="connsiteX1" fmla="*/ 174118 w 181602"/>
                              <a:gd name="connsiteY1" fmla="*/ 14139 h 96057"/>
                              <a:gd name="connsiteX2" fmla="*/ 174118 w 181602"/>
                              <a:gd name="connsiteY2" fmla="*/ 14139 h 96057"/>
                              <a:gd name="connsiteX3" fmla="*/ 165330 w 181602"/>
                              <a:gd name="connsiteY3" fmla="*/ 5026 h 96057"/>
                              <a:gd name="connsiteX4" fmla="*/ 165005 w 181602"/>
                              <a:gd name="connsiteY4" fmla="*/ 4376 h 96057"/>
                              <a:gd name="connsiteX5" fmla="*/ 163377 w 181602"/>
                              <a:gd name="connsiteY5" fmla="*/ 5026 h 96057"/>
                              <a:gd name="connsiteX6" fmla="*/ 151987 w 181602"/>
                              <a:gd name="connsiteY6" fmla="*/ 6979 h 96057"/>
                              <a:gd name="connsiteX7" fmla="*/ 147430 w 181602"/>
                              <a:gd name="connsiteY7" fmla="*/ 3399 h 96057"/>
                              <a:gd name="connsiteX8" fmla="*/ 144176 w 181602"/>
                              <a:gd name="connsiteY8" fmla="*/ 1121 h 96057"/>
                              <a:gd name="connsiteX9" fmla="*/ 133761 w 181602"/>
                              <a:gd name="connsiteY9" fmla="*/ 145 h 96057"/>
                              <a:gd name="connsiteX10" fmla="*/ 127903 w 181602"/>
                              <a:gd name="connsiteY10" fmla="*/ 145 h 96057"/>
                              <a:gd name="connsiteX11" fmla="*/ 123672 w 181602"/>
                              <a:gd name="connsiteY11" fmla="*/ 1772 h 96057"/>
                              <a:gd name="connsiteX12" fmla="*/ 119441 w 181602"/>
                              <a:gd name="connsiteY12" fmla="*/ 4050 h 96057"/>
                              <a:gd name="connsiteX13" fmla="*/ 116512 w 181602"/>
                              <a:gd name="connsiteY13" fmla="*/ 6654 h 96057"/>
                              <a:gd name="connsiteX14" fmla="*/ 106098 w 181602"/>
                              <a:gd name="connsiteY14" fmla="*/ 14465 h 96057"/>
                              <a:gd name="connsiteX15" fmla="*/ 96659 w 181602"/>
                              <a:gd name="connsiteY15" fmla="*/ 13163 h 96057"/>
                              <a:gd name="connsiteX16" fmla="*/ 93080 w 181602"/>
                              <a:gd name="connsiteY16" fmla="*/ 12512 h 96057"/>
                              <a:gd name="connsiteX17" fmla="*/ 92429 w 181602"/>
                              <a:gd name="connsiteY17" fmla="*/ 12512 h 96057"/>
                              <a:gd name="connsiteX18" fmla="*/ 92429 w 181602"/>
                              <a:gd name="connsiteY18" fmla="*/ 12512 h 96057"/>
                              <a:gd name="connsiteX19" fmla="*/ 78109 w 181602"/>
                              <a:gd name="connsiteY19" fmla="*/ 16417 h 96057"/>
                              <a:gd name="connsiteX20" fmla="*/ 72250 w 181602"/>
                              <a:gd name="connsiteY20" fmla="*/ 21625 h 96057"/>
                              <a:gd name="connsiteX21" fmla="*/ 71274 w 181602"/>
                              <a:gd name="connsiteY21" fmla="*/ 26832 h 96057"/>
                              <a:gd name="connsiteX22" fmla="*/ 55978 w 181602"/>
                              <a:gd name="connsiteY22" fmla="*/ 29435 h 96057"/>
                              <a:gd name="connsiteX23" fmla="*/ 44587 w 181602"/>
                              <a:gd name="connsiteY23" fmla="*/ 29435 h 96057"/>
                              <a:gd name="connsiteX24" fmla="*/ 35800 w 181602"/>
                              <a:gd name="connsiteY24" fmla="*/ 24228 h 96057"/>
                              <a:gd name="connsiteX25" fmla="*/ 35800 w 181602"/>
                              <a:gd name="connsiteY25" fmla="*/ 24228 h 96057"/>
                              <a:gd name="connsiteX26" fmla="*/ 27664 w 181602"/>
                              <a:gd name="connsiteY26" fmla="*/ 19021 h 96057"/>
                              <a:gd name="connsiteX27" fmla="*/ 27012 w 181602"/>
                              <a:gd name="connsiteY27" fmla="*/ 18695 h 96057"/>
                              <a:gd name="connsiteX28" fmla="*/ 25385 w 181602"/>
                              <a:gd name="connsiteY28" fmla="*/ 23903 h 96057"/>
                              <a:gd name="connsiteX29" fmla="*/ 25060 w 181602"/>
                              <a:gd name="connsiteY29" fmla="*/ 24879 h 96057"/>
                              <a:gd name="connsiteX30" fmla="*/ 25060 w 181602"/>
                              <a:gd name="connsiteY30" fmla="*/ 24879 h 96057"/>
                              <a:gd name="connsiteX31" fmla="*/ 24734 w 181602"/>
                              <a:gd name="connsiteY31" fmla="*/ 26832 h 96057"/>
                              <a:gd name="connsiteX32" fmla="*/ 20178 w 181602"/>
                              <a:gd name="connsiteY32" fmla="*/ 31063 h 96057"/>
                              <a:gd name="connsiteX33" fmla="*/ 14645 w 181602"/>
                              <a:gd name="connsiteY33" fmla="*/ 29110 h 96057"/>
                              <a:gd name="connsiteX34" fmla="*/ 9438 w 181602"/>
                              <a:gd name="connsiteY34" fmla="*/ 27483 h 96057"/>
                              <a:gd name="connsiteX35" fmla="*/ 5858 w 181602"/>
                              <a:gd name="connsiteY35" fmla="*/ 29761 h 96057"/>
                              <a:gd name="connsiteX36" fmla="*/ 4231 w 181602"/>
                              <a:gd name="connsiteY36" fmla="*/ 32364 h 96057"/>
                              <a:gd name="connsiteX37" fmla="*/ 7485 w 181602"/>
                              <a:gd name="connsiteY37" fmla="*/ 34643 h 96057"/>
                              <a:gd name="connsiteX38" fmla="*/ 11065 w 181602"/>
                              <a:gd name="connsiteY38" fmla="*/ 37897 h 96057"/>
                              <a:gd name="connsiteX39" fmla="*/ 7811 w 181602"/>
                              <a:gd name="connsiteY39" fmla="*/ 41803 h 96057"/>
                              <a:gd name="connsiteX40" fmla="*/ 7811 w 181602"/>
                              <a:gd name="connsiteY40" fmla="*/ 41803 h 96057"/>
                              <a:gd name="connsiteX41" fmla="*/ 5207 w 181602"/>
                              <a:gd name="connsiteY41" fmla="*/ 44081 h 96057"/>
                              <a:gd name="connsiteX42" fmla="*/ 5858 w 181602"/>
                              <a:gd name="connsiteY42" fmla="*/ 47010 h 96057"/>
                              <a:gd name="connsiteX43" fmla="*/ 6834 w 181602"/>
                              <a:gd name="connsiteY43" fmla="*/ 50264 h 96057"/>
                              <a:gd name="connsiteX44" fmla="*/ 5207 w 181602"/>
                              <a:gd name="connsiteY44" fmla="*/ 54821 h 96057"/>
                              <a:gd name="connsiteX45" fmla="*/ 1302 w 181602"/>
                              <a:gd name="connsiteY45" fmla="*/ 55146 h 96057"/>
                              <a:gd name="connsiteX46" fmla="*/ 0 w 181602"/>
                              <a:gd name="connsiteY46" fmla="*/ 55146 h 96057"/>
                              <a:gd name="connsiteX47" fmla="*/ 5207 w 181602"/>
                              <a:gd name="connsiteY47" fmla="*/ 63283 h 96057"/>
                              <a:gd name="connsiteX48" fmla="*/ 6509 w 181602"/>
                              <a:gd name="connsiteY48" fmla="*/ 67839 h 96057"/>
                              <a:gd name="connsiteX49" fmla="*/ 6509 w 181602"/>
                              <a:gd name="connsiteY49" fmla="*/ 67839 h 96057"/>
                              <a:gd name="connsiteX50" fmla="*/ 6834 w 181602"/>
                              <a:gd name="connsiteY50" fmla="*/ 69141 h 96057"/>
                              <a:gd name="connsiteX51" fmla="*/ 13018 w 181602"/>
                              <a:gd name="connsiteY51" fmla="*/ 73046 h 96057"/>
                              <a:gd name="connsiteX52" fmla="*/ 20178 w 181602"/>
                              <a:gd name="connsiteY52" fmla="*/ 81182 h 96057"/>
                              <a:gd name="connsiteX53" fmla="*/ 31243 w 181602"/>
                              <a:gd name="connsiteY53" fmla="*/ 88017 h 96057"/>
                              <a:gd name="connsiteX54" fmla="*/ 41332 w 181602"/>
                              <a:gd name="connsiteY54" fmla="*/ 93875 h 96057"/>
                              <a:gd name="connsiteX55" fmla="*/ 55327 w 181602"/>
                              <a:gd name="connsiteY55" fmla="*/ 95502 h 96057"/>
                              <a:gd name="connsiteX56" fmla="*/ 58256 w 181602"/>
                              <a:gd name="connsiteY56" fmla="*/ 95177 h 96057"/>
                              <a:gd name="connsiteX57" fmla="*/ 67369 w 181602"/>
                              <a:gd name="connsiteY57" fmla="*/ 92248 h 96057"/>
                              <a:gd name="connsiteX58" fmla="*/ 74529 w 181602"/>
                              <a:gd name="connsiteY58" fmla="*/ 90295 h 96057"/>
                              <a:gd name="connsiteX59" fmla="*/ 75505 w 181602"/>
                              <a:gd name="connsiteY59" fmla="*/ 90621 h 96057"/>
                              <a:gd name="connsiteX60" fmla="*/ 83641 w 181602"/>
                              <a:gd name="connsiteY60" fmla="*/ 86064 h 96057"/>
                              <a:gd name="connsiteX61" fmla="*/ 91127 w 181602"/>
                              <a:gd name="connsiteY61" fmla="*/ 83135 h 96057"/>
                              <a:gd name="connsiteX62" fmla="*/ 91127 w 181602"/>
                              <a:gd name="connsiteY62" fmla="*/ 83135 h 96057"/>
                              <a:gd name="connsiteX63" fmla="*/ 97636 w 181602"/>
                              <a:gd name="connsiteY63" fmla="*/ 81508 h 96057"/>
                              <a:gd name="connsiteX64" fmla="*/ 105121 w 181602"/>
                              <a:gd name="connsiteY64" fmla="*/ 82159 h 96057"/>
                              <a:gd name="connsiteX65" fmla="*/ 112607 w 181602"/>
                              <a:gd name="connsiteY65" fmla="*/ 84112 h 96057"/>
                              <a:gd name="connsiteX66" fmla="*/ 117814 w 181602"/>
                              <a:gd name="connsiteY66" fmla="*/ 83786 h 96057"/>
                              <a:gd name="connsiteX67" fmla="*/ 123672 w 181602"/>
                              <a:gd name="connsiteY67" fmla="*/ 83461 h 96057"/>
                              <a:gd name="connsiteX68" fmla="*/ 124323 w 181602"/>
                              <a:gd name="connsiteY68" fmla="*/ 80857 h 96057"/>
                              <a:gd name="connsiteX69" fmla="*/ 127252 w 181602"/>
                              <a:gd name="connsiteY69" fmla="*/ 77277 h 96057"/>
                              <a:gd name="connsiteX70" fmla="*/ 130181 w 181602"/>
                              <a:gd name="connsiteY70" fmla="*/ 77603 h 96057"/>
                              <a:gd name="connsiteX71" fmla="*/ 136690 w 181602"/>
                              <a:gd name="connsiteY71" fmla="*/ 76952 h 96057"/>
                              <a:gd name="connsiteX72" fmla="*/ 140596 w 181602"/>
                              <a:gd name="connsiteY72" fmla="*/ 70768 h 96057"/>
                              <a:gd name="connsiteX73" fmla="*/ 140596 w 181602"/>
                              <a:gd name="connsiteY73" fmla="*/ 70768 h 96057"/>
                              <a:gd name="connsiteX74" fmla="*/ 144827 w 181602"/>
                              <a:gd name="connsiteY74" fmla="*/ 64259 h 96057"/>
                              <a:gd name="connsiteX75" fmla="*/ 144827 w 181602"/>
                              <a:gd name="connsiteY75" fmla="*/ 64259 h 96057"/>
                              <a:gd name="connsiteX76" fmla="*/ 148081 w 181602"/>
                              <a:gd name="connsiteY76" fmla="*/ 56773 h 96057"/>
                              <a:gd name="connsiteX77" fmla="*/ 150685 w 181602"/>
                              <a:gd name="connsiteY77" fmla="*/ 50590 h 96057"/>
                              <a:gd name="connsiteX78" fmla="*/ 153939 w 181602"/>
                              <a:gd name="connsiteY78" fmla="*/ 45383 h 96057"/>
                              <a:gd name="connsiteX79" fmla="*/ 162727 w 181602"/>
                              <a:gd name="connsiteY79" fmla="*/ 33015 h 96057"/>
                              <a:gd name="connsiteX80" fmla="*/ 162727 w 181602"/>
                              <a:gd name="connsiteY80" fmla="*/ 33015 h 96057"/>
                              <a:gd name="connsiteX81" fmla="*/ 172816 w 181602"/>
                              <a:gd name="connsiteY81" fmla="*/ 26832 h 96057"/>
                              <a:gd name="connsiteX82" fmla="*/ 180952 w 181602"/>
                              <a:gd name="connsiteY82" fmla="*/ 21950 h 96057"/>
                              <a:gd name="connsiteX83" fmla="*/ 181603 w 181602"/>
                              <a:gd name="connsiteY83" fmla="*/ 19672 h 96057"/>
                              <a:gd name="connsiteX84" fmla="*/ 181603 w 181602"/>
                              <a:gd name="connsiteY84" fmla="*/ 19672 h 9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81602" h="96057">
                                <a:moveTo>
                                  <a:pt x="181603" y="19672"/>
                                </a:moveTo>
                                <a:cubicBezTo>
                                  <a:pt x="179650" y="18695"/>
                                  <a:pt x="176721" y="16417"/>
                                  <a:pt x="174118" y="14139"/>
                                </a:cubicBezTo>
                                <a:lnTo>
                                  <a:pt x="174118" y="14139"/>
                                </a:lnTo>
                                <a:cubicBezTo>
                                  <a:pt x="170212" y="10559"/>
                                  <a:pt x="165981" y="6654"/>
                                  <a:pt x="165330" y="5026"/>
                                </a:cubicBezTo>
                                <a:cubicBezTo>
                                  <a:pt x="165330" y="4701"/>
                                  <a:pt x="165005" y="4376"/>
                                  <a:pt x="165005" y="4376"/>
                                </a:cubicBezTo>
                                <a:cubicBezTo>
                                  <a:pt x="164679" y="4701"/>
                                  <a:pt x="164029" y="4701"/>
                                  <a:pt x="163377" y="5026"/>
                                </a:cubicBezTo>
                                <a:cubicBezTo>
                                  <a:pt x="160123" y="6654"/>
                                  <a:pt x="155566" y="8606"/>
                                  <a:pt x="151987" y="6979"/>
                                </a:cubicBezTo>
                                <a:cubicBezTo>
                                  <a:pt x="149709" y="6003"/>
                                  <a:pt x="148407" y="4701"/>
                                  <a:pt x="147430" y="3399"/>
                                </a:cubicBezTo>
                                <a:cubicBezTo>
                                  <a:pt x="146454" y="2423"/>
                                  <a:pt x="145477" y="1446"/>
                                  <a:pt x="144176" y="1121"/>
                                </a:cubicBezTo>
                                <a:cubicBezTo>
                                  <a:pt x="142223" y="795"/>
                                  <a:pt x="137666" y="470"/>
                                  <a:pt x="133761" y="145"/>
                                </a:cubicBezTo>
                                <a:cubicBezTo>
                                  <a:pt x="130832" y="145"/>
                                  <a:pt x="128554" y="-181"/>
                                  <a:pt x="127903" y="145"/>
                                </a:cubicBezTo>
                                <a:cubicBezTo>
                                  <a:pt x="126927" y="470"/>
                                  <a:pt x="125300" y="795"/>
                                  <a:pt x="123672" y="1772"/>
                                </a:cubicBezTo>
                                <a:cubicBezTo>
                                  <a:pt x="122045" y="2423"/>
                                  <a:pt x="120418" y="3399"/>
                                  <a:pt x="119441" y="4050"/>
                                </a:cubicBezTo>
                                <a:cubicBezTo>
                                  <a:pt x="118790" y="4376"/>
                                  <a:pt x="117814" y="5352"/>
                                  <a:pt x="116512" y="6654"/>
                                </a:cubicBezTo>
                                <a:cubicBezTo>
                                  <a:pt x="113258" y="9583"/>
                                  <a:pt x="108376" y="13814"/>
                                  <a:pt x="106098" y="14465"/>
                                </a:cubicBezTo>
                                <a:cubicBezTo>
                                  <a:pt x="103820" y="15115"/>
                                  <a:pt x="99914" y="14139"/>
                                  <a:pt x="96659" y="13163"/>
                                </a:cubicBezTo>
                                <a:cubicBezTo>
                                  <a:pt x="94707" y="12837"/>
                                  <a:pt x="93405" y="12186"/>
                                  <a:pt x="93080" y="12512"/>
                                </a:cubicBezTo>
                                <a:lnTo>
                                  <a:pt x="92429" y="12512"/>
                                </a:lnTo>
                                <a:lnTo>
                                  <a:pt x="92429" y="12512"/>
                                </a:lnTo>
                                <a:cubicBezTo>
                                  <a:pt x="89500" y="13163"/>
                                  <a:pt x="79411" y="15766"/>
                                  <a:pt x="78109" y="16417"/>
                                </a:cubicBezTo>
                                <a:cubicBezTo>
                                  <a:pt x="77132" y="17068"/>
                                  <a:pt x="73552" y="20323"/>
                                  <a:pt x="72250" y="21625"/>
                                </a:cubicBezTo>
                                <a:cubicBezTo>
                                  <a:pt x="72576" y="22926"/>
                                  <a:pt x="72902" y="25855"/>
                                  <a:pt x="71274" y="26832"/>
                                </a:cubicBezTo>
                                <a:cubicBezTo>
                                  <a:pt x="70298" y="27483"/>
                                  <a:pt x="62812" y="28785"/>
                                  <a:pt x="55978" y="29435"/>
                                </a:cubicBezTo>
                                <a:cubicBezTo>
                                  <a:pt x="50771" y="30086"/>
                                  <a:pt x="45889" y="30086"/>
                                  <a:pt x="44587" y="29435"/>
                                </a:cubicBezTo>
                                <a:cubicBezTo>
                                  <a:pt x="43285" y="28785"/>
                                  <a:pt x="39705" y="26506"/>
                                  <a:pt x="35800" y="24228"/>
                                </a:cubicBezTo>
                                <a:lnTo>
                                  <a:pt x="35800" y="24228"/>
                                </a:lnTo>
                                <a:cubicBezTo>
                                  <a:pt x="31894" y="21625"/>
                                  <a:pt x="27664" y="19021"/>
                                  <a:pt x="27664" y="19021"/>
                                </a:cubicBezTo>
                                <a:cubicBezTo>
                                  <a:pt x="27664" y="19021"/>
                                  <a:pt x="27338" y="19021"/>
                                  <a:pt x="27012" y="18695"/>
                                </a:cubicBezTo>
                                <a:cubicBezTo>
                                  <a:pt x="26362" y="19997"/>
                                  <a:pt x="25711" y="21950"/>
                                  <a:pt x="25385" y="23903"/>
                                </a:cubicBezTo>
                                <a:lnTo>
                                  <a:pt x="25060" y="24879"/>
                                </a:lnTo>
                                <a:lnTo>
                                  <a:pt x="25060" y="24879"/>
                                </a:lnTo>
                                <a:cubicBezTo>
                                  <a:pt x="24734" y="25530"/>
                                  <a:pt x="24734" y="26181"/>
                                  <a:pt x="24734" y="26832"/>
                                </a:cubicBezTo>
                                <a:cubicBezTo>
                                  <a:pt x="24409" y="29435"/>
                                  <a:pt x="24084" y="31388"/>
                                  <a:pt x="20178" y="31063"/>
                                </a:cubicBezTo>
                                <a:cubicBezTo>
                                  <a:pt x="18551" y="30737"/>
                                  <a:pt x="16598" y="30086"/>
                                  <a:pt x="14645" y="29110"/>
                                </a:cubicBezTo>
                                <a:cubicBezTo>
                                  <a:pt x="12693" y="28134"/>
                                  <a:pt x="10414" y="27157"/>
                                  <a:pt x="9438" y="27483"/>
                                </a:cubicBezTo>
                                <a:cubicBezTo>
                                  <a:pt x="8136" y="27808"/>
                                  <a:pt x="6834" y="28785"/>
                                  <a:pt x="5858" y="29761"/>
                                </a:cubicBezTo>
                                <a:cubicBezTo>
                                  <a:pt x="4882" y="30737"/>
                                  <a:pt x="4231" y="31714"/>
                                  <a:pt x="4231" y="32364"/>
                                </a:cubicBezTo>
                                <a:cubicBezTo>
                                  <a:pt x="4231" y="32690"/>
                                  <a:pt x="5858" y="33666"/>
                                  <a:pt x="7485" y="34643"/>
                                </a:cubicBezTo>
                                <a:cubicBezTo>
                                  <a:pt x="9112" y="35619"/>
                                  <a:pt x="10740" y="36595"/>
                                  <a:pt x="11065" y="37897"/>
                                </a:cubicBezTo>
                                <a:cubicBezTo>
                                  <a:pt x="11391" y="39524"/>
                                  <a:pt x="9764" y="40501"/>
                                  <a:pt x="7811" y="41803"/>
                                </a:cubicBezTo>
                                <a:lnTo>
                                  <a:pt x="7811" y="41803"/>
                                </a:lnTo>
                                <a:cubicBezTo>
                                  <a:pt x="6509" y="42779"/>
                                  <a:pt x="5207" y="43755"/>
                                  <a:pt x="5207" y="44081"/>
                                </a:cubicBezTo>
                                <a:cubicBezTo>
                                  <a:pt x="5207" y="44406"/>
                                  <a:pt x="5533" y="45708"/>
                                  <a:pt x="5858" y="47010"/>
                                </a:cubicBezTo>
                                <a:cubicBezTo>
                                  <a:pt x="6184" y="47986"/>
                                  <a:pt x="6509" y="49288"/>
                                  <a:pt x="6834" y="50264"/>
                                </a:cubicBezTo>
                                <a:cubicBezTo>
                                  <a:pt x="7485" y="52543"/>
                                  <a:pt x="7160" y="54170"/>
                                  <a:pt x="5207" y="54821"/>
                                </a:cubicBezTo>
                                <a:cubicBezTo>
                                  <a:pt x="3905" y="55146"/>
                                  <a:pt x="2603" y="55146"/>
                                  <a:pt x="1302" y="55146"/>
                                </a:cubicBezTo>
                                <a:cubicBezTo>
                                  <a:pt x="976" y="55146"/>
                                  <a:pt x="325" y="55146"/>
                                  <a:pt x="0" y="55146"/>
                                </a:cubicBezTo>
                                <a:cubicBezTo>
                                  <a:pt x="1627" y="57424"/>
                                  <a:pt x="4556" y="61981"/>
                                  <a:pt x="5207" y="63283"/>
                                </a:cubicBezTo>
                                <a:cubicBezTo>
                                  <a:pt x="5858" y="64910"/>
                                  <a:pt x="6184" y="66537"/>
                                  <a:pt x="6509" y="67839"/>
                                </a:cubicBezTo>
                                <a:lnTo>
                                  <a:pt x="6509" y="67839"/>
                                </a:lnTo>
                                <a:cubicBezTo>
                                  <a:pt x="6509" y="68164"/>
                                  <a:pt x="6509" y="68815"/>
                                  <a:pt x="6834" y="69141"/>
                                </a:cubicBezTo>
                                <a:cubicBezTo>
                                  <a:pt x="8462" y="69792"/>
                                  <a:pt x="10740" y="71093"/>
                                  <a:pt x="13018" y="73046"/>
                                </a:cubicBezTo>
                                <a:cubicBezTo>
                                  <a:pt x="16273" y="75975"/>
                                  <a:pt x="19853" y="79555"/>
                                  <a:pt x="20178" y="81182"/>
                                </a:cubicBezTo>
                                <a:cubicBezTo>
                                  <a:pt x="20503" y="81833"/>
                                  <a:pt x="25711" y="85088"/>
                                  <a:pt x="31243" y="88017"/>
                                </a:cubicBezTo>
                                <a:cubicBezTo>
                                  <a:pt x="35149" y="90295"/>
                                  <a:pt x="39054" y="92248"/>
                                  <a:pt x="41332" y="93875"/>
                                </a:cubicBezTo>
                                <a:cubicBezTo>
                                  <a:pt x="45238" y="96804"/>
                                  <a:pt x="49794" y="96153"/>
                                  <a:pt x="55327" y="95502"/>
                                </a:cubicBezTo>
                                <a:cubicBezTo>
                                  <a:pt x="56303" y="95502"/>
                                  <a:pt x="56954" y="95177"/>
                                  <a:pt x="58256" y="95177"/>
                                </a:cubicBezTo>
                                <a:cubicBezTo>
                                  <a:pt x="61511" y="94852"/>
                                  <a:pt x="64765" y="93550"/>
                                  <a:pt x="67369" y="92248"/>
                                </a:cubicBezTo>
                                <a:cubicBezTo>
                                  <a:pt x="70298" y="90946"/>
                                  <a:pt x="72576" y="89970"/>
                                  <a:pt x="74529" y="90295"/>
                                </a:cubicBezTo>
                                <a:cubicBezTo>
                                  <a:pt x="74854" y="90295"/>
                                  <a:pt x="75180" y="90621"/>
                                  <a:pt x="75505" y="90621"/>
                                </a:cubicBezTo>
                                <a:cubicBezTo>
                                  <a:pt x="76807" y="89970"/>
                                  <a:pt x="80387" y="87692"/>
                                  <a:pt x="83641" y="86064"/>
                                </a:cubicBezTo>
                                <a:cubicBezTo>
                                  <a:pt x="85594" y="85088"/>
                                  <a:pt x="88523" y="83786"/>
                                  <a:pt x="91127" y="83135"/>
                                </a:cubicBezTo>
                                <a:lnTo>
                                  <a:pt x="91127" y="83135"/>
                                </a:lnTo>
                                <a:cubicBezTo>
                                  <a:pt x="93730" y="82484"/>
                                  <a:pt x="96334" y="81833"/>
                                  <a:pt x="97636" y="81508"/>
                                </a:cubicBezTo>
                                <a:cubicBezTo>
                                  <a:pt x="98938" y="81182"/>
                                  <a:pt x="101867" y="81508"/>
                                  <a:pt x="105121" y="82159"/>
                                </a:cubicBezTo>
                                <a:cubicBezTo>
                                  <a:pt x="108050" y="82810"/>
                                  <a:pt x="110979" y="83461"/>
                                  <a:pt x="112607" y="84112"/>
                                </a:cubicBezTo>
                                <a:cubicBezTo>
                                  <a:pt x="113909" y="83461"/>
                                  <a:pt x="115536" y="83786"/>
                                  <a:pt x="117814" y="83786"/>
                                </a:cubicBezTo>
                                <a:cubicBezTo>
                                  <a:pt x="120418" y="83786"/>
                                  <a:pt x="123347" y="84112"/>
                                  <a:pt x="123672" y="83461"/>
                                </a:cubicBezTo>
                                <a:cubicBezTo>
                                  <a:pt x="123998" y="82810"/>
                                  <a:pt x="124323" y="81833"/>
                                  <a:pt x="124323" y="80857"/>
                                </a:cubicBezTo>
                                <a:cubicBezTo>
                                  <a:pt x="124648" y="78904"/>
                                  <a:pt x="124648" y="77603"/>
                                  <a:pt x="127252" y="77277"/>
                                </a:cubicBezTo>
                                <a:cubicBezTo>
                                  <a:pt x="127903" y="77277"/>
                                  <a:pt x="128879" y="77277"/>
                                  <a:pt x="130181" y="77603"/>
                                </a:cubicBezTo>
                                <a:cubicBezTo>
                                  <a:pt x="132134" y="77928"/>
                                  <a:pt x="134738" y="78579"/>
                                  <a:pt x="136690" y="76952"/>
                                </a:cubicBezTo>
                                <a:cubicBezTo>
                                  <a:pt x="137992" y="75975"/>
                                  <a:pt x="139294" y="73372"/>
                                  <a:pt x="140596" y="70768"/>
                                </a:cubicBezTo>
                                <a:lnTo>
                                  <a:pt x="140596" y="70768"/>
                                </a:lnTo>
                                <a:cubicBezTo>
                                  <a:pt x="141898" y="68164"/>
                                  <a:pt x="143199" y="65561"/>
                                  <a:pt x="144827" y="64259"/>
                                </a:cubicBezTo>
                                <a:lnTo>
                                  <a:pt x="144827" y="64259"/>
                                </a:lnTo>
                                <a:cubicBezTo>
                                  <a:pt x="146129" y="63283"/>
                                  <a:pt x="147105" y="60028"/>
                                  <a:pt x="148081" y="56773"/>
                                </a:cubicBezTo>
                                <a:cubicBezTo>
                                  <a:pt x="149057" y="54170"/>
                                  <a:pt x="149709" y="51892"/>
                                  <a:pt x="150685" y="50590"/>
                                </a:cubicBezTo>
                                <a:cubicBezTo>
                                  <a:pt x="151336" y="49613"/>
                                  <a:pt x="152638" y="47661"/>
                                  <a:pt x="153939" y="45383"/>
                                </a:cubicBezTo>
                                <a:cubicBezTo>
                                  <a:pt x="156868" y="40501"/>
                                  <a:pt x="161099" y="33992"/>
                                  <a:pt x="162727" y="33015"/>
                                </a:cubicBezTo>
                                <a:lnTo>
                                  <a:pt x="162727" y="33015"/>
                                </a:lnTo>
                                <a:cubicBezTo>
                                  <a:pt x="164029" y="32039"/>
                                  <a:pt x="168585" y="29435"/>
                                  <a:pt x="172816" y="26832"/>
                                </a:cubicBezTo>
                                <a:cubicBezTo>
                                  <a:pt x="176721" y="24554"/>
                                  <a:pt x="180627" y="22275"/>
                                  <a:pt x="180952" y="21950"/>
                                </a:cubicBezTo>
                                <a:cubicBezTo>
                                  <a:pt x="179975" y="21625"/>
                                  <a:pt x="180952" y="20648"/>
                                  <a:pt x="181603" y="19672"/>
                                </a:cubicBezTo>
                                <a:lnTo>
                                  <a:pt x="181603" y="1967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498" name="Group 497">
                            <a:extLst>
                              <a:ext uri="{FF2B5EF4-FFF2-40B4-BE49-F238E27FC236}">
                                <a16:creationId xmlns:a16="http://schemas.microsoft.com/office/drawing/2014/main" id="{2EEAD0AD-CC42-47BB-BA88-6EEFE8C01653}"/>
                              </a:ext>
                            </a:extLst>
                          </p:cNvPr>
                          <p:cNvGrpSpPr/>
                          <p:nvPr/>
                        </p:nvGrpSpPr>
                        <p:grpSpPr>
                          <a:xfrm>
                            <a:off x="6101696" y="1383942"/>
                            <a:ext cx="5022827" cy="2726624"/>
                            <a:chOff x="6101696" y="1383942"/>
                            <a:chExt cx="5022827" cy="2726624"/>
                          </a:xfrm>
                        </p:grpSpPr>
                        <p:sp>
                          <p:nvSpPr>
                            <p:cNvPr id="499" name="Freeform: Shape 498">
                              <a:extLst>
                                <a:ext uri="{FF2B5EF4-FFF2-40B4-BE49-F238E27FC236}">
                                  <a16:creationId xmlns:a16="http://schemas.microsoft.com/office/drawing/2014/main" id="{1645DB75-BB73-4BCF-BF23-6F5DC45111D3}"/>
                                </a:ext>
                              </a:extLst>
                            </p:cNvPr>
                            <p:cNvSpPr/>
                            <p:nvPr/>
                          </p:nvSpPr>
                          <p:spPr>
                            <a:xfrm>
                              <a:off x="6142139" y="3042979"/>
                              <a:ext cx="162401" cy="133761"/>
                            </a:xfrm>
                            <a:custGeom>
                              <a:avLst/>
                              <a:gdLst>
                                <a:gd name="connsiteX0" fmla="*/ 0 w 162401"/>
                                <a:gd name="connsiteY0" fmla="*/ 36451 h 133761"/>
                                <a:gd name="connsiteX1" fmla="*/ 977 w 162401"/>
                                <a:gd name="connsiteY1" fmla="*/ 39380 h 133761"/>
                                <a:gd name="connsiteX2" fmla="*/ 1627 w 162401"/>
                                <a:gd name="connsiteY2" fmla="*/ 47842 h 133761"/>
                                <a:gd name="connsiteX3" fmla="*/ 8787 w 162401"/>
                                <a:gd name="connsiteY3" fmla="*/ 58256 h 133761"/>
                                <a:gd name="connsiteX4" fmla="*/ 11065 w 162401"/>
                                <a:gd name="connsiteY4" fmla="*/ 53374 h 133761"/>
                                <a:gd name="connsiteX5" fmla="*/ 15622 w 162401"/>
                                <a:gd name="connsiteY5" fmla="*/ 51747 h 133761"/>
                                <a:gd name="connsiteX6" fmla="*/ 16273 w 162401"/>
                                <a:gd name="connsiteY6" fmla="*/ 48818 h 133761"/>
                                <a:gd name="connsiteX7" fmla="*/ 18551 w 162401"/>
                                <a:gd name="connsiteY7" fmla="*/ 44913 h 133761"/>
                                <a:gd name="connsiteX8" fmla="*/ 20829 w 162401"/>
                                <a:gd name="connsiteY8" fmla="*/ 40356 h 133761"/>
                                <a:gd name="connsiteX9" fmla="*/ 29291 w 162401"/>
                                <a:gd name="connsiteY9" fmla="*/ 44913 h 133761"/>
                                <a:gd name="connsiteX10" fmla="*/ 36451 w 162401"/>
                                <a:gd name="connsiteY10" fmla="*/ 50771 h 133761"/>
                                <a:gd name="connsiteX11" fmla="*/ 39705 w 162401"/>
                                <a:gd name="connsiteY11" fmla="*/ 67369 h 133761"/>
                                <a:gd name="connsiteX12" fmla="*/ 50771 w 162401"/>
                                <a:gd name="connsiteY12" fmla="*/ 74529 h 133761"/>
                                <a:gd name="connsiteX13" fmla="*/ 56629 w 162401"/>
                                <a:gd name="connsiteY13" fmla="*/ 81038 h 133761"/>
                                <a:gd name="connsiteX14" fmla="*/ 53049 w 162401"/>
                                <a:gd name="connsiteY14" fmla="*/ 81038 h 133761"/>
                                <a:gd name="connsiteX15" fmla="*/ 43285 w 162401"/>
                                <a:gd name="connsiteY15" fmla="*/ 78109 h 133761"/>
                                <a:gd name="connsiteX16" fmla="*/ 54351 w 162401"/>
                                <a:gd name="connsiteY16" fmla="*/ 89500 h 133761"/>
                                <a:gd name="connsiteX17" fmla="*/ 66067 w 162401"/>
                                <a:gd name="connsiteY17" fmla="*/ 96009 h 133761"/>
                                <a:gd name="connsiteX18" fmla="*/ 68020 w 162401"/>
                                <a:gd name="connsiteY18" fmla="*/ 101867 h 133761"/>
                                <a:gd name="connsiteX19" fmla="*/ 81689 w 162401"/>
                                <a:gd name="connsiteY19" fmla="*/ 101216 h 133761"/>
                                <a:gd name="connsiteX20" fmla="*/ 85594 w 162401"/>
                                <a:gd name="connsiteY20" fmla="*/ 105772 h 133761"/>
                                <a:gd name="connsiteX21" fmla="*/ 80713 w 162401"/>
                                <a:gd name="connsiteY21" fmla="*/ 107725 h 133761"/>
                                <a:gd name="connsiteX22" fmla="*/ 88849 w 162401"/>
                                <a:gd name="connsiteY22" fmla="*/ 110003 h 133761"/>
                                <a:gd name="connsiteX23" fmla="*/ 96334 w 162401"/>
                                <a:gd name="connsiteY23" fmla="*/ 111305 h 133761"/>
                                <a:gd name="connsiteX24" fmla="*/ 92754 w 162401"/>
                                <a:gd name="connsiteY24" fmla="*/ 114885 h 133761"/>
                                <a:gd name="connsiteX25" fmla="*/ 100891 w 162401"/>
                                <a:gd name="connsiteY25" fmla="*/ 115861 h 133761"/>
                                <a:gd name="connsiteX26" fmla="*/ 109678 w 162401"/>
                                <a:gd name="connsiteY26" fmla="*/ 119116 h 133761"/>
                                <a:gd name="connsiteX27" fmla="*/ 104796 w 162401"/>
                                <a:gd name="connsiteY27" fmla="*/ 120092 h 133761"/>
                                <a:gd name="connsiteX28" fmla="*/ 96334 w 162401"/>
                                <a:gd name="connsiteY28" fmla="*/ 122045 h 133761"/>
                                <a:gd name="connsiteX29" fmla="*/ 104796 w 162401"/>
                                <a:gd name="connsiteY29" fmla="*/ 123672 h 133761"/>
                                <a:gd name="connsiteX30" fmla="*/ 109352 w 162401"/>
                                <a:gd name="connsiteY30" fmla="*/ 127578 h 133761"/>
                                <a:gd name="connsiteX31" fmla="*/ 128554 w 162401"/>
                                <a:gd name="connsiteY31" fmla="*/ 132785 h 133761"/>
                                <a:gd name="connsiteX32" fmla="*/ 134738 w 162401"/>
                                <a:gd name="connsiteY32" fmla="*/ 133761 h 133761"/>
                                <a:gd name="connsiteX33" fmla="*/ 134412 w 162401"/>
                                <a:gd name="connsiteY33" fmla="*/ 132785 h 133761"/>
                                <a:gd name="connsiteX34" fmla="*/ 132785 w 162401"/>
                                <a:gd name="connsiteY34" fmla="*/ 128880 h 133761"/>
                                <a:gd name="connsiteX35" fmla="*/ 127252 w 162401"/>
                                <a:gd name="connsiteY35" fmla="*/ 125625 h 133761"/>
                                <a:gd name="connsiteX36" fmla="*/ 127252 w 162401"/>
                                <a:gd name="connsiteY36" fmla="*/ 125625 h 133761"/>
                                <a:gd name="connsiteX37" fmla="*/ 119116 w 162401"/>
                                <a:gd name="connsiteY37" fmla="*/ 120743 h 133761"/>
                                <a:gd name="connsiteX38" fmla="*/ 114885 w 162401"/>
                                <a:gd name="connsiteY38" fmla="*/ 114234 h 133761"/>
                                <a:gd name="connsiteX39" fmla="*/ 113583 w 162401"/>
                                <a:gd name="connsiteY39" fmla="*/ 111305 h 133761"/>
                                <a:gd name="connsiteX40" fmla="*/ 107725 w 162401"/>
                                <a:gd name="connsiteY40" fmla="*/ 106423 h 133761"/>
                                <a:gd name="connsiteX41" fmla="*/ 103494 w 162401"/>
                                <a:gd name="connsiteY41" fmla="*/ 103169 h 133761"/>
                                <a:gd name="connsiteX42" fmla="*/ 96009 w 162401"/>
                                <a:gd name="connsiteY42" fmla="*/ 97962 h 133761"/>
                                <a:gd name="connsiteX43" fmla="*/ 74529 w 162401"/>
                                <a:gd name="connsiteY43" fmla="*/ 80387 h 133761"/>
                                <a:gd name="connsiteX44" fmla="*/ 74529 w 162401"/>
                                <a:gd name="connsiteY44" fmla="*/ 80387 h 133761"/>
                                <a:gd name="connsiteX45" fmla="*/ 74529 w 162401"/>
                                <a:gd name="connsiteY45" fmla="*/ 80062 h 133761"/>
                                <a:gd name="connsiteX46" fmla="*/ 68671 w 162401"/>
                                <a:gd name="connsiteY46" fmla="*/ 66393 h 133761"/>
                                <a:gd name="connsiteX47" fmla="*/ 64440 w 162401"/>
                                <a:gd name="connsiteY47" fmla="*/ 64114 h 133761"/>
                                <a:gd name="connsiteX48" fmla="*/ 59883 w 162401"/>
                                <a:gd name="connsiteY48" fmla="*/ 58582 h 133761"/>
                                <a:gd name="connsiteX49" fmla="*/ 59883 w 162401"/>
                                <a:gd name="connsiteY49" fmla="*/ 56954 h 133761"/>
                                <a:gd name="connsiteX50" fmla="*/ 62813 w 162401"/>
                                <a:gd name="connsiteY50" fmla="*/ 46865 h 133761"/>
                                <a:gd name="connsiteX51" fmla="*/ 64114 w 162401"/>
                                <a:gd name="connsiteY51" fmla="*/ 46214 h 133761"/>
                                <a:gd name="connsiteX52" fmla="*/ 68671 w 162401"/>
                                <a:gd name="connsiteY52" fmla="*/ 44587 h 133761"/>
                                <a:gd name="connsiteX53" fmla="*/ 72902 w 162401"/>
                                <a:gd name="connsiteY53" fmla="*/ 46214 h 133761"/>
                                <a:gd name="connsiteX54" fmla="*/ 73227 w 162401"/>
                                <a:gd name="connsiteY54" fmla="*/ 46540 h 133761"/>
                                <a:gd name="connsiteX55" fmla="*/ 73227 w 162401"/>
                                <a:gd name="connsiteY55" fmla="*/ 46540 h 133761"/>
                                <a:gd name="connsiteX56" fmla="*/ 74529 w 162401"/>
                                <a:gd name="connsiteY56" fmla="*/ 49144 h 133761"/>
                                <a:gd name="connsiteX57" fmla="*/ 75831 w 162401"/>
                                <a:gd name="connsiteY57" fmla="*/ 51747 h 133761"/>
                                <a:gd name="connsiteX58" fmla="*/ 75831 w 162401"/>
                                <a:gd name="connsiteY58" fmla="*/ 51747 h 133761"/>
                                <a:gd name="connsiteX59" fmla="*/ 76156 w 162401"/>
                                <a:gd name="connsiteY59" fmla="*/ 52073 h 133761"/>
                                <a:gd name="connsiteX60" fmla="*/ 79411 w 162401"/>
                                <a:gd name="connsiteY60" fmla="*/ 48818 h 133761"/>
                                <a:gd name="connsiteX61" fmla="*/ 85594 w 162401"/>
                                <a:gd name="connsiteY61" fmla="*/ 43936 h 133761"/>
                                <a:gd name="connsiteX62" fmla="*/ 87872 w 162401"/>
                                <a:gd name="connsiteY62" fmla="*/ 43936 h 133761"/>
                                <a:gd name="connsiteX63" fmla="*/ 92103 w 162401"/>
                                <a:gd name="connsiteY63" fmla="*/ 43611 h 133761"/>
                                <a:gd name="connsiteX64" fmla="*/ 92103 w 162401"/>
                                <a:gd name="connsiteY64" fmla="*/ 43611 h 133761"/>
                                <a:gd name="connsiteX65" fmla="*/ 92103 w 162401"/>
                                <a:gd name="connsiteY65" fmla="*/ 43611 h 133761"/>
                                <a:gd name="connsiteX66" fmla="*/ 99589 w 162401"/>
                                <a:gd name="connsiteY66" fmla="*/ 45238 h 133761"/>
                                <a:gd name="connsiteX67" fmla="*/ 105772 w 162401"/>
                                <a:gd name="connsiteY67" fmla="*/ 47191 h 133761"/>
                                <a:gd name="connsiteX68" fmla="*/ 115211 w 162401"/>
                                <a:gd name="connsiteY68" fmla="*/ 48167 h 133761"/>
                                <a:gd name="connsiteX69" fmla="*/ 131483 w 162401"/>
                                <a:gd name="connsiteY69" fmla="*/ 49795 h 133761"/>
                                <a:gd name="connsiteX70" fmla="*/ 137016 w 162401"/>
                                <a:gd name="connsiteY70" fmla="*/ 50120 h 133761"/>
                                <a:gd name="connsiteX71" fmla="*/ 142549 w 162401"/>
                                <a:gd name="connsiteY71" fmla="*/ 50771 h 133761"/>
                                <a:gd name="connsiteX72" fmla="*/ 142549 w 162401"/>
                                <a:gd name="connsiteY72" fmla="*/ 50771 h 133761"/>
                                <a:gd name="connsiteX73" fmla="*/ 146779 w 162401"/>
                                <a:gd name="connsiteY73" fmla="*/ 52398 h 133761"/>
                                <a:gd name="connsiteX74" fmla="*/ 153940 w 162401"/>
                                <a:gd name="connsiteY74" fmla="*/ 55002 h 133761"/>
                                <a:gd name="connsiteX75" fmla="*/ 153940 w 162401"/>
                                <a:gd name="connsiteY75" fmla="*/ 55002 h 133761"/>
                                <a:gd name="connsiteX76" fmla="*/ 153288 w 162401"/>
                                <a:gd name="connsiteY76" fmla="*/ 54025 h 133761"/>
                                <a:gd name="connsiteX77" fmla="*/ 154916 w 162401"/>
                                <a:gd name="connsiteY77" fmla="*/ 47842 h 133761"/>
                                <a:gd name="connsiteX78" fmla="*/ 160774 w 162401"/>
                                <a:gd name="connsiteY78" fmla="*/ 44913 h 133761"/>
                                <a:gd name="connsiteX79" fmla="*/ 162401 w 162401"/>
                                <a:gd name="connsiteY79" fmla="*/ 44262 h 133761"/>
                                <a:gd name="connsiteX80" fmla="*/ 160774 w 162401"/>
                                <a:gd name="connsiteY80" fmla="*/ 43285 h 133761"/>
                                <a:gd name="connsiteX81" fmla="*/ 155892 w 162401"/>
                                <a:gd name="connsiteY81" fmla="*/ 39705 h 133761"/>
                                <a:gd name="connsiteX82" fmla="*/ 154265 w 162401"/>
                                <a:gd name="connsiteY82" fmla="*/ 38078 h 133761"/>
                                <a:gd name="connsiteX83" fmla="*/ 148732 w 162401"/>
                                <a:gd name="connsiteY83" fmla="*/ 31244 h 133761"/>
                                <a:gd name="connsiteX84" fmla="*/ 149058 w 162401"/>
                                <a:gd name="connsiteY84" fmla="*/ 26362 h 133761"/>
                                <a:gd name="connsiteX85" fmla="*/ 149058 w 162401"/>
                                <a:gd name="connsiteY85" fmla="*/ 21805 h 133761"/>
                                <a:gd name="connsiteX86" fmla="*/ 143525 w 162401"/>
                                <a:gd name="connsiteY86" fmla="*/ 23433 h 133761"/>
                                <a:gd name="connsiteX87" fmla="*/ 133436 w 162401"/>
                                <a:gd name="connsiteY87" fmla="*/ 26362 h 133761"/>
                                <a:gd name="connsiteX88" fmla="*/ 130507 w 162401"/>
                                <a:gd name="connsiteY88" fmla="*/ 26687 h 133761"/>
                                <a:gd name="connsiteX89" fmla="*/ 114559 w 162401"/>
                                <a:gd name="connsiteY89" fmla="*/ 24409 h 133761"/>
                                <a:gd name="connsiteX90" fmla="*/ 104796 w 162401"/>
                                <a:gd name="connsiteY90" fmla="*/ 18551 h 133761"/>
                                <a:gd name="connsiteX91" fmla="*/ 92429 w 162401"/>
                                <a:gd name="connsiteY91" fmla="*/ 10089 h 133761"/>
                                <a:gd name="connsiteX92" fmla="*/ 86245 w 162401"/>
                                <a:gd name="connsiteY92" fmla="*/ 3580 h 133761"/>
                                <a:gd name="connsiteX93" fmla="*/ 80713 w 162401"/>
                                <a:gd name="connsiteY93" fmla="*/ 0 h 133761"/>
                                <a:gd name="connsiteX94" fmla="*/ 80387 w 162401"/>
                                <a:gd name="connsiteY94" fmla="*/ 651 h 133761"/>
                                <a:gd name="connsiteX95" fmla="*/ 76807 w 162401"/>
                                <a:gd name="connsiteY95" fmla="*/ 5207 h 133761"/>
                                <a:gd name="connsiteX96" fmla="*/ 76807 w 162401"/>
                                <a:gd name="connsiteY96" fmla="*/ 5207 h 133761"/>
                                <a:gd name="connsiteX97" fmla="*/ 70949 w 162401"/>
                                <a:gd name="connsiteY97" fmla="*/ 6184 h 133761"/>
                                <a:gd name="connsiteX98" fmla="*/ 67694 w 162401"/>
                                <a:gd name="connsiteY98" fmla="*/ 6835 h 133761"/>
                                <a:gd name="connsiteX99" fmla="*/ 63138 w 162401"/>
                                <a:gd name="connsiteY99" fmla="*/ 9113 h 133761"/>
                                <a:gd name="connsiteX100" fmla="*/ 59232 w 162401"/>
                                <a:gd name="connsiteY100" fmla="*/ 11065 h 133761"/>
                                <a:gd name="connsiteX101" fmla="*/ 59883 w 162401"/>
                                <a:gd name="connsiteY101" fmla="*/ 14971 h 133761"/>
                                <a:gd name="connsiteX102" fmla="*/ 59883 w 162401"/>
                                <a:gd name="connsiteY102" fmla="*/ 21154 h 133761"/>
                                <a:gd name="connsiteX103" fmla="*/ 59883 w 162401"/>
                                <a:gd name="connsiteY103" fmla="*/ 21154 h 133761"/>
                                <a:gd name="connsiteX104" fmla="*/ 55002 w 162401"/>
                                <a:gd name="connsiteY104" fmla="*/ 24735 h 133761"/>
                                <a:gd name="connsiteX105" fmla="*/ 51096 w 162401"/>
                                <a:gd name="connsiteY105" fmla="*/ 27338 h 133761"/>
                                <a:gd name="connsiteX106" fmla="*/ 51096 w 162401"/>
                                <a:gd name="connsiteY106" fmla="*/ 27338 h 133761"/>
                                <a:gd name="connsiteX107" fmla="*/ 51422 w 162401"/>
                                <a:gd name="connsiteY107" fmla="*/ 29291 h 133761"/>
                                <a:gd name="connsiteX108" fmla="*/ 51096 w 162401"/>
                                <a:gd name="connsiteY108" fmla="*/ 33196 h 133761"/>
                                <a:gd name="connsiteX109" fmla="*/ 50771 w 162401"/>
                                <a:gd name="connsiteY109" fmla="*/ 34498 h 133761"/>
                                <a:gd name="connsiteX110" fmla="*/ 46540 w 162401"/>
                                <a:gd name="connsiteY110" fmla="*/ 38078 h 133761"/>
                                <a:gd name="connsiteX111" fmla="*/ 43285 w 162401"/>
                                <a:gd name="connsiteY111" fmla="*/ 37102 h 133761"/>
                                <a:gd name="connsiteX112" fmla="*/ 37427 w 162401"/>
                                <a:gd name="connsiteY112" fmla="*/ 36125 h 133761"/>
                                <a:gd name="connsiteX113" fmla="*/ 30267 w 162401"/>
                                <a:gd name="connsiteY113" fmla="*/ 32545 h 133761"/>
                                <a:gd name="connsiteX114" fmla="*/ 27338 w 162401"/>
                                <a:gd name="connsiteY114" fmla="*/ 30267 h 133761"/>
                                <a:gd name="connsiteX115" fmla="*/ 26036 w 162401"/>
                                <a:gd name="connsiteY115" fmla="*/ 31895 h 133761"/>
                                <a:gd name="connsiteX116" fmla="*/ 18225 w 162401"/>
                                <a:gd name="connsiteY116" fmla="*/ 36125 h 133761"/>
                                <a:gd name="connsiteX117" fmla="*/ 13995 w 162401"/>
                                <a:gd name="connsiteY117" fmla="*/ 33196 h 133761"/>
                                <a:gd name="connsiteX118" fmla="*/ 11065 w 162401"/>
                                <a:gd name="connsiteY118" fmla="*/ 32220 h 133761"/>
                                <a:gd name="connsiteX119" fmla="*/ 0 w 162401"/>
                                <a:gd name="connsiteY119" fmla="*/ 36451 h 133761"/>
                                <a:gd name="connsiteX120" fmla="*/ 0 w 162401"/>
                                <a:gd name="connsiteY120" fmla="*/ 36451 h 133761"/>
                                <a:gd name="connsiteX121" fmla="*/ 32871 w 162401"/>
                                <a:gd name="connsiteY121" fmla="*/ 81689 h 133761"/>
                                <a:gd name="connsiteX122" fmla="*/ 41332 w 162401"/>
                                <a:gd name="connsiteY122" fmla="*/ 90476 h 133761"/>
                                <a:gd name="connsiteX123" fmla="*/ 34498 w 162401"/>
                                <a:gd name="connsiteY123" fmla="*/ 79736 h 133761"/>
                                <a:gd name="connsiteX124" fmla="*/ 32871 w 162401"/>
                                <a:gd name="connsiteY124" fmla="*/ 81689 h 133761"/>
                                <a:gd name="connsiteX125" fmla="*/ 32871 w 162401"/>
                                <a:gd name="connsiteY125" fmla="*/ 81689 h 133761"/>
                                <a:gd name="connsiteX126" fmla="*/ 21480 w 162401"/>
                                <a:gd name="connsiteY126" fmla="*/ 51096 h 133761"/>
                                <a:gd name="connsiteX127" fmla="*/ 23758 w 162401"/>
                                <a:gd name="connsiteY127" fmla="*/ 62162 h 133761"/>
                                <a:gd name="connsiteX128" fmla="*/ 26362 w 162401"/>
                                <a:gd name="connsiteY128" fmla="*/ 53700 h 133761"/>
                                <a:gd name="connsiteX129" fmla="*/ 29616 w 162401"/>
                                <a:gd name="connsiteY129" fmla="*/ 51422 h 133761"/>
                                <a:gd name="connsiteX130" fmla="*/ 21480 w 162401"/>
                                <a:gd name="connsiteY130" fmla="*/ 51096 h 133761"/>
                                <a:gd name="connsiteX131" fmla="*/ 21480 w 162401"/>
                                <a:gd name="connsiteY131" fmla="*/ 51096 h 1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62401" h="133761">
                                  <a:moveTo>
                                    <a:pt x="0" y="36451"/>
                                  </a:moveTo>
                                  <a:cubicBezTo>
                                    <a:pt x="0" y="37427"/>
                                    <a:pt x="977" y="37427"/>
                                    <a:pt x="977" y="39380"/>
                                  </a:cubicBezTo>
                                  <a:cubicBezTo>
                                    <a:pt x="651" y="41984"/>
                                    <a:pt x="977" y="45238"/>
                                    <a:pt x="1627" y="47842"/>
                                  </a:cubicBezTo>
                                  <a:cubicBezTo>
                                    <a:pt x="2278" y="50445"/>
                                    <a:pt x="6834" y="58256"/>
                                    <a:pt x="8787" y="58256"/>
                                  </a:cubicBezTo>
                                  <a:cubicBezTo>
                                    <a:pt x="10740" y="58256"/>
                                    <a:pt x="10740" y="55002"/>
                                    <a:pt x="11065" y="53374"/>
                                  </a:cubicBezTo>
                                  <a:cubicBezTo>
                                    <a:pt x="11716" y="51747"/>
                                    <a:pt x="14645" y="52073"/>
                                    <a:pt x="15622" y="51747"/>
                                  </a:cubicBezTo>
                                  <a:cubicBezTo>
                                    <a:pt x="16923" y="51422"/>
                                    <a:pt x="16273" y="49795"/>
                                    <a:pt x="16273" y="48818"/>
                                  </a:cubicBezTo>
                                  <a:cubicBezTo>
                                    <a:pt x="16273" y="47842"/>
                                    <a:pt x="18225" y="46540"/>
                                    <a:pt x="18551" y="44913"/>
                                  </a:cubicBezTo>
                                  <a:cubicBezTo>
                                    <a:pt x="18876" y="43285"/>
                                    <a:pt x="19527" y="41007"/>
                                    <a:pt x="20829" y="40356"/>
                                  </a:cubicBezTo>
                                  <a:cubicBezTo>
                                    <a:pt x="22131" y="39705"/>
                                    <a:pt x="27664" y="43936"/>
                                    <a:pt x="29291" y="44913"/>
                                  </a:cubicBezTo>
                                  <a:cubicBezTo>
                                    <a:pt x="30593" y="45889"/>
                                    <a:pt x="34823" y="48818"/>
                                    <a:pt x="36451" y="50771"/>
                                  </a:cubicBezTo>
                                  <a:cubicBezTo>
                                    <a:pt x="38078" y="52723"/>
                                    <a:pt x="38729" y="66067"/>
                                    <a:pt x="39705" y="67369"/>
                                  </a:cubicBezTo>
                                  <a:cubicBezTo>
                                    <a:pt x="40356" y="68671"/>
                                    <a:pt x="47191" y="72902"/>
                                    <a:pt x="50771" y="74529"/>
                                  </a:cubicBezTo>
                                  <a:cubicBezTo>
                                    <a:pt x="54351" y="76482"/>
                                    <a:pt x="56304" y="78434"/>
                                    <a:pt x="56629" y="81038"/>
                                  </a:cubicBezTo>
                                  <a:cubicBezTo>
                                    <a:pt x="56954" y="83642"/>
                                    <a:pt x="55327" y="82340"/>
                                    <a:pt x="53049" y="81038"/>
                                  </a:cubicBezTo>
                                  <a:cubicBezTo>
                                    <a:pt x="50771" y="79736"/>
                                    <a:pt x="44913" y="76807"/>
                                    <a:pt x="43285" y="78109"/>
                                  </a:cubicBezTo>
                                  <a:cubicBezTo>
                                    <a:pt x="41658" y="79411"/>
                                    <a:pt x="51747" y="87872"/>
                                    <a:pt x="54351" y="89500"/>
                                  </a:cubicBezTo>
                                  <a:cubicBezTo>
                                    <a:pt x="56954" y="91127"/>
                                    <a:pt x="62487" y="94056"/>
                                    <a:pt x="66067" y="96009"/>
                                  </a:cubicBezTo>
                                  <a:cubicBezTo>
                                    <a:pt x="69647" y="98287"/>
                                    <a:pt x="67043" y="98938"/>
                                    <a:pt x="68020" y="101867"/>
                                  </a:cubicBezTo>
                                  <a:cubicBezTo>
                                    <a:pt x="68996" y="104796"/>
                                    <a:pt x="79085" y="100891"/>
                                    <a:pt x="81689" y="101216"/>
                                  </a:cubicBezTo>
                                  <a:cubicBezTo>
                                    <a:pt x="84292" y="101541"/>
                                    <a:pt x="87547" y="104145"/>
                                    <a:pt x="85594" y="105772"/>
                                  </a:cubicBezTo>
                                  <a:cubicBezTo>
                                    <a:pt x="83967" y="107400"/>
                                    <a:pt x="81689" y="106098"/>
                                    <a:pt x="80713" y="107725"/>
                                  </a:cubicBezTo>
                                  <a:cubicBezTo>
                                    <a:pt x="80061" y="109352"/>
                                    <a:pt x="86245" y="110329"/>
                                    <a:pt x="88849" y="110003"/>
                                  </a:cubicBezTo>
                                  <a:cubicBezTo>
                                    <a:pt x="91127" y="109678"/>
                                    <a:pt x="95683" y="109352"/>
                                    <a:pt x="96334" y="111305"/>
                                  </a:cubicBezTo>
                                  <a:cubicBezTo>
                                    <a:pt x="96985" y="113258"/>
                                    <a:pt x="93731" y="112607"/>
                                    <a:pt x="92754" y="114885"/>
                                  </a:cubicBezTo>
                                  <a:cubicBezTo>
                                    <a:pt x="91778" y="117163"/>
                                    <a:pt x="98938" y="115861"/>
                                    <a:pt x="100891" y="115861"/>
                                  </a:cubicBezTo>
                                  <a:cubicBezTo>
                                    <a:pt x="102518" y="115861"/>
                                    <a:pt x="108050" y="117163"/>
                                    <a:pt x="109678" y="119116"/>
                                  </a:cubicBezTo>
                                  <a:cubicBezTo>
                                    <a:pt x="111305" y="121069"/>
                                    <a:pt x="108701" y="120092"/>
                                    <a:pt x="104796" y="120092"/>
                                  </a:cubicBezTo>
                                  <a:cubicBezTo>
                                    <a:pt x="100891" y="120092"/>
                                    <a:pt x="97311" y="119441"/>
                                    <a:pt x="96334" y="122045"/>
                                  </a:cubicBezTo>
                                  <a:cubicBezTo>
                                    <a:pt x="95358" y="124323"/>
                                    <a:pt x="101541" y="123021"/>
                                    <a:pt x="104796" y="123672"/>
                                  </a:cubicBezTo>
                                  <a:cubicBezTo>
                                    <a:pt x="108376" y="124323"/>
                                    <a:pt x="108376" y="126601"/>
                                    <a:pt x="109352" y="127578"/>
                                  </a:cubicBezTo>
                                  <a:cubicBezTo>
                                    <a:pt x="110329" y="128554"/>
                                    <a:pt x="124323" y="131809"/>
                                    <a:pt x="128554" y="132785"/>
                                  </a:cubicBezTo>
                                  <a:cubicBezTo>
                                    <a:pt x="130507" y="133110"/>
                                    <a:pt x="132459" y="133436"/>
                                    <a:pt x="134738" y="133761"/>
                                  </a:cubicBezTo>
                                  <a:cubicBezTo>
                                    <a:pt x="134738" y="133436"/>
                                    <a:pt x="134738" y="133110"/>
                                    <a:pt x="134412" y="132785"/>
                                  </a:cubicBezTo>
                                  <a:cubicBezTo>
                                    <a:pt x="134087" y="131158"/>
                                    <a:pt x="133436" y="129531"/>
                                    <a:pt x="132785" y="128880"/>
                                  </a:cubicBezTo>
                                  <a:cubicBezTo>
                                    <a:pt x="132134" y="128229"/>
                                    <a:pt x="129856" y="126927"/>
                                    <a:pt x="127252" y="125625"/>
                                  </a:cubicBezTo>
                                  <a:lnTo>
                                    <a:pt x="127252" y="125625"/>
                                  </a:lnTo>
                                  <a:cubicBezTo>
                                    <a:pt x="124323" y="123998"/>
                                    <a:pt x="121394" y="122371"/>
                                    <a:pt x="119116" y="120743"/>
                                  </a:cubicBezTo>
                                  <a:cubicBezTo>
                                    <a:pt x="116512" y="118790"/>
                                    <a:pt x="115536" y="116187"/>
                                    <a:pt x="114885" y="114234"/>
                                  </a:cubicBezTo>
                                  <a:cubicBezTo>
                                    <a:pt x="114559" y="112932"/>
                                    <a:pt x="114234" y="111956"/>
                                    <a:pt x="113583" y="111305"/>
                                  </a:cubicBezTo>
                                  <a:cubicBezTo>
                                    <a:pt x="112281" y="110003"/>
                                    <a:pt x="110329" y="108376"/>
                                    <a:pt x="107725" y="106423"/>
                                  </a:cubicBezTo>
                                  <a:cubicBezTo>
                                    <a:pt x="106423" y="105447"/>
                                    <a:pt x="104796" y="104145"/>
                                    <a:pt x="103494" y="103169"/>
                                  </a:cubicBezTo>
                                  <a:cubicBezTo>
                                    <a:pt x="102192" y="102192"/>
                                    <a:pt x="99589" y="100240"/>
                                    <a:pt x="96009" y="97962"/>
                                  </a:cubicBezTo>
                                  <a:cubicBezTo>
                                    <a:pt x="87547" y="92103"/>
                                    <a:pt x="75180" y="83316"/>
                                    <a:pt x="74529" y="80387"/>
                                  </a:cubicBezTo>
                                  <a:lnTo>
                                    <a:pt x="74529" y="80387"/>
                                  </a:lnTo>
                                  <a:lnTo>
                                    <a:pt x="74529" y="80062"/>
                                  </a:lnTo>
                                  <a:cubicBezTo>
                                    <a:pt x="73878" y="76482"/>
                                    <a:pt x="72576" y="68996"/>
                                    <a:pt x="68671" y="66393"/>
                                  </a:cubicBezTo>
                                  <a:cubicBezTo>
                                    <a:pt x="67369" y="65416"/>
                                    <a:pt x="65741" y="64765"/>
                                    <a:pt x="64440" y="64114"/>
                                  </a:cubicBezTo>
                                  <a:cubicBezTo>
                                    <a:pt x="61511" y="62813"/>
                                    <a:pt x="59558" y="61836"/>
                                    <a:pt x="59883" y="58582"/>
                                  </a:cubicBezTo>
                                  <a:cubicBezTo>
                                    <a:pt x="59883" y="57931"/>
                                    <a:pt x="59883" y="57280"/>
                                    <a:pt x="59883" y="56954"/>
                                  </a:cubicBezTo>
                                  <a:cubicBezTo>
                                    <a:pt x="60209" y="53049"/>
                                    <a:pt x="60534" y="48818"/>
                                    <a:pt x="62813" y="46865"/>
                                  </a:cubicBezTo>
                                  <a:cubicBezTo>
                                    <a:pt x="63138" y="46540"/>
                                    <a:pt x="63463" y="46214"/>
                                    <a:pt x="64114" y="46214"/>
                                  </a:cubicBezTo>
                                  <a:cubicBezTo>
                                    <a:pt x="65416" y="45563"/>
                                    <a:pt x="67043" y="44913"/>
                                    <a:pt x="68671" y="44587"/>
                                  </a:cubicBezTo>
                                  <a:cubicBezTo>
                                    <a:pt x="70298" y="44587"/>
                                    <a:pt x="71925" y="44913"/>
                                    <a:pt x="72902" y="46214"/>
                                  </a:cubicBezTo>
                                  <a:cubicBezTo>
                                    <a:pt x="72902" y="46214"/>
                                    <a:pt x="73227" y="46540"/>
                                    <a:pt x="73227" y="46540"/>
                                  </a:cubicBezTo>
                                  <a:lnTo>
                                    <a:pt x="73227" y="46540"/>
                                  </a:lnTo>
                                  <a:cubicBezTo>
                                    <a:pt x="73552" y="47191"/>
                                    <a:pt x="73878" y="48167"/>
                                    <a:pt x="74529" y="49144"/>
                                  </a:cubicBezTo>
                                  <a:cubicBezTo>
                                    <a:pt x="74854" y="50120"/>
                                    <a:pt x="75180" y="51422"/>
                                    <a:pt x="75831" y="51747"/>
                                  </a:cubicBezTo>
                                  <a:lnTo>
                                    <a:pt x="75831" y="51747"/>
                                  </a:lnTo>
                                  <a:cubicBezTo>
                                    <a:pt x="75831" y="51747"/>
                                    <a:pt x="76156" y="52073"/>
                                    <a:pt x="76156" y="52073"/>
                                  </a:cubicBezTo>
                                  <a:cubicBezTo>
                                    <a:pt x="77132" y="51422"/>
                                    <a:pt x="78109" y="50120"/>
                                    <a:pt x="79411" y="48818"/>
                                  </a:cubicBezTo>
                                  <a:cubicBezTo>
                                    <a:pt x="81689" y="46540"/>
                                    <a:pt x="83967" y="44262"/>
                                    <a:pt x="85594" y="43936"/>
                                  </a:cubicBezTo>
                                  <a:cubicBezTo>
                                    <a:pt x="86245" y="43936"/>
                                    <a:pt x="87222" y="43936"/>
                                    <a:pt x="87872" y="43936"/>
                                  </a:cubicBezTo>
                                  <a:cubicBezTo>
                                    <a:pt x="89174" y="44262"/>
                                    <a:pt x="90476" y="44262"/>
                                    <a:pt x="92103" y="43611"/>
                                  </a:cubicBezTo>
                                  <a:lnTo>
                                    <a:pt x="92103" y="43611"/>
                                  </a:lnTo>
                                  <a:lnTo>
                                    <a:pt x="92103" y="43611"/>
                                  </a:lnTo>
                                  <a:cubicBezTo>
                                    <a:pt x="94056" y="43285"/>
                                    <a:pt x="96659" y="44262"/>
                                    <a:pt x="99589" y="45238"/>
                                  </a:cubicBezTo>
                                  <a:cubicBezTo>
                                    <a:pt x="101867" y="46214"/>
                                    <a:pt x="104145" y="46865"/>
                                    <a:pt x="105772" y="47191"/>
                                  </a:cubicBezTo>
                                  <a:cubicBezTo>
                                    <a:pt x="107400" y="47191"/>
                                    <a:pt x="110979" y="47842"/>
                                    <a:pt x="115211" y="48167"/>
                                  </a:cubicBezTo>
                                  <a:cubicBezTo>
                                    <a:pt x="121720" y="48818"/>
                                    <a:pt x="129205" y="49795"/>
                                    <a:pt x="131483" y="49795"/>
                                  </a:cubicBezTo>
                                  <a:cubicBezTo>
                                    <a:pt x="133110" y="49795"/>
                                    <a:pt x="135063" y="49795"/>
                                    <a:pt x="137016" y="50120"/>
                                  </a:cubicBezTo>
                                  <a:cubicBezTo>
                                    <a:pt x="139620" y="50120"/>
                                    <a:pt x="141898" y="50445"/>
                                    <a:pt x="142549" y="50771"/>
                                  </a:cubicBezTo>
                                  <a:lnTo>
                                    <a:pt x="142549" y="50771"/>
                                  </a:lnTo>
                                  <a:cubicBezTo>
                                    <a:pt x="143199" y="50771"/>
                                    <a:pt x="144827" y="51422"/>
                                    <a:pt x="146779" y="52398"/>
                                  </a:cubicBezTo>
                                  <a:cubicBezTo>
                                    <a:pt x="149709" y="53700"/>
                                    <a:pt x="153614" y="55002"/>
                                    <a:pt x="153940" y="55002"/>
                                  </a:cubicBezTo>
                                  <a:lnTo>
                                    <a:pt x="153940" y="55002"/>
                                  </a:lnTo>
                                  <a:cubicBezTo>
                                    <a:pt x="154590" y="55002"/>
                                    <a:pt x="153288" y="54676"/>
                                    <a:pt x="153288" y="54025"/>
                                  </a:cubicBezTo>
                                  <a:cubicBezTo>
                                    <a:pt x="153288" y="52073"/>
                                    <a:pt x="153614" y="49469"/>
                                    <a:pt x="154916" y="47842"/>
                                  </a:cubicBezTo>
                                  <a:cubicBezTo>
                                    <a:pt x="156218" y="46540"/>
                                    <a:pt x="158496" y="45563"/>
                                    <a:pt x="160774" y="44913"/>
                                  </a:cubicBezTo>
                                  <a:cubicBezTo>
                                    <a:pt x="161425" y="44587"/>
                                    <a:pt x="162076" y="44587"/>
                                    <a:pt x="162401" y="44262"/>
                                  </a:cubicBezTo>
                                  <a:cubicBezTo>
                                    <a:pt x="162076" y="43936"/>
                                    <a:pt x="161425" y="43611"/>
                                    <a:pt x="160774" y="43285"/>
                                  </a:cubicBezTo>
                                  <a:cubicBezTo>
                                    <a:pt x="159147" y="42309"/>
                                    <a:pt x="157194" y="41007"/>
                                    <a:pt x="155892" y="39705"/>
                                  </a:cubicBezTo>
                                  <a:cubicBezTo>
                                    <a:pt x="155241" y="39054"/>
                                    <a:pt x="154590" y="38404"/>
                                    <a:pt x="154265" y="38078"/>
                                  </a:cubicBezTo>
                                  <a:cubicBezTo>
                                    <a:pt x="151987" y="35800"/>
                                    <a:pt x="149383" y="33522"/>
                                    <a:pt x="148732" y="31244"/>
                                  </a:cubicBezTo>
                                  <a:cubicBezTo>
                                    <a:pt x="148407" y="29942"/>
                                    <a:pt x="148732" y="28314"/>
                                    <a:pt x="149058" y="26362"/>
                                  </a:cubicBezTo>
                                  <a:cubicBezTo>
                                    <a:pt x="149383" y="24084"/>
                                    <a:pt x="150034" y="21805"/>
                                    <a:pt x="149058" y="21805"/>
                                  </a:cubicBezTo>
                                  <a:cubicBezTo>
                                    <a:pt x="147756" y="21480"/>
                                    <a:pt x="145803" y="22456"/>
                                    <a:pt x="143525" y="23433"/>
                                  </a:cubicBezTo>
                                  <a:cubicBezTo>
                                    <a:pt x="140596" y="24735"/>
                                    <a:pt x="137341" y="26036"/>
                                    <a:pt x="133436" y="26362"/>
                                  </a:cubicBezTo>
                                  <a:cubicBezTo>
                                    <a:pt x="132785" y="26362"/>
                                    <a:pt x="131483" y="26687"/>
                                    <a:pt x="130507" y="26687"/>
                                  </a:cubicBezTo>
                                  <a:cubicBezTo>
                                    <a:pt x="124323" y="27338"/>
                                    <a:pt x="119116" y="27989"/>
                                    <a:pt x="114559" y="24409"/>
                                  </a:cubicBezTo>
                                  <a:cubicBezTo>
                                    <a:pt x="112607" y="23107"/>
                                    <a:pt x="108701" y="20829"/>
                                    <a:pt x="104796" y="18551"/>
                                  </a:cubicBezTo>
                                  <a:cubicBezTo>
                                    <a:pt x="98938" y="15296"/>
                                    <a:pt x="93080" y="12042"/>
                                    <a:pt x="92429" y="10089"/>
                                  </a:cubicBezTo>
                                  <a:cubicBezTo>
                                    <a:pt x="92103" y="9113"/>
                                    <a:pt x="89174" y="5858"/>
                                    <a:pt x="86245" y="3580"/>
                                  </a:cubicBezTo>
                                  <a:cubicBezTo>
                                    <a:pt x="83967" y="1627"/>
                                    <a:pt x="81363" y="0"/>
                                    <a:pt x="80713" y="0"/>
                                  </a:cubicBezTo>
                                  <a:cubicBezTo>
                                    <a:pt x="80387" y="0"/>
                                    <a:pt x="80387" y="326"/>
                                    <a:pt x="80387" y="651"/>
                                  </a:cubicBezTo>
                                  <a:cubicBezTo>
                                    <a:pt x="80387" y="2278"/>
                                    <a:pt x="80061" y="3905"/>
                                    <a:pt x="76807" y="5207"/>
                                  </a:cubicBezTo>
                                  <a:lnTo>
                                    <a:pt x="76807" y="5207"/>
                                  </a:lnTo>
                                  <a:cubicBezTo>
                                    <a:pt x="74529" y="5858"/>
                                    <a:pt x="72576" y="5858"/>
                                    <a:pt x="70949" y="6184"/>
                                  </a:cubicBezTo>
                                  <a:cubicBezTo>
                                    <a:pt x="69322" y="6184"/>
                                    <a:pt x="68345" y="6184"/>
                                    <a:pt x="67694" y="6835"/>
                                  </a:cubicBezTo>
                                  <a:cubicBezTo>
                                    <a:pt x="66718" y="7811"/>
                                    <a:pt x="65091" y="8462"/>
                                    <a:pt x="63138" y="9113"/>
                                  </a:cubicBezTo>
                                  <a:cubicBezTo>
                                    <a:pt x="61185" y="9764"/>
                                    <a:pt x="59558" y="10415"/>
                                    <a:pt x="59232" y="11065"/>
                                  </a:cubicBezTo>
                                  <a:cubicBezTo>
                                    <a:pt x="59232" y="12042"/>
                                    <a:pt x="59558" y="13669"/>
                                    <a:pt x="59883" y="14971"/>
                                  </a:cubicBezTo>
                                  <a:cubicBezTo>
                                    <a:pt x="60534" y="17249"/>
                                    <a:pt x="60860" y="19527"/>
                                    <a:pt x="59883" y="21154"/>
                                  </a:cubicBezTo>
                                  <a:lnTo>
                                    <a:pt x="59883" y="21154"/>
                                  </a:lnTo>
                                  <a:cubicBezTo>
                                    <a:pt x="59232" y="22456"/>
                                    <a:pt x="56954" y="23758"/>
                                    <a:pt x="55002" y="24735"/>
                                  </a:cubicBezTo>
                                  <a:cubicBezTo>
                                    <a:pt x="53049" y="26036"/>
                                    <a:pt x="51096" y="27013"/>
                                    <a:pt x="51096" y="27338"/>
                                  </a:cubicBezTo>
                                  <a:lnTo>
                                    <a:pt x="51096" y="27338"/>
                                  </a:lnTo>
                                  <a:cubicBezTo>
                                    <a:pt x="51096" y="27989"/>
                                    <a:pt x="51096" y="28640"/>
                                    <a:pt x="51422" y="29291"/>
                                  </a:cubicBezTo>
                                  <a:cubicBezTo>
                                    <a:pt x="51747" y="30593"/>
                                    <a:pt x="51747" y="31895"/>
                                    <a:pt x="51096" y="33196"/>
                                  </a:cubicBezTo>
                                  <a:cubicBezTo>
                                    <a:pt x="51096" y="33522"/>
                                    <a:pt x="50771" y="33847"/>
                                    <a:pt x="50771" y="34498"/>
                                  </a:cubicBezTo>
                                  <a:cubicBezTo>
                                    <a:pt x="50445" y="36451"/>
                                    <a:pt x="49795" y="38404"/>
                                    <a:pt x="46540" y="38078"/>
                                  </a:cubicBezTo>
                                  <a:cubicBezTo>
                                    <a:pt x="45563" y="37753"/>
                                    <a:pt x="44262" y="37427"/>
                                    <a:pt x="43285" y="37102"/>
                                  </a:cubicBezTo>
                                  <a:cubicBezTo>
                                    <a:pt x="41332" y="36451"/>
                                    <a:pt x="39380" y="35800"/>
                                    <a:pt x="37427" y="36125"/>
                                  </a:cubicBezTo>
                                  <a:cubicBezTo>
                                    <a:pt x="35149" y="36776"/>
                                    <a:pt x="32545" y="34498"/>
                                    <a:pt x="30267" y="32545"/>
                                  </a:cubicBezTo>
                                  <a:cubicBezTo>
                                    <a:pt x="28965" y="31244"/>
                                    <a:pt x="27338" y="30267"/>
                                    <a:pt x="27338" y="30267"/>
                                  </a:cubicBezTo>
                                  <a:cubicBezTo>
                                    <a:pt x="27013" y="30593"/>
                                    <a:pt x="26687" y="31244"/>
                                    <a:pt x="26036" y="31895"/>
                                  </a:cubicBezTo>
                                  <a:cubicBezTo>
                                    <a:pt x="24409" y="34173"/>
                                    <a:pt x="22131" y="37102"/>
                                    <a:pt x="18225" y="36125"/>
                                  </a:cubicBezTo>
                                  <a:cubicBezTo>
                                    <a:pt x="15947" y="35474"/>
                                    <a:pt x="14645" y="34173"/>
                                    <a:pt x="13995" y="33196"/>
                                  </a:cubicBezTo>
                                  <a:cubicBezTo>
                                    <a:pt x="13344" y="32545"/>
                                    <a:pt x="12693" y="31895"/>
                                    <a:pt x="11065" y="32220"/>
                                  </a:cubicBezTo>
                                  <a:cubicBezTo>
                                    <a:pt x="8462" y="31569"/>
                                    <a:pt x="3580" y="34498"/>
                                    <a:pt x="0" y="36451"/>
                                  </a:cubicBezTo>
                                  <a:lnTo>
                                    <a:pt x="0" y="36451"/>
                                  </a:lnTo>
                                  <a:close/>
                                  <a:moveTo>
                                    <a:pt x="32871" y="81689"/>
                                  </a:moveTo>
                                  <a:cubicBezTo>
                                    <a:pt x="35149" y="84618"/>
                                    <a:pt x="41007" y="93731"/>
                                    <a:pt x="41332" y="90476"/>
                                  </a:cubicBezTo>
                                  <a:cubicBezTo>
                                    <a:pt x="41984" y="87222"/>
                                    <a:pt x="36125" y="82340"/>
                                    <a:pt x="34498" y="79736"/>
                                  </a:cubicBezTo>
                                  <a:cubicBezTo>
                                    <a:pt x="33196" y="76807"/>
                                    <a:pt x="31569" y="78434"/>
                                    <a:pt x="32871" y="81689"/>
                                  </a:cubicBezTo>
                                  <a:lnTo>
                                    <a:pt x="32871" y="81689"/>
                                  </a:lnTo>
                                  <a:close/>
                                  <a:moveTo>
                                    <a:pt x="21480" y="51096"/>
                                  </a:moveTo>
                                  <a:cubicBezTo>
                                    <a:pt x="21480" y="54676"/>
                                    <a:pt x="20829" y="61511"/>
                                    <a:pt x="23758" y="62162"/>
                                  </a:cubicBezTo>
                                  <a:cubicBezTo>
                                    <a:pt x="26687" y="62813"/>
                                    <a:pt x="25060" y="55978"/>
                                    <a:pt x="26362" y="53700"/>
                                  </a:cubicBezTo>
                                  <a:cubicBezTo>
                                    <a:pt x="27664" y="51422"/>
                                    <a:pt x="29942" y="53700"/>
                                    <a:pt x="29616" y="51422"/>
                                  </a:cubicBezTo>
                                  <a:cubicBezTo>
                                    <a:pt x="29616" y="49144"/>
                                    <a:pt x="23107" y="45238"/>
                                    <a:pt x="21480" y="51096"/>
                                  </a:cubicBezTo>
                                  <a:lnTo>
                                    <a:pt x="21480" y="5109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500" name="Group 499">
                              <a:extLst>
                                <a:ext uri="{FF2B5EF4-FFF2-40B4-BE49-F238E27FC236}">
                                  <a16:creationId xmlns:a16="http://schemas.microsoft.com/office/drawing/2014/main" id="{BB530A82-1903-457B-BA27-7051898EF192}"/>
                                </a:ext>
                              </a:extLst>
                            </p:cNvPr>
                            <p:cNvGrpSpPr/>
                            <p:nvPr/>
                          </p:nvGrpSpPr>
                          <p:grpSpPr>
                            <a:xfrm>
                              <a:off x="6101696" y="1383942"/>
                              <a:ext cx="5022827" cy="2726624"/>
                              <a:chOff x="6101696" y="1383942"/>
                              <a:chExt cx="5022827" cy="2726624"/>
                            </a:xfrm>
                          </p:grpSpPr>
                          <p:sp>
                            <p:nvSpPr>
                              <p:cNvPr id="501" name="Freeform: Shape 500">
                                <a:extLst>
                                  <a:ext uri="{FF2B5EF4-FFF2-40B4-BE49-F238E27FC236}">
                                    <a16:creationId xmlns:a16="http://schemas.microsoft.com/office/drawing/2014/main" id="{8C1A2199-7074-4245-8E30-670171A47339}"/>
                                  </a:ext>
                                </a:extLst>
                              </p:cNvPr>
                              <p:cNvSpPr/>
                              <p:nvPr/>
                            </p:nvSpPr>
                            <p:spPr>
                              <a:xfrm>
                                <a:off x="6293014" y="3054568"/>
                                <a:ext cx="110802" cy="131610"/>
                              </a:xfrm>
                              <a:custGeom>
                                <a:avLst/>
                                <a:gdLst>
                                  <a:gd name="connsiteX0" fmla="*/ 102001 w 110802"/>
                                  <a:gd name="connsiteY0" fmla="*/ 68473 h 131610"/>
                                  <a:gd name="connsiteX1" fmla="*/ 102001 w 110802"/>
                                  <a:gd name="connsiteY1" fmla="*/ 68473 h 131610"/>
                                  <a:gd name="connsiteX2" fmla="*/ 98096 w 110802"/>
                                  <a:gd name="connsiteY2" fmla="*/ 61313 h 131610"/>
                                  <a:gd name="connsiteX3" fmla="*/ 102978 w 110802"/>
                                  <a:gd name="connsiteY3" fmla="*/ 55455 h 131610"/>
                                  <a:gd name="connsiteX4" fmla="*/ 102978 w 110802"/>
                                  <a:gd name="connsiteY4" fmla="*/ 55455 h 131610"/>
                                  <a:gd name="connsiteX5" fmla="*/ 103954 w 110802"/>
                                  <a:gd name="connsiteY5" fmla="*/ 54804 h 131610"/>
                                  <a:gd name="connsiteX6" fmla="*/ 103629 w 110802"/>
                                  <a:gd name="connsiteY6" fmla="*/ 54478 h 131610"/>
                                  <a:gd name="connsiteX7" fmla="*/ 102327 w 110802"/>
                                  <a:gd name="connsiteY7" fmla="*/ 53177 h 131610"/>
                                  <a:gd name="connsiteX8" fmla="*/ 97771 w 110802"/>
                                  <a:gd name="connsiteY8" fmla="*/ 51224 h 131610"/>
                                  <a:gd name="connsiteX9" fmla="*/ 97771 w 110802"/>
                                  <a:gd name="connsiteY9" fmla="*/ 51224 h 131610"/>
                                  <a:gd name="connsiteX10" fmla="*/ 94516 w 110802"/>
                                  <a:gd name="connsiteY10" fmla="*/ 54478 h 131610"/>
                                  <a:gd name="connsiteX11" fmla="*/ 89634 w 110802"/>
                                  <a:gd name="connsiteY11" fmla="*/ 58384 h 131610"/>
                                  <a:gd name="connsiteX12" fmla="*/ 84427 w 110802"/>
                                  <a:gd name="connsiteY12" fmla="*/ 56431 h 131610"/>
                                  <a:gd name="connsiteX13" fmla="*/ 79545 w 110802"/>
                                  <a:gd name="connsiteY13" fmla="*/ 53502 h 131610"/>
                                  <a:gd name="connsiteX14" fmla="*/ 75640 w 110802"/>
                                  <a:gd name="connsiteY14" fmla="*/ 52200 h 131610"/>
                                  <a:gd name="connsiteX15" fmla="*/ 65876 w 110802"/>
                                  <a:gd name="connsiteY15" fmla="*/ 47969 h 131610"/>
                                  <a:gd name="connsiteX16" fmla="*/ 65876 w 110802"/>
                                  <a:gd name="connsiteY16" fmla="*/ 45366 h 131610"/>
                                  <a:gd name="connsiteX17" fmla="*/ 71409 w 110802"/>
                                  <a:gd name="connsiteY17" fmla="*/ 41786 h 131610"/>
                                  <a:gd name="connsiteX18" fmla="*/ 69456 w 110802"/>
                                  <a:gd name="connsiteY18" fmla="*/ 34626 h 131610"/>
                                  <a:gd name="connsiteX19" fmla="*/ 58716 w 110802"/>
                                  <a:gd name="connsiteY19" fmla="*/ 30069 h 131610"/>
                                  <a:gd name="connsiteX20" fmla="*/ 49929 w 110802"/>
                                  <a:gd name="connsiteY20" fmla="*/ 26164 h 131610"/>
                                  <a:gd name="connsiteX21" fmla="*/ 48953 w 110802"/>
                                  <a:gd name="connsiteY21" fmla="*/ 21608 h 131610"/>
                                  <a:gd name="connsiteX22" fmla="*/ 48953 w 110802"/>
                                  <a:gd name="connsiteY22" fmla="*/ 19004 h 131610"/>
                                  <a:gd name="connsiteX23" fmla="*/ 46674 w 110802"/>
                                  <a:gd name="connsiteY23" fmla="*/ 16400 h 131610"/>
                                  <a:gd name="connsiteX24" fmla="*/ 35609 w 110802"/>
                                  <a:gd name="connsiteY24" fmla="*/ 2731 h 131610"/>
                                  <a:gd name="connsiteX25" fmla="*/ 28124 w 110802"/>
                                  <a:gd name="connsiteY25" fmla="*/ 779 h 131610"/>
                                  <a:gd name="connsiteX26" fmla="*/ 21615 w 110802"/>
                                  <a:gd name="connsiteY26" fmla="*/ 128 h 131610"/>
                                  <a:gd name="connsiteX27" fmla="*/ 15431 w 110802"/>
                                  <a:gd name="connsiteY27" fmla="*/ 1755 h 131610"/>
                                  <a:gd name="connsiteX28" fmla="*/ 15431 w 110802"/>
                                  <a:gd name="connsiteY28" fmla="*/ 1755 h 131610"/>
                                  <a:gd name="connsiteX29" fmla="*/ 8596 w 110802"/>
                                  <a:gd name="connsiteY29" fmla="*/ 4359 h 131610"/>
                                  <a:gd name="connsiteX30" fmla="*/ 786 w 110802"/>
                                  <a:gd name="connsiteY30" fmla="*/ 8915 h 131610"/>
                                  <a:gd name="connsiteX31" fmla="*/ 460 w 110802"/>
                                  <a:gd name="connsiteY31" fmla="*/ 14122 h 131610"/>
                                  <a:gd name="connsiteX32" fmla="*/ 135 w 110802"/>
                                  <a:gd name="connsiteY32" fmla="*/ 17702 h 131610"/>
                                  <a:gd name="connsiteX33" fmla="*/ 4691 w 110802"/>
                                  <a:gd name="connsiteY33" fmla="*/ 23235 h 131610"/>
                                  <a:gd name="connsiteX34" fmla="*/ 6644 w 110802"/>
                                  <a:gd name="connsiteY34" fmla="*/ 24862 h 131610"/>
                                  <a:gd name="connsiteX35" fmla="*/ 11200 w 110802"/>
                                  <a:gd name="connsiteY35" fmla="*/ 28117 h 131610"/>
                                  <a:gd name="connsiteX36" fmla="*/ 14780 w 110802"/>
                                  <a:gd name="connsiteY36" fmla="*/ 31046 h 131610"/>
                                  <a:gd name="connsiteX37" fmla="*/ 12502 w 110802"/>
                                  <a:gd name="connsiteY37" fmla="*/ 33975 h 131610"/>
                                  <a:gd name="connsiteX38" fmla="*/ 10549 w 110802"/>
                                  <a:gd name="connsiteY38" fmla="*/ 34626 h 131610"/>
                                  <a:gd name="connsiteX39" fmla="*/ 5993 w 110802"/>
                                  <a:gd name="connsiteY39" fmla="*/ 36904 h 131610"/>
                                  <a:gd name="connsiteX40" fmla="*/ 5017 w 110802"/>
                                  <a:gd name="connsiteY40" fmla="*/ 41460 h 131610"/>
                                  <a:gd name="connsiteX41" fmla="*/ 5017 w 110802"/>
                                  <a:gd name="connsiteY41" fmla="*/ 42762 h 131610"/>
                                  <a:gd name="connsiteX42" fmla="*/ 11526 w 110802"/>
                                  <a:gd name="connsiteY42" fmla="*/ 47644 h 131610"/>
                                  <a:gd name="connsiteX43" fmla="*/ 9247 w 110802"/>
                                  <a:gd name="connsiteY43" fmla="*/ 55780 h 131610"/>
                                  <a:gd name="connsiteX44" fmla="*/ 7295 w 110802"/>
                                  <a:gd name="connsiteY44" fmla="*/ 60988 h 131610"/>
                                  <a:gd name="connsiteX45" fmla="*/ 14129 w 110802"/>
                                  <a:gd name="connsiteY45" fmla="*/ 67822 h 131610"/>
                                  <a:gd name="connsiteX46" fmla="*/ 19011 w 110802"/>
                                  <a:gd name="connsiteY46" fmla="*/ 72378 h 131610"/>
                                  <a:gd name="connsiteX47" fmla="*/ 17384 w 110802"/>
                                  <a:gd name="connsiteY47" fmla="*/ 75958 h 131610"/>
                                  <a:gd name="connsiteX48" fmla="*/ 14129 w 110802"/>
                                  <a:gd name="connsiteY48" fmla="*/ 77260 h 131610"/>
                                  <a:gd name="connsiteX49" fmla="*/ 10874 w 110802"/>
                                  <a:gd name="connsiteY49" fmla="*/ 78562 h 131610"/>
                                  <a:gd name="connsiteX50" fmla="*/ 13478 w 110802"/>
                                  <a:gd name="connsiteY50" fmla="*/ 81816 h 131610"/>
                                  <a:gd name="connsiteX51" fmla="*/ 16407 w 110802"/>
                                  <a:gd name="connsiteY51" fmla="*/ 86698 h 131610"/>
                                  <a:gd name="connsiteX52" fmla="*/ 10874 w 110802"/>
                                  <a:gd name="connsiteY52" fmla="*/ 90278 h 131610"/>
                                  <a:gd name="connsiteX53" fmla="*/ 20313 w 110802"/>
                                  <a:gd name="connsiteY53" fmla="*/ 96462 h 131610"/>
                                  <a:gd name="connsiteX54" fmla="*/ 30402 w 110802"/>
                                  <a:gd name="connsiteY54" fmla="*/ 105249 h 131610"/>
                                  <a:gd name="connsiteX55" fmla="*/ 38213 w 110802"/>
                                  <a:gd name="connsiteY55" fmla="*/ 113385 h 131610"/>
                                  <a:gd name="connsiteX56" fmla="*/ 40491 w 110802"/>
                                  <a:gd name="connsiteY56" fmla="*/ 112409 h 131610"/>
                                  <a:gd name="connsiteX57" fmla="*/ 42118 w 110802"/>
                                  <a:gd name="connsiteY57" fmla="*/ 111758 h 131610"/>
                                  <a:gd name="connsiteX58" fmla="*/ 42118 w 110802"/>
                                  <a:gd name="connsiteY58" fmla="*/ 111758 h 131610"/>
                                  <a:gd name="connsiteX59" fmla="*/ 45047 w 110802"/>
                                  <a:gd name="connsiteY59" fmla="*/ 109480 h 131610"/>
                                  <a:gd name="connsiteX60" fmla="*/ 44722 w 110802"/>
                                  <a:gd name="connsiteY60" fmla="*/ 107853 h 131610"/>
                                  <a:gd name="connsiteX61" fmla="*/ 46674 w 110802"/>
                                  <a:gd name="connsiteY61" fmla="*/ 101995 h 131610"/>
                                  <a:gd name="connsiteX62" fmla="*/ 47976 w 110802"/>
                                  <a:gd name="connsiteY62" fmla="*/ 100693 h 131610"/>
                                  <a:gd name="connsiteX63" fmla="*/ 57414 w 110802"/>
                                  <a:gd name="connsiteY63" fmla="*/ 100042 h 131610"/>
                                  <a:gd name="connsiteX64" fmla="*/ 61646 w 110802"/>
                                  <a:gd name="connsiteY64" fmla="*/ 102320 h 131610"/>
                                  <a:gd name="connsiteX65" fmla="*/ 67829 w 110802"/>
                                  <a:gd name="connsiteY65" fmla="*/ 109155 h 131610"/>
                                  <a:gd name="connsiteX66" fmla="*/ 68155 w 110802"/>
                                  <a:gd name="connsiteY66" fmla="*/ 111758 h 131610"/>
                                  <a:gd name="connsiteX67" fmla="*/ 68155 w 110802"/>
                                  <a:gd name="connsiteY67" fmla="*/ 111758 h 131610"/>
                                  <a:gd name="connsiteX68" fmla="*/ 71083 w 110802"/>
                                  <a:gd name="connsiteY68" fmla="*/ 116965 h 131610"/>
                                  <a:gd name="connsiteX69" fmla="*/ 75965 w 110802"/>
                                  <a:gd name="connsiteY69" fmla="*/ 118593 h 131610"/>
                                  <a:gd name="connsiteX70" fmla="*/ 80196 w 110802"/>
                                  <a:gd name="connsiteY70" fmla="*/ 121522 h 131610"/>
                                  <a:gd name="connsiteX71" fmla="*/ 77918 w 110802"/>
                                  <a:gd name="connsiteY71" fmla="*/ 125753 h 131610"/>
                                  <a:gd name="connsiteX72" fmla="*/ 75965 w 110802"/>
                                  <a:gd name="connsiteY72" fmla="*/ 128682 h 131610"/>
                                  <a:gd name="connsiteX73" fmla="*/ 75965 w 110802"/>
                                  <a:gd name="connsiteY73" fmla="*/ 131611 h 131610"/>
                                  <a:gd name="connsiteX74" fmla="*/ 81498 w 110802"/>
                                  <a:gd name="connsiteY74" fmla="*/ 130960 h 131610"/>
                                  <a:gd name="connsiteX75" fmla="*/ 86705 w 110802"/>
                                  <a:gd name="connsiteY75" fmla="*/ 130309 h 131610"/>
                                  <a:gd name="connsiteX76" fmla="*/ 94191 w 110802"/>
                                  <a:gd name="connsiteY76" fmla="*/ 129658 h 131610"/>
                                  <a:gd name="connsiteX77" fmla="*/ 94191 w 110802"/>
                                  <a:gd name="connsiteY77" fmla="*/ 129658 h 131610"/>
                                  <a:gd name="connsiteX78" fmla="*/ 94191 w 110802"/>
                                  <a:gd name="connsiteY78" fmla="*/ 129658 h 131610"/>
                                  <a:gd name="connsiteX79" fmla="*/ 94516 w 110802"/>
                                  <a:gd name="connsiteY79" fmla="*/ 129007 h 131610"/>
                                  <a:gd name="connsiteX80" fmla="*/ 94516 w 110802"/>
                                  <a:gd name="connsiteY80" fmla="*/ 129007 h 131610"/>
                                  <a:gd name="connsiteX81" fmla="*/ 97445 w 110802"/>
                                  <a:gd name="connsiteY81" fmla="*/ 127380 h 131610"/>
                                  <a:gd name="connsiteX82" fmla="*/ 97445 w 110802"/>
                                  <a:gd name="connsiteY82" fmla="*/ 127380 h 131610"/>
                                  <a:gd name="connsiteX83" fmla="*/ 99723 w 110802"/>
                                  <a:gd name="connsiteY83" fmla="*/ 126078 h 131610"/>
                                  <a:gd name="connsiteX84" fmla="*/ 99398 w 110802"/>
                                  <a:gd name="connsiteY84" fmla="*/ 125753 h 131610"/>
                                  <a:gd name="connsiteX85" fmla="*/ 98422 w 110802"/>
                                  <a:gd name="connsiteY85" fmla="*/ 125102 h 131610"/>
                                  <a:gd name="connsiteX86" fmla="*/ 96143 w 110802"/>
                                  <a:gd name="connsiteY86" fmla="*/ 123474 h 131610"/>
                                  <a:gd name="connsiteX87" fmla="*/ 96143 w 110802"/>
                                  <a:gd name="connsiteY87" fmla="*/ 123474 h 131610"/>
                                  <a:gd name="connsiteX88" fmla="*/ 95818 w 110802"/>
                                  <a:gd name="connsiteY88" fmla="*/ 118593 h 131610"/>
                                  <a:gd name="connsiteX89" fmla="*/ 97120 w 110802"/>
                                  <a:gd name="connsiteY89" fmla="*/ 114362 h 131610"/>
                                  <a:gd name="connsiteX90" fmla="*/ 102327 w 110802"/>
                                  <a:gd name="connsiteY90" fmla="*/ 110131 h 131610"/>
                                  <a:gd name="connsiteX91" fmla="*/ 110789 w 110802"/>
                                  <a:gd name="connsiteY91" fmla="*/ 103296 h 131610"/>
                                  <a:gd name="connsiteX92" fmla="*/ 102327 w 110802"/>
                                  <a:gd name="connsiteY92" fmla="*/ 96787 h 131610"/>
                                  <a:gd name="connsiteX93" fmla="*/ 99723 w 110802"/>
                                  <a:gd name="connsiteY93" fmla="*/ 95485 h 131610"/>
                                  <a:gd name="connsiteX94" fmla="*/ 99723 w 110802"/>
                                  <a:gd name="connsiteY94" fmla="*/ 95485 h 131610"/>
                                  <a:gd name="connsiteX95" fmla="*/ 95818 w 110802"/>
                                  <a:gd name="connsiteY95" fmla="*/ 89627 h 131610"/>
                                  <a:gd name="connsiteX96" fmla="*/ 93865 w 110802"/>
                                  <a:gd name="connsiteY96" fmla="*/ 80840 h 131610"/>
                                  <a:gd name="connsiteX97" fmla="*/ 97771 w 110802"/>
                                  <a:gd name="connsiteY97" fmla="*/ 74982 h 131610"/>
                                  <a:gd name="connsiteX98" fmla="*/ 102001 w 110802"/>
                                  <a:gd name="connsiteY98" fmla="*/ 68473 h 131610"/>
                                  <a:gd name="connsiteX99" fmla="*/ 102001 w 110802"/>
                                  <a:gd name="connsiteY99" fmla="*/ 68473 h 13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0802" h="131610">
                                    <a:moveTo>
                                      <a:pt x="102001" y="68473"/>
                                    </a:moveTo>
                                    <a:lnTo>
                                      <a:pt x="102001" y="68473"/>
                                    </a:lnTo>
                                    <a:cubicBezTo>
                                      <a:pt x="102001" y="68473"/>
                                      <a:pt x="98096" y="64893"/>
                                      <a:pt x="98096" y="61313"/>
                                    </a:cubicBezTo>
                                    <a:cubicBezTo>
                                      <a:pt x="98096" y="58384"/>
                                      <a:pt x="100700" y="56756"/>
                                      <a:pt x="102978" y="55455"/>
                                    </a:cubicBezTo>
                                    <a:lnTo>
                                      <a:pt x="102978" y="55455"/>
                                    </a:lnTo>
                                    <a:cubicBezTo>
                                      <a:pt x="103303" y="55129"/>
                                      <a:pt x="103629" y="55129"/>
                                      <a:pt x="103954" y="54804"/>
                                    </a:cubicBezTo>
                                    <a:cubicBezTo>
                                      <a:pt x="103954" y="54804"/>
                                      <a:pt x="103629" y="54478"/>
                                      <a:pt x="103629" y="54478"/>
                                    </a:cubicBezTo>
                                    <a:cubicBezTo>
                                      <a:pt x="103303" y="54153"/>
                                      <a:pt x="102653" y="53502"/>
                                      <a:pt x="102327" y="53177"/>
                                    </a:cubicBezTo>
                                    <a:cubicBezTo>
                                      <a:pt x="100700" y="51875"/>
                                      <a:pt x="98747" y="50898"/>
                                      <a:pt x="97771" y="51224"/>
                                    </a:cubicBezTo>
                                    <a:lnTo>
                                      <a:pt x="97771" y="51224"/>
                                    </a:lnTo>
                                    <a:cubicBezTo>
                                      <a:pt x="96794" y="51549"/>
                                      <a:pt x="95492" y="52851"/>
                                      <a:pt x="94516" y="54478"/>
                                    </a:cubicBezTo>
                                    <a:cubicBezTo>
                                      <a:pt x="93214" y="56431"/>
                                      <a:pt x="91587" y="58058"/>
                                      <a:pt x="89634" y="58384"/>
                                    </a:cubicBezTo>
                                    <a:cubicBezTo>
                                      <a:pt x="87682" y="58709"/>
                                      <a:pt x="86380" y="57733"/>
                                      <a:pt x="84427" y="56431"/>
                                    </a:cubicBezTo>
                                    <a:cubicBezTo>
                                      <a:pt x="83125" y="55455"/>
                                      <a:pt x="81823" y="54478"/>
                                      <a:pt x="79545" y="53502"/>
                                    </a:cubicBezTo>
                                    <a:cubicBezTo>
                                      <a:pt x="78244" y="53177"/>
                                      <a:pt x="76942" y="52526"/>
                                      <a:pt x="75640" y="52200"/>
                                    </a:cubicBezTo>
                                    <a:cubicBezTo>
                                      <a:pt x="71409" y="50898"/>
                                      <a:pt x="67178" y="49271"/>
                                      <a:pt x="65876" y="47969"/>
                                    </a:cubicBezTo>
                                    <a:cubicBezTo>
                                      <a:pt x="65225" y="46993"/>
                                      <a:pt x="64900" y="46342"/>
                                      <a:pt x="65876" y="45366"/>
                                    </a:cubicBezTo>
                                    <a:cubicBezTo>
                                      <a:pt x="67178" y="44389"/>
                                      <a:pt x="70107" y="42437"/>
                                      <a:pt x="71409" y="41786"/>
                                    </a:cubicBezTo>
                                    <a:cubicBezTo>
                                      <a:pt x="71409" y="40158"/>
                                      <a:pt x="71083" y="35928"/>
                                      <a:pt x="69456" y="34626"/>
                                    </a:cubicBezTo>
                                    <a:cubicBezTo>
                                      <a:pt x="68155" y="33649"/>
                                      <a:pt x="63273" y="31697"/>
                                      <a:pt x="58716" y="30069"/>
                                    </a:cubicBezTo>
                                    <a:cubicBezTo>
                                      <a:pt x="54811" y="28442"/>
                                      <a:pt x="51231" y="27140"/>
                                      <a:pt x="49929" y="26164"/>
                                    </a:cubicBezTo>
                                    <a:cubicBezTo>
                                      <a:pt x="48302" y="24862"/>
                                      <a:pt x="48627" y="23235"/>
                                      <a:pt x="48953" y="21608"/>
                                    </a:cubicBezTo>
                                    <a:cubicBezTo>
                                      <a:pt x="48953" y="20631"/>
                                      <a:pt x="49278" y="19655"/>
                                      <a:pt x="48953" y="19004"/>
                                    </a:cubicBezTo>
                                    <a:cubicBezTo>
                                      <a:pt x="48627" y="18679"/>
                                      <a:pt x="47651" y="17702"/>
                                      <a:pt x="46674" y="16400"/>
                                    </a:cubicBezTo>
                                    <a:cubicBezTo>
                                      <a:pt x="43094" y="12495"/>
                                      <a:pt x="37237" y="5986"/>
                                      <a:pt x="35609" y="2731"/>
                                    </a:cubicBezTo>
                                    <a:cubicBezTo>
                                      <a:pt x="34307" y="2080"/>
                                      <a:pt x="31053" y="1429"/>
                                      <a:pt x="28124" y="779"/>
                                    </a:cubicBezTo>
                                    <a:cubicBezTo>
                                      <a:pt x="25195" y="128"/>
                                      <a:pt x="22591" y="-198"/>
                                      <a:pt x="21615" y="128"/>
                                    </a:cubicBezTo>
                                    <a:cubicBezTo>
                                      <a:pt x="20313" y="453"/>
                                      <a:pt x="18035" y="1104"/>
                                      <a:pt x="15431" y="1755"/>
                                    </a:cubicBezTo>
                                    <a:lnTo>
                                      <a:pt x="15431" y="1755"/>
                                    </a:lnTo>
                                    <a:cubicBezTo>
                                      <a:pt x="12828" y="2406"/>
                                      <a:pt x="10224" y="3382"/>
                                      <a:pt x="8596" y="4359"/>
                                    </a:cubicBezTo>
                                    <a:cubicBezTo>
                                      <a:pt x="5993" y="5986"/>
                                      <a:pt x="2087" y="7938"/>
                                      <a:pt x="786" y="8915"/>
                                    </a:cubicBezTo>
                                    <a:cubicBezTo>
                                      <a:pt x="1111" y="10542"/>
                                      <a:pt x="786" y="12170"/>
                                      <a:pt x="460" y="14122"/>
                                    </a:cubicBezTo>
                                    <a:cubicBezTo>
                                      <a:pt x="135" y="15749"/>
                                      <a:pt x="-191" y="17051"/>
                                      <a:pt x="135" y="17702"/>
                                    </a:cubicBezTo>
                                    <a:cubicBezTo>
                                      <a:pt x="460" y="19329"/>
                                      <a:pt x="2738" y="21608"/>
                                      <a:pt x="4691" y="23235"/>
                                    </a:cubicBezTo>
                                    <a:cubicBezTo>
                                      <a:pt x="5342" y="23886"/>
                                      <a:pt x="5993" y="24537"/>
                                      <a:pt x="6644" y="24862"/>
                                    </a:cubicBezTo>
                                    <a:cubicBezTo>
                                      <a:pt x="7946" y="26164"/>
                                      <a:pt x="9573" y="27140"/>
                                      <a:pt x="11200" y="28117"/>
                                    </a:cubicBezTo>
                                    <a:cubicBezTo>
                                      <a:pt x="12828" y="29093"/>
                                      <a:pt x="14455" y="30069"/>
                                      <a:pt x="14780" y="31046"/>
                                    </a:cubicBezTo>
                                    <a:cubicBezTo>
                                      <a:pt x="15431" y="32347"/>
                                      <a:pt x="14455" y="33324"/>
                                      <a:pt x="12502" y="33975"/>
                                    </a:cubicBezTo>
                                    <a:cubicBezTo>
                                      <a:pt x="11851" y="34300"/>
                                      <a:pt x="11200" y="34300"/>
                                      <a:pt x="10549" y="34626"/>
                                    </a:cubicBezTo>
                                    <a:cubicBezTo>
                                      <a:pt x="8922" y="35277"/>
                                      <a:pt x="6644" y="35928"/>
                                      <a:pt x="5993" y="36904"/>
                                    </a:cubicBezTo>
                                    <a:cubicBezTo>
                                      <a:pt x="5017" y="37880"/>
                                      <a:pt x="5017" y="39833"/>
                                      <a:pt x="5017" y="41460"/>
                                    </a:cubicBezTo>
                                    <a:cubicBezTo>
                                      <a:pt x="5017" y="41786"/>
                                      <a:pt x="5017" y="42437"/>
                                      <a:pt x="5017" y="42762"/>
                                    </a:cubicBezTo>
                                    <a:cubicBezTo>
                                      <a:pt x="6969" y="43738"/>
                                      <a:pt x="10874" y="46017"/>
                                      <a:pt x="11526" y="47644"/>
                                    </a:cubicBezTo>
                                    <a:cubicBezTo>
                                      <a:pt x="12176" y="49271"/>
                                      <a:pt x="10549" y="52526"/>
                                      <a:pt x="9247" y="55780"/>
                                    </a:cubicBezTo>
                                    <a:cubicBezTo>
                                      <a:pt x="8271" y="58058"/>
                                      <a:pt x="7295" y="60011"/>
                                      <a:pt x="7295" y="60988"/>
                                    </a:cubicBezTo>
                                    <a:cubicBezTo>
                                      <a:pt x="7295" y="61964"/>
                                      <a:pt x="10874" y="64893"/>
                                      <a:pt x="14129" y="67822"/>
                                    </a:cubicBezTo>
                                    <a:cubicBezTo>
                                      <a:pt x="16407" y="69775"/>
                                      <a:pt x="18360" y="71402"/>
                                      <a:pt x="19011" y="72378"/>
                                    </a:cubicBezTo>
                                    <a:cubicBezTo>
                                      <a:pt x="19987" y="74006"/>
                                      <a:pt x="19011" y="74982"/>
                                      <a:pt x="17384" y="75958"/>
                                    </a:cubicBezTo>
                                    <a:cubicBezTo>
                                      <a:pt x="16407" y="76284"/>
                                      <a:pt x="15431" y="76935"/>
                                      <a:pt x="14129" y="77260"/>
                                    </a:cubicBezTo>
                                    <a:cubicBezTo>
                                      <a:pt x="12828" y="77911"/>
                                      <a:pt x="11200" y="78237"/>
                                      <a:pt x="10874" y="78562"/>
                                    </a:cubicBezTo>
                                    <a:cubicBezTo>
                                      <a:pt x="10874" y="78562"/>
                                      <a:pt x="12176" y="80189"/>
                                      <a:pt x="13478" y="81816"/>
                                    </a:cubicBezTo>
                                    <a:cubicBezTo>
                                      <a:pt x="15106" y="83769"/>
                                      <a:pt x="16407" y="85397"/>
                                      <a:pt x="16407" y="86698"/>
                                    </a:cubicBezTo>
                                    <a:cubicBezTo>
                                      <a:pt x="16082" y="88325"/>
                                      <a:pt x="13804" y="89302"/>
                                      <a:pt x="10874" y="90278"/>
                                    </a:cubicBezTo>
                                    <a:cubicBezTo>
                                      <a:pt x="13478" y="91906"/>
                                      <a:pt x="17709" y="94835"/>
                                      <a:pt x="20313" y="96462"/>
                                    </a:cubicBezTo>
                                    <a:cubicBezTo>
                                      <a:pt x="22265" y="97764"/>
                                      <a:pt x="26496" y="101669"/>
                                      <a:pt x="30402" y="105249"/>
                                    </a:cubicBezTo>
                                    <a:cubicBezTo>
                                      <a:pt x="33656" y="108504"/>
                                      <a:pt x="36911" y="111758"/>
                                      <a:pt x="38213" y="113385"/>
                                    </a:cubicBezTo>
                                    <a:cubicBezTo>
                                      <a:pt x="39189" y="113060"/>
                                      <a:pt x="40165" y="112734"/>
                                      <a:pt x="40491" y="112409"/>
                                    </a:cubicBezTo>
                                    <a:cubicBezTo>
                                      <a:pt x="41142" y="112084"/>
                                      <a:pt x="41793" y="111758"/>
                                      <a:pt x="42118" y="111758"/>
                                    </a:cubicBezTo>
                                    <a:lnTo>
                                      <a:pt x="42118" y="111758"/>
                                    </a:lnTo>
                                    <a:cubicBezTo>
                                      <a:pt x="43420" y="111107"/>
                                      <a:pt x="45047" y="110456"/>
                                      <a:pt x="45047" y="109480"/>
                                    </a:cubicBezTo>
                                    <a:cubicBezTo>
                                      <a:pt x="45047" y="108829"/>
                                      <a:pt x="45047" y="108178"/>
                                      <a:pt x="44722" y="107853"/>
                                    </a:cubicBezTo>
                                    <a:cubicBezTo>
                                      <a:pt x="44396" y="105900"/>
                                      <a:pt x="43746" y="104598"/>
                                      <a:pt x="46674" y="101995"/>
                                    </a:cubicBezTo>
                                    <a:cubicBezTo>
                                      <a:pt x="47325" y="101669"/>
                                      <a:pt x="47651" y="101018"/>
                                      <a:pt x="47976" y="100693"/>
                                    </a:cubicBezTo>
                                    <a:cubicBezTo>
                                      <a:pt x="50905" y="98089"/>
                                      <a:pt x="52858" y="96136"/>
                                      <a:pt x="57414" y="100042"/>
                                    </a:cubicBezTo>
                                    <a:cubicBezTo>
                                      <a:pt x="58716" y="101018"/>
                                      <a:pt x="60344" y="101995"/>
                                      <a:pt x="61646" y="102320"/>
                                    </a:cubicBezTo>
                                    <a:cubicBezTo>
                                      <a:pt x="64900" y="103622"/>
                                      <a:pt x="67178" y="104924"/>
                                      <a:pt x="67829" y="109155"/>
                                    </a:cubicBezTo>
                                    <a:cubicBezTo>
                                      <a:pt x="67829" y="110131"/>
                                      <a:pt x="67829" y="111107"/>
                                      <a:pt x="68155" y="111758"/>
                                    </a:cubicBezTo>
                                    <a:lnTo>
                                      <a:pt x="68155" y="111758"/>
                                    </a:lnTo>
                                    <a:cubicBezTo>
                                      <a:pt x="68155" y="114687"/>
                                      <a:pt x="68480" y="115664"/>
                                      <a:pt x="71083" y="116965"/>
                                    </a:cubicBezTo>
                                    <a:cubicBezTo>
                                      <a:pt x="72711" y="117616"/>
                                      <a:pt x="74338" y="118267"/>
                                      <a:pt x="75965" y="118593"/>
                                    </a:cubicBezTo>
                                    <a:cubicBezTo>
                                      <a:pt x="78244" y="119244"/>
                                      <a:pt x="79871" y="119894"/>
                                      <a:pt x="80196" y="121522"/>
                                    </a:cubicBezTo>
                                    <a:cubicBezTo>
                                      <a:pt x="80522" y="122824"/>
                                      <a:pt x="79220" y="124125"/>
                                      <a:pt x="77918" y="125753"/>
                                    </a:cubicBezTo>
                                    <a:cubicBezTo>
                                      <a:pt x="76942" y="127054"/>
                                      <a:pt x="75965" y="128356"/>
                                      <a:pt x="75965" y="128682"/>
                                    </a:cubicBezTo>
                                    <a:cubicBezTo>
                                      <a:pt x="75965" y="129333"/>
                                      <a:pt x="75965" y="130634"/>
                                      <a:pt x="75965" y="131611"/>
                                    </a:cubicBezTo>
                                    <a:cubicBezTo>
                                      <a:pt x="77592" y="131285"/>
                                      <a:pt x="79545" y="131285"/>
                                      <a:pt x="81498" y="130960"/>
                                    </a:cubicBezTo>
                                    <a:cubicBezTo>
                                      <a:pt x="83451" y="130960"/>
                                      <a:pt x="85729" y="130634"/>
                                      <a:pt x="86705" y="130309"/>
                                    </a:cubicBezTo>
                                    <a:cubicBezTo>
                                      <a:pt x="89634" y="129658"/>
                                      <a:pt x="91912" y="129658"/>
                                      <a:pt x="94191" y="129658"/>
                                    </a:cubicBezTo>
                                    <a:lnTo>
                                      <a:pt x="94191" y="129658"/>
                                    </a:lnTo>
                                    <a:lnTo>
                                      <a:pt x="94191" y="129658"/>
                                    </a:lnTo>
                                    <a:cubicBezTo>
                                      <a:pt x="94191" y="129333"/>
                                      <a:pt x="94516" y="129333"/>
                                      <a:pt x="94516" y="129007"/>
                                    </a:cubicBezTo>
                                    <a:lnTo>
                                      <a:pt x="94516" y="129007"/>
                                    </a:lnTo>
                                    <a:cubicBezTo>
                                      <a:pt x="95167" y="128356"/>
                                      <a:pt x="96143" y="127705"/>
                                      <a:pt x="97445" y="127380"/>
                                    </a:cubicBezTo>
                                    <a:lnTo>
                                      <a:pt x="97445" y="127380"/>
                                    </a:lnTo>
                                    <a:cubicBezTo>
                                      <a:pt x="98422" y="127054"/>
                                      <a:pt x="99398" y="126404"/>
                                      <a:pt x="99723" y="126078"/>
                                    </a:cubicBezTo>
                                    <a:cubicBezTo>
                                      <a:pt x="99723" y="126078"/>
                                      <a:pt x="99723" y="125753"/>
                                      <a:pt x="99398" y="125753"/>
                                    </a:cubicBezTo>
                                    <a:cubicBezTo>
                                      <a:pt x="99073" y="125427"/>
                                      <a:pt x="98747" y="125427"/>
                                      <a:pt x="98422" y="125102"/>
                                    </a:cubicBezTo>
                                    <a:cubicBezTo>
                                      <a:pt x="97771" y="124451"/>
                                      <a:pt x="96794" y="124125"/>
                                      <a:pt x="96143" y="123474"/>
                                    </a:cubicBezTo>
                                    <a:lnTo>
                                      <a:pt x="96143" y="123474"/>
                                    </a:lnTo>
                                    <a:cubicBezTo>
                                      <a:pt x="95167" y="122498"/>
                                      <a:pt x="95492" y="120545"/>
                                      <a:pt x="95818" y="118593"/>
                                    </a:cubicBezTo>
                                    <a:cubicBezTo>
                                      <a:pt x="96143" y="116965"/>
                                      <a:pt x="96794" y="115338"/>
                                      <a:pt x="97120" y="114362"/>
                                    </a:cubicBezTo>
                                    <a:cubicBezTo>
                                      <a:pt x="97445" y="113060"/>
                                      <a:pt x="99723" y="111758"/>
                                      <a:pt x="102327" y="110131"/>
                                    </a:cubicBezTo>
                                    <a:cubicBezTo>
                                      <a:pt x="105907" y="107853"/>
                                      <a:pt x="110464" y="105249"/>
                                      <a:pt x="110789" y="103296"/>
                                    </a:cubicBezTo>
                                    <a:cubicBezTo>
                                      <a:pt x="111114" y="101344"/>
                                      <a:pt x="105582" y="98740"/>
                                      <a:pt x="102327" y="96787"/>
                                    </a:cubicBezTo>
                                    <a:cubicBezTo>
                                      <a:pt x="101351" y="96462"/>
                                      <a:pt x="100374" y="95811"/>
                                      <a:pt x="99723" y="95485"/>
                                    </a:cubicBezTo>
                                    <a:lnTo>
                                      <a:pt x="99723" y="95485"/>
                                    </a:lnTo>
                                    <a:cubicBezTo>
                                      <a:pt x="98096" y="94509"/>
                                      <a:pt x="96794" y="92231"/>
                                      <a:pt x="95818" y="89627"/>
                                    </a:cubicBezTo>
                                    <a:cubicBezTo>
                                      <a:pt x="94516" y="86047"/>
                                      <a:pt x="93540" y="81816"/>
                                      <a:pt x="93865" y="80840"/>
                                    </a:cubicBezTo>
                                    <a:cubicBezTo>
                                      <a:pt x="94191" y="79864"/>
                                      <a:pt x="95818" y="77586"/>
                                      <a:pt x="97771" y="74982"/>
                                    </a:cubicBezTo>
                                    <a:cubicBezTo>
                                      <a:pt x="99723" y="71727"/>
                                      <a:pt x="101351" y="69449"/>
                                      <a:pt x="102001" y="68473"/>
                                    </a:cubicBezTo>
                                    <a:lnTo>
                                      <a:pt x="102001" y="68473"/>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502" name="Group 501">
                                <a:extLst>
                                  <a:ext uri="{FF2B5EF4-FFF2-40B4-BE49-F238E27FC236}">
                                    <a16:creationId xmlns:a16="http://schemas.microsoft.com/office/drawing/2014/main" id="{063927A3-DDD7-484A-9AC9-125B14AABFF0}"/>
                                  </a:ext>
                                </a:extLst>
                              </p:cNvPr>
                              <p:cNvGrpSpPr/>
                              <p:nvPr/>
                            </p:nvGrpSpPr>
                            <p:grpSpPr>
                              <a:xfrm>
                                <a:off x="6101696" y="1383942"/>
                                <a:ext cx="5022827" cy="2726624"/>
                                <a:chOff x="6101696" y="1383942"/>
                                <a:chExt cx="5022827" cy="2726624"/>
                              </a:xfrm>
                            </p:grpSpPr>
                            <p:sp>
                              <p:nvSpPr>
                                <p:cNvPr id="503" name="Freeform: Shape 502">
                                  <a:extLst>
                                    <a:ext uri="{FF2B5EF4-FFF2-40B4-BE49-F238E27FC236}">
                                      <a16:creationId xmlns:a16="http://schemas.microsoft.com/office/drawing/2014/main" id="{BA02D2F8-E935-4A38-A87B-2B8A5D60C02B}"/>
                                    </a:ext>
                                  </a:extLst>
                                </p:cNvPr>
                                <p:cNvSpPr/>
                                <p:nvPr/>
                              </p:nvSpPr>
                              <p:spPr>
                                <a:xfrm>
                                  <a:off x="6850650" y="3349882"/>
                                  <a:ext cx="272079" cy="257433"/>
                                </a:xfrm>
                                <a:custGeom>
                                  <a:avLst/>
                                  <a:gdLst>
                                    <a:gd name="connsiteX0" fmla="*/ 258735 w 272079"/>
                                    <a:gd name="connsiteY0" fmla="*/ 233350 h 257433"/>
                                    <a:gd name="connsiteX1" fmla="*/ 260037 w 272079"/>
                                    <a:gd name="connsiteY1" fmla="*/ 232048 h 257433"/>
                                    <a:gd name="connsiteX2" fmla="*/ 264594 w 272079"/>
                                    <a:gd name="connsiteY2" fmla="*/ 231397 h 257433"/>
                                    <a:gd name="connsiteX3" fmla="*/ 272079 w 272079"/>
                                    <a:gd name="connsiteY3" fmla="*/ 232699 h 257433"/>
                                    <a:gd name="connsiteX4" fmla="*/ 266872 w 272079"/>
                                    <a:gd name="connsiteY4" fmla="*/ 226515 h 257433"/>
                                    <a:gd name="connsiteX5" fmla="*/ 261014 w 272079"/>
                                    <a:gd name="connsiteY5" fmla="*/ 222610 h 257433"/>
                                    <a:gd name="connsiteX6" fmla="*/ 255155 w 272079"/>
                                    <a:gd name="connsiteY6" fmla="*/ 216752 h 257433"/>
                                    <a:gd name="connsiteX7" fmla="*/ 255807 w 272079"/>
                                    <a:gd name="connsiteY7" fmla="*/ 208290 h 257433"/>
                                    <a:gd name="connsiteX8" fmla="*/ 256457 w 272079"/>
                                    <a:gd name="connsiteY8" fmla="*/ 201455 h 257433"/>
                                    <a:gd name="connsiteX9" fmla="*/ 256457 w 272079"/>
                                    <a:gd name="connsiteY9" fmla="*/ 201455 h 257433"/>
                                    <a:gd name="connsiteX10" fmla="*/ 252226 w 272079"/>
                                    <a:gd name="connsiteY10" fmla="*/ 201781 h 257433"/>
                                    <a:gd name="connsiteX11" fmla="*/ 247019 w 272079"/>
                                    <a:gd name="connsiteY11" fmla="*/ 201130 h 257433"/>
                                    <a:gd name="connsiteX12" fmla="*/ 246368 w 272079"/>
                                    <a:gd name="connsiteY12" fmla="*/ 192994 h 257433"/>
                                    <a:gd name="connsiteX13" fmla="*/ 247344 w 272079"/>
                                    <a:gd name="connsiteY13" fmla="*/ 185508 h 257433"/>
                                    <a:gd name="connsiteX14" fmla="*/ 249298 w 272079"/>
                                    <a:gd name="connsiteY14" fmla="*/ 180301 h 257433"/>
                                    <a:gd name="connsiteX15" fmla="*/ 249948 w 272079"/>
                                    <a:gd name="connsiteY15" fmla="*/ 177372 h 257433"/>
                                    <a:gd name="connsiteX16" fmla="*/ 244090 w 272079"/>
                                    <a:gd name="connsiteY16" fmla="*/ 166307 h 257433"/>
                                    <a:gd name="connsiteX17" fmla="*/ 238232 w 272079"/>
                                    <a:gd name="connsiteY17" fmla="*/ 156543 h 257433"/>
                                    <a:gd name="connsiteX18" fmla="*/ 238232 w 272079"/>
                                    <a:gd name="connsiteY18" fmla="*/ 156543 h 257433"/>
                                    <a:gd name="connsiteX19" fmla="*/ 236605 w 272079"/>
                                    <a:gd name="connsiteY19" fmla="*/ 156868 h 257433"/>
                                    <a:gd name="connsiteX20" fmla="*/ 236605 w 272079"/>
                                    <a:gd name="connsiteY20" fmla="*/ 156868 h 257433"/>
                                    <a:gd name="connsiteX21" fmla="*/ 231072 w 272079"/>
                                    <a:gd name="connsiteY21" fmla="*/ 155892 h 257433"/>
                                    <a:gd name="connsiteX22" fmla="*/ 222285 w 272079"/>
                                    <a:gd name="connsiteY22" fmla="*/ 148081 h 257433"/>
                                    <a:gd name="connsiteX23" fmla="*/ 215125 w 272079"/>
                                    <a:gd name="connsiteY23" fmla="*/ 143199 h 257433"/>
                                    <a:gd name="connsiteX24" fmla="*/ 209592 w 272079"/>
                                    <a:gd name="connsiteY24" fmla="*/ 142223 h 257433"/>
                                    <a:gd name="connsiteX25" fmla="*/ 202432 w 272079"/>
                                    <a:gd name="connsiteY25" fmla="*/ 139294 h 257433"/>
                                    <a:gd name="connsiteX26" fmla="*/ 199828 w 272079"/>
                                    <a:gd name="connsiteY26" fmla="*/ 130507 h 257433"/>
                                    <a:gd name="connsiteX27" fmla="*/ 199828 w 272079"/>
                                    <a:gd name="connsiteY27" fmla="*/ 130507 h 257433"/>
                                    <a:gd name="connsiteX28" fmla="*/ 198852 w 272079"/>
                                    <a:gd name="connsiteY28" fmla="*/ 125299 h 257433"/>
                                    <a:gd name="connsiteX29" fmla="*/ 198852 w 272079"/>
                                    <a:gd name="connsiteY29" fmla="*/ 125299 h 257433"/>
                                    <a:gd name="connsiteX30" fmla="*/ 199503 w 272079"/>
                                    <a:gd name="connsiteY30" fmla="*/ 123347 h 257433"/>
                                    <a:gd name="connsiteX31" fmla="*/ 199503 w 272079"/>
                                    <a:gd name="connsiteY31" fmla="*/ 123347 h 257433"/>
                                    <a:gd name="connsiteX32" fmla="*/ 200154 w 272079"/>
                                    <a:gd name="connsiteY32" fmla="*/ 120418 h 257433"/>
                                    <a:gd name="connsiteX33" fmla="*/ 197550 w 272079"/>
                                    <a:gd name="connsiteY33" fmla="*/ 120092 h 257433"/>
                                    <a:gd name="connsiteX34" fmla="*/ 192669 w 272079"/>
                                    <a:gd name="connsiteY34" fmla="*/ 118465 h 257433"/>
                                    <a:gd name="connsiteX35" fmla="*/ 189739 w 272079"/>
                                    <a:gd name="connsiteY35" fmla="*/ 115536 h 257433"/>
                                    <a:gd name="connsiteX36" fmla="*/ 183881 w 272079"/>
                                    <a:gd name="connsiteY36" fmla="*/ 108376 h 257433"/>
                                    <a:gd name="connsiteX37" fmla="*/ 186485 w 272079"/>
                                    <a:gd name="connsiteY37" fmla="*/ 97961 h 257433"/>
                                    <a:gd name="connsiteX38" fmla="*/ 187136 w 272079"/>
                                    <a:gd name="connsiteY38" fmla="*/ 96334 h 257433"/>
                                    <a:gd name="connsiteX39" fmla="*/ 186485 w 272079"/>
                                    <a:gd name="connsiteY39" fmla="*/ 96009 h 257433"/>
                                    <a:gd name="connsiteX40" fmla="*/ 184207 w 272079"/>
                                    <a:gd name="connsiteY40" fmla="*/ 90476 h 257433"/>
                                    <a:gd name="connsiteX41" fmla="*/ 185834 w 272079"/>
                                    <a:gd name="connsiteY41" fmla="*/ 87547 h 257433"/>
                                    <a:gd name="connsiteX42" fmla="*/ 188763 w 272079"/>
                                    <a:gd name="connsiteY42" fmla="*/ 85594 h 257433"/>
                                    <a:gd name="connsiteX43" fmla="*/ 188763 w 272079"/>
                                    <a:gd name="connsiteY43" fmla="*/ 85594 h 257433"/>
                                    <a:gd name="connsiteX44" fmla="*/ 191041 w 272079"/>
                                    <a:gd name="connsiteY44" fmla="*/ 86245 h 257433"/>
                                    <a:gd name="connsiteX45" fmla="*/ 193319 w 272079"/>
                                    <a:gd name="connsiteY45" fmla="*/ 87547 h 257433"/>
                                    <a:gd name="connsiteX46" fmla="*/ 193645 w 272079"/>
                                    <a:gd name="connsiteY46" fmla="*/ 82340 h 257433"/>
                                    <a:gd name="connsiteX47" fmla="*/ 194296 w 272079"/>
                                    <a:gd name="connsiteY47" fmla="*/ 77132 h 257433"/>
                                    <a:gd name="connsiteX48" fmla="*/ 197550 w 272079"/>
                                    <a:gd name="connsiteY48" fmla="*/ 73552 h 257433"/>
                                    <a:gd name="connsiteX49" fmla="*/ 199828 w 272079"/>
                                    <a:gd name="connsiteY49" fmla="*/ 71600 h 257433"/>
                                    <a:gd name="connsiteX50" fmla="*/ 202432 w 272079"/>
                                    <a:gd name="connsiteY50" fmla="*/ 71274 h 257433"/>
                                    <a:gd name="connsiteX51" fmla="*/ 205361 w 272079"/>
                                    <a:gd name="connsiteY51" fmla="*/ 71274 h 257433"/>
                                    <a:gd name="connsiteX52" fmla="*/ 205687 w 272079"/>
                                    <a:gd name="connsiteY52" fmla="*/ 69322 h 257433"/>
                                    <a:gd name="connsiteX53" fmla="*/ 205687 w 272079"/>
                                    <a:gd name="connsiteY53" fmla="*/ 69322 h 257433"/>
                                    <a:gd name="connsiteX54" fmla="*/ 205036 w 272079"/>
                                    <a:gd name="connsiteY54" fmla="*/ 66718 h 257433"/>
                                    <a:gd name="connsiteX55" fmla="*/ 202758 w 272079"/>
                                    <a:gd name="connsiteY55" fmla="*/ 63789 h 257433"/>
                                    <a:gd name="connsiteX56" fmla="*/ 201130 w 272079"/>
                                    <a:gd name="connsiteY56" fmla="*/ 61511 h 257433"/>
                                    <a:gd name="connsiteX57" fmla="*/ 200805 w 272079"/>
                                    <a:gd name="connsiteY57" fmla="*/ 57280 h 257433"/>
                                    <a:gd name="connsiteX58" fmla="*/ 202432 w 272079"/>
                                    <a:gd name="connsiteY58" fmla="*/ 52398 h 257433"/>
                                    <a:gd name="connsiteX59" fmla="*/ 205361 w 272079"/>
                                    <a:gd name="connsiteY59" fmla="*/ 50771 h 257433"/>
                                    <a:gd name="connsiteX60" fmla="*/ 208616 w 272079"/>
                                    <a:gd name="connsiteY60" fmla="*/ 49143 h 257433"/>
                                    <a:gd name="connsiteX61" fmla="*/ 206337 w 272079"/>
                                    <a:gd name="connsiteY61" fmla="*/ 48818 h 257433"/>
                                    <a:gd name="connsiteX62" fmla="*/ 205361 w 272079"/>
                                    <a:gd name="connsiteY62" fmla="*/ 48818 h 257433"/>
                                    <a:gd name="connsiteX63" fmla="*/ 199828 w 272079"/>
                                    <a:gd name="connsiteY63" fmla="*/ 50120 h 257433"/>
                                    <a:gd name="connsiteX64" fmla="*/ 194296 w 272079"/>
                                    <a:gd name="connsiteY64" fmla="*/ 50771 h 257433"/>
                                    <a:gd name="connsiteX65" fmla="*/ 191692 w 272079"/>
                                    <a:gd name="connsiteY65" fmla="*/ 48492 h 257433"/>
                                    <a:gd name="connsiteX66" fmla="*/ 187787 w 272079"/>
                                    <a:gd name="connsiteY66" fmla="*/ 44587 h 257433"/>
                                    <a:gd name="connsiteX67" fmla="*/ 187136 w 272079"/>
                                    <a:gd name="connsiteY67" fmla="*/ 44913 h 257433"/>
                                    <a:gd name="connsiteX68" fmla="*/ 182905 w 272079"/>
                                    <a:gd name="connsiteY68" fmla="*/ 45238 h 257433"/>
                                    <a:gd name="connsiteX69" fmla="*/ 180301 w 272079"/>
                                    <a:gd name="connsiteY69" fmla="*/ 36125 h 257433"/>
                                    <a:gd name="connsiteX70" fmla="*/ 178999 w 272079"/>
                                    <a:gd name="connsiteY70" fmla="*/ 30592 h 257433"/>
                                    <a:gd name="connsiteX71" fmla="*/ 176396 w 272079"/>
                                    <a:gd name="connsiteY71" fmla="*/ 29291 h 257433"/>
                                    <a:gd name="connsiteX72" fmla="*/ 176396 w 272079"/>
                                    <a:gd name="connsiteY72" fmla="*/ 29291 h 257433"/>
                                    <a:gd name="connsiteX73" fmla="*/ 172490 w 272079"/>
                                    <a:gd name="connsiteY73" fmla="*/ 26362 h 257433"/>
                                    <a:gd name="connsiteX74" fmla="*/ 172816 w 272079"/>
                                    <a:gd name="connsiteY74" fmla="*/ 23758 h 257433"/>
                                    <a:gd name="connsiteX75" fmla="*/ 173141 w 272079"/>
                                    <a:gd name="connsiteY75" fmla="*/ 21805 h 257433"/>
                                    <a:gd name="connsiteX76" fmla="*/ 172165 w 272079"/>
                                    <a:gd name="connsiteY76" fmla="*/ 21480 h 257433"/>
                                    <a:gd name="connsiteX77" fmla="*/ 167608 w 272079"/>
                                    <a:gd name="connsiteY77" fmla="*/ 17900 h 257433"/>
                                    <a:gd name="connsiteX78" fmla="*/ 167608 w 272079"/>
                                    <a:gd name="connsiteY78" fmla="*/ 17900 h 257433"/>
                                    <a:gd name="connsiteX79" fmla="*/ 168260 w 272079"/>
                                    <a:gd name="connsiteY79" fmla="*/ 13994 h 257433"/>
                                    <a:gd name="connsiteX80" fmla="*/ 168910 w 272079"/>
                                    <a:gd name="connsiteY80" fmla="*/ 10740 h 257433"/>
                                    <a:gd name="connsiteX81" fmla="*/ 167608 w 272079"/>
                                    <a:gd name="connsiteY81" fmla="*/ 9113 h 257433"/>
                                    <a:gd name="connsiteX82" fmla="*/ 167608 w 272079"/>
                                    <a:gd name="connsiteY82" fmla="*/ 9113 h 257433"/>
                                    <a:gd name="connsiteX83" fmla="*/ 165981 w 272079"/>
                                    <a:gd name="connsiteY83" fmla="*/ 7485 h 257433"/>
                                    <a:gd name="connsiteX84" fmla="*/ 155241 w 272079"/>
                                    <a:gd name="connsiteY84" fmla="*/ 12367 h 257433"/>
                                    <a:gd name="connsiteX85" fmla="*/ 150360 w 272079"/>
                                    <a:gd name="connsiteY85" fmla="*/ 6509 h 257433"/>
                                    <a:gd name="connsiteX86" fmla="*/ 147105 w 272079"/>
                                    <a:gd name="connsiteY86" fmla="*/ 1953 h 257433"/>
                                    <a:gd name="connsiteX87" fmla="*/ 133436 w 272079"/>
                                    <a:gd name="connsiteY87" fmla="*/ 2278 h 257433"/>
                                    <a:gd name="connsiteX88" fmla="*/ 130832 w 272079"/>
                                    <a:gd name="connsiteY88" fmla="*/ 1953 h 257433"/>
                                    <a:gd name="connsiteX89" fmla="*/ 130832 w 272079"/>
                                    <a:gd name="connsiteY89" fmla="*/ 1953 h 257433"/>
                                    <a:gd name="connsiteX90" fmla="*/ 130507 w 272079"/>
                                    <a:gd name="connsiteY90" fmla="*/ 1953 h 257433"/>
                                    <a:gd name="connsiteX91" fmla="*/ 121720 w 272079"/>
                                    <a:gd name="connsiteY91" fmla="*/ 651 h 257433"/>
                                    <a:gd name="connsiteX92" fmla="*/ 117489 w 272079"/>
                                    <a:gd name="connsiteY92" fmla="*/ 0 h 257433"/>
                                    <a:gd name="connsiteX93" fmla="*/ 110003 w 272079"/>
                                    <a:gd name="connsiteY93" fmla="*/ 325 h 257433"/>
                                    <a:gd name="connsiteX94" fmla="*/ 105772 w 272079"/>
                                    <a:gd name="connsiteY94" fmla="*/ 2604 h 257433"/>
                                    <a:gd name="connsiteX95" fmla="*/ 99914 w 272079"/>
                                    <a:gd name="connsiteY95" fmla="*/ 8136 h 257433"/>
                                    <a:gd name="connsiteX96" fmla="*/ 99914 w 272079"/>
                                    <a:gd name="connsiteY96" fmla="*/ 8136 h 257433"/>
                                    <a:gd name="connsiteX97" fmla="*/ 100240 w 272079"/>
                                    <a:gd name="connsiteY97" fmla="*/ 9113 h 257433"/>
                                    <a:gd name="connsiteX98" fmla="*/ 100240 w 272079"/>
                                    <a:gd name="connsiteY98" fmla="*/ 9113 h 257433"/>
                                    <a:gd name="connsiteX99" fmla="*/ 100565 w 272079"/>
                                    <a:gd name="connsiteY99" fmla="*/ 10740 h 257433"/>
                                    <a:gd name="connsiteX100" fmla="*/ 91127 w 272079"/>
                                    <a:gd name="connsiteY100" fmla="*/ 19853 h 257433"/>
                                    <a:gd name="connsiteX101" fmla="*/ 83967 w 272079"/>
                                    <a:gd name="connsiteY101" fmla="*/ 24734 h 257433"/>
                                    <a:gd name="connsiteX102" fmla="*/ 83967 w 272079"/>
                                    <a:gd name="connsiteY102" fmla="*/ 24734 h 257433"/>
                                    <a:gd name="connsiteX103" fmla="*/ 77783 w 272079"/>
                                    <a:gd name="connsiteY103" fmla="*/ 26036 h 257433"/>
                                    <a:gd name="connsiteX104" fmla="*/ 73553 w 272079"/>
                                    <a:gd name="connsiteY104" fmla="*/ 27013 h 257433"/>
                                    <a:gd name="connsiteX105" fmla="*/ 73553 w 272079"/>
                                    <a:gd name="connsiteY105" fmla="*/ 27013 h 257433"/>
                                    <a:gd name="connsiteX106" fmla="*/ 71925 w 272079"/>
                                    <a:gd name="connsiteY106" fmla="*/ 29291 h 257433"/>
                                    <a:gd name="connsiteX107" fmla="*/ 69647 w 272079"/>
                                    <a:gd name="connsiteY107" fmla="*/ 35800 h 257433"/>
                                    <a:gd name="connsiteX108" fmla="*/ 70949 w 272079"/>
                                    <a:gd name="connsiteY108" fmla="*/ 46865 h 257433"/>
                                    <a:gd name="connsiteX109" fmla="*/ 71925 w 272079"/>
                                    <a:gd name="connsiteY109" fmla="*/ 56954 h 257433"/>
                                    <a:gd name="connsiteX110" fmla="*/ 70298 w 272079"/>
                                    <a:gd name="connsiteY110" fmla="*/ 62161 h 257433"/>
                                    <a:gd name="connsiteX111" fmla="*/ 67694 w 272079"/>
                                    <a:gd name="connsiteY111" fmla="*/ 67369 h 257433"/>
                                    <a:gd name="connsiteX112" fmla="*/ 67369 w 272079"/>
                                    <a:gd name="connsiteY112" fmla="*/ 74529 h 257433"/>
                                    <a:gd name="connsiteX113" fmla="*/ 67044 w 272079"/>
                                    <a:gd name="connsiteY113" fmla="*/ 82014 h 257433"/>
                                    <a:gd name="connsiteX114" fmla="*/ 66393 w 272079"/>
                                    <a:gd name="connsiteY114" fmla="*/ 83967 h 257433"/>
                                    <a:gd name="connsiteX115" fmla="*/ 62813 w 272079"/>
                                    <a:gd name="connsiteY115" fmla="*/ 92103 h 257433"/>
                                    <a:gd name="connsiteX116" fmla="*/ 23758 w 272079"/>
                                    <a:gd name="connsiteY116" fmla="*/ 113258 h 257433"/>
                                    <a:gd name="connsiteX117" fmla="*/ 12693 w 272079"/>
                                    <a:gd name="connsiteY117" fmla="*/ 119116 h 257433"/>
                                    <a:gd name="connsiteX118" fmla="*/ 0 w 272079"/>
                                    <a:gd name="connsiteY118" fmla="*/ 126601 h 257433"/>
                                    <a:gd name="connsiteX119" fmla="*/ 651 w 272079"/>
                                    <a:gd name="connsiteY119" fmla="*/ 130181 h 257433"/>
                                    <a:gd name="connsiteX120" fmla="*/ 6509 w 272079"/>
                                    <a:gd name="connsiteY120" fmla="*/ 155892 h 257433"/>
                                    <a:gd name="connsiteX121" fmla="*/ 9438 w 272079"/>
                                    <a:gd name="connsiteY121" fmla="*/ 157194 h 257433"/>
                                    <a:gd name="connsiteX122" fmla="*/ 10740 w 272079"/>
                                    <a:gd name="connsiteY122" fmla="*/ 157519 h 257433"/>
                                    <a:gd name="connsiteX123" fmla="*/ 14320 w 272079"/>
                                    <a:gd name="connsiteY123" fmla="*/ 159797 h 257433"/>
                                    <a:gd name="connsiteX124" fmla="*/ 48818 w 272079"/>
                                    <a:gd name="connsiteY124" fmla="*/ 169561 h 257433"/>
                                    <a:gd name="connsiteX125" fmla="*/ 72902 w 272079"/>
                                    <a:gd name="connsiteY125" fmla="*/ 183230 h 257433"/>
                                    <a:gd name="connsiteX126" fmla="*/ 97962 w 272079"/>
                                    <a:gd name="connsiteY126" fmla="*/ 199828 h 257433"/>
                                    <a:gd name="connsiteX127" fmla="*/ 126927 w 272079"/>
                                    <a:gd name="connsiteY127" fmla="*/ 223261 h 257433"/>
                                    <a:gd name="connsiteX128" fmla="*/ 166307 w 272079"/>
                                    <a:gd name="connsiteY128" fmla="*/ 254830 h 257433"/>
                                    <a:gd name="connsiteX129" fmla="*/ 180301 w 272079"/>
                                    <a:gd name="connsiteY129" fmla="*/ 256457 h 257433"/>
                                    <a:gd name="connsiteX130" fmla="*/ 180301 w 272079"/>
                                    <a:gd name="connsiteY130" fmla="*/ 256457 h 257433"/>
                                    <a:gd name="connsiteX131" fmla="*/ 216101 w 272079"/>
                                    <a:gd name="connsiteY131" fmla="*/ 257433 h 257433"/>
                                    <a:gd name="connsiteX132" fmla="*/ 232374 w 272079"/>
                                    <a:gd name="connsiteY132" fmla="*/ 230421 h 257433"/>
                                    <a:gd name="connsiteX133" fmla="*/ 242788 w 272079"/>
                                    <a:gd name="connsiteY133" fmla="*/ 227817 h 257433"/>
                                    <a:gd name="connsiteX134" fmla="*/ 247996 w 272079"/>
                                    <a:gd name="connsiteY134" fmla="*/ 228143 h 257433"/>
                                    <a:gd name="connsiteX135" fmla="*/ 252877 w 272079"/>
                                    <a:gd name="connsiteY135" fmla="*/ 228794 h 257433"/>
                                    <a:gd name="connsiteX136" fmla="*/ 258735 w 272079"/>
                                    <a:gd name="connsiteY136" fmla="*/ 233350 h 257433"/>
                                    <a:gd name="connsiteX137" fmla="*/ 258735 w 272079"/>
                                    <a:gd name="connsiteY137" fmla="*/ 233350 h 25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272079" h="257433">
                                      <a:moveTo>
                                        <a:pt x="258735" y="233350"/>
                                      </a:moveTo>
                                      <a:cubicBezTo>
                                        <a:pt x="259061" y="233024"/>
                                        <a:pt x="259386" y="232373"/>
                                        <a:pt x="260037" y="232048"/>
                                      </a:cubicBezTo>
                                      <a:cubicBezTo>
                                        <a:pt x="262316" y="230095"/>
                                        <a:pt x="260688" y="231072"/>
                                        <a:pt x="264594" y="231397"/>
                                      </a:cubicBezTo>
                                      <a:cubicBezTo>
                                        <a:pt x="266872" y="231723"/>
                                        <a:pt x="269801" y="232373"/>
                                        <a:pt x="272079" y="232699"/>
                                      </a:cubicBezTo>
                                      <a:cubicBezTo>
                                        <a:pt x="270452" y="230746"/>
                                        <a:pt x="268499" y="228794"/>
                                        <a:pt x="266872" y="226515"/>
                                      </a:cubicBezTo>
                                      <a:cubicBezTo>
                                        <a:pt x="265244" y="224237"/>
                                        <a:pt x="262966" y="223586"/>
                                        <a:pt x="261014" y="222610"/>
                                      </a:cubicBezTo>
                                      <a:cubicBezTo>
                                        <a:pt x="258085" y="221634"/>
                                        <a:pt x="255481" y="220657"/>
                                        <a:pt x="255155" y="216752"/>
                                      </a:cubicBezTo>
                                      <a:cubicBezTo>
                                        <a:pt x="254830" y="214474"/>
                                        <a:pt x="255481" y="211219"/>
                                        <a:pt x="255807" y="208290"/>
                                      </a:cubicBezTo>
                                      <a:cubicBezTo>
                                        <a:pt x="256457" y="204710"/>
                                        <a:pt x="256783" y="201455"/>
                                        <a:pt x="256457" y="201455"/>
                                      </a:cubicBezTo>
                                      <a:lnTo>
                                        <a:pt x="256457" y="201455"/>
                                      </a:lnTo>
                                      <a:cubicBezTo>
                                        <a:pt x="255481" y="201130"/>
                                        <a:pt x="253854" y="201455"/>
                                        <a:pt x="252226" y="201781"/>
                                      </a:cubicBezTo>
                                      <a:cubicBezTo>
                                        <a:pt x="249948" y="202106"/>
                                        <a:pt x="247670" y="202432"/>
                                        <a:pt x="247019" y="201130"/>
                                      </a:cubicBezTo>
                                      <a:cubicBezTo>
                                        <a:pt x="246694" y="200154"/>
                                        <a:pt x="246368" y="196574"/>
                                        <a:pt x="246368" y="192994"/>
                                      </a:cubicBezTo>
                                      <a:cubicBezTo>
                                        <a:pt x="246368" y="190065"/>
                                        <a:pt x="246694" y="186810"/>
                                        <a:pt x="247344" y="185508"/>
                                      </a:cubicBezTo>
                                      <a:cubicBezTo>
                                        <a:pt x="247996" y="184206"/>
                                        <a:pt x="248646" y="182254"/>
                                        <a:pt x="249298" y="180301"/>
                                      </a:cubicBezTo>
                                      <a:cubicBezTo>
                                        <a:pt x="249623" y="178999"/>
                                        <a:pt x="249948" y="178023"/>
                                        <a:pt x="249948" y="177372"/>
                                      </a:cubicBezTo>
                                      <a:cubicBezTo>
                                        <a:pt x="249948" y="176721"/>
                                        <a:pt x="247019" y="171514"/>
                                        <a:pt x="244090" y="166307"/>
                                      </a:cubicBezTo>
                                      <a:cubicBezTo>
                                        <a:pt x="241161" y="161425"/>
                                        <a:pt x="238232" y="156868"/>
                                        <a:pt x="238232" y="156543"/>
                                      </a:cubicBezTo>
                                      <a:lnTo>
                                        <a:pt x="238232" y="156543"/>
                                      </a:lnTo>
                                      <a:cubicBezTo>
                                        <a:pt x="237907" y="156543"/>
                                        <a:pt x="237256" y="156543"/>
                                        <a:pt x="236605" y="156868"/>
                                      </a:cubicBezTo>
                                      <a:lnTo>
                                        <a:pt x="236605" y="156868"/>
                                      </a:lnTo>
                                      <a:cubicBezTo>
                                        <a:pt x="234652" y="157194"/>
                                        <a:pt x="232374" y="157845"/>
                                        <a:pt x="231072" y="155892"/>
                                      </a:cubicBezTo>
                                      <a:cubicBezTo>
                                        <a:pt x="230421" y="154916"/>
                                        <a:pt x="226190" y="151336"/>
                                        <a:pt x="222285" y="148081"/>
                                      </a:cubicBezTo>
                                      <a:cubicBezTo>
                                        <a:pt x="219356" y="145803"/>
                                        <a:pt x="216752" y="143850"/>
                                        <a:pt x="215125" y="143199"/>
                                      </a:cubicBezTo>
                                      <a:cubicBezTo>
                                        <a:pt x="213498" y="142548"/>
                                        <a:pt x="211545" y="142548"/>
                                        <a:pt x="209592" y="142223"/>
                                      </a:cubicBezTo>
                                      <a:cubicBezTo>
                                        <a:pt x="206337" y="141898"/>
                                        <a:pt x="203083" y="141898"/>
                                        <a:pt x="202432" y="139294"/>
                                      </a:cubicBezTo>
                                      <a:cubicBezTo>
                                        <a:pt x="201781" y="137667"/>
                                        <a:pt x="200805" y="133761"/>
                                        <a:pt x="199828" y="130507"/>
                                      </a:cubicBezTo>
                                      <a:lnTo>
                                        <a:pt x="199828" y="130507"/>
                                      </a:lnTo>
                                      <a:cubicBezTo>
                                        <a:pt x="199178" y="127903"/>
                                        <a:pt x="198852" y="125950"/>
                                        <a:pt x="198852" y="125299"/>
                                      </a:cubicBezTo>
                                      <a:lnTo>
                                        <a:pt x="198852" y="125299"/>
                                      </a:lnTo>
                                      <a:cubicBezTo>
                                        <a:pt x="198852" y="124649"/>
                                        <a:pt x="199178" y="123998"/>
                                        <a:pt x="199503" y="123347"/>
                                      </a:cubicBezTo>
                                      <a:lnTo>
                                        <a:pt x="199503" y="123347"/>
                                      </a:lnTo>
                                      <a:cubicBezTo>
                                        <a:pt x="199828" y="122045"/>
                                        <a:pt x="200480" y="120743"/>
                                        <a:pt x="200154" y="120418"/>
                                      </a:cubicBezTo>
                                      <a:cubicBezTo>
                                        <a:pt x="199503" y="120092"/>
                                        <a:pt x="198526" y="120092"/>
                                        <a:pt x="197550" y="120092"/>
                                      </a:cubicBezTo>
                                      <a:cubicBezTo>
                                        <a:pt x="195598" y="120092"/>
                                        <a:pt x="193970" y="120418"/>
                                        <a:pt x="192669" y="118465"/>
                                      </a:cubicBezTo>
                                      <a:cubicBezTo>
                                        <a:pt x="192343" y="117814"/>
                                        <a:pt x="191041" y="116838"/>
                                        <a:pt x="189739" y="115536"/>
                                      </a:cubicBezTo>
                                      <a:cubicBezTo>
                                        <a:pt x="187461" y="113258"/>
                                        <a:pt x="184532" y="110329"/>
                                        <a:pt x="183881" y="108376"/>
                                      </a:cubicBezTo>
                                      <a:cubicBezTo>
                                        <a:pt x="182905" y="106098"/>
                                        <a:pt x="185183" y="101216"/>
                                        <a:pt x="186485" y="97961"/>
                                      </a:cubicBezTo>
                                      <a:cubicBezTo>
                                        <a:pt x="186810" y="96985"/>
                                        <a:pt x="187136" y="96334"/>
                                        <a:pt x="187136" y="96334"/>
                                      </a:cubicBezTo>
                                      <a:cubicBezTo>
                                        <a:pt x="187136" y="96009"/>
                                        <a:pt x="186810" y="96334"/>
                                        <a:pt x="186485" y="96009"/>
                                      </a:cubicBezTo>
                                      <a:cubicBezTo>
                                        <a:pt x="185183" y="94707"/>
                                        <a:pt x="183556" y="92754"/>
                                        <a:pt x="184207" y="90476"/>
                                      </a:cubicBezTo>
                                      <a:cubicBezTo>
                                        <a:pt x="184532" y="89174"/>
                                        <a:pt x="185183" y="88198"/>
                                        <a:pt x="185834" y="87547"/>
                                      </a:cubicBezTo>
                                      <a:cubicBezTo>
                                        <a:pt x="186810" y="86245"/>
                                        <a:pt x="188112" y="85920"/>
                                        <a:pt x="188763" y="85594"/>
                                      </a:cubicBezTo>
                                      <a:lnTo>
                                        <a:pt x="188763" y="85594"/>
                                      </a:lnTo>
                                      <a:cubicBezTo>
                                        <a:pt x="189414" y="85594"/>
                                        <a:pt x="190065" y="85920"/>
                                        <a:pt x="191041" y="86245"/>
                                      </a:cubicBezTo>
                                      <a:cubicBezTo>
                                        <a:pt x="192017" y="86570"/>
                                        <a:pt x="193319" y="87547"/>
                                        <a:pt x="193319" y="87547"/>
                                      </a:cubicBezTo>
                                      <a:cubicBezTo>
                                        <a:pt x="193645" y="87221"/>
                                        <a:pt x="193645" y="84618"/>
                                        <a:pt x="193645" y="82340"/>
                                      </a:cubicBezTo>
                                      <a:cubicBezTo>
                                        <a:pt x="193645" y="80061"/>
                                        <a:pt x="193645" y="77783"/>
                                        <a:pt x="194296" y="77132"/>
                                      </a:cubicBezTo>
                                      <a:cubicBezTo>
                                        <a:pt x="194621" y="76807"/>
                                        <a:pt x="196248" y="74854"/>
                                        <a:pt x="197550" y="73552"/>
                                      </a:cubicBezTo>
                                      <a:cubicBezTo>
                                        <a:pt x="198526" y="72576"/>
                                        <a:pt x="199503" y="71600"/>
                                        <a:pt x="199828" y="71600"/>
                                      </a:cubicBezTo>
                                      <a:cubicBezTo>
                                        <a:pt x="200480" y="71274"/>
                                        <a:pt x="201456" y="71274"/>
                                        <a:pt x="202432" y="71274"/>
                                      </a:cubicBezTo>
                                      <a:cubicBezTo>
                                        <a:pt x="203734" y="71274"/>
                                        <a:pt x="205361" y="71274"/>
                                        <a:pt x="205361" y="71274"/>
                                      </a:cubicBezTo>
                                      <a:cubicBezTo>
                                        <a:pt x="205361" y="70623"/>
                                        <a:pt x="205687" y="69972"/>
                                        <a:pt x="205687" y="69322"/>
                                      </a:cubicBezTo>
                                      <a:lnTo>
                                        <a:pt x="205687" y="69322"/>
                                      </a:lnTo>
                                      <a:cubicBezTo>
                                        <a:pt x="205687" y="68671"/>
                                        <a:pt x="205361" y="67694"/>
                                        <a:pt x="205036" y="66718"/>
                                      </a:cubicBezTo>
                                      <a:cubicBezTo>
                                        <a:pt x="204710" y="65416"/>
                                        <a:pt x="203734" y="64440"/>
                                        <a:pt x="202758" y="63789"/>
                                      </a:cubicBezTo>
                                      <a:cubicBezTo>
                                        <a:pt x="202107" y="63138"/>
                                        <a:pt x="201456" y="62487"/>
                                        <a:pt x="201130" y="61511"/>
                                      </a:cubicBezTo>
                                      <a:cubicBezTo>
                                        <a:pt x="200480" y="60534"/>
                                        <a:pt x="200480" y="58907"/>
                                        <a:pt x="200805" y="57280"/>
                                      </a:cubicBezTo>
                                      <a:cubicBezTo>
                                        <a:pt x="201130" y="55001"/>
                                        <a:pt x="201781" y="52723"/>
                                        <a:pt x="202432" y="52398"/>
                                      </a:cubicBezTo>
                                      <a:cubicBezTo>
                                        <a:pt x="202758" y="51747"/>
                                        <a:pt x="204059" y="51422"/>
                                        <a:pt x="205361" y="50771"/>
                                      </a:cubicBezTo>
                                      <a:cubicBezTo>
                                        <a:pt x="206663" y="50120"/>
                                        <a:pt x="207965" y="49794"/>
                                        <a:pt x="208616" y="49143"/>
                                      </a:cubicBezTo>
                                      <a:cubicBezTo>
                                        <a:pt x="207965" y="48818"/>
                                        <a:pt x="207314" y="48818"/>
                                        <a:pt x="206337" y="48818"/>
                                      </a:cubicBezTo>
                                      <a:lnTo>
                                        <a:pt x="205361" y="48818"/>
                                      </a:lnTo>
                                      <a:cubicBezTo>
                                        <a:pt x="204385" y="48818"/>
                                        <a:pt x="202107" y="49469"/>
                                        <a:pt x="199828" y="50120"/>
                                      </a:cubicBezTo>
                                      <a:cubicBezTo>
                                        <a:pt x="197225" y="50771"/>
                                        <a:pt x="195272" y="51422"/>
                                        <a:pt x="194296" y="50771"/>
                                      </a:cubicBezTo>
                                      <a:cubicBezTo>
                                        <a:pt x="193970" y="50445"/>
                                        <a:pt x="192994" y="49469"/>
                                        <a:pt x="191692" y="48492"/>
                                      </a:cubicBezTo>
                                      <a:cubicBezTo>
                                        <a:pt x="190065" y="46865"/>
                                        <a:pt x="187787" y="44587"/>
                                        <a:pt x="187787" y="44587"/>
                                      </a:cubicBezTo>
                                      <a:cubicBezTo>
                                        <a:pt x="187787" y="44587"/>
                                        <a:pt x="187461" y="44913"/>
                                        <a:pt x="187136" y="44913"/>
                                      </a:cubicBezTo>
                                      <a:cubicBezTo>
                                        <a:pt x="185834" y="45563"/>
                                        <a:pt x="184207" y="46540"/>
                                        <a:pt x="182905" y="45238"/>
                                      </a:cubicBezTo>
                                      <a:cubicBezTo>
                                        <a:pt x="181928" y="44587"/>
                                        <a:pt x="180952" y="40031"/>
                                        <a:pt x="180301" y="36125"/>
                                      </a:cubicBezTo>
                                      <a:cubicBezTo>
                                        <a:pt x="179650" y="33522"/>
                                        <a:pt x="179325" y="30918"/>
                                        <a:pt x="178999" y="30592"/>
                                      </a:cubicBezTo>
                                      <a:cubicBezTo>
                                        <a:pt x="178999" y="30267"/>
                                        <a:pt x="177698" y="29942"/>
                                        <a:pt x="176396" y="29291"/>
                                      </a:cubicBezTo>
                                      <a:lnTo>
                                        <a:pt x="176396" y="29291"/>
                                      </a:lnTo>
                                      <a:cubicBezTo>
                                        <a:pt x="174443" y="28314"/>
                                        <a:pt x="172490" y="27664"/>
                                        <a:pt x="172490" y="26362"/>
                                      </a:cubicBezTo>
                                      <a:cubicBezTo>
                                        <a:pt x="172490" y="25711"/>
                                        <a:pt x="172490" y="24734"/>
                                        <a:pt x="172816" y="23758"/>
                                      </a:cubicBezTo>
                                      <a:cubicBezTo>
                                        <a:pt x="173141" y="22782"/>
                                        <a:pt x="173141" y="21805"/>
                                        <a:pt x="173141" y="21805"/>
                                      </a:cubicBezTo>
                                      <a:cubicBezTo>
                                        <a:pt x="173141" y="21480"/>
                                        <a:pt x="172816" y="21805"/>
                                        <a:pt x="172165" y="21480"/>
                                      </a:cubicBezTo>
                                      <a:cubicBezTo>
                                        <a:pt x="170212" y="20829"/>
                                        <a:pt x="167608" y="20178"/>
                                        <a:pt x="167608" y="17900"/>
                                      </a:cubicBezTo>
                                      <a:lnTo>
                                        <a:pt x="167608" y="17900"/>
                                      </a:lnTo>
                                      <a:cubicBezTo>
                                        <a:pt x="167608" y="16923"/>
                                        <a:pt x="167934" y="15622"/>
                                        <a:pt x="168260" y="13994"/>
                                      </a:cubicBezTo>
                                      <a:cubicBezTo>
                                        <a:pt x="168585" y="12367"/>
                                        <a:pt x="169236" y="11065"/>
                                        <a:pt x="168910" y="10740"/>
                                      </a:cubicBezTo>
                                      <a:cubicBezTo>
                                        <a:pt x="168910" y="10414"/>
                                        <a:pt x="168260" y="9764"/>
                                        <a:pt x="167608" y="9113"/>
                                      </a:cubicBezTo>
                                      <a:lnTo>
                                        <a:pt x="167608" y="9113"/>
                                      </a:lnTo>
                                      <a:cubicBezTo>
                                        <a:pt x="166958" y="8462"/>
                                        <a:pt x="166632" y="7811"/>
                                        <a:pt x="165981" y="7485"/>
                                      </a:cubicBezTo>
                                      <a:cubicBezTo>
                                        <a:pt x="163378" y="9113"/>
                                        <a:pt x="157845" y="12693"/>
                                        <a:pt x="155241" y="12367"/>
                                      </a:cubicBezTo>
                                      <a:cubicBezTo>
                                        <a:pt x="153289" y="12042"/>
                                        <a:pt x="151987" y="9438"/>
                                        <a:pt x="150360" y="6509"/>
                                      </a:cubicBezTo>
                                      <a:cubicBezTo>
                                        <a:pt x="149058" y="4231"/>
                                        <a:pt x="147756" y="1627"/>
                                        <a:pt x="147105" y="1953"/>
                                      </a:cubicBezTo>
                                      <a:cubicBezTo>
                                        <a:pt x="144501" y="3255"/>
                                        <a:pt x="137667" y="2604"/>
                                        <a:pt x="133436" y="2278"/>
                                      </a:cubicBezTo>
                                      <a:cubicBezTo>
                                        <a:pt x="132134" y="2278"/>
                                        <a:pt x="131158" y="1953"/>
                                        <a:pt x="130832" y="1953"/>
                                      </a:cubicBezTo>
                                      <a:lnTo>
                                        <a:pt x="130832" y="1953"/>
                                      </a:lnTo>
                                      <a:lnTo>
                                        <a:pt x="130507" y="1953"/>
                                      </a:lnTo>
                                      <a:cubicBezTo>
                                        <a:pt x="128229" y="1953"/>
                                        <a:pt x="124323" y="1953"/>
                                        <a:pt x="121720" y="651"/>
                                      </a:cubicBezTo>
                                      <a:cubicBezTo>
                                        <a:pt x="120743" y="325"/>
                                        <a:pt x="119442" y="0"/>
                                        <a:pt x="117489" y="0"/>
                                      </a:cubicBezTo>
                                      <a:cubicBezTo>
                                        <a:pt x="114885" y="0"/>
                                        <a:pt x="111956" y="0"/>
                                        <a:pt x="110003" y="325"/>
                                      </a:cubicBezTo>
                                      <a:cubicBezTo>
                                        <a:pt x="109027" y="325"/>
                                        <a:pt x="107400" y="1302"/>
                                        <a:pt x="105772" y="2604"/>
                                      </a:cubicBezTo>
                                      <a:cubicBezTo>
                                        <a:pt x="102844" y="4882"/>
                                        <a:pt x="100240" y="7811"/>
                                        <a:pt x="99914" y="8136"/>
                                      </a:cubicBezTo>
                                      <a:lnTo>
                                        <a:pt x="99914" y="8136"/>
                                      </a:lnTo>
                                      <a:cubicBezTo>
                                        <a:pt x="99914" y="8136"/>
                                        <a:pt x="99914" y="8787"/>
                                        <a:pt x="100240" y="9113"/>
                                      </a:cubicBezTo>
                                      <a:lnTo>
                                        <a:pt x="100240" y="9113"/>
                                      </a:lnTo>
                                      <a:cubicBezTo>
                                        <a:pt x="100565" y="9764"/>
                                        <a:pt x="100565" y="10089"/>
                                        <a:pt x="100565" y="10740"/>
                                      </a:cubicBezTo>
                                      <a:cubicBezTo>
                                        <a:pt x="100565" y="11391"/>
                                        <a:pt x="95683" y="16273"/>
                                        <a:pt x="91127" y="19853"/>
                                      </a:cubicBezTo>
                                      <a:cubicBezTo>
                                        <a:pt x="88198" y="22131"/>
                                        <a:pt x="85594" y="24409"/>
                                        <a:pt x="83967" y="24734"/>
                                      </a:cubicBezTo>
                                      <a:lnTo>
                                        <a:pt x="83967" y="24734"/>
                                      </a:lnTo>
                                      <a:cubicBezTo>
                                        <a:pt x="82340" y="25385"/>
                                        <a:pt x="80062" y="25711"/>
                                        <a:pt x="77783" y="26036"/>
                                      </a:cubicBezTo>
                                      <a:cubicBezTo>
                                        <a:pt x="75831" y="26362"/>
                                        <a:pt x="74204" y="26687"/>
                                        <a:pt x="73553" y="27013"/>
                                      </a:cubicBezTo>
                                      <a:lnTo>
                                        <a:pt x="73553" y="27013"/>
                                      </a:lnTo>
                                      <a:cubicBezTo>
                                        <a:pt x="73227" y="27013"/>
                                        <a:pt x="72576" y="28314"/>
                                        <a:pt x="71925" y="29291"/>
                                      </a:cubicBezTo>
                                      <a:cubicBezTo>
                                        <a:pt x="70949" y="31569"/>
                                        <a:pt x="69972" y="34173"/>
                                        <a:pt x="69647" y="35800"/>
                                      </a:cubicBezTo>
                                      <a:cubicBezTo>
                                        <a:pt x="69322" y="36776"/>
                                        <a:pt x="69972" y="41983"/>
                                        <a:pt x="70949" y="46865"/>
                                      </a:cubicBezTo>
                                      <a:cubicBezTo>
                                        <a:pt x="71600" y="51422"/>
                                        <a:pt x="72251" y="55652"/>
                                        <a:pt x="71925" y="56954"/>
                                      </a:cubicBezTo>
                                      <a:cubicBezTo>
                                        <a:pt x="71600" y="58256"/>
                                        <a:pt x="70949" y="60209"/>
                                        <a:pt x="70298" y="62161"/>
                                      </a:cubicBezTo>
                                      <a:cubicBezTo>
                                        <a:pt x="69647" y="63789"/>
                                        <a:pt x="68671" y="65741"/>
                                        <a:pt x="67694" y="67369"/>
                                      </a:cubicBezTo>
                                      <a:cubicBezTo>
                                        <a:pt x="66718" y="68996"/>
                                        <a:pt x="67044" y="71925"/>
                                        <a:pt x="67369" y="74529"/>
                                      </a:cubicBezTo>
                                      <a:cubicBezTo>
                                        <a:pt x="67694" y="77132"/>
                                        <a:pt x="67694" y="79736"/>
                                        <a:pt x="67044" y="82014"/>
                                      </a:cubicBezTo>
                                      <a:cubicBezTo>
                                        <a:pt x="66718" y="82665"/>
                                        <a:pt x="66718" y="83316"/>
                                        <a:pt x="66393" y="83967"/>
                                      </a:cubicBezTo>
                                      <a:cubicBezTo>
                                        <a:pt x="65416" y="87547"/>
                                        <a:pt x="64115" y="90801"/>
                                        <a:pt x="62813" y="92103"/>
                                      </a:cubicBezTo>
                                      <a:cubicBezTo>
                                        <a:pt x="61836" y="93080"/>
                                        <a:pt x="38729" y="105447"/>
                                        <a:pt x="23758" y="113258"/>
                                      </a:cubicBezTo>
                                      <a:cubicBezTo>
                                        <a:pt x="18551" y="116187"/>
                                        <a:pt x="14320" y="118139"/>
                                        <a:pt x="12693" y="119116"/>
                                      </a:cubicBezTo>
                                      <a:cubicBezTo>
                                        <a:pt x="11065" y="120092"/>
                                        <a:pt x="6184" y="122696"/>
                                        <a:pt x="0" y="126601"/>
                                      </a:cubicBezTo>
                                      <a:cubicBezTo>
                                        <a:pt x="0" y="127252"/>
                                        <a:pt x="326" y="128554"/>
                                        <a:pt x="651" y="130181"/>
                                      </a:cubicBezTo>
                                      <a:cubicBezTo>
                                        <a:pt x="1953" y="138318"/>
                                        <a:pt x="5208" y="155241"/>
                                        <a:pt x="6509" y="155892"/>
                                      </a:cubicBezTo>
                                      <a:cubicBezTo>
                                        <a:pt x="7160" y="156218"/>
                                        <a:pt x="8136" y="156543"/>
                                        <a:pt x="9438" y="157194"/>
                                      </a:cubicBezTo>
                                      <a:cubicBezTo>
                                        <a:pt x="9764" y="157194"/>
                                        <a:pt x="10089" y="157519"/>
                                        <a:pt x="10740" y="157519"/>
                                      </a:cubicBezTo>
                                      <a:cubicBezTo>
                                        <a:pt x="12367" y="158170"/>
                                        <a:pt x="13669" y="158821"/>
                                        <a:pt x="14320" y="159797"/>
                                      </a:cubicBezTo>
                                      <a:cubicBezTo>
                                        <a:pt x="18876" y="161099"/>
                                        <a:pt x="44913" y="168259"/>
                                        <a:pt x="48818" y="169561"/>
                                      </a:cubicBezTo>
                                      <a:cubicBezTo>
                                        <a:pt x="51096" y="170212"/>
                                        <a:pt x="61836" y="176395"/>
                                        <a:pt x="72902" y="183230"/>
                                      </a:cubicBezTo>
                                      <a:cubicBezTo>
                                        <a:pt x="83967" y="190065"/>
                                        <a:pt x="95358" y="197550"/>
                                        <a:pt x="97962" y="199828"/>
                                      </a:cubicBezTo>
                                      <a:cubicBezTo>
                                        <a:pt x="99914" y="201781"/>
                                        <a:pt x="112933" y="212195"/>
                                        <a:pt x="126927" y="223261"/>
                                      </a:cubicBezTo>
                                      <a:cubicBezTo>
                                        <a:pt x="144827" y="237581"/>
                                        <a:pt x="164680" y="253528"/>
                                        <a:pt x="166307" y="254830"/>
                                      </a:cubicBezTo>
                                      <a:cubicBezTo>
                                        <a:pt x="167283" y="255481"/>
                                        <a:pt x="173141" y="255806"/>
                                        <a:pt x="180301" y="256457"/>
                                      </a:cubicBezTo>
                                      <a:lnTo>
                                        <a:pt x="180301" y="256457"/>
                                      </a:lnTo>
                                      <a:cubicBezTo>
                                        <a:pt x="194296" y="257108"/>
                                        <a:pt x="213172" y="257433"/>
                                        <a:pt x="216101" y="257433"/>
                                      </a:cubicBezTo>
                                      <a:cubicBezTo>
                                        <a:pt x="218054" y="253528"/>
                                        <a:pt x="229770" y="232373"/>
                                        <a:pt x="232374" y="230421"/>
                                      </a:cubicBezTo>
                                      <a:cubicBezTo>
                                        <a:pt x="234978" y="228468"/>
                                        <a:pt x="240510" y="227817"/>
                                        <a:pt x="242788" y="227817"/>
                                      </a:cubicBezTo>
                                      <a:cubicBezTo>
                                        <a:pt x="244090" y="227817"/>
                                        <a:pt x="246043" y="227817"/>
                                        <a:pt x="247996" y="228143"/>
                                      </a:cubicBezTo>
                                      <a:cubicBezTo>
                                        <a:pt x="249623" y="228143"/>
                                        <a:pt x="251576" y="228468"/>
                                        <a:pt x="252877" y="228794"/>
                                      </a:cubicBezTo>
                                      <a:cubicBezTo>
                                        <a:pt x="254179" y="229770"/>
                                        <a:pt x="256457" y="231397"/>
                                        <a:pt x="258735" y="233350"/>
                                      </a:cubicBezTo>
                                      <a:lnTo>
                                        <a:pt x="258735" y="233350"/>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04" name="Freeform: Shape 503">
                                  <a:extLst>
                                    <a:ext uri="{FF2B5EF4-FFF2-40B4-BE49-F238E27FC236}">
                                      <a16:creationId xmlns:a16="http://schemas.microsoft.com/office/drawing/2014/main" id="{AB34C6B3-DCE9-452C-BD36-F0464ADC695B}"/>
                                    </a:ext>
                                  </a:extLst>
                                </p:cNvPr>
                                <p:cNvSpPr/>
                                <p:nvPr/>
                              </p:nvSpPr>
                              <p:spPr>
                                <a:xfrm>
                                  <a:off x="6740973" y="3478761"/>
                                  <a:ext cx="121068" cy="126275"/>
                                </a:xfrm>
                                <a:custGeom>
                                  <a:avLst/>
                                  <a:gdLst>
                                    <a:gd name="connsiteX0" fmla="*/ 20829 w 121068"/>
                                    <a:gd name="connsiteY0" fmla="*/ 18225 h 126275"/>
                                    <a:gd name="connsiteX1" fmla="*/ 19527 w 121068"/>
                                    <a:gd name="connsiteY1" fmla="*/ 24734 h 126275"/>
                                    <a:gd name="connsiteX2" fmla="*/ 19527 w 121068"/>
                                    <a:gd name="connsiteY2" fmla="*/ 24734 h 126275"/>
                                    <a:gd name="connsiteX3" fmla="*/ 18551 w 121068"/>
                                    <a:gd name="connsiteY3" fmla="*/ 30593 h 126275"/>
                                    <a:gd name="connsiteX4" fmla="*/ 18551 w 121068"/>
                                    <a:gd name="connsiteY4" fmla="*/ 36776 h 126275"/>
                                    <a:gd name="connsiteX5" fmla="*/ 17249 w 121068"/>
                                    <a:gd name="connsiteY5" fmla="*/ 58582 h 126275"/>
                                    <a:gd name="connsiteX6" fmla="*/ 0 w 121068"/>
                                    <a:gd name="connsiteY6" fmla="*/ 122696 h 126275"/>
                                    <a:gd name="connsiteX7" fmla="*/ 2278 w 121068"/>
                                    <a:gd name="connsiteY7" fmla="*/ 122045 h 126275"/>
                                    <a:gd name="connsiteX8" fmla="*/ 7160 w 121068"/>
                                    <a:gd name="connsiteY8" fmla="*/ 121394 h 126275"/>
                                    <a:gd name="connsiteX9" fmla="*/ 12042 w 121068"/>
                                    <a:gd name="connsiteY9" fmla="*/ 122370 h 126275"/>
                                    <a:gd name="connsiteX10" fmla="*/ 32220 w 121068"/>
                                    <a:gd name="connsiteY10" fmla="*/ 126276 h 126275"/>
                                    <a:gd name="connsiteX11" fmla="*/ 45889 w 121068"/>
                                    <a:gd name="connsiteY11" fmla="*/ 110329 h 126275"/>
                                    <a:gd name="connsiteX12" fmla="*/ 50120 w 121068"/>
                                    <a:gd name="connsiteY12" fmla="*/ 105121 h 126275"/>
                                    <a:gd name="connsiteX13" fmla="*/ 50120 w 121068"/>
                                    <a:gd name="connsiteY13" fmla="*/ 105121 h 126275"/>
                                    <a:gd name="connsiteX14" fmla="*/ 63789 w 121068"/>
                                    <a:gd name="connsiteY14" fmla="*/ 101541 h 126275"/>
                                    <a:gd name="connsiteX15" fmla="*/ 71274 w 121068"/>
                                    <a:gd name="connsiteY15" fmla="*/ 100240 h 126275"/>
                                    <a:gd name="connsiteX16" fmla="*/ 71274 w 121068"/>
                                    <a:gd name="connsiteY16" fmla="*/ 100240 h 126275"/>
                                    <a:gd name="connsiteX17" fmla="*/ 79411 w 121068"/>
                                    <a:gd name="connsiteY17" fmla="*/ 91127 h 126275"/>
                                    <a:gd name="connsiteX18" fmla="*/ 83316 w 121068"/>
                                    <a:gd name="connsiteY18" fmla="*/ 86570 h 126275"/>
                                    <a:gd name="connsiteX19" fmla="*/ 68671 w 121068"/>
                                    <a:gd name="connsiteY19" fmla="*/ 69972 h 126275"/>
                                    <a:gd name="connsiteX20" fmla="*/ 57931 w 121068"/>
                                    <a:gd name="connsiteY20" fmla="*/ 56954 h 126275"/>
                                    <a:gd name="connsiteX21" fmla="*/ 92103 w 121068"/>
                                    <a:gd name="connsiteY21" fmla="*/ 42960 h 126275"/>
                                    <a:gd name="connsiteX22" fmla="*/ 121068 w 121068"/>
                                    <a:gd name="connsiteY22" fmla="*/ 32545 h 126275"/>
                                    <a:gd name="connsiteX23" fmla="*/ 119116 w 121068"/>
                                    <a:gd name="connsiteY23" fmla="*/ 31894 h 126275"/>
                                    <a:gd name="connsiteX24" fmla="*/ 117814 w 121068"/>
                                    <a:gd name="connsiteY24" fmla="*/ 31569 h 126275"/>
                                    <a:gd name="connsiteX25" fmla="*/ 114559 w 121068"/>
                                    <a:gd name="connsiteY25" fmla="*/ 30267 h 126275"/>
                                    <a:gd name="connsiteX26" fmla="*/ 107400 w 121068"/>
                                    <a:gd name="connsiteY26" fmla="*/ 2604 h 126275"/>
                                    <a:gd name="connsiteX27" fmla="*/ 107074 w 121068"/>
                                    <a:gd name="connsiteY27" fmla="*/ 0 h 126275"/>
                                    <a:gd name="connsiteX28" fmla="*/ 106749 w 121068"/>
                                    <a:gd name="connsiteY28" fmla="*/ 325 h 126275"/>
                                    <a:gd name="connsiteX29" fmla="*/ 51422 w 121068"/>
                                    <a:gd name="connsiteY29" fmla="*/ 31243 h 126275"/>
                                    <a:gd name="connsiteX30" fmla="*/ 33522 w 121068"/>
                                    <a:gd name="connsiteY30" fmla="*/ 26362 h 126275"/>
                                    <a:gd name="connsiteX31" fmla="*/ 32545 w 121068"/>
                                    <a:gd name="connsiteY31" fmla="*/ 26036 h 126275"/>
                                    <a:gd name="connsiteX32" fmla="*/ 23758 w 121068"/>
                                    <a:gd name="connsiteY32" fmla="*/ 19853 h 126275"/>
                                    <a:gd name="connsiteX33" fmla="*/ 20829 w 121068"/>
                                    <a:gd name="connsiteY33" fmla="*/ 18225 h 126275"/>
                                    <a:gd name="connsiteX34" fmla="*/ 20829 w 121068"/>
                                    <a:gd name="connsiteY34" fmla="*/ 18225 h 12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068" h="126275">
                                      <a:moveTo>
                                        <a:pt x="20829" y="18225"/>
                                      </a:moveTo>
                                      <a:cubicBezTo>
                                        <a:pt x="20504" y="19853"/>
                                        <a:pt x="19853" y="22456"/>
                                        <a:pt x="19527" y="24734"/>
                                      </a:cubicBezTo>
                                      <a:lnTo>
                                        <a:pt x="19527" y="24734"/>
                                      </a:lnTo>
                                      <a:cubicBezTo>
                                        <a:pt x="19202" y="26687"/>
                                        <a:pt x="18876" y="28965"/>
                                        <a:pt x="18551" y="30593"/>
                                      </a:cubicBezTo>
                                      <a:cubicBezTo>
                                        <a:pt x="18551" y="31569"/>
                                        <a:pt x="18551" y="34173"/>
                                        <a:pt x="18551" y="36776"/>
                                      </a:cubicBezTo>
                                      <a:cubicBezTo>
                                        <a:pt x="18876" y="43936"/>
                                        <a:pt x="19202" y="54025"/>
                                        <a:pt x="17249" y="58582"/>
                                      </a:cubicBezTo>
                                      <a:cubicBezTo>
                                        <a:pt x="15296" y="63138"/>
                                        <a:pt x="3905" y="106749"/>
                                        <a:pt x="0" y="122696"/>
                                      </a:cubicBezTo>
                                      <a:cubicBezTo>
                                        <a:pt x="651" y="122370"/>
                                        <a:pt x="1627" y="122370"/>
                                        <a:pt x="2278" y="122045"/>
                                      </a:cubicBezTo>
                                      <a:cubicBezTo>
                                        <a:pt x="4231" y="121720"/>
                                        <a:pt x="6509" y="121394"/>
                                        <a:pt x="7160" y="121394"/>
                                      </a:cubicBezTo>
                                      <a:cubicBezTo>
                                        <a:pt x="7486" y="121394"/>
                                        <a:pt x="9438" y="121720"/>
                                        <a:pt x="12042" y="122370"/>
                                      </a:cubicBezTo>
                                      <a:cubicBezTo>
                                        <a:pt x="18876" y="123672"/>
                                        <a:pt x="31243" y="126276"/>
                                        <a:pt x="32220" y="126276"/>
                                      </a:cubicBezTo>
                                      <a:cubicBezTo>
                                        <a:pt x="32871" y="126276"/>
                                        <a:pt x="41007" y="116512"/>
                                        <a:pt x="45889" y="110329"/>
                                      </a:cubicBezTo>
                                      <a:cubicBezTo>
                                        <a:pt x="47841" y="107725"/>
                                        <a:pt x="49469" y="105772"/>
                                        <a:pt x="50120" y="105121"/>
                                      </a:cubicBezTo>
                                      <a:lnTo>
                                        <a:pt x="50120" y="105121"/>
                                      </a:lnTo>
                                      <a:cubicBezTo>
                                        <a:pt x="51422" y="103820"/>
                                        <a:pt x="57931" y="102843"/>
                                        <a:pt x="63789" y="101541"/>
                                      </a:cubicBezTo>
                                      <a:cubicBezTo>
                                        <a:pt x="67694" y="100891"/>
                                        <a:pt x="71274" y="100240"/>
                                        <a:pt x="71274" y="100240"/>
                                      </a:cubicBezTo>
                                      <a:lnTo>
                                        <a:pt x="71274" y="100240"/>
                                      </a:lnTo>
                                      <a:cubicBezTo>
                                        <a:pt x="71925" y="99589"/>
                                        <a:pt x="76156" y="95032"/>
                                        <a:pt x="79411" y="91127"/>
                                      </a:cubicBezTo>
                                      <a:cubicBezTo>
                                        <a:pt x="81363" y="88849"/>
                                        <a:pt x="82991" y="87221"/>
                                        <a:pt x="83316" y="86570"/>
                                      </a:cubicBezTo>
                                      <a:cubicBezTo>
                                        <a:pt x="83316" y="86245"/>
                                        <a:pt x="75505" y="77458"/>
                                        <a:pt x="68671" y="69972"/>
                                      </a:cubicBezTo>
                                      <a:cubicBezTo>
                                        <a:pt x="63138" y="63789"/>
                                        <a:pt x="57931" y="58256"/>
                                        <a:pt x="57931" y="56954"/>
                                      </a:cubicBezTo>
                                      <a:cubicBezTo>
                                        <a:pt x="57605" y="55002"/>
                                        <a:pt x="75180" y="48818"/>
                                        <a:pt x="92103" y="42960"/>
                                      </a:cubicBezTo>
                                      <a:cubicBezTo>
                                        <a:pt x="106749" y="37752"/>
                                        <a:pt x="121068" y="32871"/>
                                        <a:pt x="121068" y="32545"/>
                                      </a:cubicBezTo>
                                      <a:cubicBezTo>
                                        <a:pt x="121068" y="32545"/>
                                        <a:pt x="120092" y="32220"/>
                                        <a:pt x="119116" y="31894"/>
                                      </a:cubicBezTo>
                                      <a:cubicBezTo>
                                        <a:pt x="118790" y="31894"/>
                                        <a:pt x="118465" y="31569"/>
                                        <a:pt x="117814" y="31569"/>
                                      </a:cubicBezTo>
                                      <a:cubicBezTo>
                                        <a:pt x="116512" y="31243"/>
                                        <a:pt x="115211" y="30593"/>
                                        <a:pt x="114559" y="30267"/>
                                      </a:cubicBezTo>
                                      <a:cubicBezTo>
                                        <a:pt x="112281" y="28965"/>
                                        <a:pt x="109027" y="11065"/>
                                        <a:pt x="107400" y="2604"/>
                                      </a:cubicBezTo>
                                      <a:lnTo>
                                        <a:pt x="107074" y="0"/>
                                      </a:lnTo>
                                      <a:lnTo>
                                        <a:pt x="106749" y="325"/>
                                      </a:lnTo>
                                      <a:cubicBezTo>
                                        <a:pt x="86570" y="12042"/>
                                        <a:pt x="54676" y="30918"/>
                                        <a:pt x="51422" y="31243"/>
                                      </a:cubicBezTo>
                                      <a:cubicBezTo>
                                        <a:pt x="47191" y="31894"/>
                                        <a:pt x="38078" y="28314"/>
                                        <a:pt x="33522" y="26362"/>
                                      </a:cubicBezTo>
                                      <a:lnTo>
                                        <a:pt x="32545" y="26036"/>
                                      </a:lnTo>
                                      <a:cubicBezTo>
                                        <a:pt x="29942" y="25060"/>
                                        <a:pt x="26362" y="22131"/>
                                        <a:pt x="23758" y="19853"/>
                                      </a:cubicBezTo>
                                      <a:cubicBezTo>
                                        <a:pt x="22456" y="19527"/>
                                        <a:pt x="21480" y="18876"/>
                                        <a:pt x="20829" y="18225"/>
                                      </a:cubicBezTo>
                                      <a:lnTo>
                                        <a:pt x="20829" y="18225"/>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505" name="Group 504">
                                  <a:extLst>
                                    <a:ext uri="{FF2B5EF4-FFF2-40B4-BE49-F238E27FC236}">
                                      <a16:creationId xmlns:a16="http://schemas.microsoft.com/office/drawing/2014/main" id="{1E93458A-044D-499D-AD91-2D4C7190836B}"/>
                                    </a:ext>
                                  </a:extLst>
                                </p:cNvPr>
                                <p:cNvGrpSpPr/>
                                <p:nvPr/>
                              </p:nvGrpSpPr>
                              <p:grpSpPr>
                                <a:xfrm>
                                  <a:off x="6101696" y="1383942"/>
                                  <a:ext cx="5022827" cy="2726624"/>
                                  <a:chOff x="6101696" y="1383942"/>
                                  <a:chExt cx="5022827" cy="2726624"/>
                                </a:xfrm>
                              </p:grpSpPr>
                              <p:sp>
                                <p:nvSpPr>
                                  <p:cNvPr id="506" name="Freeform: Shape 505">
                                    <a:extLst>
                                      <a:ext uri="{FF2B5EF4-FFF2-40B4-BE49-F238E27FC236}">
                                        <a16:creationId xmlns:a16="http://schemas.microsoft.com/office/drawing/2014/main" id="{E4E2AD75-65D8-46FD-AC14-A1D9C14CB380}"/>
                                      </a:ext>
                                    </a:extLst>
                                  </p:cNvPr>
                                  <p:cNvSpPr/>
                                  <p:nvPr/>
                                </p:nvSpPr>
                                <p:spPr>
                                  <a:xfrm>
                                    <a:off x="6330566" y="2983096"/>
                                    <a:ext cx="264532" cy="157857"/>
                                  </a:xfrm>
                                  <a:custGeom>
                                    <a:avLst/>
                                    <a:gdLst>
                                      <a:gd name="connsiteX0" fmla="*/ 233035 w 264532"/>
                                      <a:gd name="connsiteY0" fmla="*/ 154265 h 157857"/>
                                      <a:gd name="connsiteX1" fmla="*/ 233360 w 264532"/>
                                      <a:gd name="connsiteY1" fmla="*/ 152637 h 157857"/>
                                      <a:gd name="connsiteX2" fmla="*/ 232709 w 264532"/>
                                      <a:gd name="connsiteY2" fmla="*/ 138969 h 157857"/>
                                      <a:gd name="connsiteX3" fmla="*/ 237266 w 264532"/>
                                      <a:gd name="connsiteY3" fmla="*/ 133436 h 157857"/>
                                      <a:gd name="connsiteX4" fmla="*/ 235964 w 264532"/>
                                      <a:gd name="connsiteY4" fmla="*/ 127903 h 157857"/>
                                      <a:gd name="connsiteX5" fmla="*/ 242148 w 264532"/>
                                      <a:gd name="connsiteY5" fmla="*/ 123672 h 157857"/>
                                      <a:gd name="connsiteX6" fmla="*/ 236940 w 264532"/>
                                      <a:gd name="connsiteY6" fmla="*/ 119767 h 157857"/>
                                      <a:gd name="connsiteX7" fmla="*/ 239544 w 264532"/>
                                      <a:gd name="connsiteY7" fmla="*/ 109678 h 157857"/>
                                      <a:gd name="connsiteX8" fmla="*/ 246704 w 264532"/>
                                      <a:gd name="connsiteY8" fmla="*/ 110329 h 157857"/>
                                      <a:gd name="connsiteX9" fmla="*/ 246378 w 264532"/>
                                      <a:gd name="connsiteY9" fmla="*/ 115536 h 157857"/>
                                      <a:gd name="connsiteX10" fmla="*/ 260698 w 264532"/>
                                      <a:gd name="connsiteY10" fmla="*/ 116187 h 157857"/>
                                      <a:gd name="connsiteX11" fmla="*/ 260698 w 264532"/>
                                      <a:gd name="connsiteY11" fmla="*/ 106749 h 157857"/>
                                      <a:gd name="connsiteX12" fmla="*/ 261024 w 264532"/>
                                      <a:gd name="connsiteY12" fmla="*/ 101867 h 157857"/>
                                      <a:gd name="connsiteX13" fmla="*/ 258746 w 264532"/>
                                      <a:gd name="connsiteY13" fmla="*/ 100240 h 157857"/>
                                      <a:gd name="connsiteX14" fmla="*/ 255491 w 264532"/>
                                      <a:gd name="connsiteY14" fmla="*/ 97961 h 157857"/>
                                      <a:gd name="connsiteX15" fmla="*/ 251585 w 264532"/>
                                      <a:gd name="connsiteY15" fmla="*/ 99914 h 157857"/>
                                      <a:gd name="connsiteX16" fmla="*/ 234662 w 264532"/>
                                      <a:gd name="connsiteY16" fmla="*/ 106098 h 157857"/>
                                      <a:gd name="connsiteX17" fmla="*/ 229780 w 264532"/>
                                      <a:gd name="connsiteY17" fmla="*/ 103169 h 157857"/>
                                      <a:gd name="connsiteX18" fmla="*/ 220342 w 264532"/>
                                      <a:gd name="connsiteY18" fmla="*/ 97310 h 157857"/>
                                      <a:gd name="connsiteX19" fmla="*/ 220342 w 264532"/>
                                      <a:gd name="connsiteY19" fmla="*/ 97310 h 157857"/>
                                      <a:gd name="connsiteX20" fmla="*/ 220017 w 264532"/>
                                      <a:gd name="connsiteY20" fmla="*/ 96660 h 157857"/>
                                      <a:gd name="connsiteX21" fmla="*/ 217087 w 264532"/>
                                      <a:gd name="connsiteY21" fmla="*/ 88523 h 157857"/>
                                      <a:gd name="connsiteX22" fmla="*/ 218064 w 264532"/>
                                      <a:gd name="connsiteY22" fmla="*/ 80712 h 157857"/>
                                      <a:gd name="connsiteX23" fmla="*/ 219366 w 264532"/>
                                      <a:gd name="connsiteY23" fmla="*/ 70298 h 157857"/>
                                      <a:gd name="connsiteX24" fmla="*/ 220993 w 264532"/>
                                      <a:gd name="connsiteY24" fmla="*/ 67043 h 157857"/>
                                      <a:gd name="connsiteX25" fmla="*/ 222620 w 264532"/>
                                      <a:gd name="connsiteY25" fmla="*/ 63789 h 157857"/>
                                      <a:gd name="connsiteX26" fmla="*/ 222620 w 264532"/>
                                      <a:gd name="connsiteY26" fmla="*/ 63789 h 157857"/>
                                      <a:gd name="connsiteX27" fmla="*/ 221969 w 264532"/>
                                      <a:gd name="connsiteY27" fmla="*/ 55978 h 157857"/>
                                      <a:gd name="connsiteX28" fmla="*/ 220993 w 264532"/>
                                      <a:gd name="connsiteY28" fmla="*/ 53700 h 157857"/>
                                      <a:gd name="connsiteX29" fmla="*/ 218715 w 264532"/>
                                      <a:gd name="connsiteY29" fmla="*/ 46214 h 157857"/>
                                      <a:gd name="connsiteX30" fmla="*/ 218715 w 264532"/>
                                      <a:gd name="connsiteY30" fmla="*/ 45238 h 157857"/>
                                      <a:gd name="connsiteX31" fmla="*/ 218715 w 264532"/>
                                      <a:gd name="connsiteY31" fmla="*/ 44913 h 157857"/>
                                      <a:gd name="connsiteX32" fmla="*/ 218715 w 264532"/>
                                      <a:gd name="connsiteY32" fmla="*/ 44913 h 157857"/>
                                      <a:gd name="connsiteX33" fmla="*/ 217413 w 264532"/>
                                      <a:gd name="connsiteY33" fmla="*/ 43285 h 157857"/>
                                      <a:gd name="connsiteX34" fmla="*/ 216111 w 264532"/>
                                      <a:gd name="connsiteY34" fmla="*/ 41658 h 157857"/>
                                      <a:gd name="connsiteX35" fmla="*/ 216111 w 264532"/>
                                      <a:gd name="connsiteY35" fmla="*/ 41658 h 157857"/>
                                      <a:gd name="connsiteX36" fmla="*/ 209602 w 264532"/>
                                      <a:gd name="connsiteY36" fmla="*/ 35474 h 157857"/>
                                      <a:gd name="connsiteX37" fmla="*/ 204069 w 264532"/>
                                      <a:gd name="connsiteY37" fmla="*/ 30267 h 157857"/>
                                      <a:gd name="connsiteX38" fmla="*/ 201791 w 264532"/>
                                      <a:gd name="connsiteY38" fmla="*/ 25385 h 157857"/>
                                      <a:gd name="connsiteX39" fmla="*/ 200489 w 264532"/>
                                      <a:gd name="connsiteY39" fmla="*/ 22456 h 157857"/>
                                      <a:gd name="connsiteX40" fmla="*/ 200489 w 264532"/>
                                      <a:gd name="connsiteY40" fmla="*/ 22456 h 157857"/>
                                      <a:gd name="connsiteX41" fmla="*/ 196584 w 264532"/>
                                      <a:gd name="connsiteY41" fmla="*/ 18551 h 157857"/>
                                      <a:gd name="connsiteX42" fmla="*/ 193004 w 264532"/>
                                      <a:gd name="connsiteY42" fmla="*/ 12042 h 157857"/>
                                      <a:gd name="connsiteX43" fmla="*/ 188448 w 264532"/>
                                      <a:gd name="connsiteY43" fmla="*/ 4882 h 157857"/>
                                      <a:gd name="connsiteX44" fmla="*/ 183240 w 264532"/>
                                      <a:gd name="connsiteY44" fmla="*/ 1302 h 157857"/>
                                      <a:gd name="connsiteX45" fmla="*/ 177382 w 264532"/>
                                      <a:gd name="connsiteY45" fmla="*/ 0 h 157857"/>
                                      <a:gd name="connsiteX46" fmla="*/ 177382 w 264532"/>
                                      <a:gd name="connsiteY46" fmla="*/ 0 h 157857"/>
                                      <a:gd name="connsiteX47" fmla="*/ 173151 w 264532"/>
                                      <a:gd name="connsiteY47" fmla="*/ 651 h 157857"/>
                                      <a:gd name="connsiteX48" fmla="*/ 170222 w 264532"/>
                                      <a:gd name="connsiteY48" fmla="*/ 2604 h 157857"/>
                                      <a:gd name="connsiteX49" fmla="*/ 160133 w 264532"/>
                                      <a:gd name="connsiteY49" fmla="*/ 8136 h 157857"/>
                                      <a:gd name="connsiteX50" fmla="*/ 151997 w 264532"/>
                                      <a:gd name="connsiteY50" fmla="*/ 8787 h 157857"/>
                                      <a:gd name="connsiteX51" fmla="*/ 142233 w 264532"/>
                                      <a:gd name="connsiteY51" fmla="*/ 9438 h 157857"/>
                                      <a:gd name="connsiteX52" fmla="*/ 139955 w 264532"/>
                                      <a:gd name="connsiteY52" fmla="*/ 11391 h 157857"/>
                                      <a:gd name="connsiteX53" fmla="*/ 128564 w 264532"/>
                                      <a:gd name="connsiteY53" fmla="*/ 17574 h 157857"/>
                                      <a:gd name="connsiteX54" fmla="*/ 124333 w 264532"/>
                                      <a:gd name="connsiteY54" fmla="*/ 13344 h 157857"/>
                                      <a:gd name="connsiteX55" fmla="*/ 118150 w 264532"/>
                                      <a:gd name="connsiteY55" fmla="*/ 8136 h 157857"/>
                                      <a:gd name="connsiteX56" fmla="*/ 109688 w 264532"/>
                                      <a:gd name="connsiteY56" fmla="*/ 8136 h 157857"/>
                                      <a:gd name="connsiteX57" fmla="*/ 102203 w 264532"/>
                                      <a:gd name="connsiteY57" fmla="*/ 8462 h 157857"/>
                                      <a:gd name="connsiteX58" fmla="*/ 96344 w 264532"/>
                                      <a:gd name="connsiteY58" fmla="*/ 8787 h 157857"/>
                                      <a:gd name="connsiteX59" fmla="*/ 86581 w 264532"/>
                                      <a:gd name="connsiteY59" fmla="*/ 7811 h 157857"/>
                                      <a:gd name="connsiteX60" fmla="*/ 82675 w 264532"/>
                                      <a:gd name="connsiteY60" fmla="*/ 5207 h 157857"/>
                                      <a:gd name="connsiteX61" fmla="*/ 79746 w 264532"/>
                                      <a:gd name="connsiteY61" fmla="*/ 4882 h 157857"/>
                                      <a:gd name="connsiteX62" fmla="*/ 76166 w 264532"/>
                                      <a:gd name="connsiteY62" fmla="*/ 7160 h 157857"/>
                                      <a:gd name="connsiteX63" fmla="*/ 71610 w 264532"/>
                                      <a:gd name="connsiteY63" fmla="*/ 9113 h 157857"/>
                                      <a:gd name="connsiteX64" fmla="*/ 68681 w 264532"/>
                                      <a:gd name="connsiteY64" fmla="*/ 13018 h 157857"/>
                                      <a:gd name="connsiteX65" fmla="*/ 60219 w 264532"/>
                                      <a:gd name="connsiteY65" fmla="*/ 18225 h 157857"/>
                                      <a:gd name="connsiteX66" fmla="*/ 50130 w 264532"/>
                                      <a:gd name="connsiteY66" fmla="*/ 24083 h 157857"/>
                                      <a:gd name="connsiteX67" fmla="*/ 50130 w 264532"/>
                                      <a:gd name="connsiteY67" fmla="*/ 24083 h 157857"/>
                                      <a:gd name="connsiteX68" fmla="*/ 41994 w 264532"/>
                                      <a:gd name="connsiteY68" fmla="*/ 35800 h 157857"/>
                                      <a:gd name="connsiteX69" fmla="*/ 38414 w 264532"/>
                                      <a:gd name="connsiteY69" fmla="*/ 41333 h 157857"/>
                                      <a:gd name="connsiteX70" fmla="*/ 36136 w 264532"/>
                                      <a:gd name="connsiteY70" fmla="*/ 46865 h 157857"/>
                                      <a:gd name="connsiteX71" fmla="*/ 31579 w 264532"/>
                                      <a:gd name="connsiteY71" fmla="*/ 55652 h 157857"/>
                                      <a:gd name="connsiteX72" fmla="*/ 31579 w 264532"/>
                                      <a:gd name="connsiteY72" fmla="*/ 55652 h 157857"/>
                                      <a:gd name="connsiteX73" fmla="*/ 28325 w 264532"/>
                                      <a:gd name="connsiteY73" fmla="*/ 60860 h 157857"/>
                                      <a:gd name="connsiteX74" fmla="*/ 28325 w 264532"/>
                                      <a:gd name="connsiteY74" fmla="*/ 60860 h 157857"/>
                                      <a:gd name="connsiteX75" fmla="*/ 23768 w 264532"/>
                                      <a:gd name="connsiteY75" fmla="*/ 68020 h 157857"/>
                                      <a:gd name="connsiteX76" fmla="*/ 15306 w 264532"/>
                                      <a:gd name="connsiteY76" fmla="*/ 68996 h 157857"/>
                                      <a:gd name="connsiteX77" fmla="*/ 13028 w 264532"/>
                                      <a:gd name="connsiteY77" fmla="*/ 68671 h 157857"/>
                                      <a:gd name="connsiteX78" fmla="*/ 12703 w 264532"/>
                                      <a:gd name="connsiteY78" fmla="*/ 69972 h 157857"/>
                                      <a:gd name="connsiteX79" fmla="*/ 11727 w 264532"/>
                                      <a:gd name="connsiteY79" fmla="*/ 73552 h 157857"/>
                                      <a:gd name="connsiteX80" fmla="*/ 3590 w 264532"/>
                                      <a:gd name="connsiteY80" fmla="*/ 75180 h 157857"/>
                                      <a:gd name="connsiteX81" fmla="*/ 10 w 264532"/>
                                      <a:gd name="connsiteY81" fmla="*/ 74854 h 157857"/>
                                      <a:gd name="connsiteX82" fmla="*/ 10750 w 264532"/>
                                      <a:gd name="connsiteY82" fmla="*/ 87221 h 157857"/>
                                      <a:gd name="connsiteX83" fmla="*/ 13028 w 264532"/>
                                      <a:gd name="connsiteY83" fmla="*/ 89825 h 157857"/>
                                      <a:gd name="connsiteX84" fmla="*/ 13679 w 264532"/>
                                      <a:gd name="connsiteY84" fmla="*/ 94381 h 157857"/>
                                      <a:gd name="connsiteX85" fmla="*/ 13679 w 264532"/>
                                      <a:gd name="connsiteY85" fmla="*/ 96334 h 157857"/>
                                      <a:gd name="connsiteX86" fmla="*/ 21490 w 264532"/>
                                      <a:gd name="connsiteY86" fmla="*/ 99589 h 157857"/>
                                      <a:gd name="connsiteX87" fmla="*/ 32881 w 264532"/>
                                      <a:gd name="connsiteY87" fmla="*/ 104470 h 157857"/>
                                      <a:gd name="connsiteX88" fmla="*/ 35810 w 264532"/>
                                      <a:gd name="connsiteY88" fmla="*/ 114560 h 157857"/>
                                      <a:gd name="connsiteX89" fmla="*/ 35810 w 264532"/>
                                      <a:gd name="connsiteY89" fmla="*/ 115210 h 157857"/>
                                      <a:gd name="connsiteX90" fmla="*/ 35159 w 264532"/>
                                      <a:gd name="connsiteY90" fmla="*/ 115536 h 157857"/>
                                      <a:gd name="connsiteX91" fmla="*/ 30277 w 264532"/>
                                      <a:gd name="connsiteY91" fmla="*/ 118465 h 157857"/>
                                      <a:gd name="connsiteX92" fmla="*/ 38088 w 264532"/>
                                      <a:gd name="connsiteY92" fmla="*/ 121394 h 157857"/>
                                      <a:gd name="connsiteX93" fmla="*/ 41994 w 264532"/>
                                      <a:gd name="connsiteY93" fmla="*/ 122696 h 157857"/>
                                      <a:gd name="connsiteX94" fmla="*/ 47526 w 264532"/>
                                      <a:gd name="connsiteY94" fmla="*/ 125950 h 157857"/>
                                      <a:gd name="connsiteX95" fmla="*/ 50781 w 264532"/>
                                      <a:gd name="connsiteY95" fmla="*/ 127578 h 157857"/>
                                      <a:gd name="connsiteX96" fmla="*/ 53710 w 264532"/>
                                      <a:gd name="connsiteY96" fmla="*/ 124649 h 157857"/>
                                      <a:gd name="connsiteX97" fmla="*/ 58266 w 264532"/>
                                      <a:gd name="connsiteY97" fmla="*/ 120418 h 157857"/>
                                      <a:gd name="connsiteX98" fmla="*/ 58266 w 264532"/>
                                      <a:gd name="connsiteY98" fmla="*/ 120418 h 157857"/>
                                      <a:gd name="connsiteX99" fmla="*/ 65426 w 264532"/>
                                      <a:gd name="connsiteY99" fmla="*/ 122696 h 157857"/>
                                      <a:gd name="connsiteX100" fmla="*/ 67379 w 264532"/>
                                      <a:gd name="connsiteY100" fmla="*/ 124649 h 157857"/>
                                      <a:gd name="connsiteX101" fmla="*/ 68355 w 264532"/>
                                      <a:gd name="connsiteY101" fmla="*/ 126927 h 157857"/>
                                      <a:gd name="connsiteX102" fmla="*/ 67379 w 264532"/>
                                      <a:gd name="connsiteY102" fmla="*/ 128879 h 157857"/>
                                      <a:gd name="connsiteX103" fmla="*/ 66077 w 264532"/>
                                      <a:gd name="connsiteY103" fmla="*/ 129856 h 157857"/>
                                      <a:gd name="connsiteX104" fmla="*/ 66077 w 264532"/>
                                      <a:gd name="connsiteY104" fmla="*/ 129856 h 157857"/>
                                      <a:gd name="connsiteX105" fmla="*/ 62497 w 264532"/>
                                      <a:gd name="connsiteY105" fmla="*/ 133436 h 157857"/>
                                      <a:gd name="connsiteX106" fmla="*/ 65426 w 264532"/>
                                      <a:gd name="connsiteY106" fmla="*/ 138318 h 157857"/>
                                      <a:gd name="connsiteX107" fmla="*/ 76166 w 264532"/>
                                      <a:gd name="connsiteY107" fmla="*/ 142874 h 157857"/>
                                      <a:gd name="connsiteX108" fmla="*/ 78119 w 264532"/>
                                      <a:gd name="connsiteY108" fmla="*/ 147105 h 157857"/>
                                      <a:gd name="connsiteX109" fmla="*/ 76492 w 264532"/>
                                      <a:gd name="connsiteY109" fmla="*/ 149708 h 157857"/>
                                      <a:gd name="connsiteX110" fmla="*/ 74539 w 264532"/>
                                      <a:gd name="connsiteY110" fmla="*/ 153288 h 157857"/>
                                      <a:gd name="connsiteX111" fmla="*/ 75190 w 264532"/>
                                      <a:gd name="connsiteY111" fmla="*/ 153288 h 157857"/>
                                      <a:gd name="connsiteX112" fmla="*/ 82024 w 264532"/>
                                      <a:gd name="connsiteY112" fmla="*/ 151661 h 157857"/>
                                      <a:gd name="connsiteX113" fmla="*/ 86581 w 264532"/>
                                      <a:gd name="connsiteY113" fmla="*/ 150359 h 157857"/>
                                      <a:gd name="connsiteX114" fmla="*/ 100250 w 264532"/>
                                      <a:gd name="connsiteY114" fmla="*/ 153614 h 157857"/>
                                      <a:gd name="connsiteX115" fmla="*/ 108712 w 264532"/>
                                      <a:gd name="connsiteY115" fmla="*/ 156543 h 157857"/>
                                      <a:gd name="connsiteX116" fmla="*/ 114244 w 264532"/>
                                      <a:gd name="connsiteY116" fmla="*/ 155241 h 157857"/>
                                      <a:gd name="connsiteX117" fmla="*/ 118801 w 264532"/>
                                      <a:gd name="connsiteY117" fmla="*/ 152637 h 157857"/>
                                      <a:gd name="connsiteX118" fmla="*/ 131819 w 264532"/>
                                      <a:gd name="connsiteY118" fmla="*/ 154916 h 157857"/>
                                      <a:gd name="connsiteX119" fmla="*/ 140606 w 264532"/>
                                      <a:gd name="connsiteY119" fmla="*/ 157519 h 157857"/>
                                      <a:gd name="connsiteX120" fmla="*/ 148417 w 264532"/>
                                      <a:gd name="connsiteY120" fmla="*/ 156869 h 157857"/>
                                      <a:gd name="connsiteX121" fmla="*/ 153949 w 264532"/>
                                      <a:gd name="connsiteY121" fmla="*/ 155241 h 157857"/>
                                      <a:gd name="connsiteX122" fmla="*/ 168921 w 264532"/>
                                      <a:gd name="connsiteY122" fmla="*/ 146128 h 157857"/>
                                      <a:gd name="connsiteX123" fmla="*/ 168921 w 264532"/>
                                      <a:gd name="connsiteY123" fmla="*/ 146128 h 157857"/>
                                      <a:gd name="connsiteX124" fmla="*/ 172175 w 264532"/>
                                      <a:gd name="connsiteY124" fmla="*/ 143850 h 157857"/>
                                      <a:gd name="connsiteX125" fmla="*/ 181288 w 264532"/>
                                      <a:gd name="connsiteY125" fmla="*/ 142548 h 157857"/>
                                      <a:gd name="connsiteX126" fmla="*/ 197886 w 264532"/>
                                      <a:gd name="connsiteY126" fmla="*/ 142223 h 157857"/>
                                      <a:gd name="connsiteX127" fmla="*/ 220342 w 264532"/>
                                      <a:gd name="connsiteY127" fmla="*/ 150359 h 157857"/>
                                      <a:gd name="connsiteX128" fmla="*/ 233035 w 264532"/>
                                      <a:gd name="connsiteY128" fmla="*/ 154265 h 157857"/>
                                      <a:gd name="connsiteX129" fmla="*/ 233035 w 264532"/>
                                      <a:gd name="connsiteY129" fmla="*/ 154265 h 157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64532" h="157857">
                                        <a:moveTo>
                                          <a:pt x="233035" y="154265"/>
                                        </a:moveTo>
                                        <a:cubicBezTo>
                                          <a:pt x="233035" y="153614"/>
                                          <a:pt x="233360" y="153288"/>
                                          <a:pt x="233360" y="152637"/>
                                        </a:cubicBezTo>
                                        <a:cubicBezTo>
                                          <a:pt x="234662" y="147105"/>
                                          <a:pt x="232709" y="142548"/>
                                          <a:pt x="232709" y="138969"/>
                                        </a:cubicBezTo>
                                        <a:cubicBezTo>
                                          <a:pt x="232709" y="135388"/>
                                          <a:pt x="236615" y="134738"/>
                                          <a:pt x="237266" y="133436"/>
                                        </a:cubicBezTo>
                                        <a:cubicBezTo>
                                          <a:pt x="237917" y="132134"/>
                                          <a:pt x="234987" y="129856"/>
                                          <a:pt x="235964" y="127903"/>
                                        </a:cubicBezTo>
                                        <a:cubicBezTo>
                                          <a:pt x="236615" y="125950"/>
                                          <a:pt x="242798" y="124323"/>
                                          <a:pt x="242148" y="123672"/>
                                        </a:cubicBezTo>
                                        <a:cubicBezTo>
                                          <a:pt x="241496" y="123021"/>
                                          <a:pt x="233685" y="123672"/>
                                          <a:pt x="236940" y="119767"/>
                                        </a:cubicBezTo>
                                        <a:cubicBezTo>
                                          <a:pt x="240520" y="115861"/>
                                          <a:pt x="238567" y="112281"/>
                                          <a:pt x="239544" y="109678"/>
                                        </a:cubicBezTo>
                                        <a:cubicBezTo>
                                          <a:pt x="240520" y="107074"/>
                                          <a:pt x="244100" y="109352"/>
                                          <a:pt x="246704" y="110329"/>
                                        </a:cubicBezTo>
                                        <a:cubicBezTo>
                                          <a:pt x="249307" y="110979"/>
                                          <a:pt x="248331" y="112281"/>
                                          <a:pt x="246378" y="115536"/>
                                        </a:cubicBezTo>
                                        <a:cubicBezTo>
                                          <a:pt x="244426" y="118465"/>
                                          <a:pt x="251911" y="116187"/>
                                          <a:pt x="260698" y="116187"/>
                                        </a:cubicBezTo>
                                        <a:cubicBezTo>
                                          <a:pt x="269160" y="116187"/>
                                          <a:pt x="261024" y="108701"/>
                                          <a:pt x="260698" y="106749"/>
                                        </a:cubicBezTo>
                                        <a:cubicBezTo>
                                          <a:pt x="260373" y="105447"/>
                                          <a:pt x="260698" y="103819"/>
                                          <a:pt x="261024" y="101867"/>
                                        </a:cubicBezTo>
                                        <a:cubicBezTo>
                                          <a:pt x="260373" y="101216"/>
                                          <a:pt x="259396" y="100565"/>
                                          <a:pt x="258746" y="100240"/>
                                        </a:cubicBezTo>
                                        <a:cubicBezTo>
                                          <a:pt x="257118" y="98938"/>
                                          <a:pt x="255816" y="97961"/>
                                          <a:pt x="255491" y="97961"/>
                                        </a:cubicBezTo>
                                        <a:cubicBezTo>
                                          <a:pt x="255166" y="97961"/>
                                          <a:pt x="253538" y="98938"/>
                                          <a:pt x="251585" y="99914"/>
                                        </a:cubicBezTo>
                                        <a:cubicBezTo>
                                          <a:pt x="246378" y="102843"/>
                                          <a:pt x="237917" y="107725"/>
                                          <a:pt x="234662" y="106098"/>
                                        </a:cubicBezTo>
                                        <a:cubicBezTo>
                                          <a:pt x="233685" y="105447"/>
                                          <a:pt x="231733" y="104470"/>
                                          <a:pt x="229780" y="103169"/>
                                        </a:cubicBezTo>
                                        <a:cubicBezTo>
                                          <a:pt x="225549" y="100891"/>
                                          <a:pt x="220993" y="98287"/>
                                          <a:pt x="220342" y="97310"/>
                                        </a:cubicBezTo>
                                        <a:lnTo>
                                          <a:pt x="220342" y="97310"/>
                                        </a:lnTo>
                                        <a:cubicBezTo>
                                          <a:pt x="220342" y="97310"/>
                                          <a:pt x="220017" y="96985"/>
                                          <a:pt x="220017" y="96660"/>
                                        </a:cubicBezTo>
                                        <a:cubicBezTo>
                                          <a:pt x="219040" y="94707"/>
                                          <a:pt x="216762" y="90801"/>
                                          <a:pt x="217087" y="88523"/>
                                        </a:cubicBezTo>
                                        <a:cubicBezTo>
                                          <a:pt x="217413" y="87547"/>
                                          <a:pt x="217739" y="84292"/>
                                          <a:pt x="218064" y="80712"/>
                                        </a:cubicBezTo>
                                        <a:cubicBezTo>
                                          <a:pt x="218389" y="76156"/>
                                          <a:pt x="219040" y="71274"/>
                                          <a:pt x="219366" y="70298"/>
                                        </a:cubicBezTo>
                                        <a:cubicBezTo>
                                          <a:pt x="219691" y="69322"/>
                                          <a:pt x="220342" y="68020"/>
                                          <a:pt x="220993" y="67043"/>
                                        </a:cubicBezTo>
                                        <a:cubicBezTo>
                                          <a:pt x="221644" y="65742"/>
                                          <a:pt x="222620" y="64765"/>
                                          <a:pt x="222620" y="63789"/>
                                        </a:cubicBezTo>
                                        <a:lnTo>
                                          <a:pt x="222620" y="63789"/>
                                        </a:lnTo>
                                        <a:cubicBezTo>
                                          <a:pt x="222620" y="61511"/>
                                          <a:pt x="222620" y="57931"/>
                                          <a:pt x="221969" y="55978"/>
                                        </a:cubicBezTo>
                                        <a:cubicBezTo>
                                          <a:pt x="221644" y="55327"/>
                                          <a:pt x="221319" y="54676"/>
                                          <a:pt x="220993" y="53700"/>
                                        </a:cubicBezTo>
                                        <a:cubicBezTo>
                                          <a:pt x="220017" y="51422"/>
                                          <a:pt x="218715" y="48167"/>
                                          <a:pt x="218715" y="46214"/>
                                        </a:cubicBezTo>
                                        <a:cubicBezTo>
                                          <a:pt x="218715" y="45889"/>
                                          <a:pt x="218715" y="45563"/>
                                          <a:pt x="218715" y="45238"/>
                                        </a:cubicBezTo>
                                        <a:cubicBezTo>
                                          <a:pt x="218715" y="44913"/>
                                          <a:pt x="218715" y="44913"/>
                                          <a:pt x="218715" y="44913"/>
                                        </a:cubicBezTo>
                                        <a:lnTo>
                                          <a:pt x="218715" y="44913"/>
                                        </a:lnTo>
                                        <a:cubicBezTo>
                                          <a:pt x="218715" y="44587"/>
                                          <a:pt x="218389" y="44262"/>
                                          <a:pt x="217413" y="43285"/>
                                        </a:cubicBezTo>
                                        <a:cubicBezTo>
                                          <a:pt x="217087" y="42960"/>
                                          <a:pt x="216762" y="42309"/>
                                          <a:pt x="216111" y="41658"/>
                                        </a:cubicBezTo>
                                        <a:lnTo>
                                          <a:pt x="216111" y="41658"/>
                                        </a:lnTo>
                                        <a:cubicBezTo>
                                          <a:pt x="214484" y="39705"/>
                                          <a:pt x="211880" y="37427"/>
                                          <a:pt x="209602" y="35474"/>
                                        </a:cubicBezTo>
                                        <a:cubicBezTo>
                                          <a:pt x="207324" y="33522"/>
                                          <a:pt x="205371" y="31569"/>
                                          <a:pt x="204069" y="30267"/>
                                        </a:cubicBezTo>
                                        <a:cubicBezTo>
                                          <a:pt x="202767" y="28640"/>
                                          <a:pt x="202442" y="27013"/>
                                          <a:pt x="201791" y="25385"/>
                                        </a:cubicBezTo>
                                        <a:cubicBezTo>
                                          <a:pt x="201466" y="24083"/>
                                          <a:pt x="200815" y="22782"/>
                                          <a:pt x="200489" y="22456"/>
                                        </a:cubicBezTo>
                                        <a:lnTo>
                                          <a:pt x="200489" y="22456"/>
                                        </a:lnTo>
                                        <a:cubicBezTo>
                                          <a:pt x="199188" y="21805"/>
                                          <a:pt x="197886" y="20504"/>
                                          <a:pt x="196584" y="18551"/>
                                        </a:cubicBezTo>
                                        <a:cubicBezTo>
                                          <a:pt x="195282" y="16598"/>
                                          <a:pt x="193980" y="14320"/>
                                          <a:pt x="193004" y="12042"/>
                                        </a:cubicBezTo>
                                        <a:cubicBezTo>
                                          <a:pt x="192028" y="9438"/>
                                          <a:pt x="190400" y="7160"/>
                                          <a:pt x="188448" y="4882"/>
                                        </a:cubicBezTo>
                                        <a:cubicBezTo>
                                          <a:pt x="186821" y="3255"/>
                                          <a:pt x="185193" y="1627"/>
                                          <a:pt x="183240" y="1302"/>
                                        </a:cubicBezTo>
                                        <a:cubicBezTo>
                                          <a:pt x="181288" y="651"/>
                                          <a:pt x="179010" y="0"/>
                                          <a:pt x="177382" y="0"/>
                                        </a:cubicBezTo>
                                        <a:lnTo>
                                          <a:pt x="177382" y="0"/>
                                        </a:lnTo>
                                        <a:cubicBezTo>
                                          <a:pt x="175755" y="0"/>
                                          <a:pt x="174128" y="0"/>
                                          <a:pt x="173151" y="651"/>
                                        </a:cubicBezTo>
                                        <a:cubicBezTo>
                                          <a:pt x="172501" y="976"/>
                                          <a:pt x="171524" y="1953"/>
                                          <a:pt x="170222" y="2604"/>
                                        </a:cubicBezTo>
                                        <a:cubicBezTo>
                                          <a:pt x="167293" y="4882"/>
                                          <a:pt x="163388" y="7485"/>
                                          <a:pt x="160133" y="8136"/>
                                        </a:cubicBezTo>
                                        <a:cubicBezTo>
                                          <a:pt x="158506" y="8462"/>
                                          <a:pt x="155251" y="8462"/>
                                          <a:pt x="151997" y="8787"/>
                                        </a:cubicBezTo>
                                        <a:cubicBezTo>
                                          <a:pt x="147766" y="8787"/>
                                          <a:pt x="142884" y="9113"/>
                                          <a:pt x="142233" y="9438"/>
                                        </a:cubicBezTo>
                                        <a:cubicBezTo>
                                          <a:pt x="141908" y="9764"/>
                                          <a:pt x="140931" y="10415"/>
                                          <a:pt x="139955" y="11391"/>
                                        </a:cubicBezTo>
                                        <a:cubicBezTo>
                                          <a:pt x="136701" y="14320"/>
                                          <a:pt x="131819" y="18876"/>
                                          <a:pt x="128564" y="17574"/>
                                        </a:cubicBezTo>
                                        <a:cubicBezTo>
                                          <a:pt x="126937" y="16924"/>
                                          <a:pt x="125635" y="15296"/>
                                          <a:pt x="124333" y="13344"/>
                                        </a:cubicBezTo>
                                        <a:cubicBezTo>
                                          <a:pt x="122706" y="11065"/>
                                          <a:pt x="120753" y="8787"/>
                                          <a:pt x="118150" y="8136"/>
                                        </a:cubicBezTo>
                                        <a:cubicBezTo>
                                          <a:pt x="115546" y="7485"/>
                                          <a:pt x="112617" y="7811"/>
                                          <a:pt x="109688" y="8136"/>
                                        </a:cubicBezTo>
                                        <a:cubicBezTo>
                                          <a:pt x="107410" y="8462"/>
                                          <a:pt x="105131" y="8462"/>
                                          <a:pt x="102203" y="8462"/>
                                        </a:cubicBezTo>
                                        <a:cubicBezTo>
                                          <a:pt x="99924" y="8462"/>
                                          <a:pt x="97972" y="8462"/>
                                          <a:pt x="96344" y="8787"/>
                                        </a:cubicBezTo>
                                        <a:cubicBezTo>
                                          <a:pt x="93090" y="9113"/>
                                          <a:pt x="90161" y="9438"/>
                                          <a:pt x="86581" y="7811"/>
                                        </a:cubicBezTo>
                                        <a:cubicBezTo>
                                          <a:pt x="84303" y="6834"/>
                                          <a:pt x="83326" y="5858"/>
                                          <a:pt x="82675" y="5207"/>
                                        </a:cubicBezTo>
                                        <a:cubicBezTo>
                                          <a:pt x="82024" y="4556"/>
                                          <a:pt x="81699" y="4231"/>
                                          <a:pt x="79746" y="4882"/>
                                        </a:cubicBezTo>
                                        <a:cubicBezTo>
                                          <a:pt x="78119" y="5533"/>
                                          <a:pt x="77143" y="6183"/>
                                          <a:pt x="76166" y="7160"/>
                                        </a:cubicBezTo>
                                        <a:cubicBezTo>
                                          <a:pt x="74865" y="8136"/>
                                          <a:pt x="73563" y="9113"/>
                                          <a:pt x="71610" y="9113"/>
                                        </a:cubicBezTo>
                                        <a:cubicBezTo>
                                          <a:pt x="70959" y="10089"/>
                                          <a:pt x="69657" y="12042"/>
                                          <a:pt x="68681" y="13018"/>
                                        </a:cubicBezTo>
                                        <a:cubicBezTo>
                                          <a:pt x="68030" y="13669"/>
                                          <a:pt x="64124" y="15947"/>
                                          <a:pt x="60219" y="18225"/>
                                        </a:cubicBezTo>
                                        <a:cubicBezTo>
                                          <a:pt x="55988" y="20829"/>
                                          <a:pt x="51432" y="23433"/>
                                          <a:pt x="50130" y="24083"/>
                                        </a:cubicBezTo>
                                        <a:lnTo>
                                          <a:pt x="50130" y="24083"/>
                                        </a:lnTo>
                                        <a:cubicBezTo>
                                          <a:pt x="48828" y="25060"/>
                                          <a:pt x="44923" y="31243"/>
                                          <a:pt x="41994" y="35800"/>
                                        </a:cubicBezTo>
                                        <a:cubicBezTo>
                                          <a:pt x="40367" y="38403"/>
                                          <a:pt x="39065" y="40356"/>
                                          <a:pt x="38414" y="41333"/>
                                        </a:cubicBezTo>
                                        <a:cubicBezTo>
                                          <a:pt x="37763" y="42309"/>
                                          <a:pt x="37112" y="44587"/>
                                          <a:pt x="36136" y="46865"/>
                                        </a:cubicBezTo>
                                        <a:cubicBezTo>
                                          <a:pt x="34834" y="50445"/>
                                          <a:pt x="33532" y="54351"/>
                                          <a:pt x="31579" y="55652"/>
                                        </a:cubicBezTo>
                                        <a:lnTo>
                                          <a:pt x="31579" y="55652"/>
                                        </a:lnTo>
                                        <a:cubicBezTo>
                                          <a:pt x="30603" y="56303"/>
                                          <a:pt x="29626" y="58582"/>
                                          <a:pt x="28325" y="60860"/>
                                        </a:cubicBezTo>
                                        <a:lnTo>
                                          <a:pt x="28325" y="60860"/>
                                        </a:lnTo>
                                        <a:cubicBezTo>
                                          <a:pt x="27023" y="63789"/>
                                          <a:pt x="25721" y="66718"/>
                                          <a:pt x="23768" y="68020"/>
                                        </a:cubicBezTo>
                                        <a:cubicBezTo>
                                          <a:pt x="21165" y="70298"/>
                                          <a:pt x="17910" y="69647"/>
                                          <a:pt x="15306" y="68996"/>
                                        </a:cubicBezTo>
                                        <a:cubicBezTo>
                                          <a:pt x="14330" y="68996"/>
                                          <a:pt x="13679" y="68671"/>
                                          <a:pt x="13028" y="68671"/>
                                        </a:cubicBezTo>
                                        <a:cubicBezTo>
                                          <a:pt x="12703" y="68671"/>
                                          <a:pt x="12703" y="69322"/>
                                          <a:pt x="12703" y="69972"/>
                                        </a:cubicBezTo>
                                        <a:cubicBezTo>
                                          <a:pt x="12703" y="70949"/>
                                          <a:pt x="12377" y="72251"/>
                                          <a:pt x="11727" y="73552"/>
                                        </a:cubicBezTo>
                                        <a:cubicBezTo>
                                          <a:pt x="10425" y="75505"/>
                                          <a:pt x="6845" y="75180"/>
                                          <a:pt x="3590" y="75180"/>
                                        </a:cubicBezTo>
                                        <a:cubicBezTo>
                                          <a:pt x="1638" y="75180"/>
                                          <a:pt x="10" y="74854"/>
                                          <a:pt x="10" y="74854"/>
                                        </a:cubicBezTo>
                                        <a:cubicBezTo>
                                          <a:pt x="-315" y="75180"/>
                                          <a:pt x="7170" y="82991"/>
                                          <a:pt x="10750" y="87221"/>
                                        </a:cubicBezTo>
                                        <a:cubicBezTo>
                                          <a:pt x="11727" y="88523"/>
                                          <a:pt x="12703" y="89500"/>
                                          <a:pt x="13028" y="89825"/>
                                        </a:cubicBezTo>
                                        <a:cubicBezTo>
                                          <a:pt x="14330" y="91127"/>
                                          <a:pt x="14005" y="92754"/>
                                          <a:pt x="13679" y="94381"/>
                                        </a:cubicBezTo>
                                        <a:cubicBezTo>
                                          <a:pt x="13679" y="95358"/>
                                          <a:pt x="13354" y="96009"/>
                                          <a:pt x="13679" y="96334"/>
                                        </a:cubicBezTo>
                                        <a:cubicBezTo>
                                          <a:pt x="14330" y="96985"/>
                                          <a:pt x="17910" y="98287"/>
                                          <a:pt x="21490" y="99589"/>
                                        </a:cubicBezTo>
                                        <a:cubicBezTo>
                                          <a:pt x="26047" y="101216"/>
                                          <a:pt x="30928" y="103169"/>
                                          <a:pt x="32881" y="104470"/>
                                        </a:cubicBezTo>
                                        <a:cubicBezTo>
                                          <a:pt x="36136" y="107074"/>
                                          <a:pt x="35810" y="114560"/>
                                          <a:pt x="35810" y="114560"/>
                                        </a:cubicBezTo>
                                        <a:lnTo>
                                          <a:pt x="35810" y="115210"/>
                                        </a:lnTo>
                                        <a:lnTo>
                                          <a:pt x="35159" y="115536"/>
                                        </a:lnTo>
                                        <a:cubicBezTo>
                                          <a:pt x="35159" y="115536"/>
                                          <a:pt x="32230" y="117163"/>
                                          <a:pt x="30277" y="118465"/>
                                        </a:cubicBezTo>
                                        <a:cubicBezTo>
                                          <a:pt x="31904" y="119116"/>
                                          <a:pt x="35159" y="120418"/>
                                          <a:pt x="38088" y="121394"/>
                                        </a:cubicBezTo>
                                        <a:cubicBezTo>
                                          <a:pt x="39390" y="121719"/>
                                          <a:pt x="41017" y="122370"/>
                                          <a:pt x="41994" y="122696"/>
                                        </a:cubicBezTo>
                                        <a:cubicBezTo>
                                          <a:pt x="44597" y="123672"/>
                                          <a:pt x="46224" y="124974"/>
                                          <a:pt x="47526" y="125950"/>
                                        </a:cubicBezTo>
                                        <a:cubicBezTo>
                                          <a:pt x="48828" y="126927"/>
                                          <a:pt x="49804" y="127578"/>
                                          <a:pt x="50781" y="127578"/>
                                        </a:cubicBezTo>
                                        <a:cubicBezTo>
                                          <a:pt x="51757" y="127578"/>
                                          <a:pt x="52734" y="125950"/>
                                          <a:pt x="53710" y="124649"/>
                                        </a:cubicBezTo>
                                        <a:cubicBezTo>
                                          <a:pt x="55012" y="123021"/>
                                          <a:pt x="56313" y="121069"/>
                                          <a:pt x="58266" y="120418"/>
                                        </a:cubicBezTo>
                                        <a:lnTo>
                                          <a:pt x="58266" y="120418"/>
                                        </a:lnTo>
                                        <a:cubicBezTo>
                                          <a:pt x="60219" y="119767"/>
                                          <a:pt x="63148" y="121069"/>
                                          <a:pt x="65426" y="122696"/>
                                        </a:cubicBezTo>
                                        <a:cubicBezTo>
                                          <a:pt x="66077" y="123347"/>
                                          <a:pt x="66728" y="123998"/>
                                          <a:pt x="67379" y="124649"/>
                                        </a:cubicBezTo>
                                        <a:cubicBezTo>
                                          <a:pt x="68030" y="125299"/>
                                          <a:pt x="68355" y="126276"/>
                                          <a:pt x="68355" y="126927"/>
                                        </a:cubicBezTo>
                                        <a:cubicBezTo>
                                          <a:pt x="68355" y="127578"/>
                                          <a:pt x="68030" y="128228"/>
                                          <a:pt x="67379" y="128879"/>
                                        </a:cubicBezTo>
                                        <a:cubicBezTo>
                                          <a:pt x="67054" y="129205"/>
                                          <a:pt x="66403" y="129530"/>
                                          <a:pt x="66077" y="129856"/>
                                        </a:cubicBezTo>
                                        <a:lnTo>
                                          <a:pt x="66077" y="129856"/>
                                        </a:lnTo>
                                        <a:cubicBezTo>
                                          <a:pt x="64450" y="130832"/>
                                          <a:pt x="62497" y="132134"/>
                                          <a:pt x="62497" y="133436"/>
                                        </a:cubicBezTo>
                                        <a:cubicBezTo>
                                          <a:pt x="62497" y="135063"/>
                                          <a:pt x="64776" y="137667"/>
                                          <a:pt x="65426" y="138318"/>
                                        </a:cubicBezTo>
                                        <a:cubicBezTo>
                                          <a:pt x="66728" y="138969"/>
                                          <a:pt x="72261" y="141247"/>
                                          <a:pt x="76166" y="142874"/>
                                        </a:cubicBezTo>
                                        <a:cubicBezTo>
                                          <a:pt x="78770" y="143850"/>
                                          <a:pt x="78770" y="145478"/>
                                          <a:pt x="78119" y="147105"/>
                                        </a:cubicBezTo>
                                        <a:cubicBezTo>
                                          <a:pt x="77794" y="148081"/>
                                          <a:pt x="77143" y="149058"/>
                                          <a:pt x="76492" y="149708"/>
                                        </a:cubicBezTo>
                                        <a:cubicBezTo>
                                          <a:pt x="75515" y="151010"/>
                                          <a:pt x="74539" y="152312"/>
                                          <a:pt x="74539" y="153288"/>
                                        </a:cubicBezTo>
                                        <a:cubicBezTo>
                                          <a:pt x="74539" y="153288"/>
                                          <a:pt x="74865" y="153288"/>
                                          <a:pt x="75190" y="153288"/>
                                        </a:cubicBezTo>
                                        <a:cubicBezTo>
                                          <a:pt x="76817" y="153288"/>
                                          <a:pt x="79421" y="152312"/>
                                          <a:pt x="82024" y="151661"/>
                                        </a:cubicBezTo>
                                        <a:cubicBezTo>
                                          <a:pt x="83652" y="151010"/>
                                          <a:pt x="85279" y="150685"/>
                                          <a:pt x="86581" y="150359"/>
                                        </a:cubicBezTo>
                                        <a:cubicBezTo>
                                          <a:pt x="89835" y="149708"/>
                                          <a:pt x="95042" y="151661"/>
                                          <a:pt x="100250" y="153614"/>
                                        </a:cubicBezTo>
                                        <a:cubicBezTo>
                                          <a:pt x="103179" y="154916"/>
                                          <a:pt x="106433" y="155892"/>
                                          <a:pt x="108712" y="156543"/>
                                        </a:cubicBezTo>
                                        <a:cubicBezTo>
                                          <a:pt x="111966" y="157194"/>
                                          <a:pt x="112942" y="156218"/>
                                          <a:pt x="114244" y="155241"/>
                                        </a:cubicBezTo>
                                        <a:cubicBezTo>
                                          <a:pt x="115221" y="154265"/>
                                          <a:pt x="116522" y="153288"/>
                                          <a:pt x="118801" y="152637"/>
                                        </a:cubicBezTo>
                                        <a:cubicBezTo>
                                          <a:pt x="122055" y="151987"/>
                                          <a:pt x="126937" y="153614"/>
                                          <a:pt x="131819" y="154916"/>
                                        </a:cubicBezTo>
                                        <a:cubicBezTo>
                                          <a:pt x="134748" y="155892"/>
                                          <a:pt x="138003" y="156869"/>
                                          <a:pt x="140606" y="157519"/>
                                        </a:cubicBezTo>
                                        <a:cubicBezTo>
                                          <a:pt x="145162" y="158170"/>
                                          <a:pt x="146464" y="157845"/>
                                          <a:pt x="148417" y="156869"/>
                                        </a:cubicBezTo>
                                        <a:cubicBezTo>
                                          <a:pt x="149719" y="156218"/>
                                          <a:pt x="151346" y="155567"/>
                                          <a:pt x="153949" y="155241"/>
                                        </a:cubicBezTo>
                                        <a:cubicBezTo>
                                          <a:pt x="159157" y="153939"/>
                                          <a:pt x="165340" y="149383"/>
                                          <a:pt x="168921" y="146128"/>
                                        </a:cubicBezTo>
                                        <a:lnTo>
                                          <a:pt x="168921" y="146128"/>
                                        </a:lnTo>
                                        <a:cubicBezTo>
                                          <a:pt x="170222" y="145152"/>
                                          <a:pt x="171199" y="144176"/>
                                          <a:pt x="172175" y="143850"/>
                                        </a:cubicBezTo>
                                        <a:cubicBezTo>
                                          <a:pt x="173477" y="143199"/>
                                          <a:pt x="177057" y="142548"/>
                                          <a:pt x="181288" y="142548"/>
                                        </a:cubicBezTo>
                                        <a:cubicBezTo>
                                          <a:pt x="187471" y="142223"/>
                                          <a:pt x="195608" y="141898"/>
                                          <a:pt x="197886" y="142223"/>
                                        </a:cubicBezTo>
                                        <a:cubicBezTo>
                                          <a:pt x="200164" y="142223"/>
                                          <a:pt x="209928" y="146128"/>
                                          <a:pt x="220342" y="150359"/>
                                        </a:cubicBezTo>
                                        <a:cubicBezTo>
                                          <a:pt x="224898" y="151336"/>
                                          <a:pt x="229129" y="152963"/>
                                          <a:pt x="233035" y="154265"/>
                                        </a:cubicBezTo>
                                        <a:lnTo>
                                          <a:pt x="233035" y="154265"/>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nvGrpSpPr>
                                  <p:cNvPr id="507" name="Group 506">
                                    <a:extLst>
                                      <a:ext uri="{FF2B5EF4-FFF2-40B4-BE49-F238E27FC236}">
                                        <a16:creationId xmlns:a16="http://schemas.microsoft.com/office/drawing/2014/main" id="{B188A524-9851-4C2A-AB47-2FB5DCA8A900}"/>
                                      </a:ext>
                                    </a:extLst>
                                  </p:cNvPr>
                                  <p:cNvGrpSpPr/>
                                  <p:nvPr/>
                                </p:nvGrpSpPr>
                                <p:grpSpPr>
                                  <a:xfrm>
                                    <a:off x="6101696" y="1383942"/>
                                    <a:ext cx="5022827" cy="2726624"/>
                                    <a:chOff x="6101696" y="1383942"/>
                                    <a:chExt cx="5022827" cy="2726624"/>
                                  </a:xfrm>
                                </p:grpSpPr>
                                <p:sp>
                                  <p:nvSpPr>
                                    <p:cNvPr id="508" name="Freeform: Shape 507">
                                      <a:extLst>
                                        <a:ext uri="{FF2B5EF4-FFF2-40B4-BE49-F238E27FC236}">
                                          <a16:creationId xmlns:a16="http://schemas.microsoft.com/office/drawing/2014/main" id="{9A1DC6D2-2E44-4906-8623-41BE0D109841}"/>
                                        </a:ext>
                                      </a:extLst>
                                    </p:cNvPr>
                                    <p:cNvSpPr/>
                                    <p:nvPr/>
                                  </p:nvSpPr>
                                  <p:spPr>
                                    <a:xfrm>
                                      <a:off x="6101696" y="2876673"/>
                                      <a:ext cx="186571" cy="90475"/>
                                    </a:xfrm>
                                    <a:custGeom>
                                      <a:avLst/>
                                      <a:gdLst>
                                        <a:gd name="connsiteX0" fmla="*/ 80474 w 186571"/>
                                        <a:gd name="connsiteY0" fmla="*/ 0 h 90475"/>
                                        <a:gd name="connsiteX1" fmla="*/ 78846 w 186571"/>
                                        <a:gd name="connsiteY1" fmla="*/ 5207 h 90475"/>
                                        <a:gd name="connsiteX2" fmla="*/ 75266 w 186571"/>
                                        <a:gd name="connsiteY2" fmla="*/ 8136 h 90475"/>
                                        <a:gd name="connsiteX3" fmla="*/ 74615 w 186571"/>
                                        <a:gd name="connsiteY3" fmla="*/ 8462 h 90475"/>
                                        <a:gd name="connsiteX4" fmla="*/ 67781 w 186571"/>
                                        <a:gd name="connsiteY4" fmla="*/ 5858 h 90475"/>
                                        <a:gd name="connsiteX5" fmla="*/ 61272 w 186571"/>
                                        <a:gd name="connsiteY5" fmla="*/ 2929 h 90475"/>
                                        <a:gd name="connsiteX6" fmla="*/ 61272 w 186571"/>
                                        <a:gd name="connsiteY6" fmla="*/ 6835 h 90475"/>
                                        <a:gd name="connsiteX7" fmla="*/ 60947 w 186571"/>
                                        <a:gd name="connsiteY7" fmla="*/ 10089 h 90475"/>
                                        <a:gd name="connsiteX8" fmla="*/ 60947 w 186571"/>
                                        <a:gd name="connsiteY8" fmla="*/ 10089 h 90475"/>
                                        <a:gd name="connsiteX9" fmla="*/ 48905 w 186571"/>
                                        <a:gd name="connsiteY9" fmla="*/ 14320 h 90475"/>
                                        <a:gd name="connsiteX10" fmla="*/ 39466 w 186571"/>
                                        <a:gd name="connsiteY10" fmla="*/ 16924 h 90475"/>
                                        <a:gd name="connsiteX11" fmla="*/ 31330 w 186571"/>
                                        <a:gd name="connsiteY11" fmla="*/ 22456 h 90475"/>
                                        <a:gd name="connsiteX12" fmla="*/ 24821 w 186571"/>
                                        <a:gd name="connsiteY12" fmla="*/ 27338 h 90475"/>
                                        <a:gd name="connsiteX13" fmla="*/ 17336 w 186571"/>
                                        <a:gd name="connsiteY13" fmla="*/ 27338 h 90475"/>
                                        <a:gd name="connsiteX14" fmla="*/ 14081 w 186571"/>
                                        <a:gd name="connsiteY14" fmla="*/ 26687 h 90475"/>
                                        <a:gd name="connsiteX15" fmla="*/ 10176 w 186571"/>
                                        <a:gd name="connsiteY15" fmla="*/ 29616 h 90475"/>
                                        <a:gd name="connsiteX16" fmla="*/ 6596 w 186571"/>
                                        <a:gd name="connsiteY16" fmla="*/ 32220 h 90475"/>
                                        <a:gd name="connsiteX17" fmla="*/ 2039 w 186571"/>
                                        <a:gd name="connsiteY17" fmla="*/ 30918 h 90475"/>
                                        <a:gd name="connsiteX18" fmla="*/ 87 w 186571"/>
                                        <a:gd name="connsiteY18" fmla="*/ 29942 h 90475"/>
                                        <a:gd name="connsiteX19" fmla="*/ 87 w 186571"/>
                                        <a:gd name="connsiteY19" fmla="*/ 29942 h 90475"/>
                                        <a:gd name="connsiteX20" fmla="*/ 1063 w 186571"/>
                                        <a:gd name="connsiteY20" fmla="*/ 32871 h 90475"/>
                                        <a:gd name="connsiteX21" fmla="*/ 2365 w 186571"/>
                                        <a:gd name="connsiteY21" fmla="*/ 35800 h 90475"/>
                                        <a:gd name="connsiteX22" fmla="*/ 5945 w 186571"/>
                                        <a:gd name="connsiteY22" fmla="*/ 39054 h 90475"/>
                                        <a:gd name="connsiteX23" fmla="*/ 9850 w 186571"/>
                                        <a:gd name="connsiteY23" fmla="*/ 41983 h 90475"/>
                                        <a:gd name="connsiteX24" fmla="*/ 10501 w 186571"/>
                                        <a:gd name="connsiteY24" fmla="*/ 46540 h 90475"/>
                                        <a:gd name="connsiteX25" fmla="*/ 10501 w 186571"/>
                                        <a:gd name="connsiteY25" fmla="*/ 46540 h 90475"/>
                                        <a:gd name="connsiteX26" fmla="*/ 8874 w 186571"/>
                                        <a:gd name="connsiteY26" fmla="*/ 47842 h 90475"/>
                                        <a:gd name="connsiteX27" fmla="*/ 7572 w 186571"/>
                                        <a:gd name="connsiteY27" fmla="*/ 49143 h 90475"/>
                                        <a:gd name="connsiteX28" fmla="*/ 7572 w 186571"/>
                                        <a:gd name="connsiteY28" fmla="*/ 49143 h 90475"/>
                                        <a:gd name="connsiteX29" fmla="*/ 8874 w 186571"/>
                                        <a:gd name="connsiteY29" fmla="*/ 53049 h 90475"/>
                                        <a:gd name="connsiteX30" fmla="*/ 13430 w 186571"/>
                                        <a:gd name="connsiteY30" fmla="*/ 57931 h 90475"/>
                                        <a:gd name="connsiteX31" fmla="*/ 13430 w 186571"/>
                                        <a:gd name="connsiteY31" fmla="*/ 57931 h 90475"/>
                                        <a:gd name="connsiteX32" fmla="*/ 22218 w 186571"/>
                                        <a:gd name="connsiteY32" fmla="*/ 65091 h 90475"/>
                                        <a:gd name="connsiteX33" fmla="*/ 32632 w 186571"/>
                                        <a:gd name="connsiteY33" fmla="*/ 75505 h 90475"/>
                                        <a:gd name="connsiteX34" fmla="*/ 35236 w 186571"/>
                                        <a:gd name="connsiteY34" fmla="*/ 76156 h 90475"/>
                                        <a:gd name="connsiteX35" fmla="*/ 38816 w 186571"/>
                                        <a:gd name="connsiteY35" fmla="*/ 76482 h 90475"/>
                                        <a:gd name="connsiteX36" fmla="*/ 45975 w 186571"/>
                                        <a:gd name="connsiteY36" fmla="*/ 82991 h 90475"/>
                                        <a:gd name="connsiteX37" fmla="*/ 46952 w 186571"/>
                                        <a:gd name="connsiteY37" fmla="*/ 83967 h 90475"/>
                                        <a:gd name="connsiteX38" fmla="*/ 52159 w 186571"/>
                                        <a:gd name="connsiteY38" fmla="*/ 86896 h 90475"/>
                                        <a:gd name="connsiteX39" fmla="*/ 58994 w 186571"/>
                                        <a:gd name="connsiteY39" fmla="*/ 89825 h 90475"/>
                                        <a:gd name="connsiteX40" fmla="*/ 64201 w 186571"/>
                                        <a:gd name="connsiteY40" fmla="*/ 90476 h 90475"/>
                                        <a:gd name="connsiteX41" fmla="*/ 69734 w 186571"/>
                                        <a:gd name="connsiteY41" fmla="*/ 90151 h 90475"/>
                                        <a:gd name="connsiteX42" fmla="*/ 72012 w 186571"/>
                                        <a:gd name="connsiteY42" fmla="*/ 88849 h 90475"/>
                                        <a:gd name="connsiteX43" fmla="*/ 74615 w 186571"/>
                                        <a:gd name="connsiteY43" fmla="*/ 85920 h 90475"/>
                                        <a:gd name="connsiteX44" fmla="*/ 74615 w 186571"/>
                                        <a:gd name="connsiteY44" fmla="*/ 85920 h 90475"/>
                                        <a:gd name="connsiteX45" fmla="*/ 74941 w 186571"/>
                                        <a:gd name="connsiteY45" fmla="*/ 84292 h 90475"/>
                                        <a:gd name="connsiteX46" fmla="*/ 81450 w 186571"/>
                                        <a:gd name="connsiteY46" fmla="*/ 77132 h 90475"/>
                                        <a:gd name="connsiteX47" fmla="*/ 91213 w 186571"/>
                                        <a:gd name="connsiteY47" fmla="*/ 78109 h 90475"/>
                                        <a:gd name="connsiteX48" fmla="*/ 96421 w 186571"/>
                                        <a:gd name="connsiteY48" fmla="*/ 78760 h 90475"/>
                                        <a:gd name="connsiteX49" fmla="*/ 104557 w 186571"/>
                                        <a:gd name="connsiteY49" fmla="*/ 81038 h 90475"/>
                                        <a:gd name="connsiteX50" fmla="*/ 115297 w 186571"/>
                                        <a:gd name="connsiteY50" fmla="*/ 86570 h 90475"/>
                                        <a:gd name="connsiteX51" fmla="*/ 119854 w 186571"/>
                                        <a:gd name="connsiteY51" fmla="*/ 85269 h 90475"/>
                                        <a:gd name="connsiteX52" fmla="*/ 123433 w 186571"/>
                                        <a:gd name="connsiteY52" fmla="*/ 83316 h 90475"/>
                                        <a:gd name="connsiteX53" fmla="*/ 128966 w 186571"/>
                                        <a:gd name="connsiteY53" fmla="*/ 84943 h 90475"/>
                                        <a:gd name="connsiteX54" fmla="*/ 132546 w 186571"/>
                                        <a:gd name="connsiteY54" fmla="*/ 87547 h 90475"/>
                                        <a:gd name="connsiteX55" fmla="*/ 135475 w 186571"/>
                                        <a:gd name="connsiteY55" fmla="*/ 83967 h 90475"/>
                                        <a:gd name="connsiteX56" fmla="*/ 140031 w 186571"/>
                                        <a:gd name="connsiteY56" fmla="*/ 79085 h 90475"/>
                                        <a:gd name="connsiteX57" fmla="*/ 140031 w 186571"/>
                                        <a:gd name="connsiteY57" fmla="*/ 79085 h 90475"/>
                                        <a:gd name="connsiteX58" fmla="*/ 144263 w 186571"/>
                                        <a:gd name="connsiteY58" fmla="*/ 80061 h 90475"/>
                                        <a:gd name="connsiteX59" fmla="*/ 150120 w 186571"/>
                                        <a:gd name="connsiteY59" fmla="*/ 81363 h 90475"/>
                                        <a:gd name="connsiteX60" fmla="*/ 160210 w 186571"/>
                                        <a:gd name="connsiteY60" fmla="*/ 77458 h 90475"/>
                                        <a:gd name="connsiteX61" fmla="*/ 165092 w 186571"/>
                                        <a:gd name="connsiteY61" fmla="*/ 74529 h 90475"/>
                                        <a:gd name="connsiteX62" fmla="*/ 165092 w 186571"/>
                                        <a:gd name="connsiteY62" fmla="*/ 74529 h 90475"/>
                                        <a:gd name="connsiteX63" fmla="*/ 165417 w 186571"/>
                                        <a:gd name="connsiteY63" fmla="*/ 73227 h 90475"/>
                                        <a:gd name="connsiteX64" fmla="*/ 169322 w 186571"/>
                                        <a:gd name="connsiteY64" fmla="*/ 65742 h 90475"/>
                                        <a:gd name="connsiteX65" fmla="*/ 179411 w 186571"/>
                                        <a:gd name="connsiteY65" fmla="*/ 60209 h 90475"/>
                                        <a:gd name="connsiteX66" fmla="*/ 182340 w 186571"/>
                                        <a:gd name="connsiteY66" fmla="*/ 58907 h 90475"/>
                                        <a:gd name="connsiteX67" fmla="*/ 186571 w 186571"/>
                                        <a:gd name="connsiteY67" fmla="*/ 55978 h 90475"/>
                                        <a:gd name="connsiteX68" fmla="*/ 184944 w 186571"/>
                                        <a:gd name="connsiteY68" fmla="*/ 54025 h 90475"/>
                                        <a:gd name="connsiteX69" fmla="*/ 181038 w 186571"/>
                                        <a:gd name="connsiteY69" fmla="*/ 49794 h 90475"/>
                                        <a:gd name="connsiteX70" fmla="*/ 171926 w 186571"/>
                                        <a:gd name="connsiteY70" fmla="*/ 44262 h 90475"/>
                                        <a:gd name="connsiteX71" fmla="*/ 166393 w 186571"/>
                                        <a:gd name="connsiteY71" fmla="*/ 41658 h 90475"/>
                                        <a:gd name="connsiteX72" fmla="*/ 165417 w 186571"/>
                                        <a:gd name="connsiteY72" fmla="*/ 42309 h 90475"/>
                                        <a:gd name="connsiteX73" fmla="*/ 160210 w 186571"/>
                                        <a:gd name="connsiteY73" fmla="*/ 43936 h 90475"/>
                                        <a:gd name="connsiteX74" fmla="*/ 160210 w 186571"/>
                                        <a:gd name="connsiteY74" fmla="*/ 43936 h 90475"/>
                                        <a:gd name="connsiteX75" fmla="*/ 155328 w 186571"/>
                                        <a:gd name="connsiteY75" fmla="*/ 41007 h 90475"/>
                                        <a:gd name="connsiteX76" fmla="*/ 152724 w 186571"/>
                                        <a:gd name="connsiteY76" fmla="*/ 37753 h 90475"/>
                                        <a:gd name="connsiteX77" fmla="*/ 154026 w 186571"/>
                                        <a:gd name="connsiteY77" fmla="*/ 34173 h 90475"/>
                                        <a:gd name="connsiteX78" fmla="*/ 156304 w 186571"/>
                                        <a:gd name="connsiteY78" fmla="*/ 30918 h 90475"/>
                                        <a:gd name="connsiteX79" fmla="*/ 156304 w 186571"/>
                                        <a:gd name="connsiteY79" fmla="*/ 30918 h 90475"/>
                                        <a:gd name="connsiteX80" fmla="*/ 141984 w 186571"/>
                                        <a:gd name="connsiteY80" fmla="*/ 27989 h 90475"/>
                                        <a:gd name="connsiteX81" fmla="*/ 136777 w 186571"/>
                                        <a:gd name="connsiteY81" fmla="*/ 27338 h 90475"/>
                                        <a:gd name="connsiteX82" fmla="*/ 135801 w 186571"/>
                                        <a:gd name="connsiteY82" fmla="*/ 26687 h 90475"/>
                                        <a:gd name="connsiteX83" fmla="*/ 136452 w 186571"/>
                                        <a:gd name="connsiteY83" fmla="*/ 28314 h 90475"/>
                                        <a:gd name="connsiteX84" fmla="*/ 137428 w 186571"/>
                                        <a:gd name="connsiteY84" fmla="*/ 29942 h 90475"/>
                                        <a:gd name="connsiteX85" fmla="*/ 135475 w 186571"/>
                                        <a:gd name="connsiteY85" fmla="*/ 33847 h 90475"/>
                                        <a:gd name="connsiteX86" fmla="*/ 132872 w 186571"/>
                                        <a:gd name="connsiteY86" fmla="*/ 35149 h 90475"/>
                                        <a:gd name="connsiteX87" fmla="*/ 123433 w 186571"/>
                                        <a:gd name="connsiteY87" fmla="*/ 37753 h 90475"/>
                                        <a:gd name="connsiteX88" fmla="*/ 123433 w 186571"/>
                                        <a:gd name="connsiteY88" fmla="*/ 37753 h 90475"/>
                                        <a:gd name="connsiteX89" fmla="*/ 123108 w 186571"/>
                                        <a:gd name="connsiteY89" fmla="*/ 37753 h 90475"/>
                                        <a:gd name="connsiteX90" fmla="*/ 123108 w 186571"/>
                                        <a:gd name="connsiteY90" fmla="*/ 37753 h 90475"/>
                                        <a:gd name="connsiteX91" fmla="*/ 117575 w 186571"/>
                                        <a:gd name="connsiteY91" fmla="*/ 33196 h 90475"/>
                                        <a:gd name="connsiteX92" fmla="*/ 114972 w 186571"/>
                                        <a:gd name="connsiteY92" fmla="*/ 27013 h 90475"/>
                                        <a:gd name="connsiteX93" fmla="*/ 114972 w 186571"/>
                                        <a:gd name="connsiteY93" fmla="*/ 27013 h 90475"/>
                                        <a:gd name="connsiteX94" fmla="*/ 114972 w 186571"/>
                                        <a:gd name="connsiteY94" fmla="*/ 26687 h 90475"/>
                                        <a:gd name="connsiteX95" fmla="*/ 114972 w 186571"/>
                                        <a:gd name="connsiteY95" fmla="*/ 26687 h 90475"/>
                                        <a:gd name="connsiteX96" fmla="*/ 117250 w 186571"/>
                                        <a:gd name="connsiteY96" fmla="*/ 23758 h 90475"/>
                                        <a:gd name="connsiteX97" fmla="*/ 118226 w 186571"/>
                                        <a:gd name="connsiteY97" fmla="*/ 22131 h 90475"/>
                                        <a:gd name="connsiteX98" fmla="*/ 118552 w 186571"/>
                                        <a:gd name="connsiteY98" fmla="*/ 19853 h 90475"/>
                                        <a:gd name="connsiteX99" fmla="*/ 118552 w 186571"/>
                                        <a:gd name="connsiteY99" fmla="*/ 19202 h 90475"/>
                                        <a:gd name="connsiteX100" fmla="*/ 117575 w 186571"/>
                                        <a:gd name="connsiteY100" fmla="*/ 18876 h 90475"/>
                                        <a:gd name="connsiteX101" fmla="*/ 110415 w 186571"/>
                                        <a:gd name="connsiteY101" fmla="*/ 17574 h 90475"/>
                                        <a:gd name="connsiteX102" fmla="*/ 92515 w 186571"/>
                                        <a:gd name="connsiteY102" fmla="*/ 14320 h 90475"/>
                                        <a:gd name="connsiteX103" fmla="*/ 89912 w 186571"/>
                                        <a:gd name="connsiteY103" fmla="*/ 13018 h 90475"/>
                                        <a:gd name="connsiteX104" fmla="*/ 86983 w 186571"/>
                                        <a:gd name="connsiteY104" fmla="*/ 10089 h 90475"/>
                                        <a:gd name="connsiteX105" fmla="*/ 83403 w 186571"/>
                                        <a:gd name="connsiteY105" fmla="*/ 4231 h 90475"/>
                                        <a:gd name="connsiteX106" fmla="*/ 82752 w 186571"/>
                                        <a:gd name="connsiteY106" fmla="*/ 3255 h 90475"/>
                                        <a:gd name="connsiteX107" fmla="*/ 82752 w 186571"/>
                                        <a:gd name="connsiteY107" fmla="*/ 3255 h 90475"/>
                                        <a:gd name="connsiteX108" fmla="*/ 80474 w 186571"/>
                                        <a:gd name="connsiteY108" fmla="*/ 0 h 90475"/>
                                        <a:gd name="connsiteX109" fmla="*/ 80474 w 186571"/>
                                        <a:gd name="connsiteY109" fmla="*/ 0 h 9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86571" h="90475">
                                          <a:moveTo>
                                            <a:pt x="80474" y="0"/>
                                          </a:moveTo>
                                          <a:cubicBezTo>
                                            <a:pt x="79823" y="2604"/>
                                            <a:pt x="78846" y="4556"/>
                                            <a:pt x="78846" y="5207"/>
                                          </a:cubicBezTo>
                                          <a:cubicBezTo>
                                            <a:pt x="78195" y="6835"/>
                                            <a:pt x="76568" y="7485"/>
                                            <a:pt x="75266" y="8136"/>
                                          </a:cubicBezTo>
                                          <a:cubicBezTo>
                                            <a:pt x="74941" y="8136"/>
                                            <a:pt x="74615" y="8462"/>
                                            <a:pt x="74615" y="8462"/>
                                          </a:cubicBezTo>
                                          <a:cubicBezTo>
                                            <a:pt x="73639" y="9113"/>
                                            <a:pt x="70710" y="7485"/>
                                            <a:pt x="67781" y="5858"/>
                                          </a:cubicBezTo>
                                          <a:cubicBezTo>
                                            <a:pt x="64852" y="4231"/>
                                            <a:pt x="61923" y="2604"/>
                                            <a:pt x="61272" y="2929"/>
                                          </a:cubicBezTo>
                                          <a:cubicBezTo>
                                            <a:pt x="61272" y="2929"/>
                                            <a:pt x="61272" y="5207"/>
                                            <a:pt x="61272" y="6835"/>
                                          </a:cubicBezTo>
                                          <a:cubicBezTo>
                                            <a:pt x="61272" y="8136"/>
                                            <a:pt x="61272" y="9438"/>
                                            <a:pt x="60947" y="10089"/>
                                          </a:cubicBezTo>
                                          <a:lnTo>
                                            <a:pt x="60947" y="10089"/>
                                          </a:lnTo>
                                          <a:cubicBezTo>
                                            <a:pt x="60295" y="11065"/>
                                            <a:pt x="54437" y="12693"/>
                                            <a:pt x="48905" y="14320"/>
                                          </a:cubicBezTo>
                                          <a:cubicBezTo>
                                            <a:pt x="44999" y="15296"/>
                                            <a:pt x="41094" y="16273"/>
                                            <a:pt x="39466" y="16924"/>
                                          </a:cubicBezTo>
                                          <a:cubicBezTo>
                                            <a:pt x="37514" y="17574"/>
                                            <a:pt x="34259" y="20178"/>
                                            <a:pt x="31330" y="22456"/>
                                          </a:cubicBezTo>
                                          <a:cubicBezTo>
                                            <a:pt x="28727" y="24409"/>
                                            <a:pt x="26448" y="26362"/>
                                            <a:pt x="24821" y="27338"/>
                                          </a:cubicBezTo>
                                          <a:cubicBezTo>
                                            <a:pt x="21892" y="28640"/>
                                            <a:pt x="19614" y="27989"/>
                                            <a:pt x="17336" y="27338"/>
                                          </a:cubicBezTo>
                                          <a:cubicBezTo>
                                            <a:pt x="16359" y="27013"/>
                                            <a:pt x="15057" y="26687"/>
                                            <a:pt x="14081" y="26687"/>
                                          </a:cubicBezTo>
                                          <a:cubicBezTo>
                                            <a:pt x="12779" y="26687"/>
                                            <a:pt x="11477" y="28314"/>
                                            <a:pt x="10176" y="29616"/>
                                          </a:cubicBezTo>
                                          <a:cubicBezTo>
                                            <a:pt x="9199" y="30918"/>
                                            <a:pt x="7898" y="31894"/>
                                            <a:pt x="6596" y="32220"/>
                                          </a:cubicBezTo>
                                          <a:cubicBezTo>
                                            <a:pt x="5294" y="32545"/>
                                            <a:pt x="3666" y="31894"/>
                                            <a:pt x="2039" y="30918"/>
                                          </a:cubicBezTo>
                                          <a:cubicBezTo>
                                            <a:pt x="1063" y="30267"/>
                                            <a:pt x="87" y="29942"/>
                                            <a:pt x="87" y="29942"/>
                                          </a:cubicBezTo>
                                          <a:lnTo>
                                            <a:pt x="87" y="29942"/>
                                          </a:lnTo>
                                          <a:cubicBezTo>
                                            <a:pt x="-239" y="30593"/>
                                            <a:pt x="412" y="31569"/>
                                            <a:pt x="1063" y="32871"/>
                                          </a:cubicBezTo>
                                          <a:cubicBezTo>
                                            <a:pt x="1714" y="33847"/>
                                            <a:pt x="2039" y="34824"/>
                                            <a:pt x="2365" y="35800"/>
                                          </a:cubicBezTo>
                                          <a:cubicBezTo>
                                            <a:pt x="2690" y="37102"/>
                                            <a:pt x="4318" y="38078"/>
                                            <a:pt x="5945" y="39054"/>
                                          </a:cubicBezTo>
                                          <a:cubicBezTo>
                                            <a:pt x="7247" y="40031"/>
                                            <a:pt x="8548" y="40682"/>
                                            <a:pt x="9850" y="41983"/>
                                          </a:cubicBezTo>
                                          <a:cubicBezTo>
                                            <a:pt x="11803" y="43936"/>
                                            <a:pt x="11477" y="45238"/>
                                            <a:pt x="10501" y="46540"/>
                                          </a:cubicBezTo>
                                          <a:lnTo>
                                            <a:pt x="10501" y="46540"/>
                                          </a:lnTo>
                                          <a:cubicBezTo>
                                            <a:pt x="10176" y="46865"/>
                                            <a:pt x="9525" y="47191"/>
                                            <a:pt x="8874" y="47842"/>
                                          </a:cubicBezTo>
                                          <a:cubicBezTo>
                                            <a:pt x="8223" y="48167"/>
                                            <a:pt x="7572" y="48493"/>
                                            <a:pt x="7572" y="49143"/>
                                          </a:cubicBezTo>
                                          <a:lnTo>
                                            <a:pt x="7572" y="49143"/>
                                          </a:lnTo>
                                          <a:cubicBezTo>
                                            <a:pt x="7247" y="49794"/>
                                            <a:pt x="7898" y="51422"/>
                                            <a:pt x="8874" y="53049"/>
                                          </a:cubicBezTo>
                                          <a:cubicBezTo>
                                            <a:pt x="9850" y="55002"/>
                                            <a:pt x="11477" y="56629"/>
                                            <a:pt x="13430" y="57931"/>
                                          </a:cubicBezTo>
                                          <a:lnTo>
                                            <a:pt x="13430" y="57931"/>
                                          </a:lnTo>
                                          <a:cubicBezTo>
                                            <a:pt x="15383" y="59233"/>
                                            <a:pt x="18638" y="62161"/>
                                            <a:pt x="22218" y="65091"/>
                                          </a:cubicBezTo>
                                          <a:cubicBezTo>
                                            <a:pt x="26774" y="69322"/>
                                            <a:pt x="31330" y="74203"/>
                                            <a:pt x="32632" y="75505"/>
                                          </a:cubicBezTo>
                                          <a:cubicBezTo>
                                            <a:pt x="33283" y="76482"/>
                                            <a:pt x="34259" y="76482"/>
                                            <a:pt x="35236" y="76156"/>
                                          </a:cubicBezTo>
                                          <a:cubicBezTo>
                                            <a:pt x="36212" y="76156"/>
                                            <a:pt x="37514" y="76156"/>
                                            <a:pt x="38816" y="76482"/>
                                          </a:cubicBezTo>
                                          <a:cubicBezTo>
                                            <a:pt x="41094" y="77458"/>
                                            <a:pt x="44348" y="81038"/>
                                            <a:pt x="45975" y="82991"/>
                                          </a:cubicBezTo>
                                          <a:cubicBezTo>
                                            <a:pt x="46301" y="83316"/>
                                            <a:pt x="46627" y="83642"/>
                                            <a:pt x="46952" y="83967"/>
                                          </a:cubicBezTo>
                                          <a:cubicBezTo>
                                            <a:pt x="47277" y="84292"/>
                                            <a:pt x="49556" y="85594"/>
                                            <a:pt x="52159" y="86896"/>
                                          </a:cubicBezTo>
                                          <a:cubicBezTo>
                                            <a:pt x="55088" y="88198"/>
                                            <a:pt x="58017" y="89500"/>
                                            <a:pt x="58994" y="89825"/>
                                          </a:cubicBezTo>
                                          <a:cubicBezTo>
                                            <a:pt x="59970" y="90151"/>
                                            <a:pt x="61923" y="90151"/>
                                            <a:pt x="64201" y="90476"/>
                                          </a:cubicBezTo>
                                          <a:cubicBezTo>
                                            <a:pt x="66479" y="90476"/>
                                            <a:pt x="68757" y="90476"/>
                                            <a:pt x="69734" y="90151"/>
                                          </a:cubicBezTo>
                                          <a:cubicBezTo>
                                            <a:pt x="70384" y="89825"/>
                                            <a:pt x="71361" y="89500"/>
                                            <a:pt x="72012" y="88849"/>
                                          </a:cubicBezTo>
                                          <a:cubicBezTo>
                                            <a:pt x="72988" y="87872"/>
                                            <a:pt x="73965" y="86896"/>
                                            <a:pt x="74615" y="85920"/>
                                          </a:cubicBezTo>
                                          <a:lnTo>
                                            <a:pt x="74615" y="85920"/>
                                          </a:lnTo>
                                          <a:cubicBezTo>
                                            <a:pt x="74615" y="85594"/>
                                            <a:pt x="74941" y="84943"/>
                                            <a:pt x="74941" y="84292"/>
                                          </a:cubicBezTo>
                                          <a:cubicBezTo>
                                            <a:pt x="75266" y="81363"/>
                                            <a:pt x="75266" y="77458"/>
                                            <a:pt x="81450" y="77132"/>
                                          </a:cubicBezTo>
                                          <a:cubicBezTo>
                                            <a:pt x="85356" y="77132"/>
                                            <a:pt x="88284" y="77783"/>
                                            <a:pt x="91213" y="78109"/>
                                          </a:cubicBezTo>
                                          <a:cubicBezTo>
                                            <a:pt x="93166" y="78434"/>
                                            <a:pt x="94793" y="78760"/>
                                            <a:pt x="96421" y="78760"/>
                                          </a:cubicBezTo>
                                          <a:cubicBezTo>
                                            <a:pt x="98374" y="78760"/>
                                            <a:pt x="101302" y="79736"/>
                                            <a:pt x="104557" y="81038"/>
                                          </a:cubicBezTo>
                                          <a:cubicBezTo>
                                            <a:pt x="108788" y="82665"/>
                                            <a:pt x="113019" y="84943"/>
                                            <a:pt x="115297" y="86570"/>
                                          </a:cubicBezTo>
                                          <a:cubicBezTo>
                                            <a:pt x="116924" y="87547"/>
                                            <a:pt x="118552" y="86245"/>
                                            <a:pt x="119854" y="85269"/>
                                          </a:cubicBezTo>
                                          <a:cubicBezTo>
                                            <a:pt x="121155" y="84292"/>
                                            <a:pt x="122132" y="83316"/>
                                            <a:pt x="123433" y="83316"/>
                                          </a:cubicBezTo>
                                          <a:cubicBezTo>
                                            <a:pt x="124735" y="82991"/>
                                            <a:pt x="127013" y="83967"/>
                                            <a:pt x="128966" y="84943"/>
                                          </a:cubicBezTo>
                                          <a:cubicBezTo>
                                            <a:pt x="130268" y="85594"/>
                                            <a:pt x="131570" y="86570"/>
                                            <a:pt x="132546" y="87547"/>
                                          </a:cubicBezTo>
                                          <a:cubicBezTo>
                                            <a:pt x="133197" y="86570"/>
                                            <a:pt x="134499" y="85269"/>
                                            <a:pt x="135475" y="83967"/>
                                          </a:cubicBezTo>
                                          <a:cubicBezTo>
                                            <a:pt x="137102" y="81689"/>
                                            <a:pt x="138730" y="79411"/>
                                            <a:pt x="140031" y="79085"/>
                                          </a:cubicBezTo>
                                          <a:lnTo>
                                            <a:pt x="140031" y="79085"/>
                                          </a:lnTo>
                                          <a:cubicBezTo>
                                            <a:pt x="140683" y="79085"/>
                                            <a:pt x="142310" y="79411"/>
                                            <a:pt x="144263" y="80061"/>
                                          </a:cubicBezTo>
                                          <a:cubicBezTo>
                                            <a:pt x="146541" y="80712"/>
                                            <a:pt x="149144" y="81363"/>
                                            <a:pt x="150120" y="81363"/>
                                          </a:cubicBezTo>
                                          <a:cubicBezTo>
                                            <a:pt x="151422" y="81363"/>
                                            <a:pt x="156304" y="79411"/>
                                            <a:pt x="160210" y="77458"/>
                                          </a:cubicBezTo>
                                          <a:cubicBezTo>
                                            <a:pt x="162813" y="76156"/>
                                            <a:pt x="165092" y="74854"/>
                                            <a:pt x="165092" y="74529"/>
                                          </a:cubicBezTo>
                                          <a:lnTo>
                                            <a:pt x="165092" y="74529"/>
                                          </a:lnTo>
                                          <a:cubicBezTo>
                                            <a:pt x="165092" y="74203"/>
                                            <a:pt x="165417" y="73552"/>
                                            <a:pt x="165417" y="73227"/>
                                          </a:cubicBezTo>
                                          <a:cubicBezTo>
                                            <a:pt x="165742" y="70949"/>
                                            <a:pt x="166393" y="68345"/>
                                            <a:pt x="169322" y="65742"/>
                                          </a:cubicBezTo>
                                          <a:cubicBezTo>
                                            <a:pt x="171601" y="63789"/>
                                            <a:pt x="176157" y="61836"/>
                                            <a:pt x="179411" y="60209"/>
                                          </a:cubicBezTo>
                                          <a:cubicBezTo>
                                            <a:pt x="181038" y="59558"/>
                                            <a:pt x="182015" y="58907"/>
                                            <a:pt x="182340" y="58907"/>
                                          </a:cubicBezTo>
                                          <a:cubicBezTo>
                                            <a:pt x="182992" y="58256"/>
                                            <a:pt x="185270" y="56629"/>
                                            <a:pt x="186571" y="55978"/>
                                          </a:cubicBezTo>
                                          <a:cubicBezTo>
                                            <a:pt x="185920" y="55327"/>
                                            <a:pt x="185595" y="54676"/>
                                            <a:pt x="184944" y="54025"/>
                                          </a:cubicBezTo>
                                          <a:cubicBezTo>
                                            <a:pt x="183642" y="52398"/>
                                            <a:pt x="182015" y="50771"/>
                                            <a:pt x="181038" y="49794"/>
                                          </a:cubicBezTo>
                                          <a:cubicBezTo>
                                            <a:pt x="179737" y="48818"/>
                                            <a:pt x="175506" y="46214"/>
                                            <a:pt x="171926" y="44262"/>
                                          </a:cubicBezTo>
                                          <a:cubicBezTo>
                                            <a:pt x="168997" y="42634"/>
                                            <a:pt x="166719" y="41333"/>
                                            <a:pt x="166393" y="41658"/>
                                          </a:cubicBezTo>
                                          <a:cubicBezTo>
                                            <a:pt x="166393" y="41658"/>
                                            <a:pt x="165742" y="41983"/>
                                            <a:pt x="165417" y="42309"/>
                                          </a:cubicBezTo>
                                          <a:cubicBezTo>
                                            <a:pt x="164115" y="43285"/>
                                            <a:pt x="162488" y="44587"/>
                                            <a:pt x="160210" y="43936"/>
                                          </a:cubicBezTo>
                                          <a:lnTo>
                                            <a:pt x="160210" y="43936"/>
                                          </a:lnTo>
                                          <a:cubicBezTo>
                                            <a:pt x="158908" y="43285"/>
                                            <a:pt x="156955" y="41983"/>
                                            <a:pt x="155328" y="41007"/>
                                          </a:cubicBezTo>
                                          <a:cubicBezTo>
                                            <a:pt x="153701" y="39705"/>
                                            <a:pt x="152724" y="38729"/>
                                            <a:pt x="152724" y="37753"/>
                                          </a:cubicBezTo>
                                          <a:cubicBezTo>
                                            <a:pt x="152724" y="37102"/>
                                            <a:pt x="153375" y="35800"/>
                                            <a:pt x="154026" y="34173"/>
                                          </a:cubicBezTo>
                                          <a:cubicBezTo>
                                            <a:pt x="154677" y="32545"/>
                                            <a:pt x="157281" y="31244"/>
                                            <a:pt x="156304" y="30918"/>
                                          </a:cubicBezTo>
                                          <a:lnTo>
                                            <a:pt x="156304" y="30918"/>
                                          </a:lnTo>
                                          <a:cubicBezTo>
                                            <a:pt x="155979" y="30593"/>
                                            <a:pt x="148168" y="28965"/>
                                            <a:pt x="141984" y="27989"/>
                                          </a:cubicBezTo>
                                          <a:cubicBezTo>
                                            <a:pt x="140031" y="27664"/>
                                            <a:pt x="138079" y="27338"/>
                                            <a:pt x="136777" y="27338"/>
                                          </a:cubicBezTo>
                                          <a:cubicBezTo>
                                            <a:pt x="136126" y="27338"/>
                                            <a:pt x="135801" y="26687"/>
                                            <a:pt x="135801" y="26687"/>
                                          </a:cubicBezTo>
                                          <a:cubicBezTo>
                                            <a:pt x="135801" y="27013"/>
                                            <a:pt x="136126" y="27664"/>
                                            <a:pt x="136452" y="28314"/>
                                          </a:cubicBezTo>
                                          <a:cubicBezTo>
                                            <a:pt x="136777" y="28965"/>
                                            <a:pt x="137102" y="29291"/>
                                            <a:pt x="137428" y="29942"/>
                                          </a:cubicBezTo>
                                          <a:cubicBezTo>
                                            <a:pt x="138079" y="31569"/>
                                            <a:pt x="137753" y="32871"/>
                                            <a:pt x="135475" y="33847"/>
                                          </a:cubicBezTo>
                                          <a:cubicBezTo>
                                            <a:pt x="134824" y="34173"/>
                                            <a:pt x="133848" y="34498"/>
                                            <a:pt x="132872" y="35149"/>
                                          </a:cubicBezTo>
                                          <a:cubicBezTo>
                                            <a:pt x="129617" y="36451"/>
                                            <a:pt x="126037" y="38078"/>
                                            <a:pt x="123433" y="37753"/>
                                          </a:cubicBezTo>
                                          <a:lnTo>
                                            <a:pt x="123433" y="37753"/>
                                          </a:lnTo>
                                          <a:cubicBezTo>
                                            <a:pt x="123433" y="37753"/>
                                            <a:pt x="123108" y="37753"/>
                                            <a:pt x="123108" y="37753"/>
                                          </a:cubicBezTo>
                                          <a:lnTo>
                                            <a:pt x="123108" y="37753"/>
                                          </a:lnTo>
                                          <a:cubicBezTo>
                                            <a:pt x="121481" y="37427"/>
                                            <a:pt x="119202" y="35474"/>
                                            <a:pt x="117575" y="33196"/>
                                          </a:cubicBezTo>
                                          <a:cubicBezTo>
                                            <a:pt x="115948" y="30918"/>
                                            <a:pt x="114646" y="28640"/>
                                            <a:pt x="114972" y="27013"/>
                                          </a:cubicBezTo>
                                          <a:lnTo>
                                            <a:pt x="114972" y="27013"/>
                                          </a:lnTo>
                                          <a:cubicBezTo>
                                            <a:pt x="114972" y="27013"/>
                                            <a:pt x="114972" y="26687"/>
                                            <a:pt x="114972" y="26687"/>
                                          </a:cubicBezTo>
                                          <a:lnTo>
                                            <a:pt x="114972" y="26687"/>
                                          </a:lnTo>
                                          <a:cubicBezTo>
                                            <a:pt x="115297" y="25385"/>
                                            <a:pt x="116274" y="24409"/>
                                            <a:pt x="117250" y="23758"/>
                                          </a:cubicBezTo>
                                          <a:cubicBezTo>
                                            <a:pt x="117901" y="23107"/>
                                            <a:pt x="118552" y="22782"/>
                                            <a:pt x="118226" y="22131"/>
                                          </a:cubicBezTo>
                                          <a:cubicBezTo>
                                            <a:pt x="118226" y="21154"/>
                                            <a:pt x="118226" y="20504"/>
                                            <a:pt x="118552" y="19853"/>
                                          </a:cubicBezTo>
                                          <a:cubicBezTo>
                                            <a:pt x="118552" y="19527"/>
                                            <a:pt x="118552" y="19527"/>
                                            <a:pt x="118552" y="19202"/>
                                          </a:cubicBezTo>
                                          <a:cubicBezTo>
                                            <a:pt x="118552" y="19202"/>
                                            <a:pt x="118552" y="18876"/>
                                            <a:pt x="117575" y="18876"/>
                                          </a:cubicBezTo>
                                          <a:cubicBezTo>
                                            <a:pt x="116599" y="18551"/>
                                            <a:pt x="113670" y="18225"/>
                                            <a:pt x="110415" y="17574"/>
                                          </a:cubicBezTo>
                                          <a:cubicBezTo>
                                            <a:pt x="103255" y="16273"/>
                                            <a:pt x="93817" y="14971"/>
                                            <a:pt x="92515" y="14320"/>
                                          </a:cubicBezTo>
                                          <a:cubicBezTo>
                                            <a:pt x="91539" y="13994"/>
                                            <a:pt x="90888" y="13669"/>
                                            <a:pt x="89912" y="13018"/>
                                          </a:cubicBezTo>
                                          <a:cubicBezTo>
                                            <a:pt x="89261" y="12367"/>
                                            <a:pt x="88284" y="11716"/>
                                            <a:pt x="86983" y="10089"/>
                                          </a:cubicBezTo>
                                          <a:cubicBezTo>
                                            <a:pt x="85030" y="8136"/>
                                            <a:pt x="84054" y="5858"/>
                                            <a:pt x="83403" y="4231"/>
                                          </a:cubicBezTo>
                                          <a:cubicBezTo>
                                            <a:pt x="83077" y="3580"/>
                                            <a:pt x="83077" y="3255"/>
                                            <a:pt x="82752" y="3255"/>
                                          </a:cubicBezTo>
                                          <a:lnTo>
                                            <a:pt x="82752" y="3255"/>
                                          </a:lnTo>
                                          <a:cubicBezTo>
                                            <a:pt x="82426" y="1627"/>
                                            <a:pt x="81450" y="651"/>
                                            <a:pt x="80474" y="0"/>
                                          </a:cubicBezTo>
                                          <a:lnTo>
                                            <a:pt x="80474" y="0"/>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09" name="Freeform: Shape 508">
                                      <a:extLst>
                                        <a:ext uri="{FF2B5EF4-FFF2-40B4-BE49-F238E27FC236}">
                                          <a16:creationId xmlns:a16="http://schemas.microsoft.com/office/drawing/2014/main" id="{B5DCE155-2CD5-42A3-9095-C61C7433D3EE}"/>
                                        </a:ext>
                                      </a:extLst>
                                    </p:cNvPr>
                                    <p:cNvSpPr/>
                                    <p:nvPr/>
                                  </p:nvSpPr>
                                  <p:spPr>
                                    <a:xfrm>
                                      <a:off x="6337196" y="3185528"/>
                                      <a:ext cx="67257" cy="48817"/>
                                    </a:xfrm>
                                    <a:custGeom>
                                      <a:avLst/>
                                      <a:gdLst>
                                        <a:gd name="connsiteX0" fmla="*/ 13558 w 67257"/>
                                        <a:gd name="connsiteY0" fmla="*/ 48818 h 48817"/>
                                        <a:gd name="connsiteX1" fmla="*/ 13558 w 67257"/>
                                        <a:gd name="connsiteY1" fmla="*/ 48818 h 48817"/>
                                        <a:gd name="connsiteX2" fmla="*/ 13558 w 67257"/>
                                        <a:gd name="connsiteY2" fmla="*/ 48818 h 48817"/>
                                        <a:gd name="connsiteX3" fmla="*/ 19416 w 67257"/>
                                        <a:gd name="connsiteY3" fmla="*/ 48167 h 48817"/>
                                        <a:gd name="connsiteX4" fmla="*/ 32760 w 67257"/>
                                        <a:gd name="connsiteY4" fmla="*/ 46865 h 48817"/>
                                        <a:gd name="connsiteX5" fmla="*/ 34713 w 67257"/>
                                        <a:gd name="connsiteY5" fmla="*/ 43936 h 48817"/>
                                        <a:gd name="connsiteX6" fmla="*/ 36340 w 67257"/>
                                        <a:gd name="connsiteY6" fmla="*/ 41332 h 48817"/>
                                        <a:gd name="connsiteX7" fmla="*/ 40896 w 67257"/>
                                        <a:gd name="connsiteY7" fmla="*/ 39054 h 48817"/>
                                        <a:gd name="connsiteX8" fmla="*/ 45778 w 67257"/>
                                        <a:gd name="connsiteY8" fmla="*/ 37427 h 48817"/>
                                        <a:gd name="connsiteX9" fmla="*/ 50009 w 67257"/>
                                        <a:gd name="connsiteY9" fmla="*/ 38729 h 48817"/>
                                        <a:gd name="connsiteX10" fmla="*/ 51311 w 67257"/>
                                        <a:gd name="connsiteY10" fmla="*/ 39380 h 48817"/>
                                        <a:gd name="connsiteX11" fmla="*/ 51311 w 67257"/>
                                        <a:gd name="connsiteY11" fmla="*/ 39380 h 48817"/>
                                        <a:gd name="connsiteX12" fmla="*/ 52287 w 67257"/>
                                        <a:gd name="connsiteY12" fmla="*/ 39380 h 48817"/>
                                        <a:gd name="connsiteX13" fmla="*/ 52287 w 67257"/>
                                        <a:gd name="connsiteY13" fmla="*/ 39380 h 48817"/>
                                        <a:gd name="connsiteX14" fmla="*/ 56844 w 67257"/>
                                        <a:gd name="connsiteY14" fmla="*/ 39705 h 48817"/>
                                        <a:gd name="connsiteX15" fmla="*/ 59773 w 67257"/>
                                        <a:gd name="connsiteY15" fmla="*/ 34823 h 48817"/>
                                        <a:gd name="connsiteX16" fmla="*/ 62701 w 67257"/>
                                        <a:gd name="connsiteY16" fmla="*/ 32220 h 48817"/>
                                        <a:gd name="connsiteX17" fmla="*/ 65305 w 67257"/>
                                        <a:gd name="connsiteY17" fmla="*/ 31894 h 48817"/>
                                        <a:gd name="connsiteX18" fmla="*/ 67258 w 67257"/>
                                        <a:gd name="connsiteY18" fmla="*/ 20178 h 48817"/>
                                        <a:gd name="connsiteX19" fmla="*/ 65305 w 67257"/>
                                        <a:gd name="connsiteY19" fmla="*/ 15947 h 48817"/>
                                        <a:gd name="connsiteX20" fmla="*/ 65305 w 67257"/>
                                        <a:gd name="connsiteY20" fmla="*/ 15947 h 48817"/>
                                        <a:gd name="connsiteX21" fmla="*/ 63353 w 67257"/>
                                        <a:gd name="connsiteY21" fmla="*/ 13669 h 48817"/>
                                        <a:gd name="connsiteX22" fmla="*/ 56844 w 67257"/>
                                        <a:gd name="connsiteY22" fmla="*/ 6183 h 48817"/>
                                        <a:gd name="connsiteX23" fmla="*/ 51311 w 67257"/>
                                        <a:gd name="connsiteY23" fmla="*/ 325 h 48817"/>
                                        <a:gd name="connsiteX24" fmla="*/ 50985 w 67257"/>
                                        <a:gd name="connsiteY24" fmla="*/ 0 h 48817"/>
                                        <a:gd name="connsiteX25" fmla="*/ 50009 w 67257"/>
                                        <a:gd name="connsiteY25" fmla="*/ 0 h 48817"/>
                                        <a:gd name="connsiteX26" fmla="*/ 43174 w 67257"/>
                                        <a:gd name="connsiteY26" fmla="*/ 325 h 48817"/>
                                        <a:gd name="connsiteX27" fmla="*/ 37316 w 67257"/>
                                        <a:gd name="connsiteY27" fmla="*/ 976 h 48817"/>
                                        <a:gd name="connsiteX28" fmla="*/ 29831 w 67257"/>
                                        <a:gd name="connsiteY28" fmla="*/ 2278 h 48817"/>
                                        <a:gd name="connsiteX29" fmla="*/ 26576 w 67257"/>
                                        <a:gd name="connsiteY29" fmla="*/ 5533 h 48817"/>
                                        <a:gd name="connsiteX30" fmla="*/ 22996 w 67257"/>
                                        <a:gd name="connsiteY30" fmla="*/ 9113 h 48817"/>
                                        <a:gd name="connsiteX31" fmla="*/ 18115 w 67257"/>
                                        <a:gd name="connsiteY31" fmla="*/ 7485 h 48817"/>
                                        <a:gd name="connsiteX32" fmla="*/ 14860 w 67257"/>
                                        <a:gd name="connsiteY32" fmla="*/ 6183 h 48817"/>
                                        <a:gd name="connsiteX33" fmla="*/ 12256 w 67257"/>
                                        <a:gd name="connsiteY33" fmla="*/ 7160 h 48817"/>
                                        <a:gd name="connsiteX34" fmla="*/ 9002 w 67257"/>
                                        <a:gd name="connsiteY34" fmla="*/ 10740 h 48817"/>
                                        <a:gd name="connsiteX35" fmla="*/ 1516 w 67257"/>
                                        <a:gd name="connsiteY35" fmla="*/ 15296 h 48817"/>
                                        <a:gd name="connsiteX36" fmla="*/ 215 w 67257"/>
                                        <a:gd name="connsiteY36" fmla="*/ 26362 h 48817"/>
                                        <a:gd name="connsiteX37" fmla="*/ 1191 w 67257"/>
                                        <a:gd name="connsiteY37" fmla="*/ 28965 h 48817"/>
                                        <a:gd name="connsiteX38" fmla="*/ 2167 w 67257"/>
                                        <a:gd name="connsiteY38" fmla="*/ 30267 h 48817"/>
                                        <a:gd name="connsiteX39" fmla="*/ 1516 w 67257"/>
                                        <a:gd name="connsiteY39" fmla="*/ 35149 h 48817"/>
                                        <a:gd name="connsiteX40" fmla="*/ 865 w 67257"/>
                                        <a:gd name="connsiteY40" fmla="*/ 37102 h 48817"/>
                                        <a:gd name="connsiteX41" fmla="*/ 865 w 67257"/>
                                        <a:gd name="connsiteY41" fmla="*/ 37102 h 48817"/>
                                        <a:gd name="connsiteX42" fmla="*/ 2493 w 67257"/>
                                        <a:gd name="connsiteY42" fmla="*/ 38729 h 48817"/>
                                        <a:gd name="connsiteX43" fmla="*/ 6398 w 67257"/>
                                        <a:gd name="connsiteY43" fmla="*/ 41332 h 48817"/>
                                        <a:gd name="connsiteX44" fmla="*/ 13558 w 67257"/>
                                        <a:gd name="connsiteY44" fmla="*/ 48818 h 48817"/>
                                        <a:gd name="connsiteX45" fmla="*/ 13558 w 67257"/>
                                        <a:gd name="connsiteY45" fmla="*/ 48818 h 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7" h="48817">
                                          <a:moveTo>
                                            <a:pt x="13558" y="48818"/>
                                          </a:moveTo>
                                          <a:cubicBezTo>
                                            <a:pt x="13558" y="48492"/>
                                            <a:pt x="13558" y="48492"/>
                                            <a:pt x="13558" y="48818"/>
                                          </a:cubicBezTo>
                                          <a:lnTo>
                                            <a:pt x="13558" y="48818"/>
                                          </a:lnTo>
                                          <a:cubicBezTo>
                                            <a:pt x="14209" y="48492"/>
                                            <a:pt x="16487" y="48492"/>
                                            <a:pt x="19416" y="48167"/>
                                          </a:cubicBezTo>
                                          <a:cubicBezTo>
                                            <a:pt x="24624" y="47841"/>
                                            <a:pt x="31783" y="47516"/>
                                            <a:pt x="32760" y="46865"/>
                                          </a:cubicBezTo>
                                          <a:cubicBezTo>
                                            <a:pt x="33411" y="46214"/>
                                            <a:pt x="34062" y="45238"/>
                                            <a:pt x="34713" y="43936"/>
                                          </a:cubicBezTo>
                                          <a:cubicBezTo>
                                            <a:pt x="35364" y="42960"/>
                                            <a:pt x="35689" y="41983"/>
                                            <a:pt x="36340" y="41332"/>
                                          </a:cubicBezTo>
                                          <a:cubicBezTo>
                                            <a:pt x="36991" y="40682"/>
                                            <a:pt x="38944" y="39705"/>
                                            <a:pt x="40896" y="39054"/>
                                          </a:cubicBezTo>
                                          <a:cubicBezTo>
                                            <a:pt x="42524" y="38403"/>
                                            <a:pt x="44476" y="37752"/>
                                            <a:pt x="45778" y="37427"/>
                                          </a:cubicBezTo>
                                          <a:cubicBezTo>
                                            <a:pt x="47731" y="37102"/>
                                            <a:pt x="49033" y="38078"/>
                                            <a:pt x="50009" y="38729"/>
                                          </a:cubicBezTo>
                                          <a:cubicBezTo>
                                            <a:pt x="50660" y="39054"/>
                                            <a:pt x="50985" y="39380"/>
                                            <a:pt x="51311" y="39380"/>
                                          </a:cubicBezTo>
                                          <a:lnTo>
                                            <a:pt x="51311" y="39380"/>
                                          </a:lnTo>
                                          <a:lnTo>
                                            <a:pt x="52287" y="39380"/>
                                          </a:lnTo>
                                          <a:lnTo>
                                            <a:pt x="52287" y="39380"/>
                                          </a:lnTo>
                                          <a:cubicBezTo>
                                            <a:pt x="53914" y="39380"/>
                                            <a:pt x="56844" y="39705"/>
                                            <a:pt x="56844" y="39705"/>
                                          </a:cubicBezTo>
                                          <a:cubicBezTo>
                                            <a:pt x="57169" y="39054"/>
                                            <a:pt x="58471" y="36776"/>
                                            <a:pt x="59773" y="34823"/>
                                          </a:cubicBezTo>
                                          <a:cubicBezTo>
                                            <a:pt x="60749" y="33522"/>
                                            <a:pt x="61725" y="32545"/>
                                            <a:pt x="62701" y="32220"/>
                                          </a:cubicBezTo>
                                          <a:cubicBezTo>
                                            <a:pt x="63027" y="32220"/>
                                            <a:pt x="64003" y="32220"/>
                                            <a:pt x="65305" y="31894"/>
                                          </a:cubicBezTo>
                                          <a:cubicBezTo>
                                            <a:pt x="65631" y="29942"/>
                                            <a:pt x="67258" y="23107"/>
                                            <a:pt x="67258" y="20178"/>
                                          </a:cubicBezTo>
                                          <a:cubicBezTo>
                                            <a:pt x="67258" y="18225"/>
                                            <a:pt x="66282" y="17249"/>
                                            <a:pt x="65305" y="15947"/>
                                          </a:cubicBezTo>
                                          <a:lnTo>
                                            <a:pt x="65305" y="15947"/>
                                          </a:lnTo>
                                          <a:cubicBezTo>
                                            <a:pt x="64655" y="15296"/>
                                            <a:pt x="64003" y="14645"/>
                                            <a:pt x="63353" y="13669"/>
                                          </a:cubicBezTo>
                                          <a:cubicBezTo>
                                            <a:pt x="62051" y="12042"/>
                                            <a:pt x="59447" y="9113"/>
                                            <a:pt x="56844" y="6183"/>
                                          </a:cubicBezTo>
                                          <a:cubicBezTo>
                                            <a:pt x="54565" y="3580"/>
                                            <a:pt x="52287" y="1302"/>
                                            <a:pt x="51311" y="325"/>
                                          </a:cubicBezTo>
                                          <a:cubicBezTo>
                                            <a:pt x="51311" y="325"/>
                                            <a:pt x="50985" y="0"/>
                                            <a:pt x="50985" y="0"/>
                                          </a:cubicBezTo>
                                          <a:lnTo>
                                            <a:pt x="50009" y="0"/>
                                          </a:lnTo>
                                          <a:cubicBezTo>
                                            <a:pt x="48056" y="0"/>
                                            <a:pt x="45778" y="0"/>
                                            <a:pt x="43174" y="325"/>
                                          </a:cubicBezTo>
                                          <a:cubicBezTo>
                                            <a:pt x="41547" y="651"/>
                                            <a:pt x="39594" y="976"/>
                                            <a:pt x="37316" y="976"/>
                                          </a:cubicBezTo>
                                          <a:cubicBezTo>
                                            <a:pt x="34387" y="1302"/>
                                            <a:pt x="31133" y="1302"/>
                                            <a:pt x="29831" y="2278"/>
                                          </a:cubicBezTo>
                                          <a:cubicBezTo>
                                            <a:pt x="28855" y="2929"/>
                                            <a:pt x="27553" y="4231"/>
                                            <a:pt x="26576" y="5533"/>
                                          </a:cubicBezTo>
                                          <a:cubicBezTo>
                                            <a:pt x="25274" y="7160"/>
                                            <a:pt x="24298" y="8462"/>
                                            <a:pt x="22996" y="9113"/>
                                          </a:cubicBezTo>
                                          <a:cubicBezTo>
                                            <a:pt x="21369" y="9438"/>
                                            <a:pt x="19742" y="8462"/>
                                            <a:pt x="18115" y="7485"/>
                                          </a:cubicBezTo>
                                          <a:cubicBezTo>
                                            <a:pt x="16813" y="6834"/>
                                            <a:pt x="15511" y="5858"/>
                                            <a:pt x="14860" y="6183"/>
                                          </a:cubicBezTo>
                                          <a:cubicBezTo>
                                            <a:pt x="13883" y="6183"/>
                                            <a:pt x="12907" y="6509"/>
                                            <a:pt x="12256" y="7160"/>
                                          </a:cubicBezTo>
                                          <a:cubicBezTo>
                                            <a:pt x="11280" y="7811"/>
                                            <a:pt x="10304" y="9113"/>
                                            <a:pt x="9002" y="10740"/>
                                          </a:cubicBezTo>
                                          <a:cubicBezTo>
                                            <a:pt x="7049" y="13669"/>
                                            <a:pt x="3469" y="14645"/>
                                            <a:pt x="1516" y="15296"/>
                                          </a:cubicBezTo>
                                          <a:cubicBezTo>
                                            <a:pt x="1516" y="18551"/>
                                            <a:pt x="1516" y="23758"/>
                                            <a:pt x="215" y="26362"/>
                                          </a:cubicBezTo>
                                          <a:cubicBezTo>
                                            <a:pt x="-436" y="27664"/>
                                            <a:pt x="540" y="28314"/>
                                            <a:pt x="1191" y="28965"/>
                                          </a:cubicBezTo>
                                          <a:cubicBezTo>
                                            <a:pt x="1516" y="29291"/>
                                            <a:pt x="1842" y="29616"/>
                                            <a:pt x="2167" y="30267"/>
                                          </a:cubicBezTo>
                                          <a:cubicBezTo>
                                            <a:pt x="3144" y="31569"/>
                                            <a:pt x="2167" y="33522"/>
                                            <a:pt x="1516" y="35149"/>
                                          </a:cubicBezTo>
                                          <a:cubicBezTo>
                                            <a:pt x="1191" y="36125"/>
                                            <a:pt x="865" y="36776"/>
                                            <a:pt x="865" y="37102"/>
                                          </a:cubicBezTo>
                                          <a:lnTo>
                                            <a:pt x="865" y="37102"/>
                                          </a:lnTo>
                                          <a:cubicBezTo>
                                            <a:pt x="865" y="37427"/>
                                            <a:pt x="1516" y="38078"/>
                                            <a:pt x="2493" y="38729"/>
                                          </a:cubicBezTo>
                                          <a:cubicBezTo>
                                            <a:pt x="3795" y="39705"/>
                                            <a:pt x="5422" y="40682"/>
                                            <a:pt x="6398" y="41332"/>
                                          </a:cubicBezTo>
                                          <a:cubicBezTo>
                                            <a:pt x="9002" y="43285"/>
                                            <a:pt x="11931" y="46865"/>
                                            <a:pt x="13558" y="48818"/>
                                          </a:cubicBezTo>
                                          <a:lnTo>
                                            <a:pt x="13558" y="48818"/>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0" name="Freeform: Shape 509">
                                      <a:extLst>
                                        <a:ext uri="{FF2B5EF4-FFF2-40B4-BE49-F238E27FC236}">
                                          <a16:creationId xmlns:a16="http://schemas.microsoft.com/office/drawing/2014/main" id="{0F3B5D0C-7A26-4C61-97C5-61F13297B565}"/>
                                        </a:ext>
                                      </a:extLst>
                                    </p:cNvPr>
                                    <p:cNvSpPr/>
                                    <p:nvPr/>
                                  </p:nvSpPr>
                                  <p:spPr>
                                    <a:xfrm>
                                      <a:off x="6513155" y="2973007"/>
                                      <a:ext cx="85422" cy="104795"/>
                                    </a:xfrm>
                                    <a:custGeom>
                                      <a:avLst/>
                                      <a:gdLst>
                                        <a:gd name="connsiteX0" fmla="*/ 0 w 85422"/>
                                        <a:gd name="connsiteY0" fmla="*/ 7486 h 104795"/>
                                        <a:gd name="connsiteX1" fmla="*/ 1627 w 85422"/>
                                        <a:gd name="connsiteY1" fmla="*/ 8136 h 104795"/>
                                        <a:gd name="connsiteX2" fmla="*/ 8136 w 85422"/>
                                        <a:gd name="connsiteY2" fmla="*/ 12693 h 104795"/>
                                        <a:gd name="connsiteX3" fmla="*/ 13018 w 85422"/>
                                        <a:gd name="connsiteY3" fmla="*/ 20504 h 104795"/>
                                        <a:gd name="connsiteX4" fmla="*/ 16273 w 85422"/>
                                        <a:gd name="connsiteY4" fmla="*/ 26687 h 104795"/>
                                        <a:gd name="connsiteX5" fmla="*/ 19202 w 85422"/>
                                        <a:gd name="connsiteY5" fmla="*/ 29942 h 104795"/>
                                        <a:gd name="connsiteX6" fmla="*/ 19202 w 85422"/>
                                        <a:gd name="connsiteY6" fmla="*/ 29942 h 104795"/>
                                        <a:gd name="connsiteX7" fmla="*/ 22131 w 85422"/>
                                        <a:gd name="connsiteY7" fmla="*/ 34498 h 104795"/>
                                        <a:gd name="connsiteX8" fmla="*/ 24084 w 85422"/>
                                        <a:gd name="connsiteY8" fmla="*/ 38729 h 104795"/>
                                        <a:gd name="connsiteX9" fmla="*/ 29291 w 85422"/>
                                        <a:gd name="connsiteY9" fmla="*/ 43611 h 104795"/>
                                        <a:gd name="connsiteX10" fmla="*/ 36125 w 85422"/>
                                        <a:gd name="connsiteY10" fmla="*/ 50120 h 104795"/>
                                        <a:gd name="connsiteX11" fmla="*/ 36125 w 85422"/>
                                        <a:gd name="connsiteY11" fmla="*/ 50120 h 104795"/>
                                        <a:gd name="connsiteX12" fmla="*/ 37427 w 85422"/>
                                        <a:gd name="connsiteY12" fmla="*/ 51747 h 104795"/>
                                        <a:gd name="connsiteX13" fmla="*/ 39054 w 85422"/>
                                        <a:gd name="connsiteY13" fmla="*/ 53700 h 104795"/>
                                        <a:gd name="connsiteX14" fmla="*/ 39054 w 85422"/>
                                        <a:gd name="connsiteY14" fmla="*/ 53700 h 104795"/>
                                        <a:gd name="connsiteX15" fmla="*/ 39380 w 85422"/>
                                        <a:gd name="connsiteY15" fmla="*/ 55327 h 104795"/>
                                        <a:gd name="connsiteX16" fmla="*/ 39380 w 85422"/>
                                        <a:gd name="connsiteY16" fmla="*/ 56304 h 104795"/>
                                        <a:gd name="connsiteX17" fmla="*/ 41658 w 85422"/>
                                        <a:gd name="connsiteY17" fmla="*/ 62813 h 104795"/>
                                        <a:gd name="connsiteX18" fmla="*/ 42634 w 85422"/>
                                        <a:gd name="connsiteY18" fmla="*/ 65416 h 104795"/>
                                        <a:gd name="connsiteX19" fmla="*/ 43285 w 85422"/>
                                        <a:gd name="connsiteY19" fmla="*/ 74203 h 104795"/>
                                        <a:gd name="connsiteX20" fmla="*/ 43285 w 85422"/>
                                        <a:gd name="connsiteY20" fmla="*/ 74203 h 104795"/>
                                        <a:gd name="connsiteX21" fmla="*/ 41332 w 85422"/>
                                        <a:gd name="connsiteY21" fmla="*/ 79085 h 104795"/>
                                        <a:gd name="connsiteX22" fmla="*/ 40031 w 85422"/>
                                        <a:gd name="connsiteY22" fmla="*/ 81363 h 104795"/>
                                        <a:gd name="connsiteX23" fmla="*/ 38729 w 85422"/>
                                        <a:gd name="connsiteY23" fmla="*/ 91452 h 104795"/>
                                        <a:gd name="connsiteX24" fmla="*/ 37753 w 85422"/>
                                        <a:gd name="connsiteY24" fmla="*/ 99589 h 104795"/>
                                        <a:gd name="connsiteX25" fmla="*/ 39705 w 85422"/>
                                        <a:gd name="connsiteY25" fmla="*/ 104796 h 104795"/>
                                        <a:gd name="connsiteX26" fmla="*/ 43611 w 85422"/>
                                        <a:gd name="connsiteY26" fmla="*/ 103169 h 104795"/>
                                        <a:gd name="connsiteX27" fmla="*/ 43611 w 85422"/>
                                        <a:gd name="connsiteY27" fmla="*/ 103169 h 104795"/>
                                        <a:gd name="connsiteX28" fmla="*/ 45889 w 85422"/>
                                        <a:gd name="connsiteY28" fmla="*/ 102518 h 104795"/>
                                        <a:gd name="connsiteX29" fmla="*/ 48167 w 85422"/>
                                        <a:gd name="connsiteY29" fmla="*/ 98938 h 104795"/>
                                        <a:gd name="connsiteX30" fmla="*/ 49469 w 85422"/>
                                        <a:gd name="connsiteY30" fmla="*/ 95683 h 104795"/>
                                        <a:gd name="connsiteX31" fmla="*/ 52723 w 85422"/>
                                        <a:gd name="connsiteY31" fmla="*/ 92754 h 104795"/>
                                        <a:gd name="connsiteX32" fmla="*/ 52723 w 85422"/>
                                        <a:gd name="connsiteY32" fmla="*/ 92754 h 104795"/>
                                        <a:gd name="connsiteX33" fmla="*/ 55327 w 85422"/>
                                        <a:gd name="connsiteY33" fmla="*/ 90151 h 104795"/>
                                        <a:gd name="connsiteX34" fmla="*/ 58256 w 85422"/>
                                        <a:gd name="connsiteY34" fmla="*/ 86245 h 104795"/>
                                        <a:gd name="connsiteX35" fmla="*/ 60209 w 85422"/>
                                        <a:gd name="connsiteY35" fmla="*/ 83967 h 104795"/>
                                        <a:gd name="connsiteX36" fmla="*/ 60209 w 85422"/>
                                        <a:gd name="connsiteY36" fmla="*/ 81038 h 104795"/>
                                        <a:gd name="connsiteX37" fmla="*/ 62161 w 85422"/>
                                        <a:gd name="connsiteY37" fmla="*/ 72902 h 104795"/>
                                        <a:gd name="connsiteX38" fmla="*/ 68020 w 85422"/>
                                        <a:gd name="connsiteY38" fmla="*/ 72576 h 104795"/>
                                        <a:gd name="connsiteX39" fmla="*/ 69972 w 85422"/>
                                        <a:gd name="connsiteY39" fmla="*/ 72902 h 104795"/>
                                        <a:gd name="connsiteX40" fmla="*/ 72250 w 85422"/>
                                        <a:gd name="connsiteY40" fmla="*/ 71600 h 104795"/>
                                        <a:gd name="connsiteX41" fmla="*/ 74529 w 85422"/>
                                        <a:gd name="connsiteY41" fmla="*/ 70298 h 104795"/>
                                        <a:gd name="connsiteX42" fmla="*/ 74529 w 85422"/>
                                        <a:gd name="connsiteY42" fmla="*/ 70298 h 104795"/>
                                        <a:gd name="connsiteX43" fmla="*/ 78760 w 85422"/>
                                        <a:gd name="connsiteY43" fmla="*/ 71274 h 104795"/>
                                        <a:gd name="connsiteX44" fmla="*/ 82991 w 85422"/>
                                        <a:gd name="connsiteY44" fmla="*/ 72251 h 104795"/>
                                        <a:gd name="connsiteX45" fmla="*/ 83967 w 85422"/>
                                        <a:gd name="connsiteY45" fmla="*/ 68020 h 104795"/>
                                        <a:gd name="connsiteX46" fmla="*/ 83967 w 85422"/>
                                        <a:gd name="connsiteY46" fmla="*/ 68020 h 104795"/>
                                        <a:gd name="connsiteX47" fmla="*/ 83967 w 85422"/>
                                        <a:gd name="connsiteY47" fmla="*/ 66718 h 104795"/>
                                        <a:gd name="connsiteX48" fmla="*/ 83967 w 85422"/>
                                        <a:gd name="connsiteY48" fmla="*/ 66718 h 104795"/>
                                        <a:gd name="connsiteX49" fmla="*/ 84943 w 85422"/>
                                        <a:gd name="connsiteY49" fmla="*/ 62813 h 104795"/>
                                        <a:gd name="connsiteX50" fmla="*/ 83641 w 85422"/>
                                        <a:gd name="connsiteY50" fmla="*/ 57931 h 104795"/>
                                        <a:gd name="connsiteX51" fmla="*/ 79085 w 85422"/>
                                        <a:gd name="connsiteY51" fmla="*/ 54351 h 104795"/>
                                        <a:gd name="connsiteX52" fmla="*/ 73878 w 85422"/>
                                        <a:gd name="connsiteY52" fmla="*/ 49144 h 104795"/>
                                        <a:gd name="connsiteX53" fmla="*/ 69647 w 85422"/>
                                        <a:gd name="connsiteY53" fmla="*/ 33847 h 104795"/>
                                        <a:gd name="connsiteX54" fmla="*/ 67369 w 85422"/>
                                        <a:gd name="connsiteY54" fmla="*/ 24735 h 104795"/>
                                        <a:gd name="connsiteX55" fmla="*/ 67369 w 85422"/>
                                        <a:gd name="connsiteY55" fmla="*/ 24735 h 104795"/>
                                        <a:gd name="connsiteX56" fmla="*/ 67043 w 85422"/>
                                        <a:gd name="connsiteY56" fmla="*/ 23433 h 104795"/>
                                        <a:gd name="connsiteX57" fmla="*/ 67043 w 85422"/>
                                        <a:gd name="connsiteY57" fmla="*/ 23433 h 104795"/>
                                        <a:gd name="connsiteX58" fmla="*/ 64440 w 85422"/>
                                        <a:gd name="connsiteY58" fmla="*/ 17575 h 104795"/>
                                        <a:gd name="connsiteX59" fmla="*/ 60209 w 85422"/>
                                        <a:gd name="connsiteY59" fmla="*/ 16924 h 104795"/>
                                        <a:gd name="connsiteX60" fmla="*/ 54351 w 85422"/>
                                        <a:gd name="connsiteY60" fmla="*/ 15622 h 104795"/>
                                        <a:gd name="connsiteX61" fmla="*/ 49795 w 85422"/>
                                        <a:gd name="connsiteY61" fmla="*/ 13669 h 104795"/>
                                        <a:gd name="connsiteX62" fmla="*/ 36776 w 85422"/>
                                        <a:gd name="connsiteY62" fmla="*/ 7160 h 104795"/>
                                        <a:gd name="connsiteX63" fmla="*/ 27338 w 85422"/>
                                        <a:gd name="connsiteY63" fmla="*/ 1953 h 104795"/>
                                        <a:gd name="connsiteX64" fmla="*/ 20829 w 85422"/>
                                        <a:gd name="connsiteY64" fmla="*/ 0 h 104795"/>
                                        <a:gd name="connsiteX65" fmla="*/ 19853 w 85422"/>
                                        <a:gd name="connsiteY65" fmla="*/ 651 h 104795"/>
                                        <a:gd name="connsiteX66" fmla="*/ 12693 w 85422"/>
                                        <a:gd name="connsiteY66" fmla="*/ 3580 h 104795"/>
                                        <a:gd name="connsiteX67" fmla="*/ 5858 w 85422"/>
                                        <a:gd name="connsiteY67" fmla="*/ 3905 h 104795"/>
                                        <a:gd name="connsiteX68" fmla="*/ 2929 w 85422"/>
                                        <a:gd name="connsiteY68" fmla="*/ 4231 h 104795"/>
                                        <a:gd name="connsiteX69" fmla="*/ 0 w 85422"/>
                                        <a:gd name="connsiteY69" fmla="*/ 7486 h 104795"/>
                                        <a:gd name="connsiteX70" fmla="*/ 0 w 85422"/>
                                        <a:gd name="connsiteY70" fmla="*/ 7486 h 10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5422" h="104795">
                                          <a:moveTo>
                                            <a:pt x="0" y="7486"/>
                                          </a:moveTo>
                                          <a:cubicBezTo>
                                            <a:pt x="651" y="7486"/>
                                            <a:pt x="977" y="7811"/>
                                            <a:pt x="1627" y="8136"/>
                                          </a:cubicBezTo>
                                          <a:cubicBezTo>
                                            <a:pt x="3905" y="8787"/>
                                            <a:pt x="6184" y="10415"/>
                                            <a:pt x="8136" y="12693"/>
                                          </a:cubicBezTo>
                                          <a:cubicBezTo>
                                            <a:pt x="10089" y="14971"/>
                                            <a:pt x="12042" y="17900"/>
                                            <a:pt x="13018" y="20504"/>
                                          </a:cubicBezTo>
                                          <a:cubicBezTo>
                                            <a:pt x="13995" y="22782"/>
                                            <a:pt x="15296" y="25060"/>
                                            <a:pt x="16273" y="26687"/>
                                          </a:cubicBezTo>
                                          <a:cubicBezTo>
                                            <a:pt x="17249" y="28314"/>
                                            <a:pt x="18551" y="29291"/>
                                            <a:pt x="19202" y="29942"/>
                                          </a:cubicBezTo>
                                          <a:lnTo>
                                            <a:pt x="19202" y="29942"/>
                                          </a:lnTo>
                                          <a:cubicBezTo>
                                            <a:pt x="20829" y="30593"/>
                                            <a:pt x="21154" y="32220"/>
                                            <a:pt x="22131" y="34498"/>
                                          </a:cubicBezTo>
                                          <a:cubicBezTo>
                                            <a:pt x="22456" y="35800"/>
                                            <a:pt x="23107" y="37427"/>
                                            <a:pt x="24084" y="38729"/>
                                          </a:cubicBezTo>
                                          <a:cubicBezTo>
                                            <a:pt x="25060" y="40031"/>
                                            <a:pt x="27013" y="41658"/>
                                            <a:pt x="29291" y="43611"/>
                                          </a:cubicBezTo>
                                          <a:cubicBezTo>
                                            <a:pt x="31569" y="45563"/>
                                            <a:pt x="34173" y="48167"/>
                                            <a:pt x="36125" y="50120"/>
                                          </a:cubicBezTo>
                                          <a:lnTo>
                                            <a:pt x="36125" y="50120"/>
                                          </a:lnTo>
                                          <a:cubicBezTo>
                                            <a:pt x="36776" y="50771"/>
                                            <a:pt x="37102" y="51096"/>
                                            <a:pt x="37427" y="51747"/>
                                          </a:cubicBezTo>
                                          <a:cubicBezTo>
                                            <a:pt x="38404" y="52723"/>
                                            <a:pt x="38729" y="53374"/>
                                            <a:pt x="39054" y="53700"/>
                                          </a:cubicBezTo>
                                          <a:lnTo>
                                            <a:pt x="39054" y="53700"/>
                                          </a:lnTo>
                                          <a:cubicBezTo>
                                            <a:pt x="39380" y="54351"/>
                                            <a:pt x="39380" y="54676"/>
                                            <a:pt x="39380" y="55327"/>
                                          </a:cubicBezTo>
                                          <a:cubicBezTo>
                                            <a:pt x="39380" y="55653"/>
                                            <a:pt x="39380" y="55653"/>
                                            <a:pt x="39380" y="56304"/>
                                          </a:cubicBezTo>
                                          <a:cubicBezTo>
                                            <a:pt x="39380" y="57605"/>
                                            <a:pt x="40682" y="60534"/>
                                            <a:pt x="41658" y="62813"/>
                                          </a:cubicBezTo>
                                          <a:cubicBezTo>
                                            <a:pt x="41984" y="63789"/>
                                            <a:pt x="42309" y="64765"/>
                                            <a:pt x="42634" y="65416"/>
                                          </a:cubicBezTo>
                                          <a:cubicBezTo>
                                            <a:pt x="43285" y="67694"/>
                                            <a:pt x="43285" y="71600"/>
                                            <a:pt x="43285" y="74203"/>
                                          </a:cubicBezTo>
                                          <a:lnTo>
                                            <a:pt x="43285" y="74203"/>
                                          </a:lnTo>
                                          <a:cubicBezTo>
                                            <a:pt x="43285" y="75831"/>
                                            <a:pt x="42309" y="77458"/>
                                            <a:pt x="41332" y="79085"/>
                                          </a:cubicBezTo>
                                          <a:cubicBezTo>
                                            <a:pt x="40682" y="80062"/>
                                            <a:pt x="40031" y="80713"/>
                                            <a:pt x="40031" y="81363"/>
                                          </a:cubicBezTo>
                                          <a:cubicBezTo>
                                            <a:pt x="39705" y="82340"/>
                                            <a:pt x="39380" y="87222"/>
                                            <a:pt x="38729" y="91452"/>
                                          </a:cubicBezTo>
                                          <a:cubicBezTo>
                                            <a:pt x="38404" y="95032"/>
                                            <a:pt x="38078" y="98612"/>
                                            <a:pt x="37753" y="99589"/>
                                          </a:cubicBezTo>
                                          <a:cubicBezTo>
                                            <a:pt x="37427" y="100565"/>
                                            <a:pt x="38729" y="102843"/>
                                            <a:pt x="39705" y="104796"/>
                                          </a:cubicBezTo>
                                          <a:cubicBezTo>
                                            <a:pt x="40682" y="104471"/>
                                            <a:pt x="42309" y="103820"/>
                                            <a:pt x="43611" y="103169"/>
                                          </a:cubicBezTo>
                                          <a:lnTo>
                                            <a:pt x="43611" y="103169"/>
                                          </a:lnTo>
                                          <a:cubicBezTo>
                                            <a:pt x="44262" y="102843"/>
                                            <a:pt x="44913" y="102843"/>
                                            <a:pt x="45889" y="102518"/>
                                          </a:cubicBezTo>
                                          <a:cubicBezTo>
                                            <a:pt x="46865" y="102192"/>
                                            <a:pt x="47516" y="100565"/>
                                            <a:pt x="48167" y="98938"/>
                                          </a:cubicBezTo>
                                          <a:cubicBezTo>
                                            <a:pt x="48493" y="97962"/>
                                            <a:pt x="48818" y="96660"/>
                                            <a:pt x="49469" y="95683"/>
                                          </a:cubicBezTo>
                                          <a:cubicBezTo>
                                            <a:pt x="50120" y="94381"/>
                                            <a:pt x="51422" y="93731"/>
                                            <a:pt x="52723" y="92754"/>
                                          </a:cubicBezTo>
                                          <a:lnTo>
                                            <a:pt x="52723" y="92754"/>
                                          </a:lnTo>
                                          <a:cubicBezTo>
                                            <a:pt x="54025" y="91778"/>
                                            <a:pt x="55002" y="91127"/>
                                            <a:pt x="55327" y="90151"/>
                                          </a:cubicBezTo>
                                          <a:cubicBezTo>
                                            <a:pt x="55652" y="88523"/>
                                            <a:pt x="56954" y="87222"/>
                                            <a:pt x="58256" y="86245"/>
                                          </a:cubicBezTo>
                                          <a:cubicBezTo>
                                            <a:pt x="59232" y="85594"/>
                                            <a:pt x="59883" y="84618"/>
                                            <a:pt x="60209" y="83967"/>
                                          </a:cubicBezTo>
                                          <a:cubicBezTo>
                                            <a:pt x="60534" y="83316"/>
                                            <a:pt x="60209" y="82340"/>
                                            <a:pt x="60209" y="81038"/>
                                          </a:cubicBezTo>
                                          <a:cubicBezTo>
                                            <a:pt x="59883" y="78109"/>
                                            <a:pt x="59883" y="74529"/>
                                            <a:pt x="62161" y="72902"/>
                                          </a:cubicBezTo>
                                          <a:cubicBezTo>
                                            <a:pt x="64440" y="71274"/>
                                            <a:pt x="66067" y="71925"/>
                                            <a:pt x="68020" y="72576"/>
                                          </a:cubicBezTo>
                                          <a:cubicBezTo>
                                            <a:pt x="68671" y="72902"/>
                                            <a:pt x="69647" y="73227"/>
                                            <a:pt x="69972" y="72902"/>
                                          </a:cubicBezTo>
                                          <a:cubicBezTo>
                                            <a:pt x="70949" y="72576"/>
                                            <a:pt x="71600" y="72251"/>
                                            <a:pt x="72250" y="71600"/>
                                          </a:cubicBezTo>
                                          <a:cubicBezTo>
                                            <a:pt x="72902" y="70949"/>
                                            <a:pt x="73552" y="70623"/>
                                            <a:pt x="74529" y="70298"/>
                                          </a:cubicBezTo>
                                          <a:lnTo>
                                            <a:pt x="74529" y="70298"/>
                                          </a:lnTo>
                                          <a:cubicBezTo>
                                            <a:pt x="75505" y="69972"/>
                                            <a:pt x="77132" y="70623"/>
                                            <a:pt x="78760" y="71274"/>
                                          </a:cubicBezTo>
                                          <a:cubicBezTo>
                                            <a:pt x="80387" y="71925"/>
                                            <a:pt x="82014" y="72576"/>
                                            <a:pt x="82991" y="72251"/>
                                          </a:cubicBezTo>
                                          <a:cubicBezTo>
                                            <a:pt x="83967" y="71925"/>
                                            <a:pt x="83967" y="70623"/>
                                            <a:pt x="83967" y="68020"/>
                                          </a:cubicBezTo>
                                          <a:lnTo>
                                            <a:pt x="83967" y="68020"/>
                                          </a:lnTo>
                                          <a:lnTo>
                                            <a:pt x="83967" y="66718"/>
                                          </a:lnTo>
                                          <a:lnTo>
                                            <a:pt x="83967" y="66718"/>
                                          </a:lnTo>
                                          <a:cubicBezTo>
                                            <a:pt x="83967" y="65091"/>
                                            <a:pt x="84292" y="64114"/>
                                            <a:pt x="84943" y="62813"/>
                                          </a:cubicBezTo>
                                          <a:cubicBezTo>
                                            <a:pt x="85594" y="61185"/>
                                            <a:pt x="85920" y="59883"/>
                                            <a:pt x="83641" y="57931"/>
                                          </a:cubicBezTo>
                                          <a:cubicBezTo>
                                            <a:pt x="82014" y="56629"/>
                                            <a:pt x="80387" y="55327"/>
                                            <a:pt x="79085" y="54351"/>
                                          </a:cubicBezTo>
                                          <a:cubicBezTo>
                                            <a:pt x="76482" y="52398"/>
                                            <a:pt x="74529" y="51096"/>
                                            <a:pt x="73878" y="49144"/>
                                          </a:cubicBezTo>
                                          <a:cubicBezTo>
                                            <a:pt x="73552" y="47516"/>
                                            <a:pt x="71274" y="40356"/>
                                            <a:pt x="69647" y="33847"/>
                                          </a:cubicBezTo>
                                          <a:cubicBezTo>
                                            <a:pt x="68671" y="29942"/>
                                            <a:pt x="67694" y="26687"/>
                                            <a:pt x="67369" y="24735"/>
                                          </a:cubicBezTo>
                                          <a:lnTo>
                                            <a:pt x="67369" y="24735"/>
                                          </a:lnTo>
                                          <a:lnTo>
                                            <a:pt x="67043" y="23433"/>
                                          </a:lnTo>
                                          <a:lnTo>
                                            <a:pt x="67043" y="23433"/>
                                          </a:lnTo>
                                          <a:cubicBezTo>
                                            <a:pt x="66718" y="20178"/>
                                            <a:pt x="66393" y="18226"/>
                                            <a:pt x="64440" y="17575"/>
                                          </a:cubicBezTo>
                                          <a:cubicBezTo>
                                            <a:pt x="63463" y="17249"/>
                                            <a:pt x="61836" y="16924"/>
                                            <a:pt x="60209" y="16924"/>
                                          </a:cubicBezTo>
                                          <a:cubicBezTo>
                                            <a:pt x="57931" y="16598"/>
                                            <a:pt x="55652" y="16598"/>
                                            <a:pt x="54351" y="15622"/>
                                          </a:cubicBezTo>
                                          <a:cubicBezTo>
                                            <a:pt x="53700" y="15296"/>
                                            <a:pt x="52073" y="14320"/>
                                            <a:pt x="49795" y="13669"/>
                                          </a:cubicBezTo>
                                          <a:cubicBezTo>
                                            <a:pt x="46214" y="12042"/>
                                            <a:pt x="41007" y="10089"/>
                                            <a:pt x="36776" y="7160"/>
                                          </a:cubicBezTo>
                                          <a:cubicBezTo>
                                            <a:pt x="33522" y="4882"/>
                                            <a:pt x="30267" y="3255"/>
                                            <a:pt x="27338" y="1953"/>
                                          </a:cubicBezTo>
                                          <a:cubicBezTo>
                                            <a:pt x="24409" y="651"/>
                                            <a:pt x="22131" y="0"/>
                                            <a:pt x="20829" y="0"/>
                                          </a:cubicBezTo>
                                          <a:cubicBezTo>
                                            <a:pt x="20178" y="0"/>
                                            <a:pt x="20178" y="326"/>
                                            <a:pt x="19853" y="651"/>
                                          </a:cubicBezTo>
                                          <a:cubicBezTo>
                                            <a:pt x="18876" y="1627"/>
                                            <a:pt x="17575" y="2929"/>
                                            <a:pt x="12693" y="3580"/>
                                          </a:cubicBezTo>
                                          <a:cubicBezTo>
                                            <a:pt x="9113" y="3905"/>
                                            <a:pt x="7160" y="3905"/>
                                            <a:pt x="5858" y="3905"/>
                                          </a:cubicBezTo>
                                          <a:cubicBezTo>
                                            <a:pt x="4556" y="3905"/>
                                            <a:pt x="3905" y="3905"/>
                                            <a:pt x="2929" y="4231"/>
                                          </a:cubicBezTo>
                                          <a:cubicBezTo>
                                            <a:pt x="1627" y="4231"/>
                                            <a:pt x="651" y="6184"/>
                                            <a:pt x="0" y="7486"/>
                                          </a:cubicBezTo>
                                          <a:lnTo>
                                            <a:pt x="0" y="7486"/>
                                          </a:lnTo>
                                          <a:close/>
                                        </a:path>
                                      </a:pathLst>
                                    </a:custGeom>
                                    <a:solidFill>
                                      <a:schemeClr val="accent2">
                                        <a:lumMod val="60000"/>
                                        <a:lumOff val="40000"/>
                                      </a:schemeClr>
                                    </a:solidFill>
                                    <a:ln w="3252" cap="flat">
                                      <a:noFill/>
                                      <a:prstDash val="solid"/>
                                      <a:miter/>
                                    </a:ln>
                                  </p:spPr>
                                  <p:txBody>
                                    <a:bodyPr rtlCol="0" anchor="ctr"/>
                                    <a:lstStyle/>
                                    <a:p>
                                      <a:pPr>
                                        <a:defRPr/>
                                      </a:pPr>
                                      <a:endParaRPr lang="es-ES" dirty="0">
                                        <a:solidFill>
                                          <a:srgbClr val="13235B"/>
                                        </a:solidFill>
                                      </a:endParaRPr>
                                    </a:p>
                                  </p:txBody>
                                </p:sp>
                                <p:sp>
                                  <p:nvSpPr>
                                    <p:cNvPr id="511" name="Freeform: Shape 510">
                                      <a:extLst>
                                        <a:ext uri="{FF2B5EF4-FFF2-40B4-BE49-F238E27FC236}">
                                          <a16:creationId xmlns:a16="http://schemas.microsoft.com/office/drawing/2014/main" id="{3322305A-389B-45AF-986E-3EBC09BEC535}"/>
                                        </a:ext>
                                      </a:extLst>
                                    </p:cNvPr>
                                    <p:cNvSpPr/>
                                    <p:nvPr/>
                                  </p:nvSpPr>
                                  <p:spPr>
                                    <a:xfrm>
                                      <a:off x="6410638" y="2682377"/>
                                      <a:ext cx="268173" cy="186201"/>
                                    </a:xfrm>
                                    <a:custGeom>
                                      <a:avLst/>
                                      <a:gdLst>
                                        <a:gd name="connsiteX0" fmla="*/ 239859 w 268173"/>
                                        <a:gd name="connsiteY0" fmla="*/ 155892 h 186201"/>
                                        <a:gd name="connsiteX1" fmla="*/ 239859 w 268173"/>
                                        <a:gd name="connsiteY1" fmla="*/ 155241 h 186201"/>
                                        <a:gd name="connsiteX2" fmla="*/ 239859 w 268173"/>
                                        <a:gd name="connsiteY2" fmla="*/ 153614 h 186201"/>
                                        <a:gd name="connsiteX3" fmla="*/ 238232 w 268173"/>
                                        <a:gd name="connsiteY3" fmla="*/ 151661 h 186201"/>
                                        <a:gd name="connsiteX4" fmla="*/ 235628 w 268173"/>
                                        <a:gd name="connsiteY4" fmla="*/ 148732 h 186201"/>
                                        <a:gd name="connsiteX5" fmla="*/ 235303 w 268173"/>
                                        <a:gd name="connsiteY5" fmla="*/ 139620 h 186201"/>
                                        <a:gd name="connsiteX6" fmla="*/ 235303 w 268173"/>
                                        <a:gd name="connsiteY6" fmla="*/ 132785 h 186201"/>
                                        <a:gd name="connsiteX7" fmla="*/ 229119 w 268173"/>
                                        <a:gd name="connsiteY7" fmla="*/ 126276 h 186201"/>
                                        <a:gd name="connsiteX8" fmla="*/ 225539 w 268173"/>
                                        <a:gd name="connsiteY8" fmla="*/ 122696 h 186201"/>
                                        <a:gd name="connsiteX9" fmla="*/ 226515 w 268173"/>
                                        <a:gd name="connsiteY9" fmla="*/ 119116 h 186201"/>
                                        <a:gd name="connsiteX10" fmla="*/ 229770 w 268173"/>
                                        <a:gd name="connsiteY10" fmla="*/ 115861 h 186201"/>
                                        <a:gd name="connsiteX11" fmla="*/ 238557 w 268173"/>
                                        <a:gd name="connsiteY11" fmla="*/ 115536 h 186201"/>
                                        <a:gd name="connsiteX12" fmla="*/ 241486 w 268173"/>
                                        <a:gd name="connsiteY12" fmla="*/ 115536 h 186201"/>
                                        <a:gd name="connsiteX13" fmla="*/ 246368 w 268173"/>
                                        <a:gd name="connsiteY13" fmla="*/ 116187 h 186201"/>
                                        <a:gd name="connsiteX14" fmla="*/ 250274 w 268173"/>
                                        <a:gd name="connsiteY14" fmla="*/ 116838 h 186201"/>
                                        <a:gd name="connsiteX15" fmla="*/ 261339 w 268173"/>
                                        <a:gd name="connsiteY15" fmla="*/ 110329 h 186201"/>
                                        <a:gd name="connsiteX16" fmla="*/ 268174 w 268173"/>
                                        <a:gd name="connsiteY16" fmla="*/ 106423 h 186201"/>
                                        <a:gd name="connsiteX17" fmla="*/ 266221 w 268173"/>
                                        <a:gd name="connsiteY17" fmla="*/ 105447 h 186201"/>
                                        <a:gd name="connsiteX18" fmla="*/ 266221 w 268173"/>
                                        <a:gd name="connsiteY18" fmla="*/ 105447 h 186201"/>
                                        <a:gd name="connsiteX19" fmla="*/ 260688 w 268173"/>
                                        <a:gd name="connsiteY19" fmla="*/ 101867 h 186201"/>
                                        <a:gd name="connsiteX20" fmla="*/ 260037 w 268173"/>
                                        <a:gd name="connsiteY20" fmla="*/ 96009 h 186201"/>
                                        <a:gd name="connsiteX21" fmla="*/ 260688 w 268173"/>
                                        <a:gd name="connsiteY21" fmla="*/ 94381 h 186201"/>
                                        <a:gd name="connsiteX22" fmla="*/ 246043 w 268173"/>
                                        <a:gd name="connsiteY22" fmla="*/ 93731 h 186201"/>
                                        <a:gd name="connsiteX23" fmla="*/ 242137 w 268173"/>
                                        <a:gd name="connsiteY23" fmla="*/ 93405 h 186201"/>
                                        <a:gd name="connsiteX24" fmla="*/ 240835 w 268173"/>
                                        <a:gd name="connsiteY24" fmla="*/ 90476 h 186201"/>
                                        <a:gd name="connsiteX25" fmla="*/ 241486 w 268173"/>
                                        <a:gd name="connsiteY25" fmla="*/ 88523 h 186201"/>
                                        <a:gd name="connsiteX26" fmla="*/ 241486 w 268173"/>
                                        <a:gd name="connsiteY26" fmla="*/ 88523 h 186201"/>
                                        <a:gd name="connsiteX27" fmla="*/ 242137 w 268173"/>
                                        <a:gd name="connsiteY27" fmla="*/ 85269 h 186201"/>
                                        <a:gd name="connsiteX28" fmla="*/ 241161 w 268173"/>
                                        <a:gd name="connsiteY28" fmla="*/ 82991 h 186201"/>
                                        <a:gd name="connsiteX29" fmla="*/ 239534 w 268173"/>
                                        <a:gd name="connsiteY29" fmla="*/ 80387 h 186201"/>
                                        <a:gd name="connsiteX30" fmla="*/ 230421 w 268173"/>
                                        <a:gd name="connsiteY30" fmla="*/ 73878 h 186201"/>
                                        <a:gd name="connsiteX31" fmla="*/ 230421 w 268173"/>
                                        <a:gd name="connsiteY31" fmla="*/ 73878 h 186201"/>
                                        <a:gd name="connsiteX32" fmla="*/ 230095 w 268173"/>
                                        <a:gd name="connsiteY32" fmla="*/ 73552 h 186201"/>
                                        <a:gd name="connsiteX33" fmla="*/ 230095 w 268173"/>
                                        <a:gd name="connsiteY33" fmla="*/ 73552 h 186201"/>
                                        <a:gd name="connsiteX34" fmla="*/ 226190 w 268173"/>
                                        <a:gd name="connsiteY34" fmla="*/ 69647 h 186201"/>
                                        <a:gd name="connsiteX35" fmla="*/ 225214 w 268173"/>
                                        <a:gd name="connsiteY35" fmla="*/ 68345 h 186201"/>
                                        <a:gd name="connsiteX36" fmla="*/ 223912 w 268173"/>
                                        <a:gd name="connsiteY36" fmla="*/ 61836 h 186201"/>
                                        <a:gd name="connsiteX37" fmla="*/ 223912 w 268173"/>
                                        <a:gd name="connsiteY37" fmla="*/ 60209 h 186201"/>
                                        <a:gd name="connsiteX38" fmla="*/ 223912 w 268173"/>
                                        <a:gd name="connsiteY38" fmla="*/ 60209 h 186201"/>
                                        <a:gd name="connsiteX39" fmla="*/ 220657 w 268173"/>
                                        <a:gd name="connsiteY39" fmla="*/ 58256 h 186201"/>
                                        <a:gd name="connsiteX40" fmla="*/ 214474 w 268173"/>
                                        <a:gd name="connsiteY40" fmla="*/ 53700 h 186201"/>
                                        <a:gd name="connsiteX41" fmla="*/ 217077 w 268173"/>
                                        <a:gd name="connsiteY41" fmla="*/ 48167 h 186201"/>
                                        <a:gd name="connsiteX42" fmla="*/ 219356 w 268173"/>
                                        <a:gd name="connsiteY42" fmla="*/ 44913 h 186201"/>
                                        <a:gd name="connsiteX43" fmla="*/ 217403 w 268173"/>
                                        <a:gd name="connsiteY43" fmla="*/ 41984 h 186201"/>
                                        <a:gd name="connsiteX44" fmla="*/ 213497 w 268173"/>
                                        <a:gd name="connsiteY44" fmla="*/ 35474 h 186201"/>
                                        <a:gd name="connsiteX45" fmla="*/ 215450 w 268173"/>
                                        <a:gd name="connsiteY45" fmla="*/ 30593 h 186201"/>
                                        <a:gd name="connsiteX46" fmla="*/ 215776 w 268173"/>
                                        <a:gd name="connsiteY46" fmla="*/ 30267 h 186201"/>
                                        <a:gd name="connsiteX47" fmla="*/ 215776 w 268173"/>
                                        <a:gd name="connsiteY47" fmla="*/ 28965 h 186201"/>
                                        <a:gd name="connsiteX48" fmla="*/ 215450 w 268173"/>
                                        <a:gd name="connsiteY48" fmla="*/ 22131 h 186201"/>
                                        <a:gd name="connsiteX49" fmla="*/ 209917 w 268173"/>
                                        <a:gd name="connsiteY49" fmla="*/ 18225 h 186201"/>
                                        <a:gd name="connsiteX50" fmla="*/ 202432 w 268173"/>
                                        <a:gd name="connsiteY50" fmla="*/ 14320 h 186201"/>
                                        <a:gd name="connsiteX51" fmla="*/ 193319 w 268173"/>
                                        <a:gd name="connsiteY51" fmla="*/ 13018 h 186201"/>
                                        <a:gd name="connsiteX52" fmla="*/ 188112 w 268173"/>
                                        <a:gd name="connsiteY52" fmla="*/ 12693 h 186201"/>
                                        <a:gd name="connsiteX53" fmla="*/ 184532 w 268173"/>
                                        <a:gd name="connsiteY53" fmla="*/ 14645 h 186201"/>
                                        <a:gd name="connsiteX54" fmla="*/ 177697 w 268173"/>
                                        <a:gd name="connsiteY54" fmla="*/ 18225 h 186201"/>
                                        <a:gd name="connsiteX55" fmla="*/ 172490 w 268173"/>
                                        <a:gd name="connsiteY55" fmla="*/ 13018 h 186201"/>
                                        <a:gd name="connsiteX56" fmla="*/ 172490 w 268173"/>
                                        <a:gd name="connsiteY56" fmla="*/ 13018 h 186201"/>
                                        <a:gd name="connsiteX57" fmla="*/ 167934 w 268173"/>
                                        <a:gd name="connsiteY57" fmla="*/ 6835 h 186201"/>
                                        <a:gd name="connsiteX58" fmla="*/ 160123 w 268173"/>
                                        <a:gd name="connsiteY58" fmla="*/ 7485 h 186201"/>
                                        <a:gd name="connsiteX59" fmla="*/ 157519 w 268173"/>
                                        <a:gd name="connsiteY59" fmla="*/ 8462 h 186201"/>
                                        <a:gd name="connsiteX60" fmla="*/ 157519 w 268173"/>
                                        <a:gd name="connsiteY60" fmla="*/ 8462 h 186201"/>
                                        <a:gd name="connsiteX61" fmla="*/ 150359 w 268173"/>
                                        <a:gd name="connsiteY61" fmla="*/ 6184 h 186201"/>
                                        <a:gd name="connsiteX62" fmla="*/ 139620 w 268173"/>
                                        <a:gd name="connsiteY62" fmla="*/ 651 h 186201"/>
                                        <a:gd name="connsiteX63" fmla="*/ 139620 w 268173"/>
                                        <a:gd name="connsiteY63" fmla="*/ 651 h 186201"/>
                                        <a:gd name="connsiteX64" fmla="*/ 138968 w 268173"/>
                                        <a:gd name="connsiteY64" fmla="*/ 0 h 186201"/>
                                        <a:gd name="connsiteX65" fmla="*/ 133110 w 268173"/>
                                        <a:gd name="connsiteY65" fmla="*/ 976 h 186201"/>
                                        <a:gd name="connsiteX66" fmla="*/ 130181 w 268173"/>
                                        <a:gd name="connsiteY66" fmla="*/ 2929 h 186201"/>
                                        <a:gd name="connsiteX67" fmla="*/ 127252 w 268173"/>
                                        <a:gd name="connsiteY67" fmla="*/ 6184 h 186201"/>
                                        <a:gd name="connsiteX68" fmla="*/ 127252 w 268173"/>
                                        <a:gd name="connsiteY68" fmla="*/ 6184 h 186201"/>
                                        <a:gd name="connsiteX69" fmla="*/ 125950 w 268173"/>
                                        <a:gd name="connsiteY69" fmla="*/ 9438 h 186201"/>
                                        <a:gd name="connsiteX70" fmla="*/ 123998 w 268173"/>
                                        <a:gd name="connsiteY70" fmla="*/ 13669 h 186201"/>
                                        <a:gd name="connsiteX71" fmla="*/ 114885 w 268173"/>
                                        <a:gd name="connsiteY71" fmla="*/ 14971 h 186201"/>
                                        <a:gd name="connsiteX72" fmla="*/ 103820 w 268173"/>
                                        <a:gd name="connsiteY72" fmla="*/ 16273 h 186201"/>
                                        <a:gd name="connsiteX73" fmla="*/ 99263 w 268173"/>
                                        <a:gd name="connsiteY73" fmla="*/ 19202 h 186201"/>
                                        <a:gd name="connsiteX74" fmla="*/ 99263 w 268173"/>
                                        <a:gd name="connsiteY74" fmla="*/ 19202 h 186201"/>
                                        <a:gd name="connsiteX75" fmla="*/ 95358 w 268173"/>
                                        <a:gd name="connsiteY75" fmla="*/ 19853 h 186201"/>
                                        <a:gd name="connsiteX76" fmla="*/ 95358 w 268173"/>
                                        <a:gd name="connsiteY76" fmla="*/ 22782 h 186201"/>
                                        <a:gd name="connsiteX77" fmla="*/ 94381 w 268173"/>
                                        <a:gd name="connsiteY77" fmla="*/ 25711 h 186201"/>
                                        <a:gd name="connsiteX78" fmla="*/ 93080 w 268173"/>
                                        <a:gd name="connsiteY78" fmla="*/ 30918 h 186201"/>
                                        <a:gd name="connsiteX79" fmla="*/ 95683 w 268173"/>
                                        <a:gd name="connsiteY79" fmla="*/ 32871 h 186201"/>
                                        <a:gd name="connsiteX80" fmla="*/ 98613 w 268173"/>
                                        <a:gd name="connsiteY80" fmla="*/ 36125 h 186201"/>
                                        <a:gd name="connsiteX81" fmla="*/ 89825 w 268173"/>
                                        <a:gd name="connsiteY81" fmla="*/ 42634 h 186201"/>
                                        <a:gd name="connsiteX82" fmla="*/ 88849 w 268173"/>
                                        <a:gd name="connsiteY82" fmla="*/ 42960 h 186201"/>
                                        <a:gd name="connsiteX83" fmla="*/ 80387 w 268173"/>
                                        <a:gd name="connsiteY83" fmla="*/ 49143 h 186201"/>
                                        <a:gd name="connsiteX84" fmla="*/ 74204 w 268173"/>
                                        <a:gd name="connsiteY84" fmla="*/ 54351 h 186201"/>
                                        <a:gd name="connsiteX85" fmla="*/ 70949 w 268173"/>
                                        <a:gd name="connsiteY85" fmla="*/ 62162 h 186201"/>
                                        <a:gd name="connsiteX86" fmla="*/ 70298 w 268173"/>
                                        <a:gd name="connsiteY86" fmla="*/ 64765 h 186201"/>
                                        <a:gd name="connsiteX87" fmla="*/ 71600 w 268173"/>
                                        <a:gd name="connsiteY87" fmla="*/ 69972 h 186201"/>
                                        <a:gd name="connsiteX88" fmla="*/ 71925 w 268173"/>
                                        <a:gd name="connsiteY88" fmla="*/ 79085 h 186201"/>
                                        <a:gd name="connsiteX89" fmla="*/ 65416 w 268173"/>
                                        <a:gd name="connsiteY89" fmla="*/ 77783 h 186201"/>
                                        <a:gd name="connsiteX90" fmla="*/ 60860 w 268173"/>
                                        <a:gd name="connsiteY90" fmla="*/ 76156 h 186201"/>
                                        <a:gd name="connsiteX91" fmla="*/ 57931 w 268173"/>
                                        <a:gd name="connsiteY91" fmla="*/ 78109 h 186201"/>
                                        <a:gd name="connsiteX92" fmla="*/ 56304 w 268173"/>
                                        <a:gd name="connsiteY92" fmla="*/ 79411 h 186201"/>
                                        <a:gd name="connsiteX93" fmla="*/ 52073 w 268173"/>
                                        <a:gd name="connsiteY93" fmla="*/ 79411 h 186201"/>
                                        <a:gd name="connsiteX94" fmla="*/ 52073 w 268173"/>
                                        <a:gd name="connsiteY94" fmla="*/ 79411 h 186201"/>
                                        <a:gd name="connsiteX95" fmla="*/ 46865 w 268173"/>
                                        <a:gd name="connsiteY95" fmla="*/ 79411 h 186201"/>
                                        <a:gd name="connsiteX96" fmla="*/ 45889 w 268173"/>
                                        <a:gd name="connsiteY96" fmla="*/ 81038 h 186201"/>
                                        <a:gd name="connsiteX97" fmla="*/ 45889 w 268173"/>
                                        <a:gd name="connsiteY97" fmla="*/ 81038 h 186201"/>
                                        <a:gd name="connsiteX98" fmla="*/ 44262 w 268173"/>
                                        <a:gd name="connsiteY98" fmla="*/ 84618 h 186201"/>
                                        <a:gd name="connsiteX99" fmla="*/ 44262 w 268173"/>
                                        <a:gd name="connsiteY99" fmla="*/ 84618 h 186201"/>
                                        <a:gd name="connsiteX100" fmla="*/ 38078 w 268173"/>
                                        <a:gd name="connsiteY100" fmla="*/ 87547 h 186201"/>
                                        <a:gd name="connsiteX101" fmla="*/ 34173 w 268173"/>
                                        <a:gd name="connsiteY101" fmla="*/ 88849 h 186201"/>
                                        <a:gd name="connsiteX102" fmla="*/ 34173 w 268173"/>
                                        <a:gd name="connsiteY102" fmla="*/ 88849 h 186201"/>
                                        <a:gd name="connsiteX103" fmla="*/ 29616 w 268173"/>
                                        <a:gd name="connsiteY103" fmla="*/ 88198 h 186201"/>
                                        <a:gd name="connsiteX104" fmla="*/ 20504 w 268173"/>
                                        <a:gd name="connsiteY104" fmla="*/ 86896 h 186201"/>
                                        <a:gd name="connsiteX105" fmla="*/ 14645 w 268173"/>
                                        <a:gd name="connsiteY105" fmla="*/ 86896 h 186201"/>
                                        <a:gd name="connsiteX106" fmla="*/ 10089 w 268173"/>
                                        <a:gd name="connsiteY106" fmla="*/ 87222 h 186201"/>
                                        <a:gd name="connsiteX107" fmla="*/ 12042 w 268173"/>
                                        <a:gd name="connsiteY107" fmla="*/ 93731 h 186201"/>
                                        <a:gd name="connsiteX108" fmla="*/ 12042 w 268173"/>
                                        <a:gd name="connsiteY108" fmla="*/ 93731 h 186201"/>
                                        <a:gd name="connsiteX109" fmla="*/ 12693 w 268173"/>
                                        <a:gd name="connsiteY109" fmla="*/ 95358 h 186201"/>
                                        <a:gd name="connsiteX110" fmla="*/ 19853 w 268173"/>
                                        <a:gd name="connsiteY110" fmla="*/ 116187 h 186201"/>
                                        <a:gd name="connsiteX111" fmla="*/ 20178 w 268173"/>
                                        <a:gd name="connsiteY111" fmla="*/ 120092 h 186201"/>
                                        <a:gd name="connsiteX112" fmla="*/ 19853 w 268173"/>
                                        <a:gd name="connsiteY112" fmla="*/ 131809 h 186201"/>
                                        <a:gd name="connsiteX113" fmla="*/ 7486 w 268173"/>
                                        <a:gd name="connsiteY113" fmla="*/ 143850 h 186201"/>
                                        <a:gd name="connsiteX114" fmla="*/ 0 w 268173"/>
                                        <a:gd name="connsiteY114" fmla="*/ 150685 h 186201"/>
                                        <a:gd name="connsiteX115" fmla="*/ 977 w 268173"/>
                                        <a:gd name="connsiteY115" fmla="*/ 151010 h 186201"/>
                                        <a:gd name="connsiteX116" fmla="*/ 977 w 268173"/>
                                        <a:gd name="connsiteY116" fmla="*/ 151010 h 186201"/>
                                        <a:gd name="connsiteX117" fmla="*/ 5858 w 268173"/>
                                        <a:gd name="connsiteY117" fmla="*/ 153288 h 186201"/>
                                        <a:gd name="connsiteX118" fmla="*/ 11065 w 268173"/>
                                        <a:gd name="connsiteY118" fmla="*/ 155892 h 186201"/>
                                        <a:gd name="connsiteX119" fmla="*/ 10414 w 268173"/>
                                        <a:gd name="connsiteY119" fmla="*/ 172165 h 186201"/>
                                        <a:gd name="connsiteX120" fmla="*/ 10089 w 268173"/>
                                        <a:gd name="connsiteY120" fmla="*/ 173467 h 186201"/>
                                        <a:gd name="connsiteX121" fmla="*/ 12042 w 268173"/>
                                        <a:gd name="connsiteY121" fmla="*/ 177697 h 186201"/>
                                        <a:gd name="connsiteX122" fmla="*/ 23432 w 268173"/>
                                        <a:gd name="connsiteY122" fmla="*/ 173792 h 186201"/>
                                        <a:gd name="connsiteX123" fmla="*/ 28640 w 268173"/>
                                        <a:gd name="connsiteY123" fmla="*/ 168910 h 186201"/>
                                        <a:gd name="connsiteX124" fmla="*/ 35149 w 268173"/>
                                        <a:gd name="connsiteY124" fmla="*/ 163378 h 186201"/>
                                        <a:gd name="connsiteX125" fmla="*/ 43285 w 268173"/>
                                        <a:gd name="connsiteY125" fmla="*/ 162727 h 186201"/>
                                        <a:gd name="connsiteX126" fmla="*/ 68671 w 268173"/>
                                        <a:gd name="connsiteY126" fmla="*/ 161425 h 186201"/>
                                        <a:gd name="connsiteX127" fmla="*/ 88198 w 268173"/>
                                        <a:gd name="connsiteY127" fmla="*/ 164029 h 186201"/>
                                        <a:gd name="connsiteX128" fmla="*/ 115536 w 268173"/>
                                        <a:gd name="connsiteY128" fmla="*/ 169887 h 186201"/>
                                        <a:gd name="connsiteX129" fmla="*/ 120743 w 268173"/>
                                        <a:gd name="connsiteY129" fmla="*/ 177372 h 186201"/>
                                        <a:gd name="connsiteX130" fmla="*/ 121720 w 268173"/>
                                        <a:gd name="connsiteY130" fmla="*/ 180301 h 186201"/>
                                        <a:gd name="connsiteX131" fmla="*/ 126927 w 268173"/>
                                        <a:gd name="connsiteY131" fmla="*/ 176396 h 186201"/>
                                        <a:gd name="connsiteX132" fmla="*/ 128879 w 268173"/>
                                        <a:gd name="connsiteY132" fmla="*/ 174768 h 186201"/>
                                        <a:gd name="connsiteX133" fmla="*/ 133436 w 268173"/>
                                        <a:gd name="connsiteY133" fmla="*/ 173141 h 186201"/>
                                        <a:gd name="connsiteX134" fmla="*/ 141247 w 268173"/>
                                        <a:gd name="connsiteY134" fmla="*/ 172490 h 186201"/>
                                        <a:gd name="connsiteX135" fmla="*/ 149058 w 268173"/>
                                        <a:gd name="connsiteY135" fmla="*/ 178023 h 186201"/>
                                        <a:gd name="connsiteX136" fmla="*/ 154590 w 268173"/>
                                        <a:gd name="connsiteY136" fmla="*/ 183230 h 186201"/>
                                        <a:gd name="connsiteX137" fmla="*/ 154590 w 268173"/>
                                        <a:gd name="connsiteY137" fmla="*/ 183230 h 186201"/>
                                        <a:gd name="connsiteX138" fmla="*/ 156218 w 268173"/>
                                        <a:gd name="connsiteY138" fmla="*/ 177697 h 186201"/>
                                        <a:gd name="connsiteX139" fmla="*/ 156218 w 268173"/>
                                        <a:gd name="connsiteY139" fmla="*/ 177047 h 186201"/>
                                        <a:gd name="connsiteX140" fmla="*/ 156543 w 268173"/>
                                        <a:gd name="connsiteY140" fmla="*/ 176721 h 186201"/>
                                        <a:gd name="connsiteX141" fmla="*/ 164679 w 268173"/>
                                        <a:gd name="connsiteY141" fmla="*/ 172165 h 186201"/>
                                        <a:gd name="connsiteX142" fmla="*/ 170538 w 268173"/>
                                        <a:gd name="connsiteY142" fmla="*/ 178023 h 186201"/>
                                        <a:gd name="connsiteX143" fmla="*/ 170538 w 268173"/>
                                        <a:gd name="connsiteY143" fmla="*/ 178023 h 186201"/>
                                        <a:gd name="connsiteX144" fmla="*/ 173467 w 268173"/>
                                        <a:gd name="connsiteY144" fmla="*/ 182254 h 186201"/>
                                        <a:gd name="connsiteX145" fmla="*/ 176396 w 268173"/>
                                        <a:gd name="connsiteY145" fmla="*/ 181603 h 186201"/>
                                        <a:gd name="connsiteX146" fmla="*/ 194947 w 268173"/>
                                        <a:gd name="connsiteY146" fmla="*/ 178999 h 186201"/>
                                        <a:gd name="connsiteX147" fmla="*/ 201781 w 268173"/>
                                        <a:gd name="connsiteY147" fmla="*/ 183230 h 186201"/>
                                        <a:gd name="connsiteX148" fmla="*/ 201781 w 268173"/>
                                        <a:gd name="connsiteY148" fmla="*/ 183230 h 186201"/>
                                        <a:gd name="connsiteX149" fmla="*/ 206337 w 268173"/>
                                        <a:gd name="connsiteY149" fmla="*/ 186159 h 186201"/>
                                        <a:gd name="connsiteX150" fmla="*/ 204710 w 268173"/>
                                        <a:gd name="connsiteY150" fmla="*/ 177047 h 186201"/>
                                        <a:gd name="connsiteX151" fmla="*/ 204059 w 268173"/>
                                        <a:gd name="connsiteY151" fmla="*/ 173467 h 186201"/>
                                        <a:gd name="connsiteX152" fmla="*/ 210894 w 268173"/>
                                        <a:gd name="connsiteY152" fmla="*/ 162727 h 186201"/>
                                        <a:gd name="connsiteX153" fmla="*/ 218704 w 268173"/>
                                        <a:gd name="connsiteY153" fmla="*/ 155241 h 186201"/>
                                        <a:gd name="connsiteX154" fmla="*/ 235628 w 268173"/>
                                        <a:gd name="connsiteY154" fmla="*/ 155567 h 186201"/>
                                        <a:gd name="connsiteX155" fmla="*/ 239859 w 268173"/>
                                        <a:gd name="connsiteY155" fmla="*/ 155892 h 186201"/>
                                        <a:gd name="connsiteX156" fmla="*/ 239859 w 268173"/>
                                        <a:gd name="connsiteY156" fmla="*/ 155892 h 18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68173" h="186201">
                                          <a:moveTo>
                                            <a:pt x="239859" y="155892"/>
                                          </a:moveTo>
                                          <a:lnTo>
                                            <a:pt x="239859" y="155241"/>
                                          </a:lnTo>
                                          <a:cubicBezTo>
                                            <a:pt x="239859" y="154590"/>
                                            <a:pt x="239859" y="154265"/>
                                            <a:pt x="239859" y="153614"/>
                                          </a:cubicBezTo>
                                          <a:cubicBezTo>
                                            <a:pt x="239859" y="153288"/>
                                            <a:pt x="238883" y="152638"/>
                                            <a:pt x="238232" y="151661"/>
                                          </a:cubicBezTo>
                                          <a:cubicBezTo>
                                            <a:pt x="237256" y="150685"/>
                                            <a:pt x="236279" y="150034"/>
                                            <a:pt x="235628" y="148732"/>
                                          </a:cubicBezTo>
                                          <a:cubicBezTo>
                                            <a:pt x="234652" y="147430"/>
                                            <a:pt x="234977" y="143525"/>
                                            <a:pt x="235303" y="139620"/>
                                          </a:cubicBezTo>
                                          <a:cubicBezTo>
                                            <a:pt x="235628" y="136690"/>
                                            <a:pt x="235628" y="134087"/>
                                            <a:pt x="235303" y="132785"/>
                                          </a:cubicBezTo>
                                          <a:cubicBezTo>
                                            <a:pt x="234977" y="131483"/>
                                            <a:pt x="231723" y="128554"/>
                                            <a:pt x="229119" y="126276"/>
                                          </a:cubicBezTo>
                                          <a:cubicBezTo>
                                            <a:pt x="227492" y="124649"/>
                                            <a:pt x="225865" y="123347"/>
                                            <a:pt x="225539" y="122696"/>
                                          </a:cubicBezTo>
                                          <a:cubicBezTo>
                                            <a:pt x="225214" y="121720"/>
                                            <a:pt x="225539" y="120418"/>
                                            <a:pt x="226515" y="119116"/>
                                          </a:cubicBezTo>
                                          <a:cubicBezTo>
                                            <a:pt x="227492" y="117814"/>
                                            <a:pt x="228794" y="116512"/>
                                            <a:pt x="229770" y="115861"/>
                                          </a:cubicBezTo>
                                          <a:cubicBezTo>
                                            <a:pt x="231072" y="115211"/>
                                            <a:pt x="235303" y="115211"/>
                                            <a:pt x="238557" y="115536"/>
                                          </a:cubicBezTo>
                                          <a:cubicBezTo>
                                            <a:pt x="239859" y="115536"/>
                                            <a:pt x="240835" y="115536"/>
                                            <a:pt x="241486" y="115536"/>
                                          </a:cubicBezTo>
                                          <a:cubicBezTo>
                                            <a:pt x="242463" y="115536"/>
                                            <a:pt x="244415" y="115861"/>
                                            <a:pt x="246368" y="116187"/>
                                          </a:cubicBezTo>
                                          <a:cubicBezTo>
                                            <a:pt x="248321" y="116512"/>
                                            <a:pt x="249948" y="116838"/>
                                            <a:pt x="250274" y="116838"/>
                                          </a:cubicBezTo>
                                          <a:cubicBezTo>
                                            <a:pt x="250599" y="116838"/>
                                            <a:pt x="256457" y="113258"/>
                                            <a:pt x="261339" y="110329"/>
                                          </a:cubicBezTo>
                                          <a:cubicBezTo>
                                            <a:pt x="264919" y="108051"/>
                                            <a:pt x="268174" y="106749"/>
                                            <a:pt x="268174" y="106423"/>
                                          </a:cubicBezTo>
                                          <a:cubicBezTo>
                                            <a:pt x="268174" y="106098"/>
                                            <a:pt x="267522" y="106098"/>
                                            <a:pt x="266221" y="105447"/>
                                          </a:cubicBezTo>
                                          <a:lnTo>
                                            <a:pt x="266221" y="105447"/>
                                          </a:lnTo>
                                          <a:cubicBezTo>
                                            <a:pt x="264268" y="104145"/>
                                            <a:pt x="261990" y="102518"/>
                                            <a:pt x="260688" y="101867"/>
                                          </a:cubicBezTo>
                                          <a:cubicBezTo>
                                            <a:pt x="258410" y="100565"/>
                                            <a:pt x="259061" y="98287"/>
                                            <a:pt x="260037" y="96009"/>
                                          </a:cubicBezTo>
                                          <a:cubicBezTo>
                                            <a:pt x="260363" y="95358"/>
                                            <a:pt x="260688" y="94707"/>
                                            <a:pt x="260688" y="94381"/>
                                          </a:cubicBezTo>
                                          <a:cubicBezTo>
                                            <a:pt x="260688" y="94381"/>
                                            <a:pt x="251250" y="94056"/>
                                            <a:pt x="246043" y="93731"/>
                                          </a:cubicBezTo>
                                          <a:cubicBezTo>
                                            <a:pt x="244090" y="93731"/>
                                            <a:pt x="242788" y="93731"/>
                                            <a:pt x="242137" y="93405"/>
                                          </a:cubicBezTo>
                                          <a:cubicBezTo>
                                            <a:pt x="240835" y="93080"/>
                                            <a:pt x="240510" y="92103"/>
                                            <a:pt x="240835" y="90476"/>
                                          </a:cubicBezTo>
                                          <a:cubicBezTo>
                                            <a:pt x="240835" y="89825"/>
                                            <a:pt x="241161" y="89174"/>
                                            <a:pt x="241486" y="88523"/>
                                          </a:cubicBezTo>
                                          <a:lnTo>
                                            <a:pt x="241486" y="88523"/>
                                          </a:lnTo>
                                          <a:cubicBezTo>
                                            <a:pt x="241812" y="87222"/>
                                            <a:pt x="242463" y="85920"/>
                                            <a:pt x="242137" y="85269"/>
                                          </a:cubicBezTo>
                                          <a:cubicBezTo>
                                            <a:pt x="242137" y="84618"/>
                                            <a:pt x="241812" y="83642"/>
                                            <a:pt x="241161" y="82991"/>
                                          </a:cubicBezTo>
                                          <a:cubicBezTo>
                                            <a:pt x="240510" y="82014"/>
                                            <a:pt x="239859" y="81363"/>
                                            <a:pt x="239534" y="80387"/>
                                          </a:cubicBezTo>
                                          <a:cubicBezTo>
                                            <a:pt x="238557" y="79085"/>
                                            <a:pt x="234652" y="76482"/>
                                            <a:pt x="230421" y="73878"/>
                                          </a:cubicBezTo>
                                          <a:lnTo>
                                            <a:pt x="230421" y="73878"/>
                                          </a:lnTo>
                                          <a:lnTo>
                                            <a:pt x="230095" y="73552"/>
                                          </a:lnTo>
                                          <a:lnTo>
                                            <a:pt x="230095" y="73552"/>
                                          </a:lnTo>
                                          <a:cubicBezTo>
                                            <a:pt x="226841" y="71600"/>
                                            <a:pt x="226515" y="70623"/>
                                            <a:pt x="226190" y="69647"/>
                                          </a:cubicBezTo>
                                          <a:cubicBezTo>
                                            <a:pt x="226190" y="69322"/>
                                            <a:pt x="225865" y="68996"/>
                                            <a:pt x="225214" y="68345"/>
                                          </a:cubicBezTo>
                                          <a:cubicBezTo>
                                            <a:pt x="223586" y="66393"/>
                                            <a:pt x="223586" y="64114"/>
                                            <a:pt x="223912" y="61836"/>
                                          </a:cubicBezTo>
                                          <a:cubicBezTo>
                                            <a:pt x="223912" y="60860"/>
                                            <a:pt x="223912" y="60209"/>
                                            <a:pt x="223912" y="60209"/>
                                          </a:cubicBezTo>
                                          <a:lnTo>
                                            <a:pt x="223912" y="60209"/>
                                          </a:lnTo>
                                          <a:cubicBezTo>
                                            <a:pt x="223912" y="59883"/>
                                            <a:pt x="222285" y="59233"/>
                                            <a:pt x="220657" y="58256"/>
                                          </a:cubicBezTo>
                                          <a:cubicBezTo>
                                            <a:pt x="218054" y="56954"/>
                                            <a:pt x="215125" y="55327"/>
                                            <a:pt x="214474" y="53700"/>
                                          </a:cubicBezTo>
                                          <a:cubicBezTo>
                                            <a:pt x="213823" y="52073"/>
                                            <a:pt x="215450" y="50120"/>
                                            <a:pt x="217077" y="48167"/>
                                          </a:cubicBezTo>
                                          <a:cubicBezTo>
                                            <a:pt x="218379" y="46540"/>
                                            <a:pt x="219681" y="45238"/>
                                            <a:pt x="219356" y="44913"/>
                                          </a:cubicBezTo>
                                          <a:cubicBezTo>
                                            <a:pt x="219030" y="44262"/>
                                            <a:pt x="218379" y="43285"/>
                                            <a:pt x="217403" y="41984"/>
                                          </a:cubicBezTo>
                                          <a:cubicBezTo>
                                            <a:pt x="215776" y="39705"/>
                                            <a:pt x="214148" y="37427"/>
                                            <a:pt x="213497" y="35474"/>
                                          </a:cubicBezTo>
                                          <a:cubicBezTo>
                                            <a:pt x="212847" y="32871"/>
                                            <a:pt x="214474" y="31569"/>
                                            <a:pt x="215450" y="30593"/>
                                          </a:cubicBezTo>
                                          <a:cubicBezTo>
                                            <a:pt x="215776" y="30267"/>
                                            <a:pt x="215776" y="30593"/>
                                            <a:pt x="215776" y="30267"/>
                                          </a:cubicBezTo>
                                          <a:cubicBezTo>
                                            <a:pt x="215776" y="29942"/>
                                            <a:pt x="215776" y="29616"/>
                                            <a:pt x="215776" y="28965"/>
                                          </a:cubicBezTo>
                                          <a:cubicBezTo>
                                            <a:pt x="215776" y="27013"/>
                                            <a:pt x="216101" y="23107"/>
                                            <a:pt x="215450" y="22131"/>
                                          </a:cubicBezTo>
                                          <a:cubicBezTo>
                                            <a:pt x="215125" y="21480"/>
                                            <a:pt x="212521" y="19853"/>
                                            <a:pt x="209917" y="18225"/>
                                          </a:cubicBezTo>
                                          <a:cubicBezTo>
                                            <a:pt x="206988" y="16273"/>
                                            <a:pt x="203734" y="14645"/>
                                            <a:pt x="202432" y="14320"/>
                                          </a:cubicBezTo>
                                          <a:cubicBezTo>
                                            <a:pt x="201130" y="13995"/>
                                            <a:pt x="196899" y="13344"/>
                                            <a:pt x="193319" y="13018"/>
                                          </a:cubicBezTo>
                                          <a:cubicBezTo>
                                            <a:pt x="191041" y="12693"/>
                                            <a:pt x="188763" y="12693"/>
                                            <a:pt x="188112" y="12693"/>
                                          </a:cubicBezTo>
                                          <a:cubicBezTo>
                                            <a:pt x="187461" y="12693"/>
                                            <a:pt x="186159" y="13669"/>
                                            <a:pt x="184532" y="14645"/>
                                          </a:cubicBezTo>
                                          <a:cubicBezTo>
                                            <a:pt x="182254" y="15947"/>
                                            <a:pt x="179650" y="17900"/>
                                            <a:pt x="177697" y="18225"/>
                                          </a:cubicBezTo>
                                          <a:cubicBezTo>
                                            <a:pt x="175419" y="18551"/>
                                            <a:pt x="174118" y="15947"/>
                                            <a:pt x="172490" y="13018"/>
                                          </a:cubicBezTo>
                                          <a:lnTo>
                                            <a:pt x="172490" y="13018"/>
                                          </a:lnTo>
                                          <a:cubicBezTo>
                                            <a:pt x="171188" y="10415"/>
                                            <a:pt x="169886" y="7811"/>
                                            <a:pt x="167934" y="6835"/>
                                          </a:cubicBezTo>
                                          <a:cubicBezTo>
                                            <a:pt x="165005" y="5533"/>
                                            <a:pt x="162401" y="6835"/>
                                            <a:pt x="160123" y="7485"/>
                                          </a:cubicBezTo>
                                          <a:cubicBezTo>
                                            <a:pt x="159147" y="7811"/>
                                            <a:pt x="158496" y="8136"/>
                                            <a:pt x="157519" y="8462"/>
                                          </a:cubicBezTo>
                                          <a:lnTo>
                                            <a:pt x="157519" y="8462"/>
                                          </a:lnTo>
                                          <a:cubicBezTo>
                                            <a:pt x="156218" y="8787"/>
                                            <a:pt x="153288" y="7485"/>
                                            <a:pt x="150359" y="6184"/>
                                          </a:cubicBezTo>
                                          <a:cubicBezTo>
                                            <a:pt x="145803" y="4231"/>
                                            <a:pt x="140921" y="1627"/>
                                            <a:pt x="139620" y="651"/>
                                          </a:cubicBezTo>
                                          <a:lnTo>
                                            <a:pt x="139620" y="651"/>
                                          </a:lnTo>
                                          <a:cubicBezTo>
                                            <a:pt x="139294" y="325"/>
                                            <a:pt x="138968" y="325"/>
                                            <a:pt x="138968" y="0"/>
                                          </a:cubicBezTo>
                                          <a:cubicBezTo>
                                            <a:pt x="137341" y="325"/>
                                            <a:pt x="134087" y="651"/>
                                            <a:pt x="133110" y="976"/>
                                          </a:cubicBezTo>
                                          <a:cubicBezTo>
                                            <a:pt x="132459" y="1302"/>
                                            <a:pt x="131158" y="1953"/>
                                            <a:pt x="130181" y="2929"/>
                                          </a:cubicBezTo>
                                          <a:cubicBezTo>
                                            <a:pt x="129205" y="3905"/>
                                            <a:pt x="128229" y="4882"/>
                                            <a:pt x="127252" y="6184"/>
                                          </a:cubicBezTo>
                                          <a:lnTo>
                                            <a:pt x="127252" y="6184"/>
                                          </a:lnTo>
                                          <a:cubicBezTo>
                                            <a:pt x="126601" y="7160"/>
                                            <a:pt x="126276" y="8136"/>
                                            <a:pt x="125950" y="9438"/>
                                          </a:cubicBezTo>
                                          <a:cubicBezTo>
                                            <a:pt x="125625" y="11065"/>
                                            <a:pt x="125300" y="12367"/>
                                            <a:pt x="123998" y="13669"/>
                                          </a:cubicBezTo>
                                          <a:cubicBezTo>
                                            <a:pt x="122696" y="14645"/>
                                            <a:pt x="119116" y="14645"/>
                                            <a:pt x="114885" y="14971"/>
                                          </a:cubicBezTo>
                                          <a:cubicBezTo>
                                            <a:pt x="110329" y="14971"/>
                                            <a:pt x="104796" y="14971"/>
                                            <a:pt x="103820" y="16273"/>
                                          </a:cubicBezTo>
                                          <a:cubicBezTo>
                                            <a:pt x="102518" y="17900"/>
                                            <a:pt x="100891" y="18551"/>
                                            <a:pt x="99263" y="19202"/>
                                          </a:cubicBezTo>
                                          <a:lnTo>
                                            <a:pt x="99263" y="19202"/>
                                          </a:lnTo>
                                          <a:cubicBezTo>
                                            <a:pt x="97961" y="19527"/>
                                            <a:pt x="96659" y="19853"/>
                                            <a:pt x="95358" y="19853"/>
                                          </a:cubicBezTo>
                                          <a:cubicBezTo>
                                            <a:pt x="95358" y="20829"/>
                                            <a:pt x="95358" y="22131"/>
                                            <a:pt x="95358" y="22782"/>
                                          </a:cubicBezTo>
                                          <a:cubicBezTo>
                                            <a:pt x="95358" y="23433"/>
                                            <a:pt x="95032" y="24734"/>
                                            <a:pt x="94381" y="25711"/>
                                          </a:cubicBezTo>
                                          <a:cubicBezTo>
                                            <a:pt x="93731" y="27338"/>
                                            <a:pt x="92754" y="29291"/>
                                            <a:pt x="93080" y="30918"/>
                                          </a:cubicBezTo>
                                          <a:cubicBezTo>
                                            <a:pt x="93405" y="31894"/>
                                            <a:pt x="94381" y="32220"/>
                                            <a:pt x="95683" y="32871"/>
                                          </a:cubicBezTo>
                                          <a:cubicBezTo>
                                            <a:pt x="97311" y="33522"/>
                                            <a:pt x="98938" y="34173"/>
                                            <a:pt x="98613" y="36125"/>
                                          </a:cubicBezTo>
                                          <a:cubicBezTo>
                                            <a:pt x="98287" y="38404"/>
                                            <a:pt x="92429" y="41333"/>
                                            <a:pt x="89825" y="42634"/>
                                          </a:cubicBezTo>
                                          <a:cubicBezTo>
                                            <a:pt x="89500" y="42960"/>
                                            <a:pt x="89174" y="42960"/>
                                            <a:pt x="88849" y="42960"/>
                                          </a:cubicBezTo>
                                          <a:cubicBezTo>
                                            <a:pt x="88198" y="43285"/>
                                            <a:pt x="83967" y="46214"/>
                                            <a:pt x="80387" y="49143"/>
                                          </a:cubicBezTo>
                                          <a:cubicBezTo>
                                            <a:pt x="77783" y="51096"/>
                                            <a:pt x="75505" y="53049"/>
                                            <a:pt x="74204" y="54351"/>
                                          </a:cubicBezTo>
                                          <a:cubicBezTo>
                                            <a:pt x="72250" y="56629"/>
                                            <a:pt x="71600" y="59558"/>
                                            <a:pt x="70949" y="62162"/>
                                          </a:cubicBezTo>
                                          <a:cubicBezTo>
                                            <a:pt x="70623" y="63138"/>
                                            <a:pt x="70623" y="63789"/>
                                            <a:pt x="70298" y="64765"/>
                                          </a:cubicBezTo>
                                          <a:cubicBezTo>
                                            <a:pt x="69972" y="65742"/>
                                            <a:pt x="70949" y="67694"/>
                                            <a:pt x="71600" y="69972"/>
                                          </a:cubicBezTo>
                                          <a:cubicBezTo>
                                            <a:pt x="72902" y="73552"/>
                                            <a:pt x="74204" y="77458"/>
                                            <a:pt x="71925" y="79085"/>
                                          </a:cubicBezTo>
                                          <a:cubicBezTo>
                                            <a:pt x="69972" y="80387"/>
                                            <a:pt x="67694" y="79085"/>
                                            <a:pt x="65416" y="77783"/>
                                          </a:cubicBezTo>
                                          <a:cubicBezTo>
                                            <a:pt x="63789" y="76807"/>
                                            <a:pt x="62161" y="75831"/>
                                            <a:pt x="60860" y="76156"/>
                                          </a:cubicBezTo>
                                          <a:cubicBezTo>
                                            <a:pt x="59232" y="76482"/>
                                            <a:pt x="58256" y="77458"/>
                                            <a:pt x="57931" y="78109"/>
                                          </a:cubicBezTo>
                                          <a:cubicBezTo>
                                            <a:pt x="57605" y="78760"/>
                                            <a:pt x="56954" y="79085"/>
                                            <a:pt x="56304" y="79411"/>
                                          </a:cubicBezTo>
                                          <a:cubicBezTo>
                                            <a:pt x="55327" y="79736"/>
                                            <a:pt x="54025" y="79736"/>
                                            <a:pt x="52073" y="79411"/>
                                          </a:cubicBezTo>
                                          <a:lnTo>
                                            <a:pt x="52073" y="79411"/>
                                          </a:lnTo>
                                          <a:cubicBezTo>
                                            <a:pt x="50445" y="79411"/>
                                            <a:pt x="48493" y="79085"/>
                                            <a:pt x="46865" y="79411"/>
                                          </a:cubicBezTo>
                                          <a:cubicBezTo>
                                            <a:pt x="45889" y="79411"/>
                                            <a:pt x="45889" y="80387"/>
                                            <a:pt x="45889" y="81038"/>
                                          </a:cubicBezTo>
                                          <a:lnTo>
                                            <a:pt x="45889" y="81038"/>
                                          </a:lnTo>
                                          <a:cubicBezTo>
                                            <a:pt x="45889" y="82340"/>
                                            <a:pt x="45563" y="83642"/>
                                            <a:pt x="44262" y="84618"/>
                                          </a:cubicBezTo>
                                          <a:lnTo>
                                            <a:pt x="44262" y="84618"/>
                                          </a:lnTo>
                                          <a:cubicBezTo>
                                            <a:pt x="42960" y="85269"/>
                                            <a:pt x="40682" y="86571"/>
                                            <a:pt x="38078" y="87547"/>
                                          </a:cubicBezTo>
                                          <a:cubicBezTo>
                                            <a:pt x="36451" y="88198"/>
                                            <a:pt x="35149" y="88849"/>
                                            <a:pt x="34173" y="88849"/>
                                          </a:cubicBezTo>
                                          <a:lnTo>
                                            <a:pt x="34173" y="88849"/>
                                          </a:lnTo>
                                          <a:cubicBezTo>
                                            <a:pt x="32871" y="89174"/>
                                            <a:pt x="31569" y="88849"/>
                                            <a:pt x="29616" y="88198"/>
                                          </a:cubicBezTo>
                                          <a:cubicBezTo>
                                            <a:pt x="27013" y="87547"/>
                                            <a:pt x="24084" y="86896"/>
                                            <a:pt x="20504" y="86896"/>
                                          </a:cubicBezTo>
                                          <a:cubicBezTo>
                                            <a:pt x="17900" y="86896"/>
                                            <a:pt x="16273" y="86896"/>
                                            <a:pt x="14645" y="86896"/>
                                          </a:cubicBezTo>
                                          <a:cubicBezTo>
                                            <a:pt x="13018" y="86896"/>
                                            <a:pt x="11716" y="86896"/>
                                            <a:pt x="10089" y="87222"/>
                                          </a:cubicBezTo>
                                          <a:cubicBezTo>
                                            <a:pt x="10740" y="89500"/>
                                            <a:pt x="11391" y="91778"/>
                                            <a:pt x="12042" y="93731"/>
                                          </a:cubicBezTo>
                                          <a:lnTo>
                                            <a:pt x="12042" y="93731"/>
                                          </a:lnTo>
                                          <a:lnTo>
                                            <a:pt x="12693" y="95358"/>
                                          </a:lnTo>
                                          <a:cubicBezTo>
                                            <a:pt x="15296" y="101541"/>
                                            <a:pt x="19853" y="111631"/>
                                            <a:pt x="19853" y="116187"/>
                                          </a:cubicBezTo>
                                          <a:cubicBezTo>
                                            <a:pt x="19853" y="117163"/>
                                            <a:pt x="20178" y="118465"/>
                                            <a:pt x="20178" y="120092"/>
                                          </a:cubicBezTo>
                                          <a:cubicBezTo>
                                            <a:pt x="20829" y="124323"/>
                                            <a:pt x="21154" y="128880"/>
                                            <a:pt x="19853" y="131809"/>
                                          </a:cubicBezTo>
                                          <a:cubicBezTo>
                                            <a:pt x="18876" y="134087"/>
                                            <a:pt x="12693" y="139294"/>
                                            <a:pt x="7486" y="143850"/>
                                          </a:cubicBezTo>
                                          <a:cubicBezTo>
                                            <a:pt x="3905" y="147105"/>
                                            <a:pt x="325" y="149708"/>
                                            <a:pt x="0" y="150685"/>
                                          </a:cubicBezTo>
                                          <a:cubicBezTo>
                                            <a:pt x="0" y="150685"/>
                                            <a:pt x="325" y="150685"/>
                                            <a:pt x="977" y="151010"/>
                                          </a:cubicBezTo>
                                          <a:lnTo>
                                            <a:pt x="977" y="151010"/>
                                          </a:lnTo>
                                          <a:cubicBezTo>
                                            <a:pt x="2278" y="151661"/>
                                            <a:pt x="4231" y="152638"/>
                                            <a:pt x="5858" y="153288"/>
                                          </a:cubicBezTo>
                                          <a:cubicBezTo>
                                            <a:pt x="8136" y="154265"/>
                                            <a:pt x="10089" y="154916"/>
                                            <a:pt x="11065" y="155892"/>
                                          </a:cubicBezTo>
                                          <a:cubicBezTo>
                                            <a:pt x="13018" y="157845"/>
                                            <a:pt x="11065" y="168259"/>
                                            <a:pt x="10414" y="172165"/>
                                          </a:cubicBezTo>
                                          <a:cubicBezTo>
                                            <a:pt x="10414" y="172816"/>
                                            <a:pt x="10089" y="173467"/>
                                            <a:pt x="10089" y="173467"/>
                                          </a:cubicBezTo>
                                          <a:cubicBezTo>
                                            <a:pt x="10089" y="173792"/>
                                            <a:pt x="10740" y="175419"/>
                                            <a:pt x="12042" y="177697"/>
                                          </a:cubicBezTo>
                                          <a:cubicBezTo>
                                            <a:pt x="14320" y="176721"/>
                                            <a:pt x="20178" y="174443"/>
                                            <a:pt x="23432" y="173792"/>
                                          </a:cubicBezTo>
                                          <a:cubicBezTo>
                                            <a:pt x="25060" y="173467"/>
                                            <a:pt x="26687" y="171188"/>
                                            <a:pt x="28640" y="168910"/>
                                          </a:cubicBezTo>
                                          <a:cubicBezTo>
                                            <a:pt x="30918" y="166307"/>
                                            <a:pt x="32871" y="163378"/>
                                            <a:pt x="35149" y="163378"/>
                                          </a:cubicBezTo>
                                          <a:cubicBezTo>
                                            <a:pt x="36451" y="163378"/>
                                            <a:pt x="39380" y="163052"/>
                                            <a:pt x="43285" y="162727"/>
                                          </a:cubicBezTo>
                                          <a:cubicBezTo>
                                            <a:pt x="51096" y="162076"/>
                                            <a:pt x="61836" y="161425"/>
                                            <a:pt x="68671" y="161425"/>
                                          </a:cubicBezTo>
                                          <a:cubicBezTo>
                                            <a:pt x="72902" y="161425"/>
                                            <a:pt x="80387" y="162727"/>
                                            <a:pt x="88198" y="164029"/>
                                          </a:cubicBezTo>
                                          <a:cubicBezTo>
                                            <a:pt x="99914" y="166307"/>
                                            <a:pt x="112281" y="168910"/>
                                            <a:pt x="115536" y="169887"/>
                                          </a:cubicBezTo>
                                          <a:cubicBezTo>
                                            <a:pt x="118790" y="170863"/>
                                            <a:pt x="119767" y="174443"/>
                                            <a:pt x="120743" y="177372"/>
                                          </a:cubicBezTo>
                                          <a:cubicBezTo>
                                            <a:pt x="121394" y="178999"/>
                                            <a:pt x="121720" y="180301"/>
                                            <a:pt x="121720" y="180301"/>
                                          </a:cubicBezTo>
                                          <a:cubicBezTo>
                                            <a:pt x="123672" y="179976"/>
                                            <a:pt x="125300" y="178023"/>
                                            <a:pt x="126927" y="176396"/>
                                          </a:cubicBezTo>
                                          <a:cubicBezTo>
                                            <a:pt x="127578" y="175745"/>
                                            <a:pt x="128229" y="175094"/>
                                            <a:pt x="128879" y="174768"/>
                                          </a:cubicBezTo>
                                          <a:cubicBezTo>
                                            <a:pt x="129856" y="174117"/>
                                            <a:pt x="131483" y="173467"/>
                                            <a:pt x="133436" y="173141"/>
                                          </a:cubicBezTo>
                                          <a:cubicBezTo>
                                            <a:pt x="136690" y="172490"/>
                                            <a:pt x="140270" y="172490"/>
                                            <a:pt x="141247" y="172490"/>
                                          </a:cubicBezTo>
                                          <a:cubicBezTo>
                                            <a:pt x="142223" y="172490"/>
                                            <a:pt x="145803" y="175419"/>
                                            <a:pt x="149058" y="178023"/>
                                          </a:cubicBezTo>
                                          <a:cubicBezTo>
                                            <a:pt x="151987" y="180301"/>
                                            <a:pt x="153940" y="183556"/>
                                            <a:pt x="154590" y="183230"/>
                                          </a:cubicBezTo>
                                          <a:lnTo>
                                            <a:pt x="154590" y="183230"/>
                                          </a:lnTo>
                                          <a:cubicBezTo>
                                            <a:pt x="154916" y="182905"/>
                                            <a:pt x="156218" y="177697"/>
                                            <a:pt x="156218" y="177697"/>
                                          </a:cubicBezTo>
                                          <a:lnTo>
                                            <a:pt x="156218" y="177047"/>
                                          </a:lnTo>
                                          <a:lnTo>
                                            <a:pt x="156543" y="176721"/>
                                          </a:lnTo>
                                          <a:cubicBezTo>
                                            <a:pt x="156543" y="176721"/>
                                            <a:pt x="162727" y="172490"/>
                                            <a:pt x="164679" y="172165"/>
                                          </a:cubicBezTo>
                                          <a:cubicBezTo>
                                            <a:pt x="166307" y="171839"/>
                                            <a:pt x="168585" y="175094"/>
                                            <a:pt x="170538" y="178023"/>
                                          </a:cubicBezTo>
                                          <a:lnTo>
                                            <a:pt x="170538" y="178023"/>
                                          </a:lnTo>
                                          <a:cubicBezTo>
                                            <a:pt x="172165" y="180301"/>
                                            <a:pt x="173141" y="182254"/>
                                            <a:pt x="173467" y="182254"/>
                                          </a:cubicBezTo>
                                          <a:cubicBezTo>
                                            <a:pt x="173792" y="182254"/>
                                            <a:pt x="174768" y="181928"/>
                                            <a:pt x="176396" y="181603"/>
                                          </a:cubicBezTo>
                                          <a:cubicBezTo>
                                            <a:pt x="181603" y="180627"/>
                                            <a:pt x="191692" y="178348"/>
                                            <a:pt x="194947" y="178999"/>
                                          </a:cubicBezTo>
                                          <a:cubicBezTo>
                                            <a:pt x="197225" y="179325"/>
                                            <a:pt x="199503" y="181277"/>
                                            <a:pt x="201781" y="183230"/>
                                          </a:cubicBezTo>
                                          <a:lnTo>
                                            <a:pt x="201781" y="183230"/>
                                          </a:lnTo>
                                          <a:cubicBezTo>
                                            <a:pt x="203734" y="184858"/>
                                            <a:pt x="205686" y="186485"/>
                                            <a:pt x="206337" y="186159"/>
                                          </a:cubicBezTo>
                                          <a:cubicBezTo>
                                            <a:pt x="206988" y="185834"/>
                                            <a:pt x="205686" y="180627"/>
                                            <a:pt x="204710" y="177047"/>
                                          </a:cubicBezTo>
                                          <a:cubicBezTo>
                                            <a:pt x="204385" y="175419"/>
                                            <a:pt x="204059" y="174117"/>
                                            <a:pt x="204059" y="173467"/>
                                          </a:cubicBezTo>
                                          <a:cubicBezTo>
                                            <a:pt x="204059" y="172165"/>
                                            <a:pt x="207314" y="166958"/>
                                            <a:pt x="210894" y="162727"/>
                                          </a:cubicBezTo>
                                          <a:cubicBezTo>
                                            <a:pt x="213823" y="158821"/>
                                            <a:pt x="217077" y="155567"/>
                                            <a:pt x="218704" y="155241"/>
                                          </a:cubicBezTo>
                                          <a:cubicBezTo>
                                            <a:pt x="220983" y="154590"/>
                                            <a:pt x="230095" y="155241"/>
                                            <a:pt x="235628" y="155567"/>
                                          </a:cubicBezTo>
                                          <a:lnTo>
                                            <a:pt x="239859" y="155892"/>
                                          </a:lnTo>
                                          <a:lnTo>
                                            <a:pt x="239859" y="15589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2" name="Freeform: Shape 511">
                                      <a:extLst>
                                        <a:ext uri="{FF2B5EF4-FFF2-40B4-BE49-F238E27FC236}">
                                          <a16:creationId xmlns:a16="http://schemas.microsoft.com/office/drawing/2014/main" id="{B50357E2-AD45-48E0-A9F2-4456343BB6B2}"/>
                                        </a:ext>
                                      </a:extLst>
                                    </p:cNvPr>
                                    <p:cNvSpPr/>
                                    <p:nvPr/>
                                  </p:nvSpPr>
                                  <p:spPr>
                                    <a:xfrm>
                                      <a:off x="6383951" y="2829842"/>
                                      <a:ext cx="502174" cy="286742"/>
                                    </a:xfrm>
                                    <a:custGeom>
                                      <a:avLst/>
                                      <a:gdLst>
                                        <a:gd name="connsiteX0" fmla="*/ 207964 w 502174"/>
                                        <a:gd name="connsiteY0" fmla="*/ 251541 h 286742"/>
                                        <a:gd name="connsiteX1" fmla="*/ 207964 w 502174"/>
                                        <a:gd name="connsiteY1" fmla="*/ 248937 h 286742"/>
                                        <a:gd name="connsiteX2" fmla="*/ 207314 w 502174"/>
                                        <a:gd name="connsiteY2" fmla="*/ 241777 h 286742"/>
                                        <a:gd name="connsiteX3" fmla="*/ 205361 w 502174"/>
                                        <a:gd name="connsiteY3" fmla="*/ 236896 h 286742"/>
                                        <a:gd name="connsiteX4" fmla="*/ 205361 w 502174"/>
                                        <a:gd name="connsiteY4" fmla="*/ 233316 h 286742"/>
                                        <a:gd name="connsiteX5" fmla="*/ 209592 w 502174"/>
                                        <a:gd name="connsiteY5" fmla="*/ 238848 h 286742"/>
                                        <a:gd name="connsiteX6" fmla="*/ 213823 w 502174"/>
                                        <a:gd name="connsiteY6" fmla="*/ 235594 h 286742"/>
                                        <a:gd name="connsiteX7" fmla="*/ 221634 w 502174"/>
                                        <a:gd name="connsiteY7" fmla="*/ 233316 h 286742"/>
                                        <a:gd name="connsiteX8" fmla="*/ 228143 w 502174"/>
                                        <a:gd name="connsiteY8" fmla="*/ 227783 h 286742"/>
                                        <a:gd name="connsiteX9" fmla="*/ 224563 w 502174"/>
                                        <a:gd name="connsiteY9" fmla="*/ 220297 h 286742"/>
                                        <a:gd name="connsiteX10" fmla="*/ 223586 w 502174"/>
                                        <a:gd name="connsiteY10" fmla="*/ 214765 h 286742"/>
                                        <a:gd name="connsiteX11" fmla="*/ 228468 w 502174"/>
                                        <a:gd name="connsiteY11" fmla="*/ 218670 h 286742"/>
                                        <a:gd name="connsiteX12" fmla="*/ 232373 w 502174"/>
                                        <a:gd name="connsiteY12" fmla="*/ 217368 h 286742"/>
                                        <a:gd name="connsiteX13" fmla="*/ 239208 w 502174"/>
                                        <a:gd name="connsiteY13" fmla="*/ 209558 h 286742"/>
                                        <a:gd name="connsiteX14" fmla="*/ 247344 w 502174"/>
                                        <a:gd name="connsiteY14" fmla="*/ 206954 h 286742"/>
                                        <a:gd name="connsiteX15" fmla="*/ 256457 w 502174"/>
                                        <a:gd name="connsiteY15" fmla="*/ 206303 h 286742"/>
                                        <a:gd name="connsiteX16" fmla="*/ 262641 w 502174"/>
                                        <a:gd name="connsiteY16" fmla="*/ 199143 h 286742"/>
                                        <a:gd name="connsiteX17" fmla="*/ 265244 w 502174"/>
                                        <a:gd name="connsiteY17" fmla="*/ 203699 h 286742"/>
                                        <a:gd name="connsiteX18" fmla="*/ 270777 w 502174"/>
                                        <a:gd name="connsiteY18" fmla="*/ 203374 h 286742"/>
                                        <a:gd name="connsiteX19" fmla="*/ 269800 w 502174"/>
                                        <a:gd name="connsiteY19" fmla="*/ 195563 h 286742"/>
                                        <a:gd name="connsiteX20" fmla="*/ 265895 w 502174"/>
                                        <a:gd name="connsiteY20" fmla="*/ 189379 h 286742"/>
                                        <a:gd name="connsiteX21" fmla="*/ 269150 w 502174"/>
                                        <a:gd name="connsiteY21" fmla="*/ 189705 h 286742"/>
                                        <a:gd name="connsiteX22" fmla="*/ 275659 w 502174"/>
                                        <a:gd name="connsiteY22" fmla="*/ 195888 h 286742"/>
                                        <a:gd name="connsiteX23" fmla="*/ 275659 w 502174"/>
                                        <a:gd name="connsiteY23" fmla="*/ 205001 h 286742"/>
                                        <a:gd name="connsiteX24" fmla="*/ 284446 w 502174"/>
                                        <a:gd name="connsiteY24" fmla="*/ 207930 h 286742"/>
                                        <a:gd name="connsiteX25" fmla="*/ 292908 w 502174"/>
                                        <a:gd name="connsiteY25" fmla="*/ 207930 h 286742"/>
                                        <a:gd name="connsiteX26" fmla="*/ 281517 w 502174"/>
                                        <a:gd name="connsiteY26" fmla="*/ 212812 h 286742"/>
                                        <a:gd name="connsiteX27" fmla="*/ 274357 w 502174"/>
                                        <a:gd name="connsiteY27" fmla="*/ 211836 h 286742"/>
                                        <a:gd name="connsiteX28" fmla="*/ 265895 w 502174"/>
                                        <a:gd name="connsiteY28" fmla="*/ 212487 h 286742"/>
                                        <a:gd name="connsiteX29" fmla="*/ 272730 w 502174"/>
                                        <a:gd name="connsiteY29" fmla="*/ 218019 h 286742"/>
                                        <a:gd name="connsiteX30" fmla="*/ 263291 w 502174"/>
                                        <a:gd name="connsiteY30" fmla="*/ 219646 h 286742"/>
                                        <a:gd name="connsiteX31" fmla="*/ 268824 w 502174"/>
                                        <a:gd name="connsiteY31" fmla="*/ 222576 h 286742"/>
                                        <a:gd name="connsiteX32" fmla="*/ 281191 w 502174"/>
                                        <a:gd name="connsiteY32" fmla="*/ 223878 h 286742"/>
                                        <a:gd name="connsiteX33" fmla="*/ 290304 w 502174"/>
                                        <a:gd name="connsiteY33" fmla="*/ 226806 h 286742"/>
                                        <a:gd name="connsiteX34" fmla="*/ 306577 w 502174"/>
                                        <a:gd name="connsiteY34" fmla="*/ 222901 h 286742"/>
                                        <a:gd name="connsiteX35" fmla="*/ 310808 w 502174"/>
                                        <a:gd name="connsiteY35" fmla="*/ 227457 h 286742"/>
                                        <a:gd name="connsiteX36" fmla="*/ 318618 w 502174"/>
                                        <a:gd name="connsiteY36" fmla="*/ 226481 h 286742"/>
                                        <a:gd name="connsiteX37" fmla="*/ 321873 w 502174"/>
                                        <a:gd name="connsiteY37" fmla="*/ 234292 h 286742"/>
                                        <a:gd name="connsiteX38" fmla="*/ 314713 w 502174"/>
                                        <a:gd name="connsiteY38" fmla="*/ 235594 h 286742"/>
                                        <a:gd name="connsiteX39" fmla="*/ 305600 w 502174"/>
                                        <a:gd name="connsiteY39" fmla="*/ 241127 h 286742"/>
                                        <a:gd name="connsiteX40" fmla="*/ 295511 w 502174"/>
                                        <a:gd name="connsiteY40" fmla="*/ 245683 h 286742"/>
                                        <a:gd name="connsiteX41" fmla="*/ 286724 w 502174"/>
                                        <a:gd name="connsiteY41" fmla="*/ 251215 h 286742"/>
                                        <a:gd name="connsiteX42" fmla="*/ 295837 w 502174"/>
                                        <a:gd name="connsiteY42" fmla="*/ 254145 h 286742"/>
                                        <a:gd name="connsiteX43" fmla="*/ 302020 w 502174"/>
                                        <a:gd name="connsiteY43" fmla="*/ 257725 h 286742"/>
                                        <a:gd name="connsiteX44" fmla="*/ 316340 w 502174"/>
                                        <a:gd name="connsiteY44" fmla="*/ 260654 h 286742"/>
                                        <a:gd name="connsiteX45" fmla="*/ 320897 w 502174"/>
                                        <a:gd name="connsiteY45" fmla="*/ 268790 h 286742"/>
                                        <a:gd name="connsiteX46" fmla="*/ 319270 w 502174"/>
                                        <a:gd name="connsiteY46" fmla="*/ 275299 h 286742"/>
                                        <a:gd name="connsiteX47" fmla="*/ 314713 w 502174"/>
                                        <a:gd name="connsiteY47" fmla="*/ 280832 h 286742"/>
                                        <a:gd name="connsiteX48" fmla="*/ 323500 w 502174"/>
                                        <a:gd name="connsiteY48" fmla="*/ 286690 h 286742"/>
                                        <a:gd name="connsiteX49" fmla="*/ 341400 w 502174"/>
                                        <a:gd name="connsiteY49" fmla="*/ 278228 h 286742"/>
                                        <a:gd name="connsiteX50" fmla="*/ 358324 w 502174"/>
                                        <a:gd name="connsiteY50" fmla="*/ 268464 h 286742"/>
                                        <a:gd name="connsiteX51" fmla="*/ 372318 w 502174"/>
                                        <a:gd name="connsiteY51" fmla="*/ 261305 h 286742"/>
                                        <a:gd name="connsiteX52" fmla="*/ 380780 w 502174"/>
                                        <a:gd name="connsiteY52" fmla="*/ 264234 h 286742"/>
                                        <a:gd name="connsiteX53" fmla="*/ 394449 w 502174"/>
                                        <a:gd name="connsiteY53" fmla="*/ 262932 h 286742"/>
                                        <a:gd name="connsiteX54" fmla="*/ 393147 w 502174"/>
                                        <a:gd name="connsiteY54" fmla="*/ 257725 h 286742"/>
                                        <a:gd name="connsiteX55" fmla="*/ 398680 w 502174"/>
                                        <a:gd name="connsiteY55" fmla="*/ 252517 h 286742"/>
                                        <a:gd name="connsiteX56" fmla="*/ 381756 w 502174"/>
                                        <a:gd name="connsiteY56" fmla="*/ 250890 h 286742"/>
                                        <a:gd name="connsiteX57" fmla="*/ 374922 w 502174"/>
                                        <a:gd name="connsiteY57" fmla="*/ 252517 h 286742"/>
                                        <a:gd name="connsiteX58" fmla="*/ 369715 w 502174"/>
                                        <a:gd name="connsiteY58" fmla="*/ 255446 h 286742"/>
                                        <a:gd name="connsiteX59" fmla="*/ 362880 w 502174"/>
                                        <a:gd name="connsiteY59" fmla="*/ 254470 h 286742"/>
                                        <a:gd name="connsiteX60" fmla="*/ 361253 w 502174"/>
                                        <a:gd name="connsiteY60" fmla="*/ 248937 h 286742"/>
                                        <a:gd name="connsiteX61" fmla="*/ 356697 w 502174"/>
                                        <a:gd name="connsiteY61" fmla="*/ 241127 h 286742"/>
                                        <a:gd name="connsiteX62" fmla="*/ 350513 w 502174"/>
                                        <a:gd name="connsiteY62" fmla="*/ 234617 h 286742"/>
                                        <a:gd name="connsiteX63" fmla="*/ 344980 w 502174"/>
                                        <a:gd name="connsiteY63" fmla="*/ 238197 h 286742"/>
                                        <a:gd name="connsiteX64" fmla="*/ 340424 w 502174"/>
                                        <a:gd name="connsiteY64" fmla="*/ 230387 h 286742"/>
                                        <a:gd name="connsiteX65" fmla="*/ 333264 w 502174"/>
                                        <a:gd name="connsiteY65" fmla="*/ 231037 h 286742"/>
                                        <a:gd name="connsiteX66" fmla="*/ 322849 w 502174"/>
                                        <a:gd name="connsiteY66" fmla="*/ 222576 h 286742"/>
                                        <a:gd name="connsiteX67" fmla="*/ 334240 w 502174"/>
                                        <a:gd name="connsiteY67" fmla="*/ 225505 h 286742"/>
                                        <a:gd name="connsiteX68" fmla="*/ 335542 w 502174"/>
                                        <a:gd name="connsiteY68" fmla="*/ 220297 h 286742"/>
                                        <a:gd name="connsiteX69" fmla="*/ 345631 w 502174"/>
                                        <a:gd name="connsiteY69" fmla="*/ 222576 h 286742"/>
                                        <a:gd name="connsiteX70" fmla="*/ 344980 w 502174"/>
                                        <a:gd name="connsiteY70" fmla="*/ 229085 h 286742"/>
                                        <a:gd name="connsiteX71" fmla="*/ 350188 w 502174"/>
                                        <a:gd name="connsiteY71" fmla="*/ 227783 h 286742"/>
                                        <a:gd name="connsiteX72" fmla="*/ 354744 w 502174"/>
                                        <a:gd name="connsiteY72" fmla="*/ 223878 h 286742"/>
                                        <a:gd name="connsiteX73" fmla="*/ 358324 w 502174"/>
                                        <a:gd name="connsiteY73" fmla="*/ 221599 h 286742"/>
                                        <a:gd name="connsiteX74" fmla="*/ 360927 w 502174"/>
                                        <a:gd name="connsiteY74" fmla="*/ 218345 h 286742"/>
                                        <a:gd name="connsiteX75" fmla="*/ 364182 w 502174"/>
                                        <a:gd name="connsiteY75" fmla="*/ 212812 h 286742"/>
                                        <a:gd name="connsiteX76" fmla="*/ 366135 w 502174"/>
                                        <a:gd name="connsiteY76" fmla="*/ 218019 h 286742"/>
                                        <a:gd name="connsiteX77" fmla="*/ 363857 w 502174"/>
                                        <a:gd name="connsiteY77" fmla="*/ 224203 h 286742"/>
                                        <a:gd name="connsiteX78" fmla="*/ 369389 w 502174"/>
                                        <a:gd name="connsiteY78" fmla="*/ 219321 h 286742"/>
                                        <a:gd name="connsiteX79" fmla="*/ 382408 w 502174"/>
                                        <a:gd name="connsiteY79" fmla="*/ 207930 h 286742"/>
                                        <a:gd name="connsiteX80" fmla="*/ 391520 w 502174"/>
                                        <a:gd name="connsiteY80" fmla="*/ 205652 h 286742"/>
                                        <a:gd name="connsiteX81" fmla="*/ 405189 w 502174"/>
                                        <a:gd name="connsiteY81" fmla="*/ 202398 h 286742"/>
                                        <a:gd name="connsiteX82" fmla="*/ 409745 w 502174"/>
                                        <a:gd name="connsiteY82" fmla="*/ 206954 h 286742"/>
                                        <a:gd name="connsiteX83" fmla="*/ 417556 w 502174"/>
                                        <a:gd name="connsiteY83" fmla="*/ 199794 h 286742"/>
                                        <a:gd name="connsiteX84" fmla="*/ 424391 w 502174"/>
                                        <a:gd name="connsiteY84" fmla="*/ 199469 h 286742"/>
                                        <a:gd name="connsiteX85" fmla="*/ 430900 w 502174"/>
                                        <a:gd name="connsiteY85" fmla="*/ 192309 h 286742"/>
                                        <a:gd name="connsiteX86" fmla="*/ 440989 w 502174"/>
                                        <a:gd name="connsiteY86" fmla="*/ 191658 h 286742"/>
                                        <a:gd name="connsiteX87" fmla="*/ 449451 w 502174"/>
                                        <a:gd name="connsiteY87" fmla="*/ 190356 h 286742"/>
                                        <a:gd name="connsiteX88" fmla="*/ 449776 w 502174"/>
                                        <a:gd name="connsiteY88" fmla="*/ 184498 h 286742"/>
                                        <a:gd name="connsiteX89" fmla="*/ 450753 w 502174"/>
                                        <a:gd name="connsiteY89" fmla="*/ 178314 h 286742"/>
                                        <a:gd name="connsiteX90" fmla="*/ 451729 w 502174"/>
                                        <a:gd name="connsiteY90" fmla="*/ 174409 h 286742"/>
                                        <a:gd name="connsiteX91" fmla="*/ 455635 w 502174"/>
                                        <a:gd name="connsiteY91" fmla="*/ 171805 h 286742"/>
                                        <a:gd name="connsiteX92" fmla="*/ 462794 w 502174"/>
                                        <a:gd name="connsiteY92" fmla="*/ 169201 h 286742"/>
                                        <a:gd name="connsiteX93" fmla="*/ 469629 w 502174"/>
                                        <a:gd name="connsiteY93" fmla="*/ 164970 h 286742"/>
                                        <a:gd name="connsiteX94" fmla="*/ 471256 w 502174"/>
                                        <a:gd name="connsiteY94" fmla="*/ 163669 h 286742"/>
                                        <a:gd name="connsiteX95" fmla="*/ 481671 w 502174"/>
                                        <a:gd name="connsiteY95" fmla="*/ 163994 h 286742"/>
                                        <a:gd name="connsiteX96" fmla="*/ 491109 w 502174"/>
                                        <a:gd name="connsiteY96" fmla="*/ 164970 h 286742"/>
                                        <a:gd name="connsiteX97" fmla="*/ 491109 w 502174"/>
                                        <a:gd name="connsiteY97" fmla="*/ 164970 h 286742"/>
                                        <a:gd name="connsiteX98" fmla="*/ 492736 w 502174"/>
                                        <a:gd name="connsiteY98" fmla="*/ 159763 h 286742"/>
                                        <a:gd name="connsiteX99" fmla="*/ 493387 w 502174"/>
                                        <a:gd name="connsiteY99" fmla="*/ 157160 h 286742"/>
                                        <a:gd name="connsiteX100" fmla="*/ 495665 w 502174"/>
                                        <a:gd name="connsiteY100" fmla="*/ 153254 h 286742"/>
                                        <a:gd name="connsiteX101" fmla="*/ 497292 w 502174"/>
                                        <a:gd name="connsiteY101" fmla="*/ 150325 h 286742"/>
                                        <a:gd name="connsiteX102" fmla="*/ 497292 w 502174"/>
                                        <a:gd name="connsiteY102" fmla="*/ 150325 h 286742"/>
                                        <a:gd name="connsiteX103" fmla="*/ 496316 w 502174"/>
                                        <a:gd name="connsiteY103" fmla="*/ 147396 h 286742"/>
                                        <a:gd name="connsiteX104" fmla="*/ 494038 w 502174"/>
                                        <a:gd name="connsiteY104" fmla="*/ 142514 h 286742"/>
                                        <a:gd name="connsiteX105" fmla="*/ 492411 w 502174"/>
                                        <a:gd name="connsiteY105" fmla="*/ 142189 h 286742"/>
                                        <a:gd name="connsiteX106" fmla="*/ 492411 w 502174"/>
                                        <a:gd name="connsiteY106" fmla="*/ 142189 h 286742"/>
                                        <a:gd name="connsiteX107" fmla="*/ 488505 w 502174"/>
                                        <a:gd name="connsiteY107" fmla="*/ 139910 h 286742"/>
                                        <a:gd name="connsiteX108" fmla="*/ 488505 w 502174"/>
                                        <a:gd name="connsiteY108" fmla="*/ 134703 h 286742"/>
                                        <a:gd name="connsiteX109" fmla="*/ 488831 w 502174"/>
                                        <a:gd name="connsiteY109" fmla="*/ 134052 h 286742"/>
                                        <a:gd name="connsiteX110" fmla="*/ 493062 w 502174"/>
                                        <a:gd name="connsiteY110" fmla="*/ 130798 h 286742"/>
                                        <a:gd name="connsiteX111" fmla="*/ 497292 w 502174"/>
                                        <a:gd name="connsiteY111" fmla="*/ 128520 h 286742"/>
                                        <a:gd name="connsiteX112" fmla="*/ 495665 w 502174"/>
                                        <a:gd name="connsiteY112" fmla="*/ 128194 h 286742"/>
                                        <a:gd name="connsiteX113" fmla="*/ 491434 w 502174"/>
                                        <a:gd name="connsiteY113" fmla="*/ 125265 h 286742"/>
                                        <a:gd name="connsiteX114" fmla="*/ 497944 w 502174"/>
                                        <a:gd name="connsiteY114" fmla="*/ 118105 h 286742"/>
                                        <a:gd name="connsiteX115" fmla="*/ 501849 w 502174"/>
                                        <a:gd name="connsiteY115" fmla="*/ 115176 h 286742"/>
                                        <a:gd name="connsiteX116" fmla="*/ 502174 w 502174"/>
                                        <a:gd name="connsiteY116" fmla="*/ 107040 h 286742"/>
                                        <a:gd name="connsiteX117" fmla="*/ 502174 w 502174"/>
                                        <a:gd name="connsiteY117" fmla="*/ 101833 h 286742"/>
                                        <a:gd name="connsiteX118" fmla="*/ 497618 w 502174"/>
                                        <a:gd name="connsiteY118" fmla="*/ 103460 h 286742"/>
                                        <a:gd name="connsiteX119" fmla="*/ 492736 w 502174"/>
                                        <a:gd name="connsiteY119" fmla="*/ 104762 h 286742"/>
                                        <a:gd name="connsiteX120" fmla="*/ 482647 w 502174"/>
                                        <a:gd name="connsiteY120" fmla="*/ 98252 h 286742"/>
                                        <a:gd name="connsiteX121" fmla="*/ 482647 w 502174"/>
                                        <a:gd name="connsiteY121" fmla="*/ 98252 h 286742"/>
                                        <a:gd name="connsiteX122" fmla="*/ 476463 w 502174"/>
                                        <a:gd name="connsiteY122" fmla="*/ 93371 h 286742"/>
                                        <a:gd name="connsiteX123" fmla="*/ 473209 w 502174"/>
                                        <a:gd name="connsiteY123" fmla="*/ 94347 h 286742"/>
                                        <a:gd name="connsiteX124" fmla="*/ 470280 w 502174"/>
                                        <a:gd name="connsiteY124" fmla="*/ 95323 h 286742"/>
                                        <a:gd name="connsiteX125" fmla="*/ 461493 w 502174"/>
                                        <a:gd name="connsiteY125" fmla="*/ 88489 h 286742"/>
                                        <a:gd name="connsiteX126" fmla="*/ 461493 w 502174"/>
                                        <a:gd name="connsiteY126" fmla="*/ 88489 h 286742"/>
                                        <a:gd name="connsiteX127" fmla="*/ 456611 w 502174"/>
                                        <a:gd name="connsiteY127" fmla="*/ 86536 h 286742"/>
                                        <a:gd name="connsiteX128" fmla="*/ 452054 w 502174"/>
                                        <a:gd name="connsiteY128" fmla="*/ 85560 h 286742"/>
                                        <a:gd name="connsiteX129" fmla="*/ 449126 w 502174"/>
                                        <a:gd name="connsiteY129" fmla="*/ 88489 h 286742"/>
                                        <a:gd name="connsiteX130" fmla="*/ 444894 w 502174"/>
                                        <a:gd name="connsiteY130" fmla="*/ 92394 h 286742"/>
                                        <a:gd name="connsiteX131" fmla="*/ 435131 w 502174"/>
                                        <a:gd name="connsiteY131" fmla="*/ 81654 h 286742"/>
                                        <a:gd name="connsiteX132" fmla="*/ 428622 w 502174"/>
                                        <a:gd name="connsiteY132" fmla="*/ 72867 h 286742"/>
                                        <a:gd name="connsiteX133" fmla="*/ 410722 w 502174"/>
                                        <a:gd name="connsiteY133" fmla="*/ 76773 h 286742"/>
                                        <a:gd name="connsiteX134" fmla="*/ 402260 w 502174"/>
                                        <a:gd name="connsiteY134" fmla="*/ 78725 h 286742"/>
                                        <a:gd name="connsiteX135" fmla="*/ 395426 w 502174"/>
                                        <a:gd name="connsiteY135" fmla="*/ 75796 h 286742"/>
                                        <a:gd name="connsiteX136" fmla="*/ 389242 w 502174"/>
                                        <a:gd name="connsiteY136" fmla="*/ 72867 h 286742"/>
                                        <a:gd name="connsiteX137" fmla="*/ 386638 w 502174"/>
                                        <a:gd name="connsiteY137" fmla="*/ 73518 h 286742"/>
                                        <a:gd name="connsiteX138" fmla="*/ 381106 w 502174"/>
                                        <a:gd name="connsiteY138" fmla="*/ 75796 h 286742"/>
                                        <a:gd name="connsiteX139" fmla="*/ 372318 w 502174"/>
                                        <a:gd name="connsiteY139" fmla="*/ 71565 h 286742"/>
                                        <a:gd name="connsiteX140" fmla="*/ 371667 w 502174"/>
                                        <a:gd name="connsiteY140" fmla="*/ 70914 h 286742"/>
                                        <a:gd name="connsiteX141" fmla="*/ 371667 w 502174"/>
                                        <a:gd name="connsiteY141" fmla="*/ 70914 h 286742"/>
                                        <a:gd name="connsiteX142" fmla="*/ 371342 w 502174"/>
                                        <a:gd name="connsiteY142" fmla="*/ 64080 h 286742"/>
                                        <a:gd name="connsiteX143" fmla="*/ 371667 w 502174"/>
                                        <a:gd name="connsiteY143" fmla="*/ 62778 h 286742"/>
                                        <a:gd name="connsiteX144" fmla="*/ 368738 w 502174"/>
                                        <a:gd name="connsiteY144" fmla="*/ 56920 h 286742"/>
                                        <a:gd name="connsiteX145" fmla="*/ 368413 w 502174"/>
                                        <a:gd name="connsiteY145" fmla="*/ 56269 h 286742"/>
                                        <a:gd name="connsiteX146" fmla="*/ 368088 w 502174"/>
                                        <a:gd name="connsiteY146" fmla="*/ 51713 h 286742"/>
                                        <a:gd name="connsiteX147" fmla="*/ 368088 w 502174"/>
                                        <a:gd name="connsiteY147" fmla="*/ 49760 h 286742"/>
                                        <a:gd name="connsiteX148" fmla="*/ 358975 w 502174"/>
                                        <a:gd name="connsiteY148" fmla="*/ 43902 h 286742"/>
                                        <a:gd name="connsiteX149" fmla="*/ 355069 w 502174"/>
                                        <a:gd name="connsiteY149" fmla="*/ 45529 h 286742"/>
                                        <a:gd name="connsiteX150" fmla="*/ 346282 w 502174"/>
                                        <a:gd name="connsiteY150" fmla="*/ 44878 h 286742"/>
                                        <a:gd name="connsiteX151" fmla="*/ 337820 w 502174"/>
                                        <a:gd name="connsiteY151" fmla="*/ 42925 h 286742"/>
                                        <a:gd name="connsiteX152" fmla="*/ 335217 w 502174"/>
                                        <a:gd name="connsiteY152" fmla="*/ 37067 h 286742"/>
                                        <a:gd name="connsiteX153" fmla="*/ 335217 w 502174"/>
                                        <a:gd name="connsiteY153" fmla="*/ 37067 h 286742"/>
                                        <a:gd name="connsiteX154" fmla="*/ 336193 w 502174"/>
                                        <a:gd name="connsiteY154" fmla="*/ 34789 h 286742"/>
                                        <a:gd name="connsiteX155" fmla="*/ 336844 w 502174"/>
                                        <a:gd name="connsiteY155" fmla="*/ 32836 h 286742"/>
                                        <a:gd name="connsiteX156" fmla="*/ 335542 w 502174"/>
                                        <a:gd name="connsiteY156" fmla="*/ 30884 h 286742"/>
                                        <a:gd name="connsiteX157" fmla="*/ 333590 w 502174"/>
                                        <a:gd name="connsiteY157" fmla="*/ 26327 h 286742"/>
                                        <a:gd name="connsiteX158" fmla="*/ 340099 w 502174"/>
                                        <a:gd name="connsiteY158" fmla="*/ 22422 h 286742"/>
                                        <a:gd name="connsiteX159" fmla="*/ 343679 w 502174"/>
                                        <a:gd name="connsiteY159" fmla="*/ 21771 h 286742"/>
                                        <a:gd name="connsiteX160" fmla="*/ 338471 w 502174"/>
                                        <a:gd name="connsiteY160" fmla="*/ 19493 h 286742"/>
                                        <a:gd name="connsiteX161" fmla="*/ 334891 w 502174"/>
                                        <a:gd name="connsiteY161" fmla="*/ 17866 h 286742"/>
                                        <a:gd name="connsiteX162" fmla="*/ 333915 w 502174"/>
                                        <a:gd name="connsiteY162" fmla="*/ 14937 h 286742"/>
                                        <a:gd name="connsiteX163" fmla="*/ 332938 w 502174"/>
                                        <a:gd name="connsiteY163" fmla="*/ 11031 h 286742"/>
                                        <a:gd name="connsiteX164" fmla="*/ 332938 w 502174"/>
                                        <a:gd name="connsiteY164" fmla="*/ 11031 h 286742"/>
                                        <a:gd name="connsiteX165" fmla="*/ 332288 w 502174"/>
                                        <a:gd name="connsiteY165" fmla="*/ 10055 h 286742"/>
                                        <a:gd name="connsiteX166" fmla="*/ 332288 w 502174"/>
                                        <a:gd name="connsiteY166" fmla="*/ 10055 h 286742"/>
                                        <a:gd name="connsiteX167" fmla="*/ 324151 w 502174"/>
                                        <a:gd name="connsiteY167" fmla="*/ 942 h 286742"/>
                                        <a:gd name="connsiteX168" fmla="*/ 318293 w 502174"/>
                                        <a:gd name="connsiteY168" fmla="*/ 291 h 286742"/>
                                        <a:gd name="connsiteX169" fmla="*/ 314062 w 502174"/>
                                        <a:gd name="connsiteY169" fmla="*/ 616 h 286742"/>
                                        <a:gd name="connsiteX170" fmla="*/ 304950 w 502174"/>
                                        <a:gd name="connsiteY170" fmla="*/ 2895 h 286742"/>
                                        <a:gd name="connsiteX171" fmla="*/ 301695 w 502174"/>
                                        <a:gd name="connsiteY171" fmla="*/ 3871 h 286742"/>
                                        <a:gd name="connsiteX172" fmla="*/ 293233 w 502174"/>
                                        <a:gd name="connsiteY172" fmla="*/ 3220 h 286742"/>
                                        <a:gd name="connsiteX173" fmla="*/ 287700 w 502174"/>
                                        <a:gd name="connsiteY173" fmla="*/ 2569 h 286742"/>
                                        <a:gd name="connsiteX174" fmla="*/ 279564 w 502174"/>
                                        <a:gd name="connsiteY174" fmla="*/ 12333 h 286742"/>
                                        <a:gd name="connsiteX175" fmla="*/ 279239 w 502174"/>
                                        <a:gd name="connsiteY175" fmla="*/ 12984 h 286742"/>
                                        <a:gd name="connsiteX176" fmla="*/ 278263 w 502174"/>
                                        <a:gd name="connsiteY176" fmla="*/ 12984 h 286742"/>
                                        <a:gd name="connsiteX177" fmla="*/ 267848 w 502174"/>
                                        <a:gd name="connsiteY177" fmla="*/ 12007 h 286742"/>
                                        <a:gd name="connsiteX178" fmla="*/ 267197 w 502174"/>
                                        <a:gd name="connsiteY178" fmla="*/ 11682 h 286742"/>
                                        <a:gd name="connsiteX179" fmla="*/ 263943 w 502174"/>
                                        <a:gd name="connsiteY179" fmla="*/ 11357 h 286742"/>
                                        <a:gd name="connsiteX180" fmla="*/ 247995 w 502174"/>
                                        <a:gd name="connsiteY180" fmla="*/ 11031 h 286742"/>
                                        <a:gd name="connsiteX181" fmla="*/ 241486 w 502174"/>
                                        <a:gd name="connsiteY181" fmla="*/ 17866 h 286742"/>
                                        <a:gd name="connsiteX182" fmla="*/ 235302 w 502174"/>
                                        <a:gd name="connsiteY182" fmla="*/ 26978 h 286742"/>
                                        <a:gd name="connsiteX183" fmla="*/ 235954 w 502174"/>
                                        <a:gd name="connsiteY183" fmla="*/ 29907 h 286742"/>
                                        <a:gd name="connsiteX184" fmla="*/ 235628 w 502174"/>
                                        <a:gd name="connsiteY184" fmla="*/ 41949 h 286742"/>
                                        <a:gd name="connsiteX185" fmla="*/ 228468 w 502174"/>
                                        <a:gd name="connsiteY185" fmla="*/ 38369 h 286742"/>
                                        <a:gd name="connsiteX186" fmla="*/ 228468 w 502174"/>
                                        <a:gd name="connsiteY186" fmla="*/ 38369 h 286742"/>
                                        <a:gd name="connsiteX187" fmla="*/ 222935 w 502174"/>
                                        <a:gd name="connsiteY187" fmla="*/ 34789 h 286742"/>
                                        <a:gd name="connsiteX188" fmla="*/ 205361 w 502174"/>
                                        <a:gd name="connsiteY188" fmla="*/ 37393 h 286742"/>
                                        <a:gd name="connsiteX189" fmla="*/ 202106 w 502174"/>
                                        <a:gd name="connsiteY189" fmla="*/ 38044 h 286742"/>
                                        <a:gd name="connsiteX190" fmla="*/ 202106 w 502174"/>
                                        <a:gd name="connsiteY190" fmla="*/ 38044 h 286742"/>
                                        <a:gd name="connsiteX191" fmla="*/ 196899 w 502174"/>
                                        <a:gd name="connsiteY191" fmla="*/ 32511 h 286742"/>
                                        <a:gd name="connsiteX192" fmla="*/ 196899 w 502174"/>
                                        <a:gd name="connsiteY192" fmla="*/ 32511 h 286742"/>
                                        <a:gd name="connsiteX193" fmla="*/ 193645 w 502174"/>
                                        <a:gd name="connsiteY193" fmla="*/ 27629 h 286742"/>
                                        <a:gd name="connsiteX194" fmla="*/ 187136 w 502174"/>
                                        <a:gd name="connsiteY194" fmla="*/ 31535 h 286742"/>
                                        <a:gd name="connsiteX195" fmla="*/ 184532 w 502174"/>
                                        <a:gd name="connsiteY195" fmla="*/ 38369 h 286742"/>
                                        <a:gd name="connsiteX196" fmla="*/ 184532 w 502174"/>
                                        <a:gd name="connsiteY196" fmla="*/ 38369 h 286742"/>
                                        <a:gd name="connsiteX197" fmla="*/ 175745 w 502174"/>
                                        <a:gd name="connsiteY197" fmla="*/ 33162 h 286742"/>
                                        <a:gd name="connsiteX198" fmla="*/ 169561 w 502174"/>
                                        <a:gd name="connsiteY198" fmla="*/ 28280 h 286742"/>
                                        <a:gd name="connsiteX199" fmla="*/ 162075 w 502174"/>
                                        <a:gd name="connsiteY199" fmla="*/ 28931 h 286742"/>
                                        <a:gd name="connsiteX200" fmla="*/ 158821 w 502174"/>
                                        <a:gd name="connsiteY200" fmla="*/ 29907 h 286742"/>
                                        <a:gd name="connsiteX201" fmla="*/ 157194 w 502174"/>
                                        <a:gd name="connsiteY201" fmla="*/ 31535 h 286742"/>
                                        <a:gd name="connsiteX202" fmla="*/ 150685 w 502174"/>
                                        <a:gd name="connsiteY202" fmla="*/ 36091 h 286742"/>
                                        <a:gd name="connsiteX203" fmla="*/ 146454 w 502174"/>
                                        <a:gd name="connsiteY203" fmla="*/ 31535 h 286742"/>
                                        <a:gd name="connsiteX204" fmla="*/ 142874 w 502174"/>
                                        <a:gd name="connsiteY204" fmla="*/ 26002 h 286742"/>
                                        <a:gd name="connsiteX205" fmla="*/ 115861 w 502174"/>
                                        <a:gd name="connsiteY205" fmla="*/ 20144 h 286742"/>
                                        <a:gd name="connsiteX206" fmla="*/ 96659 w 502174"/>
                                        <a:gd name="connsiteY206" fmla="*/ 17540 h 286742"/>
                                        <a:gd name="connsiteX207" fmla="*/ 71600 w 502174"/>
                                        <a:gd name="connsiteY207" fmla="*/ 18842 h 286742"/>
                                        <a:gd name="connsiteX208" fmla="*/ 71600 w 502174"/>
                                        <a:gd name="connsiteY208" fmla="*/ 18842 h 286742"/>
                                        <a:gd name="connsiteX209" fmla="*/ 63138 w 502174"/>
                                        <a:gd name="connsiteY209" fmla="*/ 19493 h 286742"/>
                                        <a:gd name="connsiteX210" fmla="*/ 58582 w 502174"/>
                                        <a:gd name="connsiteY210" fmla="*/ 23724 h 286742"/>
                                        <a:gd name="connsiteX211" fmla="*/ 51747 w 502174"/>
                                        <a:gd name="connsiteY211" fmla="*/ 29582 h 286742"/>
                                        <a:gd name="connsiteX212" fmla="*/ 41007 w 502174"/>
                                        <a:gd name="connsiteY212" fmla="*/ 33162 h 286742"/>
                                        <a:gd name="connsiteX213" fmla="*/ 43610 w 502174"/>
                                        <a:gd name="connsiteY213" fmla="*/ 38369 h 286742"/>
                                        <a:gd name="connsiteX214" fmla="*/ 47191 w 502174"/>
                                        <a:gd name="connsiteY214" fmla="*/ 45855 h 286742"/>
                                        <a:gd name="connsiteX215" fmla="*/ 51096 w 502174"/>
                                        <a:gd name="connsiteY215" fmla="*/ 49760 h 286742"/>
                                        <a:gd name="connsiteX216" fmla="*/ 54676 w 502174"/>
                                        <a:gd name="connsiteY216" fmla="*/ 54316 h 286742"/>
                                        <a:gd name="connsiteX217" fmla="*/ 51421 w 502174"/>
                                        <a:gd name="connsiteY217" fmla="*/ 57245 h 286742"/>
                                        <a:gd name="connsiteX218" fmla="*/ 48818 w 502174"/>
                                        <a:gd name="connsiteY218" fmla="*/ 58547 h 286742"/>
                                        <a:gd name="connsiteX219" fmla="*/ 50445 w 502174"/>
                                        <a:gd name="connsiteY219" fmla="*/ 60825 h 286742"/>
                                        <a:gd name="connsiteX220" fmla="*/ 50445 w 502174"/>
                                        <a:gd name="connsiteY220" fmla="*/ 60825 h 286742"/>
                                        <a:gd name="connsiteX221" fmla="*/ 53049 w 502174"/>
                                        <a:gd name="connsiteY221" fmla="*/ 64731 h 286742"/>
                                        <a:gd name="connsiteX222" fmla="*/ 52073 w 502174"/>
                                        <a:gd name="connsiteY222" fmla="*/ 69938 h 286742"/>
                                        <a:gd name="connsiteX223" fmla="*/ 51421 w 502174"/>
                                        <a:gd name="connsiteY223" fmla="*/ 72867 h 286742"/>
                                        <a:gd name="connsiteX224" fmla="*/ 41332 w 502174"/>
                                        <a:gd name="connsiteY224" fmla="*/ 78400 h 286742"/>
                                        <a:gd name="connsiteX225" fmla="*/ 36451 w 502174"/>
                                        <a:gd name="connsiteY225" fmla="*/ 80027 h 286742"/>
                                        <a:gd name="connsiteX226" fmla="*/ 28965 w 502174"/>
                                        <a:gd name="connsiteY226" fmla="*/ 86536 h 286742"/>
                                        <a:gd name="connsiteX227" fmla="*/ 15296 w 502174"/>
                                        <a:gd name="connsiteY227" fmla="*/ 102483 h 286742"/>
                                        <a:gd name="connsiteX228" fmla="*/ 14645 w 502174"/>
                                        <a:gd name="connsiteY228" fmla="*/ 108016 h 286742"/>
                                        <a:gd name="connsiteX229" fmla="*/ 15296 w 502174"/>
                                        <a:gd name="connsiteY229" fmla="*/ 111596 h 286742"/>
                                        <a:gd name="connsiteX230" fmla="*/ 17900 w 502174"/>
                                        <a:gd name="connsiteY230" fmla="*/ 117780 h 286742"/>
                                        <a:gd name="connsiteX231" fmla="*/ 19853 w 502174"/>
                                        <a:gd name="connsiteY231" fmla="*/ 123312 h 286742"/>
                                        <a:gd name="connsiteX232" fmla="*/ 14971 w 502174"/>
                                        <a:gd name="connsiteY232" fmla="*/ 124940 h 286742"/>
                                        <a:gd name="connsiteX233" fmla="*/ 13018 w 502174"/>
                                        <a:gd name="connsiteY233" fmla="*/ 124614 h 286742"/>
                                        <a:gd name="connsiteX234" fmla="*/ 7811 w 502174"/>
                                        <a:gd name="connsiteY234" fmla="*/ 123963 h 286742"/>
                                        <a:gd name="connsiteX235" fmla="*/ 1953 w 502174"/>
                                        <a:gd name="connsiteY235" fmla="*/ 135354 h 286742"/>
                                        <a:gd name="connsiteX236" fmla="*/ 1953 w 502174"/>
                                        <a:gd name="connsiteY236" fmla="*/ 135354 h 286742"/>
                                        <a:gd name="connsiteX237" fmla="*/ 651 w 502174"/>
                                        <a:gd name="connsiteY237" fmla="*/ 137958 h 286742"/>
                                        <a:gd name="connsiteX238" fmla="*/ 0 w 502174"/>
                                        <a:gd name="connsiteY238" fmla="*/ 141863 h 286742"/>
                                        <a:gd name="connsiteX239" fmla="*/ 651 w 502174"/>
                                        <a:gd name="connsiteY239" fmla="*/ 145443 h 286742"/>
                                        <a:gd name="connsiteX240" fmla="*/ 8787 w 502174"/>
                                        <a:gd name="connsiteY240" fmla="*/ 153905 h 286742"/>
                                        <a:gd name="connsiteX241" fmla="*/ 8787 w 502174"/>
                                        <a:gd name="connsiteY241" fmla="*/ 153905 h 286742"/>
                                        <a:gd name="connsiteX242" fmla="*/ 16598 w 502174"/>
                                        <a:gd name="connsiteY242" fmla="*/ 159438 h 286742"/>
                                        <a:gd name="connsiteX243" fmla="*/ 20178 w 502174"/>
                                        <a:gd name="connsiteY243" fmla="*/ 158136 h 286742"/>
                                        <a:gd name="connsiteX244" fmla="*/ 24734 w 502174"/>
                                        <a:gd name="connsiteY244" fmla="*/ 155532 h 286742"/>
                                        <a:gd name="connsiteX245" fmla="*/ 30267 w 502174"/>
                                        <a:gd name="connsiteY245" fmla="*/ 156509 h 286742"/>
                                        <a:gd name="connsiteX246" fmla="*/ 33521 w 502174"/>
                                        <a:gd name="connsiteY246" fmla="*/ 158787 h 286742"/>
                                        <a:gd name="connsiteX247" fmla="*/ 41983 w 502174"/>
                                        <a:gd name="connsiteY247" fmla="*/ 159763 h 286742"/>
                                        <a:gd name="connsiteX248" fmla="*/ 48167 w 502174"/>
                                        <a:gd name="connsiteY248" fmla="*/ 159438 h 286742"/>
                                        <a:gd name="connsiteX249" fmla="*/ 55327 w 502174"/>
                                        <a:gd name="connsiteY249" fmla="*/ 159112 h 286742"/>
                                        <a:gd name="connsiteX250" fmla="*/ 64765 w 502174"/>
                                        <a:gd name="connsiteY250" fmla="*/ 159112 h 286742"/>
                                        <a:gd name="connsiteX251" fmla="*/ 72250 w 502174"/>
                                        <a:gd name="connsiteY251" fmla="*/ 165296 h 286742"/>
                                        <a:gd name="connsiteX252" fmla="*/ 75505 w 502174"/>
                                        <a:gd name="connsiteY252" fmla="*/ 168550 h 286742"/>
                                        <a:gd name="connsiteX253" fmla="*/ 83641 w 502174"/>
                                        <a:gd name="connsiteY253" fmla="*/ 163018 h 286742"/>
                                        <a:gd name="connsiteX254" fmla="*/ 86245 w 502174"/>
                                        <a:gd name="connsiteY254" fmla="*/ 160740 h 286742"/>
                                        <a:gd name="connsiteX255" fmla="*/ 97310 w 502174"/>
                                        <a:gd name="connsiteY255" fmla="*/ 159438 h 286742"/>
                                        <a:gd name="connsiteX256" fmla="*/ 105121 w 502174"/>
                                        <a:gd name="connsiteY256" fmla="*/ 159112 h 286742"/>
                                        <a:gd name="connsiteX257" fmla="*/ 114234 w 502174"/>
                                        <a:gd name="connsiteY257" fmla="*/ 154230 h 286742"/>
                                        <a:gd name="connsiteX258" fmla="*/ 117163 w 502174"/>
                                        <a:gd name="connsiteY258" fmla="*/ 152278 h 286742"/>
                                        <a:gd name="connsiteX259" fmla="*/ 123021 w 502174"/>
                                        <a:gd name="connsiteY259" fmla="*/ 151301 h 286742"/>
                                        <a:gd name="connsiteX260" fmla="*/ 125300 w 502174"/>
                                        <a:gd name="connsiteY260" fmla="*/ 151627 h 286742"/>
                                        <a:gd name="connsiteX261" fmla="*/ 129856 w 502174"/>
                                        <a:gd name="connsiteY261" fmla="*/ 146094 h 286742"/>
                                        <a:gd name="connsiteX262" fmla="*/ 133761 w 502174"/>
                                        <a:gd name="connsiteY262" fmla="*/ 145443 h 286742"/>
                                        <a:gd name="connsiteX263" fmla="*/ 140596 w 502174"/>
                                        <a:gd name="connsiteY263" fmla="*/ 145118 h 286742"/>
                                        <a:gd name="connsiteX264" fmla="*/ 146128 w 502174"/>
                                        <a:gd name="connsiteY264" fmla="*/ 143165 h 286742"/>
                                        <a:gd name="connsiteX265" fmla="*/ 148732 w 502174"/>
                                        <a:gd name="connsiteY265" fmla="*/ 141863 h 286742"/>
                                        <a:gd name="connsiteX266" fmla="*/ 156543 w 502174"/>
                                        <a:gd name="connsiteY266" fmla="*/ 144141 h 286742"/>
                                        <a:gd name="connsiteX267" fmla="*/ 166632 w 502174"/>
                                        <a:gd name="connsiteY267" fmla="*/ 149674 h 286742"/>
                                        <a:gd name="connsiteX268" fmla="*/ 178999 w 502174"/>
                                        <a:gd name="connsiteY268" fmla="*/ 155858 h 286742"/>
                                        <a:gd name="connsiteX269" fmla="*/ 184206 w 502174"/>
                                        <a:gd name="connsiteY269" fmla="*/ 158136 h 286742"/>
                                        <a:gd name="connsiteX270" fmla="*/ 188763 w 502174"/>
                                        <a:gd name="connsiteY270" fmla="*/ 159112 h 286742"/>
                                        <a:gd name="connsiteX271" fmla="*/ 193645 w 502174"/>
                                        <a:gd name="connsiteY271" fmla="*/ 159763 h 286742"/>
                                        <a:gd name="connsiteX272" fmla="*/ 197875 w 502174"/>
                                        <a:gd name="connsiteY272" fmla="*/ 167574 h 286742"/>
                                        <a:gd name="connsiteX273" fmla="*/ 197875 w 502174"/>
                                        <a:gd name="connsiteY273" fmla="*/ 167574 h 286742"/>
                                        <a:gd name="connsiteX274" fmla="*/ 198201 w 502174"/>
                                        <a:gd name="connsiteY274" fmla="*/ 168876 h 286742"/>
                                        <a:gd name="connsiteX275" fmla="*/ 198201 w 502174"/>
                                        <a:gd name="connsiteY275" fmla="*/ 168876 h 286742"/>
                                        <a:gd name="connsiteX276" fmla="*/ 200154 w 502174"/>
                                        <a:gd name="connsiteY276" fmla="*/ 177663 h 286742"/>
                                        <a:gd name="connsiteX277" fmla="*/ 204384 w 502174"/>
                                        <a:gd name="connsiteY277" fmla="*/ 192634 h 286742"/>
                                        <a:gd name="connsiteX278" fmla="*/ 208615 w 502174"/>
                                        <a:gd name="connsiteY278" fmla="*/ 196539 h 286742"/>
                                        <a:gd name="connsiteX279" fmla="*/ 213172 w 502174"/>
                                        <a:gd name="connsiteY279" fmla="*/ 200119 h 286742"/>
                                        <a:gd name="connsiteX280" fmla="*/ 215125 w 502174"/>
                                        <a:gd name="connsiteY280" fmla="*/ 207930 h 286742"/>
                                        <a:gd name="connsiteX281" fmla="*/ 214473 w 502174"/>
                                        <a:gd name="connsiteY281" fmla="*/ 210859 h 286742"/>
                                        <a:gd name="connsiteX282" fmla="*/ 214473 w 502174"/>
                                        <a:gd name="connsiteY282" fmla="*/ 210859 h 286742"/>
                                        <a:gd name="connsiteX283" fmla="*/ 214473 w 502174"/>
                                        <a:gd name="connsiteY283" fmla="*/ 212161 h 286742"/>
                                        <a:gd name="connsiteX284" fmla="*/ 211219 w 502174"/>
                                        <a:gd name="connsiteY284" fmla="*/ 218996 h 286742"/>
                                        <a:gd name="connsiteX285" fmla="*/ 205361 w 502174"/>
                                        <a:gd name="connsiteY285" fmla="*/ 218019 h 286742"/>
                                        <a:gd name="connsiteX286" fmla="*/ 202432 w 502174"/>
                                        <a:gd name="connsiteY286" fmla="*/ 217368 h 286742"/>
                                        <a:gd name="connsiteX287" fmla="*/ 202432 w 502174"/>
                                        <a:gd name="connsiteY287" fmla="*/ 217368 h 286742"/>
                                        <a:gd name="connsiteX288" fmla="*/ 201130 w 502174"/>
                                        <a:gd name="connsiteY288" fmla="*/ 218019 h 286742"/>
                                        <a:gd name="connsiteX289" fmla="*/ 197875 w 502174"/>
                                        <a:gd name="connsiteY289" fmla="*/ 219646 h 286742"/>
                                        <a:gd name="connsiteX290" fmla="*/ 194295 w 502174"/>
                                        <a:gd name="connsiteY290" fmla="*/ 218996 h 286742"/>
                                        <a:gd name="connsiteX291" fmla="*/ 191041 w 502174"/>
                                        <a:gd name="connsiteY291" fmla="*/ 218996 h 286742"/>
                                        <a:gd name="connsiteX292" fmla="*/ 190064 w 502174"/>
                                        <a:gd name="connsiteY292" fmla="*/ 224528 h 286742"/>
                                        <a:gd name="connsiteX293" fmla="*/ 190064 w 502174"/>
                                        <a:gd name="connsiteY293" fmla="*/ 228434 h 286742"/>
                                        <a:gd name="connsiteX294" fmla="*/ 187461 w 502174"/>
                                        <a:gd name="connsiteY294" fmla="*/ 231688 h 286742"/>
                                        <a:gd name="connsiteX295" fmla="*/ 185183 w 502174"/>
                                        <a:gd name="connsiteY295" fmla="*/ 234292 h 286742"/>
                                        <a:gd name="connsiteX296" fmla="*/ 181603 w 502174"/>
                                        <a:gd name="connsiteY296" fmla="*/ 238523 h 286742"/>
                                        <a:gd name="connsiteX297" fmla="*/ 181603 w 502174"/>
                                        <a:gd name="connsiteY297" fmla="*/ 238523 h 286742"/>
                                        <a:gd name="connsiteX298" fmla="*/ 178999 w 502174"/>
                                        <a:gd name="connsiteY298" fmla="*/ 240801 h 286742"/>
                                        <a:gd name="connsiteX299" fmla="*/ 178023 w 502174"/>
                                        <a:gd name="connsiteY299" fmla="*/ 243405 h 286742"/>
                                        <a:gd name="connsiteX300" fmla="*/ 174118 w 502174"/>
                                        <a:gd name="connsiteY300" fmla="*/ 248612 h 286742"/>
                                        <a:gd name="connsiteX301" fmla="*/ 171839 w 502174"/>
                                        <a:gd name="connsiteY301" fmla="*/ 249263 h 286742"/>
                                        <a:gd name="connsiteX302" fmla="*/ 171839 w 502174"/>
                                        <a:gd name="connsiteY302" fmla="*/ 249263 h 286742"/>
                                        <a:gd name="connsiteX303" fmla="*/ 168259 w 502174"/>
                                        <a:gd name="connsiteY303" fmla="*/ 250565 h 286742"/>
                                        <a:gd name="connsiteX304" fmla="*/ 176070 w 502174"/>
                                        <a:gd name="connsiteY304" fmla="*/ 254796 h 286742"/>
                                        <a:gd name="connsiteX305" fmla="*/ 181277 w 502174"/>
                                        <a:gd name="connsiteY305" fmla="*/ 257725 h 286742"/>
                                        <a:gd name="connsiteX306" fmla="*/ 195272 w 502174"/>
                                        <a:gd name="connsiteY306" fmla="*/ 251541 h 286742"/>
                                        <a:gd name="connsiteX307" fmla="*/ 199828 w 502174"/>
                                        <a:gd name="connsiteY307" fmla="*/ 249263 h 286742"/>
                                        <a:gd name="connsiteX308" fmla="*/ 205036 w 502174"/>
                                        <a:gd name="connsiteY308" fmla="*/ 251866 h 286742"/>
                                        <a:gd name="connsiteX309" fmla="*/ 207964 w 502174"/>
                                        <a:gd name="connsiteY309" fmla="*/ 251541 h 286742"/>
                                        <a:gd name="connsiteX310" fmla="*/ 207964 w 502174"/>
                                        <a:gd name="connsiteY310" fmla="*/ 251541 h 28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502174" h="286742">
                                          <a:moveTo>
                                            <a:pt x="207964" y="251541"/>
                                          </a:moveTo>
                                          <a:cubicBezTo>
                                            <a:pt x="207964" y="250565"/>
                                            <a:pt x="207964" y="249914"/>
                                            <a:pt x="207964" y="248937"/>
                                          </a:cubicBezTo>
                                          <a:cubicBezTo>
                                            <a:pt x="207964" y="244381"/>
                                            <a:pt x="207639" y="245032"/>
                                            <a:pt x="207314" y="241777"/>
                                          </a:cubicBezTo>
                                          <a:cubicBezTo>
                                            <a:pt x="207314" y="238197"/>
                                            <a:pt x="207314" y="239825"/>
                                            <a:pt x="205361" y="236896"/>
                                          </a:cubicBezTo>
                                          <a:cubicBezTo>
                                            <a:pt x="203734" y="233967"/>
                                            <a:pt x="203734" y="232990"/>
                                            <a:pt x="205361" y="233316"/>
                                          </a:cubicBezTo>
                                          <a:cubicBezTo>
                                            <a:pt x="207314" y="233641"/>
                                            <a:pt x="209266" y="236245"/>
                                            <a:pt x="209592" y="238848"/>
                                          </a:cubicBezTo>
                                          <a:cubicBezTo>
                                            <a:pt x="209592" y="241452"/>
                                            <a:pt x="211219" y="238523"/>
                                            <a:pt x="213823" y="235594"/>
                                          </a:cubicBezTo>
                                          <a:cubicBezTo>
                                            <a:pt x="216426" y="232665"/>
                                            <a:pt x="218054" y="234292"/>
                                            <a:pt x="221634" y="233316"/>
                                          </a:cubicBezTo>
                                          <a:cubicBezTo>
                                            <a:pt x="224888" y="232665"/>
                                            <a:pt x="227166" y="230061"/>
                                            <a:pt x="228143" y="227783"/>
                                          </a:cubicBezTo>
                                          <a:cubicBezTo>
                                            <a:pt x="229119" y="225505"/>
                                            <a:pt x="225864" y="222576"/>
                                            <a:pt x="224563" y="220297"/>
                                          </a:cubicBezTo>
                                          <a:cubicBezTo>
                                            <a:pt x="223261" y="218019"/>
                                            <a:pt x="222610" y="216392"/>
                                            <a:pt x="223586" y="214765"/>
                                          </a:cubicBezTo>
                                          <a:cubicBezTo>
                                            <a:pt x="224563" y="212812"/>
                                            <a:pt x="227166" y="215416"/>
                                            <a:pt x="228468" y="218670"/>
                                          </a:cubicBezTo>
                                          <a:cubicBezTo>
                                            <a:pt x="229770" y="221925"/>
                                            <a:pt x="231397" y="218670"/>
                                            <a:pt x="232373" y="217368"/>
                                          </a:cubicBezTo>
                                          <a:cubicBezTo>
                                            <a:pt x="233350" y="216067"/>
                                            <a:pt x="237581" y="211185"/>
                                            <a:pt x="239208" y="209558"/>
                                          </a:cubicBezTo>
                                          <a:cubicBezTo>
                                            <a:pt x="240835" y="207930"/>
                                            <a:pt x="243113" y="207605"/>
                                            <a:pt x="247344" y="206954"/>
                                          </a:cubicBezTo>
                                          <a:cubicBezTo>
                                            <a:pt x="251575" y="206303"/>
                                            <a:pt x="252552" y="206954"/>
                                            <a:pt x="256457" y="206303"/>
                                          </a:cubicBezTo>
                                          <a:cubicBezTo>
                                            <a:pt x="260363" y="205652"/>
                                            <a:pt x="261339" y="199794"/>
                                            <a:pt x="262641" y="199143"/>
                                          </a:cubicBezTo>
                                          <a:cubicBezTo>
                                            <a:pt x="264268" y="198492"/>
                                            <a:pt x="264919" y="201421"/>
                                            <a:pt x="265244" y="203699"/>
                                          </a:cubicBezTo>
                                          <a:cubicBezTo>
                                            <a:pt x="265895" y="206303"/>
                                            <a:pt x="268499" y="204350"/>
                                            <a:pt x="270777" y="203374"/>
                                          </a:cubicBezTo>
                                          <a:cubicBezTo>
                                            <a:pt x="272730" y="202398"/>
                                            <a:pt x="270452" y="198492"/>
                                            <a:pt x="269800" y="195563"/>
                                          </a:cubicBezTo>
                                          <a:cubicBezTo>
                                            <a:pt x="269150" y="192634"/>
                                            <a:pt x="266872" y="191332"/>
                                            <a:pt x="265895" y="189379"/>
                                          </a:cubicBezTo>
                                          <a:cubicBezTo>
                                            <a:pt x="265244" y="187427"/>
                                            <a:pt x="267848" y="184823"/>
                                            <a:pt x="269150" y="189705"/>
                                          </a:cubicBezTo>
                                          <a:cubicBezTo>
                                            <a:pt x="270452" y="194261"/>
                                            <a:pt x="274032" y="192959"/>
                                            <a:pt x="275659" y="195888"/>
                                          </a:cubicBezTo>
                                          <a:cubicBezTo>
                                            <a:pt x="277286" y="198492"/>
                                            <a:pt x="274682" y="202723"/>
                                            <a:pt x="275659" y="205001"/>
                                          </a:cubicBezTo>
                                          <a:cubicBezTo>
                                            <a:pt x="276310" y="207279"/>
                                            <a:pt x="280541" y="207930"/>
                                            <a:pt x="284446" y="207930"/>
                                          </a:cubicBezTo>
                                          <a:cubicBezTo>
                                            <a:pt x="288352" y="207930"/>
                                            <a:pt x="292257" y="205327"/>
                                            <a:pt x="292908" y="207930"/>
                                          </a:cubicBezTo>
                                          <a:cubicBezTo>
                                            <a:pt x="293559" y="210208"/>
                                            <a:pt x="286073" y="211836"/>
                                            <a:pt x="281517" y="212812"/>
                                          </a:cubicBezTo>
                                          <a:cubicBezTo>
                                            <a:pt x="276961" y="213788"/>
                                            <a:pt x="276635" y="212812"/>
                                            <a:pt x="274357" y="211836"/>
                                          </a:cubicBezTo>
                                          <a:cubicBezTo>
                                            <a:pt x="272079" y="211185"/>
                                            <a:pt x="264593" y="210208"/>
                                            <a:pt x="265895" y="212487"/>
                                          </a:cubicBezTo>
                                          <a:cubicBezTo>
                                            <a:pt x="267522" y="215090"/>
                                            <a:pt x="272404" y="215090"/>
                                            <a:pt x="272730" y="218019"/>
                                          </a:cubicBezTo>
                                          <a:cubicBezTo>
                                            <a:pt x="272730" y="220948"/>
                                            <a:pt x="264268" y="218670"/>
                                            <a:pt x="263291" y="219646"/>
                                          </a:cubicBezTo>
                                          <a:cubicBezTo>
                                            <a:pt x="262641" y="220623"/>
                                            <a:pt x="263291" y="221599"/>
                                            <a:pt x="268824" y="222576"/>
                                          </a:cubicBezTo>
                                          <a:cubicBezTo>
                                            <a:pt x="274032" y="223552"/>
                                            <a:pt x="278263" y="221925"/>
                                            <a:pt x="281191" y="223878"/>
                                          </a:cubicBezTo>
                                          <a:cubicBezTo>
                                            <a:pt x="284120" y="225830"/>
                                            <a:pt x="288026" y="226806"/>
                                            <a:pt x="290304" y="226806"/>
                                          </a:cubicBezTo>
                                          <a:cubicBezTo>
                                            <a:pt x="292582" y="226481"/>
                                            <a:pt x="302346" y="223227"/>
                                            <a:pt x="306577" y="222901"/>
                                          </a:cubicBezTo>
                                          <a:cubicBezTo>
                                            <a:pt x="310482" y="222576"/>
                                            <a:pt x="309181" y="225179"/>
                                            <a:pt x="310808" y="227457"/>
                                          </a:cubicBezTo>
                                          <a:cubicBezTo>
                                            <a:pt x="312435" y="229736"/>
                                            <a:pt x="315690" y="226156"/>
                                            <a:pt x="318618" y="226481"/>
                                          </a:cubicBezTo>
                                          <a:cubicBezTo>
                                            <a:pt x="321222" y="226806"/>
                                            <a:pt x="321873" y="232014"/>
                                            <a:pt x="321873" y="234292"/>
                                          </a:cubicBezTo>
                                          <a:cubicBezTo>
                                            <a:pt x="321873" y="236896"/>
                                            <a:pt x="317642" y="235594"/>
                                            <a:pt x="314713" y="235594"/>
                                          </a:cubicBezTo>
                                          <a:cubicBezTo>
                                            <a:pt x="311784" y="235594"/>
                                            <a:pt x="310808" y="238523"/>
                                            <a:pt x="305600" y="241127"/>
                                          </a:cubicBezTo>
                                          <a:cubicBezTo>
                                            <a:pt x="300393" y="243730"/>
                                            <a:pt x="299091" y="244055"/>
                                            <a:pt x="295511" y="245683"/>
                                          </a:cubicBezTo>
                                          <a:cubicBezTo>
                                            <a:pt x="291931" y="247310"/>
                                            <a:pt x="287375" y="248612"/>
                                            <a:pt x="286724" y="251215"/>
                                          </a:cubicBezTo>
                                          <a:cubicBezTo>
                                            <a:pt x="286073" y="253819"/>
                                            <a:pt x="291931" y="251541"/>
                                            <a:pt x="295837" y="254145"/>
                                          </a:cubicBezTo>
                                          <a:cubicBezTo>
                                            <a:pt x="299742" y="256748"/>
                                            <a:pt x="299417" y="257399"/>
                                            <a:pt x="302020" y="257725"/>
                                          </a:cubicBezTo>
                                          <a:cubicBezTo>
                                            <a:pt x="304624" y="258050"/>
                                            <a:pt x="311133" y="258050"/>
                                            <a:pt x="316340" y="260654"/>
                                          </a:cubicBezTo>
                                          <a:cubicBezTo>
                                            <a:pt x="321548" y="263257"/>
                                            <a:pt x="319270" y="266186"/>
                                            <a:pt x="320897" y="268790"/>
                                          </a:cubicBezTo>
                                          <a:cubicBezTo>
                                            <a:pt x="322524" y="271394"/>
                                            <a:pt x="321548" y="273997"/>
                                            <a:pt x="319270" y="275299"/>
                                          </a:cubicBezTo>
                                          <a:cubicBezTo>
                                            <a:pt x="316991" y="276601"/>
                                            <a:pt x="316340" y="277577"/>
                                            <a:pt x="314713" y="280832"/>
                                          </a:cubicBezTo>
                                          <a:cubicBezTo>
                                            <a:pt x="313086" y="284086"/>
                                            <a:pt x="319595" y="286039"/>
                                            <a:pt x="323500" y="286690"/>
                                          </a:cubicBezTo>
                                          <a:cubicBezTo>
                                            <a:pt x="327406" y="287341"/>
                                            <a:pt x="330660" y="281808"/>
                                            <a:pt x="341400" y="278228"/>
                                          </a:cubicBezTo>
                                          <a:cubicBezTo>
                                            <a:pt x="352140" y="274323"/>
                                            <a:pt x="353117" y="272696"/>
                                            <a:pt x="358324" y="268464"/>
                                          </a:cubicBezTo>
                                          <a:cubicBezTo>
                                            <a:pt x="363531" y="264234"/>
                                            <a:pt x="369064" y="262281"/>
                                            <a:pt x="372318" y="261305"/>
                                          </a:cubicBezTo>
                                          <a:cubicBezTo>
                                            <a:pt x="375573" y="260003"/>
                                            <a:pt x="376549" y="261630"/>
                                            <a:pt x="380780" y="264234"/>
                                          </a:cubicBezTo>
                                          <a:cubicBezTo>
                                            <a:pt x="385011" y="266512"/>
                                            <a:pt x="392171" y="265210"/>
                                            <a:pt x="394449" y="262932"/>
                                          </a:cubicBezTo>
                                          <a:cubicBezTo>
                                            <a:pt x="397053" y="260654"/>
                                            <a:pt x="393473" y="259677"/>
                                            <a:pt x="393147" y="257725"/>
                                          </a:cubicBezTo>
                                          <a:cubicBezTo>
                                            <a:pt x="393147" y="256097"/>
                                            <a:pt x="404213" y="251866"/>
                                            <a:pt x="398680" y="252517"/>
                                          </a:cubicBezTo>
                                          <a:cubicBezTo>
                                            <a:pt x="393147" y="253168"/>
                                            <a:pt x="388591" y="252843"/>
                                            <a:pt x="381756" y="250890"/>
                                          </a:cubicBezTo>
                                          <a:cubicBezTo>
                                            <a:pt x="374922" y="248612"/>
                                            <a:pt x="377200" y="250890"/>
                                            <a:pt x="374922" y="252517"/>
                                          </a:cubicBezTo>
                                          <a:cubicBezTo>
                                            <a:pt x="372644" y="254145"/>
                                            <a:pt x="370366" y="254145"/>
                                            <a:pt x="369715" y="255446"/>
                                          </a:cubicBezTo>
                                          <a:cubicBezTo>
                                            <a:pt x="369064" y="257074"/>
                                            <a:pt x="366135" y="255446"/>
                                            <a:pt x="362880" y="254470"/>
                                          </a:cubicBezTo>
                                          <a:cubicBezTo>
                                            <a:pt x="359951" y="253494"/>
                                            <a:pt x="360927" y="250890"/>
                                            <a:pt x="361253" y="248937"/>
                                          </a:cubicBezTo>
                                          <a:cubicBezTo>
                                            <a:pt x="361579" y="246985"/>
                                            <a:pt x="358975" y="244381"/>
                                            <a:pt x="356697" y="241127"/>
                                          </a:cubicBezTo>
                                          <a:cubicBezTo>
                                            <a:pt x="354418" y="237546"/>
                                            <a:pt x="352791" y="236896"/>
                                            <a:pt x="350513" y="234617"/>
                                          </a:cubicBezTo>
                                          <a:cubicBezTo>
                                            <a:pt x="347909" y="232339"/>
                                            <a:pt x="347584" y="237546"/>
                                            <a:pt x="344980" y="238197"/>
                                          </a:cubicBezTo>
                                          <a:cubicBezTo>
                                            <a:pt x="342702" y="238848"/>
                                            <a:pt x="342377" y="232990"/>
                                            <a:pt x="340424" y="230387"/>
                                          </a:cubicBezTo>
                                          <a:cubicBezTo>
                                            <a:pt x="338471" y="227783"/>
                                            <a:pt x="336193" y="232990"/>
                                            <a:pt x="333264" y="231037"/>
                                          </a:cubicBezTo>
                                          <a:cubicBezTo>
                                            <a:pt x="330335" y="229085"/>
                                            <a:pt x="323826" y="224203"/>
                                            <a:pt x="322849" y="222576"/>
                                          </a:cubicBezTo>
                                          <a:cubicBezTo>
                                            <a:pt x="322199" y="220623"/>
                                            <a:pt x="330009" y="224203"/>
                                            <a:pt x="334240" y="225505"/>
                                          </a:cubicBezTo>
                                          <a:cubicBezTo>
                                            <a:pt x="338471" y="226806"/>
                                            <a:pt x="335542" y="223227"/>
                                            <a:pt x="335542" y="220297"/>
                                          </a:cubicBezTo>
                                          <a:cubicBezTo>
                                            <a:pt x="335217" y="217043"/>
                                            <a:pt x="342051" y="222250"/>
                                            <a:pt x="345631" y="222576"/>
                                          </a:cubicBezTo>
                                          <a:cubicBezTo>
                                            <a:pt x="349211" y="222901"/>
                                            <a:pt x="344980" y="226806"/>
                                            <a:pt x="344980" y="229085"/>
                                          </a:cubicBezTo>
                                          <a:cubicBezTo>
                                            <a:pt x="344980" y="231363"/>
                                            <a:pt x="348235" y="229736"/>
                                            <a:pt x="350188" y="227783"/>
                                          </a:cubicBezTo>
                                          <a:cubicBezTo>
                                            <a:pt x="352140" y="225830"/>
                                            <a:pt x="354744" y="225179"/>
                                            <a:pt x="354744" y="223878"/>
                                          </a:cubicBezTo>
                                          <a:cubicBezTo>
                                            <a:pt x="354744" y="222576"/>
                                            <a:pt x="356371" y="222576"/>
                                            <a:pt x="358324" y="221599"/>
                                          </a:cubicBezTo>
                                          <a:cubicBezTo>
                                            <a:pt x="360277" y="220623"/>
                                            <a:pt x="360927" y="219646"/>
                                            <a:pt x="360927" y="218345"/>
                                          </a:cubicBezTo>
                                          <a:cubicBezTo>
                                            <a:pt x="360927" y="217043"/>
                                            <a:pt x="362555" y="213137"/>
                                            <a:pt x="364182" y="212812"/>
                                          </a:cubicBezTo>
                                          <a:cubicBezTo>
                                            <a:pt x="365809" y="212487"/>
                                            <a:pt x="366460" y="216392"/>
                                            <a:pt x="366135" y="218019"/>
                                          </a:cubicBezTo>
                                          <a:cubicBezTo>
                                            <a:pt x="365809" y="219646"/>
                                            <a:pt x="363531" y="223878"/>
                                            <a:pt x="363857" y="224203"/>
                                          </a:cubicBezTo>
                                          <a:cubicBezTo>
                                            <a:pt x="364182" y="224854"/>
                                            <a:pt x="367762" y="220623"/>
                                            <a:pt x="369389" y="219321"/>
                                          </a:cubicBezTo>
                                          <a:cubicBezTo>
                                            <a:pt x="371017" y="217694"/>
                                            <a:pt x="379478" y="210208"/>
                                            <a:pt x="382408" y="207930"/>
                                          </a:cubicBezTo>
                                          <a:cubicBezTo>
                                            <a:pt x="385336" y="205652"/>
                                            <a:pt x="389893" y="206303"/>
                                            <a:pt x="391520" y="205652"/>
                                          </a:cubicBezTo>
                                          <a:cubicBezTo>
                                            <a:pt x="393147" y="205001"/>
                                            <a:pt x="401609" y="202723"/>
                                            <a:pt x="405189" y="202398"/>
                                          </a:cubicBezTo>
                                          <a:cubicBezTo>
                                            <a:pt x="409095" y="202072"/>
                                            <a:pt x="408444" y="205652"/>
                                            <a:pt x="409745" y="206954"/>
                                          </a:cubicBezTo>
                                          <a:cubicBezTo>
                                            <a:pt x="411373" y="208256"/>
                                            <a:pt x="415278" y="201747"/>
                                            <a:pt x="417556" y="199794"/>
                                          </a:cubicBezTo>
                                          <a:cubicBezTo>
                                            <a:pt x="419509" y="197841"/>
                                            <a:pt x="421136" y="199794"/>
                                            <a:pt x="424391" y="199469"/>
                                          </a:cubicBezTo>
                                          <a:cubicBezTo>
                                            <a:pt x="427320" y="199143"/>
                                            <a:pt x="429273" y="194261"/>
                                            <a:pt x="430900" y="192309"/>
                                          </a:cubicBezTo>
                                          <a:cubicBezTo>
                                            <a:pt x="432527" y="190356"/>
                                            <a:pt x="437735" y="191658"/>
                                            <a:pt x="440989" y="191658"/>
                                          </a:cubicBezTo>
                                          <a:cubicBezTo>
                                            <a:pt x="443267" y="191658"/>
                                            <a:pt x="446522" y="191332"/>
                                            <a:pt x="449451" y="190356"/>
                                          </a:cubicBezTo>
                                          <a:cubicBezTo>
                                            <a:pt x="449451" y="188403"/>
                                            <a:pt x="449776" y="186125"/>
                                            <a:pt x="449776" y="184498"/>
                                          </a:cubicBezTo>
                                          <a:cubicBezTo>
                                            <a:pt x="450102" y="182545"/>
                                            <a:pt x="450427" y="180267"/>
                                            <a:pt x="450753" y="178314"/>
                                          </a:cubicBezTo>
                                          <a:cubicBezTo>
                                            <a:pt x="451078" y="176687"/>
                                            <a:pt x="451404" y="175385"/>
                                            <a:pt x="451729" y="174409"/>
                                          </a:cubicBezTo>
                                          <a:cubicBezTo>
                                            <a:pt x="452054" y="173758"/>
                                            <a:pt x="453682" y="172781"/>
                                            <a:pt x="455635" y="171805"/>
                                          </a:cubicBezTo>
                                          <a:cubicBezTo>
                                            <a:pt x="457913" y="170829"/>
                                            <a:pt x="460842" y="169852"/>
                                            <a:pt x="462794" y="169201"/>
                                          </a:cubicBezTo>
                                          <a:cubicBezTo>
                                            <a:pt x="465072" y="168550"/>
                                            <a:pt x="467676" y="166272"/>
                                            <a:pt x="469629" y="164970"/>
                                          </a:cubicBezTo>
                                          <a:cubicBezTo>
                                            <a:pt x="470280" y="164319"/>
                                            <a:pt x="470931" y="163994"/>
                                            <a:pt x="471256" y="163669"/>
                                          </a:cubicBezTo>
                                          <a:cubicBezTo>
                                            <a:pt x="472233" y="163018"/>
                                            <a:pt x="477114" y="163669"/>
                                            <a:pt x="481671" y="163994"/>
                                          </a:cubicBezTo>
                                          <a:cubicBezTo>
                                            <a:pt x="486227" y="164319"/>
                                            <a:pt x="490783" y="164970"/>
                                            <a:pt x="491109" y="164970"/>
                                          </a:cubicBezTo>
                                          <a:lnTo>
                                            <a:pt x="491109" y="164970"/>
                                          </a:lnTo>
                                          <a:cubicBezTo>
                                            <a:pt x="491434" y="164645"/>
                                            <a:pt x="492085" y="162041"/>
                                            <a:pt x="492736" y="159763"/>
                                          </a:cubicBezTo>
                                          <a:cubicBezTo>
                                            <a:pt x="493062" y="158787"/>
                                            <a:pt x="493062" y="157810"/>
                                            <a:pt x="493387" y="157160"/>
                                          </a:cubicBezTo>
                                          <a:cubicBezTo>
                                            <a:pt x="493712" y="155858"/>
                                            <a:pt x="494689" y="154556"/>
                                            <a:pt x="495665" y="153254"/>
                                          </a:cubicBezTo>
                                          <a:cubicBezTo>
                                            <a:pt x="496642" y="151952"/>
                                            <a:pt x="497292" y="150651"/>
                                            <a:pt x="497292" y="150325"/>
                                          </a:cubicBezTo>
                                          <a:lnTo>
                                            <a:pt x="497292" y="150325"/>
                                          </a:lnTo>
                                          <a:cubicBezTo>
                                            <a:pt x="497292" y="149674"/>
                                            <a:pt x="496967" y="148698"/>
                                            <a:pt x="496316" y="147396"/>
                                          </a:cubicBezTo>
                                          <a:cubicBezTo>
                                            <a:pt x="495340" y="145118"/>
                                            <a:pt x="494363" y="142840"/>
                                            <a:pt x="494038" y="142514"/>
                                          </a:cubicBezTo>
                                          <a:cubicBezTo>
                                            <a:pt x="494038" y="142514"/>
                                            <a:pt x="493387" y="142514"/>
                                            <a:pt x="492411" y="142189"/>
                                          </a:cubicBezTo>
                                          <a:lnTo>
                                            <a:pt x="492411" y="142189"/>
                                          </a:lnTo>
                                          <a:cubicBezTo>
                                            <a:pt x="490783" y="141538"/>
                                            <a:pt x="489156" y="140887"/>
                                            <a:pt x="488505" y="139910"/>
                                          </a:cubicBezTo>
                                          <a:cubicBezTo>
                                            <a:pt x="487203" y="138283"/>
                                            <a:pt x="487854" y="136331"/>
                                            <a:pt x="488505" y="134703"/>
                                          </a:cubicBezTo>
                                          <a:cubicBezTo>
                                            <a:pt x="488505" y="134378"/>
                                            <a:pt x="488505" y="134052"/>
                                            <a:pt x="488831" y="134052"/>
                                          </a:cubicBezTo>
                                          <a:cubicBezTo>
                                            <a:pt x="489156" y="132751"/>
                                            <a:pt x="491109" y="132100"/>
                                            <a:pt x="493062" y="130798"/>
                                          </a:cubicBezTo>
                                          <a:cubicBezTo>
                                            <a:pt x="495014" y="129821"/>
                                            <a:pt x="497292" y="128845"/>
                                            <a:pt x="497292" y="128520"/>
                                          </a:cubicBezTo>
                                          <a:cubicBezTo>
                                            <a:pt x="497292" y="128194"/>
                                            <a:pt x="496316" y="128520"/>
                                            <a:pt x="495665" y="128194"/>
                                          </a:cubicBezTo>
                                          <a:cubicBezTo>
                                            <a:pt x="494038" y="127543"/>
                                            <a:pt x="492085" y="126892"/>
                                            <a:pt x="491434" y="125265"/>
                                          </a:cubicBezTo>
                                          <a:cubicBezTo>
                                            <a:pt x="490458" y="122987"/>
                                            <a:pt x="494363" y="120383"/>
                                            <a:pt x="497944" y="118105"/>
                                          </a:cubicBezTo>
                                          <a:cubicBezTo>
                                            <a:pt x="499896" y="116803"/>
                                            <a:pt x="501849" y="115501"/>
                                            <a:pt x="501849" y="115176"/>
                                          </a:cubicBezTo>
                                          <a:cubicBezTo>
                                            <a:pt x="502174" y="114200"/>
                                            <a:pt x="502174" y="110620"/>
                                            <a:pt x="502174" y="107040"/>
                                          </a:cubicBezTo>
                                          <a:cubicBezTo>
                                            <a:pt x="502174" y="104436"/>
                                            <a:pt x="502174" y="102158"/>
                                            <a:pt x="502174" y="101833"/>
                                          </a:cubicBezTo>
                                          <a:cubicBezTo>
                                            <a:pt x="502174" y="101833"/>
                                            <a:pt x="499896" y="102809"/>
                                            <a:pt x="497618" y="103460"/>
                                          </a:cubicBezTo>
                                          <a:cubicBezTo>
                                            <a:pt x="495665" y="104111"/>
                                            <a:pt x="493712" y="104436"/>
                                            <a:pt x="492736" y="104762"/>
                                          </a:cubicBezTo>
                                          <a:cubicBezTo>
                                            <a:pt x="490783" y="105087"/>
                                            <a:pt x="486553" y="101507"/>
                                            <a:pt x="482647" y="98252"/>
                                          </a:cubicBezTo>
                                          <a:lnTo>
                                            <a:pt x="482647" y="98252"/>
                                          </a:lnTo>
                                          <a:cubicBezTo>
                                            <a:pt x="479718" y="95649"/>
                                            <a:pt x="477114" y="93371"/>
                                            <a:pt x="476463" y="93371"/>
                                          </a:cubicBezTo>
                                          <a:cubicBezTo>
                                            <a:pt x="475487" y="93371"/>
                                            <a:pt x="474185" y="93696"/>
                                            <a:pt x="473209" y="94347"/>
                                          </a:cubicBezTo>
                                          <a:cubicBezTo>
                                            <a:pt x="472233" y="94673"/>
                                            <a:pt x="471256" y="94998"/>
                                            <a:pt x="470280" y="95323"/>
                                          </a:cubicBezTo>
                                          <a:cubicBezTo>
                                            <a:pt x="467676" y="95649"/>
                                            <a:pt x="462794" y="90116"/>
                                            <a:pt x="461493" y="88489"/>
                                          </a:cubicBezTo>
                                          <a:lnTo>
                                            <a:pt x="461493" y="88489"/>
                                          </a:lnTo>
                                          <a:cubicBezTo>
                                            <a:pt x="461167" y="88163"/>
                                            <a:pt x="458889" y="87187"/>
                                            <a:pt x="456611" y="86536"/>
                                          </a:cubicBezTo>
                                          <a:cubicBezTo>
                                            <a:pt x="454333" y="85885"/>
                                            <a:pt x="452380" y="85234"/>
                                            <a:pt x="452054" y="85560"/>
                                          </a:cubicBezTo>
                                          <a:cubicBezTo>
                                            <a:pt x="451729" y="85560"/>
                                            <a:pt x="450427" y="86862"/>
                                            <a:pt x="449126" y="88489"/>
                                          </a:cubicBezTo>
                                          <a:cubicBezTo>
                                            <a:pt x="447498" y="90116"/>
                                            <a:pt x="445871" y="92069"/>
                                            <a:pt x="444894" y="92394"/>
                                          </a:cubicBezTo>
                                          <a:cubicBezTo>
                                            <a:pt x="443267" y="93045"/>
                                            <a:pt x="439036" y="87187"/>
                                            <a:pt x="435131" y="81654"/>
                                          </a:cubicBezTo>
                                          <a:cubicBezTo>
                                            <a:pt x="432202" y="77098"/>
                                            <a:pt x="429273" y="72867"/>
                                            <a:pt x="428622" y="72867"/>
                                          </a:cubicBezTo>
                                          <a:cubicBezTo>
                                            <a:pt x="427645" y="72542"/>
                                            <a:pt x="417882" y="75145"/>
                                            <a:pt x="410722" y="76773"/>
                                          </a:cubicBezTo>
                                          <a:cubicBezTo>
                                            <a:pt x="406491" y="77749"/>
                                            <a:pt x="402911" y="78725"/>
                                            <a:pt x="402260" y="78725"/>
                                          </a:cubicBezTo>
                                          <a:cubicBezTo>
                                            <a:pt x="401284" y="78725"/>
                                            <a:pt x="398354" y="77423"/>
                                            <a:pt x="395426" y="75796"/>
                                          </a:cubicBezTo>
                                          <a:cubicBezTo>
                                            <a:pt x="392822" y="74494"/>
                                            <a:pt x="389893" y="72867"/>
                                            <a:pt x="389242" y="72867"/>
                                          </a:cubicBezTo>
                                          <a:cubicBezTo>
                                            <a:pt x="388591" y="72867"/>
                                            <a:pt x="387615" y="73193"/>
                                            <a:pt x="386638" y="73518"/>
                                          </a:cubicBezTo>
                                          <a:cubicBezTo>
                                            <a:pt x="384686" y="74169"/>
                                            <a:pt x="382082" y="75471"/>
                                            <a:pt x="381106" y="75796"/>
                                          </a:cubicBezTo>
                                          <a:cubicBezTo>
                                            <a:pt x="378827" y="76773"/>
                                            <a:pt x="374597" y="73193"/>
                                            <a:pt x="372318" y="71565"/>
                                          </a:cubicBezTo>
                                          <a:cubicBezTo>
                                            <a:pt x="371993" y="71240"/>
                                            <a:pt x="371667" y="71240"/>
                                            <a:pt x="371667" y="70914"/>
                                          </a:cubicBezTo>
                                          <a:lnTo>
                                            <a:pt x="371667" y="70914"/>
                                          </a:lnTo>
                                          <a:cubicBezTo>
                                            <a:pt x="369715" y="69613"/>
                                            <a:pt x="370691" y="66033"/>
                                            <a:pt x="371342" y="64080"/>
                                          </a:cubicBezTo>
                                          <a:cubicBezTo>
                                            <a:pt x="371342" y="63429"/>
                                            <a:pt x="371667" y="63104"/>
                                            <a:pt x="371667" y="62778"/>
                                          </a:cubicBezTo>
                                          <a:cubicBezTo>
                                            <a:pt x="371667" y="62127"/>
                                            <a:pt x="369715" y="58873"/>
                                            <a:pt x="368738" y="56920"/>
                                          </a:cubicBezTo>
                                          <a:lnTo>
                                            <a:pt x="368413" y="56269"/>
                                          </a:lnTo>
                                          <a:cubicBezTo>
                                            <a:pt x="367436" y="54967"/>
                                            <a:pt x="367762" y="53340"/>
                                            <a:pt x="368088" y="51713"/>
                                          </a:cubicBezTo>
                                          <a:cubicBezTo>
                                            <a:pt x="368088" y="50736"/>
                                            <a:pt x="368413" y="50085"/>
                                            <a:pt x="368088" y="49760"/>
                                          </a:cubicBezTo>
                                          <a:cubicBezTo>
                                            <a:pt x="367436" y="48784"/>
                                            <a:pt x="360927" y="44878"/>
                                            <a:pt x="358975" y="43902"/>
                                          </a:cubicBezTo>
                                          <a:cubicBezTo>
                                            <a:pt x="357999" y="44227"/>
                                            <a:pt x="356371" y="45204"/>
                                            <a:pt x="355069" y="45529"/>
                                          </a:cubicBezTo>
                                          <a:cubicBezTo>
                                            <a:pt x="354093" y="45855"/>
                                            <a:pt x="350513" y="45529"/>
                                            <a:pt x="346282" y="44878"/>
                                          </a:cubicBezTo>
                                          <a:cubicBezTo>
                                            <a:pt x="343353" y="44553"/>
                                            <a:pt x="340099" y="43902"/>
                                            <a:pt x="337820" y="42925"/>
                                          </a:cubicBezTo>
                                          <a:cubicBezTo>
                                            <a:pt x="334566" y="41624"/>
                                            <a:pt x="334240" y="39346"/>
                                            <a:pt x="335217" y="37067"/>
                                          </a:cubicBezTo>
                                          <a:lnTo>
                                            <a:pt x="335217" y="37067"/>
                                          </a:lnTo>
                                          <a:cubicBezTo>
                                            <a:pt x="335542" y="36091"/>
                                            <a:pt x="335868" y="35440"/>
                                            <a:pt x="336193" y="34789"/>
                                          </a:cubicBezTo>
                                          <a:cubicBezTo>
                                            <a:pt x="336518" y="33813"/>
                                            <a:pt x="337170" y="33162"/>
                                            <a:pt x="336844" y="32836"/>
                                          </a:cubicBezTo>
                                          <a:cubicBezTo>
                                            <a:pt x="336844" y="32185"/>
                                            <a:pt x="336193" y="31535"/>
                                            <a:pt x="335542" y="30884"/>
                                          </a:cubicBezTo>
                                          <a:cubicBezTo>
                                            <a:pt x="334566" y="29582"/>
                                            <a:pt x="333590" y="28280"/>
                                            <a:pt x="333590" y="26327"/>
                                          </a:cubicBezTo>
                                          <a:cubicBezTo>
                                            <a:pt x="333590" y="24049"/>
                                            <a:pt x="337170" y="23398"/>
                                            <a:pt x="340099" y="22422"/>
                                          </a:cubicBezTo>
                                          <a:cubicBezTo>
                                            <a:pt x="342051" y="22096"/>
                                            <a:pt x="343679" y="21771"/>
                                            <a:pt x="343679" y="21771"/>
                                          </a:cubicBezTo>
                                          <a:cubicBezTo>
                                            <a:pt x="343679" y="21446"/>
                                            <a:pt x="340749" y="20469"/>
                                            <a:pt x="338471" y="19493"/>
                                          </a:cubicBezTo>
                                          <a:cubicBezTo>
                                            <a:pt x="336844" y="18842"/>
                                            <a:pt x="335542" y="18516"/>
                                            <a:pt x="334891" y="17866"/>
                                          </a:cubicBezTo>
                                          <a:cubicBezTo>
                                            <a:pt x="333915" y="16889"/>
                                            <a:pt x="333915" y="16238"/>
                                            <a:pt x="333915" y="14937"/>
                                          </a:cubicBezTo>
                                          <a:cubicBezTo>
                                            <a:pt x="333915" y="13960"/>
                                            <a:pt x="334240" y="12658"/>
                                            <a:pt x="332938" y="11031"/>
                                          </a:cubicBezTo>
                                          <a:lnTo>
                                            <a:pt x="332938" y="11031"/>
                                          </a:lnTo>
                                          <a:lnTo>
                                            <a:pt x="332288" y="10055"/>
                                          </a:lnTo>
                                          <a:lnTo>
                                            <a:pt x="332288" y="10055"/>
                                          </a:lnTo>
                                          <a:cubicBezTo>
                                            <a:pt x="330009" y="6800"/>
                                            <a:pt x="327406" y="2895"/>
                                            <a:pt x="324151" y="942"/>
                                          </a:cubicBezTo>
                                          <a:cubicBezTo>
                                            <a:pt x="321873" y="-360"/>
                                            <a:pt x="320246" y="-34"/>
                                            <a:pt x="318293" y="291"/>
                                          </a:cubicBezTo>
                                          <a:cubicBezTo>
                                            <a:pt x="316991" y="616"/>
                                            <a:pt x="315690" y="616"/>
                                            <a:pt x="314062" y="616"/>
                                          </a:cubicBezTo>
                                          <a:cubicBezTo>
                                            <a:pt x="310808" y="616"/>
                                            <a:pt x="307553" y="1918"/>
                                            <a:pt x="304950" y="2895"/>
                                          </a:cubicBezTo>
                                          <a:cubicBezTo>
                                            <a:pt x="303973" y="3220"/>
                                            <a:pt x="302672" y="3546"/>
                                            <a:pt x="301695" y="3871"/>
                                          </a:cubicBezTo>
                                          <a:cubicBezTo>
                                            <a:pt x="299742" y="4522"/>
                                            <a:pt x="296488" y="3871"/>
                                            <a:pt x="293233" y="3220"/>
                                          </a:cubicBezTo>
                                          <a:cubicBezTo>
                                            <a:pt x="290955" y="2895"/>
                                            <a:pt x="289002" y="2244"/>
                                            <a:pt x="287700" y="2569"/>
                                          </a:cubicBezTo>
                                          <a:cubicBezTo>
                                            <a:pt x="285097" y="2569"/>
                                            <a:pt x="279564" y="12333"/>
                                            <a:pt x="279564" y="12333"/>
                                          </a:cubicBezTo>
                                          <a:lnTo>
                                            <a:pt x="279239" y="12984"/>
                                          </a:lnTo>
                                          <a:lnTo>
                                            <a:pt x="278263" y="12984"/>
                                          </a:lnTo>
                                          <a:cubicBezTo>
                                            <a:pt x="278263" y="12984"/>
                                            <a:pt x="268499" y="12007"/>
                                            <a:pt x="267848" y="12007"/>
                                          </a:cubicBezTo>
                                          <a:cubicBezTo>
                                            <a:pt x="267522" y="12007"/>
                                            <a:pt x="267197" y="11682"/>
                                            <a:pt x="267197" y="11682"/>
                                          </a:cubicBezTo>
                                          <a:cubicBezTo>
                                            <a:pt x="266546" y="11682"/>
                                            <a:pt x="265244" y="11682"/>
                                            <a:pt x="263943" y="11357"/>
                                          </a:cubicBezTo>
                                          <a:cubicBezTo>
                                            <a:pt x="258410" y="11031"/>
                                            <a:pt x="249948" y="10380"/>
                                            <a:pt x="247995" y="11031"/>
                                          </a:cubicBezTo>
                                          <a:cubicBezTo>
                                            <a:pt x="247019" y="11357"/>
                                            <a:pt x="244090" y="14286"/>
                                            <a:pt x="241486" y="17866"/>
                                          </a:cubicBezTo>
                                          <a:cubicBezTo>
                                            <a:pt x="238232" y="21771"/>
                                            <a:pt x="235302" y="26002"/>
                                            <a:pt x="235302" y="26978"/>
                                          </a:cubicBezTo>
                                          <a:cubicBezTo>
                                            <a:pt x="235302" y="27304"/>
                                            <a:pt x="235628" y="28605"/>
                                            <a:pt x="235954" y="29907"/>
                                          </a:cubicBezTo>
                                          <a:cubicBezTo>
                                            <a:pt x="236930" y="34464"/>
                                            <a:pt x="238882" y="40973"/>
                                            <a:pt x="235628" y="41949"/>
                                          </a:cubicBezTo>
                                          <a:cubicBezTo>
                                            <a:pt x="233675" y="42600"/>
                                            <a:pt x="231072" y="40647"/>
                                            <a:pt x="228468" y="38369"/>
                                          </a:cubicBezTo>
                                          <a:lnTo>
                                            <a:pt x="228468" y="38369"/>
                                          </a:lnTo>
                                          <a:cubicBezTo>
                                            <a:pt x="226515" y="36742"/>
                                            <a:pt x="224563" y="35115"/>
                                            <a:pt x="222935" y="34789"/>
                                          </a:cubicBezTo>
                                          <a:cubicBezTo>
                                            <a:pt x="220332" y="34464"/>
                                            <a:pt x="210568" y="36416"/>
                                            <a:pt x="205361" y="37393"/>
                                          </a:cubicBezTo>
                                          <a:cubicBezTo>
                                            <a:pt x="203734" y="37718"/>
                                            <a:pt x="202757" y="38044"/>
                                            <a:pt x="202106" y="38044"/>
                                          </a:cubicBezTo>
                                          <a:lnTo>
                                            <a:pt x="202106" y="38044"/>
                                          </a:lnTo>
                                          <a:cubicBezTo>
                                            <a:pt x="200479" y="38369"/>
                                            <a:pt x="198852" y="35440"/>
                                            <a:pt x="196899" y="32511"/>
                                          </a:cubicBezTo>
                                          <a:lnTo>
                                            <a:pt x="196899" y="32511"/>
                                          </a:lnTo>
                                          <a:cubicBezTo>
                                            <a:pt x="195272" y="30233"/>
                                            <a:pt x="193645" y="27629"/>
                                            <a:pt x="193645" y="27629"/>
                                          </a:cubicBezTo>
                                          <a:cubicBezTo>
                                            <a:pt x="192668" y="27955"/>
                                            <a:pt x="188437" y="30558"/>
                                            <a:pt x="187136" y="31535"/>
                                          </a:cubicBezTo>
                                          <a:cubicBezTo>
                                            <a:pt x="186810" y="33162"/>
                                            <a:pt x="185508" y="37718"/>
                                            <a:pt x="184532" y="38369"/>
                                          </a:cubicBezTo>
                                          <a:lnTo>
                                            <a:pt x="184532" y="38369"/>
                                          </a:lnTo>
                                          <a:cubicBezTo>
                                            <a:pt x="183230" y="39020"/>
                                            <a:pt x="179650" y="36091"/>
                                            <a:pt x="175745" y="33162"/>
                                          </a:cubicBezTo>
                                          <a:cubicBezTo>
                                            <a:pt x="172816" y="30558"/>
                                            <a:pt x="169561" y="28280"/>
                                            <a:pt x="169561" y="28280"/>
                                          </a:cubicBezTo>
                                          <a:cubicBezTo>
                                            <a:pt x="168910" y="28280"/>
                                            <a:pt x="165330" y="28280"/>
                                            <a:pt x="162075" y="28931"/>
                                          </a:cubicBezTo>
                                          <a:cubicBezTo>
                                            <a:pt x="160448" y="29256"/>
                                            <a:pt x="159146" y="29582"/>
                                            <a:pt x="158821" y="29907"/>
                                          </a:cubicBezTo>
                                          <a:cubicBezTo>
                                            <a:pt x="158496" y="30233"/>
                                            <a:pt x="157845" y="30884"/>
                                            <a:pt x="157194" y="31535"/>
                                          </a:cubicBezTo>
                                          <a:cubicBezTo>
                                            <a:pt x="155241" y="33487"/>
                                            <a:pt x="153288" y="35440"/>
                                            <a:pt x="150685" y="36091"/>
                                          </a:cubicBezTo>
                                          <a:cubicBezTo>
                                            <a:pt x="148081" y="36742"/>
                                            <a:pt x="147430" y="34464"/>
                                            <a:pt x="146454" y="31535"/>
                                          </a:cubicBezTo>
                                          <a:cubicBezTo>
                                            <a:pt x="145803" y="29256"/>
                                            <a:pt x="144827" y="26653"/>
                                            <a:pt x="142874" y="26002"/>
                                          </a:cubicBezTo>
                                          <a:cubicBezTo>
                                            <a:pt x="139945" y="25025"/>
                                            <a:pt x="127578" y="22422"/>
                                            <a:pt x="115861" y="20144"/>
                                          </a:cubicBezTo>
                                          <a:cubicBezTo>
                                            <a:pt x="108050" y="18842"/>
                                            <a:pt x="100891" y="17540"/>
                                            <a:pt x="96659" y="17540"/>
                                          </a:cubicBezTo>
                                          <a:cubicBezTo>
                                            <a:pt x="90150" y="17540"/>
                                            <a:pt x="79085" y="18191"/>
                                            <a:pt x="71600" y="18842"/>
                                          </a:cubicBezTo>
                                          <a:lnTo>
                                            <a:pt x="71600" y="18842"/>
                                          </a:lnTo>
                                          <a:cubicBezTo>
                                            <a:pt x="67694" y="19167"/>
                                            <a:pt x="64440" y="19493"/>
                                            <a:pt x="63138" y="19493"/>
                                          </a:cubicBezTo>
                                          <a:cubicBezTo>
                                            <a:pt x="62161" y="19493"/>
                                            <a:pt x="60209" y="21771"/>
                                            <a:pt x="58582" y="23724"/>
                                          </a:cubicBezTo>
                                          <a:cubicBezTo>
                                            <a:pt x="56629" y="26327"/>
                                            <a:pt x="54351" y="29256"/>
                                            <a:pt x="51747" y="29582"/>
                                          </a:cubicBezTo>
                                          <a:cubicBezTo>
                                            <a:pt x="48818" y="30233"/>
                                            <a:pt x="43285" y="32185"/>
                                            <a:pt x="41007" y="33162"/>
                                          </a:cubicBezTo>
                                          <a:cubicBezTo>
                                            <a:pt x="41658" y="34789"/>
                                            <a:pt x="42634" y="36742"/>
                                            <a:pt x="43610" y="38369"/>
                                          </a:cubicBezTo>
                                          <a:cubicBezTo>
                                            <a:pt x="45238" y="41624"/>
                                            <a:pt x="46540" y="44553"/>
                                            <a:pt x="47191" y="45855"/>
                                          </a:cubicBezTo>
                                          <a:cubicBezTo>
                                            <a:pt x="47841" y="47156"/>
                                            <a:pt x="49469" y="48458"/>
                                            <a:pt x="51096" y="49760"/>
                                          </a:cubicBezTo>
                                          <a:cubicBezTo>
                                            <a:pt x="53049" y="51387"/>
                                            <a:pt x="55001" y="52689"/>
                                            <a:pt x="54676" y="54316"/>
                                          </a:cubicBezTo>
                                          <a:cubicBezTo>
                                            <a:pt x="54351" y="55944"/>
                                            <a:pt x="53049" y="56594"/>
                                            <a:pt x="51421" y="57245"/>
                                          </a:cubicBezTo>
                                          <a:cubicBezTo>
                                            <a:pt x="50445" y="57571"/>
                                            <a:pt x="49469" y="57896"/>
                                            <a:pt x="48818" y="58547"/>
                                          </a:cubicBezTo>
                                          <a:cubicBezTo>
                                            <a:pt x="48818" y="58547"/>
                                            <a:pt x="49469" y="59524"/>
                                            <a:pt x="50445" y="60825"/>
                                          </a:cubicBezTo>
                                          <a:lnTo>
                                            <a:pt x="50445" y="60825"/>
                                          </a:lnTo>
                                          <a:cubicBezTo>
                                            <a:pt x="51747" y="62127"/>
                                            <a:pt x="52723" y="63429"/>
                                            <a:pt x="53049" y="64731"/>
                                          </a:cubicBezTo>
                                          <a:cubicBezTo>
                                            <a:pt x="53049" y="66358"/>
                                            <a:pt x="52723" y="67985"/>
                                            <a:pt x="52073" y="69938"/>
                                          </a:cubicBezTo>
                                          <a:cubicBezTo>
                                            <a:pt x="51747" y="70914"/>
                                            <a:pt x="51747" y="71565"/>
                                            <a:pt x="51421" y="72867"/>
                                          </a:cubicBezTo>
                                          <a:cubicBezTo>
                                            <a:pt x="50771" y="75796"/>
                                            <a:pt x="45889" y="77098"/>
                                            <a:pt x="41332" y="78400"/>
                                          </a:cubicBezTo>
                                          <a:cubicBezTo>
                                            <a:pt x="39380" y="78725"/>
                                            <a:pt x="37753" y="79376"/>
                                            <a:pt x="36451" y="80027"/>
                                          </a:cubicBezTo>
                                          <a:cubicBezTo>
                                            <a:pt x="34823" y="80678"/>
                                            <a:pt x="32220" y="83282"/>
                                            <a:pt x="28965" y="86536"/>
                                          </a:cubicBezTo>
                                          <a:cubicBezTo>
                                            <a:pt x="23432" y="92394"/>
                                            <a:pt x="16923" y="100531"/>
                                            <a:pt x="15296" y="102483"/>
                                          </a:cubicBezTo>
                                          <a:cubicBezTo>
                                            <a:pt x="13994" y="104436"/>
                                            <a:pt x="14320" y="105738"/>
                                            <a:pt x="14645" y="108016"/>
                                          </a:cubicBezTo>
                                          <a:cubicBezTo>
                                            <a:pt x="14971" y="108992"/>
                                            <a:pt x="14971" y="110294"/>
                                            <a:pt x="15296" y="111596"/>
                                          </a:cubicBezTo>
                                          <a:cubicBezTo>
                                            <a:pt x="15622" y="113874"/>
                                            <a:pt x="16923" y="116152"/>
                                            <a:pt x="17900" y="117780"/>
                                          </a:cubicBezTo>
                                          <a:cubicBezTo>
                                            <a:pt x="19201" y="119732"/>
                                            <a:pt x="20178" y="121685"/>
                                            <a:pt x="19853" y="123312"/>
                                          </a:cubicBezTo>
                                          <a:cubicBezTo>
                                            <a:pt x="19527" y="125265"/>
                                            <a:pt x="17574" y="125591"/>
                                            <a:pt x="14971" y="124940"/>
                                          </a:cubicBezTo>
                                          <a:cubicBezTo>
                                            <a:pt x="14320" y="124940"/>
                                            <a:pt x="13669" y="124614"/>
                                            <a:pt x="13018" y="124614"/>
                                          </a:cubicBezTo>
                                          <a:cubicBezTo>
                                            <a:pt x="11065" y="123963"/>
                                            <a:pt x="8787" y="123638"/>
                                            <a:pt x="7811" y="123963"/>
                                          </a:cubicBezTo>
                                          <a:cubicBezTo>
                                            <a:pt x="6183" y="124614"/>
                                            <a:pt x="3255" y="131449"/>
                                            <a:pt x="1953" y="135354"/>
                                          </a:cubicBezTo>
                                          <a:lnTo>
                                            <a:pt x="1953" y="135354"/>
                                          </a:lnTo>
                                          <a:cubicBezTo>
                                            <a:pt x="1301" y="136656"/>
                                            <a:pt x="976" y="137632"/>
                                            <a:pt x="651" y="137958"/>
                                          </a:cubicBezTo>
                                          <a:cubicBezTo>
                                            <a:pt x="325" y="138609"/>
                                            <a:pt x="0" y="140236"/>
                                            <a:pt x="0" y="141863"/>
                                          </a:cubicBezTo>
                                          <a:cubicBezTo>
                                            <a:pt x="0" y="143165"/>
                                            <a:pt x="325" y="144467"/>
                                            <a:pt x="651" y="145443"/>
                                          </a:cubicBezTo>
                                          <a:cubicBezTo>
                                            <a:pt x="1301" y="146745"/>
                                            <a:pt x="5207" y="150651"/>
                                            <a:pt x="8787" y="153905"/>
                                          </a:cubicBezTo>
                                          <a:lnTo>
                                            <a:pt x="8787" y="153905"/>
                                          </a:lnTo>
                                          <a:cubicBezTo>
                                            <a:pt x="12042" y="156509"/>
                                            <a:pt x="14971" y="158787"/>
                                            <a:pt x="16598" y="159438"/>
                                          </a:cubicBezTo>
                                          <a:cubicBezTo>
                                            <a:pt x="18225" y="159763"/>
                                            <a:pt x="18876" y="159112"/>
                                            <a:pt x="20178" y="158136"/>
                                          </a:cubicBezTo>
                                          <a:cubicBezTo>
                                            <a:pt x="21154" y="157160"/>
                                            <a:pt x="22456" y="156183"/>
                                            <a:pt x="24734" y="155532"/>
                                          </a:cubicBezTo>
                                          <a:cubicBezTo>
                                            <a:pt x="27989" y="154556"/>
                                            <a:pt x="28640" y="154881"/>
                                            <a:pt x="30267" y="156509"/>
                                          </a:cubicBezTo>
                                          <a:cubicBezTo>
                                            <a:pt x="30918" y="157160"/>
                                            <a:pt x="31894" y="157810"/>
                                            <a:pt x="33521" y="158787"/>
                                          </a:cubicBezTo>
                                          <a:cubicBezTo>
                                            <a:pt x="36451" y="160414"/>
                                            <a:pt x="39054" y="160089"/>
                                            <a:pt x="41983" y="159763"/>
                                          </a:cubicBezTo>
                                          <a:cubicBezTo>
                                            <a:pt x="43610" y="159438"/>
                                            <a:pt x="45563" y="159438"/>
                                            <a:pt x="48167" y="159438"/>
                                          </a:cubicBezTo>
                                          <a:cubicBezTo>
                                            <a:pt x="50771" y="159438"/>
                                            <a:pt x="53049" y="159438"/>
                                            <a:pt x="55327" y="159112"/>
                                          </a:cubicBezTo>
                                          <a:cubicBezTo>
                                            <a:pt x="58582" y="158787"/>
                                            <a:pt x="61510" y="158461"/>
                                            <a:pt x="64765" y="159112"/>
                                          </a:cubicBezTo>
                                          <a:cubicBezTo>
                                            <a:pt x="68345" y="159763"/>
                                            <a:pt x="70298" y="162692"/>
                                            <a:pt x="72250" y="165296"/>
                                          </a:cubicBezTo>
                                          <a:cubicBezTo>
                                            <a:pt x="73552" y="166923"/>
                                            <a:pt x="74528" y="168225"/>
                                            <a:pt x="75505" y="168550"/>
                                          </a:cubicBezTo>
                                          <a:cubicBezTo>
                                            <a:pt x="77132" y="169201"/>
                                            <a:pt x="81038" y="165296"/>
                                            <a:pt x="83641" y="163018"/>
                                          </a:cubicBezTo>
                                          <a:cubicBezTo>
                                            <a:pt x="84618" y="162041"/>
                                            <a:pt x="85594" y="161065"/>
                                            <a:pt x="86245" y="160740"/>
                                          </a:cubicBezTo>
                                          <a:cubicBezTo>
                                            <a:pt x="87547" y="159763"/>
                                            <a:pt x="92754" y="159763"/>
                                            <a:pt x="97310" y="159438"/>
                                          </a:cubicBezTo>
                                          <a:cubicBezTo>
                                            <a:pt x="100565" y="159438"/>
                                            <a:pt x="103494" y="159112"/>
                                            <a:pt x="105121" y="159112"/>
                                          </a:cubicBezTo>
                                          <a:cubicBezTo>
                                            <a:pt x="107725" y="158787"/>
                                            <a:pt x="111305" y="156183"/>
                                            <a:pt x="114234" y="154230"/>
                                          </a:cubicBezTo>
                                          <a:cubicBezTo>
                                            <a:pt x="115536" y="153254"/>
                                            <a:pt x="116512" y="152603"/>
                                            <a:pt x="117163" y="152278"/>
                                          </a:cubicBezTo>
                                          <a:cubicBezTo>
                                            <a:pt x="118790" y="151301"/>
                                            <a:pt x="120743" y="150976"/>
                                            <a:pt x="123021" y="151301"/>
                                          </a:cubicBezTo>
                                          <a:cubicBezTo>
                                            <a:pt x="123672" y="151301"/>
                                            <a:pt x="124323" y="151627"/>
                                            <a:pt x="125300" y="151627"/>
                                          </a:cubicBezTo>
                                          <a:cubicBezTo>
                                            <a:pt x="125950" y="150000"/>
                                            <a:pt x="127903" y="147070"/>
                                            <a:pt x="129856" y="146094"/>
                                          </a:cubicBezTo>
                                          <a:cubicBezTo>
                                            <a:pt x="131157" y="145443"/>
                                            <a:pt x="132134" y="145443"/>
                                            <a:pt x="133761" y="145443"/>
                                          </a:cubicBezTo>
                                          <a:cubicBezTo>
                                            <a:pt x="135063" y="145443"/>
                                            <a:pt x="137016" y="145443"/>
                                            <a:pt x="140596" y="145118"/>
                                          </a:cubicBezTo>
                                          <a:cubicBezTo>
                                            <a:pt x="144501" y="144792"/>
                                            <a:pt x="145477" y="143816"/>
                                            <a:pt x="146128" y="143165"/>
                                          </a:cubicBezTo>
                                          <a:cubicBezTo>
                                            <a:pt x="146779" y="142514"/>
                                            <a:pt x="147430" y="141863"/>
                                            <a:pt x="148732" y="141863"/>
                                          </a:cubicBezTo>
                                          <a:cubicBezTo>
                                            <a:pt x="150359" y="141863"/>
                                            <a:pt x="153288" y="142514"/>
                                            <a:pt x="156543" y="144141"/>
                                          </a:cubicBezTo>
                                          <a:cubicBezTo>
                                            <a:pt x="159472" y="145443"/>
                                            <a:pt x="163052" y="147396"/>
                                            <a:pt x="166632" y="149674"/>
                                          </a:cubicBezTo>
                                          <a:cubicBezTo>
                                            <a:pt x="170537" y="152278"/>
                                            <a:pt x="175419" y="154556"/>
                                            <a:pt x="178999" y="155858"/>
                                          </a:cubicBezTo>
                                          <a:cubicBezTo>
                                            <a:pt x="181277" y="156834"/>
                                            <a:pt x="183230" y="157485"/>
                                            <a:pt x="184206" y="158136"/>
                                          </a:cubicBezTo>
                                          <a:cubicBezTo>
                                            <a:pt x="185183" y="158787"/>
                                            <a:pt x="186810" y="158787"/>
                                            <a:pt x="188763" y="159112"/>
                                          </a:cubicBezTo>
                                          <a:cubicBezTo>
                                            <a:pt x="190390" y="159112"/>
                                            <a:pt x="192017" y="159438"/>
                                            <a:pt x="193645" y="159763"/>
                                          </a:cubicBezTo>
                                          <a:cubicBezTo>
                                            <a:pt x="196899" y="161065"/>
                                            <a:pt x="197225" y="163343"/>
                                            <a:pt x="197875" y="167574"/>
                                          </a:cubicBezTo>
                                          <a:lnTo>
                                            <a:pt x="197875" y="167574"/>
                                          </a:lnTo>
                                          <a:lnTo>
                                            <a:pt x="198201" y="168876"/>
                                          </a:lnTo>
                                          <a:lnTo>
                                            <a:pt x="198201" y="168876"/>
                                          </a:lnTo>
                                          <a:cubicBezTo>
                                            <a:pt x="198526" y="170503"/>
                                            <a:pt x="199177" y="174083"/>
                                            <a:pt x="200154" y="177663"/>
                                          </a:cubicBezTo>
                                          <a:cubicBezTo>
                                            <a:pt x="201781" y="184172"/>
                                            <a:pt x="204059" y="191332"/>
                                            <a:pt x="204384" y="192634"/>
                                          </a:cubicBezTo>
                                          <a:cubicBezTo>
                                            <a:pt x="204710" y="193610"/>
                                            <a:pt x="206337" y="194912"/>
                                            <a:pt x="208615" y="196539"/>
                                          </a:cubicBezTo>
                                          <a:cubicBezTo>
                                            <a:pt x="209917" y="197516"/>
                                            <a:pt x="211545" y="198818"/>
                                            <a:pt x="213172" y="200119"/>
                                          </a:cubicBezTo>
                                          <a:cubicBezTo>
                                            <a:pt x="216752" y="203374"/>
                                            <a:pt x="216101" y="205327"/>
                                            <a:pt x="215125" y="207930"/>
                                          </a:cubicBezTo>
                                          <a:cubicBezTo>
                                            <a:pt x="214799" y="208907"/>
                                            <a:pt x="214473" y="209883"/>
                                            <a:pt x="214473" y="210859"/>
                                          </a:cubicBezTo>
                                          <a:lnTo>
                                            <a:pt x="214473" y="210859"/>
                                          </a:lnTo>
                                          <a:lnTo>
                                            <a:pt x="214473" y="212161"/>
                                          </a:lnTo>
                                          <a:cubicBezTo>
                                            <a:pt x="214473" y="216067"/>
                                            <a:pt x="214473" y="218345"/>
                                            <a:pt x="211219" y="218996"/>
                                          </a:cubicBezTo>
                                          <a:cubicBezTo>
                                            <a:pt x="209592" y="219321"/>
                                            <a:pt x="207314" y="218670"/>
                                            <a:pt x="205361" y="218019"/>
                                          </a:cubicBezTo>
                                          <a:cubicBezTo>
                                            <a:pt x="204059" y="217694"/>
                                            <a:pt x="202757" y="217043"/>
                                            <a:pt x="202432" y="217368"/>
                                          </a:cubicBezTo>
                                          <a:lnTo>
                                            <a:pt x="202432" y="217368"/>
                                          </a:lnTo>
                                          <a:cubicBezTo>
                                            <a:pt x="202106" y="217368"/>
                                            <a:pt x="201455" y="217694"/>
                                            <a:pt x="201130" y="218019"/>
                                          </a:cubicBezTo>
                                          <a:cubicBezTo>
                                            <a:pt x="200154" y="218670"/>
                                            <a:pt x="199503" y="219321"/>
                                            <a:pt x="197875" y="219646"/>
                                          </a:cubicBezTo>
                                          <a:cubicBezTo>
                                            <a:pt x="196573" y="219972"/>
                                            <a:pt x="195272" y="219646"/>
                                            <a:pt x="194295" y="218996"/>
                                          </a:cubicBezTo>
                                          <a:cubicBezTo>
                                            <a:pt x="193319" y="218670"/>
                                            <a:pt x="192017" y="218019"/>
                                            <a:pt x="191041" y="218996"/>
                                          </a:cubicBezTo>
                                          <a:cubicBezTo>
                                            <a:pt x="189739" y="219972"/>
                                            <a:pt x="190064" y="222250"/>
                                            <a:pt x="190064" y="224528"/>
                                          </a:cubicBezTo>
                                          <a:cubicBezTo>
                                            <a:pt x="190064" y="226156"/>
                                            <a:pt x="190390" y="227457"/>
                                            <a:pt x="190064" y="228434"/>
                                          </a:cubicBezTo>
                                          <a:cubicBezTo>
                                            <a:pt x="189739" y="229736"/>
                                            <a:pt x="188437" y="230712"/>
                                            <a:pt x="187461" y="231688"/>
                                          </a:cubicBezTo>
                                          <a:cubicBezTo>
                                            <a:pt x="186484" y="232665"/>
                                            <a:pt x="185508" y="233316"/>
                                            <a:pt x="185183" y="234292"/>
                                          </a:cubicBezTo>
                                          <a:cubicBezTo>
                                            <a:pt x="184857" y="236245"/>
                                            <a:pt x="183230" y="237221"/>
                                            <a:pt x="181603" y="238523"/>
                                          </a:cubicBezTo>
                                          <a:lnTo>
                                            <a:pt x="181603" y="238523"/>
                                          </a:lnTo>
                                          <a:cubicBezTo>
                                            <a:pt x="180627" y="239174"/>
                                            <a:pt x="179650" y="239825"/>
                                            <a:pt x="178999" y="240801"/>
                                          </a:cubicBezTo>
                                          <a:cubicBezTo>
                                            <a:pt x="178674" y="241452"/>
                                            <a:pt x="178348" y="242428"/>
                                            <a:pt x="178023" y="243405"/>
                                          </a:cubicBezTo>
                                          <a:cubicBezTo>
                                            <a:pt x="177372" y="245683"/>
                                            <a:pt x="176396" y="247961"/>
                                            <a:pt x="174118" y="248612"/>
                                          </a:cubicBezTo>
                                          <a:cubicBezTo>
                                            <a:pt x="173792" y="248937"/>
                                            <a:pt x="172816" y="248937"/>
                                            <a:pt x="171839" y="249263"/>
                                          </a:cubicBezTo>
                                          <a:lnTo>
                                            <a:pt x="171839" y="249263"/>
                                          </a:lnTo>
                                          <a:cubicBezTo>
                                            <a:pt x="170537" y="249588"/>
                                            <a:pt x="169236" y="250239"/>
                                            <a:pt x="168259" y="250565"/>
                                          </a:cubicBezTo>
                                          <a:cubicBezTo>
                                            <a:pt x="169561" y="251215"/>
                                            <a:pt x="172816" y="253168"/>
                                            <a:pt x="176070" y="254796"/>
                                          </a:cubicBezTo>
                                          <a:cubicBezTo>
                                            <a:pt x="178023" y="255772"/>
                                            <a:pt x="179975" y="257074"/>
                                            <a:pt x="181277" y="257725"/>
                                          </a:cubicBezTo>
                                          <a:cubicBezTo>
                                            <a:pt x="182905" y="258701"/>
                                            <a:pt x="190716" y="254470"/>
                                            <a:pt x="195272" y="251541"/>
                                          </a:cubicBezTo>
                                          <a:cubicBezTo>
                                            <a:pt x="197550" y="250239"/>
                                            <a:pt x="199177" y="249263"/>
                                            <a:pt x="199828" y="249263"/>
                                          </a:cubicBezTo>
                                          <a:cubicBezTo>
                                            <a:pt x="200805" y="248937"/>
                                            <a:pt x="202757" y="250239"/>
                                            <a:pt x="205036" y="251866"/>
                                          </a:cubicBezTo>
                                          <a:cubicBezTo>
                                            <a:pt x="207314" y="250890"/>
                                            <a:pt x="207639" y="251215"/>
                                            <a:pt x="207964" y="251541"/>
                                          </a:cubicBezTo>
                                          <a:lnTo>
                                            <a:pt x="207964" y="251541"/>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3" name="Freeform: Shape 512">
                                      <a:extLst>
                                        <a:ext uri="{FF2B5EF4-FFF2-40B4-BE49-F238E27FC236}">
                                          <a16:creationId xmlns:a16="http://schemas.microsoft.com/office/drawing/2014/main" id="{F06D786C-2FDB-4793-8CEE-99EEAECCB658}"/>
                                        </a:ext>
                                      </a:extLst>
                                    </p:cNvPr>
                                    <p:cNvSpPr/>
                                    <p:nvPr/>
                                  </p:nvSpPr>
                                  <p:spPr>
                                    <a:xfrm>
                                      <a:off x="6325694" y="3207008"/>
                                      <a:ext cx="226190" cy="221354"/>
                                    </a:xfrm>
                                    <a:custGeom>
                                      <a:avLst/>
                                      <a:gdLst>
                                        <a:gd name="connsiteX0" fmla="*/ 0 w 226190"/>
                                        <a:gd name="connsiteY0" fmla="*/ 70298 h 221354"/>
                                        <a:gd name="connsiteX1" fmla="*/ 325 w 226190"/>
                                        <a:gd name="connsiteY1" fmla="*/ 72576 h 221354"/>
                                        <a:gd name="connsiteX2" fmla="*/ 11391 w 226190"/>
                                        <a:gd name="connsiteY2" fmla="*/ 86896 h 221354"/>
                                        <a:gd name="connsiteX3" fmla="*/ 17900 w 226190"/>
                                        <a:gd name="connsiteY3" fmla="*/ 86896 h 221354"/>
                                        <a:gd name="connsiteX4" fmla="*/ 24084 w 226190"/>
                                        <a:gd name="connsiteY4" fmla="*/ 85920 h 221354"/>
                                        <a:gd name="connsiteX5" fmla="*/ 27664 w 226190"/>
                                        <a:gd name="connsiteY5" fmla="*/ 90476 h 221354"/>
                                        <a:gd name="connsiteX6" fmla="*/ 23432 w 226190"/>
                                        <a:gd name="connsiteY6" fmla="*/ 94381 h 221354"/>
                                        <a:gd name="connsiteX7" fmla="*/ 17249 w 226190"/>
                                        <a:gd name="connsiteY7" fmla="*/ 94056 h 221354"/>
                                        <a:gd name="connsiteX8" fmla="*/ 23758 w 226190"/>
                                        <a:gd name="connsiteY8" fmla="*/ 100891 h 221354"/>
                                        <a:gd name="connsiteX9" fmla="*/ 28314 w 226190"/>
                                        <a:gd name="connsiteY9" fmla="*/ 107074 h 221354"/>
                                        <a:gd name="connsiteX10" fmla="*/ 36451 w 226190"/>
                                        <a:gd name="connsiteY10" fmla="*/ 108051 h 221354"/>
                                        <a:gd name="connsiteX11" fmla="*/ 48167 w 226190"/>
                                        <a:gd name="connsiteY11" fmla="*/ 109352 h 221354"/>
                                        <a:gd name="connsiteX12" fmla="*/ 61836 w 226190"/>
                                        <a:gd name="connsiteY12" fmla="*/ 110329 h 221354"/>
                                        <a:gd name="connsiteX13" fmla="*/ 76156 w 226190"/>
                                        <a:gd name="connsiteY13" fmla="*/ 111956 h 221354"/>
                                        <a:gd name="connsiteX14" fmla="*/ 84618 w 226190"/>
                                        <a:gd name="connsiteY14" fmla="*/ 117814 h 221354"/>
                                        <a:gd name="connsiteX15" fmla="*/ 84292 w 226190"/>
                                        <a:gd name="connsiteY15" fmla="*/ 121720 h 221354"/>
                                        <a:gd name="connsiteX16" fmla="*/ 94381 w 226190"/>
                                        <a:gd name="connsiteY16" fmla="*/ 120418 h 221354"/>
                                        <a:gd name="connsiteX17" fmla="*/ 105121 w 226190"/>
                                        <a:gd name="connsiteY17" fmla="*/ 131809 h 221354"/>
                                        <a:gd name="connsiteX18" fmla="*/ 107074 w 226190"/>
                                        <a:gd name="connsiteY18" fmla="*/ 126276 h 221354"/>
                                        <a:gd name="connsiteX19" fmla="*/ 104796 w 226190"/>
                                        <a:gd name="connsiteY19" fmla="*/ 114885 h 221354"/>
                                        <a:gd name="connsiteX20" fmla="*/ 95683 w 226190"/>
                                        <a:gd name="connsiteY20" fmla="*/ 111630 h 221354"/>
                                        <a:gd name="connsiteX21" fmla="*/ 93080 w 226190"/>
                                        <a:gd name="connsiteY21" fmla="*/ 107725 h 221354"/>
                                        <a:gd name="connsiteX22" fmla="*/ 85594 w 226190"/>
                                        <a:gd name="connsiteY22" fmla="*/ 105121 h 221354"/>
                                        <a:gd name="connsiteX23" fmla="*/ 81038 w 226190"/>
                                        <a:gd name="connsiteY23" fmla="*/ 98938 h 221354"/>
                                        <a:gd name="connsiteX24" fmla="*/ 71925 w 226190"/>
                                        <a:gd name="connsiteY24" fmla="*/ 96985 h 221354"/>
                                        <a:gd name="connsiteX25" fmla="*/ 66393 w 226190"/>
                                        <a:gd name="connsiteY25" fmla="*/ 93080 h 221354"/>
                                        <a:gd name="connsiteX26" fmla="*/ 75180 w 226190"/>
                                        <a:gd name="connsiteY26" fmla="*/ 90151 h 221354"/>
                                        <a:gd name="connsiteX27" fmla="*/ 77458 w 226190"/>
                                        <a:gd name="connsiteY27" fmla="*/ 86896 h 221354"/>
                                        <a:gd name="connsiteX28" fmla="*/ 75180 w 226190"/>
                                        <a:gd name="connsiteY28" fmla="*/ 77458 h 221354"/>
                                        <a:gd name="connsiteX29" fmla="*/ 82991 w 226190"/>
                                        <a:gd name="connsiteY29" fmla="*/ 79736 h 221354"/>
                                        <a:gd name="connsiteX30" fmla="*/ 82991 w 226190"/>
                                        <a:gd name="connsiteY30" fmla="*/ 84943 h 221354"/>
                                        <a:gd name="connsiteX31" fmla="*/ 89825 w 226190"/>
                                        <a:gd name="connsiteY31" fmla="*/ 82665 h 221354"/>
                                        <a:gd name="connsiteX32" fmla="*/ 81038 w 226190"/>
                                        <a:gd name="connsiteY32" fmla="*/ 72251 h 221354"/>
                                        <a:gd name="connsiteX33" fmla="*/ 75505 w 226190"/>
                                        <a:gd name="connsiteY33" fmla="*/ 61836 h 221354"/>
                                        <a:gd name="connsiteX34" fmla="*/ 68996 w 226190"/>
                                        <a:gd name="connsiteY34" fmla="*/ 51422 h 221354"/>
                                        <a:gd name="connsiteX35" fmla="*/ 70298 w 226190"/>
                                        <a:gd name="connsiteY35" fmla="*/ 40031 h 221354"/>
                                        <a:gd name="connsiteX36" fmla="*/ 77458 w 226190"/>
                                        <a:gd name="connsiteY36" fmla="*/ 33196 h 221354"/>
                                        <a:gd name="connsiteX37" fmla="*/ 77132 w 226190"/>
                                        <a:gd name="connsiteY37" fmla="*/ 39705 h 221354"/>
                                        <a:gd name="connsiteX38" fmla="*/ 80387 w 226190"/>
                                        <a:gd name="connsiteY38" fmla="*/ 44913 h 221354"/>
                                        <a:gd name="connsiteX39" fmla="*/ 86245 w 226190"/>
                                        <a:gd name="connsiteY39" fmla="*/ 50771 h 221354"/>
                                        <a:gd name="connsiteX40" fmla="*/ 86245 w 226190"/>
                                        <a:gd name="connsiteY40" fmla="*/ 57931 h 221354"/>
                                        <a:gd name="connsiteX41" fmla="*/ 95032 w 226190"/>
                                        <a:gd name="connsiteY41" fmla="*/ 59883 h 221354"/>
                                        <a:gd name="connsiteX42" fmla="*/ 97961 w 226190"/>
                                        <a:gd name="connsiteY42" fmla="*/ 58256 h 221354"/>
                                        <a:gd name="connsiteX43" fmla="*/ 90476 w 226190"/>
                                        <a:gd name="connsiteY43" fmla="*/ 50771 h 221354"/>
                                        <a:gd name="connsiteX44" fmla="*/ 95683 w 226190"/>
                                        <a:gd name="connsiteY44" fmla="*/ 50445 h 221354"/>
                                        <a:gd name="connsiteX45" fmla="*/ 105121 w 226190"/>
                                        <a:gd name="connsiteY45" fmla="*/ 57280 h 221354"/>
                                        <a:gd name="connsiteX46" fmla="*/ 110003 w 226190"/>
                                        <a:gd name="connsiteY46" fmla="*/ 55978 h 221354"/>
                                        <a:gd name="connsiteX47" fmla="*/ 102518 w 226190"/>
                                        <a:gd name="connsiteY47" fmla="*/ 51422 h 221354"/>
                                        <a:gd name="connsiteX48" fmla="*/ 101867 w 226190"/>
                                        <a:gd name="connsiteY48" fmla="*/ 45238 h 221354"/>
                                        <a:gd name="connsiteX49" fmla="*/ 108701 w 226190"/>
                                        <a:gd name="connsiteY49" fmla="*/ 48167 h 221354"/>
                                        <a:gd name="connsiteX50" fmla="*/ 117814 w 226190"/>
                                        <a:gd name="connsiteY50" fmla="*/ 49469 h 221354"/>
                                        <a:gd name="connsiteX51" fmla="*/ 106423 w 226190"/>
                                        <a:gd name="connsiteY51" fmla="*/ 41333 h 221354"/>
                                        <a:gd name="connsiteX52" fmla="*/ 101216 w 226190"/>
                                        <a:gd name="connsiteY52" fmla="*/ 35149 h 221354"/>
                                        <a:gd name="connsiteX53" fmla="*/ 104145 w 226190"/>
                                        <a:gd name="connsiteY53" fmla="*/ 30267 h 221354"/>
                                        <a:gd name="connsiteX54" fmla="*/ 115861 w 226190"/>
                                        <a:gd name="connsiteY54" fmla="*/ 26362 h 221354"/>
                                        <a:gd name="connsiteX55" fmla="*/ 129205 w 226190"/>
                                        <a:gd name="connsiteY55" fmla="*/ 26687 h 221354"/>
                                        <a:gd name="connsiteX56" fmla="*/ 136365 w 226190"/>
                                        <a:gd name="connsiteY56" fmla="*/ 20829 h 221354"/>
                                        <a:gd name="connsiteX57" fmla="*/ 154916 w 226190"/>
                                        <a:gd name="connsiteY57" fmla="*/ 25711 h 221354"/>
                                        <a:gd name="connsiteX58" fmla="*/ 165330 w 226190"/>
                                        <a:gd name="connsiteY58" fmla="*/ 31894 h 221354"/>
                                        <a:gd name="connsiteX59" fmla="*/ 167283 w 226190"/>
                                        <a:gd name="connsiteY59" fmla="*/ 29616 h 221354"/>
                                        <a:gd name="connsiteX60" fmla="*/ 171514 w 226190"/>
                                        <a:gd name="connsiteY60" fmla="*/ 25385 h 221354"/>
                                        <a:gd name="connsiteX61" fmla="*/ 172165 w 226190"/>
                                        <a:gd name="connsiteY61" fmla="*/ 24734 h 221354"/>
                                        <a:gd name="connsiteX62" fmla="*/ 172165 w 226190"/>
                                        <a:gd name="connsiteY62" fmla="*/ 24734 h 221354"/>
                                        <a:gd name="connsiteX63" fmla="*/ 173792 w 226190"/>
                                        <a:gd name="connsiteY63" fmla="*/ 22131 h 221354"/>
                                        <a:gd name="connsiteX64" fmla="*/ 173466 w 226190"/>
                                        <a:gd name="connsiteY64" fmla="*/ 20829 h 221354"/>
                                        <a:gd name="connsiteX65" fmla="*/ 174443 w 226190"/>
                                        <a:gd name="connsiteY65" fmla="*/ 14320 h 221354"/>
                                        <a:gd name="connsiteX66" fmla="*/ 178348 w 226190"/>
                                        <a:gd name="connsiteY66" fmla="*/ 11391 h 221354"/>
                                        <a:gd name="connsiteX67" fmla="*/ 181277 w 226190"/>
                                        <a:gd name="connsiteY67" fmla="*/ 8136 h 221354"/>
                                        <a:gd name="connsiteX68" fmla="*/ 177697 w 226190"/>
                                        <a:gd name="connsiteY68" fmla="*/ 0 h 221354"/>
                                        <a:gd name="connsiteX69" fmla="*/ 176070 w 226190"/>
                                        <a:gd name="connsiteY69" fmla="*/ 0 h 221354"/>
                                        <a:gd name="connsiteX70" fmla="*/ 173792 w 226190"/>
                                        <a:gd name="connsiteY70" fmla="*/ 0 h 221354"/>
                                        <a:gd name="connsiteX71" fmla="*/ 171514 w 226190"/>
                                        <a:gd name="connsiteY71" fmla="*/ 0 h 221354"/>
                                        <a:gd name="connsiteX72" fmla="*/ 171514 w 226190"/>
                                        <a:gd name="connsiteY72" fmla="*/ 0 h 221354"/>
                                        <a:gd name="connsiteX73" fmla="*/ 168585 w 226190"/>
                                        <a:gd name="connsiteY73" fmla="*/ 0 h 221354"/>
                                        <a:gd name="connsiteX74" fmla="*/ 167608 w 226190"/>
                                        <a:gd name="connsiteY74" fmla="*/ 0 h 221354"/>
                                        <a:gd name="connsiteX75" fmla="*/ 167934 w 226190"/>
                                        <a:gd name="connsiteY75" fmla="*/ 976 h 221354"/>
                                        <a:gd name="connsiteX76" fmla="*/ 167934 w 226190"/>
                                        <a:gd name="connsiteY76" fmla="*/ 1302 h 221354"/>
                                        <a:gd name="connsiteX77" fmla="*/ 167934 w 226190"/>
                                        <a:gd name="connsiteY77" fmla="*/ 6509 h 221354"/>
                                        <a:gd name="connsiteX78" fmla="*/ 166632 w 226190"/>
                                        <a:gd name="connsiteY78" fmla="*/ 11065 h 221354"/>
                                        <a:gd name="connsiteX79" fmla="*/ 156218 w 226190"/>
                                        <a:gd name="connsiteY79" fmla="*/ 13018 h 221354"/>
                                        <a:gd name="connsiteX80" fmla="*/ 145152 w 226190"/>
                                        <a:gd name="connsiteY80" fmla="*/ 13994 h 221354"/>
                                        <a:gd name="connsiteX81" fmla="*/ 145152 w 226190"/>
                                        <a:gd name="connsiteY81" fmla="*/ 13994 h 221354"/>
                                        <a:gd name="connsiteX82" fmla="*/ 141898 w 226190"/>
                                        <a:gd name="connsiteY82" fmla="*/ 13018 h 221354"/>
                                        <a:gd name="connsiteX83" fmla="*/ 132459 w 226190"/>
                                        <a:gd name="connsiteY83" fmla="*/ 10740 h 221354"/>
                                        <a:gd name="connsiteX84" fmla="*/ 127252 w 226190"/>
                                        <a:gd name="connsiteY84" fmla="*/ 7485 h 221354"/>
                                        <a:gd name="connsiteX85" fmla="*/ 127252 w 226190"/>
                                        <a:gd name="connsiteY85" fmla="*/ 7485 h 221354"/>
                                        <a:gd name="connsiteX86" fmla="*/ 123672 w 226190"/>
                                        <a:gd name="connsiteY86" fmla="*/ 5207 h 221354"/>
                                        <a:gd name="connsiteX87" fmla="*/ 121720 w 226190"/>
                                        <a:gd name="connsiteY87" fmla="*/ 5207 h 221354"/>
                                        <a:gd name="connsiteX88" fmla="*/ 113258 w 226190"/>
                                        <a:gd name="connsiteY88" fmla="*/ 5858 h 221354"/>
                                        <a:gd name="connsiteX89" fmla="*/ 110003 w 226190"/>
                                        <a:gd name="connsiteY89" fmla="*/ 7485 h 221354"/>
                                        <a:gd name="connsiteX90" fmla="*/ 100565 w 226190"/>
                                        <a:gd name="connsiteY90" fmla="*/ 11391 h 221354"/>
                                        <a:gd name="connsiteX91" fmla="*/ 90476 w 226190"/>
                                        <a:gd name="connsiteY91" fmla="*/ 11716 h 221354"/>
                                        <a:gd name="connsiteX92" fmla="*/ 75505 w 226190"/>
                                        <a:gd name="connsiteY92" fmla="*/ 12367 h 221354"/>
                                        <a:gd name="connsiteX93" fmla="*/ 74203 w 226190"/>
                                        <a:gd name="connsiteY93" fmla="*/ 13994 h 221354"/>
                                        <a:gd name="connsiteX94" fmla="*/ 71600 w 226190"/>
                                        <a:gd name="connsiteY94" fmla="*/ 18225 h 221354"/>
                                        <a:gd name="connsiteX95" fmla="*/ 64440 w 226190"/>
                                        <a:gd name="connsiteY95" fmla="*/ 19527 h 221354"/>
                                        <a:gd name="connsiteX96" fmla="*/ 63789 w 226190"/>
                                        <a:gd name="connsiteY96" fmla="*/ 19527 h 221354"/>
                                        <a:gd name="connsiteX97" fmla="*/ 63789 w 226190"/>
                                        <a:gd name="connsiteY97" fmla="*/ 19527 h 221354"/>
                                        <a:gd name="connsiteX98" fmla="*/ 60860 w 226190"/>
                                        <a:gd name="connsiteY98" fmla="*/ 18225 h 221354"/>
                                        <a:gd name="connsiteX99" fmla="*/ 58582 w 226190"/>
                                        <a:gd name="connsiteY99" fmla="*/ 17249 h 221354"/>
                                        <a:gd name="connsiteX100" fmla="*/ 54351 w 226190"/>
                                        <a:gd name="connsiteY100" fmla="*/ 18551 h 221354"/>
                                        <a:gd name="connsiteX101" fmla="*/ 50445 w 226190"/>
                                        <a:gd name="connsiteY101" fmla="*/ 20504 h 221354"/>
                                        <a:gd name="connsiteX102" fmla="*/ 49143 w 226190"/>
                                        <a:gd name="connsiteY102" fmla="*/ 22131 h 221354"/>
                                        <a:gd name="connsiteX103" fmla="*/ 46214 w 226190"/>
                                        <a:gd name="connsiteY103" fmla="*/ 25711 h 221354"/>
                                        <a:gd name="connsiteX104" fmla="*/ 31569 w 226190"/>
                                        <a:gd name="connsiteY104" fmla="*/ 27338 h 221354"/>
                                        <a:gd name="connsiteX105" fmla="*/ 31569 w 226190"/>
                                        <a:gd name="connsiteY105" fmla="*/ 27338 h 221354"/>
                                        <a:gd name="connsiteX106" fmla="*/ 27012 w 226190"/>
                                        <a:gd name="connsiteY106" fmla="*/ 27664 h 221354"/>
                                        <a:gd name="connsiteX107" fmla="*/ 27012 w 226190"/>
                                        <a:gd name="connsiteY107" fmla="*/ 27664 h 221354"/>
                                        <a:gd name="connsiteX108" fmla="*/ 26036 w 226190"/>
                                        <a:gd name="connsiteY108" fmla="*/ 28640 h 221354"/>
                                        <a:gd name="connsiteX109" fmla="*/ 26036 w 226190"/>
                                        <a:gd name="connsiteY109" fmla="*/ 29616 h 221354"/>
                                        <a:gd name="connsiteX110" fmla="*/ 26687 w 226190"/>
                                        <a:gd name="connsiteY110" fmla="*/ 32545 h 221354"/>
                                        <a:gd name="connsiteX111" fmla="*/ 26687 w 226190"/>
                                        <a:gd name="connsiteY111" fmla="*/ 35149 h 221354"/>
                                        <a:gd name="connsiteX112" fmla="*/ 26687 w 226190"/>
                                        <a:gd name="connsiteY112" fmla="*/ 35149 h 221354"/>
                                        <a:gd name="connsiteX113" fmla="*/ 25060 w 226190"/>
                                        <a:gd name="connsiteY113" fmla="*/ 36776 h 221354"/>
                                        <a:gd name="connsiteX114" fmla="*/ 21154 w 226190"/>
                                        <a:gd name="connsiteY114" fmla="*/ 40356 h 221354"/>
                                        <a:gd name="connsiteX115" fmla="*/ 18876 w 226190"/>
                                        <a:gd name="connsiteY115" fmla="*/ 45563 h 221354"/>
                                        <a:gd name="connsiteX116" fmla="*/ 15296 w 226190"/>
                                        <a:gd name="connsiteY116" fmla="*/ 52073 h 221354"/>
                                        <a:gd name="connsiteX117" fmla="*/ 11065 w 226190"/>
                                        <a:gd name="connsiteY117" fmla="*/ 53049 h 221354"/>
                                        <a:gd name="connsiteX118" fmla="*/ 8462 w 226190"/>
                                        <a:gd name="connsiteY118" fmla="*/ 53700 h 221354"/>
                                        <a:gd name="connsiteX119" fmla="*/ 7485 w 226190"/>
                                        <a:gd name="connsiteY119" fmla="*/ 55002 h 221354"/>
                                        <a:gd name="connsiteX120" fmla="*/ 7485 w 226190"/>
                                        <a:gd name="connsiteY120" fmla="*/ 55978 h 221354"/>
                                        <a:gd name="connsiteX121" fmla="*/ 7485 w 226190"/>
                                        <a:gd name="connsiteY121" fmla="*/ 55978 h 221354"/>
                                        <a:gd name="connsiteX122" fmla="*/ 8136 w 226190"/>
                                        <a:gd name="connsiteY122" fmla="*/ 56954 h 221354"/>
                                        <a:gd name="connsiteX123" fmla="*/ 9112 w 226190"/>
                                        <a:gd name="connsiteY123" fmla="*/ 58582 h 221354"/>
                                        <a:gd name="connsiteX124" fmla="*/ 8136 w 226190"/>
                                        <a:gd name="connsiteY124" fmla="*/ 61836 h 221354"/>
                                        <a:gd name="connsiteX125" fmla="*/ 5858 w 226190"/>
                                        <a:gd name="connsiteY125" fmla="*/ 63138 h 221354"/>
                                        <a:gd name="connsiteX126" fmla="*/ 5858 w 226190"/>
                                        <a:gd name="connsiteY126" fmla="*/ 63138 h 221354"/>
                                        <a:gd name="connsiteX127" fmla="*/ 5533 w 226190"/>
                                        <a:gd name="connsiteY127" fmla="*/ 63138 h 221354"/>
                                        <a:gd name="connsiteX128" fmla="*/ 5533 w 226190"/>
                                        <a:gd name="connsiteY128" fmla="*/ 63463 h 221354"/>
                                        <a:gd name="connsiteX129" fmla="*/ 5533 w 226190"/>
                                        <a:gd name="connsiteY129" fmla="*/ 63463 h 221354"/>
                                        <a:gd name="connsiteX130" fmla="*/ 4882 w 226190"/>
                                        <a:gd name="connsiteY130" fmla="*/ 66718 h 221354"/>
                                        <a:gd name="connsiteX131" fmla="*/ 0 w 226190"/>
                                        <a:gd name="connsiteY131" fmla="*/ 70298 h 221354"/>
                                        <a:gd name="connsiteX132" fmla="*/ 0 w 226190"/>
                                        <a:gd name="connsiteY132" fmla="*/ 70298 h 221354"/>
                                        <a:gd name="connsiteX133" fmla="*/ 176396 w 226190"/>
                                        <a:gd name="connsiteY133" fmla="*/ 126601 h 221354"/>
                                        <a:gd name="connsiteX134" fmla="*/ 183230 w 226190"/>
                                        <a:gd name="connsiteY134" fmla="*/ 131483 h 221354"/>
                                        <a:gd name="connsiteX135" fmla="*/ 188763 w 226190"/>
                                        <a:gd name="connsiteY135" fmla="*/ 127578 h 221354"/>
                                        <a:gd name="connsiteX136" fmla="*/ 176396 w 226190"/>
                                        <a:gd name="connsiteY136" fmla="*/ 126601 h 221354"/>
                                        <a:gd name="connsiteX137" fmla="*/ 176396 w 226190"/>
                                        <a:gd name="connsiteY137" fmla="*/ 126601 h 221354"/>
                                        <a:gd name="connsiteX138" fmla="*/ 191041 w 226190"/>
                                        <a:gd name="connsiteY138" fmla="*/ 164679 h 221354"/>
                                        <a:gd name="connsiteX139" fmla="*/ 188763 w 226190"/>
                                        <a:gd name="connsiteY139" fmla="*/ 172165 h 221354"/>
                                        <a:gd name="connsiteX140" fmla="*/ 196899 w 226190"/>
                                        <a:gd name="connsiteY140" fmla="*/ 166307 h 221354"/>
                                        <a:gd name="connsiteX141" fmla="*/ 191041 w 226190"/>
                                        <a:gd name="connsiteY141" fmla="*/ 164679 h 221354"/>
                                        <a:gd name="connsiteX142" fmla="*/ 191041 w 226190"/>
                                        <a:gd name="connsiteY142" fmla="*/ 164679 h 221354"/>
                                        <a:gd name="connsiteX143" fmla="*/ 77458 w 226190"/>
                                        <a:gd name="connsiteY143" fmla="*/ 177697 h 221354"/>
                                        <a:gd name="connsiteX144" fmla="*/ 75180 w 226190"/>
                                        <a:gd name="connsiteY144" fmla="*/ 184206 h 221354"/>
                                        <a:gd name="connsiteX145" fmla="*/ 80387 w 226190"/>
                                        <a:gd name="connsiteY145" fmla="*/ 187787 h 221354"/>
                                        <a:gd name="connsiteX146" fmla="*/ 77458 w 226190"/>
                                        <a:gd name="connsiteY146" fmla="*/ 177697 h 221354"/>
                                        <a:gd name="connsiteX147" fmla="*/ 77458 w 226190"/>
                                        <a:gd name="connsiteY147" fmla="*/ 177697 h 221354"/>
                                        <a:gd name="connsiteX148" fmla="*/ 122045 w 226190"/>
                                        <a:gd name="connsiteY148" fmla="*/ 162401 h 221354"/>
                                        <a:gd name="connsiteX149" fmla="*/ 115211 w 226190"/>
                                        <a:gd name="connsiteY149" fmla="*/ 165981 h 221354"/>
                                        <a:gd name="connsiteX150" fmla="*/ 122045 w 226190"/>
                                        <a:gd name="connsiteY150" fmla="*/ 167934 h 221354"/>
                                        <a:gd name="connsiteX151" fmla="*/ 122045 w 226190"/>
                                        <a:gd name="connsiteY151" fmla="*/ 162401 h 221354"/>
                                        <a:gd name="connsiteX152" fmla="*/ 122045 w 226190"/>
                                        <a:gd name="connsiteY152" fmla="*/ 162401 h 221354"/>
                                        <a:gd name="connsiteX153" fmla="*/ 16273 w 226190"/>
                                        <a:gd name="connsiteY153" fmla="*/ 128229 h 221354"/>
                                        <a:gd name="connsiteX154" fmla="*/ 17900 w 226190"/>
                                        <a:gd name="connsiteY154" fmla="*/ 134087 h 221354"/>
                                        <a:gd name="connsiteX155" fmla="*/ 22456 w 226190"/>
                                        <a:gd name="connsiteY155" fmla="*/ 132460 h 221354"/>
                                        <a:gd name="connsiteX156" fmla="*/ 16273 w 226190"/>
                                        <a:gd name="connsiteY156" fmla="*/ 128229 h 221354"/>
                                        <a:gd name="connsiteX157" fmla="*/ 16273 w 226190"/>
                                        <a:gd name="connsiteY157" fmla="*/ 128229 h 221354"/>
                                        <a:gd name="connsiteX158" fmla="*/ 11716 w 226190"/>
                                        <a:gd name="connsiteY158" fmla="*/ 109027 h 221354"/>
                                        <a:gd name="connsiteX159" fmla="*/ 5858 w 226190"/>
                                        <a:gd name="connsiteY159" fmla="*/ 114885 h 221354"/>
                                        <a:gd name="connsiteX160" fmla="*/ 11065 w 226190"/>
                                        <a:gd name="connsiteY160" fmla="*/ 117814 h 221354"/>
                                        <a:gd name="connsiteX161" fmla="*/ 16923 w 226190"/>
                                        <a:gd name="connsiteY161" fmla="*/ 119441 h 221354"/>
                                        <a:gd name="connsiteX162" fmla="*/ 16273 w 226190"/>
                                        <a:gd name="connsiteY162" fmla="*/ 113909 h 221354"/>
                                        <a:gd name="connsiteX163" fmla="*/ 11716 w 226190"/>
                                        <a:gd name="connsiteY163" fmla="*/ 109027 h 221354"/>
                                        <a:gd name="connsiteX164" fmla="*/ 11716 w 226190"/>
                                        <a:gd name="connsiteY164" fmla="*/ 109027 h 221354"/>
                                        <a:gd name="connsiteX165" fmla="*/ 149709 w 226190"/>
                                        <a:gd name="connsiteY165" fmla="*/ 150034 h 221354"/>
                                        <a:gd name="connsiteX166" fmla="*/ 153939 w 226190"/>
                                        <a:gd name="connsiteY166" fmla="*/ 150685 h 221354"/>
                                        <a:gd name="connsiteX167" fmla="*/ 149709 w 226190"/>
                                        <a:gd name="connsiteY167" fmla="*/ 157519 h 221354"/>
                                        <a:gd name="connsiteX168" fmla="*/ 146779 w 226190"/>
                                        <a:gd name="connsiteY168" fmla="*/ 152963 h 221354"/>
                                        <a:gd name="connsiteX169" fmla="*/ 149709 w 226190"/>
                                        <a:gd name="connsiteY169" fmla="*/ 150034 h 221354"/>
                                        <a:gd name="connsiteX170" fmla="*/ 149709 w 226190"/>
                                        <a:gd name="connsiteY170" fmla="*/ 150034 h 221354"/>
                                        <a:gd name="connsiteX171" fmla="*/ 130507 w 226190"/>
                                        <a:gd name="connsiteY171" fmla="*/ 128229 h 221354"/>
                                        <a:gd name="connsiteX172" fmla="*/ 137666 w 226190"/>
                                        <a:gd name="connsiteY172" fmla="*/ 135714 h 221354"/>
                                        <a:gd name="connsiteX173" fmla="*/ 142223 w 226190"/>
                                        <a:gd name="connsiteY173" fmla="*/ 137992 h 221354"/>
                                        <a:gd name="connsiteX174" fmla="*/ 141247 w 226190"/>
                                        <a:gd name="connsiteY174" fmla="*/ 132785 h 221354"/>
                                        <a:gd name="connsiteX175" fmla="*/ 136690 w 226190"/>
                                        <a:gd name="connsiteY175" fmla="*/ 131158 h 221354"/>
                                        <a:gd name="connsiteX176" fmla="*/ 136039 w 226190"/>
                                        <a:gd name="connsiteY176" fmla="*/ 126601 h 221354"/>
                                        <a:gd name="connsiteX177" fmla="*/ 130181 w 226190"/>
                                        <a:gd name="connsiteY177" fmla="*/ 125299 h 221354"/>
                                        <a:gd name="connsiteX178" fmla="*/ 130507 w 226190"/>
                                        <a:gd name="connsiteY178" fmla="*/ 128229 h 221354"/>
                                        <a:gd name="connsiteX179" fmla="*/ 130507 w 226190"/>
                                        <a:gd name="connsiteY179" fmla="*/ 128229 h 221354"/>
                                        <a:gd name="connsiteX180" fmla="*/ 195272 w 226190"/>
                                        <a:gd name="connsiteY180" fmla="*/ 196899 h 221354"/>
                                        <a:gd name="connsiteX181" fmla="*/ 194621 w 226190"/>
                                        <a:gd name="connsiteY181" fmla="*/ 204385 h 221354"/>
                                        <a:gd name="connsiteX182" fmla="*/ 200805 w 226190"/>
                                        <a:gd name="connsiteY182" fmla="*/ 204059 h 221354"/>
                                        <a:gd name="connsiteX183" fmla="*/ 198201 w 226190"/>
                                        <a:gd name="connsiteY183" fmla="*/ 198852 h 221354"/>
                                        <a:gd name="connsiteX184" fmla="*/ 195272 w 226190"/>
                                        <a:gd name="connsiteY184" fmla="*/ 196899 h 221354"/>
                                        <a:gd name="connsiteX185" fmla="*/ 195272 w 226190"/>
                                        <a:gd name="connsiteY185" fmla="*/ 196899 h 221354"/>
                                        <a:gd name="connsiteX186" fmla="*/ 219681 w 226190"/>
                                        <a:gd name="connsiteY186" fmla="*/ 176721 h 221354"/>
                                        <a:gd name="connsiteX187" fmla="*/ 212195 w 226190"/>
                                        <a:gd name="connsiteY187" fmla="*/ 181277 h 221354"/>
                                        <a:gd name="connsiteX188" fmla="*/ 211219 w 226190"/>
                                        <a:gd name="connsiteY188" fmla="*/ 189088 h 221354"/>
                                        <a:gd name="connsiteX189" fmla="*/ 221308 w 226190"/>
                                        <a:gd name="connsiteY189" fmla="*/ 186159 h 221354"/>
                                        <a:gd name="connsiteX190" fmla="*/ 226190 w 226190"/>
                                        <a:gd name="connsiteY190" fmla="*/ 179325 h 221354"/>
                                        <a:gd name="connsiteX191" fmla="*/ 219681 w 226190"/>
                                        <a:gd name="connsiteY191" fmla="*/ 176721 h 221354"/>
                                        <a:gd name="connsiteX192" fmla="*/ 219681 w 226190"/>
                                        <a:gd name="connsiteY192" fmla="*/ 176721 h 221354"/>
                                        <a:gd name="connsiteX193" fmla="*/ 142548 w 226190"/>
                                        <a:gd name="connsiteY193" fmla="*/ 206663 h 221354"/>
                                        <a:gd name="connsiteX194" fmla="*/ 155892 w 226190"/>
                                        <a:gd name="connsiteY194" fmla="*/ 208941 h 221354"/>
                                        <a:gd name="connsiteX195" fmla="*/ 159797 w 226190"/>
                                        <a:gd name="connsiteY195" fmla="*/ 213497 h 221354"/>
                                        <a:gd name="connsiteX196" fmla="*/ 174443 w 226190"/>
                                        <a:gd name="connsiteY196" fmla="*/ 208290 h 221354"/>
                                        <a:gd name="connsiteX197" fmla="*/ 171839 w 226190"/>
                                        <a:gd name="connsiteY197" fmla="*/ 218379 h 221354"/>
                                        <a:gd name="connsiteX198" fmla="*/ 156543 w 226190"/>
                                        <a:gd name="connsiteY198" fmla="*/ 218379 h 221354"/>
                                        <a:gd name="connsiteX199" fmla="*/ 130832 w 226190"/>
                                        <a:gd name="connsiteY199" fmla="*/ 220657 h 221354"/>
                                        <a:gd name="connsiteX200" fmla="*/ 128554 w 226190"/>
                                        <a:gd name="connsiteY200" fmla="*/ 214474 h 221354"/>
                                        <a:gd name="connsiteX201" fmla="*/ 112607 w 226190"/>
                                        <a:gd name="connsiteY201" fmla="*/ 212196 h 221354"/>
                                        <a:gd name="connsiteX202" fmla="*/ 95358 w 226190"/>
                                        <a:gd name="connsiteY202" fmla="*/ 209266 h 221354"/>
                                        <a:gd name="connsiteX203" fmla="*/ 99589 w 226190"/>
                                        <a:gd name="connsiteY203" fmla="*/ 197876 h 221354"/>
                                        <a:gd name="connsiteX204" fmla="*/ 105121 w 226190"/>
                                        <a:gd name="connsiteY204" fmla="*/ 201130 h 221354"/>
                                        <a:gd name="connsiteX205" fmla="*/ 112281 w 226190"/>
                                        <a:gd name="connsiteY205" fmla="*/ 199828 h 221354"/>
                                        <a:gd name="connsiteX206" fmla="*/ 115861 w 226190"/>
                                        <a:gd name="connsiteY206" fmla="*/ 204710 h 221354"/>
                                        <a:gd name="connsiteX207" fmla="*/ 123998 w 226190"/>
                                        <a:gd name="connsiteY207" fmla="*/ 207314 h 221354"/>
                                        <a:gd name="connsiteX208" fmla="*/ 136039 w 226190"/>
                                        <a:gd name="connsiteY208" fmla="*/ 205361 h 221354"/>
                                        <a:gd name="connsiteX209" fmla="*/ 142548 w 226190"/>
                                        <a:gd name="connsiteY209" fmla="*/ 206663 h 221354"/>
                                        <a:gd name="connsiteX210" fmla="*/ 142548 w 226190"/>
                                        <a:gd name="connsiteY210" fmla="*/ 206663 h 221354"/>
                                        <a:gd name="connsiteX211" fmla="*/ 159472 w 226190"/>
                                        <a:gd name="connsiteY211" fmla="*/ 103820 h 221354"/>
                                        <a:gd name="connsiteX212" fmla="*/ 158821 w 226190"/>
                                        <a:gd name="connsiteY212" fmla="*/ 112281 h 221354"/>
                                        <a:gd name="connsiteX213" fmla="*/ 162727 w 226190"/>
                                        <a:gd name="connsiteY213" fmla="*/ 116187 h 221354"/>
                                        <a:gd name="connsiteX214" fmla="*/ 166307 w 226190"/>
                                        <a:gd name="connsiteY214" fmla="*/ 108051 h 221354"/>
                                        <a:gd name="connsiteX215" fmla="*/ 159472 w 226190"/>
                                        <a:gd name="connsiteY215" fmla="*/ 103820 h 221354"/>
                                        <a:gd name="connsiteX216" fmla="*/ 159472 w 226190"/>
                                        <a:gd name="connsiteY216" fmla="*/ 103820 h 221354"/>
                                        <a:gd name="connsiteX217" fmla="*/ 123021 w 226190"/>
                                        <a:gd name="connsiteY217" fmla="*/ 35800 h 221354"/>
                                        <a:gd name="connsiteX218" fmla="*/ 127578 w 226190"/>
                                        <a:gd name="connsiteY218" fmla="*/ 38078 h 221354"/>
                                        <a:gd name="connsiteX219" fmla="*/ 129205 w 226190"/>
                                        <a:gd name="connsiteY219" fmla="*/ 35474 h 221354"/>
                                        <a:gd name="connsiteX220" fmla="*/ 125300 w 226190"/>
                                        <a:gd name="connsiteY220" fmla="*/ 31569 h 221354"/>
                                        <a:gd name="connsiteX221" fmla="*/ 123021 w 226190"/>
                                        <a:gd name="connsiteY221" fmla="*/ 35800 h 221354"/>
                                        <a:gd name="connsiteX222" fmla="*/ 123021 w 226190"/>
                                        <a:gd name="connsiteY222" fmla="*/ 35800 h 221354"/>
                                        <a:gd name="connsiteX223" fmla="*/ 138643 w 226190"/>
                                        <a:gd name="connsiteY223" fmla="*/ 56303 h 221354"/>
                                        <a:gd name="connsiteX224" fmla="*/ 144176 w 226190"/>
                                        <a:gd name="connsiteY224" fmla="*/ 56954 h 221354"/>
                                        <a:gd name="connsiteX225" fmla="*/ 150034 w 226190"/>
                                        <a:gd name="connsiteY225" fmla="*/ 55327 h 221354"/>
                                        <a:gd name="connsiteX226" fmla="*/ 147430 w 226190"/>
                                        <a:gd name="connsiteY226" fmla="*/ 64440 h 221354"/>
                                        <a:gd name="connsiteX227" fmla="*/ 143525 w 226190"/>
                                        <a:gd name="connsiteY227" fmla="*/ 60860 h 221354"/>
                                        <a:gd name="connsiteX228" fmla="*/ 137992 w 226190"/>
                                        <a:gd name="connsiteY228" fmla="*/ 62161 h 221354"/>
                                        <a:gd name="connsiteX229" fmla="*/ 138643 w 226190"/>
                                        <a:gd name="connsiteY229" fmla="*/ 56303 h 221354"/>
                                        <a:gd name="connsiteX230" fmla="*/ 138643 w 226190"/>
                                        <a:gd name="connsiteY230" fmla="*/ 56303 h 221354"/>
                                        <a:gd name="connsiteX231" fmla="*/ 165005 w 226190"/>
                                        <a:gd name="connsiteY231" fmla="*/ 80712 h 221354"/>
                                        <a:gd name="connsiteX232" fmla="*/ 172165 w 226190"/>
                                        <a:gd name="connsiteY232" fmla="*/ 78760 h 221354"/>
                                        <a:gd name="connsiteX233" fmla="*/ 177697 w 226190"/>
                                        <a:gd name="connsiteY233" fmla="*/ 81689 h 221354"/>
                                        <a:gd name="connsiteX234" fmla="*/ 176070 w 226190"/>
                                        <a:gd name="connsiteY234" fmla="*/ 86245 h 221354"/>
                                        <a:gd name="connsiteX235" fmla="*/ 178023 w 226190"/>
                                        <a:gd name="connsiteY235" fmla="*/ 91127 h 221354"/>
                                        <a:gd name="connsiteX236" fmla="*/ 169561 w 226190"/>
                                        <a:gd name="connsiteY236" fmla="*/ 88198 h 221354"/>
                                        <a:gd name="connsiteX237" fmla="*/ 170212 w 226190"/>
                                        <a:gd name="connsiteY237" fmla="*/ 83316 h 221354"/>
                                        <a:gd name="connsiteX238" fmla="*/ 165005 w 226190"/>
                                        <a:gd name="connsiteY238" fmla="*/ 80712 h 221354"/>
                                        <a:gd name="connsiteX239" fmla="*/ 165005 w 226190"/>
                                        <a:gd name="connsiteY239" fmla="*/ 80712 h 221354"/>
                                        <a:gd name="connsiteX240" fmla="*/ 116187 w 226190"/>
                                        <a:gd name="connsiteY240" fmla="*/ 118790 h 221354"/>
                                        <a:gd name="connsiteX241" fmla="*/ 122696 w 226190"/>
                                        <a:gd name="connsiteY241" fmla="*/ 124649 h 221354"/>
                                        <a:gd name="connsiteX242" fmla="*/ 125625 w 226190"/>
                                        <a:gd name="connsiteY242" fmla="*/ 119441 h 221354"/>
                                        <a:gd name="connsiteX243" fmla="*/ 116187 w 226190"/>
                                        <a:gd name="connsiteY243" fmla="*/ 118790 h 221354"/>
                                        <a:gd name="connsiteX244" fmla="*/ 116187 w 226190"/>
                                        <a:gd name="connsiteY244" fmla="*/ 118790 h 221354"/>
                                        <a:gd name="connsiteX245" fmla="*/ 89174 w 226190"/>
                                        <a:gd name="connsiteY245" fmla="*/ 88849 h 221354"/>
                                        <a:gd name="connsiteX246" fmla="*/ 81689 w 226190"/>
                                        <a:gd name="connsiteY246" fmla="*/ 92429 h 221354"/>
                                        <a:gd name="connsiteX247" fmla="*/ 89174 w 226190"/>
                                        <a:gd name="connsiteY247" fmla="*/ 96334 h 221354"/>
                                        <a:gd name="connsiteX248" fmla="*/ 94707 w 226190"/>
                                        <a:gd name="connsiteY248" fmla="*/ 103820 h 221354"/>
                                        <a:gd name="connsiteX249" fmla="*/ 101541 w 226190"/>
                                        <a:gd name="connsiteY249" fmla="*/ 106423 h 221354"/>
                                        <a:gd name="connsiteX250" fmla="*/ 110003 w 226190"/>
                                        <a:gd name="connsiteY250" fmla="*/ 107074 h 221354"/>
                                        <a:gd name="connsiteX251" fmla="*/ 114234 w 226190"/>
                                        <a:gd name="connsiteY251" fmla="*/ 112932 h 221354"/>
                                        <a:gd name="connsiteX252" fmla="*/ 112932 w 226190"/>
                                        <a:gd name="connsiteY252" fmla="*/ 101867 h 221354"/>
                                        <a:gd name="connsiteX253" fmla="*/ 103169 w 226190"/>
                                        <a:gd name="connsiteY253" fmla="*/ 97961 h 221354"/>
                                        <a:gd name="connsiteX254" fmla="*/ 94707 w 226190"/>
                                        <a:gd name="connsiteY254" fmla="*/ 93080 h 221354"/>
                                        <a:gd name="connsiteX255" fmla="*/ 89174 w 226190"/>
                                        <a:gd name="connsiteY255" fmla="*/ 88849 h 221354"/>
                                        <a:gd name="connsiteX256" fmla="*/ 89174 w 226190"/>
                                        <a:gd name="connsiteY256" fmla="*/ 88849 h 221354"/>
                                        <a:gd name="connsiteX257" fmla="*/ 47516 w 226190"/>
                                        <a:gd name="connsiteY257" fmla="*/ 113258 h 221354"/>
                                        <a:gd name="connsiteX258" fmla="*/ 35800 w 226190"/>
                                        <a:gd name="connsiteY258" fmla="*/ 115861 h 221354"/>
                                        <a:gd name="connsiteX259" fmla="*/ 27664 w 226190"/>
                                        <a:gd name="connsiteY259" fmla="*/ 127578 h 221354"/>
                                        <a:gd name="connsiteX260" fmla="*/ 34173 w 226190"/>
                                        <a:gd name="connsiteY260" fmla="*/ 134087 h 221354"/>
                                        <a:gd name="connsiteX261" fmla="*/ 42634 w 226190"/>
                                        <a:gd name="connsiteY261" fmla="*/ 141898 h 221354"/>
                                        <a:gd name="connsiteX262" fmla="*/ 39705 w 226190"/>
                                        <a:gd name="connsiteY262" fmla="*/ 149058 h 221354"/>
                                        <a:gd name="connsiteX263" fmla="*/ 43611 w 226190"/>
                                        <a:gd name="connsiteY263" fmla="*/ 158170 h 221354"/>
                                        <a:gd name="connsiteX264" fmla="*/ 52723 w 226190"/>
                                        <a:gd name="connsiteY264" fmla="*/ 154916 h 221354"/>
                                        <a:gd name="connsiteX265" fmla="*/ 60860 w 226190"/>
                                        <a:gd name="connsiteY265" fmla="*/ 161750 h 221354"/>
                                        <a:gd name="connsiteX266" fmla="*/ 64765 w 226190"/>
                                        <a:gd name="connsiteY266" fmla="*/ 171188 h 221354"/>
                                        <a:gd name="connsiteX267" fmla="*/ 70298 w 226190"/>
                                        <a:gd name="connsiteY267" fmla="*/ 162076 h 221354"/>
                                        <a:gd name="connsiteX268" fmla="*/ 80387 w 226190"/>
                                        <a:gd name="connsiteY268" fmla="*/ 167934 h 221354"/>
                                        <a:gd name="connsiteX269" fmla="*/ 86245 w 226190"/>
                                        <a:gd name="connsiteY269" fmla="*/ 172490 h 221354"/>
                                        <a:gd name="connsiteX270" fmla="*/ 83316 w 226190"/>
                                        <a:gd name="connsiteY270" fmla="*/ 160123 h 221354"/>
                                        <a:gd name="connsiteX271" fmla="*/ 75505 w 226190"/>
                                        <a:gd name="connsiteY271" fmla="*/ 145478 h 221354"/>
                                        <a:gd name="connsiteX272" fmla="*/ 72902 w 226190"/>
                                        <a:gd name="connsiteY272" fmla="*/ 137667 h 221354"/>
                                        <a:gd name="connsiteX273" fmla="*/ 83316 w 226190"/>
                                        <a:gd name="connsiteY273" fmla="*/ 143850 h 221354"/>
                                        <a:gd name="connsiteX274" fmla="*/ 90802 w 226190"/>
                                        <a:gd name="connsiteY274" fmla="*/ 143199 h 221354"/>
                                        <a:gd name="connsiteX275" fmla="*/ 93405 w 226190"/>
                                        <a:gd name="connsiteY275" fmla="*/ 136039 h 221354"/>
                                        <a:gd name="connsiteX276" fmla="*/ 86570 w 226190"/>
                                        <a:gd name="connsiteY276" fmla="*/ 134738 h 221354"/>
                                        <a:gd name="connsiteX277" fmla="*/ 81038 w 226190"/>
                                        <a:gd name="connsiteY277" fmla="*/ 125950 h 221354"/>
                                        <a:gd name="connsiteX278" fmla="*/ 64114 w 226190"/>
                                        <a:gd name="connsiteY278" fmla="*/ 116838 h 221354"/>
                                        <a:gd name="connsiteX279" fmla="*/ 47516 w 226190"/>
                                        <a:gd name="connsiteY279" fmla="*/ 113258 h 221354"/>
                                        <a:gd name="connsiteX280" fmla="*/ 47516 w 226190"/>
                                        <a:gd name="connsiteY280" fmla="*/ 113258 h 22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226190" h="221354">
                                          <a:moveTo>
                                            <a:pt x="0" y="70298"/>
                                          </a:moveTo>
                                          <a:cubicBezTo>
                                            <a:pt x="0" y="70949"/>
                                            <a:pt x="325" y="71600"/>
                                            <a:pt x="325" y="72576"/>
                                          </a:cubicBezTo>
                                          <a:cubicBezTo>
                                            <a:pt x="651" y="75831"/>
                                            <a:pt x="9438" y="82991"/>
                                            <a:pt x="11391" y="86896"/>
                                          </a:cubicBezTo>
                                          <a:cubicBezTo>
                                            <a:pt x="13344" y="90802"/>
                                            <a:pt x="16923" y="88198"/>
                                            <a:pt x="17900" y="86896"/>
                                          </a:cubicBezTo>
                                          <a:cubicBezTo>
                                            <a:pt x="18551" y="85269"/>
                                            <a:pt x="21154" y="85269"/>
                                            <a:pt x="24084" y="85920"/>
                                          </a:cubicBezTo>
                                          <a:cubicBezTo>
                                            <a:pt x="27012" y="86245"/>
                                            <a:pt x="27338" y="87547"/>
                                            <a:pt x="27664" y="90476"/>
                                          </a:cubicBezTo>
                                          <a:cubicBezTo>
                                            <a:pt x="27664" y="93405"/>
                                            <a:pt x="25385" y="95358"/>
                                            <a:pt x="23432" y="94381"/>
                                          </a:cubicBezTo>
                                          <a:cubicBezTo>
                                            <a:pt x="21480" y="93405"/>
                                            <a:pt x="18876" y="92754"/>
                                            <a:pt x="17249" y="94056"/>
                                          </a:cubicBezTo>
                                          <a:cubicBezTo>
                                            <a:pt x="15947" y="95358"/>
                                            <a:pt x="21480" y="98612"/>
                                            <a:pt x="23758" y="100891"/>
                                          </a:cubicBezTo>
                                          <a:cubicBezTo>
                                            <a:pt x="26036" y="102843"/>
                                            <a:pt x="26362" y="107074"/>
                                            <a:pt x="28314" y="107074"/>
                                          </a:cubicBezTo>
                                          <a:cubicBezTo>
                                            <a:pt x="30267" y="107074"/>
                                            <a:pt x="34498" y="106098"/>
                                            <a:pt x="36451" y="108051"/>
                                          </a:cubicBezTo>
                                          <a:cubicBezTo>
                                            <a:pt x="38729" y="110003"/>
                                            <a:pt x="44262" y="109678"/>
                                            <a:pt x="48167" y="109352"/>
                                          </a:cubicBezTo>
                                          <a:cubicBezTo>
                                            <a:pt x="52073" y="109027"/>
                                            <a:pt x="59232" y="110003"/>
                                            <a:pt x="61836" y="110329"/>
                                          </a:cubicBezTo>
                                          <a:cubicBezTo>
                                            <a:pt x="64765" y="110654"/>
                                            <a:pt x="72576" y="110979"/>
                                            <a:pt x="76156" y="111956"/>
                                          </a:cubicBezTo>
                                          <a:cubicBezTo>
                                            <a:pt x="79736" y="112607"/>
                                            <a:pt x="84618" y="115861"/>
                                            <a:pt x="84618" y="117814"/>
                                          </a:cubicBezTo>
                                          <a:cubicBezTo>
                                            <a:pt x="84943" y="119441"/>
                                            <a:pt x="82665" y="122370"/>
                                            <a:pt x="84292" y="121720"/>
                                          </a:cubicBezTo>
                                          <a:cubicBezTo>
                                            <a:pt x="85920" y="121069"/>
                                            <a:pt x="90802" y="120418"/>
                                            <a:pt x="94381" y="120418"/>
                                          </a:cubicBezTo>
                                          <a:cubicBezTo>
                                            <a:pt x="97961" y="120418"/>
                                            <a:pt x="101216" y="127903"/>
                                            <a:pt x="105121" y="131809"/>
                                          </a:cubicBezTo>
                                          <a:cubicBezTo>
                                            <a:pt x="109027" y="135714"/>
                                            <a:pt x="107074" y="130832"/>
                                            <a:pt x="107074" y="126276"/>
                                          </a:cubicBezTo>
                                          <a:cubicBezTo>
                                            <a:pt x="107074" y="121720"/>
                                            <a:pt x="107725" y="117163"/>
                                            <a:pt x="104796" y="114885"/>
                                          </a:cubicBezTo>
                                          <a:cubicBezTo>
                                            <a:pt x="101867" y="112607"/>
                                            <a:pt x="99589" y="114234"/>
                                            <a:pt x="95683" y="111630"/>
                                          </a:cubicBezTo>
                                          <a:cubicBezTo>
                                            <a:pt x="91778" y="109027"/>
                                            <a:pt x="95358" y="109352"/>
                                            <a:pt x="93080" y="107725"/>
                                          </a:cubicBezTo>
                                          <a:cubicBezTo>
                                            <a:pt x="90802" y="106098"/>
                                            <a:pt x="88523" y="106423"/>
                                            <a:pt x="85594" y="105121"/>
                                          </a:cubicBezTo>
                                          <a:cubicBezTo>
                                            <a:pt x="82991" y="103820"/>
                                            <a:pt x="82991" y="101541"/>
                                            <a:pt x="81038" y="98938"/>
                                          </a:cubicBezTo>
                                          <a:cubicBezTo>
                                            <a:pt x="79085" y="96660"/>
                                            <a:pt x="75180" y="97311"/>
                                            <a:pt x="71925" y="96985"/>
                                          </a:cubicBezTo>
                                          <a:cubicBezTo>
                                            <a:pt x="68671" y="96660"/>
                                            <a:pt x="66718" y="95358"/>
                                            <a:pt x="66393" y="93080"/>
                                          </a:cubicBezTo>
                                          <a:cubicBezTo>
                                            <a:pt x="66067" y="90802"/>
                                            <a:pt x="72250" y="90802"/>
                                            <a:pt x="75180" y="90151"/>
                                          </a:cubicBezTo>
                                          <a:cubicBezTo>
                                            <a:pt x="78109" y="89500"/>
                                            <a:pt x="78109" y="88523"/>
                                            <a:pt x="77458" y="86896"/>
                                          </a:cubicBezTo>
                                          <a:cubicBezTo>
                                            <a:pt x="76807" y="85269"/>
                                            <a:pt x="75180" y="78434"/>
                                            <a:pt x="75180" y="77458"/>
                                          </a:cubicBezTo>
                                          <a:cubicBezTo>
                                            <a:pt x="75505" y="76482"/>
                                            <a:pt x="80387" y="77458"/>
                                            <a:pt x="82991" y="79736"/>
                                          </a:cubicBezTo>
                                          <a:cubicBezTo>
                                            <a:pt x="85594" y="82014"/>
                                            <a:pt x="82991" y="81363"/>
                                            <a:pt x="82991" y="84943"/>
                                          </a:cubicBezTo>
                                          <a:cubicBezTo>
                                            <a:pt x="82991" y="88523"/>
                                            <a:pt x="88523" y="84292"/>
                                            <a:pt x="89825" y="82665"/>
                                          </a:cubicBezTo>
                                          <a:cubicBezTo>
                                            <a:pt x="91127" y="81038"/>
                                            <a:pt x="84618" y="75505"/>
                                            <a:pt x="81038" y="72251"/>
                                          </a:cubicBezTo>
                                          <a:cubicBezTo>
                                            <a:pt x="77458" y="69322"/>
                                            <a:pt x="76482" y="66718"/>
                                            <a:pt x="75505" y="61836"/>
                                          </a:cubicBezTo>
                                          <a:cubicBezTo>
                                            <a:pt x="74203" y="56954"/>
                                            <a:pt x="70949" y="57280"/>
                                            <a:pt x="68996" y="51422"/>
                                          </a:cubicBezTo>
                                          <a:cubicBezTo>
                                            <a:pt x="67043" y="45889"/>
                                            <a:pt x="68671" y="42960"/>
                                            <a:pt x="70298" y="40031"/>
                                          </a:cubicBezTo>
                                          <a:cubicBezTo>
                                            <a:pt x="71925" y="37102"/>
                                            <a:pt x="75505" y="34173"/>
                                            <a:pt x="77458" y="33196"/>
                                          </a:cubicBezTo>
                                          <a:cubicBezTo>
                                            <a:pt x="79411" y="32220"/>
                                            <a:pt x="78760" y="36451"/>
                                            <a:pt x="77132" y="39705"/>
                                          </a:cubicBezTo>
                                          <a:cubicBezTo>
                                            <a:pt x="75505" y="42960"/>
                                            <a:pt x="77783" y="42309"/>
                                            <a:pt x="80387" y="44913"/>
                                          </a:cubicBezTo>
                                          <a:cubicBezTo>
                                            <a:pt x="82991" y="47516"/>
                                            <a:pt x="85269" y="47842"/>
                                            <a:pt x="86245" y="50771"/>
                                          </a:cubicBezTo>
                                          <a:cubicBezTo>
                                            <a:pt x="87221" y="53700"/>
                                            <a:pt x="86245" y="55978"/>
                                            <a:pt x="86245" y="57931"/>
                                          </a:cubicBezTo>
                                          <a:cubicBezTo>
                                            <a:pt x="86245" y="59883"/>
                                            <a:pt x="92103" y="59558"/>
                                            <a:pt x="95032" y="59883"/>
                                          </a:cubicBezTo>
                                          <a:cubicBezTo>
                                            <a:pt x="97961" y="60209"/>
                                            <a:pt x="98938" y="59233"/>
                                            <a:pt x="97961" y="58256"/>
                                          </a:cubicBezTo>
                                          <a:cubicBezTo>
                                            <a:pt x="96985" y="57280"/>
                                            <a:pt x="91127" y="52398"/>
                                            <a:pt x="90476" y="50771"/>
                                          </a:cubicBezTo>
                                          <a:cubicBezTo>
                                            <a:pt x="89825" y="49143"/>
                                            <a:pt x="93080" y="50120"/>
                                            <a:pt x="95683" y="50445"/>
                                          </a:cubicBezTo>
                                          <a:cubicBezTo>
                                            <a:pt x="98287" y="50771"/>
                                            <a:pt x="102518" y="55327"/>
                                            <a:pt x="105121" y="57280"/>
                                          </a:cubicBezTo>
                                          <a:cubicBezTo>
                                            <a:pt x="107400" y="59558"/>
                                            <a:pt x="108701" y="57280"/>
                                            <a:pt x="110003" y="55978"/>
                                          </a:cubicBezTo>
                                          <a:cubicBezTo>
                                            <a:pt x="111305" y="54351"/>
                                            <a:pt x="105447" y="53700"/>
                                            <a:pt x="102518" y="51422"/>
                                          </a:cubicBezTo>
                                          <a:cubicBezTo>
                                            <a:pt x="99589" y="49143"/>
                                            <a:pt x="98938" y="46865"/>
                                            <a:pt x="101867" y="45238"/>
                                          </a:cubicBezTo>
                                          <a:cubicBezTo>
                                            <a:pt x="104470" y="43611"/>
                                            <a:pt x="106098" y="46865"/>
                                            <a:pt x="108701" y="48167"/>
                                          </a:cubicBezTo>
                                          <a:cubicBezTo>
                                            <a:pt x="110979" y="49469"/>
                                            <a:pt x="115536" y="50120"/>
                                            <a:pt x="117814" y="49469"/>
                                          </a:cubicBezTo>
                                          <a:cubicBezTo>
                                            <a:pt x="120092" y="48818"/>
                                            <a:pt x="110979" y="44262"/>
                                            <a:pt x="106423" y="41333"/>
                                          </a:cubicBezTo>
                                          <a:cubicBezTo>
                                            <a:pt x="101867" y="38729"/>
                                            <a:pt x="102518" y="36776"/>
                                            <a:pt x="101216" y="35149"/>
                                          </a:cubicBezTo>
                                          <a:cubicBezTo>
                                            <a:pt x="99914" y="33522"/>
                                            <a:pt x="100239" y="30267"/>
                                            <a:pt x="104145" y="30267"/>
                                          </a:cubicBezTo>
                                          <a:cubicBezTo>
                                            <a:pt x="108050" y="30267"/>
                                            <a:pt x="108376" y="28965"/>
                                            <a:pt x="115861" y="26362"/>
                                          </a:cubicBezTo>
                                          <a:cubicBezTo>
                                            <a:pt x="123347" y="23758"/>
                                            <a:pt x="121394" y="22782"/>
                                            <a:pt x="129205" y="26687"/>
                                          </a:cubicBezTo>
                                          <a:cubicBezTo>
                                            <a:pt x="137016" y="30593"/>
                                            <a:pt x="132785" y="22782"/>
                                            <a:pt x="136365" y="20829"/>
                                          </a:cubicBezTo>
                                          <a:cubicBezTo>
                                            <a:pt x="139945" y="18876"/>
                                            <a:pt x="146779" y="22456"/>
                                            <a:pt x="154916" y="25711"/>
                                          </a:cubicBezTo>
                                          <a:cubicBezTo>
                                            <a:pt x="161750" y="28314"/>
                                            <a:pt x="163052" y="29942"/>
                                            <a:pt x="165330" y="31894"/>
                                          </a:cubicBezTo>
                                          <a:lnTo>
                                            <a:pt x="167283" y="29616"/>
                                          </a:lnTo>
                                          <a:cubicBezTo>
                                            <a:pt x="168910" y="27664"/>
                                            <a:pt x="170863" y="26036"/>
                                            <a:pt x="171514" y="25385"/>
                                          </a:cubicBezTo>
                                          <a:cubicBezTo>
                                            <a:pt x="171839" y="25060"/>
                                            <a:pt x="172165" y="24734"/>
                                            <a:pt x="172165" y="24734"/>
                                          </a:cubicBezTo>
                                          <a:lnTo>
                                            <a:pt x="172165" y="24734"/>
                                          </a:lnTo>
                                          <a:cubicBezTo>
                                            <a:pt x="173141" y="23758"/>
                                            <a:pt x="173466" y="23433"/>
                                            <a:pt x="173792" y="22131"/>
                                          </a:cubicBezTo>
                                          <a:cubicBezTo>
                                            <a:pt x="173792" y="21805"/>
                                            <a:pt x="173466" y="21480"/>
                                            <a:pt x="173466" y="20829"/>
                                          </a:cubicBezTo>
                                          <a:cubicBezTo>
                                            <a:pt x="172816" y="19202"/>
                                            <a:pt x="171839" y="17249"/>
                                            <a:pt x="174443" y="14320"/>
                                          </a:cubicBezTo>
                                          <a:cubicBezTo>
                                            <a:pt x="175745" y="13018"/>
                                            <a:pt x="177047" y="12042"/>
                                            <a:pt x="178348" y="11391"/>
                                          </a:cubicBezTo>
                                          <a:cubicBezTo>
                                            <a:pt x="179650" y="10415"/>
                                            <a:pt x="180952" y="9764"/>
                                            <a:pt x="181277" y="8136"/>
                                          </a:cubicBezTo>
                                          <a:cubicBezTo>
                                            <a:pt x="181603" y="5858"/>
                                            <a:pt x="178674" y="1627"/>
                                            <a:pt x="177697" y="0"/>
                                          </a:cubicBezTo>
                                          <a:cubicBezTo>
                                            <a:pt x="177372" y="0"/>
                                            <a:pt x="176721" y="0"/>
                                            <a:pt x="176070" y="0"/>
                                          </a:cubicBezTo>
                                          <a:cubicBezTo>
                                            <a:pt x="175094" y="0"/>
                                            <a:pt x="174443" y="0"/>
                                            <a:pt x="173792" y="0"/>
                                          </a:cubicBezTo>
                                          <a:cubicBezTo>
                                            <a:pt x="173141" y="0"/>
                                            <a:pt x="172165" y="0"/>
                                            <a:pt x="171514" y="0"/>
                                          </a:cubicBezTo>
                                          <a:lnTo>
                                            <a:pt x="171514" y="0"/>
                                          </a:lnTo>
                                          <a:cubicBezTo>
                                            <a:pt x="170212" y="0"/>
                                            <a:pt x="169236" y="0"/>
                                            <a:pt x="168585" y="0"/>
                                          </a:cubicBezTo>
                                          <a:cubicBezTo>
                                            <a:pt x="167934" y="0"/>
                                            <a:pt x="167608" y="0"/>
                                            <a:pt x="167608" y="0"/>
                                          </a:cubicBezTo>
                                          <a:cubicBezTo>
                                            <a:pt x="167283" y="325"/>
                                            <a:pt x="167934" y="0"/>
                                            <a:pt x="167934" y="976"/>
                                          </a:cubicBezTo>
                                          <a:lnTo>
                                            <a:pt x="167934" y="1302"/>
                                          </a:lnTo>
                                          <a:cubicBezTo>
                                            <a:pt x="167934" y="2929"/>
                                            <a:pt x="167934" y="4882"/>
                                            <a:pt x="167934" y="6509"/>
                                          </a:cubicBezTo>
                                          <a:cubicBezTo>
                                            <a:pt x="167934" y="8462"/>
                                            <a:pt x="167283" y="10415"/>
                                            <a:pt x="166632" y="11065"/>
                                          </a:cubicBezTo>
                                          <a:cubicBezTo>
                                            <a:pt x="165656" y="11716"/>
                                            <a:pt x="161099" y="12367"/>
                                            <a:pt x="156218" y="13018"/>
                                          </a:cubicBezTo>
                                          <a:cubicBezTo>
                                            <a:pt x="151336" y="13669"/>
                                            <a:pt x="146129" y="14320"/>
                                            <a:pt x="145152" y="13994"/>
                                          </a:cubicBezTo>
                                          <a:lnTo>
                                            <a:pt x="145152" y="13994"/>
                                          </a:lnTo>
                                          <a:cubicBezTo>
                                            <a:pt x="144501" y="13994"/>
                                            <a:pt x="143525" y="13669"/>
                                            <a:pt x="141898" y="13018"/>
                                          </a:cubicBezTo>
                                          <a:cubicBezTo>
                                            <a:pt x="138643" y="12042"/>
                                            <a:pt x="134087" y="10740"/>
                                            <a:pt x="132459" y="10740"/>
                                          </a:cubicBezTo>
                                          <a:cubicBezTo>
                                            <a:pt x="130507" y="10740"/>
                                            <a:pt x="128879" y="9113"/>
                                            <a:pt x="127252" y="7485"/>
                                          </a:cubicBezTo>
                                          <a:lnTo>
                                            <a:pt x="127252" y="7485"/>
                                          </a:lnTo>
                                          <a:cubicBezTo>
                                            <a:pt x="125950" y="6184"/>
                                            <a:pt x="124648" y="5207"/>
                                            <a:pt x="123672" y="5207"/>
                                          </a:cubicBezTo>
                                          <a:cubicBezTo>
                                            <a:pt x="123021" y="5207"/>
                                            <a:pt x="122370" y="5207"/>
                                            <a:pt x="121720" y="5207"/>
                                          </a:cubicBezTo>
                                          <a:cubicBezTo>
                                            <a:pt x="118790" y="5207"/>
                                            <a:pt x="115211" y="5207"/>
                                            <a:pt x="113258" y="5858"/>
                                          </a:cubicBezTo>
                                          <a:cubicBezTo>
                                            <a:pt x="112607" y="6184"/>
                                            <a:pt x="111305" y="6834"/>
                                            <a:pt x="110003" y="7485"/>
                                          </a:cubicBezTo>
                                          <a:cubicBezTo>
                                            <a:pt x="107400" y="9113"/>
                                            <a:pt x="103820" y="11065"/>
                                            <a:pt x="100565" y="11391"/>
                                          </a:cubicBezTo>
                                          <a:cubicBezTo>
                                            <a:pt x="98938" y="11391"/>
                                            <a:pt x="95032" y="11716"/>
                                            <a:pt x="90476" y="11716"/>
                                          </a:cubicBezTo>
                                          <a:cubicBezTo>
                                            <a:pt x="83641" y="12042"/>
                                            <a:pt x="76156" y="12042"/>
                                            <a:pt x="75505" y="12367"/>
                                          </a:cubicBezTo>
                                          <a:cubicBezTo>
                                            <a:pt x="75180" y="12367"/>
                                            <a:pt x="74854" y="13018"/>
                                            <a:pt x="74203" y="13994"/>
                                          </a:cubicBezTo>
                                          <a:cubicBezTo>
                                            <a:pt x="72902" y="15622"/>
                                            <a:pt x="71600" y="17900"/>
                                            <a:pt x="71600" y="18225"/>
                                          </a:cubicBezTo>
                                          <a:cubicBezTo>
                                            <a:pt x="70949" y="19527"/>
                                            <a:pt x="66718" y="19527"/>
                                            <a:pt x="64440" y="19527"/>
                                          </a:cubicBezTo>
                                          <a:lnTo>
                                            <a:pt x="63789" y="19527"/>
                                          </a:lnTo>
                                          <a:lnTo>
                                            <a:pt x="63789" y="19527"/>
                                          </a:lnTo>
                                          <a:cubicBezTo>
                                            <a:pt x="62812" y="19527"/>
                                            <a:pt x="61836" y="18876"/>
                                            <a:pt x="60860" y="18225"/>
                                          </a:cubicBezTo>
                                          <a:cubicBezTo>
                                            <a:pt x="60209" y="17575"/>
                                            <a:pt x="59232" y="17249"/>
                                            <a:pt x="58582" y="17249"/>
                                          </a:cubicBezTo>
                                          <a:cubicBezTo>
                                            <a:pt x="57605" y="17249"/>
                                            <a:pt x="55978" y="17900"/>
                                            <a:pt x="54351" y="18551"/>
                                          </a:cubicBezTo>
                                          <a:cubicBezTo>
                                            <a:pt x="52723" y="19202"/>
                                            <a:pt x="51096" y="20178"/>
                                            <a:pt x="50445" y="20504"/>
                                          </a:cubicBezTo>
                                          <a:cubicBezTo>
                                            <a:pt x="50120" y="20829"/>
                                            <a:pt x="49794" y="21480"/>
                                            <a:pt x="49143" y="22131"/>
                                          </a:cubicBezTo>
                                          <a:cubicBezTo>
                                            <a:pt x="48493" y="23433"/>
                                            <a:pt x="47516" y="25060"/>
                                            <a:pt x="46214" y="25711"/>
                                          </a:cubicBezTo>
                                          <a:cubicBezTo>
                                            <a:pt x="44912" y="26687"/>
                                            <a:pt x="37102" y="27013"/>
                                            <a:pt x="31569" y="27338"/>
                                          </a:cubicBezTo>
                                          <a:lnTo>
                                            <a:pt x="31569" y="27338"/>
                                          </a:lnTo>
                                          <a:cubicBezTo>
                                            <a:pt x="28965" y="27338"/>
                                            <a:pt x="27012" y="27664"/>
                                            <a:pt x="27012" y="27664"/>
                                          </a:cubicBezTo>
                                          <a:lnTo>
                                            <a:pt x="27012" y="27664"/>
                                          </a:lnTo>
                                          <a:cubicBezTo>
                                            <a:pt x="26687" y="27664"/>
                                            <a:pt x="26362" y="28314"/>
                                            <a:pt x="26036" y="28640"/>
                                          </a:cubicBezTo>
                                          <a:cubicBezTo>
                                            <a:pt x="26036" y="28965"/>
                                            <a:pt x="25711" y="29291"/>
                                            <a:pt x="26036" y="29616"/>
                                          </a:cubicBezTo>
                                          <a:cubicBezTo>
                                            <a:pt x="26362" y="30593"/>
                                            <a:pt x="26362" y="31569"/>
                                            <a:pt x="26687" y="32545"/>
                                          </a:cubicBezTo>
                                          <a:cubicBezTo>
                                            <a:pt x="26687" y="33847"/>
                                            <a:pt x="27012" y="34824"/>
                                            <a:pt x="26687" y="35149"/>
                                          </a:cubicBezTo>
                                          <a:lnTo>
                                            <a:pt x="26687" y="35149"/>
                                          </a:lnTo>
                                          <a:cubicBezTo>
                                            <a:pt x="26687" y="35800"/>
                                            <a:pt x="26036" y="36125"/>
                                            <a:pt x="25060" y="36776"/>
                                          </a:cubicBezTo>
                                          <a:cubicBezTo>
                                            <a:pt x="24084" y="37427"/>
                                            <a:pt x="22131" y="38729"/>
                                            <a:pt x="21154" y="40356"/>
                                          </a:cubicBezTo>
                                          <a:cubicBezTo>
                                            <a:pt x="20503" y="41333"/>
                                            <a:pt x="19527" y="43611"/>
                                            <a:pt x="18876" y="45563"/>
                                          </a:cubicBezTo>
                                          <a:cubicBezTo>
                                            <a:pt x="17900" y="48493"/>
                                            <a:pt x="16598" y="51096"/>
                                            <a:pt x="15296" y="52073"/>
                                          </a:cubicBezTo>
                                          <a:cubicBezTo>
                                            <a:pt x="14320" y="52723"/>
                                            <a:pt x="12693" y="53049"/>
                                            <a:pt x="11065" y="53049"/>
                                          </a:cubicBezTo>
                                          <a:cubicBezTo>
                                            <a:pt x="9764" y="53049"/>
                                            <a:pt x="8787" y="53374"/>
                                            <a:pt x="8462" y="53700"/>
                                          </a:cubicBezTo>
                                          <a:cubicBezTo>
                                            <a:pt x="8136" y="54025"/>
                                            <a:pt x="7811" y="54351"/>
                                            <a:pt x="7485" y="55002"/>
                                          </a:cubicBezTo>
                                          <a:cubicBezTo>
                                            <a:pt x="7485" y="55327"/>
                                            <a:pt x="7160" y="55652"/>
                                            <a:pt x="7485" y="55978"/>
                                          </a:cubicBezTo>
                                          <a:lnTo>
                                            <a:pt x="7485" y="55978"/>
                                          </a:lnTo>
                                          <a:cubicBezTo>
                                            <a:pt x="7485" y="56303"/>
                                            <a:pt x="7811" y="56629"/>
                                            <a:pt x="8136" y="56954"/>
                                          </a:cubicBezTo>
                                          <a:cubicBezTo>
                                            <a:pt x="8462" y="57605"/>
                                            <a:pt x="8787" y="57931"/>
                                            <a:pt x="9112" y="58582"/>
                                          </a:cubicBezTo>
                                          <a:cubicBezTo>
                                            <a:pt x="9764" y="59883"/>
                                            <a:pt x="9764" y="60860"/>
                                            <a:pt x="8136" y="61836"/>
                                          </a:cubicBezTo>
                                          <a:cubicBezTo>
                                            <a:pt x="7485" y="62161"/>
                                            <a:pt x="6509" y="62812"/>
                                            <a:pt x="5858" y="63138"/>
                                          </a:cubicBezTo>
                                          <a:lnTo>
                                            <a:pt x="5858" y="63138"/>
                                          </a:lnTo>
                                          <a:cubicBezTo>
                                            <a:pt x="5533" y="63463"/>
                                            <a:pt x="5533" y="63138"/>
                                            <a:pt x="5533" y="63138"/>
                                          </a:cubicBezTo>
                                          <a:cubicBezTo>
                                            <a:pt x="5533" y="63138"/>
                                            <a:pt x="5533" y="63463"/>
                                            <a:pt x="5533" y="63463"/>
                                          </a:cubicBezTo>
                                          <a:lnTo>
                                            <a:pt x="5533" y="63463"/>
                                          </a:lnTo>
                                          <a:cubicBezTo>
                                            <a:pt x="5858" y="64440"/>
                                            <a:pt x="6184" y="65742"/>
                                            <a:pt x="4882" y="66718"/>
                                          </a:cubicBezTo>
                                          <a:cubicBezTo>
                                            <a:pt x="3580" y="69322"/>
                                            <a:pt x="1627" y="69972"/>
                                            <a:pt x="0" y="70298"/>
                                          </a:cubicBezTo>
                                          <a:lnTo>
                                            <a:pt x="0" y="70298"/>
                                          </a:lnTo>
                                          <a:close/>
                                          <a:moveTo>
                                            <a:pt x="176396" y="126601"/>
                                          </a:moveTo>
                                          <a:cubicBezTo>
                                            <a:pt x="179650" y="131158"/>
                                            <a:pt x="179650" y="132785"/>
                                            <a:pt x="183230" y="131483"/>
                                          </a:cubicBezTo>
                                          <a:cubicBezTo>
                                            <a:pt x="186810" y="129856"/>
                                            <a:pt x="190065" y="129530"/>
                                            <a:pt x="188763" y="127578"/>
                                          </a:cubicBezTo>
                                          <a:cubicBezTo>
                                            <a:pt x="187136" y="125299"/>
                                            <a:pt x="177047" y="123021"/>
                                            <a:pt x="176396" y="126601"/>
                                          </a:cubicBezTo>
                                          <a:lnTo>
                                            <a:pt x="176396" y="126601"/>
                                          </a:lnTo>
                                          <a:close/>
                                          <a:moveTo>
                                            <a:pt x="191041" y="164679"/>
                                          </a:moveTo>
                                          <a:cubicBezTo>
                                            <a:pt x="189088" y="167934"/>
                                            <a:pt x="186484" y="172490"/>
                                            <a:pt x="188763" y="172165"/>
                                          </a:cubicBezTo>
                                          <a:cubicBezTo>
                                            <a:pt x="191041" y="171514"/>
                                            <a:pt x="196899" y="168585"/>
                                            <a:pt x="196899" y="166307"/>
                                          </a:cubicBezTo>
                                          <a:cubicBezTo>
                                            <a:pt x="196899" y="164029"/>
                                            <a:pt x="193645" y="162727"/>
                                            <a:pt x="191041" y="164679"/>
                                          </a:cubicBezTo>
                                          <a:lnTo>
                                            <a:pt x="191041" y="164679"/>
                                          </a:lnTo>
                                          <a:close/>
                                          <a:moveTo>
                                            <a:pt x="77458" y="177697"/>
                                          </a:moveTo>
                                          <a:cubicBezTo>
                                            <a:pt x="76482" y="179976"/>
                                            <a:pt x="74854" y="182905"/>
                                            <a:pt x="75180" y="184206"/>
                                          </a:cubicBezTo>
                                          <a:cubicBezTo>
                                            <a:pt x="75505" y="185183"/>
                                            <a:pt x="79736" y="190065"/>
                                            <a:pt x="80387" y="187787"/>
                                          </a:cubicBezTo>
                                          <a:cubicBezTo>
                                            <a:pt x="81038" y="185183"/>
                                            <a:pt x="79411" y="173792"/>
                                            <a:pt x="77458" y="177697"/>
                                          </a:cubicBezTo>
                                          <a:lnTo>
                                            <a:pt x="77458" y="177697"/>
                                          </a:lnTo>
                                          <a:close/>
                                          <a:moveTo>
                                            <a:pt x="122045" y="162401"/>
                                          </a:moveTo>
                                          <a:cubicBezTo>
                                            <a:pt x="118465" y="164029"/>
                                            <a:pt x="113258" y="165330"/>
                                            <a:pt x="115211" y="165981"/>
                                          </a:cubicBezTo>
                                          <a:cubicBezTo>
                                            <a:pt x="117163" y="166632"/>
                                            <a:pt x="119767" y="168259"/>
                                            <a:pt x="122045" y="167934"/>
                                          </a:cubicBezTo>
                                          <a:cubicBezTo>
                                            <a:pt x="124323" y="166957"/>
                                            <a:pt x="124323" y="162076"/>
                                            <a:pt x="122045" y="162401"/>
                                          </a:cubicBezTo>
                                          <a:lnTo>
                                            <a:pt x="122045" y="162401"/>
                                          </a:lnTo>
                                          <a:close/>
                                          <a:moveTo>
                                            <a:pt x="16273" y="128229"/>
                                          </a:moveTo>
                                          <a:cubicBezTo>
                                            <a:pt x="16923" y="131483"/>
                                            <a:pt x="14320" y="133436"/>
                                            <a:pt x="17900" y="134087"/>
                                          </a:cubicBezTo>
                                          <a:cubicBezTo>
                                            <a:pt x="21480" y="134412"/>
                                            <a:pt x="22782" y="135714"/>
                                            <a:pt x="22456" y="132460"/>
                                          </a:cubicBezTo>
                                          <a:cubicBezTo>
                                            <a:pt x="22131" y="128879"/>
                                            <a:pt x="17575" y="124974"/>
                                            <a:pt x="16273" y="128229"/>
                                          </a:cubicBezTo>
                                          <a:lnTo>
                                            <a:pt x="16273" y="128229"/>
                                          </a:lnTo>
                                          <a:close/>
                                          <a:moveTo>
                                            <a:pt x="11716" y="109027"/>
                                          </a:moveTo>
                                          <a:cubicBezTo>
                                            <a:pt x="8787" y="112281"/>
                                            <a:pt x="5207" y="112932"/>
                                            <a:pt x="5858" y="114885"/>
                                          </a:cubicBezTo>
                                          <a:cubicBezTo>
                                            <a:pt x="6509" y="117163"/>
                                            <a:pt x="8462" y="118139"/>
                                            <a:pt x="11065" y="117814"/>
                                          </a:cubicBezTo>
                                          <a:cubicBezTo>
                                            <a:pt x="13669" y="117489"/>
                                            <a:pt x="14320" y="120743"/>
                                            <a:pt x="16923" y="119441"/>
                                          </a:cubicBezTo>
                                          <a:cubicBezTo>
                                            <a:pt x="19527" y="118465"/>
                                            <a:pt x="16923" y="117814"/>
                                            <a:pt x="16273" y="113909"/>
                                          </a:cubicBezTo>
                                          <a:cubicBezTo>
                                            <a:pt x="15296" y="110003"/>
                                            <a:pt x="15296" y="107400"/>
                                            <a:pt x="11716" y="109027"/>
                                          </a:cubicBezTo>
                                          <a:lnTo>
                                            <a:pt x="11716" y="109027"/>
                                          </a:lnTo>
                                          <a:close/>
                                          <a:moveTo>
                                            <a:pt x="149709" y="150034"/>
                                          </a:moveTo>
                                          <a:cubicBezTo>
                                            <a:pt x="151987" y="148732"/>
                                            <a:pt x="153939" y="148081"/>
                                            <a:pt x="153939" y="150685"/>
                                          </a:cubicBezTo>
                                          <a:cubicBezTo>
                                            <a:pt x="153939" y="153288"/>
                                            <a:pt x="150359" y="157519"/>
                                            <a:pt x="149709" y="157519"/>
                                          </a:cubicBezTo>
                                          <a:cubicBezTo>
                                            <a:pt x="149057" y="157845"/>
                                            <a:pt x="146454" y="154590"/>
                                            <a:pt x="146779" y="152963"/>
                                          </a:cubicBezTo>
                                          <a:cubicBezTo>
                                            <a:pt x="147430" y="151661"/>
                                            <a:pt x="148407" y="150685"/>
                                            <a:pt x="149709" y="150034"/>
                                          </a:cubicBezTo>
                                          <a:lnTo>
                                            <a:pt x="149709" y="150034"/>
                                          </a:lnTo>
                                          <a:close/>
                                          <a:moveTo>
                                            <a:pt x="130507" y="128229"/>
                                          </a:moveTo>
                                          <a:cubicBezTo>
                                            <a:pt x="132785" y="131483"/>
                                            <a:pt x="135388" y="133761"/>
                                            <a:pt x="137666" y="135714"/>
                                          </a:cubicBezTo>
                                          <a:cubicBezTo>
                                            <a:pt x="139945" y="137341"/>
                                            <a:pt x="139620" y="140270"/>
                                            <a:pt x="142223" y="137992"/>
                                          </a:cubicBezTo>
                                          <a:cubicBezTo>
                                            <a:pt x="144501" y="135714"/>
                                            <a:pt x="142548" y="133436"/>
                                            <a:pt x="141247" y="132785"/>
                                          </a:cubicBezTo>
                                          <a:cubicBezTo>
                                            <a:pt x="139620" y="132460"/>
                                            <a:pt x="137016" y="132785"/>
                                            <a:pt x="136690" y="131158"/>
                                          </a:cubicBezTo>
                                          <a:cubicBezTo>
                                            <a:pt x="136365" y="129530"/>
                                            <a:pt x="137666" y="127578"/>
                                            <a:pt x="136039" y="126601"/>
                                          </a:cubicBezTo>
                                          <a:cubicBezTo>
                                            <a:pt x="134087" y="125625"/>
                                            <a:pt x="130181" y="124649"/>
                                            <a:pt x="130181" y="125299"/>
                                          </a:cubicBezTo>
                                          <a:cubicBezTo>
                                            <a:pt x="130181" y="126276"/>
                                            <a:pt x="130181" y="127252"/>
                                            <a:pt x="130507" y="128229"/>
                                          </a:cubicBezTo>
                                          <a:lnTo>
                                            <a:pt x="130507" y="128229"/>
                                          </a:lnTo>
                                          <a:close/>
                                          <a:moveTo>
                                            <a:pt x="195272" y="196899"/>
                                          </a:moveTo>
                                          <a:cubicBezTo>
                                            <a:pt x="193319" y="200154"/>
                                            <a:pt x="190390" y="201781"/>
                                            <a:pt x="194621" y="204385"/>
                                          </a:cubicBezTo>
                                          <a:cubicBezTo>
                                            <a:pt x="199177" y="206988"/>
                                            <a:pt x="200805" y="206663"/>
                                            <a:pt x="200805" y="204059"/>
                                          </a:cubicBezTo>
                                          <a:cubicBezTo>
                                            <a:pt x="200805" y="201456"/>
                                            <a:pt x="197875" y="203083"/>
                                            <a:pt x="198201" y="198852"/>
                                          </a:cubicBezTo>
                                          <a:cubicBezTo>
                                            <a:pt x="198526" y="194621"/>
                                            <a:pt x="199503" y="193970"/>
                                            <a:pt x="195272" y="196899"/>
                                          </a:cubicBezTo>
                                          <a:lnTo>
                                            <a:pt x="195272" y="196899"/>
                                          </a:lnTo>
                                          <a:close/>
                                          <a:moveTo>
                                            <a:pt x="219681" y="176721"/>
                                          </a:moveTo>
                                          <a:cubicBezTo>
                                            <a:pt x="214799" y="179325"/>
                                            <a:pt x="213497" y="178023"/>
                                            <a:pt x="212195" y="181277"/>
                                          </a:cubicBezTo>
                                          <a:cubicBezTo>
                                            <a:pt x="211219" y="184532"/>
                                            <a:pt x="208290" y="187461"/>
                                            <a:pt x="211219" y="189088"/>
                                          </a:cubicBezTo>
                                          <a:cubicBezTo>
                                            <a:pt x="214148" y="190716"/>
                                            <a:pt x="219030" y="188438"/>
                                            <a:pt x="221308" y="186159"/>
                                          </a:cubicBezTo>
                                          <a:cubicBezTo>
                                            <a:pt x="223586" y="183881"/>
                                            <a:pt x="225865" y="183230"/>
                                            <a:pt x="226190" y="179325"/>
                                          </a:cubicBezTo>
                                          <a:cubicBezTo>
                                            <a:pt x="226190" y="175419"/>
                                            <a:pt x="223261" y="175745"/>
                                            <a:pt x="219681" y="176721"/>
                                          </a:cubicBezTo>
                                          <a:lnTo>
                                            <a:pt x="219681" y="176721"/>
                                          </a:lnTo>
                                          <a:close/>
                                          <a:moveTo>
                                            <a:pt x="142548" y="206663"/>
                                          </a:moveTo>
                                          <a:cubicBezTo>
                                            <a:pt x="151336" y="208941"/>
                                            <a:pt x="152638" y="209592"/>
                                            <a:pt x="155892" y="208941"/>
                                          </a:cubicBezTo>
                                          <a:cubicBezTo>
                                            <a:pt x="158821" y="208290"/>
                                            <a:pt x="155241" y="215775"/>
                                            <a:pt x="159797" y="213497"/>
                                          </a:cubicBezTo>
                                          <a:cubicBezTo>
                                            <a:pt x="164354" y="211545"/>
                                            <a:pt x="173792" y="207965"/>
                                            <a:pt x="174443" y="208290"/>
                                          </a:cubicBezTo>
                                          <a:cubicBezTo>
                                            <a:pt x="175094" y="208615"/>
                                            <a:pt x="179975" y="218379"/>
                                            <a:pt x="171839" y="218379"/>
                                          </a:cubicBezTo>
                                          <a:cubicBezTo>
                                            <a:pt x="163703" y="218379"/>
                                            <a:pt x="165656" y="217077"/>
                                            <a:pt x="156543" y="218379"/>
                                          </a:cubicBezTo>
                                          <a:cubicBezTo>
                                            <a:pt x="147430" y="220006"/>
                                            <a:pt x="132134" y="222610"/>
                                            <a:pt x="130832" y="220657"/>
                                          </a:cubicBezTo>
                                          <a:cubicBezTo>
                                            <a:pt x="129530" y="218705"/>
                                            <a:pt x="135388" y="214799"/>
                                            <a:pt x="128554" y="214474"/>
                                          </a:cubicBezTo>
                                          <a:cubicBezTo>
                                            <a:pt x="121720" y="214148"/>
                                            <a:pt x="117489" y="214474"/>
                                            <a:pt x="112607" y="212196"/>
                                          </a:cubicBezTo>
                                          <a:cubicBezTo>
                                            <a:pt x="108050" y="209917"/>
                                            <a:pt x="95358" y="213497"/>
                                            <a:pt x="95358" y="209266"/>
                                          </a:cubicBezTo>
                                          <a:cubicBezTo>
                                            <a:pt x="95358" y="205036"/>
                                            <a:pt x="96334" y="200805"/>
                                            <a:pt x="99589" y="197876"/>
                                          </a:cubicBezTo>
                                          <a:cubicBezTo>
                                            <a:pt x="102843" y="194947"/>
                                            <a:pt x="101216" y="202106"/>
                                            <a:pt x="105121" y="201130"/>
                                          </a:cubicBezTo>
                                          <a:cubicBezTo>
                                            <a:pt x="109027" y="200479"/>
                                            <a:pt x="112281" y="196248"/>
                                            <a:pt x="112281" y="199828"/>
                                          </a:cubicBezTo>
                                          <a:cubicBezTo>
                                            <a:pt x="112281" y="203408"/>
                                            <a:pt x="112607" y="202757"/>
                                            <a:pt x="115861" y="204710"/>
                                          </a:cubicBezTo>
                                          <a:cubicBezTo>
                                            <a:pt x="119116" y="206337"/>
                                            <a:pt x="118139" y="207965"/>
                                            <a:pt x="123998" y="207314"/>
                                          </a:cubicBezTo>
                                          <a:cubicBezTo>
                                            <a:pt x="129530" y="206663"/>
                                            <a:pt x="134738" y="205361"/>
                                            <a:pt x="136039" y="205361"/>
                                          </a:cubicBezTo>
                                          <a:cubicBezTo>
                                            <a:pt x="137341" y="205361"/>
                                            <a:pt x="139945" y="205686"/>
                                            <a:pt x="142548" y="206663"/>
                                          </a:cubicBezTo>
                                          <a:lnTo>
                                            <a:pt x="142548" y="206663"/>
                                          </a:lnTo>
                                          <a:close/>
                                          <a:moveTo>
                                            <a:pt x="159472" y="103820"/>
                                          </a:moveTo>
                                          <a:cubicBezTo>
                                            <a:pt x="158821" y="106749"/>
                                            <a:pt x="157519" y="110003"/>
                                            <a:pt x="158821" y="112281"/>
                                          </a:cubicBezTo>
                                          <a:cubicBezTo>
                                            <a:pt x="160123" y="114234"/>
                                            <a:pt x="161099" y="119116"/>
                                            <a:pt x="162727" y="116187"/>
                                          </a:cubicBezTo>
                                          <a:cubicBezTo>
                                            <a:pt x="164679" y="113258"/>
                                            <a:pt x="165981" y="110979"/>
                                            <a:pt x="166307" y="108051"/>
                                          </a:cubicBezTo>
                                          <a:cubicBezTo>
                                            <a:pt x="166632" y="105121"/>
                                            <a:pt x="166632" y="100240"/>
                                            <a:pt x="159472" y="103820"/>
                                          </a:cubicBezTo>
                                          <a:lnTo>
                                            <a:pt x="159472" y="103820"/>
                                          </a:lnTo>
                                          <a:close/>
                                          <a:moveTo>
                                            <a:pt x="123021" y="35800"/>
                                          </a:moveTo>
                                          <a:cubicBezTo>
                                            <a:pt x="124974" y="38078"/>
                                            <a:pt x="125950" y="39054"/>
                                            <a:pt x="127578" y="38078"/>
                                          </a:cubicBezTo>
                                          <a:cubicBezTo>
                                            <a:pt x="129205" y="37102"/>
                                            <a:pt x="130507" y="37752"/>
                                            <a:pt x="129205" y="35474"/>
                                          </a:cubicBezTo>
                                          <a:cubicBezTo>
                                            <a:pt x="127903" y="32871"/>
                                            <a:pt x="125625" y="31243"/>
                                            <a:pt x="125300" y="31569"/>
                                          </a:cubicBezTo>
                                          <a:cubicBezTo>
                                            <a:pt x="124974" y="31569"/>
                                            <a:pt x="122370" y="34173"/>
                                            <a:pt x="123021" y="35800"/>
                                          </a:cubicBezTo>
                                          <a:lnTo>
                                            <a:pt x="123021" y="35800"/>
                                          </a:lnTo>
                                          <a:close/>
                                          <a:moveTo>
                                            <a:pt x="138643" y="56303"/>
                                          </a:moveTo>
                                          <a:cubicBezTo>
                                            <a:pt x="141572" y="56303"/>
                                            <a:pt x="141572" y="57931"/>
                                            <a:pt x="144176" y="56954"/>
                                          </a:cubicBezTo>
                                          <a:cubicBezTo>
                                            <a:pt x="146779" y="56303"/>
                                            <a:pt x="149709" y="52073"/>
                                            <a:pt x="150034" y="55327"/>
                                          </a:cubicBezTo>
                                          <a:cubicBezTo>
                                            <a:pt x="150359" y="58256"/>
                                            <a:pt x="149709" y="66067"/>
                                            <a:pt x="147430" y="64440"/>
                                          </a:cubicBezTo>
                                          <a:cubicBezTo>
                                            <a:pt x="145152" y="62812"/>
                                            <a:pt x="146129" y="59883"/>
                                            <a:pt x="143525" y="60860"/>
                                          </a:cubicBezTo>
                                          <a:cubicBezTo>
                                            <a:pt x="140921" y="61836"/>
                                            <a:pt x="138318" y="64765"/>
                                            <a:pt x="137992" y="62161"/>
                                          </a:cubicBezTo>
                                          <a:cubicBezTo>
                                            <a:pt x="137016" y="59233"/>
                                            <a:pt x="136039" y="56303"/>
                                            <a:pt x="138643" y="56303"/>
                                          </a:cubicBezTo>
                                          <a:lnTo>
                                            <a:pt x="138643" y="56303"/>
                                          </a:lnTo>
                                          <a:close/>
                                          <a:moveTo>
                                            <a:pt x="165005" y="80712"/>
                                          </a:moveTo>
                                          <a:cubicBezTo>
                                            <a:pt x="167608" y="79411"/>
                                            <a:pt x="170538" y="79085"/>
                                            <a:pt x="172165" y="78760"/>
                                          </a:cubicBezTo>
                                          <a:cubicBezTo>
                                            <a:pt x="174118" y="78434"/>
                                            <a:pt x="177372" y="79736"/>
                                            <a:pt x="177697" y="81689"/>
                                          </a:cubicBezTo>
                                          <a:cubicBezTo>
                                            <a:pt x="178023" y="83642"/>
                                            <a:pt x="174118" y="82665"/>
                                            <a:pt x="176070" y="86245"/>
                                          </a:cubicBezTo>
                                          <a:cubicBezTo>
                                            <a:pt x="178023" y="89500"/>
                                            <a:pt x="182579" y="90802"/>
                                            <a:pt x="178023" y="91127"/>
                                          </a:cubicBezTo>
                                          <a:cubicBezTo>
                                            <a:pt x="173466" y="91452"/>
                                            <a:pt x="169236" y="90476"/>
                                            <a:pt x="169561" y="88198"/>
                                          </a:cubicBezTo>
                                          <a:cubicBezTo>
                                            <a:pt x="169886" y="85920"/>
                                            <a:pt x="173141" y="83642"/>
                                            <a:pt x="170212" y="83316"/>
                                          </a:cubicBezTo>
                                          <a:cubicBezTo>
                                            <a:pt x="167608" y="82991"/>
                                            <a:pt x="161750" y="82014"/>
                                            <a:pt x="165005" y="80712"/>
                                          </a:cubicBezTo>
                                          <a:lnTo>
                                            <a:pt x="165005" y="80712"/>
                                          </a:lnTo>
                                          <a:close/>
                                          <a:moveTo>
                                            <a:pt x="116187" y="118790"/>
                                          </a:moveTo>
                                          <a:cubicBezTo>
                                            <a:pt x="117489" y="121720"/>
                                            <a:pt x="120092" y="126601"/>
                                            <a:pt x="122696" y="124649"/>
                                          </a:cubicBezTo>
                                          <a:cubicBezTo>
                                            <a:pt x="125300" y="122696"/>
                                            <a:pt x="126276" y="121720"/>
                                            <a:pt x="125625" y="119441"/>
                                          </a:cubicBezTo>
                                          <a:cubicBezTo>
                                            <a:pt x="124974" y="117163"/>
                                            <a:pt x="118790" y="115211"/>
                                            <a:pt x="116187" y="118790"/>
                                          </a:cubicBezTo>
                                          <a:lnTo>
                                            <a:pt x="116187" y="118790"/>
                                          </a:lnTo>
                                          <a:close/>
                                          <a:moveTo>
                                            <a:pt x="89174" y="88849"/>
                                          </a:moveTo>
                                          <a:cubicBezTo>
                                            <a:pt x="85920" y="90151"/>
                                            <a:pt x="80387" y="91127"/>
                                            <a:pt x="81689" y="92429"/>
                                          </a:cubicBezTo>
                                          <a:cubicBezTo>
                                            <a:pt x="82991" y="94056"/>
                                            <a:pt x="86896" y="94381"/>
                                            <a:pt x="89174" y="96334"/>
                                          </a:cubicBezTo>
                                          <a:cubicBezTo>
                                            <a:pt x="91452" y="98287"/>
                                            <a:pt x="94056" y="103169"/>
                                            <a:pt x="94707" y="103820"/>
                                          </a:cubicBezTo>
                                          <a:cubicBezTo>
                                            <a:pt x="95358" y="104470"/>
                                            <a:pt x="96985" y="106098"/>
                                            <a:pt x="101541" y="106423"/>
                                          </a:cubicBezTo>
                                          <a:cubicBezTo>
                                            <a:pt x="106098" y="106749"/>
                                            <a:pt x="108376" y="104796"/>
                                            <a:pt x="110003" y="107074"/>
                                          </a:cubicBezTo>
                                          <a:cubicBezTo>
                                            <a:pt x="111630" y="109352"/>
                                            <a:pt x="112607" y="114234"/>
                                            <a:pt x="114234" y="112932"/>
                                          </a:cubicBezTo>
                                          <a:cubicBezTo>
                                            <a:pt x="115861" y="111630"/>
                                            <a:pt x="115536" y="104470"/>
                                            <a:pt x="112932" y="101867"/>
                                          </a:cubicBezTo>
                                          <a:cubicBezTo>
                                            <a:pt x="110329" y="99263"/>
                                            <a:pt x="108376" y="99914"/>
                                            <a:pt x="103169" y="97961"/>
                                          </a:cubicBezTo>
                                          <a:cubicBezTo>
                                            <a:pt x="97961" y="96009"/>
                                            <a:pt x="95683" y="95358"/>
                                            <a:pt x="94707" y="93080"/>
                                          </a:cubicBezTo>
                                          <a:cubicBezTo>
                                            <a:pt x="94056" y="90476"/>
                                            <a:pt x="93080" y="88198"/>
                                            <a:pt x="89174" y="88849"/>
                                          </a:cubicBezTo>
                                          <a:lnTo>
                                            <a:pt x="89174" y="88849"/>
                                          </a:lnTo>
                                          <a:close/>
                                          <a:moveTo>
                                            <a:pt x="47516" y="113258"/>
                                          </a:moveTo>
                                          <a:cubicBezTo>
                                            <a:pt x="40682" y="113909"/>
                                            <a:pt x="38078" y="114885"/>
                                            <a:pt x="35800" y="115861"/>
                                          </a:cubicBezTo>
                                          <a:cubicBezTo>
                                            <a:pt x="33521" y="116838"/>
                                            <a:pt x="25711" y="123672"/>
                                            <a:pt x="27664" y="127578"/>
                                          </a:cubicBezTo>
                                          <a:cubicBezTo>
                                            <a:pt x="29291" y="131483"/>
                                            <a:pt x="28640" y="130507"/>
                                            <a:pt x="34173" y="134087"/>
                                          </a:cubicBezTo>
                                          <a:cubicBezTo>
                                            <a:pt x="39705" y="137341"/>
                                            <a:pt x="43285" y="138643"/>
                                            <a:pt x="42634" y="141898"/>
                                          </a:cubicBezTo>
                                          <a:cubicBezTo>
                                            <a:pt x="41984" y="144827"/>
                                            <a:pt x="38729" y="145152"/>
                                            <a:pt x="39705" y="149058"/>
                                          </a:cubicBezTo>
                                          <a:cubicBezTo>
                                            <a:pt x="40682" y="152963"/>
                                            <a:pt x="38403" y="157194"/>
                                            <a:pt x="43611" y="158170"/>
                                          </a:cubicBezTo>
                                          <a:cubicBezTo>
                                            <a:pt x="48818" y="159147"/>
                                            <a:pt x="50120" y="156543"/>
                                            <a:pt x="52723" y="154916"/>
                                          </a:cubicBezTo>
                                          <a:cubicBezTo>
                                            <a:pt x="55327" y="153288"/>
                                            <a:pt x="59232" y="159147"/>
                                            <a:pt x="60860" y="161750"/>
                                          </a:cubicBezTo>
                                          <a:cubicBezTo>
                                            <a:pt x="62487" y="164354"/>
                                            <a:pt x="62812" y="170863"/>
                                            <a:pt x="64765" y="171188"/>
                                          </a:cubicBezTo>
                                          <a:cubicBezTo>
                                            <a:pt x="66718" y="171839"/>
                                            <a:pt x="67043" y="163703"/>
                                            <a:pt x="70298" y="162076"/>
                                          </a:cubicBezTo>
                                          <a:cubicBezTo>
                                            <a:pt x="73227" y="160448"/>
                                            <a:pt x="78109" y="165330"/>
                                            <a:pt x="80387" y="167934"/>
                                          </a:cubicBezTo>
                                          <a:cubicBezTo>
                                            <a:pt x="82665" y="170538"/>
                                            <a:pt x="84618" y="175094"/>
                                            <a:pt x="86245" y="172490"/>
                                          </a:cubicBezTo>
                                          <a:cubicBezTo>
                                            <a:pt x="87872" y="170212"/>
                                            <a:pt x="85269" y="164354"/>
                                            <a:pt x="83316" y="160123"/>
                                          </a:cubicBezTo>
                                          <a:cubicBezTo>
                                            <a:pt x="81363" y="155567"/>
                                            <a:pt x="79085" y="148732"/>
                                            <a:pt x="75505" y="145478"/>
                                          </a:cubicBezTo>
                                          <a:cubicBezTo>
                                            <a:pt x="71925" y="142223"/>
                                            <a:pt x="70949" y="137016"/>
                                            <a:pt x="72902" y="137667"/>
                                          </a:cubicBezTo>
                                          <a:cubicBezTo>
                                            <a:pt x="74854" y="137992"/>
                                            <a:pt x="80712" y="143199"/>
                                            <a:pt x="83316" y="143850"/>
                                          </a:cubicBezTo>
                                          <a:cubicBezTo>
                                            <a:pt x="85920" y="144827"/>
                                            <a:pt x="88523" y="144501"/>
                                            <a:pt x="90802" y="143199"/>
                                          </a:cubicBezTo>
                                          <a:cubicBezTo>
                                            <a:pt x="93080" y="141572"/>
                                            <a:pt x="94707" y="137992"/>
                                            <a:pt x="93405" y="136039"/>
                                          </a:cubicBezTo>
                                          <a:cubicBezTo>
                                            <a:pt x="92103" y="134087"/>
                                            <a:pt x="89174" y="139620"/>
                                            <a:pt x="86570" y="134738"/>
                                          </a:cubicBezTo>
                                          <a:cubicBezTo>
                                            <a:pt x="83641" y="129856"/>
                                            <a:pt x="85920" y="127903"/>
                                            <a:pt x="81038" y="125950"/>
                                          </a:cubicBezTo>
                                          <a:cubicBezTo>
                                            <a:pt x="76482" y="123672"/>
                                            <a:pt x="67694" y="118465"/>
                                            <a:pt x="64114" y="116838"/>
                                          </a:cubicBezTo>
                                          <a:cubicBezTo>
                                            <a:pt x="59883" y="115211"/>
                                            <a:pt x="53700" y="112932"/>
                                            <a:pt x="47516" y="113258"/>
                                          </a:cubicBezTo>
                                          <a:lnTo>
                                            <a:pt x="47516" y="113258"/>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4" name="Freeform: Shape 513">
                                      <a:extLst>
                                        <a:ext uri="{FF2B5EF4-FFF2-40B4-BE49-F238E27FC236}">
                                          <a16:creationId xmlns:a16="http://schemas.microsoft.com/office/drawing/2014/main" id="{67271394-C380-426E-BE7B-AB4E77254F8C}"/>
                                        </a:ext>
                                      </a:extLst>
                                    </p:cNvPr>
                                    <p:cNvSpPr/>
                                    <p:nvPr/>
                                  </p:nvSpPr>
                                  <p:spPr>
                                    <a:xfrm>
                                      <a:off x="6203649" y="3088479"/>
                                      <a:ext cx="105446" cy="89889"/>
                                    </a:xfrm>
                                    <a:custGeom>
                                      <a:avLst/>
                                      <a:gdLst>
                                        <a:gd name="connsiteX0" fmla="*/ 75830 w 105446"/>
                                        <a:gd name="connsiteY0" fmla="*/ 88913 h 89889"/>
                                        <a:gd name="connsiteX1" fmla="*/ 79411 w 105446"/>
                                        <a:gd name="connsiteY1" fmla="*/ 89889 h 89889"/>
                                        <a:gd name="connsiteX2" fmla="*/ 80712 w 105446"/>
                                        <a:gd name="connsiteY2" fmla="*/ 86309 h 89889"/>
                                        <a:gd name="connsiteX3" fmla="*/ 80061 w 105446"/>
                                        <a:gd name="connsiteY3" fmla="*/ 80125 h 89889"/>
                                        <a:gd name="connsiteX4" fmla="*/ 79736 w 105446"/>
                                        <a:gd name="connsiteY4" fmla="*/ 71338 h 89889"/>
                                        <a:gd name="connsiteX5" fmla="*/ 83316 w 105446"/>
                                        <a:gd name="connsiteY5" fmla="*/ 65480 h 89889"/>
                                        <a:gd name="connsiteX6" fmla="*/ 87872 w 105446"/>
                                        <a:gd name="connsiteY6" fmla="*/ 62551 h 89889"/>
                                        <a:gd name="connsiteX7" fmla="*/ 89174 w 105446"/>
                                        <a:gd name="connsiteY7" fmla="*/ 62876 h 89889"/>
                                        <a:gd name="connsiteX8" fmla="*/ 91127 w 105446"/>
                                        <a:gd name="connsiteY8" fmla="*/ 63527 h 89889"/>
                                        <a:gd name="connsiteX9" fmla="*/ 91127 w 105446"/>
                                        <a:gd name="connsiteY9" fmla="*/ 63527 h 89889"/>
                                        <a:gd name="connsiteX10" fmla="*/ 90802 w 105446"/>
                                        <a:gd name="connsiteY10" fmla="*/ 61900 h 89889"/>
                                        <a:gd name="connsiteX11" fmla="*/ 91778 w 105446"/>
                                        <a:gd name="connsiteY11" fmla="*/ 56042 h 89889"/>
                                        <a:gd name="connsiteX12" fmla="*/ 96009 w 105446"/>
                                        <a:gd name="connsiteY12" fmla="*/ 54415 h 89889"/>
                                        <a:gd name="connsiteX13" fmla="*/ 102518 w 105446"/>
                                        <a:gd name="connsiteY13" fmla="*/ 52136 h 89889"/>
                                        <a:gd name="connsiteX14" fmla="*/ 100239 w 105446"/>
                                        <a:gd name="connsiteY14" fmla="*/ 49207 h 89889"/>
                                        <a:gd name="connsiteX15" fmla="*/ 97636 w 105446"/>
                                        <a:gd name="connsiteY15" fmla="*/ 42373 h 89889"/>
                                        <a:gd name="connsiteX16" fmla="*/ 101867 w 105446"/>
                                        <a:gd name="connsiteY16" fmla="*/ 40095 h 89889"/>
                                        <a:gd name="connsiteX17" fmla="*/ 104796 w 105446"/>
                                        <a:gd name="connsiteY17" fmla="*/ 38793 h 89889"/>
                                        <a:gd name="connsiteX18" fmla="*/ 105447 w 105446"/>
                                        <a:gd name="connsiteY18" fmla="*/ 39118 h 89889"/>
                                        <a:gd name="connsiteX19" fmla="*/ 101216 w 105446"/>
                                        <a:gd name="connsiteY19" fmla="*/ 35213 h 89889"/>
                                        <a:gd name="connsiteX20" fmla="*/ 93405 w 105446"/>
                                        <a:gd name="connsiteY20" fmla="*/ 26100 h 89889"/>
                                        <a:gd name="connsiteX21" fmla="*/ 95683 w 105446"/>
                                        <a:gd name="connsiteY21" fmla="*/ 20242 h 89889"/>
                                        <a:gd name="connsiteX22" fmla="*/ 97961 w 105446"/>
                                        <a:gd name="connsiteY22" fmla="*/ 14384 h 89889"/>
                                        <a:gd name="connsiteX23" fmla="*/ 92429 w 105446"/>
                                        <a:gd name="connsiteY23" fmla="*/ 10804 h 89889"/>
                                        <a:gd name="connsiteX24" fmla="*/ 92103 w 105446"/>
                                        <a:gd name="connsiteY24" fmla="*/ 10804 h 89889"/>
                                        <a:gd name="connsiteX25" fmla="*/ 92103 w 105446"/>
                                        <a:gd name="connsiteY25" fmla="*/ 10804 h 89889"/>
                                        <a:gd name="connsiteX26" fmla="*/ 83641 w 105446"/>
                                        <a:gd name="connsiteY26" fmla="*/ 8200 h 89889"/>
                                        <a:gd name="connsiteX27" fmla="*/ 79736 w 105446"/>
                                        <a:gd name="connsiteY27" fmla="*/ 6898 h 89889"/>
                                        <a:gd name="connsiteX28" fmla="*/ 79736 w 105446"/>
                                        <a:gd name="connsiteY28" fmla="*/ 6898 h 89889"/>
                                        <a:gd name="connsiteX29" fmla="*/ 74529 w 105446"/>
                                        <a:gd name="connsiteY29" fmla="*/ 6573 h 89889"/>
                                        <a:gd name="connsiteX30" fmla="*/ 69321 w 105446"/>
                                        <a:gd name="connsiteY30" fmla="*/ 6248 h 89889"/>
                                        <a:gd name="connsiteX31" fmla="*/ 52723 w 105446"/>
                                        <a:gd name="connsiteY31" fmla="*/ 4620 h 89889"/>
                                        <a:gd name="connsiteX32" fmla="*/ 43285 w 105446"/>
                                        <a:gd name="connsiteY32" fmla="*/ 3644 h 89889"/>
                                        <a:gd name="connsiteX33" fmla="*/ 36125 w 105446"/>
                                        <a:gd name="connsiteY33" fmla="*/ 1691 h 89889"/>
                                        <a:gd name="connsiteX34" fmla="*/ 30267 w 105446"/>
                                        <a:gd name="connsiteY34" fmla="*/ 64 h 89889"/>
                                        <a:gd name="connsiteX35" fmla="*/ 24734 w 105446"/>
                                        <a:gd name="connsiteY35" fmla="*/ 715 h 89889"/>
                                        <a:gd name="connsiteX36" fmla="*/ 23107 w 105446"/>
                                        <a:gd name="connsiteY36" fmla="*/ 715 h 89889"/>
                                        <a:gd name="connsiteX37" fmla="*/ 18551 w 105446"/>
                                        <a:gd name="connsiteY37" fmla="*/ 4620 h 89889"/>
                                        <a:gd name="connsiteX38" fmla="*/ 14645 w 105446"/>
                                        <a:gd name="connsiteY38" fmla="*/ 8200 h 89889"/>
                                        <a:gd name="connsiteX39" fmla="*/ 10740 w 105446"/>
                                        <a:gd name="connsiteY39" fmla="*/ 7224 h 89889"/>
                                        <a:gd name="connsiteX40" fmla="*/ 10740 w 105446"/>
                                        <a:gd name="connsiteY40" fmla="*/ 7224 h 89889"/>
                                        <a:gd name="connsiteX41" fmla="*/ 9112 w 105446"/>
                                        <a:gd name="connsiteY41" fmla="*/ 3969 h 89889"/>
                                        <a:gd name="connsiteX42" fmla="*/ 8136 w 105446"/>
                                        <a:gd name="connsiteY42" fmla="*/ 1691 h 89889"/>
                                        <a:gd name="connsiteX43" fmla="*/ 8136 w 105446"/>
                                        <a:gd name="connsiteY43" fmla="*/ 1691 h 89889"/>
                                        <a:gd name="connsiteX44" fmla="*/ 8136 w 105446"/>
                                        <a:gd name="connsiteY44" fmla="*/ 1691 h 89889"/>
                                        <a:gd name="connsiteX45" fmla="*/ 6184 w 105446"/>
                                        <a:gd name="connsiteY45" fmla="*/ 1366 h 89889"/>
                                        <a:gd name="connsiteX46" fmla="*/ 2929 w 105446"/>
                                        <a:gd name="connsiteY46" fmla="*/ 2342 h 89889"/>
                                        <a:gd name="connsiteX47" fmla="*/ 1953 w 105446"/>
                                        <a:gd name="connsiteY47" fmla="*/ 2993 h 89889"/>
                                        <a:gd name="connsiteX48" fmla="*/ 0 w 105446"/>
                                        <a:gd name="connsiteY48" fmla="*/ 11455 h 89889"/>
                                        <a:gd name="connsiteX49" fmla="*/ 0 w 105446"/>
                                        <a:gd name="connsiteY49" fmla="*/ 13082 h 89889"/>
                                        <a:gd name="connsiteX50" fmla="*/ 2929 w 105446"/>
                                        <a:gd name="connsiteY50" fmla="*/ 16011 h 89889"/>
                                        <a:gd name="connsiteX51" fmla="*/ 7485 w 105446"/>
                                        <a:gd name="connsiteY51" fmla="*/ 18615 h 89889"/>
                                        <a:gd name="connsiteX52" fmla="*/ 14645 w 105446"/>
                                        <a:gd name="connsiteY52" fmla="*/ 34236 h 89889"/>
                                        <a:gd name="connsiteX53" fmla="*/ 14645 w 105446"/>
                                        <a:gd name="connsiteY53" fmla="*/ 34562 h 89889"/>
                                        <a:gd name="connsiteX54" fmla="*/ 14645 w 105446"/>
                                        <a:gd name="connsiteY54" fmla="*/ 34562 h 89889"/>
                                        <a:gd name="connsiteX55" fmla="*/ 35149 w 105446"/>
                                        <a:gd name="connsiteY55" fmla="*/ 50509 h 89889"/>
                                        <a:gd name="connsiteX56" fmla="*/ 42634 w 105446"/>
                                        <a:gd name="connsiteY56" fmla="*/ 56042 h 89889"/>
                                        <a:gd name="connsiteX57" fmla="*/ 46865 w 105446"/>
                                        <a:gd name="connsiteY57" fmla="*/ 59296 h 89889"/>
                                        <a:gd name="connsiteX58" fmla="*/ 52723 w 105446"/>
                                        <a:gd name="connsiteY58" fmla="*/ 64178 h 89889"/>
                                        <a:gd name="connsiteX59" fmla="*/ 54676 w 105446"/>
                                        <a:gd name="connsiteY59" fmla="*/ 68084 h 89889"/>
                                        <a:gd name="connsiteX60" fmla="*/ 57930 w 105446"/>
                                        <a:gd name="connsiteY60" fmla="*/ 73616 h 89889"/>
                                        <a:gd name="connsiteX61" fmla="*/ 65416 w 105446"/>
                                        <a:gd name="connsiteY61" fmla="*/ 78173 h 89889"/>
                                        <a:gd name="connsiteX62" fmla="*/ 65416 w 105446"/>
                                        <a:gd name="connsiteY62" fmla="*/ 78173 h 89889"/>
                                        <a:gd name="connsiteX63" fmla="*/ 71600 w 105446"/>
                                        <a:gd name="connsiteY63" fmla="*/ 82078 h 89889"/>
                                        <a:gd name="connsiteX64" fmla="*/ 73878 w 105446"/>
                                        <a:gd name="connsiteY64" fmla="*/ 87285 h 89889"/>
                                        <a:gd name="connsiteX65" fmla="*/ 75830 w 105446"/>
                                        <a:gd name="connsiteY65" fmla="*/ 88913 h 89889"/>
                                        <a:gd name="connsiteX66" fmla="*/ 75830 w 105446"/>
                                        <a:gd name="connsiteY66" fmla="*/ 88913 h 8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5446" h="89889">
                                          <a:moveTo>
                                            <a:pt x="75830" y="88913"/>
                                          </a:moveTo>
                                          <a:cubicBezTo>
                                            <a:pt x="77132" y="89238"/>
                                            <a:pt x="78434" y="89563"/>
                                            <a:pt x="79411" y="89889"/>
                                          </a:cubicBezTo>
                                          <a:cubicBezTo>
                                            <a:pt x="79736" y="88587"/>
                                            <a:pt x="80387" y="87285"/>
                                            <a:pt x="80712" y="86309"/>
                                          </a:cubicBezTo>
                                          <a:cubicBezTo>
                                            <a:pt x="81038" y="85658"/>
                                            <a:pt x="80712" y="83054"/>
                                            <a:pt x="80061" y="80125"/>
                                          </a:cubicBezTo>
                                          <a:cubicBezTo>
                                            <a:pt x="79736" y="76545"/>
                                            <a:pt x="79085" y="72965"/>
                                            <a:pt x="79736" y="71338"/>
                                          </a:cubicBezTo>
                                          <a:cubicBezTo>
                                            <a:pt x="80061" y="69711"/>
                                            <a:pt x="81689" y="67433"/>
                                            <a:pt x="83316" y="65480"/>
                                          </a:cubicBezTo>
                                          <a:cubicBezTo>
                                            <a:pt x="84943" y="63527"/>
                                            <a:pt x="86570" y="62226"/>
                                            <a:pt x="87872" y="62551"/>
                                          </a:cubicBezTo>
                                          <a:cubicBezTo>
                                            <a:pt x="88198" y="62551"/>
                                            <a:pt x="88849" y="62876"/>
                                            <a:pt x="89174" y="62876"/>
                                          </a:cubicBezTo>
                                          <a:cubicBezTo>
                                            <a:pt x="90150" y="63202"/>
                                            <a:pt x="91127" y="63527"/>
                                            <a:pt x="91127" y="63527"/>
                                          </a:cubicBezTo>
                                          <a:lnTo>
                                            <a:pt x="91127" y="63527"/>
                                          </a:lnTo>
                                          <a:cubicBezTo>
                                            <a:pt x="91127" y="63202"/>
                                            <a:pt x="91127" y="62551"/>
                                            <a:pt x="90802" y="61900"/>
                                          </a:cubicBezTo>
                                          <a:cubicBezTo>
                                            <a:pt x="90150" y="59947"/>
                                            <a:pt x="89500" y="57344"/>
                                            <a:pt x="91778" y="56042"/>
                                          </a:cubicBezTo>
                                          <a:cubicBezTo>
                                            <a:pt x="92754" y="55716"/>
                                            <a:pt x="94381" y="55065"/>
                                            <a:pt x="96009" y="54415"/>
                                          </a:cubicBezTo>
                                          <a:cubicBezTo>
                                            <a:pt x="98938" y="53438"/>
                                            <a:pt x="102192" y="52462"/>
                                            <a:pt x="102518" y="52136"/>
                                          </a:cubicBezTo>
                                          <a:cubicBezTo>
                                            <a:pt x="102518" y="51811"/>
                                            <a:pt x="101541" y="50509"/>
                                            <a:pt x="100239" y="49207"/>
                                          </a:cubicBezTo>
                                          <a:cubicBezTo>
                                            <a:pt x="98287" y="46929"/>
                                            <a:pt x="96009" y="44326"/>
                                            <a:pt x="97636" y="42373"/>
                                          </a:cubicBezTo>
                                          <a:cubicBezTo>
                                            <a:pt x="98287" y="41396"/>
                                            <a:pt x="100239" y="40745"/>
                                            <a:pt x="101867" y="40095"/>
                                          </a:cubicBezTo>
                                          <a:cubicBezTo>
                                            <a:pt x="102843" y="39769"/>
                                            <a:pt x="104145" y="39444"/>
                                            <a:pt x="104796" y="38793"/>
                                          </a:cubicBezTo>
                                          <a:cubicBezTo>
                                            <a:pt x="105121" y="38793"/>
                                            <a:pt x="105447" y="39118"/>
                                            <a:pt x="105447" y="39118"/>
                                          </a:cubicBezTo>
                                          <a:cubicBezTo>
                                            <a:pt x="105121" y="38467"/>
                                            <a:pt x="103494" y="37166"/>
                                            <a:pt x="101216" y="35213"/>
                                          </a:cubicBezTo>
                                          <a:cubicBezTo>
                                            <a:pt x="97636" y="32284"/>
                                            <a:pt x="93405" y="28378"/>
                                            <a:pt x="93405" y="26100"/>
                                          </a:cubicBezTo>
                                          <a:cubicBezTo>
                                            <a:pt x="93405" y="24798"/>
                                            <a:pt x="94707" y="22520"/>
                                            <a:pt x="95683" y="20242"/>
                                          </a:cubicBezTo>
                                          <a:cubicBezTo>
                                            <a:pt x="96985" y="17638"/>
                                            <a:pt x="98287" y="14709"/>
                                            <a:pt x="97961" y="14384"/>
                                          </a:cubicBezTo>
                                          <a:cubicBezTo>
                                            <a:pt x="97636" y="13408"/>
                                            <a:pt x="94056" y="11780"/>
                                            <a:pt x="92429" y="10804"/>
                                          </a:cubicBezTo>
                                          <a:cubicBezTo>
                                            <a:pt x="92429" y="10804"/>
                                            <a:pt x="92429" y="10804"/>
                                            <a:pt x="92103" y="10804"/>
                                          </a:cubicBezTo>
                                          <a:lnTo>
                                            <a:pt x="92103" y="10804"/>
                                          </a:lnTo>
                                          <a:cubicBezTo>
                                            <a:pt x="91127" y="10804"/>
                                            <a:pt x="86896" y="9502"/>
                                            <a:pt x="83641" y="8200"/>
                                          </a:cubicBezTo>
                                          <a:cubicBezTo>
                                            <a:pt x="81689" y="7549"/>
                                            <a:pt x="80061" y="6898"/>
                                            <a:pt x="79736" y="6898"/>
                                          </a:cubicBezTo>
                                          <a:lnTo>
                                            <a:pt x="79736" y="6898"/>
                                          </a:lnTo>
                                          <a:cubicBezTo>
                                            <a:pt x="79085" y="6898"/>
                                            <a:pt x="76807" y="6573"/>
                                            <a:pt x="74529" y="6573"/>
                                          </a:cubicBezTo>
                                          <a:cubicBezTo>
                                            <a:pt x="72902" y="6573"/>
                                            <a:pt x="70949" y="6248"/>
                                            <a:pt x="69321" y="6248"/>
                                          </a:cubicBezTo>
                                          <a:cubicBezTo>
                                            <a:pt x="66718" y="6248"/>
                                            <a:pt x="59232" y="5271"/>
                                            <a:pt x="52723" y="4620"/>
                                          </a:cubicBezTo>
                                          <a:cubicBezTo>
                                            <a:pt x="48818" y="4295"/>
                                            <a:pt x="44912" y="3644"/>
                                            <a:pt x="43285" y="3644"/>
                                          </a:cubicBezTo>
                                          <a:cubicBezTo>
                                            <a:pt x="41007" y="3318"/>
                                            <a:pt x="38729" y="2342"/>
                                            <a:pt x="36125" y="1691"/>
                                          </a:cubicBezTo>
                                          <a:cubicBezTo>
                                            <a:pt x="33847" y="715"/>
                                            <a:pt x="31569" y="-262"/>
                                            <a:pt x="30267" y="64"/>
                                          </a:cubicBezTo>
                                          <a:cubicBezTo>
                                            <a:pt x="27989" y="1040"/>
                                            <a:pt x="26036" y="715"/>
                                            <a:pt x="24734" y="715"/>
                                          </a:cubicBezTo>
                                          <a:cubicBezTo>
                                            <a:pt x="24084" y="715"/>
                                            <a:pt x="23432" y="389"/>
                                            <a:pt x="23107" y="715"/>
                                          </a:cubicBezTo>
                                          <a:cubicBezTo>
                                            <a:pt x="22456" y="715"/>
                                            <a:pt x="20503" y="2668"/>
                                            <a:pt x="18551" y="4620"/>
                                          </a:cubicBezTo>
                                          <a:cubicBezTo>
                                            <a:pt x="17249" y="5922"/>
                                            <a:pt x="15947" y="7549"/>
                                            <a:pt x="14645" y="8200"/>
                                          </a:cubicBezTo>
                                          <a:cubicBezTo>
                                            <a:pt x="13018" y="9502"/>
                                            <a:pt x="11716" y="8851"/>
                                            <a:pt x="10740" y="7224"/>
                                          </a:cubicBezTo>
                                          <a:lnTo>
                                            <a:pt x="10740" y="7224"/>
                                          </a:lnTo>
                                          <a:cubicBezTo>
                                            <a:pt x="10089" y="6248"/>
                                            <a:pt x="9764" y="4946"/>
                                            <a:pt x="9112" y="3969"/>
                                          </a:cubicBezTo>
                                          <a:cubicBezTo>
                                            <a:pt x="8787" y="2993"/>
                                            <a:pt x="8462" y="2342"/>
                                            <a:pt x="8136" y="1691"/>
                                          </a:cubicBezTo>
                                          <a:lnTo>
                                            <a:pt x="8136" y="1691"/>
                                          </a:lnTo>
                                          <a:cubicBezTo>
                                            <a:pt x="8136" y="1691"/>
                                            <a:pt x="8136" y="1691"/>
                                            <a:pt x="8136" y="1691"/>
                                          </a:cubicBezTo>
                                          <a:cubicBezTo>
                                            <a:pt x="7811" y="1366"/>
                                            <a:pt x="7160" y="1040"/>
                                            <a:pt x="6184" y="1366"/>
                                          </a:cubicBezTo>
                                          <a:cubicBezTo>
                                            <a:pt x="5207" y="1366"/>
                                            <a:pt x="3905" y="2017"/>
                                            <a:pt x="2929" y="2342"/>
                                          </a:cubicBezTo>
                                          <a:cubicBezTo>
                                            <a:pt x="2603" y="2668"/>
                                            <a:pt x="2278" y="2668"/>
                                            <a:pt x="1953" y="2993"/>
                                          </a:cubicBezTo>
                                          <a:cubicBezTo>
                                            <a:pt x="325" y="4295"/>
                                            <a:pt x="0" y="7875"/>
                                            <a:pt x="0" y="11455"/>
                                          </a:cubicBezTo>
                                          <a:cubicBezTo>
                                            <a:pt x="0" y="12106"/>
                                            <a:pt x="0" y="12757"/>
                                            <a:pt x="0" y="13082"/>
                                          </a:cubicBezTo>
                                          <a:cubicBezTo>
                                            <a:pt x="0" y="14709"/>
                                            <a:pt x="976" y="15360"/>
                                            <a:pt x="2929" y="16011"/>
                                          </a:cubicBezTo>
                                          <a:cubicBezTo>
                                            <a:pt x="4231" y="16662"/>
                                            <a:pt x="5858" y="17313"/>
                                            <a:pt x="7485" y="18615"/>
                                          </a:cubicBezTo>
                                          <a:cubicBezTo>
                                            <a:pt x="12367" y="21869"/>
                                            <a:pt x="13994" y="30331"/>
                                            <a:pt x="14645" y="34236"/>
                                          </a:cubicBezTo>
                                          <a:lnTo>
                                            <a:pt x="14645" y="34562"/>
                                          </a:lnTo>
                                          <a:lnTo>
                                            <a:pt x="14645" y="34562"/>
                                          </a:lnTo>
                                          <a:cubicBezTo>
                                            <a:pt x="14971" y="36515"/>
                                            <a:pt x="26687" y="44651"/>
                                            <a:pt x="35149" y="50509"/>
                                          </a:cubicBezTo>
                                          <a:cubicBezTo>
                                            <a:pt x="38729" y="53113"/>
                                            <a:pt x="41658" y="55065"/>
                                            <a:pt x="42634" y="56042"/>
                                          </a:cubicBezTo>
                                          <a:cubicBezTo>
                                            <a:pt x="43936" y="57344"/>
                                            <a:pt x="45563" y="58320"/>
                                            <a:pt x="46865" y="59296"/>
                                          </a:cubicBezTo>
                                          <a:cubicBezTo>
                                            <a:pt x="49469" y="61249"/>
                                            <a:pt x="51421" y="62876"/>
                                            <a:pt x="52723" y="64178"/>
                                          </a:cubicBezTo>
                                          <a:cubicBezTo>
                                            <a:pt x="53700" y="65154"/>
                                            <a:pt x="54351" y="66456"/>
                                            <a:pt x="54676" y="68084"/>
                                          </a:cubicBezTo>
                                          <a:cubicBezTo>
                                            <a:pt x="55327" y="69711"/>
                                            <a:pt x="55978" y="71989"/>
                                            <a:pt x="57930" y="73616"/>
                                          </a:cubicBezTo>
                                          <a:cubicBezTo>
                                            <a:pt x="59883" y="75244"/>
                                            <a:pt x="62812" y="76871"/>
                                            <a:pt x="65416" y="78173"/>
                                          </a:cubicBezTo>
                                          <a:lnTo>
                                            <a:pt x="65416" y="78173"/>
                                          </a:lnTo>
                                          <a:cubicBezTo>
                                            <a:pt x="68020" y="79800"/>
                                            <a:pt x="70623" y="81102"/>
                                            <a:pt x="71600" y="82078"/>
                                          </a:cubicBezTo>
                                          <a:cubicBezTo>
                                            <a:pt x="72576" y="83054"/>
                                            <a:pt x="73552" y="85007"/>
                                            <a:pt x="73878" y="87285"/>
                                          </a:cubicBezTo>
                                          <a:cubicBezTo>
                                            <a:pt x="75505" y="87285"/>
                                            <a:pt x="75830" y="87936"/>
                                            <a:pt x="75830" y="88913"/>
                                          </a:cubicBezTo>
                                          <a:lnTo>
                                            <a:pt x="75830" y="88913"/>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5" name="Freeform: Shape 514">
                                      <a:extLst>
                                        <a:ext uri="{FF2B5EF4-FFF2-40B4-BE49-F238E27FC236}">
                                          <a16:creationId xmlns:a16="http://schemas.microsoft.com/office/drawing/2014/main" id="{903D4368-B5DD-40C5-882F-D82B4E6FC4C9}"/>
                                        </a:ext>
                                      </a:extLst>
                                    </p:cNvPr>
                                    <p:cNvSpPr/>
                                    <p:nvPr/>
                                  </p:nvSpPr>
                                  <p:spPr>
                                    <a:xfrm>
                                      <a:off x="6135630" y="3026706"/>
                                      <a:ext cx="85919" cy="50770"/>
                                    </a:xfrm>
                                    <a:custGeom>
                                      <a:avLst/>
                                      <a:gdLst>
                                        <a:gd name="connsiteX0" fmla="*/ 0 w 85919"/>
                                        <a:gd name="connsiteY0" fmla="*/ 43611 h 50770"/>
                                        <a:gd name="connsiteX1" fmla="*/ 5533 w 85919"/>
                                        <a:gd name="connsiteY1" fmla="*/ 41007 h 50770"/>
                                        <a:gd name="connsiteX2" fmla="*/ 8787 w 85919"/>
                                        <a:gd name="connsiteY2" fmla="*/ 46214 h 50770"/>
                                        <a:gd name="connsiteX3" fmla="*/ 8787 w 85919"/>
                                        <a:gd name="connsiteY3" fmla="*/ 48493 h 50770"/>
                                        <a:gd name="connsiteX4" fmla="*/ 16598 w 85919"/>
                                        <a:gd name="connsiteY4" fmla="*/ 44587 h 50770"/>
                                        <a:gd name="connsiteX5" fmla="*/ 22131 w 85919"/>
                                        <a:gd name="connsiteY5" fmla="*/ 46214 h 50770"/>
                                        <a:gd name="connsiteX6" fmla="*/ 25386 w 85919"/>
                                        <a:gd name="connsiteY6" fmla="*/ 48493 h 50770"/>
                                        <a:gd name="connsiteX7" fmla="*/ 30267 w 85919"/>
                                        <a:gd name="connsiteY7" fmla="*/ 45563 h 50770"/>
                                        <a:gd name="connsiteX8" fmla="*/ 32220 w 85919"/>
                                        <a:gd name="connsiteY8" fmla="*/ 43285 h 50770"/>
                                        <a:gd name="connsiteX9" fmla="*/ 38404 w 85919"/>
                                        <a:gd name="connsiteY9" fmla="*/ 45889 h 50770"/>
                                        <a:gd name="connsiteX10" fmla="*/ 43285 w 85919"/>
                                        <a:gd name="connsiteY10" fmla="*/ 48818 h 50770"/>
                                        <a:gd name="connsiteX11" fmla="*/ 50445 w 85919"/>
                                        <a:gd name="connsiteY11" fmla="*/ 49795 h 50770"/>
                                        <a:gd name="connsiteX12" fmla="*/ 53374 w 85919"/>
                                        <a:gd name="connsiteY12" fmla="*/ 50771 h 50770"/>
                                        <a:gd name="connsiteX13" fmla="*/ 54676 w 85919"/>
                                        <a:gd name="connsiteY13" fmla="*/ 49469 h 50770"/>
                                        <a:gd name="connsiteX14" fmla="*/ 55327 w 85919"/>
                                        <a:gd name="connsiteY14" fmla="*/ 47516 h 50770"/>
                                        <a:gd name="connsiteX15" fmla="*/ 55327 w 85919"/>
                                        <a:gd name="connsiteY15" fmla="*/ 45563 h 50770"/>
                                        <a:gd name="connsiteX16" fmla="*/ 55002 w 85919"/>
                                        <a:gd name="connsiteY16" fmla="*/ 42634 h 50770"/>
                                        <a:gd name="connsiteX17" fmla="*/ 55002 w 85919"/>
                                        <a:gd name="connsiteY17" fmla="*/ 42634 h 50770"/>
                                        <a:gd name="connsiteX18" fmla="*/ 60209 w 85919"/>
                                        <a:gd name="connsiteY18" fmla="*/ 38078 h 50770"/>
                                        <a:gd name="connsiteX19" fmla="*/ 64114 w 85919"/>
                                        <a:gd name="connsiteY19" fmla="*/ 35474 h 50770"/>
                                        <a:gd name="connsiteX20" fmla="*/ 64114 w 85919"/>
                                        <a:gd name="connsiteY20" fmla="*/ 35474 h 50770"/>
                                        <a:gd name="connsiteX21" fmla="*/ 63789 w 85919"/>
                                        <a:gd name="connsiteY21" fmla="*/ 31244 h 50770"/>
                                        <a:gd name="connsiteX22" fmla="*/ 63138 w 85919"/>
                                        <a:gd name="connsiteY22" fmla="*/ 26362 h 50770"/>
                                        <a:gd name="connsiteX23" fmla="*/ 68671 w 85919"/>
                                        <a:gd name="connsiteY23" fmla="*/ 22131 h 50770"/>
                                        <a:gd name="connsiteX24" fmla="*/ 71925 w 85919"/>
                                        <a:gd name="connsiteY24" fmla="*/ 20504 h 50770"/>
                                        <a:gd name="connsiteX25" fmla="*/ 77132 w 85919"/>
                                        <a:gd name="connsiteY25" fmla="*/ 18876 h 50770"/>
                                        <a:gd name="connsiteX26" fmla="*/ 82340 w 85919"/>
                                        <a:gd name="connsiteY26" fmla="*/ 18226 h 50770"/>
                                        <a:gd name="connsiteX27" fmla="*/ 82340 w 85919"/>
                                        <a:gd name="connsiteY27" fmla="*/ 18226 h 50770"/>
                                        <a:gd name="connsiteX28" fmla="*/ 84292 w 85919"/>
                                        <a:gd name="connsiteY28" fmla="*/ 15947 h 50770"/>
                                        <a:gd name="connsiteX29" fmla="*/ 85920 w 85919"/>
                                        <a:gd name="connsiteY29" fmla="*/ 13018 h 50770"/>
                                        <a:gd name="connsiteX30" fmla="*/ 85920 w 85919"/>
                                        <a:gd name="connsiteY30" fmla="*/ 12042 h 50770"/>
                                        <a:gd name="connsiteX31" fmla="*/ 85920 w 85919"/>
                                        <a:gd name="connsiteY31" fmla="*/ 12042 h 50770"/>
                                        <a:gd name="connsiteX32" fmla="*/ 84943 w 85919"/>
                                        <a:gd name="connsiteY32" fmla="*/ 8136 h 50770"/>
                                        <a:gd name="connsiteX33" fmla="*/ 79736 w 85919"/>
                                        <a:gd name="connsiteY33" fmla="*/ 0 h 50770"/>
                                        <a:gd name="connsiteX34" fmla="*/ 75180 w 85919"/>
                                        <a:gd name="connsiteY34" fmla="*/ 5533 h 50770"/>
                                        <a:gd name="connsiteX35" fmla="*/ 69322 w 85919"/>
                                        <a:gd name="connsiteY35" fmla="*/ 8136 h 50770"/>
                                        <a:gd name="connsiteX36" fmla="*/ 69322 w 85919"/>
                                        <a:gd name="connsiteY36" fmla="*/ 8136 h 50770"/>
                                        <a:gd name="connsiteX37" fmla="*/ 65416 w 85919"/>
                                        <a:gd name="connsiteY37" fmla="*/ 9113 h 50770"/>
                                        <a:gd name="connsiteX38" fmla="*/ 61511 w 85919"/>
                                        <a:gd name="connsiteY38" fmla="*/ 11065 h 50770"/>
                                        <a:gd name="connsiteX39" fmla="*/ 56629 w 85919"/>
                                        <a:gd name="connsiteY39" fmla="*/ 12693 h 50770"/>
                                        <a:gd name="connsiteX40" fmla="*/ 51096 w 85919"/>
                                        <a:gd name="connsiteY40" fmla="*/ 11716 h 50770"/>
                                        <a:gd name="connsiteX41" fmla="*/ 44587 w 85919"/>
                                        <a:gd name="connsiteY41" fmla="*/ 10740 h 50770"/>
                                        <a:gd name="connsiteX42" fmla="*/ 41007 w 85919"/>
                                        <a:gd name="connsiteY42" fmla="*/ 13995 h 50770"/>
                                        <a:gd name="connsiteX43" fmla="*/ 35474 w 85919"/>
                                        <a:gd name="connsiteY43" fmla="*/ 18551 h 50770"/>
                                        <a:gd name="connsiteX44" fmla="*/ 28640 w 85919"/>
                                        <a:gd name="connsiteY44" fmla="*/ 17900 h 50770"/>
                                        <a:gd name="connsiteX45" fmla="*/ 18225 w 85919"/>
                                        <a:gd name="connsiteY45" fmla="*/ 15296 h 50770"/>
                                        <a:gd name="connsiteX46" fmla="*/ 14971 w 85919"/>
                                        <a:gd name="connsiteY46" fmla="*/ 14645 h 50770"/>
                                        <a:gd name="connsiteX47" fmla="*/ 13669 w 85919"/>
                                        <a:gd name="connsiteY47" fmla="*/ 16273 h 50770"/>
                                        <a:gd name="connsiteX48" fmla="*/ 9438 w 85919"/>
                                        <a:gd name="connsiteY48" fmla="*/ 19527 h 50770"/>
                                        <a:gd name="connsiteX49" fmla="*/ 6834 w 85919"/>
                                        <a:gd name="connsiteY49" fmla="*/ 21154 h 50770"/>
                                        <a:gd name="connsiteX50" fmla="*/ 2604 w 85919"/>
                                        <a:gd name="connsiteY50" fmla="*/ 24084 h 50770"/>
                                        <a:gd name="connsiteX51" fmla="*/ 1627 w 85919"/>
                                        <a:gd name="connsiteY51" fmla="*/ 30267 h 50770"/>
                                        <a:gd name="connsiteX52" fmla="*/ 1627 w 85919"/>
                                        <a:gd name="connsiteY52" fmla="*/ 31569 h 50770"/>
                                        <a:gd name="connsiteX53" fmla="*/ 1953 w 85919"/>
                                        <a:gd name="connsiteY53" fmla="*/ 33196 h 50770"/>
                                        <a:gd name="connsiteX54" fmla="*/ 1953 w 85919"/>
                                        <a:gd name="connsiteY54" fmla="*/ 33196 h 50770"/>
                                        <a:gd name="connsiteX55" fmla="*/ 2278 w 85919"/>
                                        <a:gd name="connsiteY55" fmla="*/ 38078 h 50770"/>
                                        <a:gd name="connsiteX56" fmla="*/ 0 w 85919"/>
                                        <a:gd name="connsiteY56" fmla="*/ 43611 h 50770"/>
                                        <a:gd name="connsiteX57" fmla="*/ 0 w 85919"/>
                                        <a:gd name="connsiteY57" fmla="*/ 43611 h 5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5919" h="50770">
                                          <a:moveTo>
                                            <a:pt x="0" y="43611"/>
                                          </a:moveTo>
                                          <a:cubicBezTo>
                                            <a:pt x="1953" y="43936"/>
                                            <a:pt x="2929" y="41984"/>
                                            <a:pt x="5533" y="41007"/>
                                          </a:cubicBezTo>
                                          <a:cubicBezTo>
                                            <a:pt x="8136" y="40031"/>
                                            <a:pt x="7811" y="43611"/>
                                            <a:pt x="8787" y="46214"/>
                                          </a:cubicBezTo>
                                          <a:cubicBezTo>
                                            <a:pt x="9113" y="47191"/>
                                            <a:pt x="9113" y="47842"/>
                                            <a:pt x="8787" y="48493"/>
                                          </a:cubicBezTo>
                                          <a:cubicBezTo>
                                            <a:pt x="11716" y="46865"/>
                                            <a:pt x="14645" y="45238"/>
                                            <a:pt x="16598" y="44587"/>
                                          </a:cubicBezTo>
                                          <a:cubicBezTo>
                                            <a:pt x="19853" y="43611"/>
                                            <a:pt x="20829" y="44587"/>
                                            <a:pt x="22131" y="46214"/>
                                          </a:cubicBezTo>
                                          <a:cubicBezTo>
                                            <a:pt x="22782" y="46865"/>
                                            <a:pt x="23758" y="47842"/>
                                            <a:pt x="25386" y="48493"/>
                                          </a:cubicBezTo>
                                          <a:cubicBezTo>
                                            <a:pt x="27664" y="49144"/>
                                            <a:pt x="29291" y="47191"/>
                                            <a:pt x="30267" y="45563"/>
                                          </a:cubicBezTo>
                                          <a:cubicBezTo>
                                            <a:pt x="30918" y="44587"/>
                                            <a:pt x="31569" y="43936"/>
                                            <a:pt x="32220" y="43285"/>
                                          </a:cubicBezTo>
                                          <a:cubicBezTo>
                                            <a:pt x="33847" y="41984"/>
                                            <a:pt x="36125" y="43936"/>
                                            <a:pt x="38404" y="45889"/>
                                          </a:cubicBezTo>
                                          <a:cubicBezTo>
                                            <a:pt x="40356" y="47516"/>
                                            <a:pt x="42309" y="49144"/>
                                            <a:pt x="43285" y="48818"/>
                                          </a:cubicBezTo>
                                          <a:cubicBezTo>
                                            <a:pt x="45889" y="48167"/>
                                            <a:pt x="48167" y="49144"/>
                                            <a:pt x="50445" y="49795"/>
                                          </a:cubicBezTo>
                                          <a:cubicBezTo>
                                            <a:pt x="51422" y="50120"/>
                                            <a:pt x="52398" y="50445"/>
                                            <a:pt x="53374" y="50771"/>
                                          </a:cubicBezTo>
                                          <a:cubicBezTo>
                                            <a:pt x="54351" y="50771"/>
                                            <a:pt x="54351" y="50120"/>
                                            <a:pt x="54676" y="49469"/>
                                          </a:cubicBezTo>
                                          <a:cubicBezTo>
                                            <a:pt x="54676" y="48818"/>
                                            <a:pt x="55002" y="48167"/>
                                            <a:pt x="55327" y="47516"/>
                                          </a:cubicBezTo>
                                          <a:cubicBezTo>
                                            <a:pt x="55652" y="47191"/>
                                            <a:pt x="55327" y="46214"/>
                                            <a:pt x="55327" y="45563"/>
                                          </a:cubicBezTo>
                                          <a:cubicBezTo>
                                            <a:pt x="55327" y="44587"/>
                                            <a:pt x="55002" y="43936"/>
                                            <a:pt x="55002" y="42634"/>
                                          </a:cubicBezTo>
                                          <a:lnTo>
                                            <a:pt x="55002" y="42634"/>
                                          </a:lnTo>
                                          <a:cubicBezTo>
                                            <a:pt x="55327" y="41007"/>
                                            <a:pt x="57605" y="39380"/>
                                            <a:pt x="60209" y="38078"/>
                                          </a:cubicBezTo>
                                          <a:cubicBezTo>
                                            <a:pt x="61836" y="37102"/>
                                            <a:pt x="63789" y="36125"/>
                                            <a:pt x="64114" y="35474"/>
                                          </a:cubicBezTo>
                                          <a:lnTo>
                                            <a:pt x="64114" y="35474"/>
                                          </a:lnTo>
                                          <a:cubicBezTo>
                                            <a:pt x="64440" y="34824"/>
                                            <a:pt x="64114" y="32871"/>
                                            <a:pt x="63789" y="31244"/>
                                          </a:cubicBezTo>
                                          <a:cubicBezTo>
                                            <a:pt x="63463" y="29616"/>
                                            <a:pt x="63138" y="27664"/>
                                            <a:pt x="63138" y="26362"/>
                                          </a:cubicBezTo>
                                          <a:cubicBezTo>
                                            <a:pt x="63463" y="24084"/>
                                            <a:pt x="66067" y="23107"/>
                                            <a:pt x="68671" y="22131"/>
                                          </a:cubicBezTo>
                                          <a:cubicBezTo>
                                            <a:pt x="69972" y="21805"/>
                                            <a:pt x="71600" y="21154"/>
                                            <a:pt x="71925" y="20504"/>
                                          </a:cubicBezTo>
                                          <a:cubicBezTo>
                                            <a:pt x="73227" y="18876"/>
                                            <a:pt x="74854" y="18876"/>
                                            <a:pt x="77132" y="18876"/>
                                          </a:cubicBezTo>
                                          <a:cubicBezTo>
                                            <a:pt x="78760" y="18876"/>
                                            <a:pt x="80387" y="18876"/>
                                            <a:pt x="82340" y="18226"/>
                                          </a:cubicBezTo>
                                          <a:lnTo>
                                            <a:pt x="82340" y="18226"/>
                                          </a:lnTo>
                                          <a:cubicBezTo>
                                            <a:pt x="83967" y="17575"/>
                                            <a:pt x="83967" y="16924"/>
                                            <a:pt x="84292" y="15947"/>
                                          </a:cubicBezTo>
                                          <a:cubicBezTo>
                                            <a:pt x="84292" y="14645"/>
                                            <a:pt x="84618" y="13669"/>
                                            <a:pt x="85920" y="13018"/>
                                          </a:cubicBezTo>
                                          <a:cubicBezTo>
                                            <a:pt x="85920" y="12693"/>
                                            <a:pt x="85920" y="12367"/>
                                            <a:pt x="85920" y="12042"/>
                                          </a:cubicBezTo>
                                          <a:lnTo>
                                            <a:pt x="85920" y="12042"/>
                                          </a:lnTo>
                                          <a:cubicBezTo>
                                            <a:pt x="85594" y="10740"/>
                                            <a:pt x="85594" y="9113"/>
                                            <a:pt x="84943" y="8136"/>
                                          </a:cubicBezTo>
                                          <a:cubicBezTo>
                                            <a:pt x="84292" y="6835"/>
                                            <a:pt x="81363" y="2278"/>
                                            <a:pt x="79736" y="0"/>
                                          </a:cubicBezTo>
                                          <a:cubicBezTo>
                                            <a:pt x="78109" y="1627"/>
                                            <a:pt x="75831" y="4231"/>
                                            <a:pt x="75180" y="5533"/>
                                          </a:cubicBezTo>
                                          <a:cubicBezTo>
                                            <a:pt x="74204" y="7160"/>
                                            <a:pt x="72250" y="7486"/>
                                            <a:pt x="69322" y="8136"/>
                                          </a:cubicBezTo>
                                          <a:lnTo>
                                            <a:pt x="69322" y="8136"/>
                                          </a:lnTo>
                                          <a:cubicBezTo>
                                            <a:pt x="68020" y="8462"/>
                                            <a:pt x="66718" y="8787"/>
                                            <a:pt x="65416" y="9113"/>
                                          </a:cubicBezTo>
                                          <a:cubicBezTo>
                                            <a:pt x="63463" y="9764"/>
                                            <a:pt x="62487" y="10415"/>
                                            <a:pt x="61511" y="11065"/>
                                          </a:cubicBezTo>
                                          <a:cubicBezTo>
                                            <a:pt x="60209" y="12042"/>
                                            <a:pt x="58907" y="13018"/>
                                            <a:pt x="56629" y="12693"/>
                                          </a:cubicBezTo>
                                          <a:cubicBezTo>
                                            <a:pt x="55002" y="12693"/>
                                            <a:pt x="53049" y="12042"/>
                                            <a:pt x="51096" y="11716"/>
                                          </a:cubicBezTo>
                                          <a:cubicBezTo>
                                            <a:pt x="48167" y="11065"/>
                                            <a:pt x="45238" y="10415"/>
                                            <a:pt x="44587" y="10740"/>
                                          </a:cubicBezTo>
                                          <a:cubicBezTo>
                                            <a:pt x="43936" y="11391"/>
                                            <a:pt x="42309" y="12693"/>
                                            <a:pt x="41007" y="13995"/>
                                          </a:cubicBezTo>
                                          <a:cubicBezTo>
                                            <a:pt x="38729" y="15947"/>
                                            <a:pt x="36451" y="17900"/>
                                            <a:pt x="35474" y="18551"/>
                                          </a:cubicBezTo>
                                          <a:cubicBezTo>
                                            <a:pt x="34498" y="18876"/>
                                            <a:pt x="31895" y="18551"/>
                                            <a:pt x="28640" y="17900"/>
                                          </a:cubicBezTo>
                                          <a:cubicBezTo>
                                            <a:pt x="25060" y="17249"/>
                                            <a:pt x="20829" y="15947"/>
                                            <a:pt x="18225" y="15296"/>
                                          </a:cubicBezTo>
                                          <a:cubicBezTo>
                                            <a:pt x="17575" y="14971"/>
                                            <a:pt x="16598" y="14971"/>
                                            <a:pt x="14971" y="14645"/>
                                          </a:cubicBezTo>
                                          <a:cubicBezTo>
                                            <a:pt x="14645" y="15296"/>
                                            <a:pt x="13995" y="15622"/>
                                            <a:pt x="13669" y="16273"/>
                                          </a:cubicBezTo>
                                          <a:cubicBezTo>
                                            <a:pt x="12367" y="17575"/>
                                            <a:pt x="10740" y="18876"/>
                                            <a:pt x="9438" y="19527"/>
                                          </a:cubicBezTo>
                                          <a:cubicBezTo>
                                            <a:pt x="8787" y="19853"/>
                                            <a:pt x="7811" y="20504"/>
                                            <a:pt x="6834" y="21154"/>
                                          </a:cubicBezTo>
                                          <a:cubicBezTo>
                                            <a:pt x="5533" y="22131"/>
                                            <a:pt x="4231" y="22782"/>
                                            <a:pt x="2604" y="24084"/>
                                          </a:cubicBezTo>
                                          <a:cubicBezTo>
                                            <a:pt x="1302" y="25060"/>
                                            <a:pt x="1627" y="28314"/>
                                            <a:pt x="1627" y="30267"/>
                                          </a:cubicBezTo>
                                          <a:cubicBezTo>
                                            <a:pt x="1627" y="30918"/>
                                            <a:pt x="1627" y="31244"/>
                                            <a:pt x="1627" y="31569"/>
                                          </a:cubicBezTo>
                                          <a:cubicBezTo>
                                            <a:pt x="1627" y="31895"/>
                                            <a:pt x="1953" y="32545"/>
                                            <a:pt x="1953" y="33196"/>
                                          </a:cubicBezTo>
                                          <a:lnTo>
                                            <a:pt x="1953" y="33196"/>
                                          </a:lnTo>
                                          <a:cubicBezTo>
                                            <a:pt x="2278" y="34824"/>
                                            <a:pt x="2929" y="36451"/>
                                            <a:pt x="2278" y="38078"/>
                                          </a:cubicBezTo>
                                          <a:cubicBezTo>
                                            <a:pt x="1953" y="38729"/>
                                            <a:pt x="977" y="41333"/>
                                            <a:pt x="0" y="43611"/>
                                          </a:cubicBezTo>
                                          <a:lnTo>
                                            <a:pt x="0" y="43611"/>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6" name="Freeform: Shape 515">
                                      <a:extLst>
                                        <a:ext uri="{FF2B5EF4-FFF2-40B4-BE49-F238E27FC236}">
                                          <a16:creationId xmlns:a16="http://schemas.microsoft.com/office/drawing/2014/main" id="{C5CDC17F-C933-4788-99C4-8B318A793B4F}"/>
                                        </a:ext>
                                      </a:extLst>
                                    </p:cNvPr>
                                    <p:cNvSpPr/>
                                    <p:nvPr/>
                                  </p:nvSpPr>
                                  <p:spPr>
                                    <a:xfrm>
                                      <a:off x="6155068" y="2734775"/>
                                      <a:ext cx="281930" cy="217537"/>
                                    </a:xfrm>
                                    <a:custGeom>
                                      <a:avLst/>
                                      <a:gdLst>
                                        <a:gd name="connsiteX0" fmla="*/ 163140 w 281930"/>
                                        <a:gd name="connsiteY0" fmla="*/ 15296 h 217537"/>
                                        <a:gd name="connsiteX1" fmla="*/ 156957 w 281930"/>
                                        <a:gd name="connsiteY1" fmla="*/ 22131 h 217537"/>
                                        <a:gd name="connsiteX2" fmla="*/ 150448 w 281930"/>
                                        <a:gd name="connsiteY2" fmla="*/ 23758 h 217537"/>
                                        <a:gd name="connsiteX3" fmla="*/ 150448 w 281930"/>
                                        <a:gd name="connsiteY3" fmla="*/ 19202 h 217537"/>
                                        <a:gd name="connsiteX4" fmla="*/ 158259 w 281930"/>
                                        <a:gd name="connsiteY4" fmla="*/ 11391 h 217537"/>
                                        <a:gd name="connsiteX5" fmla="*/ 150773 w 281930"/>
                                        <a:gd name="connsiteY5" fmla="*/ 15296 h 217537"/>
                                        <a:gd name="connsiteX6" fmla="*/ 141661 w 281930"/>
                                        <a:gd name="connsiteY6" fmla="*/ 17574 h 217537"/>
                                        <a:gd name="connsiteX7" fmla="*/ 127666 w 281930"/>
                                        <a:gd name="connsiteY7" fmla="*/ 14971 h 217537"/>
                                        <a:gd name="connsiteX8" fmla="*/ 123435 w 281930"/>
                                        <a:gd name="connsiteY8" fmla="*/ 5858 h 217537"/>
                                        <a:gd name="connsiteX9" fmla="*/ 134175 w 281930"/>
                                        <a:gd name="connsiteY9" fmla="*/ 6509 h 217537"/>
                                        <a:gd name="connsiteX10" fmla="*/ 115950 w 281930"/>
                                        <a:gd name="connsiteY10" fmla="*/ 0 h 217537"/>
                                        <a:gd name="connsiteX11" fmla="*/ 99677 w 281930"/>
                                        <a:gd name="connsiteY11" fmla="*/ 651 h 217537"/>
                                        <a:gd name="connsiteX12" fmla="*/ 84381 w 281930"/>
                                        <a:gd name="connsiteY12" fmla="*/ 7160 h 217537"/>
                                        <a:gd name="connsiteX13" fmla="*/ 68759 w 281930"/>
                                        <a:gd name="connsiteY13" fmla="*/ 11716 h 217537"/>
                                        <a:gd name="connsiteX14" fmla="*/ 62901 w 281930"/>
                                        <a:gd name="connsiteY14" fmla="*/ 20178 h 217537"/>
                                        <a:gd name="connsiteX15" fmla="*/ 43699 w 281930"/>
                                        <a:gd name="connsiteY15" fmla="*/ 24084 h 217537"/>
                                        <a:gd name="connsiteX16" fmla="*/ 15710 w 281930"/>
                                        <a:gd name="connsiteY16" fmla="*/ 31244 h 217537"/>
                                        <a:gd name="connsiteX17" fmla="*/ 2041 w 281930"/>
                                        <a:gd name="connsiteY17" fmla="*/ 32871 h 217537"/>
                                        <a:gd name="connsiteX18" fmla="*/ 1716 w 281930"/>
                                        <a:gd name="connsiteY18" fmla="*/ 37102 h 217537"/>
                                        <a:gd name="connsiteX19" fmla="*/ 15385 w 281930"/>
                                        <a:gd name="connsiteY19" fmla="*/ 37753 h 217537"/>
                                        <a:gd name="connsiteX20" fmla="*/ 15710 w 281930"/>
                                        <a:gd name="connsiteY20" fmla="*/ 45889 h 217537"/>
                                        <a:gd name="connsiteX21" fmla="*/ 8876 w 281930"/>
                                        <a:gd name="connsiteY21" fmla="*/ 44587 h 217537"/>
                                        <a:gd name="connsiteX22" fmla="*/ 10503 w 281930"/>
                                        <a:gd name="connsiteY22" fmla="*/ 55327 h 217537"/>
                                        <a:gd name="connsiteX23" fmla="*/ 12130 w 281930"/>
                                        <a:gd name="connsiteY23" fmla="*/ 63138 h 217537"/>
                                        <a:gd name="connsiteX24" fmla="*/ 12456 w 281930"/>
                                        <a:gd name="connsiteY24" fmla="*/ 67694 h 217537"/>
                                        <a:gd name="connsiteX25" fmla="*/ 12456 w 281930"/>
                                        <a:gd name="connsiteY25" fmla="*/ 67694 h 217537"/>
                                        <a:gd name="connsiteX26" fmla="*/ 9852 w 281930"/>
                                        <a:gd name="connsiteY26" fmla="*/ 70949 h 217537"/>
                                        <a:gd name="connsiteX27" fmla="*/ 6923 w 281930"/>
                                        <a:gd name="connsiteY27" fmla="*/ 74203 h 217537"/>
                                        <a:gd name="connsiteX28" fmla="*/ 16687 w 281930"/>
                                        <a:gd name="connsiteY28" fmla="*/ 82665 h 217537"/>
                                        <a:gd name="connsiteX29" fmla="*/ 18314 w 281930"/>
                                        <a:gd name="connsiteY29" fmla="*/ 83967 h 217537"/>
                                        <a:gd name="connsiteX30" fmla="*/ 18314 w 281930"/>
                                        <a:gd name="connsiteY30" fmla="*/ 89500 h 217537"/>
                                        <a:gd name="connsiteX31" fmla="*/ 18314 w 281930"/>
                                        <a:gd name="connsiteY31" fmla="*/ 89500 h 217537"/>
                                        <a:gd name="connsiteX32" fmla="*/ 17338 w 281930"/>
                                        <a:gd name="connsiteY32" fmla="*/ 92429 h 217537"/>
                                        <a:gd name="connsiteX33" fmla="*/ 18965 w 281930"/>
                                        <a:gd name="connsiteY33" fmla="*/ 95683 h 217537"/>
                                        <a:gd name="connsiteX34" fmla="*/ 20266 w 281930"/>
                                        <a:gd name="connsiteY34" fmla="*/ 97636 h 217537"/>
                                        <a:gd name="connsiteX35" fmla="*/ 20266 w 281930"/>
                                        <a:gd name="connsiteY35" fmla="*/ 105772 h 217537"/>
                                        <a:gd name="connsiteX36" fmla="*/ 20266 w 281930"/>
                                        <a:gd name="connsiteY36" fmla="*/ 105772 h 217537"/>
                                        <a:gd name="connsiteX37" fmla="*/ 20266 w 281930"/>
                                        <a:gd name="connsiteY37" fmla="*/ 106098 h 217537"/>
                                        <a:gd name="connsiteX38" fmla="*/ 20266 w 281930"/>
                                        <a:gd name="connsiteY38" fmla="*/ 106098 h 217537"/>
                                        <a:gd name="connsiteX39" fmla="*/ 19290 w 281930"/>
                                        <a:gd name="connsiteY39" fmla="*/ 110003 h 217537"/>
                                        <a:gd name="connsiteX40" fmla="*/ 17338 w 281930"/>
                                        <a:gd name="connsiteY40" fmla="*/ 114885 h 217537"/>
                                        <a:gd name="connsiteX41" fmla="*/ 17988 w 281930"/>
                                        <a:gd name="connsiteY41" fmla="*/ 116512 h 217537"/>
                                        <a:gd name="connsiteX42" fmla="*/ 17988 w 281930"/>
                                        <a:gd name="connsiteY42" fmla="*/ 116512 h 217537"/>
                                        <a:gd name="connsiteX43" fmla="*/ 18965 w 281930"/>
                                        <a:gd name="connsiteY43" fmla="*/ 116838 h 217537"/>
                                        <a:gd name="connsiteX44" fmla="*/ 19941 w 281930"/>
                                        <a:gd name="connsiteY44" fmla="*/ 117489 h 217537"/>
                                        <a:gd name="connsiteX45" fmla="*/ 20918 w 281930"/>
                                        <a:gd name="connsiteY45" fmla="*/ 121069 h 217537"/>
                                        <a:gd name="connsiteX46" fmla="*/ 21243 w 281930"/>
                                        <a:gd name="connsiteY46" fmla="*/ 124323 h 217537"/>
                                        <a:gd name="connsiteX47" fmla="*/ 25148 w 281930"/>
                                        <a:gd name="connsiteY47" fmla="*/ 126927 h 217537"/>
                                        <a:gd name="connsiteX48" fmla="*/ 29054 w 281930"/>
                                        <a:gd name="connsiteY48" fmla="*/ 129530 h 217537"/>
                                        <a:gd name="connsiteX49" fmla="*/ 29379 w 281930"/>
                                        <a:gd name="connsiteY49" fmla="*/ 135714 h 217537"/>
                                        <a:gd name="connsiteX50" fmla="*/ 28729 w 281930"/>
                                        <a:gd name="connsiteY50" fmla="*/ 138643 h 217537"/>
                                        <a:gd name="connsiteX51" fmla="*/ 32308 w 281930"/>
                                        <a:gd name="connsiteY51" fmla="*/ 141898 h 217537"/>
                                        <a:gd name="connsiteX52" fmla="*/ 32308 w 281930"/>
                                        <a:gd name="connsiteY52" fmla="*/ 141898 h 217537"/>
                                        <a:gd name="connsiteX53" fmla="*/ 33285 w 281930"/>
                                        <a:gd name="connsiteY53" fmla="*/ 143525 h 217537"/>
                                        <a:gd name="connsiteX54" fmla="*/ 36539 w 281930"/>
                                        <a:gd name="connsiteY54" fmla="*/ 148732 h 217537"/>
                                        <a:gd name="connsiteX55" fmla="*/ 39143 w 281930"/>
                                        <a:gd name="connsiteY55" fmla="*/ 151336 h 217537"/>
                                        <a:gd name="connsiteX56" fmla="*/ 41095 w 281930"/>
                                        <a:gd name="connsiteY56" fmla="*/ 152312 h 217537"/>
                                        <a:gd name="connsiteX57" fmla="*/ 58345 w 281930"/>
                                        <a:gd name="connsiteY57" fmla="*/ 155567 h 217537"/>
                                        <a:gd name="connsiteX58" fmla="*/ 65504 w 281930"/>
                                        <a:gd name="connsiteY58" fmla="*/ 156869 h 217537"/>
                                        <a:gd name="connsiteX59" fmla="*/ 68434 w 281930"/>
                                        <a:gd name="connsiteY59" fmla="*/ 160449 h 217537"/>
                                        <a:gd name="connsiteX60" fmla="*/ 68108 w 281930"/>
                                        <a:gd name="connsiteY60" fmla="*/ 161425 h 217537"/>
                                        <a:gd name="connsiteX61" fmla="*/ 67783 w 281930"/>
                                        <a:gd name="connsiteY61" fmla="*/ 162727 h 217537"/>
                                        <a:gd name="connsiteX62" fmla="*/ 65830 w 281930"/>
                                        <a:gd name="connsiteY62" fmla="*/ 166632 h 217537"/>
                                        <a:gd name="connsiteX63" fmla="*/ 64528 w 281930"/>
                                        <a:gd name="connsiteY63" fmla="*/ 168585 h 217537"/>
                                        <a:gd name="connsiteX64" fmla="*/ 66806 w 281930"/>
                                        <a:gd name="connsiteY64" fmla="*/ 172490 h 217537"/>
                                        <a:gd name="connsiteX65" fmla="*/ 71037 w 281930"/>
                                        <a:gd name="connsiteY65" fmla="*/ 176070 h 217537"/>
                                        <a:gd name="connsiteX66" fmla="*/ 71037 w 281930"/>
                                        <a:gd name="connsiteY66" fmla="*/ 176070 h 217537"/>
                                        <a:gd name="connsiteX67" fmla="*/ 71037 w 281930"/>
                                        <a:gd name="connsiteY67" fmla="*/ 176070 h 217537"/>
                                        <a:gd name="connsiteX68" fmla="*/ 71037 w 281930"/>
                                        <a:gd name="connsiteY68" fmla="*/ 176070 h 217537"/>
                                        <a:gd name="connsiteX69" fmla="*/ 78848 w 281930"/>
                                        <a:gd name="connsiteY69" fmla="*/ 173467 h 217537"/>
                                        <a:gd name="connsiteX70" fmla="*/ 81777 w 281930"/>
                                        <a:gd name="connsiteY70" fmla="*/ 172165 h 217537"/>
                                        <a:gd name="connsiteX71" fmla="*/ 82103 w 281930"/>
                                        <a:gd name="connsiteY71" fmla="*/ 171839 h 217537"/>
                                        <a:gd name="connsiteX72" fmla="*/ 81452 w 281930"/>
                                        <a:gd name="connsiteY72" fmla="*/ 170537 h 217537"/>
                                        <a:gd name="connsiteX73" fmla="*/ 80150 w 281930"/>
                                        <a:gd name="connsiteY73" fmla="*/ 167283 h 217537"/>
                                        <a:gd name="connsiteX74" fmla="*/ 80150 w 281930"/>
                                        <a:gd name="connsiteY74" fmla="*/ 166958 h 217537"/>
                                        <a:gd name="connsiteX75" fmla="*/ 84056 w 281930"/>
                                        <a:gd name="connsiteY75" fmla="*/ 165656 h 217537"/>
                                        <a:gd name="connsiteX76" fmla="*/ 89588 w 281930"/>
                                        <a:gd name="connsiteY76" fmla="*/ 166307 h 217537"/>
                                        <a:gd name="connsiteX77" fmla="*/ 104559 w 281930"/>
                                        <a:gd name="connsiteY77" fmla="*/ 169561 h 217537"/>
                                        <a:gd name="connsiteX78" fmla="*/ 104559 w 281930"/>
                                        <a:gd name="connsiteY78" fmla="*/ 169561 h 217537"/>
                                        <a:gd name="connsiteX79" fmla="*/ 103583 w 281930"/>
                                        <a:gd name="connsiteY79" fmla="*/ 176396 h 217537"/>
                                        <a:gd name="connsiteX80" fmla="*/ 102281 w 281930"/>
                                        <a:gd name="connsiteY80" fmla="*/ 179325 h 217537"/>
                                        <a:gd name="connsiteX81" fmla="*/ 103908 w 281930"/>
                                        <a:gd name="connsiteY81" fmla="*/ 180301 h 217537"/>
                                        <a:gd name="connsiteX82" fmla="*/ 108465 w 281930"/>
                                        <a:gd name="connsiteY82" fmla="*/ 182905 h 217537"/>
                                        <a:gd name="connsiteX83" fmla="*/ 108465 w 281930"/>
                                        <a:gd name="connsiteY83" fmla="*/ 182905 h 217537"/>
                                        <a:gd name="connsiteX84" fmla="*/ 110743 w 281930"/>
                                        <a:gd name="connsiteY84" fmla="*/ 181928 h 217537"/>
                                        <a:gd name="connsiteX85" fmla="*/ 112695 w 281930"/>
                                        <a:gd name="connsiteY85" fmla="*/ 180627 h 217537"/>
                                        <a:gd name="connsiteX86" fmla="*/ 120181 w 281930"/>
                                        <a:gd name="connsiteY86" fmla="*/ 183556 h 217537"/>
                                        <a:gd name="connsiteX87" fmla="*/ 129944 w 281930"/>
                                        <a:gd name="connsiteY87" fmla="*/ 189414 h 217537"/>
                                        <a:gd name="connsiteX88" fmla="*/ 134175 w 281930"/>
                                        <a:gd name="connsiteY88" fmla="*/ 193970 h 217537"/>
                                        <a:gd name="connsiteX89" fmla="*/ 138081 w 281930"/>
                                        <a:gd name="connsiteY89" fmla="*/ 199177 h 217537"/>
                                        <a:gd name="connsiteX90" fmla="*/ 144264 w 281930"/>
                                        <a:gd name="connsiteY90" fmla="*/ 201781 h 217537"/>
                                        <a:gd name="connsiteX91" fmla="*/ 145241 w 281930"/>
                                        <a:gd name="connsiteY91" fmla="*/ 202106 h 217537"/>
                                        <a:gd name="connsiteX92" fmla="*/ 148495 w 281930"/>
                                        <a:gd name="connsiteY92" fmla="*/ 199828 h 217537"/>
                                        <a:gd name="connsiteX93" fmla="*/ 153377 w 281930"/>
                                        <a:gd name="connsiteY93" fmla="*/ 196574 h 217537"/>
                                        <a:gd name="connsiteX94" fmla="*/ 156957 w 281930"/>
                                        <a:gd name="connsiteY94" fmla="*/ 198527 h 217537"/>
                                        <a:gd name="connsiteX95" fmla="*/ 157283 w 281930"/>
                                        <a:gd name="connsiteY95" fmla="*/ 200805 h 217537"/>
                                        <a:gd name="connsiteX96" fmla="*/ 157283 w 281930"/>
                                        <a:gd name="connsiteY96" fmla="*/ 202432 h 217537"/>
                                        <a:gd name="connsiteX97" fmla="*/ 158259 w 281930"/>
                                        <a:gd name="connsiteY97" fmla="*/ 202432 h 217537"/>
                                        <a:gd name="connsiteX98" fmla="*/ 161513 w 281930"/>
                                        <a:gd name="connsiteY98" fmla="*/ 202432 h 217537"/>
                                        <a:gd name="connsiteX99" fmla="*/ 163792 w 281930"/>
                                        <a:gd name="connsiteY99" fmla="*/ 206663 h 217537"/>
                                        <a:gd name="connsiteX100" fmla="*/ 163792 w 281930"/>
                                        <a:gd name="connsiteY100" fmla="*/ 206663 h 217537"/>
                                        <a:gd name="connsiteX101" fmla="*/ 163466 w 281930"/>
                                        <a:gd name="connsiteY101" fmla="*/ 207965 h 217537"/>
                                        <a:gd name="connsiteX102" fmla="*/ 163140 w 281930"/>
                                        <a:gd name="connsiteY102" fmla="*/ 210243 h 217537"/>
                                        <a:gd name="connsiteX103" fmla="*/ 173881 w 281930"/>
                                        <a:gd name="connsiteY103" fmla="*/ 205036 h 217537"/>
                                        <a:gd name="connsiteX104" fmla="*/ 181040 w 281930"/>
                                        <a:gd name="connsiteY104" fmla="*/ 201456 h 217537"/>
                                        <a:gd name="connsiteX105" fmla="*/ 188851 w 281930"/>
                                        <a:gd name="connsiteY105" fmla="*/ 203408 h 217537"/>
                                        <a:gd name="connsiteX106" fmla="*/ 194384 w 281930"/>
                                        <a:gd name="connsiteY106" fmla="*/ 205036 h 217537"/>
                                        <a:gd name="connsiteX107" fmla="*/ 200242 w 281930"/>
                                        <a:gd name="connsiteY107" fmla="*/ 203408 h 217537"/>
                                        <a:gd name="connsiteX108" fmla="*/ 205449 w 281930"/>
                                        <a:gd name="connsiteY108" fmla="*/ 202106 h 217537"/>
                                        <a:gd name="connsiteX109" fmla="*/ 211633 w 281930"/>
                                        <a:gd name="connsiteY109" fmla="*/ 202757 h 217537"/>
                                        <a:gd name="connsiteX110" fmla="*/ 217491 w 281930"/>
                                        <a:gd name="connsiteY110" fmla="*/ 204385 h 217537"/>
                                        <a:gd name="connsiteX111" fmla="*/ 225302 w 281930"/>
                                        <a:gd name="connsiteY111" fmla="*/ 208616 h 217537"/>
                                        <a:gd name="connsiteX112" fmla="*/ 228882 w 281930"/>
                                        <a:gd name="connsiteY112" fmla="*/ 210568 h 217537"/>
                                        <a:gd name="connsiteX113" fmla="*/ 230184 w 281930"/>
                                        <a:gd name="connsiteY113" fmla="*/ 211219 h 217537"/>
                                        <a:gd name="connsiteX114" fmla="*/ 238646 w 281930"/>
                                        <a:gd name="connsiteY114" fmla="*/ 216101 h 217537"/>
                                        <a:gd name="connsiteX115" fmla="*/ 243853 w 281930"/>
                                        <a:gd name="connsiteY115" fmla="*/ 216752 h 217537"/>
                                        <a:gd name="connsiteX116" fmla="*/ 245806 w 281930"/>
                                        <a:gd name="connsiteY116" fmla="*/ 217077 h 217537"/>
                                        <a:gd name="connsiteX117" fmla="*/ 247433 w 281930"/>
                                        <a:gd name="connsiteY117" fmla="*/ 217403 h 217537"/>
                                        <a:gd name="connsiteX118" fmla="*/ 245806 w 281930"/>
                                        <a:gd name="connsiteY118" fmla="*/ 213823 h 217537"/>
                                        <a:gd name="connsiteX119" fmla="*/ 242877 w 281930"/>
                                        <a:gd name="connsiteY119" fmla="*/ 206337 h 217537"/>
                                        <a:gd name="connsiteX120" fmla="*/ 242226 w 281930"/>
                                        <a:gd name="connsiteY120" fmla="*/ 202757 h 217537"/>
                                        <a:gd name="connsiteX121" fmla="*/ 243528 w 281930"/>
                                        <a:gd name="connsiteY121" fmla="*/ 194946 h 217537"/>
                                        <a:gd name="connsiteX122" fmla="*/ 257197 w 281930"/>
                                        <a:gd name="connsiteY122" fmla="*/ 178999 h 217537"/>
                                        <a:gd name="connsiteX123" fmla="*/ 265658 w 281930"/>
                                        <a:gd name="connsiteY123" fmla="*/ 171839 h 217537"/>
                                        <a:gd name="connsiteX124" fmla="*/ 270865 w 281930"/>
                                        <a:gd name="connsiteY124" fmla="*/ 170212 h 217537"/>
                                        <a:gd name="connsiteX125" fmla="*/ 279002 w 281930"/>
                                        <a:gd name="connsiteY125" fmla="*/ 166632 h 217537"/>
                                        <a:gd name="connsiteX126" fmla="*/ 279653 w 281930"/>
                                        <a:gd name="connsiteY126" fmla="*/ 163703 h 217537"/>
                                        <a:gd name="connsiteX127" fmla="*/ 280304 w 281930"/>
                                        <a:gd name="connsiteY127" fmla="*/ 159472 h 217537"/>
                                        <a:gd name="connsiteX128" fmla="*/ 278676 w 281930"/>
                                        <a:gd name="connsiteY128" fmla="*/ 157194 h 217537"/>
                                        <a:gd name="connsiteX129" fmla="*/ 278676 w 281930"/>
                                        <a:gd name="connsiteY129" fmla="*/ 157194 h 217537"/>
                                        <a:gd name="connsiteX130" fmla="*/ 277049 w 281930"/>
                                        <a:gd name="connsiteY130" fmla="*/ 151336 h 217537"/>
                                        <a:gd name="connsiteX131" fmla="*/ 280304 w 281930"/>
                                        <a:gd name="connsiteY131" fmla="*/ 149383 h 217537"/>
                                        <a:gd name="connsiteX132" fmla="*/ 281931 w 281930"/>
                                        <a:gd name="connsiteY132" fmla="*/ 148407 h 217537"/>
                                        <a:gd name="connsiteX133" fmla="*/ 279328 w 281930"/>
                                        <a:gd name="connsiteY133" fmla="*/ 146454 h 217537"/>
                                        <a:gd name="connsiteX134" fmla="*/ 274446 w 281930"/>
                                        <a:gd name="connsiteY134" fmla="*/ 141572 h 217537"/>
                                        <a:gd name="connsiteX135" fmla="*/ 270865 w 281930"/>
                                        <a:gd name="connsiteY135" fmla="*/ 134087 h 217537"/>
                                        <a:gd name="connsiteX136" fmla="*/ 265008 w 281930"/>
                                        <a:gd name="connsiteY136" fmla="*/ 120743 h 217537"/>
                                        <a:gd name="connsiteX137" fmla="*/ 265008 w 281930"/>
                                        <a:gd name="connsiteY137" fmla="*/ 120743 h 217537"/>
                                        <a:gd name="connsiteX138" fmla="*/ 265333 w 281930"/>
                                        <a:gd name="connsiteY138" fmla="*/ 119116 h 217537"/>
                                        <a:gd name="connsiteX139" fmla="*/ 266635 w 281930"/>
                                        <a:gd name="connsiteY139" fmla="*/ 105121 h 217537"/>
                                        <a:gd name="connsiteX140" fmla="*/ 262404 w 281930"/>
                                        <a:gd name="connsiteY140" fmla="*/ 103169 h 217537"/>
                                        <a:gd name="connsiteX141" fmla="*/ 257197 w 281930"/>
                                        <a:gd name="connsiteY141" fmla="*/ 100565 h 217537"/>
                                        <a:gd name="connsiteX142" fmla="*/ 257197 w 281930"/>
                                        <a:gd name="connsiteY142" fmla="*/ 100565 h 217537"/>
                                        <a:gd name="connsiteX143" fmla="*/ 255569 w 281930"/>
                                        <a:gd name="connsiteY143" fmla="*/ 96660 h 217537"/>
                                        <a:gd name="connsiteX144" fmla="*/ 263706 w 281930"/>
                                        <a:gd name="connsiteY144" fmla="*/ 89174 h 217537"/>
                                        <a:gd name="connsiteX145" fmla="*/ 275422 w 281930"/>
                                        <a:gd name="connsiteY145" fmla="*/ 78109 h 217537"/>
                                        <a:gd name="connsiteX146" fmla="*/ 275422 w 281930"/>
                                        <a:gd name="connsiteY146" fmla="*/ 67694 h 217537"/>
                                        <a:gd name="connsiteX147" fmla="*/ 275096 w 281930"/>
                                        <a:gd name="connsiteY147" fmla="*/ 63789 h 217537"/>
                                        <a:gd name="connsiteX148" fmla="*/ 267937 w 281930"/>
                                        <a:gd name="connsiteY148" fmla="*/ 43936 h 217537"/>
                                        <a:gd name="connsiteX149" fmla="*/ 267286 w 281930"/>
                                        <a:gd name="connsiteY149" fmla="*/ 42309 h 217537"/>
                                        <a:gd name="connsiteX150" fmla="*/ 267286 w 281930"/>
                                        <a:gd name="connsiteY150" fmla="*/ 42309 h 217537"/>
                                        <a:gd name="connsiteX151" fmla="*/ 264356 w 281930"/>
                                        <a:gd name="connsiteY151" fmla="*/ 32871 h 217537"/>
                                        <a:gd name="connsiteX152" fmla="*/ 261753 w 281930"/>
                                        <a:gd name="connsiteY152" fmla="*/ 24734 h 217537"/>
                                        <a:gd name="connsiteX153" fmla="*/ 255895 w 281930"/>
                                        <a:gd name="connsiteY153" fmla="*/ 20178 h 217537"/>
                                        <a:gd name="connsiteX154" fmla="*/ 251338 w 281930"/>
                                        <a:gd name="connsiteY154" fmla="*/ 18225 h 217537"/>
                                        <a:gd name="connsiteX155" fmla="*/ 246131 w 281930"/>
                                        <a:gd name="connsiteY155" fmla="*/ 18876 h 217537"/>
                                        <a:gd name="connsiteX156" fmla="*/ 231811 w 281930"/>
                                        <a:gd name="connsiteY156" fmla="*/ 20178 h 217537"/>
                                        <a:gd name="connsiteX157" fmla="*/ 226929 w 281930"/>
                                        <a:gd name="connsiteY157" fmla="*/ 20504 h 217537"/>
                                        <a:gd name="connsiteX158" fmla="*/ 186899 w 281930"/>
                                        <a:gd name="connsiteY158" fmla="*/ 19853 h 217537"/>
                                        <a:gd name="connsiteX159" fmla="*/ 172579 w 281930"/>
                                        <a:gd name="connsiteY159" fmla="*/ 18225 h 217537"/>
                                        <a:gd name="connsiteX160" fmla="*/ 168348 w 281930"/>
                                        <a:gd name="connsiteY160" fmla="*/ 17900 h 217537"/>
                                        <a:gd name="connsiteX161" fmla="*/ 163140 w 281930"/>
                                        <a:gd name="connsiteY161" fmla="*/ 15296 h 217537"/>
                                        <a:gd name="connsiteX162" fmla="*/ 163140 w 281930"/>
                                        <a:gd name="connsiteY162" fmla="*/ 15296 h 2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281930" h="217537">
                                          <a:moveTo>
                                            <a:pt x="163140" y="15296"/>
                                          </a:moveTo>
                                          <a:cubicBezTo>
                                            <a:pt x="160537" y="17249"/>
                                            <a:pt x="158584" y="20504"/>
                                            <a:pt x="156957" y="22131"/>
                                          </a:cubicBezTo>
                                          <a:cubicBezTo>
                                            <a:pt x="155004" y="24084"/>
                                            <a:pt x="153052" y="24734"/>
                                            <a:pt x="150448" y="23758"/>
                                          </a:cubicBezTo>
                                          <a:cubicBezTo>
                                            <a:pt x="147844" y="22782"/>
                                            <a:pt x="149797" y="20829"/>
                                            <a:pt x="150448" y="19202"/>
                                          </a:cubicBezTo>
                                          <a:cubicBezTo>
                                            <a:pt x="151424" y="17574"/>
                                            <a:pt x="159561" y="11716"/>
                                            <a:pt x="158259" y="11391"/>
                                          </a:cubicBezTo>
                                          <a:cubicBezTo>
                                            <a:pt x="156957" y="11065"/>
                                            <a:pt x="152726" y="14320"/>
                                            <a:pt x="150773" y="15296"/>
                                          </a:cubicBezTo>
                                          <a:cubicBezTo>
                                            <a:pt x="148495" y="16273"/>
                                            <a:pt x="145241" y="17249"/>
                                            <a:pt x="141661" y="17574"/>
                                          </a:cubicBezTo>
                                          <a:cubicBezTo>
                                            <a:pt x="138406" y="17900"/>
                                            <a:pt x="131246" y="15947"/>
                                            <a:pt x="127666" y="14971"/>
                                          </a:cubicBezTo>
                                          <a:cubicBezTo>
                                            <a:pt x="124086" y="13995"/>
                                            <a:pt x="123110" y="8136"/>
                                            <a:pt x="123435" y="5858"/>
                                          </a:cubicBezTo>
                                          <a:cubicBezTo>
                                            <a:pt x="123761" y="3580"/>
                                            <a:pt x="130921" y="7160"/>
                                            <a:pt x="134175" y="6509"/>
                                          </a:cubicBezTo>
                                          <a:cubicBezTo>
                                            <a:pt x="137430" y="5858"/>
                                            <a:pt x="121483" y="0"/>
                                            <a:pt x="115950" y="0"/>
                                          </a:cubicBezTo>
                                          <a:cubicBezTo>
                                            <a:pt x="110417" y="0"/>
                                            <a:pt x="104234" y="0"/>
                                            <a:pt x="99677" y="651"/>
                                          </a:cubicBezTo>
                                          <a:cubicBezTo>
                                            <a:pt x="95121" y="1302"/>
                                            <a:pt x="94470" y="2278"/>
                                            <a:pt x="84381" y="7160"/>
                                          </a:cubicBezTo>
                                          <a:cubicBezTo>
                                            <a:pt x="74292" y="11716"/>
                                            <a:pt x="74617" y="8787"/>
                                            <a:pt x="68759" y="11716"/>
                                          </a:cubicBezTo>
                                          <a:cubicBezTo>
                                            <a:pt x="62901" y="14645"/>
                                            <a:pt x="64854" y="17249"/>
                                            <a:pt x="62901" y="20178"/>
                                          </a:cubicBezTo>
                                          <a:cubicBezTo>
                                            <a:pt x="60948" y="23107"/>
                                            <a:pt x="52812" y="21805"/>
                                            <a:pt x="43699" y="24084"/>
                                          </a:cubicBezTo>
                                          <a:cubicBezTo>
                                            <a:pt x="34586" y="26362"/>
                                            <a:pt x="21568" y="28965"/>
                                            <a:pt x="15710" y="31244"/>
                                          </a:cubicBezTo>
                                          <a:cubicBezTo>
                                            <a:pt x="9852" y="33522"/>
                                            <a:pt x="5621" y="32871"/>
                                            <a:pt x="2041" y="32871"/>
                                          </a:cubicBezTo>
                                          <a:cubicBezTo>
                                            <a:pt x="-1539" y="32871"/>
                                            <a:pt x="414" y="35800"/>
                                            <a:pt x="1716" y="37102"/>
                                          </a:cubicBezTo>
                                          <a:cubicBezTo>
                                            <a:pt x="3343" y="38404"/>
                                            <a:pt x="12781" y="37427"/>
                                            <a:pt x="15385" y="37753"/>
                                          </a:cubicBezTo>
                                          <a:cubicBezTo>
                                            <a:pt x="17988" y="38078"/>
                                            <a:pt x="16036" y="43611"/>
                                            <a:pt x="15710" y="45889"/>
                                          </a:cubicBezTo>
                                          <a:cubicBezTo>
                                            <a:pt x="15385" y="47516"/>
                                            <a:pt x="12456" y="46214"/>
                                            <a:pt x="8876" y="44587"/>
                                          </a:cubicBezTo>
                                          <a:cubicBezTo>
                                            <a:pt x="9527" y="48818"/>
                                            <a:pt x="10503" y="54676"/>
                                            <a:pt x="10503" y="55327"/>
                                          </a:cubicBezTo>
                                          <a:cubicBezTo>
                                            <a:pt x="10829" y="55978"/>
                                            <a:pt x="11479" y="59883"/>
                                            <a:pt x="12130" y="63138"/>
                                          </a:cubicBezTo>
                                          <a:cubicBezTo>
                                            <a:pt x="12456" y="65416"/>
                                            <a:pt x="12781" y="67369"/>
                                            <a:pt x="12456" y="67694"/>
                                          </a:cubicBezTo>
                                          <a:lnTo>
                                            <a:pt x="12456" y="67694"/>
                                          </a:lnTo>
                                          <a:cubicBezTo>
                                            <a:pt x="12130" y="68345"/>
                                            <a:pt x="11154" y="69647"/>
                                            <a:pt x="9852" y="70949"/>
                                          </a:cubicBezTo>
                                          <a:cubicBezTo>
                                            <a:pt x="8550" y="72251"/>
                                            <a:pt x="6923" y="73878"/>
                                            <a:pt x="6923" y="74203"/>
                                          </a:cubicBezTo>
                                          <a:cubicBezTo>
                                            <a:pt x="6923" y="74529"/>
                                            <a:pt x="13432" y="80062"/>
                                            <a:pt x="16687" y="82665"/>
                                          </a:cubicBezTo>
                                          <a:cubicBezTo>
                                            <a:pt x="17338" y="83316"/>
                                            <a:pt x="17988" y="83642"/>
                                            <a:pt x="18314" y="83967"/>
                                          </a:cubicBezTo>
                                          <a:cubicBezTo>
                                            <a:pt x="19941" y="85269"/>
                                            <a:pt x="18965" y="87222"/>
                                            <a:pt x="18314" y="89500"/>
                                          </a:cubicBezTo>
                                          <a:lnTo>
                                            <a:pt x="18314" y="89500"/>
                                          </a:lnTo>
                                          <a:cubicBezTo>
                                            <a:pt x="17988" y="90476"/>
                                            <a:pt x="17338" y="91452"/>
                                            <a:pt x="17338" y="92429"/>
                                          </a:cubicBezTo>
                                          <a:cubicBezTo>
                                            <a:pt x="17012" y="93731"/>
                                            <a:pt x="17988" y="94707"/>
                                            <a:pt x="18965" y="95683"/>
                                          </a:cubicBezTo>
                                          <a:cubicBezTo>
                                            <a:pt x="19616" y="96334"/>
                                            <a:pt x="19941" y="96985"/>
                                            <a:pt x="20266" y="97636"/>
                                          </a:cubicBezTo>
                                          <a:cubicBezTo>
                                            <a:pt x="21568" y="99914"/>
                                            <a:pt x="20592" y="103820"/>
                                            <a:pt x="20266" y="105772"/>
                                          </a:cubicBezTo>
                                          <a:lnTo>
                                            <a:pt x="20266" y="105772"/>
                                          </a:lnTo>
                                          <a:lnTo>
                                            <a:pt x="20266" y="106098"/>
                                          </a:lnTo>
                                          <a:lnTo>
                                            <a:pt x="20266" y="106098"/>
                                          </a:lnTo>
                                          <a:cubicBezTo>
                                            <a:pt x="19941" y="107074"/>
                                            <a:pt x="19941" y="108376"/>
                                            <a:pt x="19290" y="110003"/>
                                          </a:cubicBezTo>
                                          <a:cubicBezTo>
                                            <a:pt x="18965" y="111631"/>
                                            <a:pt x="18314" y="113258"/>
                                            <a:pt x="17338" y="114885"/>
                                          </a:cubicBezTo>
                                          <a:cubicBezTo>
                                            <a:pt x="17012" y="115861"/>
                                            <a:pt x="17338" y="116187"/>
                                            <a:pt x="17988" y="116512"/>
                                          </a:cubicBezTo>
                                          <a:lnTo>
                                            <a:pt x="17988" y="116512"/>
                                          </a:lnTo>
                                          <a:cubicBezTo>
                                            <a:pt x="18314" y="116838"/>
                                            <a:pt x="18639" y="116838"/>
                                            <a:pt x="18965" y="116838"/>
                                          </a:cubicBezTo>
                                          <a:cubicBezTo>
                                            <a:pt x="19290" y="117163"/>
                                            <a:pt x="19941" y="117163"/>
                                            <a:pt x="19941" y="117489"/>
                                          </a:cubicBezTo>
                                          <a:cubicBezTo>
                                            <a:pt x="20918" y="118140"/>
                                            <a:pt x="20918" y="119441"/>
                                            <a:pt x="20918" y="121069"/>
                                          </a:cubicBezTo>
                                          <a:cubicBezTo>
                                            <a:pt x="20918" y="122045"/>
                                            <a:pt x="20918" y="123021"/>
                                            <a:pt x="21243" y="124323"/>
                                          </a:cubicBezTo>
                                          <a:cubicBezTo>
                                            <a:pt x="21568" y="125299"/>
                                            <a:pt x="23196" y="125950"/>
                                            <a:pt x="25148" y="126927"/>
                                          </a:cubicBezTo>
                                          <a:cubicBezTo>
                                            <a:pt x="26775" y="127578"/>
                                            <a:pt x="28403" y="128554"/>
                                            <a:pt x="29054" y="129530"/>
                                          </a:cubicBezTo>
                                          <a:cubicBezTo>
                                            <a:pt x="30030" y="130507"/>
                                            <a:pt x="29705" y="133110"/>
                                            <a:pt x="29379" y="135714"/>
                                          </a:cubicBezTo>
                                          <a:cubicBezTo>
                                            <a:pt x="29054" y="136690"/>
                                            <a:pt x="29054" y="137667"/>
                                            <a:pt x="28729" y="138643"/>
                                          </a:cubicBezTo>
                                          <a:cubicBezTo>
                                            <a:pt x="30030" y="139619"/>
                                            <a:pt x="31657" y="140921"/>
                                            <a:pt x="32308" y="141898"/>
                                          </a:cubicBezTo>
                                          <a:lnTo>
                                            <a:pt x="32308" y="141898"/>
                                          </a:lnTo>
                                          <a:cubicBezTo>
                                            <a:pt x="32634" y="142223"/>
                                            <a:pt x="32959" y="142874"/>
                                            <a:pt x="33285" y="143525"/>
                                          </a:cubicBezTo>
                                          <a:cubicBezTo>
                                            <a:pt x="33936" y="144827"/>
                                            <a:pt x="34912" y="146779"/>
                                            <a:pt x="36539" y="148732"/>
                                          </a:cubicBezTo>
                                          <a:cubicBezTo>
                                            <a:pt x="37841" y="150034"/>
                                            <a:pt x="38492" y="150685"/>
                                            <a:pt x="39143" y="151336"/>
                                          </a:cubicBezTo>
                                          <a:cubicBezTo>
                                            <a:pt x="39794" y="151661"/>
                                            <a:pt x="40119" y="151987"/>
                                            <a:pt x="41095" y="152312"/>
                                          </a:cubicBezTo>
                                          <a:cubicBezTo>
                                            <a:pt x="42397" y="152638"/>
                                            <a:pt x="51510" y="154265"/>
                                            <a:pt x="58345" y="155567"/>
                                          </a:cubicBezTo>
                                          <a:cubicBezTo>
                                            <a:pt x="61599" y="156218"/>
                                            <a:pt x="64528" y="156543"/>
                                            <a:pt x="65504" y="156869"/>
                                          </a:cubicBezTo>
                                          <a:cubicBezTo>
                                            <a:pt x="68434" y="157519"/>
                                            <a:pt x="68759" y="158821"/>
                                            <a:pt x="68434" y="160449"/>
                                          </a:cubicBezTo>
                                          <a:cubicBezTo>
                                            <a:pt x="68434" y="160774"/>
                                            <a:pt x="68434" y="161099"/>
                                            <a:pt x="68108" y="161425"/>
                                          </a:cubicBezTo>
                                          <a:cubicBezTo>
                                            <a:pt x="68108" y="161750"/>
                                            <a:pt x="67783" y="162401"/>
                                            <a:pt x="67783" y="162727"/>
                                          </a:cubicBezTo>
                                          <a:cubicBezTo>
                                            <a:pt x="68108" y="164354"/>
                                            <a:pt x="66806" y="165330"/>
                                            <a:pt x="65830" y="166632"/>
                                          </a:cubicBezTo>
                                          <a:cubicBezTo>
                                            <a:pt x="65179" y="167283"/>
                                            <a:pt x="64528" y="167934"/>
                                            <a:pt x="64528" y="168585"/>
                                          </a:cubicBezTo>
                                          <a:cubicBezTo>
                                            <a:pt x="64528" y="169236"/>
                                            <a:pt x="65504" y="170863"/>
                                            <a:pt x="66806" y="172490"/>
                                          </a:cubicBezTo>
                                          <a:cubicBezTo>
                                            <a:pt x="68108" y="174117"/>
                                            <a:pt x="69736" y="175745"/>
                                            <a:pt x="71037" y="176070"/>
                                          </a:cubicBezTo>
                                          <a:lnTo>
                                            <a:pt x="71037" y="176070"/>
                                          </a:lnTo>
                                          <a:lnTo>
                                            <a:pt x="71037" y="176070"/>
                                          </a:lnTo>
                                          <a:lnTo>
                                            <a:pt x="71037" y="176070"/>
                                          </a:lnTo>
                                          <a:cubicBezTo>
                                            <a:pt x="72665" y="176396"/>
                                            <a:pt x="76245" y="174768"/>
                                            <a:pt x="78848" y="173467"/>
                                          </a:cubicBezTo>
                                          <a:cubicBezTo>
                                            <a:pt x="79825" y="173141"/>
                                            <a:pt x="80801" y="172490"/>
                                            <a:pt x="81777" y="172165"/>
                                          </a:cubicBezTo>
                                          <a:cubicBezTo>
                                            <a:pt x="82103" y="172165"/>
                                            <a:pt x="82103" y="171839"/>
                                            <a:pt x="82103" y="171839"/>
                                          </a:cubicBezTo>
                                          <a:cubicBezTo>
                                            <a:pt x="82103" y="171514"/>
                                            <a:pt x="81777" y="171188"/>
                                            <a:pt x="81452" y="170537"/>
                                          </a:cubicBezTo>
                                          <a:cubicBezTo>
                                            <a:pt x="80801" y="169561"/>
                                            <a:pt x="80150" y="168585"/>
                                            <a:pt x="80150" y="167283"/>
                                          </a:cubicBezTo>
                                          <a:cubicBezTo>
                                            <a:pt x="80150" y="167283"/>
                                            <a:pt x="80150" y="166958"/>
                                            <a:pt x="80150" y="166958"/>
                                          </a:cubicBezTo>
                                          <a:cubicBezTo>
                                            <a:pt x="80475" y="165981"/>
                                            <a:pt x="81777" y="165330"/>
                                            <a:pt x="84056" y="165656"/>
                                          </a:cubicBezTo>
                                          <a:cubicBezTo>
                                            <a:pt x="85683" y="165656"/>
                                            <a:pt x="87635" y="165981"/>
                                            <a:pt x="89588" y="166307"/>
                                          </a:cubicBezTo>
                                          <a:cubicBezTo>
                                            <a:pt x="96097" y="167283"/>
                                            <a:pt x="104234" y="169236"/>
                                            <a:pt x="104559" y="169561"/>
                                          </a:cubicBezTo>
                                          <a:lnTo>
                                            <a:pt x="104559" y="169561"/>
                                          </a:lnTo>
                                          <a:cubicBezTo>
                                            <a:pt x="106186" y="170212"/>
                                            <a:pt x="104884" y="173467"/>
                                            <a:pt x="103583" y="176396"/>
                                          </a:cubicBezTo>
                                          <a:cubicBezTo>
                                            <a:pt x="102932" y="177697"/>
                                            <a:pt x="102281" y="178999"/>
                                            <a:pt x="102281" y="179325"/>
                                          </a:cubicBezTo>
                                          <a:cubicBezTo>
                                            <a:pt x="102281" y="179325"/>
                                            <a:pt x="102932" y="179650"/>
                                            <a:pt x="103908" y="180301"/>
                                          </a:cubicBezTo>
                                          <a:cubicBezTo>
                                            <a:pt x="105210" y="181277"/>
                                            <a:pt x="107163" y="182579"/>
                                            <a:pt x="108465" y="182905"/>
                                          </a:cubicBezTo>
                                          <a:lnTo>
                                            <a:pt x="108465" y="182905"/>
                                          </a:lnTo>
                                          <a:cubicBezTo>
                                            <a:pt x="109115" y="183230"/>
                                            <a:pt x="110092" y="182579"/>
                                            <a:pt x="110743" y="181928"/>
                                          </a:cubicBezTo>
                                          <a:cubicBezTo>
                                            <a:pt x="111393" y="181277"/>
                                            <a:pt x="112044" y="180952"/>
                                            <a:pt x="112695" y="180627"/>
                                          </a:cubicBezTo>
                                          <a:cubicBezTo>
                                            <a:pt x="113672" y="180301"/>
                                            <a:pt x="116926" y="181928"/>
                                            <a:pt x="120181" y="183556"/>
                                          </a:cubicBezTo>
                                          <a:cubicBezTo>
                                            <a:pt x="124086" y="185508"/>
                                            <a:pt x="128643" y="188437"/>
                                            <a:pt x="129944" y="189414"/>
                                          </a:cubicBezTo>
                                          <a:cubicBezTo>
                                            <a:pt x="131246" y="190390"/>
                                            <a:pt x="132874" y="192017"/>
                                            <a:pt x="134175" y="193970"/>
                                          </a:cubicBezTo>
                                          <a:cubicBezTo>
                                            <a:pt x="135802" y="195923"/>
                                            <a:pt x="137430" y="197876"/>
                                            <a:pt x="138081" y="199177"/>
                                          </a:cubicBezTo>
                                          <a:cubicBezTo>
                                            <a:pt x="138731" y="200479"/>
                                            <a:pt x="141986" y="201456"/>
                                            <a:pt x="144264" y="201781"/>
                                          </a:cubicBezTo>
                                          <a:lnTo>
                                            <a:pt x="145241" y="202106"/>
                                          </a:lnTo>
                                          <a:cubicBezTo>
                                            <a:pt x="145566" y="202106"/>
                                            <a:pt x="147193" y="201130"/>
                                            <a:pt x="148495" y="199828"/>
                                          </a:cubicBezTo>
                                          <a:cubicBezTo>
                                            <a:pt x="150122" y="198527"/>
                                            <a:pt x="151750" y="197225"/>
                                            <a:pt x="153377" y="196574"/>
                                          </a:cubicBezTo>
                                          <a:cubicBezTo>
                                            <a:pt x="155655" y="195923"/>
                                            <a:pt x="156631" y="196899"/>
                                            <a:pt x="156957" y="198527"/>
                                          </a:cubicBezTo>
                                          <a:cubicBezTo>
                                            <a:pt x="157283" y="199177"/>
                                            <a:pt x="157283" y="200154"/>
                                            <a:pt x="157283" y="200805"/>
                                          </a:cubicBezTo>
                                          <a:cubicBezTo>
                                            <a:pt x="157283" y="201456"/>
                                            <a:pt x="157283" y="202106"/>
                                            <a:pt x="157283" y="202432"/>
                                          </a:cubicBezTo>
                                          <a:cubicBezTo>
                                            <a:pt x="157283" y="202432"/>
                                            <a:pt x="157608" y="202432"/>
                                            <a:pt x="158259" y="202432"/>
                                          </a:cubicBezTo>
                                          <a:cubicBezTo>
                                            <a:pt x="159235" y="202432"/>
                                            <a:pt x="160211" y="202106"/>
                                            <a:pt x="161513" y="202432"/>
                                          </a:cubicBezTo>
                                          <a:cubicBezTo>
                                            <a:pt x="163792" y="202757"/>
                                            <a:pt x="164117" y="204710"/>
                                            <a:pt x="163792" y="206663"/>
                                          </a:cubicBezTo>
                                          <a:lnTo>
                                            <a:pt x="163792" y="206663"/>
                                          </a:lnTo>
                                          <a:cubicBezTo>
                                            <a:pt x="163792" y="207314"/>
                                            <a:pt x="163792" y="207639"/>
                                            <a:pt x="163466" y="207965"/>
                                          </a:cubicBezTo>
                                          <a:cubicBezTo>
                                            <a:pt x="163140" y="209266"/>
                                            <a:pt x="163140" y="210243"/>
                                            <a:pt x="163140" y="210243"/>
                                          </a:cubicBezTo>
                                          <a:cubicBezTo>
                                            <a:pt x="163792" y="210568"/>
                                            <a:pt x="168999" y="207639"/>
                                            <a:pt x="173881" y="205036"/>
                                          </a:cubicBezTo>
                                          <a:cubicBezTo>
                                            <a:pt x="177135" y="203083"/>
                                            <a:pt x="180064" y="201781"/>
                                            <a:pt x="181040" y="201456"/>
                                          </a:cubicBezTo>
                                          <a:cubicBezTo>
                                            <a:pt x="182342" y="201130"/>
                                            <a:pt x="185597" y="202432"/>
                                            <a:pt x="188851" y="203408"/>
                                          </a:cubicBezTo>
                                          <a:cubicBezTo>
                                            <a:pt x="191129" y="204059"/>
                                            <a:pt x="193408" y="204710"/>
                                            <a:pt x="194384" y="205036"/>
                                          </a:cubicBezTo>
                                          <a:cubicBezTo>
                                            <a:pt x="195360" y="205036"/>
                                            <a:pt x="197964" y="204385"/>
                                            <a:pt x="200242" y="203408"/>
                                          </a:cubicBezTo>
                                          <a:cubicBezTo>
                                            <a:pt x="202195" y="202757"/>
                                            <a:pt x="204148" y="202106"/>
                                            <a:pt x="205449" y="202106"/>
                                          </a:cubicBezTo>
                                          <a:cubicBezTo>
                                            <a:pt x="206751" y="202106"/>
                                            <a:pt x="209355" y="202106"/>
                                            <a:pt x="211633" y="202757"/>
                                          </a:cubicBezTo>
                                          <a:cubicBezTo>
                                            <a:pt x="213911" y="203083"/>
                                            <a:pt x="216190" y="203734"/>
                                            <a:pt x="217491" y="204385"/>
                                          </a:cubicBezTo>
                                          <a:cubicBezTo>
                                            <a:pt x="219444" y="205036"/>
                                            <a:pt x="222699" y="206988"/>
                                            <a:pt x="225302" y="208616"/>
                                          </a:cubicBezTo>
                                          <a:cubicBezTo>
                                            <a:pt x="226929" y="209592"/>
                                            <a:pt x="228231" y="210243"/>
                                            <a:pt x="228882" y="210568"/>
                                          </a:cubicBezTo>
                                          <a:cubicBezTo>
                                            <a:pt x="229208" y="210568"/>
                                            <a:pt x="229533" y="210894"/>
                                            <a:pt x="230184" y="211219"/>
                                          </a:cubicBezTo>
                                          <a:cubicBezTo>
                                            <a:pt x="232462" y="212521"/>
                                            <a:pt x="236367" y="214148"/>
                                            <a:pt x="238646" y="216101"/>
                                          </a:cubicBezTo>
                                          <a:cubicBezTo>
                                            <a:pt x="240273" y="216101"/>
                                            <a:pt x="242226" y="216427"/>
                                            <a:pt x="243853" y="216752"/>
                                          </a:cubicBezTo>
                                          <a:cubicBezTo>
                                            <a:pt x="244504" y="216752"/>
                                            <a:pt x="245155" y="217077"/>
                                            <a:pt x="245806" y="217077"/>
                                          </a:cubicBezTo>
                                          <a:cubicBezTo>
                                            <a:pt x="246782" y="217403"/>
                                            <a:pt x="247433" y="217728"/>
                                            <a:pt x="247433" y="217403"/>
                                          </a:cubicBezTo>
                                          <a:cubicBezTo>
                                            <a:pt x="247433" y="216752"/>
                                            <a:pt x="246782" y="215450"/>
                                            <a:pt x="245806" y="213823"/>
                                          </a:cubicBezTo>
                                          <a:cubicBezTo>
                                            <a:pt x="244504" y="211870"/>
                                            <a:pt x="242877" y="209266"/>
                                            <a:pt x="242877" y="206337"/>
                                          </a:cubicBezTo>
                                          <a:cubicBezTo>
                                            <a:pt x="242877" y="205036"/>
                                            <a:pt x="242551" y="204059"/>
                                            <a:pt x="242226" y="202757"/>
                                          </a:cubicBezTo>
                                          <a:cubicBezTo>
                                            <a:pt x="241575" y="199828"/>
                                            <a:pt x="241249" y="197876"/>
                                            <a:pt x="243528" y="194946"/>
                                          </a:cubicBezTo>
                                          <a:cubicBezTo>
                                            <a:pt x="245155" y="192994"/>
                                            <a:pt x="251664" y="184858"/>
                                            <a:pt x="257197" y="178999"/>
                                          </a:cubicBezTo>
                                          <a:cubicBezTo>
                                            <a:pt x="260451" y="175419"/>
                                            <a:pt x="263706" y="172490"/>
                                            <a:pt x="265658" y="171839"/>
                                          </a:cubicBezTo>
                                          <a:cubicBezTo>
                                            <a:pt x="267286" y="171188"/>
                                            <a:pt x="268913" y="170863"/>
                                            <a:pt x="270865" y="170212"/>
                                          </a:cubicBezTo>
                                          <a:cubicBezTo>
                                            <a:pt x="274771" y="169236"/>
                                            <a:pt x="278676" y="168259"/>
                                            <a:pt x="279002" y="166632"/>
                                          </a:cubicBezTo>
                                          <a:cubicBezTo>
                                            <a:pt x="279328" y="165656"/>
                                            <a:pt x="279653" y="164679"/>
                                            <a:pt x="279653" y="163703"/>
                                          </a:cubicBezTo>
                                          <a:cubicBezTo>
                                            <a:pt x="279978" y="162076"/>
                                            <a:pt x="280629" y="160774"/>
                                            <a:pt x="280304" y="159472"/>
                                          </a:cubicBezTo>
                                          <a:cubicBezTo>
                                            <a:pt x="280304" y="158821"/>
                                            <a:pt x="279328" y="157845"/>
                                            <a:pt x="278676" y="157194"/>
                                          </a:cubicBezTo>
                                          <a:lnTo>
                                            <a:pt x="278676" y="157194"/>
                                          </a:lnTo>
                                          <a:cubicBezTo>
                                            <a:pt x="277049" y="155241"/>
                                            <a:pt x="275096" y="153288"/>
                                            <a:pt x="277049" y="151336"/>
                                          </a:cubicBezTo>
                                          <a:cubicBezTo>
                                            <a:pt x="278026" y="150359"/>
                                            <a:pt x="279328" y="149708"/>
                                            <a:pt x="280304" y="149383"/>
                                          </a:cubicBezTo>
                                          <a:cubicBezTo>
                                            <a:pt x="281280" y="149058"/>
                                            <a:pt x="281931" y="148732"/>
                                            <a:pt x="281931" y="148407"/>
                                          </a:cubicBezTo>
                                          <a:cubicBezTo>
                                            <a:pt x="281931" y="148407"/>
                                            <a:pt x="280629" y="147430"/>
                                            <a:pt x="279328" y="146454"/>
                                          </a:cubicBezTo>
                                          <a:cubicBezTo>
                                            <a:pt x="277375" y="145152"/>
                                            <a:pt x="275096" y="143525"/>
                                            <a:pt x="274446" y="141572"/>
                                          </a:cubicBezTo>
                                          <a:cubicBezTo>
                                            <a:pt x="274120" y="140596"/>
                                            <a:pt x="272493" y="137341"/>
                                            <a:pt x="270865" y="134087"/>
                                          </a:cubicBezTo>
                                          <a:cubicBezTo>
                                            <a:pt x="268262" y="128554"/>
                                            <a:pt x="265008" y="121719"/>
                                            <a:pt x="265008" y="120743"/>
                                          </a:cubicBezTo>
                                          <a:lnTo>
                                            <a:pt x="265008" y="120743"/>
                                          </a:lnTo>
                                          <a:cubicBezTo>
                                            <a:pt x="265008" y="120418"/>
                                            <a:pt x="265008" y="120092"/>
                                            <a:pt x="265333" y="119116"/>
                                          </a:cubicBezTo>
                                          <a:cubicBezTo>
                                            <a:pt x="265984" y="115536"/>
                                            <a:pt x="267611" y="106098"/>
                                            <a:pt x="266635" y="105121"/>
                                          </a:cubicBezTo>
                                          <a:cubicBezTo>
                                            <a:pt x="266309" y="104796"/>
                                            <a:pt x="264356" y="103820"/>
                                            <a:pt x="262404" y="103169"/>
                                          </a:cubicBezTo>
                                          <a:cubicBezTo>
                                            <a:pt x="260451" y="102518"/>
                                            <a:pt x="258498" y="101541"/>
                                            <a:pt x="257197" y="100565"/>
                                          </a:cubicBezTo>
                                          <a:lnTo>
                                            <a:pt x="257197" y="100565"/>
                                          </a:lnTo>
                                          <a:cubicBezTo>
                                            <a:pt x="255244" y="99263"/>
                                            <a:pt x="254593" y="97961"/>
                                            <a:pt x="255569" y="96660"/>
                                          </a:cubicBezTo>
                                          <a:cubicBezTo>
                                            <a:pt x="256220" y="95358"/>
                                            <a:pt x="259800" y="92429"/>
                                            <a:pt x="263706" y="89174"/>
                                          </a:cubicBezTo>
                                          <a:cubicBezTo>
                                            <a:pt x="268913" y="84943"/>
                                            <a:pt x="274771" y="79736"/>
                                            <a:pt x="275422" y="78109"/>
                                          </a:cubicBezTo>
                                          <a:cubicBezTo>
                                            <a:pt x="276398" y="75831"/>
                                            <a:pt x="275747" y="71600"/>
                                            <a:pt x="275422" y="67694"/>
                                          </a:cubicBezTo>
                                          <a:cubicBezTo>
                                            <a:pt x="275096" y="66392"/>
                                            <a:pt x="275096" y="65091"/>
                                            <a:pt x="275096" y="63789"/>
                                          </a:cubicBezTo>
                                          <a:cubicBezTo>
                                            <a:pt x="274771" y="59883"/>
                                            <a:pt x="270540" y="49794"/>
                                            <a:pt x="267937" y="43936"/>
                                          </a:cubicBezTo>
                                          <a:lnTo>
                                            <a:pt x="267286" y="42309"/>
                                          </a:lnTo>
                                          <a:lnTo>
                                            <a:pt x="267286" y="42309"/>
                                          </a:lnTo>
                                          <a:cubicBezTo>
                                            <a:pt x="266309" y="39705"/>
                                            <a:pt x="265333" y="36125"/>
                                            <a:pt x="264356" y="32871"/>
                                          </a:cubicBezTo>
                                          <a:cubicBezTo>
                                            <a:pt x="263380" y="28965"/>
                                            <a:pt x="262404" y="25711"/>
                                            <a:pt x="261753" y="24734"/>
                                          </a:cubicBezTo>
                                          <a:cubicBezTo>
                                            <a:pt x="260776" y="23433"/>
                                            <a:pt x="258498" y="21480"/>
                                            <a:pt x="255895" y="20178"/>
                                          </a:cubicBezTo>
                                          <a:cubicBezTo>
                                            <a:pt x="254267" y="19202"/>
                                            <a:pt x="252640" y="18225"/>
                                            <a:pt x="251338" y="18225"/>
                                          </a:cubicBezTo>
                                          <a:cubicBezTo>
                                            <a:pt x="250037" y="18225"/>
                                            <a:pt x="248409" y="18551"/>
                                            <a:pt x="246131" y="18876"/>
                                          </a:cubicBezTo>
                                          <a:cubicBezTo>
                                            <a:pt x="242551" y="19202"/>
                                            <a:pt x="237995" y="19853"/>
                                            <a:pt x="231811" y="20178"/>
                                          </a:cubicBezTo>
                                          <a:cubicBezTo>
                                            <a:pt x="230510" y="20178"/>
                                            <a:pt x="228557" y="20178"/>
                                            <a:pt x="226929" y="20504"/>
                                          </a:cubicBezTo>
                                          <a:cubicBezTo>
                                            <a:pt x="215864" y="20829"/>
                                            <a:pt x="197638" y="21805"/>
                                            <a:pt x="186899" y="19853"/>
                                          </a:cubicBezTo>
                                          <a:cubicBezTo>
                                            <a:pt x="179413" y="18551"/>
                                            <a:pt x="175182" y="18225"/>
                                            <a:pt x="172579" y="18225"/>
                                          </a:cubicBezTo>
                                          <a:cubicBezTo>
                                            <a:pt x="170951" y="18225"/>
                                            <a:pt x="169650" y="18225"/>
                                            <a:pt x="168348" y="17900"/>
                                          </a:cubicBezTo>
                                          <a:cubicBezTo>
                                            <a:pt x="166395" y="17249"/>
                                            <a:pt x="164442" y="16273"/>
                                            <a:pt x="163140" y="15296"/>
                                          </a:cubicBezTo>
                                          <a:lnTo>
                                            <a:pt x="163140" y="1529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7" name="Freeform: Shape 516">
                                      <a:extLst>
                                        <a:ext uri="{FF2B5EF4-FFF2-40B4-BE49-F238E27FC236}">
                                          <a16:creationId xmlns:a16="http://schemas.microsoft.com/office/drawing/2014/main" id="{3F01B5F6-4C48-4FC0-96E9-D85C8BCC5CF1}"/>
                                        </a:ext>
                                      </a:extLst>
                                    </p:cNvPr>
                                    <p:cNvSpPr/>
                                    <p:nvPr/>
                                  </p:nvSpPr>
                                  <p:spPr>
                                    <a:xfrm>
                                      <a:off x="6351369" y="2671927"/>
                                      <a:ext cx="155927" cy="97671"/>
                                    </a:xfrm>
                                    <a:custGeom>
                                      <a:avLst/>
                                      <a:gdLst>
                                        <a:gd name="connsiteX0" fmla="*/ 687 w 155927"/>
                                        <a:gd name="connsiteY0" fmla="*/ 14356 h 97671"/>
                                        <a:gd name="connsiteX1" fmla="*/ 36 w 155927"/>
                                        <a:gd name="connsiteY1" fmla="*/ 19237 h 97671"/>
                                        <a:gd name="connsiteX2" fmla="*/ 2965 w 155927"/>
                                        <a:gd name="connsiteY2" fmla="*/ 33557 h 97671"/>
                                        <a:gd name="connsiteX3" fmla="*/ 5243 w 155927"/>
                                        <a:gd name="connsiteY3" fmla="*/ 45274 h 97671"/>
                                        <a:gd name="connsiteX4" fmla="*/ 6545 w 155927"/>
                                        <a:gd name="connsiteY4" fmla="*/ 45599 h 97671"/>
                                        <a:gd name="connsiteX5" fmla="*/ 16309 w 155927"/>
                                        <a:gd name="connsiteY5" fmla="*/ 48203 h 97671"/>
                                        <a:gd name="connsiteX6" fmla="*/ 19563 w 155927"/>
                                        <a:gd name="connsiteY6" fmla="*/ 49830 h 97671"/>
                                        <a:gd name="connsiteX7" fmla="*/ 29001 w 155927"/>
                                        <a:gd name="connsiteY7" fmla="*/ 53736 h 97671"/>
                                        <a:gd name="connsiteX8" fmla="*/ 36487 w 155927"/>
                                        <a:gd name="connsiteY8" fmla="*/ 52434 h 97671"/>
                                        <a:gd name="connsiteX9" fmla="*/ 41043 w 155927"/>
                                        <a:gd name="connsiteY9" fmla="*/ 51457 h 97671"/>
                                        <a:gd name="connsiteX10" fmla="*/ 44298 w 155927"/>
                                        <a:gd name="connsiteY10" fmla="*/ 53085 h 97671"/>
                                        <a:gd name="connsiteX11" fmla="*/ 46901 w 155927"/>
                                        <a:gd name="connsiteY11" fmla="*/ 55688 h 97671"/>
                                        <a:gd name="connsiteX12" fmla="*/ 46901 w 155927"/>
                                        <a:gd name="connsiteY12" fmla="*/ 55688 h 97671"/>
                                        <a:gd name="connsiteX13" fmla="*/ 49505 w 155927"/>
                                        <a:gd name="connsiteY13" fmla="*/ 60245 h 97671"/>
                                        <a:gd name="connsiteX14" fmla="*/ 51783 w 155927"/>
                                        <a:gd name="connsiteY14" fmla="*/ 64150 h 97671"/>
                                        <a:gd name="connsiteX15" fmla="*/ 50481 w 155927"/>
                                        <a:gd name="connsiteY15" fmla="*/ 68055 h 97671"/>
                                        <a:gd name="connsiteX16" fmla="*/ 50481 w 155927"/>
                                        <a:gd name="connsiteY16" fmla="*/ 68055 h 97671"/>
                                        <a:gd name="connsiteX17" fmla="*/ 48854 w 155927"/>
                                        <a:gd name="connsiteY17" fmla="*/ 70008 h 97671"/>
                                        <a:gd name="connsiteX18" fmla="*/ 50807 w 155927"/>
                                        <a:gd name="connsiteY18" fmla="*/ 79772 h 97671"/>
                                        <a:gd name="connsiteX19" fmla="*/ 54061 w 155927"/>
                                        <a:gd name="connsiteY19" fmla="*/ 79446 h 97671"/>
                                        <a:gd name="connsiteX20" fmla="*/ 59919 w 155927"/>
                                        <a:gd name="connsiteY20" fmla="*/ 81725 h 97671"/>
                                        <a:gd name="connsiteX21" fmla="*/ 66428 w 155927"/>
                                        <a:gd name="connsiteY21" fmla="*/ 86932 h 97671"/>
                                        <a:gd name="connsiteX22" fmla="*/ 69683 w 155927"/>
                                        <a:gd name="connsiteY22" fmla="*/ 96044 h 97671"/>
                                        <a:gd name="connsiteX23" fmla="*/ 69683 w 155927"/>
                                        <a:gd name="connsiteY23" fmla="*/ 96044 h 97671"/>
                                        <a:gd name="connsiteX24" fmla="*/ 74890 w 155927"/>
                                        <a:gd name="connsiteY24" fmla="*/ 95719 h 97671"/>
                                        <a:gd name="connsiteX25" fmla="*/ 80423 w 155927"/>
                                        <a:gd name="connsiteY25" fmla="*/ 95719 h 97671"/>
                                        <a:gd name="connsiteX26" fmla="*/ 90186 w 155927"/>
                                        <a:gd name="connsiteY26" fmla="*/ 97021 h 97671"/>
                                        <a:gd name="connsiteX27" fmla="*/ 93766 w 155927"/>
                                        <a:gd name="connsiteY27" fmla="*/ 97672 h 97671"/>
                                        <a:gd name="connsiteX28" fmla="*/ 93766 w 155927"/>
                                        <a:gd name="connsiteY28" fmla="*/ 97672 h 97671"/>
                                        <a:gd name="connsiteX29" fmla="*/ 97021 w 155927"/>
                                        <a:gd name="connsiteY29" fmla="*/ 96370 h 97671"/>
                                        <a:gd name="connsiteX30" fmla="*/ 102879 w 155927"/>
                                        <a:gd name="connsiteY30" fmla="*/ 93441 h 97671"/>
                                        <a:gd name="connsiteX31" fmla="*/ 102879 w 155927"/>
                                        <a:gd name="connsiteY31" fmla="*/ 93441 h 97671"/>
                                        <a:gd name="connsiteX32" fmla="*/ 103205 w 155927"/>
                                        <a:gd name="connsiteY32" fmla="*/ 92139 h 97671"/>
                                        <a:gd name="connsiteX33" fmla="*/ 106459 w 155927"/>
                                        <a:gd name="connsiteY33" fmla="*/ 87908 h 97671"/>
                                        <a:gd name="connsiteX34" fmla="*/ 112317 w 155927"/>
                                        <a:gd name="connsiteY34" fmla="*/ 87908 h 97671"/>
                                        <a:gd name="connsiteX35" fmla="*/ 112317 w 155927"/>
                                        <a:gd name="connsiteY35" fmla="*/ 87908 h 97671"/>
                                        <a:gd name="connsiteX36" fmla="*/ 115246 w 155927"/>
                                        <a:gd name="connsiteY36" fmla="*/ 87908 h 97671"/>
                                        <a:gd name="connsiteX37" fmla="*/ 115897 w 155927"/>
                                        <a:gd name="connsiteY37" fmla="*/ 87257 h 97671"/>
                                        <a:gd name="connsiteX38" fmla="*/ 120128 w 155927"/>
                                        <a:gd name="connsiteY38" fmla="*/ 84654 h 97671"/>
                                        <a:gd name="connsiteX39" fmla="*/ 126637 w 155927"/>
                                        <a:gd name="connsiteY39" fmla="*/ 86606 h 97671"/>
                                        <a:gd name="connsiteX40" fmla="*/ 130543 w 155927"/>
                                        <a:gd name="connsiteY40" fmla="*/ 88234 h 97671"/>
                                        <a:gd name="connsiteX41" fmla="*/ 129241 w 155927"/>
                                        <a:gd name="connsiteY41" fmla="*/ 82375 h 97671"/>
                                        <a:gd name="connsiteX42" fmla="*/ 127939 w 155927"/>
                                        <a:gd name="connsiteY42" fmla="*/ 75541 h 97671"/>
                                        <a:gd name="connsiteX43" fmla="*/ 128590 w 155927"/>
                                        <a:gd name="connsiteY43" fmla="*/ 73263 h 97671"/>
                                        <a:gd name="connsiteX44" fmla="*/ 132495 w 155927"/>
                                        <a:gd name="connsiteY44" fmla="*/ 64475 h 97671"/>
                                        <a:gd name="connsiteX45" fmla="*/ 139004 w 155927"/>
                                        <a:gd name="connsiteY45" fmla="*/ 58943 h 97671"/>
                                        <a:gd name="connsiteX46" fmla="*/ 147792 w 155927"/>
                                        <a:gd name="connsiteY46" fmla="*/ 52434 h 97671"/>
                                        <a:gd name="connsiteX47" fmla="*/ 148768 w 155927"/>
                                        <a:gd name="connsiteY47" fmla="*/ 51783 h 97671"/>
                                        <a:gd name="connsiteX48" fmla="*/ 155928 w 155927"/>
                                        <a:gd name="connsiteY48" fmla="*/ 47226 h 97671"/>
                                        <a:gd name="connsiteX49" fmla="*/ 154626 w 155927"/>
                                        <a:gd name="connsiteY49" fmla="*/ 46576 h 97671"/>
                                        <a:gd name="connsiteX50" fmla="*/ 150721 w 155927"/>
                                        <a:gd name="connsiteY50" fmla="*/ 42996 h 97671"/>
                                        <a:gd name="connsiteX51" fmla="*/ 152348 w 155927"/>
                                        <a:gd name="connsiteY51" fmla="*/ 36161 h 97671"/>
                                        <a:gd name="connsiteX52" fmla="*/ 152999 w 155927"/>
                                        <a:gd name="connsiteY52" fmla="*/ 34208 h 97671"/>
                                        <a:gd name="connsiteX53" fmla="*/ 152999 w 155927"/>
                                        <a:gd name="connsiteY53" fmla="*/ 30954 h 97671"/>
                                        <a:gd name="connsiteX54" fmla="*/ 145839 w 155927"/>
                                        <a:gd name="connsiteY54" fmla="*/ 25421 h 97671"/>
                                        <a:gd name="connsiteX55" fmla="*/ 145839 w 155927"/>
                                        <a:gd name="connsiteY55" fmla="*/ 25421 h 97671"/>
                                        <a:gd name="connsiteX56" fmla="*/ 145188 w 155927"/>
                                        <a:gd name="connsiteY56" fmla="*/ 24445 h 97671"/>
                                        <a:gd name="connsiteX57" fmla="*/ 145188 w 155927"/>
                                        <a:gd name="connsiteY57" fmla="*/ 24445 h 97671"/>
                                        <a:gd name="connsiteX58" fmla="*/ 139655 w 155927"/>
                                        <a:gd name="connsiteY58" fmla="*/ 19563 h 97671"/>
                                        <a:gd name="connsiteX59" fmla="*/ 128915 w 155927"/>
                                        <a:gd name="connsiteY59" fmla="*/ 11101 h 97671"/>
                                        <a:gd name="connsiteX60" fmla="*/ 122732 w 155927"/>
                                        <a:gd name="connsiteY60" fmla="*/ 10450 h 97671"/>
                                        <a:gd name="connsiteX61" fmla="*/ 115572 w 155927"/>
                                        <a:gd name="connsiteY61" fmla="*/ 10125 h 97671"/>
                                        <a:gd name="connsiteX62" fmla="*/ 109063 w 155927"/>
                                        <a:gd name="connsiteY62" fmla="*/ 2314 h 97671"/>
                                        <a:gd name="connsiteX63" fmla="*/ 108412 w 155927"/>
                                        <a:gd name="connsiteY63" fmla="*/ 36 h 97671"/>
                                        <a:gd name="connsiteX64" fmla="*/ 108412 w 155927"/>
                                        <a:gd name="connsiteY64" fmla="*/ 36 h 97671"/>
                                        <a:gd name="connsiteX65" fmla="*/ 103530 w 155927"/>
                                        <a:gd name="connsiteY65" fmla="*/ 3616 h 97671"/>
                                        <a:gd name="connsiteX66" fmla="*/ 98974 w 155927"/>
                                        <a:gd name="connsiteY66" fmla="*/ 7196 h 97671"/>
                                        <a:gd name="connsiteX67" fmla="*/ 93766 w 155927"/>
                                        <a:gd name="connsiteY67" fmla="*/ 6219 h 97671"/>
                                        <a:gd name="connsiteX68" fmla="*/ 93766 w 155927"/>
                                        <a:gd name="connsiteY68" fmla="*/ 6219 h 97671"/>
                                        <a:gd name="connsiteX69" fmla="*/ 93116 w 155927"/>
                                        <a:gd name="connsiteY69" fmla="*/ 5568 h 97671"/>
                                        <a:gd name="connsiteX70" fmla="*/ 91488 w 155927"/>
                                        <a:gd name="connsiteY70" fmla="*/ 6219 h 97671"/>
                                        <a:gd name="connsiteX71" fmla="*/ 87257 w 155927"/>
                                        <a:gd name="connsiteY71" fmla="*/ 7847 h 97671"/>
                                        <a:gd name="connsiteX72" fmla="*/ 81725 w 155927"/>
                                        <a:gd name="connsiteY72" fmla="*/ 5894 h 97671"/>
                                        <a:gd name="connsiteX73" fmla="*/ 76192 w 155927"/>
                                        <a:gd name="connsiteY73" fmla="*/ 3290 h 97671"/>
                                        <a:gd name="connsiteX74" fmla="*/ 69357 w 155927"/>
                                        <a:gd name="connsiteY74" fmla="*/ 3616 h 97671"/>
                                        <a:gd name="connsiteX75" fmla="*/ 59594 w 155927"/>
                                        <a:gd name="connsiteY75" fmla="*/ 6219 h 97671"/>
                                        <a:gd name="connsiteX76" fmla="*/ 55037 w 155927"/>
                                        <a:gd name="connsiteY76" fmla="*/ 4592 h 97671"/>
                                        <a:gd name="connsiteX77" fmla="*/ 53410 w 155927"/>
                                        <a:gd name="connsiteY77" fmla="*/ 3290 h 97671"/>
                                        <a:gd name="connsiteX78" fmla="*/ 51783 w 155927"/>
                                        <a:gd name="connsiteY78" fmla="*/ 3616 h 97671"/>
                                        <a:gd name="connsiteX79" fmla="*/ 45274 w 155927"/>
                                        <a:gd name="connsiteY79" fmla="*/ 2965 h 97671"/>
                                        <a:gd name="connsiteX80" fmla="*/ 40067 w 155927"/>
                                        <a:gd name="connsiteY80" fmla="*/ 1663 h 97671"/>
                                        <a:gd name="connsiteX81" fmla="*/ 32581 w 155927"/>
                                        <a:gd name="connsiteY81" fmla="*/ 1663 h 97671"/>
                                        <a:gd name="connsiteX82" fmla="*/ 24119 w 155927"/>
                                        <a:gd name="connsiteY82" fmla="*/ 3290 h 97671"/>
                                        <a:gd name="connsiteX83" fmla="*/ 14356 w 155927"/>
                                        <a:gd name="connsiteY83" fmla="*/ 6545 h 97671"/>
                                        <a:gd name="connsiteX84" fmla="*/ 9800 w 155927"/>
                                        <a:gd name="connsiteY84" fmla="*/ 9474 h 97671"/>
                                        <a:gd name="connsiteX85" fmla="*/ 6871 w 155927"/>
                                        <a:gd name="connsiteY85" fmla="*/ 12077 h 97671"/>
                                        <a:gd name="connsiteX86" fmla="*/ 687 w 155927"/>
                                        <a:gd name="connsiteY86" fmla="*/ 14356 h 97671"/>
                                        <a:gd name="connsiteX87" fmla="*/ 687 w 155927"/>
                                        <a:gd name="connsiteY87" fmla="*/ 14356 h 9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55927" h="97671">
                                          <a:moveTo>
                                            <a:pt x="687" y="14356"/>
                                          </a:moveTo>
                                          <a:cubicBezTo>
                                            <a:pt x="687" y="15332"/>
                                            <a:pt x="361" y="16959"/>
                                            <a:pt x="36" y="19237"/>
                                          </a:cubicBezTo>
                                          <a:cubicBezTo>
                                            <a:pt x="-290" y="23794"/>
                                            <a:pt x="1663" y="26397"/>
                                            <a:pt x="2965" y="33557"/>
                                          </a:cubicBezTo>
                                          <a:cubicBezTo>
                                            <a:pt x="3941" y="38114"/>
                                            <a:pt x="4592" y="42019"/>
                                            <a:pt x="5243" y="45274"/>
                                          </a:cubicBezTo>
                                          <a:lnTo>
                                            <a:pt x="6545" y="45599"/>
                                          </a:lnTo>
                                          <a:cubicBezTo>
                                            <a:pt x="10125" y="46250"/>
                                            <a:pt x="14030" y="47226"/>
                                            <a:pt x="16309" y="48203"/>
                                          </a:cubicBezTo>
                                          <a:cubicBezTo>
                                            <a:pt x="17285" y="48528"/>
                                            <a:pt x="18261" y="49179"/>
                                            <a:pt x="19563" y="49830"/>
                                          </a:cubicBezTo>
                                          <a:cubicBezTo>
                                            <a:pt x="23143" y="51457"/>
                                            <a:pt x="27374" y="53736"/>
                                            <a:pt x="29001" y="53736"/>
                                          </a:cubicBezTo>
                                          <a:cubicBezTo>
                                            <a:pt x="30303" y="53736"/>
                                            <a:pt x="33883" y="53085"/>
                                            <a:pt x="36487" y="52434"/>
                                          </a:cubicBezTo>
                                          <a:cubicBezTo>
                                            <a:pt x="38765" y="52108"/>
                                            <a:pt x="40392" y="51457"/>
                                            <a:pt x="41043" y="51457"/>
                                          </a:cubicBezTo>
                                          <a:cubicBezTo>
                                            <a:pt x="42019" y="51457"/>
                                            <a:pt x="43321" y="52108"/>
                                            <a:pt x="44298" y="53085"/>
                                          </a:cubicBezTo>
                                          <a:cubicBezTo>
                                            <a:pt x="45274" y="54061"/>
                                            <a:pt x="46576" y="55037"/>
                                            <a:pt x="46901" y="55688"/>
                                          </a:cubicBezTo>
                                          <a:lnTo>
                                            <a:pt x="46901" y="55688"/>
                                          </a:lnTo>
                                          <a:cubicBezTo>
                                            <a:pt x="47227" y="56339"/>
                                            <a:pt x="48203" y="58292"/>
                                            <a:pt x="49505" y="60245"/>
                                          </a:cubicBezTo>
                                          <a:cubicBezTo>
                                            <a:pt x="50481" y="61872"/>
                                            <a:pt x="51457" y="63825"/>
                                            <a:pt x="51783" y="64150"/>
                                          </a:cubicBezTo>
                                          <a:cubicBezTo>
                                            <a:pt x="53085" y="65452"/>
                                            <a:pt x="51783" y="66754"/>
                                            <a:pt x="50481" y="68055"/>
                                          </a:cubicBezTo>
                                          <a:lnTo>
                                            <a:pt x="50481" y="68055"/>
                                          </a:lnTo>
                                          <a:cubicBezTo>
                                            <a:pt x="49830" y="68706"/>
                                            <a:pt x="48854" y="69683"/>
                                            <a:pt x="48854" y="70008"/>
                                          </a:cubicBezTo>
                                          <a:cubicBezTo>
                                            <a:pt x="48854" y="71635"/>
                                            <a:pt x="50156" y="77494"/>
                                            <a:pt x="50807" y="79772"/>
                                          </a:cubicBezTo>
                                          <a:cubicBezTo>
                                            <a:pt x="52109" y="79446"/>
                                            <a:pt x="53410" y="79446"/>
                                            <a:pt x="54061" y="79446"/>
                                          </a:cubicBezTo>
                                          <a:cubicBezTo>
                                            <a:pt x="55689" y="79446"/>
                                            <a:pt x="57967" y="80423"/>
                                            <a:pt x="59919" y="81725"/>
                                          </a:cubicBezTo>
                                          <a:cubicBezTo>
                                            <a:pt x="62523" y="83352"/>
                                            <a:pt x="65127" y="85630"/>
                                            <a:pt x="66428" y="86932"/>
                                          </a:cubicBezTo>
                                          <a:cubicBezTo>
                                            <a:pt x="67730" y="88234"/>
                                            <a:pt x="68707" y="92139"/>
                                            <a:pt x="69683" y="96044"/>
                                          </a:cubicBezTo>
                                          <a:lnTo>
                                            <a:pt x="69683" y="96044"/>
                                          </a:lnTo>
                                          <a:cubicBezTo>
                                            <a:pt x="71636" y="95719"/>
                                            <a:pt x="72937" y="95719"/>
                                            <a:pt x="74890" y="95719"/>
                                          </a:cubicBezTo>
                                          <a:cubicBezTo>
                                            <a:pt x="76192" y="95719"/>
                                            <a:pt x="78145" y="95719"/>
                                            <a:pt x="80423" y="95719"/>
                                          </a:cubicBezTo>
                                          <a:cubicBezTo>
                                            <a:pt x="84328" y="95394"/>
                                            <a:pt x="87583" y="96370"/>
                                            <a:pt x="90186" y="97021"/>
                                          </a:cubicBezTo>
                                          <a:cubicBezTo>
                                            <a:pt x="91814" y="97346"/>
                                            <a:pt x="93116" y="97672"/>
                                            <a:pt x="93766" y="97672"/>
                                          </a:cubicBezTo>
                                          <a:lnTo>
                                            <a:pt x="93766" y="97672"/>
                                          </a:lnTo>
                                          <a:cubicBezTo>
                                            <a:pt x="94418" y="97672"/>
                                            <a:pt x="95719" y="97021"/>
                                            <a:pt x="97021" y="96370"/>
                                          </a:cubicBezTo>
                                          <a:cubicBezTo>
                                            <a:pt x="99299" y="95394"/>
                                            <a:pt x="101577" y="94092"/>
                                            <a:pt x="102879" y="93441"/>
                                          </a:cubicBezTo>
                                          <a:lnTo>
                                            <a:pt x="102879" y="93441"/>
                                          </a:lnTo>
                                          <a:cubicBezTo>
                                            <a:pt x="103205" y="93441"/>
                                            <a:pt x="103205" y="92790"/>
                                            <a:pt x="103205" y="92139"/>
                                          </a:cubicBezTo>
                                          <a:cubicBezTo>
                                            <a:pt x="103205" y="90186"/>
                                            <a:pt x="103530" y="88559"/>
                                            <a:pt x="106459" y="87908"/>
                                          </a:cubicBezTo>
                                          <a:cubicBezTo>
                                            <a:pt x="108412" y="87583"/>
                                            <a:pt x="110364" y="87908"/>
                                            <a:pt x="112317" y="87908"/>
                                          </a:cubicBezTo>
                                          <a:lnTo>
                                            <a:pt x="112317" y="87908"/>
                                          </a:lnTo>
                                          <a:cubicBezTo>
                                            <a:pt x="113619" y="87908"/>
                                            <a:pt x="114921" y="88234"/>
                                            <a:pt x="115246" y="87908"/>
                                          </a:cubicBezTo>
                                          <a:cubicBezTo>
                                            <a:pt x="115572" y="87908"/>
                                            <a:pt x="115572" y="87583"/>
                                            <a:pt x="115897" y="87257"/>
                                          </a:cubicBezTo>
                                          <a:cubicBezTo>
                                            <a:pt x="116548" y="86281"/>
                                            <a:pt x="117850" y="85304"/>
                                            <a:pt x="120128" y="84654"/>
                                          </a:cubicBezTo>
                                          <a:cubicBezTo>
                                            <a:pt x="122406" y="84003"/>
                                            <a:pt x="124359" y="85304"/>
                                            <a:pt x="126637" y="86606"/>
                                          </a:cubicBezTo>
                                          <a:cubicBezTo>
                                            <a:pt x="128264" y="87583"/>
                                            <a:pt x="129892" y="88559"/>
                                            <a:pt x="130543" y="88234"/>
                                          </a:cubicBezTo>
                                          <a:cubicBezTo>
                                            <a:pt x="131194" y="87908"/>
                                            <a:pt x="130217" y="84979"/>
                                            <a:pt x="129241" y="82375"/>
                                          </a:cubicBezTo>
                                          <a:cubicBezTo>
                                            <a:pt x="128264" y="79772"/>
                                            <a:pt x="127288" y="77168"/>
                                            <a:pt x="127939" y="75541"/>
                                          </a:cubicBezTo>
                                          <a:cubicBezTo>
                                            <a:pt x="128264" y="74890"/>
                                            <a:pt x="128264" y="74239"/>
                                            <a:pt x="128590" y="73263"/>
                                          </a:cubicBezTo>
                                          <a:cubicBezTo>
                                            <a:pt x="129241" y="70334"/>
                                            <a:pt x="129892" y="67079"/>
                                            <a:pt x="132495" y="64475"/>
                                          </a:cubicBezTo>
                                          <a:cubicBezTo>
                                            <a:pt x="133797" y="63174"/>
                                            <a:pt x="136075" y="60895"/>
                                            <a:pt x="139004" y="58943"/>
                                          </a:cubicBezTo>
                                          <a:cubicBezTo>
                                            <a:pt x="142910" y="56014"/>
                                            <a:pt x="147141" y="53085"/>
                                            <a:pt x="147792" y="52434"/>
                                          </a:cubicBezTo>
                                          <a:cubicBezTo>
                                            <a:pt x="147792" y="52434"/>
                                            <a:pt x="148443" y="52108"/>
                                            <a:pt x="148768" y="51783"/>
                                          </a:cubicBezTo>
                                          <a:cubicBezTo>
                                            <a:pt x="151046" y="50806"/>
                                            <a:pt x="155928" y="48203"/>
                                            <a:pt x="155928" y="47226"/>
                                          </a:cubicBezTo>
                                          <a:cubicBezTo>
                                            <a:pt x="155928" y="47226"/>
                                            <a:pt x="155277" y="46901"/>
                                            <a:pt x="154626" y="46576"/>
                                          </a:cubicBezTo>
                                          <a:cubicBezTo>
                                            <a:pt x="152999" y="45925"/>
                                            <a:pt x="151046" y="44948"/>
                                            <a:pt x="150721" y="42996"/>
                                          </a:cubicBezTo>
                                          <a:cubicBezTo>
                                            <a:pt x="150070" y="40717"/>
                                            <a:pt x="151372" y="38114"/>
                                            <a:pt x="152348" y="36161"/>
                                          </a:cubicBezTo>
                                          <a:cubicBezTo>
                                            <a:pt x="152673" y="35185"/>
                                            <a:pt x="152999" y="34534"/>
                                            <a:pt x="152999" y="34208"/>
                                          </a:cubicBezTo>
                                          <a:cubicBezTo>
                                            <a:pt x="152999" y="33557"/>
                                            <a:pt x="152999" y="32256"/>
                                            <a:pt x="152999" y="30954"/>
                                          </a:cubicBezTo>
                                          <a:cubicBezTo>
                                            <a:pt x="150070" y="30303"/>
                                            <a:pt x="148117" y="28025"/>
                                            <a:pt x="145839" y="25421"/>
                                          </a:cubicBezTo>
                                          <a:lnTo>
                                            <a:pt x="145839" y="25421"/>
                                          </a:lnTo>
                                          <a:lnTo>
                                            <a:pt x="145188" y="24445"/>
                                          </a:lnTo>
                                          <a:lnTo>
                                            <a:pt x="145188" y="24445"/>
                                          </a:lnTo>
                                          <a:cubicBezTo>
                                            <a:pt x="144212" y="23468"/>
                                            <a:pt x="141934" y="21516"/>
                                            <a:pt x="139655" y="19563"/>
                                          </a:cubicBezTo>
                                          <a:cubicBezTo>
                                            <a:pt x="135099" y="15657"/>
                                            <a:pt x="129566" y="11752"/>
                                            <a:pt x="128915" y="11101"/>
                                          </a:cubicBezTo>
                                          <a:cubicBezTo>
                                            <a:pt x="128590" y="10776"/>
                                            <a:pt x="125986" y="10776"/>
                                            <a:pt x="122732" y="10450"/>
                                          </a:cubicBezTo>
                                          <a:cubicBezTo>
                                            <a:pt x="120454" y="10450"/>
                                            <a:pt x="117850" y="10125"/>
                                            <a:pt x="115572" y="10125"/>
                                          </a:cubicBezTo>
                                          <a:cubicBezTo>
                                            <a:pt x="111016" y="9799"/>
                                            <a:pt x="109714" y="5568"/>
                                            <a:pt x="109063" y="2314"/>
                                          </a:cubicBezTo>
                                          <a:cubicBezTo>
                                            <a:pt x="108737" y="1012"/>
                                            <a:pt x="108412" y="36"/>
                                            <a:pt x="108412" y="36"/>
                                          </a:cubicBezTo>
                                          <a:lnTo>
                                            <a:pt x="108412" y="36"/>
                                          </a:lnTo>
                                          <a:cubicBezTo>
                                            <a:pt x="108086" y="-290"/>
                                            <a:pt x="105808" y="1663"/>
                                            <a:pt x="103530" y="3616"/>
                                          </a:cubicBezTo>
                                          <a:cubicBezTo>
                                            <a:pt x="101903" y="5243"/>
                                            <a:pt x="100275" y="6545"/>
                                            <a:pt x="98974" y="7196"/>
                                          </a:cubicBezTo>
                                          <a:cubicBezTo>
                                            <a:pt x="96045" y="8823"/>
                                            <a:pt x="94743" y="7521"/>
                                            <a:pt x="93766" y="6219"/>
                                          </a:cubicBezTo>
                                          <a:lnTo>
                                            <a:pt x="93766" y="6219"/>
                                          </a:lnTo>
                                          <a:cubicBezTo>
                                            <a:pt x="93441" y="5894"/>
                                            <a:pt x="93441" y="5568"/>
                                            <a:pt x="93116" y="5568"/>
                                          </a:cubicBezTo>
                                          <a:cubicBezTo>
                                            <a:pt x="93116" y="5568"/>
                                            <a:pt x="92464" y="5894"/>
                                            <a:pt x="91488" y="6219"/>
                                          </a:cubicBezTo>
                                          <a:cubicBezTo>
                                            <a:pt x="90186" y="6870"/>
                                            <a:pt x="88885" y="7521"/>
                                            <a:pt x="87257" y="7847"/>
                                          </a:cubicBezTo>
                                          <a:cubicBezTo>
                                            <a:pt x="85305" y="8172"/>
                                            <a:pt x="83677" y="6870"/>
                                            <a:pt x="81725" y="5894"/>
                                          </a:cubicBezTo>
                                          <a:cubicBezTo>
                                            <a:pt x="80098" y="4918"/>
                                            <a:pt x="78145" y="3616"/>
                                            <a:pt x="76192" y="3290"/>
                                          </a:cubicBezTo>
                                          <a:cubicBezTo>
                                            <a:pt x="74565" y="2965"/>
                                            <a:pt x="71961" y="3290"/>
                                            <a:pt x="69357" y="3616"/>
                                          </a:cubicBezTo>
                                          <a:cubicBezTo>
                                            <a:pt x="65127" y="4267"/>
                                            <a:pt x="60570" y="5568"/>
                                            <a:pt x="59594" y="6219"/>
                                          </a:cubicBezTo>
                                          <a:cubicBezTo>
                                            <a:pt x="57641" y="6870"/>
                                            <a:pt x="56339" y="5568"/>
                                            <a:pt x="55037" y="4592"/>
                                          </a:cubicBezTo>
                                          <a:cubicBezTo>
                                            <a:pt x="54387" y="3941"/>
                                            <a:pt x="53736" y="3290"/>
                                            <a:pt x="53410" y="3290"/>
                                          </a:cubicBezTo>
                                          <a:cubicBezTo>
                                            <a:pt x="53085" y="3290"/>
                                            <a:pt x="52434" y="3290"/>
                                            <a:pt x="51783" y="3616"/>
                                          </a:cubicBezTo>
                                          <a:cubicBezTo>
                                            <a:pt x="49830" y="4267"/>
                                            <a:pt x="47552" y="4918"/>
                                            <a:pt x="45274" y="2965"/>
                                          </a:cubicBezTo>
                                          <a:cubicBezTo>
                                            <a:pt x="44298" y="1988"/>
                                            <a:pt x="42345" y="1663"/>
                                            <a:pt x="40067" y="1663"/>
                                          </a:cubicBezTo>
                                          <a:cubicBezTo>
                                            <a:pt x="37789" y="1663"/>
                                            <a:pt x="34859" y="1663"/>
                                            <a:pt x="32581" y="1663"/>
                                          </a:cubicBezTo>
                                          <a:cubicBezTo>
                                            <a:pt x="30303" y="1663"/>
                                            <a:pt x="27048" y="2314"/>
                                            <a:pt x="24119" y="3290"/>
                                          </a:cubicBezTo>
                                          <a:cubicBezTo>
                                            <a:pt x="20539" y="4267"/>
                                            <a:pt x="16959" y="5568"/>
                                            <a:pt x="14356" y="6545"/>
                                          </a:cubicBezTo>
                                          <a:cubicBezTo>
                                            <a:pt x="11427" y="7847"/>
                                            <a:pt x="10776" y="8498"/>
                                            <a:pt x="9800" y="9474"/>
                                          </a:cubicBezTo>
                                          <a:cubicBezTo>
                                            <a:pt x="9149" y="10125"/>
                                            <a:pt x="8498" y="11101"/>
                                            <a:pt x="6871" y="12077"/>
                                          </a:cubicBezTo>
                                          <a:cubicBezTo>
                                            <a:pt x="4267" y="13054"/>
                                            <a:pt x="2314" y="13705"/>
                                            <a:pt x="687" y="14356"/>
                                          </a:cubicBezTo>
                                          <a:lnTo>
                                            <a:pt x="687" y="1435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8" name="Freeform: Shape 517">
                                      <a:extLst>
                                        <a:ext uri="{FF2B5EF4-FFF2-40B4-BE49-F238E27FC236}">
                                          <a16:creationId xmlns:a16="http://schemas.microsoft.com/office/drawing/2014/main" id="{4BB12CD2-F250-4BD3-8951-B83859628935}"/>
                                        </a:ext>
                                      </a:extLst>
                                    </p:cNvPr>
                                    <p:cNvSpPr/>
                                    <p:nvPr/>
                                  </p:nvSpPr>
                                  <p:spPr>
                                    <a:xfrm>
                                      <a:off x="6349442" y="2606285"/>
                                      <a:ext cx="200164" cy="92690"/>
                                    </a:xfrm>
                                    <a:custGeom>
                                      <a:avLst/>
                                      <a:gdLst>
                                        <a:gd name="connsiteX0" fmla="*/ 93416 w 200164"/>
                                        <a:gd name="connsiteY0" fmla="*/ 7747 h 92690"/>
                                        <a:gd name="connsiteX1" fmla="*/ 92439 w 200164"/>
                                        <a:gd name="connsiteY1" fmla="*/ 13280 h 92690"/>
                                        <a:gd name="connsiteX2" fmla="*/ 96019 w 200164"/>
                                        <a:gd name="connsiteY2" fmla="*/ 28251 h 92690"/>
                                        <a:gd name="connsiteX3" fmla="*/ 87232 w 200164"/>
                                        <a:gd name="connsiteY3" fmla="*/ 39316 h 92690"/>
                                        <a:gd name="connsiteX4" fmla="*/ 79746 w 200164"/>
                                        <a:gd name="connsiteY4" fmla="*/ 42896 h 92690"/>
                                        <a:gd name="connsiteX5" fmla="*/ 67705 w 200164"/>
                                        <a:gd name="connsiteY5" fmla="*/ 40618 h 92690"/>
                                        <a:gd name="connsiteX6" fmla="*/ 62498 w 200164"/>
                                        <a:gd name="connsiteY6" fmla="*/ 29553 h 92690"/>
                                        <a:gd name="connsiteX7" fmla="*/ 56314 w 200164"/>
                                        <a:gd name="connsiteY7" fmla="*/ 25322 h 92690"/>
                                        <a:gd name="connsiteX8" fmla="*/ 43947 w 200164"/>
                                        <a:gd name="connsiteY8" fmla="*/ 15558 h 92690"/>
                                        <a:gd name="connsiteX9" fmla="*/ 23118 w 200164"/>
                                        <a:gd name="connsiteY9" fmla="*/ 18487 h 92690"/>
                                        <a:gd name="connsiteX10" fmla="*/ 12703 w 200164"/>
                                        <a:gd name="connsiteY10" fmla="*/ 28576 h 92690"/>
                                        <a:gd name="connsiteX11" fmla="*/ 13028 w 200164"/>
                                        <a:gd name="connsiteY11" fmla="*/ 39967 h 92690"/>
                                        <a:gd name="connsiteX12" fmla="*/ 1638 w 200164"/>
                                        <a:gd name="connsiteY12" fmla="*/ 49080 h 92690"/>
                                        <a:gd name="connsiteX13" fmla="*/ 3265 w 200164"/>
                                        <a:gd name="connsiteY13" fmla="*/ 61122 h 92690"/>
                                        <a:gd name="connsiteX14" fmla="*/ 661 w 200164"/>
                                        <a:gd name="connsiteY14" fmla="*/ 69909 h 92690"/>
                                        <a:gd name="connsiteX15" fmla="*/ 2289 w 200164"/>
                                        <a:gd name="connsiteY15" fmla="*/ 76418 h 92690"/>
                                        <a:gd name="connsiteX16" fmla="*/ 2289 w 200164"/>
                                        <a:gd name="connsiteY16" fmla="*/ 76743 h 92690"/>
                                        <a:gd name="connsiteX17" fmla="*/ 6194 w 200164"/>
                                        <a:gd name="connsiteY17" fmla="*/ 74465 h 92690"/>
                                        <a:gd name="connsiteX18" fmla="*/ 8798 w 200164"/>
                                        <a:gd name="connsiteY18" fmla="*/ 72187 h 92690"/>
                                        <a:gd name="connsiteX19" fmla="*/ 14330 w 200164"/>
                                        <a:gd name="connsiteY19" fmla="*/ 68607 h 92690"/>
                                        <a:gd name="connsiteX20" fmla="*/ 24419 w 200164"/>
                                        <a:gd name="connsiteY20" fmla="*/ 65352 h 92690"/>
                                        <a:gd name="connsiteX21" fmla="*/ 33532 w 200164"/>
                                        <a:gd name="connsiteY21" fmla="*/ 63725 h 92690"/>
                                        <a:gd name="connsiteX22" fmla="*/ 41343 w 200164"/>
                                        <a:gd name="connsiteY22" fmla="*/ 63725 h 92690"/>
                                        <a:gd name="connsiteX23" fmla="*/ 47852 w 200164"/>
                                        <a:gd name="connsiteY23" fmla="*/ 65678 h 92690"/>
                                        <a:gd name="connsiteX24" fmla="*/ 52083 w 200164"/>
                                        <a:gd name="connsiteY24" fmla="*/ 66003 h 92690"/>
                                        <a:gd name="connsiteX25" fmla="*/ 54687 w 200164"/>
                                        <a:gd name="connsiteY25" fmla="*/ 65678 h 92690"/>
                                        <a:gd name="connsiteX26" fmla="*/ 57941 w 200164"/>
                                        <a:gd name="connsiteY26" fmla="*/ 67631 h 92690"/>
                                        <a:gd name="connsiteX27" fmla="*/ 59894 w 200164"/>
                                        <a:gd name="connsiteY27" fmla="*/ 68932 h 92690"/>
                                        <a:gd name="connsiteX28" fmla="*/ 70309 w 200164"/>
                                        <a:gd name="connsiteY28" fmla="*/ 66329 h 92690"/>
                                        <a:gd name="connsiteX29" fmla="*/ 77794 w 200164"/>
                                        <a:gd name="connsiteY29" fmla="*/ 66003 h 92690"/>
                                        <a:gd name="connsiteX30" fmla="*/ 84303 w 200164"/>
                                        <a:gd name="connsiteY30" fmla="*/ 68932 h 92690"/>
                                        <a:gd name="connsiteX31" fmla="*/ 88208 w 200164"/>
                                        <a:gd name="connsiteY31" fmla="*/ 70560 h 92690"/>
                                        <a:gd name="connsiteX32" fmla="*/ 91463 w 200164"/>
                                        <a:gd name="connsiteY32" fmla="*/ 69258 h 92690"/>
                                        <a:gd name="connsiteX33" fmla="*/ 95043 w 200164"/>
                                        <a:gd name="connsiteY33" fmla="*/ 68281 h 92690"/>
                                        <a:gd name="connsiteX34" fmla="*/ 96670 w 200164"/>
                                        <a:gd name="connsiteY34" fmla="*/ 69583 h 92690"/>
                                        <a:gd name="connsiteX35" fmla="*/ 96670 w 200164"/>
                                        <a:gd name="connsiteY35" fmla="*/ 69583 h 92690"/>
                                        <a:gd name="connsiteX36" fmla="*/ 98623 w 200164"/>
                                        <a:gd name="connsiteY36" fmla="*/ 69909 h 92690"/>
                                        <a:gd name="connsiteX37" fmla="*/ 102528 w 200164"/>
                                        <a:gd name="connsiteY37" fmla="*/ 66654 h 92690"/>
                                        <a:gd name="connsiteX38" fmla="*/ 110339 w 200164"/>
                                        <a:gd name="connsiteY38" fmla="*/ 62423 h 92690"/>
                                        <a:gd name="connsiteX39" fmla="*/ 110339 w 200164"/>
                                        <a:gd name="connsiteY39" fmla="*/ 62423 h 92690"/>
                                        <a:gd name="connsiteX40" fmla="*/ 112617 w 200164"/>
                                        <a:gd name="connsiteY40" fmla="*/ 66329 h 92690"/>
                                        <a:gd name="connsiteX41" fmla="*/ 116848 w 200164"/>
                                        <a:gd name="connsiteY41" fmla="*/ 71861 h 92690"/>
                                        <a:gd name="connsiteX42" fmla="*/ 124008 w 200164"/>
                                        <a:gd name="connsiteY42" fmla="*/ 72187 h 92690"/>
                                        <a:gd name="connsiteX43" fmla="*/ 131819 w 200164"/>
                                        <a:gd name="connsiteY43" fmla="*/ 73163 h 92690"/>
                                        <a:gd name="connsiteX44" fmla="*/ 142559 w 200164"/>
                                        <a:gd name="connsiteY44" fmla="*/ 81625 h 92690"/>
                                        <a:gd name="connsiteX45" fmla="*/ 148417 w 200164"/>
                                        <a:gd name="connsiteY45" fmla="*/ 86832 h 92690"/>
                                        <a:gd name="connsiteX46" fmla="*/ 148417 w 200164"/>
                                        <a:gd name="connsiteY46" fmla="*/ 86832 h 92690"/>
                                        <a:gd name="connsiteX47" fmla="*/ 149068 w 200164"/>
                                        <a:gd name="connsiteY47" fmla="*/ 87809 h 92690"/>
                                        <a:gd name="connsiteX48" fmla="*/ 149068 w 200164"/>
                                        <a:gd name="connsiteY48" fmla="*/ 87809 h 92690"/>
                                        <a:gd name="connsiteX49" fmla="*/ 155577 w 200164"/>
                                        <a:gd name="connsiteY49" fmla="*/ 92690 h 92690"/>
                                        <a:gd name="connsiteX50" fmla="*/ 159808 w 200164"/>
                                        <a:gd name="connsiteY50" fmla="*/ 92365 h 92690"/>
                                        <a:gd name="connsiteX51" fmla="*/ 159808 w 200164"/>
                                        <a:gd name="connsiteY51" fmla="*/ 92365 h 92690"/>
                                        <a:gd name="connsiteX52" fmla="*/ 163063 w 200164"/>
                                        <a:gd name="connsiteY52" fmla="*/ 90087 h 92690"/>
                                        <a:gd name="connsiteX53" fmla="*/ 176081 w 200164"/>
                                        <a:gd name="connsiteY53" fmla="*/ 88134 h 92690"/>
                                        <a:gd name="connsiteX54" fmla="*/ 183566 w 200164"/>
                                        <a:gd name="connsiteY54" fmla="*/ 87483 h 92690"/>
                                        <a:gd name="connsiteX55" fmla="*/ 184868 w 200164"/>
                                        <a:gd name="connsiteY55" fmla="*/ 84554 h 92690"/>
                                        <a:gd name="connsiteX56" fmla="*/ 186495 w 200164"/>
                                        <a:gd name="connsiteY56" fmla="*/ 80649 h 92690"/>
                                        <a:gd name="connsiteX57" fmla="*/ 186495 w 200164"/>
                                        <a:gd name="connsiteY57" fmla="*/ 80649 h 92690"/>
                                        <a:gd name="connsiteX58" fmla="*/ 189750 w 200164"/>
                                        <a:gd name="connsiteY58" fmla="*/ 77069 h 92690"/>
                                        <a:gd name="connsiteX59" fmla="*/ 193655 w 200164"/>
                                        <a:gd name="connsiteY59" fmla="*/ 74465 h 92690"/>
                                        <a:gd name="connsiteX60" fmla="*/ 199513 w 200164"/>
                                        <a:gd name="connsiteY60" fmla="*/ 73489 h 92690"/>
                                        <a:gd name="connsiteX61" fmla="*/ 199839 w 200164"/>
                                        <a:gd name="connsiteY61" fmla="*/ 70560 h 92690"/>
                                        <a:gd name="connsiteX62" fmla="*/ 200164 w 200164"/>
                                        <a:gd name="connsiteY62" fmla="*/ 68607 h 92690"/>
                                        <a:gd name="connsiteX63" fmla="*/ 197561 w 200164"/>
                                        <a:gd name="connsiteY63" fmla="*/ 60145 h 92690"/>
                                        <a:gd name="connsiteX64" fmla="*/ 193330 w 200164"/>
                                        <a:gd name="connsiteY64" fmla="*/ 49405 h 92690"/>
                                        <a:gd name="connsiteX65" fmla="*/ 189750 w 200164"/>
                                        <a:gd name="connsiteY65" fmla="*/ 48754 h 92690"/>
                                        <a:gd name="connsiteX66" fmla="*/ 186170 w 200164"/>
                                        <a:gd name="connsiteY66" fmla="*/ 48103 h 92690"/>
                                        <a:gd name="connsiteX67" fmla="*/ 186170 w 200164"/>
                                        <a:gd name="connsiteY67" fmla="*/ 48103 h 92690"/>
                                        <a:gd name="connsiteX68" fmla="*/ 187146 w 200164"/>
                                        <a:gd name="connsiteY68" fmla="*/ 42571 h 92690"/>
                                        <a:gd name="connsiteX69" fmla="*/ 188122 w 200164"/>
                                        <a:gd name="connsiteY69" fmla="*/ 40943 h 92690"/>
                                        <a:gd name="connsiteX70" fmla="*/ 188122 w 200164"/>
                                        <a:gd name="connsiteY70" fmla="*/ 39642 h 92690"/>
                                        <a:gd name="connsiteX71" fmla="*/ 187797 w 200164"/>
                                        <a:gd name="connsiteY71" fmla="*/ 37038 h 92690"/>
                                        <a:gd name="connsiteX72" fmla="*/ 189099 w 200164"/>
                                        <a:gd name="connsiteY72" fmla="*/ 31831 h 92690"/>
                                        <a:gd name="connsiteX73" fmla="*/ 190075 w 200164"/>
                                        <a:gd name="connsiteY73" fmla="*/ 28251 h 92690"/>
                                        <a:gd name="connsiteX74" fmla="*/ 182264 w 200164"/>
                                        <a:gd name="connsiteY74" fmla="*/ 23694 h 92690"/>
                                        <a:gd name="connsiteX75" fmla="*/ 177708 w 200164"/>
                                        <a:gd name="connsiteY75" fmla="*/ 21091 h 92690"/>
                                        <a:gd name="connsiteX76" fmla="*/ 177382 w 200164"/>
                                        <a:gd name="connsiteY76" fmla="*/ 19789 h 92690"/>
                                        <a:gd name="connsiteX77" fmla="*/ 163388 w 200164"/>
                                        <a:gd name="connsiteY77" fmla="*/ 18162 h 92690"/>
                                        <a:gd name="connsiteX78" fmla="*/ 159482 w 200164"/>
                                        <a:gd name="connsiteY78" fmla="*/ 19789 h 92690"/>
                                        <a:gd name="connsiteX79" fmla="*/ 156228 w 200164"/>
                                        <a:gd name="connsiteY79" fmla="*/ 21416 h 92690"/>
                                        <a:gd name="connsiteX80" fmla="*/ 149068 w 200164"/>
                                        <a:gd name="connsiteY80" fmla="*/ 18813 h 92690"/>
                                        <a:gd name="connsiteX81" fmla="*/ 139630 w 200164"/>
                                        <a:gd name="connsiteY81" fmla="*/ 9374 h 92690"/>
                                        <a:gd name="connsiteX82" fmla="*/ 130192 w 200164"/>
                                        <a:gd name="connsiteY82" fmla="*/ 4493 h 92690"/>
                                        <a:gd name="connsiteX83" fmla="*/ 129541 w 200164"/>
                                        <a:gd name="connsiteY83" fmla="*/ 4167 h 92690"/>
                                        <a:gd name="connsiteX84" fmla="*/ 129541 w 200164"/>
                                        <a:gd name="connsiteY84" fmla="*/ 4167 h 92690"/>
                                        <a:gd name="connsiteX85" fmla="*/ 126286 w 200164"/>
                                        <a:gd name="connsiteY85" fmla="*/ 3516 h 92690"/>
                                        <a:gd name="connsiteX86" fmla="*/ 121079 w 200164"/>
                                        <a:gd name="connsiteY86" fmla="*/ 3516 h 92690"/>
                                        <a:gd name="connsiteX87" fmla="*/ 114895 w 200164"/>
                                        <a:gd name="connsiteY87" fmla="*/ 1238 h 92690"/>
                                        <a:gd name="connsiteX88" fmla="*/ 113268 w 200164"/>
                                        <a:gd name="connsiteY88" fmla="*/ 262 h 92690"/>
                                        <a:gd name="connsiteX89" fmla="*/ 105457 w 200164"/>
                                        <a:gd name="connsiteY89" fmla="*/ 2865 h 92690"/>
                                        <a:gd name="connsiteX90" fmla="*/ 103830 w 200164"/>
                                        <a:gd name="connsiteY90" fmla="*/ 3842 h 92690"/>
                                        <a:gd name="connsiteX91" fmla="*/ 93416 w 200164"/>
                                        <a:gd name="connsiteY91" fmla="*/ 7747 h 92690"/>
                                        <a:gd name="connsiteX92" fmla="*/ 93416 w 200164"/>
                                        <a:gd name="connsiteY92" fmla="*/ 7747 h 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0164" h="92690">
                                          <a:moveTo>
                                            <a:pt x="93416" y="7747"/>
                                          </a:moveTo>
                                          <a:cubicBezTo>
                                            <a:pt x="93090" y="9374"/>
                                            <a:pt x="92439" y="11327"/>
                                            <a:pt x="92439" y="13280"/>
                                          </a:cubicBezTo>
                                          <a:cubicBezTo>
                                            <a:pt x="92114" y="17836"/>
                                            <a:pt x="95694" y="24996"/>
                                            <a:pt x="96019" y="28251"/>
                                          </a:cubicBezTo>
                                          <a:cubicBezTo>
                                            <a:pt x="96345" y="31505"/>
                                            <a:pt x="89510" y="37363"/>
                                            <a:pt x="87232" y="39316"/>
                                          </a:cubicBezTo>
                                          <a:cubicBezTo>
                                            <a:pt x="84954" y="40943"/>
                                            <a:pt x="82350" y="41920"/>
                                            <a:pt x="79746" y="42896"/>
                                          </a:cubicBezTo>
                                          <a:cubicBezTo>
                                            <a:pt x="77143" y="43547"/>
                                            <a:pt x="70309" y="42245"/>
                                            <a:pt x="67705" y="40618"/>
                                          </a:cubicBezTo>
                                          <a:cubicBezTo>
                                            <a:pt x="65427" y="38991"/>
                                            <a:pt x="63148" y="32482"/>
                                            <a:pt x="62498" y="29553"/>
                                          </a:cubicBezTo>
                                          <a:cubicBezTo>
                                            <a:pt x="61846" y="26623"/>
                                            <a:pt x="58918" y="27274"/>
                                            <a:pt x="56314" y="25322"/>
                                          </a:cubicBezTo>
                                          <a:cubicBezTo>
                                            <a:pt x="53710" y="23694"/>
                                            <a:pt x="47527" y="16860"/>
                                            <a:pt x="43947" y="15558"/>
                                          </a:cubicBezTo>
                                          <a:cubicBezTo>
                                            <a:pt x="40367" y="14582"/>
                                            <a:pt x="26047" y="17511"/>
                                            <a:pt x="23118" y="18487"/>
                                          </a:cubicBezTo>
                                          <a:cubicBezTo>
                                            <a:pt x="20514" y="19463"/>
                                            <a:pt x="15307" y="26298"/>
                                            <a:pt x="12703" y="28576"/>
                                          </a:cubicBezTo>
                                          <a:cubicBezTo>
                                            <a:pt x="10100" y="30854"/>
                                            <a:pt x="12703" y="35736"/>
                                            <a:pt x="13028" y="39967"/>
                                          </a:cubicBezTo>
                                          <a:cubicBezTo>
                                            <a:pt x="13680" y="44198"/>
                                            <a:pt x="4567" y="46802"/>
                                            <a:pt x="1638" y="49080"/>
                                          </a:cubicBezTo>
                                          <a:cubicBezTo>
                                            <a:pt x="-1291" y="51358"/>
                                            <a:pt x="2939" y="57867"/>
                                            <a:pt x="3265" y="61122"/>
                                          </a:cubicBezTo>
                                          <a:cubicBezTo>
                                            <a:pt x="3265" y="64376"/>
                                            <a:pt x="2614" y="65027"/>
                                            <a:pt x="661" y="69909"/>
                                          </a:cubicBezTo>
                                          <a:cubicBezTo>
                                            <a:pt x="-1291" y="74791"/>
                                            <a:pt x="1638" y="74140"/>
                                            <a:pt x="2289" y="76418"/>
                                          </a:cubicBezTo>
                                          <a:cubicBezTo>
                                            <a:pt x="2289" y="76418"/>
                                            <a:pt x="2289" y="76743"/>
                                            <a:pt x="2289" y="76743"/>
                                          </a:cubicBezTo>
                                          <a:cubicBezTo>
                                            <a:pt x="3591" y="76418"/>
                                            <a:pt x="4892" y="75767"/>
                                            <a:pt x="6194" y="74465"/>
                                          </a:cubicBezTo>
                                          <a:cubicBezTo>
                                            <a:pt x="7496" y="73489"/>
                                            <a:pt x="8147" y="72838"/>
                                            <a:pt x="8798" y="72187"/>
                                          </a:cubicBezTo>
                                          <a:cubicBezTo>
                                            <a:pt x="10100" y="70885"/>
                                            <a:pt x="10750" y="69909"/>
                                            <a:pt x="14330" y="68607"/>
                                          </a:cubicBezTo>
                                          <a:cubicBezTo>
                                            <a:pt x="16934" y="67631"/>
                                            <a:pt x="20839" y="66329"/>
                                            <a:pt x="24419" y="65352"/>
                                          </a:cubicBezTo>
                                          <a:cubicBezTo>
                                            <a:pt x="27674" y="64376"/>
                                            <a:pt x="31254" y="63725"/>
                                            <a:pt x="33532" y="63725"/>
                                          </a:cubicBezTo>
                                          <a:cubicBezTo>
                                            <a:pt x="36136" y="63400"/>
                                            <a:pt x="38739" y="63400"/>
                                            <a:pt x="41343" y="63725"/>
                                          </a:cubicBezTo>
                                          <a:cubicBezTo>
                                            <a:pt x="43947" y="64051"/>
                                            <a:pt x="46550" y="64376"/>
                                            <a:pt x="47852" y="65678"/>
                                          </a:cubicBezTo>
                                          <a:cubicBezTo>
                                            <a:pt x="49154" y="66654"/>
                                            <a:pt x="50781" y="66329"/>
                                            <a:pt x="52083" y="66003"/>
                                          </a:cubicBezTo>
                                          <a:cubicBezTo>
                                            <a:pt x="53059" y="65678"/>
                                            <a:pt x="53710" y="65678"/>
                                            <a:pt x="54687" y="65678"/>
                                          </a:cubicBezTo>
                                          <a:cubicBezTo>
                                            <a:pt x="55989" y="65678"/>
                                            <a:pt x="56965" y="66654"/>
                                            <a:pt x="57941" y="67631"/>
                                          </a:cubicBezTo>
                                          <a:cubicBezTo>
                                            <a:pt x="58592" y="68281"/>
                                            <a:pt x="59568" y="68932"/>
                                            <a:pt x="59894" y="68932"/>
                                          </a:cubicBezTo>
                                          <a:cubicBezTo>
                                            <a:pt x="61196" y="68607"/>
                                            <a:pt x="65752" y="66980"/>
                                            <a:pt x="70309" y="66329"/>
                                          </a:cubicBezTo>
                                          <a:cubicBezTo>
                                            <a:pt x="73237" y="66003"/>
                                            <a:pt x="75841" y="65678"/>
                                            <a:pt x="77794" y="66003"/>
                                          </a:cubicBezTo>
                                          <a:cubicBezTo>
                                            <a:pt x="80398" y="66329"/>
                                            <a:pt x="82676" y="67956"/>
                                            <a:pt x="84303" y="68932"/>
                                          </a:cubicBezTo>
                                          <a:cubicBezTo>
                                            <a:pt x="85930" y="69909"/>
                                            <a:pt x="87232" y="70560"/>
                                            <a:pt x="88208" y="70560"/>
                                          </a:cubicBezTo>
                                          <a:cubicBezTo>
                                            <a:pt x="89510" y="70560"/>
                                            <a:pt x="90487" y="69909"/>
                                            <a:pt x="91463" y="69258"/>
                                          </a:cubicBezTo>
                                          <a:cubicBezTo>
                                            <a:pt x="92765" y="68607"/>
                                            <a:pt x="93741" y="67956"/>
                                            <a:pt x="95043" y="68281"/>
                                          </a:cubicBezTo>
                                          <a:cubicBezTo>
                                            <a:pt x="95694" y="68607"/>
                                            <a:pt x="96345" y="68932"/>
                                            <a:pt x="96670" y="69583"/>
                                          </a:cubicBezTo>
                                          <a:lnTo>
                                            <a:pt x="96670" y="69583"/>
                                          </a:lnTo>
                                          <a:cubicBezTo>
                                            <a:pt x="96996" y="70234"/>
                                            <a:pt x="97646" y="70560"/>
                                            <a:pt x="98623" y="69909"/>
                                          </a:cubicBezTo>
                                          <a:cubicBezTo>
                                            <a:pt x="99599" y="69258"/>
                                            <a:pt x="101227" y="67956"/>
                                            <a:pt x="102528" y="66654"/>
                                          </a:cubicBezTo>
                                          <a:cubicBezTo>
                                            <a:pt x="105457" y="64051"/>
                                            <a:pt x="108386" y="61447"/>
                                            <a:pt x="110339" y="62423"/>
                                          </a:cubicBezTo>
                                          <a:lnTo>
                                            <a:pt x="110339" y="62423"/>
                                          </a:lnTo>
                                          <a:cubicBezTo>
                                            <a:pt x="111641" y="63074"/>
                                            <a:pt x="111966" y="64701"/>
                                            <a:pt x="112617" y="66329"/>
                                          </a:cubicBezTo>
                                          <a:cubicBezTo>
                                            <a:pt x="113268" y="68607"/>
                                            <a:pt x="113919" y="71861"/>
                                            <a:pt x="116848" y="71861"/>
                                          </a:cubicBezTo>
                                          <a:cubicBezTo>
                                            <a:pt x="119127" y="72187"/>
                                            <a:pt x="121730" y="72187"/>
                                            <a:pt x="124008" y="72187"/>
                                          </a:cubicBezTo>
                                          <a:cubicBezTo>
                                            <a:pt x="127588" y="72187"/>
                                            <a:pt x="130517" y="72512"/>
                                            <a:pt x="131819" y="73163"/>
                                          </a:cubicBezTo>
                                          <a:cubicBezTo>
                                            <a:pt x="132795" y="73814"/>
                                            <a:pt x="138003" y="78045"/>
                                            <a:pt x="142559" y="81625"/>
                                          </a:cubicBezTo>
                                          <a:cubicBezTo>
                                            <a:pt x="145163" y="83578"/>
                                            <a:pt x="147441" y="85856"/>
                                            <a:pt x="148417" y="86832"/>
                                          </a:cubicBezTo>
                                          <a:lnTo>
                                            <a:pt x="148417" y="86832"/>
                                          </a:lnTo>
                                          <a:lnTo>
                                            <a:pt x="149068" y="87809"/>
                                          </a:lnTo>
                                          <a:lnTo>
                                            <a:pt x="149068" y="87809"/>
                                          </a:lnTo>
                                          <a:cubicBezTo>
                                            <a:pt x="151346" y="90412"/>
                                            <a:pt x="152973" y="92690"/>
                                            <a:pt x="155577" y="92690"/>
                                          </a:cubicBezTo>
                                          <a:cubicBezTo>
                                            <a:pt x="157204" y="92690"/>
                                            <a:pt x="158506" y="92690"/>
                                            <a:pt x="159808" y="92365"/>
                                          </a:cubicBezTo>
                                          <a:lnTo>
                                            <a:pt x="159808" y="92365"/>
                                          </a:lnTo>
                                          <a:cubicBezTo>
                                            <a:pt x="161110" y="92040"/>
                                            <a:pt x="162086" y="91389"/>
                                            <a:pt x="163063" y="90087"/>
                                          </a:cubicBezTo>
                                          <a:cubicBezTo>
                                            <a:pt x="165015" y="88134"/>
                                            <a:pt x="170873" y="88134"/>
                                            <a:pt x="176081" y="88134"/>
                                          </a:cubicBezTo>
                                          <a:cubicBezTo>
                                            <a:pt x="179661" y="88134"/>
                                            <a:pt x="182915" y="88134"/>
                                            <a:pt x="183566" y="87483"/>
                                          </a:cubicBezTo>
                                          <a:cubicBezTo>
                                            <a:pt x="184217" y="86832"/>
                                            <a:pt x="184543" y="85856"/>
                                            <a:pt x="184868" y="84554"/>
                                          </a:cubicBezTo>
                                          <a:cubicBezTo>
                                            <a:pt x="185193" y="83252"/>
                                            <a:pt x="185519" y="81951"/>
                                            <a:pt x="186495" y="80649"/>
                                          </a:cubicBezTo>
                                          <a:lnTo>
                                            <a:pt x="186495" y="80649"/>
                                          </a:lnTo>
                                          <a:cubicBezTo>
                                            <a:pt x="187472" y="79347"/>
                                            <a:pt x="188448" y="78045"/>
                                            <a:pt x="189750" y="77069"/>
                                          </a:cubicBezTo>
                                          <a:cubicBezTo>
                                            <a:pt x="191052" y="75767"/>
                                            <a:pt x="192354" y="74791"/>
                                            <a:pt x="193655" y="74465"/>
                                          </a:cubicBezTo>
                                          <a:cubicBezTo>
                                            <a:pt x="194957" y="74140"/>
                                            <a:pt x="197886" y="73489"/>
                                            <a:pt x="199513" y="73489"/>
                                          </a:cubicBezTo>
                                          <a:cubicBezTo>
                                            <a:pt x="199513" y="72512"/>
                                            <a:pt x="199839" y="71536"/>
                                            <a:pt x="199839" y="70560"/>
                                          </a:cubicBezTo>
                                          <a:cubicBezTo>
                                            <a:pt x="200164" y="69909"/>
                                            <a:pt x="200164" y="69258"/>
                                            <a:pt x="200164" y="68607"/>
                                          </a:cubicBezTo>
                                          <a:cubicBezTo>
                                            <a:pt x="200164" y="67956"/>
                                            <a:pt x="198863" y="64051"/>
                                            <a:pt x="197561" y="60145"/>
                                          </a:cubicBezTo>
                                          <a:cubicBezTo>
                                            <a:pt x="195933" y="55589"/>
                                            <a:pt x="193981" y="50382"/>
                                            <a:pt x="193330" y="49405"/>
                                          </a:cubicBezTo>
                                          <a:cubicBezTo>
                                            <a:pt x="193004" y="48754"/>
                                            <a:pt x="191052" y="48754"/>
                                            <a:pt x="189750" y="48754"/>
                                          </a:cubicBezTo>
                                          <a:cubicBezTo>
                                            <a:pt x="188122" y="48754"/>
                                            <a:pt x="186821" y="48754"/>
                                            <a:pt x="186170" y="48103"/>
                                          </a:cubicBezTo>
                                          <a:lnTo>
                                            <a:pt x="186170" y="48103"/>
                                          </a:lnTo>
                                          <a:cubicBezTo>
                                            <a:pt x="184543" y="46802"/>
                                            <a:pt x="186170" y="44523"/>
                                            <a:pt x="187146" y="42571"/>
                                          </a:cubicBezTo>
                                          <a:cubicBezTo>
                                            <a:pt x="187472" y="41920"/>
                                            <a:pt x="188122" y="41269"/>
                                            <a:pt x="188122" y="40943"/>
                                          </a:cubicBezTo>
                                          <a:cubicBezTo>
                                            <a:pt x="188122" y="40618"/>
                                            <a:pt x="188122" y="40292"/>
                                            <a:pt x="188122" y="39642"/>
                                          </a:cubicBezTo>
                                          <a:cubicBezTo>
                                            <a:pt x="188122" y="38991"/>
                                            <a:pt x="187797" y="38340"/>
                                            <a:pt x="187797" y="37038"/>
                                          </a:cubicBezTo>
                                          <a:cubicBezTo>
                                            <a:pt x="187472" y="35411"/>
                                            <a:pt x="188448" y="33458"/>
                                            <a:pt x="189099" y="31831"/>
                                          </a:cubicBezTo>
                                          <a:cubicBezTo>
                                            <a:pt x="189750" y="30529"/>
                                            <a:pt x="190400" y="28902"/>
                                            <a:pt x="190075" y="28251"/>
                                          </a:cubicBezTo>
                                          <a:cubicBezTo>
                                            <a:pt x="190075" y="27600"/>
                                            <a:pt x="185519" y="25322"/>
                                            <a:pt x="182264" y="23694"/>
                                          </a:cubicBezTo>
                                          <a:cubicBezTo>
                                            <a:pt x="179986" y="22718"/>
                                            <a:pt x="178359" y="21742"/>
                                            <a:pt x="177708" y="21091"/>
                                          </a:cubicBezTo>
                                          <a:cubicBezTo>
                                            <a:pt x="177382" y="20765"/>
                                            <a:pt x="177382" y="20440"/>
                                            <a:pt x="177382" y="19789"/>
                                          </a:cubicBezTo>
                                          <a:cubicBezTo>
                                            <a:pt x="174128" y="19463"/>
                                            <a:pt x="165015" y="18162"/>
                                            <a:pt x="163388" y="18162"/>
                                          </a:cubicBezTo>
                                          <a:cubicBezTo>
                                            <a:pt x="162086" y="18487"/>
                                            <a:pt x="161110" y="19138"/>
                                            <a:pt x="159482" y="19789"/>
                                          </a:cubicBezTo>
                                          <a:cubicBezTo>
                                            <a:pt x="158506" y="20440"/>
                                            <a:pt x="157530" y="20765"/>
                                            <a:pt x="156228" y="21416"/>
                                          </a:cubicBezTo>
                                          <a:cubicBezTo>
                                            <a:pt x="154275" y="22393"/>
                                            <a:pt x="151672" y="20765"/>
                                            <a:pt x="149068" y="18813"/>
                                          </a:cubicBezTo>
                                          <a:cubicBezTo>
                                            <a:pt x="145163" y="15558"/>
                                            <a:pt x="140606" y="10676"/>
                                            <a:pt x="139630" y="9374"/>
                                          </a:cubicBezTo>
                                          <a:cubicBezTo>
                                            <a:pt x="138328" y="7747"/>
                                            <a:pt x="132795" y="5469"/>
                                            <a:pt x="130192" y="4493"/>
                                          </a:cubicBezTo>
                                          <a:lnTo>
                                            <a:pt x="129541" y="4167"/>
                                          </a:lnTo>
                                          <a:lnTo>
                                            <a:pt x="129541" y="4167"/>
                                          </a:lnTo>
                                          <a:cubicBezTo>
                                            <a:pt x="128890" y="3842"/>
                                            <a:pt x="127588" y="3516"/>
                                            <a:pt x="126286" y="3516"/>
                                          </a:cubicBezTo>
                                          <a:cubicBezTo>
                                            <a:pt x="124659" y="3516"/>
                                            <a:pt x="122706" y="3516"/>
                                            <a:pt x="121079" y="3516"/>
                                          </a:cubicBezTo>
                                          <a:cubicBezTo>
                                            <a:pt x="118475" y="3516"/>
                                            <a:pt x="116848" y="2540"/>
                                            <a:pt x="114895" y="1238"/>
                                          </a:cubicBezTo>
                                          <a:cubicBezTo>
                                            <a:pt x="114570" y="913"/>
                                            <a:pt x="113919" y="587"/>
                                            <a:pt x="113268" y="262"/>
                                          </a:cubicBezTo>
                                          <a:cubicBezTo>
                                            <a:pt x="111641" y="-715"/>
                                            <a:pt x="108061" y="1238"/>
                                            <a:pt x="105457" y="2865"/>
                                          </a:cubicBezTo>
                                          <a:cubicBezTo>
                                            <a:pt x="104807" y="3191"/>
                                            <a:pt x="104155" y="3516"/>
                                            <a:pt x="103830" y="3842"/>
                                          </a:cubicBezTo>
                                          <a:cubicBezTo>
                                            <a:pt x="102203" y="6445"/>
                                            <a:pt x="97321" y="7422"/>
                                            <a:pt x="93416" y="7747"/>
                                          </a:cubicBezTo>
                                          <a:lnTo>
                                            <a:pt x="93416" y="7747"/>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19" name="Freeform: Shape 518">
                                      <a:extLst>
                                        <a:ext uri="{FF2B5EF4-FFF2-40B4-BE49-F238E27FC236}">
                                          <a16:creationId xmlns:a16="http://schemas.microsoft.com/office/drawing/2014/main" id="{496B6599-39C8-4D08-8CC0-97BDC47E7D6B}"/>
                                        </a:ext>
                                      </a:extLst>
                                    </p:cNvPr>
                                    <p:cNvSpPr/>
                                    <p:nvPr/>
                                  </p:nvSpPr>
                                  <p:spPr>
                                    <a:xfrm>
                                      <a:off x="6371841" y="2539132"/>
                                      <a:ext cx="176725" cy="87980"/>
                                    </a:xfrm>
                                    <a:custGeom>
                                      <a:avLst/>
                                      <a:gdLst>
                                        <a:gd name="connsiteX0" fmla="*/ 175487 w 176725"/>
                                        <a:gd name="connsiteY0" fmla="*/ 9484 h 87980"/>
                                        <a:gd name="connsiteX1" fmla="*/ 175487 w 176725"/>
                                        <a:gd name="connsiteY1" fmla="*/ 9484 h 87980"/>
                                        <a:gd name="connsiteX2" fmla="*/ 168001 w 176725"/>
                                        <a:gd name="connsiteY2" fmla="*/ 11111 h 87980"/>
                                        <a:gd name="connsiteX3" fmla="*/ 155309 w 176725"/>
                                        <a:gd name="connsiteY3" fmla="*/ 9159 h 87980"/>
                                        <a:gd name="connsiteX4" fmla="*/ 144894 w 176725"/>
                                        <a:gd name="connsiteY4" fmla="*/ 10460 h 87980"/>
                                        <a:gd name="connsiteX5" fmla="*/ 138711 w 176725"/>
                                        <a:gd name="connsiteY5" fmla="*/ 6880 h 87980"/>
                                        <a:gd name="connsiteX6" fmla="*/ 119835 w 176725"/>
                                        <a:gd name="connsiteY6" fmla="*/ 4602 h 87980"/>
                                        <a:gd name="connsiteX7" fmla="*/ 107467 w 176725"/>
                                        <a:gd name="connsiteY7" fmla="*/ 2975 h 87980"/>
                                        <a:gd name="connsiteX8" fmla="*/ 102585 w 176725"/>
                                        <a:gd name="connsiteY8" fmla="*/ 697 h 87980"/>
                                        <a:gd name="connsiteX9" fmla="*/ 101609 w 176725"/>
                                        <a:gd name="connsiteY9" fmla="*/ 7531 h 87980"/>
                                        <a:gd name="connsiteX10" fmla="*/ 90544 w 176725"/>
                                        <a:gd name="connsiteY10" fmla="*/ 7857 h 87980"/>
                                        <a:gd name="connsiteX11" fmla="*/ 81431 w 176725"/>
                                        <a:gd name="connsiteY11" fmla="*/ 9484 h 87980"/>
                                        <a:gd name="connsiteX12" fmla="*/ 73295 w 176725"/>
                                        <a:gd name="connsiteY12" fmla="*/ 10460 h 87980"/>
                                        <a:gd name="connsiteX13" fmla="*/ 64833 w 176725"/>
                                        <a:gd name="connsiteY13" fmla="*/ 15342 h 87980"/>
                                        <a:gd name="connsiteX14" fmla="*/ 55720 w 176725"/>
                                        <a:gd name="connsiteY14" fmla="*/ 18922 h 87980"/>
                                        <a:gd name="connsiteX15" fmla="*/ 48235 w 176725"/>
                                        <a:gd name="connsiteY15" fmla="*/ 19898 h 87980"/>
                                        <a:gd name="connsiteX16" fmla="*/ 46608 w 176725"/>
                                        <a:gd name="connsiteY16" fmla="*/ 24780 h 87980"/>
                                        <a:gd name="connsiteX17" fmla="*/ 49211 w 176725"/>
                                        <a:gd name="connsiteY17" fmla="*/ 27059 h 87980"/>
                                        <a:gd name="connsiteX18" fmla="*/ 51489 w 176725"/>
                                        <a:gd name="connsiteY18" fmla="*/ 29988 h 87980"/>
                                        <a:gd name="connsiteX19" fmla="*/ 48235 w 176725"/>
                                        <a:gd name="connsiteY19" fmla="*/ 31940 h 87980"/>
                                        <a:gd name="connsiteX20" fmla="*/ 49862 w 176725"/>
                                        <a:gd name="connsiteY20" fmla="*/ 36171 h 87980"/>
                                        <a:gd name="connsiteX21" fmla="*/ 58324 w 176725"/>
                                        <a:gd name="connsiteY21" fmla="*/ 38449 h 87980"/>
                                        <a:gd name="connsiteX22" fmla="*/ 49211 w 176725"/>
                                        <a:gd name="connsiteY22" fmla="*/ 39426 h 87980"/>
                                        <a:gd name="connsiteX23" fmla="*/ 48560 w 176725"/>
                                        <a:gd name="connsiteY23" fmla="*/ 45609 h 87980"/>
                                        <a:gd name="connsiteX24" fmla="*/ 55069 w 176725"/>
                                        <a:gd name="connsiteY24" fmla="*/ 54071 h 87980"/>
                                        <a:gd name="connsiteX25" fmla="*/ 60928 w 176725"/>
                                        <a:gd name="connsiteY25" fmla="*/ 56349 h 87980"/>
                                        <a:gd name="connsiteX26" fmla="*/ 68413 w 176725"/>
                                        <a:gd name="connsiteY26" fmla="*/ 58302 h 87980"/>
                                        <a:gd name="connsiteX27" fmla="*/ 74271 w 176725"/>
                                        <a:gd name="connsiteY27" fmla="*/ 54071 h 87980"/>
                                        <a:gd name="connsiteX28" fmla="*/ 76549 w 176725"/>
                                        <a:gd name="connsiteY28" fmla="*/ 56024 h 87980"/>
                                        <a:gd name="connsiteX29" fmla="*/ 72644 w 176725"/>
                                        <a:gd name="connsiteY29" fmla="*/ 70669 h 87980"/>
                                        <a:gd name="connsiteX30" fmla="*/ 71993 w 176725"/>
                                        <a:gd name="connsiteY30" fmla="*/ 72622 h 87980"/>
                                        <a:gd name="connsiteX31" fmla="*/ 80780 w 176725"/>
                                        <a:gd name="connsiteY31" fmla="*/ 70344 h 87980"/>
                                        <a:gd name="connsiteX32" fmla="*/ 82407 w 176725"/>
                                        <a:gd name="connsiteY32" fmla="*/ 69367 h 87980"/>
                                        <a:gd name="connsiteX33" fmla="*/ 93147 w 176725"/>
                                        <a:gd name="connsiteY33" fmla="*/ 66764 h 87980"/>
                                        <a:gd name="connsiteX34" fmla="*/ 94774 w 176725"/>
                                        <a:gd name="connsiteY34" fmla="*/ 67740 h 87980"/>
                                        <a:gd name="connsiteX35" fmla="*/ 99331 w 176725"/>
                                        <a:gd name="connsiteY35" fmla="*/ 69693 h 87980"/>
                                        <a:gd name="connsiteX36" fmla="*/ 99331 w 176725"/>
                                        <a:gd name="connsiteY36" fmla="*/ 69693 h 87980"/>
                                        <a:gd name="connsiteX37" fmla="*/ 104864 w 176725"/>
                                        <a:gd name="connsiteY37" fmla="*/ 69693 h 87980"/>
                                        <a:gd name="connsiteX38" fmla="*/ 108769 w 176725"/>
                                        <a:gd name="connsiteY38" fmla="*/ 70344 h 87980"/>
                                        <a:gd name="connsiteX39" fmla="*/ 108769 w 176725"/>
                                        <a:gd name="connsiteY39" fmla="*/ 70344 h 87980"/>
                                        <a:gd name="connsiteX40" fmla="*/ 109420 w 176725"/>
                                        <a:gd name="connsiteY40" fmla="*/ 70669 h 87980"/>
                                        <a:gd name="connsiteX41" fmla="*/ 120160 w 176725"/>
                                        <a:gd name="connsiteY41" fmla="*/ 76527 h 87980"/>
                                        <a:gd name="connsiteX42" fmla="*/ 128947 w 176725"/>
                                        <a:gd name="connsiteY42" fmla="*/ 85640 h 87980"/>
                                        <a:gd name="connsiteX43" fmla="*/ 133178 w 176725"/>
                                        <a:gd name="connsiteY43" fmla="*/ 87918 h 87980"/>
                                        <a:gd name="connsiteX44" fmla="*/ 136107 w 176725"/>
                                        <a:gd name="connsiteY44" fmla="*/ 86291 h 87980"/>
                                        <a:gd name="connsiteX45" fmla="*/ 140989 w 176725"/>
                                        <a:gd name="connsiteY45" fmla="*/ 84338 h 87980"/>
                                        <a:gd name="connsiteX46" fmla="*/ 155634 w 176725"/>
                                        <a:gd name="connsiteY46" fmla="*/ 85966 h 87980"/>
                                        <a:gd name="connsiteX47" fmla="*/ 156285 w 176725"/>
                                        <a:gd name="connsiteY47" fmla="*/ 82711 h 87980"/>
                                        <a:gd name="connsiteX48" fmla="*/ 158564 w 176725"/>
                                        <a:gd name="connsiteY48" fmla="*/ 78806 h 87980"/>
                                        <a:gd name="connsiteX49" fmla="*/ 158564 w 176725"/>
                                        <a:gd name="connsiteY49" fmla="*/ 78806 h 87980"/>
                                        <a:gd name="connsiteX50" fmla="*/ 161492 w 176725"/>
                                        <a:gd name="connsiteY50" fmla="*/ 75551 h 87980"/>
                                        <a:gd name="connsiteX51" fmla="*/ 165073 w 176725"/>
                                        <a:gd name="connsiteY51" fmla="*/ 74249 h 87980"/>
                                        <a:gd name="connsiteX52" fmla="*/ 165073 w 176725"/>
                                        <a:gd name="connsiteY52" fmla="*/ 74249 h 87980"/>
                                        <a:gd name="connsiteX53" fmla="*/ 166374 w 176725"/>
                                        <a:gd name="connsiteY53" fmla="*/ 73598 h 87980"/>
                                        <a:gd name="connsiteX54" fmla="*/ 164096 w 176725"/>
                                        <a:gd name="connsiteY54" fmla="*/ 67740 h 87980"/>
                                        <a:gd name="connsiteX55" fmla="*/ 158889 w 176725"/>
                                        <a:gd name="connsiteY55" fmla="*/ 59604 h 87980"/>
                                        <a:gd name="connsiteX56" fmla="*/ 157262 w 176725"/>
                                        <a:gd name="connsiteY56" fmla="*/ 38124 h 87980"/>
                                        <a:gd name="connsiteX57" fmla="*/ 157262 w 176725"/>
                                        <a:gd name="connsiteY57" fmla="*/ 38124 h 87980"/>
                                        <a:gd name="connsiteX58" fmla="*/ 157262 w 176725"/>
                                        <a:gd name="connsiteY58" fmla="*/ 38124 h 87980"/>
                                        <a:gd name="connsiteX59" fmla="*/ 157262 w 176725"/>
                                        <a:gd name="connsiteY59" fmla="*/ 38124 h 87980"/>
                                        <a:gd name="connsiteX60" fmla="*/ 163120 w 176725"/>
                                        <a:gd name="connsiteY60" fmla="*/ 30639 h 87980"/>
                                        <a:gd name="connsiteX61" fmla="*/ 165723 w 176725"/>
                                        <a:gd name="connsiteY61" fmla="*/ 28035 h 87980"/>
                                        <a:gd name="connsiteX62" fmla="*/ 166049 w 176725"/>
                                        <a:gd name="connsiteY62" fmla="*/ 26733 h 87980"/>
                                        <a:gd name="connsiteX63" fmla="*/ 168653 w 176725"/>
                                        <a:gd name="connsiteY63" fmla="*/ 19898 h 87980"/>
                                        <a:gd name="connsiteX64" fmla="*/ 168653 w 176725"/>
                                        <a:gd name="connsiteY64" fmla="*/ 19898 h 87980"/>
                                        <a:gd name="connsiteX65" fmla="*/ 172232 w 176725"/>
                                        <a:gd name="connsiteY65" fmla="*/ 16644 h 87980"/>
                                        <a:gd name="connsiteX66" fmla="*/ 176463 w 176725"/>
                                        <a:gd name="connsiteY66" fmla="*/ 12739 h 87980"/>
                                        <a:gd name="connsiteX67" fmla="*/ 175487 w 176725"/>
                                        <a:gd name="connsiteY67" fmla="*/ 9484 h 87980"/>
                                        <a:gd name="connsiteX68" fmla="*/ 175487 w 176725"/>
                                        <a:gd name="connsiteY68" fmla="*/ 9484 h 87980"/>
                                        <a:gd name="connsiteX69" fmla="*/ 26755 w 176725"/>
                                        <a:gd name="connsiteY69" fmla="*/ 36171 h 87980"/>
                                        <a:gd name="connsiteX70" fmla="*/ 31311 w 176725"/>
                                        <a:gd name="connsiteY70" fmla="*/ 32917 h 87980"/>
                                        <a:gd name="connsiteX71" fmla="*/ 27080 w 176725"/>
                                        <a:gd name="connsiteY71" fmla="*/ 27384 h 87980"/>
                                        <a:gd name="connsiteX72" fmla="*/ 16340 w 176725"/>
                                        <a:gd name="connsiteY72" fmla="*/ 27384 h 87980"/>
                                        <a:gd name="connsiteX73" fmla="*/ 6902 w 176725"/>
                                        <a:gd name="connsiteY73" fmla="*/ 29988 h 87980"/>
                                        <a:gd name="connsiteX74" fmla="*/ 16991 w 176725"/>
                                        <a:gd name="connsiteY74" fmla="*/ 32591 h 87980"/>
                                        <a:gd name="connsiteX75" fmla="*/ 19269 w 176725"/>
                                        <a:gd name="connsiteY75" fmla="*/ 38775 h 87980"/>
                                        <a:gd name="connsiteX76" fmla="*/ 26755 w 176725"/>
                                        <a:gd name="connsiteY76" fmla="*/ 36171 h 87980"/>
                                        <a:gd name="connsiteX77" fmla="*/ 26755 w 176725"/>
                                        <a:gd name="connsiteY77" fmla="*/ 36171 h 87980"/>
                                        <a:gd name="connsiteX78" fmla="*/ 19595 w 176725"/>
                                        <a:gd name="connsiteY78" fmla="*/ 44633 h 87980"/>
                                        <a:gd name="connsiteX79" fmla="*/ 28708 w 176725"/>
                                        <a:gd name="connsiteY79" fmla="*/ 44633 h 87980"/>
                                        <a:gd name="connsiteX80" fmla="*/ 36844 w 176725"/>
                                        <a:gd name="connsiteY80" fmla="*/ 48213 h 87980"/>
                                        <a:gd name="connsiteX81" fmla="*/ 34891 w 176725"/>
                                        <a:gd name="connsiteY81" fmla="*/ 53095 h 87980"/>
                                        <a:gd name="connsiteX82" fmla="*/ 30335 w 176725"/>
                                        <a:gd name="connsiteY82" fmla="*/ 57651 h 87980"/>
                                        <a:gd name="connsiteX83" fmla="*/ 18944 w 176725"/>
                                        <a:gd name="connsiteY83" fmla="*/ 59278 h 87980"/>
                                        <a:gd name="connsiteX84" fmla="*/ 13411 w 176725"/>
                                        <a:gd name="connsiteY84" fmla="*/ 64811 h 87980"/>
                                        <a:gd name="connsiteX85" fmla="*/ 8529 w 176725"/>
                                        <a:gd name="connsiteY85" fmla="*/ 71646 h 87980"/>
                                        <a:gd name="connsiteX86" fmla="*/ 6902 w 176725"/>
                                        <a:gd name="connsiteY86" fmla="*/ 67089 h 87980"/>
                                        <a:gd name="connsiteX87" fmla="*/ 9506 w 176725"/>
                                        <a:gd name="connsiteY87" fmla="*/ 61557 h 87980"/>
                                        <a:gd name="connsiteX88" fmla="*/ 2346 w 176725"/>
                                        <a:gd name="connsiteY88" fmla="*/ 58627 h 87980"/>
                                        <a:gd name="connsiteX89" fmla="*/ 3973 w 176725"/>
                                        <a:gd name="connsiteY89" fmla="*/ 52769 h 87980"/>
                                        <a:gd name="connsiteX90" fmla="*/ 2346 w 176725"/>
                                        <a:gd name="connsiteY90" fmla="*/ 47237 h 87980"/>
                                        <a:gd name="connsiteX91" fmla="*/ 10482 w 176725"/>
                                        <a:gd name="connsiteY91" fmla="*/ 50166 h 87980"/>
                                        <a:gd name="connsiteX92" fmla="*/ 19595 w 176725"/>
                                        <a:gd name="connsiteY92" fmla="*/ 44633 h 87980"/>
                                        <a:gd name="connsiteX93" fmla="*/ 19595 w 176725"/>
                                        <a:gd name="connsiteY93" fmla="*/ 44633 h 8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76725" h="87980">
                                          <a:moveTo>
                                            <a:pt x="175487" y="9484"/>
                                          </a:moveTo>
                                          <a:lnTo>
                                            <a:pt x="175487" y="9484"/>
                                          </a:lnTo>
                                          <a:cubicBezTo>
                                            <a:pt x="174510" y="12413"/>
                                            <a:pt x="172558" y="11111"/>
                                            <a:pt x="168001" y="11111"/>
                                          </a:cubicBezTo>
                                          <a:cubicBezTo>
                                            <a:pt x="163445" y="11111"/>
                                            <a:pt x="162794" y="10135"/>
                                            <a:pt x="155309" y="9159"/>
                                          </a:cubicBezTo>
                                          <a:cubicBezTo>
                                            <a:pt x="148149" y="7857"/>
                                            <a:pt x="147823" y="10460"/>
                                            <a:pt x="144894" y="10460"/>
                                          </a:cubicBezTo>
                                          <a:cubicBezTo>
                                            <a:pt x="141965" y="10460"/>
                                            <a:pt x="142616" y="8182"/>
                                            <a:pt x="138711" y="6880"/>
                                          </a:cubicBezTo>
                                          <a:cubicBezTo>
                                            <a:pt x="134805" y="5579"/>
                                            <a:pt x="125367" y="4602"/>
                                            <a:pt x="119835" y="4602"/>
                                          </a:cubicBezTo>
                                          <a:cubicBezTo>
                                            <a:pt x="114302" y="4602"/>
                                            <a:pt x="110396" y="4602"/>
                                            <a:pt x="107467" y="2975"/>
                                          </a:cubicBezTo>
                                          <a:cubicBezTo>
                                            <a:pt x="104538" y="1348"/>
                                            <a:pt x="102585" y="-1256"/>
                                            <a:pt x="102585" y="697"/>
                                          </a:cubicBezTo>
                                          <a:cubicBezTo>
                                            <a:pt x="102585" y="2650"/>
                                            <a:pt x="104213" y="5904"/>
                                            <a:pt x="101609" y="7531"/>
                                          </a:cubicBezTo>
                                          <a:cubicBezTo>
                                            <a:pt x="99331" y="9159"/>
                                            <a:pt x="94124" y="7857"/>
                                            <a:pt x="90544" y="7857"/>
                                          </a:cubicBezTo>
                                          <a:cubicBezTo>
                                            <a:pt x="86964" y="7857"/>
                                            <a:pt x="85987" y="8508"/>
                                            <a:pt x="81431" y="9484"/>
                                          </a:cubicBezTo>
                                          <a:cubicBezTo>
                                            <a:pt x="76874" y="10460"/>
                                            <a:pt x="76549" y="9809"/>
                                            <a:pt x="73295" y="10460"/>
                                          </a:cubicBezTo>
                                          <a:cubicBezTo>
                                            <a:pt x="70365" y="11111"/>
                                            <a:pt x="69715" y="12413"/>
                                            <a:pt x="64833" y="15342"/>
                                          </a:cubicBezTo>
                                          <a:cubicBezTo>
                                            <a:pt x="59951" y="18271"/>
                                            <a:pt x="59300" y="16969"/>
                                            <a:pt x="55720" y="18922"/>
                                          </a:cubicBezTo>
                                          <a:cubicBezTo>
                                            <a:pt x="51815" y="20875"/>
                                            <a:pt x="51815" y="18922"/>
                                            <a:pt x="48235" y="19898"/>
                                          </a:cubicBezTo>
                                          <a:cubicBezTo>
                                            <a:pt x="44655" y="20875"/>
                                            <a:pt x="46608" y="23479"/>
                                            <a:pt x="46608" y="24780"/>
                                          </a:cubicBezTo>
                                          <a:cubicBezTo>
                                            <a:pt x="46608" y="26082"/>
                                            <a:pt x="47909" y="27059"/>
                                            <a:pt x="49211" y="27059"/>
                                          </a:cubicBezTo>
                                          <a:cubicBezTo>
                                            <a:pt x="50513" y="27059"/>
                                            <a:pt x="51164" y="27059"/>
                                            <a:pt x="51489" y="29988"/>
                                          </a:cubicBezTo>
                                          <a:cubicBezTo>
                                            <a:pt x="51489" y="32917"/>
                                            <a:pt x="50513" y="30639"/>
                                            <a:pt x="48235" y="31940"/>
                                          </a:cubicBezTo>
                                          <a:cubicBezTo>
                                            <a:pt x="45956" y="33568"/>
                                            <a:pt x="47258" y="36171"/>
                                            <a:pt x="49862" y="36171"/>
                                          </a:cubicBezTo>
                                          <a:cubicBezTo>
                                            <a:pt x="52465" y="36171"/>
                                            <a:pt x="57347" y="36822"/>
                                            <a:pt x="58324" y="38449"/>
                                          </a:cubicBezTo>
                                          <a:cubicBezTo>
                                            <a:pt x="59300" y="40077"/>
                                            <a:pt x="53117" y="38775"/>
                                            <a:pt x="49211" y="39426"/>
                                          </a:cubicBezTo>
                                          <a:cubicBezTo>
                                            <a:pt x="44980" y="40077"/>
                                            <a:pt x="48560" y="42680"/>
                                            <a:pt x="48560" y="45609"/>
                                          </a:cubicBezTo>
                                          <a:cubicBezTo>
                                            <a:pt x="48560" y="48213"/>
                                            <a:pt x="52791" y="51467"/>
                                            <a:pt x="55069" y="54071"/>
                                          </a:cubicBezTo>
                                          <a:cubicBezTo>
                                            <a:pt x="57347" y="56675"/>
                                            <a:pt x="57998" y="56349"/>
                                            <a:pt x="60928" y="56349"/>
                                          </a:cubicBezTo>
                                          <a:cubicBezTo>
                                            <a:pt x="63856" y="56349"/>
                                            <a:pt x="65158" y="58302"/>
                                            <a:pt x="68413" y="58302"/>
                                          </a:cubicBezTo>
                                          <a:cubicBezTo>
                                            <a:pt x="71667" y="58302"/>
                                            <a:pt x="72969" y="55373"/>
                                            <a:pt x="74271" y="54071"/>
                                          </a:cubicBezTo>
                                          <a:cubicBezTo>
                                            <a:pt x="75573" y="52769"/>
                                            <a:pt x="76549" y="54397"/>
                                            <a:pt x="76549" y="56024"/>
                                          </a:cubicBezTo>
                                          <a:cubicBezTo>
                                            <a:pt x="76549" y="57651"/>
                                            <a:pt x="73620" y="68066"/>
                                            <a:pt x="72644" y="70669"/>
                                          </a:cubicBezTo>
                                          <a:cubicBezTo>
                                            <a:pt x="72318" y="71320"/>
                                            <a:pt x="71993" y="71971"/>
                                            <a:pt x="71993" y="72622"/>
                                          </a:cubicBezTo>
                                          <a:cubicBezTo>
                                            <a:pt x="75247" y="71971"/>
                                            <a:pt x="78828" y="71320"/>
                                            <a:pt x="80780" y="70344"/>
                                          </a:cubicBezTo>
                                          <a:cubicBezTo>
                                            <a:pt x="81431" y="70018"/>
                                            <a:pt x="81756" y="69693"/>
                                            <a:pt x="82407" y="69367"/>
                                          </a:cubicBezTo>
                                          <a:cubicBezTo>
                                            <a:pt x="85987" y="67415"/>
                                            <a:pt x="90218" y="64811"/>
                                            <a:pt x="93147" y="66764"/>
                                          </a:cubicBezTo>
                                          <a:cubicBezTo>
                                            <a:pt x="93798" y="67089"/>
                                            <a:pt x="94449" y="67415"/>
                                            <a:pt x="94774" y="67740"/>
                                          </a:cubicBezTo>
                                          <a:cubicBezTo>
                                            <a:pt x="96402" y="69042"/>
                                            <a:pt x="97704" y="69693"/>
                                            <a:pt x="99331" y="69693"/>
                                          </a:cubicBezTo>
                                          <a:lnTo>
                                            <a:pt x="99331" y="69693"/>
                                          </a:lnTo>
                                          <a:cubicBezTo>
                                            <a:pt x="100958" y="69693"/>
                                            <a:pt x="102911" y="69693"/>
                                            <a:pt x="104864" y="69693"/>
                                          </a:cubicBezTo>
                                          <a:cubicBezTo>
                                            <a:pt x="106491" y="69693"/>
                                            <a:pt x="107793" y="70018"/>
                                            <a:pt x="108769" y="70344"/>
                                          </a:cubicBezTo>
                                          <a:lnTo>
                                            <a:pt x="108769" y="70344"/>
                                          </a:lnTo>
                                          <a:lnTo>
                                            <a:pt x="109420" y="70669"/>
                                          </a:lnTo>
                                          <a:cubicBezTo>
                                            <a:pt x="112349" y="71646"/>
                                            <a:pt x="118533" y="74249"/>
                                            <a:pt x="120160" y="76527"/>
                                          </a:cubicBezTo>
                                          <a:cubicBezTo>
                                            <a:pt x="121136" y="77829"/>
                                            <a:pt x="125042" y="82386"/>
                                            <a:pt x="128947" y="85640"/>
                                          </a:cubicBezTo>
                                          <a:cubicBezTo>
                                            <a:pt x="130900" y="87267"/>
                                            <a:pt x="132527" y="88244"/>
                                            <a:pt x="133178" y="87918"/>
                                          </a:cubicBezTo>
                                          <a:cubicBezTo>
                                            <a:pt x="134480" y="87267"/>
                                            <a:pt x="135456" y="86942"/>
                                            <a:pt x="136107" y="86291"/>
                                          </a:cubicBezTo>
                                          <a:cubicBezTo>
                                            <a:pt x="137734" y="85315"/>
                                            <a:pt x="139362" y="84664"/>
                                            <a:pt x="140989" y="84338"/>
                                          </a:cubicBezTo>
                                          <a:cubicBezTo>
                                            <a:pt x="142942" y="84013"/>
                                            <a:pt x="152054" y="85315"/>
                                            <a:pt x="155634" y="85966"/>
                                          </a:cubicBezTo>
                                          <a:cubicBezTo>
                                            <a:pt x="155960" y="84989"/>
                                            <a:pt x="155960" y="83687"/>
                                            <a:pt x="156285" y="82711"/>
                                          </a:cubicBezTo>
                                          <a:cubicBezTo>
                                            <a:pt x="156611" y="81409"/>
                                            <a:pt x="157262" y="80107"/>
                                            <a:pt x="158564" y="78806"/>
                                          </a:cubicBezTo>
                                          <a:lnTo>
                                            <a:pt x="158564" y="78806"/>
                                          </a:lnTo>
                                          <a:cubicBezTo>
                                            <a:pt x="159540" y="77504"/>
                                            <a:pt x="160516" y="76527"/>
                                            <a:pt x="161492" y="75551"/>
                                          </a:cubicBezTo>
                                          <a:cubicBezTo>
                                            <a:pt x="162469" y="74575"/>
                                            <a:pt x="163771" y="74575"/>
                                            <a:pt x="165073" y="74249"/>
                                          </a:cubicBezTo>
                                          <a:lnTo>
                                            <a:pt x="165073" y="74249"/>
                                          </a:lnTo>
                                          <a:cubicBezTo>
                                            <a:pt x="165723" y="74249"/>
                                            <a:pt x="166374" y="74249"/>
                                            <a:pt x="166374" y="73598"/>
                                          </a:cubicBezTo>
                                          <a:cubicBezTo>
                                            <a:pt x="166374" y="72296"/>
                                            <a:pt x="165398" y="70018"/>
                                            <a:pt x="164096" y="67740"/>
                                          </a:cubicBezTo>
                                          <a:cubicBezTo>
                                            <a:pt x="162469" y="64486"/>
                                            <a:pt x="160191" y="61231"/>
                                            <a:pt x="158889" y="59604"/>
                                          </a:cubicBezTo>
                                          <a:cubicBezTo>
                                            <a:pt x="156285" y="56675"/>
                                            <a:pt x="157262" y="41378"/>
                                            <a:pt x="157262" y="38124"/>
                                          </a:cubicBezTo>
                                          <a:lnTo>
                                            <a:pt x="157262" y="38124"/>
                                          </a:lnTo>
                                          <a:lnTo>
                                            <a:pt x="157262" y="38124"/>
                                          </a:lnTo>
                                          <a:lnTo>
                                            <a:pt x="157262" y="38124"/>
                                          </a:lnTo>
                                          <a:cubicBezTo>
                                            <a:pt x="157262" y="35846"/>
                                            <a:pt x="160516" y="32917"/>
                                            <a:pt x="163120" y="30639"/>
                                          </a:cubicBezTo>
                                          <a:cubicBezTo>
                                            <a:pt x="164421" y="29337"/>
                                            <a:pt x="165723" y="28360"/>
                                            <a:pt x="165723" y="28035"/>
                                          </a:cubicBezTo>
                                          <a:cubicBezTo>
                                            <a:pt x="165723" y="27709"/>
                                            <a:pt x="166049" y="27384"/>
                                            <a:pt x="166049" y="26733"/>
                                          </a:cubicBezTo>
                                          <a:cubicBezTo>
                                            <a:pt x="166700" y="24780"/>
                                            <a:pt x="167351" y="21851"/>
                                            <a:pt x="168653" y="19898"/>
                                          </a:cubicBezTo>
                                          <a:lnTo>
                                            <a:pt x="168653" y="19898"/>
                                          </a:lnTo>
                                          <a:cubicBezTo>
                                            <a:pt x="169303" y="18922"/>
                                            <a:pt x="170605" y="17946"/>
                                            <a:pt x="172232" y="16644"/>
                                          </a:cubicBezTo>
                                          <a:cubicBezTo>
                                            <a:pt x="174185" y="15017"/>
                                            <a:pt x="176463" y="13389"/>
                                            <a:pt x="176463" y="12739"/>
                                          </a:cubicBezTo>
                                          <a:cubicBezTo>
                                            <a:pt x="177114" y="12088"/>
                                            <a:pt x="176463" y="10786"/>
                                            <a:pt x="175487" y="9484"/>
                                          </a:cubicBezTo>
                                          <a:lnTo>
                                            <a:pt x="175487" y="9484"/>
                                          </a:lnTo>
                                          <a:close/>
                                          <a:moveTo>
                                            <a:pt x="26755" y="36171"/>
                                          </a:moveTo>
                                          <a:cubicBezTo>
                                            <a:pt x="30010" y="34218"/>
                                            <a:pt x="30986" y="34218"/>
                                            <a:pt x="31311" y="32917"/>
                                          </a:cubicBezTo>
                                          <a:cubicBezTo>
                                            <a:pt x="31637" y="31615"/>
                                            <a:pt x="29684" y="29988"/>
                                            <a:pt x="27080" y="27384"/>
                                          </a:cubicBezTo>
                                          <a:cubicBezTo>
                                            <a:pt x="24477" y="24780"/>
                                            <a:pt x="23175" y="25757"/>
                                            <a:pt x="16340" y="27384"/>
                                          </a:cubicBezTo>
                                          <a:cubicBezTo>
                                            <a:pt x="9506" y="29337"/>
                                            <a:pt x="1695" y="27059"/>
                                            <a:pt x="6902" y="29988"/>
                                          </a:cubicBezTo>
                                          <a:cubicBezTo>
                                            <a:pt x="12110" y="32917"/>
                                            <a:pt x="15364" y="28035"/>
                                            <a:pt x="16991" y="32591"/>
                                          </a:cubicBezTo>
                                          <a:cubicBezTo>
                                            <a:pt x="18619" y="37148"/>
                                            <a:pt x="16340" y="38775"/>
                                            <a:pt x="19269" y="38775"/>
                                          </a:cubicBezTo>
                                          <a:cubicBezTo>
                                            <a:pt x="21547" y="38775"/>
                                            <a:pt x="24477" y="37473"/>
                                            <a:pt x="26755" y="36171"/>
                                          </a:cubicBezTo>
                                          <a:lnTo>
                                            <a:pt x="26755" y="36171"/>
                                          </a:lnTo>
                                          <a:close/>
                                          <a:moveTo>
                                            <a:pt x="19595" y="44633"/>
                                          </a:moveTo>
                                          <a:cubicBezTo>
                                            <a:pt x="24477" y="43982"/>
                                            <a:pt x="25128" y="42680"/>
                                            <a:pt x="28708" y="44633"/>
                                          </a:cubicBezTo>
                                          <a:cubicBezTo>
                                            <a:pt x="32288" y="46260"/>
                                            <a:pt x="33589" y="45609"/>
                                            <a:pt x="36844" y="48213"/>
                                          </a:cubicBezTo>
                                          <a:cubicBezTo>
                                            <a:pt x="40098" y="50817"/>
                                            <a:pt x="37820" y="50166"/>
                                            <a:pt x="34891" y="53095"/>
                                          </a:cubicBezTo>
                                          <a:cubicBezTo>
                                            <a:pt x="31962" y="56024"/>
                                            <a:pt x="36844" y="56675"/>
                                            <a:pt x="30335" y="57651"/>
                                          </a:cubicBezTo>
                                          <a:cubicBezTo>
                                            <a:pt x="24151" y="58627"/>
                                            <a:pt x="21873" y="57651"/>
                                            <a:pt x="18944" y="59278"/>
                                          </a:cubicBezTo>
                                          <a:cubicBezTo>
                                            <a:pt x="16015" y="60906"/>
                                            <a:pt x="14388" y="61882"/>
                                            <a:pt x="13411" y="64811"/>
                                          </a:cubicBezTo>
                                          <a:cubicBezTo>
                                            <a:pt x="12760" y="67415"/>
                                            <a:pt x="11458" y="70995"/>
                                            <a:pt x="8529" y="71646"/>
                                          </a:cubicBezTo>
                                          <a:cubicBezTo>
                                            <a:pt x="5601" y="71971"/>
                                            <a:pt x="5275" y="70344"/>
                                            <a:pt x="6902" y="67089"/>
                                          </a:cubicBezTo>
                                          <a:cubicBezTo>
                                            <a:pt x="8529" y="63835"/>
                                            <a:pt x="12435" y="63509"/>
                                            <a:pt x="9506" y="61557"/>
                                          </a:cubicBezTo>
                                          <a:cubicBezTo>
                                            <a:pt x="6902" y="59604"/>
                                            <a:pt x="393" y="61557"/>
                                            <a:pt x="2346" y="58627"/>
                                          </a:cubicBezTo>
                                          <a:cubicBezTo>
                                            <a:pt x="4299" y="55373"/>
                                            <a:pt x="7228" y="56349"/>
                                            <a:pt x="3973" y="52769"/>
                                          </a:cubicBezTo>
                                          <a:cubicBezTo>
                                            <a:pt x="719" y="49189"/>
                                            <a:pt x="-2210" y="46586"/>
                                            <a:pt x="2346" y="47237"/>
                                          </a:cubicBezTo>
                                          <a:cubicBezTo>
                                            <a:pt x="6577" y="47887"/>
                                            <a:pt x="5275" y="53095"/>
                                            <a:pt x="10482" y="50166"/>
                                          </a:cubicBezTo>
                                          <a:cubicBezTo>
                                            <a:pt x="15689" y="47562"/>
                                            <a:pt x="15038" y="46260"/>
                                            <a:pt x="19595" y="44633"/>
                                          </a:cubicBezTo>
                                          <a:lnTo>
                                            <a:pt x="19595" y="44633"/>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0" name="Freeform: Shape 519">
                                      <a:extLst>
                                        <a:ext uri="{FF2B5EF4-FFF2-40B4-BE49-F238E27FC236}">
                                          <a16:creationId xmlns:a16="http://schemas.microsoft.com/office/drawing/2014/main" id="{E3BD9386-7C09-4C15-8C4B-DE140D9F6C1D}"/>
                                        </a:ext>
                                      </a:extLst>
                                    </p:cNvPr>
                                    <p:cNvSpPr/>
                                    <p:nvPr/>
                                  </p:nvSpPr>
                                  <p:spPr>
                                    <a:xfrm>
                                      <a:off x="6999383" y="3272424"/>
                                      <a:ext cx="536346" cy="456661"/>
                                    </a:xfrm>
                                    <a:custGeom>
                                      <a:avLst/>
                                      <a:gdLst>
                                        <a:gd name="connsiteX0" fmla="*/ 126276 w 536346"/>
                                        <a:gd name="connsiteY0" fmla="*/ 309181 h 456661"/>
                                        <a:gd name="connsiteX1" fmla="*/ 126276 w 536346"/>
                                        <a:gd name="connsiteY1" fmla="*/ 309181 h 456661"/>
                                        <a:gd name="connsiteX2" fmla="*/ 132134 w 536346"/>
                                        <a:gd name="connsiteY2" fmla="*/ 306252 h 456661"/>
                                        <a:gd name="connsiteX3" fmla="*/ 130181 w 536346"/>
                                        <a:gd name="connsiteY3" fmla="*/ 299743 h 456661"/>
                                        <a:gd name="connsiteX4" fmla="*/ 132134 w 536346"/>
                                        <a:gd name="connsiteY4" fmla="*/ 296162 h 456661"/>
                                        <a:gd name="connsiteX5" fmla="*/ 130181 w 536346"/>
                                        <a:gd name="connsiteY5" fmla="*/ 292583 h 456661"/>
                                        <a:gd name="connsiteX6" fmla="*/ 138318 w 536346"/>
                                        <a:gd name="connsiteY6" fmla="*/ 292583 h 456661"/>
                                        <a:gd name="connsiteX7" fmla="*/ 142874 w 536346"/>
                                        <a:gd name="connsiteY7" fmla="*/ 296813 h 456661"/>
                                        <a:gd name="connsiteX8" fmla="*/ 138968 w 536346"/>
                                        <a:gd name="connsiteY8" fmla="*/ 299743 h 456661"/>
                                        <a:gd name="connsiteX9" fmla="*/ 151336 w 536346"/>
                                        <a:gd name="connsiteY9" fmla="*/ 308855 h 456661"/>
                                        <a:gd name="connsiteX10" fmla="*/ 165981 w 536346"/>
                                        <a:gd name="connsiteY10" fmla="*/ 304299 h 456661"/>
                                        <a:gd name="connsiteX11" fmla="*/ 172816 w 536346"/>
                                        <a:gd name="connsiteY11" fmla="*/ 316015 h 456661"/>
                                        <a:gd name="connsiteX12" fmla="*/ 181277 w 536346"/>
                                        <a:gd name="connsiteY12" fmla="*/ 324152 h 456661"/>
                                        <a:gd name="connsiteX13" fmla="*/ 181603 w 536346"/>
                                        <a:gd name="connsiteY13" fmla="*/ 333915 h 456661"/>
                                        <a:gd name="connsiteX14" fmla="*/ 190716 w 536346"/>
                                        <a:gd name="connsiteY14" fmla="*/ 337821 h 456661"/>
                                        <a:gd name="connsiteX15" fmla="*/ 190716 w 536346"/>
                                        <a:gd name="connsiteY15" fmla="*/ 344980 h 456661"/>
                                        <a:gd name="connsiteX16" fmla="*/ 197875 w 536346"/>
                                        <a:gd name="connsiteY16" fmla="*/ 356697 h 456661"/>
                                        <a:gd name="connsiteX17" fmla="*/ 199503 w 536346"/>
                                        <a:gd name="connsiteY17" fmla="*/ 363857 h 456661"/>
                                        <a:gd name="connsiteX18" fmla="*/ 205036 w 536346"/>
                                        <a:gd name="connsiteY18" fmla="*/ 372644 h 456661"/>
                                        <a:gd name="connsiteX19" fmla="*/ 220006 w 536346"/>
                                        <a:gd name="connsiteY19" fmla="*/ 374922 h 456661"/>
                                        <a:gd name="connsiteX20" fmla="*/ 232374 w 536346"/>
                                        <a:gd name="connsiteY20" fmla="*/ 381106 h 456661"/>
                                        <a:gd name="connsiteX21" fmla="*/ 242137 w 536346"/>
                                        <a:gd name="connsiteY21" fmla="*/ 391846 h 456661"/>
                                        <a:gd name="connsiteX22" fmla="*/ 260363 w 536346"/>
                                        <a:gd name="connsiteY22" fmla="*/ 400633 h 456661"/>
                                        <a:gd name="connsiteX23" fmla="*/ 268174 w 536346"/>
                                        <a:gd name="connsiteY23" fmla="*/ 407467 h 456661"/>
                                        <a:gd name="connsiteX24" fmla="*/ 294535 w 536346"/>
                                        <a:gd name="connsiteY24" fmla="*/ 414302 h 456661"/>
                                        <a:gd name="connsiteX25" fmla="*/ 317317 w 536346"/>
                                        <a:gd name="connsiteY25" fmla="*/ 405840 h 456661"/>
                                        <a:gd name="connsiteX26" fmla="*/ 322199 w 536346"/>
                                        <a:gd name="connsiteY26" fmla="*/ 399657 h 456661"/>
                                        <a:gd name="connsiteX27" fmla="*/ 338797 w 536346"/>
                                        <a:gd name="connsiteY27" fmla="*/ 396077 h 456661"/>
                                        <a:gd name="connsiteX28" fmla="*/ 354093 w 536346"/>
                                        <a:gd name="connsiteY28" fmla="*/ 397704 h 456661"/>
                                        <a:gd name="connsiteX29" fmla="*/ 359626 w 536346"/>
                                        <a:gd name="connsiteY29" fmla="*/ 404213 h 456661"/>
                                        <a:gd name="connsiteX30" fmla="*/ 365158 w 536346"/>
                                        <a:gd name="connsiteY30" fmla="*/ 423415 h 456661"/>
                                        <a:gd name="connsiteX31" fmla="*/ 367762 w 536346"/>
                                        <a:gd name="connsiteY31" fmla="*/ 434806 h 456661"/>
                                        <a:gd name="connsiteX32" fmla="*/ 374922 w 536346"/>
                                        <a:gd name="connsiteY32" fmla="*/ 438060 h 456661"/>
                                        <a:gd name="connsiteX33" fmla="*/ 387289 w 536346"/>
                                        <a:gd name="connsiteY33" fmla="*/ 440989 h 456661"/>
                                        <a:gd name="connsiteX34" fmla="*/ 410071 w 536346"/>
                                        <a:gd name="connsiteY34" fmla="*/ 442616 h 456661"/>
                                        <a:gd name="connsiteX35" fmla="*/ 418858 w 536346"/>
                                        <a:gd name="connsiteY35" fmla="*/ 448800 h 456661"/>
                                        <a:gd name="connsiteX36" fmla="*/ 428947 w 536346"/>
                                        <a:gd name="connsiteY36" fmla="*/ 446522 h 456661"/>
                                        <a:gd name="connsiteX37" fmla="*/ 441315 w 536346"/>
                                        <a:gd name="connsiteY37" fmla="*/ 445871 h 456661"/>
                                        <a:gd name="connsiteX38" fmla="*/ 460516 w 536346"/>
                                        <a:gd name="connsiteY38" fmla="*/ 446847 h 456661"/>
                                        <a:gd name="connsiteX39" fmla="*/ 463446 w 536346"/>
                                        <a:gd name="connsiteY39" fmla="*/ 452055 h 456661"/>
                                        <a:gd name="connsiteX40" fmla="*/ 478416 w 536346"/>
                                        <a:gd name="connsiteY40" fmla="*/ 455960 h 456661"/>
                                        <a:gd name="connsiteX41" fmla="*/ 483949 w 536346"/>
                                        <a:gd name="connsiteY41" fmla="*/ 455309 h 456661"/>
                                        <a:gd name="connsiteX42" fmla="*/ 488831 w 536346"/>
                                        <a:gd name="connsiteY42" fmla="*/ 454333 h 456661"/>
                                        <a:gd name="connsiteX43" fmla="*/ 491760 w 536346"/>
                                        <a:gd name="connsiteY43" fmla="*/ 440664 h 456661"/>
                                        <a:gd name="connsiteX44" fmla="*/ 496316 w 536346"/>
                                        <a:gd name="connsiteY44" fmla="*/ 422113 h 456661"/>
                                        <a:gd name="connsiteX45" fmla="*/ 502174 w 536346"/>
                                        <a:gd name="connsiteY45" fmla="*/ 417882 h 456661"/>
                                        <a:gd name="connsiteX46" fmla="*/ 510310 w 536346"/>
                                        <a:gd name="connsiteY46" fmla="*/ 414302 h 456661"/>
                                        <a:gd name="connsiteX47" fmla="*/ 521051 w 536346"/>
                                        <a:gd name="connsiteY47" fmla="*/ 413000 h 456661"/>
                                        <a:gd name="connsiteX48" fmla="*/ 532116 w 536346"/>
                                        <a:gd name="connsiteY48" fmla="*/ 411373 h 456661"/>
                                        <a:gd name="connsiteX49" fmla="*/ 534394 w 536346"/>
                                        <a:gd name="connsiteY49" fmla="*/ 404864 h 456661"/>
                                        <a:gd name="connsiteX50" fmla="*/ 536347 w 536346"/>
                                        <a:gd name="connsiteY50" fmla="*/ 393798 h 456661"/>
                                        <a:gd name="connsiteX51" fmla="*/ 524305 w 536346"/>
                                        <a:gd name="connsiteY51" fmla="*/ 392171 h 456661"/>
                                        <a:gd name="connsiteX52" fmla="*/ 523003 w 536346"/>
                                        <a:gd name="connsiteY52" fmla="*/ 392171 h 456661"/>
                                        <a:gd name="connsiteX53" fmla="*/ 523003 w 536346"/>
                                        <a:gd name="connsiteY53" fmla="*/ 390869 h 456661"/>
                                        <a:gd name="connsiteX54" fmla="*/ 522678 w 536346"/>
                                        <a:gd name="connsiteY54" fmla="*/ 365810 h 456661"/>
                                        <a:gd name="connsiteX55" fmla="*/ 513891 w 536346"/>
                                        <a:gd name="connsiteY55" fmla="*/ 361904 h 456661"/>
                                        <a:gd name="connsiteX56" fmla="*/ 498594 w 536346"/>
                                        <a:gd name="connsiteY56" fmla="*/ 353768 h 456661"/>
                                        <a:gd name="connsiteX57" fmla="*/ 490783 w 536346"/>
                                        <a:gd name="connsiteY57" fmla="*/ 344004 h 456661"/>
                                        <a:gd name="connsiteX58" fmla="*/ 469303 w 536346"/>
                                        <a:gd name="connsiteY58" fmla="*/ 312435 h 456661"/>
                                        <a:gd name="connsiteX59" fmla="*/ 488831 w 536346"/>
                                        <a:gd name="connsiteY59" fmla="*/ 288026 h 456661"/>
                                        <a:gd name="connsiteX60" fmla="*/ 493712 w 536346"/>
                                        <a:gd name="connsiteY60" fmla="*/ 282494 h 456661"/>
                                        <a:gd name="connsiteX61" fmla="*/ 494689 w 536346"/>
                                        <a:gd name="connsiteY61" fmla="*/ 276961 h 456661"/>
                                        <a:gd name="connsiteX62" fmla="*/ 494689 w 536346"/>
                                        <a:gd name="connsiteY62" fmla="*/ 276961 h 456661"/>
                                        <a:gd name="connsiteX63" fmla="*/ 494689 w 536346"/>
                                        <a:gd name="connsiteY63" fmla="*/ 275659 h 456661"/>
                                        <a:gd name="connsiteX64" fmla="*/ 493712 w 536346"/>
                                        <a:gd name="connsiteY64" fmla="*/ 271103 h 456661"/>
                                        <a:gd name="connsiteX65" fmla="*/ 488831 w 536346"/>
                                        <a:gd name="connsiteY65" fmla="*/ 267197 h 456661"/>
                                        <a:gd name="connsiteX66" fmla="*/ 488831 w 536346"/>
                                        <a:gd name="connsiteY66" fmla="*/ 267197 h 456661"/>
                                        <a:gd name="connsiteX67" fmla="*/ 479067 w 536346"/>
                                        <a:gd name="connsiteY67" fmla="*/ 266221 h 456661"/>
                                        <a:gd name="connsiteX68" fmla="*/ 468002 w 536346"/>
                                        <a:gd name="connsiteY68" fmla="*/ 262966 h 456661"/>
                                        <a:gd name="connsiteX69" fmla="*/ 468002 w 536346"/>
                                        <a:gd name="connsiteY69" fmla="*/ 262966 h 456661"/>
                                        <a:gd name="connsiteX70" fmla="*/ 468002 w 536346"/>
                                        <a:gd name="connsiteY70" fmla="*/ 261664 h 456661"/>
                                        <a:gd name="connsiteX71" fmla="*/ 467351 w 536346"/>
                                        <a:gd name="connsiteY71" fmla="*/ 243114 h 456661"/>
                                        <a:gd name="connsiteX72" fmla="*/ 467676 w 536346"/>
                                        <a:gd name="connsiteY72" fmla="*/ 239534 h 456661"/>
                                        <a:gd name="connsiteX73" fmla="*/ 467351 w 536346"/>
                                        <a:gd name="connsiteY73" fmla="*/ 237581 h 456661"/>
                                        <a:gd name="connsiteX74" fmla="*/ 465398 w 536346"/>
                                        <a:gd name="connsiteY74" fmla="*/ 230746 h 456661"/>
                                        <a:gd name="connsiteX75" fmla="*/ 461167 w 536346"/>
                                        <a:gd name="connsiteY75" fmla="*/ 210243 h 456661"/>
                                        <a:gd name="connsiteX76" fmla="*/ 466374 w 536346"/>
                                        <a:gd name="connsiteY76" fmla="*/ 204059 h 456661"/>
                                        <a:gd name="connsiteX77" fmla="*/ 470280 w 536346"/>
                                        <a:gd name="connsiteY77" fmla="*/ 199828 h 456661"/>
                                        <a:gd name="connsiteX78" fmla="*/ 466049 w 536346"/>
                                        <a:gd name="connsiteY78" fmla="*/ 198852 h 456661"/>
                                        <a:gd name="connsiteX79" fmla="*/ 459865 w 536346"/>
                                        <a:gd name="connsiteY79" fmla="*/ 195923 h 456661"/>
                                        <a:gd name="connsiteX80" fmla="*/ 459865 w 536346"/>
                                        <a:gd name="connsiteY80" fmla="*/ 195923 h 456661"/>
                                        <a:gd name="connsiteX81" fmla="*/ 458889 w 536346"/>
                                        <a:gd name="connsiteY81" fmla="*/ 189414 h 456661"/>
                                        <a:gd name="connsiteX82" fmla="*/ 458889 w 536346"/>
                                        <a:gd name="connsiteY82" fmla="*/ 184207 h 456661"/>
                                        <a:gd name="connsiteX83" fmla="*/ 460516 w 536346"/>
                                        <a:gd name="connsiteY83" fmla="*/ 177698 h 456661"/>
                                        <a:gd name="connsiteX84" fmla="*/ 463120 w 536346"/>
                                        <a:gd name="connsiteY84" fmla="*/ 174117 h 456661"/>
                                        <a:gd name="connsiteX85" fmla="*/ 468653 w 536346"/>
                                        <a:gd name="connsiteY85" fmla="*/ 173141 h 456661"/>
                                        <a:gd name="connsiteX86" fmla="*/ 466374 w 536346"/>
                                        <a:gd name="connsiteY86" fmla="*/ 166307 h 456661"/>
                                        <a:gd name="connsiteX87" fmla="*/ 469303 w 536346"/>
                                        <a:gd name="connsiteY87" fmla="*/ 163378 h 456661"/>
                                        <a:gd name="connsiteX88" fmla="*/ 474185 w 536346"/>
                                        <a:gd name="connsiteY88" fmla="*/ 157845 h 456661"/>
                                        <a:gd name="connsiteX89" fmla="*/ 475487 w 536346"/>
                                        <a:gd name="connsiteY89" fmla="*/ 151987 h 456661"/>
                                        <a:gd name="connsiteX90" fmla="*/ 479067 w 536346"/>
                                        <a:gd name="connsiteY90" fmla="*/ 138969 h 456661"/>
                                        <a:gd name="connsiteX91" fmla="*/ 481345 w 536346"/>
                                        <a:gd name="connsiteY91" fmla="*/ 133761 h 456661"/>
                                        <a:gd name="connsiteX92" fmla="*/ 479718 w 536346"/>
                                        <a:gd name="connsiteY92" fmla="*/ 129856 h 456661"/>
                                        <a:gd name="connsiteX93" fmla="*/ 477440 w 536346"/>
                                        <a:gd name="connsiteY93" fmla="*/ 120092 h 456661"/>
                                        <a:gd name="connsiteX94" fmla="*/ 477440 w 536346"/>
                                        <a:gd name="connsiteY94" fmla="*/ 116838 h 456661"/>
                                        <a:gd name="connsiteX95" fmla="*/ 476789 w 536346"/>
                                        <a:gd name="connsiteY95" fmla="*/ 100565 h 456661"/>
                                        <a:gd name="connsiteX96" fmla="*/ 463120 w 536346"/>
                                        <a:gd name="connsiteY96" fmla="*/ 99589 h 456661"/>
                                        <a:gd name="connsiteX97" fmla="*/ 453682 w 536346"/>
                                        <a:gd name="connsiteY97" fmla="*/ 98938 h 456661"/>
                                        <a:gd name="connsiteX98" fmla="*/ 447498 w 536346"/>
                                        <a:gd name="connsiteY98" fmla="*/ 91127 h 456661"/>
                                        <a:gd name="connsiteX99" fmla="*/ 445546 w 536346"/>
                                        <a:gd name="connsiteY99" fmla="*/ 87547 h 456661"/>
                                        <a:gd name="connsiteX100" fmla="*/ 445546 w 536346"/>
                                        <a:gd name="connsiteY100" fmla="*/ 87547 h 456661"/>
                                        <a:gd name="connsiteX101" fmla="*/ 442616 w 536346"/>
                                        <a:gd name="connsiteY101" fmla="*/ 86571 h 456661"/>
                                        <a:gd name="connsiteX102" fmla="*/ 433829 w 536346"/>
                                        <a:gd name="connsiteY102" fmla="*/ 82340 h 456661"/>
                                        <a:gd name="connsiteX103" fmla="*/ 429273 w 536346"/>
                                        <a:gd name="connsiteY103" fmla="*/ 74203 h 456661"/>
                                        <a:gd name="connsiteX104" fmla="*/ 428622 w 536346"/>
                                        <a:gd name="connsiteY104" fmla="*/ 72251 h 456661"/>
                                        <a:gd name="connsiteX105" fmla="*/ 424717 w 536346"/>
                                        <a:gd name="connsiteY105" fmla="*/ 69972 h 456661"/>
                                        <a:gd name="connsiteX106" fmla="*/ 419184 w 536346"/>
                                        <a:gd name="connsiteY106" fmla="*/ 68996 h 456661"/>
                                        <a:gd name="connsiteX107" fmla="*/ 414628 w 536346"/>
                                        <a:gd name="connsiteY107" fmla="*/ 68671 h 456661"/>
                                        <a:gd name="connsiteX108" fmla="*/ 397704 w 536346"/>
                                        <a:gd name="connsiteY108" fmla="*/ 68345 h 456661"/>
                                        <a:gd name="connsiteX109" fmla="*/ 388591 w 536346"/>
                                        <a:gd name="connsiteY109" fmla="*/ 62813 h 456661"/>
                                        <a:gd name="connsiteX110" fmla="*/ 385988 w 536346"/>
                                        <a:gd name="connsiteY110" fmla="*/ 60209 h 456661"/>
                                        <a:gd name="connsiteX111" fmla="*/ 385988 w 536346"/>
                                        <a:gd name="connsiteY111" fmla="*/ 60209 h 456661"/>
                                        <a:gd name="connsiteX112" fmla="*/ 381756 w 536346"/>
                                        <a:gd name="connsiteY112" fmla="*/ 58907 h 456661"/>
                                        <a:gd name="connsiteX113" fmla="*/ 375247 w 536346"/>
                                        <a:gd name="connsiteY113" fmla="*/ 58256 h 456661"/>
                                        <a:gd name="connsiteX114" fmla="*/ 369715 w 536346"/>
                                        <a:gd name="connsiteY114" fmla="*/ 52723 h 456661"/>
                                        <a:gd name="connsiteX115" fmla="*/ 369715 w 536346"/>
                                        <a:gd name="connsiteY115" fmla="*/ 52073 h 456661"/>
                                        <a:gd name="connsiteX116" fmla="*/ 366786 w 536346"/>
                                        <a:gd name="connsiteY116" fmla="*/ 49469 h 456661"/>
                                        <a:gd name="connsiteX117" fmla="*/ 363857 w 536346"/>
                                        <a:gd name="connsiteY117" fmla="*/ 48167 h 456661"/>
                                        <a:gd name="connsiteX118" fmla="*/ 354093 w 536346"/>
                                        <a:gd name="connsiteY118" fmla="*/ 48167 h 456661"/>
                                        <a:gd name="connsiteX119" fmla="*/ 347258 w 536346"/>
                                        <a:gd name="connsiteY119" fmla="*/ 49144 h 456661"/>
                                        <a:gd name="connsiteX120" fmla="*/ 345306 w 536346"/>
                                        <a:gd name="connsiteY120" fmla="*/ 50771 h 456661"/>
                                        <a:gd name="connsiteX121" fmla="*/ 341726 w 536346"/>
                                        <a:gd name="connsiteY121" fmla="*/ 54351 h 456661"/>
                                        <a:gd name="connsiteX122" fmla="*/ 329033 w 536346"/>
                                        <a:gd name="connsiteY122" fmla="*/ 53700 h 456661"/>
                                        <a:gd name="connsiteX123" fmla="*/ 322849 w 536346"/>
                                        <a:gd name="connsiteY123" fmla="*/ 52398 h 456661"/>
                                        <a:gd name="connsiteX124" fmla="*/ 317642 w 536346"/>
                                        <a:gd name="connsiteY124" fmla="*/ 54025 h 456661"/>
                                        <a:gd name="connsiteX125" fmla="*/ 310483 w 536346"/>
                                        <a:gd name="connsiteY125" fmla="*/ 57931 h 456661"/>
                                        <a:gd name="connsiteX126" fmla="*/ 305926 w 536346"/>
                                        <a:gd name="connsiteY126" fmla="*/ 62487 h 456661"/>
                                        <a:gd name="connsiteX127" fmla="*/ 292583 w 536346"/>
                                        <a:gd name="connsiteY127" fmla="*/ 74529 h 456661"/>
                                        <a:gd name="connsiteX128" fmla="*/ 280866 w 536346"/>
                                        <a:gd name="connsiteY128" fmla="*/ 78760 h 456661"/>
                                        <a:gd name="connsiteX129" fmla="*/ 267848 w 536346"/>
                                        <a:gd name="connsiteY129" fmla="*/ 79085 h 456661"/>
                                        <a:gd name="connsiteX130" fmla="*/ 248646 w 536346"/>
                                        <a:gd name="connsiteY130" fmla="*/ 69647 h 456661"/>
                                        <a:gd name="connsiteX131" fmla="*/ 230421 w 536346"/>
                                        <a:gd name="connsiteY131" fmla="*/ 60209 h 456661"/>
                                        <a:gd name="connsiteX132" fmla="*/ 201456 w 536346"/>
                                        <a:gd name="connsiteY132" fmla="*/ 55653 h 456661"/>
                                        <a:gd name="connsiteX133" fmla="*/ 199828 w 536346"/>
                                        <a:gd name="connsiteY133" fmla="*/ 64440 h 456661"/>
                                        <a:gd name="connsiteX134" fmla="*/ 197225 w 536346"/>
                                        <a:gd name="connsiteY134" fmla="*/ 63789 h 456661"/>
                                        <a:gd name="connsiteX135" fmla="*/ 202757 w 536346"/>
                                        <a:gd name="connsiteY135" fmla="*/ 32545 h 456661"/>
                                        <a:gd name="connsiteX136" fmla="*/ 182254 w 536346"/>
                                        <a:gd name="connsiteY136" fmla="*/ 34173 h 456661"/>
                                        <a:gd name="connsiteX137" fmla="*/ 161750 w 536346"/>
                                        <a:gd name="connsiteY137" fmla="*/ 37753 h 456661"/>
                                        <a:gd name="connsiteX138" fmla="*/ 140270 w 536346"/>
                                        <a:gd name="connsiteY138" fmla="*/ 41658 h 456661"/>
                                        <a:gd name="connsiteX139" fmla="*/ 131157 w 536346"/>
                                        <a:gd name="connsiteY139" fmla="*/ 43611 h 456661"/>
                                        <a:gd name="connsiteX140" fmla="*/ 124648 w 536346"/>
                                        <a:gd name="connsiteY140" fmla="*/ 41333 h 456661"/>
                                        <a:gd name="connsiteX141" fmla="*/ 124648 w 536346"/>
                                        <a:gd name="connsiteY141" fmla="*/ 41333 h 456661"/>
                                        <a:gd name="connsiteX142" fmla="*/ 121394 w 536346"/>
                                        <a:gd name="connsiteY142" fmla="*/ 39054 h 456661"/>
                                        <a:gd name="connsiteX143" fmla="*/ 114559 w 536346"/>
                                        <a:gd name="connsiteY143" fmla="*/ 32871 h 456661"/>
                                        <a:gd name="connsiteX144" fmla="*/ 112281 w 536346"/>
                                        <a:gd name="connsiteY144" fmla="*/ 29942 h 456661"/>
                                        <a:gd name="connsiteX145" fmla="*/ 112281 w 536346"/>
                                        <a:gd name="connsiteY145" fmla="*/ 29942 h 456661"/>
                                        <a:gd name="connsiteX146" fmla="*/ 110003 w 536346"/>
                                        <a:gd name="connsiteY146" fmla="*/ 26362 h 456661"/>
                                        <a:gd name="connsiteX147" fmla="*/ 114559 w 536346"/>
                                        <a:gd name="connsiteY147" fmla="*/ 22131 h 456661"/>
                                        <a:gd name="connsiteX148" fmla="*/ 117163 w 536346"/>
                                        <a:gd name="connsiteY148" fmla="*/ 20504 h 456661"/>
                                        <a:gd name="connsiteX149" fmla="*/ 115211 w 536346"/>
                                        <a:gd name="connsiteY149" fmla="*/ 18876 h 456661"/>
                                        <a:gd name="connsiteX150" fmla="*/ 113258 w 536346"/>
                                        <a:gd name="connsiteY150" fmla="*/ 16598 h 456661"/>
                                        <a:gd name="connsiteX151" fmla="*/ 114885 w 536346"/>
                                        <a:gd name="connsiteY151" fmla="*/ 12693 h 456661"/>
                                        <a:gd name="connsiteX152" fmla="*/ 114885 w 536346"/>
                                        <a:gd name="connsiteY152" fmla="*/ 12693 h 456661"/>
                                        <a:gd name="connsiteX153" fmla="*/ 116838 w 536346"/>
                                        <a:gd name="connsiteY153" fmla="*/ 9438 h 456661"/>
                                        <a:gd name="connsiteX154" fmla="*/ 111630 w 536346"/>
                                        <a:gd name="connsiteY154" fmla="*/ 2604 h 456661"/>
                                        <a:gd name="connsiteX155" fmla="*/ 108050 w 536346"/>
                                        <a:gd name="connsiteY155" fmla="*/ 326 h 456661"/>
                                        <a:gd name="connsiteX156" fmla="*/ 97636 w 536346"/>
                                        <a:gd name="connsiteY156" fmla="*/ 6184 h 456661"/>
                                        <a:gd name="connsiteX157" fmla="*/ 93080 w 536346"/>
                                        <a:gd name="connsiteY157" fmla="*/ 9113 h 456661"/>
                                        <a:gd name="connsiteX158" fmla="*/ 86896 w 536346"/>
                                        <a:gd name="connsiteY158" fmla="*/ 13018 h 456661"/>
                                        <a:gd name="connsiteX159" fmla="*/ 81689 w 536346"/>
                                        <a:gd name="connsiteY159" fmla="*/ 17249 h 456661"/>
                                        <a:gd name="connsiteX160" fmla="*/ 77132 w 536346"/>
                                        <a:gd name="connsiteY160" fmla="*/ 21154 h 456661"/>
                                        <a:gd name="connsiteX161" fmla="*/ 69972 w 536346"/>
                                        <a:gd name="connsiteY161" fmla="*/ 27338 h 456661"/>
                                        <a:gd name="connsiteX162" fmla="*/ 58907 w 536346"/>
                                        <a:gd name="connsiteY162" fmla="*/ 28640 h 456661"/>
                                        <a:gd name="connsiteX163" fmla="*/ 57605 w 536346"/>
                                        <a:gd name="connsiteY163" fmla="*/ 28640 h 456661"/>
                                        <a:gd name="connsiteX164" fmla="*/ 48493 w 536346"/>
                                        <a:gd name="connsiteY164" fmla="*/ 26687 h 456661"/>
                                        <a:gd name="connsiteX165" fmla="*/ 39054 w 536346"/>
                                        <a:gd name="connsiteY165" fmla="*/ 23758 h 456661"/>
                                        <a:gd name="connsiteX166" fmla="*/ 34173 w 536346"/>
                                        <a:gd name="connsiteY166" fmla="*/ 19853 h 456661"/>
                                        <a:gd name="connsiteX167" fmla="*/ 28314 w 536346"/>
                                        <a:gd name="connsiteY167" fmla="*/ 13669 h 456661"/>
                                        <a:gd name="connsiteX168" fmla="*/ 22782 w 536346"/>
                                        <a:gd name="connsiteY168" fmla="*/ 6835 h 456661"/>
                                        <a:gd name="connsiteX169" fmla="*/ 17249 w 536346"/>
                                        <a:gd name="connsiteY169" fmla="*/ 0 h 456661"/>
                                        <a:gd name="connsiteX170" fmla="*/ 11716 w 536346"/>
                                        <a:gd name="connsiteY170" fmla="*/ 651 h 456661"/>
                                        <a:gd name="connsiteX171" fmla="*/ 11065 w 536346"/>
                                        <a:gd name="connsiteY171" fmla="*/ 3255 h 456661"/>
                                        <a:gd name="connsiteX172" fmla="*/ 9764 w 536346"/>
                                        <a:gd name="connsiteY172" fmla="*/ 8787 h 456661"/>
                                        <a:gd name="connsiteX173" fmla="*/ 2603 w 536346"/>
                                        <a:gd name="connsiteY173" fmla="*/ 10740 h 456661"/>
                                        <a:gd name="connsiteX174" fmla="*/ 0 w 536346"/>
                                        <a:gd name="connsiteY174" fmla="*/ 10740 h 456661"/>
                                        <a:gd name="connsiteX175" fmla="*/ 325 w 536346"/>
                                        <a:gd name="connsiteY175" fmla="*/ 11716 h 456661"/>
                                        <a:gd name="connsiteX176" fmla="*/ 1302 w 536346"/>
                                        <a:gd name="connsiteY176" fmla="*/ 15622 h 456661"/>
                                        <a:gd name="connsiteX177" fmla="*/ 3905 w 536346"/>
                                        <a:gd name="connsiteY177" fmla="*/ 22782 h 456661"/>
                                        <a:gd name="connsiteX178" fmla="*/ 4882 w 536346"/>
                                        <a:gd name="connsiteY178" fmla="*/ 23758 h 456661"/>
                                        <a:gd name="connsiteX179" fmla="*/ 8462 w 536346"/>
                                        <a:gd name="connsiteY179" fmla="*/ 27013 h 456661"/>
                                        <a:gd name="connsiteX180" fmla="*/ 9438 w 536346"/>
                                        <a:gd name="connsiteY180" fmla="*/ 37427 h 456661"/>
                                        <a:gd name="connsiteX181" fmla="*/ 9112 w 536346"/>
                                        <a:gd name="connsiteY181" fmla="*/ 41333 h 456661"/>
                                        <a:gd name="connsiteX182" fmla="*/ 9764 w 536346"/>
                                        <a:gd name="connsiteY182" fmla="*/ 41333 h 456661"/>
                                        <a:gd name="connsiteX183" fmla="*/ 12042 w 536346"/>
                                        <a:gd name="connsiteY183" fmla="*/ 41658 h 456661"/>
                                        <a:gd name="connsiteX184" fmla="*/ 11065 w 536346"/>
                                        <a:gd name="connsiteY184" fmla="*/ 48167 h 456661"/>
                                        <a:gd name="connsiteX185" fmla="*/ 11065 w 536346"/>
                                        <a:gd name="connsiteY185" fmla="*/ 48167 h 456661"/>
                                        <a:gd name="connsiteX186" fmla="*/ 8787 w 536346"/>
                                        <a:gd name="connsiteY186" fmla="*/ 52398 h 456661"/>
                                        <a:gd name="connsiteX187" fmla="*/ 5858 w 536346"/>
                                        <a:gd name="connsiteY187" fmla="*/ 58256 h 456661"/>
                                        <a:gd name="connsiteX188" fmla="*/ 5858 w 536346"/>
                                        <a:gd name="connsiteY188" fmla="*/ 58256 h 456661"/>
                                        <a:gd name="connsiteX189" fmla="*/ 11065 w 536346"/>
                                        <a:gd name="connsiteY189" fmla="*/ 60534 h 456661"/>
                                        <a:gd name="connsiteX190" fmla="*/ 14971 w 536346"/>
                                        <a:gd name="connsiteY190" fmla="*/ 62487 h 456661"/>
                                        <a:gd name="connsiteX191" fmla="*/ 15622 w 536346"/>
                                        <a:gd name="connsiteY191" fmla="*/ 68345 h 456661"/>
                                        <a:gd name="connsiteX192" fmla="*/ 15622 w 536346"/>
                                        <a:gd name="connsiteY192" fmla="*/ 71274 h 456661"/>
                                        <a:gd name="connsiteX193" fmla="*/ 17900 w 536346"/>
                                        <a:gd name="connsiteY193" fmla="*/ 73227 h 456661"/>
                                        <a:gd name="connsiteX194" fmla="*/ 20503 w 536346"/>
                                        <a:gd name="connsiteY194" fmla="*/ 75831 h 456661"/>
                                        <a:gd name="connsiteX195" fmla="*/ 20503 w 536346"/>
                                        <a:gd name="connsiteY195" fmla="*/ 79085 h 456661"/>
                                        <a:gd name="connsiteX196" fmla="*/ 20178 w 536346"/>
                                        <a:gd name="connsiteY196" fmla="*/ 81038 h 456661"/>
                                        <a:gd name="connsiteX197" fmla="*/ 22131 w 536346"/>
                                        <a:gd name="connsiteY197" fmla="*/ 83642 h 456661"/>
                                        <a:gd name="connsiteX198" fmla="*/ 22131 w 536346"/>
                                        <a:gd name="connsiteY198" fmla="*/ 83642 h 456661"/>
                                        <a:gd name="connsiteX199" fmla="*/ 24084 w 536346"/>
                                        <a:gd name="connsiteY199" fmla="*/ 86245 h 456661"/>
                                        <a:gd name="connsiteX200" fmla="*/ 23432 w 536346"/>
                                        <a:gd name="connsiteY200" fmla="*/ 91127 h 456661"/>
                                        <a:gd name="connsiteX201" fmla="*/ 22782 w 536346"/>
                                        <a:gd name="connsiteY201" fmla="*/ 94056 h 456661"/>
                                        <a:gd name="connsiteX202" fmla="*/ 25385 w 536346"/>
                                        <a:gd name="connsiteY202" fmla="*/ 95032 h 456661"/>
                                        <a:gd name="connsiteX203" fmla="*/ 27989 w 536346"/>
                                        <a:gd name="connsiteY203" fmla="*/ 96334 h 456661"/>
                                        <a:gd name="connsiteX204" fmla="*/ 27989 w 536346"/>
                                        <a:gd name="connsiteY204" fmla="*/ 99914 h 456661"/>
                                        <a:gd name="connsiteX205" fmla="*/ 27664 w 536346"/>
                                        <a:gd name="connsiteY205" fmla="*/ 101867 h 456661"/>
                                        <a:gd name="connsiteX206" fmla="*/ 29942 w 536346"/>
                                        <a:gd name="connsiteY206" fmla="*/ 102843 h 456661"/>
                                        <a:gd name="connsiteX207" fmla="*/ 29942 w 536346"/>
                                        <a:gd name="connsiteY207" fmla="*/ 102843 h 456661"/>
                                        <a:gd name="connsiteX208" fmla="*/ 33521 w 536346"/>
                                        <a:gd name="connsiteY208" fmla="*/ 105122 h 456661"/>
                                        <a:gd name="connsiteX209" fmla="*/ 35149 w 536346"/>
                                        <a:gd name="connsiteY209" fmla="*/ 111631 h 456661"/>
                                        <a:gd name="connsiteX210" fmla="*/ 36776 w 536346"/>
                                        <a:gd name="connsiteY210" fmla="*/ 119116 h 456661"/>
                                        <a:gd name="connsiteX211" fmla="*/ 38078 w 536346"/>
                                        <a:gd name="connsiteY211" fmla="*/ 118465 h 456661"/>
                                        <a:gd name="connsiteX212" fmla="*/ 40356 w 536346"/>
                                        <a:gd name="connsiteY212" fmla="*/ 117814 h 456661"/>
                                        <a:gd name="connsiteX213" fmla="*/ 45889 w 536346"/>
                                        <a:gd name="connsiteY213" fmla="*/ 122371 h 456661"/>
                                        <a:gd name="connsiteX214" fmla="*/ 48167 w 536346"/>
                                        <a:gd name="connsiteY214" fmla="*/ 124323 h 456661"/>
                                        <a:gd name="connsiteX215" fmla="*/ 51421 w 536346"/>
                                        <a:gd name="connsiteY215" fmla="*/ 123347 h 456661"/>
                                        <a:gd name="connsiteX216" fmla="*/ 57930 w 536346"/>
                                        <a:gd name="connsiteY216" fmla="*/ 122045 h 456661"/>
                                        <a:gd name="connsiteX217" fmla="*/ 58907 w 536346"/>
                                        <a:gd name="connsiteY217" fmla="*/ 122045 h 456661"/>
                                        <a:gd name="connsiteX218" fmla="*/ 63789 w 536346"/>
                                        <a:gd name="connsiteY218" fmla="*/ 123672 h 456661"/>
                                        <a:gd name="connsiteX219" fmla="*/ 63789 w 536346"/>
                                        <a:gd name="connsiteY219" fmla="*/ 126276 h 456661"/>
                                        <a:gd name="connsiteX220" fmla="*/ 63789 w 536346"/>
                                        <a:gd name="connsiteY220" fmla="*/ 126276 h 456661"/>
                                        <a:gd name="connsiteX221" fmla="*/ 58582 w 536346"/>
                                        <a:gd name="connsiteY221" fmla="*/ 128880 h 456661"/>
                                        <a:gd name="connsiteX222" fmla="*/ 56629 w 536346"/>
                                        <a:gd name="connsiteY222" fmla="*/ 129856 h 456661"/>
                                        <a:gd name="connsiteX223" fmla="*/ 55652 w 536346"/>
                                        <a:gd name="connsiteY223" fmla="*/ 133436 h 456661"/>
                                        <a:gd name="connsiteX224" fmla="*/ 55652 w 536346"/>
                                        <a:gd name="connsiteY224" fmla="*/ 136040 h 456661"/>
                                        <a:gd name="connsiteX225" fmla="*/ 56954 w 536346"/>
                                        <a:gd name="connsiteY225" fmla="*/ 137667 h 456661"/>
                                        <a:gd name="connsiteX226" fmla="*/ 59883 w 536346"/>
                                        <a:gd name="connsiteY226" fmla="*/ 141572 h 456661"/>
                                        <a:gd name="connsiteX227" fmla="*/ 60860 w 536346"/>
                                        <a:gd name="connsiteY227" fmla="*/ 144827 h 456661"/>
                                        <a:gd name="connsiteX228" fmla="*/ 60534 w 536346"/>
                                        <a:gd name="connsiteY228" fmla="*/ 147430 h 456661"/>
                                        <a:gd name="connsiteX229" fmla="*/ 55002 w 536346"/>
                                        <a:gd name="connsiteY229" fmla="*/ 149383 h 456661"/>
                                        <a:gd name="connsiteX230" fmla="*/ 53700 w 536346"/>
                                        <a:gd name="connsiteY230" fmla="*/ 149383 h 456661"/>
                                        <a:gd name="connsiteX231" fmla="*/ 52073 w 536346"/>
                                        <a:gd name="connsiteY231" fmla="*/ 151010 h 456661"/>
                                        <a:gd name="connsiteX232" fmla="*/ 49143 w 536346"/>
                                        <a:gd name="connsiteY232" fmla="*/ 154265 h 456661"/>
                                        <a:gd name="connsiteX233" fmla="*/ 49143 w 536346"/>
                                        <a:gd name="connsiteY233" fmla="*/ 157845 h 456661"/>
                                        <a:gd name="connsiteX234" fmla="*/ 48493 w 536346"/>
                                        <a:gd name="connsiteY234" fmla="*/ 164679 h 456661"/>
                                        <a:gd name="connsiteX235" fmla="*/ 42960 w 536346"/>
                                        <a:gd name="connsiteY235" fmla="*/ 164354 h 456661"/>
                                        <a:gd name="connsiteX236" fmla="*/ 42309 w 536346"/>
                                        <a:gd name="connsiteY236" fmla="*/ 164029 h 456661"/>
                                        <a:gd name="connsiteX237" fmla="*/ 42309 w 536346"/>
                                        <a:gd name="connsiteY237" fmla="*/ 164029 h 456661"/>
                                        <a:gd name="connsiteX238" fmla="*/ 41007 w 536346"/>
                                        <a:gd name="connsiteY238" fmla="*/ 165005 h 456661"/>
                                        <a:gd name="connsiteX239" fmla="*/ 40031 w 536346"/>
                                        <a:gd name="connsiteY239" fmla="*/ 166632 h 456661"/>
                                        <a:gd name="connsiteX240" fmla="*/ 41658 w 536346"/>
                                        <a:gd name="connsiteY240" fmla="*/ 169561 h 456661"/>
                                        <a:gd name="connsiteX241" fmla="*/ 42960 w 536346"/>
                                        <a:gd name="connsiteY241" fmla="*/ 171839 h 456661"/>
                                        <a:gd name="connsiteX242" fmla="*/ 41984 w 536346"/>
                                        <a:gd name="connsiteY242" fmla="*/ 174768 h 456661"/>
                                        <a:gd name="connsiteX243" fmla="*/ 39380 w 536346"/>
                                        <a:gd name="connsiteY243" fmla="*/ 182905 h 456661"/>
                                        <a:gd name="connsiteX244" fmla="*/ 44587 w 536346"/>
                                        <a:gd name="connsiteY244" fmla="*/ 189088 h 456661"/>
                                        <a:gd name="connsiteX245" fmla="*/ 47516 w 536346"/>
                                        <a:gd name="connsiteY245" fmla="*/ 192343 h 456661"/>
                                        <a:gd name="connsiteX246" fmla="*/ 50120 w 536346"/>
                                        <a:gd name="connsiteY246" fmla="*/ 192668 h 456661"/>
                                        <a:gd name="connsiteX247" fmla="*/ 54025 w 536346"/>
                                        <a:gd name="connsiteY247" fmla="*/ 193319 h 456661"/>
                                        <a:gd name="connsiteX248" fmla="*/ 54676 w 536346"/>
                                        <a:gd name="connsiteY248" fmla="*/ 199828 h 456661"/>
                                        <a:gd name="connsiteX249" fmla="*/ 54676 w 536346"/>
                                        <a:gd name="connsiteY249" fmla="*/ 199828 h 456661"/>
                                        <a:gd name="connsiteX250" fmla="*/ 54351 w 536346"/>
                                        <a:gd name="connsiteY250" fmla="*/ 201130 h 456661"/>
                                        <a:gd name="connsiteX251" fmla="*/ 54351 w 536346"/>
                                        <a:gd name="connsiteY251" fmla="*/ 201130 h 456661"/>
                                        <a:gd name="connsiteX252" fmla="*/ 55327 w 536346"/>
                                        <a:gd name="connsiteY252" fmla="*/ 205361 h 456661"/>
                                        <a:gd name="connsiteX253" fmla="*/ 55327 w 536346"/>
                                        <a:gd name="connsiteY253" fmla="*/ 205361 h 456661"/>
                                        <a:gd name="connsiteX254" fmla="*/ 57930 w 536346"/>
                                        <a:gd name="connsiteY254" fmla="*/ 213823 h 456661"/>
                                        <a:gd name="connsiteX255" fmla="*/ 62812 w 536346"/>
                                        <a:gd name="connsiteY255" fmla="*/ 214799 h 456661"/>
                                        <a:gd name="connsiteX256" fmla="*/ 69321 w 536346"/>
                                        <a:gd name="connsiteY256" fmla="*/ 215776 h 456661"/>
                                        <a:gd name="connsiteX257" fmla="*/ 77132 w 536346"/>
                                        <a:gd name="connsiteY257" fmla="*/ 220983 h 456661"/>
                                        <a:gd name="connsiteX258" fmla="*/ 86570 w 536346"/>
                                        <a:gd name="connsiteY258" fmla="*/ 229445 h 456661"/>
                                        <a:gd name="connsiteX259" fmla="*/ 89500 w 536346"/>
                                        <a:gd name="connsiteY259" fmla="*/ 229119 h 456661"/>
                                        <a:gd name="connsiteX260" fmla="*/ 89500 w 536346"/>
                                        <a:gd name="connsiteY260" fmla="*/ 229119 h 456661"/>
                                        <a:gd name="connsiteX261" fmla="*/ 92429 w 536346"/>
                                        <a:gd name="connsiteY261" fmla="*/ 228794 h 456661"/>
                                        <a:gd name="connsiteX262" fmla="*/ 92429 w 536346"/>
                                        <a:gd name="connsiteY262" fmla="*/ 228794 h 456661"/>
                                        <a:gd name="connsiteX263" fmla="*/ 99914 w 536346"/>
                                        <a:gd name="connsiteY263" fmla="*/ 239534 h 456661"/>
                                        <a:gd name="connsiteX264" fmla="*/ 106423 w 536346"/>
                                        <a:gd name="connsiteY264" fmla="*/ 251901 h 456661"/>
                                        <a:gd name="connsiteX265" fmla="*/ 105772 w 536346"/>
                                        <a:gd name="connsiteY265" fmla="*/ 255481 h 456661"/>
                                        <a:gd name="connsiteX266" fmla="*/ 103820 w 536346"/>
                                        <a:gd name="connsiteY266" fmla="*/ 260688 h 456661"/>
                                        <a:gd name="connsiteX267" fmla="*/ 103169 w 536346"/>
                                        <a:gd name="connsiteY267" fmla="*/ 267197 h 456661"/>
                                        <a:gd name="connsiteX268" fmla="*/ 103494 w 536346"/>
                                        <a:gd name="connsiteY268" fmla="*/ 274032 h 456661"/>
                                        <a:gd name="connsiteX269" fmla="*/ 106098 w 536346"/>
                                        <a:gd name="connsiteY269" fmla="*/ 273381 h 456661"/>
                                        <a:gd name="connsiteX270" fmla="*/ 111305 w 536346"/>
                                        <a:gd name="connsiteY270" fmla="*/ 273381 h 456661"/>
                                        <a:gd name="connsiteX271" fmla="*/ 111305 w 536346"/>
                                        <a:gd name="connsiteY271" fmla="*/ 273381 h 456661"/>
                                        <a:gd name="connsiteX272" fmla="*/ 112607 w 536346"/>
                                        <a:gd name="connsiteY272" fmla="*/ 283144 h 456661"/>
                                        <a:gd name="connsiteX273" fmla="*/ 111956 w 536346"/>
                                        <a:gd name="connsiteY273" fmla="*/ 290955 h 456661"/>
                                        <a:gd name="connsiteX274" fmla="*/ 116187 w 536346"/>
                                        <a:gd name="connsiteY274" fmla="*/ 294535 h 456661"/>
                                        <a:gd name="connsiteX275" fmla="*/ 123347 w 536346"/>
                                        <a:gd name="connsiteY275" fmla="*/ 299417 h 456661"/>
                                        <a:gd name="connsiteX276" fmla="*/ 128554 w 536346"/>
                                        <a:gd name="connsiteY276" fmla="*/ 305601 h 456661"/>
                                        <a:gd name="connsiteX277" fmla="*/ 126276 w 536346"/>
                                        <a:gd name="connsiteY277" fmla="*/ 309181 h 456661"/>
                                        <a:gd name="connsiteX278" fmla="*/ 126276 w 536346"/>
                                        <a:gd name="connsiteY278" fmla="*/ 309181 h 45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536346" h="456661">
                                          <a:moveTo>
                                            <a:pt x="126276" y="309181"/>
                                          </a:moveTo>
                                          <a:cubicBezTo>
                                            <a:pt x="126276" y="309181"/>
                                            <a:pt x="126276" y="309181"/>
                                            <a:pt x="126276" y="309181"/>
                                          </a:cubicBezTo>
                                          <a:cubicBezTo>
                                            <a:pt x="126927" y="306577"/>
                                            <a:pt x="132134" y="307879"/>
                                            <a:pt x="132134" y="306252"/>
                                          </a:cubicBezTo>
                                          <a:cubicBezTo>
                                            <a:pt x="132134" y="304624"/>
                                            <a:pt x="129530" y="300719"/>
                                            <a:pt x="130181" y="299743"/>
                                          </a:cubicBezTo>
                                          <a:cubicBezTo>
                                            <a:pt x="130832" y="298441"/>
                                            <a:pt x="132785" y="297790"/>
                                            <a:pt x="132134" y="296162"/>
                                          </a:cubicBezTo>
                                          <a:cubicBezTo>
                                            <a:pt x="131483" y="294535"/>
                                            <a:pt x="129856" y="293233"/>
                                            <a:pt x="130181" y="292583"/>
                                          </a:cubicBezTo>
                                          <a:cubicBezTo>
                                            <a:pt x="130832" y="291932"/>
                                            <a:pt x="135714" y="291281"/>
                                            <a:pt x="138318" y="292583"/>
                                          </a:cubicBezTo>
                                          <a:cubicBezTo>
                                            <a:pt x="140921" y="293884"/>
                                            <a:pt x="142874" y="294210"/>
                                            <a:pt x="142874" y="296813"/>
                                          </a:cubicBezTo>
                                          <a:cubicBezTo>
                                            <a:pt x="142874" y="299417"/>
                                            <a:pt x="139620" y="298441"/>
                                            <a:pt x="138968" y="299743"/>
                                          </a:cubicBezTo>
                                          <a:cubicBezTo>
                                            <a:pt x="138318" y="301044"/>
                                            <a:pt x="148407" y="307228"/>
                                            <a:pt x="151336" y="308855"/>
                                          </a:cubicBezTo>
                                          <a:cubicBezTo>
                                            <a:pt x="154265" y="310482"/>
                                            <a:pt x="163377" y="303322"/>
                                            <a:pt x="165981" y="304299"/>
                                          </a:cubicBezTo>
                                          <a:cubicBezTo>
                                            <a:pt x="168585" y="304950"/>
                                            <a:pt x="172816" y="311459"/>
                                            <a:pt x="172816" y="316015"/>
                                          </a:cubicBezTo>
                                          <a:cubicBezTo>
                                            <a:pt x="172816" y="320571"/>
                                            <a:pt x="178023" y="320571"/>
                                            <a:pt x="181277" y="324152"/>
                                          </a:cubicBezTo>
                                          <a:cubicBezTo>
                                            <a:pt x="184532" y="327731"/>
                                            <a:pt x="181277" y="329359"/>
                                            <a:pt x="181603" y="333915"/>
                                          </a:cubicBezTo>
                                          <a:cubicBezTo>
                                            <a:pt x="181928" y="338471"/>
                                            <a:pt x="187786" y="335868"/>
                                            <a:pt x="190716" y="337821"/>
                                          </a:cubicBezTo>
                                          <a:cubicBezTo>
                                            <a:pt x="193645" y="339773"/>
                                            <a:pt x="190390" y="340750"/>
                                            <a:pt x="190716" y="344980"/>
                                          </a:cubicBezTo>
                                          <a:cubicBezTo>
                                            <a:pt x="191041" y="349211"/>
                                            <a:pt x="195597" y="353442"/>
                                            <a:pt x="197875" y="356697"/>
                                          </a:cubicBezTo>
                                          <a:cubicBezTo>
                                            <a:pt x="200154" y="359951"/>
                                            <a:pt x="198526" y="360602"/>
                                            <a:pt x="199503" y="363857"/>
                                          </a:cubicBezTo>
                                          <a:cubicBezTo>
                                            <a:pt x="200154" y="367437"/>
                                            <a:pt x="204059" y="371668"/>
                                            <a:pt x="205036" y="372644"/>
                                          </a:cubicBezTo>
                                          <a:cubicBezTo>
                                            <a:pt x="206012" y="373946"/>
                                            <a:pt x="215125" y="374597"/>
                                            <a:pt x="220006" y="374922"/>
                                          </a:cubicBezTo>
                                          <a:cubicBezTo>
                                            <a:pt x="225214" y="375573"/>
                                            <a:pt x="228468" y="379153"/>
                                            <a:pt x="232374" y="381106"/>
                                          </a:cubicBezTo>
                                          <a:cubicBezTo>
                                            <a:pt x="236279" y="383059"/>
                                            <a:pt x="239208" y="390219"/>
                                            <a:pt x="242137" y="391846"/>
                                          </a:cubicBezTo>
                                          <a:cubicBezTo>
                                            <a:pt x="245066" y="393473"/>
                                            <a:pt x="256132" y="399657"/>
                                            <a:pt x="260363" y="400633"/>
                                          </a:cubicBezTo>
                                          <a:cubicBezTo>
                                            <a:pt x="264593" y="401609"/>
                                            <a:pt x="263943" y="403888"/>
                                            <a:pt x="268174" y="407467"/>
                                          </a:cubicBezTo>
                                          <a:cubicBezTo>
                                            <a:pt x="272079" y="411048"/>
                                            <a:pt x="290955" y="414302"/>
                                            <a:pt x="294535" y="414302"/>
                                          </a:cubicBezTo>
                                          <a:cubicBezTo>
                                            <a:pt x="298115" y="414302"/>
                                            <a:pt x="314388" y="406817"/>
                                            <a:pt x="317317" y="405840"/>
                                          </a:cubicBezTo>
                                          <a:cubicBezTo>
                                            <a:pt x="320246" y="404539"/>
                                            <a:pt x="319920" y="400958"/>
                                            <a:pt x="322199" y="399657"/>
                                          </a:cubicBezTo>
                                          <a:cubicBezTo>
                                            <a:pt x="324477" y="398355"/>
                                            <a:pt x="330660" y="396402"/>
                                            <a:pt x="338797" y="396077"/>
                                          </a:cubicBezTo>
                                          <a:cubicBezTo>
                                            <a:pt x="346933" y="395751"/>
                                            <a:pt x="347910" y="396077"/>
                                            <a:pt x="354093" y="397704"/>
                                          </a:cubicBezTo>
                                          <a:cubicBezTo>
                                            <a:pt x="360277" y="399331"/>
                                            <a:pt x="357999" y="399982"/>
                                            <a:pt x="359626" y="404213"/>
                                          </a:cubicBezTo>
                                          <a:cubicBezTo>
                                            <a:pt x="360928" y="408118"/>
                                            <a:pt x="364182" y="418533"/>
                                            <a:pt x="365158" y="423415"/>
                                          </a:cubicBezTo>
                                          <a:cubicBezTo>
                                            <a:pt x="366460" y="428622"/>
                                            <a:pt x="366786" y="432527"/>
                                            <a:pt x="367762" y="434806"/>
                                          </a:cubicBezTo>
                                          <a:cubicBezTo>
                                            <a:pt x="368738" y="437084"/>
                                            <a:pt x="371342" y="437735"/>
                                            <a:pt x="374922" y="438060"/>
                                          </a:cubicBezTo>
                                          <a:cubicBezTo>
                                            <a:pt x="378502" y="438386"/>
                                            <a:pt x="382082" y="439687"/>
                                            <a:pt x="387289" y="440989"/>
                                          </a:cubicBezTo>
                                          <a:cubicBezTo>
                                            <a:pt x="392171" y="442291"/>
                                            <a:pt x="400308" y="442291"/>
                                            <a:pt x="410071" y="442616"/>
                                          </a:cubicBezTo>
                                          <a:cubicBezTo>
                                            <a:pt x="419835" y="442942"/>
                                            <a:pt x="413326" y="445546"/>
                                            <a:pt x="418858" y="448800"/>
                                          </a:cubicBezTo>
                                          <a:cubicBezTo>
                                            <a:pt x="424391" y="451729"/>
                                            <a:pt x="426995" y="446847"/>
                                            <a:pt x="428947" y="446522"/>
                                          </a:cubicBezTo>
                                          <a:cubicBezTo>
                                            <a:pt x="430900" y="446197"/>
                                            <a:pt x="436433" y="445871"/>
                                            <a:pt x="441315" y="445871"/>
                                          </a:cubicBezTo>
                                          <a:cubicBezTo>
                                            <a:pt x="446196" y="445871"/>
                                            <a:pt x="458889" y="446197"/>
                                            <a:pt x="460516" y="446847"/>
                                          </a:cubicBezTo>
                                          <a:cubicBezTo>
                                            <a:pt x="462144" y="447824"/>
                                            <a:pt x="462144" y="450753"/>
                                            <a:pt x="463446" y="452055"/>
                                          </a:cubicBezTo>
                                          <a:cubicBezTo>
                                            <a:pt x="464747" y="453357"/>
                                            <a:pt x="475487" y="454333"/>
                                            <a:pt x="478416" y="455960"/>
                                          </a:cubicBezTo>
                                          <a:cubicBezTo>
                                            <a:pt x="481020" y="457587"/>
                                            <a:pt x="482322" y="455960"/>
                                            <a:pt x="483949" y="455309"/>
                                          </a:cubicBezTo>
                                          <a:cubicBezTo>
                                            <a:pt x="484925" y="454984"/>
                                            <a:pt x="486878" y="454658"/>
                                            <a:pt x="488831" y="454333"/>
                                          </a:cubicBezTo>
                                          <a:cubicBezTo>
                                            <a:pt x="489807" y="450427"/>
                                            <a:pt x="490783" y="445546"/>
                                            <a:pt x="491760" y="440664"/>
                                          </a:cubicBezTo>
                                          <a:cubicBezTo>
                                            <a:pt x="493712" y="431876"/>
                                            <a:pt x="495340" y="423089"/>
                                            <a:pt x="496316" y="422113"/>
                                          </a:cubicBezTo>
                                          <a:cubicBezTo>
                                            <a:pt x="497292" y="421137"/>
                                            <a:pt x="499571" y="419509"/>
                                            <a:pt x="502174" y="417882"/>
                                          </a:cubicBezTo>
                                          <a:cubicBezTo>
                                            <a:pt x="504778" y="416580"/>
                                            <a:pt x="507707" y="414953"/>
                                            <a:pt x="510310" y="414302"/>
                                          </a:cubicBezTo>
                                          <a:cubicBezTo>
                                            <a:pt x="512589" y="413651"/>
                                            <a:pt x="516820" y="413326"/>
                                            <a:pt x="521051" y="413000"/>
                                          </a:cubicBezTo>
                                          <a:cubicBezTo>
                                            <a:pt x="526258" y="412675"/>
                                            <a:pt x="531140" y="412349"/>
                                            <a:pt x="532116" y="411373"/>
                                          </a:cubicBezTo>
                                          <a:cubicBezTo>
                                            <a:pt x="532767" y="410397"/>
                                            <a:pt x="533743" y="407793"/>
                                            <a:pt x="534394" y="404864"/>
                                          </a:cubicBezTo>
                                          <a:cubicBezTo>
                                            <a:pt x="535371" y="400307"/>
                                            <a:pt x="536347" y="395426"/>
                                            <a:pt x="536347" y="393798"/>
                                          </a:cubicBezTo>
                                          <a:cubicBezTo>
                                            <a:pt x="536347" y="392497"/>
                                            <a:pt x="524305" y="392171"/>
                                            <a:pt x="524305" y="392171"/>
                                          </a:cubicBezTo>
                                          <a:lnTo>
                                            <a:pt x="523003" y="392171"/>
                                          </a:lnTo>
                                          <a:lnTo>
                                            <a:pt x="523003" y="390869"/>
                                          </a:lnTo>
                                          <a:cubicBezTo>
                                            <a:pt x="523003" y="390869"/>
                                            <a:pt x="524956" y="367437"/>
                                            <a:pt x="522678" y="365810"/>
                                          </a:cubicBezTo>
                                          <a:cubicBezTo>
                                            <a:pt x="521701" y="365159"/>
                                            <a:pt x="518121" y="363531"/>
                                            <a:pt x="513891" y="361904"/>
                                          </a:cubicBezTo>
                                          <a:cubicBezTo>
                                            <a:pt x="507056" y="359300"/>
                                            <a:pt x="499571" y="356046"/>
                                            <a:pt x="498594" y="353768"/>
                                          </a:cubicBezTo>
                                          <a:cubicBezTo>
                                            <a:pt x="498269" y="353117"/>
                                            <a:pt x="495014" y="348886"/>
                                            <a:pt x="490783" y="344004"/>
                                          </a:cubicBezTo>
                                          <a:cubicBezTo>
                                            <a:pt x="481671" y="332939"/>
                                            <a:pt x="468002" y="316341"/>
                                            <a:pt x="469303" y="312435"/>
                                          </a:cubicBezTo>
                                          <a:cubicBezTo>
                                            <a:pt x="470605" y="308204"/>
                                            <a:pt x="481996" y="295512"/>
                                            <a:pt x="488831" y="288026"/>
                                          </a:cubicBezTo>
                                          <a:cubicBezTo>
                                            <a:pt x="491434" y="285097"/>
                                            <a:pt x="493387" y="283144"/>
                                            <a:pt x="493712" y="282494"/>
                                          </a:cubicBezTo>
                                          <a:cubicBezTo>
                                            <a:pt x="494689" y="280866"/>
                                            <a:pt x="494689" y="278913"/>
                                            <a:pt x="494689" y="276961"/>
                                          </a:cubicBezTo>
                                          <a:lnTo>
                                            <a:pt x="494689" y="276961"/>
                                          </a:lnTo>
                                          <a:lnTo>
                                            <a:pt x="494689" y="275659"/>
                                          </a:lnTo>
                                          <a:cubicBezTo>
                                            <a:pt x="494689" y="274683"/>
                                            <a:pt x="494689" y="272730"/>
                                            <a:pt x="493712" y="271103"/>
                                          </a:cubicBezTo>
                                          <a:cubicBezTo>
                                            <a:pt x="493062" y="269475"/>
                                            <a:pt x="491434" y="267848"/>
                                            <a:pt x="488831" y="267197"/>
                                          </a:cubicBezTo>
                                          <a:lnTo>
                                            <a:pt x="488831" y="267197"/>
                                          </a:lnTo>
                                          <a:cubicBezTo>
                                            <a:pt x="486227" y="266546"/>
                                            <a:pt x="482647" y="266221"/>
                                            <a:pt x="479067" y="266221"/>
                                          </a:cubicBezTo>
                                          <a:cubicBezTo>
                                            <a:pt x="473535" y="265895"/>
                                            <a:pt x="468327" y="265244"/>
                                            <a:pt x="468002" y="262966"/>
                                          </a:cubicBezTo>
                                          <a:lnTo>
                                            <a:pt x="468002" y="262966"/>
                                          </a:lnTo>
                                          <a:lnTo>
                                            <a:pt x="468002" y="261664"/>
                                          </a:lnTo>
                                          <a:cubicBezTo>
                                            <a:pt x="467676" y="257434"/>
                                            <a:pt x="466700" y="245717"/>
                                            <a:pt x="467351" y="243114"/>
                                          </a:cubicBezTo>
                                          <a:cubicBezTo>
                                            <a:pt x="468002" y="241486"/>
                                            <a:pt x="467676" y="240510"/>
                                            <a:pt x="467676" y="239534"/>
                                          </a:cubicBezTo>
                                          <a:cubicBezTo>
                                            <a:pt x="467676" y="238883"/>
                                            <a:pt x="467351" y="238232"/>
                                            <a:pt x="467351" y="237581"/>
                                          </a:cubicBezTo>
                                          <a:cubicBezTo>
                                            <a:pt x="467351" y="236930"/>
                                            <a:pt x="466374" y="234326"/>
                                            <a:pt x="465398" y="230746"/>
                                          </a:cubicBezTo>
                                          <a:cubicBezTo>
                                            <a:pt x="463120" y="223261"/>
                                            <a:pt x="459865" y="212846"/>
                                            <a:pt x="461167" y="210243"/>
                                          </a:cubicBezTo>
                                          <a:cubicBezTo>
                                            <a:pt x="461818" y="208616"/>
                                            <a:pt x="464096" y="206337"/>
                                            <a:pt x="466374" y="204059"/>
                                          </a:cubicBezTo>
                                          <a:cubicBezTo>
                                            <a:pt x="468327" y="202107"/>
                                            <a:pt x="470280" y="199828"/>
                                            <a:pt x="470280" y="199828"/>
                                          </a:cubicBezTo>
                                          <a:cubicBezTo>
                                            <a:pt x="470280" y="199828"/>
                                            <a:pt x="468327" y="199177"/>
                                            <a:pt x="466049" y="198852"/>
                                          </a:cubicBezTo>
                                          <a:cubicBezTo>
                                            <a:pt x="463120" y="198201"/>
                                            <a:pt x="460191" y="197550"/>
                                            <a:pt x="459865" y="195923"/>
                                          </a:cubicBezTo>
                                          <a:lnTo>
                                            <a:pt x="459865" y="195923"/>
                                          </a:lnTo>
                                          <a:cubicBezTo>
                                            <a:pt x="459540" y="194947"/>
                                            <a:pt x="458889" y="192017"/>
                                            <a:pt x="458889" y="189414"/>
                                          </a:cubicBezTo>
                                          <a:cubicBezTo>
                                            <a:pt x="458564" y="187461"/>
                                            <a:pt x="458564" y="185508"/>
                                            <a:pt x="458889" y="184207"/>
                                          </a:cubicBezTo>
                                          <a:cubicBezTo>
                                            <a:pt x="459214" y="182254"/>
                                            <a:pt x="459865" y="179650"/>
                                            <a:pt x="460516" y="177698"/>
                                          </a:cubicBezTo>
                                          <a:cubicBezTo>
                                            <a:pt x="461167" y="176070"/>
                                            <a:pt x="462144" y="174443"/>
                                            <a:pt x="463120" y="174117"/>
                                          </a:cubicBezTo>
                                          <a:cubicBezTo>
                                            <a:pt x="464096" y="173792"/>
                                            <a:pt x="466700" y="173467"/>
                                            <a:pt x="468653" y="173141"/>
                                          </a:cubicBezTo>
                                          <a:cubicBezTo>
                                            <a:pt x="467025" y="171189"/>
                                            <a:pt x="465398" y="168259"/>
                                            <a:pt x="466374" y="166307"/>
                                          </a:cubicBezTo>
                                          <a:cubicBezTo>
                                            <a:pt x="467025" y="165330"/>
                                            <a:pt x="468002" y="164354"/>
                                            <a:pt x="469303" y="163378"/>
                                          </a:cubicBezTo>
                                          <a:cubicBezTo>
                                            <a:pt x="471256" y="161750"/>
                                            <a:pt x="473535" y="159798"/>
                                            <a:pt x="474185" y="157845"/>
                                          </a:cubicBezTo>
                                          <a:cubicBezTo>
                                            <a:pt x="474511" y="156543"/>
                                            <a:pt x="474836" y="154590"/>
                                            <a:pt x="475487" y="151987"/>
                                          </a:cubicBezTo>
                                          <a:cubicBezTo>
                                            <a:pt x="476464" y="146780"/>
                                            <a:pt x="477765" y="140596"/>
                                            <a:pt x="479067" y="138969"/>
                                          </a:cubicBezTo>
                                          <a:cubicBezTo>
                                            <a:pt x="480369" y="137341"/>
                                            <a:pt x="481020" y="134738"/>
                                            <a:pt x="481345" y="133761"/>
                                          </a:cubicBezTo>
                                          <a:cubicBezTo>
                                            <a:pt x="480694" y="132785"/>
                                            <a:pt x="480369" y="131483"/>
                                            <a:pt x="479718" y="129856"/>
                                          </a:cubicBezTo>
                                          <a:cubicBezTo>
                                            <a:pt x="478416" y="126276"/>
                                            <a:pt x="477440" y="121069"/>
                                            <a:pt x="477440" y="120092"/>
                                          </a:cubicBezTo>
                                          <a:cubicBezTo>
                                            <a:pt x="477440" y="119767"/>
                                            <a:pt x="477440" y="118465"/>
                                            <a:pt x="477440" y="116838"/>
                                          </a:cubicBezTo>
                                          <a:cubicBezTo>
                                            <a:pt x="477440" y="111631"/>
                                            <a:pt x="477765" y="100891"/>
                                            <a:pt x="476789" y="100565"/>
                                          </a:cubicBezTo>
                                          <a:cubicBezTo>
                                            <a:pt x="475487" y="100240"/>
                                            <a:pt x="468978" y="99914"/>
                                            <a:pt x="463120" y="99589"/>
                                          </a:cubicBezTo>
                                          <a:cubicBezTo>
                                            <a:pt x="458889" y="99263"/>
                                            <a:pt x="454983" y="99263"/>
                                            <a:pt x="453682" y="98938"/>
                                          </a:cubicBezTo>
                                          <a:cubicBezTo>
                                            <a:pt x="451404" y="98612"/>
                                            <a:pt x="449126" y="94707"/>
                                            <a:pt x="447498" y="91127"/>
                                          </a:cubicBezTo>
                                          <a:cubicBezTo>
                                            <a:pt x="446522" y="89500"/>
                                            <a:pt x="445871" y="87872"/>
                                            <a:pt x="445546" y="87547"/>
                                          </a:cubicBezTo>
                                          <a:lnTo>
                                            <a:pt x="445546" y="87547"/>
                                          </a:lnTo>
                                          <a:cubicBezTo>
                                            <a:pt x="445220" y="87222"/>
                                            <a:pt x="443918" y="86896"/>
                                            <a:pt x="442616" y="86571"/>
                                          </a:cubicBezTo>
                                          <a:cubicBezTo>
                                            <a:pt x="440013" y="85920"/>
                                            <a:pt x="436758" y="84943"/>
                                            <a:pt x="433829" y="82340"/>
                                          </a:cubicBezTo>
                                          <a:cubicBezTo>
                                            <a:pt x="430249" y="79736"/>
                                            <a:pt x="429598" y="76807"/>
                                            <a:pt x="429273" y="74203"/>
                                          </a:cubicBezTo>
                                          <a:cubicBezTo>
                                            <a:pt x="428947" y="73227"/>
                                            <a:pt x="428947" y="72576"/>
                                            <a:pt x="428622" y="72251"/>
                                          </a:cubicBezTo>
                                          <a:cubicBezTo>
                                            <a:pt x="427971" y="71600"/>
                                            <a:pt x="426669" y="70623"/>
                                            <a:pt x="424717" y="69972"/>
                                          </a:cubicBezTo>
                                          <a:cubicBezTo>
                                            <a:pt x="423089" y="69322"/>
                                            <a:pt x="421137" y="68996"/>
                                            <a:pt x="419184" y="68996"/>
                                          </a:cubicBezTo>
                                          <a:cubicBezTo>
                                            <a:pt x="417882" y="68996"/>
                                            <a:pt x="416255" y="68996"/>
                                            <a:pt x="414628" y="68671"/>
                                          </a:cubicBezTo>
                                          <a:cubicBezTo>
                                            <a:pt x="409095" y="68345"/>
                                            <a:pt x="400958" y="68020"/>
                                            <a:pt x="397704" y="68345"/>
                                          </a:cubicBezTo>
                                          <a:cubicBezTo>
                                            <a:pt x="394124" y="68996"/>
                                            <a:pt x="391195" y="65742"/>
                                            <a:pt x="388591" y="62813"/>
                                          </a:cubicBezTo>
                                          <a:cubicBezTo>
                                            <a:pt x="387615" y="61511"/>
                                            <a:pt x="386638" y="60534"/>
                                            <a:pt x="385988" y="60209"/>
                                          </a:cubicBezTo>
                                          <a:lnTo>
                                            <a:pt x="385988" y="60209"/>
                                          </a:lnTo>
                                          <a:cubicBezTo>
                                            <a:pt x="384686" y="59883"/>
                                            <a:pt x="383384" y="59233"/>
                                            <a:pt x="381756" y="58907"/>
                                          </a:cubicBezTo>
                                          <a:cubicBezTo>
                                            <a:pt x="380129" y="58582"/>
                                            <a:pt x="377851" y="58256"/>
                                            <a:pt x="375247" y="58256"/>
                                          </a:cubicBezTo>
                                          <a:cubicBezTo>
                                            <a:pt x="369715" y="58256"/>
                                            <a:pt x="369715" y="55002"/>
                                            <a:pt x="369715" y="52723"/>
                                          </a:cubicBezTo>
                                          <a:cubicBezTo>
                                            <a:pt x="369715" y="52398"/>
                                            <a:pt x="369715" y="52073"/>
                                            <a:pt x="369715" y="52073"/>
                                          </a:cubicBezTo>
                                          <a:cubicBezTo>
                                            <a:pt x="369389" y="51422"/>
                                            <a:pt x="368413" y="50445"/>
                                            <a:pt x="366786" y="49469"/>
                                          </a:cubicBezTo>
                                          <a:cubicBezTo>
                                            <a:pt x="365810" y="48818"/>
                                            <a:pt x="364833" y="48493"/>
                                            <a:pt x="363857" y="48167"/>
                                          </a:cubicBezTo>
                                          <a:cubicBezTo>
                                            <a:pt x="362229" y="47842"/>
                                            <a:pt x="357999" y="47842"/>
                                            <a:pt x="354093" y="48167"/>
                                          </a:cubicBezTo>
                                          <a:cubicBezTo>
                                            <a:pt x="351164" y="48493"/>
                                            <a:pt x="348235" y="48818"/>
                                            <a:pt x="347258" y="49144"/>
                                          </a:cubicBezTo>
                                          <a:cubicBezTo>
                                            <a:pt x="346282" y="49795"/>
                                            <a:pt x="345957" y="50120"/>
                                            <a:pt x="345306" y="50771"/>
                                          </a:cubicBezTo>
                                          <a:cubicBezTo>
                                            <a:pt x="344655" y="51747"/>
                                            <a:pt x="344004" y="53049"/>
                                            <a:pt x="341726" y="54351"/>
                                          </a:cubicBezTo>
                                          <a:cubicBezTo>
                                            <a:pt x="338797" y="56304"/>
                                            <a:pt x="333590" y="55002"/>
                                            <a:pt x="329033" y="53700"/>
                                          </a:cubicBezTo>
                                          <a:cubicBezTo>
                                            <a:pt x="326429" y="53049"/>
                                            <a:pt x="323826" y="52398"/>
                                            <a:pt x="322849" y="52398"/>
                                          </a:cubicBezTo>
                                          <a:cubicBezTo>
                                            <a:pt x="321548" y="52723"/>
                                            <a:pt x="319595" y="53374"/>
                                            <a:pt x="317642" y="54025"/>
                                          </a:cubicBezTo>
                                          <a:cubicBezTo>
                                            <a:pt x="314713" y="55327"/>
                                            <a:pt x="311784" y="56954"/>
                                            <a:pt x="310483" y="57931"/>
                                          </a:cubicBezTo>
                                          <a:cubicBezTo>
                                            <a:pt x="309831" y="58256"/>
                                            <a:pt x="308204" y="60209"/>
                                            <a:pt x="305926" y="62487"/>
                                          </a:cubicBezTo>
                                          <a:cubicBezTo>
                                            <a:pt x="302020" y="66393"/>
                                            <a:pt x="296813" y="71925"/>
                                            <a:pt x="292583" y="74529"/>
                                          </a:cubicBezTo>
                                          <a:cubicBezTo>
                                            <a:pt x="289328" y="76482"/>
                                            <a:pt x="285097" y="77783"/>
                                            <a:pt x="280866" y="78760"/>
                                          </a:cubicBezTo>
                                          <a:cubicBezTo>
                                            <a:pt x="276635" y="79411"/>
                                            <a:pt x="272079" y="79736"/>
                                            <a:pt x="267848" y="79085"/>
                                          </a:cubicBezTo>
                                          <a:cubicBezTo>
                                            <a:pt x="262966" y="78434"/>
                                            <a:pt x="256132" y="74203"/>
                                            <a:pt x="248646" y="69647"/>
                                          </a:cubicBezTo>
                                          <a:cubicBezTo>
                                            <a:pt x="242137" y="65742"/>
                                            <a:pt x="235628" y="61511"/>
                                            <a:pt x="230421" y="60209"/>
                                          </a:cubicBezTo>
                                          <a:cubicBezTo>
                                            <a:pt x="221308" y="57605"/>
                                            <a:pt x="206663" y="55978"/>
                                            <a:pt x="201456" y="55653"/>
                                          </a:cubicBezTo>
                                          <a:cubicBezTo>
                                            <a:pt x="200479" y="60860"/>
                                            <a:pt x="199828" y="64440"/>
                                            <a:pt x="199828" y="64440"/>
                                          </a:cubicBezTo>
                                          <a:lnTo>
                                            <a:pt x="197225" y="63789"/>
                                          </a:lnTo>
                                          <a:cubicBezTo>
                                            <a:pt x="197225" y="63789"/>
                                            <a:pt x="201130" y="44587"/>
                                            <a:pt x="202757" y="32545"/>
                                          </a:cubicBezTo>
                                          <a:cubicBezTo>
                                            <a:pt x="199177" y="32220"/>
                                            <a:pt x="191041" y="32220"/>
                                            <a:pt x="182254" y="34173"/>
                                          </a:cubicBezTo>
                                          <a:cubicBezTo>
                                            <a:pt x="176721" y="35474"/>
                                            <a:pt x="169236" y="36451"/>
                                            <a:pt x="161750" y="37753"/>
                                          </a:cubicBezTo>
                                          <a:cubicBezTo>
                                            <a:pt x="152963" y="39054"/>
                                            <a:pt x="144176" y="40356"/>
                                            <a:pt x="140270" y="41658"/>
                                          </a:cubicBezTo>
                                          <a:cubicBezTo>
                                            <a:pt x="136039" y="42960"/>
                                            <a:pt x="133436" y="43611"/>
                                            <a:pt x="131157" y="43611"/>
                                          </a:cubicBezTo>
                                          <a:cubicBezTo>
                                            <a:pt x="128554" y="43611"/>
                                            <a:pt x="126927" y="42960"/>
                                            <a:pt x="124648" y="41333"/>
                                          </a:cubicBezTo>
                                          <a:lnTo>
                                            <a:pt x="124648" y="41333"/>
                                          </a:lnTo>
                                          <a:cubicBezTo>
                                            <a:pt x="123672" y="40682"/>
                                            <a:pt x="122370" y="39705"/>
                                            <a:pt x="121394" y="39054"/>
                                          </a:cubicBezTo>
                                          <a:cubicBezTo>
                                            <a:pt x="118139" y="37102"/>
                                            <a:pt x="115211" y="34824"/>
                                            <a:pt x="114559" y="32871"/>
                                          </a:cubicBezTo>
                                          <a:cubicBezTo>
                                            <a:pt x="114234" y="31895"/>
                                            <a:pt x="113258" y="30918"/>
                                            <a:pt x="112281" y="29942"/>
                                          </a:cubicBezTo>
                                          <a:lnTo>
                                            <a:pt x="112281" y="29942"/>
                                          </a:lnTo>
                                          <a:cubicBezTo>
                                            <a:pt x="110979" y="28640"/>
                                            <a:pt x="110003" y="27664"/>
                                            <a:pt x="110003" y="26362"/>
                                          </a:cubicBezTo>
                                          <a:cubicBezTo>
                                            <a:pt x="110003" y="24735"/>
                                            <a:pt x="112281" y="23433"/>
                                            <a:pt x="114559" y="22131"/>
                                          </a:cubicBezTo>
                                          <a:cubicBezTo>
                                            <a:pt x="115861" y="21480"/>
                                            <a:pt x="116838" y="20829"/>
                                            <a:pt x="117163" y="20504"/>
                                          </a:cubicBezTo>
                                          <a:cubicBezTo>
                                            <a:pt x="117163" y="20504"/>
                                            <a:pt x="115861" y="19853"/>
                                            <a:pt x="115211" y="18876"/>
                                          </a:cubicBezTo>
                                          <a:cubicBezTo>
                                            <a:pt x="114234" y="18226"/>
                                            <a:pt x="113583" y="17249"/>
                                            <a:pt x="113258" y="16598"/>
                                          </a:cubicBezTo>
                                          <a:cubicBezTo>
                                            <a:pt x="112607" y="15296"/>
                                            <a:pt x="113583" y="14320"/>
                                            <a:pt x="114885" y="12693"/>
                                          </a:cubicBezTo>
                                          <a:lnTo>
                                            <a:pt x="114885" y="12693"/>
                                          </a:lnTo>
                                          <a:cubicBezTo>
                                            <a:pt x="115861" y="11391"/>
                                            <a:pt x="116838" y="10089"/>
                                            <a:pt x="116838" y="9438"/>
                                          </a:cubicBezTo>
                                          <a:cubicBezTo>
                                            <a:pt x="116187" y="8136"/>
                                            <a:pt x="113909" y="4882"/>
                                            <a:pt x="111630" y="2604"/>
                                          </a:cubicBezTo>
                                          <a:cubicBezTo>
                                            <a:pt x="110329" y="1302"/>
                                            <a:pt x="108701" y="326"/>
                                            <a:pt x="108050" y="326"/>
                                          </a:cubicBezTo>
                                          <a:cubicBezTo>
                                            <a:pt x="106098" y="651"/>
                                            <a:pt x="101541" y="3580"/>
                                            <a:pt x="97636" y="6184"/>
                                          </a:cubicBezTo>
                                          <a:cubicBezTo>
                                            <a:pt x="96009" y="7160"/>
                                            <a:pt x="94381" y="8136"/>
                                            <a:pt x="93080" y="9113"/>
                                          </a:cubicBezTo>
                                          <a:cubicBezTo>
                                            <a:pt x="90802" y="10415"/>
                                            <a:pt x="88849" y="11716"/>
                                            <a:pt x="86896" y="13018"/>
                                          </a:cubicBezTo>
                                          <a:cubicBezTo>
                                            <a:pt x="84618" y="14645"/>
                                            <a:pt x="82665" y="16273"/>
                                            <a:pt x="81689" y="17249"/>
                                          </a:cubicBezTo>
                                          <a:cubicBezTo>
                                            <a:pt x="80712" y="17900"/>
                                            <a:pt x="79085" y="19527"/>
                                            <a:pt x="77132" y="21154"/>
                                          </a:cubicBezTo>
                                          <a:cubicBezTo>
                                            <a:pt x="74203" y="23758"/>
                                            <a:pt x="70949" y="26687"/>
                                            <a:pt x="69972" y="27338"/>
                                          </a:cubicBezTo>
                                          <a:cubicBezTo>
                                            <a:pt x="68345" y="28640"/>
                                            <a:pt x="62161" y="28640"/>
                                            <a:pt x="58907" y="28640"/>
                                          </a:cubicBezTo>
                                          <a:cubicBezTo>
                                            <a:pt x="58582" y="28640"/>
                                            <a:pt x="57930" y="28640"/>
                                            <a:pt x="57605" y="28640"/>
                                          </a:cubicBezTo>
                                          <a:cubicBezTo>
                                            <a:pt x="56629" y="28640"/>
                                            <a:pt x="52398" y="27664"/>
                                            <a:pt x="48493" y="26687"/>
                                          </a:cubicBezTo>
                                          <a:cubicBezTo>
                                            <a:pt x="44587" y="25711"/>
                                            <a:pt x="40356" y="24409"/>
                                            <a:pt x="39054" y="23758"/>
                                          </a:cubicBezTo>
                                          <a:cubicBezTo>
                                            <a:pt x="37753" y="23107"/>
                                            <a:pt x="36125" y="21805"/>
                                            <a:pt x="34173" y="19853"/>
                                          </a:cubicBezTo>
                                          <a:cubicBezTo>
                                            <a:pt x="32545" y="18226"/>
                                            <a:pt x="30593" y="15947"/>
                                            <a:pt x="28314" y="13669"/>
                                          </a:cubicBezTo>
                                          <a:cubicBezTo>
                                            <a:pt x="26362" y="11716"/>
                                            <a:pt x="24734" y="9113"/>
                                            <a:pt x="22782" y="6835"/>
                                          </a:cubicBezTo>
                                          <a:cubicBezTo>
                                            <a:pt x="20829" y="4231"/>
                                            <a:pt x="18876" y="1627"/>
                                            <a:pt x="17249" y="0"/>
                                          </a:cubicBezTo>
                                          <a:cubicBezTo>
                                            <a:pt x="15947" y="0"/>
                                            <a:pt x="12693" y="0"/>
                                            <a:pt x="11716" y="651"/>
                                          </a:cubicBezTo>
                                          <a:cubicBezTo>
                                            <a:pt x="11391" y="977"/>
                                            <a:pt x="11391" y="1953"/>
                                            <a:pt x="11065" y="3255"/>
                                          </a:cubicBezTo>
                                          <a:cubicBezTo>
                                            <a:pt x="11065" y="5207"/>
                                            <a:pt x="10740" y="7160"/>
                                            <a:pt x="9764" y="8787"/>
                                          </a:cubicBezTo>
                                          <a:cubicBezTo>
                                            <a:pt x="8136" y="11065"/>
                                            <a:pt x="5207" y="11065"/>
                                            <a:pt x="2603" y="10740"/>
                                          </a:cubicBezTo>
                                          <a:cubicBezTo>
                                            <a:pt x="1627" y="10740"/>
                                            <a:pt x="651" y="10740"/>
                                            <a:pt x="0" y="10740"/>
                                          </a:cubicBezTo>
                                          <a:cubicBezTo>
                                            <a:pt x="0" y="10740"/>
                                            <a:pt x="325" y="11065"/>
                                            <a:pt x="325" y="11716"/>
                                          </a:cubicBezTo>
                                          <a:cubicBezTo>
                                            <a:pt x="325" y="12693"/>
                                            <a:pt x="651" y="14320"/>
                                            <a:pt x="1302" y="15622"/>
                                          </a:cubicBezTo>
                                          <a:cubicBezTo>
                                            <a:pt x="2278" y="18876"/>
                                            <a:pt x="3580" y="22131"/>
                                            <a:pt x="3905" y="22782"/>
                                          </a:cubicBezTo>
                                          <a:cubicBezTo>
                                            <a:pt x="3905" y="22782"/>
                                            <a:pt x="4556" y="23107"/>
                                            <a:pt x="4882" y="23758"/>
                                          </a:cubicBezTo>
                                          <a:cubicBezTo>
                                            <a:pt x="6184" y="24409"/>
                                            <a:pt x="7485" y="25386"/>
                                            <a:pt x="8462" y="27013"/>
                                          </a:cubicBezTo>
                                          <a:cubicBezTo>
                                            <a:pt x="9438" y="28965"/>
                                            <a:pt x="9438" y="33522"/>
                                            <a:pt x="9438" y="37427"/>
                                          </a:cubicBezTo>
                                          <a:cubicBezTo>
                                            <a:pt x="9438" y="39705"/>
                                            <a:pt x="9112" y="41333"/>
                                            <a:pt x="9112" y="41333"/>
                                          </a:cubicBezTo>
                                          <a:cubicBezTo>
                                            <a:pt x="9112" y="41333"/>
                                            <a:pt x="9438" y="41333"/>
                                            <a:pt x="9764" y="41333"/>
                                          </a:cubicBezTo>
                                          <a:cubicBezTo>
                                            <a:pt x="10414" y="41333"/>
                                            <a:pt x="11391" y="41333"/>
                                            <a:pt x="12042" y="41658"/>
                                          </a:cubicBezTo>
                                          <a:cubicBezTo>
                                            <a:pt x="13344" y="42309"/>
                                            <a:pt x="12693" y="44913"/>
                                            <a:pt x="11065" y="48167"/>
                                          </a:cubicBezTo>
                                          <a:lnTo>
                                            <a:pt x="11065" y="48167"/>
                                          </a:lnTo>
                                          <a:cubicBezTo>
                                            <a:pt x="10414" y="49469"/>
                                            <a:pt x="9764" y="50771"/>
                                            <a:pt x="8787" y="52398"/>
                                          </a:cubicBezTo>
                                          <a:cubicBezTo>
                                            <a:pt x="7485" y="55002"/>
                                            <a:pt x="6184" y="57605"/>
                                            <a:pt x="5858" y="58256"/>
                                          </a:cubicBezTo>
                                          <a:lnTo>
                                            <a:pt x="5858" y="58256"/>
                                          </a:lnTo>
                                          <a:cubicBezTo>
                                            <a:pt x="5858" y="58582"/>
                                            <a:pt x="8787" y="59558"/>
                                            <a:pt x="11065" y="60534"/>
                                          </a:cubicBezTo>
                                          <a:cubicBezTo>
                                            <a:pt x="13018" y="61185"/>
                                            <a:pt x="14645" y="61836"/>
                                            <a:pt x="14971" y="62487"/>
                                          </a:cubicBezTo>
                                          <a:cubicBezTo>
                                            <a:pt x="15947" y="63463"/>
                                            <a:pt x="15622" y="66067"/>
                                            <a:pt x="15622" y="68345"/>
                                          </a:cubicBezTo>
                                          <a:cubicBezTo>
                                            <a:pt x="15622" y="69647"/>
                                            <a:pt x="15622" y="70949"/>
                                            <a:pt x="15622" y="71274"/>
                                          </a:cubicBezTo>
                                          <a:cubicBezTo>
                                            <a:pt x="15622" y="71600"/>
                                            <a:pt x="16923" y="72576"/>
                                            <a:pt x="17900" y="73227"/>
                                          </a:cubicBezTo>
                                          <a:cubicBezTo>
                                            <a:pt x="18876" y="74203"/>
                                            <a:pt x="20178" y="75180"/>
                                            <a:pt x="20503" y="75831"/>
                                          </a:cubicBezTo>
                                          <a:cubicBezTo>
                                            <a:pt x="20829" y="76807"/>
                                            <a:pt x="20829" y="78109"/>
                                            <a:pt x="20503" y="79085"/>
                                          </a:cubicBezTo>
                                          <a:cubicBezTo>
                                            <a:pt x="20503" y="79736"/>
                                            <a:pt x="20178" y="80713"/>
                                            <a:pt x="20178" y="81038"/>
                                          </a:cubicBezTo>
                                          <a:cubicBezTo>
                                            <a:pt x="20178" y="81363"/>
                                            <a:pt x="21154" y="82665"/>
                                            <a:pt x="22131" y="83642"/>
                                          </a:cubicBezTo>
                                          <a:lnTo>
                                            <a:pt x="22131" y="83642"/>
                                          </a:lnTo>
                                          <a:cubicBezTo>
                                            <a:pt x="23107" y="84618"/>
                                            <a:pt x="23758" y="85269"/>
                                            <a:pt x="24084" y="86245"/>
                                          </a:cubicBezTo>
                                          <a:cubicBezTo>
                                            <a:pt x="24409" y="87222"/>
                                            <a:pt x="24084" y="89174"/>
                                            <a:pt x="23432" y="91127"/>
                                          </a:cubicBezTo>
                                          <a:cubicBezTo>
                                            <a:pt x="23107" y="92429"/>
                                            <a:pt x="22782" y="93731"/>
                                            <a:pt x="22782" y="94056"/>
                                          </a:cubicBezTo>
                                          <a:cubicBezTo>
                                            <a:pt x="22782" y="94056"/>
                                            <a:pt x="24084" y="94707"/>
                                            <a:pt x="25385" y="95032"/>
                                          </a:cubicBezTo>
                                          <a:cubicBezTo>
                                            <a:pt x="26687" y="95358"/>
                                            <a:pt x="27664" y="95683"/>
                                            <a:pt x="27989" y="96334"/>
                                          </a:cubicBezTo>
                                          <a:cubicBezTo>
                                            <a:pt x="28640" y="97311"/>
                                            <a:pt x="28314" y="98612"/>
                                            <a:pt x="27989" y="99914"/>
                                          </a:cubicBezTo>
                                          <a:cubicBezTo>
                                            <a:pt x="27989" y="100891"/>
                                            <a:pt x="27664" y="101541"/>
                                            <a:pt x="27664" y="101867"/>
                                          </a:cubicBezTo>
                                          <a:cubicBezTo>
                                            <a:pt x="27664" y="101867"/>
                                            <a:pt x="28965" y="102192"/>
                                            <a:pt x="29942" y="102843"/>
                                          </a:cubicBezTo>
                                          <a:lnTo>
                                            <a:pt x="29942" y="102843"/>
                                          </a:lnTo>
                                          <a:cubicBezTo>
                                            <a:pt x="31569" y="103494"/>
                                            <a:pt x="33196" y="104145"/>
                                            <a:pt x="33521" y="105122"/>
                                          </a:cubicBezTo>
                                          <a:cubicBezTo>
                                            <a:pt x="33847" y="105772"/>
                                            <a:pt x="34498" y="108701"/>
                                            <a:pt x="35149" y="111631"/>
                                          </a:cubicBezTo>
                                          <a:cubicBezTo>
                                            <a:pt x="35800" y="115211"/>
                                            <a:pt x="36451" y="119116"/>
                                            <a:pt x="36776" y="119116"/>
                                          </a:cubicBezTo>
                                          <a:cubicBezTo>
                                            <a:pt x="36776" y="119116"/>
                                            <a:pt x="37427" y="118790"/>
                                            <a:pt x="38078" y="118465"/>
                                          </a:cubicBezTo>
                                          <a:cubicBezTo>
                                            <a:pt x="38729" y="118140"/>
                                            <a:pt x="39380" y="117814"/>
                                            <a:pt x="40356" y="117814"/>
                                          </a:cubicBezTo>
                                          <a:cubicBezTo>
                                            <a:pt x="41332" y="117814"/>
                                            <a:pt x="43936" y="120418"/>
                                            <a:pt x="45889" y="122371"/>
                                          </a:cubicBezTo>
                                          <a:cubicBezTo>
                                            <a:pt x="46865" y="123347"/>
                                            <a:pt x="47841" y="124323"/>
                                            <a:pt x="48167" y="124323"/>
                                          </a:cubicBezTo>
                                          <a:cubicBezTo>
                                            <a:pt x="48167" y="124323"/>
                                            <a:pt x="49794" y="123672"/>
                                            <a:pt x="51421" y="123347"/>
                                          </a:cubicBezTo>
                                          <a:cubicBezTo>
                                            <a:pt x="53700" y="122696"/>
                                            <a:pt x="56629" y="121720"/>
                                            <a:pt x="57930" y="122045"/>
                                          </a:cubicBezTo>
                                          <a:cubicBezTo>
                                            <a:pt x="58582" y="122045"/>
                                            <a:pt x="58907" y="122045"/>
                                            <a:pt x="58907" y="122045"/>
                                          </a:cubicBezTo>
                                          <a:cubicBezTo>
                                            <a:pt x="60860" y="122371"/>
                                            <a:pt x="62487" y="122371"/>
                                            <a:pt x="63789" y="123672"/>
                                          </a:cubicBezTo>
                                          <a:cubicBezTo>
                                            <a:pt x="64765" y="124649"/>
                                            <a:pt x="64440" y="125299"/>
                                            <a:pt x="63789" y="126276"/>
                                          </a:cubicBezTo>
                                          <a:lnTo>
                                            <a:pt x="63789" y="126276"/>
                                          </a:lnTo>
                                          <a:cubicBezTo>
                                            <a:pt x="62812" y="127252"/>
                                            <a:pt x="60534" y="128229"/>
                                            <a:pt x="58582" y="128880"/>
                                          </a:cubicBezTo>
                                          <a:cubicBezTo>
                                            <a:pt x="57605" y="129205"/>
                                            <a:pt x="56629" y="129856"/>
                                            <a:pt x="56629" y="129856"/>
                                          </a:cubicBezTo>
                                          <a:cubicBezTo>
                                            <a:pt x="56303" y="130181"/>
                                            <a:pt x="55978" y="131809"/>
                                            <a:pt x="55652" y="133436"/>
                                          </a:cubicBezTo>
                                          <a:cubicBezTo>
                                            <a:pt x="55652" y="134412"/>
                                            <a:pt x="55327" y="135714"/>
                                            <a:pt x="55652" y="136040"/>
                                          </a:cubicBezTo>
                                          <a:cubicBezTo>
                                            <a:pt x="55978" y="136365"/>
                                            <a:pt x="56303" y="137016"/>
                                            <a:pt x="56954" y="137667"/>
                                          </a:cubicBezTo>
                                          <a:cubicBezTo>
                                            <a:pt x="57930" y="138643"/>
                                            <a:pt x="59232" y="139945"/>
                                            <a:pt x="59883" y="141572"/>
                                          </a:cubicBezTo>
                                          <a:cubicBezTo>
                                            <a:pt x="60534" y="142874"/>
                                            <a:pt x="60534" y="143850"/>
                                            <a:pt x="60860" y="144827"/>
                                          </a:cubicBezTo>
                                          <a:cubicBezTo>
                                            <a:pt x="60860" y="145803"/>
                                            <a:pt x="60860" y="146454"/>
                                            <a:pt x="60534" y="147430"/>
                                          </a:cubicBezTo>
                                          <a:cubicBezTo>
                                            <a:pt x="60209" y="149383"/>
                                            <a:pt x="57280" y="149383"/>
                                            <a:pt x="55002" y="149383"/>
                                          </a:cubicBezTo>
                                          <a:cubicBezTo>
                                            <a:pt x="54351" y="149383"/>
                                            <a:pt x="53700" y="149383"/>
                                            <a:pt x="53700" y="149383"/>
                                          </a:cubicBezTo>
                                          <a:cubicBezTo>
                                            <a:pt x="53374" y="149383"/>
                                            <a:pt x="52723" y="150034"/>
                                            <a:pt x="52073" y="151010"/>
                                          </a:cubicBezTo>
                                          <a:cubicBezTo>
                                            <a:pt x="50771" y="152312"/>
                                            <a:pt x="49469" y="153940"/>
                                            <a:pt x="49143" y="154265"/>
                                          </a:cubicBezTo>
                                          <a:cubicBezTo>
                                            <a:pt x="49143" y="154265"/>
                                            <a:pt x="49143" y="155892"/>
                                            <a:pt x="49143" y="157845"/>
                                          </a:cubicBezTo>
                                          <a:cubicBezTo>
                                            <a:pt x="49143" y="160774"/>
                                            <a:pt x="49143" y="163703"/>
                                            <a:pt x="48493" y="164679"/>
                                          </a:cubicBezTo>
                                          <a:cubicBezTo>
                                            <a:pt x="47191" y="166307"/>
                                            <a:pt x="44587" y="165005"/>
                                            <a:pt x="42960" y="164354"/>
                                          </a:cubicBezTo>
                                          <a:cubicBezTo>
                                            <a:pt x="42634" y="164029"/>
                                            <a:pt x="42634" y="164029"/>
                                            <a:pt x="42309" y="164029"/>
                                          </a:cubicBezTo>
                                          <a:lnTo>
                                            <a:pt x="42309" y="164029"/>
                                          </a:lnTo>
                                          <a:cubicBezTo>
                                            <a:pt x="41984" y="164029"/>
                                            <a:pt x="41658" y="164354"/>
                                            <a:pt x="41007" y="165005"/>
                                          </a:cubicBezTo>
                                          <a:cubicBezTo>
                                            <a:pt x="40682" y="165330"/>
                                            <a:pt x="40356" y="165981"/>
                                            <a:pt x="40031" y="166632"/>
                                          </a:cubicBezTo>
                                          <a:cubicBezTo>
                                            <a:pt x="39705" y="167608"/>
                                            <a:pt x="41007" y="168910"/>
                                            <a:pt x="41658" y="169561"/>
                                          </a:cubicBezTo>
                                          <a:cubicBezTo>
                                            <a:pt x="42309" y="170212"/>
                                            <a:pt x="42960" y="170863"/>
                                            <a:pt x="42960" y="171839"/>
                                          </a:cubicBezTo>
                                          <a:cubicBezTo>
                                            <a:pt x="42960" y="172490"/>
                                            <a:pt x="42634" y="173467"/>
                                            <a:pt x="41984" y="174768"/>
                                          </a:cubicBezTo>
                                          <a:cubicBezTo>
                                            <a:pt x="41007" y="177372"/>
                                            <a:pt x="39054" y="181603"/>
                                            <a:pt x="39380" y="182905"/>
                                          </a:cubicBezTo>
                                          <a:cubicBezTo>
                                            <a:pt x="40031" y="184207"/>
                                            <a:pt x="42634" y="186810"/>
                                            <a:pt x="44587" y="189088"/>
                                          </a:cubicBezTo>
                                          <a:cubicBezTo>
                                            <a:pt x="45889" y="190390"/>
                                            <a:pt x="46865" y="191692"/>
                                            <a:pt x="47516" y="192343"/>
                                          </a:cubicBezTo>
                                          <a:cubicBezTo>
                                            <a:pt x="47841" y="192994"/>
                                            <a:pt x="49143" y="192994"/>
                                            <a:pt x="50120" y="192668"/>
                                          </a:cubicBezTo>
                                          <a:cubicBezTo>
                                            <a:pt x="51421" y="192668"/>
                                            <a:pt x="52723" y="192668"/>
                                            <a:pt x="54025" y="193319"/>
                                          </a:cubicBezTo>
                                          <a:cubicBezTo>
                                            <a:pt x="56629" y="194621"/>
                                            <a:pt x="55652" y="197550"/>
                                            <a:pt x="54676" y="199828"/>
                                          </a:cubicBezTo>
                                          <a:lnTo>
                                            <a:pt x="54676" y="199828"/>
                                          </a:lnTo>
                                          <a:cubicBezTo>
                                            <a:pt x="54351" y="200479"/>
                                            <a:pt x="54351" y="200805"/>
                                            <a:pt x="54351" y="201130"/>
                                          </a:cubicBezTo>
                                          <a:lnTo>
                                            <a:pt x="54351" y="201130"/>
                                          </a:lnTo>
                                          <a:cubicBezTo>
                                            <a:pt x="54351" y="201456"/>
                                            <a:pt x="54676" y="203408"/>
                                            <a:pt x="55327" y="205361"/>
                                          </a:cubicBezTo>
                                          <a:lnTo>
                                            <a:pt x="55327" y="205361"/>
                                          </a:lnTo>
                                          <a:cubicBezTo>
                                            <a:pt x="56303" y="208616"/>
                                            <a:pt x="57280" y="212196"/>
                                            <a:pt x="57930" y="213823"/>
                                          </a:cubicBezTo>
                                          <a:cubicBezTo>
                                            <a:pt x="58256" y="214474"/>
                                            <a:pt x="60534" y="214799"/>
                                            <a:pt x="62812" y="214799"/>
                                          </a:cubicBezTo>
                                          <a:cubicBezTo>
                                            <a:pt x="65091" y="214799"/>
                                            <a:pt x="67369" y="215125"/>
                                            <a:pt x="69321" y="215776"/>
                                          </a:cubicBezTo>
                                          <a:cubicBezTo>
                                            <a:pt x="70949" y="216426"/>
                                            <a:pt x="74203" y="218705"/>
                                            <a:pt x="77132" y="220983"/>
                                          </a:cubicBezTo>
                                          <a:cubicBezTo>
                                            <a:pt x="81363" y="224237"/>
                                            <a:pt x="85920" y="228468"/>
                                            <a:pt x="86570" y="229445"/>
                                          </a:cubicBezTo>
                                          <a:cubicBezTo>
                                            <a:pt x="86896" y="229770"/>
                                            <a:pt x="88198" y="229445"/>
                                            <a:pt x="89500" y="229119"/>
                                          </a:cubicBezTo>
                                          <a:lnTo>
                                            <a:pt x="89500" y="229119"/>
                                          </a:lnTo>
                                          <a:cubicBezTo>
                                            <a:pt x="90476" y="228794"/>
                                            <a:pt x="91452" y="228794"/>
                                            <a:pt x="92429" y="228794"/>
                                          </a:cubicBezTo>
                                          <a:lnTo>
                                            <a:pt x="92429" y="228794"/>
                                          </a:lnTo>
                                          <a:cubicBezTo>
                                            <a:pt x="93405" y="229119"/>
                                            <a:pt x="96985" y="234326"/>
                                            <a:pt x="99914" y="239534"/>
                                          </a:cubicBezTo>
                                          <a:cubicBezTo>
                                            <a:pt x="103169" y="245066"/>
                                            <a:pt x="106423" y="250925"/>
                                            <a:pt x="106423" y="251901"/>
                                          </a:cubicBezTo>
                                          <a:cubicBezTo>
                                            <a:pt x="106423" y="252877"/>
                                            <a:pt x="106098" y="254179"/>
                                            <a:pt x="105772" y="255481"/>
                                          </a:cubicBezTo>
                                          <a:cubicBezTo>
                                            <a:pt x="105121" y="257434"/>
                                            <a:pt x="104470" y="259386"/>
                                            <a:pt x="103820" y="260688"/>
                                          </a:cubicBezTo>
                                          <a:cubicBezTo>
                                            <a:pt x="103494" y="261664"/>
                                            <a:pt x="103169" y="264268"/>
                                            <a:pt x="103169" y="267197"/>
                                          </a:cubicBezTo>
                                          <a:cubicBezTo>
                                            <a:pt x="103169" y="270452"/>
                                            <a:pt x="103169" y="273381"/>
                                            <a:pt x="103494" y="274032"/>
                                          </a:cubicBezTo>
                                          <a:cubicBezTo>
                                            <a:pt x="103494" y="274032"/>
                                            <a:pt x="104796" y="273706"/>
                                            <a:pt x="106098" y="273381"/>
                                          </a:cubicBezTo>
                                          <a:cubicBezTo>
                                            <a:pt x="108050" y="273055"/>
                                            <a:pt x="110003" y="272730"/>
                                            <a:pt x="111305" y="273381"/>
                                          </a:cubicBezTo>
                                          <a:lnTo>
                                            <a:pt x="111305" y="273381"/>
                                          </a:lnTo>
                                          <a:cubicBezTo>
                                            <a:pt x="113909" y="274032"/>
                                            <a:pt x="113258" y="278588"/>
                                            <a:pt x="112607" y="283144"/>
                                          </a:cubicBezTo>
                                          <a:cubicBezTo>
                                            <a:pt x="112281" y="286073"/>
                                            <a:pt x="111630" y="289003"/>
                                            <a:pt x="111956" y="290955"/>
                                          </a:cubicBezTo>
                                          <a:cubicBezTo>
                                            <a:pt x="112281" y="292908"/>
                                            <a:pt x="113909" y="293559"/>
                                            <a:pt x="116187" y="294535"/>
                                          </a:cubicBezTo>
                                          <a:cubicBezTo>
                                            <a:pt x="118790" y="295512"/>
                                            <a:pt x="121394" y="296488"/>
                                            <a:pt x="123347" y="299417"/>
                                          </a:cubicBezTo>
                                          <a:cubicBezTo>
                                            <a:pt x="124974" y="301695"/>
                                            <a:pt x="126927" y="303648"/>
                                            <a:pt x="128554" y="305601"/>
                                          </a:cubicBezTo>
                                          <a:lnTo>
                                            <a:pt x="126276" y="309181"/>
                                          </a:lnTo>
                                          <a:lnTo>
                                            <a:pt x="126276" y="309181"/>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1" name="Freeform: Shape 520">
                                      <a:extLst>
                                        <a:ext uri="{FF2B5EF4-FFF2-40B4-BE49-F238E27FC236}">
                                          <a16:creationId xmlns:a16="http://schemas.microsoft.com/office/drawing/2014/main" id="{80B03E19-70F3-414D-8715-4F0E2C5E3C94}"/>
                                        </a:ext>
                                      </a:extLst>
                                    </p:cNvPr>
                                    <p:cNvSpPr/>
                                    <p:nvPr/>
                                  </p:nvSpPr>
                                  <p:spPr>
                                    <a:xfrm>
                                      <a:off x="7221342" y="3691550"/>
                                      <a:ext cx="217402" cy="285479"/>
                                    </a:xfrm>
                                    <a:custGeom>
                                      <a:avLst/>
                                      <a:gdLst>
                                        <a:gd name="connsiteX0" fmla="*/ 30918 w 217402"/>
                                        <a:gd name="connsiteY0" fmla="*/ 285480 h 285479"/>
                                        <a:gd name="connsiteX1" fmla="*/ 33196 w 217402"/>
                                        <a:gd name="connsiteY1" fmla="*/ 284178 h 285479"/>
                                        <a:gd name="connsiteX2" fmla="*/ 49795 w 217402"/>
                                        <a:gd name="connsiteY2" fmla="*/ 277995 h 285479"/>
                                        <a:gd name="connsiteX3" fmla="*/ 60209 w 217402"/>
                                        <a:gd name="connsiteY3" fmla="*/ 274415 h 285479"/>
                                        <a:gd name="connsiteX4" fmla="*/ 80713 w 217402"/>
                                        <a:gd name="connsiteY4" fmla="*/ 274740 h 285479"/>
                                        <a:gd name="connsiteX5" fmla="*/ 87547 w 217402"/>
                                        <a:gd name="connsiteY5" fmla="*/ 269858 h 285479"/>
                                        <a:gd name="connsiteX6" fmla="*/ 89174 w 217402"/>
                                        <a:gd name="connsiteY6" fmla="*/ 261397 h 285479"/>
                                        <a:gd name="connsiteX7" fmla="*/ 94381 w 217402"/>
                                        <a:gd name="connsiteY7" fmla="*/ 251633 h 285479"/>
                                        <a:gd name="connsiteX8" fmla="*/ 102843 w 217402"/>
                                        <a:gd name="connsiteY8" fmla="*/ 249029 h 285479"/>
                                        <a:gd name="connsiteX9" fmla="*/ 113258 w 217402"/>
                                        <a:gd name="connsiteY9" fmla="*/ 247727 h 285479"/>
                                        <a:gd name="connsiteX10" fmla="*/ 124974 w 217402"/>
                                        <a:gd name="connsiteY10" fmla="*/ 241869 h 285479"/>
                                        <a:gd name="connsiteX11" fmla="*/ 129856 w 217402"/>
                                        <a:gd name="connsiteY11" fmla="*/ 235035 h 285479"/>
                                        <a:gd name="connsiteX12" fmla="*/ 133436 w 217402"/>
                                        <a:gd name="connsiteY12" fmla="*/ 224620 h 285479"/>
                                        <a:gd name="connsiteX13" fmla="*/ 147756 w 217402"/>
                                        <a:gd name="connsiteY13" fmla="*/ 220715 h 285479"/>
                                        <a:gd name="connsiteX14" fmla="*/ 161425 w 217402"/>
                                        <a:gd name="connsiteY14" fmla="*/ 217135 h 285479"/>
                                        <a:gd name="connsiteX15" fmla="*/ 157845 w 217402"/>
                                        <a:gd name="connsiteY15" fmla="*/ 196306 h 285479"/>
                                        <a:gd name="connsiteX16" fmla="*/ 163378 w 217402"/>
                                        <a:gd name="connsiteY16" fmla="*/ 184589 h 285479"/>
                                        <a:gd name="connsiteX17" fmla="*/ 168260 w 217402"/>
                                        <a:gd name="connsiteY17" fmla="*/ 171897 h 285479"/>
                                        <a:gd name="connsiteX18" fmla="*/ 173792 w 217402"/>
                                        <a:gd name="connsiteY18" fmla="*/ 170270 h 285479"/>
                                        <a:gd name="connsiteX19" fmla="*/ 171839 w 217402"/>
                                        <a:gd name="connsiteY19" fmla="*/ 175477 h 285479"/>
                                        <a:gd name="connsiteX20" fmla="*/ 174769 w 217402"/>
                                        <a:gd name="connsiteY20" fmla="*/ 177430 h 285479"/>
                                        <a:gd name="connsiteX21" fmla="*/ 180627 w 217402"/>
                                        <a:gd name="connsiteY21" fmla="*/ 175477 h 285479"/>
                                        <a:gd name="connsiteX22" fmla="*/ 184532 w 217402"/>
                                        <a:gd name="connsiteY22" fmla="*/ 168317 h 285479"/>
                                        <a:gd name="connsiteX23" fmla="*/ 192343 w 217402"/>
                                        <a:gd name="connsiteY23" fmla="*/ 154322 h 285479"/>
                                        <a:gd name="connsiteX24" fmla="*/ 202106 w 217402"/>
                                        <a:gd name="connsiteY24" fmla="*/ 147162 h 285479"/>
                                        <a:gd name="connsiteX25" fmla="*/ 207314 w 217402"/>
                                        <a:gd name="connsiteY25" fmla="*/ 140003 h 285479"/>
                                        <a:gd name="connsiteX26" fmla="*/ 212847 w 217402"/>
                                        <a:gd name="connsiteY26" fmla="*/ 129588 h 285479"/>
                                        <a:gd name="connsiteX27" fmla="*/ 217078 w 217402"/>
                                        <a:gd name="connsiteY27" fmla="*/ 122103 h 285479"/>
                                        <a:gd name="connsiteX28" fmla="*/ 216752 w 217402"/>
                                        <a:gd name="connsiteY28" fmla="*/ 113966 h 285479"/>
                                        <a:gd name="connsiteX29" fmla="*/ 207965 w 217402"/>
                                        <a:gd name="connsiteY29" fmla="*/ 112013 h 285479"/>
                                        <a:gd name="connsiteX30" fmla="*/ 196574 w 217402"/>
                                        <a:gd name="connsiteY30" fmla="*/ 98995 h 285479"/>
                                        <a:gd name="connsiteX31" fmla="*/ 181928 w 217402"/>
                                        <a:gd name="connsiteY31" fmla="*/ 80444 h 285479"/>
                                        <a:gd name="connsiteX32" fmla="*/ 159147 w 217402"/>
                                        <a:gd name="connsiteY32" fmla="*/ 77841 h 285479"/>
                                        <a:gd name="connsiteX33" fmla="*/ 141898 w 217402"/>
                                        <a:gd name="connsiteY33" fmla="*/ 71332 h 285479"/>
                                        <a:gd name="connsiteX34" fmla="*/ 136690 w 217402"/>
                                        <a:gd name="connsiteY34" fmla="*/ 66776 h 285479"/>
                                        <a:gd name="connsiteX35" fmla="*/ 129856 w 217402"/>
                                        <a:gd name="connsiteY35" fmla="*/ 58965 h 285479"/>
                                        <a:gd name="connsiteX36" fmla="*/ 125300 w 217402"/>
                                        <a:gd name="connsiteY36" fmla="*/ 52456 h 285479"/>
                                        <a:gd name="connsiteX37" fmla="*/ 120743 w 217402"/>
                                        <a:gd name="connsiteY37" fmla="*/ 37159 h 285479"/>
                                        <a:gd name="connsiteX38" fmla="*/ 120743 w 217402"/>
                                        <a:gd name="connsiteY38" fmla="*/ 35857 h 285479"/>
                                        <a:gd name="connsiteX39" fmla="*/ 110979 w 217402"/>
                                        <a:gd name="connsiteY39" fmla="*/ 36508 h 285479"/>
                                        <a:gd name="connsiteX40" fmla="*/ 110654 w 217402"/>
                                        <a:gd name="connsiteY40" fmla="*/ 37159 h 285479"/>
                                        <a:gd name="connsiteX41" fmla="*/ 104796 w 217402"/>
                                        <a:gd name="connsiteY41" fmla="*/ 52456 h 285479"/>
                                        <a:gd name="connsiteX42" fmla="*/ 103494 w 217402"/>
                                        <a:gd name="connsiteY42" fmla="*/ 67426 h 285479"/>
                                        <a:gd name="connsiteX43" fmla="*/ 102192 w 217402"/>
                                        <a:gd name="connsiteY43" fmla="*/ 75888 h 285479"/>
                                        <a:gd name="connsiteX44" fmla="*/ 93731 w 217402"/>
                                        <a:gd name="connsiteY44" fmla="*/ 92161 h 285479"/>
                                        <a:gd name="connsiteX45" fmla="*/ 90476 w 217402"/>
                                        <a:gd name="connsiteY45" fmla="*/ 97694 h 285479"/>
                                        <a:gd name="connsiteX46" fmla="*/ 90476 w 217402"/>
                                        <a:gd name="connsiteY46" fmla="*/ 97694 h 285479"/>
                                        <a:gd name="connsiteX47" fmla="*/ 87547 w 217402"/>
                                        <a:gd name="connsiteY47" fmla="*/ 108108 h 285479"/>
                                        <a:gd name="connsiteX48" fmla="*/ 95033 w 217402"/>
                                        <a:gd name="connsiteY48" fmla="*/ 118848 h 285479"/>
                                        <a:gd name="connsiteX49" fmla="*/ 99914 w 217402"/>
                                        <a:gd name="connsiteY49" fmla="*/ 132192 h 285479"/>
                                        <a:gd name="connsiteX50" fmla="*/ 89825 w 217402"/>
                                        <a:gd name="connsiteY50" fmla="*/ 168317 h 285479"/>
                                        <a:gd name="connsiteX51" fmla="*/ 80061 w 217402"/>
                                        <a:gd name="connsiteY51" fmla="*/ 189797 h 285479"/>
                                        <a:gd name="connsiteX52" fmla="*/ 26036 w 217402"/>
                                        <a:gd name="connsiteY52" fmla="*/ 208998 h 285479"/>
                                        <a:gd name="connsiteX53" fmla="*/ 0 w 217402"/>
                                        <a:gd name="connsiteY53" fmla="*/ 217786 h 285479"/>
                                        <a:gd name="connsiteX54" fmla="*/ 10415 w 217402"/>
                                        <a:gd name="connsiteY54" fmla="*/ 242520 h 285479"/>
                                        <a:gd name="connsiteX55" fmla="*/ 21480 w 217402"/>
                                        <a:gd name="connsiteY55" fmla="*/ 265627 h 285479"/>
                                        <a:gd name="connsiteX56" fmla="*/ 30918 w 217402"/>
                                        <a:gd name="connsiteY56" fmla="*/ 285480 h 285479"/>
                                        <a:gd name="connsiteX57" fmla="*/ 30918 w 217402"/>
                                        <a:gd name="connsiteY57" fmla="*/ 285480 h 285479"/>
                                        <a:gd name="connsiteX58" fmla="*/ 118790 w 217402"/>
                                        <a:gd name="connsiteY58" fmla="*/ 18283 h 285479"/>
                                        <a:gd name="connsiteX59" fmla="*/ 123347 w 217402"/>
                                        <a:gd name="connsiteY59" fmla="*/ 10147 h 285479"/>
                                        <a:gd name="connsiteX60" fmla="*/ 121069 w 217402"/>
                                        <a:gd name="connsiteY60" fmla="*/ 6567 h 285479"/>
                                        <a:gd name="connsiteX61" fmla="*/ 125625 w 217402"/>
                                        <a:gd name="connsiteY61" fmla="*/ 2336 h 285479"/>
                                        <a:gd name="connsiteX62" fmla="*/ 119767 w 217402"/>
                                        <a:gd name="connsiteY62" fmla="*/ 383 h 285479"/>
                                        <a:gd name="connsiteX63" fmla="*/ 112607 w 217402"/>
                                        <a:gd name="connsiteY63" fmla="*/ 6241 h 285479"/>
                                        <a:gd name="connsiteX64" fmla="*/ 110329 w 217402"/>
                                        <a:gd name="connsiteY64" fmla="*/ 11449 h 285479"/>
                                        <a:gd name="connsiteX65" fmla="*/ 112281 w 217402"/>
                                        <a:gd name="connsiteY65" fmla="*/ 17632 h 285479"/>
                                        <a:gd name="connsiteX66" fmla="*/ 112281 w 217402"/>
                                        <a:gd name="connsiteY66" fmla="*/ 20236 h 285479"/>
                                        <a:gd name="connsiteX67" fmla="*/ 118790 w 217402"/>
                                        <a:gd name="connsiteY67" fmla="*/ 18283 h 285479"/>
                                        <a:gd name="connsiteX68" fmla="*/ 118790 w 217402"/>
                                        <a:gd name="connsiteY68" fmla="*/ 18283 h 28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17402" h="285479">
                                          <a:moveTo>
                                            <a:pt x="30918" y="285480"/>
                                          </a:moveTo>
                                          <a:cubicBezTo>
                                            <a:pt x="31895" y="285155"/>
                                            <a:pt x="32871" y="284504"/>
                                            <a:pt x="33196" y="284178"/>
                                          </a:cubicBezTo>
                                          <a:cubicBezTo>
                                            <a:pt x="34824" y="282876"/>
                                            <a:pt x="46215" y="279296"/>
                                            <a:pt x="49795" y="277995"/>
                                          </a:cubicBezTo>
                                          <a:cubicBezTo>
                                            <a:pt x="53374" y="276693"/>
                                            <a:pt x="56954" y="273764"/>
                                            <a:pt x="60209" y="274415"/>
                                          </a:cubicBezTo>
                                          <a:cubicBezTo>
                                            <a:pt x="63463" y="275066"/>
                                            <a:pt x="79411" y="276367"/>
                                            <a:pt x="80713" y="274740"/>
                                          </a:cubicBezTo>
                                          <a:cubicBezTo>
                                            <a:pt x="81689" y="273113"/>
                                            <a:pt x="87222" y="271160"/>
                                            <a:pt x="87547" y="269858"/>
                                          </a:cubicBezTo>
                                          <a:cubicBezTo>
                                            <a:pt x="87872" y="268557"/>
                                            <a:pt x="88524" y="264000"/>
                                            <a:pt x="89174" y="261397"/>
                                          </a:cubicBezTo>
                                          <a:cubicBezTo>
                                            <a:pt x="89825" y="258467"/>
                                            <a:pt x="92429" y="252935"/>
                                            <a:pt x="94381" y="251633"/>
                                          </a:cubicBezTo>
                                          <a:cubicBezTo>
                                            <a:pt x="96334" y="250331"/>
                                            <a:pt x="98287" y="250006"/>
                                            <a:pt x="102843" y="249029"/>
                                          </a:cubicBezTo>
                                          <a:cubicBezTo>
                                            <a:pt x="107400" y="248378"/>
                                            <a:pt x="110979" y="248053"/>
                                            <a:pt x="113258" y="247727"/>
                                          </a:cubicBezTo>
                                          <a:cubicBezTo>
                                            <a:pt x="115536" y="247402"/>
                                            <a:pt x="122696" y="243171"/>
                                            <a:pt x="124974" y="241869"/>
                                          </a:cubicBezTo>
                                          <a:cubicBezTo>
                                            <a:pt x="127252" y="240567"/>
                                            <a:pt x="127578" y="238615"/>
                                            <a:pt x="129856" y="235035"/>
                                          </a:cubicBezTo>
                                          <a:cubicBezTo>
                                            <a:pt x="132134" y="231455"/>
                                            <a:pt x="131483" y="226573"/>
                                            <a:pt x="133436" y="224620"/>
                                          </a:cubicBezTo>
                                          <a:cubicBezTo>
                                            <a:pt x="135388" y="222668"/>
                                            <a:pt x="143525" y="222342"/>
                                            <a:pt x="147756" y="220715"/>
                                          </a:cubicBezTo>
                                          <a:cubicBezTo>
                                            <a:pt x="152312" y="219088"/>
                                            <a:pt x="161099" y="217460"/>
                                            <a:pt x="161425" y="217135"/>
                                          </a:cubicBezTo>
                                          <a:cubicBezTo>
                                            <a:pt x="161751" y="216484"/>
                                            <a:pt x="157845" y="198259"/>
                                            <a:pt x="157845" y="196306"/>
                                          </a:cubicBezTo>
                                          <a:cubicBezTo>
                                            <a:pt x="157845" y="194353"/>
                                            <a:pt x="161099" y="188495"/>
                                            <a:pt x="163378" y="184589"/>
                                          </a:cubicBezTo>
                                          <a:cubicBezTo>
                                            <a:pt x="165981" y="180684"/>
                                            <a:pt x="167608" y="173199"/>
                                            <a:pt x="168260" y="171897"/>
                                          </a:cubicBezTo>
                                          <a:cubicBezTo>
                                            <a:pt x="169236" y="170595"/>
                                            <a:pt x="171839" y="170595"/>
                                            <a:pt x="173792" y="170270"/>
                                          </a:cubicBezTo>
                                          <a:cubicBezTo>
                                            <a:pt x="176070" y="169944"/>
                                            <a:pt x="172490" y="173524"/>
                                            <a:pt x="171839" y="175477"/>
                                          </a:cubicBezTo>
                                          <a:cubicBezTo>
                                            <a:pt x="171188" y="177430"/>
                                            <a:pt x="173141" y="177430"/>
                                            <a:pt x="174769" y="177430"/>
                                          </a:cubicBezTo>
                                          <a:cubicBezTo>
                                            <a:pt x="176396" y="177430"/>
                                            <a:pt x="178674" y="176453"/>
                                            <a:pt x="180627" y="175477"/>
                                          </a:cubicBezTo>
                                          <a:cubicBezTo>
                                            <a:pt x="182579" y="174500"/>
                                            <a:pt x="182579" y="172548"/>
                                            <a:pt x="184532" y="168317"/>
                                          </a:cubicBezTo>
                                          <a:cubicBezTo>
                                            <a:pt x="186485" y="164086"/>
                                            <a:pt x="190065" y="157252"/>
                                            <a:pt x="192343" y="154322"/>
                                          </a:cubicBezTo>
                                          <a:cubicBezTo>
                                            <a:pt x="194621" y="151393"/>
                                            <a:pt x="199503" y="149441"/>
                                            <a:pt x="202106" y="147162"/>
                                          </a:cubicBezTo>
                                          <a:cubicBezTo>
                                            <a:pt x="204710" y="144884"/>
                                            <a:pt x="205036" y="142606"/>
                                            <a:pt x="207314" y="140003"/>
                                          </a:cubicBezTo>
                                          <a:cubicBezTo>
                                            <a:pt x="209267" y="137073"/>
                                            <a:pt x="211545" y="132192"/>
                                            <a:pt x="212847" y="129588"/>
                                          </a:cubicBezTo>
                                          <a:cubicBezTo>
                                            <a:pt x="214474" y="126984"/>
                                            <a:pt x="216752" y="123730"/>
                                            <a:pt x="217078" y="122103"/>
                                          </a:cubicBezTo>
                                          <a:cubicBezTo>
                                            <a:pt x="217403" y="120475"/>
                                            <a:pt x="217728" y="115268"/>
                                            <a:pt x="216752" y="113966"/>
                                          </a:cubicBezTo>
                                          <a:cubicBezTo>
                                            <a:pt x="215776" y="112664"/>
                                            <a:pt x="211870" y="113966"/>
                                            <a:pt x="207965" y="112013"/>
                                          </a:cubicBezTo>
                                          <a:cubicBezTo>
                                            <a:pt x="204059" y="110386"/>
                                            <a:pt x="201130" y="104203"/>
                                            <a:pt x="196574" y="98995"/>
                                          </a:cubicBezTo>
                                          <a:cubicBezTo>
                                            <a:pt x="192017" y="93463"/>
                                            <a:pt x="185508" y="81095"/>
                                            <a:pt x="181928" y="80444"/>
                                          </a:cubicBezTo>
                                          <a:cubicBezTo>
                                            <a:pt x="178349" y="79794"/>
                                            <a:pt x="165005" y="80770"/>
                                            <a:pt x="159147" y="77841"/>
                                          </a:cubicBezTo>
                                          <a:cubicBezTo>
                                            <a:pt x="153288" y="74912"/>
                                            <a:pt x="148732" y="74586"/>
                                            <a:pt x="141898" y="71332"/>
                                          </a:cubicBezTo>
                                          <a:cubicBezTo>
                                            <a:pt x="135063" y="68077"/>
                                            <a:pt x="137342" y="68403"/>
                                            <a:pt x="136690" y="66776"/>
                                          </a:cubicBezTo>
                                          <a:cubicBezTo>
                                            <a:pt x="136040" y="65148"/>
                                            <a:pt x="133436" y="61243"/>
                                            <a:pt x="129856" y="58965"/>
                                          </a:cubicBezTo>
                                          <a:cubicBezTo>
                                            <a:pt x="126276" y="56686"/>
                                            <a:pt x="127578" y="56035"/>
                                            <a:pt x="125300" y="52456"/>
                                          </a:cubicBezTo>
                                          <a:cubicBezTo>
                                            <a:pt x="123021" y="48876"/>
                                            <a:pt x="120743" y="41065"/>
                                            <a:pt x="120743" y="37159"/>
                                          </a:cubicBezTo>
                                          <a:cubicBezTo>
                                            <a:pt x="120743" y="36508"/>
                                            <a:pt x="120743" y="36183"/>
                                            <a:pt x="120743" y="35857"/>
                                          </a:cubicBezTo>
                                          <a:lnTo>
                                            <a:pt x="110979" y="36508"/>
                                          </a:lnTo>
                                          <a:lnTo>
                                            <a:pt x="110654" y="37159"/>
                                          </a:lnTo>
                                          <a:cubicBezTo>
                                            <a:pt x="108701" y="41390"/>
                                            <a:pt x="105122" y="48550"/>
                                            <a:pt x="104796" y="52456"/>
                                          </a:cubicBezTo>
                                          <a:cubicBezTo>
                                            <a:pt x="104470" y="55385"/>
                                            <a:pt x="104145" y="61894"/>
                                            <a:pt x="103494" y="67426"/>
                                          </a:cubicBezTo>
                                          <a:cubicBezTo>
                                            <a:pt x="103169" y="71006"/>
                                            <a:pt x="102843" y="74261"/>
                                            <a:pt x="102192" y="75888"/>
                                          </a:cubicBezTo>
                                          <a:cubicBezTo>
                                            <a:pt x="101542" y="79143"/>
                                            <a:pt x="96985" y="86628"/>
                                            <a:pt x="93731" y="92161"/>
                                          </a:cubicBezTo>
                                          <a:cubicBezTo>
                                            <a:pt x="92103" y="94764"/>
                                            <a:pt x="91127" y="96717"/>
                                            <a:pt x="90476" y="97694"/>
                                          </a:cubicBezTo>
                                          <a:lnTo>
                                            <a:pt x="90476" y="97694"/>
                                          </a:lnTo>
                                          <a:cubicBezTo>
                                            <a:pt x="89174" y="100297"/>
                                            <a:pt x="88198" y="105504"/>
                                            <a:pt x="87547" y="108108"/>
                                          </a:cubicBezTo>
                                          <a:cubicBezTo>
                                            <a:pt x="89500" y="109084"/>
                                            <a:pt x="92429" y="113641"/>
                                            <a:pt x="95033" y="118848"/>
                                          </a:cubicBezTo>
                                          <a:cubicBezTo>
                                            <a:pt x="97636" y="124055"/>
                                            <a:pt x="99914" y="129913"/>
                                            <a:pt x="99914" y="132192"/>
                                          </a:cubicBezTo>
                                          <a:cubicBezTo>
                                            <a:pt x="99914" y="135121"/>
                                            <a:pt x="95033" y="153346"/>
                                            <a:pt x="89825" y="168317"/>
                                          </a:cubicBezTo>
                                          <a:cubicBezTo>
                                            <a:pt x="86245" y="178731"/>
                                            <a:pt x="82665" y="187844"/>
                                            <a:pt x="80061" y="189797"/>
                                          </a:cubicBezTo>
                                          <a:cubicBezTo>
                                            <a:pt x="76807" y="192075"/>
                                            <a:pt x="48493" y="201513"/>
                                            <a:pt x="26036" y="208998"/>
                                          </a:cubicBezTo>
                                          <a:cubicBezTo>
                                            <a:pt x="13995" y="212904"/>
                                            <a:pt x="3580" y="216484"/>
                                            <a:pt x="0" y="217786"/>
                                          </a:cubicBezTo>
                                          <a:cubicBezTo>
                                            <a:pt x="2278" y="222668"/>
                                            <a:pt x="9764" y="239591"/>
                                            <a:pt x="10415" y="242520"/>
                                          </a:cubicBezTo>
                                          <a:cubicBezTo>
                                            <a:pt x="10740" y="243822"/>
                                            <a:pt x="16273" y="254887"/>
                                            <a:pt x="21480" y="265627"/>
                                          </a:cubicBezTo>
                                          <a:cubicBezTo>
                                            <a:pt x="25060" y="273764"/>
                                            <a:pt x="28640" y="280924"/>
                                            <a:pt x="30918" y="285480"/>
                                          </a:cubicBezTo>
                                          <a:lnTo>
                                            <a:pt x="30918" y="285480"/>
                                          </a:lnTo>
                                          <a:close/>
                                          <a:moveTo>
                                            <a:pt x="118790" y="18283"/>
                                          </a:moveTo>
                                          <a:cubicBezTo>
                                            <a:pt x="119767" y="15679"/>
                                            <a:pt x="122696" y="12425"/>
                                            <a:pt x="123347" y="10147"/>
                                          </a:cubicBezTo>
                                          <a:cubicBezTo>
                                            <a:pt x="123998" y="7543"/>
                                            <a:pt x="122370" y="8845"/>
                                            <a:pt x="121069" y="6567"/>
                                          </a:cubicBezTo>
                                          <a:cubicBezTo>
                                            <a:pt x="119767" y="4288"/>
                                            <a:pt x="125300" y="4288"/>
                                            <a:pt x="125625" y="2336"/>
                                          </a:cubicBezTo>
                                          <a:cubicBezTo>
                                            <a:pt x="126276" y="383"/>
                                            <a:pt x="123347" y="-593"/>
                                            <a:pt x="119767" y="383"/>
                                          </a:cubicBezTo>
                                          <a:cubicBezTo>
                                            <a:pt x="115861" y="1359"/>
                                            <a:pt x="116187" y="3638"/>
                                            <a:pt x="112607" y="6241"/>
                                          </a:cubicBezTo>
                                          <a:cubicBezTo>
                                            <a:pt x="109027" y="8519"/>
                                            <a:pt x="111305" y="8845"/>
                                            <a:pt x="110329" y="11449"/>
                                          </a:cubicBezTo>
                                          <a:cubicBezTo>
                                            <a:pt x="111305" y="13727"/>
                                            <a:pt x="112281" y="16005"/>
                                            <a:pt x="112281" y="17632"/>
                                          </a:cubicBezTo>
                                          <a:cubicBezTo>
                                            <a:pt x="112281" y="18283"/>
                                            <a:pt x="112281" y="19259"/>
                                            <a:pt x="112281" y="20236"/>
                                          </a:cubicBezTo>
                                          <a:lnTo>
                                            <a:pt x="118790" y="18283"/>
                                          </a:lnTo>
                                          <a:lnTo>
                                            <a:pt x="118790" y="18283"/>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2" name="Freeform: Shape 521">
                                      <a:extLst>
                                        <a:ext uri="{FF2B5EF4-FFF2-40B4-BE49-F238E27FC236}">
                                          <a16:creationId xmlns:a16="http://schemas.microsoft.com/office/drawing/2014/main" id="{9891A35F-F1BA-46AD-8C27-8C9ABD67E96D}"/>
                                        </a:ext>
                                      </a:extLst>
                                    </p:cNvPr>
                                    <p:cNvSpPr/>
                                    <p:nvPr/>
                                  </p:nvSpPr>
                                  <p:spPr>
                                    <a:xfrm>
                                      <a:off x="6955319" y="3911614"/>
                                      <a:ext cx="330756" cy="198952"/>
                                    </a:xfrm>
                                    <a:custGeom>
                                      <a:avLst/>
                                      <a:gdLst>
                                        <a:gd name="connsiteX0" fmla="*/ 5660 w 330756"/>
                                        <a:gd name="connsiteY0" fmla="*/ 74203 h 198952"/>
                                        <a:gd name="connsiteX1" fmla="*/ 7287 w 330756"/>
                                        <a:gd name="connsiteY1" fmla="*/ 83316 h 198952"/>
                                        <a:gd name="connsiteX2" fmla="*/ 5985 w 330756"/>
                                        <a:gd name="connsiteY2" fmla="*/ 88849 h 198952"/>
                                        <a:gd name="connsiteX3" fmla="*/ 5009 w 330756"/>
                                        <a:gd name="connsiteY3" fmla="*/ 101867 h 198952"/>
                                        <a:gd name="connsiteX4" fmla="*/ 127 w 330756"/>
                                        <a:gd name="connsiteY4" fmla="*/ 107074 h 198952"/>
                                        <a:gd name="connsiteX5" fmla="*/ 6311 w 330756"/>
                                        <a:gd name="connsiteY5" fmla="*/ 109352 h 198952"/>
                                        <a:gd name="connsiteX6" fmla="*/ 10542 w 330756"/>
                                        <a:gd name="connsiteY6" fmla="*/ 124974 h 198952"/>
                                        <a:gd name="connsiteX7" fmla="*/ 14122 w 330756"/>
                                        <a:gd name="connsiteY7" fmla="*/ 141247 h 198952"/>
                                        <a:gd name="connsiteX8" fmla="*/ 19329 w 330756"/>
                                        <a:gd name="connsiteY8" fmla="*/ 151336 h 198952"/>
                                        <a:gd name="connsiteX9" fmla="*/ 19004 w 330756"/>
                                        <a:gd name="connsiteY9" fmla="*/ 164029 h 198952"/>
                                        <a:gd name="connsiteX10" fmla="*/ 25838 w 330756"/>
                                        <a:gd name="connsiteY10" fmla="*/ 178999 h 198952"/>
                                        <a:gd name="connsiteX11" fmla="*/ 51223 w 330756"/>
                                        <a:gd name="connsiteY11" fmla="*/ 178674 h 198952"/>
                                        <a:gd name="connsiteX12" fmla="*/ 59034 w 330756"/>
                                        <a:gd name="connsiteY12" fmla="*/ 176396 h 198952"/>
                                        <a:gd name="connsiteX13" fmla="*/ 69123 w 330756"/>
                                        <a:gd name="connsiteY13" fmla="*/ 177697 h 198952"/>
                                        <a:gd name="connsiteX14" fmla="*/ 70425 w 330756"/>
                                        <a:gd name="connsiteY14" fmla="*/ 172165 h 198952"/>
                                        <a:gd name="connsiteX15" fmla="*/ 86373 w 330756"/>
                                        <a:gd name="connsiteY15" fmla="*/ 160448 h 198952"/>
                                        <a:gd name="connsiteX16" fmla="*/ 97763 w 330756"/>
                                        <a:gd name="connsiteY16" fmla="*/ 158821 h 198952"/>
                                        <a:gd name="connsiteX17" fmla="*/ 117941 w 330756"/>
                                        <a:gd name="connsiteY17" fmla="*/ 154590 h 198952"/>
                                        <a:gd name="connsiteX18" fmla="*/ 132587 w 330756"/>
                                        <a:gd name="connsiteY18" fmla="*/ 152963 h 198952"/>
                                        <a:gd name="connsiteX19" fmla="*/ 151789 w 330756"/>
                                        <a:gd name="connsiteY19" fmla="*/ 140596 h 198952"/>
                                        <a:gd name="connsiteX20" fmla="*/ 168712 w 330756"/>
                                        <a:gd name="connsiteY20" fmla="*/ 141247 h 198952"/>
                                        <a:gd name="connsiteX21" fmla="*/ 183683 w 330756"/>
                                        <a:gd name="connsiteY21" fmla="*/ 126276 h 198952"/>
                                        <a:gd name="connsiteX22" fmla="*/ 210045 w 330756"/>
                                        <a:gd name="connsiteY22" fmla="*/ 118465 h 198952"/>
                                        <a:gd name="connsiteX23" fmla="*/ 226968 w 330756"/>
                                        <a:gd name="connsiteY23" fmla="*/ 112281 h 198952"/>
                                        <a:gd name="connsiteX24" fmla="*/ 245194 w 330756"/>
                                        <a:gd name="connsiteY24" fmla="*/ 107400 h 198952"/>
                                        <a:gd name="connsiteX25" fmla="*/ 264721 w 330756"/>
                                        <a:gd name="connsiteY25" fmla="*/ 98938 h 198952"/>
                                        <a:gd name="connsiteX26" fmla="*/ 270904 w 330756"/>
                                        <a:gd name="connsiteY26" fmla="*/ 96009 h 198952"/>
                                        <a:gd name="connsiteX27" fmla="*/ 269277 w 330756"/>
                                        <a:gd name="connsiteY27" fmla="*/ 86245 h 198952"/>
                                        <a:gd name="connsiteX28" fmla="*/ 272532 w 330756"/>
                                        <a:gd name="connsiteY28" fmla="*/ 79736 h 198952"/>
                                        <a:gd name="connsiteX29" fmla="*/ 278390 w 330756"/>
                                        <a:gd name="connsiteY29" fmla="*/ 71925 h 198952"/>
                                        <a:gd name="connsiteX30" fmla="*/ 288154 w 330756"/>
                                        <a:gd name="connsiteY30" fmla="*/ 69322 h 198952"/>
                                        <a:gd name="connsiteX31" fmla="*/ 294337 w 330756"/>
                                        <a:gd name="connsiteY31" fmla="*/ 66718 h 198952"/>
                                        <a:gd name="connsiteX32" fmla="*/ 285224 w 330756"/>
                                        <a:gd name="connsiteY32" fmla="*/ 48167 h 198952"/>
                                        <a:gd name="connsiteX33" fmla="*/ 273834 w 330756"/>
                                        <a:gd name="connsiteY33" fmla="*/ 24409 h 198952"/>
                                        <a:gd name="connsiteX34" fmla="*/ 263419 w 330756"/>
                                        <a:gd name="connsiteY34" fmla="*/ 0 h 198952"/>
                                        <a:gd name="connsiteX35" fmla="*/ 234454 w 330756"/>
                                        <a:gd name="connsiteY35" fmla="*/ 4556 h 198952"/>
                                        <a:gd name="connsiteX36" fmla="*/ 183683 w 330756"/>
                                        <a:gd name="connsiteY36" fmla="*/ 10415 h 198952"/>
                                        <a:gd name="connsiteX37" fmla="*/ 161552 w 330756"/>
                                        <a:gd name="connsiteY37" fmla="*/ 21154 h 198952"/>
                                        <a:gd name="connsiteX38" fmla="*/ 158623 w 330756"/>
                                        <a:gd name="connsiteY38" fmla="*/ 23107 h 198952"/>
                                        <a:gd name="connsiteX39" fmla="*/ 158623 w 330756"/>
                                        <a:gd name="connsiteY39" fmla="*/ 23107 h 198952"/>
                                        <a:gd name="connsiteX40" fmla="*/ 140723 w 330756"/>
                                        <a:gd name="connsiteY40" fmla="*/ 47191 h 198952"/>
                                        <a:gd name="connsiteX41" fmla="*/ 136492 w 330756"/>
                                        <a:gd name="connsiteY41" fmla="*/ 53700 h 198952"/>
                                        <a:gd name="connsiteX42" fmla="*/ 136492 w 330756"/>
                                        <a:gd name="connsiteY42" fmla="*/ 53700 h 198952"/>
                                        <a:gd name="connsiteX43" fmla="*/ 131285 w 330756"/>
                                        <a:gd name="connsiteY43" fmla="*/ 56303 h 198952"/>
                                        <a:gd name="connsiteX44" fmla="*/ 123800 w 330756"/>
                                        <a:gd name="connsiteY44" fmla="*/ 57605 h 198952"/>
                                        <a:gd name="connsiteX45" fmla="*/ 116965 w 330756"/>
                                        <a:gd name="connsiteY45" fmla="*/ 52073 h 198952"/>
                                        <a:gd name="connsiteX46" fmla="*/ 116965 w 330756"/>
                                        <a:gd name="connsiteY46" fmla="*/ 52073 h 198952"/>
                                        <a:gd name="connsiteX47" fmla="*/ 114687 w 330756"/>
                                        <a:gd name="connsiteY47" fmla="*/ 49469 h 198952"/>
                                        <a:gd name="connsiteX48" fmla="*/ 114687 w 330756"/>
                                        <a:gd name="connsiteY48" fmla="*/ 49469 h 198952"/>
                                        <a:gd name="connsiteX49" fmla="*/ 99065 w 330756"/>
                                        <a:gd name="connsiteY49" fmla="*/ 47842 h 198952"/>
                                        <a:gd name="connsiteX50" fmla="*/ 66520 w 330756"/>
                                        <a:gd name="connsiteY50" fmla="*/ 45889 h 198952"/>
                                        <a:gd name="connsiteX51" fmla="*/ 56756 w 330756"/>
                                        <a:gd name="connsiteY51" fmla="*/ 47191 h 198952"/>
                                        <a:gd name="connsiteX52" fmla="*/ 40158 w 330756"/>
                                        <a:gd name="connsiteY52" fmla="*/ 50120 h 198952"/>
                                        <a:gd name="connsiteX53" fmla="*/ 31046 w 330756"/>
                                        <a:gd name="connsiteY53" fmla="*/ 45889 h 198952"/>
                                        <a:gd name="connsiteX54" fmla="*/ 29418 w 330756"/>
                                        <a:gd name="connsiteY54" fmla="*/ 44262 h 198952"/>
                                        <a:gd name="connsiteX55" fmla="*/ 27140 w 330756"/>
                                        <a:gd name="connsiteY55" fmla="*/ 43936 h 198952"/>
                                        <a:gd name="connsiteX56" fmla="*/ 21607 w 330756"/>
                                        <a:gd name="connsiteY56" fmla="*/ 43936 h 198952"/>
                                        <a:gd name="connsiteX57" fmla="*/ 19004 w 330756"/>
                                        <a:gd name="connsiteY57" fmla="*/ 47516 h 198952"/>
                                        <a:gd name="connsiteX58" fmla="*/ 16075 w 330756"/>
                                        <a:gd name="connsiteY58" fmla="*/ 53049 h 198952"/>
                                        <a:gd name="connsiteX59" fmla="*/ 17051 w 330756"/>
                                        <a:gd name="connsiteY59" fmla="*/ 58582 h 198952"/>
                                        <a:gd name="connsiteX60" fmla="*/ 18027 w 330756"/>
                                        <a:gd name="connsiteY60" fmla="*/ 65742 h 198952"/>
                                        <a:gd name="connsiteX61" fmla="*/ 18027 w 330756"/>
                                        <a:gd name="connsiteY61" fmla="*/ 65742 h 198952"/>
                                        <a:gd name="connsiteX62" fmla="*/ 5660 w 330756"/>
                                        <a:gd name="connsiteY62" fmla="*/ 74203 h 198952"/>
                                        <a:gd name="connsiteX63" fmla="*/ 5660 w 330756"/>
                                        <a:gd name="connsiteY63" fmla="*/ 74203 h 198952"/>
                                        <a:gd name="connsiteX64" fmla="*/ 266348 w 330756"/>
                                        <a:gd name="connsiteY64" fmla="*/ 191041 h 198952"/>
                                        <a:gd name="connsiteX65" fmla="*/ 265697 w 330756"/>
                                        <a:gd name="connsiteY65" fmla="*/ 196248 h 198952"/>
                                        <a:gd name="connsiteX66" fmla="*/ 274159 w 330756"/>
                                        <a:gd name="connsiteY66" fmla="*/ 197876 h 198952"/>
                                        <a:gd name="connsiteX67" fmla="*/ 266348 w 330756"/>
                                        <a:gd name="connsiteY67" fmla="*/ 191041 h 198952"/>
                                        <a:gd name="connsiteX68" fmla="*/ 266348 w 330756"/>
                                        <a:gd name="connsiteY68" fmla="*/ 191041 h 198952"/>
                                        <a:gd name="connsiteX69" fmla="*/ 314515 w 330756"/>
                                        <a:gd name="connsiteY69" fmla="*/ 180952 h 198952"/>
                                        <a:gd name="connsiteX70" fmla="*/ 301823 w 330756"/>
                                        <a:gd name="connsiteY70" fmla="*/ 178999 h 198952"/>
                                        <a:gd name="connsiteX71" fmla="*/ 299219 w 330756"/>
                                        <a:gd name="connsiteY71" fmla="*/ 186159 h 198952"/>
                                        <a:gd name="connsiteX72" fmla="*/ 311261 w 330756"/>
                                        <a:gd name="connsiteY72" fmla="*/ 190716 h 198952"/>
                                        <a:gd name="connsiteX73" fmla="*/ 327859 w 330756"/>
                                        <a:gd name="connsiteY73" fmla="*/ 186159 h 198952"/>
                                        <a:gd name="connsiteX74" fmla="*/ 323628 w 330756"/>
                                        <a:gd name="connsiteY74" fmla="*/ 179325 h 198952"/>
                                        <a:gd name="connsiteX75" fmla="*/ 314515 w 330756"/>
                                        <a:gd name="connsiteY75" fmla="*/ 180952 h 198952"/>
                                        <a:gd name="connsiteX76" fmla="*/ 314515 w 330756"/>
                                        <a:gd name="connsiteY76" fmla="*/ 180952 h 19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0756" h="198952">
                                          <a:moveTo>
                                            <a:pt x="5660" y="74203"/>
                                          </a:moveTo>
                                          <a:cubicBezTo>
                                            <a:pt x="6637" y="78434"/>
                                            <a:pt x="7287" y="81363"/>
                                            <a:pt x="7287" y="83316"/>
                                          </a:cubicBezTo>
                                          <a:cubicBezTo>
                                            <a:pt x="7287" y="85594"/>
                                            <a:pt x="5985" y="85920"/>
                                            <a:pt x="5985" y="88849"/>
                                          </a:cubicBezTo>
                                          <a:cubicBezTo>
                                            <a:pt x="5985" y="91778"/>
                                            <a:pt x="5985" y="97311"/>
                                            <a:pt x="5009" y="101867"/>
                                          </a:cubicBezTo>
                                          <a:cubicBezTo>
                                            <a:pt x="4033" y="106423"/>
                                            <a:pt x="1104" y="103494"/>
                                            <a:pt x="127" y="107074"/>
                                          </a:cubicBezTo>
                                          <a:cubicBezTo>
                                            <a:pt x="-849" y="110654"/>
                                            <a:pt x="4033" y="108051"/>
                                            <a:pt x="6311" y="109352"/>
                                          </a:cubicBezTo>
                                          <a:cubicBezTo>
                                            <a:pt x="8915" y="110654"/>
                                            <a:pt x="7938" y="117163"/>
                                            <a:pt x="10542" y="124974"/>
                                          </a:cubicBezTo>
                                          <a:cubicBezTo>
                                            <a:pt x="13471" y="132785"/>
                                            <a:pt x="12494" y="136039"/>
                                            <a:pt x="14122" y="141247"/>
                                          </a:cubicBezTo>
                                          <a:cubicBezTo>
                                            <a:pt x="16075" y="146129"/>
                                            <a:pt x="18027" y="146779"/>
                                            <a:pt x="19329" y="151336"/>
                                          </a:cubicBezTo>
                                          <a:cubicBezTo>
                                            <a:pt x="20957" y="155892"/>
                                            <a:pt x="18353" y="159472"/>
                                            <a:pt x="19004" y="164029"/>
                                          </a:cubicBezTo>
                                          <a:cubicBezTo>
                                            <a:pt x="19655" y="168585"/>
                                            <a:pt x="23235" y="178348"/>
                                            <a:pt x="25838" y="178999"/>
                                          </a:cubicBezTo>
                                          <a:cubicBezTo>
                                            <a:pt x="28442" y="179650"/>
                                            <a:pt x="43087" y="179650"/>
                                            <a:pt x="51223" y="178674"/>
                                          </a:cubicBezTo>
                                          <a:cubicBezTo>
                                            <a:pt x="59034" y="177697"/>
                                            <a:pt x="56431" y="176721"/>
                                            <a:pt x="59034" y="176396"/>
                                          </a:cubicBezTo>
                                          <a:cubicBezTo>
                                            <a:pt x="61312" y="176070"/>
                                            <a:pt x="67496" y="178674"/>
                                            <a:pt x="69123" y="177697"/>
                                          </a:cubicBezTo>
                                          <a:cubicBezTo>
                                            <a:pt x="70425" y="176721"/>
                                            <a:pt x="69123" y="174117"/>
                                            <a:pt x="70425" y="172165"/>
                                          </a:cubicBezTo>
                                          <a:cubicBezTo>
                                            <a:pt x="71727" y="170538"/>
                                            <a:pt x="82467" y="162076"/>
                                            <a:pt x="86373" y="160448"/>
                                          </a:cubicBezTo>
                                          <a:cubicBezTo>
                                            <a:pt x="90278" y="158821"/>
                                            <a:pt x="92231" y="159797"/>
                                            <a:pt x="97763" y="158821"/>
                                          </a:cubicBezTo>
                                          <a:cubicBezTo>
                                            <a:pt x="103296" y="157845"/>
                                            <a:pt x="112734" y="155892"/>
                                            <a:pt x="117941" y="154590"/>
                                          </a:cubicBezTo>
                                          <a:cubicBezTo>
                                            <a:pt x="123149" y="153288"/>
                                            <a:pt x="126403" y="154916"/>
                                            <a:pt x="132587" y="152963"/>
                                          </a:cubicBezTo>
                                          <a:cubicBezTo>
                                            <a:pt x="138771" y="151010"/>
                                            <a:pt x="148859" y="141247"/>
                                            <a:pt x="151789" y="140596"/>
                                          </a:cubicBezTo>
                                          <a:cubicBezTo>
                                            <a:pt x="154718" y="139945"/>
                                            <a:pt x="165458" y="141572"/>
                                            <a:pt x="168712" y="141247"/>
                                          </a:cubicBezTo>
                                          <a:cubicBezTo>
                                            <a:pt x="171641" y="140921"/>
                                            <a:pt x="180429" y="128229"/>
                                            <a:pt x="183683" y="126276"/>
                                          </a:cubicBezTo>
                                          <a:cubicBezTo>
                                            <a:pt x="186612" y="124323"/>
                                            <a:pt x="203210" y="122045"/>
                                            <a:pt x="210045" y="118465"/>
                                          </a:cubicBezTo>
                                          <a:cubicBezTo>
                                            <a:pt x="216879" y="114885"/>
                                            <a:pt x="221110" y="114234"/>
                                            <a:pt x="226968" y="112281"/>
                                          </a:cubicBezTo>
                                          <a:cubicBezTo>
                                            <a:pt x="232501" y="110003"/>
                                            <a:pt x="243241" y="109352"/>
                                            <a:pt x="245194" y="107400"/>
                                          </a:cubicBezTo>
                                          <a:cubicBezTo>
                                            <a:pt x="247472" y="105447"/>
                                            <a:pt x="260165" y="100565"/>
                                            <a:pt x="264721" y="98938"/>
                                          </a:cubicBezTo>
                                          <a:cubicBezTo>
                                            <a:pt x="269277" y="97636"/>
                                            <a:pt x="270254" y="97961"/>
                                            <a:pt x="270904" y="96009"/>
                                          </a:cubicBezTo>
                                          <a:cubicBezTo>
                                            <a:pt x="271556" y="94056"/>
                                            <a:pt x="268626" y="88198"/>
                                            <a:pt x="269277" y="86245"/>
                                          </a:cubicBezTo>
                                          <a:cubicBezTo>
                                            <a:pt x="269928" y="84292"/>
                                            <a:pt x="272206" y="80387"/>
                                            <a:pt x="272532" y="79736"/>
                                          </a:cubicBezTo>
                                          <a:cubicBezTo>
                                            <a:pt x="272857" y="79085"/>
                                            <a:pt x="276112" y="73552"/>
                                            <a:pt x="278390" y="71925"/>
                                          </a:cubicBezTo>
                                          <a:cubicBezTo>
                                            <a:pt x="280668" y="70298"/>
                                            <a:pt x="286526" y="70298"/>
                                            <a:pt x="288154" y="69322"/>
                                          </a:cubicBezTo>
                                          <a:cubicBezTo>
                                            <a:pt x="289130" y="68996"/>
                                            <a:pt x="291734" y="67694"/>
                                            <a:pt x="294337" y="66718"/>
                                          </a:cubicBezTo>
                                          <a:cubicBezTo>
                                            <a:pt x="292059" y="62161"/>
                                            <a:pt x="288479" y="55002"/>
                                            <a:pt x="285224" y="48167"/>
                                          </a:cubicBezTo>
                                          <a:cubicBezTo>
                                            <a:pt x="279692" y="37102"/>
                                            <a:pt x="274159" y="26362"/>
                                            <a:pt x="273834" y="24409"/>
                                          </a:cubicBezTo>
                                          <a:cubicBezTo>
                                            <a:pt x="273183" y="21805"/>
                                            <a:pt x="265697" y="4556"/>
                                            <a:pt x="263419" y="0"/>
                                          </a:cubicBezTo>
                                          <a:cubicBezTo>
                                            <a:pt x="259188" y="976"/>
                                            <a:pt x="247472" y="2929"/>
                                            <a:pt x="234454" y="4556"/>
                                          </a:cubicBezTo>
                                          <a:cubicBezTo>
                                            <a:pt x="213625" y="7485"/>
                                            <a:pt x="188890" y="10089"/>
                                            <a:pt x="183683" y="10415"/>
                                          </a:cubicBezTo>
                                          <a:cubicBezTo>
                                            <a:pt x="176523" y="10740"/>
                                            <a:pt x="167736" y="16924"/>
                                            <a:pt x="161552" y="21154"/>
                                          </a:cubicBezTo>
                                          <a:cubicBezTo>
                                            <a:pt x="160576" y="21805"/>
                                            <a:pt x="159600" y="22456"/>
                                            <a:pt x="158623" y="23107"/>
                                          </a:cubicBezTo>
                                          <a:lnTo>
                                            <a:pt x="158623" y="23107"/>
                                          </a:lnTo>
                                          <a:cubicBezTo>
                                            <a:pt x="154392" y="25711"/>
                                            <a:pt x="145930" y="39054"/>
                                            <a:pt x="140723" y="47191"/>
                                          </a:cubicBezTo>
                                          <a:cubicBezTo>
                                            <a:pt x="138445" y="50445"/>
                                            <a:pt x="137143" y="53049"/>
                                            <a:pt x="136492" y="53700"/>
                                          </a:cubicBezTo>
                                          <a:lnTo>
                                            <a:pt x="136492" y="53700"/>
                                          </a:lnTo>
                                          <a:cubicBezTo>
                                            <a:pt x="135516" y="54676"/>
                                            <a:pt x="133563" y="55652"/>
                                            <a:pt x="131285" y="56303"/>
                                          </a:cubicBezTo>
                                          <a:cubicBezTo>
                                            <a:pt x="128682" y="56954"/>
                                            <a:pt x="125427" y="57605"/>
                                            <a:pt x="123800" y="57605"/>
                                          </a:cubicBezTo>
                                          <a:cubicBezTo>
                                            <a:pt x="121196" y="57605"/>
                                            <a:pt x="118918" y="54351"/>
                                            <a:pt x="116965" y="52073"/>
                                          </a:cubicBezTo>
                                          <a:lnTo>
                                            <a:pt x="116965" y="52073"/>
                                          </a:lnTo>
                                          <a:cubicBezTo>
                                            <a:pt x="115989" y="50771"/>
                                            <a:pt x="115338" y="49794"/>
                                            <a:pt x="114687" y="49469"/>
                                          </a:cubicBezTo>
                                          <a:lnTo>
                                            <a:pt x="114687" y="49469"/>
                                          </a:lnTo>
                                          <a:cubicBezTo>
                                            <a:pt x="114036" y="49143"/>
                                            <a:pt x="107527" y="48493"/>
                                            <a:pt x="99065" y="47842"/>
                                          </a:cubicBezTo>
                                          <a:cubicBezTo>
                                            <a:pt x="86047" y="46865"/>
                                            <a:pt x="69449" y="45889"/>
                                            <a:pt x="66520" y="45889"/>
                                          </a:cubicBezTo>
                                          <a:cubicBezTo>
                                            <a:pt x="64567" y="45889"/>
                                            <a:pt x="60987" y="46540"/>
                                            <a:pt x="56756" y="47191"/>
                                          </a:cubicBezTo>
                                          <a:cubicBezTo>
                                            <a:pt x="50247" y="48167"/>
                                            <a:pt x="42762" y="49469"/>
                                            <a:pt x="40158" y="50120"/>
                                          </a:cubicBezTo>
                                          <a:cubicBezTo>
                                            <a:pt x="36578" y="50771"/>
                                            <a:pt x="33324" y="47842"/>
                                            <a:pt x="31046" y="45889"/>
                                          </a:cubicBezTo>
                                          <a:cubicBezTo>
                                            <a:pt x="30069" y="44913"/>
                                            <a:pt x="29418" y="44262"/>
                                            <a:pt x="29418" y="44262"/>
                                          </a:cubicBezTo>
                                          <a:cubicBezTo>
                                            <a:pt x="28767" y="44262"/>
                                            <a:pt x="28116" y="43936"/>
                                            <a:pt x="27140" y="43936"/>
                                          </a:cubicBezTo>
                                          <a:cubicBezTo>
                                            <a:pt x="25187" y="43611"/>
                                            <a:pt x="22258" y="42960"/>
                                            <a:pt x="21607" y="43936"/>
                                          </a:cubicBezTo>
                                          <a:cubicBezTo>
                                            <a:pt x="20957" y="44587"/>
                                            <a:pt x="19980" y="46214"/>
                                            <a:pt x="19004" y="47516"/>
                                          </a:cubicBezTo>
                                          <a:cubicBezTo>
                                            <a:pt x="17702" y="49469"/>
                                            <a:pt x="16400" y="51747"/>
                                            <a:pt x="16075" y="53049"/>
                                          </a:cubicBezTo>
                                          <a:cubicBezTo>
                                            <a:pt x="15749" y="53700"/>
                                            <a:pt x="16400" y="56303"/>
                                            <a:pt x="17051" y="58582"/>
                                          </a:cubicBezTo>
                                          <a:cubicBezTo>
                                            <a:pt x="18027" y="61511"/>
                                            <a:pt x="18678" y="64440"/>
                                            <a:pt x="18027" y="65742"/>
                                          </a:cubicBezTo>
                                          <a:lnTo>
                                            <a:pt x="18027" y="65742"/>
                                          </a:lnTo>
                                          <a:cubicBezTo>
                                            <a:pt x="16726" y="67043"/>
                                            <a:pt x="10542" y="70949"/>
                                            <a:pt x="5660" y="74203"/>
                                          </a:cubicBezTo>
                                          <a:lnTo>
                                            <a:pt x="5660" y="74203"/>
                                          </a:lnTo>
                                          <a:close/>
                                          <a:moveTo>
                                            <a:pt x="266348" y="191041"/>
                                          </a:moveTo>
                                          <a:cubicBezTo>
                                            <a:pt x="264395" y="192017"/>
                                            <a:pt x="261792" y="195597"/>
                                            <a:pt x="265697" y="196248"/>
                                          </a:cubicBezTo>
                                          <a:cubicBezTo>
                                            <a:pt x="269928" y="196899"/>
                                            <a:pt x="273834" y="200805"/>
                                            <a:pt x="274159" y="197876"/>
                                          </a:cubicBezTo>
                                          <a:cubicBezTo>
                                            <a:pt x="274810" y="195272"/>
                                            <a:pt x="269277" y="190390"/>
                                            <a:pt x="266348" y="191041"/>
                                          </a:cubicBezTo>
                                          <a:lnTo>
                                            <a:pt x="266348" y="191041"/>
                                          </a:lnTo>
                                          <a:close/>
                                          <a:moveTo>
                                            <a:pt x="314515" y="180952"/>
                                          </a:moveTo>
                                          <a:cubicBezTo>
                                            <a:pt x="305402" y="176396"/>
                                            <a:pt x="302474" y="176721"/>
                                            <a:pt x="301823" y="178999"/>
                                          </a:cubicBezTo>
                                          <a:cubicBezTo>
                                            <a:pt x="301172" y="181277"/>
                                            <a:pt x="293686" y="183230"/>
                                            <a:pt x="299219" y="186159"/>
                                          </a:cubicBezTo>
                                          <a:cubicBezTo>
                                            <a:pt x="304752" y="188763"/>
                                            <a:pt x="303124" y="192017"/>
                                            <a:pt x="311261" y="190716"/>
                                          </a:cubicBezTo>
                                          <a:cubicBezTo>
                                            <a:pt x="319397" y="189739"/>
                                            <a:pt x="322652" y="189739"/>
                                            <a:pt x="327859" y="186159"/>
                                          </a:cubicBezTo>
                                          <a:cubicBezTo>
                                            <a:pt x="333392" y="182579"/>
                                            <a:pt x="330463" y="179325"/>
                                            <a:pt x="323628" y="179325"/>
                                          </a:cubicBezTo>
                                          <a:cubicBezTo>
                                            <a:pt x="316793" y="179325"/>
                                            <a:pt x="319072" y="183230"/>
                                            <a:pt x="314515" y="180952"/>
                                          </a:cubicBezTo>
                                          <a:lnTo>
                                            <a:pt x="314515" y="18095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3" name="Freeform: Shape 522">
                                      <a:extLst>
                                        <a:ext uri="{FF2B5EF4-FFF2-40B4-BE49-F238E27FC236}">
                                          <a16:creationId xmlns:a16="http://schemas.microsoft.com/office/drawing/2014/main" id="{942F3BAF-0501-4088-B0CF-D6B1002352B3}"/>
                                        </a:ext>
                                      </a:extLst>
                                    </p:cNvPr>
                                    <p:cNvSpPr/>
                                    <p:nvPr/>
                                  </p:nvSpPr>
                                  <p:spPr>
                                    <a:xfrm>
                                      <a:off x="7183826" y="3698686"/>
                                      <a:ext cx="24842" cy="52153"/>
                                    </a:xfrm>
                                    <a:custGeom>
                                      <a:avLst/>
                                      <a:gdLst>
                                        <a:gd name="connsiteX0" fmla="*/ 16361 w 24842"/>
                                        <a:gd name="connsiteY0" fmla="*/ 52154 h 52153"/>
                                        <a:gd name="connsiteX1" fmla="*/ 18965 w 24842"/>
                                        <a:gd name="connsiteY1" fmla="*/ 48574 h 52153"/>
                                        <a:gd name="connsiteX2" fmla="*/ 16687 w 24842"/>
                                        <a:gd name="connsiteY2" fmla="*/ 45970 h 52153"/>
                                        <a:gd name="connsiteX3" fmla="*/ 20267 w 24842"/>
                                        <a:gd name="connsiteY3" fmla="*/ 41739 h 52153"/>
                                        <a:gd name="connsiteX4" fmla="*/ 20918 w 24842"/>
                                        <a:gd name="connsiteY4" fmla="*/ 35230 h 52153"/>
                                        <a:gd name="connsiteX5" fmla="*/ 24823 w 24842"/>
                                        <a:gd name="connsiteY5" fmla="*/ 26768 h 52153"/>
                                        <a:gd name="connsiteX6" fmla="*/ 21243 w 24842"/>
                                        <a:gd name="connsiteY6" fmla="*/ 17005 h 52153"/>
                                        <a:gd name="connsiteX7" fmla="*/ 23522 w 24842"/>
                                        <a:gd name="connsiteY7" fmla="*/ 10496 h 52153"/>
                                        <a:gd name="connsiteX8" fmla="*/ 20592 w 24842"/>
                                        <a:gd name="connsiteY8" fmla="*/ 6590 h 52153"/>
                                        <a:gd name="connsiteX9" fmla="*/ 15711 w 24842"/>
                                        <a:gd name="connsiteY9" fmla="*/ 2034 h 52153"/>
                                        <a:gd name="connsiteX10" fmla="*/ 11154 w 24842"/>
                                        <a:gd name="connsiteY10" fmla="*/ 1383 h 52153"/>
                                        <a:gd name="connsiteX11" fmla="*/ 8225 w 24842"/>
                                        <a:gd name="connsiteY11" fmla="*/ 5289 h 52153"/>
                                        <a:gd name="connsiteX12" fmla="*/ 5947 w 24842"/>
                                        <a:gd name="connsiteY12" fmla="*/ 9520 h 52153"/>
                                        <a:gd name="connsiteX13" fmla="*/ 3994 w 24842"/>
                                        <a:gd name="connsiteY13" fmla="*/ 16354 h 52153"/>
                                        <a:gd name="connsiteX14" fmla="*/ 89 w 24842"/>
                                        <a:gd name="connsiteY14" fmla="*/ 28396 h 52153"/>
                                        <a:gd name="connsiteX15" fmla="*/ 740 w 24842"/>
                                        <a:gd name="connsiteY15" fmla="*/ 36207 h 52153"/>
                                        <a:gd name="connsiteX16" fmla="*/ 7249 w 24842"/>
                                        <a:gd name="connsiteY16" fmla="*/ 44994 h 52153"/>
                                        <a:gd name="connsiteX17" fmla="*/ 16361 w 24842"/>
                                        <a:gd name="connsiteY17" fmla="*/ 52154 h 52153"/>
                                        <a:gd name="connsiteX18" fmla="*/ 16361 w 24842"/>
                                        <a:gd name="connsiteY18" fmla="*/ 52154 h 5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42" h="52153">
                                          <a:moveTo>
                                            <a:pt x="16361" y="52154"/>
                                          </a:moveTo>
                                          <a:cubicBezTo>
                                            <a:pt x="17338" y="51177"/>
                                            <a:pt x="18640" y="49876"/>
                                            <a:pt x="18965" y="48574"/>
                                          </a:cubicBezTo>
                                          <a:cubicBezTo>
                                            <a:pt x="19616" y="45970"/>
                                            <a:pt x="18314" y="47272"/>
                                            <a:pt x="16687" y="45970"/>
                                          </a:cubicBezTo>
                                          <a:cubicBezTo>
                                            <a:pt x="15059" y="44343"/>
                                            <a:pt x="16687" y="44994"/>
                                            <a:pt x="20267" y="41739"/>
                                          </a:cubicBezTo>
                                          <a:cubicBezTo>
                                            <a:pt x="23522" y="38810"/>
                                            <a:pt x="20918" y="39787"/>
                                            <a:pt x="20918" y="35230"/>
                                          </a:cubicBezTo>
                                          <a:cubicBezTo>
                                            <a:pt x="20918" y="30674"/>
                                            <a:pt x="24498" y="30023"/>
                                            <a:pt x="24823" y="26768"/>
                                          </a:cubicBezTo>
                                          <a:cubicBezTo>
                                            <a:pt x="25149" y="23189"/>
                                            <a:pt x="21243" y="19934"/>
                                            <a:pt x="21243" y="17005"/>
                                          </a:cubicBezTo>
                                          <a:cubicBezTo>
                                            <a:pt x="21243" y="14076"/>
                                            <a:pt x="22870" y="13099"/>
                                            <a:pt x="23522" y="10496"/>
                                          </a:cubicBezTo>
                                          <a:cubicBezTo>
                                            <a:pt x="24172" y="7892"/>
                                            <a:pt x="25800" y="6590"/>
                                            <a:pt x="20592" y="6590"/>
                                          </a:cubicBezTo>
                                          <a:cubicBezTo>
                                            <a:pt x="15385" y="6916"/>
                                            <a:pt x="17338" y="4963"/>
                                            <a:pt x="15711" y="2034"/>
                                          </a:cubicBezTo>
                                          <a:cubicBezTo>
                                            <a:pt x="14083" y="-895"/>
                                            <a:pt x="13758" y="-244"/>
                                            <a:pt x="11154" y="1383"/>
                                          </a:cubicBezTo>
                                          <a:cubicBezTo>
                                            <a:pt x="8550" y="3010"/>
                                            <a:pt x="8225" y="3336"/>
                                            <a:pt x="8225" y="5289"/>
                                          </a:cubicBezTo>
                                          <a:cubicBezTo>
                                            <a:pt x="8225" y="7241"/>
                                            <a:pt x="6923" y="8869"/>
                                            <a:pt x="5947" y="9520"/>
                                          </a:cubicBezTo>
                                          <a:cubicBezTo>
                                            <a:pt x="5296" y="10170"/>
                                            <a:pt x="4320" y="12449"/>
                                            <a:pt x="3994" y="16354"/>
                                          </a:cubicBezTo>
                                          <a:cubicBezTo>
                                            <a:pt x="3669" y="20259"/>
                                            <a:pt x="740" y="24490"/>
                                            <a:pt x="89" y="28396"/>
                                          </a:cubicBezTo>
                                          <a:cubicBezTo>
                                            <a:pt x="-237" y="30999"/>
                                            <a:pt x="414" y="33929"/>
                                            <a:pt x="740" y="36207"/>
                                          </a:cubicBezTo>
                                          <a:cubicBezTo>
                                            <a:pt x="2367" y="39136"/>
                                            <a:pt x="4645" y="42065"/>
                                            <a:pt x="7249" y="44994"/>
                                          </a:cubicBezTo>
                                          <a:cubicBezTo>
                                            <a:pt x="10503" y="48574"/>
                                            <a:pt x="14083" y="51503"/>
                                            <a:pt x="16361" y="52154"/>
                                          </a:cubicBezTo>
                                          <a:lnTo>
                                            <a:pt x="16361" y="52154"/>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4" name="Freeform: Shape 523">
                                      <a:extLst>
                                        <a:ext uri="{FF2B5EF4-FFF2-40B4-BE49-F238E27FC236}">
                                          <a16:creationId xmlns:a16="http://schemas.microsoft.com/office/drawing/2014/main" id="{C2AD354B-D67C-4F8E-BFB2-2E587330BF62}"/>
                                        </a:ext>
                                      </a:extLst>
                                    </p:cNvPr>
                                    <p:cNvSpPr/>
                                    <p:nvPr/>
                                  </p:nvSpPr>
                                  <p:spPr>
                                    <a:xfrm>
                                      <a:off x="6729760" y="3511957"/>
                                      <a:ext cx="589217" cy="472004"/>
                                    </a:xfrm>
                                    <a:custGeom>
                                      <a:avLst/>
                                      <a:gdLst>
                                        <a:gd name="connsiteX0" fmla="*/ 12840 w 589217"/>
                                        <a:gd name="connsiteY0" fmla="*/ 91778 h 472004"/>
                                        <a:gd name="connsiteX1" fmla="*/ 10236 w 589217"/>
                                        <a:gd name="connsiteY1" fmla="*/ 99914 h 472004"/>
                                        <a:gd name="connsiteX2" fmla="*/ 6331 w 589217"/>
                                        <a:gd name="connsiteY2" fmla="*/ 115536 h 472004"/>
                                        <a:gd name="connsiteX3" fmla="*/ 147 w 589217"/>
                                        <a:gd name="connsiteY3" fmla="*/ 127578 h 472004"/>
                                        <a:gd name="connsiteX4" fmla="*/ 2751 w 589217"/>
                                        <a:gd name="connsiteY4" fmla="*/ 130507 h 472004"/>
                                        <a:gd name="connsiteX5" fmla="*/ 6005 w 589217"/>
                                        <a:gd name="connsiteY5" fmla="*/ 126927 h 472004"/>
                                        <a:gd name="connsiteX6" fmla="*/ 12514 w 589217"/>
                                        <a:gd name="connsiteY6" fmla="*/ 127252 h 472004"/>
                                        <a:gd name="connsiteX7" fmla="*/ 17396 w 589217"/>
                                        <a:gd name="connsiteY7" fmla="*/ 128554 h 472004"/>
                                        <a:gd name="connsiteX8" fmla="*/ 25858 w 589217"/>
                                        <a:gd name="connsiteY8" fmla="*/ 140596 h 472004"/>
                                        <a:gd name="connsiteX9" fmla="*/ 40829 w 589217"/>
                                        <a:gd name="connsiteY9" fmla="*/ 164354 h 472004"/>
                                        <a:gd name="connsiteX10" fmla="*/ 50592 w 589217"/>
                                        <a:gd name="connsiteY10" fmla="*/ 179325 h 472004"/>
                                        <a:gd name="connsiteX11" fmla="*/ 60681 w 589217"/>
                                        <a:gd name="connsiteY11" fmla="*/ 190065 h 472004"/>
                                        <a:gd name="connsiteX12" fmla="*/ 60681 w 589217"/>
                                        <a:gd name="connsiteY12" fmla="*/ 197550 h 472004"/>
                                        <a:gd name="connsiteX13" fmla="*/ 76954 w 589217"/>
                                        <a:gd name="connsiteY13" fmla="*/ 216101 h 472004"/>
                                        <a:gd name="connsiteX14" fmla="*/ 80859 w 589217"/>
                                        <a:gd name="connsiteY14" fmla="*/ 234977 h 472004"/>
                                        <a:gd name="connsiteX15" fmla="*/ 85416 w 589217"/>
                                        <a:gd name="connsiteY15" fmla="*/ 241812 h 472004"/>
                                        <a:gd name="connsiteX16" fmla="*/ 96481 w 589217"/>
                                        <a:gd name="connsiteY16" fmla="*/ 245066 h 472004"/>
                                        <a:gd name="connsiteX17" fmla="*/ 109174 w 589217"/>
                                        <a:gd name="connsiteY17" fmla="*/ 256457 h 472004"/>
                                        <a:gd name="connsiteX18" fmla="*/ 114381 w 589217"/>
                                        <a:gd name="connsiteY18" fmla="*/ 264919 h 472004"/>
                                        <a:gd name="connsiteX19" fmla="*/ 120890 w 589217"/>
                                        <a:gd name="connsiteY19" fmla="*/ 278588 h 472004"/>
                                        <a:gd name="connsiteX20" fmla="*/ 130003 w 589217"/>
                                        <a:gd name="connsiteY20" fmla="*/ 297464 h 472004"/>
                                        <a:gd name="connsiteX21" fmla="*/ 126098 w 589217"/>
                                        <a:gd name="connsiteY21" fmla="*/ 302346 h 472004"/>
                                        <a:gd name="connsiteX22" fmla="*/ 127074 w 589217"/>
                                        <a:gd name="connsiteY22" fmla="*/ 311459 h 472004"/>
                                        <a:gd name="connsiteX23" fmla="*/ 129677 w 589217"/>
                                        <a:gd name="connsiteY23" fmla="*/ 336519 h 472004"/>
                                        <a:gd name="connsiteX24" fmla="*/ 135861 w 589217"/>
                                        <a:gd name="connsiteY24" fmla="*/ 343679 h 472004"/>
                                        <a:gd name="connsiteX25" fmla="*/ 146601 w 589217"/>
                                        <a:gd name="connsiteY25" fmla="*/ 358324 h 472004"/>
                                        <a:gd name="connsiteX26" fmla="*/ 155063 w 589217"/>
                                        <a:gd name="connsiteY26" fmla="*/ 359626 h 472004"/>
                                        <a:gd name="connsiteX27" fmla="*/ 165152 w 589217"/>
                                        <a:gd name="connsiteY27" fmla="*/ 367437 h 472004"/>
                                        <a:gd name="connsiteX28" fmla="*/ 172963 w 589217"/>
                                        <a:gd name="connsiteY28" fmla="*/ 379804 h 472004"/>
                                        <a:gd name="connsiteX29" fmla="*/ 185655 w 589217"/>
                                        <a:gd name="connsiteY29" fmla="*/ 400633 h 472004"/>
                                        <a:gd name="connsiteX30" fmla="*/ 198023 w 589217"/>
                                        <a:gd name="connsiteY30" fmla="*/ 423089 h 472004"/>
                                        <a:gd name="connsiteX31" fmla="*/ 218526 w 589217"/>
                                        <a:gd name="connsiteY31" fmla="*/ 443593 h 472004"/>
                                        <a:gd name="connsiteX32" fmla="*/ 219177 w 589217"/>
                                        <a:gd name="connsiteY32" fmla="*/ 454007 h 472004"/>
                                        <a:gd name="connsiteX33" fmla="*/ 225035 w 589217"/>
                                        <a:gd name="connsiteY33" fmla="*/ 455635 h 472004"/>
                                        <a:gd name="connsiteX34" fmla="*/ 231544 w 589217"/>
                                        <a:gd name="connsiteY34" fmla="*/ 470931 h 472004"/>
                                        <a:gd name="connsiteX35" fmla="*/ 231544 w 589217"/>
                                        <a:gd name="connsiteY35" fmla="*/ 470931 h 472004"/>
                                        <a:gd name="connsiteX36" fmla="*/ 241308 w 589217"/>
                                        <a:gd name="connsiteY36" fmla="*/ 463445 h 472004"/>
                                        <a:gd name="connsiteX37" fmla="*/ 241308 w 589217"/>
                                        <a:gd name="connsiteY37" fmla="*/ 463445 h 472004"/>
                                        <a:gd name="connsiteX38" fmla="*/ 240332 w 589217"/>
                                        <a:gd name="connsiteY38" fmla="*/ 458238 h 472004"/>
                                        <a:gd name="connsiteX39" fmla="*/ 239355 w 589217"/>
                                        <a:gd name="connsiteY39" fmla="*/ 450753 h 472004"/>
                                        <a:gd name="connsiteX40" fmla="*/ 242610 w 589217"/>
                                        <a:gd name="connsiteY40" fmla="*/ 444895 h 472004"/>
                                        <a:gd name="connsiteX41" fmla="*/ 245539 w 589217"/>
                                        <a:gd name="connsiteY41" fmla="*/ 440664 h 472004"/>
                                        <a:gd name="connsiteX42" fmla="*/ 253675 w 589217"/>
                                        <a:gd name="connsiteY42" fmla="*/ 440013 h 472004"/>
                                        <a:gd name="connsiteX43" fmla="*/ 255628 w 589217"/>
                                        <a:gd name="connsiteY43" fmla="*/ 440338 h 472004"/>
                                        <a:gd name="connsiteX44" fmla="*/ 259208 w 589217"/>
                                        <a:gd name="connsiteY44" fmla="*/ 442616 h 472004"/>
                                        <a:gd name="connsiteX45" fmla="*/ 265717 w 589217"/>
                                        <a:gd name="connsiteY45" fmla="*/ 446196 h 472004"/>
                                        <a:gd name="connsiteX46" fmla="*/ 282640 w 589217"/>
                                        <a:gd name="connsiteY46" fmla="*/ 443267 h 472004"/>
                                        <a:gd name="connsiteX47" fmla="*/ 293055 w 589217"/>
                                        <a:gd name="connsiteY47" fmla="*/ 441965 h 472004"/>
                                        <a:gd name="connsiteX48" fmla="*/ 325600 w 589217"/>
                                        <a:gd name="connsiteY48" fmla="*/ 443918 h 472004"/>
                                        <a:gd name="connsiteX49" fmla="*/ 342524 w 589217"/>
                                        <a:gd name="connsiteY49" fmla="*/ 445871 h 472004"/>
                                        <a:gd name="connsiteX50" fmla="*/ 342524 w 589217"/>
                                        <a:gd name="connsiteY50" fmla="*/ 445871 h 472004"/>
                                        <a:gd name="connsiteX51" fmla="*/ 345453 w 589217"/>
                                        <a:gd name="connsiteY51" fmla="*/ 449125 h 472004"/>
                                        <a:gd name="connsiteX52" fmla="*/ 345453 w 589217"/>
                                        <a:gd name="connsiteY52" fmla="*/ 449125 h 472004"/>
                                        <a:gd name="connsiteX53" fmla="*/ 350009 w 589217"/>
                                        <a:gd name="connsiteY53" fmla="*/ 453682 h 472004"/>
                                        <a:gd name="connsiteX54" fmla="*/ 356844 w 589217"/>
                                        <a:gd name="connsiteY54" fmla="*/ 452705 h 472004"/>
                                        <a:gd name="connsiteX55" fmla="*/ 360749 w 589217"/>
                                        <a:gd name="connsiteY55" fmla="*/ 450753 h 472004"/>
                                        <a:gd name="connsiteX56" fmla="*/ 360749 w 589217"/>
                                        <a:gd name="connsiteY56" fmla="*/ 450753 h 472004"/>
                                        <a:gd name="connsiteX57" fmla="*/ 364655 w 589217"/>
                                        <a:gd name="connsiteY57" fmla="*/ 444569 h 472004"/>
                                        <a:gd name="connsiteX58" fmla="*/ 383206 w 589217"/>
                                        <a:gd name="connsiteY58" fmla="*/ 419835 h 472004"/>
                                        <a:gd name="connsiteX59" fmla="*/ 383206 w 589217"/>
                                        <a:gd name="connsiteY59" fmla="*/ 419835 h 472004"/>
                                        <a:gd name="connsiteX60" fmla="*/ 386134 w 589217"/>
                                        <a:gd name="connsiteY60" fmla="*/ 417882 h 472004"/>
                                        <a:gd name="connsiteX61" fmla="*/ 409567 w 589217"/>
                                        <a:gd name="connsiteY61" fmla="*/ 406491 h 472004"/>
                                        <a:gd name="connsiteX62" fmla="*/ 460013 w 589217"/>
                                        <a:gd name="connsiteY62" fmla="*/ 400633 h 472004"/>
                                        <a:gd name="connsiteX63" fmla="*/ 489629 w 589217"/>
                                        <a:gd name="connsiteY63" fmla="*/ 395751 h 472004"/>
                                        <a:gd name="connsiteX64" fmla="*/ 517292 w 589217"/>
                                        <a:gd name="connsiteY64" fmla="*/ 386313 h 472004"/>
                                        <a:gd name="connsiteX65" fmla="*/ 570341 w 589217"/>
                                        <a:gd name="connsiteY65" fmla="*/ 367437 h 472004"/>
                                        <a:gd name="connsiteX66" fmla="*/ 579128 w 589217"/>
                                        <a:gd name="connsiteY66" fmla="*/ 347259 h 472004"/>
                                        <a:gd name="connsiteX67" fmla="*/ 589217 w 589217"/>
                                        <a:gd name="connsiteY67" fmla="*/ 312110 h 472004"/>
                                        <a:gd name="connsiteX68" fmla="*/ 584661 w 589217"/>
                                        <a:gd name="connsiteY68" fmla="*/ 299742 h 472004"/>
                                        <a:gd name="connsiteX69" fmla="*/ 578478 w 589217"/>
                                        <a:gd name="connsiteY69" fmla="*/ 289979 h 472004"/>
                                        <a:gd name="connsiteX70" fmla="*/ 530310 w 589217"/>
                                        <a:gd name="connsiteY70" fmla="*/ 284446 h 472004"/>
                                        <a:gd name="connsiteX71" fmla="*/ 507203 w 589217"/>
                                        <a:gd name="connsiteY71" fmla="*/ 281842 h 472004"/>
                                        <a:gd name="connsiteX72" fmla="*/ 498090 w 589217"/>
                                        <a:gd name="connsiteY72" fmla="*/ 273055 h 472004"/>
                                        <a:gd name="connsiteX73" fmla="*/ 486374 w 589217"/>
                                        <a:gd name="connsiteY73" fmla="*/ 257433 h 472004"/>
                                        <a:gd name="connsiteX74" fmla="*/ 484422 w 589217"/>
                                        <a:gd name="connsiteY74" fmla="*/ 250924 h 472004"/>
                                        <a:gd name="connsiteX75" fmla="*/ 484422 w 589217"/>
                                        <a:gd name="connsiteY75" fmla="*/ 249297 h 472004"/>
                                        <a:gd name="connsiteX76" fmla="*/ 482469 w 589217"/>
                                        <a:gd name="connsiteY76" fmla="*/ 244090 h 472004"/>
                                        <a:gd name="connsiteX77" fmla="*/ 477261 w 589217"/>
                                        <a:gd name="connsiteY77" fmla="*/ 241812 h 472004"/>
                                        <a:gd name="connsiteX78" fmla="*/ 469776 w 589217"/>
                                        <a:gd name="connsiteY78" fmla="*/ 240184 h 472004"/>
                                        <a:gd name="connsiteX79" fmla="*/ 469776 w 589217"/>
                                        <a:gd name="connsiteY79" fmla="*/ 239859 h 472004"/>
                                        <a:gd name="connsiteX80" fmla="*/ 459687 w 589217"/>
                                        <a:gd name="connsiteY80" fmla="*/ 232048 h 472004"/>
                                        <a:gd name="connsiteX81" fmla="*/ 451551 w 589217"/>
                                        <a:gd name="connsiteY81" fmla="*/ 220332 h 472004"/>
                                        <a:gd name="connsiteX82" fmla="*/ 448296 w 589217"/>
                                        <a:gd name="connsiteY82" fmla="*/ 215125 h 472004"/>
                                        <a:gd name="connsiteX83" fmla="*/ 442113 w 589217"/>
                                        <a:gd name="connsiteY83" fmla="*/ 203734 h 472004"/>
                                        <a:gd name="connsiteX84" fmla="*/ 432349 w 589217"/>
                                        <a:gd name="connsiteY84" fmla="*/ 190390 h 472004"/>
                                        <a:gd name="connsiteX85" fmla="*/ 433000 w 589217"/>
                                        <a:gd name="connsiteY85" fmla="*/ 183230 h 472004"/>
                                        <a:gd name="connsiteX86" fmla="*/ 437231 w 589217"/>
                                        <a:gd name="connsiteY86" fmla="*/ 187787 h 472004"/>
                                        <a:gd name="connsiteX87" fmla="*/ 439509 w 589217"/>
                                        <a:gd name="connsiteY87" fmla="*/ 177372 h 472004"/>
                                        <a:gd name="connsiteX88" fmla="*/ 432674 w 589217"/>
                                        <a:gd name="connsiteY88" fmla="*/ 171839 h 472004"/>
                                        <a:gd name="connsiteX89" fmla="*/ 435278 w 589217"/>
                                        <a:gd name="connsiteY89" fmla="*/ 167283 h 472004"/>
                                        <a:gd name="connsiteX90" fmla="*/ 427467 w 589217"/>
                                        <a:gd name="connsiteY90" fmla="*/ 159797 h 472004"/>
                                        <a:gd name="connsiteX91" fmla="*/ 408916 w 589217"/>
                                        <a:gd name="connsiteY91" fmla="*/ 146454 h 472004"/>
                                        <a:gd name="connsiteX92" fmla="*/ 413473 w 589217"/>
                                        <a:gd name="connsiteY92" fmla="*/ 142874 h 472004"/>
                                        <a:gd name="connsiteX93" fmla="*/ 401106 w 589217"/>
                                        <a:gd name="connsiteY93" fmla="*/ 140596 h 472004"/>
                                        <a:gd name="connsiteX94" fmla="*/ 398176 w 589217"/>
                                        <a:gd name="connsiteY94" fmla="*/ 131158 h 472004"/>
                                        <a:gd name="connsiteX95" fmla="*/ 391342 w 589217"/>
                                        <a:gd name="connsiteY95" fmla="*/ 114560 h 472004"/>
                                        <a:gd name="connsiteX96" fmla="*/ 379951 w 589217"/>
                                        <a:gd name="connsiteY96" fmla="*/ 114885 h 472004"/>
                                        <a:gd name="connsiteX97" fmla="*/ 369211 w 589217"/>
                                        <a:gd name="connsiteY97" fmla="*/ 113583 h 472004"/>
                                        <a:gd name="connsiteX98" fmla="*/ 365956 w 589217"/>
                                        <a:gd name="connsiteY98" fmla="*/ 107725 h 472004"/>
                                        <a:gd name="connsiteX99" fmla="*/ 364004 w 589217"/>
                                        <a:gd name="connsiteY99" fmla="*/ 103494 h 472004"/>
                                        <a:gd name="connsiteX100" fmla="*/ 364004 w 589217"/>
                                        <a:gd name="connsiteY100" fmla="*/ 103494 h 472004"/>
                                        <a:gd name="connsiteX101" fmla="*/ 346104 w 589217"/>
                                        <a:gd name="connsiteY101" fmla="*/ 99263 h 472004"/>
                                        <a:gd name="connsiteX102" fmla="*/ 337642 w 589217"/>
                                        <a:gd name="connsiteY102" fmla="*/ 97636 h 472004"/>
                                        <a:gd name="connsiteX103" fmla="*/ 301191 w 589217"/>
                                        <a:gd name="connsiteY103" fmla="*/ 96660 h 472004"/>
                                        <a:gd name="connsiteX104" fmla="*/ 285570 w 589217"/>
                                        <a:gd name="connsiteY104" fmla="*/ 94707 h 472004"/>
                                        <a:gd name="connsiteX105" fmla="*/ 245864 w 589217"/>
                                        <a:gd name="connsiteY105" fmla="*/ 63138 h 472004"/>
                                        <a:gd name="connsiteX106" fmla="*/ 216899 w 589217"/>
                                        <a:gd name="connsiteY106" fmla="*/ 39380 h 472004"/>
                                        <a:gd name="connsiteX107" fmla="*/ 192490 w 589217"/>
                                        <a:gd name="connsiteY107" fmla="*/ 23107 h 472004"/>
                                        <a:gd name="connsiteX108" fmla="*/ 169057 w 589217"/>
                                        <a:gd name="connsiteY108" fmla="*/ 9764 h 472004"/>
                                        <a:gd name="connsiteX109" fmla="*/ 134234 w 589217"/>
                                        <a:gd name="connsiteY109" fmla="*/ 0 h 472004"/>
                                        <a:gd name="connsiteX110" fmla="*/ 104292 w 589217"/>
                                        <a:gd name="connsiteY110" fmla="*/ 11065 h 472004"/>
                                        <a:gd name="connsiteX111" fmla="*/ 72072 w 589217"/>
                                        <a:gd name="connsiteY111" fmla="*/ 22131 h 472004"/>
                                        <a:gd name="connsiteX112" fmla="*/ 82161 w 589217"/>
                                        <a:gd name="connsiteY112" fmla="*/ 33522 h 472004"/>
                                        <a:gd name="connsiteX113" fmla="*/ 97458 w 589217"/>
                                        <a:gd name="connsiteY113" fmla="*/ 53374 h 472004"/>
                                        <a:gd name="connsiteX114" fmla="*/ 93226 w 589217"/>
                                        <a:gd name="connsiteY114" fmla="*/ 58582 h 472004"/>
                                        <a:gd name="connsiteX115" fmla="*/ 84765 w 589217"/>
                                        <a:gd name="connsiteY115" fmla="*/ 68020 h 472004"/>
                                        <a:gd name="connsiteX116" fmla="*/ 84765 w 589217"/>
                                        <a:gd name="connsiteY116" fmla="*/ 68020 h 472004"/>
                                        <a:gd name="connsiteX117" fmla="*/ 75978 w 589217"/>
                                        <a:gd name="connsiteY117" fmla="*/ 70298 h 472004"/>
                                        <a:gd name="connsiteX118" fmla="*/ 63610 w 589217"/>
                                        <a:gd name="connsiteY118" fmla="*/ 73227 h 472004"/>
                                        <a:gd name="connsiteX119" fmla="*/ 63610 w 589217"/>
                                        <a:gd name="connsiteY119" fmla="*/ 73227 h 472004"/>
                                        <a:gd name="connsiteX120" fmla="*/ 59705 w 589217"/>
                                        <a:gd name="connsiteY120" fmla="*/ 78109 h 472004"/>
                                        <a:gd name="connsiteX121" fmla="*/ 44408 w 589217"/>
                                        <a:gd name="connsiteY121" fmla="*/ 95032 h 472004"/>
                                        <a:gd name="connsiteX122" fmla="*/ 23254 w 589217"/>
                                        <a:gd name="connsiteY122" fmla="*/ 91127 h 472004"/>
                                        <a:gd name="connsiteX123" fmla="*/ 18698 w 589217"/>
                                        <a:gd name="connsiteY123" fmla="*/ 90151 h 472004"/>
                                        <a:gd name="connsiteX124" fmla="*/ 14792 w 589217"/>
                                        <a:gd name="connsiteY124" fmla="*/ 90801 h 472004"/>
                                        <a:gd name="connsiteX125" fmla="*/ 12840 w 589217"/>
                                        <a:gd name="connsiteY125" fmla="*/ 91778 h 472004"/>
                                        <a:gd name="connsiteX126" fmla="*/ 12840 w 589217"/>
                                        <a:gd name="connsiteY126" fmla="*/ 91778 h 472004"/>
                                        <a:gd name="connsiteX127" fmla="*/ 203555 w 589217"/>
                                        <a:gd name="connsiteY127" fmla="*/ 455309 h 472004"/>
                                        <a:gd name="connsiteX128" fmla="*/ 198999 w 589217"/>
                                        <a:gd name="connsiteY128" fmla="*/ 461493 h 472004"/>
                                        <a:gd name="connsiteX129" fmla="*/ 209088 w 589217"/>
                                        <a:gd name="connsiteY129" fmla="*/ 466049 h 472004"/>
                                        <a:gd name="connsiteX130" fmla="*/ 215597 w 589217"/>
                                        <a:gd name="connsiteY130" fmla="*/ 470931 h 472004"/>
                                        <a:gd name="connsiteX131" fmla="*/ 212668 w 589217"/>
                                        <a:gd name="connsiteY131" fmla="*/ 462144 h 472004"/>
                                        <a:gd name="connsiteX132" fmla="*/ 207461 w 589217"/>
                                        <a:gd name="connsiteY132" fmla="*/ 460516 h 472004"/>
                                        <a:gd name="connsiteX133" fmla="*/ 206159 w 589217"/>
                                        <a:gd name="connsiteY133" fmla="*/ 454984 h 472004"/>
                                        <a:gd name="connsiteX134" fmla="*/ 203555 w 589217"/>
                                        <a:gd name="connsiteY134" fmla="*/ 455309 h 472004"/>
                                        <a:gd name="connsiteX135" fmla="*/ 203555 w 589217"/>
                                        <a:gd name="connsiteY135" fmla="*/ 455309 h 47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89217" h="472004">
                                          <a:moveTo>
                                            <a:pt x="12840" y="91778"/>
                                          </a:moveTo>
                                          <a:cubicBezTo>
                                            <a:pt x="12840" y="93405"/>
                                            <a:pt x="11863" y="96009"/>
                                            <a:pt x="10236" y="99914"/>
                                          </a:cubicBezTo>
                                          <a:cubicBezTo>
                                            <a:pt x="7632" y="106098"/>
                                            <a:pt x="7307" y="110654"/>
                                            <a:pt x="6331" y="115536"/>
                                          </a:cubicBezTo>
                                          <a:cubicBezTo>
                                            <a:pt x="5354" y="120418"/>
                                            <a:pt x="798" y="125950"/>
                                            <a:pt x="147" y="127578"/>
                                          </a:cubicBezTo>
                                          <a:cubicBezTo>
                                            <a:pt x="-504" y="129205"/>
                                            <a:pt x="1123" y="131158"/>
                                            <a:pt x="2751" y="130507"/>
                                          </a:cubicBezTo>
                                          <a:cubicBezTo>
                                            <a:pt x="4703" y="129856"/>
                                            <a:pt x="5029" y="127578"/>
                                            <a:pt x="6005" y="126927"/>
                                          </a:cubicBezTo>
                                          <a:cubicBezTo>
                                            <a:pt x="6981" y="126601"/>
                                            <a:pt x="9910" y="127252"/>
                                            <a:pt x="12514" y="127252"/>
                                          </a:cubicBezTo>
                                          <a:cubicBezTo>
                                            <a:pt x="15118" y="127252"/>
                                            <a:pt x="15769" y="127578"/>
                                            <a:pt x="17396" y="128554"/>
                                          </a:cubicBezTo>
                                          <a:cubicBezTo>
                                            <a:pt x="19023" y="129530"/>
                                            <a:pt x="23254" y="136365"/>
                                            <a:pt x="25858" y="140596"/>
                                          </a:cubicBezTo>
                                          <a:cubicBezTo>
                                            <a:pt x="28136" y="144827"/>
                                            <a:pt x="38551" y="159797"/>
                                            <a:pt x="40829" y="164354"/>
                                          </a:cubicBezTo>
                                          <a:cubicBezTo>
                                            <a:pt x="43107" y="168910"/>
                                            <a:pt x="48314" y="175745"/>
                                            <a:pt x="50592" y="179325"/>
                                          </a:cubicBezTo>
                                          <a:cubicBezTo>
                                            <a:pt x="52871" y="182905"/>
                                            <a:pt x="55799" y="187461"/>
                                            <a:pt x="60681" y="190065"/>
                                          </a:cubicBezTo>
                                          <a:cubicBezTo>
                                            <a:pt x="65563" y="192994"/>
                                            <a:pt x="59705" y="194621"/>
                                            <a:pt x="60681" y="197550"/>
                                          </a:cubicBezTo>
                                          <a:cubicBezTo>
                                            <a:pt x="61332" y="200479"/>
                                            <a:pt x="74676" y="213172"/>
                                            <a:pt x="76954" y="216101"/>
                                          </a:cubicBezTo>
                                          <a:cubicBezTo>
                                            <a:pt x="79232" y="219030"/>
                                            <a:pt x="79883" y="230746"/>
                                            <a:pt x="80859" y="234977"/>
                                          </a:cubicBezTo>
                                          <a:cubicBezTo>
                                            <a:pt x="81836" y="239534"/>
                                            <a:pt x="83137" y="239534"/>
                                            <a:pt x="85416" y="241812"/>
                                          </a:cubicBezTo>
                                          <a:cubicBezTo>
                                            <a:pt x="87694" y="244090"/>
                                            <a:pt x="95179" y="244415"/>
                                            <a:pt x="96481" y="245066"/>
                                          </a:cubicBezTo>
                                          <a:cubicBezTo>
                                            <a:pt x="98108" y="245717"/>
                                            <a:pt x="105268" y="252226"/>
                                            <a:pt x="109174" y="256457"/>
                                          </a:cubicBezTo>
                                          <a:cubicBezTo>
                                            <a:pt x="113079" y="261014"/>
                                            <a:pt x="113079" y="261664"/>
                                            <a:pt x="114381" y="264919"/>
                                          </a:cubicBezTo>
                                          <a:cubicBezTo>
                                            <a:pt x="115683" y="267848"/>
                                            <a:pt x="118287" y="272079"/>
                                            <a:pt x="120890" y="278588"/>
                                          </a:cubicBezTo>
                                          <a:cubicBezTo>
                                            <a:pt x="123819" y="284772"/>
                                            <a:pt x="129677" y="294861"/>
                                            <a:pt x="130003" y="297464"/>
                                          </a:cubicBezTo>
                                          <a:cubicBezTo>
                                            <a:pt x="130328" y="300068"/>
                                            <a:pt x="128050" y="299742"/>
                                            <a:pt x="126098" y="302346"/>
                                          </a:cubicBezTo>
                                          <a:cubicBezTo>
                                            <a:pt x="124145" y="304950"/>
                                            <a:pt x="126423" y="307228"/>
                                            <a:pt x="127074" y="311459"/>
                                          </a:cubicBezTo>
                                          <a:cubicBezTo>
                                            <a:pt x="127399" y="315690"/>
                                            <a:pt x="128701" y="329684"/>
                                            <a:pt x="129677" y="336519"/>
                                          </a:cubicBezTo>
                                          <a:cubicBezTo>
                                            <a:pt x="130328" y="343353"/>
                                            <a:pt x="133583" y="340424"/>
                                            <a:pt x="135861" y="343679"/>
                                          </a:cubicBezTo>
                                          <a:cubicBezTo>
                                            <a:pt x="138139" y="346933"/>
                                            <a:pt x="144323" y="356046"/>
                                            <a:pt x="146601" y="358324"/>
                                          </a:cubicBezTo>
                                          <a:cubicBezTo>
                                            <a:pt x="148879" y="360602"/>
                                            <a:pt x="151483" y="359300"/>
                                            <a:pt x="155063" y="359626"/>
                                          </a:cubicBezTo>
                                          <a:cubicBezTo>
                                            <a:pt x="158643" y="359951"/>
                                            <a:pt x="162874" y="366135"/>
                                            <a:pt x="165152" y="367437"/>
                                          </a:cubicBezTo>
                                          <a:cubicBezTo>
                                            <a:pt x="167430" y="368413"/>
                                            <a:pt x="169708" y="375898"/>
                                            <a:pt x="172963" y="379804"/>
                                          </a:cubicBezTo>
                                          <a:cubicBezTo>
                                            <a:pt x="175892" y="383709"/>
                                            <a:pt x="181099" y="392171"/>
                                            <a:pt x="185655" y="400633"/>
                                          </a:cubicBezTo>
                                          <a:cubicBezTo>
                                            <a:pt x="190212" y="409095"/>
                                            <a:pt x="194443" y="419184"/>
                                            <a:pt x="198023" y="423089"/>
                                          </a:cubicBezTo>
                                          <a:cubicBezTo>
                                            <a:pt x="201277" y="426995"/>
                                            <a:pt x="216573" y="440338"/>
                                            <a:pt x="218526" y="443593"/>
                                          </a:cubicBezTo>
                                          <a:cubicBezTo>
                                            <a:pt x="220479" y="446847"/>
                                            <a:pt x="218852" y="449125"/>
                                            <a:pt x="219177" y="454007"/>
                                          </a:cubicBezTo>
                                          <a:cubicBezTo>
                                            <a:pt x="219502" y="458889"/>
                                            <a:pt x="222106" y="454007"/>
                                            <a:pt x="225035" y="455635"/>
                                          </a:cubicBezTo>
                                          <a:cubicBezTo>
                                            <a:pt x="227964" y="457262"/>
                                            <a:pt x="230568" y="465398"/>
                                            <a:pt x="231544" y="470931"/>
                                          </a:cubicBezTo>
                                          <a:lnTo>
                                            <a:pt x="231544" y="470931"/>
                                          </a:lnTo>
                                          <a:cubicBezTo>
                                            <a:pt x="236101" y="468002"/>
                                            <a:pt x="240982" y="464747"/>
                                            <a:pt x="241308" y="463445"/>
                                          </a:cubicBezTo>
                                          <a:lnTo>
                                            <a:pt x="241308" y="463445"/>
                                          </a:lnTo>
                                          <a:cubicBezTo>
                                            <a:pt x="241633" y="462795"/>
                                            <a:pt x="240982" y="460516"/>
                                            <a:pt x="240332" y="458238"/>
                                          </a:cubicBezTo>
                                          <a:cubicBezTo>
                                            <a:pt x="239355" y="455309"/>
                                            <a:pt x="238704" y="452380"/>
                                            <a:pt x="239355" y="450753"/>
                                          </a:cubicBezTo>
                                          <a:cubicBezTo>
                                            <a:pt x="240006" y="449451"/>
                                            <a:pt x="241308" y="447173"/>
                                            <a:pt x="242610" y="444895"/>
                                          </a:cubicBezTo>
                                          <a:cubicBezTo>
                                            <a:pt x="243586" y="443267"/>
                                            <a:pt x="244888" y="441640"/>
                                            <a:pt x="245539" y="440664"/>
                                          </a:cubicBezTo>
                                          <a:cubicBezTo>
                                            <a:pt x="247491" y="438711"/>
                                            <a:pt x="251071" y="439362"/>
                                            <a:pt x="253675" y="440013"/>
                                          </a:cubicBezTo>
                                          <a:cubicBezTo>
                                            <a:pt x="254326" y="440338"/>
                                            <a:pt x="255302" y="440338"/>
                                            <a:pt x="255628" y="440338"/>
                                          </a:cubicBezTo>
                                          <a:cubicBezTo>
                                            <a:pt x="256604" y="440338"/>
                                            <a:pt x="257906" y="441315"/>
                                            <a:pt x="259208" y="442616"/>
                                          </a:cubicBezTo>
                                          <a:cubicBezTo>
                                            <a:pt x="261161" y="444244"/>
                                            <a:pt x="263439" y="446847"/>
                                            <a:pt x="265717" y="446196"/>
                                          </a:cubicBezTo>
                                          <a:cubicBezTo>
                                            <a:pt x="268646" y="445545"/>
                                            <a:pt x="276131" y="444244"/>
                                            <a:pt x="282640" y="443267"/>
                                          </a:cubicBezTo>
                                          <a:cubicBezTo>
                                            <a:pt x="287197" y="442616"/>
                                            <a:pt x="291102" y="441965"/>
                                            <a:pt x="293055" y="441965"/>
                                          </a:cubicBezTo>
                                          <a:cubicBezTo>
                                            <a:pt x="295984" y="441965"/>
                                            <a:pt x="312582" y="442942"/>
                                            <a:pt x="325600" y="443918"/>
                                          </a:cubicBezTo>
                                          <a:cubicBezTo>
                                            <a:pt x="334388" y="444569"/>
                                            <a:pt x="341547" y="445220"/>
                                            <a:pt x="342524" y="445871"/>
                                          </a:cubicBezTo>
                                          <a:lnTo>
                                            <a:pt x="342524" y="445871"/>
                                          </a:lnTo>
                                          <a:cubicBezTo>
                                            <a:pt x="343500" y="446522"/>
                                            <a:pt x="344477" y="447824"/>
                                            <a:pt x="345453" y="449125"/>
                                          </a:cubicBezTo>
                                          <a:lnTo>
                                            <a:pt x="345453" y="449125"/>
                                          </a:lnTo>
                                          <a:cubicBezTo>
                                            <a:pt x="347080" y="451078"/>
                                            <a:pt x="348707" y="453682"/>
                                            <a:pt x="350009" y="453682"/>
                                          </a:cubicBezTo>
                                          <a:cubicBezTo>
                                            <a:pt x="351636" y="453682"/>
                                            <a:pt x="354240" y="453356"/>
                                            <a:pt x="356844" y="452705"/>
                                          </a:cubicBezTo>
                                          <a:cubicBezTo>
                                            <a:pt x="358471" y="452054"/>
                                            <a:pt x="360098" y="451729"/>
                                            <a:pt x="360749" y="450753"/>
                                          </a:cubicBezTo>
                                          <a:lnTo>
                                            <a:pt x="360749" y="450753"/>
                                          </a:lnTo>
                                          <a:cubicBezTo>
                                            <a:pt x="361075" y="450102"/>
                                            <a:pt x="362702" y="447824"/>
                                            <a:pt x="364655" y="444569"/>
                                          </a:cubicBezTo>
                                          <a:cubicBezTo>
                                            <a:pt x="369862" y="436433"/>
                                            <a:pt x="378649" y="422764"/>
                                            <a:pt x="383206" y="419835"/>
                                          </a:cubicBezTo>
                                          <a:lnTo>
                                            <a:pt x="383206" y="419835"/>
                                          </a:lnTo>
                                          <a:cubicBezTo>
                                            <a:pt x="383856" y="419184"/>
                                            <a:pt x="385158" y="418533"/>
                                            <a:pt x="386134" y="417882"/>
                                          </a:cubicBezTo>
                                          <a:cubicBezTo>
                                            <a:pt x="392643" y="413326"/>
                                            <a:pt x="401756" y="406817"/>
                                            <a:pt x="409567" y="406491"/>
                                          </a:cubicBezTo>
                                          <a:cubicBezTo>
                                            <a:pt x="414449" y="406166"/>
                                            <a:pt x="439183" y="403562"/>
                                            <a:pt x="460013" y="400633"/>
                                          </a:cubicBezTo>
                                          <a:cubicBezTo>
                                            <a:pt x="474983" y="398680"/>
                                            <a:pt x="487676" y="396727"/>
                                            <a:pt x="489629" y="395751"/>
                                          </a:cubicBezTo>
                                          <a:cubicBezTo>
                                            <a:pt x="491581" y="394775"/>
                                            <a:pt x="503298" y="390869"/>
                                            <a:pt x="517292" y="386313"/>
                                          </a:cubicBezTo>
                                          <a:cubicBezTo>
                                            <a:pt x="539423" y="378827"/>
                                            <a:pt x="567737" y="369715"/>
                                            <a:pt x="570341" y="367437"/>
                                          </a:cubicBezTo>
                                          <a:cubicBezTo>
                                            <a:pt x="572294" y="366135"/>
                                            <a:pt x="575548" y="357348"/>
                                            <a:pt x="579128" y="347259"/>
                                          </a:cubicBezTo>
                                          <a:cubicBezTo>
                                            <a:pt x="584010" y="332288"/>
                                            <a:pt x="589217" y="314713"/>
                                            <a:pt x="589217" y="312110"/>
                                          </a:cubicBezTo>
                                          <a:cubicBezTo>
                                            <a:pt x="589217" y="309832"/>
                                            <a:pt x="587265" y="304624"/>
                                            <a:pt x="584661" y="299742"/>
                                          </a:cubicBezTo>
                                          <a:cubicBezTo>
                                            <a:pt x="582383" y="294861"/>
                                            <a:pt x="579779" y="290630"/>
                                            <a:pt x="578478" y="289979"/>
                                          </a:cubicBezTo>
                                          <a:cubicBezTo>
                                            <a:pt x="576850" y="289328"/>
                                            <a:pt x="550488" y="286399"/>
                                            <a:pt x="530310" y="284446"/>
                                          </a:cubicBezTo>
                                          <a:cubicBezTo>
                                            <a:pt x="518269" y="283144"/>
                                            <a:pt x="508505" y="282168"/>
                                            <a:pt x="507203" y="281842"/>
                                          </a:cubicBezTo>
                                          <a:cubicBezTo>
                                            <a:pt x="505576" y="281517"/>
                                            <a:pt x="501996" y="277612"/>
                                            <a:pt x="498090" y="273055"/>
                                          </a:cubicBezTo>
                                          <a:cubicBezTo>
                                            <a:pt x="492883" y="266872"/>
                                            <a:pt x="487351" y="259061"/>
                                            <a:pt x="486374" y="257433"/>
                                          </a:cubicBezTo>
                                          <a:cubicBezTo>
                                            <a:pt x="485723" y="255806"/>
                                            <a:pt x="484747" y="253203"/>
                                            <a:pt x="484422" y="250924"/>
                                          </a:cubicBezTo>
                                          <a:cubicBezTo>
                                            <a:pt x="484422" y="250273"/>
                                            <a:pt x="484422" y="249948"/>
                                            <a:pt x="484422" y="249297"/>
                                          </a:cubicBezTo>
                                          <a:cubicBezTo>
                                            <a:pt x="482794" y="247995"/>
                                            <a:pt x="482794" y="246043"/>
                                            <a:pt x="482469" y="244090"/>
                                          </a:cubicBezTo>
                                          <a:cubicBezTo>
                                            <a:pt x="482469" y="241812"/>
                                            <a:pt x="481167" y="242788"/>
                                            <a:pt x="477261" y="241812"/>
                                          </a:cubicBezTo>
                                          <a:cubicBezTo>
                                            <a:pt x="473356" y="241161"/>
                                            <a:pt x="471078" y="242137"/>
                                            <a:pt x="469776" y="240184"/>
                                          </a:cubicBezTo>
                                          <a:cubicBezTo>
                                            <a:pt x="469776" y="240184"/>
                                            <a:pt x="469776" y="240184"/>
                                            <a:pt x="469776" y="239859"/>
                                          </a:cubicBezTo>
                                          <a:cubicBezTo>
                                            <a:pt x="466847" y="238883"/>
                                            <a:pt x="462942" y="235628"/>
                                            <a:pt x="459687" y="232048"/>
                                          </a:cubicBezTo>
                                          <a:cubicBezTo>
                                            <a:pt x="456107" y="228468"/>
                                            <a:pt x="452852" y="223912"/>
                                            <a:pt x="451551" y="220332"/>
                                          </a:cubicBezTo>
                                          <a:cubicBezTo>
                                            <a:pt x="450574" y="218705"/>
                                            <a:pt x="449598" y="216752"/>
                                            <a:pt x="448296" y="215125"/>
                                          </a:cubicBezTo>
                                          <a:cubicBezTo>
                                            <a:pt x="445367" y="210243"/>
                                            <a:pt x="444391" y="207639"/>
                                            <a:pt x="442113" y="203734"/>
                                          </a:cubicBezTo>
                                          <a:cubicBezTo>
                                            <a:pt x="439509" y="199828"/>
                                            <a:pt x="435929" y="193970"/>
                                            <a:pt x="432349" y="190390"/>
                                          </a:cubicBezTo>
                                          <a:cubicBezTo>
                                            <a:pt x="428443" y="186485"/>
                                            <a:pt x="432349" y="184857"/>
                                            <a:pt x="433000" y="183230"/>
                                          </a:cubicBezTo>
                                          <a:cubicBezTo>
                                            <a:pt x="433651" y="181603"/>
                                            <a:pt x="435929" y="187787"/>
                                            <a:pt x="437231" y="187787"/>
                                          </a:cubicBezTo>
                                          <a:cubicBezTo>
                                            <a:pt x="438533" y="187787"/>
                                            <a:pt x="440811" y="178674"/>
                                            <a:pt x="439509" y="177372"/>
                                          </a:cubicBezTo>
                                          <a:cubicBezTo>
                                            <a:pt x="438207" y="176070"/>
                                            <a:pt x="434302" y="173467"/>
                                            <a:pt x="432674" y="171839"/>
                                          </a:cubicBezTo>
                                          <a:cubicBezTo>
                                            <a:pt x="431047" y="169887"/>
                                            <a:pt x="436254" y="169236"/>
                                            <a:pt x="435278" y="167283"/>
                                          </a:cubicBezTo>
                                          <a:cubicBezTo>
                                            <a:pt x="434302" y="165330"/>
                                            <a:pt x="429745" y="162727"/>
                                            <a:pt x="427467" y="159797"/>
                                          </a:cubicBezTo>
                                          <a:cubicBezTo>
                                            <a:pt x="425189" y="157194"/>
                                            <a:pt x="416727" y="149383"/>
                                            <a:pt x="408916" y="146454"/>
                                          </a:cubicBezTo>
                                          <a:cubicBezTo>
                                            <a:pt x="401106" y="143525"/>
                                            <a:pt x="411520" y="145152"/>
                                            <a:pt x="413473" y="142874"/>
                                          </a:cubicBezTo>
                                          <a:cubicBezTo>
                                            <a:pt x="415425" y="140596"/>
                                            <a:pt x="404034" y="141247"/>
                                            <a:pt x="401106" y="140596"/>
                                          </a:cubicBezTo>
                                          <a:cubicBezTo>
                                            <a:pt x="398176" y="139619"/>
                                            <a:pt x="399153" y="136365"/>
                                            <a:pt x="398176" y="131158"/>
                                          </a:cubicBezTo>
                                          <a:cubicBezTo>
                                            <a:pt x="397200" y="126276"/>
                                            <a:pt x="393945" y="120092"/>
                                            <a:pt x="391342" y="114560"/>
                                          </a:cubicBezTo>
                                          <a:cubicBezTo>
                                            <a:pt x="388087" y="114885"/>
                                            <a:pt x="383856" y="114885"/>
                                            <a:pt x="379951" y="114885"/>
                                          </a:cubicBezTo>
                                          <a:cubicBezTo>
                                            <a:pt x="374744" y="114885"/>
                                            <a:pt x="370188" y="114560"/>
                                            <a:pt x="369211" y="113583"/>
                                          </a:cubicBezTo>
                                          <a:cubicBezTo>
                                            <a:pt x="367909" y="112607"/>
                                            <a:pt x="366933" y="110003"/>
                                            <a:pt x="365956" y="107725"/>
                                          </a:cubicBezTo>
                                          <a:cubicBezTo>
                                            <a:pt x="365306" y="105772"/>
                                            <a:pt x="364329" y="103494"/>
                                            <a:pt x="364004" y="103494"/>
                                          </a:cubicBezTo>
                                          <a:lnTo>
                                            <a:pt x="364004" y="103494"/>
                                          </a:lnTo>
                                          <a:cubicBezTo>
                                            <a:pt x="363027" y="103169"/>
                                            <a:pt x="353589" y="100891"/>
                                            <a:pt x="346104" y="99263"/>
                                          </a:cubicBezTo>
                                          <a:cubicBezTo>
                                            <a:pt x="341873" y="98287"/>
                                            <a:pt x="338293" y="97636"/>
                                            <a:pt x="337642" y="97636"/>
                                          </a:cubicBezTo>
                                          <a:cubicBezTo>
                                            <a:pt x="336340" y="97636"/>
                                            <a:pt x="315837" y="97636"/>
                                            <a:pt x="301191" y="96660"/>
                                          </a:cubicBezTo>
                                          <a:cubicBezTo>
                                            <a:pt x="293380" y="96334"/>
                                            <a:pt x="286871" y="95683"/>
                                            <a:pt x="285570" y="94707"/>
                                          </a:cubicBezTo>
                                          <a:cubicBezTo>
                                            <a:pt x="283617" y="93405"/>
                                            <a:pt x="263764" y="77458"/>
                                            <a:pt x="245864" y="63138"/>
                                          </a:cubicBezTo>
                                          <a:cubicBezTo>
                                            <a:pt x="231870" y="51747"/>
                                            <a:pt x="218852" y="41333"/>
                                            <a:pt x="216899" y="39380"/>
                                          </a:cubicBezTo>
                                          <a:cubicBezTo>
                                            <a:pt x="214621" y="37102"/>
                                            <a:pt x="203555" y="29942"/>
                                            <a:pt x="192490" y="23107"/>
                                          </a:cubicBezTo>
                                          <a:cubicBezTo>
                                            <a:pt x="181750" y="16598"/>
                                            <a:pt x="171335" y="10415"/>
                                            <a:pt x="169057" y="9764"/>
                                          </a:cubicBezTo>
                                          <a:cubicBezTo>
                                            <a:pt x="164501" y="8462"/>
                                            <a:pt x="138465" y="1302"/>
                                            <a:pt x="134234" y="0"/>
                                          </a:cubicBezTo>
                                          <a:cubicBezTo>
                                            <a:pt x="130654" y="1953"/>
                                            <a:pt x="117635" y="6509"/>
                                            <a:pt x="104292" y="11065"/>
                                          </a:cubicBezTo>
                                          <a:cubicBezTo>
                                            <a:pt x="88345" y="16598"/>
                                            <a:pt x="72072" y="22131"/>
                                            <a:pt x="72072" y="22131"/>
                                          </a:cubicBezTo>
                                          <a:cubicBezTo>
                                            <a:pt x="72072" y="22456"/>
                                            <a:pt x="76954" y="27664"/>
                                            <a:pt x="82161" y="33522"/>
                                          </a:cubicBezTo>
                                          <a:cubicBezTo>
                                            <a:pt x="89647" y="41983"/>
                                            <a:pt x="98434" y="51422"/>
                                            <a:pt x="97458" y="53374"/>
                                          </a:cubicBezTo>
                                          <a:cubicBezTo>
                                            <a:pt x="97132" y="54025"/>
                                            <a:pt x="95505" y="56303"/>
                                            <a:pt x="93226" y="58582"/>
                                          </a:cubicBezTo>
                                          <a:cubicBezTo>
                                            <a:pt x="89972" y="62487"/>
                                            <a:pt x="85416" y="67369"/>
                                            <a:pt x="84765" y="68020"/>
                                          </a:cubicBezTo>
                                          <a:lnTo>
                                            <a:pt x="84765" y="68020"/>
                                          </a:lnTo>
                                          <a:cubicBezTo>
                                            <a:pt x="84114" y="68671"/>
                                            <a:pt x="80208" y="69322"/>
                                            <a:pt x="75978" y="70298"/>
                                          </a:cubicBezTo>
                                          <a:cubicBezTo>
                                            <a:pt x="70445" y="71274"/>
                                            <a:pt x="64261" y="72576"/>
                                            <a:pt x="63610" y="73227"/>
                                          </a:cubicBezTo>
                                          <a:lnTo>
                                            <a:pt x="63610" y="73227"/>
                                          </a:lnTo>
                                          <a:cubicBezTo>
                                            <a:pt x="63285" y="73552"/>
                                            <a:pt x="61658" y="75505"/>
                                            <a:pt x="59705" y="78109"/>
                                          </a:cubicBezTo>
                                          <a:cubicBezTo>
                                            <a:pt x="54498" y="84618"/>
                                            <a:pt x="46036" y="94707"/>
                                            <a:pt x="44408" y="95032"/>
                                          </a:cubicBezTo>
                                          <a:cubicBezTo>
                                            <a:pt x="42781" y="95032"/>
                                            <a:pt x="30414" y="92429"/>
                                            <a:pt x="23254" y="91127"/>
                                          </a:cubicBezTo>
                                          <a:cubicBezTo>
                                            <a:pt x="20651" y="90476"/>
                                            <a:pt x="18698" y="90151"/>
                                            <a:pt x="18698" y="90151"/>
                                          </a:cubicBezTo>
                                          <a:cubicBezTo>
                                            <a:pt x="18372" y="90151"/>
                                            <a:pt x="16420" y="90151"/>
                                            <a:pt x="14792" y="90801"/>
                                          </a:cubicBezTo>
                                          <a:cubicBezTo>
                                            <a:pt x="13490" y="91778"/>
                                            <a:pt x="13165" y="91778"/>
                                            <a:pt x="12840" y="91778"/>
                                          </a:cubicBezTo>
                                          <a:lnTo>
                                            <a:pt x="12840" y="91778"/>
                                          </a:lnTo>
                                          <a:close/>
                                          <a:moveTo>
                                            <a:pt x="203555" y="455309"/>
                                          </a:moveTo>
                                          <a:cubicBezTo>
                                            <a:pt x="202579" y="458238"/>
                                            <a:pt x="198348" y="458889"/>
                                            <a:pt x="198999" y="461493"/>
                                          </a:cubicBezTo>
                                          <a:cubicBezTo>
                                            <a:pt x="199975" y="464096"/>
                                            <a:pt x="205508" y="462795"/>
                                            <a:pt x="209088" y="466049"/>
                                          </a:cubicBezTo>
                                          <a:cubicBezTo>
                                            <a:pt x="212668" y="469304"/>
                                            <a:pt x="215923" y="474185"/>
                                            <a:pt x="215597" y="470931"/>
                                          </a:cubicBezTo>
                                          <a:cubicBezTo>
                                            <a:pt x="215271" y="467676"/>
                                            <a:pt x="215271" y="463445"/>
                                            <a:pt x="212668" y="462144"/>
                                          </a:cubicBezTo>
                                          <a:cubicBezTo>
                                            <a:pt x="210064" y="460842"/>
                                            <a:pt x="207786" y="463120"/>
                                            <a:pt x="207461" y="460516"/>
                                          </a:cubicBezTo>
                                          <a:cubicBezTo>
                                            <a:pt x="207135" y="457913"/>
                                            <a:pt x="208437" y="456611"/>
                                            <a:pt x="206159" y="454984"/>
                                          </a:cubicBezTo>
                                          <a:cubicBezTo>
                                            <a:pt x="204206" y="453356"/>
                                            <a:pt x="203230" y="450753"/>
                                            <a:pt x="203555" y="455309"/>
                                          </a:cubicBezTo>
                                          <a:lnTo>
                                            <a:pt x="203555" y="455309"/>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5" name="Freeform: Shape 524">
                                      <a:extLst>
                                        <a:ext uri="{FF2B5EF4-FFF2-40B4-BE49-F238E27FC236}">
                                          <a16:creationId xmlns:a16="http://schemas.microsoft.com/office/drawing/2014/main" id="{9D9C78CB-664C-47A0-9232-D2AFE9301065}"/>
                                        </a:ext>
                                      </a:extLst>
                                    </p:cNvPr>
                                    <p:cNvSpPr/>
                                    <p:nvPr/>
                                  </p:nvSpPr>
                                  <p:spPr>
                                    <a:xfrm>
                                      <a:off x="6725011" y="3486572"/>
                                      <a:ext cx="34838" cy="109352"/>
                                    </a:xfrm>
                                    <a:custGeom>
                                      <a:avLst/>
                                      <a:gdLst>
                                        <a:gd name="connsiteX0" fmla="*/ 20193 w 34838"/>
                                        <a:gd name="connsiteY0" fmla="*/ 0 h 109352"/>
                                        <a:gd name="connsiteX1" fmla="*/ 19867 w 34838"/>
                                        <a:gd name="connsiteY1" fmla="*/ 2604 h 109352"/>
                                        <a:gd name="connsiteX2" fmla="*/ 13358 w 34838"/>
                                        <a:gd name="connsiteY2" fmla="*/ 22131 h 109352"/>
                                        <a:gd name="connsiteX3" fmla="*/ 4246 w 34838"/>
                                        <a:gd name="connsiteY3" fmla="*/ 45238 h 109352"/>
                                        <a:gd name="connsiteX4" fmla="*/ 2618 w 34838"/>
                                        <a:gd name="connsiteY4" fmla="*/ 47191 h 109352"/>
                                        <a:gd name="connsiteX5" fmla="*/ 2944 w 34838"/>
                                        <a:gd name="connsiteY5" fmla="*/ 48167 h 109352"/>
                                        <a:gd name="connsiteX6" fmla="*/ 2618 w 34838"/>
                                        <a:gd name="connsiteY6" fmla="*/ 57280 h 109352"/>
                                        <a:gd name="connsiteX7" fmla="*/ 991 w 34838"/>
                                        <a:gd name="connsiteY7" fmla="*/ 60209 h 109352"/>
                                        <a:gd name="connsiteX8" fmla="*/ 991 w 34838"/>
                                        <a:gd name="connsiteY8" fmla="*/ 60209 h 109352"/>
                                        <a:gd name="connsiteX9" fmla="*/ 991 w 34838"/>
                                        <a:gd name="connsiteY9" fmla="*/ 67694 h 109352"/>
                                        <a:gd name="connsiteX10" fmla="*/ 7175 w 34838"/>
                                        <a:gd name="connsiteY10" fmla="*/ 87221 h 109352"/>
                                        <a:gd name="connsiteX11" fmla="*/ 14335 w 34838"/>
                                        <a:gd name="connsiteY11" fmla="*/ 108701 h 109352"/>
                                        <a:gd name="connsiteX12" fmla="*/ 14660 w 34838"/>
                                        <a:gd name="connsiteY12" fmla="*/ 109352 h 109352"/>
                                        <a:gd name="connsiteX13" fmla="*/ 30607 w 34838"/>
                                        <a:gd name="connsiteY13" fmla="*/ 50771 h 109352"/>
                                        <a:gd name="connsiteX14" fmla="*/ 17589 w 34838"/>
                                        <a:gd name="connsiteY14" fmla="*/ 54351 h 109352"/>
                                        <a:gd name="connsiteX15" fmla="*/ 15962 w 34838"/>
                                        <a:gd name="connsiteY15" fmla="*/ 46540 h 109352"/>
                                        <a:gd name="connsiteX16" fmla="*/ 15962 w 34838"/>
                                        <a:gd name="connsiteY16" fmla="*/ 46540 h 109352"/>
                                        <a:gd name="connsiteX17" fmla="*/ 15962 w 34838"/>
                                        <a:gd name="connsiteY17" fmla="*/ 46540 h 109352"/>
                                        <a:gd name="connsiteX18" fmla="*/ 19867 w 34838"/>
                                        <a:gd name="connsiteY18" fmla="*/ 41983 h 109352"/>
                                        <a:gd name="connsiteX19" fmla="*/ 23122 w 34838"/>
                                        <a:gd name="connsiteY19" fmla="*/ 39054 h 109352"/>
                                        <a:gd name="connsiteX20" fmla="*/ 21495 w 34838"/>
                                        <a:gd name="connsiteY20" fmla="*/ 36125 h 109352"/>
                                        <a:gd name="connsiteX21" fmla="*/ 18891 w 34838"/>
                                        <a:gd name="connsiteY21" fmla="*/ 31243 h 109352"/>
                                        <a:gd name="connsiteX22" fmla="*/ 18891 w 34838"/>
                                        <a:gd name="connsiteY22" fmla="*/ 31243 h 109352"/>
                                        <a:gd name="connsiteX23" fmla="*/ 18891 w 34838"/>
                                        <a:gd name="connsiteY23" fmla="*/ 31243 h 109352"/>
                                        <a:gd name="connsiteX24" fmla="*/ 18891 w 34838"/>
                                        <a:gd name="connsiteY24" fmla="*/ 31243 h 109352"/>
                                        <a:gd name="connsiteX25" fmla="*/ 21820 w 34838"/>
                                        <a:gd name="connsiteY25" fmla="*/ 23107 h 109352"/>
                                        <a:gd name="connsiteX26" fmla="*/ 26051 w 34838"/>
                                        <a:gd name="connsiteY26" fmla="*/ 17249 h 109352"/>
                                        <a:gd name="connsiteX27" fmla="*/ 26051 w 34838"/>
                                        <a:gd name="connsiteY27" fmla="*/ 17249 h 109352"/>
                                        <a:gd name="connsiteX28" fmla="*/ 26051 w 34838"/>
                                        <a:gd name="connsiteY28" fmla="*/ 17249 h 109352"/>
                                        <a:gd name="connsiteX29" fmla="*/ 29957 w 34838"/>
                                        <a:gd name="connsiteY29" fmla="*/ 18876 h 109352"/>
                                        <a:gd name="connsiteX30" fmla="*/ 32560 w 34838"/>
                                        <a:gd name="connsiteY30" fmla="*/ 20178 h 109352"/>
                                        <a:gd name="connsiteX31" fmla="*/ 32885 w 34838"/>
                                        <a:gd name="connsiteY31" fmla="*/ 17574 h 109352"/>
                                        <a:gd name="connsiteX32" fmla="*/ 32885 w 34838"/>
                                        <a:gd name="connsiteY32" fmla="*/ 17574 h 109352"/>
                                        <a:gd name="connsiteX33" fmla="*/ 34513 w 34838"/>
                                        <a:gd name="connsiteY33" fmla="*/ 10089 h 109352"/>
                                        <a:gd name="connsiteX34" fmla="*/ 34838 w 34838"/>
                                        <a:gd name="connsiteY34" fmla="*/ 0 h 109352"/>
                                        <a:gd name="connsiteX35" fmla="*/ 27353 w 34838"/>
                                        <a:gd name="connsiteY35" fmla="*/ 651 h 109352"/>
                                        <a:gd name="connsiteX36" fmla="*/ 20193 w 34838"/>
                                        <a:gd name="connsiteY36" fmla="*/ 0 h 109352"/>
                                        <a:gd name="connsiteX37" fmla="*/ 20193 w 34838"/>
                                        <a:gd name="connsiteY37" fmla="*/ 0 h 10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838" h="109352">
                                          <a:moveTo>
                                            <a:pt x="20193" y="0"/>
                                          </a:moveTo>
                                          <a:cubicBezTo>
                                            <a:pt x="20193" y="651"/>
                                            <a:pt x="20193" y="1302"/>
                                            <a:pt x="19867" y="2604"/>
                                          </a:cubicBezTo>
                                          <a:cubicBezTo>
                                            <a:pt x="19217" y="6834"/>
                                            <a:pt x="16939" y="13018"/>
                                            <a:pt x="13358" y="22131"/>
                                          </a:cubicBezTo>
                                          <a:cubicBezTo>
                                            <a:pt x="9453" y="31243"/>
                                            <a:pt x="7826" y="41007"/>
                                            <a:pt x="4246" y="45238"/>
                                          </a:cubicBezTo>
                                          <a:cubicBezTo>
                                            <a:pt x="3595" y="45889"/>
                                            <a:pt x="3269" y="46540"/>
                                            <a:pt x="2618" y="47191"/>
                                          </a:cubicBezTo>
                                          <a:cubicBezTo>
                                            <a:pt x="2618" y="47516"/>
                                            <a:pt x="2618" y="47841"/>
                                            <a:pt x="2944" y="48167"/>
                                          </a:cubicBezTo>
                                          <a:cubicBezTo>
                                            <a:pt x="3269" y="51422"/>
                                            <a:pt x="3269" y="55001"/>
                                            <a:pt x="2618" y="57280"/>
                                          </a:cubicBezTo>
                                          <a:cubicBezTo>
                                            <a:pt x="2293" y="58582"/>
                                            <a:pt x="1642" y="59558"/>
                                            <a:pt x="991" y="60209"/>
                                          </a:cubicBezTo>
                                          <a:lnTo>
                                            <a:pt x="991" y="60209"/>
                                          </a:lnTo>
                                          <a:cubicBezTo>
                                            <a:pt x="15" y="61185"/>
                                            <a:pt x="-636" y="62161"/>
                                            <a:pt x="991" y="67694"/>
                                          </a:cubicBezTo>
                                          <a:cubicBezTo>
                                            <a:pt x="1967" y="71600"/>
                                            <a:pt x="4571" y="79410"/>
                                            <a:pt x="7175" y="87221"/>
                                          </a:cubicBezTo>
                                          <a:cubicBezTo>
                                            <a:pt x="10429" y="96985"/>
                                            <a:pt x="13358" y="106749"/>
                                            <a:pt x="14335" y="108701"/>
                                          </a:cubicBezTo>
                                          <a:cubicBezTo>
                                            <a:pt x="14335" y="109027"/>
                                            <a:pt x="14660" y="109027"/>
                                            <a:pt x="14660" y="109352"/>
                                          </a:cubicBezTo>
                                          <a:cubicBezTo>
                                            <a:pt x="19217" y="91778"/>
                                            <a:pt x="28004" y="57931"/>
                                            <a:pt x="30607" y="50771"/>
                                          </a:cubicBezTo>
                                          <a:cubicBezTo>
                                            <a:pt x="26376" y="52723"/>
                                            <a:pt x="18891" y="55978"/>
                                            <a:pt x="17589" y="54351"/>
                                          </a:cubicBezTo>
                                          <a:cubicBezTo>
                                            <a:pt x="15962" y="52398"/>
                                            <a:pt x="15962" y="48492"/>
                                            <a:pt x="15962" y="46540"/>
                                          </a:cubicBezTo>
                                          <a:lnTo>
                                            <a:pt x="15962" y="46540"/>
                                          </a:lnTo>
                                          <a:lnTo>
                                            <a:pt x="15962" y="46540"/>
                                          </a:lnTo>
                                          <a:cubicBezTo>
                                            <a:pt x="15962" y="44913"/>
                                            <a:pt x="17915" y="43611"/>
                                            <a:pt x="19867" y="41983"/>
                                          </a:cubicBezTo>
                                          <a:cubicBezTo>
                                            <a:pt x="21169" y="40682"/>
                                            <a:pt x="22796" y="39705"/>
                                            <a:pt x="23122" y="39054"/>
                                          </a:cubicBezTo>
                                          <a:cubicBezTo>
                                            <a:pt x="23448" y="38729"/>
                                            <a:pt x="22471" y="37427"/>
                                            <a:pt x="21495" y="36125"/>
                                          </a:cubicBezTo>
                                          <a:cubicBezTo>
                                            <a:pt x="20193" y="34498"/>
                                            <a:pt x="18891" y="32871"/>
                                            <a:pt x="18891" y="31243"/>
                                          </a:cubicBezTo>
                                          <a:lnTo>
                                            <a:pt x="18891" y="31243"/>
                                          </a:lnTo>
                                          <a:lnTo>
                                            <a:pt x="18891" y="31243"/>
                                          </a:lnTo>
                                          <a:lnTo>
                                            <a:pt x="18891" y="31243"/>
                                          </a:lnTo>
                                          <a:cubicBezTo>
                                            <a:pt x="18891" y="29616"/>
                                            <a:pt x="20193" y="26036"/>
                                            <a:pt x="21820" y="23107"/>
                                          </a:cubicBezTo>
                                          <a:cubicBezTo>
                                            <a:pt x="23448" y="19853"/>
                                            <a:pt x="25400" y="17249"/>
                                            <a:pt x="26051" y="17249"/>
                                          </a:cubicBezTo>
                                          <a:lnTo>
                                            <a:pt x="26051" y="17249"/>
                                          </a:lnTo>
                                          <a:lnTo>
                                            <a:pt x="26051" y="17249"/>
                                          </a:lnTo>
                                          <a:cubicBezTo>
                                            <a:pt x="26702" y="17249"/>
                                            <a:pt x="28329" y="17900"/>
                                            <a:pt x="29957" y="18876"/>
                                          </a:cubicBezTo>
                                          <a:cubicBezTo>
                                            <a:pt x="30933" y="19202"/>
                                            <a:pt x="31909" y="19853"/>
                                            <a:pt x="32560" y="20178"/>
                                          </a:cubicBezTo>
                                          <a:cubicBezTo>
                                            <a:pt x="32560" y="19202"/>
                                            <a:pt x="32885" y="18551"/>
                                            <a:pt x="32885" y="17574"/>
                                          </a:cubicBezTo>
                                          <a:lnTo>
                                            <a:pt x="32885" y="17574"/>
                                          </a:lnTo>
                                          <a:cubicBezTo>
                                            <a:pt x="33537" y="14645"/>
                                            <a:pt x="34187" y="11716"/>
                                            <a:pt x="34513" y="10089"/>
                                          </a:cubicBezTo>
                                          <a:cubicBezTo>
                                            <a:pt x="34838" y="8462"/>
                                            <a:pt x="34838" y="3580"/>
                                            <a:pt x="34838" y="0"/>
                                          </a:cubicBezTo>
                                          <a:cubicBezTo>
                                            <a:pt x="33211" y="325"/>
                                            <a:pt x="30282" y="651"/>
                                            <a:pt x="27353" y="651"/>
                                          </a:cubicBezTo>
                                          <a:cubicBezTo>
                                            <a:pt x="24424" y="0"/>
                                            <a:pt x="22146" y="0"/>
                                            <a:pt x="20193" y="0"/>
                                          </a:cubicBezTo>
                                          <a:lnTo>
                                            <a:pt x="20193" y="0"/>
                                          </a:lnTo>
                                          <a:close/>
                                        </a:path>
                                      </a:pathLst>
                                    </a:custGeom>
                                    <a:solidFill>
                                      <a:schemeClr val="accent2">
                                        <a:lumMod val="60000"/>
                                        <a:lumOff val="40000"/>
                                      </a:schemeClr>
                                    </a:solidFill>
                                    <a:ln w="3252" cap="flat">
                                      <a:noFill/>
                                      <a:prstDash val="solid"/>
                                      <a:miter/>
                                    </a:ln>
                                  </p:spPr>
                                  <p:txBody>
                                    <a:bodyPr rtlCol="0" anchor="ctr"/>
                                    <a:lstStyle/>
                                    <a:p>
                                      <a:pPr>
                                        <a:defRPr/>
                                      </a:pPr>
                                      <a:endParaRPr lang="es-ES" dirty="0">
                                        <a:solidFill>
                                          <a:srgbClr val="13235B"/>
                                        </a:solidFill>
                                      </a:endParaRPr>
                                    </a:p>
                                  </p:txBody>
                                </p:sp>
                                <p:sp>
                                  <p:nvSpPr>
                                    <p:cNvPr id="526" name="Freeform: Shape 525">
                                      <a:extLst>
                                        <a:ext uri="{FF2B5EF4-FFF2-40B4-BE49-F238E27FC236}">
                                          <a16:creationId xmlns:a16="http://schemas.microsoft.com/office/drawing/2014/main" id="{2BBE5CAD-7396-4099-8D71-65AE7D4FA751}"/>
                                        </a:ext>
                                      </a:extLst>
                                    </p:cNvPr>
                                    <p:cNvSpPr/>
                                    <p:nvPr/>
                                  </p:nvSpPr>
                                  <p:spPr>
                                    <a:xfrm>
                                      <a:off x="6745529" y="3435015"/>
                                      <a:ext cx="41983" cy="48952"/>
                                    </a:xfrm>
                                    <a:custGeom>
                                      <a:avLst/>
                                      <a:gdLst>
                                        <a:gd name="connsiteX0" fmla="*/ 24409 w 41983"/>
                                        <a:gd name="connsiteY0" fmla="*/ 460 h 48952"/>
                                        <a:gd name="connsiteX1" fmla="*/ 25060 w 41983"/>
                                        <a:gd name="connsiteY1" fmla="*/ 3389 h 48952"/>
                                        <a:gd name="connsiteX2" fmla="*/ 17575 w 41983"/>
                                        <a:gd name="connsiteY2" fmla="*/ 10224 h 48952"/>
                                        <a:gd name="connsiteX3" fmla="*/ 15947 w 41983"/>
                                        <a:gd name="connsiteY3" fmla="*/ 20964 h 48952"/>
                                        <a:gd name="connsiteX4" fmla="*/ 11716 w 41983"/>
                                        <a:gd name="connsiteY4" fmla="*/ 25846 h 48952"/>
                                        <a:gd name="connsiteX5" fmla="*/ 8787 w 41983"/>
                                        <a:gd name="connsiteY5" fmla="*/ 32355 h 48952"/>
                                        <a:gd name="connsiteX6" fmla="*/ 1302 w 41983"/>
                                        <a:gd name="connsiteY6" fmla="*/ 46349 h 48952"/>
                                        <a:gd name="connsiteX7" fmla="*/ 0 w 41983"/>
                                        <a:gd name="connsiteY7" fmla="*/ 48953 h 48952"/>
                                        <a:gd name="connsiteX8" fmla="*/ 6509 w 41983"/>
                                        <a:gd name="connsiteY8" fmla="*/ 48627 h 48952"/>
                                        <a:gd name="connsiteX9" fmla="*/ 13994 w 41983"/>
                                        <a:gd name="connsiteY9" fmla="*/ 47976 h 48952"/>
                                        <a:gd name="connsiteX10" fmla="*/ 13994 w 41983"/>
                                        <a:gd name="connsiteY10" fmla="*/ 47976 h 48952"/>
                                        <a:gd name="connsiteX11" fmla="*/ 13994 w 41983"/>
                                        <a:gd name="connsiteY11" fmla="*/ 47000 h 48952"/>
                                        <a:gd name="connsiteX12" fmla="*/ 19527 w 41983"/>
                                        <a:gd name="connsiteY12" fmla="*/ 41467 h 48952"/>
                                        <a:gd name="connsiteX13" fmla="*/ 19527 w 41983"/>
                                        <a:gd name="connsiteY13" fmla="*/ 41467 h 48952"/>
                                        <a:gd name="connsiteX14" fmla="*/ 22782 w 41983"/>
                                        <a:gd name="connsiteY14" fmla="*/ 39189 h 48952"/>
                                        <a:gd name="connsiteX15" fmla="*/ 22131 w 41983"/>
                                        <a:gd name="connsiteY15" fmla="*/ 36586 h 48952"/>
                                        <a:gd name="connsiteX16" fmla="*/ 21480 w 41983"/>
                                        <a:gd name="connsiteY16" fmla="*/ 34307 h 48952"/>
                                        <a:gd name="connsiteX17" fmla="*/ 23107 w 41983"/>
                                        <a:gd name="connsiteY17" fmla="*/ 30402 h 48952"/>
                                        <a:gd name="connsiteX18" fmla="*/ 26687 w 41983"/>
                                        <a:gd name="connsiteY18" fmla="*/ 27798 h 48952"/>
                                        <a:gd name="connsiteX19" fmla="*/ 33847 w 41983"/>
                                        <a:gd name="connsiteY19" fmla="*/ 28449 h 48952"/>
                                        <a:gd name="connsiteX20" fmla="*/ 36451 w 41983"/>
                                        <a:gd name="connsiteY20" fmla="*/ 29100 h 48952"/>
                                        <a:gd name="connsiteX21" fmla="*/ 34823 w 41983"/>
                                        <a:gd name="connsiteY21" fmla="*/ 26171 h 48952"/>
                                        <a:gd name="connsiteX22" fmla="*/ 33196 w 41983"/>
                                        <a:gd name="connsiteY22" fmla="*/ 22916 h 48952"/>
                                        <a:gd name="connsiteX23" fmla="*/ 38403 w 41983"/>
                                        <a:gd name="connsiteY23" fmla="*/ 17058 h 48952"/>
                                        <a:gd name="connsiteX24" fmla="*/ 41984 w 41983"/>
                                        <a:gd name="connsiteY24" fmla="*/ 14455 h 48952"/>
                                        <a:gd name="connsiteX25" fmla="*/ 41332 w 41983"/>
                                        <a:gd name="connsiteY25" fmla="*/ 13478 h 48952"/>
                                        <a:gd name="connsiteX26" fmla="*/ 37753 w 41983"/>
                                        <a:gd name="connsiteY26" fmla="*/ 10875 h 48952"/>
                                        <a:gd name="connsiteX27" fmla="*/ 34498 w 41983"/>
                                        <a:gd name="connsiteY27" fmla="*/ 8597 h 48952"/>
                                        <a:gd name="connsiteX28" fmla="*/ 33847 w 41983"/>
                                        <a:gd name="connsiteY28" fmla="*/ 4040 h 48952"/>
                                        <a:gd name="connsiteX29" fmla="*/ 33847 w 41983"/>
                                        <a:gd name="connsiteY29" fmla="*/ 4040 h 48952"/>
                                        <a:gd name="connsiteX30" fmla="*/ 34823 w 41983"/>
                                        <a:gd name="connsiteY30" fmla="*/ 3064 h 48952"/>
                                        <a:gd name="connsiteX31" fmla="*/ 37102 w 41983"/>
                                        <a:gd name="connsiteY31" fmla="*/ 135 h 48952"/>
                                        <a:gd name="connsiteX32" fmla="*/ 36776 w 41983"/>
                                        <a:gd name="connsiteY32" fmla="*/ 135 h 48952"/>
                                        <a:gd name="connsiteX33" fmla="*/ 24409 w 41983"/>
                                        <a:gd name="connsiteY33" fmla="*/ 460 h 48952"/>
                                        <a:gd name="connsiteX34" fmla="*/ 24409 w 41983"/>
                                        <a:gd name="connsiteY34" fmla="*/ 460 h 4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983" h="48952">
                                          <a:moveTo>
                                            <a:pt x="24409" y="460"/>
                                          </a:moveTo>
                                          <a:cubicBezTo>
                                            <a:pt x="24734" y="1437"/>
                                            <a:pt x="25060" y="2739"/>
                                            <a:pt x="25060" y="3389"/>
                                          </a:cubicBezTo>
                                          <a:cubicBezTo>
                                            <a:pt x="25060" y="6318"/>
                                            <a:pt x="22782" y="6318"/>
                                            <a:pt x="17575" y="10224"/>
                                          </a:cubicBezTo>
                                          <a:cubicBezTo>
                                            <a:pt x="12367" y="14129"/>
                                            <a:pt x="16923" y="16082"/>
                                            <a:pt x="15947" y="20964"/>
                                          </a:cubicBezTo>
                                          <a:cubicBezTo>
                                            <a:pt x="14971" y="25846"/>
                                            <a:pt x="15296" y="23242"/>
                                            <a:pt x="11716" y="25846"/>
                                          </a:cubicBezTo>
                                          <a:cubicBezTo>
                                            <a:pt x="8136" y="28124"/>
                                            <a:pt x="10414" y="28775"/>
                                            <a:pt x="8787" y="32355"/>
                                          </a:cubicBezTo>
                                          <a:cubicBezTo>
                                            <a:pt x="7160" y="35609"/>
                                            <a:pt x="4231" y="41467"/>
                                            <a:pt x="1302" y="46349"/>
                                          </a:cubicBezTo>
                                          <a:cubicBezTo>
                                            <a:pt x="651" y="47651"/>
                                            <a:pt x="325" y="48302"/>
                                            <a:pt x="0" y="48953"/>
                                          </a:cubicBezTo>
                                          <a:cubicBezTo>
                                            <a:pt x="1627" y="48953"/>
                                            <a:pt x="4231" y="48627"/>
                                            <a:pt x="6509" y="48627"/>
                                          </a:cubicBezTo>
                                          <a:cubicBezTo>
                                            <a:pt x="10414" y="48302"/>
                                            <a:pt x="13994" y="47976"/>
                                            <a:pt x="13994" y="47976"/>
                                          </a:cubicBezTo>
                                          <a:lnTo>
                                            <a:pt x="13994" y="47976"/>
                                          </a:lnTo>
                                          <a:cubicBezTo>
                                            <a:pt x="13994" y="47651"/>
                                            <a:pt x="13994" y="47000"/>
                                            <a:pt x="13994" y="47000"/>
                                          </a:cubicBezTo>
                                          <a:cubicBezTo>
                                            <a:pt x="13994" y="45047"/>
                                            <a:pt x="16923" y="43095"/>
                                            <a:pt x="19527" y="41467"/>
                                          </a:cubicBezTo>
                                          <a:lnTo>
                                            <a:pt x="19527" y="41467"/>
                                          </a:lnTo>
                                          <a:cubicBezTo>
                                            <a:pt x="21154" y="40491"/>
                                            <a:pt x="22782" y="39515"/>
                                            <a:pt x="22782" y="39189"/>
                                          </a:cubicBezTo>
                                          <a:cubicBezTo>
                                            <a:pt x="22782" y="38538"/>
                                            <a:pt x="22456" y="37562"/>
                                            <a:pt x="22131" y="36586"/>
                                          </a:cubicBezTo>
                                          <a:cubicBezTo>
                                            <a:pt x="21805" y="35609"/>
                                            <a:pt x="21480" y="34958"/>
                                            <a:pt x="21480" y="34307"/>
                                          </a:cubicBezTo>
                                          <a:cubicBezTo>
                                            <a:pt x="21480" y="33006"/>
                                            <a:pt x="21805" y="31704"/>
                                            <a:pt x="23107" y="30402"/>
                                          </a:cubicBezTo>
                                          <a:cubicBezTo>
                                            <a:pt x="24084" y="29426"/>
                                            <a:pt x="25060" y="28449"/>
                                            <a:pt x="26687" y="27798"/>
                                          </a:cubicBezTo>
                                          <a:cubicBezTo>
                                            <a:pt x="28965" y="26822"/>
                                            <a:pt x="31569" y="27798"/>
                                            <a:pt x="33847" y="28449"/>
                                          </a:cubicBezTo>
                                          <a:cubicBezTo>
                                            <a:pt x="34823" y="28775"/>
                                            <a:pt x="35800" y="29100"/>
                                            <a:pt x="36451" y="29100"/>
                                          </a:cubicBezTo>
                                          <a:cubicBezTo>
                                            <a:pt x="36125" y="28449"/>
                                            <a:pt x="35474" y="27148"/>
                                            <a:pt x="34823" y="26171"/>
                                          </a:cubicBezTo>
                                          <a:cubicBezTo>
                                            <a:pt x="34173" y="24869"/>
                                            <a:pt x="33521" y="23893"/>
                                            <a:pt x="33196" y="22916"/>
                                          </a:cubicBezTo>
                                          <a:cubicBezTo>
                                            <a:pt x="32545" y="20638"/>
                                            <a:pt x="35474" y="19011"/>
                                            <a:pt x="38403" y="17058"/>
                                          </a:cubicBezTo>
                                          <a:cubicBezTo>
                                            <a:pt x="40031" y="16082"/>
                                            <a:pt x="41332" y="15106"/>
                                            <a:pt x="41984" y="14455"/>
                                          </a:cubicBezTo>
                                          <a:cubicBezTo>
                                            <a:pt x="41984" y="14455"/>
                                            <a:pt x="41658" y="13804"/>
                                            <a:pt x="41332" y="13478"/>
                                          </a:cubicBezTo>
                                          <a:cubicBezTo>
                                            <a:pt x="40356" y="12828"/>
                                            <a:pt x="39054" y="11851"/>
                                            <a:pt x="37753" y="10875"/>
                                          </a:cubicBezTo>
                                          <a:cubicBezTo>
                                            <a:pt x="36776" y="10224"/>
                                            <a:pt x="35474" y="9248"/>
                                            <a:pt x="34498" y="8597"/>
                                          </a:cubicBezTo>
                                          <a:cubicBezTo>
                                            <a:pt x="32220" y="6644"/>
                                            <a:pt x="32545" y="5342"/>
                                            <a:pt x="33847" y="4040"/>
                                          </a:cubicBezTo>
                                          <a:lnTo>
                                            <a:pt x="33847" y="4040"/>
                                          </a:lnTo>
                                          <a:cubicBezTo>
                                            <a:pt x="34173" y="3715"/>
                                            <a:pt x="34498" y="3389"/>
                                            <a:pt x="34823" y="3064"/>
                                          </a:cubicBezTo>
                                          <a:cubicBezTo>
                                            <a:pt x="35474" y="2413"/>
                                            <a:pt x="36451" y="1437"/>
                                            <a:pt x="37102" y="135"/>
                                          </a:cubicBezTo>
                                          <a:cubicBezTo>
                                            <a:pt x="37102" y="135"/>
                                            <a:pt x="36776" y="460"/>
                                            <a:pt x="36776" y="135"/>
                                          </a:cubicBezTo>
                                          <a:cubicBezTo>
                                            <a:pt x="34498" y="-191"/>
                                            <a:pt x="28640" y="135"/>
                                            <a:pt x="24409" y="460"/>
                                          </a:cubicBezTo>
                                          <a:lnTo>
                                            <a:pt x="24409" y="460"/>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7" name="Freeform: Shape 526">
                                      <a:extLst>
                                        <a:ext uri="{FF2B5EF4-FFF2-40B4-BE49-F238E27FC236}">
                                          <a16:creationId xmlns:a16="http://schemas.microsoft.com/office/drawing/2014/main" id="{F5514B6E-CDDD-4756-8EEB-7F2CE3EE6236}"/>
                                        </a:ext>
                                      </a:extLst>
                                    </p:cNvPr>
                                    <p:cNvSpPr/>
                                    <p:nvPr/>
                                  </p:nvSpPr>
                                  <p:spPr>
                                    <a:xfrm>
                                      <a:off x="6761802" y="3355089"/>
                                      <a:ext cx="187460" cy="152660"/>
                                    </a:xfrm>
                                    <a:custGeom>
                                      <a:avLst/>
                                      <a:gdLst>
                                        <a:gd name="connsiteX0" fmla="*/ 6509 w 187460"/>
                                        <a:gd name="connsiteY0" fmla="*/ 44262 h 152660"/>
                                        <a:gd name="connsiteX1" fmla="*/ 1627 w 187460"/>
                                        <a:gd name="connsiteY1" fmla="*/ 51747 h 152660"/>
                                        <a:gd name="connsiteX2" fmla="*/ 7811 w 187460"/>
                                        <a:gd name="connsiteY2" fmla="*/ 57605 h 152660"/>
                                        <a:gd name="connsiteX3" fmla="*/ 6184 w 187460"/>
                                        <a:gd name="connsiteY3" fmla="*/ 71600 h 152660"/>
                                        <a:gd name="connsiteX4" fmla="*/ 7160 w 187460"/>
                                        <a:gd name="connsiteY4" fmla="*/ 77783 h 152660"/>
                                        <a:gd name="connsiteX5" fmla="*/ 21480 w 187460"/>
                                        <a:gd name="connsiteY5" fmla="*/ 78109 h 152660"/>
                                        <a:gd name="connsiteX6" fmla="*/ 23432 w 187460"/>
                                        <a:gd name="connsiteY6" fmla="*/ 81363 h 152660"/>
                                        <a:gd name="connsiteX7" fmla="*/ 20503 w 187460"/>
                                        <a:gd name="connsiteY7" fmla="*/ 85269 h 152660"/>
                                        <a:gd name="connsiteX8" fmla="*/ 19853 w 187460"/>
                                        <a:gd name="connsiteY8" fmla="*/ 85920 h 152660"/>
                                        <a:gd name="connsiteX9" fmla="*/ 19853 w 187460"/>
                                        <a:gd name="connsiteY9" fmla="*/ 85920 h 152660"/>
                                        <a:gd name="connsiteX10" fmla="*/ 20178 w 187460"/>
                                        <a:gd name="connsiteY10" fmla="*/ 86570 h 152660"/>
                                        <a:gd name="connsiteX11" fmla="*/ 23107 w 187460"/>
                                        <a:gd name="connsiteY11" fmla="*/ 88523 h 152660"/>
                                        <a:gd name="connsiteX12" fmla="*/ 27012 w 187460"/>
                                        <a:gd name="connsiteY12" fmla="*/ 91452 h 152660"/>
                                        <a:gd name="connsiteX13" fmla="*/ 27989 w 187460"/>
                                        <a:gd name="connsiteY13" fmla="*/ 96334 h 152660"/>
                                        <a:gd name="connsiteX14" fmla="*/ 23758 w 187460"/>
                                        <a:gd name="connsiteY14" fmla="*/ 99263 h 152660"/>
                                        <a:gd name="connsiteX15" fmla="*/ 19527 w 187460"/>
                                        <a:gd name="connsiteY15" fmla="*/ 102192 h 152660"/>
                                        <a:gd name="connsiteX16" fmla="*/ 20829 w 187460"/>
                                        <a:gd name="connsiteY16" fmla="*/ 104796 h 152660"/>
                                        <a:gd name="connsiteX17" fmla="*/ 22782 w 187460"/>
                                        <a:gd name="connsiteY17" fmla="*/ 109027 h 152660"/>
                                        <a:gd name="connsiteX18" fmla="*/ 20829 w 187460"/>
                                        <a:gd name="connsiteY18" fmla="*/ 111630 h 152660"/>
                                        <a:gd name="connsiteX19" fmla="*/ 16273 w 187460"/>
                                        <a:gd name="connsiteY19" fmla="*/ 110654 h 152660"/>
                                        <a:gd name="connsiteX20" fmla="*/ 11065 w 187460"/>
                                        <a:gd name="connsiteY20" fmla="*/ 109678 h 152660"/>
                                        <a:gd name="connsiteX21" fmla="*/ 8462 w 187460"/>
                                        <a:gd name="connsiteY21" fmla="*/ 111630 h 152660"/>
                                        <a:gd name="connsiteX22" fmla="*/ 7485 w 187460"/>
                                        <a:gd name="connsiteY22" fmla="*/ 113583 h 152660"/>
                                        <a:gd name="connsiteX23" fmla="*/ 8136 w 187460"/>
                                        <a:gd name="connsiteY23" fmla="*/ 115211 h 152660"/>
                                        <a:gd name="connsiteX24" fmla="*/ 8787 w 187460"/>
                                        <a:gd name="connsiteY24" fmla="*/ 119441 h 152660"/>
                                        <a:gd name="connsiteX25" fmla="*/ 4231 w 187460"/>
                                        <a:gd name="connsiteY25" fmla="*/ 123347 h 152660"/>
                                        <a:gd name="connsiteX26" fmla="*/ 4231 w 187460"/>
                                        <a:gd name="connsiteY26" fmla="*/ 123347 h 152660"/>
                                        <a:gd name="connsiteX27" fmla="*/ 0 w 187460"/>
                                        <a:gd name="connsiteY27" fmla="*/ 126601 h 152660"/>
                                        <a:gd name="connsiteX28" fmla="*/ 0 w 187460"/>
                                        <a:gd name="connsiteY28" fmla="*/ 128879 h 152660"/>
                                        <a:gd name="connsiteX29" fmla="*/ 0 w 187460"/>
                                        <a:gd name="connsiteY29" fmla="*/ 128879 h 152660"/>
                                        <a:gd name="connsiteX30" fmla="*/ 0 w 187460"/>
                                        <a:gd name="connsiteY30" fmla="*/ 138643 h 152660"/>
                                        <a:gd name="connsiteX31" fmla="*/ 3905 w 187460"/>
                                        <a:gd name="connsiteY31" fmla="*/ 141572 h 152660"/>
                                        <a:gd name="connsiteX32" fmla="*/ 12042 w 187460"/>
                                        <a:gd name="connsiteY32" fmla="*/ 147430 h 152660"/>
                                        <a:gd name="connsiteX33" fmla="*/ 13018 w 187460"/>
                                        <a:gd name="connsiteY33" fmla="*/ 147756 h 152660"/>
                                        <a:gd name="connsiteX34" fmla="*/ 29616 w 187460"/>
                                        <a:gd name="connsiteY34" fmla="*/ 152638 h 152660"/>
                                        <a:gd name="connsiteX35" fmla="*/ 83967 w 187460"/>
                                        <a:gd name="connsiteY35" fmla="*/ 122045 h 152660"/>
                                        <a:gd name="connsiteX36" fmla="*/ 99589 w 187460"/>
                                        <a:gd name="connsiteY36" fmla="*/ 112932 h 152660"/>
                                        <a:gd name="connsiteX37" fmla="*/ 110654 w 187460"/>
                                        <a:gd name="connsiteY37" fmla="*/ 107074 h 152660"/>
                                        <a:gd name="connsiteX38" fmla="*/ 149057 w 187460"/>
                                        <a:gd name="connsiteY38" fmla="*/ 86570 h 152660"/>
                                        <a:gd name="connsiteX39" fmla="*/ 151987 w 187460"/>
                                        <a:gd name="connsiteY39" fmla="*/ 79736 h 152660"/>
                                        <a:gd name="connsiteX40" fmla="*/ 152638 w 187460"/>
                                        <a:gd name="connsiteY40" fmla="*/ 77783 h 152660"/>
                                        <a:gd name="connsiteX41" fmla="*/ 152638 w 187460"/>
                                        <a:gd name="connsiteY41" fmla="*/ 71274 h 152660"/>
                                        <a:gd name="connsiteX42" fmla="*/ 153288 w 187460"/>
                                        <a:gd name="connsiteY42" fmla="*/ 62487 h 152660"/>
                                        <a:gd name="connsiteX43" fmla="*/ 155566 w 187460"/>
                                        <a:gd name="connsiteY43" fmla="*/ 57605 h 152660"/>
                                        <a:gd name="connsiteX44" fmla="*/ 157194 w 187460"/>
                                        <a:gd name="connsiteY44" fmla="*/ 52723 h 152660"/>
                                        <a:gd name="connsiteX45" fmla="*/ 156218 w 187460"/>
                                        <a:gd name="connsiteY45" fmla="*/ 43611 h 152660"/>
                                        <a:gd name="connsiteX46" fmla="*/ 154916 w 187460"/>
                                        <a:gd name="connsiteY46" fmla="*/ 31569 h 152660"/>
                                        <a:gd name="connsiteX47" fmla="*/ 157519 w 187460"/>
                                        <a:gd name="connsiteY47" fmla="*/ 24734 h 152660"/>
                                        <a:gd name="connsiteX48" fmla="*/ 160448 w 187460"/>
                                        <a:gd name="connsiteY48" fmla="*/ 21154 h 152660"/>
                                        <a:gd name="connsiteX49" fmla="*/ 160448 w 187460"/>
                                        <a:gd name="connsiteY49" fmla="*/ 21154 h 152660"/>
                                        <a:gd name="connsiteX50" fmla="*/ 165330 w 187460"/>
                                        <a:gd name="connsiteY50" fmla="*/ 20178 h 152660"/>
                                        <a:gd name="connsiteX51" fmla="*/ 171188 w 187460"/>
                                        <a:gd name="connsiteY51" fmla="*/ 18876 h 152660"/>
                                        <a:gd name="connsiteX52" fmla="*/ 171188 w 187460"/>
                                        <a:gd name="connsiteY52" fmla="*/ 18876 h 152660"/>
                                        <a:gd name="connsiteX53" fmla="*/ 177372 w 187460"/>
                                        <a:gd name="connsiteY53" fmla="*/ 14320 h 152660"/>
                                        <a:gd name="connsiteX54" fmla="*/ 186159 w 187460"/>
                                        <a:gd name="connsiteY54" fmla="*/ 6509 h 152660"/>
                                        <a:gd name="connsiteX55" fmla="*/ 186159 w 187460"/>
                                        <a:gd name="connsiteY55" fmla="*/ 6184 h 152660"/>
                                        <a:gd name="connsiteX56" fmla="*/ 186159 w 187460"/>
                                        <a:gd name="connsiteY56" fmla="*/ 6184 h 152660"/>
                                        <a:gd name="connsiteX57" fmla="*/ 186159 w 187460"/>
                                        <a:gd name="connsiteY57" fmla="*/ 2929 h 152660"/>
                                        <a:gd name="connsiteX58" fmla="*/ 186159 w 187460"/>
                                        <a:gd name="connsiteY58" fmla="*/ 2929 h 152660"/>
                                        <a:gd name="connsiteX59" fmla="*/ 187461 w 187460"/>
                                        <a:gd name="connsiteY59" fmla="*/ 1627 h 152660"/>
                                        <a:gd name="connsiteX60" fmla="*/ 182905 w 187460"/>
                                        <a:gd name="connsiteY60" fmla="*/ 0 h 152660"/>
                                        <a:gd name="connsiteX61" fmla="*/ 175419 w 187460"/>
                                        <a:gd name="connsiteY61" fmla="*/ 1302 h 152660"/>
                                        <a:gd name="connsiteX62" fmla="*/ 168259 w 187460"/>
                                        <a:gd name="connsiteY62" fmla="*/ 2604 h 152660"/>
                                        <a:gd name="connsiteX63" fmla="*/ 159797 w 187460"/>
                                        <a:gd name="connsiteY63" fmla="*/ 2929 h 152660"/>
                                        <a:gd name="connsiteX64" fmla="*/ 142548 w 187460"/>
                                        <a:gd name="connsiteY64" fmla="*/ 4231 h 152660"/>
                                        <a:gd name="connsiteX65" fmla="*/ 125950 w 187460"/>
                                        <a:gd name="connsiteY65" fmla="*/ 10415 h 152660"/>
                                        <a:gd name="connsiteX66" fmla="*/ 111956 w 187460"/>
                                        <a:gd name="connsiteY66" fmla="*/ 15947 h 152660"/>
                                        <a:gd name="connsiteX67" fmla="*/ 96659 w 187460"/>
                                        <a:gd name="connsiteY67" fmla="*/ 18225 h 152660"/>
                                        <a:gd name="connsiteX68" fmla="*/ 92103 w 187460"/>
                                        <a:gd name="connsiteY68" fmla="*/ 17900 h 152660"/>
                                        <a:gd name="connsiteX69" fmla="*/ 82665 w 187460"/>
                                        <a:gd name="connsiteY69" fmla="*/ 14971 h 152660"/>
                                        <a:gd name="connsiteX70" fmla="*/ 80061 w 187460"/>
                                        <a:gd name="connsiteY70" fmla="*/ 13344 h 152660"/>
                                        <a:gd name="connsiteX71" fmla="*/ 74854 w 187460"/>
                                        <a:gd name="connsiteY71" fmla="*/ 11716 h 152660"/>
                                        <a:gd name="connsiteX72" fmla="*/ 70298 w 187460"/>
                                        <a:gd name="connsiteY72" fmla="*/ 12042 h 152660"/>
                                        <a:gd name="connsiteX73" fmla="*/ 59232 w 187460"/>
                                        <a:gd name="connsiteY73" fmla="*/ 15947 h 152660"/>
                                        <a:gd name="connsiteX74" fmla="*/ 52398 w 187460"/>
                                        <a:gd name="connsiteY74" fmla="*/ 19202 h 152660"/>
                                        <a:gd name="connsiteX75" fmla="*/ 43611 w 187460"/>
                                        <a:gd name="connsiteY75" fmla="*/ 20829 h 152660"/>
                                        <a:gd name="connsiteX76" fmla="*/ 41007 w 187460"/>
                                        <a:gd name="connsiteY76" fmla="*/ 20829 h 152660"/>
                                        <a:gd name="connsiteX77" fmla="*/ 34498 w 187460"/>
                                        <a:gd name="connsiteY77" fmla="*/ 17575 h 152660"/>
                                        <a:gd name="connsiteX78" fmla="*/ 29291 w 187460"/>
                                        <a:gd name="connsiteY78" fmla="*/ 14320 h 152660"/>
                                        <a:gd name="connsiteX79" fmla="*/ 26687 w 187460"/>
                                        <a:gd name="connsiteY79" fmla="*/ 18551 h 152660"/>
                                        <a:gd name="connsiteX80" fmla="*/ 25385 w 187460"/>
                                        <a:gd name="connsiteY80" fmla="*/ 22782 h 152660"/>
                                        <a:gd name="connsiteX81" fmla="*/ 26362 w 187460"/>
                                        <a:gd name="connsiteY81" fmla="*/ 25711 h 152660"/>
                                        <a:gd name="connsiteX82" fmla="*/ 26687 w 187460"/>
                                        <a:gd name="connsiteY82" fmla="*/ 29942 h 152660"/>
                                        <a:gd name="connsiteX83" fmla="*/ 21154 w 187460"/>
                                        <a:gd name="connsiteY83" fmla="*/ 32545 h 152660"/>
                                        <a:gd name="connsiteX84" fmla="*/ 20178 w 187460"/>
                                        <a:gd name="connsiteY84" fmla="*/ 32871 h 152660"/>
                                        <a:gd name="connsiteX85" fmla="*/ 20178 w 187460"/>
                                        <a:gd name="connsiteY85" fmla="*/ 32871 h 152660"/>
                                        <a:gd name="connsiteX86" fmla="*/ 20178 w 187460"/>
                                        <a:gd name="connsiteY86" fmla="*/ 34173 h 152660"/>
                                        <a:gd name="connsiteX87" fmla="*/ 17575 w 187460"/>
                                        <a:gd name="connsiteY87" fmla="*/ 39705 h 152660"/>
                                        <a:gd name="connsiteX88" fmla="*/ 15622 w 187460"/>
                                        <a:gd name="connsiteY88" fmla="*/ 41658 h 152660"/>
                                        <a:gd name="connsiteX89" fmla="*/ 15622 w 187460"/>
                                        <a:gd name="connsiteY89" fmla="*/ 41658 h 152660"/>
                                        <a:gd name="connsiteX90" fmla="*/ 11065 w 187460"/>
                                        <a:gd name="connsiteY90" fmla="*/ 45563 h 152660"/>
                                        <a:gd name="connsiteX91" fmla="*/ 6509 w 187460"/>
                                        <a:gd name="connsiteY91" fmla="*/ 44262 h 152660"/>
                                        <a:gd name="connsiteX92" fmla="*/ 6509 w 187460"/>
                                        <a:gd name="connsiteY92" fmla="*/ 44262 h 1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7460" h="152660">
                                          <a:moveTo>
                                            <a:pt x="6509" y="44262"/>
                                          </a:moveTo>
                                          <a:cubicBezTo>
                                            <a:pt x="5207" y="46865"/>
                                            <a:pt x="2929" y="49143"/>
                                            <a:pt x="1627" y="51747"/>
                                          </a:cubicBezTo>
                                          <a:cubicBezTo>
                                            <a:pt x="-325" y="55978"/>
                                            <a:pt x="6184" y="55652"/>
                                            <a:pt x="7811" y="57605"/>
                                          </a:cubicBezTo>
                                          <a:cubicBezTo>
                                            <a:pt x="9438" y="59558"/>
                                            <a:pt x="6184" y="66393"/>
                                            <a:pt x="6184" y="71600"/>
                                          </a:cubicBezTo>
                                          <a:cubicBezTo>
                                            <a:pt x="6184" y="73878"/>
                                            <a:pt x="6509" y="76156"/>
                                            <a:pt x="7160" y="77783"/>
                                          </a:cubicBezTo>
                                          <a:cubicBezTo>
                                            <a:pt x="11716" y="77458"/>
                                            <a:pt x="18551" y="76807"/>
                                            <a:pt x="21480" y="78109"/>
                                          </a:cubicBezTo>
                                          <a:cubicBezTo>
                                            <a:pt x="23107" y="78760"/>
                                            <a:pt x="24084" y="79736"/>
                                            <a:pt x="23432" y="81363"/>
                                          </a:cubicBezTo>
                                          <a:cubicBezTo>
                                            <a:pt x="22782" y="83316"/>
                                            <a:pt x="21480" y="84292"/>
                                            <a:pt x="20503" y="85269"/>
                                          </a:cubicBezTo>
                                          <a:cubicBezTo>
                                            <a:pt x="20178" y="85594"/>
                                            <a:pt x="19853" y="85920"/>
                                            <a:pt x="19853" y="85920"/>
                                          </a:cubicBezTo>
                                          <a:lnTo>
                                            <a:pt x="19853" y="85920"/>
                                          </a:lnTo>
                                          <a:cubicBezTo>
                                            <a:pt x="19853" y="86245"/>
                                            <a:pt x="19853" y="86245"/>
                                            <a:pt x="20178" y="86570"/>
                                          </a:cubicBezTo>
                                          <a:cubicBezTo>
                                            <a:pt x="20829" y="87221"/>
                                            <a:pt x="22131" y="87872"/>
                                            <a:pt x="23107" y="88523"/>
                                          </a:cubicBezTo>
                                          <a:cubicBezTo>
                                            <a:pt x="24409" y="89500"/>
                                            <a:pt x="26036" y="90476"/>
                                            <a:pt x="27012" y="91452"/>
                                          </a:cubicBezTo>
                                          <a:cubicBezTo>
                                            <a:pt x="28640" y="93080"/>
                                            <a:pt x="29291" y="94707"/>
                                            <a:pt x="27989" y="96334"/>
                                          </a:cubicBezTo>
                                          <a:cubicBezTo>
                                            <a:pt x="27012" y="97311"/>
                                            <a:pt x="25385" y="98287"/>
                                            <a:pt x="23758" y="99263"/>
                                          </a:cubicBezTo>
                                          <a:cubicBezTo>
                                            <a:pt x="21805" y="100565"/>
                                            <a:pt x="19527" y="101867"/>
                                            <a:pt x="19527" y="102192"/>
                                          </a:cubicBezTo>
                                          <a:cubicBezTo>
                                            <a:pt x="19527" y="102843"/>
                                            <a:pt x="20178" y="103820"/>
                                            <a:pt x="20829" y="104796"/>
                                          </a:cubicBezTo>
                                          <a:cubicBezTo>
                                            <a:pt x="21805" y="106423"/>
                                            <a:pt x="22456" y="107725"/>
                                            <a:pt x="22782" y="109027"/>
                                          </a:cubicBezTo>
                                          <a:cubicBezTo>
                                            <a:pt x="23107" y="110329"/>
                                            <a:pt x="22456" y="111305"/>
                                            <a:pt x="20829" y="111630"/>
                                          </a:cubicBezTo>
                                          <a:cubicBezTo>
                                            <a:pt x="19527" y="111956"/>
                                            <a:pt x="17900" y="111305"/>
                                            <a:pt x="16273" y="110654"/>
                                          </a:cubicBezTo>
                                          <a:cubicBezTo>
                                            <a:pt x="14320" y="110003"/>
                                            <a:pt x="12367" y="109352"/>
                                            <a:pt x="11065" y="109678"/>
                                          </a:cubicBezTo>
                                          <a:cubicBezTo>
                                            <a:pt x="9764" y="110003"/>
                                            <a:pt x="9112" y="110654"/>
                                            <a:pt x="8462" y="111630"/>
                                          </a:cubicBezTo>
                                          <a:cubicBezTo>
                                            <a:pt x="7811" y="112281"/>
                                            <a:pt x="7485" y="113258"/>
                                            <a:pt x="7485" y="113583"/>
                                          </a:cubicBezTo>
                                          <a:cubicBezTo>
                                            <a:pt x="7485" y="113909"/>
                                            <a:pt x="7811" y="114560"/>
                                            <a:pt x="8136" y="115211"/>
                                          </a:cubicBezTo>
                                          <a:cubicBezTo>
                                            <a:pt x="8787" y="116512"/>
                                            <a:pt x="9112" y="117814"/>
                                            <a:pt x="8787" y="119441"/>
                                          </a:cubicBezTo>
                                          <a:cubicBezTo>
                                            <a:pt x="8462" y="120743"/>
                                            <a:pt x="6509" y="122045"/>
                                            <a:pt x="4231" y="123347"/>
                                          </a:cubicBezTo>
                                          <a:lnTo>
                                            <a:pt x="4231" y="123347"/>
                                          </a:lnTo>
                                          <a:cubicBezTo>
                                            <a:pt x="2278" y="124649"/>
                                            <a:pt x="0" y="126276"/>
                                            <a:pt x="0" y="126601"/>
                                          </a:cubicBezTo>
                                          <a:cubicBezTo>
                                            <a:pt x="0" y="127252"/>
                                            <a:pt x="0" y="127903"/>
                                            <a:pt x="0" y="128879"/>
                                          </a:cubicBezTo>
                                          <a:lnTo>
                                            <a:pt x="0" y="128879"/>
                                          </a:lnTo>
                                          <a:cubicBezTo>
                                            <a:pt x="0" y="131483"/>
                                            <a:pt x="325" y="135714"/>
                                            <a:pt x="0" y="138643"/>
                                          </a:cubicBezTo>
                                          <a:cubicBezTo>
                                            <a:pt x="976" y="139294"/>
                                            <a:pt x="2278" y="140270"/>
                                            <a:pt x="3905" y="141572"/>
                                          </a:cubicBezTo>
                                          <a:cubicBezTo>
                                            <a:pt x="6509" y="143850"/>
                                            <a:pt x="9764" y="146454"/>
                                            <a:pt x="12042" y="147430"/>
                                          </a:cubicBezTo>
                                          <a:lnTo>
                                            <a:pt x="13018" y="147756"/>
                                          </a:lnTo>
                                          <a:cubicBezTo>
                                            <a:pt x="17575" y="149708"/>
                                            <a:pt x="26036" y="152963"/>
                                            <a:pt x="29616" y="152638"/>
                                          </a:cubicBezTo>
                                          <a:cubicBezTo>
                                            <a:pt x="32220" y="152312"/>
                                            <a:pt x="64114" y="133761"/>
                                            <a:pt x="83967" y="122045"/>
                                          </a:cubicBezTo>
                                          <a:cubicBezTo>
                                            <a:pt x="91778" y="117489"/>
                                            <a:pt x="97961" y="113909"/>
                                            <a:pt x="99589" y="112932"/>
                                          </a:cubicBezTo>
                                          <a:cubicBezTo>
                                            <a:pt x="101216" y="111956"/>
                                            <a:pt x="105447" y="109678"/>
                                            <a:pt x="110654" y="107074"/>
                                          </a:cubicBezTo>
                                          <a:cubicBezTo>
                                            <a:pt x="125300" y="99263"/>
                                            <a:pt x="148081" y="87221"/>
                                            <a:pt x="149057" y="86570"/>
                                          </a:cubicBezTo>
                                          <a:cubicBezTo>
                                            <a:pt x="150034" y="85594"/>
                                            <a:pt x="151010" y="82665"/>
                                            <a:pt x="151987" y="79736"/>
                                          </a:cubicBezTo>
                                          <a:cubicBezTo>
                                            <a:pt x="152312" y="79085"/>
                                            <a:pt x="152312" y="78434"/>
                                            <a:pt x="152638" y="77783"/>
                                          </a:cubicBezTo>
                                          <a:cubicBezTo>
                                            <a:pt x="153288" y="76156"/>
                                            <a:pt x="152963" y="73878"/>
                                            <a:pt x="152638" y="71274"/>
                                          </a:cubicBezTo>
                                          <a:cubicBezTo>
                                            <a:pt x="152312" y="68020"/>
                                            <a:pt x="151987" y="64765"/>
                                            <a:pt x="153288" y="62487"/>
                                          </a:cubicBezTo>
                                          <a:cubicBezTo>
                                            <a:pt x="154265" y="60860"/>
                                            <a:pt x="154916" y="59233"/>
                                            <a:pt x="155566" y="57605"/>
                                          </a:cubicBezTo>
                                          <a:cubicBezTo>
                                            <a:pt x="156218" y="55652"/>
                                            <a:pt x="156868" y="54025"/>
                                            <a:pt x="157194" y="52723"/>
                                          </a:cubicBezTo>
                                          <a:cubicBezTo>
                                            <a:pt x="157519" y="52073"/>
                                            <a:pt x="156868" y="47842"/>
                                            <a:pt x="156218" y="43611"/>
                                          </a:cubicBezTo>
                                          <a:cubicBezTo>
                                            <a:pt x="155566" y="38403"/>
                                            <a:pt x="154590" y="33196"/>
                                            <a:pt x="154916" y="31569"/>
                                          </a:cubicBezTo>
                                          <a:cubicBezTo>
                                            <a:pt x="155241" y="29942"/>
                                            <a:pt x="156218" y="27013"/>
                                            <a:pt x="157519" y="24734"/>
                                          </a:cubicBezTo>
                                          <a:cubicBezTo>
                                            <a:pt x="158496" y="23107"/>
                                            <a:pt x="159472" y="21480"/>
                                            <a:pt x="160448" y="21154"/>
                                          </a:cubicBezTo>
                                          <a:lnTo>
                                            <a:pt x="160448" y="21154"/>
                                          </a:lnTo>
                                          <a:cubicBezTo>
                                            <a:pt x="161425" y="20829"/>
                                            <a:pt x="163052" y="20504"/>
                                            <a:pt x="165330" y="20178"/>
                                          </a:cubicBezTo>
                                          <a:cubicBezTo>
                                            <a:pt x="167283" y="19853"/>
                                            <a:pt x="169561" y="19527"/>
                                            <a:pt x="171188" y="18876"/>
                                          </a:cubicBezTo>
                                          <a:lnTo>
                                            <a:pt x="171188" y="18876"/>
                                          </a:lnTo>
                                          <a:cubicBezTo>
                                            <a:pt x="172165" y="18551"/>
                                            <a:pt x="174768" y="16598"/>
                                            <a:pt x="177372" y="14320"/>
                                          </a:cubicBezTo>
                                          <a:cubicBezTo>
                                            <a:pt x="181603" y="10740"/>
                                            <a:pt x="185834" y="6834"/>
                                            <a:pt x="186159" y="6509"/>
                                          </a:cubicBezTo>
                                          <a:cubicBezTo>
                                            <a:pt x="186159" y="6509"/>
                                            <a:pt x="186159" y="6509"/>
                                            <a:pt x="186159" y="6184"/>
                                          </a:cubicBezTo>
                                          <a:lnTo>
                                            <a:pt x="186159" y="6184"/>
                                          </a:lnTo>
                                          <a:cubicBezTo>
                                            <a:pt x="185834" y="5207"/>
                                            <a:pt x="185508" y="4231"/>
                                            <a:pt x="186159" y="2929"/>
                                          </a:cubicBezTo>
                                          <a:lnTo>
                                            <a:pt x="186159" y="2929"/>
                                          </a:lnTo>
                                          <a:cubicBezTo>
                                            <a:pt x="186159" y="2604"/>
                                            <a:pt x="186810" y="2278"/>
                                            <a:pt x="187461" y="1627"/>
                                          </a:cubicBezTo>
                                          <a:cubicBezTo>
                                            <a:pt x="186159" y="976"/>
                                            <a:pt x="184206" y="0"/>
                                            <a:pt x="182905" y="0"/>
                                          </a:cubicBezTo>
                                          <a:cubicBezTo>
                                            <a:pt x="181603" y="0"/>
                                            <a:pt x="178674" y="651"/>
                                            <a:pt x="175419" y="1302"/>
                                          </a:cubicBezTo>
                                          <a:cubicBezTo>
                                            <a:pt x="172816" y="1953"/>
                                            <a:pt x="169886" y="2278"/>
                                            <a:pt x="168259" y="2604"/>
                                          </a:cubicBezTo>
                                          <a:cubicBezTo>
                                            <a:pt x="166957" y="2604"/>
                                            <a:pt x="163703" y="2929"/>
                                            <a:pt x="159797" y="2929"/>
                                          </a:cubicBezTo>
                                          <a:cubicBezTo>
                                            <a:pt x="152963" y="3255"/>
                                            <a:pt x="144501" y="3580"/>
                                            <a:pt x="142548" y="4231"/>
                                          </a:cubicBezTo>
                                          <a:cubicBezTo>
                                            <a:pt x="140596" y="4882"/>
                                            <a:pt x="133110" y="7485"/>
                                            <a:pt x="125950" y="10415"/>
                                          </a:cubicBezTo>
                                          <a:cubicBezTo>
                                            <a:pt x="120743" y="12367"/>
                                            <a:pt x="115211" y="14645"/>
                                            <a:pt x="111956" y="15947"/>
                                          </a:cubicBezTo>
                                          <a:cubicBezTo>
                                            <a:pt x="105772" y="18551"/>
                                            <a:pt x="101541" y="18551"/>
                                            <a:pt x="96659" y="18225"/>
                                          </a:cubicBezTo>
                                          <a:cubicBezTo>
                                            <a:pt x="95358" y="18225"/>
                                            <a:pt x="93730" y="17900"/>
                                            <a:pt x="92103" y="17900"/>
                                          </a:cubicBezTo>
                                          <a:cubicBezTo>
                                            <a:pt x="86896" y="17900"/>
                                            <a:pt x="84943" y="16598"/>
                                            <a:pt x="82665" y="14971"/>
                                          </a:cubicBezTo>
                                          <a:cubicBezTo>
                                            <a:pt x="82014" y="14320"/>
                                            <a:pt x="81038" y="13994"/>
                                            <a:pt x="80061" y="13344"/>
                                          </a:cubicBezTo>
                                          <a:cubicBezTo>
                                            <a:pt x="78434" y="12367"/>
                                            <a:pt x="76482" y="12042"/>
                                            <a:pt x="74854" y="11716"/>
                                          </a:cubicBezTo>
                                          <a:cubicBezTo>
                                            <a:pt x="73227" y="11391"/>
                                            <a:pt x="71600" y="11716"/>
                                            <a:pt x="70298" y="12042"/>
                                          </a:cubicBezTo>
                                          <a:cubicBezTo>
                                            <a:pt x="68345" y="12693"/>
                                            <a:pt x="63463" y="14320"/>
                                            <a:pt x="59232" y="15947"/>
                                          </a:cubicBezTo>
                                          <a:cubicBezTo>
                                            <a:pt x="56629" y="16924"/>
                                            <a:pt x="54025" y="18225"/>
                                            <a:pt x="52398" y="19202"/>
                                          </a:cubicBezTo>
                                          <a:cubicBezTo>
                                            <a:pt x="49143" y="21154"/>
                                            <a:pt x="46214" y="20829"/>
                                            <a:pt x="43611" y="20829"/>
                                          </a:cubicBezTo>
                                          <a:cubicBezTo>
                                            <a:pt x="42634" y="20829"/>
                                            <a:pt x="41658" y="20829"/>
                                            <a:pt x="41007" y="20829"/>
                                          </a:cubicBezTo>
                                          <a:cubicBezTo>
                                            <a:pt x="39380" y="21154"/>
                                            <a:pt x="37102" y="19527"/>
                                            <a:pt x="34498" y="17575"/>
                                          </a:cubicBezTo>
                                          <a:cubicBezTo>
                                            <a:pt x="32220" y="15947"/>
                                            <a:pt x="29616" y="13994"/>
                                            <a:pt x="29291" y="14320"/>
                                          </a:cubicBezTo>
                                          <a:cubicBezTo>
                                            <a:pt x="28314" y="15296"/>
                                            <a:pt x="27338" y="16924"/>
                                            <a:pt x="26687" y="18551"/>
                                          </a:cubicBezTo>
                                          <a:cubicBezTo>
                                            <a:pt x="26036" y="20178"/>
                                            <a:pt x="25711" y="21805"/>
                                            <a:pt x="25385" y="22782"/>
                                          </a:cubicBezTo>
                                          <a:cubicBezTo>
                                            <a:pt x="25385" y="23758"/>
                                            <a:pt x="25711" y="24734"/>
                                            <a:pt x="26362" y="25711"/>
                                          </a:cubicBezTo>
                                          <a:cubicBezTo>
                                            <a:pt x="27012" y="27338"/>
                                            <a:pt x="27664" y="28640"/>
                                            <a:pt x="26687" y="29942"/>
                                          </a:cubicBezTo>
                                          <a:cubicBezTo>
                                            <a:pt x="25711" y="31569"/>
                                            <a:pt x="23107" y="32220"/>
                                            <a:pt x="21154" y="32545"/>
                                          </a:cubicBezTo>
                                          <a:cubicBezTo>
                                            <a:pt x="20503" y="32545"/>
                                            <a:pt x="20178" y="32871"/>
                                            <a:pt x="20178" y="32871"/>
                                          </a:cubicBezTo>
                                          <a:lnTo>
                                            <a:pt x="20178" y="32871"/>
                                          </a:lnTo>
                                          <a:cubicBezTo>
                                            <a:pt x="19853" y="32871"/>
                                            <a:pt x="20503" y="33522"/>
                                            <a:pt x="20178" y="34173"/>
                                          </a:cubicBezTo>
                                          <a:cubicBezTo>
                                            <a:pt x="19853" y="36125"/>
                                            <a:pt x="19527" y="38729"/>
                                            <a:pt x="17575" y="39705"/>
                                          </a:cubicBezTo>
                                          <a:cubicBezTo>
                                            <a:pt x="16923" y="40031"/>
                                            <a:pt x="16273" y="41007"/>
                                            <a:pt x="15622" y="41658"/>
                                          </a:cubicBezTo>
                                          <a:lnTo>
                                            <a:pt x="15622" y="41658"/>
                                          </a:lnTo>
                                          <a:cubicBezTo>
                                            <a:pt x="14320" y="43285"/>
                                            <a:pt x="13018" y="44913"/>
                                            <a:pt x="11065" y="45563"/>
                                          </a:cubicBezTo>
                                          <a:cubicBezTo>
                                            <a:pt x="9764" y="46214"/>
                                            <a:pt x="8462" y="45238"/>
                                            <a:pt x="6509" y="44262"/>
                                          </a:cubicBezTo>
                                          <a:lnTo>
                                            <a:pt x="6509" y="4426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8" name="Freeform: Shape 527">
                                      <a:extLst>
                                        <a:ext uri="{FF2B5EF4-FFF2-40B4-BE49-F238E27FC236}">
                                          <a16:creationId xmlns:a16="http://schemas.microsoft.com/office/drawing/2014/main" id="{F5C9C5DE-E6AD-4DD4-AEF2-CFA47DD241C0}"/>
                                        </a:ext>
                                      </a:extLst>
                                    </p:cNvPr>
                                    <p:cNvSpPr/>
                                    <p:nvPr/>
                                  </p:nvSpPr>
                                  <p:spPr>
                                    <a:xfrm>
                                      <a:off x="6492977" y="3194284"/>
                                      <a:ext cx="520399" cy="202527"/>
                                    </a:xfrm>
                                    <a:custGeom>
                                      <a:avLst/>
                                      <a:gdLst>
                                        <a:gd name="connsiteX0" fmla="*/ 432527 w 520399"/>
                                        <a:gd name="connsiteY0" fmla="*/ 19233 h 202527"/>
                                        <a:gd name="connsiteX1" fmla="*/ 432527 w 520399"/>
                                        <a:gd name="connsiteY1" fmla="*/ 19233 h 202527"/>
                                        <a:gd name="connsiteX2" fmla="*/ 425042 w 520399"/>
                                        <a:gd name="connsiteY2" fmla="*/ 26068 h 202527"/>
                                        <a:gd name="connsiteX3" fmla="*/ 413651 w 520399"/>
                                        <a:gd name="connsiteY3" fmla="*/ 30299 h 202527"/>
                                        <a:gd name="connsiteX4" fmla="*/ 409745 w 520399"/>
                                        <a:gd name="connsiteY4" fmla="*/ 32577 h 202527"/>
                                        <a:gd name="connsiteX5" fmla="*/ 402586 w 520399"/>
                                        <a:gd name="connsiteY5" fmla="*/ 34529 h 202527"/>
                                        <a:gd name="connsiteX6" fmla="*/ 395426 w 520399"/>
                                        <a:gd name="connsiteY6" fmla="*/ 39086 h 202527"/>
                                        <a:gd name="connsiteX7" fmla="*/ 389242 w 520399"/>
                                        <a:gd name="connsiteY7" fmla="*/ 37133 h 202527"/>
                                        <a:gd name="connsiteX8" fmla="*/ 382082 w 520399"/>
                                        <a:gd name="connsiteY8" fmla="*/ 35831 h 202527"/>
                                        <a:gd name="connsiteX9" fmla="*/ 373620 w 520399"/>
                                        <a:gd name="connsiteY9" fmla="*/ 31926 h 202527"/>
                                        <a:gd name="connsiteX10" fmla="*/ 368738 w 520399"/>
                                        <a:gd name="connsiteY10" fmla="*/ 33553 h 202527"/>
                                        <a:gd name="connsiteX11" fmla="*/ 358324 w 520399"/>
                                        <a:gd name="connsiteY11" fmla="*/ 34855 h 202527"/>
                                        <a:gd name="connsiteX12" fmla="*/ 345631 w 520399"/>
                                        <a:gd name="connsiteY12" fmla="*/ 38109 h 202527"/>
                                        <a:gd name="connsiteX13" fmla="*/ 336844 w 520399"/>
                                        <a:gd name="connsiteY13" fmla="*/ 37784 h 202527"/>
                                        <a:gd name="connsiteX14" fmla="*/ 321548 w 520399"/>
                                        <a:gd name="connsiteY14" fmla="*/ 33228 h 202527"/>
                                        <a:gd name="connsiteX15" fmla="*/ 312435 w 520399"/>
                                        <a:gd name="connsiteY15" fmla="*/ 31926 h 202527"/>
                                        <a:gd name="connsiteX16" fmla="*/ 300719 w 520399"/>
                                        <a:gd name="connsiteY16" fmla="*/ 24115 h 202527"/>
                                        <a:gd name="connsiteX17" fmla="*/ 292908 w 520399"/>
                                        <a:gd name="connsiteY17" fmla="*/ 27369 h 202527"/>
                                        <a:gd name="connsiteX18" fmla="*/ 285422 w 520399"/>
                                        <a:gd name="connsiteY18" fmla="*/ 25091 h 202527"/>
                                        <a:gd name="connsiteX19" fmla="*/ 281517 w 520399"/>
                                        <a:gd name="connsiteY19" fmla="*/ 19233 h 202527"/>
                                        <a:gd name="connsiteX20" fmla="*/ 275984 w 520399"/>
                                        <a:gd name="connsiteY20" fmla="*/ 11422 h 202527"/>
                                        <a:gd name="connsiteX21" fmla="*/ 262966 w 520399"/>
                                        <a:gd name="connsiteY21" fmla="*/ 13700 h 202527"/>
                                        <a:gd name="connsiteX22" fmla="*/ 254179 w 520399"/>
                                        <a:gd name="connsiteY22" fmla="*/ 6540 h 202527"/>
                                        <a:gd name="connsiteX23" fmla="*/ 256132 w 520399"/>
                                        <a:gd name="connsiteY23" fmla="*/ 357 h 202527"/>
                                        <a:gd name="connsiteX24" fmla="*/ 247344 w 520399"/>
                                        <a:gd name="connsiteY24" fmla="*/ 1008 h 202527"/>
                                        <a:gd name="connsiteX25" fmla="*/ 242137 w 520399"/>
                                        <a:gd name="connsiteY25" fmla="*/ 3286 h 202527"/>
                                        <a:gd name="connsiteX26" fmla="*/ 220332 w 520399"/>
                                        <a:gd name="connsiteY26" fmla="*/ 2960 h 202527"/>
                                        <a:gd name="connsiteX27" fmla="*/ 201130 w 520399"/>
                                        <a:gd name="connsiteY27" fmla="*/ 682 h 202527"/>
                                        <a:gd name="connsiteX28" fmla="*/ 190064 w 520399"/>
                                        <a:gd name="connsiteY28" fmla="*/ 5239 h 202527"/>
                                        <a:gd name="connsiteX29" fmla="*/ 175094 w 520399"/>
                                        <a:gd name="connsiteY29" fmla="*/ 9144 h 202527"/>
                                        <a:gd name="connsiteX30" fmla="*/ 169886 w 520399"/>
                                        <a:gd name="connsiteY30" fmla="*/ 15002 h 202527"/>
                                        <a:gd name="connsiteX31" fmla="*/ 159797 w 520399"/>
                                        <a:gd name="connsiteY31" fmla="*/ 20209 h 202527"/>
                                        <a:gd name="connsiteX32" fmla="*/ 148081 w 520399"/>
                                        <a:gd name="connsiteY32" fmla="*/ 31275 h 202527"/>
                                        <a:gd name="connsiteX33" fmla="*/ 134087 w 520399"/>
                                        <a:gd name="connsiteY33" fmla="*/ 32577 h 202527"/>
                                        <a:gd name="connsiteX34" fmla="*/ 118139 w 520399"/>
                                        <a:gd name="connsiteY34" fmla="*/ 29322 h 202527"/>
                                        <a:gd name="connsiteX35" fmla="*/ 108701 w 520399"/>
                                        <a:gd name="connsiteY35" fmla="*/ 30299 h 202527"/>
                                        <a:gd name="connsiteX36" fmla="*/ 93405 w 520399"/>
                                        <a:gd name="connsiteY36" fmla="*/ 28020 h 202527"/>
                                        <a:gd name="connsiteX37" fmla="*/ 86896 w 520399"/>
                                        <a:gd name="connsiteY37" fmla="*/ 31926 h 202527"/>
                                        <a:gd name="connsiteX38" fmla="*/ 90801 w 520399"/>
                                        <a:gd name="connsiteY38" fmla="*/ 39086 h 202527"/>
                                        <a:gd name="connsiteX39" fmla="*/ 107074 w 520399"/>
                                        <a:gd name="connsiteY39" fmla="*/ 44293 h 202527"/>
                                        <a:gd name="connsiteX40" fmla="*/ 93080 w 520399"/>
                                        <a:gd name="connsiteY40" fmla="*/ 44944 h 202527"/>
                                        <a:gd name="connsiteX41" fmla="*/ 78434 w 520399"/>
                                        <a:gd name="connsiteY41" fmla="*/ 49175 h 202527"/>
                                        <a:gd name="connsiteX42" fmla="*/ 85269 w 520399"/>
                                        <a:gd name="connsiteY42" fmla="*/ 52755 h 202527"/>
                                        <a:gd name="connsiteX43" fmla="*/ 83967 w 520399"/>
                                        <a:gd name="connsiteY43" fmla="*/ 55358 h 202527"/>
                                        <a:gd name="connsiteX44" fmla="*/ 66067 w 520399"/>
                                        <a:gd name="connsiteY44" fmla="*/ 55684 h 202527"/>
                                        <a:gd name="connsiteX45" fmla="*/ 50445 w 520399"/>
                                        <a:gd name="connsiteY45" fmla="*/ 55033 h 202527"/>
                                        <a:gd name="connsiteX46" fmla="*/ 37753 w 520399"/>
                                        <a:gd name="connsiteY46" fmla="*/ 57311 h 202527"/>
                                        <a:gd name="connsiteX47" fmla="*/ 32220 w 520399"/>
                                        <a:gd name="connsiteY47" fmla="*/ 54382 h 202527"/>
                                        <a:gd name="connsiteX48" fmla="*/ 25060 w 520399"/>
                                        <a:gd name="connsiteY48" fmla="*/ 56009 h 202527"/>
                                        <a:gd name="connsiteX49" fmla="*/ 4556 w 520399"/>
                                        <a:gd name="connsiteY49" fmla="*/ 67400 h 202527"/>
                                        <a:gd name="connsiteX50" fmla="*/ 3580 w 520399"/>
                                        <a:gd name="connsiteY50" fmla="*/ 72282 h 202527"/>
                                        <a:gd name="connsiteX51" fmla="*/ 2929 w 520399"/>
                                        <a:gd name="connsiteY51" fmla="*/ 83673 h 202527"/>
                                        <a:gd name="connsiteX52" fmla="*/ 12042 w 520399"/>
                                        <a:gd name="connsiteY52" fmla="*/ 82371 h 202527"/>
                                        <a:gd name="connsiteX53" fmla="*/ 24083 w 520399"/>
                                        <a:gd name="connsiteY53" fmla="*/ 83347 h 202527"/>
                                        <a:gd name="connsiteX54" fmla="*/ 16598 w 520399"/>
                                        <a:gd name="connsiteY54" fmla="*/ 90507 h 202527"/>
                                        <a:gd name="connsiteX55" fmla="*/ 19527 w 520399"/>
                                        <a:gd name="connsiteY55" fmla="*/ 94738 h 202527"/>
                                        <a:gd name="connsiteX56" fmla="*/ 20178 w 520399"/>
                                        <a:gd name="connsiteY56" fmla="*/ 101247 h 202527"/>
                                        <a:gd name="connsiteX57" fmla="*/ 27989 w 520399"/>
                                        <a:gd name="connsiteY57" fmla="*/ 104502 h 202527"/>
                                        <a:gd name="connsiteX58" fmla="*/ 20503 w 520399"/>
                                        <a:gd name="connsiteY58" fmla="*/ 110035 h 202527"/>
                                        <a:gd name="connsiteX59" fmla="*/ 21154 w 520399"/>
                                        <a:gd name="connsiteY59" fmla="*/ 115567 h 202527"/>
                                        <a:gd name="connsiteX60" fmla="*/ 30918 w 520399"/>
                                        <a:gd name="connsiteY60" fmla="*/ 120449 h 202527"/>
                                        <a:gd name="connsiteX61" fmla="*/ 17900 w 520399"/>
                                        <a:gd name="connsiteY61" fmla="*/ 121100 h 202527"/>
                                        <a:gd name="connsiteX62" fmla="*/ 10740 w 520399"/>
                                        <a:gd name="connsiteY62" fmla="*/ 114265 h 202527"/>
                                        <a:gd name="connsiteX63" fmla="*/ 10740 w 520399"/>
                                        <a:gd name="connsiteY63" fmla="*/ 121751 h 202527"/>
                                        <a:gd name="connsiteX64" fmla="*/ 6834 w 520399"/>
                                        <a:gd name="connsiteY64" fmla="*/ 124680 h 202527"/>
                                        <a:gd name="connsiteX65" fmla="*/ 18876 w 520399"/>
                                        <a:gd name="connsiteY65" fmla="*/ 126958 h 202527"/>
                                        <a:gd name="connsiteX66" fmla="*/ 26362 w 520399"/>
                                        <a:gd name="connsiteY66" fmla="*/ 131840 h 202527"/>
                                        <a:gd name="connsiteX67" fmla="*/ 31894 w 520399"/>
                                        <a:gd name="connsiteY67" fmla="*/ 139000 h 202527"/>
                                        <a:gd name="connsiteX68" fmla="*/ 26036 w 520399"/>
                                        <a:gd name="connsiteY68" fmla="*/ 143231 h 202527"/>
                                        <a:gd name="connsiteX69" fmla="*/ 30592 w 520399"/>
                                        <a:gd name="connsiteY69" fmla="*/ 146485 h 202527"/>
                                        <a:gd name="connsiteX70" fmla="*/ 31243 w 520399"/>
                                        <a:gd name="connsiteY70" fmla="*/ 152344 h 202527"/>
                                        <a:gd name="connsiteX71" fmla="*/ 42309 w 520399"/>
                                        <a:gd name="connsiteY71" fmla="*/ 154947 h 202527"/>
                                        <a:gd name="connsiteX72" fmla="*/ 38729 w 520399"/>
                                        <a:gd name="connsiteY72" fmla="*/ 161782 h 202527"/>
                                        <a:gd name="connsiteX73" fmla="*/ 32545 w 520399"/>
                                        <a:gd name="connsiteY73" fmla="*/ 165362 h 202527"/>
                                        <a:gd name="connsiteX74" fmla="*/ 47841 w 520399"/>
                                        <a:gd name="connsiteY74" fmla="*/ 164060 h 202527"/>
                                        <a:gd name="connsiteX75" fmla="*/ 61185 w 520399"/>
                                        <a:gd name="connsiteY75" fmla="*/ 163083 h 202527"/>
                                        <a:gd name="connsiteX76" fmla="*/ 54351 w 520399"/>
                                        <a:gd name="connsiteY76" fmla="*/ 170569 h 202527"/>
                                        <a:gd name="connsiteX77" fmla="*/ 55978 w 520399"/>
                                        <a:gd name="connsiteY77" fmla="*/ 176427 h 202527"/>
                                        <a:gd name="connsiteX78" fmla="*/ 65416 w 520399"/>
                                        <a:gd name="connsiteY78" fmla="*/ 170894 h 202527"/>
                                        <a:gd name="connsiteX79" fmla="*/ 69647 w 520399"/>
                                        <a:gd name="connsiteY79" fmla="*/ 174474 h 202527"/>
                                        <a:gd name="connsiteX80" fmla="*/ 76807 w 520399"/>
                                        <a:gd name="connsiteY80" fmla="*/ 178054 h 202527"/>
                                        <a:gd name="connsiteX81" fmla="*/ 78434 w 520399"/>
                                        <a:gd name="connsiteY81" fmla="*/ 172196 h 202527"/>
                                        <a:gd name="connsiteX82" fmla="*/ 89500 w 520399"/>
                                        <a:gd name="connsiteY82" fmla="*/ 189120 h 202527"/>
                                        <a:gd name="connsiteX83" fmla="*/ 99914 w 520399"/>
                                        <a:gd name="connsiteY83" fmla="*/ 192374 h 202527"/>
                                        <a:gd name="connsiteX84" fmla="*/ 110979 w 520399"/>
                                        <a:gd name="connsiteY84" fmla="*/ 189445 h 202527"/>
                                        <a:gd name="connsiteX85" fmla="*/ 118790 w 520399"/>
                                        <a:gd name="connsiteY85" fmla="*/ 190096 h 202527"/>
                                        <a:gd name="connsiteX86" fmla="*/ 124323 w 520399"/>
                                        <a:gd name="connsiteY86" fmla="*/ 180983 h 202527"/>
                                        <a:gd name="connsiteX87" fmla="*/ 127578 w 520399"/>
                                        <a:gd name="connsiteY87" fmla="*/ 169593 h 202527"/>
                                        <a:gd name="connsiteX88" fmla="*/ 147105 w 520399"/>
                                        <a:gd name="connsiteY88" fmla="*/ 173172 h 202527"/>
                                        <a:gd name="connsiteX89" fmla="*/ 167283 w 520399"/>
                                        <a:gd name="connsiteY89" fmla="*/ 183912 h 202527"/>
                                        <a:gd name="connsiteX90" fmla="*/ 181928 w 520399"/>
                                        <a:gd name="connsiteY90" fmla="*/ 194978 h 202527"/>
                                        <a:gd name="connsiteX91" fmla="*/ 199503 w 520399"/>
                                        <a:gd name="connsiteY91" fmla="*/ 192374 h 202527"/>
                                        <a:gd name="connsiteX92" fmla="*/ 218054 w 520399"/>
                                        <a:gd name="connsiteY92" fmla="*/ 190747 h 202527"/>
                                        <a:gd name="connsiteX93" fmla="*/ 228143 w 520399"/>
                                        <a:gd name="connsiteY93" fmla="*/ 182285 h 202527"/>
                                        <a:gd name="connsiteX94" fmla="*/ 239534 w 520399"/>
                                        <a:gd name="connsiteY94" fmla="*/ 170894 h 202527"/>
                                        <a:gd name="connsiteX95" fmla="*/ 246693 w 520399"/>
                                        <a:gd name="connsiteY95" fmla="*/ 174474 h 202527"/>
                                        <a:gd name="connsiteX96" fmla="*/ 260037 w 520399"/>
                                        <a:gd name="connsiteY96" fmla="*/ 180007 h 202527"/>
                                        <a:gd name="connsiteX97" fmla="*/ 274682 w 520399"/>
                                        <a:gd name="connsiteY97" fmla="*/ 169267 h 202527"/>
                                        <a:gd name="connsiteX98" fmla="*/ 282168 w 520399"/>
                                        <a:gd name="connsiteY98" fmla="*/ 172847 h 202527"/>
                                        <a:gd name="connsiteX99" fmla="*/ 272404 w 520399"/>
                                        <a:gd name="connsiteY99" fmla="*/ 188794 h 202527"/>
                                        <a:gd name="connsiteX100" fmla="*/ 275333 w 520399"/>
                                        <a:gd name="connsiteY100" fmla="*/ 197907 h 202527"/>
                                        <a:gd name="connsiteX101" fmla="*/ 275333 w 520399"/>
                                        <a:gd name="connsiteY101" fmla="*/ 200836 h 202527"/>
                                        <a:gd name="connsiteX102" fmla="*/ 278913 w 520399"/>
                                        <a:gd name="connsiteY102" fmla="*/ 202463 h 202527"/>
                                        <a:gd name="connsiteX103" fmla="*/ 281842 w 520399"/>
                                        <a:gd name="connsiteY103" fmla="*/ 199534 h 202527"/>
                                        <a:gd name="connsiteX104" fmla="*/ 281842 w 520399"/>
                                        <a:gd name="connsiteY104" fmla="*/ 199534 h 202527"/>
                                        <a:gd name="connsiteX105" fmla="*/ 284772 w 520399"/>
                                        <a:gd name="connsiteY105" fmla="*/ 196605 h 202527"/>
                                        <a:gd name="connsiteX106" fmla="*/ 285748 w 520399"/>
                                        <a:gd name="connsiteY106" fmla="*/ 193025 h 202527"/>
                                        <a:gd name="connsiteX107" fmla="*/ 287050 w 520399"/>
                                        <a:gd name="connsiteY107" fmla="*/ 189771 h 202527"/>
                                        <a:gd name="connsiteX108" fmla="*/ 287050 w 520399"/>
                                        <a:gd name="connsiteY108" fmla="*/ 189771 h 202527"/>
                                        <a:gd name="connsiteX109" fmla="*/ 288677 w 520399"/>
                                        <a:gd name="connsiteY109" fmla="*/ 189445 h 202527"/>
                                        <a:gd name="connsiteX110" fmla="*/ 292257 w 520399"/>
                                        <a:gd name="connsiteY110" fmla="*/ 188143 h 202527"/>
                                        <a:gd name="connsiteX111" fmla="*/ 291606 w 520399"/>
                                        <a:gd name="connsiteY111" fmla="*/ 186191 h 202527"/>
                                        <a:gd name="connsiteX112" fmla="*/ 290630 w 520399"/>
                                        <a:gd name="connsiteY112" fmla="*/ 181960 h 202527"/>
                                        <a:gd name="connsiteX113" fmla="*/ 291931 w 520399"/>
                                        <a:gd name="connsiteY113" fmla="*/ 176427 h 202527"/>
                                        <a:gd name="connsiteX114" fmla="*/ 294861 w 520399"/>
                                        <a:gd name="connsiteY114" fmla="*/ 171545 h 202527"/>
                                        <a:gd name="connsiteX115" fmla="*/ 303648 w 520399"/>
                                        <a:gd name="connsiteY115" fmla="*/ 174474 h 202527"/>
                                        <a:gd name="connsiteX116" fmla="*/ 307879 w 520399"/>
                                        <a:gd name="connsiteY116" fmla="*/ 177078 h 202527"/>
                                        <a:gd name="connsiteX117" fmla="*/ 311133 w 520399"/>
                                        <a:gd name="connsiteY117" fmla="*/ 177078 h 202527"/>
                                        <a:gd name="connsiteX118" fmla="*/ 318293 w 520399"/>
                                        <a:gd name="connsiteY118" fmla="*/ 175776 h 202527"/>
                                        <a:gd name="connsiteX119" fmla="*/ 325453 w 520399"/>
                                        <a:gd name="connsiteY119" fmla="*/ 172521 h 202527"/>
                                        <a:gd name="connsiteX120" fmla="*/ 336518 w 520399"/>
                                        <a:gd name="connsiteY120" fmla="*/ 168616 h 202527"/>
                                        <a:gd name="connsiteX121" fmla="*/ 342051 w 520399"/>
                                        <a:gd name="connsiteY121" fmla="*/ 167965 h 202527"/>
                                        <a:gd name="connsiteX122" fmla="*/ 347909 w 520399"/>
                                        <a:gd name="connsiteY122" fmla="*/ 169593 h 202527"/>
                                        <a:gd name="connsiteX123" fmla="*/ 350838 w 520399"/>
                                        <a:gd name="connsiteY123" fmla="*/ 171545 h 202527"/>
                                        <a:gd name="connsiteX124" fmla="*/ 358649 w 520399"/>
                                        <a:gd name="connsiteY124" fmla="*/ 174149 h 202527"/>
                                        <a:gd name="connsiteX125" fmla="*/ 363531 w 520399"/>
                                        <a:gd name="connsiteY125" fmla="*/ 174474 h 202527"/>
                                        <a:gd name="connsiteX126" fmla="*/ 377526 w 520399"/>
                                        <a:gd name="connsiteY126" fmla="*/ 172521 h 202527"/>
                                        <a:gd name="connsiteX127" fmla="*/ 391520 w 520399"/>
                                        <a:gd name="connsiteY127" fmla="*/ 166989 h 202527"/>
                                        <a:gd name="connsiteX128" fmla="*/ 408444 w 520399"/>
                                        <a:gd name="connsiteY128" fmla="*/ 160805 h 202527"/>
                                        <a:gd name="connsiteX129" fmla="*/ 426344 w 520399"/>
                                        <a:gd name="connsiteY129" fmla="*/ 159503 h 202527"/>
                                        <a:gd name="connsiteX130" fmla="*/ 434480 w 520399"/>
                                        <a:gd name="connsiteY130" fmla="*/ 159178 h 202527"/>
                                        <a:gd name="connsiteX131" fmla="*/ 441315 w 520399"/>
                                        <a:gd name="connsiteY131" fmla="*/ 157876 h 202527"/>
                                        <a:gd name="connsiteX132" fmla="*/ 449126 w 520399"/>
                                        <a:gd name="connsiteY132" fmla="*/ 156574 h 202527"/>
                                        <a:gd name="connsiteX133" fmla="*/ 455635 w 520399"/>
                                        <a:gd name="connsiteY133" fmla="*/ 158853 h 202527"/>
                                        <a:gd name="connsiteX134" fmla="*/ 459214 w 520399"/>
                                        <a:gd name="connsiteY134" fmla="*/ 155923 h 202527"/>
                                        <a:gd name="connsiteX135" fmla="*/ 464747 w 520399"/>
                                        <a:gd name="connsiteY135" fmla="*/ 152994 h 202527"/>
                                        <a:gd name="connsiteX136" fmla="*/ 472558 w 520399"/>
                                        <a:gd name="connsiteY136" fmla="*/ 152669 h 202527"/>
                                        <a:gd name="connsiteX137" fmla="*/ 477765 w 520399"/>
                                        <a:gd name="connsiteY137" fmla="*/ 153645 h 202527"/>
                                        <a:gd name="connsiteX138" fmla="*/ 485576 w 520399"/>
                                        <a:gd name="connsiteY138" fmla="*/ 154622 h 202527"/>
                                        <a:gd name="connsiteX139" fmla="*/ 485901 w 520399"/>
                                        <a:gd name="connsiteY139" fmla="*/ 154622 h 202527"/>
                                        <a:gd name="connsiteX140" fmla="*/ 485901 w 520399"/>
                                        <a:gd name="connsiteY140" fmla="*/ 154622 h 202527"/>
                                        <a:gd name="connsiteX141" fmla="*/ 488831 w 520399"/>
                                        <a:gd name="connsiteY141" fmla="*/ 154947 h 202527"/>
                                        <a:gd name="connsiteX142" fmla="*/ 500872 w 520399"/>
                                        <a:gd name="connsiteY142" fmla="*/ 154947 h 202527"/>
                                        <a:gd name="connsiteX143" fmla="*/ 507707 w 520399"/>
                                        <a:gd name="connsiteY143" fmla="*/ 160805 h 202527"/>
                                        <a:gd name="connsiteX144" fmla="*/ 510636 w 520399"/>
                                        <a:gd name="connsiteY144" fmla="*/ 165362 h 202527"/>
                                        <a:gd name="connsiteX145" fmla="*/ 519749 w 520399"/>
                                        <a:gd name="connsiteY145" fmla="*/ 160805 h 202527"/>
                                        <a:gd name="connsiteX146" fmla="*/ 520074 w 520399"/>
                                        <a:gd name="connsiteY146" fmla="*/ 158202 h 202527"/>
                                        <a:gd name="connsiteX147" fmla="*/ 520399 w 520399"/>
                                        <a:gd name="connsiteY147" fmla="*/ 156249 h 202527"/>
                                        <a:gd name="connsiteX148" fmla="*/ 518772 w 520399"/>
                                        <a:gd name="connsiteY148" fmla="*/ 154622 h 202527"/>
                                        <a:gd name="connsiteX149" fmla="*/ 515843 w 520399"/>
                                        <a:gd name="connsiteY149" fmla="*/ 151367 h 202527"/>
                                        <a:gd name="connsiteX150" fmla="*/ 515518 w 520399"/>
                                        <a:gd name="connsiteY150" fmla="*/ 147462 h 202527"/>
                                        <a:gd name="connsiteX151" fmla="*/ 515192 w 520399"/>
                                        <a:gd name="connsiteY151" fmla="*/ 143556 h 202527"/>
                                        <a:gd name="connsiteX152" fmla="*/ 512589 w 520399"/>
                                        <a:gd name="connsiteY152" fmla="*/ 142580 h 202527"/>
                                        <a:gd name="connsiteX153" fmla="*/ 505754 w 520399"/>
                                        <a:gd name="connsiteY153" fmla="*/ 137373 h 202527"/>
                                        <a:gd name="connsiteX154" fmla="*/ 505754 w 520399"/>
                                        <a:gd name="connsiteY154" fmla="*/ 137373 h 202527"/>
                                        <a:gd name="connsiteX155" fmla="*/ 509009 w 520399"/>
                                        <a:gd name="connsiteY155" fmla="*/ 130863 h 202527"/>
                                        <a:gd name="connsiteX156" fmla="*/ 510962 w 520399"/>
                                        <a:gd name="connsiteY156" fmla="*/ 126958 h 202527"/>
                                        <a:gd name="connsiteX157" fmla="*/ 510962 w 520399"/>
                                        <a:gd name="connsiteY157" fmla="*/ 126958 h 202527"/>
                                        <a:gd name="connsiteX158" fmla="*/ 513240 w 520399"/>
                                        <a:gd name="connsiteY158" fmla="*/ 124029 h 202527"/>
                                        <a:gd name="connsiteX159" fmla="*/ 511938 w 520399"/>
                                        <a:gd name="connsiteY159" fmla="*/ 124029 h 202527"/>
                                        <a:gd name="connsiteX160" fmla="*/ 509334 w 520399"/>
                                        <a:gd name="connsiteY160" fmla="*/ 123378 h 202527"/>
                                        <a:gd name="connsiteX161" fmla="*/ 508683 w 520399"/>
                                        <a:gd name="connsiteY161" fmla="*/ 117194 h 202527"/>
                                        <a:gd name="connsiteX162" fmla="*/ 508032 w 520399"/>
                                        <a:gd name="connsiteY162" fmla="*/ 108407 h 202527"/>
                                        <a:gd name="connsiteX163" fmla="*/ 505103 w 520399"/>
                                        <a:gd name="connsiteY163" fmla="*/ 105804 h 202527"/>
                                        <a:gd name="connsiteX164" fmla="*/ 503151 w 520399"/>
                                        <a:gd name="connsiteY164" fmla="*/ 103851 h 202527"/>
                                        <a:gd name="connsiteX165" fmla="*/ 500547 w 520399"/>
                                        <a:gd name="connsiteY165" fmla="*/ 96366 h 202527"/>
                                        <a:gd name="connsiteX166" fmla="*/ 499571 w 520399"/>
                                        <a:gd name="connsiteY166" fmla="*/ 91809 h 202527"/>
                                        <a:gd name="connsiteX167" fmla="*/ 501198 w 520399"/>
                                        <a:gd name="connsiteY167" fmla="*/ 88229 h 202527"/>
                                        <a:gd name="connsiteX168" fmla="*/ 501198 w 520399"/>
                                        <a:gd name="connsiteY168" fmla="*/ 88229 h 202527"/>
                                        <a:gd name="connsiteX169" fmla="*/ 501523 w 520399"/>
                                        <a:gd name="connsiteY169" fmla="*/ 88229 h 202527"/>
                                        <a:gd name="connsiteX170" fmla="*/ 501523 w 520399"/>
                                        <a:gd name="connsiteY170" fmla="*/ 88229 h 202527"/>
                                        <a:gd name="connsiteX171" fmla="*/ 504778 w 520399"/>
                                        <a:gd name="connsiteY171" fmla="*/ 88229 h 202527"/>
                                        <a:gd name="connsiteX172" fmla="*/ 509660 w 520399"/>
                                        <a:gd name="connsiteY172" fmla="*/ 87253 h 202527"/>
                                        <a:gd name="connsiteX173" fmla="*/ 510636 w 520399"/>
                                        <a:gd name="connsiteY173" fmla="*/ 83347 h 202527"/>
                                        <a:gd name="connsiteX174" fmla="*/ 512263 w 520399"/>
                                        <a:gd name="connsiteY174" fmla="*/ 78466 h 202527"/>
                                        <a:gd name="connsiteX175" fmla="*/ 516820 w 520399"/>
                                        <a:gd name="connsiteY175" fmla="*/ 77164 h 202527"/>
                                        <a:gd name="connsiteX176" fmla="*/ 514867 w 520399"/>
                                        <a:gd name="connsiteY176" fmla="*/ 74560 h 202527"/>
                                        <a:gd name="connsiteX177" fmla="*/ 509985 w 520399"/>
                                        <a:gd name="connsiteY177" fmla="*/ 69353 h 202527"/>
                                        <a:gd name="connsiteX178" fmla="*/ 505429 w 520399"/>
                                        <a:gd name="connsiteY178" fmla="*/ 69678 h 202527"/>
                                        <a:gd name="connsiteX179" fmla="*/ 497292 w 520399"/>
                                        <a:gd name="connsiteY179" fmla="*/ 69678 h 202527"/>
                                        <a:gd name="connsiteX180" fmla="*/ 497292 w 520399"/>
                                        <a:gd name="connsiteY180" fmla="*/ 69678 h 202527"/>
                                        <a:gd name="connsiteX181" fmla="*/ 496316 w 520399"/>
                                        <a:gd name="connsiteY181" fmla="*/ 69353 h 202527"/>
                                        <a:gd name="connsiteX182" fmla="*/ 487529 w 520399"/>
                                        <a:gd name="connsiteY182" fmla="*/ 65773 h 202527"/>
                                        <a:gd name="connsiteX183" fmla="*/ 488180 w 520399"/>
                                        <a:gd name="connsiteY183" fmla="*/ 61542 h 202527"/>
                                        <a:gd name="connsiteX184" fmla="*/ 488831 w 520399"/>
                                        <a:gd name="connsiteY184" fmla="*/ 60240 h 202527"/>
                                        <a:gd name="connsiteX185" fmla="*/ 487854 w 520399"/>
                                        <a:gd name="connsiteY185" fmla="*/ 57637 h 202527"/>
                                        <a:gd name="connsiteX186" fmla="*/ 486553 w 520399"/>
                                        <a:gd name="connsiteY186" fmla="*/ 53080 h 202527"/>
                                        <a:gd name="connsiteX187" fmla="*/ 488505 w 520399"/>
                                        <a:gd name="connsiteY187" fmla="*/ 49826 h 202527"/>
                                        <a:gd name="connsiteX188" fmla="*/ 488505 w 520399"/>
                                        <a:gd name="connsiteY188" fmla="*/ 49826 h 202527"/>
                                        <a:gd name="connsiteX189" fmla="*/ 489156 w 520399"/>
                                        <a:gd name="connsiteY189" fmla="*/ 49500 h 202527"/>
                                        <a:gd name="connsiteX190" fmla="*/ 489156 w 520399"/>
                                        <a:gd name="connsiteY190" fmla="*/ 45269 h 202527"/>
                                        <a:gd name="connsiteX191" fmla="*/ 488831 w 520399"/>
                                        <a:gd name="connsiteY191" fmla="*/ 38760 h 202527"/>
                                        <a:gd name="connsiteX192" fmla="*/ 484600 w 520399"/>
                                        <a:gd name="connsiteY192" fmla="*/ 33553 h 202527"/>
                                        <a:gd name="connsiteX193" fmla="*/ 481671 w 520399"/>
                                        <a:gd name="connsiteY193" fmla="*/ 30299 h 202527"/>
                                        <a:gd name="connsiteX194" fmla="*/ 476463 w 520399"/>
                                        <a:gd name="connsiteY194" fmla="*/ 26393 h 202527"/>
                                        <a:gd name="connsiteX195" fmla="*/ 471256 w 520399"/>
                                        <a:gd name="connsiteY195" fmla="*/ 22813 h 202527"/>
                                        <a:gd name="connsiteX196" fmla="*/ 468327 w 520399"/>
                                        <a:gd name="connsiteY196" fmla="*/ 19884 h 202527"/>
                                        <a:gd name="connsiteX197" fmla="*/ 465724 w 520399"/>
                                        <a:gd name="connsiteY197" fmla="*/ 17280 h 202527"/>
                                        <a:gd name="connsiteX198" fmla="*/ 463771 w 520399"/>
                                        <a:gd name="connsiteY198" fmla="*/ 16955 h 202527"/>
                                        <a:gd name="connsiteX199" fmla="*/ 460842 w 520399"/>
                                        <a:gd name="connsiteY199" fmla="*/ 16955 h 202527"/>
                                        <a:gd name="connsiteX200" fmla="*/ 458238 w 520399"/>
                                        <a:gd name="connsiteY200" fmla="*/ 19884 h 202527"/>
                                        <a:gd name="connsiteX201" fmla="*/ 456285 w 520399"/>
                                        <a:gd name="connsiteY201" fmla="*/ 22162 h 202527"/>
                                        <a:gd name="connsiteX202" fmla="*/ 456285 w 520399"/>
                                        <a:gd name="connsiteY202" fmla="*/ 22162 h 202527"/>
                                        <a:gd name="connsiteX203" fmla="*/ 450753 w 520399"/>
                                        <a:gd name="connsiteY203" fmla="*/ 20860 h 202527"/>
                                        <a:gd name="connsiteX204" fmla="*/ 448149 w 520399"/>
                                        <a:gd name="connsiteY204" fmla="*/ 19558 h 202527"/>
                                        <a:gd name="connsiteX205" fmla="*/ 440989 w 520399"/>
                                        <a:gd name="connsiteY205" fmla="*/ 19884 h 202527"/>
                                        <a:gd name="connsiteX206" fmla="*/ 437084 w 520399"/>
                                        <a:gd name="connsiteY206" fmla="*/ 20535 h 202527"/>
                                        <a:gd name="connsiteX207" fmla="*/ 430900 w 520399"/>
                                        <a:gd name="connsiteY207" fmla="*/ 18908 h 202527"/>
                                        <a:gd name="connsiteX208" fmla="*/ 432527 w 520399"/>
                                        <a:gd name="connsiteY208" fmla="*/ 19233 h 202527"/>
                                        <a:gd name="connsiteX209" fmla="*/ 432527 w 520399"/>
                                        <a:gd name="connsiteY209" fmla="*/ 19233 h 202527"/>
                                        <a:gd name="connsiteX210" fmla="*/ 0 w 520399"/>
                                        <a:gd name="connsiteY210" fmla="*/ 47222 h 202527"/>
                                        <a:gd name="connsiteX211" fmla="*/ 12692 w 520399"/>
                                        <a:gd name="connsiteY211" fmla="*/ 48524 h 202527"/>
                                        <a:gd name="connsiteX212" fmla="*/ 2603 w 520399"/>
                                        <a:gd name="connsiteY212" fmla="*/ 54382 h 202527"/>
                                        <a:gd name="connsiteX213" fmla="*/ 3255 w 520399"/>
                                        <a:gd name="connsiteY213" fmla="*/ 61217 h 202527"/>
                                        <a:gd name="connsiteX214" fmla="*/ 21805 w 520399"/>
                                        <a:gd name="connsiteY214" fmla="*/ 52104 h 202527"/>
                                        <a:gd name="connsiteX215" fmla="*/ 32545 w 520399"/>
                                        <a:gd name="connsiteY215" fmla="*/ 45595 h 202527"/>
                                        <a:gd name="connsiteX216" fmla="*/ 43610 w 520399"/>
                                        <a:gd name="connsiteY216" fmla="*/ 35506 h 202527"/>
                                        <a:gd name="connsiteX217" fmla="*/ 59558 w 520399"/>
                                        <a:gd name="connsiteY217" fmla="*/ 34855 h 202527"/>
                                        <a:gd name="connsiteX218" fmla="*/ 72576 w 520399"/>
                                        <a:gd name="connsiteY218" fmla="*/ 37133 h 202527"/>
                                        <a:gd name="connsiteX219" fmla="*/ 72901 w 520399"/>
                                        <a:gd name="connsiteY219" fmla="*/ 32577 h 202527"/>
                                        <a:gd name="connsiteX220" fmla="*/ 80387 w 520399"/>
                                        <a:gd name="connsiteY220" fmla="*/ 27044 h 202527"/>
                                        <a:gd name="connsiteX221" fmla="*/ 73878 w 520399"/>
                                        <a:gd name="connsiteY221" fmla="*/ 25091 h 202527"/>
                                        <a:gd name="connsiteX222" fmla="*/ 60860 w 520399"/>
                                        <a:gd name="connsiteY222" fmla="*/ 18582 h 202527"/>
                                        <a:gd name="connsiteX223" fmla="*/ 54025 w 520399"/>
                                        <a:gd name="connsiteY223" fmla="*/ 11422 h 202527"/>
                                        <a:gd name="connsiteX224" fmla="*/ 53374 w 520399"/>
                                        <a:gd name="connsiteY224" fmla="*/ 4588 h 202527"/>
                                        <a:gd name="connsiteX225" fmla="*/ 51096 w 520399"/>
                                        <a:gd name="connsiteY225" fmla="*/ 5239 h 202527"/>
                                        <a:gd name="connsiteX226" fmla="*/ 39705 w 520399"/>
                                        <a:gd name="connsiteY226" fmla="*/ 5890 h 202527"/>
                                        <a:gd name="connsiteX227" fmla="*/ 36125 w 520399"/>
                                        <a:gd name="connsiteY227" fmla="*/ 4262 h 202527"/>
                                        <a:gd name="connsiteX228" fmla="*/ 28965 w 520399"/>
                                        <a:gd name="connsiteY228" fmla="*/ 2309 h 202527"/>
                                        <a:gd name="connsiteX229" fmla="*/ 21805 w 520399"/>
                                        <a:gd name="connsiteY229" fmla="*/ 4588 h 202527"/>
                                        <a:gd name="connsiteX230" fmla="*/ 15296 w 520399"/>
                                        <a:gd name="connsiteY230" fmla="*/ 7517 h 202527"/>
                                        <a:gd name="connsiteX231" fmla="*/ 14971 w 520399"/>
                                        <a:gd name="connsiteY231" fmla="*/ 8493 h 202527"/>
                                        <a:gd name="connsiteX232" fmla="*/ 13018 w 520399"/>
                                        <a:gd name="connsiteY232" fmla="*/ 11748 h 202527"/>
                                        <a:gd name="connsiteX233" fmla="*/ 16923 w 520399"/>
                                        <a:gd name="connsiteY233" fmla="*/ 21511 h 202527"/>
                                        <a:gd name="connsiteX234" fmla="*/ 12692 w 520399"/>
                                        <a:gd name="connsiteY234" fmla="*/ 26718 h 202527"/>
                                        <a:gd name="connsiteX235" fmla="*/ 9438 w 520399"/>
                                        <a:gd name="connsiteY235" fmla="*/ 29322 h 202527"/>
                                        <a:gd name="connsiteX236" fmla="*/ 9112 w 520399"/>
                                        <a:gd name="connsiteY236" fmla="*/ 32902 h 202527"/>
                                        <a:gd name="connsiteX237" fmla="*/ 9764 w 520399"/>
                                        <a:gd name="connsiteY237" fmla="*/ 35506 h 202527"/>
                                        <a:gd name="connsiteX238" fmla="*/ 7485 w 520399"/>
                                        <a:gd name="connsiteY238" fmla="*/ 39737 h 202527"/>
                                        <a:gd name="connsiteX239" fmla="*/ 7485 w 520399"/>
                                        <a:gd name="connsiteY239" fmla="*/ 39737 h 202527"/>
                                        <a:gd name="connsiteX240" fmla="*/ 6834 w 520399"/>
                                        <a:gd name="connsiteY240" fmla="*/ 40388 h 202527"/>
                                        <a:gd name="connsiteX241" fmla="*/ 2603 w 520399"/>
                                        <a:gd name="connsiteY241" fmla="*/ 44618 h 202527"/>
                                        <a:gd name="connsiteX242" fmla="*/ 0 w 520399"/>
                                        <a:gd name="connsiteY242" fmla="*/ 47222 h 202527"/>
                                        <a:gd name="connsiteX243" fmla="*/ 0 w 520399"/>
                                        <a:gd name="connsiteY243" fmla="*/ 47222 h 20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Lst>
                                      <a:rect l="l" t="t" r="r" b="b"/>
                                      <a:pathLst>
                                        <a:path w="520399" h="202527">
                                          <a:moveTo>
                                            <a:pt x="432527" y="19233"/>
                                          </a:moveTo>
                                          <a:lnTo>
                                            <a:pt x="432527" y="19233"/>
                                          </a:lnTo>
                                          <a:cubicBezTo>
                                            <a:pt x="429273" y="22813"/>
                                            <a:pt x="426995" y="24440"/>
                                            <a:pt x="425042" y="26068"/>
                                          </a:cubicBezTo>
                                          <a:cubicBezTo>
                                            <a:pt x="423089" y="28020"/>
                                            <a:pt x="420485" y="28671"/>
                                            <a:pt x="413651" y="30299"/>
                                          </a:cubicBezTo>
                                          <a:cubicBezTo>
                                            <a:pt x="406817" y="31926"/>
                                            <a:pt x="411698" y="31600"/>
                                            <a:pt x="409745" y="32577"/>
                                          </a:cubicBezTo>
                                          <a:cubicBezTo>
                                            <a:pt x="408118" y="33878"/>
                                            <a:pt x="405840" y="33878"/>
                                            <a:pt x="402586" y="34529"/>
                                          </a:cubicBezTo>
                                          <a:cubicBezTo>
                                            <a:pt x="399656" y="35180"/>
                                            <a:pt x="397378" y="38760"/>
                                            <a:pt x="395426" y="39086"/>
                                          </a:cubicBezTo>
                                          <a:cubicBezTo>
                                            <a:pt x="393473" y="39737"/>
                                            <a:pt x="391845" y="37458"/>
                                            <a:pt x="389242" y="37133"/>
                                          </a:cubicBezTo>
                                          <a:cubicBezTo>
                                            <a:pt x="386964" y="36808"/>
                                            <a:pt x="385336" y="37133"/>
                                            <a:pt x="382082" y="35831"/>
                                          </a:cubicBezTo>
                                          <a:cubicBezTo>
                                            <a:pt x="378502" y="34529"/>
                                            <a:pt x="376549" y="32577"/>
                                            <a:pt x="373620" y="31926"/>
                                          </a:cubicBezTo>
                                          <a:cubicBezTo>
                                            <a:pt x="371017" y="31275"/>
                                            <a:pt x="371993" y="32577"/>
                                            <a:pt x="368738" y="33553"/>
                                          </a:cubicBezTo>
                                          <a:cubicBezTo>
                                            <a:pt x="365484" y="34529"/>
                                            <a:pt x="362229" y="33553"/>
                                            <a:pt x="358324" y="34855"/>
                                          </a:cubicBezTo>
                                          <a:cubicBezTo>
                                            <a:pt x="354418" y="36157"/>
                                            <a:pt x="348886" y="37458"/>
                                            <a:pt x="345631" y="38109"/>
                                          </a:cubicBezTo>
                                          <a:cubicBezTo>
                                            <a:pt x="342377" y="38760"/>
                                            <a:pt x="340099" y="38435"/>
                                            <a:pt x="336844" y="37784"/>
                                          </a:cubicBezTo>
                                          <a:cubicBezTo>
                                            <a:pt x="333590" y="37133"/>
                                            <a:pt x="327406" y="33228"/>
                                            <a:pt x="321548" y="33228"/>
                                          </a:cubicBezTo>
                                          <a:cubicBezTo>
                                            <a:pt x="315690" y="33228"/>
                                            <a:pt x="315364" y="32902"/>
                                            <a:pt x="312435" y="31926"/>
                                          </a:cubicBezTo>
                                          <a:cubicBezTo>
                                            <a:pt x="309181" y="30949"/>
                                            <a:pt x="302672" y="23789"/>
                                            <a:pt x="300719" y="24115"/>
                                          </a:cubicBezTo>
                                          <a:cubicBezTo>
                                            <a:pt x="298440" y="24440"/>
                                            <a:pt x="295837" y="26718"/>
                                            <a:pt x="292908" y="27369"/>
                                          </a:cubicBezTo>
                                          <a:cubicBezTo>
                                            <a:pt x="290304" y="28020"/>
                                            <a:pt x="288352" y="27369"/>
                                            <a:pt x="285422" y="25091"/>
                                          </a:cubicBezTo>
                                          <a:cubicBezTo>
                                            <a:pt x="282493" y="23139"/>
                                            <a:pt x="283144" y="22488"/>
                                            <a:pt x="281517" y="19233"/>
                                          </a:cubicBezTo>
                                          <a:cubicBezTo>
                                            <a:pt x="280215" y="16304"/>
                                            <a:pt x="280215" y="12399"/>
                                            <a:pt x="275984" y="11422"/>
                                          </a:cubicBezTo>
                                          <a:cubicBezTo>
                                            <a:pt x="271428" y="10771"/>
                                            <a:pt x="272079" y="12073"/>
                                            <a:pt x="262966" y="13700"/>
                                          </a:cubicBezTo>
                                          <a:cubicBezTo>
                                            <a:pt x="254179" y="15328"/>
                                            <a:pt x="256132" y="8819"/>
                                            <a:pt x="254179" y="6540"/>
                                          </a:cubicBezTo>
                                          <a:cubicBezTo>
                                            <a:pt x="252226" y="4262"/>
                                            <a:pt x="258084" y="1333"/>
                                            <a:pt x="256132" y="357"/>
                                          </a:cubicBezTo>
                                          <a:cubicBezTo>
                                            <a:pt x="254179" y="-620"/>
                                            <a:pt x="249297" y="682"/>
                                            <a:pt x="247344" y="1008"/>
                                          </a:cubicBezTo>
                                          <a:cubicBezTo>
                                            <a:pt x="245066" y="1333"/>
                                            <a:pt x="245717" y="1984"/>
                                            <a:pt x="242137" y="3286"/>
                                          </a:cubicBezTo>
                                          <a:cubicBezTo>
                                            <a:pt x="238557" y="4588"/>
                                            <a:pt x="227166" y="2635"/>
                                            <a:pt x="220332" y="2960"/>
                                          </a:cubicBezTo>
                                          <a:cubicBezTo>
                                            <a:pt x="213497" y="3611"/>
                                            <a:pt x="204384" y="-294"/>
                                            <a:pt x="201130" y="682"/>
                                          </a:cubicBezTo>
                                          <a:cubicBezTo>
                                            <a:pt x="197875" y="1333"/>
                                            <a:pt x="194946" y="2960"/>
                                            <a:pt x="190064" y="5239"/>
                                          </a:cubicBezTo>
                                          <a:cubicBezTo>
                                            <a:pt x="185183" y="7517"/>
                                            <a:pt x="182905" y="6540"/>
                                            <a:pt x="175094" y="9144"/>
                                          </a:cubicBezTo>
                                          <a:cubicBezTo>
                                            <a:pt x="167283" y="11748"/>
                                            <a:pt x="173141" y="11422"/>
                                            <a:pt x="169886" y="15002"/>
                                          </a:cubicBezTo>
                                          <a:cubicBezTo>
                                            <a:pt x="166307" y="18908"/>
                                            <a:pt x="165981" y="17280"/>
                                            <a:pt x="159797" y="20209"/>
                                          </a:cubicBezTo>
                                          <a:cubicBezTo>
                                            <a:pt x="153614" y="23139"/>
                                            <a:pt x="151336" y="28671"/>
                                            <a:pt x="148081" y="31275"/>
                                          </a:cubicBezTo>
                                          <a:cubicBezTo>
                                            <a:pt x="144501" y="33878"/>
                                            <a:pt x="139619" y="32577"/>
                                            <a:pt x="134087" y="32577"/>
                                          </a:cubicBezTo>
                                          <a:cubicBezTo>
                                            <a:pt x="128554" y="32577"/>
                                            <a:pt x="121394" y="29322"/>
                                            <a:pt x="118139" y="29322"/>
                                          </a:cubicBezTo>
                                          <a:cubicBezTo>
                                            <a:pt x="114885" y="29322"/>
                                            <a:pt x="114559" y="29322"/>
                                            <a:pt x="108701" y="30299"/>
                                          </a:cubicBezTo>
                                          <a:cubicBezTo>
                                            <a:pt x="102843" y="31275"/>
                                            <a:pt x="97310" y="28671"/>
                                            <a:pt x="93405" y="28020"/>
                                          </a:cubicBezTo>
                                          <a:cubicBezTo>
                                            <a:pt x="89500" y="27369"/>
                                            <a:pt x="87872" y="28671"/>
                                            <a:pt x="86896" y="31926"/>
                                          </a:cubicBezTo>
                                          <a:cubicBezTo>
                                            <a:pt x="85919" y="35180"/>
                                            <a:pt x="89174" y="35506"/>
                                            <a:pt x="90801" y="39086"/>
                                          </a:cubicBezTo>
                                          <a:cubicBezTo>
                                            <a:pt x="92428" y="42666"/>
                                            <a:pt x="106423" y="41038"/>
                                            <a:pt x="107074" y="44293"/>
                                          </a:cubicBezTo>
                                          <a:cubicBezTo>
                                            <a:pt x="107725" y="47548"/>
                                            <a:pt x="101541" y="44944"/>
                                            <a:pt x="93080" y="44944"/>
                                          </a:cubicBezTo>
                                          <a:cubicBezTo>
                                            <a:pt x="84618" y="44944"/>
                                            <a:pt x="82014" y="46246"/>
                                            <a:pt x="78434" y="49175"/>
                                          </a:cubicBezTo>
                                          <a:cubicBezTo>
                                            <a:pt x="74854" y="52104"/>
                                            <a:pt x="82991" y="51778"/>
                                            <a:pt x="85269" y="52755"/>
                                          </a:cubicBezTo>
                                          <a:cubicBezTo>
                                            <a:pt x="87547" y="53731"/>
                                            <a:pt x="85269" y="53406"/>
                                            <a:pt x="83967" y="55358"/>
                                          </a:cubicBezTo>
                                          <a:cubicBezTo>
                                            <a:pt x="82665" y="57311"/>
                                            <a:pt x="71925" y="55684"/>
                                            <a:pt x="66067" y="55684"/>
                                          </a:cubicBezTo>
                                          <a:cubicBezTo>
                                            <a:pt x="60209" y="55684"/>
                                            <a:pt x="51421" y="54708"/>
                                            <a:pt x="50445" y="55033"/>
                                          </a:cubicBezTo>
                                          <a:cubicBezTo>
                                            <a:pt x="49143" y="55358"/>
                                            <a:pt x="41332" y="57637"/>
                                            <a:pt x="37753" y="57311"/>
                                          </a:cubicBezTo>
                                          <a:cubicBezTo>
                                            <a:pt x="34498" y="56986"/>
                                            <a:pt x="33521" y="54382"/>
                                            <a:pt x="32220" y="54382"/>
                                          </a:cubicBezTo>
                                          <a:cubicBezTo>
                                            <a:pt x="30918" y="54382"/>
                                            <a:pt x="28965" y="54708"/>
                                            <a:pt x="25060" y="56009"/>
                                          </a:cubicBezTo>
                                          <a:cubicBezTo>
                                            <a:pt x="20829" y="57311"/>
                                            <a:pt x="6834" y="65447"/>
                                            <a:pt x="4556" y="67400"/>
                                          </a:cubicBezTo>
                                          <a:cubicBezTo>
                                            <a:pt x="2278" y="69353"/>
                                            <a:pt x="3255" y="70004"/>
                                            <a:pt x="3580" y="72282"/>
                                          </a:cubicBezTo>
                                          <a:cubicBezTo>
                                            <a:pt x="3905" y="74235"/>
                                            <a:pt x="2278" y="81720"/>
                                            <a:pt x="2929" y="83673"/>
                                          </a:cubicBezTo>
                                          <a:cubicBezTo>
                                            <a:pt x="3580" y="85951"/>
                                            <a:pt x="8787" y="83022"/>
                                            <a:pt x="12042" y="82371"/>
                                          </a:cubicBezTo>
                                          <a:cubicBezTo>
                                            <a:pt x="14971" y="81720"/>
                                            <a:pt x="23432" y="82046"/>
                                            <a:pt x="24083" y="83347"/>
                                          </a:cubicBezTo>
                                          <a:cubicBezTo>
                                            <a:pt x="25060" y="84975"/>
                                            <a:pt x="18876" y="88229"/>
                                            <a:pt x="16598" y="90507"/>
                                          </a:cubicBezTo>
                                          <a:cubicBezTo>
                                            <a:pt x="14320" y="92785"/>
                                            <a:pt x="17574" y="92460"/>
                                            <a:pt x="19527" y="94738"/>
                                          </a:cubicBezTo>
                                          <a:cubicBezTo>
                                            <a:pt x="21480" y="97016"/>
                                            <a:pt x="19201" y="98318"/>
                                            <a:pt x="20178" y="101247"/>
                                          </a:cubicBezTo>
                                          <a:cubicBezTo>
                                            <a:pt x="20829" y="104502"/>
                                            <a:pt x="27989" y="102875"/>
                                            <a:pt x="27989" y="104502"/>
                                          </a:cubicBezTo>
                                          <a:cubicBezTo>
                                            <a:pt x="27989" y="106454"/>
                                            <a:pt x="23758" y="108407"/>
                                            <a:pt x="20503" y="110035"/>
                                          </a:cubicBezTo>
                                          <a:cubicBezTo>
                                            <a:pt x="17574" y="111336"/>
                                            <a:pt x="20178" y="113289"/>
                                            <a:pt x="21154" y="115567"/>
                                          </a:cubicBezTo>
                                          <a:cubicBezTo>
                                            <a:pt x="22131" y="117845"/>
                                            <a:pt x="30918" y="119147"/>
                                            <a:pt x="30918" y="120449"/>
                                          </a:cubicBezTo>
                                          <a:cubicBezTo>
                                            <a:pt x="30918" y="122076"/>
                                            <a:pt x="21154" y="122076"/>
                                            <a:pt x="17900" y="121100"/>
                                          </a:cubicBezTo>
                                          <a:cubicBezTo>
                                            <a:pt x="14645" y="120449"/>
                                            <a:pt x="12042" y="113615"/>
                                            <a:pt x="10740" y="114265"/>
                                          </a:cubicBezTo>
                                          <a:cubicBezTo>
                                            <a:pt x="9438" y="115242"/>
                                            <a:pt x="11065" y="119473"/>
                                            <a:pt x="10740" y="121751"/>
                                          </a:cubicBezTo>
                                          <a:cubicBezTo>
                                            <a:pt x="10414" y="124029"/>
                                            <a:pt x="7160" y="122727"/>
                                            <a:pt x="6834" y="124680"/>
                                          </a:cubicBezTo>
                                          <a:cubicBezTo>
                                            <a:pt x="6509" y="126633"/>
                                            <a:pt x="14320" y="125982"/>
                                            <a:pt x="18876" y="126958"/>
                                          </a:cubicBezTo>
                                          <a:cubicBezTo>
                                            <a:pt x="23432" y="127935"/>
                                            <a:pt x="21805" y="129887"/>
                                            <a:pt x="26362" y="131840"/>
                                          </a:cubicBezTo>
                                          <a:cubicBezTo>
                                            <a:pt x="30918" y="133793"/>
                                            <a:pt x="33196" y="134118"/>
                                            <a:pt x="31894" y="139000"/>
                                          </a:cubicBezTo>
                                          <a:cubicBezTo>
                                            <a:pt x="30918" y="143556"/>
                                            <a:pt x="27989" y="141278"/>
                                            <a:pt x="26036" y="143231"/>
                                          </a:cubicBezTo>
                                          <a:cubicBezTo>
                                            <a:pt x="23758" y="145184"/>
                                            <a:pt x="27012" y="144858"/>
                                            <a:pt x="30592" y="146485"/>
                                          </a:cubicBezTo>
                                          <a:cubicBezTo>
                                            <a:pt x="34173" y="148112"/>
                                            <a:pt x="30918" y="148763"/>
                                            <a:pt x="31243" y="152344"/>
                                          </a:cubicBezTo>
                                          <a:cubicBezTo>
                                            <a:pt x="31569" y="155923"/>
                                            <a:pt x="38729" y="152669"/>
                                            <a:pt x="42309" y="154947"/>
                                          </a:cubicBezTo>
                                          <a:cubicBezTo>
                                            <a:pt x="46214" y="157225"/>
                                            <a:pt x="43285" y="158853"/>
                                            <a:pt x="38729" y="161782"/>
                                          </a:cubicBezTo>
                                          <a:cubicBezTo>
                                            <a:pt x="34173" y="165036"/>
                                            <a:pt x="33196" y="162432"/>
                                            <a:pt x="32545" y="165362"/>
                                          </a:cubicBezTo>
                                          <a:cubicBezTo>
                                            <a:pt x="31894" y="167965"/>
                                            <a:pt x="43610" y="165362"/>
                                            <a:pt x="47841" y="164060"/>
                                          </a:cubicBezTo>
                                          <a:cubicBezTo>
                                            <a:pt x="52073" y="162758"/>
                                            <a:pt x="56303" y="162107"/>
                                            <a:pt x="61185" y="163083"/>
                                          </a:cubicBezTo>
                                          <a:cubicBezTo>
                                            <a:pt x="66067" y="164060"/>
                                            <a:pt x="56303" y="167640"/>
                                            <a:pt x="54351" y="170569"/>
                                          </a:cubicBezTo>
                                          <a:cubicBezTo>
                                            <a:pt x="52723" y="173498"/>
                                            <a:pt x="54025" y="176102"/>
                                            <a:pt x="55978" y="176427"/>
                                          </a:cubicBezTo>
                                          <a:cubicBezTo>
                                            <a:pt x="57605" y="176753"/>
                                            <a:pt x="62487" y="170894"/>
                                            <a:pt x="65416" y="170894"/>
                                          </a:cubicBezTo>
                                          <a:cubicBezTo>
                                            <a:pt x="68345" y="170894"/>
                                            <a:pt x="68345" y="172847"/>
                                            <a:pt x="69647" y="174474"/>
                                          </a:cubicBezTo>
                                          <a:cubicBezTo>
                                            <a:pt x="70949" y="176102"/>
                                            <a:pt x="73552" y="176753"/>
                                            <a:pt x="76807" y="178054"/>
                                          </a:cubicBezTo>
                                          <a:cubicBezTo>
                                            <a:pt x="79736" y="179031"/>
                                            <a:pt x="77132" y="174149"/>
                                            <a:pt x="78434" y="172196"/>
                                          </a:cubicBezTo>
                                          <a:cubicBezTo>
                                            <a:pt x="79736" y="170569"/>
                                            <a:pt x="84292" y="184563"/>
                                            <a:pt x="89500" y="189120"/>
                                          </a:cubicBezTo>
                                          <a:cubicBezTo>
                                            <a:pt x="94707" y="193676"/>
                                            <a:pt x="96659" y="191723"/>
                                            <a:pt x="99914" y="192374"/>
                                          </a:cubicBezTo>
                                          <a:cubicBezTo>
                                            <a:pt x="102843" y="193025"/>
                                            <a:pt x="108376" y="192049"/>
                                            <a:pt x="110979" y="189445"/>
                                          </a:cubicBezTo>
                                          <a:cubicBezTo>
                                            <a:pt x="113583" y="186841"/>
                                            <a:pt x="116187" y="188794"/>
                                            <a:pt x="118790" y="190096"/>
                                          </a:cubicBezTo>
                                          <a:cubicBezTo>
                                            <a:pt x="121394" y="191072"/>
                                            <a:pt x="123346" y="185540"/>
                                            <a:pt x="124323" y="180983"/>
                                          </a:cubicBezTo>
                                          <a:cubicBezTo>
                                            <a:pt x="124974" y="176427"/>
                                            <a:pt x="125300" y="171871"/>
                                            <a:pt x="127578" y="169593"/>
                                          </a:cubicBezTo>
                                          <a:cubicBezTo>
                                            <a:pt x="129856" y="167314"/>
                                            <a:pt x="143199" y="171871"/>
                                            <a:pt x="147105" y="173172"/>
                                          </a:cubicBezTo>
                                          <a:cubicBezTo>
                                            <a:pt x="151010" y="174474"/>
                                            <a:pt x="160123" y="180007"/>
                                            <a:pt x="167283" y="183912"/>
                                          </a:cubicBezTo>
                                          <a:cubicBezTo>
                                            <a:pt x="174443" y="187818"/>
                                            <a:pt x="179650" y="194001"/>
                                            <a:pt x="181928" y="194978"/>
                                          </a:cubicBezTo>
                                          <a:cubicBezTo>
                                            <a:pt x="184206" y="195954"/>
                                            <a:pt x="193645" y="194001"/>
                                            <a:pt x="199503" y="192374"/>
                                          </a:cubicBezTo>
                                          <a:cubicBezTo>
                                            <a:pt x="205036" y="190747"/>
                                            <a:pt x="210893" y="191398"/>
                                            <a:pt x="218054" y="190747"/>
                                          </a:cubicBezTo>
                                          <a:cubicBezTo>
                                            <a:pt x="224888" y="190096"/>
                                            <a:pt x="225539" y="185540"/>
                                            <a:pt x="228143" y="182285"/>
                                          </a:cubicBezTo>
                                          <a:cubicBezTo>
                                            <a:pt x="230746" y="179031"/>
                                            <a:pt x="234326" y="173172"/>
                                            <a:pt x="239534" y="170894"/>
                                          </a:cubicBezTo>
                                          <a:cubicBezTo>
                                            <a:pt x="244741" y="168616"/>
                                            <a:pt x="245391" y="171871"/>
                                            <a:pt x="246693" y="174474"/>
                                          </a:cubicBezTo>
                                          <a:cubicBezTo>
                                            <a:pt x="247995" y="176753"/>
                                            <a:pt x="255155" y="178380"/>
                                            <a:pt x="260037" y="180007"/>
                                          </a:cubicBezTo>
                                          <a:cubicBezTo>
                                            <a:pt x="264919" y="181634"/>
                                            <a:pt x="272079" y="171545"/>
                                            <a:pt x="274682" y="169267"/>
                                          </a:cubicBezTo>
                                          <a:cubicBezTo>
                                            <a:pt x="277286" y="166989"/>
                                            <a:pt x="281517" y="169918"/>
                                            <a:pt x="282168" y="172847"/>
                                          </a:cubicBezTo>
                                          <a:cubicBezTo>
                                            <a:pt x="282819" y="175776"/>
                                            <a:pt x="276310" y="181309"/>
                                            <a:pt x="272404" y="188794"/>
                                          </a:cubicBezTo>
                                          <a:cubicBezTo>
                                            <a:pt x="268499" y="195954"/>
                                            <a:pt x="274032" y="192374"/>
                                            <a:pt x="275333" y="197907"/>
                                          </a:cubicBezTo>
                                          <a:cubicBezTo>
                                            <a:pt x="275659" y="198883"/>
                                            <a:pt x="275659" y="199860"/>
                                            <a:pt x="275333" y="200836"/>
                                          </a:cubicBezTo>
                                          <a:cubicBezTo>
                                            <a:pt x="276961" y="201812"/>
                                            <a:pt x="277937" y="202789"/>
                                            <a:pt x="278913" y="202463"/>
                                          </a:cubicBezTo>
                                          <a:cubicBezTo>
                                            <a:pt x="279890" y="202138"/>
                                            <a:pt x="280866" y="200836"/>
                                            <a:pt x="281842" y="199534"/>
                                          </a:cubicBezTo>
                                          <a:lnTo>
                                            <a:pt x="281842" y="199534"/>
                                          </a:lnTo>
                                          <a:cubicBezTo>
                                            <a:pt x="282819" y="198232"/>
                                            <a:pt x="283470" y="197256"/>
                                            <a:pt x="284772" y="196605"/>
                                          </a:cubicBezTo>
                                          <a:cubicBezTo>
                                            <a:pt x="285422" y="196280"/>
                                            <a:pt x="285748" y="194327"/>
                                            <a:pt x="285748" y="193025"/>
                                          </a:cubicBezTo>
                                          <a:cubicBezTo>
                                            <a:pt x="286073" y="191398"/>
                                            <a:pt x="286073" y="190096"/>
                                            <a:pt x="287050" y="189771"/>
                                          </a:cubicBezTo>
                                          <a:lnTo>
                                            <a:pt x="287050" y="189771"/>
                                          </a:lnTo>
                                          <a:cubicBezTo>
                                            <a:pt x="287375" y="189445"/>
                                            <a:pt x="288026" y="189445"/>
                                            <a:pt x="288677" y="189445"/>
                                          </a:cubicBezTo>
                                          <a:cubicBezTo>
                                            <a:pt x="289979" y="189120"/>
                                            <a:pt x="291931" y="188794"/>
                                            <a:pt x="292257" y="188143"/>
                                          </a:cubicBezTo>
                                          <a:cubicBezTo>
                                            <a:pt x="292582" y="187818"/>
                                            <a:pt x="292257" y="187167"/>
                                            <a:pt x="291606" y="186191"/>
                                          </a:cubicBezTo>
                                          <a:cubicBezTo>
                                            <a:pt x="290955" y="184889"/>
                                            <a:pt x="290630" y="183587"/>
                                            <a:pt x="290630" y="181960"/>
                                          </a:cubicBezTo>
                                          <a:cubicBezTo>
                                            <a:pt x="290630" y="180332"/>
                                            <a:pt x="291281" y="178380"/>
                                            <a:pt x="291931" y="176427"/>
                                          </a:cubicBezTo>
                                          <a:cubicBezTo>
                                            <a:pt x="292582" y="174474"/>
                                            <a:pt x="293884" y="172847"/>
                                            <a:pt x="294861" y="171545"/>
                                          </a:cubicBezTo>
                                          <a:cubicBezTo>
                                            <a:pt x="296813" y="169267"/>
                                            <a:pt x="300393" y="171871"/>
                                            <a:pt x="303648" y="174474"/>
                                          </a:cubicBezTo>
                                          <a:cubicBezTo>
                                            <a:pt x="305600" y="175776"/>
                                            <a:pt x="307553" y="177403"/>
                                            <a:pt x="307879" y="177078"/>
                                          </a:cubicBezTo>
                                          <a:cubicBezTo>
                                            <a:pt x="308855" y="176753"/>
                                            <a:pt x="309831" y="177078"/>
                                            <a:pt x="311133" y="177078"/>
                                          </a:cubicBezTo>
                                          <a:cubicBezTo>
                                            <a:pt x="313411" y="177078"/>
                                            <a:pt x="316015" y="177403"/>
                                            <a:pt x="318293" y="175776"/>
                                          </a:cubicBezTo>
                                          <a:cubicBezTo>
                                            <a:pt x="319920" y="174800"/>
                                            <a:pt x="322524" y="173498"/>
                                            <a:pt x="325453" y="172521"/>
                                          </a:cubicBezTo>
                                          <a:cubicBezTo>
                                            <a:pt x="330009" y="170894"/>
                                            <a:pt x="334566" y="169267"/>
                                            <a:pt x="336518" y="168616"/>
                                          </a:cubicBezTo>
                                          <a:cubicBezTo>
                                            <a:pt x="338146" y="167965"/>
                                            <a:pt x="340099" y="167965"/>
                                            <a:pt x="342051" y="167965"/>
                                          </a:cubicBezTo>
                                          <a:cubicBezTo>
                                            <a:pt x="344004" y="168291"/>
                                            <a:pt x="345957" y="168942"/>
                                            <a:pt x="347909" y="169593"/>
                                          </a:cubicBezTo>
                                          <a:cubicBezTo>
                                            <a:pt x="349211" y="170243"/>
                                            <a:pt x="349862" y="170894"/>
                                            <a:pt x="350838" y="171545"/>
                                          </a:cubicBezTo>
                                          <a:cubicBezTo>
                                            <a:pt x="352466" y="172847"/>
                                            <a:pt x="354093" y="174149"/>
                                            <a:pt x="358649" y="174149"/>
                                          </a:cubicBezTo>
                                          <a:cubicBezTo>
                                            <a:pt x="360277" y="174149"/>
                                            <a:pt x="361904" y="174149"/>
                                            <a:pt x="363531" y="174474"/>
                                          </a:cubicBezTo>
                                          <a:cubicBezTo>
                                            <a:pt x="368088" y="174800"/>
                                            <a:pt x="371993" y="174800"/>
                                            <a:pt x="377526" y="172521"/>
                                          </a:cubicBezTo>
                                          <a:cubicBezTo>
                                            <a:pt x="380780" y="171220"/>
                                            <a:pt x="386313" y="168942"/>
                                            <a:pt x="391520" y="166989"/>
                                          </a:cubicBezTo>
                                          <a:cubicBezTo>
                                            <a:pt x="399006" y="164060"/>
                                            <a:pt x="406491" y="161456"/>
                                            <a:pt x="408444" y="160805"/>
                                          </a:cubicBezTo>
                                          <a:cubicBezTo>
                                            <a:pt x="410722" y="160154"/>
                                            <a:pt x="419509" y="159829"/>
                                            <a:pt x="426344" y="159503"/>
                                          </a:cubicBezTo>
                                          <a:cubicBezTo>
                                            <a:pt x="430249" y="159503"/>
                                            <a:pt x="433178" y="159178"/>
                                            <a:pt x="434480" y="159178"/>
                                          </a:cubicBezTo>
                                          <a:cubicBezTo>
                                            <a:pt x="436107" y="158853"/>
                                            <a:pt x="438711" y="158527"/>
                                            <a:pt x="441315" y="157876"/>
                                          </a:cubicBezTo>
                                          <a:cubicBezTo>
                                            <a:pt x="444569" y="157225"/>
                                            <a:pt x="447824" y="156574"/>
                                            <a:pt x="449126" y="156574"/>
                                          </a:cubicBezTo>
                                          <a:cubicBezTo>
                                            <a:pt x="451404" y="156574"/>
                                            <a:pt x="454333" y="158202"/>
                                            <a:pt x="455635" y="158853"/>
                                          </a:cubicBezTo>
                                          <a:cubicBezTo>
                                            <a:pt x="456611" y="157876"/>
                                            <a:pt x="457913" y="156900"/>
                                            <a:pt x="459214" y="155923"/>
                                          </a:cubicBezTo>
                                          <a:cubicBezTo>
                                            <a:pt x="461167" y="154296"/>
                                            <a:pt x="463120" y="153320"/>
                                            <a:pt x="464747" y="152994"/>
                                          </a:cubicBezTo>
                                          <a:cubicBezTo>
                                            <a:pt x="466700" y="152669"/>
                                            <a:pt x="469954" y="152669"/>
                                            <a:pt x="472558" y="152669"/>
                                          </a:cubicBezTo>
                                          <a:cubicBezTo>
                                            <a:pt x="474511" y="152669"/>
                                            <a:pt x="476463" y="152994"/>
                                            <a:pt x="477765" y="153645"/>
                                          </a:cubicBezTo>
                                          <a:cubicBezTo>
                                            <a:pt x="479718" y="154622"/>
                                            <a:pt x="483298" y="154622"/>
                                            <a:pt x="485576" y="154622"/>
                                          </a:cubicBezTo>
                                          <a:lnTo>
                                            <a:pt x="485901" y="154622"/>
                                          </a:lnTo>
                                          <a:lnTo>
                                            <a:pt x="485901" y="154622"/>
                                          </a:lnTo>
                                          <a:cubicBezTo>
                                            <a:pt x="486553" y="154622"/>
                                            <a:pt x="487529" y="154622"/>
                                            <a:pt x="488831" y="154947"/>
                                          </a:cubicBezTo>
                                          <a:cubicBezTo>
                                            <a:pt x="492736" y="155272"/>
                                            <a:pt x="499245" y="155923"/>
                                            <a:pt x="500872" y="154947"/>
                                          </a:cubicBezTo>
                                          <a:cubicBezTo>
                                            <a:pt x="503476" y="153320"/>
                                            <a:pt x="505754" y="157225"/>
                                            <a:pt x="507707" y="160805"/>
                                          </a:cubicBezTo>
                                          <a:cubicBezTo>
                                            <a:pt x="509009" y="163083"/>
                                            <a:pt x="509985" y="165036"/>
                                            <a:pt x="510636" y="165362"/>
                                          </a:cubicBezTo>
                                          <a:cubicBezTo>
                                            <a:pt x="512263" y="165687"/>
                                            <a:pt x="517471" y="162107"/>
                                            <a:pt x="519749" y="160805"/>
                                          </a:cubicBezTo>
                                          <a:cubicBezTo>
                                            <a:pt x="519749" y="159829"/>
                                            <a:pt x="519749" y="159178"/>
                                            <a:pt x="520074" y="158202"/>
                                          </a:cubicBezTo>
                                          <a:cubicBezTo>
                                            <a:pt x="520074" y="157225"/>
                                            <a:pt x="520399" y="156574"/>
                                            <a:pt x="520399" y="156249"/>
                                          </a:cubicBezTo>
                                          <a:cubicBezTo>
                                            <a:pt x="520399" y="155923"/>
                                            <a:pt x="519423" y="155272"/>
                                            <a:pt x="518772" y="154622"/>
                                          </a:cubicBezTo>
                                          <a:cubicBezTo>
                                            <a:pt x="517471" y="153645"/>
                                            <a:pt x="516169" y="152344"/>
                                            <a:pt x="515843" y="151367"/>
                                          </a:cubicBezTo>
                                          <a:cubicBezTo>
                                            <a:pt x="515518" y="150391"/>
                                            <a:pt x="515518" y="149089"/>
                                            <a:pt x="515518" y="147462"/>
                                          </a:cubicBezTo>
                                          <a:cubicBezTo>
                                            <a:pt x="515518" y="145834"/>
                                            <a:pt x="515518" y="143882"/>
                                            <a:pt x="515192" y="143556"/>
                                          </a:cubicBezTo>
                                          <a:cubicBezTo>
                                            <a:pt x="515192" y="143556"/>
                                            <a:pt x="513890" y="142905"/>
                                            <a:pt x="512589" y="142580"/>
                                          </a:cubicBezTo>
                                          <a:cubicBezTo>
                                            <a:pt x="509334" y="141278"/>
                                            <a:pt x="505103" y="139976"/>
                                            <a:pt x="505754" y="137373"/>
                                          </a:cubicBezTo>
                                          <a:lnTo>
                                            <a:pt x="505754" y="137373"/>
                                          </a:lnTo>
                                          <a:cubicBezTo>
                                            <a:pt x="506080" y="136071"/>
                                            <a:pt x="507381" y="133467"/>
                                            <a:pt x="509009" y="130863"/>
                                          </a:cubicBezTo>
                                          <a:cubicBezTo>
                                            <a:pt x="509660" y="129562"/>
                                            <a:pt x="510310" y="128260"/>
                                            <a:pt x="510962" y="126958"/>
                                          </a:cubicBezTo>
                                          <a:lnTo>
                                            <a:pt x="510962" y="126958"/>
                                          </a:lnTo>
                                          <a:cubicBezTo>
                                            <a:pt x="511938" y="125331"/>
                                            <a:pt x="513565" y="124354"/>
                                            <a:pt x="513240" y="124029"/>
                                          </a:cubicBezTo>
                                          <a:cubicBezTo>
                                            <a:pt x="512914" y="124029"/>
                                            <a:pt x="512589" y="124029"/>
                                            <a:pt x="511938" y="124029"/>
                                          </a:cubicBezTo>
                                          <a:cubicBezTo>
                                            <a:pt x="510962" y="124029"/>
                                            <a:pt x="510310" y="124029"/>
                                            <a:pt x="509334" y="123378"/>
                                          </a:cubicBezTo>
                                          <a:cubicBezTo>
                                            <a:pt x="508358" y="122727"/>
                                            <a:pt x="508683" y="120124"/>
                                            <a:pt x="508683" y="117194"/>
                                          </a:cubicBezTo>
                                          <a:cubicBezTo>
                                            <a:pt x="508683" y="113615"/>
                                            <a:pt x="509009" y="109384"/>
                                            <a:pt x="508032" y="108407"/>
                                          </a:cubicBezTo>
                                          <a:cubicBezTo>
                                            <a:pt x="507381" y="107105"/>
                                            <a:pt x="506080" y="106454"/>
                                            <a:pt x="505103" y="105804"/>
                                          </a:cubicBezTo>
                                          <a:cubicBezTo>
                                            <a:pt x="504127" y="105153"/>
                                            <a:pt x="503476" y="104827"/>
                                            <a:pt x="503151" y="103851"/>
                                          </a:cubicBezTo>
                                          <a:cubicBezTo>
                                            <a:pt x="502825" y="103200"/>
                                            <a:pt x="501523" y="99620"/>
                                            <a:pt x="500547" y="96366"/>
                                          </a:cubicBezTo>
                                          <a:cubicBezTo>
                                            <a:pt x="499896" y="94738"/>
                                            <a:pt x="499571" y="93111"/>
                                            <a:pt x="499571" y="91809"/>
                                          </a:cubicBezTo>
                                          <a:cubicBezTo>
                                            <a:pt x="499571" y="89856"/>
                                            <a:pt x="499896" y="88555"/>
                                            <a:pt x="501198" y="88229"/>
                                          </a:cubicBezTo>
                                          <a:lnTo>
                                            <a:pt x="501198" y="88229"/>
                                          </a:lnTo>
                                          <a:cubicBezTo>
                                            <a:pt x="501198" y="88229"/>
                                            <a:pt x="501523" y="88229"/>
                                            <a:pt x="501523" y="88229"/>
                                          </a:cubicBezTo>
                                          <a:lnTo>
                                            <a:pt x="501523" y="88229"/>
                                          </a:lnTo>
                                          <a:cubicBezTo>
                                            <a:pt x="502500" y="88229"/>
                                            <a:pt x="503801" y="88229"/>
                                            <a:pt x="504778" y="88229"/>
                                          </a:cubicBezTo>
                                          <a:cubicBezTo>
                                            <a:pt x="506731" y="88229"/>
                                            <a:pt x="508683" y="88555"/>
                                            <a:pt x="509660" y="87253"/>
                                          </a:cubicBezTo>
                                          <a:cubicBezTo>
                                            <a:pt x="510310" y="86276"/>
                                            <a:pt x="510636" y="84649"/>
                                            <a:pt x="510636" y="83347"/>
                                          </a:cubicBezTo>
                                          <a:cubicBezTo>
                                            <a:pt x="510636" y="81395"/>
                                            <a:pt x="510962" y="79442"/>
                                            <a:pt x="512263" y="78466"/>
                                          </a:cubicBezTo>
                                          <a:cubicBezTo>
                                            <a:pt x="513240" y="77815"/>
                                            <a:pt x="515192" y="77489"/>
                                            <a:pt x="516820" y="77164"/>
                                          </a:cubicBezTo>
                                          <a:cubicBezTo>
                                            <a:pt x="516169" y="76187"/>
                                            <a:pt x="515518" y="75536"/>
                                            <a:pt x="514867" y="74560"/>
                                          </a:cubicBezTo>
                                          <a:cubicBezTo>
                                            <a:pt x="512914" y="71957"/>
                                            <a:pt x="510962" y="69678"/>
                                            <a:pt x="509985" y="69353"/>
                                          </a:cubicBezTo>
                                          <a:cubicBezTo>
                                            <a:pt x="509334" y="69353"/>
                                            <a:pt x="507381" y="69353"/>
                                            <a:pt x="505429" y="69678"/>
                                          </a:cubicBezTo>
                                          <a:cubicBezTo>
                                            <a:pt x="502500" y="70004"/>
                                            <a:pt x="499245" y="70329"/>
                                            <a:pt x="497292" y="69678"/>
                                          </a:cubicBezTo>
                                          <a:lnTo>
                                            <a:pt x="497292" y="69678"/>
                                          </a:lnTo>
                                          <a:lnTo>
                                            <a:pt x="496316" y="69353"/>
                                          </a:lnTo>
                                          <a:cubicBezTo>
                                            <a:pt x="493387" y="68376"/>
                                            <a:pt x="488831" y="67075"/>
                                            <a:pt x="487529" y="65773"/>
                                          </a:cubicBezTo>
                                          <a:cubicBezTo>
                                            <a:pt x="486227" y="64146"/>
                                            <a:pt x="487203" y="62844"/>
                                            <a:pt x="488180" y="61542"/>
                                          </a:cubicBezTo>
                                          <a:cubicBezTo>
                                            <a:pt x="488505" y="61217"/>
                                            <a:pt x="488831" y="60566"/>
                                            <a:pt x="488831" y="60240"/>
                                          </a:cubicBezTo>
                                          <a:cubicBezTo>
                                            <a:pt x="488831" y="59915"/>
                                            <a:pt x="488505" y="58938"/>
                                            <a:pt x="487854" y="57637"/>
                                          </a:cubicBezTo>
                                          <a:cubicBezTo>
                                            <a:pt x="487203" y="56009"/>
                                            <a:pt x="486553" y="54382"/>
                                            <a:pt x="486553" y="53080"/>
                                          </a:cubicBezTo>
                                          <a:cubicBezTo>
                                            <a:pt x="486553" y="51453"/>
                                            <a:pt x="487529" y="50476"/>
                                            <a:pt x="488505" y="49826"/>
                                          </a:cubicBezTo>
                                          <a:lnTo>
                                            <a:pt x="488505" y="49826"/>
                                          </a:lnTo>
                                          <a:cubicBezTo>
                                            <a:pt x="488831" y="49500"/>
                                            <a:pt x="489156" y="49500"/>
                                            <a:pt x="489156" y="49500"/>
                                          </a:cubicBezTo>
                                          <a:cubicBezTo>
                                            <a:pt x="489156" y="48849"/>
                                            <a:pt x="489156" y="47222"/>
                                            <a:pt x="489156" y="45269"/>
                                          </a:cubicBezTo>
                                          <a:cubicBezTo>
                                            <a:pt x="489156" y="42666"/>
                                            <a:pt x="488831" y="39737"/>
                                            <a:pt x="488831" y="38760"/>
                                          </a:cubicBezTo>
                                          <a:cubicBezTo>
                                            <a:pt x="488831" y="38109"/>
                                            <a:pt x="486553" y="35506"/>
                                            <a:pt x="484600" y="33553"/>
                                          </a:cubicBezTo>
                                          <a:cubicBezTo>
                                            <a:pt x="483298" y="32251"/>
                                            <a:pt x="482322" y="30949"/>
                                            <a:pt x="481671" y="30299"/>
                                          </a:cubicBezTo>
                                          <a:cubicBezTo>
                                            <a:pt x="481020" y="29648"/>
                                            <a:pt x="478742" y="28020"/>
                                            <a:pt x="476463" y="26393"/>
                                          </a:cubicBezTo>
                                          <a:cubicBezTo>
                                            <a:pt x="474511" y="25091"/>
                                            <a:pt x="472558" y="23789"/>
                                            <a:pt x="471256" y="22813"/>
                                          </a:cubicBezTo>
                                          <a:cubicBezTo>
                                            <a:pt x="470280" y="21837"/>
                                            <a:pt x="469303" y="20860"/>
                                            <a:pt x="468327" y="19884"/>
                                          </a:cubicBezTo>
                                          <a:cubicBezTo>
                                            <a:pt x="467025" y="18582"/>
                                            <a:pt x="466049" y="17606"/>
                                            <a:pt x="465724" y="17280"/>
                                          </a:cubicBezTo>
                                          <a:cubicBezTo>
                                            <a:pt x="465398" y="17280"/>
                                            <a:pt x="464747" y="16955"/>
                                            <a:pt x="463771" y="16955"/>
                                          </a:cubicBezTo>
                                          <a:cubicBezTo>
                                            <a:pt x="462794" y="16955"/>
                                            <a:pt x="461493" y="16955"/>
                                            <a:pt x="460842" y="16955"/>
                                          </a:cubicBezTo>
                                          <a:cubicBezTo>
                                            <a:pt x="460516" y="16955"/>
                                            <a:pt x="459214" y="18582"/>
                                            <a:pt x="458238" y="19884"/>
                                          </a:cubicBezTo>
                                          <a:cubicBezTo>
                                            <a:pt x="457587" y="20860"/>
                                            <a:pt x="456936" y="21837"/>
                                            <a:pt x="456285" y="22162"/>
                                          </a:cubicBezTo>
                                          <a:lnTo>
                                            <a:pt x="456285" y="22162"/>
                                          </a:lnTo>
                                          <a:cubicBezTo>
                                            <a:pt x="454983" y="22813"/>
                                            <a:pt x="453031" y="22162"/>
                                            <a:pt x="450753" y="20860"/>
                                          </a:cubicBezTo>
                                          <a:cubicBezTo>
                                            <a:pt x="450102" y="20535"/>
                                            <a:pt x="449126" y="20209"/>
                                            <a:pt x="448149" y="19558"/>
                                          </a:cubicBezTo>
                                          <a:cubicBezTo>
                                            <a:pt x="446522" y="18908"/>
                                            <a:pt x="443593" y="19233"/>
                                            <a:pt x="440989" y="19884"/>
                                          </a:cubicBezTo>
                                          <a:cubicBezTo>
                                            <a:pt x="439362" y="20209"/>
                                            <a:pt x="438060" y="20535"/>
                                            <a:pt x="437084" y="20535"/>
                                          </a:cubicBezTo>
                                          <a:cubicBezTo>
                                            <a:pt x="434805" y="20535"/>
                                            <a:pt x="433504" y="19884"/>
                                            <a:pt x="430900" y="18908"/>
                                          </a:cubicBezTo>
                                          <a:lnTo>
                                            <a:pt x="432527" y="19233"/>
                                          </a:lnTo>
                                          <a:lnTo>
                                            <a:pt x="432527" y="19233"/>
                                          </a:lnTo>
                                          <a:close/>
                                          <a:moveTo>
                                            <a:pt x="0" y="47222"/>
                                          </a:moveTo>
                                          <a:cubicBezTo>
                                            <a:pt x="3905" y="49175"/>
                                            <a:pt x="13344" y="47222"/>
                                            <a:pt x="12692" y="48524"/>
                                          </a:cubicBezTo>
                                          <a:cubicBezTo>
                                            <a:pt x="12042" y="49826"/>
                                            <a:pt x="4231" y="53080"/>
                                            <a:pt x="2603" y="54382"/>
                                          </a:cubicBezTo>
                                          <a:cubicBezTo>
                                            <a:pt x="976" y="55684"/>
                                            <a:pt x="1301" y="59915"/>
                                            <a:pt x="3255" y="61217"/>
                                          </a:cubicBezTo>
                                          <a:cubicBezTo>
                                            <a:pt x="5207" y="62518"/>
                                            <a:pt x="16923" y="54057"/>
                                            <a:pt x="21805" y="52104"/>
                                          </a:cubicBezTo>
                                          <a:cubicBezTo>
                                            <a:pt x="26362" y="50151"/>
                                            <a:pt x="28965" y="49175"/>
                                            <a:pt x="32545" y="45595"/>
                                          </a:cubicBezTo>
                                          <a:cubicBezTo>
                                            <a:pt x="35800" y="42015"/>
                                            <a:pt x="42309" y="37133"/>
                                            <a:pt x="43610" y="35506"/>
                                          </a:cubicBezTo>
                                          <a:cubicBezTo>
                                            <a:pt x="44912" y="33878"/>
                                            <a:pt x="54351" y="34855"/>
                                            <a:pt x="59558" y="34855"/>
                                          </a:cubicBezTo>
                                          <a:cubicBezTo>
                                            <a:pt x="64440" y="34855"/>
                                            <a:pt x="69972" y="38109"/>
                                            <a:pt x="72576" y="37133"/>
                                          </a:cubicBezTo>
                                          <a:cubicBezTo>
                                            <a:pt x="74854" y="35831"/>
                                            <a:pt x="71600" y="34855"/>
                                            <a:pt x="72901" y="32577"/>
                                          </a:cubicBezTo>
                                          <a:cubicBezTo>
                                            <a:pt x="74203" y="30299"/>
                                            <a:pt x="79085" y="29322"/>
                                            <a:pt x="80387" y="27044"/>
                                          </a:cubicBezTo>
                                          <a:cubicBezTo>
                                            <a:pt x="81689" y="24766"/>
                                            <a:pt x="78109" y="26068"/>
                                            <a:pt x="73878" y="25091"/>
                                          </a:cubicBezTo>
                                          <a:cubicBezTo>
                                            <a:pt x="69647" y="24115"/>
                                            <a:pt x="66067" y="21186"/>
                                            <a:pt x="60860" y="18582"/>
                                          </a:cubicBezTo>
                                          <a:cubicBezTo>
                                            <a:pt x="55978" y="15979"/>
                                            <a:pt x="56303" y="15002"/>
                                            <a:pt x="54025" y="11422"/>
                                          </a:cubicBezTo>
                                          <a:cubicBezTo>
                                            <a:pt x="52398" y="9144"/>
                                            <a:pt x="53049" y="6866"/>
                                            <a:pt x="53374" y="4588"/>
                                          </a:cubicBezTo>
                                          <a:cubicBezTo>
                                            <a:pt x="52723" y="4913"/>
                                            <a:pt x="51747" y="4913"/>
                                            <a:pt x="51096" y="5239"/>
                                          </a:cubicBezTo>
                                          <a:cubicBezTo>
                                            <a:pt x="46865" y="6215"/>
                                            <a:pt x="43285" y="7191"/>
                                            <a:pt x="39705" y="5890"/>
                                          </a:cubicBezTo>
                                          <a:cubicBezTo>
                                            <a:pt x="38403" y="5239"/>
                                            <a:pt x="37101" y="4913"/>
                                            <a:pt x="36125" y="4262"/>
                                          </a:cubicBezTo>
                                          <a:cubicBezTo>
                                            <a:pt x="33196" y="2960"/>
                                            <a:pt x="31243" y="1984"/>
                                            <a:pt x="28965" y="2309"/>
                                          </a:cubicBezTo>
                                          <a:cubicBezTo>
                                            <a:pt x="27338" y="2635"/>
                                            <a:pt x="24734" y="3611"/>
                                            <a:pt x="21805" y="4588"/>
                                          </a:cubicBezTo>
                                          <a:cubicBezTo>
                                            <a:pt x="18551" y="5890"/>
                                            <a:pt x="15622" y="7191"/>
                                            <a:pt x="15296" y="7517"/>
                                          </a:cubicBezTo>
                                          <a:cubicBezTo>
                                            <a:pt x="15296" y="7517"/>
                                            <a:pt x="14971" y="8168"/>
                                            <a:pt x="14971" y="8493"/>
                                          </a:cubicBezTo>
                                          <a:cubicBezTo>
                                            <a:pt x="14645" y="9469"/>
                                            <a:pt x="13994" y="10771"/>
                                            <a:pt x="13018" y="11748"/>
                                          </a:cubicBezTo>
                                          <a:cubicBezTo>
                                            <a:pt x="14320" y="13700"/>
                                            <a:pt x="17574" y="18257"/>
                                            <a:pt x="16923" y="21511"/>
                                          </a:cubicBezTo>
                                          <a:cubicBezTo>
                                            <a:pt x="16598" y="24115"/>
                                            <a:pt x="14971" y="25417"/>
                                            <a:pt x="12692" y="26718"/>
                                          </a:cubicBezTo>
                                          <a:cubicBezTo>
                                            <a:pt x="11716" y="27369"/>
                                            <a:pt x="10414" y="28346"/>
                                            <a:pt x="9438" y="29322"/>
                                          </a:cubicBezTo>
                                          <a:cubicBezTo>
                                            <a:pt x="8136" y="30949"/>
                                            <a:pt x="8462" y="31926"/>
                                            <a:pt x="9112" y="32902"/>
                                          </a:cubicBezTo>
                                          <a:cubicBezTo>
                                            <a:pt x="9438" y="33553"/>
                                            <a:pt x="9764" y="34529"/>
                                            <a:pt x="9764" y="35506"/>
                                          </a:cubicBezTo>
                                          <a:cubicBezTo>
                                            <a:pt x="9764" y="37784"/>
                                            <a:pt x="8787" y="38435"/>
                                            <a:pt x="7485" y="39737"/>
                                          </a:cubicBezTo>
                                          <a:lnTo>
                                            <a:pt x="7485" y="39737"/>
                                          </a:lnTo>
                                          <a:cubicBezTo>
                                            <a:pt x="7160" y="40062"/>
                                            <a:pt x="7160" y="40062"/>
                                            <a:pt x="6834" y="40388"/>
                                          </a:cubicBezTo>
                                          <a:cubicBezTo>
                                            <a:pt x="5858" y="41364"/>
                                            <a:pt x="4231" y="42991"/>
                                            <a:pt x="2603" y="44618"/>
                                          </a:cubicBezTo>
                                          <a:lnTo>
                                            <a:pt x="0" y="47222"/>
                                          </a:lnTo>
                                          <a:lnTo>
                                            <a:pt x="0" y="4722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29" name="Freeform: Shape 528">
                                      <a:extLst>
                                        <a:ext uri="{FF2B5EF4-FFF2-40B4-BE49-F238E27FC236}">
                                          <a16:creationId xmlns:a16="http://schemas.microsoft.com/office/drawing/2014/main" id="{D44A7381-1D06-4A5E-94E2-6169FC5D0956}"/>
                                        </a:ext>
                                      </a:extLst>
                                    </p:cNvPr>
                                    <p:cNvSpPr/>
                                    <p:nvPr/>
                                  </p:nvSpPr>
                                  <p:spPr>
                                    <a:xfrm>
                                      <a:off x="6530911" y="1383942"/>
                                      <a:ext cx="4593612" cy="1838931"/>
                                    </a:xfrm>
                                    <a:custGeom>
                                      <a:avLst/>
                                      <a:gdLst>
                                        <a:gd name="connsiteX0" fmla="*/ 13813 w 4593612"/>
                                        <a:gd name="connsiteY0" fmla="*/ 1117809 h 1838931"/>
                                        <a:gd name="connsiteX1" fmla="*/ 23252 w 4593612"/>
                                        <a:gd name="connsiteY1" fmla="*/ 1117809 h 1838931"/>
                                        <a:gd name="connsiteX2" fmla="*/ 32690 w 4593612"/>
                                        <a:gd name="connsiteY2" fmla="*/ 1109347 h 1838931"/>
                                        <a:gd name="connsiteX3" fmla="*/ 34643 w 4593612"/>
                                        <a:gd name="connsiteY3" fmla="*/ 1111300 h 1838931"/>
                                        <a:gd name="connsiteX4" fmla="*/ 33341 w 4593612"/>
                                        <a:gd name="connsiteY4" fmla="*/ 1116181 h 1838931"/>
                                        <a:gd name="connsiteX5" fmla="*/ 35944 w 4593612"/>
                                        <a:gd name="connsiteY5" fmla="*/ 1121063 h 1838931"/>
                                        <a:gd name="connsiteX6" fmla="*/ 29761 w 4593612"/>
                                        <a:gd name="connsiteY6" fmla="*/ 1120412 h 1838931"/>
                                        <a:gd name="connsiteX7" fmla="*/ 32365 w 4593612"/>
                                        <a:gd name="connsiteY7" fmla="*/ 1124643 h 1838931"/>
                                        <a:gd name="connsiteX8" fmla="*/ 41477 w 4593612"/>
                                        <a:gd name="connsiteY8" fmla="*/ 1129199 h 1838931"/>
                                        <a:gd name="connsiteX9" fmla="*/ 64910 w 4593612"/>
                                        <a:gd name="connsiteY9" fmla="*/ 1138312 h 1838931"/>
                                        <a:gd name="connsiteX10" fmla="*/ 76952 w 4593612"/>
                                        <a:gd name="connsiteY10" fmla="*/ 1142869 h 1838931"/>
                                        <a:gd name="connsiteX11" fmla="*/ 73372 w 4593612"/>
                                        <a:gd name="connsiteY11" fmla="*/ 1145472 h 1838931"/>
                                        <a:gd name="connsiteX12" fmla="*/ 63608 w 4593612"/>
                                        <a:gd name="connsiteY12" fmla="*/ 1143520 h 1838931"/>
                                        <a:gd name="connsiteX13" fmla="*/ 49939 w 4593612"/>
                                        <a:gd name="connsiteY13" fmla="*/ 1141241 h 1838931"/>
                                        <a:gd name="connsiteX14" fmla="*/ 46359 w 4593612"/>
                                        <a:gd name="connsiteY14" fmla="*/ 1144821 h 1838931"/>
                                        <a:gd name="connsiteX15" fmla="*/ 38548 w 4593612"/>
                                        <a:gd name="connsiteY15" fmla="*/ 1150029 h 1838931"/>
                                        <a:gd name="connsiteX16" fmla="*/ 29761 w 4593612"/>
                                        <a:gd name="connsiteY16" fmla="*/ 1147425 h 1838931"/>
                                        <a:gd name="connsiteX17" fmla="*/ 22926 w 4593612"/>
                                        <a:gd name="connsiteY17" fmla="*/ 1152307 h 1838931"/>
                                        <a:gd name="connsiteX18" fmla="*/ 18370 w 4593612"/>
                                        <a:gd name="connsiteY18" fmla="*/ 1150354 h 1838931"/>
                                        <a:gd name="connsiteX19" fmla="*/ 17394 w 4593612"/>
                                        <a:gd name="connsiteY19" fmla="*/ 1156212 h 1838931"/>
                                        <a:gd name="connsiteX20" fmla="*/ 17394 w 4593612"/>
                                        <a:gd name="connsiteY20" fmla="*/ 1160768 h 1838931"/>
                                        <a:gd name="connsiteX21" fmla="*/ 19021 w 4593612"/>
                                        <a:gd name="connsiteY21" fmla="*/ 1163047 h 1838931"/>
                                        <a:gd name="connsiteX22" fmla="*/ 20974 w 4593612"/>
                                        <a:gd name="connsiteY22" fmla="*/ 1167928 h 1838931"/>
                                        <a:gd name="connsiteX23" fmla="*/ 15441 w 4593612"/>
                                        <a:gd name="connsiteY23" fmla="*/ 1174112 h 1838931"/>
                                        <a:gd name="connsiteX24" fmla="*/ 12512 w 4593612"/>
                                        <a:gd name="connsiteY24" fmla="*/ 1176716 h 1838931"/>
                                        <a:gd name="connsiteX25" fmla="*/ 12512 w 4593612"/>
                                        <a:gd name="connsiteY25" fmla="*/ 1176716 h 1838931"/>
                                        <a:gd name="connsiteX26" fmla="*/ 10559 w 4593612"/>
                                        <a:gd name="connsiteY26" fmla="*/ 1182574 h 1838931"/>
                                        <a:gd name="connsiteX27" fmla="*/ 10234 w 4593612"/>
                                        <a:gd name="connsiteY27" fmla="*/ 1183876 h 1838931"/>
                                        <a:gd name="connsiteX28" fmla="*/ 6654 w 4593612"/>
                                        <a:gd name="connsiteY28" fmla="*/ 1187781 h 1838931"/>
                                        <a:gd name="connsiteX29" fmla="*/ 1772 w 4593612"/>
                                        <a:gd name="connsiteY29" fmla="*/ 1193639 h 1838931"/>
                                        <a:gd name="connsiteX30" fmla="*/ 1772 w 4593612"/>
                                        <a:gd name="connsiteY30" fmla="*/ 1193639 h 1838931"/>
                                        <a:gd name="connsiteX31" fmla="*/ 1772 w 4593612"/>
                                        <a:gd name="connsiteY31" fmla="*/ 1193639 h 1838931"/>
                                        <a:gd name="connsiteX32" fmla="*/ 1772 w 4593612"/>
                                        <a:gd name="connsiteY32" fmla="*/ 1193639 h 1838931"/>
                                        <a:gd name="connsiteX33" fmla="*/ 2748 w 4593612"/>
                                        <a:gd name="connsiteY33" fmla="*/ 1213166 h 1838931"/>
                                        <a:gd name="connsiteX34" fmla="*/ 8281 w 4593612"/>
                                        <a:gd name="connsiteY34" fmla="*/ 1221628 h 1838931"/>
                                        <a:gd name="connsiteX35" fmla="*/ 10885 w 4593612"/>
                                        <a:gd name="connsiteY35" fmla="*/ 1228788 h 1838931"/>
                                        <a:gd name="connsiteX36" fmla="*/ 6979 w 4593612"/>
                                        <a:gd name="connsiteY36" fmla="*/ 1232368 h 1838931"/>
                                        <a:gd name="connsiteX37" fmla="*/ 6979 w 4593612"/>
                                        <a:gd name="connsiteY37" fmla="*/ 1232368 h 1838931"/>
                                        <a:gd name="connsiteX38" fmla="*/ 5026 w 4593612"/>
                                        <a:gd name="connsiteY38" fmla="*/ 1232694 h 1838931"/>
                                        <a:gd name="connsiteX39" fmla="*/ 2423 w 4593612"/>
                                        <a:gd name="connsiteY39" fmla="*/ 1235623 h 1838931"/>
                                        <a:gd name="connsiteX40" fmla="*/ 2423 w 4593612"/>
                                        <a:gd name="connsiteY40" fmla="*/ 1235623 h 1838931"/>
                                        <a:gd name="connsiteX41" fmla="*/ 795 w 4593612"/>
                                        <a:gd name="connsiteY41" fmla="*/ 1238552 h 1838931"/>
                                        <a:gd name="connsiteX42" fmla="*/ 145 w 4593612"/>
                                        <a:gd name="connsiteY42" fmla="*/ 1242132 h 1838931"/>
                                        <a:gd name="connsiteX43" fmla="*/ 145 w 4593612"/>
                                        <a:gd name="connsiteY43" fmla="*/ 1244085 h 1838931"/>
                                        <a:gd name="connsiteX44" fmla="*/ 3399 w 4593612"/>
                                        <a:gd name="connsiteY44" fmla="*/ 1245712 h 1838931"/>
                                        <a:gd name="connsiteX45" fmla="*/ 12512 w 4593612"/>
                                        <a:gd name="connsiteY45" fmla="*/ 1252221 h 1838931"/>
                                        <a:gd name="connsiteX46" fmla="*/ 11210 w 4593612"/>
                                        <a:gd name="connsiteY46" fmla="*/ 1257103 h 1838931"/>
                                        <a:gd name="connsiteX47" fmla="*/ 9908 w 4593612"/>
                                        <a:gd name="connsiteY47" fmla="*/ 1261008 h 1838931"/>
                                        <a:gd name="connsiteX48" fmla="*/ 10234 w 4593612"/>
                                        <a:gd name="connsiteY48" fmla="*/ 1263286 h 1838931"/>
                                        <a:gd name="connsiteX49" fmla="*/ 10559 w 4593612"/>
                                        <a:gd name="connsiteY49" fmla="*/ 1265564 h 1838931"/>
                                        <a:gd name="connsiteX50" fmla="*/ 9257 w 4593612"/>
                                        <a:gd name="connsiteY50" fmla="*/ 1268168 h 1838931"/>
                                        <a:gd name="connsiteX51" fmla="*/ 7630 w 4593612"/>
                                        <a:gd name="connsiteY51" fmla="*/ 1270121 h 1838931"/>
                                        <a:gd name="connsiteX52" fmla="*/ 7630 w 4593612"/>
                                        <a:gd name="connsiteY52" fmla="*/ 1270121 h 1838931"/>
                                        <a:gd name="connsiteX53" fmla="*/ 9583 w 4593612"/>
                                        <a:gd name="connsiteY53" fmla="*/ 1270121 h 1838931"/>
                                        <a:gd name="connsiteX54" fmla="*/ 15441 w 4593612"/>
                                        <a:gd name="connsiteY54" fmla="*/ 1271748 h 1838931"/>
                                        <a:gd name="connsiteX55" fmla="*/ 19997 w 4593612"/>
                                        <a:gd name="connsiteY55" fmla="*/ 1282813 h 1838931"/>
                                        <a:gd name="connsiteX56" fmla="*/ 22926 w 4593612"/>
                                        <a:gd name="connsiteY56" fmla="*/ 1292252 h 1838931"/>
                                        <a:gd name="connsiteX57" fmla="*/ 22601 w 4593612"/>
                                        <a:gd name="connsiteY57" fmla="*/ 1294855 h 1838931"/>
                                        <a:gd name="connsiteX58" fmla="*/ 22601 w 4593612"/>
                                        <a:gd name="connsiteY58" fmla="*/ 1298110 h 1838931"/>
                                        <a:gd name="connsiteX59" fmla="*/ 22601 w 4593612"/>
                                        <a:gd name="connsiteY59" fmla="*/ 1298110 h 1838931"/>
                                        <a:gd name="connsiteX60" fmla="*/ 33015 w 4593612"/>
                                        <a:gd name="connsiteY60" fmla="*/ 1303317 h 1838931"/>
                                        <a:gd name="connsiteX61" fmla="*/ 38874 w 4593612"/>
                                        <a:gd name="connsiteY61" fmla="*/ 1305270 h 1838931"/>
                                        <a:gd name="connsiteX62" fmla="*/ 38874 w 4593612"/>
                                        <a:gd name="connsiteY62" fmla="*/ 1305270 h 1838931"/>
                                        <a:gd name="connsiteX63" fmla="*/ 40826 w 4593612"/>
                                        <a:gd name="connsiteY63" fmla="*/ 1304619 h 1838931"/>
                                        <a:gd name="connsiteX64" fmla="*/ 50590 w 4593612"/>
                                        <a:gd name="connsiteY64" fmla="*/ 1303968 h 1838931"/>
                                        <a:gd name="connsiteX65" fmla="*/ 56448 w 4593612"/>
                                        <a:gd name="connsiteY65" fmla="*/ 1311453 h 1838931"/>
                                        <a:gd name="connsiteX66" fmla="*/ 56448 w 4593612"/>
                                        <a:gd name="connsiteY66" fmla="*/ 1311453 h 1838931"/>
                                        <a:gd name="connsiteX67" fmla="*/ 58726 w 4593612"/>
                                        <a:gd name="connsiteY67" fmla="*/ 1315033 h 1838931"/>
                                        <a:gd name="connsiteX68" fmla="*/ 64585 w 4593612"/>
                                        <a:gd name="connsiteY68" fmla="*/ 1312104 h 1838931"/>
                                        <a:gd name="connsiteX69" fmla="*/ 68815 w 4593612"/>
                                        <a:gd name="connsiteY69" fmla="*/ 1309826 h 1838931"/>
                                        <a:gd name="connsiteX70" fmla="*/ 74999 w 4593612"/>
                                        <a:gd name="connsiteY70" fmla="*/ 1310151 h 1838931"/>
                                        <a:gd name="connsiteX71" fmla="*/ 84437 w 4593612"/>
                                        <a:gd name="connsiteY71" fmla="*/ 1311779 h 1838931"/>
                                        <a:gd name="connsiteX72" fmla="*/ 92573 w 4593612"/>
                                        <a:gd name="connsiteY72" fmla="*/ 1316010 h 1838931"/>
                                        <a:gd name="connsiteX73" fmla="*/ 99082 w 4593612"/>
                                        <a:gd name="connsiteY73" fmla="*/ 1320892 h 1838931"/>
                                        <a:gd name="connsiteX74" fmla="*/ 99733 w 4593612"/>
                                        <a:gd name="connsiteY74" fmla="*/ 1329353 h 1838931"/>
                                        <a:gd name="connsiteX75" fmla="*/ 99733 w 4593612"/>
                                        <a:gd name="connsiteY75" fmla="*/ 1329353 h 1838931"/>
                                        <a:gd name="connsiteX76" fmla="*/ 99733 w 4593612"/>
                                        <a:gd name="connsiteY76" fmla="*/ 1330330 h 1838931"/>
                                        <a:gd name="connsiteX77" fmla="*/ 98431 w 4593612"/>
                                        <a:gd name="connsiteY77" fmla="*/ 1332608 h 1838931"/>
                                        <a:gd name="connsiteX78" fmla="*/ 97130 w 4593612"/>
                                        <a:gd name="connsiteY78" fmla="*/ 1334886 h 1838931"/>
                                        <a:gd name="connsiteX79" fmla="*/ 100710 w 4593612"/>
                                        <a:gd name="connsiteY79" fmla="*/ 1340419 h 1838931"/>
                                        <a:gd name="connsiteX80" fmla="*/ 102988 w 4593612"/>
                                        <a:gd name="connsiteY80" fmla="*/ 1343673 h 1838931"/>
                                        <a:gd name="connsiteX81" fmla="*/ 100384 w 4593612"/>
                                        <a:gd name="connsiteY81" fmla="*/ 1349857 h 1838931"/>
                                        <a:gd name="connsiteX82" fmla="*/ 98106 w 4593612"/>
                                        <a:gd name="connsiteY82" fmla="*/ 1352786 h 1838931"/>
                                        <a:gd name="connsiteX83" fmla="*/ 102988 w 4593612"/>
                                        <a:gd name="connsiteY83" fmla="*/ 1355715 h 1838931"/>
                                        <a:gd name="connsiteX84" fmla="*/ 107544 w 4593612"/>
                                        <a:gd name="connsiteY84" fmla="*/ 1358969 h 1838931"/>
                                        <a:gd name="connsiteX85" fmla="*/ 107544 w 4593612"/>
                                        <a:gd name="connsiteY85" fmla="*/ 1358969 h 1838931"/>
                                        <a:gd name="connsiteX86" fmla="*/ 107870 w 4593612"/>
                                        <a:gd name="connsiteY86" fmla="*/ 1362224 h 1838931"/>
                                        <a:gd name="connsiteX87" fmla="*/ 108521 w 4593612"/>
                                        <a:gd name="connsiteY87" fmla="*/ 1366455 h 1838931"/>
                                        <a:gd name="connsiteX88" fmla="*/ 110148 w 4593612"/>
                                        <a:gd name="connsiteY88" fmla="*/ 1368733 h 1838931"/>
                                        <a:gd name="connsiteX89" fmla="*/ 113077 w 4593612"/>
                                        <a:gd name="connsiteY89" fmla="*/ 1371337 h 1838931"/>
                                        <a:gd name="connsiteX90" fmla="*/ 113077 w 4593612"/>
                                        <a:gd name="connsiteY90" fmla="*/ 1371337 h 1838931"/>
                                        <a:gd name="connsiteX91" fmla="*/ 113403 w 4593612"/>
                                        <a:gd name="connsiteY91" fmla="*/ 1371662 h 1838931"/>
                                        <a:gd name="connsiteX92" fmla="*/ 113403 w 4593612"/>
                                        <a:gd name="connsiteY92" fmla="*/ 1371662 h 1838931"/>
                                        <a:gd name="connsiteX93" fmla="*/ 123166 w 4593612"/>
                                        <a:gd name="connsiteY93" fmla="*/ 1378822 h 1838931"/>
                                        <a:gd name="connsiteX94" fmla="*/ 125119 w 4593612"/>
                                        <a:gd name="connsiteY94" fmla="*/ 1381751 h 1838931"/>
                                        <a:gd name="connsiteX95" fmla="*/ 126421 w 4593612"/>
                                        <a:gd name="connsiteY95" fmla="*/ 1385331 h 1838931"/>
                                        <a:gd name="connsiteX96" fmla="*/ 125444 w 4593612"/>
                                        <a:gd name="connsiteY96" fmla="*/ 1389562 h 1838931"/>
                                        <a:gd name="connsiteX97" fmla="*/ 125444 w 4593612"/>
                                        <a:gd name="connsiteY97" fmla="*/ 1389562 h 1838931"/>
                                        <a:gd name="connsiteX98" fmla="*/ 125119 w 4593612"/>
                                        <a:gd name="connsiteY98" fmla="*/ 1391189 h 1838931"/>
                                        <a:gd name="connsiteX99" fmla="*/ 127397 w 4593612"/>
                                        <a:gd name="connsiteY99" fmla="*/ 1391189 h 1838931"/>
                                        <a:gd name="connsiteX100" fmla="*/ 144646 w 4593612"/>
                                        <a:gd name="connsiteY100" fmla="*/ 1394444 h 1838931"/>
                                        <a:gd name="connsiteX101" fmla="*/ 143995 w 4593612"/>
                                        <a:gd name="connsiteY101" fmla="*/ 1397048 h 1838931"/>
                                        <a:gd name="connsiteX102" fmla="*/ 143669 w 4593612"/>
                                        <a:gd name="connsiteY102" fmla="*/ 1399651 h 1838931"/>
                                        <a:gd name="connsiteX103" fmla="*/ 149202 w 4593612"/>
                                        <a:gd name="connsiteY103" fmla="*/ 1403231 h 1838931"/>
                                        <a:gd name="connsiteX104" fmla="*/ 149202 w 4593612"/>
                                        <a:gd name="connsiteY104" fmla="*/ 1403231 h 1838931"/>
                                        <a:gd name="connsiteX105" fmla="*/ 152131 w 4593612"/>
                                        <a:gd name="connsiteY105" fmla="*/ 1406486 h 1838931"/>
                                        <a:gd name="connsiteX106" fmla="*/ 143995 w 4593612"/>
                                        <a:gd name="connsiteY106" fmla="*/ 1412669 h 1838931"/>
                                        <a:gd name="connsiteX107" fmla="*/ 132279 w 4593612"/>
                                        <a:gd name="connsiteY107" fmla="*/ 1419504 h 1838931"/>
                                        <a:gd name="connsiteX108" fmla="*/ 127071 w 4593612"/>
                                        <a:gd name="connsiteY108" fmla="*/ 1418853 h 1838931"/>
                                        <a:gd name="connsiteX109" fmla="*/ 122840 w 4593612"/>
                                        <a:gd name="connsiteY109" fmla="*/ 1418202 h 1838931"/>
                                        <a:gd name="connsiteX110" fmla="*/ 119912 w 4593612"/>
                                        <a:gd name="connsiteY110" fmla="*/ 1418202 h 1838931"/>
                                        <a:gd name="connsiteX111" fmla="*/ 112751 w 4593612"/>
                                        <a:gd name="connsiteY111" fmla="*/ 1418202 h 1838931"/>
                                        <a:gd name="connsiteX112" fmla="*/ 110473 w 4593612"/>
                                        <a:gd name="connsiteY112" fmla="*/ 1420480 h 1838931"/>
                                        <a:gd name="connsiteX113" fmla="*/ 109822 w 4593612"/>
                                        <a:gd name="connsiteY113" fmla="*/ 1421457 h 1838931"/>
                                        <a:gd name="connsiteX114" fmla="*/ 112426 w 4593612"/>
                                        <a:gd name="connsiteY114" fmla="*/ 1424060 h 1838931"/>
                                        <a:gd name="connsiteX115" fmla="*/ 119260 w 4593612"/>
                                        <a:gd name="connsiteY115" fmla="*/ 1431871 h 1838931"/>
                                        <a:gd name="connsiteX116" fmla="*/ 119260 w 4593612"/>
                                        <a:gd name="connsiteY116" fmla="*/ 1439356 h 1838931"/>
                                        <a:gd name="connsiteX117" fmla="*/ 119260 w 4593612"/>
                                        <a:gd name="connsiteY117" fmla="*/ 1446842 h 1838931"/>
                                        <a:gd name="connsiteX118" fmla="*/ 121213 w 4593612"/>
                                        <a:gd name="connsiteY118" fmla="*/ 1449120 h 1838931"/>
                                        <a:gd name="connsiteX119" fmla="*/ 123817 w 4593612"/>
                                        <a:gd name="connsiteY119" fmla="*/ 1452700 h 1838931"/>
                                        <a:gd name="connsiteX120" fmla="*/ 123817 w 4593612"/>
                                        <a:gd name="connsiteY120" fmla="*/ 1454653 h 1838931"/>
                                        <a:gd name="connsiteX121" fmla="*/ 123166 w 4593612"/>
                                        <a:gd name="connsiteY121" fmla="*/ 1455304 h 1838931"/>
                                        <a:gd name="connsiteX122" fmla="*/ 123166 w 4593612"/>
                                        <a:gd name="connsiteY122" fmla="*/ 1455304 h 1838931"/>
                                        <a:gd name="connsiteX123" fmla="*/ 123166 w 4593612"/>
                                        <a:gd name="connsiteY123" fmla="*/ 1455304 h 1838931"/>
                                        <a:gd name="connsiteX124" fmla="*/ 132604 w 4593612"/>
                                        <a:gd name="connsiteY124" fmla="*/ 1456280 h 1838931"/>
                                        <a:gd name="connsiteX125" fmla="*/ 142368 w 4593612"/>
                                        <a:gd name="connsiteY125" fmla="*/ 1445866 h 1838931"/>
                                        <a:gd name="connsiteX126" fmla="*/ 148551 w 4593612"/>
                                        <a:gd name="connsiteY126" fmla="*/ 1446842 h 1838931"/>
                                        <a:gd name="connsiteX127" fmla="*/ 155711 w 4593612"/>
                                        <a:gd name="connsiteY127" fmla="*/ 1447493 h 1838931"/>
                                        <a:gd name="connsiteX128" fmla="*/ 158640 w 4593612"/>
                                        <a:gd name="connsiteY128" fmla="*/ 1446516 h 1838931"/>
                                        <a:gd name="connsiteX129" fmla="*/ 168404 w 4593612"/>
                                        <a:gd name="connsiteY129" fmla="*/ 1444238 h 1838931"/>
                                        <a:gd name="connsiteX130" fmla="*/ 172309 w 4593612"/>
                                        <a:gd name="connsiteY130" fmla="*/ 1443913 h 1838931"/>
                                        <a:gd name="connsiteX131" fmla="*/ 180120 w 4593612"/>
                                        <a:gd name="connsiteY131" fmla="*/ 1444889 h 1838931"/>
                                        <a:gd name="connsiteX132" fmla="*/ 189233 w 4593612"/>
                                        <a:gd name="connsiteY132" fmla="*/ 1454653 h 1838931"/>
                                        <a:gd name="connsiteX133" fmla="*/ 189233 w 4593612"/>
                                        <a:gd name="connsiteY133" fmla="*/ 1454653 h 1838931"/>
                                        <a:gd name="connsiteX134" fmla="*/ 189884 w 4593612"/>
                                        <a:gd name="connsiteY134" fmla="*/ 1455629 h 1838931"/>
                                        <a:gd name="connsiteX135" fmla="*/ 189884 w 4593612"/>
                                        <a:gd name="connsiteY135" fmla="*/ 1455629 h 1838931"/>
                                        <a:gd name="connsiteX136" fmla="*/ 191186 w 4593612"/>
                                        <a:gd name="connsiteY136" fmla="*/ 1461487 h 1838931"/>
                                        <a:gd name="connsiteX137" fmla="*/ 191186 w 4593612"/>
                                        <a:gd name="connsiteY137" fmla="*/ 1462138 h 1838931"/>
                                        <a:gd name="connsiteX138" fmla="*/ 194115 w 4593612"/>
                                        <a:gd name="connsiteY138" fmla="*/ 1463440 h 1838931"/>
                                        <a:gd name="connsiteX139" fmla="*/ 200949 w 4593612"/>
                                        <a:gd name="connsiteY139" fmla="*/ 1467996 h 1838931"/>
                                        <a:gd name="connsiteX140" fmla="*/ 195417 w 4593612"/>
                                        <a:gd name="connsiteY140" fmla="*/ 1471251 h 1838931"/>
                                        <a:gd name="connsiteX141" fmla="*/ 190860 w 4593612"/>
                                        <a:gd name="connsiteY141" fmla="*/ 1472553 h 1838931"/>
                                        <a:gd name="connsiteX142" fmla="*/ 192162 w 4593612"/>
                                        <a:gd name="connsiteY142" fmla="*/ 1475156 h 1838931"/>
                                        <a:gd name="connsiteX143" fmla="*/ 193789 w 4593612"/>
                                        <a:gd name="connsiteY143" fmla="*/ 1478736 h 1838931"/>
                                        <a:gd name="connsiteX144" fmla="*/ 192813 w 4593612"/>
                                        <a:gd name="connsiteY144" fmla="*/ 1481991 h 1838931"/>
                                        <a:gd name="connsiteX145" fmla="*/ 191837 w 4593612"/>
                                        <a:gd name="connsiteY145" fmla="*/ 1483943 h 1838931"/>
                                        <a:gd name="connsiteX146" fmla="*/ 191837 w 4593612"/>
                                        <a:gd name="connsiteY146" fmla="*/ 1483943 h 1838931"/>
                                        <a:gd name="connsiteX147" fmla="*/ 192813 w 4593612"/>
                                        <a:gd name="connsiteY147" fmla="*/ 1486547 h 1838931"/>
                                        <a:gd name="connsiteX148" fmla="*/ 200624 w 4593612"/>
                                        <a:gd name="connsiteY148" fmla="*/ 1488174 h 1838931"/>
                                        <a:gd name="connsiteX149" fmla="*/ 208109 w 4593612"/>
                                        <a:gd name="connsiteY149" fmla="*/ 1488825 h 1838931"/>
                                        <a:gd name="connsiteX150" fmla="*/ 212015 w 4593612"/>
                                        <a:gd name="connsiteY150" fmla="*/ 1487198 h 1838931"/>
                                        <a:gd name="connsiteX151" fmla="*/ 212666 w 4593612"/>
                                        <a:gd name="connsiteY151" fmla="*/ 1486873 h 1838931"/>
                                        <a:gd name="connsiteX152" fmla="*/ 213317 w 4593612"/>
                                        <a:gd name="connsiteY152" fmla="*/ 1487198 h 1838931"/>
                                        <a:gd name="connsiteX153" fmla="*/ 224057 w 4593612"/>
                                        <a:gd name="connsiteY153" fmla="*/ 1494358 h 1838931"/>
                                        <a:gd name="connsiteX154" fmla="*/ 224057 w 4593612"/>
                                        <a:gd name="connsiteY154" fmla="*/ 1497938 h 1838931"/>
                                        <a:gd name="connsiteX155" fmla="*/ 224057 w 4593612"/>
                                        <a:gd name="connsiteY155" fmla="*/ 1500542 h 1838931"/>
                                        <a:gd name="connsiteX156" fmla="*/ 224382 w 4593612"/>
                                        <a:gd name="connsiteY156" fmla="*/ 1501193 h 1838931"/>
                                        <a:gd name="connsiteX157" fmla="*/ 227637 w 4593612"/>
                                        <a:gd name="connsiteY157" fmla="*/ 1508352 h 1838931"/>
                                        <a:gd name="connsiteX158" fmla="*/ 227311 w 4593612"/>
                                        <a:gd name="connsiteY158" fmla="*/ 1509980 h 1838931"/>
                                        <a:gd name="connsiteX159" fmla="*/ 226660 w 4593612"/>
                                        <a:gd name="connsiteY159" fmla="*/ 1514211 h 1838931"/>
                                        <a:gd name="connsiteX160" fmla="*/ 226660 w 4593612"/>
                                        <a:gd name="connsiteY160" fmla="*/ 1514211 h 1838931"/>
                                        <a:gd name="connsiteX161" fmla="*/ 227637 w 4593612"/>
                                        <a:gd name="connsiteY161" fmla="*/ 1514862 h 1838931"/>
                                        <a:gd name="connsiteX162" fmla="*/ 233494 w 4593612"/>
                                        <a:gd name="connsiteY162" fmla="*/ 1518767 h 1838931"/>
                                        <a:gd name="connsiteX163" fmla="*/ 239353 w 4593612"/>
                                        <a:gd name="connsiteY163" fmla="*/ 1516489 h 1838931"/>
                                        <a:gd name="connsiteX164" fmla="*/ 242933 w 4593612"/>
                                        <a:gd name="connsiteY164" fmla="*/ 1515513 h 1838931"/>
                                        <a:gd name="connsiteX165" fmla="*/ 250093 w 4593612"/>
                                        <a:gd name="connsiteY165" fmla="*/ 1518442 h 1838931"/>
                                        <a:gd name="connsiteX166" fmla="*/ 255625 w 4593612"/>
                                        <a:gd name="connsiteY166" fmla="*/ 1521045 h 1838931"/>
                                        <a:gd name="connsiteX167" fmla="*/ 263436 w 4593612"/>
                                        <a:gd name="connsiteY167" fmla="*/ 1519093 h 1838931"/>
                                        <a:gd name="connsiteX168" fmla="*/ 282964 w 4593612"/>
                                        <a:gd name="connsiteY168" fmla="*/ 1515187 h 1838931"/>
                                        <a:gd name="connsiteX169" fmla="*/ 290775 w 4593612"/>
                                        <a:gd name="connsiteY169" fmla="*/ 1524951 h 1838931"/>
                                        <a:gd name="connsiteX170" fmla="*/ 297284 w 4593612"/>
                                        <a:gd name="connsiteY170" fmla="*/ 1534714 h 1838931"/>
                                        <a:gd name="connsiteX171" fmla="*/ 300538 w 4593612"/>
                                        <a:gd name="connsiteY171" fmla="*/ 1531460 h 1838931"/>
                                        <a:gd name="connsiteX172" fmla="*/ 304443 w 4593612"/>
                                        <a:gd name="connsiteY172" fmla="*/ 1527880 h 1838931"/>
                                        <a:gd name="connsiteX173" fmla="*/ 310627 w 4593612"/>
                                        <a:gd name="connsiteY173" fmla="*/ 1528856 h 1838931"/>
                                        <a:gd name="connsiteX174" fmla="*/ 316485 w 4593612"/>
                                        <a:gd name="connsiteY174" fmla="*/ 1531460 h 1838931"/>
                                        <a:gd name="connsiteX175" fmla="*/ 316485 w 4593612"/>
                                        <a:gd name="connsiteY175" fmla="*/ 1531460 h 1838931"/>
                                        <a:gd name="connsiteX176" fmla="*/ 322994 w 4593612"/>
                                        <a:gd name="connsiteY176" fmla="*/ 1537318 h 1838931"/>
                                        <a:gd name="connsiteX177" fmla="*/ 325273 w 4593612"/>
                                        <a:gd name="connsiteY177" fmla="*/ 1536667 h 1838931"/>
                                        <a:gd name="connsiteX178" fmla="*/ 329503 w 4593612"/>
                                        <a:gd name="connsiteY178" fmla="*/ 1535691 h 1838931"/>
                                        <a:gd name="connsiteX179" fmla="*/ 337314 w 4593612"/>
                                        <a:gd name="connsiteY179" fmla="*/ 1541223 h 1838931"/>
                                        <a:gd name="connsiteX180" fmla="*/ 337314 w 4593612"/>
                                        <a:gd name="connsiteY180" fmla="*/ 1541223 h 1838931"/>
                                        <a:gd name="connsiteX181" fmla="*/ 345450 w 4593612"/>
                                        <a:gd name="connsiteY181" fmla="*/ 1547082 h 1838931"/>
                                        <a:gd name="connsiteX182" fmla="*/ 350007 w 4593612"/>
                                        <a:gd name="connsiteY182" fmla="*/ 1546105 h 1838931"/>
                                        <a:gd name="connsiteX183" fmla="*/ 357492 w 4593612"/>
                                        <a:gd name="connsiteY183" fmla="*/ 1545454 h 1838931"/>
                                        <a:gd name="connsiteX184" fmla="*/ 358143 w 4593612"/>
                                        <a:gd name="connsiteY184" fmla="*/ 1552289 h 1838931"/>
                                        <a:gd name="connsiteX185" fmla="*/ 357492 w 4593612"/>
                                        <a:gd name="connsiteY185" fmla="*/ 1561076 h 1838931"/>
                                        <a:gd name="connsiteX186" fmla="*/ 352285 w 4593612"/>
                                        <a:gd name="connsiteY186" fmla="*/ 1565307 h 1838931"/>
                                        <a:gd name="connsiteX187" fmla="*/ 346752 w 4593612"/>
                                        <a:gd name="connsiteY187" fmla="*/ 1569212 h 1838931"/>
                                        <a:gd name="connsiteX188" fmla="*/ 349356 w 4593612"/>
                                        <a:gd name="connsiteY188" fmla="*/ 1570514 h 1838931"/>
                                        <a:gd name="connsiteX189" fmla="*/ 352611 w 4593612"/>
                                        <a:gd name="connsiteY189" fmla="*/ 1574094 h 1838931"/>
                                        <a:gd name="connsiteX190" fmla="*/ 347078 w 4593612"/>
                                        <a:gd name="connsiteY190" fmla="*/ 1578325 h 1838931"/>
                                        <a:gd name="connsiteX191" fmla="*/ 344149 w 4593612"/>
                                        <a:gd name="connsiteY191" fmla="*/ 1579627 h 1838931"/>
                                        <a:gd name="connsiteX192" fmla="*/ 343823 w 4593612"/>
                                        <a:gd name="connsiteY192" fmla="*/ 1580603 h 1838931"/>
                                        <a:gd name="connsiteX193" fmla="*/ 343498 w 4593612"/>
                                        <a:gd name="connsiteY193" fmla="*/ 1583532 h 1838931"/>
                                        <a:gd name="connsiteX194" fmla="*/ 346427 w 4593612"/>
                                        <a:gd name="connsiteY194" fmla="*/ 1584834 h 1838931"/>
                                        <a:gd name="connsiteX195" fmla="*/ 346427 w 4593612"/>
                                        <a:gd name="connsiteY195" fmla="*/ 1584834 h 1838931"/>
                                        <a:gd name="connsiteX196" fmla="*/ 349356 w 4593612"/>
                                        <a:gd name="connsiteY196" fmla="*/ 1586461 h 1838931"/>
                                        <a:gd name="connsiteX197" fmla="*/ 351634 w 4593612"/>
                                        <a:gd name="connsiteY197" fmla="*/ 1591669 h 1838931"/>
                                        <a:gd name="connsiteX198" fmla="*/ 352611 w 4593612"/>
                                        <a:gd name="connsiteY198" fmla="*/ 1595574 h 1838931"/>
                                        <a:gd name="connsiteX199" fmla="*/ 350658 w 4593612"/>
                                        <a:gd name="connsiteY199" fmla="*/ 1600130 h 1838931"/>
                                        <a:gd name="connsiteX200" fmla="*/ 348705 w 4593612"/>
                                        <a:gd name="connsiteY200" fmla="*/ 1603385 h 1838931"/>
                                        <a:gd name="connsiteX201" fmla="*/ 348054 w 4593612"/>
                                        <a:gd name="connsiteY201" fmla="*/ 1605988 h 1838931"/>
                                        <a:gd name="connsiteX202" fmla="*/ 345776 w 4593612"/>
                                        <a:gd name="connsiteY202" fmla="*/ 1612498 h 1838931"/>
                                        <a:gd name="connsiteX203" fmla="*/ 345776 w 4593612"/>
                                        <a:gd name="connsiteY203" fmla="*/ 1612498 h 1838931"/>
                                        <a:gd name="connsiteX204" fmla="*/ 334385 w 4593612"/>
                                        <a:gd name="connsiteY204" fmla="*/ 1612172 h 1838931"/>
                                        <a:gd name="connsiteX205" fmla="*/ 325598 w 4593612"/>
                                        <a:gd name="connsiteY205" fmla="*/ 1611521 h 1838931"/>
                                        <a:gd name="connsiteX206" fmla="*/ 324296 w 4593612"/>
                                        <a:gd name="connsiteY206" fmla="*/ 1612498 h 1838931"/>
                                        <a:gd name="connsiteX207" fmla="*/ 316811 w 4593612"/>
                                        <a:gd name="connsiteY207" fmla="*/ 1617054 h 1838931"/>
                                        <a:gd name="connsiteX208" fmla="*/ 309976 w 4593612"/>
                                        <a:gd name="connsiteY208" fmla="*/ 1619658 h 1838931"/>
                                        <a:gd name="connsiteX209" fmla="*/ 307373 w 4593612"/>
                                        <a:gd name="connsiteY209" fmla="*/ 1620959 h 1838931"/>
                                        <a:gd name="connsiteX210" fmla="*/ 306721 w 4593612"/>
                                        <a:gd name="connsiteY210" fmla="*/ 1623888 h 1838931"/>
                                        <a:gd name="connsiteX211" fmla="*/ 306071 w 4593612"/>
                                        <a:gd name="connsiteY211" fmla="*/ 1629747 h 1838931"/>
                                        <a:gd name="connsiteX212" fmla="*/ 305745 w 4593612"/>
                                        <a:gd name="connsiteY212" fmla="*/ 1633978 h 1838931"/>
                                        <a:gd name="connsiteX213" fmla="*/ 306071 w 4593612"/>
                                        <a:gd name="connsiteY213" fmla="*/ 1633652 h 1838931"/>
                                        <a:gd name="connsiteX214" fmla="*/ 319414 w 4593612"/>
                                        <a:gd name="connsiteY214" fmla="*/ 1630397 h 1838931"/>
                                        <a:gd name="connsiteX215" fmla="*/ 315184 w 4593612"/>
                                        <a:gd name="connsiteY215" fmla="*/ 1634628 h 1838931"/>
                                        <a:gd name="connsiteX216" fmla="*/ 320716 w 4593612"/>
                                        <a:gd name="connsiteY216" fmla="*/ 1634628 h 1838931"/>
                                        <a:gd name="connsiteX217" fmla="*/ 323645 w 4593612"/>
                                        <a:gd name="connsiteY217" fmla="*/ 1632350 h 1838931"/>
                                        <a:gd name="connsiteX218" fmla="*/ 330154 w 4593612"/>
                                        <a:gd name="connsiteY218" fmla="*/ 1631699 h 1838931"/>
                                        <a:gd name="connsiteX219" fmla="*/ 332758 w 4593612"/>
                                        <a:gd name="connsiteY219" fmla="*/ 1634954 h 1838931"/>
                                        <a:gd name="connsiteX220" fmla="*/ 336338 w 4593612"/>
                                        <a:gd name="connsiteY220" fmla="*/ 1636907 h 1838931"/>
                                        <a:gd name="connsiteX221" fmla="*/ 328202 w 4593612"/>
                                        <a:gd name="connsiteY221" fmla="*/ 1640487 h 1838931"/>
                                        <a:gd name="connsiteX222" fmla="*/ 318438 w 4593612"/>
                                        <a:gd name="connsiteY222" fmla="*/ 1644717 h 1838931"/>
                                        <a:gd name="connsiteX223" fmla="*/ 309976 w 4593612"/>
                                        <a:gd name="connsiteY223" fmla="*/ 1647321 h 1838931"/>
                                        <a:gd name="connsiteX224" fmla="*/ 312580 w 4593612"/>
                                        <a:gd name="connsiteY224" fmla="*/ 1650576 h 1838931"/>
                                        <a:gd name="connsiteX225" fmla="*/ 311278 w 4593612"/>
                                        <a:gd name="connsiteY225" fmla="*/ 1652528 h 1838931"/>
                                        <a:gd name="connsiteX226" fmla="*/ 300212 w 4593612"/>
                                        <a:gd name="connsiteY226" fmla="*/ 1652528 h 1838931"/>
                                        <a:gd name="connsiteX227" fmla="*/ 291100 w 4593612"/>
                                        <a:gd name="connsiteY227" fmla="*/ 1653505 h 1838931"/>
                                        <a:gd name="connsiteX228" fmla="*/ 293053 w 4593612"/>
                                        <a:gd name="connsiteY228" fmla="*/ 1659363 h 1838931"/>
                                        <a:gd name="connsiteX229" fmla="*/ 307373 w 4593612"/>
                                        <a:gd name="connsiteY229" fmla="*/ 1667825 h 1838931"/>
                                        <a:gd name="connsiteX230" fmla="*/ 311278 w 4593612"/>
                                        <a:gd name="connsiteY230" fmla="*/ 1673032 h 1838931"/>
                                        <a:gd name="connsiteX231" fmla="*/ 308023 w 4593612"/>
                                        <a:gd name="connsiteY231" fmla="*/ 1673357 h 1838931"/>
                                        <a:gd name="connsiteX232" fmla="*/ 301840 w 4593612"/>
                                        <a:gd name="connsiteY232" fmla="*/ 1673357 h 1838931"/>
                                        <a:gd name="connsiteX233" fmla="*/ 298260 w 4593612"/>
                                        <a:gd name="connsiteY233" fmla="*/ 1681494 h 1838931"/>
                                        <a:gd name="connsiteX234" fmla="*/ 296307 w 4593612"/>
                                        <a:gd name="connsiteY234" fmla="*/ 1675961 h 1838931"/>
                                        <a:gd name="connsiteX235" fmla="*/ 292076 w 4593612"/>
                                        <a:gd name="connsiteY235" fmla="*/ 1683121 h 1838931"/>
                                        <a:gd name="connsiteX236" fmla="*/ 286543 w 4593612"/>
                                        <a:gd name="connsiteY236" fmla="*/ 1687677 h 1838931"/>
                                        <a:gd name="connsiteX237" fmla="*/ 288171 w 4593612"/>
                                        <a:gd name="connsiteY237" fmla="*/ 1692885 h 1838931"/>
                                        <a:gd name="connsiteX238" fmla="*/ 286869 w 4593612"/>
                                        <a:gd name="connsiteY238" fmla="*/ 1699068 h 1838931"/>
                                        <a:gd name="connsiteX239" fmla="*/ 277431 w 4593612"/>
                                        <a:gd name="connsiteY239" fmla="*/ 1699719 h 1838931"/>
                                        <a:gd name="connsiteX240" fmla="*/ 267016 w 4593612"/>
                                        <a:gd name="connsiteY240" fmla="*/ 1697115 h 1838931"/>
                                        <a:gd name="connsiteX241" fmla="*/ 266366 w 4593612"/>
                                        <a:gd name="connsiteY241" fmla="*/ 1700695 h 1838931"/>
                                        <a:gd name="connsiteX242" fmla="*/ 258880 w 4593612"/>
                                        <a:gd name="connsiteY242" fmla="*/ 1703624 h 1838931"/>
                                        <a:gd name="connsiteX243" fmla="*/ 266691 w 4593612"/>
                                        <a:gd name="connsiteY243" fmla="*/ 1707855 h 1838931"/>
                                        <a:gd name="connsiteX244" fmla="*/ 273525 w 4593612"/>
                                        <a:gd name="connsiteY244" fmla="*/ 1713714 h 1838931"/>
                                        <a:gd name="connsiteX245" fmla="*/ 281662 w 4593612"/>
                                        <a:gd name="connsiteY245" fmla="*/ 1720223 h 1838931"/>
                                        <a:gd name="connsiteX246" fmla="*/ 291751 w 4593612"/>
                                        <a:gd name="connsiteY246" fmla="*/ 1721199 h 1838931"/>
                                        <a:gd name="connsiteX247" fmla="*/ 300212 w 4593612"/>
                                        <a:gd name="connsiteY247" fmla="*/ 1730963 h 1838931"/>
                                        <a:gd name="connsiteX248" fmla="*/ 313556 w 4593612"/>
                                        <a:gd name="connsiteY248" fmla="*/ 1732915 h 1838931"/>
                                        <a:gd name="connsiteX249" fmla="*/ 335687 w 4593612"/>
                                        <a:gd name="connsiteY249" fmla="*/ 1751141 h 1838931"/>
                                        <a:gd name="connsiteX250" fmla="*/ 350658 w 4593612"/>
                                        <a:gd name="connsiteY250" fmla="*/ 1764159 h 1838931"/>
                                        <a:gd name="connsiteX251" fmla="*/ 354238 w 4593612"/>
                                        <a:gd name="connsiteY251" fmla="*/ 1758951 h 1838931"/>
                                        <a:gd name="connsiteX252" fmla="*/ 354238 w 4593612"/>
                                        <a:gd name="connsiteY252" fmla="*/ 1758951 h 1838931"/>
                                        <a:gd name="connsiteX253" fmla="*/ 359770 w 4593612"/>
                                        <a:gd name="connsiteY253" fmla="*/ 1759277 h 1838931"/>
                                        <a:gd name="connsiteX254" fmla="*/ 364002 w 4593612"/>
                                        <a:gd name="connsiteY254" fmla="*/ 1759602 h 1838931"/>
                                        <a:gd name="connsiteX255" fmla="*/ 366930 w 4593612"/>
                                        <a:gd name="connsiteY255" fmla="*/ 1758951 h 1838931"/>
                                        <a:gd name="connsiteX256" fmla="*/ 370511 w 4593612"/>
                                        <a:gd name="connsiteY256" fmla="*/ 1758301 h 1838931"/>
                                        <a:gd name="connsiteX257" fmla="*/ 382552 w 4593612"/>
                                        <a:gd name="connsiteY257" fmla="*/ 1763182 h 1838931"/>
                                        <a:gd name="connsiteX258" fmla="*/ 397523 w 4593612"/>
                                        <a:gd name="connsiteY258" fmla="*/ 1769366 h 1838931"/>
                                        <a:gd name="connsiteX259" fmla="*/ 404032 w 4593612"/>
                                        <a:gd name="connsiteY259" fmla="*/ 1770017 h 1838931"/>
                                        <a:gd name="connsiteX260" fmla="*/ 411843 w 4593612"/>
                                        <a:gd name="connsiteY260" fmla="*/ 1770342 h 1838931"/>
                                        <a:gd name="connsiteX261" fmla="*/ 413145 w 4593612"/>
                                        <a:gd name="connsiteY261" fmla="*/ 1769691 h 1838931"/>
                                        <a:gd name="connsiteX262" fmla="*/ 413145 w 4593612"/>
                                        <a:gd name="connsiteY262" fmla="*/ 1769691 h 1838931"/>
                                        <a:gd name="connsiteX263" fmla="*/ 418677 w 4593612"/>
                                        <a:gd name="connsiteY263" fmla="*/ 1768715 h 1838931"/>
                                        <a:gd name="connsiteX264" fmla="*/ 425187 w 4593612"/>
                                        <a:gd name="connsiteY264" fmla="*/ 1769691 h 1838931"/>
                                        <a:gd name="connsiteX265" fmla="*/ 431370 w 4593612"/>
                                        <a:gd name="connsiteY265" fmla="*/ 1771319 h 1838931"/>
                                        <a:gd name="connsiteX266" fmla="*/ 431370 w 4593612"/>
                                        <a:gd name="connsiteY266" fmla="*/ 1771319 h 1838931"/>
                                        <a:gd name="connsiteX267" fmla="*/ 434625 w 4593612"/>
                                        <a:gd name="connsiteY267" fmla="*/ 1773922 h 1838931"/>
                                        <a:gd name="connsiteX268" fmla="*/ 440808 w 4593612"/>
                                        <a:gd name="connsiteY268" fmla="*/ 1778804 h 1838931"/>
                                        <a:gd name="connsiteX269" fmla="*/ 440808 w 4593612"/>
                                        <a:gd name="connsiteY269" fmla="*/ 1778804 h 1838931"/>
                                        <a:gd name="connsiteX270" fmla="*/ 442110 w 4593612"/>
                                        <a:gd name="connsiteY270" fmla="*/ 1779130 h 1838931"/>
                                        <a:gd name="connsiteX271" fmla="*/ 457732 w 4593612"/>
                                        <a:gd name="connsiteY271" fmla="*/ 1786290 h 1838931"/>
                                        <a:gd name="connsiteX272" fmla="*/ 457406 w 4593612"/>
                                        <a:gd name="connsiteY272" fmla="*/ 1788893 h 1838931"/>
                                        <a:gd name="connsiteX273" fmla="*/ 457406 w 4593612"/>
                                        <a:gd name="connsiteY273" fmla="*/ 1790846 h 1838931"/>
                                        <a:gd name="connsiteX274" fmla="*/ 458708 w 4593612"/>
                                        <a:gd name="connsiteY274" fmla="*/ 1791822 h 1838931"/>
                                        <a:gd name="connsiteX275" fmla="*/ 462939 w 4593612"/>
                                        <a:gd name="connsiteY275" fmla="*/ 1792799 h 1838931"/>
                                        <a:gd name="connsiteX276" fmla="*/ 469448 w 4593612"/>
                                        <a:gd name="connsiteY276" fmla="*/ 1788568 h 1838931"/>
                                        <a:gd name="connsiteX277" fmla="*/ 469448 w 4593612"/>
                                        <a:gd name="connsiteY277" fmla="*/ 1788568 h 1838931"/>
                                        <a:gd name="connsiteX278" fmla="*/ 471726 w 4593612"/>
                                        <a:gd name="connsiteY278" fmla="*/ 1786941 h 1838931"/>
                                        <a:gd name="connsiteX279" fmla="*/ 474656 w 4593612"/>
                                        <a:gd name="connsiteY279" fmla="*/ 1786615 h 1838931"/>
                                        <a:gd name="connsiteX280" fmla="*/ 480188 w 4593612"/>
                                        <a:gd name="connsiteY280" fmla="*/ 1786615 h 1838931"/>
                                        <a:gd name="connsiteX281" fmla="*/ 484745 w 4593612"/>
                                        <a:gd name="connsiteY281" fmla="*/ 1789219 h 1838931"/>
                                        <a:gd name="connsiteX282" fmla="*/ 486697 w 4593612"/>
                                        <a:gd name="connsiteY282" fmla="*/ 1790846 h 1838931"/>
                                        <a:gd name="connsiteX283" fmla="*/ 486697 w 4593612"/>
                                        <a:gd name="connsiteY283" fmla="*/ 1789544 h 1838931"/>
                                        <a:gd name="connsiteX284" fmla="*/ 487999 w 4593612"/>
                                        <a:gd name="connsiteY284" fmla="*/ 1786615 h 1838931"/>
                                        <a:gd name="connsiteX285" fmla="*/ 491254 w 4593612"/>
                                        <a:gd name="connsiteY285" fmla="*/ 1785639 h 1838931"/>
                                        <a:gd name="connsiteX286" fmla="*/ 493857 w 4593612"/>
                                        <a:gd name="connsiteY286" fmla="*/ 1787591 h 1838931"/>
                                        <a:gd name="connsiteX287" fmla="*/ 501017 w 4593612"/>
                                        <a:gd name="connsiteY287" fmla="*/ 1792473 h 1838931"/>
                                        <a:gd name="connsiteX288" fmla="*/ 505248 w 4593612"/>
                                        <a:gd name="connsiteY288" fmla="*/ 1792799 h 1838931"/>
                                        <a:gd name="connsiteX289" fmla="*/ 514686 w 4593612"/>
                                        <a:gd name="connsiteY289" fmla="*/ 1796053 h 1838931"/>
                                        <a:gd name="connsiteX290" fmla="*/ 514686 w 4593612"/>
                                        <a:gd name="connsiteY290" fmla="*/ 1796053 h 1838931"/>
                                        <a:gd name="connsiteX291" fmla="*/ 512408 w 4593612"/>
                                        <a:gd name="connsiteY291" fmla="*/ 1801586 h 1838931"/>
                                        <a:gd name="connsiteX292" fmla="*/ 510781 w 4593612"/>
                                        <a:gd name="connsiteY292" fmla="*/ 1804515 h 1838931"/>
                                        <a:gd name="connsiteX293" fmla="*/ 517941 w 4593612"/>
                                        <a:gd name="connsiteY293" fmla="*/ 1810373 h 1838931"/>
                                        <a:gd name="connsiteX294" fmla="*/ 523148 w 4593612"/>
                                        <a:gd name="connsiteY294" fmla="*/ 1812977 h 1838931"/>
                                        <a:gd name="connsiteX295" fmla="*/ 525101 w 4593612"/>
                                        <a:gd name="connsiteY295" fmla="*/ 1812651 h 1838931"/>
                                        <a:gd name="connsiteX296" fmla="*/ 527704 w 4593612"/>
                                        <a:gd name="connsiteY296" fmla="*/ 1812326 h 1838931"/>
                                        <a:gd name="connsiteX297" fmla="*/ 532911 w 4593612"/>
                                        <a:gd name="connsiteY297" fmla="*/ 1814279 h 1838931"/>
                                        <a:gd name="connsiteX298" fmla="*/ 535190 w 4593612"/>
                                        <a:gd name="connsiteY298" fmla="*/ 1815580 h 1838931"/>
                                        <a:gd name="connsiteX299" fmla="*/ 536492 w 4593612"/>
                                        <a:gd name="connsiteY299" fmla="*/ 1815255 h 1838931"/>
                                        <a:gd name="connsiteX300" fmla="*/ 542350 w 4593612"/>
                                        <a:gd name="connsiteY300" fmla="*/ 1815255 h 1838931"/>
                                        <a:gd name="connsiteX301" fmla="*/ 548208 w 4593612"/>
                                        <a:gd name="connsiteY301" fmla="*/ 1822740 h 1838931"/>
                                        <a:gd name="connsiteX302" fmla="*/ 550811 w 4593612"/>
                                        <a:gd name="connsiteY302" fmla="*/ 1826320 h 1838931"/>
                                        <a:gd name="connsiteX303" fmla="*/ 554066 w 4593612"/>
                                        <a:gd name="connsiteY303" fmla="*/ 1827948 h 1838931"/>
                                        <a:gd name="connsiteX304" fmla="*/ 558297 w 4593612"/>
                                        <a:gd name="connsiteY304" fmla="*/ 1830551 h 1838931"/>
                                        <a:gd name="connsiteX305" fmla="*/ 558622 w 4593612"/>
                                        <a:gd name="connsiteY305" fmla="*/ 1832178 h 1838931"/>
                                        <a:gd name="connsiteX306" fmla="*/ 561226 w 4593612"/>
                                        <a:gd name="connsiteY306" fmla="*/ 1837711 h 1838931"/>
                                        <a:gd name="connsiteX307" fmla="*/ 566759 w 4593612"/>
                                        <a:gd name="connsiteY307" fmla="*/ 1838688 h 1838931"/>
                                        <a:gd name="connsiteX308" fmla="*/ 571640 w 4593612"/>
                                        <a:gd name="connsiteY308" fmla="*/ 1838688 h 1838931"/>
                                        <a:gd name="connsiteX309" fmla="*/ 574244 w 4593612"/>
                                        <a:gd name="connsiteY309" fmla="*/ 1834457 h 1838931"/>
                                        <a:gd name="connsiteX310" fmla="*/ 578801 w 4593612"/>
                                        <a:gd name="connsiteY310" fmla="*/ 1827948 h 1838931"/>
                                        <a:gd name="connsiteX311" fmla="*/ 583031 w 4593612"/>
                                        <a:gd name="connsiteY311" fmla="*/ 1825018 h 1838931"/>
                                        <a:gd name="connsiteX312" fmla="*/ 583031 w 4593612"/>
                                        <a:gd name="connsiteY312" fmla="*/ 1825018 h 1838931"/>
                                        <a:gd name="connsiteX313" fmla="*/ 588890 w 4593612"/>
                                        <a:gd name="connsiteY313" fmla="*/ 1820788 h 1838931"/>
                                        <a:gd name="connsiteX314" fmla="*/ 590192 w 4593612"/>
                                        <a:gd name="connsiteY314" fmla="*/ 1818184 h 1838931"/>
                                        <a:gd name="connsiteX315" fmla="*/ 594422 w 4593612"/>
                                        <a:gd name="connsiteY315" fmla="*/ 1811675 h 1838931"/>
                                        <a:gd name="connsiteX316" fmla="*/ 628920 w 4593612"/>
                                        <a:gd name="connsiteY316" fmla="*/ 1808095 h 1838931"/>
                                        <a:gd name="connsiteX317" fmla="*/ 619808 w 4593612"/>
                                        <a:gd name="connsiteY317" fmla="*/ 1706554 h 1838931"/>
                                        <a:gd name="connsiteX318" fmla="*/ 620784 w 4593612"/>
                                        <a:gd name="connsiteY318" fmla="*/ 1705252 h 1838931"/>
                                        <a:gd name="connsiteX319" fmla="*/ 627944 w 4593612"/>
                                        <a:gd name="connsiteY319" fmla="*/ 1683772 h 1838931"/>
                                        <a:gd name="connsiteX320" fmla="*/ 619482 w 4593612"/>
                                        <a:gd name="connsiteY320" fmla="*/ 1670103 h 1838931"/>
                                        <a:gd name="connsiteX321" fmla="*/ 618831 w 4593612"/>
                                        <a:gd name="connsiteY321" fmla="*/ 1669452 h 1838931"/>
                                        <a:gd name="connsiteX322" fmla="*/ 599955 w 4593612"/>
                                        <a:gd name="connsiteY322" fmla="*/ 1662292 h 1838931"/>
                                        <a:gd name="connsiteX323" fmla="*/ 594422 w 4593612"/>
                                        <a:gd name="connsiteY323" fmla="*/ 1660665 h 1838931"/>
                                        <a:gd name="connsiteX324" fmla="*/ 594422 w 4593612"/>
                                        <a:gd name="connsiteY324" fmla="*/ 1660665 h 1838931"/>
                                        <a:gd name="connsiteX325" fmla="*/ 592795 w 4593612"/>
                                        <a:gd name="connsiteY325" fmla="*/ 1659688 h 1838931"/>
                                        <a:gd name="connsiteX326" fmla="*/ 588564 w 4593612"/>
                                        <a:gd name="connsiteY326" fmla="*/ 1654481 h 1838931"/>
                                        <a:gd name="connsiteX327" fmla="*/ 590192 w 4593612"/>
                                        <a:gd name="connsiteY327" fmla="*/ 1650901 h 1838931"/>
                                        <a:gd name="connsiteX328" fmla="*/ 594422 w 4593612"/>
                                        <a:gd name="connsiteY328" fmla="*/ 1647646 h 1838931"/>
                                        <a:gd name="connsiteX329" fmla="*/ 594422 w 4593612"/>
                                        <a:gd name="connsiteY329" fmla="*/ 1647646 h 1838931"/>
                                        <a:gd name="connsiteX330" fmla="*/ 598002 w 4593612"/>
                                        <a:gd name="connsiteY330" fmla="*/ 1647972 h 1838931"/>
                                        <a:gd name="connsiteX331" fmla="*/ 602884 w 4593612"/>
                                        <a:gd name="connsiteY331" fmla="*/ 1648297 h 1838931"/>
                                        <a:gd name="connsiteX332" fmla="*/ 602884 w 4593612"/>
                                        <a:gd name="connsiteY332" fmla="*/ 1648297 h 1838931"/>
                                        <a:gd name="connsiteX333" fmla="*/ 604186 w 4593612"/>
                                        <a:gd name="connsiteY333" fmla="*/ 1646345 h 1838931"/>
                                        <a:gd name="connsiteX334" fmla="*/ 604186 w 4593612"/>
                                        <a:gd name="connsiteY334" fmla="*/ 1642765 h 1838931"/>
                                        <a:gd name="connsiteX335" fmla="*/ 595073 w 4593612"/>
                                        <a:gd name="connsiteY335" fmla="*/ 1630072 h 1838931"/>
                                        <a:gd name="connsiteX336" fmla="*/ 583357 w 4593612"/>
                                        <a:gd name="connsiteY336" fmla="*/ 1617705 h 1838931"/>
                                        <a:gd name="connsiteX337" fmla="*/ 581404 w 4593612"/>
                                        <a:gd name="connsiteY337" fmla="*/ 1616403 h 1838931"/>
                                        <a:gd name="connsiteX338" fmla="*/ 581404 w 4593612"/>
                                        <a:gd name="connsiteY338" fmla="*/ 1616403 h 1838931"/>
                                        <a:gd name="connsiteX339" fmla="*/ 576197 w 4593612"/>
                                        <a:gd name="connsiteY339" fmla="*/ 1614450 h 1838931"/>
                                        <a:gd name="connsiteX340" fmla="*/ 568711 w 4593612"/>
                                        <a:gd name="connsiteY340" fmla="*/ 1615752 h 1838931"/>
                                        <a:gd name="connsiteX341" fmla="*/ 557646 w 4593612"/>
                                        <a:gd name="connsiteY341" fmla="*/ 1617379 h 1838931"/>
                                        <a:gd name="connsiteX342" fmla="*/ 551137 w 4593612"/>
                                        <a:gd name="connsiteY342" fmla="*/ 1615427 h 1838931"/>
                                        <a:gd name="connsiteX343" fmla="*/ 551137 w 4593612"/>
                                        <a:gd name="connsiteY343" fmla="*/ 1615427 h 1838931"/>
                                        <a:gd name="connsiteX344" fmla="*/ 547557 w 4593612"/>
                                        <a:gd name="connsiteY344" fmla="*/ 1611847 h 1838931"/>
                                        <a:gd name="connsiteX345" fmla="*/ 548533 w 4593612"/>
                                        <a:gd name="connsiteY345" fmla="*/ 1605663 h 1838931"/>
                                        <a:gd name="connsiteX346" fmla="*/ 548533 w 4593612"/>
                                        <a:gd name="connsiteY346" fmla="*/ 1605663 h 1838931"/>
                                        <a:gd name="connsiteX347" fmla="*/ 549835 w 4593612"/>
                                        <a:gd name="connsiteY347" fmla="*/ 1596225 h 1838931"/>
                                        <a:gd name="connsiteX348" fmla="*/ 540397 w 4593612"/>
                                        <a:gd name="connsiteY348" fmla="*/ 1593296 h 1838931"/>
                                        <a:gd name="connsiteX349" fmla="*/ 532911 w 4593612"/>
                                        <a:gd name="connsiteY349" fmla="*/ 1590367 h 1838931"/>
                                        <a:gd name="connsiteX350" fmla="*/ 533237 w 4593612"/>
                                        <a:gd name="connsiteY350" fmla="*/ 1582881 h 1838931"/>
                                        <a:gd name="connsiteX351" fmla="*/ 536492 w 4593612"/>
                                        <a:gd name="connsiteY351" fmla="*/ 1577349 h 1838931"/>
                                        <a:gd name="connsiteX352" fmla="*/ 542350 w 4593612"/>
                                        <a:gd name="connsiteY352" fmla="*/ 1570840 h 1838931"/>
                                        <a:gd name="connsiteX353" fmla="*/ 547883 w 4593612"/>
                                        <a:gd name="connsiteY353" fmla="*/ 1563029 h 1838931"/>
                                        <a:gd name="connsiteX354" fmla="*/ 544302 w 4593612"/>
                                        <a:gd name="connsiteY354" fmla="*/ 1559123 h 1838931"/>
                                        <a:gd name="connsiteX355" fmla="*/ 540722 w 4593612"/>
                                        <a:gd name="connsiteY355" fmla="*/ 1554892 h 1838931"/>
                                        <a:gd name="connsiteX356" fmla="*/ 541048 w 4593612"/>
                                        <a:gd name="connsiteY356" fmla="*/ 1546431 h 1838931"/>
                                        <a:gd name="connsiteX357" fmla="*/ 544302 w 4593612"/>
                                        <a:gd name="connsiteY357" fmla="*/ 1537318 h 1838931"/>
                                        <a:gd name="connsiteX358" fmla="*/ 549835 w 4593612"/>
                                        <a:gd name="connsiteY358" fmla="*/ 1533087 h 1838931"/>
                                        <a:gd name="connsiteX359" fmla="*/ 549835 w 4593612"/>
                                        <a:gd name="connsiteY359" fmla="*/ 1533087 h 1838931"/>
                                        <a:gd name="connsiteX360" fmla="*/ 553415 w 4593612"/>
                                        <a:gd name="connsiteY360" fmla="*/ 1530809 h 1838931"/>
                                        <a:gd name="connsiteX361" fmla="*/ 556995 w 4593612"/>
                                        <a:gd name="connsiteY361" fmla="*/ 1522347 h 1838931"/>
                                        <a:gd name="connsiteX362" fmla="*/ 559274 w 4593612"/>
                                        <a:gd name="connsiteY362" fmla="*/ 1517140 h 1838931"/>
                                        <a:gd name="connsiteX363" fmla="*/ 563179 w 4593612"/>
                                        <a:gd name="connsiteY363" fmla="*/ 1516163 h 1838931"/>
                                        <a:gd name="connsiteX364" fmla="*/ 567735 w 4593612"/>
                                        <a:gd name="connsiteY364" fmla="*/ 1516489 h 1838931"/>
                                        <a:gd name="connsiteX365" fmla="*/ 567735 w 4593612"/>
                                        <a:gd name="connsiteY365" fmla="*/ 1516489 h 1838931"/>
                                        <a:gd name="connsiteX366" fmla="*/ 571966 w 4593612"/>
                                        <a:gd name="connsiteY366" fmla="*/ 1521696 h 1838931"/>
                                        <a:gd name="connsiteX367" fmla="*/ 586286 w 4593612"/>
                                        <a:gd name="connsiteY367" fmla="*/ 1537969 h 1838931"/>
                                        <a:gd name="connsiteX368" fmla="*/ 586937 w 4593612"/>
                                        <a:gd name="connsiteY368" fmla="*/ 1537969 h 1838931"/>
                                        <a:gd name="connsiteX369" fmla="*/ 595399 w 4593612"/>
                                        <a:gd name="connsiteY369" fmla="*/ 1534063 h 1838931"/>
                                        <a:gd name="connsiteX370" fmla="*/ 595399 w 4593612"/>
                                        <a:gd name="connsiteY370" fmla="*/ 1534063 h 1838931"/>
                                        <a:gd name="connsiteX371" fmla="*/ 599955 w 4593612"/>
                                        <a:gd name="connsiteY371" fmla="*/ 1531460 h 1838931"/>
                                        <a:gd name="connsiteX372" fmla="*/ 598328 w 4593612"/>
                                        <a:gd name="connsiteY372" fmla="*/ 1530809 h 1838931"/>
                                        <a:gd name="connsiteX373" fmla="*/ 592470 w 4593612"/>
                                        <a:gd name="connsiteY373" fmla="*/ 1525602 h 1838931"/>
                                        <a:gd name="connsiteX374" fmla="*/ 589215 w 4593612"/>
                                        <a:gd name="connsiteY374" fmla="*/ 1511932 h 1838931"/>
                                        <a:gd name="connsiteX375" fmla="*/ 588890 w 4593612"/>
                                        <a:gd name="connsiteY375" fmla="*/ 1504773 h 1838931"/>
                                        <a:gd name="connsiteX376" fmla="*/ 593771 w 4593612"/>
                                        <a:gd name="connsiteY376" fmla="*/ 1505749 h 1838931"/>
                                        <a:gd name="connsiteX377" fmla="*/ 599629 w 4593612"/>
                                        <a:gd name="connsiteY377" fmla="*/ 1507376 h 1838931"/>
                                        <a:gd name="connsiteX378" fmla="*/ 599629 w 4593612"/>
                                        <a:gd name="connsiteY378" fmla="*/ 1507376 h 1838931"/>
                                        <a:gd name="connsiteX379" fmla="*/ 608091 w 4593612"/>
                                        <a:gd name="connsiteY379" fmla="*/ 1503471 h 1838931"/>
                                        <a:gd name="connsiteX380" fmla="*/ 611997 w 4593612"/>
                                        <a:gd name="connsiteY380" fmla="*/ 1499565 h 1838931"/>
                                        <a:gd name="connsiteX381" fmla="*/ 611997 w 4593612"/>
                                        <a:gd name="connsiteY381" fmla="*/ 1499565 h 1838931"/>
                                        <a:gd name="connsiteX382" fmla="*/ 612648 w 4593612"/>
                                        <a:gd name="connsiteY382" fmla="*/ 1495985 h 1838931"/>
                                        <a:gd name="connsiteX383" fmla="*/ 613949 w 4593612"/>
                                        <a:gd name="connsiteY383" fmla="*/ 1492731 h 1838931"/>
                                        <a:gd name="connsiteX384" fmla="*/ 627293 w 4593612"/>
                                        <a:gd name="connsiteY384" fmla="*/ 1486222 h 1838931"/>
                                        <a:gd name="connsiteX385" fmla="*/ 636731 w 4593612"/>
                                        <a:gd name="connsiteY385" fmla="*/ 1481991 h 1838931"/>
                                        <a:gd name="connsiteX386" fmla="*/ 638684 w 4593612"/>
                                        <a:gd name="connsiteY386" fmla="*/ 1478085 h 1838931"/>
                                        <a:gd name="connsiteX387" fmla="*/ 641288 w 4593612"/>
                                        <a:gd name="connsiteY387" fmla="*/ 1473204 h 1838931"/>
                                        <a:gd name="connsiteX388" fmla="*/ 641288 w 4593612"/>
                                        <a:gd name="connsiteY388" fmla="*/ 1473204 h 1838931"/>
                                        <a:gd name="connsiteX389" fmla="*/ 646495 w 4593612"/>
                                        <a:gd name="connsiteY389" fmla="*/ 1472878 h 1838931"/>
                                        <a:gd name="connsiteX390" fmla="*/ 651051 w 4593612"/>
                                        <a:gd name="connsiteY390" fmla="*/ 1472878 h 1838931"/>
                                        <a:gd name="connsiteX391" fmla="*/ 652678 w 4593612"/>
                                        <a:gd name="connsiteY391" fmla="*/ 1468647 h 1838931"/>
                                        <a:gd name="connsiteX392" fmla="*/ 653329 w 4593612"/>
                                        <a:gd name="connsiteY392" fmla="*/ 1466369 h 1838931"/>
                                        <a:gd name="connsiteX393" fmla="*/ 658211 w 4593612"/>
                                        <a:gd name="connsiteY393" fmla="*/ 1465067 h 1838931"/>
                                        <a:gd name="connsiteX394" fmla="*/ 668951 w 4593612"/>
                                        <a:gd name="connsiteY394" fmla="*/ 1470275 h 1838931"/>
                                        <a:gd name="connsiteX395" fmla="*/ 668951 w 4593612"/>
                                        <a:gd name="connsiteY395" fmla="*/ 1470275 h 1838931"/>
                                        <a:gd name="connsiteX396" fmla="*/ 669928 w 4593612"/>
                                        <a:gd name="connsiteY396" fmla="*/ 1470925 h 1838931"/>
                                        <a:gd name="connsiteX397" fmla="*/ 669928 w 4593612"/>
                                        <a:gd name="connsiteY397" fmla="*/ 1470925 h 1838931"/>
                                        <a:gd name="connsiteX398" fmla="*/ 672531 w 4593612"/>
                                        <a:gd name="connsiteY398" fmla="*/ 1475482 h 1838931"/>
                                        <a:gd name="connsiteX399" fmla="*/ 673182 w 4593612"/>
                                        <a:gd name="connsiteY399" fmla="*/ 1477434 h 1838931"/>
                                        <a:gd name="connsiteX400" fmla="*/ 677087 w 4593612"/>
                                        <a:gd name="connsiteY400" fmla="*/ 1478085 h 1838931"/>
                                        <a:gd name="connsiteX401" fmla="*/ 677087 w 4593612"/>
                                        <a:gd name="connsiteY401" fmla="*/ 1478085 h 1838931"/>
                                        <a:gd name="connsiteX402" fmla="*/ 679691 w 4593612"/>
                                        <a:gd name="connsiteY402" fmla="*/ 1476784 h 1838931"/>
                                        <a:gd name="connsiteX403" fmla="*/ 680667 w 4593612"/>
                                        <a:gd name="connsiteY403" fmla="*/ 1474505 h 1838931"/>
                                        <a:gd name="connsiteX404" fmla="*/ 684573 w 4593612"/>
                                        <a:gd name="connsiteY404" fmla="*/ 1469624 h 1838931"/>
                                        <a:gd name="connsiteX405" fmla="*/ 691407 w 4593612"/>
                                        <a:gd name="connsiteY405" fmla="*/ 1466695 h 1838931"/>
                                        <a:gd name="connsiteX406" fmla="*/ 696289 w 4593612"/>
                                        <a:gd name="connsiteY406" fmla="*/ 1466369 h 1838931"/>
                                        <a:gd name="connsiteX407" fmla="*/ 696289 w 4593612"/>
                                        <a:gd name="connsiteY407" fmla="*/ 1466369 h 1838931"/>
                                        <a:gd name="connsiteX408" fmla="*/ 700520 w 4593612"/>
                                        <a:gd name="connsiteY408" fmla="*/ 1471902 h 1838931"/>
                                        <a:gd name="connsiteX409" fmla="*/ 704751 w 4593612"/>
                                        <a:gd name="connsiteY409" fmla="*/ 1477434 h 1838931"/>
                                        <a:gd name="connsiteX410" fmla="*/ 713213 w 4593612"/>
                                        <a:gd name="connsiteY410" fmla="*/ 1476784 h 1838931"/>
                                        <a:gd name="connsiteX411" fmla="*/ 725905 w 4593612"/>
                                        <a:gd name="connsiteY411" fmla="*/ 1475807 h 1838931"/>
                                        <a:gd name="connsiteX412" fmla="*/ 738924 w 4593612"/>
                                        <a:gd name="connsiteY412" fmla="*/ 1484269 h 1838931"/>
                                        <a:gd name="connsiteX413" fmla="*/ 752267 w 4593612"/>
                                        <a:gd name="connsiteY413" fmla="*/ 1496311 h 1838931"/>
                                        <a:gd name="connsiteX414" fmla="*/ 753569 w 4593612"/>
                                        <a:gd name="connsiteY414" fmla="*/ 1503145 h 1838931"/>
                                        <a:gd name="connsiteX415" fmla="*/ 755522 w 4593612"/>
                                        <a:gd name="connsiteY415" fmla="*/ 1511932 h 1838931"/>
                                        <a:gd name="connsiteX416" fmla="*/ 760729 w 4593612"/>
                                        <a:gd name="connsiteY416" fmla="*/ 1504447 h 1838931"/>
                                        <a:gd name="connsiteX417" fmla="*/ 764960 w 4593612"/>
                                        <a:gd name="connsiteY417" fmla="*/ 1498264 h 1838931"/>
                                        <a:gd name="connsiteX418" fmla="*/ 777001 w 4593612"/>
                                        <a:gd name="connsiteY418" fmla="*/ 1503796 h 1838931"/>
                                        <a:gd name="connsiteX419" fmla="*/ 788067 w 4593612"/>
                                        <a:gd name="connsiteY419" fmla="*/ 1509654 h 1838931"/>
                                        <a:gd name="connsiteX420" fmla="*/ 794576 w 4593612"/>
                                        <a:gd name="connsiteY420" fmla="*/ 1507376 h 1838931"/>
                                        <a:gd name="connsiteX421" fmla="*/ 799132 w 4593612"/>
                                        <a:gd name="connsiteY421" fmla="*/ 1504122 h 1838931"/>
                                        <a:gd name="connsiteX422" fmla="*/ 798807 w 4593612"/>
                                        <a:gd name="connsiteY422" fmla="*/ 1503145 h 1838931"/>
                                        <a:gd name="connsiteX423" fmla="*/ 800434 w 4593612"/>
                                        <a:gd name="connsiteY423" fmla="*/ 1498589 h 1838931"/>
                                        <a:gd name="connsiteX424" fmla="*/ 803689 w 4593612"/>
                                        <a:gd name="connsiteY424" fmla="*/ 1497938 h 1838931"/>
                                        <a:gd name="connsiteX425" fmla="*/ 806618 w 4593612"/>
                                        <a:gd name="connsiteY425" fmla="*/ 1496636 h 1838931"/>
                                        <a:gd name="connsiteX426" fmla="*/ 807919 w 4593612"/>
                                        <a:gd name="connsiteY426" fmla="*/ 1495009 h 1838931"/>
                                        <a:gd name="connsiteX427" fmla="*/ 810849 w 4593612"/>
                                        <a:gd name="connsiteY427" fmla="*/ 1492080 h 1838931"/>
                                        <a:gd name="connsiteX428" fmla="*/ 810849 w 4593612"/>
                                        <a:gd name="connsiteY428" fmla="*/ 1492080 h 1838931"/>
                                        <a:gd name="connsiteX429" fmla="*/ 821589 w 4593612"/>
                                        <a:gd name="connsiteY429" fmla="*/ 1490127 h 1838931"/>
                                        <a:gd name="connsiteX430" fmla="*/ 832654 w 4593612"/>
                                        <a:gd name="connsiteY430" fmla="*/ 1490453 h 1838931"/>
                                        <a:gd name="connsiteX431" fmla="*/ 834932 w 4593612"/>
                                        <a:gd name="connsiteY431" fmla="*/ 1492731 h 1838931"/>
                                        <a:gd name="connsiteX432" fmla="*/ 834932 w 4593612"/>
                                        <a:gd name="connsiteY432" fmla="*/ 1492731 h 1838931"/>
                                        <a:gd name="connsiteX433" fmla="*/ 842092 w 4593612"/>
                                        <a:gd name="connsiteY433" fmla="*/ 1497938 h 1838931"/>
                                        <a:gd name="connsiteX434" fmla="*/ 845021 w 4593612"/>
                                        <a:gd name="connsiteY434" fmla="*/ 1497613 h 1838931"/>
                                        <a:gd name="connsiteX435" fmla="*/ 845021 w 4593612"/>
                                        <a:gd name="connsiteY435" fmla="*/ 1497613 h 1838931"/>
                                        <a:gd name="connsiteX436" fmla="*/ 846323 w 4593612"/>
                                        <a:gd name="connsiteY436" fmla="*/ 1497287 h 1838931"/>
                                        <a:gd name="connsiteX437" fmla="*/ 846323 w 4593612"/>
                                        <a:gd name="connsiteY437" fmla="*/ 1495660 h 1838931"/>
                                        <a:gd name="connsiteX438" fmla="*/ 848927 w 4593612"/>
                                        <a:gd name="connsiteY438" fmla="*/ 1490453 h 1838931"/>
                                        <a:gd name="connsiteX439" fmla="*/ 860643 w 4593612"/>
                                        <a:gd name="connsiteY439" fmla="*/ 1489151 h 1838931"/>
                                        <a:gd name="connsiteX440" fmla="*/ 860969 w 4593612"/>
                                        <a:gd name="connsiteY440" fmla="*/ 1489151 h 1838931"/>
                                        <a:gd name="connsiteX441" fmla="*/ 867478 w 4593612"/>
                                        <a:gd name="connsiteY441" fmla="*/ 1491429 h 1838931"/>
                                        <a:gd name="connsiteX442" fmla="*/ 872034 w 4593612"/>
                                        <a:gd name="connsiteY442" fmla="*/ 1494684 h 1838931"/>
                                        <a:gd name="connsiteX443" fmla="*/ 872034 w 4593612"/>
                                        <a:gd name="connsiteY443" fmla="*/ 1494684 h 1838931"/>
                                        <a:gd name="connsiteX444" fmla="*/ 871709 w 4593612"/>
                                        <a:gd name="connsiteY444" fmla="*/ 1496962 h 1838931"/>
                                        <a:gd name="connsiteX445" fmla="*/ 873661 w 4593612"/>
                                        <a:gd name="connsiteY445" fmla="*/ 1501193 h 1838931"/>
                                        <a:gd name="connsiteX446" fmla="*/ 885703 w 4593612"/>
                                        <a:gd name="connsiteY446" fmla="*/ 1504773 h 1838931"/>
                                        <a:gd name="connsiteX447" fmla="*/ 893514 w 4593612"/>
                                        <a:gd name="connsiteY447" fmla="*/ 1507051 h 1838931"/>
                                        <a:gd name="connsiteX448" fmla="*/ 895792 w 4593612"/>
                                        <a:gd name="connsiteY448" fmla="*/ 1510631 h 1838931"/>
                                        <a:gd name="connsiteX449" fmla="*/ 897419 w 4593612"/>
                                        <a:gd name="connsiteY449" fmla="*/ 1512909 h 1838931"/>
                                        <a:gd name="connsiteX450" fmla="*/ 903277 w 4593612"/>
                                        <a:gd name="connsiteY450" fmla="*/ 1511932 h 1838931"/>
                                        <a:gd name="connsiteX451" fmla="*/ 907183 w 4593612"/>
                                        <a:gd name="connsiteY451" fmla="*/ 1510631 h 1838931"/>
                                        <a:gd name="connsiteX452" fmla="*/ 907508 w 4593612"/>
                                        <a:gd name="connsiteY452" fmla="*/ 1508678 h 1838931"/>
                                        <a:gd name="connsiteX453" fmla="*/ 910437 w 4593612"/>
                                        <a:gd name="connsiteY453" fmla="*/ 1500542 h 1838931"/>
                                        <a:gd name="connsiteX454" fmla="*/ 910437 w 4593612"/>
                                        <a:gd name="connsiteY454" fmla="*/ 1500542 h 1838931"/>
                                        <a:gd name="connsiteX455" fmla="*/ 915645 w 4593612"/>
                                        <a:gd name="connsiteY455" fmla="*/ 1502494 h 1838931"/>
                                        <a:gd name="connsiteX456" fmla="*/ 921828 w 4593612"/>
                                        <a:gd name="connsiteY456" fmla="*/ 1505098 h 1838931"/>
                                        <a:gd name="connsiteX457" fmla="*/ 924432 w 4593612"/>
                                        <a:gd name="connsiteY457" fmla="*/ 1505423 h 1838931"/>
                                        <a:gd name="connsiteX458" fmla="*/ 936799 w 4593612"/>
                                        <a:gd name="connsiteY458" fmla="*/ 1504773 h 1838931"/>
                                        <a:gd name="connsiteX459" fmla="*/ 944936 w 4593612"/>
                                        <a:gd name="connsiteY459" fmla="*/ 1502494 h 1838931"/>
                                        <a:gd name="connsiteX460" fmla="*/ 950143 w 4593612"/>
                                        <a:gd name="connsiteY460" fmla="*/ 1500542 h 1838931"/>
                                        <a:gd name="connsiteX461" fmla="*/ 953072 w 4593612"/>
                                        <a:gd name="connsiteY461" fmla="*/ 1494033 h 1838931"/>
                                        <a:gd name="connsiteX462" fmla="*/ 955025 w 4593612"/>
                                        <a:gd name="connsiteY462" fmla="*/ 1485896 h 1838931"/>
                                        <a:gd name="connsiteX463" fmla="*/ 928337 w 4593612"/>
                                        <a:gd name="connsiteY463" fmla="*/ 1472878 h 1838931"/>
                                        <a:gd name="connsiteX464" fmla="*/ 914668 w 4593612"/>
                                        <a:gd name="connsiteY464" fmla="*/ 1466369 h 1838931"/>
                                        <a:gd name="connsiteX465" fmla="*/ 912716 w 4593612"/>
                                        <a:gd name="connsiteY465" fmla="*/ 1464742 h 1838931"/>
                                        <a:gd name="connsiteX466" fmla="*/ 907834 w 4593612"/>
                                        <a:gd name="connsiteY466" fmla="*/ 1459860 h 1838931"/>
                                        <a:gd name="connsiteX467" fmla="*/ 910112 w 4593612"/>
                                        <a:gd name="connsiteY467" fmla="*/ 1455955 h 1838931"/>
                                        <a:gd name="connsiteX468" fmla="*/ 919225 w 4593612"/>
                                        <a:gd name="connsiteY468" fmla="*/ 1454002 h 1838931"/>
                                        <a:gd name="connsiteX469" fmla="*/ 928988 w 4593612"/>
                                        <a:gd name="connsiteY469" fmla="*/ 1451398 h 1838931"/>
                                        <a:gd name="connsiteX470" fmla="*/ 932568 w 4593612"/>
                                        <a:gd name="connsiteY470" fmla="*/ 1449446 h 1838931"/>
                                        <a:gd name="connsiteX471" fmla="*/ 937450 w 4593612"/>
                                        <a:gd name="connsiteY471" fmla="*/ 1445540 h 1838931"/>
                                        <a:gd name="connsiteX472" fmla="*/ 933219 w 4593612"/>
                                        <a:gd name="connsiteY472" fmla="*/ 1440333 h 1838931"/>
                                        <a:gd name="connsiteX473" fmla="*/ 928012 w 4593612"/>
                                        <a:gd name="connsiteY473" fmla="*/ 1430244 h 1838931"/>
                                        <a:gd name="connsiteX474" fmla="*/ 928988 w 4593612"/>
                                        <a:gd name="connsiteY474" fmla="*/ 1428942 h 1838931"/>
                                        <a:gd name="connsiteX475" fmla="*/ 928988 w 4593612"/>
                                        <a:gd name="connsiteY475" fmla="*/ 1428942 h 1838931"/>
                                        <a:gd name="connsiteX476" fmla="*/ 938427 w 4593612"/>
                                        <a:gd name="connsiteY476" fmla="*/ 1419829 h 1838931"/>
                                        <a:gd name="connsiteX477" fmla="*/ 946237 w 4593612"/>
                                        <a:gd name="connsiteY477" fmla="*/ 1417551 h 1838931"/>
                                        <a:gd name="connsiteX478" fmla="*/ 951445 w 4593612"/>
                                        <a:gd name="connsiteY478" fmla="*/ 1417226 h 1838931"/>
                                        <a:gd name="connsiteX479" fmla="*/ 956001 w 4593612"/>
                                        <a:gd name="connsiteY479" fmla="*/ 1419178 h 1838931"/>
                                        <a:gd name="connsiteX480" fmla="*/ 964137 w 4593612"/>
                                        <a:gd name="connsiteY480" fmla="*/ 1422758 h 1838931"/>
                                        <a:gd name="connsiteX481" fmla="*/ 967717 w 4593612"/>
                                        <a:gd name="connsiteY481" fmla="*/ 1418202 h 1838931"/>
                                        <a:gd name="connsiteX482" fmla="*/ 969670 w 4593612"/>
                                        <a:gd name="connsiteY482" fmla="*/ 1415598 h 1838931"/>
                                        <a:gd name="connsiteX483" fmla="*/ 958930 w 4593612"/>
                                        <a:gd name="connsiteY483" fmla="*/ 1414297 h 1838931"/>
                                        <a:gd name="connsiteX484" fmla="*/ 944610 w 4593612"/>
                                        <a:gd name="connsiteY484" fmla="*/ 1411367 h 1838931"/>
                                        <a:gd name="connsiteX485" fmla="*/ 944284 w 4593612"/>
                                        <a:gd name="connsiteY485" fmla="*/ 1411042 h 1838931"/>
                                        <a:gd name="connsiteX486" fmla="*/ 944284 w 4593612"/>
                                        <a:gd name="connsiteY486" fmla="*/ 1411042 h 1838931"/>
                                        <a:gd name="connsiteX487" fmla="*/ 942657 w 4593612"/>
                                        <a:gd name="connsiteY487" fmla="*/ 1407137 h 1838931"/>
                                        <a:gd name="connsiteX488" fmla="*/ 942983 w 4593612"/>
                                        <a:gd name="connsiteY488" fmla="*/ 1403231 h 1838931"/>
                                        <a:gd name="connsiteX489" fmla="*/ 942983 w 4593612"/>
                                        <a:gd name="connsiteY489" fmla="*/ 1403231 h 1838931"/>
                                        <a:gd name="connsiteX490" fmla="*/ 942983 w 4593612"/>
                                        <a:gd name="connsiteY490" fmla="*/ 1403231 h 1838931"/>
                                        <a:gd name="connsiteX491" fmla="*/ 942983 w 4593612"/>
                                        <a:gd name="connsiteY491" fmla="*/ 1403231 h 1838931"/>
                                        <a:gd name="connsiteX492" fmla="*/ 945586 w 4593612"/>
                                        <a:gd name="connsiteY492" fmla="*/ 1403231 h 1838931"/>
                                        <a:gd name="connsiteX493" fmla="*/ 949166 w 4593612"/>
                                        <a:gd name="connsiteY493" fmla="*/ 1402906 h 1838931"/>
                                        <a:gd name="connsiteX494" fmla="*/ 949166 w 4593612"/>
                                        <a:gd name="connsiteY494" fmla="*/ 1402906 h 1838931"/>
                                        <a:gd name="connsiteX495" fmla="*/ 951770 w 4593612"/>
                                        <a:gd name="connsiteY495" fmla="*/ 1399000 h 1838931"/>
                                        <a:gd name="connsiteX496" fmla="*/ 952095 w 4593612"/>
                                        <a:gd name="connsiteY496" fmla="*/ 1398349 h 1838931"/>
                                        <a:gd name="connsiteX497" fmla="*/ 948841 w 4593612"/>
                                        <a:gd name="connsiteY497" fmla="*/ 1398024 h 1838931"/>
                                        <a:gd name="connsiteX498" fmla="*/ 934846 w 4593612"/>
                                        <a:gd name="connsiteY498" fmla="*/ 1396397 h 1838931"/>
                                        <a:gd name="connsiteX499" fmla="*/ 934846 w 4593612"/>
                                        <a:gd name="connsiteY499" fmla="*/ 1396397 h 1838931"/>
                                        <a:gd name="connsiteX500" fmla="*/ 933545 w 4593612"/>
                                        <a:gd name="connsiteY500" fmla="*/ 1394118 h 1838931"/>
                                        <a:gd name="connsiteX501" fmla="*/ 936799 w 4593612"/>
                                        <a:gd name="connsiteY501" fmla="*/ 1391515 h 1838931"/>
                                        <a:gd name="connsiteX502" fmla="*/ 938427 w 4593612"/>
                                        <a:gd name="connsiteY502" fmla="*/ 1390538 h 1838931"/>
                                        <a:gd name="connsiteX503" fmla="*/ 938427 w 4593612"/>
                                        <a:gd name="connsiteY503" fmla="*/ 1390538 h 1838931"/>
                                        <a:gd name="connsiteX504" fmla="*/ 939403 w 4593612"/>
                                        <a:gd name="connsiteY504" fmla="*/ 1390213 h 1838931"/>
                                        <a:gd name="connsiteX505" fmla="*/ 939403 w 4593612"/>
                                        <a:gd name="connsiteY505" fmla="*/ 1390213 h 1838931"/>
                                        <a:gd name="connsiteX506" fmla="*/ 939077 w 4593612"/>
                                        <a:gd name="connsiteY506" fmla="*/ 1389562 h 1838931"/>
                                        <a:gd name="connsiteX507" fmla="*/ 939077 w 4593612"/>
                                        <a:gd name="connsiteY507" fmla="*/ 1389562 h 1838931"/>
                                        <a:gd name="connsiteX508" fmla="*/ 937450 w 4593612"/>
                                        <a:gd name="connsiteY508" fmla="*/ 1385006 h 1838931"/>
                                        <a:gd name="connsiteX509" fmla="*/ 942332 w 4593612"/>
                                        <a:gd name="connsiteY509" fmla="*/ 1380775 h 1838931"/>
                                        <a:gd name="connsiteX510" fmla="*/ 950143 w 4593612"/>
                                        <a:gd name="connsiteY510" fmla="*/ 1377846 h 1838931"/>
                                        <a:gd name="connsiteX511" fmla="*/ 953723 w 4593612"/>
                                        <a:gd name="connsiteY511" fmla="*/ 1379798 h 1838931"/>
                                        <a:gd name="connsiteX512" fmla="*/ 956977 w 4593612"/>
                                        <a:gd name="connsiteY512" fmla="*/ 1381426 h 1838931"/>
                                        <a:gd name="connsiteX513" fmla="*/ 969019 w 4593612"/>
                                        <a:gd name="connsiteY513" fmla="*/ 1379473 h 1838931"/>
                                        <a:gd name="connsiteX514" fmla="*/ 975528 w 4593612"/>
                                        <a:gd name="connsiteY514" fmla="*/ 1379798 h 1838931"/>
                                        <a:gd name="connsiteX515" fmla="*/ 977155 w 4593612"/>
                                        <a:gd name="connsiteY515" fmla="*/ 1382077 h 1838931"/>
                                        <a:gd name="connsiteX516" fmla="*/ 979434 w 4593612"/>
                                        <a:gd name="connsiteY516" fmla="*/ 1385657 h 1838931"/>
                                        <a:gd name="connsiteX517" fmla="*/ 981712 w 4593612"/>
                                        <a:gd name="connsiteY517" fmla="*/ 1382402 h 1838931"/>
                                        <a:gd name="connsiteX518" fmla="*/ 985617 w 4593612"/>
                                        <a:gd name="connsiteY518" fmla="*/ 1377846 h 1838931"/>
                                        <a:gd name="connsiteX519" fmla="*/ 985617 w 4593612"/>
                                        <a:gd name="connsiteY519" fmla="*/ 1377846 h 1838931"/>
                                        <a:gd name="connsiteX520" fmla="*/ 993102 w 4593612"/>
                                        <a:gd name="connsiteY520" fmla="*/ 1376219 h 1838931"/>
                                        <a:gd name="connsiteX521" fmla="*/ 1012955 w 4593612"/>
                                        <a:gd name="connsiteY521" fmla="*/ 1371337 h 1838931"/>
                                        <a:gd name="connsiteX522" fmla="*/ 1021417 w 4593612"/>
                                        <a:gd name="connsiteY522" fmla="*/ 1369384 h 1838931"/>
                                        <a:gd name="connsiteX523" fmla="*/ 1032482 w 4593612"/>
                                        <a:gd name="connsiteY523" fmla="*/ 1367431 h 1838931"/>
                                        <a:gd name="connsiteX524" fmla="*/ 1045500 w 4593612"/>
                                        <a:gd name="connsiteY524" fmla="*/ 1368082 h 1838931"/>
                                        <a:gd name="connsiteX525" fmla="*/ 1055590 w 4593612"/>
                                        <a:gd name="connsiteY525" fmla="*/ 1368733 h 1838931"/>
                                        <a:gd name="connsiteX526" fmla="*/ 1055590 w 4593612"/>
                                        <a:gd name="connsiteY526" fmla="*/ 1365153 h 1838931"/>
                                        <a:gd name="connsiteX527" fmla="*/ 1056566 w 4593612"/>
                                        <a:gd name="connsiteY527" fmla="*/ 1359946 h 1838931"/>
                                        <a:gd name="connsiteX528" fmla="*/ 1057868 w 4593612"/>
                                        <a:gd name="connsiteY528" fmla="*/ 1358644 h 1838931"/>
                                        <a:gd name="connsiteX529" fmla="*/ 1063726 w 4593612"/>
                                        <a:gd name="connsiteY529" fmla="*/ 1355064 h 1838931"/>
                                        <a:gd name="connsiteX530" fmla="*/ 1074466 w 4593612"/>
                                        <a:gd name="connsiteY530" fmla="*/ 1355715 h 1838931"/>
                                        <a:gd name="connsiteX531" fmla="*/ 1083904 w 4593612"/>
                                        <a:gd name="connsiteY531" fmla="*/ 1356366 h 1838931"/>
                                        <a:gd name="connsiteX532" fmla="*/ 1107988 w 4593612"/>
                                        <a:gd name="connsiteY532" fmla="*/ 1348230 h 1838931"/>
                                        <a:gd name="connsiteX533" fmla="*/ 1111568 w 4593612"/>
                                        <a:gd name="connsiteY533" fmla="*/ 1346928 h 1838931"/>
                                        <a:gd name="connsiteX534" fmla="*/ 1125562 w 4593612"/>
                                        <a:gd name="connsiteY534" fmla="*/ 1344975 h 1838931"/>
                                        <a:gd name="connsiteX535" fmla="*/ 1136953 w 4593612"/>
                                        <a:gd name="connsiteY535" fmla="*/ 1343348 h 1838931"/>
                                        <a:gd name="connsiteX536" fmla="*/ 1138906 w 4593612"/>
                                        <a:gd name="connsiteY536" fmla="*/ 1342371 h 1838931"/>
                                        <a:gd name="connsiteX537" fmla="*/ 1150297 w 4593612"/>
                                        <a:gd name="connsiteY537" fmla="*/ 1334886 h 1838931"/>
                                        <a:gd name="connsiteX538" fmla="*/ 1150947 w 4593612"/>
                                        <a:gd name="connsiteY538" fmla="*/ 1332282 h 1838931"/>
                                        <a:gd name="connsiteX539" fmla="*/ 1152900 w 4593612"/>
                                        <a:gd name="connsiteY539" fmla="*/ 1327401 h 1838931"/>
                                        <a:gd name="connsiteX540" fmla="*/ 1152900 w 4593612"/>
                                        <a:gd name="connsiteY540" fmla="*/ 1327401 h 1838931"/>
                                        <a:gd name="connsiteX541" fmla="*/ 1174706 w 4593612"/>
                                        <a:gd name="connsiteY541" fmla="*/ 1328377 h 1838931"/>
                                        <a:gd name="connsiteX542" fmla="*/ 1181540 w 4593612"/>
                                        <a:gd name="connsiteY542" fmla="*/ 1329028 h 1838931"/>
                                        <a:gd name="connsiteX543" fmla="*/ 1187073 w 4593612"/>
                                        <a:gd name="connsiteY543" fmla="*/ 1331957 h 1838931"/>
                                        <a:gd name="connsiteX544" fmla="*/ 1195535 w 4593612"/>
                                        <a:gd name="connsiteY544" fmla="*/ 1336513 h 1838931"/>
                                        <a:gd name="connsiteX545" fmla="*/ 1198463 w 4593612"/>
                                        <a:gd name="connsiteY545" fmla="*/ 1333910 h 1838931"/>
                                        <a:gd name="connsiteX546" fmla="*/ 1201718 w 4593612"/>
                                        <a:gd name="connsiteY546" fmla="*/ 1330980 h 1838931"/>
                                        <a:gd name="connsiteX547" fmla="*/ 1205949 w 4593612"/>
                                        <a:gd name="connsiteY547" fmla="*/ 1329353 h 1838931"/>
                                        <a:gd name="connsiteX548" fmla="*/ 1205949 w 4593612"/>
                                        <a:gd name="connsiteY548" fmla="*/ 1329353 h 1838931"/>
                                        <a:gd name="connsiteX549" fmla="*/ 1211482 w 4593612"/>
                                        <a:gd name="connsiteY549" fmla="*/ 1330004 h 1838931"/>
                                        <a:gd name="connsiteX550" fmla="*/ 1222222 w 4593612"/>
                                        <a:gd name="connsiteY550" fmla="*/ 1347579 h 1838931"/>
                                        <a:gd name="connsiteX551" fmla="*/ 1222872 w 4593612"/>
                                        <a:gd name="connsiteY551" fmla="*/ 1348880 h 1838931"/>
                                        <a:gd name="connsiteX552" fmla="*/ 1224175 w 4593612"/>
                                        <a:gd name="connsiteY552" fmla="*/ 1358644 h 1838931"/>
                                        <a:gd name="connsiteX553" fmla="*/ 1224175 w 4593612"/>
                                        <a:gd name="connsiteY553" fmla="*/ 1358644 h 1838931"/>
                                        <a:gd name="connsiteX554" fmla="*/ 1224500 w 4593612"/>
                                        <a:gd name="connsiteY554" fmla="*/ 1363851 h 1838931"/>
                                        <a:gd name="connsiteX555" fmla="*/ 1224500 w 4593612"/>
                                        <a:gd name="connsiteY555" fmla="*/ 1368733 h 1838931"/>
                                        <a:gd name="connsiteX556" fmla="*/ 1222547 w 4593612"/>
                                        <a:gd name="connsiteY556" fmla="*/ 1370360 h 1838931"/>
                                        <a:gd name="connsiteX557" fmla="*/ 1222547 w 4593612"/>
                                        <a:gd name="connsiteY557" fmla="*/ 1370360 h 1838931"/>
                                        <a:gd name="connsiteX558" fmla="*/ 1220920 w 4593612"/>
                                        <a:gd name="connsiteY558" fmla="*/ 1371337 h 1838931"/>
                                        <a:gd name="connsiteX559" fmla="*/ 1221245 w 4593612"/>
                                        <a:gd name="connsiteY559" fmla="*/ 1373289 h 1838931"/>
                                        <a:gd name="connsiteX560" fmla="*/ 1222872 w 4593612"/>
                                        <a:gd name="connsiteY560" fmla="*/ 1375568 h 1838931"/>
                                        <a:gd name="connsiteX561" fmla="*/ 1226453 w 4593612"/>
                                        <a:gd name="connsiteY561" fmla="*/ 1375568 h 1838931"/>
                                        <a:gd name="connsiteX562" fmla="*/ 1226453 w 4593612"/>
                                        <a:gd name="connsiteY562" fmla="*/ 1375568 h 1838931"/>
                                        <a:gd name="connsiteX563" fmla="*/ 1244678 w 4593612"/>
                                        <a:gd name="connsiteY563" fmla="*/ 1375893 h 1838931"/>
                                        <a:gd name="connsiteX564" fmla="*/ 1244678 w 4593612"/>
                                        <a:gd name="connsiteY564" fmla="*/ 1375242 h 1838931"/>
                                        <a:gd name="connsiteX565" fmla="*/ 1245329 w 4593612"/>
                                        <a:gd name="connsiteY565" fmla="*/ 1370686 h 1838931"/>
                                        <a:gd name="connsiteX566" fmla="*/ 1249559 w 4593612"/>
                                        <a:gd name="connsiteY566" fmla="*/ 1367431 h 1838931"/>
                                        <a:gd name="connsiteX567" fmla="*/ 1255418 w 4593612"/>
                                        <a:gd name="connsiteY567" fmla="*/ 1372313 h 1838931"/>
                                        <a:gd name="connsiteX568" fmla="*/ 1258022 w 4593612"/>
                                        <a:gd name="connsiteY568" fmla="*/ 1379473 h 1838931"/>
                                        <a:gd name="connsiteX569" fmla="*/ 1257371 w 4593612"/>
                                        <a:gd name="connsiteY569" fmla="*/ 1383704 h 1838931"/>
                                        <a:gd name="connsiteX570" fmla="*/ 1257371 w 4593612"/>
                                        <a:gd name="connsiteY570" fmla="*/ 1383704 h 1838931"/>
                                        <a:gd name="connsiteX571" fmla="*/ 1257045 w 4593612"/>
                                        <a:gd name="connsiteY571" fmla="*/ 1384680 h 1838931"/>
                                        <a:gd name="connsiteX572" fmla="*/ 1258022 w 4593612"/>
                                        <a:gd name="connsiteY572" fmla="*/ 1384029 h 1838931"/>
                                        <a:gd name="connsiteX573" fmla="*/ 1264856 w 4593612"/>
                                        <a:gd name="connsiteY573" fmla="*/ 1381426 h 1838931"/>
                                        <a:gd name="connsiteX574" fmla="*/ 1267785 w 4593612"/>
                                        <a:gd name="connsiteY574" fmla="*/ 1379798 h 1838931"/>
                                        <a:gd name="connsiteX575" fmla="*/ 1267785 w 4593612"/>
                                        <a:gd name="connsiteY575" fmla="*/ 1379798 h 1838931"/>
                                        <a:gd name="connsiteX576" fmla="*/ 1274294 w 4593612"/>
                                        <a:gd name="connsiteY576" fmla="*/ 1381426 h 1838931"/>
                                        <a:gd name="connsiteX577" fmla="*/ 1281454 w 4593612"/>
                                        <a:gd name="connsiteY577" fmla="*/ 1383704 h 1838931"/>
                                        <a:gd name="connsiteX578" fmla="*/ 1285685 w 4593612"/>
                                        <a:gd name="connsiteY578" fmla="*/ 1381426 h 1838931"/>
                                        <a:gd name="connsiteX579" fmla="*/ 1294472 w 4593612"/>
                                        <a:gd name="connsiteY579" fmla="*/ 1377846 h 1838931"/>
                                        <a:gd name="connsiteX580" fmla="*/ 1296425 w 4593612"/>
                                        <a:gd name="connsiteY580" fmla="*/ 1380775 h 1838931"/>
                                        <a:gd name="connsiteX581" fmla="*/ 1289265 w 4593612"/>
                                        <a:gd name="connsiteY581" fmla="*/ 1390213 h 1838931"/>
                                        <a:gd name="connsiteX582" fmla="*/ 1284384 w 4593612"/>
                                        <a:gd name="connsiteY582" fmla="*/ 1396071 h 1838931"/>
                                        <a:gd name="connsiteX583" fmla="*/ 1286011 w 4593612"/>
                                        <a:gd name="connsiteY583" fmla="*/ 1401929 h 1838931"/>
                                        <a:gd name="connsiteX584" fmla="*/ 1286011 w 4593612"/>
                                        <a:gd name="connsiteY584" fmla="*/ 1401929 h 1838931"/>
                                        <a:gd name="connsiteX585" fmla="*/ 1287312 w 4593612"/>
                                        <a:gd name="connsiteY585" fmla="*/ 1404207 h 1838931"/>
                                        <a:gd name="connsiteX586" fmla="*/ 1287312 w 4593612"/>
                                        <a:gd name="connsiteY586" fmla="*/ 1404533 h 1838931"/>
                                        <a:gd name="connsiteX587" fmla="*/ 1290241 w 4593612"/>
                                        <a:gd name="connsiteY587" fmla="*/ 1401929 h 1838931"/>
                                        <a:gd name="connsiteX588" fmla="*/ 1297402 w 4593612"/>
                                        <a:gd name="connsiteY588" fmla="*/ 1397048 h 1838931"/>
                                        <a:gd name="connsiteX589" fmla="*/ 1301632 w 4593612"/>
                                        <a:gd name="connsiteY589" fmla="*/ 1399000 h 1838931"/>
                                        <a:gd name="connsiteX590" fmla="*/ 1308467 w 4593612"/>
                                        <a:gd name="connsiteY590" fmla="*/ 1401929 h 1838931"/>
                                        <a:gd name="connsiteX591" fmla="*/ 1311396 w 4593612"/>
                                        <a:gd name="connsiteY591" fmla="*/ 1402906 h 1838931"/>
                                        <a:gd name="connsiteX592" fmla="*/ 1311721 w 4593612"/>
                                        <a:gd name="connsiteY592" fmla="*/ 1399977 h 1838931"/>
                                        <a:gd name="connsiteX593" fmla="*/ 1315302 w 4593612"/>
                                        <a:gd name="connsiteY593" fmla="*/ 1392166 h 1838931"/>
                                        <a:gd name="connsiteX594" fmla="*/ 1325065 w 4593612"/>
                                        <a:gd name="connsiteY594" fmla="*/ 1387609 h 1838931"/>
                                        <a:gd name="connsiteX595" fmla="*/ 1386901 w 4593612"/>
                                        <a:gd name="connsiteY595" fmla="*/ 1362549 h 1838931"/>
                                        <a:gd name="connsiteX596" fmla="*/ 1383972 w 4593612"/>
                                        <a:gd name="connsiteY596" fmla="*/ 1370360 h 1838931"/>
                                        <a:gd name="connsiteX597" fmla="*/ 1382345 w 4593612"/>
                                        <a:gd name="connsiteY597" fmla="*/ 1373289 h 1838931"/>
                                        <a:gd name="connsiteX598" fmla="*/ 1379416 w 4593612"/>
                                        <a:gd name="connsiteY598" fmla="*/ 1377846 h 1838931"/>
                                        <a:gd name="connsiteX599" fmla="*/ 1374859 w 4593612"/>
                                        <a:gd name="connsiteY599" fmla="*/ 1380124 h 1838931"/>
                                        <a:gd name="connsiteX600" fmla="*/ 1374208 w 4593612"/>
                                        <a:gd name="connsiteY600" fmla="*/ 1380449 h 1838931"/>
                                        <a:gd name="connsiteX601" fmla="*/ 1374208 w 4593612"/>
                                        <a:gd name="connsiteY601" fmla="*/ 1380449 h 1838931"/>
                                        <a:gd name="connsiteX602" fmla="*/ 1373883 w 4593612"/>
                                        <a:gd name="connsiteY602" fmla="*/ 1380775 h 1838931"/>
                                        <a:gd name="connsiteX603" fmla="*/ 1373883 w 4593612"/>
                                        <a:gd name="connsiteY603" fmla="*/ 1380775 h 1838931"/>
                                        <a:gd name="connsiteX604" fmla="*/ 1373883 w 4593612"/>
                                        <a:gd name="connsiteY604" fmla="*/ 1381426 h 1838931"/>
                                        <a:gd name="connsiteX605" fmla="*/ 1375185 w 4593612"/>
                                        <a:gd name="connsiteY605" fmla="*/ 1383704 h 1838931"/>
                                        <a:gd name="connsiteX606" fmla="*/ 1387552 w 4593612"/>
                                        <a:gd name="connsiteY606" fmla="*/ 1392166 h 1838931"/>
                                        <a:gd name="connsiteX607" fmla="*/ 1401221 w 4593612"/>
                                        <a:gd name="connsiteY607" fmla="*/ 1400628 h 1838931"/>
                                        <a:gd name="connsiteX608" fmla="*/ 1410334 w 4593612"/>
                                        <a:gd name="connsiteY608" fmla="*/ 1406486 h 1838931"/>
                                        <a:gd name="connsiteX609" fmla="*/ 1415216 w 4593612"/>
                                        <a:gd name="connsiteY609" fmla="*/ 1412018 h 1838931"/>
                                        <a:gd name="connsiteX610" fmla="*/ 1425630 w 4593612"/>
                                        <a:gd name="connsiteY610" fmla="*/ 1426338 h 1838931"/>
                                        <a:gd name="connsiteX611" fmla="*/ 1445808 w 4593612"/>
                                        <a:gd name="connsiteY611" fmla="*/ 1455629 h 1838931"/>
                                        <a:gd name="connsiteX612" fmla="*/ 1457850 w 4593612"/>
                                        <a:gd name="connsiteY612" fmla="*/ 1477109 h 1838931"/>
                                        <a:gd name="connsiteX613" fmla="*/ 1474774 w 4593612"/>
                                        <a:gd name="connsiteY613" fmla="*/ 1503471 h 1838931"/>
                                        <a:gd name="connsiteX614" fmla="*/ 1474774 w 4593612"/>
                                        <a:gd name="connsiteY614" fmla="*/ 1503471 h 1838931"/>
                                        <a:gd name="connsiteX615" fmla="*/ 1474774 w 4593612"/>
                                        <a:gd name="connsiteY615" fmla="*/ 1502820 h 1838931"/>
                                        <a:gd name="connsiteX616" fmla="*/ 1474774 w 4593612"/>
                                        <a:gd name="connsiteY616" fmla="*/ 1502820 h 1838931"/>
                                        <a:gd name="connsiteX617" fmla="*/ 1476401 w 4593612"/>
                                        <a:gd name="connsiteY617" fmla="*/ 1499891 h 1838931"/>
                                        <a:gd name="connsiteX618" fmla="*/ 1478353 w 4593612"/>
                                        <a:gd name="connsiteY618" fmla="*/ 1496311 h 1838931"/>
                                        <a:gd name="connsiteX619" fmla="*/ 1480306 w 4593612"/>
                                        <a:gd name="connsiteY619" fmla="*/ 1495334 h 1838931"/>
                                        <a:gd name="connsiteX620" fmla="*/ 1482910 w 4593612"/>
                                        <a:gd name="connsiteY620" fmla="*/ 1493707 h 1838931"/>
                                        <a:gd name="connsiteX621" fmla="*/ 1482259 w 4593612"/>
                                        <a:gd name="connsiteY621" fmla="*/ 1492080 h 1838931"/>
                                        <a:gd name="connsiteX622" fmla="*/ 1482259 w 4593612"/>
                                        <a:gd name="connsiteY622" fmla="*/ 1492080 h 1838931"/>
                                        <a:gd name="connsiteX623" fmla="*/ 1481283 w 4593612"/>
                                        <a:gd name="connsiteY623" fmla="*/ 1488825 h 1838931"/>
                                        <a:gd name="connsiteX624" fmla="*/ 1481283 w 4593612"/>
                                        <a:gd name="connsiteY624" fmla="*/ 1488825 h 1838931"/>
                                        <a:gd name="connsiteX625" fmla="*/ 1484212 w 4593612"/>
                                        <a:gd name="connsiteY625" fmla="*/ 1485896 h 1838931"/>
                                        <a:gd name="connsiteX626" fmla="*/ 1487792 w 4593612"/>
                                        <a:gd name="connsiteY626" fmla="*/ 1485896 h 1838931"/>
                                        <a:gd name="connsiteX627" fmla="*/ 1489419 w 4593612"/>
                                        <a:gd name="connsiteY627" fmla="*/ 1485571 h 1838931"/>
                                        <a:gd name="connsiteX628" fmla="*/ 1489744 w 4593612"/>
                                        <a:gd name="connsiteY628" fmla="*/ 1483943 h 1838931"/>
                                        <a:gd name="connsiteX629" fmla="*/ 1489744 w 4593612"/>
                                        <a:gd name="connsiteY629" fmla="*/ 1482642 h 1838931"/>
                                        <a:gd name="connsiteX630" fmla="*/ 1493324 w 4593612"/>
                                        <a:gd name="connsiteY630" fmla="*/ 1481340 h 1838931"/>
                                        <a:gd name="connsiteX631" fmla="*/ 1500158 w 4593612"/>
                                        <a:gd name="connsiteY631" fmla="*/ 1483943 h 1838931"/>
                                        <a:gd name="connsiteX632" fmla="*/ 1503739 w 4593612"/>
                                        <a:gd name="connsiteY632" fmla="*/ 1486873 h 1838931"/>
                                        <a:gd name="connsiteX633" fmla="*/ 1503413 w 4593612"/>
                                        <a:gd name="connsiteY633" fmla="*/ 1491429 h 1838931"/>
                                        <a:gd name="connsiteX634" fmla="*/ 1503088 w 4593612"/>
                                        <a:gd name="connsiteY634" fmla="*/ 1496636 h 1838931"/>
                                        <a:gd name="connsiteX635" fmla="*/ 1505040 w 4593612"/>
                                        <a:gd name="connsiteY635" fmla="*/ 1498914 h 1838931"/>
                                        <a:gd name="connsiteX636" fmla="*/ 1510574 w 4593612"/>
                                        <a:gd name="connsiteY636" fmla="*/ 1502494 h 1838931"/>
                                        <a:gd name="connsiteX637" fmla="*/ 1518384 w 4593612"/>
                                        <a:gd name="connsiteY637" fmla="*/ 1501843 h 1838931"/>
                                        <a:gd name="connsiteX638" fmla="*/ 1524242 w 4593612"/>
                                        <a:gd name="connsiteY638" fmla="*/ 1501193 h 1838931"/>
                                        <a:gd name="connsiteX639" fmla="*/ 1532704 w 4593612"/>
                                        <a:gd name="connsiteY639" fmla="*/ 1503796 h 1838931"/>
                                        <a:gd name="connsiteX640" fmla="*/ 1539864 w 4593612"/>
                                        <a:gd name="connsiteY640" fmla="*/ 1506074 h 1838931"/>
                                        <a:gd name="connsiteX641" fmla="*/ 1542793 w 4593612"/>
                                        <a:gd name="connsiteY641" fmla="*/ 1502494 h 1838931"/>
                                        <a:gd name="connsiteX642" fmla="*/ 1547675 w 4593612"/>
                                        <a:gd name="connsiteY642" fmla="*/ 1497287 h 1838931"/>
                                        <a:gd name="connsiteX643" fmla="*/ 1552557 w 4593612"/>
                                        <a:gd name="connsiteY643" fmla="*/ 1495985 h 1838931"/>
                                        <a:gd name="connsiteX644" fmla="*/ 1558740 w 4593612"/>
                                        <a:gd name="connsiteY644" fmla="*/ 1495009 h 1838931"/>
                                        <a:gd name="connsiteX645" fmla="*/ 1570782 w 4593612"/>
                                        <a:gd name="connsiteY645" fmla="*/ 1496962 h 1838931"/>
                                        <a:gd name="connsiteX646" fmla="*/ 1578919 w 4593612"/>
                                        <a:gd name="connsiteY646" fmla="*/ 1499891 h 1838931"/>
                                        <a:gd name="connsiteX647" fmla="*/ 1583149 w 4593612"/>
                                        <a:gd name="connsiteY647" fmla="*/ 1504447 h 1838931"/>
                                        <a:gd name="connsiteX648" fmla="*/ 1587055 w 4593612"/>
                                        <a:gd name="connsiteY648" fmla="*/ 1510305 h 1838931"/>
                                        <a:gd name="connsiteX649" fmla="*/ 1588357 w 4593612"/>
                                        <a:gd name="connsiteY649" fmla="*/ 1514862 h 1838931"/>
                                        <a:gd name="connsiteX650" fmla="*/ 1590635 w 4593612"/>
                                        <a:gd name="connsiteY650" fmla="*/ 1521371 h 1838931"/>
                                        <a:gd name="connsiteX651" fmla="*/ 1593238 w 4593612"/>
                                        <a:gd name="connsiteY651" fmla="*/ 1522347 h 1838931"/>
                                        <a:gd name="connsiteX652" fmla="*/ 1598771 w 4593612"/>
                                        <a:gd name="connsiteY652" fmla="*/ 1522022 h 1838931"/>
                                        <a:gd name="connsiteX653" fmla="*/ 1606257 w 4593612"/>
                                        <a:gd name="connsiteY653" fmla="*/ 1524625 h 1838931"/>
                                        <a:gd name="connsiteX654" fmla="*/ 1612440 w 4593612"/>
                                        <a:gd name="connsiteY654" fmla="*/ 1528531 h 1838931"/>
                                        <a:gd name="connsiteX655" fmla="*/ 1613091 w 4593612"/>
                                        <a:gd name="connsiteY655" fmla="*/ 1533087 h 1838931"/>
                                        <a:gd name="connsiteX656" fmla="*/ 1613091 w 4593612"/>
                                        <a:gd name="connsiteY656" fmla="*/ 1535691 h 1838931"/>
                                        <a:gd name="connsiteX657" fmla="*/ 1614067 w 4593612"/>
                                        <a:gd name="connsiteY657" fmla="*/ 1537643 h 1838931"/>
                                        <a:gd name="connsiteX658" fmla="*/ 1620251 w 4593612"/>
                                        <a:gd name="connsiteY658" fmla="*/ 1544478 h 1838931"/>
                                        <a:gd name="connsiteX659" fmla="*/ 1625784 w 4593612"/>
                                        <a:gd name="connsiteY659" fmla="*/ 1546105 h 1838931"/>
                                        <a:gd name="connsiteX660" fmla="*/ 1642056 w 4593612"/>
                                        <a:gd name="connsiteY660" fmla="*/ 1548709 h 1838931"/>
                                        <a:gd name="connsiteX661" fmla="*/ 1647915 w 4593612"/>
                                        <a:gd name="connsiteY661" fmla="*/ 1543827 h 1838931"/>
                                        <a:gd name="connsiteX662" fmla="*/ 1655400 w 4593612"/>
                                        <a:gd name="connsiteY662" fmla="*/ 1537969 h 1838931"/>
                                        <a:gd name="connsiteX663" fmla="*/ 1655400 w 4593612"/>
                                        <a:gd name="connsiteY663" fmla="*/ 1537969 h 1838931"/>
                                        <a:gd name="connsiteX664" fmla="*/ 1658655 w 4593612"/>
                                        <a:gd name="connsiteY664" fmla="*/ 1539921 h 1838931"/>
                                        <a:gd name="connsiteX665" fmla="*/ 1658980 w 4593612"/>
                                        <a:gd name="connsiteY665" fmla="*/ 1545454 h 1838931"/>
                                        <a:gd name="connsiteX666" fmla="*/ 1658980 w 4593612"/>
                                        <a:gd name="connsiteY666" fmla="*/ 1548383 h 1838931"/>
                                        <a:gd name="connsiteX667" fmla="*/ 1664512 w 4593612"/>
                                        <a:gd name="connsiteY667" fmla="*/ 1552614 h 1838931"/>
                                        <a:gd name="connsiteX668" fmla="*/ 1674927 w 4593612"/>
                                        <a:gd name="connsiteY668" fmla="*/ 1560425 h 1838931"/>
                                        <a:gd name="connsiteX669" fmla="*/ 1675903 w 4593612"/>
                                        <a:gd name="connsiteY669" fmla="*/ 1561076 h 1838931"/>
                                        <a:gd name="connsiteX670" fmla="*/ 1679809 w 4593612"/>
                                        <a:gd name="connsiteY670" fmla="*/ 1562378 h 1838931"/>
                                        <a:gd name="connsiteX671" fmla="*/ 1684365 w 4593612"/>
                                        <a:gd name="connsiteY671" fmla="*/ 1561401 h 1838931"/>
                                        <a:gd name="connsiteX672" fmla="*/ 1698034 w 4593612"/>
                                        <a:gd name="connsiteY672" fmla="*/ 1557496 h 1838931"/>
                                        <a:gd name="connsiteX673" fmla="*/ 1699011 w 4593612"/>
                                        <a:gd name="connsiteY673" fmla="*/ 1555218 h 1838931"/>
                                        <a:gd name="connsiteX674" fmla="*/ 1701939 w 4593612"/>
                                        <a:gd name="connsiteY674" fmla="*/ 1550336 h 1838931"/>
                                        <a:gd name="connsiteX675" fmla="*/ 1723420 w 4593612"/>
                                        <a:gd name="connsiteY675" fmla="*/ 1547732 h 1838931"/>
                                        <a:gd name="connsiteX676" fmla="*/ 1728301 w 4593612"/>
                                        <a:gd name="connsiteY676" fmla="*/ 1547407 h 1838931"/>
                                        <a:gd name="connsiteX677" fmla="*/ 1734160 w 4593612"/>
                                        <a:gd name="connsiteY677" fmla="*/ 1544478 h 1838931"/>
                                        <a:gd name="connsiteX678" fmla="*/ 1741320 w 4593612"/>
                                        <a:gd name="connsiteY678" fmla="*/ 1539271 h 1838931"/>
                                        <a:gd name="connsiteX679" fmla="*/ 1740669 w 4593612"/>
                                        <a:gd name="connsiteY679" fmla="*/ 1538945 h 1838931"/>
                                        <a:gd name="connsiteX680" fmla="*/ 1740669 w 4593612"/>
                                        <a:gd name="connsiteY680" fmla="*/ 1538945 h 1838931"/>
                                        <a:gd name="connsiteX681" fmla="*/ 1740669 w 4593612"/>
                                        <a:gd name="connsiteY681" fmla="*/ 1533738 h 1838931"/>
                                        <a:gd name="connsiteX682" fmla="*/ 1747178 w 4593612"/>
                                        <a:gd name="connsiteY682" fmla="*/ 1531460 h 1838931"/>
                                        <a:gd name="connsiteX683" fmla="*/ 1750432 w 4593612"/>
                                        <a:gd name="connsiteY683" fmla="*/ 1530809 h 1838931"/>
                                        <a:gd name="connsiteX684" fmla="*/ 1750432 w 4593612"/>
                                        <a:gd name="connsiteY684" fmla="*/ 1530809 h 1838931"/>
                                        <a:gd name="connsiteX685" fmla="*/ 1751409 w 4593612"/>
                                        <a:gd name="connsiteY685" fmla="*/ 1530483 h 1838931"/>
                                        <a:gd name="connsiteX686" fmla="*/ 1763776 w 4593612"/>
                                        <a:gd name="connsiteY686" fmla="*/ 1522998 h 1838931"/>
                                        <a:gd name="connsiteX687" fmla="*/ 1782327 w 4593612"/>
                                        <a:gd name="connsiteY687" fmla="*/ 1512583 h 1838931"/>
                                        <a:gd name="connsiteX688" fmla="*/ 1798274 w 4593612"/>
                                        <a:gd name="connsiteY688" fmla="*/ 1506074 h 1838931"/>
                                        <a:gd name="connsiteX689" fmla="*/ 1810641 w 4593612"/>
                                        <a:gd name="connsiteY689" fmla="*/ 1504773 h 1838931"/>
                                        <a:gd name="connsiteX690" fmla="*/ 1813570 w 4593612"/>
                                        <a:gd name="connsiteY690" fmla="*/ 1504773 h 1838931"/>
                                        <a:gd name="connsiteX691" fmla="*/ 1816174 w 4593612"/>
                                        <a:gd name="connsiteY691" fmla="*/ 1501193 h 1838931"/>
                                        <a:gd name="connsiteX692" fmla="*/ 1818452 w 4593612"/>
                                        <a:gd name="connsiteY692" fmla="*/ 1498589 h 1838931"/>
                                        <a:gd name="connsiteX693" fmla="*/ 1818452 w 4593612"/>
                                        <a:gd name="connsiteY693" fmla="*/ 1498589 h 1838931"/>
                                        <a:gd name="connsiteX694" fmla="*/ 1824636 w 4593612"/>
                                        <a:gd name="connsiteY694" fmla="*/ 1498914 h 1838931"/>
                                        <a:gd name="connsiteX695" fmla="*/ 1835375 w 4593612"/>
                                        <a:gd name="connsiteY695" fmla="*/ 1501518 h 1838931"/>
                                        <a:gd name="connsiteX696" fmla="*/ 1839281 w 4593612"/>
                                        <a:gd name="connsiteY696" fmla="*/ 1503796 h 1838931"/>
                                        <a:gd name="connsiteX697" fmla="*/ 1847418 w 4593612"/>
                                        <a:gd name="connsiteY697" fmla="*/ 1507702 h 1838931"/>
                                        <a:gd name="connsiteX698" fmla="*/ 1859459 w 4593612"/>
                                        <a:gd name="connsiteY698" fmla="*/ 1508352 h 1838931"/>
                                        <a:gd name="connsiteX699" fmla="*/ 1872802 w 4593612"/>
                                        <a:gd name="connsiteY699" fmla="*/ 1509654 h 1838931"/>
                                        <a:gd name="connsiteX700" fmla="*/ 1876709 w 4593612"/>
                                        <a:gd name="connsiteY700" fmla="*/ 1517140 h 1838931"/>
                                        <a:gd name="connsiteX701" fmla="*/ 1882241 w 4593612"/>
                                        <a:gd name="connsiteY701" fmla="*/ 1529182 h 1838931"/>
                                        <a:gd name="connsiteX702" fmla="*/ 1897211 w 4593612"/>
                                        <a:gd name="connsiteY702" fmla="*/ 1533087 h 1838931"/>
                                        <a:gd name="connsiteX703" fmla="*/ 1905999 w 4593612"/>
                                        <a:gd name="connsiteY703" fmla="*/ 1534063 h 1838931"/>
                                        <a:gd name="connsiteX704" fmla="*/ 1911206 w 4593612"/>
                                        <a:gd name="connsiteY704" fmla="*/ 1531460 h 1838931"/>
                                        <a:gd name="connsiteX705" fmla="*/ 1916414 w 4593612"/>
                                        <a:gd name="connsiteY705" fmla="*/ 1529507 h 1838931"/>
                                        <a:gd name="connsiteX706" fmla="*/ 1927805 w 4593612"/>
                                        <a:gd name="connsiteY706" fmla="*/ 1531785 h 1838931"/>
                                        <a:gd name="connsiteX707" fmla="*/ 1950911 w 4593612"/>
                                        <a:gd name="connsiteY707" fmla="*/ 1537643 h 1838931"/>
                                        <a:gd name="connsiteX708" fmla="*/ 1952864 w 4593612"/>
                                        <a:gd name="connsiteY708" fmla="*/ 1538945 h 1838931"/>
                                        <a:gd name="connsiteX709" fmla="*/ 1955793 w 4593612"/>
                                        <a:gd name="connsiteY709" fmla="*/ 1540572 h 1838931"/>
                                        <a:gd name="connsiteX710" fmla="*/ 1958397 w 4593612"/>
                                        <a:gd name="connsiteY710" fmla="*/ 1537969 h 1838931"/>
                                        <a:gd name="connsiteX711" fmla="*/ 1962954 w 4593612"/>
                                        <a:gd name="connsiteY711" fmla="*/ 1533412 h 1838931"/>
                                        <a:gd name="connsiteX712" fmla="*/ 1974669 w 4593612"/>
                                        <a:gd name="connsiteY712" fmla="*/ 1529182 h 1838931"/>
                                        <a:gd name="connsiteX713" fmla="*/ 1976947 w 4593612"/>
                                        <a:gd name="connsiteY713" fmla="*/ 1528531 h 1838931"/>
                                        <a:gd name="connsiteX714" fmla="*/ 1979226 w 4593612"/>
                                        <a:gd name="connsiteY714" fmla="*/ 1523323 h 1838931"/>
                                        <a:gd name="connsiteX715" fmla="*/ 1982806 w 4593612"/>
                                        <a:gd name="connsiteY715" fmla="*/ 1512909 h 1838931"/>
                                        <a:gd name="connsiteX716" fmla="*/ 1981179 w 4593612"/>
                                        <a:gd name="connsiteY716" fmla="*/ 1512258 h 1838931"/>
                                        <a:gd name="connsiteX717" fmla="*/ 1976947 w 4593612"/>
                                        <a:gd name="connsiteY717" fmla="*/ 1509003 h 1838931"/>
                                        <a:gd name="connsiteX718" fmla="*/ 1974019 w 4593612"/>
                                        <a:gd name="connsiteY718" fmla="*/ 1502169 h 1838931"/>
                                        <a:gd name="connsiteX719" fmla="*/ 1971741 w 4593612"/>
                                        <a:gd name="connsiteY719" fmla="*/ 1494033 h 1838931"/>
                                        <a:gd name="connsiteX720" fmla="*/ 1973368 w 4593612"/>
                                        <a:gd name="connsiteY720" fmla="*/ 1486547 h 1838931"/>
                                        <a:gd name="connsiteX721" fmla="*/ 1976622 w 4593612"/>
                                        <a:gd name="connsiteY721" fmla="*/ 1478085 h 1838931"/>
                                        <a:gd name="connsiteX722" fmla="*/ 1979877 w 4593612"/>
                                        <a:gd name="connsiteY722" fmla="*/ 1476784 h 1838931"/>
                                        <a:gd name="connsiteX723" fmla="*/ 1982155 w 4593612"/>
                                        <a:gd name="connsiteY723" fmla="*/ 1476133 h 1838931"/>
                                        <a:gd name="connsiteX724" fmla="*/ 1982155 w 4593612"/>
                                        <a:gd name="connsiteY724" fmla="*/ 1473529 h 1838931"/>
                                        <a:gd name="connsiteX725" fmla="*/ 1982806 w 4593612"/>
                                        <a:gd name="connsiteY725" fmla="*/ 1468647 h 1838931"/>
                                        <a:gd name="connsiteX726" fmla="*/ 2001031 w 4593612"/>
                                        <a:gd name="connsiteY726" fmla="*/ 1450422 h 1838931"/>
                                        <a:gd name="connsiteX727" fmla="*/ 2001682 w 4593612"/>
                                        <a:gd name="connsiteY727" fmla="*/ 1449771 h 1838931"/>
                                        <a:gd name="connsiteX728" fmla="*/ 2002659 w 4593612"/>
                                        <a:gd name="connsiteY728" fmla="*/ 1450422 h 1838931"/>
                                        <a:gd name="connsiteX729" fmla="*/ 2028044 w 4593612"/>
                                        <a:gd name="connsiteY729" fmla="*/ 1464091 h 1838931"/>
                                        <a:gd name="connsiteX730" fmla="*/ 2034878 w 4593612"/>
                                        <a:gd name="connsiteY730" fmla="*/ 1465718 h 1838931"/>
                                        <a:gd name="connsiteX731" fmla="*/ 2049524 w 4593612"/>
                                        <a:gd name="connsiteY731" fmla="*/ 1468647 h 1838931"/>
                                        <a:gd name="connsiteX732" fmla="*/ 2076211 w 4593612"/>
                                        <a:gd name="connsiteY732" fmla="*/ 1475156 h 1838931"/>
                                        <a:gd name="connsiteX733" fmla="*/ 2096389 w 4593612"/>
                                        <a:gd name="connsiteY733" fmla="*/ 1484269 h 1838931"/>
                                        <a:gd name="connsiteX734" fmla="*/ 2095087 w 4593612"/>
                                        <a:gd name="connsiteY734" fmla="*/ 1488825 h 1838931"/>
                                        <a:gd name="connsiteX735" fmla="*/ 2094111 w 4593612"/>
                                        <a:gd name="connsiteY735" fmla="*/ 1492080 h 1838931"/>
                                        <a:gd name="connsiteX736" fmla="*/ 2096064 w 4593612"/>
                                        <a:gd name="connsiteY736" fmla="*/ 1503145 h 1838931"/>
                                        <a:gd name="connsiteX737" fmla="*/ 2098017 w 4593612"/>
                                        <a:gd name="connsiteY737" fmla="*/ 1508352 h 1838931"/>
                                        <a:gd name="connsiteX738" fmla="*/ 2099644 w 4593612"/>
                                        <a:gd name="connsiteY738" fmla="*/ 1510631 h 1838931"/>
                                        <a:gd name="connsiteX739" fmla="*/ 2104851 w 4593612"/>
                                        <a:gd name="connsiteY739" fmla="*/ 1515187 h 1838931"/>
                                        <a:gd name="connsiteX740" fmla="*/ 2110383 w 4593612"/>
                                        <a:gd name="connsiteY740" fmla="*/ 1516814 h 1838931"/>
                                        <a:gd name="connsiteX741" fmla="*/ 2142929 w 4593612"/>
                                        <a:gd name="connsiteY741" fmla="*/ 1525276 h 1838931"/>
                                        <a:gd name="connsiteX742" fmla="*/ 2152042 w 4593612"/>
                                        <a:gd name="connsiteY742" fmla="*/ 1521371 h 1838931"/>
                                        <a:gd name="connsiteX743" fmla="*/ 2157900 w 4593612"/>
                                        <a:gd name="connsiteY743" fmla="*/ 1519093 h 1838931"/>
                                        <a:gd name="connsiteX744" fmla="*/ 2168314 w 4593612"/>
                                        <a:gd name="connsiteY744" fmla="*/ 1515838 h 1838931"/>
                                        <a:gd name="connsiteX745" fmla="*/ 2181332 w 4593612"/>
                                        <a:gd name="connsiteY745" fmla="*/ 1513234 h 1838931"/>
                                        <a:gd name="connsiteX746" fmla="*/ 2194676 w 4593612"/>
                                        <a:gd name="connsiteY746" fmla="*/ 1515513 h 1838931"/>
                                        <a:gd name="connsiteX747" fmla="*/ 2202487 w 4593612"/>
                                        <a:gd name="connsiteY747" fmla="*/ 1517791 h 1838931"/>
                                        <a:gd name="connsiteX748" fmla="*/ 2209322 w 4593612"/>
                                        <a:gd name="connsiteY748" fmla="*/ 1517465 h 1838931"/>
                                        <a:gd name="connsiteX749" fmla="*/ 2219410 w 4593612"/>
                                        <a:gd name="connsiteY749" fmla="*/ 1517791 h 1838931"/>
                                        <a:gd name="connsiteX750" fmla="*/ 2229174 w 4593612"/>
                                        <a:gd name="connsiteY750" fmla="*/ 1524625 h 1838931"/>
                                        <a:gd name="connsiteX751" fmla="*/ 2236334 w 4593612"/>
                                        <a:gd name="connsiteY751" fmla="*/ 1529832 h 1838931"/>
                                        <a:gd name="connsiteX752" fmla="*/ 2242843 w 4593612"/>
                                        <a:gd name="connsiteY752" fmla="*/ 1529832 h 1838931"/>
                                        <a:gd name="connsiteX753" fmla="*/ 2254559 w 4593612"/>
                                        <a:gd name="connsiteY753" fmla="*/ 1532111 h 1838931"/>
                                        <a:gd name="connsiteX754" fmla="*/ 2255536 w 4593612"/>
                                        <a:gd name="connsiteY754" fmla="*/ 1538620 h 1838931"/>
                                        <a:gd name="connsiteX755" fmla="*/ 2256837 w 4593612"/>
                                        <a:gd name="connsiteY755" fmla="*/ 1544478 h 1838931"/>
                                        <a:gd name="connsiteX756" fmla="*/ 2264649 w 4593612"/>
                                        <a:gd name="connsiteY756" fmla="*/ 1550661 h 1838931"/>
                                        <a:gd name="connsiteX757" fmla="*/ 2269530 w 4593612"/>
                                        <a:gd name="connsiteY757" fmla="*/ 1553265 h 1838931"/>
                                        <a:gd name="connsiteX758" fmla="*/ 2271809 w 4593612"/>
                                        <a:gd name="connsiteY758" fmla="*/ 1553265 h 1838931"/>
                                        <a:gd name="connsiteX759" fmla="*/ 2287755 w 4593612"/>
                                        <a:gd name="connsiteY759" fmla="*/ 1553591 h 1838931"/>
                                        <a:gd name="connsiteX760" fmla="*/ 2311189 w 4593612"/>
                                        <a:gd name="connsiteY760" fmla="*/ 1558472 h 1838931"/>
                                        <a:gd name="connsiteX761" fmla="*/ 2335598 w 4593612"/>
                                        <a:gd name="connsiteY761" fmla="*/ 1561076 h 1838931"/>
                                        <a:gd name="connsiteX762" fmla="*/ 2348616 w 4593612"/>
                                        <a:gd name="connsiteY762" fmla="*/ 1557821 h 1838931"/>
                                        <a:gd name="connsiteX763" fmla="*/ 2370095 w 4593612"/>
                                        <a:gd name="connsiteY763" fmla="*/ 1551963 h 1838931"/>
                                        <a:gd name="connsiteX764" fmla="*/ 2378882 w 4593612"/>
                                        <a:gd name="connsiteY764" fmla="*/ 1550987 h 1838931"/>
                                        <a:gd name="connsiteX765" fmla="*/ 2393203 w 4593612"/>
                                        <a:gd name="connsiteY765" fmla="*/ 1548383 h 1838931"/>
                                        <a:gd name="connsiteX766" fmla="*/ 2396457 w 4593612"/>
                                        <a:gd name="connsiteY766" fmla="*/ 1544478 h 1838931"/>
                                        <a:gd name="connsiteX767" fmla="*/ 2407522 w 4593612"/>
                                        <a:gd name="connsiteY767" fmla="*/ 1532761 h 1838931"/>
                                        <a:gd name="connsiteX768" fmla="*/ 2421843 w 4593612"/>
                                        <a:gd name="connsiteY768" fmla="*/ 1524951 h 1838931"/>
                                        <a:gd name="connsiteX769" fmla="*/ 2424772 w 4593612"/>
                                        <a:gd name="connsiteY769" fmla="*/ 1523649 h 1838931"/>
                                        <a:gd name="connsiteX770" fmla="*/ 2438115 w 4593612"/>
                                        <a:gd name="connsiteY770" fmla="*/ 1523323 h 1838931"/>
                                        <a:gd name="connsiteX771" fmla="*/ 2444949 w 4593612"/>
                                        <a:gd name="connsiteY771" fmla="*/ 1523649 h 1838931"/>
                                        <a:gd name="connsiteX772" fmla="*/ 2453086 w 4593612"/>
                                        <a:gd name="connsiteY772" fmla="*/ 1528205 h 1838931"/>
                                        <a:gd name="connsiteX773" fmla="*/ 2467080 w 4593612"/>
                                        <a:gd name="connsiteY773" fmla="*/ 1535040 h 1838931"/>
                                        <a:gd name="connsiteX774" fmla="*/ 2477495 w 4593612"/>
                                        <a:gd name="connsiteY774" fmla="*/ 1531785 h 1838931"/>
                                        <a:gd name="connsiteX775" fmla="*/ 2485631 w 4593612"/>
                                        <a:gd name="connsiteY775" fmla="*/ 1529832 h 1838931"/>
                                        <a:gd name="connsiteX776" fmla="*/ 2494744 w 4593612"/>
                                        <a:gd name="connsiteY776" fmla="*/ 1534389 h 1838931"/>
                                        <a:gd name="connsiteX777" fmla="*/ 2499952 w 4593612"/>
                                        <a:gd name="connsiteY777" fmla="*/ 1538620 h 1838931"/>
                                        <a:gd name="connsiteX778" fmla="*/ 2499952 w 4593612"/>
                                        <a:gd name="connsiteY778" fmla="*/ 1538620 h 1838931"/>
                                        <a:gd name="connsiteX779" fmla="*/ 2512970 w 4593612"/>
                                        <a:gd name="connsiteY779" fmla="*/ 1543827 h 1838931"/>
                                        <a:gd name="connsiteX780" fmla="*/ 2528591 w 4593612"/>
                                        <a:gd name="connsiteY780" fmla="*/ 1547082 h 1838931"/>
                                        <a:gd name="connsiteX781" fmla="*/ 2528591 w 4593612"/>
                                        <a:gd name="connsiteY781" fmla="*/ 1547082 h 1838931"/>
                                        <a:gd name="connsiteX782" fmla="*/ 2528591 w 4593612"/>
                                        <a:gd name="connsiteY782" fmla="*/ 1547082 h 1838931"/>
                                        <a:gd name="connsiteX783" fmla="*/ 2537704 w 4593612"/>
                                        <a:gd name="connsiteY783" fmla="*/ 1541223 h 1838931"/>
                                        <a:gd name="connsiteX784" fmla="*/ 2548118 w 4593612"/>
                                        <a:gd name="connsiteY784" fmla="*/ 1534389 h 1838931"/>
                                        <a:gd name="connsiteX785" fmla="*/ 2556580 w 4593612"/>
                                        <a:gd name="connsiteY785" fmla="*/ 1532761 h 1838931"/>
                                        <a:gd name="connsiteX786" fmla="*/ 2563740 w 4593612"/>
                                        <a:gd name="connsiteY786" fmla="*/ 1531134 h 1838931"/>
                                        <a:gd name="connsiteX787" fmla="*/ 2565367 w 4593612"/>
                                        <a:gd name="connsiteY787" fmla="*/ 1529832 h 1838931"/>
                                        <a:gd name="connsiteX788" fmla="*/ 2565367 w 4593612"/>
                                        <a:gd name="connsiteY788" fmla="*/ 1529832 h 1838931"/>
                                        <a:gd name="connsiteX789" fmla="*/ 2569924 w 4593612"/>
                                        <a:gd name="connsiteY789" fmla="*/ 1524951 h 1838931"/>
                                        <a:gd name="connsiteX790" fmla="*/ 2570575 w 4593612"/>
                                        <a:gd name="connsiteY790" fmla="*/ 1517791 h 1838931"/>
                                        <a:gd name="connsiteX791" fmla="*/ 2573179 w 4593612"/>
                                        <a:gd name="connsiteY791" fmla="*/ 1504122 h 1838931"/>
                                        <a:gd name="connsiteX792" fmla="*/ 2580663 w 4593612"/>
                                        <a:gd name="connsiteY792" fmla="*/ 1492080 h 1838931"/>
                                        <a:gd name="connsiteX793" fmla="*/ 2590753 w 4593612"/>
                                        <a:gd name="connsiteY793" fmla="*/ 1475807 h 1838931"/>
                                        <a:gd name="connsiteX794" fmla="*/ 2604747 w 4593612"/>
                                        <a:gd name="connsiteY794" fmla="*/ 1461162 h 1838931"/>
                                        <a:gd name="connsiteX795" fmla="*/ 2604747 w 4593612"/>
                                        <a:gd name="connsiteY795" fmla="*/ 1461162 h 1838931"/>
                                        <a:gd name="connsiteX796" fmla="*/ 2612558 w 4593612"/>
                                        <a:gd name="connsiteY796" fmla="*/ 1453025 h 1838931"/>
                                        <a:gd name="connsiteX797" fmla="*/ 2610931 w 4593612"/>
                                        <a:gd name="connsiteY797" fmla="*/ 1452049 h 1838931"/>
                                        <a:gd name="connsiteX798" fmla="*/ 2607676 w 4593612"/>
                                        <a:gd name="connsiteY798" fmla="*/ 1447493 h 1838931"/>
                                        <a:gd name="connsiteX799" fmla="*/ 2608978 w 4593612"/>
                                        <a:gd name="connsiteY799" fmla="*/ 1443587 h 1838931"/>
                                        <a:gd name="connsiteX800" fmla="*/ 2609954 w 4593612"/>
                                        <a:gd name="connsiteY800" fmla="*/ 1439356 h 1838931"/>
                                        <a:gd name="connsiteX801" fmla="*/ 2604422 w 4593612"/>
                                        <a:gd name="connsiteY801" fmla="*/ 1437404 h 1838931"/>
                                        <a:gd name="connsiteX802" fmla="*/ 2599540 w 4593612"/>
                                        <a:gd name="connsiteY802" fmla="*/ 1436753 h 1838931"/>
                                        <a:gd name="connsiteX803" fmla="*/ 2596936 w 4593612"/>
                                        <a:gd name="connsiteY803" fmla="*/ 1437729 h 1838931"/>
                                        <a:gd name="connsiteX804" fmla="*/ 2591729 w 4593612"/>
                                        <a:gd name="connsiteY804" fmla="*/ 1438055 h 1838931"/>
                                        <a:gd name="connsiteX805" fmla="*/ 2591729 w 4593612"/>
                                        <a:gd name="connsiteY805" fmla="*/ 1438055 h 1838931"/>
                                        <a:gd name="connsiteX806" fmla="*/ 2591729 w 4593612"/>
                                        <a:gd name="connsiteY806" fmla="*/ 1438055 h 1838931"/>
                                        <a:gd name="connsiteX807" fmla="*/ 2591729 w 4593612"/>
                                        <a:gd name="connsiteY807" fmla="*/ 1438055 h 1838931"/>
                                        <a:gd name="connsiteX808" fmla="*/ 2591403 w 4593612"/>
                                        <a:gd name="connsiteY808" fmla="*/ 1429267 h 1838931"/>
                                        <a:gd name="connsiteX809" fmla="*/ 2597262 w 4593612"/>
                                        <a:gd name="connsiteY809" fmla="*/ 1422107 h 1838931"/>
                                        <a:gd name="connsiteX810" fmla="*/ 2605398 w 4593612"/>
                                        <a:gd name="connsiteY810" fmla="*/ 1415924 h 1838931"/>
                                        <a:gd name="connsiteX811" fmla="*/ 2611256 w 4593612"/>
                                        <a:gd name="connsiteY811" fmla="*/ 1411367 h 1838931"/>
                                        <a:gd name="connsiteX812" fmla="*/ 2613534 w 4593612"/>
                                        <a:gd name="connsiteY812" fmla="*/ 1409740 h 1838931"/>
                                        <a:gd name="connsiteX813" fmla="*/ 2620369 w 4593612"/>
                                        <a:gd name="connsiteY813" fmla="*/ 1409089 h 1838931"/>
                                        <a:gd name="connsiteX814" fmla="*/ 2638594 w 4593612"/>
                                        <a:gd name="connsiteY814" fmla="*/ 1407137 h 1838931"/>
                                        <a:gd name="connsiteX815" fmla="*/ 2638594 w 4593612"/>
                                        <a:gd name="connsiteY815" fmla="*/ 1407137 h 1838931"/>
                                        <a:gd name="connsiteX816" fmla="*/ 2641849 w 4593612"/>
                                        <a:gd name="connsiteY816" fmla="*/ 1406160 h 1838931"/>
                                        <a:gd name="connsiteX817" fmla="*/ 2660725 w 4593612"/>
                                        <a:gd name="connsiteY817" fmla="*/ 1401604 h 1838931"/>
                                        <a:gd name="connsiteX818" fmla="*/ 2681554 w 4593612"/>
                                        <a:gd name="connsiteY818" fmla="*/ 1400302 h 1838931"/>
                                        <a:gd name="connsiteX819" fmla="*/ 2692620 w 4593612"/>
                                        <a:gd name="connsiteY819" fmla="*/ 1399651 h 1838931"/>
                                        <a:gd name="connsiteX820" fmla="*/ 2701733 w 4593612"/>
                                        <a:gd name="connsiteY820" fmla="*/ 1404207 h 1838931"/>
                                        <a:gd name="connsiteX821" fmla="*/ 2719633 w 4593612"/>
                                        <a:gd name="connsiteY821" fmla="*/ 1412669 h 1838931"/>
                                        <a:gd name="connsiteX822" fmla="*/ 2731999 w 4593612"/>
                                        <a:gd name="connsiteY822" fmla="*/ 1412344 h 1838931"/>
                                        <a:gd name="connsiteX823" fmla="*/ 2734929 w 4593612"/>
                                        <a:gd name="connsiteY823" fmla="*/ 1412344 h 1838931"/>
                                        <a:gd name="connsiteX824" fmla="*/ 2745017 w 4593612"/>
                                        <a:gd name="connsiteY824" fmla="*/ 1416249 h 1838931"/>
                                        <a:gd name="connsiteX825" fmla="*/ 2748598 w 4593612"/>
                                        <a:gd name="connsiteY825" fmla="*/ 1417877 h 1838931"/>
                                        <a:gd name="connsiteX826" fmla="*/ 2758035 w 4593612"/>
                                        <a:gd name="connsiteY826" fmla="*/ 1423735 h 1838931"/>
                                        <a:gd name="connsiteX827" fmla="*/ 2762917 w 4593612"/>
                                        <a:gd name="connsiteY827" fmla="*/ 1429267 h 1838931"/>
                                        <a:gd name="connsiteX828" fmla="*/ 2761941 w 4593612"/>
                                        <a:gd name="connsiteY828" fmla="*/ 1432847 h 1838931"/>
                                        <a:gd name="connsiteX829" fmla="*/ 2760965 w 4593612"/>
                                        <a:gd name="connsiteY829" fmla="*/ 1437078 h 1838931"/>
                                        <a:gd name="connsiteX830" fmla="*/ 2764544 w 4593612"/>
                                        <a:gd name="connsiteY830" fmla="*/ 1440984 h 1838931"/>
                                        <a:gd name="connsiteX831" fmla="*/ 2774960 w 4593612"/>
                                        <a:gd name="connsiteY831" fmla="*/ 1453676 h 1838931"/>
                                        <a:gd name="connsiteX832" fmla="*/ 2773657 w 4593612"/>
                                        <a:gd name="connsiteY832" fmla="*/ 1457907 h 1838931"/>
                                        <a:gd name="connsiteX833" fmla="*/ 2773657 w 4593612"/>
                                        <a:gd name="connsiteY833" fmla="*/ 1457907 h 1838931"/>
                                        <a:gd name="connsiteX834" fmla="*/ 2772681 w 4593612"/>
                                        <a:gd name="connsiteY834" fmla="*/ 1460185 h 1838931"/>
                                        <a:gd name="connsiteX835" fmla="*/ 2776912 w 4593612"/>
                                        <a:gd name="connsiteY835" fmla="*/ 1470600 h 1838931"/>
                                        <a:gd name="connsiteX836" fmla="*/ 2783096 w 4593612"/>
                                        <a:gd name="connsiteY836" fmla="*/ 1484594 h 1838931"/>
                                        <a:gd name="connsiteX837" fmla="*/ 2783096 w 4593612"/>
                                        <a:gd name="connsiteY837" fmla="*/ 1484594 h 1838931"/>
                                        <a:gd name="connsiteX838" fmla="*/ 2785048 w 4593612"/>
                                        <a:gd name="connsiteY838" fmla="*/ 1484269 h 1838931"/>
                                        <a:gd name="connsiteX839" fmla="*/ 2789605 w 4593612"/>
                                        <a:gd name="connsiteY839" fmla="*/ 1485245 h 1838931"/>
                                        <a:gd name="connsiteX840" fmla="*/ 2790256 w 4593612"/>
                                        <a:gd name="connsiteY840" fmla="*/ 1493707 h 1838931"/>
                                        <a:gd name="connsiteX841" fmla="*/ 2790256 w 4593612"/>
                                        <a:gd name="connsiteY841" fmla="*/ 1497613 h 1838931"/>
                                        <a:gd name="connsiteX842" fmla="*/ 2790256 w 4593612"/>
                                        <a:gd name="connsiteY842" fmla="*/ 1497613 h 1838931"/>
                                        <a:gd name="connsiteX843" fmla="*/ 2792534 w 4593612"/>
                                        <a:gd name="connsiteY843" fmla="*/ 1499565 h 1838931"/>
                                        <a:gd name="connsiteX844" fmla="*/ 2792534 w 4593612"/>
                                        <a:gd name="connsiteY844" fmla="*/ 1499565 h 1838931"/>
                                        <a:gd name="connsiteX845" fmla="*/ 2796439 w 4593612"/>
                                        <a:gd name="connsiteY845" fmla="*/ 1503471 h 1838931"/>
                                        <a:gd name="connsiteX846" fmla="*/ 2796439 w 4593612"/>
                                        <a:gd name="connsiteY846" fmla="*/ 1503471 h 1838931"/>
                                        <a:gd name="connsiteX847" fmla="*/ 2797741 w 4593612"/>
                                        <a:gd name="connsiteY847" fmla="*/ 1506400 h 1838931"/>
                                        <a:gd name="connsiteX848" fmla="*/ 2804575 w 4593612"/>
                                        <a:gd name="connsiteY848" fmla="*/ 1523974 h 1838931"/>
                                        <a:gd name="connsiteX849" fmla="*/ 2803274 w 4593612"/>
                                        <a:gd name="connsiteY849" fmla="*/ 1532111 h 1838931"/>
                                        <a:gd name="connsiteX850" fmla="*/ 2802948 w 4593612"/>
                                        <a:gd name="connsiteY850" fmla="*/ 1535691 h 1838931"/>
                                        <a:gd name="connsiteX851" fmla="*/ 2807505 w 4593612"/>
                                        <a:gd name="connsiteY851" fmla="*/ 1543501 h 1838931"/>
                                        <a:gd name="connsiteX852" fmla="*/ 2810434 w 4593612"/>
                                        <a:gd name="connsiteY852" fmla="*/ 1546431 h 1838931"/>
                                        <a:gd name="connsiteX853" fmla="*/ 2817268 w 4593612"/>
                                        <a:gd name="connsiteY853" fmla="*/ 1546756 h 1838931"/>
                                        <a:gd name="connsiteX854" fmla="*/ 2828334 w 4593612"/>
                                        <a:gd name="connsiteY854" fmla="*/ 1547082 h 1838931"/>
                                        <a:gd name="connsiteX855" fmla="*/ 2838097 w 4593612"/>
                                        <a:gd name="connsiteY855" fmla="*/ 1550987 h 1838931"/>
                                        <a:gd name="connsiteX856" fmla="*/ 2849488 w 4593612"/>
                                        <a:gd name="connsiteY856" fmla="*/ 1555543 h 1838931"/>
                                        <a:gd name="connsiteX857" fmla="*/ 2851766 w 4593612"/>
                                        <a:gd name="connsiteY857" fmla="*/ 1554242 h 1838931"/>
                                        <a:gd name="connsiteX858" fmla="*/ 2851766 w 4593612"/>
                                        <a:gd name="connsiteY858" fmla="*/ 1554242 h 1838931"/>
                                        <a:gd name="connsiteX859" fmla="*/ 2857299 w 4593612"/>
                                        <a:gd name="connsiteY859" fmla="*/ 1551963 h 1838931"/>
                                        <a:gd name="connsiteX860" fmla="*/ 2866737 w 4593612"/>
                                        <a:gd name="connsiteY860" fmla="*/ 1561076 h 1838931"/>
                                        <a:gd name="connsiteX861" fmla="*/ 2878128 w 4593612"/>
                                        <a:gd name="connsiteY861" fmla="*/ 1573118 h 1838931"/>
                                        <a:gd name="connsiteX862" fmla="*/ 2885288 w 4593612"/>
                                        <a:gd name="connsiteY862" fmla="*/ 1572467 h 1838931"/>
                                        <a:gd name="connsiteX863" fmla="*/ 2889519 w 4593612"/>
                                        <a:gd name="connsiteY863" fmla="*/ 1573769 h 1838931"/>
                                        <a:gd name="connsiteX864" fmla="*/ 2889519 w 4593612"/>
                                        <a:gd name="connsiteY864" fmla="*/ 1573769 h 1838931"/>
                                        <a:gd name="connsiteX865" fmla="*/ 2888868 w 4593612"/>
                                        <a:gd name="connsiteY865" fmla="*/ 1578651 h 1838931"/>
                                        <a:gd name="connsiteX866" fmla="*/ 2887892 w 4593612"/>
                                        <a:gd name="connsiteY866" fmla="*/ 1582881 h 1838931"/>
                                        <a:gd name="connsiteX867" fmla="*/ 2893750 w 4593612"/>
                                        <a:gd name="connsiteY867" fmla="*/ 1587763 h 1838931"/>
                                        <a:gd name="connsiteX868" fmla="*/ 2894075 w 4593612"/>
                                        <a:gd name="connsiteY868" fmla="*/ 1588089 h 1838931"/>
                                        <a:gd name="connsiteX869" fmla="*/ 2894075 w 4593612"/>
                                        <a:gd name="connsiteY869" fmla="*/ 1588414 h 1838931"/>
                                        <a:gd name="connsiteX870" fmla="*/ 2894726 w 4593612"/>
                                        <a:gd name="connsiteY870" fmla="*/ 1594272 h 1838931"/>
                                        <a:gd name="connsiteX871" fmla="*/ 2893424 w 4593612"/>
                                        <a:gd name="connsiteY871" fmla="*/ 1597201 h 1838931"/>
                                        <a:gd name="connsiteX872" fmla="*/ 2893424 w 4593612"/>
                                        <a:gd name="connsiteY872" fmla="*/ 1597201 h 1838931"/>
                                        <a:gd name="connsiteX873" fmla="*/ 2891797 w 4593612"/>
                                        <a:gd name="connsiteY873" fmla="*/ 1601432 h 1838931"/>
                                        <a:gd name="connsiteX874" fmla="*/ 2895052 w 4593612"/>
                                        <a:gd name="connsiteY874" fmla="*/ 1605988 h 1838931"/>
                                        <a:gd name="connsiteX875" fmla="*/ 2897330 w 4593612"/>
                                        <a:gd name="connsiteY875" fmla="*/ 1608592 h 1838931"/>
                                        <a:gd name="connsiteX876" fmla="*/ 2897655 w 4593612"/>
                                        <a:gd name="connsiteY876" fmla="*/ 1612498 h 1838931"/>
                                        <a:gd name="connsiteX877" fmla="*/ 2897655 w 4593612"/>
                                        <a:gd name="connsiteY877" fmla="*/ 1615427 h 1838931"/>
                                        <a:gd name="connsiteX878" fmla="*/ 2918484 w 4593612"/>
                                        <a:gd name="connsiteY878" fmla="*/ 1615752 h 1838931"/>
                                        <a:gd name="connsiteX879" fmla="*/ 2922389 w 4593612"/>
                                        <a:gd name="connsiteY879" fmla="*/ 1615752 h 1838931"/>
                                        <a:gd name="connsiteX880" fmla="*/ 2922389 w 4593612"/>
                                        <a:gd name="connsiteY880" fmla="*/ 1615752 h 1838931"/>
                                        <a:gd name="connsiteX881" fmla="*/ 2935733 w 4593612"/>
                                        <a:gd name="connsiteY881" fmla="*/ 1615427 h 1838931"/>
                                        <a:gd name="connsiteX882" fmla="*/ 2940941 w 4593612"/>
                                        <a:gd name="connsiteY882" fmla="*/ 1614450 h 1838931"/>
                                        <a:gd name="connsiteX883" fmla="*/ 2942568 w 4593612"/>
                                        <a:gd name="connsiteY883" fmla="*/ 1611196 h 1838931"/>
                                        <a:gd name="connsiteX884" fmla="*/ 2945171 w 4593612"/>
                                        <a:gd name="connsiteY884" fmla="*/ 1606639 h 1838931"/>
                                        <a:gd name="connsiteX885" fmla="*/ 2951680 w 4593612"/>
                                        <a:gd name="connsiteY885" fmla="*/ 1603059 h 1838931"/>
                                        <a:gd name="connsiteX886" fmla="*/ 2958841 w 4593612"/>
                                        <a:gd name="connsiteY886" fmla="*/ 1600781 h 1838931"/>
                                        <a:gd name="connsiteX887" fmla="*/ 2962095 w 4593612"/>
                                        <a:gd name="connsiteY887" fmla="*/ 1600781 h 1838931"/>
                                        <a:gd name="connsiteX888" fmla="*/ 2966977 w 4593612"/>
                                        <a:gd name="connsiteY888" fmla="*/ 1600456 h 1838931"/>
                                        <a:gd name="connsiteX889" fmla="*/ 2978042 w 4593612"/>
                                        <a:gd name="connsiteY889" fmla="*/ 1594923 h 1838931"/>
                                        <a:gd name="connsiteX890" fmla="*/ 2980971 w 4593612"/>
                                        <a:gd name="connsiteY890" fmla="*/ 1593296 h 1838931"/>
                                        <a:gd name="connsiteX891" fmla="*/ 2980971 w 4593612"/>
                                        <a:gd name="connsiteY891" fmla="*/ 1593296 h 1838931"/>
                                        <a:gd name="connsiteX892" fmla="*/ 2987155 w 4593612"/>
                                        <a:gd name="connsiteY892" fmla="*/ 1591343 h 1838931"/>
                                        <a:gd name="connsiteX893" fmla="*/ 2995291 w 4593612"/>
                                        <a:gd name="connsiteY893" fmla="*/ 1590041 h 1838931"/>
                                        <a:gd name="connsiteX894" fmla="*/ 3000498 w 4593612"/>
                                        <a:gd name="connsiteY894" fmla="*/ 1591343 h 1838931"/>
                                        <a:gd name="connsiteX895" fmla="*/ 3004729 w 4593612"/>
                                        <a:gd name="connsiteY895" fmla="*/ 1594923 h 1838931"/>
                                        <a:gd name="connsiteX896" fmla="*/ 3002451 w 4593612"/>
                                        <a:gd name="connsiteY896" fmla="*/ 1602409 h 1838931"/>
                                        <a:gd name="connsiteX897" fmla="*/ 3002451 w 4593612"/>
                                        <a:gd name="connsiteY897" fmla="*/ 1602409 h 1838931"/>
                                        <a:gd name="connsiteX898" fmla="*/ 3000824 w 4593612"/>
                                        <a:gd name="connsiteY898" fmla="*/ 1605663 h 1838931"/>
                                        <a:gd name="connsiteX899" fmla="*/ 3006031 w 4593612"/>
                                        <a:gd name="connsiteY899" fmla="*/ 1615101 h 1838931"/>
                                        <a:gd name="connsiteX900" fmla="*/ 3006356 w 4593612"/>
                                        <a:gd name="connsiteY900" fmla="*/ 1615752 h 1838931"/>
                                        <a:gd name="connsiteX901" fmla="*/ 3006031 w 4593612"/>
                                        <a:gd name="connsiteY901" fmla="*/ 1616403 h 1838931"/>
                                        <a:gd name="connsiteX902" fmla="*/ 3004078 w 4593612"/>
                                        <a:gd name="connsiteY902" fmla="*/ 1620634 h 1838931"/>
                                        <a:gd name="connsiteX903" fmla="*/ 2998220 w 4593612"/>
                                        <a:gd name="connsiteY903" fmla="*/ 1624214 h 1838931"/>
                                        <a:gd name="connsiteX904" fmla="*/ 2992687 w 4593612"/>
                                        <a:gd name="connsiteY904" fmla="*/ 1627143 h 1838931"/>
                                        <a:gd name="connsiteX905" fmla="*/ 2985853 w 4593612"/>
                                        <a:gd name="connsiteY905" fmla="*/ 1648948 h 1838931"/>
                                        <a:gd name="connsiteX906" fmla="*/ 2984877 w 4593612"/>
                                        <a:gd name="connsiteY906" fmla="*/ 1652528 h 1838931"/>
                                        <a:gd name="connsiteX907" fmla="*/ 2982598 w 4593612"/>
                                        <a:gd name="connsiteY907" fmla="*/ 1656434 h 1838931"/>
                                        <a:gd name="connsiteX908" fmla="*/ 2981297 w 4593612"/>
                                        <a:gd name="connsiteY908" fmla="*/ 1658387 h 1838931"/>
                                        <a:gd name="connsiteX909" fmla="*/ 2980971 w 4593612"/>
                                        <a:gd name="connsiteY909" fmla="*/ 1661966 h 1838931"/>
                                        <a:gd name="connsiteX910" fmla="*/ 2979669 w 4593612"/>
                                        <a:gd name="connsiteY910" fmla="*/ 1670754 h 1838931"/>
                                        <a:gd name="connsiteX911" fmla="*/ 2977716 w 4593612"/>
                                        <a:gd name="connsiteY911" fmla="*/ 1672706 h 1838931"/>
                                        <a:gd name="connsiteX912" fmla="*/ 2970882 w 4593612"/>
                                        <a:gd name="connsiteY912" fmla="*/ 1681168 h 1838931"/>
                                        <a:gd name="connsiteX913" fmla="*/ 2969906 w 4593612"/>
                                        <a:gd name="connsiteY913" fmla="*/ 1686701 h 1838931"/>
                                        <a:gd name="connsiteX914" fmla="*/ 2969580 w 4593612"/>
                                        <a:gd name="connsiteY914" fmla="*/ 1688654 h 1838931"/>
                                        <a:gd name="connsiteX915" fmla="*/ 2964373 w 4593612"/>
                                        <a:gd name="connsiteY915" fmla="*/ 1694186 h 1838931"/>
                                        <a:gd name="connsiteX916" fmla="*/ 2960468 w 4593612"/>
                                        <a:gd name="connsiteY916" fmla="*/ 1697115 h 1838931"/>
                                        <a:gd name="connsiteX917" fmla="*/ 2960468 w 4593612"/>
                                        <a:gd name="connsiteY917" fmla="*/ 1701672 h 1838931"/>
                                        <a:gd name="connsiteX918" fmla="*/ 2960142 w 4593612"/>
                                        <a:gd name="connsiteY918" fmla="*/ 1704926 h 1838931"/>
                                        <a:gd name="connsiteX919" fmla="*/ 2957864 w 4593612"/>
                                        <a:gd name="connsiteY919" fmla="*/ 1707205 h 1838931"/>
                                        <a:gd name="connsiteX920" fmla="*/ 2953633 w 4593612"/>
                                        <a:gd name="connsiteY920" fmla="*/ 1709157 h 1838931"/>
                                        <a:gd name="connsiteX921" fmla="*/ 2941266 w 4593612"/>
                                        <a:gd name="connsiteY921" fmla="*/ 1707205 h 1838931"/>
                                        <a:gd name="connsiteX922" fmla="*/ 2926946 w 4593612"/>
                                        <a:gd name="connsiteY922" fmla="*/ 1703299 h 1838931"/>
                                        <a:gd name="connsiteX923" fmla="*/ 2922715 w 4593612"/>
                                        <a:gd name="connsiteY923" fmla="*/ 1700370 h 1838931"/>
                                        <a:gd name="connsiteX924" fmla="*/ 2921739 w 4593612"/>
                                        <a:gd name="connsiteY924" fmla="*/ 1699394 h 1838931"/>
                                        <a:gd name="connsiteX925" fmla="*/ 2920111 w 4593612"/>
                                        <a:gd name="connsiteY925" fmla="*/ 1701997 h 1838931"/>
                                        <a:gd name="connsiteX926" fmla="*/ 2920111 w 4593612"/>
                                        <a:gd name="connsiteY926" fmla="*/ 1701997 h 1838931"/>
                                        <a:gd name="connsiteX927" fmla="*/ 2912951 w 4593612"/>
                                        <a:gd name="connsiteY927" fmla="*/ 1711761 h 1838931"/>
                                        <a:gd name="connsiteX928" fmla="*/ 2905792 w 4593612"/>
                                        <a:gd name="connsiteY928" fmla="*/ 1713714 h 1838931"/>
                                        <a:gd name="connsiteX929" fmla="*/ 2899933 w 4593612"/>
                                        <a:gd name="connsiteY929" fmla="*/ 1715666 h 1838931"/>
                                        <a:gd name="connsiteX930" fmla="*/ 2903188 w 4593612"/>
                                        <a:gd name="connsiteY930" fmla="*/ 1726732 h 1838931"/>
                                        <a:gd name="connsiteX931" fmla="*/ 2905466 w 4593612"/>
                                        <a:gd name="connsiteY931" fmla="*/ 1732915 h 1838931"/>
                                        <a:gd name="connsiteX932" fmla="*/ 2907744 w 4593612"/>
                                        <a:gd name="connsiteY932" fmla="*/ 1751466 h 1838931"/>
                                        <a:gd name="connsiteX933" fmla="*/ 2908720 w 4593612"/>
                                        <a:gd name="connsiteY933" fmla="*/ 1764484 h 1838931"/>
                                        <a:gd name="connsiteX934" fmla="*/ 2906442 w 4593612"/>
                                        <a:gd name="connsiteY934" fmla="*/ 1774248 h 1838931"/>
                                        <a:gd name="connsiteX935" fmla="*/ 2902537 w 4593612"/>
                                        <a:gd name="connsiteY935" fmla="*/ 1782710 h 1838931"/>
                                        <a:gd name="connsiteX936" fmla="*/ 2896353 w 4593612"/>
                                        <a:gd name="connsiteY936" fmla="*/ 1784337 h 1838931"/>
                                        <a:gd name="connsiteX937" fmla="*/ 2896353 w 4593612"/>
                                        <a:gd name="connsiteY937" fmla="*/ 1784337 h 1838931"/>
                                        <a:gd name="connsiteX938" fmla="*/ 2886589 w 4593612"/>
                                        <a:gd name="connsiteY938" fmla="*/ 1785313 h 1838931"/>
                                        <a:gd name="connsiteX939" fmla="*/ 2880406 w 4593612"/>
                                        <a:gd name="connsiteY939" fmla="*/ 1785639 h 1838931"/>
                                        <a:gd name="connsiteX940" fmla="*/ 2881383 w 4593612"/>
                                        <a:gd name="connsiteY940" fmla="*/ 1789219 h 1838931"/>
                                        <a:gd name="connsiteX941" fmla="*/ 2882684 w 4593612"/>
                                        <a:gd name="connsiteY941" fmla="*/ 1792473 h 1838931"/>
                                        <a:gd name="connsiteX942" fmla="*/ 2887892 w 4593612"/>
                                        <a:gd name="connsiteY942" fmla="*/ 1797355 h 1838931"/>
                                        <a:gd name="connsiteX943" fmla="*/ 2891146 w 4593612"/>
                                        <a:gd name="connsiteY943" fmla="*/ 1800284 h 1838931"/>
                                        <a:gd name="connsiteX944" fmla="*/ 2891797 w 4593612"/>
                                        <a:gd name="connsiteY944" fmla="*/ 1795728 h 1838931"/>
                                        <a:gd name="connsiteX945" fmla="*/ 2887892 w 4593612"/>
                                        <a:gd name="connsiteY945" fmla="*/ 1790846 h 1838931"/>
                                        <a:gd name="connsiteX946" fmla="*/ 2893750 w 4593612"/>
                                        <a:gd name="connsiteY946" fmla="*/ 1792148 h 1838931"/>
                                        <a:gd name="connsiteX947" fmla="*/ 2900584 w 4593612"/>
                                        <a:gd name="connsiteY947" fmla="*/ 1790846 h 1838931"/>
                                        <a:gd name="connsiteX948" fmla="*/ 2906117 w 4593612"/>
                                        <a:gd name="connsiteY948" fmla="*/ 1794100 h 1838931"/>
                                        <a:gd name="connsiteX949" fmla="*/ 2915555 w 4593612"/>
                                        <a:gd name="connsiteY949" fmla="*/ 1779455 h 1838931"/>
                                        <a:gd name="connsiteX950" fmla="*/ 2924342 w 4593612"/>
                                        <a:gd name="connsiteY950" fmla="*/ 1771319 h 1838931"/>
                                        <a:gd name="connsiteX951" fmla="*/ 2929875 w 4593612"/>
                                        <a:gd name="connsiteY951" fmla="*/ 1773597 h 1838931"/>
                                        <a:gd name="connsiteX952" fmla="*/ 2935733 w 4593612"/>
                                        <a:gd name="connsiteY952" fmla="*/ 1769041 h 1838931"/>
                                        <a:gd name="connsiteX953" fmla="*/ 2936384 w 4593612"/>
                                        <a:gd name="connsiteY953" fmla="*/ 1785313 h 1838931"/>
                                        <a:gd name="connsiteX954" fmla="*/ 2947775 w 4593612"/>
                                        <a:gd name="connsiteY954" fmla="*/ 1784011 h 1838931"/>
                                        <a:gd name="connsiteX955" fmla="*/ 2956888 w 4593612"/>
                                        <a:gd name="connsiteY955" fmla="*/ 1790846 h 1838931"/>
                                        <a:gd name="connsiteX956" fmla="*/ 2978042 w 4593612"/>
                                        <a:gd name="connsiteY956" fmla="*/ 1785313 h 1838931"/>
                                        <a:gd name="connsiteX957" fmla="*/ 2993989 w 4593612"/>
                                        <a:gd name="connsiteY957" fmla="*/ 1774899 h 1838931"/>
                                        <a:gd name="connsiteX958" fmla="*/ 3013191 w 4593612"/>
                                        <a:gd name="connsiteY958" fmla="*/ 1764810 h 1838931"/>
                                        <a:gd name="connsiteX959" fmla="*/ 3026209 w 4593612"/>
                                        <a:gd name="connsiteY959" fmla="*/ 1749188 h 1838931"/>
                                        <a:gd name="connsiteX960" fmla="*/ 3033369 w 4593612"/>
                                        <a:gd name="connsiteY960" fmla="*/ 1737797 h 1838931"/>
                                        <a:gd name="connsiteX961" fmla="*/ 3044760 w 4593612"/>
                                        <a:gd name="connsiteY961" fmla="*/ 1727057 h 1838931"/>
                                        <a:gd name="connsiteX962" fmla="*/ 3056477 w 4593612"/>
                                        <a:gd name="connsiteY962" fmla="*/ 1713063 h 1838931"/>
                                        <a:gd name="connsiteX963" fmla="*/ 3073725 w 4593612"/>
                                        <a:gd name="connsiteY963" fmla="*/ 1694837 h 1838931"/>
                                        <a:gd name="connsiteX964" fmla="*/ 3091625 w 4593612"/>
                                        <a:gd name="connsiteY964" fmla="*/ 1673683 h 1838931"/>
                                        <a:gd name="connsiteX965" fmla="*/ 3102040 w 4593612"/>
                                        <a:gd name="connsiteY965" fmla="*/ 1661641 h 1838931"/>
                                        <a:gd name="connsiteX966" fmla="*/ 3111804 w 4593612"/>
                                        <a:gd name="connsiteY966" fmla="*/ 1640161 h 1838931"/>
                                        <a:gd name="connsiteX967" fmla="*/ 3124170 w 4593612"/>
                                        <a:gd name="connsiteY967" fmla="*/ 1628770 h 1838931"/>
                                        <a:gd name="connsiteX968" fmla="*/ 3131656 w 4593612"/>
                                        <a:gd name="connsiteY968" fmla="*/ 1612498 h 1838931"/>
                                        <a:gd name="connsiteX969" fmla="*/ 3151834 w 4593612"/>
                                        <a:gd name="connsiteY969" fmla="*/ 1594598 h 1838931"/>
                                        <a:gd name="connsiteX970" fmla="*/ 3155414 w 4593612"/>
                                        <a:gd name="connsiteY970" fmla="*/ 1585485 h 1838931"/>
                                        <a:gd name="connsiteX971" fmla="*/ 3163876 w 4593612"/>
                                        <a:gd name="connsiteY971" fmla="*/ 1570840 h 1838931"/>
                                        <a:gd name="connsiteX972" fmla="*/ 3158994 w 4593612"/>
                                        <a:gd name="connsiteY972" fmla="*/ 1567910 h 1838931"/>
                                        <a:gd name="connsiteX973" fmla="*/ 3166479 w 4593612"/>
                                        <a:gd name="connsiteY973" fmla="*/ 1548709 h 1838931"/>
                                        <a:gd name="connsiteX974" fmla="*/ 3162249 w 4593612"/>
                                        <a:gd name="connsiteY974" fmla="*/ 1540247 h 1838931"/>
                                        <a:gd name="connsiteX975" fmla="*/ 3172338 w 4593612"/>
                                        <a:gd name="connsiteY975" fmla="*/ 1531134 h 1838931"/>
                                        <a:gd name="connsiteX976" fmla="*/ 3166154 w 4593612"/>
                                        <a:gd name="connsiteY976" fmla="*/ 1527554 h 1838931"/>
                                        <a:gd name="connsiteX977" fmla="*/ 3163225 w 4593612"/>
                                        <a:gd name="connsiteY977" fmla="*/ 1509654 h 1838931"/>
                                        <a:gd name="connsiteX978" fmla="*/ 3168432 w 4593612"/>
                                        <a:gd name="connsiteY978" fmla="*/ 1500542 h 1838931"/>
                                        <a:gd name="connsiteX979" fmla="*/ 3171361 w 4593612"/>
                                        <a:gd name="connsiteY979" fmla="*/ 1485245 h 1838931"/>
                                        <a:gd name="connsiteX980" fmla="*/ 3176243 w 4593612"/>
                                        <a:gd name="connsiteY980" fmla="*/ 1482316 h 1838931"/>
                                        <a:gd name="connsiteX981" fmla="*/ 3173314 w 4593612"/>
                                        <a:gd name="connsiteY981" fmla="*/ 1480038 h 1838931"/>
                                        <a:gd name="connsiteX982" fmla="*/ 3176243 w 4593612"/>
                                        <a:gd name="connsiteY982" fmla="*/ 1474180 h 1838931"/>
                                        <a:gd name="connsiteX983" fmla="*/ 3190237 w 4593612"/>
                                        <a:gd name="connsiteY983" fmla="*/ 1463765 h 1838931"/>
                                        <a:gd name="connsiteX984" fmla="*/ 3187634 w 4593612"/>
                                        <a:gd name="connsiteY984" fmla="*/ 1457582 h 1838931"/>
                                        <a:gd name="connsiteX985" fmla="*/ 3193167 w 4593612"/>
                                        <a:gd name="connsiteY985" fmla="*/ 1451398 h 1838931"/>
                                        <a:gd name="connsiteX986" fmla="*/ 3188936 w 4593612"/>
                                        <a:gd name="connsiteY986" fmla="*/ 1450747 h 1838931"/>
                                        <a:gd name="connsiteX987" fmla="*/ 3182427 w 4593612"/>
                                        <a:gd name="connsiteY987" fmla="*/ 1443913 h 1838931"/>
                                        <a:gd name="connsiteX988" fmla="*/ 3184379 w 4593612"/>
                                        <a:gd name="connsiteY988" fmla="*/ 1441635 h 1838931"/>
                                        <a:gd name="connsiteX989" fmla="*/ 3184379 w 4593612"/>
                                        <a:gd name="connsiteY989" fmla="*/ 1428291 h 1838931"/>
                                        <a:gd name="connsiteX990" fmla="*/ 3176894 w 4593612"/>
                                        <a:gd name="connsiteY990" fmla="*/ 1425037 h 1838931"/>
                                        <a:gd name="connsiteX991" fmla="*/ 3170060 w 4593612"/>
                                        <a:gd name="connsiteY991" fmla="*/ 1417226 h 1838931"/>
                                        <a:gd name="connsiteX992" fmla="*/ 3184054 w 4593612"/>
                                        <a:gd name="connsiteY992" fmla="*/ 1421457 h 1838931"/>
                                        <a:gd name="connsiteX993" fmla="*/ 3190563 w 4593612"/>
                                        <a:gd name="connsiteY993" fmla="*/ 1416575 h 1838931"/>
                                        <a:gd name="connsiteX994" fmla="*/ 3189261 w 4593612"/>
                                        <a:gd name="connsiteY994" fmla="*/ 1409740 h 1838931"/>
                                        <a:gd name="connsiteX995" fmla="*/ 3168106 w 4593612"/>
                                        <a:gd name="connsiteY995" fmla="*/ 1398349 h 1838931"/>
                                        <a:gd name="connsiteX996" fmla="*/ 3156716 w 4593612"/>
                                        <a:gd name="connsiteY996" fmla="*/ 1388260 h 1838931"/>
                                        <a:gd name="connsiteX997" fmla="*/ 3146627 w 4593612"/>
                                        <a:gd name="connsiteY997" fmla="*/ 1373289 h 1838931"/>
                                        <a:gd name="connsiteX998" fmla="*/ 3138165 w 4593612"/>
                                        <a:gd name="connsiteY998" fmla="*/ 1374266 h 1838931"/>
                                        <a:gd name="connsiteX999" fmla="*/ 3114082 w 4593612"/>
                                        <a:gd name="connsiteY999" fmla="*/ 1373615 h 1838931"/>
                                        <a:gd name="connsiteX1000" fmla="*/ 3115383 w 4593612"/>
                                        <a:gd name="connsiteY1000" fmla="*/ 1375568 h 1838931"/>
                                        <a:gd name="connsiteX1001" fmla="*/ 3113431 w 4593612"/>
                                        <a:gd name="connsiteY1001" fmla="*/ 1380124 h 1838931"/>
                                        <a:gd name="connsiteX1002" fmla="*/ 3117010 w 4593612"/>
                                        <a:gd name="connsiteY1002" fmla="*/ 1383053 h 1838931"/>
                                        <a:gd name="connsiteX1003" fmla="*/ 3108223 w 4593612"/>
                                        <a:gd name="connsiteY1003" fmla="*/ 1401929 h 1838931"/>
                                        <a:gd name="connsiteX1004" fmla="*/ 3099761 w 4593612"/>
                                        <a:gd name="connsiteY1004" fmla="*/ 1402580 h 1838931"/>
                                        <a:gd name="connsiteX1005" fmla="*/ 3107898 w 4593612"/>
                                        <a:gd name="connsiteY1005" fmla="*/ 1391189 h 1838931"/>
                                        <a:gd name="connsiteX1006" fmla="*/ 3108549 w 4593612"/>
                                        <a:gd name="connsiteY1006" fmla="*/ 1384680 h 1838931"/>
                                        <a:gd name="connsiteX1007" fmla="*/ 3091625 w 4593612"/>
                                        <a:gd name="connsiteY1007" fmla="*/ 1399977 h 1838931"/>
                                        <a:gd name="connsiteX1008" fmla="*/ 3072424 w 4593612"/>
                                        <a:gd name="connsiteY1008" fmla="*/ 1401278 h 1838931"/>
                                        <a:gd name="connsiteX1009" fmla="*/ 3088045 w 4593612"/>
                                        <a:gd name="connsiteY1009" fmla="*/ 1387284 h 1838931"/>
                                        <a:gd name="connsiteX1010" fmla="*/ 3078933 w 4593612"/>
                                        <a:gd name="connsiteY1010" fmla="*/ 1383704 h 1838931"/>
                                        <a:gd name="connsiteX1011" fmla="*/ 3072749 w 4593612"/>
                                        <a:gd name="connsiteY1011" fmla="*/ 1385657 h 1838931"/>
                                        <a:gd name="connsiteX1012" fmla="*/ 3058755 w 4593612"/>
                                        <a:gd name="connsiteY1012" fmla="*/ 1392817 h 1838931"/>
                                        <a:gd name="connsiteX1013" fmla="*/ 3056802 w 4593612"/>
                                        <a:gd name="connsiteY1013" fmla="*/ 1387284 h 1838931"/>
                                        <a:gd name="connsiteX1014" fmla="*/ 3060707 w 4593612"/>
                                        <a:gd name="connsiteY1014" fmla="*/ 1379148 h 1838931"/>
                                        <a:gd name="connsiteX1015" fmla="*/ 3058429 w 4593612"/>
                                        <a:gd name="connsiteY1015" fmla="*/ 1368733 h 1838931"/>
                                        <a:gd name="connsiteX1016" fmla="*/ 3061358 w 4593612"/>
                                        <a:gd name="connsiteY1016" fmla="*/ 1364828 h 1838931"/>
                                        <a:gd name="connsiteX1017" fmla="*/ 3058755 w 4593612"/>
                                        <a:gd name="connsiteY1017" fmla="*/ 1359620 h 1838931"/>
                                        <a:gd name="connsiteX1018" fmla="*/ 3047689 w 4593612"/>
                                        <a:gd name="connsiteY1018" fmla="*/ 1358319 h 1838931"/>
                                        <a:gd name="connsiteX1019" fmla="*/ 3018724 w 4593612"/>
                                        <a:gd name="connsiteY1019" fmla="*/ 1357993 h 1838931"/>
                                        <a:gd name="connsiteX1020" fmla="*/ 3014818 w 4593612"/>
                                        <a:gd name="connsiteY1020" fmla="*/ 1352135 h 1838931"/>
                                        <a:gd name="connsiteX1021" fmla="*/ 3024582 w 4593612"/>
                                        <a:gd name="connsiteY1021" fmla="*/ 1340744 h 1838931"/>
                                        <a:gd name="connsiteX1022" fmla="*/ 3042482 w 4593612"/>
                                        <a:gd name="connsiteY1022" fmla="*/ 1334886 h 1838931"/>
                                        <a:gd name="connsiteX1023" fmla="*/ 3044109 w 4593612"/>
                                        <a:gd name="connsiteY1023" fmla="*/ 1330004 h 1838931"/>
                                        <a:gd name="connsiteX1024" fmla="*/ 3068843 w 4593612"/>
                                        <a:gd name="connsiteY1024" fmla="*/ 1314382 h 1838931"/>
                                        <a:gd name="connsiteX1025" fmla="*/ 3084140 w 4593612"/>
                                        <a:gd name="connsiteY1025" fmla="*/ 1303317 h 1838931"/>
                                        <a:gd name="connsiteX1026" fmla="*/ 3101064 w 4593612"/>
                                        <a:gd name="connsiteY1026" fmla="*/ 1289648 h 1838931"/>
                                        <a:gd name="connsiteX1027" fmla="*/ 3099111 w 4593612"/>
                                        <a:gd name="connsiteY1027" fmla="*/ 1285092 h 1838931"/>
                                        <a:gd name="connsiteX1028" fmla="*/ 3114082 w 4593612"/>
                                        <a:gd name="connsiteY1028" fmla="*/ 1266541 h 1838931"/>
                                        <a:gd name="connsiteX1029" fmla="*/ 3134910 w 4593612"/>
                                        <a:gd name="connsiteY1029" fmla="*/ 1249943 h 1838931"/>
                                        <a:gd name="connsiteX1030" fmla="*/ 3148579 w 4593612"/>
                                        <a:gd name="connsiteY1030" fmla="*/ 1240505 h 1838931"/>
                                        <a:gd name="connsiteX1031" fmla="*/ 3164852 w 4593612"/>
                                        <a:gd name="connsiteY1031" fmla="*/ 1234646 h 1838931"/>
                                        <a:gd name="connsiteX1032" fmla="*/ 3166805 w 4593612"/>
                                        <a:gd name="connsiteY1032" fmla="*/ 1223906 h 1838931"/>
                                        <a:gd name="connsiteX1033" fmla="*/ 3174616 w 4593612"/>
                                        <a:gd name="connsiteY1033" fmla="*/ 1212516 h 1838931"/>
                                        <a:gd name="connsiteX1034" fmla="*/ 3191214 w 4593612"/>
                                        <a:gd name="connsiteY1034" fmla="*/ 1199497 h 1838931"/>
                                        <a:gd name="connsiteX1035" fmla="*/ 3211392 w 4593612"/>
                                        <a:gd name="connsiteY1035" fmla="*/ 1181597 h 1838931"/>
                                        <a:gd name="connsiteX1036" fmla="*/ 3241008 w 4593612"/>
                                        <a:gd name="connsiteY1036" fmla="*/ 1169556 h 1838931"/>
                                        <a:gd name="connsiteX1037" fmla="*/ 3279086 w 4593612"/>
                                        <a:gd name="connsiteY1037" fmla="*/ 1168905 h 1838931"/>
                                        <a:gd name="connsiteX1038" fmla="*/ 3315212 w 4593612"/>
                                        <a:gd name="connsiteY1038" fmla="*/ 1167603 h 1838931"/>
                                        <a:gd name="connsiteX1039" fmla="*/ 3314235 w 4593612"/>
                                        <a:gd name="connsiteY1039" fmla="*/ 1176390 h 1838931"/>
                                        <a:gd name="connsiteX1040" fmla="*/ 3320419 w 4593612"/>
                                        <a:gd name="connsiteY1040" fmla="*/ 1176390 h 1838931"/>
                                        <a:gd name="connsiteX1041" fmla="*/ 3327904 w 4593612"/>
                                        <a:gd name="connsiteY1041" fmla="*/ 1178017 h 1838931"/>
                                        <a:gd name="connsiteX1042" fmla="*/ 3327904 w 4593612"/>
                                        <a:gd name="connsiteY1042" fmla="*/ 1171834 h 1838931"/>
                                        <a:gd name="connsiteX1043" fmla="*/ 3332460 w 4593612"/>
                                        <a:gd name="connsiteY1043" fmla="*/ 1165976 h 1838931"/>
                                        <a:gd name="connsiteX1044" fmla="*/ 3348733 w 4593612"/>
                                        <a:gd name="connsiteY1044" fmla="*/ 1171508 h 1838931"/>
                                        <a:gd name="connsiteX1045" fmla="*/ 3361751 w 4593612"/>
                                        <a:gd name="connsiteY1045" fmla="*/ 1174112 h 1838931"/>
                                        <a:gd name="connsiteX1046" fmla="*/ 3373142 w 4593612"/>
                                        <a:gd name="connsiteY1046" fmla="*/ 1170532 h 1838931"/>
                                        <a:gd name="connsiteX1047" fmla="*/ 3385509 w 4593612"/>
                                        <a:gd name="connsiteY1047" fmla="*/ 1168905 h 1838931"/>
                                        <a:gd name="connsiteX1048" fmla="*/ 3401131 w 4593612"/>
                                        <a:gd name="connsiteY1048" fmla="*/ 1175088 h 1838931"/>
                                        <a:gd name="connsiteX1049" fmla="*/ 3400481 w 4593612"/>
                                        <a:gd name="connsiteY1049" fmla="*/ 1170532 h 1838931"/>
                                        <a:gd name="connsiteX1050" fmla="*/ 3396575 w 4593612"/>
                                        <a:gd name="connsiteY1050" fmla="*/ 1168254 h 1838931"/>
                                        <a:gd name="connsiteX1051" fmla="*/ 3396900 w 4593612"/>
                                        <a:gd name="connsiteY1051" fmla="*/ 1164023 h 1838931"/>
                                        <a:gd name="connsiteX1052" fmla="*/ 3408291 w 4593612"/>
                                        <a:gd name="connsiteY1052" fmla="*/ 1165325 h 1838931"/>
                                        <a:gd name="connsiteX1053" fmla="*/ 3404386 w 4593612"/>
                                        <a:gd name="connsiteY1053" fmla="*/ 1160118 h 1838931"/>
                                        <a:gd name="connsiteX1054" fmla="*/ 3409918 w 4593612"/>
                                        <a:gd name="connsiteY1054" fmla="*/ 1154585 h 1838931"/>
                                        <a:gd name="connsiteX1055" fmla="*/ 3420008 w 4593612"/>
                                        <a:gd name="connsiteY1055" fmla="*/ 1152307 h 1838931"/>
                                        <a:gd name="connsiteX1056" fmla="*/ 3443440 w 4593612"/>
                                        <a:gd name="connsiteY1056" fmla="*/ 1161094 h 1838931"/>
                                        <a:gd name="connsiteX1057" fmla="*/ 3458086 w 4593612"/>
                                        <a:gd name="connsiteY1057" fmla="*/ 1159467 h 1838931"/>
                                        <a:gd name="connsiteX1058" fmla="*/ 3476962 w 4593612"/>
                                        <a:gd name="connsiteY1058" fmla="*/ 1166301 h 1838931"/>
                                        <a:gd name="connsiteX1059" fmla="*/ 3478589 w 4593612"/>
                                        <a:gd name="connsiteY1059" fmla="*/ 1171183 h 1838931"/>
                                        <a:gd name="connsiteX1060" fmla="*/ 3494536 w 4593612"/>
                                        <a:gd name="connsiteY1060" fmla="*/ 1175739 h 1838931"/>
                                        <a:gd name="connsiteX1061" fmla="*/ 3476962 w 4593612"/>
                                        <a:gd name="connsiteY1061" fmla="*/ 1178994 h 1838931"/>
                                        <a:gd name="connsiteX1062" fmla="*/ 3461666 w 4593612"/>
                                        <a:gd name="connsiteY1062" fmla="*/ 1179645 h 1838931"/>
                                        <a:gd name="connsiteX1063" fmla="*/ 3469151 w 4593612"/>
                                        <a:gd name="connsiteY1063" fmla="*/ 1190059 h 1838931"/>
                                        <a:gd name="connsiteX1064" fmla="*/ 3496489 w 4593612"/>
                                        <a:gd name="connsiteY1064" fmla="*/ 1182574 h 1838931"/>
                                        <a:gd name="connsiteX1065" fmla="*/ 3510809 w 4593612"/>
                                        <a:gd name="connsiteY1065" fmla="*/ 1188107 h 1838931"/>
                                        <a:gd name="connsiteX1066" fmla="*/ 3514714 w 4593612"/>
                                        <a:gd name="connsiteY1066" fmla="*/ 1181597 h 1838931"/>
                                        <a:gd name="connsiteX1067" fmla="*/ 3521875 w 4593612"/>
                                        <a:gd name="connsiteY1067" fmla="*/ 1178994 h 1838931"/>
                                        <a:gd name="connsiteX1068" fmla="*/ 3524478 w 4593612"/>
                                        <a:gd name="connsiteY1068" fmla="*/ 1174438 h 1838931"/>
                                        <a:gd name="connsiteX1069" fmla="*/ 3530987 w 4593612"/>
                                        <a:gd name="connsiteY1069" fmla="*/ 1178017 h 1838931"/>
                                        <a:gd name="connsiteX1070" fmla="*/ 3542703 w 4593612"/>
                                        <a:gd name="connsiteY1070" fmla="*/ 1181923 h 1838931"/>
                                        <a:gd name="connsiteX1071" fmla="*/ 3553444 w 4593612"/>
                                        <a:gd name="connsiteY1071" fmla="*/ 1176065 h 1838931"/>
                                        <a:gd name="connsiteX1072" fmla="*/ 3576225 w 4593612"/>
                                        <a:gd name="connsiteY1072" fmla="*/ 1176716 h 1838931"/>
                                        <a:gd name="connsiteX1073" fmla="*/ 3575900 w 4593612"/>
                                        <a:gd name="connsiteY1073" fmla="*/ 1170532 h 1838931"/>
                                        <a:gd name="connsiteX1074" fmla="*/ 3567438 w 4593612"/>
                                        <a:gd name="connsiteY1074" fmla="*/ 1165325 h 1838931"/>
                                        <a:gd name="connsiteX1075" fmla="*/ 3557675 w 4593612"/>
                                        <a:gd name="connsiteY1075" fmla="*/ 1163047 h 1838931"/>
                                        <a:gd name="connsiteX1076" fmla="*/ 3556372 w 4593612"/>
                                        <a:gd name="connsiteY1076" fmla="*/ 1168579 h 1838931"/>
                                        <a:gd name="connsiteX1077" fmla="*/ 3551166 w 4593612"/>
                                        <a:gd name="connsiteY1077" fmla="*/ 1164999 h 1838931"/>
                                        <a:gd name="connsiteX1078" fmla="*/ 3544982 w 4593612"/>
                                        <a:gd name="connsiteY1078" fmla="*/ 1164999 h 1838931"/>
                                        <a:gd name="connsiteX1079" fmla="*/ 3552793 w 4593612"/>
                                        <a:gd name="connsiteY1079" fmla="*/ 1159467 h 1838931"/>
                                        <a:gd name="connsiteX1080" fmla="*/ 3548562 w 4593612"/>
                                        <a:gd name="connsiteY1080" fmla="*/ 1148076 h 1838931"/>
                                        <a:gd name="connsiteX1081" fmla="*/ 3555396 w 4593612"/>
                                        <a:gd name="connsiteY1081" fmla="*/ 1147099 h 1838931"/>
                                        <a:gd name="connsiteX1082" fmla="*/ 3557675 w 4593612"/>
                                        <a:gd name="connsiteY1082" fmla="*/ 1141892 h 1838931"/>
                                        <a:gd name="connsiteX1083" fmla="*/ 3575575 w 4593612"/>
                                        <a:gd name="connsiteY1083" fmla="*/ 1127247 h 1838931"/>
                                        <a:gd name="connsiteX1084" fmla="*/ 3595753 w 4593612"/>
                                        <a:gd name="connsiteY1084" fmla="*/ 1111300 h 1838931"/>
                                        <a:gd name="connsiteX1085" fmla="*/ 3600634 w 4593612"/>
                                        <a:gd name="connsiteY1085" fmla="*/ 1098281 h 1838931"/>
                                        <a:gd name="connsiteX1086" fmla="*/ 3616581 w 4593612"/>
                                        <a:gd name="connsiteY1086" fmla="*/ 1089169 h 1838931"/>
                                        <a:gd name="connsiteX1087" fmla="*/ 3616581 w 4593612"/>
                                        <a:gd name="connsiteY1087" fmla="*/ 1078754 h 1838931"/>
                                        <a:gd name="connsiteX1088" fmla="*/ 3635783 w 4593612"/>
                                        <a:gd name="connsiteY1088" fmla="*/ 1068665 h 1838931"/>
                                        <a:gd name="connsiteX1089" fmla="*/ 3653032 w 4593612"/>
                                        <a:gd name="connsiteY1089" fmla="*/ 1067038 h 1838931"/>
                                        <a:gd name="connsiteX1090" fmla="*/ 3676139 w 4593612"/>
                                        <a:gd name="connsiteY1090" fmla="*/ 1064109 h 1838931"/>
                                        <a:gd name="connsiteX1091" fmla="*/ 3686879 w 4593612"/>
                                        <a:gd name="connsiteY1091" fmla="*/ 1060203 h 1838931"/>
                                        <a:gd name="connsiteX1092" fmla="*/ 3697620 w 4593612"/>
                                        <a:gd name="connsiteY1092" fmla="*/ 1065085 h 1838931"/>
                                        <a:gd name="connsiteX1093" fmla="*/ 3697620 w 4593612"/>
                                        <a:gd name="connsiteY1093" fmla="*/ 1071594 h 1838931"/>
                                        <a:gd name="connsiteX1094" fmla="*/ 3719425 w 4593612"/>
                                        <a:gd name="connsiteY1094" fmla="*/ 1058902 h 1838931"/>
                                        <a:gd name="connsiteX1095" fmla="*/ 3723004 w 4593612"/>
                                        <a:gd name="connsiteY1095" fmla="*/ 1065411 h 1838931"/>
                                        <a:gd name="connsiteX1096" fmla="*/ 3718122 w 4593612"/>
                                        <a:gd name="connsiteY1096" fmla="*/ 1070293 h 1838931"/>
                                        <a:gd name="connsiteX1097" fmla="*/ 3716495 w 4593612"/>
                                        <a:gd name="connsiteY1097" fmla="*/ 1076476 h 1838931"/>
                                        <a:gd name="connsiteX1098" fmla="*/ 3712916 w 4593612"/>
                                        <a:gd name="connsiteY1098" fmla="*/ 1081683 h 1838931"/>
                                        <a:gd name="connsiteX1099" fmla="*/ 3711613 w 4593612"/>
                                        <a:gd name="connsiteY1099" fmla="*/ 1085589 h 1838931"/>
                                        <a:gd name="connsiteX1100" fmla="*/ 3701525 w 4593612"/>
                                        <a:gd name="connsiteY1100" fmla="*/ 1087216 h 1838931"/>
                                        <a:gd name="connsiteX1101" fmla="*/ 3708034 w 4593612"/>
                                        <a:gd name="connsiteY1101" fmla="*/ 1089494 h 1838931"/>
                                        <a:gd name="connsiteX1102" fmla="*/ 3711939 w 4593612"/>
                                        <a:gd name="connsiteY1102" fmla="*/ 1093725 h 1838931"/>
                                        <a:gd name="connsiteX1103" fmla="*/ 3705756 w 4593612"/>
                                        <a:gd name="connsiteY1103" fmla="*/ 1101536 h 1838931"/>
                                        <a:gd name="connsiteX1104" fmla="*/ 3721052 w 4593612"/>
                                        <a:gd name="connsiteY1104" fmla="*/ 1101536 h 1838931"/>
                                        <a:gd name="connsiteX1105" fmla="*/ 3716170 w 4593612"/>
                                        <a:gd name="connsiteY1105" fmla="*/ 1105441 h 1838931"/>
                                        <a:gd name="connsiteX1106" fmla="*/ 3718448 w 4593612"/>
                                        <a:gd name="connsiteY1106" fmla="*/ 1109998 h 1838931"/>
                                        <a:gd name="connsiteX1107" fmla="*/ 3714868 w 4593612"/>
                                        <a:gd name="connsiteY1107" fmla="*/ 1115856 h 1838931"/>
                                        <a:gd name="connsiteX1108" fmla="*/ 3733419 w 4593612"/>
                                        <a:gd name="connsiteY1108" fmla="*/ 1110323 h 1838931"/>
                                        <a:gd name="connsiteX1109" fmla="*/ 3736022 w 4593612"/>
                                        <a:gd name="connsiteY1109" fmla="*/ 1103163 h 1838931"/>
                                        <a:gd name="connsiteX1110" fmla="*/ 3743183 w 4593612"/>
                                        <a:gd name="connsiteY1110" fmla="*/ 1097956 h 1838931"/>
                                        <a:gd name="connsiteX1111" fmla="*/ 3779959 w 4593612"/>
                                        <a:gd name="connsiteY1111" fmla="*/ 1069967 h 1838931"/>
                                        <a:gd name="connsiteX1112" fmla="*/ 3786143 w 4593612"/>
                                        <a:gd name="connsiteY1112" fmla="*/ 1072896 h 1838931"/>
                                        <a:gd name="connsiteX1113" fmla="*/ 3791675 w 4593612"/>
                                        <a:gd name="connsiteY1113" fmla="*/ 1068340 h 1838931"/>
                                        <a:gd name="connsiteX1114" fmla="*/ 3796231 w 4593612"/>
                                        <a:gd name="connsiteY1114" fmla="*/ 1076476 h 1838931"/>
                                        <a:gd name="connsiteX1115" fmla="*/ 3804043 w 4593612"/>
                                        <a:gd name="connsiteY1115" fmla="*/ 1068014 h 1838931"/>
                                        <a:gd name="connsiteX1116" fmla="*/ 3795581 w 4593612"/>
                                        <a:gd name="connsiteY1116" fmla="*/ 1062482 h 1838931"/>
                                        <a:gd name="connsiteX1117" fmla="*/ 3805995 w 4593612"/>
                                        <a:gd name="connsiteY1117" fmla="*/ 1039049 h 1838931"/>
                                        <a:gd name="connsiteX1118" fmla="*/ 3804043 w 4593612"/>
                                        <a:gd name="connsiteY1118" fmla="*/ 1031889 h 1838931"/>
                                        <a:gd name="connsiteX1119" fmla="*/ 3830404 w 4593612"/>
                                        <a:gd name="connsiteY1119" fmla="*/ 1024729 h 1838931"/>
                                        <a:gd name="connsiteX1120" fmla="*/ 3837239 w 4593612"/>
                                        <a:gd name="connsiteY1120" fmla="*/ 1024729 h 1838931"/>
                                        <a:gd name="connsiteX1121" fmla="*/ 3844399 w 4593612"/>
                                        <a:gd name="connsiteY1121" fmla="*/ 1029936 h 1838931"/>
                                        <a:gd name="connsiteX1122" fmla="*/ 3855464 w 4593612"/>
                                        <a:gd name="connsiteY1122" fmla="*/ 1032540 h 1838931"/>
                                        <a:gd name="connsiteX1123" fmla="*/ 3868483 w 4593612"/>
                                        <a:gd name="connsiteY1123" fmla="*/ 1037747 h 1838931"/>
                                        <a:gd name="connsiteX1124" fmla="*/ 3857417 w 4593612"/>
                                        <a:gd name="connsiteY1124" fmla="*/ 1037096 h 1838931"/>
                                        <a:gd name="connsiteX1125" fmla="*/ 3860997 w 4593612"/>
                                        <a:gd name="connsiteY1125" fmla="*/ 1043605 h 1838931"/>
                                        <a:gd name="connsiteX1126" fmla="*/ 3851884 w 4593612"/>
                                        <a:gd name="connsiteY1126" fmla="*/ 1037096 h 1838931"/>
                                        <a:gd name="connsiteX1127" fmla="*/ 3840819 w 4593612"/>
                                        <a:gd name="connsiteY1127" fmla="*/ 1035794 h 1838931"/>
                                        <a:gd name="connsiteX1128" fmla="*/ 3827475 w 4593612"/>
                                        <a:gd name="connsiteY1128" fmla="*/ 1044907 h 1838931"/>
                                        <a:gd name="connsiteX1129" fmla="*/ 3826174 w 4593612"/>
                                        <a:gd name="connsiteY1129" fmla="*/ 1067363 h 1838931"/>
                                        <a:gd name="connsiteX1130" fmla="*/ 3819665 w 4593612"/>
                                        <a:gd name="connsiteY1130" fmla="*/ 1075825 h 1838931"/>
                                        <a:gd name="connsiteX1131" fmla="*/ 3825522 w 4593612"/>
                                        <a:gd name="connsiteY1131" fmla="*/ 1083636 h 1838931"/>
                                        <a:gd name="connsiteX1132" fmla="*/ 3821943 w 4593612"/>
                                        <a:gd name="connsiteY1132" fmla="*/ 1089169 h 1838931"/>
                                        <a:gd name="connsiteX1133" fmla="*/ 3813806 w 4593612"/>
                                        <a:gd name="connsiteY1133" fmla="*/ 1093400 h 1838931"/>
                                        <a:gd name="connsiteX1134" fmla="*/ 3814783 w 4593612"/>
                                        <a:gd name="connsiteY1134" fmla="*/ 1104140 h 1838931"/>
                                        <a:gd name="connsiteX1135" fmla="*/ 3800462 w 4593612"/>
                                        <a:gd name="connsiteY1135" fmla="*/ 1110323 h 1838931"/>
                                        <a:gd name="connsiteX1136" fmla="*/ 3784190 w 4593612"/>
                                        <a:gd name="connsiteY1136" fmla="*/ 1118134 h 1838931"/>
                                        <a:gd name="connsiteX1137" fmla="*/ 3767592 w 4593612"/>
                                        <a:gd name="connsiteY1137" fmla="*/ 1122040 h 1838931"/>
                                        <a:gd name="connsiteX1138" fmla="*/ 3764988 w 4593612"/>
                                        <a:gd name="connsiteY1138" fmla="*/ 1128874 h 1838931"/>
                                        <a:gd name="connsiteX1139" fmla="*/ 3751644 w 4593612"/>
                                        <a:gd name="connsiteY1139" fmla="*/ 1140916 h 1838931"/>
                                        <a:gd name="connsiteX1140" fmla="*/ 3732768 w 4593612"/>
                                        <a:gd name="connsiteY1140" fmla="*/ 1158165 h 1838931"/>
                                        <a:gd name="connsiteX1141" fmla="*/ 3711288 w 4593612"/>
                                        <a:gd name="connsiteY1141" fmla="*/ 1172810 h 1838931"/>
                                        <a:gd name="connsiteX1142" fmla="*/ 3691761 w 4593612"/>
                                        <a:gd name="connsiteY1142" fmla="*/ 1203728 h 1838931"/>
                                        <a:gd name="connsiteX1143" fmla="*/ 3678092 w 4593612"/>
                                        <a:gd name="connsiteY1143" fmla="*/ 1212841 h 1838931"/>
                                        <a:gd name="connsiteX1144" fmla="*/ 3665399 w 4593612"/>
                                        <a:gd name="connsiteY1144" fmla="*/ 1220652 h 1838931"/>
                                        <a:gd name="connsiteX1145" fmla="*/ 3666050 w 4593612"/>
                                        <a:gd name="connsiteY1145" fmla="*/ 1227161 h 1838931"/>
                                        <a:gd name="connsiteX1146" fmla="*/ 3659541 w 4593612"/>
                                        <a:gd name="connsiteY1146" fmla="*/ 1223581 h 1838931"/>
                                        <a:gd name="connsiteX1147" fmla="*/ 3646849 w 4593612"/>
                                        <a:gd name="connsiteY1147" fmla="*/ 1224232 h 1838931"/>
                                        <a:gd name="connsiteX1148" fmla="*/ 3642617 w 4593612"/>
                                        <a:gd name="connsiteY1148" fmla="*/ 1231066 h 1838931"/>
                                        <a:gd name="connsiteX1149" fmla="*/ 3621138 w 4593612"/>
                                        <a:gd name="connsiteY1149" fmla="*/ 1234646 h 1838931"/>
                                        <a:gd name="connsiteX1150" fmla="*/ 3627972 w 4593612"/>
                                        <a:gd name="connsiteY1150" fmla="*/ 1248641 h 1838931"/>
                                        <a:gd name="connsiteX1151" fmla="*/ 3621463 w 4593612"/>
                                        <a:gd name="connsiteY1151" fmla="*/ 1264263 h 1838931"/>
                                        <a:gd name="connsiteX1152" fmla="*/ 3615930 w 4593612"/>
                                        <a:gd name="connsiteY1152" fmla="*/ 1260357 h 1838931"/>
                                        <a:gd name="connsiteX1153" fmla="*/ 3598356 w 4593612"/>
                                        <a:gd name="connsiteY1153" fmla="*/ 1277932 h 1838931"/>
                                        <a:gd name="connsiteX1154" fmla="*/ 3589894 w 4593612"/>
                                        <a:gd name="connsiteY1154" fmla="*/ 1309501 h 1838931"/>
                                        <a:gd name="connsiteX1155" fmla="*/ 3588267 w 4593612"/>
                                        <a:gd name="connsiteY1155" fmla="*/ 1346928 h 1838931"/>
                                        <a:gd name="connsiteX1156" fmla="*/ 3594776 w 4593612"/>
                                        <a:gd name="connsiteY1156" fmla="*/ 1379798 h 1838931"/>
                                        <a:gd name="connsiteX1157" fmla="*/ 3601285 w 4593612"/>
                                        <a:gd name="connsiteY1157" fmla="*/ 1412344 h 1838931"/>
                                        <a:gd name="connsiteX1158" fmla="*/ 3604540 w 4593612"/>
                                        <a:gd name="connsiteY1158" fmla="*/ 1431220 h 1838931"/>
                                        <a:gd name="connsiteX1159" fmla="*/ 3611049 w 4593612"/>
                                        <a:gd name="connsiteY1159" fmla="*/ 1436427 h 1838931"/>
                                        <a:gd name="connsiteX1160" fmla="*/ 3612025 w 4593612"/>
                                        <a:gd name="connsiteY1160" fmla="*/ 1452375 h 1838931"/>
                                        <a:gd name="connsiteX1161" fmla="*/ 3614629 w 4593612"/>
                                        <a:gd name="connsiteY1161" fmla="*/ 1483943 h 1838931"/>
                                        <a:gd name="connsiteX1162" fmla="*/ 3619185 w 4593612"/>
                                        <a:gd name="connsiteY1162" fmla="*/ 1488174 h 1838931"/>
                                        <a:gd name="connsiteX1163" fmla="*/ 3617558 w 4593612"/>
                                        <a:gd name="connsiteY1163" fmla="*/ 1500216 h 1838931"/>
                                        <a:gd name="connsiteX1164" fmla="*/ 3640339 w 4593612"/>
                                        <a:gd name="connsiteY1164" fmla="*/ 1481014 h 1838931"/>
                                        <a:gd name="connsiteX1165" fmla="*/ 3655311 w 4593612"/>
                                        <a:gd name="connsiteY1165" fmla="*/ 1462138 h 1838931"/>
                                        <a:gd name="connsiteX1166" fmla="*/ 3669956 w 4593612"/>
                                        <a:gd name="connsiteY1166" fmla="*/ 1445866 h 1838931"/>
                                        <a:gd name="connsiteX1167" fmla="*/ 3667677 w 4593612"/>
                                        <a:gd name="connsiteY1167" fmla="*/ 1435776 h 1838931"/>
                                        <a:gd name="connsiteX1168" fmla="*/ 3672234 w 4593612"/>
                                        <a:gd name="connsiteY1168" fmla="*/ 1431871 h 1838931"/>
                                        <a:gd name="connsiteX1169" fmla="*/ 3672234 w 4593612"/>
                                        <a:gd name="connsiteY1169" fmla="*/ 1426013 h 1838931"/>
                                        <a:gd name="connsiteX1170" fmla="*/ 3685577 w 4593612"/>
                                        <a:gd name="connsiteY1170" fmla="*/ 1415598 h 1838931"/>
                                        <a:gd name="connsiteX1171" fmla="*/ 3703803 w 4593612"/>
                                        <a:gd name="connsiteY1171" fmla="*/ 1408764 h 1838931"/>
                                        <a:gd name="connsiteX1172" fmla="*/ 3704454 w 4593612"/>
                                        <a:gd name="connsiteY1172" fmla="*/ 1412995 h 1838931"/>
                                        <a:gd name="connsiteX1173" fmla="*/ 3712916 w 4593612"/>
                                        <a:gd name="connsiteY1173" fmla="*/ 1415598 h 1838931"/>
                                        <a:gd name="connsiteX1174" fmla="*/ 3706407 w 4593612"/>
                                        <a:gd name="connsiteY1174" fmla="*/ 1401604 h 1838931"/>
                                        <a:gd name="connsiteX1175" fmla="*/ 3710312 w 4593612"/>
                                        <a:gd name="connsiteY1175" fmla="*/ 1400302 h 1838931"/>
                                        <a:gd name="connsiteX1176" fmla="*/ 3707383 w 4593612"/>
                                        <a:gd name="connsiteY1176" fmla="*/ 1390538 h 1838931"/>
                                        <a:gd name="connsiteX1177" fmla="*/ 3712265 w 4593612"/>
                                        <a:gd name="connsiteY1177" fmla="*/ 1375568 h 1838931"/>
                                        <a:gd name="connsiteX1178" fmla="*/ 3731792 w 4593612"/>
                                        <a:gd name="connsiteY1178" fmla="*/ 1361248 h 1838931"/>
                                        <a:gd name="connsiteX1179" fmla="*/ 3740579 w 4593612"/>
                                        <a:gd name="connsiteY1179" fmla="*/ 1359295 h 1838931"/>
                                        <a:gd name="connsiteX1180" fmla="*/ 3746763 w 4593612"/>
                                        <a:gd name="connsiteY1180" fmla="*/ 1361899 h 1838931"/>
                                        <a:gd name="connsiteX1181" fmla="*/ 3756526 w 4593612"/>
                                        <a:gd name="connsiteY1181" fmla="*/ 1360922 h 1838931"/>
                                        <a:gd name="connsiteX1182" fmla="*/ 3768894 w 4593612"/>
                                        <a:gd name="connsiteY1182" fmla="*/ 1354088 h 1838931"/>
                                        <a:gd name="connsiteX1183" fmla="*/ 3771497 w 4593612"/>
                                        <a:gd name="connsiteY1183" fmla="*/ 1347579 h 1838931"/>
                                        <a:gd name="connsiteX1184" fmla="*/ 3762059 w 4593612"/>
                                        <a:gd name="connsiteY1184" fmla="*/ 1337164 h 1838931"/>
                                        <a:gd name="connsiteX1185" fmla="*/ 3761734 w 4593612"/>
                                        <a:gd name="connsiteY1185" fmla="*/ 1330004 h 1838931"/>
                                        <a:gd name="connsiteX1186" fmla="*/ 3760757 w 4593612"/>
                                        <a:gd name="connsiteY1186" fmla="*/ 1317637 h 1838931"/>
                                        <a:gd name="connsiteX1187" fmla="*/ 3767266 w 4593612"/>
                                        <a:gd name="connsiteY1187" fmla="*/ 1299737 h 1838931"/>
                                        <a:gd name="connsiteX1188" fmla="*/ 3779959 w 4593612"/>
                                        <a:gd name="connsiteY1188" fmla="*/ 1293553 h 1838931"/>
                                        <a:gd name="connsiteX1189" fmla="*/ 3777030 w 4593612"/>
                                        <a:gd name="connsiteY1189" fmla="*/ 1287044 h 1838931"/>
                                        <a:gd name="connsiteX1190" fmla="*/ 3790374 w 4593612"/>
                                        <a:gd name="connsiteY1190" fmla="*/ 1283464 h 1838931"/>
                                        <a:gd name="connsiteX1191" fmla="*/ 3797208 w 4593612"/>
                                        <a:gd name="connsiteY1191" fmla="*/ 1287044 h 1838931"/>
                                        <a:gd name="connsiteX1192" fmla="*/ 3785817 w 4593612"/>
                                        <a:gd name="connsiteY1192" fmla="*/ 1294855 h 1838931"/>
                                        <a:gd name="connsiteX1193" fmla="*/ 3792326 w 4593612"/>
                                        <a:gd name="connsiteY1193" fmla="*/ 1302015 h 1838931"/>
                                        <a:gd name="connsiteX1194" fmla="*/ 3805344 w 4593612"/>
                                        <a:gd name="connsiteY1194" fmla="*/ 1296157 h 1838931"/>
                                        <a:gd name="connsiteX1195" fmla="*/ 3802090 w 4593612"/>
                                        <a:gd name="connsiteY1195" fmla="*/ 1274677 h 1838931"/>
                                        <a:gd name="connsiteX1196" fmla="*/ 3791024 w 4593612"/>
                                        <a:gd name="connsiteY1196" fmla="*/ 1272399 h 1838931"/>
                                        <a:gd name="connsiteX1197" fmla="*/ 3790374 w 4593612"/>
                                        <a:gd name="connsiteY1197" fmla="*/ 1247990 h 1838931"/>
                                        <a:gd name="connsiteX1198" fmla="*/ 3801113 w 4593612"/>
                                        <a:gd name="connsiteY1198" fmla="*/ 1232043 h 1838931"/>
                                        <a:gd name="connsiteX1199" fmla="*/ 3787119 w 4593612"/>
                                        <a:gd name="connsiteY1199" fmla="*/ 1225208 h 1838931"/>
                                        <a:gd name="connsiteX1200" fmla="*/ 3782888 w 4593612"/>
                                        <a:gd name="connsiteY1200" fmla="*/ 1227486 h 1838931"/>
                                        <a:gd name="connsiteX1201" fmla="*/ 3781261 w 4593612"/>
                                        <a:gd name="connsiteY1201" fmla="*/ 1233345 h 1838931"/>
                                        <a:gd name="connsiteX1202" fmla="*/ 3776379 w 4593612"/>
                                        <a:gd name="connsiteY1202" fmla="*/ 1236274 h 1838931"/>
                                        <a:gd name="connsiteX1203" fmla="*/ 3777356 w 4593612"/>
                                        <a:gd name="connsiteY1203" fmla="*/ 1231066 h 1838931"/>
                                        <a:gd name="connsiteX1204" fmla="*/ 3767266 w 4593612"/>
                                        <a:gd name="connsiteY1204" fmla="*/ 1221954 h 1838931"/>
                                        <a:gd name="connsiteX1205" fmla="*/ 3768894 w 4593612"/>
                                        <a:gd name="connsiteY1205" fmla="*/ 1215445 h 1838931"/>
                                        <a:gd name="connsiteX1206" fmla="*/ 3773775 w 4593612"/>
                                        <a:gd name="connsiteY1206" fmla="*/ 1206332 h 1838931"/>
                                        <a:gd name="connsiteX1207" fmla="*/ 3780610 w 4593612"/>
                                        <a:gd name="connsiteY1207" fmla="*/ 1195267 h 1838931"/>
                                        <a:gd name="connsiteX1208" fmla="*/ 3794279 w 4593612"/>
                                        <a:gd name="connsiteY1208" fmla="*/ 1183225 h 1838931"/>
                                        <a:gd name="connsiteX1209" fmla="*/ 3791675 w 4593612"/>
                                        <a:gd name="connsiteY1209" fmla="*/ 1179645 h 1838931"/>
                                        <a:gd name="connsiteX1210" fmla="*/ 3793953 w 4593612"/>
                                        <a:gd name="connsiteY1210" fmla="*/ 1175739 h 1838931"/>
                                        <a:gd name="connsiteX1211" fmla="*/ 3802090 w 4593612"/>
                                        <a:gd name="connsiteY1211" fmla="*/ 1178017 h 1838931"/>
                                        <a:gd name="connsiteX1212" fmla="*/ 3799161 w 4593612"/>
                                        <a:gd name="connsiteY1212" fmla="*/ 1171508 h 1838931"/>
                                        <a:gd name="connsiteX1213" fmla="*/ 3805995 w 4593612"/>
                                        <a:gd name="connsiteY1213" fmla="*/ 1165976 h 1838931"/>
                                        <a:gd name="connsiteX1214" fmla="*/ 3802740 w 4593612"/>
                                        <a:gd name="connsiteY1214" fmla="*/ 1157839 h 1838931"/>
                                        <a:gd name="connsiteX1215" fmla="*/ 3807948 w 4593612"/>
                                        <a:gd name="connsiteY1215" fmla="*/ 1148076 h 1838931"/>
                                        <a:gd name="connsiteX1216" fmla="*/ 3815433 w 4593612"/>
                                        <a:gd name="connsiteY1216" fmla="*/ 1143194 h 1838931"/>
                                        <a:gd name="connsiteX1217" fmla="*/ 3814131 w 4593612"/>
                                        <a:gd name="connsiteY1217" fmla="*/ 1138312 h 1838931"/>
                                        <a:gd name="connsiteX1218" fmla="*/ 3826824 w 4593612"/>
                                        <a:gd name="connsiteY1218" fmla="*/ 1139614 h 1838931"/>
                                        <a:gd name="connsiteX1219" fmla="*/ 3824871 w 4593612"/>
                                        <a:gd name="connsiteY1219" fmla="*/ 1146123 h 1838931"/>
                                        <a:gd name="connsiteX1220" fmla="*/ 3828777 w 4593612"/>
                                        <a:gd name="connsiteY1220" fmla="*/ 1146774 h 1838931"/>
                                        <a:gd name="connsiteX1221" fmla="*/ 3831380 w 4593612"/>
                                        <a:gd name="connsiteY1221" fmla="*/ 1141892 h 1838931"/>
                                        <a:gd name="connsiteX1222" fmla="*/ 3840493 w 4593612"/>
                                        <a:gd name="connsiteY1222" fmla="*/ 1138312 h 1838931"/>
                                        <a:gd name="connsiteX1223" fmla="*/ 3845701 w 4593612"/>
                                        <a:gd name="connsiteY1223" fmla="*/ 1146449 h 1838931"/>
                                        <a:gd name="connsiteX1224" fmla="*/ 3850583 w 4593612"/>
                                        <a:gd name="connsiteY1224" fmla="*/ 1148076 h 1838931"/>
                                        <a:gd name="connsiteX1225" fmla="*/ 3858719 w 4593612"/>
                                        <a:gd name="connsiteY1225" fmla="*/ 1141892 h 1838931"/>
                                        <a:gd name="connsiteX1226" fmla="*/ 3858067 w 4593612"/>
                                        <a:gd name="connsiteY1226" fmla="*/ 1137661 h 1838931"/>
                                        <a:gd name="connsiteX1227" fmla="*/ 3879222 w 4593612"/>
                                        <a:gd name="connsiteY1227" fmla="*/ 1128549 h 1838931"/>
                                        <a:gd name="connsiteX1228" fmla="*/ 3892240 w 4593612"/>
                                        <a:gd name="connsiteY1228" fmla="*/ 1120087 h 1838931"/>
                                        <a:gd name="connsiteX1229" fmla="*/ 3888660 w 4593612"/>
                                        <a:gd name="connsiteY1229" fmla="*/ 1126270 h 1838931"/>
                                        <a:gd name="connsiteX1230" fmla="*/ 3888985 w 4593612"/>
                                        <a:gd name="connsiteY1230" fmla="*/ 1133430 h 1838931"/>
                                        <a:gd name="connsiteX1231" fmla="*/ 3885080 w 4593612"/>
                                        <a:gd name="connsiteY1231" fmla="*/ 1138963 h 1838931"/>
                                        <a:gd name="connsiteX1232" fmla="*/ 3888010 w 4593612"/>
                                        <a:gd name="connsiteY1232" fmla="*/ 1148401 h 1838931"/>
                                        <a:gd name="connsiteX1233" fmla="*/ 3904933 w 4593612"/>
                                        <a:gd name="connsiteY1233" fmla="*/ 1129525 h 1838931"/>
                                        <a:gd name="connsiteX1234" fmla="*/ 3929667 w 4593612"/>
                                        <a:gd name="connsiteY1234" fmla="*/ 1117483 h 1838931"/>
                                        <a:gd name="connsiteX1235" fmla="*/ 3945289 w 4593612"/>
                                        <a:gd name="connsiteY1235" fmla="*/ 1117483 h 1838931"/>
                                        <a:gd name="connsiteX1236" fmla="*/ 3969698 w 4593612"/>
                                        <a:gd name="connsiteY1236" fmla="*/ 1114554 h 1838931"/>
                                        <a:gd name="connsiteX1237" fmla="*/ 3973603 w 4593612"/>
                                        <a:gd name="connsiteY1237" fmla="*/ 1117483 h 1838931"/>
                                        <a:gd name="connsiteX1238" fmla="*/ 3984343 w 4593612"/>
                                        <a:gd name="connsiteY1238" fmla="*/ 1122690 h 1838931"/>
                                        <a:gd name="connsiteX1239" fmla="*/ 3984994 w 4593612"/>
                                        <a:gd name="connsiteY1239" fmla="*/ 1127898 h 1838931"/>
                                        <a:gd name="connsiteX1240" fmla="*/ 3991503 w 4593612"/>
                                        <a:gd name="connsiteY1240" fmla="*/ 1130827 h 1838931"/>
                                        <a:gd name="connsiteX1241" fmla="*/ 3988574 w 4593612"/>
                                        <a:gd name="connsiteY1241" fmla="*/ 1133756 h 1838931"/>
                                        <a:gd name="connsiteX1242" fmla="*/ 3991178 w 4593612"/>
                                        <a:gd name="connsiteY1242" fmla="*/ 1138963 h 1838931"/>
                                        <a:gd name="connsiteX1243" fmla="*/ 3998989 w 4593612"/>
                                        <a:gd name="connsiteY1243" fmla="*/ 1144496 h 1838931"/>
                                        <a:gd name="connsiteX1244" fmla="*/ 4003871 w 4593612"/>
                                        <a:gd name="connsiteY1244" fmla="*/ 1142869 h 1838931"/>
                                        <a:gd name="connsiteX1245" fmla="*/ 4006149 w 4593612"/>
                                        <a:gd name="connsiteY1245" fmla="*/ 1130501 h 1838931"/>
                                        <a:gd name="connsiteX1246" fmla="*/ 4010055 w 4593612"/>
                                        <a:gd name="connsiteY1246" fmla="*/ 1128549 h 1838931"/>
                                        <a:gd name="connsiteX1247" fmla="*/ 4008752 w 4593612"/>
                                        <a:gd name="connsiteY1247" fmla="*/ 1124643 h 1838931"/>
                                        <a:gd name="connsiteX1248" fmla="*/ 4013634 w 4593612"/>
                                        <a:gd name="connsiteY1248" fmla="*/ 1120738 h 1838931"/>
                                        <a:gd name="connsiteX1249" fmla="*/ 4039020 w 4593612"/>
                                        <a:gd name="connsiteY1249" fmla="*/ 1109021 h 1838931"/>
                                        <a:gd name="connsiteX1250" fmla="*/ 4052364 w 4593612"/>
                                        <a:gd name="connsiteY1250" fmla="*/ 1099258 h 1838931"/>
                                        <a:gd name="connsiteX1251" fmla="*/ 4048133 w 4593612"/>
                                        <a:gd name="connsiteY1251" fmla="*/ 1095352 h 1838931"/>
                                        <a:gd name="connsiteX1252" fmla="*/ 4054642 w 4593612"/>
                                        <a:gd name="connsiteY1252" fmla="*/ 1095352 h 1838931"/>
                                        <a:gd name="connsiteX1253" fmla="*/ 4059848 w 4593612"/>
                                        <a:gd name="connsiteY1253" fmla="*/ 1094702 h 1838931"/>
                                        <a:gd name="connsiteX1254" fmla="*/ 4057245 w 4593612"/>
                                        <a:gd name="connsiteY1254" fmla="*/ 1090471 h 1838931"/>
                                        <a:gd name="connsiteX1255" fmla="*/ 4065056 w 4593612"/>
                                        <a:gd name="connsiteY1255" fmla="*/ 1088518 h 1838931"/>
                                        <a:gd name="connsiteX1256" fmla="*/ 4067334 w 4593612"/>
                                        <a:gd name="connsiteY1256" fmla="*/ 1085263 h 1838931"/>
                                        <a:gd name="connsiteX1257" fmla="*/ 4072867 w 4593612"/>
                                        <a:gd name="connsiteY1257" fmla="*/ 1085263 h 1838931"/>
                                        <a:gd name="connsiteX1258" fmla="*/ 4068636 w 4593612"/>
                                        <a:gd name="connsiteY1258" fmla="*/ 1081358 h 1838931"/>
                                        <a:gd name="connsiteX1259" fmla="*/ 4072542 w 4593612"/>
                                        <a:gd name="connsiteY1259" fmla="*/ 1078429 h 1838931"/>
                                        <a:gd name="connsiteX1260" fmla="*/ 4082956 w 4593612"/>
                                        <a:gd name="connsiteY1260" fmla="*/ 1076151 h 1838931"/>
                                        <a:gd name="connsiteX1261" fmla="*/ 4089465 w 4593612"/>
                                        <a:gd name="connsiteY1261" fmla="*/ 1074198 h 1838931"/>
                                        <a:gd name="connsiteX1262" fmla="*/ 4091418 w 4593612"/>
                                        <a:gd name="connsiteY1262" fmla="*/ 1066062 h 1838931"/>
                                        <a:gd name="connsiteX1263" fmla="*/ 4096300 w 4593612"/>
                                        <a:gd name="connsiteY1263" fmla="*/ 1068665 h 1838931"/>
                                        <a:gd name="connsiteX1264" fmla="*/ 4106714 w 4593612"/>
                                        <a:gd name="connsiteY1264" fmla="*/ 1061831 h 1838931"/>
                                        <a:gd name="connsiteX1265" fmla="*/ 4115175 w 4593612"/>
                                        <a:gd name="connsiteY1265" fmla="*/ 1064434 h 1838931"/>
                                        <a:gd name="connsiteX1266" fmla="*/ 4121360 w 4593612"/>
                                        <a:gd name="connsiteY1266" fmla="*/ 1062156 h 1838931"/>
                                        <a:gd name="connsiteX1267" fmla="*/ 4119082 w 4593612"/>
                                        <a:gd name="connsiteY1267" fmla="*/ 1057925 h 1838931"/>
                                        <a:gd name="connsiteX1268" fmla="*/ 4125265 w 4593612"/>
                                        <a:gd name="connsiteY1268" fmla="*/ 1055973 h 1838931"/>
                                        <a:gd name="connsiteX1269" fmla="*/ 4136005 w 4593612"/>
                                        <a:gd name="connsiteY1269" fmla="*/ 1054345 h 1838931"/>
                                        <a:gd name="connsiteX1270" fmla="*/ 4138934 w 4593612"/>
                                        <a:gd name="connsiteY1270" fmla="*/ 1048162 h 1838931"/>
                                        <a:gd name="connsiteX1271" fmla="*/ 4162366 w 4593612"/>
                                        <a:gd name="connsiteY1271" fmla="*/ 1040351 h 1838931"/>
                                        <a:gd name="connsiteX1272" fmla="*/ 4178314 w 4593612"/>
                                        <a:gd name="connsiteY1272" fmla="*/ 1033191 h 1838931"/>
                                        <a:gd name="connsiteX1273" fmla="*/ 4187752 w 4593612"/>
                                        <a:gd name="connsiteY1273" fmla="*/ 1031238 h 1838931"/>
                                        <a:gd name="connsiteX1274" fmla="*/ 4185148 w 4593612"/>
                                        <a:gd name="connsiteY1274" fmla="*/ 1027007 h 1838931"/>
                                        <a:gd name="connsiteX1275" fmla="*/ 4187101 w 4593612"/>
                                        <a:gd name="connsiteY1275" fmla="*/ 1024078 h 1838931"/>
                                        <a:gd name="connsiteX1276" fmla="*/ 4187101 w 4593612"/>
                                        <a:gd name="connsiteY1276" fmla="*/ 1017895 h 1838931"/>
                                        <a:gd name="connsiteX1277" fmla="*/ 4191657 w 4593612"/>
                                        <a:gd name="connsiteY1277" fmla="*/ 1021475 h 1838931"/>
                                        <a:gd name="connsiteX1278" fmla="*/ 4199468 w 4593612"/>
                                        <a:gd name="connsiteY1278" fmla="*/ 1021149 h 1838931"/>
                                        <a:gd name="connsiteX1279" fmla="*/ 4195888 w 4593612"/>
                                        <a:gd name="connsiteY1279" fmla="*/ 1025054 h 1838931"/>
                                        <a:gd name="connsiteX1280" fmla="*/ 4195888 w 4593612"/>
                                        <a:gd name="connsiteY1280" fmla="*/ 1031238 h 1838931"/>
                                        <a:gd name="connsiteX1281" fmla="*/ 4215090 w 4593612"/>
                                        <a:gd name="connsiteY1281" fmla="*/ 1032540 h 1838931"/>
                                        <a:gd name="connsiteX1282" fmla="*/ 4229410 w 4593612"/>
                                        <a:gd name="connsiteY1282" fmla="*/ 1038073 h 1838931"/>
                                        <a:gd name="connsiteX1283" fmla="*/ 4246008 w 4593612"/>
                                        <a:gd name="connsiteY1283" fmla="*/ 1044256 h 1838931"/>
                                        <a:gd name="connsiteX1284" fmla="*/ 4246984 w 4593612"/>
                                        <a:gd name="connsiteY1284" fmla="*/ 1037422 h 1838931"/>
                                        <a:gd name="connsiteX1285" fmla="*/ 4252518 w 4593612"/>
                                        <a:gd name="connsiteY1285" fmla="*/ 1032214 h 1838931"/>
                                        <a:gd name="connsiteX1286" fmla="*/ 4259352 w 4593612"/>
                                        <a:gd name="connsiteY1286" fmla="*/ 1028960 h 1838931"/>
                                        <a:gd name="connsiteX1287" fmla="*/ 4258050 w 4593612"/>
                                        <a:gd name="connsiteY1287" fmla="*/ 1024729 h 1838931"/>
                                        <a:gd name="connsiteX1288" fmla="*/ 4257724 w 4593612"/>
                                        <a:gd name="connsiteY1288" fmla="*/ 1020173 h 1838931"/>
                                        <a:gd name="connsiteX1289" fmla="*/ 4250890 w 4593612"/>
                                        <a:gd name="connsiteY1289" fmla="*/ 1015291 h 1838931"/>
                                        <a:gd name="connsiteX1290" fmla="*/ 4254470 w 4593612"/>
                                        <a:gd name="connsiteY1290" fmla="*/ 1006829 h 1838931"/>
                                        <a:gd name="connsiteX1291" fmla="*/ 4250890 w 4593612"/>
                                        <a:gd name="connsiteY1291" fmla="*/ 1003575 h 1838931"/>
                                        <a:gd name="connsiteX1292" fmla="*/ 4240801 w 4593612"/>
                                        <a:gd name="connsiteY1292" fmla="*/ 999669 h 1838931"/>
                                        <a:gd name="connsiteX1293" fmla="*/ 4238523 w 4593612"/>
                                        <a:gd name="connsiteY1293" fmla="*/ 993486 h 1838931"/>
                                        <a:gd name="connsiteX1294" fmla="*/ 4233315 w 4593612"/>
                                        <a:gd name="connsiteY1294" fmla="*/ 995113 h 1838931"/>
                                        <a:gd name="connsiteX1295" fmla="*/ 4233641 w 4593612"/>
                                        <a:gd name="connsiteY1295" fmla="*/ 987953 h 1838931"/>
                                        <a:gd name="connsiteX1296" fmla="*/ 4224202 w 4593612"/>
                                        <a:gd name="connsiteY1296" fmla="*/ 988604 h 1838931"/>
                                        <a:gd name="connsiteX1297" fmla="*/ 4223227 w 4593612"/>
                                        <a:gd name="connsiteY1297" fmla="*/ 983722 h 1838931"/>
                                        <a:gd name="connsiteX1298" fmla="*/ 4235593 w 4593612"/>
                                        <a:gd name="connsiteY1298" fmla="*/ 983396 h 1838931"/>
                                        <a:gd name="connsiteX1299" fmla="*/ 4234618 w 4593612"/>
                                        <a:gd name="connsiteY1299" fmla="*/ 977864 h 1838931"/>
                                        <a:gd name="connsiteX1300" fmla="*/ 4233641 w 4593612"/>
                                        <a:gd name="connsiteY1300" fmla="*/ 971029 h 1838931"/>
                                        <a:gd name="connsiteX1301" fmla="*/ 4228759 w 4593612"/>
                                        <a:gd name="connsiteY1301" fmla="*/ 970053 h 1838931"/>
                                        <a:gd name="connsiteX1302" fmla="*/ 4229410 w 4593612"/>
                                        <a:gd name="connsiteY1302" fmla="*/ 964520 h 1838931"/>
                                        <a:gd name="connsiteX1303" fmla="*/ 4224854 w 4593612"/>
                                        <a:gd name="connsiteY1303" fmla="*/ 954757 h 1838931"/>
                                        <a:gd name="connsiteX1304" fmla="*/ 4217693 w 4593612"/>
                                        <a:gd name="connsiteY1304" fmla="*/ 958662 h 1838931"/>
                                        <a:gd name="connsiteX1305" fmla="*/ 4201746 w 4593612"/>
                                        <a:gd name="connsiteY1305" fmla="*/ 952153 h 1838931"/>
                                        <a:gd name="connsiteX1306" fmla="*/ 4197841 w 4593612"/>
                                        <a:gd name="connsiteY1306" fmla="*/ 938809 h 1838931"/>
                                        <a:gd name="connsiteX1307" fmla="*/ 4193610 w 4593612"/>
                                        <a:gd name="connsiteY1307" fmla="*/ 935555 h 1838931"/>
                                        <a:gd name="connsiteX1308" fmla="*/ 4184172 w 4593612"/>
                                        <a:gd name="connsiteY1308" fmla="*/ 939460 h 1838931"/>
                                        <a:gd name="connsiteX1309" fmla="*/ 4172130 w 4593612"/>
                                        <a:gd name="connsiteY1309" fmla="*/ 938158 h 1838931"/>
                                        <a:gd name="connsiteX1310" fmla="*/ 4165946 w 4593612"/>
                                        <a:gd name="connsiteY1310" fmla="*/ 941738 h 1838931"/>
                                        <a:gd name="connsiteX1311" fmla="*/ 4159112 w 4593612"/>
                                        <a:gd name="connsiteY1311" fmla="*/ 945318 h 1838931"/>
                                        <a:gd name="connsiteX1312" fmla="*/ 4159437 w 4593612"/>
                                        <a:gd name="connsiteY1312" fmla="*/ 940437 h 1838931"/>
                                        <a:gd name="connsiteX1313" fmla="*/ 4163668 w 4593612"/>
                                        <a:gd name="connsiteY1313" fmla="*/ 936857 h 1838931"/>
                                        <a:gd name="connsiteX1314" fmla="*/ 4161390 w 4593612"/>
                                        <a:gd name="connsiteY1314" fmla="*/ 932951 h 1838931"/>
                                        <a:gd name="connsiteX1315" fmla="*/ 4155532 w 4593612"/>
                                        <a:gd name="connsiteY1315" fmla="*/ 925791 h 1838931"/>
                                        <a:gd name="connsiteX1316" fmla="*/ 4164645 w 4593612"/>
                                        <a:gd name="connsiteY1316" fmla="*/ 925466 h 1838931"/>
                                        <a:gd name="connsiteX1317" fmla="*/ 4171479 w 4593612"/>
                                        <a:gd name="connsiteY1317" fmla="*/ 930022 h 1838931"/>
                                        <a:gd name="connsiteX1318" fmla="*/ 4177337 w 4593612"/>
                                        <a:gd name="connsiteY1318" fmla="*/ 927418 h 1838931"/>
                                        <a:gd name="connsiteX1319" fmla="*/ 4188077 w 4593612"/>
                                        <a:gd name="connsiteY1319" fmla="*/ 930022 h 1838931"/>
                                        <a:gd name="connsiteX1320" fmla="*/ 4189379 w 4593612"/>
                                        <a:gd name="connsiteY1320" fmla="*/ 926442 h 1838931"/>
                                        <a:gd name="connsiteX1321" fmla="*/ 4182870 w 4593612"/>
                                        <a:gd name="connsiteY1321" fmla="*/ 922862 h 1838931"/>
                                        <a:gd name="connsiteX1322" fmla="*/ 4177337 w 4593612"/>
                                        <a:gd name="connsiteY1322" fmla="*/ 923188 h 1838931"/>
                                        <a:gd name="connsiteX1323" fmla="*/ 4171805 w 4593612"/>
                                        <a:gd name="connsiteY1323" fmla="*/ 921886 h 1838931"/>
                                        <a:gd name="connsiteX1324" fmla="*/ 4168550 w 4593612"/>
                                        <a:gd name="connsiteY1324" fmla="*/ 917329 h 1838931"/>
                                        <a:gd name="connsiteX1325" fmla="*/ 4177988 w 4593612"/>
                                        <a:gd name="connsiteY1325" fmla="*/ 919282 h 1838931"/>
                                        <a:gd name="connsiteX1326" fmla="*/ 4185148 w 4593612"/>
                                        <a:gd name="connsiteY1326" fmla="*/ 917655 h 1838931"/>
                                        <a:gd name="connsiteX1327" fmla="*/ 4192309 w 4593612"/>
                                        <a:gd name="connsiteY1327" fmla="*/ 921886 h 1838931"/>
                                        <a:gd name="connsiteX1328" fmla="*/ 4198492 w 4593612"/>
                                        <a:gd name="connsiteY1328" fmla="*/ 925466 h 1838931"/>
                                        <a:gd name="connsiteX1329" fmla="*/ 4199143 w 4593612"/>
                                        <a:gd name="connsiteY1329" fmla="*/ 930022 h 1838931"/>
                                        <a:gd name="connsiteX1330" fmla="*/ 4205001 w 4593612"/>
                                        <a:gd name="connsiteY1330" fmla="*/ 935555 h 1838931"/>
                                        <a:gd name="connsiteX1331" fmla="*/ 4215741 w 4593612"/>
                                        <a:gd name="connsiteY1331" fmla="*/ 936531 h 1838931"/>
                                        <a:gd name="connsiteX1332" fmla="*/ 4235268 w 4593612"/>
                                        <a:gd name="connsiteY1332" fmla="*/ 930348 h 1838931"/>
                                        <a:gd name="connsiteX1333" fmla="*/ 4261630 w 4593612"/>
                                        <a:gd name="connsiteY1333" fmla="*/ 924489 h 1838931"/>
                                        <a:gd name="connsiteX1334" fmla="*/ 4269115 w 4593612"/>
                                        <a:gd name="connsiteY1334" fmla="*/ 918306 h 1838931"/>
                                        <a:gd name="connsiteX1335" fmla="*/ 4278879 w 4593612"/>
                                        <a:gd name="connsiteY1335" fmla="*/ 915702 h 1838931"/>
                                        <a:gd name="connsiteX1336" fmla="*/ 4282133 w 4593612"/>
                                        <a:gd name="connsiteY1336" fmla="*/ 907566 h 1838931"/>
                                        <a:gd name="connsiteX1337" fmla="*/ 4268464 w 4593612"/>
                                        <a:gd name="connsiteY1337" fmla="*/ 908868 h 1838931"/>
                                        <a:gd name="connsiteX1338" fmla="*/ 4264559 w 4593612"/>
                                        <a:gd name="connsiteY1338" fmla="*/ 905939 h 1838931"/>
                                        <a:gd name="connsiteX1339" fmla="*/ 4287341 w 4593612"/>
                                        <a:gd name="connsiteY1339" fmla="*/ 896826 h 1838931"/>
                                        <a:gd name="connsiteX1340" fmla="*/ 4287992 w 4593612"/>
                                        <a:gd name="connsiteY1340" fmla="*/ 893897 h 1838931"/>
                                        <a:gd name="connsiteX1341" fmla="*/ 4276926 w 4593612"/>
                                        <a:gd name="connsiteY1341" fmla="*/ 885760 h 1838931"/>
                                        <a:gd name="connsiteX1342" fmla="*/ 4276275 w 4593612"/>
                                        <a:gd name="connsiteY1342" fmla="*/ 871441 h 1838931"/>
                                        <a:gd name="connsiteX1343" fmla="*/ 4278554 w 4593612"/>
                                        <a:gd name="connsiteY1343" fmla="*/ 866559 h 1838931"/>
                                        <a:gd name="connsiteX1344" fmla="*/ 4282133 w 4593612"/>
                                        <a:gd name="connsiteY1344" fmla="*/ 870139 h 1838931"/>
                                        <a:gd name="connsiteX1345" fmla="*/ 4290595 w 4593612"/>
                                        <a:gd name="connsiteY1345" fmla="*/ 867861 h 1838931"/>
                                        <a:gd name="connsiteX1346" fmla="*/ 4287341 w 4593612"/>
                                        <a:gd name="connsiteY1346" fmla="*/ 861351 h 1838931"/>
                                        <a:gd name="connsiteX1347" fmla="*/ 4295151 w 4593612"/>
                                        <a:gd name="connsiteY1347" fmla="*/ 856795 h 1838931"/>
                                        <a:gd name="connsiteX1348" fmla="*/ 4298406 w 4593612"/>
                                        <a:gd name="connsiteY1348" fmla="*/ 865582 h 1838931"/>
                                        <a:gd name="connsiteX1349" fmla="*/ 4313051 w 4593612"/>
                                        <a:gd name="connsiteY1349" fmla="*/ 857771 h 1838931"/>
                                        <a:gd name="connsiteX1350" fmla="*/ 4312401 w 4593612"/>
                                        <a:gd name="connsiteY1350" fmla="*/ 871441 h 1838931"/>
                                        <a:gd name="connsiteX1351" fmla="*/ 4305892 w 4593612"/>
                                        <a:gd name="connsiteY1351" fmla="*/ 878275 h 1838931"/>
                                        <a:gd name="connsiteX1352" fmla="*/ 4301660 w 4593612"/>
                                        <a:gd name="connsiteY1352" fmla="*/ 877299 h 1838931"/>
                                        <a:gd name="connsiteX1353" fmla="*/ 4303938 w 4593612"/>
                                        <a:gd name="connsiteY1353" fmla="*/ 882180 h 1838931"/>
                                        <a:gd name="connsiteX1354" fmla="*/ 4315329 w 4593612"/>
                                        <a:gd name="connsiteY1354" fmla="*/ 887713 h 1838931"/>
                                        <a:gd name="connsiteX1355" fmla="*/ 4315329 w 4593612"/>
                                        <a:gd name="connsiteY1355" fmla="*/ 895199 h 1838931"/>
                                        <a:gd name="connsiteX1356" fmla="*/ 4336484 w 4593612"/>
                                        <a:gd name="connsiteY1356" fmla="*/ 895199 h 1838931"/>
                                        <a:gd name="connsiteX1357" fmla="*/ 4364799 w 4593612"/>
                                        <a:gd name="connsiteY1357" fmla="*/ 896175 h 1838931"/>
                                        <a:gd name="connsiteX1358" fmla="*/ 4386278 w 4593612"/>
                                        <a:gd name="connsiteY1358" fmla="*/ 903986 h 1838931"/>
                                        <a:gd name="connsiteX1359" fmla="*/ 4391160 w 4593612"/>
                                        <a:gd name="connsiteY1359" fmla="*/ 918306 h 1838931"/>
                                        <a:gd name="connsiteX1360" fmla="*/ 4399622 w 4593612"/>
                                        <a:gd name="connsiteY1360" fmla="*/ 930673 h 1838931"/>
                                        <a:gd name="connsiteX1361" fmla="*/ 4412315 w 4593612"/>
                                        <a:gd name="connsiteY1361" fmla="*/ 930673 h 1838931"/>
                                        <a:gd name="connsiteX1362" fmla="*/ 4430865 w 4593612"/>
                                        <a:gd name="connsiteY1362" fmla="*/ 937833 h 1838931"/>
                                        <a:gd name="connsiteX1363" fmla="*/ 4439978 w 4593612"/>
                                        <a:gd name="connsiteY1363" fmla="*/ 947922 h 1838931"/>
                                        <a:gd name="connsiteX1364" fmla="*/ 4447464 w 4593612"/>
                                        <a:gd name="connsiteY1364" fmla="*/ 950200 h 1838931"/>
                                        <a:gd name="connsiteX1365" fmla="*/ 4452671 w 4593612"/>
                                        <a:gd name="connsiteY1365" fmla="*/ 947597 h 1838931"/>
                                        <a:gd name="connsiteX1366" fmla="*/ 4454299 w 4593612"/>
                                        <a:gd name="connsiteY1366" fmla="*/ 944017 h 1838931"/>
                                        <a:gd name="connsiteX1367" fmla="*/ 4457227 w 4593612"/>
                                        <a:gd name="connsiteY1367" fmla="*/ 939460 h 1838931"/>
                                        <a:gd name="connsiteX1368" fmla="*/ 4459180 w 4593612"/>
                                        <a:gd name="connsiteY1368" fmla="*/ 945969 h 1838931"/>
                                        <a:gd name="connsiteX1369" fmla="*/ 4462109 w 4593612"/>
                                        <a:gd name="connsiteY1369" fmla="*/ 954106 h 1838931"/>
                                        <a:gd name="connsiteX1370" fmla="*/ 4467317 w 4593612"/>
                                        <a:gd name="connsiteY1370" fmla="*/ 952478 h 1838931"/>
                                        <a:gd name="connsiteX1371" fmla="*/ 4465364 w 4593612"/>
                                        <a:gd name="connsiteY1371" fmla="*/ 949549 h 1838931"/>
                                        <a:gd name="connsiteX1372" fmla="*/ 4465689 w 4593612"/>
                                        <a:gd name="connsiteY1372" fmla="*/ 945644 h 1838931"/>
                                        <a:gd name="connsiteX1373" fmla="*/ 4475778 w 4593612"/>
                                        <a:gd name="connsiteY1373" fmla="*/ 949224 h 1838931"/>
                                        <a:gd name="connsiteX1374" fmla="*/ 4482287 w 4593612"/>
                                        <a:gd name="connsiteY1374" fmla="*/ 948248 h 1838931"/>
                                        <a:gd name="connsiteX1375" fmla="*/ 4466665 w 4593612"/>
                                        <a:gd name="connsiteY1375" fmla="*/ 941413 h 1838931"/>
                                        <a:gd name="connsiteX1376" fmla="*/ 4463086 w 4593612"/>
                                        <a:gd name="connsiteY1376" fmla="*/ 938158 h 1838931"/>
                                        <a:gd name="connsiteX1377" fmla="*/ 4467967 w 4593612"/>
                                        <a:gd name="connsiteY1377" fmla="*/ 936857 h 1838931"/>
                                        <a:gd name="connsiteX1378" fmla="*/ 4470571 w 4593612"/>
                                        <a:gd name="connsiteY1378" fmla="*/ 932626 h 1838931"/>
                                        <a:gd name="connsiteX1379" fmla="*/ 4466014 w 4593612"/>
                                        <a:gd name="connsiteY1379" fmla="*/ 930673 h 1838931"/>
                                        <a:gd name="connsiteX1380" fmla="*/ 4459180 w 4593612"/>
                                        <a:gd name="connsiteY1380" fmla="*/ 932626 h 1838931"/>
                                        <a:gd name="connsiteX1381" fmla="*/ 4466340 w 4593612"/>
                                        <a:gd name="connsiteY1381" fmla="*/ 925791 h 1838931"/>
                                        <a:gd name="connsiteX1382" fmla="*/ 4478708 w 4593612"/>
                                        <a:gd name="connsiteY1382" fmla="*/ 924489 h 1838931"/>
                                        <a:gd name="connsiteX1383" fmla="*/ 4487495 w 4593612"/>
                                        <a:gd name="connsiteY1383" fmla="*/ 918631 h 1838931"/>
                                        <a:gd name="connsiteX1384" fmla="*/ 4486192 w 4593612"/>
                                        <a:gd name="connsiteY1384" fmla="*/ 914075 h 1838931"/>
                                        <a:gd name="connsiteX1385" fmla="*/ 4482287 w 4593612"/>
                                        <a:gd name="connsiteY1385" fmla="*/ 913099 h 1838931"/>
                                        <a:gd name="connsiteX1386" fmla="*/ 4473826 w 4593612"/>
                                        <a:gd name="connsiteY1386" fmla="*/ 910495 h 1838931"/>
                                        <a:gd name="connsiteX1387" fmla="*/ 4484565 w 4593612"/>
                                        <a:gd name="connsiteY1387" fmla="*/ 908217 h 1838931"/>
                                        <a:gd name="connsiteX1388" fmla="*/ 4489122 w 4593612"/>
                                        <a:gd name="connsiteY1388" fmla="*/ 903335 h 1838931"/>
                                        <a:gd name="connsiteX1389" fmla="*/ 4484891 w 4593612"/>
                                        <a:gd name="connsiteY1389" fmla="*/ 903660 h 1838931"/>
                                        <a:gd name="connsiteX1390" fmla="*/ 4479683 w 4593612"/>
                                        <a:gd name="connsiteY1390" fmla="*/ 901057 h 1838931"/>
                                        <a:gd name="connsiteX1391" fmla="*/ 4481636 w 4593612"/>
                                        <a:gd name="connsiteY1391" fmla="*/ 897477 h 1838931"/>
                                        <a:gd name="connsiteX1392" fmla="*/ 4473826 w 4593612"/>
                                        <a:gd name="connsiteY1392" fmla="*/ 894222 h 1838931"/>
                                        <a:gd name="connsiteX1393" fmla="*/ 4468618 w 4593612"/>
                                        <a:gd name="connsiteY1393" fmla="*/ 889991 h 1838931"/>
                                        <a:gd name="connsiteX1394" fmla="*/ 4484240 w 4593612"/>
                                        <a:gd name="connsiteY1394" fmla="*/ 890642 h 1838931"/>
                                        <a:gd name="connsiteX1395" fmla="*/ 4488471 w 4593612"/>
                                        <a:gd name="connsiteY1395" fmla="*/ 894873 h 1838931"/>
                                        <a:gd name="connsiteX1396" fmla="*/ 4497909 w 4593612"/>
                                        <a:gd name="connsiteY1396" fmla="*/ 897477 h 1838931"/>
                                        <a:gd name="connsiteX1397" fmla="*/ 4518738 w 4593612"/>
                                        <a:gd name="connsiteY1397" fmla="*/ 900080 h 1838931"/>
                                        <a:gd name="connsiteX1398" fmla="*/ 4520365 w 4593612"/>
                                        <a:gd name="connsiteY1398" fmla="*/ 896175 h 1838931"/>
                                        <a:gd name="connsiteX1399" fmla="*/ 4517110 w 4593612"/>
                                        <a:gd name="connsiteY1399" fmla="*/ 892920 h 1838931"/>
                                        <a:gd name="connsiteX1400" fmla="*/ 4507998 w 4593612"/>
                                        <a:gd name="connsiteY1400" fmla="*/ 886411 h 1838931"/>
                                        <a:gd name="connsiteX1401" fmla="*/ 4507998 w 4593612"/>
                                        <a:gd name="connsiteY1401" fmla="*/ 882506 h 1838931"/>
                                        <a:gd name="connsiteX1402" fmla="*/ 4520365 w 4593612"/>
                                        <a:gd name="connsiteY1402" fmla="*/ 890317 h 1838931"/>
                                        <a:gd name="connsiteX1403" fmla="*/ 4534035 w 4593612"/>
                                        <a:gd name="connsiteY1403" fmla="*/ 893897 h 1838931"/>
                                        <a:gd name="connsiteX1404" fmla="*/ 4535336 w 4593612"/>
                                        <a:gd name="connsiteY1404" fmla="*/ 888364 h 1838931"/>
                                        <a:gd name="connsiteX1405" fmla="*/ 4545100 w 4593612"/>
                                        <a:gd name="connsiteY1405" fmla="*/ 880553 h 1838931"/>
                                        <a:gd name="connsiteX1406" fmla="*/ 4558444 w 4593612"/>
                                        <a:gd name="connsiteY1406" fmla="*/ 874370 h 1838931"/>
                                        <a:gd name="connsiteX1407" fmla="*/ 4556165 w 4593612"/>
                                        <a:gd name="connsiteY1407" fmla="*/ 869488 h 1838931"/>
                                        <a:gd name="connsiteX1408" fmla="*/ 4545425 w 4593612"/>
                                        <a:gd name="connsiteY1408" fmla="*/ 869813 h 1838931"/>
                                        <a:gd name="connsiteX1409" fmla="*/ 4543472 w 4593612"/>
                                        <a:gd name="connsiteY1409" fmla="*/ 863630 h 1838931"/>
                                        <a:gd name="connsiteX1410" fmla="*/ 4528827 w 4593612"/>
                                        <a:gd name="connsiteY1410" fmla="*/ 853866 h 1838931"/>
                                        <a:gd name="connsiteX1411" fmla="*/ 4511904 w 4593612"/>
                                        <a:gd name="connsiteY1411" fmla="*/ 843126 h 1838931"/>
                                        <a:gd name="connsiteX1412" fmla="*/ 4497258 w 4593612"/>
                                        <a:gd name="connsiteY1412" fmla="*/ 830759 h 1838931"/>
                                        <a:gd name="connsiteX1413" fmla="*/ 4484565 w 4593612"/>
                                        <a:gd name="connsiteY1413" fmla="*/ 828481 h 1838931"/>
                                        <a:gd name="connsiteX1414" fmla="*/ 4470896 w 4593612"/>
                                        <a:gd name="connsiteY1414" fmla="*/ 827830 h 1838931"/>
                                        <a:gd name="connsiteX1415" fmla="*/ 4485217 w 4593612"/>
                                        <a:gd name="connsiteY1415" fmla="*/ 834013 h 1838931"/>
                                        <a:gd name="connsiteX1416" fmla="*/ 4462109 w 4593612"/>
                                        <a:gd name="connsiteY1416" fmla="*/ 831084 h 1838931"/>
                                        <a:gd name="connsiteX1417" fmla="*/ 4455926 w 4593612"/>
                                        <a:gd name="connsiteY1417" fmla="*/ 840848 h 1838931"/>
                                        <a:gd name="connsiteX1418" fmla="*/ 4453322 w 4593612"/>
                                        <a:gd name="connsiteY1418" fmla="*/ 832061 h 1838931"/>
                                        <a:gd name="connsiteX1419" fmla="*/ 4459505 w 4593612"/>
                                        <a:gd name="connsiteY1419" fmla="*/ 825552 h 1838931"/>
                                        <a:gd name="connsiteX1420" fmla="*/ 4444209 w 4593612"/>
                                        <a:gd name="connsiteY1420" fmla="*/ 822297 h 1838931"/>
                                        <a:gd name="connsiteX1421" fmla="*/ 4423055 w 4593612"/>
                                        <a:gd name="connsiteY1421" fmla="*/ 824575 h 1838931"/>
                                        <a:gd name="connsiteX1422" fmla="*/ 4430865 w 4593612"/>
                                        <a:gd name="connsiteY1422" fmla="*/ 826203 h 1838931"/>
                                        <a:gd name="connsiteX1423" fmla="*/ 4430865 w 4593612"/>
                                        <a:gd name="connsiteY1423" fmla="*/ 830759 h 1838931"/>
                                        <a:gd name="connsiteX1424" fmla="*/ 4436724 w 4593612"/>
                                        <a:gd name="connsiteY1424" fmla="*/ 833037 h 1838931"/>
                                        <a:gd name="connsiteX1425" fmla="*/ 4438026 w 4593612"/>
                                        <a:gd name="connsiteY1425" fmla="*/ 846381 h 1838931"/>
                                        <a:gd name="connsiteX1426" fmla="*/ 4437374 w 4593612"/>
                                        <a:gd name="connsiteY1426" fmla="*/ 850937 h 1838931"/>
                                        <a:gd name="connsiteX1427" fmla="*/ 4445186 w 4593612"/>
                                        <a:gd name="connsiteY1427" fmla="*/ 856795 h 1838931"/>
                                        <a:gd name="connsiteX1428" fmla="*/ 4437049 w 4593612"/>
                                        <a:gd name="connsiteY1428" fmla="*/ 867535 h 1838931"/>
                                        <a:gd name="connsiteX1429" fmla="*/ 4437700 w 4593612"/>
                                        <a:gd name="connsiteY1429" fmla="*/ 856144 h 1838931"/>
                                        <a:gd name="connsiteX1430" fmla="*/ 4431517 w 4593612"/>
                                        <a:gd name="connsiteY1430" fmla="*/ 854842 h 1838931"/>
                                        <a:gd name="connsiteX1431" fmla="*/ 4431191 w 4593612"/>
                                        <a:gd name="connsiteY1431" fmla="*/ 858748 h 1838931"/>
                                        <a:gd name="connsiteX1432" fmla="*/ 4424682 w 4593612"/>
                                        <a:gd name="connsiteY1432" fmla="*/ 862653 h 1838931"/>
                                        <a:gd name="connsiteX1433" fmla="*/ 4424031 w 4593612"/>
                                        <a:gd name="connsiteY1433" fmla="*/ 853215 h 1838931"/>
                                        <a:gd name="connsiteX1434" fmla="*/ 4419149 w 4593612"/>
                                        <a:gd name="connsiteY1434" fmla="*/ 849310 h 1838931"/>
                                        <a:gd name="connsiteX1435" fmla="*/ 4410037 w 4593612"/>
                                        <a:gd name="connsiteY1435" fmla="*/ 845404 h 1838931"/>
                                        <a:gd name="connsiteX1436" fmla="*/ 4416220 w 4593612"/>
                                        <a:gd name="connsiteY1436" fmla="*/ 840522 h 1838931"/>
                                        <a:gd name="connsiteX1437" fmla="*/ 4415895 w 4593612"/>
                                        <a:gd name="connsiteY1437" fmla="*/ 833362 h 1838931"/>
                                        <a:gd name="connsiteX1438" fmla="*/ 4409711 w 4593612"/>
                                        <a:gd name="connsiteY1438" fmla="*/ 822623 h 1838931"/>
                                        <a:gd name="connsiteX1439" fmla="*/ 4412315 w 4593612"/>
                                        <a:gd name="connsiteY1439" fmla="*/ 811557 h 1838931"/>
                                        <a:gd name="connsiteX1440" fmla="*/ 4407108 w 4593612"/>
                                        <a:gd name="connsiteY1440" fmla="*/ 807977 h 1838931"/>
                                        <a:gd name="connsiteX1441" fmla="*/ 4405806 w 4593612"/>
                                        <a:gd name="connsiteY1441" fmla="*/ 813184 h 1838931"/>
                                        <a:gd name="connsiteX1442" fmla="*/ 4397344 w 4593612"/>
                                        <a:gd name="connsiteY1442" fmla="*/ 813510 h 1838931"/>
                                        <a:gd name="connsiteX1443" fmla="*/ 4401249 w 4593612"/>
                                        <a:gd name="connsiteY1443" fmla="*/ 807977 h 1838931"/>
                                        <a:gd name="connsiteX1444" fmla="*/ 4400599 w 4593612"/>
                                        <a:gd name="connsiteY1444" fmla="*/ 797237 h 1838931"/>
                                        <a:gd name="connsiteX1445" fmla="*/ 4383024 w 4593612"/>
                                        <a:gd name="connsiteY1445" fmla="*/ 789101 h 1838931"/>
                                        <a:gd name="connsiteX1446" fmla="*/ 4356337 w 4593612"/>
                                        <a:gd name="connsiteY1446" fmla="*/ 777059 h 1838931"/>
                                        <a:gd name="connsiteX1447" fmla="*/ 4344295 w 4593612"/>
                                        <a:gd name="connsiteY1447" fmla="*/ 771526 h 1838931"/>
                                        <a:gd name="connsiteX1448" fmla="*/ 4328023 w 4593612"/>
                                        <a:gd name="connsiteY1448" fmla="*/ 770876 h 1838931"/>
                                        <a:gd name="connsiteX1449" fmla="*/ 4338437 w 4593612"/>
                                        <a:gd name="connsiteY1449" fmla="*/ 766645 h 1838931"/>
                                        <a:gd name="connsiteX1450" fmla="*/ 4323141 w 4593612"/>
                                        <a:gd name="connsiteY1450" fmla="*/ 757206 h 1838931"/>
                                        <a:gd name="connsiteX1451" fmla="*/ 4327697 w 4593612"/>
                                        <a:gd name="connsiteY1451" fmla="*/ 763390 h 1838931"/>
                                        <a:gd name="connsiteX1452" fmla="*/ 4306542 w 4593612"/>
                                        <a:gd name="connsiteY1452" fmla="*/ 756230 h 1838931"/>
                                        <a:gd name="connsiteX1453" fmla="*/ 4297429 w 4593612"/>
                                        <a:gd name="connsiteY1453" fmla="*/ 744839 h 1838931"/>
                                        <a:gd name="connsiteX1454" fmla="*/ 4288317 w 4593612"/>
                                        <a:gd name="connsiteY1454" fmla="*/ 735727 h 1838931"/>
                                        <a:gd name="connsiteX1455" fmla="*/ 4268464 w 4593612"/>
                                        <a:gd name="connsiteY1455" fmla="*/ 734099 h 1838931"/>
                                        <a:gd name="connsiteX1456" fmla="*/ 4244055 w 4593612"/>
                                        <a:gd name="connsiteY1456" fmla="*/ 721081 h 1838931"/>
                                        <a:gd name="connsiteX1457" fmla="*/ 4224854 w 4593612"/>
                                        <a:gd name="connsiteY1457" fmla="*/ 710992 h 1838931"/>
                                        <a:gd name="connsiteX1458" fmla="*/ 4199793 w 4593612"/>
                                        <a:gd name="connsiteY1458" fmla="*/ 704808 h 1838931"/>
                                        <a:gd name="connsiteX1459" fmla="*/ 4181243 w 4593612"/>
                                        <a:gd name="connsiteY1459" fmla="*/ 701554 h 1838931"/>
                                        <a:gd name="connsiteX1460" fmla="*/ 4158787 w 4593612"/>
                                        <a:gd name="connsiteY1460" fmla="*/ 688210 h 1838931"/>
                                        <a:gd name="connsiteX1461" fmla="*/ 4132100 w 4593612"/>
                                        <a:gd name="connsiteY1461" fmla="*/ 690489 h 1838931"/>
                                        <a:gd name="connsiteX1462" fmla="*/ 4104110 w 4593612"/>
                                        <a:gd name="connsiteY1462" fmla="*/ 687234 h 1838931"/>
                                        <a:gd name="connsiteX1463" fmla="*/ 4080678 w 4593612"/>
                                        <a:gd name="connsiteY1463" fmla="*/ 685932 h 1838931"/>
                                        <a:gd name="connsiteX1464" fmla="*/ 4083607 w 4593612"/>
                                        <a:gd name="connsiteY1464" fmla="*/ 689838 h 1838931"/>
                                        <a:gd name="connsiteX1465" fmla="*/ 4080678 w 4593612"/>
                                        <a:gd name="connsiteY1465" fmla="*/ 694394 h 1838931"/>
                                        <a:gd name="connsiteX1466" fmla="*/ 4065056 w 4593612"/>
                                        <a:gd name="connsiteY1466" fmla="*/ 683329 h 1838931"/>
                                        <a:gd name="connsiteX1467" fmla="*/ 4048783 w 4593612"/>
                                        <a:gd name="connsiteY1467" fmla="*/ 683003 h 1838931"/>
                                        <a:gd name="connsiteX1468" fmla="*/ 4015912 w 4593612"/>
                                        <a:gd name="connsiteY1468" fmla="*/ 678447 h 1838931"/>
                                        <a:gd name="connsiteX1469" fmla="*/ 4000291 w 4593612"/>
                                        <a:gd name="connsiteY1469" fmla="*/ 674867 h 1838931"/>
                                        <a:gd name="connsiteX1470" fmla="*/ 4006149 w 4593612"/>
                                        <a:gd name="connsiteY1470" fmla="*/ 680725 h 1838931"/>
                                        <a:gd name="connsiteX1471" fmla="*/ 4005498 w 4593612"/>
                                        <a:gd name="connsiteY1471" fmla="*/ 691139 h 1838931"/>
                                        <a:gd name="connsiteX1472" fmla="*/ 3995084 w 4593612"/>
                                        <a:gd name="connsiteY1472" fmla="*/ 702856 h 1838931"/>
                                        <a:gd name="connsiteX1473" fmla="*/ 4007125 w 4593612"/>
                                        <a:gd name="connsiteY1473" fmla="*/ 704483 h 1838931"/>
                                        <a:gd name="connsiteX1474" fmla="*/ 4012007 w 4593612"/>
                                        <a:gd name="connsiteY1474" fmla="*/ 718152 h 1838931"/>
                                        <a:gd name="connsiteX1475" fmla="*/ 4018842 w 4593612"/>
                                        <a:gd name="connsiteY1475" fmla="*/ 727916 h 1838931"/>
                                        <a:gd name="connsiteX1476" fmla="*/ 4010055 w 4593612"/>
                                        <a:gd name="connsiteY1476" fmla="*/ 736052 h 1838931"/>
                                        <a:gd name="connsiteX1477" fmla="*/ 4009729 w 4593612"/>
                                        <a:gd name="connsiteY1477" fmla="*/ 740608 h 1838931"/>
                                        <a:gd name="connsiteX1478" fmla="*/ 4004196 w 4593612"/>
                                        <a:gd name="connsiteY1478" fmla="*/ 740283 h 1838931"/>
                                        <a:gd name="connsiteX1479" fmla="*/ 4004847 w 4593612"/>
                                        <a:gd name="connsiteY1479" fmla="*/ 744188 h 1838931"/>
                                        <a:gd name="connsiteX1480" fmla="*/ 3999315 w 4593612"/>
                                        <a:gd name="connsiteY1480" fmla="*/ 741585 h 1838931"/>
                                        <a:gd name="connsiteX1481" fmla="*/ 3991178 w 4593612"/>
                                        <a:gd name="connsiteY1481" fmla="*/ 742887 h 1838931"/>
                                        <a:gd name="connsiteX1482" fmla="*/ 3977509 w 4593612"/>
                                        <a:gd name="connsiteY1482" fmla="*/ 742561 h 1838931"/>
                                        <a:gd name="connsiteX1483" fmla="*/ 3973603 w 4593612"/>
                                        <a:gd name="connsiteY1483" fmla="*/ 736377 h 1838931"/>
                                        <a:gd name="connsiteX1484" fmla="*/ 3971651 w 4593612"/>
                                        <a:gd name="connsiteY1484" fmla="*/ 728892 h 1838931"/>
                                        <a:gd name="connsiteX1485" fmla="*/ 3944313 w 4593612"/>
                                        <a:gd name="connsiteY1485" fmla="*/ 721081 h 1838931"/>
                                        <a:gd name="connsiteX1486" fmla="*/ 3939431 w 4593612"/>
                                        <a:gd name="connsiteY1486" fmla="*/ 713270 h 1838931"/>
                                        <a:gd name="connsiteX1487" fmla="*/ 3940407 w 4593612"/>
                                        <a:gd name="connsiteY1487" fmla="*/ 706110 h 1838931"/>
                                        <a:gd name="connsiteX1488" fmla="*/ 3926088 w 4593612"/>
                                        <a:gd name="connsiteY1488" fmla="*/ 696021 h 1838931"/>
                                        <a:gd name="connsiteX1489" fmla="*/ 3913069 w 4593612"/>
                                        <a:gd name="connsiteY1489" fmla="*/ 703181 h 1838931"/>
                                        <a:gd name="connsiteX1490" fmla="*/ 3903306 w 4593612"/>
                                        <a:gd name="connsiteY1490" fmla="*/ 703832 h 1838931"/>
                                        <a:gd name="connsiteX1491" fmla="*/ 3861322 w 4593612"/>
                                        <a:gd name="connsiteY1491" fmla="*/ 704483 h 1838931"/>
                                        <a:gd name="connsiteX1492" fmla="*/ 3847328 w 4593612"/>
                                        <a:gd name="connsiteY1492" fmla="*/ 700578 h 1838931"/>
                                        <a:gd name="connsiteX1493" fmla="*/ 3820966 w 4593612"/>
                                        <a:gd name="connsiteY1493" fmla="*/ 693092 h 1838931"/>
                                        <a:gd name="connsiteX1494" fmla="*/ 3769219 w 4593612"/>
                                        <a:gd name="connsiteY1494" fmla="*/ 701554 h 1838931"/>
                                        <a:gd name="connsiteX1495" fmla="*/ 3737325 w 4593612"/>
                                        <a:gd name="connsiteY1495" fmla="*/ 705134 h 1838931"/>
                                        <a:gd name="connsiteX1496" fmla="*/ 3723656 w 4593612"/>
                                        <a:gd name="connsiteY1496" fmla="*/ 701229 h 1838931"/>
                                        <a:gd name="connsiteX1497" fmla="*/ 3702826 w 4593612"/>
                                        <a:gd name="connsiteY1497" fmla="*/ 694719 h 1838931"/>
                                        <a:gd name="connsiteX1498" fmla="*/ 3700223 w 4593612"/>
                                        <a:gd name="connsiteY1498" fmla="*/ 688536 h 1838931"/>
                                        <a:gd name="connsiteX1499" fmla="*/ 3703477 w 4593612"/>
                                        <a:gd name="connsiteY1499" fmla="*/ 685932 h 1838931"/>
                                        <a:gd name="connsiteX1500" fmla="*/ 3704779 w 4593612"/>
                                        <a:gd name="connsiteY1500" fmla="*/ 681701 h 1838931"/>
                                        <a:gd name="connsiteX1501" fmla="*/ 3701850 w 4593612"/>
                                        <a:gd name="connsiteY1501" fmla="*/ 676494 h 1838931"/>
                                        <a:gd name="connsiteX1502" fmla="*/ 3708034 w 4593612"/>
                                        <a:gd name="connsiteY1502" fmla="*/ 676820 h 1838931"/>
                                        <a:gd name="connsiteX1503" fmla="*/ 3710312 w 4593612"/>
                                        <a:gd name="connsiteY1503" fmla="*/ 672914 h 1838931"/>
                                        <a:gd name="connsiteX1504" fmla="*/ 3708034 w 4593612"/>
                                        <a:gd name="connsiteY1504" fmla="*/ 665103 h 1838931"/>
                                        <a:gd name="connsiteX1505" fmla="*/ 3701525 w 4593612"/>
                                        <a:gd name="connsiteY1505" fmla="*/ 649807 h 1838931"/>
                                        <a:gd name="connsiteX1506" fmla="*/ 3681021 w 4593612"/>
                                        <a:gd name="connsiteY1506" fmla="*/ 638416 h 1838931"/>
                                        <a:gd name="connsiteX1507" fmla="*/ 3655311 w 4593612"/>
                                        <a:gd name="connsiteY1507" fmla="*/ 630931 h 1838931"/>
                                        <a:gd name="connsiteX1508" fmla="*/ 3623741 w 4593612"/>
                                        <a:gd name="connsiteY1508" fmla="*/ 629303 h 1838931"/>
                                        <a:gd name="connsiteX1509" fmla="*/ 3586965 w 4593612"/>
                                        <a:gd name="connsiteY1509" fmla="*/ 629954 h 1838931"/>
                                        <a:gd name="connsiteX1510" fmla="*/ 3540750 w 4593612"/>
                                        <a:gd name="connsiteY1510" fmla="*/ 636463 h 1838931"/>
                                        <a:gd name="connsiteX1511" fmla="*/ 3501371 w 4593612"/>
                                        <a:gd name="connsiteY1511" fmla="*/ 643623 h 1838931"/>
                                        <a:gd name="connsiteX1512" fmla="*/ 3488678 w 4593612"/>
                                        <a:gd name="connsiteY1512" fmla="*/ 639392 h 1838931"/>
                                        <a:gd name="connsiteX1513" fmla="*/ 3474033 w 4593612"/>
                                        <a:gd name="connsiteY1513" fmla="*/ 634836 h 1838931"/>
                                        <a:gd name="connsiteX1514" fmla="*/ 3482495 w 4593612"/>
                                        <a:gd name="connsiteY1514" fmla="*/ 632232 h 1838931"/>
                                        <a:gd name="connsiteX1515" fmla="*/ 3477613 w 4593612"/>
                                        <a:gd name="connsiteY1515" fmla="*/ 628002 h 1838931"/>
                                        <a:gd name="connsiteX1516" fmla="*/ 3469477 w 4593612"/>
                                        <a:gd name="connsiteY1516" fmla="*/ 615634 h 1838931"/>
                                        <a:gd name="connsiteX1517" fmla="*/ 3455482 w 4593612"/>
                                        <a:gd name="connsiteY1517" fmla="*/ 614007 h 1838931"/>
                                        <a:gd name="connsiteX1518" fmla="*/ 3446369 w 4593612"/>
                                        <a:gd name="connsiteY1518" fmla="*/ 619214 h 1838931"/>
                                        <a:gd name="connsiteX1519" fmla="*/ 3446695 w 4593612"/>
                                        <a:gd name="connsiteY1519" fmla="*/ 613682 h 1838931"/>
                                        <a:gd name="connsiteX1520" fmla="*/ 3440836 w 4593612"/>
                                        <a:gd name="connsiteY1520" fmla="*/ 617262 h 1838931"/>
                                        <a:gd name="connsiteX1521" fmla="*/ 3429771 w 4593612"/>
                                        <a:gd name="connsiteY1521" fmla="*/ 622469 h 1838931"/>
                                        <a:gd name="connsiteX1522" fmla="*/ 3437582 w 4593612"/>
                                        <a:gd name="connsiteY1522" fmla="*/ 612380 h 1838931"/>
                                        <a:gd name="connsiteX1523" fmla="*/ 3447996 w 4593612"/>
                                        <a:gd name="connsiteY1523" fmla="*/ 606847 h 1838931"/>
                                        <a:gd name="connsiteX1524" fmla="*/ 3439209 w 4593612"/>
                                        <a:gd name="connsiteY1524" fmla="*/ 607172 h 1838931"/>
                                        <a:gd name="connsiteX1525" fmla="*/ 3427168 w 4593612"/>
                                        <a:gd name="connsiteY1525" fmla="*/ 608149 h 1838931"/>
                                        <a:gd name="connsiteX1526" fmla="*/ 3425540 w 4593612"/>
                                        <a:gd name="connsiteY1526" fmla="*/ 604243 h 1838931"/>
                                        <a:gd name="connsiteX1527" fmla="*/ 3432375 w 4593612"/>
                                        <a:gd name="connsiteY1527" fmla="*/ 602291 h 1838931"/>
                                        <a:gd name="connsiteX1528" fmla="*/ 3426842 w 4593612"/>
                                        <a:gd name="connsiteY1528" fmla="*/ 598385 h 1838931"/>
                                        <a:gd name="connsiteX1529" fmla="*/ 3409268 w 4593612"/>
                                        <a:gd name="connsiteY1529" fmla="*/ 598385 h 1838931"/>
                                        <a:gd name="connsiteX1530" fmla="*/ 3394296 w 4593612"/>
                                        <a:gd name="connsiteY1530" fmla="*/ 597409 h 1838931"/>
                                        <a:gd name="connsiteX1531" fmla="*/ 3396250 w 4593612"/>
                                        <a:gd name="connsiteY1531" fmla="*/ 590574 h 1838931"/>
                                        <a:gd name="connsiteX1532" fmla="*/ 3404386 w 4593612"/>
                                        <a:gd name="connsiteY1532" fmla="*/ 591551 h 1838931"/>
                                        <a:gd name="connsiteX1533" fmla="*/ 3411221 w 4593612"/>
                                        <a:gd name="connsiteY1533" fmla="*/ 586994 h 1838931"/>
                                        <a:gd name="connsiteX1534" fmla="*/ 3419357 w 4593612"/>
                                        <a:gd name="connsiteY1534" fmla="*/ 592527 h 1838931"/>
                                        <a:gd name="connsiteX1535" fmla="*/ 3427168 w 4593612"/>
                                        <a:gd name="connsiteY1535" fmla="*/ 585693 h 1838931"/>
                                        <a:gd name="connsiteX1536" fmla="*/ 3423587 w 4593612"/>
                                        <a:gd name="connsiteY1536" fmla="*/ 577882 h 1838931"/>
                                        <a:gd name="connsiteX1537" fmla="*/ 3413824 w 4593612"/>
                                        <a:gd name="connsiteY1537" fmla="*/ 572674 h 1838931"/>
                                        <a:gd name="connsiteX1538" fmla="*/ 3377373 w 4593612"/>
                                        <a:gd name="connsiteY1538" fmla="*/ 564213 h 1838931"/>
                                        <a:gd name="connsiteX1539" fmla="*/ 3350360 w 4593612"/>
                                        <a:gd name="connsiteY1539" fmla="*/ 563562 h 1838931"/>
                                        <a:gd name="connsiteX1540" fmla="*/ 3328230 w 4593612"/>
                                        <a:gd name="connsiteY1540" fmla="*/ 586018 h 1838931"/>
                                        <a:gd name="connsiteX1541" fmla="*/ 3315212 w 4593612"/>
                                        <a:gd name="connsiteY1541" fmla="*/ 592202 h 1838931"/>
                                        <a:gd name="connsiteX1542" fmla="*/ 3286246 w 4593612"/>
                                        <a:gd name="connsiteY1542" fmla="*/ 598385 h 1838931"/>
                                        <a:gd name="connsiteX1543" fmla="*/ 3283968 w 4593612"/>
                                        <a:gd name="connsiteY1543" fmla="*/ 593829 h 1838931"/>
                                        <a:gd name="connsiteX1544" fmla="*/ 3291454 w 4593612"/>
                                        <a:gd name="connsiteY1544" fmla="*/ 590574 h 1838931"/>
                                        <a:gd name="connsiteX1545" fmla="*/ 3285921 w 4593612"/>
                                        <a:gd name="connsiteY1545" fmla="*/ 582763 h 1838931"/>
                                        <a:gd name="connsiteX1546" fmla="*/ 3296661 w 4593612"/>
                                        <a:gd name="connsiteY1546" fmla="*/ 587645 h 1838931"/>
                                        <a:gd name="connsiteX1547" fmla="*/ 3308051 w 4593612"/>
                                        <a:gd name="connsiteY1547" fmla="*/ 584391 h 1838931"/>
                                        <a:gd name="connsiteX1548" fmla="*/ 3304797 w 4593612"/>
                                        <a:gd name="connsiteY1548" fmla="*/ 578207 h 1838931"/>
                                        <a:gd name="connsiteX1549" fmla="*/ 3307076 w 4593612"/>
                                        <a:gd name="connsiteY1549" fmla="*/ 572674 h 1838931"/>
                                        <a:gd name="connsiteX1550" fmla="*/ 3314235 w 4593612"/>
                                        <a:gd name="connsiteY1550" fmla="*/ 574953 h 1838931"/>
                                        <a:gd name="connsiteX1551" fmla="*/ 3317164 w 4593612"/>
                                        <a:gd name="connsiteY1551" fmla="*/ 573000 h 1838931"/>
                                        <a:gd name="connsiteX1552" fmla="*/ 3323348 w 4593612"/>
                                        <a:gd name="connsiteY1552" fmla="*/ 574302 h 1838931"/>
                                        <a:gd name="connsiteX1553" fmla="*/ 3316513 w 4593612"/>
                                        <a:gd name="connsiteY1553" fmla="*/ 580485 h 1838931"/>
                                        <a:gd name="connsiteX1554" fmla="*/ 3316188 w 4593612"/>
                                        <a:gd name="connsiteY1554" fmla="*/ 586669 h 1838931"/>
                                        <a:gd name="connsiteX1555" fmla="*/ 3337017 w 4593612"/>
                                        <a:gd name="connsiteY1555" fmla="*/ 567793 h 1838931"/>
                                        <a:gd name="connsiteX1556" fmla="*/ 3331485 w 4593612"/>
                                        <a:gd name="connsiteY1556" fmla="*/ 566491 h 1838931"/>
                                        <a:gd name="connsiteX1557" fmla="*/ 3309679 w 4593612"/>
                                        <a:gd name="connsiteY1557" fmla="*/ 568118 h 1838931"/>
                                        <a:gd name="connsiteX1558" fmla="*/ 3298614 w 4593612"/>
                                        <a:gd name="connsiteY1558" fmla="*/ 567142 h 1838931"/>
                                        <a:gd name="connsiteX1559" fmla="*/ 3283968 w 4593612"/>
                                        <a:gd name="connsiteY1559" fmla="*/ 567793 h 1838931"/>
                                        <a:gd name="connsiteX1560" fmla="*/ 3268997 w 4593612"/>
                                        <a:gd name="connsiteY1560" fmla="*/ 569745 h 1838931"/>
                                        <a:gd name="connsiteX1561" fmla="*/ 3284619 w 4593612"/>
                                        <a:gd name="connsiteY1561" fmla="*/ 558680 h 1838931"/>
                                        <a:gd name="connsiteX1562" fmla="*/ 3297312 w 4593612"/>
                                        <a:gd name="connsiteY1562" fmla="*/ 562585 h 1838931"/>
                                        <a:gd name="connsiteX1563" fmla="*/ 3338319 w 4593612"/>
                                        <a:gd name="connsiteY1563" fmla="*/ 562585 h 1838931"/>
                                        <a:gd name="connsiteX1564" fmla="*/ 3298288 w 4593612"/>
                                        <a:gd name="connsiteY1564" fmla="*/ 551520 h 1838931"/>
                                        <a:gd name="connsiteX1565" fmla="*/ 3266719 w 4593612"/>
                                        <a:gd name="connsiteY1565" fmla="*/ 548591 h 1838931"/>
                                        <a:gd name="connsiteX1566" fmla="*/ 3240683 w 4593612"/>
                                        <a:gd name="connsiteY1566" fmla="*/ 545011 h 1838931"/>
                                        <a:gd name="connsiteX1567" fmla="*/ 3211067 w 4593612"/>
                                        <a:gd name="connsiteY1567" fmla="*/ 545662 h 1838931"/>
                                        <a:gd name="connsiteX1568" fmla="*/ 3191214 w 4593612"/>
                                        <a:gd name="connsiteY1568" fmla="*/ 538827 h 1838931"/>
                                        <a:gd name="connsiteX1569" fmla="*/ 3181125 w 4593612"/>
                                        <a:gd name="connsiteY1569" fmla="*/ 536875 h 1838931"/>
                                        <a:gd name="connsiteX1570" fmla="*/ 3165503 w 4593612"/>
                                        <a:gd name="connsiteY1570" fmla="*/ 536224 h 1838931"/>
                                        <a:gd name="connsiteX1571" fmla="*/ 3175267 w 4593612"/>
                                        <a:gd name="connsiteY1571" fmla="*/ 551845 h 1838931"/>
                                        <a:gd name="connsiteX1572" fmla="*/ 3160296 w 4593612"/>
                                        <a:gd name="connsiteY1572" fmla="*/ 556076 h 1838931"/>
                                        <a:gd name="connsiteX1573" fmla="*/ 3146301 w 4593612"/>
                                        <a:gd name="connsiteY1573" fmla="*/ 556402 h 1838931"/>
                                        <a:gd name="connsiteX1574" fmla="*/ 3123195 w 4593612"/>
                                        <a:gd name="connsiteY1574" fmla="*/ 570396 h 1838931"/>
                                        <a:gd name="connsiteX1575" fmla="*/ 3126123 w 4593612"/>
                                        <a:gd name="connsiteY1575" fmla="*/ 573000 h 1838931"/>
                                        <a:gd name="connsiteX1576" fmla="*/ 3134910 w 4593612"/>
                                        <a:gd name="connsiteY1576" fmla="*/ 569745 h 1838931"/>
                                        <a:gd name="connsiteX1577" fmla="*/ 3147929 w 4593612"/>
                                        <a:gd name="connsiteY1577" fmla="*/ 569420 h 1838931"/>
                                        <a:gd name="connsiteX1578" fmla="*/ 3153136 w 4593612"/>
                                        <a:gd name="connsiteY1578" fmla="*/ 573325 h 1838931"/>
                                        <a:gd name="connsiteX1579" fmla="*/ 3146627 w 4593612"/>
                                        <a:gd name="connsiteY1579" fmla="*/ 575278 h 1838931"/>
                                        <a:gd name="connsiteX1580" fmla="*/ 3140769 w 4593612"/>
                                        <a:gd name="connsiteY1580" fmla="*/ 581787 h 1838931"/>
                                        <a:gd name="connsiteX1581" fmla="*/ 3130354 w 4593612"/>
                                        <a:gd name="connsiteY1581" fmla="*/ 585042 h 1838931"/>
                                        <a:gd name="connsiteX1582" fmla="*/ 3139467 w 4593612"/>
                                        <a:gd name="connsiteY1582" fmla="*/ 588296 h 1838931"/>
                                        <a:gd name="connsiteX1583" fmla="*/ 3140443 w 4593612"/>
                                        <a:gd name="connsiteY1583" fmla="*/ 600663 h 1838931"/>
                                        <a:gd name="connsiteX1584" fmla="*/ 3148905 w 4593612"/>
                                        <a:gd name="connsiteY1584" fmla="*/ 610102 h 1838931"/>
                                        <a:gd name="connsiteX1585" fmla="*/ 3133934 w 4593612"/>
                                        <a:gd name="connsiteY1585" fmla="*/ 608474 h 1838931"/>
                                        <a:gd name="connsiteX1586" fmla="*/ 3124822 w 4593612"/>
                                        <a:gd name="connsiteY1586" fmla="*/ 613682 h 1838931"/>
                                        <a:gd name="connsiteX1587" fmla="*/ 3120265 w 4593612"/>
                                        <a:gd name="connsiteY1587" fmla="*/ 605545 h 1838931"/>
                                        <a:gd name="connsiteX1588" fmla="*/ 3113105 w 4593612"/>
                                        <a:gd name="connsiteY1588" fmla="*/ 602942 h 1838931"/>
                                        <a:gd name="connsiteX1589" fmla="*/ 3105295 w 4593612"/>
                                        <a:gd name="connsiteY1589" fmla="*/ 607172 h 1838931"/>
                                        <a:gd name="connsiteX1590" fmla="*/ 3104318 w 4593612"/>
                                        <a:gd name="connsiteY1590" fmla="*/ 603267 h 1838931"/>
                                        <a:gd name="connsiteX1591" fmla="*/ 3095856 w 4593612"/>
                                        <a:gd name="connsiteY1591" fmla="*/ 605545 h 1838931"/>
                                        <a:gd name="connsiteX1592" fmla="*/ 3090974 w 4593612"/>
                                        <a:gd name="connsiteY1592" fmla="*/ 612054 h 1838931"/>
                                        <a:gd name="connsiteX1593" fmla="*/ 3100087 w 4593612"/>
                                        <a:gd name="connsiteY1593" fmla="*/ 614983 h 1838931"/>
                                        <a:gd name="connsiteX1594" fmla="*/ 3095205 w 4593612"/>
                                        <a:gd name="connsiteY1594" fmla="*/ 617587 h 1838931"/>
                                        <a:gd name="connsiteX1595" fmla="*/ 3098134 w 4593612"/>
                                        <a:gd name="connsiteY1595" fmla="*/ 621492 h 1838931"/>
                                        <a:gd name="connsiteX1596" fmla="*/ 3089347 w 4593612"/>
                                        <a:gd name="connsiteY1596" fmla="*/ 623120 h 1838931"/>
                                        <a:gd name="connsiteX1597" fmla="*/ 3093578 w 4593612"/>
                                        <a:gd name="connsiteY1597" fmla="*/ 628652 h 1838931"/>
                                        <a:gd name="connsiteX1598" fmla="*/ 3085116 w 4593612"/>
                                        <a:gd name="connsiteY1598" fmla="*/ 628002 h 1838931"/>
                                        <a:gd name="connsiteX1599" fmla="*/ 3082838 w 4593612"/>
                                        <a:gd name="connsiteY1599" fmla="*/ 621818 h 1838931"/>
                                        <a:gd name="connsiteX1600" fmla="*/ 3076655 w 4593612"/>
                                        <a:gd name="connsiteY1600" fmla="*/ 621818 h 1838931"/>
                                        <a:gd name="connsiteX1601" fmla="*/ 3074377 w 4593612"/>
                                        <a:gd name="connsiteY1601" fmla="*/ 615960 h 1838931"/>
                                        <a:gd name="connsiteX1602" fmla="*/ 3061358 w 4593612"/>
                                        <a:gd name="connsiteY1602" fmla="*/ 609451 h 1838931"/>
                                        <a:gd name="connsiteX1603" fmla="*/ 3050618 w 4593612"/>
                                        <a:gd name="connsiteY1603" fmla="*/ 610752 h 1838931"/>
                                        <a:gd name="connsiteX1604" fmla="*/ 3047689 w 4593612"/>
                                        <a:gd name="connsiteY1604" fmla="*/ 604569 h 1838931"/>
                                        <a:gd name="connsiteX1605" fmla="*/ 3034996 w 4593612"/>
                                        <a:gd name="connsiteY1605" fmla="*/ 601640 h 1838931"/>
                                        <a:gd name="connsiteX1606" fmla="*/ 3024256 w 4593612"/>
                                        <a:gd name="connsiteY1606" fmla="*/ 602616 h 1838931"/>
                                        <a:gd name="connsiteX1607" fmla="*/ 3005055 w 4593612"/>
                                        <a:gd name="connsiteY1607" fmla="*/ 608474 h 1838931"/>
                                        <a:gd name="connsiteX1608" fmla="*/ 2997895 w 4593612"/>
                                        <a:gd name="connsiteY1608" fmla="*/ 619865 h 1838931"/>
                                        <a:gd name="connsiteX1609" fmla="*/ 2993989 w 4593612"/>
                                        <a:gd name="connsiteY1609" fmla="*/ 614007 h 1838931"/>
                                        <a:gd name="connsiteX1610" fmla="*/ 2978042 w 4593612"/>
                                        <a:gd name="connsiteY1610" fmla="*/ 613682 h 1838931"/>
                                        <a:gd name="connsiteX1611" fmla="*/ 2962095 w 4593612"/>
                                        <a:gd name="connsiteY1611" fmla="*/ 607498 h 1838931"/>
                                        <a:gd name="connsiteX1612" fmla="*/ 2944520 w 4593612"/>
                                        <a:gd name="connsiteY1612" fmla="*/ 598060 h 1838931"/>
                                        <a:gd name="connsiteX1613" fmla="*/ 2944846 w 4593612"/>
                                        <a:gd name="connsiteY1613" fmla="*/ 590574 h 1838931"/>
                                        <a:gd name="connsiteX1614" fmla="*/ 2940941 w 4593612"/>
                                        <a:gd name="connsiteY1614" fmla="*/ 586018 h 1838931"/>
                                        <a:gd name="connsiteX1615" fmla="*/ 2929875 w 4593612"/>
                                        <a:gd name="connsiteY1615" fmla="*/ 601314 h 1838931"/>
                                        <a:gd name="connsiteX1616" fmla="*/ 2920437 w 4593612"/>
                                        <a:gd name="connsiteY1616" fmla="*/ 623771 h 1838931"/>
                                        <a:gd name="connsiteX1617" fmla="*/ 2914579 w 4593612"/>
                                        <a:gd name="connsiteY1617" fmla="*/ 631256 h 1838931"/>
                                        <a:gd name="connsiteX1618" fmla="*/ 2899283 w 4593612"/>
                                        <a:gd name="connsiteY1618" fmla="*/ 648505 h 1838931"/>
                                        <a:gd name="connsiteX1619" fmla="*/ 2892123 w 4593612"/>
                                        <a:gd name="connsiteY1619" fmla="*/ 647529 h 1838931"/>
                                        <a:gd name="connsiteX1620" fmla="*/ 2888868 w 4593612"/>
                                        <a:gd name="connsiteY1620" fmla="*/ 640694 h 1838931"/>
                                        <a:gd name="connsiteX1621" fmla="*/ 2881708 w 4593612"/>
                                        <a:gd name="connsiteY1621" fmla="*/ 641020 h 1838931"/>
                                        <a:gd name="connsiteX1622" fmla="*/ 2873246 w 4593612"/>
                                        <a:gd name="connsiteY1622" fmla="*/ 637440 h 1838931"/>
                                        <a:gd name="connsiteX1623" fmla="*/ 2855346 w 4593612"/>
                                        <a:gd name="connsiteY1623" fmla="*/ 630605 h 1838931"/>
                                        <a:gd name="connsiteX1624" fmla="*/ 2858926 w 4593612"/>
                                        <a:gd name="connsiteY1624" fmla="*/ 627676 h 1838931"/>
                                        <a:gd name="connsiteX1625" fmla="*/ 2857299 w 4593612"/>
                                        <a:gd name="connsiteY1625" fmla="*/ 622143 h 1838931"/>
                                        <a:gd name="connsiteX1626" fmla="*/ 2843305 w 4593612"/>
                                        <a:gd name="connsiteY1626" fmla="*/ 609451 h 1838931"/>
                                        <a:gd name="connsiteX1627" fmla="*/ 2834192 w 4593612"/>
                                        <a:gd name="connsiteY1627" fmla="*/ 601314 h 1838931"/>
                                        <a:gd name="connsiteX1628" fmla="*/ 2844606 w 4593612"/>
                                        <a:gd name="connsiteY1628" fmla="*/ 597083 h 1838931"/>
                                        <a:gd name="connsiteX1629" fmla="*/ 2855021 w 4593612"/>
                                        <a:gd name="connsiteY1629" fmla="*/ 599036 h 1838931"/>
                                        <a:gd name="connsiteX1630" fmla="*/ 2848837 w 4593612"/>
                                        <a:gd name="connsiteY1630" fmla="*/ 592202 h 1838931"/>
                                        <a:gd name="connsiteX1631" fmla="*/ 2839399 w 4593612"/>
                                        <a:gd name="connsiteY1631" fmla="*/ 583089 h 1838931"/>
                                        <a:gd name="connsiteX1632" fmla="*/ 2841677 w 4593612"/>
                                        <a:gd name="connsiteY1632" fmla="*/ 591225 h 1838931"/>
                                        <a:gd name="connsiteX1633" fmla="*/ 2828659 w 4593612"/>
                                        <a:gd name="connsiteY1633" fmla="*/ 593503 h 1838931"/>
                                        <a:gd name="connsiteX1634" fmla="*/ 2819547 w 4593612"/>
                                        <a:gd name="connsiteY1634" fmla="*/ 578858 h 1838931"/>
                                        <a:gd name="connsiteX1635" fmla="*/ 2815315 w 4593612"/>
                                        <a:gd name="connsiteY1635" fmla="*/ 569094 h 1838931"/>
                                        <a:gd name="connsiteX1636" fmla="*/ 2836144 w 4593612"/>
                                        <a:gd name="connsiteY1636" fmla="*/ 577556 h 1838931"/>
                                        <a:gd name="connsiteX1637" fmla="*/ 2849488 w 4593612"/>
                                        <a:gd name="connsiteY1637" fmla="*/ 576580 h 1838931"/>
                                        <a:gd name="connsiteX1638" fmla="*/ 2853393 w 4593612"/>
                                        <a:gd name="connsiteY1638" fmla="*/ 572024 h 1838931"/>
                                        <a:gd name="connsiteX1639" fmla="*/ 2853068 w 4593612"/>
                                        <a:gd name="connsiteY1639" fmla="*/ 564864 h 1838931"/>
                                        <a:gd name="connsiteX1640" fmla="*/ 2848187 w 4593612"/>
                                        <a:gd name="connsiteY1640" fmla="*/ 559656 h 1838931"/>
                                        <a:gd name="connsiteX1641" fmla="*/ 2837446 w 4593612"/>
                                        <a:gd name="connsiteY1641" fmla="*/ 557704 h 1838931"/>
                                        <a:gd name="connsiteX1642" fmla="*/ 2825730 w 4593612"/>
                                        <a:gd name="connsiteY1642" fmla="*/ 557378 h 1838931"/>
                                        <a:gd name="connsiteX1643" fmla="*/ 2818896 w 4593612"/>
                                        <a:gd name="connsiteY1643" fmla="*/ 554449 h 1838931"/>
                                        <a:gd name="connsiteX1644" fmla="*/ 2831262 w 4593612"/>
                                        <a:gd name="connsiteY1644" fmla="*/ 553147 h 1838931"/>
                                        <a:gd name="connsiteX1645" fmla="*/ 2838097 w 4593612"/>
                                        <a:gd name="connsiteY1645" fmla="*/ 547940 h 1838931"/>
                                        <a:gd name="connsiteX1646" fmla="*/ 2849488 w 4593612"/>
                                        <a:gd name="connsiteY1646" fmla="*/ 546313 h 1838931"/>
                                        <a:gd name="connsiteX1647" fmla="*/ 2833215 w 4593612"/>
                                        <a:gd name="connsiteY1647" fmla="*/ 538827 h 1838931"/>
                                        <a:gd name="connsiteX1648" fmla="*/ 2823452 w 4593612"/>
                                        <a:gd name="connsiteY1648" fmla="*/ 533620 h 1838931"/>
                                        <a:gd name="connsiteX1649" fmla="*/ 2839074 w 4593612"/>
                                        <a:gd name="connsiteY1649" fmla="*/ 529715 h 1838931"/>
                                        <a:gd name="connsiteX1650" fmla="*/ 2842002 w 4593612"/>
                                        <a:gd name="connsiteY1650" fmla="*/ 524507 h 1838931"/>
                                        <a:gd name="connsiteX1651" fmla="*/ 2818896 w 4593612"/>
                                        <a:gd name="connsiteY1651" fmla="*/ 512140 h 1838931"/>
                                        <a:gd name="connsiteX1652" fmla="*/ 2804901 w 4593612"/>
                                        <a:gd name="connsiteY1652" fmla="*/ 503678 h 1838931"/>
                                        <a:gd name="connsiteX1653" fmla="*/ 2792534 w 4593612"/>
                                        <a:gd name="connsiteY1653" fmla="*/ 503027 h 1838931"/>
                                        <a:gd name="connsiteX1654" fmla="*/ 2780492 w 4593612"/>
                                        <a:gd name="connsiteY1654" fmla="*/ 502051 h 1838931"/>
                                        <a:gd name="connsiteX1655" fmla="*/ 2773983 w 4593612"/>
                                        <a:gd name="connsiteY1655" fmla="*/ 509862 h 1838931"/>
                                        <a:gd name="connsiteX1656" fmla="*/ 2765196 w 4593612"/>
                                        <a:gd name="connsiteY1656" fmla="*/ 511489 h 1838931"/>
                                        <a:gd name="connsiteX1657" fmla="*/ 2759338 w 4593612"/>
                                        <a:gd name="connsiteY1657" fmla="*/ 506607 h 1838931"/>
                                        <a:gd name="connsiteX1658" fmla="*/ 2764544 w 4593612"/>
                                        <a:gd name="connsiteY1658" fmla="*/ 504655 h 1838931"/>
                                        <a:gd name="connsiteX1659" fmla="*/ 2761941 w 4593612"/>
                                        <a:gd name="connsiteY1659" fmla="*/ 500098 h 1838931"/>
                                        <a:gd name="connsiteX1660" fmla="*/ 2744042 w 4593612"/>
                                        <a:gd name="connsiteY1660" fmla="*/ 500424 h 1838931"/>
                                        <a:gd name="connsiteX1661" fmla="*/ 2731999 w 4593612"/>
                                        <a:gd name="connsiteY1661" fmla="*/ 500424 h 1838931"/>
                                        <a:gd name="connsiteX1662" fmla="*/ 2728745 w 4593612"/>
                                        <a:gd name="connsiteY1662" fmla="*/ 493589 h 1838931"/>
                                        <a:gd name="connsiteX1663" fmla="*/ 2717029 w 4593612"/>
                                        <a:gd name="connsiteY1663" fmla="*/ 490660 h 1838931"/>
                                        <a:gd name="connsiteX1664" fmla="*/ 2707916 w 4593612"/>
                                        <a:gd name="connsiteY1664" fmla="*/ 487731 h 1838931"/>
                                        <a:gd name="connsiteX1665" fmla="*/ 2701733 w 4593612"/>
                                        <a:gd name="connsiteY1665" fmla="*/ 491962 h 1838931"/>
                                        <a:gd name="connsiteX1666" fmla="*/ 2694898 w 4593612"/>
                                        <a:gd name="connsiteY1666" fmla="*/ 486429 h 1838931"/>
                                        <a:gd name="connsiteX1667" fmla="*/ 2695548 w 4593612"/>
                                        <a:gd name="connsiteY1667" fmla="*/ 496518 h 1838931"/>
                                        <a:gd name="connsiteX1668" fmla="*/ 2689039 w 4593612"/>
                                        <a:gd name="connsiteY1668" fmla="*/ 497820 h 1838931"/>
                                        <a:gd name="connsiteX1669" fmla="*/ 2686111 w 4593612"/>
                                        <a:gd name="connsiteY1669" fmla="*/ 492613 h 1838931"/>
                                        <a:gd name="connsiteX1670" fmla="*/ 2679276 w 4593612"/>
                                        <a:gd name="connsiteY1670" fmla="*/ 498146 h 1838931"/>
                                        <a:gd name="connsiteX1671" fmla="*/ 2682205 w 4593612"/>
                                        <a:gd name="connsiteY1671" fmla="*/ 504655 h 1838931"/>
                                        <a:gd name="connsiteX1672" fmla="*/ 2677974 w 4593612"/>
                                        <a:gd name="connsiteY1672" fmla="*/ 508560 h 1838931"/>
                                        <a:gd name="connsiteX1673" fmla="*/ 2688714 w 4593612"/>
                                        <a:gd name="connsiteY1673" fmla="*/ 518649 h 1838931"/>
                                        <a:gd name="connsiteX1674" fmla="*/ 2679927 w 4593612"/>
                                        <a:gd name="connsiteY1674" fmla="*/ 520927 h 1838931"/>
                                        <a:gd name="connsiteX1675" fmla="*/ 2680252 w 4593612"/>
                                        <a:gd name="connsiteY1675" fmla="*/ 527436 h 1838931"/>
                                        <a:gd name="connsiteX1676" fmla="*/ 2672767 w 4593612"/>
                                        <a:gd name="connsiteY1676" fmla="*/ 535573 h 1838931"/>
                                        <a:gd name="connsiteX1677" fmla="*/ 2655518 w 4593612"/>
                                        <a:gd name="connsiteY1677" fmla="*/ 531993 h 1838931"/>
                                        <a:gd name="connsiteX1678" fmla="*/ 2631109 w 4593612"/>
                                        <a:gd name="connsiteY1678" fmla="*/ 531993 h 1838931"/>
                                        <a:gd name="connsiteX1679" fmla="*/ 2573504 w 4593612"/>
                                        <a:gd name="connsiteY1679" fmla="*/ 529715 h 1838931"/>
                                        <a:gd name="connsiteX1680" fmla="*/ 2541935 w 4593612"/>
                                        <a:gd name="connsiteY1680" fmla="*/ 519300 h 1838931"/>
                                        <a:gd name="connsiteX1681" fmla="*/ 2539657 w 4593612"/>
                                        <a:gd name="connsiteY1681" fmla="*/ 513442 h 1838931"/>
                                        <a:gd name="connsiteX1682" fmla="*/ 2541935 w 4593612"/>
                                        <a:gd name="connsiteY1682" fmla="*/ 507258 h 1838931"/>
                                        <a:gd name="connsiteX1683" fmla="*/ 2556580 w 4593612"/>
                                        <a:gd name="connsiteY1683" fmla="*/ 503353 h 1838931"/>
                                        <a:gd name="connsiteX1684" fmla="*/ 2542585 w 4593612"/>
                                        <a:gd name="connsiteY1684" fmla="*/ 499122 h 1838931"/>
                                        <a:gd name="connsiteX1685" fmla="*/ 2498324 w 4593612"/>
                                        <a:gd name="connsiteY1685" fmla="*/ 498146 h 1838931"/>
                                        <a:gd name="connsiteX1686" fmla="*/ 2458944 w 4593612"/>
                                        <a:gd name="connsiteY1686" fmla="*/ 493589 h 1838931"/>
                                        <a:gd name="connsiteX1687" fmla="*/ 2434535 w 4593612"/>
                                        <a:gd name="connsiteY1687" fmla="*/ 498471 h 1838931"/>
                                        <a:gd name="connsiteX1688" fmla="*/ 2402966 w 4593612"/>
                                        <a:gd name="connsiteY1688" fmla="*/ 503027 h 1838931"/>
                                        <a:gd name="connsiteX1689" fmla="*/ 2409150 w 4593612"/>
                                        <a:gd name="connsiteY1689" fmla="*/ 510513 h 1838931"/>
                                        <a:gd name="connsiteX1690" fmla="*/ 2403617 w 4593612"/>
                                        <a:gd name="connsiteY1690" fmla="*/ 517673 h 1838931"/>
                                        <a:gd name="connsiteX1691" fmla="*/ 2395807 w 4593612"/>
                                        <a:gd name="connsiteY1691" fmla="*/ 505306 h 1838931"/>
                                        <a:gd name="connsiteX1692" fmla="*/ 2398410 w 4593612"/>
                                        <a:gd name="connsiteY1692" fmla="*/ 492613 h 1838931"/>
                                        <a:gd name="connsiteX1693" fmla="*/ 2385066 w 4593612"/>
                                        <a:gd name="connsiteY1693" fmla="*/ 476666 h 1838931"/>
                                        <a:gd name="connsiteX1694" fmla="*/ 2385391 w 4593612"/>
                                        <a:gd name="connsiteY1694" fmla="*/ 487080 h 1838931"/>
                                        <a:gd name="connsiteX1695" fmla="*/ 2381486 w 4593612"/>
                                        <a:gd name="connsiteY1695" fmla="*/ 491637 h 1838931"/>
                                        <a:gd name="connsiteX1696" fmla="*/ 2365213 w 4593612"/>
                                        <a:gd name="connsiteY1696" fmla="*/ 491637 h 1838931"/>
                                        <a:gd name="connsiteX1697" fmla="*/ 2343734 w 4593612"/>
                                        <a:gd name="connsiteY1697" fmla="*/ 484477 h 1838931"/>
                                        <a:gd name="connsiteX1698" fmla="*/ 2346012 w 4593612"/>
                                        <a:gd name="connsiteY1698" fmla="*/ 471458 h 1838931"/>
                                        <a:gd name="connsiteX1699" fmla="*/ 2337550 w 4593612"/>
                                        <a:gd name="connsiteY1699" fmla="*/ 476340 h 1838931"/>
                                        <a:gd name="connsiteX1700" fmla="*/ 2303052 w 4593612"/>
                                        <a:gd name="connsiteY1700" fmla="*/ 476015 h 1838931"/>
                                        <a:gd name="connsiteX1701" fmla="*/ 2292312 w 4593612"/>
                                        <a:gd name="connsiteY1701" fmla="*/ 486104 h 1838931"/>
                                        <a:gd name="connsiteX1702" fmla="*/ 2292963 w 4593612"/>
                                        <a:gd name="connsiteY1702" fmla="*/ 492613 h 1838931"/>
                                        <a:gd name="connsiteX1703" fmla="*/ 2306632 w 4593612"/>
                                        <a:gd name="connsiteY1703" fmla="*/ 491962 h 1838931"/>
                                        <a:gd name="connsiteX1704" fmla="*/ 2328437 w 4593612"/>
                                        <a:gd name="connsiteY1704" fmla="*/ 491962 h 1838931"/>
                                        <a:gd name="connsiteX1705" fmla="*/ 2320626 w 4593612"/>
                                        <a:gd name="connsiteY1705" fmla="*/ 496518 h 1838931"/>
                                        <a:gd name="connsiteX1706" fmla="*/ 2305005 w 4593612"/>
                                        <a:gd name="connsiteY1706" fmla="*/ 503027 h 1838931"/>
                                        <a:gd name="connsiteX1707" fmla="*/ 2282549 w 4593612"/>
                                        <a:gd name="connsiteY1707" fmla="*/ 501400 h 1838931"/>
                                        <a:gd name="connsiteX1708" fmla="*/ 2280596 w 4593612"/>
                                        <a:gd name="connsiteY1708" fmla="*/ 509211 h 1838931"/>
                                        <a:gd name="connsiteX1709" fmla="*/ 2246423 w 4593612"/>
                                        <a:gd name="connsiteY1709" fmla="*/ 519951 h 1838931"/>
                                        <a:gd name="connsiteX1710" fmla="*/ 2196628 w 4593612"/>
                                        <a:gd name="connsiteY1710" fmla="*/ 526460 h 1838931"/>
                                        <a:gd name="connsiteX1711" fmla="*/ 2198907 w 4593612"/>
                                        <a:gd name="connsiteY1711" fmla="*/ 534271 h 1838931"/>
                                        <a:gd name="connsiteX1712" fmla="*/ 2189469 w 4593612"/>
                                        <a:gd name="connsiteY1712" fmla="*/ 536549 h 1838931"/>
                                        <a:gd name="connsiteX1713" fmla="*/ 2160504 w 4593612"/>
                                        <a:gd name="connsiteY1713" fmla="*/ 541756 h 1838931"/>
                                        <a:gd name="connsiteX1714" fmla="*/ 2181332 w 4593612"/>
                                        <a:gd name="connsiteY1714" fmla="*/ 531667 h 1838931"/>
                                        <a:gd name="connsiteX1715" fmla="*/ 2191096 w 4593612"/>
                                        <a:gd name="connsiteY1715" fmla="*/ 514093 h 1838931"/>
                                        <a:gd name="connsiteX1716" fmla="*/ 2211925 w 4593612"/>
                                        <a:gd name="connsiteY1716" fmla="*/ 509537 h 1838931"/>
                                        <a:gd name="connsiteX1717" fmla="*/ 2220713 w 4593612"/>
                                        <a:gd name="connsiteY1717" fmla="*/ 497169 h 1838931"/>
                                        <a:gd name="connsiteX1718" fmla="*/ 2236009 w 4593612"/>
                                        <a:gd name="connsiteY1718" fmla="*/ 496844 h 1838931"/>
                                        <a:gd name="connsiteX1719" fmla="*/ 2263021 w 4593612"/>
                                        <a:gd name="connsiteY1719" fmla="*/ 481222 h 1838931"/>
                                        <a:gd name="connsiteX1720" fmla="*/ 2298821 w 4593612"/>
                                        <a:gd name="connsiteY1720" fmla="*/ 468204 h 1838931"/>
                                        <a:gd name="connsiteX1721" fmla="*/ 2301425 w 4593612"/>
                                        <a:gd name="connsiteY1721" fmla="*/ 460719 h 1838931"/>
                                        <a:gd name="connsiteX1722" fmla="*/ 2292963 w 4593612"/>
                                        <a:gd name="connsiteY1722" fmla="*/ 458115 h 1838931"/>
                                        <a:gd name="connsiteX1723" fmla="*/ 2310212 w 4593612"/>
                                        <a:gd name="connsiteY1723" fmla="*/ 448026 h 1838931"/>
                                        <a:gd name="connsiteX1724" fmla="*/ 2320952 w 4593612"/>
                                        <a:gd name="connsiteY1724" fmla="*/ 448026 h 1838931"/>
                                        <a:gd name="connsiteX1725" fmla="*/ 2350894 w 4593612"/>
                                        <a:gd name="connsiteY1725" fmla="*/ 427522 h 1838931"/>
                                        <a:gd name="connsiteX1726" fmla="*/ 2404919 w 4593612"/>
                                        <a:gd name="connsiteY1726" fmla="*/ 403439 h 1838931"/>
                                        <a:gd name="connsiteX1727" fmla="*/ 2407522 w 4593612"/>
                                        <a:gd name="connsiteY1727" fmla="*/ 397255 h 1838931"/>
                                        <a:gd name="connsiteX1728" fmla="*/ 2405895 w 4593612"/>
                                        <a:gd name="connsiteY1728" fmla="*/ 392699 h 1838931"/>
                                        <a:gd name="connsiteX1729" fmla="*/ 2396457 w 4593612"/>
                                        <a:gd name="connsiteY1729" fmla="*/ 393024 h 1838931"/>
                                        <a:gd name="connsiteX1730" fmla="*/ 2394504 w 4593612"/>
                                        <a:gd name="connsiteY1730" fmla="*/ 386841 h 1838931"/>
                                        <a:gd name="connsiteX1731" fmla="*/ 2388321 w 4593612"/>
                                        <a:gd name="connsiteY1731" fmla="*/ 391397 h 1838931"/>
                                        <a:gd name="connsiteX1732" fmla="*/ 2382463 w 4593612"/>
                                        <a:gd name="connsiteY1732" fmla="*/ 392048 h 1838931"/>
                                        <a:gd name="connsiteX1733" fmla="*/ 2381812 w 4593612"/>
                                        <a:gd name="connsiteY1733" fmla="*/ 380657 h 1838931"/>
                                        <a:gd name="connsiteX1734" fmla="*/ 2370421 w 4593612"/>
                                        <a:gd name="connsiteY1734" fmla="*/ 377077 h 1838931"/>
                                        <a:gd name="connsiteX1735" fmla="*/ 2368794 w 4593612"/>
                                        <a:gd name="connsiteY1735" fmla="*/ 370893 h 1838931"/>
                                        <a:gd name="connsiteX1736" fmla="*/ 2375954 w 4593612"/>
                                        <a:gd name="connsiteY1736" fmla="*/ 373497 h 1838931"/>
                                        <a:gd name="connsiteX1737" fmla="*/ 2388646 w 4593612"/>
                                        <a:gd name="connsiteY1737" fmla="*/ 376752 h 1838931"/>
                                        <a:gd name="connsiteX1738" fmla="*/ 2391575 w 4593612"/>
                                        <a:gd name="connsiteY1738" fmla="*/ 381308 h 1838931"/>
                                        <a:gd name="connsiteX1739" fmla="*/ 2403291 w 4593612"/>
                                        <a:gd name="connsiteY1739" fmla="*/ 382610 h 1838931"/>
                                        <a:gd name="connsiteX1740" fmla="*/ 2404594 w 4593612"/>
                                        <a:gd name="connsiteY1740" fmla="*/ 387166 h 1838931"/>
                                        <a:gd name="connsiteX1741" fmla="*/ 2407848 w 4593612"/>
                                        <a:gd name="connsiteY1741" fmla="*/ 385864 h 1838931"/>
                                        <a:gd name="connsiteX1742" fmla="*/ 2411428 w 4593612"/>
                                        <a:gd name="connsiteY1742" fmla="*/ 369266 h 1838931"/>
                                        <a:gd name="connsiteX1743" fmla="*/ 2404594 w 4593612"/>
                                        <a:gd name="connsiteY1743" fmla="*/ 372195 h 1838931"/>
                                        <a:gd name="connsiteX1744" fmla="*/ 2401990 w 4593612"/>
                                        <a:gd name="connsiteY1744" fmla="*/ 362432 h 1838931"/>
                                        <a:gd name="connsiteX1745" fmla="*/ 2398735 w 4593612"/>
                                        <a:gd name="connsiteY1745" fmla="*/ 355272 h 1838931"/>
                                        <a:gd name="connsiteX1746" fmla="*/ 2398085 w 4593612"/>
                                        <a:gd name="connsiteY1746" fmla="*/ 350715 h 1838931"/>
                                        <a:gd name="connsiteX1747" fmla="*/ 2389622 w 4593612"/>
                                        <a:gd name="connsiteY1747" fmla="*/ 348763 h 1838931"/>
                                        <a:gd name="connsiteX1748" fmla="*/ 2390925 w 4593612"/>
                                        <a:gd name="connsiteY1748" fmla="*/ 352343 h 1838931"/>
                                        <a:gd name="connsiteX1749" fmla="*/ 2395481 w 4593612"/>
                                        <a:gd name="connsiteY1749" fmla="*/ 357550 h 1838931"/>
                                        <a:gd name="connsiteX1750" fmla="*/ 2391250 w 4593612"/>
                                        <a:gd name="connsiteY1750" fmla="*/ 356573 h 1838931"/>
                                        <a:gd name="connsiteX1751" fmla="*/ 2385066 w 4593612"/>
                                        <a:gd name="connsiteY1751" fmla="*/ 360804 h 1838931"/>
                                        <a:gd name="connsiteX1752" fmla="*/ 2383764 w 4593612"/>
                                        <a:gd name="connsiteY1752" fmla="*/ 357224 h 1838931"/>
                                        <a:gd name="connsiteX1753" fmla="*/ 2380835 w 4593612"/>
                                        <a:gd name="connsiteY1753" fmla="*/ 347135 h 1838931"/>
                                        <a:gd name="connsiteX1754" fmla="*/ 2376279 w 4593612"/>
                                        <a:gd name="connsiteY1754" fmla="*/ 343881 h 1838931"/>
                                        <a:gd name="connsiteX1755" fmla="*/ 2367491 w 4593612"/>
                                        <a:gd name="connsiteY1755" fmla="*/ 336721 h 1838931"/>
                                        <a:gd name="connsiteX1756" fmla="*/ 2348941 w 4593612"/>
                                        <a:gd name="connsiteY1756" fmla="*/ 329561 h 1838931"/>
                                        <a:gd name="connsiteX1757" fmla="*/ 2345686 w 4593612"/>
                                        <a:gd name="connsiteY1757" fmla="*/ 324028 h 1838931"/>
                                        <a:gd name="connsiteX1758" fmla="*/ 2336899 w 4593612"/>
                                        <a:gd name="connsiteY1758" fmla="*/ 324354 h 1838931"/>
                                        <a:gd name="connsiteX1759" fmla="*/ 2335272 w 4593612"/>
                                        <a:gd name="connsiteY1759" fmla="*/ 320774 h 1838931"/>
                                        <a:gd name="connsiteX1760" fmla="*/ 2318999 w 4593612"/>
                                        <a:gd name="connsiteY1760" fmla="*/ 320123 h 1838931"/>
                                        <a:gd name="connsiteX1761" fmla="*/ 2304028 w 4593612"/>
                                        <a:gd name="connsiteY1761" fmla="*/ 324028 h 1838931"/>
                                        <a:gd name="connsiteX1762" fmla="*/ 2286454 w 4593612"/>
                                        <a:gd name="connsiteY1762" fmla="*/ 320448 h 1838931"/>
                                        <a:gd name="connsiteX1763" fmla="*/ 2262045 w 4593612"/>
                                        <a:gd name="connsiteY1763" fmla="*/ 322075 h 1838931"/>
                                        <a:gd name="connsiteX1764" fmla="*/ 2246098 w 4593612"/>
                                        <a:gd name="connsiteY1764" fmla="*/ 321750 h 1838931"/>
                                        <a:gd name="connsiteX1765" fmla="*/ 2246749 w 4593612"/>
                                        <a:gd name="connsiteY1765" fmla="*/ 326957 h 1838931"/>
                                        <a:gd name="connsiteX1766" fmla="*/ 2240890 w 4593612"/>
                                        <a:gd name="connsiteY1766" fmla="*/ 334443 h 1838931"/>
                                        <a:gd name="connsiteX1767" fmla="*/ 2228523 w 4593612"/>
                                        <a:gd name="connsiteY1767" fmla="*/ 333141 h 1838931"/>
                                        <a:gd name="connsiteX1768" fmla="*/ 2218109 w 4593612"/>
                                        <a:gd name="connsiteY1768" fmla="*/ 336395 h 1838931"/>
                                        <a:gd name="connsiteX1769" fmla="*/ 2209322 w 4593612"/>
                                        <a:gd name="connsiteY1769" fmla="*/ 335745 h 1838931"/>
                                        <a:gd name="connsiteX1770" fmla="*/ 2200535 w 4593612"/>
                                        <a:gd name="connsiteY1770" fmla="*/ 334117 h 1838931"/>
                                        <a:gd name="connsiteX1771" fmla="*/ 2206067 w 4593612"/>
                                        <a:gd name="connsiteY1771" fmla="*/ 329561 h 1838931"/>
                                        <a:gd name="connsiteX1772" fmla="*/ 2227222 w 4593612"/>
                                        <a:gd name="connsiteY1772" fmla="*/ 315241 h 1838931"/>
                                        <a:gd name="connsiteX1773" fmla="*/ 2230801 w 4593612"/>
                                        <a:gd name="connsiteY1773" fmla="*/ 309057 h 1838931"/>
                                        <a:gd name="connsiteX1774" fmla="*/ 2221689 w 4593612"/>
                                        <a:gd name="connsiteY1774" fmla="*/ 304826 h 1838931"/>
                                        <a:gd name="connsiteX1775" fmla="*/ 2213553 w 4593612"/>
                                        <a:gd name="connsiteY1775" fmla="*/ 302874 h 1838931"/>
                                        <a:gd name="connsiteX1776" fmla="*/ 2206067 w 4593612"/>
                                        <a:gd name="connsiteY1776" fmla="*/ 306128 h 1838931"/>
                                        <a:gd name="connsiteX1777" fmla="*/ 2195327 w 4593612"/>
                                        <a:gd name="connsiteY1777" fmla="*/ 302223 h 1838931"/>
                                        <a:gd name="connsiteX1778" fmla="*/ 2188492 w 4593612"/>
                                        <a:gd name="connsiteY1778" fmla="*/ 306128 h 1838931"/>
                                        <a:gd name="connsiteX1779" fmla="*/ 2173196 w 4593612"/>
                                        <a:gd name="connsiteY1779" fmla="*/ 306779 h 1838931"/>
                                        <a:gd name="connsiteX1780" fmla="*/ 2181983 w 4593612"/>
                                        <a:gd name="connsiteY1780" fmla="*/ 303199 h 1838931"/>
                                        <a:gd name="connsiteX1781" fmla="*/ 2183610 w 4593612"/>
                                        <a:gd name="connsiteY1781" fmla="*/ 297341 h 1838931"/>
                                        <a:gd name="connsiteX1782" fmla="*/ 2170918 w 4593612"/>
                                        <a:gd name="connsiteY1782" fmla="*/ 301572 h 1838931"/>
                                        <a:gd name="connsiteX1783" fmla="*/ 2155296 w 4593612"/>
                                        <a:gd name="connsiteY1783" fmla="*/ 302548 h 1838931"/>
                                        <a:gd name="connsiteX1784" fmla="*/ 2135118 w 4593612"/>
                                        <a:gd name="connsiteY1784" fmla="*/ 301572 h 1838931"/>
                                        <a:gd name="connsiteX1785" fmla="*/ 2144882 w 4593612"/>
                                        <a:gd name="connsiteY1785" fmla="*/ 297016 h 1838931"/>
                                        <a:gd name="connsiteX1786" fmla="*/ 2166687 w 4593612"/>
                                        <a:gd name="connsiteY1786" fmla="*/ 293761 h 1838931"/>
                                        <a:gd name="connsiteX1787" fmla="*/ 2182635 w 4593612"/>
                                        <a:gd name="connsiteY1787" fmla="*/ 284974 h 1838931"/>
                                        <a:gd name="connsiteX1788" fmla="*/ 2197605 w 4593612"/>
                                        <a:gd name="connsiteY1788" fmla="*/ 283997 h 1838931"/>
                                        <a:gd name="connsiteX1789" fmla="*/ 2182635 w 4593612"/>
                                        <a:gd name="connsiteY1789" fmla="*/ 271956 h 1838931"/>
                                        <a:gd name="connsiteX1790" fmla="*/ 2160178 w 4593612"/>
                                        <a:gd name="connsiteY1790" fmla="*/ 267074 h 1838931"/>
                                        <a:gd name="connsiteX1791" fmla="*/ 2135118 w 4593612"/>
                                        <a:gd name="connsiteY1791" fmla="*/ 262843 h 1838931"/>
                                        <a:gd name="connsiteX1792" fmla="*/ 2116892 w 4593612"/>
                                        <a:gd name="connsiteY1792" fmla="*/ 267725 h 1838931"/>
                                        <a:gd name="connsiteX1793" fmla="*/ 2100620 w 4593612"/>
                                        <a:gd name="connsiteY1793" fmla="*/ 271305 h 1838931"/>
                                        <a:gd name="connsiteX1794" fmla="*/ 2084999 w 4593612"/>
                                        <a:gd name="connsiteY1794" fmla="*/ 279116 h 1838931"/>
                                        <a:gd name="connsiteX1795" fmla="*/ 2072631 w 4593612"/>
                                        <a:gd name="connsiteY1795" fmla="*/ 284974 h 1838931"/>
                                        <a:gd name="connsiteX1796" fmla="*/ 2079140 w 4593612"/>
                                        <a:gd name="connsiteY1796" fmla="*/ 287577 h 1838931"/>
                                        <a:gd name="connsiteX1797" fmla="*/ 2058637 w 4593612"/>
                                        <a:gd name="connsiteY1797" fmla="*/ 301246 h 1838931"/>
                                        <a:gd name="connsiteX1798" fmla="*/ 2049199 w 4593612"/>
                                        <a:gd name="connsiteY1798" fmla="*/ 312637 h 1838931"/>
                                        <a:gd name="connsiteX1799" fmla="*/ 2051802 w 4593612"/>
                                        <a:gd name="connsiteY1799" fmla="*/ 319472 h 1838931"/>
                                        <a:gd name="connsiteX1800" fmla="*/ 2058311 w 4593612"/>
                                        <a:gd name="connsiteY1800" fmla="*/ 320448 h 1838931"/>
                                        <a:gd name="connsiteX1801" fmla="*/ 2053755 w 4593612"/>
                                        <a:gd name="connsiteY1801" fmla="*/ 328910 h 1838931"/>
                                        <a:gd name="connsiteX1802" fmla="*/ 2055056 w 4593612"/>
                                        <a:gd name="connsiteY1802" fmla="*/ 333792 h 1838931"/>
                                        <a:gd name="connsiteX1803" fmla="*/ 2064820 w 4593612"/>
                                        <a:gd name="connsiteY1803" fmla="*/ 336070 h 1838931"/>
                                        <a:gd name="connsiteX1804" fmla="*/ 2083696 w 4593612"/>
                                        <a:gd name="connsiteY1804" fmla="*/ 340952 h 1838931"/>
                                        <a:gd name="connsiteX1805" fmla="*/ 2085324 w 4593612"/>
                                        <a:gd name="connsiteY1805" fmla="*/ 344206 h 1838931"/>
                                        <a:gd name="connsiteX1806" fmla="*/ 2063193 w 4593612"/>
                                        <a:gd name="connsiteY1806" fmla="*/ 338674 h 1838931"/>
                                        <a:gd name="connsiteX1807" fmla="*/ 2052778 w 4593612"/>
                                        <a:gd name="connsiteY1807" fmla="*/ 338999 h 1838931"/>
                                        <a:gd name="connsiteX1808" fmla="*/ 2045618 w 4593612"/>
                                        <a:gd name="connsiteY1808" fmla="*/ 335094 h 1838931"/>
                                        <a:gd name="connsiteX1809" fmla="*/ 2030973 w 4593612"/>
                                        <a:gd name="connsiteY1809" fmla="*/ 337046 h 1838931"/>
                                        <a:gd name="connsiteX1810" fmla="*/ 2011446 w 4593612"/>
                                        <a:gd name="connsiteY1810" fmla="*/ 337372 h 1838931"/>
                                        <a:gd name="connsiteX1811" fmla="*/ 1992244 w 4593612"/>
                                        <a:gd name="connsiteY1811" fmla="*/ 335745 h 1838931"/>
                                        <a:gd name="connsiteX1812" fmla="*/ 1996150 w 4593612"/>
                                        <a:gd name="connsiteY1812" fmla="*/ 344857 h 1838931"/>
                                        <a:gd name="connsiteX1813" fmla="*/ 2012422 w 4593612"/>
                                        <a:gd name="connsiteY1813" fmla="*/ 348763 h 1838931"/>
                                        <a:gd name="connsiteX1814" fmla="*/ 2017629 w 4593612"/>
                                        <a:gd name="connsiteY1814" fmla="*/ 361455 h 1838931"/>
                                        <a:gd name="connsiteX1815" fmla="*/ 2003310 w 4593612"/>
                                        <a:gd name="connsiteY1815" fmla="*/ 356573 h 1838931"/>
                                        <a:gd name="connsiteX1816" fmla="*/ 1988990 w 4593612"/>
                                        <a:gd name="connsiteY1816" fmla="*/ 350390 h 1838931"/>
                                        <a:gd name="connsiteX1817" fmla="*/ 1976297 w 4593612"/>
                                        <a:gd name="connsiteY1817" fmla="*/ 354295 h 1838931"/>
                                        <a:gd name="connsiteX1818" fmla="*/ 1959373 w 4593612"/>
                                        <a:gd name="connsiteY1818" fmla="*/ 359828 h 1838931"/>
                                        <a:gd name="connsiteX1819" fmla="*/ 1947982 w 4593612"/>
                                        <a:gd name="connsiteY1819" fmla="*/ 366988 h 1838931"/>
                                        <a:gd name="connsiteX1820" fmla="*/ 1945379 w 4593612"/>
                                        <a:gd name="connsiteY1820" fmla="*/ 361455 h 1838931"/>
                                        <a:gd name="connsiteX1821" fmla="*/ 1936266 w 4593612"/>
                                        <a:gd name="connsiteY1821" fmla="*/ 367639 h 1838931"/>
                                        <a:gd name="connsiteX1822" fmla="*/ 1923899 w 4593612"/>
                                        <a:gd name="connsiteY1822" fmla="*/ 373823 h 1838931"/>
                                        <a:gd name="connsiteX1823" fmla="*/ 1922272 w 4593612"/>
                                        <a:gd name="connsiteY1823" fmla="*/ 363734 h 1838931"/>
                                        <a:gd name="connsiteX1824" fmla="*/ 1903070 w 4593612"/>
                                        <a:gd name="connsiteY1824" fmla="*/ 373497 h 1838931"/>
                                        <a:gd name="connsiteX1825" fmla="*/ 1897211 w 4593612"/>
                                        <a:gd name="connsiteY1825" fmla="*/ 372195 h 1838931"/>
                                        <a:gd name="connsiteX1826" fmla="*/ 1904046 w 4593612"/>
                                        <a:gd name="connsiteY1826" fmla="*/ 365361 h 1838931"/>
                                        <a:gd name="connsiteX1827" fmla="*/ 1889075 w 4593612"/>
                                        <a:gd name="connsiteY1827" fmla="*/ 365361 h 1838931"/>
                                        <a:gd name="connsiteX1828" fmla="*/ 1864341 w 4593612"/>
                                        <a:gd name="connsiteY1828" fmla="*/ 362757 h 1838931"/>
                                        <a:gd name="connsiteX1829" fmla="*/ 1843837 w 4593612"/>
                                        <a:gd name="connsiteY1829" fmla="*/ 358201 h 1838931"/>
                                        <a:gd name="connsiteX1830" fmla="*/ 1827891 w 4593612"/>
                                        <a:gd name="connsiteY1830" fmla="*/ 359828 h 1838931"/>
                                        <a:gd name="connsiteX1831" fmla="*/ 1823009 w 4593612"/>
                                        <a:gd name="connsiteY1831" fmla="*/ 366337 h 1838931"/>
                                        <a:gd name="connsiteX1832" fmla="*/ 1837003 w 4593612"/>
                                        <a:gd name="connsiteY1832" fmla="*/ 367964 h 1838931"/>
                                        <a:gd name="connsiteX1833" fmla="*/ 1859134 w 4593612"/>
                                        <a:gd name="connsiteY1833" fmla="*/ 368615 h 1838931"/>
                                        <a:gd name="connsiteX1834" fmla="*/ 1826914 w 4593612"/>
                                        <a:gd name="connsiteY1834" fmla="*/ 374799 h 1838931"/>
                                        <a:gd name="connsiteX1835" fmla="*/ 1796321 w 4593612"/>
                                        <a:gd name="connsiteY1835" fmla="*/ 380006 h 1838931"/>
                                        <a:gd name="connsiteX1836" fmla="*/ 1749456 w 4593612"/>
                                        <a:gd name="connsiteY1836" fmla="*/ 388793 h 1838931"/>
                                        <a:gd name="connsiteX1837" fmla="*/ 1719839 w 4593612"/>
                                        <a:gd name="connsiteY1837" fmla="*/ 394001 h 1838931"/>
                                        <a:gd name="connsiteX1838" fmla="*/ 1702916 w 4593612"/>
                                        <a:gd name="connsiteY1838" fmla="*/ 404090 h 1838931"/>
                                        <a:gd name="connsiteX1839" fmla="*/ 1684040 w 4593612"/>
                                        <a:gd name="connsiteY1839" fmla="*/ 416131 h 1838931"/>
                                        <a:gd name="connsiteX1840" fmla="*/ 1677530 w 4593612"/>
                                        <a:gd name="connsiteY1840" fmla="*/ 415155 h 1838931"/>
                                        <a:gd name="connsiteX1841" fmla="*/ 1663211 w 4593612"/>
                                        <a:gd name="connsiteY1841" fmla="*/ 414179 h 1838931"/>
                                        <a:gd name="connsiteX1842" fmla="*/ 1657353 w 4593612"/>
                                        <a:gd name="connsiteY1842" fmla="*/ 417759 h 1838931"/>
                                        <a:gd name="connsiteX1843" fmla="*/ 1665489 w 4593612"/>
                                        <a:gd name="connsiteY1843" fmla="*/ 418410 h 1838931"/>
                                        <a:gd name="connsiteX1844" fmla="*/ 1672324 w 4593612"/>
                                        <a:gd name="connsiteY1844" fmla="*/ 420688 h 1838931"/>
                                        <a:gd name="connsiteX1845" fmla="*/ 1666140 w 4593612"/>
                                        <a:gd name="connsiteY1845" fmla="*/ 423291 h 1838931"/>
                                        <a:gd name="connsiteX1846" fmla="*/ 1669069 w 4593612"/>
                                        <a:gd name="connsiteY1846" fmla="*/ 426871 h 1838931"/>
                                        <a:gd name="connsiteX1847" fmla="*/ 1660607 w 4593612"/>
                                        <a:gd name="connsiteY1847" fmla="*/ 432730 h 1838931"/>
                                        <a:gd name="connsiteX1848" fmla="*/ 1653773 w 4593612"/>
                                        <a:gd name="connsiteY1848" fmla="*/ 439890 h 1838931"/>
                                        <a:gd name="connsiteX1849" fmla="*/ 1658003 w 4593612"/>
                                        <a:gd name="connsiteY1849" fmla="*/ 445097 h 1838931"/>
                                        <a:gd name="connsiteX1850" fmla="*/ 1653121 w 4593612"/>
                                        <a:gd name="connsiteY1850" fmla="*/ 444771 h 1838931"/>
                                        <a:gd name="connsiteX1851" fmla="*/ 1651820 w 4593612"/>
                                        <a:gd name="connsiteY1851" fmla="*/ 447375 h 1838931"/>
                                        <a:gd name="connsiteX1852" fmla="*/ 1648565 w 4593612"/>
                                        <a:gd name="connsiteY1852" fmla="*/ 450304 h 1838931"/>
                                        <a:gd name="connsiteX1853" fmla="*/ 1654424 w 4593612"/>
                                        <a:gd name="connsiteY1853" fmla="*/ 452582 h 1838931"/>
                                        <a:gd name="connsiteX1854" fmla="*/ 1660282 w 4593612"/>
                                        <a:gd name="connsiteY1854" fmla="*/ 455186 h 1838931"/>
                                        <a:gd name="connsiteX1855" fmla="*/ 1657678 w 4593612"/>
                                        <a:gd name="connsiteY1855" fmla="*/ 463322 h 1838931"/>
                                        <a:gd name="connsiteX1856" fmla="*/ 1650193 w 4593612"/>
                                        <a:gd name="connsiteY1856" fmla="*/ 461369 h 1838931"/>
                                        <a:gd name="connsiteX1857" fmla="*/ 1653121 w 4593612"/>
                                        <a:gd name="connsiteY1857" fmla="*/ 457139 h 1838931"/>
                                        <a:gd name="connsiteX1858" fmla="*/ 1644334 w 4593612"/>
                                        <a:gd name="connsiteY1858" fmla="*/ 456162 h 1838931"/>
                                        <a:gd name="connsiteX1859" fmla="*/ 1633920 w 4593612"/>
                                        <a:gd name="connsiteY1859" fmla="*/ 455186 h 1838931"/>
                                        <a:gd name="connsiteX1860" fmla="*/ 1628388 w 4593612"/>
                                        <a:gd name="connsiteY1860" fmla="*/ 458766 h 1838931"/>
                                        <a:gd name="connsiteX1861" fmla="*/ 1630666 w 4593612"/>
                                        <a:gd name="connsiteY1861" fmla="*/ 462997 h 1838931"/>
                                        <a:gd name="connsiteX1862" fmla="*/ 1636849 w 4593612"/>
                                        <a:gd name="connsiteY1862" fmla="*/ 464299 h 1838931"/>
                                        <a:gd name="connsiteX1863" fmla="*/ 1651494 w 4593612"/>
                                        <a:gd name="connsiteY1863" fmla="*/ 466902 h 1838931"/>
                                        <a:gd name="connsiteX1864" fmla="*/ 1655075 w 4593612"/>
                                        <a:gd name="connsiteY1864" fmla="*/ 472109 h 1838931"/>
                                        <a:gd name="connsiteX1865" fmla="*/ 1666465 w 4593612"/>
                                        <a:gd name="connsiteY1865" fmla="*/ 476015 h 1838931"/>
                                        <a:gd name="connsiteX1866" fmla="*/ 1658003 w 4593612"/>
                                        <a:gd name="connsiteY1866" fmla="*/ 477642 h 1838931"/>
                                        <a:gd name="connsiteX1867" fmla="*/ 1663537 w 4593612"/>
                                        <a:gd name="connsiteY1867" fmla="*/ 484802 h 1838931"/>
                                        <a:gd name="connsiteX1868" fmla="*/ 1636524 w 4593612"/>
                                        <a:gd name="connsiteY1868" fmla="*/ 486755 h 1838931"/>
                                        <a:gd name="connsiteX1869" fmla="*/ 1600724 w 4593612"/>
                                        <a:gd name="connsiteY1869" fmla="*/ 488382 h 1838931"/>
                                        <a:gd name="connsiteX1870" fmla="*/ 1563297 w 4593612"/>
                                        <a:gd name="connsiteY1870" fmla="*/ 494240 h 1838931"/>
                                        <a:gd name="connsiteX1871" fmla="*/ 1530101 w 4593612"/>
                                        <a:gd name="connsiteY1871" fmla="*/ 495867 h 1838931"/>
                                        <a:gd name="connsiteX1872" fmla="*/ 1513828 w 4593612"/>
                                        <a:gd name="connsiteY1872" fmla="*/ 497495 h 1838931"/>
                                        <a:gd name="connsiteX1873" fmla="*/ 1492999 w 4593612"/>
                                        <a:gd name="connsiteY1873" fmla="*/ 499773 h 1838931"/>
                                        <a:gd name="connsiteX1874" fmla="*/ 1479656 w 4593612"/>
                                        <a:gd name="connsiteY1874" fmla="*/ 498146 h 1838931"/>
                                        <a:gd name="connsiteX1875" fmla="*/ 1476401 w 4593612"/>
                                        <a:gd name="connsiteY1875" fmla="*/ 503353 h 1838931"/>
                                        <a:gd name="connsiteX1876" fmla="*/ 1480631 w 4593612"/>
                                        <a:gd name="connsiteY1876" fmla="*/ 504980 h 1838931"/>
                                        <a:gd name="connsiteX1877" fmla="*/ 1477377 w 4593612"/>
                                        <a:gd name="connsiteY1877" fmla="*/ 507909 h 1838931"/>
                                        <a:gd name="connsiteX1878" fmla="*/ 1470543 w 4593612"/>
                                        <a:gd name="connsiteY1878" fmla="*/ 513767 h 1838931"/>
                                        <a:gd name="connsiteX1879" fmla="*/ 1475424 w 4593612"/>
                                        <a:gd name="connsiteY1879" fmla="*/ 517022 h 1838931"/>
                                        <a:gd name="connsiteX1880" fmla="*/ 1469892 w 4593612"/>
                                        <a:gd name="connsiteY1880" fmla="*/ 521578 h 1838931"/>
                                        <a:gd name="connsiteX1881" fmla="*/ 1477052 w 4593612"/>
                                        <a:gd name="connsiteY1881" fmla="*/ 522880 h 1838931"/>
                                        <a:gd name="connsiteX1882" fmla="*/ 1474448 w 4593612"/>
                                        <a:gd name="connsiteY1882" fmla="*/ 526460 h 1838931"/>
                                        <a:gd name="connsiteX1883" fmla="*/ 1478353 w 4593612"/>
                                        <a:gd name="connsiteY1883" fmla="*/ 527436 h 1838931"/>
                                        <a:gd name="connsiteX1884" fmla="*/ 1484862 w 4593612"/>
                                        <a:gd name="connsiteY1884" fmla="*/ 530691 h 1838931"/>
                                        <a:gd name="connsiteX1885" fmla="*/ 1485839 w 4593612"/>
                                        <a:gd name="connsiteY1885" fmla="*/ 539153 h 1838931"/>
                                        <a:gd name="connsiteX1886" fmla="*/ 1480306 w 4593612"/>
                                        <a:gd name="connsiteY1886" fmla="*/ 546313 h 1838931"/>
                                        <a:gd name="connsiteX1887" fmla="*/ 1486815 w 4593612"/>
                                        <a:gd name="connsiteY1887" fmla="*/ 551195 h 1838931"/>
                                        <a:gd name="connsiteX1888" fmla="*/ 1482910 w 4593612"/>
                                        <a:gd name="connsiteY1888" fmla="*/ 556402 h 1838931"/>
                                        <a:gd name="connsiteX1889" fmla="*/ 1490395 w 4593612"/>
                                        <a:gd name="connsiteY1889" fmla="*/ 562585 h 1838931"/>
                                        <a:gd name="connsiteX1890" fmla="*/ 1503088 w 4593612"/>
                                        <a:gd name="connsiteY1890" fmla="*/ 565189 h 1838931"/>
                                        <a:gd name="connsiteX1891" fmla="*/ 1522940 w 4593612"/>
                                        <a:gd name="connsiteY1891" fmla="*/ 568118 h 1838931"/>
                                        <a:gd name="connsiteX1892" fmla="*/ 1525219 w 4593612"/>
                                        <a:gd name="connsiteY1892" fmla="*/ 578858 h 1838931"/>
                                        <a:gd name="connsiteX1893" fmla="*/ 1534331 w 4593612"/>
                                        <a:gd name="connsiteY1893" fmla="*/ 588947 h 1838931"/>
                                        <a:gd name="connsiteX1894" fmla="*/ 1538888 w 4593612"/>
                                        <a:gd name="connsiteY1894" fmla="*/ 596758 h 1838931"/>
                                        <a:gd name="connsiteX1895" fmla="*/ 1514804 w 4593612"/>
                                        <a:gd name="connsiteY1895" fmla="*/ 600338 h 1838931"/>
                                        <a:gd name="connsiteX1896" fmla="*/ 1503739 w 4593612"/>
                                        <a:gd name="connsiteY1896" fmla="*/ 595456 h 1838931"/>
                                        <a:gd name="connsiteX1897" fmla="*/ 1488117 w 4593612"/>
                                        <a:gd name="connsiteY1897" fmla="*/ 581462 h 1838931"/>
                                        <a:gd name="connsiteX1898" fmla="*/ 1474774 w 4593612"/>
                                        <a:gd name="connsiteY1898" fmla="*/ 575929 h 1838931"/>
                                        <a:gd name="connsiteX1899" fmla="*/ 1443204 w 4593612"/>
                                        <a:gd name="connsiteY1899" fmla="*/ 570396 h 1838931"/>
                                        <a:gd name="connsiteX1900" fmla="*/ 1421725 w 4593612"/>
                                        <a:gd name="connsiteY1900" fmla="*/ 564864 h 1838931"/>
                                        <a:gd name="connsiteX1901" fmla="*/ 1411635 w 4593612"/>
                                        <a:gd name="connsiteY1901" fmla="*/ 568769 h 1838931"/>
                                        <a:gd name="connsiteX1902" fmla="*/ 1389504 w 4593612"/>
                                        <a:gd name="connsiteY1902" fmla="*/ 573651 h 1838931"/>
                                        <a:gd name="connsiteX1903" fmla="*/ 1388203 w 4593612"/>
                                        <a:gd name="connsiteY1903" fmla="*/ 581462 h 1838931"/>
                                        <a:gd name="connsiteX1904" fmla="*/ 1397316 w 4593612"/>
                                        <a:gd name="connsiteY1904" fmla="*/ 579184 h 1838931"/>
                                        <a:gd name="connsiteX1905" fmla="*/ 1407079 w 4593612"/>
                                        <a:gd name="connsiteY1905" fmla="*/ 580811 h 1838931"/>
                                        <a:gd name="connsiteX1906" fmla="*/ 1409357 w 4593612"/>
                                        <a:gd name="connsiteY1906" fmla="*/ 591551 h 1838931"/>
                                        <a:gd name="connsiteX1907" fmla="*/ 1391457 w 4593612"/>
                                        <a:gd name="connsiteY1907" fmla="*/ 591876 h 1838931"/>
                                        <a:gd name="connsiteX1908" fmla="*/ 1380392 w 4593612"/>
                                        <a:gd name="connsiteY1908" fmla="*/ 584065 h 1838931"/>
                                        <a:gd name="connsiteX1909" fmla="*/ 1369652 w 4593612"/>
                                        <a:gd name="connsiteY1909" fmla="*/ 586669 h 1838931"/>
                                        <a:gd name="connsiteX1910" fmla="*/ 1351752 w 4593612"/>
                                        <a:gd name="connsiteY1910" fmla="*/ 589598 h 1838931"/>
                                        <a:gd name="connsiteX1911" fmla="*/ 1354681 w 4593612"/>
                                        <a:gd name="connsiteY1911" fmla="*/ 597734 h 1838931"/>
                                        <a:gd name="connsiteX1912" fmla="*/ 1361516 w 4593612"/>
                                        <a:gd name="connsiteY1912" fmla="*/ 607823 h 1838931"/>
                                        <a:gd name="connsiteX1913" fmla="*/ 1383647 w 4593612"/>
                                        <a:gd name="connsiteY1913" fmla="*/ 617262 h 1838931"/>
                                        <a:gd name="connsiteX1914" fmla="*/ 1397316 w 4593612"/>
                                        <a:gd name="connsiteY1914" fmla="*/ 621492 h 1838931"/>
                                        <a:gd name="connsiteX1915" fmla="*/ 1407079 w 4593612"/>
                                        <a:gd name="connsiteY1915" fmla="*/ 616936 h 1838931"/>
                                        <a:gd name="connsiteX1916" fmla="*/ 1405452 w 4593612"/>
                                        <a:gd name="connsiteY1916" fmla="*/ 623120 h 1838931"/>
                                        <a:gd name="connsiteX1917" fmla="*/ 1415541 w 4593612"/>
                                        <a:gd name="connsiteY1917" fmla="*/ 623445 h 1838931"/>
                                        <a:gd name="connsiteX1918" fmla="*/ 1414890 w 4593612"/>
                                        <a:gd name="connsiteY1918" fmla="*/ 630931 h 1838931"/>
                                        <a:gd name="connsiteX1919" fmla="*/ 1420097 w 4593612"/>
                                        <a:gd name="connsiteY1919" fmla="*/ 631256 h 1838931"/>
                                        <a:gd name="connsiteX1920" fmla="*/ 1419447 w 4593612"/>
                                        <a:gd name="connsiteY1920" fmla="*/ 636463 h 1838931"/>
                                        <a:gd name="connsiteX1921" fmla="*/ 1424003 w 4593612"/>
                                        <a:gd name="connsiteY1921" fmla="*/ 637765 h 1838931"/>
                                        <a:gd name="connsiteX1922" fmla="*/ 1429210 w 4593612"/>
                                        <a:gd name="connsiteY1922" fmla="*/ 635161 h 1838931"/>
                                        <a:gd name="connsiteX1923" fmla="*/ 1437997 w 4593612"/>
                                        <a:gd name="connsiteY1923" fmla="*/ 637114 h 1838931"/>
                                        <a:gd name="connsiteX1924" fmla="*/ 1431813 w 4593612"/>
                                        <a:gd name="connsiteY1924" fmla="*/ 640043 h 1838931"/>
                                        <a:gd name="connsiteX1925" fmla="*/ 1419772 w 4593612"/>
                                        <a:gd name="connsiteY1925" fmla="*/ 642647 h 1838931"/>
                                        <a:gd name="connsiteX1926" fmla="*/ 1404475 w 4593612"/>
                                        <a:gd name="connsiteY1926" fmla="*/ 639067 h 1838931"/>
                                        <a:gd name="connsiteX1927" fmla="*/ 1404150 w 4593612"/>
                                        <a:gd name="connsiteY1927" fmla="*/ 634185 h 1838931"/>
                                        <a:gd name="connsiteX1928" fmla="*/ 1398292 w 4593612"/>
                                        <a:gd name="connsiteY1928" fmla="*/ 628978 h 1838931"/>
                                        <a:gd name="connsiteX1929" fmla="*/ 1380392 w 4593612"/>
                                        <a:gd name="connsiteY1929" fmla="*/ 628327 h 1838931"/>
                                        <a:gd name="connsiteX1930" fmla="*/ 1374859 w 4593612"/>
                                        <a:gd name="connsiteY1930" fmla="*/ 634511 h 1838931"/>
                                        <a:gd name="connsiteX1931" fmla="*/ 1373232 w 4593612"/>
                                        <a:gd name="connsiteY1931" fmla="*/ 627025 h 1838931"/>
                                        <a:gd name="connsiteX1932" fmla="*/ 1351752 w 4593612"/>
                                        <a:gd name="connsiteY1932" fmla="*/ 626374 h 1838931"/>
                                        <a:gd name="connsiteX1933" fmla="*/ 1330272 w 4593612"/>
                                        <a:gd name="connsiteY1933" fmla="*/ 618238 h 1838931"/>
                                        <a:gd name="connsiteX1934" fmla="*/ 1328645 w 4593612"/>
                                        <a:gd name="connsiteY1934" fmla="*/ 613682 h 1838931"/>
                                        <a:gd name="connsiteX1935" fmla="*/ 1333202 w 4593612"/>
                                        <a:gd name="connsiteY1935" fmla="*/ 613682 h 1838931"/>
                                        <a:gd name="connsiteX1936" fmla="*/ 1335480 w 4593612"/>
                                        <a:gd name="connsiteY1936" fmla="*/ 609451 h 1838931"/>
                                        <a:gd name="connsiteX1937" fmla="*/ 1333202 w 4593612"/>
                                        <a:gd name="connsiteY1937" fmla="*/ 606196 h 1838931"/>
                                        <a:gd name="connsiteX1938" fmla="*/ 1336781 w 4593612"/>
                                        <a:gd name="connsiteY1938" fmla="*/ 603593 h 1838931"/>
                                        <a:gd name="connsiteX1939" fmla="*/ 1329295 w 4593612"/>
                                        <a:gd name="connsiteY1939" fmla="*/ 596433 h 1838931"/>
                                        <a:gd name="connsiteX1940" fmla="*/ 1329295 w 4593612"/>
                                        <a:gd name="connsiteY1940" fmla="*/ 589598 h 1838931"/>
                                        <a:gd name="connsiteX1941" fmla="*/ 1334503 w 4593612"/>
                                        <a:gd name="connsiteY1941" fmla="*/ 585693 h 1838931"/>
                                        <a:gd name="connsiteX1942" fmla="*/ 1336456 w 4593612"/>
                                        <a:gd name="connsiteY1942" fmla="*/ 577231 h 1838931"/>
                                        <a:gd name="connsiteX1943" fmla="*/ 1342965 w 4593612"/>
                                        <a:gd name="connsiteY1943" fmla="*/ 571698 h 1838931"/>
                                        <a:gd name="connsiteX1944" fmla="*/ 1334829 w 4593612"/>
                                        <a:gd name="connsiteY1944" fmla="*/ 554449 h 1838931"/>
                                        <a:gd name="connsiteX1945" fmla="*/ 1321811 w 4593612"/>
                                        <a:gd name="connsiteY1945" fmla="*/ 540780 h 1838931"/>
                                        <a:gd name="connsiteX1946" fmla="*/ 1315302 w 4593612"/>
                                        <a:gd name="connsiteY1946" fmla="*/ 543384 h 1838931"/>
                                        <a:gd name="connsiteX1947" fmla="*/ 1323112 w 4593612"/>
                                        <a:gd name="connsiteY1947" fmla="*/ 553798 h 1838931"/>
                                        <a:gd name="connsiteX1948" fmla="*/ 1324414 w 4593612"/>
                                        <a:gd name="connsiteY1948" fmla="*/ 571698 h 1838931"/>
                                        <a:gd name="connsiteX1949" fmla="*/ 1322136 w 4593612"/>
                                        <a:gd name="connsiteY1949" fmla="*/ 579834 h 1838931"/>
                                        <a:gd name="connsiteX1950" fmla="*/ 1312698 w 4593612"/>
                                        <a:gd name="connsiteY1950" fmla="*/ 582113 h 1838931"/>
                                        <a:gd name="connsiteX1951" fmla="*/ 1294798 w 4593612"/>
                                        <a:gd name="connsiteY1951" fmla="*/ 590249 h 1838931"/>
                                        <a:gd name="connsiteX1952" fmla="*/ 1280803 w 4593612"/>
                                        <a:gd name="connsiteY1952" fmla="*/ 594154 h 1838931"/>
                                        <a:gd name="connsiteX1953" fmla="*/ 1277874 w 4593612"/>
                                        <a:gd name="connsiteY1953" fmla="*/ 606847 h 1838931"/>
                                        <a:gd name="connsiteX1954" fmla="*/ 1267785 w 4593612"/>
                                        <a:gd name="connsiteY1954" fmla="*/ 616611 h 1838931"/>
                                        <a:gd name="connsiteX1955" fmla="*/ 1282431 w 4593612"/>
                                        <a:gd name="connsiteY1955" fmla="*/ 625398 h 1838931"/>
                                        <a:gd name="connsiteX1956" fmla="*/ 1292194 w 4593612"/>
                                        <a:gd name="connsiteY1956" fmla="*/ 639718 h 1838931"/>
                                        <a:gd name="connsiteX1957" fmla="*/ 1293171 w 4593612"/>
                                        <a:gd name="connsiteY1957" fmla="*/ 646552 h 1838931"/>
                                        <a:gd name="connsiteX1958" fmla="*/ 1301958 w 4593612"/>
                                        <a:gd name="connsiteY1958" fmla="*/ 653712 h 1838931"/>
                                        <a:gd name="connsiteX1959" fmla="*/ 1302934 w 4593612"/>
                                        <a:gd name="connsiteY1959" fmla="*/ 659896 h 1838931"/>
                                        <a:gd name="connsiteX1960" fmla="*/ 1297076 w 4593612"/>
                                        <a:gd name="connsiteY1960" fmla="*/ 668683 h 1838931"/>
                                        <a:gd name="connsiteX1961" fmla="*/ 1286662 w 4593612"/>
                                        <a:gd name="connsiteY1961" fmla="*/ 681050 h 1838931"/>
                                        <a:gd name="connsiteX1962" fmla="*/ 1288289 w 4593612"/>
                                        <a:gd name="connsiteY1962" fmla="*/ 686909 h 1838931"/>
                                        <a:gd name="connsiteX1963" fmla="*/ 1281454 w 4593612"/>
                                        <a:gd name="connsiteY1963" fmla="*/ 703181 h 1838931"/>
                                        <a:gd name="connsiteX1964" fmla="*/ 1292194 w 4593612"/>
                                        <a:gd name="connsiteY1964" fmla="*/ 715223 h 1838931"/>
                                        <a:gd name="connsiteX1965" fmla="*/ 1287312 w 4593612"/>
                                        <a:gd name="connsiteY1965" fmla="*/ 730194 h 1838931"/>
                                        <a:gd name="connsiteX1966" fmla="*/ 1291868 w 4593612"/>
                                        <a:gd name="connsiteY1966" fmla="*/ 734425 h 1838931"/>
                                        <a:gd name="connsiteX1967" fmla="*/ 1302934 w 4593612"/>
                                        <a:gd name="connsiteY1967" fmla="*/ 730519 h 1838931"/>
                                        <a:gd name="connsiteX1968" fmla="*/ 1313349 w 4593612"/>
                                        <a:gd name="connsiteY1968" fmla="*/ 734099 h 1838931"/>
                                        <a:gd name="connsiteX1969" fmla="*/ 1325065 w 4593612"/>
                                        <a:gd name="connsiteY1969" fmla="*/ 733123 h 1838931"/>
                                        <a:gd name="connsiteX1970" fmla="*/ 1334829 w 4593612"/>
                                        <a:gd name="connsiteY1970" fmla="*/ 726288 h 1838931"/>
                                        <a:gd name="connsiteX1971" fmla="*/ 1352403 w 4593612"/>
                                        <a:gd name="connsiteY1971" fmla="*/ 726939 h 1838931"/>
                                        <a:gd name="connsiteX1972" fmla="*/ 1369326 w 4593612"/>
                                        <a:gd name="connsiteY1972" fmla="*/ 730845 h 1838931"/>
                                        <a:gd name="connsiteX1973" fmla="*/ 1378765 w 4593612"/>
                                        <a:gd name="connsiteY1973" fmla="*/ 738981 h 1838931"/>
                                        <a:gd name="connsiteX1974" fmla="*/ 1395038 w 4593612"/>
                                        <a:gd name="connsiteY1974" fmla="*/ 741585 h 1838931"/>
                                        <a:gd name="connsiteX1975" fmla="*/ 1401547 w 4593612"/>
                                        <a:gd name="connsiteY1975" fmla="*/ 763390 h 1838931"/>
                                        <a:gd name="connsiteX1976" fmla="*/ 1412612 w 4593612"/>
                                        <a:gd name="connsiteY1976" fmla="*/ 775106 h 1838931"/>
                                        <a:gd name="connsiteX1977" fmla="*/ 1394712 w 4593612"/>
                                        <a:gd name="connsiteY1977" fmla="*/ 780964 h 1838931"/>
                                        <a:gd name="connsiteX1978" fmla="*/ 1389504 w 4593612"/>
                                        <a:gd name="connsiteY1978" fmla="*/ 796261 h 1838931"/>
                                        <a:gd name="connsiteX1979" fmla="*/ 1393085 w 4593612"/>
                                        <a:gd name="connsiteY1979" fmla="*/ 799841 h 1838931"/>
                                        <a:gd name="connsiteX1980" fmla="*/ 1398292 w 4593612"/>
                                        <a:gd name="connsiteY1980" fmla="*/ 798214 h 1838931"/>
                                        <a:gd name="connsiteX1981" fmla="*/ 1402848 w 4593612"/>
                                        <a:gd name="connsiteY1981" fmla="*/ 802119 h 1838931"/>
                                        <a:gd name="connsiteX1982" fmla="*/ 1408381 w 4593612"/>
                                        <a:gd name="connsiteY1982" fmla="*/ 802444 h 1838931"/>
                                        <a:gd name="connsiteX1983" fmla="*/ 1415866 w 4593612"/>
                                        <a:gd name="connsiteY1983" fmla="*/ 804397 h 1838931"/>
                                        <a:gd name="connsiteX1984" fmla="*/ 1419772 w 4593612"/>
                                        <a:gd name="connsiteY1984" fmla="*/ 801794 h 1838931"/>
                                        <a:gd name="connsiteX1985" fmla="*/ 1423677 w 4593612"/>
                                        <a:gd name="connsiteY1985" fmla="*/ 805699 h 1838931"/>
                                        <a:gd name="connsiteX1986" fmla="*/ 1430186 w 4593612"/>
                                        <a:gd name="connsiteY1986" fmla="*/ 804397 h 1838931"/>
                                        <a:gd name="connsiteX1987" fmla="*/ 1436695 w 4593612"/>
                                        <a:gd name="connsiteY1987" fmla="*/ 809604 h 1838931"/>
                                        <a:gd name="connsiteX1988" fmla="*/ 1412938 w 4593612"/>
                                        <a:gd name="connsiteY1988" fmla="*/ 809604 h 1838931"/>
                                        <a:gd name="connsiteX1989" fmla="*/ 1399268 w 4593612"/>
                                        <a:gd name="connsiteY1989" fmla="*/ 810255 h 1838931"/>
                                        <a:gd name="connsiteX1990" fmla="*/ 1396013 w 4593612"/>
                                        <a:gd name="connsiteY1990" fmla="*/ 807977 h 1838931"/>
                                        <a:gd name="connsiteX1991" fmla="*/ 1381368 w 4593612"/>
                                        <a:gd name="connsiteY1991" fmla="*/ 797237 h 1838931"/>
                                        <a:gd name="connsiteX1992" fmla="*/ 1386576 w 4593612"/>
                                        <a:gd name="connsiteY1992" fmla="*/ 793332 h 1838931"/>
                                        <a:gd name="connsiteX1993" fmla="*/ 1385599 w 4593612"/>
                                        <a:gd name="connsiteY1993" fmla="*/ 785195 h 1838931"/>
                                        <a:gd name="connsiteX1994" fmla="*/ 1388203 w 4593612"/>
                                        <a:gd name="connsiteY1994" fmla="*/ 777710 h 1838931"/>
                                        <a:gd name="connsiteX1995" fmla="*/ 1384298 w 4593612"/>
                                        <a:gd name="connsiteY1995" fmla="*/ 771526 h 1838931"/>
                                        <a:gd name="connsiteX1996" fmla="*/ 1386250 w 4593612"/>
                                        <a:gd name="connsiteY1996" fmla="*/ 759810 h 1838931"/>
                                        <a:gd name="connsiteX1997" fmla="*/ 1374859 w 4593612"/>
                                        <a:gd name="connsiteY1997" fmla="*/ 751999 h 1838931"/>
                                        <a:gd name="connsiteX1998" fmla="*/ 1367699 w 4593612"/>
                                        <a:gd name="connsiteY1998" fmla="*/ 740608 h 1838931"/>
                                        <a:gd name="connsiteX1999" fmla="*/ 1344267 w 4593612"/>
                                        <a:gd name="connsiteY1999" fmla="*/ 743212 h 1838931"/>
                                        <a:gd name="connsiteX2000" fmla="*/ 1324089 w 4593612"/>
                                        <a:gd name="connsiteY2000" fmla="*/ 749721 h 1838931"/>
                                        <a:gd name="connsiteX2001" fmla="*/ 1307490 w 4593612"/>
                                        <a:gd name="connsiteY2001" fmla="*/ 752976 h 1838931"/>
                                        <a:gd name="connsiteX2002" fmla="*/ 1307490 w 4593612"/>
                                        <a:gd name="connsiteY2002" fmla="*/ 763390 h 1838931"/>
                                        <a:gd name="connsiteX2003" fmla="*/ 1304562 w 4593612"/>
                                        <a:gd name="connsiteY2003" fmla="*/ 769899 h 1838931"/>
                                        <a:gd name="connsiteX2004" fmla="*/ 1314976 w 4593612"/>
                                        <a:gd name="connsiteY2004" fmla="*/ 780639 h 1838931"/>
                                        <a:gd name="connsiteX2005" fmla="*/ 1317254 w 4593612"/>
                                        <a:gd name="connsiteY2005" fmla="*/ 792355 h 1838931"/>
                                        <a:gd name="connsiteX2006" fmla="*/ 1315627 w 4593612"/>
                                        <a:gd name="connsiteY2006" fmla="*/ 802770 h 1838931"/>
                                        <a:gd name="connsiteX2007" fmla="*/ 1305212 w 4593612"/>
                                        <a:gd name="connsiteY2007" fmla="*/ 811883 h 1838931"/>
                                        <a:gd name="connsiteX2008" fmla="*/ 1292845 w 4593612"/>
                                        <a:gd name="connsiteY2008" fmla="*/ 822623 h 1838931"/>
                                        <a:gd name="connsiteX2009" fmla="*/ 1292194 w 4593612"/>
                                        <a:gd name="connsiteY2009" fmla="*/ 834664 h 1838931"/>
                                        <a:gd name="connsiteX2010" fmla="*/ 1281780 w 4593612"/>
                                        <a:gd name="connsiteY2010" fmla="*/ 843452 h 1838931"/>
                                        <a:gd name="connsiteX2011" fmla="*/ 1259323 w 4593612"/>
                                        <a:gd name="connsiteY2011" fmla="*/ 852890 h 1838931"/>
                                        <a:gd name="connsiteX2012" fmla="*/ 1247932 w 4593612"/>
                                        <a:gd name="connsiteY2012" fmla="*/ 858097 h 1838931"/>
                                        <a:gd name="connsiteX2013" fmla="*/ 1252489 w 4593612"/>
                                        <a:gd name="connsiteY2013" fmla="*/ 860375 h 1838931"/>
                                        <a:gd name="connsiteX2014" fmla="*/ 1248584 w 4593612"/>
                                        <a:gd name="connsiteY2014" fmla="*/ 868837 h 1838931"/>
                                        <a:gd name="connsiteX2015" fmla="*/ 1239471 w 4593612"/>
                                        <a:gd name="connsiteY2015" fmla="*/ 871441 h 1838931"/>
                                        <a:gd name="connsiteX2016" fmla="*/ 1221571 w 4593612"/>
                                        <a:gd name="connsiteY2016" fmla="*/ 865257 h 1838931"/>
                                        <a:gd name="connsiteX2017" fmla="*/ 1203671 w 4593612"/>
                                        <a:gd name="connsiteY2017" fmla="*/ 865908 h 1838931"/>
                                        <a:gd name="connsiteX2018" fmla="*/ 1190327 w 4593612"/>
                                        <a:gd name="connsiteY2018" fmla="*/ 865908 h 1838931"/>
                                        <a:gd name="connsiteX2019" fmla="*/ 1160060 w 4593612"/>
                                        <a:gd name="connsiteY2019" fmla="*/ 856144 h 1838931"/>
                                        <a:gd name="connsiteX2020" fmla="*/ 1157782 w 4593612"/>
                                        <a:gd name="connsiteY2020" fmla="*/ 849961 h 1838931"/>
                                        <a:gd name="connsiteX2021" fmla="*/ 1154853 w 4593612"/>
                                        <a:gd name="connsiteY2021" fmla="*/ 843777 h 1838931"/>
                                        <a:gd name="connsiteX2022" fmla="*/ 1168197 w 4593612"/>
                                        <a:gd name="connsiteY2022" fmla="*/ 844103 h 1838931"/>
                                        <a:gd name="connsiteX2023" fmla="*/ 1183493 w 4593612"/>
                                        <a:gd name="connsiteY2023" fmla="*/ 843452 h 1838931"/>
                                        <a:gd name="connsiteX2024" fmla="*/ 1193907 w 4593612"/>
                                        <a:gd name="connsiteY2024" fmla="*/ 850612 h 1838931"/>
                                        <a:gd name="connsiteX2025" fmla="*/ 1210831 w 4593612"/>
                                        <a:gd name="connsiteY2025" fmla="*/ 845079 h 1838931"/>
                                        <a:gd name="connsiteX2026" fmla="*/ 1234914 w 4593612"/>
                                        <a:gd name="connsiteY2026" fmla="*/ 837919 h 1838931"/>
                                        <a:gd name="connsiteX2027" fmla="*/ 1246631 w 4593612"/>
                                        <a:gd name="connsiteY2027" fmla="*/ 827830 h 1838931"/>
                                        <a:gd name="connsiteX2028" fmla="*/ 1252489 w 4593612"/>
                                        <a:gd name="connsiteY2028" fmla="*/ 815463 h 1838931"/>
                                        <a:gd name="connsiteX2029" fmla="*/ 1265507 w 4593612"/>
                                        <a:gd name="connsiteY2029" fmla="*/ 807652 h 1838931"/>
                                        <a:gd name="connsiteX2030" fmla="*/ 1272341 w 4593612"/>
                                        <a:gd name="connsiteY2030" fmla="*/ 802444 h 1838931"/>
                                        <a:gd name="connsiteX2031" fmla="*/ 1270714 w 4593612"/>
                                        <a:gd name="connsiteY2031" fmla="*/ 797237 h 1838931"/>
                                        <a:gd name="connsiteX2032" fmla="*/ 1274620 w 4593612"/>
                                        <a:gd name="connsiteY2032" fmla="*/ 790077 h 1838931"/>
                                        <a:gd name="connsiteX2033" fmla="*/ 1271040 w 4593612"/>
                                        <a:gd name="connsiteY2033" fmla="*/ 783894 h 1838931"/>
                                        <a:gd name="connsiteX2034" fmla="*/ 1281129 w 4593612"/>
                                        <a:gd name="connsiteY2034" fmla="*/ 771201 h 1838931"/>
                                        <a:gd name="connsiteX2035" fmla="*/ 1285685 w 4593612"/>
                                        <a:gd name="connsiteY2035" fmla="*/ 765343 h 1838931"/>
                                        <a:gd name="connsiteX2036" fmla="*/ 1283732 w 4593612"/>
                                        <a:gd name="connsiteY2036" fmla="*/ 759810 h 1838931"/>
                                        <a:gd name="connsiteX2037" fmla="*/ 1278525 w 4593612"/>
                                        <a:gd name="connsiteY2037" fmla="*/ 756230 h 1838931"/>
                                        <a:gd name="connsiteX2038" fmla="*/ 1259649 w 4593612"/>
                                        <a:gd name="connsiteY2038" fmla="*/ 746141 h 1838931"/>
                                        <a:gd name="connsiteX2039" fmla="*/ 1254441 w 4593612"/>
                                        <a:gd name="connsiteY2039" fmla="*/ 739307 h 1838931"/>
                                        <a:gd name="connsiteX2040" fmla="*/ 1258347 w 4593612"/>
                                        <a:gd name="connsiteY2040" fmla="*/ 724010 h 1838931"/>
                                        <a:gd name="connsiteX2041" fmla="*/ 1256068 w 4593612"/>
                                        <a:gd name="connsiteY2041" fmla="*/ 712619 h 1838931"/>
                                        <a:gd name="connsiteX2042" fmla="*/ 1259323 w 4593612"/>
                                        <a:gd name="connsiteY2042" fmla="*/ 696021 h 1838931"/>
                                        <a:gd name="connsiteX2043" fmla="*/ 1255418 w 4593612"/>
                                        <a:gd name="connsiteY2043" fmla="*/ 691139 h 1838931"/>
                                        <a:gd name="connsiteX2044" fmla="*/ 1257696 w 4593612"/>
                                        <a:gd name="connsiteY2044" fmla="*/ 680399 h 1838931"/>
                                        <a:gd name="connsiteX2045" fmla="*/ 1253466 w 4593612"/>
                                        <a:gd name="connsiteY2045" fmla="*/ 674216 h 1838931"/>
                                        <a:gd name="connsiteX2046" fmla="*/ 1260625 w 4593612"/>
                                        <a:gd name="connsiteY2046" fmla="*/ 667707 h 1838931"/>
                                        <a:gd name="connsiteX2047" fmla="*/ 1260300 w 4593612"/>
                                        <a:gd name="connsiteY2047" fmla="*/ 660547 h 1838931"/>
                                        <a:gd name="connsiteX2048" fmla="*/ 1259975 w 4593612"/>
                                        <a:gd name="connsiteY2048" fmla="*/ 654038 h 1838931"/>
                                        <a:gd name="connsiteX2049" fmla="*/ 1263554 w 4593612"/>
                                        <a:gd name="connsiteY2049" fmla="*/ 644925 h 1838931"/>
                                        <a:gd name="connsiteX2050" fmla="*/ 1257371 w 4593612"/>
                                        <a:gd name="connsiteY2050" fmla="*/ 639392 h 1838931"/>
                                        <a:gd name="connsiteX2051" fmla="*/ 1257371 w 4593612"/>
                                        <a:gd name="connsiteY2051" fmla="*/ 631256 h 1838931"/>
                                        <a:gd name="connsiteX2052" fmla="*/ 1240122 w 4593612"/>
                                        <a:gd name="connsiteY2052" fmla="*/ 621167 h 1838931"/>
                                        <a:gd name="connsiteX2053" fmla="*/ 1233938 w 4593612"/>
                                        <a:gd name="connsiteY2053" fmla="*/ 612705 h 1838931"/>
                                        <a:gd name="connsiteX2054" fmla="*/ 1244678 w 4593612"/>
                                        <a:gd name="connsiteY2054" fmla="*/ 605871 h 1838931"/>
                                        <a:gd name="connsiteX2055" fmla="*/ 1247281 w 4593612"/>
                                        <a:gd name="connsiteY2055" fmla="*/ 596107 h 1838931"/>
                                        <a:gd name="connsiteX2056" fmla="*/ 1253140 w 4593612"/>
                                        <a:gd name="connsiteY2056" fmla="*/ 588947 h 1838931"/>
                                        <a:gd name="connsiteX2057" fmla="*/ 1258347 w 4593612"/>
                                        <a:gd name="connsiteY2057" fmla="*/ 579834 h 1838931"/>
                                        <a:gd name="connsiteX2058" fmla="*/ 1264205 w 4593612"/>
                                        <a:gd name="connsiteY2058" fmla="*/ 571698 h 1838931"/>
                                        <a:gd name="connsiteX2059" fmla="*/ 1263880 w 4593612"/>
                                        <a:gd name="connsiteY2059" fmla="*/ 566491 h 1838931"/>
                                        <a:gd name="connsiteX2060" fmla="*/ 1261276 w 4593612"/>
                                        <a:gd name="connsiteY2060" fmla="*/ 552171 h 1838931"/>
                                        <a:gd name="connsiteX2061" fmla="*/ 1257696 w 4593612"/>
                                        <a:gd name="connsiteY2061" fmla="*/ 546638 h 1838931"/>
                                        <a:gd name="connsiteX2062" fmla="*/ 1242400 w 4593612"/>
                                        <a:gd name="connsiteY2062" fmla="*/ 543384 h 1838931"/>
                                        <a:gd name="connsiteX2063" fmla="*/ 1234589 w 4593612"/>
                                        <a:gd name="connsiteY2063" fmla="*/ 544685 h 1838931"/>
                                        <a:gd name="connsiteX2064" fmla="*/ 1236541 w 4593612"/>
                                        <a:gd name="connsiteY2064" fmla="*/ 540780 h 1838931"/>
                                        <a:gd name="connsiteX2065" fmla="*/ 1226778 w 4593612"/>
                                        <a:gd name="connsiteY2065" fmla="*/ 538176 h 1838931"/>
                                        <a:gd name="connsiteX2066" fmla="*/ 1207576 w 4593612"/>
                                        <a:gd name="connsiteY2066" fmla="*/ 538827 h 1838931"/>
                                        <a:gd name="connsiteX2067" fmla="*/ 1185120 w 4593612"/>
                                        <a:gd name="connsiteY2067" fmla="*/ 539804 h 1838931"/>
                                        <a:gd name="connsiteX2068" fmla="*/ 1172427 w 4593612"/>
                                        <a:gd name="connsiteY2068" fmla="*/ 539478 h 1838931"/>
                                        <a:gd name="connsiteX2069" fmla="*/ 1175031 w 4593612"/>
                                        <a:gd name="connsiteY2069" fmla="*/ 533946 h 1838931"/>
                                        <a:gd name="connsiteX2070" fmla="*/ 1165267 w 4593612"/>
                                        <a:gd name="connsiteY2070" fmla="*/ 535573 h 1838931"/>
                                        <a:gd name="connsiteX2071" fmla="*/ 1155829 w 4593612"/>
                                        <a:gd name="connsiteY2071" fmla="*/ 549893 h 1838931"/>
                                        <a:gd name="connsiteX2072" fmla="*/ 1152249 w 4593612"/>
                                        <a:gd name="connsiteY2072" fmla="*/ 559656 h 1838931"/>
                                        <a:gd name="connsiteX2073" fmla="*/ 1146717 w 4593612"/>
                                        <a:gd name="connsiteY2073" fmla="*/ 581787 h 1838931"/>
                                        <a:gd name="connsiteX2074" fmla="*/ 1137929 w 4593612"/>
                                        <a:gd name="connsiteY2074" fmla="*/ 600989 h 1838931"/>
                                        <a:gd name="connsiteX2075" fmla="*/ 1125236 w 4593612"/>
                                        <a:gd name="connsiteY2075" fmla="*/ 610427 h 1838931"/>
                                        <a:gd name="connsiteX2076" fmla="*/ 1113846 w 4593612"/>
                                        <a:gd name="connsiteY2076" fmla="*/ 617587 h 1838931"/>
                                        <a:gd name="connsiteX2077" fmla="*/ 1096271 w 4593612"/>
                                        <a:gd name="connsiteY2077" fmla="*/ 623771 h 1838931"/>
                                        <a:gd name="connsiteX2078" fmla="*/ 1088460 w 4593612"/>
                                        <a:gd name="connsiteY2078" fmla="*/ 632883 h 1838931"/>
                                        <a:gd name="connsiteX2079" fmla="*/ 1089437 w 4593612"/>
                                        <a:gd name="connsiteY2079" fmla="*/ 636789 h 1838931"/>
                                        <a:gd name="connsiteX2080" fmla="*/ 1095946 w 4593612"/>
                                        <a:gd name="connsiteY2080" fmla="*/ 636463 h 1838931"/>
                                        <a:gd name="connsiteX2081" fmla="*/ 1089762 w 4593612"/>
                                        <a:gd name="connsiteY2081" fmla="*/ 644925 h 1838931"/>
                                        <a:gd name="connsiteX2082" fmla="*/ 1090738 w 4593612"/>
                                        <a:gd name="connsiteY2082" fmla="*/ 650458 h 1838931"/>
                                        <a:gd name="connsiteX2083" fmla="*/ 1102780 w 4593612"/>
                                        <a:gd name="connsiteY2083" fmla="*/ 646878 h 1838931"/>
                                        <a:gd name="connsiteX2084" fmla="*/ 1108964 w 4593612"/>
                                        <a:gd name="connsiteY2084" fmla="*/ 650783 h 1838931"/>
                                        <a:gd name="connsiteX2085" fmla="*/ 1107011 w 4593612"/>
                                        <a:gd name="connsiteY2085" fmla="*/ 662825 h 1838931"/>
                                        <a:gd name="connsiteX2086" fmla="*/ 1102780 w 4593612"/>
                                        <a:gd name="connsiteY2086" fmla="*/ 677796 h 1838931"/>
                                        <a:gd name="connsiteX2087" fmla="*/ 1108964 w 4593612"/>
                                        <a:gd name="connsiteY2087" fmla="*/ 683979 h 1838931"/>
                                        <a:gd name="connsiteX2088" fmla="*/ 1104082 w 4593612"/>
                                        <a:gd name="connsiteY2088" fmla="*/ 688536 h 1838931"/>
                                        <a:gd name="connsiteX2089" fmla="*/ 1099526 w 4593612"/>
                                        <a:gd name="connsiteY2089" fmla="*/ 686258 h 1838931"/>
                                        <a:gd name="connsiteX2090" fmla="*/ 1095620 w 4593612"/>
                                        <a:gd name="connsiteY2090" fmla="*/ 689512 h 1838931"/>
                                        <a:gd name="connsiteX2091" fmla="*/ 1093668 w 4593612"/>
                                        <a:gd name="connsiteY2091" fmla="*/ 708063 h 1838931"/>
                                        <a:gd name="connsiteX2092" fmla="*/ 1100827 w 4593612"/>
                                        <a:gd name="connsiteY2092" fmla="*/ 703832 h 1838931"/>
                                        <a:gd name="connsiteX2093" fmla="*/ 1124911 w 4593612"/>
                                        <a:gd name="connsiteY2093" fmla="*/ 712945 h 1838931"/>
                                        <a:gd name="connsiteX2094" fmla="*/ 1130118 w 4593612"/>
                                        <a:gd name="connsiteY2094" fmla="*/ 711318 h 1838931"/>
                                        <a:gd name="connsiteX2095" fmla="*/ 1128491 w 4593612"/>
                                        <a:gd name="connsiteY2095" fmla="*/ 722708 h 1838931"/>
                                        <a:gd name="connsiteX2096" fmla="*/ 1134675 w 4593612"/>
                                        <a:gd name="connsiteY2096" fmla="*/ 728892 h 1838931"/>
                                        <a:gd name="connsiteX2097" fmla="*/ 1139556 w 4593612"/>
                                        <a:gd name="connsiteY2097" fmla="*/ 736703 h 1838931"/>
                                        <a:gd name="connsiteX2098" fmla="*/ 1146391 w 4593612"/>
                                        <a:gd name="connsiteY2098" fmla="*/ 740934 h 1838931"/>
                                        <a:gd name="connsiteX2099" fmla="*/ 1154853 w 4593612"/>
                                        <a:gd name="connsiteY2099" fmla="*/ 739957 h 1838931"/>
                                        <a:gd name="connsiteX2100" fmla="*/ 1161687 w 4593612"/>
                                        <a:gd name="connsiteY2100" fmla="*/ 739957 h 1838931"/>
                                        <a:gd name="connsiteX2101" fmla="*/ 1154853 w 4593612"/>
                                        <a:gd name="connsiteY2101" fmla="*/ 743537 h 1838931"/>
                                        <a:gd name="connsiteX2102" fmla="*/ 1156806 w 4593612"/>
                                        <a:gd name="connsiteY2102" fmla="*/ 747117 h 1838931"/>
                                        <a:gd name="connsiteX2103" fmla="*/ 1151924 w 4593612"/>
                                        <a:gd name="connsiteY2103" fmla="*/ 755579 h 1838931"/>
                                        <a:gd name="connsiteX2104" fmla="*/ 1144764 w 4593612"/>
                                        <a:gd name="connsiteY2104" fmla="*/ 765017 h 1838931"/>
                                        <a:gd name="connsiteX2105" fmla="*/ 1145089 w 4593612"/>
                                        <a:gd name="connsiteY2105" fmla="*/ 771201 h 1838931"/>
                                        <a:gd name="connsiteX2106" fmla="*/ 1135977 w 4593612"/>
                                        <a:gd name="connsiteY2106" fmla="*/ 775432 h 1838931"/>
                                        <a:gd name="connsiteX2107" fmla="*/ 1129793 w 4593612"/>
                                        <a:gd name="connsiteY2107" fmla="*/ 768597 h 1838931"/>
                                        <a:gd name="connsiteX2108" fmla="*/ 1115147 w 4593612"/>
                                        <a:gd name="connsiteY2108" fmla="*/ 757532 h 1838931"/>
                                        <a:gd name="connsiteX2109" fmla="*/ 1102455 w 4593612"/>
                                        <a:gd name="connsiteY2109" fmla="*/ 745165 h 1838931"/>
                                        <a:gd name="connsiteX2110" fmla="*/ 1081300 w 4593612"/>
                                        <a:gd name="connsiteY2110" fmla="*/ 740934 h 1838931"/>
                                        <a:gd name="connsiteX2111" fmla="*/ 1064702 w 4593612"/>
                                        <a:gd name="connsiteY2111" fmla="*/ 735727 h 1838931"/>
                                        <a:gd name="connsiteX2112" fmla="*/ 1063075 w 4593612"/>
                                        <a:gd name="connsiteY2112" fmla="*/ 729543 h 1838931"/>
                                        <a:gd name="connsiteX2113" fmla="*/ 1053962 w 4593612"/>
                                        <a:gd name="connsiteY2113" fmla="*/ 726939 h 1838931"/>
                                        <a:gd name="connsiteX2114" fmla="*/ 1043548 w 4593612"/>
                                        <a:gd name="connsiteY2114" fmla="*/ 727265 h 1838931"/>
                                        <a:gd name="connsiteX2115" fmla="*/ 1036063 w 4593612"/>
                                        <a:gd name="connsiteY2115" fmla="*/ 730519 h 1838931"/>
                                        <a:gd name="connsiteX2116" fmla="*/ 1038341 w 4593612"/>
                                        <a:gd name="connsiteY2116" fmla="*/ 722383 h 1838931"/>
                                        <a:gd name="connsiteX2117" fmla="*/ 1035737 w 4593612"/>
                                        <a:gd name="connsiteY2117" fmla="*/ 718478 h 1838931"/>
                                        <a:gd name="connsiteX2118" fmla="*/ 1011328 w 4593612"/>
                                        <a:gd name="connsiteY2118" fmla="*/ 708388 h 1838931"/>
                                        <a:gd name="connsiteX2119" fmla="*/ 985943 w 4593612"/>
                                        <a:gd name="connsiteY2119" fmla="*/ 702205 h 1838931"/>
                                        <a:gd name="connsiteX2120" fmla="*/ 957628 w 4593612"/>
                                        <a:gd name="connsiteY2120" fmla="*/ 698625 h 1838931"/>
                                        <a:gd name="connsiteX2121" fmla="*/ 930941 w 4593612"/>
                                        <a:gd name="connsiteY2121" fmla="*/ 696347 h 1838931"/>
                                        <a:gd name="connsiteX2122" fmla="*/ 923781 w 4593612"/>
                                        <a:gd name="connsiteY2122" fmla="*/ 701879 h 1838931"/>
                                        <a:gd name="connsiteX2123" fmla="*/ 913692 w 4593612"/>
                                        <a:gd name="connsiteY2123" fmla="*/ 704483 h 1838931"/>
                                        <a:gd name="connsiteX2124" fmla="*/ 907834 w 4593612"/>
                                        <a:gd name="connsiteY2124" fmla="*/ 707738 h 1838931"/>
                                        <a:gd name="connsiteX2125" fmla="*/ 917923 w 4593612"/>
                                        <a:gd name="connsiteY2125" fmla="*/ 720756 h 1838931"/>
                                        <a:gd name="connsiteX2126" fmla="*/ 918248 w 4593612"/>
                                        <a:gd name="connsiteY2126" fmla="*/ 730519 h 1838931"/>
                                        <a:gd name="connsiteX2127" fmla="*/ 921828 w 4593612"/>
                                        <a:gd name="connsiteY2127" fmla="*/ 732147 h 1838931"/>
                                        <a:gd name="connsiteX2128" fmla="*/ 926059 w 4593612"/>
                                        <a:gd name="connsiteY2128" fmla="*/ 729543 h 1838931"/>
                                        <a:gd name="connsiteX2129" fmla="*/ 928663 w 4593612"/>
                                        <a:gd name="connsiteY2129" fmla="*/ 733123 h 1838931"/>
                                        <a:gd name="connsiteX2130" fmla="*/ 928337 w 4593612"/>
                                        <a:gd name="connsiteY2130" fmla="*/ 740934 h 1838931"/>
                                        <a:gd name="connsiteX2131" fmla="*/ 916621 w 4593612"/>
                                        <a:gd name="connsiteY2131" fmla="*/ 745816 h 1838931"/>
                                        <a:gd name="connsiteX2132" fmla="*/ 902952 w 4593612"/>
                                        <a:gd name="connsiteY2132" fmla="*/ 751348 h 1838931"/>
                                        <a:gd name="connsiteX2133" fmla="*/ 899372 w 4593612"/>
                                        <a:gd name="connsiteY2133" fmla="*/ 757532 h 1838931"/>
                                        <a:gd name="connsiteX2134" fmla="*/ 901650 w 4593612"/>
                                        <a:gd name="connsiteY2134" fmla="*/ 763716 h 1838931"/>
                                        <a:gd name="connsiteX2135" fmla="*/ 893839 w 4593612"/>
                                        <a:gd name="connsiteY2135" fmla="*/ 768923 h 1838931"/>
                                        <a:gd name="connsiteX2136" fmla="*/ 886028 w 4593612"/>
                                        <a:gd name="connsiteY2136" fmla="*/ 767621 h 1838931"/>
                                        <a:gd name="connsiteX2137" fmla="*/ 876590 w 4593612"/>
                                        <a:gd name="connsiteY2137" fmla="*/ 763716 h 1838931"/>
                                        <a:gd name="connsiteX2138" fmla="*/ 877241 w 4593612"/>
                                        <a:gd name="connsiteY2138" fmla="*/ 755254 h 1838931"/>
                                        <a:gd name="connsiteX2139" fmla="*/ 886028 w 4593612"/>
                                        <a:gd name="connsiteY2139" fmla="*/ 748419 h 1838931"/>
                                        <a:gd name="connsiteX2140" fmla="*/ 874963 w 4593612"/>
                                        <a:gd name="connsiteY2140" fmla="*/ 742887 h 1838931"/>
                                        <a:gd name="connsiteX2141" fmla="*/ 881798 w 4593612"/>
                                        <a:gd name="connsiteY2141" fmla="*/ 737354 h 1838931"/>
                                        <a:gd name="connsiteX2142" fmla="*/ 869430 w 4593612"/>
                                        <a:gd name="connsiteY2142" fmla="*/ 738981 h 1838931"/>
                                        <a:gd name="connsiteX2143" fmla="*/ 859992 w 4593612"/>
                                        <a:gd name="connsiteY2143" fmla="*/ 744839 h 1838931"/>
                                        <a:gd name="connsiteX2144" fmla="*/ 859016 w 4593612"/>
                                        <a:gd name="connsiteY2144" fmla="*/ 751348 h 1838931"/>
                                        <a:gd name="connsiteX2145" fmla="*/ 853483 w 4593612"/>
                                        <a:gd name="connsiteY2145" fmla="*/ 747117 h 1838931"/>
                                        <a:gd name="connsiteX2146" fmla="*/ 853483 w 4593612"/>
                                        <a:gd name="connsiteY2146" fmla="*/ 741259 h 1838931"/>
                                        <a:gd name="connsiteX2147" fmla="*/ 845021 w 4593612"/>
                                        <a:gd name="connsiteY2147" fmla="*/ 746467 h 1838931"/>
                                        <a:gd name="connsiteX2148" fmla="*/ 834282 w 4593612"/>
                                        <a:gd name="connsiteY2148" fmla="*/ 752976 h 1838931"/>
                                        <a:gd name="connsiteX2149" fmla="*/ 830050 w 4593612"/>
                                        <a:gd name="connsiteY2149" fmla="*/ 758183 h 1838931"/>
                                        <a:gd name="connsiteX2150" fmla="*/ 806292 w 4593612"/>
                                        <a:gd name="connsiteY2150" fmla="*/ 756556 h 1838931"/>
                                        <a:gd name="connsiteX2151" fmla="*/ 788392 w 4593612"/>
                                        <a:gd name="connsiteY2151" fmla="*/ 755254 h 1838931"/>
                                        <a:gd name="connsiteX2152" fmla="*/ 777001 w 4593612"/>
                                        <a:gd name="connsiteY2152" fmla="*/ 762739 h 1838931"/>
                                        <a:gd name="connsiteX2153" fmla="*/ 762682 w 4593612"/>
                                        <a:gd name="connsiteY2153" fmla="*/ 772177 h 1838931"/>
                                        <a:gd name="connsiteX2154" fmla="*/ 759427 w 4593612"/>
                                        <a:gd name="connsiteY2154" fmla="*/ 777710 h 1838931"/>
                                        <a:gd name="connsiteX2155" fmla="*/ 749013 w 4593612"/>
                                        <a:gd name="connsiteY2155" fmla="*/ 772177 h 1838931"/>
                                        <a:gd name="connsiteX2156" fmla="*/ 741202 w 4593612"/>
                                        <a:gd name="connsiteY2156" fmla="*/ 776408 h 1838931"/>
                                        <a:gd name="connsiteX2157" fmla="*/ 740225 w 4593612"/>
                                        <a:gd name="connsiteY2157" fmla="*/ 771852 h 1838931"/>
                                        <a:gd name="connsiteX2158" fmla="*/ 734692 w 4593612"/>
                                        <a:gd name="connsiteY2158" fmla="*/ 775757 h 1838931"/>
                                        <a:gd name="connsiteX2159" fmla="*/ 727533 w 4593612"/>
                                        <a:gd name="connsiteY2159" fmla="*/ 773805 h 1838931"/>
                                        <a:gd name="connsiteX2160" fmla="*/ 717118 w 4593612"/>
                                        <a:gd name="connsiteY2160" fmla="*/ 770225 h 1838931"/>
                                        <a:gd name="connsiteX2161" fmla="*/ 733391 w 4593612"/>
                                        <a:gd name="connsiteY2161" fmla="*/ 765668 h 1838931"/>
                                        <a:gd name="connsiteX2162" fmla="*/ 727858 w 4593612"/>
                                        <a:gd name="connsiteY2162" fmla="*/ 756881 h 1838931"/>
                                        <a:gd name="connsiteX2163" fmla="*/ 728835 w 4593612"/>
                                        <a:gd name="connsiteY2163" fmla="*/ 751999 h 1838931"/>
                                        <a:gd name="connsiteX2164" fmla="*/ 735018 w 4593612"/>
                                        <a:gd name="connsiteY2164" fmla="*/ 745816 h 1838931"/>
                                        <a:gd name="connsiteX2165" fmla="*/ 729811 w 4593612"/>
                                        <a:gd name="connsiteY2165" fmla="*/ 743212 h 1838931"/>
                                        <a:gd name="connsiteX2166" fmla="*/ 742178 w 4593612"/>
                                        <a:gd name="connsiteY2166" fmla="*/ 738330 h 1838931"/>
                                        <a:gd name="connsiteX2167" fmla="*/ 727207 w 4593612"/>
                                        <a:gd name="connsiteY2167" fmla="*/ 740283 h 1838931"/>
                                        <a:gd name="connsiteX2168" fmla="*/ 713213 w 4593612"/>
                                        <a:gd name="connsiteY2168" fmla="*/ 743537 h 1838931"/>
                                        <a:gd name="connsiteX2169" fmla="*/ 694337 w 4593612"/>
                                        <a:gd name="connsiteY2169" fmla="*/ 753301 h 1838931"/>
                                        <a:gd name="connsiteX2170" fmla="*/ 689129 w 4593612"/>
                                        <a:gd name="connsiteY2170" fmla="*/ 757857 h 1838931"/>
                                        <a:gd name="connsiteX2171" fmla="*/ 699218 w 4593612"/>
                                        <a:gd name="connsiteY2171" fmla="*/ 763390 h 1838931"/>
                                        <a:gd name="connsiteX2172" fmla="*/ 692384 w 4593612"/>
                                        <a:gd name="connsiteY2172" fmla="*/ 768923 h 1838931"/>
                                        <a:gd name="connsiteX2173" fmla="*/ 686200 w 4593612"/>
                                        <a:gd name="connsiteY2173" fmla="*/ 770550 h 1838931"/>
                                        <a:gd name="connsiteX2174" fmla="*/ 686851 w 4593612"/>
                                        <a:gd name="connsiteY2174" fmla="*/ 763716 h 1838931"/>
                                        <a:gd name="connsiteX2175" fmla="*/ 680342 w 4593612"/>
                                        <a:gd name="connsiteY2175" fmla="*/ 763390 h 1838931"/>
                                        <a:gd name="connsiteX2176" fmla="*/ 680667 w 4593612"/>
                                        <a:gd name="connsiteY2176" fmla="*/ 758834 h 1838931"/>
                                        <a:gd name="connsiteX2177" fmla="*/ 671229 w 4593612"/>
                                        <a:gd name="connsiteY2177" fmla="*/ 761763 h 1838931"/>
                                        <a:gd name="connsiteX2178" fmla="*/ 664720 w 4593612"/>
                                        <a:gd name="connsiteY2178" fmla="*/ 766319 h 1838931"/>
                                        <a:gd name="connsiteX2179" fmla="*/ 640962 w 4593612"/>
                                        <a:gd name="connsiteY2179" fmla="*/ 770550 h 1838931"/>
                                        <a:gd name="connsiteX2180" fmla="*/ 618831 w 4593612"/>
                                        <a:gd name="connsiteY2180" fmla="*/ 785846 h 1838931"/>
                                        <a:gd name="connsiteX2181" fmla="*/ 602884 w 4593612"/>
                                        <a:gd name="connsiteY2181" fmla="*/ 791379 h 1838931"/>
                                        <a:gd name="connsiteX2182" fmla="*/ 591168 w 4593612"/>
                                        <a:gd name="connsiteY2182" fmla="*/ 793657 h 1838931"/>
                                        <a:gd name="connsiteX2183" fmla="*/ 588890 w 4593612"/>
                                        <a:gd name="connsiteY2183" fmla="*/ 798539 h 1838931"/>
                                        <a:gd name="connsiteX2184" fmla="*/ 597677 w 4593612"/>
                                        <a:gd name="connsiteY2184" fmla="*/ 804072 h 1838931"/>
                                        <a:gd name="connsiteX2185" fmla="*/ 572942 w 4593612"/>
                                        <a:gd name="connsiteY2185" fmla="*/ 803421 h 1838931"/>
                                        <a:gd name="connsiteX2186" fmla="*/ 562202 w 4593612"/>
                                        <a:gd name="connsiteY2186" fmla="*/ 806350 h 1838931"/>
                                        <a:gd name="connsiteX2187" fmla="*/ 565457 w 4593612"/>
                                        <a:gd name="connsiteY2187" fmla="*/ 813510 h 1838931"/>
                                        <a:gd name="connsiteX2188" fmla="*/ 561226 w 4593612"/>
                                        <a:gd name="connsiteY2188" fmla="*/ 817415 h 1838931"/>
                                        <a:gd name="connsiteX2189" fmla="*/ 557646 w 4593612"/>
                                        <a:gd name="connsiteY2189" fmla="*/ 823924 h 1838931"/>
                                        <a:gd name="connsiteX2190" fmla="*/ 558948 w 4593612"/>
                                        <a:gd name="connsiteY2190" fmla="*/ 833037 h 1838931"/>
                                        <a:gd name="connsiteX2191" fmla="*/ 553415 w 4593612"/>
                                        <a:gd name="connsiteY2191" fmla="*/ 841173 h 1838931"/>
                                        <a:gd name="connsiteX2192" fmla="*/ 540072 w 4593612"/>
                                        <a:gd name="connsiteY2192" fmla="*/ 841173 h 1838931"/>
                                        <a:gd name="connsiteX2193" fmla="*/ 520219 w 4593612"/>
                                        <a:gd name="connsiteY2193" fmla="*/ 847682 h 1838931"/>
                                        <a:gd name="connsiteX2194" fmla="*/ 522497 w 4593612"/>
                                        <a:gd name="connsiteY2194" fmla="*/ 841173 h 1838931"/>
                                        <a:gd name="connsiteX2195" fmla="*/ 511432 w 4593612"/>
                                        <a:gd name="connsiteY2195" fmla="*/ 843126 h 1838931"/>
                                        <a:gd name="connsiteX2196" fmla="*/ 503946 w 4593612"/>
                                        <a:gd name="connsiteY2196" fmla="*/ 838895 h 1838931"/>
                                        <a:gd name="connsiteX2197" fmla="*/ 499715 w 4593612"/>
                                        <a:gd name="connsiteY2197" fmla="*/ 830433 h 1838931"/>
                                        <a:gd name="connsiteX2198" fmla="*/ 480839 w 4593612"/>
                                        <a:gd name="connsiteY2198" fmla="*/ 817415 h 1838931"/>
                                        <a:gd name="connsiteX2199" fmla="*/ 480514 w 4593612"/>
                                        <a:gd name="connsiteY2199" fmla="*/ 810906 h 1838931"/>
                                        <a:gd name="connsiteX2200" fmla="*/ 489301 w 4593612"/>
                                        <a:gd name="connsiteY2200" fmla="*/ 807326 h 1838931"/>
                                        <a:gd name="connsiteX2201" fmla="*/ 490928 w 4593612"/>
                                        <a:gd name="connsiteY2201" fmla="*/ 800166 h 1838931"/>
                                        <a:gd name="connsiteX2202" fmla="*/ 499390 w 4593612"/>
                                        <a:gd name="connsiteY2202" fmla="*/ 799190 h 1838931"/>
                                        <a:gd name="connsiteX2203" fmla="*/ 518917 w 4593612"/>
                                        <a:gd name="connsiteY2203" fmla="*/ 796912 h 1838931"/>
                                        <a:gd name="connsiteX2204" fmla="*/ 528681 w 4593612"/>
                                        <a:gd name="connsiteY2204" fmla="*/ 792355 h 1838931"/>
                                        <a:gd name="connsiteX2205" fmla="*/ 523148 w 4593612"/>
                                        <a:gd name="connsiteY2205" fmla="*/ 779012 h 1838931"/>
                                        <a:gd name="connsiteX2206" fmla="*/ 509804 w 4593612"/>
                                        <a:gd name="connsiteY2206" fmla="*/ 769899 h 1838931"/>
                                        <a:gd name="connsiteX2207" fmla="*/ 511757 w 4593612"/>
                                        <a:gd name="connsiteY2207" fmla="*/ 764366 h 1838931"/>
                                        <a:gd name="connsiteX2208" fmla="*/ 494508 w 4593612"/>
                                        <a:gd name="connsiteY2208" fmla="*/ 762414 h 1838931"/>
                                        <a:gd name="connsiteX2209" fmla="*/ 458708 w 4593612"/>
                                        <a:gd name="connsiteY2209" fmla="*/ 757857 h 1838931"/>
                                        <a:gd name="connsiteX2210" fmla="*/ 432997 w 4593612"/>
                                        <a:gd name="connsiteY2210" fmla="*/ 754928 h 1838931"/>
                                        <a:gd name="connsiteX2211" fmla="*/ 460010 w 4593612"/>
                                        <a:gd name="connsiteY2211" fmla="*/ 773154 h 1838931"/>
                                        <a:gd name="connsiteX2212" fmla="*/ 465217 w 4593612"/>
                                        <a:gd name="connsiteY2212" fmla="*/ 783243 h 1838931"/>
                                        <a:gd name="connsiteX2213" fmla="*/ 458383 w 4593612"/>
                                        <a:gd name="connsiteY2213" fmla="*/ 787148 h 1838931"/>
                                        <a:gd name="connsiteX2214" fmla="*/ 460986 w 4593612"/>
                                        <a:gd name="connsiteY2214" fmla="*/ 791054 h 1838931"/>
                                        <a:gd name="connsiteX2215" fmla="*/ 456756 w 4593612"/>
                                        <a:gd name="connsiteY2215" fmla="*/ 793332 h 1838931"/>
                                        <a:gd name="connsiteX2216" fmla="*/ 454477 w 4593612"/>
                                        <a:gd name="connsiteY2216" fmla="*/ 807326 h 1838931"/>
                                        <a:gd name="connsiteX2217" fmla="*/ 446666 w 4593612"/>
                                        <a:gd name="connsiteY2217" fmla="*/ 818392 h 1838931"/>
                                        <a:gd name="connsiteX2218" fmla="*/ 453501 w 4593612"/>
                                        <a:gd name="connsiteY2218" fmla="*/ 826203 h 1838931"/>
                                        <a:gd name="connsiteX2219" fmla="*/ 462939 w 4593612"/>
                                        <a:gd name="connsiteY2219" fmla="*/ 829457 h 1838931"/>
                                        <a:gd name="connsiteX2220" fmla="*/ 466519 w 4593612"/>
                                        <a:gd name="connsiteY2220" fmla="*/ 836942 h 1838931"/>
                                        <a:gd name="connsiteX2221" fmla="*/ 468797 w 4593612"/>
                                        <a:gd name="connsiteY2221" fmla="*/ 842801 h 1838931"/>
                                        <a:gd name="connsiteX2222" fmla="*/ 469448 w 4593612"/>
                                        <a:gd name="connsiteY2222" fmla="*/ 850286 h 1838931"/>
                                        <a:gd name="connsiteX2223" fmla="*/ 461312 w 4593612"/>
                                        <a:gd name="connsiteY2223" fmla="*/ 860701 h 1838931"/>
                                        <a:gd name="connsiteX2224" fmla="*/ 456105 w 4593612"/>
                                        <a:gd name="connsiteY2224" fmla="*/ 868837 h 1838931"/>
                                        <a:gd name="connsiteX2225" fmla="*/ 457081 w 4593612"/>
                                        <a:gd name="connsiteY2225" fmla="*/ 878275 h 1838931"/>
                                        <a:gd name="connsiteX2226" fmla="*/ 456756 w 4593612"/>
                                        <a:gd name="connsiteY2226" fmla="*/ 888364 h 1838931"/>
                                        <a:gd name="connsiteX2227" fmla="*/ 453827 w 4593612"/>
                                        <a:gd name="connsiteY2227" fmla="*/ 879902 h 1838931"/>
                                        <a:gd name="connsiteX2228" fmla="*/ 448619 w 4593612"/>
                                        <a:gd name="connsiteY2228" fmla="*/ 873719 h 1838931"/>
                                        <a:gd name="connsiteX2229" fmla="*/ 441459 w 4593612"/>
                                        <a:gd name="connsiteY2229" fmla="*/ 877299 h 1838931"/>
                                        <a:gd name="connsiteX2230" fmla="*/ 441134 w 4593612"/>
                                        <a:gd name="connsiteY2230" fmla="*/ 883157 h 1838931"/>
                                        <a:gd name="connsiteX2231" fmla="*/ 436252 w 4593612"/>
                                        <a:gd name="connsiteY2231" fmla="*/ 881530 h 1838931"/>
                                        <a:gd name="connsiteX2232" fmla="*/ 434950 w 4593612"/>
                                        <a:gd name="connsiteY2232" fmla="*/ 875346 h 1838931"/>
                                        <a:gd name="connsiteX2233" fmla="*/ 443086 w 4593612"/>
                                        <a:gd name="connsiteY2233" fmla="*/ 871115 h 1838931"/>
                                        <a:gd name="connsiteX2234" fmla="*/ 439507 w 4593612"/>
                                        <a:gd name="connsiteY2234" fmla="*/ 867861 h 1838931"/>
                                        <a:gd name="connsiteX2235" fmla="*/ 433323 w 4593612"/>
                                        <a:gd name="connsiteY2235" fmla="*/ 862328 h 1838931"/>
                                        <a:gd name="connsiteX2236" fmla="*/ 414772 w 4593612"/>
                                        <a:gd name="connsiteY2236" fmla="*/ 861351 h 1838931"/>
                                        <a:gd name="connsiteX2237" fmla="*/ 404357 w 4593612"/>
                                        <a:gd name="connsiteY2237" fmla="*/ 856795 h 1838931"/>
                                        <a:gd name="connsiteX2238" fmla="*/ 388736 w 4593612"/>
                                        <a:gd name="connsiteY2238" fmla="*/ 872742 h 1838931"/>
                                        <a:gd name="connsiteX2239" fmla="*/ 377670 w 4593612"/>
                                        <a:gd name="connsiteY2239" fmla="*/ 877299 h 1838931"/>
                                        <a:gd name="connsiteX2240" fmla="*/ 359770 w 4593612"/>
                                        <a:gd name="connsiteY2240" fmla="*/ 883808 h 1838931"/>
                                        <a:gd name="connsiteX2241" fmla="*/ 343498 w 4593612"/>
                                        <a:gd name="connsiteY2241" fmla="*/ 896826 h 1838931"/>
                                        <a:gd name="connsiteX2242" fmla="*/ 335036 w 4593612"/>
                                        <a:gd name="connsiteY2242" fmla="*/ 902359 h 1838931"/>
                                        <a:gd name="connsiteX2243" fmla="*/ 333083 w 4593612"/>
                                        <a:gd name="connsiteY2243" fmla="*/ 909193 h 1838931"/>
                                        <a:gd name="connsiteX2244" fmla="*/ 338941 w 4593612"/>
                                        <a:gd name="connsiteY2244" fmla="*/ 917004 h 1838931"/>
                                        <a:gd name="connsiteX2245" fmla="*/ 350983 w 4593612"/>
                                        <a:gd name="connsiteY2245" fmla="*/ 928395 h 1838931"/>
                                        <a:gd name="connsiteX2246" fmla="*/ 350983 w 4593612"/>
                                        <a:gd name="connsiteY2246" fmla="*/ 933928 h 1838931"/>
                                        <a:gd name="connsiteX2247" fmla="*/ 356516 w 4593612"/>
                                        <a:gd name="connsiteY2247" fmla="*/ 947597 h 1838931"/>
                                        <a:gd name="connsiteX2248" fmla="*/ 339918 w 4593612"/>
                                        <a:gd name="connsiteY2248" fmla="*/ 945318 h 1838931"/>
                                        <a:gd name="connsiteX2249" fmla="*/ 314532 w 4593612"/>
                                        <a:gd name="connsiteY2249" fmla="*/ 943040 h 1838931"/>
                                        <a:gd name="connsiteX2250" fmla="*/ 293703 w 4593612"/>
                                        <a:gd name="connsiteY2250" fmla="*/ 941088 h 1838931"/>
                                        <a:gd name="connsiteX2251" fmla="*/ 286218 w 4593612"/>
                                        <a:gd name="connsiteY2251" fmla="*/ 944993 h 1838931"/>
                                        <a:gd name="connsiteX2252" fmla="*/ 284265 w 4593612"/>
                                        <a:gd name="connsiteY2252" fmla="*/ 938158 h 1838931"/>
                                        <a:gd name="connsiteX2253" fmla="*/ 290775 w 4593612"/>
                                        <a:gd name="connsiteY2253" fmla="*/ 936206 h 1838931"/>
                                        <a:gd name="connsiteX2254" fmla="*/ 297609 w 4593612"/>
                                        <a:gd name="connsiteY2254" fmla="*/ 934904 h 1838931"/>
                                        <a:gd name="connsiteX2255" fmla="*/ 279384 w 4593612"/>
                                        <a:gd name="connsiteY2255" fmla="*/ 927418 h 1838931"/>
                                        <a:gd name="connsiteX2256" fmla="*/ 263111 w 4593612"/>
                                        <a:gd name="connsiteY2256" fmla="*/ 918957 h 1838931"/>
                                        <a:gd name="connsiteX2257" fmla="*/ 253347 w 4593612"/>
                                        <a:gd name="connsiteY2257" fmla="*/ 918631 h 1838931"/>
                                        <a:gd name="connsiteX2258" fmla="*/ 252696 w 4593612"/>
                                        <a:gd name="connsiteY2258" fmla="*/ 925140 h 1838931"/>
                                        <a:gd name="connsiteX2259" fmla="*/ 249116 w 4593612"/>
                                        <a:gd name="connsiteY2259" fmla="*/ 929697 h 1838931"/>
                                        <a:gd name="connsiteX2260" fmla="*/ 240980 w 4593612"/>
                                        <a:gd name="connsiteY2260" fmla="*/ 930673 h 1838931"/>
                                        <a:gd name="connsiteX2261" fmla="*/ 247814 w 4593612"/>
                                        <a:gd name="connsiteY2261" fmla="*/ 940437 h 1838931"/>
                                        <a:gd name="connsiteX2262" fmla="*/ 254649 w 4593612"/>
                                        <a:gd name="connsiteY2262" fmla="*/ 946620 h 1838931"/>
                                        <a:gd name="connsiteX2263" fmla="*/ 264087 w 4593612"/>
                                        <a:gd name="connsiteY2263" fmla="*/ 956709 h 1838931"/>
                                        <a:gd name="connsiteX2264" fmla="*/ 274176 w 4593612"/>
                                        <a:gd name="connsiteY2264" fmla="*/ 957035 h 1838931"/>
                                        <a:gd name="connsiteX2265" fmla="*/ 279384 w 4593612"/>
                                        <a:gd name="connsiteY2265" fmla="*/ 952804 h 1838931"/>
                                        <a:gd name="connsiteX2266" fmla="*/ 285567 w 4593612"/>
                                        <a:gd name="connsiteY2266" fmla="*/ 959964 h 1838931"/>
                                        <a:gd name="connsiteX2267" fmla="*/ 286869 w 4593612"/>
                                        <a:gd name="connsiteY2267" fmla="*/ 970378 h 1838931"/>
                                        <a:gd name="connsiteX2268" fmla="*/ 266691 w 4593612"/>
                                        <a:gd name="connsiteY2268" fmla="*/ 979816 h 1838931"/>
                                        <a:gd name="connsiteX2269" fmla="*/ 254975 w 4593612"/>
                                        <a:gd name="connsiteY2269" fmla="*/ 975911 h 1838931"/>
                                        <a:gd name="connsiteX2270" fmla="*/ 245862 w 4593612"/>
                                        <a:gd name="connsiteY2270" fmla="*/ 973307 h 1838931"/>
                                        <a:gd name="connsiteX2271" fmla="*/ 225358 w 4593612"/>
                                        <a:gd name="connsiteY2271" fmla="*/ 957035 h 1838931"/>
                                        <a:gd name="connsiteX2272" fmla="*/ 212015 w 4593612"/>
                                        <a:gd name="connsiteY2272" fmla="*/ 952804 h 1838931"/>
                                        <a:gd name="connsiteX2273" fmla="*/ 197369 w 4593612"/>
                                        <a:gd name="connsiteY2273" fmla="*/ 950851 h 1838931"/>
                                        <a:gd name="connsiteX2274" fmla="*/ 196393 w 4593612"/>
                                        <a:gd name="connsiteY2274" fmla="*/ 942389 h 1838931"/>
                                        <a:gd name="connsiteX2275" fmla="*/ 201275 w 4593612"/>
                                        <a:gd name="connsiteY2275" fmla="*/ 937182 h 1838931"/>
                                        <a:gd name="connsiteX2276" fmla="*/ 195091 w 4593612"/>
                                        <a:gd name="connsiteY2276" fmla="*/ 936531 h 1838931"/>
                                        <a:gd name="connsiteX2277" fmla="*/ 199322 w 4593612"/>
                                        <a:gd name="connsiteY2277" fmla="*/ 932626 h 1838931"/>
                                        <a:gd name="connsiteX2278" fmla="*/ 192813 w 4593612"/>
                                        <a:gd name="connsiteY2278" fmla="*/ 925140 h 1838931"/>
                                        <a:gd name="connsiteX2279" fmla="*/ 190209 w 4593612"/>
                                        <a:gd name="connsiteY2279" fmla="*/ 915377 h 1838931"/>
                                        <a:gd name="connsiteX2280" fmla="*/ 182073 w 4593612"/>
                                        <a:gd name="connsiteY2280" fmla="*/ 908868 h 1838931"/>
                                        <a:gd name="connsiteX2281" fmla="*/ 190209 w 4593612"/>
                                        <a:gd name="connsiteY2281" fmla="*/ 906264 h 1838931"/>
                                        <a:gd name="connsiteX2282" fmla="*/ 191511 w 4593612"/>
                                        <a:gd name="connsiteY2282" fmla="*/ 900080 h 1838931"/>
                                        <a:gd name="connsiteX2283" fmla="*/ 192813 w 4593612"/>
                                        <a:gd name="connsiteY2283" fmla="*/ 890642 h 1838931"/>
                                        <a:gd name="connsiteX2284" fmla="*/ 199322 w 4593612"/>
                                        <a:gd name="connsiteY2284" fmla="*/ 893246 h 1838931"/>
                                        <a:gd name="connsiteX2285" fmla="*/ 196718 w 4593612"/>
                                        <a:gd name="connsiteY2285" fmla="*/ 885760 h 1838931"/>
                                        <a:gd name="connsiteX2286" fmla="*/ 189558 w 4593612"/>
                                        <a:gd name="connsiteY2286" fmla="*/ 876648 h 1838931"/>
                                        <a:gd name="connsiteX2287" fmla="*/ 173286 w 4593612"/>
                                        <a:gd name="connsiteY2287" fmla="*/ 871766 h 1838931"/>
                                        <a:gd name="connsiteX2288" fmla="*/ 155386 w 4593612"/>
                                        <a:gd name="connsiteY2288" fmla="*/ 866559 h 1838931"/>
                                        <a:gd name="connsiteX2289" fmla="*/ 162546 w 4593612"/>
                                        <a:gd name="connsiteY2289" fmla="*/ 864281 h 1838931"/>
                                        <a:gd name="connsiteX2290" fmla="*/ 164824 w 4593612"/>
                                        <a:gd name="connsiteY2290" fmla="*/ 859724 h 1838931"/>
                                        <a:gd name="connsiteX2291" fmla="*/ 149202 w 4593612"/>
                                        <a:gd name="connsiteY2291" fmla="*/ 857446 h 1838931"/>
                                        <a:gd name="connsiteX2292" fmla="*/ 143019 w 4593612"/>
                                        <a:gd name="connsiteY2292" fmla="*/ 853541 h 1838931"/>
                                        <a:gd name="connsiteX2293" fmla="*/ 153108 w 4593612"/>
                                        <a:gd name="connsiteY2293" fmla="*/ 850937 h 1838931"/>
                                        <a:gd name="connsiteX2294" fmla="*/ 141717 w 4593612"/>
                                        <a:gd name="connsiteY2294" fmla="*/ 848333 h 1838931"/>
                                        <a:gd name="connsiteX2295" fmla="*/ 142368 w 4593612"/>
                                        <a:gd name="connsiteY2295" fmla="*/ 843777 h 1838931"/>
                                        <a:gd name="connsiteX2296" fmla="*/ 130001 w 4593612"/>
                                        <a:gd name="connsiteY2296" fmla="*/ 839221 h 1838931"/>
                                        <a:gd name="connsiteX2297" fmla="*/ 130977 w 4593612"/>
                                        <a:gd name="connsiteY2297" fmla="*/ 833688 h 1838931"/>
                                        <a:gd name="connsiteX2298" fmla="*/ 121213 w 4593612"/>
                                        <a:gd name="connsiteY2298" fmla="*/ 829782 h 1838931"/>
                                        <a:gd name="connsiteX2299" fmla="*/ 110799 w 4593612"/>
                                        <a:gd name="connsiteY2299" fmla="*/ 825226 h 1838931"/>
                                        <a:gd name="connsiteX2300" fmla="*/ 130651 w 4593612"/>
                                        <a:gd name="connsiteY2300" fmla="*/ 827504 h 1838931"/>
                                        <a:gd name="connsiteX2301" fmla="*/ 144646 w 4593612"/>
                                        <a:gd name="connsiteY2301" fmla="*/ 829132 h 1838931"/>
                                        <a:gd name="connsiteX2302" fmla="*/ 141391 w 4593612"/>
                                        <a:gd name="connsiteY2302" fmla="*/ 832712 h 1838931"/>
                                        <a:gd name="connsiteX2303" fmla="*/ 146273 w 4593612"/>
                                        <a:gd name="connsiteY2303" fmla="*/ 838244 h 1838931"/>
                                        <a:gd name="connsiteX2304" fmla="*/ 156037 w 4593612"/>
                                        <a:gd name="connsiteY2304" fmla="*/ 845079 h 1838931"/>
                                        <a:gd name="connsiteX2305" fmla="*/ 164499 w 4593612"/>
                                        <a:gd name="connsiteY2305" fmla="*/ 847032 h 1838931"/>
                                        <a:gd name="connsiteX2306" fmla="*/ 172309 w 4593612"/>
                                        <a:gd name="connsiteY2306" fmla="*/ 849310 h 1838931"/>
                                        <a:gd name="connsiteX2307" fmla="*/ 178819 w 4593612"/>
                                        <a:gd name="connsiteY2307" fmla="*/ 846055 h 1838931"/>
                                        <a:gd name="connsiteX2308" fmla="*/ 188257 w 4593612"/>
                                        <a:gd name="connsiteY2308" fmla="*/ 850286 h 1838931"/>
                                        <a:gd name="connsiteX2309" fmla="*/ 188257 w 4593612"/>
                                        <a:gd name="connsiteY2309" fmla="*/ 855819 h 1838931"/>
                                        <a:gd name="connsiteX2310" fmla="*/ 207458 w 4593612"/>
                                        <a:gd name="connsiteY2310" fmla="*/ 856144 h 1838931"/>
                                        <a:gd name="connsiteX2311" fmla="*/ 238702 w 4593612"/>
                                        <a:gd name="connsiteY2311" fmla="*/ 865257 h 1838931"/>
                                        <a:gd name="connsiteX2312" fmla="*/ 268318 w 4593612"/>
                                        <a:gd name="connsiteY2312" fmla="*/ 871766 h 1838931"/>
                                        <a:gd name="connsiteX2313" fmla="*/ 297284 w 4593612"/>
                                        <a:gd name="connsiteY2313" fmla="*/ 878275 h 1838931"/>
                                        <a:gd name="connsiteX2314" fmla="*/ 307698 w 4593612"/>
                                        <a:gd name="connsiteY2314" fmla="*/ 876648 h 1838931"/>
                                        <a:gd name="connsiteX2315" fmla="*/ 323320 w 4593612"/>
                                        <a:gd name="connsiteY2315" fmla="*/ 875997 h 1838931"/>
                                        <a:gd name="connsiteX2316" fmla="*/ 338616 w 4593612"/>
                                        <a:gd name="connsiteY2316" fmla="*/ 868837 h 1838931"/>
                                        <a:gd name="connsiteX2317" fmla="*/ 355539 w 4593612"/>
                                        <a:gd name="connsiteY2317" fmla="*/ 861677 h 1838931"/>
                                        <a:gd name="connsiteX2318" fmla="*/ 371487 w 4593612"/>
                                        <a:gd name="connsiteY2318" fmla="*/ 842475 h 1838931"/>
                                        <a:gd name="connsiteX2319" fmla="*/ 379948 w 4593612"/>
                                        <a:gd name="connsiteY2319" fmla="*/ 834664 h 1838931"/>
                                        <a:gd name="connsiteX2320" fmla="*/ 379623 w 4593612"/>
                                        <a:gd name="connsiteY2320" fmla="*/ 825226 h 1838931"/>
                                        <a:gd name="connsiteX2321" fmla="*/ 373765 w 4593612"/>
                                        <a:gd name="connsiteY2321" fmla="*/ 822623 h 1838931"/>
                                        <a:gd name="connsiteX2322" fmla="*/ 375392 w 4593612"/>
                                        <a:gd name="connsiteY2322" fmla="*/ 815788 h 1838931"/>
                                        <a:gd name="connsiteX2323" fmla="*/ 370836 w 4593612"/>
                                        <a:gd name="connsiteY2323" fmla="*/ 810255 h 1838931"/>
                                        <a:gd name="connsiteX2324" fmla="*/ 371161 w 4593612"/>
                                        <a:gd name="connsiteY2324" fmla="*/ 800492 h 1838931"/>
                                        <a:gd name="connsiteX2325" fmla="*/ 354563 w 4593612"/>
                                        <a:gd name="connsiteY2325" fmla="*/ 798214 h 1838931"/>
                                        <a:gd name="connsiteX2326" fmla="*/ 346102 w 4593612"/>
                                        <a:gd name="connsiteY2326" fmla="*/ 790077 h 1838931"/>
                                        <a:gd name="connsiteX2327" fmla="*/ 338291 w 4593612"/>
                                        <a:gd name="connsiteY2327" fmla="*/ 779988 h 1838931"/>
                                        <a:gd name="connsiteX2328" fmla="*/ 331782 w 4593612"/>
                                        <a:gd name="connsiteY2328" fmla="*/ 780639 h 1838931"/>
                                        <a:gd name="connsiteX2329" fmla="*/ 323645 w 4593612"/>
                                        <a:gd name="connsiteY2329" fmla="*/ 778361 h 1838931"/>
                                        <a:gd name="connsiteX2330" fmla="*/ 299887 w 4593612"/>
                                        <a:gd name="connsiteY2330" fmla="*/ 771526 h 1838931"/>
                                        <a:gd name="connsiteX2331" fmla="*/ 286543 w 4593612"/>
                                        <a:gd name="connsiteY2331" fmla="*/ 760786 h 1838931"/>
                                        <a:gd name="connsiteX2332" fmla="*/ 262134 w 4593612"/>
                                        <a:gd name="connsiteY2332" fmla="*/ 748094 h 1838931"/>
                                        <a:gd name="connsiteX2333" fmla="*/ 226660 w 4593612"/>
                                        <a:gd name="connsiteY2333" fmla="*/ 732147 h 1838931"/>
                                        <a:gd name="connsiteX2334" fmla="*/ 180446 w 4593612"/>
                                        <a:gd name="connsiteY2334" fmla="*/ 724336 h 1838931"/>
                                        <a:gd name="connsiteX2335" fmla="*/ 163848 w 4593612"/>
                                        <a:gd name="connsiteY2335" fmla="*/ 725963 h 1838931"/>
                                        <a:gd name="connsiteX2336" fmla="*/ 159291 w 4593612"/>
                                        <a:gd name="connsiteY2336" fmla="*/ 733774 h 1838931"/>
                                        <a:gd name="connsiteX2337" fmla="*/ 151480 w 4593612"/>
                                        <a:gd name="connsiteY2337" fmla="*/ 736377 h 1838931"/>
                                        <a:gd name="connsiteX2338" fmla="*/ 144646 w 4593612"/>
                                        <a:gd name="connsiteY2338" fmla="*/ 742887 h 1838931"/>
                                        <a:gd name="connsiteX2339" fmla="*/ 144646 w 4593612"/>
                                        <a:gd name="connsiteY2339" fmla="*/ 734099 h 1838931"/>
                                        <a:gd name="connsiteX2340" fmla="*/ 155711 w 4593612"/>
                                        <a:gd name="connsiteY2340" fmla="*/ 729543 h 1838931"/>
                                        <a:gd name="connsiteX2341" fmla="*/ 152131 w 4593612"/>
                                        <a:gd name="connsiteY2341" fmla="*/ 726288 h 1838931"/>
                                        <a:gd name="connsiteX2342" fmla="*/ 155386 w 4593612"/>
                                        <a:gd name="connsiteY2342" fmla="*/ 723034 h 1838931"/>
                                        <a:gd name="connsiteX2343" fmla="*/ 154084 w 4593612"/>
                                        <a:gd name="connsiteY2343" fmla="*/ 718478 h 1838931"/>
                                        <a:gd name="connsiteX2344" fmla="*/ 142693 w 4593612"/>
                                        <a:gd name="connsiteY2344" fmla="*/ 724010 h 1838931"/>
                                        <a:gd name="connsiteX2345" fmla="*/ 138788 w 4593612"/>
                                        <a:gd name="connsiteY2345" fmla="*/ 721732 h 1838931"/>
                                        <a:gd name="connsiteX2346" fmla="*/ 124793 w 4593612"/>
                                        <a:gd name="connsiteY2346" fmla="*/ 717827 h 1838931"/>
                                        <a:gd name="connsiteX2347" fmla="*/ 117633 w 4593612"/>
                                        <a:gd name="connsiteY2347" fmla="*/ 710992 h 1838931"/>
                                        <a:gd name="connsiteX2348" fmla="*/ 119912 w 4593612"/>
                                        <a:gd name="connsiteY2348" fmla="*/ 703181 h 1838931"/>
                                        <a:gd name="connsiteX2349" fmla="*/ 116982 w 4593612"/>
                                        <a:gd name="connsiteY2349" fmla="*/ 700252 h 1838931"/>
                                        <a:gd name="connsiteX2350" fmla="*/ 111449 w 4593612"/>
                                        <a:gd name="connsiteY2350" fmla="*/ 697323 h 1838931"/>
                                        <a:gd name="connsiteX2351" fmla="*/ 109171 w 4593612"/>
                                        <a:gd name="connsiteY2351" fmla="*/ 701229 h 1838931"/>
                                        <a:gd name="connsiteX2352" fmla="*/ 102662 w 4593612"/>
                                        <a:gd name="connsiteY2352" fmla="*/ 701554 h 1838931"/>
                                        <a:gd name="connsiteX2353" fmla="*/ 88342 w 4593612"/>
                                        <a:gd name="connsiteY2353" fmla="*/ 700578 h 1838931"/>
                                        <a:gd name="connsiteX2354" fmla="*/ 88342 w 4593612"/>
                                        <a:gd name="connsiteY2354" fmla="*/ 711318 h 1838931"/>
                                        <a:gd name="connsiteX2355" fmla="*/ 83786 w 4593612"/>
                                        <a:gd name="connsiteY2355" fmla="*/ 713596 h 1838931"/>
                                        <a:gd name="connsiteX2356" fmla="*/ 77277 w 4593612"/>
                                        <a:gd name="connsiteY2356" fmla="*/ 713270 h 1838931"/>
                                        <a:gd name="connsiteX2357" fmla="*/ 74022 w 4593612"/>
                                        <a:gd name="connsiteY2357" fmla="*/ 712619 h 1838931"/>
                                        <a:gd name="connsiteX2358" fmla="*/ 65886 w 4593612"/>
                                        <a:gd name="connsiteY2358" fmla="*/ 710992 h 1838931"/>
                                        <a:gd name="connsiteX2359" fmla="*/ 65886 w 4593612"/>
                                        <a:gd name="connsiteY2359" fmla="*/ 711318 h 1838931"/>
                                        <a:gd name="connsiteX2360" fmla="*/ 65886 w 4593612"/>
                                        <a:gd name="connsiteY2360" fmla="*/ 711318 h 1838931"/>
                                        <a:gd name="connsiteX2361" fmla="*/ 61004 w 4593612"/>
                                        <a:gd name="connsiteY2361" fmla="*/ 721732 h 1838931"/>
                                        <a:gd name="connsiteX2362" fmla="*/ 48637 w 4593612"/>
                                        <a:gd name="connsiteY2362" fmla="*/ 725637 h 1838931"/>
                                        <a:gd name="connsiteX2363" fmla="*/ 43755 w 4593612"/>
                                        <a:gd name="connsiteY2363" fmla="*/ 726614 h 1838931"/>
                                        <a:gd name="connsiteX2364" fmla="*/ 39199 w 4593612"/>
                                        <a:gd name="connsiteY2364" fmla="*/ 731170 h 1838931"/>
                                        <a:gd name="connsiteX2365" fmla="*/ 34643 w 4593612"/>
                                        <a:gd name="connsiteY2365" fmla="*/ 735727 h 1838931"/>
                                        <a:gd name="connsiteX2366" fmla="*/ 32365 w 4593612"/>
                                        <a:gd name="connsiteY2366" fmla="*/ 738656 h 1838931"/>
                                        <a:gd name="connsiteX2367" fmla="*/ 28134 w 4593612"/>
                                        <a:gd name="connsiteY2367" fmla="*/ 740934 h 1838931"/>
                                        <a:gd name="connsiteX2368" fmla="*/ 24554 w 4593612"/>
                                        <a:gd name="connsiteY2368" fmla="*/ 742236 h 1838931"/>
                                        <a:gd name="connsiteX2369" fmla="*/ 19346 w 4593612"/>
                                        <a:gd name="connsiteY2369" fmla="*/ 743863 h 1838931"/>
                                        <a:gd name="connsiteX2370" fmla="*/ 20974 w 4593612"/>
                                        <a:gd name="connsiteY2370" fmla="*/ 745490 h 1838931"/>
                                        <a:gd name="connsiteX2371" fmla="*/ 24228 w 4593612"/>
                                        <a:gd name="connsiteY2371" fmla="*/ 750697 h 1838931"/>
                                        <a:gd name="connsiteX2372" fmla="*/ 22926 w 4593612"/>
                                        <a:gd name="connsiteY2372" fmla="*/ 755579 h 1838931"/>
                                        <a:gd name="connsiteX2373" fmla="*/ 21299 w 4593612"/>
                                        <a:gd name="connsiteY2373" fmla="*/ 763065 h 1838931"/>
                                        <a:gd name="connsiteX2374" fmla="*/ 23252 w 4593612"/>
                                        <a:gd name="connsiteY2374" fmla="*/ 771526 h 1838931"/>
                                        <a:gd name="connsiteX2375" fmla="*/ 26506 w 4593612"/>
                                        <a:gd name="connsiteY2375" fmla="*/ 776083 h 1838931"/>
                                        <a:gd name="connsiteX2376" fmla="*/ 26506 w 4593612"/>
                                        <a:gd name="connsiteY2376" fmla="*/ 776083 h 1838931"/>
                                        <a:gd name="connsiteX2377" fmla="*/ 34317 w 4593612"/>
                                        <a:gd name="connsiteY2377" fmla="*/ 778686 h 1838931"/>
                                        <a:gd name="connsiteX2378" fmla="*/ 44406 w 4593612"/>
                                        <a:gd name="connsiteY2378" fmla="*/ 782266 h 1838931"/>
                                        <a:gd name="connsiteX2379" fmla="*/ 44406 w 4593612"/>
                                        <a:gd name="connsiteY2379" fmla="*/ 782266 h 1838931"/>
                                        <a:gd name="connsiteX2380" fmla="*/ 47661 w 4593612"/>
                                        <a:gd name="connsiteY2380" fmla="*/ 786497 h 1838931"/>
                                        <a:gd name="connsiteX2381" fmla="*/ 53519 w 4593612"/>
                                        <a:gd name="connsiteY2381" fmla="*/ 793657 h 1838931"/>
                                        <a:gd name="connsiteX2382" fmla="*/ 60679 w 4593612"/>
                                        <a:gd name="connsiteY2382" fmla="*/ 799841 h 1838931"/>
                                        <a:gd name="connsiteX2383" fmla="*/ 62957 w 4593612"/>
                                        <a:gd name="connsiteY2383" fmla="*/ 805048 h 1838931"/>
                                        <a:gd name="connsiteX2384" fmla="*/ 54495 w 4593612"/>
                                        <a:gd name="connsiteY2384" fmla="*/ 815137 h 1838931"/>
                                        <a:gd name="connsiteX2385" fmla="*/ 39199 w 4593612"/>
                                        <a:gd name="connsiteY2385" fmla="*/ 834013 h 1838931"/>
                                        <a:gd name="connsiteX2386" fmla="*/ 38548 w 4593612"/>
                                        <a:gd name="connsiteY2386" fmla="*/ 838244 h 1838931"/>
                                        <a:gd name="connsiteX2387" fmla="*/ 38548 w 4593612"/>
                                        <a:gd name="connsiteY2387" fmla="*/ 841824 h 1838931"/>
                                        <a:gd name="connsiteX2388" fmla="*/ 38548 w 4593612"/>
                                        <a:gd name="connsiteY2388" fmla="*/ 841824 h 1838931"/>
                                        <a:gd name="connsiteX2389" fmla="*/ 38874 w 4593612"/>
                                        <a:gd name="connsiteY2389" fmla="*/ 842475 h 1838931"/>
                                        <a:gd name="connsiteX2390" fmla="*/ 38874 w 4593612"/>
                                        <a:gd name="connsiteY2390" fmla="*/ 842475 h 1838931"/>
                                        <a:gd name="connsiteX2391" fmla="*/ 47335 w 4593612"/>
                                        <a:gd name="connsiteY2391" fmla="*/ 855493 h 1838931"/>
                                        <a:gd name="connsiteX2392" fmla="*/ 58401 w 4593612"/>
                                        <a:gd name="connsiteY2392" fmla="*/ 877299 h 1838931"/>
                                        <a:gd name="connsiteX2393" fmla="*/ 59377 w 4593612"/>
                                        <a:gd name="connsiteY2393" fmla="*/ 879902 h 1838931"/>
                                        <a:gd name="connsiteX2394" fmla="*/ 62957 w 4593612"/>
                                        <a:gd name="connsiteY2394" fmla="*/ 889015 h 1838931"/>
                                        <a:gd name="connsiteX2395" fmla="*/ 65235 w 4593612"/>
                                        <a:gd name="connsiteY2395" fmla="*/ 897151 h 1838931"/>
                                        <a:gd name="connsiteX2396" fmla="*/ 59377 w 4593612"/>
                                        <a:gd name="connsiteY2396" fmla="*/ 899104 h 1838931"/>
                                        <a:gd name="connsiteX2397" fmla="*/ 55797 w 4593612"/>
                                        <a:gd name="connsiteY2397" fmla="*/ 899104 h 1838931"/>
                                        <a:gd name="connsiteX2398" fmla="*/ 55472 w 4593612"/>
                                        <a:gd name="connsiteY2398" fmla="*/ 903335 h 1838931"/>
                                        <a:gd name="connsiteX2399" fmla="*/ 54821 w 4593612"/>
                                        <a:gd name="connsiteY2399" fmla="*/ 908868 h 1838931"/>
                                        <a:gd name="connsiteX2400" fmla="*/ 54170 w 4593612"/>
                                        <a:gd name="connsiteY2400" fmla="*/ 910495 h 1838931"/>
                                        <a:gd name="connsiteX2401" fmla="*/ 54170 w 4593612"/>
                                        <a:gd name="connsiteY2401" fmla="*/ 910495 h 1838931"/>
                                        <a:gd name="connsiteX2402" fmla="*/ 52543 w 4593612"/>
                                        <a:gd name="connsiteY2402" fmla="*/ 915051 h 1838931"/>
                                        <a:gd name="connsiteX2403" fmla="*/ 52543 w 4593612"/>
                                        <a:gd name="connsiteY2403" fmla="*/ 915051 h 1838931"/>
                                        <a:gd name="connsiteX2404" fmla="*/ 54495 w 4593612"/>
                                        <a:gd name="connsiteY2404" fmla="*/ 917004 h 1838931"/>
                                        <a:gd name="connsiteX2405" fmla="*/ 58401 w 4593612"/>
                                        <a:gd name="connsiteY2405" fmla="*/ 921886 h 1838931"/>
                                        <a:gd name="connsiteX2406" fmla="*/ 55472 w 4593612"/>
                                        <a:gd name="connsiteY2406" fmla="*/ 924815 h 1838931"/>
                                        <a:gd name="connsiteX2407" fmla="*/ 52217 w 4593612"/>
                                        <a:gd name="connsiteY2407" fmla="*/ 927418 h 1838931"/>
                                        <a:gd name="connsiteX2408" fmla="*/ 54170 w 4593612"/>
                                        <a:gd name="connsiteY2408" fmla="*/ 931649 h 1838931"/>
                                        <a:gd name="connsiteX2409" fmla="*/ 55472 w 4593612"/>
                                        <a:gd name="connsiteY2409" fmla="*/ 933602 h 1838931"/>
                                        <a:gd name="connsiteX2410" fmla="*/ 57424 w 4593612"/>
                                        <a:gd name="connsiteY2410" fmla="*/ 933928 h 1838931"/>
                                        <a:gd name="connsiteX2411" fmla="*/ 61981 w 4593612"/>
                                        <a:gd name="connsiteY2411" fmla="*/ 934904 h 1838931"/>
                                        <a:gd name="connsiteX2412" fmla="*/ 64259 w 4593612"/>
                                        <a:gd name="connsiteY2412" fmla="*/ 937182 h 1838931"/>
                                        <a:gd name="connsiteX2413" fmla="*/ 66863 w 4593612"/>
                                        <a:gd name="connsiteY2413" fmla="*/ 940762 h 1838931"/>
                                        <a:gd name="connsiteX2414" fmla="*/ 65235 w 4593612"/>
                                        <a:gd name="connsiteY2414" fmla="*/ 944668 h 1838931"/>
                                        <a:gd name="connsiteX2415" fmla="*/ 63283 w 4593612"/>
                                        <a:gd name="connsiteY2415" fmla="*/ 947271 h 1838931"/>
                                        <a:gd name="connsiteX2416" fmla="*/ 64259 w 4593612"/>
                                        <a:gd name="connsiteY2416" fmla="*/ 951502 h 1838931"/>
                                        <a:gd name="connsiteX2417" fmla="*/ 66212 w 4593612"/>
                                        <a:gd name="connsiteY2417" fmla="*/ 954106 h 1838931"/>
                                        <a:gd name="connsiteX2418" fmla="*/ 70768 w 4593612"/>
                                        <a:gd name="connsiteY2418" fmla="*/ 956384 h 1838931"/>
                                        <a:gd name="connsiteX2419" fmla="*/ 78253 w 4593612"/>
                                        <a:gd name="connsiteY2419" fmla="*/ 960615 h 1838931"/>
                                        <a:gd name="connsiteX2420" fmla="*/ 79555 w 4593612"/>
                                        <a:gd name="connsiteY2420" fmla="*/ 966147 h 1838931"/>
                                        <a:gd name="connsiteX2421" fmla="*/ 79230 w 4593612"/>
                                        <a:gd name="connsiteY2421" fmla="*/ 970378 h 1838931"/>
                                        <a:gd name="connsiteX2422" fmla="*/ 75650 w 4593612"/>
                                        <a:gd name="connsiteY2422" fmla="*/ 975260 h 1838931"/>
                                        <a:gd name="connsiteX2423" fmla="*/ 70768 w 4593612"/>
                                        <a:gd name="connsiteY2423" fmla="*/ 980467 h 1838931"/>
                                        <a:gd name="connsiteX2424" fmla="*/ 66212 w 4593612"/>
                                        <a:gd name="connsiteY2424" fmla="*/ 982420 h 1838931"/>
                                        <a:gd name="connsiteX2425" fmla="*/ 62631 w 4593612"/>
                                        <a:gd name="connsiteY2425" fmla="*/ 983071 h 1838931"/>
                                        <a:gd name="connsiteX2426" fmla="*/ 67839 w 4593612"/>
                                        <a:gd name="connsiteY2426" fmla="*/ 986326 h 1838931"/>
                                        <a:gd name="connsiteX2427" fmla="*/ 81508 w 4593612"/>
                                        <a:gd name="connsiteY2427" fmla="*/ 995764 h 1838931"/>
                                        <a:gd name="connsiteX2428" fmla="*/ 90946 w 4593612"/>
                                        <a:gd name="connsiteY2428" fmla="*/ 1001622 h 1838931"/>
                                        <a:gd name="connsiteX2429" fmla="*/ 96479 w 4593612"/>
                                        <a:gd name="connsiteY2429" fmla="*/ 1005527 h 1838931"/>
                                        <a:gd name="connsiteX2430" fmla="*/ 99082 w 4593612"/>
                                        <a:gd name="connsiteY2430" fmla="*/ 1008456 h 1838931"/>
                                        <a:gd name="connsiteX2431" fmla="*/ 106893 w 4593612"/>
                                        <a:gd name="connsiteY2431" fmla="*/ 1020173 h 1838931"/>
                                        <a:gd name="connsiteX2432" fmla="*/ 100384 w 4593612"/>
                                        <a:gd name="connsiteY2432" fmla="*/ 1034818 h 1838931"/>
                                        <a:gd name="connsiteX2433" fmla="*/ 99082 w 4593612"/>
                                        <a:gd name="connsiteY2433" fmla="*/ 1037096 h 1838931"/>
                                        <a:gd name="connsiteX2434" fmla="*/ 78904 w 4593612"/>
                                        <a:gd name="connsiteY2434" fmla="*/ 1054996 h 1838931"/>
                                        <a:gd name="connsiteX2435" fmla="*/ 68815 w 4593612"/>
                                        <a:gd name="connsiteY2435" fmla="*/ 1063783 h 1838931"/>
                                        <a:gd name="connsiteX2436" fmla="*/ 62631 w 4593612"/>
                                        <a:gd name="connsiteY2436" fmla="*/ 1070943 h 1838931"/>
                                        <a:gd name="connsiteX2437" fmla="*/ 62631 w 4593612"/>
                                        <a:gd name="connsiteY2437" fmla="*/ 1070943 h 1838931"/>
                                        <a:gd name="connsiteX2438" fmla="*/ 59377 w 4593612"/>
                                        <a:gd name="connsiteY2438" fmla="*/ 1075500 h 1838931"/>
                                        <a:gd name="connsiteX2439" fmla="*/ 59377 w 4593612"/>
                                        <a:gd name="connsiteY2439" fmla="*/ 1075500 h 1838931"/>
                                        <a:gd name="connsiteX2440" fmla="*/ 53519 w 4593612"/>
                                        <a:gd name="connsiteY2440" fmla="*/ 1082660 h 1838931"/>
                                        <a:gd name="connsiteX2441" fmla="*/ 43430 w 4593612"/>
                                        <a:gd name="connsiteY2441" fmla="*/ 1092423 h 1838931"/>
                                        <a:gd name="connsiteX2442" fmla="*/ 37246 w 4593612"/>
                                        <a:gd name="connsiteY2442" fmla="*/ 1095678 h 1838931"/>
                                        <a:gd name="connsiteX2443" fmla="*/ 29761 w 4593612"/>
                                        <a:gd name="connsiteY2443" fmla="*/ 1099909 h 1838931"/>
                                        <a:gd name="connsiteX2444" fmla="*/ 25204 w 4593612"/>
                                        <a:gd name="connsiteY2444" fmla="*/ 1103814 h 1838931"/>
                                        <a:gd name="connsiteX2445" fmla="*/ 19021 w 4593612"/>
                                        <a:gd name="connsiteY2445" fmla="*/ 1108370 h 1838931"/>
                                        <a:gd name="connsiteX2446" fmla="*/ 11535 w 4593612"/>
                                        <a:gd name="connsiteY2446" fmla="*/ 1113578 h 1838931"/>
                                        <a:gd name="connsiteX2447" fmla="*/ 6328 w 4593612"/>
                                        <a:gd name="connsiteY2447" fmla="*/ 1117483 h 1838931"/>
                                        <a:gd name="connsiteX2448" fmla="*/ 13813 w 4593612"/>
                                        <a:gd name="connsiteY2448" fmla="*/ 1117809 h 1838931"/>
                                        <a:gd name="connsiteX2449" fmla="*/ 13813 w 4593612"/>
                                        <a:gd name="connsiteY2449" fmla="*/ 1117809 h 1838931"/>
                                        <a:gd name="connsiteX2450" fmla="*/ 3888010 w 4593612"/>
                                        <a:gd name="connsiteY2450" fmla="*/ 1331306 h 1838931"/>
                                        <a:gd name="connsiteX2451" fmla="*/ 3893216 w 4593612"/>
                                        <a:gd name="connsiteY2451" fmla="*/ 1333584 h 1838931"/>
                                        <a:gd name="connsiteX2452" fmla="*/ 3894193 w 4593612"/>
                                        <a:gd name="connsiteY2452" fmla="*/ 1343348 h 1838931"/>
                                        <a:gd name="connsiteX2453" fmla="*/ 3901679 w 4593612"/>
                                        <a:gd name="connsiteY2453" fmla="*/ 1349531 h 1838931"/>
                                        <a:gd name="connsiteX2454" fmla="*/ 3902004 w 4593612"/>
                                        <a:gd name="connsiteY2454" fmla="*/ 1358319 h 1838931"/>
                                        <a:gd name="connsiteX2455" fmla="*/ 3889311 w 4593612"/>
                                        <a:gd name="connsiteY2455" fmla="*/ 1347904 h 1838931"/>
                                        <a:gd name="connsiteX2456" fmla="*/ 3883453 w 4593612"/>
                                        <a:gd name="connsiteY2456" fmla="*/ 1336188 h 1838931"/>
                                        <a:gd name="connsiteX2457" fmla="*/ 3875317 w 4593612"/>
                                        <a:gd name="connsiteY2457" fmla="*/ 1334235 h 1838931"/>
                                        <a:gd name="connsiteX2458" fmla="*/ 3888010 w 4593612"/>
                                        <a:gd name="connsiteY2458" fmla="*/ 1331306 h 1838931"/>
                                        <a:gd name="connsiteX2459" fmla="*/ 3888010 w 4593612"/>
                                        <a:gd name="connsiteY2459" fmla="*/ 1331306 h 1838931"/>
                                        <a:gd name="connsiteX2460" fmla="*/ 3526431 w 4593612"/>
                                        <a:gd name="connsiteY2460" fmla="*/ 1599805 h 1838931"/>
                                        <a:gd name="connsiteX2461" fmla="*/ 3525454 w 4593612"/>
                                        <a:gd name="connsiteY2461" fmla="*/ 1602734 h 1838931"/>
                                        <a:gd name="connsiteX2462" fmla="*/ 3530336 w 4593612"/>
                                        <a:gd name="connsiteY2462" fmla="*/ 1603710 h 1838931"/>
                                        <a:gd name="connsiteX2463" fmla="*/ 3526431 w 4593612"/>
                                        <a:gd name="connsiteY2463" fmla="*/ 1599805 h 1838931"/>
                                        <a:gd name="connsiteX2464" fmla="*/ 3526431 w 4593612"/>
                                        <a:gd name="connsiteY2464" fmla="*/ 1599805 h 1838931"/>
                                        <a:gd name="connsiteX2465" fmla="*/ 3505927 w 4593612"/>
                                        <a:gd name="connsiteY2465" fmla="*/ 1627794 h 1838931"/>
                                        <a:gd name="connsiteX2466" fmla="*/ 3504300 w 4593612"/>
                                        <a:gd name="connsiteY2466" fmla="*/ 1630723 h 1838931"/>
                                        <a:gd name="connsiteX2467" fmla="*/ 3508857 w 4593612"/>
                                        <a:gd name="connsiteY2467" fmla="*/ 1629096 h 1838931"/>
                                        <a:gd name="connsiteX2468" fmla="*/ 3505927 w 4593612"/>
                                        <a:gd name="connsiteY2468" fmla="*/ 1627794 h 1838931"/>
                                        <a:gd name="connsiteX2469" fmla="*/ 3505927 w 4593612"/>
                                        <a:gd name="connsiteY2469" fmla="*/ 1627794 h 1838931"/>
                                        <a:gd name="connsiteX2470" fmla="*/ 3520248 w 4593612"/>
                                        <a:gd name="connsiteY2470" fmla="*/ 1611521 h 1838931"/>
                                        <a:gd name="connsiteX2471" fmla="*/ 3518620 w 4593612"/>
                                        <a:gd name="connsiteY2471" fmla="*/ 1615752 h 1838931"/>
                                        <a:gd name="connsiteX2472" fmla="*/ 3523827 w 4593612"/>
                                        <a:gd name="connsiteY2472" fmla="*/ 1612823 h 1838931"/>
                                        <a:gd name="connsiteX2473" fmla="*/ 3520248 w 4593612"/>
                                        <a:gd name="connsiteY2473" fmla="*/ 1611521 h 1838931"/>
                                        <a:gd name="connsiteX2474" fmla="*/ 3520248 w 4593612"/>
                                        <a:gd name="connsiteY2474" fmla="*/ 1611521 h 1838931"/>
                                        <a:gd name="connsiteX2475" fmla="*/ 3550840 w 4593612"/>
                                        <a:gd name="connsiteY2475" fmla="*/ 1572467 h 1838931"/>
                                        <a:gd name="connsiteX2476" fmla="*/ 3545632 w 4593612"/>
                                        <a:gd name="connsiteY2476" fmla="*/ 1578325 h 1838931"/>
                                        <a:gd name="connsiteX2477" fmla="*/ 3549538 w 4593612"/>
                                        <a:gd name="connsiteY2477" fmla="*/ 1578000 h 1838931"/>
                                        <a:gd name="connsiteX2478" fmla="*/ 3554745 w 4593612"/>
                                        <a:gd name="connsiteY2478" fmla="*/ 1572792 h 1838931"/>
                                        <a:gd name="connsiteX2479" fmla="*/ 3550840 w 4593612"/>
                                        <a:gd name="connsiteY2479" fmla="*/ 1572467 h 1838931"/>
                                        <a:gd name="connsiteX2480" fmla="*/ 3550840 w 4593612"/>
                                        <a:gd name="connsiteY2480" fmla="*/ 1572467 h 1838931"/>
                                        <a:gd name="connsiteX2481" fmla="*/ 3569716 w 4593612"/>
                                        <a:gd name="connsiteY2481" fmla="*/ 1545780 h 1838931"/>
                                        <a:gd name="connsiteX2482" fmla="*/ 3564509 w 4593612"/>
                                        <a:gd name="connsiteY2482" fmla="*/ 1555543 h 1838931"/>
                                        <a:gd name="connsiteX2483" fmla="*/ 3565811 w 4593612"/>
                                        <a:gd name="connsiteY2483" fmla="*/ 1558798 h 1838931"/>
                                        <a:gd name="connsiteX2484" fmla="*/ 3572645 w 4593612"/>
                                        <a:gd name="connsiteY2484" fmla="*/ 1556194 h 1838931"/>
                                        <a:gd name="connsiteX2485" fmla="*/ 3571669 w 4593612"/>
                                        <a:gd name="connsiteY2485" fmla="*/ 1548383 h 1838931"/>
                                        <a:gd name="connsiteX2486" fmla="*/ 3569716 w 4593612"/>
                                        <a:gd name="connsiteY2486" fmla="*/ 1545780 h 1838931"/>
                                        <a:gd name="connsiteX2487" fmla="*/ 3569716 w 4593612"/>
                                        <a:gd name="connsiteY2487" fmla="*/ 1545780 h 1838931"/>
                                        <a:gd name="connsiteX2488" fmla="*/ 3600959 w 4593612"/>
                                        <a:gd name="connsiteY2488" fmla="*/ 1507376 h 1838931"/>
                                        <a:gd name="connsiteX2489" fmla="*/ 3595753 w 4593612"/>
                                        <a:gd name="connsiteY2489" fmla="*/ 1516814 h 1838931"/>
                                        <a:gd name="connsiteX2490" fmla="*/ 3581432 w 4593612"/>
                                        <a:gd name="connsiteY2490" fmla="*/ 1521045 h 1838931"/>
                                        <a:gd name="connsiteX2491" fmla="*/ 3581758 w 4593612"/>
                                        <a:gd name="connsiteY2491" fmla="*/ 1529182 h 1838931"/>
                                        <a:gd name="connsiteX2492" fmla="*/ 3588593 w 4593612"/>
                                        <a:gd name="connsiteY2492" fmla="*/ 1531785 h 1838931"/>
                                        <a:gd name="connsiteX2493" fmla="*/ 3597380 w 4593612"/>
                                        <a:gd name="connsiteY2493" fmla="*/ 1522022 h 1838931"/>
                                        <a:gd name="connsiteX2494" fmla="*/ 3606167 w 4593612"/>
                                        <a:gd name="connsiteY2494" fmla="*/ 1513234 h 1838931"/>
                                        <a:gd name="connsiteX2495" fmla="*/ 3606167 w 4593612"/>
                                        <a:gd name="connsiteY2495" fmla="*/ 1505423 h 1838931"/>
                                        <a:gd name="connsiteX2496" fmla="*/ 3600959 w 4593612"/>
                                        <a:gd name="connsiteY2496" fmla="*/ 1507376 h 1838931"/>
                                        <a:gd name="connsiteX2497" fmla="*/ 3600959 w 4593612"/>
                                        <a:gd name="connsiteY2497" fmla="*/ 1507376 h 1838931"/>
                                        <a:gd name="connsiteX2498" fmla="*/ 3489654 w 4593612"/>
                                        <a:gd name="connsiteY2498" fmla="*/ 1641788 h 1838931"/>
                                        <a:gd name="connsiteX2499" fmla="*/ 3497791 w 4593612"/>
                                        <a:gd name="connsiteY2499" fmla="*/ 1635605 h 1838931"/>
                                        <a:gd name="connsiteX2500" fmla="*/ 3495187 w 4593612"/>
                                        <a:gd name="connsiteY2500" fmla="*/ 1643416 h 1838931"/>
                                        <a:gd name="connsiteX2501" fmla="*/ 3482820 w 4593612"/>
                                        <a:gd name="connsiteY2501" fmla="*/ 1648623 h 1838931"/>
                                        <a:gd name="connsiteX2502" fmla="*/ 3489654 w 4593612"/>
                                        <a:gd name="connsiteY2502" fmla="*/ 1641788 h 1838931"/>
                                        <a:gd name="connsiteX2503" fmla="*/ 3489654 w 4593612"/>
                                        <a:gd name="connsiteY2503" fmla="*/ 1641788 h 1838931"/>
                                        <a:gd name="connsiteX2504" fmla="*/ 3435955 w 4593612"/>
                                        <a:gd name="connsiteY2504" fmla="*/ 1673032 h 1838931"/>
                                        <a:gd name="connsiteX2505" fmla="*/ 3444417 w 4593612"/>
                                        <a:gd name="connsiteY2505" fmla="*/ 1668150 h 1838931"/>
                                        <a:gd name="connsiteX2506" fmla="*/ 3452227 w 4593612"/>
                                        <a:gd name="connsiteY2506" fmla="*/ 1669452 h 1838931"/>
                                        <a:gd name="connsiteX2507" fmla="*/ 3443766 w 4593612"/>
                                        <a:gd name="connsiteY2507" fmla="*/ 1675961 h 1838931"/>
                                        <a:gd name="connsiteX2508" fmla="*/ 3434002 w 4593612"/>
                                        <a:gd name="connsiteY2508" fmla="*/ 1683772 h 1838931"/>
                                        <a:gd name="connsiteX2509" fmla="*/ 3421635 w 4593612"/>
                                        <a:gd name="connsiteY2509" fmla="*/ 1688654 h 1838931"/>
                                        <a:gd name="connsiteX2510" fmla="*/ 3433351 w 4593612"/>
                                        <a:gd name="connsiteY2510" fmla="*/ 1676937 h 1838931"/>
                                        <a:gd name="connsiteX2511" fmla="*/ 3435955 w 4593612"/>
                                        <a:gd name="connsiteY2511" fmla="*/ 1673032 h 1838931"/>
                                        <a:gd name="connsiteX2512" fmla="*/ 3435955 w 4593612"/>
                                        <a:gd name="connsiteY2512" fmla="*/ 1673032 h 1838931"/>
                                        <a:gd name="connsiteX2513" fmla="*/ 3367609 w 4593612"/>
                                        <a:gd name="connsiteY2513" fmla="*/ 1705903 h 1838931"/>
                                        <a:gd name="connsiteX2514" fmla="*/ 3352964 w 4593612"/>
                                        <a:gd name="connsiteY2514" fmla="*/ 1717619 h 1838931"/>
                                        <a:gd name="connsiteX2515" fmla="*/ 3348082 w 4593612"/>
                                        <a:gd name="connsiteY2515" fmla="*/ 1730637 h 1838931"/>
                                        <a:gd name="connsiteX2516" fmla="*/ 3359148 w 4593612"/>
                                        <a:gd name="connsiteY2516" fmla="*/ 1724128 h 1838931"/>
                                        <a:gd name="connsiteX2517" fmla="*/ 3368586 w 4593612"/>
                                        <a:gd name="connsiteY2517" fmla="*/ 1712086 h 1838931"/>
                                        <a:gd name="connsiteX2518" fmla="*/ 3378350 w 4593612"/>
                                        <a:gd name="connsiteY2518" fmla="*/ 1710133 h 1838931"/>
                                        <a:gd name="connsiteX2519" fmla="*/ 3386160 w 4593612"/>
                                        <a:gd name="connsiteY2519" fmla="*/ 1702648 h 1838931"/>
                                        <a:gd name="connsiteX2520" fmla="*/ 3400481 w 4593612"/>
                                        <a:gd name="connsiteY2520" fmla="*/ 1699394 h 1838931"/>
                                        <a:gd name="connsiteX2521" fmla="*/ 3403409 w 4593612"/>
                                        <a:gd name="connsiteY2521" fmla="*/ 1692885 h 1838931"/>
                                        <a:gd name="connsiteX2522" fmla="*/ 3389740 w 4593612"/>
                                        <a:gd name="connsiteY2522" fmla="*/ 1697441 h 1838931"/>
                                        <a:gd name="connsiteX2523" fmla="*/ 3381278 w 4593612"/>
                                        <a:gd name="connsiteY2523" fmla="*/ 1700370 h 1838931"/>
                                        <a:gd name="connsiteX2524" fmla="*/ 3376722 w 4593612"/>
                                        <a:gd name="connsiteY2524" fmla="*/ 1693861 h 1838931"/>
                                        <a:gd name="connsiteX2525" fmla="*/ 3375421 w 4593612"/>
                                        <a:gd name="connsiteY2525" fmla="*/ 1700695 h 1838931"/>
                                        <a:gd name="connsiteX2526" fmla="*/ 3367609 w 4593612"/>
                                        <a:gd name="connsiteY2526" fmla="*/ 1705903 h 1838931"/>
                                        <a:gd name="connsiteX2527" fmla="*/ 3367609 w 4593612"/>
                                        <a:gd name="connsiteY2527" fmla="*/ 1705903 h 1838931"/>
                                        <a:gd name="connsiteX2528" fmla="*/ 3308703 w 4593612"/>
                                        <a:gd name="connsiteY2528" fmla="*/ 1746910 h 1838931"/>
                                        <a:gd name="connsiteX2529" fmla="*/ 3326928 w 4593612"/>
                                        <a:gd name="connsiteY2529" fmla="*/ 1727057 h 1838931"/>
                                        <a:gd name="connsiteX2530" fmla="*/ 3335390 w 4593612"/>
                                        <a:gd name="connsiteY2530" fmla="*/ 1730312 h 1838931"/>
                                        <a:gd name="connsiteX2531" fmla="*/ 3339621 w 4593612"/>
                                        <a:gd name="connsiteY2531" fmla="*/ 1730963 h 1838931"/>
                                        <a:gd name="connsiteX2532" fmla="*/ 3324324 w 4593612"/>
                                        <a:gd name="connsiteY2532" fmla="*/ 1740401 h 1838931"/>
                                        <a:gd name="connsiteX2533" fmla="*/ 3312933 w 4593612"/>
                                        <a:gd name="connsiteY2533" fmla="*/ 1751141 h 1838931"/>
                                        <a:gd name="connsiteX2534" fmla="*/ 3309028 w 4593612"/>
                                        <a:gd name="connsiteY2534" fmla="*/ 1755697 h 1838931"/>
                                        <a:gd name="connsiteX2535" fmla="*/ 3308703 w 4593612"/>
                                        <a:gd name="connsiteY2535" fmla="*/ 1746910 h 1838931"/>
                                        <a:gd name="connsiteX2536" fmla="*/ 3308703 w 4593612"/>
                                        <a:gd name="connsiteY2536" fmla="*/ 1746910 h 1838931"/>
                                        <a:gd name="connsiteX2537" fmla="*/ 3225712 w 4593612"/>
                                        <a:gd name="connsiteY2537" fmla="*/ 1371662 h 1838931"/>
                                        <a:gd name="connsiteX2538" fmla="*/ 3221156 w 4593612"/>
                                        <a:gd name="connsiteY2538" fmla="*/ 1374591 h 1838931"/>
                                        <a:gd name="connsiteX2539" fmla="*/ 3227990 w 4593612"/>
                                        <a:gd name="connsiteY2539" fmla="*/ 1381751 h 1838931"/>
                                        <a:gd name="connsiteX2540" fmla="*/ 3231245 w 4593612"/>
                                        <a:gd name="connsiteY2540" fmla="*/ 1387284 h 1838931"/>
                                        <a:gd name="connsiteX2541" fmla="*/ 3230268 w 4593612"/>
                                        <a:gd name="connsiteY2541" fmla="*/ 1393142 h 1838931"/>
                                        <a:gd name="connsiteX2542" fmla="*/ 3234174 w 4593612"/>
                                        <a:gd name="connsiteY2542" fmla="*/ 1395746 h 1838931"/>
                                        <a:gd name="connsiteX2543" fmla="*/ 3228641 w 4593612"/>
                                        <a:gd name="connsiteY2543" fmla="*/ 1397048 h 1838931"/>
                                        <a:gd name="connsiteX2544" fmla="*/ 3229292 w 4593612"/>
                                        <a:gd name="connsiteY2544" fmla="*/ 1400953 h 1838931"/>
                                        <a:gd name="connsiteX2545" fmla="*/ 3224736 w 4593612"/>
                                        <a:gd name="connsiteY2545" fmla="*/ 1405184 h 1838931"/>
                                        <a:gd name="connsiteX2546" fmla="*/ 3217576 w 4593612"/>
                                        <a:gd name="connsiteY2546" fmla="*/ 1404858 h 1838931"/>
                                        <a:gd name="connsiteX2547" fmla="*/ 3215297 w 4593612"/>
                                        <a:gd name="connsiteY2547" fmla="*/ 1400953 h 1838931"/>
                                        <a:gd name="connsiteX2548" fmla="*/ 3203581 w 4593612"/>
                                        <a:gd name="connsiteY2548" fmla="*/ 1406486 h 1838931"/>
                                        <a:gd name="connsiteX2549" fmla="*/ 3209440 w 4593612"/>
                                        <a:gd name="connsiteY2549" fmla="*/ 1420806 h 1838931"/>
                                        <a:gd name="connsiteX2550" fmla="*/ 3205534 w 4593612"/>
                                        <a:gd name="connsiteY2550" fmla="*/ 1438380 h 1838931"/>
                                        <a:gd name="connsiteX2551" fmla="*/ 3204883 w 4593612"/>
                                        <a:gd name="connsiteY2551" fmla="*/ 1452049 h 1838931"/>
                                        <a:gd name="connsiteX2552" fmla="*/ 3202279 w 4593612"/>
                                        <a:gd name="connsiteY2552" fmla="*/ 1461487 h 1838931"/>
                                        <a:gd name="connsiteX2553" fmla="*/ 3210415 w 4593612"/>
                                        <a:gd name="connsiteY2553" fmla="*/ 1474831 h 1838931"/>
                                        <a:gd name="connsiteX2554" fmla="*/ 3220505 w 4593612"/>
                                        <a:gd name="connsiteY2554" fmla="*/ 1491104 h 1838931"/>
                                        <a:gd name="connsiteX2555" fmla="*/ 3214321 w 4593612"/>
                                        <a:gd name="connsiteY2555" fmla="*/ 1501843 h 1838931"/>
                                        <a:gd name="connsiteX2556" fmla="*/ 3215623 w 4593612"/>
                                        <a:gd name="connsiteY2556" fmla="*/ 1512258 h 1838931"/>
                                        <a:gd name="connsiteX2557" fmla="*/ 3217901 w 4593612"/>
                                        <a:gd name="connsiteY2557" fmla="*/ 1535365 h 1838931"/>
                                        <a:gd name="connsiteX2558" fmla="*/ 3214321 w 4593612"/>
                                        <a:gd name="connsiteY2558" fmla="*/ 1548383 h 1838931"/>
                                        <a:gd name="connsiteX2559" fmla="*/ 3209765 w 4593612"/>
                                        <a:gd name="connsiteY2559" fmla="*/ 1569863 h 1838931"/>
                                        <a:gd name="connsiteX2560" fmla="*/ 3207812 w 4593612"/>
                                        <a:gd name="connsiteY2560" fmla="*/ 1580603 h 1838931"/>
                                        <a:gd name="connsiteX2561" fmla="*/ 3213345 w 4593612"/>
                                        <a:gd name="connsiteY2561" fmla="*/ 1589390 h 1838931"/>
                                        <a:gd name="connsiteX2562" fmla="*/ 3215623 w 4593612"/>
                                        <a:gd name="connsiteY2562" fmla="*/ 1599805 h 1838931"/>
                                        <a:gd name="connsiteX2563" fmla="*/ 3216274 w 4593612"/>
                                        <a:gd name="connsiteY2563" fmla="*/ 1608267 h 1838931"/>
                                        <a:gd name="connsiteX2564" fmla="*/ 3210415 w 4593612"/>
                                        <a:gd name="connsiteY2564" fmla="*/ 1620308 h 1838931"/>
                                        <a:gd name="connsiteX2565" fmla="*/ 3213670 w 4593612"/>
                                        <a:gd name="connsiteY2565" fmla="*/ 1635605 h 1838931"/>
                                        <a:gd name="connsiteX2566" fmla="*/ 3208137 w 4593612"/>
                                        <a:gd name="connsiteY2566" fmla="*/ 1646345 h 1838931"/>
                                        <a:gd name="connsiteX2567" fmla="*/ 3206510 w 4593612"/>
                                        <a:gd name="connsiteY2567" fmla="*/ 1659688 h 1838931"/>
                                        <a:gd name="connsiteX2568" fmla="*/ 3208137 w 4593612"/>
                                        <a:gd name="connsiteY2568" fmla="*/ 1670428 h 1838931"/>
                                        <a:gd name="connsiteX2569" fmla="*/ 3213019 w 4593612"/>
                                        <a:gd name="connsiteY2569" fmla="*/ 1679541 h 1838931"/>
                                        <a:gd name="connsiteX2570" fmla="*/ 3216274 w 4593612"/>
                                        <a:gd name="connsiteY2570" fmla="*/ 1668801 h 1838931"/>
                                        <a:gd name="connsiteX2571" fmla="*/ 3221156 w 4593612"/>
                                        <a:gd name="connsiteY2571" fmla="*/ 1659037 h 1838931"/>
                                        <a:gd name="connsiteX2572" fmla="*/ 3225061 w 4593612"/>
                                        <a:gd name="connsiteY2572" fmla="*/ 1651877 h 1838931"/>
                                        <a:gd name="connsiteX2573" fmla="*/ 3232221 w 4593612"/>
                                        <a:gd name="connsiteY2573" fmla="*/ 1648948 h 1838931"/>
                                        <a:gd name="connsiteX2574" fmla="*/ 3235801 w 4593612"/>
                                        <a:gd name="connsiteY2574" fmla="*/ 1655132 h 1838931"/>
                                        <a:gd name="connsiteX2575" fmla="*/ 3244263 w 4593612"/>
                                        <a:gd name="connsiteY2575" fmla="*/ 1654806 h 1838931"/>
                                        <a:gd name="connsiteX2576" fmla="*/ 3249796 w 4593612"/>
                                        <a:gd name="connsiteY2576" fmla="*/ 1657736 h 1838931"/>
                                        <a:gd name="connsiteX2577" fmla="*/ 3250772 w 4593612"/>
                                        <a:gd name="connsiteY2577" fmla="*/ 1673357 h 1838931"/>
                                        <a:gd name="connsiteX2578" fmla="*/ 3255003 w 4593612"/>
                                        <a:gd name="connsiteY2578" fmla="*/ 1663594 h 1838931"/>
                                        <a:gd name="connsiteX2579" fmla="*/ 3252074 w 4593612"/>
                                        <a:gd name="connsiteY2579" fmla="*/ 1644717 h 1838931"/>
                                        <a:gd name="connsiteX2580" fmla="*/ 3250446 w 4593612"/>
                                        <a:gd name="connsiteY2580" fmla="*/ 1650250 h 1838931"/>
                                        <a:gd name="connsiteX2581" fmla="*/ 3243937 w 4593612"/>
                                        <a:gd name="connsiteY2581" fmla="*/ 1647321 h 1838931"/>
                                        <a:gd name="connsiteX2582" fmla="*/ 3240358 w 4593612"/>
                                        <a:gd name="connsiteY2582" fmla="*/ 1633652 h 1838931"/>
                                        <a:gd name="connsiteX2583" fmla="*/ 3227665 w 4593612"/>
                                        <a:gd name="connsiteY2583" fmla="*/ 1619332 h 1838931"/>
                                        <a:gd name="connsiteX2584" fmla="*/ 3226688 w 4593612"/>
                                        <a:gd name="connsiteY2584" fmla="*/ 1606314 h 1838931"/>
                                        <a:gd name="connsiteX2585" fmla="*/ 3230594 w 4593612"/>
                                        <a:gd name="connsiteY2585" fmla="*/ 1590041 h 1838931"/>
                                        <a:gd name="connsiteX2586" fmla="*/ 3233197 w 4593612"/>
                                        <a:gd name="connsiteY2586" fmla="*/ 1578651 h 1838931"/>
                                        <a:gd name="connsiteX2587" fmla="*/ 3241333 w 4593612"/>
                                        <a:gd name="connsiteY2587" fmla="*/ 1562703 h 1838931"/>
                                        <a:gd name="connsiteX2588" fmla="*/ 3248494 w 4593612"/>
                                        <a:gd name="connsiteY2588" fmla="*/ 1558472 h 1838931"/>
                                        <a:gd name="connsiteX2589" fmla="*/ 3248819 w 4593612"/>
                                        <a:gd name="connsiteY2589" fmla="*/ 1553916 h 1838931"/>
                                        <a:gd name="connsiteX2590" fmla="*/ 3255654 w 4593612"/>
                                        <a:gd name="connsiteY2590" fmla="*/ 1554242 h 1838931"/>
                                        <a:gd name="connsiteX2591" fmla="*/ 3267045 w 4593612"/>
                                        <a:gd name="connsiteY2591" fmla="*/ 1559123 h 1838931"/>
                                        <a:gd name="connsiteX2592" fmla="*/ 3275506 w 4593612"/>
                                        <a:gd name="connsiteY2592" fmla="*/ 1568236 h 1838931"/>
                                        <a:gd name="connsiteX2593" fmla="*/ 3284619 w 4593612"/>
                                        <a:gd name="connsiteY2593" fmla="*/ 1579301 h 1838931"/>
                                        <a:gd name="connsiteX2594" fmla="*/ 3283968 w 4593612"/>
                                        <a:gd name="connsiteY2594" fmla="*/ 1570189 h 1838931"/>
                                        <a:gd name="connsiteX2595" fmla="*/ 3279086 w 4593612"/>
                                        <a:gd name="connsiteY2595" fmla="*/ 1564981 h 1838931"/>
                                        <a:gd name="connsiteX2596" fmla="*/ 3271276 w 4593612"/>
                                        <a:gd name="connsiteY2596" fmla="*/ 1548383 h 1838931"/>
                                        <a:gd name="connsiteX2597" fmla="*/ 3265417 w 4593612"/>
                                        <a:gd name="connsiteY2597" fmla="*/ 1529182 h 1838931"/>
                                        <a:gd name="connsiteX2598" fmla="*/ 3259233 w 4593612"/>
                                        <a:gd name="connsiteY2598" fmla="*/ 1508678 h 1838931"/>
                                        <a:gd name="connsiteX2599" fmla="*/ 3253050 w 4593612"/>
                                        <a:gd name="connsiteY2599" fmla="*/ 1484269 h 1838931"/>
                                        <a:gd name="connsiteX2600" fmla="*/ 3248819 w 4593612"/>
                                        <a:gd name="connsiteY2600" fmla="*/ 1480689 h 1838931"/>
                                        <a:gd name="connsiteX2601" fmla="*/ 3248819 w 4593612"/>
                                        <a:gd name="connsiteY2601" fmla="*/ 1472227 h 1838931"/>
                                        <a:gd name="connsiteX2602" fmla="*/ 3244588 w 4593612"/>
                                        <a:gd name="connsiteY2602" fmla="*/ 1475156 h 1838931"/>
                                        <a:gd name="connsiteX2603" fmla="*/ 3241659 w 4593612"/>
                                        <a:gd name="connsiteY2603" fmla="*/ 1464742 h 1838931"/>
                                        <a:gd name="connsiteX2604" fmla="*/ 3241008 w 4593612"/>
                                        <a:gd name="connsiteY2604" fmla="*/ 1453676 h 1838931"/>
                                        <a:gd name="connsiteX2605" fmla="*/ 3244588 w 4593612"/>
                                        <a:gd name="connsiteY2605" fmla="*/ 1440007 h 1838931"/>
                                        <a:gd name="connsiteX2606" fmla="*/ 3244588 w 4593612"/>
                                        <a:gd name="connsiteY2606" fmla="*/ 1427966 h 1838931"/>
                                        <a:gd name="connsiteX2607" fmla="*/ 3240032 w 4593612"/>
                                        <a:gd name="connsiteY2607" fmla="*/ 1415598 h 1838931"/>
                                        <a:gd name="connsiteX2608" fmla="*/ 3239706 w 4593612"/>
                                        <a:gd name="connsiteY2608" fmla="*/ 1408113 h 1838931"/>
                                        <a:gd name="connsiteX2609" fmla="*/ 3241659 w 4593612"/>
                                        <a:gd name="connsiteY2609" fmla="*/ 1406160 h 1838931"/>
                                        <a:gd name="connsiteX2610" fmla="*/ 3244914 w 4593612"/>
                                        <a:gd name="connsiteY2610" fmla="*/ 1413320 h 1838931"/>
                                        <a:gd name="connsiteX2611" fmla="*/ 3249145 w 4593612"/>
                                        <a:gd name="connsiteY2611" fmla="*/ 1418853 h 1838931"/>
                                        <a:gd name="connsiteX2612" fmla="*/ 3246215 w 4593612"/>
                                        <a:gd name="connsiteY2612" fmla="*/ 1408438 h 1838931"/>
                                        <a:gd name="connsiteX2613" fmla="*/ 3241008 w 4593612"/>
                                        <a:gd name="connsiteY2613" fmla="*/ 1398024 h 1838931"/>
                                        <a:gd name="connsiteX2614" fmla="*/ 3235801 w 4593612"/>
                                        <a:gd name="connsiteY2614" fmla="*/ 1387935 h 1838931"/>
                                        <a:gd name="connsiteX2615" fmla="*/ 3235801 w 4593612"/>
                                        <a:gd name="connsiteY2615" fmla="*/ 1382728 h 1838931"/>
                                        <a:gd name="connsiteX2616" fmla="*/ 3238405 w 4593612"/>
                                        <a:gd name="connsiteY2616" fmla="*/ 1376869 h 1838931"/>
                                        <a:gd name="connsiteX2617" fmla="*/ 3232872 w 4593612"/>
                                        <a:gd name="connsiteY2617" fmla="*/ 1367757 h 1838931"/>
                                        <a:gd name="connsiteX2618" fmla="*/ 3229618 w 4593612"/>
                                        <a:gd name="connsiteY2618" fmla="*/ 1366455 h 1838931"/>
                                        <a:gd name="connsiteX2619" fmla="*/ 3227990 w 4593612"/>
                                        <a:gd name="connsiteY2619" fmla="*/ 1371337 h 1838931"/>
                                        <a:gd name="connsiteX2620" fmla="*/ 3225712 w 4593612"/>
                                        <a:gd name="connsiteY2620" fmla="*/ 1371662 h 1838931"/>
                                        <a:gd name="connsiteX2621" fmla="*/ 3225712 w 4593612"/>
                                        <a:gd name="connsiteY2621" fmla="*/ 1371662 h 1838931"/>
                                        <a:gd name="connsiteX2622" fmla="*/ 3078933 w 4593612"/>
                                        <a:gd name="connsiteY2622" fmla="*/ 1368408 h 1838931"/>
                                        <a:gd name="connsiteX2623" fmla="*/ 3072749 w 4593612"/>
                                        <a:gd name="connsiteY2623" fmla="*/ 1373940 h 1838931"/>
                                        <a:gd name="connsiteX2624" fmla="*/ 3078933 w 4593612"/>
                                        <a:gd name="connsiteY2624" fmla="*/ 1376544 h 1838931"/>
                                        <a:gd name="connsiteX2625" fmla="*/ 3086418 w 4593612"/>
                                        <a:gd name="connsiteY2625" fmla="*/ 1373615 h 1838931"/>
                                        <a:gd name="connsiteX2626" fmla="*/ 3085442 w 4593612"/>
                                        <a:gd name="connsiteY2626" fmla="*/ 1366455 h 1838931"/>
                                        <a:gd name="connsiteX2627" fmla="*/ 3078933 w 4593612"/>
                                        <a:gd name="connsiteY2627" fmla="*/ 1368408 h 1838931"/>
                                        <a:gd name="connsiteX2628" fmla="*/ 3078933 w 4593612"/>
                                        <a:gd name="connsiteY2628" fmla="*/ 1368408 h 1838931"/>
                                        <a:gd name="connsiteX2629" fmla="*/ 3065589 w 4593612"/>
                                        <a:gd name="connsiteY2629" fmla="*/ 1341720 h 1838931"/>
                                        <a:gd name="connsiteX2630" fmla="*/ 3061358 w 4593612"/>
                                        <a:gd name="connsiteY2630" fmla="*/ 1346928 h 1838931"/>
                                        <a:gd name="connsiteX2631" fmla="*/ 3065589 w 4593612"/>
                                        <a:gd name="connsiteY2631" fmla="*/ 1347579 h 1838931"/>
                                        <a:gd name="connsiteX2632" fmla="*/ 3075352 w 4593612"/>
                                        <a:gd name="connsiteY2632" fmla="*/ 1342046 h 1838931"/>
                                        <a:gd name="connsiteX2633" fmla="*/ 3076329 w 4593612"/>
                                        <a:gd name="connsiteY2633" fmla="*/ 1331957 h 1838931"/>
                                        <a:gd name="connsiteX2634" fmla="*/ 3065589 w 4593612"/>
                                        <a:gd name="connsiteY2634" fmla="*/ 1341720 h 1838931"/>
                                        <a:gd name="connsiteX2635" fmla="*/ 3065589 w 4593612"/>
                                        <a:gd name="connsiteY2635" fmla="*/ 1341720 h 1838931"/>
                                        <a:gd name="connsiteX2636" fmla="*/ 3086418 w 4593612"/>
                                        <a:gd name="connsiteY2636" fmla="*/ 1336839 h 1838931"/>
                                        <a:gd name="connsiteX2637" fmla="*/ 3081211 w 4593612"/>
                                        <a:gd name="connsiteY2637" fmla="*/ 1346277 h 1838931"/>
                                        <a:gd name="connsiteX2638" fmla="*/ 3078607 w 4593612"/>
                                        <a:gd name="connsiteY2638" fmla="*/ 1352460 h 1838931"/>
                                        <a:gd name="connsiteX2639" fmla="*/ 3085116 w 4593612"/>
                                        <a:gd name="connsiteY2639" fmla="*/ 1350508 h 1838931"/>
                                        <a:gd name="connsiteX2640" fmla="*/ 3091300 w 4593612"/>
                                        <a:gd name="connsiteY2640" fmla="*/ 1358319 h 1838931"/>
                                        <a:gd name="connsiteX2641" fmla="*/ 3099436 w 4593612"/>
                                        <a:gd name="connsiteY2641" fmla="*/ 1347904 h 1838931"/>
                                        <a:gd name="connsiteX2642" fmla="*/ 3106270 w 4593612"/>
                                        <a:gd name="connsiteY2642" fmla="*/ 1341720 h 1838931"/>
                                        <a:gd name="connsiteX2643" fmla="*/ 3094879 w 4593612"/>
                                        <a:gd name="connsiteY2643" fmla="*/ 1338466 h 1838931"/>
                                        <a:gd name="connsiteX2644" fmla="*/ 3086418 w 4593612"/>
                                        <a:gd name="connsiteY2644" fmla="*/ 1336839 h 1838931"/>
                                        <a:gd name="connsiteX2645" fmla="*/ 3086418 w 4593612"/>
                                        <a:gd name="connsiteY2645" fmla="*/ 1336839 h 1838931"/>
                                        <a:gd name="connsiteX2646" fmla="*/ 3959609 w 4593612"/>
                                        <a:gd name="connsiteY2646" fmla="*/ 683003 h 1838931"/>
                                        <a:gd name="connsiteX2647" fmla="*/ 3945940 w 4593612"/>
                                        <a:gd name="connsiteY2647" fmla="*/ 681376 h 1838931"/>
                                        <a:gd name="connsiteX2648" fmla="*/ 3936176 w 4593612"/>
                                        <a:gd name="connsiteY2648" fmla="*/ 690163 h 1838931"/>
                                        <a:gd name="connsiteX2649" fmla="*/ 3951147 w 4593612"/>
                                        <a:gd name="connsiteY2649" fmla="*/ 695370 h 1838931"/>
                                        <a:gd name="connsiteX2650" fmla="*/ 3969698 w 4593612"/>
                                        <a:gd name="connsiteY2650" fmla="*/ 704483 h 1838931"/>
                                        <a:gd name="connsiteX2651" fmla="*/ 3979462 w 4593612"/>
                                        <a:gd name="connsiteY2651" fmla="*/ 691465 h 1838931"/>
                                        <a:gd name="connsiteX2652" fmla="*/ 3959609 w 4593612"/>
                                        <a:gd name="connsiteY2652" fmla="*/ 683003 h 1838931"/>
                                        <a:gd name="connsiteX2653" fmla="*/ 3959609 w 4593612"/>
                                        <a:gd name="connsiteY2653" fmla="*/ 683003 h 1838931"/>
                                        <a:gd name="connsiteX2654" fmla="*/ 4535336 w 4593612"/>
                                        <a:gd name="connsiteY2654" fmla="*/ 986000 h 1838931"/>
                                        <a:gd name="connsiteX2655" fmla="*/ 4517110 w 4593612"/>
                                        <a:gd name="connsiteY2655" fmla="*/ 986326 h 1838931"/>
                                        <a:gd name="connsiteX2656" fmla="*/ 4508323 w 4593612"/>
                                        <a:gd name="connsiteY2656" fmla="*/ 977538 h 1838931"/>
                                        <a:gd name="connsiteX2657" fmla="*/ 4506045 w 4593612"/>
                                        <a:gd name="connsiteY2657" fmla="*/ 991207 h 1838931"/>
                                        <a:gd name="connsiteX2658" fmla="*/ 4512554 w 4593612"/>
                                        <a:gd name="connsiteY2658" fmla="*/ 998693 h 1838931"/>
                                        <a:gd name="connsiteX2659" fmla="*/ 4524271 w 4593612"/>
                                        <a:gd name="connsiteY2659" fmla="*/ 995438 h 1838931"/>
                                        <a:gd name="connsiteX2660" fmla="*/ 4535987 w 4593612"/>
                                        <a:gd name="connsiteY2660" fmla="*/ 993160 h 1838931"/>
                                        <a:gd name="connsiteX2661" fmla="*/ 4550958 w 4593612"/>
                                        <a:gd name="connsiteY2661" fmla="*/ 999995 h 1838931"/>
                                        <a:gd name="connsiteX2662" fmla="*/ 4549981 w 4593612"/>
                                        <a:gd name="connsiteY2662" fmla="*/ 1004876 h 1838931"/>
                                        <a:gd name="connsiteX2663" fmla="*/ 4561372 w 4593612"/>
                                        <a:gd name="connsiteY2663" fmla="*/ 1006504 h 1838931"/>
                                        <a:gd name="connsiteX2664" fmla="*/ 4565603 w 4593612"/>
                                        <a:gd name="connsiteY2664" fmla="*/ 1014314 h 1838931"/>
                                        <a:gd name="connsiteX2665" fmla="*/ 4574390 w 4593612"/>
                                        <a:gd name="connsiteY2665" fmla="*/ 1005853 h 1838931"/>
                                        <a:gd name="connsiteX2666" fmla="*/ 4587083 w 4593612"/>
                                        <a:gd name="connsiteY2666" fmla="*/ 1006178 h 1838931"/>
                                        <a:gd name="connsiteX2667" fmla="*/ 4593592 w 4593612"/>
                                        <a:gd name="connsiteY2667" fmla="*/ 1001296 h 1838931"/>
                                        <a:gd name="connsiteX2668" fmla="*/ 4579598 w 4593612"/>
                                        <a:gd name="connsiteY2668" fmla="*/ 996415 h 1838931"/>
                                        <a:gd name="connsiteX2669" fmla="*/ 4559094 w 4593612"/>
                                        <a:gd name="connsiteY2669" fmla="*/ 988278 h 1838931"/>
                                        <a:gd name="connsiteX2670" fmla="*/ 4550307 w 4593612"/>
                                        <a:gd name="connsiteY2670" fmla="*/ 982420 h 1838931"/>
                                        <a:gd name="connsiteX2671" fmla="*/ 4535336 w 4593612"/>
                                        <a:gd name="connsiteY2671" fmla="*/ 986000 h 1838931"/>
                                        <a:gd name="connsiteX2672" fmla="*/ 4535336 w 4593612"/>
                                        <a:gd name="connsiteY2672" fmla="*/ 986000 h 1838931"/>
                                        <a:gd name="connsiteX2673" fmla="*/ 3027186 w 4593612"/>
                                        <a:gd name="connsiteY2673" fmla="*/ 462020 h 1838931"/>
                                        <a:gd name="connsiteX2674" fmla="*/ 3034020 w 4593612"/>
                                        <a:gd name="connsiteY2674" fmla="*/ 470808 h 1838931"/>
                                        <a:gd name="connsiteX2675" fmla="*/ 3042156 w 4593612"/>
                                        <a:gd name="connsiteY2675" fmla="*/ 482524 h 1838931"/>
                                        <a:gd name="connsiteX2676" fmla="*/ 3052246 w 4593612"/>
                                        <a:gd name="connsiteY2676" fmla="*/ 476340 h 1838931"/>
                                        <a:gd name="connsiteX2677" fmla="*/ 3027186 w 4593612"/>
                                        <a:gd name="connsiteY2677" fmla="*/ 462020 h 1838931"/>
                                        <a:gd name="connsiteX2678" fmla="*/ 3027186 w 4593612"/>
                                        <a:gd name="connsiteY2678" fmla="*/ 462020 h 1838931"/>
                                        <a:gd name="connsiteX2679" fmla="*/ 3184054 w 4593612"/>
                                        <a:gd name="connsiteY2679" fmla="*/ 484802 h 1838931"/>
                                        <a:gd name="connsiteX2680" fmla="*/ 3171361 w 4593612"/>
                                        <a:gd name="connsiteY2680" fmla="*/ 499447 h 1838931"/>
                                        <a:gd name="connsiteX2681" fmla="*/ 3144674 w 4593612"/>
                                        <a:gd name="connsiteY2681" fmla="*/ 505631 h 1838931"/>
                                        <a:gd name="connsiteX2682" fmla="*/ 3153787 w 4593612"/>
                                        <a:gd name="connsiteY2682" fmla="*/ 511815 h 1838931"/>
                                        <a:gd name="connsiteX2683" fmla="*/ 3171361 w 4593612"/>
                                        <a:gd name="connsiteY2683" fmla="*/ 505957 h 1838931"/>
                                        <a:gd name="connsiteX2684" fmla="*/ 3198700 w 4593612"/>
                                        <a:gd name="connsiteY2684" fmla="*/ 510513 h 1838931"/>
                                        <a:gd name="connsiteX2685" fmla="*/ 3225712 w 4593612"/>
                                        <a:gd name="connsiteY2685" fmla="*/ 516697 h 1838931"/>
                                        <a:gd name="connsiteX2686" fmla="*/ 3254352 w 4593612"/>
                                        <a:gd name="connsiteY2686" fmla="*/ 517347 h 1838931"/>
                                        <a:gd name="connsiteX2687" fmla="*/ 3250446 w 4593612"/>
                                        <a:gd name="connsiteY2687" fmla="*/ 501400 h 1838931"/>
                                        <a:gd name="connsiteX2688" fmla="*/ 3226037 w 4593612"/>
                                        <a:gd name="connsiteY2688" fmla="*/ 484477 h 1838931"/>
                                        <a:gd name="connsiteX2689" fmla="*/ 3211067 w 4593612"/>
                                        <a:gd name="connsiteY2689" fmla="*/ 480246 h 1838931"/>
                                        <a:gd name="connsiteX2690" fmla="*/ 3184054 w 4593612"/>
                                        <a:gd name="connsiteY2690" fmla="*/ 484802 h 1838931"/>
                                        <a:gd name="connsiteX2691" fmla="*/ 3184054 w 4593612"/>
                                        <a:gd name="connsiteY2691" fmla="*/ 484802 h 1838931"/>
                                        <a:gd name="connsiteX2692" fmla="*/ 3165503 w 4593612"/>
                                        <a:gd name="connsiteY2692" fmla="*/ 460719 h 1838931"/>
                                        <a:gd name="connsiteX2693" fmla="*/ 3159645 w 4593612"/>
                                        <a:gd name="connsiteY2693" fmla="*/ 464299 h 1838931"/>
                                        <a:gd name="connsiteX2694" fmla="*/ 3159645 w 4593612"/>
                                        <a:gd name="connsiteY2694" fmla="*/ 472109 h 1838931"/>
                                        <a:gd name="connsiteX2695" fmla="*/ 3164852 w 4593612"/>
                                        <a:gd name="connsiteY2695" fmla="*/ 477642 h 1838931"/>
                                        <a:gd name="connsiteX2696" fmla="*/ 3174616 w 4593612"/>
                                        <a:gd name="connsiteY2696" fmla="*/ 478293 h 1838931"/>
                                        <a:gd name="connsiteX2697" fmla="*/ 3185356 w 4593612"/>
                                        <a:gd name="connsiteY2697" fmla="*/ 473086 h 1838931"/>
                                        <a:gd name="connsiteX2698" fmla="*/ 3185031 w 4593612"/>
                                        <a:gd name="connsiteY2698" fmla="*/ 463973 h 1838931"/>
                                        <a:gd name="connsiteX2699" fmla="*/ 3174291 w 4593612"/>
                                        <a:gd name="connsiteY2699" fmla="*/ 460393 h 1838931"/>
                                        <a:gd name="connsiteX2700" fmla="*/ 3165503 w 4593612"/>
                                        <a:gd name="connsiteY2700" fmla="*/ 460719 h 1838931"/>
                                        <a:gd name="connsiteX2701" fmla="*/ 3165503 w 4593612"/>
                                        <a:gd name="connsiteY2701" fmla="*/ 460719 h 1838931"/>
                                        <a:gd name="connsiteX2702" fmla="*/ 3031742 w 4593612"/>
                                        <a:gd name="connsiteY2702" fmla="*/ 380982 h 1838931"/>
                                        <a:gd name="connsiteX2703" fmla="*/ 3028162 w 4593612"/>
                                        <a:gd name="connsiteY2703" fmla="*/ 390746 h 1838931"/>
                                        <a:gd name="connsiteX2704" fmla="*/ 3025884 w 4593612"/>
                                        <a:gd name="connsiteY2704" fmla="*/ 399208 h 1838931"/>
                                        <a:gd name="connsiteX2705" fmla="*/ 3038577 w 4593612"/>
                                        <a:gd name="connsiteY2705" fmla="*/ 397581 h 1838931"/>
                                        <a:gd name="connsiteX2706" fmla="*/ 3045086 w 4593612"/>
                                        <a:gd name="connsiteY2706" fmla="*/ 393350 h 1838931"/>
                                        <a:gd name="connsiteX2707" fmla="*/ 3044434 w 4593612"/>
                                        <a:gd name="connsiteY2707" fmla="*/ 386841 h 1838931"/>
                                        <a:gd name="connsiteX2708" fmla="*/ 3040529 w 4593612"/>
                                        <a:gd name="connsiteY2708" fmla="*/ 381308 h 1838931"/>
                                        <a:gd name="connsiteX2709" fmla="*/ 3034671 w 4593612"/>
                                        <a:gd name="connsiteY2709" fmla="*/ 372846 h 1838931"/>
                                        <a:gd name="connsiteX2710" fmla="*/ 3031742 w 4593612"/>
                                        <a:gd name="connsiteY2710" fmla="*/ 380982 h 1838931"/>
                                        <a:gd name="connsiteX2711" fmla="*/ 3031742 w 4593612"/>
                                        <a:gd name="connsiteY2711" fmla="*/ 380982 h 1838931"/>
                                        <a:gd name="connsiteX2712" fmla="*/ 3199025 w 4593612"/>
                                        <a:gd name="connsiteY2712" fmla="*/ 353970 h 1838931"/>
                                        <a:gd name="connsiteX2713" fmla="*/ 3216599 w 4593612"/>
                                        <a:gd name="connsiteY2713" fmla="*/ 363083 h 1838931"/>
                                        <a:gd name="connsiteX2714" fmla="*/ 3245565 w 4593612"/>
                                        <a:gd name="connsiteY2714" fmla="*/ 368615 h 1838931"/>
                                        <a:gd name="connsiteX2715" fmla="*/ 3268021 w 4593612"/>
                                        <a:gd name="connsiteY2715" fmla="*/ 373823 h 1838931"/>
                                        <a:gd name="connsiteX2716" fmla="*/ 3284945 w 4593612"/>
                                        <a:gd name="connsiteY2716" fmla="*/ 382935 h 1838931"/>
                                        <a:gd name="connsiteX2717" fmla="*/ 3302845 w 4593612"/>
                                        <a:gd name="connsiteY2717" fmla="*/ 389770 h 1838931"/>
                                        <a:gd name="connsiteX2718" fmla="*/ 3288524 w 4593612"/>
                                        <a:gd name="connsiteY2718" fmla="*/ 394977 h 1838931"/>
                                        <a:gd name="connsiteX2719" fmla="*/ 3291128 w 4593612"/>
                                        <a:gd name="connsiteY2719" fmla="*/ 404090 h 1838931"/>
                                        <a:gd name="connsiteX2720" fmla="*/ 3286897 w 4593612"/>
                                        <a:gd name="connsiteY2720" fmla="*/ 406368 h 1838931"/>
                                        <a:gd name="connsiteX2721" fmla="*/ 3283968 w 4593612"/>
                                        <a:gd name="connsiteY2721" fmla="*/ 413528 h 1838931"/>
                                        <a:gd name="connsiteX2722" fmla="*/ 3276158 w 4593612"/>
                                        <a:gd name="connsiteY2722" fmla="*/ 416782 h 1838931"/>
                                        <a:gd name="connsiteX2723" fmla="*/ 3262814 w 4593612"/>
                                        <a:gd name="connsiteY2723" fmla="*/ 417108 h 1838931"/>
                                        <a:gd name="connsiteX2724" fmla="*/ 3247192 w 4593612"/>
                                        <a:gd name="connsiteY2724" fmla="*/ 412877 h 1838931"/>
                                        <a:gd name="connsiteX2725" fmla="*/ 3236127 w 4593612"/>
                                        <a:gd name="connsiteY2725" fmla="*/ 410924 h 1838931"/>
                                        <a:gd name="connsiteX2726" fmla="*/ 3227665 w 4593612"/>
                                        <a:gd name="connsiteY2726" fmla="*/ 399208 h 1838931"/>
                                        <a:gd name="connsiteX2727" fmla="*/ 3228315 w 4593612"/>
                                        <a:gd name="connsiteY2727" fmla="*/ 392373 h 1838931"/>
                                        <a:gd name="connsiteX2728" fmla="*/ 3239381 w 4593612"/>
                                        <a:gd name="connsiteY2728" fmla="*/ 386515 h 1838931"/>
                                        <a:gd name="connsiteX2729" fmla="*/ 3237754 w 4593612"/>
                                        <a:gd name="connsiteY2729" fmla="*/ 382284 h 1838931"/>
                                        <a:gd name="connsiteX2730" fmla="*/ 3223759 w 4593612"/>
                                        <a:gd name="connsiteY2730" fmla="*/ 379355 h 1838931"/>
                                        <a:gd name="connsiteX2731" fmla="*/ 3220831 w 4593612"/>
                                        <a:gd name="connsiteY2731" fmla="*/ 382935 h 1838931"/>
                                        <a:gd name="connsiteX2732" fmla="*/ 3214646 w 4593612"/>
                                        <a:gd name="connsiteY2732" fmla="*/ 383586 h 1838931"/>
                                        <a:gd name="connsiteX2733" fmla="*/ 3213996 w 4593612"/>
                                        <a:gd name="connsiteY2733" fmla="*/ 392048 h 1838931"/>
                                        <a:gd name="connsiteX2734" fmla="*/ 3217250 w 4593612"/>
                                        <a:gd name="connsiteY2734" fmla="*/ 401486 h 1838931"/>
                                        <a:gd name="connsiteX2735" fmla="*/ 3225712 w 4593612"/>
                                        <a:gd name="connsiteY2735" fmla="*/ 409948 h 1838931"/>
                                        <a:gd name="connsiteX2736" fmla="*/ 3231570 w 4593612"/>
                                        <a:gd name="connsiteY2736" fmla="*/ 415806 h 1838931"/>
                                        <a:gd name="connsiteX2737" fmla="*/ 3251749 w 4593612"/>
                                        <a:gd name="connsiteY2737" fmla="*/ 421990 h 1838931"/>
                                        <a:gd name="connsiteX2738" fmla="*/ 3238730 w 4593612"/>
                                        <a:gd name="connsiteY2738" fmla="*/ 423617 h 1838931"/>
                                        <a:gd name="connsiteX2739" fmla="*/ 3231245 w 4593612"/>
                                        <a:gd name="connsiteY2739" fmla="*/ 427848 h 1838931"/>
                                        <a:gd name="connsiteX2740" fmla="*/ 3220179 w 4593612"/>
                                        <a:gd name="connsiteY2740" fmla="*/ 429800 h 1838931"/>
                                        <a:gd name="connsiteX2741" fmla="*/ 3214321 w 4593612"/>
                                        <a:gd name="connsiteY2741" fmla="*/ 425244 h 1838931"/>
                                        <a:gd name="connsiteX2742" fmla="*/ 3220505 w 4593612"/>
                                        <a:gd name="connsiteY2742" fmla="*/ 422315 h 1838931"/>
                                        <a:gd name="connsiteX2743" fmla="*/ 3213019 w 4593612"/>
                                        <a:gd name="connsiteY2743" fmla="*/ 419061 h 1838931"/>
                                        <a:gd name="connsiteX2744" fmla="*/ 3197397 w 4593612"/>
                                        <a:gd name="connsiteY2744" fmla="*/ 420362 h 1838931"/>
                                        <a:gd name="connsiteX2745" fmla="*/ 3164852 w 4593612"/>
                                        <a:gd name="connsiteY2745" fmla="*/ 427522 h 1838931"/>
                                        <a:gd name="connsiteX2746" fmla="*/ 3156065 w 4593612"/>
                                        <a:gd name="connsiteY2746" fmla="*/ 427197 h 1838931"/>
                                        <a:gd name="connsiteX2747" fmla="*/ 3146301 w 4593612"/>
                                        <a:gd name="connsiteY2747" fmla="*/ 420362 h 1838931"/>
                                        <a:gd name="connsiteX2748" fmla="*/ 3139467 w 4593612"/>
                                        <a:gd name="connsiteY2748" fmla="*/ 424919 h 1838931"/>
                                        <a:gd name="connsiteX2749" fmla="*/ 3142722 w 4593612"/>
                                        <a:gd name="connsiteY2749" fmla="*/ 429150 h 1838931"/>
                                        <a:gd name="connsiteX2750" fmla="*/ 3132307 w 4593612"/>
                                        <a:gd name="connsiteY2750" fmla="*/ 436310 h 1838931"/>
                                        <a:gd name="connsiteX2751" fmla="*/ 3125147 w 4593612"/>
                                        <a:gd name="connsiteY2751" fmla="*/ 437611 h 1838931"/>
                                        <a:gd name="connsiteX2752" fmla="*/ 3092927 w 4593612"/>
                                        <a:gd name="connsiteY2752" fmla="*/ 426221 h 1838931"/>
                                        <a:gd name="connsiteX2753" fmla="*/ 3074051 w 4593612"/>
                                        <a:gd name="connsiteY2753" fmla="*/ 410924 h 1838931"/>
                                        <a:gd name="connsiteX2754" fmla="*/ 3068192 w 4593612"/>
                                        <a:gd name="connsiteY2754" fmla="*/ 402137 h 1838931"/>
                                        <a:gd name="connsiteX2755" fmla="*/ 3078607 w 4593612"/>
                                        <a:gd name="connsiteY2755" fmla="*/ 400835 h 1838931"/>
                                        <a:gd name="connsiteX2756" fmla="*/ 3077631 w 4593612"/>
                                        <a:gd name="connsiteY2756" fmla="*/ 395302 h 1838931"/>
                                        <a:gd name="connsiteX2757" fmla="*/ 3076329 w 4593612"/>
                                        <a:gd name="connsiteY2757" fmla="*/ 386841 h 1838931"/>
                                        <a:gd name="connsiteX2758" fmla="*/ 3070470 w 4593612"/>
                                        <a:gd name="connsiteY2758" fmla="*/ 383912 h 1838931"/>
                                        <a:gd name="connsiteX2759" fmla="*/ 3075678 w 4593612"/>
                                        <a:gd name="connsiteY2759" fmla="*/ 376426 h 1838931"/>
                                        <a:gd name="connsiteX2760" fmla="*/ 3083489 w 4593612"/>
                                        <a:gd name="connsiteY2760" fmla="*/ 376752 h 1838931"/>
                                        <a:gd name="connsiteX2761" fmla="*/ 3081861 w 4593612"/>
                                        <a:gd name="connsiteY2761" fmla="*/ 366012 h 1838931"/>
                                        <a:gd name="connsiteX2762" fmla="*/ 3096507 w 4593612"/>
                                        <a:gd name="connsiteY2762" fmla="*/ 362106 h 1838931"/>
                                        <a:gd name="connsiteX2763" fmla="*/ 3103342 w 4593612"/>
                                        <a:gd name="connsiteY2763" fmla="*/ 355923 h 1838931"/>
                                        <a:gd name="connsiteX2764" fmla="*/ 3109525 w 4593612"/>
                                        <a:gd name="connsiteY2764" fmla="*/ 354295 h 1838931"/>
                                        <a:gd name="connsiteX2765" fmla="*/ 3110176 w 4593612"/>
                                        <a:gd name="connsiteY2765" fmla="*/ 359828 h 1838931"/>
                                        <a:gd name="connsiteX2766" fmla="*/ 3122869 w 4593612"/>
                                        <a:gd name="connsiteY2766" fmla="*/ 352017 h 1838931"/>
                                        <a:gd name="connsiteX2767" fmla="*/ 3131331 w 4593612"/>
                                        <a:gd name="connsiteY2767" fmla="*/ 356899 h 1838931"/>
                                        <a:gd name="connsiteX2768" fmla="*/ 3146301 w 4593612"/>
                                        <a:gd name="connsiteY2768" fmla="*/ 366012 h 1838931"/>
                                        <a:gd name="connsiteX2769" fmla="*/ 3152485 w 4593612"/>
                                        <a:gd name="connsiteY2769" fmla="*/ 372846 h 1838931"/>
                                        <a:gd name="connsiteX2770" fmla="*/ 3168106 w 4593612"/>
                                        <a:gd name="connsiteY2770" fmla="*/ 374799 h 1838931"/>
                                        <a:gd name="connsiteX2771" fmla="*/ 3173965 w 4593612"/>
                                        <a:gd name="connsiteY2771" fmla="*/ 383586 h 1838931"/>
                                        <a:gd name="connsiteX2772" fmla="*/ 3185356 w 4593612"/>
                                        <a:gd name="connsiteY2772" fmla="*/ 384237 h 1838931"/>
                                        <a:gd name="connsiteX2773" fmla="*/ 3179172 w 4593612"/>
                                        <a:gd name="connsiteY2773" fmla="*/ 377403 h 1838931"/>
                                        <a:gd name="connsiteX2774" fmla="*/ 3181125 w 4593612"/>
                                        <a:gd name="connsiteY2774" fmla="*/ 363408 h 1838931"/>
                                        <a:gd name="connsiteX2775" fmla="*/ 3194794 w 4593612"/>
                                        <a:gd name="connsiteY2775" fmla="*/ 363734 h 1838931"/>
                                        <a:gd name="connsiteX2776" fmla="*/ 3200327 w 4593612"/>
                                        <a:gd name="connsiteY2776" fmla="*/ 361455 h 1838931"/>
                                        <a:gd name="connsiteX2777" fmla="*/ 3194143 w 4593612"/>
                                        <a:gd name="connsiteY2777" fmla="*/ 353319 h 1838931"/>
                                        <a:gd name="connsiteX2778" fmla="*/ 3199025 w 4593612"/>
                                        <a:gd name="connsiteY2778" fmla="*/ 353970 h 1838931"/>
                                        <a:gd name="connsiteX2779" fmla="*/ 3199025 w 4593612"/>
                                        <a:gd name="connsiteY2779" fmla="*/ 353970 h 1838931"/>
                                        <a:gd name="connsiteX2780" fmla="*/ 3335715 w 4593612"/>
                                        <a:gd name="connsiteY2780" fmla="*/ 385864 h 1838931"/>
                                        <a:gd name="connsiteX2781" fmla="*/ 3344177 w 4593612"/>
                                        <a:gd name="connsiteY2781" fmla="*/ 394326 h 1838931"/>
                                        <a:gd name="connsiteX2782" fmla="*/ 3352639 w 4593612"/>
                                        <a:gd name="connsiteY2782" fmla="*/ 400835 h 1838931"/>
                                        <a:gd name="connsiteX2783" fmla="*/ 3365006 w 4593612"/>
                                        <a:gd name="connsiteY2783" fmla="*/ 395953 h 1838931"/>
                                        <a:gd name="connsiteX2784" fmla="*/ 3382255 w 4593612"/>
                                        <a:gd name="connsiteY2784" fmla="*/ 395953 h 1838931"/>
                                        <a:gd name="connsiteX2785" fmla="*/ 3395599 w 4593612"/>
                                        <a:gd name="connsiteY2785" fmla="*/ 400835 h 1838931"/>
                                        <a:gd name="connsiteX2786" fmla="*/ 3393646 w 4593612"/>
                                        <a:gd name="connsiteY2786" fmla="*/ 406693 h 1838931"/>
                                        <a:gd name="connsiteX2787" fmla="*/ 3408617 w 4593612"/>
                                        <a:gd name="connsiteY2787" fmla="*/ 404415 h 1838931"/>
                                        <a:gd name="connsiteX2788" fmla="*/ 3423587 w 4593612"/>
                                        <a:gd name="connsiteY2788" fmla="*/ 403439 h 1838931"/>
                                        <a:gd name="connsiteX2789" fmla="*/ 3439535 w 4593612"/>
                                        <a:gd name="connsiteY2789" fmla="*/ 408646 h 1838931"/>
                                        <a:gd name="connsiteX2790" fmla="*/ 3441813 w 4593612"/>
                                        <a:gd name="connsiteY2790" fmla="*/ 413528 h 1838931"/>
                                        <a:gd name="connsiteX2791" fmla="*/ 3456133 w 4593612"/>
                                        <a:gd name="connsiteY2791" fmla="*/ 413202 h 1838931"/>
                                        <a:gd name="connsiteX2792" fmla="*/ 3456458 w 4593612"/>
                                        <a:gd name="connsiteY2792" fmla="*/ 422966 h 1838931"/>
                                        <a:gd name="connsiteX2793" fmla="*/ 3439209 w 4593612"/>
                                        <a:gd name="connsiteY2793" fmla="*/ 428824 h 1838931"/>
                                        <a:gd name="connsiteX2794" fmla="*/ 3415451 w 4593612"/>
                                        <a:gd name="connsiteY2794" fmla="*/ 432079 h 1838931"/>
                                        <a:gd name="connsiteX2795" fmla="*/ 3383557 w 4593612"/>
                                        <a:gd name="connsiteY2795" fmla="*/ 431428 h 1838931"/>
                                        <a:gd name="connsiteX2796" fmla="*/ 3355242 w 4593612"/>
                                        <a:gd name="connsiteY2796" fmla="*/ 419711 h 1838931"/>
                                        <a:gd name="connsiteX2797" fmla="*/ 3327579 w 4593612"/>
                                        <a:gd name="connsiteY2797" fmla="*/ 411250 h 1838931"/>
                                        <a:gd name="connsiteX2798" fmla="*/ 3326603 w 4593612"/>
                                        <a:gd name="connsiteY2798" fmla="*/ 401161 h 1838931"/>
                                        <a:gd name="connsiteX2799" fmla="*/ 3335715 w 4593612"/>
                                        <a:gd name="connsiteY2799" fmla="*/ 385864 h 1838931"/>
                                        <a:gd name="connsiteX2800" fmla="*/ 3335715 w 4593612"/>
                                        <a:gd name="connsiteY2800" fmla="*/ 385864 h 1838931"/>
                                        <a:gd name="connsiteX2801" fmla="*/ 3398203 w 4593612"/>
                                        <a:gd name="connsiteY2801" fmla="*/ 315566 h 1838931"/>
                                        <a:gd name="connsiteX2802" fmla="*/ 3420333 w 4593612"/>
                                        <a:gd name="connsiteY2802" fmla="*/ 317845 h 1838931"/>
                                        <a:gd name="connsiteX2803" fmla="*/ 3417730 w 4593612"/>
                                        <a:gd name="connsiteY2803" fmla="*/ 323703 h 1838931"/>
                                        <a:gd name="connsiteX2804" fmla="*/ 3397877 w 4593612"/>
                                        <a:gd name="connsiteY2804" fmla="*/ 323703 h 1838931"/>
                                        <a:gd name="connsiteX2805" fmla="*/ 3386486 w 4593612"/>
                                        <a:gd name="connsiteY2805" fmla="*/ 324028 h 1838931"/>
                                        <a:gd name="connsiteX2806" fmla="*/ 3398203 w 4593612"/>
                                        <a:gd name="connsiteY2806" fmla="*/ 315566 h 1838931"/>
                                        <a:gd name="connsiteX2807" fmla="*/ 3398203 w 4593612"/>
                                        <a:gd name="connsiteY2807" fmla="*/ 315566 h 1838931"/>
                                        <a:gd name="connsiteX2808" fmla="*/ 4285063 w 4593612"/>
                                        <a:gd name="connsiteY2808" fmla="*/ 604894 h 1838931"/>
                                        <a:gd name="connsiteX2809" fmla="*/ 4315981 w 4593612"/>
                                        <a:gd name="connsiteY2809" fmla="*/ 605220 h 1838931"/>
                                        <a:gd name="connsiteX2810" fmla="*/ 4338763 w 4593612"/>
                                        <a:gd name="connsiteY2810" fmla="*/ 614983 h 1838931"/>
                                        <a:gd name="connsiteX2811" fmla="*/ 4342668 w 4593612"/>
                                        <a:gd name="connsiteY2811" fmla="*/ 627676 h 1838931"/>
                                        <a:gd name="connsiteX2812" fmla="*/ 4326720 w 4593612"/>
                                        <a:gd name="connsiteY2812" fmla="*/ 632883 h 1838931"/>
                                        <a:gd name="connsiteX2813" fmla="*/ 4303938 w 4593612"/>
                                        <a:gd name="connsiteY2813" fmla="*/ 639067 h 1838931"/>
                                        <a:gd name="connsiteX2814" fmla="*/ 4288968 w 4593612"/>
                                        <a:gd name="connsiteY2814" fmla="*/ 637765 h 1838931"/>
                                        <a:gd name="connsiteX2815" fmla="*/ 4273020 w 4593612"/>
                                        <a:gd name="connsiteY2815" fmla="*/ 634836 h 1838931"/>
                                        <a:gd name="connsiteX2816" fmla="*/ 4247310 w 4593612"/>
                                        <a:gd name="connsiteY2816" fmla="*/ 641996 h 1838931"/>
                                        <a:gd name="connsiteX2817" fmla="*/ 4237546 w 4593612"/>
                                        <a:gd name="connsiteY2817" fmla="*/ 637765 h 1838931"/>
                                        <a:gd name="connsiteX2818" fmla="*/ 4240150 w 4593612"/>
                                        <a:gd name="connsiteY2818" fmla="*/ 626374 h 1838931"/>
                                        <a:gd name="connsiteX2819" fmla="*/ 4257399 w 4593612"/>
                                        <a:gd name="connsiteY2819" fmla="*/ 616285 h 1838931"/>
                                        <a:gd name="connsiteX2820" fmla="*/ 4272045 w 4593612"/>
                                        <a:gd name="connsiteY2820" fmla="*/ 608474 h 1838931"/>
                                        <a:gd name="connsiteX2821" fmla="*/ 4285063 w 4593612"/>
                                        <a:gd name="connsiteY2821" fmla="*/ 604894 h 1838931"/>
                                        <a:gd name="connsiteX2822" fmla="*/ 4285063 w 4593612"/>
                                        <a:gd name="connsiteY2822" fmla="*/ 604894 h 1838931"/>
                                        <a:gd name="connsiteX2823" fmla="*/ 3832683 w 4593612"/>
                                        <a:gd name="connsiteY2823" fmla="*/ 1178343 h 1838931"/>
                                        <a:gd name="connsiteX2824" fmla="*/ 3820315 w 4593612"/>
                                        <a:gd name="connsiteY2824" fmla="*/ 1182899 h 1838931"/>
                                        <a:gd name="connsiteX2825" fmla="*/ 3825197 w 4593612"/>
                                        <a:gd name="connsiteY2825" fmla="*/ 1186154 h 1838931"/>
                                        <a:gd name="connsiteX2826" fmla="*/ 3819990 w 4593612"/>
                                        <a:gd name="connsiteY2826" fmla="*/ 1194616 h 1838931"/>
                                        <a:gd name="connsiteX2827" fmla="*/ 3810877 w 4593612"/>
                                        <a:gd name="connsiteY2827" fmla="*/ 1202426 h 1838931"/>
                                        <a:gd name="connsiteX2828" fmla="*/ 3812830 w 4593612"/>
                                        <a:gd name="connsiteY2828" fmla="*/ 1206983 h 1838931"/>
                                        <a:gd name="connsiteX2829" fmla="*/ 3826824 w 4593612"/>
                                        <a:gd name="connsiteY2829" fmla="*/ 1200148 h 1838931"/>
                                        <a:gd name="connsiteX2830" fmla="*/ 3844724 w 4593612"/>
                                        <a:gd name="connsiteY2830" fmla="*/ 1189734 h 1838931"/>
                                        <a:gd name="connsiteX2831" fmla="*/ 3849280 w 4593612"/>
                                        <a:gd name="connsiteY2831" fmla="*/ 1182574 h 1838931"/>
                                        <a:gd name="connsiteX2832" fmla="*/ 3845375 w 4593612"/>
                                        <a:gd name="connsiteY2832" fmla="*/ 1175414 h 1838931"/>
                                        <a:gd name="connsiteX2833" fmla="*/ 3832683 w 4593612"/>
                                        <a:gd name="connsiteY2833" fmla="*/ 1178343 h 1838931"/>
                                        <a:gd name="connsiteX2834" fmla="*/ 3832683 w 4593612"/>
                                        <a:gd name="connsiteY2834" fmla="*/ 1178343 h 1838931"/>
                                        <a:gd name="connsiteX2835" fmla="*/ 524775 w 4593612"/>
                                        <a:gd name="connsiteY2835" fmla="*/ 72778 h 1838931"/>
                                        <a:gd name="connsiteX2836" fmla="*/ 501668 w 4593612"/>
                                        <a:gd name="connsiteY2836" fmla="*/ 77986 h 1838931"/>
                                        <a:gd name="connsiteX2837" fmla="*/ 490277 w 4593612"/>
                                        <a:gd name="connsiteY2837" fmla="*/ 80264 h 1838931"/>
                                        <a:gd name="connsiteX2838" fmla="*/ 501017 w 4593612"/>
                                        <a:gd name="connsiteY2838" fmla="*/ 85146 h 1838931"/>
                                        <a:gd name="connsiteX2839" fmla="*/ 508177 w 4593612"/>
                                        <a:gd name="connsiteY2839" fmla="*/ 87749 h 1838931"/>
                                        <a:gd name="connsiteX2840" fmla="*/ 520544 w 4593612"/>
                                        <a:gd name="connsiteY2840" fmla="*/ 83844 h 1838931"/>
                                        <a:gd name="connsiteX2841" fmla="*/ 521521 w 4593612"/>
                                        <a:gd name="connsiteY2841" fmla="*/ 91980 h 1838931"/>
                                        <a:gd name="connsiteX2842" fmla="*/ 534539 w 4593612"/>
                                        <a:gd name="connsiteY2842" fmla="*/ 91329 h 1838931"/>
                                        <a:gd name="connsiteX2843" fmla="*/ 539746 w 4593612"/>
                                        <a:gd name="connsiteY2843" fmla="*/ 85796 h 1838931"/>
                                        <a:gd name="connsiteX2844" fmla="*/ 548859 w 4593612"/>
                                        <a:gd name="connsiteY2844" fmla="*/ 85146 h 1838931"/>
                                        <a:gd name="connsiteX2845" fmla="*/ 553415 w 4593612"/>
                                        <a:gd name="connsiteY2845" fmla="*/ 80589 h 1838931"/>
                                        <a:gd name="connsiteX2846" fmla="*/ 560250 w 4593612"/>
                                        <a:gd name="connsiteY2846" fmla="*/ 81566 h 1838931"/>
                                        <a:gd name="connsiteX2847" fmla="*/ 566759 w 4593612"/>
                                        <a:gd name="connsiteY2847" fmla="*/ 71476 h 1838931"/>
                                        <a:gd name="connsiteX2848" fmla="*/ 575872 w 4593612"/>
                                        <a:gd name="connsiteY2848" fmla="*/ 77009 h 1838931"/>
                                        <a:gd name="connsiteX2849" fmla="*/ 586286 w 4593612"/>
                                        <a:gd name="connsiteY2849" fmla="*/ 78962 h 1838931"/>
                                        <a:gd name="connsiteX2850" fmla="*/ 596049 w 4593612"/>
                                        <a:gd name="connsiteY2850" fmla="*/ 79938 h 1838931"/>
                                        <a:gd name="connsiteX2851" fmla="*/ 592795 w 4593612"/>
                                        <a:gd name="connsiteY2851" fmla="*/ 70175 h 1838931"/>
                                        <a:gd name="connsiteX2852" fmla="*/ 576848 w 4593612"/>
                                        <a:gd name="connsiteY2852" fmla="*/ 68222 h 1838931"/>
                                        <a:gd name="connsiteX2853" fmla="*/ 560250 w 4593612"/>
                                        <a:gd name="connsiteY2853" fmla="*/ 64967 h 1838931"/>
                                        <a:gd name="connsiteX2854" fmla="*/ 536492 w 4593612"/>
                                        <a:gd name="connsiteY2854" fmla="*/ 71802 h 1838931"/>
                                        <a:gd name="connsiteX2855" fmla="*/ 524775 w 4593612"/>
                                        <a:gd name="connsiteY2855" fmla="*/ 72778 h 1838931"/>
                                        <a:gd name="connsiteX2856" fmla="*/ 524775 w 4593612"/>
                                        <a:gd name="connsiteY2856" fmla="*/ 72778 h 1838931"/>
                                        <a:gd name="connsiteX2857" fmla="*/ 621760 w 4593612"/>
                                        <a:gd name="connsiteY2857" fmla="*/ 66595 h 1838931"/>
                                        <a:gd name="connsiteX2858" fmla="*/ 606138 w 4593612"/>
                                        <a:gd name="connsiteY2858" fmla="*/ 71802 h 1838931"/>
                                        <a:gd name="connsiteX2859" fmla="*/ 612648 w 4593612"/>
                                        <a:gd name="connsiteY2859" fmla="*/ 73755 h 1838931"/>
                                        <a:gd name="connsiteX2860" fmla="*/ 620133 w 4593612"/>
                                        <a:gd name="connsiteY2860" fmla="*/ 76358 h 1838931"/>
                                        <a:gd name="connsiteX2861" fmla="*/ 623062 w 4593612"/>
                                        <a:gd name="connsiteY2861" fmla="*/ 79613 h 1838931"/>
                                        <a:gd name="connsiteX2862" fmla="*/ 615577 w 4593612"/>
                                        <a:gd name="connsiteY2862" fmla="*/ 80589 h 1838931"/>
                                        <a:gd name="connsiteX2863" fmla="*/ 609719 w 4593612"/>
                                        <a:gd name="connsiteY2863" fmla="*/ 86773 h 1838931"/>
                                        <a:gd name="connsiteX2864" fmla="*/ 598328 w 4593612"/>
                                        <a:gd name="connsiteY2864" fmla="*/ 89376 h 1838931"/>
                                        <a:gd name="connsiteX2865" fmla="*/ 584984 w 4593612"/>
                                        <a:gd name="connsiteY2865" fmla="*/ 85471 h 1838931"/>
                                        <a:gd name="connsiteX2866" fmla="*/ 566433 w 4593612"/>
                                        <a:gd name="connsiteY2866" fmla="*/ 90678 h 1838931"/>
                                        <a:gd name="connsiteX2867" fmla="*/ 577173 w 4593612"/>
                                        <a:gd name="connsiteY2867" fmla="*/ 91329 h 1838931"/>
                                        <a:gd name="connsiteX2868" fmla="*/ 582055 w 4593612"/>
                                        <a:gd name="connsiteY2868" fmla="*/ 94909 h 1838931"/>
                                        <a:gd name="connsiteX2869" fmla="*/ 572942 w 4593612"/>
                                        <a:gd name="connsiteY2869" fmla="*/ 96536 h 1838931"/>
                                        <a:gd name="connsiteX2870" fmla="*/ 577499 w 4593612"/>
                                        <a:gd name="connsiteY2870" fmla="*/ 99791 h 1838931"/>
                                        <a:gd name="connsiteX2871" fmla="*/ 562528 w 4593612"/>
                                        <a:gd name="connsiteY2871" fmla="*/ 101418 h 1838931"/>
                                        <a:gd name="connsiteX2872" fmla="*/ 546906 w 4593612"/>
                                        <a:gd name="connsiteY2872" fmla="*/ 97513 h 1838931"/>
                                        <a:gd name="connsiteX2873" fmla="*/ 538119 w 4593612"/>
                                        <a:gd name="connsiteY2873" fmla="*/ 103696 h 1838931"/>
                                        <a:gd name="connsiteX2874" fmla="*/ 550811 w 4593612"/>
                                        <a:gd name="connsiteY2874" fmla="*/ 108578 h 1838931"/>
                                        <a:gd name="connsiteX2875" fmla="*/ 564481 w 4593612"/>
                                        <a:gd name="connsiteY2875" fmla="*/ 105975 h 1838931"/>
                                        <a:gd name="connsiteX2876" fmla="*/ 574570 w 4593612"/>
                                        <a:gd name="connsiteY2876" fmla="*/ 108253 h 1838931"/>
                                        <a:gd name="connsiteX2877" fmla="*/ 565457 w 4593612"/>
                                        <a:gd name="connsiteY2877" fmla="*/ 113785 h 1838931"/>
                                        <a:gd name="connsiteX2878" fmla="*/ 578801 w 4593612"/>
                                        <a:gd name="connsiteY2878" fmla="*/ 113134 h 1838931"/>
                                        <a:gd name="connsiteX2879" fmla="*/ 597351 w 4593612"/>
                                        <a:gd name="connsiteY2879" fmla="*/ 112158 h 1838931"/>
                                        <a:gd name="connsiteX2880" fmla="*/ 605488 w 4593612"/>
                                        <a:gd name="connsiteY2880" fmla="*/ 109554 h 1838931"/>
                                        <a:gd name="connsiteX2881" fmla="*/ 600931 w 4593612"/>
                                        <a:gd name="connsiteY2881" fmla="*/ 105975 h 1838931"/>
                                        <a:gd name="connsiteX2882" fmla="*/ 599629 w 4593612"/>
                                        <a:gd name="connsiteY2882" fmla="*/ 98164 h 1838931"/>
                                        <a:gd name="connsiteX2883" fmla="*/ 614601 w 4593612"/>
                                        <a:gd name="connsiteY2883" fmla="*/ 93607 h 1838931"/>
                                        <a:gd name="connsiteX2884" fmla="*/ 628920 w 4593612"/>
                                        <a:gd name="connsiteY2884" fmla="*/ 88725 h 1838931"/>
                                        <a:gd name="connsiteX2885" fmla="*/ 653980 w 4593612"/>
                                        <a:gd name="connsiteY2885" fmla="*/ 82542 h 1838931"/>
                                        <a:gd name="connsiteX2886" fmla="*/ 679040 w 4593612"/>
                                        <a:gd name="connsiteY2886" fmla="*/ 76033 h 1838931"/>
                                        <a:gd name="connsiteX2887" fmla="*/ 666022 w 4593612"/>
                                        <a:gd name="connsiteY2887" fmla="*/ 70826 h 1838931"/>
                                        <a:gd name="connsiteX2888" fmla="*/ 660815 w 4593612"/>
                                        <a:gd name="connsiteY2888" fmla="*/ 74406 h 1838931"/>
                                        <a:gd name="connsiteX2889" fmla="*/ 654631 w 4593612"/>
                                        <a:gd name="connsiteY2889" fmla="*/ 61713 h 1838931"/>
                                        <a:gd name="connsiteX2890" fmla="*/ 641938 w 4593612"/>
                                        <a:gd name="connsiteY2890" fmla="*/ 65293 h 1838931"/>
                                        <a:gd name="connsiteX2891" fmla="*/ 629571 w 4593612"/>
                                        <a:gd name="connsiteY2891" fmla="*/ 61387 h 1838931"/>
                                        <a:gd name="connsiteX2892" fmla="*/ 621760 w 4593612"/>
                                        <a:gd name="connsiteY2892" fmla="*/ 66595 h 1838931"/>
                                        <a:gd name="connsiteX2893" fmla="*/ 621760 w 4593612"/>
                                        <a:gd name="connsiteY2893" fmla="*/ 66595 h 1838931"/>
                                        <a:gd name="connsiteX2894" fmla="*/ 714515 w 4593612"/>
                                        <a:gd name="connsiteY2894" fmla="*/ 95560 h 1838931"/>
                                        <a:gd name="connsiteX2895" fmla="*/ 701822 w 4593612"/>
                                        <a:gd name="connsiteY2895" fmla="*/ 103371 h 1838931"/>
                                        <a:gd name="connsiteX2896" fmla="*/ 696940 w 4593612"/>
                                        <a:gd name="connsiteY2896" fmla="*/ 107276 h 1838931"/>
                                        <a:gd name="connsiteX2897" fmla="*/ 708331 w 4593612"/>
                                        <a:gd name="connsiteY2897" fmla="*/ 109880 h 1838931"/>
                                        <a:gd name="connsiteX2898" fmla="*/ 727207 w 4593612"/>
                                        <a:gd name="connsiteY2898" fmla="*/ 110856 h 1838931"/>
                                        <a:gd name="connsiteX2899" fmla="*/ 733716 w 4593612"/>
                                        <a:gd name="connsiteY2899" fmla="*/ 106625 h 1838931"/>
                                        <a:gd name="connsiteX2900" fmla="*/ 739900 w 4593612"/>
                                        <a:gd name="connsiteY2900" fmla="*/ 104022 h 1838931"/>
                                        <a:gd name="connsiteX2901" fmla="*/ 726882 w 4593612"/>
                                        <a:gd name="connsiteY2901" fmla="*/ 97187 h 1838931"/>
                                        <a:gd name="connsiteX2902" fmla="*/ 714515 w 4593612"/>
                                        <a:gd name="connsiteY2902" fmla="*/ 95560 h 1838931"/>
                                        <a:gd name="connsiteX2903" fmla="*/ 714515 w 4593612"/>
                                        <a:gd name="connsiteY2903" fmla="*/ 95560 h 1838931"/>
                                        <a:gd name="connsiteX2904" fmla="*/ 887005 w 4593612"/>
                                        <a:gd name="connsiteY2904" fmla="*/ 115413 h 1838931"/>
                                        <a:gd name="connsiteX2905" fmla="*/ 893839 w 4593612"/>
                                        <a:gd name="connsiteY2905" fmla="*/ 112809 h 1838931"/>
                                        <a:gd name="connsiteX2906" fmla="*/ 905230 w 4593612"/>
                                        <a:gd name="connsiteY2906" fmla="*/ 115738 h 1838931"/>
                                        <a:gd name="connsiteX2907" fmla="*/ 906207 w 4593612"/>
                                        <a:gd name="connsiteY2907" fmla="*/ 122898 h 1838931"/>
                                        <a:gd name="connsiteX2908" fmla="*/ 891887 w 4593612"/>
                                        <a:gd name="connsiteY2908" fmla="*/ 125827 h 1838931"/>
                                        <a:gd name="connsiteX2909" fmla="*/ 875614 w 4593612"/>
                                        <a:gd name="connsiteY2909" fmla="*/ 119318 h 1838931"/>
                                        <a:gd name="connsiteX2910" fmla="*/ 887005 w 4593612"/>
                                        <a:gd name="connsiteY2910" fmla="*/ 115413 h 1838931"/>
                                        <a:gd name="connsiteX2911" fmla="*/ 887005 w 4593612"/>
                                        <a:gd name="connsiteY2911" fmla="*/ 115413 h 1838931"/>
                                        <a:gd name="connsiteX2912" fmla="*/ 810523 w 4593612"/>
                                        <a:gd name="connsiteY2912" fmla="*/ 98164 h 1838931"/>
                                        <a:gd name="connsiteX2913" fmla="*/ 821914 w 4593612"/>
                                        <a:gd name="connsiteY2913" fmla="*/ 98164 h 1838931"/>
                                        <a:gd name="connsiteX2914" fmla="*/ 829725 w 4593612"/>
                                        <a:gd name="connsiteY2914" fmla="*/ 103371 h 1838931"/>
                                        <a:gd name="connsiteX2915" fmla="*/ 830050 w 4593612"/>
                                        <a:gd name="connsiteY2915" fmla="*/ 109880 h 1838931"/>
                                        <a:gd name="connsiteX2916" fmla="*/ 823541 w 4593612"/>
                                        <a:gd name="connsiteY2916" fmla="*/ 114762 h 1838931"/>
                                        <a:gd name="connsiteX2917" fmla="*/ 799132 w 4593612"/>
                                        <a:gd name="connsiteY2917" fmla="*/ 115413 h 1838931"/>
                                        <a:gd name="connsiteX2918" fmla="*/ 791973 w 4593612"/>
                                        <a:gd name="connsiteY2918" fmla="*/ 111182 h 1838931"/>
                                        <a:gd name="connsiteX2919" fmla="*/ 803038 w 4593612"/>
                                        <a:gd name="connsiteY2919" fmla="*/ 104998 h 1838931"/>
                                        <a:gd name="connsiteX2920" fmla="*/ 810523 w 4593612"/>
                                        <a:gd name="connsiteY2920" fmla="*/ 98164 h 1838931"/>
                                        <a:gd name="connsiteX2921" fmla="*/ 810523 w 4593612"/>
                                        <a:gd name="connsiteY2921" fmla="*/ 98164 h 1838931"/>
                                        <a:gd name="connsiteX2922" fmla="*/ 855110 w 4593612"/>
                                        <a:gd name="connsiteY2922" fmla="*/ 89702 h 1838931"/>
                                        <a:gd name="connsiteX2923" fmla="*/ 871383 w 4593612"/>
                                        <a:gd name="connsiteY2923" fmla="*/ 90353 h 1838931"/>
                                        <a:gd name="connsiteX2924" fmla="*/ 884076 w 4593612"/>
                                        <a:gd name="connsiteY2924" fmla="*/ 94258 h 1838931"/>
                                        <a:gd name="connsiteX2925" fmla="*/ 887981 w 4593612"/>
                                        <a:gd name="connsiteY2925" fmla="*/ 99140 h 1838931"/>
                                        <a:gd name="connsiteX2926" fmla="*/ 874963 w 4593612"/>
                                        <a:gd name="connsiteY2926" fmla="*/ 100116 h 1838931"/>
                                        <a:gd name="connsiteX2927" fmla="*/ 863898 w 4593612"/>
                                        <a:gd name="connsiteY2927" fmla="*/ 101418 h 1838931"/>
                                        <a:gd name="connsiteX2928" fmla="*/ 867152 w 4593612"/>
                                        <a:gd name="connsiteY2928" fmla="*/ 104347 h 1838931"/>
                                        <a:gd name="connsiteX2929" fmla="*/ 866827 w 4593612"/>
                                        <a:gd name="connsiteY2929" fmla="*/ 109880 h 1838931"/>
                                        <a:gd name="connsiteX2930" fmla="*/ 857714 w 4593612"/>
                                        <a:gd name="connsiteY2930" fmla="*/ 108578 h 1838931"/>
                                        <a:gd name="connsiteX2931" fmla="*/ 853809 w 4593612"/>
                                        <a:gd name="connsiteY2931" fmla="*/ 113785 h 1838931"/>
                                        <a:gd name="connsiteX2932" fmla="*/ 841441 w 4593612"/>
                                        <a:gd name="connsiteY2932" fmla="*/ 110856 h 1838931"/>
                                        <a:gd name="connsiteX2933" fmla="*/ 835583 w 4593612"/>
                                        <a:gd name="connsiteY2933" fmla="*/ 103045 h 1838931"/>
                                        <a:gd name="connsiteX2934" fmla="*/ 832654 w 4593612"/>
                                        <a:gd name="connsiteY2934" fmla="*/ 92305 h 1838931"/>
                                        <a:gd name="connsiteX2935" fmla="*/ 843394 w 4593612"/>
                                        <a:gd name="connsiteY2935" fmla="*/ 90678 h 1838931"/>
                                        <a:gd name="connsiteX2936" fmla="*/ 855110 w 4593612"/>
                                        <a:gd name="connsiteY2936" fmla="*/ 89702 h 1838931"/>
                                        <a:gd name="connsiteX2937" fmla="*/ 855110 w 4593612"/>
                                        <a:gd name="connsiteY2937" fmla="*/ 89702 h 1838931"/>
                                        <a:gd name="connsiteX2938" fmla="*/ 795878 w 4593612"/>
                                        <a:gd name="connsiteY2938" fmla="*/ 74731 h 1838931"/>
                                        <a:gd name="connsiteX2939" fmla="*/ 812476 w 4593612"/>
                                        <a:gd name="connsiteY2939" fmla="*/ 76358 h 1838931"/>
                                        <a:gd name="connsiteX2940" fmla="*/ 820287 w 4593612"/>
                                        <a:gd name="connsiteY2940" fmla="*/ 76358 h 1838931"/>
                                        <a:gd name="connsiteX2941" fmla="*/ 808245 w 4593612"/>
                                        <a:gd name="connsiteY2941" fmla="*/ 81891 h 1838931"/>
                                        <a:gd name="connsiteX2942" fmla="*/ 788718 w 4593612"/>
                                        <a:gd name="connsiteY2942" fmla="*/ 77009 h 1838931"/>
                                        <a:gd name="connsiteX2943" fmla="*/ 795878 w 4593612"/>
                                        <a:gd name="connsiteY2943" fmla="*/ 74731 h 1838931"/>
                                        <a:gd name="connsiteX2944" fmla="*/ 795878 w 4593612"/>
                                        <a:gd name="connsiteY2944" fmla="*/ 74731 h 1838931"/>
                                        <a:gd name="connsiteX2945" fmla="*/ 749338 w 4593612"/>
                                        <a:gd name="connsiteY2945" fmla="*/ 67571 h 1838931"/>
                                        <a:gd name="connsiteX2946" fmla="*/ 762356 w 4593612"/>
                                        <a:gd name="connsiteY2946" fmla="*/ 67246 h 1838931"/>
                                        <a:gd name="connsiteX2947" fmla="*/ 775700 w 4593612"/>
                                        <a:gd name="connsiteY2947" fmla="*/ 68547 h 1838931"/>
                                        <a:gd name="connsiteX2948" fmla="*/ 789043 w 4593612"/>
                                        <a:gd name="connsiteY2948" fmla="*/ 68547 h 1838931"/>
                                        <a:gd name="connsiteX2949" fmla="*/ 769191 w 4593612"/>
                                        <a:gd name="connsiteY2949" fmla="*/ 73104 h 1838931"/>
                                        <a:gd name="connsiteX2950" fmla="*/ 756498 w 4593612"/>
                                        <a:gd name="connsiteY2950" fmla="*/ 70826 h 1838931"/>
                                        <a:gd name="connsiteX2951" fmla="*/ 749338 w 4593612"/>
                                        <a:gd name="connsiteY2951" fmla="*/ 67571 h 1838931"/>
                                        <a:gd name="connsiteX2952" fmla="*/ 749338 w 4593612"/>
                                        <a:gd name="connsiteY2952" fmla="*/ 67571 h 1838931"/>
                                        <a:gd name="connsiteX2953" fmla="*/ 804665 w 4593612"/>
                                        <a:gd name="connsiteY2953" fmla="*/ 54878 h 1838931"/>
                                        <a:gd name="connsiteX2954" fmla="*/ 818985 w 4593612"/>
                                        <a:gd name="connsiteY2954" fmla="*/ 60411 h 1838931"/>
                                        <a:gd name="connsiteX2955" fmla="*/ 833305 w 4593612"/>
                                        <a:gd name="connsiteY2955" fmla="*/ 65293 h 1838931"/>
                                        <a:gd name="connsiteX2956" fmla="*/ 840139 w 4593612"/>
                                        <a:gd name="connsiteY2956" fmla="*/ 69524 h 1838931"/>
                                        <a:gd name="connsiteX2957" fmla="*/ 825819 w 4593612"/>
                                        <a:gd name="connsiteY2957" fmla="*/ 73104 h 1838931"/>
                                        <a:gd name="connsiteX2958" fmla="*/ 816707 w 4593612"/>
                                        <a:gd name="connsiteY2958" fmla="*/ 67246 h 1838931"/>
                                        <a:gd name="connsiteX2959" fmla="*/ 799783 w 4593612"/>
                                        <a:gd name="connsiteY2959" fmla="*/ 66595 h 1838931"/>
                                        <a:gd name="connsiteX2960" fmla="*/ 786765 w 4593612"/>
                                        <a:gd name="connsiteY2960" fmla="*/ 61062 h 1838931"/>
                                        <a:gd name="connsiteX2961" fmla="*/ 781558 w 4593612"/>
                                        <a:gd name="connsiteY2961" fmla="*/ 57482 h 1838931"/>
                                        <a:gd name="connsiteX2962" fmla="*/ 768865 w 4593612"/>
                                        <a:gd name="connsiteY2962" fmla="*/ 58458 h 1838931"/>
                                        <a:gd name="connsiteX2963" fmla="*/ 761705 w 4593612"/>
                                        <a:gd name="connsiteY2963" fmla="*/ 53902 h 1838931"/>
                                        <a:gd name="connsiteX2964" fmla="*/ 775700 w 4593612"/>
                                        <a:gd name="connsiteY2964" fmla="*/ 53251 h 1838931"/>
                                        <a:gd name="connsiteX2965" fmla="*/ 794251 w 4593612"/>
                                        <a:gd name="connsiteY2965" fmla="*/ 53902 h 1838931"/>
                                        <a:gd name="connsiteX2966" fmla="*/ 804665 w 4593612"/>
                                        <a:gd name="connsiteY2966" fmla="*/ 54878 h 1838931"/>
                                        <a:gd name="connsiteX2967" fmla="*/ 804665 w 4593612"/>
                                        <a:gd name="connsiteY2967" fmla="*/ 54878 h 1838931"/>
                                        <a:gd name="connsiteX2968" fmla="*/ 842092 w 4593612"/>
                                        <a:gd name="connsiteY2968" fmla="*/ 55529 h 1838931"/>
                                        <a:gd name="connsiteX2969" fmla="*/ 865850 w 4593612"/>
                                        <a:gd name="connsiteY2969" fmla="*/ 60411 h 1838931"/>
                                        <a:gd name="connsiteX2970" fmla="*/ 854785 w 4593612"/>
                                        <a:gd name="connsiteY2970" fmla="*/ 63340 h 1838931"/>
                                        <a:gd name="connsiteX2971" fmla="*/ 844696 w 4593612"/>
                                        <a:gd name="connsiteY2971" fmla="*/ 63991 h 1838931"/>
                                        <a:gd name="connsiteX2972" fmla="*/ 828098 w 4593612"/>
                                        <a:gd name="connsiteY2972" fmla="*/ 55529 h 1838931"/>
                                        <a:gd name="connsiteX2973" fmla="*/ 818334 w 4593612"/>
                                        <a:gd name="connsiteY2973" fmla="*/ 51298 h 1838931"/>
                                        <a:gd name="connsiteX2974" fmla="*/ 835258 w 4593612"/>
                                        <a:gd name="connsiteY2974" fmla="*/ 53902 h 1838931"/>
                                        <a:gd name="connsiteX2975" fmla="*/ 842092 w 4593612"/>
                                        <a:gd name="connsiteY2975" fmla="*/ 55529 h 1838931"/>
                                        <a:gd name="connsiteX2976" fmla="*/ 842092 w 4593612"/>
                                        <a:gd name="connsiteY2976" fmla="*/ 55529 h 1838931"/>
                                        <a:gd name="connsiteX2977" fmla="*/ 814754 w 4593612"/>
                                        <a:gd name="connsiteY2977" fmla="*/ 31120 h 1838931"/>
                                        <a:gd name="connsiteX2978" fmla="*/ 823867 w 4593612"/>
                                        <a:gd name="connsiteY2978" fmla="*/ 31771 h 1838931"/>
                                        <a:gd name="connsiteX2979" fmla="*/ 834282 w 4593612"/>
                                        <a:gd name="connsiteY2979" fmla="*/ 33398 h 1838931"/>
                                        <a:gd name="connsiteX2980" fmla="*/ 845021 w 4593612"/>
                                        <a:gd name="connsiteY2980" fmla="*/ 37304 h 1838931"/>
                                        <a:gd name="connsiteX2981" fmla="*/ 829725 w 4593612"/>
                                        <a:gd name="connsiteY2981" fmla="*/ 39257 h 1838931"/>
                                        <a:gd name="connsiteX2982" fmla="*/ 818660 w 4593612"/>
                                        <a:gd name="connsiteY2982" fmla="*/ 44138 h 1838931"/>
                                        <a:gd name="connsiteX2983" fmla="*/ 812476 w 4593612"/>
                                        <a:gd name="connsiteY2983" fmla="*/ 44138 h 1838931"/>
                                        <a:gd name="connsiteX2984" fmla="*/ 801410 w 4593612"/>
                                        <a:gd name="connsiteY2984" fmla="*/ 42186 h 1838931"/>
                                        <a:gd name="connsiteX2985" fmla="*/ 795227 w 4593612"/>
                                        <a:gd name="connsiteY2985" fmla="*/ 42837 h 1838931"/>
                                        <a:gd name="connsiteX2986" fmla="*/ 785789 w 4593612"/>
                                        <a:gd name="connsiteY2986" fmla="*/ 41535 h 1838931"/>
                                        <a:gd name="connsiteX2987" fmla="*/ 792298 w 4593612"/>
                                        <a:gd name="connsiteY2987" fmla="*/ 36978 h 1838931"/>
                                        <a:gd name="connsiteX2988" fmla="*/ 805967 w 4593612"/>
                                        <a:gd name="connsiteY2988" fmla="*/ 37629 h 1838931"/>
                                        <a:gd name="connsiteX2989" fmla="*/ 814754 w 4593612"/>
                                        <a:gd name="connsiteY2989" fmla="*/ 38280 h 1838931"/>
                                        <a:gd name="connsiteX2990" fmla="*/ 812151 w 4593612"/>
                                        <a:gd name="connsiteY2990" fmla="*/ 33398 h 1838931"/>
                                        <a:gd name="connsiteX2991" fmla="*/ 814754 w 4593612"/>
                                        <a:gd name="connsiteY2991" fmla="*/ 31120 h 1838931"/>
                                        <a:gd name="connsiteX2992" fmla="*/ 814754 w 4593612"/>
                                        <a:gd name="connsiteY2992" fmla="*/ 31120 h 1838931"/>
                                        <a:gd name="connsiteX2993" fmla="*/ 859341 w 4593612"/>
                                        <a:gd name="connsiteY2993" fmla="*/ 24286 h 1838931"/>
                                        <a:gd name="connsiteX2994" fmla="*/ 872685 w 4593612"/>
                                        <a:gd name="connsiteY2994" fmla="*/ 28191 h 1838931"/>
                                        <a:gd name="connsiteX2995" fmla="*/ 858365 w 4593612"/>
                                        <a:gd name="connsiteY2995" fmla="*/ 30795 h 1838931"/>
                                        <a:gd name="connsiteX2996" fmla="*/ 839163 w 4593612"/>
                                        <a:gd name="connsiteY2996" fmla="*/ 24937 h 1838931"/>
                                        <a:gd name="connsiteX2997" fmla="*/ 821914 w 4593612"/>
                                        <a:gd name="connsiteY2997" fmla="*/ 24611 h 1838931"/>
                                        <a:gd name="connsiteX2998" fmla="*/ 833305 w 4593612"/>
                                        <a:gd name="connsiteY2998" fmla="*/ 18428 h 1838931"/>
                                        <a:gd name="connsiteX2999" fmla="*/ 848927 w 4593612"/>
                                        <a:gd name="connsiteY2999" fmla="*/ 15499 h 1838931"/>
                                        <a:gd name="connsiteX3000" fmla="*/ 859341 w 4593612"/>
                                        <a:gd name="connsiteY3000" fmla="*/ 24286 h 1838931"/>
                                        <a:gd name="connsiteX3001" fmla="*/ 859341 w 4593612"/>
                                        <a:gd name="connsiteY3001" fmla="*/ 24286 h 1838931"/>
                                        <a:gd name="connsiteX3002" fmla="*/ 868454 w 4593612"/>
                                        <a:gd name="connsiteY3002" fmla="*/ 1179 h 1838931"/>
                                        <a:gd name="connsiteX3003" fmla="*/ 890259 w 4593612"/>
                                        <a:gd name="connsiteY3003" fmla="*/ 853 h 1838931"/>
                                        <a:gd name="connsiteX3004" fmla="*/ 898721 w 4593612"/>
                                        <a:gd name="connsiteY3004" fmla="*/ 3131 h 1838931"/>
                                        <a:gd name="connsiteX3005" fmla="*/ 888632 w 4593612"/>
                                        <a:gd name="connsiteY3005" fmla="*/ 7688 h 1838931"/>
                                        <a:gd name="connsiteX3006" fmla="*/ 871709 w 4593612"/>
                                        <a:gd name="connsiteY3006" fmla="*/ 8339 h 1838931"/>
                                        <a:gd name="connsiteX3007" fmla="*/ 856737 w 4593612"/>
                                        <a:gd name="connsiteY3007" fmla="*/ 9640 h 1838931"/>
                                        <a:gd name="connsiteX3008" fmla="*/ 852507 w 4593612"/>
                                        <a:gd name="connsiteY3008" fmla="*/ 5409 h 1838931"/>
                                        <a:gd name="connsiteX3009" fmla="*/ 856412 w 4593612"/>
                                        <a:gd name="connsiteY3009" fmla="*/ 202 h 1838931"/>
                                        <a:gd name="connsiteX3010" fmla="*/ 868454 w 4593612"/>
                                        <a:gd name="connsiteY3010" fmla="*/ 1179 h 1838931"/>
                                        <a:gd name="connsiteX3011" fmla="*/ 868454 w 4593612"/>
                                        <a:gd name="connsiteY3011" fmla="*/ 1179 h 1838931"/>
                                        <a:gd name="connsiteX3012" fmla="*/ 993102 w 4593612"/>
                                        <a:gd name="connsiteY3012" fmla="*/ 9640 h 1838931"/>
                                        <a:gd name="connsiteX3013" fmla="*/ 1009375 w 4593612"/>
                                        <a:gd name="connsiteY3013" fmla="*/ 10291 h 1838931"/>
                                        <a:gd name="connsiteX3014" fmla="*/ 1017837 w 4593612"/>
                                        <a:gd name="connsiteY3014" fmla="*/ 12569 h 1838931"/>
                                        <a:gd name="connsiteX3015" fmla="*/ 1005470 w 4593612"/>
                                        <a:gd name="connsiteY3015" fmla="*/ 19404 h 1838931"/>
                                        <a:gd name="connsiteX3016" fmla="*/ 989523 w 4593612"/>
                                        <a:gd name="connsiteY3016" fmla="*/ 16475 h 1838931"/>
                                        <a:gd name="connsiteX3017" fmla="*/ 974226 w 4593612"/>
                                        <a:gd name="connsiteY3017" fmla="*/ 10617 h 1838931"/>
                                        <a:gd name="connsiteX3018" fmla="*/ 993102 w 4593612"/>
                                        <a:gd name="connsiteY3018" fmla="*/ 9640 h 1838931"/>
                                        <a:gd name="connsiteX3019" fmla="*/ 993102 w 4593612"/>
                                        <a:gd name="connsiteY3019" fmla="*/ 9640 h 1838931"/>
                                        <a:gd name="connsiteX3020" fmla="*/ 937125 w 4593612"/>
                                        <a:gd name="connsiteY3020" fmla="*/ 51624 h 1838931"/>
                                        <a:gd name="connsiteX3021" fmla="*/ 958930 w 4593612"/>
                                        <a:gd name="connsiteY3021" fmla="*/ 48695 h 1838931"/>
                                        <a:gd name="connsiteX3022" fmla="*/ 950794 w 4593612"/>
                                        <a:gd name="connsiteY3022" fmla="*/ 57157 h 1838931"/>
                                        <a:gd name="connsiteX3023" fmla="*/ 936799 w 4593612"/>
                                        <a:gd name="connsiteY3023" fmla="*/ 61713 h 1838931"/>
                                        <a:gd name="connsiteX3024" fmla="*/ 924107 w 4593612"/>
                                        <a:gd name="connsiteY3024" fmla="*/ 59760 h 1838931"/>
                                        <a:gd name="connsiteX3025" fmla="*/ 915645 w 4593612"/>
                                        <a:gd name="connsiteY3025" fmla="*/ 55529 h 1838931"/>
                                        <a:gd name="connsiteX3026" fmla="*/ 928337 w 4593612"/>
                                        <a:gd name="connsiteY3026" fmla="*/ 53251 h 1838931"/>
                                        <a:gd name="connsiteX3027" fmla="*/ 937125 w 4593612"/>
                                        <a:gd name="connsiteY3027" fmla="*/ 51624 h 1838931"/>
                                        <a:gd name="connsiteX3028" fmla="*/ 937125 w 4593612"/>
                                        <a:gd name="connsiteY3028" fmla="*/ 51624 h 1838931"/>
                                        <a:gd name="connsiteX3029" fmla="*/ 941030 w 4593612"/>
                                        <a:gd name="connsiteY3029" fmla="*/ 68547 h 1838931"/>
                                        <a:gd name="connsiteX3030" fmla="*/ 959255 w 4593612"/>
                                        <a:gd name="connsiteY3030" fmla="*/ 65944 h 1838931"/>
                                        <a:gd name="connsiteX3031" fmla="*/ 972273 w 4593612"/>
                                        <a:gd name="connsiteY3031" fmla="*/ 65293 h 1838931"/>
                                        <a:gd name="connsiteX3032" fmla="*/ 974552 w 4593612"/>
                                        <a:gd name="connsiteY3032" fmla="*/ 73755 h 1838931"/>
                                        <a:gd name="connsiteX3033" fmla="*/ 969670 w 4593612"/>
                                        <a:gd name="connsiteY3033" fmla="*/ 81891 h 1838931"/>
                                        <a:gd name="connsiteX3034" fmla="*/ 960232 w 4593612"/>
                                        <a:gd name="connsiteY3034" fmla="*/ 83193 h 1838931"/>
                                        <a:gd name="connsiteX3035" fmla="*/ 944610 w 4593612"/>
                                        <a:gd name="connsiteY3035" fmla="*/ 94584 h 1838931"/>
                                        <a:gd name="connsiteX3036" fmla="*/ 926385 w 4593612"/>
                                        <a:gd name="connsiteY3036" fmla="*/ 88400 h 1838931"/>
                                        <a:gd name="connsiteX3037" fmla="*/ 907508 w 4593612"/>
                                        <a:gd name="connsiteY3037" fmla="*/ 92305 h 1838931"/>
                                        <a:gd name="connsiteX3038" fmla="*/ 897419 w 4593612"/>
                                        <a:gd name="connsiteY3038" fmla="*/ 90027 h 1838931"/>
                                        <a:gd name="connsiteX3039" fmla="*/ 890910 w 4593612"/>
                                        <a:gd name="connsiteY3039" fmla="*/ 79613 h 1838931"/>
                                        <a:gd name="connsiteX3040" fmla="*/ 899046 w 4593612"/>
                                        <a:gd name="connsiteY3040" fmla="*/ 72127 h 1838931"/>
                                        <a:gd name="connsiteX3041" fmla="*/ 912065 w 4593612"/>
                                        <a:gd name="connsiteY3041" fmla="*/ 66269 h 1838931"/>
                                        <a:gd name="connsiteX3042" fmla="*/ 917597 w 4593612"/>
                                        <a:gd name="connsiteY3042" fmla="*/ 70500 h 1838931"/>
                                        <a:gd name="connsiteX3043" fmla="*/ 933870 w 4593612"/>
                                        <a:gd name="connsiteY3043" fmla="*/ 69198 h 1838931"/>
                                        <a:gd name="connsiteX3044" fmla="*/ 941030 w 4593612"/>
                                        <a:gd name="connsiteY3044" fmla="*/ 68547 h 1838931"/>
                                        <a:gd name="connsiteX3045" fmla="*/ 941030 w 4593612"/>
                                        <a:gd name="connsiteY3045" fmla="*/ 68547 h 1838931"/>
                                        <a:gd name="connsiteX3046" fmla="*/ 1011328 w 4593612"/>
                                        <a:gd name="connsiteY3046" fmla="*/ 59109 h 1838931"/>
                                        <a:gd name="connsiteX3047" fmla="*/ 993754 w 4593612"/>
                                        <a:gd name="connsiteY3047" fmla="*/ 60086 h 1838931"/>
                                        <a:gd name="connsiteX3048" fmla="*/ 983013 w 4593612"/>
                                        <a:gd name="connsiteY3048" fmla="*/ 67896 h 1838931"/>
                                        <a:gd name="connsiteX3049" fmla="*/ 999612 w 4593612"/>
                                        <a:gd name="connsiteY3049" fmla="*/ 73755 h 1838931"/>
                                        <a:gd name="connsiteX3050" fmla="*/ 1015233 w 4593612"/>
                                        <a:gd name="connsiteY3050" fmla="*/ 75382 h 1838931"/>
                                        <a:gd name="connsiteX3051" fmla="*/ 1031831 w 4593612"/>
                                        <a:gd name="connsiteY3051" fmla="*/ 69198 h 1838931"/>
                                        <a:gd name="connsiteX3052" fmla="*/ 1053311 w 4593612"/>
                                        <a:gd name="connsiteY3052" fmla="*/ 65618 h 1838931"/>
                                        <a:gd name="connsiteX3053" fmla="*/ 1063726 w 4593612"/>
                                        <a:gd name="connsiteY3053" fmla="*/ 61062 h 1838931"/>
                                        <a:gd name="connsiteX3054" fmla="*/ 1060472 w 4593612"/>
                                        <a:gd name="connsiteY3054" fmla="*/ 49671 h 1838931"/>
                                        <a:gd name="connsiteX3055" fmla="*/ 1044199 w 4593612"/>
                                        <a:gd name="connsiteY3055" fmla="*/ 45115 h 1838931"/>
                                        <a:gd name="connsiteX3056" fmla="*/ 1030530 w 4593612"/>
                                        <a:gd name="connsiteY3056" fmla="*/ 46742 h 1838931"/>
                                        <a:gd name="connsiteX3057" fmla="*/ 1025973 w 4593612"/>
                                        <a:gd name="connsiteY3057" fmla="*/ 57482 h 1838931"/>
                                        <a:gd name="connsiteX3058" fmla="*/ 1011328 w 4593612"/>
                                        <a:gd name="connsiteY3058" fmla="*/ 59109 h 1838931"/>
                                        <a:gd name="connsiteX3059" fmla="*/ 1011328 w 4593612"/>
                                        <a:gd name="connsiteY3059" fmla="*/ 59109 h 1838931"/>
                                        <a:gd name="connsiteX3060" fmla="*/ 601582 w 4593612"/>
                                        <a:gd name="connsiteY3060" fmla="*/ 710341 h 1838931"/>
                                        <a:gd name="connsiteX3061" fmla="*/ 620133 w 4593612"/>
                                        <a:gd name="connsiteY3061" fmla="*/ 712619 h 1838931"/>
                                        <a:gd name="connsiteX3062" fmla="*/ 631524 w 4593612"/>
                                        <a:gd name="connsiteY3062" fmla="*/ 720430 h 1838931"/>
                                        <a:gd name="connsiteX3063" fmla="*/ 640311 w 4593612"/>
                                        <a:gd name="connsiteY3063" fmla="*/ 726614 h 1838931"/>
                                        <a:gd name="connsiteX3064" fmla="*/ 635104 w 4593612"/>
                                        <a:gd name="connsiteY3064" fmla="*/ 737679 h 1838931"/>
                                        <a:gd name="connsiteX3065" fmla="*/ 635429 w 4593612"/>
                                        <a:gd name="connsiteY3065" fmla="*/ 731170 h 1838931"/>
                                        <a:gd name="connsiteX3066" fmla="*/ 626968 w 4593612"/>
                                        <a:gd name="connsiteY3066" fmla="*/ 732147 h 1838931"/>
                                        <a:gd name="connsiteX3067" fmla="*/ 615902 w 4593612"/>
                                        <a:gd name="connsiteY3067" fmla="*/ 743537 h 1838931"/>
                                        <a:gd name="connsiteX3068" fmla="*/ 595399 w 4593612"/>
                                        <a:gd name="connsiteY3068" fmla="*/ 747117 h 1838931"/>
                                        <a:gd name="connsiteX3069" fmla="*/ 581729 w 4593612"/>
                                        <a:gd name="connsiteY3069" fmla="*/ 737679 h 1838931"/>
                                        <a:gd name="connsiteX3070" fmla="*/ 584659 w 4593612"/>
                                        <a:gd name="connsiteY3070" fmla="*/ 721081 h 1838931"/>
                                        <a:gd name="connsiteX3071" fmla="*/ 594422 w 4593612"/>
                                        <a:gd name="connsiteY3071" fmla="*/ 712619 h 1838931"/>
                                        <a:gd name="connsiteX3072" fmla="*/ 601582 w 4593612"/>
                                        <a:gd name="connsiteY3072" fmla="*/ 710341 h 1838931"/>
                                        <a:gd name="connsiteX3073" fmla="*/ 601582 w 4593612"/>
                                        <a:gd name="connsiteY3073" fmla="*/ 710341 h 1838931"/>
                                        <a:gd name="connsiteX3074" fmla="*/ 697591 w 4593612"/>
                                        <a:gd name="connsiteY3074" fmla="*/ 616611 h 1838931"/>
                                        <a:gd name="connsiteX3075" fmla="*/ 705402 w 4593612"/>
                                        <a:gd name="connsiteY3075" fmla="*/ 614983 h 1838931"/>
                                        <a:gd name="connsiteX3076" fmla="*/ 709307 w 4593612"/>
                                        <a:gd name="connsiteY3076" fmla="*/ 619540 h 1838931"/>
                                        <a:gd name="connsiteX3077" fmla="*/ 719071 w 4593612"/>
                                        <a:gd name="connsiteY3077" fmla="*/ 622143 h 1838931"/>
                                        <a:gd name="connsiteX3078" fmla="*/ 716793 w 4593612"/>
                                        <a:gd name="connsiteY3078" fmla="*/ 628652 h 1838931"/>
                                        <a:gd name="connsiteX3079" fmla="*/ 718420 w 4593612"/>
                                        <a:gd name="connsiteY3079" fmla="*/ 635812 h 1838931"/>
                                        <a:gd name="connsiteX3080" fmla="*/ 708331 w 4593612"/>
                                        <a:gd name="connsiteY3080" fmla="*/ 629303 h 1838931"/>
                                        <a:gd name="connsiteX3081" fmla="*/ 694011 w 4593612"/>
                                        <a:gd name="connsiteY3081" fmla="*/ 618238 h 1838931"/>
                                        <a:gd name="connsiteX3082" fmla="*/ 697591 w 4593612"/>
                                        <a:gd name="connsiteY3082" fmla="*/ 616611 h 1838931"/>
                                        <a:gd name="connsiteX3083" fmla="*/ 697591 w 4593612"/>
                                        <a:gd name="connsiteY3083" fmla="*/ 616611 h 1838931"/>
                                        <a:gd name="connsiteX3084" fmla="*/ 761055 w 4593612"/>
                                        <a:gd name="connsiteY3084" fmla="*/ 478293 h 1838931"/>
                                        <a:gd name="connsiteX3085" fmla="*/ 750965 w 4593612"/>
                                        <a:gd name="connsiteY3085" fmla="*/ 480571 h 1838931"/>
                                        <a:gd name="connsiteX3086" fmla="*/ 742178 w 4593612"/>
                                        <a:gd name="connsiteY3086" fmla="*/ 486429 h 1838931"/>
                                        <a:gd name="connsiteX3087" fmla="*/ 737947 w 4593612"/>
                                        <a:gd name="connsiteY3087" fmla="*/ 489358 h 1838931"/>
                                        <a:gd name="connsiteX3088" fmla="*/ 751291 w 4593612"/>
                                        <a:gd name="connsiteY3088" fmla="*/ 491637 h 1838931"/>
                                        <a:gd name="connsiteX3089" fmla="*/ 765611 w 4593612"/>
                                        <a:gd name="connsiteY3089" fmla="*/ 490009 h 1838931"/>
                                        <a:gd name="connsiteX3090" fmla="*/ 779605 w 4593612"/>
                                        <a:gd name="connsiteY3090" fmla="*/ 489684 h 1838931"/>
                                        <a:gd name="connsiteX3091" fmla="*/ 768214 w 4593612"/>
                                        <a:gd name="connsiteY3091" fmla="*/ 494566 h 1838931"/>
                                        <a:gd name="connsiteX3092" fmla="*/ 749664 w 4593612"/>
                                        <a:gd name="connsiteY3092" fmla="*/ 503353 h 1838931"/>
                                        <a:gd name="connsiteX3093" fmla="*/ 751942 w 4593612"/>
                                        <a:gd name="connsiteY3093" fmla="*/ 508886 h 1838931"/>
                                        <a:gd name="connsiteX3094" fmla="*/ 767238 w 4593612"/>
                                        <a:gd name="connsiteY3094" fmla="*/ 506282 h 1838931"/>
                                        <a:gd name="connsiteX3095" fmla="*/ 781883 w 4593612"/>
                                        <a:gd name="connsiteY3095" fmla="*/ 505957 h 1838931"/>
                                        <a:gd name="connsiteX3096" fmla="*/ 794251 w 4593612"/>
                                        <a:gd name="connsiteY3096" fmla="*/ 508560 h 1838931"/>
                                        <a:gd name="connsiteX3097" fmla="*/ 796529 w 4593612"/>
                                        <a:gd name="connsiteY3097" fmla="*/ 502377 h 1838931"/>
                                        <a:gd name="connsiteX3098" fmla="*/ 803363 w 4593612"/>
                                        <a:gd name="connsiteY3098" fmla="*/ 509862 h 1838931"/>
                                        <a:gd name="connsiteX3099" fmla="*/ 813452 w 4593612"/>
                                        <a:gd name="connsiteY3099" fmla="*/ 513767 h 1838931"/>
                                        <a:gd name="connsiteX3100" fmla="*/ 822240 w 4593612"/>
                                        <a:gd name="connsiteY3100" fmla="*/ 513442 h 1838931"/>
                                        <a:gd name="connsiteX3101" fmla="*/ 823216 w 4593612"/>
                                        <a:gd name="connsiteY3101" fmla="*/ 507584 h 1838931"/>
                                        <a:gd name="connsiteX3102" fmla="*/ 830701 w 4593612"/>
                                        <a:gd name="connsiteY3102" fmla="*/ 503027 h 1838931"/>
                                        <a:gd name="connsiteX3103" fmla="*/ 818985 w 4593612"/>
                                        <a:gd name="connsiteY3103" fmla="*/ 497495 h 1838931"/>
                                        <a:gd name="connsiteX3104" fmla="*/ 818985 w 4593612"/>
                                        <a:gd name="connsiteY3104" fmla="*/ 491962 h 1838931"/>
                                        <a:gd name="connsiteX3105" fmla="*/ 829074 w 4593612"/>
                                        <a:gd name="connsiteY3105" fmla="*/ 496518 h 1838931"/>
                                        <a:gd name="connsiteX3106" fmla="*/ 836234 w 4593612"/>
                                        <a:gd name="connsiteY3106" fmla="*/ 497169 h 1838931"/>
                                        <a:gd name="connsiteX3107" fmla="*/ 840139 w 4593612"/>
                                        <a:gd name="connsiteY3107" fmla="*/ 490335 h 1838931"/>
                                        <a:gd name="connsiteX3108" fmla="*/ 835909 w 4593612"/>
                                        <a:gd name="connsiteY3108" fmla="*/ 486429 h 1838931"/>
                                        <a:gd name="connsiteX3109" fmla="*/ 814103 w 4593612"/>
                                        <a:gd name="connsiteY3109" fmla="*/ 482524 h 1838931"/>
                                        <a:gd name="connsiteX3110" fmla="*/ 822565 w 4593612"/>
                                        <a:gd name="connsiteY3110" fmla="*/ 480571 h 1838931"/>
                                        <a:gd name="connsiteX3111" fmla="*/ 837210 w 4593612"/>
                                        <a:gd name="connsiteY3111" fmla="*/ 482198 h 1838931"/>
                                        <a:gd name="connsiteX3112" fmla="*/ 845347 w 4593612"/>
                                        <a:gd name="connsiteY3112" fmla="*/ 486755 h 1838931"/>
                                        <a:gd name="connsiteX3113" fmla="*/ 850880 w 4593612"/>
                                        <a:gd name="connsiteY3113" fmla="*/ 479269 h 1838931"/>
                                        <a:gd name="connsiteX3114" fmla="*/ 842418 w 4593612"/>
                                        <a:gd name="connsiteY3114" fmla="*/ 472435 h 1838931"/>
                                        <a:gd name="connsiteX3115" fmla="*/ 833956 w 4593612"/>
                                        <a:gd name="connsiteY3115" fmla="*/ 472109 h 1838931"/>
                                        <a:gd name="connsiteX3116" fmla="*/ 839489 w 4593612"/>
                                        <a:gd name="connsiteY3116" fmla="*/ 464949 h 1838931"/>
                                        <a:gd name="connsiteX3117" fmla="*/ 856412 w 4593612"/>
                                        <a:gd name="connsiteY3117" fmla="*/ 473737 h 1838931"/>
                                        <a:gd name="connsiteX3118" fmla="*/ 862270 w 4593612"/>
                                        <a:gd name="connsiteY3118" fmla="*/ 464299 h 1838931"/>
                                        <a:gd name="connsiteX3119" fmla="*/ 869756 w 4593612"/>
                                        <a:gd name="connsiteY3119" fmla="*/ 463973 h 1838931"/>
                                        <a:gd name="connsiteX3120" fmla="*/ 871057 w 4593612"/>
                                        <a:gd name="connsiteY3120" fmla="*/ 453559 h 1838931"/>
                                        <a:gd name="connsiteX3121" fmla="*/ 860643 w 4593612"/>
                                        <a:gd name="connsiteY3121" fmla="*/ 444446 h 1838931"/>
                                        <a:gd name="connsiteX3122" fmla="*/ 881146 w 4593612"/>
                                        <a:gd name="connsiteY3122" fmla="*/ 449979 h 1838931"/>
                                        <a:gd name="connsiteX3123" fmla="*/ 887656 w 4593612"/>
                                        <a:gd name="connsiteY3123" fmla="*/ 447375 h 1838931"/>
                                        <a:gd name="connsiteX3124" fmla="*/ 887656 w 4593612"/>
                                        <a:gd name="connsiteY3124" fmla="*/ 442168 h 1838931"/>
                                        <a:gd name="connsiteX3125" fmla="*/ 885052 w 4593612"/>
                                        <a:gd name="connsiteY3125" fmla="*/ 438588 h 1838931"/>
                                        <a:gd name="connsiteX3126" fmla="*/ 884727 w 4593612"/>
                                        <a:gd name="connsiteY3126" fmla="*/ 433380 h 1838931"/>
                                        <a:gd name="connsiteX3127" fmla="*/ 894816 w 4593612"/>
                                        <a:gd name="connsiteY3127" fmla="*/ 437937 h 1838931"/>
                                        <a:gd name="connsiteX3128" fmla="*/ 902952 w 4593612"/>
                                        <a:gd name="connsiteY3128" fmla="*/ 440866 h 1838931"/>
                                        <a:gd name="connsiteX3129" fmla="*/ 902301 w 4593612"/>
                                        <a:gd name="connsiteY3129" fmla="*/ 436310 h 1838931"/>
                                        <a:gd name="connsiteX3130" fmla="*/ 897094 w 4593612"/>
                                        <a:gd name="connsiteY3130" fmla="*/ 431428 h 1838931"/>
                                        <a:gd name="connsiteX3131" fmla="*/ 909136 w 4593612"/>
                                        <a:gd name="connsiteY3131" fmla="*/ 433055 h 1838931"/>
                                        <a:gd name="connsiteX3132" fmla="*/ 917272 w 4593612"/>
                                        <a:gd name="connsiteY3132" fmla="*/ 433706 h 1838931"/>
                                        <a:gd name="connsiteX3133" fmla="*/ 917923 w 4593612"/>
                                        <a:gd name="connsiteY3133" fmla="*/ 427848 h 1838931"/>
                                        <a:gd name="connsiteX3134" fmla="*/ 923130 w 4593612"/>
                                        <a:gd name="connsiteY3134" fmla="*/ 422315 h 1838931"/>
                                        <a:gd name="connsiteX3135" fmla="*/ 908810 w 4593612"/>
                                        <a:gd name="connsiteY3135" fmla="*/ 420362 h 1838931"/>
                                        <a:gd name="connsiteX3136" fmla="*/ 913692 w 4593612"/>
                                        <a:gd name="connsiteY3136" fmla="*/ 416457 h 1838931"/>
                                        <a:gd name="connsiteX3137" fmla="*/ 929314 w 4593612"/>
                                        <a:gd name="connsiteY3137" fmla="*/ 416457 h 1838931"/>
                                        <a:gd name="connsiteX3138" fmla="*/ 941355 w 4593612"/>
                                        <a:gd name="connsiteY3138" fmla="*/ 406042 h 1838931"/>
                                        <a:gd name="connsiteX3139" fmla="*/ 946888 w 4593612"/>
                                        <a:gd name="connsiteY3139" fmla="*/ 400184 h 1838931"/>
                                        <a:gd name="connsiteX3140" fmla="*/ 954373 w 4593612"/>
                                        <a:gd name="connsiteY3140" fmla="*/ 404090 h 1838931"/>
                                        <a:gd name="connsiteX3141" fmla="*/ 962510 w 4593612"/>
                                        <a:gd name="connsiteY3141" fmla="*/ 395953 h 1838931"/>
                                        <a:gd name="connsiteX3142" fmla="*/ 987570 w 4593612"/>
                                        <a:gd name="connsiteY3142" fmla="*/ 388793 h 1838931"/>
                                        <a:gd name="connsiteX3143" fmla="*/ 1037364 w 4593612"/>
                                        <a:gd name="connsiteY3143" fmla="*/ 377403 h 1838931"/>
                                        <a:gd name="connsiteX3144" fmla="*/ 1061448 w 4593612"/>
                                        <a:gd name="connsiteY3144" fmla="*/ 370568 h 1838931"/>
                                        <a:gd name="connsiteX3145" fmla="*/ 1104408 w 4593612"/>
                                        <a:gd name="connsiteY3145" fmla="*/ 357875 h 1838931"/>
                                        <a:gd name="connsiteX3146" fmla="*/ 1143462 w 4593612"/>
                                        <a:gd name="connsiteY3146" fmla="*/ 345183 h 1838931"/>
                                        <a:gd name="connsiteX3147" fmla="*/ 1158108 w 4593612"/>
                                        <a:gd name="connsiteY3147" fmla="*/ 330863 h 1838931"/>
                                        <a:gd name="connsiteX3148" fmla="*/ 1162664 w 4593612"/>
                                        <a:gd name="connsiteY3148" fmla="*/ 319797 h 1838931"/>
                                        <a:gd name="connsiteX3149" fmla="*/ 1157456 w 4593612"/>
                                        <a:gd name="connsiteY3149" fmla="*/ 315892 h 1838931"/>
                                        <a:gd name="connsiteX3150" fmla="*/ 1155504 w 4593612"/>
                                        <a:gd name="connsiteY3150" fmla="*/ 310034 h 1838931"/>
                                        <a:gd name="connsiteX3151" fmla="*/ 1145740 w 4593612"/>
                                        <a:gd name="connsiteY3151" fmla="*/ 308081 h 1838931"/>
                                        <a:gd name="connsiteX3152" fmla="*/ 1123935 w 4593612"/>
                                        <a:gd name="connsiteY3152" fmla="*/ 304826 h 1838931"/>
                                        <a:gd name="connsiteX3153" fmla="*/ 1104733 w 4593612"/>
                                        <a:gd name="connsiteY3153" fmla="*/ 309708 h 1838931"/>
                                        <a:gd name="connsiteX3154" fmla="*/ 1080975 w 4593612"/>
                                        <a:gd name="connsiteY3154" fmla="*/ 319797 h 1838931"/>
                                        <a:gd name="connsiteX3155" fmla="*/ 1080324 w 4593612"/>
                                        <a:gd name="connsiteY3155" fmla="*/ 327608 h 1838931"/>
                                        <a:gd name="connsiteX3156" fmla="*/ 1082602 w 4593612"/>
                                        <a:gd name="connsiteY3156" fmla="*/ 333792 h 1838931"/>
                                        <a:gd name="connsiteX3157" fmla="*/ 1066655 w 4593612"/>
                                        <a:gd name="connsiteY3157" fmla="*/ 331514 h 1838931"/>
                                        <a:gd name="connsiteX3158" fmla="*/ 1052009 w 4593612"/>
                                        <a:gd name="connsiteY3158" fmla="*/ 338348 h 1838931"/>
                                        <a:gd name="connsiteX3159" fmla="*/ 1028902 w 4593612"/>
                                        <a:gd name="connsiteY3159" fmla="*/ 344206 h 1838931"/>
                                        <a:gd name="connsiteX3160" fmla="*/ 1013281 w 4593612"/>
                                        <a:gd name="connsiteY3160" fmla="*/ 344532 h 1838931"/>
                                        <a:gd name="connsiteX3161" fmla="*/ 995706 w 4593612"/>
                                        <a:gd name="connsiteY3161" fmla="*/ 352343 h 1838931"/>
                                        <a:gd name="connsiteX3162" fmla="*/ 985943 w 4593612"/>
                                        <a:gd name="connsiteY3162" fmla="*/ 349088 h 1838931"/>
                                        <a:gd name="connsiteX3163" fmla="*/ 978132 w 4593612"/>
                                        <a:gd name="connsiteY3163" fmla="*/ 352994 h 1838931"/>
                                        <a:gd name="connsiteX3164" fmla="*/ 975203 w 4593612"/>
                                        <a:gd name="connsiteY3164" fmla="*/ 348437 h 1838931"/>
                                        <a:gd name="connsiteX3165" fmla="*/ 966415 w 4593612"/>
                                        <a:gd name="connsiteY3165" fmla="*/ 348437 h 1838931"/>
                                        <a:gd name="connsiteX3166" fmla="*/ 961534 w 4593612"/>
                                        <a:gd name="connsiteY3166" fmla="*/ 345834 h 1838931"/>
                                        <a:gd name="connsiteX3167" fmla="*/ 942332 w 4593612"/>
                                        <a:gd name="connsiteY3167" fmla="*/ 346810 h 1838931"/>
                                        <a:gd name="connsiteX3168" fmla="*/ 940705 w 4593612"/>
                                        <a:gd name="connsiteY3168" fmla="*/ 352994 h 1838931"/>
                                        <a:gd name="connsiteX3169" fmla="*/ 944284 w 4593612"/>
                                        <a:gd name="connsiteY3169" fmla="*/ 358201 h 1838931"/>
                                        <a:gd name="connsiteX3170" fmla="*/ 931592 w 4593612"/>
                                        <a:gd name="connsiteY3170" fmla="*/ 363734 h 1838931"/>
                                        <a:gd name="connsiteX3171" fmla="*/ 923455 w 4593612"/>
                                        <a:gd name="connsiteY3171" fmla="*/ 362757 h 1838931"/>
                                        <a:gd name="connsiteX3172" fmla="*/ 927361 w 4593612"/>
                                        <a:gd name="connsiteY3172" fmla="*/ 356573 h 1838931"/>
                                        <a:gd name="connsiteX3173" fmla="*/ 915645 w 4593612"/>
                                        <a:gd name="connsiteY3173" fmla="*/ 356573 h 1838931"/>
                                        <a:gd name="connsiteX3174" fmla="*/ 914343 w 4593612"/>
                                        <a:gd name="connsiteY3174" fmla="*/ 361130 h 1838931"/>
                                        <a:gd name="connsiteX3175" fmla="*/ 912716 w 4593612"/>
                                        <a:gd name="connsiteY3175" fmla="*/ 364384 h 1838931"/>
                                        <a:gd name="connsiteX3176" fmla="*/ 895792 w 4593612"/>
                                        <a:gd name="connsiteY3176" fmla="*/ 367964 h 1838931"/>
                                        <a:gd name="connsiteX3177" fmla="*/ 859992 w 4593612"/>
                                        <a:gd name="connsiteY3177" fmla="*/ 381308 h 1838931"/>
                                        <a:gd name="connsiteX3178" fmla="*/ 863572 w 4593612"/>
                                        <a:gd name="connsiteY3178" fmla="*/ 386515 h 1838931"/>
                                        <a:gd name="connsiteX3179" fmla="*/ 846323 w 4593612"/>
                                        <a:gd name="connsiteY3179" fmla="*/ 391722 h 1838931"/>
                                        <a:gd name="connsiteX3180" fmla="*/ 850228 w 4593612"/>
                                        <a:gd name="connsiteY3180" fmla="*/ 400510 h 1838931"/>
                                        <a:gd name="connsiteX3181" fmla="*/ 844045 w 4593612"/>
                                        <a:gd name="connsiteY3181" fmla="*/ 401812 h 1838931"/>
                                        <a:gd name="connsiteX3182" fmla="*/ 828749 w 4593612"/>
                                        <a:gd name="connsiteY3182" fmla="*/ 398232 h 1838931"/>
                                        <a:gd name="connsiteX3183" fmla="*/ 822565 w 4593612"/>
                                        <a:gd name="connsiteY3183" fmla="*/ 401812 h 1838931"/>
                                        <a:gd name="connsiteX3184" fmla="*/ 826145 w 4593612"/>
                                        <a:gd name="connsiteY3184" fmla="*/ 406042 h 1838931"/>
                                        <a:gd name="connsiteX3185" fmla="*/ 814754 w 4593612"/>
                                        <a:gd name="connsiteY3185" fmla="*/ 416131 h 1838931"/>
                                        <a:gd name="connsiteX3186" fmla="*/ 810198 w 4593612"/>
                                        <a:gd name="connsiteY3186" fmla="*/ 410599 h 1838931"/>
                                        <a:gd name="connsiteX3187" fmla="*/ 804991 w 4593612"/>
                                        <a:gd name="connsiteY3187" fmla="*/ 412226 h 1838931"/>
                                        <a:gd name="connsiteX3188" fmla="*/ 800434 w 4593612"/>
                                        <a:gd name="connsiteY3188" fmla="*/ 408321 h 1838931"/>
                                        <a:gd name="connsiteX3189" fmla="*/ 792623 w 4593612"/>
                                        <a:gd name="connsiteY3189" fmla="*/ 414504 h 1838931"/>
                                        <a:gd name="connsiteX3190" fmla="*/ 798156 w 4593612"/>
                                        <a:gd name="connsiteY3190" fmla="*/ 415155 h 1838931"/>
                                        <a:gd name="connsiteX3191" fmla="*/ 799132 w 4593612"/>
                                        <a:gd name="connsiteY3191" fmla="*/ 421013 h 1838931"/>
                                        <a:gd name="connsiteX3192" fmla="*/ 809873 w 4593612"/>
                                        <a:gd name="connsiteY3192" fmla="*/ 417759 h 1838931"/>
                                        <a:gd name="connsiteX3193" fmla="*/ 809547 w 4593612"/>
                                        <a:gd name="connsiteY3193" fmla="*/ 421339 h 1838931"/>
                                        <a:gd name="connsiteX3194" fmla="*/ 817683 w 4593612"/>
                                        <a:gd name="connsiteY3194" fmla="*/ 421990 h 1838931"/>
                                        <a:gd name="connsiteX3195" fmla="*/ 802712 w 4593612"/>
                                        <a:gd name="connsiteY3195" fmla="*/ 427848 h 1838931"/>
                                        <a:gd name="connsiteX3196" fmla="*/ 800760 w 4593612"/>
                                        <a:gd name="connsiteY3196" fmla="*/ 430777 h 1838931"/>
                                        <a:gd name="connsiteX3197" fmla="*/ 814103 w 4593612"/>
                                        <a:gd name="connsiteY3197" fmla="*/ 431102 h 1838931"/>
                                        <a:gd name="connsiteX3198" fmla="*/ 818334 w 4593612"/>
                                        <a:gd name="connsiteY3198" fmla="*/ 435008 h 1838931"/>
                                        <a:gd name="connsiteX3199" fmla="*/ 829074 w 4593612"/>
                                        <a:gd name="connsiteY3199" fmla="*/ 436635 h 1838931"/>
                                        <a:gd name="connsiteX3200" fmla="*/ 822240 w 4593612"/>
                                        <a:gd name="connsiteY3200" fmla="*/ 439239 h 1838931"/>
                                        <a:gd name="connsiteX3201" fmla="*/ 810849 w 4593612"/>
                                        <a:gd name="connsiteY3201" fmla="*/ 436960 h 1838931"/>
                                        <a:gd name="connsiteX3202" fmla="*/ 793274 w 4593612"/>
                                        <a:gd name="connsiteY3202" fmla="*/ 438913 h 1838931"/>
                                        <a:gd name="connsiteX3203" fmla="*/ 790020 w 4593612"/>
                                        <a:gd name="connsiteY3203" fmla="*/ 440866 h 1838931"/>
                                        <a:gd name="connsiteX3204" fmla="*/ 793925 w 4593612"/>
                                        <a:gd name="connsiteY3204" fmla="*/ 444446 h 1838931"/>
                                        <a:gd name="connsiteX3205" fmla="*/ 808571 w 4593612"/>
                                        <a:gd name="connsiteY3205" fmla="*/ 447375 h 1838931"/>
                                        <a:gd name="connsiteX3206" fmla="*/ 798156 w 4593612"/>
                                        <a:gd name="connsiteY3206" fmla="*/ 450304 h 1838931"/>
                                        <a:gd name="connsiteX3207" fmla="*/ 784162 w 4593612"/>
                                        <a:gd name="connsiteY3207" fmla="*/ 450955 h 1838931"/>
                                        <a:gd name="connsiteX3208" fmla="*/ 782860 w 4593612"/>
                                        <a:gd name="connsiteY3208" fmla="*/ 454209 h 1838931"/>
                                        <a:gd name="connsiteX3209" fmla="*/ 794251 w 4593612"/>
                                        <a:gd name="connsiteY3209" fmla="*/ 458440 h 1838931"/>
                                        <a:gd name="connsiteX3210" fmla="*/ 781883 w 4593612"/>
                                        <a:gd name="connsiteY3210" fmla="*/ 460719 h 1838931"/>
                                        <a:gd name="connsiteX3211" fmla="*/ 793925 w 4593612"/>
                                        <a:gd name="connsiteY3211" fmla="*/ 468529 h 1838931"/>
                                        <a:gd name="connsiteX3212" fmla="*/ 777653 w 4593612"/>
                                        <a:gd name="connsiteY3212" fmla="*/ 467228 h 1838931"/>
                                        <a:gd name="connsiteX3213" fmla="*/ 770167 w 4593612"/>
                                        <a:gd name="connsiteY3213" fmla="*/ 467228 h 1838931"/>
                                        <a:gd name="connsiteX3214" fmla="*/ 764309 w 4593612"/>
                                        <a:gd name="connsiteY3214" fmla="*/ 473086 h 1838931"/>
                                        <a:gd name="connsiteX3215" fmla="*/ 768214 w 4593612"/>
                                        <a:gd name="connsiteY3215" fmla="*/ 477642 h 1838931"/>
                                        <a:gd name="connsiteX3216" fmla="*/ 761055 w 4593612"/>
                                        <a:gd name="connsiteY3216" fmla="*/ 478293 h 1838931"/>
                                        <a:gd name="connsiteX3217" fmla="*/ 761055 w 4593612"/>
                                        <a:gd name="connsiteY3217" fmla="*/ 478293 h 1838931"/>
                                        <a:gd name="connsiteX3218" fmla="*/ 723627 w 4593612"/>
                                        <a:gd name="connsiteY3218" fmla="*/ 519626 h 1838931"/>
                                        <a:gd name="connsiteX3219" fmla="*/ 722651 w 4593612"/>
                                        <a:gd name="connsiteY3219" fmla="*/ 529715 h 1838931"/>
                                        <a:gd name="connsiteX3220" fmla="*/ 723302 w 4593612"/>
                                        <a:gd name="connsiteY3220" fmla="*/ 536224 h 1838931"/>
                                        <a:gd name="connsiteX3221" fmla="*/ 713213 w 4593612"/>
                                        <a:gd name="connsiteY3221" fmla="*/ 535573 h 1838931"/>
                                        <a:gd name="connsiteX3222" fmla="*/ 701822 w 4593612"/>
                                        <a:gd name="connsiteY3222" fmla="*/ 539478 h 1838931"/>
                                        <a:gd name="connsiteX3223" fmla="*/ 701171 w 4593612"/>
                                        <a:gd name="connsiteY3223" fmla="*/ 543709 h 1838931"/>
                                        <a:gd name="connsiteX3224" fmla="*/ 710609 w 4593612"/>
                                        <a:gd name="connsiteY3224" fmla="*/ 545662 h 1838931"/>
                                        <a:gd name="connsiteX3225" fmla="*/ 720047 w 4593612"/>
                                        <a:gd name="connsiteY3225" fmla="*/ 547940 h 1838931"/>
                                        <a:gd name="connsiteX3226" fmla="*/ 711260 w 4593612"/>
                                        <a:gd name="connsiteY3226" fmla="*/ 549567 h 1838931"/>
                                        <a:gd name="connsiteX3227" fmla="*/ 712237 w 4593612"/>
                                        <a:gd name="connsiteY3227" fmla="*/ 554124 h 1838931"/>
                                        <a:gd name="connsiteX3228" fmla="*/ 708005 w 4593612"/>
                                        <a:gd name="connsiteY3228" fmla="*/ 558029 h 1838931"/>
                                        <a:gd name="connsiteX3229" fmla="*/ 708331 w 4593612"/>
                                        <a:gd name="connsiteY3229" fmla="*/ 563887 h 1838931"/>
                                        <a:gd name="connsiteX3230" fmla="*/ 704426 w 4593612"/>
                                        <a:gd name="connsiteY3230" fmla="*/ 565189 h 1838931"/>
                                        <a:gd name="connsiteX3231" fmla="*/ 704100 w 4593612"/>
                                        <a:gd name="connsiteY3231" fmla="*/ 569094 h 1838931"/>
                                        <a:gd name="connsiteX3232" fmla="*/ 700195 w 4593612"/>
                                        <a:gd name="connsiteY3232" fmla="*/ 570071 h 1838931"/>
                                        <a:gd name="connsiteX3233" fmla="*/ 700846 w 4593612"/>
                                        <a:gd name="connsiteY3233" fmla="*/ 575278 h 1838931"/>
                                        <a:gd name="connsiteX3234" fmla="*/ 697591 w 4593612"/>
                                        <a:gd name="connsiteY3234" fmla="*/ 577231 h 1838931"/>
                                        <a:gd name="connsiteX3235" fmla="*/ 691733 w 4593612"/>
                                        <a:gd name="connsiteY3235" fmla="*/ 579509 h 1838931"/>
                                        <a:gd name="connsiteX3236" fmla="*/ 684247 w 4593612"/>
                                        <a:gd name="connsiteY3236" fmla="*/ 576580 h 1838931"/>
                                        <a:gd name="connsiteX3237" fmla="*/ 674158 w 4593612"/>
                                        <a:gd name="connsiteY3237" fmla="*/ 582763 h 1838931"/>
                                        <a:gd name="connsiteX3238" fmla="*/ 671555 w 4593612"/>
                                        <a:gd name="connsiteY3238" fmla="*/ 591225 h 1838931"/>
                                        <a:gd name="connsiteX3239" fmla="*/ 674484 w 4593612"/>
                                        <a:gd name="connsiteY3239" fmla="*/ 604569 h 1838931"/>
                                        <a:gd name="connsiteX3240" fmla="*/ 688804 w 4593612"/>
                                        <a:gd name="connsiteY3240" fmla="*/ 604894 h 1838931"/>
                                        <a:gd name="connsiteX3241" fmla="*/ 700520 w 4593612"/>
                                        <a:gd name="connsiteY3241" fmla="*/ 604243 h 1838931"/>
                                        <a:gd name="connsiteX3242" fmla="*/ 704426 w 4593612"/>
                                        <a:gd name="connsiteY3242" fmla="*/ 601314 h 1838931"/>
                                        <a:gd name="connsiteX3243" fmla="*/ 707355 w 4593612"/>
                                        <a:gd name="connsiteY3243" fmla="*/ 609451 h 1838931"/>
                                        <a:gd name="connsiteX3244" fmla="*/ 715165 w 4593612"/>
                                        <a:gd name="connsiteY3244" fmla="*/ 611729 h 1838931"/>
                                        <a:gd name="connsiteX3245" fmla="*/ 719722 w 4593612"/>
                                        <a:gd name="connsiteY3245" fmla="*/ 607172 h 1838931"/>
                                        <a:gd name="connsiteX3246" fmla="*/ 726882 w 4593612"/>
                                        <a:gd name="connsiteY3246" fmla="*/ 606196 h 1838931"/>
                                        <a:gd name="connsiteX3247" fmla="*/ 724929 w 4593612"/>
                                        <a:gd name="connsiteY3247" fmla="*/ 612705 h 1838931"/>
                                        <a:gd name="connsiteX3248" fmla="*/ 728183 w 4593612"/>
                                        <a:gd name="connsiteY3248" fmla="*/ 616611 h 1838931"/>
                                        <a:gd name="connsiteX3249" fmla="*/ 738924 w 4593612"/>
                                        <a:gd name="connsiteY3249" fmla="*/ 612705 h 1838931"/>
                                        <a:gd name="connsiteX3250" fmla="*/ 730787 w 4593612"/>
                                        <a:gd name="connsiteY3250" fmla="*/ 621818 h 1838931"/>
                                        <a:gd name="connsiteX3251" fmla="*/ 738924 w 4593612"/>
                                        <a:gd name="connsiteY3251" fmla="*/ 625072 h 1838931"/>
                                        <a:gd name="connsiteX3252" fmla="*/ 746409 w 4593612"/>
                                        <a:gd name="connsiteY3252" fmla="*/ 629629 h 1838931"/>
                                        <a:gd name="connsiteX3253" fmla="*/ 741527 w 4593612"/>
                                        <a:gd name="connsiteY3253" fmla="*/ 630280 h 1838931"/>
                                        <a:gd name="connsiteX3254" fmla="*/ 740876 w 4593612"/>
                                        <a:gd name="connsiteY3254" fmla="*/ 635161 h 1838931"/>
                                        <a:gd name="connsiteX3255" fmla="*/ 730787 w 4593612"/>
                                        <a:gd name="connsiteY3255" fmla="*/ 632558 h 1838931"/>
                                        <a:gd name="connsiteX3256" fmla="*/ 735669 w 4593612"/>
                                        <a:gd name="connsiteY3256" fmla="*/ 641345 h 1838931"/>
                                        <a:gd name="connsiteX3257" fmla="*/ 729811 w 4593612"/>
                                        <a:gd name="connsiteY3257" fmla="*/ 644274 h 1838931"/>
                                        <a:gd name="connsiteX3258" fmla="*/ 757149 w 4593612"/>
                                        <a:gd name="connsiteY3258" fmla="*/ 651434 h 1838931"/>
                                        <a:gd name="connsiteX3259" fmla="*/ 756498 w 4593612"/>
                                        <a:gd name="connsiteY3259" fmla="*/ 644274 h 1838931"/>
                                        <a:gd name="connsiteX3260" fmla="*/ 771469 w 4593612"/>
                                        <a:gd name="connsiteY3260" fmla="*/ 654363 h 1838931"/>
                                        <a:gd name="connsiteX3261" fmla="*/ 777001 w 4593612"/>
                                        <a:gd name="connsiteY3261" fmla="*/ 654689 h 1838931"/>
                                        <a:gd name="connsiteX3262" fmla="*/ 783510 w 4593612"/>
                                        <a:gd name="connsiteY3262" fmla="*/ 649156 h 1838931"/>
                                        <a:gd name="connsiteX3263" fmla="*/ 792623 w 4593612"/>
                                        <a:gd name="connsiteY3263" fmla="*/ 655665 h 1838931"/>
                                        <a:gd name="connsiteX3264" fmla="*/ 798807 w 4593612"/>
                                        <a:gd name="connsiteY3264" fmla="*/ 657943 h 1838931"/>
                                        <a:gd name="connsiteX3265" fmla="*/ 798482 w 4593612"/>
                                        <a:gd name="connsiteY3265" fmla="*/ 652736 h 1838931"/>
                                        <a:gd name="connsiteX3266" fmla="*/ 809547 w 4593612"/>
                                        <a:gd name="connsiteY3266" fmla="*/ 656316 h 1838931"/>
                                        <a:gd name="connsiteX3267" fmla="*/ 814754 w 4593612"/>
                                        <a:gd name="connsiteY3267" fmla="*/ 655990 h 1838931"/>
                                        <a:gd name="connsiteX3268" fmla="*/ 806943 w 4593612"/>
                                        <a:gd name="connsiteY3268" fmla="*/ 649807 h 1838931"/>
                                        <a:gd name="connsiteX3269" fmla="*/ 819961 w 4593612"/>
                                        <a:gd name="connsiteY3269" fmla="*/ 653061 h 1838931"/>
                                        <a:gd name="connsiteX3270" fmla="*/ 825169 w 4593612"/>
                                        <a:gd name="connsiteY3270" fmla="*/ 651434 h 1838931"/>
                                        <a:gd name="connsiteX3271" fmla="*/ 834607 w 4593612"/>
                                        <a:gd name="connsiteY3271" fmla="*/ 653712 h 1838931"/>
                                        <a:gd name="connsiteX3272" fmla="*/ 840465 w 4593612"/>
                                        <a:gd name="connsiteY3272" fmla="*/ 649807 h 1838931"/>
                                        <a:gd name="connsiteX3273" fmla="*/ 847300 w 4593612"/>
                                        <a:gd name="connsiteY3273" fmla="*/ 649807 h 1838931"/>
                                        <a:gd name="connsiteX3274" fmla="*/ 837536 w 4593612"/>
                                        <a:gd name="connsiteY3274" fmla="*/ 645901 h 1838931"/>
                                        <a:gd name="connsiteX3275" fmla="*/ 826471 w 4593612"/>
                                        <a:gd name="connsiteY3275" fmla="*/ 638416 h 1838931"/>
                                        <a:gd name="connsiteX3276" fmla="*/ 807269 w 4593612"/>
                                        <a:gd name="connsiteY3276" fmla="*/ 626049 h 1838931"/>
                                        <a:gd name="connsiteX3277" fmla="*/ 796529 w 4593612"/>
                                        <a:gd name="connsiteY3277" fmla="*/ 610102 h 1838931"/>
                                        <a:gd name="connsiteX3278" fmla="*/ 786440 w 4593612"/>
                                        <a:gd name="connsiteY3278" fmla="*/ 592527 h 1838931"/>
                                        <a:gd name="connsiteX3279" fmla="*/ 777653 w 4593612"/>
                                        <a:gd name="connsiteY3279" fmla="*/ 588622 h 1838931"/>
                                        <a:gd name="connsiteX3280" fmla="*/ 783836 w 4593612"/>
                                        <a:gd name="connsiteY3280" fmla="*/ 584716 h 1838931"/>
                                        <a:gd name="connsiteX3281" fmla="*/ 787091 w 4593612"/>
                                        <a:gd name="connsiteY3281" fmla="*/ 575604 h 1838931"/>
                                        <a:gd name="connsiteX3282" fmla="*/ 782534 w 4593612"/>
                                        <a:gd name="connsiteY3282" fmla="*/ 569094 h 1838931"/>
                                        <a:gd name="connsiteX3283" fmla="*/ 784162 w 4593612"/>
                                        <a:gd name="connsiteY3283" fmla="*/ 563562 h 1838931"/>
                                        <a:gd name="connsiteX3284" fmla="*/ 776351 w 4593612"/>
                                        <a:gd name="connsiteY3284" fmla="*/ 560958 h 1838931"/>
                                        <a:gd name="connsiteX3285" fmla="*/ 785464 w 4593612"/>
                                        <a:gd name="connsiteY3285" fmla="*/ 558680 h 1838931"/>
                                        <a:gd name="connsiteX3286" fmla="*/ 779605 w 4593612"/>
                                        <a:gd name="connsiteY3286" fmla="*/ 554124 h 1838931"/>
                                        <a:gd name="connsiteX3287" fmla="*/ 787091 w 4593612"/>
                                        <a:gd name="connsiteY3287" fmla="*/ 554449 h 1838931"/>
                                        <a:gd name="connsiteX3288" fmla="*/ 791647 w 4593612"/>
                                        <a:gd name="connsiteY3288" fmla="*/ 549567 h 1838931"/>
                                        <a:gd name="connsiteX3289" fmla="*/ 795227 w 4593612"/>
                                        <a:gd name="connsiteY3289" fmla="*/ 548265 h 1838931"/>
                                        <a:gd name="connsiteX3290" fmla="*/ 786765 w 4593612"/>
                                        <a:gd name="connsiteY3290" fmla="*/ 543384 h 1838931"/>
                                        <a:gd name="connsiteX3291" fmla="*/ 803038 w 4593612"/>
                                        <a:gd name="connsiteY3291" fmla="*/ 541756 h 1838931"/>
                                        <a:gd name="connsiteX3292" fmla="*/ 804665 w 4593612"/>
                                        <a:gd name="connsiteY3292" fmla="*/ 535898 h 1838931"/>
                                        <a:gd name="connsiteX3293" fmla="*/ 790020 w 4593612"/>
                                        <a:gd name="connsiteY3293" fmla="*/ 534922 h 1838931"/>
                                        <a:gd name="connsiteX3294" fmla="*/ 791973 w 4593612"/>
                                        <a:gd name="connsiteY3294" fmla="*/ 532318 h 1838931"/>
                                        <a:gd name="connsiteX3295" fmla="*/ 805641 w 4593612"/>
                                        <a:gd name="connsiteY3295" fmla="*/ 530691 h 1838931"/>
                                        <a:gd name="connsiteX3296" fmla="*/ 796203 w 4593612"/>
                                        <a:gd name="connsiteY3296" fmla="*/ 527436 h 1838931"/>
                                        <a:gd name="connsiteX3297" fmla="*/ 811174 w 4593612"/>
                                        <a:gd name="connsiteY3297" fmla="*/ 523206 h 1838931"/>
                                        <a:gd name="connsiteX3298" fmla="*/ 789043 w 4593612"/>
                                        <a:gd name="connsiteY3298" fmla="*/ 518324 h 1838931"/>
                                        <a:gd name="connsiteX3299" fmla="*/ 773747 w 4593612"/>
                                        <a:gd name="connsiteY3299" fmla="*/ 516046 h 1838931"/>
                                        <a:gd name="connsiteX3300" fmla="*/ 752267 w 4593612"/>
                                        <a:gd name="connsiteY3300" fmla="*/ 516046 h 1838931"/>
                                        <a:gd name="connsiteX3301" fmla="*/ 737622 w 4593612"/>
                                        <a:gd name="connsiteY3301" fmla="*/ 517998 h 1838931"/>
                                        <a:gd name="connsiteX3302" fmla="*/ 723627 w 4593612"/>
                                        <a:gd name="connsiteY3302" fmla="*/ 519626 h 1838931"/>
                                        <a:gd name="connsiteX3303" fmla="*/ 723627 w 4593612"/>
                                        <a:gd name="connsiteY3303" fmla="*/ 519626 h 1838931"/>
                                        <a:gd name="connsiteX3304" fmla="*/ 878543 w 4593612"/>
                                        <a:gd name="connsiteY3304" fmla="*/ 663476 h 1838931"/>
                                        <a:gd name="connsiteX3305" fmla="*/ 871709 w 4593612"/>
                                        <a:gd name="connsiteY3305" fmla="*/ 668032 h 1838931"/>
                                        <a:gd name="connsiteX3306" fmla="*/ 878543 w 4593612"/>
                                        <a:gd name="connsiteY3306" fmla="*/ 673890 h 1838931"/>
                                        <a:gd name="connsiteX3307" fmla="*/ 870407 w 4593612"/>
                                        <a:gd name="connsiteY3307" fmla="*/ 675843 h 1838931"/>
                                        <a:gd name="connsiteX3308" fmla="*/ 872359 w 4593612"/>
                                        <a:gd name="connsiteY3308" fmla="*/ 683003 h 1838931"/>
                                        <a:gd name="connsiteX3309" fmla="*/ 879194 w 4593612"/>
                                        <a:gd name="connsiteY3309" fmla="*/ 686258 h 1838931"/>
                                        <a:gd name="connsiteX3310" fmla="*/ 883750 w 4593612"/>
                                        <a:gd name="connsiteY3310" fmla="*/ 691139 h 1838931"/>
                                        <a:gd name="connsiteX3311" fmla="*/ 887330 w 4593612"/>
                                        <a:gd name="connsiteY3311" fmla="*/ 688210 h 1838931"/>
                                        <a:gd name="connsiteX3312" fmla="*/ 899698 w 4593612"/>
                                        <a:gd name="connsiteY3312" fmla="*/ 693418 h 1838931"/>
                                        <a:gd name="connsiteX3313" fmla="*/ 899372 w 4593612"/>
                                        <a:gd name="connsiteY3313" fmla="*/ 697974 h 1838931"/>
                                        <a:gd name="connsiteX3314" fmla="*/ 909136 w 4593612"/>
                                        <a:gd name="connsiteY3314" fmla="*/ 698625 h 1838931"/>
                                        <a:gd name="connsiteX3315" fmla="*/ 919550 w 4593612"/>
                                        <a:gd name="connsiteY3315" fmla="*/ 696021 h 1838931"/>
                                        <a:gd name="connsiteX3316" fmla="*/ 920527 w 4593612"/>
                                        <a:gd name="connsiteY3316" fmla="*/ 686258 h 1838931"/>
                                        <a:gd name="connsiteX3317" fmla="*/ 904579 w 4593612"/>
                                        <a:gd name="connsiteY3317" fmla="*/ 674867 h 1838931"/>
                                        <a:gd name="connsiteX3318" fmla="*/ 887981 w 4593612"/>
                                        <a:gd name="connsiteY3318" fmla="*/ 662500 h 1838931"/>
                                        <a:gd name="connsiteX3319" fmla="*/ 878543 w 4593612"/>
                                        <a:gd name="connsiteY3319" fmla="*/ 663476 h 1838931"/>
                                        <a:gd name="connsiteX3320" fmla="*/ 878543 w 4593612"/>
                                        <a:gd name="connsiteY3320" fmla="*/ 663476 h 1838931"/>
                                        <a:gd name="connsiteX3321" fmla="*/ 1204972 w 4593612"/>
                                        <a:gd name="connsiteY3321" fmla="*/ 504655 h 1838931"/>
                                        <a:gd name="connsiteX3322" fmla="*/ 1190327 w 4593612"/>
                                        <a:gd name="connsiteY3322" fmla="*/ 511489 h 1838931"/>
                                        <a:gd name="connsiteX3323" fmla="*/ 1189676 w 4593612"/>
                                        <a:gd name="connsiteY3323" fmla="*/ 523856 h 1838931"/>
                                        <a:gd name="connsiteX3324" fmla="*/ 1193257 w 4593612"/>
                                        <a:gd name="connsiteY3324" fmla="*/ 527436 h 1838931"/>
                                        <a:gd name="connsiteX3325" fmla="*/ 1201718 w 4593612"/>
                                        <a:gd name="connsiteY3325" fmla="*/ 526460 h 1838931"/>
                                        <a:gd name="connsiteX3326" fmla="*/ 1215062 w 4593612"/>
                                        <a:gd name="connsiteY3326" fmla="*/ 525158 h 1838931"/>
                                        <a:gd name="connsiteX3327" fmla="*/ 1226778 w 4593612"/>
                                        <a:gd name="connsiteY3327" fmla="*/ 520927 h 1838931"/>
                                        <a:gd name="connsiteX3328" fmla="*/ 1237844 w 4593612"/>
                                        <a:gd name="connsiteY3328" fmla="*/ 518975 h 1838931"/>
                                        <a:gd name="connsiteX3329" fmla="*/ 1233287 w 4593612"/>
                                        <a:gd name="connsiteY3329" fmla="*/ 513117 h 1838931"/>
                                        <a:gd name="connsiteX3330" fmla="*/ 1225476 w 4593612"/>
                                        <a:gd name="connsiteY3330" fmla="*/ 513767 h 1838931"/>
                                        <a:gd name="connsiteX3331" fmla="*/ 1223523 w 4593612"/>
                                        <a:gd name="connsiteY3331" fmla="*/ 507258 h 1838931"/>
                                        <a:gd name="connsiteX3332" fmla="*/ 1227754 w 4593612"/>
                                        <a:gd name="connsiteY3332" fmla="*/ 504980 h 1838931"/>
                                        <a:gd name="connsiteX3333" fmla="*/ 1219293 w 4593612"/>
                                        <a:gd name="connsiteY3333" fmla="*/ 502702 h 1838931"/>
                                        <a:gd name="connsiteX3334" fmla="*/ 1204972 w 4593612"/>
                                        <a:gd name="connsiteY3334" fmla="*/ 504655 h 1838931"/>
                                        <a:gd name="connsiteX3335" fmla="*/ 1204972 w 4593612"/>
                                        <a:gd name="connsiteY3335" fmla="*/ 504655 h 1838931"/>
                                        <a:gd name="connsiteX3336" fmla="*/ 1461756 w 4593612"/>
                                        <a:gd name="connsiteY3336" fmla="*/ 56506 h 1838931"/>
                                        <a:gd name="connsiteX3337" fmla="*/ 1477702 w 4593612"/>
                                        <a:gd name="connsiteY3337" fmla="*/ 58784 h 1838931"/>
                                        <a:gd name="connsiteX3338" fmla="*/ 1485839 w 4593612"/>
                                        <a:gd name="connsiteY3338" fmla="*/ 61387 h 1838931"/>
                                        <a:gd name="connsiteX3339" fmla="*/ 1475424 w 4593612"/>
                                        <a:gd name="connsiteY3339" fmla="*/ 67571 h 1838931"/>
                                        <a:gd name="connsiteX3340" fmla="*/ 1453944 w 4593612"/>
                                        <a:gd name="connsiteY3340" fmla="*/ 69198 h 1838931"/>
                                        <a:gd name="connsiteX3341" fmla="*/ 1443204 w 4593612"/>
                                        <a:gd name="connsiteY3341" fmla="*/ 66269 h 1838931"/>
                                        <a:gd name="connsiteX3342" fmla="*/ 1451015 w 4593612"/>
                                        <a:gd name="connsiteY3342" fmla="*/ 58458 h 1838931"/>
                                        <a:gd name="connsiteX3343" fmla="*/ 1461756 w 4593612"/>
                                        <a:gd name="connsiteY3343" fmla="*/ 56506 h 1838931"/>
                                        <a:gd name="connsiteX3344" fmla="*/ 1461756 w 4593612"/>
                                        <a:gd name="connsiteY3344" fmla="*/ 56506 h 1838931"/>
                                        <a:gd name="connsiteX3345" fmla="*/ 1803482 w 4593612"/>
                                        <a:gd name="connsiteY3345" fmla="*/ 118667 h 1838931"/>
                                        <a:gd name="connsiteX3346" fmla="*/ 1816825 w 4593612"/>
                                        <a:gd name="connsiteY3346" fmla="*/ 119969 h 1838931"/>
                                        <a:gd name="connsiteX3347" fmla="*/ 1833097 w 4593612"/>
                                        <a:gd name="connsiteY3347" fmla="*/ 120620 h 1838931"/>
                                        <a:gd name="connsiteX3348" fmla="*/ 1843187 w 4593612"/>
                                        <a:gd name="connsiteY3348" fmla="*/ 122573 h 1838931"/>
                                        <a:gd name="connsiteX3349" fmla="*/ 1858157 w 4593612"/>
                                        <a:gd name="connsiteY3349" fmla="*/ 127780 h 1838931"/>
                                        <a:gd name="connsiteX3350" fmla="*/ 1844814 w 4593612"/>
                                        <a:gd name="connsiteY3350" fmla="*/ 134614 h 1838931"/>
                                        <a:gd name="connsiteX3351" fmla="*/ 1835375 w 4593612"/>
                                        <a:gd name="connsiteY3351" fmla="*/ 140798 h 1838931"/>
                                        <a:gd name="connsiteX3352" fmla="*/ 1820079 w 4593612"/>
                                        <a:gd name="connsiteY3352" fmla="*/ 142425 h 1838931"/>
                                        <a:gd name="connsiteX3353" fmla="*/ 1809339 w 4593612"/>
                                        <a:gd name="connsiteY3353" fmla="*/ 141774 h 1838931"/>
                                        <a:gd name="connsiteX3354" fmla="*/ 1809014 w 4593612"/>
                                        <a:gd name="connsiteY3354" fmla="*/ 132662 h 1838931"/>
                                        <a:gd name="connsiteX3355" fmla="*/ 1792741 w 4593612"/>
                                        <a:gd name="connsiteY3355" fmla="*/ 132336 h 1838931"/>
                                        <a:gd name="connsiteX3356" fmla="*/ 1784279 w 4593612"/>
                                        <a:gd name="connsiteY3356" fmla="*/ 130058 h 1838931"/>
                                        <a:gd name="connsiteX3357" fmla="*/ 1781676 w 4593612"/>
                                        <a:gd name="connsiteY3357" fmla="*/ 120945 h 1838931"/>
                                        <a:gd name="connsiteX3358" fmla="*/ 1776143 w 4593612"/>
                                        <a:gd name="connsiteY3358" fmla="*/ 118016 h 1838931"/>
                                        <a:gd name="connsiteX3359" fmla="*/ 1789161 w 4593612"/>
                                        <a:gd name="connsiteY3359" fmla="*/ 118342 h 1838931"/>
                                        <a:gd name="connsiteX3360" fmla="*/ 1803482 w 4593612"/>
                                        <a:gd name="connsiteY3360" fmla="*/ 118667 h 1838931"/>
                                        <a:gd name="connsiteX3361" fmla="*/ 1803482 w 4593612"/>
                                        <a:gd name="connsiteY3361" fmla="*/ 118667 h 1838931"/>
                                        <a:gd name="connsiteX3362" fmla="*/ 1774191 w 4593612"/>
                                        <a:gd name="connsiteY3362" fmla="*/ 40884 h 1838931"/>
                                        <a:gd name="connsiteX3363" fmla="*/ 1790463 w 4593612"/>
                                        <a:gd name="connsiteY3363" fmla="*/ 42186 h 1838931"/>
                                        <a:gd name="connsiteX3364" fmla="*/ 1796972 w 4593612"/>
                                        <a:gd name="connsiteY3364" fmla="*/ 47393 h 1838931"/>
                                        <a:gd name="connsiteX3365" fmla="*/ 1780374 w 4593612"/>
                                        <a:gd name="connsiteY3365" fmla="*/ 48044 h 1838931"/>
                                        <a:gd name="connsiteX3366" fmla="*/ 1765403 w 4593612"/>
                                        <a:gd name="connsiteY3366" fmla="*/ 50322 h 1838931"/>
                                        <a:gd name="connsiteX3367" fmla="*/ 1753036 w 4593612"/>
                                        <a:gd name="connsiteY3367" fmla="*/ 49020 h 1838931"/>
                                        <a:gd name="connsiteX3368" fmla="*/ 1751734 w 4593612"/>
                                        <a:gd name="connsiteY3368" fmla="*/ 44789 h 1838931"/>
                                        <a:gd name="connsiteX3369" fmla="*/ 1756291 w 4593612"/>
                                        <a:gd name="connsiteY3369" fmla="*/ 41209 h 1838931"/>
                                        <a:gd name="connsiteX3370" fmla="*/ 1774191 w 4593612"/>
                                        <a:gd name="connsiteY3370" fmla="*/ 40884 h 1838931"/>
                                        <a:gd name="connsiteX3371" fmla="*/ 1774191 w 4593612"/>
                                        <a:gd name="connsiteY3371" fmla="*/ 40884 h 1838931"/>
                                        <a:gd name="connsiteX3372" fmla="*/ 1881590 w 4593612"/>
                                        <a:gd name="connsiteY3372" fmla="*/ 49020 h 1838931"/>
                                        <a:gd name="connsiteX3373" fmla="*/ 1894608 w 4593612"/>
                                        <a:gd name="connsiteY3373" fmla="*/ 45766 h 1838931"/>
                                        <a:gd name="connsiteX3374" fmla="*/ 1896886 w 4593612"/>
                                        <a:gd name="connsiteY3374" fmla="*/ 42511 h 1838931"/>
                                        <a:gd name="connsiteX3375" fmla="*/ 1896561 w 4593612"/>
                                        <a:gd name="connsiteY3375" fmla="*/ 37955 h 1838931"/>
                                        <a:gd name="connsiteX3376" fmla="*/ 1909905 w 4593612"/>
                                        <a:gd name="connsiteY3376" fmla="*/ 38606 h 1838931"/>
                                        <a:gd name="connsiteX3377" fmla="*/ 1923248 w 4593612"/>
                                        <a:gd name="connsiteY3377" fmla="*/ 42186 h 1838931"/>
                                        <a:gd name="connsiteX3378" fmla="*/ 1948308 w 4593612"/>
                                        <a:gd name="connsiteY3378" fmla="*/ 57482 h 1838931"/>
                                        <a:gd name="connsiteX3379" fmla="*/ 1965557 w 4593612"/>
                                        <a:gd name="connsiteY3379" fmla="*/ 69524 h 1838931"/>
                                        <a:gd name="connsiteX3380" fmla="*/ 1974995 w 4593612"/>
                                        <a:gd name="connsiteY3380" fmla="*/ 77009 h 1838931"/>
                                        <a:gd name="connsiteX3381" fmla="*/ 1960675 w 4593612"/>
                                        <a:gd name="connsiteY3381" fmla="*/ 79613 h 1838931"/>
                                        <a:gd name="connsiteX3382" fmla="*/ 1950586 w 4593612"/>
                                        <a:gd name="connsiteY3382" fmla="*/ 80589 h 1838931"/>
                                        <a:gd name="connsiteX3383" fmla="*/ 1949935 w 4593612"/>
                                        <a:gd name="connsiteY3383" fmla="*/ 87424 h 1838931"/>
                                        <a:gd name="connsiteX3384" fmla="*/ 1954492 w 4593612"/>
                                        <a:gd name="connsiteY3384" fmla="*/ 94258 h 1838931"/>
                                        <a:gd name="connsiteX3385" fmla="*/ 1953515 w 4593612"/>
                                        <a:gd name="connsiteY3385" fmla="*/ 102395 h 1838931"/>
                                        <a:gd name="connsiteX3386" fmla="*/ 1951888 w 4593612"/>
                                        <a:gd name="connsiteY3386" fmla="*/ 106625 h 1838931"/>
                                        <a:gd name="connsiteX3387" fmla="*/ 1935615 w 4593612"/>
                                        <a:gd name="connsiteY3387" fmla="*/ 106951 h 1838931"/>
                                        <a:gd name="connsiteX3388" fmla="*/ 1914786 w 4593612"/>
                                        <a:gd name="connsiteY3388" fmla="*/ 107276 h 1838931"/>
                                        <a:gd name="connsiteX3389" fmla="*/ 1896886 w 4593612"/>
                                        <a:gd name="connsiteY3389" fmla="*/ 109229 h 1838931"/>
                                        <a:gd name="connsiteX3390" fmla="*/ 1880288 w 4593612"/>
                                        <a:gd name="connsiteY3390" fmla="*/ 115087 h 1838931"/>
                                        <a:gd name="connsiteX3391" fmla="*/ 1858157 w 4593612"/>
                                        <a:gd name="connsiteY3391" fmla="*/ 120620 h 1838931"/>
                                        <a:gd name="connsiteX3392" fmla="*/ 1831145 w 4593612"/>
                                        <a:gd name="connsiteY3392" fmla="*/ 113460 h 1838931"/>
                                        <a:gd name="connsiteX3393" fmla="*/ 1835050 w 4593612"/>
                                        <a:gd name="connsiteY3393" fmla="*/ 110531 h 1838931"/>
                                        <a:gd name="connsiteX3394" fmla="*/ 1828215 w 4593612"/>
                                        <a:gd name="connsiteY3394" fmla="*/ 105975 h 1838931"/>
                                        <a:gd name="connsiteX3395" fmla="*/ 1847092 w 4593612"/>
                                        <a:gd name="connsiteY3395" fmla="*/ 104998 h 1838931"/>
                                        <a:gd name="connsiteX3396" fmla="*/ 1844163 w 4593612"/>
                                        <a:gd name="connsiteY3396" fmla="*/ 100116 h 1838931"/>
                                        <a:gd name="connsiteX3397" fmla="*/ 1829843 w 4593612"/>
                                        <a:gd name="connsiteY3397" fmla="*/ 100442 h 1838931"/>
                                        <a:gd name="connsiteX3398" fmla="*/ 1802830 w 4593612"/>
                                        <a:gd name="connsiteY3398" fmla="*/ 101093 h 1838931"/>
                                        <a:gd name="connsiteX3399" fmla="*/ 1798925 w 4593612"/>
                                        <a:gd name="connsiteY3399" fmla="*/ 99465 h 1838931"/>
                                        <a:gd name="connsiteX3400" fmla="*/ 1806085 w 4593612"/>
                                        <a:gd name="connsiteY3400" fmla="*/ 96536 h 1838931"/>
                                        <a:gd name="connsiteX3401" fmla="*/ 1812594 w 4593612"/>
                                        <a:gd name="connsiteY3401" fmla="*/ 96211 h 1838931"/>
                                        <a:gd name="connsiteX3402" fmla="*/ 1812594 w 4593612"/>
                                        <a:gd name="connsiteY3402" fmla="*/ 92305 h 1838931"/>
                                        <a:gd name="connsiteX3403" fmla="*/ 1825612 w 4593612"/>
                                        <a:gd name="connsiteY3403" fmla="*/ 90027 h 1838931"/>
                                        <a:gd name="connsiteX3404" fmla="*/ 1832447 w 4593612"/>
                                        <a:gd name="connsiteY3404" fmla="*/ 87424 h 1838931"/>
                                        <a:gd name="connsiteX3405" fmla="*/ 1833748 w 4593612"/>
                                        <a:gd name="connsiteY3405" fmla="*/ 80264 h 1838931"/>
                                        <a:gd name="connsiteX3406" fmla="*/ 1825612 w 4593612"/>
                                        <a:gd name="connsiteY3406" fmla="*/ 71802 h 1838931"/>
                                        <a:gd name="connsiteX3407" fmla="*/ 1829192 w 4593612"/>
                                        <a:gd name="connsiteY3407" fmla="*/ 64967 h 1838931"/>
                                        <a:gd name="connsiteX3408" fmla="*/ 1843837 w 4593612"/>
                                        <a:gd name="connsiteY3408" fmla="*/ 62038 h 1838931"/>
                                        <a:gd name="connsiteX3409" fmla="*/ 1840909 w 4593612"/>
                                        <a:gd name="connsiteY3409" fmla="*/ 57482 h 1838931"/>
                                        <a:gd name="connsiteX3410" fmla="*/ 1860761 w 4593612"/>
                                        <a:gd name="connsiteY3410" fmla="*/ 53902 h 1838931"/>
                                        <a:gd name="connsiteX3411" fmla="*/ 1881590 w 4593612"/>
                                        <a:gd name="connsiteY3411" fmla="*/ 49020 h 1838931"/>
                                        <a:gd name="connsiteX3412" fmla="*/ 1881590 w 4593612"/>
                                        <a:gd name="connsiteY3412" fmla="*/ 49020 h 1838931"/>
                                        <a:gd name="connsiteX3413" fmla="*/ 1993872 w 4593612"/>
                                        <a:gd name="connsiteY3413" fmla="*/ 123224 h 1838931"/>
                                        <a:gd name="connsiteX3414" fmla="*/ 2009168 w 4593612"/>
                                        <a:gd name="connsiteY3414" fmla="*/ 119318 h 1838931"/>
                                        <a:gd name="connsiteX3415" fmla="*/ 2022837 w 4593612"/>
                                        <a:gd name="connsiteY3415" fmla="*/ 126804 h 1838931"/>
                                        <a:gd name="connsiteX3416" fmla="*/ 2034878 w 4593612"/>
                                        <a:gd name="connsiteY3416" fmla="*/ 132987 h 1838931"/>
                                        <a:gd name="connsiteX3417" fmla="*/ 2027718 w 4593612"/>
                                        <a:gd name="connsiteY3417" fmla="*/ 142100 h 1838931"/>
                                        <a:gd name="connsiteX3418" fmla="*/ 2027068 w 4593612"/>
                                        <a:gd name="connsiteY3418" fmla="*/ 155118 h 1838931"/>
                                        <a:gd name="connsiteX3419" fmla="*/ 2022511 w 4593612"/>
                                        <a:gd name="connsiteY3419" fmla="*/ 164231 h 1838931"/>
                                        <a:gd name="connsiteX3420" fmla="*/ 2007541 w 4593612"/>
                                        <a:gd name="connsiteY3420" fmla="*/ 165858 h 1838931"/>
                                        <a:gd name="connsiteX3421" fmla="*/ 2014375 w 4593612"/>
                                        <a:gd name="connsiteY3421" fmla="*/ 172692 h 1838931"/>
                                        <a:gd name="connsiteX3422" fmla="*/ 2029020 w 4593612"/>
                                        <a:gd name="connsiteY3422" fmla="*/ 178225 h 1838931"/>
                                        <a:gd name="connsiteX3423" fmla="*/ 2031624 w 4593612"/>
                                        <a:gd name="connsiteY3423" fmla="*/ 187663 h 1838931"/>
                                        <a:gd name="connsiteX3424" fmla="*/ 2014700 w 4593612"/>
                                        <a:gd name="connsiteY3424" fmla="*/ 195149 h 1838931"/>
                                        <a:gd name="connsiteX3425" fmla="*/ 1981504 w 4593612"/>
                                        <a:gd name="connsiteY3425" fmla="*/ 197427 h 1838931"/>
                                        <a:gd name="connsiteX3426" fmla="*/ 1963929 w 4593612"/>
                                        <a:gd name="connsiteY3426" fmla="*/ 194498 h 1838931"/>
                                        <a:gd name="connsiteX3427" fmla="*/ 1942124 w 4593612"/>
                                        <a:gd name="connsiteY3427" fmla="*/ 184083 h 1838931"/>
                                        <a:gd name="connsiteX3428" fmla="*/ 1912508 w 4593612"/>
                                        <a:gd name="connsiteY3428" fmla="*/ 184083 h 1838931"/>
                                        <a:gd name="connsiteX3429" fmla="*/ 1909579 w 4593612"/>
                                        <a:gd name="connsiteY3429" fmla="*/ 178551 h 1838931"/>
                                        <a:gd name="connsiteX3430" fmla="*/ 1889727 w 4593612"/>
                                        <a:gd name="connsiteY3430" fmla="*/ 180503 h 1838931"/>
                                        <a:gd name="connsiteX3431" fmla="*/ 1883868 w 4593612"/>
                                        <a:gd name="connsiteY3431" fmla="*/ 176923 h 1838931"/>
                                        <a:gd name="connsiteX3432" fmla="*/ 1883218 w 4593612"/>
                                        <a:gd name="connsiteY3432" fmla="*/ 172042 h 1838931"/>
                                        <a:gd name="connsiteX3433" fmla="*/ 1875732 w 4593612"/>
                                        <a:gd name="connsiteY3433" fmla="*/ 168787 h 1838931"/>
                                        <a:gd name="connsiteX3434" fmla="*/ 1875081 w 4593612"/>
                                        <a:gd name="connsiteY3434" fmla="*/ 157071 h 1838931"/>
                                        <a:gd name="connsiteX3435" fmla="*/ 1863690 w 4593612"/>
                                        <a:gd name="connsiteY3435" fmla="*/ 155769 h 1838931"/>
                                        <a:gd name="connsiteX3436" fmla="*/ 1864992 w 4593612"/>
                                        <a:gd name="connsiteY3436" fmla="*/ 152189 h 1838931"/>
                                        <a:gd name="connsiteX3437" fmla="*/ 1858809 w 4593612"/>
                                        <a:gd name="connsiteY3437" fmla="*/ 147958 h 1838931"/>
                                        <a:gd name="connsiteX3438" fmla="*/ 1841884 w 4593612"/>
                                        <a:gd name="connsiteY3438" fmla="*/ 156094 h 1838931"/>
                                        <a:gd name="connsiteX3439" fmla="*/ 1834725 w 4593612"/>
                                        <a:gd name="connsiteY3439" fmla="*/ 148609 h 1838931"/>
                                        <a:gd name="connsiteX3440" fmla="*/ 1846115 w 4593612"/>
                                        <a:gd name="connsiteY3440" fmla="*/ 150236 h 1838931"/>
                                        <a:gd name="connsiteX3441" fmla="*/ 1864666 w 4593612"/>
                                        <a:gd name="connsiteY3441" fmla="*/ 137869 h 1838931"/>
                                        <a:gd name="connsiteX3442" fmla="*/ 1874105 w 4593612"/>
                                        <a:gd name="connsiteY3442" fmla="*/ 135265 h 1838931"/>
                                        <a:gd name="connsiteX3443" fmla="*/ 1879311 w 4593612"/>
                                        <a:gd name="connsiteY3443" fmla="*/ 134940 h 1838931"/>
                                        <a:gd name="connsiteX3444" fmla="*/ 1875732 w 4593612"/>
                                        <a:gd name="connsiteY3444" fmla="*/ 127780 h 1838931"/>
                                        <a:gd name="connsiteX3445" fmla="*/ 1880614 w 4593612"/>
                                        <a:gd name="connsiteY3445" fmla="*/ 122898 h 1838931"/>
                                        <a:gd name="connsiteX3446" fmla="*/ 1887774 w 4593612"/>
                                        <a:gd name="connsiteY3446" fmla="*/ 120620 h 1838931"/>
                                        <a:gd name="connsiteX3447" fmla="*/ 1893632 w 4593612"/>
                                        <a:gd name="connsiteY3447" fmla="*/ 116389 h 1838931"/>
                                        <a:gd name="connsiteX3448" fmla="*/ 1902093 w 4593612"/>
                                        <a:gd name="connsiteY3448" fmla="*/ 120945 h 1838931"/>
                                        <a:gd name="connsiteX3449" fmla="*/ 1910555 w 4593612"/>
                                        <a:gd name="connsiteY3449" fmla="*/ 114436 h 1838931"/>
                                        <a:gd name="connsiteX3450" fmla="*/ 1926828 w 4593612"/>
                                        <a:gd name="connsiteY3450" fmla="*/ 116389 h 1838931"/>
                                        <a:gd name="connsiteX3451" fmla="*/ 1959373 w 4593612"/>
                                        <a:gd name="connsiteY3451" fmla="*/ 113134 h 1838931"/>
                                        <a:gd name="connsiteX3452" fmla="*/ 1969137 w 4593612"/>
                                        <a:gd name="connsiteY3452" fmla="*/ 113460 h 1838931"/>
                                        <a:gd name="connsiteX3453" fmla="*/ 1977924 w 4593612"/>
                                        <a:gd name="connsiteY3453" fmla="*/ 116714 h 1838931"/>
                                        <a:gd name="connsiteX3454" fmla="*/ 1973368 w 4593612"/>
                                        <a:gd name="connsiteY3454" fmla="*/ 122898 h 1838931"/>
                                        <a:gd name="connsiteX3455" fmla="*/ 1964581 w 4593612"/>
                                        <a:gd name="connsiteY3455" fmla="*/ 131685 h 1838931"/>
                                        <a:gd name="connsiteX3456" fmla="*/ 1958397 w 4593612"/>
                                        <a:gd name="connsiteY3456" fmla="*/ 137869 h 1838931"/>
                                        <a:gd name="connsiteX3457" fmla="*/ 1970113 w 4593612"/>
                                        <a:gd name="connsiteY3457" fmla="*/ 136893 h 1838931"/>
                                        <a:gd name="connsiteX3458" fmla="*/ 1977924 w 4593612"/>
                                        <a:gd name="connsiteY3458" fmla="*/ 127780 h 1838931"/>
                                        <a:gd name="connsiteX3459" fmla="*/ 1993872 w 4593612"/>
                                        <a:gd name="connsiteY3459" fmla="*/ 123224 h 1838931"/>
                                        <a:gd name="connsiteX3460" fmla="*/ 1993872 w 4593612"/>
                                        <a:gd name="connsiteY3460" fmla="*/ 123224 h 1838931"/>
                                        <a:gd name="connsiteX3461" fmla="*/ 2077187 w 4593612"/>
                                        <a:gd name="connsiteY3461" fmla="*/ 162278 h 1838931"/>
                                        <a:gd name="connsiteX3462" fmla="*/ 2071329 w 4593612"/>
                                        <a:gd name="connsiteY3462" fmla="*/ 168462 h 1838931"/>
                                        <a:gd name="connsiteX3463" fmla="*/ 2069051 w 4593612"/>
                                        <a:gd name="connsiteY3463" fmla="*/ 178225 h 1838931"/>
                                        <a:gd name="connsiteX3464" fmla="*/ 2079140 w 4593612"/>
                                        <a:gd name="connsiteY3464" fmla="*/ 184409 h 1838931"/>
                                        <a:gd name="connsiteX3465" fmla="*/ 2062217 w 4593612"/>
                                        <a:gd name="connsiteY3465" fmla="*/ 183758 h 1838931"/>
                                        <a:gd name="connsiteX3466" fmla="*/ 2058637 w 4593612"/>
                                        <a:gd name="connsiteY3466" fmla="*/ 193521 h 1838931"/>
                                        <a:gd name="connsiteX3467" fmla="*/ 2068400 w 4593612"/>
                                        <a:gd name="connsiteY3467" fmla="*/ 198403 h 1838931"/>
                                        <a:gd name="connsiteX3468" fmla="*/ 2048547 w 4593612"/>
                                        <a:gd name="connsiteY3468" fmla="*/ 197752 h 1838931"/>
                                        <a:gd name="connsiteX3469" fmla="*/ 2040086 w 4593612"/>
                                        <a:gd name="connsiteY3469" fmla="*/ 206214 h 1838931"/>
                                        <a:gd name="connsiteX3470" fmla="*/ 2033251 w 4593612"/>
                                        <a:gd name="connsiteY3470" fmla="*/ 219558 h 1838931"/>
                                        <a:gd name="connsiteX3471" fmla="*/ 2030322 w 4593612"/>
                                        <a:gd name="connsiteY3471" fmla="*/ 228996 h 1838931"/>
                                        <a:gd name="connsiteX3472" fmla="*/ 2017629 w 4593612"/>
                                        <a:gd name="connsiteY3472" fmla="*/ 242014 h 1838931"/>
                                        <a:gd name="connsiteX3473" fmla="*/ 2022837 w 4593612"/>
                                        <a:gd name="connsiteY3473" fmla="*/ 247872 h 1838931"/>
                                        <a:gd name="connsiteX3474" fmla="*/ 2036181 w 4593612"/>
                                        <a:gd name="connsiteY3474" fmla="*/ 247221 h 1838931"/>
                                        <a:gd name="connsiteX3475" fmla="*/ 2070353 w 4593612"/>
                                        <a:gd name="connsiteY3475" fmla="*/ 235830 h 1838931"/>
                                        <a:gd name="connsiteX3476" fmla="*/ 2100946 w 4593612"/>
                                        <a:gd name="connsiteY3476" fmla="*/ 231925 h 1838931"/>
                                        <a:gd name="connsiteX3477" fmla="*/ 2112662 w 4593612"/>
                                        <a:gd name="connsiteY3477" fmla="*/ 238109 h 1838931"/>
                                        <a:gd name="connsiteX3478" fmla="*/ 2119171 w 4593612"/>
                                        <a:gd name="connsiteY3478" fmla="*/ 230298 h 1838931"/>
                                        <a:gd name="connsiteX3479" fmla="*/ 2147160 w 4593612"/>
                                        <a:gd name="connsiteY3479" fmla="*/ 227369 h 1838931"/>
                                        <a:gd name="connsiteX3480" fmla="*/ 2170918 w 4593612"/>
                                        <a:gd name="connsiteY3480" fmla="*/ 225090 h 1838931"/>
                                        <a:gd name="connsiteX3481" fmla="*/ 2187191 w 4593612"/>
                                        <a:gd name="connsiteY3481" fmla="*/ 213700 h 1838931"/>
                                        <a:gd name="connsiteX3482" fmla="*/ 2187516 w 4593612"/>
                                        <a:gd name="connsiteY3482" fmla="*/ 207190 h 1838931"/>
                                        <a:gd name="connsiteX3483" fmla="*/ 2180682 w 4593612"/>
                                        <a:gd name="connsiteY3483" fmla="*/ 195474 h 1838931"/>
                                        <a:gd name="connsiteX3484" fmla="*/ 2159853 w 4593612"/>
                                        <a:gd name="connsiteY3484" fmla="*/ 195800 h 1838931"/>
                                        <a:gd name="connsiteX3485" fmla="*/ 2162131 w 4593612"/>
                                        <a:gd name="connsiteY3485" fmla="*/ 188965 h 1838931"/>
                                        <a:gd name="connsiteX3486" fmla="*/ 2149764 w 4593612"/>
                                        <a:gd name="connsiteY3486" fmla="*/ 184083 h 1838931"/>
                                        <a:gd name="connsiteX3487" fmla="*/ 2146509 w 4593612"/>
                                        <a:gd name="connsiteY3487" fmla="*/ 175947 h 1838931"/>
                                        <a:gd name="connsiteX3488" fmla="*/ 2136420 w 4593612"/>
                                        <a:gd name="connsiteY3488" fmla="*/ 172692 h 1838931"/>
                                        <a:gd name="connsiteX3489" fmla="*/ 2109082 w 4593612"/>
                                        <a:gd name="connsiteY3489" fmla="*/ 180829 h 1838931"/>
                                        <a:gd name="connsiteX3490" fmla="*/ 2113964 w 4593612"/>
                                        <a:gd name="connsiteY3490" fmla="*/ 169438 h 1838931"/>
                                        <a:gd name="connsiteX3491" fmla="*/ 2121774 w 4593612"/>
                                        <a:gd name="connsiteY3491" fmla="*/ 164882 h 1838931"/>
                                        <a:gd name="connsiteX3492" fmla="*/ 2108105 w 4593612"/>
                                        <a:gd name="connsiteY3492" fmla="*/ 160976 h 1838931"/>
                                        <a:gd name="connsiteX3493" fmla="*/ 2098993 w 4593612"/>
                                        <a:gd name="connsiteY3493" fmla="*/ 157396 h 1838931"/>
                                        <a:gd name="connsiteX3494" fmla="*/ 2094111 w 4593612"/>
                                        <a:gd name="connsiteY3494" fmla="*/ 167485 h 1838931"/>
                                        <a:gd name="connsiteX3495" fmla="*/ 2084673 w 4593612"/>
                                        <a:gd name="connsiteY3495" fmla="*/ 160651 h 1838931"/>
                                        <a:gd name="connsiteX3496" fmla="*/ 2077187 w 4593612"/>
                                        <a:gd name="connsiteY3496" fmla="*/ 162278 h 1838931"/>
                                        <a:gd name="connsiteX3497" fmla="*/ 2077187 w 4593612"/>
                                        <a:gd name="connsiteY3497" fmla="*/ 162278 h 1838931"/>
                                        <a:gd name="connsiteX3498" fmla="*/ 2377581 w 4593612"/>
                                        <a:gd name="connsiteY3498" fmla="*/ 446399 h 1838931"/>
                                        <a:gd name="connsiteX3499" fmla="*/ 2368143 w 4593612"/>
                                        <a:gd name="connsiteY3499" fmla="*/ 453884 h 1838931"/>
                                        <a:gd name="connsiteX3500" fmla="*/ 2358054 w 4593612"/>
                                        <a:gd name="connsiteY3500" fmla="*/ 458766 h 1838931"/>
                                        <a:gd name="connsiteX3501" fmla="*/ 2372048 w 4593612"/>
                                        <a:gd name="connsiteY3501" fmla="*/ 465926 h 1838931"/>
                                        <a:gd name="connsiteX3502" fmla="*/ 2389622 w 4593612"/>
                                        <a:gd name="connsiteY3502" fmla="*/ 467553 h 1838931"/>
                                        <a:gd name="connsiteX3503" fmla="*/ 2410126 w 4593612"/>
                                        <a:gd name="connsiteY3503" fmla="*/ 453884 h 1838931"/>
                                        <a:gd name="connsiteX3504" fmla="*/ 2377581 w 4593612"/>
                                        <a:gd name="connsiteY3504" fmla="*/ 446399 h 1838931"/>
                                        <a:gd name="connsiteX3505" fmla="*/ 2377581 w 4593612"/>
                                        <a:gd name="connsiteY3505" fmla="*/ 446399 h 1838931"/>
                                        <a:gd name="connsiteX3506" fmla="*/ 152782 w 4593612"/>
                                        <a:gd name="connsiteY3506" fmla="*/ 693418 h 1838931"/>
                                        <a:gd name="connsiteX3507" fmla="*/ 164499 w 4593612"/>
                                        <a:gd name="connsiteY3507" fmla="*/ 695370 h 1838931"/>
                                        <a:gd name="connsiteX3508" fmla="*/ 157013 w 4593612"/>
                                        <a:gd name="connsiteY3508" fmla="*/ 702205 h 1838931"/>
                                        <a:gd name="connsiteX3509" fmla="*/ 147249 w 4593612"/>
                                        <a:gd name="connsiteY3509" fmla="*/ 702530 h 1838931"/>
                                        <a:gd name="connsiteX3510" fmla="*/ 134882 w 4593612"/>
                                        <a:gd name="connsiteY3510" fmla="*/ 696021 h 1838931"/>
                                        <a:gd name="connsiteX3511" fmla="*/ 127071 w 4593612"/>
                                        <a:gd name="connsiteY3511" fmla="*/ 687559 h 1838931"/>
                                        <a:gd name="connsiteX3512" fmla="*/ 128699 w 4593612"/>
                                        <a:gd name="connsiteY3512" fmla="*/ 683003 h 1838931"/>
                                        <a:gd name="connsiteX3513" fmla="*/ 137160 w 4593612"/>
                                        <a:gd name="connsiteY3513" fmla="*/ 689838 h 1838931"/>
                                        <a:gd name="connsiteX3514" fmla="*/ 149202 w 4593612"/>
                                        <a:gd name="connsiteY3514" fmla="*/ 691139 h 1838931"/>
                                        <a:gd name="connsiteX3515" fmla="*/ 152782 w 4593612"/>
                                        <a:gd name="connsiteY3515" fmla="*/ 693418 h 1838931"/>
                                        <a:gd name="connsiteX3516" fmla="*/ 152782 w 4593612"/>
                                        <a:gd name="connsiteY3516" fmla="*/ 693418 h 183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Lst>
                                      <a:rect l="l" t="t" r="r" b="b"/>
                                      <a:pathLst>
                                        <a:path w="4593612" h="1838931">
                                          <a:moveTo>
                                            <a:pt x="13813" y="1117809"/>
                                          </a:moveTo>
                                          <a:cubicBezTo>
                                            <a:pt x="17719" y="1117158"/>
                                            <a:pt x="19672" y="1117809"/>
                                            <a:pt x="23252" y="1117809"/>
                                          </a:cubicBezTo>
                                          <a:cubicBezTo>
                                            <a:pt x="27157" y="1117809"/>
                                            <a:pt x="30737" y="1109672"/>
                                            <a:pt x="32690" y="1109347"/>
                                          </a:cubicBezTo>
                                          <a:cubicBezTo>
                                            <a:pt x="34643" y="1109021"/>
                                            <a:pt x="34317" y="1109998"/>
                                            <a:pt x="34643" y="1111300"/>
                                          </a:cubicBezTo>
                                          <a:cubicBezTo>
                                            <a:pt x="35294" y="1112927"/>
                                            <a:pt x="33666" y="1114229"/>
                                            <a:pt x="33341" y="1116181"/>
                                          </a:cubicBezTo>
                                          <a:cubicBezTo>
                                            <a:pt x="32690" y="1118134"/>
                                            <a:pt x="36270" y="1119436"/>
                                            <a:pt x="35944" y="1121063"/>
                                          </a:cubicBezTo>
                                          <a:cubicBezTo>
                                            <a:pt x="35619" y="1122690"/>
                                            <a:pt x="30412" y="1119436"/>
                                            <a:pt x="29761" y="1120412"/>
                                          </a:cubicBezTo>
                                          <a:cubicBezTo>
                                            <a:pt x="28785" y="1121063"/>
                                            <a:pt x="31388" y="1123016"/>
                                            <a:pt x="32365" y="1124643"/>
                                          </a:cubicBezTo>
                                          <a:cubicBezTo>
                                            <a:pt x="33015" y="1126270"/>
                                            <a:pt x="36921" y="1126596"/>
                                            <a:pt x="41477" y="1129199"/>
                                          </a:cubicBezTo>
                                          <a:cubicBezTo>
                                            <a:pt x="45708" y="1131803"/>
                                            <a:pt x="59052" y="1135058"/>
                                            <a:pt x="64910" y="1138312"/>
                                          </a:cubicBezTo>
                                          <a:cubicBezTo>
                                            <a:pt x="70768" y="1141892"/>
                                            <a:pt x="75324" y="1140590"/>
                                            <a:pt x="76952" y="1142869"/>
                                          </a:cubicBezTo>
                                          <a:cubicBezTo>
                                            <a:pt x="78579" y="1145147"/>
                                            <a:pt x="76301" y="1144496"/>
                                            <a:pt x="73372" y="1145472"/>
                                          </a:cubicBezTo>
                                          <a:cubicBezTo>
                                            <a:pt x="70442" y="1146449"/>
                                            <a:pt x="67839" y="1145147"/>
                                            <a:pt x="63608" y="1143520"/>
                                          </a:cubicBezTo>
                                          <a:cubicBezTo>
                                            <a:pt x="59377" y="1141892"/>
                                            <a:pt x="51241" y="1141241"/>
                                            <a:pt x="49939" y="1141241"/>
                                          </a:cubicBezTo>
                                          <a:cubicBezTo>
                                            <a:pt x="48637" y="1141241"/>
                                            <a:pt x="48312" y="1142218"/>
                                            <a:pt x="46359" y="1144821"/>
                                          </a:cubicBezTo>
                                          <a:cubicBezTo>
                                            <a:pt x="44732" y="1147425"/>
                                            <a:pt x="42128" y="1149052"/>
                                            <a:pt x="38548" y="1150029"/>
                                          </a:cubicBezTo>
                                          <a:cubicBezTo>
                                            <a:pt x="34968" y="1151005"/>
                                            <a:pt x="33015" y="1147425"/>
                                            <a:pt x="29761" y="1147425"/>
                                          </a:cubicBezTo>
                                          <a:cubicBezTo>
                                            <a:pt x="26506" y="1147425"/>
                                            <a:pt x="24879" y="1151330"/>
                                            <a:pt x="22926" y="1152307"/>
                                          </a:cubicBezTo>
                                          <a:cubicBezTo>
                                            <a:pt x="20974" y="1153283"/>
                                            <a:pt x="19672" y="1149703"/>
                                            <a:pt x="18370" y="1150354"/>
                                          </a:cubicBezTo>
                                          <a:cubicBezTo>
                                            <a:pt x="17068" y="1151005"/>
                                            <a:pt x="17719" y="1152632"/>
                                            <a:pt x="17394" y="1156212"/>
                                          </a:cubicBezTo>
                                          <a:cubicBezTo>
                                            <a:pt x="17394" y="1157839"/>
                                            <a:pt x="17394" y="1159467"/>
                                            <a:pt x="17394" y="1160768"/>
                                          </a:cubicBezTo>
                                          <a:cubicBezTo>
                                            <a:pt x="18045" y="1161419"/>
                                            <a:pt x="18370" y="1162396"/>
                                            <a:pt x="19021" y="1163047"/>
                                          </a:cubicBezTo>
                                          <a:cubicBezTo>
                                            <a:pt x="20323" y="1164999"/>
                                            <a:pt x="20974" y="1166627"/>
                                            <a:pt x="20974" y="1167928"/>
                                          </a:cubicBezTo>
                                          <a:cubicBezTo>
                                            <a:pt x="20974" y="1169881"/>
                                            <a:pt x="18045" y="1172159"/>
                                            <a:pt x="15441" y="1174112"/>
                                          </a:cubicBezTo>
                                          <a:cubicBezTo>
                                            <a:pt x="14139" y="1175088"/>
                                            <a:pt x="12837" y="1176065"/>
                                            <a:pt x="12512" y="1176716"/>
                                          </a:cubicBezTo>
                                          <a:lnTo>
                                            <a:pt x="12512" y="1176716"/>
                                          </a:lnTo>
                                          <a:cubicBezTo>
                                            <a:pt x="11535" y="1178017"/>
                                            <a:pt x="10885" y="1180621"/>
                                            <a:pt x="10559" y="1182574"/>
                                          </a:cubicBezTo>
                                          <a:cubicBezTo>
                                            <a:pt x="10559" y="1183225"/>
                                            <a:pt x="10234" y="1183550"/>
                                            <a:pt x="10234" y="1183876"/>
                                          </a:cubicBezTo>
                                          <a:cubicBezTo>
                                            <a:pt x="9908" y="1184852"/>
                                            <a:pt x="8606" y="1186154"/>
                                            <a:pt x="6654" y="1187781"/>
                                          </a:cubicBezTo>
                                          <a:cubicBezTo>
                                            <a:pt x="4376" y="1189734"/>
                                            <a:pt x="1772" y="1192337"/>
                                            <a:pt x="1772" y="1193639"/>
                                          </a:cubicBezTo>
                                          <a:lnTo>
                                            <a:pt x="1772" y="1193639"/>
                                          </a:lnTo>
                                          <a:lnTo>
                                            <a:pt x="1772" y="1193639"/>
                                          </a:lnTo>
                                          <a:lnTo>
                                            <a:pt x="1772" y="1193639"/>
                                          </a:lnTo>
                                          <a:cubicBezTo>
                                            <a:pt x="1447" y="1196568"/>
                                            <a:pt x="795" y="1210888"/>
                                            <a:pt x="2748" y="1213166"/>
                                          </a:cubicBezTo>
                                          <a:cubicBezTo>
                                            <a:pt x="4050" y="1214794"/>
                                            <a:pt x="6328" y="1218374"/>
                                            <a:pt x="8281" y="1221628"/>
                                          </a:cubicBezTo>
                                          <a:cubicBezTo>
                                            <a:pt x="9583" y="1224232"/>
                                            <a:pt x="10885" y="1227161"/>
                                            <a:pt x="10885" y="1228788"/>
                                          </a:cubicBezTo>
                                          <a:cubicBezTo>
                                            <a:pt x="11210" y="1232043"/>
                                            <a:pt x="9257" y="1232368"/>
                                            <a:pt x="6979" y="1232368"/>
                                          </a:cubicBezTo>
                                          <a:lnTo>
                                            <a:pt x="6979" y="1232368"/>
                                          </a:lnTo>
                                          <a:cubicBezTo>
                                            <a:pt x="6328" y="1232368"/>
                                            <a:pt x="5352" y="1232368"/>
                                            <a:pt x="5026" y="1232694"/>
                                          </a:cubicBezTo>
                                          <a:cubicBezTo>
                                            <a:pt x="4050" y="1233345"/>
                                            <a:pt x="3074" y="1234646"/>
                                            <a:pt x="2423" y="1235623"/>
                                          </a:cubicBezTo>
                                          <a:lnTo>
                                            <a:pt x="2423" y="1235623"/>
                                          </a:lnTo>
                                          <a:cubicBezTo>
                                            <a:pt x="1772" y="1236599"/>
                                            <a:pt x="1121" y="1237575"/>
                                            <a:pt x="795" y="1238552"/>
                                          </a:cubicBezTo>
                                          <a:cubicBezTo>
                                            <a:pt x="470" y="1239528"/>
                                            <a:pt x="145" y="1240830"/>
                                            <a:pt x="145" y="1242132"/>
                                          </a:cubicBezTo>
                                          <a:cubicBezTo>
                                            <a:pt x="145" y="1243108"/>
                                            <a:pt x="-181" y="1243759"/>
                                            <a:pt x="145" y="1244085"/>
                                          </a:cubicBezTo>
                                          <a:cubicBezTo>
                                            <a:pt x="145" y="1244085"/>
                                            <a:pt x="1447" y="1244735"/>
                                            <a:pt x="3399" y="1245712"/>
                                          </a:cubicBezTo>
                                          <a:cubicBezTo>
                                            <a:pt x="7304" y="1247665"/>
                                            <a:pt x="12186" y="1250268"/>
                                            <a:pt x="12512" y="1252221"/>
                                          </a:cubicBezTo>
                                          <a:cubicBezTo>
                                            <a:pt x="12512" y="1253523"/>
                                            <a:pt x="11861" y="1255475"/>
                                            <a:pt x="11210" y="1257103"/>
                                          </a:cubicBezTo>
                                          <a:cubicBezTo>
                                            <a:pt x="10559" y="1258730"/>
                                            <a:pt x="9908" y="1260032"/>
                                            <a:pt x="9908" y="1261008"/>
                                          </a:cubicBezTo>
                                          <a:cubicBezTo>
                                            <a:pt x="9908" y="1261984"/>
                                            <a:pt x="10234" y="1262635"/>
                                            <a:pt x="10234" y="1263286"/>
                                          </a:cubicBezTo>
                                          <a:cubicBezTo>
                                            <a:pt x="10559" y="1264263"/>
                                            <a:pt x="10559" y="1264588"/>
                                            <a:pt x="10559" y="1265564"/>
                                          </a:cubicBezTo>
                                          <a:cubicBezTo>
                                            <a:pt x="10559" y="1266215"/>
                                            <a:pt x="9908" y="1267192"/>
                                            <a:pt x="9257" y="1268168"/>
                                          </a:cubicBezTo>
                                          <a:cubicBezTo>
                                            <a:pt x="8606" y="1269144"/>
                                            <a:pt x="7304" y="1270121"/>
                                            <a:pt x="7630" y="1270121"/>
                                          </a:cubicBezTo>
                                          <a:lnTo>
                                            <a:pt x="7630" y="1270121"/>
                                          </a:lnTo>
                                          <a:cubicBezTo>
                                            <a:pt x="7630" y="1270121"/>
                                            <a:pt x="8606" y="1270121"/>
                                            <a:pt x="9583" y="1270121"/>
                                          </a:cubicBezTo>
                                          <a:cubicBezTo>
                                            <a:pt x="11861" y="1270121"/>
                                            <a:pt x="14465" y="1270121"/>
                                            <a:pt x="15441" y="1271748"/>
                                          </a:cubicBezTo>
                                          <a:cubicBezTo>
                                            <a:pt x="16092" y="1272724"/>
                                            <a:pt x="18045" y="1277932"/>
                                            <a:pt x="19997" y="1282813"/>
                                          </a:cubicBezTo>
                                          <a:cubicBezTo>
                                            <a:pt x="21624" y="1287044"/>
                                            <a:pt x="22926" y="1290950"/>
                                            <a:pt x="22926" y="1292252"/>
                                          </a:cubicBezTo>
                                          <a:cubicBezTo>
                                            <a:pt x="22926" y="1292903"/>
                                            <a:pt x="22601" y="1293879"/>
                                            <a:pt x="22601" y="1294855"/>
                                          </a:cubicBezTo>
                                          <a:cubicBezTo>
                                            <a:pt x="22276" y="1296157"/>
                                            <a:pt x="21950" y="1297784"/>
                                            <a:pt x="22601" y="1298110"/>
                                          </a:cubicBezTo>
                                          <a:lnTo>
                                            <a:pt x="22601" y="1298110"/>
                                          </a:lnTo>
                                          <a:cubicBezTo>
                                            <a:pt x="23903" y="1298761"/>
                                            <a:pt x="28785" y="1301364"/>
                                            <a:pt x="33015" y="1303317"/>
                                          </a:cubicBezTo>
                                          <a:cubicBezTo>
                                            <a:pt x="35944" y="1304619"/>
                                            <a:pt x="38222" y="1305595"/>
                                            <a:pt x="38874" y="1305270"/>
                                          </a:cubicBezTo>
                                          <a:lnTo>
                                            <a:pt x="38874" y="1305270"/>
                                          </a:lnTo>
                                          <a:cubicBezTo>
                                            <a:pt x="39199" y="1305270"/>
                                            <a:pt x="39850" y="1304944"/>
                                            <a:pt x="40826" y="1304619"/>
                                          </a:cubicBezTo>
                                          <a:cubicBezTo>
                                            <a:pt x="43430" y="1303642"/>
                                            <a:pt x="46685" y="1302341"/>
                                            <a:pt x="50590" y="1303968"/>
                                          </a:cubicBezTo>
                                          <a:cubicBezTo>
                                            <a:pt x="53519" y="1305270"/>
                                            <a:pt x="55146" y="1308524"/>
                                            <a:pt x="56448" y="1311453"/>
                                          </a:cubicBezTo>
                                          <a:lnTo>
                                            <a:pt x="56448" y="1311453"/>
                                          </a:lnTo>
                                          <a:cubicBezTo>
                                            <a:pt x="57424" y="1313406"/>
                                            <a:pt x="58401" y="1315033"/>
                                            <a:pt x="58726" y="1315033"/>
                                          </a:cubicBezTo>
                                          <a:cubicBezTo>
                                            <a:pt x="60028" y="1314708"/>
                                            <a:pt x="62631" y="1313406"/>
                                            <a:pt x="64585" y="1312104"/>
                                          </a:cubicBezTo>
                                          <a:cubicBezTo>
                                            <a:pt x="66212" y="1311128"/>
                                            <a:pt x="67839" y="1310151"/>
                                            <a:pt x="68815" y="1309826"/>
                                          </a:cubicBezTo>
                                          <a:cubicBezTo>
                                            <a:pt x="69792" y="1309501"/>
                                            <a:pt x="72395" y="1309826"/>
                                            <a:pt x="74999" y="1310151"/>
                                          </a:cubicBezTo>
                                          <a:cubicBezTo>
                                            <a:pt x="78579" y="1310477"/>
                                            <a:pt x="83135" y="1311453"/>
                                            <a:pt x="84437" y="1311779"/>
                                          </a:cubicBezTo>
                                          <a:cubicBezTo>
                                            <a:pt x="85739" y="1312104"/>
                                            <a:pt x="89319" y="1314057"/>
                                            <a:pt x="92573" y="1316010"/>
                                          </a:cubicBezTo>
                                          <a:cubicBezTo>
                                            <a:pt x="95503" y="1317962"/>
                                            <a:pt x="98431" y="1319915"/>
                                            <a:pt x="99082" y="1320892"/>
                                          </a:cubicBezTo>
                                          <a:cubicBezTo>
                                            <a:pt x="100059" y="1322519"/>
                                            <a:pt x="99733" y="1327075"/>
                                            <a:pt x="99733" y="1329353"/>
                                          </a:cubicBezTo>
                                          <a:lnTo>
                                            <a:pt x="99733" y="1329353"/>
                                          </a:lnTo>
                                          <a:cubicBezTo>
                                            <a:pt x="99733" y="1329679"/>
                                            <a:pt x="99733" y="1330330"/>
                                            <a:pt x="99733" y="1330330"/>
                                          </a:cubicBezTo>
                                          <a:cubicBezTo>
                                            <a:pt x="99733" y="1331306"/>
                                            <a:pt x="99082" y="1331957"/>
                                            <a:pt x="98431" y="1332608"/>
                                          </a:cubicBezTo>
                                          <a:cubicBezTo>
                                            <a:pt x="97781" y="1333259"/>
                                            <a:pt x="97130" y="1333910"/>
                                            <a:pt x="97130" y="1334886"/>
                                          </a:cubicBezTo>
                                          <a:cubicBezTo>
                                            <a:pt x="97455" y="1336188"/>
                                            <a:pt x="99082" y="1338466"/>
                                            <a:pt x="100710" y="1340419"/>
                                          </a:cubicBezTo>
                                          <a:cubicBezTo>
                                            <a:pt x="101686" y="1341720"/>
                                            <a:pt x="102337" y="1343022"/>
                                            <a:pt x="102988" y="1343673"/>
                                          </a:cubicBezTo>
                                          <a:cubicBezTo>
                                            <a:pt x="103964" y="1345626"/>
                                            <a:pt x="102012" y="1347579"/>
                                            <a:pt x="100384" y="1349857"/>
                                          </a:cubicBezTo>
                                          <a:cubicBezTo>
                                            <a:pt x="99082" y="1351159"/>
                                            <a:pt x="98106" y="1352460"/>
                                            <a:pt x="98106" y="1352786"/>
                                          </a:cubicBezTo>
                                          <a:cubicBezTo>
                                            <a:pt x="98431" y="1353437"/>
                                            <a:pt x="100710" y="1354739"/>
                                            <a:pt x="102988" y="1355715"/>
                                          </a:cubicBezTo>
                                          <a:cubicBezTo>
                                            <a:pt x="104940" y="1356691"/>
                                            <a:pt x="106893" y="1357993"/>
                                            <a:pt x="107544" y="1358969"/>
                                          </a:cubicBezTo>
                                          <a:lnTo>
                                            <a:pt x="107544" y="1358969"/>
                                          </a:lnTo>
                                          <a:cubicBezTo>
                                            <a:pt x="107870" y="1359946"/>
                                            <a:pt x="107870" y="1360922"/>
                                            <a:pt x="107870" y="1362224"/>
                                          </a:cubicBezTo>
                                          <a:cubicBezTo>
                                            <a:pt x="107870" y="1363851"/>
                                            <a:pt x="107544" y="1365804"/>
                                            <a:pt x="108521" y="1366455"/>
                                          </a:cubicBezTo>
                                          <a:cubicBezTo>
                                            <a:pt x="109497" y="1367431"/>
                                            <a:pt x="109822" y="1368082"/>
                                            <a:pt x="110148" y="1368733"/>
                                          </a:cubicBezTo>
                                          <a:cubicBezTo>
                                            <a:pt x="110473" y="1369384"/>
                                            <a:pt x="110473" y="1370035"/>
                                            <a:pt x="113077" y="1371337"/>
                                          </a:cubicBezTo>
                                          <a:lnTo>
                                            <a:pt x="113077" y="1371337"/>
                                          </a:lnTo>
                                          <a:lnTo>
                                            <a:pt x="113403" y="1371662"/>
                                          </a:lnTo>
                                          <a:lnTo>
                                            <a:pt x="113403" y="1371662"/>
                                          </a:lnTo>
                                          <a:cubicBezTo>
                                            <a:pt x="117959" y="1374591"/>
                                            <a:pt x="121864" y="1376869"/>
                                            <a:pt x="123166" y="1378822"/>
                                          </a:cubicBezTo>
                                          <a:cubicBezTo>
                                            <a:pt x="123817" y="1379798"/>
                                            <a:pt x="124468" y="1380775"/>
                                            <a:pt x="125119" y="1381751"/>
                                          </a:cubicBezTo>
                                          <a:cubicBezTo>
                                            <a:pt x="125769" y="1382728"/>
                                            <a:pt x="126095" y="1384029"/>
                                            <a:pt x="126421" y="1385331"/>
                                          </a:cubicBezTo>
                                          <a:cubicBezTo>
                                            <a:pt x="126421" y="1386633"/>
                                            <a:pt x="126095" y="1388260"/>
                                            <a:pt x="125444" y="1389562"/>
                                          </a:cubicBezTo>
                                          <a:lnTo>
                                            <a:pt x="125444" y="1389562"/>
                                          </a:lnTo>
                                          <a:cubicBezTo>
                                            <a:pt x="125119" y="1390213"/>
                                            <a:pt x="125119" y="1390538"/>
                                            <a:pt x="125119" y="1391189"/>
                                          </a:cubicBezTo>
                                          <a:cubicBezTo>
                                            <a:pt x="125769" y="1391189"/>
                                            <a:pt x="126421" y="1391189"/>
                                            <a:pt x="127397" y="1391189"/>
                                          </a:cubicBezTo>
                                          <a:cubicBezTo>
                                            <a:pt x="133580" y="1391515"/>
                                            <a:pt x="144646" y="1391840"/>
                                            <a:pt x="144646" y="1394444"/>
                                          </a:cubicBezTo>
                                          <a:cubicBezTo>
                                            <a:pt x="144646" y="1395420"/>
                                            <a:pt x="144321" y="1396071"/>
                                            <a:pt x="143995" y="1397048"/>
                                          </a:cubicBezTo>
                                          <a:cubicBezTo>
                                            <a:pt x="143669" y="1398024"/>
                                            <a:pt x="143019" y="1399326"/>
                                            <a:pt x="143669" y="1399651"/>
                                          </a:cubicBezTo>
                                          <a:cubicBezTo>
                                            <a:pt x="144971" y="1400302"/>
                                            <a:pt x="147575" y="1401929"/>
                                            <a:pt x="149202" y="1403231"/>
                                          </a:cubicBezTo>
                                          <a:lnTo>
                                            <a:pt x="149202" y="1403231"/>
                                          </a:lnTo>
                                          <a:cubicBezTo>
                                            <a:pt x="150830" y="1404533"/>
                                            <a:pt x="152131" y="1405509"/>
                                            <a:pt x="152131" y="1406486"/>
                                          </a:cubicBezTo>
                                          <a:cubicBezTo>
                                            <a:pt x="152131" y="1407137"/>
                                            <a:pt x="148226" y="1409740"/>
                                            <a:pt x="143995" y="1412669"/>
                                          </a:cubicBezTo>
                                          <a:cubicBezTo>
                                            <a:pt x="138788" y="1415924"/>
                                            <a:pt x="132930" y="1419178"/>
                                            <a:pt x="132279" y="1419504"/>
                                          </a:cubicBezTo>
                                          <a:cubicBezTo>
                                            <a:pt x="131628" y="1419829"/>
                                            <a:pt x="129349" y="1419178"/>
                                            <a:pt x="127071" y="1418853"/>
                                          </a:cubicBezTo>
                                          <a:cubicBezTo>
                                            <a:pt x="125119" y="1418527"/>
                                            <a:pt x="123491" y="1418202"/>
                                            <a:pt x="122840" y="1418202"/>
                                          </a:cubicBezTo>
                                          <a:cubicBezTo>
                                            <a:pt x="122190" y="1418202"/>
                                            <a:pt x="121213" y="1418202"/>
                                            <a:pt x="119912" y="1418202"/>
                                          </a:cubicBezTo>
                                          <a:cubicBezTo>
                                            <a:pt x="116982" y="1418202"/>
                                            <a:pt x="113077" y="1417877"/>
                                            <a:pt x="112751" y="1418202"/>
                                          </a:cubicBezTo>
                                          <a:cubicBezTo>
                                            <a:pt x="112101" y="1418527"/>
                                            <a:pt x="111124" y="1419504"/>
                                            <a:pt x="110473" y="1420480"/>
                                          </a:cubicBezTo>
                                          <a:cubicBezTo>
                                            <a:pt x="110148" y="1421131"/>
                                            <a:pt x="109822" y="1421457"/>
                                            <a:pt x="109822" y="1421457"/>
                                          </a:cubicBezTo>
                                          <a:cubicBezTo>
                                            <a:pt x="109822" y="1421782"/>
                                            <a:pt x="111124" y="1422758"/>
                                            <a:pt x="112426" y="1424060"/>
                                          </a:cubicBezTo>
                                          <a:cubicBezTo>
                                            <a:pt x="115355" y="1426664"/>
                                            <a:pt x="118935" y="1429593"/>
                                            <a:pt x="119260" y="1431871"/>
                                          </a:cubicBezTo>
                                          <a:cubicBezTo>
                                            <a:pt x="119586" y="1433498"/>
                                            <a:pt x="119260" y="1436427"/>
                                            <a:pt x="119260" y="1439356"/>
                                          </a:cubicBezTo>
                                          <a:cubicBezTo>
                                            <a:pt x="118935" y="1442611"/>
                                            <a:pt x="118610" y="1446191"/>
                                            <a:pt x="119260" y="1446842"/>
                                          </a:cubicBezTo>
                                          <a:cubicBezTo>
                                            <a:pt x="119586" y="1447493"/>
                                            <a:pt x="120562" y="1448144"/>
                                            <a:pt x="121213" y="1449120"/>
                                          </a:cubicBezTo>
                                          <a:cubicBezTo>
                                            <a:pt x="122515" y="1450096"/>
                                            <a:pt x="123817" y="1451398"/>
                                            <a:pt x="123817" y="1452700"/>
                                          </a:cubicBezTo>
                                          <a:cubicBezTo>
                                            <a:pt x="123817" y="1453351"/>
                                            <a:pt x="123817" y="1454002"/>
                                            <a:pt x="123817" y="1454653"/>
                                          </a:cubicBezTo>
                                          <a:cubicBezTo>
                                            <a:pt x="123817" y="1454978"/>
                                            <a:pt x="123166" y="1455304"/>
                                            <a:pt x="123166" y="1455304"/>
                                          </a:cubicBezTo>
                                          <a:lnTo>
                                            <a:pt x="123166" y="1455304"/>
                                          </a:lnTo>
                                          <a:cubicBezTo>
                                            <a:pt x="123166" y="1455304"/>
                                            <a:pt x="123166" y="1455304"/>
                                            <a:pt x="123166" y="1455304"/>
                                          </a:cubicBezTo>
                                          <a:cubicBezTo>
                                            <a:pt x="123817" y="1455304"/>
                                            <a:pt x="130326" y="1455955"/>
                                            <a:pt x="132604" y="1456280"/>
                                          </a:cubicBezTo>
                                          <a:cubicBezTo>
                                            <a:pt x="134231" y="1453676"/>
                                            <a:pt x="139113" y="1445866"/>
                                            <a:pt x="142368" y="1445866"/>
                                          </a:cubicBezTo>
                                          <a:cubicBezTo>
                                            <a:pt x="143995" y="1445866"/>
                                            <a:pt x="146273" y="1446191"/>
                                            <a:pt x="148551" y="1446842"/>
                                          </a:cubicBezTo>
                                          <a:cubicBezTo>
                                            <a:pt x="151480" y="1447493"/>
                                            <a:pt x="154410" y="1447818"/>
                                            <a:pt x="155711" y="1447493"/>
                                          </a:cubicBezTo>
                                          <a:cubicBezTo>
                                            <a:pt x="156688" y="1447167"/>
                                            <a:pt x="157664" y="1446842"/>
                                            <a:pt x="158640" y="1446516"/>
                                          </a:cubicBezTo>
                                          <a:cubicBezTo>
                                            <a:pt x="161244" y="1445540"/>
                                            <a:pt x="164824" y="1444238"/>
                                            <a:pt x="168404" y="1444238"/>
                                          </a:cubicBezTo>
                                          <a:cubicBezTo>
                                            <a:pt x="170031" y="1444238"/>
                                            <a:pt x="171333" y="1443913"/>
                                            <a:pt x="172309" y="1443913"/>
                                          </a:cubicBezTo>
                                          <a:cubicBezTo>
                                            <a:pt x="174913" y="1443587"/>
                                            <a:pt x="176866" y="1443262"/>
                                            <a:pt x="180120" y="1444889"/>
                                          </a:cubicBezTo>
                                          <a:cubicBezTo>
                                            <a:pt x="184026" y="1447167"/>
                                            <a:pt x="186955" y="1451398"/>
                                            <a:pt x="189233" y="1454653"/>
                                          </a:cubicBezTo>
                                          <a:lnTo>
                                            <a:pt x="189233" y="1454653"/>
                                          </a:lnTo>
                                          <a:lnTo>
                                            <a:pt x="189884" y="1455629"/>
                                          </a:lnTo>
                                          <a:lnTo>
                                            <a:pt x="189884" y="1455629"/>
                                          </a:lnTo>
                                          <a:cubicBezTo>
                                            <a:pt x="191511" y="1458233"/>
                                            <a:pt x="191511" y="1459860"/>
                                            <a:pt x="191186" y="1461487"/>
                                          </a:cubicBezTo>
                                          <a:cubicBezTo>
                                            <a:pt x="191186" y="1461813"/>
                                            <a:pt x="191186" y="1462138"/>
                                            <a:pt x="191186" y="1462138"/>
                                          </a:cubicBezTo>
                                          <a:cubicBezTo>
                                            <a:pt x="191511" y="1462464"/>
                                            <a:pt x="192487" y="1462789"/>
                                            <a:pt x="194115" y="1463440"/>
                                          </a:cubicBezTo>
                                          <a:cubicBezTo>
                                            <a:pt x="197044" y="1464742"/>
                                            <a:pt x="200949" y="1466044"/>
                                            <a:pt x="200949" y="1467996"/>
                                          </a:cubicBezTo>
                                          <a:cubicBezTo>
                                            <a:pt x="200949" y="1469949"/>
                                            <a:pt x="198346" y="1470600"/>
                                            <a:pt x="195417" y="1471251"/>
                                          </a:cubicBezTo>
                                          <a:cubicBezTo>
                                            <a:pt x="193139" y="1471902"/>
                                            <a:pt x="190860" y="1472553"/>
                                            <a:pt x="190860" y="1472553"/>
                                          </a:cubicBezTo>
                                          <a:cubicBezTo>
                                            <a:pt x="190860" y="1473204"/>
                                            <a:pt x="191511" y="1474180"/>
                                            <a:pt x="192162" y="1475156"/>
                                          </a:cubicBezTo>
                                          <a:cubicBezTo>
                                            <a:pt x="192813" y="1476133"/>
                                            <a:pt x="193789" y="1477434"/>
                                            <a:pt x="193789" y="1478736"/>
                                          </a:cubicBezTo>
                                          <a:cubicBezTo>
                                            <a:pt x="193789" y="1479713"/>
                                            <a:pt x="193464" y="1480689"/>
                                            <a:pt x="192813" y="1481991"/>
                                          </a:cubicBezTo>
                                          <a:cubicBezTo>
                                            <a:pt x="192487" y="1482642"/>
                                            <a:pt x="192162" y="1483293"/>
                                            <a:pt x="191837" y="1483943"/>
                                          </a:cubicBezTo>
                                          <a:lnTo>
                                            <a:pt x="191837" y="1483943"/>
                                          </a:lnTo>
                                          <a:cubicBezTo>
                                            <a:pt x="191511" y="1484920"/>
                                            <a:pt x="191511" y="1485896"/>
                                            <a:pt x="192813" y="1486547"/>
                                          </a:cubicBezTo>
                                          <a:cubicBezTo>
                                            <a:pt x="194766" y="1487198"/>
                                            <a:pt x="197695" y="1487849"/>
                                            <a:pt x="200624" y="1488174"/>
                                          </a:cubicBezTo>
                                          <a:cubicBezTo>
                                            <a:pt x="204204" y="1488825"/>
                                            <a:pt x="207458" y="1489151"/>
                                            <a:pt x="208109" y="1488825"/>
                                          </a:cubicBezTo>
                                          <a:cubicBezTo>
                                            <a:pt x="209085" y="1488500"/>
                                            <a:pt x="212015" y="1487198"/>
                                            <a:pt x="212015" y="1487198"/>
                                          </a:cubicBezTo>
                                          <a:lnTo>
                                            <a:pt x="212666" y="1486873"/>
                                          </a:lnTo>
                                          <a:lnTo>
                                            <a:pt x="213317" y="1487198"/>
                                          </a:lnTo>
                                          <a:cubicBezTo>
                                            <a:pt x="213317" y="1487198"/>
                                            <a:pt x="223080" y="1492731"/>
                                            <a:pt x="224057" y="1494358"/>
                                          </a:cubicBezTo>
                                          <a:cubicBezTo>
                                            <a:pt x="224707" y="1495334"/>
                                            <a:pt x="224382" y="1496636"/>
                                            <a:pt x="224057" y="1497938"/>
                                          </a:cubicBezTo>
                                          <a:cubicBezTo>
                                            <a:pt x="223731" y="1498914"/>
                                            <a:pt x="223731" y="1499891"/>
                                            <a:pt x="224057" y="1500542"/>
                                          </a:cubicBezTo>
                                          <a:lnTo>
                                            <a:pt x="224382" y="1501193"/>
                                          </a:lnTo>
                                          <a:cubicBezTo>
                                            <a:pt x="225684" y="1503471"/>
                                            <a:pt x="227962" y="1507051"/>
                                            <a:pt x="227637" y="1508352"/>
                                          </a:cubicBezTo>
                                          <a:cubicBezTo>
                                            <a:pt x="227637" y="1508678"/>
                                            <a:pt x="227311" y="1509329"/>
                                            <a:pt x="227311" y="1509980"/>
                                          </a:cubicBezTo>
                                          <a:cubicBezTo>
                                            <a:pt x="226985" y="1511607"/>
                                            <a:pt x="226335" y="1513885"/>
                                            <a:pt x="226660" y="1514211"/>
                                          </a:cubicBezTo>
                                          <a:lnTo>
                                            <a:pt x="226660" y="1514211"/>
                                          </a:lnTo>
                                          <a:cubicBezTo>
                                            <a:pt x="226985" y="1514211"/>
                                            <a:pt x="227311" y="1514536"/>
                                            <a:pt x="227637" y="1514862"/>
                                          </a:cubicBezTo>
                                          <a:cubicBezTo>
                                            <a:pt x="229264" y="1516163"/>
                                            <a:pt x="232844" y="1519093"/>
                                            <a:pt x="233494" y="1518767"/>
                                          </a:cubicBezTo>
                                          <a:cubicBezTo>
                                            <a:pt x="234471" y="1518442"/>
                                            <a:pt x="237075" y="1517140"/>
                                            <a:pt x="239353" y="1516489"/>
                                          </a:cubicBezTo>
                                          <a:cubicBezTo>
                                            <a:pt x="240655" y="1515838"/>
                                            <a:pt x="242282" y="1515513"/>
                                            <a:pt x="242933" y="1515513"/>
                                          </a:cubicBezTo>
                                          <a:cubicBezTo>
                                            <a:pt x="244235" y="1515513"/>
                                            <a:pt x="247164" y="1517140"/>
                                            <a:pt x="250093" y="1518442"/>
                                          </a:cubicBezTo>
                                          <a:cubicBezTo>
                                            <a:pt x="252696" y="1519743"/>
                                            <a:pt x="255300" y="1521045"/>
                                            <a:pt x="255625" y="1521045"/>
                                          </a:cubicBezTo>
                                          <a:cubicBezTo>
                                            <a:pt x="255951" y="1521045"/>
                                            <a:pt x="259205" y="1520069"/>
                                            <a:pt x="263436" y="1519093"/>
                                          </a:cubicBezTo>
                                          <a:cubicBezTo>
                                            <a:pt x="270922" y="1517140"/>
                                            <a:pt x="281336" y="1514536"/>
                                            <a:pt x="282964" y="1515187"/>
                                          </a:cubicBezTo>
                                          <a:cubicBezTo>
                                            <a:pt x="284265" y="1515838"/>
                                            <a:pt x="287520" y="1520394"/>
                                            <a:pt x="290775" y="1524951"/>
                                          </a:cubicBezTo>
                                          <a:cubicBezTo>
                                            <a:pt x="294029" y="1529832"/>
                                            <a:pt x="296958" y="1534714"/>
                                            <a:pt x="297284" y="1534714"/>
                                          </a:cubicBezTo>
                                          <a:cubicBezTo>
                                            <a:pt x="297934" y="1534389"/>
                                            <a:pt x="299236" y="1533087"/>
                                            <a:pt x="300538" y="1531460"/>
                                          </a:cubicBezTo>
                                          <a:cubicBezTo>
                                            <a:pt x="302165" y="1529832"/>
                                            <a:pt x="303793" y="1528205"/>
                                            <a:pt x="304443" y="1527880"/>
                                          </a:cubicBezTo>
                                          <a:cubicBezTo>
                                            <a:pt x="305420" y="1527554"/>
                                            <a:pt x="308023" y="1528205"/>
                                            <a:pt x="310627" y="1528856"/>
                                          </a:cubicBezTo>
                                          <a:cubicBezTo>
                                            <a:pt x="313231" y="1529832"/>
                                            <a:pt x="315834" y="1530809"/>
                                            <a:pt x="316485" y="1531460"/>
                                          </a:cubicBezTo>
                                          <a:lnTo>
                                            <a:pt x="316485" y="1531460"/>
                                          </a:lnTo>
                                          <a:cubicBezTo>
                                            <a:pt x="317462" y="1532761"/>
                                            <a:pt x="322018" y="1537318"/>
                                            <a:pt x="322994" y="1537318"/>
                                          </a:cubicBezTo>
                                          <a:cubicBezTo>
                                            <a:pt x="323645" y="1537318"/>
                                            <a:pt x="324621" y="1536992"/>
                                            <a:pt x="325273" y="1536667"/>
                                          </a:cubicBezTo>
                                          <a:cubicBezTo>
                                            <a:pt x="326574" y="1536016"/>
                                            <a:pt x="328202" y="1535691"/>
                                            <a:pt x="329503" y="1535691"/>
                                          </a:cubicBezTo>
                                          <a:cubicBezTo>
                                            <a:pt x="330805" y="1535691"/>
                                            <a:pt x="334060" y="1538294"/>
                                            <a:pt x="337314" y="1541223"/>
                                          </a:cubicBezTo>
                                          <a:lnTo>
                                            <a:pt x="337314" y="1541223"/>
                                          </a:lnTo>
                                          <a:cubicBezTo>
                                            <a:pt x="340894" y="1544152"/>
                                            <a:pt x="344474" y="1547407"/>
                                            <a:pt x="345450" y="1547082"/>
                                          </a:cubicBezTo>
                                          <a:cubicBezTo>
                                            <a:pt x="346427" y="1547082"/>
                                            <a:pt x="348054" y="1546431"/>
                                            <a:pt x="350007" y="1546105"/>
                                          </a:cubicBezTo>
                                          <a:cubicBezTo>
                                            <a:pt x="353261" y="1545129"/>
                                            <a:pt x="356516" y="1544152"/>
                                            <a:pt x="357492" y="1545454"/>
                                          </a:cubicBezTo>
                                          <a:cubicBezTo>
                                            <a:pt x="358143" y="1546105"/>
                                            <a:pt x="358143" y="1549034"/>
                                            <a:pt x="358143" y="1552289"/>
                                          </a:cubicBezTo>
                                          <a:cubicBezTo>
                                            <a:pt x="358143" y="1555869"/>
                                            <a:pt x="357818" y="1560100"/>
                                            <a:pt x="357492" y="1561076"/>
                                          </a:cubicBezTo>
                                          <a:cubicBezTo>
                                            <a:pt x="357167" y="1562378"/>
                                            <a:pt x="354889" y="1563680"/>
                                            <a:pt x="352285" y="1565307"/>
                                          </a:cubicBezTo>
                                          <a:cubicBezTo>
                                            <a:pt x="349682" y="1566934"/>
                                            <a:pt x="346752" y="1568887"/>
                                            <a:pt x="346752" y="1569212"/>
                                          </a:cubicBezTo>
                                          <a:cubicBezTo>
                                            <a:pt x="347078" y="1569863"/>
                                            <a:pt x="348380" y="1570189"/>
                                            <a:pt x="349356" y="1570514"/>
                                          </a:cubicBezTo>
                                          <a:cubicBezTo>
                                            <a:pt x="351309" y="1571165"/>
                                            <a:pt x="353261" y="1571816"/>
                                            <a:pt x="352611" y="1574094"/>
                                          </a:cubicBezTo>
                                          <a:cubicBezTo>
                                            <a:pt x="352285" y="1575721"/>
                                            <a:pt x="349356" y="1577023"/>
                                            <a:pt x="347078" y="1578325"/>
                                          </a:cubicBezTo>
                                          <a:cubicBezTo>
                                            <a:pt x="345450" y="1578976"/>
                                            <a:pt x="344149" y="1579301"/>
                                            <a:pt x="344149" y="1579627"/>
                                          </a:cubicBezTo>
                                          <a:cubicBezTo>
                                            <a:pt x="344149" y="1579952"/>
                                            <a:pt x="344149" y="1580278"/>
                                            <a:pt x="343823" y="1580603"/>
                                          </a:cubicBezTo>
                                          <a:cubicBezTo>
                                            <a:pt x="343498" y="1581579"/>
                                            <a:pt x="343172" y="1582881"/>
                                            <a:pt x="343498" y="1583532"/>
                                          </a:cubicBezTo>
                                          <a:cubicBezTo>
                                            <a:pt x="343823" y="1583858"/>
                                            <a:pt x="345125" y="1584509"/>
                                            <a:pt x="346427" y="1584834"/>
                                          </a:cubicBezTo>
                                          <a:lnTo>
                                            <a:pt x="346427" y="1584834"/>
                                          </a:lnTo>
                                          <a:cubicBezTo>
                                            <a:pt x="347729" y="1585160"/>
                                            <a:pt x="349030" y="1585810"/>
                                            <a:pt x="349356" y="1586461"/>
                                          </a:cubicBezTo>
                                          <a:cubicBezTo>
                                            <a:pt x="349682" y="1586787"/>
                                            <a:pt x="350983" y="1589390"/>
                                            <a:pt x="351634" y="1591669"/>
                                          </a:cubicBezTo>
                                          <a:cubicBezTo>
                                            <a:pt x="352285" y="1593296"/>
                                            <a:pt x="352611" y="1594598"/>
                                            <a:pt x="352611" y="1595574"/>
                                          </a:cubicBezTo>
                                          <a:cubicBezTo>
                                            <a:pt x="352611" y="1596876"/>
                                            <a:pt x="351634" y="1598503"/>
                                            <a:pt x="350658" y="1600130"/>
                                          </a:cubicBezTo>
                                          <a:cubicBezTo>
                                            <a:pt x="350007" y="1601432"/>
                                            <a:pt x="349030" y="1602409"/>
                                            <a:pt x="348705" y="1603385"/>
                                          </a:cubicBezTo>
                                          <a:cubicBezTo>
                                            <a:pt x="348380" y="1604036"/>
                                            <a:pt x="348380" y="1605012"/>
                                            <a:pt x="348054" y="1605988"/>
                                          </a:cubicBezTo>
                                          <a:cubicBezTo>
                                            <a:pt x="347403" y="1608592"/>
                                            <a:pt x="346752" y="1611521"/>
                                            <a:pt x="345776" y="1612498"/>
                                          </a:cubicBezTo>
                                          <a:lnTo>
                                            <a:pt x="345776" y="1612498"/>
                                          </a:lnTo>
                                          <a:cubicBezTo>
                                            <a:pt x="344800" y="1613474"/>
                                            <a:pt x="339593" y="1612823"/>
                                            <a:pt x="334385" y="1612172"/>
                                          </a:cubicBezTo>
                                          <a:cubicBezTo>
                                            <a:pt x="330154" y="1611847"/>
                                            <a:pt x="325923" y="1611196"/>
                                            <a:pt x="325598" y="1611521"/>
                                          </a:cubicBezTo>
                                          <a:cubicBezTo>
                                            <a:pt x="325273" y="1611847"/>
                                            <a:pt x="324947" y="1612172"/>
                                            <a:pt x="324296" y="1612498"/>
                                          </a:cubicBezTo>
                                          <a:cubicBezTo>
                                            <a:pt x="322343" y="1614125"/>
                                            <a:pt x="319414" y="1616403"/>
                                            <a:pt x="316811" y="1617054"/>
                                          </a:cubicBezTo>
                                          <a:cubicBezTo>
                                            <a:pt x="314858" y="1617705"/>
                                            <a:pt x="311929" y="1618681"/>
                                            <a:pt x="309976" y="1619658"/>
                                          </a:cubicBezTo>
                                          <a:cubicBezTo>
                                            <a:pt x="308674" y="1620308"/>
                                            <a:pt x="307698" y="1620634"/>
                                            <a:pt x="307373" y="1620959"/>
                                          </a:cubicBezTo>
                                          <a:cubicBezTo>
                                            <a:pt x="307047" y="1621285"/>
                                            <a:pt x="306721" y="1622587"/>
                                            <a:pt x="306721" y="1623888"/>
                                          </a:cubicBezTo>
                                          <a:cubicBezTo>
                                            <a:pt x="306396" y="1625841"/>
                                            <a:pt x="306071" y="1627794"/>
                                            <a:pt x="306071" y="1629747"/>
                                          </a:cubicBezTo>
                                          <a:cubicBezTo>
                                            <a:pt x="306071" y="1631048"/>
                                            <a:pt x="305745" y="1632350"/>
                                            <a:pt x="305745" y="1633978"/>
                                          </a:cubicBezTo>
                                          <a:cubicBezTo>
                                            <a:pt x="305745" y="1633978"/>
                                            <a:pt x="306071" y="1633652"/>
                                            <a:pt x="306071" y="1633652"/>
                                          </a:cubicBezTo>
                                          <a:cubicBezTo>
                                            <a:pt x="309976" y="1631048"/>
                                            <a:pt x="317462" y="1630072"/>
                                            <a:pt x="319414" y="1630397"/>
                                          </a:cubicBezTo>
                                          <a:cubicBezTo>
                                            <a:pt x="321367" y="1630723"/>
                                            <a:pt x="316811" y="1632676"/>
                                            <a:pt x="315184" y="1634628"/>
                                          </a:cubicBezTo>
                                          <a:cubicBezTo>
                                            <a:pt x="313556" y="1636907"/>
                                            <a:pt x="318763" y="1634954"/>
                                            <a:pt x="320716" y="1634628"/>
                                          </a:cubicBezTo>
                                          <a:cubicBezTo>
                                            <a:pt x="322669" y="1634303"/>
                                            <a:pt x="323320" y="1633327"/>
                                            <a:pt x="323645" y="1632350"/>
                                          </a:cubicBezTo>
                                          <a:cubicBezTo>
                                            <a:pt x="324296" y="1631374"/>
                                            <a:pt x="327551" y="1631699"/>
                                            <a:pt x="330154" y="1631699"/>
                                          </a:cubicBezTo>
                                          <a:cubicBezTo>
                                            <a:pt x="332758" y="1631699"/>
                                            <a:pt x="332107" y="1632676"/>
                                            <a:pt x="332758" y="1634954"/>
                                          </a:cubicBezTo>
                                          <a:cubicBezTo>
                                            <a:pt x="333734" y="1636907"/>
                                            <a:pt x="335687" y="1635605"/>
                                            <a:pt x="336338" y="1636907"/>
                                          </a:cubicBezTo>
                                          <a:cubicBezTo>
                                            <a:pt x="336663" y="1638208"/>
                                            <a:pt x="330805" y="1639185"/>
                                            <a:pt x="328202" y="1640487"/>
                                          </a:cubicBezTo>
                                          <a:cubicBezTo>
                                            <a:pt x="325598" y="1641788"/>
                                            <a:pt x="320065" y="1643741"/>
                                            <a:pt x="318438" y="1644717"/>
                                          </a:cubicBezTo>
                                          <a:cubicBezTo>
                                            <a:pt x="316811" y="1645694"/>
                                            <a:pt x="311929" y="1646019"/>
                                            <a:pt x="309976" y="1647321"/>
                                          </a:cubicBezTo>
                                          <a:cubicBezTo>
                                            <a:pt x="307698" y="1648623"/>
                                            <a:pt x="311603" y="1648623"/>
                                            <a:pt x="312580" y="1650576"/>
                                          </a:cubicBezTo>
                                          <a:cubicBezTo>
                                            <a:pt x="313882" y="1652528"/>
                                            <a:pt x="312580" y="1652203"/>
                                            <a:pt x="311278" y="1652528"/>
                                          </a:cubicBezTo>
                                          <a:cubicBezTo>
                                            <a:pt x="309976" y="1653179"/>
                                            <a:pt x="304118" y="1652854"/>
                                            <a:pt x="300212" y="1652528"/>
                                          </a:cubicBezTo>
                                          <a:cubicBezTo>
                                            <a:pt x="296632" y="1652203"/>
                                            <a:pt x="291751" y="1652203"/>
                                            <a:pt x="291100" y="1653505"/>
                                          </a:cubicBezTo>
                                          <a:cubicBezTo>
                                            <a:pt x="290449" y="1654806"/>
                                            <a:pt x="291751" y="1657736"/>
                                            <a:pt x="293053" y="1659363"/>
                                          </a:cubicBezTo>
                                          <a:cubicBezTo>
                                            <a:pt x="294354" y="1660990"/>
                                            <a:pt x="304769" y="1665872"/>
                                            <a:pt x="307373" y="1667825"/>
                                          </a:cubicBezTo>
                                          <a:cubicBezTo>
                                            <a:pt x="310302" y="1670103"/>
                                            <a:pt x="311603" y="1670754"/>
                                            <a:pt x="311278" y="1673032"/>
                                          </a:cubicBezTo>
                                          <a:cubicBezTo>
                                            <a:pt x="310952" y="1675636"/>
                                            <a:pt x="309976" y="1674334"/>
                                            <a:pt x="308023" y="1673357"/>
                                          </a:cubicBezTo>
                                          <a:cubicBezTo>
                                            <a:pt x="306071" y="1672706"/>
                                            <a:pt x="303142" y="1672055"/>
                                            <a:pt x="301840" y="1673357"/>
                                          </a:cubicBezTo>
                                          <a:cubicBezTo>
                                            <a:pt x="300538" y="1674659"/>
                                            <a:pt x="299562" y="1680192"/>
                                            <a:pt x="298260" y="1681494"/>
                                          </a:cubicBezTo>
                                          <a:cubicBezTo>
                                            <a:pt x="296958" y="1682796"/>
                                            <a:pt x="297609" y="1674659"/>
                                            <a:pt x="296307" y="1675961"/>
                                          </a:cubicBezTo>
                                          <a:cubicBezTo>
                                            <a:pt x="295005" y="1677263"/>
                                            <a:pt x="293703" y="1680192"/>
                                            <a:pt x="292076" y="1683121"/>
                                          </a:cubicBezTo>
                                          <a:cubicBezTo>
                                            <a:pt x="290449" y="1685724"/>
                                            <a:pt x="288822" y="1686050"/>
                                            <a:pt x="286543" y="1687677"/>
                                          </a:cubicBezTo>
                                          <a:cubicBezTo>
                                            <a:pt x="284591" y="1689305"/>
                                            <a:pt x="286543" y="1690281"/>
                                            <a:pt x="288171" y="1692885"/>
                                          </a:cubicBezTo>
                                          <a:cubicBezTo>
                                            <a:pt x="289798" y="1695488"/>
                                            <a:pt x="289147" y="1697441"/>
                                            <a:pt x="286869" y="1699068"/>
                                          </a:cubicBezTo>
                                          <a:cubicBezTo>
                                            <a:pt x="284591" y="1700695"/>
                                            <a:pt x="280360" y="1699719"/>
                                            <a:pt x="277431" y="1699719"/>
                                          </a:cubicBezTo>
                                          <a:cubicBezTo>
                                            <a:pt x="274502" y="1699719"/>
                                            <a:pt x="269294" y="1697115"/>
                                            <a:pt x="267016" y="1697115"/>
                                          </a:cubicBezTo>
                                          <a:cubicBezTo>
                                            <a:pt x="264738" y="1697441"/>
                                            <a:pt x="267016" y="1698417"/>
                                            <a:pt x="266366" y="1700695"/>
                                          </a:cubicBezTo>
                                          <a:cubicBezTo>
                                            <a:pt x="265714" y="1702973"/>
                                            <a:pt x="260507" y="1702323"/>
                                            <a:pt x="258880" y="1703624"/>
                                          </a:cubicBezTo>
                                          <a:cubicBezTo>
                                            <a:pt x="257253" y="1704926"/>
                                            <a:pt x="263111" y="1705903"/>
                                            <a:pt x="266691" y="1707855"/>
                                          </a:cubicBezTo>
                                          <a:cubicBezTo>
                                            <a:pt x="270271" y="1709808"/>
                                            <a:pt x="271247" y="1710784"/>
                                            <a:pt x="273525" y="1713714"/>
                                          </a:cubicBezTo>
                                          <a:cubicBezTo>
                                            <a:pt x="275803" y="1716643"/>
                                            <a:pt x="278407" y="1718595"/>
                                            <a:pt x="281662" y="1720223"/>
                                          </a:cubicBezTo>
                                          <a:cubicBezTo>
                                            <a:pt x="284916" y="1721850"/>
                                            <a:pt x="287520" y="1720548"/>
                                            <a:pt x="291751" y="1721199"/>
                                          </a:cubicBezTo>
                                          <a:cubicBezTo>
                                            <a:pt x="295656" y="1721850"/>
                                            <a:pt x="297934" y="1728684"/>
                                            <a:pt x="300212" y="1730963"/>
                                          </a:cubicBezTo>
                                          <a:cubicBezTo>
                                            <a:pt x="302816" y="1733241"/>
                                            <a:pt x="310627" y="1731939"/>
                                            <a:pt x="313556" y="1732915"/>
                                          </a:cubicBezTo>
                                          <a:cubicBezTo>
                                            <a:pt x="316485" y="1733892"/>
                                            <a:pt x="333409" y="1749513"/>
                                            <a:pt x="335687" y="1751141"/>
                                          </a:cubicBezTo>
                                          <a:cubicBezTo>
                                            <a:pt x="337314" y="1752442"/>
                                            <a:pt x="345125" y="1759277"/>
                                            <a:pt x="350658" y="1764159"/>
                                          </a:cubicBezTo>
                                          <a:cubicBezTo>
                                            <a:pt x="351634" y="1761881"/>
                                            <a:pt x="352611" y="1759602"/>
                                            <a:pt x="354238" y="1758951"/>
                                          </a:cubicBezTo>
                                          <a:lnTo>
                                            <a:pt x="354238" y="1758951"/>
                                          </a:lnTo>
                                          <a:cubicBezTo>
                                            <a:pt x="355539" y="1758301"/>
                                            <a:pt x="357492" y="1758626"/>
                                            <a:pt x="359770" y="1759277"/>
                                          </a:cubicBezTo>
                                          <a:cubicBezTo>
                                            <a:pt x="361398" y="1759602"/>
                                            <a:pt x="363025" y="1759928"/>
                                            <a:pt x="364002" y="1759602"/>
                                          </a:cubicBezTo>
                                          <a:cubicBezTo>
                                            <a:pt x="364978" y="1759602"/>
                                            <a:pt x="365954" y="1759277"/>
                                            <a:pt x="366930" y="1758951"/>
                                          </a:cubicBezTo>
                                          <a:cubicBezTo>
                                            <a:pt x="367907" y="1758626"/>
                                            <a:pt x="369209" y="1758301"/>
                                            <a:pt x="370511" y="1758301"/>
                                          </a:cubicBezTo>
                                          <a:cubicBezTo>
                                            <a:pt x="372138" y="1757975"/>
                                            <a:pt x="377020" y="1760579"/>
                                            <a:pt x="382552" y="1763182"/>
                                          </a:cubicBezTo>
                                          <a:cubicBezTo>
                                            <a:pt x="388411" y="1766111"/>
                                            <a:pt x="395245" y="1769366"/>
                                            <a:pt x="397523" y="1769366"/>
                                          </a:cubicBezTo>
                                          <a:cubicBezTo>
                                            <a:pt x="399476" y="1769366"/>
                                            <a:pt x="401754" y="1769691"/>
                                            <a:pt x="404032" y="1770017"/>
                                          </a:cubicBezTo>
                                          <a:cubicBezTo>
                                            <a:pt x="407612" y="1770342"/>
                                            <a:pt x="410866" y="1770993"/>
                                            <a:pt x="411843" y="1770342"/>
                                          </a:cubicBezTo>
                                          <a:cubicBezTo>
                                            <a:pt x="412494" y="1770017"/>
                                            <a:pt x="412820" y="1770017"/>
                                            <a:pt x="413145" y="1769691"/>
                                          </a:cubicBezTo>
                                          <a:lnTo>
                                            <a:pt x="413145" y="1769691"/>
                                          </a:lnTo>
                                          <a:cubicBezTo>
                                            <a:pt x="414772" y="1769041"/>
                                            <a:pt x="415748" y="1768390"/>
                                            <a:pt x="418677" y="1768715"/>
                                          </a:cubicBezTo>
                                          <a:cubicBezTo>
                                            <a:pt x="420305" y="1768715"/>
                                            <a:pt x="422908" y="1769041"/>
                                            <a:pt x="425187" y="1769691"/>
                                          </a:cubicBezTo>
                                          <a:cubicBezTo>
                                            <a:pt x="427790" y="1770017"/>
                                            <a:pt x="430394" y="1770668"/>
                                            <a:pt x="431370" y="1771319"/>
                                          </a:cubicBezTo>
                                          <a:lnTo>
                                            <a:pt x="431370" y="1771319"/>
                                          </a:lnTo>
                                          <a:cubicBezTo>
                                            <a:pt x="432347" y="1771644"/>
                                            <a:pt x="433323" y="1772621"/>
                                            <a:pt x="434625" y="1773922"/>
                                          </a:cubicBezTo>
                                          <a:cubicBezTo>
                                            <a:pt x="436252" y="1775550"/>
                                            <a:pt x="438530" y="1778153"/>
                                            <a:pt x="440808" y="1778804"/>
                                          </a:cubicBezTo>
                                          <a:lnTo>
                                            <a:pt x="440808" y="1778804"/>
                                          </a:lnTo>
                                          <a:lnTo>
                                            <a:pt x="442110" y="1779130"/>
                                          </a:lnTo>
                                          <a:cubicBezTo>
                                            <a:pt x="447317" y="1780757"/>
                                            <a:pt x="457406" y="1784011"/>
                                            <a:pt x="457732" y="1786290"/>
                                          </a:cubicBezTo>
                                          <a:cubicBezTo>
                                            <a:pt x="458057" y="1787266"/>
                                            <a:pt x="457732" y="1787917"/>
                                            <a:pt x="457406" y="1788893"/>
                                          </a:cubicBezTo>
                                          <a:cubicBezTo>
                                            <a:pt x="457081" y="1789544"/>
                                            <a:pt x="456756" y="1790520"/>
                                            <a:pt x="457406" y="1790846"/>
                                          </a:cubicBezTo>
                                          <a:cubicBezTo>
                                            <a:pt x="458057" y="1791171"/>
                                            <a:pt x="458383" y="1791497"/>
                                            <a:pt x="458708" y="1791822"/>
                                          </a:cubicBezTo>
                                          <a:cubicBezTo>
                                            <a:pt x="460010" y="1792799"/>
                                            <a:pt x="460986" y="1793450"/>
                                            <a:pt x="462939" y="1792799"/>
                                          </a:cubicBezTo>
                                          <a:cubicBezTo>
                                            <a:pt x="464892" y="1792148"/>
                                            <a:pt x="467821" y="1789870"/>
                                            <a:pt x="469448" y="1788568"/>
                                          </a:cubicBezTo>
                                          <a:lnTo>
                                            <a:pt x="469448" y="1788568"/>
                                          </a:lnTo>
                                          <a:cubicBezTo>
                                            <a:pt x="470425" y="1787917"/>
                                            <a:pt x="471075" y="1787266"/>
                                            <a:pt x="471726" y="1786941"/>
                                          </a:cubicBezTo>
                                          <a:cubicBezTo>
                                            <a:pt x="472052" y="1786615"/>
                                            <a:pt x="473354" y="1786615"/>
                                            <a:pt x="474656" y="1786615"/>
                                          </a:cubicBezTo>
                                          <a:cubicBezTo>
                                            <a:pt x="476608" y="1786615"/>
                                            <a:pt x="479212" y="1786615"/>
                                            <a:pt x="480188" y="1786615"/>
                                          </a:cubicBezTo>
                                          <a:cubicBezTo>
                                            <a:pt x="481165" y="1786615"/>
                                            <a:pt x="483117" y="1787917"/>
                                            <a:pt x="484745" y="1789219"/>
                                          </a:cubicBezTo>
                                          <a:cubicBezTo>
                                            <a:pt x="485721" y="1790195"/>
                                            <a:pt x="486697" y="1790846"/>
                                            <a:pt x="486697" y="1790846"/>
                                          </a:cubicBezTo>
                                          <a:cubicBezTo>
                                            <a:pt x="487348" y="1790846"/>
                                            <a:pt x="486372" y="1790195"/>
                                            <a:pt x="486697" y="1789544"/>
                                          </a:cubicBezTo>
                                          <a:cubicBezTo>
                                            <a:pt x="487023" y="1788568"/>
                                            <a:pt x="487674" y="1787266"/>
                                            <a:pt x="487999" y="1786615"/>
                                          </a:cubicBezTo>
                                          <a:cubicBezTo>
                                            <a:pt x="488975" y="1785313"/>
                                            <a:pt x="489952" y="1784662"/>
                                            <a:pt x="491254" y="1785639"/>
                                          </a:cubicBezTo>
                                          <a:cubicBezTo>
                                            <a:pt x="491904" y="1785964"/>
                                            <a:pt x="492881" y="1786615"/>
                                            <a:pt x="493857" y="1787591"/>
                                          </a:cubicBezTo>
                                          <a:cubicBezTo>
                                            <a:pt x="496135" y="1789544"/>
                                            <a:pt x="499715" y="1792148"/>
                                            <a:pt x="501017" y="1792473"/>
                                          </a:cubicBezTo>
                                          <a:cubicBezTo>
                                            <a:pt x="501668" y="1792799"/>
                                            <a:pt x="503295" y="1792799"/>
                                            <a:pt x="505248" y="1792799"/>
                                          </a:cubicBezTo>
                                          <a:cubicBezTo>
                                            <a:pt x="509479" y="1793124"/>
                                            <a:pt x="514361" y="1793450"/>
                                            <a:pt x="514686" y="1796053"/>
                                          </a:cubicBezTo>
                                          <a:lnTo>
                                            <a:pt x="514686" y="1796053"/>
                                          </a:lnTo>
                                          <a:cubicBezTo>
                                            <a:pt x="515012" y="1797680"/>
                                            <a:pt x="513710" y="1799633"/>
                                            <a:pt x="512408" y="1801586"/>
                                          </a:cubicBezTo>
                                          <a:cubicBezTo>
                                            <a:pt x="511432" y="1802888"/>
                                            <a:pt x="510456" y="1804190"/>
                                            <a:pt x="510781" y="1804515"/>
                                          </a:cubicBezTo>
                                          <a:cubicBezTo>
                                            <a:pt x="511432" y="1805491"/>
                                            <a:pt x="514686" y="1808095"/>
                                            <a:pt x="517941" y="1810373"/>
                                          </a:cubicBezTo>
                                          <a:cubicBezTo>
                                            <a:pt x="520219" y="1812000"/>
                                            <a:pt x="522172" y="1812977"/>
                                            <a:pt x="523148" y="1812977"/>
                                          </a:cubicBezTo>
                                          <a:cubicBezTo>
                                            <a:pt x="523799" y="1812977"/>
                                            <a:pt x="524450" y="1812977"/>
                                            <a:pt x="525101" y="1812651"/>
                                          </a:cubicBezTo>
                                          <a:cubicBezTo>
                                            <a:pt x="526402" y="1812651"/>
                                            <a:pt x="527379" y="1812326"/>
                                            <a:pt x="527704" y="1812326"/>
                                          </a:cubicBezTo>
                                          <a:cubicBezTo>
                                            <a:pt x="528681" y="1812000"/>
                                            <a:pt x="530959" y="1813302"/>
                                            <a:pt x="532911" y="1814279"/>
                                          </a:cubicBezTo>
                                          <a:cubicBezTo>
                                            <a:pt x="533888" y="1814929"/>
                                            <a:pt x="534865" y="1815580"/>
                                            <a:pt x="535190" y="1815580"/>
                                          </a:cubicBezTo>
                                          <a:cubicBezTo>
                                            <a:pt x="535190" y="1815580"/>
                                            <a:pt x="535841" y="1815580"/>
                                            <a:pt x="536492" y="1815255"/>
                                          </a:cubicBezTo>
                                          <a:cubicBezTo>
                                            <a:pt x="538119" y="1814604"/>
                                            <a:pt x="540397" y="1813953"/>
                                            <a:pt x="542350" y="1815255"/>
                                          </a:cubicBezTo>
                                          <a:cubicBezTo>
                                            <a:pt x="543977" y="1816231"/>
                                            <a:pt x="546255" y="1819811"/>
                                            <a:pt x="548208" y="1822740"/>
                                          </a:cubicBezTo>
                                          <a:cubicBezTo>
                                            <a:pt x="549184" y="1824368"/>
                                            <a:pt x="550161" y="1825669"/>
                                            <a:pt x="550811" y="1826320"/>
                                          </a:cubicBezTo>
                                          <a:cubicBezTo>
                                            <a:pt x="551463" y="1826971"/>
                                            <a:pt x="552764" y="1827297"/>
                                            <a:pt x="554066" y="1827948"/>
                                          </a:cubicBezTo>
                                          <a:cubicBezTo>
                                            <a:pt x="556019" y="1828599"/>
                                            <a:pt x="557972" y="1829575"/>
                                            <a:pt x="558297" y="1830551"/>
                                          </a:cubicBezTo>
                                          <a:cubicBezTo>
                                            <a:pt x="558297" y="1830877"/>
                                            <a:pt x="558622" y="1831528"/>
                                            <a:pt x="558622" y="1832178"/>
                                          </a:cubicBezTo>
                                          <a:cubicBezTo>
                                            <a:pt x="558948" y="1834131"/>
                                            <a:pt x="559599" y="1837386"/>
                                            <a:pt x="561226" y="1837711"/>
                                          </a:cubicBezTo>
                                          <a:cubicBezTo>
                                            <a:pt x="562528" y="1838037"/>
                                            <a:pt x="564806" y="1838688"/>
                                            <a:pt x="566759" y="1838688"/>
                                          </a:cubicBezTo>
                                          <a:cubicBezTo>
                                            <a:pt x="568711" y="1839013"/>
                                            <a:pt x="570664" y="1839013"/>
                                            <a:pt x="571640" y="1838688"/>
                                          </a:cubicBezTo>
                                          <a:cubicBezTo>
                                            <a:pt x="571966" y="1838688"/>
                                            <a:pt x="573268" y="1836735"/>
                                            <a:pt x="574244" y="1834457"/>
                                          </a:cubicBezTo>
                                          <a:cubicBezTo>
                                            <a:pt x="575546" y="1831853"/>
                                            <a:pt x="577173" y="1829249"/>
                                            <a:pt x="578801" y="1827948"/>
                                          </a:cubicBezTo>
                                          <a:cubicBezTo>
                                            <a:pt x="579777" y="1826971"/>
                                            <a:pt x="581404" y="1825995"/>
                                            <a:pt x="583031" y="1825018"/>
                                          </a:cubicBezTo>
                                          <a:lnTo>
                                            <a:pt x="583031" y="1825018"/>
                                          </a:lnTo>
                                          <a:cubicBezTo>
                                            <a:pt x="585635" y="1823391"/>
                                            <a:pt x="587913" y="1821764"/>
                                            <a:pt x="588890" y="1820788"/>
                                          </a:cubicBezTo>
                                          <a:cubicBezTo>
                                            <a:pt x="589215" y="1820137"/>
                                            <a:pt x="589540" y="1819486"/>
                                            <a:pt x="590192" y="1818184"/>
                                          </a:cubicBezTo>
                                          <a:cubicBezTo>
                                            <a:pt x="590842" y="1816231"/>
                                            <a:pt x="591819" y="1813628"/>
                                            <a:pt x="594422" y="1811675"/>
                                          </a:cubicBezTo>
                                          <a:cubicBezTo>
                                            <a:pt x="597677" y="1808746"/>
                                            <a:pt x="622411" y="1808420"/>
                                            <a:pt x="628920" y="1808095"/>
                                          </a:cubicBezTo>
                                          <a:cubicBezTo>
                                            <a:pt x="623713" y="1790195"/>
                                            <a:pt x="605813" y="1723152"/>
                                            <a:pt x="619808" y="1706554"/>
                                          </a:cubicBezTo>
                                          <a:cubicBezTo>
                                            <a:pt x="620133" y="1706228"/>
                                            <a:pt x="620458" y="1705577"/>
                                            <a:pt x="620784" y="1705252"/>
                                          </a:cubicBezTo>
                                          <a:cubicBezTo>
                                            <a:pt x="627293" y="1696790"/>
                                            <a:pt x="628920" y="1689630"/>
                                            <a:pt x="627944" y="1683772"/>
                                          </a:cubicBezTo>
                                          <a:cubicBezTo>
                                            <a:pt x="626968" y="1677914"/>
                                            <a:pt x="623388" y="1673357"/>
                                            <a:pt x="619482" y="1670103"/>
                                          </a:cubicBezTo>
                                          <a:cubicBezTo>
                                            <a:pt x="619157" y="1669777"/>
                                            <a:pt x="619157" y="1669777"/>
                                            <a:pt x="618831" y="1669452"/>
                                          </a:cubicBezTo>
                                          <a:cubicBezTo>
                                            <a:pt x="613299" y="1665221"/>
                                            <a:pt x="605162" y="1663268"/>
                                            <a:pt x="599955" y="1662292"/>
                                          </a:cubicBezTo>
                                          <a:cubicBezTo>
                                            <a:pt x="597351" y="1661641"/>
                                            <a:pt x="595399" y="1661316"/>
                                            <a:pt x="594422" y="1660665"/>
                                          </a:cubicBezTo>
                                          <a:lnTo>
                                            <a:pt x="594422" y="1660665"/>
                                          </a:lnTo>
                                          <a:cubicBezTo>
                                            <a:pt x="594097" y="1660339"/>
                                            <a:pt x="593446" y="1660014"/>
                                            <a:pt x="592795" y="1659688"/>
                                          </a:cubicBezTo>
                                          <a:cubicBezTo>
                                            <a:pt x="590842" y="1658387"/>
                                            <a:pt x="588564" y="1657085"/>
                                            <a:pt x="588564" y="1654481"/>
                                          </a:cubicBezTo>
                                          <a:cubicBezTo>
                                            <a:pt x="588564" y="1653179"/>
                                            <a:pt x="589215" y="1651877"/>
                                            <a:pt x="590192" y="1650901"/>
                                          </a:cubicBezTo>
                                          <a:cubicBezTo>
                                            <a:pt x="591819" y="1649274"/>
                                            <a:pt x="593771" y="1647972"/>
                                            <a:pt x="594422" y="1647646"/>
                                          </a:cubicBezTo>
                                          <a:lnTo>
                                            <a:pt x="594422" y="1647646"/>
                                          </a:lnTo>
                                          <a:cubicBezTo>
                                            <a:pt x="595073" y="1647321"/>
                                            <a:pt x="596375" y="1647646"/>
                                            <a:pt x="598002" y="1647972"/>
                                          </a:cubicBezTo>
                                          <a:cubicBezTo>
                                            <a:pt x="599955" y="1648297"/>
                                            <a:pt x="602559" y="1648623"/>
                                            <a:pt x="602884" y="1648297"/>
                                          </a:cubicBezTo>
                                          <a:lnTo>
                                            <a:pt x="602884" y="1648297"/>
                                          </a:lnTo>
                                          <a:cubicBezTo>
                                            <a:pt x="603535" y="1647972"/>
                                            <a:pt x="603860" y="1647321"/>
                                            <a:pt x="604186" y="1646345"/>
                                          </a:cubicBezTo>
                                          <a:cubicBezTo>
                                            <a:pt x="604511" y="1645368"/>
                                            <a:pt x="604511" y="1644067"/>
                                            <a:pt x="604186" y="1642765"/>
                                          </a:cubicBezTo>
                                          <a:cubicBezTo>
                                            <a:pt x="603860" y="1641463"/>
                                            <a:pt x="599955" y="1635930"/>
                                            <a:pt x="595073" y="1630072"/>
                                          </a:cubicBezTo>
                                          <a:cubicBezTo>
                                            <a:pt x="590517" y="1624539"/>
                                            <a:pt x="585310" y="1619007"/>
                                            <a:pt x="583357" y="1617705"/>
                                          </a:cubicBezTo>
                                          <a:cubicBezTo>
                                            <a:pt x="582706" y="1617379"/>
                                            <a:pt x="582055" y="1616728"/>
                                            <a:pt x="581404" y="1616403"/>
                                          </a:cubicBezTo>
                                          <a:lnTo>
                                            <a:pt x="581404" y="1616403"/>
                                          </a:lnTo>
                                          <a:cubicBezTo>
                                            <a:pt x="579126" y="1615101"/>
                                            <a:pt x="578475" y="1614776"/>
                                            <a:pt x="576197" y="1614450"/>
                                          </a:cubicBezTo>
                                          <a:cubicBezTo>
                                            <a:pt x="574895" y="1614450"/>
                                            <a:pt x="571966" y="1615101"/>
                                            <a:pt x="568711" y="1615752"/>
                                          </a:cubicBezTo>
                                          <a:cubicBezTo>
                                            <a:pt x="564481" y="1616728"/>
                                            <a:pt x="559924" y="1617705"/>
                                            <a:pt x="557646" y="1617379"/>
                                          </a:cubicBezTo>
                                          <a:cubicBezTo>
                                            <a:pt x="555368" y="1617054"/>
                                            <a:pt x="553090" y="1616403"/>
                                            <a:pt x="551137" y="1615427"/>
                                          </a:cubicBezTo>
                                          <a:lnTo>
                                            <a:pt x="551137" y="1615427"/>
                                          </a:lnTo>
                                          <a:cubicBezTo>
                                            <a:pt x="549184" y="1614450"/>
                                            <a:pt x="547883" y="1613148"/>
                                            <a:pt x="547557" y="1611847"/>
                                          </a:cubicBezTo>
                                          <a:cubicBezTo>
                                            <a:pt x="547231" y="1610870"/>
                                            <a:pt x="547883" y="1608267"/>
                                            <a:pt x="548533" y="1605663"/>
                                          </a:cubicBezTo>
                                          <a:lnTo>
                                            <a:pt x="548533" y="1605663"/>
                                          </a:lnTo>
                                          <a:cubicBezTo>
                                            <a:pt x="549510" y="1602083"/>
                                            <a:pt x="550486" y="1597527"/>
                                            <a:pt x="549835" y="1596225"/>
                                          </a:cubicBezTo>
                                          <a:cubicBezTo>
                                            <a:pt x="549510" y="1595249"/>
                                            <a:pt x="544628" y="1594272"/>
                                            <a:pt x="540397" y="1593296"/>
                                          </a:cubicBezTo>
                                          <a:cubicBezTo>
                                            <a:pt x="536492" y="1592319"/>
                                            <a:pt x="533237" y="1591669"/>
                                            <a:pt x="532911" y="1590367"/>
                                          </a:cubicBezTo>
                                          <a:cubicBezTo>
                                            <a:pt x="532586" y="1589065"/>
                                            <a:pt x="532261" y="1585810"/>
                                            <a:pt x="533237" y="1582881"/>
                                          </a:cubicBezTo>
                                          <a:cubicBezTo>
                                            <a:pt x="533888" y="1580929"/>
                                            <a:pt x="534865" y="1578651"/>
                                            <a:pt x="536492" y="1577349"/>
                                          </a:cubicBezTo>
                                          <a:cubicBezTo>
                                            <a:pt x="538119" y="1576047"/>
                                            <a:pt x="540397" y="1573443"/>
                                            <a:pt x="542350" y="1570840"/>
                                          </a:cubicBezTo>
                                          <a:cubicBezTo>
                                            <a:pt x="544953" y="1567585"/>
                                            <a:pt x="547557" y="1564005"/>
                                            <a:pt x="547883" y="1563029"/>
                                          </a:cubicBezTo>
                                          <a:cubicBezTo>
                                            <a:pt x="547883" y="1562703"/>
                                            <a:pt x="546255" y="1561076"/>
                                            <a:pt x="544302" y="1559123"/>
                                          </a:cubicBezTo>
                                          <a:cubicBezTo>
                                            <a:pt x="542675" y="1557496"/>
                                            <a:pt x="541374" y="1556194"/>
                                            <a:pt x="540722" y="1554892"/>
                                          </a:cubicBezTo>
                                          <a:cubicBezTo>
                                            <a:pt x="540072" y="1553591"/>
                                            <a:pt x="540397" y="1550010"/>
                                            <a:pt x="541048" y="1546431"/>
                                          </a:cubicBezTo>
                                          <a:cubicBezTo>
                                            <a:pt x="541699" y="1542851"/>
                                            <a:pt x="543001" y="1539271"/>
                                            <a:pt x="544302" y="1537318"/>
                                          </a:cubicBezTo>
                                          <a:cubicBezTo>
                                            <a:pt x="545604" y="1535040"/>
                                            <a:pt x="547883" y="1534063"/>
                                            <a:pt x="549835" y="1533087"/>
                                          </a:cubicBezTo>
                                          <a:lnTo>
                                            <a:pt x="549835" y="1533087"/>
                                          </a:lnTo>
                                          <a:cubicBezTo>
                                            <a:pt x="551137" y="1532436"/>
                                            <a:pt x="552439" y="1531785"/>
                                            <a:pt x="553415" y="1530809"/>
                                          </a:cubicBezTo>
                                          <a:cubicBezTo>
                                            <a:pt x="554717" y="1529507"/>
                                            <a:pt x="556019" y="1525602"/>
                                            <a:pt x="556995" y="1522347"/>
                                          </a:cubicBezTo>
                                          <a:cubicBezTo>
                                            <a:pt x="557972" y="1519743"/>
                                            <a:pt x="558622" y="1517791"/>
                                            <a:pt x="559274" y="1517140"/>
                                          </a:cubicBezTo>
                                          <a:cubicBezTo>
                                            <a:pt x="559924" y="1516489"/>
                                            <a:pt x="561552" y="1516163"/>
                                            <a:pt x="563179" y="1516163"/>
                                          </a:cubicBezTo>
                                          <a:cubicBezTo>
                                            <a:pt x="565131" y="1516163"/>
                                            <a:pt x="567084" y="1516163"/>
                                            <a:pt x="567735" y="1516489"/>
                                          </a:cubicBezTo>
                                          <a:lnTo>
                                            <a:pt x="567735" y="1516489"/>
                                          </a:lnTo>
                                          <a:cubicBezTo>
                                            <a:pt x="568386" y="1516814"/>
                                            <a:pt x="570013" y="1518767"/>
                                            <a:pt x="571966" y="1521696"/>
                                          </a:cubicBezTo>
                                          <a:cubicBezTo>
                                            <a:pt x="576522" y="1527880"/>
                                            <a:pt x="584333" y="1538294"/>
                                            <a:pt x="586286" y="1537969"/>
                                          </a:cubicBezTo>
                                          <a:cubicBezTo>
                                            <a:pt x="586286" y="1537969"/>
                                            <a:pt x="586611" y="1537969"/>
                                            <a:pt x="586937" y="1537969"/>
                                          </a:cubicBezTo>
                                          <a:cubicBezTo>
                                            <a:pt x="589215" y="1537318"/>
                                            <a:pt x="592470" y="1535691"/>
                                            <a:pt x="595399" y="1534063"/>
                                          </a:cubicBezTo>
                                          <a:lnTo>
                                            <a:pt x="595399" y="1534063"/>
                                          </a:lnTo>
                                          <a:cubicBezTo>
                                            <a:pt x="597677" y="1532761"/>
                                            <a:pt x="599629" y="1531460"/>
                                            <a:pt x="599955" y="1531460"/>
                                          </a:cubicBezTo>
                                          <a:cubicBezTo>
                                            <a:pt x="599955" y="1531460"/>
                                            <a:pt x="599304" y="1531134"/>
                                            <a:pt x="598328" y="1530809"/>
                                          </a:cubicBezTo>
                                          <a:cubicBezTo>
                                            <a:pt x="596049" y="1529832"/>
                                            <a:pt x="593446" y="1528856"/>
                                            <a:pt x="592470" y="1525602"/>
                                          </a:cubicBezTo>
                                          <a:cubicBezTo>
                                            <a:pt x="591819" y="1522998"/>
                                            <a:pt x="590192" y="1516814"/>
                                            <a:pt x="589215" y="1511932"/>
                                          </a:cubicBezTo>
                                          <a:cubicBezTo>
                                            <a:pt x="588564" y="1508352"/>
                                            <a:pt x="588239" y="1505423"/>
                                            <a:pt x="588890" y="1504773"/>
                                          </a:cubicBezTo>
                                          <a:cubicBezTo>
                                            <a:pt x="589866" y="1504122"/>
                                            <a:pt x="591819" y="1504773"/>
                                            <a:pt x="593771" y="1505749"/>
                                          </a:cubicBezTo>
                                          <a:cubicBezTo>
                                            <a:pt x="596049" y="1506725"/>
                                            <a:pt x="598653" y="1507702"/>
                                            <a:pt x="599629" y="1507376"/>
                                          </a:cubicBezTo>
                                          <a:lnTo>
                                            <a:pt x="599629" y="1507376"/>
                                          </a:lnTo>
                                          <a:cubicBezTo>
                                            <a:pt x="601257" y="1506725"/>
                                            <a:pt x="605162" y="1505423"/>
                                            <a:pt x="608091" y="1503471"/>
                                          </a:cubicBezTo>
                                          <a:cubicBezTo>
                                            <a:pt x="610044" y="1502169"/>
                                            <a:pt x="611346" y="1500867"/>
                                            <a:pt x="611997" y="1499565"/>
                                          </a:cubicBezTo>
                                          <a:lnTo>
                                            <a:pt x="611997" y="1499565"/>
                                          </a:lnTo>
                                          <a:cubicBezTo>
                                            <a:pt x="612973" y="1497613"/>
                                            <a:pt x="612648" y="1496636"/>
                                            <a:pt x="612648" y="1495985"/>
                                          </a:cubicBezTo>
                                          <a:cubicBezTo>
                                            <a:pt x="612648" y="1494684"/>
                                            <a:pt x="612648" y="1494033"/>
                                            <a:pt x="613949" y="1492731"/>
                                          </a:cubicBezTo>
                                          <a:cubicBezTo>
                                            <a:pt x="615251" y="1491429"/>
                                            <a:pt x="621760" y="1488825"/>
                                            <a:pt x="627293" y="1486222"/>
                                          </a:cubicBezTo>
                                          <a:cubicBezTo>
                                            <a:pt x="631849" y="1484269"/>
                                            <a:pt x="636080" y="1482642"/>
                                            <a:pt x="636731" y="1481991"/>
                                          </a:cubicBezTo>
                                          <a:cubicBezTo>
                                            <a:pt x="637382" y="1481340"/>
                                            <a:pt x="638033" y="1479713"/>
                                            <a:pt x="638684" y="1478085"/>
                                          </a:cubicBezTo>
                                          <a:cubicBezTo>
                                            <a:pt x="639335" y="1476133"/>
                                            <a:pt x="640311" y="1474180"/>
                                            <a:pt x="641288" y="1473204"/>
                                          </a:cubicBezTo>
                                          <a:lnTo>
                                            <a:pt x="641288" y="1473204"/>
                                          </a:lnTo>
                                          <a:cubicBezTo>
                                            <a:pt x="642589" y="1472227"/>
                                            <a:pt x="644542" y="1472553"/>
                                            <a:pt x="646495" y="1472878"/>
                                          </a:cubicBezTo>
                                          <a:cubicBezTo>
                                            <a:pt x="648447" y="1473204"/>
                                            <a:pt x="650400" y="1473529"/>
                                            <a:pt x="651051" y="1472878"/>
                                          </a:cubicBezTo>
                                          <a:cubicBezTo>
                                            <a:pt x="652028" y="1471251"/>
                                            <a:pt x="652353" y="1470275"/>
                                            <a:pt x="652678" y="1468647"/>
                                          </a:cubicBezTo>
                                          <a:cubicBezTo>
                                            <a:pt x="652678" y="1467996"/>
                                            <a:pt x="653004" y="1467345"/>
                                            <a:pt x="653329" y="1466369"/>
                                          </a:cubicBezTo>
                                          <a:cubicBezTo>
                                            <a:pt x="653980" y="1464416"/>
                                            <a:pt x="655608" y="1464416"/>
                                            <a:pt x="658211" y="1465067"/>
                                          </a:cubicBezTo>
                                          <a:cubicBezTo>
                                            <a:pt x="661466" y="1466044"/>
                                            <a:pt x="666673" y="1468973"/>
                                            <a:pt x="668951" y="1470275"/>
                                          </a:cubicBezTo>
                                          <a:lnTo>
                                            <a:pt x="668951" y="1470275"/>
                                          </a:lnTo>
                                          <a:lnTo>
                                            <a:pt x="669928" y="1470925"/>
                                          </a:lnTo>
                                          <a:lnTo>
                                            <a:pt x="669928" y="1470925"/>
                                          </a:lnTo>
                                          <a:cubicBezTo>
                                            <a:pt x="671880" y="1471902"/>
                                            <a:pt x="672206" y="1473855"/>
                                            <a:pt x="672531" y="1475482"/>
                                          </a:cubicBezTo>
                                          <a:cubicBezTo>
                                            <a:pt x="672856" y="1476458"/>
                                            <a:pt x="672856" y="1477434"/>
                                            <a:pt x="673182" y="1477434"/>
                                          </a:cubicBezTo>
                                          <a:cubicBezTo>
                                            <a:pt x="674158" y="1477760"/>
                                            <a:pt x="675786" y="1478085"/>
                                            <a:pt x="677087" y="1478085"/>
                                          </a:cubicBezTo>
                                          <a:lnTo>
                                            <a:pt x="677087" y="1478085"/>
                                          </a:lnTo>
                                          <a:cubicBezTo>
                                            <a:pt x="678064" y="1478085"/>
                                            <a:pt x="679040" y="1477760"/>
                                            <a:pt x="679691" y="1476784"/>
                                          </a:cubicBezTo>
                                          <a:cubicBezTo>
                                            <a:pt x="680017" y="1476133"/>
                                            <a:pt x="680342" y="1475156"/>
                                            <a:pt x="680667" y="1474505"/>
                                          </a:cubicBezTo>
                                          <a:cubicBezTo>
                                            <a:pt x="681318" y="1472553"/>
                                            <a:pt x="681969" y="1470925"/>
                                            <a:pt x="684573" y="1469624"/>
                                          </a:cubicBezTo>
                                          <a:cubicBezTo>
                                            <a:pt x="686200" y="1468647"/>
                                            <a:pt x="688804" y="1467345"/>
                                            <a:pt x="691407" y="1466695"/>
                                          </a:cubicBezTo>
                                          <a:cubicBezTo>
                                            <a:pt x="693360" y="1466044"/>
                                            <a:pt x="694987" y="1465718"/>
                                            <a:pt x="696289" y="1466369"/>
                                          </a:cubicBezTo>
                                          <a:lnTo>
                                            <a:pt x="696289" y="1466369"/>
                                          </a:lnTo>
                                          <a:cubicBezTo>
                                            <a:pt x="697917" y="1466695"/>
                                            <a:pt x="699218" y="1469298"/>
                                            <a:pt x="700520" y="1471902"/>
                                          </a:cubicBezTo>
                                          <a:cubicBezTo>
                                            <a:pt x="701822" y="1474505"/>
                                            <a:pt x="703449" y="1477434"/>
                                            <a:pt x="704751" y="1477434"/>
                                          </a:cubicBezTo>
                                          <a:cubicBezTo>
                                            <a:pt x="706378" y="1477434"/>
                                            <a:pt x="709633" y="1477109"/>
                                            <a:pt x="713213" y="1476784"/>
                                          </a:cubicBezTo>
                                          <a:cubicBezTo>
                                            <a:pt x="718420" y="1476133"/>
                                            <a:pt x="723953" y="1475807"/>
                                            <a:pt x="725905" y="1475807"/>
                                          </a:cubicBezTo>
                                          <a:cubicBezTo>
                                            <a:pt x="727533" y="1476133"/>
                                            <a:pt x="733391" y="1480038"/>
                                            <a:pt x="738924" y="1484269"/>
                                          </a:cubicBezTo>
                                          <a:cubicBezTo>
                                            <a:pt x="745107" y="1489151"/>
                                            <a:pt x="751291" y="1494684"/>
                                            <a:pt x="752267" y="1496311"/>
                                          </a:cubicBezTo>
                                          <a:cubicBezTo>
                                            <a:pt x="752918" y="1497613"/>
                                            <a:pt x="753244" y="1500216"/>
                                            <a:pt x="753569" y="1503145"/>
                                          </a:cubicBezTo>
                                          <a:cubicBezTo>
                                            <a:pt x="753894" y="1507376"/>
                                            <a:pt x="754545" y="1511932"/>
                                            <a:pt x="755522" y="1511932"/>
                                          </a:cubicBezTo>
                                          <a:cubicBezTo>
                                            <a:pt x="756498" y="1511932"/>
                                            <a:pt x="758776" y="1508027"/>
                                            <a:pt x="760729" y="1504447"/>
                                          </a:cubicBezTo>
                                          <a:cubicBezTo>
                                            <a:pt x="762356" y="1501518"/>
                                            <a:pt x="763658" y="1498914"/>
                                            <a:pt x="764960" y="1498264"/>
                                          </a:cubicBezTo>
                                          <a:cubicBezTo>
                                            <a:pt x="766912" y="1497287"/>
                                            <a:pt x="771794" y="1500216"/>
                                            <a:pt x="777001" y="1503796"/>
                                          </a:cubicBezTo>
                                          <a:cubicBezTo>
                                            <a:pt x="781558" y="1506725"/>
                                            <a:pt x="786440" y="1509654"/>
                                            <a:pt x="788067" y="1509654"/>
                                          </a:cubicBezTo>
                                          <a:cubicBezTo>
                                            <a:pt x="789694" y="1509654"/>
                                            <a:pt x="792298" y="1508678"/>
                                            <a:pt x="794576" y="1507376"/>
                                          </a:cubicBezTo>
                                          <a:cubicBezTo>
                                            <a:pt x="797180" y="1506074"/>
                                            <a:pt x="799132" y="1504447"/>
                                            <a:pt x="799132" y="1504122"/>
                                          </a:cubicBezTo>
                                          <a:cubicBezTo>
                                            <a:pt x="799132" y="1503796"/>
                                            <a:pt x="799132" y="1503471"/>
                                            <a:pt x="798807" y="1503145"/>
                                          </a:cubicBezTo>
                                          <a:cubicBezTo>
                                            <a:pt x="798482" y="1501518"/>
                                            <a:pt x="797831" y="1499891"/>
                                            <a:pt x="800434" y="1498589"/>
                                          </a:cubicBezTo>
                                          <a:cubicBezTo>
                                            <a:pt x="801736" y="1497613"/>
                                            <a:pt x="802712" y="1497938"/>
                                            <a:pt x="803689" y="1497938"/>
                                          </a:cubicBezTo>
                                          <a:cubicBezTo>
                                            <a:pt x="804340" y="1497938"/>
                                            <a:pt x="805316" y="1498264"/>
                                            <a:pt x="806618" y="1496636"/>
                                          </a:cubicBezTo>
                                          <a:cubicBezTo>
                                            <a:pt x="807919" y="1495660"/>
                                            <a:pt x="807919" y="1495009"/>
                                            <a:pt x="807919" y="1495009"/>
                                          </a:cubicBezTo>
                                          <a:cubicBezTo>
                                            <a:pt x="807919" y="1494033"/>
                                            <a:pt x="808245" y="1493382"/>
                                            <a:pt x="810849" y="1492080"/>
                                          </a:cubicBezTo>
                                          <a:lnTo>
                                            <a:pt x="810849" y="1492080"/>
                                          </a:lnTo>
                                          <a:cubicBezTo>
                                            <a:pt x="812801" y="1491104"/>
                                            <a:pt x="817358" y="1490453"/>
                                            <a:pt x="821589" y="1490127"/>
                                          </a:cubicBezTo>
                                          <a:cubicBezTo>
                                            <a:pt x="826471" y="1489802"/>
                                            <a:pt x="831352" y="1489802"/>
                                            <a:pt x="832654" y="1490453"/>
                                          </a:cubicBezTo>
                                          <a:cubicBezTo>
                                            <a:pt x="833305" y="1490778"/>
                                            <a:pt x="833956" y="1491754"/>
                                            <a:pt x="834932" y="1492731"/>
                                          </a:cubicBezTo>
                                          <a:lnTo>
                                            <a:pt x="834932" y="1492731"/>
                                          </a:lnTo>
                                          <a:cubicBezTo>
                                            <a:pt x="837210" y="1495009"/>
                                            <a:pt x="840465" y="1498264"/>
                                            <a:pt x="842092" y="1497938"/>
                                          </a:cubicBezTo>
                                          <a:cubicBezTo>
                                            <a:pt x="843069" y="1497613"/>
                                            <a:pt x="844045" y="1497613"/>
                                            <a:pt x="845021" y="1497613"/>
                                          </a:cubicBezTo>
                                          <a:lnTo>
                                            <a:pt x="845021" y="1497613"/>
                                          </a:lnTo>
                                          <a:cubicBezTo>
                                            <a:pt x="845672" y="1497613"/>
                                            <a:pt x="846323" y="1497613"/>
                                            <a:pt x="846323" y="1497287"/>
                                          </a:cubicBezTo>
                                          <a:cubicBezTo>
                                            <a:pt x="846323" y="1496962"/>
                                            <a:pt x="846323" y="1496311"/>
                                            <a:pt x="846323" y="1495660"/>
                                          </a:cubicBezTo>
                                          <a:cubicBezTo>
                                            <a:pt x="845998" y="1493707"/>
                                            <a:pt x="845672" y="1492080"/>
                                            <a:pt x="848927" y="1490453"/>
                                          </a:cubicBezTo>
                                          <a:cubicBezTo>
                                            <a:pt x="852832" y="1488500"/>
                                            <a:pt x="858691" y="1489151"/>
                                            <a:pt x="860643" y="1489151"/>
                                          </a:cubicBezTo>
                                          <a:lnTo>
                                            <a:pt x="860969" y="1489151"/>
                                          </a:lnTo>
                                          <a:cubicBezTo>
                                            <a:pt x="861945" y="1489151"/>
                                            <a:pt x="865200" y="1490453"/>
                                            <a:pt x="867478" y="1491429"/>
                                          </a:cubicBezTo>
                                          <a:cubicBezTo>
                                            <a:pt x="869756" y="1492405"/>
                                            <a:pt x="871709" y="1493707"/>
                                            <a:pt x="872034" y="1494684"/>
                                          </a:cubicBezTo>
                                          <a:lnTo>
                                            <a:pt x="872034" y="1494684"/>
                                          </a:lnTo>
                                          <a:cubicBezTo>
                                            <a:pt x="872359" y="1495660"/>
                                            <a:pt x="872034" y="1496311"/>
                                            <a:pt x="871709" y="1496962"/>
                                          </a:cubicBezTo>
                                          <a:cubicBezTo>
                                            <a:pt x="871383" y="1497938"/>
                                            <a:pt x="870732" y="1499240"/>
                                            <a:pt x="873661" y="1501193"/>
                                          </a:cubicBezTo>
                                          <a:cubicBezTo>
                                            <a:pt x="876590" y="1502820"/>
                                            <a:pt x="881472" y="1503796"/>
                                            <a:pt x="885703" y="1504773"/>
                                          </a:cubicBezTo>
                                          <a:cubicBezTo>
                                            <a:pt x="889283" y="1505423"/>
                                            <a:pt x="892537" y="1506074"/>
                                            <a:pt x="893514" y="1507051"/>
                                          </a:cubicBezTo>
                                          <a:cubicBezTo>
                                            <a:pt x="894490" y="1508027"/>
                                            <a:pt x="895141" y="1509329"/>
                                            <a:pt x="895792" y="1510631"/>
                                          </a:cubicBezTo>
                                          <a:cubicBezTo>
                                            <a:pt x="896443" y="1511607"/>
                                            <a:pt x="896768" y="1512909"/>
                                            <a:pt x="897419" y="1512909"/>
                                          </a:cubicBezTo>
                                          <a:cubicBezTo>
                                            <a:pt x="898396" y="1512909"/>
                                            <a:pt x="900999" y="1512583"/>
                                            <a:pt x="903277" y="1511932"/>
                                          </a:cubicBezTo>
                                          <a:cubicBezTo>
                                            <a:pt x="905230" y="1511282"/>
                                            <a:pt x="907183" y="1510631"/>
                                            <a:pt x="907183" y="1510631"/>
                                          </a:cubicBezTo>
                                          <a:cubicBezTo>
                                            <a:pt x="907183" y="1510305"/>
                                            <a:pt x="907183" y="1509654"/>
                                            <a:pt x="907508" y="1508678"/>
                                          </a:cubicBezTo>
                                          <a:cubicBezTo>
                                            <a:pt x="907834" y="1505423"/>
                                            <a:pt x="908159" y="1500867"/>
                                            <a:pt x="910437" y="1500542"/>
                                          </a:cubicBezTo>
                                          <a:lnTo>
                                            <a:pt x="910437" y="1500542"/>
                                          </a:lnTo>
                                          <a:cubicBezTo>
                                            <a:pt x="911414" y="1500542"/>
                                            <a:pt x="913366" y="1501518"/>
                                            <a:pt x="915645" y="1502494"/>
                                          </a:cubicBezTo>
                                          <a:cubicBezTo>
                                            <a:pt x="917923" y="1503796"/>
                                            <a:pt x="920527" y="1505098"/>
                                            <a:pt x="921828" y="1505098"/>
                                          </a:cubicBezTo>
                                          <a:cubicBezTo>
                                            <a:pt x="922479" y="1505098"/>
                                            <a:pt x="923455" y="1505423"/>
                                            <a:pt x="924432" y="1505423"/>
                                          </a:cubicBezTo>
                                          <a:cubicBezTo>
                                            <a:pt x="927361" y="1506074"/>
                                            <a:pt x="931592" y="1506725"/>
                                            <a:pt x="936799" y="1504773"/>
                                          </a:cubicBezTo>
                                          <a:cubicBezTo>
                                            <a:pt x="940054" y="1503796"/>
                                            <a:pt x="942657" y="1503145"/>
                                            <a:pt x="944936" y="1502494"/>
                                          </a:cubicBezTo>
                                          <a:cubicBezTo>
                                            <a:pt x="947539" y="1501843"/>
                                            <a:pt x="949492" y="1501518"/>
                                            <a:pt x="950143" y="1500542"/>
                                          </a:cubicBezTo>
                                          <a:cubicBezTo>
                                            <a:pt x="950794" y="1499565"/>
                                            <a:pt x="952095" y="1496962"/>
                                            <a:pt x="953072" y="1494033"/>
                                          </a:cubicBezTo>
                                          <a:cubicBezTo>
                                            <a:pt x="954048" y="1490778"/>
                                            <a:pt x="955025" y="1487524"/>
                                            <a:pt x="955025" y="1485896"/>
                                          </a:cubicBezTo>
                                          <a:cubicBezTo>
                                            <a:pt x="955025" y="1484594"/>
                                            <a:pt x="939728" y="1477760"/>
                                            <a:pt x="928337" y="1472878"/>
                                          </a:cubicBezTo>
                                          <a:cubicBezTo>
                                            <a:pt x="921177" y="1469624"/>
                                            <a:pt x="915319" y="1467020"/>
                                            <a:pt x="914668" y="1466369"/>
                                          </a:cubicBezTo>
                                          <a:cubicBezTo>
                                            <a:pt x="914343" y="1466044"/>
                                            <a:pt x="913692" y="1465393"/>
                                            <a:pt x="912716" y="1464742"/>
                                          </a:cubicBezTo>
                                          <a:cubicBezTo>
                                            <a:pt x="910763" y="1463440"/>
                                            <a:pt x="908485" y="1461487"/>
                                            <a:pt x="907834" y="1459860"/>
                                          </a:cubicBezTo>
                                          <a:cubicBezTo>
                                            <a:pt x="907183" y="1458233"/>
                                            <a:pt x="907834" y="1456931"/>
                                            <a:pt x="910112" y="1455955"/>
                                          </a:cubicBezTo>
                                          <a:cubicBezTo>
                                            <a:pt x="912390" y="1454978"/>
                                            <a:pt x="915970" y="1454653"/>
                                            <a:pt x="919225" y="1454002"/>
                                          </a:cubicBezTo>
                                          <a:cubicBezTo>
                                            <a:pt x="923455" y="1453351"/>
                                            <a:pt x="927686" y="1452375"/>
                                            <a:pt x="928988" y="1451398"/>
                                          </a:cubicBezTo>
                                          <a:cubicBezTo>
                                            <a:pt x="929964" y="1450747"/>
                                            <a:pt x="931266" y="1450096"/>
                                            <a:pt x="932568" y="1449446"/>
                                          </a:cubicBezTo>
                                          <a:cubicBezTo>
                                            <a:pt x="935172" y="1448144"/>
                                            <a:pt x="938101" y="1446842"/>
                                            <a:pt x="937450" y="1445540"/>
                                          </a:cubicBezTo>
                                          <a:cubicBezTo>
                                            <a:pt x="937125" y="1444564"/>
                                            <a:pt x="935172" y="1442611"/>
                                            <a:pt x="933219" y="1440333"/>
                                          </a:cubicBezTo>
                                          <a:cubicBezTo>
                                            <a:pt x="929639" y="1436753"/>
                                            <a:pt x="926059" y="1432847"/>
                                            <a:pt x="928012" y="1430244"/>
                                          </a:cubicBezTo>
                                          <a:cubicBezTo>
                                            <a:pt x="928337" y="1429918"/>
                                            <a:pt x="928663" y="1429593"/>
                                            <a:pt x="928988" y="1428942"/>
                                          </a:cubicBezTo>
                                          <a:lnTo>
                                            <a:pt x="928988" y="1428942"/>
                                          </a:lnTo>
                                          <a:cubicBezTo>
                                            <a:pt x="931266" y="1426013"/>
                                            <a:pt x="934846" y="1421131"/>
                                            <a:pt x="938427" y="1419829"/>
                                          </a:cubicBezTo>
                                          <a:cubicBezTo>
                                            <a:pt x="940705" y="1419178"/>
                                            <a:pt x="943634" y="1418202"/>
                                            <a:pt x="946237" y="1417551"/>
                                          </a:cubicBezTo>
                                          <a:cubicBezTo>
                                            <a:pt x="948190" y="1417226"/>
                                            <a:pt x="950143" y="1416900"/>
                                            <a:pt x="951445" y="1417226"/>
                                          </a:cubicBezTo>
                                          <a:cubicBezTo>
                                            <a:pt x="952095" y="1417551"/>
                                            <a:pt x="954048" y="1418202"/>
                                            <a:pt x="956001" y="1419178"/>
                                          </a:cubicBezTo>
                                          <a:cubicBezTo>
                                            <a:pt x="959255" y="1420806"/>
                                            <a:pt x="963812" y="1423084"/>
                                            <a:pt x="964137" y="1422758"/>
                                          </a:cubicBezTo>
                                          <a:cubicBezTo>
                                            <a:pt x="964788" y="1422107"/>
                                            <a:pt x="966415" y="1420155"/>
                                            <a:pt x="967717" y="1418202"/>
                                          </a:cubicBezTo>
                                          <a:lnTo>
                                            <a:pt x="969670" y="1415598"/>
                                          </a:lnTo>
                                          <a:cubicBezTo>
                                            <a:pt x="969670" y="1414947"/>
                                            <a:pt x="964463" y="1415273"/>
                                            <a:pt x="958930" y="1414297"/>
                                          </a:cubicBezTo>
                                          <a:cubicBezTo>
                                            <a:pt x="952421" y="1413320"/>
                                            <a:pt x="945261" y="1412018"/>
                                            <a:pt x="944610" y="1411367"/>
                                          </a:cubicBezTo>
                                          <a:cubicBezTo>
                                            <a:pt x="944610" y="1411367"/>
                                            <a:pt x="944284" y="1411042"/>
                                            <a:pt x="944284" y="1411042"/>
                                          </a:cubicBezTo>
                                          <a:lnTo>
                                            <a:pt x="944284" y="1411042"/>
                                          </a:lnTo>
                                          <a:cubicBezTo>
                                            <a:pt x="943634" y="1410066"/>
                                            <a:pt x="942983" y="1408764"/>
                                            <a:pt x="942657" y="1407137"/>
                                          </a:cubicBezTo>
                                          <a:cubicBezTo>
                                            <a:pt x="942332" y="1405509"/>
                                            <a:pt x="942332" y="1403882"/>
                                            <a:pt x="942983" y="1403231"/>
                                          </a:cubicBezTo>
                                          <a:lnTo>
                                            <a:pt x="942983" y="1403231"/>
                                          </a:lnTo>
                                          <a:lnTo>
                                            <a:pt x="942983" y="1403231"/>
                                          </a:lnTo>
                                          <a:lnTo>
                                            <a:pt x="942983" y="1403231"/>
                                          </a:lnTo>
                                          <a:cubicBezTo>
                                            <a:pt x="943634" y="1402580"/>
                                            <a:pt x="944610" y="1402906"/>
                                            <a:pt x="945586" y="1403231"/>
                                          </a:cubicBezTo>
                                          <a:cubicBezTo>
                                            <a:pt x="946563" y="1403557"/>
                                            <a:pt x="948190" y="1403882"/>
                                            <a:pt x="949166" y="1402906"/>
                                          </a:cubicBezTo>
                                          <a:lnTo>
                                            <a:pt x="949166" y="1402906"/>
                                          </a:lnTo>
                                          <a:cubicBezTo>
                                            <a:pt x="950143" y="1401929"/>
                                            <a:pt x="951119" y="1400302"/>
                                            <a:pt x="951770" y="1399000"/>
                                          </a:cubicBezTo>
                                          <a:cubicBezTo>
                                            <a:pt x="951770" y="1398675"/>
                                            <a:pt x="951770" y="1398675"/>
                                            <a:pt x="952095" y="1398349"/>
                                          </a:cubicBezTo>
                                          <a:cubicBezTo>
                                            <a:pt x="951445" y="1398349"/>
                                            <a:pt x="950143" y="1398349"/>
                                            <a:pt x="948841" y="1398024"/>
                                          </a:cubicBezTo>
                                          <a:cubicBezTo>
                                            <a:pt x="943959" y="1397698"/>
                                            <a:pt x="936799" y="1397373"/>
                                            <a:pt x="934846" y="1396397"/>
                                          </a:cubicBezTo>
                                          <a:lnTo>
                                            <a:pt x="934846" y="1396397"/>
                                          </a:lnTo>
                                          <a:cubicBezTo>
                                            <a:pt x="933545" y="1396071"/>
                                            <a:pt x="933219" y="1395095"/>
                                            <a:pt x="933545" y="1394118"/>
                                          </a:cubicBezTo>
                                          <a:cubicBezTo>
                                            <a:pt x="933870" y="1393142"/>
                                            <a:pt x="935497" y="1392166"/>
                                            <a:pt x="936799" y="1391515"/>
                                          </a:cubicBezTo>
                                          <a:cubicBezTo>
                                            <a:pt x="937450" y="1391189"/>
                                            <a:pt x="937775" y="1390864"/>
                                            <a:pt x="938427" y="1390538"/>
                                          </a:cubicBezTo>
                                          <a:lnTo>
                                            <a:pt x="938427" y="1390538"/>
                                          </a:lnTo>
                                          <a:cubicBezTo>
                                            <a:pt x="938752" y="1390213"/>
                                            <a:pt x="939403" y="1390213"/>
                                            <a:pt x="939403" y="1390213"/>
                                          </a:cubicBezTo>
                                          <a:lnTo>
                                            <a:pt x="939403" y="1390213"/>
                                          </a:lnTo>
                                          <a:lnTo>
                                            <a:pt x="939077" y="1389562"/>
                                          </a:lnTo>
                                          <a:lnTo>
                                            <a:pt x="939077" y="1389562"/>
                                          </a:lnTo>
                                          <a:cubicBezTo>
                                            <a:pt x="938101" y="1387935"/>
                                            <a:pt x="937450" y="1386633"/>
                                            <a:pt x="937450" y="1385006"/>
                                          </a:cubicBezTo>
                                          <a:cubicBezTo>
                                            <a:pt x="937450" y="1383704"/>
                                            <a:pt x="939728" y="1382077"/>
                                            <a:pt x="942332" y="1380775"/>
                                          </a:cubicBezTo>
                                          <a:cubicBezTo>
                                            <a:pt x="945261" y="1379148"/>
                                            <a:pt x="949166" y="1377846"/>
                                            <a:pt x="950143" y="1377846"/>
                                          </a:cubicBezTo>
                                          <a:cubicBezTo>
                                            <a:pt x="951445" y="1377846"/>
                                            <a:pt x="952421" y="1378822"/>
                                            <a:pt x="953723" y="1379798"/>
                                          </a:cubicBezTo>
                                          <a:cubicBezTo>
                                            <a:pt x="955025" y="1380775"/>
                                            <a:pt x="956326" y="1381751"/>
                                            <a:pt x="956977" y="1381426"/>
                                          </a:cubicBezTo>
                                          <a:cubicBezTo>
                                            <a:pt x="958279" y="1381100"/>
                                            <a:pt x="964463" y="1379798"/>
                                            <a:pt x="969019" y="1379473"/>
                                          </a:cubicBezTo>
                                          <a:cubicBezTo>
                                            <a:pt x="972273" y="1379148"/>
                                            <a:pt x="974877" y="1379148"/>
                                            <a:pt x="975528" y="1379798"/>
                                          </a:cubicBezTo>
                                          <a:cubicBezTo>
                                            <a:pt x="975854" y="1380124"/>
                                            <a:pt x="976504" y="1381100"/>
                                            <a:pt x="977155" y="1382077"/>
                                          </a:cubicBezTo>
                                          <a:cubicBezTo>
                                            <a:pt x="978132" y="1383704"/>
                                            <a:pt x="979434" y="1385982"/>
                                            <a:pt x="979434" y="1385657"/>
                                          </a:cubicBezTo>
                                          <a:cubicBezTo>
                                            <a:pt x="979759" y="1385331"/>
                                            <a:pt x="980735" y="1384029"/>
                                            <a:pt x="981712" y="1382402"/>
                                          </a:cubicBezTo>
                                          <a:cubicBezTo>
                                            <a:pt x="983013" y="1380449"/>
                                            <a:pt x="984315" y="1378171"/>
                                            <a:pt x="985617" y="1377846"/>
                                          </a:cubicBezTo>
                                          <a:lnTo>
                                            <a:pt x="985617" y="1377846"/>
                                          </a:lnTo>
                                          <a:cubicBezTo>
                                            <a:pt x="986268" y="1377846"/>
                                            <a:pt x="989197" y="1376869"/>
                                            <a:pt x="993102" y="1376219"/>
                                          </a:cubicBezTo>
                                          <a:cubicBezTo>
                                            <a:pt x="1000588" y="1374591"/>
                                            <a:pt x="1011328" y="1371988"/>
                                            <a:pt x="1012955" y="1371337"/>
                                          </a:cubicBezTo>
                                          <a:cubicBezTo>
                                            <a:pt x="1014257" y="1370686"/>
                                            <a:pt x="1017511" y="1370035"/>
                                            <a:pt x="1021417" y="1369384"/>
                                          </a:cubicBezTo>
                                          <a:cubicBezTo>
                                            <a:pt x="1024997" y="1368733"/>
                                            <a:pt x="1029228" y="1367757"/>
                                            <a:pt x="1032482" y="1367431"/>
                                          </a:cubicBezTo>
                                          <a:cubicBezTo>
                                            <a:pt x="1035737" y="1366780"/>
                                            <a:pt x="1040944" y="1367431"/>
                                            <a:pt x="1045500" y="1368082"/>
                                          </a:cubicBezTo>
                                          <a:cubicBezTo>
                                            <a:pt x="1050382" y="1368733"/>
                                            <a:pt x="1055264" y="1369384"/>
                                            <a:pt x="1055590" y="1368733"/>
                                          </a:cubicBezTo>
                                          <a:cubicBezTo>
                                            <a:pt x="1056241" y="1367757"/>
                                            <a:pt x="1055915" y="1366455"/>
                                            <a:pt x="1055590" y="1365153"/>
                                          </a:cubicBezTo>
                                          <a:cubicBezTo>
                                            <a:pt x="1055264" y="1363200"/>
                                            <a:pt x="1054939" y="1361248"/>
                                            <a:pt x="1056566" y="1359946"/>
                                          </a:cubicBezTo>
                                          <a:cubicBezTo>
                                            <a:pt x="1056891" y="1359620"/>
                                            <a:pt x="1057542" y="1358969"/>
                                            <a:pt x="1057868" y="1358644"/>
                                          </a:cubicBezTo>
                                          <a:cubicBezTo>
                                            <a:pt x="1059170" y="1357342"/>
                                            <a:pt x="1060472" y="1355715"/>
                                            <a:pt x="1063726" y="1355064"/>
                                          </a:cubicBezTo>
                                          <a:cubicBezTo>
                                            <a:pt x="1066004" y="1354739"/>
                                            <a:pt x="1070235" y="1355064"/>
                                            <a:pt x="1074466" y="1355715"/>
                                          </a:cubicBezTo>
                                          <a:cubicBezTo>
                                            <a:pt x="1078371" y="1356040"/>
                                            <a:pt x="1081951" y="1356691"/>
                                            <a:pt x="1083904" y="1356366"/>
                                          </a:cubicBezTo>
                                          <a:cubicBezTo>
                                            <a:pt x="1087159" y="1355715"/>
                                            <a:pt x="1100827" y="1350833"/>
                                            <a:pt x="1107988" y="1348230"/>
                                          </a:cubicBezTo>
                                          <a:cubicBezTo>
                                            <a:pt x="1109615" y="1347579"/>
                                            <a:pt x="1110917" y="1347253"/>
                                            <a:pt x="1111568" y="1346928"/>
                                          </a:cubicBezTo>
                                          <a:cubicBezTo>
                                            <a:pt x="1113520" y="1346277"/>
                                            <a:pt x="1119704" y="1345626"/>
                                            <a:pt x="1125562" y="1344975"/>
                                          </a:cubicBezTo>
                                          <a:cubicBezTo>
                                            <a:pt x="1131095" y="1344324"/>
                                            <a:pt x="1136302" y="1343673"/>
                                            <a:pt x="1136953" y="1343348"/>
                                          </a:cubicBezTo>
                                          <a:cubicBezTo>
                                            <a:pt x="1137278" y="1343022"/>
                                            <a:pt x="1137929" y="1342697"/>
                                            <a:pt x="1138906" y="1342371"/>
                                          </a:cubicBezTo>
                                          <a:cubicBezTo>
                                            <a:pt x="1142486" y="1340093"/>
                                            <a:pt x="1149971" y="1335862"/>
                                            <a:pt x="1150297" y="1334886"/>
                                          </a:cubicBezTo>
                                          <a:cubicBezTo>
                                            <a:pt x="1150622" y="1334235"/>
                                            <a:pt x="1150947" y="1333259"/>
                                            <a:pt x="1150947" y="1332282"/>
                                          </a:cubicBezTo>
                                          <a:cubicBezTo>
                                            <a:pt x="1151598" y="1330330"/>
                                            <a:pt x="1151924" y="1328051"/>
                                            <a:pt x="1152900" y="1327401"/>
                                          </a:cubicBezTo>
                                          <a:lnTo>
                                            <a:pt x="1152900" y="1327401"/>
                                          </a:lnTo>
                                          <a:cubicBezTo>
                                            <a:pt x="1153876" y="1326750"/>
                                            <a:pt x="1166244" y="1327726"/>
                                            <a:pt x="1174706" y="1328377"/>
                                          </a:cubicBezTo>
                                          <a:cubicBezTo>
                                            <a:pt x="1178285" y="1328702"/>
                                            <a:pt x="1181215" y="1329028"/>
                                            <a:pt x="1181540" y="1329028"/>
                                          </a:cubicBezTo>
                                          <a:cubicBezTo>
                                            <a:pt x="1182517" y="1329028"/>
                                            <a:pt x="1184469" y="1330330"/>
                                            <a:pt x="1187073" y="1331957"/>
                                          </a:cubicBezTo>
                                          <a:cubicBezTo>
                                            <a:pt x="1190327" y="1334235"/>
                                            <a:pt x="1194558" y="1336839"/>
                                            <a:pt x="1195535" y="1336513"/>
                                          </a:cubicBezTo>
                                          <a:cubicBezTo>
                                            <a:pt x="1196511" y="1335862"/>
                                            <a:pt x="1197487" y="1334886"/>
                                            <a:pt x="1198463" y="1333910"/>
                                          </a:cubicBezTo>
                                          <a:cubicBezTo>
                                            <a:pt x="1199440" y="1332608"/>
                                            <a:pt x="1200416" y="1331631"/>
                                            <a:pt x="1201718" y="1330980"/>
                                          </a:cubicBezTo>
                                          <a:cubicBezTo>
                                            <a:pt x="1203020" y="1330330"/>
                                            <a:pt x="1204322" y="1329679"/>
                                            <a:pt x="1205949" y="1329353"/>
                                          </a:cubicBezTo>
                                          <a:lnTo>
                                            <a:pt x="1205949" y="1329353"/>
                                          </a:lnTo>
                                          <a:cubicBezTo>
                                            <a:pt x="1207576" y="1329028"/>
                                            <a:pt x="1209529" y="1329028"/>
                                            <a:pt x="1211482" y="1330004"/>
                                          </a:cubicBezTo>
                                          <a:cubicBezTo>
                                            <a:pt x="1215062" y="1331631"/>
                                            <a:pt x="1219944" y="1343022"/>
                                            <a:pt x="1222222" y="1347579"/>
                                          </a:cubicBezTo>
                                          <a:cubicBezTo>
                                            <a:pt x="1222547" y="1347904"/>
                                            <a:pt x="1222547" y="1348555"/>
                                            <a:pt x="1222872" y="1348880"/>
                                          </a:cubicBezTo>
                                          <a:cubicBezTo>
                                            <a:pt x="1224500" y="1352460"/>
                                            <a:pt x="1224500" y="1355389"/>
                                            <a:pt x="1224175" y="1358644"/>
                                          </a:cubicBezTo>
                                          <a:lnTo>
                                            <a:pt x="1224175" y="1358644"/>
                                          </a:lnTo>
                                          <a:cubicBezTo>
                                            <a:pt x="1224175" y="1359946"/>
                                            <a:pt x="1224175" y="1361899"/>
                                            <a:pt x="1224500" y="1363851"/>
                                          </a:cubicBezTo>
                                          <a:cubicBezTo>
                                            <a:pt x="1224825" y="1366129"/>
                                            <a:pt x="1224825" y="1367757"/>
                                            <a:pt x="1224500" y="1368733"/>
                                          </a:cubicBezTo>
                                          <a:cubicBezTo>
                                            <a:pt x="1224175" y="1369384"/>
                                            <a:pt x="1223198" y="1370035"/>
                                            <a:pt x="1222547" y="1370360"/>
                                          </a:cubicBezTo>
                                          <a:lnTo>
                                            <a:pt x="1222547" y="1370360"/>
                                          </a:lnTo>
                                          <a:cubicBezTo>
                                            <a:pt x="1221896" y="1370686"/>
                                            <a:pt x="1220920" y="1371011"/>
                                            <a:pt x="1220920" y="1371337"/>
                                          </a:cubicBezTo>
                                          <a:cubicBezTo>
                                            <a:pt x="1221245" y="1371988"/>
                                            <a:pt x="1221245" y="1372639"/>
                                            <a:pt x="1221245" y="1373289"/>
                                          </a:cubicBezTo>
                                          <a:cubicBezTo>
                                            <a:pt x="1221245" y="1374266"/>
                                            <a:pt x="1221245" y="1375568"/>
                                            <a:pt x="1222872" y="1375568"/>
                                          </a:cubicBezTo>
                                          <a:cubicBezTo>
                                            <a:pt x="1223198" y="1375568"/>
                                            <a:pt x="1224825" y="1375568"/>
                                            <a:pt x="1226453" y="1375568"/>
                                          </a:cubicBezTo>
                                          <a:lnTo>
                                            <a:pt x="1226453" y="1375568"/>
                                          </a:lnTo>
                                          <a:cubicBezTo>
                                            <a:pt x="1232636" y="1375568"/>
                                            <a:pt x="1244678" y="1375893"/>
                                            <a:pt x="1244678" y="1375893"/>
                                          </a:cubicBezTo>
                                          <a:cubicBezTo>
                                            <a:pt x="1244678" y="1375893"/>
                                            <a:pt x="1244678" y="1375568"/>
                                            <a:pt x="1244678" y="1375242"/>
                                          </a:cubicBezTo>
                                          <a:cubicBezTo>
                                            <a:pt x="1244678" y="1373940"/>
                                            <a:pt x="1245003" y="1371988"/>
                                            <a:pt x="1245329" y="1370686"/>
                                          </a:cubicBezTo>
                                          <a:cubicBezTo>
                                            <a:pt x="1245980" y="1368408"/>
                                            <a:pt x="1247281" y="1366780"/>
                                            <a:pt x="1249559" y="1367431"/>
                                          </a:cubicBezTo>
                                          <a:cubicBezTo>
                                            <a:pt x="1251512" y="1368082"/>
                                            <a:pt x="1253790" y="1369709"/>
                                            <a:pt x="1255418" y="1372313"/>
                                          </a:cubicBezTo>
                                          <a:cubicBezTo>
                                            <a:pt x="1256720" y="1374266"/>
                                            <a:pt x="1258022" y="1376869"/>
                                            <a:pt x="1258022" y="1379473"/>
                                          </a:cubicBezTo>
                                          <a:cubicBezTo>
                                            <a:pt x="1258022" y="1381100"/>
                                            <a:pt x="1257696" y="1382728"/>
                                            <a:pt x="1257371" y="1383704"/>
                                          </a:cubicBezTo>
                                          <a:lnTo>
                                            <a:pt x="1257371" y="1383704"/>
                                          </a:lnTo>
                                          <a:cubicBezTo>
                                            <a:pt x="1257371" y="1384355"/>
                                            <a:pt x="1257045" y="1384680"/>
                                            <a:pt x="1257045" y="1384680"/>
                                          </a:cubicBezTo>
                                          <a:cubicBezTo>
                                            <a:pt x="1257045" y="1385006"/>
                                            <a:pt x="1257371" y="1384355"/>
                                            <a:pt x="1258022" y="1384029"/>
                                          </a:cubicBezTo>
                                          <a:cubicBezTo>
                                            <a:pt x="1260625" y="1383704"/>
                                            <a:pt x="1262903" y="1382402"/>
                                            <a:pt x="1264856" y="1381426"/>
                                          </a:cubicBezTo>
                                          <a:cubicBezTo>
                                            <a:pt x="1265832" y="1380775"/>
                                            <a:pt x="1266809" y="1380124"/>
                                            <a:pt x="1267785" y="1379798"/>
                                          </a:cubicBezTo>
                                          <a:lnTo>
                                            <a:pt x="1267785" y="1379798"/>
                                          </a:lnTo>
                                          <a:cubicBezTo>
                                            <a:pt x="1269412" y="1379148"/>
                                            <a:pt x="1271690" y="1380449"/>
                                            <a:pt x="1274294" y="1381426"/>
                                          </a:cubicBezTo>
                                          <a:cubicBezTo>
                                            <a:pt x="1276898" y="1382728"/>
                                            <a:pt x="1279827" y="1384029"/>
                                            <a:pt x="1281454" y="1383704"/>
                                          </a:cubicBezTo>
                                          <a:cubicBezTo>
                                            <a:pt x="1282431" y="1383378"/>
                                            <a:pt x="1284058" y="1382402"/>
                                            <a:pt x="1285685" y="1381426"/>
                                          </a:cubicBezTo>
                                          <a:cubicBezTo>
                                            <a:pt x="1288940" y="1379473"/>
                                            <a:pt x="1292520" y="1377520"/>
                                            <a:pt x="1294472" y="1377846"/>
                                          </a:cubicBezTo>
                                          <a:cubicBezTo>
                                            <a:pt x="1295774" y="1378171"/>
                                            <a:pt x="1296750" y="1378822"/>
                                            <a:pt x="1296425" y="1380775"/>
                                          </a:cubicBezTo>
                                          <a:cubicBezTo>
                                            <a:pt x="1296099" y="1383704"/>
                                            <a:pt x="1292520" y="1386958"/>
                                            <a:pt x="1289265" y="1390213"/>
                                          </a:cubicBezTo>
                                          <a:cubicBezTo>
                                            <a:pt x="1286662" y="1392817"/>
                                            <a:pt x="1284384" y="1395420"/>
                                            <a:pt x="1284384" y="1396071"/>
                                          </a:cubicBezTo>
                                          <a:cubicBezTo>
                                            <a:pt x="1284709" y="1397373"/>
                                            <a:pt x="1285359" y="1399977"/>
                                            <a:pt x="1286011" y="1401929"/>
                                          </a:cubicBezTo>
                                          <a:lnTo>
                                            <a:pt x="1286011" y="1401929"/>
                                          </a:lnTo>
                                          <a:cubicBezTo>
                                            <a:pt x="1286336" y="1402906"/>
                                            <a:pt x="1286662" y="1403557"/>
                                            <a:pt x="1287312" y="1404207"/>
                                          </a:cubicBezTo>
                                          <a:cubicBezTo>
                                            <a:pt x="1287312" y="1404533"/>
                                            <a:pt x="1287312" y="1404533"/>
                                            <a:pt x="1287312" y="1404533"/>
                                          </a:cubicBezTo>
                                          <a:cubicBezTo>
                                            <a:pt x="1287963" y="1403882"/>
                                            <a:pt x="1288940" y="1402906"/>
                                            <a:pt x="1290241" y="1401929"/>
                                          </a:cubicBezTo>
                                          <a:cubicBezTo>
                                            <a:pt x="1292520" y="1399326"/>
                                            <a:pt x="1295123" y="1396722"/>
                                            <a:pt x="1297402" y="1397048"/>
                                          </a:cubicBezTo>
                                          <a:cubicBezTo>
                                            <a:pt x="1298052" y="1397373"/>
                                            <a:pt x="1299680" y="1398024"/>
                                            <a:pt x="1301632" y="1399000"/>
                                          </a:cubicBezTo>
                                          <a:cubicBezTo>
                                            <a:pt x="1303911" y="1399977"/>
                                            <a:pt x="1306189" y="1401278"/>
                                            <a:pt x="1308467" y="1401929"/>
                                          </a:cubicBezTo>
                                          <a:cubicBezTo>
                                            <a:pt x="1310094" y="1402580"/>
                                            <a:pt x="1311396" y="1402906"/>
                                            <a:pt x="1311396" y="1402906"/>
                                          </a:cubicBezTo>
                                          <a:cubicBezTo>
                                            <a:pt x="1311721" y="1402255"/>
                                            <a:pt x="1311721" y="1401278"/>
                                            <a:pt x="1311721" y="1399977"/>
                                          </a:cubicBezTo>
                                          <a:cubicBezTo>
                                            <a:pt x="1312047" y="1397048"/>
                                            <a:pt x="1312047" y="1393468"/>
                                            <a:pt x="1315302" y="1392166"/>
                                          </a:cubicBezTo>
                                          <a:cubicBezTo>
                                            <a:pt x="1315952" y="1391840"/>
                                            <a:pt x="1319858" y="1390213"/>
                                            <a:pt x="1325065" y="1387609"/>
                                          </a:cubicBezTo>
                                          <a:cubicBezTo>
                                            <a:pt x="1344592" y="1378497"/>
                                            <a:pt x="1385274" y="1359946"/>
                                            <a:pt x="1386901" y="1362549"/>
                                          </a:cubicBezTo>
                                          <a:cubicBezTo>
                                            <a:pt x="1387877" y="1364502"/>
                                            <a:pt x="1385599" y="1367757"/>
                                            <a:pt x="1383972" y="1370360"/>
                                          </a:cubicBezTo>
                                          <a:cubicBezTo>
                                            <a:pt x="1382995" y="1371662"/>
                                            <a:pt x="1382345" y="1372964"/>
                                            <a:pt x="1382345" y="1373289"/>
                                          </a:cubicBezTo>
                                          <a:cubicBezTo>
                                            <a:pt x="1382345" y="1374591"/>
                                            <a:pt x="1381043" y="1376544"/>
                                            <a:pt x="1379416" y="1377846"/>
                                          </a:cubicBezTo>
                                          <a:cubicBezTo>
                                            <a:pt x="1378113" y="1379148"/>
                                            <a:pt x="1376486" y="1380124"/>
                                            <a:pt x="1374859" y="1380124"/>
                                          </a:cubicBezTo>
                                          <a:cubicBezTo>
                                            <a:pt x="1374534" y="1380124"/>
                                            <a:pt x="1374208" y="1380124"/>
                                            <a:pt x="1374208" y="1380449"/>
                                          </a:cubicBezTo>
                                          <a:lnTo>
                                            <a:pt x="1374208" y="1380449"/>
                                          </a:lnTo>
                                          <a:cubicBezTo>
                                            <a:pt x="1374208" y="1380449"/>
                                            <a:pt x="1373883" y="1380775"/>
                                            <a:pt x="1373883" y="1380775"/>
                                          </a:cubicBezTo>
                                          <a:lnTo>
                                            <a:pt x="1373883" y="1380775"/>
                                          </a:lnTo>
                                          <a:cubicBezTo>
                                            <a:pt x="1373883" y="1381100"/>
                                            <a:pt x="1373883" y="1381100"/>
                                            <a:pt x="1373883" y="1381426"/>
                                          </a:cubicBezTo>
                                          <a:cubicBezTo>
                                            <a:pt x="1373883" y="1382077"/>
                                            <a:pt x="1374208" y="1383053"/>
                                            <a:pt x="1375185" y="1383704"/>
                                          </a:cubicBezTo>
                                          <a:cubicBezTo>
                                            <a:pt x="1376486" y="1384680"/>
                                            <a:pt x="1382020" y="1388586"/>
                                            <a:pt x="1387552" y="1392166"/>
                                          </a:cubicBezTo>
                                          <a:cubicBezTo>
                                            <a:pt x="1393410" y="1396071"/>
                                            <a:pt x="1399268" y="1399651"/>
                                            <a:pt x="1401221" y="1400628"/>
                                          </a:cubicBezTo>
                                          <a:cubicBezTo>
                                            <a:pt x="1403499" y="1401929"/>
                                            <a:pt x="1407404" y="1404207"/>
                                            <a:pt x="1410334" y="1406486"/>
                                          </a:cubicBezTo>
                                          <a:cubicBezTo>
                                            <a:pt x="1412612" y="1408113"/>
                                            <a:pt x="1414565" y="1410066"/>
                                            <a:pt x="1415216" y="1412018"/>
                                          </a:cubicBezTo>
                                          <a:cubicBezTo>
                                            <a:pt x="1415866" y="1413320"/>
                                            <a:pt x="1420422" y="1419178"/>
                                            <a:pt x="1425630" y="1426338"/>
                                          </a:cubicBezTo>
                                          <a:cubicBezTo>
                                            <a:pt x="1434417" y="1437729"/>
                                            <a:pt x="1445157" y="1452049"/>
                                            <a:pt x="1445808" y="1455629"/>
                                          </a:cubicBezTo>
                                          <a:cubicBezTo>
                                            <a:pt x="1446459" y="1457907"/>
                                            <a:pt x="1451666" y="1467345"/>
                                            <a:pt x="1457850" y="1477109"/>
                                          </a:cubicBezTo>
                                          <a:cubicBezTo>
                                            <a:pt x="1465335" y="1489476"/>
                                            <a:pt x="1473797" y="1502820"/>
                                            <a:pt x="1474774" y="1503471"/>
                                          </a:cubicBezTo>
                                          <a:lnTo>
                                            <a:pt x="1474774" y="1503471"/>
                                          </a:lnTo>
                                          <a:cubicBezTo>
                                            <a:pt x="1475099" y="1503471"/>
                                            <a:pt x="1474774" y="1503145"/>
                                            <a:pt x="1474774" y="1502820"/>
                                          </a:cubicBezTo>
                                          <a:lnTo>
                                            <a:pt x="1474774" y="1502820"/>
                                          </a:lnTo>
                                          <a:cubicBezTo>
                                            <a:pt x="1475424" y="1502169"/>
                                            <a:pt x="1475749" y="1500867"/>
                                            <a:pt x="1476401" y="1499891"/>
                                          </a:cubicBezTo>
                                          <a:cubicBezTo>
                                            <a:pt x="1477052" y="1498264"/>
                                            <a:pt x="1477702" y="1496962"/>
                                            <a:pt x="1478353" y="1496311"/>
                                          </a:cubicBezTo>
                                          <a:cubicBezTo>
                                            <a:pt x="1479004" y="1495985"/>
                                            <a:pt x="1479656" y="1495660"/>
                                            <a:pt x="1480306" y="1495334"/>
                                          </a:cubicBezTo>
                                          <a:cubicBezTo>
                                            <a:pt x="1481608" y="1494684"/>
                                            <a:pt x="1482910" y="1494033"/>
                                            <a:pt x="1482910" y="1493707"/>
                                          </a:cubicBezTo>
                                          <a:cubicBezTo>
                                            <a:pt x="1482910" y="1493382"/>
                                            <a:pt x="1482584" y="1492731"/>
                                            <a:pt x="1482259" y="1492080"/>
                                          </a:cubicBezTo>
                                          <a:lnTo>
                                            <a:pt x="1482259" y="1492080"/>
                                          </a:lnTo>
                                          <a:cubicBezTo>
                                            <a:pt x="1481934" y="1491104"/>
                                            <a:pt x="1481283" y="1489802"/>
                                            <a:pt x="1481283" y="1488825"/>
                                          </a:cubicBezTo>
                                          <a:lnTo>
                                            <a:pt x="1481283" y="1488825"/>
                                          </a:lnTo>
                                          <a:cubicBezTo>
                                            <a:pt x="1481283" y="1487198"/>
                                            <a:pt x="1481608" y="1485896"/>
                                            <a:pt x="1484212" y="1485896"/>
                                          </a:cubicBezTo>
                                          <a:cubicBezTo>
                                            <a:pt x="1485513" y="1485896"/>
                                            <a:pt x="1486815" y="1485896"/>
                                            <a:pt x="1487792" y="1485896"/>
                                          </a:cubicBezTo>
                                          <a:cubicBezTo>
                                            <a:pt x="1488768" y="1485896"/>
                                            <a:pt x="1489419" y="1485896"/>
                                            <a:pt x="1489419" y="1485571"/>
                                          </a:cubicBezTo>
                                          <a:cubicBezTo>
                                            <a:pt x="1489744" y="1485245"/>
                                            <a:pt x="1489744" y="1484594"/>
                                            <a:pt x="1489744" y="1483943"/>
                                          </a:cubicBezTo>
                                          <a:cubicBezTo>
                                            <a:pt x="1489744" y="1483618"/>
                                            <a:pt x="1489744" y="1482967"/>
                                            <a:pt x="1489744" y="1482642"/>
                                          </a:cubicBezTo>
                                          <a:cubicBezTo>
                                            <a:pt x="1490070" y="1481340"/>
                                            <a:pt x="1491046" y="1480689"/>
                                            <a:pt x="1493324" y="1481340"/>
                                          </a:cubicBezTo>
                                          <a:cubicBezTo>
                                            <a:pt x="1494952" y="1481991"/>
                                            <a:pt x="1497880" y="1482967"/>
                                            <a:pt x="1500158" y="1483943"/>
                                          </a:cubicBezTo>
                                          <a:cubicBezTo>
                                            <a:pt x="1501786" y="1484920"/>
                                            <a:pt x="1503413" y="1485896"/>
                                            <a:pt x="1503739" y="1486873"/>
                                          </a:cubicBezTo>
                                          <a:cubicBezTo>
                                            <a:pt x="1504389" y="1488174"/>
                                            <a:pt x="1503739" y="1489802"/>
                                            <a:pt x="1503413" y="1491429"/>
                                          </a:cubicBezTo>
                                          <a:cubicBezTo>
                                            <a:pt x="1502762" y="1493382"/>
                                            <a:pt x="1502111" y="1495660"/>
                                            <a:pt x="1503088" y="1496636"/>
                                          </a:cubicBezTo>
                                          <a:cubicBezTo>
                                            <a:pt x="1503739" y="1497287"/>
                                            <a:pt x="1504389" y="1497938"/>
                                            <a:pt x="1505040" y="1498914"/>
                                          </a:cubicBezTo>
                                          <a:cubicBezTo>
                                            <a:pt x="1506343" y="1500867"/>
                                            <a:pt x="1507970" y="1502820"/>
                                            <a:pt x="1510574" y="1502494"/>
                                          </a:cubicBezTo>
                                          <a:cubicBezTo>
                                            <a:pt x="1513177" y="1502494"/>
                                            <a:pt x="1515780" y="1502169"/>
                                            <a:pt x="1518384" y="1501843"/>
                                          </a:cubicBezTo>
                                          <a:cubicBezTo>
                                            <a:pt x="1520337" y="1501518"/>
                                            <a:pt x="1522289" y="1501518"/>
                                            <a:pt x="1524242" y="1501193"/>
                                          </a:cubicBezTo>
                                          <a:cubicBezTo>
                                            <a:pt x="1526520" y="1500867"/>
                                            <a:pt x="1529775" y="1502494"/>
                                            <a:pt x="1532704" y="1503796"/>
                                          </a:cubicBezTo>
                                          <a:cubicBezTo>
                                            <a:pt x="1535958" y="1505423"/>
                                            <a:pt x="1539213" y="1506725"/>
                                            <a:pt x="1539864" y="1506074"/>
                                          </a:cubicBezTo>
                                          <a:cubicBezTo>
                                            <a:pt x="1540840" y="1505098"/>
                                            <a:pt x="1541817" y="1503796"/>
                                            <a:pt x="1542793" y="1502494"/>
                                          </a:cubicBezTo>
                                          <a:cubicBezTo>
                                            <a:pt x="1544420" y="1500216"/>
                                            <a:pt x="1546373" y="1497938"/>
                                            <a:pt x="1547675" y="1497287"/>
                                          </a:cubicBezTo>
                                          <a:cubicBezTo>
                                            <a:pt x="1548651" y="1496962"/>
                                            <a:pt x="1550604" y="1496636"/>
                                            <a:pt x="1552557" y="1495985"/>
                                          </a:cubicBezTo>
                                          <a:cubicBezTo>
                                            <a:pt x="1554835" y="1495660"/>
                                            <a:pt x="1557439" y="1495009"/>
                                            <a:pt x="1558740" y="1495009"/>
                                          </a:cubicBezTo>
                                          <a:cubicBezTo>
                                            <a:pt x="1560042" y="1495009"/>
                                            <a:pt x="1565901" y="1495660"/>
                                            <a:pt x="1570782" y="1496962"/>
                                          </a:cubicBezTo>
                                          <a:cubicBezTo>
                                            <a:pt x="1574362" y="1497938"/>
                                            <a:pt x="1577942" y="1498914"/>
                                            <a:pt x="1578919" y="1499891"/>
                                          </a:cubicBezTo>
                                          <a:cubicBezTo>
                                            <a:pt x="1580220" y="1500867"/>
                                            <a:pt x="1581848" y="1502820"/>
                                            <a:pt x="1583149" y="1504447"/>
                                          </a:cubicBezTo>
                                          <a:cubicBezTo>
                                            <a:pt x="1584776" y="1506400"/>
                                            <a:pt x="1586079" y="1508678"/>
                                            <a:pt x="1587055" y="1510305"/>
                                          </a:cubicBezTo>
                                          <a:cubicBezTo>
                                            <a:pt x="1587706" y="1511607"/>
                                            <a:pt x="1588031" y="1513234"/>
                                            <a:pt x="1588357" y="1514862"/>
                                          </a:cubicBezTo>
                                          <a:cubicBezTo>
                                            <a:pt x="1588682" y="1517140"/>
                                            <a:pt x="1589333" y="1519418"/>
                                            <a:pt x="1590635" y="1521371"/>
                                          </a:cubicBezTo>
                                          <a:cubicBezTo>
                                            <a:pt x="1591611" y="1522673"/>
                                            <a:pt x="1592262" y="1522673"/>
                                            <a:pt x="1593238" y="1522347"/>
                                          </a:cubicBezTo>
                                          <a:cubicBezTo>
                                            <a:pt x="1594540" y="1522022"/>
                                            <a:pt x="1596167" y="1521696"/>
                                            <a:pt x="1598771" y="1522022"/>
                                          </a:cubicBezTo>
                                          <a:cubicBezTo>
                                            <a:pt x="1601375" y="1522347"/>
                                            <a:pt x="1603979" y="1523323"/>
                                            <a:pt x="1606257" y="1524625"/>
                                          </a:cubicBezTo>
                                          <a:cubicBezTo>
                                            <a:pt x="1609185" y="1525927"/>
                                            <a:pt x="1611464" y="1527554"/>
                                            <a:pt x="1612440" y="1528531"/>
                                          </a:cubicBezTo>
                                          <a:cubicBezTo>
                                            <a:pt x="1613742" y="1529832"/>
                                            <a:pt x="1613416" y="1531460"/>
                                            <a:pt x="1613091" y="1533087"/>
                                          </a:cubicBezTo>
                                          <a:cubicBezTo>
                                            <a:pt x="1612766" y="1534063"/>
                                            <a:pt x="1612766" y="1535040"/>
                                            <a:pt x="1613091" y="1535691"/>
                                          </a:cubicBezTo>
                                          <a:cubicBezTo>
                                            <a:pt x="1613416" y="1536341"/>
                                            <a:pt x="1613742" y="1536992"/>
                                            <a:pt x="1614067" y="1537643"/>
                                          </a:cubicBezTo>
                                          <a:cubicBezTo>
                                            <a:pt x="1615044" y="1540247"/>
                                            <a:pt x="1616671" y="1543827"/>
                                            <a:pt x="1620251" y="1544478"/>
                                          </a:cubicBezTo>
                                          <a:cubicBezTo>
                                            <a:pt x="1621553" y="1544803"/>
                                            <a:pt x="1623506" y="1545454"/>
                                            <a:pt x="1625784" y="1546105"/>
                                          </a:cubicBezTo>
                                          <a:cubicBezTo>
                                            <a:pt x="1631642" y="1547732"/>
                                            <a:pt x="1639453" y="1550010"/>
                                            <a:pt x="1642056" y="1548709"/>
                                          </a:cubicBezTo>
                                          <a:cubicBezTo>
                                            <a:pt x="1643684" y="1547732"/>
                                            <a:pt x="1645962" y="1545780"/>
                                            <a:pt x="1647915" y="1543827"/>
                                          </a:cubicBezTo>
                                          <a:cubicBezTo>
                                            <a:pt x="1650518" y="1541223"/>
                                            <a:pt x="1653121" y="1538620"/>
                                            <a:pt x="1655400" y="1537969"/>
                                          </a:cubicBezTo>
                                          <a:lnTo>
                                            <a:pt x="1655400" y="1537969"/>
                                          </a:lnTo>
                                          <a:cubicBezTo>
                                            <a:pt x="1657353" y="1537318"/>
                                            <a:pt x="1658329" y="1538294"/>
                                            <a:pt x="1658655" y="1539921"/>
                                          </a:cubicBezTo>
                                          <a:cubicBezTo>
                                            <a:pt x="1658980" y="1541549"/>
                                            <a:pt x="1658980" y="1543501"/>
                                            <a:pt x="1658980" y="1545454"/>
                                          </a:cubicBezTo>
                                          <a:cubicBezTo>
                                            <a:pt x="1658980" y="1547082"/>
                                            <a:pt x="1658980" y="1548383"/>
                                            <a:pt x="1658980" y="1548383"/>
                                          </a:cubicBezTo>
                                          <a:cubicBezTo>
                                            <a:pt x="1659306" y="1548709"/>
                                            <a:pt x="1661584" y="1550661"/>
                                            <a:pt x="1664512" y="1552614"/>
                                          </a:cubicBezTo>
                                          <a:cubicBezTo>
                                            <a:pt x="1668743" y="1555869"/>
                                            <a:pt x="1674276" y="1559774"/>
                                            <a:pt x="1674927" y="1560425"/>
                                          </a:cubicBezTo>
                                          <a:cubicBezTo>
                                            <a:pt x="1675252" y="1560751"/>
                                            <a:pt x="1675578" y="1560751"/>
                                            <a:pt x="1675903" y="1561076"/>
                                          </a:cubicBezTo>
                                          <a:cubicBezTo>
                                            <a:pt x="1676880" y="1561727"/>
                                            <a:pt x="1677856" y="1562703"/>
                                            <a:pt x="1679809" y="1562378"/>
                                          </a:cubicBezTo>
                                          <a:cubicBezTo>
                                            <a:pt x="1680785" y="1562052"/>
                                            <a:pt x="1682412" y="1561727"/>
                                            <a:pt x="1684365" y="1561401"/>
                                          </a:cubicBezTo>
                                          <a:cubicBezTo>
                                            <a:pt x="1689573" y="1560100"/>
                                            <a:pt x="1697058" y="1558472"/>
                                            <a:pt x="1698034" y="1557496"/>
                                          </a:cubicBezTo>
                                          <a:cubicBezTo>
                                            <a:pt x="1698360" y="1557170"/>
                                            <a:pt x="1698685" y="1556194"/>
                                            <a:pt x="1699011" y="1555218"/>
                                          </a:cubicBezTo>
                                          <a:cubicBezTo>
                                            <a:pt x="1699336" y="1553591"/>
                                            <a:pt x="1699987" y="1551638"/>
                                            <a:pt x="1701939" y="1550336"/>
                                          </a:cubicBezTo>
                                          <a:cubicBezTo>
                                            <a:pt x="1704218" y="1548709"/>
                                            <a:pt x="1716260" y="1548058"/>
                                            <a:pt x="1723420" y="1547732"/>
                                          </a:cubicBezTo>
                                          <a:cubicBezTo>
                                            <a:pt x="1726023" y="1547732"/>
                                            <a:pt x="1727651" y="1547407"/>
                                            <a:pt x="1728301" y="1547407"/>
                                          </a:cubicBezTo>
                                          <a:cubicBezTo>
                                            <a:pt x="1729278" y="1547407"/>
                                            <a:pt x="1731556" y="1545780"/>
                                            <a:pt x="1734160" y="1544478"/>
                                          </a:cubicBezTo>
                                          <a:cubicBezTo>
                                            <a:pt x="1737414" y="1542525"/>
                                            <a:pt x="1740994" y="1539921"/>
                                            <a:pt x="1741320" y="1539271"/>
                                          </a:cubicBezTo>
                                          <a:cubicBezTo>
                                            <a:pt x="1741645" y="1538945"/>
                                            <a:pt x="1740994" y="1539271"/>
                                            <a:pt x="1740669" y="1538945"/>
                                          </a:cubicBezTo>
                                          <a:lnTo>
                                            <a:pt x="1740669" y="1538945"/>
                                          </a:lnTo>
                                          <a:cubicBezTo>
                                            <a:pt x="1739692" y="1537643"/>
                                            <a:pt x="1738716" y="1535691"/>
                                            <a:pt x="1740669" y="1533738"/>
                                          </a:cubicBezTo>
                                          <a:cubicBezTo>
                                            <a:pt x="1742296" y="1532111"/>
                                            <a:pt x="1744900" y="1531785"/>
                                            <a:pt x="1747178" y="1531460"/>
                                          </a:cubicBezTo>
                                          <a:cubicBezTo>
                                            <a:pt x="1748479" y="1531134"/>
                                            <a:pt x="1749782" y="1531134"/>
                                            <a:pt x="1750432" y="1530809"/>
                                          </a:cubicBezTo>
                                          <a:lnTo>
                                            <a:pt x="1750432" y="1530809"/>
                                          </a:lnTo>
                                          <a:lnTo>
                                            <a:pt x="1751409" y="1530483"/>
                                          </a:lnTo>
                                          <a:cubicBezTo>
                                            <a:pt x="1754012" y="1529182"/>
                                            <a:pt x="1759220" y="1526252"/>
                                            <a:pt x="1763776" y="1522998"/>
                                          </a:cubicBezTo>
                                          <a:cubicBezTo>
                                            <a:pt x="1766705" y="1521045"/>
                                            <a:pt x="1774516" y="1516489"/>
                                            <a:pt x="1782327" y="1512583"/>
                                          </a:cubicBezTo>
                                          <a:cubicBezTo>
                                            <a:pt x="1788185" y="1509654"/>
                                            <a:pt x="1794043" y="1507051"/>
                                            <a:pt x="1798274" y="1506074"/>
                                          </a:cubicBezTo>
                                          <a:cubicBezTo>
                                            <a:pt x="1803806" y="1504773"/>
                                            <a:pt x="1808038" y="1504773"/>
                                            <a:pt x="1810641" y="1504773"/>
                                          </a:cubicBezTo>
                                          <a:cubicBezTo>
                                            <a:pt x="1812269" y="1504773"/>
                                            <a:pt x="1813245" y="1504773"/>
                                            <a:pt x="1813570" y="1504773"/>
                                          </a:cubicBezTo>
                                          <a:cubicBezTo>
                                            <a:pt x="1814221" y="1504122"/>
                                            <a:pt x="1815197" y="1502820"/>
                                            <a:pt x="1816174" y="1501193"/>
                                          </a:cubicBezTo>
                                          <a:cubicBezTo>
                                            <a:pt x="1817150" y="1499891"/>
                                            <a:pt x="1817801" y="1498914"/>
                                            <a:pt x="1818452" y="1498589"/>
                                          </a:cubicBezTo>
                                          <a:lnTo>
                                            <a:pt x="1818452" y="1498589"/>
                                          </a:lnTo>
                                          <a:cubicBezTo>
                                            <a:pt x="1819103" y="1497938"/>
                                            <a:pt x="1821706" y="1498264"/>
                                            <a:pt x="1824636" y="1498914"/>
                                          </a:cubicBezTo>
                                          <a:cubicBezTo>
                                            <a:pt x="1828866" y="1499565"/>
                                            <a:pt x="1834400" y="1500867"/>
                                            <a:pt x="1835375" y="1501518"/>
                                          </a:cubicBezTo>
                                          <a:cubicBezTo>
                                            <a:pt x="1836027" y="1501843"/>
                                            <a:pt x="1837654" y="1502494"/>
                                            <a:pt x="1839281" y="1503796"/>
                                          </a:cubicBezTo>
                                          <a:cubicBezTo>
                                            <a:pt x="1842210" y="1505423"/>
                                            <a:pt x="1845790" y="1507702"/>
                                            <a:pt x="1847418" y="1507702"/>
                                          </a:cubicBezTo>
                                          <a:cubicBezTo>
                                            <a:pt x="1849045" y="1507702"/>
                                            <a:pt x="1854252" y="1508027"/>
                                            <a:pt x="1859459" y="1508352"/>
                                          </a:cubicBezTo>
                                          <a:cubicBezTo>
                                            <a:pt x="1865643" y="1509003"/>
                                            <a:pt x="1872152" y="1509329"/>
                                            <a:pt x="1872802" y="1509654"/>
                                          </a:cubicBezTo>
                                          <a:cubicBezTo>
                                            <a:pt x="1873779" y="1509980"/>
                                            <a:pt x="1875081" y="1513234"/>
                                            <a:pt x="1876709" y="1517140"/>
                                          </a:cubicBezTo>
                                          <a:cubicBezTo>
                                            <a:pt x="1878661" y="1522347"/>
                                            <a:pt x="1881265" y="1528531"/>
                                            <a:pt x="1882241" y="1529182"/>
                                          </a:cubicBezTo>
                                          <a:cubicBezTo>
                                            <a:pt x="1883543" y="1529832"/>
                                            <a:pt x="1890702" y="1531785"/>
                                            <a:pt x="1897211" y="1533087"/>
                                          </a:cubicBezTo>
                                          <a:cubicBezTo>
                                            <a:pt x="1901768" y="1534063"/>
                                            <a:pt x="1905348" y="1534389"/>
                                            <a:pt x="1905999" y="1534063"/>
                                          </a:cubicBezTo>
                                          <a:cubicBezTo>
                                            <a:pt x="1907301" y="1533412"/>
                                            <a:pt x="1909254" y="1532436"/>
                                            <a:pt x="1911206" y="1531460"/>
                                          </a:cubicBezTo>
                                          <a:cubicBezTo>
                                            <a:pt x="1913159" y="1530483"/>
                                            <a:pt x="1915111" y="1529832"/>
                                            <a:pt x="1916414" y="1529507"/>
                                          </a:cubicBezTo>
                                          <a:cubicBezTo>
                                            <a:pt x="1917390" y="1529507"/>
                                            <a:pt x="1922272" y="1530483"/>
                                            <a:pt x="1927805" y="1531785"/>
                                          </a:cubicBezTo>
                                          <a:cubicBezTo>
                                            <a:pt x="1937568" y="1534063"/>
                                            <a:pt x="1950260" y="1537318"/>
                                            <a:pt x="1950911" y="1537643"/>
                                          </a:cubicBezTo>
                                          <a:cubicBezTo>
                                            <a:pt x="1951563" y="1537969"/>
                                            <a:pt x="1952213" y="1538294"/>
                                            <a:pt x="1952864" y="1538945"/>
                                          </a:cubicBezTo>
                                          <a:cubicBezTo>
                                            <a:pt x="1953841" y="1539921"/>
                                            <a:pt x="1955142" y="1540898"/>
                                            <a:pt x="1955793" y="1540572"/>
                                          </a:cubicBezTo>
                                          <a:cubicBezTo>
                                            <a:pt x="1956445" y="1540247"/>
                                            <a:pt x="1957095" y="1539271"/>
                                            <a:pt x="1958397" y="1537969"/>
                                          </a:cubicBezTo>
                                          <a:cubicBezTo>
                                            <a:pt x="1959699" y="1536341"/>
                                            <a:pt x="1961326" y="1534389"/>
                                            <a:pt x="1962954" y="1533412"/>
                                          </a:cubicBezTo>
                                          <a:cubicBezTo>
                                            <a:pt x="1965232" y="1532111"/>
                                            <a:pt x="1971090" y="1530158"/>
                                            <a:pt x="1974669" y="1529182"/>
                                          </a:cubicBezTo>
                                          <a:cubicBezTo>
                                            <a:pt x="1975972" y="1528856"/>
                                            <a:pt x="1976622" y="1528531"/>
                                            <a:pt x="1976947" y="1528531"/>
                                          </a:cubicBezTo>
                                          <a:cubicBezTo>
                                            <a:pt x="1977273" y="1528531"/>
                                            <a:pt x="1978250" y="1526252"/>
                                            <a:pt x="1979226" y="1523323"/>
                                          </a:cubicBezTo>
                                          <a:cubicBezTo>
                                            <a:pt x="1980854" y="1519093"/>
                                            <a:pt x="1982806" y="1513560"/>
                                            <a:pt x="1982806" y="1512909"/>
                                          </a:cubicBezTo>
                                          <a:cubicBezTo>
                                            <a:pt x="1982806" y="1512583"/>
                                            <a:pt x="1982155" y="1512909"/>
                                            <a:pt x="1981179" y="1512258"/>
                                          </a:cubicBezTo>
                                          <a:cubicBezTo>
                                            <a:pt x="1979551" y="1511607"/>
                                            <a:pt x="1977599" y="1510631"/>
                                            <a:pt x="1976947" y="1509003"/>
                                          </a:cubicBezTo>
                                          <a:cubicBezTo>
                                            <a:pt x="1976297" y="1508027"/>
                                            <a:pt x="1975320" y="1505098"/>
                                            <a:pt x="1974019" y="1502169"/>
                                          </a:cubicBezTo>
                                          <a:cubicBezTo>
                                            <a:pt x="1972717" y="1499240"/>
                                            <a:pt x="1971741" y="1495985"/>
                                            <a:pt x="1971741" y="1494033"/>
                                          </a:cubicBezTo>
                                          <a:cubicBezTo>
                                            <a:pt x="1971741" y="1492405"/>
                                            <a:pt x="1972391" y="1489476"/>
                                            <a:pt x="1973368" y="1486547"/>
                                          </a:cubicBezTo>
                                          <a:cubicBezTo>
                                            <a:pt x="1974669" y="1482642"/>
                                            <a:pt x="1976297" y="1479062"/>
                                            <a:pt x="1976622" y="1478085"/>
                                          </a:cubicBezTo>
                                          <a:cubicBezTo>
                                            <a:pt x="1977273" y="1477109"/>
                                            <a:pt x="1978575" y="1476784"/>
                                            <a:pt x="1979877" y="1476784"/>
                                          </a:cubicBezTo>
                                          <a:cubicBezTo>
                                            <a:pt x="1980854" y="1476458"/>
                                            <a:pt x="1982155" y="1476133"/>
                                            <a:pt x="1982155" y="1476133"/>
                                          </a:cubicBezTo>
                                          <a:cubicBezTo>
                                            <a:pt x="1982155" y="1475482"/>
                                            <a:pt x="1982155" y="1474505"/>
                                            <a:pt x="1982155" y="1473529"/>
                                          </a:cubicBezTo>
                                          <a:cubicBezTo>
                                            <a:pt x="1981829" y="1471576"/>
                                            <a:pt x="1981829" y="1469949"/>
                                            <a:pt x="1982806" y="1468647"/>
                                          </a:cubicBezTo>
                                          <a:cubicBezTo>
                                            <a:pt x="1983782" y="1467671"/>
                                            <a:pt x="2001031" y="1450422"/>
                                            <a:pt x="2001031" y="1450422"/>
                                          </a:cubicBezTo>
                                          <a:lnTo>
                                            <a:pt x="2001682" y="1449771"/>
                                          </a:lnTo>
                                          <a:lnTo>
                                            <a:pt x="2002659" y="1450422"/>
                                          </a:lnTo>
                                          <a:cubicBezTo>
                                            <a:pt x="2002659" y="1450422"/>
                                            <a:pt x="2025115" y="1464091"/>
                                            <a:pt x="2028044" y="1464091"/>
                                          </a:cubicBezTo>
                                          <a:cubicBezTo>
                                            <a:pt x="2029346" y="1464091"/>
                                            <a:pt x="2031950" y="1464742"/>
                                            <a:pt x="2034878" y="1465718"/>
                                          </a:cubicBezTo>
                                          <a:cubicBezTo>
                                            <a:pt x="2039435" y="1467020"/>
                                            <a:pt x="2045293" y="1468647"/>
                                            <a:pt x="2049524" y="1468647"/>
                                          </a:cubicBezTo>
                                          <a:cubicBezTo>
                                            <a:pt x="2053429" y="1468647"/>
                                            <a:pt x="2065471" y="1471576"/>
                                            <a:pt x="2076211" y="1475156"/>
                                          </a:cubicBezTo>
                                          <a:cubicBezTo>
                                            <a:pt x="2086626" y="1478411"/>
                                            <a:pt x="2096064" y="1482316"/>
                                            <a:pt x="2096389" y="1484269"/>
                                          </a:cubicBezTo>
                                          <a:cubicBezTo>
                                            <a:pt x="2096714" y="1486222"/>
                                            <a:pt x="2095738" y="1487524"/>
                                            <a:pt x="2095087" y="1488825"/>
                                          </a:cubicBezTo>
                                          <a:cubicBezTo>
                                            <a:pt x="2094436" y="1489802"/>
                                            <a:pt x="2093786" y="1491104"/>
                                            <a:pt x="2094111" y="1492080"/>
                                          </a:cubicBezTo>
                                          <a:cubicBezTo>
                                            <a:pt x="2094436" y="1494033"/>
                                            <a:pt x="2095087" y="1498914"/>
                                            <a:pt x="2096064" y="1503145"/>
                                          </a:cubicBezTo>
                                          <a:cubicBezTo>
                                            <a:pt x="2096714" y="1505423"/>
                                            <a:pt x="2097365" y="1507702"/>
                                            <a:pt x="2098017" y="1508352"/>
                                          </a:cubicBezTo>
                                          <a:cubicBezTo>
                                            <a:pt x="2098668" y="1509003"/>
                                            <a:pt x="2098993" y="1509980"/>
                                            <a:pt x="2099644" y="1510631"/>
                                          </a:cubicBezTo>
                                          <a:cubicBezTo>
                                            <a:pt x="2100620" y="1512258"/>
                                            <a:pt x="2101596" y="1514211"/>
                                            <a:pt x="2104851" y="1515187"/>
                                          </a:cubicBezTo>
                                          <a:cubicBezTo>
                                            <a:pt x="2105827" y="1515513"/>
                                            <a:pt x="2107780" y="1516163"/>
                                            <a:pt x="2110383" y="1516814"/>
                                          </a:cubicBezTo>
                                          <a:cubicBezTo>
                                            <a:pt x="2120799" y="1520394"/>
                                            <a:pt x="2140976" y="1526903"/>
                                            <a:pt x="2142929" y="1525276"/>
                                          </a:cubicBezTo>
                                          <a:cubicBezTo>
                                            <a:pt x="2145208" y="1523649"/>
                                            <a:pt x="2148787" y="1522347"/>
                                            <a:pt x="2152042" y="1521371"/>
                                          </a:cubicBezTo>
                                          <a:cubicBezTo>
                                            <a:pt x="2154320" y="1520720"/>
                                            <a:pt x="2156273" y="1520069"/>
                                            <a:pt x="2157900" y="1519093"/>
                                          </a:cubicBezTo>
                                          <a:cubicBezTo>
                                            <a:pt x="2160178" y="1518116"/>
                                            <a:pt x="2164083" y="1516814"/>
                                            <a:pt x="2168314" y="1515838"/>
                                          </a:cubicBezTo>
                                          <a:cubicBezTo>
                                            <a:pt x="2172545" y="1514862"/>
                                            <a:pt x="2177101" y="1513885"/>
                                            <a:pt x="2181332" y="1513234"/>
                                          </a:cubicBezTo>
                                          <a:cubicBezTo>
                                            <a:pt x="2186540" y="1512258"/>
                                            <a:pt x="2190771" y="1513885"/>
                                            <a:pt x="2194676" y="1515513"/>
                                          </a:cubicBezTo>
                                          <a:cubicBezTo>
                                            <a:pt x="2197280" y="1516489"/>
                                            <a:pt x="2199883" y="1517465"/>
                                            <a:pt x="2202487" y="1517791"/>
                                          </a:cubicBezTo>
                                          <a:cubicBezTo>
                                            <a:pt x="2205091" y="1517791"/>
                                            <a:pt x="2207369" y="1517791"/>
                                            <a:pt x="2209322" y="1517465"/>
                                          </a:cubicBezTo>
                                          <a:cubicBezTo>
                                            <a:pt x="2212576" y="1517140"/>
                                            <a:pt x="2215505" y="1516814"/>
                                            <a:pt x="2219410" y="1517791"/>
                                          </a:cubicBezTo>
                                          <a:cubicBezTo>
                                            <a:pt x="2222991" y="1518767"/>
                                            <a:pt x="2225919" y="1521696"/>
                                            <a:pt x="2229174" y="1524625"/>
                                          </a:cubicBezTo>
                                          <a:cubicBezTo>
                                            <a:pt x="2231778" y="1527229"/>
                                            <a:pt x="2234056" y="1529507"/>
                                            <a:pt x="2236334" y="1529832"/>
                                          </a:cubicBezTo>
                                          <a:cubicBezTo>
                                            <a:pt x="2237962" y="1530158"/>
                                            <a:pt x="2240565" y="1530158"/>
                                            <a:pt x="2242843" y="1529832"/>
                                          </a:cubicBezTo>
                                          <a:cubicBezTo>
                                            <a:pt x="2247400" y="1529507"/>
                                            <a:pt x="2252281" y="1529507"/>
                                            <a:pt x="2254559" y="1532111"/>
                                          </a:cubicBezTo>
                                          <a:cubicBezTo>
                                            <a:pt x="2256512" y="1534389"/>
                                            <a:pt x="2256187" y="1536341"/>
                                            <a:pt x="2255536" y="1538620"/>
                                          </a:cubicBezTo>
                                          <a:cubicBezTo>
                                            <a:pt x="2255210" y="1540572"/>
                                            <a:pt x="2254885" y="1542525"/>
                                            <a:pt x="2256837" y="1544478"/>
                                          </a:cubicBezTo>
                                          <a:cubicBezTo>
                                            <a:pt x="2259116" y="1546756"/>
                                            <a:pt x="2262045" y="1549034"/>
                                            <a:pt x="2264649" y="1550661"/>
                                          </a:cubicBezTo>
                                          <a:cubicBezTo>
                                            <a:pt x="2266927" y="1552289"/>
                                            <a:pt x="2268554" y="1553265"/>
                                            <a:pt x="2269530" y="1553265"/>
                                          </a:cubicBezTo>
                                          <a:cubicBezTo>
                                            <a:pt x="2269855" y="1553265"/>
                                            <a:pt x="2270832" y="1553265"/>
                                            <a:pt x="2271809" y="1553265"/>
                                          </a:cubicBezTo>
                                          <a:cubicBezTo>
                                            <a:pt x="2276040" y="1552940"/>
                                            <a:pt x="2283525" y="1552614"/>
                                            <a:pt x="2287755" y="1553591"/>
                                          </a:cubicBezTo>
                                          <a:cubicBezTo>
                                            <a:pt x="2290359" y="1554242"/>
                                            <a:pt x="2300774" y="1556520"/>
                                            <a:pt x="2311189" y="1558472"/>
                                          </a:cubicBezTo>
                                          <a:cubicBezTo>
                                            <a:pt x="2321603" y="1560425"/>
                                            <a:pt x="2332343" y="1562052"/>
                                            <a:pt x="2335598" y="1561076"/>
                                          </a:cubicBezTo>
                                          <a:cubicBezTo>
                                            <a:pt x="2338526" y="1560425"/>
                                            <a:pt x="2343408" y="1559123"/>
                                            <a:pt x="2348616" y="1557821"/>
                                          </a:cubicBezTo>
                                          <a:cubicBezTo>
                                            <a:pt x="2357728" y="1555543"/>
                                            <a:pt x="2367817" y="1552940"/>
                                            <a:pt x="2370095" y="1551963"/>
                                          </a:cubicBezTo>
                                          <a:cubicBezTo>
                                            <a:pt x="2371722" y="1551312"/>
                                            <a:pt x="2375303" y="1550987"/>
                                            <a:pt x="2378882" y="1550987"/>
                                          </a:cubicBezTo>
                                          <a:cubicBezTo>
                                            <a:pt x="2384741" y="1550661"/>
                                            <a:pt x="2391575" y="1550336"/>
                                            <a:pt x="2393203" y="1548383"/>
                                          </a:cubicBezTo>
                                          <a:cubicBezTo>
                                            <a:pt x="2394179" y="1547407"/>
                                            <a:pt x="2395155" y="1546105"/>
                                            <a:pt x="2396457" y="1544478"/>
                                          </a:cubicBezTo>
                                          <a:cubicBezTo>
                                            <a:pt x="2399386" y="1540572"/>
                                            <a:pt x="2403291" y="1535365"/>
                                            <a:pt x="2407522" y="1532761"/>
                                          </a:cubicBezTo>
                                          <a:cubicBezTo>
                                            <a:pt x="2411753" y="1529832"/>
                                            <a:pt x="2417937" y="1526903"/>
                                            <a:pt x="2421843" y="1524951"/>
                                          </a:cubicBezTo>
                                          <a:cubicBezTo>
                                            <a:pt x="2423144" y="1524300"/>
                                            <a:pt x="2424121" y="1523649"/>
                                            <a:pt x="2424772" y="1523649"/>
                                          </a:cubicBezTo>
                                          <a:cubicBezTo>
                                            <a:pt x="2426725" y="1522673"/>
                                            <a:pt x="2432582" y="1522998"/>
                                            <a:pt x="2438115" y="1523323"/>
                                          </a:cubicBezTo>
                                          <a:cubicBezTo>
                                            <a:pt x="2441044" y="1523649"/>
                                            <a:pt x="2443648" y="1523649"/>
                                            <a:pt x="2444949" y="1523649"/>
                                          </a:cubicBezTo>
                                          <a:cubicBezTo>
                                            <a:pt x="2447227" y="1523649"/>
                                            <a:pt x="2449831" y="1525602"/>
                                            <a:pt x="2453086" y="1528205"/>
                                          </a:cubicBezTo>
                                          <a:cubicBezTo>
                                            <a:pt x="2457317" y="1531460"/>
                                            <a:pt x="2462524" y="1535691"/>
                                            <a:pt x="2467080" y="1535040"/>
                                          </a:cubicBezTo>
                                          <a:cubicBezTo>
                                            <a:pt x="2470986" y="1534389"/>
                                            <a:pt x="2474566" y="1532761"/>
                                            <a:pt x="2477495" y="1531785"/>
                                          </a:cubicBezTo>
                                          <a:cubicBezTo>
                                            <a:pt x="2481075" y="1530483"/>
                                            <a:pt x="2483679" y="1529182"/>
                                            <a:pt x="2485631" y="1529832"/>
                                          </a:cubicBezTo>
                                          <a:cubicBezTo>
                                            <a:pt x="2487258" y="1530483"/>
                                            <a:pt x="2491489" y="1532436"/>
                                            <a:pt x="2494744" y="1534389"/>
                                          </a:cubicBezTo>
                                          <a:cubicBezTo>
                                            <a:pt x="2497348" y="1536016"/>
                                            <a:pt x="2499626" y="1537643"/>
                                            <a:pt x="2499952" y="1538620"/>
                                          </a:cubicBezTo>
                                          <a:lnTo>
                                            <a:pt x="2499952" y="1538620"/>
                                          </a:lnTo>
                                          <a:cubicBezTo>
                                            <a:pt x="2500277" y="1539271"/>
                                            <a:pt x="2506461" y="1541549"/>
                                            <a:pt x="2512970" y="1543827"/>
                                          </a:cubicBezTo>
                                          <a:cubicBezTo>
                                            <a:pt x="2519804" y="1546105"/>
                                            <a:pt x="2526964" y="1547732"/>
                                            <a:pt x="2528591" y="1547082"/>
                                          </a:cubicBezTo>
                                          <a:lnTo>
                                            <a:pt x="2528591" y="1547082"/>
                                          </a:lnTo>
                                          <a:lnTo>
                                            <a:pt x="2528591" y="1547082"/>
                                          </a:lnTo>
                                          <a:cubicBezTo>
                                            <a:pt x="2530544" y="1546105"/>
                                            <a:pt x="2534124" y="1543827"/>
                                            <a:pt x="2537704" y="1541223"/>
                                          </a:cubicBezTo>
                                          <a:cubicBezTo>
                                            <a:pt x="2541935" y="1538294"/>
                                            <a:pt x="2546166" y="1535365"/>
                                            <a:pt x="2548118" y="1534389"/>
                                          </a:cubicBezTo>
                                          <a:cubicBezTo>
                                            <a:pt x="2550071" y="1533738"/>
                                            <a:pt x="2553326" y="1533087"/>
                                            <a:pt x="2556580" y="1532761"/>
                                          </a:cubicBezTo>
                                          <a:cubicBezTo>
                                            <a:pt x="2560160" y="1532111"/>
                                            <a:pt x="2563415" y="1531785"/>
                                            <a:pt x="2563740" y="1531134"/>
                                          </a:cubicBezTo>
                                          <a:cubicBezTo>
                                            <a:pt x="2564066" y="1530809"/>
                                            <a:pt x="2564716" y="1530483"/>
                                            <a:pt x="2565367" y="1529832"/>
                                          </a:cubicBezTo>
                                          <a:lnTo>
                                            <a:pt x="2565367" y="1529832"/>
                                          </a:lnTo>
                                          <a:cubicBezTo>
                                            <a:pt x="2566669" y="1528856"/>
                                            <a:pt x="2568947" y="1527554"/>
                                            <a:pt x="2569924" y="1524951"/>
                                          </a:cubicBezTo>
                                          <a:cubicBezTo>
                                            <a:pt x="2570575" y="1523649"/>
                                            <a:pt x="2570575" y="1520720"/>
                                            <a:pt x="2570575" y="1517791"/>
                                          </a:cubicBezTo>
                                          <a:cubicBezTo>
                                            <a:pt x="2570900" y="1512909"/>
                                            <a:pt x="2570900" y="1507376"/>
                                            <a:pt x="2573179" y="1504122"/>
                                          </a:cubicBezTo>
                                          <a:cubicBezTo>
                                            <a:pt x="2574806" y="1501843"/>
                                            <a:pt x="2577409" y="1496962"/>
                                            <a:pt x="2580663" y="1492080"/>
                                          </a:cubicBezTo>
                                          <a:cubicBezTo>
                                            <a:pt x="2584569" y="1485571"/>
                                            <a:pt x="2588800" y="1478411"/>
                                            <a:pt x="2590753" y="1475807"/>
                                          </a:cubicBezTo>
                                          <a:cubicBezTo>
                                            <a:pt x="2592706" y="1473204"/>
                                            <a:pt x="2599215" y="1466695"/>
                                            <a:pt x="2604747" y="1461162"/>
                                          </a:cubicBezTo>
                                          <a:lnTo>
                                            <a:pt x="2604747" y="1461162"/>
                                          </a:lnTo>
                                          <a:cubicBezTo>
                                            <a:pt x="2608978" y="1456931"/>
                                            <a:pt x="2612558" y="1453351"/>
                                            <a:pt x="2612558" y="1453025"/>
                                          </a:cubicBezTo>
                                          <a:cubicBezTo>
                                            <a:pt x="2612558" y="1452700"/>
                                            <a:pt x="2611907" y="1452700"/>
                                            <a:pt x="2610931" y="1452049"/>
                                          </a:cubicBezTo>
                                          <a:cubicBezTo>
                                            <a:pt x="2609303" y="1450747"/>
                                            <a:pt x="2607676" y="1449120"/>
                                            <a:pt x="2607676" y="1447493"/>
                                          </a:cubicBezTo>
                                          <a:cubicBezTo>
                                            <a:pt x="2607676" y="1446516"/>
                                            <a:pt x="2608327" y="1445215"/>
                                            <a:pt x="2608978" y="1443587"/>
                                          </a:cubicBezTo>
                                          <a:cubicBezTo>
                                            <a:pt x="2609954" y="1441960"/>
                                            <a:pt x="2610931" y="1440007"/>
                                            <a:pt x="2609954" y="1439356"/>
                                          </a:cubicBezTo>
                                          <a:cubicBezTo>
                                            <a:pt x="2608327" y="1438380"/>
                                            <a:pt x="2606375" y="1437729"/>
                                            <a:pt x="2604422" y="1437404"/>
                                          </a:cubicBezTo>
                                          <a:cubicBezTo>
                                            <a:pt x="2602469" y="1436753"/>
                                            <a:pt x="2600516" y="1436753"/>
                                            <a:pt x="2599540" y="1436753"/>
                                          </a:cubicBezTo>
                                          <a:cubicBezTo>
                                            <a:pt x="2598889" y="1436753"/>
                                            <a:pt x="2597913" y="1437404"/>
                                            <a:pt x="2596936" y="1437729"/>
                                          </a:cubicBezTo>
                                          <a:cubicBezTo>
                                            <a:pt x="2594658" y="1438706"/>
                                            <a:pt x="2592706" y="1439682"/>
                                            <a:pt x="2591729" y="1438055"/>
                                          </a:cubicBezTo>
                                          <a:lnTo>
                                            <a:pt x="2591729" y="1438055"/>
                                          </a:lnTo>
                                          <a:lnTo>
                                            <a:pt x="2591729" y="1438055"/>
                                          </a:lnTo>
                                          <a:lnTo>
                                            <a:pt x="2591729" y="1438055"/>
                                          </a:lnTo>
                                          <a:cubicBezTo>
                                            <a:pt x="2590753" y="1436427"/>
                                            <a:pt x="2589125" y="1433498"/>
                                            <a:pt x="2591403" y="1429267"/>
                                          </a:cubicBezTo>
                                          <a:cubicBezTo>
                                            <a:pt x="2592706" y="1427315"/>
                                            <a:pt x="2594333" y="1424711"/>
                                            <a:pt x="2597262" y="1422107"/>
                                          </a:cubicBezTo>
                                          <a:cubicBezTo>
                                            <a:pt x="2599215" y="1420155"/>
                                            <a:pt x="2602144" y="1417877"/>
                                            <a:pt x="2605398" y="1415924"/>
                                          </a:cubicBezTo>
                                          <a:cubicBezTo>
                                            <a:pt x="2609629" y="1413320"/>
                                            <a:pt x="2610606" y="1412344"/>
                                            <a:pt x="2611256" y="1411367"/>
                                          </a:cubicBezTo>
                                          <a:cubicBezTo>
                                            <a:pt x="2611907" y="1410717"/>
                                            <a:pt x="2612233" y="1410391"/>
                                            <a:pt x="2613534" y="1409740"/>
                                          </a:cubicBezTo>
                                          <a:cubicBezTo>
                                            <a:pt x="2614836" y="1409089"/>
                                            <a:pt x="2617115" y="1409089"/>
                                            <a:pt x="2620369" y="1409089"/>
                                          </a:cubicBezTo>
                                          <a:cubicBezTo>
                                            <a:pt x="2625251" y="1409089"/>
                                            <a:pt x="2632085" y="1409089"/>
                                            <a:pt x="2638594" y="1407137"/>
                                          </a:cubicBezTo>
                                          <a:lnTo>
                                            <a:pt x="2638594" y="1407137"/>
                                          </a:lnTo>
                                          <a:lnTo>
                                            <a:pt x="2641849" y="1406160"/>
                                          </a:lnTo>
                                          <a:cubicBezTo>
                                            <a:pt x="2650311" y="1403231"/>
                                            <a:pt x="2654542" y="1401929"/>
                                            <a:pt x="2660725" y="1401604"/>
                                          </a:cubicBezTo>
                                          <a:cubicBezTo>
                                            <a:pt x="2664630" y="1401278"/>
                                            <a:pt x="2673743" y="1400628"/>
                                            <a:pt x="2681554" y="1400302"/>
                                          </a:cubicBezTo>
                                          <a:cubicBezTo>
                                            <a:pt x="2687087" y="1399977"/>
                                            <a:pt x="2691317" y="1399651"/>
                                            <a:pt x="2692620" y="1399651"/>
                                          </a:cubicBezTo>
                                          <a:cubicBezTo>
                                            <a:pt x="2693921" y="1399651"/>
                                            <a:pt x="2697502" y="1401604"/>
                                            <a:pt x="2701733" y="1404207"/>
                                          </a:cubicBezTo>
                                          <a:cubicBezTo>
                                            <a:pt x="2707916" y="1408113"/>
                                            <a:pt x="2716378" y="1412995"/>
                                            <a:pt x="2719633" y="1412669"/>
                                          </a:cubicBezTo>
                                          <a:cubicBezTo>
                                            <a:pt x="2724189" y="1412344"/>
                                            <a:pt x="2728745" y="1412344"/>
                                            <a:pt x="2731999" y="1412344"/>
                                          </a:cubicBezTo>
                                          <a:cubicBezTo>
                                            <a:pt x="2732976" y="1412344"/>
                                            <a:pt x="2733952" y="1412344"/>
                                            <a:pt x="2734929" y="1412344"/>
                                          </a:cubicBezTo>
                                          <a:cubicBezTo>
                                            <a:pt x="2737532" y="1412344"/>
                                            <a:pt x="2741438" y="1414297"/>
                                            <a:pt x="2745017" y="1416249"/>
                                          </a:cubicBezTo>
                                          <a:cubicBezTo>
                                            <a:pt x="2746320" y="1416900"/>
                                            <a:pt x="2747621" y="1417551"/>
                                            <a:pt x="2748598" y="1417877"/>
                                          </a:cubicBezTo>
                                          <a:cubicBezTo>
                                            <a:pt x="2750551" y="1418527"/>
                                            <a:pt x="2754781" y="1421457"/>
                                            <a:pt x="2758035" y="1423735"/>
                                          </a:cubicBezTo>
                                          <a:cubicBezTo>
                                            <a:pt x="2760639" y="1426013"/>
                                            <a:pt x="2762917" y="1427966"/>
                                            <a:pt x="2762917" y="1429267"/>
                                          </a:cubicBezTo>
                                          <a:cubicBezTo>
                                            <a:pt x="2762917" y="1430244"/>
                                            <a:pt x="2762266" y="1431546"/>
                                            <a:pt x="2761941" y="1432847"/>
                                          </a:cubicBezTo>
                                          <a:cubicBezTo>
                                            <a:pt x="2761290" y="1434475"/>
                                            <a:pt x="2760639" y="1436427"/>
                                            <a:pt x="2760965" y="1437078"/>
                                          </a:cubicBezTo>
                                          <a:cubicBezTo>
                                            <a:pt x="2761290" y="1437729"/>
                                            <a:pt x="2762917" y="1439031"/>
                                            <a:pt x="2764544" y="1440984"/>
                                          </a:cubicBezTo>
                                          <a:cubicBezTo>
                                            <a:pt x="2768775" y="1445215"/>
                                            <a:pt x="2774960" y="1451398"/>
                                            <a:pt x="2774960" y="1453676"/>
                                          </a:cubicBezTo>
                                          <a:cubicBezTo>
                                            <a:pt x="2774960" y="1455304"/>
                                            <a:pt x="2774308" y="1456605"/>
                                            <a:pt x="2773657" y="1457907"/>
                                          </a:cubicBezTo>
                                          <a:lnTo>
                                            <a:pt x="2773657" y="1457907"/>
                                          </a:lnTo>
                                          <a:cubicBezTo>
                                            <a:pt x="2773332" y="1458884"/>
                                            <a:pt x="2772681" y="1459860"/>
                                            <a:pt x="2772681" y="1460185"/>
                                          </a:cubicBezTo>
                                          <a:cubicBezTo>
                                            <a:pt x="2772681" y="1460836"/>
                                            <a:pt x="2774634" y="1465393"/>
                                            <a:pt x="2776912" y="1470600"/>
                                          </a:cubicBezTo>
                                          <a:cubicBezTo>
                                            <a:pt x="2779841" y="1477109"/>
                                            <a:pt x="2782770" y="1484269"/>
                                            <a:pt x="2783096" y="1484594"/>
                                          </a:cubicBezTo>
                                          <a:lnTo>
                                            <a:pt x="2783096" y="1484594"/>
                                          </a:lnTo>
                                          <a:cubicBezTo>
                                            <a:pt x="2783096" y="1484920"/>
                                            <a:pt x="2784072" y="1484269"/>
                                            <a:pt x="2785048" y="1484269"/>
                                          </a:cubicBezTo>
                                          <a:cubicBezTo>
                                            <a:pt x="2787001" y="1483943"/>
                                            <a:pt x="2788953" y="1483943"/>
                                            <a:pt x="2789605" y="1485245"/>
                                          </a:cubicBezTo>
                                          <a:cubicBezTo>
                                            <a:pt x="2789930" y="1486222"/>
                                            <a:pt x="2790256" y="1490127"/>
                                            <a:pt x="2790256" y="1493707"/>
                                          </a:cubicBezTo>
                                          <a:cubicBezTo>
                                            <a:pt x="2790256" y="1495985"/>
                                            <a:pt x="2790256" y="1497613"/>
                                            <a:pt x="2790256" y="1497613"/>
                                          </a:cubicBezTo>
                                          <a:lnTo>
                                            <a:pt x="2790256" y="1497613"/>
                                          </a:lnTo>
                                          <a:cubicBezTo>
                                            <a:pt x="2790256" y="1497613"/>
                                            <a:pt x="2791557" y="1498589"/>
                                            <a:pt x="2792534" y="1499565"/>
                                          </a:cubicBezTo>
                                          <a:lnTo>
                                            <a:pt x="2792534" y="1499565"/>
                                          </a:lnTo>
                                          <a:cubicBezTo>
                                            <a:pt x="2794487" y="1501193"/>
                                            <a:pt x="2796439" y="1502820"/>
                                            <a:pt x="2796439" y="1503471"/>
                                          </a:cubicBezTo>
                                          <a:lnTo>
                                            <a:pt x="2796439" y="1503471"/>
                                          </a:lnTo>
                                          <a:cubicBezTo>
                                            <a:pt x="2796439" y="1503471"/>
                                            <a:pt x="2797090" y="1504773"/>
                                            <a:pt x="2797741" y="1506400"/>
                                          </a:cubicBezTo>
                                          <a:cubicBezTo>
                                            <a:pt x="2800019" y="1511607"/>
                                            <a:pt x="2804901" y="1522022"/>
                                            <a:pt x="2804575" y="1523974"/>
                                          </a:cubicBezTo>
                                          <a:cubicBezTo>
                                            <a:pt x="2804250" y="1525276"/>
                                            <a:pt x="2803925" y="1529182"/>
                                            <a:pt x="2803274" y="1532111"/>
                                          </a:cubicBezTo>
                                          <a:cubicBezTo>
                                            <a:pt x="2802948" y="1533738"/>
                                            <a:pt x="2802948" y="1535365"/>
                                            <a:pt x="2802948" y="1535691"/>
                                          </a:cubicBezTo>
                                          <a:cubicBezTo>
                                            <a:pt x="2803274" y="1536667"/>
                                            <a:pt x="2805226" y="1540572"/>
                                            <a:pt x="2807505" y="1543501"/>
                                          </a:cubicBezTo>
                                          <a:cubicBezTo>
                                            <a:pt x="2808806" y="1545129"/>
                                            <a:pt x="2809783" y="1546431"/>
                                            <a:pt x="2810434" y="1546431"/>
                                          </a:cubicBezTo>
                                          <a:cubicBezTo>
                                            <a:pt x="2811410" y="1546431"/>
                                            <a:pt x="2814339" y="1546431"/>
                                            <a:pt x="2817268" y="1546756"/>
                                          </a:cubicBezTo>
                                          <a:cubicBezTo>
                                            <a:pt x="2821499" y="1547082"/>
                                            <a:pt x="2826706" y="1547082"/>
                                            <a:pt x="2828334" y="1547082"/>
                                          </a:cubicBezTo>
                                          <a:cubicBezTo>
                                            <a:pt x="2829961" y="1547082"/>
                                            <a:pt x="2833866" y="1548709"/>
                                            <a:pt x="2838097" y="1550987"/>
                                          </a:cubicBezTo>
                                          <a:cubicBezTo>
                                            <a:pt x="2843305" y="1553265"/>
                                            <a:pt x="2848837" y="1555869"/>
                                            <a:pt x="2849488" y="1555543"/>
                                          </a:cubicBezTo>
                                          <a:cubicBezTo>
                                            <a:pt x="2850139" y="1555218"/>
                                            <a:pt x="2851115" y="1554567"/>
                                            <a:pt x="2851766" y="1554242"/>
                                          </a:cubicBezTo>
                                          <a:lnTo>
                                            <a:pt x="2851766" y="1554242"/>
                                          </a:lnTo>
                                          <a:cubicBezTo>
                                            <a:pt x="2853719" y="1552940"/>
                                            <a:pt x="2855997" y="1551638"/>
                                            <a:pt x="2857299" y="1551963"/>
                                          </a:cubicBezTo>
                                          <a:cubicBezTo>
                                            <a:pt x="2858275" y="1552289"/>
                                            <a:pt x="2862180" y="1556520"/>
                                            <a:pt x="2866737" y="1561076"/>
                                          </a:cubicBezTo>
                                          <a:cubicBezTo>
                                            <a:pt x="2871944" y="1566609"/>
                                            <a:pt x="2878128" y="1573118"/>
                                            <a:pt x="2878128" y="1573118"/>
                                          </a:cubicBezTo>
                                          <a:cubicBezTo>
                                            <a:pt x="2879105" y="1572792"/>
                                            <a:pt x="2882684" y="1572467"/>
                                            <a:pt x="2885288" y="1572467"/>
                                          </a:cubicBezTo>
                                          <a:cubicBezTo>
                                            <a:pt x="2887241" y="1572467"/>
                                            <a:pt x="2888868" y="1572792"/>
                                            <a:pt x="2889519" y="1573769"/>
                                          </a:cubicBezTo>
                                          <a:lnTo>
                                            <a:pt x="2889519" y="1573769"/>
                                          </a:lnTo>
                                          <a:cubicBezTo>
                                            <a:pt x="2890170" y="1574745"/>
                                            <a:pt x="2889519" y="1576698"/>
                                            <a:pt x="2888868" y="1578651"/>
                                          </a:cubicBezTo>
                                          <a:cubicBezTo>
                                            <a:pt x="2888217" y="1580603"/>
                                            <a:pt x="2887566" y="1582556"/>
                                            <a:pt x="2887892" y="1582881"/>
                                          </a:cubicBezTo>
                                          <a:cubicBezTo>
                                            <a:pt x="2889844" y="1584509"/>
                                            <a:pt x="2893750" y="1587763"/>
                                            <a:pt x="2893750" y="1587763"/>
                                          </a:cubicBezTo>
                                          <a:lnTo>
                                            <a:pt x="2894075" y="1588089"/>
                                          </a:lnTo>
                                          <a:lnTo>
                                            <a:pt x="2894075" y="1588414"/>
                                          </a:lnTo>
                                          <a:cubicBezTo>
                                            <a:pt x="2894075" y="1588414"/>
                                            <a:pt x="2895377" y="1592319"/>
                                            <a:pt x="2894726" y="1594272"/>
                                          </a:cubicBezTo>
                                          <a:cubicBezTo>
                                            <a:pt x="2894401" y="1594923"/>
                                            <a:pt x="2894075" y="1596225"/>
                                            <a:pt x="2893424" y="1597201"/>
                                          </a:cubicBezTo>
                                          <a:lnTo>
                                            <a:pt x="2893424" y="1597201"/>
                                          </a:lnTo>
                                          <a:cubicBezTo>
                                            <a:pt x="2892448" y="1598828"/>
                                            <a:pt x="2891471" y="1600781"/>
                                            <a:pt x="2891797" y="1601432"/>
                                          </a:cubicBezTo>
                                          <a:cubicBezTo>
                                            <a:pt x="2892123" y="1602083"/>
                                            <a:pt x="2893750" y="1604036"/>
                                            <a:pt x="2895052" y="1605988"/>
                                          </a:cubicBezTo>
                                          <a:cubicBezTo>
                                            <a:pt x="2896028" y="1606965"/>
                                            <a:pt x="2896679" y="1607941"/>
                                            <a:pt x="2897330" y="1608592"/>
                                          </a:cubicBezTo>
                                          <a:cubicBezTo>
                                            <a:pt x="2897980" y="1609569"/>
                                            <a:pt x="2897655" y="1610870"/>
                                            <a:pt x="2897655" y="1612498"/>
                                          </a:cubicBezTo>
                                          <a:cubicBezTo>
                                            <a:pt x="2897655" y="1613799"/>
                                            <a:pt x="2897330" y="1615101"/>
                                            <a:pt x="2897655" y="1615427"/>
                                          </a:cubicBezTo>
                                          <a:cubicBezTo>
                                            <a:pt x="2899608" y="1616078"/>
                                            <a:pt x="2910673" y="1616078"/>
                                            <a:pt x="2918484" y="1615752"/>
                                          </a:cubicBezTo>
                                          <a:lnTo>
                                            <a:pt x="2922389" y="1615752"/>
                                          </a:lnTo>
                                          <a:lnTo>
                                            <a:pt x="2922389" y="1615752"/>
                                          </a:lnTo>
                                          <a:cubicBezTo>
                                            <a:pt x="2926620" y="1615752"/>
                                            <a:pt x="2931828" y="1615752"/>
                                            <a:pt x="2935733" y="1615427"/>
                                          </a:cubicBezTo>
                                          <a:cubicBezTo>
                                            <a:pt x="2938337" y="1615101"/>
                                            <a:pt x="2940615" y="1614776"/>
                                            <a:pt x="2940941" y="1614450"/>
                                          </a:cubicBezTo>
                                          <a:cubicBezTo>
                                            <a:pt x="2941591" y="1614125"/>
                                            <a:pt x="2942242" y="1612498"/>
                                            <a:pt x="2942568" y="1611196"/>
                                          </a:cubicBezTo>
                                          <a:cubicBezTo>
                                            <a:pt x="2943219" y="1609569"/>
                                            <a:pt x="2944195" y="1607616"/>
                                            <a:pt x="2945171" y="1606639"/>
                                          </a:cubicBezTo>
                                          <a:cubicBezTo>
                                            <a:pt x="2946148" y="1605663"/>
                                            <a:pt x="2948751" y="1604036"/>
                                            <a:pt x="2951680" y="1603059"/>
                                          </a:cubicBezTo>
                                          <a:cubicBezTo>
                                            <a:pt x="2954610" y="1601758"/>
                                            <a:pt x="2957538" y="1600781"/>
                                            <a:pt x="2958841" y="1600781"/>
                                          </a:cubicBezTo>
                                          <a:cubicBezTo>
                                            <a:pt x="2959816" y="1600781"/>
                                            <a:pt x="2960793" y="1600781"/>
                                            <a:pt x="2962095" y="1600781"/>
                                          </a:cubicBezTo>
                                          <a:cubicBezTo>
                                            <a:pt x="2963722" y="1600781"/>
                                            <a:pt x="2965350" y="1601107"/>
                                            <a:pt x="2966977" y="1600456"/>
                                          </a:cubicBezTo>
                                          <a:cubicBezTo>
                                            <a:pt x="2969255" y="1599805"/>
                                            <a:pt x="2974462" y="1596876"/>
                                            <a:pt x="2978042" y="1594923"/>
                                          </a:cubicBezTo>
                                          <a:cubicBezTo>
                                            <a:pt x="2979344" y="1594272"/>
                                            <a:pt x="2980320" y="1593621"/>
                                            <a:pt x="2980971" y="1593296"/>
                                          </a:cubicBezTo>
                                          <a:lnTo>
                                            <a:pt x="2980971" y="1593296"/>
                                          </a:lnTo>
                                          <a:cubicBezTo>
                                            <a:pt x="2982273" y="1592645"/>
                                            <a:pt x="2984551" y="1591994"/>
                                            <a:pt x="2987155" y="1591343"/>
                                          </a:cubicBezTo>
                                          <a:cubicBezTo>
                                            <a:pt x="2990084" y="1590692"/>
                                            <a:pt x="2993338" y="1590041"/>
                                            <a:pt x="2995291" y="1590041"/>
                                          </a:cubicBezTo>
                                          <a:cubicBezTo>
                                            <a:pt x="2996919" y="1590041"/>
                                            <a:pt x="2998871" y="1590367"/>
                                            <a:pt x="3000498" y="1591343"/>
                                          </a:cubicBezTo>
                                          <a:cubicBezTo>
                                            <a:pt x="3002451" y="1592319"/>
                                            <a:pt x="3004078" y="1593621"/>
                                            <a:pt x="3004729" y="1594923"/>
                                          </a:cubicBezTo>
                                          <a:cubicBezTo>
                                            <a:pt x="3006031" y="1596876"/>
                                            <a:pt x="3004078" y="1599805"/>
                                            <a:pt x="3002451" y="1602409"/>
                                          </a:cubicBezTo>
                                          <a:lnTo>
                                            <a:pt x="3002451" y="1602409"/>
                                          </a:lnTo>
                                          <a:cubicBezTo>
                                            <a:pt x="3001475" y="1603710"/>
                                            <a:pt x="3000824" y="1605338"/>
                                            <a:pt x="3000824" y="1605663"/>
                                          </a:cubicBezTo>
                                          <a:cubicBezTo>
                                            <a:pt x="3000824" y="1607290"/>
                                            <a:pt x="3006031" y="1615101"/>
                                            <a:pt x="3006031" y="1615101"/>
                                          </a:cubicBezTo>
                                          <a:lnTo>
                                            <a:pt x="3006356" y="1615752"/>
                                          </a:lnTo>
                                          <a:lnTo>
                                            <a:pt x="3006031" y="1616403"/>
                                          </a:lnTo>
                                          <a:cubicBezTo>
                                            <a:pt x="3006031" y="1616403"/>
                                            <a:pt x="3005055" y="1618681"/>
                                            <a:pt x="3004078" y="1620634"/>
                                          </a:cubicBezTo>
                                          <a:cubicBezTo>
                                            <a:pt x="3003428" y="1621936"/>
                                            <a:pt x="3000824" y="1622912"/>
                                            <a:pt x="2998220" y="1624214"/>
                                          </a:cubicBezTo>
                                          <a:cubicBezTo>
                                            <a:pt x="2995942" y="1625190"/>
                                            <a:pt x="2993338" y="1626492"/>
                                            <a:pt x="2992687" y="1627143"/>
                                          </a:cubicBezTo>
                                          <a:cubicBezTo>
                                            <a:pt x="2991711" y="1628445"/>
                                            <a:pt x="2987806" y="1642439"/>
                                            <a:pt x="2985853" y="1648948"/>
                                          </a:cubicBezTo>
                                          <a:cubicBezTo>
                                            <a:pt x="2985202" y="1650901"/>
                                            <a:pt x="2984877" y="1652203"/>
                                            <a:pt x="2984877" y="1652528"/>
                                          </a:cubicBezTo>
                                          <a:cubicBezTo>
                                            <a:pt x="2984551" y="1653505"/>
                                            <a:pt x="2983575" y="1655132"/>
                                            <a:pt x="2982598" y="1656434"/>
                                          </a:cubicBezTo>
                                          <a:cubicBezTo>
                                            <a:pt x="2981947" y="1657410"/>
                                            <a:pt x="2981622" y="1658061"/>
                                            <a:pt x="2981297" y="1658387"/>
                                          </a:cubicBezTo>
                                          <a:cubicBezTo>
                                            <a:pt x="2981297" y="1658387"/>
                                            <a:pt x="2981297" y="1660014"/>
                                            <a:pt x="2980971" y="1661966"/>
                                          </a:cubicBezTo>
                                          <a:cubicBezTo>
                                            <a:pt x="2980646" y="1665221"/>
                                            <a:pt x="2980646" y="1669777"/>
                                            <a:pt x="2979669" y="1670754"/>
                                          </a:cubicBezTo>
                                          <a:cubicBezTo>
                                            <a:pt x="2979344" y="1671079"/>
                                            <a:pt x="2978693" y="1671730"/>
                                            <a:pt x="2977716" y="1672706"/>
                                          </a:cubicBezTo>
                                          <a:cubicBezTo>
                                            <a:pt x="2975113" y="1675310"/>
                                            <a:pt x="2970882" y="1679541"/>
                                            <a:pt x="2970882" y="1681168"/>
                                          </a:cubicBezTo>
                                          <a:cubicBezTo>
                                            <a:pt x="2970882" y="1683121"/>
                                            <a:pt x="2970232" y="1685074"/>
                                            <a:pt x="2969906" y="1686701"/>
                                          </a:cubicBezTo>
                                          <a:cubicBezTo>
                                            <a:pt x="2969580" y="1687677"/>
                                            <a:pt x="2969580" y="1688328"/>
                                            <a:pt x="2969580" y="1688654"/>
                                          </a:cubicBezTo>
                                          <a:cubicBezTo>
                                            <a:pt x="2969580" y="1689955"/>
                                            <a:pt x="2966977" y="1692234"/>
                                            <a:pt x="2964373" y="1694186"/>
                                          </a:cubicBezTo>
                                          <a:cubicBezTo>
                                            <a:pt x="2962420" y="1695814"/>
                                            <a:pt x="2960468" y="1696790"/>
                                            <a:pt x="2960468" y="1697115"/>
                                          </a:cubicBezTo>
                                          <a:cubicBezTo>
                                            <a:pt x="2960468" y="1697766"/>
                                            <a:pt x="2960793" y="1699719"/>
                                            <a:pt x="2960468" y="1701672"/>
                                          </a:cubicBezTo>
                                          <a:cubicBezTo>
                                            <a:pt x="2960468" y="1702973"/>
                                            <a:pt x="2960468" y="1704601"/>
                                            <a:pt x="2960142" y="1704926"/>
                                          </a:cubicBezTo>
                                          <a:cubicBezTo>
                                            <a:pt x="2959816" y="1705577"/>
                                            <a:pt x="2958841" y="1706554"/>
                                            <a:pt x="2957864" y="1707205"/>
                                          </a:cubicBezTo>
                                          <a:cubicBezTo>
                                            <a:pt x="2956562" y="1707855"/>
                                            <a:pt x="2954610" y="1708832"/>
                                            <a:pt x="2953633" y="1709157"/>
                                          </a:cubicBezTo>
                                          <a:cubicBezTo>
                                            <a:pt x="2952657" y="1709483"/>
                                            <a:pt x="2947124" y="1708506"/>
                                            <a:pt x="2941266" y="1707205"/>
                                          </a:cubicBezTo>
                                          <a:cubicBezTo>
                                            <a:pt x="2934757" y="1705577"/>
                                            <a:pt x="2927597" y="1703950"/>
                                            <a:pt x="2926946" y="1703299"/>
                                          </a:cubicBezTo>
                                          <a:cubicBezTo>
                                            <a:pt x="2926295" y="1702648"/>
                                            <a:pt x="2924342" y="1701346"/>
                                            <a:pt x="2922715" y="1700370"/>
                                          </a:cubicBezTo>
                                          <a:cubicBezTo>
                                            <a:pt x="2922064" y="1700045"/>
                                            <a:pt x="2922064" y="1699394"/>
                                            <a:pt x="2921739" y="1699394"/>
                                          </a:cubicBezTo>
                                          <a:cubicBezTo>
                                            <a:pt x="2921739" y="1699394"/>
                                            <a:pt x="2921088" y="1700370"/>
                                            <a:pt x="2920111" y="1701997"/>
                                          </a:cubicBezTo>
                                          <a:lnTo>
                                            <a:pt x="2920111" y="1701997"/>
                                          </a:lnTo>
                                          <a:cubicBezTo>
                                            <a:pt x="2918159" y="1705252"/>
                                            <a:pt x="2915229" y="1709808"/>
                                            <a:pt x="2912951" y="1711761"/>
                                          </a:cubicBezTo>
                                          <a:cubicBezTo>
                                            <a:pt x="2911324" y="1713063"/>
                                            <a:pt x="2908395" y="1713388"/>
                                            <a:pt x="2905792" y="1713714"/>
                                          </a:cubicBezTo>
                                          <a:cubicBezTo>
                                            <a:pt x="2902862" y="1714039"/>
                                            <a:pt x="2900259" y="1714364"/>
                                            <a:pt x="2899933" y="1715666"/>
                                          </a:cubicBezTo>
                                          <a:cubicBezTo>
                                            <a:pt x="2899283" y="1717619"/>
                                            <a:pt x="2901561" y="1722826"/>
                                            <a:pt x="2903188" y="1726732"/>
                                          </a:cubicBezTo>
                                          <a:cubicBezTo>
                                            <a:pt x="2904164" y="1729335"/>
                                            <a:pt x="2905141" y="1731614"/>
                                            <a:pt x="2905466" y="1732915"/>
                                          </a:cubicBezTo>
                                          <a:cubicBezTo>
                                            <a:pt x="2905792" y="1735193"/>
                                            <a:pt x="2906768" y="1743655"/>
                                            <a:pt x="2907744" y="1751466"/>
                                          </a:cubicBezTo>
                                          <a:cubicBezTo>
                                            <a:pt x="2908395" y="1757324"/>
                                            <a:pt x="2908720" y="1762532"/>
                                            <a:pt x="2908720" y="1764484"/>
                                          </a:cubicBezTo>
                                          <a:cubicBezTo>
                                            <a:pt x="2908720" y="1766437"/>
                                            <a:pt x="2907744" y="1770668"/>
                                            <a:pt x="2906442" y="1774248"/>
                                          </a:cubicBezTo>
                                          <a:cubicBezTo>
                                            <a:pt x="2905141" y="1778153"/>
                                            <a:pt x="2903514" y="1782059"/>
                                            <a:pt x="2902537" y="1782710"/>
                                          </a:cubicBezTo>
                                          <a:cubicBezTo>
                                            <a:pt x="2901886" y="1783360"/>
                                            <a:pt x="2899283" y="1783686"/>
                                            <a:pt x="2896353" y="1784337"/>
                                          </a:cubicBezTo>
                                          <a:lnTo>
                                            <a:pt x="2896353" y="1784337"/>
                                          </a:lnTo>
                                          <a:cubicBezTo>
                                            <a:pt x="2892773" y="1784988"/>
                                            <a:pt x="2888217" y="1785313"/>
                                            <a:pt x="2886589" y="1785313"/>
                                          </a:cubicBezTo>
                                          <a:cubicBezTo>
                                            <a:pt x="2884962" y="1785313"/>
                                            <a:pt x="2882359" y="1785313"/>
                                            <a:pt x="2880406" y="1785639"/>
                                          </a:cubicBezTo>
                                          <a:cubicBezTo>
                                            <a:pt x="2880732" y="1786615"/>
                                            <a:pt x="2881057" y="1787917"/>
                                            <a:pt x="2881383" y="1789219"/>
                                          </a:cubicBezTo>
                                          <a:cubicBezTo>
                                            <a:pt x="2881708" y="1790520"/>
                                            <a:pt x="2882359" y="1791822"/>
                                            <a:pt x="2882684" y="1792473"/>
                                          </a:cubicBezTo>
                                          <a:cubicBezTo>
                                            <a:pt x="2883335" y="1793450"/>
                                            <a:pt x="2885614" y="1795077"/>
                                            <a:pt x="2887892" y="1797355"/>
                                          </a:cubicBezTo>
                                          <a:cubicBezTo>
                                            <a:pt x="2888868" y="1798331"/>
                                            <a:pt x="2890170" y="1799308"/>
                                            <a:pt x="2891146" y="1800284"/>
                                          </a:cubicBezTo>
                                          <a:cubicBezTo>
                                            <a:pt x="2892123" y="1798982"/>
                                            <a:pt x="2892123" y="1797355"/>
                                            <a:pt x="2891797" y="1795728"/>
                                          </a:cubicBezTo>
                                          <a:cubicBezTo>
                                            <a:pt x="2891146" y="1793450"/>
                                            <a:pt x="2887892" y="1792799"/>
                                            <a:pt x="2887892" y="1790846"/>
                                          </a:cubicBezTo>
                                          <a:cubicBezTo>
                                            <a:pt x="2887892" y="1788893"/>
                                            <a:pt x="2891471" y="1790846"/>
                                            <a:pt x="2893750" y="1792148"/>
                                          </a:cubicBezTo>
                                          <a:cubicBezTo>
                                            <a:pt x="2896028" y="1793124"/>
                                            <a:pt x="2897005" y="1791171"/>
                                            <a:pt x="2900584" y="1790846"/>
                                          </a:cubicBezTo>
                                          <a:cubicBezTo>
                                            <a:pt x="2904164" y="1790520"/>
                                            <a:pt x="2904164" y="1795077"/>
                                            <a:pt x="2906117" y="1794100"/>
                                          </a:cubicBezTo>
                                          <a:cubicBezTo>
                                            <a:pt x="2908395" y="1793124"/>
                                            <a:pt x="2911650" y="1784988"/>
                                            <a:pt x="2915555" y="1779455"/>
                                          </a:cubicBezTo>
                                          <a:cubicBezTo>
                                            <a:pt x="2919460" y="1774248"/>
                                            <a:pt x="2921088" y="1773597"/>
                                            <a:pt x="2924342" y="1771319"/>
                                          </a:cubicBezTo>
                                          <a:cubicBezTo>
                                            <a:pt x="2927597" y="1769041"/>
                                            <a:pt x="2926946" y="1771319"/>
                                            <a:pt x="2929875" y="1773597"/>
                                          </a:cubicBezTo>
                                          <a:cubicBezTo>
                                            <a:pt x="2932804" y="1775875"/>
                                            <a:pt x="2932804" y="1770668"/>
                                            <a:pt x="2935733" y="1769041"/>
                                          </a:cubicBezTo>
                                          <a:cubicBezTo>
                                            <a:pt x="2938337" y="1767413"/>
                                            <a:pt x="2934757" y="1783686"/>
                                            <a:pt x="2936384" y="1785313"/>
                                          </a:cubicBezTo>
                                          <a:cubicBezTo>
                                            <a:pt x="2938011" y="1786615"/>
                                            <a:pt x="2940941" y="1784011"/>
                                            <a:pt x="2947775" y="1784011"/>
                                          </a:cubicBezTo>
                                          <a:cubicBezTo>
                                            <a:pt x="2954610" y="1784011"/>
                                            <a:pt x="2952332" y="1789544"/>
                                            <a:pt x="2956888" y="1790846"/>
                                          </a:cubicBezTo>
                                          <a:cubicBezTo>
                                            <a:pt x="2961444" y="1792148"/>
                                            <a:pt x="2974462" y="1786615"/>
                                            <a:pt x="2978042" y="1785313"/>
                                          </a:cubicBezTo>
                                          <a:cubicBezTo>
                                            <a:pt x="2981947" y="1784337"/>
                                            <a:pt x="2986504" y="1779781"/>
                                            <a:pt x="2993989" y="1774899"/>
                                          </a:cubicBezTo>
                                          <a:cubicBezTo>
                                            <a:pt x="3001475" y="1770017"/>
                                            <a:pt x="3008634" y="1767413"/>
                                            <a:pt x="3013191" y="1764810"/>
                                          </a:cubicBezTo>
                                          <a:cubicBezTo>
                                            <a:pt x="3017747" y="1762206"/>
                                            <a:pt x="3022304" y="1753744"/>
                                            <a:pt x="3026209" y="1749188"/>
                                          </a:cubicBezTo>
                                          <a:cubicBezTo>
                                            <a:pt x="3030115" y="1744957"/>
                                            <a:pt x="3030440" y="1741052"/>
                                            <a:pt x="3033369" y="1737797"/>
                                          </a:cubicBezTo>
                                          <a:cubicBezTo>
                                            <a:pt x="3035973" y="1734868"/>
                                            <a:pt x="3040529" y="1729986"/>
                                            <a:pt x="3044760" y="1727057"/>
                                          </a:cubicBezTo>
                                          <a:cubicBezTo>
                                            <a:pt x="3048991" y="1724128"/>
                                            <a:pt x="3049316" y="1718921"/>
                                            <a:pt x="3056477" y="1713063"/>
                                          </a:cubicBezTo>
                                          <a:cubicBezTo>
                                            <a:pt x="3063311" y="1707205"/>
                                            <a:pt x="3067868" y="1698417"/>
                                            <a:pt x="3073725" y="1694837"/>
                                          </a:cubicBezTo>
                                          <a:cubicBezTo>
                                            <a:pt x="3079583" y="1690932"/>
                                            <a:pt x="3085767" y="1681494"/>
                                            <a:pt x="3091625" y="1673683"/>
                                          </a:cubicBezTo>
                                          <a:cubicBezTo>
                                            <a:pt x="3097483" y="1665872"/>
                                            <a:pt x="3098786" y="1666523"/>
                                            <a:pt x="3102040" y="1661641"/>
                                          </a:cubicBezTo>
                                          <a:cubicBezTo>
                                            <a:pt x="3105295" y="1657085"/>
                                            <a:pt x="3109200" y="1645694"/>
                                            <a:pt x="3111804" y="1640161"/>
                                          </a:cubicBezTo>
                                          <a:cubicBezTo>
                                            <a:pt x="3114407" y="1634628"/>
                                            <a:pt x="3122543" y="1630397"/>
                                            <a:pt x="3124170" y="1628770"/>
                                          </a:cubicBezTo>
                                          <a:cubicBezTo>
                                            <a:pt x="3125798" y="1627143"/>
                                            <a:pt x="3130679" y="1615101"/>
                                            <a:pt x="3131656" y="1612498"/>
                                          </a:cubicBezTo>
                                          <a:cubicBezTo>
                                            <a:pt x="3132632" y="1609894"/>
                                            <a:pt x="3150207" y="1596550"/>
                                            <a:pt x="3151834" y="1594598"/>
                                          </a:cubicBezTo>
                                          <a:cubicBezTo>
                                            <a:pt x="3153461" y="1592645"/>
                                            <a:pt x="3153136" y="1590692"/>
                                            <a:pt x="3155414" y="1585485"/>
                                          </a:cubicBezTo>
                                          <a:cubicBezTo>
                                            <a:pt x="3157692" y="1580278"/>
                                            <a:pt x="3162249" y="1575070"/>
                                            <a:pt x="3163876" y="1570840"/>
                                          </a:cubicBezTo>
                                          <a:cubicBezTo>
                                            <a:pt x="3165503" y="1566609"/>
                                            <a:pt x="3159970" y="1569863"/>
                                            <a:pt x="3158994" y="1567910"/>
                                          </a:cubicBezTo>
                                          <a:cubicBezTo>
                                            <a:pt x="3158018" y="1565958"/>
                                            <a:pt x="3166805" y="1550336"/>
                                            <a:pt x="3166479" y="1548709"/>
                                          </a:cubicBezTo>
                                          <a:cubicBezTo>
                                            <a:pt x="3166154" y="1547082"/>
                                            <a:pt x="3162900" y="1543501"/>
                                            <a:pt x="3162249" y="1540247"/>
                                          </a:cubicBezTo>
                                          <a:cubicBezTo>
                                            <a:pt x="3161597" y="1536992"/>
                                            <a:pt x="3168758" y="1535040"/>
                                            <a:pt x="3172338" y="1531134"/>
                                          </a:cubicBezTo>
                                          <a:cubicBezTo>
                                            <a:pt x="3176243" y="1527229"/>
                                            <a:pt x="3166805" y="1528531"/>
                                            <a:pt x="3166154" y="1527554"/>
                                          </a:cubicBezTo>
                                          <a:cubicBezTo>
                                            <a:pt x="3165828" y="1526578"/>
                                            <a:pt x="3163550" y="1514211"/>
                                            <a:pt x="3163225" y="1509654"/>
                                          </a:cubicBezTo>
                                          <a:cubicBezTo>
                                            <a:pt x="3162900" y="1505098"/>
                                            <a:pt x="3166154" y="1503796"/>
                                            <a:pt x="3168432" y="1500542"/>
                                          </a:cubicBezTo>
                                          <a:cubicBezTo>
                                            <a:pt x="3170710" y="1496962"/>
                                            <a:pt x="3169734" y="1487849"/>
                                            <a:pt x="3171361" y="1485245"/>
                                          </a:cubicBezTo>
                                          <a:cubicBezTo>
                                            <a:pt x="3173314" y="1482642"/>
                                            <a:pt x="3175267" y="1483943"/>
                                            <a:pt x="3176243" y="1482316"/>
                                          </a:cubicBezTo>
                                          <a:cubicBezTo>
                                            <a:pt x="3176894" y="1480364"/>
                                            <a:pt x="3174616" y="1481340"/>
                                            <a:pt x="3173314" y="1480038"/>
                                          </a:cubicBezTo>
                                          <a:cubicBezTo>
                                            <a:pt x="3172338" y="1478736"/>
                                            <a:pt x="3174941" y="1476133"/>
                                            <a:pt x="3176243" y="1474180"/>
                                          </a:cubicBezTo>
                                          <a:cubicBezTo>
                                            <a:pt x="3177870" y="1472553"/>
                                            <a:pt x="3189587" y="1465393"/>
                                            <a:pt x="3190237" y="1463765"/>
                                          </a:cubicBezTo>
                                          <a:cubicBezTo>
                                            <a:pt x="3190888" y="1462138"/>
                                            <a:pt x="3187309" y="1458884"/>
                                            <a:pt x="3187634" y="1457582"/>
                                          </a:cubicBezTo>
                                          <a:cubicBezTo>
                                            <a:pt x="3187959" y="1456280"/>
                                            <a:pt x="3193492" y="1453351"/>
                                            <a:pt x="3193167" y="1451398"/>
                                          </a:cubicBezTo>
                                          <a:cubicBezTo>
                                            <a:pt x="3192841" y="1449446"/>
                                            <a:pt x="3191540" y="1451073"/>
                                            <a:pt x="3188936" y="1450747"/>
                                          </a:cubicBezTo>
                                          <a:cubicBezTo>
                                            <a:pt x="3186658" y="1450422"/>
                                            <a:pt x="3184054" y="1445866"/>
                                            <a:pt x="3182427" y="1443913"/>
                                          </a:cubicBezTo>
                                          <a:cubicBezTo>
                                            <a:pt x="3180474" y="1442286"/>
                                            <a:pt x="3183078" y="1442611"/>
                                            <a:pt x="3184379" y="1441635"/>
                                          </a:cubicBezTo>
                                          <a:cubicBezTo>
                                            <a:pt x="3185681" y="1440658"/>
                                            <a:pt x="3185031" y="1429593"/>
                                            <a:pt x="3184379" y="1428291"/>
                                          </a:cubicBezTo>
                                          <a:cubicBezTo>
                                            <a:pt x="3183728" y="1426989"/>
                                            <a:pt x="3181776" y="1426664"/>
                                            <a:pt x="3176894" y="1425037"/>
                                          </a:cubicBezTo>
                                          <a:cubicBezTo>
                                            <a:pt x="3172338" y="1423409"/>
                                            <a:pt x="3170060" y="1419504"/>
                                            <a:pt x="3170060" y="1417226"/>
                                          </a:cubicBezTo>
                                          <a:cubicBezTo>
                                            <a:pt x="3170385" y="1414947"/>
                                            <a:pt x="3180149" y="1419829"/>
                                            <a:pt x="3184054" y="1421457"/>
                                          </a:cubicBezTo>
                                          <a:cubicBezTo>
                                            <a:pt x="3188285" y="1423084"/>
                                            <a:pt x="3190237" y="1417551"/>
                                            <a:pt x="3190563" y="1416575"/>
                                          </a:cubicBezTo>
                                          <a:cubicBezTo>
                                            <a:pt x="3190888" y="1415273"/>
                                            <a:pt x="3190563" y="1411693"/>
                                            <a:pt x="3189261" y="1409740"/>
                                          </a:cubicBezTo>
                                          <a:cubicBezTo>
                                            <a:pt x="3187959" y="1407787"/>
                                            <a:pt x="3176894" y="1402580"/>
                                            <a:pt x="3168106" y="1398349"/>
                                          </a:cubicBezTo>
                                          <a:cubicBezTo>
                                            <a:pt x="3159319" y="1394118"/>
                                            <a:pt x="3163550" y="1392817"/>
                                            <a:pt x="3156716" y="1388260"/>
                                          </a:cubicBezTo>
                                          <a:cubicBezTo>
                                            <a:pt x="3149882" y="1383704"/>
                                            <a:pt x="3151183" y="1378171"/>
                                            <a:pt x="3146627" y="1373289"/>
                                          </a:cubicBezTo>
                                          <a:cubicBezTo>
                                            <a:pt x="3142070" y="1368082"/>
                                            <a:pt x="3142722" y="1372313"/>
                                            <a:pt x="3138165" y="1374266"/>
                                          </a:cubicBezTo>
                                          <a:cubicBezTo>
                                            <a:pt x="3133609" y="1376219"/>
                                            <a:pt x="3116685" y="1371988"/>
                                            <a:pt x="3114082" y="1373615"/>
                                          </a:cubicBezTo>
                                          <a:cubicBezTo>
                                            <a:pt x="3111152" y="1375568"/>
                                            <a:pt x="3115058" y="1374591"/>
                                            <a:pt x="3115383" y="1375568"/>
                                          </a:cubicBezTo>
                                          <a:cubicBezTo>
                                            <a:pt x="3115709" y="1376544"/>
                                            <a:pt x="3112454" y="1378171"/>
                                            <a:pt x="3113431" y="1380124"/>
                                          </a:cubicBezTo>
                                          <a:cubicBezTo>
                                            <a:pt x="3114082" y="1381751"/>
                                            <a:pt x="3116685" y="1382077"/>
                                            <a:pt x="3117010" y="1383053"/>
                                          </a:cubicBezTo>
                                          <a:cubicBezTo>
                                            <a:pt x="3117336" y="1384355"/>
                                            <a:pt x="3110176" y="1399651"/>
                                            <a:pt x="3108223" y="1401929"/>
                                          </a:cubicBezTo>
                                          <a:cubicBezTo>
                                            <a:pt x="3106270" y="1403882"/>
                                            <a:pt x="3102040" y="1403882"/>
                                            <a:pt x="3099761" y="1402580"/>
                                          </a:cubicBezTo>
                                          <a:cubicBezTo>
                                            <a:pt x="3097483" y="1401604"/>
                                            <a:pt x="3107573" y="1392166"/>
                                            <a:pt x="3107898" y="1391189"/>
                                          </a:cubicBezTo>
                                          <a:cubicBezTo>
                                            <a:pt x="3108223" y="1390213"/>
                                            <a:pt x="3109525" y="1387284"/>
                                            <a:pt x="3108549" y="1384680"/>
                                          </a:cubicBezTo>
                                          <a:cubicBezTo>
                                            <a:pt x="3107573" y="1382077"/>
                                            <a:pt x="3093904" y="1396722"/>
                                            <a:pt x="3091625" y="1399977"/>
                                          </a:cubicBezTo>
                                          <a:cubicBezTo>
                                            <a:pt x="3089347" y="1403231"/>
                                            <a:pt x="3078607" y="1401604"/>
                                            <a:pt x="3072424" y="1401278"/>
                                          </a:cubicBezTo>
                                          <a:cubicBezTo>
                                            <a:pt x="3066240" y="1400953"/>
                                            <a:pt x="3087720" y="1389237"/>
                                            <a:pt x="3088045" y="1387284"/>
                                          </a:cubicBezTo>
                                          <a:cubicBezTo>
                                            <a:pt x="3088696" y="1385331"/>
                                            <a:pt x="3079909" y="1383704"/>
                                            <a:pt x="3078933" y="1383704"/>
                                          </a:cubicBezTo>
                                          <a:cubicBezTo>
                                            <a:pt x="3077631" y="1383704"/>
                                            <a:pt x="3073400" y="1385331"/>
                                            <a:pt x="3072749" y="1385657"/>
                                          </a:cubicBezTo>
                                          <a:cubicBezTo>
                                            <a:pt x="3072098" y="1385982"/>
                                            <a:pt x="3062334" y="1392491"/>
                                            <a:pt x="3058755" y="1392817"/>
                                          </a:cubicBezTo>
                                          <a:cubicBezTo>
                                            <a:pt x="3054849" y="1393142"/>
                                            <a:pt x="3057127" y="1388911"/>
                                            <a:pt x="3056802" y="1387284"/>
                                          </a:cubicBezTo>
                                          <a:cubicBezTo>
                                            <a:pt x="3056477" y="1385657"/>
                                            <a:pt x="3060382" y="1380449"/>
                                            <a:pt x="3060707" y="1379148"/>
                                          </a:cubicBezTo>
                                          <a:cubicBezTo>
                                            <a:pt x="3061033" y="1377520"/>
                                            <a:pt x="3058429" y="1370360"/>
                                            <a:pt x="3058429" y="1368733"/>
                                          </a:cubicBezTo>
                                          <a:cubicBezTo>
                                            <a:pt x="3058429" y="1367106"/>
                                            <a:pt x="3061683" y="1365479"/>
                                            <a:pt x="3061358" y="1364828"/>
                                          </a:cubicBezTo>
                                          <a:cubicBezTo>
                                            <a:pt x="3061033" y="1364177"/>
                                            <a:pt x="3059731" y="1360271"/>
                                            <a:pt x="3058755" y="1359620"/>
                                          </a:cubicBezTo>
                                          <a:cubicBezTo>
                                            <a:pt x="3057452" y="1359295"/>
                                            <a:pt x="3052246" y="1358319"/>
                                            <a:pt x="3047689" y="1358319"/>
                                          </a:cubicBezTo>
                                          <a:cubicBezTo>
                                            <a:pt x="3043133" y="1358319"/>
                                            <a:pt x="3021978" y="1357993"/>
                                            <a:pt x="3018724" y="1357993"/>
                                          </a:cubicBezTo>
                                          <a:cubicBezTo>
                                            <a:pt x="3015469" y="1357993"/>
                                            <a:pt x="3014818" y="1354739"/>
                                            <a:pt x="3014818" y="1352135"/>
                                          </a:cubicBezTo>
                                          <a:cubicBezTo>
                                            <a:pt x="3014818" y="1349531"/>
                                            <a:pt x="3019374" y="1343673"/>
                                            <a:pt x="3024582" y="1340744"/>
                                          </a:cubicBezTo>
                                          <a:cubicBezTo>
                                            <a:pt x="3029789" y="1338140"/>
                                            <a:pt x="3037600" y="1336513"/>
                                            <a:pt x="3042482" y="1334886"/>
                                          </a:cubicBezTo>
                                          <a:cubicBezTo>
                                            <a:pt x="3047364" y="1333259"/>
                                            <a:pt x="3044109" y="1331631"/>
                                            <a:pt x="3044109" y="1330004"/>
                                          </a:cubicBezTo>
                                          <a:cubicBezTo>
                                            <a:pt x="3044109" y="1328377"/>
                                            <a:pt x="3058755" y="1318288"/>
                                            <a:pt x="3068843" y="1314382"/>
                                          </a:cubicBezTo>
                                          <a:cubicBezTo>
                                            <a:pt x="3078933" y="1310477"/>
                                            <a:pt x="3076655" y="1309175"/>
                                            <a:pt x="3084140" y="1303317"/>
                                          </a:cubicBezTo>
                                          <a:cubicBezTo>
                                            <a:pt x="3091625" y="1297459"/>
                                            <a:pt x="3099761" y="1293553"/>
                                            <a:pt x="3101064" y="1289648"/>
                                          </a:cubicBezTo>
                                          <a:cubicBezTo>
                                            <a:pt x="3102365" y="1285743"/>
                                            <a:pt x="3098786" y="1287370"/>
                                            <a:pt x="3099111" y="1285092"/>
                                          </a:cubicBezTo>
                                          <a:cubicBezTo>
                                            <a:pt x="3099436" y="1282813"/>
                                            <a:pt x="3111478" y="1269144"/>
                                            <a:pt x="3114082" y="1266541"/>
                                          </a:cubicBezTo>
                                          <a:cubicBezTo>
                                            <a:pt x="3116360" y="1263937"/>
                                            <a:pt x="3127751" y="1255475"/>
                                            <a:pt x="3134910" y="1249943"/>
                                          </a:cubicBezTo>
                                          <a:cubicBezTo>
                                            <a:pt x="3142070" y="1244410"/>
                                            <a:pt x="3143697" y="1245061"/>
                                            <a:pt x="3148579" y="1240505"/>
                                          </a:cubicBezTo>
                                          <a:cubicBezTo>
                                            <a:pt x="3153461" y="1235948"/>
                                            <a:pt x="3162574" y="1236599"/>
                                            <a:pt x="3164852" y="1234646"/>
                                          </a:cubicBezTo>
                                          <a:cubicBezTo>
                                            <a:pt x="3167131" y="1233019"/>
                                            <a:pt x="3165828" y="1228463"/>
                                            <a:pt x="3166805" y="1223906"/>
                                          </a:cubicBezTo>
                                          <a:cubicBezTo>
                                            <a:pt x="3167456" y="1219350"/>
                                            <a:pt x="3172988" y="1215445"/>
                                            <a:pt x="3174616" y="1212516"/>
                                          </a:cubicBezTo>
                                          <a:cubicBezTo>
                                            <a:pt x="3176243" y="1209586"/>
                                            <a:pt x="3186658" y="1204054"/>
                                            <a:pt x="3191214" y="1199497"/>
                                          </a:cubicBezTo>
                                          <a:cubicBezTo>
                                            <a:pt x="3195770" y="1194616"/>
                                            <a:pt x="3205209" y="1185828"/>
                                            <a:pt x="3211392" y="1181597"/>
                                          </a:cubicBezTo>
                                          <a:cubicBezTo>
                                            <a:pt x="3217576" y="1177367"/>
                                            <a:pt x="3233523" y="1171183"/>
                                            <a:pt x="3241008" y="1169556"/>
                                          </a:cubicBezTo>
                                          <a:cubicBezTo>
                                            <a:pt x="3248494" y="1168254"/>
                                            <a:pt x="3265742" y="1172485"/>
                                            <a:pt x="3279086" y="1168905"/>
                                          </a:cubicBezTo>
                                          <a:cubicBezTo>
                                            <a:pt x="3292430" y="1164999"/>
                                            <a:pt x="3309679" y="1166952"/>
                                            <a:pt x="3315212" y="1167603"/>
                                          </a:cubicBezTo>
                                          <a:cubicBezTo>
                                            <a:pt x="3320745" y="1168254"/>
                                            <a:pt x="3313585" y="1173461"/>
                                            <a:pt x="3314235" y="1176390"/>
                                          </a:cubicBezTo>
                                          <a:cubicBezTo>
                                            <a:pt x="3314560" y="1179319"/>
                                            <a:pt x="3317490" y="1176390"/>
                                            <a:pt x="3320419" y="1176390"/>
                                          </a:cubicBezTo>
                                          <a:cubicBezTo>
                                            <a:pt x="3323348" y="1176390"/>
                                            <a:pt x="3322372" y="1178017"/>
                                            <a:pt x="3327904" y="1178017"/>
                                          </a:cubicBezTo>
                                          <a:cubicBezTo>
                                            <a:pt x="3333437" y="1178017"/>
                                            <a:pt x="3327904" y="1174438"/>
                                            <a:pt x="3327904" y="1171834"/>
                                          </a:cubicBezTo>
                                          <a:cubicBezTo>
                                            <a:pt x="3327904" y="1169556"/>
                                            <a:pt x="3328555" y="1165650"/>
                                            <a:pt x="3332460" y="1165976"/>
                                          </a:cubicBezTo>
                                          <a:cubicBezTo>
                                            <a:pt x="3336691" y="1166301"/>
                                            <a:pt x="3342550" y="1168579"/>
                                            <a:pt x="3348733" y="1171508"/>
                                          </a:cubicBezTo>
                                          <a:cubicBezTo>
                                            <a:pt x="3354917" y="1174438"/>
                                            <a:pt x="3357521" y="1172159"/>
                                            <a:pt x="3361751" y="1174112"/>
                                          </a:cubicBezTo>
                                          <a:cubicBezTo>
                                            <a:pt x="3365657" y="1176065"/>
                                            <a:pt x="3366308" y="1172485"/>
                                            <a:pt x="3373142" y="1170532"/>
                                          </a:cubicBezTo>
                                          <a:cubicBezTo>
                                            <a:pt x="3379977" y="1168579"/>
                                            <a:pt x="3380953" y="1167278"/>
                                            <a:pt x="3385509" y="1168905"/>
                                          </a:cubicBezTo>
                                          <a:cubicBezTo>
                                            <a:pt x="3389740" y="1170532"/>
                                            <a:pt x="3400806" y="1175739"/>
                                            <a:pt x="3401131" y="1175088"/>
                                          </a:cubicBezTo>
                                          <a:cubicBezTo>
                                            <a:pt x="3401457" y="1174438"/>
                                            <a:pt x="3401131" y="1171834"/>
                                            <a:pt x="3400481" y="1170532"/>
                                          </a:cubicBezTo>
                                          <a:cubicBezTo>
                                            <a:pt x="3399830" y="1169230"/>
                                            <a:pt x="3397877" y="1168905"/>
                                            <a:pt x="3396575" y="1168254"/>
                                          </a:cubicBezTo>
                                          <a:cubicBezTo>
                                            <a:pt x="3395599" y="1167603"/>
                                            <a:pt x="3394296" y="1165976"/>
                                            <a:pt x="3396900" y="1164023"/>
                                          </a:cubicBezTo>
                                          <a:cubicBezTo>
                                            <a:pt x="3399504" y="1162396"/>
                                            <a:pt x="3407640" y="1166301"/>
                                            <a:pt x="3408291" y="1165325"/>
                                          </a:cubicBezTo>
                                          <a:cubicBezTo>
                                            <a:pt x="3409268" y="1164348"/>
                                            <a:pt x="3405687" y="1162396"/>
                                            <a:pt x="3404386" y="1160118"/>
                                          </a:cubicBezTo>
                                          <a:cubicBezTo>
                                            <a:pt x="3403084" y="1158165"/>
                                            <a:pt x="3407966" y="1154585"/>
                                            <a:pt x="3409918" y="1154585"/>
                                          </a:cubicBezTo>
                                          <a:cubicBezTo>
                                            <a:pt x="3411871" y="1154585"/>
                                            <a:pt x="3416753" y="1153283"/>
                                            <a:pt x="3420008" y="1152307"/>
                                          </a:cubicBezTo>
                                          <a:cubicBezTo>
                                            <a:pt x="3423262" y="1151330"/>
                                            <a:pt x="3440511" y="1157839"/>
                                            <a:pt x="3443440" y="1161094"/>
                                          </a:cubicBezTo>
                                          <a:cubicBezTo>
                                            <a:pt x="3446369" y="1164348"/>
                                            <a:pt x="3447996" y="1161094"/>
                                            <a:pt x="3458086" y="1159467"/>
                                          </a:cubicBezTo>
                                          <a:cubicBezTo>
                                            <a:pt x="3468500" y="1157839"/>
                                            <a:pt x="3472731" y="1164674"/>
                                            <a:pt x="3476962" y="1166301"/>
                                          </a:cubicBezTo>
                                          <a:cubicBezTo>
                                            <a:pt x="3481193" y="1167928"/>
                                            <a:pt x="3477613" y="1168254"/>
                                            <a:pt x="3478589" y="1171183"/>
                                          </a:cubicBezTo>
                                          <a:cubicBezTo>
                                            <a:pt x="3479566" y="1174112"/>
                                            <a:pt x="3495187" y="1174763"/>
                                            <a:pt x="3494536" y="1175739"/>
                                          </a:cubicBezTo>
                                          <a:cubicBezTo>
                                            <a:pt x="3493886" y="1177041"/>
                                            <a:pt x="3481844" y="1178017"/>
                                            <a:pt x="3476962" y="1178994"/>
                                          </a:cubicBezTo>
                                          <a:cubicBezTo>
                                            <a:pt x="3472080" y="1180296"/>
                                            <a:pt x="3462642" y="1178017"/>
                                            <a:pt x="3461666" y="1179645"/>
                                          </a:cubicBezTo>
                                          <a:cubicBezTo>
                                            <a:pt x="3460689" y="1181272"/>
                                            <a:pt x="3467198" y="1190059"/>
                                            <a:pt x="3469151" y="1190059"/>
                                          </a:cubicBezTo>
                                          <a:cubicBezTo>
                                            <a:pt x="3471104" y="1189734"/>
                                            <a:pt x="3492909" y="1182899"/>
                                            <a:pt x="3496489" y="1182574"/>
                                          </a:cubicBezTo>
                                          <a:cubicBezTo>
                                            <a:pt x="3500069" y="1182248"/>
                                            <a:pt x="3505602" y="1187456"/>
                                            <a:pt x="3510809" y="1188107"/>
                                          </a:cubicBezTo>
                                          <a:cubicBezTo>
                                            <a:pt x="3515691" y="1188757"/>
                                            <a:pt x="3513087" y="1183225"/>
                                            <a:pt x="3514714" y="1181597"/>
                                          </a:cubicBezTo>
                                          <a:cubicBezTo>
                                            <a:pt x="3516341" y="1180296"/>
                                            <a:pt x="3520898" y="1180296"/>
                                            <a:pt x="3521875" y="1178994"/>
                                          </a:cubicBezTo>
                                          <a:cubicBezTo>
                                            <a:pt x="3522851" y="1177692"/>
                                            <a:pt x="3523176" y="1175088"/>
                                            <a:pt x="3524478" y="1174438"/>
                                          </a:cubicBezTo>
                                          <a:cubicBezTo>
                                            <a:pt x="3525780" y="1173787"/>
                                            <a:pt x="3528384" y="1175739"/>
                                            <a:pt x="3530987" y="1178017"/>
                                          </a:cubicBezTo>
                                          <a:cubicBezTo>
                                            <a:pt x="3533916" y="1180296"/>
                                            <a:pt x="3539775" y="1180947"/>
                                            <a:pt x="3542703" y="1181923"/>
                                          </a:cubicBezTo>
                                          <a:cubicBezTo>
                                            <a:pt x="3545632" y="1182899"/>
                                            <a:pt x="3549538" y="1177692"/>
                                            <a:pt x="3553444" y="1176065"/>
                                          </a:cubicBezTo>
                                          <a:cubicBezTo>
                                            <a:pt x="3557349" y="1174438"/>
                                            <a:pt x="3574598" y="1177041"/>
                                            <a:pt x="3576225" y="1176716"/>
                                          </a:cubicBezTo>
                                          <a:cubicBezTo>
                                            <a:pt x="3577853" y="1176390"/>
                                            <a:pt x="3576876" y="1172810"/>
                                            <a:pt x="3575900" y="1170532"/>
                                          </a:cubicBezTo>
                                          <a:cubicBezTo>
                                            <a:pt x="3574923" y="1168254"/>
                                            <a:pt x="3571994" y="1167278"/>
                                            <a:pt x="3567438" y="1165325"/>
                                          </a:cubicBezTo>
                                          <a:cubicBezTo>
                                            <a:pt x="3562881" y="1163372"/>
                                            <a:pt x="3559953" y="1162721"/>
                                            <a:pt x="3557675" y="1163047"/>
                                          </a:cubicBezTo>
                                          <a:cubicBezTo>
                                            <a:pt x="3555396" y="1163372"/>
                                            <a:pt x="3557675" y="1165650"/>
                                            <a:pt x="3556372" y="1168579"/>
                                          </a:cubicBezTo>
                                          <a:cubicBezTo>
                                            <a:pt x="3555071" y="1171183"/>
                                            <a:pt x="3552467" y="1165650"/>
                                            <a:pt x="3551166" y="1164999"/>
                                          </a:cubicBezTo>
                                          <a:cubicBezTo>
                                            <a:pt x="3549863" y="1164348"/>
                                            <a:pt x="3546284" y="1165976"/>
                                            <a:pt x="3544982" y="1164999"/>
                                          </a:cubicBezTo>
                                          <a:cubicBezTo>
                                            <a:pt x="3544005" y="1164023"/>
                                            <a:pt x="3552141" y="1160443"/>
                                            <a:pt x="3552793" y="1159467"/>
                                          </a:cubicBezTo>
                                          <a:cubicBezTo>
                                            <a:pt x="3553769" y="1158490"/>
                                            <a:pt x="3548236" y="1149703"/>
                                            <a:pt x="3548562" y="1148076"/>
                                          </a:cubicBezTo>
                                          <a:cubicBezTo>
                                            <a:pt x="3549213" y="1146449"/>
                                            <a:pt x="3551491" y="1148076"/>
                                            <a:pt x="3555396" y="1147099"/>
                                          </a:cubicBezTo>
                                          <a:cubicBezTo>
                                            <a:pt x="3559302" y="1146449"/>
                                            <a:pt x="3556372" y="1143845"/>
                                            <a:pt x="3557675" y="1141892"/>
                                          </a:cubicBezTo>
                                          <a:cubicBezTo>
                                            <a:pt x="3558976" y="1139939"/>
                                            <a:pt x="3569066" y="1130827"/>
                                            <a:pt x="3575575" y="1127247"/>
                                          </a:cubicBezTo>
                                          <a:cubicBezTo>
                                            <a:pt x="3582084" y="1123667"/>
                                            <a:pt x="3592823" y="1112927"/>
                                            <a:pt x="3595753" y="1111300"/>
                                          </a:cubicBezTo>
                                          <a:cubicBezTo>
                                            <a:pt x="3598681" y="1109672"/>
                                            <a:pt x="3599658" y="1100885"/>
                                            <a:pt x="3600634" y="1098281"/>
                                          </a:cubicBezTo>
                                          <a:cubicBezTo>
                                            <a:pt x="3601611" y="1096003"/>
                                            <a:pt x="3615605" y="1090796"/>
                                            <a:pt x="3616581" y="1089169"/>
                                          </a:cubicBezTo>
                                          <a:cubicBezTo>
                                            <a:pt x="3617558" y="1087542"/>
                                            <a:pt x="3616581" y="1081358"/>
                                            <a:pt x="3616581" y="1078754"/>
                                          </a:cubicBezTo>
                                          <a:cubicBezTo>
                                            <a:pt x="3616581" y="1076151"/>
                                            <a:pt x="3630250" y="1071269"/>
                                            <a:pt x="3635783" y="1068665"/>
                                          </a:cubicBezTo>
                                          <a:cubicBezTo>
                                            <a:pt x="3641316" y="1066387"/>
                                            <a:pt x="3645872" y="1068014"/>
                                            <a:pt x="3653032" y="1067038"/>
                                          </a:cubicBezTo>
                                          <a:cubicBezTo>
                                            <a:pt x="3660192" y="1066387"/>
                                            <a:pt x="3670932" y="1064109"/>
                                            <a:pt x="3676139" y="1064109"/>
                                          </a:cubicBezTo>
                                          <a:cubicBezTo>
                                            <a:pt x="3681347" y="1064109"/>
                                            <a:pt x="3682974" y="1060529"/>
                                            <a:pt x="3686879" y="1060203"/>
                                          </a:cubicBezTo>
                                          <a:cubicBezTo>
                                            <a:pt x="3690785" y="1059878"/>
                                            <a:pt x="3694690" y="1063133"/>
                                            <a:pt x="3697620" y="1065085"/>
                                          </a:cubicBezTo>
                                          <a:cubicBezTo>
                                            <a:pt x="3700548" y="1067038"/>
                                            <a:pt x="3697945" y="1069967"/>
                                            <a:pt x="3697620" y="1071594"/>
                                          </a:cubicBezTo>
                                          <a:cubicBezTo>
                                            <a:pt x="3697294" y="1073222"/>
                                            <a:pt x="3717472" y="1060529"/>
                                            <a:pt x="3719425" y="1058902"/>
                                          </a:cubicBezTo>
                                          <a:cubicBezTo>
                                            <a:pt x="3721052" y="1057274"/>
                                            <a:pt x="3723004" y="1063458"/>
                                            <a:pt x="3723004" y="1065411"/>
                                          </a:cubicBezTo>
                                          <a:cubicBezTo>
                                            <a:pt x="3723004" y="1067689"/>
                                            <a:pt x="3720076" y="1068014"/>
                                            <a:pt x="3718122" y="1070293"/>
                                          </a:cubicBezTo>
                                          <a:cubicBezTo>
                                            <a:pt x="3716170" y="1072571"/>
                                            <a:pt x="3719099" y="1074523"/>
                                            <a:pt x="3716495" y="1076476"/>
                                          </a:cubicBezTo>
                                          <a:cubicBezTo>
                                            <a:pt x="3713892" y="1078429"/>
                                            <a:pt x="3712916" y="1079731"/>
                                            <a:pt x="3712916" y="1081683"/>
                                          </a:cubicBezTo>
                                          <a:cubicBezTo>
                                            <a:pt x="3712916" y="1083636"/>
                                            <a:pt x="3711939" y="1084612"/>
                                            <a:pt x="3711613" y="1085589"/>
                                          </a:cubicBezTo>
                                          <a:cubicBezTo>
                                            <a:pt x="3711288" y="1086240"/>
                                            <a:pt x="3702176" y="1086565"/>
                                            <a:pt x="3701525" y="1087216"/>
                                          </a:cubicBezTo>
                                          <a:cubicBezTo>
                                            <a:pt x="3700548" y="1087867"/>
                                            <a:pt x="3706081" y="1089820"/>
                                            <a:pt x="3708034" y="1089494"/>
                                          </a:cubicBezTo>
                                          <a:cubicBezTo>
                                            <a:pt x="3709986" y="1089494"/>
                                            <a:pt x="3710312" y="1091447"/>
                                            <a:pt x="3711939" y="1093725"/>
                                          </a:cubicBezTo>
                                          <a:cubicBezTo>
                                            <a:pt x="3713566" y="1096003"/>
                                            <a:pt x="3708034" y="1098281"/>
                                            <a:pt x="3705756" y="1101536"/>
                                          </a:cubicBezTo>
                                          <a:cubicBezTo>
                                            <a:pt x="3703477" y="1105116"/>
                                            <a:pt x="3718122" y="1100885"/>
                                            <a:pt x="3721052" y="1101536"/>
                                          </a:cubicBezTo>
                                          <a:cubicBezTo>
                                            <a:pt x="3723981" y="1102187"/>
                                            <a:pt x="3717472" y="1104140"/>
                                            <a:pt x="3716170" y="1105441"/>
                                          </a:cubicBezTo>
                                          <a:cubicBezTo>
                                            <a:pt x="3714543" y="1106743"/>
                                            <a:pt x="3717472" y="1108370"/>
                                            <a:pt x="3718448" y="1109998"/>
                                          </a:cubicBezTo>
                                          <a:cubicBezTo>
                                            <a:pt x="3719099" y="1111625"/>
                                            <a:pt x="3718122" y="1112276"/>
                                            <a:pt x="3714868" y="1115856"/>
                                          </a:cubicBezTo>
                                          <a:cubicBezTo>
                                            <a:pt x="3711613" y="1119761"/>
                                            <a:pt x="3730165" y="1111625"/>
                                            <a:pt x="3733419" y="1110323"/>
                                          </a:cubicBezTo>
                                          <a:cubicBezTo>
                                            <a:pt x="3736674" y="1109021"/>
                                            <a:pt x="3734721" y="1105116"/>
                                            <a:pt x="3736022" y="1103163"/>
                                          </a:cubicBezTo>
                                          <a:cubicBezTo>
                                            <a:pt x="3737325" y="1101211"/>
                                            <a:pt x="3741230" y="1100234"/>
                                            <a:pt x="3743183" y="1097956"/>
                                          </a:cubicBezTo>
                                          <a:cubicBezTo>
                                            <a:pt x="3745461" y="1096003"/>
                                            <a:pt x="3777681" y="1071594"/>
                                            <a:pt x="3779959" y="1069967"/>
                                          </a:cubicBezTo>
                                          <a:cubicBezTo>
                                            <a:pt x="3782237" y="1068340"/>
                                            <a:pt x="3783865" y="1071920"/>
                                            <a:pt x="3786143" y="1072896"/>
                                          </a:cubicBezTo>
                                          <a:cubicBezTo>
                                            <a:pt x="3788421" y="1074198"/>
                                            <a:pt x="3790374" y="1069316"/>
                                            <a:pt x="3791675" y="1068340"/>
                                          </a:cubicBezTo>
                                          <a:cubicBezTo>
                                            <a:pt x="3792977" y="1067363"/>
                                            <a:pt x="3794604" y="1073872"/>
                                            <a:pt x="3796231" y="1076476"/>
                                          </a:cubicBezTo>
                                          <a:cubicBezTo>
                                            <a:pt x="3798184" y="1079405"/>
                                            <a:pt x="3806321" y="1068665"/>
                                            <a:pt x="3804043" y="1068014"/>
                                          </a:cubicBezTo>
                                          <a:cubicBezTo>
                                            <a:pt x="3801765" y="1067363"/>
                                            <a:pt x="3795256" y="1065085"/>
                                            <a:pt x="3795581" y="1062482"/>
                                          </a:cubicBezTo>
                                          <a:cubicBezTo>
                                            <a:pt x="3795906" y="1059878"/>
                                            <a:pt x="3805995" y="1041002"/>
                                            <a:pt x="3805995" y="1039049"/>
                                          </a:cubicBezTo>
                                          <a:cubicBezTo>
                                            <a:pt x="3805995" y="1037096"/>
                                            <a:pt x="3803717" y="1032540"/>
                                            <a:pt x="3804043" y="1031889"/>
                                          </a:cubicBezTo>
                                          <a:cubicBezTo>
                                            <a:pt x="3804368" y="1031238"/>
                                            <a:pt x="3827149" y="1025705"/>
                                            <a:pt x="3830404" y="1024729"/>
                                          </a:cubicBezTo>
                                          <a:cubicBezTo>
                                            <a:pt x="3833658" y="1024078"/>
                                            <a:pt x="3833658" y="1024404"/>
                                            <a:pt x="3837239" y="1024729"/>
                                          </a:cubicBezTo>
                                          <a:cubicBezTo>
                                            <a:pt x="3840493" y="1024729"/>
                                            <a:pt x="3843748" y="1028634"/>
                                            <a:pt x="3844399" y="1029936"/>
                                          </a:cubicBezTo>
                                          <a:cubicBezTo>
                                            <a:pt x="3845049" y="1031238"/>
                                            <a:pt x="3850908" y="1031238"/>
                                            <a:pt x="3855464" y="1032540"/>
                                          </a:cubicBezTo>
                                          <a:cubicBezTo>
                                            <a:pt x="3860020" y="1033842"/>
                                            <a:pt x="3869458" y="1035143"/>
                                            <a:pt x="3868483" y="1037747"/>
                                          </a:cubicBezTo>
                                          <a:cubicBezTo>
                                            <a:pt x="3867506" y="1040351"/>
                                            <a:pt x="3859695" y="1036445"/>
                                            <a:pt x="3857417" y="1037096"/>
                                          </a:cubicBezTo>
                                          <a:cubicBezTo>
                                            <a:pt x="3855139" y="1037747"/>
                                            <a:pt x="3861973" y="1041978"/>
                                            <a:pt x="3860997" y="1043605"/>
                                          </a:cubicBezTo>
                                          <a:cubicBezTo>
                                            <a:pt x="3859695" y="1045558"/>
                                            <a:pt x="3853186" y="1038073"/>
                                            <a:pt x="3851884" y="1037096"/>
                                          </a:cubicBezTo>
                                          <a:cubicBezTo>
                                            <a:pt x="3850257" y="1036120"/>
                                            <a:pt x="3844074" y="1035143"/>
                                            <a:pt x="3840819" y="1035794"/>
                                          </a:cubicBezTo>
                                          <a:cubicBezTo>
                                            <a:pt x="3837564" y="1036445"/>
                                            <a:pt x="3828452" y="1042629"/>
                                            <a:pt x="3827475" y="1044907"/>
                                          </a:cubicBezTo>
                                          <a:cubicBezTo>
                                            <a:pt x="3826499" y="1047185"/>
                                            <a:pt x="3826824" y="1065411"/>
                                            <a:pt x="3826174" y="1067363"/>
                                          </a:cubicBezTo>
                                          <a:cubicBezTo>
                                            <a:pt x="3825522" y="1069642"/>
                                            <a:pt x="3820315" y="1073222"/>
                                            <a:pt x="3819665" y="1075825"/>
                                          </a:cubicBezTo>
                                          <a:cubicBezTo>
                                            <a:pt x="3819013" y="1078429"/>
                                            <a:pt x="3825197" y="1080707"/>
                                            <a:pt x="3825522" y="1083636"/>
                                          </a:cubicBezTo>
                                          <a:cubicBezTo>
                                            <a:pt x="3825848" y="1086240"/>
                                            <a:pt x="3824221" y="1087542"/>
                                            <a:pt x="3821943" y="1089169"/>
                                          </a:cubicBezTo>
                                          <a:cubicBezTo>
                                            <a:pt x="3819665" y="1090796"/>
                                            <a:pt x="3815758" y="1091122"/>
                                            <a:pt x="3813806" y="1093400"/>
                                          </a:cubicBezTo>
                                          <a:cubicBezTo>
                                            <a:pt x="3811853" y="1095678"/>
                                            <a:pt x="3814457" y="1101861"/>
                                            <a:pt x="3814783" y="1104140"/>
                                          </a:cubicBezTo>
                                          <a:cubicBezTo>
                                            <a:pt x="3815108" y="1106418"/>
                                            <a:pt x="3803392" y="1109347"/>
                                            <a:pt x="3800462" y="1110323"/>
                                          </a:cubicBezTo>
                                          <a:cubicBezTo>
                                            <a:pt x="3797534" y="1111625"/>
                                            <a:pt x="3788421" y="1115856"/>
                                            <a:pt x="3784190" y="1118134"/>
                                          </a:cubicBezTo>
                                          <a:cubicBezTo>
                                            <a:pt x="3779959" y="1120412"/>
                                            <a:pt x="3770195" y="1120738"/>
                                            <a:pt x="3767592" y="1122040"/>
                                          </a:cubicBezTo>
                                          <a:cubicBezTo>
                                            <a:pt x="3765313" y="1123667"/>
                                            <a:pt x="3766290" y="1125945"/>
                                            <a:pt x="3764988" y="1128874"/>
                                          </a:cubicBezTo>
                                          <a:cubicBezTo>
                                            <a:pt x="3764012" y="1131478"/>
                                            <a:pt x="3756526" y="1137336"/>
                                            <a:pt x="3751644" y="1140916"/>
                                          </a:cubicBezTo>
                                          <a:cubicBezTo>
                                            <a:pt x="3746438" y="1144496"/>
                                            <a:pt x="3740579" y="1152307"/>
                                            <a:pt x="3732768" y="1158165"/>
                                          </a:cubicBezTo>
                                          <a:cubicBezTo>
                                            <a:pt x="3724957" y="1163698"/>
                                            <a:pt x="3717472" y="1167928"/>
                                            <a:pt x="3711288" y="1172810"/>
                                          </a:cubicBezTo>
                                          <a:cubicBezTo>
                                            <a:pt x="3705104" y="1177692"/>
                                            <a:pt x="3693063" y="1202426"/>
                                            <a:pt x="3691761" y="1203728"/>
                                          </a:cubicBezTo>
                                          <a:cubicBezTo>
                                            <a:pt x="3690459" y="1205030"/>
                                            <a:pt x="3681672" y="1210888"/>
                                            <a:pt x="3678092" y="1212841"/>
                                          </a:cubicBezTo>
                                          <a:cubicBezTo>
                                            <a:pt x="3674512" y="1214794"/>
                                            <a:pt x="3667026" y="1218374"/>
                                            <a:pt x="3665399" y="1220652"/>
                                          </a:cubicBezTo>
                                          <a:cubicBezTo>
                                            <a:pt x="3663772" y="1222930"/>
                                            <a:pt x="3667026" y="1225208"/>
                                            <a:pt x="3666050" y="1227161"/>
                                          </a:cubicBezTo>
                                          <a:cubicBezTo>
                                            <a:pt x="3665074" y="1229114"/>
                                            <a:pt x="3661820" y="1224557"/>
                                            <a:pt x="3659541" y="1223581"/>
                                          </a:cubicBezTo>
                                          <a:cubicBezTo>
                                            <a:pt x="3656938" y="1222605"/>
                                            <a:pt x="3648476" y="1223581"/>
                                            <a:pt x="3646849" y="1224232"/>
                                          </a:cubicBezTo>
                                          <a:cubicBezTo>
                                            <a:pt x="3645221" y="1224883"/>
                                            <a:pt x="3643594" y="1228788"/>
                                            <a:pt x="3642617" y="1231066"/>
                                          </a:cubicBezTo>
                                          <a:cubicBezTo>
                                            <a:pt x="3641316" y="1233345"/>
                                            <a:pt x="3624393" y="1233019"/>
                                            <a:pt x="3621138" y="1234646"/>
                                          </a:cubicBezTo>
                                          <a:cubicBezTo>
                                            <a:pt x="3617884" y="1236274"/>
                                            <a:pt x="3626996" y="1246037"/>
                                            <a:pt x="3627972" y="1248641"/>
                                          </a:cubicBezTo>
                                          <a:cubicBezTo>
                                            <a:pt x="3628949" y="1251244"/>
                                            <a:pt x="3624067" y="1261659"/>
                                            <a:pt x="3621463" y="1264263"/>
                                          </a:cubicBezTo>
                                          <a:cubicBezTo>
                                            <a:pt x="3618859" y="1266541"/>
                                            <a:pt x="3620162" y="1260357"/>
                                            <a:pt x="3615930" y="1260357"/>
                                          </a:cubicBezTo>
                                          <a:cubicBezTo>
                                            <a:pt x="3612025" y="1260357"/>
                                            <a:pt x="3603563" y="1272074"/>
                                            <a:pt x="3598356" y="1277932"/>
                                          </a:cubicBezTo>
                                          <a:cubicBezTo>
                                            <a:pt x="3593149" y="1283790"/>
                                            <a:pt x="3590545" y="1303317"/>
                                            <a:pt x="3589894" y="1309501"/>
                                          </a:cubicBezTo>
                                          <a:cubicBezTo>
                                            <a:pt x="3589243" y="1315684"/>
                                            <a:pt x="3588267" y="1344975"/>
                                            <a:pt x="3588267" y="1346928"/>
                                          </a:cubicBezTo>
                                          <a:cubicBezTo>
                                            <a:pt x="3588593" y="1349206"/>
                                            <a:pt x="3594776" y="1372313"/>
                                            <a:pt x="3594776" y="1379798"/>
                                          </a:cubicBezTo>
                                          <a:cubicBezTo>
                                            <a:pt x="3594776" y="1387284"/>
                                            <a:pt x="3601285" y="1409415"/>
                                            <a:pt x="3601285" y="1412344"/>
                                          </a:cubicBezTo>
                                          <a:cubicBezTo>
                                            <a:pt x="3601285" y="1415273"/>
                                            <a:pt x="3603238" y="1428291"/>
                                            <a:pt x="3604540" y="1431220"/>
                                          </a:cubicBezTo>
                                          <a:cubicBezTo>
                                            <a:pt x="3605841" y="1434149"/>
                                            <a:pt x="3607143" y="1435776"/>
                                            <a:pt x="3611049" y="1436427"/>
                                          </a:cubicBezTo>
                                          <a:cubicBezTo>
                                            <a:pt x="3614954" y="1437078"/>
                                            <a:pt x="3611699" y="1447167"/>
                                            <a:pt x="3612025" y="1452375"/>
                                          </a:cubicBezTo>
                                          <a:cubicBezTo>
                                            <a:pt x="3612350" y="1457582"/>
                                            <a:pt x="3614303" y="1479713"/>
                                            <a:pt x="3614629" y="1483943"/>
                                          </a:cubicBezTo>
                                          <a:cubicBezTo>
                                            <a:pt x="3614954" y="1488174"/>
                                            <a:pt x="3617232" y="1486547"/>
                                            <a:pt x="3619185" y="1488174"/>
                                          </a:cubicBezTo>
                                          <a:cubicBezTo>
                                            <a:pt x="3621138" y="1489802"/>
                                            <a:pt x="3617232" y="1497287"/>
                                            <a:pt x="3617558" y="1500216"/>
                                          </a:cubicBezTo>
                                          <a:cubicBezTo>
                                            <a:pt x="3617884" y="1502820"/>
                                            <a:pt x="3638061" y="1483618"/>
                                            <a:pt x="3640339" y="1481014"/>
                                          </a:cubicBezTo>
                                          <a:cubicBezTo>
                                            <a:pt x="3642293" y="1478411"/>
                                            <a:pt x="3651405" y="1466369"/>
                                            <a:pt x="3655311" y="1462138"/>
                                          </a:cubicBezTo>
                                          <a:cubicBezTo>
                                            <a:pt x="3659216" y="1458233"/>
                                            <a:pt x="3668980" y="1449771"/>
                                            <a:pt x="3669956" y="1445866"/>
                                          </a:cubicBezTo>
                                          <a:cubicBezTo>
                                            <a:pt x="3670932" y="1441960"/>
                                            <a:pt x="3668003" y="1439031"/>
                                            <a:pt x="3667677" y="1435776"/>
                                          </a:cubicBezTo>
                                          <a:cubicBezTo>
                                            <a:pt x="3667352" y="1432522"/>
                                            <a:pt x="3671908" y="1434149"/>
                                            <a:pt x="3672234" y="1431871"/>
                                          </a:cubicBezTo>
                                          <a:cubicBezTo>
                                            <a:pt x="3672559" y="1429593"/>
                                            <a:pt x="3671908" y="1428942"/>
                                            <a:pt x="3672234" y="1426013"/>
                                          </a:cubicBezTo>
                                          <a:cubicBezTo>
                                            <a:pt x="3672559" y="1423084"/>
                                            <a:pt x="3683625" y="1416900"/>
                                            <a:pt x="3685577" y="1415598"/>
                                          </a:cubicBezTo>
                                          <a:cubicBezTo>
                                            <a:pt x="3687204" y="1414297"/>
                                            <a:pt x="3700548" y="1408764"/>
                                            <a:pt x="3703803" y="1408764"/>
                                          </a:cubicBezTo>
                                          <a:cubicBezTo>
                                            <a:pt x="3707057" y="1408764"/>
                                            <a:pt x="3704779" y="1411693"/>
                                            <a:pt x="3704454" y="1412995"/>
                                          </a:cubicBezTo>
                                          <a:cubicBezTo>
                                            <a:pt x="3704129" y="1414622"/>
                                            <a:pt x="3711939" y="1416900"/>
                                            <a:pt x="3712916" y="1415598"/>
                                          </a:cubicBezTo>
                                          <a:cubicBezTo>
                                            <a:pt x="3713892" y="1414297"/>
                                            <a:pt x="3707057" y="1404858"/>
                                            <a:pt x="3706407" y="1401604"/>
                                          </a:cubicBezTo>
                                          <a:cubicBezTo>
                                            <a:pt x="3705756" y="1398349"/>
                                            <a:pt x="3709335" y="1401604"/>
                                            <a:pt x="3710312" y="1400302"/>
                                          </a:cubicBezTo>
                                          <a:cubicBezTo>
                                            <a:pt x="3711288" y="1399000"/>
                                            <a:pt x="3707708" y="1392491"/>
                                            <a:pt x="3707383" y="1390538"/>
                                          </a:cubicBezTo>
                                          <a:cubicBezTo>
                                            <a:pt x="3706732" y="1388586"/>
                                            <a:pt x="3711288" y="1378822"/>
                                            <a:pt x="3712265" y="1375568"/>
                                          </a:cubicBezTo>
                                          <a:cubicBezTo>
                                            <a:pt x="3713566" y="1372639"/>
                                            <a:pt x="3730165" y="1362549"/>
                                            <a:pt x="3731792" y="1361248"/>
                                          </a:cubicBezTo>
                                          <a:cubicBezTo>
                                            <a:pt x="3733094" y="1359946"/>
                                            <a:pt x="3737975" y="1359620"/>
                                            <a:pt x="3740579" y="1359295"/>
                                          </a:cubicBezTo>
                                          <a:cubicBezTo>
                                            <a:pt x="3743183" y="1358969"/>
                                            <a:pt x="3745786" y="1361899"/>
                                            <a:pt x="3746763" y="1361899"/>
                                          </a:cubicBezTo>
                                          <a:cubicBezTo>
                                            <a:pt x="3747739" y="1361899"/>
                                            <a:pt x="3754248" y="1362224"/>
                                            <a:pt x="3756526" y="1360922"/>
                                          </a:cubicBezTo>
                                          <a:cubicBezTo>
                                            <a:pt x="3758804" y="1359620"/>
                                            <a:pt x="3765639" y="1356040"/>
                                            <a:pt x="3768894" y="1354088"/>
                                          </a:cubicBezTo>
                                          <a:cubicBezTo>
                                            <a:pt x="3771822" y="1352135"/>
                                            <a:pt x="3771497" y="1349531"/>
                                            <a:pt x="3771497" y="1347579"/>
                                          </a:cubicBezTo>
                                          <a:cubicBezTo>
                                            <a:pt x="3771497" y="1345626"/>
                                            <a:pt x="3763686" y="1339768"/>
                                            <a:pt x="3762059" y="1337164"/>
                                          </a:cubicBezTo>
                                          <a:cubicBezTo>
                                            <a:pt x="3760431" y="1334560"/>
                                            <a:pt x="3761734" y="1332608"/>
                                            <a:pt x="3761734" y="1330004"/>
                                          </a:cubicBezTo>
                                          <a:cubicBezTo>
                                            <a:pt x="3761734" y="1327401"/>
                                            <a:pt x="3762059" y="1320892"/>
                                            <a:pt x="3760757" y="1317637"/>
                                          </a:cubicBezTo>
                                          <a:cubicBezTo>
                                            <a:pt x="3759456" y="1314382"/>
                                            <a:pt x="3766940" y="1301690"/>
                                            <a:pt x="3767266" y="1299737"/>
                                          </a:cubicBezTo>
                                          <a:cubicBezTo>
                                            <a:pt x="3767592" y="1298110"/>
                                            <a:pt x="3779959" y="1294204"/>
                                            <a:pt x="3779959" y="1293553"/>
                                          </a:cubicBezTo>
                                          <a:cubicBezTo>
                                            <a:pt x="3779959" y="1292903"/>
                                            <a:pt x="3777681" y="1289323"/>
                                            <a:pt x="3777030" y="1287044"/>
                                          </a:cubicBezTo>
                                          <a:cubicBezTo>
                                            <a:pt x="3776379" y="1284766"/>
                                            <a:pt x="3788421" y="1283464"/>
                                            <a:pt x="3790374" y="1283464"/>
                                          </a:cubicBezTo>
                                          <a:cubicBezTo>
                                            <a:pt x="3792652" y="1283464"/>
                                            <a:pt x="3796883" y="1284766"/>
                                            <a:pt x="3797208" y="1287044"/>
                                          </a:cubicBezTo>
                                          <a:cubicBezTo>
                                            <a:pt x="3797534" y="1289323"/>
                                            <a:pt x="3787444" y="1293228"/>
                                            <a:pt x="3785817" y="1294855"/>
                                          </a:cubicBezTo>
                                          <a:cubicBezTo>
                                            <a:pt x="3784190" y="1296483"/>
                                            <a:pt x="3788746" y="1300713"/>
                                            <a:pt x="3792326" y="1302015"/>
                                          </a:cubicBezTo>
                                          <a:cubicBezTo>
                                            <a:pt x="3796231" y="1303317"/>
                                            <a:pt x="3803717" y="1297459"/>
                                            <a:pt x="3805344" y="1296157"/>
                                          </a:cubicBezTo>
                                          <a:cubicBezTo>
                                            <a:pt x="3806971" y="1294855"/>
                                            <a:pt x="3803066" y="1276955"/>
                                            <a:pt x="3802090" y="1274677"/>
                                          </a:cubicBezTo>
                                          <a:cubicBezTo>
                                            <a:pt x="3801113" y="1272399"/>
                                            <a:pt x="3795256" y="1274026"/>
                                            <a:pt x="3791024" y="1272399"/>
                                          </a:cubicBezTo>
                                          <a:cubicBezTo>
                                            <a:pt x="3786793" y="1270772"/>
                                            <a:pt x="3789397" y="1252221"/>
                                            <a:pt x="3790374" y="1247990"/>
                                          </a:cubicBezTo>
                                          <a:cubicBezTo>
                                            <a:pt x="3791349" y="1243759"/>
                                            <a:pt x="3802090" y="1233345"/>
                                            <a:pt x="3801113" y="1232043"/>
                                          </a:cubicBezTo>
                                          <a:cubicBezTo>
                                            <a:pt x="3800137" y="1230741"/>
                                            <a:pt x="3788746" y="1225208"/>
                                            <a:pt x="3787119" y="1225208"/>
                                          </a:cubicBezTo>
                                          <a:cubicBezTo>
                                            <a:pt x="3785492" y="1225208"/>
                                            <a:pt x="3784515" y="1225859"/>
                                            <a:pt x="3782888" y="1227486"/>
                                          </a:cubicBezTo>
                                          <a:cubicBezTo>
                                            <a:pt x="3781261" y="1228788"/>
                                            <a:pt x="3782888" y="1230090"/>
                                            <a:pt x="3781261" y="1233345"/>
                                          </a:cubicBezTo>
                                          <a:cubicBezTo>
                                            <a:pt x="3779634" y="1236599"/>
                                            <a:pt x="3777681" y="1236925"/>
                                            <a:pt x="3776379" y="1236274"/>
                                          </a:cubicBezTo>
                                          <a:cubicBezTo>
                                            <a:pt x="3774752" y="1235623"/>
                                            <a:pt x="3778331" y="1232694"/>
                                            <a:pt x="3777356" y="1231066"/>
                                          </a:cubicBezTo>
                                          <a:cubicBezTo>
                                            <a:pt x="3776379" y="1229439"/>
                                            <a:pt x="3767266" y="1222930"/>
                                            <a:pt x="3767266" y="1221954"/>
                                          </a:cubicBezTo>
                                          <a:cubicBezTo>
                                            <a:pt x="3767266" y="1220977"/>
                                            <a:pt x="3766940" y="1219676"/>
                                            <a:pt x="3768894" y="1215445"/>
                                          </a:cubicBezTo>
                                          <a:cubicBezTo>
                                            <a:pt x="3770521" y="1211214"/>
                                            <a:pt x="3770521" y="1209261"/>
                                            <a:pt x="3773775" y="1206332"/>
                                          </a:cubicBezTo>
                                          <a:cubicBezTo>
                                            <a:pt x="3777030" y="1203403"/>
                                            <a:pt x="3777681" y="1198196"/>
                                            <a:pt x="3780610" y="1195267"/>
                                          </a:cubicBezTo>
                                          <a:cubicBezTo>
                                            <a:pt x="3783539" y="1192663"/>
                                            <a:pt x="3794279" y="1184201"/>
                                            <a:pt x="3794279" y="1183225"/>
                                          </a:cubicBezTo>
                                          <a:cubicBezTo>
                                            <a:pt x="3794279" y="1182248"/>
                                            <a:pt x="3792326" y="1181272"/>
                                            <a:pt x="3791675" y="1179645"/>
                                          </a:cubicBezTo>
                                          <a:cubicBezTo>
                                            <a:pt x="3791024" y="1178017"/>
                                            <a:pt x="3791675" y="1176390"/>
                                            <a:pt x="3793953" y="1175739"/>
                                          </a:cubicBezTo>
                                          <a:cubicBezTo>
                                            <a:pt x="3796231" y="1175088"/>
                                            <a:pt x="3799486" y="1178668"/>
                                            <a:pt x="3802090" y="1178017"/>
                                          </a:cubicBezTo>
                                          <a:cubicBezTo>
                                            <a:pt x="3804693" y="1177692"/>
                                            <a:pt x="3799486" y="1173136"/>
                                            <a:pt x="3799161" y="1171508"/>
                                          </a:cubicBezTo>
                                          <a:cubicBezTo>
                                            <a:pt x="3798835" y="1169881"/>
                                            <a:pt x="3805019" y="1168254"/>
                                            <a:pt x="3805995" y="1165976"/>
                                          </a:cubicBezTo>
                                          <a:cubicBezTo>
                                            <a:pt x="3806971" y="1163698"/>
                                            <a:pt x="3802740" y="1160443"/>
                                            <a:pt x="3802740" y="1157839"/>
                                          </a:cubicBezTo>
                                          <a:cubicBezTo>
                                            <a:pt x="3802740" y="1155236"/>
                                            <a:pt x="3806646" y="1150679"/>
                                            <a:pt x="3807948" y="1148076"/>
                                          </a:cubicBezTo>
                                          <a:cubicBezTo>
                                            <a:pt x="3809249" y="1145472"/>
                                            <a:pt x="3814131" y="1145147"/>
                                            <a:pt x="3815433" y="1143194"/>
                                          </a:cubicBezTo>
                                          <a:cubicBezTo>
                                            <a:pt x="3817061" y="1141567"/>
                                            <a:pt x="3812179" y="1139289"/>
                                            <a:pt x="3814131" y="1138312"/>
                                          </a:cubicBezTo>
                                          <a:cubicBezTo>
                                            <a:pt x="3816084" y="1137010"/>
                                            <a:pt x="3824221" y="1138638"/>
                                            <a:pt x="3826824" y="1139614"/>
                                          </a:cubicBezTo>
                                          <a:cubicBezTo>
                                            <a:pt x="3829428" y="1140590"/>
                                            <a:pt x="3824546" y="1144170"/>
                                            <a:pt x="3824871" y="1146123"/>
                                          </a:cubicBezTo>
                                          <a:cubicBezTo>
                                            <a:pt x="3825197" y="1147750"/>
                                            <a:pt x="3828126" y="1148727"/>
                                            <a:pt x="3828777" y="1146774"/>
                                          </a:cubicBezTo>
                                          <a:cubicBezTo>
                                            <a:pt x="3829102" y="1144821"/>
                                            <a:pt x="3830079" y="1142869"/>
                                            <a:pt x="3831380" y="1141892"/>
                                          </a:cubicBezTo>
                                          <a:cubicBezTo>
                                            <a:pt x="3832683" y="1140590"/>
                                            <a:pt x="3836588" y="1138312"/>
                                            <a:pt x="3840493" y="1138312"/>
                                          </a:cubicBezTo>
                                          <a:cubicBezTo>
                                            <a:pt x="3844399" y="1138312"/>
                                            <a:pt x="3843748" y="1143845"/>
                                            <a:pt x="3845701" y="1146449"/>
                                          </a:cubicBezTo>
                                          <a:cubicBezTo>
                                            <a:pt x="3847653" y="1149052"/>
                                            <a:pt x="3847979" y="1149703"/>
                                            <a:pt x="3850583" y="1148076"/>
                                          </a:cubicBezTo>
                                          <a:cubicBezTo>
                                            <a:pt x="3852861" y="1146449"/>
                                            <a:pt x="3858067" y="1143845"/>
                                            <a:pt x="3858719" y="1141892"/>
                                          </a:cubicBezTo>
                                          <a:cubicBezTo>
                                            <a:pt x="3859370" y="1139939"/>
                                            <a:pt x="3856766" y="1138963"/>
                                            <a:pt x="3858067" y="1137661"/>
                                          </a:cubicBezTo>
                                          <a:cubicBezTo>
                                            <a:pt x="3859370" y="1136359"/>
                                            <a:pt x="3874340" y="1129850"/>
                                            <a:pt x="3879222" y="1128549"/>
                                          </a:cubicBezTo>
                                          <a:cubicBezTo>
                                            <a:pt x="3884104" y="1127247"/>
                                            <a:pt x="3889962" y="1119436"/>
                                            <a:pt x="3892240" y="1120087"/>
                                          </a:cubicBezTo>
                                          <a:cubicBezTo>
                                            <a:pt x="3894844" y="1120738"/>
                                            <a:pt x="3891589" y="1123016"/>
                                            <a:pt x="3888660" y="1126270"/>
                                          </a:cubicBezTo>
                                          <a:cubicBezTo>
                                            <a:pt x="3885731" y="1129525"/>
                                            <a:pt x="3888335" y="1130176"/>
                                            <a:pt x="3888985" y="1133430"/>
                                          </a:cubicBezTo>
                                          <a:cubicBezTo>
                                            <a:pt x="3889637" y="1136359"/>
                                            <a:pt x="3885731" y="1137661"/>
                                            <a:pt x="3885080" y="1138963"/>
                                          </a:cubicBezTo>
                                          <a:cubicBezTo>
                                            <a:pt x="3884429" y="1140265"/>
                                            <a:pt x="3884755" y="1149052"/>
                                            <a:pt x="3888010" y="1148401"/>
                                          </a:cubicBezTo>
                                          <a:cubicBezTo>
                                            <a:pt x="3891264" y="1147750"/>
                                            <a:pt x="3898749" y="1135709"/>
                                            <a:pt x="3904933" y="1129525"/>
                                          </a:cubicBezTo>
                                          <a:cubicBezTo>
                                            <a:pt x="3911116" y="1123341"/>
                                            <a:pt x="3926738" y="1117809"/>
                                            <a:pt x="3929667" y="1117483"/>
                                          </a:cubicBezTo>
                                          <a:cubicBezTo>
                                            <a:pt x="3932597" y="1117483"/>
                                            <a:pt x="3936176" y="1118134"/>
                                            <a:pt x="3945289" y="1117483"/>
                                          </a:cubicBezTo>
                                          <a:cubicBezTo>
                                            <a:pt x="3954402" y="1116832"/>
                                            <a:pt x="3964816" y="1114554"/>
                                            <a:pt x="3969698" y="1114554"/>
                                          </a:cubicBezTo>
                                          <a:cubicBezTo>
                                            <a:pt x="3974580" y="1114554"/>
                                            <a:pt x="3971325" y="1115205"/>
                                            <a:pt x="3973603" y="1117483"/>
                                          </a:cubicBezTo>
                                          <a:cubicBezTo>
                                            <a:pt x="3975882" y="1119761"/>
                                            <a:pt x="3981740" y="1121063"/>
                                            <a:pt x="3984343" y="1122690"/>
                                          </a:cubicBezTo>
                                          <a:cubicBezTo>
                                            <a:pt x="3986947" y="1124318"/>
                                            <a:pt x="3984994" y="1124969"/>
                                            <a:pt x="3984994" y="1127898"/>
                                          </a:cubicBezTo>
                                          <a:cubicBezTo>
                                            <a:pt x="3984994" y="1130827"/>
                                            <a:pt x="3988574" y="1128549"/>
                                            <a:pt x="3991503" y="1130827"/>
                                          </a:cubicBezTo>
                                          <a:cubicBezTo>
                                            <a:pt x="3994433" y="1133105"/>
                                            <a:pt x="3990202" y="1131478"/>
                                            <a:pt x="3988574" y="1133756"/>
                                          </a:cubicBezTo>
                                          <a:cubicBezTo>
                                            <a:pt x="3986947" y="1135709"/>
                                            <a:pt x="3988900" y="1135383"/>
                                            <a:pt x="3991178" y="1138963"/>
                                          </a:cubicBezTo>
                                          <a:cubicBezTo>
                                            <a:pt x="3993456" y="1142543"/>
                                            <a:pt x="3996385" y="1143845"/>
                                            <a:pt x="3998989" y="1144496"/>
                                          </a:cubicBezTo>
                                          <a:cubicBezTo>
                                            <a:pt x="4001918" y="1145147"/>
                                            <a:pt x="4002569" y="1144170"/>
                                            <a:pt x="4003871" y="1142869"/>
                                          </a:cubicBezTo>
                                          <a:cubicBezTo>
                                            <a:pt x="4005173" y="1141567"/>
                                            <a:pt x="4005498" y="1133430"/>
                                            <a:pt x="4006149" y="1130501"/>
                                          </a:cubicBezTo>
                                          <a:cubicBezTo>
                                            <a:pt x="4007125" y="1127572"/>
                                            <a:pt x="4008752" y="1129850"/>
                                            <a:pt x="4010055" y="1128549"/>
                                          </a:cubicBezTo>
                                          <a:cubicBezTo>
                                            <a:pt x="4011356" y="1127247"/>
                                            <a:pt x="4009403" y="1126596"/>
                                            <a:pt x="4008752" y="1124643"/>
                                          </a:cubicBezTo>
                                          <a:cubicBezTo>
                                            <a:pt x="4008102" y="1122690"/>
                                            <a:pt x="4009403" y="1122690"/>
                                            <a:pt x="4013634" y="1120738"/>
                                          </a:cubicBezTo>
                                          <a:cubicBezTo>
                                            <a:pt x="4017865" y="1119111"/>
                                            <a:pt x="4025351" y="1114880"/>
                                            <a:pt x="4039020" y="1109021"/>
                                          </a:cubicBezTo>
                                          <a:cubicBezTo>
                                            <a:pt x="4052689" y="1103163"/>
                                            <a:pt x="4050411" y="1101211"/>
                                            <a:pt x="4052364" y="1099258"/>
                                          </a:cubicBezTo>
                                          <a:cubicBezTo>
                                            <a:pt x="4053991" y="1097305"/>
                                            <a:pt x="4048458" y="1096980"/>
                                            <a:pt x="4048133" y="1095352"/>
                                          </a:cubicBezTo>
                                          <a:cubicBezTo>
                                            <a:pt x="4047807" y="1094051"/>
                                            <a:pt x="4051712" y="1094702"/>
                                            <a:pt x="4054642" y="1095352"/>
                                          </a:cubicBezTo>
                                          <a:cubicBezTo>
                                            <a:pt x="4057570" y="1095678"/>
                                            <a:pt x="4062127" y="1096003"/>
                                            <a:pt x="4059848" y="1094702"/>
                                          </a:cubicBezTo>
                                          <a:cubicBezTo>
                                            <a:pt x="4057570" y="1093400"/>
                                            <a:pt x="4057245" y="1092098"/>
                                            <a:pt x="4057245" y="1090471"/>
                                          </a:cubicBezTo>
                                          <a:cubicBezTo>
                                            <a:pt x="4057245" y="1088843"/>
                                            <a:pt x="4061801" y="1088518"/>
                                            <a:pt x="4065056" y="1088518"/>
                                          </a:cubicBezTo>
                                          <a:cubicBezTo>
                                            <a:pt x="4068311" y="1088518"/>
                                            <a:pt x="4066357" y="1087216"/>
                                            <a:pt x="4067334" y="1085263"/>
                                          </a:cubicBezTo>
                                          <a:cubicBezTo>
                                            <a:pt x="4068636" y="1083311"/>
                                            <a:pt x="4069612" y="1085589"/>
                                            <a:pt x="4072867" y="1085263"/>
                                          </a:cubicBezTo>
                                          <a:cubicBezTo>
                                            <a:pt x="4076121" y="1084938"/>
                                            <a:pt x="4069938" y="1082660"/>
                                            <a:pt x="4068636" y="1081358"/>
                                          </a:cubicBezTo>
                                          <a:cubicBezTo>
                                            <a:pt x="4067334" y="1080056"/>
                                            <a:pt x="4068961" y="1079080"/>
                                            <a:pt x="4072542" y="1078429"/>
                                          </a:cubicBezTo>
                                          <a:cubicBezTo>
                                            <a:pt x="4076121" y="1077778"/>
                                            <a:pt x="4080027" y="1076476"/>
                                            <a:pt x="4082956" y="1076151"/>
                                          </a:cubicBezTo>
                                          <a:cubicBezTo>
                                            <a:pt x="4085885" y="1075825"/>
                                            <a:pt x="4088488" y="1076151"/>
                                            <a:pt x="4089465" y="1074198"/>
                                          </a:cubicBezTo>
                                          <a:cubicBezTo>
                                            <a:pt x="4090441" y="1072245"/>
                                            <a:pt x="4089139" y="1067363"/>
                                            <a:pt x="4091418" y="1066062"/>
                                          </a:cubicBezTo>
                                          <a:cubicBezTo>
                                            <a:pt x="4093696" y="1064760"/>
                                            <a:pt x="4093045" y="1068991"/>
                                            <a:pt x="4096300" y="1068665"/>
                                          </a:cubicBezTo>
                                          <a:cubicBezTo>
                                            <a:pt x="4099554" y="1068340"/>
                                            <a:pt x="4102157" y="1062807"/>
                                            <a:pt x="4106714" y="1061831"/>
                                          </a:cubicBezTo>
                                          <a:cubicBezTo>
                                            <a:pt x="4111270" y="1060854"/>
                                            <a:pt x="4112247" y="1063783"/>
                                            <a:pt x="4115175" y="1064434"/>
                                          </a:cubicBezTo>
                                          <a:cubicBezTo>
                                            <a:pt x="4118105" y="1065085"/>
                                            <a:pt x="4120383" y="1063783"/>
                                            <a:pt x="4121360" y="1062156"/>
                                          </a:cubicBezTo>
                                          <a:cubicBezTo>
                                            <a:pt x="4122661" y="1060529"/>
                                            <a:pt x="4119732" y="1060529"/>
                                            <a:pt x="4119082" y="1057925"/>
                                          </a:cubicBezTo>
                                          <a:cubicBezTo>
                                            <a:pt x="4118430" y="1055322"/>
                                            <a:pt x="4122987" y="1055973"/>
                                            <a:pt x="4125265" y="1055973"/>
                                          </a:cubicBezTo>
                                          <a:cubicBezTo>
                                            <a:pt x="4127543" y="1055973"/>
                                            <a:pt x="4132425" y="1055322"/>
                                            <a:pt x="4136005" y="1054345"/>
                                          </a:cubicBezTo>
                                          <a:cubicBezTo>
                                            <a:pt x="4139584" y="1053369"/>
                                            <a:pt x="4137957" y="1050440"/>
                                            <a:pt x="4138934" y="1048162"/>
                                          </a:cubicBezTo>
                                          <a:cubicBezTo>
                                            <a:pt x="4139910" y="1045558"/>
                                            <a:pt x="4152928" y="1042629"/>
                                            <a:pt x="4162366" y="1040351"/>
                                          </a:cubicBezTo>
                                          <a:cubicBezTo>
                                            <a:pt x="4171805" y="1038073"/>
                                            <a:pt x="4174409" y="1034167"/>
                                            <a:pt x="4178314" y="1033191"/>
                                          </a:cubicBezTo>
                                          <a:cubicBezTo>
                                            <a:pt x="4182219" y="1032214"/>
                                            <a:pt x="4187101" y="1033191"/>
                                            <a:pt x="4187752" y="1031238"/>
                                          </a:cubicBezTo>
                                          <a:cubicBezTo>
                                            <a:pt x="4188402" y="1029611"/>
                                            <a:pt x="4184823" y="1028634"/>
                                            <a:pt x="4185148" y="1027007"/>
                                          </a:cubicBezTo>
                                          <a:cubicBezTo>
                                            <a:pt x="4185474" y="1025380"/>
                                            <a:pt x="4186124" y="1026031"/>
                                            <a:pt x="4187101" y="1024078"/>
                                          </a:cubicBezTo>
                                          <a:cubicBezTo>
                                            <a:pt x="4188077" y="1022125"/>
                                            <a:pt x="4185474" y="1019522"/>
                                            <a:pt x="4187101" y="1017895"/>
                                          </a:cubicBezTo>
                                          <a:cubicBezTo>
                                            <a:pt x="4188728" y="1016267"/>
                                            <a:pt x="4190030" y="1019847"/>
                                            <a:pt x="4191657" y="1021475"/>
                                          </a:cubicBezTo>
                                          <a:cubicBezTo>
                                            <a:pt x="4193284" y="1023102"/>
                                            <a:pt x="4197515" y="1020173"/>
                                            <a:pt x="4199468" y="1021149"/>
                                          </a:cubicBezTo>
                                          <a:cubicBezTo>
                                            <a:pt x="4201421" y="1022125"/>
                                            <a:pt x="4198166" y="1023102"/>
                                            <a:pt x="4195888" y="1025054"/>
                                          </a:cubicBezTo>
                                          <a:cubicBezTo>
                                            <a:pt x="4193936" y="1027007"/>
                                            <a:pt x="4195237" y="1028309"/>
                                            <a:pt x="4195888" y="1031238"/>
                                          </a:cubicBezTo>
                                          <a:cubicBezTo>
                                            <a:pt x="4196539" y="1034167"/>
                                            <a:pt x="4210534" y="1032214"/>
                                            <a:pt x="4215090" y="1032540"/>
                                          </a:cubicBezTo>
                                          <a:cubicBezTo>
                                            <a:pt x="4219646" y="1032865"/>
                                            <a:pt x="4226155" y="1036445"/>
                                            <a:pt x="4229410" y="1038073"/>
                                          </a:cubicBezTo>
                                          <a:cubicBezTo>
                                            <a:pt x="4232665" y="1039700"/>
                                            <a:pt x="4242428" y="1043605"/>
                                            <a:pt x="4246008" y="1044256"/>
                                          </a:cubicBezTo>
                                          <a:cubicBezTo>
                                            <a:pt x="4249914" y="1044907"/>
                                            <a:pt x="4246333" y="1039700"/>
                                            <a:pt x="4246984" y="1037422"/>
                                          </a:cubicBezTo>
                                          <a:cubicBezTo>
                                            <a:pt x="4247636" y="1035143"/>
                                            <a:pt x="4250239" y="1033842"/>
                                            <a:pt x="4252518" y="1032214"/>
                                          </a:cubicBezTo>
                                          <a:cubicBezTo>
                                            <a:pt x="4255120" y="1030587"/>
                                            <a:pt x="4258375" y="1030262"/>
                                            <a:pt x="4259352" y="1028960"/>
                                          </a:cubicBezTo>
                                          <a:cubicBezTo>
                                            <a:pt x="4260328" y="1027658"/>
                                            <a:pt x="4258701" y="1027333"/>
                                            <a:pt x="4258050" y="1024729"/>
                                          </a:cubicBezTo>
                                          <a:cubicBezTo>
                                            <a:pt x="4257724" y="1022125"/>
                                            <a:pt x="4259352" y="1021800"/>
                                            <a:pt x="4257724" y="1020173"/>
                                          </a:cubicBezTo>
                                          <a:cubicBezTo>
                                            <a:pt x="4256097" y="1018871"/>
                                            <a:pt x="4254470" y="1018871"/>
                                            <a:pt x="4250890" y="1015291"/>
                                          </a:cubicBezTo>
                                          <a:cubicBezTo>
                                            <a:pt x="4247310" y="1012036"/>
                                            <a:pt x="4253493" y="1009107"/>
                                            <a:pt x="4254470" y="1006829"/>
                                          </a:cubicBezTo>
                                          <a:cubicBezTo>
                                            <a:pt x="4255446" y="1004551"/>
                                            <a:pt x="4253168" y="1004551"/>
                                            <a:pt x="4250890" y="1003575"/>
                                          </a:cubicBezTo>
                                          <a:cubicBezTo>
                                            <a:pt x="4248611" y="1002598"/>
                                            <a:pt x="4245032" y="1000645"/>
                                            <a:pt x="4240801" y="999669"/>
                                          </a:cubicBezTo>
                                          <a:cubicBezTo>
                                            <a:pt x="4236896" y="998367"/>
                                            <a:pt x="4239824" y="995438"/>
                                            <a:pt x="4238523" y="993486"/>
                                          </a:cubicBezTo>
                                          <a:cubicBezTo>
                                            <a:pt x="4237221" y="991533"/>
                                            <a:pt x="4234943" y="995764"/>
                                            <a:pt x="4233315" y="995113"/>
                                          </a:cubicBezTo>
                                          <a:cubicBezTo>
                                            <a:pt x="4231688" y="994462"/>
                                            <a:pt x="4233641" y="990231"/>
                                            <a:pt x="4233641" y="987953"/>
                                          </a:cubicBezTo>
                                          <a:cubicBezTo>
                                            <a:pt x="4233641" y="985675"/>
                                            <a:pt x="4227132" y="987953"/>
                                            <a:pt x="4224202" y="988604"/>
                                          </a:cubicBezTo>
                                          <a:cubicBezTo>
                                            <a:pt x="4221274" y="989255"/>
                                            <a:pt x="4221274" y="985349"/>
                                            <a:pt x="4223227" y="983722"/>
                                          </a:cubicBezTo>
                                          <a:cubicBezTo>
                                            <a:pt x="4225179" y="982095"/>
                                            <a:pt x="4233641" y="983722"/>
                                            <a:pt x="4235593" y="983396"/>
                                          </a:cubicBezTo>
                                          <a:cubicBezTo>
                                            <a:pt x="4237546" y="983071"/>
                                            <a:pt x="4235268" y="980467"/>
                                            <a:pt x="4234618" y="977864"/>
                                          </a:cubicBezTo>
                                          <a:cubicBezTo>
                                            <a:pt x="4233966" y="975586"/>
                                            <a:pt x="4234292" y="972657"/>
                                            <a:pt x="4233641" y="971029"/>
                                          </a:cubicBezTo>
                                          <a:cubicBezTo>
                                            <a:pt x="4232990" y="969402"/>
                                            <a:pt x="4230061" y="970704"/>
                                            <a:pt x="4228759" y="970053"/>
                                          </a:cubicBezTo>
                                          <a:cubicBezTo>
                                            <a:pt x="4227457" y="969402"/>
                                            <a:pt x="4230061" y="966473"/>
                                            <a:pt x="4229410" y="964520"/>
                                          </a:cubicBezTo>
                                          <a:cubicBezTo>
                                            <a:pt x="4228759" y="962567"/>
                                            <a:pt x="4227783" y="957686"/>
                                            <a:pt x="4224854" y="954757"/>
                                          </a:cubicBezTo>
                                          <a:cubicBezTo>
                                            <a:pt x="4221924" y="951827"/>
                                            <a:pt x="4219646" y="957360"/>
                                            <a:pt x="4217693" y="958662"/>
                                          </a:cubicBezTo>
                                          <a:cubicBezTo>
                                            <a:pt x="4215741" y="959964"/>
                                            <a:pt x="4205652" y="954757"/>
                                            <a:pt x="4201746" y="952153"/>
                                          </a:cubicBezTo>
                                          <a:cubicBezTo>
                                            <a:pt x="4197841" y="949549"/>
                                            <a:pt x="4198818" y="943040"/>
                                            <a:pt x="4197841" y="938809"/>
                                          </a:cubicBezTo>
                                          <a:cubicBezTo>
                                            <a:pt x="4197190" y="934904"/>
                                            <a:pt x="4194587" y="935555"/>
                                            <a:pt x="4193610" y="935555"/>
                                          </a:cubicBezTo>
                                          <a:cubicBezTo>
                                            <a:pt x="4192309" y="935555"/>
                                            <a:pt x="4186450" y="938809"/>
                                            <a:pt x="4184172" y="939460"/>
                                          </a:cubicBezTo>
                                          <a:cubicBezTo>
                                            <a:pt x="4181893" y="940111"/>
                                            <a:pt x="4174734" y="938484"/>
                                            <a:pt x="4172130" y="938158"/>
                                          </a:cubicBezTo>
                                          <a:cubicBezTo>
                                            <a:pt x="4169527" y="937833"/>
                                            <a:pt x="4166597" y="940437"/>
                                            <a:pt x="4165946" y="941738"/>
                                          </a:cubicBezTo>
                                          <a:cubicBezTo>
                                            <a:pt x="4164970" y="943040"/>
                                            <a:pt x="4160088" y="945644"/>
                                            <a:pt x="4159112" y="945318"/>
                                          </a:cubicBezTo>
                                          <a:cubicBezTo>
                                            <a:pt x="4158136" y="944993"/>
                                            <a:pt x="4159112" y="941088"/>
                                            <a:pt x="4159437" y="940437"/>
                                          </a:cubicBezTo>
                                          <a:cubicBezTo>
                                            <a:pt x="4160088" y="939460"/>
                                            <a:pt x="4163668" y="937833"/>
                                            <a:pt x="4163668" y="936857"/>
                                          </a:cubicBezTo>
                                          <a:cubicBezTo>
                                            <a:pt x="4163668" y="936206"/>
                                            <a:pt x="4163018" y="934904"/>
                                            <a:pt x="4161390" y="932951"/>
                                          </a:cubicBezTo>
                                          <a:cubicBezTo>
                                            <a:pt x="4159763" y="930998"/>
                                            <a:pt x="4155206" y="926768"/>
                                            <a:pt x="4155532" y="925791"/>
                                          </a:cubicBezTo>
                                          <a:cubicBezTo>
                                            <a:pt x="4155532" y="924815"/>
                                            <a:pt x="4161715" y="924815"/>
                                            <a:pt x="4164645" y="925466"/>
                                          </a:cubicBezTo>
                                          <a:cubicBezTo>
                                            <a:pt x="4167248" y="925791"/>
                                            <a:pt x="4169527" y="929046"/>
                                            <a:pt x="4171479" y="930022"/>
                                          </a:cubicBezTo>
                                          <a:cubicBezTo>
                                            <a:pt x="4173432" y="930998"/>
                                            <a:pt x="4176361" y="927744"/>
                                            <a:pt x="4177337" y="927418"/>
                                          </a:cubicBezTo>
                                          <a:cubicBezTo>
                                            <a:pt x="4178639" y="927093"/>
                                            <a:pt x="4187427" y="930673"/>
                                            <a:pt x="4188077" y="930022"/>
                                          </a:cubicBezTo>
                                          <a:cubicBezTo>
                                            <a:pt x="4189054" y="929697"/>
                                            <a:pt x="4189054" y="927744"/>
                                            <a:pt x="4189379" y="926442"/>
                                          </a:cubicBezTo>
                                          <a:cubicBezTo>
                                            <a:pt x="4189705" y="925140"/>
                                            <a:pt x="4184823" y="923839"/>
                                            <a:pt x="4182870" y="922862"/>
                                          </a:cubicBezTo>
                                          <a:cubicBezTo>
                                            <a:pt x="4181243" y="921886"/>
                                            <a:pt x="4178639" y="922862"/>
                                            <a:pt x="4177337" y="923188"/>
                                          </a:cubicBezTo>
                                          <a:cubicBezTo>
                                            <a:pt x="4176036" y="923513"/>
                                            <a:pt x="4173432" y="923188"/>
                                            <a:pt x="4171805" y="921886"/>
                                          </a:cubicBezTo>
                                          <a:cubicBezTo>
                                            <a:pt x="4170178" y="920584"/>
                                            <a:pt x="4167574" y="917980"/>
                                            <a:pt x="4168550" y="917329"/>
                                          </a:cubicBezTo>
                                          <a:cubicBezTo>
                                            <a:pt x="4169527" y="916679"/>
                                            <a:pt x="4175710" y="918957"/>
                                            <a:pt x="4177988" y="919282"/>
                                          </a:cubicBezTo>
                                          <a:cubicBezTo>
                                            <a:pt x="4180266" y="919933"/>
                                            <a:pt x="4182219" y="917329"/>
                                            <a:pt x="4185148" y="917655"/>
                                          </a:cubicBezTo>
                                          <a:cubicBezTo>
                                            <a:pt x="4188077" y="917980"/>
                                            <a:pt x="4191006" y="920259"/>
                                            <a:pt x="4192309" y="921886"/>
                                          </a:cubicBezTo>
                                          <a:cubicBezTo>
                                            <a:pt x="4193610" y="923513"/>
                                            <a:pt x="4195237" y="923188"/>
                                            <a:pt x="4198492" y="925466"/>
                                          </a:cubicBezTo>
                                          <a:cubicBezTo>
                                            <a:pt x="4201746" y="927744"/>
                                            <a:pt x="4199143" y="927418"/>
                                            <a:pt x="4199143" y="930022"/>
                                          </a:cubicBezTo>
                                          <a:cubicBezTo>
                                            <a:pt x="4199143" y="932626"/>
                                            <a:pt x="4202072" y="933602"/>
                                            <a:pt x="4205001" y="935555"/>
                                          </a:cubicBezTo>
                                          <a:cubicBezTo>
                                            <a:pt x="4207605" y="937508"/>
                                            <a:pt x="4211836" y="936857"/>
                                            <a:pt x="4215741" y="936531"/>
                                          </a:cubicBezTo>
                                          <a:cubicBezTo>
                                            <a:pt x="4219646" y="936206"/>
                                            <a:pt x="4227457" y="931324"/>
                                            <a:pt x="4235268" y="930348"/>
                                          </a:cubicBezTo>
                                          <a:cubicBezTo>
                                            <a:pt x="4243079" y="929371"/>
                                            <a:pt x="4257724" y="925791"/>
                                            <a:pt x="4261630" y="924489"/>
                                          </a:cubicBezTo>
                                          <a:cubicBezTo>
                                            <a:pt x="4265536" y="923513"/>
                                            <a:pt x="4267814" y="919608"/>
                                            <a:pt x="4269115" y="918306"/>
                                          </a:cubicBezTo>
                                          <a:cubicBezTo>
                                            <a:pt x="4270417" y="917004"/>
                                            <a:pt x="4276275" y="916679"/>
                                            <a:pt x="4278879" y="915702"/>
                                          </a:cubicBezTo>
                                          <a:cubicBezTo>
                                            <a:pt x="4281483" y="915051"/>
                                            <a:pt x="4284086" y="907891"/>
                                            <a:pt x="4282133" y="907566"/>
                                          </a:cubicBezTo>
                                          <a:cubicBezTo>
                                            <a:pt x="4280181" y="907240"/>
                                            <a:pt x="4271719" y="908868"/>
                                            <a:pt x="4268464" y="908868"/>
                                          </a:cubicBezTo>
                                          <a:cubicBezTo>
                                            <a:pt x="4265210" y="908868"/>
                                            <a:pt x="4263257" y="907240"/>
                                            <a:pt x="4264559" y="905939"/>
                                          </a:cubicBezTo>
                                          <a:cubicBezTo>
                                            <a:pt x="4265861" y="904637"/>
                                            <a:pt x="4286039" y="897477"/>
                                            <a:pt x="4287341" y="896826"/>
                                          </a:cubicBezTo>
                                          <a:cubicBezTo>
                                            <a:pt x="4288642" y="896175"/>
                                            <a:pt x="4287992" y="894548"/>
                                            <a:pt x="4287992" y="893897"/>
                                          </a:cubicBezTo>
                                          <a:cubicBezTo>
                                            <a:pt x="4287992" y="893246"/>
                                            <a:pt x="4277902" y="887388"/>
                                            <a:pt x="4276926" y="885760"/>
                                          </a:cubicBezTo>
                                          <a:cubicBezTo>
                                            <a:pt x="4275624" y="884133"/>
                                            <a:pt x="4275299" y="874695"/>
                                            <a:pt x="4276275" y="871441"/>
                                          </a:cubicBezTo>
                                          <a:cubicBezTo>
                                            <a:pt x="4277251" y="868511"/>
                                            <a:pt x="4276601" y="867535"/>
                                            <a:pt x="4278554" y="866559"/>
                                          </a:cubicBezTo>
                                          <a:cubicBezTo>
                                            <a:pt x="4280506" y="865582"/>
                                            <a:pt x="4280506" y="869162"/>
                                            <a:pt x="4282133" y="870139"/>
                                          </a:cubicBezTo>
                                          <a:cubicBezTo>
                                            <a:pt x="4283761" y="871115"/>
                                            <a:pt x="4288317" y="868511"/>
                                            <a:pt x="4290595" y="867861"/>
                                          </a:cubicBezTo>
                                          <a:cubicBezTo>
                                            <a:pt x="4292873" y="866884"/>
                                            <a:pt x="4287015" y="862653"/>
                                            <a:pt x="4287341" y="861351"/>
                                          </a:cubicBezTo>
                                          <a:cubicBezTo>
                                            <a:pt x="4287666" y="860050"/>
                                            <a:pt x="4292873" y="856795"/>
                                            <a:pt x="4295151" y="856795"/>
                                          </a:cubicBezTo>
                                          <a:cubicBezTo>
                                            <a:pt x="4297429" y="856795"/>
                                            <a:pt x="4297104" y="864606"/>
                                            <a:pt x="4298406" y="865582"/>
                                          </a:cubicBezTo>
                                          <a:cubicBezTo>
                                            <a:pt x="4299382" y="866559"/>
                                            <a:pt x="4312401" y="856470"/>
                                            <a:pt x="4313051" y="857771"/>
                                          </a:cubicBezTo>
                                          <a:cubicBezTo>
                                            <a:pt x="4313377" y="859073"/>
                                            <a:pt x="4313377" y="868837"/>
                                            <a:pt x="4312401" y="871441"/>
                                          </a:cubicBezTo>
                                          <a:cubicBezTo>
                                            <a:pt x="4311750" y="874044"/>
                                            <a:pt x="4308495" y="876322"/>
                                            <a:pt x="4305892" y="878275"/>
                                          </a:cubicBezTo>
                                          <a:cubicBezTo>
                                            <a:pt x="4303288" y="879902"/>
                                            <a:pt x="4302311" y="876648"/>
                                            <a:pt x="4301660" y="877299"/>
                                          </a:cubicBezTo>
                                          <a:cubicBezTo>
                                            <a:pt x="4300684" y="877950"/>
                                            <a:pt x="4302963" y="880553"/>
                                            <a:pt x="4303938" y="882180"/>
                                          </a:cubicBezTo>
                                          <a:cubicBezTo>
                                            <a:pt x="4305241" y="883808"/>
                                            <a:pt x="4314028" y="886411"/>
                                            <a:pt x="4315329" y="887713"/>
                                          </a:cubicBezTo>
                                          <a:cubicBezTo>
                                            <a:pt x="4316632" y="888690"/>
                                            <a:pt x="4314028" y="894222"/>
                                            <a:pt x="4315329" y="895199"/>
                                          </a:cubicBezTo>
                                          <a:cubicBezTo>
                                            <a:pt x="4316632" y="896175"/>
                                            <a:pt x="4328999" y="895524"/>
                                            <a:pt x="4336484" y="895199"/>
                                          </a:cubicBezTo>
                                          <a:cubicBezTo>
                                            <a:pt x="4343969" y="894873"/>
                                            <a:pt x="4359917" y="894873"/>
                                            <a:pt x="4364799" y="896175"/>
                                          </a:cubicBezTo>
                                          <a:cubicBezTo>
                                            <a:pt x="4369681" y="897477"/>
                                            <a:pt x="4381397" y="900731"/>
                                            <a:pt x="4386278" y="903986"/>
                                          </a:cubicBezTo>
                                          <a:cubicBezTo>
                                            <a:pt x="4391160" y="907240"/>
                                            <a:pt x="4389533" y="914400"/>
                                            <a:pt x="4391160" y="918306"/>
                                          </a:cubicBezTo>
                                          <a:cubicBezTo>
                                            <a:pt x="4392787" y="922211"/>
                                            <a:pt x="4398971" y="930348"/>
                                            <a:pt x="4399622" y="930673"/>
                                          </a:cubicBezTo>
                                          <a:cubicBezTo>
                                            <a:pt x="4400599" y="931324"/>
                                            <a:pt x="4407759" y="930022"/>
                                            <a:pt x="4412315" y="930673"/>
                                          </a:cubicBezTo>
                                          <a:cubicBezTo>
                                            <a:pt x="4416871" y="931324"/>
                                            <a:pt x="4427936" y="935880"/>
                                            <a:pt x="4430865" y="937833"/>
                                          </a:cubicBezTo>
                                          <a:cubicBezTo>
                                            <a:pt x="4433795" y="940111"/>
                                            <a:pt x="4438351" y="946295"/>
                                            <a:pt x="4439978" y="947922"/>
                                          </a:cubicBezTo>
                                          <a:cubicBezTo>
                                            <a:pt x="4441605" y="949549"/>
                                            <a:pt x="4444209" y="949549"/>
                                            <a:pt x="4447464" y="950200"/>
                                          </a:cubicBezTo>
                                          <a:cubicBezTo>
                                            <a:pt x="4450718" y="950851"/>
                                            <a:pt x="4450392" y="948898"/>
                                            <a:pt x="4452671" y="947597"/>
                                          </a:cubicBezTo>
                                          <a:cubicBezTo>
                                            <a:pt x="4454949" y="946295"/>
                                            <a:pt x="4453973" y="945969"/>
                                            <a:pt x="4454299" y="944017"/>
                                          </a:cubicBezTo>
                                          <a:cubicBezTo>
                                            <a:pt x="4454624" y="942064"/>
                                            <a:pt x="4456251" y="939135"/>
                                            <a:pt x="4457227" y="939460"/>
                                          </a:cubicBezTo>
                                          <a:cubicBezTo>
                                            <a:pt x="4458204" y="939786"/>
                                            <a:pt x="4459180" y="944668"/>
                                            <a:pt x="4459180" y="945969"/>
                                          </a:cubicBezTo>
                                          <a:cubicBezTo>
                                            <a:pt x="4459180" y="947271"/>
                                            <a:pt x="4461133" y="954106"/>
                                            <a:pt x="4462109" y="954106"/>
                                          </a:cubicBezTo>
                                          <a:cubicBezTo>
                                            <a:pt x="4463086" y="954106"/>
                                            <a:pt x="4466340" y="953455"/>
                                            <a:pt x="4467317" y="952478"/>
                                          </a:cubicBezTo>
                                          <a:cubicBezTo>
                                            <a:pt x="4468292" y="951502"/>
                                            <a:pt x="4466665" y="951177"/>
                                            <a:pt x="4465364" y="949549"/>
                                          </a:cubicBezTo>
                                          <a:cubicBezTo>
                                            <a:pt x="4464062" y="947922"/>
                                            <a:pt x="4464713" y="946620"/>
                                            <a:pt x="4465689" y="945644"/>
                                          </a:cubicBezTo>
                                          <a:cubicBezTo>
                                            <a:pt x="4466665" y="944993"/>
                                            <a:pt x="4473826" y="948573"/>
                                            <a:pt x="4475778" y="949224"/>
                                          </a:cubicBezTo>
                                          <a:cubicBezTo>
                                            <a:pt x="4478056" y="949549"/>
                                            <a:pt x="4482287" y="949224"/>
                                            <a:pt x="4482287" y="948248"/>
                                          </a:cubicBezTo>
                                          <a:cubicBezTo>
                                            <a:pt x="4482287" y="947271"/>
                                            <a:pt x="4468618" y="942715"/>
                                            <a:pt x="4466665" y="941413"/>
                                          </a:cubicBezTo>
                                          <a:cubicBezTo>
                                            <a:pt x="4464387" y="940111"/>
                                            <a:pt x="4462760" y="938809"/>
                                            <a:pt x="4463086" y="938158"/>
                                          </a:cubicBezTo>
                                          <a:cubicBezTo>
                                            <a:pt x="4463411" y="937508"/>
                                            <a:pt x="4465038" y="936857"/>
                                            <a:pt x="4467967" y="936857"/>
                                          </a:cubicBezTo>
                                          <a:cubicBezTo>
                                            <a:pt x="4470896" y="936857"/>
                                            <a:pt x="4470571" y="933928"/>
                                            <a:pt x="4470571" y="932626"/>
                                          </a:cubicBezTo>
                                          <a:cubicBezTo>
                                            <a:pt x="4470571" y="931649"/>
                                            <a:pt x="4467642" y="930022"/>
                                            <a:pt x="4466014" y="930673"/>
                                          </a:cubicBezTo>
                                          <a:cubicBezTo>
                                            <a:pt x="4464713" y="931324"/>
                                            <a:pt x="4461133" y="932951"/>
                                            <a:pt x="4459180" y="932626"/>
                                          </a:cubicBezTo>
                                          <a:cubicBezTo>
                                            <a:pt x="4457553" y="932300"/>
                                            <a:pt x="4462435" y="927418"/>
                                            <a:pt x="4466340" y="925791"/>
                                          </a:cubicBezTo>
                                          <a:cubicBezTo>
                                            <a:pt x="4470245" y="924164"/>
                                            <a:pt x="4476104" y="924489"/>
                                            <a:pt x="4478708" y="924489"/>
                                          </a:cubicBezTo>
                                          <a:cubicBezTo>
                                            <a:pt x="4481311" y="924164"/>
                                            <a:pt x="4485542" y="920584"/>
                                            <a:pt x="4487495" y="918631"/>
                                          </a:cubicBezTo>
                                          <a:cubicBezTo>
                                            <a:pt x="4489773" y="916353"/>
                                            <a:pt x="4486518" y="915377"/>
                                            <a:pt x="4486192" y="914075"/>
                                          </a:cubicBezTo>
                                          <a:cubicBezTo>
                                            <a:pt x="4485867" y="912773"/>
                                            <a:pt x="4484240" y="913099"/>
                                            <a:pt x="4482287" y="913099"/>
                                          </a:cubicBezTo>
                                          <a:cubicBezTo>
                                            <a:pt x="4480009" y="913099"/>
                                            <a:pt x="4476104" y="913099"/>
                                            <a:pt x="4473826" y="910495"/>
                                          </a:cubicBezTo>
                                          <a:cubicBezTo>
                                            <a:pt x="4471547" y="907891"/>
                                            <a:pt x="4481962" y="908542"/>
                                            <a:pt x="4484565" y="908217"/>
                                          </a:cubicBezTo>
                                          <a:cubicBezTo>
                                            <a:pt x="4487169" y="907891"/>
                                            <a:pt x="4488471" y="905288"/>
                                            <a:pt x="4489122" y="903335"/>
                                          </a:cubicBezTo>
                                          <a:cubicBezTo>
                                            <a:pt x="4489447" y="901382"/>
                                            <a:pt x="4485542" y="903335"/>
                                            <a:pt x="4484891" y="903660"/>
                                          </a:cubicBezTo>
                                          <a:cubicBezTo>
                                            <a:pt x="4484240" y="903986"/>
                                            <a:pt x="4481962" y="903335"/>
                                            <a:pt x="4479683" y="901057"/>
                                          </a:cubicBezTo>
                                          <a:cubicBezTo>
                                            <a:pt x="4477405" y="899104"/>
                                            <a:pt x="4481962" y="898779"/>
                                            <a:pt x="4481636" y="897477"/>
                                          </a:cubicBezTo>
                                          <a:cubicBezTo>
                                            <a:pt x="4481311" y="896175"/>
                                            <a:pt x="4478056" y="895850"/>
                                            <a:pt x="4473826" y="894222"/>
                                          </a:cubicBezTo>
                                          <a:cubicBezTo>
                                            <a:pt x="4469595" y="892595"/>
                                            <a:pt x="4468292" y="890317"/>
                                            <a:pt x="4468618" y="889991"/>
                                          </a:cubicBezTo>
                                          <a:cubicBezTo>
                                            <a:pt x="4468618" y="889340"/>
                                            <a:pt x="4481311" y="889666"/>
                                            <a:pt x="4484240" y="890642"/>
                                          </a:cubicBezTo>
                                          <a:cubicBezTo>
                                            <a:pt x="4487169" y="891293"/>
                                            <a:pt x="4487820" y="894222"/>
                                            <a:pt x="4488471" y="894873"/>
                                          </a:cubicBezTo>
                                          <a:cubicBezTo>
                                            <a:pt x="4489122" y="895524"/>
                                            <a:pt x="4494329" y="896500"/>
                                            <a:pt x="4497909" y="897477"/>
                                          </a:cubicBezTo>
                                          <a:cubicBezTo>
                                            <a:pt x="4501814" y="898128"/>
                                            <a:pt x="4518413" y="900406"/>
                                            <a:pt x="4518738" y="900080"/>
                                          </a:cubicBezTo>
                                          <a:cubicBezTo>
                                            <a:pt x="4519063" y="899755"/>
                                            <a:pt x="4520365" y="897151"/>
                                            <a:pt x="4520365" y="896175"/>
                                          </a:cubicBezTo>
                                          <a:cubicBezTo>
                                            <a:pt x="4520365" y="895199"/>
                                            <a:pt x="4517762" y="894548"/>
                                            <a:pt x="4517110" y="892920"/>
                                          </a:cubicBezTo>
                                          <a:cubicBezTo>
                                            <a:pt x="4516460" y="891293"/>
                                            <a:pt x="4509300" y="888039"/>
                                            <a:pt x="4507998" y="886411"/>
                                          </a:cubicBezTo>
                                          <a:cubicBezTo>
                                            <a:pt x="4506696" y="884784"/>
                                            <a:pt x="4507347" y="883482"/>
                                            <a:pt x="4507998" y="882506"/>
                                          </a:cubicBezTo>
                                          <a:cubicBezTo>
                                            <a:pt x="4508649" y="881855"/>
                                            <a:pt x="4518738" y="889340"/>
                                            <a:pt x="4520365" y="890317"/>
                                          </a:cubicBezTo>
                                          <a:cubicBezTo>
                                            <a:pt x="4521992" y="891293"/>
                                            <a:pt x="4531105" y="894222"/>
                                            <a:pt x="4534035" y="893897"/>
                                          </a:cubicBezTo>
                                          <a:cubicBezTo>
                                            <a:pt x="4536638" y="893571"/>
                                            <a:pt x="4534360" y="889666"/>
                                            <a:pt x="4535336" y="888364"/>
                                          </a:cubicBezTo>
                                          <a:cubicBezTo>
                                            <a:pt x="4536313" y="887062"/>
                                            <a:pt x="4543147" y="882506"/>
                                            <a:pt x="4545100" y="880553"/>
                                          </a:cubicBezTo>
                                          <a:cubicBezTo>
                                            <a:pt x="4547053" y="878600"/>
                                            <a:pt x="4557792" y="875671"/>
                                            <a:pt x="4558444" y="874370"/>
                                          </a:cubicBezTo>
                                          <a:cubicBezTo>
                                            <a:pt x="4558769" y="873068"/>
                                            <a:pt x="4557141" y="870139"/>
                                            <a:pt x="4556165" y="869488"/>
                                          </a:cubicBezTo>
                                          <a:cubicBezTo>
                                            <a:pt x="4554863" y="868837"/>
                                            <a:pt x="4548028" y="869813"/>
                                            <a:pt x="4545425" y="869813"/>
                                          </a:cubicBezTo>
                                          <a:cubicBezTo>
                                            <a:pt x="4543147" y="869813"/>
                                            <a:pt x="4543798" y="866559"/>
                                            <a:pt x="4543472" y="863630"/>
                                          </a:cubicBezTo>
                                          <a:cubicBezTo>
                                            <a:pt x="4543147" y="860701"/>
                                            <a:pt x="4535010" y="855819"/>
                                            <a:pt x="4528827" y="853866"/>
                                          </a:cubicBezTo>
                                          <a:cubicBezTo>
                                            <a:pt x="4522318" y="851588"/>
                                            <a:pt x="4515158" y="845404"/>
                                            <a:pt x="4511904" y="843126"/>
                                          </a:cubicBezTo>
                                          <a:cubicBezTo>
                                            <a:pt x="4508649" y="840522"/>
                                            <a:pt x="4500513" y="832061"/>
                                            <a:pt x="4497258" y="830759"/>
                                          </a:cubicBezTo>
                                          <a:cubicBezTo>
                                            <a:pt x="4494004" y="829457"/>
                                            <a:pt x="4489122" y="829457"/>
                                            <a:pt x="4484565" y="828481"/>
                                          </a:cubicBezTo>
                                          <a:cubicBezTo>
                                            <a:pt x="4480009" y="827504"/>
                                            <a:pt x="4469920" y="825226"/>
                                            <a:pt x="4470896" y="827830"/>
                                          </a:cubicBezTo>
                                          <a:cubicBezTo>
                                            <a:pt x="4471873" y="830433"/>
                                            <a:pt x="4482613" y="830759"/>
                                            <a:pt x="4485217" y="834013"/>
                                          </a:cubicBezTo>
                                          <a:cubicBezTo>
                                            <a:pt x="4487820" y="837268"/>
                                            <a:pt x="4464713" y="830433"/>
                                            <a:pt x="4462109" y="831084"/>
                                          </a:cubicBezTo>
                                          <a:cubicBezTo>
                                            <a:pt x="4459505" y="831735"/>
                                            <a:pt x="4459180" y="837268"/>
                                            <a:pt x="4455926" y="840848"/>
                                          </a:cubicBezTo>
                                          <a:cubicBezTo>
                                            <a:pt x="4452996" y="844428"/>
                                            <a:pt x="4453647" y="835641"/>
                                            <a:pt x="4453322" y="832061"/>
                                          </a:cubicBezTo>
                                          <a:cubicBezTo>
                                            <a:pt x="4452996" y="828481"/>
                                            <a:pt x="4460808" y="827830"/>
                                            <a:pt x="4459505" y="825552"/>
                                          </a:cubicBezTo>
                                          <a:cubicBezTo>
                                            <a:pt x="4458204" y="823273"/>
                                            <a:pt x="4451044" y="821972"/>
                                            <a:pt x="4444209" y="822297"/>
                                          </a:cubicBezTo>
                                          <a:cubicBezTo>
                                            <a:pt x="4437374" y="822297"/>
                                            <a:pt x="4425333" y="822297"/>
                                            <a:pt x="4423055" y="824575"/>
                                          </a:cubicBezTo>
                                          <a:cubicBezTo>
                                            <a:pt x="4420777" y="827179"/>
                                            <a:pt x="4426635" y="825877"/>
                                            <a:pt x="4430865" y="826203"/>
                                          </a:cubicBezTo>
                                          <a:cubicBezTo>
                                            <a:pt x="4435096" y="826528"/>
                                            <a:pt x="4430540" y="827179"/>
                                            <a:pt x="4430865" y="830759"/>
                                          </a:cubicBezTo>
                                          <a:cubicBezTo>
                                            <a:pt x="4431517" y="834013"/>
                                            <a:pt x="4435422" y="830759"/>
                                            <a:pt x="4436724" y="833037"/>
                                          </a:cubicBezTo>
                                          <a:cubicBezTo>
                                            <a:pt x="4437700" y="835315"/>
                                            <a:pt x="4439978" y="841499"/>
                                            <a:pt x="4438026" y="846381"/>
                                          </a:cubicBezTo>
                                          <a:cubicBezTo>
                                            <a:pt x="4436073" y="850937"/>
                                            <a:pt x="4435747" y="849635"/>
                                            <a:pt x="4437374" y="850937"/>
                                          </a:cubicBezTo>
                                          <a:cubicBezTo>
                                            <a:pt x="4439002" y="852239"/>
                                            <a:pt x="4445186" y="853866"/>
                                            <a:pt x="4445186" y="856795"/>
                                          </a:cubicBezTo>
                                          <a:cubicBezTo>
                                            <a:pt x="4445186" y="859724"/>
                                            <a:pt x="4439002" y="866884"/>
                                            <a:pt x="4437049" y="867535"/>
                                          </a:cubicBezTo>
                                          <a:cubicBezTo>
                                            <a:pt x="4435422" y="868511"/>
                                            <a:pt x="4437700" y="859073"/>
                                            <a:pt x="4437700" y="856144"/>
                                          </a:cubicBezTo>
                                          <a:cubicBezTo>
                                            <a:pt x="4437700" y="853215"/>
                                            <a:pt x="4432818" y="854517"/>
                                            <a:pt x="4431517" y="854842"/>
                                          </a:cubicBezTo>
                                          <a:cubicBezTo>
                                            <a:pt x="4430215" y="855168"/>
                                            <a:pt x="4431517" y="857446"/>
                                            <a:pt x="4431191" y="858748"/>
                                          </a:cubicBezTo>
                                          <a:cubicBezTo>
                                            <a:pt x="4430865" y="860375"/>
                                            <a:pt x="4425983" y="862653"/>
                                            <a:pt x="4424682" y="862653"/>
                                          </a:cubicBezTo>
                                          <a:cubicBezTo>
                                            <a:pt x="4423055" y="862653"/>
                                            <a:pt x="4424031" y="855493"/>
                                            <a:pt x="4424031" y="853215"/>
                                          </a:cubicBezTo>
                                          <a:cubicBezTo>
                                            <a:pt x="4424031" y="850937"/>
                                            <a:pt x="4420451" y="850286"/>
                                            <a:pt x="4419149" y="849310"/>
                                          </a:cubicBezTo>
                                          <a:cubicBezTo>
                                            <a:pt x="4417847" y="848333"/>
                                            <a:pt x="4411990" y="847357"/>
                                            <a:pt x="4410037" y="845404"/>
                                          </a:cubicBezTo>
                                          <a:cubicBezTo>
                                            <a:pt x="4408084" y="843452"/>
                                            <a:pt x="4415244" y="842150"/>
                                            <a:pt x="4416220" y="840522"/>
                                          </a:cubicBezTo>
                                          <a:cubicBezTo>
                                            <a:pt x="4417196" y="838895"/>
                                            <a:pt x="4416220" y="835315"/>
                                            <a:pt x="4415895" y="833362"/>
                                          </a:cubicBezTo>
                                          <a:cubicBezTo>
                                            <a:pt x="4415569" y="831410"/>
                                            <a:pt x="4410362" y="825552"/>
                                            <a:pt x="4409711" y="822623"/>
                                          </a:cubicBezTo>
                                          <a:cubicBezTo>
                                            <a:pt x="4409060" y="819694"/>
                                            <a:pt x="4413617" y="814161"/>
                                            <a:pt x="4412315" y="811557"/>
                                          </a:cubicBezTo>
                                          <a:cubicBezTo>
                                            <a:pt x="4411013" y="809279"/>
                                            <a:pt x="4408735" y="806675"/>
                                            <a:pt x="4407108" y="807977"/>
                                          </a:cubicBezTo>
                                          <a:cubicBezTo>
                                            <a:pt x="4405481" y="809279"/>
                                            <a:pt x="4406456" y="810906"/>
                                            <a:pt x="4405806" y="813184"/>
                                          </a:cubicBezTo>
                                          <a:cubicBezTo>
                                            <a:pt x="4405155" y="815463"/>
                                            <a:pt x="4398646" y="813835"/>
                                            <a:pt x="4397344" y="813510"/>
                                          </a:cubicBezTo>
                                          <a:cubicBezTo>
                                            <a:pt x="4396042" y="813184"/>
                                            <a:pt x="4401249" y="809279"/>
                                            <a:pt x="4401249" y="807977"/>
                                          </a:cubicBezTo>
                                          <a:cubicBezTo>
                                            <a:pt x="4401574" y="806675"/>
                                            <a:pt x="4400924" y="798864"/>
                                            <a:pt x="4400599" y="797237"/>
                                          </a:cubicBezTo>
                                          <a:cubicBezTo>
                                            <a:pt x="4400273" y="795610"/>
                                            <a:pt x="4389533" y="791379"/>
                                            <a:pt x="4383024" y="789101"/>
                                          </a:cubicBezTo>
                                          <a:cubicBezTo>
                                            <a:pt x="4376515" y="786497"/>
                                            <a:pt x="4362195" y="780639"/>
                                            <a:pt x="4356337" y="777059"/>
                                          </a:cubicBezTo>
                                          <a:cubicBezTo>
                                            <a:pt x="4350478" y="773805"/>
                                            <a:pt x="4348526" y="772177"/>
                                            <a:pt x="4344295" y="771526"/>
                                          </a:cubicBezTo>
                                          <a:cubicBezTo>
                                            <a:pt x="4340064" y="771201"/>
                                            <a:pt x="4329650" y="772177"/>
                                            <a:pt x="4328023" y="770876"/>
                                          </a:cubicBezTo>
                                          <a:cubicBezTo>
                                            <a:pt x="4326395" y="769574"/>
                                            <a:pt x="4336484" y="768597"/>
                                            <a:pt x="4338437" y="766645"/>
                                          </a:cubicBezTo>
                                          <a:cubicBezTo>
                                            <a:pt x="4340390" y="765017"/>
                                            <a:pt x="4324117" y="755579"/>
                                            <a:pt x="4323141" y="757206"/>
                                          </a:cubicBezTo>
                                          <a:cubicBezTo>
                                            <a:pt x="4321838" y="758834"/>
                                            <a:pt x="4329324" y="763390"/>
                                            <a:pt x="4327697" y="763390"/>
                                          </a:cubicBezTo>
                                          <a:cubicBezTo>
                                            <a:pt x="4326069" y="763390"/>
                                            <a:pt x="4309797" y="758508"/>
                                            <a:pt x="4306542" y="756230"/>
                                          </a:cubicBezTo>
                                          <a:cubicBezTo>
                                            <a:pt x="4303288" y="753952"/>
                                            <a:pt x="4299382" y="747443"/>
                                            <a:pt x="4297429" y="744839"/>
                                          </a:cubicBezTo>
                                          <a:cubicBezTo>
                                            <a:pt x="4295477" y="742236"/>
                                            <a:pt x="4288968" y="735727"/>
                                            <a:pt x="4288317" y="735727"/>
                                          </a:cubicBezTo>
                                          <a:cubicBezTo>
                                            <a:pt x="4287666" y="735727"/>
                                            <a:pt x="4275299" y="734750"/>
                                            <a:pt x="4268464" y="734099"/>
                                          </a:cubicBezTo>
                                          <a:cubicBezTo>
                                            <a:pt x="4261955" y="733448"/>
                                            <a:pt x="4254145" y="727590"/>
                                            <a:pt x="4244055" y="721081"/>
                                          </a:cubicBezTo>
                                          <a:cubicBezTo>
                                            <a:pt x="4233966" y="714572"/>
                                            <a:pt x="4230061" y="712619"/>
                                            <a:pt x="4224854" y="710992"/>
                                          </a:cubicBezTo>
                                          <a:cubicBezTo>
                                            <a:pt x="4219646" y="709365"/>
                                            <a:pt x="4210209" y="707087"/>
                                            <a:pt x="4199793" y="704808"/>
                                          </a:cubicBezTo>
                                          <a:cubicBezTo>
                                            <a:pt x="4189379" y="702856"/>
                                            <a:pt x="4187101" y="702530"/>
                                            <a:pt x="4181243" y="701554"/>
                                          </a:cubicBezTo>
                                          <a:cubicBezTo>
                                            <a:pt x="4175059" y="700903"/>
                                            <a:pt x="4162366" y="688210"/>
                                            <a:pt x="4158787" y="688210"/>
                                          </a:cubicBezTo>
                                          <a:cubicBezTo>
                                            <a:pt x="4154881" y="688536"/>
                                            <a:pt x="4142188" y="690489"/>
                                            <a:pt x="4132100" y="690489"/>
                                          </a:cubicBezTo>
                                          <a:cubicBezTo>
                                            <a:pt x="4122010" y="690489"/>
                                            <a:pt x="4114850" y="688861"/>
                                            <a:pt x="4104110" y="687234"/>
                                          </a:cubicBezTo>
                                          <a:cubicBezTo>
                                            <a:pt x="4093370" y="685281"/>
                                            <a:pt x="4083282" y="683654"/>
                                            <a:pt x="4080678" y="685932"/>
                                          </a:cubicBezTo>
                                          <a:cubicBezTo>
                                            <a:pt x="4078074" y="688536"/>
                                            <a:pt x="4082956" y="688536"/>
                                            <a:pt x="4083607" y="689838"/>
                                          </a:cubicBezTo>
                                          <a:cubicBezTo>
                                            <a:pt x="4084257" y="690814"/>
                                            <a:pt x="4082956" y="692116"/>
                                            <a:pt x="4080678" y="694394"/>
                                          </a:cubicBezTo>
                                          <a:cubicBezTo>
                                            <a:pt x="4078400" y="696672"/>
                                            <a:pt x="4067334" y="684956"/>
                                            <a:pt x="4065056" y="683329"/>
                                          </a:cubicBezTo>
                                          <a:cubicBezTo>
                                            <a:pt x="4062778" y="681701"/>
                                            <a:pt x="4057570" y="683003"/>
                                            <a:pt x="4048783" y="683003"/>
                                          </a:cubicBezTo>
                                          <a:cubicBezTo>
                                            <a:pt x="4039996" y="683003"/>
                                            <a:pt x="4020794" y="679098"/>
                                            <a:pt x="4015912" y="678447"/>
                                          </a:cubicBezTo>
                                          <a:cubicBezTo>
                                            <a:pt x="4011030" y="678121"/>
                                            <a:pt x="4001267" y="673240"/>
                                            <a:pt x="4000291" y="674867"/>
                                          </a:cubicBezTo>
                                          <a:cubicBezTo>
                                            <a:pt x="3999315" y="676820"/>
                                            <a:pt x="4004847" y="678772"/>
                                            <a:pt x="4006149" y="680725"/>
                                          </a:cubicBezTo>
                                          <a:cubicBezTo>
                                            <a:pt x="4007125" y="683003"/>
                                            <a:pt x="4005824" y="687885"/>
                                            <a:pt x="4005498" y="691139"/>
                                          </a:cubicBezTo>
                                          <a:cubicBezTo>
                                            <a:pt x="4005498" y="694394"/>
                                            <a:pt x="3995409" y="699601"/>
                                            <a:pt x="3995084" y="702856"/>
                                          </a:cubicBezTo>
                                          <a:cubicBezTo>
                                            <a:pt x="3995084" y="705785"/>
                                            <a:pt x="4005173" y="703832"/>
                                            <a:pt x="4007125" y="704483"/>
                                          </a:cubicBezTo>
                                          <a:cubicBezTo>
                                            <a:pt x="4009078" y="705134"/>
                                            <a:pt x="4011356" y="715874"/>
                                            <a:pt x="4012007" y="718152"/>
                                          </a:cubicBezTo>
                                          <a:cubicBezTo>
                                            <a:pt x="4012333" y="720430"/>
                                            <a:pt x="4018842" y="726288"/>
                                            <a:pt x="4018842" y="727916"/>
                                          </a:cubicBezTo>
                                          <a:cubicBezTo>
                                            <a:pt x="4018842" y="729543"/>
                                            <a:pt x="4012333" y="733774"/>
                                            <a:pt x="4010055" y="736052"/>
                                          </a:cubicBezTo>
                                          <a:cubicBezTo>
                                            <a:pt x="4007776" y="738330"/>
                                            <a:pt x="4010380" y="738981"/>
                                            <a:pt x="4009729" y="740608"/>
                                          </a:cubicBezTo>
                                          <a:cubicBezTo>
                                            <a:pt x="4009403" y="742236"/>
                                            <a:pt x="4005498" y="739957"/>
                                            <a:pt x="4004196" y="740283"/>
                                          </a:cubicBezTo>
                                          <a:cubicBezTo>
                                            <a:pt x="4002894" y="740283"/>
                                            <a:pt x="4005824" y="742887"/>
                                            <a:pt x="4004847" y="744188"/>
                                          </a:cubicBezTo>
                                          <a:cubicBezTo>
                                            <a:pt x="4003871" y="745490"/>
                                            <a:pt x="4001267" y="742236"/>
                                            <a:pt x="3999315" y="741585"/>
                                          </a:cubicBezTo>
                                          <a:cubicBezTo>
                                            <a:pt x="3997362" y="740934"/>
                                            <a:pt x="3995084" y="741910"/>
                                            <a:pt x="3991178" y="742887"/>
                                          </a:cubicBezTo>
                                          <a:cubicBezTo>
                                            <a:pt x="3987273" y="743863"/>
                                            <a:pt x="3981089" y="744188"/>
                                            <a:pt x="3977509" y="742561"/>
                                          </a:cubicBezTo>
                                          <a:cubicBezTo>
                                            <a:pt x="3973929" y="740934"/>
                                            <a:pt x="3973929" y="738656"/>
                                            <a:pt x="3973603" y="736377"/>
                                          </a:cubicBezTo>
                                          <a:cubicBezTo>
                                            <a:pt x="3972953" y="734099"/>
                                            <a:pt x="3972628" y="729543"/>
                                            <a:pt x="3971651" y="728892"/>
                                          </a:cubicBezTo>
                                          <a:cubicBezTo>
                                            <a:pt x="3970675" y="728241"/>
                                            <a:pt x="3946916" y="721407"/>
                                            <a:pt x="3944313" y="721081"/>
                                          </a:cubicBezTo>
                                          <a:cubicBezTo>
                                            <a:pt x="3941710" y="720756"/>
                                            <a:pt x="3940082" y="715223"/>
                                            <a:pt x="3939431" y="713270"/>
                                          </a:cubicBezTo>
                                          <a:cubicBezTo>
                                            <a:pt x="3938780" y="711318"/>
                                            <a:pt x="3940733" y="707412"/>
                                            <a:pt x="3940407" y="706110"/>
                                          </a:cubicBezTo>
                                          <a:cubicBezTo>
                                            <a:pt x="3940082" y="704808"/>
                                            <a:pt x="3929342" y="694719"/>
                                            <a:pt x="3926088" y="696021"/>
                                          </a:cubicBezTo>
                                          <a:cubicBezTo>
                                            <a:pt x="3922833" y="697648"/>
                                            <a:pt x="3915998" y="701879"/>
                                            <a:pt x="3913069" y="703181"/>
                                          </a:cubicBezTo>
                                          <a:cubicBezTo>
                                            <a:pt x="3910140" y="704483"/>
                                            <a:pt x="3912744" y="703832"/>
                                            <a:pt x="3903306" y="703832"/>
                                          </a:cubicBezTo>
                                          <a:cubicBezTo>
                                            <a:pt x="3893867" y="704158"/>
                                            <a:pt x="3873039" y="704483"/>
                                            <a:pt x="3861322" y="704483"/>
                                          </a:cubicBezTo>
                                          <a:cubicBezTo>
                                            <a:pt x="3849606" y="704483"/>
                                            <a:pt x="3854162" y="703507"/>
                                            <a:pt x="3847328" y="700578"/>
                                          </a:cubicBezTo>
                                          <a:cubicBezTo>
                                            <a:pt x="3840493" y="697648"/>
                                            <a:pt x="3827801" y="693418"/>
                                            <a:pt x="3820966" y="693092"/>
                                          </a:cubicBezTo>
                                          <a:cubicBezTo>
                                            <a:pt x="3814131" y="692767"/>
                                            <a:pt x="3781912" y="696998"/>
                                            <a:pt x="3769219" y="701554"/>
                                          </a:cubicBezTo>
                                          <a:cubicBezTo>
                                            <a:pt x="3756526" y="705785"/>
                                            <a:pt x="3741556" y="705134"/>
                                            <a:pt x="3737325" y="705134"/>
                                          </a:cubicBezTo>
                                          <a:cubicBezTo>
                                            <a:pt x="3732768" y="705134"/>
                                            <a:pt x="3730816" y="703181"/>
                                            <a:pt x="3723656" y="701229"/>
                                          </a:cubicBezTo>
                                          <a:cubicBezTo>
                                            <a:pt x="3716495" y="699276"/>
                                            <a:pt x="3704779" y="696347"/>
                                            <a:pt x="3702826" y="694719"/>
                                          </a:cubicBezTo>
                                          <a:cubicBezTo>
                                            <a:pt x="3701199" y="693418"/>
                                            <a:pt x="3700548" y="690489"/>
                                            <a:pt x="3700223" y="688536"/>
                                          </a:cubicBezTo>
                                          <a:cubicBezTo>
                                            <a:pt x="3699898" y="686909"/>
                                            <a:pt x="3702826" y="686258"/>
                                            <a:pt x="3703477" y="685932"/>
                                          </a:cubicBezTo>
                                          <a:cubicBezTo>
                                            <a:pt x="3704129" y="685281"/>
                                            <a:pt x="3704779" y="682352"/>
                                            <a:pt x="3704779" y="681701"/>
                                          </a:cubicBezTo>
                                          <a:cubicBezTo>
                                            <a:pt x="3704779" y="681050"/>
                                            <a:pt x="3701199" y="676820"/>
                                            <a:pt x="3701850" y="676494"/>
                                          </a:cubicBezTo>
                                          <a:cubicBezTo>
                                            <a:pt x="3702501" y="676169"/>
                                            <a:pt x="3706732" y="677470"/>
                                            <a:pt x="3708034" y="676820"/>
                                          </a:cubicBezTo>
                                          <a:cubicBezTo>
                                            <a:pt x="3709335" y="676169"/>
                                            <a:pt x="3710638" y="674216"/>
                                            <a:pt x="3710312" y="672914"/>
                                          </a:cubicBezTo>
                                          <a:cubicBezTo>
                                            <a:pt x="3709986" y="671938"/>
                                            <a:pt x="3709335" y="669660"/>
                                            <a:pt x="3708034" y="665103"/>
                                          </a:cubicBezTo>
                                          <a:cubicBezTo>
                                            <a:pt x="3706732" y="660872"/>
                                            <a:pt x="3703477" y="654038"/>
                                            <a:pt x="3701525" y="649807"/>
                                          </a:cubicBezTo>
                                          <a:cubicBezTo>
                                            <a:pt x="3699572" y="645576"/>
                                            <a:pt x="3690134" y="642972"/>
                                            <a:pt x="3681021" y="638416"/>
                                          </a:cubicBezTo>
                                          <a:cubicBezTo>
                                            <a:pt x="3671908" y="633860"/>
                                            <a:pt x="3664098" y="633209"/>
                                            <a:pt x="3655311" y="630931"/>
                                          </a:cubicBezTo>
                                          <a:cubicBezTo>
                                            <a:pt x="3646523" y="628652"/>
                                            <a:pt x="3634156" y="629303"/>
                                            <a:pt x="3623741" y="629303"/>
                                          </a:cubicBezTo>
                                          <a:cubicBezTo>
                                            <a:pt x="3613002" y="629303"/>
                                            <a:pt x="3590545" y="628327"/>
                                            <a:pt x="3586965" y="629954"/>
                                          </a:cubicBezTo>
                                          <a:cubicBezTo>
                                            <a:pt x="3583385" y="631581"/>
                                            <a:pt x="3550840" y="636138"/>
                                            <a:pt x="3540750" y="636463"/>
                                          </a:cubicBezTo>
                                          <a:cubicBezTo>
                                            <a:pt x="3530662" y="636789"/>
                                            <a:pt x="3504300" y="642321"/>
                                            <a:pt x="3501371" y="643623"/>
                                          </a:cubicBezTo>
                                          <a:cubicBezTo>
                                            <a:pt x="3498442" y="644925"/>
                                            <a:pt x="3492258" y="640043"/>
                                            <a:pt x="3488678" y="639392"/>
                                          </a:cubicBezTo>
                                          <a:cubicBezTo>
                                            <a:pt x="3484773" y="638741"/>
                                            <a:pt x="3475335" y="637765"/>
                                            <a:pt x="3474033" y="634836"/>
                                          </a:cubicBezTo>
                                          <a:cubicBezTo>
                                            <a:pt x="3472731" y="631907"/>
                                            <a:pt x="3480542" y="633209"/>
                                            <a:pt x="3482495" y="632232"/>
                                          </a:cubicBezTo>
                                          <a:cubicBezTo>
                                            <a:pt x="3484448" y="631256"/>
                                            <a:pt x="3480867" y="629954"/>
                                            <a:pt x="3477613" y="628002"/>
                                          </a:cubicBezTo>
                                          <a:cubicBezTo>
                                            <a:pt x="3474684" y="626049"/>
                                            <a:pt x="3471430" y="618889"/>
                                            <a:pt x="3469477" y="615634"/>
                                          </a:cubicBezTo>
                                          <a:cubicBezTo>
                                            <a:pt x="3467523" y="612380"/>
                                            <a:pt x="3459387" y="613031"/>
                                            <a:pt x="3455482" y="614007"/>
                                          </a:cubicBezTo>
                                          <a:cubicBezTo>
                                            <a:pt x="3451577" y="614983"/>
                                            <a:pt x="3449624" y="619540"/>
                                            <a:pt x="3446369" y="619214"/>
                                          </a:cubicBezTo>
                                          <a:cubicBezTo>
                                            <a:pt x="3443114" y="618889"/>
                                            <a:pt x="3447346" y="616285"/>
                                            <a:pt x="3446695" y="613682"/>
                                          </a:cubicBezTo>
                                          <a:cubicBezTo>
                                            <a:pt x="3446044" y="611078"/>
                                            <a:pt x="3443114" y="615634"/>
                                            <a:pt x="3440836" y="617262"/>
                                          </a:cubicBezTo>
                                          <a:cubicBezTo>
                                            <a:pt x="3438558" y="618889"/>
                                            <a:pt x="3432700" y="623120"/>
                                            <a:pt x="3429771" y="622469"/>
                                          </a:cubicBezTo>
                                          <a:cubicBezTo>
                                            <a:pt x="3426842" y="621818"/>
                                            <a:pt x="3435955" y="613356"/>
                                            <a:pt x="3437582" y="612380"/>
                                          </a:cubicBezTo>
                                          <a:cubicBezTo>
                                            <a:pt x="3439209" y="611729"/>
                                            <a:pt x="3447671" y="607823"/>
                                            <a:pt x="3447996" y="606847"/>
                                          </a:cubicBezTo>
                                          <a:cubicBezTo>
                                            <a:pt x="3448322" y="605871"/>
                                            <a:pt x="3445393" y="605545"/>
                                            <a:pt x="3439209" y="607172"/>
                                          </a:cubicBezTo>
                                          <a:cubicBezTo>
                                            <a:pt x="3433026" y="608800"/>
                                            <a:pt x="3432049" y="608149"/>
                                            <a:pt x="3427168" y="608149"/>
                                          </a:cubicBezTo>
                                          <a:cubicBezTo>
                                            <a:pt x="3422286" y="607823"/>
                                            <a:pt x="3425866" y="606196"/>
                                            <a:pt x="3425540" y="604243"/>
                                          </a:cubicBezTo>
                                          <a:cubicBezTo>
                                            <a:pt x="3425540" y="602616"/>
                                            <a:pt x="3431399" y="602942"/>
                                            <a:pt x="3432375" y="602291"/>
                                          </a:cubicBezTo>
                                          <a:cubicBezTo>
                                            <a:pt x="3433351" y="601640"/>
                                            <a:pt x="3428795" y="599036"/>
                                            <a:pt x="3426842" y="598385"/>
                                          </a:cubicBezTo>
                                          <a:cubicBezTo>
                                            <a:pt x="3424890" y="598060"/>
                                            <a:pt x="3416102" y="597734"/>
                                            <a:pt x="3409268" y="598385"/>
                                          </a:cubicBezTo>
                                          <a:cubicBezTo>
                                            <a:pt x="3402759" y="598711"/>
                                            <a:pt x="3396575" y="598060"/>
                                            <a:pt x="3394296" y="597409"/>
                                          </a:cubicBezTo>
                                          <a:cubicBezTo>
                                            <a:pt x="3392018" y="596758"/>
                                            <a:pt x="3394948" y="591225"/>
                                            <a:pt x="3396250" y="590574"/>
                                          </a:cubicBezTo>
                                          <a:cubicBezTo>
                                            <a:pt x="3397226" y="589924"/>
                                            <a:pt x="3401131" y="591225"/>
                                            <a:pt x="3404386" y="591551"/>
                                          </a:cubicBezTo>
                                          <a:cubicBezTo>
                                            <a:pt x="3407640" y="591876"/>
                                            <a:pt x="3409268" y="587971"/>
                                            <a:pt x="3411221" y="586994"/>
                                          </a:cubicBezTo>
                                          <a:cubicBezTo>
                                            <a:pt x="3413173" y="586018"/>
                                            <a:pt x="3417404" y="592202"/>
                                            <a:pt x="3419357" y="592527"/>
                                          </a:cubicBezTo>
                                          <a:cubicBezTo>
                                            <a:pt x="3421309" y="592853"/>
                                            <a:pt x="3427818" y="587971"/>
                                            <a:pt x="3427168" y="585693"/>
                                          </a:cubicBezTo>
                                          <a:cubicBezTo>
                                            <a:pt x="3426842" y="583740"/>
                                            <a:pt x="3425215" y="581462"/>
                                            <a:pt x="3423587" y="577882"/>
                                          </a:cubicBezTo>
                                          <a:cubicBezTo>
                                            <a:pt x="3421960" y="574302"/>
                                            <a:pt x="3418381" y="573651"/>
                                            <a:pt x="3413824" y="572674"/>
                                          </a:cubicBezTo>
                                          <a:cubicBezTo>
                                            <a:pt x="3409268" y="571698"/>
                                            <a:pt x="3392995" y="565515"/>
                                            <a:pt x="3377373" y="564213"/>
                                          </a:cubicBezTo>
                                          <a:cubicBezTo>
                                            <a:pt x="3362077" y="562911"/>
                                            <a:pt x="3351988" y="562911"/>
                                            <a:pt x="3350360" y="563562"/>
                                          </a:cubicBezTo>
                                          <a:cubicBezTo>
                                            <a:pt x="3348733" y="564213"/>
                                            <a:pt x="3332786" y="580485"/>
                                            <a:pt x="3328230" y="586018"/>
                                          </a:cubicBezTo>
                                          <a:cubicBezTo>
                                            <a:pt x="3323673" y="591551"/>
                                            <a:pt x="3319442" y="591551"/>
                                            <a:pt x="3315212" y="592202"/>
                                          </a:cubicBezTo>
                                          <a:cubicBezTo>
                                            <a:pt x="3310981" y="592853"/>
                                            <a:pt x="3295685" y="598711"/>
                                            <a:pt x="3286246" y="598385"/>
                                          </a:cubicBezTo>
                                          <a:cubicBezTo>
                                            <a:pt x="3276808" y="597734"/>
                                            <a:pt x="3283968" y="594480"/>
                                            <a:pt x="3283968" y="593829"/>
                                          </a:cubicBezTo>
                                          <a:cubicBezTo>
                                            <a:pt x="3283968" y="593178"/>
                                            <a:pt x="3290803" y="591551"/>
                                            <a:pt x="3291454" y="590574"/>
                                          </a:cubicBezTo>
                                          <a:cubicBezTo>
                                            <a:pt x="3292104" y="589598"/>
                                            <a:pt x="3285921" y="585367"/>
                                            <a:pt x="3285921" y="582763"/>
                                          </a:cubicBezTo>
                                          <a:cubicBezTo>
                                            <a:pt x="3285921" y="580485"/>
                                            <a:pt x="3292430" y="584391"/>
                                            <a:pt x="3296661" y="587645"/>
                                          </a:cubicBezTo>
                                          <a:cubicBezTo>
                                            <a:pt x="3300892" y="590900"/>
                                            <a:pt x="3306424" y="585693"/>
                                            <a:pt x="3308051" y="584391"/>
                                          </a:cubicBezTo>
                                          <a:cubicBezTo>
                                            <a:pt x="3309679" y="583089"/>
                                            <a:pt x="3305773" y="578858"/>
                                            <a:pt x="3304797" y="578207"/>
                                          </a:cubicBezTo>
                                          <a:cubicBezTo>
                                            <a:pt x="3303821" y="577556"/>
                                            <a:pt x="3306424" y="573651"/>
                                            <a:pt x="3307076" y="572674"/>
                                          </a:cubicBezTo>
                                          <a:cubicBezTo>
                                            <a:pt x="3307726" y="571698"/>
                                            <a:pt x="3311632" y="572024"/>
                                            <a:pt x="3314235" y="574953"/>
                                          </a:cubicBezTo>
                                          <a:cubicBezTo>
                                            <a:pt x="3317164" y="578207"/>
                                            <a:pt x="3315863" y="573976"/>
                                            <a:pt x="3317164" y="573000"/>
                                          </a:cubicBezTo>
                                          <a:cubicBezTo>
                                            <a:pt x="3318791" y="572024"/>
                                            <a:pt x="3323348" y="573325"/>
                                            <a:pt x="3323348" y="574302"/>
                                          </a:cubicBezTo>
                                          <a:cubicBezTo>
                                            <a:pt x="3323348" y="574953"/>
                                            <a:pt x="3318467" y="578533"/>
                                            <a:pt x="3316513" y="580485"/>
                                          </a:cubicBezTo>
                                          <a:cubicBezTo>
                                            <a:pt x="3314560" y="582438"/>
                                            <a:pt x="3314560" y="585367"/>
                                            <a:pt x="3316188" y="586669"/>
                                          </a:cubicBezTo>
                                          <a:cubicBezTo>
                                            <a:pt x="3317815" y="587645"/>
                                            <a:pt x="3335715" y="569420"/>
                                            <a:pt x="3337017" y="567793"/>
                                          </a:cubicBezTo>
                                          <a:cubicBezTo>
                                            <a:pt x="3338319" y="566165"/>
                                            <a:pt x="3333112" y="566165"/>
                                            <a:pt x="3331485" y="566491"/>
                                          </a:cubicBezTo>
                                          <a:cubicBezTo>
                                            <a:pt x="3329857" y="566491"/>
                                            <a:pt x="3315212" y="568118"/>
                                            <a:pt x="3309679" y="568118"/>
                                          </a:cubicBezTo>
                                          <a:cubicBezTo>
                                            <a:pt x="3304146" y="568118"/>
                                            <a:pt x="3303821" y="568769"/>
                                            <a:pt x="3298614" y="567142"/>
                                          </a:cubicBezTo>
                                          <a:cubicBezTo>
                                            <a:pt x="3293406" y="565515"/>
                                            <a:pt x="3287873" y="566165"/>
                                            <a:pt x="3283968" y="567793"/>
                                          </a:cubicBezTo>
                                          <a:cubicBezTo>
                                            <a:pt x="3280063" y="569420"/>
                                            <a:pt x="3271276" y="570396"/>
                                            <a:pt x="3268997" y="569745"/>
                                          </a:cubicBezTo>
                                          <a:cubicBezTo>
                                            <a:pt x="3266719" y="569094"/>
                                            <a:pt x="3280063" y="560633"/>
                                            <a:pt x="3284619" y="558680"/>
                                          </a:cubicBezTo>
                                          <a:cubicBezTo>
                                            <a:pt x="3289176" y="556402"/>
                                            <a:pt x="3292430" y="560633"/>
                                            <a:pt x="3297312" y="562585"/>
                                          </a:cubicBezTo>
                                          <a:cubicBezTo>
                                            <a:pt x="3302194" y="564538"/>
                                            <a:pt x="3332786" y="564538"/>
                                            <a:pt x="3338319" y="562585"/>
                                          </a:cubicBezTo>
                                          <a:cubicBezTo>
                                            <a:pt x="3343851" y="560633"/>
                                            <a:pt x="3308051" y="553147"/>
                                            <a:pt x="3298288" y="551520"/>
                                          </a:cubicBezTo>
                                          <a:cubicBezTo>
                                            <a:pt x="3288524" y="549893"/>
                                            <a:pt x="3273879" y="548916"/>
                                            <a:pt x="3266719" y="548591"/>
                                          </a:cubicBezTo>
                                          <a:cubicBezTo>
                                            <a:pt x="3259559" y="548265"/>
                                            <a:pt x="3248494" y="545336"/>
                                            <a:pt x="3240683" y="545011"/>
                                          </a:cubicBezTo>
                                          <a:cubicBezTo>
                                            <a:pt x="3232872" y="544685"/>
                                            <a:pt x="3221481" y="545987"/>
                                            <a:pt x="3211067" y="545662"/>
                                          </a:cubicBezTo>
                                          <a:cubicBezTo>
                                            <a:pt x="3200978" y="545662"/>
                                            <a:pt x="3196422" y="540455"/>
                                            <a:pt x="3191214" y="538827"/>
                                          </a:cubicBezTo>
                                          <a:cubicBezTo>
                                            <a:pt x="3186006" y="537200"/>
                                            <a:pt x="3185681" y="537200"/>
                                            <a:pt x="3181125" y="536875"/>
                                          </a:cubicBezTo>
                                          <a:cubicBezTo>
                                            <a:pt x="3176569" y="536549"/>
                                            <a:pt x="3166805" y="535247"/>
                                            <a:pt x="3165503" y="536224"/>
                                          </a:cubicBezTo>
                                          <a:cubicBezTo>
                                            <a:pt x="3163876" y="537526"/>
                                            <a:pt x="3176243" y="550218"/>
                                            <a:pt x="3175267" y="551845"/>
                                          </a:cubicBezTo>
                                          <a:cubicBezTo>
                                            <a:pt x="3173965" y="553473"/>
                                            <a:pt x="3163550" y="555751"/>
                                            <a:pt x="3160296" y="556076"/>
                                          </a:cubicBezTo>
                                          <a:cubicBezTo>
                                            <a:pt x="3157041" y="556402"/>
                                            <a:pt x="3148254" y="554124"/>
                                            <a:pt x="3146301" y="556402"/>
                                          </a:cubicBezTo>
                                          <a:cubicBezTo>
                                            <a:pt x="3144349" y="558680"/>
                                            <a:pt x="3123845" y="569094"/>
                                            <a:pt x="3123195" y="570396"/>
                                          </a:cubicBezTo>
                                          <a:cubicBezTo>
                                            <a:pt x="3122543" y="571698"/>
                                            <a:pt x="3121567" y="572024"/>
                                            <a:pt x="3126123" y="573000"/>
                                          </a:cubicBezTo>
                                          <a:cubicBezTo>
                                            <a:pt x="3130679" y="574302"/>
                                            <a:pt x="3134910" y="569745"/>
                                            <a:pt x="3134910" y="569745"/>
                                          </a:cubicBezTo>
                                          <a:cubicBezTo>
                                            <a:pt x="3134910" y="569745"/>
                                            <a:pt x="3145976" y="569094"/>
                                            <a:pt x="3147929" y="569420"/>
                                          </a:cubicBezTo>
                                          <a:cubicBezTo>
                                            <a:pt x="3149882" y="569745"/>
                                            <a:pt x="3153136" y="571698"/>
                                            <a:pt x="3153136" y="573325"/>
                                          </a:cubicBezTo>
                                          <a:cubicBezTo>
                                            <a:pt x="3153136" y="574953"/>
                                            <a:pt x="3149231" y="573976"/>
                                            <a:pt x="3146627" y="575278"/>
                                          </a:cubicBezTo>
                                          <a:cubicBezTo>
                                            <a:pt x="3144023" y="576580"/>
                                            <a:pt x="3143373" y="579834"/>
                                            <a:pt x="3140769" y="581787"/>
                                          </a:cubicBezTo>
                                          <a:cubicBezTo>
                                            <a:pt x="3138165" y="583740"/>
                                            <a:pt x="3132958" y="582438"/>
                                            <a:pt x="3130354" y="585042"/>
                                          </a:cubicBezTo>
                                          <a:cubicBezTo>
                                            <a:pt x="3127751" y="587645"/>
                                            <a:pt x="3138816" y="587645"/>
                                            <a:pt x="3139467" y="588296"/>
                                          </a:cubicBezTo>
                                          <a:cubicBezTo>
                                            <a:pt x="3140118" y="588947"/>
                                            <a:pt x="3140769" y="598385"/>
                                            <a:pt x="3140443" y="600663"/>
                                          </a:cubicBezTo>
                                          <a:cubicBezTo>
                                            <a:pt x="3140443" y="602942"/>
                                            <a:pt x="3148254" y="607172"/>
                                            <a:pt x="3148905" y="610102"/>
                                          </a:cubicBezTo>
                                          <a:cubicBezTo>
                                            <a:pt x="3149556" y="613031"/>
                                            <a:pt x="3138165" y="608474"/>
                                            <a:pt x="3133934" y="608474"/>
                                          </a:cubicBezTo>
                                          <a:cubicBezTo>
                                            <a:pt x="3129704" y="608474"/>
                                            <a:pt x="3129378" y="611078"/>
                                            <a:pt x="3124822" y="613682"/>
                                          </a:cubicBezTo>
                                          <a:cubicBezTo>
                                            <a:pt x="3120265" y="616285"/>
                                            <a:pt x="3121567" y="608149"/>
                                            <a:pt x="3120265" y="605545"/>
                                          </a:cubicBezTo>
                                          <a:cubicBezTo>
                                            <a:pt x="3118964" y="602942"/>
                                            <a:pt x="3115709" y="602291"/>
                                            <a:pt x="3113105" y="602942"/>
                                          </a:cubicBezTo>
                                          <a:cubicBezTo>
                                            <a:pt x="3110501" y="603593"/>
                                            <a:pt x="3107573" y="606847"/>
                                            <a:pt x="3105295" y="607172"/>
                                          </a:cubicBezTo>
                                          <a:cubicBezTo>
                                            <a:pt x="3103016" y="607172"/>
                                            <a:pt x="3105620" y="602291"/>
                                            <a:pt x="3104318" y="603267"/>
                                          </a:cubicBezTo>
                                          <a:cubicBezTo>
                                            <a:pt x="3103016" y="604243"/>
                                            <a:pt x="3098460" y="603918"/>
                                            <a:pt x="3095856" y="605545"/>
                                          </a:cubicBezTo>
                                          <a:cubicBezTo>
                                            <a:pt x="3092927" y="606847"/>
                                            <a:pt x="3091625" y="609125"/>
                                            <a:pt x="3090974" y="612054"/>
                                          </a:cubicBezTo>
                                          <a:cubicBezTo>
                                            <a:pt x="3090323" y="614983"/>
                                            <a:pt x="3099111" y="613031"/>
                                            <a:pt x="3100087" y="614983"/>
                                          </a:cubicBezTo>
                                          <a:cubicBezTo>
                                            <a:pt x="3101064" y="616936"/>
                                            <a:pt x="3097483" y="616285"/>
                                            <a:pt x="3095205" y="617587"/>
                                          </a:cubicBezTo>
                                          <a:cubicBezTo>
                                            <a:pt x="3092927" y="618889"/>
                                            <a:pt x="3097158" y="619540"/>
                                            <a:pt x="3098134" y="621492"/>
                                          </a:cubicBezTo>
                                          <a:cubicBezTo>
                                            <a:pt x="3099111" y="623445"/>
                                            <a:pt x="3089673" y="622143"/>
                                            <a:pt x="3089347" y="623120"/>
                                          </a:cubicBezTo>
                                          <a:cubicBezTo>
                                            <a:pt x="3089347" y="624422"/>
                                            <a:pt x="3094229" y="626700"/>
                                            <a:pt x="3093578" y="628652"/>
                                          </a:cubicBezTo>
                                          <a:cubicBezTo>
                                            <a:pt x="3092927" y="630605"/>
                                            <a:pt x="3089673" y="629629"/>
                                            <a:pt x="3085116" y="628002"/>
                                          </a:cubicBezTo>
                                          <a:cubicBezTo>
                                            <a:pt x="3080560" y="626374"/>
                                            <a:pt x="3082838" y="623771"/>
                                            <a:pt x="3082838" y="621818"/>
                                          </a:cubicBezTo>
                                          <a:cubicBezTo>
                                            <a:pt x="3082838" y="619865"/>
                                            <a:pt x="3080560" y="622469"/>
                                            <a:pt x="3076655" y="621818"/>
                                          </a:cubicBezTo>
                                          <a:cubicBezTo>
                                            <a:pt x="3072749" y="621167"/>
                                            <a:pt x="3076329" y="618563"/>
                                            <a:pt x="3074377" y="615960"/>
                                          </a:cubicBezTo>
                                          <a:cubicBezTo>
                                            <a:pt x="3072424" y="613356"/>
                                            <a:pt x="3064287" y="610752"/>
                                            <a:pt x="3061358" y="609451"/>
                                          </a:cubicBezTo>
                                          <a:cubicBezTo>
                                            <a:pt x="3058429" y="608149"/>
                                            <a:pt x="3058429" y="609776"/>
                                            <a:pt x="3050618" y="610752"/>
                                          </a:cubicBezTo>
                                          <a:cubicBezTo>
                                            <a:pt x="3042807" y="611403"/>
                                            <a:pt x="3050293" y="605545"/>
                                            <a:pt x="3047689" y="604569"/>
                                          </a:cubicBezTo>
                                          <a:cubicBezTo>
                                            <a:pt x="3045086" y="603593"/>
                                            <a:pt x="3037600" y="602291"/>
                                            <a:pt x="3034996" y="601640"/>
                                          </a:cubicBezTo>
                                          <a:cubicBezTo>
                                            <a:pt x="3032718" y="600989"/>
                                            <a:pt x="3027511" y="601965"/>
                                            <a:pt x="3024256" y="602616"/>
                                          </a:cubicBezTo>
                                          <a:cubicBezTo>
                                            <a:pt x="3021002" y="603267"/>
                                            <a:pt x="3012215" y="605545"/>
                                            <a:pt x="3005055" y="608474"/>
                                          </a:cubicBezTo>
                                          <a:cubicBezTo>
                                            <a:pt x="2997895" y="611403"/>
                                            <a:pt x="3000498" y="618563"/>
                                            <a:pt x="2997895" y="619865"/>
                                          </a:cubicBezTo>
                                          <a:cubicBezTo>
                                            <a:pt x="2995616" y="621167"/>
                                            <a:pt x="2997244" y="614333"/>
                                            <a:pt x="2993989" y="614007"/>
                                          </a:cubicBezTo>
                                          <a:cubicBezTo>
                                            <a:pt x="2991060" y="613682"/>
                                            <a:pt x="2983900" y="614007"/>
                                            <a:pt x="2978042" y="613682"/>
                                          </a:cubicBezTo>
                                          <a:cubicBezTo>
                                            <a:pt x="2972184" y="613031"/>
                                            <a:pt x="2969906" y="611078"/>
                                            <a:pt x="2962095" y="607498"/>
                                          </a:cubicBezTo>
                                          <a:cubicBezTo>
                                            <a:pt x="2954284" y="603918"/>
                                            <a:pt x="2946473" y="600338"/>
                                            <a:pt x="2944520" y="598060"/>
                                          </a:cubicBezTo>
                                          <a:cubicBezTo>
                                            <a:pt x="2942242" y="595782"/>
                                            <a:pt x="2945497" y="593178"/>
                                            <a:pt x="2944846" y="590574"/>
                                          </a:cubicBezTo>
                                          <a:cubicBezTo>
                                            <a:pt x="2944195" y="587971"/>
                                            <a:pt x="2943869" y="584391"/>
                                            <a:pt x="2940941" y="586018"/>
                                          </a:cubicBezTo>
                                          <a:cubicBezTo>
                                            <a:pt x="2938011" y="587971"/>
                                            <a:pt x="2931828" y="598385"/>
                                            <a:pt x="2929875" y="601314"/>
                                          </a:cubicBezTo>
                                          <a:cubicBezTo>
                                            <a:pt x="2928248" y="604243"/>
                                            <a:pt x="2923041" y="615960"/>
                                            <a:pt x="2920437" y="623771"/>
                                          </a:cubicBezTo>
                                          <a:cubicBezTo>
                                            <a:pt x="2917833" y="631581"/>
                                            <a:pt x="2917833" y="628327"/>
                                            <a:pt x="2914579" y="631256"/>
                                          </a:cubicBezTo>
                                          <a:cubicBezTo>
                                            <a:pt x="2911324" y="634185"/>
                                            <a:pt x="2900910" y="647854"/>
                                            <a:pt x="2899283" y="648505"/>
                                          </a:cubicBezTo>
                                          <a:cubicBezTo>
                                            <a:pt x="2897655" y="649156"/>
                                            <a:pt x="2895702" y="649481"/>
                                            <a:pt x="2892123" y="647529"/>
                                          </a:cubicBezTo>
                                          <a:cubicBezTo>
                                            <a:pt x="2888542" y="645576"/>
                                            <a:pt x="2891797" y="640694"/>
                                            <a:pt x="2888868" y="640694"/>
                                          </a:cubicBezTo>
                                          <a:cubicBezTo>
                                            <a:pt x="2885939" y="640694"/>
                                            <a:pt x="2883335" y="640694"/>
                                            <a:pt x="2881708" y="641020"/>
                                          </a:cubicBezTo>
                                          <a:cubicBezTo>
                                            <a:pt x="2880080" y="641345"/>
                                            <a:pt x="2878779" y="640043"/>
                                            <a:pt x="2873246" y="637440"/>
                                          </a:cubicBezTo>
                                          <a:cubicBezTo>
                                            <a:pt x="2868039" y="634836"/>
                                            <a:pt x="2857950" y="632232"/>
                                            <a:pt x="2855346" y="630605"/>
                                          </a:cubicBezTo>
                                          <a:cubicBezTo>
                                            <a:pt x="2852743" y="628978"/>
                                            <a:pt x="2857950" y="628327"/>
                                            <a:pt x="2858926" y="627676"/>
                                          </a:cubicBezTo>
                                          <a:cubicBezTo>
                                            <a:pt x="2859902" y="627025"/>
                                            <a:pt x="2858601" y="624747"/>
                                            <a:pt x="2857299" y="622143"/>
                                          </a:cubicBezTo>
                                          <a:cubicBezTo>
                                            <a:pt x="2856323" y="619540"/>
                                            <a:pt x="2847861" y="614007"/>
                                            <a:pt x="2843305" y="609451"/>
                                          </a:cubicBezTo>
                                          <a:cubicBezTo>
                                            <a:pt x="2838748" y="604894"/>
                                            <a:pt x="2833541" y="602291"/>
                                            <a:pt x="2834192" y="601314"/>
                                          </a:cubicBezTo>
                                          <a:cubicBezTo>
                                            <a:pt x="2834843" y="600338"/>
                                            <a:pt x="2840701" y="598385"/>
                                            <a:pt x="2844606" y="597083"/>
                                          </a:cubicBezTo>
                                          <a:cubicBezTo>
                                            <a:pt x="2848512" y="595782"/>
                                            <a:pt x="2853719" y="600013"/>
                                            <a:pt x="2855021" y="599036"/>
                                          </a:cubicBezTo>
                                          <a:cubicBezTo>
                                            <a:pt x="2856323" y="598060"/>
                                            <a:pt x="2853393" y="596433"/>
                                            <a:pt x="2848837" y="592202"/>
                                          </a:cubicBezTo>
                                          <a:cubicBezTo>
                                            <a:pt x="2844280" y="587971"/>
                                            <a:pt x="2840050" y="581136"/>
                                            <a:pt x="2839399" y="583089"/>
                                          </a:cubicBezTo>
                                          <a:cubicBezTo>
                                            <a:pt x="2838748" y="585042"/>
                                            <a:pt x="2842328" y="590249"/>
                                            <a:pt x="2841677" y="591225"/>
                                          </a:cubicBezTo>
                                          <a:cubicBezTo>
                                            <a:pt x="2841026" y="592202"/>
                                            <a:pt x="2831262" y="593503"/>
                                            <a:pt x="2828659" y="593503"/>
                                          </a:cubicBezTo>
                                          <a:cubicBezTo>
                                            <a:pt x="2826056" y="593178"/>
                                            <a:pt x="2823126" y="583740"/>
                                            <a:pt x="2819547" y="578858"/>
                                          </a:cubicBezTo>
                                          <a:cubicBezTo>
                                            <a:pt x="2816292" y="573976"/>
                                            <a:pt x="2814990" y="571047"/>
                                            <a:pt x="2815315" y="569094"/>
                                          </a:cubicBezTo>
                                          <a:cubicBezTo>
                                            <a:pt x="2815966" y="567142"/>
                                            <a:pt x="2833215" y="576905"/>
                                            <a:pt x="2836144" y="577556"/>
                                          </a:cubicBezTo>
                                          <a:cubicBezTo>
                                            <a:pt x="2839074" y="578207"/>
                                            <a:pt x="2847861" y="577556"/>
                                            <a:pt x="2849488" y="576580"/>
                                          </a:cubicBezTo>
                                          <a:cubicBezTo>
                                            <a:pt x="2851115" y="575604"/>
                                            <a:pt x="2852743" y="574302"/>
                                            <a:pt x="2853393" y="572024"/>
                                          </a:cubicBezTo>
                                          <a:cubicBezTo>
                                            <a:pt x="2854044" y="569745"/>
                                            <a:pt x="2853719" y="567142"/>
                                            <a:pt x="2853068" y="564864"/>
                                          </a:cubicBezTo>
                                          <a:cubicBezTo>
                                            <a:pt x="2852417" y="562585"/>
                                            <a:pt x="2849814" y="561935"/>
                                            <a:pt x="2848187" y="559656"/>
                                          </a:cubicBezTo>
                                          <a:cubicBezTo>
                                            <a:pt x="2846559" y="557378"/>
                                            <a:pt x="2842002" y="558029"/>
                                            <a:pt x="2837446" y="557704"/>
                                          </a:cubicBezTo>
                                          <a:cubicBezTo>
                                            <a:pt x="2832890" y="557378"/>
                                            <a:pt x="2830287" y="557704"/>
                                            <a:pt x="2825730" y="557378"/>
                                          </a:cubicBezTo>
                                          <a:cubicBezTo>
                                            <a:pt x="2821174" y="557053"/>
                                            <a:pt x="2819221" y="556076"/>
                                            <a:pt x="2818896" y="554449"/>
                                          </a:cubicBezTo>
                                          <a:cubicBezTo>
                                            <a:pt x="2818896" y="552496"/>
                                            <a:pt x="2828334" y="553798"/>
                                            <a:pt x="2831262" y="553147"/>
                                          </a:cubicBezTo>
                                          <a:cubicBezTo>
                                            <a:pt x="2834192" y="552496"/>
                                            <a:pt x="2836144" y="549242"/>
                                            <a:pt x="2838097" y="547940"/>
                                          </a:cubicBezTo>
                                          <a:cubicBezTo>
                                            <a:pt x="2839724" y="546638"/>
                                            <a:pt x="2849488" y="547615"/>
                                            <a:pt x="2849488" y="546313"/>
                                          </a:cubicBezTo>
                                          <a:cubicBezTo>
                                            <a:pt x="2849162" y="544685"/>
                                            <a:pt x="2840375" y="542733"/>
                                            <a:pt x="2833215" y="538827"/>
                                          </a:cubicBezTo>
                                          <a:cubicBezTo>
                                            <a:pt x="2826056" y="534922"/>
                                            <a:pt x="2824753" y="535898"/>
                                            <a:pt x="2823452" y="533620"/>
                                          </a:cubicBezTo>
                                          <a:cubicBezTo>
                                            <a:pt x="2822150" y="531342"/>
                                            <a:pt x="2836796" y="530040"/>
                                            <a:pt x="2839074" y="529715"/>
                                          </a:cubicBezTo>
                                          <a:cubicBezTo>
                                            <a:pt x="2841352" y="529064"/>
                                            <a:pt x="2842002" y="525484"/>
                                            <a:pt x="2842002" y="524507"/>
                                          </a:cubicBezTo>
                                          <a:cubicBezTo>
                                            <a:pt x="2842002" y="523531"/>
                                            <a:pt x="2828659" y="516046"/>
                                            <a:pt x="2818896" y="512140"/>
                                          </a:cubicBezTo>
                                          <a:cubicBezTo>
                                            <a:pt x="2809132" y="507909"/>
                                            <a:pt x="2807505" y="504980"/>
                                            <a:pt x="2804901" y="503678"/>
                                          </a:cubicBezTo>
                                          <a:cubicBezTo>
                                            <a:pt x="2802297" y="502702"/>
                                            <a:pt x="2798066" y="503353"/>
                                            <a:pt x="2792534" y="503027"/>
                                          </a:cubicBezTo>
                                          <a:cubicBezTo>
                                            <a:pt x="2787001" y="502702"/>
                                            <a:pt x="2783421" y="501075"/>
                                            <a:pt x="2780492" y="502051"/>
                                          </a:cubicBezTo>
                                          <a:cubicBezTo>
                                            <a:pt x="2777888" y="503027"/>
                                            <a:pt x="2776587" y="510187"/>
                                            <a:pt x="2773983" y="509862"/>
                                          </a:cubicBezTo>
                                          <a:cubicBezTo>
                                            <a:pt x="2771379" y="509537"/>
                                            <a:pt x="2769101" y="511164"/>
                                            <a:pt x="2765196" y="511489"/>
                                          </a:cubicBezTo>
                                          <a:cubicBezTo>
                                            <a:pt x="2761290" y="511815"/>
                                            <a:pt x="2759988" y="508235"/>
                                            <a:pt x="2759338" y="506607"/>
                                          </a:cubicBezTo>
                                          <a:cubicBezTo>
                                            <a:pt x="2758687" y="504980"/>
                                            <a:pt x="2763894" y="505631"/>
                                            <a:pt x="2764544" y="504655"/>
                                          </a:cubicBezTo>
                                          <a:cubicBezTo>
                                            <a:pt x="2765196" y="503678"/>
                                            <a:pt x="2763894" y="502377"/>
                                            <a:pt x="2761941" y="500098"/>
                                          </a:cubicBezTo>
                                          <a:cubicBezTo>
                                            <a:pt x="2759988" y="497820"/>
                                            <a:pt x="2748598" y="499773"/>
                                            <a:pt x="2744042" y="500424"/>
                                          </a:cubicBezTo>
                                          <a:cubicBezTo>
                                            <a:pt x="2739485" y="501075"/>
                                            <a:pt x="2734278" y="501075"/>
                                            <a:pt x="2731999" y="500424"/>
                                          </a:cubicBezTo>
                                          <a:cubicBezTo>
                                            <a:pt x="2729396" y="499447"/>
                                            <a:pt x="2729721" y="495217"/>
                                            <a:pt x="2728745" y="493589"/>
                                          </a:cubicBezTo>
                                          <a:cubicBezTo>
                                            <a:pt x="2727769" y="491637"/>
                                            <a:pt x="2724189" y="492288"/>
                                            <a:pt x="2717029" y="490660"/>
                                          </a:cubicBezTo>
                                          <a:cubicBezTo>
                                            <a:pt x="2709869" y="488708"/>
                                            <a:pt x="2710845" y="488057"/>
                                            <a:pt x="2707916" y="487731"/>
                                          </a:cubicBezTo>
                                          <a:cubicBezTo>
                                            <a:pt x="2704987" y="487406"/>
                                            <a:pt x="2704336" y="490660"/>
                                            <a:pt x="2701733" y="491962"/>
                                          </a:cubicBezTo>
                                          <a:cubicBezTo>
                                            <a:pt x="2699129" y="493589"/>
                                            <a:pt x="2697176" y="486104"/>
                                            <a:pt x="2694898" y="486429"/>
                                          </a:cubicBezTo>
                                          <a:cubicBezTo>
                                            <a:pt x="2692620" y="486755"/>
                                            <a:pt x="2695548" y="492613"/>
                                            <a:pt x="2695548" y="496518"/>
                                          </a:cubicBezTo>
                                          <a:cubicBezTo>
                                            <a:pt x="2695548" y="500424"/>
                                            <a:pt x="2691969" y="497820"/>
                                            <a:pt x="2689039" y="497820"/>
                                          </a:cubicBezTo>
                                          <a:cubicBezTo>
                                            <a:pt x="2686436" y="497820"/>
                                            <a:pt x="2688389" y="492288"/>
                                            <a:pt x="2686111" y="492613"/>
                                          </a:cubicBezTo>
                                          <a:cubicBezTo>
                                            <a:pt x="2683833" y="492938"/>
                                            <a:pt x="2680903" y="495542"/>
                                            <a:pt x="2679276" y="498146"/>
                                          </a:cubicBezTo>
                                          <a:cubicBezTo>
                                            <a:pt x="2677324" y="500424"/>
                                            <a:pt x="2681554" y="502051"/>
                                            <a:pt x="2682205" y="504655"/>
                                          </a:cubicBezTo>
                                          <a:cubicBezTo>
                                            <a:pt x="2682856" y="507258"/>
                                            <a:pt x="2679927" y="506282"/>
                                            <a:pt x="2677974" y="508560"/>
                                          </a:cubicBezTo>
                                          <a:cubicBezTo>
                                            <a:pt x="2676021" y="510838"/>
                                            <a:pt x="2688714" y="514744"/>
                                            <a:pt x="2688714" y="518649"/>
                                          </a:cubicBezTo>
                                          <a:cubicBezTo>
                                            <a:pt x="2688714" y="522555"/>
                                            <a:pt x="2682205" y="519626"/>
                                            <a:pt x="2679927" y="520927"/>
                                          </a:cubicBezTo>
                                          <a:cubicBezTo>
                                            <a:pt x="2677649" y="522229"/>
                                            <a:pt x="2680252" y="525484"/>
                                            <a:pt x="2680252" y="527436"/>
                                          </a:cubicBezTo>
                                          <a:cubicBezTo>
                                            <a:pt x="2680252" y="529715"/>
                                            <a:pt x="2675696" y="532969"/>
                                            <a:pt x="2672767" y="535573"/>
                                          </a:cubicBezTo>
                                          <a:cubicBezTo>
                                            <a:pt x="2669838" y="538176"/>
                                            <a:pt x="2659424" y="532318"/>
                                            <a:pt x="2655518" y="531993"/>
                                          </a:cubicBezTo>
                                          <a:cubicBezTo>
                                            <a:pt x="2651612" y="531667"/>
                                            <a:pt x="2644127" y="531993"/>
                                            <a:pt x="2631109" y="531993"/>
                                          </a:cubicBezTo>
                                          <a:cubicBezTo>
                                            <a:pt x="2618090" y="531993"/>
                                            <a:pt x="2588475" y="531016"/>
                                            <a:pt x="2573504" y="529715"/>
                                          </a:cubicBezTo>
                                          <a:cubicBezTo>
                                            <a:pt x="2558533" y="528413"/>
                                            <a:pt x="2546491" y="521904"/>
                                            <a:pt x="2541935" y="519300"/>
                                          </a:cubicBezTo>
                                          <a:cubicBezTo>
                                            <a:pt x="2537379" y="516371"/>
                                            <a:pt x="2540307" y="515395"/>
                                            <a:pt x="2539657" y="513442"/>
                                          </a:cubicBezTo>
                                          <a:cubicBezTo>
                                            <a:pt x="2539006" y="511489"/>
                                            <a:pt x="2541284" y="509211"/>
                                            <a:pt x="2541935" y="507258"/>
                                          </a:cubicBezTo>
                                          <a:cubicBezTo>
                                            <a:pt x="2542585" y="505306"/>
                                            <a:pt x="2557882" y="504980"/>
                                            <a:pt x="2556580" y="503353"/>
                                          </a:cubicBezTo>
                                          <a:cubicBezTo>
                                            <a:pt x="2555279" y="501726"/>
                                            <a:pt x="2548444" y="498797"/>
                                            <a:pt x="2542585" y="499122"/>
                                          </a:cubicBezTo>
                                          <a:cubicBezTo>
                                            <a:pt x="2537053" y="499447"/>
                                            <a:pt x="2517200" y="499122"/>
                                            <a:pt x="2498324" y="498146"/>
                                          </a:cubicBezTo>
                                          <a:cubicBezTo>
                                            <a:pt x="2479448" y="497495"/>
                                            <a:pt x="2471636" y="491637"/>
                                            <a:pt x="2458944" y="493589"/>
                                          </a:cubicBezTo>
                                          <a:cubicBezTo>
                                            <a:pt x="2446252" y="495542"/>
                                            <a:pt x="2443322" y="498471"/>
                                            <a:pt x="2434535" y="498471"/>
                                          </a:cubicBezTo>
                                          <a:cubicBezTo>
                                            <a:pt x="2425748" y="498797"/>
                                            <a:pt x="2405570" y="501726"/>
                                            <a:pt x="2402966" y="503027"/>
                                          </a:cubicBezTo>
                                          <a:cubicBezTo>
                                            <a:pt x="2400363" y="504329"/>
                                            <a:pt x="2407197" y="507909"/>
                                            <a:pt x="2409150" y="510513"/>
                                          </a:cubicBezTo>
                                          <a:cubicBezTo>
                                            <a:pt x="2411103" y="513117"/>
                                            <a:pt x="2405895" y="516697"/>
                                            <a:pt x="2403617" y="517673"/>
                                          </a:cubicBezTo>
                                          <a:cubicBezTo>
                                            <a:pt x="2401339" y="518649"/>
                                            <a:pt x="2396782" y="508560"/>
                                            <a:pt x="2395807" y="505306"/>
                                          </a:cubicBezTo>
                                          <a:cubicBezTo>
                                            <a:pt x="2394830" y="502051"/>
                                            <a:pt x="2397108" y="495542"/>
                                            <a:pt x="2398410" y="492613"/>
                                          </a:cubicBezTo>
                                          <a:cubicBezTo>
                                            <a:pt x="2399712" y="489684"/>
                                            <a:pt x="2386694" y="475689"/>
                                            <a:pt x="2385066" y="476666"/>
                                          </a:cubicBezTo>
                                          <a:cubicBezTo>
                                            <a:pt x="2383439" y="477642"/>
                                            <a:pt x="2386043" y="484151"/>
                                            <a:pt x="2385391" y="487080"/>
                                          </a:cubicBezTo>
                                          <a:cubicBezTo>
                                            <a:pt x="2384741" y="490009"/>
                                            <a:pt x="2382788" y="490986"/>
                                            <a:pt x="2381486" y="491637"/>
                                          </a:cubicBezTo>
                                          <a:cubicBezTo>
                                            <a:pt x="2380185" y="492613"/>
                                            <a:pt x="2371072" y="491637"/>
                                            <a:pt x="2365213" y="491637"/>
                                          </a:cubicBezTo>
                                          <a:cubicBezTo>
                                            <a:pt x="2359355" y="491637"/>
                                            <a:pt x="2348290" y="486104"/>
                                            <a:pt x="2343734" y="484477"/>
                                          </a:cubicBezTo>
                                          <a:cubicBezTo>
                                            <a:pt x="2339177" y="482849"/>
                                            <a:pt x="2347639" y="472109"/>
                                            <a:pt x="2346012" y="471458"/>
                                          </a:cubicBezTo>
                                          <a:cubicBezTo>
                                            <a:pt x="2344710" y="470482"/>
                                            <a:pt x="2341455" y="473411"/>
                                            <a:pt x="2337550" y="476340"/>
                                          </a:cubicBezTo>
                                          <a:cubicBezTo>
                                            <a:pt x="2333645" y="479269"/>
                                            <a:pt x="2310212" y="474713"/>
                                            <a:pt x="2303052" y="476015"/>
                                          </a:cubicBezTo>
                                          <a:cubicBezTo>
                                            <a:pt x="2295567" y="476991"/>
                                            <a:pt x="2295241" y="482524"/>
                                            <a:pt x="2292312" y="486104"/>
                                          </a:cubicBezTo>
                                          <a:cubicBezTo>
                                            <a:pt x="2289058" y="490009"/>
                                            <a:pt x="2291661" y="489358"/>
                                            <a:pt x="2292963" y="492613"/>
                                          </a:cubicBezTo>
                                          <a:cubicBezTo>
                                            <a:pt x="2294264" y="495867"/>
                                            <a:pt x="2299798" y="492613"/>
                                            <a:pt x="2306632" y="491962"/>
                                          </a:cubicBezTo>
                                          <a:cubicBezTo>
                                            <a:pt x="2313467" y="491311"/>
                                            <a:pt x="2328437" y="489684"/>
                                            <a:pt x="2328437" y="491962"/>
                                          </a:cubicBezTo>
                                          <a:cubicBezTo>
                                            <a:pt x="2328437" y="494240"/>
                                            <a:pt x="2327136" y="493915"/>
                                            <a:pt x="2320626" y="496518"/>
                                          </a:cubicBezTo>
                                          <a:cubicBezTo>
                                            <a:pt x="2314117" y="499122"/>
                                            <a:pt x="2308910" y="502051"/>
                                            <a:pt x="2305005" y="503027"/>
                                          </a:cubicBezTo>
                                          <a:cubicBezTo>
                                            <a:pt x="2301099" y="504004"/>
                                            <a:pt x="2289383" y="499122"/>
                                            <a:pt x="2282549" y="501400"/>
                                          </a:cubicBezTo>
                                          <a:cubicBezTo>
                                            <a:pt x="2275714" y="503678"/>
                                            <a:pt x="2282549" y="505306"/>
                                            <a:pt x="2280596" y="509211"/>
                                          </a:cubicBezTo>
                                          <a:cubicBezTo>
                                            <a:pt x="2278643" y="513117"/>
                                            <a:pt x="2256187" y="517022"/>
                                            <a:pt x="2246423" y="519951"/>
                                          </a:cubicBezTo>
                                          <a:cubicBezTo>
                                            <a:pt x="2236659" y="522880"/>
                                            <a:pt x="2199558" y="525158"/>
                                            <a:pt x="2196628" y="526460"/>
                                          </a:cubicBezTo>
                                          <a:cubicBezTo>
                                            <a:pt x="2193700" y="527762"/>
                                            <a:pt x="2198907" y="531993"/>
                                            <a:pt x="2198907" y="534271"/>
                                          </a:cubicBezTo>
                                          <a:cubicBezTo>
                                            <a:pt x="2199232" y="536224"/>
                                            <a:pt x="2194025" y="535898"/>
                                            <a:pt x="2189469" y="536549"/>
                                          </a:cubicBezTo>
                                          <a:cubicBezTo>
                                            <a:pt x="2184913" y="537200"/>
                                            <a:pt x="2162456" y="544360"/>
                                            <a:pt x="2160504" y="541756"/>
                                          </a:cubicBezTo>
                                          <a:cubicBezTo>
                                            <a:pt x="2158226" y="539153"/>
                                            <a:pt x="2176451" y="533295"/>
                                            <a:pt x="2181332" y="531667"/>
                                          </a:cubicBezTo>
                                          <a:cubicBezTo>
                                            <a:pt x="2186214" y="530040"/>
                                            <a:pt x="2188492" y="517998"/>
                                            <a:pt x="2191096" y="514093"/>
                                          </a:cubicBezTo>
                                          <a:cubicBezTo>
                                            <a:pt x="2193700" y="510187"/>
                                            <a:pt x="2206392" y="510838"/>
                                            <a:pt x="2211925" y="509537"/>
                                          </a:cubicBezTo>
                                          <a:cubicBezTo>
                                            <a:pt x="2217458" y="508235"/>
                                            <a:pt x="2218434" y="500424"/>
                                            <a:pt x="2220713" y="497169"/>
                                          </a:cubicBezTo>
                                          <a:cubicBezTo>
                                            <a:pt x="2222991" y="493915"/>
                                            <a:pt x="2231778" y="496844"/>
                                            <a:pt x="2236009" y="496844"/>
                                          </a:cubicBezTo>
                                          <a:cubicBezTo>
                                            <a:pt x="2240240" y="496844"/>
                                            <a:pt x="2258140" y="485128"/>
                                            <a:pt x="2263021" y="481222"/>
                                          </a:cubicBezTo>
                                          <a:cubicBezTo>
                                            <a:pt x="2268228" y="477317"/>
                                            <a:pt x="2291661" y="468204"/>
                                            <a:pt x="2298821" y="468204"/>
                                          </a:cubicBezTo>
                                          <a:cubicBezTo>
                                            <a:pt x="2305655" y="467879"/>
                                            <a:pt x="2302401" y="465275"/>
                                            <a:pt x="2301425" y="460719"/>
                                          </a:cubicBezTo>
                                          <a:cubicBezTo>
                                            <a:pt x="2300774" y="456162"/>
                                            <a:pt x="2293614" y="460068"/>
                                            <a:pt x="2292963" y="458115"/>
                                          </a:cubicBezTo>
                                          <a:cubicBezTo>
                                            <a:pt x="2292312" y="456162"/>
                                            <a:pt x="2307608" y="448351"/>
                                            <a:pt x="2310212" y="448026"/>
                                          </a:cubicBezTo>
                                          <a:cubicBezTo>
                                            <a:pt x="2312490" y="447375"/>
                                            <a:pt x="2319325" y="448677"/>
                                            <a:pt x="2320952" y="448026"/>
                                          </a:cubicBezTo>
                                          <a:cubicBezTo>
                                            <a:pt x="2322580" y="447375"/>
                                            <a:pt x="2341130" y="431753"/>
                                            <a:pt x="2350894" y="427522"/>
                                          </a:cubicBezTo>
                                          <a:cubicBezTo>
                                            <a:pt x="2360982" y="423617"/>
                                            <a:pt x="2403617" y="405066"/>
                                            <a:pt x="2404919" y="403439"/>
                                          </a:cubicBezTo>
                                          <a:cubicBezTo>
                                            <a:pt x="2406546" y="401812"/>
                                            <a:pt x="2407522" y="398557"/>
                                            <a:pt x="2407522" y="397255"/>
                                          </a:cubicBezTo>
                                          <a:cubicBezTo>
                                            <a:pt x="2407522" y="395953"/>
                                            <a:pt x="2406546" y="393350"/>
                                            <a:pt x="2405895" y="392699"/>
                                          </a:cubicBezTo>
                                          <a:cubicBezTo>
                                            <a:pt x="2405244" y="392048"/>
                                            <a:pt x="2401339" y="392699"/>
                                            <a:pt x="2396457" y="393024"/>
                                          </a:cubicBezTo>
                                          <a:cubicBezTo>
                                            <a:pt x="2391575" y="393350"/>
                                            <a:pt x="2395807" y="387492"/>
                                            <a:pt x="2394504" y="386841"/>
                                          </a:cubicBezTo>
                                          <a:cubicBezTo>
                                            <a:pt x="2393203" y="386190"/>
                                            <a:pt x="2389622" y="390095"/>
                                            <a:pt x="2388321" y="391397"/>
                                          </a:cubicBezTo>
                                          <a:cubicBezTo>
                                            <a:pt x="2387019" y="392699"/>
                                            <a:pt x="2384416" y="392048"/>
                                            <a:pt x="2382463" y="392048"/>
                                          </a:cubicBezTo>
                                          <a:cubicBezTo>
                                            <a:pt x="2380510" y="392048"/>
                                            <a:pt x="2382463" y="381633"/>
                                            <a:pt x="2381812" y="380657"/>
                                          </a:cubicBezTo>
                                          <a:cubicBezTo>
                                            <a:pt x="2381161" y="379681"/>
                                            <a:pt x="2373350" y="379030"/>
                                            <a:pt x="2370421" y="377077"/>
                                          </a:cubicBezTo>
                                          <a:cubicBezTo>
                                            <a:pt x="2367817" y="375124"/>
                                            <a:pt x="2367166" y="371870"/>
                                            <a:pt x="2368794" y="370893"/>
                                          </a:cubicBezTo>
                                          <a:cubicBezTo>
                                            <a:pt x="2370421" y="370243"/>
                                            <a:pt x="2372699" y="371870"/>
                                            <a:pt x="2375954" y="373497"/>
                                          </a:cubicBezTo>
                                          <a:cubicBezTo>
                                            <a:pt x="2379534" y="375124"/>
                                            <a:pt x="2386368" y="375775"/>
                                            <a:pt x="2388646" y="376752"/>
                                          </a:cubicBezTo>
                                          <a:cubicBezTo>
                                            <a:pt x="2390925" y="377728"/>
                                            <a:pt x="2390599" y="380332"/>
                                            <a:pt x="2391575" y="381308"/>
                                          </a:cubicBezTo>
                                          <a:cubicBezTo>
                                            <a:pt x="2392552" y="382284"/>
                                            <a:pt x="2400688" y="381959"/>
                                            <a:pt x="2403291" y="382610"/>
                                          </a:cubicBezTo>
                                          <a:cubicBezTo>
                                            <a:pt x="2405570" y="383261"/>
                                            <a:pt x="2403943" y="385213"/>
                                            <a:pt x="2404594" y="387166"/>
                                          </a:cubicBezTo>
                                          <a:cubicBezTo>
                                            <a:pt x="2405244" y="389119"/>
                                            <a:pt x="2406872" y="387166"/>
                                            <a:pt x="2407848" y="385864"/>
                                          </a:cubicBezTo>
                                          <a:cubicBezTo>
                                            <a:pt x="2408499" y="384562"/>
                                            <a:pt x="2413055" y="371870"/>
                                            <a:pt x="2411428" y="369266"/>
                                          </a:cubicBezTo>
                                          <a:cubicBezTo>
                                            <a:pt x="2409475" y="366663"/>
                                            <a:pt x="2408499" y="370893"/>
                                            <a:pt x="2404594" y="372195"/>
                                          </a:cubicBezTo>
                                          <a:cubicBezTo>
                                            <a:pt x="2400688" y="373497"/>
                                            <a:pt x="2403617" y="366012"/>
                                            <a:pt x="2401990" y="362432"/>
                                          </a:cubicBezTo>
                                          <a:cubicBezTo>
                                            <a:pt x="2400363" y="358852"/>
                                            <a:pt x="2400688" y="357224"/>
                                            <a:pt x="2398735" y="355272"/>
                                          </a:cubicBezTo>
                                          <a:cubicBezTo>
                                            <a:pt x="2396782" y="353319"/>
                                            <a:pt x="2399386" y="351692"/>
                                            <a:pt x="2398085" y="350715"/>
                                          </a:cubicBezTo>
                                          <a:cubicBezTo>
                                            <a:pt x="2396782" y="349739"/>
                                            <a:pt x="2390273" y="347786"/>
                                            <a:pt x="2389622" y="348763"/>
                                          </a:cubicBezTo>
                                          <a:cubicBezTo>
                                            <a:pt x="2389297" y="350064"/>
                                            <a:pt x="2389297" y="350390"/>
                                            <a:pt x="2390925" y="352343"/>
                                          </a:cubicBezTo>
                                          <a:cubicBezTo>
                                            <a:pt x="2392552" y="354621"/>
                                            <a:pt x="2395481" y="355597"/>
                                            <a:pt x="2395481" y="357550"/>
                                          </a:cubicBezTo>
                                          <a:cubicBezTo>
                                            <a:pt x="2395481" y="359503"/>
                                            <a:pt x="2392877" y="356248"/>
                                            <a:pt x="2391250" y="356573"/>
                                          </a:cubicBezTo>
                                          <a:cubicBezTo>
                                            <a:pt x="2389622" y="356573"/>
                                            <a:pt x="2387670" y="360479"/>
                                            <a:pt x="2385066" y="360804"/>
                                          </a:cubicBezTo>
                                          <a:cubicBezTo>
                                            <a:pt x="2382463" y="361130"/>
                                            <a:pt x="2384416" y="358852"/>
                                            <a:pt x="2383764" y="357224"/>
                                          </a:cubicBezTo>
                                          <a:cubicBezTo>
                                            <a:pt x="2383439" y="355272"/>
                                            <a:pt x="2381161" y="347786"/>
                                            <a:pt x="2380835" y="347135"/>
                                          </a:cubicBezTo>
                                          <a:cubicBezTo>
                                            <a:pt x="2380510" y="346484"/>
                                            <a:pt x="2377907" y="344532"/>
                                            <a:pt x="2376279" y="343881"/>
                                          </a:cubicBezTo>
                                          <a:cubicBezTo>
                                            <a:pt x="2374652" y="343230"/>
                                            <a:pt x="2369770" y="338348"/>
                                            <a:pt x="2367491" y="336721"/>
                                          </a:cubicBezTo>
                                          <a:cubicBezTo>
                                            <a:pt x="2365213" y="334768"/>
                                            <a:pt x="2353498" y="330863"/>
                                            <a:pt x="2348941" y="329561"/>
                                          </a:cubicBezTo>
                                          <a:cubicBezTo>
                                            <a:pt x="2344385" y="327934"/>
                                            <a:pt x="2347639" y="325330"/>
                                            <a:pt x="2345686" y="324028"/>
                                          </a:cubicBezTo>
                                          <a:cubicBezTo>
                                            <a:pt x="2343734" y="323052"/>
                                            <a:pt x="2338852" y="324679"/>
                                            <a:pt x="2336899" y="324354"/>
                                          </a:cubicBezTo>
                                          <a:cubicBezTo>
                                            <a:pt x="2334946" y="324354"/>
                                            <a:pt x="2335598" y="322075"/>
                                            <a:pt x="2335272" y="320774"/>
                                          </a:cubicBezTo>
                                          <a:cubicBezTo>
                                            <a:pt x="2334621" y="319472"/>
                                            <a:pt x="2322905" y="319146"/>
                                            <a:pt x="2318999" y="320123"/>
                                          </a:cubicBezTo>
                                          <a:cubicBezTo>
                                            <a:pt x="2315094" y="321099"/>
                                            <a:pt x="2310863" y="322726"/>
                                            <a:pt x="2304028" y="324028"/>
                                          </a:cubicBezTo>
                                          <a:cubicBezTo>
                                            <a:pt x="2297194" y="325005"/>
                                            <a:pt x="2288732" y="320448"/>
                                            <a:pt x="2286454" y="320448"/>
                                          </a:cubicBezTo>
                                          <a:cubicBezTo>
                                            <a:pt x="2284176" y="320448"/>
                                            <a:pt x="2272459" y="320774"/>
                                            <a:pt x="2262045" y="322075"/>
                                          </a:cubicBezTo>
                                          <a:cubicBezTo>
                                            <a:pt x="2251305" y="323703"/>
                                            <a:pt x="2250003" y="319146"/>
                                            <a:pt x="2246098" y="321750"/>
                                          </a:cubicBezTo>
                                          <a:cubicBezTo>
                                            <a:pt x="2242192" y="324028"/>
                                            <a:pt x="2245446" y="324679"/>
                                            <a:pt x="2246749" y="326957"/>
                                          </a:cubicBezTo>
                                          <a:cubicBezTo>
                                            <a:pt x="2248376" y="329235"/>
                                            <a:pt x="2246098" y="330863"/>
                                            <a:pt x="2240890" y="334443"/>
                                          </a:cubicBezTo>
                                          <a:cubicBezTo>
                                            <a:pt x="2235683" y="338348"/>
                                            <a:pt x="2234707" y="334768"/>
                                            <a:pt x="2228523" y="333141"/>
                                          </a:cubicBezTo>
                                          <a:cubicBezTo>
                                            <a:pt x="2222665" y="331514"/>
                                            <a:pt x="2222014" y="334117"/>
                                            <a:pt x="2218109" y="336395"/>
                                          </a:cubicBezTo>
                                          <a:cubicBezTo>
                                            <a:pt x="2214203" y="338674"/>
                                            <a:pt x="2213553" y="338023"/>
                                            <a:pt x="2209322" y="335745"/>
                                          </a:cubicBezTo>
                                          <a:cubicBezTo>
                                            <a:pt x="2205091" y="333466"/>
                                            <a:pt x="2203138" y="335094"/>
                                            <a:pt x="2200535" y="334117"/>
                                          </a:cubicBezTo>
                                          <a:cubicBezTo>
                                            <a:pt x="2197931" y="333141"/>
                                            <a:pt x="2204114" y="331188"/>
                                            <a:pt x="2206067" y="329561"/>
                                          </a:cubicBezTo>
                                          <a:cubicBezTo>
                                            <a:pt x="2208019" y="327934"/>
                                            <a:pt x="2221689" y="318170"/>
                                            <a:pt x="2227222" y="315241"/>
                                          </a:cubicBezTo>
                                          <a:cubicBezTo>
                                            <a:pt x="2232754" y="312312"/>
                                            <a:pt x="2232103" y="311986"/>
                                            <a:pt x="2230801" y="309057"/>
                                          </a:cubicBezTo>
                                          <a:cubicBezTo>
                                            <a:pt x="2229500" y="306128"/>
                                            <a:pt x="2224618" y="306779"/>
                                            <a:pt x="2221689" y="304826"/>
                                          </a:cubicBezTo>
                                          <a:cubicBezTo>
                                            <a:pt x="2218759" y="302874"/>
                                            <a:pt x="2214854" y="302548"/>
                                            <a:pt x="2213553" y="302874"/>
                                          </a:cubicBezTo>
                                          <a:cubicBezTo>
                                            <a:pt x="2211925" y="303199"/>
                                            <a:pt x="2210623" y="306454"/>
                                            <a:pt x="2206067" y="306128"/>
                                          </a:cubicBezTo>
                                          <a:cubicBezTo>
                                            <a:pt x="2201510" y="306128"/>
                                            <a:pt x="2199232" y="302223"/>
                                            <a:pt x="2195327" y="302223"/>
                                          </a:cubicBezTo>
                                          <a:cubicBezTo>
                                            <a:pt x="2191747" y="302223"/>
                                            <a:pt x="2191422" y="304501"/>
                                            <a:pt x="2188492" y="306128"/>
                                          </a:cubicBezTo>
                                          <a:cubicBezTo>
                                            <a:pt x="2185563" y="308081"/>
                                            <a:pt x="2174823" y="307756"/>
                                            <a:pt x="2173196" y="306779"/>
                                          </a:cubicBezTo>
                                          <a:cubicBezTo>
                                            <a:pt x="2171569" y="305477"/>
                                            <a:pt x="2178729" y="304176"/>
                                            <a:pt x="2181983" y="303199"/>
                                          </a:cubicBezTo>
                                          <a:cubicBezTo>
                                            <a:pt x="2185238" y="302223"/>
                                            <a:pt x="2187516" y="296690"/>
                                            <a:pt x="2183610" y="297341"/>
                                          </a:cubicBezTo>
                                          <a:cubicBezTo>
                                            <a:pt x="2179705" y="297992"/>
                                            <a:pt x="2174498" y="299945"/>
                                            <a:pt x="2170918" y="301572"/>
                                          </a:cubicBezTo>
                                          <a:cubicBezTo>
                                            <a:pt x="2167338" y="303199"/>
                                            <a:pt x="2163107" y="301572"/>
                                            <a:pt x="2155296" y="302548"/>
                                          </a:cubicBezTo>
                                          <a:cubicBezTo>
                                            <a:pt x="2147486" y="303525"/>
                                            <a:pt x="2138373" y="302548"/>
                                            <a:pt x="2135118" y="301572"/>
                                          </a:cubicBezTo>
                                          <a:cubicBezTo>
                                            <a:pt x="2131864" y="300596"/>
                                            <a:pt x="2140000" y="298643"/>
                                            <a:pt x="2144882" y="297016"/>
                                          </a:cubicBezTo>
                                          <a:cubicBezTo>
                                            <a:pt x="2149764" y="295388"/>
                                            <a:pt x="2161805" y="293761"/>
                                            <a:pt x="2166687" y="293761"/>
                                          </a:cubicBezTo>
                                          <a:cubicBezTo>
                                            <a:pt x="2171895" y="293761"/>
                                            <a:pt x="2179705" y="286601"/>
                                            <a:pt x="2182635" y="284974"/>
                                          </a:cubicBezTo>
                                          <a:cubicBezTo>
                                            <a:pt x="2185563" y="283347"/>
                                            <a:pt x="2196304" y="284974"/>
                                            <a:pt x="2197605" y="283997"/>
                                          </a:cubicBezTo>
                                          <a:cubicBezTo>
                                            <a:pt x="2198907" y="283021"/>
                                            <a:pt x="2192398" y="275536"/>
                                            <a:pt x="2182635" y="271956"/>
                                          </a:cubicBezTo>
                                          <a:cubicBezTo>
                                            <a:pt x="2172871" y="268376"/>
                                            <a:pt x="2174823" y="271305"/>
                                            <a:pt x="2160178" y="267074"/>
                                          </a:cubicBezTo>
                                          <a:cubicBezTo>
                                            <a:pt x="2145532" y="263168"/>
                                            <a:pt x="2140651" y="262518"/>
                                            <a:pt x="2135118" y="262843"/>
                                          </a:cubicBezTo>
                                          <a:cubicBezTo>
                                            <a:pt x="2129586" y="263168"/>
                                            <a:pt x="2127633" y="264470"/>
                                            <a:pt x="2116892" y="267725"/>
                                          </a:cubicBezTo>
                                          <a:cubicBezTo>
                                            <a:pt x="2106153" y="271305"/>
                                            <a:pt x="2102247" y="270003"/>
                                            <a:pt x="2100620" y="271305"/>
                                          </a:cubicBezTo>
                                          <a:cubicBezTo>
                                            <a:pt x="2098993" y="272281"/>
                                            <a:pt x="2088904" y="276837"/>
                                            <a:pt x="2084999" y="279116"/>
                                          </a:cubicBezTo>
                                          <a:cubicBezTo>
                                            <a:pt x="2081093" y="281394"/>
                                            <a:pt x="2072956" y="282696"/>
                                            <a:pt x="2072631" y="284974"/>
                                          </a:cubicBezTo>
                                          <a:cubicBezTo>
                                            <a:pt x="2072305" y="287577"/>
                                            <a:pt x="2077838" y="285625"/>
                                            <a:pt x="2079140" y="287577"/>
                                          </a:cubicBezTo>
                                          <a:cubicBezTo>
                                            <a:pt x="2080442" y="289530"/>
                                            <a:pt x="2063518" y="298643"/>
                                            <a:pt x="2058637" y="301246"/>
                                          </a:cubicBezTo>
                                          <a:cubicBezTo>
                                            <a:pt x="2054081" y="303850"/>
                                            <a:pt x="2050826" y="309057"/>
                                            <a:pt x="2049199" y="312637"/>
                                          </a:cubicBezTo>
                                          <a:cubicBezTo>
                                            <a:pt x="2047571" y="316217"/>
                                            <a:pt x="2050500" y="317519"/>
                                            <a:pt x="2051802" y="319472"/>
                                          </a:cubicBezTo>
                                          <a:cubicBezTo>
                                            <a:pt x="2053104" y="321425"/>
                                            <a:pt x="2056684" y="318821"/>
                                            <a:pt x="2058311" y="320448"/>
                                          </a:cubicBezTo>
                                          <a:cubicBezTo>
                                            <a:pt x="2059938" y="321750"/>
                                            <a:pt x="2055056" y="326957"/>
                                            <a:pt x="2053755" y="328910"/>
                                          </a:cubicBezTo>
                                          <a:cubicBezTo>
                                            <a:pt x="2052453" y="331188"/>
                                            <a:pt x="2053429" y="332815"/>
                                            <a:pt x="2055056" y="333792"/>
                                          </a:cubicBezTo>
                                          <a:cubicBezTo>
                                            <a:pt x="2056684" y="334768"/>
                                            <a:pt x="2063518" y="334443"/>
                                            <a:pt x="2064820" y="336070"/>
                                          </a:cubicBezTo>
                                          <a:cubicBezTo>
                                            <a:pt x="2066122" y="337697"/>
                                            <a:pt x="2079465" y="339975"/>
                                            <a:pt x="2083696" y="340952"/>
                                          </a:cubicBezTo>
                                          <a:cubicBezTo>
                                            <a:pt x="2087927" y="341928"/>
                                            <a:pt x="2086951" y="342579"/>
                                            <a:pt x="2085324" y="344206"/>
                                          </a:cubicBezTo>
                                          <a:cubicBezTo>
                                            <a:pt x="2083696" y="346159"/>
                                            <a:pt x="2067749" y="339325"/>
                                            <a:pt x="2063193" y="338674"/>
                                          </a:cubicBezTo>
                                          <a:cubicBezTo>
                                            <a:pt x="2058637" y="338023"/>
                                            <a:pt x="2056684" y="339975"/>
                                            <a:pt x="2052778" y="338999"/>
                                          </a:cubicBezTo>
                                          <a:cubicBezTo>
                                            <a:pt x="2048547" y="338348"/>
                                            <a:pt x="2048222" y="335094"/>
                                            <a:pt x="2045618" y="335094"/>
                                          </a:cubicBezTo>
                                          <a:cubicBezTo>
                                            <a:pt x="2043015" y="335094"/>
                                            <a:pt x="2035855" y="336395"/>
                                            <a:pt x="2030973" y="337046"/>
                                          </a:cubicBezTo>
                                          <a:cubicBezTo>
                                            <a:pt x="2026091" y="337697"/>
                                            <a:pt x="2016653" y="337046"/>
                                            <a:pt x="2011446" y="337372"/>
                                          </a:cubicBezTo>
                                          <a:cubicBezTo>
                                            <a:pt x="2006238" y="337372"/>
                                            <a:pt x="1995173" y="334117"/>
                                            <a:pt x="1992244" y="335745"/>
                                          </a:cubicBezTo>
                                          <a:cubicBezTo>
                                            <a:pt x="1989315" y="337372"/>
                                            <a:pt x="1994847" y="341928"/>
                                            <a:pt x="1996150" y="344857"/>
                                          </a:cubicBezTo>
                                          <a:cubicBezTo>
                                            <a:pt x="1997777" y="347786"/>
                                            <a:pt x="2009168" y="347461"/>
                                            <a:pt x="2012422" y="348763"/>
                                          </a:cubicBezTo>
                                          <a:cubicBezTo>
                                            <a:pt x="2015677" y="350064"/>
                                            <a:pt x="2020559" y="357875"/>
                                            <a:pt x="2017629" y="361455"/>
                                          </a:cubicBezTo>
                                          <a:cubicBezTo>
                                            <a:pt x="2014700" y="365035"/>
                                            <a:pt x="2007866" y="358526"/>
                                            <a:pt x="2003310" y="356573"/>
                                          </a:cubicBezTo>
                                          <a:cubicBezTo>
                                            <a:pt x="1998753" y="354621"/>
                                            <a:pt x="1992244" y="351366"/>
                                            <a:pt x="1988990" y="350390"/>
                                          </a:cubicBezTo>
                                          <a:cubicBezTo>
                                            <a:pt x="1985735" y="349414"/>
                                            <a:pt x="1984433" y="351366"/>
                                            <a:pt x="1976297" y="354295"/>
                                          </a:cubicBezTo>
                                          <a:cubicBezTo>
                                            <a:pt x="1967835" y="357224"/>
                                            <a:pt x="1962954" y="357875"/>
                                            <a:pt x="1959373" y="359828"/>
                                          </a:cubicBezTo>
                                          <a:cubicBezTo>
                                            <a:pt x="1956119" y="361781"/>
                                            <a:pt x="1950260" y="364384"/>
                                            <a:pt x="1947982" y="366988"/>
                                          </a:cubicBezTo>
                                          <a:cubicBezTo>
                                            <a:pt x="1945704" y="369592"/>
                                            <a:pt x="1947982" y="361455"/>
                                            <a:pt x="1945379" y="361455"/>
                                          </a:cubicBezTo>
                                          <a:cubicBezTo>
                                            <a:pt x="1943101" y="361455"/>
                                            <a:pt x="1940172" y="365035"/>
                                            <a:pt x="1936266" y="367639"/>
                                          </a:cubicBezTo>
                                          <a:cubicBezTo>
                                            <a:pt x="1932361" y="370243"/>
                                            <a:pt x="1929432" y="371544"/>
                                            <a:pt x="1923899" y="373823"/>
                                          </a:cubicBezTo>
                                          <a:cubicBezTo>
                                            <a:pt x="1918366" y="376101"/>
                                            <a:pt x="1926828" y="361455"/>
                                            <a:pt x="1922272" y="363734"/>
                                          </a:cubicBezTo>
                                          <a:cubicBezTo>
                                            <a:pt x="1917715" y="366012"/>
                                            <a:pt x="1905999" y="372521"/>
                                            <a:pt x="1903070" y="373497"/>
                                          </a:cubicBezTo>
                                          <a:cubicBezTo>
                                            <a:pt x="1900466" y="374473"/>
                                            <a:pt x="1898514" y="373823"/>
                                            <a:pt x="1897211" y="372195"/>
                                          </a:cubicBezTo>
                                          <a:cubicBezTo>
                                            <a:pt x="1895910" y="370568"/>
                                            <a:pt x="1905023" y="366012"/>
                                            <a:pt x="1904046" y="365361"/>
                                          </a:cubicBezTo>
                                          <a:cubicBezTo>
                                            <a:pt x="1902745" y="364710"/>
                                            <a:pt x="1896886" y="365361"/>
                                            <a:pt x="1889075" y="365361"/>
                                          </a:cubicBezTo>
                                          <a:cubicBezTo>
                                            <a:pt x="1881265" y="365686"/>
                                            <a:pt x="1870524" y="362432"/>
                                            <a:pt x="1864341" y="362757"/>
                                          </a:cubicBezTo>
                                          <a:cubicBezTo>
                                            <a:pt x="1858157" y="363083"/>
                                            <a:pt x="1849696" y="358201"/>
                                            <a:pt x="1843837" y="358201"/>
                                          </a:cubicBezTo>
                                          <a:cubicBezTo>
                                            <a:pt x="1837979" y="358201"/>
                                            <a:pt x="1831145" y="358526"/>
                                            <a:pt x="1827891" y="359828"/>
                                          </a:cubicBezTo>
                                          <a:cubicBezTo>
                                            <a:pt x="1824636" y="361130"/>
                                            <a:pt x="1822357" y="363083"/>
                                            <a:pt x="1823009" y="366337"/>
                                          </a:cubicBezTo>
                                          <a:cubicBezTo>
                                            <a:pt x="1823659" y="369592"/>
                                            <a:pt x="1829843" y="367313"/>
                                            <a:pt x="1837003" y="367964"/>
                                          </a:cubicBezTo>
                                          <a:cubicBezTo>
                                            <a:pt x="1843837" y="368290"/>
                                            <a:pt x="1858157" y="367313"/>
                                            <a:pt x="1859134" y="368615"/>
                                          </a:cubicBezTo>
                                          <a:cubicBezTo>
                                            <a:pt x="1860110" y="369917"/>
                                            <a:pt x="1840909" y="371870"/>
                                            <a:pt x="1826914" y="374799"/>
                                          </a:cubicBezTo>
                                          <a:cubicBezTo>
                                            <a:pt x="1812919" y="377728"/>
                                            <a:pt x="1808363" y="375450"/>
                                            <a:pt x="1796321" y="380006"/>
                                          </a:cubicBezTo>
                                          <a:cubicBezTo>
                                            <a:pt x="1784279" y="384562"/>
                                            <a:pt x="1755965" y="386190"/>
                                            <a:pt x="1749456" y="388793"/>
                                          </a:cubicBezTo>
                                          <a:cubicBezTo>
                                            <a:pt x="1742947" y="391397"/>
                                            <a:pt x="1726674" y="392699"/>
                                            <a:pt x="1719839" y="394001"/>
                                          </a:cubicBezTo>
                                          <a:cubicBezTo>
                                            <a:pt x="1713005" y="395302"/>
                                            <a:pt x="1707473" y="399533"/>
                                            <a:pt x="1702916" y="404090"/>
                                          </a:cubicBezTo>
                                          <a:cubicBezTo>
                                            <a:pt x="1698360" y="408646"/>
                                            <a:pt x="1686643" y="414504"/>
                                            <a:pt x="1684040" y="416131"/>
                                          </a:cubicBezTo>
                                          <a:cubicBezTo>
                                            <a:pt x="1681762" y="417759"/>
                                            <a:pt x="1679809" y="416131"/>
                                            <a:pt x="1677530" y="415155"/>
                                          </a:cubicBezTo>
                                          <a:cubicBezTo>
                                            <a:pt x="1675252" y="414179"/>
                                            <a:pt x="1667442" y="414179"/>
                                            <a:pt x="1663211" y="414179"/>
                                          </a:cubicBezTo>
                                          <a:cubicBezTo>
                                            <a:pt x="1658980" y="414179"/>
                                            <a:pt x="1658003" y="415481"/>
                                            <a:pt x="1657353" y="417759"/>
                                          </a:cubicBezTo>
                                          <a:cubicBezTo>
                                            <a:pt x="1656702" y="420037"/>
                                            <a:pt x="1662885" y="418410"/>
                                            <a:pt x="1665489" y="418410"/>
                                          </a:cubicBezTo>
                                          <a:cubicBezTo>
                                            <a:pt x="1668093" y="418410"/>
                                            <a:pt x="1671347" y="419061"/>
                                            <a:pt x="1672324" y="420688"/>
                                          </a:cubicBezTo>
                                          <a:cubicBezTo>
                                            <a:pt x="1673300" y="422315"/>
                                            <a:pt x="1667767" y="421990"/>
                                            <a:pt x="1666140" y="423291"/>
                                          </a:cubicBezTo>
                                          <a:cubicBezTo>
                                            <a:pt x="1664512" y="424593"/>
                                            <a:pt x="1668418" y="424919"/>
                                            <a:pt x="1669069" y="426871"/>
                                          </a:cubicBezTo>
                                          <a:cubicBezTo>
                                            <a:pt x="1669720" y="428824"/>
                                            <a:pt x="1666140" y="429800"/>
                                            <a:pt x="1660607" y="432730"/>
                                          </a:cubicBezTo>
                                          <a:cubicBezTo>
                                            <a:pt x="1655075" y="435333"/>
                                            <a:pt x="1654424" y="437611"/>
                                            <a:pt x="1653773" y="439890"/>
                                          </a:cubicBezTo>
                                          <a:cubicBezTo>
                                            <a:pt x="1653121" y="442168"/>
                                            <a:pt x="1658003" y="443470"/>
                                            <a:pt x="1658003" y="445097"/>
                                          </a:cubicBezTo>
                                          <a:cubicBezTo>
                                            <a:pt x="1658003" y="446724"/>
                                            <a:pt x="1654749" y="444771"/>
                                            <a:pt x="1653121" y="444771"/>
                                          </a:cubicBezTo>
                                          <a:cubicBezTo>
                                            <a:pt x="1651494" y="444771"/>
                                            <a:pt x="1651820" y="445748"/>
                                            <a:pt x="1651820" y="447375"/>
                                          </a:cubicBezTo>
                                          <a:cubicBezTo>
                                            <a:pt x="1651820" y="448677"/>
                                            <a:pt x="1649867" y="448677"/>
                                            <a:pt x="1648565" y="450304"/>
                                          </a:cubicBezTo>
                                          <a:cubicBezTo>
                                            <a:pt x="1647264" y="451931"/>
                                            <a:pt x="1652796" y="452582"/>
                                            <a:pt x="1654424" y="452582"/>
                                          </a:cubicBezTo>
                                          <a:cubicBezTo>
                                            <a:pt x="1656051" y="452582"/>
                                            <a:pt x="1661258" y="451606"/>
                                            <a:pt x="1660282" y="455186"/>
                                          </a:cubicBezTo>
                                          <a:cubicBezTo>
                                            <a:pt x="1659306" y="458766"/>
                                            <a:pt x="1658980" y="461369"/>
                                            <a:pt x="1657678" y="463322"/>
                                          </a:cubicBezTo>
                                          <a:cubicBezTo>
                                            <a:pt x="1656376" y="465275"/>
                                            <a:pt x="1651494" y="462346"/>
                                            <a:pt x="1650193" y="461369"/>
                                          </a:cubicBezTo>
                                          <a:cubicBezTo>
                                            <a:pt x="1648891" y="460719"/>
                                            <a:pt x="1652796" y="458766"/>
                                            <a:pt x="1653121" y="457139"/>
                                          </a:cubicBezTo>
                                          <a:cubicBezTo>
                                            <a:pt x="1653447" y="455511"/>
                                            <a:pt x="1647915" y="456813"/>
                                            <a:pt x="1644334" y="456162"/>
                                          </a:cubicBezTo>
                                          <a:cubicBezTo>
                                            <a:pt x="1640429" y="455511"/>
                                            <a:pt x="1637175" y="454860"/>
                                            <a:pt x="1633920" y="455186"/>
                                          </a:cubicBezTo>
                                          <a:cubicBezTo>
                                            <a:pt x="1630666" y="455511"/>
                                            <a:pt x="1630015" y="456813"/>
                                            <a:pt x="1628388" y="458766"/>
                                          </a:cubicBezTo>
                                          <a:cubicBezTo>
                                            <a:pt x="1627085" y="460719"/>
                                            <a:pt x="1629689" y="461695"/>
                                            <a:pt x="1630666" y="462997"/>
                                          </a:cubicBezTo>
                                          <a:cubicBezTo>
                                            <a:pt x="1631316" y="464299"/>
                                            <a:pt x="1633594" y="463973"/>
                                            <a:pt x="1636849" y="464299"/>
                                          </a:cubicBezTo>
                                          <a:cubicBezTo>
                                            <a:pt x="1640429" y="464299"/>
                                            <a:pt x="1648565" y="465275"/>
                                            <a:pt x="1651494" y="466902"/>
                                          </a:cubicBezTo>
                                          <a:cubicBezTo>
                                            <a:pt x="1654424" y="468529"/>
                                            <a:pt x="1652146" y="471458"/>
                                            <a:pt x="1655075" y="472109"/>
                                          </a:cubicBezTo>
                                          <a:cubicBezTo>
                                            <a:pt x="1657678" y="472760"/>
                                            <a:pt x="1667116" y="473086"/>
                                            <a:pt x="1666465" y="476015"/>
                                          </a:cubicBezTo>
                                          <a:cubicBezTo>
                                            <a:pt x="1665815" y="478944"/>
                                            <a:pt x="1660282" y="476015"/>
                                            <a:pt x="1658003" y="477642"/>
                                          </a:cubicBezTo>
                                          <a:cubicBezTo>
                                            <a:pt x="1655725" y="479269"/>
                                            <a:pt x="1662885" y="481873"/>
                                            <a:pt x="1663537" y="484802"/>
                                          </a:cubicBezTo>
                                          <a:cubicBezTo>
                                            <a:pt x="1664187" y="487731"/>
                                            <a:pt x="1652471" y="487731"/>
                                            <a:pt x="1636524" y="486755"/>
                                          </a:cubicBezTo>
                                          <a:cubicBezTo>
                                            <a:pt x="1620251" y="486104"/>
                                            <a:pt x="1616020" y="485778"/>
                                            <a:pt x="1600724" y="488382"/>
                                          </a:cubicBezTo>
                                          <a:cubicBezTo>
                                            <a:pt x="1585428" y="490986"/>
                                            <a:pt x="1565249" y="493264"/>
                                            <a:pt x="1563297" y="494240"/>
                                          </a:cubicBezTo>
                                          <a:cubicBezTo>
                                            <a:pt x="1561344" y="495217"/>
                                            <a:pt x="1540189" y="495542"/>
                                            <a:pt x="1530101" y="495867"/>
                                          </a:cubicBezTo>
                                          <a:cubicBezTo>
                                            <a:pt x="1520011" y="496193"/>
                                            <a:pt x="1518384" y="496844"/>
                                            <a:pt x="1513828" y="497495"/>
                                          </a:cubicBezTo>
                                          <a:cubicBezTo>
                                            <a:pt x="1509271" y="498146"/>
                                            <a:pt x="1498531" y="499773"/>
                                            <a:pt x="1492999" y="499773"/>
                                          </a:cubicBezTo>
                                          <a:cubicBezTo>
                                            <a:pt x="1487466" y="499773"/>
                                            <a:pt x="1481608" y="497495"/>
                                            <a:pt x="1479656" y="498146"/>
                                          </a:cubicBezTo>
                                          <a:cubicBezTo>
                                            <a:pt x="1477702" y="498797"/>
                                            <a:pt x="1476401" y="500749"/>
                                            <a:pt x="1476401" y="503353"/>
                                          </a:cubicBezTo>
                                          <a:cubicBezTo>
                                            <a:pt x="1476401" y="505957"/>
                                            <a:pt x="1479004" y="503678"/>
                                            <a:pt x="1480631" y="504980"/>
                                          </a:cubicBezTo>
                                          <a:cubicBezTo>
                                            <a:pt x="1482259" y="506282"/>
                                            <a:pt x="1479656" y="506933"/>
                                            <a:pt x="1477377" y="507909"/>
                                          </a:cubicBezTo>
                                          <a:cubicBezTo>
                                            <a:pt x="1475099" y="509211"/>
                                            <a:pt x="1472495" y="511164"/>
                                            <a:pt x="1470543" y="513767"/>
                                          </a:cubicBezTo>
                                          <a:cubicBezTo>
                                            <a:pt x="1468590" y="516046"/>
                                            <a:pt x="1475099" y="515720"/>
                                            <a:pt x="1475424" y="517022"/>
                                          </a:cubicBezTo>
                                          <a:cubicBezTo>
                                            <a:pt x="1475749" y="518324"/>
                                            <a:pt x="1471519" y="519626"/>
                                            <a:pt x="1469892" y="521578"/>
                                          </a:cubicBezTo>
                                          <a:cubicBezTo>
                                            <a:pt x="1468265" y="523531"/>
                                            <a:pt x="1476075" y="522229"/>
                                            <a:pt x="1477052" y="522880"/>
                                          </a:cubicBezTo>
                                          <a:cubicBezTo>
                                            <a:pt x="1478353" y="523531"/>
                                            <a:pt x="1475749" y="524507"/>
                                            <a:pt x="1474448" y="526460"/>
                                          </a:cubicBezTo>
                                          <a:cubicBezTo>
                                            <a:pt x="1473471" y="528413"/>
                                            <a:pt x="1476726" y="527436"/>
                                            <a:pt x="1478353" y="527436"/>
                                          </a:cubicBezTo>
                                          <a:cubicBezTo>
                                            <a:pt x="1479980" y="527436"/>
                                            <a:pt x="1483235" y="528738"/>
                                            <a:pt x="1484862" y="530691"/>
                                          </a:cubicBezTo>
                                          <a:cubicBezTo>
                                            <a:pt x="1486490" y="532644"/>
                                            <a:pt x="1485513" y="534596"/>
                                            <a:pt x="1485839" y="539153"/>
                                          </a:cubicBezTo>
                                          <a:cubicBezTo>
                                            <a:pt x="1485839" y="543709"/>
                                            <a:pt x="1480957" y="544685"/>
                                            <a:pt x="1480306" y="546313"/>
                                          </a:cubicBezTo>
                                          <a:cubicBezTo>
                                            <a:pt x="1479656" y="547940"/>
                                            <a:pt x="1483886" y="549242"/>
                                            <a:pt x="1486815" y="551195"/>
                                          </a:cubicBezTo>
                                          <a:cubicBezTo>
                                            <a:pt x="1489744" y="553473"/>
                                            <a:pt x="1485513" y="552496"/>
                                            <a:pt x="1482910" y="556402"/>
                                          </a:cubicBezTo>
                                          <a:cubicBezTo>
                                            <a:pt x="1480306" y="560307"/>
                                            <a:pt x="1488768" y="561284"/>
                                            <a:pt x="1490395" y="562585"/>
                                          </a:cubicBezTo>
                                          <a:cubicBezTo>
                                            <a:pt x="1492022" y="563887"/>
                                            <a:pt x="1497230" y="563887"/>
                                            <a:pt x="1503088" y="565189"/>
                                          </a:cubicBezTo>
                                          <a:cubicBezTo>
                                            <a:pt x="1508621" y="566816"/>
                                            <a:pt x="1520011" y="567142"/>
                                            <a:pt x="1522940" y="568118"/>
                                          </a:cubicBezTo>
                                          <a:cubicBezTo>
                                            <a:pt x="1525870" y="569094"/>
                                            <a:pt x="1524893" y="575604"/>
                                            <a:pt x="1525219" y="578858"/>
                                          </a:cubicBezTo>
                                          <a:cubicBezTo>
                                            <a:pt x="1525219" y="582113"/>
                                            <a:pt x="1529775" y="585693"/>
                                            <a:pt x="1534331" y="588947"/>
                                          </a:cubicBezTo>
                                          <a:cubicBezTo>
                                            <a:pt x="1538888" y="592202"/>
                                            <a:pt x="1541166" y="591876"/>
                                            <a:pt x="1538888" y="596758"/>
                                          </a:cubicBezTo>
                                          <a:cubicBezTo>
                                            <a:pt x="1536610" y="601640"/>
                                            <a:pt x="1521964" y="599362"/>
                                            <a:pt x="1514804" y="600338"/>
                                          </a:cubicBezTo>
                                          <a:cubicBezTo>
                                            <a:pt x="1507970" y="601314"/>
                                            <a:pt x="1508295" y="598711"/>
                                            <a:pt x="1503739" y="595456"/>
                                          </a:cubicBezTo>
                                          <a:cubicBezTo>
                                            <a:pt x="1499183" y="591876"/>
                                            <a:pt x="1491046" y="585042"/>
                                            <a:pt x="1488117" y="581462"/>
                                          </a:cubicBezTo>
                                          <a:cubicBezTo>
                                            <a:pt x="1484862" y="577882"/>
                                            <a:pt x="1480957" y="577556"/>
                                            <a:pt x="1474774" y="575929"/>
                                          </a:cubicBezTo>
                                          <a:cubicBezTo>
                                            <a:pt x="1468590" y="574302"/>
                                            <a:pt x="1456222" y="573000"/>
                                            <a:pt x="1443204" y="570396"/>
                                          </a:cubicBezTo>
                                          <a:cubicBezTo>
                                            <a:pt x="1430186" y="567467"/>
                                            <a:pt x="1428559" y="564864"/>
                                            <a:pt x="1421725" y="564864"/>
                                          </a:cubicBezTo>
                                          <a:cubicBezTo>
                                            <a:pt x="1414890" y="564864"/>
                                            <a:pt x="1418795" y="565515"/>
                                            <a:pt x="1411635" y="568769"/>
                                          </a:cubicBezTo>
                                          <a:cubicBezTo>
                                            <a:pt x="1404475" y="572024"/>
                                            <a:pt x="1392108" y="571373"/>
                                            <a:pt x="1389504" y="573651"/>
                                          </a:cubicBezTo>
                                          <a:cubicBezTo>
                                            <a:pt x="1387226" y="575929"/>
                                            <a:pt x="1388529" y="578207"/>
                                            <a:pt x="1388203" y="581462"/>
                                          </a:cubicBezTo>
                                          <a:cubicBezTo>
                                            <a:pt x="1387877" y="585042"/>
                                            <a:pt x="1395038" y="579834"/>
                                            <a:pt x="1397316" y="579184"/>
                                          </a:cubicBezTo>
                                          <a:cubicBezTo>
                                            <a:pt x="1399919" y="578533"/>
                                            <a:pt x="1404475" y="579184"/>
                                            <a:pt x="1407079" y="580811"/>
                                          </a:cubicBezTo>
                                          <a:cubicBezTo>
                                            <a:pt x="1409357" y="582438"/>
                                            <a:pt x="1409683" y="587645"/>
                                            <a:pt x="1409357" y="591551"/>
                                          </a:cubicBezTo>
                                          <a:cubicBezTo>
                                            <a:pt x="1409032" y="595456"/>
                                            <a:pt x="1396013" y="593178"/>
                                            <a:pt x="1391457" y="591876"/>
                                          </a:cubicBezTo>
                                          <a:cubicBezTo>
                                            <a:pt x="1386901" y="590574"/>
                                            <a:pt x="1383647" y="586344"/>
                                            <a:pt x="1380392" y="584065"/>
                                          </a:cubicBezTo>
                                          <a:cubicBezTo>
                                            <a:pt x="1377138" y="581787"/>
                                            <a:pt x="1377463" y="584391"/>
                                            <a:pt x="1369652" y="586669"/>
                                          </a:cubicBezTo>
                                          <a:cubicBezTo>
                                            <a:pt x="1361841" y="588947"/>
                                            <a:pt x="1355983" y="586018"/>
                                            <a:pt x="1351752" y="589598"/>
                                          </a:cubicBezTo>
                                          <a:cubicBezTo>
                                            <a:pt x="1347195" y="592853"/>
                                            <a:pt x="1352729" y="593829"/>
                                            <a:pt x="1354681" y="597734"/>
                                          </a:cubicBezTo>
                                          <a:cubicBezTo>
                                            <a:pt x="1356634" y="601640"/>
                                            <a:pt x="1355658" y="607498"/>
                                            <a:pt x="1361516" y="607823"/>
                                          </a:cubicBezTo>
                                          <a:cubicBezTo>
                                            <a:pt x="1367374" y="608149"/>
                                            <a:pt x="1377138" y="613356"/>
                                            <a:pt x="1383647" y="617262"/>
                                          </a:cubicBezTo>
                                          <a:cubicBezTo>
                                            <a:pt x="1390156" y="621167"/>
                                            <a:pt x="1394061" y="620842"/>
                                            <a:pt x="1397316" y="621492"/>
                                          </a:cubicBezTo>
                                          <a:cubicBezTo>
                                            <a:pt x="1400570" y="622143"/>
                                            <a:pt x="1404150" y="617262"/>
                                            <a:pt x="1407079" y="616936"/>
                                          </a:cubicBezTo>
                                          <a:cubicBezTo>
                                            <a:pt x="1410008" y="616611"/>
                                            <a:pt x="1406103" y="619865"/>
                                            <a:pt x="1405452" y="623120"/>
                                          </a:cubicBezTo>
                                          <a:cubicBezTo>
                                            <a:pt x="1404801" y="626374"/>
                                            <a:pt x="1411635" y="623120"/>
                                            <a:pt x="1415541" y="623445"/>
                                          </a:cubicBezTo>
                                          <a:cubicBezTo>
                                            <a:pt x="1419447" y="624096"/>
                                            <a:pt x="1414565" y="628652"/>
                                            <a:pt x="1414890" y="630931"/>
                                          </a:cubicBezTo>
                                          <a:cubicBezTo>
                                            <a:pt x="1414890" y="633209"/>
                                            <a:pt x="1416843" y="631256"/>
                                            <a:pt x="1420097" y="631256"/>
                                          </a:cubicBezTo>
                                          <a:cubicBezTo>
                                            <a:pt x="1423026" y="631256"/>
                                            <a:pt x="1420422" y="634511"/>
                                            <a:pt x="1419447" y="636463"/>
                                          </a:cubicBezTo>
                                          <a:cubicBezTo>
                                            <a:pt x="1418470" y="638416"/>
                                            <a:pt x="1421725" y="638091"/>
                                            <a:pt x="1424003" y="637765"/>
                                          </a:cubicBezTo>
                                          <a:cubicBezTo>
                                            <a:pt x="1426281" y="637440"/>
                                            <a:pt x="1427583" y="636138"/>
                                            <a:pt x="1429210" y="635161"/>
                                          </a:cubicBezTo>
                                          <a:cubicBezTo>
                                            <a:pt x="1430838" y="634185"/>
                                            <a:pt x="1437672" y="634836"/>
                                            <a:pt x="1437997" y="637114"/>
                                          </a:cubicBezTo>
                                          <a:cubicBezTo>
                                            <a:pt x="1437997" y="639392"/>
                                            <a:pt x="1435394" y="638741"/>
                                            <a:pt x="1431813" y="640043"/>
                                          </a:cubicBezTo>
                                          <a:cubicBezTo>
                                            <a:pt x="1428234" y="641345"/>
                                            <a:pt x="1424003" y="641996"/>
                                            <a:pt x="1419772" y="642647"/>
                                          </a:cubicBezTo>
                                          <a:cubicBezTo>
                                            <a:pt x="1415541" y="643298"/>
                                            <a:pt x="1410334" y="640694"/>
                                            <a:pt x="1404475" y="639067"/>
                                          </a:cubicBezTo>
                                          <a:cubicBezTo>
                                            <a:pt x="1398617" y="637440"/>
                                            <a:pt x="1404475" y="635487"/>
                                            <a:pt x="1404150" y="634185"/>
                                          </a:cubicBezTo>
                                          <a:cubicBezTo>
                                            <a:pt x="1403825" y="632883"/>
                                            <a:pt x="1402197" y="629954"/>
                                            <a:pt x="1398292" y="628978"/>
                                          </a:cubicBezTo>
                                          <a:cubicBezTo>
                                            <a:pt x="1394386" y="627676"/>
                                            <a:pt x="1382020" y="627351"/>
                                            <a:pt x="1380392" y="628327"/>
                                          </a:cubicBezTo>
                                          <a:cubicBezTo>
                                            <a:pt x="1378765" y="629303"/>
                                            <a:pt x="1376486" y="633860"/>
                                            <a:pt x="1374859" y="634511"/>
                                          </a:cubicBezTo>
                                          <a:cubicBezTo>
                                            <a:pt x="1373232" y="635161"/>
                                            <a:pt x="1376486" y="627025"/>
                                            <a:pt x="1373232" y="627025"/>
                                          </a:cubicBezTo>
                                          <a:cubicBezTo>
                                            <a:pt x="1369977" y="627025"/>
                                            <a:pt x="1354356" y="626374"/>
                                            <a:pt x="1351752" y="626374"/>
                                          </a:cubicBezTo>
                                          <a:cubicBezTo>
                                            <a:pt x="1349148" y="626374"/>
                                            <a:pt x="1331899" y="618889"/>
                                            <a:pt x="1330272" y="618238"/>
                                          </a:cubicBezTo>
                                          <a:cubicBezTo>
                                            <a:pt x="1328320" y="617262"/>
                                            <a:pt x="1327994" y="614658"/>
                                            <a:pt x="1328645" y="613682"/>
                                          </a:cubicBezTo>
                                          <a:cubicBezTo>
                                            <a:pt x="1329295" y="612380"/>
                                            <a:pt x="1331899" y="613682"/>
                                            <a:pt x="1333202" y="613682"/>
                                          </a:cubicBezTo>
                                          <a:cubicBezTo>
                                            <a:pt x="1334503" y="613356"/>
                                            <a:pt x="1335805" y="610102"/>
                                            <a:pt x="1335480" y="609451"/>
                                          </a:cubicBezTo>
                                          <a:cubicBezTo>
                                            <a:pt x="1335480" y="608800"/>
                                            <a:pt x="1333852" y="607498"/>
                                            <a:pt x="1333202" y="606196"/>
                                          </a:cubicBezTo>
                                          <a:cubicBezTo>
                                            <a:pt x="1332225" y="604894"/>
                                            <a:pt x="1335805" y="604243"/>
                                            <a:pt x="1336781" y="603593"/>
                                          </a:cubicBezTo>
                                          <a:cubicBezTo>
                                            <a:pt x="1337758" y="602942"/>
                                            <a:pt x="1332225" y="598060"/>
                                            <a:pt x="1329295" y="596433"/>
                                          </a:cubicBezTo>
                                          <a:cubicBezTo>
                                            <a:pt x="1326367" y="594805"/>
                                            <a:pt x="1329295" y="590900"/>
                                            <a:pt x="1329295" y="589598"/>
                                          </a:cubicBezTo>
                                          <a:cubicBezTo>
                                            <a:pt x="1329295" y="587971"/>
                                            <a:pt x="1332225" y="587971"/>
                                            <a:pt x="1334503" y="585693"/>
                                          </a:cubicBezTo>
                                          <a:cubicBezTo>
                                            <a:pt x="1336781" y="583089"/>
                                            <a:pt x="1336456" y="577882"/>
                                            <a:pt x="1336456" y="577231"/>
                                          </a:cubicBezTo>
                                          <a:cubicBezTo>
                                            <a:pt x="1336456" y="576254"/>
                                            <a:pt x="1341989" y="572349"/>
                                            <a:pt x="1342965" y="571698"/>
                                          </a:cubicBezTo>
                                          <a:cubicBezTo>
                                            <a:pt x="1343941" y="571047"/>
                                            <a:pt x="1337432" y="557704"/>
                                            <a:pt x="1334829" y="554449"/>
                                          </a:cubicBezTo>
                                          <a:cubicBezTo>
                                            <a:pt x="1332225" y="551195"/>
                                            <a:pt x="1324089" y="541756"/>
                                            <a:pt x="1321811" y="540780"/>
                                          </a:cubicBezTo>
                                          <a:cubicBezTo>
                                            <a:pt x="1319858" y="539478"/>
                                            <a:pt x="1315952" y="540780"/>
                                            <a:pt x="1315302" y="543384"/>
                                          </a:cubicBezTo>
                                          <a:cubicBezTo>
                                            <a:pt x="1314976" y="545987"/>
                                            <a:pt x="1319858" y="549567"/>
                                            <a:pt x="1323112" y="553798"/>
                                          </a:cubicBezTo>
                                          <a:cubicBezTo>
                                            <a:pt x="1326041" y="558029"/>
                                            <a:pt x="1324739" y="569094"/>
                                            <a:pt x="1324414" y="571698"/>
                                          </a:cubicBezTo>
                                          <a:cubicBezTo>
                                            <a:pt x="1324089" y="574302"/>
                                            <a:pt x="1323438" y="577556"/>
                                            <a:pt x="1322136" y="579834"/>
                                          </a:cubicBezTo>
                                          <a:cubicBezTo>
                                            <a:pt x="1320834" y="582113"/>
                                            <a:pt x="1318230" y="581136"/>
                                            <a:pt x="1312698" y="582113"/>
                                          </a:cubicBezTo>
                                          <a:cubicBezTo>
                                            <a:pt x="1307165" y="583414"/>
                                            <a:pt x="1302283" y="588296"/>
                                            <a:pt x="1294798" y="590249"/>
                                          </a:cubicBezTo>
                                          <a:cubicBezTo>
                                            <a:pt x="1287312" y="592202"/>
                                            <a:pt x="1284058" y="591225"/>
                                            <a:pt x="1280803" y="594154"/>
                                          </a:cubicBezTo>
                                          <a:cubicBezTo>
                                            <a:pt x="1277549" y="597083"/>
                                            <a:pt x="1280477" y="602616"/>
                                            <a:pt x="1277874" y="606847"/>
                                          </a:cubicBezTo>
                                          <a:cubicBezTo>
                                            <a:pt x="1275271" y="611078"/>
                                            <a:pt x="1268762" y="613031"/>
                                            <a:pt x="1267785" y="616611"/>
                                          </a:cubicBezTo>
                                          <a:cubicBezTo>
                                            <a:pt x="1266809" y="620191"/>
                                            <a:pt x="1278199" y="622469"/>
                                            <a:pt x="1282431" y="625398"/>
                                          </a:cubicBezTo>
                                          <a:cubicBezTo>
                                            <a:pt x="1286662" y="628327"/>
                                            <a:pt x="1290567" y="636789"/>
                                            <a:pt x="1292194" y="639718"/>
                                          </a:cubicBezTo>
                                          <a:cubicBezTo>
                                            <a:pt x="1293821" y="642321"/>
                                            <a:pt x="1292520" y="643949"/>
                                            <a:pt x="1293171" y="646552"/>
                                          </a:cubicBezTo>
                                          <a:cubicBezTo>
                                            <a:pt x="1293821" y="649156"/>
                                            <a:pt x="1300330" y="651109"/>
                                            <a:pt x="1301958" y="653712"/>
                                          </a:cubicBezTo>
                                          <a:cubicBezTo>
                                            <a:pt x="1303585" y="655990"/>
                                            <a:pt x="1303585" y="657292"/>
                                            <a:pt x="1302934" y="659896"/>
                                          </a:cubicBezTo>
                                          <a:cubicBezTo>
                                            <a:pt x="1302283" y="662174"/>
                                            <a:pt x="1298052" y="667056"/>
                                            <a:pt x="1297076" y="668683"/>
                                          </a:cubicBezTo>
                                          <a:cubicBezTo>
                                            <a:pt x="1296099" y="670310"/>
                                            <a:pt x="1287638" y="678121"/>
                                            <a:pt x="1286662" y="681050"/>
                                          </a:cubicBezTo>
                                          <a:cubicBezTo>
                                            <a:pt x="1285359" y="683979"/>
                                            <a:pt x="1287963" y="683329"/>
                                            <a:pt x="1288289" y="686909"/>
                                          </a:cubicBezTo>
                                          <a:cubicBezTo>
                                            <a:pt x="1288614" y="690163"/>
                                            <a:pt x="1282105" y="698299"/>
                                            <a:pt x="1281454" y="703181"/>
                                          </a:cubicBezTo>
                                          <a:cubicBezTo>
                                            <a:pt x="1280803" y="707738"/>
                                            <a:pt x="1289265" y="712945"/>
                                            <a:pt x="1292194" y="715223"/>
                                          </a:cubicBezTo>
                                          <a:cubicBezTo>
                                            <a:pt x="1295123" y="717501"/>
                                            <a:pt x="1286987" y="726288"/>
                                            <a:pt x="1287312" y="730194"/>
                                          </a:cubicBezTo>
                                          <a:cubicBezTo>
                                            <a:pt x="1287638" y="734099"/>
                                            <a:pt x="1288940" y="733123"/>
                                            <a:pt x="1291868" y="734425"/>
                                          </a:cubicBezTo>
                                          <a:cubicBezTo>
                                            <a:pt x="1294798" y="735727"/>
                                            <a:pt x="1298377" y="731821"/>
                                            <a:pt x="1302934" y="730519"/>
                                          </a:cubicBezTo>
                                          <a:cubicBezTo>
                                            <a:pt x="1307490" y="729217"/>
                                            <a:pt x="1311396" y="734099"/>
                                            <a:pt x="1313349" y="734099"/>
                                          </a:cubicBezTo>
                                          <a:cubicBezTo>
                                            <a:pt x="1315302" y="734099"/>
                                            <a:pt x="1322136" y="733774"/>
                                            <a:pt x="1325065" y="733123"/>
                                          </a:cubicBezTo>
                                          <a:cubicBezTo>
                                            <a:pt x="1327994" y="732472"/>
                                            <a:pt x="1332550" y="727916"/>
                                            <a:pt x="1334829" y="726288"/>
                                          </a:cubicBezTo>
                                          <a:cubicBezTo>
                                            <a:pt x="1337107" y="724661"/>
                                            <a:pt x="1349148" y="726939"/>
                                            <a:pt x="1352403" y="726939"/>
                                          </a:cubicBezTo>
                                          <a:cubicBezTo>
                                            <a:pt x="1355658" y="726939"/>
                                            <a:pt x="1363794" y="729217"/>
                                            <a:pt x="1369326" y="730845"/>
                                          </a:cubicBezTo>
                                          <a:cubicBezTo>
                                            <a:pt x="1374859" y="732472"/>
                                            <a:pt x="1375185" y="735401"/>
                                            <a:pt x="1378765" y="738981"/>
                                          </a:cubicBezTo>
                                          <a:cubicBezTo>
                                            <a:pt x="1382345" y="742561"/>
                                            <a:pt x="1388203" y="738981"/>
                                            <a:pt x="1395038" y="741585"/>
                                          </a:cubicBezTo>
                                          <a:cubicBezTo>
                                            <a:pt x="1401872" y="744188"/>
                                            <a:pt x="1401221" y="759485"/>
                                            <a:pt x="1401547" y="763390"/>
                                          </a:cubicBezTo>
                                          <a:cubicBezTo>
                                            <a:pt x="1401872" y="767296"/>
                                            <a:pt x="1410985" y="771526"/>
                                            <a:pt x="1412612" y="775106"/>
                                          </a:cubicBezTo>
                                          <a:cubicBezTo>
                                            <a:pt x="1414239" y="778686"/>
                                            <a:pt x="1395688" y="778361"/>
                                            <a:pt x="1394712" y="780964"/>
                                          </a:cubicBezTo>
                                          <a:cubicBezTo>
                                            <a:pt x="1393735" y="783568"/>
                                            <a:pt x="1390807" y="794634"/>
                                            <a:pt x="1389504" y="796261"/>
                                          </a:cubicBezTo>
                                          <a:cubicBezTo>
                                            <a:pt x="1388203" y="797888"/>
                                            <a:pt x="1392108" y="799841"/>
                                            <a:pt x="1393085" y="799841"/>
                                          </a:cubicBezTo>
                                          <a:cubicBezTo>
                                            <a:pt x="1394061" y="799841"/>
                                            <a:pt x="1396013" y="798539"/>
                                            <a:pt x="1398292" y="798214"/>
                                          </a:cubicBezTo>
                                          <a:cubicBezTo>
                                            <a:pt x="1400570" y="797888"/>
                                            <a:pt x="1400244" y="799515"/>
                                            <a:pt x="1402848" y="802119"/>
                                          </a:cubicBezTo>
                                          <a:cubicBezTo>
                                            <a:pt x="1405126" y="804723"/>
                                            <a:pt x="1405777" y="802444"/>
                                            <a:pt x="1408381" y="802444"/>
                                          </a:cubicBezTo>
                                          <a:cubicBezTo>
                                            <a:pt x="1410985" y="802444"/>
                                            <a:pt x="1412286" y="803421"/>
                                            <a:pt x="1415866" y="804397"/>
                                          </a:cubicBezTo>
                                          <a:cubicBezTo>
                                            <a:pt x="1419447" y="805373"/>
                                            <a:pt x="1418144" y="802444"/>
                                            <a:pt x="1419772" y="801794"/>
                                          </a:cubicBezTo>
                                          <a:cubicBezTo>
                                            <a:pt x="1421399" y="801143"/>
                                            <a:pt x="1421399" y="803421"/>
                                            <a:pt x="1423677" y="805699"/>
                                          </a:cubicBezTo>
                                          <a:cubicBezTo>
                                            <a:pt x="1425956" y="807652"/>
                                            <a:pt x="1428234" y="804397"/>
                                            <a:pt x="1430186" y="804397"/>
                                          </a:cubicBezTo>
                                          <a:cubicBezTo>
                                            <a:pt x="1432139" y="804397"/>
                                            <a:pt x="1437997" y="806350"/>
                                            <a:pt x="1436695" y="809604"/>
                                          </a:cubicBezTo>
                                          <a:cubicBezTo>
                                            <a:pt x="1435394" y="812533"/>
                                            <a:pt x="1423026" y="809279"/>
                                            <a:pt x="1412938" y="809604"/>
                                          </a:cubicBezTo>
                                          <a:cubicBezTo>
                                            <a:pt x="1402848" y="809604"/>
                                            <a:pt x="1404150" y="810581"/>
                                            <a:pt x="1399268" y="810255"/>
                                          </a:cubicBezTo>
                                          <a:cubicBezTo>
                                            <a:pt x="1394386" y="809930"/>
                                            <a:pt x="1396990" y="809279"/>
                                            <a:pt x="1396013" y="807977"/>
                                          </a:cubicBezTo>
                                          <a:cubicBezTo>
                                            <a:pt x="1395038" y="806350"/>
                                            <a:pt x="1384623" y="801143"/>
                                            <a:pt x="1381368" y="797237"/>
                                          </a:cubicBezTo>
                                          <a:cubicBezTo>
                                            <a:pt x="1378113" y="793332"/>
                                            <a:pt x="1385599" y="794959"/>
                                            <a:pt x="1386576" y="793332"/>
                                          </a:cubicBezTo>
                                          <a:cubicBezTo>
                                            <a:pt x="1387552" y="791705"/>
                                            <a:pt x="1386576" y="788775"/>
                                            <a:pt x="1385599" y="785195"/>
                                          </a:cubicBezTo>
                                          <a:cubicBezTo>
                                            <a:pt x="1384623" y="781615"/>
                                            <a:pt x="1388203" y="779663"/>
                                            <a:pt x="1388203" y="777710"/>
                                          </a:cubicBezTo>
                                          <a:cubicBezTo>
                                            <a:pt x="1388203" y="776083"/>
                                            <a:pt x="1384623" y="774781"/>
                                            <a:pt x="1384298" y="771526"/>
                                          </a:cubicBezTo>
                                          <a:cubicBezTo>
                                            <a:pt x="1383972" y="767946"/>
                                            <a:pt x="1390156" y="763065"/>
                                            <a:pt x="1386250" y="759810"/>
                                          </a:cubicBezTo>
                                          <a:cubicBezTo>
                                            <a:pt x="1382345" y="756556"/>
                                            <a:pt x="1379416" y="756881"/>
                                            <a:pt x="1374859" y="751999"/>
                                          </a:cubicBezTo>
                                          <a:cubicBezTo>
                                            <a:pt x="1369977" y="747443"/>
                                            <a:pt x="1370954" y="740934"/>
                                            <a:pt x="1367699" y="740608"/>
                                          </a:cubicBezTo>
                                          <a:cubicBezTo>
                                            <a:pt x="1364445" y="740283"/>
                                            <a:pt x="1352403" y="741259"/>
                                            <a:pt x="1344267" y="743212"/>
                                          </a:cubicBezTo>
                                          <a:cubicBezTo>
                                            <a:pt x="1336130" y="745165"/>
                                            <a:pt x="1328645" y="747768"/>
                                            <a:pt x="1324089" y="749721"/>
                                          </a:cubicBezTo>
                                          <a:cubicBezTo>
                                            <a:pt x="1319532" y="751674"/>
                                            <a:pt x="1310745" y="751023"/>
                                            <a:pt x="1307490" y="752976"/>
                                          </a:cubicBezTo>
                                          <a:cubicBezTo>
                                            <a:pt x="1304236" y="755254"/>
                                            <a:pt x="1307816" y="759485"/>
                                            <a:pt x="1307490" y="763390"/>
                                          </a:cubicBezTo>
                                          <a:cubicBezTo>
                                            <a:pt x="1307165" y="767296"/>
                                            <a:pt x="1308141" y="765017"/>
                                            <a:pt x="1304562" y="769899"/>
                                          </a:cubicBezTo>
                                          <a:cubicBezTo>
                                            <a:pt x="1300981" y="775106"/>
                                            <a:pt x="1311071" y="776734"/>
                                            <a:pt x="1314976" y="780639"/>
                                          </a:cubicBezTo>
                                          <a:cubicBezTo>
                                            <a:pt x="1318881" y="784544"/>
                                            <a:pt x="1317254" y="787148"/>
                                            <a:pt x="1317254" y="792355"/>
                                          </a:cubicBezTo>
                                          <a:cubicBezTo>
                                            <a:pt x="1316929" y="797563"/>
                                            <a:pt x="1317254" y="798214"/>
                                            <a:pt x="1315627" y="802770"/>
                                          </a:cubicBezTo>
                                          <a:cubicBezTo>
                                            <a:pt x="1313999" y="807326"/>
                                            <a:pt x="1308793" y="808628"/>
                                            <a:pt x="1305212" y="811883"/>
                                          </a:cubicBezTo>
                                          <a:cubicBezTo>
                                            <a:pt x="1301632" y="815137"/>
                                            <a:pt x="1296099" y="818066"/>
                                            <a:pt x="1292845" y="822623"/>
                                          </a:cubicBezTo>
                                          <a:cubicBezTo>
                                            <a:pt x="1289590" y="827179"/>
                                            <a:pt x="1292194" y="831735"/>
                                            <a:pt x="1292194" y="834664"/>
                                          </a:cubicBezTo>
                                          <a:cubicBezTo>
                                            <a:pt x="1292194" y="837593"/>
                                            <a:pt x="1286336" y="841173"/>
                                            <a:pt x="1281780" y="843452"/>
                                          </a:cubicBezTo>
                                          <a:cubicBezTo>
                                            <a:pt x="1277223" y="845730"/>
                                            <a:pt x="1265507" y="851588"/>
                                            <a:pt x="1259323" y="852890"/>
                                          </a:cubicBezTo>
                                          <a:cubicBezTo>
                                            <a:pt x="1253140" y="854191"/>
                                            <a:pt x="1248909" y="854517"/>
                                            <a:pt x="1247932" y="858097"/>
                                          </a:cubicBezTo>
                                          <a:cubicBezTo>
                                            <a:pt x="1246631" y="861677"/>
                                            <a:pt x="1252163" y="859399"/>
                                            <a:pt x="1252489" y="860375"/>
                                          </a:cubicBezTo>
                                          <a:cubicBezTo>
                                            <a:pt x="1253140" y="861351"/>
                                            <a:pt x="1251512" y="866233"/>
                                            <a:pt x="1248584" y="868837"/>
                                          </a:cubicBezTo>
                                          <a:cubicBezTo>
                                            <a:pt x="1245980" y="871441"/>
                                            <a:pt x="1243702" y="871115"/>
                                            <a:pt x="1239471" y="871441"/>
                                          </a:cubicBezTo>
                                          <a:cubicBezTo>
                                            <a:pt x="1234914" y="871441"/>
                                            <a:pt x="1227103" y="867861"/>
                                            <a:pt x="1221571" y="865257"/>
                                          </a:cubicBezTo>
                                          <a:cubicBezTo>
                                            <a:pt x="1216038" y="862653"/>
                                            <a:pt x="1210831" y="864281"/>
                                            <a:pt x="1203671" y="865908"/>
                                          </a:cubicBezTo>
                                          <a:cubicBezTo>
                                            <a:pt x="1196511" y="867535"/>
                                            <a:pt x="1195209" y="866559"/>
                                            <a:pt x="1190327" y="865908"/>
                                          </a:cubicBezTo>
                                          <a:cubicBezTo>
                                            <a:pt x="1185445" y="865257"/>
                                            <a:pt x="1165593" y="858422"/>
                                            <a:pt x="1160060" y="856144"/>
                                          </a:cubicBezTo>
                                          <a:cubicBezTo>
                                            <a:pt x="1154527" y="853866"/>
                                            <a:pt x="1159409" y="853866"/>
                                            <a:pt x="1157782" y="849961"/>
                                          </a:cubicBezTo>
                                          <a:cubicBezTo>
                                            <a:pt x="1156155" y="846381"/>
                                            <a:pt x="1153876" y="846381"/>
                                            <a:pt x="1154853" y="843777"/>
                                          </a:cubicBezTo>
                                          <a:cubicBezTo>
                                            <a:pt x="1155829" y="841173"/>
                                            <a:pt x="1163315" y="844428"/>
                                            <a:pt x="1168197" y="844103"/>
                                          </a:cubicBezTo>
                                          <a:cubicBezTo>
                                            <a:pt x="1173078" y="843777"/>
                                            <a:pt x="1178936" y="842801"/>
                                            <a:pt x="1183493" y="843452"/>
                                          </a:cubicBezTo>
                                          <a:cubicBezTo>
                                            <a:pt x="1188049" y="843777"/>
                                            <a:pt x="1187724" y="848008"/>
                                            <a:pt x="1193907" y="850612"/>
                                          </a:cubicBezTo>
                                          <a:cubicBezTo>
                                            <a:pt x="1200091" y="853215"/>
                                            <a:pt x="1205298" y="846706"/>
                                            <a:pt x="1210831" y="845079"/>
                                          </a:cubicBezTo>
                                          <a:cubicBezTo>
                                            <a:pt x="1216363" y="843452"/>
                                            <a:pt x="1231335" y="839221"/>
                                            <a:pt x="1234914" y="837919"/>
                                          </a:cubicBezTo>
                                          <a:cubicBezTo>
                                            <a:pt x="1238820" y="836617"/>
                                            <a:pt x="1245329" y="830433"/>
                                            <a:pt x="1246631" y="827830"/>
                                          </a:cubicBezTo>
                                          <a:cubicBezTo>
                                            <a:pt x="1248258" y="825226"/>
                                            <a:pt x="1249559" y="819368"/>
                                            <a:pt x="1252489" y="815463"/>
                                          </a:cubicBezTo>
                                          <a:cubicBezTo>
                                            <a:pt x="1255418" y="811557"/>
                                            <a:pt x="1261602" y="809930"/>
                                            <a:pt x="1265507" y="807652"/>
                                          </a:cubicBezTo>
                                          <a:cubicBezTo>
                                            <a:pt x="1269412" y="805699"/>
                                            <a:pt x="1271690" y="803746"/>
                                            <a:pt x="1272341" y="802444"/>
                                          </a:cubicBezTo>
                                          <a:cubicBezTo>
                                            <a:pt x="1272667" y="801143"/>
                                            <a:pt x="1271365" y="800166"/>
                                            <a:pt x="1270714" y="797237"/>
                                          </a:cubicBezTo>
                                          <a:cubicBezTo>
                                            <a:pt x="1270063" y="794308"/>
                                            <a:pt x="1273968" y="793657"/>
                                            <a:pt x="1274620" y="790077"/>
                                          </a:cubicBezTo>
                                          <a:cubicBezTo>
                                            <a:pt x="1275271" y="786497"/>
                                            <a:pt x="1272016" y="786497"/>
                                            <a:pt x="1271040" y="783894"/>
                                          </a:cubicBezTo>
                                          <a:cubicBezTo>
                                            <a:pt x="1270389" y="781290"/>
                                            <a:pt x="1277874" y="773805"/>
                                            <a:pt x="1281129" y="771201"/>
                                          </a:cubicBezTo>
                                          <a:cubicBezTo>
                                            <a:pt x="1284384" y="768597"/>
                                            <a:pt x="1285034" y="767296"/>
                                            <a:pt x="1285685" y="765343"/>
                                          </a:cubicBezTo>
                                          <a:cubicBezTo>
                                            <a:pt x="1286336" y="763716"/>
                                            <a:pt x="1285359" y="762414"/>
                                            <a:pt x="1283732" y="759810"/>
                                          </a:cubicBezTo>
                                          <a:cubicBezTo>
                                            <a:pt x="1282105" y="757206"/>
                                            <a:pt x="1282105" y="757857"/>
                                            <a:pt x="1278525" y="756230"/>
                                          </a:cubicBezTo>
                                          <a:cubicBezTo>
                                            <a:pt x="1274945" y="754277"/>
                                            <a:pt x="1262253" y="747768"/>
                                            <a:pt x="1259649" y="746141"/>
                                          </a:cubicBezTo>
                                          <a:cubicBezTo>
                                            <a:pt x="1257045" y="744514"/>
                                            <a:pt x="1256394" y="742561"/>
                                            <a:pt x="1254441" y="739307"/>
                                          </a:cubicBezTo>
                                          <a:cubicBezTo>
                                            <a:pt x="1252814" y="736052"/>
                                            <a:pt x="1257045" y="729543"/>
                                            <a:pt x="1258347" y="724010"/>
                                          </a:cubicBezTo>
                                          <a:cubicBezTo>
                                            <a:pt x="1259649" y="718478"/>
                                            <a:pt x="1257371" y="718803"/>
                                            <a:pt x="1256068" y="712619"/>
                                          </a:cubicBezTo>
                                          <a:cubicBezTo>
                                            <a:pt x="1254767" y="706436"/>
                                            <a:pt x="1259323" y="697974"/>
                                            <a:pt x="1259323" y="696021"/>
                                          </a:cubicBezTo>
                                          <a:cubicBezTo>
                                            <a:pt x="1259323" y="694069"/>
                                            <a:pt x="1257371" y="693743"/>
                                            <a:pt x="1255418" y="691139"/>
                                          </a:cubicBezTo>
                                          <a:cubicBezTo>
                                            <a:pt x="1253466" y="688536"/>
                                            <a:pt x="1257371" y="682027"/>
                                            <a:pt x="1257696" y="680399"/>
                                          </a:cubicBezTo>
                                          <a:cubicBezTo>
                                            <a:pt x="1258022" y="678772"/>
                                            <a:pt x="1254767" y="677796"/>
                                            <a:pt x="1253466" y="674216"/>
                                          </a:cubicBezTo>
                                          <a:cubicBezTo>
                                            <a:pt x="1252163" y="670636"/>
                                            <a:pt x="1260625" y="670310"/>
                                            <a:pt x="1260625" y="667707"/>
                                          </a:cubicBezTo>
                                          <a:cubicBezTo>
                                            <a:pt x="1260625" y="664778"/>
                                            <a:pt x="1261276" y="663476"/>
                                            <a:pt x="1260300" y="660547"/>
                                          </a:cubicBezTo>
                                          <a:cubicBezTo>
                                            <a:pt x="1259649" y="657943"/>
                                            <a:pt x="1259649" y="657618"/>
                                            <a:pt x="1259975" y="654038"/>
                                          </a:cubicBezTo>
                                          <a:cubicBezTo>
                                            <a:pt x="1260300" y="650458"/>
                                            <a:pt x="1262903" y="648831"/>
                                            <a:pt x="1263554" y="644925"/>
                                          </a:cubicBezTo>
                                          <a:cubicBezTo>
                                            <a:pt x="1264205" y="641020"/>
                                            <a:pt x="1259975" y="642647"/>
                                            <a:pt x="1257371" y="639392"/>
                                          </a:cubicBezTo>
                                          <a:cubicBezTo>
                                            <a:pt x="1254767" y="636463"/>
                                            <a:pt x="1258672" y="631907"/>
                                            <a:pt x="1257371" y="631256"/>
                                          </a:cubicBezTo>
                                          <a:cubicBezTo>
                                            <a:pt x="1256068" y="630605"/>
                                            <a:pt x="1245654" y="624422"/>
                                            <a:pt x="1240122" y="621167"/>
                                          </a:cubicBezTo>
                                          <a:cubicBezTo>
                                            <a:pt x="1234589" y="617912"/>
                                            <a:pt x="1235566" y="616936"/>
                                            <a:pt x="1233938" y="612705"/>
                                          </a:cubicBezTo>
                                          <a:cubicBezTo>
                                            <a:pt x="1232636" y="608474"/>
                                            <a:pt x="1240772" y="609125"/>
                                            <a:pt x="1244678" y="605871"/>
                                          </a:cubicBezTo>
                                          <a:cubicBezTo>
                                            <a:pt x="1248584" y="602616"/>
                                            <a:pt x="1245980" y="600663"/>
                                            <a:pt x="1247281" y="596107"/>
                                          </a:cubicBezTo>
                                          <a:cubicBezTo>
                                            <a:pt x="1248584" y="591551"/>
                                            <a:pt x="1251187" y="592202"/>
                                            <a:pt x="1253140" y="588947"/>
                                          </a:cubicBezTo>
                                          <a:cubicBezTo>
                                            <a:pt x="1255093" y="585693"/>
                                            <a:pt x="1253790" y="585042"/>
                                            <a:pt x="1258347" y="579834"/>
                                          </a:cubicBezTo>
                                          <a:cubicBezTo>
                                            <a:pt x="1262578" y="574627"/>
                                            <a:pt x="1263880" y="573000"/>
                                            <a:pt x="1264205" y="571698"/>
                                          </a:cubicBezTo>
                                          <a:cubicBezTo>
                                            <a:pt x="1264531" y="570396"/>
                                            <a:pt x="1264205" y="569745"/>
                                            <a:pt x="1263880" y="566491"/>
                                          </a:cubicBezTo>
                                          <a:cubicBezTo>
                                            <a:pt x="1263554" y="563236"/>
                                            <a:pt x="1262903" y="557053"/>
                                            <a:pt x="1261276" y="552171"/>
                                          </a:cubicBezTo>
                                          <a:cubicBezTo>
                                            <a:pt x="1259975" y="547289"/>
                                            <a:pt x="1260625" y="547940"/>
                                            <a:pt x="1257696" y="546638"/>
                                          </a:cubicBezTo>
                                          <a:cubicBezTo>
                                            <a:pt x="1254767" y="545336"/>
                                            <a:pt x="1247607" y="543058"/>
                                            <a:pt x="1242400" y="543384"/>
                                          </a:cubicBezTo>
                                          <a:cubicBezTo>
                                            <a:pt x="1237193" y="543384"/>
                                            <a:pt x="1237844" y="545336"/>
                                            <a:pt x="1234589" y="544685"/>
                                          </a:cubicBezTo>
                                          <a:cubicBezTo>
                                            <a:pt x="1231335" y="544035"/>
                                            <a:pt x="1237844" y="542082"/>
                                            <a:pt x="1236541" y="540780"/>
                                          </a:cubicBezTo>
                                          <a:cubicBezTo>
                                            <a:pt x="1235240" y="539478"/>
                                            <a:pt x="1231985" y="538176"/>
                                            <a:pt x="1226778" y="538176"/>
                                          </a:cubicBezTo>
                                          <a:cubicBezTo>
                                            <a:pt x="1221571" y="538176"/>
                                            <a:pt x="1212784" y="538827"/>
                                            <a:pt x="1207576" y="538827"/>
                                          </a:cubicBezTo>
                                          <a:cubicBezTo>
                                            <a:pt x="1202694" y="539153"/>
                                            <a:pt x="1189676" y="539478"/>
                                            <a:pt x="1185120" y="539804"/>
                                          </a:cubicBezTo>
                                          <a:cubicBezTo>
                                            <a:pt x="1180563" y="540129"/>
                                            <a:pt x="1175682" y="540780"/>
                                            <a:pt x="1172427" y="539478"/>
                                          </a:cubicBezTo>
                                          <a:cubicBezTo>
                                            <a:pt x="1169173" y="538176"/>
                                            <a:pt x="1176658" y="533946"/>
                                            <a:pt x="1175031" y="533946"/>
                                          </a:cubicBezTo>
                                          <a:cubicBezTo>
                                            <a:pt x="1173404" y="533946"/>
                                            <a:pt x="1168522" y="533946"/>
                                            <a:pt x="1165267" y="535573"/>
                                          </a:cubicBezTo>
                                          <a:cubicBezTo>
                                            <a:pt x="1162338" y="537200"/>
                                            <a:pt x="1157456" y="547289"/>
                                            <a:pt x="1155829" y="549893"/>
                                          </a:cubicBezTo>
                                          <a:cubicBezTo>
                                            <a:pt x="1153876" y="552171"/>
                                            <a:pt x="1154527" y="552822"/>
                                            <a:pt x="1152249" y="559656"/>
                                          </a:cubicBezTo>
                                          <a:cubicBezTo>
                                            <a:pt x="1149971" y="566491"/>
                                            <a:pt x="1148018" y="576580"/>
                                            <a:pt x="1146717" y="581787"/>
                                          </a:cubicBezTo>
                                          <a:cubicBezTo>
                                            <a:pt x="1145415" y="587320"/>
                                            <a:pt x="1140533" y="597409"/>
                                            <a:pt x="1137929" y="600989"/>
                                          </a:cubicBezTo>
                                          <a:cubicBezTo>
                                            <a:pt x="1135326" y="604569"/>
                                            <a:pt x="1129467" y="607498"/>
                                            <a:pt x="1125236" y="610427"/>
                                          </a:cubicBezTo>
                                          <a:cubicBezTo>
                                            <a:pt x="1121331" y="613356"/>
                                            <a:pt x="1116449" y="615634"/>
                                            <a:pt x="1113846" y="617587"/>
                                          </a:cubicBezTo>
                                          <a:cubicBezTo>
                                            <a:pt x="1111242" y="619540"/>
                                            <a:pt x="1098549" y="620842"/>
                                            <a:pt x="1096271" y="623771"/>
                                          </a:cubicBezTo>
                                          <a:cubicBezTo>
                                            <a:pt x="1093993" y="626700"/>
                                            <a:pt x="1089762" y="631256"/>
                                            <a:pt x="1088460" y="632883"/>
                                          </a:cubicBezTo>
                                          <a:cubicBezTo>
                                            <a:pt x="1087484" y="634511"/>
                                            <a:pt x="1088786" y="635161"/>
                                            <a:pt x="1089437" y="636789"/>
                                          </a:cubicBezTo>
                                          <a:cubicBezTo>
                                            <a:pt x="1090088" y="638091"/>
                                            <a:pt x="1096271" y="635161"/>
                                            <a:pt x="1095946" y="636463"/>
                                          </a:cubicBezTo>
                                          <a:cubicBezTo>
                                            <a:pt x="1095620" y="637765"/>
                                            <a:pt x="1090413" y="642972"/>
                                            <a:pt x="1089762" y="644925"/>
                                          </a:cubicBezTo>
                                          <a:cubicBezTo>
                                            <a:pt x="1089111" y="646878"/>
                                            <a:pt x="1088786" y="648831"/>
                                            <a:pt x="1090738" y="650458"/>
                                          </a:cubicBezTo>
                                          <a:cubicBezTo>
                                            <a:pt x="1092691" y="652085"/>
                                            <a:pt x="1101479" y="646878"/>
                                            <a:pt x="1102780" y="646878"/>
                                          </a:cubicBezTo>
                                          <a:cubicBezTo>
                                            <a:pt x="1104082" y="646878"/>
                                            <a:pt x="1107988" y="647529"/>
                                            <a:pt x="1108964" y="650783"/>
                                          </a:cubicBezTo>
                                          <a:cubicBezTo>
                                            <a:pt x="1109940" y="654038"/>
                                            <a:pt x="1108638" y="658269"/>
                                            <a:pt x="1107011" y="662825"/>
                                          </a:cubicBezTo>
                                          <a:cubicBezTo>
                                            <a:pt x="1105384" y="667381"/>
                                            <a:pt x="1102455" y="674867"/>
                                            <a:pt x="1102780" y="677796"/>
                                          </a:cubicBezTo>
                                          <a:cubicBezTo>
                                            <a:pt x="1102780" y="680725"/>
                                            <a:pt x="1107988" y="682352"/>
                                            <a:pt x="1108964" y="683979"/>
                                          </a:cubicBezTo>
                                          <a:cubicBezTo>
                                            <a:pt x="1109940" y="685607"/>
                                            <a:pt x="1106360" y="687559"/>
                                            <a:pt x="1104082" y="688536"/>
                                          </a:cubicBezTo>
                                          <a:cubicBezTo>
                                            <a:pt x="1101804" y="689187"/>
                                            <a:pt x="1100177" y="686258"/>
                                            <a:pt x="1099526" y="686258"/>
                                          </a:cubicBezTo>
                                          <a:cubicBezTo>
                                            <a:pt x="1098875" y="686583"/>
                                            <a:pt x="1096597" y="686909"/>
                                            <a:pt x="1095620" y="689512"/>
                                          </a:cubicBezTo>
                                          <a:cubicBezTo>
                                            <a:pt x="1094970" y="692116"/>
                                            <a:pt x="1091390" y="705785"/>
                                            <a:pt x="1093668" y="708063"/>
                                          </a:cubicBezTo>
                                          <a:cubicBezTo>
                                            <a:pt x="1095946" y="710341"/>
                                            <a:pt x="1097573" y="704808"/>
                                            <a:pt x="1100827" y="703832"/>
                                          </a:cubicBezTo>
                                          <a:cubicBezTo>
                                            <a:pt x="1104082" y="702856"/>
                                            <a:pt x="1121331" y="712945"/>
                                            <a:pt x="1124911" y="712945"/>
                                          </a:cubicBezTo>
                                          <a:cubicBezTo>
                                            <a:pt x="1128817" y="712945"/>
                                            <a:pt x="1129467" y="710016"/>
                                            <a:pt x="1130118" y="711318"/>
                                          </a:cubicBezTo>
                                          <a:cubicBezTo>
                                            <a:pt x="1130769" y="712945"/>
                                            <a:pt x="1128491" y="719128"/>
                                            <a:pt x="1128491" y="722708"/>
                                          </a:cubicBezTo>
                                          <a:cubicBezTo>
                                            <a:pt x="1128491" y="726288"/>
                                            <a:pt x="1132722" y="727590"/>
                                            <a:pt x="1134675" y="728892"/>
                                          </a:cubicBezTo>
                                          <a:cubicBezTo>
                                            <a:pt x="1136627" y="730519"/>
                                            <a:pt x="1139556" y="734099"/>
                                            <a:pt x="1139556" y="736703"/>
                                          </a:cubicBezTo>
                                          <a:cubicBezTo>
                                            <a:pt x="1139556" y="739307"/>
                                            <a:pt x="1145089" y="739632"/>
                                            <a:pt x="1146391" y="740934"/>
                                          </a:cubicBezTo>
                                          <a:cubicBezTo>
                                            <a:pt x="1147693" y="741910"/>
                                            <a:pt x="1151598" y="740608"/>
                                            <a:pt x="1154853" y="739957"/>
                                          </a:cubicBezTo>
                                          <a:cubicBezTo>
                                            <a:pt x="1158108" y="739307"/>
                                            <a:pt x="1162013" y="737679"/>
                                            <a:pt x="1161687" y="739957"/>
                                          </a:cubicBezTo>
                                          <a:cubicBezTo>
                                            <a:pt x="1161362" y="742236"/>
                                            <a:pt x="1157782" y="742236"/>
                                            <a:pt x="1154853" y="743537"/>
                                          </a:cubicBezTo>
                                          <a:cubicBezTo>
                                            <a:pt x="1151924" y="744839"/>
                                            <a:pt x="1156806" y="745816"/>
                                            <a:pt x="1156806" y="747117"/>
                                          </a:cubicBezTo>
                                          <a:cubicBezTo>
                                            <a:pt x="1156806" y="748745"/>
                                            <a:pt x="1154202" y="752650"/>
                                            <a:pt x="1151924" y="755579"/>
                                          </a:cubicBezTo>
                                          <a:cubicBezTo>
                                            <a:pt x="1149645" y="758508"/>
                                            <a:pt x="1146717" y="762088"/>
                                            <a:pt x="1144764" y="765017"/>
                                          </a:cubicBezTo>
                                          <a:cubicBezTo>
                                            <a:pt x="1142811" y="767946"/>
                                            <a:pt x="1145415" y="768597"/>
                                            <a:pt x="1145089" y="771201"/>
                                          </a:cubicBezTo>
                                          <a:cubicBezTo>
                                            <a:pt x="1144438" y="773479"/>
                                            <a:pt x="1138906" y="775432"/>
                                            <a:pt x="1135977" y="775432"/>
                                          </a:cubicBezTo>
                                          <a:cubicBezTo>
                                            <a:pt x="1133047" y="775432"/>
                                            <a:pt x="1132722" y="771526"/>
                                            <a:pt x="1129793" y="768597"/>
                                          </a:cubicBezTo>
                                          <a:cubicBezTo>
                                            <a:pt x="1126864" y="765668"/>
                                            <a:pt x="1121006" y="762414"/>
                                            <a:pt x="1115147" y="757532"/>
                                          </a:cubicBezTo>
                                          <a:cubicBezTo>
                                            <a:pt x="1109615" y="752650"/>
                                            <a:pt x="1106035" y="747768"/>
                                            <a:pt x="1102455" y="745165"/>
                                          </a:cubicBezTo>
                                          <a:cubicBezTo>
                                            <a:pt x="1098875" y="742561"/>
                                            <a:pt x="1090738" y="740934"/>
                                            <a:pt x="1081300" y="740934"/>
                                          </a:cubicBezTo>
                                          <a:cubicBezTo>
                                            <a:pt x="1071862" y="740934"/>
                                            <a:pt x="1068933" y="737354"/>
                                            <a:pt x="1064702" y="735727"/>
                                          </a:cubicBezTo>
                                          <a:cubicBezTo>
                                            <a:pt x="1060472" y="734099"/>
                                            <a:pt x="1064702" y="732147"/>
                                            <a:pt x="1063075" y="729543"/>
                                          </a:cubicBezTo>
                                          <a:cubicBezTo>
                                            <a:pt x="1061448" y="726939"/>
                                            <a:pt x="1055915" y="727916"/>
                                            <a:pt x="1053962" y="726939"/>
                                          </a:cubicBezTo>
                                          <a:cubicBezTo>
                                            <a:pt x="1052009" y="725963"/>
                                            <a:pt x="1045175" y="725312"/>
                                            <a:pt x="1043548" y="727265"/>
                                          </a:cubicBezTo>
                                          <a:cubicBezTo>
                                            <a:pt x="1041920" y="729217"/>
                                            <a:pt x="1037690" y="731170"/>
                                            <a:pt x="1036063" y="730519"/>
                                          </a:cubicBezTo>
                                          <a:cubicBezTo>
                                            <a:pt x="1034435" y="729868"/>
                                            <a:pt x="1038341" y="723685"/>
                                            <a:pt x="1038341" y="722383"/>
                                          </a:cubicBezTo>
                                          <a:cubicBezTo>
                                            <a:pt x="1038666" y="720756"/>
                                            <a:pt x="1037690" y="720105"/>
                                            <a:pt x="1035737" y="718478"/>
                                          </a:cubicBezTo>
                                          <a:cubicBezTo>
                                            <a:pt x="1033784" y="716850"/>
                                            <a:pt x="1020766" y="712619"/>
                                            <a:pt x="1011328" y="708388"/>
                                          </a:cubicBezTo>
                                          <a:cubicBezTo>
                                            <a:pt x="1001890" y="704483"/>
                                            <a:pt x="1003191" y="704158"/>
                                            <a:pt x="985943" y="702205"/>
                                          </a:cubicBezTo>
                                          <a:cubicBezTo>
                                            <a:pt x="969019" y="700252"/>
                                            <a:pt x="965764" y="700252"/>
                                            <a:pt x="957628" y="698625"/>
                                          </a:cubicBezTo>
                                          <a:cubicBezTo>
                                            <a:pt x="949492" y="696998"/>
                                            <a:pt x="937125" y="695370"/>
                                            <a:pt x="930941" y="696347"/>
                                          </a:cubicBezTo>
                                          <a:cubicBezTo>
                                            <a:pt x="925083" y="697323"/>
                                            <a:pt x="926059" y="699927"/>
                                            <a:pt x="923781" y="701879"/>
                                          </a:cubicBezTo>
                                          <a:cubicBezTo>
                                            <a:pt x="921503" y="703832"/>
                                            <a:pt x="914994" y="704158"/>
                                            <a:pt x="913692" y="704483"/>
                                          </a:cubicBezTo>
                                          <a:cubicBezTo>
                                            <a:pt x="912065" y="704808"/>
                                            <a:pt x="907508" y="707087"/>
                                            <a:pt x="907834" y="707738"/>
                                          </a:cubicBezTo>
                                          <a:cubicBezTo>
                                            <a:pt x="908159" y="708388"/>
                                            <a:pt x="915970" y="717827"/>
                                            <a:pt x="917923" y="720756"/>
                                          </a:cubicBezTo>
                                          <a:cubicBezTo>
                                            <a:pt x="919875" y="723685"/>
                                            <a:pt x="917272" y="728892"/>
                                            <a:pt x="918248" y="730519"/>
                                          </a:cubicBezTo>
                                          <a:cubicBezTo>
                                            <a:pt x="919225" y="732147"/>
                                            <a:pt x="920201" y="732472"/>
                                            <a:pt x="921828" y="732147"/>
                                          </a:cubicBezTo>
                                          <a:cubicBezTo>
                                            <a:pt x="923455" y="731821"/>
                                            <a:pt x="925408" y="729543"/>
                                            <a:pt x="926059" y="729543"/>
                                          </a:cubicBezTo>
                                          <a:cubicBezTo>
                                            <a:pt x="926710" y="729543"/>
                                            <a:pt x="928337" y="731496"/>
                                            <a:pt x="928663" y="733123"/>
                                          </a:cubicBezTo>
                                          <a:cubicBezTo>
                                            <a:pt x="928988" y="734750"/>
                                            <a:pt x="928988" y="738981"/>
                                            <a:pt x="928337" y="740934"/>
                                          </a:cubicBezTo>
                                          <a:cubicBezTo>
                                            <a:pt x="927686" y="742887"/>
                                            <a:pt x="919225" y="745490"/>
                                            <a:pt x="916621" y="745816"/>
                                          </a:cubicBezTo>
                                          <a:cubicBezTo>
                                            <a:pt x="914018" y="746141"/>
                                            <a:pt x="905881" y="750046"/>
                                            <a:pt x="902952" y="751348"/>
                                          </a:cubicBezTo>
                                          <a:cubicBezTo>
                                            <a:pt x="900023" y="752325"/>
                                            <a:pt x="900348" y="754928"/>
                                            <a:pt x="899372" y="757532"/>
                                          </a:cubicBezTo>
                                          <a:cubicBezTo>
                                            <a:pt x="898070" y="760136"/>
                                            <a:pt x="901650" y="762088"/>
                                            <a:pt x="901650" y="763716"/>
                                          </a:cubicBezTo>
                                          <a:cubicBezTo>
                                            <a:pt x="901650" y="765668"/>
                                            <a:pt x="896118" y="768272"/>
                                            <a:pt x="893839" y="768923"/>
                                          </a:cubicBezTo>
                                          <a:cubicBezTo>
                                            <a:pt x="891236" y="769248"/>
                                            <a:pt x="890259" y="767621"/>
                                            <a:pt x="886028" y="767621"/>
                                          </a:cubicBezTo>
                                          <a:cubicBezTo>
                                            <a:pt x="881798" y="767621"/>
                                            <a:pt x="875939" y="765994"/>
                                            <a:pt x="876590" y="763716"/>
                                          </a:cubicBezTo>
                                          <a:cubicBezTo>
                                            <a:pt x="877241" y="761763"/>
                                            <a:pt x="876265" y="758183"/>
                                            <a:pt x="877241" y="755254"/>
                                          </a:cubicBezTo>
                                          <a:cubicBezTo>
                                            <a:pt x="878218" y="752325"/>
                                            <a:pt x="887656" y="750046"/>
                                            <a:pt x="886028" y="748419"/>
                                          </a:cubicBezTo>
                                          <a:cubicBezTo>
                                            <a:pt x="884401" y="746792"/>
                                            <a:pt x="879519" y="745816"/>
                                            <a:pt x="874963" y="742887"/>
                                          </a:cubicBezTo>
                                          <a:cubicBezTo>
                                            <a:pt x="870407" y="739957"/>
                                            <a:pt x="885378" y="738330"/>
                                            <a:pt x="881798" y="737354"/>
                                          </a:cubicBezTo>
                                          <a:cubicBezTo>
                                            <a:pt x="878218" y="736377"/>
                                            <a:pt x="871383" y="737354"/>
                                            <a:pt x="869430" y="738981"/>
                                          </a:cubicBezTo>
                                          <a:cubicBezTo>
                                            <a:pt x="867152" y="740608"/>
                                            <a:pt x="862596" y="743212"/>
                                            <a:pt x="859992" y="744839"/>
                                          </a:cubicBezTo>
                                          <a:cubicBezTo>
                                            <a:pt x="857389" y="746792"/>
                                            <a:pt x="859992" y="749396"/>
                                            <a:pt x="859016" y="751348"/>
                                          </a:cubicBezTo>
                                          <a:cubicBezTo>
                                            <a:pt x="858039" y="752976"/>
                                            <a:pt x="855761" y="749396"/>
                                            <a:pt x="853483" y="747117"/>
                                          </a:cubicBezTo>
                                          <a:cubicBezTo>
                                            <a:pt x="851205" y="744514"/>
                                            <a:pt x="855110" y="740608"/>
                                            <a:pt x="853483" y="741259"/>
                                          </a:cubicBezTo>
                                          <a:cubicBezTo>
                                            <a:pt x="851530" y="741910"/>
                                            <a:pt x="848927" y="743863"/>
                                            <a:pt x="845021" y="746467"/>
                                          </a:cubicBezTo>
                                          <a:cubicBezTo>
                                            <a:pt x="841116" y="748745"/>
                                            <a:pt x="838512" y="750046"/>
                                            <a:pt x="834282" y="752976"/>
                                          </a:cubicBezTo>
                                          <a:cubicBezTo>
                                            <a:pt x="830376" y="755905"/>
                                            <a:pt x="832328" y="756881"/>
                                            <a:pt x="830050" y="758183"/>
                                          </a:cubicBezTo>
                                          <a:cubicBezTo>
                                            <a:pt x="827772" y="759485"/>
                                            <a:pt x="817683" y="756881"/>
                                            <a:pt x="806292" y="756556"/>
                                          </a:cubicBezTo>
                                          <a:cubicBezTo>
                                            <a:pt x="794901" y="756230"/>
                                            <a:pt x="793600" y="754277"/>
                                            <a:pt x="788392" y="755254"/>
                                          </a:cubicBezTo>
                                          <a:cubicBezTo>
                                            <a:pt x="783185" y="756230"/>
                                            <a:pt x="780582" y="760136"/>
                                            <a:pt x="777001" y="762739"/>
                                          </a:cubicBezTo>
                                          <a:cubicBezTo>
                                            <a:pt x="773422" y="765017"/>
                                            <a:pt x="766262" y="769574"/>
                                            <a:pt x="762682" y="772177"/>
                                          </a:cubicBezTo>
                                          <a:cubicBezTo>
                                            <a:pt x="759101" y="774781"/>
                                            <a:pt x="762356" y="776083"/>
                                            <a:pt x="759427" y="777710"/>
                                          </a:cubicBezTo>
                                          <a:cubicBezTo>
                                            <a:pt x="756498" y="779337"/>
                                            <a:pt x="752918" y="772828"/>
                                            <a:pt x="749013" y="772177"/>
                                          </a:cubicBezTo>
                                          <a:cubicBezTo>
                                            <a:pt x="745107" y="771526"/>
                                            <a:pt x="743805" y="776083"/>
                                            <a:pt x="741202" y="776408"/>
                                          </a:cubicBezTo>
                                          <a:cubicBezTo>
                                            <a:pt x="738598" y="776734"/>
                                            <a:pt x="740876" y="772177"/>
                                            <a:pt x="740225" y="771852"/>
                                          </a:cubicBezTo>
                                          <a:cubicBezTo>
                                            <a:pt x="739574" y="771526"/>
                                            <a:pt x="736971" y="774781"/>
                                            <a:pt x="734692" y="775757"/>
                                          </a:cubicBezTo>
                                          <a:cubicBezTo>
                                            <a:pt x="732414" y="777059"/>
                                            <a:pt x="732089" y="775106"/>
                                            <a:pt x="727533" y="773805"/>
                                          </a:cubicBezTo>
                                          <a:cubicBezTo>
                                            <a:pt x="722651" y="772503"/>
                                            <a:pt x="718420" y="771852"/>
                                            <a:pt x="717118" y="770225"/>
                                          </a:cubicBezTo>
                                          <a:cubicBezTo>
                                            <a:pt x="716142" y="768272"/>
                                            <a:pt x="732414" y="766319"/>
                                            <a:pt x="733391" y="765668"/>
                                          </a:cubicBezTo>
                                          <a:cubicBezTo>
                                            <a:pt x="734367" y="765017"/>
                                            <a:pt x="729160" y="758834"/>
                                            <a:pt x="727858" y="756881"/>
                                          </a:cubicBezTo>
                                          <a:cubicBezTo>
                                            <a:pt x="726556" y="755254"/>
                                            <a:pt x="728183" y="753301"/>
                                            <a:pt x="728835" y="751999"/>
                                          </a:cubicBezTo>
                                          <a:cubicBezTo>
                                            <a:pt x="729811" y="750697"/>
                                            <a:pt x="735669" y="747117"/>
                                            <a:pt x="735018" y="745816"/>
                                          </a:cubicBezTo>
                                          <a:cubicBezTo>
                                            <a:pt x="734367" y="744514"/>
                                            <a:pt x="730462" y="744188"/>
                                            <a:pt x="729811" y="743212"/>
                                          </a:cubicBezTo>
                                          <a:cubicBezTo>
                                            <a:pt x="729160" y="742561"/>
                                            <a:pt x="741853" y="738981"/>
                                            <a:pt x="742178" y="738330"/>
                                          </a:cubicBezTo>
                                          <a:cubicBezTo>
                                            <a:pt x="742503" y="737679"/>
                                            <a:pt x="733065" y="739307"/>
                                            <a:pt x="727207" y="740283"/>
                                          </a:cubicBezTo>
                                          <a:cubicBezTo>
                                            <a:pt x="721024" y="741259"/>
                                            <a:pt x="718094" y="742561"/>
                                            <a:pt x="713213" y="743537"/>
                                          </a:cubicBezTo>
                                          <a:cubicBezTo>
                                            <a:pt x="708656" y="744188"/>
                                            <a:pt x="697265" y="750697"/>
                                            <a:pt x="694337" y="753301"/>
                                          </a:cubicBezTo>
                                          <a:cubicBezTo>
                                            <a:pt x="691407" y="755579"/>
                                            <a:pt x="688804" y="756230"/>
                                            <a:pt x="689129" y="757857"/>
                                          </a:cubicBezTo>
                                          <a:cubicBezTo>
                                            <a:pt x="689455" y="759159"/>
                                            <a:pt x="699869" y="760786"/>
                                            <a:pt x="699218" y="763390"/>
                                          </a:cubicBezTo>
                                          <a:cubicBezTo>
                                            <a:pt x="698893" y="765994"/>
                                            <a:pt x="696289" y="767296"/>
                                            <a:pt x="692384" y="768923"/>
                                          </a:cubicBezTo>
                                          <a:cubicBezTo>
                                            <a:pt x="688478" y="770876"/>
                                            <a:pt x="687828" y="771526"/>
                                            <a:pt x="686200" y="770550"/>
                                          </a:cubicBezTo>
                                          <a:cubicBezTo>
                                            <a:pt x="684573" y="769574"/>
                                            <a:pt x="687176" y="765017"/>
                                            <a:pt x="686851" y="763716"/>
                                          </a:cubicBezTo>
                                          <a:cubicBezTo>
                                            <a:pt x="686526" y="762088"/>
                                            <a:pt x="681969" y="763716"/>
                                            <a:pt x="680342" y="763390"/>
                                          </a:cubicBezTo>
                                          <a:cubicBezTo>
                                            <a:pt x="678715" y="763065"/>
                                            <a:pt x="682620" y="758834"/>
                                            <a:pt x="680667" y="758834"/>
                                          </a:cubicBezTo>
                                          <a:cubicBezTo>
                                            <a:pt x="678715" y="758834"/>
                                            <a:pt x="673833" y="759810"/>
                                            <a:pt x="671229" y="761763"/>
                                          </a:cubicBezTo>
                                          <a:cubicBezTo>
                                            <a:pt x="668626" y="763716"/>
                                            <a:pt x="668300" y="764366"/>
                                            <a:pt x="664720" y="766319"/>
                                          </a:cubicBezTo>
                                          <a:cubicBezTo>
                                            <a:pt x="661140" y="768272"/>
                                            <a:pt x="644217" y="769574"/>
                                            <a:pt x="640962" y="770550"/>
                                          </a:cubicBezTo>
                                          <a:cubicBezTo>
                                            <a:pt x="637708" y="771526"/>
                                            <a:pt x="622411" y="783243"/>
                                            <a:pt x="618831" y="785846"/>
                                          </a:cubicBezTo>
                                          <a:cubicBezTo>
                                            <a:pt x="614926" y="788125"/>
                                            <a:pt x="608742" y="789752"/>
                                            <a:pt x="602884" y="791379"/>
                                          </a:cubicBezTo>
                                          <a:cubicBezTo>
                                            <a:pt x="596701" y="793006"/>
                                            <a:pt x="592795" y="793006"/>
                                            <a:pt x="591168" y="793657"/>
                                          </a:cubicBezTo>
                                          <a:cubicBezTo>
                                            <a:pt x="589540" y="794308"/>
                                            <a:pt x="588890" y="795935"/>
                                            <a:pt x="588890" y="798539"/>
                                          </a:cubicBezTo>
                                          <a:cubicBezTo>
                                            <a:pt x="588890" y="801468"/>
                                            <a:pt x="598979" y="803095"/>
                                            <a:pt x="597677" y="804072"/>
                                          </a:cubicBezTo>
                                          <a:cubicBezTo>
                                            <a:pt x="596375" y="805048"/>
                                            <a:pt x="577173" y="803746"/>
                                            <a:pt x="572942" y="803421"/>
                                          </a:cubicBezTo>
                                          <a:cubicBezTo>
                                            <a:pt x="569037" y="803095"/>
                                            <a:pt x="566108" y="804397"/>
                                            <a:pt x="562202" y="806350"/>
                                          </a:cubicBezTo>
                                          <a:cubicBezTo>
                                            <a:pt x="558297" y="808303"/>
                                            <a:pt x="565457" y="809930"/>
                                            <a:pt x="565457" y="813510"/>
                                          </a:cubicBezTo>
                                          <a:cubicBezTo>
                                            <a:pt x="565457" y="817090"/>
                                            <a:pt x="564481" y="815137"/>
                                            <a:pt x="561226" y="817415"/>
                                          </a:cubicBezTo>
                                          <a:cubicBezTo>
                                            <a:pt x="558297" y="819694"/>
                                            <a:pt x="559924" y="820670"/>
                                            <a:pt x="557646" y="823924"/>
                                          </a:cubicBezTo>
                                          <a:cubicBezTo>
                                            <a:pt x="555368" y="826853"/>
                                            <a:pt x="558297" y="829457"/>
                                            <a:pt x="558948" y="833037"/>
                                          </a:cubicBezTo>
                                          <a:cubicBezTo>
                                            <a:pt x="559599" y="836617"/>
                                            <a:pt x="555368" y="839221"/>
                                            <a:pt x="553415" y="841173"/>
                                          </a:cubicBezTo>
                                          <a:cubicBezTo>
                                            <a:pt x="551137" y="843452"/>
                                            <a:pt x="546906" y="840197"/>
                                            <a:pt x="540072" y="841173"/>
                                          </a:cubicBezTo>
                                          <a:cubicBezTo>
                                            <a:pt x="533237" y="842150"/>
                                            <a:pt x="522822" y="848984"/>
                                            <a:pt x="520219" y="847682"/>
                                          </a:cubicBezTo>
                                          <a:cubicBezTo>
                                            <a:pt x="517615" y="846055"/>
                                            <a:pt x="525752" y="841173"/>
                                            <a:pt x="522497" y="841173"/>
                                          </a:cubicBezTo>
                                          <a:cubicBezTo>
                                            <a:pt x="519243" y="841173"/>
                                            <a:pt x="515988" y="842150"/>
                                            <a:pt x="511432" y="843126"/>
                                          </a:cubicBezTo>
                                          <a:cubicBezTo>
                                            <a:pt x="506875" y="843777"/>
                                            <a:pt x="509479" y="843126"/>
                                            <a:pt x="503946" y="838895"/>
                                          </a:cubicBezTo>
                                          <a:cubicBezTo>
                                            <a:pt x="498413" y="834990"/>
                                            <a:pt x="503295" y="833362"/>
                                            <a:pt x="499715" y="830433"/>
                                          </a:cubicBezTo>
                                          <a:cubicBezTo>
                                            <a:pt x="496461" y="827830"/>
                                            <a:pt x="484419" y="819694"/>
                                            <a:pt x="480839" y="817415"/>
                                          </a:cubicBezTo>
                                          <a:cubicBezTo>
                                            <a:pt x="476934" y="815137"/>
                                            <a:pt x="479537" y="813510"/>
                                            <a:pt x="480514" y="810906"/>
                                          </a:cubicBezTo>
                                          <a:cubicBezTo>
                                            <a:pt x="481165" y="808303"/>
                                            <a:pt x="485070" y="808953"/>
                                            <a:pt x="489301" y="807326"/>
                                          </a:cubicBezTo>
                                          <a:cubicBezTo>
                                            <a:pt x="493532" y="805699"/>
                                            <a:pt x="489626" y="802444"/>
                                            <a:pt x="490928" y="800166"/>
                                          </a:cubicBezTo>
                                          <a:cubicBezTo>
                                            <a:pt x="492230" y="797888"/>
                                            <a:pt x="495810" y="799841"/>
                                            <a:pt x="499390" y="799190"/>
                                          </a:cubicBezTo>
                                          <a:cubicBezTo>
                                            <a:pt x="502970" y="798539"/>
                                            <a:pt x="513710" y="796912"/>
                                            <a:pt x="518917" y="796912"/>
                                          </a:cubicBezTo>
                                          <a:cubicBezTo>
                                            <a:pt x="524124" y="796912"/>
                                            <a:pt x="530308" y="796261"/>
                                            <a:pt x="528681" y="792355"/>
                                          </a:cubicBezTo>
                                          <a:cubicBezTo>
                                            <a:pt x="527054" y="788450"/>
                                            <a:pt x="525426" y="781615"/>
                                            <a:pt x="523148" y="779012"/>
                                          </a:cubicBezTo>
                                          <a:cubicBezTo>
                                            <a:pt x="520870" y="776408"/>
                                            <a:pt x="513384" y="772828"/>
                                            <a:pt x="509804" y="769899"/>
                                          </a:cubicBezTo>
                                          <a:cubicBezTo>
                                            <a:pt x="505899" y="766970"/>
                                            <a:pt x="512734" y="766319"/>
                                            <a:pt x="511757" y="764366"/>
                                          </a:cubicBezTo>
                                          <a:cubicBezTo>
                                            <a:pt x="510781" y="762414"/>
                                            <a:pt x="505899" y="764041"/>
                                            <a:pt x="494508" y="762414"/>
                                          </a:cubicBezTo>
                                          <a:cubicBezTo>
                                            <a:pt x="483117" y="760786"/>
                                            <a:pt x="464566" y="758508"/>
                                            <a:pt x="458708" y="757857"/>
                                          </a:cubicBezTo>
                                          <a:cubicBezTo>
                                            <a:pt x="452850" y="757206"/>
                                            <a:pt x="435927" y="753952"/>
                                            <a:pt x="432997" y="754928"/>
                                          </a:cubicBezTo>
                                          <a:cubicBezTo>
                                            <a:pt x="430068" y="755579"/>
                                            <a:pt x="457406" y="770876"/>
                                            <a:pt x="460010" y="773154"/>
                                          </a:cubicBezTo>
                                          <a:cubicBezTo>
                                            <a:pt x="462614" y="775432"/>
                                            <a:pt x="463916" y="780314"/>
                                            <a:pt x="465217" y="783243"/>
                                          </a:cubicBezTo>
                                          <a:cubicBezTo>
                                            <a:pt x="466519" y="786172"/>
                                            <a:pt x="460336" y="785521"/>
                                            <a:pt x="458383" y="787148"/>
                                          </a:cubicBezTo>
                                          <a:cubicBezTo>
                                            <a:pt x="456430" y="788775"/>
                                            <a:pt x="460010" y="789426"/>
                                            <a:pt x="460986" y="791054"/>
                                          </a:cubicBezTo>
                                          <a:cubicBezTo>
                                            <a:pt x="462288" y="792681"/>
                                            <a:pt x="458383" y="791705"/>
                                            <a:pt x="456756" y="793332"/>
                                          </a:cubicBezTo>
                                          <a:cubicBezTo>
                                            <a:pt x="455128" y="794634"/>
                                            <a:pt x="455454" y="804397"/>
                                            <a:pt x="454477" y="807326"/>
                                          </a:cubicBezTo>
                                          <a:cubicBezTo>
                                            <a:pt x="453501" y="810255"/>
                                            <a:pt x="449270" y="813510"/>
                                            <a:pt x="446666" y="818392"/>
                                          </a:cubicBezTo>
                                          <a:cubicBezTo>
                                            <a:pt x="444063" y="823273"/>
                                            <a:pt x="451548" y="823599"/>
                                            <a:pt x="453501" y="826203"/>
                                          </a:cubicBezTo>
                                          <a:cubicBezTo>
                                            <a:pt x="455454" y="828481"/>
                                            <a:pt x="459359" y="828155"/>
                                            <a:pt x="462939" y="829457"/>
                                          </a:cubicBezTo>
                                          <a:cubicBezTo>
                                            <a:pt x="466519" y="831084"/>
                                            <a:pt x="464566" y="834013"/>
                                            <a:pt x="466519" y="836942"/>
                                          </a:cubicBezTo>
                                          <a:cubicBezTo>
                                            <a:pt x="468797" y="839872"/>
                                            <a:pt x="469123" y="841173"/>
                                            <a:pt x="468797" y="842801"/>
                                          </a:cubicBezTo>
                                          <a:cubicBezTo>
                                            <a:pt x="468472" y="844428"/>
                                            <a:pt x="469448" y="848984"/>
                                            <a:pt x="469448" y="850286"/>
                                          </a:cubicBezTo>
                                          <a:cubicBezTo>
                                            <a:pt x="469448" y="851588"/>
                                            <a:pt x="462939" y="858422"/>
                                            <a:pt x="461312" y="860701"/>
                                          </a:cubicBezTo>
                                          <a:cubicBezTo>
                                            <a:pt x="459684" y="862653"/>
                                            <a:pt x="458057" y="866233"/>
                                            <a:pt x="456105" y="868837"/>
                                          </a:cubicBezTo>
                                          <a:cubicBezTo>
                                            <a:pt x="454152" y="871441"/>
                                            <a:pt x="456105" y="874370"/>
                                            <a:pt x="457081" y="878275"/>
                                          </a:cubicBezTo>
                                          <a:cubicBezTo>
                                            <a:pt x="458057" y="882180"/>
                                            <a:pt x="458383" y="886411"/>
                                            <a:pt x="456756" y="888364"/>
                                          </a:cubicBezTo>
                                          <a:cubicBezTo>
                                            <a:pt x="455128" y="890317"/>
                                            <a:pt x="453827" y="882506"/>
                                            <a:pt x="453827" y="879902"/>
                                          </a:cubicBezTo>
                                          <a:cubicBezTo>
                                            <a:pt x="453827" y="877299"/>
                                            <a:pt x="450572" y="875346"/>
                                            <a:pt x="448619" y="873719"/>
                                          </a:cubicBezTo>
                                          <a:cubicBezTo>
                                            <a:pt x="446666" y="872091"/>
                                            <a:pt x="445365" y="875021"/>
                                            <a:pt x="441459" y="877299"/>
                                          </a:cubicBezTo>
                                          <a:cubicBezTo>
                                            <a:pt x="437554" y="879577"/>
                                            <a:pt x="441134" y="880553"/>
                                            <a:pt x="441134" y="883157"/>
                                          </a:cubicBezTo>
                                          <a:cubicBezTo>
                                            <a:pt x="441134" y="885435"/>
                                            <a:pt x="438205" y="882831"/>
                                            <a:pt x="436252" y="881530"/>
                                          </a:cubicBezTo>
                                          <a:cubicBezTo>
                                            <a:pt x="434625" y="880228"/>
                                            <a:pt x="433323" y="876973"/>
                                            <a:pt x="434950" y="875346"/>
                                          </a:cubicBezTo>
                                          <a:cubicBezTo>
                                            <a:pt x="436252" y="873719"/>
                                            <a:pt x="441785" y="872417"/>
                                            <a:pt x="443086" y="871115"/>
                                          </a:cubicBezTo>
                                          <a:cubicBezTo>
                                            <a:pt x="444388" y="869813"/>
                                            <a:pt x="442761" y="869813"/>
                                            <a:pt x="439507" y="867861"/>
                                          </a:cubicBezTo>
                                          <a:cubicBezTo>
                                            <a:pt x="436252" y="865908"/>
                                            <a:pt x="438205" y="862979"/>
                                            <a:pt x="433323" y="862328"/>
                                          </a:cubicBezTo>
                                          <a:cubicBezTo>
                                            <a:pt x="428441" y="862002"/>
                                            <a:pt x="419003" y="860701"/>
                                            <a:pt x="414772" y="861351"/>
                                          </a:cubicBezTo>
                                          <a:cubicBezTo>
                                            <a:pt x="410541" y="861677"/>
                                            <a:pt x="408588" y="856795"/>
                                            <a:pt x="404357" y="856795"/>
                                          </a:cubicBezTo>
                                          <a:cubicBezTo>
                                            <a:pt x="400127" y="856795"/>
                                            <a:pt x="392316" y="869488"/>
                                            <a:pt x="388736" y="872742"/>
                                          </a:cubicBezTo>
                                          <a:cubicBezTo>
                                            <a:pt x="385156" y="875671"/>
                                            <a:pt x="383529" y="875021"/>
                                            <a:pt x="377670" y="877299"/>
                                          </a:cubicBezTo>
                                          <a:cubicBezTo>
                                            <a:pt x="371812" y="879577"/>
                                            <a:pt x="364002" y="881855"/>
                                            <a:pt x="359770" y="883808"/>
                                          </a:cubicBezTo>
                                          <a:cubicBezTo>
                                            <a:pt x="355214" y="885760"/>
                                            <a:pt x="347078" y="894873"/>
                                            <a:pt x="343498" y="896826"/>
                                          </a:cubicBezTo>
                                          <a:cubicBezTo>
                                            <a:pt x="340243" y="898779"/>
                                            <a:pt x="335361" y="900080"/>
                                            <a:pt x="335036" y="902359"/>
                                          </a:cubicBezTo>
                                          <a:cubicBezTo>
                                            <a:pt x="334385" y="904637"/>
                                            <a:pt x="333409" y="906264"/>
                                            <a:pt x="333083" y="909193"/>
                                          </a:cubicBezTo>
                                          <a:cubicBezTo>
                                            <a:pt x="332432" y="911797"/>
                                            <a:pt x="336012" y="913424"/>
                                            <a:pt x="338941" y="917004"/>
                                          </a:cubicBezTo>
                                          <a:cubicBezTo>
                                            <a:pt x="341871" y="920584"/>
                                            <a:pt x="348054" y="924489"/>
                                            <a:pt x="350983" y="928395"/>
                                          </a:cubicBezTo>
                                          <a:cubicBezTo>
                                            <a:pt x="353912" y="932626"/>
                                            <a:pt x="350983" y="930998"/>
                                            <a:pt x="350983" y="933928"/>
                                          </a:cubicBezTo>
                                          <a:cubicBezTo>
                                            <a:pt x="350983" y="936857"/>
                                            <a:pt x="356191" y="944668"/>
                                            <a:pt x="356516" y="947597"/>
                                          </a:cubicBezTo>
                                          <a:cubicBezTo>
                                            <a:pt x="356516" y="950526"/>
                                            <a:pt x="345125" y="945969"/>
                                            <a:pt x="339918" y="945318"/>
                                          </a:cubicBezTo>
                                          <a:cubicBezTo>
                                            <a:pt x="334711" y="944668"/>
                                            <a:pt x="319089" y="943366"/>
                                            <a:pt x="314532" y="943040"/>
                                          </a:cubicBezTo>
                                          <a:cubicBezTo>
                                            <a:pt x="309976" y="942715"/>
                                            <a:pt x="298585" y="940437"/>
                                            <a:pt x="293703" y="941088"/>
                                          </a:cubicBezTo>
                                          <a:cubicBezTo>
                                            <a:pt x="288822" y="941738"/>
                                            <a:pt x="289798" y="942715"/>
                                            <a:pt x="286218" y="944993"/>
                                          </a:cubicBezTo>
                                          <a:cubicBezTo>
                                            <a:pt x="282638" y="947271"/>
                                            <a:pt x="284265" y="940437"/>
                                            <a:pt x="284265" y="938158"/>
                                          </a:cubicBezTo>
                                          <a:cubicBezTo>
                                            <a:pt x="284265" y="935555"/>
                                            <a:pt x="288822" y="935880"/>
                                            <a:pt x="290775" y="936206"/>
                                          </a:cubicBezTo>
                                          <a:cubicBezTo>
                                            <a:pt x="292727" y="936531"/>
                                            <a:pt x="295982" y="936206"/>
                                            <a:pt x="297609" y="934904"/>
                                          </a:cubicBezTo>
                                          <a:cubicBezTo>
                                            <a:pt x="299236" y="933277"/>
                                            <a:pt x="286869" y="930673"/>
                                            <a:pt x="279384" y="927418"/>
                                          </a:cubicBezTo>
                                          <a:cubicBezTo>
                                            <a:pt x="271898" y="924164"/>
                                            <a:pt x="266366" y="920259"/>
                                            <a:pt x="263111" y="918957"/>
                                          </a:cubicBezTo>
                                          <a:cubicBezTo>
                                            <a:pt x="259856" y="917655"/>
                                            <a:pt x="255951" y="917329"/>
                                            <a:pt x="253347" y="918631"/>
                                          </a:cubicBezTo>
                                          <a:cubicBezTo>
                                            <a:pt x="251069" y="919933"/>
                                            <a:pt x="252696" y="922537"/>
                                            <a:pt x="252696" y="925140"/>
                                          </a:cubicBezTo>
                                          <a:cubicBezTo>
                                            <a:pt x="252696" y="927744"/>
                                            <a:pt x="251069" y="928720"/>
                                            <a:pt x="249116" y="929697"/>
                                          </a:cubicBezTo>
                                          <a:cubicBezTo>
                                            <a:pt x="247164" y="930673"/>
                                            <a:pt x="242933" y="929046"/>
                                            <a:pt x="240980" y="930673"/>
                                          </a:cubicBezTo>
                                          <a:cubicBezTo>
                                            <a:pt x="239027" y="932300"/>
                                            <a:pt x="246513" y="937833"/>
                                            <a:pt x="247814" y="940437"/>
                                          </a:cubicBezTo>
                                          <a:cubicBezTo>
                                            <a:pt x="249116" y="942715"/>
                                            <a:pt x="250744" y="943691"/>
                                            <a:pt x="254649" y="946620"/>
                                          </a:cubicBezTo>
                                          <a:cubicBezTo>
                                            <a:pt x="258229" y="949549"/>
                                            <a:pt x="261158" y="954106"/>
                                            <a:pt x="264087" y="956709"/>
                                          </a:cubicBezTo>
                                          <a:cubicBezTo>
                                            <a:pt x="267016" y="959313"/>
                                            <a:pt x="271247" y="957360"/>
                                            <a:pt x="274176" y="957035"/>
                                          </a:cubicBezTo>
                                          <a:cubicBezTo>
                                            <a:pt x="277105" y="957035"/>
                                            <a:pt x="277431" y="953455"/>
                                            <a:pt x="279384" y="952804"/>
                                          </a:cubicBezTo>
                                          <a:cubicBezTo>
                                            <a:pt x="281336" y="952153"/>
                                            <a:pt x="285567" y="958337"/>
                                            <a:pt x="285567" y="959964"/>
                                          </a:cubicBezTo>
                                          <a:cubicBezTo>
                                            <a:pt x="285567" y="961591"/>
                                            <a:pt x="287845" y="968100"/>
                                            <a:pt x="286869" y="970378"/>
                                          </a:cubicBezTo>
                                          <a:cubicBezTo>
                                            <a:pt x="285893" y="972657"/>
                                            <a:pt x="271247" y="979816"/>
                                            <a:pt x="266691" y="979816"/>
                                          </a:cubicBezTo>
                                          <a:cubicBezTo>
                                            <a:pt x="262134" y="979816"/>
                                            <a:pt x="256927" y="976887"/>
                                            <a:pt x="254975" y="975911"/>
                                          </a:cubicBezTo>
                                          <a:cubicBezTo>
                                            <a:pt x="252696" y="975260"/>
                                            <a:pt x="251394" y="973958"/>
                                            <a:pt x="245862" y="973307"/>
                                          </a:cubicBezTo>
                                          <a:cubicBezTo>
                                            <a:pt x="240329" y="972657"/>
                                            <a:pt x="228938" y="959638"/>
                                            <a:pt x="225358" y="957035"/>
                                          </a:cubicBezTo>
                                          <a:cubicBezTo>
                                            <a:pt x="221778" y="954757"/>
                                            <a:pt x="217873" y="954431"/>
                                            <a:pt x="212015" y="952804"/>
                                          </a:cubicBezTo>
                                          <a:cubicBezTo>
                                            <a:pt x="206157" y="951177"/>
                                            <a:pt x="200298" y="951827"/>
                                            <a:pt x="197369" y="950851"/>
                                          </a:cubicBezTo>
                                          <a:cubicBezTo>
                                            <a:pt x="194440" y="949875"/>
                                            <a:pt x="195742" y="945318"/>
                                            <a:pt x="196393" y="942389"/>
                                          </a:cubicBezTo>
                                          <a:cubicBezTo>
                                            <a:pt x="197044" y="939460"/>
                                            <a:pt x="200949" y="938158"/>
                                            <a:pt x="201275" y="937182"/>
                                          </a:cubicBezTo>
                                          <a:cubicBezTo>
                                            <a:pt x="201275" y="936206"/>
                                            <a:pt x="196393" y="937182"/>
                                            <a:pt x="195091" y="936531"/>
                                          </a:cubicBezTo>
                                          <a:cubicBezTo>
                                            <a:pt x="193464" y="935880"/>
                                            <a:pt x="198020" y="935229"/>
                                            <a:pt x="199322" y="932626"/>
                                          </a:cubicBezTo>
                                          <a:cubicBezTo>
                                            <a:pt x="200624" y="929697"/>
                                            <a:pt x="194766" y="927744"/>
                                            <a:pt x="192813" y="925140"/>
                                          </a:cubicBezTo>
                                          <a:cubicBezTo>
                                            <a:pt x="190860" y="922537"/>
                                            <a:pt x="191511" y="917655"/>
                                            <a:pt x="190209" y="915377"/>
                                          </a:cubicBezTo>
                                          <a:cubicBezTo>
                                            <a:pt x="188908" y="913099"/>
                                            <a:pt x="184026" y="911146"/>
                                            <a:pt x="182073" y="908868"/>
                                          </a:cubicBezTo>
                                          <a:cubicBezTo>
                                            <a:pt x="180120" y="906589"/>
                                            <a:pt x="188257" y="906589"/>
                                            <a:pt x="190209" y="906264"/>
                                          </a:cubicBezTo>
                                          <a:cubicBezTo>
                                            <a:pt x="192162" y="905939"/>
                                            <a:pt x="191837" y="903335"/>
                                            <a:pt x="191511" y="900080"/>
                                          </a:cubicBezTo>
                                          <a:cubicBezTo>
                                            <a:pt x="191186" y="896826"/>
                                            <a:pt x="191837" y="891944"/>
                                            <a:pt x="192813" y="890642"/>
                                          </a:cubicBezTo>
                                          <a:cubicBezTo>
                                            <a:pt x="193789" y="889340"/>
                                            <a:pt x="198346" y="894548"/>
                                            <a:pt x="199322" y="893246"/>
                                          </a:cubicBezTo>
                                          <a:cubicBezTo>
                                            <a:pt x="200298" y="891944"/>
                                            <a:pt x="198671" y="888690"/>
                                            <a:pt x="196718" y="885760"/>
                                          </a:cubicBezTo>
                                          <a:cubicBezTo>
                                            <a:pt x="194766" y="882831"/>
                                            <a:pt x="190860" y="878275"/>
                                            <a:pt x="189558" y="876648"/>
                                          </a:cubicBezTo>
                                          <a:cubicBezTo>
                                            <a:pt x="187931" y="875021"/>
                                            <a:pt x="181748" y="873068"/>
                                            <a:pt x="173286" y="871766"/>
                                          </a:cubicBezTo>
                                          <a:cubicBezTo>
                                            <a:pt x="164824" y="870139"/>
                                            <a:pt x="156037" y="868511"/>
                                            <a:pt x="155386" y="866559"/>
                                          </a:cubicBezTo>
                                          <a:cubicBezTo>
                                            <a:pt x="154735" y="864606"/>
                                            <a:pt x="160593" y="864606"/>
                                            <a:pt x="162546" y="864281"/>
                                          </a:cubicBezTo>
                                          <a:cubicBezTo>
                                            <a:pt x="164173" y="863955"/>
                                            <a:pt x="164824" y="861026"/>
                                            <a:pt x="164824" y="859724"/>
                                          </a:cubicBezTo>
                                          <a:cubicBezTo>
                                            <a:pt x="164499" y="858422"/>
                                            <a:pt x="152457" y="857446"/>
                                            <a:pt x="149202" y="857446"/>
                                          </a:cubicBezTo>
                                          <a:cubicBezTo>
                                            <a:pt x="145622" y="857121"/>
                                            <a:pt x="142693" y="855493"/>
                                            <a:pt x="143019" y="853541"/>
                                          </a:cubicBezTo>
                                          <a:cubicBezTo>
                                            <a:pt x="143019" y="851588"/>
                                            <a:pt x="152131" y="852239"/>
                                            <a:pt x="153108" y="850937"/>
                                          </a:cubicBezTo>
                                          <a:cubicBezTo>
                                            <a:pt x="154084" y="849635"/>
                                            <a:pt x="144646" y="848984"/>
                                            <a:pt x="141717" y="848333"/>
                                          </a:cubicBezTo>
                                          <a:cubicBezTo>
                                            <a:pt x="138788" y="847682"/>
                                            <a:pt x="141391" y="845404"/>
                                            <a:pt x="142368" y="843777"/>
                                          </a:cubicBezTo>
                                          <a:cubicBezTo>
                                            <a:pt x="143344" y="842150"/>
                                            <a:pt x="132930" y="840197"/>
                                            <a:pt x="130001" y="839221"/>
                                          </a:cubicBezTo>
                                          <a:cubicBezTo>
                                            <a:pt x="127071" y="838244"/>
                                            <a:pt x="130326" y="834990"/>
                                            <a:pt x="130977" y="833688"/>
                                          </a:cubicBezTo>
                                          <a:cubicBezTo>
                                            <a:pt x="131628" y="832712"/>
                                            <a:pt x="124793" y="830108"/>
                                            <a:pt x="121213" y="829782"/>
                                          </a:cubicBezTo>
                                          <a:cubicBezTo>
                                            <a:pt x="117633" y="829457"/>
                                            <a:pt x="111124" y="827504"/>
                                            <a:pt x="110799" y="825226"/>
                                          </a:cubicBezTo>
                                          <a:cubicBezTo>
                                            <a:pt x="110473" y="822623"/>
                                            <a:pt x="123166" y="826203"/>
                                            <a:pt x="130651" y="827504"/>
                                          </a:cubicBezTo>
                                          <a:cubicBezTo>
                                            <a:pt x="138137" y="828806"/>
                                            <a:pt x="143995" y="827504"/>
                                            <a:pt x="144646" y="829132"/>
                                          </a:cubicBezTo>
                                          <a:cubicBezTo>
                                            <a:pt x="145297" y="830759"/>
                                            <a:pt x="143344" y="831410"/>
                                            <a:pt x="141391" y="832712"/>
                                          </a:cubicBezTo>
                                          <a:cubicBezTo>
                                            <a:pt x="139439" y="834339"/>
                                            <a:pt x="143995" y="836292"/>
                                            <a:pt x="146273" y="838244"/>
                                          </a:cubicBezTo>
                                          <a:cubicBezTo>
                                            <a:pt x="148551" y="840197"/>
                                            <a:pt x="154735" y="843452"/>
                                            <a:pt x="156037" y="845079"/>
                                          </a:cubicBezTo>
                                          <a:cubicBezTo>
                                            <a:pt x="157013" y="846706"/>
                                            <a:pt x="158966" y="847357"/>
                                            <a:pt x="164499" y="847032"/>
                                          </a:cubicBezTo>
                                          <a:cubicBezTo>
                                            <a:pt x="170031" y="846706"/>
                                            <a:pt x="168730" y="848333"/>
                                            <a:pt x="172309" y="849310"/>
                                          </a:cubicBezTo>
                                          <a:cubicBezTo>
                                            <a:pt x="175889" y="849961"/>
                                            <a:pt x="176866" y="847032"/>
                                            <a:pt x="178819" y="846055"/>
                                          </a:cubicBezTo>
                                          <a:cubicBezTo>
                                            <a:pt x="181097" y="845079"/>
                                            <a:pt x="185653" y="848659"/>
                                            <a:pt x="188257" y="850286"/>
                                          </a:cubicBezTo>
                                          <a:cubicBezTo>
                                            <a:pt x="190860" y="852239"/>
                                            <a:pt x="187280" y="853215"/>
                                            <a:pt x="188257" y="855819"/>
                                          </a:cubicBezTo>
                                          <a:cubicBezTo>
                                            <a:pt x="189558" y="858422"/>
                                            <a:pt x="199322" y="855493"/>
                                            <a:pt x="207458" y="856144"/>
                                          </a:cubicBezTo>
                                          <a:cubicBezTo>
                                            <a:pt x="215269" y="856795"/>
                                            <a:pt x="232844" y="864931"/>
                                            <a:pt x="238702" y="865257"/>
                                          </a:cubicBezTo>
                                          <a:cubicBezTo>
                                            <a:pt x="244560" y="865582"/>
                                            <a:pt x="260182" y="867210"/>
                                            <a:pt x="268318" y="871766"/>
                                          </a:cubicBezTo>
                                          <a:cubicBezTo>
                                            <a:pt x="276455" y="876322"/>
                                            <a:pt x="291751" y="875997"/>
                                            <a:pt x="297284" y="878275"/>
                                          </a:cubicBezTo>
                                          <a:cubicBezTo>
                                            <a:pt x="303142" y="880553"/>
                                            <a:pt x="303467" y="877624"/>
                                            <a:pt x="307698" y="876648"/>
                                          </a:cubicBezTo>
                                          <a:cubicBezTo>
                                            <a:pt x="312254" y="875671"/>
                                            <a:pt x="317787" y="876648"/>
                                            <a:pt x="323320" y="875997"/>
                                          </a:cubicBezTo>
                                          <a:cubicBezTo>
                                            <a:pt x="328852" y="875346"/>
                                            <a:pt x="330154" y="872417"/>
                                            <a:pt x="338616" y="868837"/>
                                          </a:cubicBezTo>
                                          <a:cubicBezTo>
                                            <a:pt x="346752" y="865257"/>
                                            <a:pt x="350983" y="865582"/>
                                            <a:pt x="355539" y="861677"/>
                                          </a:cubicBezTo>
                                          <a:cubicBezTo>
                                            <a:pt x="360096" y="857771"/>
                                            <a:pt x="366605" y="847032"/>
                                            <a:pt x="371487" y="842475"/>
                                          </a:cubicBezTo>
                                          <a:cubicBezTo>
                                            <a:pt x="376369" y="837919"/>
                                            <a:pt x="378647" y="836617"/>
                                            <a:pt x="379948" y="834664"/>
                                          </a:cubicBezTo>
                                          <a:cubicBezTo>
                                            <a:pt x="381250" y="832712"/>
                                            <a:pt x="380600" y="828155"/>
                                            <a:pt x="379623" y="825226"/>
                                          </a:cubicBezTo>
                                          <a:cubicBezTo>
                                            <a:pt x="378647" y="822297"/>
                                            <a:pt x="375067" y="824575"/>
                                            <a:pt x="373765" y="822623"/>
                                          </a:cubicBezTo>
                                          <a:cubicBezTo>
                                            <a:pt x="372463" y="820670"/>
                                            <a:pt x="375718" y="817415"/>
                                            <a:pt x="375392" y="815788"/>
                                          </a:cubicBezTo>
                                          <a:cubicBezTo>
                                            <a:pt x="375067" y="814161"/>
                                            <a:pt x="371487" y="812859"/>
                                            <a:pt x="370836" y="810255"/>
                                          </a:cubicBezTo>
                                          <a:cubicBezTo>
                                            <a:pt x="370185" y="807652"/>
                                            <a:pt x="371487" y="803746"/>
                                            <a:pt x="371161" y="800492"/>
                                          </a:cubicBezTo>
                                          <a:cubicBezTo>
                                            <a:pt x="371161" y="797563"/>
                                            <a:pt x="360747" y="798539"/>
                                            <a:pt x="354563" y="798214"/>
                                          </a:cubicBezTo>
                                          <a:cubicBezTo>
                                            <a:pt x="348380" y="797563"/>
                                            <a:pt x="352285" y="795285"/>
                                            <a:pt x="346102" y="790077"/>
                                          </a:cubicBezTo>
                                          <a:cubicBezTo>
                                            <a:pt x="339593" y="784870"/>
                                            <a:pt x="340569" y="783243"/>
                                            <a:pt x="338291" y="779988"/>
                                          </a:cubicBezTo>
                                          <a:cubicBezTo>
                                            <a:pt x="336012" y="777059"/>
                                            <a:pt x="333734" y="779337"/>
                                            <a:pt x="331782" y="780639"/>
                                          </a:cubicBezTo>
                                          <a:cubicBezTo>
                                            <a:pt x="329829" y="781941"/>
                                            <a:pt x="326249" y="779663"/>
                                            <a:pt x="323645" y="778361"/>
                                          </a:cubicBezTo>
                                          <a:cubicBezTo>
                                            <a:pt x="321367" y="777059"/>
                                            <a:pt x="308674" y="774130"/>
                                            <a:pt x="299887" y="771526"/>
                                          </a:cubicBezTo>
                                          <a:cubicBezTo>
                                            <a:pt x="291100" y="768923"/>
                                            <a:pt x="288496" y="764366"/>
                                            <a:pt x="286543" y="760786"/>
                                          </a:cubicBezTo>
                                          <a:cubicBezTo>
                                            <a:pt x="284591" y="756881"/>
                                            <a:pt x="270596" y="751348"/>
                                            <a:pt x="262134" y="748094"/>
                                          </a:cubicBezTo>
                                          <a:cubicBezTo>
                                            <a:pt x="253673" y="745165"/>
                                            <a:pt x="235122" y="736703"/>
                                            <a:pt x="226660" y="732147"/>
                                          </a:cubicBezTo>
                                          <a:cubicBezTo>
                                            <a:pt x="208109" y="722708"/>
                                            <a:pt x="200298" y="724010"/>
                                            <a:pt x="180446" y="724336"/>
                                          </a:cubicBezTo>
                                          <a:cubicBezTo>
                                            <a:pt x="175564" y="724336"/>
                                            <a:pt x="168078" y="724336"/>
                                            <a:pt x="163848" y="725963"/>
                                          </a:cubicBezTo>
                                          <a:cubicBezTo>
                                            <a:pt x="159617" y="727590"/>
                                            <a:pt x="162871" y="730519"/>
                                            <a:pt x="159291" y="733774"/>
                                          </a:cubicBezTo>
                                          <a:cubicBezTo>
                                            <a:pt x="155711" y="737028"/>
                                            <a:pt x="157989" y="734099"/>
                                            <a:pt x="151480" y="736377"/>
                                          </a:cubicBezTo>
                                          <a:cubicBezTo>
                                            <a:pt x="144646" y="738656"/>
                                            <a:pt x="147900" y="741259"/>
                                            <a:pt x="144646" y="742887"/>
                                          </a:cubicBezTo>
                                          <a:cubicBezTo>
                                            <a:pt x="141391" y="744514"/>
                                            <a:pt x="143995" y="736377"/>
                                            <a:pt x="144646" y="734099"/>
                                          </a:cubicBezTo>
                                          <a:cubicBezTo>
                                            <a:pt x="145297" y="731821"/>
                                            <a:pt x="154410" y="730519"/>
                                            <a:pt x="155711" y="729543"/>
                                          </a:cubicBezTo>
                                          <a:cubicBezTo>
                                            <a:pt x="157013" y="728567"/>
                                            <a:pt x="154084" y="727265"/>
                                            <a:pt x="152131" y="726288"/>
                                          </a:cubicBezTo>
                                          <a:cubicBezTo>
                                            <a:pt x="150178" y="725312"/>
                                            <a:pt x="154410" y="724010"/>
                                            <a:pt x="155386" y="723034"/>
                                          </a:cubicBezTo>
                                          <a:cubicBezTo>
                                            <a:pt x="156362" y="722058"/>
                                            <a:pt x="156362" y="717501"/>
                                            <a:pt x="154084" y="718478"/>
                                          </a:cubicBezTo>
                                          <a:cubicBezTo>
                                            <a:pt x="151806" y="719128"/>
                                            <a:pt x="147900" y="722708"/>
                                            <a:pt x="142693" y="724010"/>
                                          </a:cubicBezTo>
                                          <a:cubicBezTo>
                                            <a:pt x="137486" y="725637"/>
                                            <a:pt x="141066" y="723034"/>
                                            <a:pt x="138788" y="721732"/>
                                          </a:cubicBezTo>
                                          <a:cubicBezTo>
                                            <a:pt x="136510" y="720430"/>
                                            <a:pt x="129675" y="718803"/>
                                            <a:pt x="124793" y="717827"/>
                                          </a:cubicBezTo>
                                          <a:cubicBezTo>
                                            <a:pt x="119912" y="716850"/>
                                            <a:pt x="118284" y="712294"/>
                                            <a:pt x="117633" y="710992"/>
                                          </a:cubicBezTo>
                                          <a:cubicBezTo>
                                            <a:pt x="116982" y="709690"/>
                                            <a:pt x="119260" y="705785"/>
                                            <a:pt x="119912" y="703181"/>
                                          </a:cubicBezTo>
                                          <a:cubicBezTo>
                                            <a:pt x="120562" y="700578"/>
                                            <a:pt x="119260" y="701879"/>
                                            <a:pt x="116982" y="700252"/>
                                          </a:cubicBezTo>
                                          <a:cubicBezTo>
                                            <a:pt x="114704" y="698625"/>
                                            <a:pt x="113077" y="696347"/>
                                            <a:pt x="111449" y="697323"/>
                                          </a:cubicBezTo>
                                          <a:cubicBezTo>
                                            <a:pt x="109822" y="698299"/>
                                            <a:pt x="110473" y="698950"/>
                                            <a:pt x="109171" y="701229"/>
                                          </a:cubicBezTo>
                                          <a:cubicBezTo>
                                            <a:pt x="107870" y="703181"/>
                                            <a:pt x="106893" y="701554"/>
                                            <a:pt x="102662" y="701554"/>
                                          </a:cubicBezTo>
                                          <a:cubicBezTo>
                                            <a:pt x="99082" y="701554"/>
                                            <a:pt x="93224" y="700903"/>
                                            <a:pt x="88342" y="700578"/>
                                          </a:cubicBezTo>
                                          <a:cubicBezTo>
                                            <a:pt x="88994" y="704483"/>
                                            <a:pt x="89319" y="710016"/>
                                            <a:pt x="88342" y="711318"/>
                                          </a:cubicBezTo>
                                          <a:cubicBezTo>
                                            <a:pt x="87366" y="712619"/>
                                            <a:pt x="86064" y="713270"/>
                                            <a:pt x="83786" y="713596"/>
                                          </a:cubicBezTo>
                                          <a:cubicBezTo>
                                            <a:pt x="81833" y="713921"/>
                                            <a:pt x="79881" y="713921"/>
                                            <a:pt x="77277" y="713270"/>
                                          </a:cubicBezTo>
                                          <a:cubicBezTo>
                                            <a:pt x="76301" y="712945"/>
                                            <a:pt x="74999" y="712945"/>
                                            <a:pt x="74022" y="712619"/>
                                          </a:cubicBezTo>
                                          <a:cubicBezTo>
                                            <a:pt x="70117" y="711643"/>
                                            <a:pt x="65886" y="710992"/>
                                            <a:pt x="65886" y="710992"/>
                                          </a:cubicBezTo>
                                          <a:lnTo>
                                            <a:pt x="65886" y="711318"/>
                                          </a:lnTo>
                                          <a:lnTo>
                                            <a:pt x="65886" y="711318"/>
                                          </a:lnTo>
                                          <a:cubicBezTo>
                                            <a:pt x="65235" y="713270"/>
                                            <a:pt x="62957" y="719128"/>
                                            <a:pt x="61004" y="721732"/>
                                          </a:cubicBezTo>
                                          <a:cubicBezTo>
                                            <a:pt x="59377" y="723685"/>
                                            <a:pt x="53194" y="724987"/>
                                            <a:pt x="48637" y="725637"/>
                                          </a:cubicBezTo>
                                          <a:cubicBezTo>
                                            <a:pt x="46359" y="725963"/>
                                            <a:pt x="44406" y="726288"/>
                                            <a:pt x="43755" y="726614"/>
                                          </a:cubicBezTo>
                                          <a:cubicBezTo>
                                            <a:pt x="42779" y="726939"/>
                                            <a:pt x="41152" y="729217"/>
                                            <a:pt x="39199" y="731170"/>
                                          </a:cubicBezTo>
                                          <a:cubicBezTo>
                                            <a:pt x="37572" y="733123"/>
                                            <a:pt x="35944" y="735076"/>
                                            <a:pt x="34643" y="735727"/>
                                          </a:cubicBezTo>
                                          <a:cubicBezTo>
                                            <a:pt x="34317" y="737028"/>
                                            <a:pt x="33666" y="738005"/>
                                            <a:pt x="32365" y="738656"/>
                                          </a:cubicBezTo>
                                          <a:cubicBezTo>
                                            <a:pt x="31388" y="739632"/>
                                            <a:pt x="29761" y="739957"/>
                                            <a:pt x="28134" y="740934"/>
                                          </a:cubicBezTo>
                                          <a:cubicBezTo>
                                            <a:pt x="27157" y="741259"/>
                                            <a:pt x="25855" y="741585"/>
                                            <a:pt x="24554" y="742236"/>
                                          </a:cubicBezTo>
                                          <a:cubicBezTo>
                                            <a:pt x="21950" y="742887"/>
                                            <a:pt x="19346" y="743537"/>
                                            <a:pt x="19346" y="743863"/>
                                          </a:cubicBezTo>
                                          <a:cubicBezTo>
                                            <a:pt x="19346" y="744188"/>
                                            <a:pt x="19997" y="744839"/>
                                            <a:pt x="20974" y="745490"/>
                                          </a:cubicBezTo>
                                          <a:cubicBezTo>
                                            <a:pt x="22601" y="747117"/>
                                            <a:pt x="24228" y="748745"/>
                                            <a:pt x="24228" y="750697"/>
                                          </a:cubicBezTo>
                                          <a:cubicBezTo>
                                            <a:pt x="24228" y="751674"/>
                                            <a:pt x="23577" y="753626"/>
                                            <a:pt x="22926" y="755579"/>
                                          </a:cubicBezTo>
                                          <a:cubicBezTo>
                                            <a:pt x="22276" y="758183"/>
                                            <a:pt x="21299" y="761112"/>
                                            <a:pt x="21299" y="763065"/>
                                          </a:cubicBezTo>
                                          <a:cubicBezTo>
                                            <a:pt x="21299" y="765017"/>
                                            <a:pt x="21950" y="768597"/>
                                            <a:pt x="23252" y="771526"/>
                                          </a:cubicBezTo>
                                          <a:cubicBezTo>
                                            <a:pt x="24228" y="773805"/>
                                            <a:pt x="25204" y="775432"/>
                                            <a:pt x="26506" y="776083"/>
                                          </a:cubicBezTo>
                                          <a:lnTo>
                                            <a:pt x="26506" y="776083"/>
                                          </a:lnTo>
                                          <a:cubicBezTo>
                                            <a:pt x="27808" y="776734"/>
                                            <a:pt x="31063" y="777710"/>
                                            <a:pt x="34317" y="778686"/>
                                          </a:cubicBezTo>
                                          <a:cubicBezTo>
                                            <a:pt x="38548" y="779988"/>
                                            <a:pt x="43104" y="781615"/>
                                            <a:pt x="44406" y="782266"/>
                                          </a:cubicBezTo>
                                          <a:lnTo>
                                            <a:pt x="44406" y="782266"/>
                                          </a:lnTo>
                                          <a:cubicBezTo>
                                            <a:pt x="45383" y="782917"/>
                                            <a:pt x="46359" y="784544"/>
                                            <a:pt x="47661" y="786497"/>
                                          </a:cubicBezTo>
                                          <a:cubicBezTo>
                                            <a:pt x="49288" y="788775"/>
                                            <a:pt x="50915" y="792030"/>
                                            <a:pt x="53519" y="793657"/>
                                          </a:cubicBezTo>
                                          <a:cubicBezTo>
                                            <a:pt x="56122" y="795610"/>
                                            <a:pt x="58726" y="797888"/>
                                            <a:pt x="60679" y="799841"/>
                                          </a:cubicBezTo>
                                          <a:cubicBezTo>
                                            <a:pt x="62631" y="801794"/>
                                            <a:pt x="63608" y="803746"/>
                                            <a:pt x="62957" y="805048"/>
                                          </a:cubicBezTo>
                                          <a:cubicBezTo>
                                            <a:pt x="62631" y="805699"/>
                                            <a:pt x="59052" y="809930"/>
                                            <a:pt x="54495" y="815137"/>
                                          </a:cubicBezTo>
                                          <a:cubicBezTo>
                                            <a:pt x="47661" y="823273"/>
                                            <a:pt x="39199" y="833362"/>
                                            <a:pt x="39199" y="834013"/>
                                          </a:cubicBezTo>
                                          <a:cubicBezTo>
                                            <a:pt x="39199" y="834990"/>
                                            <a:pt x="38548" y="836617"/>
                                            <a:pt x="38548" y="838244"/>
                                          </a:cubicBezTo>
                                          <a:cubicBezTo>
                                            <a:pt x="38548" y="839872"/>
                                            <a:pt x="38222" y="841173"/>
                                            <a:pt x="38548" y="841824"/>
                                          </a:cubicBezTo>
                                          <a:lnTo>
                                            <a:pt x="38548" y="841824"/>
                                          </a:lnTo>
                                          <a:lnTo>
                                            <a:pt x="38874" y="842475"/>
                                          </a:lnTo>
                                          <a:lnTo>
                                            <a:pt x="38874" y="842475"/>
                                          </a:lnTo>
                                          <a:cubicBezTo>
                                            <a:pt x="40176" y="844753"/>
                                            <a:pt x="44081" y="851262"/>
                                            <a:pt x="47335" y="855493"/>
                                          </a:cubicBezTo>
                                          <a:cubicBezTo>
                                            <a:pt x="50915" y="859724"/>
                                            <a:pt x="55797" y="871115"/>
                                            <a:pt x="58401" y="877299"/>
                                          </a:cubicBezTo>
                                          <a:cubicBezTo>
                                            <a:pt x="58726" y="878275"/>
                                            <a:pt x="59377" y="879251"/>
                                            <a:pt x="59377" y="879902"/>
                                          </a:cubicBezTo>
                                          <a:cubicBezTo>
                                            <a:pt x="60353" y="882180"/>
                                            <a:pt x="61655" y="885760"/>
                                            <a:pt x="62957" y="889015"/>
                                          </a:cubicBezTo>
                                          <a:cubicBezTo>
                                            <a:pt x="64259" y="892920"/>
                                            <a:pt x="65235" y="896500"/>
                                            <a:pt x="65235" y="897151"/>
                                          </a:cubicBezTo>
                                          <a:cubicBezTo>
                                            <a:pt x="65235" y="899104"/>
                                            <a:pt x="62306" y="899104"/>
                                            <a:pt x="59377" y="899104"/>
                                          </a:cubicBezTo>
                                          <a:cubicBezTo>
                                            <a:pt x="57424" y="899104"/>
                                            <a:pt x="55797" y="898779"/>
                                            <a:pt x="55797" y="899104"/>
                                          </a:cubicBezTo>
                                          <a:cubicBezTo>
                                            <a:pt x="55797" y="899430"/>
                                            <a:pt x="55472" y="901382"/>
                                            <a:pt x="55472" y="903335"/>
                                          </a:cubicBezTo>
                                          <a:cubicBezTo>
                                            <a:pt x="55146" y="905613"/>
                                            <a:pt x="55146" y="907891"/>
                                            <a:pt x="54821" y="908868"/>
                                          </a:cubicBezTo>
                                          <a:cubicBezTo>
                                            <a:pt x="54821" y="909193"/>
                                            <a:pt x="54495" y="909844"/>
                                            <a:pt x="54170" y="910495"/>
                                          </a:cubicBezTo>
                                          <a:lnTo>
                                            <a:pt x="54170" y="910495"/>
                                          </a:lnTo>
                                          <a:cubicBezTo>
                                            <a:pt x="53519" y="912448"/>
                                            <a:pt x="52217" y="915051"/>
                                            <a:pt x="52543" y="915051"/>
                                          </a:cubicBezTo>
                                          <a:lnTo>
                                            <a:pt x="52543" y="915051"/>
                                          </a:lnTo>
                                          <a:cubicBezTo>
                                            <a:pt x="52543" y="915377"/>
                                            <a:pt x="53519" y="916028"/>
                                            <a:pt x="54495" y="917004"/>
                                          </a:cubicBezTo>
                                          <a:cubicBezTo>
                                            <a:pt x="56448" y="918631"/>
                                            <a:pt x="58401" y="920584"/>
                                            <a:pt x="58401" y="921886"/>
                                          </a:cubicBezTo>
                                          <a:cubicBezTo>
                                            <a:pt x="58401" y="922862"/>
                                            <a:pt x="57099" y="923839"/>
                                            <a:pt x="55472" y="924815"/>
                                          </a:cubicBezTo>
                                          <a:cubicBezTo>
                                            <a:pt x="53844" y="925791"/>
                                            <a:pt x="52217" y="927093"/>
                                            <a:pt x="52217" y="927418"/>
                                          </a:cubicBezTo>
                                          <a:cubicBezTo>
                                            <a:pt x="52543" y="928395"/>
                                            <a:pt x="53519" y="930348"/>
                                            <a:pt x="54170" y="931649"/>
                                          </a:cubicBezTo>
                                          <a:cubicBezTo>
                                            <a:pt x="54821" y="932626"/>
                                            <a:pt x="55472" y="933602"/>
                                            <a:pt x="55472" y="933602"/>
                                          </a:cubicBezTo>
                                          <a:cubicBezTo>
                                            <a:pt x="55797" y="933602"/>
                                            <a:pt x="56448" y="933928"/>
                                            <a:pt x="57424" y="933928"/>
                                          </a:cubicBezTo>
                                          <a:cubicBezTo>
                                            <a:pt x="59052" y="933928"/>
                                            <a:pt x="60679" y="934253"/>
                                            <a:pt x="61981" y="934904"/>
                                          </a:cubicBezTo>
                                          <a:cubicBezTo>
                                            <a:pt x="62631" y="935229"/>
                                            <a:pt x="63608" y="936206"/>
                                            <a:pt x="64259" y="937182"/>
                                          </a:cubicBezTo>
                                          <a:cubicBezTo>
                                            <a:pt x="65235" y="938484"/>
                                            <a:pt x="66537" y="940111"/>
                                            <a:pt x="66863" y="940762"/>
                                          </a:cubicBezTo>
                                          <a:cubicBezTo>
                                            <a:pt x="67839" y="942064"/>
                                            <a:pt x="66537" y="943366"/>
                                            <a:pt x="65235" y="944668"/>
                                          </a:cubicBezTo>
                                          <a:cubicBezTo>
                                            <a:pt x="64259" y="945318"/>
                                            <a:pt x="63283" y="946295"/>
                                            <a:pt x="63283" y="947271"/>
                                          </a:cubicBezTo>
                                          <a:cubicBezTo>
                                            <a:pt x="63283" y="948248"/>
                                            <a:pt x="63608" y="950200"/>
                                            <a:pt x="64259" y="951502"/>
                                          </a:cubicBezTo>
                                          <a:cubicBezTo>
                                            <a:pt x="64910" y="952804"/>
                                            <a:pt x="65235" y="953780"/>
                                            <a:pt x="66212" y="954106"/>
                                          </a:cubicBezTo>
                                          <a:cubicBezTo>
                                            <a:pt x="66863" y="954431"/>
                                            <a:pt x="68815" y="955407"/>
                                            <a:pt x="70768" y="956384"/>
                                          </a:cubicBezTo>
                                          <a:cubicBezTo>
                                            <a:pt x="74022" y="958011"/>
                                            <a:pt x="77603" y="959638"/>
                                            <a:pt x="78253" y="960615"/>
                                          </a:cubicBezTo>
                                          <a:cubicBezTo>
                                            <a:pt x="78579" y="961266"/>
                                            <a:pt x="79230" y="963869"/>
                                            <a:pt x="79555" y="966147"/>
                                          </a:cubicBezTo>
                                          <a:cubicBezTo>
                                            <a:pt x="79881" y="967775"/>
                                            <a:pt x="79881" y="969402"/>
                                            <a:pt x="79230" y="970378"/>
                                          </a:cubicBezTo>
                                          <a:cubicBezTo>
                                            <a:pt x="78904" y="971355"/>
                                            <a:pt x="77277" y="973307"/>
                                            <a:pt x="75650" y="975260"/>
                                          </a:cubicBezTo>
                                          <a:cubicBezTo>
                                            <a:pt x="73697" y="977538"/>
                                            <a:pt x="71744" y="979816"/>
                                            <a:pt x="70768" y="980467"/>
                                          </a:cubicBezTo>
                                          <a:cubicBezTo>
                                            <a:pt x="69792" y="981118"/>
                                            <a:pt x="68164" y="981769"/>
                                            <a:pt x="66212" y="982420"/>
                                          </a:cubicBezTo>
                                          <a:cubicBezTo>
                                            <a:pt x="64585" y="983071"/>
                                            <a:pt x="62631" y="982745"/>
                                            <a:pt x="62631" y="983071"/>
                                          </a:cubicBezTo>
                                          <a:cubicBezTo>
                                            <a:pt x="62631" y="983396"/>
                                            <a:pt x="64910" y="984373"/>
                                            <a:pt x="67839" y="986326"/>
                                          </a:cubicBezTo>
                                          <a:cubicBezTo>
                                            <a:pt x="72070" y="988929"/>
                                            <a:pt x="77277" y="992509"/>
                                            <a:pt x="81508" y="995764"/>
                                          </a:cubicBezTo>
                                          <a:cubicBezTo>
                                            <a:pt x="85088" y="999018"/>
                                            <a:pt x="88342" y="1000645"/>
                                            <a:pt x="90946" y="1001622"/>
                                          </a:cubicBezTo>
                                          <a:cubicBezTo>
                                            <a:pt x="93224" y="1002924"/>
                                            <a:pt x="95177" y="1003900"/>
                                            <a:pt x="96479" y="1005527"/>
                                          </a:cubicBezTo>
                                          <a:cubicBezTo>
                                            <a:pt x="97130" y="1006178"/>
                                            <a:pt x="98106" y="1007480"/>
                                            <a:pt x="99082" y="1008456"/>
                                          </a:cubicBezTo>
                                          <a:cubicBezTo>
                                            <a:pt x="102337" y="1012036"/>
                                            <a:pt x="106893" y="1016918"/>
                                            <a:pt x="106893" y="1020173"/>
                                          </a:cubicBezTo>
                                          <a:cubicBezTo>
                                            <a:pt x="106893" y="1023427"/>
                                            <a:pt x="102662" y="1030913"/>
                                            <a:pt x="100384" y="1034818"/>
                                          </a:cubicBezTo>
                                          <a:cubicBezTo>
                                            <a:pt x="99733" y="1036120"/>
                                            <a:pt x="99082" y="1036771"/>
                                            <a:pt x="99082" y="1037096"/>
                                          </a:cubicBezTo>
                                          <a:cubicBezTo>
                                            <a:pt x="98757" y="1038073"/>
                                            <a:pt x="87692" y="1047511"/>
                                            <a:pt x="78904" y="1054996"/>
                                          </a:cubicBezTo>
                                          <a:cubicBezTo>
                                            <a:pt x="73697" y="1059553"/>
                                            <a:pt x="69466" y="1063133"/>
                                            <a:pt x="68815" y="1063783"/>
                                          </a:cubicBezTo>
                                          <a:cubicBezTo>
                                            <a:pt x="67839" y="1064760"/>
                                            <a:pt x="64910" y="1068014"/>
                                            <a:pt x="62631" y="1070943"/>
                                          </a:cubicBezTo>
                                          <a:lnTo>
                                            <a:pt x="62631" y="1070943"/>
                                          </a:lnTo>
                                          <a:cubicBezTo>
                                            <a:pt x="61004" y="1072896"/>
                                            <a:pt x="59703" y="1074523"/>
                                            <a:pt x="59377" y="1075500"/>
                                          </a:cubicBezTo>
                                          <a:lnTo>
                                            <a:pt x="59377" y="1075500"/>
                                          </a:lnTo>
                                          <a:cubicBezTo>
                                            <a:pt x="58726" y="1076802"/>
                                            <a:pt x="56448" y="1079405"/>
                                            <a:pt x="53519" y="1082660"/>
                                          </a:cubicBezTo>
                                          <a:cubicBezTo>
                                            <a:pt x="49288" y="1086891"/>
                                            <a:pt x="44406" y="1091772"/>
                                            <a:pt x="43430" y="1092423"/>
                                          </a:cubicBezTo>
                                          <a:cubicBezTo>
                                            <a:pt x="42454" y="1093074"/>
                                            <a:pt x="40176" y="1094376"/>
                                            <a:pt x="37246" y="1095678"/>
                                          </a:cubicBezTo>
                                          <a:cubicBezTo>
                                            <a:pt x="33992" y="1097305"/>
                                            <a:pt x="30086" y="1099258"/>
                                            <a:pt x="29761" y="1099909"/>
                                          </a:cubicBezTo>
                                          <a:cubicBezTo>
                                            <a:pt x="29110" y="1100560"/>
                                            <a:pt x="27483" y="1102187"/>
                                            <a:pt x="25204" y="1103814"/>
                                          </a:cubicBezTo>
                                          <a:cubicBezTo>
                                            <a:pt x="23577" y="1105116"/>
                                            <a:pt x="21299" y="1106743"/>
                                            <a:pt x="19021" y="1108370"/>
                                          </a:cubicBezTo>
                                          <a:cubicBezTo>
                                            <a:pt x="16417" y="1109998"/>
                                            <a:pt x="13813" y="1111950"/>
                                            <a:pt x="11535" y="1113578"/>
                                          </a:cubicBezTo>
                                          <a:cubicBezTo>
                                            <a:pt x="9257" y="1115205"/>
                                            <a:pt x="7630" y="1116507"/>
                                            <a:pt x="6328" y="1117483"/>
                                          </a:cubicBezTo>
                                          <a:cubicBezTo>
                                            <a:pt x="15767" y="1114880"/>
                                            <a:pt x="14790" y="1116181"/>
                                            <a:pt x="13813" y="1117809"/>
                                          </a:cubicBezTo>
                                          <a:lnTo>
                                            <a:pt x="13813" y="1117809"/>
                                          </a:lnTo>
                                          <a:close/>
                                          <a:moveTo>
                                            <a:pt x="3888010" y="1331306"/>
                                          </a:moveTo>
                                          <a:cubicBezTo>
                                            <a:pt x="3892892" y="1330655"/>
                                            <a:pt x="3893867" y="1330655"/>
                                            <a:pt x="3893216" y="1333584"/>
                                          </a:cubicBezTo>
                                          <a:cubicBezTo>
                                            <a:pt x="3892566" y="1336513"/>
                                            <a:pt x="3889311" y="1339442"/>
                                            <a:pt x="3894193" y="1343348"/>
                                          </a:cubicBezTo>
                                          <a:cubicBezTo>
                                            <a:pt x="3899075" y="1347253"/>
                                            <a:pt x="3900376" y="1346928"/>
                                            <a:pt x="3901679" y="1349531"/>
                                          </a:cubicBezTo>
                                          <a:cubicBezTo>
                                            <a:pt x="3902980" y="1352135"/>
                                            <a:pt x="3902655" y="1357017"/>
                                            <a:pt x="3902004" y="1358319"/>
                                          </a:cubicBezTo>
                                          <a:cubicBezTo>
                                            <a:pt x="3901353" y="1359620"/>
                                            <a:pt x="3890938" y="1351484"/>
                                            <a:pt x="3889311" y="1347904"/>
                                          </a:cubicBezTo>
                                          <a:cubicBezTo>
                                            <a:pt x="3887684" y="1344324"/>
                                            <a:pt x="3887358" y="1336513"/>
                                            <a:pt x="3883453" y="1336188"/>
                                          </a:cubicBezTo>
                                          <a:cubicBezTo>
                                            <a:pt x="3879548" y="1335537"/>
                                            <a:pt x="3874992" y="1337164"/>
                                            <a:pt x="3875317" y="1334235"/>
                                          </a:cubicBezTo>
                                          <a:cubicBezTo>
                                            <a:pt x="3875642" y="1331631"/>
                                            <a:pt x="3881826" y="1331957"/>
                                            <a:pt x="3888010" y="1331306"/>
                                          </a:cubicBezTo>
                                          <a:lnTo>
                                            <a:pt x="3888010" y="1331306"/>
                                          </a:lnTo>
                                          <a:close/>
                                          <a:moveTo>
                                            <a:pt x="3526431" y="1599805"/>
                                          </a:moveTo>
                                          <a:cubicBezTo>
                                            <a:pt x="3525129" y="1600130"/>
                                            <a:pt x="3523176" y="1601107"/>
                                            <a:pt x="3525454" y="1602734"/>
                                          </a:cubicBezTo>
                                          <a:cubicBezTo>
                                            <a:pt x="3527407" y="1604361"/>
                                            <a:pt x="3529685" y="1605338"/>
                                            <a:pt x="3530336" y="1603710"/>
                                          </a:cubicBezTo>
                                          <a:cubicBezTo>
                                            <a:pt x="3530662" y="1602083"/>
                                            <a:pt x="3529035" y="1599805"/>
                                            <a:pt x="3526431" y="1599805"/>
                                          </a:cubicBezTo>
                                          <a:lnTo>
                                            <a:pt x="3526431" y="1599805"/>
                                          </a:lnTo>
                                          <a:close/>
                                          <a:moveTo>
                                            <a:pt x="3505927" y="1627794"/>
                                          </a:moveTo>
                                          <a:cubicBezTo>
                                            <a:pt x="3504951" y="1629096"/>
                                            <a:pt x="3502673" y="1630397"/>
                                            <a:pt x="3504300" y="1630723"/>
                                          </a:cubicBezTo>
                                          <a:cubicBezTo>
                                            <a:pt x="3505927" y="1630723"/>
                                            <a:pt x="3508531" y="1631048"/>
                                            <a:pt x="3508857" y="1629096"/>
                                          </a:cubicBezTo>
                                          <a:cubicBezTo>
                                            <a:pt x="3509507" y="1627143"/>
                                            <a:pt x="3507880" y="1626167"/>
                                            <a:pt x="3505927" y="1627794"/>
                                          </a:cubicBezTo>
                                          <a:lnTo>
                                            <a:pt x="3505927" y="1627794"/>
                                          </a:lnTo>
                                          <a:close/>
                                          <a:moveTo>
                                            <a:pt x="3520248" y="1611521"/>
                                          </a:moveTo>
                                          <a:cubicBezTo>
                                            <a:pt x="3519271" y="1612823"/>
                                            <a:pt x="3517644" y="1615752"/>
                                            <a:pt x="3518620" y="1615752"/>
                                          </a:cubicBezTo>
                                          <a:cubicBezTo>
                                            <a:pt x="3519596" y="1615752"/>
                                            <a:pt x="3523176" y="1614450"/>
                                            <a:pt x="3523827" y="1612823"/>
                                          </a:cubicBezTo>
                                          <a:cubicBezTo>
                                            <a:pt x="3524478" y="1610870"/>
                                            <a:pt x="3521875" y="1610219"/>
                                            <a:pt x="3520248" y="1611521"/>
                                          </a:cubicBezTo>
                                          <a:lnTo>
                                            <a:pt x="3520248" y="1611521"/>
                                          </a:lnTo>
                                          <a:close/>
                                          <a:moveTo>
                                            <a:pt x="3550840" y="1572467"/>
                                          </a:moveTo>
                                          <a:cubicBezTo>
                                            <a:pt x="3549538" y="1574094"/>
                                            <a:pt x="3544982" y="1576698"/>
                                            <a:pt x="3545632" y="1578325"/>
                                          </a:cubicBezTo>
                                          <a:cubicBezTo>
                                            <a:pt x="3546284" y="1579952"/>
                                            <a:pt x="3547585" y="1579952"/>
                                            <a:pt x="3549538" y="1578000"/>
                                          </a:cubicBezTo>
                                          <a:cubicBezTo>
                                            <a:pt x="3551816" y="1576047"/>
                                            <a:pt x="3554745" y="1574419"/>
                                            <a:pt x="3554745" y="1572792"/>
                                          </a:cubicBezTo>
                                          <a:cubicBezTo>
                                            <a:pt x="3554745" y="1570840"/>
                                            <a:pt x="3553118" y="1570514"/>
                                            <a:pt x="3550840" y="1572467"/>
                                          </a:cubicBezTo>
                                          <a:lnTo>
                                            <a:pt x="3550840" y="1572467"/>
                                          </a:lnTo>
                                          <a:close/>
                                          <a:moveTo>
                                            <a:pt x="3569716" y="1545780"/>
                                          </a:moveTo>
                                          <a:cubicBezTo>
                                            <a:pt x="3567763" y="1549034"/>
                                            <a:pt x="3565159" y="1553916"/>
                                            <a:pt x="3564509" y="1555543"/>
                                          </a:cubicBezTo>
                                          <a:cubicBezTo>
                                            <a:pt x="3563858" y="1557170"/>
                                            <a:pt x="3561580" y="1558798"/>
                                            <a:pt x="3565811" y="1558798"/>
                                          </a:cubicBezTo>
                                          <a:cubicBezTo>
                                            <a:pt x="3570041" y="1558798"/>
                                            <a:pt x="3573622" y="1561401"/>
                                            <a:pt x="3572645" y="1556194"/>
                                          </a:cubicBezTo>
                                          <a:cubicBezTo>
                                            <a:pt x="3571344" y="1550987"/>
                                            <a:pt x="3571669" y="1550010"/>
                                            <a:pt x="3571669" y="1548383"/>
                                          </a:cubicBezTo>
                                          <a:cubicBezTo>
                                            <a:pt x="3571344" y="1546756"/>
                                            <a:pt x="3571018" y="1545129"/>
                                            <a:pt x="3569716" y="1545780"/>
                                          </a:cubicBezTo>
                                          <a:lnTo>
                                            <a:pt x="3569716" y="1545780"/>
                                          </a:lnTo>
                                          <a:close/>
                                          <a:moveTo>
                                            <a:pt x="3600959" y="1507376"/>
                                          </a:moveTo>
                                          <a:cubicBezTo>
                                            <a:pt x="3598681" y="1510631"/>
                                            <a:pt x="3598356" y="1515513"/>
                                            <a:pt x="3595753" y="1516814"/>
                                          </a:cubicBezTo>
                                          <a:cubicBezTo>
                                            <a:pt x="3593475" y="1518116"/>
                                            <a:pt x="3581758" y="1518442"/>
                                            <a:pt x="3581432" y="1521045"/>
                                          </a:cubicBezTo>
                                          <a:cubicBezTo>
                                            <a:pt x="3581107" y="1523323"/>
                                            <a:pt x="3580131" y="1527554"/>
                                            <a:pt x="3581758" y="1529182"/>
                                          </a:cubicBezTo>
                                          <a:cubicBezTo>
                                            <a:pt x="3583385" y="1530809"/>
                                            <a:pt x="3585338" y="1535365"/>
                                            <a:pt x="3588593" y="1531785"/>
                                          </a:cubicBezTo>
                                          <a:cubicBezTo>
                                            <a:pt x="3591847" y="1528205"/>
                                            <a:pt x="3593475" y="1525276"/>
                                            <a:pt x="3597380" y="1522022"/>
                                          </a:cubicBezTo>
                                          <a:cubicBezTo>
                                            <a:pt x="3601285" y="1518767"/>
                                            <a:pt x="3605841" y="1516489"/>
                                            <a:pt x="3606167" y="1513234"/>
                                          </a:cubicBezTo>
                                          <a:cubicBezTo>
                                            <a:pt x="3606167" y="1509654"/>
                                            <a:pt x="3608445" y="1506074"/>
                                            <a:pt x="3606167" y="1505423"/>
                                          </a:cubicBezTo>
                                          <a:cubicBezTo>
                                            <a:pt x="3604214" y="1505098"/>
                                            <a:pt x="3602912" y="1506074"/>
                                            <a:pt x="3600959" y="1507376"/>
                                          </a:cubicBezTo>
                                          <a:lnTo>
                                            <a:pt x="3600959" y="1507376"/>
                                          </a:lnTo>
                                          <a:close/>
                                          <a:moveTo>
                                            <a:pt x="3489654" y="1641788"/>
                                          </a:moveTo>
                                          <a:cubicBezTo>
                                            <a:pt x="3493235" y="1639185"/>
                                            <a:pt x="3496164" y="1635930"/>
                                            <a:pt x="3497791" y="1635605"/>
                                          </a:cubicBezTo>
                                          <a:cubicBezTo>
                                            <a:pt x="3499418" y="1635279"/>
                                            <a:pt x="3496814" y="1640487"/>
                                            <a:pt x="3495187" y="1643416"/>
                                          </a:cubicBezTo>
                                          <a:cubicBezTo>
                                            <a:pt x="3493235" y="1646670"/>
                                            <a:pt x="3482820" y="1649599"/>
                                            <a:pt x="3482820" y="1648623"/>
                                          </a:cubicBezTo>
                                          <a:cubicBezTo>
                                            <a:pt x="3482495" y="1647646"/>
                                            <a:pt x="3488027" y="1642765"/>
                                            <a:pt x="3489654" y="1641788"/>
                                          </a:cubicBezTo>
                                          <a:lnTo>
                                            <a:pt x="3489654" y="1641788"/>
                                          </a:lnTo>
                                          <a:close/>
                                          <a:moveTo>
                                            <a:pt x="3435955" y="1673032"/>
                                          </a:moveTo>
                                          <a:cubicBezTo>
                                            <a:pt x="3439535" y="1670754"/>
                                            <a:pt x="3441487" y="1668150"/>
                                            <a:pt x="3444417" y="1668150"/>
                                          </a:cubicBezTo>
                                          <a:cubicBezTo>
                                            <a:pt x="3447346" y="1668150"/>
                                            <a:pt x="3453204" y="1667825"/>
                                            <a:pt x="3452227" y="1669452"/>
                                          </a:cubicBezTo>
                                          <a:cubicBezTo>
                                            <a:pt x="3450926" y="1671079"/>
                                            <a:pt x="3448322" y="1673032"/>
                                            <a:pt x="3443766" y="1675961"/>
                                          </a:cubicBezTo>
                                          <a:cubicBezTo>
                                            <a:pt x="3439209" y="1678890"/>
                                            <a:pt x="3438884" y="1681168"/>
                                            <a:pt x="3434002" y="1683772"/>
                                          </a:cubicBezTo>
                                          <a:cubicBezTo>
                                            <a:pt x="3429446" y="1686375"/>
                                            <a:pt x="3419682" y="1692234"/>
                                            <a:pt x="3421635" y="1688654"/>
                                          </a:cubicBezTo>
                                          <a:cubicBezTo>
                                            <a:pt x="3423587" y="1685399"/>
                                            <a:pt x="3432375" y="1678890"/>
                                            <a:pt x="3433351" y="1676937"/>
                                          </a:cubicBezTo>
                                          <a:cubicBezTo>
                                            <a:pt x="3434002" y="1675310"/>
                                            <a:pt x="3433677" y="1675310"/>
                                            <a:pt x="3435955" y="1673032"/>
                                          </a:cubicBezTo>
                                          <a:lnTo>
                                            <a:pt x="3435955" y="1673032"/>
                                          </a:lnTo>
                                          <a:close/>
                                          <a:moveTo>
                                            <a:pt x="3367609" y="1705903"/>
                                          </a:moveTo>
                                          <a:cubicBezTo>
                                            <a:pt x="3365006" y="1708181"/>
                                            <a:pt x="3353941" y="1714039"/>
                                            <a:pt x="3352964" y="1717619"/>
                                          </a:cubicBezTo>
                                          <a:cubicBezTo>
                                            <a:pt x="3351988" y="1721199"/>
                                            <a:pt x="3344828" y="1731288"/>
                                            <a:pt x="3348082" y="1730637"/>
                                          </a:cubicBezTo>
                                          <a:cubicBezTo>
                                            <a:pt x="3351337" y="1729986"/>
                                            <a:pt x="3356544" y="1726732"/>
                                            <a:pt x="3359148" y="1724128"/>
                                          </a:cubicBezTo>
                                          <a:cubicBezTo>
                                            <a:pt x="3361751" y="1721524"/>
                                            <a:pt x="3365657" y="1712737"/>
                                            <a:pt x="3368586" y="1712086"/>
                                          </a:cubicBezTo>
                                          <a:cubicBezTo>
                                            <a:pt x="3371515" y="1711761"/>
                                            <a:pt x="3375421" y="1712086"/>
                                            <a:pt x="3378350" y="1710133"/>
                                          </a:cubicBezTo>
                                          <a:cubicBezTo>
                                            <a:pt x="3381278" y="1708506"/>
                                            <a:pt x="3382906" y="1703624"/>
                                            <a:pt x="3386160" y="1702648"/>
                                          </a:cubicBezTo>
                                          <a:cubicBezTo>
                                            <a:pt x="3389090" y="1701997"/>
                                            <a:pt x="3396575" y="1702323"/>
                                            <a:pt x="3400481" y="1699394"/>
                                          </a:cubicBezTo>
                                          <a:cubicBezTo>
                                            <a:pt x="3404386" y="1696464"/>
                                            <a:pt x="3405687" y="1694512"/>
                                            <a:pt x="3403409" y="1692885"/>
                                          </a:cubicBezTo>
                                          <a:cubicBezTo>
                                            <a:pt x="3401131" y="1691257"/>
                                            <a:pt x="3394296" y="1695488"/>
                                            <a:pt x="3389740" y="1697441"/>
                                          </a:cubicBezTo>
                                          <a:cubicBezTo>
                                            <a:pt x="3385184" y="1699394"/>
                                            <a:pt x="3382906" y="1702973"/>
                                            <a:pt x="3381278" y="1700370"/>
                                          </a:cubicBezTo>
                                          <a:cubicBezTo>
                                            <a:pt x="3379651" y="1697441"/>
                                            <a:pt x="3378024" y="1690932"/>
                                            <a:pt x="3376722" y="1693861"/>
                                          </a:cubicBezTo>
                                          <a:cubicBezTo>
                                            <a:pt x="3375421" y="1696790"/>
                                            <a:pt x="3378024" y="1697766"/>
                                            <a:pt x="3375421" y="1700695"/>
                                          </a:cubicBezTo>
                                          <a:cubicBezTo>
                                            <a:pt x="3372817" y="1703624"/>
                                            <a:pt x="3370539" y="1704601"/>
                                            <a:pt x="3367609" y="1705903"/>
                                          </a:cubicBezTo>
                                          <a:lnTo>
                                            <a:pt x="3367609" y="1705903"/>
                                          </a:lnTo>
                                          <a:close/>
                                          <a:moveTo>
                                            <a:pt x="3308703" y="1746910"/>
                                          </a:moveTo>
                                          <a:cubicBezTo>
                                            <a:pt x="3312933" y="1743004"/>
                                            <a:pt x="3325301" y="1727057"/>
                                            <a:pt x="3326928" y="1727057"/>
                                          </a:cubicBezTo>
                                          <a:cubicBezTo>
                                            <a:pt x="3328555" y="1727057"/>
                                            <a:pt x="3332460" y="1729986"/>
                                            <a:pt x="3335390" y="1730312"/>
                                          </a:cubicBezTo>
                                          <a:cubicBezTo>
                                            <a:pt x="3338319" y="1730312"/>
                                            <a:pt x="3340597" y="1728033"/>
                                            <a:pt x="3339621" y="1730963"/>
                                          </a:cubicBezTo>
                                          <a:cubicBezTo>
                                            <a:pt x="3338969" y="1733566"/>
                                            <a:pt x="3331159" y="1735844"/>
                                            <a:pt x="3324324" y="1740401"/>
                                          </a:cubicBezTo>
                                          <a:cubicBezTo>
                                            <a:pt x="3317490" y="1744957"/>
                                            <a:pt x="3313910" y="1747561"/>
                                            <a:pt x="3312933" y="1751141"/>
                                          </a:cubicBezTo>
                                          <a:cubicBezTo>
                                            <a:pt x="3311957" y="1755046"/>
                                            <a:pt x="3311306" y="1757650"/>
                                            <a:pt x="3309028" y="1755697"/>
                                          </a:cubicBezTo>
                                          <a:cubicBezTo>
                                            <a:pt x="3306424" y="1753419"/>
                                            <a:pt x="3307401" y="1748212"/>
                                            <a:pt x="3308703" y="1746910"/>
                                          </a:cubicBezTo>
                                          <a:lnTo>
                                            <a:pt x="3308703" y="1746910"/>
                                          </a:lnTo>
                                          <a:close/>
                                          <a:moveTo>
                                            <a:pt x="3225712" y="1371662"/>
                                          </a:moveTo>
                                          <a:cubicBezTo>
                                            <a:pt x="3221806" y="1371662"/>
                                            <a:pt x="3218552" y="1371662"/>
                                            <a:pt x="3221156" y="1374591"/>
                                          </a:cubicBezTo>
                                          <a:cubicBezTo>
                                            <a:pt x="3223434" y="1377846"/>
                                            <a:pt x="3226037" y="1379148"/>
                                            <a:pt x="3227990" y="1381751"/>
                                          </a:cubicBezTo>
                                          <a:cubicBezTo>
                                            <a:pt x="3229943" y="1384355"/>
                                            <a:pt x="3232546" y="1383704"/>
                                            <a:pt x="3231245" y="1387284"/>
                                          </a:cubicBezTo>
                                          <a:cubicBezTo>
                                            <a:pt x="3229618" y="1390864"/>
                                            <a:pt x="3227665" y="1392166"/>
                                            <a:pt x="3230268" y="1393142"/>
                                          </a:cubicBezTo>
                                          <a:cubicBezTo>
                                            <a:pt x="3232546" y="1394118"/>
                                            <a:pt x="3235801" y="1394769"/>
                                            <a:pt x="3234174" y="1395746"/>
                                          </a:cubicBezTo>
                                          <a:cubicBezTo>
                                            <a:pt x="3232546" y="1397048"/>
                                            <a:pt x="3229618" y="1395746"/>
                                            <a:pt x="3228641" y="1397048"/>
                                          </a:cubicBezTo>
                                          <a:cubicBezTo>
                                            <a:pt x="3227665" y="1398675"/>
                                            <a:pt x="3229618" y="1399000"/>
                                            <a:pt x="3229292" y="1400953"/>
                                          </a:cubicBezTo>
                                          <a:cubicBezTo>
                                            <a:pt x="3228967" y="1402906"/>
                                            <a:pt x="3226688" y="1404858"/>
                                            <a:pt x="3224736" y="1405184"/>
                                          </a:cubicBezTo>
                                          <a:cubicBezTo>
                                            <a:pt x="3222783" y="1405509"/>
                                            <a:pt x="3217901" y="1407462"/>
                                            <a:pt x="3217576" y="1404858"/>
                                          </a:cubicBezTo>
                                          <a:cubicBezTo>
                                            <a:pt x="3217250" y="1402255"/>
                                            <a:pt x="3219203" y="1399977"/>
                                            <a:pt x="3215297" y="1400953"/>
                                          </a:cubicBezTo>
                                          <a:cubicBezTo>
                                            <a:pt x="3211392" y="1401929"/>
                                            <a:pt x="3202931" y="1404533"/>
                                            <a:pt x="3203581" y="1406486"/>
                                          </a:cubicBezTo>
                                          <a:cubicBezTo>
                                            <a:pt x="3203906" y="1408438"/>
                                            <a:pt x="3209114" y="1417226"/>
                                            <a:pt x="3209440" y="1420806"/>
                                          </a:cubicBezTo>
                                          <a:cubicBezTo>
                                            <a:pt x="3209765" y="1424386"/>
                                            <a:pt x="3206185" y="1434475"/>
                                            <a:pt x="3205534" y="1438380"/>
                                          </a:cubicBezTo>
                                          <a:cubicBezTo>
                                            <a:pt x="3204883" y="1441960"/>
                                            <a:pt x="3204883" y="1447818"/>
                                            <a:pt x="3204883" y="1452049"/>
                                          </a:cubicBezTo>
                                          <a:cubicBezTo>
                                            <a:pt x="3204883" y="1456280"/>
                                            <a:pt x="3200652" y="1458233"/>
                                            <a:pt x="3202279" y="1461487"/>
                                          </a:cubicBezTo>
                                          <a:cubicBezTo>
                                            <a:pt x="3203906" y="1465067"/>
                                            <a:pt x="3204883" y="1467671"/>
                                            <a:pt x="3210415" y="1474831"/>
                                          </a:cubicBezTo>
                                          <a:cubicBezTo>
                                            <a:pt x="3215949" y="1481991"/>
                                            <a:pt x="3222132" y="1487849"/>
                                            <a:pt x="3220505" y="1491104"/>
                                          </a:cubicBezTo>
                                          <a:cubicBezTo>
                                            <a:pt x="3218877" y="1494358"/>
                                            <a:pt x="3214321" y="1499565"/>
                                            <a:pt x="3214321" y="1501843"/>
                                          </a:cubicBezTo>
                                          <a:cubicBezTo>
                                            <a:pt x="3214321" y="1504122"/>
                                            <a:pt x="3214646" y="1505749"/>
                                            <a:pt x="3215623" y="1512258"/>
                                          </a:cubicBezTo>
                                          <a:cubicBezTo>
                                            <a:pt x="3216599" y="1518767"/>
                                            <a:pt x="3218227" y="1528205"/>
                                            <a:pt x="3217901" y="1535365"/>
                                          </a:cubicBezTo>
                                          <a:cubicBezTo>
                                            <a:pt x="3217901" y="1542525"/>
                                            <a:pt x="3215949" y="1543827"/>
                                            <a:pt x="3214321" y="1548383"/>
                                          </a:cubicBezTo>
                                          <a:cubicBezTo>
                                            <a:pt x="3212694" y="1552614"/>
                                            <a:pt x="3211392" y="1564981"/>
                                            <a:pt x="3209765" y="1569863"/>
                                          </a:cubicBezTo>
                                          <a:cubicBezTo>
                                            <a:pt x="3208137" y="1574419"/>
                                            <a:pt x="3205209" y="1577023"/>
                                            <a:pt x="3207812" y="1580603"/>
                                          </a:cubicBezTo>
                                          <a:cubicBezTo>
                                            <a:pt x="3210415" y="1584183"/>
                                            <a:pt x="3213345" y="1584509"/>
                                            <a:pt x="3213345" y="1589390"/>
                                          </a:cubicBezTo>
                                          <a:cubicBezTo>
                                            <a:pt x="3213670" y="1594272"/>
                                            <a:pt x="3214646" y="1595249"/>
                                            <a:pt x="3215623" y="1599805"/>
                                          </a:cubicBezTo>
                                          <a:cubicBezTo>
                                            <a:pt x="3216599" y="1604361"/>
                                            <a:pt x="3217901" y="1604687"/>
                                            <a:pt x="3216274" y="1608267"/>
                                          </a:cubicBezTo>
                                          <a:cubicBezTo>
                                            <a:pt x="3214646" y="1611521"/>
                                            <a:pt x="3210415" y="1614776"/>
                                            <a:pt x="3210415" y="1620308"/>
                                          </a:cubicBezTo>
                                          <a:cubicBezTo>
                                            <a:pt x="3210415" y="1625841"/>
                                            <a:pt x="3215297" y="1630723"/>
                                            <a:pt x="3213670" y="1635605"/>
                                          </a:cubicBezTo>
                                          <a:cubicBezTo>
                                            <a:pt x="3212043" y="1640161"/>
                                            <a:pt x="3210415" y="1641788"/>
                                            <a:pt x="3208137" y="1646345"/>
                                          </a:cubicBezTo>
                                          <a:cubicBezTo>
                                            <a:pt x="3205859" y="1650901"/>
                                            <a:pt x="3206510" y="1654806"/>
                                            <a:pt x="3206510" y="1659688"/>
                                          </a:cubicBezTo>
                                          <a:cubicBezTo>
                                            <a:pt x="3206510" y="1664570"/>
                                            <a:pt x="3207812" y="1665546"/>
                                            <a:pt x="3208137" y="1670428"/>
                                          </a:cubicBezTo>
                                          <a:cubicBezTo>
                                            <a:pt x="3208137" y="1674985"/>
                                            <a:pt x="3211392" y="1681819"/>
                                            <a:pt x="3213019" y="1679541"/>
                                          </a:cubicBezTo>
                                          <a:cubicBezTo>
                                            <a:pt x="3214646" y="1677263"/>
                                            <a:pt x="3214646" y="1672381"/>
                                            <a:pt x="3216274" y="1668801"/>
                                          </a:cubicBezTo>
                                          <a:cubicBezTo>
                                            <a:pt x="3217901" y="1665221"/>
                                            <a:pt x="3219854" y="1662617"/>
                                            <a:pt x="3221156" y="1659037"/>
                                          </a:cubicBezTo>
                                          <a:cubicBezTo>
                                            <a:pt x="3222458" y="1655457"/>
                                            <a:pt x="3220831" y="1654155"/>
                                            <a:pt x="3225061" y="1651877"/>
                                          </a:cubicBezTo>
                                          <a:cubicBezTo>
                                            <a:pt x="3228967" y="1649599"/>
                                            <a:pt x="3231245" y="1646996"/>
                                            <a:pt x="3232221" y="1648948"/>
                                          </a:cubicBezTo>
                                          <a:cubicBezTo>
                                            <a:pt x="3233523" y="1650901"/>
                                            <a:pt x="3232872" y="1655457"/>
                                            <a:pt x="3235801" y="1655132"/>
                                          </a:cubicBezTo>
                                          <a:cubicBezTo>
                                            <a:pt x="3238730" y="1655132"/>
                                            <a:pt x="3240683" y="1653505"/>
                                            <a:pt x="3244263" y="1654806"/>
                                          </a:cubicBezTo>
                                          <a:cubicBezTo>
                                            <a:pt x="3247843" y="1656434"/>
                                            <a:pt x="3249470" y="1653505"/>
                                            <a:pt x="3249796" y="1657736"/>
                                          </a:cubicBezTo>
                                          <a:cubicBezTo>
                                            <a:pt x="3250121" y="1661966"/>
                                            <a:pt x="3248494" y="1675961"/>
                                            <a:pt x="3250772" y="1673357"/>
                                          </a:cubicBezTo>
                                          <a:cubicBezTo>
                                            <a:pt x="3253050" y="1670754"/>
                                            <a:pt x="3253050" y="1666848"/>
                                            <a:pt x="3255003" y="1663594"/>
                                          </a:cubicBezTo>
                                          <a:cubicBezTo>
                                            <a:pt x="3256630" y="1660339"/>
                                            <a:pt x="3253376" y="1642114"/>
                                            <a:pt x="3252074" y="1644717"/>
                                          </a:cubicBezTo>
                                          <a:cubicBezTo>
                                            <a:pt x="3251097" y="1647321"/>
                                            <a:pt x="3252074" y="1649925"/>
                                            <a:pt x="3250446" y="1650250"/>
                                          </a:cubicBezTo>
                                          <a:cubicBezTo>
                                            <a:pt x="3249145" y="1650576"/>
                                            <a:pt x="3244263" y="1651552"/>
                                            <a:pt x="3243937" y="1647321"/>
                                          </a:cubicBezTo>
                                          <a:cubicBezTo>
                                            <a:pt x="3243612" y="1643416"/>
                                            <a:pt x="3243286" y="1636581"/>
                                            <a:pt x="3240358" y="1633652"/>
                                          </a:cubicBezTo>
                                          <a:cubicBezTo>
                                            <a:pt x="3237754" y="1630723"/>
                                            <a:pt x="3227665" y="1622912"/>
                                            <a:pt x="3227665" y="1619332"/>
                                          </a:cubicBezTo>
                                          <a:cubicBezTo>
                                            <a:pt x="3227665" y="1615752"/>
                                            <a:pt x="3226363" y="1610870"/>
                                            <a:pt x="3226688" y="1606314"/>
                                          </a:cubicBezTo>
                                          <a:cubicBezTo>
                                            <a:pt x="3227014" y="1602083"/>
                                            <a:pt x="3228967" y="1593296"/>
                                            <a:pt x="3230594" y="1590041"/>
                                          </a:cubicBezTo>
                                          <a:cubicBezTo>
                                            <a:pt x="3232546" y="1586461"/>
                                            <a:pt x="3230919" y="1582881"/>
                                            <a:pt x="3233197" y="1578651"/>
                                          </a:cubicBezTo>
                                          <a:cubicBezTo>
                                            <a:pt x="3235476" y="1574419"/>
                                            <a:pt x="3241008" y="1564330"/>
                                            <a:pt x="3241333" y="1562703"/>
                                          </a:cubicBezTo>
                                          <a:cubicBezTo>
                                            <a:pt x="3241659" y="1560751"/>
                                            <a:pt x="3244263" y="1559123"/>
                                            <a:pt x="3248494" y="1558472"/>
                                          </a:cubicBezTo>
                                          <a:cubicBezTo>
                                            <a:pt x="3253050" y="1557821"/>
                                            <a:pt x="3249470" y="1554567"/>
                                            <a:pt x="3248819" y="1553916"/>
                                          </a:cubicBezTo>
                                          <a:cubicBezTo>
                                            <a:pt x="3248168" y="1553265"/>
                                            <a:pt x="3247518" y="1550661"/>
                                            <a:pt x="3255654" y="1554242"/>
                                          </a:cubicBezTo>
                                          <a:cubicBezTo>
                                            <a:pt x="3263790" y="1557821"/>
                                            <a:pt x="3263464" y="1555869"/>
                                            <a:pt x="3267045" y="1559123"/>
                                          </a:cubicBezTo>
                                          <a:cubicBezTo>
                                            <a:pt x="3270950" y="1562378"/>
                                            <a:pt x="3272577" y="1562052"/>
                                            <a:pt x="3275506" y="1568236"/>
                                          </a:cubicBezTo>
                                          <a:cubicBezTo>
                                            <a:pt x="3278436" y="1574419"/>
                                            <a:pt x="3283317" y="1581579"/>
                                            <a:pt x="3284619" y="1579301"/>
                                          </a:cubicBezTo>
                                          <a:cubicBezTo>
                                            <a:pt x="3286246" y="1577023"/>
                                            <a:pt x="3284294" y="1572467"/>
                                            <a:pt x="3283968" y="1570189"/>
                                          </a:cubicBezTo>
                                          <a:cubicBezTo>
                                            <a:pt x="3283317" y="1567910"/>
                                            <a:pt x="3282341" y="1569538"/>
                                            <a:pt x="3279086" y="1564981"/>
                                          </a:cubicBezTo>
                                          <a:cubicBezTo>
                                            <a:pt x="3275832" y="1560425"/>
                                            <a:pt x="3272577" y="1555543"/>
                                            <a:pt x="3271276" y="1548383"/>
                                          </a:cubicBezTo>
                                          <a:cubicBezTo>
                                            <a:pt x="3269974" y="1541223"/>
                                            <a:pt x="3268997" y="1535365"/>
                                            <a:pt x="3265417" y="1529182"/>
                                          </a:cubicBezTo>
                                          <a:cubicBezTo>
                                            <a:pt x="3262163" y="1523323"/>
                                            <a:pt x="3260536" y="1515838"/>
                                            <a:pt x="3259233" y="1508678"/>
                                          </a:cubicBezTo>
                                          <a:cubicBezTo>
                                            <a:pt x="3257606" y="1501518"/>
                                            <a:pt x="3255328" y="1485571"/>
                                            <a:pt x="3253050" y="1484269"/>
                                          </a:cubicBezTo>
                                          <a:cubicBezTo>
                                            <a:pt x="3251097" y="1483293"/>
                                            <a:pt x="3248819" y="1483618"/>
                                            <a:pt x="3248819" y="1480689"/>
                                          </a:cubicBezTo>
                                          <a:cubicBezTo>
                                            <a:pt x="3248819" y="1477760"/>
                                            <a:pt x="3250446" y="1473204"/>
                                            <a:pt x="3248819" y="1472227"/>
                                          </a:cubicBezTo>
                                          <a:cubicBezTo>
                                            <a:pt x="3247518" y="1471251"/>
                                            <a:pt x="3246215" y="1475482"/>
                                            <a:pt x="3244588" y="1475156"/>
                                          </a:cubicBezTo>
                                          <a:cubicBezTo>
                                            <a:pt x="3242961" y="1474831"/>
                                            <a:pt x="3243612" y="1470275"/>
                                            <a:pt x="3241659" y="1464742"/>
                                          </a:cubicBezTo>
                                          <a:cubicBezTo>
                                            <a:pt x="3239706" y="1459209"/>
                                            <a:pt x="3240032" y="1458884"/>
                                            <a:pt x="3241008" y="1453676"/>
                                          </a:cubicBezTo>
                                          <a:cubicBezTo>
                                            <a:pt x="3241985" y="1448144"/>
                                            <a:pt x="3244588" y="1442936"/>
                                            <a:pt x="3244588" y="1440007"/>
                                          </a:cubicBezTo>
                                          <a:cubicBezTo>
                                            <a:pt x="3244588" y="1437078"/>
                                            <a:pt x="3246215" y="1430895"/>
                                            <a:pt x="3244588" y="1427966"/>
                                          </a:cubicBezTo>
                                          <a:cubicBezTo>
                                            <a:pt x="3243286" y="1425037"/>
                                            <a:pt x="3240358" y="1417226"/>
                                            <a:pt x="3240032" y="1415598"/>
                                          </a:cubicBezTo>
                                          <a:cubicBezTo>
                                            <a:pt x="3239706" y="1413971"/>
                                            <a:pt x="3238730" y="1409740"/>
                                            <a:pt x="3239706" y="1408113"/>
                                          </a:cubicBezTo>
                                          <a:cubicBezTo>
                                            <a:pt x="3240683" y="1406486"/>
                                            <a:pt x="3241008" y="1405184"/>
                                            <a:pt x="3241659" y="1406160"/>
                                          </a:cubicBezTo>
                                          <a:cubicBezTo>
                                            <a:pt x="3242310" y="1407137"/>
                                            <a:pt x="3242636" y="1408764"/>
                                            <a:pt x="3244914" y="1413320"/>
                                          </a:cubicBezTo>
                                          <a:cubicBezTo>
                                            <a:pt x="3247192" y="1417877"/>
                                            <a:pt x="3249145" y="1420806"/>
                                            <a:pt x="3249145" y="1418853"/>
                                          </a:cubicBezTo>
                                          <a:cubicBezTo>
                                            <a:pt x="3249145" y="1416900"/>
                                            <a:pt x="3247518" y="1410717"/>
                                            <a:pt x="3246215" y="1408438"/>
                                          </a:cubicBezTo>
                                          <a:cubicBezTo>
                                            <a:pt x="3244914" y="1405835"/>
                                            <a:pt x="3243286" y="1401604"/>
                                            <a:pt x="3241008" y="1398024"/>
                                          </a:cubicBezTo>
                                          <a:cubicBezTo>
                                            <a:pt x="3238730" y="1394444"/>
                                            <a:pt x="3236127" y="1389888"/>
                                            <a:pt x="3235801" y="1387935"/>
                                          </a:cubicBezTo>
                                          <a:cubicBezTo>
                                            <a:pt x="3235476" y="1385982"/>
                                            <a:pt x="3234174" y="1385657"/>
                                            <a:pt x="3235801" y="1382728"/>
                                          </a:cubicBezTo>
                                          <a:cubicBezTo>
                                            <a:pt x="3237428" y="1379798"/>
                                            <a:pt x="3238730" y="1378822"/>
                                            <a:pt x="3238405" y="1376869"/>
                                          </a:cubicBezTo>
                                          <a:cubicBezTo>
                                            <a:pt x="3238079" y="1374917"/>
                                            <a:pt x="3233849" y="1369384"/>
                                            <a:pt x="3232872" y="1367757"/>
                                          </a:cubicBezTo>
                                          <a:cubicBezTo>
                                            <a:pt x="3231570" y="1366129"/>
                                            <a:pt x="3229618" y="1364828"/>
                                            <a:pt x="3229618" y="1366455"/>
                                          </a:cubicBezTo>
                                          <a:cubicBezTo>
                                            <a:pt x="3229618" y="1367757"/>
                                            <a:pt x="3229618" y="1371011"/>
                                            <a:pt x="3227990" y="1371337"/>
                                          </a:cubicBezTo>
                                          <a:cubicBezTo>
                                            <a:pt x="3227665" y="1371988"/>
                                            <a:pt x="3225712" y="1371662"/>
                                            <a:pt x="3225712" y="1371662"/>
                                          </a:cubicBezTo>
                                          <a:lnTo>
                                            <a:pt x="3225712" y="1371662"/>
                                          </a:lnTo>
                                          <a:close/>
                                          <a:moveTo>
                                            <a:pt x="3078933" y="1368408"/>
                                          </a:moveTo>
                                          <a:cubicBezTo>
                                            <a:pt x="3076980" y="1370035"/>
                                            <a:pt x="3072424" y="1372639"/>
                                            <a:pt x="3072749" y="1373940"/>
                                          </a:cubicBezTo>
                                          <a:cubicBezTo>
                                            <a:pt x="3073074" y="1375242"/>
                                            <a:pt x="3075678" y="1375893"/>
                                            <a:pt x="3078933" y="1376544"/>
                                          </a:cubicBezTo>
                                          <a:cubicBezTo>
                                            <a:pt x="3081861" y="1377195"/>
                                            <a:pt x="3084791" y="1375893"/>
                                            <a:pt x="3086418" y="1373615"/>
                                          </a:cubicBezTo>
                                          <a:cubicBezTo>
                                            <a:pt x="3088045" y="1371662"/>
                                            <a:pt x="3087720" y="1366455"/>
                                            <a:pt x="3085442" y="1366455"/>
                                          </a:cubicBezTo>
                                          <a:cubicBezTo>
                                            <a:pt x="3083814" y="1366780"/>
                                            <a:pt x="3080886" y="1367431"/>
                                            <a:pt x="3078933" y="1368408"/>
                                          </a:cubicBezTo>
                                          <a:lnTo>
                                            <a:pt x="3078933" y="1368408"/>
                                          </a:lnTo>
                                          <a:close/>
                                          <a:moveTo>
                                            <a:pt x="3065589" y="1341720"/>
                                          </a:moveTo>
                                          <a:cubicBezTo>
                                            <a:pt x="3062660" y="1343022"/>
                                            <a:pt x="3061033" y="1345301"/>
                                            <a:pt x="3061358" y="1346928"/>
                                          </a:cubicBezTo>
                                          <a:cubicBezTo>
                                            <a:pt x="3061683" y="1348555"/>
                                            <a:pt x="3060382" y="1349531"/>
                                            <a:pt x="3065589" y="1347579"/>
                                          </a:cubicBezTo>
                                          <a:cubicBezTo>
                                            <a:pt x="3071122" y="1345301"/>
                                            <a:pt x="3074702" y="1344650"/>
                                            <a:pt x="3075352" y="1342046"/>
                                          </a:cubicBezTo>
                                          <a:cubicBezTo>
                                            <a:pt x="3076004" y="1339442"/>
                                            <a:pt x="3077956" y="1330980"/>
                                            <a:pt x="3076329" y="1331957"/>
                                          </a:cubicBezTo>
                                          <a:cubicBezTo>
                                            <a:pt x="3074377" y="1333259"/>
                                            <a:pt x="3069495" y="1339442"/>
                                            <a:pt x="3065589" y="1341720"/>
                                          </a:cubicBezTo>
                                          <a:lnTo>
                                            <a:pt x="3065589" y="1341720"/>
                                          </a:lnTo>
                                          <a:close/>
                                          <a:moveTo>
                                            <a:pt x="3086418" y="1336839"/>
                                          </a:moveTo>
                                          <a:cubicBezTo>
                                            <a:pt x="3085767" y="1337815"/>
                                            <a:pt x="3082513" y="1343999"/>
                                            <a:pt x="3081211" y="1346277"/>
                                          </a:cubicBezTo>
                                          <a:cubicBezTo>
                                            <a:pt x="3079909" y="1348555"/>
                                            <a:pt x="3076655" y="1352460"/>
                                            <a:pt x="3078607" y="1352460"/>
                                          </a:cubicBezTo>
                                          <a:cubicBezTo>
                                            <a:pt x="3080886" y="1352460"/>
                                            <a:pt x="3083164" y="1349531"/>
                                            <a:pt x="3085116" y="1350508"/>
                                          </a:cubicBezTo>
                                          <a:cubicBezTo>
                                            <a:pt x="3086743" y="1351484"/>
                                            <a:pt x="3087069" y="1358969"/>
                                            <a:pt x="3091300" y="1358319"/>
                                          </a:cubicBezTo>
                                          <a:cubicBezTo>
                                            <a:pt x="3095531" y="1357993"/>
                                            <a:pt x="3094879" y="1351484"/>
                                            <a:pt x="3099436" y="1347904"/>
                                          </a:cubicBezTo>
                                          <a:cubicBezTo>
                                            <a:pt x="3103992" y="1344324"/>
                                            <a:pt x="3108223" y="1344975"/>
                                            <a:pt x="3106270" y="1341720"/>
                                          </a:cubicBezTo>
                                          <a:cubicBezTo>
                                            <a:pt x="3103992" y="1338466"/>
                                            <a:pt x="3097158" y="1340419"/>
                                            <a:pt x="3094879" y="1338466"/>
                                          </a:cubicBezTo>
                                          <a:cubicBezTo>
                                            <a:pt x="3092601" y="1336513"/>
                                            <a:pt x="3089673" y="1333259"/>
                                            <a:pt x="3086418" y="1336839"/>
                                          </a:cubicBezTo>
                                          <a:lnTo>
                                            <a:pt x="3086418" y="1336839"/>
                                          </a:lnTo>
                                          <a:close/>
                                          <a:moveTo>
                                            <a:pt x="3959609" y="683003"/>
                                          </a:moveTo>
                                          <a:cubicBezTo>
                                            <a:pt x="3951798" y="681376"/>
                                            <a:pt x="3949194" y="679423"/>
                                            <a:pt x="3945940" y="681376"/>
                                          </a:cubicBezTo>
                                          <a:cubicBezTo>
                                            <a:pt x="3943011" y="683329"/>
                                            <a:pt x="3933898" y="687559"/>
                                            <a:pt x="3936176" y="690163"/>
                                          </a:cubicBezTo>
                                          <a:cubicBezTo>
                                            <a:pt x="3938455" y="692767"/>
                                            <a:pt x="3945289" y="692767"/>
                                            <a:pt x="3951147" y="695370"/>
                                          </a:cubicBezTo>
                                          <a:cubicBezTo>
                                            <a:pt x="3957006" y="697974"/>
                                            <a:pt x="3965793" y="706761"/>
                                            <a:pt x="3969698" y="704483"/>
                                          </a:cubicBezTo>
                                          <a:cubicBezTo>
                                            <a:pt x="3973603" y="702205"/>
                                            <a:pt x="3980112" y="695696"/>
                                            <a:pt x="3979462" y="691465"/>
                                          </a:cubicBezTo>
                                          <a:cubicBezTo>
                                            <a:pt x="3979137" y="687559"/>
                                            <a:pt x="3968397" y="684305"/>
                                            <a:pt x="3959609" y="683003"/>
                                          </a:cubicBezTo>
                                          <a:lnTo>
                                            <a:pt x="3959609" y="683003"/>
                                          </a:lnTo>
                                          <a:close/>
                                          <a:moveTo>
                                            <a:pt x="4535336" y="986000"/>
                                          </a:moveTo>
                                          <a:cubicBezTo>
                                            <a:pt x="4529804" y="986976"/>
                                            <a:pt x="4522318" y="989580"/>
                                            <a:pt x="4517110" y="986326"/>
                                          </a:cubicBezTo>
                                          <a:cubicBezTo>
                                            <a:pt x="4512229" y="983071"/>
                                            <a:pt x="4510601" y="975586"/>
                                            <a:pt x="4508323" y="977538"/>
                                          </a:cubicBezTo>
                                          <a:cubicBezTo>
                                            <a:pt x="4506045" y="979491"/>
                                            <a:pt x="4504418" y="988929"/>
                                            <a:pt x="4506045" y="991207"/>
                                          </a:cubicBezTo>
                                          <a:cubicBezTo>
                                            <a:pt x="4507673" y="993486"/>
                                            <a:pt x="4509626" y="999344"/>
                                            <a:pt x="4512554" y="998693"/>
                                          </a:cubicBezTo>
                                          <a:cubicBezTo>
                                            <a:pt x="4515483" y="998042"/>
                                            <a:pt x="4519714" y="997066"/>
                                            <a:pt x="4524271" y="995438"/>
                                          </a:cubicBezTo>
                                          <a:cubicBezTo>
                                            <a:pt x="4528501" y="993811"/>
                                            <a:pt x="4531431" y="990882"/>
                                            <a:pt x="4535987" y="993160"/>
                                          </a:cubicBezTo>
                                          <a:cubicBezTo>
                                            <a:pt x="4540544" y="995438"/>
                                            <a:pt x="4550958" y="998042"/>
                                            <a:pt x="4550958" y="999995"/>
                                          </a:cubicBezTo>
                                          <a:cubicBezTo>
                                            <a:pt x="4550958" y="1001947"/>
                                            <a:pt x="4546727" y="1004551"/>
                                            <a:pt x="4549981" y="1004876"/>
                                          </a:cubicBezTo>
                                          <a:cubicBezTo>
                                            <a:pt x="4553236" y="1005202"/>
                                            <a:pt x="4560071" y="1003249"/>
                                            <a:pt x="4561372" y="1006504"/>
                                          </a:cubicBezTo>
                                          <a:cubicBezTo>
                                            <a:pt x="4562674" y="1009433"/>
                                            <a:pt x="4562349" y="1014965"/>
                                            <a:pt x="4565603" y="1014314"/>
                                          </a:cubicBezTo>
                                          <a:cubicBezTo>
                                            <a:pt x="4569183" y="1013664"/>
                                            <a:pt x="4568532" y="1007154"/>
                                            <a:pt x="4574390" y="1005853"/>
                                          </a:cubicBezTo>
                                          <a:cubicBezTo>
                                            <a:pt x="4580249" y="1004551"/>
                                            <a:pt x="4583828" y="1007154"/>
                                            <a:pt x="4587083" y="1006178"/>
                                          </a:cubicBezTo>
                                          <a:cubicBezTo>
                                            <a:pt x="4590337" y="1005202"/>
                                            <a:pt x="4593918" y="1005202"/>
                                            <a:pt x="4593592" y="1001296"/>
                                          </a:cubicBezTo>
                                          <a:cubicBezTo>
                                            <a:pt x="4593267" y="997391"/>
                                            <a:pt x="4591965" y="1000645"/>
                                            <a:pt x="4579598" y="996415"/>
                                          </a:cubicBezTo>
                                          <a:cubicBezTo>
                                            <a:pt x="4567231" y="992184"/>
                                            <a:pt x="4563650" y="991533"/>
                                            <a:pt x="4559094" y="988278"/>
                                          </a:cubicBezTo>
                                          <a:cubicBezTo>
                                            <a:pt x="4554537" y="985024"/>
                                            <a:pt x="4556165" y="983071"/>
                                            <a:pt x="4550307" y="982420"/>
                                          </a:cubicBezTo>
                                          <a:cubicBezTo>
                                            <a:pt x="4544449" y="981769"/>
                                            <a:pt x="4540869" y="983396"/>
                                            <a:pt x="4535336" y="986000"/>
                                          </a:cubicBezTo>
                                          <a:lnTo>
                                            <a:pt x="4535336" y="986000"/>
                                          </a:lnTo>
                                          <a:close/>
                                          <a:moveTo>
                                            <a:pt x="3027186" y="462020"/>
                                          </a:moveTo>
                                          <a:cubicBezTo>
                                            <a:pt x="3026534" y="465926"/>
                                            <a:pt x="3029464" y="464949"/>
                                            <a:pt x="3034020" y="470808"/>
                                          </a:cubicBezTo>
                                          <a:cubicBezTo>
                                            <a:pt x="3038577" y="476666"/>
                                            <a:pt x="3034346" y="482849"/>
                                            <a:pt x="3042156" y="482524"/>
                                          </a:cubicBezTo>
                                          <a:cubicBezTo>
                                            <a:pt x="3049968" y="482198"/>
                                            <a:pt x="3058755" y="483500"/>
                                            <a:pt x="3052246" y="476340"/>
                                          </a:cubicBezTo>
                                          <a:cubicBezTo>
                                            <a:pt x="3045737" y="469180"/>
                                            <a:pt x="3032393" y="458440"/>
                                            <a:pt x="3027186" y="462020"/>
                                          </a:cubicBezTo>
                                          <a:lnTo>
                                            <a:pt x="3027186" y="462020"/>
                                          </a:lnTo>
                                          <a:close/>
                                          <a:moveTo>
                                            <a:pt x="3184054" y="484802"/>
                                          </a:moveTo>
                                          <a:cubicBezTo>
                                            <a:pt x="3182427" y="488708"/>
                                            <a:pt x="3177870" y="496518"/>
                                            <a:pt x="3171361" y="499447"/>
                                          </a:cubicBezTo>
                                          <a:cubicBezTo>
                                            <a:pt x="3164527" y="502377"/>
                                            <a:pt x="3143373" y="502377"/>
                                            <a:pt x="3144674" y="505631"/>
                                          </a:cubicBezTo>
                                          <a:cubicBezTo>
                                            <a:pt x="3145976" y="508886"/>
                                            <a:pt x="3145325" y="512791"/>
                                            <a:pt x="3153787" y="511815"/>
                                          </a:cubicBezTo>
                                          <a:cubicBezTo>
                                            <a:pt x="3162249" y="510838"/>
                                            <a:pt x="3161597" y="507258"/>
                                            <a:pt x="3171361" y="505957"/>
                                          </a:cubicBezTo>
                                          <a:cubicBezTo>
                                            <a:pt x="3181125" y="504980"/>
                                            <a:pt x="3188610" y="505957"/>
                                            <a:pt x="3198700" y="510513"/>
                                          </a:cubicBezTo>
                                          <a:cubicBezTo>
                                            <a:pt x="3208788" y="515069"/>
                                            <a:pt x="3212694" y="516697"/>
                                            <a:pt x="3225712" y="516697"/>
                                          </a:cubicBezTo>
                                          <a:cubicBezTo>
                                            <a:pt x="3238730" y="516697"/>
                                            <a:pt x="3254027" y="520927"/>
                                            <a:pt x="3254352" y="517347"/>
                                          </a:cubicBezTo>
                                          <a:cubicBezTo>
                                            <a:pt x="3255003" y="513442"/>
                                            <a:pt x="3254027" y="504004"/>
                                            <a:pt x="3250446" y="501400"/>
                                          </a:cubicBezTo>
                                          <a:cubicBezTo>
                                            <a:pt x="3246541" y="498797"/>
                                            <a:pt x="3232546" y="484151"/>
                                            <a:pt x="3226037" y="484477"/>
                                          </a:cubicBezTo>
                                          <a:cubicBezTo>
                                            <a:pt x="3219528" y="484477"/>
                                            <a:pt x="3215949" y="480571"/>
                                            <a:pt x="3211067" y="480246"/>
                                          </a:cubicBezTo>
                                          <a:cubicBezTo>
                                            <a:pt x="3206510" y="480246"/>
                                            <a:pt x="3193167" y="478944"/>
                                            <a:pt x="3184054" y="484802"/>
                                          </a:cubicBezTo>
                                          <a:lnTo>
                                            <a:pt x="3184054" y="484802"/>
                                          </a:lnTo>
                                          <a:close/>
                                          <a:moveTo>
                                            <a:pt x="3165503" y="460719"/>
                                          </a:moveTo>
                                          <a:cubicBezTo>
                                            <a:pt x="3162249" y="462346"/>
                                            <a:pt x="3159970" y="461695"/>
                                            <a:pt x="3159645" y="464299"/>
                                          </a:cubicBezTo>
                                          <a:cubicBezTo>
                                            <a:pt x="3159319" y="466577"/>
                                            <a:pt x="3158994" y="469180"/>
                                            <a:pt x="3159645" y="472109"/>
                                          </a:cubicBezTo>
                                          <a:cubicBezTo>
                                            <a:pt x="3160296" y="475038"/>
                                            <a:pt x="3160947" y="476666"/>
                                            <a:pt x="3164852" y="477642"/>
                                          </a:cubicBezTo>
                                          <a:cubicBezTo>
                                            <a:pt x="3168758" y="478293"/>
                                            <a:pt x="3170060" y="479595"/>
                                            <a:pt x="3174616" y="478293"/>
                                          </a:cubicBezTo>
                                          <a:cubicBezTo>
                                            <a:pt x="3179172" y="476991"/>
                                            <a:pt x="3185356" y="477642"/>
                                            <a:pt x="3185356" y="473086"/>
                                          </a:cubicBezTo>
                                          <a:cubicBezTo>
                                            <a:pt x="3185356" y="468529"/>
                                            <a:pt x="3188936" y="465926"/>
                                            <a:pt x="3185031" y="463973"/>
                                          </a:cubicBezTo>
                                          <a:cubicBezTo>
                                            <a:pt x="3181125" y="462020"/>
                                            <a:pt x="3179497" y="461044"/>
                                            <a:pt x="3174291" y="460393"/>
                                          </a:cubicBezTo>
                                          <a:cubicBezTo>
                                            <a:pt x="3168432" y="460393"/>
                                            <a:pt x="3171361" y="458440"/>
                                            <a:pt x="3165503" y="460719"/>
                                          </a:cubicBezTo>
                                          <a:lnTo>
                                            <a:pt x="3165503" y="460719"/>
                                          </a:lnTo>
                                          <a:close/>
                                          <a:moveTo>
                                            <a:pt x="3031742" y="380982"/>
                                          </a:moveTo>
                                          <a:cubicBezTo>
                                            <a:pt x="3031416" y="383912"/>
                                            <a:pt x="3030440" y="386841"/>
                                            <a:pt x="3028162" y="390746"/>
                                          </a:cubicBezTo>
                                          <a:cubicBezTo>
                                            <a:pt x="3025884" y="394652"/>
                                            <a:pt x="3020677" y="397906"/>
                                            <a:pt x="3025884" y="399208"/>
                                          </a:cubicBezTo>
                                          <a:cubicBezTo>
                                            <a:pt x="3031091" y="400510"/>
                                            <a:pt x="3034020" y="397906"/>
                                            <a:pt x="3038577" y="397581"/>
                                          </a:cubicBezTo>
                                          <a:cubicBezTo>
                                            <a:pt x="3043133" y="397255"/>
                                            <a:pt x="3046387" y="396930"/>
                                            <a:pt x="3045086" y="393350"/>
                                          </a:cubicBezTo>
                                          <a:cubicBezTo>
                                            <a:pt x="3043783" y="389770"/>
                                            <a:pt x="3043133" y="389119"/>
                                            <a:pt x="3044434" y="386841"/>
                                          </a:cubicBezTo>
                                          <a:cubicBezTo>
                                            <a:pt x="3045737" y="384237"/>
                                            <a:pt x="3043783" y="384237"/>
                                            <a:pt x="3040529" y="381308"/>
                                          </a:cubicBezTo>
                                          <a:cubicBezTo>
                                            <a:pt x="3037600" y="378704"/>
                                            <a:pt x="3036298" y="372846"/>
                                            <a:pt x="3034671" y="372846"/>
                                          </a:cubicBezTo>
                                          <a:cubicBezTo>
                                            <a:pt x="3033043" y="372846"/>
                                            <a:pt x="3031742" y="376752"/>
                                            <a:pt x="3031742" y="380982"/>
                                          </a:cubicBezTo>
                                          <a:lnTo>
                                            <a:pt x="3031742" y="380982"/>
                                          </a:lnTo>
                                          <a:close/>
                                          <a:moveTo>
                                            <a:pt x="3199025" y="353970"/>
                                          </a:moveTo>
                                          <a:cubicBezTo>
                                            <a:pt x="3207812" y="358526"/>
                                            <a:pt x="3207487" y="361130"/>
                                            <a:pt x="3216599" y="363083"/>
                                          </a:cubicBezTo>
                                          <a:cubicBezTo>
                                            <a:pt x="3226037" y="365035"/>
                                            <a:pt x="3236127" y="366988"/>
                                            <a:pt x="3245565" y="368615"/>
                                          </a:cubicBezTo>
                                          <a:cubicBezTo>
                                            <a:pt x="3255003" y="370568"/>
                                            <a:pt x="3263139" y="371219"/>
                                            <a:pt x="3268021" y="373823"/>
                                          </a:cubicBezTo>
                                          <a:cubicBezTo>
                                            <a:pt x="3272903" y="376101"/>
                                            <a:pt x="3278436" y="380982"/>
                                            <a:pt x="3284945" y="382935"/>
                                          </a:cubicBezTo>
                                          <a:cubicBezTo>
                                            <a:pt x="3291454" y="384888"/>
                                            <a:pt x="3302194" y="388142"/>
                                            <a:pt x="3302845" y="389770"/>
                                          </a:cubicBezTo>
                                          <a:cubicBezTo>
                                            <a:pt x="3303495" y="391397"/>
                                            <a:pt x="3288524" y="390746"/>
                                            <a:pt x="3288524" y="394977"/>
                                          </a:cubicBezTo>
                                          <a:cubicBezTo>
                                            <a:pt x="3288524" y="399208"/>
                                            <a:pt x="3292104" y="403113"/>
                                            <a:pt x="3291128" y="404090"/>
                                          </a:cubicBezTo>
                                          <a:cubicBezTo>
                                            <a:pt x="3290477" y="405391"/>
                                            <a:pt x="3287223" y="402462"/>
                                            <a:pt x="3286897" y="406368"/>
                                          </a:cubicBezTo>
                                          <a:cubicBezTo>
                                            <a:pt x="3286246" y="410273"/>
                                            <a:pt x="3287223" y="411575"/>
                                            <a:pt x="3283968" y="413528"/>
                                          </a:cubicBezTo>
                                          <a:cubicBezTo>
                                            <a:pt x="3280714" y="415806"/>
                                            <a:pt x="3281690" y="416457"/>
                                            <a:pt x="3276158" y="416782"/>
                                          </a:cubicBezTo>
                                          <a:cubicBezTo>
                                            <a:pt x="3270624" y="417108"/>
                                            <a:pt x="3266068" y="418410"/>
                                            <a:pt x="3262814" y="417108"/>
                                          </a:cubicBezTo>
                                          <a:cubicBezTo>
                                            <a:pt x="3259559" y="415806"/>
                                            <a:pt x="3252724" y="413202"/>
                                            <a:pt x="3247192" y="412877"/>
                                          </a:cubicBezTo>
                                          <a:cubicBezTo>
                                            <a:pt x="3241659" y="412551"/>
                                            <a:pt x="3237754" y="415155"/>
                                            <a:pt x="3236127" y="410924"/>
                                          </a:cubicBezTo>
                                          <a:cubicBezTo>
                                            <a:pt x="3234499" y="407019"/>
                                            <a:pt x="3228315" y="402462"/>
                                            <a:pt x="3227665" y="399208"/>
                                          </a:cubicBezTo>
                                          <a:cubicBezTo>
                                            <a:pt x="3227014" y="395953"/>
                                            <a:pt x="3220831" y="394326"/>
                                            <a:pt x="3228315" y="392373"/>
                                          </a:cubicBezTo>
                                          <a:cubicBezTo>
                                            <a:pt x="3235801" y="390095"/>
                                            <a:pt x="3239381" y="387817"/>
                                            <a:pt x="3239381" y="386515"/>
                                          </a:cubicBezTo>
                                          <a:cubicBezTo>
                                            <a:pt x="3239381" y="385539"/>
                                            <a:pt x="3240683" y="382610"/>
                                            <a:pt x="3237754" y="382284"/>
                                          </a:cubicBezTo>
                                          <a:cubicBezTo>
                                            <a:pt x="3235150" y="381959"/>
                                            <a:pt x="3225387" y="378053"/>
                                            <a:pt x="3223759" y="379355"/>
                                          </a:cubicBezTo>
                                          <a:cubicBezTo>
                                            <a:pt x="3222132" y="380332"/>
                                            <a:pt x="3224410" y="381959"/>
                                            <a:pt x="3220831" y="382935"/>
                                          </a:cubicBezTo>
                                          <a:cubicBezTo>
                                            <a:pt x="3217250" y="383586"/>
                                            <a:pt x="3216599" y="380982"/>
                                            <a:pt x="3214646" y="383586"/>
                                          </a:cubicBezTo>
                                          <a:cubicBezTo>
                                            <a:pt x="3212694" y="386190"/>
                                            <a:pt x="3210090" y="386190"/>
                                            <a:pt x="3213996" y="392048"/>
                                          </a:cubicBezTo>
                                          <a:cubicBezTo>
                                            <a:pt x="3217901" y="397581"/>
                                            <a:pt x="3214646" y="396930"/>
                                            <a:pt x="3217250" y="401486"/>
                                          </a:cubicBezTo>
                                          <a:cubicBezTo>
                                            <a:pt x="3219854" y="406042"/>
                                            <a:pt x="3222132" y="406693"/>
                                            <a:pt x="3225712" y="409948"/>
                                          </a:cubicBezTo>
                                          <a:cubicBezTo>
                                            <a:pt x="3229292" y="412877"/>
                                            <a:pt x="3226363" y="412877"/>
                                            <a:pt x="3231570" y="415806"/>
                                          </a:cubicBezTo>
                                          <a:cubicBezTo>
                                            <a:pt x="3236777" y="418735"/>
                                            <a:pt x="3249470" y="419711"/>
                                            <a:pt x="3251749" y="421990"/>
                                          </a:cubicBezTo>
                                          <a:cubicBezTo>
                                            <a:pt x="3254027" y="424268"/>
                                            <a:pt x="3244588" y="423617"/>
                                            <a:pt x="3238730" y="423617"/>
                                          </a:cubicBezTo>
                                          <a:cubicBezTo>
                                            <a:pt x="3233197" y="423617"/>
                                            <a:pt x="3231245" y="425244"/>
                                            <a:pt x="3231245" y="427848"/>
                                          </a:cubicBezTo>
                                          <a:cubicBezTo>
                                            <a:pt x="3231245" y="430451"/>
                                            <a:pt x="3223109" y="431428"/>
                                            <a:pt x="3220179" y="429800"/>
                                          </a:cubicBezTo>
                                          <a:cubicBezTo>
                                            <a:pt x="3217250" y="428173"/>
                                            <a:pt x="3211392" y="426871"/>
                                            <a:pt x="3214321" y="425244"/>
                                          </a:cubicBezTo>
                                          <a:cubicBezTo>
                                            <a:pt x="3217250" y="423617"/>
                                            <a:pt x="3221156" y="424593"/>
                                            <a:pt x="3220505" y="422315"/>
                                          </a:cubicBezTo>
                                          <a:cubicBezTo>
                                            <a:pt x="3219854" y="420037"/>
                                            <a:pt x="3215949" y="418410"/>
                                            <a:pt x="3213019" y="419061"/>
                                          </a:cubicBezTo>
                                          <a:cubicBezTo>
                                            <a:pt x="3210090" y="419386"/>
                                            <a:pt x="3207812" y="417759"/>
                                            <a:pt x="3197397" y="420362"/>
                                          </a:cubicBezTo>
                                          <a:cubicBezTo>
                                            <a:pt x="3186983" y="422966"/>
                                            <a:pt x="3168106" y="426546"/>
                                            <a:pt x="3164852" y="427522"/>
                                          </a:cubicBezTo>
                                          <a:cubicBezTo>
                                            <a:pt x="3161597" y="428499"/>
                                            <a:pt x="3159970" y="432730"/>
                                            <a:pt x="3156065" y="427197"/>
                                          </a:cubicBezTo>
                                          <a:cubicBezTo>
                                            <a:pt x="3152160" y="421664"/>
                                            <a:pt x="3151509" y="420362"/>
                                            <a:pt x="3146301" y="420362"/>
                                          </a:cubicBezTo>
                                          <a:cubicBezTo>
                                            <a:pt x="3141094" y="420688"/>
                                            <a:pt x="3138491" y="421990"/>
                                            <a:pt x="3139467" y="424919"/>
                                          </a:cubicBezTo>
                                          <a:cubicBezTo>
                                            <a:pt x="3140443" y="427848"/>
                                            <a:pt x="3144023" y="425570"/>
                                            <a:pt x="3142722" y="429150"/>
                                          </a:cubicBezTo>
                                          <a:cubicBezTo>
                                            <a:pt x="3141419" y="433055"/>
                                            <a:pt x="3134910" y="435008"/>
                                            <a:pt x="3132307" y="436310"/>
                                          </a:cubicBezTo>
                                          <a:cubicBezTo>
                                            <a:pt x="3130029" y="437611"/>
                                            <a:pt x="3130029" y="438913"/>
                                            <a:pt x="3125147" y="437611"/>
                                          </a:cubicBezTo>
                                          <a:cubicBezTo>
                                            <a:pt x="3120591" y="435984"/>
                                            <a:pt x="3101064" y="431428"/>
                                            <a:pt x="3092927" y="426221"/>
                                          </a:cubicBezTo>
                                          <a:cubicBezTo>
                                            <a:pt x="3084791" y="421013"/>
                                            <a:pt x="3076004" y="413853"/>
                                            <a:pt x="3074051" y="410924"/>
                                          </a:cubicBezTo>
                                          <a:cubicBezTo>
                                            <a:pt x="3072098" y="407995"/>
                                            <a:pt x="3063961" y="403764"/>
                                            <a:pt x="3068192" y="402137"/>
                                          </a:cubicBezTo>
                                          <a:cubicBezTo>
                                            <a:pt x="3072424" y="400510"/>
                                            <a:pt x="3076004" y="403764"/>
                                            <a:pt x="3078607" y="400835"/>
                                          </a:cubicBezTo>
                                          <a:cubicBezTo>
                                            <a:pt x="3080886" y="398232"/>
                                            <a:pt x="3076329" y="398232"/>
                                            <a:pt x="3077631" y="395302"/>
                                          </a:cubicBezTo>
                                          <a:cubicBezTo>
                                            <a:pt x="3078607" y="392373"/>
                                            <a:pt x="3078282" y="389119"/>
                                            <a:pt x="3076329" y="386841"/>
                                          </a:cubicBezTo>
                                          <a:cubicBezTo>
                                            <a:pt x="3074702" y="384562"/>
                                            <a:pt x="3069820" y="387166"/>
                                            <a:pt x="3070470" y="383912"/>
                                          </a:cubicBezTo>
                                          <a:cubicBezTo>
                                            <a:pt x="3071122" y="380657"/>
                                            <a:pt x="3072098" y="376426"/>
                                            <a:pt x="3075678" y="376426"/>
                                          </a:cubicBezTo>
                                          <a:cubicBezTo>
                                            <a:pt x="3079258" y="376426"/>
                                            <a:pt x="3083164" y="380006"/>
                                            <a:pt x="3083489" y="376752"/>
                                          </a:cubicBezTo>
                                          <a:cubicBezTo>
                                            <a:pt x="3083814" y="373497"/>
                                            <a:pt x="3076655" y="367639"/>
                                            <a:pt x="3081861" y="366012"/>
                                          </a:cubicBezTo>
                                          <a:cubicBezTo>
                                            <a:pt x="3087069" y="364059"/>
                                            <a:pt x="3090649" y="367313"/>
                                            <a:pt x="3096507" y="362106"/>
                                          </a:cubicBezTo>
                                          <a:cubicBezTo>
                                            <a:pt x="3102365" y="356899"/>
                                            <a:pt x="3098134" y="357550"/>
                                            <a:pt x="3103342" y="355923"/>
                                          </a:cubicBezTo>
                                          <a:cubicBezTo>
                                            <a:pt x="3108874" y="354295"/>
                                            <a:pt x="3107898" y="352668"/>
                                            <a:pt x="3109525" y="354295"/>
                                          </a:cubicBezTo>
                                          <a:cubicBezTo>
                                            <a:pt x="3111152" y="355923"/>
                                            <a:pt x="3107247" y="360479"/>
                                            <a:pt x="3110176" y="359828"/>
                                          </a:cubicBezTo>
                                          <a:cubicBezTo>
                                            <a:pt x="3112779" y="359177"/>
                                            <a:pt x="3118964" y="352343"/>
                                            <a:pt x="3122869" y="352017"/>
                                          </a:cubicBezTo>
                                          <a:cubicBezTo>
                                            <a:pt x="3126774" y="351692"/>
                                            <a:pt x="3125473" y="352668"/>
                                            <a:pt x="3131331" y="356899"/>
                                          </a:cubicBezTo>
                                          <a:cubicBezTo>
                                            <a:pt x="3136863" y="361130"/>
                                            <a:pt x="3142396" y="362757"/>
                                            <a:pt x="3146301" y="366012"/>
                                          </a:cubicBezTo>
                                          <a:cubicBezTo>
                                            <a:pt x="3150207" y="369266"/>
                                            <a:pt x="3145325" y="372195"/>
                                            <a:pt x="3152485" y="372846"/>
                                          </a:cubicBezTo>
                                          <a:cubicBezTo>
                                            <a:pt x="3159645" y="373497"/>
                                            <a:pt x="3164852" y="372521"/>
                                            <a:pt x="3168106" y="374799"/>
                                          </a:cubicBezTo>
                                          <a:cubicBezTo>
                                            <a:pt x="3171036" y="377077"/>
                                            <a:pt x="3170385" y="381308"/>
                                            <a:pt x="3173965" y="383586"/>
                                          </a:cubicBezTo>
                                          <a:cubicBezTo>
                                            <a:pt x="3177870" y="385864"/>
                                            <a:pt x="3186332" y="386841"/>
                                            <a:pt x="3185356" y="384237"/>
                                          </a:cubicBezTo>
                                          <a:cubicBezTo>
                                            <a:pt x="3184379" y="381633"/>
                                            <a:pt x="3179497" y="381959"/>
                                            <a:pt x="3179172" y="377403"/>
                                          </a:cubicBezTo>
                                          <a:cubicBezTo>
                                            <a:pt x="3178847" y="372846"/>
                                            <a:pt x="3177545" y="364710"/>
                                            <a:pt x="3181125" y="363408"/>
                                          </a:cubicBezTo>
                                          <a:cubicBezTo>
                                            <a:pt x="3184379" y="362106"/>
                                            <a:pt x="3189587" y="363734"/>
                                            <a:pt x="3194794" y="363734"/>
                                          </a:cubicBezTo>
                                          <a:cubicBezTo>
                                            <a:pt x="3200001" y="363734"/>
                                            <a:pt x="3201954" y="363734"/>
                                            <a:pt x="3200327" y="361455"/>
                                          </a:cubicBezTo>
                                          <a:cubicBezTo>
                                            <a:pt x="3198700" y="359503"/>
                                            <a:pt x="3191540" y="355272"/>
                                            <a:pt x="3194143" y="353319"/>
                                          </a:cubicBezTo>
                                          <a:cubicBezTo>
                                            <a:pt x="3197397" y="352017"/>
                                            <a:pt x="3197397" y="352994"/>
                                            <a:pt x="3199025" y="353970"/>
                                          </a:cubicBezTo>
                                          <a:lnTo>
                                            <a:pt x="3199025" y="353970"/>
                                          </a:lnTo>
                                          <a:close/>
                                          <a:moveTo>
                                            <a:pt x="3335715" y="385864"/>
                                          </a:moveTo>
                                          <a:cubicBezTo>
                                            <a:pt x="3341248" y="387817"/>
                                            <a:pt x="3343851" y="391072"/>
                                            <a:pt x="3344177" y="394326"/>
                                          </a:cubicBezTo>
                                          <a:cubicBezTo>
                                            <a:pt x="3344503" y="397581"/>
                                            <a:pt x="3347757" y="401812"/>
                                            <a:pt x="3352639" y="400835"/>
                                          </a:cubicBezTo>
                                          <a:cubicBezTo>
                                            <a:pt x="3357521" y="399859"/>
                                            <a:pt x="3359148" y="396604"/>
                                            <a:pt x="3365006" y="395953"/>
                                          </a:cubicBezTo>
                                          <a:cubicBezTo>
                                            <a:pt x="3370864" y="395302"/>
                                            <a:pt x="3375421" y="394977"/>
                                            <a:pt x="3382255" y="395953"/>
                                          </a:cubicBezTo>
                                          <a:cubicBezTo>
                                            <a:pt x="3389090" y="396930"/>
                                            <a:pt x="3398528" y="396279"/>
                                            <a:pt x="3395599" y="400835"/>
                                          </a:cubicBezTo>
                                          <a:cubicBezTo>
                                            <a:pt x="3392995" y="405391"/>
                                            <a:pt x="3389090" y="406368"/>
                                            <a:pt x="3393646" y="406693"/>
                                          </a:cubicBezTo>
                                          <a:cubicBezTo>
                                            <a:pt x="3398203" y="407019"/>
                                            <a:pt x="3402108" y="406042"/>
                                            <a:pt x="3408617" y="404415"/>
                                          </a:cubicBezTo>
                                          <a:cubicBezTo>
                                            <a:pt x="3415126" y="403113"/>
                                            <a:pt x="3417078" y="401161"/>
                                            <a:pt x="3423587" y="403439"/>
                                          </a:cubicBezTo>
                                          <a:cubicBezTo>
                                            <a:pt x="3430096" y="405717"/>
                                            <a:pt x="3439860" y="404741"/>
                                            <a:pt x="3439535" y="408646"/>
                                          </a:cubicBezTo>
                                          <a:cubicBezTo>
                                            <a:pt x="3439209" y="412551"/>
                                            <a:pt x="3436280" y="413528"/>
                                            <a:pt x="3441813" y="413528"/>
                                          </a:cubicBezTo>
                                          <a:cubicBezTo>
                                            <a:pt x="3447346" y="413528"/>
                                            <a:pt x="3452553" y="409622"/>
                                            <a:pt x="3456133" y="413202"/>
                                          </a:cubicBezTo>
                                          <a:cubicBezTo>
                                            <a:pt x="3459713" y="416782"/>
                                            <a:pt x="3462967" y="419386"/>
                                            <a:pt x="3456458" y="422966"/>
                                          </a:cubicBezTo>
                                          <a:cubicBezTo>
                                            <a:pt x="3449949" y="426546"/>
                                            <a:pt x="3452878" y="425895"/>
                                            <a:pt x="3439209" y="428824"/>
                                          </a:cubicBezTo>
                                          <a:cubicBezTo>
                                            <a:pt x="3425540" y="431753"/>
                                            <a:pt x="3429121" y="431102"/>
                                            <a:pt x="3415451" y="432079"/>
                                          </a:cubicBezTo>
                                          <a:cubicBezTo>
                                            <a:pt x="3401782" y="432730"/>
                                            <a:pt x="3396900" y="436310"/>
                                            <a:pt x="3383557" y="431428"/>
                                          </a:cubicBezTo>
                                          <a:cubicBezTo>
                                            <a:pt x="3370213" y="426221"/>
                                            <a:pt x="3365982" y="421990"/>
                                            <a:pt x="3355242" y="419711"/>
                                          </a:cubicBezTo>
                                          <a:cubicBezTo>
                                            <a:pt x="3344503" y="417433"/>
                                            <a:pt x="3330833" y="415481"/>
                                            <a:pt x="3327579" y="411250"/>
                                          </a:cubicBezTo>
                                          <a:cubicBezTo>
                                            <a:pt x="3324324" y="407344"/>
                                            <a:pt x="3323023" y="406368"/>
                                            <a:pt x="3326603" y="401161"/>
                                          </a:cubicBezTo>
                                          <a:cubicBezTo>
                                            <a:pt x="3329857" y="395628"/>
                                            <a:pt x="3325951" y="386515"/>
                                            <a:pt x="3335715" y="385864"/>
                                          </a:cubicBezTo>
                                          <a:lnTo>
                                            <a:pt x="3335715" y="385864"/>
                                          </a:lnTo>
                                          <a:close/>
                                          <a:moveTo>
                                            <a:pt x="3398203" y="315566"/>
                                          </a:moveTo>
                                          <a:cubicBezTo>
                                            <a:pt x="3407966" y="313939"/>
                                            <a:pt x="3416753" y="316217"/>
                                            <a:pt x="3420333" y="317845"/>
                                          </a:cubicBezTo>
                                          <a:cubicBezTo>
                                            <a:pt x="3423913" y="319472"/>
                                            <a:pt x="3429121" y="323703"/>
                                            <a:pt x="3417730" y="323703"/>
                                          </a:cubicBezTo>
                                          <a:cubicBezTo>
                                            <a:pt x="3406339" y="323703"/>
                                            <a:pt x="3404712" y="319797"/>
                                            <a:pt x="3397877" y="323703"/>
                                          </a:cubicBezTo>
                                          <a:cubicBezTo>
                                            <a:pt x="3391042" y="327608"/>
                                            <a:pt x="3383882" y="327608"/>
                                            <a:pt x="3386486" y="324028"/>
                                          </a:cubicBezTo>
                                          <a:cubicBezTo>
                                            <a:pt x="3389090" y="320448"/>
                                            <a:pt x="3398203" y="315566"/>
                                            <a:pt x="3398203" y="315566"/>
                                          </a:cubicBezTo>
                                          <a:lnTo>
                                            <a:pt x="3398203" y="315566"/>
                                          </a:lnTo>
                                          <a:close/>
                                          <a:moveTo>
                                            <a:pt x="4285063" y="604894"/>
                                          </a:moveTo>
                                          <a:cubicBezTo>
                                            <a:pt x="4299708" y="603918"/>
                                            <a:pt x="4307845" y="603918"/>
                                            <a:pt x="4315981" y="605220"/>
                                          </a:cubicBezTo>
                                          <a:cubicBezTo>
                                            <a:pt x="4324117" y="606522"/>
                                            <a:pt x="4328347" y="607498"/>
                                            <a:pt x="4338763" y="614983"/>
                                          </a:cubicBezTo>
                                          <a:cubicBezTo>
                                            <a:pt x="4349177" y="622469"/>
                                            <a:pt x="4351781" y="624096"/>
                                            <a:pt x="4342668" y="627676"/>
                                          </a:cubicBezTo>
                                          <a:cubicBezTo>
                                            <a:pt x="4333881" y="631256"/>
                                            <a:pt x="4338763" y="629303"/>
                                            <a:pt x="4326720" y="632883"/>
                                          </a:cubicBezTo>
                                          <a:cubicBezTo>
                                            <a:pt x="4314679" y="636463"/>
                                            <a:pt x="4315981" y="639718"/>
                                            <a:pt x="4303938" y="639067"/>
                                          </a:cubicBezTo>
                                          <a:cubicBezTo>
                                            <a:pt x="4291897" y="638416"/>
                                            <a:pt x="4295477" y="639718"/>
                                            <a:pt x="4288968" y="637765"/>
                                          </a:cubicBezTo>
                                          <a:cubicBezTo>
                                            <a:pt x="4282459" y="635487"/>
                                            <a:pt x="4285063" y="632558"/>
                                            <a:pt x="4273020" y="634836"/>
                                          </a:cubicBezTo>
                                          <a:cubicBezTo>
                                            <a:pt x="4260979" y="637114"/>
                                            <a:pt x="4252192" y="640043"/>
                                            <a:pt x="4247310" y="641996"/>
                                          </a:cubicBezTo>
                                          <a:cubicBezTo>
                                            <a:pt x="4242102" y="643949"/>
                                            <a:pt x="4237546" y="642647"/>
                                            <a:pt x="4237546" y="637765"/>
                                          </a:cubicBezTo>
                                          <a:cubicBezTo>
                                            <a:pt x="4237546" y="632558"/>
                                            <a:pt x="4230711" y="629954"/>
                                            <a:pt x="4240150" y="626374"/>
                                          </a:cubicBezTo>
                                          <a:cubicBezTo>
                                            <a:pt x="4249588" y="622469"/>
                                            <a:pt x="4252842" y="620842"/>
                                            <a:pt x="4257399" y="616285"/>
                                          </a:cubicBezTo>
                                          <a:cubicBezTo>
                                            <a:pt x="4261955" y="612054"/>
                                            <a:pt x="4267814" y="609776"/>
                                            <a:pt x="4272045" y="608474"/>
                                          </a:cubicBezTo>
                                          <a:cubicBezTo>
                                            <a:pt x="4276601" y="606847"/>
                                            <a:pt x="4285063" y="604894"/>
                                            <a:pt x="4285063" y="604894"/>
                                          </a:cubicBezTo>
                                          <a:lnTo>
                                            <a:pt x="4285063" y="604894"/>
                                          </a:lnTo>
                                          <a:close/>
                                          <a:moveTo>
                                            <a:pt x="3832683" y="1178343"/>
                                          </a:moveTo>
                                          <a:cubicBezTo>
                                            <a:pt x="3827475" y="1179970"/>
                                            <a:pt x="3820640" y="1181272"/>
                                            <a:pt x="3820315" y="1182899"/>
                                          </a:cubicBezTo>
                                          <a:cubicBezTo>
                                            <a:pt x="3819990" y="1184527"/>
                                            <a:pt x="3825522" y="1183225"/>
                                            <a:pt x="3825197" y="1186154"/>
                                          </a:cubicBezTo>
                                          <a:cubicBezTo>
                                            <a:pt x="3824546" y="1189083"/>
                                            <a:pt x="3822268" y="1191687"/>
                                            <a:pt x="3819990" y="1194616"/>
                                          </a:cubicBezTo>
                                          <a:cubicBezTo>
                                            <a:pt x="3817712" y="1197545"/>
                                            <a:pt x="3810552" y="1199497"/>
                                            <a:pt x="3810877" y="1202426"/>
                                          </a:cubicBezTo>
                                          <a:cubicBezTo>
                                            <a:pt x="3810877" y="1205356"/>
                                            <a:pt x="3809901" y="1207308"/>
                                            <a:pt x="3812830" y="1206983"/>
                                          </a:cubicBezTo>
                                          <a:cubicBezTo>
                                            <a:pt x="3815433" y="1206657"/>
                                            <a:pt x="3821943" y="1203077"/>
                                            <a:pt x="3826824" y="1200148"/>
                                          </a:cubicBezTo>
                                          <a:cubicBezTo>
                                            <a:pt x="3831706" y="1197219"/>
                                            <a:pt x="3841795" y="1191036"/>
                                            <a:pt x="3844724" y="1189734"/>
                                          </a:cubicBezTo>
                                          <a:cubicBezTo>
                                            <a:pt x="3847653" y="1188432"/>
                                            <a:pt x="3849606" y="1185503"/>
                                            <a:pt x="3849280" y="1182574"/>
                                          </a:cubicBezTo>
                                          <a:cubicBezTo>
                                            <a:pt x="3848955" y="1179645"/>
                                            <a:pt x="3849931" y="1175414"/>
                                            <a:pt x="3845375" y="1175414"/>
                                          </a:cubicBezTo>
                                          <a:cubicBezTo>
                                            <a:pt x="3840167" y="1175088"/>
                                            <a:pt x="3835937" y="1177692"/>
                                            <a:pt x="3832683" y="1178343"/>
                                          </a:cubicBezTo>
                                          <a:lnTo>
                                            <a:pt x="3832683" y="1178343"/>
                                          </a:lnTo>
                                          <a:close/>
                                          <a:moveTo>
                                            <a:pt x="524775" y="72778"/>
                                          </a:moveTo>
                                          <a:cubicBezTo>
                                            <a:pt x="517290" y="74406"/>
                                            <a:pt x="505899" y="77009"/>
                                            <a:pt x="501668" y="77986"/>
                                          </a:cubicBezTo>
                                          <a:cubicBezTo>
                                            <a:pt x="497437" y="78636"/>
                                            <a:pt x="488975" y="78636"/>
                                            <a:pt x="490277" y="80264"/>
                                          </a:cubicBezTo>
                                          <a:cubicBezTo>
                                            <a:pt x="491579" y="81891"/>
                                            <a:pt x="497112" y="81891"/>
                                            <a:pt x="501017" y="85146"/>
                                          </a:cubicBezTo>
                                          <a:cubicBezTo>
                                            <a:pt x="504923" y="88075"/>
                                            <a:pt x="505899" y="89376"/>
                                            <a:pt x="508177" y="87749"/>
                                          </a:cubicBezTo>
                                          <a:cubicBezTo>
                                            <a:pt x="510456" y="86122"/>
                                            <a:pt x="517941" y="82542"/>
                                            <a:pt x="520544" y="83844"/>
                                          </a:cubicBezTo>
                                          <a:cubicBezTo>
                                            <a:pt x="523148" y="85471"/>
                                            <a:pt x="517615" y="90027"/>
                                            <a:pt x="521521" y="91980"/>
                                          </a:cubicBezTo>
                                          <a:cubicBezTo>
                                            <a:pt x="525752" y="93607"/>
                                            <a:pt x="532911" y="93607"/>
                                            <a:pt x="534539" y="91329"/>
                                          </a:cubicBezTo>
                                          <a:cubicBezTo>
                                            <a:pt x="536166" y="89051"/>
                                            <a:pt x="534213" y="85796"/>
                                            <a:pt x="539746" y="85796"/>
                                          </a:cubicBezTo>
                                          <a:cubicBezTo>
                                            <a:pt x="545279" y="85796"/>
                                            <a:pt x="546581" y="87749"/>
                                            <a:pt x="548859" y="85146"/>
                                          </a:cubicBezTo>
                                          <a:cubicBezTo>
                                            <a:pt x="551137" y="82867"/>
                                            <a:pt x="548533" y="79938"/>
                                            <a:pt x="553415" y="80589"/>
                                          </a:cubicBezTo>
                                          <a:cubicBezTo>
                                            <a:pt x="557972" y="81566"/>
                                            <a:pt x="557320" y="84169"/>
                                            <a:pt x="560250" y="81566"/>
                                          </a:cubicBezTo>
                                          <a:cubicBezTo>
                                            <a:pt x="563179" y="78962"/>
                                            <a:pt x="565131" y="71802"/>
                                            <a:pt x="566759" y="71476"/>
                                          </a:cubicBezTo>
                                          <a:cubicBezTo>
                                            <a:pt x="568386" y="71151"/>
                                            <a:pt x="570990" y="75056"/>
                                            <a:pt x="575872" y="77009"/>
                                          </a:cubicBezTo>
                                          <a:cubicBezTo>
                                            <a:pt x="580428" y="78962"/>
                                            <a:pt x="580102" y="78636"/>
                                            <a:pt x="586286" y="78962"/>
                                          </a:cubicBezTo>
                                          <a:cubicBezTo>
                                            <a:pt x="592470" y="79287"/>
                                            <a:pt x="595399" y="82867"/>
                                            <a:pt x="596049" y="79938"/>
                                          </a:cubicBezTo>
                                          <a:cubicBezTo>
                                            <a:pt x="596701" y="77009"/>
                                            <a:pt x="598002" y="72127"/>
                                            <a:pt x="592795" y="70175"/>
                                          </a:cubicBezTo>
                                          <a:cubicBezTo>
                                            <a:pt x="587588" y="68222"/>
                                            <a:pt x="584008" y="69524"/>
                                            <a:pt x="576848" y="68222"/>
                                          </a:cubicBezTo>
                                          <a:cubicBezTo>
                                            <a:pt x="569688" y="66920"/>
                                            <a:pt x="569037" y="62689"/>
                                            <a:pt x="560250" y="64967"/>
                                          </a:cubicBezTo>
                                          <a:cubicBezTo>
                                            <a:pt x="551788" y="67246"/>
                                            <a:pt x="543977" y="71802"/>
                                            <a:pt x="536492" y="71802"/>
                                          </a:cubicBezTo>
                                          <a:cubicBezTo>
                                            <a:pt x="528681" y="72127"/>
                                            <a:pt x="531284" y="70500"/>
                                            <a:pt x="524775" y="72778"/>
                                          </a:cubicBezTo>
                                          <a:lnTo>
                                            <a:pt x="524775" y="72778"/>
                                          </a:lnTo>
                                          <a:close/>
                                          <a:moveTo>
                                            <a:pt x="621760" y="66595"/>
                                          </a:moveTo>
                                          <a:cubicBezTo>
                                            <a:pt x="618180" y="68547"/>
                                            <a:pt x="603535" y="70175"/>
                                            <a:pt x="606138" y="71802"/>
                                          </a:cubicBezTo>
                                          <a:cubicBezTo>
                                            <a:pt x="608742" y="73429"/>
                                            <a:pt x="610695" y="71476"/>
                                            <a:pt x="612648" y="73755"/>
                                          </a:cubicBezTo>
                                          <a:cubicBezTo>
                                            <a:pt x="614601" y="75707"/>
                                            <a:pt x="616879" y="76033"/>
                                            <a:pt x="620133" y="76358"/>
                                          </a:cubicBezTo>
                                          <a:cubicBezTo>
                                            <a:pt x="623388" y="76684"/>
                                            <a:pt x="624690" y="78636"/>
                                            <a:pt x="623062" y="79613"/>
                                          </a:cubicBezTo>
                                          <a:cubicBezTo>
                                            <a:pt x="621435" y="80589"/>
                                            <a:pt x="616879" y="79287"/>
                                            <a:pt x="615577" y="80589"/>
                                          </a:cubicBezTo>
                                          <a:cubicBezTo>
                                            <a:pt x="614275" y="81891"/>
                                            <a:pt x="612648" y="86122"/>
                                            <a:pt x="609719" y="86773"/>
                                          </a:cubicBezTo>
                                          <a:cubicBezTo>
                                            <a:pt x="607115" y="87424"/>
                                            <a:pt x="601908" y="90353"/>
                                            <a:pt x="598328" y="89376"/>
                                          </a:cubicBezTo>
                                          <a:cubicBezTo>
                                            <a:pt x="594748" y="88725"/>
                                            <a:pt x="590192" y="84495"/>
                                            <a:pt x="584984" y="85471"/>
                                          </a:cubicBezTo>
                                          <a:cubicBezTo>
                                            <a:pt x="580102" y="86122"/>
                                            <a:pt x="563504" y="89376"/>
                                            <a:pt x="566433" y="90678"/>
                                          </a:cubicBezTo>
                                          <a:cubicBezTo>
                                            <a:pt x="569037" y="91980"/>
                                            <a:pt x="572617" y="90353"/>
                                            <a:pt x="577173" y="91329"/>
                                          </a:cubicBezTo>
                                          <a:cubicBezTo>
                                            <a:pt x="581729" y="92631"/>
                                            <a:pt x="584333" y="94258"/>
                                            <a:pt x="582055" y="94909"/>
                                          </a:cubicBezTo>
                                          <a:cubicBezTo>
                                            <a:pt x="580102" y="95560"/>
                                            <a:pt x="572942" y="94909"/>
                                            <a:pt x="572942" y="96536"/>
                                          </a:cubicBezTo>
                                          <a:cubicBezTo>
                                            <a:pt x="573268" y="97838"/>
                                            <a:pt x="578801" y="97838"/>
                                            <a:pt x="577499" y="99791"/>
                                          </a:cubicBezTo>
                                          <a:cubicBezTo>
                                            <a:pt x="576197" y="101744"/>
                                            <a:pt x="568061" y="103696"/>
                                            <a:pt x="562528" y="101418"/>
                                          </a:cubicBezTo>
                                          <a:cubicBezTo>
                                            <a:pt x="556995" y="99140"/>
                                            <a:pt x="549835" y="95885"/>
                                            <a:pt x="546906" y="97513"/>
                                          </a:cubicBezTo>
                                          <a:cubicBezTo>
                                            <a:pt x="543977" y="99140"/>
                                            <a:pt x="535515" y="101093"/>
                                            <a:pt x="538119" y="103696"/>
                                          </a:cubicBezTo>
                                          <a:cubicBezTo>
                                            <a:pt x="541048" y="106300"/>
                                            <a:pt x="544953" y="108904"/>
                                            <a:pt x="550811" y="108578"/>
                                          </a:cubicBezTo>
                                          <a:cubicBezTo>
                                            <a:pt x="556995" y="108578"/>
                                            <a:pt x="560250" y="105649"/>
                                            <a:pt x="564481" y="105975"/>
                                          </a:cubicBezTo>
                                          <a:cubicBezTo>
                                            <a:pt x="568711" y="105975"/>
                                            <a:pt x="577499" y="105975"/>
                                            <a:pt x="574570" y="108253"/>
                                          </a:cubicBezTo>
                                          <a:cubicBezTo>
                                            <a:pt x="571640" y="110531"/>
                                            <a:pt x="560901" y="111833"/>
                                            <a:pt x="565457" y="113785"/>
                                          </a:cubicBezTo>
                                          <a:cubicBezTo>
                                            <a:pt x="570013" y="115738"/>
                                            <a:pt x="570990" y="114111"/>
                                            <a:pt x="578801" y="113134"/>
                                          </a:cubicBezTo>
                                          <a:cubicBezTo>
                                            <a:pt x="586611" y="112158"/>
                                            <a:pt x="591493" y="112158"/>
                                            <a:pt x="597351" y="112158"/>
                                          </a:cubicBezTo>
                                          <a:cubicBezTo>
                                            <a:pt x="603210" y="112158"/>
                                            <a:pt x="604511" y="111507"/>
                                            <a:pt x="605488" y="109554"/>
                                          </a:cubicBezTo>
                                          <a:cubicBezTo>
                                            <a:pt x="606464" y="107276"/>
                                            <a:pt x="601908" y="108253"/>
                                            <a:pt x="600931" y="105975"/>
                                          </a:cubicBezTo>
                                          <a:cubicBezTo>
                                            <a:pt x="599955" y="103696"/>
                                            <a:pt x="596375" y="100442"/>
                                            <a:pt x="599629" y="98164"/>
                                          </a:cubicBezTo>
                                          <a:cubicBezTo>
                                            <a:pt x="602559" y="96211"/>
                                            <a:pt x="608091" y="96211"/>
                                            <a:pt x="614601" y="93607"/>
                                          </a:cubicBezTo>
                                          <a:cubicBezTo>
                                            <a:pt x="620784" y="90678"/>
                                            <a:pt x="618831" y="90353"/>
                                            <a:pt x="628920" y="88725"/>
                                          </a:cubicBezTo>
                                          <a:cubicBezTo>
                                            <a:pt x="639010" y="87098"/>
                                            <a:pt x="647146" y="85146"/>
                                            <a:pt x="653980" y="82542"/>
                                          </a:cubicBezTo>
                                          <a:cubicBezTo>
                                            <a:pt x="660815" y="80264"/>
                                            <a:pt x="678389" y="77009"/>
                                            <a:pt x="679040" y="76033"/>
                                          </a:cubicBezTo>
                                          <a:cubicBezTo>
                                            <a:pt x="679691" y="74731"/>
                                            <a:pt x="668626" y="70175"/>
                                            <a:pt x="666022" y="70826"/>
                                          </a:cubicBezTo>
                                          <a:cubicBezTo>
                                            <a:pt x="663419" y="71476"/>
                                            <a:pt x="662442" y="75382"/>
                                            <a:pt x="660815" y="74406"/>
                                          </a:cubicBezTo>
                                          <a:cubicBezTo>
                                            <a:pt x="659187" y="73429"/>
                                            <a:pt x="658537" y="61062"/>
                                            <a:pt x="654631" y="61713"/>
                                          </a:cubicBezTo>
                                          <a:cubicBezTo>
                                            <a:pt x="651051" y="62364"/>
                                            <a:pt x="648122" y="67896"/>
                                            <a:pt x="641938" y="65293"/>
                                          </a:cubicBezTo>
                                          <a:cubicBezTo>
                                            <a:pt x="635755" y="62689"/>
                                            <a:pt x="632826" y="58458"/>
                                            <a:pt x="629571" y="61387"/>
                                          </a:cubicBezTo>
                                          <a:cubicBezTo>
                                            <a:pt x="627944" y="63666"/>
                                            <a:pt x="625666" y="63991"/>
                                            <a:pt x="621760" y="66595"/>
                                          </a:cubicBezTo>
                                          <a:lnTo>
                                            <a:pt x="621760" y="66595"/>
                                          </a:lnTo>
                                          <a:close/>
                                          <a:moveTo>
                                            <a:pt x="714515" y="95560"/>
                                          </a:moveTo>
                                          <a:cubicBezTo>
                                            <a:pt x="711260" y="97187"/>
                                            <a:pt x="705727" y="101744"/>
                                            <a:pt x="701822" y="103371"/>
                                          </a:cubicBezTo>
                                          <a:cubicBezTo>
                                            <a:pt x="697917" y="104998"/>
                                            <a:pt x="692384" y="104998"/>
                                            <a:pt x="696940" y="107276"/>
                                          </a:cubicBezTo>
                                          <a:cubicBezTo>
                                            <a:pt x="701496" y="109229"/>
                                            <a:pt x="703124" y="107927"/>
                                            <a:pt x="708331" y="109880"/>
                                          </a:cubicBezTo>
                                          <a:cubicBezTo>
                                            <a:pt x="713864" y="112158"/>
                                            <a:pt x="723302" y="113785"/>
                                            <a:pt x="727207" y="110856"/>
                                          </a:cubicBezTo>
                                          <a:cubicBezTo>
                                            <a:pt x="731113" y="107927"/>
                                            <a:pt x="728835" y="106951"/>
                                            <a:pt x="733716" y="106625"/>
                                          </a:cubicBezTo>
                                          <a:cubicBezTo>
                                            <a:pt x="738598" y="106300"/>
                                            <a:pt x="741202" y="106300"/>
                                            <a:pt x="739900" y="104022"/>
                                          </a:cubicBezTo>
                                          <a:cubicBezTo>
                                            <a:pt x="738598" y="101744"/>
                                            <a:pt x="731764" y="101418"/>
                                            <a:pt x="726882" y="97187"/>
                                          </a:cubicBezTo>
                                          <a:cubicBezTo>
                                            <a:pt x="722000" y="92956"/>
                                            <a:pt x="722000" y="92305"/>
                                            <a:pt x="714515" y="95560"/>
                                          </a:cubicBezTo>
                                          <a:lnTo>
                                            <a:pt x="714515" y="95560"/>
                                          </a:lnTo>
                                          <a:close/>
                                          <a:moveTo>
                                            <a:pt x="887005" y="115413"/>
                                          </a:moveTo>
                                          <a:cubicBezTo>
                                            <a:pt x="891887" y="113460"/>
                                            <a:pt x="889283" y="111833"/>
                                            <a:pt x="893839" y="112809"/>
                                          </a:cubicBezTo>
                                          <a:cubicBezTo>
                                            <a:pt x="898721" y="113785"/>
                                            <a:pt x="901650" y="115087"/>
                                            <a:pt x="905230" y="115738"/>
                                          </a:cubicBezTo>
                                          <a:cubicBezTo>
                                            <a:pt x="908485" y="116389"/>
                                            <a:pt x="913041" y="122573"/>
                                            <a:pt x="906207" y="122898"/>
                                          </a:cubicBezTo>
                                          <a:cubicBezTo>
                                            <a:pt x="899372" y="123224"/>
                                            <a:pt x="897094" y="125827"/>
                                            <a:pt x="891887" y="125827"/>
                                          </a:cubicBezTo>
                                          <a:cubicBezTo>
                                            <a:pt x="886679" y="125502"/>
                                            <a:pt x="872034" y="122247"/>
                                            <a:pt x="875614" y="119318"/>
                                          </a:cubicBezTo>
                                          <a:cubicBezTo>
                                            <a:pt x="879194" y="116389"/>
                                            <a:pt x="882774" y="117691"/>
                                            <a:pt x="887005" y="115413"/>
                                          </a:cubicBezTo>
                                          <a:lnTo>
                                            <a:pt x="887005" y="115413"/>
                                          </a:lnTo>
                                          <a:close/>
                                          <a:moveTo>
                                            <a:pt x="810523" y="98164"/>
                                          </a:moveTo>
                                          <a:cubicBezTo>
                                            <a:pt x="816382" y="98164"/>
                                            <a:pt x="818009" y="97513"/>
                                            <a:pt x="821914" y="98164"/>
                                          </a:cubicBezTo>
                                          <a:cubicBezTo>
                                            <a:pt x="826145" y="99140"/>
                                            <a:pt x="829074" y="101744"/>
                                            <a:pt x="829725" y="103371"/>
                                          </a:cubicBezTo>
                                          <a:cubicBezTo>
                                            <a:pt x="830376" y="104998"/>
                                            <a:pt x="830701" y="108253"/>
                                            <a:pt x="830050" y="109880"/>
                                          </a:cubicBezTo>
                                          <a:cubicBezTo>
                                            <a:pt x="829400" y="111507"/>
                                            <a:pt x="831027" y="114436"/>
                                            <a:pt x="823541" y="114762"/>
                                          </a:cubicBezTo>
                                          <a:cubicBezTo>
                                            <a:pt x="816056" y="115087"/>
                                            <a:pt x="801736" y="116064"/>
                                            <a:pt x="799132" y="115413"/>
                                          </a:cubicBezTo>
                                          <a:cubicBezTo>
                                            <a:pt x="796529" y="114762"/>
                                            <a:pt x="790996" y="114436"/>
                                            <a:pt x="791973" y="111182"/>
                                          </a:cubicBezTo>
                                          <a:cubicBezTo>
                                            <a:pt x="792949" y="107927"/>
                                            <a:pt x="798482" y="109554"/>
                                            <a:pt x="803038" y="104998"/>
                                          </a:cubicBezTo>
                                          <a:cubicBezTo>
                                            <a:pt x="807919" y="100116"/>
                                            <a:pt x="806618" y="99140"/>
                                            <a:pt x="810523" y="98164"/>
                                          </a:cubicBezTo>
                                          <a:lnTo>
                                            <a:pt x="810523" y="98164"/>
                                          </a:lnTo>
                                          <a:close/>
                                          <a:moveTo>
                                            <a:pt x="855110" y="89702"/>
                                          </a:moveTo>
                                          <a:cubicBezTo>
                                            <a:pt x="862270" y="90353"/>
                                            <a:pt x="863898" y="89376"/>
                                            <a:pt x="871383" y="90353"/>
                                          </a:cubicBezTo>
                                          <a:cubicBezTo>
                                            <a:pt x="878868" y="91329"/>
                                            <a:pt x="880496" y="91004"/>
                                            <a:pt x="884076" y="94258"/>
                                          </a:cubicBezTo>
                                          <a:cubicBezTo>
                                            <a:pt x="887656" y="97513"/>
                                            <a:pt x="890585" y="97838"/>
                                            <a:pt x="887981" y="99140"/>
                                          </a:cubicBezTo>
                                          <a:cubicBezTo>
                                            <a:pt x="885378" y="100442"/>
                                            <a:pt x="880170" y="100442"/>
                                            <a:pt x="874963" y="100116"/>
                                          </a:cubicBezTo>
                                          <a:cubicBezTo>
                                            <a:pt x="869756" y="99791"/>
                                            <a:pt x="865200" y="100116"/>
                                            <a:pt x="863898" y="101418"/>
                                          </a:cubicBezTo>
                                          <a:cubicBezTo>
                                            <a:pt x="862596" y="102720"/>
                                            <a:pt x="865525" y="101093"/>
                                            <a:pt x="867152" y="104347"/>
                                          </a:cubicBezTo>
                                          <a:cubicBezTo>
                                            <a:pt x="868779" y="107602"/>
                                            <a:pt x="873336" y="109880"/>
                                            <a:pt x="866827" y="109880"/>
                                          </a:cubicBezTo>
                                          <a:cubicBezTo>
                                            <a:pt x="860318" y="109880"/>
                                            <a:pt x="860318" y="105975"/>
                                            <a:pt x="857714" y="108578"/>
                                          </a:cubicBezTo>
                                          <a:cubicBezTo>
                                            <a:pt x="855110" y="111182"/>
                                            <a:pt x="859992" y="114111"/>
                                            <a:pt x="853809" y="113785"/>
                                          </a:cubicBezTo>
                                          <a:cubicBezTo>
                                            <a:pt x="847625" y="113460"/>
                                            <a:pt x="844370" y="114436"/>
                                            <a:pt x="841441" y="110856"/>
                                          </a:cubicBezTo>
                                          <a:cubicBezTo>
                                            <a:pt x="838512" y="106951"/>
                                            <a:pt x="835909" y="106951"/>
                                            <a:pt x="835583" y="103045"/>
                                          </a:cubicBezTo>
                                          <a:cubicBezTo>
                                            <a:pt x="835258" y="99140"/>
                                            <a:pt x="830050" y="95235"/>
                                            <a:pt x="832654" y="92305"/>
                                          </a:cubicBezTo>
                                          <a:cubicBezTo>
                                            <a:pt x="835258" y="89376"/>
                                            <a:pt x="838512" y="89376"/>
                                            <a:pt x="843394" y="90678"/>
                                          </a:cubicBezTo>
                                          <a:cubicBezTo>
                                            <a:pt x="848276" y="91980"/>
                                            <a:pt x="851856" y="89702"/>
                                            <a:pt x="855110" y="89702"/>
                                          </a:cubicBezTo>
                                          <a:lnTo>
                                            <a:pt x="855110" y="89702"/>
                                          </a:lnTo>
                                          <a:close/>
                                          <a:moveTo>
                                            <a:pt x="795878" y="74731"/>
                                          </a:moveTo>
                                          <a:cubicBezTo>
                                            <a:pt x="804340" y="76358"/>
                                            <a:pt x="807269" y="77335"/>
                                            <a:pt x="812476" y="76358"/>
                                          </a:cubicBezTo>
                                          <a:cubicBezTo>
                                            <a:pt x="817683" y="75382"/>
                                            <a:pt x="821589" y="74731"/>
                                            <a:pt x="820287" y="76358"/>
                                          </a:cubicBezTo>
                                          <a:cubicBezTo>
                                            <a:pt x="818985" y="77986"/>
                                            <a:pt x="815080" y="82216"/>
                                            <a:pt x="808245" y="81891"/>
                                          </a:cubicBezTo>
                                          <a:cubicBezTo>
                                            <a:pt x="801410" y="81566"/>
                                            <a:pt x="790671" y="78636"/>
                                            <a:pt x="788718" y="77009"/>
                                          </a:cubicBezTo>
                                          <a:cubicBezTo>
                                            <a:pt x="786765" y="75056"/>
                                            <a:pt x="791647" y="74731"/>
                                            <a:pt x="795878" y="74731"/>
                                          </a:cubicBezTo>
                                          <a:lnTo>
                                            <a:pt x="795878" y="74731"/>
                                          </a:lnTo>
                                          <a:close/>
                                          <a:moveTo>
                                            <a:pt x="749338" y="67571"/>
                                          </a:moveTo>
                                          <a:cubicBezTo>
                                            <a:pt x="754220" y="66920"/>
                                            <a:pt x="757800" y="65293"/>
                                            <a:pt x="762356" y="67246"/>
                                          </a:cubicBezTo>
                                          <a:cubicBezTo>
                                            <a:pt x="766912" y="69198"/>
                                            <a:pt x="770818" y="68873"/>
                                            <a:pt x="775700" y="68547"/>
                                          </a:cubicBezTo>
                                          <a:cubicBezTo>
                                            <a:pt x="780582" y="67896"/>
                                            <a:pt x="787416" y="67246"/>
                                            <a:pt x="789043" y="68547"/>
                                          </a:cubicBezTo>
                                          <a:cubicBezTo>
                                            <a:pt x="790671" y="69849"/>
                                            <a:pt x="775700" y="72453"/>
                                            <a:pt x="769191" y="73104"/>
                                          </a:cubicBezTo>
                                          <a:cubicBezTo>
                                            <a:pt x="762682" y="74080"/>
                                            <a:pt x="761705" y="70826"/>
                                            <a:pt x="756498" y="70826"/>
                                          </a:cubicBezTo>
                                          <a:cubicBezTo>
                                            <a:pt x="750965" y="70826"/>
                                            <a:pt x="745433" y="69524"/>
                                            <a:pt x="749338" y="67571"/>
                                          </a:cubicBezTo>
                                          <a:lnTo>
                                            <a:pt x="749338" y="67571"/>
                                          </a:lnTo>
                                          <a:close/>
                                          <a:moveTo>
                                            <a:pt x="804665" y="54878"/>
                                          </a:moveTo>
                                          <a:cubicBezTo>
                                            <a:pt x="812476" y="57482"/>
                                            <a:pt x="812151" y="57807"/>
                                            <a:pt x="818985" y="60411"/>
                                          </a:cubicBezTo>
                                          <a:cubicBezTo>
                                            <a:pt x="825819" y="63015"/>
                                            <a:pt x="830376" y="63666"/>
                                            <a:pt x="833305" y="65293"/>
                                          </a:cubicBezTo>
                                          <a:cubicBezTo>
                                            <a:pt x="836234" y="66920"/>
                                            <a:pt x="840791" y="67246"/>
                                            <a:pt x="840139" y="69524"/>
                                          </a:cubicBezTo>
                                          <a:cubicBezTo>
                                            <a:pt x="839489" y="71802"/>
                                            <a:pt x="828423" y="75056"/>
                                            <a:pt x="825819" y="73104"/>
                                          </a:cubicBezTo>
                                          <a:cubicBezTo>
                                            <a:pt x="823216" y="71151"/>
                                            <a:pt x="820287" y="67571"/>
                                            <a:pt x="816707" y="67246"/>
                                          </a:cubicBezTo>
                                          <a:cubicBezTo>
                                            <a:pt x="812801" y="67246"/>
                                            <a:pt x="804014" y="68547"/>
                                            <a:pt x="799783" y="66595"/>
                                          </a:cubicBezTo>
                                          <a:cubicBezTo>
                                            <a:pt x="795878" y="64642"/>
                                            <a:pt x="787416" y="62689"/>
                                            <a:pt x="786765" y="61062"/>
                                          </a:cubicBezTo>
                                          <a:cubicBezTo>
                                            <a:pt x="785789" y="59435"/>
                                            <a:pt x="784812" y="57482"/>
                                            <a:pt x="781558" y="57482"/>
                                          </a:cubicBezTo>
                                          <a:cubicBezTo>
                                            <a:pt x="778303" y="57482"/>
                                            <a:pt x="774398" y="61387"/>
                                            <a:pt x="768865" y="58458"/>
                                          </a:cubicBezTo>
                                          <a:cubicBezTo>
                                            <a:pt x="763333" y="55855"/>
                                            <a:pt x="760403" y="55529"/>
                                            <a:pt x="761705" y="53902"/>
                                          </a:cubicBezTo>
                                          <a:cubicBezTo>
                                            <a:pt x="763007" y="52275"/>
                                            <a:pt x="769516" y="53251"/>
                                            <a:pt x="775700" y="53251"/>
                                          </a:cubicBezTo>
                                          <a:cubicBezTo>
                                            <a:pt x="782209" y="53251"/>
                                            <a:pt x="790996" y="53902"/>
                                            <a:pt x="794251" y="53902"/>
                                          </a:cubicBezTo>
                                          <a:cubicBezTo>
                                            <a:pt x="797831" y="54227"/>
                                            <a:pt x="799132" y="52600"/>
                                            <a:pt x="804665" y="54878"/>
                                          </a:cubicBezTo>
                                          <a:lnTo>
                                            <a:pt x="804665" y="54878"/>
                                          </a:lnTo>
                                          <a:close/>
                                          <a:moveTo>
                                            <a:pt x="842092" y="55529"/>
                                          </a:moveTo>
                                          <a:cubicBezTo>
                                            <a:pt x="847625" y="56180"/>
                                            <a:pt x="865200" y="60086"/>
                                            <a:pt x="865850" y="60411"/>
                                          </a:cubicBezTo>
                                          <a:cubicBezTo>
                                            <a:pt x="866501" y="60737"/>
                                            <a:pt x="858365" y="63340"/>
                                            <a:pt x="854785" y="63340"/>
                                          </a:cubicBezTo>
                                          <a:cubicBezTo>
                                            <a:pt x="851205" y="63340"/>
                                            <a:pt x="847300" y="65618"/>
                                            <a:pt x="844696" y="63991"/>
                                          </a:cubicBezTo>
                                          <a:cubicBezTo>
                                            <a:pt x="842092" y="62364"/>
                                            <a:pt x="832328" y="57482"/>
                                            <a:pt x="828098" y="55529"/>
                                          </a:cubicBezTo>
                                          <a:cubicBezTo>
                                            <a:pt x="823867" y="53577"/>
                                            <a:pt x="816707" y="52600"/>
                                            <a:pt x="818334" y="51298"/>
                                          </a:cubicBezTo>
                                          <a:cubicBezTo>
                                            <a:pt x="819961" y="49997"/>
                                            <a:pt x="832003" y="53251"/>
                                            <a:pt x="835258" y="53902"/>
                                          </a:cubicBezTo>
                                          <a:cubicBezTo>
                                            <a:pt x="838512" y="54553"/>
                                            <a:pt x="842092" y="55529"/>
                                            <a:pt x="842092" y="55529"/>
                                          </a:cubicBezTo>
                                          <a:lnTo>
                                            <a:pt x="842092" y="55529"/>
                                          </a:lnTo>
                                          <a:close/>
                                          <a:moveTo>
                                            <a:pt x="814754" y="31120"/>
                                          </a:moveTo>
                                          <a:cubicBezTo>
                                            <a:pt x="817683" y="31120"/>
                                            <a:pt x="818660" y="31771"/>
                                            <a:pt x="823867" y="31771"/>
                                          </a:cubicBezTo>
                                          <a:cubicBezTo>
                                            <a:pt x="829074" y="31771"/>
                                            <a:pt x="829400" y="30795"/>
                                            <a:pt x="834282" y="33398"/>
                                          </a:cubicBezTo>
                                          <a:cubicBezTo>
                                            <a:pt x="839489" y="36002"/>
                                            <a:pt x="842092" y="36002"/>
                                            <a:pt x="845021" y="37304"/>
                                          </a:cubicBezTo>
                                          <a:cubicBezTo>
                                            <a:pt x="847950" y="38606"/>
                                            <a:pt x="832654" y="38931"/>
                                            <a:pt x="829725" y="39257"/>
                                          </a:cubicBezTo>
                                          <a:cubicBezTo>
                                            <a:pt x="826796" y="39582"/>
                                            <a:pt x="821589" y="42837"/>
                                            <a:pt x="818660" y="44138"/>
                                          </a:cubicBezTo>
                                          <a:cubicBezTo>
                                            <a:pt x="815730" y="45440"/>
                                            <a:pt x="815730" y="46742"/>
                                            <a:pt x="812476" y="44138"/>
                                          </a:cubicBezTo>
                                          <a:cubicBezTo>
                                            <a:pt x="809221" y="41535"/>
                                            <a:pt x="803689" y="41860"/>
                                            <a:pt x="801410" y="42186"/>
                                          </a:cubicBezTo>
                                          <a:cubicBezTo>
                                            <a:pt x="799132" y="42837"/>
                                            <a:pt x="797505" y="43162"/>
                                            <a:pt x="795227" y="42837"/>
                                          </a:cubicBezTo>
                                          <a:cubicBezTo>
                                            <a:pt x="792949" y="42511"/>
                                            <a:pt x="784812" y="45440"/>
                                            <a:pt x="785789" y="41535"/>
                                          </a:cubicBezTo>
                                          <a:cubicBezTo>
                                            <a:pt x="786440" y="37629"/>
                                            <a:pt x="790020" y="37629"/>
                                            <a:pt x="792298" y="36978"/>
                                          </a:cubicBezTo>
                                          <a:cubicBezTo>
                                            <a:pt x="794576" y="36328"/>
                                            <a:pt x="802062" y="37629"/>
                                            <a:pt x="805967" y="37629"/>
                                          </a:cubicBezTo>
                                          <a:cubicBezTo>
                                            <a:pt x="809873" y="37629"/>
                                            <a:pt x="814754" y="39582"/>
                                            <a:pt x="814754" y="38280"/>
                                          </a:cubicBezTo>
                                          <a:cubicBezTo>
                                            <a:pt x="814754" y="37304"/>
                                            <a:pt x="811500" y="34375"/>
                                            <a:pt x="812151" y="33398"/>
                                          </a:cubicBezTo>
                                          <a:cubicBezTo>
                                            <a:pt x="812801" y="32097"/>
                                            <a:pt x="813778" y="31120"/>
                                            <a:pt x="814754" y="31120"/>
                                          </a:cubicBezTo>
                                          <a:lnTo>
                                            <a:pt x="814754" y="31120"/>
                                          </a:lnTo>
                                          <a:close/>
                                          <a:moveTo>
                                            <a:pt x="859341" y="24286"/>
                                          </a:moveTo>
                                          <a:cubicBezTo>
                                            <a:pt x="868128" y="26564"/>
                                            <a:pt x="873987" y="25913"/>
                                            <a:pt x="872685" y="28191"/>
                                          </a:cubicBezTo>
                                          <a:cubicBezTo>
                                            <a:pt x="871383" y="30469"/>
                                            <a:pt x="864548" y="31771"/>
                                            <a:pt x="858365" y="30795"/>
                                          </a:cubicBezTo>
                                          <a:cubicBezTo>
                                            <a:pt x="852181" y="30144"/>
                                            <a:pt x="846648" y="27215"/>
                                            <a:pt x="839163" y="24937"/>
                                          </a:cubicBezTo>
                                          <a:cubicBezTo>
                                            <a:pt x="832003" y="22658"/>
                                            <a:pt x="822891" y="30469"/>
                                            <a:pt x="821914" y="24611"/>
                                          </a:cubicBezTo>
                                          <a:cubicBezTo>
                                            <a:pt x="820938" y="18753"/>
                                            <a:pt x="824843" y="20055"/>
                                            <a:pt x="833305" y="18428"/>
                                          </a:cubicBezTo>
                                          <a:cubicBezTo>
                                            <a:pt x="841441" y="16800"/>
                                            <a:pt x="845347" y="15824"/>
                                            <a:pt x="848927" y="15499"/>
                                          </a:cubicBezTo>
                                          <a:cubicBezTo>
                                            <a:pt x="853158" y="15499"/>
                                            <a:pt x="846974" y="21031"/>
                                            <a:pt x="859341" y="24286"/>
                                          </a:cubicBezTo>
                                          <a:lnTo>
                                            <a:pt x="859341" y="24286"/>
                                          </a:lnTo>
                                          <a:close/>
                                          <a:moveTo>
                                            <a:pt x="868454" y="1179"/>
                                          </a:moveTo>
                                          <a:cubicBezTo>
                                            <a:pt x="875289" y="1179"/>
                                            <a:pt x="885378" y="853"/>
                                            <a:pt x="890259" y="853"/>
                                          </a:cubicBezTo>
                                          <a:cubicBezTo>
                                            <a:pt x="895141" y="853"/>
                                            <a:pt x="901650" y="1179"/>
                                            <a:pt x="898721" y="3131"/>
                                          </a:cubicBezTo>
                                          <a:cubicBezTo>
                                            <a:pt x="895466" y="5084"/>
                                            <a:pt x="891887" y="6711"/>
                                            <a:pt x="888632" y="7688"/>
                                          </a:cubicBezTo>
                                          <a:cubicBezTo>
                                            <a:pt x="885703" y="8664"/>
                                            <a:pt x="877567" y="7362"/>
                                            <a:pt x="871709" y="8339"/>
                                          </a:cubicBezTo>
                                          <a:cubicBezTo>
                                            <a:pt x="865850" y="9640"/>
                                            <a:pt x="860318" y="10291"/>
                                            <a:pt x="856737" y="9640"/>
                                          </a:cubicBezTo>
                                          <a:cubicBezTo>
                                            <a:pt x="853483" y="8989"/>
                                            <a:pt x="851205" y="7688"/>
                                            <a:pt x="852507" y="5409"/>
                                          </a:cubicBezTo>
                                          <a:cubicBezTo>
                                            <a:pt x="853809" y="3131"/>
                                            <a:pt x="854459" y="1504"/>
                                            <a:pt x="856412" y="202"/>
                                          </a:cubicBezTo>
                                          <a:cubicBezTo>
                                            <a:pt x="858691" y="-774"/>
                                            <a:pt x="863572" y="2155"/>
                                            <a:pt x="868454" y="1179"/>
                                          </a:cubicBezTo>
                                          <a:lnTo>
                                            <a:pt x="868454" y="1179"/>
                                          </a:lnTo>
                                          <a:close/>
                                          <a:moveTo>
                                            <a:pt x="993102" y="9640"/>
                                          </a:moveTo>
                                          <a:cubicBezTo>
                                            <a:pt x="997659" y="9966"/>
                                            <a:pt x="1004168" y="9640"/>
                                            <a:pt x="1009375" y="10291"/>
                                          </a:cubicBezTo>
                                          <a:cubicBezTo>
                                            <a:pt x="1014582" y="10942"/>
                                            <a:pt x="1019790" y="9640"/>
                                            <a:pt x="1017837" y="12569"/>
                                          </a:cubicBezTo>
                                          <a:cubicBezTo>
                                            <a:pt x="1015884" y="15499"/>
                                            <a:pt x="1011328" y="19404"/>
                                            <a:pt x="1005470" y="19404"/>
                                          </a:cubicBezTo>
                                          <a:cubicBezTo>
                                            <a:pt x="999612" y="19404"/>
                                            <a:pt x="993428" y="19078"/>
                                            <a:pt x="989523" y="16475"/>
                                          </a:cubicBezTo>
                                          <a:cubicBezTo>
                                            <a:pt x="985617" y="14197"/>
                                            <a:pt x="971297" y="12895"/>
                                            <a:pt x="974226" y="10617"/>
                                          </a:cubicBezTo>
                                          <a:cubicBezTo>
                                            <a:pt x="977806" y="8339"/>
                                            <a:pt x="990173" y="9966"/>
                                            <a:pt x="993102" y="9640"/>
                                          </a:cubicBezTo>
                                          <a:lnTo>
                                            <a:pt x="993102" y="9640"/>
                                          </a:lnTo>
                                          <a:close/>
                                          <a:moveTo>
                                            <a:pt x="937125" y="51624"/>
                                          </a:moveTo>
                                          <a:cubicBezTo>
                                            <a:pt x="947539" y="50647"/>
                                            <a:pt x="957303" y="46091"/>
                                            <a:pt x="958930" y="48695"/>
                                          </a:cubicBezTo>
                                          <a:cubicBezTo>
                                            <a:pt x="960557" y="51298"/>
                                            <a:pt x="954373" y="55529"/>
                                            <a:pt x="950794" y="57157"/>
                                          </a:cubicBezTo>
                                          <a:cubicBezTo>
                                            <a:pt x="947214" y="58784"/>
                                            <a:pt x="939728" y="62689"/>
                                            <a:pt x="936799" y="61713"/>
                                          </a:cubicBezTo>
                                          <a:cubicBezTo>
                                            <a:pt x="933870" y="60737"/>
                                            <a:pt x="926710" y="60737"/>
                                            <a:pt x="924107" y="59760"/>
                                          </a:cubicBezTo>
                                          <a:cubicBezTo>
                                            <a:pt x="921503" y="58784"/>
                                            <a:pt x="911739" y="58133"/>
                                            <a:pt x="915645" y="55529"/>
                                          </a:cubicBezTo>
                                          <a:cubicBezTo>
                                            <a:pt x="919550" y="52926"/>
                                            <a:pt x="924432" y="53577"/>
                                            <a:pt x="928337" y="53251"/>
                                          </a:cubicBezTo>
                                          <a:cubicBezTo>
                                            <a:pt x="932243" y="52600"/>
                                            <a:pt x="933870" y="52275"/>
                                            <a:pt x="937125" y="51624"/>
                                          </a:cubicBezTo>
                                          <a:lnTo>
                                            <a:pt x="937125" y="51624"/>
                                          </a:lnTo>
                                          <a:close/>
                                          <a:moveTo>
                                            <a:pt x="941030" y="68547"/>
                                          </a:moveTo>
                                          <a:cubicBezTo>
                                            <a:pt x="947539" y="66920"/>
                                            <a:pt x="950468" y="66269"/>
                                            <a:pt x="959255" y="65944"/>
                                          </a:cubicBezTo>
                                          <a:cubicBezTo>
                                            <a:pt x="968043" y="65618"/>
                                            <a:pt x="969670" y="61713"/>
                                            <a:pt x="972273" y="65293"/>
                                          </a:cubicBezTo>
                                          <a:cubicBezTo>
                                            <a:pt x="974552" y="69198"/>
                                            <a:pt x="977481" y="68222"/>
                                            <a:pt x="974552" y="73755"/>
                                          </a:cubicBezTo>
                                          <a:cubicBezTo>
                                            <a:pt x="971948" y="78962"/>
                                            <a:pt x="973901" y="80589"/>
                                            <a:pt x="969670" y="81891"/>
                                          </a:cubicBezTo>
                                          <a:cubicBezTo>
                                            <a:pt x="965439" y="82867"/>
                                            <a:pt x="966090" y="79287"/>
                                            <a:pt x="960232" y="83193"/>
                                          </a:cubicBezTo>
                                          <a:cubicBezTo>
                                            <a:pt x="954373" y="87098"/>
                                            <a:pt x="951119" y="96211"/>
                                            <a:pt x="944610" y="94584"/>
                                          </a:cubicBezTo>
                                          <a:cubicBezTo>
                                            <a:pt x="938101" y="92956"/>
                                            <a:pt x="933219" y="88075"/>
                                            <a:pt x="926385" y="88400"/>
                                          </a:cubicBezTo>
                                          <a:cubicBezTo>
                                            <a:pt x="919550" y="88725"/>
                                            <a:pt x="911088" y="91655"/>
                                            <a:pt x="907508" y="92305"/>
                                          </a:cubicBezTo>
                                          <a:cubicBezTo>
                                            <a:pt x="903928" y="92956"/>
                                            <a:pt x="900348" y="92956"/>
                                            <a:pt x="897419" y="90027"/>
                                          </a:cubicBezTo>
                                          <a:cubicBezTo>
                                            <a:pt x="894490" y="87424"/>
                                            <a:pt x="889934" y="83518"/>
                                            <a:pt x="890910" y="79613"/>
                                          </a:cubicBezTo>
                                          <a:cubicBezTo>
                                            <a:pt x="891887" y="75707"/>
                                            <a:pt x="892537" y="75056"/>
                                            <a:pt x="899046" y="72127"/>
                                          </a:cubicBezTo>
                                          <a:cubicBezTo>
                                            <a:pt x="905555" y="69198"/>
                                            <a:pt x="905881" y="65944"/>
                                            <a:pt x="912065" y="66269"/>
                                          </a:cubicBezTo>
                                          <a:cubicBezTo>
                                            <a:pt x="918248" y="66595"/>
                                            <a:pt x="914343" y="70175"/>
                                            <a:pt x="917597" y="70500"/>
                                          </a:cubicBezTo>
                                          <a:cubicBezTo>
                                            <a:pt x="920852" y="71151"/>
                                            <a:pt x="929639" y="69198"/>
                                            <a:pt x="933870" y="69198"/>
                                          </a:cubicBezTo>
                                          <a:cubicBezTo>
                                            <a:pt x="937450" y="69198"/>
                                            <a:pt x="938101" y="70500"/>
                                            <a:pt x="941030" y="68547"/>
                                          </a:cubicBezTo>
                                          <a:lnTo>
                                            <a:pt x="941030" y="68547"/>
                                          </a:lnTo>
                                          <a:close/>
                                          <a:moveTo>
                                            <a:pt x="1011328" y="59109"/>
                                          </a:moveTo>
                                          <a:cubicBezTo>
                                            <a:pt x="999612" y="59760"/>
                                            <a:pt x="997008" y="58133"/>
                                            <a:pt x="993754" y="60086"/>
                                          </a:cubicBezTo>
                                          <a:cubicBezTo>
                                            <a:pt x="990499" y="62364"/>
                                            <a:pt x="978782" y="65293"/>
                                            <a:pt x="983013" y="67896"/>
                                          </a:cubicBezTo>
                                          <a:cubicBezTo>
                                            <a:pt x="987245" y="70500"/>
                                            <a:pt x="993428" y="70826"/>
                                            <a:pt x="999612" y="73755"/>
                                          </a:cubicBezTo>
                                          <a:cubicBezTo>
                                            <a:pt x="1005795" y="76684"/>
                                            <a:pt x="1009701" y="79287"/>
                                            <a:pt x="1015233" y="75382"/>
                                          </a:cubicBezTo>
                                          <a:cubicBezTo>
                                            <a:pt x="1020766" y="71476"/>
                                            <a:pt x="1024346" y="69849"/>
                                            <a:pt x="1031831" y="69198"/>
                                          </a:cubicBezTo>
                                          <a:cubicBezTo>
                                            <a:pt x="1039317" y="68547"/>
                                            <a:pt x="1047128" y="68222"/>
                                            <a:pt x="1053311" y="65618"/>
                                          </a:cubicBezTo>
                                          <a:cubicBezTo>
                                            <a:pt x="1059495" y="63340"/>
                                            <a:pt x="1063075" y="65293"/>
                                            <a:pt x="1063726" y="61062"/>
                                          </a:cubicBezTo>
                                          <a:cubicBezTo>
                                            <a:pt x="1064377" y="56831"/>
                                            <a:pt x="1067306" y="52926"/>
                                            <a:pt x="1060472" y="49671"/>
                                          </a:cubicBezTo>
                                          <a:cubicBezTo>
                                            <a:pt x="1053637" y="46091"/>
                                            <a:pt x="1050708" y="46091"/>
                                            <a:pt x="1044199" y="45115"/>
                                          </a:cubicBezTo>
                                          <a:cubicBezTo>
                                            <a:pt x="1037690" y="44138"/>
                                            <a:pt x="1032482" y="43162"/>
                                            <a:pt x="1030530" y="46742"/>
                                          </a:cubicBezTo>
                                          <a:cubicBezTo>
                                            <a:pt x="1028577" y="50322"/>
                                            <a:pt x="1030204" y="55529"/>
                                            <a:pt x="1025973" y="57482"/>
                                          </a:cubicBezTo>
                                          <a:cubicBezTo>
                                            <a:pt x="1021743" y="59435"/>
                                            <a:pt x="1015884" y="58784"/>
                                            <a:pt x="1011328" y="59109"/>
                                          </a:cubicBezTo>
                                          <a:lnTo>
                                            <a:pt x="1011328" y="59109"/>
                                          </a:lnTo>
                                          <a:close/>
                                          <a:moveTo>
                                            <a:pt x="601582" y="710341"/>
                                          </a:moveTo>
                                          <a:cubicBezTo>
                                            <a:pt x="610370" y="709039"/>
                                            <a:pt x="611671" y="705134"/>
                                            <a:pt x="620133" y="712619"/>
                                          </a:cubicBezTo>
                                          <a:cubicBezTo>
                                            <a:pt x="628595" y="719779"/>
                                            <a:pt x="626642" y="718152"/>
                                            <a:pt x="631524" y="720430"/>
                                          </a:cubicBezTo>
                                          <a:cubicBezTo>
                                            <a:pt x="636731" y="722708"/>
                                            <a:pt x="639660" y="721081"/>
                                            <a:pt x="640311" y="726614"/>
                                          </a:cubicBezTo>
                                          <a:cubicBezTo>
                                            <a:pt x="640962" y="732147"/>
                                            <a:pt x="637382" y="738005"/>
                                            <a:pt x="635104" y="737679"/>
                                          </a:cubicBezTo>
                                          <a:cubicBezTo>
                                            <a:pt x="632826" y="737028"/>
                                            <a:pt x="636731" y="734750"/>
                                            <a:pt x="635429" y="731170"/>
                                          </a:cubicBezTo>
                                          <a:cubicBezTo>
                                            <a:pt x="634128" y="727590"/>
                                            <a:pt x="630547" y="728567"/>
                                            <a:pt x="626968" y="732147"/>
                                          </a:cubicBezTo>
                                          <a:cubicBezTo>
                                            <a:pt x="623388" y="736052"/>
                                            <a:pt x="624364" y="741259"/>
                                            <a:pt x="615902" y="743537"/>
                                          </a:cubicBezTo>
                                          <a:cubicBezTo>
                                            <a:pt x="607440" y="745816"/>
                                            <a:pt x="602233" y="750046"/>
                                            <a:pt x="595399" y="747117"/>
                                          </a:cubicBezTo>
                                          <a:cubicBezTo>
                                            <a:pt x="588564" y="744188"/>
                                            <a:pt x="580428" y="742236"/>
                                            <a:pt x="581729" y="737679"/>
                                          </a:cubicBezTo>
                                          <a:cubicBezTo>
                                            <a:pt x="583031" y="733123"/>
                                            <a:pt x="581729" y="726288"/>
                                            <a:pt x="584659" y="721081"/>
                                          </a:cubicBezTo>
                                          <a:cubicBezTo>
                                            <a:pt x="587588" y="715548"/>
                                            <a:pt x="591493" y="715548"/>
                                            <a:pt x="594422" y="712619"/>
                                          </a:cubicBezTo>
                                          <a:cubicBezTo>
                                            <a:pt x="598002" y="709365"/>
                                            <a:pt x="601582" y="710341"/>
                                            <a:pt x="601582" y="710341"/>
                                          </a:cubicBezTo>
                                          <a:lnTo>
                                            <a:pt x="601582" y="710341"/>
                                          </a:lnTo>
                                          <a:close/>
                                          <a:moveTo>
                                            <a:pt x="697591" y="616611"/>
                                          </a:moveTo>
                                          <a:cubicBezTo>
                                            <a:pt x="700846" y="615309"/>
                                            <a:pt x="703124" y="614007"/>
                                            <a:pt x="705402" y="614983"/>
                                          </a:cubicBezTo>
                                          <a:cubicBezTo>
                                            <a:pt x="707680" y="615960"/>
                                            <a:pt x="704751" y="617262"/>
                                            <a:pt x="709307" y="619540"/>
                                          </a:cubicBezTo>
                                          <a:cubicBezTo>
                                            <a:pt x="713864" y="621492"/>
                                            <a:pt x="716793" y="620516"/>
                                            <a:pt x="719071" y="622143"/>
                                          </a:cubicBezTo>
                                          <a:cubicBezTo>
                                            <a:pt x="721349" y="623771"/>
                                            <a:pt x="717118" y="627351"/>
                                            <a:pt x="716793" y="628652"/>
                                          </a:cubicBezTo>
                                          <a:cubicBezTo>
                                            <a:pt x="716793" y="629954"/>
                                            <a:pt x="721674" y="634185"/>
                                            <a:pt x="718420" y="635812"/>
                                          </a:cubicBezTo>
                                          <a:cubicBezTo>
                                            <a:pt x="715165" y="637440"/>
                                            <a:pt x="710609" y="633209"/>
                                            <a:pt x="708331" y="629303"/>
                                          </a:cubicBezTo>
                                          <a:cubicBezTo>
                                            <a:pt x="706053" y="625398"/>
                                            <a:pt x="693035" y="620191"/>
                                            <a:pt x="694011" y="618238"/>
                                          </a:cubicBezTo>
                                          <a:cubicBezTo>
                                            <a:pt x="695313" y="616611"/>
                                            <a:pt x="694662" y="617912"/>
                                            <a:pt x="697591" y="616611"/>
                                          </a:cubicBezTo>
                                          <a:lnTo>
                                            <a:pt x="697591" y="616611"/>
                                          </a:lnTo>
                                          <a:close/>
                                          <a:moveTo>
                                            <a:pt x="761055" y="478293"/>
                                          </a:moveTo>
                                          <a:cubicBezTo>
                                            <a:pt x="755847" y="478944"/>
                                            <a:pt x="753569" y="477642"/>
                                            <a:pt x="750965" y="480571"/>
                                          </a:cubicBezTo>
                                          <a:cubicBezTo>
                                            <a:pt x="748362" y="483500"/>
                                            <a:pt x="747060" y="486104"/>
                                            <a:pt x="742178" y="486429"/>
                                          </a:cubicBezTo>
                                          <a:cubicBezTo>
                                            <a:pt x="737622" y="486755"/>
                                            <a:pt x="734042" y="487731"/>
                                            <a:pt x="737947" y="489358"/>
                                          </a:cubicBezTo>
                                          <a:cubicBezTo>
                                            <a:pt x="741853" y="490986"/>
                                            <a:pt x="747060" y="491637"/>
                                            <a:pt x="751291" y="491637"/>
                                          </a:cubicBezTo>
                                          <a:cubicBezTo>
                                            <a:pt x="755847" y="491637"/>
                                            <a:pt x="757800" y="491637"/>
                                            <a:pt x="765611" y="490009"/>
                                          </a:cubicBezTo>
                                          <a:cubicBezTo>
                                            <a:pt x="773422" y="488382"/>
                                            <a:pt x="779605" y="488382"/>
                                            <a:pt x="779605" y="489684"/>
                                          </a:cubicBezTo>
                                          <a:cubicBezTo>
                                            <a:pt x="779605" y="490986"/>
                                            <a:pt x="773422" y="493915"/>
                                            <a:pt x="768214" y="494566"/>
                                          </a:cubicBezTo>
                                          <a:cubicBezTo>
                                            <a:pt x="763007" y="495217"/>
                                            <a:pt x="749013" y="502377"/>
                                            <a:pt x="749664" y="503353"/>
                                          </a:cubicBezTo>
                                          <a:cubicBezTo>
                                            <a:pt x="750314" y="504329"/>
                                            <a:pt x="749338" y="509211"/>
                                            <a:pt x="751942" y="508886"/>
                                          </a:cubicBezTo>
                                          <a:cubicBezTo>
                                            <a:pt x="754871" y="508235"/>
                                            <a:pt x="761055" y="508235"/>
                                            <a:pt x="767238" y="506282"/>
                                          </a:cubicBezTo>
                                          <a:cubicBezTo>
                                            <a:pt x="773747" y="504655"/>
                                            <a:pt x="777653" y="503353"/>
                                            <a:pt x="781883" y="505957"/>
                                          </a:cubicBezTo>
                                          <a:cubicBezTo>
                                            <a:pt x="786114" y="508886"/>
                                            <a:pt x="792298" y="509211"/>
                                            <a:pt x="794251" y="508560"/>
                                          </a:cubicBezTo>
                                          <a:cubicBezTo>
                                            <a:pt x="796203" y="507909"/>
                                            <a:pt x="794576" y="503353"/>
                                            <a:pt x="796529" y="502377"/>
                                          </a:cubicBezTo>
                                          <a:cubicBezTo>
                                            <a:pt x="798807" y="501400"/>
                                            <a:pt x="800760" y="507584"/>
                                            <a:pt x="803363" y="509862"/>
                                          </a:cubicBezTo>
                                          <a:cubicBezTo>
                                            <a:pt x="806292" y="512140"/>
                                            <a:pt x="807919" y="512791"/>
                                            <a:pt x="813452" y="513767"/>
                                          </a:cubicBezTo>
                                          <a:cubicBezTo>
                                            <a:pt x="818985" y="514744"/>
                                            <a:pt x="822565" y="517022"/>
                                            <a:pt x="822240" y="513442"/>
                                          </a:cubicBezTo>
                                          <a:cubicBezTo>
                                            <a:pt x="821914" y="509537"/>
                                            <a:pt x="819310" y="509537"/>
                                            <a:pt x="823216" y="507584"/>
                                          </a:cubicBezTo>
                                          <a:cubicBezTo>
                                            <a:pt x="827121" y="505306"/>
                                            <a:pt x="831027" y="505306"/>
                                            <a:pt x="830701" y="503027"/>
                                          </a:cubicBezTo>
                                          <a:cubicBezTo>
                                            <a:pt x="830701" y="501075"/>
                                            <a:pt x="820287" y="499773"/>
                                            <a:pt x="818985" y="497495"/>
                                          </a:cubicBezTo>
                                          <a:cubicBezTo>
                                            <a:pt x="817683" y="495217"/>
                                            <a:pt x="817358" y="492288"/>
                                            <a:pt x="818985" y="491962"/>
                                          </a:cubicBezTo>
                                          <a:cubicBezTo>
                                            <a:pt x="820612" y="491311"/>
                                            <a:pt x="824843" y="495217"/>
                                            <a:pt x="829074" y="496518"/>
                                          </a:cubicBezTo>
                                          <a:cubicBezTo>
                                            <a:pt x="832980" y="498146"/>
                                            <a:pt x="834607" y="499773"/>
                                            <a:pt x="836234" y="497169"/>
                                          </a:cubicBezTo>
                                          <a:cubicBezTo>
                                            <a:pt x="837861" y="494566"/>
                                            <a:pt x="841116" y="491962"/>
                                            <a:pt x="840139" y="490335"/>
                                          </a:cubicBezTo>
                                          <a:cubicBezTo>
                                            <a:pt x="839163" y="488382"/>
                                            <a:pt x="841116" y="486755"/>
                                            <a:pt x="835909" y="486429"/>
                                          </a:cubicBezTo>
                                          <a:cubicBezTo>
                                            <a:pt x="830701" y="486104"/>
                                            <a:pt x="812801" y="484477"/>
                                            <a:pt x="814103" y="482524"/>
                                          </a:cubicBezTo>
                                          <a:cubicBezTo>
                                            <a:pt x="815405" y="480571"/>
                                            <a:pt x="817358" y="479920"/>
                                            <a:pt x="822565" y="480571"/>
                                          </a:cubicBezTo>
                                          <a:cubicBezTo>
                                            <a:pt x="827772" y="481222"/>
                                            <a:pt x="833630" y="480571"/>
                                            <a:pt x="837210" y="482198"/>
                                          </a:cubicBezTo>
                                          <a:cubicBezTo>
                                            <a:pt x="840791" y="483826"/>
                                            <a:pt x="843069" y="485453"/>
                                            <a:pt x="845347" y="486755"/>
                                          </a:cubicBezTo>
                                          <a:cubicBezTo>
                                            <a:pt x="847625" y="488057"/>
                                            <a:pt x="851530" y="483175"/>
                                            <a:pt x="850880" y="479269"/>
                                          </a:cubicBezTo>
                                          <a:cubicBezTo>
                                            <a:pt x="850228" y="475364"/>
                                            <a:pt x="845998" y="472109"/>
                                            <a:pt x="842418" y="472435"/>
                                          </a:cubicBezTo>
                                          <a:cubicBezTo>
                                            <a:pt x="838838" y="472760"/>
                                            <a:pt x="832980" y="476340"/>
                                            <a:pt x="833956" y="472109"/>
                                          </a:cubicBezTo>
                                          <a:cubicBezTo>
                                            <a:pt x="834932" y="467553"/>
                                            <a:pt x="835258" y="465275"/>
                                            <a:pt x="839489" y="464949"/>
                                          </a:cubicBezTo>
                                          <a:cubicBezTo>
                                            <a:pt x="843394" y="464949"/>
                                            <a:pt x="854134" y="475689"/>
                                            <a:pt x="856412" y="473737"/>
                                          </a:cubicBezTo>
                                          <a:cubicBezTo>
                                            <a:pt x="858691" y="471784"/>
                                            <a:pt x="859341" y="466251"/>
                                            <a:pt x="862270" y="464299"/>
                                          </a:cubicBezTo>
                                          <a:cubicBezTo>
                                            <a:pt x="865200" y="462346"/>
                                            <a:pt x="867803" y="466251"/>
                                            <a:pt x="869756" y="463973"/>
                                          </a:cubicBezTo>
                                          <a:cubicBezTo>
                                            <a:pt x="871709" y="461695"/>
                                            <a:pt x="873661" y="456162"/>
                                            <a:pt x="871057" y="453559"/>
                                          </a:cubicBezTo>
                                          <a:cubicBezTo>
                                            <a:pt x="868454" y="450955"/>
                                            <a:pt x="857389" y="446399"/>
                                            <a:pt x="860643" y="444446"/>
                                          </a:cubicBezTo>
                                          <a:cubicBezTo>
                                            <a:pt x="863898" y="442493"/>
                                            <a:pt x="876590" y="449979"/>
                                            <a:pt x="881146" y="449979"/>
                                          </a:cubicBezTo>
                                          <a:cubicBezTo>
                                            <a:pt x="885703" y="450304"/>
                                            <a:pt x="887330" y="449979"/>
                                            <a:pt x="887656" y="447375"/>
                                          </a:cubicBezTo>
                                          <a:cubicBezTo>
                                            <a:pt x="887981" y="444771"/>
                                            <a:pt x="890585" y="444120"/>
                                            <a:pt x="887656" y="442168"/>
                                          </a:cubicBezTo>
                                          <a:cubicBezTo>
                                            <a:pt x="884727" y="440215"/>
                                            <a:pt x="884727" y="439890"/>
                                            <a:pt x="885052" y="438588"/>
                                          </a:cubicBezTo>
                                          <a:cubicBezTo>
                                            <a:pt x="885703" y="437286"/>
                                            <a:pt x="884401" y="434682"/>
                                            <a:pt x="884727" y="433380"/>
                                          </a:cubicBezTo>
                                          <a:cubicBezTo>
                                            <a:pt x="885378" y="432079"/>
                                            <a:pt x="890259" y="435984"/>
                                            <a:pt x="894816" y="437937"/>
                                          </a:cubicBezTo>
                                          <a:cubicBezTo>
                                            <a:pt x="899372" y="439890"/>
                                            <a:pt x="902627" y="443144"/>
                                            <a:pt x="902952" y="440866"/>
                                          </a:cubicBezTo>
                                          <a:cubicBezTo>
                                            <a:pt x="903603" y="438588"/>
                                            <a:pt x="904905" y="438262"/>
                                            <a:pt x="902301" y="436310"/>
                                          </a:cubicBezTo>
                                          <a:cubicBezTo>
                                            <a:pt x="899698" y="434357"/>
                                            <a:pt x="895466" y="432730"/>
                                            <a:pt x="897094" y="431428"/>
                                          </a:cubicBezTo>
                                          <a:cubicBezTo>
                                            <a:pt x="898721" y="430126"/>
                                            <a:pt x="903928" y="432079"/>
                                            <a:pt x="909136" y="433055"/>
                                          </a:cubicBezTo>
                                          <a:cubicBezTo>
                                            <a:pt x="914018" y="434357"/>
                                            <a:pt x="916296" y="435659"/>
                                            <a:pt x="917272" y="433706"/>
                                          </a:cubicBezTo>
                                          <a:cubicBezTo>
                                            <a:pt x="918248" y="431753"/>
                                            <a:pt x="914994" y="430451"/>
                                            <a:pt x="917923" y="427848"/>
                                          </a:cubicBezTo>
                                          <a:cubicBezTo>
                                            <a:pt x="920852" y="425244"/>
                                            <a:pt x="924432" y="424268"/>
                                            <a:pt x="923130" y="422315"/>
                                          </a:cubicBezTo>
                                          <a:cubicBezTo>
                                            <a:pt x="921503" y="420688"/>
                                            <a:pt x="909461" y="422966"/>
                                            <a:pt x="908810" y="420362"/>
                                          </a:cubicBezTo>
                                          <a:cubicBezTo>
                                            <a:pt x="908159" y="417759"/>
                                            <a:pt x="910112" y="416457"/>
                                            <a:pt x="913692" y="416457"/>
                                          </a:cubicBezTo>
                                          <a:cubicBezTo>
                                            <a:pt x="917597" y="416457"/>
                                            <a:pt x="926710" y="417759"/>
                                            <a:pt x="929314" y="416457"/>
                                          </a:cubicBezTo>
                                          <a:cubicBezTo>
                                            <a:pt x="932243" y="414830"/>
                                            <a:pt x="939403" y="407995"/>
                                            <a:pt x="941355" y="406042"/>
                                          </a:cubicBezTo>
                                          <a:cubicBezTo>
                                            <a:pt x="943308" y="403764"/>
                                            <a:pt x="944936" y="400184"/>
                                            <a:pt x="946888" y="400184"/>
                                          </a:cubicBezTo>
                                          <a:cubicBezTo>
                                            <a:pt x="949166" y="400184"/>
                                            <a:pt x="951445" y="407019"/>
                                            <a:pt x="954373" y="404090"/>
                                          </a:cubicBezTo>
                                          <a:cubicBezTo>
                                            <a:pt x="957303" y="401161"/>
                                            <a:pt x="955025" y="398232"/>
                                            <a:pt x="962510" y="395953"/>
                                          </a:cubicBezTo>
                                          <a:cubicBezTo>
                                            <a:pt x="970321" y="393675"/>
                                            <a:pt x="977481" y="392699"/>
                                            <a:pt x="987570" y="388793"/>
                                          </a:cubicBezTo>
                                          <a:cubicBezTo>
                                            <a:pt x="997659" y="384888"/>
                                            <a:pt x="1029879" y="378704"/>
                                            <a:pt x="1037364" y="377403"/>
                                          </a:cubicBezTo>
                                          <a:cubicBezTo>
                                            <a:pt x="1044850" y="375775"/>
                                            <a:pt x="1049731" y="375450"/>
                                            <a:pt x="1061448" y="370568"/>
                                          </a:cubicBezTo>
                                          <a:cubicBezTo>
                                            <a:pt x="1073164" y="365686"/>
                                            <a:pt x="1092691" y="362106"/>
                                            <a:pt x="1104408" y="357875"/>
                                          </a:cubicBezTo>
                                          <a:cubicBezTo>
                                            <a:pt x="1116124" y="353970"/>
                                            <a:pt x="1137604" y="349414"/>
                                            <a:pt x="1143462" y="345183"/>
                                          </a:cubicBezTo>
                                          <a:cubicBezTo>
                                            <a:pt x="1149320" y="340952"/>
                                            <a:pt x="1156155" y="335745"/>
                                            <a:pt x="1158108" y="330863"/>
                                          </a:cubicBezTo>
                                          <a:cubicBezTo>
                                            <a:pt x="1160386" y="325981"/>
                                            <a:pt x="1166244" y="323377"/>
                                            <a:pt x="1162664" y="319797"/>
                                          </a:cubicBezTo>
                                          <a:cubicBezTo>
                                            <a:pt x="1159084" y="316217"/>
                                            <a:pt x="1159084" y="320774"/>
                                            <a:pt x="1157456" y="315892"/>
                                          </a:cubicBezTo>
                                          <a:cubicBezTo>
                                            <a:pt x="1155829" y="311010"/>
                                            <a:pt x="1160711" y="311336"/>
                                            <a:pt x="1155504" y="310034"/>
                                          </a:cubicBezTo>
                                          <a:cubicBezTo>
                                            <a:pt x="1150297" y="308732"/>
                                            <a:pt x="1152249" y="308081"/>
                                            <a:pt x="1145740" y="308081"/>
                                          </a:cubicBezTo>
                                          <a:cubicBezTo>
                                            <a:pt x="1139231" y="308081"/>
                                            <a:pt x="1132071" y="302874"/>
                                            <a:pt x="1123935" y="304826"/>
                                          </a:cubicBezTo>
                                          <a:cubicBezTo>
                                            <a:pt x="1115799" y="306779"/>
                                            <a:pt x="1108313" y="306779"/>
                                            <a:pt x="1104733" y="309708"/>
                                          </a:cubicBezTo>
                                          <a:cubicBezTo>
                                            <a:pt x="1101153" y="312637"/>
                                            <a:pt x="1081626" y="315566"/>
                                            <a:pt x="1080975" y="319797"/>
                                          </a:cubicBezTo>
                                          <a:cubicBezTo>
                                            <a:pt x="1080324" y="323703"/>
                                            <a:pt x="1079022" y="324028"/>
                                            <a:pt x="1080324" y="327608"/>
                                          </a:cubicBezTo>
                                          <a:cubicBezTo>
                                            <a:pt x="1081300" y="331188"/>
                                            <a:pt x="1084881" y="332490"/>
                                            <a:pt x="1082602" y="333792"/>
                                          </a:cubicBezTo>
                                          <a:cubicBezTo>
                                            <a:pt x="1080324" y="335094"/>
                                            <a:pt x="1071211" y="330212"/>
                                            <a:pt x="1066655" y="331514"/>
                                          </a:cubicBezTo>
                                          <a:cubicBezTo>
                                            <a:pt x="1062424" y="332815"/>
                                            <a:pt x="1062424" y="334768"/>
                                            <a:pt x="1052009" y="338348"/>
                                          </a:cubicBezTo>
                                          <a:cubicBezTo>
                                            <a:pt x="1041920" y="342254"/>
                                            <a:pt x="1034435" y="339975"/>
                                            <a:pt x="1028902" y="344206"/>
                                          </a:cubicBezTo>
                                          <a:cubicBezTo>
                                            <a:pt x="1023370" y="348437"/>
                                            <a:pt x="1017186" y="343555"/>
                                            <a:pt x="1013281" y="344532"/>
                                          </a:cubicBezTo>
                                          <a:cubicBezTo>
                                            <a:pt x="1009050" y="345834"/>
                                            <a:pt x="1000263" y="352994"/>
                                            <a:pt x="995706" y="352343"/>
                                          </a:cubicBezTo>
                                          <a:cubicBezTo>
                                            <a:pt x="991150" y="351366"/>
                                            <a:pt x="988221" y="347786"/>
                                            <a:pt x="985943" y="349088"/>
                                          </a:cubicBezTo>
                                          <a:cubicBezTo>
                                            <a:pt x="983664" y="350715"/>
                                            <a:pt x="979759" y="353644"/>
                                            <a:pt x="978132" y="352994"/>
                                          </a:cubicBezTo>
                                          <a:cubicBezTo>
                                            <a:pt x="976504" y="352017"/>
                                            <a:pt x="979434" y="348437"/>
                                            <a:pt x="975203" y="348437"/>
                                          </a:cubicBezTo>
                                          <a:cubicBezTo>
                                            <a:pt x="970972" y="348437"/>
                                            <a:pt x="967717" y="349414"/>
                                            <a:pt x="966415" y="348437"/>
                                          </a:cubicBezTo>
                                          <a:cubicBezTo>
                                            <a:pt x="964788" y="347461"/>
                                            <a:pt x="964463" y="345834"/>
                                            <a:pt x="961534" y="345834"/>
                                          </a:cubicBezTo>
                                          <a:cubicBezTo>
                                            <a:pt x="958604" y="345834"/>
                                            <a:pt x="943308" y="346159"/>
                                            <a:pt x="942332" y="346810"/>
                                          </a:cubicBezTo>
                                          <a:cubicBezTo>
                                            <a:pt x="941355" y="347461"/>
                                            <a:pt x="940054" y="352017"/>
                                            <a:pt x="940705" y="352994"/>
                                          </a:cubicBezTo>
                                          <a:cubicBezTo>
                                            <a:pt x="941355" y="353644"/>
                                            <a:pt x="948516" y="355272"/>
                                            <a:pt x="944284" y="358201"/>
                                          </a:cubicBezTo>
                                          <a:cubicBezTo>
                                            <a:pt x="940054" y="361130"/>
                                            <a:pt x="934521" y="363734"/>
                                            <a:pt x="931592" y="363734"/>
                                          </a:cubicBezTo>
                                          <a:cubicBezTo>
                                            <a:pt x="928663" y="363734"/>
                                            <a:pt x="922154" y="364710"/>
                                            <a:pt x="923455" y="362757"/>
                                          </a:cubicBezTo>
                                          <a:cubicBezTo>
                                            <a:pt x="924757" y="360804"/>
                                            <a:pt x="930941" y="357875"/>
                                            <a:pt x="927361" y="356573"/>
                                          </a:cubicBezTo>
                                          <a:cubicBezTo>
                                            <a:pt x="924107" y="355272"/>
                                            <a:pt x="917272" y="355272"/>
                                            <a:pt x="915645" y="356573"/>
                                          </a:cubicBezTo>
                                          <a:cubicBezTo>
                                            <a:pt x="914018" y="357550"/>
                                            <a:pt x="913366" y="359828"/>
                                            <a:pt x="914343" y="361130"/>
                                          </a:cubicBezTo>
                                          <a:cubicBezTo>
                                            <a:pt x="915319" y="362106"/>
                                            <a:pt x="916946" y="363408"/>
                                            <a:pt x="912716" y="364384"/>
                                          </a:cubicBezTo>
                                          <a:cubicBezTo>
                                            <a:pt x="908810" y="365035"/>
                                            <a:pt x="904254" y="366337"/>
                                            <a:pt x="895792" y="367964"/>
                                          </a:cubicBezTo>
                                          <a:cubicBezTo>
                                            <a:pt x="887330" y="369592"/>
                                            <a:pt x="860318" y="379681"/>
                                            <a:pt x="859992" y="381308"/>
                                          </a:cubicBezTo>
                                          <a:cubicBezTo>
                                            <a:pt x="859341" y="382935"/>
                                            <a:pt x="864223" y="385864"/>
                                            <a:pt x="863572" y="386515"/>
                                          </a:cubicBezTo>
                                          <a:cubicBezTo>
                                            <a:pt x="862921" y="387166"/>
                                            <a:pt x="848601" y="390746"/>
                                            <a:pt x="846323" y="391722"/>
                                          </a:cubicBezTo>
                                          <a:cubicBezTo>
                                            <a:pt x="844045" y="393024"/>
                                            <a:pt x="850880" y="399208"/>
                                            <a:pt x="850228" y="400510"/>
                                          </a:cubicBezTo>
                                          <a:cubicBezTo>
                                            <a:pt x="849578" y="401812"/>
                                            <a:pt x="848927" y="402788"/>
                                            <a:pt x="844045" y="401812"/>
                                          </a:cubicBezTo>
                                          <a:cubicBezTo>
                                            <a:pt x="839163" y="400510"/>
                                            <a:pt x="832003" y="397255"/>
                                            <a:pt x="828749" y="398232"/>
                                          </a:cubicBezTo>
                                          <a:cubicBezTo>
                                            <a:pt x="825494" y="399208"/>
                                            <a:pt x="821914" y="400184"/>
                                            <a:pt x="822565" y="401812"/>
                                          </a:cubicBezTo>
                                          <a:cubicBezTo>
                                            <a:pt x="823216" y="403439"/>
                                            <a:pt x="829400" y="403113"/>
                                            <a:pt x="826145" y="406042"/>
                                          </a:cubicBezTo>
                                          <a:cubicBezTo>
                                            <a:pt x="822891" y="409297"/>
                                            <a:pt x="816056" y="416131"/>
                                            <a:pt x="814754" y="416131"/>
                                          </a:cubicBezTo>
                                          <a:cubicBezTo>
                                            <a:pt x="813452" y="416131"/>
                                            <a:pt x="812801" y="409948"/>
                                            <a:pt x="810198" y="410599"/>
                                          </a:cubicBezTo>
                                          <a:cubicBezTo>
                                            <a:pt x="807269" y="411250"/>
                                            <a:pt x="806618" y="414179"/>
                                            <a:pt x="804991" y="412226"/>
                                          </a:cubicBezTo>
                                          <a:cubicBezTo>
                                            <a:pt x="803363" y="410273"/>
                                            <a:pt x="803038" y="407344"/>
                                            <a:pt x="800434" y="408321"/>
                                          </a:cubicBezTo>
                                          <a:cubicBezTo>
                                            <a:pt x="797831" y="409622"/>
                                            <a:pt x="790671" y="414179"/>
                                            <a:pt x="792623" y="414504"/>
                                          </a:cubicBezTo>
                                          <a:cubicBezTo>
                                            <a:pt x="794901" y="414830"/>
                                            <a:pt x="797505" y="413202"/>
                                            <a:pt x="798156" y="415155"/>
                                          </a:cubicBezTo>
                                          <a:cubicBezTo>
                                            <a:pt x="798807" y="417108"/>
                                            <a:pt x="795552" y="421664"/>
                                            <a:pt x="799132" y="421013"/>
                                          </a:cubicBezTo>
                                          <a:cubicBezTo>
                                            <a:pt x="803038" y="420688"/>
                                            <a:pt x="809547" y="416131"/>
                                            <a:pt x="809873" y="417759"/>
                                          </a:cubicBezTo>
                                          <a:cubicBezTo>
                                            <a:pt x="810198" y="419386"/>
                                            <a:pt x="806943" y="420688"/>
                                            <a:pt x="809547" y="421339"/>
                                          </a:cubicBezTo>
                                          <a:cubicBezTo>
                                            <a:pt x="812476" y="421990"/>
                                            <a:pt x="817683" y="420037"/>
                                            <a:pt x="817683" y="421990"/>
                                          </a:cubicBezTo>
                                          <a:cubicBezTo>
                                            <a:pt x="817683" y="423942"/>
                                            <a:pt x="804991" y="426871"/>
                                            <a:pt x="802712" y="427848"/>
                                          </a:cubicBezTo>
                                          <a:cubicBezTo>
                                            <a:pt x="800434" y="428824"/>
                                            <a:pt x="797505" y="430451"/>
                                            <a:pt x="800760" y="430777"/>
                                          </a:cubicBezTo>
                                          <a:cubicBezTo>
                                            <a:pt x="804014" y="431102"/>
                                            <a:pt x="812476" y="429150"/>
                                            <a:pt x="814103" y="431102"/>
                                          </a:cubicBezTo>
                                          <a:cubicBezTo>
                                            <a:pt x="815730" y="433055"/>
                                            <a:pt x="815080" y="434682"/>
                                            <a:pt x="818334" y="435008"/>
                                          </a:cubicBezTo>
                                          <a:cubicBezTo>
                                            <a:pt x="821263" y="435333"/>
                                            <a:pt x="829074" y="435659"/>
                                            <a:pt x="829074" y="436635"/>
                                          </a:cubicBezTo>
                                          <a:cubicBezTo>
                                            <a:pt x="829074" y="437611"/>
                                            <a:pt x="827121" y="439239"/>
                                            <a:pt x="822240" y="439239"/>
                                          </a:cubicBezTo>
                                          <a:cubicBezTo>
                                            <a:pt x="817358" y="439239"/>
                                            <a:pt x="814429" y="436960"/>
                                            <a:pt x="810849" y="436960"/>
                                          </a:cubicBezTo>
                                          <a:cubicBezTo>
                                            <a:pt x="806943" y="436960"/>
                                            <a:pt x="794901" y="438262"/>
                                            <a:pt x="793274" y="438913"/>
                                          </a:cubicBezTo>
                                          <a:cubicBezTo>
                                            <a:pt x="791647" y="439239"/>
                                            <a:pt x="789043" y="439890"/>
                                            <a:pt x="790020" y="440866"/>
                                          </a:cubicBezTo>
                                          <a:cubicBezTo>
                                            <a:pt x="790996" y="441842"/>
                                            <a:pt x="790020" y="443795"/>
                                            <a:pt x="793925" y="444446"/>
                                          </a:cubicBezTo>
                                          <a:cubicBezTo>
                                            <a:pt x="797831" y="445097"/>
                                            <a:pt x="808571" y="445748"/>
                                            <a:pt x="808571" y="447375"/>
                                          </a:cubicBezTo>
                                          <a:cubicBezTo>
                                            <a:pt x="808571" y="449002"/>
                                            <a:pt x="802712" y="450304"/>
                                            <a:pt x="798156" y="450304"/>
                                          </a:cubicBezTo>
                                          <a:cubicBezTo>
                                            <a:pt x="793600" y="450304"/>
                                            <a:pt x="785789" y="448677"/>
                                            <a:pt x="784162" y="450955"/>
                                          </a:cubicBezTo>
                                          <a:cubicBezTo>
                                            <a:pt x="782534" y="452908"/>
                                            <a:pt x="780256" y="452908"/>
                                            <a:pt x="782860" y="454209"/>
                                          </a:cubicBezTo>
                                          <a:cubicBezTo>
                                            <a:pt x="785789" y="455511"/>
                                            <a:pt x="796203" y="456813"/>
                                            <a:pt x="794251" y="458440"/>
                                          </a:cubicBezTo>
                                          <a:cubicBezTo>
                                            <a:pt x="791973" y="460068"/>
                                            <a:pt x="778954" y="456813"/>
                                            <a:pt x="781883" y="460719"/>
                                          </a:cubicBezTo>
                                          <a:cubicBezTo>
                                            <a:pt x="784812" y="464624"/>
                                            <a:pt x="794576" y="466902"/>
                                            <a:pt x="793925" y="468529"/>
                                          </a:cubicBezTo>
                                          <a:cubicBezTo>
                                            <a:pt x="793600" y="470157"/>
                                            <a:pt x="781232" y="467879"/>
                                            <a:pt x="777653" y="467228"/>
                                          </a:cubicBezTo>
                                          <a:cubicBezTo>
                                            <a:pt x="773747" y="466577"/>
                                            <a:pt x="771143" y="466251"/>
                                            <a:pt x="770167" y="467228"/>
                                          </a:cubicBezTo>
                                          <a:cubicBezTo>
                                            <a:pt x="768865" y="467879"/>
                                            <a:pt x="761705" y="470808"/>
                                            <a:pt x="764309" y="473086"/>
                                          </a:cubicBezTo>
                                          <a:cubicBezTo>
                                            <a:pt x="766912" y="475689"/>
                                            <a:pt x="770167" y="476991"/>
                                            <a:pt x="768214" y="477642"/>
                                          </a:cubicBezTo>
                                          <a:cubicBezTo>
                                            <a:pt x="766912" y="479269"/>
                                            <a:pt x="763658" y="477968"/>
                                            <a:pt x="761055" y="478293"/>
                                          </a:cubicBezTo>
                                          <a:lnTo>
                                            <a:pt x="761055" y="478293"/>
                                          </a:lnTo>
                                          <a:close/>
                                          <a:moveTo>
                                            <a:pt x="723627" y="519626"/>
                                          </a:moveTo>
                                          <a:cubicBezTo>
                                            <a:pt x="720373" y="521904"/>
                                            <a:pt x="721674" y="526460"/>
                                            <a:pt x="722651" y="529715"/>
                                          </a:cubicBezTo>
                                          <a:cubicBezTo>
                                            <a:pt x="723302" y="533295"/>
                                            <a:pt x="725905" y="535573"/>
                                            <a:pt x="723302" y="536224"/>
                                          </a:cubicBezTo>
                                          <a:cubicBezTo>
                                            <a:pt x="720698" y="536875"/>
                                            <a:pt x="716142" y="534596"/>
                                            <a:pt x="713213" y="535573"/>
                                          </a:cubicBezTo>
                                          <a:cubicBezTo>
                                            <a:pt x="710284" y="536549"/>
                                            <a:pt x="703124" y="536549"/>
                                            <a:pt x="701822" y="539478"/>
                                          </a:cubicBezTo>
                                          <a:cubicBezTo>
                                            <a:pt x="700195" y="542082"/>
                                            <a:pt x="697265" y="542733"/>
                                            <a:pt x="701171" y="543709"/>
                                          </a:cubicBezTo>
                                          <a:cubicBezTo>
                                            <a:pt x="704751" y="544685"/>
                                            <a:pt x="707029" y="544685"/>
                                            <a:pt x="710609" y="545662"/>
                                          </a:cubicBezTo>
                                          <a:cubicBezTo>
                                            <a:pt x="714189" y="546313"/>
                                            <a:pt x="721024" y="546313"/>
                                            <a:pt x="720047" y="547940"/>
                                          </a:cubicBezTo>
                                          <a:cubicBezTo>
                                            <a:pt x="718746" y="549242"/>
                                            <a:pt x="711260" y="547940"/>
                                            <a:pt x="711260" y="549567"/>
                                          </a:cubicBezTo>
                                          <a:cubicBezTo>
                                            <a:pt x="711260" y="551195"/>
                                            <a:pt x="714189" y="552171"/>
                                            <a:pt x="712237" y="554124"/>
                                          </a:cubicBezTo>
                                          <a:cubicBezTo>
                                            <a:pt x="710284" y="556076"/>
                                            <a:pt x="708331" y="556727"/>
                                            <a:pt x="708005" y="558029"/>
                                          </a:cubicBezTo>
                                          <a:cubicBezTo>
                                            <a:pt x="707680" y="559331"/>
                                            <a:pt x="710935" y="562585"/>
                                            <a:pt x="708331" y="563887"/>
                                          </a:cubicBezTo>
                                          <a:cubicBezTo>
                                            <a:pt x="706053" y="564864"/>
                                            <a:pt x="705076" y="563562"/>
                                            <a:pt x="704426" y="565189"/>
                                          </a:cubicBezTo>
                                          <a:cubicBezTo>
                                            <a:pt x="703774" y="566816"/>
                                            <a:pt x="704426" y="568444"/>
                                            <a:pt x="704100" y="569094"/>
                                          </a:cubicBezTo>
                                          <a:cubicBezTo>
                                            <a:pt x="703774" y="569745"/>
                                            <a:pt x="700195" y="568444"/>
                                            <a:pt x="700195" y="570071"/>
                                          </a:cubicBezTo>
                                          <a:cubicBezTo>
                                            <a:pt x="699869" y="571698"/>
                                            <a:pt x="701171" y="573976"/>
                                            <a:pt x="700846" y="575278"/>
                                          </a:cubicBezTo>
                                          <a:cubicBezTo>
                                            <a:pt x="700520" y="576580"/>
                                            <a:pt x="698242" y="575278"/>
                                            <a:pt x="697591" y="577231"/>
                                          </a:cubicBezTo>
                                          <a:cubicBezTo>
                                            <a:pt x="696940" y="579184"/>
                                            <a:pt x="694662" y="580160"/>
                                            <a:pt x="691733" y="579509"/>
                                          </a:cubicBezTo>
                                          <a:cubicBezTo>
                                            <a:pt x="688804" y="579184"/>
                                            <a:pt x="687176" y="575929"/>
                                            <a:pt x="684247" y="576580"/>
                                          </a:cubicBezTo>
                                          <a:cubicBezTo>
                                            <a:pt x="681318" y="577231"/>
                                            <a:pt x="675786" y="580485"/>
                                            <a:pt x="674158" y="582763"/>
                                          </a:cubicBezTo>
                                          <a:cubicBezTo>
                                            <a:pt x="672531" y="585367"/>
                                            <a:pt x="671229" y="586994"/>
                                            <a:pt x="671555" y="591225"/>
                                          </a:cubicBezTo>
                                          <a:cubicBezTo>
                                            <a:pt x="671880" y="595456"/>
                                            <a:pt x="667975" y="603918"/>
                                            <a:pt x="674484" y="604569"/>
                                          </a:cubicBezTo>
                                          <a:cubicBezTo>
                                            <a:pt x="680667" y="605220"/>
                                            <a:pt x="681969" y="604894"/>
                                            <a:pt x="688804" y="604894"/>
                                          </a:cubicBezTo>
                                          <a:cubicBezTo>
                                            <a:pt x="695638" y="604894"/>
                                            <a:pt x="698893" y="607823"/>
                                            <a:pt x="700520" y="604243"/>
                                          </a:cubicBezTo>
                                          <a:cubicBezTo>
                                            <a:pt x="702147" y="600338"/>
                                            <a:pt x="703449" y="596107"/>
                                            <a:pt x="704426" y="601314"/>
                                          </a:cubicBezTo>
                                          <a:cubicBezTo>
                                            <a:pt x="705402" y="606196"/>
                                            <a:pt x="703124" y="608149"/>
                                            <a:pt x="707355" y="609451"/>
                                          </a:cubicBezTo>
                                          <a:cubicBezTo>
                                            <a:pt x="711585" y="611078"/>
                                            <a:pt x="714515" y="613356"/>
                                            <a:pt x="715165" y="611729"/>
                                          </a:cubicBezTo>
                                          <a:cubicBezTo>
                                            <a:pt x="715816" y="609776"/>
                                            <a:pt x="715165" y="607823"/>
                                            <a:pt x="719722" y="607172"/>
                                          </a:cubicBezTo>
                                          <a:cubicBezTo>
                                            <a:pt x="724278" y="606522"/>
                                            <a:pt x="726556" y="601965"/>
                                            <a:pt x="726882" y="606196"/>
                                          </a:cubicBezTo>
                                          <a:cubicBezTo>
                                            <a:pt x="727207" y="610427"/>
                                            <a:pt x="723627" y="609451"/>
                                            <a:pt x="724929" y="612705"/>
                                          </a:cubicBezTo>
                                          <a:cubicBezTo>
                                            <a:pt x="726231" y="615960"/>
                                            <a:pt x="724929" y="617262"/>
                                            <a:pt x="728183" y="616611"/>
                                          </a:cubicBezTo>
                                          <a:cubicBezTo>
                                            <a:pt x="731438" y="615960"/>
                                            <a:pt x="738273" y="611403"/>
                                            <a:pt x="738924" y="612705"/>
                                          </a:cubicBezTo>
                                          <a:cubicBezTo>
                                            <a:pt x="739574" y="614007"/>
                                            <a:pt x="729160" y="620516"/>
                                            <a:pt x="730787" y="621818"/>
                                          </a:cubicBezTo>
                                          <a:cubicBezTo>
                                            <a:pt x="732414" y="623120"/>
                                            <a:pt x="734367" y="623445"/>
                                            <a:pt x="738924" y="625072"/>
                                          </a:cubicBezTo>
                                          <a:cubicBezTo>
                                            <a:pt x="743480" y="626700"/>
                                            <a:pt x="747711" y="628002"/>
                                            <a:pt x="746409" y="629629"/>
                                          </a:cubicBezTo>
                                          <a:cubicBezTo>
                                            <a:pt x="744782" y="630931"/>
                                            <a:pt x="741853" y="628327"/>
                                            <a:pt x="741527" y="630280"/>
                                          </a:cubicBezTo>
                                          <a:cubicBezTo>
                                            <a:pt x="741527" y="631907"/>
                                            <a:pt x="744131" y="634836"/>
                                            <a:pt x="740876" y="635161"/>
                                          </a:cubicBezTo>
                                          <a:cubicBezTo>
                                            <a:pt x="737622" y="635487"/>
                                            <a:pt x="730462" y="629954"/>
                                            <a:pt x="730787" y="632558"/>
                                          </a:cubicBezTo>
                                          <a:cubicBezTo>
                                            <a:pt x="731113" y="634836"/>
                                            <a:pt x="736320" y="638741"/>
                                            <a:pt x="735669" y="641345"/>
                                          </a:cubicBezTo>
                                          <a:cubicBezTo>
                                            <a:pt x="735344" y="643949"/>
                                            <a:pt x="729485" y="642647"/>
                                            <a:pt x="729811" y="644274"/>
                                          </a:cubicBezTo>
                                          <a:cubicBezTo>
                                            <a:pt x="730136" y="645901"/>
                                            <a:pt x="755847" y="651760"/>
                                            <a:pt x="757149" y="651434"/>
                                          </a:cubicBezTo>
                                          <a:cubicBezTo>
                                            <a:pt x="758451" y="651109"/>
                                            <a:pt x="753569" y="646227"/>
                                            <a:pt x="756498" y="644274"/>
                                          </a:cubicBezTo>
                                          <a:cubicBezTo>
                                            <a:pt x="759427" y="641996"/>
                                            <a:pt x="767889" y="652085"/>
                                            <a:pt x="771469" y="654363"/>
                                          </a:cubicBezTo>
                                          <a:cubicBezTo>
                                            <a:pt x="775374" y="656316"/>
                                            <a:pt x="774073" y="657292"/>
                                            <a:pt x="777001" y="654689"/>
                                          </a:cubicBezTo>
                                          <a:cubicBezTo>
                                            <a:pt x="779931" y="652411"/>
                                            <a:pt x="779931" y="649807"/>
                                            <a:pt x="783510" y="649156"/>
                                          </a:cubicBezTo>
                                          <a:cubicBezTo>
                                            <a:pt x="787091" y="648505"/>
                                            <a:pt x="790345" y="653387"/>
                                            <a:pt x="792623" y="655665"/>
                                          </a:cubicBezTo>
                                          <a:cubicBezTo>
                                            <a:pt x="794901" y="657943"/>
                                            <a:pt x="798482" y="660547"/>
                                            <a:pt x="798807" y="657943"/>
                                          </a:cubicBezTo>
                                          <a:cubicBezTo>
                                            <a:pt x="799132" y="655340"/>
                                            <a:pt x="794901" y="652736"/>
                                            <a:pt x="798482" y="652736"/>
                                          </a:cubicBezTo>
                                          <a:cubicBezTo>
                                            <a:pt x="802062" y="652736"/>
                                            <a:pt x="805316" y="654363"/>
                                            <a:pt x="809547" y="656316"/>
                                          </a:cubicBezTo>
                                          <a:cubicBezTo>
                                            <a:pt x="813778" y="658269"/>
                                            <a:pt x="816056" y="657618"/>
                                            <a:pt x="814754" y="655990"/>
                                          </a:cubicBezTo>
                                          <a:cubicBezTo>
                                            <a:pt x="813452" y="654363"/>
                                            <a:pt x="803689" y="650458"/>
                                            <a:pt x="806943" y="649807"/>
                                          </a:cubicBezTo>
                                          <a:cubicBezTo>
                                            <a:pt x="810523" y="649156"/>
                                            <a:pt x="815080" y="651109"/>
                                            <a:pt x="819961" y="653061"/>
                                          </a:cubicBezTo>
                                          <a:cubicBezTo>
                                            <a:pt x="824518" y="655340"/>
                                            <a:pt x="823867" y="652411"/>
                                            <a:pt x="825169" y="651434"/>
                                          </a:cubicBezTo>
                                          <a:cubicBezTo>
                                            <a:pt x="826471" y="650458"/>
                                            <a:pt x="830050" y="652085"/>
                                            <a:pt x="834607" y="653712"/>
                                          </a:cubicBezTo>
                                          <a:cubicBezTo>
                                            <a:pt x="839163" y="655014"/>
                                            <a:pt x="837536" y="649807"/>
                                            <a:pt x="840465" y="649807"/>
                                          </a:cubicBezTo>
                                          <a:cubicBezTo>
                                            <a:pt x="843394" y="649807"/>
                                            <a:pt x="847300" y="651760"/>
                                            <a:pt x="847300" y="649807"/>
                                          </a:cubicBezTo>
                                          <a:cubicBezTo>
                                            <a:pt x="847300" y="647529"/>
                                            <a:pt x="839814" y="646878"/>
                                            <a:pt x="837536" y="645901"/>
                                          </a:cubicBezTo>
                                          <a:cubicBezTo>
                                            <a:pt x="835258" y="644925"/>
                                            <a:pt x="829725" y="641671"/>
                                            <a:pt x="826471" y="638416"/>
                                          </a:cubicBezTo>
                                          <a:cubicBezTo>
                                            <a:pt x="823541" y="635161"/>
                                            <a:pt x="813127" y="628327"/>
                                            <a:pt x="807269" y="626049"/>
                                          </a:cubicBezTo>
                                          <a:cubicBezTo>
                                            <a:pt x="801410" y="623771"/>
                                            <a:pt x="799458" y="615309"/>
                                            <a:pt x="796529" y="610102"/>
                                          </a:cubicBezTo>
                                          <a:cubicBezTo>
                                            <a:pt x="793600" y="604894"/>
                                            <a:pt x="788718" y="593829"/>
                                            <a:pt x="786440" y="592527"/>
                                          </a:cubicBezTo>
                                          <a:cubicBezTo>
                                            <a:pt x="784162" y="591225"/>
                                            <a:pt x="776676" y="590249"/>
                                            <a:pt x="777653" y="588622"/>
                                          </a:cubicBezTo>
                                          <a:cubicBezTo>
                                            <a:pt x="778629" y="586994"/>
                                            <a:pt x="781558" y="586344"/>
                                            <a:pt x="783836" y="584716"/>
                                          </a:cubicBezTo>
                                          <a:cubicBezTo>
                                            <a:pt x="786114" y="583089"/>
                                            <a:pt x="788067" y="578858"/>
                                            <a:pt x="787091" y="575604"/>
                                          </a:cubicBezTo>
                                          <a:cubicBezTo>
                                            <a:pt x="786114" y="572349"/>
                                            <a:pt x="782209" y="571373"/>
                                            <a:pt x="782534" y="569094"/>
                                          </a:cubicBezTo>
                                          <a:cubicBezTo>
                                            <a:pt x="782860" y="566816"/>
                                            <a:pt x="786765" y="563562"/>
                                            <a:pt x="784162" y="563562"/>
                                          </a:cubicBezTo>
                                          <a:cubicBezTo>
                                            <a:pt x="781232" y="563236"/>
                                            <a:pt x="773747" y="562585"/>
                                            <a:pt x="776351" y="560958"/>
                                          </a:cubicBezTo>
                                          <a:cubicBezTo>
                                            <a:pt x="778629" y="559331"/>
                                            <a:pt x="785789" y="560307"/>
                                            <a:pt x="785464" y="558680"/>
                                          </a:cubicBezTo>
                                          <a:cubicBezTo>
                                            <a:pt x="785138" y="557053"/>
                                            <a:pt x="778303" y="556076"/>
                                            <a:pt x="779605" y="554124"/>
                                          </a:cubicBezTo>
                                          <a:cubicBezTo>
                                            <a:pt x="780907" y="552171"/>
                                            <a:pt x="784812" y="554775"/>
                                            <a:pt x="787091" y="554449"/>
                                          </a:cubicBezTo>
                                          <a:cubicBezTo>
                                            <a:pt x="789369" y="554124"/>
                                            <a:pt x="790671" y="550218"/>
                                            <a:pt x="791647" y="549567"/>
                                          </a:cubicBezTo>
                                          <a:cubicBezTo>
                                            <a:pt x="792949" y="548916"/>
                                            <a:pt x="795878" y="549893"/>
                                            <a:pt x="795227" y="548265"/>
                                          </a:cubicBezTo>
                                          <a:cubicBezTo>
                                            <a:pt x="794576" y="546964"/>
                                            <a:pt x="783836" y="545662"/>
                                            <a:pt x="786765" y="543384"/>
                                          </a:cubicBezTo>
                                          <a:cubicBezTo>
                                            <a:pt x="789694" y="541106"/>
                                            <a:pt x="801085" y="543709"/>
                                            <a:pt x="803038" y="541756"/>
                                          </a:cubicBezTo>
                                          <a:cubicBezTo>
                                            <a:pt x="804991" y="539804"/>
                                            <a:pt x="806943" y="536549"/>
                                            <a:pt x="804665" y="535898"/>
                                          </a:cubicBezTo>
                                          <a:cubicBezTo>
                                            <a:pt x="802387" y="535247"/>
                                            <a:pt x="790020" y="536224"/>
                                            <a:pt x="790020" y="534922"/>
                                          </a:cubicBezTo>
                                          <a:cubicBezTo>
                                            <a:pt x="789694" y="533620"/>
                                            <a:pt x="790020" y="532318"/>
                                            <a:pt x="791973" y="532318"/>
                                          </a:cubicBezTo>
                                          <a:cubicBezTo>
                                            <a:pt x="793925" y="532318"/>
                                            <a:pt x="805967" y="531667"/>
                                            <a:pt x="805641" y="530691"/>
                                          </a:cubicBezTo>
                                          <a:cubicBezTo>
                                            <a:pt x="804991" y="529715"/>
                                            <a:pt x="793274" y="529389"/>
                                            <a:pt x="796203" y="527436"/>
                                          </a:cubicBezTo>
                                          <a:cubicBezTo>
                                            <a:pt x="799132" y="525484"/>
                                            <a:pt x="813778" y="525158"/>
                                            <a:pt x="811174" y="523206"/>
                                          </a:cubicBezTo>
                                          <a:cubicBezTo>
                                            <a:pt x="808571" y="521253"/>
                                            <a:pt x="792949" y="519300"/>
                                            <a:pt x="789043" y="518324"/>
                                          </a:cubicBezTo>
                                          <a:cubicBezTo>
                                            <a:pt x="785138" y="517347"/>
                                            <a:pt x="781232" y="514418"/>
                                            <a:pt x="773747" y="516046"/>
                                          </a:cubicBezTo>
                                          <a:cubicBezTo>
                                            <a:pt x="766262" y="517347"/>
                                            <a:pt x="757474" y="516046"/>
                                            <a:pt x="752267" y="516046"/>
                                          </a:cubicBezTo>
                                          <a:cubicBezTo>
                                            <a:pt x="746735" y="516046"/>
                                            <a:pt x="742829" y="515720"/>
                                            <a:pt x="737622" y="517998"/>
                                          </a:cubicBezTo>
                                          <a:cubicBezTo>
                                            <a:pt x="732740" y="517998"/>
                                            <a:pt x="727207" y="517022"/>
                                            <a:pt x="723627" y="519626"/>
                                          </a:cubicBezTo>
                                          <a:lnTo>
                                            <a:pt x="723627" y="519626"/>
                                          </a:lnTo>
                                          <a:close/>
                                          <a:moveTo>
                                            <a:pt x="878543" y="663476"/>
                                          </a:moveTo>
                                          <a:cubicBezTo>
                                            <a:pt x="874963" y="666080"/>
                                            <a:pt x="869756" y="666405"/>
                                            <a:pt x="871709" y="668032"/>
                                          </a:cubicBezTo>
                                          <a:cubicBezTo>
                                            <a:pt x="873661" y="669660"/>
                                            <a:pt x="880821" y="672263"/>
                                            <a:pt x="878543" y="673890"/>
                                          </a:cubicBezTo>
                                          <a:cubicBezTo>
                                            <a:pt x="876590" y="675518"/>
                                            <a:pt x="870407" y="674216"/>
                                            <a:pt x="870407" y="675843"/>
                                          </a:cubicBezTo>
                                          <a:cubicBezTo>
                                            <a:pt x="870407" y="677470"/>
                                            <a:pt x="870081" y="681701"/>
                                            <a:pt x="872359" y="683003"/>
                                          </a:cubicBezTo>
                                          <a:cubicBezTo>
                                            <a:pt x="874637" y="684305"/>
                                            <a:pt x="876590" y="682678"/>
                                            <a:pt x="879194" y="686258"/>
                                          </a:cubicBezTo>
                                          <a:cubicBezTo>
                                            <a:pt x="881798" y="690163"/>
                                            <a:pt x="881472" y="692767"/>
                                            <a:pt x="883750" y="691139"/>
                                          </a:cubicBezTo>
                                          <a:cubicBezTo>
                                            <a:pt x="886028" y="689512"/>
                                            <a:pt x="882123" y="687234"/>
                                            <a:pt x="887330" y="688210"/>
                                          </a:cubicBezTo>
                                          <a:cubicBezTo>
                                            <a:pt x="892863" y="689187"/>
                                            <a:pt x="900348" y="691139"/>
                                            <a:pt x="899698" y="693418"/>
                                          </a:cubicBezTo>
                                          <a:cubicBezTo>
                                            <a:pt x="899046" y="695696"/>
                                            <a:pt x="894816" y="696672"/>
                                            <a:pt x="899372" y="697974"/>
                                          </a:cubicBezTo>
                                          <a:cubicBezTo>
                                            <a:pt x="903928" y="699601"/>
                                            <a:pt x="904579" y="699601"/>
                                            <a:pt x="909136" y="698625"/>
                                          </a:cubicBezTo>
                                          <a:cubicBezTo>
                                            <a:pt x="913692" y="697974"/>
                                            <a:pt x="916621" y="698625"/>
                                            <a:pt x="919550" y="696021"/>
                                          </a:cubicBezTo>
                                          <a:cubicBezTo>
                                            <a:pt x="922479" y="693418"/>
                                            <a:pt x="925408" y="691465"/>
                                            <a:pt x="920527" y="686258"/>
                                          </a:cubicBezTo>
                                          <a:cubicBezTo>
                                            <a:pt x="915645" y="681050"/>
                                            <a:pt x="910437" y="678447"/>
                                            <a:pt x="904579" y="674867"/>
                                          </a:cubicBezTo>
                                          <a:cubicBezTo>
                                            <a:pt x="898721" y="671287"/>
                                            <a:pt x="891561" y="663476"/>
                                            <a:pt x="887981" y="662500"/>
                                          </a:cubicBezTo>
                                          <a:cubicBezTo>
                                            <a:pt x="885052" y="661849"/>
                                            <a:pt x="882774" y="661849"/>
                                            <a:pt x="878543" y="663476"/>
                                          </a:cubicBezTo>
                                          <a:lnTo>
                                            <a:pt x="878543" y="663476"/>
                                          </a:lnTo>
                                          <a:close/>
                                          <a:moveTo>
                                            <a:pt x="1204972" y="504655"/>
                                          </a:moveTo>
                                          <a:cubicBezTo>
                                            <a:pt x="1189026" y="505631"/>
                                            <a:pt x="1189351" y="507584"/>
                                            <a:pt x="1190327" y="511489"/>
                                          </a:cubicBezTo>
                                          <a:cubicBezTo>
                                            <a:pt x="1191304" y="515395"/>
                                            <a:pt x="1189351" y="518324"/>
                                            <a:pt x="1189676" y="523856"/>
                                          </a:cubicBezTo>
                                          <a:cubicBezTo>
                                            <a:pt x="1190327" y="528087"/>
                                            <a:pt x="1189351" y="529715"/>
                                            <a:pt x="1193257" y="527436"/>
                                          </a:cubicBezTo>
                                          <a:cubicBezTo>
                                            <a:pt x="1197162" y="525158"/>
                                            <a:pt x="1197487" y="525158"/>
                                            <a:pt x="1201718" y="526460"/>
                                          </a:cubicBezTo>
                                          <a:cubicBezTo>
                                            <a:pt x="1205949" y="527762"/>
                                            <a:pt x="1211157" y="527436"/>
                                            <a:pt x="1215062" y="525158"/>
                                          </a:cubicBezTo>
                                          <a:cubicBezTo>
                                            <a:pt x="1218967" y="522880"/>
                                            <a:pt x="1222872" y="521253"/>
                                            <a:pt x="1226778" y="520927"/>
                                          </a:cubicBezTo>
                                          <a:cubicBezTo>
                                            <a:pt x="1231009" y="520602"/>
                                            <a:pt x="1237193" y="520927"/>
                                            <a:pt x="1237844" y="518975"/>
                                          </a:cubicBezTo>
                                          <a:cubicBezTo>
                                            <a:pt x="1238169" y="517022"/>
                                            <a:pt x="1235891" y="512791"/>
                                            <a:pt x="1233287" y="513117"/>
                                          </a:cubicBezTo>
                                          <a:cubicBezTo>
                                            <a:pt x="1230358" y="513442"/>
                                            <a:pt x="1227429" y="517998"/>
                                            <a:pt x="1225476" y="513767"/>
                                          </a:cubicBezTo>
                                          <a:cubicBezTo>
                                            <a:pt x="1223198" y="509537"/>
                                            <a:pt x="1220594" y="507584"/>
                                            <a:pt x="1223523" y="507258"/>
                                          </a:cubicBezTo>
                                          <a:cubicBezTo>
                                            <a:pt x="1226453" y="506933"/>
                                            <a:pt x="1230032" y="506607"/>
                                            <a:pt x="1227754" y="504980"/>
                                          </a:cubicBezTo>
                                          <a:cubicBezTo>
                                            <a:pt x="1225150" y="503353"/>
                                            <a:pt x="1224500" y="502702"/>
                                            <a:pt x="1219293" y="502702"/>
                                          </a:cubicBezTo>
                                          <a:cubicBezTo>
                                            <a:pt x="1214085" y="502702"/>
                                            <a:pt x="1209204" y="504980"/>
                                            <a:pt x="1204972" y="504655"/>
                                          </a:cubicBezTo>
                                          <a:lnTo>
                                            <a:pt x="1204972" y="504655"/>
                                          </a:lnTo>
                                          <a:close/>
                                          <a:moveTo>
                                            <a:pt x="1461756" y="56506"/>
                                          </a:moveTo>
                                          <a:cubicBezTo>
                                            <a:pt x="1467939" y="55855"/>
                                            <a:pt x="1474122" y="57157"/>
                                            <a:pt x="1477702" y="58784"/>
                                          </a:cubicBezTo>
                                          <a:cubicBezTo>
                                            <a:pt x="1481283" y="60411"/>
                                            <a:pt x="1487466" y="57482"/>
                                            <a:pt x="1485839" y="61387"/>
                                          </a:cubicBezTo>
                                          <a:cubicBezTo>
                                            <a:pt x="1484212" y="65293"/>
                                            <a:pt x="1478679" y="64316"/>
                                            <a:pt x="1475424" y="67571"/>
                                          </a:cubicBezTo>
                                          <a:cubicBezTo>
                                            <a:pt x="1472170" y="70500"/>
                                            <a:pt x="1457850" y="69524"/>
                                            <a:pt x="1453944" y="69198"/>
                                          </a:cubicBezTo>
                                          <a:cubicBezTo>
                                            <a:pt x="1450039" y="69198"/>
                                            <a:pt x="1443204" y="70500"/>
                                            <a:pt x="1443204" y="66269"/>
                                          </a:cubicBezTo>
                                          <a:cubicBezTo>
                                            <a:pt x="1443204" y="62038"/>
                                            <a:pt x="1446134" y="59435"/>
                                            <a:pt x="1451015" y="58458"/>
                                          </a:cubicBezTo>
                                          <a:cubicBezTo>
                                            <a:pt x="1455897" y="57807"/>
                                            <a:pt x="1456874" y="56831"/>
                                            <a:pt x="1461756" y="56506"/>
                                          </a:cubicBezTo>
                                          <a:lnTo>
                                            <a:pt x="1461756" y="56506"/>
                                          </a:lnTo>
                                          <a:close/>
                                          <a:moveTo>
                                            <a:pt x="1803482" y="118667"/>
                                          </a:moveTo>
                                          <a:cubicBezTo>
                                            <a:pt x="1809991" y="119969"/>
                                            <a:pt x="1810641" y="119644"/>
                                            <a:pt x="1816825" y="119969"/>
                                          </a:cubicBezTo>
                                          <a:cubicBezTo>
                                            <a:pt x="1823009" y="120294"/>
                                            <a:pt x="1829192" y="120294"/>
                                            <a:pt x="1833097" y="120620"/>
                                          </a:cubicBezTo>
                                          <a:cubicBezTo>
                                            <a:pt x="1837328" y="120620"/>
                                            <a:pt x="1839932" y="120945"/>
                                            <a:pt x="1843187" y="122573"/>
                                          </a:cubicBezTo>
                                          <a:cubicBezTo>
                                            <a:pt x="1846441" y="124200"/>
                                            <a:pt x="1858483" y="124525"/>
                                            <a:pt x="1858157" y="127780"/>
                                          </a:cubicBezTo>
                                          <a:cubicBezTo>
                                            <a:pt x="1857832" y="130709"/>
                                            <a:pt x="1850672" y="130709"/>
                                            <a:pt x="1844814" y="134614"/>
                                          </a:cubicBezTo>
                                          <a:cubicBezTo>
                                            <a:pt x="1838630" y="138520"/>
                                            <a:pt x="1840583" y="139171"/>
                                            <a:pt x="1835375" y="140798"/>
                                          </a:cubicBezTo>
                                          <a:cubicBezTo>
                                            <a:pt x="1829843" y="142425"/>
                                            <a:pt x="1823984" y="142425"/>
                                            <a:pt x="1820079" y="142425"/>
                                          </a:cubicBezTo>
                                          <a:cubicBezTo>
                                            <a:pt x="1816174" y="142425"/>
                                            <a:pt x="1810966" y="146331"/>
                                            <a:pt x="1809339" y="141774"/>
                                          </a:cubicBezTo>
                                          <a:cubicBezTo>
                                            <a:pt x="1807712" y="137218"/>
                                            <a:pt x="1813245" y="132336"/>
                                            <a:pt x="1809014" y="132662"/>
                                          </a:cubicBezTo>
                                          <a:cubicBezTo>
                                            <a:pt x="1804783" y="132987"/>
                                            <a:pt x="1796321" y="133313"/>
                                            <a:pt x="1792741" y="132336"/>
                                          </a:cubicBezTo>
                                          <a:cubicBezTo>
                                            <a:pt x="1788836" y="131685"/>
                                            <a:pt x="1784930" y="133963"/>
                                            <a:pt x="1784279" y="130058"/>
                                          </a:cubicBezTo>
                                          <a:cubicBezTo>
                                            <a:pt x="1783629" y="126153"/>
                                            <a:pt x="1785582" y="122573"/>
                                            <a:pt x="1781676" y="120945"/>
                                          </a:cubicBezTo>
                                          <a:cubicBezTo>
                                            <a:pt x="1777770" y="119318"/>
                                            <a:pt x="1775166" y="119969"/>
                                            <a:pt x="1776143" y="118016"/>
                                          </a:cubicBezTo>
                                          <a:cubicBezTo>
                                            <a:pt x="1777119" y="116064"/>
                                            <a:pt x="1783954" y="116389"/>
                                            <a:pt x="1789161" y="118342"/>
                                          </a:cubicBezTo>
                                          <a:cubicBezTo>
                                            <a:pt x="1794369" y="118993"/>
                                            <a:pt x="1796647" y="116714"/>
                                            <a:pt x="1803482" y="118667"/>
                                          </a:cubicBezTo>
                                          <a:lnTo>
                                            <a:pt x="1803482" y="118667"/>
                                          </a:lnTo>
                                          <a:close/>
                                          <a:moveTo>
                                            <a:pt x="1774191" y="40884"/>
                                          </a:moveTo>
                                          <a:cubicBezTo>
                                            <a:pt x="1782978" y="41209"/>
                                            <a:pt x="1787534" y="40233"/>
                                            <a:pt x="1790463" y="42186"/>
                                          </a:cubicBezTo>
                                          <a:cubicBezTo>
                                            <a:pt x="1793392" y="43813"/>
                                            <a:pt x="1797297" y="46091"/>
                                            <a:pt x="1796972" y="47393"/>
                                          </a:cubicBezTo>
                                          <a:cubicBezTo>
                                            <a:pt x="1796972" y="49020"/>
                                            <a:pt x="1788510" y="47067"/>
                                            <a:pt x="1780374" y="48044"/>
                                          </a:cubicBezTo>
                                          <a:cubicBezTo>
                                            <a:pt x="1772238" y="49020"/>
                                            <a:pt x="1771587" y="49020"/>
                                            <a:pt x="1765403" y="50322"/>
                                          </a:cubicBezTo>
                                          <a:cubicBezTo>
                                            <a:pt x="1759220" y="51624"/>
                                            <a:pt x="1753361" y="50647"/>
                                            <a:pt x="1753036" y="49020"/>
                                          </a:cubicBezTo>
                                          <a:cubicBezTo>
                                            <a:pt x="1752385" y="47393"/>
                                            <a:pt x="1750757" y="46742"/>
                                            <a:pt x="1751734" y="44789"/>
                                          </a:cubicBezTo>
                                          <a:cubicBezTo>
                                            <a:pt x="1752710" y="42837"/>
                                            <a:pt x="1752385" y="42186"/>
                                            <a:pt x="1756291" y="41209"/>
                                          </a:cubicBezTo>
                                          <a:cubicBezTo>
                                            <a:pt x="1760521" y="40233"/>
                                            <a:pt x="1770285" y="41209"/>
                                            <a:pt x="1774191" y="40884"/>
                                          </a:cubicBezTo>
                                          <a:lnTo>
                                            <a:pt x="1774191" y="40884"/>
                                          </a:lnTo>
                                          <a:close/>
                                          <a:moveTo>
                                            <a:pt x="1881590" y="49020"/>
                                          </a:moveTo>
                                          <a:cubicBezTo>
                                            <a:pt x="1889727" y="48044"/>
                                            <a:pt x="1892981" y="47718"/>
                                            <a:pt x="1894608" y="45766"/>
                                          </a:cubicBezTo>
                                          <a:cubicBezTo>
                                            <a:pt x="1896236" y="43813"/>
                                            <a:pt x="1896886" y="45766"/>
                                            <a:pt x="1896886" y="42511"/>
                                          </a:cubicBezTo>
                                          <a:cubicBezTo>
                                            <a:pt x="1896886" y="39257"/>
                                            <a:pt x="1891354" y="39582"/>
                                            <a:pt x="1896561" y="37955"/>
                                          </a:cubicBezTo>
                                          <a:cubicBezTo>
                                            <a:pt x="1901768" y="36328"/>
                                            <a:pt x="1902745" y="40558"/>
                                            <a:pt x="1909905" y="38606"/>
                                          </a:cubicBezTo>
                                          <a:cubicBezTo>
                                            <a:pt x="1917390" y="36978"/>
                                            <a:pt x="1915763" y="37629"/>
                                            <a:pt x="1923248" y="42186"/>
                                          </a:cubicBezTo>
                                          <a:cubicBezTo>
                                            <a:pt x="1930733" y="46742"/>
                                            <a:pt x="1941473" y="51949"/>
                                            <a:pt x="1948308" y="57482"/>
                                          </a:cubicBezTo>
                                          <a:cubicBezTo>
                                            <a:pt x="1955142" y="63015"/>
                                            <a:pt x="1959048" y="64316"/>
                                            <a:pt x="1965557" y="69524"/>
                                          </a:cubicBezTo>
                                          <a:cubicBezTo>
                                            <a:pt x="1972066" y="74731"/>
                                            <a:pt x="1976622" y="75382"/>
                                            <a:pt x="1974995" y="77009"/>
                                          </a:cubicBezTo>
                                          <a:cubicBezTo>
                                            <a:pt x="1973368" y="78311"/>
                                            <a:pt x="1965882" y="79613"/>
                                            <a:pt x="1960675" y="79613"/>
                                          </a:cubicBezTo>
                                          <a:cubicBezTo>
                                            <a:pt x="1955468" y="79613"/>
                                            <a:pt x="1951563" y="78636"/>
                                            <a:pt x="1950586" y="80589"/>
                                          </a:cubicBezTo>
                                          <a:cubicBezTo>
                                            <a:pt x="1949610" y="82542"/>
                                            <a:pt x="1947982" y="84495"/>
                                            <a:pt x="1949935" y="87424"/>
                                          </a:cubicBezTo>
                                          <a:cubicBezTo>
                                            <a:pt x="1951888" y="90353"/>
                                            <a:pt x="1953841" y="91329"/>
                                            <a:pt x="1954492" y="94258"/>
                                          </a:cubicBezTo>
                                          <a:cubicBezTo>
                                            <a:pt x="1955142" y="97187"/>
                                            <a:pt x="1953841" y="98815"/>
                                            <a:pt x="1953515" y="102395"/>
                                          </a:cubicBezTo>
                                          <a:cubicBezTo>
                                            <a:pt x="1952864" y="105975"/>
                                            <a:pt x="1955468" y="106625"/>
                                            <a:pt x="1951888" y="106625"/>
                                          </a:cubicBezTo>
                                          <a:cubicBezTo>
                                            <a:pt x="1948308" y="106625"/>
                                            <a:pt x="1944402" y="107276"/>
                                            <a:pt x="1935615" y="106951"/>
                                          </a:cubicBezTo>
                                          <a:cubicBezTo>
                                            <a:pt x="1926828" y="106625"/>
                                            <a:pt x="1920319" y="107276"/>
                                            <a:pt x="1914786" y="107276"/>
                                          </a:cubicBezTo>
                                          <a:cubicBezTo>
                                            <a:pt x="1909254" y="107276"/>
                                            <a:pt x="1900792" y="107602"/>
                                            <a:pt x="1896886" y="109229"/>
                                          </a:cubicBezTo>
                                          <a:cubicBezTo>
                                            <a:pt x="1892981" y="110856"/>
                                            <a:pt x="1887448" y="113134"/>
                                            <a:pt x="1880288" y="115087"/>
                                          </a:cubicBezTo>
                                          <a:cubicBezTo>
                                            <a:pt x="1873128" y="116714"/>
                                            <a:pt x="1862063" y="121922"/>
                                            <a:pt x="1858157" y="120620"/>
                                          </a:cubicBezTo>
                                          <a:cubicBezTo>
                                            <a:pt x="1854252" y="119644"/>
                                            <a:pt x="1833423" y="115413"/>
                                            <a:pt x="1831145" y="113460"/>
                                          </a:cubicBezTo>
                                          <a:cubicBezTo>
                                            <a:pt x="1828866" y="111507"/>
                                            <a:pt x="1837003" y="113134"/>
                                            <a:pt x="1835050" y="110531"/>
                                          </a:cubicBezTo>
                                          <a:cubicBezTo>
                                            <a:pt x="1833097" y="107927"/>
                                            <a:pt x="1826588" y="107276"/>
                                            <a:pt x="1828215" y="105975"/>
                                          </a:cubicBezTo>
                                          <a:cubicBezTo>
                                            <a:pt x="1829843" y="104673"/>
                                            <a:pt x="1847092" y="107276"/>
                                            <a:pt x="1847092" y="104998"/>
                                          </a:cubicBezTo>
                                          <a:cubicBezTo>
                                            <a:pt x="1847092" y="103045"/>
                                            <a:pt x="1847418" y="100442"/>
                                            <a:pt x="1844163" y="100116"/>
                                          </a:cubicBezTo>
                                          <a:cubicBezTo>
                                            <a:pt x="1840909" y="99791"/>
                                            <a:pt x="1836352" y="100116"/>
                                            <a:pt x="1829843" y="100442"/>
                                          </a:cubicBezTo>
                                          <a:cubicBezTo>
                                            <a:pt x="1823334" y="100442"/>
                                            <a:pt x="1806085" y="101418"/>
                                            <a:pt x="1802830" y="101093"/>
                                          </a:cubicBezTo>
                                          <a:cubicBezTo>
                                            <a:pt x="1799575" y="100767"/>
                                            <a:pt x="1796972" y="101418"/>
                                            <a:pt x="1798925" y="99465"/>
                                          </a:cubicBezTo>
                                          <a:cubicBezTo>
                                            <a:pt x="1800552" y="97513"/>
                                            <a:pt x="1803806" y="96862"/>
                                            <a:pt x="1806085" y="96536"/>
                                          </a:cubicBezTo>
                                          <a:cubicBezTo>
                                            <a:pt x="1808363" y="96211"/>
                                            <a:pt x="1811618" y="97513"/>
                                            <a:pt x="1812594" y="96211"/>
                                          </a:cubicBezTo>
                                          <a:cubicBezTo>
                                            <a:pt x="1813570" y="94909"/>
                                            <a:pt x="1811292" y="94258"/>
                                            <a:pt x="1812594" y="92305"/>
                                          </a:cubicBezTo>
                                          <a:cubicBezTo>
                                            <a:pt x="1813896" y="90353"/>
                                            <a:pt x="1819428" y="91004"/>
                                            <a:pt x="1825612" y="90027"/>
                                          </a:cubicBezTo>
                                          <a:cubicBezTo>
                                            <a:pt x="1831796" y="89051"/>
                                            <a:pt x="1831470" y="90678"/>
                                            <a:pt x="1832447" y="87424"/>
                                          </a:cubicBezTo>
                                          <a:cubicBezTo>
                                            <a:pt x="1833423" y="84495"/>
                                            <a:pt x="1835701" y="83518"/>
                                            <a:pt x="1833748" y="80264"/>
                                          </a:cubicBezTo>
                                          <a:cubicBezTo>
                                            <a:pt x="1831796" y="77009"/>
                                            <a:pt x="1824961" y="75056"/>
                                            <a:pt x="1825612" y="71802"/>
                                          </a:cubicBezTo>
                                          <a:cubicBezTo>
                                            <a:pt x="1826263" y="68547"/>
                                            <a:pt x="1825937" y="65944"/>
                                            <a:pt x="1829192" y="64967"/>
                                          </a:cubicBezTo>
                                          <a:cubicBezTo>
                                            <a:pt x="1832447" y="63991"/>
                                            <a:pt x="1844814" y="65293"/>
                                            <a:pt x="1843837" y="62038"/>
                                          </a:cubicBezTo>
                                          <a:cubicBezTo>
                                            <a:pt x="1842861" y="58784"/>
                                            <a:pt x="1837328" y="58784"/>
                                            <a:pt x="1840909" y="57482"/>
                                          </a:cubicBezTo>
                                          <a:cubicBezTo>
                                            <a:pt x="1844488" y="56180"/>
                                            <a:pt x="1853927" y="54878"/>
                                            <a:pt x="1860761" y="53902"/>
                                          </a:cubicBezTo>
                                          <a:cubicBezTo>
                                            <a:pt x="1866945" y="52275"/>
                                            <a:pt x="1872477" y="49020"/>
                                            <a:pt x="1881590" y="49020"/>
                                          </a:cubicBezTo>
                                          <a:lnTo>
                                            <a:pt x="1881590" y="49020"/>
                                          </a:lnTo>
                                          <a:close/>
                                          <a:moveTo>
                                            <a:pt x="1993872" y="123224"/>
                                          </a:moveTo>
                                          <a:cubicBezTo>
                                            <a:pt x="2006238" y="120294"/>
                                            <a:pt x="2004286" y="118667"/>
                                            <a:pt x="2009168" y="119318"/>
                                          </a:cubicBezTo>
                                          <a:cubicBezTo>
                                            <a:pt x="2014050" y="119969"/>
                                            <a:pt x="2017629" y="123874"/>
                                            <a:pt x="2022837" y="126804"/>
                                          </a:cubicBezTo>
                                          <a:cubicBezTo>
                                            <a:pt x="2027718" y="129733"/>
                                            <a:pt x="2033902" y="130709"/>
                                            <a:pt x="2034878" y="132987"/>
                                          </a:cubicBezTo>
                                          <a:cubicBezTo>
                                            <a:pt x="2035529" y="135265"/>
                                            <a:pt x="2028369" y="138845"/>
                                            <a:pt x="2027718" y="142100"/>
                                          </a:cubicBezTo>
                                          <a:cubicBezTo>
                                            <a:pt x="2027068" y="145354"/>
                                            <a:pt x="2027393" y="146656"/>
                                            <a:pt x="2027068" y="155118"/>
                                          </a:cubicBezTo>
                                          <a:cubicBezTo>
                                            <a:pt x="2026742" y="163580"/>
                                            <a:pt x="2024138" y="161952"/>
                                            <a:pt x="2022511" y="164231"/>
                                          </a:cubicBezTo>
                                          <a:cubicBezTo>
                                            <a:pt x="2020884" y="166509"/>
                                            <a:pt x="2008191" y="165207"/>
                                            <a:pt x="2007541" y="165858"/>
                                          </a:cubicBezTo>
                                          <a:cubicBezTo>
                                            <a:pt x="2006890" y="166509"/>
                                            <a:pt x="2008191" y="170414"/>
                                            <a:pt x="2014375" y="172692"/>
                                          </a:cubicBezTo>
                                          <a:cubicBezTo>
                                            <a:pt x="2020233" y="174645"/>
                                            <a:pt x="2027718" y="175622"/>
                                            <a:pt x="2029020" y="178225"/>
                                          </a:cubicBezTo>
                                          <a:cubicBezTo>
                                            <a:pt x="2030322" y="180829"/>
                                            <a:pt x="2033902" y="185060"/>
                                            <a:pt x="2031624" y="187663"/>
                                          </a:cubicBezTo>
                                          <a:cubicBezTo>
                                            <a:pt x="2029346" y="190267"/>
                                            <a:pt x="2025440" y="193521"/>
                                            <a:pt x="2014700" y="195149"/>
                                          </a:cubicBezTo>
                                          <a:cubicBezTo>
                                            <a:pt x="2003960" y="196776"/>
                                            <a:pt x="1988013" y="197752"/>
                                            <a:pt x="1981504" y="197427"/>
                                          </a:cubicBezTo>
                                          <a:cubicBezTo>
                                            <a:pt x="1974995" y="197101"/>
                                            <a:pt x="1969137" y="196776"/>
                                            <a:pt x="1963929" y="194498"/>
                                          </a:cubicBezTo>
                                          <a:cubicBezTo>
                                            <a:pt x="1958723" y="192220"/>
                                            <a:pt x="1947006" y="184083"/>
                                            <a:pt x="1942124" y="184083"/>
                                          </a:cubicBezTo>
                                          <a:cubicBezTo>
                                            <a:pt x="1937568" y="184083"/>
                                            <a:pt x="1912183" y="186687"/>
                                            <a:pt x="1912508" y="184083"/>
                                          </a:cubicBezTo>
                                          <a:cubicBezTo>
                                            <a:pt x="1912833" y="181480"/>
                                            <a:pt x="1916088" y="178551"/>
                                            <a:pt x="1909579" y="178551"/>
                                          </a:cubicBezTo>
                                          <a:cubicBezTo>
                                            <a:pt x="1903070" y="178551"/>
                                            <a:pt x="1892655" y="181480"/>
                                            <a:pt x="1889727" y="180503"/>
                                          </a:cubicBezTo>
                                          <a:cubicBezTo>
                                            <a:pt x="1886472" y="179527"/>
                                            <a:pt x="1884519" y="179852"/>
                                            <a:pt x="1883868" y="176923"/>
                                          </a:cubicBezTo>
                                          <a:cubicBezTo>
                                            <a:pt x="1883218" y="173994"/>
                                            <a:pt x="1886146" y="173343"/>
                                            <a:pt x="1883218" y="172042"/>
                                          </a:cubicBezTo>
                                          <a:cubicBezTo>
                                            <a:pt x="1880288" y="170740"/>
                                            <a:pt x="1875406" y="173018"/>
                                            <a:pt x="1875732" y="168787"/>
                                          </a:cubicBezTo>
                                          <a:cubicBezTo>
                                            <a:pt x="1876057" y="164231"/>
                                            <a:pt x="1877033" y="157396"/>
                                            <a:pt x="1875081" y="157071"/>
                                          </a:cubicBezTo>
                                          <a:cubicBezTo>
                                            <a:pt x="1873128" y="156745"/>
                                            <a:pt x="1865643" y="157396"/>
                                            <a:pt x="1863690" y="155769"/>
                                          </a:cubicBezTo>
                                          <a:cubicBezTo>
                                            <a:pt x="1861737" y="154467"/>
                                            <a:pt x="1866945" y="154467"/>
                                            <a:pt x="1864992" y="152189"/>
                                          </a:cubicBezTo>
                                          <a:cubicBezTo>
                                            <a:pt x="1863039" y="149585"/>
                                            <a:pt x="1861087" y="146982"/>
                                            <a:pt x="1858809" y="147958"/>
                                          </a:cubicBezTo>
                                          <a:cubicBezTo>
                                            <a:pt x="1856856" y="148934"/>
                                            <a:pt x="1845139" y="159349"/>
                                            <a:pt x="1841884" y="156094"/>
                                          </a:cubicBezTo>
                                          <a:cubicBezTo>
                                            <a:pt x="1838956" y="153165"/>
                                            <a:pt x="1827891" y="148609"/>
                                            <a:pt x="1834725" y="148609"/>
                                          </a:cubicBezTo>
                                          <a:cubicBezTo>
                                            <a:pt x="1841234" y="148934"/>
                                            <a:pt x="1843837" y="152514"/>
                                            <a:pt x="1846115" y="150236"/>
                                          </a:cubicBezTo>
                                          <a:cubicBezTo>
                                            <a:pt x="1848393" y="147958"/>
                                            <a:pt x="1859459" y="139822"/>
                                            <a:pt x="1864666" y="137869"/>
                                          </a:cubicBezTo>
                                          <a:cubicBezTo>
                                            <a:pt x="1869874" y="135591"/>
                                            <a:pt x="1870199" y="134940"/>
                                            <a:pt x="1874105" y="135265"/>
                                          </a:cubicBezTo>
                                          <a:cubicBezTo>
                                            <a:pt x="1877684" y="135591"/>
                                            <a:pt x="1879311" y="137218"/>
                                            <a:pt x="1879311" y="134940"/>
                                          </a:cubicBezTo>
                                          <a:cubicBezTo>
                                            <a:pt x="1879311" y="132662"/>
                                            <a:pt x="1876057" y="129733"/>
                                            <a:pt x="1875732" y="127780"/>
                                          </a:cubicBezTo>
                                          <a:cubicBezTo>
                                            <a:pt x="1875406" y="125827"/>
                                            <a:pt x="1877359" y="123224"/>
                                            <a:pt x="1880614" y="122898"/>
                                          </a:cubicBezTo>
                                          <a:cubicBezTo>
                                            <a:pt x="1883868" y="122573"/>
                                            <a:pt x="1884845" y="123224"/>
                                            <a:pt x="1887774" y="120620"/>
                                          </a:cubicBezTo>
                                          <a:cubicBezTo>
                                            <a:pt x="1890702" y="118016"/>
                                            <a:pt x="1890052" y="114762"/>
                                            <a:pt x="1893632" y="116389"/>
                                          </a:cubicBezTo>
                                          <a:cubicBezTo>
                                            <a:pt x="1897537" y="118016"/>
                                            <a:pt x="1898839" y="123549"/>
                                            <a:pt x="1902093" y="120945"/>
                                          </a:cubicBezTo>
                                          <a:cubicBezTo>
                                            <a:pt x="1905023" y="118342"/>
                                            <a:pt x="1906650" y="114436"/>
                                            <a:pt x="1910555" y="114436"/>
                                          </a:cubicBezTo>
                                          <a:cubicBezTo>
                                            <a:pt x="1914461" y="114436"/>
                                            <a:pt x="1909254" y="118016"/>
                                            <a:pt x="1926828" y="116389"/>
                                          </a:cubicBezTo>
                                          <a:cubicBezTo>
                                            <a:pt x="1944402" y="114436"/>
                                            <a:pt x="1950260" y="116064"/>
                                            <a:pt x="1959373" y="113134"/>
                                          </a:cubicBezTo>
                                          <a:cubicBezTo>
                                            <a:pt x="1968486" y="110205"/>
                                            <a:pt x="1964906" y="112158"/>
                                            <a:pt x="1969137" y="113460"/>
                                          </a:cubicBezTo>
                                          <a:cubicBezTo>
                                            <a:pt x="1973693" y="115087"/>
                                            <a:pt x="1975646" y="113785"/>
                                            <a:pt x="1977924" y="116714"/>
                                          </a:cubicBezTo>
                                          <a:cubicBezTo>
                                            <a:pt x="1979877" y="119318"/>
                                            <a:pt x="1977273" y="120620"/>
                                            <a:pt x="1973368" y="122898"/>
                                          </a:cubicBezTo>
                                          <a:cubicBezTo>
                                            <a:pt x="1969463" y="125176"/>
                                            <a:pt x="1967510" y="128756"/>
                                            <a:pt x="1964581" y="131685"/>
                                          </a:cubicBezTo>
                                          <a:cubicBezTo>
                                            <a:pt x="1961651" y="134614"/>
                                            <a:pt x="1957095" y="137218"/>
                                            <a:pt x="1958397" y="137869"/>
                                          </a:cubicBezTo>
                                          <a:cubicBezTo>
                                            <a:pt x="1960024" y="138194"/>
                                            <a:pt x="1967184" y="139822"/>
                                            <a:pt x="1970113" y="136893"/>
                                          </a:cubicBezTo>
                                          <a:cubicBezTo>
                                            <a:pt x="1973042" y="133963"/>
                                            <a:pt x="1973042" y="129407"/>
                                            <a:pt x="1977924" y="127780"/>
                                          </a:cubicBezTo>
                                          <a:cubicBezTo>
                                            <a:pt x="1982481" y="125827"/>
                                            <a:pt x="1990617" y="124200"/>
                                            <a:pt x="1993872" y="123224"/>
                                          </a:cubicBezTo>
                                          <a:lnTo>
                                            <a:pt x="1993872" y="123224"/>
                                          </a:lnTo>
                                          <a:close/>
                                          <a:moveTo>
                                            <a:pt x="2077187" y="162278"/>
                                          </a:moveTo>
                                          <a:cubicBezTo>
                                            <a:pt x="2072956" y="165858"/>
                                            <a:pt x="2072631" y="165207"/>
                                            <a:pt x="2071329" y="168462"/>
                                          </a:cubicBezTo>
                                          <a:cubicBezTo>
                                            <a:pt x="2070027" y="171716"/>
                                            <a:pt x="2066122" y="176272"/>
                                            <a:pt x="2069051" y="178225"/>
                                          </a:cubicBezTo>
                                          <a:cubicBezTo>
                                            <a:pt x="2071980" y="180503"/>
                                            <a:pt x="2083696" y="182781"/>
                                            <a:pt x="2079140" y="184409"/>
                                          </a:cubicBezTo>
                                          <a:cubicBezTo>
                                            <a:pt x="2074583" y="186036"/>
                                            <a:pt x="2064495" y="180829"/>
                                            <a:pt x="2062217" y="183758"/>
                                          </a:cubicBezTo>
                                          <a:cubicBezTo>
                                            <a:pt x="2059938" y="186687"/>
                                            <a:pt x="2052778" y="190592"/>
                                            <a:pt x="2058637" y="193521"/>
                                          </a:cubicBezTo>
                                          <a:cubicBezTo>
                                            <a:pt x="2064495" y="196451"/>
                                            <a:pt x="2071004" y="196776"/>
                                            <a:pt x="2068400" y="198403"/>
                                          </a:cubicBezTo>
                                          <a:cubicBezTo>
                                            <a:pt x="2066122" y="200031"/>
                                            <a:pt x="2053104" y="195149"/>
                                            <a:pt x="2048547" y="197752"/>
                                          </a:cubicBezTo>
                                          <a:cubicBezTo>
                                            <a:pt x="2044317" y="200356"/>
                                            <a:pt x="2041062" y="201658"/>
                                            <a:pt x="2040086" y="206214"/>
                                          </a:cubicBezTo>
                                          <a:cubicBezTo>
                                            <a:pt x="2039109" y="210445"/>
                                            <a:pt x="2035204" y="217930"/>
                                            <a:pt x="2033251" y="219558"/>
                                          </a:cubicBezTo>
                                          <a:cubicBezTo>
                                            <a:pt x="2031299" y="221185"/>
                                            <a:pt x="2032600" y="225090"/>
                                            <a:pt x="2030322" y="228996"/>
                                          </a:cubicBezTo>
                                          <a:cubicBezTo>
                                            <a:pt x="2028044" y="232901"/>
                                            <a:pt x="2016653" y="239736"/>
                                            <a:pt x="2017629" y="242014"/>
                                          </a:cubicBezTo>
                                          <a:cubicBezTo>
                                            <a:pt x="2018606" y="244292"/>
                                            <a:pt x="2017955" y="246896"/>
                                            <a:pt x="2022837" y="247872"/>
                                          </a:cubicBezTo>
                                          <a:cubicBezTo>
                                            <a:pt x="2027393" y="248848"/>
                                            <a:pt x="2031299" y="249499"/>
                                            <a:pt x="2036181" y="247221"/>
                                          </a:cubicBezTo>
                                          <a:cubicBezTo>
                                            <a:pt x="2041387" y="244943"/>
                                            <a:pt x="2053104" y="240061"/>
                                            <a:pt x="2070353" y="235830"/>
                                          </a:cubicBezTo>
                                          <a:cubicBezTo>
                                            <a:pt x="2087602" y="231599"/>
                                            <a:pt x="2092158" y="226392"/>
                                            <a:pt x="2100946" y="231925"/>
                                          </a:cubicBezTo>
                                          <a:cubicBezTo>
                                            <a:pt x="2109733" y="237458"/>
                                            <a:pt x="2109408" y="242665"/>
                                            <a:pt x="2112662" y="238109"/>
                                          </a:cubicBezTo>
                                          <a:cubicBezTo>
                                            <a:pt x="2115591" y="233878"/>
                                            <a:pt x="2111035" y="231599"/>
                                            <a:pt x="2119171" y="230298"/>
                                          </a:cubicBezTo>
                                          <a:cubicBezTo>
                                            <a:pt x="2126982" y="228996"/>
                                            <a:pt x="2141301" y="227694"/>
                                            <a:pt x="2147160" y="227369"/>
                                          </a:cubicBezTo>
                                          <a:cubicBezTo>
                                            <a:pt x="2153018" y="227369"/>
                                            <a:pt x="2166687" y="227694"/>
                                            <a:pt x="2170918" y="225090"/>
                                          </a:cubicBezTo>
                                          <a:cubicBezTo>
                                            <a:pt x="2175474" y="222487"/>
                                            <a:pt x="2186214" y="216629"/>
                                            <a:pt x="2187191" y="213700"/>
                                          </a:cubicBezTo>
                                          <a:cubicBezTo>
                                            <a:pt x="2187841" y="210770"/>
                                            <a:pt x="2189469" y="209794"/>
                                            <a:pt x="2187516" y="207190"/>
                                          </a:cubicBezTo>
                                          <a:cubicBezTo>
                                            <a:pt x="2185563" y="204587"/>
                                            <a:pt x="2183285" y="194823"/>
                                            <a:pt x="2180682" y="195474"/>
                                          </a:cubicBezTo>
                                          <a:cubicBezTo>
                                            <a:pt x="2178078" y="196125"/>
                                            <a:pt x="2162456" y="197101"/>
                                            <a:pt x="2159853" y="195800"/>
                                          </a:cubicBezTo>
                                          <a:cubicBezTo>
                                            <a:pt x="2157249" y="194498"/>
                                            <a:pt x="2168314" y="191569"/>
                                            <a:pt x="2162131" y="188965"/>
                                          </a:cubicBezTo>
                                          <a:cubicBezTo>
                                            <a:pt x="2155947" y="186361"/>
                                            <a:pt x="2152042" y="187989"/>
                                            <a:pt x="2149764" y="184083"/>
                                          </a:cubicBezTo>
                                          <a:cubicBezTo>
                                            <a:pt x="2147486" y="180178"/>
                                            <a:pt x="2150089" y="176923"/>
                                            <a:pt x="2146509" y="175947"/>
                                          </a:cubicBezTo>
                                          <a:cubicBezTo>
                                            <a:pt x="2142929" y="175296"/>
                                            <a:pt x="2140651" y="171391"/>
                                            <a:pt x="2136420" y="172692"/>
                                          </a:cubicBezTo>
                                          <a:cubicBezTo>
                                            <a:pt x="2132189" y="174320"/>
                                            <a:pt x="2109408" y="185060"/>
                                            <a:pt x="2109082" y="180829"/>
                                          </a:cubicBezTo>
                                          <a:cubicBezTo>
                                            <a:pt x="2109082" y="176598"/>
                                            <a:pt x="2109082" y="171065"/>
                                            <a:pt x="2113964" y="169438"/>
                                          </a:cubicBezTo>
                                          <a:cubicBezTo>
                                            <a:pt x="2119171" y="167485"/>
                                            <a:pt x="2124378" y="168136"/>
                                            <a:pt x="2121774" y="164882"/>
                                          </a:cubicBezTo>
                                          <a:cubicBezTo>
                                            <a:pt x="2119171" y="161952"/>
                                            <a:pt x="2113964" y="163905"/>
                                            <a:pt x="2108105" y="160976"/>
                                          </a:cubicBezTo>
                                          <a:cubicBezTo>
                                            <a:pt x="2102247" y="158047"/>
                                            <a:pt x="2102573" y="153491"/>
                                            <a:pt x="2098993" y="157396"/>
                                          </a:cubicBezTo>
                                          <a:cubicBezTo>
                                            <a:pt x="2095087" y="161302"/>
                                            <a:pt x="2098342" y="167485"/>
                                            <a:pt x="2094111" y="167485"/>
                                          </a:cubicBezTo>
                                          <a:cubicBezTo>
                                            <a:pt x="2090205" y="167811"/>
                                            <a:pt x="2088904" y="160651"/>
                                            <a:pt x="2084673" y="160651"/>
                                          </a:cubicBezTo>
                                          <a:cubicBezTo>
                                            <a:pt x="2081093" y="160325"/>
                                            <a:pt x="2077187" y="162278"/>
                                            <a:pt x="2077187" y="162278"/>
                                          </a:cubicBezTo>
                                          <a:lnTo>
                                            <a:pt x="2077187" y="162278"/>
                                          </a:lnTo>
                                          <a:close/>
                                          <a:moveTo>
                                            <a:pt x="2377581" y="446399"/>
                                          </a:moveTo>
                                          <a:cubicBezTo>
                                            <a:pt x="2370421" y="446724"/>
                                            <a:pt x="2371072" y="450304"/>
                                            <a:pt x="2368143" y="453884"/>
                                          </a:cubicBezTo>
                                          <a:cubicBezTo>
                                            <a:pt x="2365213" y="457789"/>
                                            <a:pt x="2355125" y="454860"/>
                                            <a:pt x="2358054" y="458766"/>
                                          </a:cubicBezTo>
                                          <a:cubicBezTo>
                                            <a:pt x="2360657" y="462671"/>
                                            <a:pt x="2363586" y="464624"/>
                                            <a:pt x="2372048" y="465926"/>
                                          </a:cubicBezTo>
                                          <a:cubicBezTo>
                                            <a:pt x="2380510" y="467228"/>
                                            <a:pt x="2381486" y="468529"/>
                                            <a:pt x="2389622" y="467553"/>
                                          </a:cubicBezTo>
                                          <a:cubicBezTo>
                                            <a:pt x="2397759" y="466577"/>
                                            <a:pt x="2410777" y="462020"/>
                                            <a:pt x="2410126" y="453884"/>
                                          </a:cubicBezTo>
                                          <a:cubicBezTo>
                                            <a:pt x="2409150" y="445748"/>
                                            <a:pt x="2396131" y="449002"/>
                                            <a:pt x="2377581" y="446399"/>
                                          </a:cubicBezTo>
                                          <a:lnTo>
                                            <a:pt x="2377581" y="446399"/>
                                          </a:lnTo>
                                          <a:close/>
                                          <a:moveTo>
                                            <a:pt x="152782" y="693418"/>
                                          </a:moveTo>
                                          <a:cubicBezTo>
                                            <a:pt x="158315" y="696672"/>
                                            <a:pt x="164824" y="693743"/>
                                            <a:pt x="164499" y="695370"/>
                                          </a:cubicBezTo>
                                          <a:cubicBezTo>
                                            <a:pt x="164499" y="696998"/>
                                            <a:pt x="159942" y="700252"/>
                                            <a:pt x="157013" y="702205"/>
                                          </a:cubicBezTo>
                                          <a:cubicBezTo>
                                            <a:pt x="154084" y="704158"/>
                                            <a:pt x="154084" y="704808"/>
                                            <a:pt x="147249" y="702530"/>
                                          </a:cubicBezTo>
                                          <a:cubicBezTo>
                                            <a:pt x="140415" y="700252"/>
                                            <a:pt x="136510" y="700252"/>
                                            <a:pt x="134882" y="696021"/>
                                          </a:cubicBezTo>
                                          <a:cubicBezTo>
                                            <a:pt x="133255" y="692116"/>
                                            <a:pt x="129024" y="692116"/>
                                            <a:pt x="127071" y="687559"/>
                                          </a:cubicBezTo>
                                          <a:cubicBezTo>
                                            <a:pt x="125119" y="683003"/>
                                            <a:pt x="124468" y="679749"/>
                                            <a:pt x="128699" y="683003"/>
                                          </a:cubicBezTo>
                                          <a:cubicBezTo>
                                            <a:pt x="132604" y="686258"/>
                                            <a:pt x="130651" y="688536"/>
                                            <a:pt x="137160" y="689838"/>
                                          </a:cubicBezTo>
                                          <a:cubicBezTo>
                                            <a:pt x="143669" y="691139"/>
                                            <a:pt x="147900" y="690489"/>
                                            <a:pt x="149202" y="691139"/>
                                          </a:cubicBezTo>
                                          <a:cubicBezTo>
                                            <a:pt x="150178" y="692441"/>
                                            <a:pt x="151155" y="692441"/>
                                            <a:pt x="152782" y="693418"/>
                                          </a:cubicBezTo>
                                          <a:lnTo>
                                            <a:pt x="152782" y="693418"/>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0" name="Freeform: Shape 529">
                                      <a:extLst>
                                        <a:ext uri="{FF2B5EF4-FFF2-40B4-BE49-F238E27FC236}">
                                          <a16:creationId xmlns:a16="http://schemas.microsoft.com/office/drawing/2014/main" id="{F68B04F2-F080-4B29-AC23-A561D178A4AF}"/>
                                        </a:ext>
                                      </a:extLst>
                                    </p:cNvPr>
                                    <p:cNvSpPr/>
                                    <p:nvPr/>
                                  </p:nvSpPr>
                                  <p:spPr>
                                    <a:xfrm>
                                      <a:off x="7653218" y="3230878"/>
                                      <a:ext cx="212846" cy="136903"/>
                                    </a:xfrm>
                                    <a:custGeom>
                                      <a:avLst/>
                                      <a:gdLst>
                                        <a:gd name="connsiteX0" fmla="*/ 171188 w 212846"/>
                                        <a:gd name="connsiteY0" fmla="*/ 52936 h 136903"/>
                                        <a:gd name="connsiteX1" fmla="*/ 158496 w 212846"/>
                                        <a:gd name="connsiteY1" fmla="*/ 52936 h 136903"/>
                                        <a:gd name="connsiteX2" fmla="*/ 149058 w 212846"/>
                                        <a:gd name="connsiteY2" fmla="*/ 53587 h 136903"/>
                                        <a:gd name="connsiteX3" fmla="*/ 141246 w 212846"/>
                                        <a:gd name="connsiteY3" fmla="*/ 54564 h 136903"/>
                                        <a:gd name="connsiteX4" fmla="*/ 137667 w 212846"/>
                                        <a:gd name="connsiteY4" fmla="*/ 57167 h 136903"/>
                                        <a:gd name="connsiteX5" fmla="*/ 135388 w 212846"/>
                                        <a:gd name="connsiteY5" fmla="*/ 59120 h 136903"/>
                                        <a:gd name="connsiteX6" fmla="*/ 127252 w 212846"/>
                                        <a:gd name="connsiteY6" fmla="*/ 59120 h 136903"/>
                                        <a:gd name="connsiteX7" fmla="*/ 122370 w 212846"/>
                                        <a:gd name="connsiteY7" fmla="*/ 58795 h 136903"/>
                                        <a:gd name="connsiteX8" fmla="*/ 118790 w 212846"/>
                                        <a:gd name="connsiteY8" fmla="*/ 55540 h 136903"/>
                                        <a:gd name="connsiteX9" fmla="*/ 119115 w 212846"/>
                                        <a:gd name="connsiteY9" fmla="*/ 53587 h 136903"/>
                                        <a:gd name="connsiteX10" fmla="*/ 119441 w 212846"/>
                                        <a:gd name="connsiteY10" fmla="*/ 52286 h 136903"/>
                                        <a:gd name="connsiteX11" fmla="*/ 118140 w 212846"/>
                                        <a:gd name="connsiteY11" fmla="*/ 52936 h 136903"/>
                                        <a:gd name="connsiteX12" fmla="*/ 115210 w 212846"/>
                                        <a:gd name="connsiteY12" fmla="*/ 53262 h 136903"/>
                                        <a:gd name="connsiteX13" fmla="*/ 112281 w 212846"/>
                                        <a:gd name="connsiteY13" fmla="*/ 50007 h 136903"/>
                                        <a:gd name="connsiteX14" fmla="*/ 110979 w 212846"/>
                                        <a:gd name="connsiteY14" fmla="*/ 48380 h 136903"/>
                                        <a:gd name="connsiteX15" fmla="*/ 105772 w 212846"/>
                                        <a:gd name="connsiteY15" fmla="*/ 50658 h 136903"/>
                                        <a:gd name="connsiteX16" fmla="*/ 105772 w 212846"/>
                                        <a:gd name="connsiteY16" fmla="*/ 50658 h 136903"/>
                                        <a:gd name="connsiteX17" fmla="*/ 98287 w 212846"/>
                                        <a:gd name="connsiteY17" fmla="*/ 53587 h 136903"/>
                                        <a:gd name="connsiteX18" fmla="*/ 92428 w 212846"/>
                                        <a:gd name="connsiteY18" fmla="*/ 52286 h 136903"/>
                                        <a:gd name="connsiteX19" fmla="*/ 74204 w 212846"/>
                                        <a:gd name="connsiteY19" fmla="*/ 49357 h 136903"/>
                                        <a:gd name="connsiteX20" fmla="*/ 53374 w 212846"/>
                                        <a:gd name="connsiteY20" fmla="*/ 48380 h 136903"/>
                                        <a:gd name="connsiteX21" fmla="*/ 52073 w 212846"/>
                                        <a:gd name="connsiteY21" fmla="*/ 48380 h 136903"/>
                                        <a:gd name="connsiteX22" fmla="*/ 52398 w 212846"/>
                                        <a:gd name="connsiteY22" fmla="*/ 47078 h 136903"/>
                                        <a:gd name="connsiteX23" fmla="*/ 55001 w 212846"/>
                                        <a:gd name="connsiteY23" fmla="*/ 30806 h 136903"/>
                                        <a:gd name="connsiteX24" fmla="*/ 71274 w 212846"/>
                                        <a:gd name="connsiteY24" fmla="*/ 28853 h 136903"/>
                                        <a:gd name="connsiteX25" fmla="*/ 71274 w 212846"/>
                                        <a:gd name="connsiteY25" fmla="*/ 28853 h 136903"/>
                                        <a:gd name="connsiteX26" fmla="*/ 71274 w 212846"/>
                                        <a:gd name="connsiteY26" fmla="*/ 28853 h 136903"/>
                                        <a:gd name="connsiteX27" fmla="*/ 80387 w 212846"/>
                                        <a:gd name="connsiteY27" fmla="*/ 30806 h 136903"/>
                                        <a:gd name="connsiteX28" fmla="*/ 87547 w 212846"/>
                                        <a:gd name="connsiteY28" fmla="*/ 33409 h 136903"/>
                                        <a:gd name="connsiteX29" fmla="*/ 87872 w 212846"/>
                                        <a:gd name="connsiteY29" fmla="*/ 33409 h 136903"/>
                                        <a:gd name="connsiteX30" fmla="*/ 91452 w 212846"/>
                                        <a:gd name="connsiteY30" fmla="*/ 32108 h 136903"/>
                                        <a:gd name="connsiteX31" fmla="*/ 94056 w 212846"/>
                                        <a:gd name="connsiteY31" fmla="*/ 29829 h 136903"/>
                                        <a:gd name="connsiteX32" fmla="*/ 86570 w 212846"/>
                                        <a:gd name="connsiteY32" fmla="*/ 22018 h 136903"/>
                                        <a:gd name="connsiteX33" fmla="*/ 82991 w 212846"/>
                                        <a:gd name="connsiteY33" fmla="*/ 18113 h 136903"/>
                                        <a:gd name="connsiteX34" fmla="*/ 86570 w 212846"/>
                                        <a:gd name="connsiteY34" fmla="*/ 13557 h 136903"/>
                                        <a:gd name="connsiteX35" fmla="*/ 89825 w 212846"/>
                                        <a:gd name="connsiteY35" fmla="*/ 11604 h 136903"/>
                                        <a:gd name="connsiteX36" fmla="*/ 89500 w 212846"/>
                                        <a:gd name="connsiteY36" fmla="*/ 9977 h 136903"/>
                                        <a:gd name="connsiteX37" fmla="*/ 87872 w 212846"/>
                                        <a:gd name="connsiteY37" fmla="*/ 4444 h 136903"/>
                                        <a:gd name="connsiteX38" fmla="*/ 87222 w 212846"/>
                                        <a:gd name="connsiteY38" fmla="*/ 3468 h 136903"/>
                                        <a:gd name="connsiteX39" fmla="*/ 87222 w 212846"/>
                                        <a:gd name="connsiteY39" fmla="*/ 3468 h 136903"/>
                                        <a:gd name="connsiteX40" fmla="*/ 82991 w 212846"/>
                                        <a:gd name="connsiteY40" fmla="*/ 213 h 136903"/>
                                        <a:gd name="connsiteX41" fmla="*/ 78760 w 212846"/>
                                        <a:gd name="connsiteY41" fmla="*/ 3793 h 136903"/>
                                        <a:gd name="connsiteX42" fmla="*/ 75831 w 212846"/>
                                        <a:gd name="connsiteY42" fmla="*/ 6722 h 136903"/>
                                        <a:gd name="connsiteX43" fmla="*/ 68019 w 212846"/>
                                        <a:gd name="connsiteY43" fmla="*/ 10953 h 136903"/>
                                        <a:gd name="connsiteX44" fmla="*/ 63138 w 212846"/>
                                        <a:gd name="connsiteY44" fmla="*/ 13231 h 136903"/>
                                        <a:gd name="connsiteX45" fmla="*/ 54676 w 212846"/>
                                        <a:gd name="connsiteY45" fmla="*/ 10627 h 136903"/>
                                        <a:gd name="connsiteX46" fmla="*/ 53374 w 212846"/>
                                        <a:gd name="connsiteY46" fmla="*/ 9326 h 136903"/>
                                        <a:gd name="connsiteX47" fmla="*/ 50771 w 212846"/>
                                        <a:gd name="connsiteY47" fmla="*/ 14208 h 136903"/>
                                        <a:gd name="connsiteX48" fmla="*/ 50119 w 212846"/>
                                        <a:gd name="connsiteY48" fmla="*/ 15509 h 136903"/>
                                        <a:gd name="connsiteX49" fmla="*/ 50119 w 212846"/>
                                        <a:gd name="connsiteY49" fmla="*/ 15509 h 136903"/>
                                        <a:gd name="connsiteX50" fmla="*/ 50445 w 212846"/>
                                        <a:gd name="connsiteY50" fmla="*/ 20066 h 136903"/>
                                        <a:gd name="connsiteX51" fmla="*/ 50771 w 212846"/>
                                        <a:gd name="connsiteY51" fmla="*/ 23971 h 136903"/>
                                        <a:gd name="connsiteX52" fmla="*/ 50771 w 212846"/>
                                        <a:gd name="connsiteY52" fmla="*/ 23971 h 136903"/>
                                        <a:gd name="connsiteX53" fmla="*/ 47841 w 212846"/>
                                        <a:gd name="connsiteY53" fmla="*/ 25924 h 136903"/>
                                        <a:gd name="connsiteX54" fmla="*/ 44262 w 212846"/>
                                        <a:gd name="connsiteY54" fmla="*/ 26900 h 136903"/>
                                        <a:gd name="connsiteX55" fmla="*/ 40356 w 212846"/>
                                        <a:gd name="connsiteY55" fmla="*/ 27226 h 136903"/>
                                        <a:gd name="connsiteX56" fmla="*/ 34823 w 212846"/>
                                        <a:gd name="connsiteY56" fmla="*/ 27877 h 136903"/>
                                        <a:gd name="connsiteX57" fmla="*/ 38403 w 212846"/>
                                        <a:gd name="connsiteY57" fmla="*/ 32433 h 136903"/>
                                        <a:gd name="connsiteX58" fmla="*/ 41007 w 212846"/>
                                        <a:gd name="connsiteY58" fmla="*/ 37640 h 136903"/>
                                        <a:gd name="connsiteX59" fmla="*/ 36451 w 212846"/>
                                        <a:gd name="connsiteY59" fmla="*/ 39593 h 136903"/>
                                        <a:gd name="connsiteX60" fmla="*/ 33847 w 212846"/>
                                        <a:gd name="connsiteY60" fmla="*/ 39593 h 136903"/>
                                        <a:gd name="connsiteX61" fmla="*/ 32220 w 212846"/>
                                        <a:gd name="connsiteY61" fmla="*/ 44149 h 136903"/>
                                        <a:gd name="connsiteX62" fmla="*/ 30267 w 212846"/>
                                        <a:gd name="connsiteY62" fmla="*/ 49357 h 136903"/>
                                        <a:gd name="connsiteX63" fmla="*/ 15947 w 212846"/>
                                        <a:gd name="connsiteY63" fmla="*/ 48380 h 136903"/>
                                        <a:gd name="connsiteX64" fmla="*/ 7811 w 212846"/>
                                        <a:gd name="connsiteY64" fmla="*/ 47078 h 136903"/>
                                        <a:gd name="connsiteX65" fmla="*/ 4556 w 212846"/>
                                        <a:gd name="connsiteY65" fmla="*/ 49031 h 136903"/>
                                        <a:gd name="connsiteX66" fmla="*/ 976 w 212846"/>
                                        <a:gd name="connsiteY66" fmla="*/ 51635 h 136903"/>
                                        <a:gd name="connsiteX67" fmla="*/ 976 w 212846"/>
                                        <a:gd name="connsiteY67" fmla="*/ 51635 h 136903"/>
                                        <a:gd name="connsiteX68" fmla="*/ 325 w 212846"/>
                                        <a:gd name="connsiteY68" fmla="*/ 53587 h 136903"/>
                                        <a:gd name="connsiteX69" fmla="*/ 0 w 212846"/>
                                        <a:gd name="connsiteY69" fmla="*/ 56842 h 136903"/>
                                        <a:gd name="connsiteX70" fmla="*/ 3905 w 212846"/>
                                        <a:gd name="connsiteY70" fmla="*/ 62375 h 136903"/>
                                        <a:gd name="connsiteX71" fmla="*/ 6509 w 212846"/>
                                        <a:gd name="connsiteY71" fmla="*/ 65629 h 136903"/>
                                        <a:gd name="connsiteX72" fmla="*/ 9764 w 212846"/>
                                        <a:gd name="connsiteY72" fmla="*/ 65304 h 136903"/>
                                        <a:gd name="connsiteX73" fmla="*/ 12042 w 212846"/>
                                        <a:gd name="connsiteY73" fmla="*/ 64978 h 136903"/>
                                        <a:gd name="connsiteX74" fmla="*/ 17249 w 212846"/>
                                        <a:gd name="connsiteY74" fmla="*/ 67582 h 136903"/>
                                        <a:gd name="connsiteX75" fmla="*/ 20503 w 212846"/>
                                        <a:gd name="connsiteY75" fmla="*/ 71487 h 136903"/>
                                        <a:gd name="connsiteX76" fmla="*/ 20178 w 212846"/>
                                        <a:gd name="connsiteY76" fmla="*/ 81251 h 136903"/>
                                        <a:gd name="connsiteX77" fmla="*/ 19853 w 212846"/>
                                        <a:gd name="connsiteY77" fmla="*/ 84180 h 136903"/>
                                        <a:gd name="connsiteX78" fmla="*/ 23432 w 212846"/>
                                        <a:gd name="connsiteY78" fmla="*/ 88411 h 136903"/>
                                        <a:gd name="connsiteX79" fmla="*/ 26362 w 212846"/>
                                        <a:gd name="connsiteY79" fmla="*/ 92316 h 136903"/>
                                        <a:gd name="connsiteX80" fmla="*/ 25385 w 212846"/>
                                        <a:gd name="connsiteY80" fmla="*/ 96873 h 136903"/>
                                        <a:gd name="connsiteX81" fmla="*/ 23107 w 212846"/>
                                        <a:gd name="connsiteY81" fmla="*/ 100778 h 136903"/>
                                        <a:gd name="connsiteX82" fmla="*/ 17249 w 212846"/>
                                        <a:gd name="connsiteY82" fmla="*/ 108914 h 136903"/>
                                        <a:gd name="connsiteX83" fmla="*/ 11716 w 212846"/>
                                        <a:gd name="connsiteY83" fmla="*/ 117702 h 136903"/>
                                        <a:gd name="connsiteX84" fmla="*/ 10414 w 212846"/>
                                        <a:gd name="connsiteY84" fmla="*/ 121607 h 136903"/>
                                        <a:gd name="connsiteX85" fmla="*/ 9438 w 212846"/>
                                        <a:gd name="connsiteY85" fmla="*/ 124862 h 136903"/>
                                        <a:gd name="connsiteX86" fmla="*/ 9764 w 212846"/>
                                        <a:gd name="connsiteY86" fmla="*/ 127140 h 136903"/>
                                        <a:gd name="connsiteX87" fmla="*/ 10089 w 212846"/>
                                        <a:gd name="connsiteY87" fmla="*/ 128767 h 136903"/>
                                        <a:gd name="connsiteX88" fmla="*/ 10089 w 212846"/>
                                        <a:gd name="connsiteY88" fmla="*/ 128767 h 136903"/>
                                        <a:gd name="connsiteX89" fmla="*/ 12042 w 212846"/>
                                        <a:gd name="connsiteY89" fmla="*/ 130720 h 136903"/>
                                        <a:gd name="connsiteX90" fmla="*/ 15947 w 212846"/>
                                        <a:gd name="connsiteY90" fmla="*/ 132022 h 136903"/>
                                        <a:gd name="connsiteX91" fmla="*/ 18876 w 212846"/>
                                        <a:gd name="connsiteY91" fmla="*/ 130069 h 136903"/>
                                        <a:gd name="connsiteX92" fmla="*/ 22131 w 212846"/>
                                        <a:gd name="connsiteY92" fmla="*/ 127465 h 136903"/>
                                        <a:gd name="connsiteX93" fmla="*/ 25710 w 212846"/>
                                        <a:gd name="connsiteY93" fmla="*/ 126489 h 136903"/>
                                        <a:gd name="connsiteX94" fmla="*/ 33521 w 212846"/>
                                        <a:gd name="connsiteY94" fmla="*/ 123885 h 136903"/>
                                        <a:gd name="connsiteX95" fmla="*/ 38403 w 212846"/>
                                        <a:gd name="connsiteY95" fmla="*/ 121607 h 136903"/>
                                        <a:gd name="connsiteX96" fmla="*/ 39705 w 212846"/>
                                        <a:gd name="connsiteY96" fmla="*/ 120956 h 136903"/>
                                        <a:gd name="connsiteX97" fmla="*/ 47191 w 212846"/>
                                        <a:gd name="connsiteY97" fmla="*/ 124862 h 136903"/>
                                        <a:gd name="connsiteX98" fmla="*/ 50771 w 212846"/>
                                        <a:gd name="connsiteY98" fmla="*/ 128116 h 136903"/>
                                        <a:gd name="connsiteX99" fmla="*/ 51747 w 212846"/>
                                        <a:gd name="connsiteY99" fmla="*/ 127465 h 136903"/>
                                        <a:gd name="connsiteX100" fmla="*/ 51747 w 212846"/>
                                        <a:gd name="connsiteY100" fmla="*/ 127465 h 136903"/>
                                        <a:gd name="connsiteX101" fmla="*/ 53700 w 212846"/>
                                        <a:gd name="connsiteY101" fmla="*/ 125513 h 136903"/>
                                        <a:gd name="connsiteX102" fmla="*/ 54351 w 212846"/>
                                        <a:gd name="connsiteY102" fmla="*/ 122258 h 136903"/>
                                        <a:gd name="connsiteX103" fmla="*/ 57605 w 212846"/>
                                        <a:gd name="connsiteY103" fmla="*/ 113145 h 136903"/>
                                        <a:gd name="connsiteX104" fmla="*/ 67369 w 212846"/>
                                        <a:gd name="connsiteY104" fmla="*/ 111844 h 136903"/>
                                        <a:gd name="connsiteX105" fmla="*/ 67369 w 212846"/>
                                        <a:gd name="connsiteY105" fmla="*/ 111844 h 136903"/>
                                        <a:gd name="connsiteX106" fmla="*/ 67369 w 212846"/>
                                        <a:gd name="connsiteY106" fmla="*/ 111844 h 136903"/>
                                        <a:gd name="connsiteX107" fmla="*/ 67369 w 212846"/>
                                        <a:gd name="connsiteY107" fmla="*/ 111844 h 136903"/>
                                        <a:gd name="connsiteX108" fmla="*/ 69322 w 212846"/>
                                        <a:gd name="connsiteY108" fmla="*/ 112169 h 136903"/>
                                        <a:gd name="connsiteX109" fmla="*/ 74854 w 212846"/>
                                        <a:gd name="connsiteY109" fmla="*/ 112820 h 136903"/>
                                        <a:gd name="connsiteX110" fmla="*/ 77132 w 212846"/>
                                        <a:gd name="connsiteY110" fmla="*/ 110867 h 136903"/>
                                        <a:gd name="connsiteX111" fmla="*/ 78109 w 212846"/>
                                        <a:gd name="connsiteY111" fmla="*/ 109565 h 136903"/>
                                        <a:gd name="connsiteX112" fmla="*/ 76806 w 212846"/>
                                        <a:gd name="connsiteY112" fmla="*/ 108589 h 136903"/>
                                        <a:gd name="connsiteX113" fmla="*/ 74204 w 212846"/>
                                        <a:gd name="connsiteY113" fmla="*/ 101754 h 136903"/>
                                        <a:gd name="connsiteX114" fmla="*/ 79085 w 212846"/>
                                        <a:gd name="connsiteY114" fmla="*/ 97849 h 136903"/>
                                        <a:gd name="connsiteX115" fmla="*/ 83316 w 212846"/>
                                        <a:gd name="connsiteY115" fmla="*/ 94920 h 136903"/>
                                        <a:gd name="connsiteX116" fmla="*/ 86570 w 212846"/>
                                        <a:gd name="connsiteY116" fmla="*/ 89713 h 136903"/>
                                        <a:gd name="connsiteX117" fmla="*/ 91452 w 212846"/>
                                        <a:gd name="connsiteY117" fmla="*/ 83529 h 136903"/>
                                        <a:gd name="connsiteX118" fmla="*/ 97961 w 212846"/>
                                        <a:gd name="connsiteY118" fmla="*/ 82553 h 136903"/>
                                        <a:gd name="connsiteX119" fmla="*/ 102518 w 212846"/>
                                        <a:gd name="connsiteY119" fmla="*/ 84180 h 136903"/>
                                        <a:gd name="connsiteX120" fmla="*/ 104796 w 212846"/>
                                        <a:gd name="connsiteY120" fmla="*/ 87109 h 136903"/>
                                        <a:gd name="connsiteX121" fmla="*/ 108701 w 212846"/>
                                        <a:gd name="connsiteY121" fmla="*/ 92967 h 136903"/>
                                        <a:gd name="connsiteX122" fmla="*/ 107725 w 212846"/>
                                        <a:gd name="connsiteY122" fmla="*/ 95896 h 136903"/>
                                        <a:gd name="connsiteX123" fmla="*/ 107074 w 212846"/>
                                        <a:gd name="connsiteY123" fmla="*/ 98174 h 136903"/>
                                        <a:gd name="connsiteX124" fmla="*/ 112281 w 212846"/>
                                        <a:gd name="connsiteY124" fmla="*/ 99476 h 136903"/>
                                        <a:gd name="connsiteX125" fmla="*/ 116512 w 212846"/>
                                        <a:gd name="connsiteY125" fmla="*/ 101429 h 136903"/>
                                        <a:gd name="connsiteX126" fmla="*/ 116512 w 212846"/>
                                        <a:gd name="connsiteY126" fmla="*/ 101429 h 136903"/>
                                        <a:gd name="connsiteX127" fmla="*/ 114885 w 212846"/>
                                        <a:gd name="connsiteY127" fmla="*/ 121282 h 136903"/>
                                        <a:gd name="connsiteX128" fmla="*/ 113909 w 212846"/>
                                        <a:gd name="connsiteY128" fmla="*/ 130069 h 136903"/>
                                        <a:gd name="connsiteX129" fmla="*/ 113909 w 212846"/>
                                        <a:gd name="connsiteY129" fmla="*/ 130720 h 136903"/>
                                        <a:gd name="connsiteX130" fmla="*/ 115210 w 212846"/>
                                        <a:gd name="connsiteY130" fmla="*/ 134951 h 136903"/>
                                        <a:gd name="connsiteX131" fmla="*/ 116512 w 212846"/>
                                        <a:gd name="connsiteY131" fmla="*/ 136904 h 136903"/>
                                        <a:gd name="connsiteX132" fmla="*/ 132785 w 212846"/>
                                        <a:gd name="connsiteY132" fmla="*/ 132347 h 136903"/>
                                        <a:gd name="connsiteX133" fmla="*/ 132785 w 212846"/>
                                        <a:gd name="connsiteY133" fmla="*/ 132347 h 136903"/>
                                        <a:gd name="connsiteX134" fmla="*/ 140921 w 212846"/>
                                        <a:gd name="connsiteY134" fmla="*/ 129093 h 136903"/>
                                        <a:gd name="connsiteX135" fmla="*/ 144176 w 212846"/>
                                        <a:gd name="connsiteY135" fmla="*/ 125838 h 136903"/>
                                        <a:gd name="connsiteX136" fmla="*/ 150033 w 212846"/>
                                        <a:gd name="connsiteY136" fmla="*/ 120631 h 136903"/>
                                        <a:gd name="connsiteX137" fmla="*/ 150033 w 212846"/>
                                        <a:gd name="connsiteY137" fmla="*/ 120631 h 136903"/>
                                        <a:gd name="connsiteX138" fmla="*/ 157845 w 212846"/>
                                        <a:gd name="connsiteY138" fmla="*/ 116725 h 136903"/>
                                        <a:gd name="connsiteX139" fmla="*/ 165005 w 212846"/>
                                        <a:gd name="connsiteY139" fmla="*/ 114447 h 136903"/>
                                        <a:gd name="connsiteX140" fmla="*/ 170537 w 212846"/>
                                        <a:gd name="connsiteY140" fmla="*/ 114773 h 136903"/>
                                        <a:gd name="connsiteX141" fmla="*/ 174118 w 212846"/>
                                        <a:gd name="connsiteY141" fmla="*/ 116074 h 136903"/>
                                        <a:gd name="connsiteX142" fmla="*/ 176396 w 212846"/>
                                        <a:gd name="connsiteY142" fmla="*/ 118678 h 136903"/>
                                        <a:gd name="connsiteX143" fmla="*/ 176396 w 212846"/>
                                        <a:gd name="connsiteY143" fmla="*/ 118678 h 136903"/>
                                        <a:gd name="connsiteX144" fmla="*/ 176396 w 212846"/>
                                        <a:gd name="connsiteY144" fmla="*/ 119654 h 136903"/>
                                        <a:gd name="connsiteX145" fmla="*/ 176396 w 212846"/>
                                        <a:gd name="connsiteY145" fmla="*/ 119654 h 136903"/>
                                        <a:gd name="connsiteX146" fmla="*/ 175419 w 212846"/>
                                        <a:gd name="connsiteY146" fmla="*/ 122583 h 136903"/>
                                        <a:gd name="connsiteX147" fmla="*/ 174768 w 212846"/>
                                        <a:gd name="connsiteY147" fmla="*/ 123885 h 136903"/>
                                        <a:gd name="connsiteX148" fmla="*/ 177697 w 212846"/>
                                        <a:gd name="connsiteY148" fmla="*/ 120956 h 136903"/>
                                        <a:gd name="connsiteX149" fmla="*/ 181928 w 212846"/>
                                        <a:gd name="connsiteY149" fmla="*/ 117051 h 136903"/>
                                        <a:gd name="connsiteX150" fmla="*/ 186159 w 212846"/>
                                        <a:gd name="connsiteY150" fmla="*/ 115098 h 136903"/>
                                        <a:gd name="connsiteX151" fmla="*/ 190715 w 212846"/>
                                        <a:gd name="connsiteY151" fmla="*/ 115098 h 136903"/>
                                        <a:gd name="connsiteX152" fmla="*/ 199177 w 212846"/>
                                        <a:gd name="connsiteY152" fmla="*/ 118678 h 136903"/>
                                        <a:gd name="connsiteX153" fmla="*/ 207964 w 212846"/>
                                        <a:gd name="connsiteY153" fmla="*/ 122258 h 136903"/>
                                        <a:gd name="connsiteX154" fmla="*/ 211219 w 212846"/>
                                        <a:gd name="connsiteY154" fmla="*/ 120305 h 136903"/>
                                        <a:gd name="connsiteX155" fmla="*/ 212846 w 212846"/>
                                        <a:gd name="connsiteY155" fmla="*/ 118678 h 136903"/>
                                        <a:gd name="connsiteX156" fmla="*/ 211545 w 212846"/>
                                        <a:gd name="connsiteY156" fmla="*/ 117702 h 136903"/>
                                        <a:gd name="connsiteX157" fmla="*/ 208290 w 212846"/>
                                        <a:gd name="connsiteY157" fmla="*/ 112820 h 136903"/>
                                        <a:gd name="connsiteX158" fmla="*/ 206337 w 212846"/>
                                        <a:gd name="connsiteY158" fmla="*/ 98174 h 136903"/>
                                        <a:gd name="connsiteX159" fmla="*/ 205036 w 212846"/>
                                        <a:gd name="connsiteY159" fmla="*/ 89713 h 136903"/>
                                        <a:gd name="connsiteX160" fmla="*/ 200154 w 212846"/>
                                        <a:gd name="connsiteY160" fmla="*/ 83854 h 136903"/>
                                        <a:gd name="connsiteX161" fmla="*/ 194295 w 212846"/>
                                        <a:gd name="connsiteY161" fmla="*/ 79298 h 136903"/>
                                        <a:gd name="connsiteX162" fmla="*/ 186810 w 212846"/>
                                        <a:gd name="connsiteY162" fmla="*/ 80275 h 136903"/>
                                        <a:gd name="connsiteX163" fmla="*/ 178674 w 212846"/>
                                        <a:gd name="connsiteY163" fmla="*/ 80926 h 136903"/>
                                        <a:gd name="connsiteX164" fmla="*/ 178674 w 212846"/>
                                        <a:gd name="connsiteY164" fmla="*/ 80926 h 136903"/>
                                        <a:gd name="connsiteX165" fmla="*/ 176396 w 212846"/>
                                        <a:gd name="connsiteY165" fmla="*/ 79298 h 136903"/>
                                        <a:gd name="connsiteX166" fmla="*/ 173792 w 212846"/>
                                        <a:gd name="connsiteY166" fmla="*/ 75718 h 136903"/>
                                        <a:gd name="connsiteX167" fmla="*/ 173467 w 212846"/>
                                        <a:gd name="connsiteY167" fmla="*/ 71487 h 136903"/>
                                        <a:gd name="connsiteX168" fmla="*/ 173467 w 212846"/>
                                        <a:gd name="connsiteY168" fmla="*/ 71487 h 136903"/>
                                        <a:gd name="connsiteX169" fmla="*/ 174118 w 212846"/>
                                        <a:gd name="connsiteY169" fmla="*/ 70836 h 136903"/>
                                        <a:gd name="connsiteX170" fmla="*/ 177046 w 212846"/>
                                        <a:gd name="connsiteY170" fmla="*/ 68884 h 136903"/>
                                        <a:gd name="connsiteX171" fmla="*/ 177046 w 212846"/>
                                        <a:gd name="connsiteY171" fmla="*/ 68884 h 136903"/>
                                        <a:gd name="connsiteX172" fmla="*/ 178349 w 212846"/>
                                        <a:gd name="connsiteY172" fmla="*/ 67907 h 136903"/>
                                        <a:gd name="connsiteX173" fmla="*/ 178349 w 212846"/>
                                        <a:gd name="connsiteY173" fmla="*/ 67907 h 136903"/>
                                        <a:gd name="connsiteX174" fmla="*/ 176070 w 212846"/>
                                        <a:gd name="connsiteY174" fmla="*/ 64978 h 136903"/>
                                        <a:gd name="connsiteX175" fmla="*/ 171839 w 212846"/>
                                        <a:gd name="connsiteY175" fmla="*/ 57818 h 136903"/>
                                        <a:gd name="connsiteX176" fmla="*/ 171839 w 212846"/>
                                        <a:gd name="connsiteY176" fmla="*/ 54889 h 136903"/>
                                        <a:gd name="connsiteX177" fmla="*/ 171188 w 212846"/>
                                        <a:gd name="connsiteY177" fmla="*/ 52936 h 136903"/>
                                        <a:gd name="connsiteX178" fmla="*/ 171188 w 212846"/>
                                        <a:gd name="connsiteY178" fmla="*/ 52936 h 13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12846" h="136903">
                                          <a:moveTo>
                                            <a:pt x="171188" y="52936"/>
                                          </a:moveTo>
                                          <a:cubicBezTo>
                                            <a:pt x="168585" y="52936"/>
                                            <a:pt x="161424" y="52936"/>
                                            <a:pt x="158496" y="52936"/>
                                          </a:cubicBezTo>
                                          <a:cubicBezTo>
                                            <a:pt x="156543" y="52936"/>
                                            <a:pt x="152637" y="53262"/>
                                            <a:pt x="149058" y="53587"/>
                                          </a:cubicBezTo>
                                          <a:cubicBezTo>
                                            <a:pt x="145803" y="53913"/>
                                            <a:pt x="142549" y="54238"/>
                                            <a:pt x="141246" y="54564"/>
                                          </a:cubicBezTo>
                                          <a:cubicBezTo>
                                            <a:pt x="139945" y="54889"/>
                                            <a:pt x="138643" y="56191"/>
                                            <a:pt x="137667" y="57167"/>
                                          </a:cubicBezTo>
                                          <a:cubicBezTo>
                                            <a:pt x="137015" y="57818"/>
                                            <a:pt x="136040" y="58795"/>
                                            <a:pt x="135388" y="59120"/>
                                          </a:cubicBezTo>
                                          <a:cubicBezTo>
                                            <a:pt x="133761" y="60096"/>
                                            <a:pt x="130506" y="59771"/>
                                            <a:pt x="127252" y="59120"/>
                                          </a:cubicBezTo>
                                          <a:cubicBezTo>
                                            <a:pt x="125624" y="58795"/>
                                            <a:pt x="123672" y="58795"/>
                                            <a:pt x="122370" y="58795"/>
                                          </a:cubicBezTo>
                                          <a:cubicBezTo>
                                            <a:pt x="119441" y="58795"/>
                                            <a:pt x="118790" y="57167"/>
                                            <a:pt x="118790" y="55540"/>
                                          </a:cubicBezTo>
                                          <a:cubicBezTo>
                                            <a:pt x="118790" y="54889"/>
                                            <a:pt x="118790" y="54238"/>
                                            <a:pt x="119115" y="53587"/>
                                          </a:cubicBezTo>
                                          <a:cubicBezTo>
                                            <a:pt x="119115" y="52936"/>
                                            <a:pt x="119441" y="52611"/>
                                            <a:pt x="119441" y="52286"/>
                                          </a:cubicBezTo>
                                          <a:cubicBezTo>
                                            <a:pt x="119441" y="51960"/>
                                            <a:pt x="118790" y="52936"/>
                                            <a:pt x="118140" y="52936"/>
                                          </a:cubicBezTo>
                                          <a:cubicBezTo>
                                            <a:pt x="117163" y="53262"/>
                                            <a:pt x="116187" y="53262"/>
                                            <a:pt x="115210" y="53262"/>
                                          </a:cubicBezTo>
                                          <a:cubicBezTo>
                                            <a:pt x="113583" y="53262"/>
                                            <a:pt x="112932" y="51635"/>
                                            <a:pt x="112281" y="50007"/>
                                          </a:cubicBezTo>
                                          <a:cubicBezTo>
                                            <a:pt x="111956" y="49031"/>
                                            <a:pt x="111631" y="48055"/>
                                            <a:pt x="110979" y="48380"/>
                                          </a:cubicBezTo>
                                          <a:cubicBezTo>
                                            <a:pt x="109678" y="48706"/>
                                            <a:pt x="107725" y="49682"/>
                                            <a:pt x="105772" y="50658"/>
                                          </a:cubicBezTo>
                                          <a:lnTo>
                                            <a:pt x="105772" y="50658"/>
                                          </a:lnTo>
                                          <a:cubicBezTo>
                                            <a:pt x="102843" y="51960"/>
                                            <a:pt x="99588" y="53587"/>
                                            <a:pt x="98287" y="53587"/>
                                          </a:cubicBezTo>
                                          <a:cubicBezTo>
                                            <a:pt x="97636" y="53587"/>
                                            <a:pt x="95358" y="52936"/>
                                            <a:pt x="92428" y="52286"/>
                                          </a:cubicBezTo>
                                          <a:cubicBezTo>
                                            <a:pt x="86896" y="50984"/>
                                            <a:pt x="78434" y="49031"/>
                                            <a:pt x="74204" y="49357"/>
                                          </a:cubicBezTo>
                                          <a:cubicBezTo>
                                            <a:pt x="67369" y="49682"/>
                                            <a:pt x="53700" y="48380"/>
                                            <a:pt x="53374" y="48380"/>
                                          </a:cubicBezTo>
                                          <a:lnTo>
                                            <a:pt x="52073" y="48380"/>
                                          </a:lnTo>
                                          <a:lnTo>
                                            <a:pt x="52398" y="47078"/>
                                          </a:lnTo>
                                          <a:cubicBezTo>
                                            <a:pt x="52398" y="47078"/>
                                            <a:pt x="54676" y="32108"/>
                                            <a:pt x="55001" y="30806"/>
                                          </a:cubicBezTo>
                                          <a:cubicBezTo>
                                            <a:pt x="55327" y="28202"/>
                                            <a:pt x="65741" y="28527"/>
                                            <a:pt x="71274" y="28853"/>
                                          </a:cubicBezTo>
                                          <a:lnTo>
                                            <a:pt x="71274" y="28853"/>
                                          </a:lnTo>
                                          <a:lnTo>
                                            <a:pt x="71274" y="28853"/>
                                          </a:lnTo>
                                          <a:cubicBezTo>
                                            <a:pt x="73878" y="28853"/>
                                            <a:pt x="77458" y="29829"/>
                                            <a:pt x="80387" y="30806"/>
                                          </a:cubicBezTo>
                                          <a:cubicBezTo>
                                            <a:pt x="83316" y="31782"/>
                                            <a:pt x="86245" y="32758"/>
                                            <a:pt x="87547" y="33409"/>
                                          </a:cubicBezTo>
                                          <a:cubicBezTo>
                                            <a:pt x="87547" y="33409"/>
                                            <a:pt x="87872" y="33409"/>
                                            <a:pt x="87872" y="33409"/>
                                          </a:cubicBezTo>
                                          <a:cubicBezTo>
                                            <a:pt x="88849" y="33409"/>
                                            <a:pt x="90150" y="32758"/>
                                            <a:pt x="91452" y="32108"/>
                                          </a:cubicBezTo>
                                          <a:cubicBezTo>
                                            <a:pt x="92754" y="31131"/>
                                            <a:pt x="93731" y="30480"/>
                                            <a:pt x="94056" y="29829"/>
                                          </a:cubicBezTo>
                                          <a:cubicBezTo>
                                            <a:pt x="94056" y="29178"/>
                                            <a:pt x="89500" y="24948"/>
                                            <a:pt x="86570" y="22018"/>
                                          </a:cubicBezTo>
                                          <a:cubicBezTo>
                                            <a:pt x="84618" y="20066"/>
                                            <a:pt x="83316" y="18764"/>
                                            <a:pt x="82991" y="18113"/>
                                          </a:cubicBezTo>
                                          <a:cubicBezTo>
                                            <a:pt x="82340" y="16811"/>
                                            <a:pt x="84292" y="15184"/>
                                            <a:pt x="86570" y="13557"/>
                                          </a:cubicBezTo>
                                          <a:cubicBezTo>
                                            <a:pt x="88197" y="12255"/>
                                            <a:pt x="89825" y="11929"/>
                                            <a:pt x="89825" y="11604"/>
                                          </a:cubicBezTo>
                                          <a:cubicBezTo>
                                            <a:pt x="89825" y="11278"/>
                                            <a:pt x="89500" y="10627"/>
                                            <a:pt x="89500" y="9977"/>
                                          </a:cubicBezTo>
                                          <a:cubicBezTo>
                                            <a:pt x="89174" y="8349"/>
                                            <a:pt x="88523" y="5746"/>
                                            <a:pt x="87872" y="4444"/>
                                          </a:cubicBezTo>
                                          <a:cubicBezTo>
                                            <a:pt x="87547" y="4118"/>
                                            <a:pt x="87547" y="3793"/>
                                            <a:pt x="87222" y="3468"/>
                                          </a:cubicBezTo>
                                          <a:lnTo>
                                            <a:pt x="87222" y="3468"/>
                                          </a:lnTo>
                                          <a:cubicBezTo>
                                            <a:pt x="86245" y="1840"/>
                                            <a:pt x="84943" y="-763"/>
                                            <a:pt x="82991" y="213"/>
                                          </a:cubicBezTo>
                                          <a:cubicBezTo>
                                            <a:pt x="81038" y="864"/>
                                            <a:pt x="80061" y="2166"/>
                                            <a:pt x="78760" y="3793"/>
                                          </a:cubicBezTo>
                                          <a:cubicBezTo>
                                            <a:pt x="77783" y="4769"/>
                                            <a:pt x="77132" y="5746"/>
                                            <a:pt x="75831" y="6722"/>
                                          </a:cubicBezTo>
                                          <a:cubicBezTo>
                                            <a:pt x="73878" y="8675"/>
                                            <a:pt x="70949" y="9651"/>
                                            <a:pt x="68019" y="10953"/>
                                          </a:cubicBezTo>
                                          <a:cubicBezTo>
                                            <a:pt x="66392" y="11604"/>
                                            <a:pt x="64765" y="12255"/>
                                            <a:pt x="63138" y="13231"/>
                                          </a:cubicBezTo>
                                          <a:cubicBezTo>
                                            <a:pt x="59558" y="15184"/>
                                            <a:pt x="56629" y="12580"/>
                                            <a:pt x="54676" y="10627"/>
                                          </a:cubicBezTo>
                                          <a:cubicBezTo>
                                            <a:pt x="54025" y="9977"/>
                                            <a:pt x="53374" y="9326"/>
                                            <a:pt x="53374" y="9326"/>
                                          </a:cubicBezTo>
                                          <a:cubicBezTo>
                                            <a:pt x="52723" y="9651"/>
                                            <a:pt x="51421" y="12255"/>
                                            <a:pt x="50771" y="14208"/>
                                          </a:cubicBezTo>
                                          <a:cubicBezTo>
                                            <a:pt x="50445" y="14533"/>
                                            <a:pt x="50445" y="15184"/>
                                            <a:pt x="50119" y="15509"/>
                                          </a:cubicBezTo>
                                          <a:lnTo>
                                            <a:pt x="50119" y="15509"/>
                                          </a:lnTo>
                                          <a:cubicBezTo>
                                            <a:pt x="49794" y="15835"/>
                                            <a:pt x="50119" y="18113"/>
                                            <a:pt x="50445" y="20066"/>
                                          </a:cubicBezTo>
                                          <a:cubicBezTo>
                                            <a:pt x="50771" y="21693"/>
                                            <a:pt x="50771" y="23320"/>
                                            <a:pt x="50771" y="23971"/>
                                          </a:cubicBezTo>
                                          <a:lnTo>
                                            <a:pt x="50771" y="23971"/>
                                          </a:lnTo>
                                          <a:cubicBezTo>
                                            <a:pt x="50445" y="24948"/>
                                            <a:pt x="49469" y="25598"/>
                                            <a:pt x="47841" y="25924"/>
                                          </a:cubicBezTo>
                                          <a:cubicBezTo>
                                            <a:pt x="46865" y="26249"/>
                                            <a:pt x="45563" y="26575"/>
                                            <a:pt x="44262" y="26900"/>
                                          </a:cubicBezTo>
                                          <a:cubicBezTo>
                                            <a:pt x="43285" y="27226"/>
                                            <a:pt x="41983" y="27226"/>
                                            <a:pt x="40356" y="27226"/>
                                          </a:cubicBezTo>
                                          <a:cubicBezTo>
                                            <a:pt x="37753" y="27551"/>
                                            <a:pt x="35149" y="27551"/>
                                            <a:pt x="34823" y="27877"/>
                                          </a:cubicBezTo>
                                          <a:cubicBezTo>
                                            <a:pt x="34173" y="28202"/>
                                            <a:pt x="37101" y="30155"/>
                                            <a:pt x="38403" y="32433"/>
                                          </a:cubicBezTo>
                                          <a:cubicBezTo>
                                            <a:pt x="39705" y="34711"/>
                                            <a:pt x="41007" y="36664"/>
                                            <a:pt x="41007" y="37640"/>
                                          </a:cubicBezTo>
                                          <a:cubicBezTo>
                                            <a:pt x="41007" y="39593"/>
                                            <a:pt x="38729" y="39593"/>
                                            <a:pt x="36451" y="39593"/>
                                          </a:cubicBezTo>
                                          <a:cubicBezTo>
                                            <a:pt x="35149" y="39593"/>
                                            <a:pt x="33847" y="39593"/>
                                            <a:pt x="33847" y="39593"/>
                                          </a:cubicBezTo>
                                          <a:cubicBezTo>
                                            <a:pt x="33521" y="39918"/>
                                            <a:pt x="32871" y="41871"/>
                                            <a:pt x="32220" y="44149"/>
                                          </a:cubicBezTo>
                                          <a:cubicBezTo>
                                            <a:pt x="31569" y="46427"/>
                                            <a:pt x="30918" y="48706"/>
                                            <a:pt x="30267" y="49357"/>
                                          </a:cubicBezTo>
                                          <a:cubicBezTo>
                                            <a:pt x="29291" y="50658"/>
                                            <a:pt x="22131" y="49357"/>
                                            <a:pt x="15947" y="48380"/>
                                          </a:cubicBezTo>
                                          <a:cubicBezTo>
                                            <a:pt x="11716" y="47729"/>
                                            <a:pt x="8136" y="47078"/>
                                            <a:pt x="7811" y="47078"/>
                                          </a:cubicBezTo>
                                          <a:cubicBezTo>
                                            <a:pt x="7160" y="47404"/>
                                            <a:pt x="5858" y="48055"/>
                                            <a:pt x="4556" y="49031"/>
                                          </a:cubicBezTo>
                                          <a:cubicBezTo>
                                            <a:pt x="2929" y="50007"/>
                                            <a:pt x="1627" y="50984"/>
                                            <a:pt x="976" y="51635"/>
                                          </a:cubicBezTo>
                                          <a:lnTo>
                                            <a:pt x="976" y="51635"/>
                                          </a:lnTo>
                                          <a:cubicBezTo>
                                            <a:pt x="651" y="51960"/>
                                            <a:pt x="651" y="52611"/>
                                            <a:pt x="325" y="53587"/>
                                          </a:cubicBezTo>
                                          <a:cubicBezTo>
                                            <a:pt x="0" y="55215"/>
                                            <a:pt x="0" y="56842"/>
                                            <a:pt x="0" y="56842"/>
                                          </a:cubicBezTo>
                                          <a:cubicBezTo>
                                            <a:pt x="0" y="57167"/>
                                            <a:pt x="1953" y="59771"/>
                                            <a:pt x="3905" y="62375"/>
                                          </a:cubicBezTo>
                                          <a:cubicBezTo>
                                            <a:pt x="5207" y="64002"/>
                                            <a:pt x="6183" y="65304"/>
                                            <a:pt x="6509" y="65629"/>
                                          </a:cubicBezTo>
                                          <a:cubicBezTo>
                                            <a:pt x="7160" y="65955"/>
                                            <a:pt x="8462" y="65629"/>
                                            <a:pt x="9764" y="65304"/>
                                          </a:cubicBezTo>
                                          <a:cubicBezTo>
                                            <a:pt x="10740" y="64978"/>
                                            <a:pt x="11391" y="64978"/>
                                            <a:pt x="12042" y="64978"/>
                                          </a:cubicBezTo>
                                          <a:cubicBezTo>
                                            <a:pt x="13344" y="64978"/>
                                            <a:pt x="15296" y="65955"/>
                                            <a:pt x="17249" y="67582"/>
                                          </a:cubicBezTo>
                                          <a:cubicBezTo>
                                            <a:pt x="18876" y="68884"/>
                                            <a:pt x="20503" y="70511"/>
                                            <a:pt x="20503" y="71487"/>
                                          </a:cubicBezTo>
                                          <a:cubicBezTo>
                                            <a:pt x="20503" y="72789"/>
                                            <a:pt x="20178" y="77671"/>
                                            <a:pt x="20178" y="81251"/>
                                          </a:cubicBezTo>
                                          <a:cubicBezTo>
                                            <a:pt x="20178" y="82553"/>
                                            <a:pt x="20178" y="83529"/>
                                            <a:pt x="19853" y="84180"/>
                                          </a:cubicBezTo>
                                          <a:cubicBezTo>
                                            <a:pt x="19853" y="85156"/>
                                            <a:pt x="21805" y="86784"/>
                                            <a:pt x="23432" y="88411"/>
                                          </a:cubicBezTo>
                                          <a:cubicBezTo>
                                            <a:pt x="25060" y="89713"/>
                                            <a:pt x="26362" y="91014"/>
                                            <a:pt x="26362" y="92316"/>
                                          </a:cubicBezTo>
                                          <a:cubicBezTo>
                                            <a:pt x="26362" y="93293"/>
                                            <a:pt x="26036" y="94920"/>
                                            <a:pt x="25385" y="96873"/>
                                          </a:cubicBezTo>
                                          <a:cubicBezTo>
                                            <a:pt x="24734" y="98174"/>
                                            <a:pt x="24083" y="99802"/>
                                            <a:pt x="23107" y="100778"/>
                                          </a:cubicBezTo>
                                          <a:cubicBezTo>
                                            <a:pt x="22131" y="102080"/>
                                            <a:pt x="19527" y="105335"/>
                                            <a:pt x="17249" y="108914"/>
                                          </a:cubicBezTo>
                                          <a:cubicBezTo>
                                            <a:pt x="14645" y="112495"/>
                                            <a:pt x="12367" y="116074"/>
                                            <a:pt x="11716" y="117702"/>
                                          </a:cubicBezTo>
                                          <a:cubicBezTo>
                                            <a:pt x="11065" y="119004"/>
                                            <a:pt x="10740" y="120305"/>
                                            <a:pt x="10414" y="121607"/>
                                          </a:cubicBezTo>
                                          <a:cubicBezTo>
                                            <a:pt x="10089" y="122909"/>
                                            <a:pt x="9764" y="123885"/>
                                            <a:pt x="9438" y="124862"/>
                                          </a:cubicBezTo>
                                          <a:cubicBezTo>
                                            <a:pt x="9438" y="125513"/>
                                            <a:pt x="9764" y="126489"/>
                                            <a:pt x="9764" y="127140"/>
                                          </a:cubicBezTo>
                                          <a:cubicBezTo>
                                            <a:pt x="9764" y="128116"/>
                                            <a:pt x="9764" y="128767"/>
                                            <a:pt x="10089" y="128767"/>
                                          </a:cubicBezTo>
                                          <a:lnTo>
                                            <a:pt x="10089" y="128767"/>
                                          </a:lnTo>
                                          <a:cubicBezTo>
                                            <a:pt x="10414" y="129093"/>
                                            <a:pt x="11065" y="130069"/>
                                            <a:pt x="12042" y="130720"/>
                                          </a:cubicBezTo>
                                          <a:cubicBezTo>
                                            <a:pt x="13018" y="131371"/>
                                            <a:pt x="14320" y="132022"/>
                                            <a:pt x="15947" y="132022"/>
                                          </a:cubicBezTo>
                                          <a:cubicBezTo>
                                            <a:pt x="17574" y="131696"/>
                                            <a:pt x="18225" y="130720"/>
                                            <a:pt x="18876" y="130069"/>
                                          </a:cubicBezTo>
                                          <a:cubicBezTo>
                                            <a:pt x="19527" y="129093"/>
                                            <a:pt x="20503" y="128116"/>
                                            <a:pt x="22131" y="127465"/>
                                          </a:cubicBezTo>
                                          <a:cubicBezTo>
                                            <a:pt x="23107" y="127140"/>
                                            <a:pt x="24409" y="126814"/>
                                            <a:pt x="25710" y="126489"/>
                                          </a:cubicBezTo>
                                          <a:cubicBezTo>
                                            <a:pt x="27989" y="125838"/>
                                            <a:pt x="30592" y="125187"/>
                                            <a:pt x="33521" y="123885"/>
                                          </a:cubicBezTo>
                                          <a:cubicBezTo>
                                            <a:pt x="36776" y="122258"/>
                                            <a:pt x="37427" y="121933"/>
                                            <a:pt x="38403" y="121607"/>
                                          </a:cubicBezTo>
                                          <a:cubicBezTo>
                                            <a:pt x="38729" y="121607"/>
                                            <a:pt x="39054" y="121282"/>
                                            <a:pt x="39705" y="120956"/>
                                          </a:cubicBezTo>
                                          <a:cubicBezTo>
                                            <a:pt x="41658" y="119980"/>
                                            <a:pt x="44262" y="122583"/>
                                            <a:pt x="47191" y="124862"/>
                                          </a:cubicBezTo>
                                          <a:cubicBezTo>
                                            <a:pt x="49143" y="126489"/>
                                            <a:pt x="50771" y="128116"/>
                                            <a:pt x="50771" y="128116"/>
                                          </a:cubicBezTo>
                                          <a:cubicBezTo>
                                            <a:pt x="51096" y="127791"/>
                                            <a:pt x="51421" y="127791"/>
                                            <a:pt x="51747" y="127465"/>
                                          </a:cubicBezTo>
                                          <a:lnTo>
                                            <a:pt x="51747" y="127465"/>
                                          </a:lnTo>
                                          <a:cubicBezTo>
                                            <a:pt x="52723" y="127140"/>
                                            <a:pt x="53374" y="126489"/>
                                            <a:pt x="53700" y="125513"/>
                                          </a:cubicBezTo>
                                          <a:cubicBezTo>
                                            <a:pt x="54025" y="124862"/>
                                            <a:pt x="54025" y="123885"/>
                                            <a:pt x="54351" y="122258"/>
                                          </a:cubicBezTo>
                                          <a:cubicBezTo>
                                            <a:pt x="55001" y="119004"/>
                                            <a:pt x="55978" y="114773"/>
                                            <a:pt x="57605" y="113145"/>
                                          </a:cubicBezTo>
                                          <a:cubicBezTo>
                                            <a:pt x="59883" y="110542"/>
                                            <a:pt x="64765" y="111518"/>
                                            <a:pt x="67369" y="111844"/>
                                          </a:cubicBezTo>
                                          <a:lnTo>
                                            <a:pt x="67369" y="111844"/>
                                          </a:lnTo>
                                          <a:lnTo>
                                            <a:pt x="67369" y="111844"/>
                                          </a:lnTo>
                                          <a:lnTo>
                                            <a:pt x="67369" y="111844"/>
                                          </a:lnTo>
                                          <a:cubicBezTo>
                                            <a:pt x="68019" y="111844"/>
                                            <a:pt x="68671" y="112169"/>
                                            <a:pt x="69322" y="112169"/>
                                          </a:cubicBezTo>
                                          <a:cubicBezTo>
                                            <a:pt x="71600" y="112495"/>
                                            <a:pt x="74204" y="113145"/>
                                            <a:pt x="74854" y="112820"/>
                                          </a:cubicBezTo>
                                          <a:cubicBezTo>
                                            <a:pt x="75505" y="112495"/>
                                            <a:pt x="76156" y="111844"/>
                                            <a:pt x="77132" y="110867"/>
                                          </a:cubicBezTo>
                                          <a:cubicBezTo>
                                            <a:pt x="77783" y="110216"/>
                                            <a:pt x="78109" y="109565"/>
                                            <a:pt x="78109" y="109565"/>
                                          </a:cubicBezTo>
                                          <a:cubicBezTo>
                                            <a:pt x="78109" y="109240"/>
                                            <a:pt x="77458" y="109240"/>
                                            <a:pt x="76806" y="108589"/>
                                          </a:cubicBezTo>
                                          <a:cubicBezTo>
                                            <a:pt x="74854" y="106636"/>
                                            <a:pt x="72576" y="104358"/>
                                            <a:pt x="74204" y="101754"/>
                                          </a:cubicBezTo>
                                          <a:cubicBezTo>
                                            <a:pt x="75179" y="100127"/>
                                            <a:pt x="77132" y="99151"/>
                                            <a:pt x="79085" y="97849"/>
                                          </a:cubicBezTo>
                                          <a:cubicBezTo>
                                            <a:pt x="80713" y="96873"/>
                                            <a:pt x="82340" y="95896"/>
                                            <a:pt x="83316" y="94920"/>
                                          </a:cubicBezTo>
                                          <a:cubicBezTo>
                                            <a:pt x="84618" y="93944"/>
                                            <a:pt x="85594" y="91665"/>
                                            <a:pt x="86570" y="89713"/>
                                          </a:cubicBezTo>
                                          <a:cubicBezTo>
                                            <a:pt x="88197" y="86784"/>
                                            <a:pt x="89500" y="84180"/>
                                            <a:pt x="91452" y="83529"/>
                                          </a:cubicBezTo>
                                          <a:cubicBezTo>
                                            <a:pt x="93079" y="82878"/>
                                            <a:pt x="95683" y="82553"/>
                                            <a:pt x="97961" y="82553"/>
                                          </a:cubicBezTo>
                                          <a:cubicBezTo>
                                            <a:pt x="99914" y="82553"/>
                                            <a:pt x="101867" y="83204"/>
                                            <a:pt x="102518" y="84180"/>
                                          </a:cubicBezTo>
                                          <a:cubicBezTo>
                                            <a:pt x="102843" y="84831"/>
                                            <a:pt x="103819" y="85807"/>
                                            <a:pt x="104796" y="87109"/>
                                          </a:cubicBezTo>
                                          <a:cubicBezTo>
                                            <a:pt x="106423" y="89387"/>
                                            <a:pt x="108376" y="91665"/>
                                            <a:pt x="108701" y="92967"/>
                                          </a:cubicBezTo>
                                          <a:cubicBezTo>
                                            <a:pt x="108701" y="93944"/>
                                            <a:pt x="108376" y="94920"/>
                                            <a:pt x="107725" y="95896"/>
                                          </a:cubicBezTo>
                                          <a:cubicBezTo>
                                            <a:pt x="107074" y="96873"/>
                                            <a:pt x="106423" y="97849"/>
                                            <a:pt x="107074" y="98174"/>
                                          </a:cubicBezTo>
                                          <a:cubicBezTo>
                                            <a:pt x="108376" y="98825"/>
                                            <a:pt x="110328" y="99151"/>
                                            <a:pt x="112281" y="99476"/>
                                          </a:cubicBezTo>
                                          <a:cubicBezTo>
                                            <a:pt x="114559" y="99802"/>
                                            <a:pt x="116187" y="100127"/>
                                            <a:pt x="116512" y="101429"/>
                                          </a:cubicBezTo>
                                          <a:lnTo>
                                            <a:pt x="116512" y="101429"/>
                                          </a:lnTo>
                                          <a:cubicBezTo>
                                            <a:pt x="116837" y="102405"/>
                                            <a:pt x="115536" y="113145"/>
                                            <a:pt x="114885" y="121282"/>
                                          </a:cubicBezTo>
                                          <a:cubicBezTo>
                                            <a:pt x="114559" y="125838"/>
                                            <a:pt x="113909" y="129743"/>
                                            <a:pt x="113909" y="130069"/>
                                          </a:cubicBezTo>
                                          <a:cubicBezTo>
                                            <a:pt x="113909" y="130069"/>
                                            <a:pt x="113909" y="130394"/>
                                            <a:pt x="113909" y="130720"/>
                                          </a:cubicBezTo>
                                          <a:cubicBezTo>
                                            <a:pt x="114234" y="131696"/>
                                            <a:pt x="114559" y="133323"/>
                                            <a:pt x="115210" y="134951"/>
                                          </a:cubicBezTo>
                                          <a:cubicBezTo>
                                            <a:pt x="115861" y="135927"/>
                                            <a:pt x="116187" y="136904"/>
                                            <a:pt x="116512" y="136904"/>
                                          </a:cubicBezTo>
                                          <a:cubicBezTo>
                                            <a:pt x="118140" y="136578"/>
                                            <a:pt x="126276" y="134300"/>
                                            <a:pt x="132785" y="132347"/>
                                          </a:cubicBezTo>
                                          <a:lnTo>
                                            <a:pt x="132785" y="132347"/>
                                          </a:lnTo>
                                          <a:cubicBezTo>
                                            <a:pt x="136690" y="131045"/>
                                            <a:pt x="139945" y="129743"/>
                                            <a:pt x="140921" y="129093"/>
                                          </a:cubicBezTo>
                                          <a:cubicBezTo>
                                            <a:pt x="141897" y="128442"/>
                                            <a:pt x="143199" y="127140"/>
                                            <a:pt x="144176" y="125838"/>
                                          </a:cubicBezTo>
                                          <a:cubicBezTo>
                                            <a:pt x="145803" y="124211"/>
                                            <a:pt x="147430" y="122258"/>
                                            <a:pt x="150033" y="120631"/>
                                          </a:cubicBezTo>
                                          <a:lnTo>
                                            <a:pt x="150033" y="120631"/>
                                          </a:lnTo>
                                          <a:cubicBezTo>
                                            <a:pt x="152312" y="119329"/>
                                            <a:pt x="154915" y="117702"/>
                                            <a:pt x="157845" y="116725"/>
                                          </a:cubicBezTo>
                                          <a:cubicBezTo>
                                            <a:pt x="160449" y="115423"/>
                                            <a:pt x="163052" y="114773"/>
                                            <a:pt x="165005" y="114447"/>
                                          </a:cubicBezTo>
                                          <a:cubicBezTo>
                                            <a:pt x="166632" y="114122"/>
                                            <a:pt x="168585" y="114447"/>
                                            <a:pt x="170537" y="114773"/>
                                          </a:cubicBezTo>
                                          <a:cubicBezTo>
                                            <a:pt x="171839" y="115098"/>
                                            <a:pt x="173141" y="115423"/>
                                            <a:pt x="174118" y="116074"/>
                                          </a:cubicBezTo>
                                          <a:cubicBezTo>
                                            <a:pt x="175419" y="116725"/>
                                            <a:pt x="176070" y="117702"/>
                                            <a:pt x="176396" y="118678"/>
                                          </a:cubicBezTo>
                                          <a:lnTo>
                                            <a:pt x="176396" y="118678"/>
                                          </a:lnTo>
                                          <a:cubicBezTo>
                                            <a:pt x="176396" y="119004"/>
                                            <a:pt x="176396" y="119329"/>
                                            <a:pt x="176396" y="119654"/>
                                          </a:cubicBezTo>
                                          <a:lnTo>
                                            <a:pt x="176396" y="119654"/>
                                          </a:lnTo>
                                          <a:cubicBezTo>
                                            <a:pt x="176070" y="120631"/>
                                            <a:pt x="175745" y="121607"/>
                                            <a:pt x="175419" y="122583"/>
                                          </a:cubicBezTo>
                                          <a:cubicBezTo>
                                            <a:pt x="175094" y="122909"/>
                                            <a:pt x="175094" y="123560"/>
                                            <a:pt x="174768" y="123885"/>
                                          </a:cubicBezTo>
                                          <a:cubicBezTo>
                                            <a:pt x="175745" y="123234"/>
                                            <a:pt x="176721" y="122258"/>
                                            <a:pt x="177697" y="120956"/>
                                          </a:cubicBezTo>
                                          <a:cubicBezTo>
                                            <a:pt x="178999" y="119329"/>
                                            <a:pt x="180627" y="118027"/>
                                            <a:pt x="181928" y="117051"/>
                                          </a:cubicBezTo>
                                          <a:cubicBezTo>
                                            <a:pt x="183555" y="116074"/>
                                            <a:pt x="184858" y="115423"/>
                                            <a:pt x="186159" y="115098"/>
                                          </a:cubicBezTo>
                                          <a:cubicBezTo>
                                            <a:pt x="187786" y="114773"/>
                                            <a:pt x="189088" y="114773"/>
                                            <a:pt x="190715" y="115098"/>
                                          </a:cubicBezTo>
                                          <a:cubicBezTo>
                                            <a:pt x="192017" y="115423"/>
                                            <a:pt x="195597" y="117051"/>
                                            <a:pt x="199177" y="118678"/>
                                          </a:cubicBezTo>
                                          <a:cubicBezTo>
                                            <a:pt x="203083" y="120631"/>
                                            <a:pt x="207314" y="122258"/>
                                            <a:pt x="207964" y="122258"/>
                                          </a:cubicBezTo>
                                          <a:cubicBezTo>
                                            <a:pt x="208615" y="122258"/>
                                            <a:pt x="209917" y="121282"/>
                                            <a:pt x="211219" y="120305"/>
                                          </a:cubicBezTo>
                                          <a:cubicBezTo>
                                            <a:pt x="212195" y="119654"/>
                                            <a:pt x="212846" y="119004"/>
                                            <a:pt x="212846" y="118678"/>
                                          </a:cubicBezTo>
                                          <a:cubicBezTo>
                                            <a:pt x="212846" y="118678"/>
                                            <a:pt x="212195" y="118353"/>
                                            <a:pt x="211545" y="117702"/>
                                          </a:cubicBezTo>
                                          <a:cubicBezTo>
                                            <a:pt x="209917" y="116400"/>
                                            <a:pt x="207964" y="115098"/>
                                            <a:pt x="208290" y="112820"/>
                                          </a:cubicBezTo>
                                          <a:cubicBezTo>
                                            <a:pt x="208290" y="111518"/>
                                            <a:pt x="207314" y="104033"/>
                                            <a:pt x="206337" y="98174"/>
                                          </a:cubicBezTo>
                                          <a:cubicBezTo>
                                            <a:pt x="205686" y="94269"/>
                                            <a:pt x="205036" y="90689"/>
                                            <a:pt x="205036" y="89713"/>
                                          </a:cubicBezTo>
                                          <a:cubicBezTo>
                                            <a:pt x="205036" y="89062"/>
                                            <a:pt x="202758" y="86458"/>
                                            <a:pt x="200154" y="83854"/>
                                          </a:cubicBezTo>
                                          <a:cubicBezTo>
                                            <a:pt x="197876" y="81576"/>
                                            <a:pt x="195597" y="79624"/>
                                            <a:pt x="194295" y="79298"/>
                                          </a:cubicBezTo>
                                          <a:cubicBezTo>
                                            <a:pt x="192994" y="78973"/>
                                            <a:pt x="189739" y="79624"/>
                                            <a:pt x="186810" y="80275"/>
                                          </a:cubicBezTo>
                                          <a:cubicBezTo>
                                            <a:pt x="183555" y="80926"/>
                                            <a:pt x="180301" y="81576"/>
                                            <a:pt x="178674" y="80926"/>
                                          </a:cubicBezTo>
                                          <a:lnTo>
                                            <a:pt x="178674" y="80926"/>
                                          </a:lnTo>
                                          <a:cubicBezTo>
                                            <a:pt x="178023" y="80600"/>
                                            <a:pt x="177046" y="79949"/>
                                            <a:pt x="176396" y="79298"/>
                                          </a:cubicBezTo>
                                          <a:cubicBezTo>
                                            <a:pt x="175419" y="78322"/>
                                            <a:pt x="174442" y="77020"/>
                                            <a:pt x="173792" y="75718"/>
                                          </a:cubicBezTo>
                                          <a:cubicBezTo>
                                            <a:pt x="173141" y="74091"/>
                                            <a:pt x="172815" y="72789"/>
                                            <a:pt x="173467" y="71487"/>
                                          </a:cubicBezTo>
                                          <a:lnTo>
                                            <a:pt x="173467" y="71487"/>
                                          </a:lnTo>
                                          <a:cubicBezTo>
                                            <a:pt x="173467" y="71162"/>
                                            <a:pt x="173792" y="70836"/>
                                            <a:pt x="174118" y="70836"/>
                                          </a:cubicBezTo>
                                          <a:cubicBezTo>
                                            <a:pt x="175094" y="69860"/>
                                            <a:pt x="176070" y="69209"/>
                                            <a:pt x="177046" y="68884"/>
                                          </a:cubicBezTo>
                                          <a:lnTo>
                                            <a:pt x="177046" y="68884"/>
                                          </a:lnTo>
                                          <a:cubicBezTo>
                                            <a:pt x="177697" y="68558"/>
                                            <a:pt x="178349" y="68233"/>
                                            <a:pt x="178349" y="67907"/>
                                          </a:cubicBezTo>
                                          <a:lnTo>
                                            <a:pt x="178349" y="67907"/>
                                          </a:lnTo>
                                          <a:cubicBezTo>
                                            <a:pt x="178349" y="67256"/>
                                            <a:pt x="177046" y="66280"/>
                                            <a:pt x="176070" y="64978"/>
                                          </a:cubicBezTo>
                                          <a:cubicBezTo>
                                            <a:pt x="174118" y="63026"/>
                                            <a:pt x="171514" y="60422"/>
                                            <a:pt x="171839" y="57818"/>
                                          </a:cubicBezTo>
                                          <a:cubicBezTo>
                                            <a:pt x="171839" y="56842"/>
                                            <a:pt x="171839" y="55866"/>
                                            <a:pt x="171839" y="54889"/>
                                          </a:cubicBezTo>
                                          <a:cubicBezTo>
                                            <a:pt x="171188" y="53587"/>
                                            <a:pt x="171188" y="53262"/>
                                            <a:pt x="171188" y="52936"/>
                                          </a:cubicBezTo>
                                          <a:lnTo>
                                            <a:pt x="171188" y="5293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1" name="Freeform: Shape 530">
                                      <a:extLst>
                                        <a:ext uri="{FF2B5EF4-FFF2-40B4-BE49-F238E27FC236}">
                                          <a16:creationId xmlns:a16="http://schemas.microsoft.com/office/drawing/2014/main" id="{9F9D61B7-166D-4E77-9B99-5FC31C010E98}"/>
                                        </a:ext>
                                      </a:extLst>
                                    </p:cNvPr>
                                    <p:cNvSpPr/>
                                    <p:nvPr/>
                                  </p:nvSpPr>
                                  <p:spPr>
                                    <a:xfrm>
                                      <a:off x="7331210" y="3076501"/>
                                      <a:ext cx="478225" cy="278262"/>
                                    </a:xfrm>
                                    <a:custGeom>
                                      <a:avLst/>
                                      <a:gdLst>
                                        <a:gd name="connsiteX0" fmla="*/ 1762 w 478225"/>
                                        <a:gd name="connsiteY0" fmla="*/ 143199 h 278262"/>
                                        <a:gd name="connsiteX1" fmla="*/ 15756 w 478225"/>
                                        <a:gd name="connsiteY1" fmla="*/ 142874 h 278262"/>
                                        <a:gd name="connsiteX2" fmla="*/ 31378 w 478225"/>
                                        <a:gd name="connsiteY2" fmla="*/ 140270 h 278262"/>
                                        <a:gd name="connsiteX3" fmla="*/ 29751 w 478225"/>
                                        <a:gd name="connsiteY3" fmla="*/ 136365 h 278262"/>
                                        <a:gd name="connsiteX4" fmla="*/ 27473 w 478225"/>
                                        <a:gd name="connsiteY4" fmla="*/ 130832 h 278262"/>
                                        <a:gd name="connsiteX5" fmla="*/ 30727 w 478225"/>
                                        <a:gd name="connsiteY5" fmla="*/ 122045 h 278262"/>
                                        <a:gd name="connsiteX6" fmla="*/ 34633 w 478225"/>
                                        <a:gd name="connsiteY6" fmla="*/ 117163 h 278262"/>
                                        <a:gd name="connsiteX7" fmla="*/ 34633 w 478225"/>
                                        <a:gd name="connsiteY7" fmla="*/ 117163 h 278262"/>
                                        <a:gd name="connsiteX8" fmla="*/ 40816 w 478225"/>
                                        <a:gd name="connsiteY8" fmla="*/ 116187 h 278262"/>
                                        <a:gd name="connsiteX9" fmla="*/ 51556 w 478225"/>
                                        <a:gd name="connsiteY9" fmla="*/ 113583 h 278262"/>
                                        <a:gd name="connsiteX10" fmla="*/ 53509 w 478225"/>
                                        <a:gd name="connsiteY10" fmla="*/ 108376 h 278262"/>
                                        <a:gd name="connsiteX11" fmla="*/ 53509 w 478225"/>
                                        <a:gd name="connsiteY11" fmla="*/ 108376 h 278262"/>
                                        <a:gd name="connsiteX12" fmla="*/ 54811 w 478225"/>
                                        <a:gd name="connsiteY12" fmla="*/ 104796 h 278262"/>
                                        <a:gd name="connsiteX13" fmla="*/ 58716 w 478225"/>
                                        <a:gd name="connsiteY13" fmla="*/ 102843 h 278262"/>
                                        <a:gd name="connsiteX14" fmla="*/ 58716 w 478225"/>
                                        <a:gd name="connsiteY14" fmla="*/ 102843 h 278262"/>
                                        <a:gd name="connsiteX15" fmla="*/ 62622 w 478225"/>
                                        <a:gd name="connsiteY15" fmla="*/ 105772 h 278262"/>
                                        <a:gd name="connsiteX16" fmla="*/ 67829 w 478225"/>
                                        <a:gd name="connsiteY16" fmla="*/ 109027 h 278262"/>
                                        <a:gd name="connsiteX17" fmla="*/ 68155 w 478225"/>
                                        <a:gd name="connsiteY17" fmla="*/ 102518 h 278262"/>
                                        <a:gd name="connsiteX18" fmla="*/ 68480 w 478225"/>
                                        <a:gd name="connsiteY18" fmla="*/ 97961 h 278262"/>
                                        <a:gd name="connsiteX19" fmla="*/ 72711 w 478225"/>
                                        <a:gd name="connsiteY19" fmla="*/ 93080 h 278262"/>
                                        <a:gd name="connsiteX20" fmla="*/ 76942 w 478225"/>
                                        <a:gd name="connsiteY20" fmla="*/ 90476 h 278262"/>
                                        <a:gd name="connsiteX21" fmla="*/ 81498 w 478225"/>
                                        <a:gd name="connsiteY21" fmla="*/ 94707 h 278262"/>
                                        <a:gd name="connsiteX22" fmla="*/ 84753 w 478225"/>
                                        <a:gd name="connsiteY22" fmla="*/ 98612 h 278262"/>
                                        <a:gd name="connsiteX23" fmla="*/ 93214 w 478225"/>
                                        <a:gd name="connsiteY23" fmla="*/ 98287 h 278262"/>
                                        <a:gd name="connsiteX24" fmla="*/ 95167 w 478225"/>
                                        <a:gd name="connsiteY24" fmla="*/ 97961 h 278262"/>
                                        <a:gd name="connsiteX25" fmla="*/ 94842 w 478225"/>
                                        <a:gd name="connsiteY25" fmla="*/ 99914 h 278262"/>
                                        <a:gd name="connsiteX26" fmla="*/ 97120 w 478225"/>
                                        <a:gd name="connsiteY26" fmla="*/ 108701 h 278262"/>
                                        <a:gd name="connsiteX27" fmla="*/ 103954 w 478225"/>
                                        <a:gd name="connsiteY27" fmla="*/ 109352 h 278262"/>
                                        <a:gd name="connsiteX28" fmla="*/ 113067 w 478225"/>
                                        <a:gd name="connsiteY28" fmla="*/ 110979 h 278262"/>
                                        <a:gd name="connsiteX29" fmla="*/ 113067 w 478225"/>
                                        <a:gd name="connsiteY29" fmla="*/ 110979 h 278262"/>
                                        <a:gd name="connsiteX30" fmla="*/ 114043 w 478225"/>
                                        <a:gd name="connsiteY30" fmla="*/ 114885 h 278262"/>
                                        <a:gd name="connsiteX31" fmla="*/ 112416 w 478225"/>
                                        <a:gd name="connsiteY31" fmla="*/ 116512 h 278262"/>
                                        <a:gd name="connsiteX32" fmla="*/ 111114 w 478225"/>
                                        <a:gd name="connsiteY32" fmla="*/ 117814 h 278262"/>
                                        <a:gd name="connsiteX33" fmla="*/ 111440 w 478225"/>
                                        <a:gd name="connsiteY33" fmla="*/ 118465 h 278262"/>
                                        <a:gd name="connsiteX34" fmla="*/ 116321 w 478225"/>
                                        <a:gd name="connsiteY34" fmla="*/ 121068 h 278262"/>
                                        <a:gd name="connsiteX35" fmla="*/ 120878 w 478225"/>
                                        <a:gd name="connsiteY35" fmla="*/ 123347 h 278262"/>
                                        <a:gd name="connsiteX36" fmla="*/ 120878 w 478225"/>
                                        <a:gd name="connsiteY36" fmla="*/ 123347 h 278262"/>
                                        <a:gd name="connsiteX37" fmla="*/ 121203 w 478225"/>
                                        <a:gd name="connsiteY37" fmla="*/ 126276 h 278262"/>
                                        <a:gd name="connsiteX38" fmla="*/ 121203 w 478225"/>
                                        <a:gd name="connsiteY38" fmla="*/ 126276 h 278262"/>
                                        <a:gd name="connsiteX39" fmla="*/ 119251 w 478225"/>
                                        <a:gd name="connsiteY39" fmla="*/ 127903 h 278262"/>
                                        <a:gd name="connsiteX40" fmla="*/ 119251 w 478225"/>
                                        <a:gd name="connsiteY40" fmla="*/ 127903 h 278262"/>
                                        <a:gd name="connsiteX41" fmla="*/ 116321 w 478225"/>
                                        <a:gd name="connsiteY41" fmla="*/ 130832 h 278262"/>
                                        <a:gd name="connsiteX42" fmla="*/ 116321 w 478225"/>
                                        <a:gd name="connsiteY42" fmla="*/ 130832 h 278262"/>
                                        <a:gd name="connsiteX43" fmla="*/ 115996 w 478225"/>
                                        <a:gd name="connsiteY43" fmla="*/ 136365 h 278262"/>
                                        <a:gd name="connsiteX44" fmla="*/ 115345 w 478225"/>
                                        <a:gd name="connsiteY44" fmla="*/ 139945 h 278262"/>
                                        <a:gd name="connsiteX45" fmla="*/ 120878 w 478225"/>
                                        <a:gd name="connsiteY45" fmla="*/ 142548 h 278262"/>
                                        <a:gd name="connsiteX46" fmla="*/ 126410 w 478225"/>
                                        <a:gd name="connsiteY46" fmla="*/ 143850 h 278262"/>
                                        <a:gd name="connsiteX47" fmla="*/ 129991 w 478225"/>
                                        <a:gd name="connsiteY47" fmla="*/ 143850 h 278262"/>
                                        <a:gd name="connsiteX48" fmla="*/ 137476 w 478225"/>
                                        <a:gd name="connsiteY48" fmla="*/ 143850 h 278262"/>
                                        <a:gd name="connsiteX49" fmla="*/ 140405 w 478225"/>
                                        <a:gd name="connsiteY49" fmla="*/ 145477 h 278262"/>
                                        <a:gd name="connsiteX50" fmla="*/ 145938 w 478225"/>
                                        <a:gd name="connsiteY50" fmla="*/ 147430 h 278262"/>
                                        <a:gd name="connsiteX51" fmla="*/ 148216 w 478225"/>
                                        <a:gd name="connsiteY51" fmla="*/ 144827 h 278262"/>
                                        <a:gd name="connsiteX52" fmla="*/ 148216 w 478225"/>
                                        <a:gd name="connsiteY52" fmla="*/ 144827 h 278262"/>
                                        <a:gd name="connsiteX53" fmla="*/ 153098 w 478225"/>
                                        <a:gd name="connsiteY53" fmla="*/ 141572 h 278262"/>
                                        <a:gd name="connsiteX54" fmla="*/ 159282 w 478225"/>
                                        <a:gd name="connsiteY54" fmla="*/ 143850 h 278262"/>
                                        <a:gd name="connsiteX55" fmla="*/ 163187 w 478225"/>
                                        <a:gd name="connsiteY55" fmla="*/ 148407 h 278262"/>
                                        <a:gd name="connsiteX56" fmla="*/ 169696 w 478225"/>
                                        <a:gd name="connsiteY56" fmla="*/ 162401 h 278262"/>
                                        <a:gd name="connsiteX57" fmla="*/ 173276 w 478225"/>
                                        <a:gd name="connsiteY57" fmla="*/ 168585 h 278262"/>
                                        <a:gd name="connsiteX58" fmla="*/ 175880 w 478225"/>
                                        <a:gd name="connsiteY58" fmla="*/ 169886 h 278262"/>
                                        <a:gd name="connsiteX59" fmla="*/ 181087 w 478225"/>
                                        <a:gd name="connsiteY59" fmla="*/ 174768 h 278262"/>
                                        <a:gd name="connsiteX60" fmla="*/ 181412 w 478225"/>
                                        <a:gd name="connsiteY60" fmla="*/ 179325 h 278262"/>
                                        <a:gd name="connsiteX61" fmla="*/ 183691 w 478225"/>
                                        <a:gd name="connsiteY61" fmla="*/ 186810 h 278262"/>
                                        <a:gd name="connsiteX62" fmla="*/ 206798 w 478225"/>
                                        <a:gd name="connsiteY62" fmla="*/ 202757 h 278262"/>
                                        <a:gd name="connsiteX63" fmla="*/ 229579 w 478225"/>
                                        <a:gd name="connsiteY63" fmla="*/ 216426 h 278262"/>
                                        <a:gd name="connsiteX64" fmla="*/ 237390 w 478225"/>
                                        <a:gd name="connsiteY64" fmla="*/ 220657 h 278262"/>
                                        <a:gd name="connsiteX65" fmla="*/ 241296 w 478225"/>
                                        <a:gd name="connsiteY65" fmla="*/ 225213 h 278262"/>
                                        <a:gd name="connsiteX66" fmla="*/ 241296 w 478225"/>
                                        <a:gd name="connsiteY66" fmla="*/ 225213 h 278262"/>
                                        <a:gd name="connsiteX67" fmla="*/ 249432 w 478225"/>
                                        <a:gd name="connsiteY67" fmla="*/ 230746 h 278262"/>
                                        <a:gd name="connsiteX68" fmla="*/ 259195 w 478225"/>
                                        <a:gd name="connsiteY68" fmla="*/ 236604 h 278262"/>
                                        <a:gd name="connsiteX69" fmla="*/ 267657 w 478225"/>
                                        <a:gd name="connsiteY69" fmla="*/ 242463 h 278262"/>
                                        <a:gd name="connsiteX70" fmla="*/ 271888 w 478225"/>
                                        <a:gd name="connsiteY70" fmla="*/ 243439 h 278262"/>
                                        <a:gd name="connsiteX71" fmla="*/ 277746 w 478225"/>
                                        <a:gd name="connsiteY71" fmla="*/ 242463 h 278262"/>
                                        <a:gd name="connsiteX72" fmla="*/ 284255 w 478225"/>
                                        <a:gd name="connsiteY72" fmla="*/ 243764 h 278262"/>
                                        <a:gd name="connsiteX73" fmla="*/ 300203 w 478225"/>
                                        <a:gd name="connsiteY73" fmla="*/ 252552 h 278262"/>
                                        <a:gd name="connsiteX74" fmla="*/ 300854 w 478225"/>
                                        <a:gd name="connsiteY74" fmla="*/ 252877 h 278262"/>
                                        <a:gd name="connsiteX75" fmla="*/ 300854 w 478225"/>
                                        <a:gd name="connsiteY75" fmla="*/ 253854 h 278262"/>
                                        <a:gd name="connsiteX76" fmla="*/ 298901 w 478225"/>
                                        <a:gd name="connsiteY76" fmla="*/ 271103 h 278262"/>
                                        <a:gd name="connsiteX77" fmla="*/ 298901 w 478225"/>
                                        <a:gd name="connsiteY77" fmla="*/ 271103 h 278262"/>
                                        <a:gd name="connsiteX78" fmla="*/ 310292 w 478225"/>
                                        <a:gd name="connsiteY78" fmla="*/ 270452 h 278262"/>
                                        <a:gd name="connsiteX79" fmla="*/ 315499 w 478225"/>
                                        <a:gd name="connsiteY79" fmla="*/ 275659 h 278262"/>
                                        <a:gd name="connsiteX80" fmla="*/ 317126 w 478225"/>
                                        <a:gd name="connsiteY80" fmla="*/ 278263 h 278262"/>
                                        <a:gd name="connsiteX81" fmla="*/ 320381 w 478225"/>
                                        <a:gd name="connsiteY81" fmla="*/ 277937 h 278262"/>
                                        <a:gd name="connsiteX82" fmla="*/ 329493 w 478225"/>
                                        <a:gd name="connsiteY82" fmla="*/ 277286 h 278262"/>
                                        <a:gd name="connsiteX83" fmla="*/ 330144 w 478225"/>
                                        <a:gd name="connsiteY83" fmla="*/ 275008 h 278262"/>
                                        <a:gd name="connsiteX84" fmla="*/ 331446 w 478225"/>
                                        <a:gd name="connsiteY84" fmla="*/ 270452 h 278262"/>
                                        <a:gd name="connsiteX85" fmla="*/ 337304 w 478225"/>
                                        <a:gd name="connsiteY85" fmla="*/ 261339 h 278262"/>
                                        <a:gd name="connsiteX86" fmla="*/ 343488 w 478225"/>
                                        <a:gd name="connsiteY86" fmla="*/ 252877 h 278262"/>
                                        <a:gd name="connsiteX87" fmla="*/ 345441 w 478225"/>
                                        <a:gd name="connsiteY87" fmla="*/ 249622 h 278262"/>
                                        <a:gd name="connsiteX88" fmla="*/ 346417 w 478225"/>
                                        <a:gd name="connsiteY88" fmla="*/ 246043 h 278262"/>
                                        <a:gd name="connsiteX89" fmla="*/ 344464 w 478225"/>
                                        <a:gd name="connsiteY89" fmla="*/ 244090 h 278262"/>
                                        <a:gd name="connsiteX90" fmla="*/ 339908 w 478225"/>
                                        <a:gd name="connsiteY90" fmla="*/ 237906 h 278262"/>
                                        <a:gd name="connsiteX91" fmla="*/ 340233 w 478225"/>
                                        <a:gd name="connsiteY91" fmla="*/ 234977 h 278262"/>
                                        <a:gd name="connsiteX92" fmla="*/ 340559 w 478225"/>
                                        <a:gd name="connsiteY92" fmla="*/ 225539 h 278262"/>
                                        <a:gd name="connsiteX93" fmla="*/ 338281 w 478225"/>
                                        <a:gd name="connsiteY93" fmla="*/ 223261 h 278262"/>
                                        <a:gd name="connsiteX94" fmla="*/ 334701 w 478225"/>
                                        <a:gd name="connsiteY94" fmla="*/ 221308 h 278262"/>
                                        <a:gd name="connsiteX95" fmla="*/ 332748 w 478225"/>
                                        <a:gd name="connsiteY95" fmla="*/ 221634 h 278262"/>
                                        <a:gd name="connsiteX96" fmla="*/ 327215 w 478225"/>
                                        <a:gd name="connsiteY96" fmla="*/ 221634 h 278262"/>
                                        <a:gd name="connsiteX97" fmla="*/ 323635 w 478225"/>
                                        <a:gd name="connsiteY97" fmla="*/ 217728 h 278262"/>
                                        <a:gd name="connsiteX98" fmla="*/ 319404 w 478225"/>
                                        <a:gd name="connsiteY98" fmla="*/ 211545 h 278262"/>
                                        <a:gd name="connsiteX99" fmla="*/ 319730 w 478225"/>
                                        <a:gd name="connsiteY99" fmla="*/ 206988 h 278262"/>
                                        <a:gd name="connsiteX100" fmla="*/ 321032 w 478225"/>
                                        <a:gd name="connsiteY100" fmla="*/ 203734 h 278262"/>
                                        <a:gd name="connsiteX101" fmla="*/ 321032 w 478225"/>
                                        <a:gd name="connsiteY101" fmla="*/ 203734 h 278262"/>
                                        <a:gd name="connsiteX102" fmla="*/ 324937 w 478225"/>
                                        <a:gd name="connsiteY102" fmla="*/ 200804 h 278262"/>
                                        <a:gd name="connsiteX103" fmla="*/ 328843 w 478225"/>
                                        <a:gd name="connsiteY103" fmla="*/ 198852 h 278262"/>
                                        <a:gd name="connsiteX104" fmla="*/ 338281 w 478225"/>
                                        <a:gd name="connsiteY104" fmla="*/ 200154 h 278262"/>
                                        <a:gd name="connsiteX105" fmla="*/ 349997 w 478225"/>
                                        <a:gd name="connsiteY105" fmla="*/ 202106 h 278262"/>
                                        <a:gd name="connsiteX106" fmla="*/ 351299 w 478225"/>
                                        <a:gd name="connsiteY106" fmla="*/ 197550 h 278262"/>
                                        <a:gd name="connsiteX107" fmla="*/ 353252 w 478225"/>
                                        <a:gd name="connsiteY107" fmla="*/ 192017 h 278262"/>
                                        <a:gd name="connsiteX108" fmla="*/ 357808 w 478225"/>
                                        <a:gd name="connsiteY108" fmla="*/ 191041 h 278262"/>
                                        <a:gd name="connsiteX109" fmla="*/ 359761 w 478225"/>
                                        <a:gd name="connsiteY109" fmla="*/ 191692 h 278262"/>
                                        <a:gd name="connsiteX110" fmla="*/ 357482 w 478225"/>
                                        <a:gd name="connsiteY110" fmla="*/ 188112 h 278262"/>
                                        <a:gd name="connsiteX111" fmla="*/ 354553 w 478225"/>
                                        <a:gd name="connsiteY111" fmla="*/ 179976 h 278262"/>
                                        <a:gd name="connsiteX112" fmla="*/ 361388 w 478225"/>
                                        <a:gd name="connsiteY112" fmla="*/ 178674 h 278262"/>
                                        <a:gd name="connsiteX113" fmla="*/ 365293 w 478225"/>
                                        <a:gd name="connsiteY113" fmla="*/ 178348 h 278262"/>
                                        <a:gd name="connsiteX114" fmla="*/ 368548 w 478225"/>
                                        <a:gd name="connsiteY114" fmla="*/ 177697 h 278262"/>
                                        <a:gd name="connsiteX115" fmla="*/ 369524 w 478225"/>
                                        <a:gd name="connsiteY115" fmla="*/ 177372 h 278262"/>
                                        <a:gd name="connsiteX116" fmla="*/ 369524 w 478225"/>
                                        <a:gd name="connsiteY116" fmla="*/ 177372 h 278262"/>
                                        <a:gd name="connsiteX117" fmla="*/ 369199 w 478225"/>
                                        <a:gd name="connsiteY117" fmla="*/ 174443 h 278262"/>
                                        <a:gd name="connsiteX118" fmla="*/ 369199 w 478225"/>
                                        <a:gd name="connsiteY118" fmla="*/ 168259 h 278262"/>
                                        <a:gd name="connsiteX119" fmla="*/ 369199 w 478225"/>
                                        <a:gd name="connsiteY119" fmla="*/ 168259 h 278262"/>
                                        <a:gd name="connsiteX120" fmla="*/ 369524 w 478225"/>
                                        <a:gd name="connsiteY120" fmla="*/ 167283 h 278262"/>
                                        <a:gd name="connsiteX121" fmla="*/ 374081 w 478225"/>
                                        <a:gd name="connsiteY121" fmla="*/ 160774 h 278262"/>
                                        <a:gd name="connsiteX122" fmla="*/ 377986 w 478225"/>
                                        <a:gd name="connsiteY122" fmla="*/ 162727 h 278262"/>
                                        <a:gd name="connsiteX123" fmla="*/ 383518 w 478225"/>
                                        <a:gd name="connsiteY123" fmla="*/ 165005 h 278262"/>
                                        <a:gd name="connsiteX124" fmla="*/ 388400 w 478225"/>
                                        <a:gd name="connsiteY124" fmla="*/ 162727 h 278262"/>
                                        <a:gd name="connsiteX125" fmla="*/ 395560 w 478225"/>
                                        <a:gd name="connsiteY125" fmla="*/ 158821 h 278262"/>
                                        <a:gd name="connsiteX126" fmla="*/ 398164 w 478225"/>
                                        <a:gd name="connsiteY126" fmla="*/ 155892 h 278262"/>
                                        <a:gd name="connsiteX127" fmla="*/ 403371 w 478225"/>
                                        <a:gd name="connsiteY127" fmla="*/ 151661 h 278262"/>
                                        <a:gd name="connsiteX128" fmla="*/ 410857 w 478225"/>
                                        <a:gd name="connsiteY128" fmla="*/ 156218 h 278262"/>
                                        <a:gd name="connsiteX129" fmla="*/ 410857 w 478225"/>
                                        <a:gd name="connsiteY129" fmla="*/ 156218 h 278262"/>
                                        <a:gd name="connsiteX130" fmla="*/ 411508 w 478225"/>
                                        <a:gd name="connsiteY130" fmla="*/ 157194 h 278262"/>
                                        <a:gd name="connsiteX131" fmla="*/ 413460 w 478225"/>
                                        <a:gd name="connsiteY131" fmla="*/ 163703 h 278262"/>
                                        <a:gd name="connsiteX132" fmla="*/ 413786 w 478225"/>
                                        <a:gd name="connsiteY132" fmla="*/ 165005 h 278262"/>
                                        <a:gd name="connsiteX133" fmla="*/ 409555 w 478225"/>
                                        <a:gd name="connsiteY133" fmla="*/ 169886 h 278262"/>
                                        <a:gd name="connsiteX134" fmla="*/ 406951 w 478225"/>
                                        <a:gd name="connsiteY134" fmla="*/ 171188 h 278262"/>
                                        <a:gd name="connsiteX135" fmla="*/ 409881 w 478225"/>
                                        <a:gd name="connsiteY135" fmla="*/ 174117 h 278262"/>
                                        <a:gd name="connsiteX136" fmla="*/ 417366 w 478225"/>
                                        <a:gd name="connsiteY136" fmla="*/ 181928 h 278262"/>
                                        <a:gd name="connsiteX137" fmla="*/ 417366 w 478225"/>
                                        <a:gd name="connsiteY137" fmla="*/ 181928 h 278262"/>
                                        <a:gd name="connsiteX138" fmla="*/ 426478 w 478225"/>
                                        <a:gd name="connsiteY138" fmla="*/ 188763 h 278262"/>
                                        <a:gd name="connsiteX139" fmla="*/ 426804 w 478225"/>
                                        <a:gd name="connsiteY139" fmla="*/ 188112 h 278262"/>
                                        <a:gd name="connsiteX140" fmla="*/ 426153 w 478225"/>
                                        <a:gd name="connsiteY140" fmla="*/ 184206 h 278262"/>
                                        <a:gd name="connsiteX141" fmla="*/ 426153 w 478225"/>
                                        <a:gd name="connsiteY141" fmla="*/ 181603 h 278262"/>
                                        <a:gd name="connsiteX142" fmla="*/ 427780 w 478225"/>
                                        <a:gd name="connsiteY142" fmla="*/ 178999 h 278262"/>
                                        <a:gd name="connsiteX143" fmla="*/ 430709 w 478225"/>
                                        <a:gd name="connsiteY143" fmla="*/ 177372 h 278262"/>
                                        <a:gd name="connsiteX144" fmla="*/ 434290 w 478225"/>
                                        <a:gd name="connsiteY144" fmla="*/ 177697 h 278262"/>
                                        <a:gd name="connsiteX145" fmla="*/ 439822 w 478225"/>
                                        <a:gd name="connsiteY145" fmla="*/ 180627 h 278262"/>
                                        <a:gd name="connsiteX146" fmla="*/ 444053 w 478225"/>
                                        <a:gd name="connsiteY146" fmla="*/ 182579 h 278262"/>
                                        <a:gd name="connsiteX147" fmla="*/ 446657 w 478225"/>
                                        <a:gd name="connsiteY147" fmla="*/ 179976 h 278262"/>
                                        <a:gd name="connsiteX148" fmla="*/ 446657 w 478225"/>
                                        <a:gd name="connsiteY148" fmla="*/ 179976 h 278262"/>
                                        <a:gd name="connsiteX149" fmla="*/ 447958 w 478225"/>
                                        <a:gd name="connsiteY149" fmla="*/ 177372 h 278262"/>
                                        <a:gd name="connsiteX150" fmla="*/ 452840 w 478225"/>
                                        <a:gd name="connsiteY150" fmla="*/ 175745 h 278262"/>
                                        <a:gd name="connsiteX151" fmla="*/ 456421 w 478225"/>
                                        <a:gd name="connsiteY151" fmla="*/ 175419 h 278262"/>
                                        <a:gd name="connsiteX152" fmla="*/ 458048 w 478225"/>
                                        <a:gd name="connsiteY152" fmla="*/ 172165 h 278262"/>
                                        <a:gd name="connsiteX153" fmla="*/ 458048 w 478225"/>
                                        <a:gd name="connsiteY153" fmla="*/ 172165 h 278262"/>
                                        <a:gd name="connsiteX154" fmla="*/ 458048 w 478225"/>
                                        <a:gd name="connsiteY154" fmla="*/ 170537 h 278262"/>
                                        <a:gd name="connsiteX155" fmla="*/ 460651 w 478225"/>
                                        <a:gd name="connsiteY155" fmla="*/ 168259 h 278262"/>
                                        <a:gd name="connsiteX156" fmla="*/ 464231 w 478225"/>
                                        <a:gd name="connsiteY156" fmla="*/ 169236 h 278262"/>
                                        <a:gd name="connsiteX157" fmla="*/ 466835 w 478225"/>
                                        <a:gd name="connsiteY157" fmla="*/ 170212 h 278262"/>
                                        <a:gd name="connsiteX158" fmla="*/ 469439 w 478225"/>
                                        <a:gd name="connsiteY158" fmla="*/ 167934 h 278262"/>
                                        <a:gd name="connsiteX159" fmla="*/ 469439 w 478225"/>
                                        <a:gd name="connsiteY159" fmla="*/ 167934 h 278262"/>
                                        <a:gd name="connsiteX160" fmla="*/ 470740 w 478225"/>
                                        <a:gd name="connsiteY160" fmla="*/ 165981 h 278262"/>
                                        <a:gd name="connsiteX161" fmla="*/ 474971 w 478225"/>
                                        <a:gd name="connsiteY161" fmla="*/ 162401 h 278262"/>
                                        <a:gd name="connsiteX162" fmla="*/ 477249 w 478225"/>
                                        <a:gd name="connsiteY162" fmla="*/ 160448 h 278262"/>
                                        <a:gd name="connsiteX163" fmla="*/ 477249 w 478225"/>
                                        <a:gd name="connsiteY163" fmla="*/ 160448 h 278262"/>
                                        <a:gd name="connsiteX164" fmla="*/ 478226 w 478225"/>
                                        <a:gd name="connsiteY164" fmla="*/ 160123 h 278262"/>
                                        <a:gd name="connsiteX165" fmla="*/ 478226 w 478225"/>
                                        <a:gd name="connsiteY165" fmla="*/ 160123 h 278262"/>
                                        <a:gd name="connsiteX166" fmla="*/ 473669 w 478225"/>
                                        <a:gd name="connsiteY166" fmla="*/ 159797 h 278262"/>
                                        <a:gd name="connsiteX167" fmla="*/ 473669 w 478225"/>
                                        <a:gd name="connsiteY167" fmla="*/ 159797 h 278262"/>
                                        <a:gd name="connsiteX168" fmla="*/ 466184 w 478225"/>
                                        <a:gd name="connsiteY168" fmla="*/ 158496 h 278262"/>
                                        <a:gd name="connsiteX169" fmla="*/ 462604 w 478225"/>
                                        <a:gd name="connsiteY169" fmla="*/ 157519 h 278262"/>
                                        <a:gd name="connsiteX170" fmla="*/ 457722 w 478225"/>
                                        <a:gd name="connsiteY170" fmla="*/ 156543 h 278262"/>
                                        <a:gd name="connsiteX171" fmla="*/ 454793 w 478225"/>
                                        <a:gd name="connsiteY171" fmla="*/ 150359 h 278262"/>
                                        <a:gd name="connsiteX172" fmla="*/ 454793 w 478225"/>
                                        <a:gd name="connsiteY172" fmla="*/ 148732 h 278262"/>
                                        <a:gd name="connsiteX173" fmla="*/ 451539 w 478225"/>
                                        <a:gd name="connsiteY173" fmla="*/ 148407 h 278262"/>
                                        <a:gd name="connsiteX174" fmla="*/ 448284 w 478225"/>
                                        <a:gd name="connsiteY174" fmla="*/ 148732 h 278262"/>
                                        <a:gd name="connsiteX175" fmla="*/ 441449 w 478225"/>
                                        <a:gd name="connsiteY175" fmla="*/ 141572 h 278262"/>
                                        <a:gd name="connsiteX176" fmla="*/ 440473 w 478225"/>
                                        <a:gd name="connsiteY176" fmla="*/ 138968 h 278262"/>
                                        <a:gd name="connsiteX177" fmla="*/ 438521 w 478225"/>
                                        <a:gd name="connsiteY177" fmla="*/ 140921 h 278262"/>
                                        <a:gd name="connsiteX178" fmla="*/ 434614 w 478225"/>
                                        <a:gd name="connsiteY178" fmla="*/ 144176 h 278262"/>
                                        <a:gd name="connsiteX179" fmla="*/ 434614 w 478225"/>
                                        <a:gd name="connsiteY179" fmla="*/ 145477 h 278262"/>
                                        <a:gd name="connsiteX180" fmla="*/ 434614 w 478225"/>
                                        <a:gd name="connsiteY180" fmla="*/ 148081 h 278262"/>
                                        <a:gd name="connsiteX181" fmla="*/ 434614 w 478225"/>
                                        <a:gd name="connsiteY181" fmla="*/ 148081 h 278262"/>
                                        <a:gd name="connsiteX182" fmla="*/ 434614 w 478225"/>
                                        <a:gd name="connsiteY182" fmla="*/ 148407 h 278262"/>
                                        <a:gd name="connsiteX183" fmla="*/ 434614 w 478225"/>
                                        <a:gd name="connsiteY183" fmla="*/ 148407 h 278262"/>
                                        <a:gd name="connsiteX184" fmla="*/ 430058 w 478225"/>
                                        <a:gd name="connsiteY184" fmla="*/ 150034 h 278262"/>
                                        <a:gd name="connsiteX185" fmla="*/ 425177 w 478225"/>
                                        <a:gd name="connsiteY185" fmla="*/ 149383 h 278262"/>
                                        <a:gd name="connsiteX186" fmla="*/ 423875 w 478225"/>
                                        <a:gd name="connsiteY186" fmla="*/ 149058 h 278262"/>
                                        <a:gd name="connsiteX187" fmla="*/ 421596 w 478225"/>
                                        <a:gd name="connsiteY187" fmla="*/ 146779 h 278262"/>
                                        <a:gd name="connsiteX188" fmla="*/ 417040 w 478225"/>
                                        <a:gd name="connsiteY188" fmla="*/ 143525 h 278262"/>
                                        <a:gd name="connsiteX189" fmla="*/ 411182 w 478225"/>
                                        <a:gd name="connsiteY189" fmla="*/ 143525 h 278262"/>
                                        <a:gd name="connsiteX190" fmla="*/ 405324 w 478225"/>
                                        <a:gd name="connsiteY190" fmla="*/ 141247 h 278262"/>
                                        <a:gd name="connsiteX191" fmla="*/ 403371 w 478225"/>
                                        <a:gd name="connsiteY191" fmla="*/ 135714 h 278262"/>
                                        <a:gd name="connsiteX192" fmla="*/ 403696 w 478225"/>
                                        <a:gd name="connsiteY192" fmla="*/ 135063 h 278262"/>
                                        <a:gd name="connsiteX193" fmla="*/ 422248 w 478225"/>
                                        <a:gd name="connsiteY193" fmla="*/ 123672 h 278262"/>
                                        <a:gd name="connsiteX194" fmla="*/ 428105 w 478225"/>
                                        <a:gd name="connsiteY194" fmla="*/ 120418 h 278262"/>
                                        <a:gd name="connsiteX195" fmla="*/ 428105 w 478225"/>
                                        <a:gd name="connsiteY195" fmla="*/ 120418 h 278262"/>
                                        <a:gd name="connsiteX196" fmla="*/ 428757 w 478225"/>
                                        <a:gd name="connsiteY196" fmla="*/ 117814 h 278262"/>
                                        <a:gd name="connsiteX197" fmla="*/ 428431 w 478225"/>
                                        <a:gd name="connsiteY197" fmla="*/ 115210 h 278262"/>
                                        <a:gd name="connsiteX198" fmla="*/ 428431 w 478225"/>
                                        <a:gd name="connsiteY198" fmla="*/ 115210 h 278262"/>
                                        <a:gd name="connsiteX199" fmla="*/ 428431 w 478225"/>
                                        <a:gd name="connsiteY199" fmla="*/ 115210 h 278262"/>
                                        <a:gd name="connsiteX200" fmla="*/ 428431 w 478225"/>
                                        <a:gd name="connsiteY200" fmla="*/ 115210 h 278262"/>
                                        <a:gd name="connsiteX201" fmla="*/ 423875 w 478225"/>
                                        <a:gd name="connsiteY201" fmla="*/ 114885 h 278262"/>
                                        <a:gd name="connsiteX202" fmla="*/ 418668 w 478225"/>
                                        <a:gd name="connsiteY202" fmla="*/ 114885 h 278262"/>
                                        <a:gd name="connsiteX203" fmla="*/ 418668 w 478225"/>
                                        <a:gd name="connsiteY203" fmla="*/ 114885 h 278262"/>
                                        <a:gd name="connsiteX204" fmla="*/ 395560 w 478225"/>
                                        <a:gd name="connsiteY204" fmla="*/ 127252 h 278262"/>
                                        <a:gd name="connsiteX205" fmla="*/ 385146 w 478225"/>
                                        <a:gd name="connsiteY205" fmla="*/ 132459 h 278262"/>
                                        <a:gd name="connsiteX206" fmla="*/ 373755 w 478225"/>
                                        <a:gd name="connsiteY206" fmla="*/ 139945 h 278262"/>
                                        <a:gd name="connsiteX207" fmla="*/ 368548 w 478225"/>
                                        <a:gd name="connsiteY207" fmla="*/ 143850 h 278262"/>
                                        <a:gd name="connsiteX208" fmla="*/ 367572 w 478225"/>
                                        <a:gd name="connsiteY208" fmla="*/ 145152 h 278262"/>
                                        <a:gd name="connsiteX209" fmla="*/ 364968 w 478225"/>
                                        <a:gd name="connsiteY209" fmla="*/ 149058 h 278262"/>
                                        <a:gd name="connsiteX210" fmla="*/ 359761 w 478225"/>
                                        <a:gd name="connsiteY210" fmla="*/ 152963 h 278262"/>
                                        <a:gd name="connsiteX211" fmla="*/ 354879 w 478225"/>
                                        <a:gd name="connsiteY211" fmla="*/ 156868 h 278262"/>
                                        <a:gd name="connsiteX212" fmla="*/ 355530 w 478225"/>
                                        <a:gd name="connsiteY212" fmla="*/ 162076 h 278262"/>
                                        <a:gd name="connsiteX213" fmla="*/ 355530 w 478225"/>
                                        <a:gd name="connsiteY213" fmla="*/ 167934 h 278262"/>
                                        <a:gd name="connsiteX214" fmla="*/ 351299 w 478225"/>
                                        <a:gd name="connsiteY214" fmla="*/ 168910 h 278262"/>
                                        <a:gd name="connsiteX215" fmla="*/ 345766 w 478225"/>
                                        <a:gd name="connsiteY215" fmla="*/ 168259 h 278262"/>
                                        <a:gd name="connsiteX216" fmla="*/ 339582 w 478225"/>
                                        <a:gd name="connsiteY216" fmla="*/ 164354 h 278262"/>
                                        <a:gd name="connsiteX217" fmla="*/ 336328 w 478225"/>
                                        <a:gd name="connsiteY217" fmla="*/ 160774 h 278262"/>
                                        <a:gd name="connsiteX218" fmla="*/ 337630 w 478225"/>
                                        <a:gd name="connsiteY218" fmla="*/ 156543 h 278262"/>
                                        <a:gd name="connsiteX219" fmla="*/ 338606 w 478225"/>
                                        <a:gd name="connsiteY219" fmla="*/ 154916 h 278262"/>
                                        <a:gd name="connsiteX220" fmla="*/ 335352 w 478225"/>
                                        <a:gd name="connsiteY220" fmla="*/ 151661 h 278262"/>
                                        <a:gd name="connsiteX221" fmla="*/ 333724 w 478225"/>
                                        <a:gd name="connsiteY221" fmla="*/ 150359 h 278262"/>
                                        <a:gd name="connsiteX222" fmla="*/ 312245 w 478225"/>
                                        <a:gd name="connsiteY222" fmla="*/ 151010 h 278262"/>
                                        <a:gd name="connsiteX223" fmla="*/ 301830 w 478225"/>
                                        <a:gd name="connsiteY223" fmla="*/ 150359 h 278262"/>
                                        <a:gd name="connsiteX224" fmla="*/ 298901 w 478225"/>
                                        <a:gd name="connsiteY224" fmla="*/ 144501 h 278262"/>
                                        <a:gd name="connsiteX225" fmla="*/ 298901 w 478225"/>
                                        <a:gd name="connsiteY225" fmla="*/ 142223 h 278262"/>
                                        <a:gd name="connsiteX226" fmla="*/ 295321 w 478225"/>
                                        <a:gd name="connsiteY226" fmla="*/ 128228 h 278262"/>
                                        <a:gd name="connsiteX227" fmla="*/ 294019 w 478225"/>
                                        <a:gd name="connsiteY227" fmla="*/ 121394 h 278262"/>
                                        <a:gd name="connsiteX228" fmla="*/ 287836 w 478225"/>
                                        <a:gd name="connsiteY228" fmla="*/ 121394 h 278262"/>
                                        <a:gd name="connsiteX229" fmla="*/ 281326 w 478225"/>
                                        <a:gd name="connsiteY229" fmla="*/ 120092 h 278262"/>
                                        <a:gd name="connsiteX230" fmla="*/ 283605 w 478225"/>
                                        <a:gd name="connsiteY230" fmla="*/ 99589 h 278262"/>
                                        <a:gd name="connsiteX231" fmla="*/ 285557 w 478225"/>
                                        <a:gd name="connsiteY231" fmla="*/ 85594 h 278262"/>
                                        <a:gd name="connsiteX232" fmla="*/ 285557 w 478225"/>
                                        <a:gd name="connsiteY232" fmla="*/ 85594 h 278262"/>
                                        <a:gd name="connsiteX233" fmla="*/ 281001 w 478225"/>
                                        <a:gd name="connsiteY233" fmla="*/ 87221 h 278262"/>
                                        <a:gd name="connsiteX234" fmla="*/ 276770 w 478225"/>
                                        <a:gd name="connsiteY234" fmla="*/ 88523 h 278262"/>
                                        <a:gd name="connsiteX235" fmla="*/ 263427 w 478225"/>
                                        <a:gd name="connsiteY235" fmla="*/ 76807 h 278262"/>
                                        <a:gd name="connsiteX236" fmla="*/ 248455 w 478225"/>
                                        <a:gd name="connsiteY236" fmla="*/ 62812 h 278262"/>
                                        <a:gd name="connsiteX237" fmla="*/ 243574 w 478225"/>
                                        <a:gd name="connsiteY237" fmla="*/ 65416 h 278262"/>
                                        <a:gd name="connsiteX238" fmla="*/ 237065 w 478225"/>
                                        <a:gd name="connsiteY238" fmla="*/ 69647 h 278262"/>
                                        <a:gd name="connsiteX239" fmla="*/ 214609 w 478225"/>
                                        <a:gd name="connsiteY239" fmla="*/ 67694 h 278262"/>
                                        <a:gd name="connsiteX240" fmla="*/ 204194 w 478225"/>
                                        <a:gd name="connsiteY240" fmla="*/ 66067 h 278262"/>
                                        <a:gd name="connsiteX241" fmla="*/ 188572 w 478225"/>
                                        <a:gd name="connsiteY241" fmla="*/ 68671 h 278262"/>
                                        <a:gd name="connsiteX242" fmla="*/ 168394 w 478225"/>
                                        <a:gd name="connsiteY242" fmla="*/ 71600 h 278262"/>
                                        <a:gd name="connsiteX243" fmla="*/ 159607 w 478225"/>
                                        <a:gd name="connsiteY243" fmla="*/ 65416 h 278262"/>
                                        <a:gd name="connsiteX244" fmla="*/ 145287 w 478225"/>
                                        <a:gd name="connsiteY244" fmla="*/ 51096 h 278262"/>
                                        <a:gd name="connsiteX245" fmla="*/ 142683 w 478225"/>
                                        <a:gd name="connsiteY245" fmla="*/ 44587 h 278262"/>
                                        <a:gd name="connsiteX246" fmla="*/ 142358 w 478225"/>
                                        <a:gd name="connsiteY246" fmla="*/ 42309 h 278262"/>
                                        <a:gd name="connsiteX247" fmla="*/ 142358 w 478225"/>
                                        <a:gd name="connsiteY247" fmla="*/ 42309 h 278262"/>
                                        <a:gd name="connsiteX248" fmla="*/ 138452 w 478225"/>
                                        <a:gd name="connsiteY248" fmla="*/ 39054 h 278262"/>
                                        <a:gd name="connsiteX249" fmla="*/ 129014 w 478225"/>
                                        <a:gd name="connsiteY249" fmla="*/ 33847 h 278262"/>
                                        <a:gd name="connsiteX250" fmla="*/ 103303 w 478225"/>
                                        <a:gd name="connsiteY250" fmla="*/ 18876 h 278262"/>
                                        <a:gd name="connsiteX251" fmla="*/ 70758 w 478225"/>
                                        <a:gd name="connsiteY251" fmla="*/ 0 h 278262"/>
                                        <a:gd name="connsiteX252" fmla="*/ 29751 w 478225"/>
                                        <a:gd name="connsiteY252" fmla="*/ 10740 h 278262"/>
                                        <a:gd name="connsiteX253" fmla="*/ 135 w 478225"/>
                                        <a:gd name="connsiteY253" fmla="*/ 19202 h 278262"/>
                                        <a:gd name="connsiteX254" fmla="*/ 135 w 478225"/>
                                        <a:gd name="connsiteY254" fmla="*/ 19202 h 278262"/>
                                        <a:gd name="connsiteX255" fmla="*/ 460 w 478225"/>
                                        <a:gd name="connsiteY255" fmla="*/ 118139 h 278262"/>
                                        <a:gd name="connsiteX256" fmla="*/ 1762 w 478225"/>
                                        <a:gd name="connsiteY256" fmla="*/ 143199 h 278262"/>
                                        <a:gd name="connsiteX257" fmla="*/ 1762 w 478225"/>
                                        <a:gd name="connsiteY257" fmla="*/ 143199 h 27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478225" h="278262">
                                          <a:moveTo>
                                            <a:pt x="1762" y="143199"/>
                                          </a:moveTo>
                                          <a:cubicBezTo>
                                            <a:pt x="6318" y="143199"/>
                                            <a:pt x="11200" y="143199"/>
                                            <a:pt x="15756" y="142874"/>
                                          </a:cubicBezTo>
                                          <a:cubicBezTo>
                                            <a:pt x="23893" y="142548"/>
                                            <a:pt x="30727" y="141572"/>
                                            <a:pt x="31378" y="140270"/>
                                          </a:cubicBezTo>
                                          <a:cubicBezTo>
                                            <a:pt x="32029" y="138643"/>
                                            <a:pt x="31053" y="137341"/>
                                            <a:pt x="29751" y="136365"/>
                                          </a:cubicBezTo>
                                          <a:cubicBezTo>
                                            <a:pt x="28124" y="134738"/>
                                            <a:pt x="26822" y="133436"/>
                                            <a:pt x="27473" y="130832"/>
                                          </a:cubicBezTo>
                                          <a:cubicBezTo>
                                            <a:pt x="28124" y="128554"/>
                                            <a:pt x="29100" y="124974"/>
                                            <a:pt x="30727" y="122045"/>
                                          </a:cubicBezTo>
                                          <a:cubicBezTo>
                                            <a:pt x="31704" y="119767"/>
                                            <a:pt x="33005" y="118139"/>
                                            <a:pt x="34633" y="117163"/>
                                          </a:cubicBezTo>
                                          <a:lnTo>
                                            <a:pt x="34633" y="117163"/>
                                          </a:lnTo>
                                          <a:cubicBezTo>
                                            <a:pt x="35935" y="116512"/>
                                            <a:pt x="38213" y="116512"/>
                                            <a:pt x="40816" y="116187"/>
                                          </a:cubicBezTo>
                                          <a:cubicBezTo>
                                            <a:pt x="45047" y="115861"/>
                                            <a:pt x="50255" y="115536"/>
                                            <a:pt x="51556" y="113583"/>
                                          </a:cubicBezTo>
                                          <a:cubicBezTo>
                                            <a:pt x="52207" y="112281"/>
                                            <a:pt x="52858" y="110329"/>
                                            <a:pt x="53509" y="108376"/>
                                          </a:cubicBezTo>
                                          <a:lnTo>
                                            <a:pt x="53509" y="108376"/>
                                          </a:lnTo>
                                          <a:cubicBezTo>
                                            <a:pt x="53835" y="107074"/>
                                            <a:pt x="54160" y="105772"/>
                                            <a:pt x="54811" y="104796"/>
                                          </a:cubicBezTo>
                                          <a:cubicBezTo>
                                            <a:pt x="55787" y="102843"/>
                                            <a:pt x="56764" y="101867"/>
                                            <a:pt x="58716" y="102843"/>
                                          </a:cubicBezTo>
                                          <a:lnTo>
                                            <a:pt x="58716" y="102843"/>
                                          </a:lnTo>
                                          <a:cubicBezTo>
                                            <a:pt x="60018" y="103494"/>
                                            <a:pt x="61320" y="104470"/>
                                            <a:pt x="62622" y="105772"/>
                                          </a:cubicBezTo>
                                          <a:cubicBezTo>
                                            <a:pt x="64574" y="107400"/>
                                            <a:pt x="66202" y="109352"/>
                                            <a:pt x="67829" y="109027"/>
                                          </a:cubicBezTo>
                                          <a:cubicBezTo>
                                            <a:pt x="68805" y="109027"/>
                                            <a:pt x="68480" y="105447"/>
                                            <a:pt x="68155" y="102518"/>
                                          </a:cubicBezTo>
                                          <a:cubicBezTo>
                                            <a:pt x="68155" y="100565"/>
                                            <a:pt x="67829" y="98938"/>
                                            <a:pt x="68480" y="97961"/>
                                          </a:cubicBezTo>
                                          <a:cubicBezTo>
                                            <a:pt x="69131" y="96985"/>
                                            <a:pt x="70758" y="94707"/>
                                            <a:pt x="72711" y="93080"/>
                                          </a:cubicBezTo>
                                          <a:cubicBezTo>
                                            <a:pt x="74338" y="91778"/>
                                            <a:pt x="75965" y="90476"/>
                                            <a:pt x="76942" y="90476"/>
                                          </a:cubicBezTo>
                                          <a:cubicBezTo>
                                            <a:pt x="78569" y="90476"/>
                                            <a:pt x="79871" y="92429"/>
                                            <a:pt x="81498" y="94707"/>
                                          </a:cubicBezTo>
                                          <a:cubicBezTo>
                                            <a:pt x="82474" y="96334"/>
                                            <a:pt x="83776" y="98287"/>
                                            <a:pt x="84753" y="98612"/>
                                          </a:cubicBezTo>
                                          <a:cubicBezTo>
                                            <a:pt x="86705" y="99263"/>
                                            <a:pt x="93214" y="98287"/>
                                            <a:pt x="93214" y="98287"/>
                                          </a:cubicBezTo>
                                          <a:lnTo>
                                            <a:pt x="95167" y="97961"/>
                                          </a:lnTo>
                                          <a:lnTo>
                                            <a:pt x="94842" y="99914"/>
                                          </a:lnTo>
                                          <a:cubicBezTo>
                                            <a:pt x="94842" y="99914"/>
                                            <a:pt x="93540" y="107725"/>
                                            <a:pt x="97120" y="108701"/>
                                          </a:cubicBezTo>
                                          <a:cubicBezTo>
                                            <a:pt x="99073" y="109352"/>
                                            <a:pt x="101676" y="109352"/>
                                            <a:pt x="103954" y="109352"/>
                                          </a:cubicBezTo>
                                          <a:cubicBezTo>
                                            <a:pt x="107209" y="109352"/>
                                            <a:pt x="110789" y="109352"/>
                                            <a:pt x="113067" y="110979"/>
                                          </a:cubicBezTo>
                                          <a:lnTo>
                                            <a:pt x="113067" y="110979"/>
                                          </a:lnTo>
                                          <a:cubicBezTo>
                                            <a:pt x="115020" y="112281"/>
                                            <a:pt x="115020" y="113583"/>
                                            <a:pt x="114043" y="114885"/>
                                          </a:cubicBezTo>
                                          <a:cubicBezTo>
                                            <a:pt x="113718" y="115536"/>
                                            <a:pt x="113067" y="116187"/>
                                            <a:pt x="112416" y="116512"/>
                                          </a:cubicBezTo>
                                          <a:cubicBezTo>
                                            <a:pt x="112091" y="116838"/>
                                            <a:pt x="111440" y="117489"/>
                                            <a:pt x="111114" y="117814"/>
                                          </a:cubicBezTo>
                                          <a:cubicBezTo>
                                            <a:pt x="111114" y="118139"/>
                                            <a:pt x="111114" y="118139"/>
                                            <a:pt x="111440" y="118465"/>
                                          </a:cubicBezTo>
                                          <a:cubicBezTo>
                                            <a:pt x="112742" y="119441"/>
                                            <a:pt x="114694" y="120092"/>
                                            <a:pt x="116321" y="121068"/>
                                          </a:cubicBezTo>
                                          <a:cubicBezTo>
                                            <a:pt x="118274" y="122045"/>
                                            <a:pt x="119901" y="122696"/>
                                            <a:pt x="120878" y="123347"/>
                                          </a:cubicBezTo>
                                          <a:lnTo>
                                            <a:pt x="120878" y="123347"/>
                                          </a:lnTo>
                                          <a:cubicBezTo>
                                            <a:pt x="121854" y="124323"/>
                                            <a:pt x="122180" y="125299"/>
                                            <a:pt x="121203" y="126276"/>
                                          </a:cubicBezTo>
                                          <a:lnTo>
                                            <a:pt x="121203" y="126276"/>
                                          </a:lnTo>
                                          <a:cubicBezTo>
                                            <a:pt x="120878" y="126927"/>
                                            <a:pt x="120227" y="127252"/>
                                            <a:pt x="119251" y="127903"/>
                                          </a:cubicBezTo>
                                          <a:lnTo>
                                            <a:pt x="119251" y="127903"/>
                                          </a:lnTo>
                                          <a:cubicBezTo>
                                            <a:pt x="117949" y="128879"/>
                                            <a:pt x="115996" y="130507"/>
                                            <a:pt x="116321" y="130832"/>
                                          </a:cubicBezTo>
                                          <a:lnTo>
                                            <a:pt x="116321" y="130832"/>
                                          </a:lnTo>
                                          <a:cubicBezTo>
                                            <a:pt x="117298" y="132134"/>
                                            <a:pt x="116647" y="134412"/>
                                            <a:pt x="115996" y="136365"/>
                                          </a:cubicBezTo>
                                          <a:cubicBezTo>
                                            <a:pt x="115345" y="137992"/>
                                            <a:pt x="115020" y="139619"/>
                                            <a:pt x="115345" y="139945"/>
                                          </a:cubicBezTo>
                                          <a:cubicBezTo>
                                            <a:pt x="116321" y="140596"/>
                                            <a:pt x="118600" y="141572"/>
                                            <a:pt x="120878" y="142548"/>
                                          </a:cubicBezTo>
                                          <a:cubicBezTo>
                                            <a:pt x="122830" y="143199"/>
                                            <a:pt x="124783" y="143850"/>
                                            <a:pt x="126410" y="143850"/>
                                          </a:cubicBezTo>
                                          <a:cubicBezTo>
                                            <a:pt x="127387" y="143850"/>
                                            <a:pt x="128689" y="143850"/>
                                            <a:pt x="129991" y="143850"/>
                                          </a:cubicBezTo>
                                          <a:cubicBezTo>
                                            <a:pt x="132919" y="143850"/>
                                            <a:pt x="135849" y="143525"/>
                                            <a:pt x="137476" y="143850"/>
                                          </a:cubicBezTo>
                                          <a:cubicBezTo>
                                            <a:pt x="138452" y="144176"/>
                                            <a:pt x="139429" y="144827"/>
                                            <a:pt x="140405" y="145477"/>
                                          </a:cubicBezTo>
                                          <a:cubicBezTo>
                                            <a:pt x="142358" y="146779"/>
                                            <a:pt x="144961" y="148407"/>
                                            <a:pt x="145938" y="147430"/>
                                          </a:cubicBezTo>
                                          <a:cubicBezTo>
                                            <a:pt x="146914" y="146779"/>
                                            <a:pt x="147565" y="145803"/>
                                            <a:pt x="148216" y="144827"/>
                                          </a:cubicBezTo>
                                          <a:lnTo>
                                            <a:pt x="148216" y="144827"/>
                                          </a:lnTo>
                                          <a:cubicBezTo>
                                            <a:pt x="149518" y="142874"/>
                                            <a:pt x="150819" y="141247"/>
                                            <a:pt x="153098" y="141572"/>
                                          </a:cubicBezTo>
                                          <a:cubicBezTo>
                                            <a:pt x="154725" y="141572"/>
                                            <a:pt x="157003" y="142548"/>
                                            <a:pt x="159282" y="143850"/>
                                          </a:cubicBezTo>
                                          <a:cubicBezTo>
                                            <a:pt x="160909" y="145152"/>
                                            <a:pt x="162536" y="146454"/>
                                            <a:pt x="163187" y="148407"/>
                                          </a:cubicBezTo>
                                          <a:cubicBezTo>
                                            <a:pt x="164163" y="150359"/>
                                            <a:pt x="167092" y="157194"/>
                                            <a:pt x="169696" y="162401"/>
                                          </a:cubicBezTo>
                                          <a:cubicBezTo>
                                            <a:pt x="171323" y="165330"/>
                                            <a:pt x="172625" y="167934"/>
                                            <a:pt x="173276" y="168585"/>
                                          </a:cubicBezTo>
                                          <a:cubicBezTo>
                                            <a:pt x="173927" y="169236"/>
                                            <a:pt x="174903" y="169561"/>
                                            <a:pt x="175880" y="169886"/>
                                          </a:cubicBezTo>
                                          <a:cubicBezTo>
                                            <a:pt x="178158" y="170863"/>
                                            <a:pt x="180110" y="171839"/>
                                            <a:pt x="181087" y="174768"/>
                                          </a:cubicBezTo>
                                          <a:cubicBezTo>
                                            <a:pt x="181412" y="176070"/>
                                            <a:pt x="181412" y="177697"/>
                                            <a:pt x="181412" y="179325"/>
                                          </a:cubicBezTo>
                                          <a:cubicBezTo>
                                            <a:pt x="181412" y="181928"/>
                                            <a:pt x="181412" y="184857"/>
                                            <a:pt x="183691" y="186810"/>
                                          </a:cubicBezTo>
                                          <a:cubicBezTo>
                                            <a:pt x="185643" y="188763"/>
                                            <a:pt x="196057" y="195923"/>
                                            <a:pt x="206798" y="202757"/>
                                          </a:cubicBezTo>
                                          <a:cubicBezTo>
                                            <a:pt x="216236" y="208941"/>
                                            <a:pt x="225999" y="214799"/>
                                            <a:pt x="229579" y="216426"/>
                                          </a:cubicBezTo>
                                          <a:cubicBezTo>
                                            <a:pt x="233485" y="218054"/>
                                            <a:pt x="235763" y="219355"/>
                                            <a:pt x="237390" y="220657"/>
                                          </a:cubicBezTo>
                                          <a:cubicBezTo>
                                            <a:pt x="239018" y="221959"/>
                                            <a:pt x="239994" y="223261"/>
                                            <a:pt x="241296" y="225213"/>
                                          </a:cubicBezTo>
                                          <a:lnTo>
                                            <a:pt x="241296" y="225213"/>
                                          </a:lnTo>
                                          <a:cubicBezTo>
                                            <a:pt x="242272" y="226841"/>
                                            <a:pt x="245852" y="228794"/>
                                            <a:pt x="249432" y="230746"/>
                                          </a:cubicBezTo>
                                          <a:cubicBezTo>
                                            <a:pt x="252686" y="232373"/>
                                            <a:pt x="256266" y="234326"/>
                                            <a:pt x="259195" y="236604"/>
                                          </a:cubicBezTo>
                                          <a:cubicBezTo>
                                            <a:pt x="262450" y="239208"/>
                                            <a:pt x="265379" y="241161"/>
                                            <a:pt x="267657" y="242463"/>
                                          </a:cubicBezTo>
                                          <a:cubicBezTo>
                                            <a:pt x="269610" y="243439"/>
                                            <a:pt x="270912" y="243764"/>
                                            <a:pt x="271888" y="243439"/>
                                          </a:cubicBezTo>
                                          <a:cubicBezTo>
                                            <a:pt x="273516" y="242788"/>
                                            <a:pt x="275468" y="242463"/>
                                            <a:pt x="277746" y="242463"/>
                                          </a:cubicBezTo>
                                          <a:cubicBezTo>
                                            <a:pt x="279699" y="242463"/>
                                            <a:pt x="281977" y="243113"/>
                                            <a:pt x="284255" y="243764"/>
                                          </a:cubicBezTo>
                                          <a:cubicBezTo>
                                            <a:pt x="289463" y="245717"/>
                                            <a:pt x="300203" y="252552"/>
                                            <a:pt x="300203" y="252552"/>
                                          </a:cubicBezTo>
                                          <a:lnTo>
                                            <a:pt x="300854" y="252877"/>
                                          </a:lnTo>
                                          <a:lnTo>
                                            <a:pt x="300854" y="253854"/>
                                          </a:lnTo>
                                          <a:lnTo>
                                            <a:pt x="298901" y="271103"/>
                                          </a:lnTo>
                                          <a:lnTo>
                                            <a:pt x="298901" y="271103"/>
                                          </a:lnTo>
                                          <a:cubicBezTo>
                                            <a:pt x="303782" y="270777"/>
                                            <a:pt x="308990" y="270452"/>
                                            <a:pt x="310292" y="270452"/>
                                          </a:cubicBezTo>
                                          <a:cubicBezTo>
                                            <a:pt x="312245" y="270452"/>
                                            <a:pt x="313872" y="273381"/>
                                            <a:pt x="315499" y="275659"/>
                                          </a:cubicBezTo>
                                          <a:cubicBezTo>
                                            <a:pt x="316475" y="276961"/>
                                            <a:pt x="316801" y="278263"/>
                                            <a:pt x="317126" y="278263"/>
                                          </a:cubicBezTo>
                                          <a:cubicBezTo>
                                            <a:pt x="317452" y="278263"/>
                                            <a:pt x="318754" y="277937"/>
                                            <a:pt x="320381" y="277937"/>
                                          </a:cubicBezTo>
                                          <a:cubicBezTo>
                                            <a:pt x="323310" y="277612"/>
                                            <a:pt x="327215" y="276961"/>
                                            <a:pt x="329493" y="277286"/>
                                          </a:cubicBezTo>
                                          <a:cubicBezTo>
                                            <a:pt x="329819" y="276635"/>
                                            <a:pt x="329819" y="275984"/>
                                            <a:pt x="330144" y="275008"/>
                                          </a:cubicBezTo>
                                          <a:cubicBezTo>
                                            <a:pt x="330470" y="273381"/>
                                            <a:pt x="330795" y="271753"/>
                                            <a:pt x="331446" y="270452"/>
                                          </a:cubicBezTo>
                                          <a:cubicBezTo>
                                            <a:pt x="332097" y="268824"/>
                                            <a:pt x="334701" y="265244"/>
                                            <a:pt x="337304" y="261339"/>
                                          </a:cubicBezTo>
                                          <a:cubicBezTo>
                                            <a:pt x="339582" y="257759"/>
                                            <a:pt x="342186" y="254179"/>
                                            <a:pt x="343488" y="252877"/>
                                          </a:cubicBezTo>
                                          <a:cubicBezTo>
                                            <a:pt x="344464" y="251901"/>
                                            <a:pt x="345115" y="250599"/>
                                            <a:pt x="345441" y="249622"/>
                                          </a:cubicBezTo>
                                          <a:cubicBezTo>
                                            <a:pt x="346091" y="247995"/>
                                            <a:pt x="346417" y="246694"/>
                                            <a:pt x="346417" y="246043"/>
                                          </a:cubicBezTo>
                                          <a:cubicBezTo>
                                            <a:pt x="346417" y="246043"/>
                                            <a:pt x="345441" y="245066"/>
                                            <a:pt x="344464" y="244090"/>
                                          </a:cubicBezTo>
                                          <a:cubicBezTo>
                                            <a:pt x="342186" y="242137"/>
                                            <a:pt x="339908" y="240184"/>
                                            <a:pt x="339908" y="237906"/>
                                          </a:cubicBezTo>
                                          <a:cubicBezTo>
                                            <a:pt x="339908" y="237255"/>
                                            <a:pt x="339908" y="236279"/>
                                            <a:pt x="340233" y="234977"/>
                                          </a:cubicBezTo>
                                          <a:cubicBezTo>
                                            <a:pt x="340559" y="231397"/>
                                            <a:pt x="340884" y="226515"/>
                                            <a:pt x="340559" y="225539"/>
                                          </a:cubicBezTo>
                                          <a:cubicBezTo>
                                            <a:pt x="340559" y="225213"/>
                                            <a:pt x="339582" y="224237"/>
                                            <a:pt x="338281" y="223261"/>
                                          </a:cubicBezTo>
                                          <a:cubicBezTo>
                                            <a:pt x="336979" y="222285"/>
                                            <a:pt x="335352" y="221308"/>
                                            <a:pt x="334701" y="221308"/>
                                          </a:cubicBezTo>
                                          <a:cubicBezTo>
                                            <a:pt x="334375" y="221308"/>
                                            <a:pt x="333724" y="221308"/>
                                            <a:pt x="332748" y="221634"/>
                                          </a:cubicBezTo>
                                          <a:cubicBezTo>
                                            <a:pt x="330795" y="221959"/>
                                            <a:pt x="328843" y="222610"/>
                                            <a:pt x="327215" y="221634"/>
                                          </a:cubicBezTo>
                                          <a:cubicBezTo>
                                            <a:pt x="326564" y="220983"/>
                                            <a:pt x="325263" y="219681"/>
                                            <a:pt x="323635" y="217728"/>
                                          </a:cubicBezTo>
                                          <a:cubicBezTo>
                                            <a:pt x="321682" y="215125"/>
                                            <a:pt x="319404" y="211870"/>
                                            <a:pt x="319404" y="211545"/>
                                          </a:cubicBezTo>
                                          <a:cubicBezTo>
                                            <a:pt x="319404" y="211219"/>
                                            <a:pt x="319404" y="208941"/>
                                            <a:pt x="319730" y="206988"/>
                                          </a:cubicBezTo>
                                          <a:cubicBezTo>
                                            <a:pt x="320055" y="205686"/>
                                            <a:pt x="320381" y="204385"/>
                                            <a:pt x="321032" y="203734"/>
                                          </a:cubicBezTo>
                                          <a:lnTo>
                                            <a:pt x="321032" y="203734"/>
                                          </a:lnTo>
                                          <a:cubicBezTo>
                                            <a:pt x="321682" y="203083"/>
                                            <a:pt x="323310" y="202106"/>
                                            <a:pt x="324937" y="200804"/>
                                          </a:cubicBezTo>
                                          <a:cubicBezTo>
                                            <a:pt x="326564" y="199828"/>
                                            <a:pt x="327866" y="198852"/>
                                            <a:pt x="328843" y="198852"/>
                                          </a:cubicBezTo>
                                          <a:cubicBezTo>
                                            <a:pt x="329819" y="198526"/>
                                            <a:pt x="333724" y="199177"/>
                                            <a:pt x="338281" y="200154"/>
                                          </a:cubicBezTo>
                                          <a:cubicBezTo>
                                            <a:pt x="343813" y="201130"/>
                                            <a:pt x="349997" y="202432"/>
                                            <a:pt x="349997" y="202106"/>
                                          </a:cubicBezTo>
                                          <a:cubicBezTo>
                                            <a:pt x="350322" y="201781"/>
                                            <a:pt x="350973" y="199828"/>
                                            <a:pt x="351299" y="197550"/>
                                          </a:cubicBezTo>
                                          <a:cubicBezTo>
                                            <a:pt x="351950" y="195272"/>
                                            <a:pt x="352600" y="192668"/>
                                            <a:pt x="353252" y="192017"/>
                                          </a:cubicBezTo>
                                          <a:cubicBezTo>
                                            <a:pt x="354228" y="191041"/>
                                            <a:pt x="356181" y="191041"/>
                                            <a:pt x="357808" y="191041"/>
                                          </a:cubicBezTo>
                                          <a:cubicBezTo>
                                            <a:pt x="358784" y="191041"/>
                                            <a:pt x="359761" y="192668"/>
                                            <a:pt x="359761" y="191692"/>
                                          </a:cubicBezTo>
                                          <a:cubicBezTo>
                                            <a:pt x="359761" y="191692"/>
                                            <a:pt x="358784" y="190065"/>
                                            <a:pt x="357482" y="188112"/>
                                          </a:cubicBezTo>
                                          <a:cubicBezTo>
                                            <a:pt x="355204" y="184857"/>
                                            <a:pt x="352926" y="180952"/>
                                            <a:pt x="354553" y="179976"/>
                                          </a:cubicBezTo>
                                          <a:cubicBezTo>
                                            <a:pt x="355530" y="179325"/>
                                            <a:pt x="358459" y="178999"/>
                                            <a:pt x="361388" y="178674"/>
                                          </a:cubicBezTo>
                                          <a:cubicBezTo>
                                            <a:pt x="363015" y="178674"/>
                                            <a:pt x="364317" y="178348"/>
                                            <a:pt x="365293" y="178348"/>
                                          </a:cubicBezTo>
                                          <a:cubicBezTo>
                                            <a:pt x="366270" y="178023"/>
                                            <a:pt x="367572" y="178023"/>
                                            <a:pt x="368548" y="177697"/>
                                          </a:cubicBezTo>
                                          <a:cubicBezTo>
                                            <a:pt x="369199" y="177372"/>
                                            <a:pt x="369524" y="177372"/>
                                            <a:pt x="369524" y="177372"/>
                                          </a:cubicBezTo>
                                          <a:lnTo>
                                            <a:pt x="369524" y="177372"/>
                                          </a:lnTo>
                                          <a:cubicBezTo>
                                            <a:pt x="369524" y="177372"/>
                                            <a:pt x="369524" y="176070"/>
                                            <a:pt x="369199" y="174443"/>
                                          </a:cubicBezTo>
                                          <a:cubicBezTo>
                                            <a:pt x="368873" y="172165"/>
                                            <a:pt x="368548" y="169561"/>
                                            <a:pt x="369199" y="168259"/>
                                          </a:cubicBezTo>
                                          <a:lnTo>
                                            <a:pt x="369199" y="168259"/>
                                          </a:lnTo>
                                          <a:cubicBezTo>
                                            <a:pt x="369199" y="167934"/>
                                            <a:pt x="369524" y="167608"/>
                                            <a:pt x="369524" y="167283"/>
                                          </a:cubicBezTo>
                                          <a:cubicBezTo>
                                            <a:pt x="370500" y="165005"/>
                                            <a:pt x="372128" y="161425"/>
                                            <a:pt x="374081" y="160774"/>
                                          </a:cubicBezTo>
                                          <a:cubicBezTo>
                                            <a:pt x="375382" y="160448"/>
                                            <a:pt x="376359" y="161425"/>
                                            <a:pt x="377986" y="162727"/>
                                          </a:cubicBezTo>
                                          <a:cubicBezTo>
                                            <a:pt x="379613" y="164028"/>
                                            <a:pt x="381566" y="165981"/>
                                            <a:pt x="383518" y="165005"/>
                                          </a:cubicBezTo>
                                          <a:cubicBezTo>
                                            <a:pt x="385146" y="164028"/>
                                            <a:pt x="386773" y="163377"/>
                                            <a:pt x="388400" y="162727"/>
                                          </a:cubicBezTo>
                                          <a:cubicBezTo>
                                            <a:pt x="391004" y="161750"/>
                                            <a:pt x="393608" y="160448"/>
                                            <a:pt x="395560" y="158821"/>
                                          </a:cubicBezTo>
                                          <a:cubicBezTo>
                                            <a:pt x="396537" y="157845"/>
                                            <a:pt x="397513" y="156868"/>
                                            <a:pt x="398164" y="155892"/>
                                          </a:cubicBezTo>
                                          <a:cubicBezTo>
                                            <a:pt x="399791" y="154265"/>
                                            <a:pt x="401093" y="152637"/>
                                            <a:pt x="403371" y="151661"/>
                                          </a:cubicBezTo>
                                          <a:cubicBezTo>
                                            <a:pt x="407277" y="150034"/>
                                            <a:pt x="409555" y="153614"/>
                                            <a:pt x="410857" y="156218"/>
                                          </a:cubicBezTo>
                                          <a:lnTo>
                                            <a:pt x="410857" y="156218"/>
                                          </a:lnTo>
                                          <a:cubicBezTo>
                                            <a:pt x="411182" y="156543"/>
                                            <a:pt x="411182" y="156868"/>
                                            <a:pt x="411508" y="157194"/>
                                          </a:cubicBezTo>
                                          <a:cubicBezTo>
                                            <a:pt x="412484" y="158821"/>
                                            <a:pt x="413135" y="161750"/>
                                            <a:pt x="413460" y="163703"/>
                                          </a:cubicBezTo>
                                          <a:cubicBezTo>
                                            <a:pt x="413460" y="164354"/>
                                            <a:pt x="413786" y="164679"/>
                                            <a:pt x="413786" y="165005"/>
                                          </a:cubicBezTo>
                                          <a:cubicBezTo>
                                            <a:pt x="414112" y="166632"/>
                                            <a:pt x="411833" y="168259"/>
                                            <a:pt x="409555" y="169886"/>
                                          </a:cubicBezTo>
                                          <a:cubicBezTo>
                                            <a:pt x="408253" y="170863"/>
                                            <a:pt x="406626" y="170537"/>
                                            <a:pt x="406951" y="171188"/>
                                          </a:cubicBezTo>
                                          <a:cubicBezTo>
                                            <a:pt x="406951" y="171188"/>
                                            <a:pt x="408253" y="172490"/>
                                            <a:pt x="409881" y="174117"/>
                                          </a:cubicBezTo>
                                          <a:cubicBezTo>
                                            <a:pt x="412484" y="176721"/>
                                            <a:pt x="415739" y="179650"/>
                                            <a:pt x="417366" y="181928"/>
                                          </a:cubicBezTo>
                                          <a:lnTo>
                                            <a:pt x="417366" y="181928"/>
                                          </a:lnTo>
                                          <a:cubicBezTo>
                                            <a:pt x="417366" y="181928"/>
                                            <a:pt x="423549" y="187786"/>
                                            <a:pt x="426478" y="188763"/>
                                          </a:cubicBezTo>
                                          <a:cubicBezTo>
                                            <a:pt x="426804" y="188763"/>
                                            <a:pt x="426804" y="188437"/>
                                            <a:pt x="426804" y="188112"/>
                                          </a:cubicBezTo>
                                          <a:cubicBezTo>
                                            <a:pt x="426804" y="186810"/>
                                            <a:pt x="426478" y="185183"/>
                                            <a:pt x="426153" y="184206"/>
                                          </a:cubicBezTo>
                                          <a:cubicBezTo>
                                            <a:pt x="426153" y="183556"/>
                                            <a:pt x="426153" y="182579"/>
                                            <a:pt x="426153" y="181603"/>
                                          </a:cubicBezTo>
                                          <a:cubicBezTo>
                                            <a:pt x="426478" y="180627"/>
                                            <a:pt x="426804" y="179650"/>
                                            <a:pt x="427780" y="178999"/>
                                          </a:cubicBezTo>
                                          <a:cubicBezTo>
                                            <a:pt x="428431" y="178348"/>
                                            <a:pt x="429408" y="177697"/>
                                            <a:pt x="430709" y="177372"/>
                                          </a:cubicBezTo>
                                          <a:cubicBezTo>
                                            <a:pt x="431686" y="177046"/>
                                            <a:pt x="432987" y="177046"/>
                                            <a:pt x="434290" y="177697"/>
                                          </a:cubicBezTo>
                                          <a:cubicBezTo>
                                            <a:pt x="436568" y="178348"/>
                                            <a:pt x="438521" y="179650"/>
                                            <a:pt x="439822" y="180627"/>
                                          </a:cubicBezTo>
                                          <a:cubicBezTo>
                                            <a:pt x="441449" y="181603"/>
                                            <a:pt x="442426" y="182579"/>
                                            <a:pt x="444053" y="182579"/>
                                          </a:cubicBezTo>
                                          <a:cubicBezTo>
                                            <a:pt x="445680" y="182579"/>
                                            <a:pt x="446005" y="181277"/>
                                            <a:pt x="446657" y="179976"/>
                                          </a:cubicBezTo>
                                          <a:lnTo>
                                            <a:pt x="446657" y="179976"/>
                                          </a:lnTo>
                                          <a:cubicBezTo>
                                            <a:pt x="446982" y="178999"/>
                                            <a:pt x="447308" y="178023"/>
                                            <a:pt x="447958" y="177372"/>
                                          </a:cubicBezTo>
                                          <a:cubicBezTo>
                                            <a:pt x="449260" y="175419"/>
                                            <a:pt x="450887" y="175745"/>
                                            <a:pt x="452840" y="175745"/>
                                          </a:cubicBezTo>
                                          <a:cubicBezTo>
                                            <a:pt x="453817" y="175745"/>
                                            <a:pt x="455118" y="176070"/>
                                            <a:pt x="456421" y="175419"/>
                                          </a:cubicBezTo>
                                          <a:cubicBezTo>
                                            <a:pt x="458373" y="174768"/>
                                            <a:pt x="458048" y="173467"/>
                                            <a:pt x="458048" y="172165"/>
                                          </a:cubicBezTo>
                                          <a:lnTo>
                                            <a:pt x="458048" y="172165"/>
                                          </a:lnTo>
                                          <a:cubicBezTo>
                                            <a:pt x="458048" y="171514"/>
                                            <a:pt x="458048" y="171188"/>
                                            <a:pt x="458048" y="170537"/>
                                          </a:cubicBezTo>
                                          <a:cubicBezTo>
                                            <a:pt x="458048" y="168910"/>
                                            <a:pt x="459349" y="168259"/>
                                            <a:pt x="460651" y="168259"/>
                                          </a:cubicBezTo>
                                          <a:cubicBezTo>
                                            <a:pt x="461627" y="168259"/>
                                            <a:pt x="462930" y="168910"/>
                                            <a:pt x="464231" y="169236"/>
                                          </a:cubicBezTo>
                                          <a:cubicBezTo>
                                            <a:pt x="465208" y="169561"/>
                                            <a:pt x="466184" y="169886"/>
                                            <a:pt x="466835" y="170212"/>
                                          </a:cubicBezTo>
                                          <a:cubicBezTo>
                                            <a:pt x="467811" y="170537"/>
                                            <a:pt x="468462" y="169236"/>
                                            <a:pt x="469439" y="167934"/>
                                          </a:cubicBezTo>
                                          <a:lnTo>
                                            <a:pt x="469439" y="167934"/>
                                          </a:lnTo>
                                          <a:cubicBezTo>
                                            <a:pt x="469764" y="167283"/>
                                            <a:pt x="470414" y="166632"/>
                                            <a:pt x="470740" y="165981"/>
                                          </a:cubicBezTo>
                                          <a:cubicBezTo>
                                            <a:pt x="471717" y="164679"/>
                                            <a:pt x="473344" y="163703"/>
                                            <a:pt x="474971" y="162401"/>
                                          </a:cubicBezTo>
                                          <a:cubicBezTo>
                                            <a:pt x="475948" y="161750"/>
                                            <a:pt x="476598" y="161099"/>
                                            <a:pt x="477249" y="160448"/>
                                          </a:cubicBezTo>
                                          <a:lnTo>
                                            <a:pt x="477249" y="160448"/>
                                          </a:lnTo>
                                          <a:cubicBezTo>
                                            <a:pt x="477575" y="160123"/>
                                            <a:pt x="478226" y="160448"/>
                                            <a:pt x="478226" y="160123"/>
                                          </a:cubicBezTo>
                                          <a:lnTo>
                                            <a:pt x="478226" y="160123"/>
                                          </a:lnTo>
                                          <a:cubicBezTo>
                                            <a:pt x="477900" y="159797"/>
                                            <a:pt x="475948" y="159797"/>
                                            <a:pt x="473669" y="159797"/>
                                          </a:cubicBezTo>
                                          <a:lnTo>
                                            <a:pt x="473669" y="159797"/>
                                          </a:lnTo>
                                          <a:cubicBezTo>
                                            <a:pt x="470740" y="159797"/>
                                            <a:pt x="467811" y="159797"/>
                                            <a:pt x="466184" y="158496"/>
                                          </a:cubicBezTo>
                                          <a:cubicBezTo>
                                            <a:pt x="465208" y="157845"/>
                                            <a:pt x="463905" y="157519"/>
                                            <a:pt x="462604" y="157519"/>
                                          </a:cubicBezTo>
                                          <a:cubicBezTo>
                                            <a:pt x="461302" y="157519"/>
                                            <a:pt x="459675" y="157194"/>
                                            <a:pt x="457722" y="156543"/>
                                          </a:cubicBezTo>
                                          <a:cubicBezTo>
                                            <a:pt x="454142" y="155241"/>
                                            <a:pt x="454467" y="152637"/>
                                            <a:pt x="454793" y="150359"/>
                                          </a:cubicBezTo>
                                          <a:cubicBezTo>
                                            <a:pt x="454793" y="149708"/>
                                            <a:pt x="454793" y="148732"/>
                                            <a:pt x="454793" y="148732"/>
                                          </a:cubicBezTo>
                                          <a:cubicBezTo>
                                            <a:pt x="454467" y="148081"/>
                                            <a:pt x="453491" y="148407"/>
                                            <a:pt x="451539" y="148407"/>
                                          </a:cubicBezTo>
                                          <a:cubicBezTo>
                                            <a:pt x="450562" y="148407"/>
                                            <a:pt x="449586" y="148732"/>
                                            <a:pt x="448284" y="148732"/>
                                          </a:cubicBezTo>
                                          <a:cubicBezTo>
                                            <a:pt x="444378" y="149058"/>
                                            <a:pt x="442751" y="144827"/>
                                            <a:pt x="441449" y="141572"/>
                                          </a:cubicBezTo>
                                          <a:cubicBezTo>
                                            <a:pt x="440799" y="140270"/>
                                            <a:pt x="440799" y="138968"/>
                                            <a:pt x="440473" y="138968"/>
                                          </a:cubicBezTo>
                                          <a:cubicBezTo>
                                            <a:pt x="439822" y="138968"/>
                                            <a:pt x="439171" y="139945"/>
                                            <a:pt x="438521" y="140921"/>
                                          </a:cubicBezTo>
                                          <a:cubicBezTo>
                                            <a:pt x="437544" y="142223"/>
                                            <a:pt x="436568" y="143850"/>
                                            <a:pt x="434614" y="144176"/>
                                          </a:cubicBezTo>
                                          <a:cubicBezTo>
                                            <a:pt x="434290" y="144176"/>
                                            <a:pt x="434614" y="144827"/>
                                            <a:pt x="434614" y="145477"/>
                                          </a:cubicBezTo>
                                          <a:cubicBezTo>
                                            <a:pt x="434614" y="146128"/>
                                            <a:pt x="434940" y="147105"/>
                                            <a:pt x="434614" y="148081"/>
                                          </a:cubicBezTo>
                                          <a:lnTo>
                                            <a:pt x="434614" y="148081"/>
                                          </a:lnTo>
                                          <a:cubicBezTo>
                                            <a:pt x="434614" y="148081"/>
                                            <a:pt x="434614" y="148407"/>
                                            <a:pt x="434614" y="148407"/>
                                          </a:cubicBezTo>
                                          <a:lnTo>
                                            <a:pt x="434614" y="148407"/>
                                          </a:lnTo>
                                          <a:cubicBezTo>
                                            <a:pt x="433964" y="149708"/>
                                            <a:pt x="432336" y="150034"/>
                                            <a:pt x="430058" y="150034"/>
                                          </a:cubicBezTo>
                                          <a:cubicBezTo>
                                            <a:pt x="428431" y="150034"/>
                                            <a:pt x="426478" y="149708"/>
                                            <a:pt x="425177" y="149383"/>
                                          </a:cubicBezTo>
                                          <a:cubicBezTo>
                                            <a:pt x="424851" y="149383"/>
                                            <a:pt x="424200" y="149058"/>
                                            <a:pt x="423875" y="149058"/>
                                          </a:cubicBezTo>
                                          <a:cubicBezTo>
                                            <a:pt x="423224" y="148732"/>
                                            <a:pt x="422248" y="147756"/>
                                            <a:pt x="421596" y="146779"/>
                                          </a:cubicBezTo>
                                          <a:cubicBezTo>
                                            <a:pt x="420295" y="145152"/>
                                            <a:pt x="418668" y="143199"/>
                                            <a:pt x="417040" y="143525"/>
                                          </a:cubicBezTo>
                                          <a:cubicBezTo>
                                            <a:pt x="415087" y="143525"/>
                                            <a:pt x="413135" y="143850"/>
                                            <a:pt x="411182" y="143525"/>
                                          </a:cubicBezTo>
                                          <a:cubicBezTo>
                                            <a:pt x="409230" y="143199"/>
                                            <a:pt x="407277" y="142548"/>
                                            <a:pt x="405324" y="141247"/>
                                          </a:cubicBezTo>
                                          <a:cubicBezTo>
                                            <a:pt x="402069" y="138643"/>
                                            <a:pt x="402395" y="137667"/>
                                            <a:pt x="403371" y="135714"/>
                                          </a:cubicBezTo>
                                          <a:cubicBezTo>
                                            <a:pt x="403371" y="135388"/>
                                            <a:pt x="403696" y="135063"/>
                                            <a:pt x="403696" y="135063"/>
                                          </a:cubicBezTo>
                                          <a:cubicBezTo>
                                            <a:pt x="404348" y="133110"/>
                                            <a:pt x="415087" y="127578"/>
                                            <a:pt x="422248" y="123672"/>
                                          </a:cubicBezTo>
                                          <a:cubicBezTo>
                                            <a:pt x="425177" y="122045"/>
                                            <a:pt x="427780" y="120743"/>
                                            <a:pt x="428105" y="120418"/>
                                          </a:cubicBezTo>
                                          <a:cubicBezTo>
                                            <a:pt x="428105" y="120418"/>
                                            <a:pt x="428105" y="120418"/>
                                            <a:pt x="428105" y="120418"/>
                                          </a:cubicBezTo>
                                          <a:cubicBezTo>
                                            <a:pt x="428431" y="119767"/>
                                            <a:pt x="428757" y="118790"/>
                                            <a:pt x="428757" y="117814"/>
                                          </a:cubicBezTo>
                                          <a:cubicBezTo>
                                            <a:pt x="428757" y="116838"/>
                                            <a:pt x="428757" y="115861"/>
                                            <a:pt x="428431" y="115210"/>
                                          </a:cubicBezTo>
                                          <a:lnTo>
                                            <a:pt x="428431" y="115210"/>
                                          </a:lnTo>
                                          <a:cubicBezTo>
                                            <a:pt x="428431" y="115210"/>
                                            <a:pt x="428431" y="115210"/>
                                            <a:pt x="428431" y="115210"/>
                                          </a:cubicBezTo>
                                          <a:lnTo>
                                            <a:pt x="428431" y="115210"/>
                                          </a:lnTo>
                                          <a:cubicBezTo>
                                            <a:pt x="427780" y="114885"/>
                                            <a:pt x="426153" y="114885"/>
                                            <a:pt x="423875" y="114885"/>
                                          </a:cubicBezTo>
                                          <a:cubicBezTo>
                                            <a:pt x="422248" y="114885"/>
                                            <a:pt x="420295" y="114885"/>
                                            <a:pt x="418668" y="114885"/>
                                          </a:cubicBezTo>
                                          <a:lnTo>
                                            <a:pt x="418668" y="114885"/>
                                          </a:lnTo>
                                          <a:cubicBezTo>
                                            <a:pt x="415413" y="117489"/>
                                            <a:pt x="404348" y="123021"/>
                                            <a:pt x="395560" y="127252"/>
                                          </a:cubicBezTo>
                                          <a:cubicBezTo>
                                            <a:pt x="390353" y="129856"/>
                                            <a:pt x="386122" y="131809"/>
                                            <a:pt x="385146" y="132459"/>
                                          </a:cubicBezTo>
                                          <a:cubicBezTo>
                                            <a:pt x="383193" y="133436"/>
                                            <a:pt x="377986" y="137016"/>
                                            <a:pt x="373755" y="139945"/>
                                          </a:cubicBezTo>
                                          <a:cubicBezTo>
                                            <a:pt x="370826" y="141898"/>
                                            <a:pt x="368873" y="143525"/>
                                            <a:pt x="368548" y="143850"/>
                                          </a:cubicBezTo>
                                          <a:cubicBezTo>
                                            <a:pt x="368222" y="144501"/>
                                            <a:pt x="367897" y="144827"/>
                                            <a:pt x="367572" y="145152"/>
                                          </a:cubicBezTo>
                                          <a:cubicBezTo>
                                            <a:pt x="366920" y="146454"/>
                                            <a:pt x="365944" y="147756"/>
                                            <a:pt x="364968" y="149058"/>
                                          </a:cubicBezTo>
                                          <a:cubicBezTo>
                                            <a:pt x="364317" y="150034"/>
                                            <a:pt x="362039" y="151336"/>
                                            <a:pt x="359761" y="152963"/>
                                          </a:cubicBezTo>
                                          <a:cubicBezTo>
                                            <a:pt x="357482" y="154590"/>
                                            <a:pt x="355204" y="156218"/>
                                            <a:pt x="354879" y="156868"/>
                                          </a:cubicBezTo>
                                          <a:cubicBezTo>
                                            <a:pt x="354553" y="157194"/>
                                            <a:pt x="355204" y="159797"/>
                                            <a:pt x="355530" y="162076"/>
                                          </a:cubicBezTo>
                                          <a:cubicBezTo>
                                            <a:pt x="355855" y="164679"/>
                                            <a:pt x="356181" y="166957"/>
                                            <a:pt x="355530" y="167934"/>
                                          </a:cubicBezTo>
                                          <a:cubicBezTo>
                                            <a:pt x="354879" y="168585"/>
                                            <a:pt x="353252" y="168910"/>
                                            <a:pt x="351299" y="168910"/>
                                          </a:cubicBezTo>
                                          <a:cubicBezTo>
                                            <a:pt x="349021" y="168910"/>
                                            <a:pt x="346417" y="168585"/>
                                            <a:pt x="345766" y="168259"/>
                                          </a:cubicBezTo>
                                          <a:cubicBezTo>
                                            <a:pt x="344790" y="167934"/>
                                            <a:pt x="341861" y="165981"/>
                                            <a:pt x="339582" y="164354"/>
                                          </a:cubicBezTo>
                                          <a:cubicBezTo>
                                            <a:pt x="337630" y="163052"/>
                                            <a:pt x="336328" y="161750"/>
                                            <a:pt x="336328" y="160774"/>
                                          </a:cubicBezTo>
                                          <a:cubicBezTo>
                                            <a:pt x="336328" y="159797"/>
                                            <a:pt x="336979" y="158170"/>
                                            <a:pt x="337630" y="156543"/>
                                          </a:cubicBezTo>
                                          <a:cubicBezTo>
                                            <a:pt x="337955" y="155567"/>
                                            <a:pt x="338606" y="155241"/>
                                            <a:pt x="338606" y="154916"/>
                                          </a:cubicBezTo>
                                          <a:cubicBezTo>
                                            <a:pt x="338606" y="154590"/>
                                            <a:pt x="336979" y="152963"/>
                                            <a:pt x="335352" y="151661"/>
                                          </a:cubicBezTo>
                                          <a:cubicBezTo>
                                            <a:pt x="334375" y="151010"/>
                                            <a:pt x="333724" y="150359"/>
                                            <a:pt x="333724" y="150359"/>
                                          </a:cubicBezTo>
                                          <a:cubicBezTo>
                                            <a:pt x="333073" y="150359"/>
                                            <a:pt x="321357" y="151010"/>
                                            <a:pt x="312245" y="151010"/>
                                          </a:cubicBezTo>
                                          <a:cubicBezTo>
                                            <a:pt x="307363" y="151010"/>
                                            <a:pt x="303457" y="151010"/>
                                            <a:pt x="301830" y="150359"/>
                                          </a:cubicBezTo>
                                          <a:cubicBezTo>
                                            <a:pt x="298250" y="149383"/>
                                            <a:pt x="298575" y="146779"/>
                                            <a:pt x="298901" y="144501"/>
                                          </a:cubicBezTo>
                                          <a:cubicBezTo>
                                            <a:pt x="298901" y="143850"/>
                                            <a:pt x="298901" y="142874"/>
                                            <a:pt x="298901" y="142223"/>
                                          </a:cubicBezTo>
                                          <a:cubicBezTo>
                                            <a:pt x="298575" y="140596"/>
                                            <a:pt x="296623" y="133761"/>
                                            <a:pt x="295321" y="128228"/>
                                          </a:cubicBezTo>
                                          <a:cubicBezTo>
                                            <a:pt x="294670" y="124974"/>
                                            <a:pt x="294019" y="122370"/>
                                            <a:pt x="294019" y="121394"/>
                                          </a:cubicBezTo>
                                          <a:cubicBezTo>
                                            <a:pt x="294019" y="121394"/>
                                            <a:pt x="290764" y="121394"/>
                                            <a:pt x="287836" y="121394"/>
                                          </a:cubicBezTo>
                                          <a:cubicBezTo>
                                            <a:pt x="284906" y="121394"/>
                                            <a:pt x="281977" y="121068"/>
                                            <a:pt x="281326" y="120092"/>
                                          </a:cubicBezTo>
                                          <a:cubicBezTo>
                                            <a:pt x="280675" y="119116"/>
                                            <a:pt x="282303" y="109027"/>
                                            <a:pt x="283605" y="99589"/>
                                          </a:cubicBezTo>
                                          <a:cubicBezTo>
                                            <a:pt x="284581" y="93405"/>
                                            <a:pt x="285232" y="87547"/>
                                            <a:pt x="285557" y="85594"/>
                                          </a:cubicBezTo>
                                          <a:cubicBezTo>
                                            <a:pt x="285557" y="85594"/>
                                            <a:pt x="285557" y="85594"/>
                                            <a:pt x="285557" y="85594"/>
                                          </a:cubicBezTo>
                                          <a:cubicBezTo>
                                            <a:pt x="284255" y="85920"/>
                                            <a:pt x="282628" y="86570"/>
                                            <a:pt x="281001" y="87221"/>
                                          </a:cubicBezTo>
                                          <a:cubicBezTo>
                                            <a:pt x="279373" y="87872"/>
                                            <a:pt x="277746" y="88523"/>
                                            <a:pt x="276770" y="88523"/>
                                          </a:cubicBezTo>
                                          <a:cubicBezTo>
                                            <a:pt x="275143" y="88849"/>
                                            <a:pt x="269284" y="82991"/>
                                            <a:pt x="263427" y="76807"/>
                                          </a:cubicBezTo>
                                          <a:cubicBezTo>
                                            <a:pt x="256917" y="70298"/>
                                            <a:pt x="249757" y="62812"/>
                                            <a:pt x="248455" y="62812"/>
                                          </a:cubicBezTo>
                                          <a:cubicBezTo>
                                            <a:pt x="246828" y="62812"/>
                                            <a:pt x="245527" y="63789"/>
                                            <a:pt x="243574" y="65416"/>
                                          </a:cubicBezTo>
                                          <a:cubicBezTo>
                                            <a:pt x="241946" y="66718"/>
                                            <a:pt x="239994" y="68345"/>
                                            <a:pt x="237065" y="69647"/>
                                          </a:cubicBezTo>
                                          <a:cubicBezTo>
                                            <a:pt x="232834" y="71600"/>
                                            <a:pt x="222745" y="69322"/>
                                            <a:pt x="214609" y="67694"/>
                                          </a:cubicBezTo>
                                          <a:cubicBezTo>
                                            <a:pt x="210052" y="66718"/>
                                            <a:pt x="206146" y="66067"/>
                                            <a:pt x="204194" y="66067"/>
                                          </a:cubicBezTo>
                                          <a:cubicBezTo>
                                            <a:pt x="201590" y="66067"/>
                                            <a:pt x="195407" y="67369"/>
                                            <a:pt x="188572" y="68671"/>
                                          </a:cubicBezTo>
                                          <a:cubicBezTo>
                                            <a:pt x="180110" y="70623"/>
                                            <a:pt x="170998" y="72250"/>
                                            <a:pt x="168394" y="71600"/>
                                          </a:cubicBezTo>
                                          <a:cubicBezTo>
                                            <a:pt x="166441" y="71274"/>
                                            <a:pt x="163187" y="68671"/>
                                            <a:pt x="159607" y="65416"/>
                                          </a:cubicBezTo>
                                          <a:cubicBezTo>
                                            <a:pt x="153749" y="60209"/>
                                            <a:pt x="146914" y="53049"/>
                                            <a:pt x="145287" y="51096"/>
                                          </a:cubicBezTo>
                                          <a:cubicBezTo>
                                            <a:pt x="143334" y="48818"/>
                                            <a:pt x="143009" y="46540"/>
                                            <a:pt x="142683" y="44587"/>
                                          </a:cubicBezTo>
                                          <a:cubicBezTo>
                                            <a:pt x="142683" y="43611"/>
                                            <a:pt x="142358" y="42960"/>
                                            <a:pt x="142358" y="42309"/>
                                          </a:cubicBezTo>
                                          <a:lnTo>
                                            <a:pt x="142358" y="42309"/>
                                          </a:lnTo>
                                          <a:cubicBezTo>
                                            <a:pt x="142032" y="41658"/>
                                            <a:pt x="140405" y="40356"/>
                                            <a:pt x="138452" y="39054"/>
                                          </a:cubicBezTo>
                                          <a:cubicBezTo>
                                            <a:pt x="135523" y="37102"/>
                                            <a:pt x="131943" y="35149"/>
                                            <a:pt x="129014" y="33847"/>
                                          </a:cubicBezTo>
                                          <a:cubicBezTo>
                                            <a:pt x="126736" y="32871"/>
                                            <a:pt x="115345" y="26036"/>
                                            <a:pt x="103303" y="18876"/>
                                          </a:cubicBezTo>
                                          <a:cubicBezTo>
                                            <a:pt x="88007" y="9764"/>
                                            <a:pt x="71734" y="0"/>
                                            <a:pt x="70758" y="0"/>
                                          </a:cubicBezTo>
                                          <a:cubicBezTo>
                                            <a:pt x="69782" y="0"/>
                                            <a:pt x="48627" y="5533"/>
                                            <a:pt x="29751" y="10740"/>
                                          </a:cubicBezTo>
                                          <a:cubicBezTo>
                                            <a:pt x="14455" y="14971"/>
                                            <a:pt x="786" y="18876"/>
                                            <a:pt x="135" y="19202"/>
                                          </a:cubicBezTo>
                                          <a:lnTo>
                                            <a:pt x="135" y="19202"/>
                                          </a:lnTo>
                                          <a:cubicBezTo>
                                            <a:pt x="-191" y="19527"/>
                                            <a:pt x="135" y="81363"/>
                                            <a:pt x="460" y="118139"/>
                                          </a:cubicBezTo>
                                          <a:cubicBezTo>
                                            <a:pt x="1437" y="129856"/>
                                            <a:pt x="1762" y="139294"/>
                                            <a:pt x="1762" y="143199"/>
                                          </a:cubicBezTo>
                                          <a:lnTo>
                                            <a:pt x="1762" y="143199"/>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2" name="Freeform: Shape 531">
                                      <a:extLst>
                                        <a:ext uri="{FF2B5EF4-FFF2-40B4-BE49-F238E27FC236}">
                                          <a16:creationId xmlns:a16="http://schemas.microsoft.com/office/drawing/2014/main" id="{85CA8010-97F5-4AA6-8098-F2F147411C5D}"/>
                                        </a:ext>
                                      </a:extLst>
                                    </p:cNvPr>
                                    <p:cNvSpPr/>
                                    <p:nvPr/>
                                  </p:nvSpPr>
                                  <p:spPr>
                                    <a:xfrm>
                                      <a:off x="7069141" y="2713620"/>
                                      <a:ext cx="1137998" cy="529186"/>
                                    </a:xfrm>
                                    <a:custGeom>
                                      <a:avLst/>
                                      <a:gdLst>
                                        <a:gd name="connsiteX0" fmla="*/ 1137998 w 1137998"/>
                                        <a:gd name="connsiteY0" fmla="*/ 234652 h 529186"/>
                                        <a:gd name="connsiteX1" fmla="*/ 1137998 w 1137998"/>
                                        <a:gd name="connsiteY1" fmla="*/ 234652 h 529186"/>
                                        <a:gd name="connsiteX2" fmla="*/ 1126933 w 1137998"/>
                                        <a:gd name="connsiteY2" fmla="*/ 226515 h 529186"/>
                                        <a:gd name="connsiteX3" fmla="*/ 1121075 w 1137998"/>
                                        <a:gd name="connsiteY3" fmla="*/ 221959 h 529186"/>
                                        <a:gd name="connsiteX4" fmla="*/ 1120424 w 1137998"/>
                                        <a:gd name="connsiteY4" fmla="*/ 217077 h 529186"/>
                                        <a:gd name="connsiteX5" fmla="*/ 1120424 w 1137998"/>
                                        <a:gd name="connsiteY5" fmla="*/ 212196 h 529186"/>
                                        <a:gd name="connsiteX6" fmla="*/ 1120424 w 1137998"/>
                                        <a:gd name="connsiteY6" fmla="*/ 211870 h 529186"/>
                                        <a:gd name="connsiteX7" fmla="*/ 1113915 w 1137998"/>
                                        <a:gd name="connsiteY7" fmla="*/ 217077 h 529186"/>
                                        <a:gd name="connsiteX8" fmla="*/ 1107406 w 1137998"/>
                                        <a:gd name="connsiteY8" fmla="*/ 222610 h 529186"/>
                                        <a:gd name="connsiteX9" fmla="*/ 1089180 w 1137998"/>
                                        <a:gd name="connsiteY9" fmla="*/ 220006 h 529186"/>
                                        <a:gd name="connsiteX10" fmla="*/ 1083973 w 1137998"/>
                                        <a:gd name="connsiteY10" fmla="*/ 218705 h 529186"/>
                                        <a:gd name="connsiteX11" fmla="*/ 1075836 w 1137998"/>
                                        <a:gd name="connsiteY11" fmla="*/ 210243 h 529186"/>
                                        <a:gd name="connsiteX12" fmla="*/ 1074861 w 1137998"/>
                                        <a:gd name="connsiteY12" fmla="*/ 208616 h 529186"/>
                                        <a:gd name="connsiteX13" fmla="*/ 1074535 w 1137998"/>
                                        <a:gd name="connsiteY13" fmla="*/ 204059 h 529186"/>
                                        <a:gd name="connsiteX14" fmla="*/ 1074535 w 1137998"/>
                                        <a:gd name="connsiteY14" fmla="*/ 201781 h 529186"/>
                                        <a:gd name="connsiteX15" fmla="*/ 1069327 w 1137998"/>
                                        <a:gd name="connsiteY15" fmla="*/ 198526 h 529186"/>
                                        <a:gd name="connsiteX16" fmla="*/ 1062493 w 1137998"/>
                                        <a:gd name="connsiteY16" fmla="*/ 196248 h 529186"/>
                                        <a:gd name="connsiteX17" fmla="*/ 1058262 w 1137998"/>
                                        <a:gd name="connsiteY17" fmla="*/ 196574 h 529186"/>
                                        <a:gd name="connsiteX18" fmla="*/ 1052730 w 1137998"/>
                                        <a:gd name="connsiteY18" fmla="*/ 194621 h 529186"/>
                                        <a:gd name="connsiteX19" fmla="*/ 1049800 w 1137998"/>
                                        <a:gd name="connsiteY19" fmla="*/ 187136 h 529186"/>
                                        <a:gd name="connsiteX20" fmla="*/ 1048824 w 1137998"/>
                                        <a:gd name="connsiteY20" fmla="*/ 183230 h 529186"/>
                                        <a:gd name="connsiteX21" fmla="*/ 1045244 w 1137998"/>
                                        <a:gd name="connsiteY21" fmla="*/ 177697 h 529186"/>
                                        <a:gd name="connsiteX22" fmla="*/ 1041339 w 1137998"/>
                                        <a:gd name="connsiteY22" fmla="*/ 173467 h 529186"/>
                                        <a:gd name="connsiteX23" fmla="*/ 1034179 w 1137998"/>
                                        <a:gd name="connsiteY23" fmla="*/ 170863 h 529186"/>
                                        <a:gd name="connsiteX24" fmla="*/ 1023113 w 1137998"/>
                                        <a:gd name="connsiteY24" fmla="*/ 168910 h 529186"/>
                                        <a:gd name="connsiteX25" fmla="*/ 1017255 w 1137998"/>
                                        <a:gd name="connsiteY25" fmla="*/ 169887 h 529186"/>
                                        <a:gd name="connsiteX26" fmla="*/ 1012699 w 1137998"/>
                                        <a:gd name="connsiteY26" fmla="*/ 170863 h 529186"/>
                                        <a:gd name="connsiteX27" fmla="*/ 1009118 w 1137998"/>
                                        <a:gd name="connsiteY27" fmla="*/ 175094 h 529186"/>
                                        <a:gd name="connsiteX28" fmla="*/ 1006190 w 1137998"/>
                                        <a:gd name="connsiteY28" fmla="*/ 178999 h 529186"/>
                                        <a:gd name="connsiteX29" fmla="*/ 995775 w 1137998"/>
                                        <a:gd name="connsiteY29" fmla="*/ 177372 h 529186"/>
                                        <a:gd name="connsiteX30" fmla="*/ 988616 w 1137998"/>
                                        <a:gd name="connsiteY30" fmla="*/ 175094 h 529186"/>
                                        <a:gd name="connsiteX31" fmla="*/ 982757 w 1137998"/>
                                        <a:gd name="connsiteY31" fmla="*/ 175745 h 529186"/>
                                        <a:gd name="connsiteX32" fmla="*/ 974946 w 1137998"/>
                                        <a:gd name="connsiteY32" fmla="*/ 176396 h 529186"/>
                                        <a:gd name="connsiteX33" fmla="*/ 967135 w 1137998"/>
                                        <a:gd name="connsiteY33" fmla="*/ 171514 h 529186"/>
                                        <a:gd name="connsiteX34" fmla="*/ 965508 w 1137998"/>
                                        <a:gd name="connsiteY34" fmla="*/ 169561 h 529186"/>
                                        <a:gd name="connsiteX35" fmla="*/ 965182 w 1137998"/>
                                        <a:gd name="connsiteY35" fmla="*/ 161750 h 529186"/>
                                        <a:gd name="connsiteX36" fmla="*/ 965834 w 1137998"/>
                                        <a:gd name="connsiteY36" fmla="*/ 158821 h 529186"/>
                                        <a:gd name="connsiteX37" fmla="*/ 963555 w 1137998"/>
                                        <a:gd name="connsiteY37" fmla="*/ 157194 h 529186"/>
                                        <a:gd name="connsiteX38" fmla="*/ 957046 w 1137998"/>
                                        <a:gd name="connsiteY38" fmla="*/ 154590 h 529186"/>
                                        <a:gd name="connsiteX39" fmla="*/ 957046 w 1137998"/>
                                        <a:gd name="connsiteY39" fmla="*/ 153939 h 529186"/>
                                        <a:gd name="connsiteX40" fmla="*/ 957046 w 1137998"/>
                                        <a:gd name="connsiteY40" fmla="*/ 154590 h 529186"/>
                                        <a:gd name="connsiteX41" fmla="*/ 956721 w 1137998"/>
                                        <a:gd name="connsiteY41" fmla="*/ 157194 h 529186"/>
                                        <a:gd name="connsiteX42" fmla="*/ 952164 w 1137998"/>
                                        <a:gd name="connsiteY42" fmla="*/ 159147 h 529186"/>
                                        <a:gd name="connsiteX43" fmla="*/ 949235 w 1137998"/>
                                        <a:gd name="connsiteY43" fmla="*/ 159147 h 529186"/>
                                        <a:gd name="connsiteX44" fmla="*/ 948910 w 1137998"/>
                                        <a:gd name="connsiteY44" fmla="*/ 159147 h 529186"/>
                                        <a:gd name="connsiteX45" fmla="*/ 949886 w 1137998"/>
                                        <a:gd name="connsiteY45" fmla="*/ 161425 h 529186"/>
                                        <a:gd name="connsiteX46" fmla="*/ 949886 w 1137998"/>
                                        <a:gd name="connsiteY46" fmla="*/ 161425 h 529186"/>
                                        <a:gd name="connsiteX47" fmla="*/ 950863 w 1137998"/>
                                        <a:gd name="connsiteY47" fmla="*/ 164354 h 529186"/>
                                        <a:gd name="connsiteX48" fmla="*/ 946957 w 1137998"/>
                                        <a:gd name="connsiteY48" fmla="*/ 168259 h 529186"/>
                                        <a:gd name="connsiteX49" fmla="*/ 945330 w 1137998"/>
                                        <a:gd name="connsiteY49" fmla="*/ 169236 h 529186"/>
                                        <a:gd name="connsiteX50" fmla="*/ 944028 w 1137998"/>
                                        <a:gd name="connsiteY50" fmla="*/ 171514 h 529186"/>
                                        <a:gd name="connsiteX51" fmla="*/ 942401 w 1137998"/>
                                        <a:gd name="connsiteY51" fmla="*/ 174768 h 529186"/>
                                        <a:gd name="connsiteX52" fmla="*/ 942401 w 1137998"/>
                                        <a:gd name="connsiteY52" fmla="*/ 174768 h 529186"/>
                                        <a:gd name="connsiteX53" fmla="*/ 938495 w 1137998"/>
                                        <a:gd name="connsiteY53" fmla="*/ 176070 h 529186"/>
                                        <a:gd name="connsiteX54" fmla="*/ 938495 w 1137998"/>
                                        <a:gd name="connsiteY54" fmla="*/ 176070 h 529186"/>
                                        <a:gd name="connsiteX55" fmla="*/ 920595 w 1137998"/>
                                        <a:gd name="connsiteY55" fmla="*/ 149058 h 529186"/>
                                        <a:gd name="connsiteX56" fmla="*/ 908228 w 1137998"/>
                                        <a:gd name="connsiteY56" fmla="*/ 126601 h 529186"/>
                                        <a:gd name="connsiteX57" fmla="*/ 888376 w 1137998"/>
                                        <a:gd name="connsiteY57" fmla="*/ 98287 h 529186"/>
                                        <a:gd name="connsiteX58" fmla="*/ 877636 w 1137998"/>
                                        <a:gd name="connsiteY58" fmla="*/ 83316 h 529186"/>
                                        <a:gd name="connsiteX59" fmla="*/ 873405 w 1137998"/>
                                        <a:gd name="connsiteY59" fmla="*/ 78760 h 529186"/>
                                        <a:gd name="connsiteX60" fmla="*/ 864618 w 1137998"/>
                                        <a:gd name="connsiteY60" fmla="*/ 73227 h 529186"/>
                                        <a:gd name="connsiteX61" fmla="*/ 850623 w 1137998"/>
                                        <a:gd name="connsiteY61" fmla="*/ 64440 h 529186"/>
                                        <a:gd name="connsiteX62" fmla="*/ 837931 w 1137998"/>
                                        <a:gd name="connsiteY62" fmla="*/ 55653 h 529186"/>
                                        <a:gd name="connsiteX63" fmla="*/ 835977 w 1137998"/>
                                        <a:gd name="connsiteY63" fmla="*/ 51422 h 529186"/>
                                        <a:gd name="connsiteX64" fmla="*/ 836303 w 1137998"/>
                                        <a:gd name="connsiteY64" fmla="*/ 49794 h 529186"/>
                                        <a:gd name="connsiteX65" fmla="*/ 836303 w 1137998"/>
                                        <a:gd name="connsiteY65" fmla="*/ 49794 h 529186"/>
                                        <a:gd name="connsiteX66" fmla="*/ 836954 w 1137998"/>
                                        <a:gd name="connsiteY66" fmla="*/ 48493 h 529186"/>
                                        <a:gd name="connsiteX67" fmla="*/ 836954 w 1137998"/>
                                        <a:gd name="connsiteY67" fmla="*/ 48493 h 529186"/>
                                        <a:gd name="connsiteX68" fmla="*/ 839558 w 1137998"/>
                                        <a:gd name="connsiteY68" fmla="*/ 47191 h 529186"/>
                                        <a:gd name="connsiteX69" fmla="*/ 842162 w 1137998"/>
                                        <a:gd name="connsiteY69" fmla="*/ 45563 h 529186"/>
                                        <a:gd name="connsiteX70" fmla="*/ 844114 w 1137998"/>
                                        <a:gd name="connsiteY70" fmla="*/ 42960 h 529186"/>
                                        <a:gd name="connsiteX71" fmla="*/ 846392 w 1137998"/>
                                        <a:gd name="connsiteY71" fmla="*/ 38729 h 529186"/>
                                        <a:gd name="connsiteX72" fmla="*/ 848996 w 1137998"/>
                                        <a:gd name="connsiteY72" fmla="*/ 33522 h 529186"/>
                                        <a:gd name="connsiteX73" fmla="*/ 790740 w 1137998"/>
                                        <a:gd name="connsiteY73" fmla="*/ 59883 h 529186"/>
                                        <a:gd name="connsiteX74" fmla="*/ 780976 w 1137998"/>
                                        <a:gd name="connsiteY74" fmla="*/ 64440 h 529186"/>
                                        <a:gd name="connsiteX75" fmla="*/ 779023 w 1137998"/>
                                        <a:gd name="connsiteY75" fmla="*/ 69972 h 529186"/>
                                        <a:gd name="connsiteX76" fmla="*/ 778372 w 1137998"/>
                                        <a:gd name="connsiteY76" fmla="*/ 73552 h 529186"/>
                                        <a:gd name="connsiteX77" fmla="*/ 771863 w 1137998"/>
                                        <a:gd name="connsiteY77" fmla="*/ 74203 h 529186"/>
                                        <a:gd name="connsiteX78" fmla="*/ 764704 w 1137998"/>
                                        <a:gd name="connsiteY78" fmla="*/ 70949 h 529186"/>
                                        <a:gd name="connsiteX79" fmla="*/ 760798 w 1137998"/>
                                        <a:gd name="connsiteY79" fmla="*/ 69322 h 529186"/>
                                        <a:gd name="connsiteX80" fmla="*/ 756241 w 1137998"/>
                                        <a:gd name="connsiteY80" fmla="*/ 73227 h 529186"/>
                                        <a:gd name="connsiteX81" fmla="*/ 752987 w 1137998"/>
                                        <a:gd name="connsiteY81" fmla="*/ 76156 h 529186"/>
                                        <a:gd name="connsiteX82" fmla="*/ 752336 w 1137998"/>
                                        <a:gd name="connsiteY82" fmla="*/ 76482 h 529186"/>
                                        <a:gd name="connsiteX83" fmla="*/ 752336 w 1137998"/>
                                        <a:gd name="connsiteY83" fmla="*/ 76482 h 529186"/>
                                        <a:gd name="connsiteX84" fmla="*/ 749407 w 1137998"/>
                                        <a:gd name="connsiteY84" fmla="*/ 75505 h 529186"/>
                                        <a:gd name="connsiteX85" fmla="*/ 747780 w 1137998"/>
                                        <a:gd name="connsiteY85" fmla="*/ 72576 h 529186"/>
                                        <a:gd name="connsiteX86" fmla="*/ 747780 w 1137998"/>
                                        <a:gd name="connsiteY86" fmla="*/ 72576 h 529186"/>
                                        <a:gd name="connsiteX87" fmla="*/ 745827 w 1137998"/>
                                        <a:gd name="connsiteY87" fmla="*/ 66392 h 529186"/>
                                        <a:gd name="connsiteX88" fmla="*/ 751360 w 1137998"/>
                                        <a:gd name="connsiteY88" fmla="*/ 58256 h 529186"/>
                                        <a:gd name="connsiteX89" fmla="*/ 757869 w 1137998"/>
                                        <a:gd name="connsiteY89" fmla="*/ 50445 h 529186"/>
                                        <a:gd name="connsiteX90" fmla="*/ 751360 w 1137998"/>
                                        <a:gd name="connsiteY90" fmla="*/ 53700 h 529186"/>
                                        <a:gd name="connsiteX91" fmla="*/ 746478 w 1137998"/>
                                        <a:gd name="connsiteY91" fmla="*/ 56303 h 529186"/>
                                        <a:gd name="connsiteX92" fmla="*/ 737365 w 1137998"/>
                                        <a:gd name="connsiteY92" fmla="*/ 54025 h 529186"/>
                                        <a:gd name="connsiteX93" fmla="*/ 733135 w 1137998"/>
                                        <a:gd name="connsiteY93" fmla="*/ 52398 h 529186"/>
                                        <a:gd name="connsiteX94" fmla="*/ 733135 w 1137998"/>
                                        <a:gd name="connsiteY94" fmla="*/ 52398 h 529186"/>
                                        <a:gd name="connsiteX95" fmla="*/ 730531 w 1137998"/>
                                        <a:gd name="connsiteY95" fmla="*/ 53700 h 529186"/>
                                        <a:gd name="connsiteX96" fmla="*/ 722720 w 1137998"/>
                                        <a:gd name="connsiteY96" fmla="*/ 56954 h 529186"/>
                                        <a:gd name="connsiteX97" fmla="*/ 718814 w 1137998"/>
                                        <a:gd name="connsiteY97" fmla="*/ 55002 h 529186"/>
                                        <a:gd name="connsiteX98" fmla="*/ 719140 w 1137998"/>
                                        <a:gd name="connsiteY98" fmla="*/ 53049 h 529186"/>
                                        <a:gd name="connsiteX99" fmla="*/ 719140 w 1137998"/>
                                        <a:gd name="connsiteY99" fmla="*/ 53049 h 529186"/>
                                        <a:gd name="connsiteX100" fmla="*/ 719791 w 1137998"/>
                                        <a:gd name="connsiteY100" fmla="*/ 49469 h 529186"/>
                                        <a:gd name="connsiteX101" fmla="*/ 717838 w 1137998"/>
                                        <a:gd name="connsiteY101" fmla="*/ 43936 h 529186"/>
                                        <a:gd name="connsiteX102" fmla="*/ 713608 w 1137998"/>
                                        <a:gd name="connsiteY102" fmla="*/ 40356 h 529186"/>
                                        <a:gd name="connsiteX103" fmla="*/ 712631 w 1137998"/>
                                        <a:gd name="connsiteY103" fmla="*/ 41658 h 529186"/>
                                        <a:gd name="connsiteX104" fmla="*/ 711980 w 1137998"/>
                                        <a:gd name="connsiteY104" fmla="*/ 45889 h 529186"/>
                                        <a:gd name="connsiteX105" fmla="*/ 711980 w 1137998"/>
                                        <a:gd name="connsiteY105" fmla="*/ 46865 h 529186"/>
                                        <a:gd name="connsiteX106" fmla="*/ 691151 w 1137998"/>
                                        <a:gd name="connsiteY106" fmla="*/ 48818 h 529186"/>
                                        <a:gd name="connsiteX107" fmla="*/ 687896 w 1137998"/>
                                        <a:gd name="connsiteY107" fmla="*/ 48818 h 529186"/>
                                        <a:gd name="connsiteX108" fmla="*/ 683665 w 1137998"/>
                                        <a:gd name="connsiteY108" fmla="*/ 43936 h 529186"/>
                                        <a:gd name="connsiteX109" fmla="*/ 683665 w 1137998"/>
                                        <a:gd name="connsiteY109" fmla="*/ 42634 h 529186"/>
                                        <a:gd name="connsiteX110" fmla="*/ 686595 w 1137998"/>
                                        <a:gd name="connsiteY110" fmla="*/ 38729 h 529186"/>
                                        <a:gd name="connsiteX111" fmla="*/ 686595 w 1137998"/>
                                        <a:gd name="connsiteY111" fmla="*/ 38729 h 529186"/>
                                        <a:gd name="connsiteX112" fmla="*/ 687571 w 1137998"/>
                                        <a:gd name="connsiteY112" fmla="*/ 38404 h 529186"/>
                                        <a:gd name="connsiteX113" fmla="*/ 687246 w 1137998"/>
                                        <a:gd name="connsiteY113" fmla="*/ 34824 h 529186"/>
                                        <a:gd name="connsiteX114" fmla="*/ 686920 w 1137998"/>
                                        <a:gd name="connsiteY114" fmla="*/ 29291 h 529186"/>
                                        <a:gd name="connsiteX115" fmla="*/ 686920 w 1137998"/>
                                        <a:gd name="connsiteY115" fmla="*/ 29291 h 529186"/>
                                        <a:gd name="connsiteX116" fmla="*/ 685944 w 1137998"/>
                                        <a:gd name="connsiteY116" fmla="*/ 20829 h 529186"/>
                                        <a:gd name="connsiteX117" fmla="*/ 685292 w 1137998"/>
                                        <a:gd name="connsiteY117" fmla="*/ 19527 h 529186"/>
                                        <a:gd name="connsiteX118" fmla="*/ 675855 w 1137998"/>
                                        <a:gd name="connsiteY118" fmla="*/ 3255 h 529186"/>
                                        <a:gd name="connsiteX119" fmla="*/ 671949 w 1137998"/>
                                        <a:gd name="connsiteY119" fmla="*/ 2604 h 529186"/>
                                        <a:gd name="connsiteX120" fmla="*/ 671949 w 1137998"/>
                                        <a:gd name="connsiteY120" fmla="*/ 2604 h 529186"/>
                                        <a:gd name="connsiteX121" fmla="*/ 668695 w 1137998"/>
                                        <a:gd name="connsiteY121" fmla="*/ 3905 h 529186"/>
                                        <a:gd name="connsiteX122" fmla="*/ 666091 w 1137998"/>
                                        <a:gd name="connsiteY122" fmla="*/ 6184 h 529186"/>
                                        <a:gd name="connsiteX123" fmla="*/ 662511 w 1137998"/>
                                        <a:gd name="connsiteY123" fmla="*/ 9438 h 529186"/>
                                        <a:gd name="connsiteX124" fmla="*/ 651446 w 1137998"/>
                                        <a:gd name="connsiteY124" fmla="*/ 4882 h 529186"/>
                                        <a:gd name="connsiteX125" fmla="*/ 647540 w 1137998"/>
                                        <a:gd name="connsiteY125" fmla="*/ 2278 h 529186"/>
                                        <a:gd name="connsiteX126" fmla="*/ 640380 w 1137998"/>
                                        <a:gd name="connsiteY126" fmla="*/ 1627 h 529186"/>
                                        <a:gd name="connsiteX127" fmla="*/ 620528 w 1137998"/>
                                        <a:gd name="connsiteY127" fmla="*/ 0 h 529186"/>
                                        <a:gd name="connsiteX128" fmla="*/ 620528 w 1137998"/>
                                        <a:gd name="connsiteY128" fmla="*/ 0 h 529186"/>
                                        <a:gd name="connsiteX129" fmla="*/ 619551 w 1137998"/>
                                        <a:gd name="connsiteY129" fmla="*/ 3580 h 529186"/>
                                        <a:gd name="connsiteX130" fmla="*/ 618575 w 1137998"/>
                                        <a:gd name="connsiteY130" fmla="*/ 6509 h 529186"/>
                                        <a:gd name="connsiteX131" fmla="*/ 605882 w 1137998"/>
                                        <a:gd name="connsiteY131" fmla="*/ 15296 h 529186"/>
                                        <a:gd name="connsiteX132" fmla="*/ 603930 w 1137998"/>
                                        <a:gd name="connsiteY132" fmla="*/ 16273 h 529186"/>
                                        <a:gd name="connsiteX133" fmla="*/ 591562 w 1137998"/>
                                        <a:gd name="connsiteY133" fmla="*/ 18225 h 529186"/>
                                        <a:gd name="connsiteX134" fmla="*/ 578219 w 1137998"/>
                                        <a:gd name="connsiteY134" fmla="*/ 20178 h 529186"/>
                                        <a:gd name="connsiteX135" fmla="*/ 574639 w 1137998"/>
                                        <a:gd name="connsiteY135" fmla="*/ 21480 h 529186"/>
                                        <a:gd name="connsiteX136" fmla="*/ 549904 w 1137998"/>
                                        <a:gd name="connsiteY136" fmla="*/ 29942 h 529186"/>
                                        <a:gd name="connsiteX137" fmla="*/ 539490 w 1137998"/>
                                        <a:gd name="connsiteY137" fmla="*/ 29291 h 529186"/>
                                        <a:gd name="connsiteX138" fmla="*/ 529726 w 1137998"/>
                                        <a:gd name="connsiteY138" fmla="*/ 28640 h 529186"/>
                                        <a:gd name="connsiteX139" fmla="*/ 525170 w 1137998"/>
                                        <a:gd name="connsiteY139" fmla="*/ 31244 h 529186"/>
                                        <a:gd name="connsiteX140" fmla="*/ 523542 w 1137998"/>
                                        <a:gd name="connsiteY140" fmla="*/ 32871 h 529186"/>
                                        <a:gd name="connsiteX141" fmla="*/ 523542 w 1137998"/>
                                        <a:gd name="connsiteY141" fmla="*/ 35800 h 529186"/>
                                        <a:gd name="connsiteX142" fmla="*/ 523217 w 1137998"/>
                                        <a:gd name="connsiteY142" fmla="*/ 41007 h 529186"/>
                                        <a:gd name="connsiteX143" fmla="*/ 510524 w 1137998"/>
                                        <a:gd name="connsiteY143" fmla="*/ 41658 h 529186"/>
                                        <a:gd name="connsiteX144" fmla="*/ 498157 w 1137998"/>
                                        <a:gd name="connsiteY144" fmla="*/ 40682 h 529186"/>
                                        <a:gd name="connsiteX145" fmla="*/ 487092 w 1137998"/>
                                        <a:gd name="connsiteY145" fmla="*/ 42634 h 529186"/>
                                        <a:gd name="connsiteX146" fmla="*/ 478955 w 1137998"/>
                                        <a:gd name="connsiteY146" fmla="*/ 44587 h 529186"/>
                                        <a:gd name="connsiteX147" fmla="*/ 458777 w 1137998"/>
                                        <a:gd name="connsiteY147" fmla="*/ 49469 h 529186"/>
                                        <a:gd name="connsiteX148" fmla="*/ 451617 w 1137998"/>
                                        <a:gd name="connsiteY148" fmla="*/ 51096 h 529186"/>
                                        <a:gd name="connsiteX149" fmla="*/ 451617 w 1137998"/>
                                        <a:gd name="connsiteY149" fmla="*/ 51096 h 529186"/>
                                        <a:gd name="connsiteX150" fmla="*/ 449339 w 1137998"/>
                                        <a:gd name="connsiteY150" fmla="*/ 54351 h 529186"/>
                                        <a:gd name="connsiteX151" fmla="*/ 446085 w 1137998"/>
                                        <a:gd name="connsiteY151" fmla="*/ 58582 h 529186"/>
                                        <a:gd name="connsiteX152" fmla="*/ 440226 w 1137998"/>
                                        <a:gd name="connsiteY152" fmla="*/ 54025 h 529186"/>
                                        <a:gd name="connsiteX153" fmla="*/ 438924 w 1137998"/>
                                        <a:gd name="connsiteY153" fmla="*/ 52398 h 529186"/>
                                        <a:gd name="connsiteX154" fmla="*/ 434368 w 1137998"/>
                                        <a:gd name="connsiteY154" fmla="*/ 52723 h 529186"/>
                                        <a:gd name="connsiteX155" fmla="*/ 422652 w 1137998"/>
                                        <a:gd name="connsiteY155" fmla="*/ 54676 h 529186"/>
                                        <a:gd name="connsiteX156" fmla="*/ 417119 w 1137998"/>
                                        <a:gd name="connsiteY156" fmla="*/ 52398 h 529186"/>
                                        <a:gd name="connsiteX157" fmla="*/ 415167 w 1137998"/>
                                        <a:gd name="connsiteY157" fmla="*/ 51096 h 529186"/>
                                        <a:gd name="connsiteX158" fmla="*/ 408658 w 1137998"/>
                                        <a:gd name="connsiteY158" fmla="*/ 53700 h 529186"/>
                                        <a:gd name="connsiteX159" fmla="*/ 405403 w 1137998"/>
                                        <a:gd name="connsiteY159" fmla="*/ 55653 h 529186"/>
                                        <a:gd name="connsiteX160" fmla="*/ 406705 w 1137998"/>
                                        <a:gd name="connsiteY160" fmla="*/ 58907 h 529186"/>
                                        <a:gd name="connsiteX161" fmla="*/ 406705 w 1137998"/>
                                        <a:gd name="connsiteY161" fmla="*/ 58907 h 529186"/>
                                        <a:gd name="connsiteX162" fmla="*/ 407030 w 1137998"/>
                                        <a:gd name="connsiteY162" fmla="*/ 59558 h 529186"/>
                                        <a:gd name="connsiteX163" fmla="*/ 407030 w 1137998"/>
                                        <a:gd name="connsiteY163" fmla="*/ 59558 h 529186"/>
                                        <a:gd name="connsiteX164" fmla="*/ 405078 w 1137998"/>
                                        <a:gd name="connsiteY164" fmla="*/ 63463 h 529186"/>
                                        <a:gd name="connsiteX165" fmla="*/ 405078 w 1137998"/>
                                        <a:gd name="connsiteY165" fmla="*/ 63463 h 529186"/>
                                        <a:gd name="connsiteX166" fmla="*/ 403450 w 1137998"/>
                                        <a:gd name="connsiteY166" fmla="*/ 64440 h 529186"/>
                                        <a:gd name="connsiteX167" fmla="*/ 402799 w 1137998"/>
                                        <a:gd name="connsiteY167" fmla="*/ 64765 h 529186"/>
                                        <a:gd name="connsiteX168" fmla="*/ 414190 w 1137998"/>
                                        <a:gd name="connsiteY168" fmla="*/ 65742 h 529186"/>
                                        <a:gd name="connsiteX169" fmla="*/ 419072 w 1137998"/>
                                        <a:gd name="connsiteY169" fmla="*/ 66067 h 529186"/>
                                        <a:gd name="connsiteX170" fmla="*/ 419072 w 1137998"/>
                                        <a:gd name="connsiteY170" fmla="*/ 66067 h 529186"/>
                                        <a:gd name="connsiteX171" fmla="*/ 419723 w 1137998"/>
                                        <a:gd name="connsiteY171" fmla="*/ 66392 h 529186"/>
                                        <a:gd name="connsiteX172" fmla="*/ 420048 w 1137998"/>
                                        <a:gd name="connsiteY172" fmla="*/ 68345 h 529186"/>
                                        <a:gd name="connsiteX173" fmla="*/ 419723 w 1137998"/>
                                        <a:gd name="connsiteY173" fmla="*/ 69972 h 529186"/>
                                        <a:gd name="connsiteX174" fmla="*/ 416469 w 1137998"/>
                                        <a:gd name="connsiteY174" fmla="*/ 74854 h 529186"/>
                                        <a:gd name="connsiteX175" fmla="*/ 416469 w 1137998"/>
                                        <a:gd name="connsiteY175" fmla="*/ 74854 h 529186"/>
                                        <a:gd name="connsiteX176" fmla="*/ 410610 w 1137998"/>
                                        <a:gd name="connsiteY176" fmla="*/ 75831 h 529186"/>
                                        <a:gd name="connsiteX177" fmla="*/ 410285 w 1137998"/>
                                        <a:gd name="connsiteY177" fmla="*/ 75505 h 529186"/>
                                        <a:gd name="connsiteX178" fmla="*/ 410936 w 1137998"/>
                                        <a:gd name="connsiteY178" fmla="*/ 76807 h 529186"/>
                                        <a:gd name="connsiteX179" fmla="*/ 411912 w 1137998"/>
                                        <a:gd name="connsiteY179" fmla="*/ 79736 h 529186"/>
                                        <a:gd name="connsiteX180" fmla="*/ 411912 w 1137998"/>
                                        <a:gd name="connsiteY180" fmla="*/ 79736 h 529186"/>
                                        <a:gd name="connsiteX181" fmla="*/ 411912 w 1137998"/>
                                        <a:gd name="connsiteY181" fmla="*/ 79736 h 529186"/>
                                        <a:gd name="connsiteX182" fmla="*/ 424930 w 1137998"/>
                                        <a:gd name="connsiteY182" fmla="*/ 82014 h 529186"/>
                                        <a:gd name="connsiteX183" fmla="*/ 437623 w 1137998"/>
                                        <a:gd name="connsiteY183" fmla="*/ 85269 h 529186"/>
                                        <a:gd name="connsiteX184" fmla="*/ 435345 w 1137998"/>
                                        <a:gd name="connsiteY184" fmla="*/ 90151 h 529186"/>
                                        <a:gd name="connsiteX185" fmla="*/ 431439 w 1137998"/>
                                        <a:gd name="connsiteY185" fmla="*/ 95358 h 529186"/>
                                        <a:gd name="connsiteX186" fmla="*/ 420374 w 1137998"/>
                                        <a:gd name="connsiteY186" fmla="*/ 92103 h 529186"/>
                                        <a:gd name="connsiteX187" fmla="*/ 416469 w 1137998"/>
                                        <a:gd name="connsiteY187" fmla="*/ 90151 h 529186"/>
                                        <a:gd name="connsiteX188" fmla="*/ 412563 w 1137998"/>
                                        <a:gd name="connsiteY188" fmla="*/ 90476 h 529186"/>
                                        <a:gd name="connsiteX189" fmla="*/ 405078 w 1137998"/>
                                        <a:gd name="connsiteY189" fmla="*/ 92754 h 529186"/>
                                        <a:gd name="connsiteX190" fmla="*/ 396941 w 1137998"/>
                                        <a:gd name="connsiteY190" fmla="*/ 100891 h 529186"/>
                                        <a:gd name="connsiteX191" fmla="*/ 396941 w 1137998"/>
                                        <a:gd name="connsiteY191" fmla="*/ 100891 h 529186"/>
                                        <a:gd name="connsiteX192" fmla="*/ 395965 w 1137998"/>
                                        <a:gd name="connsiteY192" fmla="*/ 102192 h 529186"/>
                                        <a:gd name="connsiteX193" fmla="*/ 400847 w 1137998"/>
                                        <a:gd name="connsiteY193" fmla="*/ 108701 h 529186"/>
                                        <a:gd name="connsiteX194" fmla="*/ 405728 w 1137998"/>
                                        <a:gd name="connsiteY194" fmla="*/ 114885 h 529186"/>
                                        <a:gd name="connsiteX195" fmla="*/ 399545 w 1137998"/>
                                        <a:gd name="connsiteY195" fmla="*/ 122045 h 529186"/>
                                        <a:gd name="connsiteX196" fmla="*/ 396616 w 1137998"/>
                                        <a:gd name="connsiteY196" fmla="*/ 123672 h 529186"/>
                                        <a:gd name="connsiteX197" fmla="*/ 385876 w 1137998"/>
                                        <a:gd name="connsiteY197" fmla="*/ 126601 h 529186"/>
                                        <a:gd name="connsiteX198" fmla="*/ 377088 w 1137998"/>
                                        <a:gd name="connsiteY198" fmla="*/ 128554 h 529186"/>
                                        <a:gd name="connsiteX199" fmla="*/ 376438 w 1137998"/>
                                        <a:gd name="connsiteY199" fmla="*/ 128880 h 529186"/>
                                        <a:gd name="connsiteX200" fmla="*/ 380343 w 1137998"/>
                                        <a:gd name="connsiteY200" fmla="*/ 132460 h 529186"/>
                                        <a:gd name="connsiteX201" fmla="*/ 382947 w 1137998"/>
                                        <a:gd name="connsiteY201" fmla="*/ 134738 h 529186"/>
                                        <a:gd name="connsiteX202" fmla="*/ 395314 w 1137998"/>
                                        <a:gd name="connsiteY202" fmla="*/ 140596 h 529186"/>
                                        <a:gd name="connsiteX203" fmla="*/ 423628 w 1137998"/>
                                        <a:gd name="connsiteY203" fmla="*/ 156218 h 529186"/>
                                        <a:gd name="connsiteX204" fmla="*/ 421350 w 1137998"/>
                                        <a:gd name="connsiteY204" fmla="*/ 165005 h 529186"/>
                                        <a:gd name="connsiteX205" fmla="*/ 418096 w 1137998"/>
                                        <a:gd name="connsiteY205" fmla="*/ 172490 h 529186"/>
                                        <a:gd name="connsiteX206" fmla="*/ 411261 w 1137998"/>
                                        <a:gd name="connsiteY206" fmla="*/ 175419 h 529186"/>
                                        <a:gd name="connsiteX207" fmla="*/ 403450 w 1137998"/>
                                        <a:gd name="connsiteY207" fmla="*/ 177697 h 529186"/>
                                        <a:gd name="connsiteX208" fmla="*/ 389456 w 1137998"/>
                                        <a:gd name="connsiteY208" fmla="*/ 178348 h 529186"/>
                                        <a:gd name="connsiteX209" fmla="*/ 387178 w 1137998"/>
                                        <a:gd name="connsiteY209" fmla="*/ 178023 h 529186"/>
                                        <a:gd name="connsiteX210" fmla="*/ 380018 w 1137998"/>
                                        <a:gd name="connsiteY210" fmla="*/ 175094 h 529186"/>
                                        <a:gd name="connsiteX211" fmla="*/ 376112 w 1137998"/>
                                        <a:gd name="connsiteY211" fmla="*/ 173467 h 529186"/>
                                        <a:gd name="connsiteX212" fmla="*/ 375787 w 1137998"/>
                                        <a:gd name="connsiteY212" fmla="*/ 179325 h 529186"/>
                                        <a:gd name="connsiteX213" fmla="*/ 375461 w 1137998"/>
                                        <a:gd name="connsiteY213" fmla="*/ 181928 h 529186"/>
                                        <a:gd name="connsiteX214" fmla="*/ 369929 w 1137998"/>
                                        <a:gd name="connsiteY214" fmla="*/ 184858 h 529186"/>
                                        <a:gd name="connsiteX215" fmla="*/ 362769 w 1137998"/>
                                        <a:gd name="connsiteY215" fmla="*/ 186159 h 529186"/>
                                        <a:gd name="connsiteX216" fmla="*/ 359188 w 1137998"/>
                                        <a:gd name="connsiteY216" fmla="*/ 182579 h 529186"/>
                                        <a:gd name="connsiteX217" fmla="*/ 357561 w 1137998"/>
                                        <a:gd name="connsiteY217" fmla="*/ 179976 h 529186"/>
                                        <a:gd name="connsiteX218" fmla="*/ 351052 w 1137998"/>
                                        <a:gd name="connsiteY218" fmla="*/ 178348 h 529186"/>
                                        <a:gd name="connsiteX219" fmla="*/ 338034 w 1137998"/>
                                        <a:gd name="connsiteY219" fmla="*/ 174443 h 529186"/>
                                        <a:gd name="connsiteX220" fmla="*/ 334779 w 1137998"/>
                                        <a:gd name="connsiteY220" fmla="*/ 166632 h 529186"/>
                                        <a:gd name="connsiteX221" fmla="*/ 335105 w 1137998"/>
                                        <a:gd name="connsiteY221" fmla="*/ 166632 h 529186"/>
                                        <a:gd name="connsiteX222" fmla="*/ 335105 w 1137998"/>
                                        <a:gd name="connsiteY222" fmla="*/ 166632 h 529186"/>
                                        <a:gd name="connsiteX223" fmla="*/ 331851 w 1137998"/>
                                        <a:gd name="connsiteY223" fmla="*/ 165005 h 529186"/>
                                        <a:gd name="connsiteX224" fmla="*/ 325992 w 1137998"/>
                                        <a:gd name="connsiteY224" fmla="*/ 162727 h 529186"/>
                                        <a:gd name="connsiteX225" fmla="*/ 325667 w 1137998"/>
                                        <a:gd name="connsiteY225" fmla="*/ 162727 h 529186"/>
                                        <a:gd name="connsiteX226" fmla="*/ 315252 w 1137998"/>
                                        <a:gd name="connsiteY226" fmla="*/ 163703 h 529186"/>
                                        <a:gd name="connsiteX227" fmla="*/ 313951 w 1137998"/>
                                        <a:gd name="connsiteY227" fmla="*/ 165981 h 529186"/>
                                        <a:gd name="connsiteX228" fmla="*/ 313951 w 1137998"/>
                                        <a:gd name="connsiteY228" fmla="*/ 168259 h 529186"/>
                                        <a:gd name="connsiteX229" fmla="*/ 310045 w 1137998"/>
                                        <a:gd name="connsiteY229" fmla="*/ 170863 h 529186"/>
                                        <a:gd name="connsiteX230" fmla="*/ 310045 w 1137998"/>
                                        <a:gd name="connsiteY230" fmla="*/ 170863 h 529186"/>
                                        <a:gd name="connsiteX231" fmla="*/ 307767 w 1137998"/>
                                        <a:gd name="connsiteY231" fmla="*/ 171188 h 529186"/>
                                        <a:gd name="connsiteX232" fmla="*/ 298329 w 1137998"/>
                                        <a:gd name="connsiteY232" fmla="*/ 165005 h 529186"/>
                                        <a:gd name="connsiteX233" fmla="*/ 298329 w 1137998"/>
                                        <a:gd name="connsiteY233" fmla="*/ 165005 h 529186"/>
                                        <a:gd name="connsiteX234" fmla="*/ 296376 w 1137998"/>
                                        <a:gd name="connsiteY234" fmla="*/ 163052 h 529186"/>
                                        <a:gd name="connsiteX235" fmla="*/ 287263 w 1137998"/>
                                        <a:gd name="connsiteY235" fmla="*/ 163378 h 529186"/>
                                        <a:gd name="connsiteX236" fmla="*/ 277500 w 1137998"/>
                                        <a:gd name="connsiteY236" fmla="*/ 165330 h 529186"/>
                                        <a:gd name="connsiteX237" fmla="*/ 277500 w 1137998"/>
                                        <a:gd name="connsiteY237" fmla="*/ 165330 h 529186"/>
                                        <a:gd name="connsiteX238" fmla="*/ 276198 w 1137998"/>
                                        <a:gd name="connsiteY238" fmla="*/ 165981 h 529186"/>
                                        <a:gd name="connsiteX239" fmla="*/ 274245 w 1137998"/>
                                        <a:gd name="connsiteY239" fmla="*/ 169561 h 529186"/>
                                        <a:gd name="connsiteX240" fmla="*/ 269038 w 1137998"/>
                                        <a:gd name="connsiteY240" fmla="*/ 171514 h 529186"/>
                                        <a:gd name="connsiteX241" fmla="*/ 267411 w 1137998"/>
                                        <a:gd name="connsiteY241" fmla="*/ 171839 h 529186"/>
                                        <a:gd name="connsiteX242" fmla="*/ 267085 w 1137998"/>
                                        <a:gd name="connsiteY242" fmla="*/ 173467 h 529186"/>
                                        <a:gd name="connsiteX243" fmla="*/ 267411 w 1137998"/>
                                        <a:gd name="connsiteY243" fmla="*/ 175419 h 529186"/>
                                        <a:gd name="connsiteX244" fmla="*/ 261227 w 1137998"/>
                                        <a:gd name="connsiteY244" fmla="*/ 180952 h 529186"/>
                                        <a:gd name="connsiteX245" fmla="*/ 253416 w 1137998"/>
                                        <a:gd name="connsiteY245" fmla="*/ 183556 h 529186"/>
                                        <a:gd name="connsiteX246" fmla="*/ 241049 w 1137998"/>
                                        <a:gd name="connsiteY246" fmla="*/ 177372 h 529186"/>
                                        <a:gd name="connsiteX247" fmla="*/ 231611 w 1137998"/>
                                        <a:gd name="connsiteY247" fmla="*/ 172165 h 529186"/>
                                        <a:gd name="connsiteX248" fmla="*/ 228356 w 1137998"/>
                                        <a:gd name="connsiteY248" fmla="*/ 177372 h 529186"/>
                                        <a:gd name="connsiteX249" fmla="*/ 220871 w 1137998"/>
                                        <a:gd name="connsiteY249" fmla="*/ 186159 h 529186"/>
                                        <a:gd name="connsiteX250" fmla="*/ 216315 w 1137998"/>
                                        <a:gd name="connsiteY250" fmla="*/ 175094 h 529186"/>
                                        <a:gd name="connsiteX251" fmla="*/ 215338 w 1137998"/>
                                        <a:gd name="connsiteY251" fmla="*/ 168910 h 529186"/>
                                        <a:gd name="connsiteX252" fmla="*/ 202646 w 1137998"/>
                                        <a:gd name="connsiteY252" fmla="*/ 157845 h 529186"/>
                                        <a:gd name="connsiteX253" fmla="*/ 190929 w 1137998"/>
                                        <a:gd name="connsiteY253" fmla="*/ 149708 h 529186"/>
                                        <a:gd name="connsiteX254" fmla="*/ 178888 w 1137998"/>
                                        <a:gd name="connsiteY254" fmla="*/ 150685 h 529186"/>
                                        <a:gd name="connsiteX255" fmla="*/ 170100 w 1137998"/>
                                        <a:gd name="connsiteY255" fmla="*/ 151336 h 529186"/>
                                        <a:gd name="connsiteX256" fmla="*/ 163591 w 1137998"/>
                                        <a:gd name="connsiteY256" fmla="*/ 144176 h 529186"/>
                                        <a:gd name="connsiteX257" fmla="*/ 160988 w 1137998"/>
                                        <a:gd name="connsiteY257" fmla="*/ 139945 h 529186"/>
                                        <a:gd name="connsiteX258" fmla="*/ 160988 w 1137998"/>
                                        <a:gd name="connsiteY258" fmla="*/ 139945 h 529186"/>
                                        <a:gd name="connsiteX259" fmla="*/ 157407 w 1137998"/>
                                        <a:gd name="connsiteY259" fmla="*/ 140270 h 529186"/>
                                        <a:gd name="connsiteX260" fmla="*/ 151224 w 1137998"/>
                                        <a:gd name="connsiteY260" fmla="*/ 142874 h 529186"/>
                                        <a:gd name="connsiteX261" fmla="*/ 148620 w 1137998"/>
                                        <a:gd name="connsiteY261" fmla="*/ 146454 h 529186"/>
                                        <a:gd name="connsiteX262" fmla="*/ 147644 w 1137998"/>
                                        <a:gd name="connsiteY262" fmla="*/ 149058 h 529186"/>
                                        <a:gd name="connsiteX263" fmla="*/ 142762 w 1137998"/>
                                        <a:gd name="connsiteY263" fmla="*/ 151987 h 529186"/>
                                        <a:gd name="connsiteX264" fmla="*/ 137880 w 1137998"/>
                                        <a:gd name="connsiteY264" fmla="*/ 151336 h 529186"/>
                                        <a:gd name="connsiteX265" fmla="*/ 135277 w 1137998"/>
                                        <a:gd name="connsiteY265" fmla="*/ 147430 h 529186"/>
                                        <a:gd name="connsiteX266" fmla="*/ 133975 w 1137998"/>
                                        <a:gd name="connsiteY266" fmla="*/ 144501 h 529186"/>
                                        <a:gd name="connsiteX267" fmla="*/ 133975 w 1137998"/>
                                        <a:gd name="connsiteY267" fmla="*/ 144501 h 529186"/>
                                        <a:gd name="connsiteX268" fmla="*/ 132998 w 1137998"/>
                                        <a:gd name="connsiteY268" fmla="*/ 143850 h 529186"/>
                                        <a:gd name="connsiteX269" fmla="*/ 132998 w 1137998"/>
                                        <a:gd name="connsiteY269" fmla="*/ 143850 h 529186"/>
                                        <a:gd name="connsiteX270" fmla="*/ 122584 w 1137998"/>
                                        <a:gd name="connsiteY270" fmla="*/ 138969 h 529186"/>
                                        <a:gd name="connsiteX271" fmla="*/ 121282 w 1137998"/>
                                        <a:gd name="connsiteY271" fmla="*/ 138318 h 529186"/>
                                        <a:gd name="connsiteX272" fmla="*/ 120631 w 1137998"/>
                                        <a:gd name="connsiteY272" fmla="*/ 140270 h 529186"/>
                                        <a:gd name="connsiteX273" fmla="*/ 118679 w 1137998"/>
                                        <a:gd name="connsiteY273" fmla="*/ 145152 h 529186"/>
                                        <a:gd name="connsiteX274" fmla="*/ 111519 w 1137998"/>
                                        <a:gd name="connsiteY274" fmla="*/ 146454 h 529186"/>
                                        <a:gd name="connsiteX275" fmla="*/ 108589 w 1137998"/>
                                        <a:gd name="connsiteY275" fmla="*/ 146128 h 529186"/>
                                        <a:gd name="connsiteX276" fmla="*/ 108589 w 1137998"/>
                                        <a:gd name="connsiteY276" fmla="*/ 146128 h 529186"/>
                                        <a:gd name="connsiteX277" fmla="*/ 106962 w 1137998"/>
                                        <a:gd name="connsiteY277" fmla="*/ 149708 h 529186"/>
                                        <a:gd name="connsiteX278" fmla="*/ 104033 w 1137998"/>
                                        <a:gd name="connsiteY278" fmla="*/ 154916 h 529186"/>
                                        <a:gd name="connsiteX279" fmla="*/ 93944 w 1137998"/>
                                        <a:gd name="connsiteY279" fmla="*/ 159472 h 529186"/>
                                        <a:gd name="connsiteX280" fmla="*/ 81252 w 1137998"/>
                                        <a:gd name="connsiteY280" fmla="*/ 165330 h 529186"/>
                                        <a:gd name="connsiteX281" fmla="*/ 80601 w 1137998"/>
                                        <a:gd name="connsiteY281" fmla="*/ 166632 h 529186"/>
                                        <a:gd name="connsiteX282" fmla="*/ 79624 w 1137998"/>
                                        <a:gd name="connsiteY282" fmla="*/ 171514 h 529186"/>
                                        <a:gd name="connsiteX283" fmla="*/ 79624 w 1137998"/>
                                        <a:gd name="connsiteY283" fmla="*/ 171514 h 529186"/>
                                        <a:gd name="connsiteX284" fmla="*/ 74743 w 1137998"/>
                                        <a:gd name="connsiteY284" fmla="*/ 176721 h 529186"/>
                                        <a:gd name="connsiteX285" fmla="*/ 65630 w 1137998"/>
                                        <a:gd name="connsiteY285" fmla="*/ 180952 h 529186"/>
                                        <a:gd name="connsiteX286" fmla="*/ 65630 w 1137998"/>
                                        <a:gd name="connsiteY286" fmla="*/ 180952 h 529186"/>
                                        <a:gd name="connsiteX287" fmla="*/ 57819 w 1137998"/>
                                        <a:gd name="connsiteY287" fmla="*/ 178999 h 529186"/>
                                        <a:gd name="connsiteX288" fmla="*/ 55541 w 1137998"/>
                                        <a:gd name="connsiteY288" fmla="*/ 177697 h 529186"/>
                                        <a:gd name="connsiteX289" fmla="*/ 56843 w 1137998"/>
                                        <a:gd name="connsiteY289" fmla="*/ 181928 h 529186"/>
                                        <a:gd name="connsiteX290" fmla="*/ 60097 w 1137998"/>
                                        <a:gd name="connsiteY290" fmla="*/ 195272 h 529186"/>
                                        <a:gd name="connsiteX291" fmla="*/ 64328 w 1137998"/>
                                        <a:gd name="connsiteY291" fmla="*/ 198526 h 529186"/>
                                        <a:gd name="connsiteX292" fmla="*/ 67582 w 1137998"/>
                                        <a:gd name="connsiteY292" fmla="*/ 201130 h 529186"/>
                                        <a:gd name="connsiteX293" fmla="*/ 67582 w 1137998"/>
                                        <a:gd name="connsiteY293" fmla="*/ 201130 h 529186"/>
                                        <a:gd name="connsiteX294" fmla="*/ 67582 w 1137998"/>
                                        <a:gd name="connsiteY294" fmla="*/ 201130 h 529186"/>
                                        <a:gd name="connsiteX295" fmla="*/ 67582 w 1137998"/>
                                        <a:gd name="connsiteY295" fmla="*/ 201130 h 529186"/>
                                        <a:gd name="connsiteX296" fmla="*/ 62050 w 1137998"/>
                                        <a:gd name="connsiteY296" fmla="*/ 206663 h 529186"/>
                                        <a:gd name="connsiteX297" fmla="*/ 62050 w 1137998"/>
                                        <a:gd name="connsiteY297" fmla="*/ 206663 h 529186"/>
                                        <a:gd name="connsiteX298" fmla="*/ 52937 w 1137998"/>
                                        <a:gd name="connsiteY298" fmla="*/ 210894 h 529186"/>
                                        <a:gd name="connsiteX299" fmla="*/ 52286 w 1137998"/>
                                        <a:gd name="connsiteY299" fmla="*/ 211219 h 529186"/>
                                        <a:gd name="connsiteX300" fmla="*/ 35037 w 1137998"/>
                                        <a:gd name="connsiteY300" fmla="*/ 193970 h 529186"/>
                                        <a:gd name="connsiteX301" fmla="*/ 31783 w 1137998"/>
                                        <a:gd name="connsiteY301" fmla="*/ 189739 h 529186"/>
                                        <a:gd name="connsiteX302" fmla="*/ 31783 w 1137998"/>
                                        <a:gd name="connsiteY302" fmla="*/ 189739 h 529186"/>
                                        <a:gd name="connsiteX303" fmla="*/ 28203 w 1137998"/>
                                        <a:gd name="connsiteY303" fmla="*/ 189414 h 529186"/>
                                        <a:gd name="connsiteX304" fmla="*/ 25925 w 1137998"/>
                                        <a:gd name="connsiteY304" fmla="*/ 189739 h 529186"/>
                                        <a:gd name="connsiteX305" fmla="*/ 24623 w 1137998"/>
                                        <a:gd name="connsiteY305" fmla="*/ 193645 h 529186"/>
                                        <a:gd name="connsiteX306" fmla="*/ 20392 w 1137998"/>
                                        <a:gd name="connsiteY306" fmla="*/ 203083 h 529186"/>
                                        <a:gd name="connsiteX307" fmla="*/ 16161 w 1137998"/>
                                        <a:gd name="connsiteY307" fmla="*/ 206012 h 529186"/>
                                        <a:gd name="connsiteX308" fmla="*/ 16161 w 1137998"/>
                                        <a:gd name="connsiteY308" fmla="*/ 206012 h 529186"/>
                                        <a:gd name="connsiteX309" fmla="*/ 11605 w 1137998"/>
                                        <a:gd name="connsiteY309" fmla="*/ 209266 h 529186"/>
                                        <a:gd name="connsiteX310" fmla="*/ 8675 w 1137998"/>
                                        <a:gd name="connsiteY310" fmla="*/ 217728 h 529186"/>
                                        <a:gd name="connsiteX311" fmla="*/ 8025 w 1137998"/>
                                        <a:gd name="connsiteY311" fmla="*/ 224563 h 529186"/>
                                        <a:gd name="connsiteX312" fmla="*/ 10953 w 1137998"/>
                                        <a:gd name="connsiteY312" fmla="*/ 227817 h 529186"/>
                                        <a:gd name="connsiteX313" fmla="*/ 14859 w 1137998"/>
                                        <a:gd name="connsiteY313" fmla="*/ 234652 h 529186"/>
                                        <a:gd name="connsiteX314" fmla="*/ 9001 w 1137998"/>
                                        <a:gd name="connsiteY314" fmla="*/ 243114 h 529186"/>
                                        <a:gd name="connsiteX315" fmla="*/ 2817 w 1137998"/>
                                        <a:gd name="connsiteY315" fmla="*/ 249948 h 529186"/>
                                        <a:gd name="connsiteX316" fmla="*/ 539 w 1137998"/>
                                        <a:gd name="connsiteY316" fmla="*/ 254179 h 529186"/>
                                        <a:gd name="connsiteX317" fmla="*/ 214 w 1137998"/>
                                        <a:gd name="connsiteY317" fmla="*/ 260363 h 529186"/>
                                        <a:gd name="connsiteX318" fmla="*/ 5746 w 1137998"/>
                                        <a:gd name="connsiteY318" fmla="*/ 261664 h 529186"/>
                                        <a:gd name="connsiteX319" fmla="*/ 17137 w 1137998"/>
                                        <a:gd name="connsiteY319" fmla="*/ 266546 h 529186"/>
                                        <a:gd name="connsiteX320" fmla="*/ 15835 w 1137998"/>
                                        <a:gd name="connsiteY320" fmla="*/ 277286 h 529186"/>
                                        <a:gd name="connsiteX321" fmla="*/ 15835 w 1137998"/>
                                        <a:gd name="connsiteY321" fmla="*/ 277286 h 529186"/>
                                        <a:gd name="connsiteX322" fmla="*/ 14859 w 1137998"/>
                                        <a:gd name="connsiteY322" fmla="*/ 282493 h 529186"/>
                                        <a:gd name="connsiteX323" fmla="*/ 16812 w 1137998"/>
                                        <a:gd name="connsiteY323" fmla="*/ 284121 h 529186"/>
                                        <a:gd name="connsiteX324" fmla="*/ 16812 w 1137998"/>
                                        <a:gd name="connsiteY324" fmla="*/ 284121 h 529186"/>
                                        <a:gd name="connsiteX325" fmla="*/ 22344 w 1137998"/>
                                        <a:gd name="connsiteY325" fmla="*/ 285748 h 529186"/>
                                        <a:gd name="connsiteX326" fmla="*/ 32434 w 1137998"/>
                                        <a:gd name="connsiteY326" fmla="*/ 284121 h 529186"/>
                                        <a:gd name="connsiteX327" fmla="*/ 40570 w 1137998"/>
                                        <a:gd name="connsiteY327" fmla="*/ 282819 h 529186"/>
                                        <a:gd name="connsiteX328" fmla="*/ 47079 w 1137998"/>
                                        <a:gd name="connsiteY328" fmla="*/ 285097 h 529186"/>
                                        <a:gd name="connsiteX329" fmla="*/ 47079 w 1137998"/>
                                        <a:gd name="connsiteY329" fmla="*/ 285097 h 529186"/>
                                        <a:gd name="connsiteX330" fmla="*/ 49032 w 1137998"/>
                                        <a:gd name="connsiteY330" fmla="*/ 286399 h 529186"/>
                                        <a:gd name="connsiteX331" fmla="*/ 61399 w 1137998"/>
                                        <a:gd name="connsiteY331" fmla="*/ 299417 h 529186"/>
                                        <a:gd name="connsiteX332" fmla="*/ 70837 w 1137998"/>
                                        <a:gd name="connsiteY332" fmla="*/ 313412 h 529186"/>
                                        <a:gd name="connsiteX333" fmla="*/ 70512 w 1137998"/>
                                        <a:gd name="connsiteY333" fmla="*/ 317968 h 529186"/>
                                        <a:gd name="connsiteX334" fmla="*/ 68234 w 1137998"/>
                                        <a:gd name="connsiteY334" fmla="*/ 321548 h 529186"/>
                                        <a:gd name="connsiteX335" fmla="*/ 68234 w 1137998"/>
                                        <a:gd name="connsiteY335" fmla="*/ 321548 h 529186"/>
                                        <a:gd name="connsiteX336" fmla="*/ 61399 w 1137998"/>
                                        <a:gd name="connsiteY336" fmla="*/ 321548 h 529186"/>
                                        <a:gd name="connsiteX337" fmla="*/ 59446 w 1137998"/>
                                        <a:gd name="connsiteY337" fmla="*/ 321222 h 529186"/>
                                        <a:gd name="connsiteX338" fmla="*/ 59446 w 1137998"/>
                                        <a:gd name="connsiteY338" fmla="*/ 321222 h 529186"/>
                                        <a:gd name="connsiteX339" fmla="*/ 56192 w 1137998"/>
                                        <a:gd name="connsiteY339" fmla="*/ 323826 h 529186"/>
                                        <a:gd name="connsiteX340" fmla="*/ 55215 w 1137998"/>
                                        <a:gd name="connsiteY340" fmla="*/ 325779 h 529186"/>
                                        <a:gd name="connsiteX341" fmla="*/ 58144 w 1137998"/>
                                        <a:gd name="connsiteY341" fmla="*/ 329033 h 529186"/>
                                        <a:gd name="connsiteX342" fmla="*/ 59771 w 1137998"/>
                                        <a:gd name="connsiteY342" fmla="*/ 330335 h 529186"/>
                                        <a:gd name="connsiteX343" fmla="*/ 59771 w 1137998"/>
                                        <a:gd name="connsiteY343" fmla="*/ 330335 h 529186"/>
                                        <a:gd name="connsiteX344" fmla="*/ 64002 w 1137998"/>
                                        <a:gd name="connsiteY344" fmla="*/ 331311 h 529186"/>
                                        <a:gd name="connsiteX345" fmla="*/ 83855 w 1137998"/>
                                        <a:gd name="connsiteY345" fmla="*/ 338797 h 529186"/>
                                        <a:gd name="connsiteX346" fmla="*/ 84506 w 1137998"/>
                                        <a:gd name="connsiteY346" fmla="*/ 339448 h 529186"/>
                                        <a:gd name="connsiteX347" fmla="*/ 93944 w 1137998"/>
                                        <a:gd name="connsiteY347" fmla="*/ 354744 h 529186"/>
                                        <a:gd name="connsiteX348" fmla="*/ 86459 w 1137998"/>
                                        <a:gd name="connsiteY348" fmla="*/ 378502 h 529186"/>
                                        <a:gd name="connsiteX349" fmla="*/ 85482 w 1137998"/>
                                        <a:gd name="connsiteY349" fmla="*/ 379804 h 529186"/>
                                        <a:gd name="connsiteX350" fmla="*/ 96548 w 1137998"/>
                                        <a:gd name="connsiteY350" fmla="*/ 483298 h 529186"/>
                                        <a:gd name="connsiteX351" fmla="*/ 107613 w 1137998"/>
                                        <a:gd name="connsiteY351" fmla="*/ 509660 h 529186"/>
                                        <a:gd name="connsiteX352" fmla="*/ 157407 w 1137998"/>
                                        <a:gd name="connsiteY352" fmla="*/ 496316 h 529186"/>
                                        <a:gd name="connsiteX353" fmla="*/ 165218 w 1137998"/>
                                        <a:gd name="connsiteY353" fmla="*/ 489807 h 529186"/>
                                        <a:gd name="connsiteX354" fmla="*/ 179864 w 1137998"/>
                                        <a:gd name="connsiteY354" fmla="*/ 478416 h 529186"/>
                                        <a:gd name="connsiteX355" fmla="*/ 196788 w 1137998"/>
                                        <a:gd name="connsiteY355" fmla="*/ 474185 h 529186"/>
                                        <a:gd name="connsiteX356" fmla="*/ 214036 w 1137998"/>
                                        <a:gd name="connsiteY356" fmla="*/ 471256 h 529186"/>
                                        <a:gd name="connsiteX357" fmla="*/ 224776 w 1137998"/>
                                        <a:gd name="connsiteY357" fmla="*/ 479718 h 529186"/>
                                        <a:gd name="connsiteX358" fmla="*/ 229007 w 1137998"/>
                                        <a:gd name="connsiteY358" fmla="*/ 483949 h 529186"/>
                                        <a:gd name="connsiteX359" fmla="*/ 233564 w 1137998"/>
                                        <a:gd name="connsiteY359" fmla="*/ 486878 h 529186"/>
                                        <a:gd name="connsiteX360" fmla="*/ 239422 w 1137998"/>
                                        <a:gd name="connsiteY360" fmla="*/ 491760 h 529186"/>
                                        <a:gd name="connsiteX361" fmla="*/ 240724 w 1137998"/>
                                        <a:gd name="connsiteY361" fmla="*/ 496316 h 529186"/>
                                        <a:gd name="connsiteX362" fmla="*/ 247558 w 1137998"/>
                                        <a:gd name="connsiteY362" fmla="*/ 506080 h 529186"/>
                                        <a:gd name="connsiteX363" fmla="*/ 262854 w 1137998"/>
                                        <a:gd name="connsiteY363" fmla="*/ 507056 h 529186"/>
                                        <a:gd name="connsiteX364" fmla="*/ 262529 w 1137998"/>
                                        <a:gd name="connsiteY364" fmla="*/ 481345 h 529186"/>
                                        <a:gd name="connsiteX365" fmla="*/ 262854 w 1137998"/>
                                        <a:gd name="connsiteY365" fmla="*/ 380455 h 529186"/>
                                        <a:gd name="connsiteX366" fmla="*/ 262854 w 1137998"/>
                                        <a:gd name="connsiteY366" fmla="*/ 380455 h 529186"/>
                                        <a:gd name="connsiteX367" fmla="*/ 293447 w 1137998"/>
                                        <a:gd name="connsiteY367" fmla="*/ 371342 h 529186"/>
                                        <a:gd name="connsiteX368" fmla="*/ 335105 w 1137998"/>
                                        <a:gd name="connsiteY368" fmla="*/ 360602 h 529186"/>
                                        <a:gd name="connsiteX369" fmla="*/ 368952 w 1137998"/>
                                        <a:gd name="connsiteY369" fmla="*/ 379804 h 529186"/>
                                        <a:gd name="connsiteX370" fmla="*/ 394663 w 1137998"/>
                                        <a:gd name="connsiteY370" fmla="*/ 394775 h 529186"/>
                                        <a:gd name="connsiteX371" fmla="*/ 404427 w 1137998"/>
                                        <a:gd name="connsiteY371" fmla="*/ 399982 h 529186"/>
                                        <a:gd name="connsiteX372" fmla="*/ 409308 w 1137998"/>
                                        <a:gd name="connsiteY372" fmla="*/ 404538 h 529186"/>
                                        <a:gd name="connsiteX373" fmla="*/ 409308 w 1137998"/>
                                        <a:gd name="connsiteY373" fmla="*/ 404538 h 529186"/>
                                        <a:gd name="connsiteX374" fmla="*/ 409959 w 1137998"/>
                                        <a:gd name="connsiteY374" fmla="*/ 407467 h 529186"/>
                                        <a:gd name="connsiteX375" fmla="*/ 411912 w 1137998"/>
                                        <a:gd name="connsiteY375" fmla="*/ 412675 h 529186"/>
                                        <a:gd name="connsiteX376" fmla="*/ 425906 w 1137998"/>
                                        <a:gd name="connsiteY376" fmla="*/ 426669 h 529186"/>
                                        <a:gd name="connsiteX377" fmla="*/ 433392 w 1137998"/>
                                        <a:gd name="connsiteY377" fmla="*/ 432202 h 529186"/>
                                        <a:gd name="connsiteX378" fmla="*/ 452594 w 1137998"/>
                                        <a:gd name="connsiteY378" fmla="*/ 428947 h 529186"/>
                                        <a:gd name="connsiteX379" fmla="*/ 468541 w 1137998"/>
                                        <a:gd name="connsiteY379" fmla="*/ 426018 h 529186"/>
                                        <a:gd name="connsiteX380" fmla="*/ 479606 w 1137998"/>
                                        <a:gd name="connsiteY380" fmla="*/ 427971 h 529186"/>
                                        <a:gd name="connsiteX381" fmla="*/ 500435 w 1137998"/>
                                        <a:gd name="connsiteY381" fmla="*/ 430249 h 529186"/>
                                        <a:gd name="connsiteX382" fmla="*/ 506294 w 1137998"/>
                                        <a:gd name="connsiteY382" fmla="*/ 426344 h 529186"/>
                                        <a:gd name="connsiteX383" fmla="*/ 513128 w 1137998"/>
                                        <a:gd name="connsiteY383" fmla="*/ 423089 h 529186"/>
                                        <a:gd name="connsiteX384" fmla="*/ 530051 w 1137998"/>
                                        <a:gd name="connsiteY384" fmla="*/ 438060 h 529186"/>
                                        <a:gd name="connsiteX385" fmla="*/ 541117 w 1137998"/>
                                        <a:gd name="connsiteY385" fmla="*/ 448800 h 529186"/>
                                        <a:gd name="connsiteX386" fmla="*/ 544697 w 1137998"/>
                                        <a:gd name="connsiteY386" fmla="*/ 447498 h 529186"/>
                                        <a:gd name="connsiteX387" fmla="*/ 549579 w 1137998"/>
                                        <a:gd name="connsiteY387" fmla="*/ 445871 h 529186"/>
                                        <a:gd name="connsiteX388" fmla="*/ 552833 w 1137998"/>
                                        <a:gd name="connsiteY388" fmla="*/ 447173 h 529186"/>
                                        <a:gd name="connsiteX389" fmla="*/ 550881 w 1137998"/>
                                        <a:gd name="connsiteY389" fmla="*/ 462794 h 529186"/>
                                        <a:gd name="connsiteX390" fmla="*/ 548277 w 1137998"/>
                                        <a:gd name="connsiteY390" fmla="*/ 481345 h 529186"/>
                                        <a:gd name="connsiteX391" fmla="*/ 552508 w 1137998"/>
                                        <a:gd name="connsiteY391" fmla="*/ 481345 h 529186"/>
                                        <a:gd name="connsiteX392" fmla="*/ 561295 w 1137998"/>
                                        <a:gd name="connsiteY392" fmla="*/ 484274 h 529186"/>
                                        <a:gd name="connsiteX393" fmla="*/ 562597 w 1137998"/>
                                        <a:gd name="connsiteY393" fmla="*/ 490458 h 529186"/>
                                        <a:gd name="connsiteX394" fmla="*/ 566177 w 1137998"/>
                                        <a:gd name="connsiteY394" fmla="*/ 504453 h 529186"/>
                                        <a:gd name="connsiteX395" fmla="*/ 566177 w 1137998"/>
                                        <a:gd name="connsiteY395" fmla="*/ 507707 h 529186"/>
                                        <a:gd name="connsiteX396" fmla="*/ 567153 w 1137998"/>
                                        <a:gd name="connsiteY396" fmla="*/ 510636 h 529186"/>
                                        <a:gd name="connsiteX397" fmla="*/ 576591 w 1137998"/>
                                        <a:gd name="connsiteY397" fmla="*/ 510962 h 529186"/>
                                        <a:gd name="connsiteX398" fmla="*/ 598071 w 1137998"/>
                                        <a:gd name="connsiteY398" fmla="*/ 510311 h 529186"/>
                                        <a:gd name="connsiteX399" fmla="*/ 601651 w 1137998"/>
                                        <a:gd name="connsiteY399" fmla="*/ 512263 h 529186"/>
                                        <a:gd name="connsiteX400" fmla="*/ 605557 w 1137998"/>
                                        <a:gd name="connsiteY400" fmla="*/ 516494 h 529186"/>
                                        <a:gd name="connsiteX401" fmla="*/ 604580 w 1137998"/>
                                        <a:gd name="connsiteY401" fmla="*/ 520400 h 529186"/>
                                        <a:gd name="connsiteX402" fmla="*/ 603278 w 1137998"/>
                                        <a:gd name="connsiteY402" fmla="*/ 523329 h 529186"/>
                                        <a:gd name="connsiteX403" fmla="*/ 605557 w 1137998"/>
                                        <a:gd name="connsiteY403" fmla="*/ 524956 h 529186"/>
                                        <a:gd name="connsiteX404" fmla="*/ 611089 w 1137998"/>
                                        <a:gd name="connsiteY404" fmla="*/ 528536 h 529186"/>
                                        <a:gd name="connsiteX405" fmla="*/ 615971 w 1137998"/>
                                        <a:gd name="connsiteY405" fmla="*/ 529187 h 529186"/>
                                        <a:gd name="connsiteX406" fmla="*/ 618250 w 1137998"/>
                                        <a:gd name="connsiteY406" fmla="*/ 529187 h 529186"/>
                                        <a:gd name="connsiteX407" fmla="*/ 617598 w 1137998"/>
                                        <a:gd name="connsiteY407" fmla="*/ 525607 h 529186"/>
                                        <a:gd name="connsiteX408" fmla="*/ 617273 w 1137998"/>
                                        <a:gd name="connsiteY408" fmla="*/ 518447 h 529186"/>
                                        <a:gd name="connsiteX409" fmla="*/ 622806 w 1137998"/>
                                        <a:gd name="connsiteY409" fmla="*/ 513891 h 529186"/>
                                        <a:gd name="connsiteX410" fmla="*/ 627362 w 1137998"/>
                                        <a:gd name="connsiteY410" fmla="*/ 510311 h 529186"/>
                                        <a:gd name="connsiteX411" fmla="*/ 629966 w 1137998"/>
                                        <a:gd name="connsiteY411" fmla="*/ 506731 h 529186"/>
                                        <a:gd name="connsiteX412" fmla="*/ 630942 w 1137998"/>
                                        <a:gd name="connsiteY412" fmla="*/ 505103 h 529186"/>
                                        <a:gd name="connsiteX413" fmla="*/ 637126 w 1137998"/>
                                        <a:gd name="connsiteY413" fmla="*/ 500222 h 529186"/>
                                        <a:gd name="connsiteX414" fmla="*/ 648516 w 1137998"/>
                                        <a:gd name="connsiteY414" fmla="*/ 492736 h 529186"/>
                                        <a:gd name="connsiteX415" fmla="*/ 658931 w 1137998"/>
                                        <a:gd name="connsiteY415" fmla="*/ 487529 h 529186"/>
                                        <a:gd name="connsiteX416" fmla="*/ 681387 w 1137998"/>
                                        <a:gd name="connsiteY416" fmla="*/ 476464 h 529186"/>
                                        <a:gd name="connsiteX417" fmla="*/ 681062 w 1137998"/>
                                        <a:gd name="connsiteY417" fmla="*/ 475813 h 529186"/>
                                        <a:gd name="connsiteX418" fmla="*/ 680736 w 1137998"/>
                                        <a:gd name="connsiteY418" fmla="*/ 471256 h 529186"/>
                                        <a:gd name="connsiteX419" fmla="*/ 680736 w 1137998"/>
                                        <a:gd name="connsiteY419" fmla="*/ 471256 h 529186"/>
                                        <a:gd name="connsiteX420" fmla="*/ 687571 w 1137998"/>
                                        <a:gd name="connsiteY420" fmla="*/ 463120 h 529186"/>
                                        <a:gd name="connsiteX421" fmla="*/ 693755 w 1137998"/>
                                        <a:gd name="connsiteY421" fmla="*/ 457913 h 529186"/>
                                        <a:gd name="connsiteX422" fmla="*/ 702542 w 1137998"/>
                                        <a:gd name="connsiteY422" fmla="*/ 457262 h 529186"/>
                                        <a:gd name="connsiteX423" fmla="*/ 718489 w 1137998"/>
                                        <a:gd name="connsiteY423" fmla="*/ 457262 h 529186"/>
                                        <a:gd name="connsiteX424" fmla="*/ 741922 w 1137998"/>
                                        <a:gd name="connsiteY424" fmla="*/ 464096 h 529186"/>
                                        <a:gd name="connsiteX425" fmla="*/ 753638 w 1137998"/>
                                        <a:gd name="connsiteY425" fmla="*/ 468002 h 529186"/>
                                        <a:gd name="connsiteX426" fmla="*/ 753313 w 1137998"/>
                                        <a:gd name="connsiteY426" fmla="*/ 467351 h 529186"/>
                                        <a:gd name="connsiteX427" fmla="*/ 751685 w 1137998"/>
                                        <a:gd name="connsiteY427" fmla="*/ 462469 h 529186"/>
                                        <a:gd name="connsiteX428" fmla="*/ 752336 w 1137998"/>
                                        <a:gd name="connsiteY428" fmla="*/ 456936 h 529186"/>
                                        <a:gd name="connsiteX429" fmla="*/ 752336 w 1137998"/>
                                        <a:gd name="connsiteY429" fmla="*/ 456936 h 529186"/>
                                        <a:gd name="connsiteX430" fmla="*/ 753963 w 1137998"/>
                                        <a:gd name="connsiteY430" fmla="*/ 453031 h 529186"/>
                                        <a:gd name="connsiteX431" fmla="*/ 753963 w 1137998"/>
                                        <a:gd name="connsiteY431" fmla="*/ 453031 h 529186"/>
                                        <a:gd name="connsiteX432" fmla="*/ 758845 w 1137998"/>
                                        <a:gd name="connsiteY432" fmla="*/ 447173 h 529186"/>
                                        <a:gd name="connsiteX433" fmla="*/ 762426 w 1137998"/>
                                        <a:gd name="connsiteY433" fmla="*/ 443918 h 529186"/>
                                        <a:gd name="connsiteX434" fmla="*/ 766982 w 1137998"/>
                                        <a:gd name="connsiteY434" fmla="*/ 442617 h 529186"/>
                                        <a:gd name="connsiteX435" fmla="*/ 766982 w 1137998"/>
                                        <a:gd name="connsiteY435" fmla="*/ 442617 h 529186"/>
                                        <a:gd name="connsiteX436" fmla="*/ 771538 w 1137998"/>
                                        <a:gd name="connsiteY436" fmla="*/ 441966 h 529186"/>
                                        <a:gd name="connsiteX437" fmla="*/ 778047 w 1137998"/>
                                        <a:gd name="connsiteY437" fmla="*/ 442617 h 529186"/>
                                        <a:gd name="connsiteX438" fmla="*/ 782928 w 1137998"/>
                                        <a:gd name="connsiteY438" fmla="*/ 443918 h 529186"/>
                                        <a:gd name="connsiteX439" fmla="*/ 782928 w 1137998"/>
                                        <a:gd name="connsiteY439" fmla="*/ 443918 h 529186"/>
                                        <a:gd name="connsiteX440" fmla="*/ 785207 w 1137998"/>
                                        <a:gd name="connsiteY440" fmla="*/ 445871 h 529186"/>
                                        <a:gd name="connsiteX441" fmla="*/ 792041 w 1137998"/>
                                        <a:gd name="connsiteY441" fmla="*/ 450427 h 529186"/>
                                        <a:gd name="connsiteX442" fmla="*/ 801154 w 1137998"/>
                                        <a:gd name="connsiteY442" fmla="*/ 453031 h 529186"/>
                                        <a:gd name="connsiteX443" fmla="*/ 808640 w 1137998"/>
                                        <a:gd name="connsiteY443" fmla="*/ 454984 h 529186"/>
                                        <a:gd name="connsiteX444" fmla="*/ 811568 w 1137998"/>
                                        <a:gd name="connsiteY444" fmla="*/ 453682 h 529186"/>
                                        <a:gd name="connsiteX445" fmla="*/ 818403 w 1137998"/>
                                        <a:gd name="connsiteY445" fmla="*/ 450753 h 529186"/>
                                        <a:gd name="connsiteX446" fmla="*/ 863316 w 1137998"/>
                                        <a:gd name="connsiteY446" fmla="*/ 452055 h 529186"/>
                                        <a:gd name="connsiteX447" fmla="*/ 873730 w 1137998"/>
                                        <a:gd name="connsiteY447" fmla="*/ 452380 h 529186"/>
                                        <a:gd name="connsiteX448" fmla="*/ 897163 w 1137998"/>
                                        <a:gd name="connsiteY448" fmla="*/ 454007 h 529186"/>
                                        <a:gd name="connsiteX449" fmla="*/ 914086 w 1137998"/>
                                        <a:gd name="connsiteY449" fmla="*/ 455635 h 529186"/>
                                        <a:gd name="connsiteX450" fmla="*/ 917016 w 1137998"/>
                                        <a:gd name="connsiteY450" fmla="*/ 460191 h 529186"/>
                                        <a:gd name="connsiteX451" fmla="*/ 920921 w 1137998"/>
                                        <a:gd name="connsiteY451" fmla="*/ 467025 h 529186"/>
                                        <a:gd name="connsiteX452" fmla="*/ 927430 w 1137998"/>
                                        <a:gd name="connsiteY452" fmla="*/ 468002 h 529186"/>
                                        <a:gd name="connsiteX453" fmla="*/ 933613 w 1137998"/>
                                        <a:gd name="connsiteY453" fmla="*/ 468653 h 529186"/>
                                        <a:gd name="connsiteX454" fmla="*/ 937194 w 1137998"/>
                                        <a:gd name="connsiteY454" fmla="*/ 470280 h 529186"/>
                                        <a:gd name="connsiteX455" fmla="*/ 941099 w 1137998"/>
                                        <a:gd name="connsiteY455" fmla="*/ 474185 h 529186"/>
                                        <a:gd name="connsiteX456" fmla="*/ 942401 w 1137998"/>
                                        <a:gd name="connsiteY456" fmla="*/ 474836 h 529186"/>
                                        <a:gd name="connsiteX457" fmla="*/ 942401 w 1137998"/>
                                        <a:gd name="connsiteY457" fmla="*/ 474185 h 529186"/>
                                        <a:gd name="connsiteX458" fmla="*/ 941425 w 1137998"/>
                                        <a:gd name="connsiteY458" fmla="*/ 468978 h 529186"/>
                                        <a:gd name="connsiteX459" fmla="*/ 940448 w 1137998"/>
                                        <a:gd name="connsiteY459" fmla="*/ 460842 h 529186"/>
                                        <a:gd name="connsiteX460" fmla="*/ 941099 w 1137998"/>
                                        <a:gd name="connsiteY460" fmla="*/ 458564 h 529186"/>
                                        <a:gd name="connsiteX461" fmla="*/ 944028 w 1137998"/>
                                        <a:gd name="connsiteY461" fmla="*/ 454658 h 529186"/>
                                        <a:gd name="connsiteX462" fmla="*/ 947608 w 1137998"/>
                                        <a:gd name="connsiteY462" fmla="*/ 454007 h 529186"/>
                                        <a:gd name="connsiteX463" fmla="*/ 947608 w 1137998"/>
                                        <a:gd name="connsiteY463" fmla="*/ 454007 h 529186"/>
                                        <a:gd name="connsiteX464" fmla="*/ 951188 w 1137998"/>
                                        <a:gd name="connsiteY464" fmla="*/ 453356 h 529186"/>
                                        <a:gd name="connsiteX465" fmla="*/ 949561 w 1137998"/>
                                        <a:gd name="connsiteY465" fmla="*/ 452705 h 529186"/>
                                        <a:gd name="connsiteX466" fmla="*/ 948259 w 1137998"/>
                                        <a:gd name="connsiteY466" fmla="*/ 452055 h 529186"/>
                                        <a:gd name="connsiteX467" fmla="*/ 946957 w 1137998"/>
                                        <a:gd name="connsiteY467" fmla="*/ 448800 h 529186"/>
                                        <a:gd name="connsiteX468" fmla="*/ 953466 w 1137998"/>
                                        <a:gd name="connsiteY468" fmla="*/ 445220 h 529186"/>
                                        <a:gd name="connsiteX469" fmla="*/ 958673 w 1137998"/>
                                        <a:gd name="connsiteY469" fmla="*/ 442942 h 529186"/>
                                        <a:gd name="connsiteX470" fmla="*/ 953466 w 1137998"/>
                                        <a:gd name="connsiteY470" fmla="*/ 432527 h 529186"/>
                                        <a:gd name="connsiteX471" fmla="*/ 947608 w 1137998"/>
                                        <a:gd name="connsiteY471" fmla="*/ 419509 h 529186"/>
                                        <a:gd name="connsiteX472" fmla="*/ 945330 w 1137998"/>
                                        <a:gd name="connsiteY472" fmla="*/ 405515 h 529186"/>
                                        <a:gd name="connsiteX473" fmla="*/ 945330 w 1137998"/>
                                        <a:gd name="connsiteY473" fmla="*/ 398355 h 529186"/>
                                        <a:gd name="connsiteX474" fmla="*/ 945981 w 1137998"/>
                                        <a:gd name="connsiteY474" fmla="*/ 397378 h 529186"/>
                                        <a:gd name="connsiteX475" fmla="*/ 949561 w 1137998"/>
                                        <a:gd name="connsiteY475" fmla="*/ 390544 h 529186"/>
                                        <a:gd name="connsiteX476" fmla="*/ 945981 w 1137998"/>
                                        <a:gd name="connsiteY476" fmla="*/ 388591 h 529186"/>
                                        <a:gd name="connsiteX477" fmla="*/ 943052 w 1137998"/>
                                        <a:gd name="connsiteY477" fmla="*/ 388266 h 529186"/>
                                        <a:gd name="connsiteX478" fmla="*/ 940773 w 1137998"/>
                                        <a:gd name="connsiteY478" fmla="*/ 389567 h 529186"/>
                                        <a:gd name="connsiteX479" fmla="*/ 940773 w 1137998"/>
                                        <a:gd name="connsiteY479" fmla="*/ 389567 h 529186"/>
                                        <a:gd name="connsiteX480" fmla="*/ 939146 w 1137998"/>
                                        <a:gd name="connsiteY480" fmla="*/ 390544 h 529186"/>
                                        <a:gd name="connsiteX481" fmla="*/ 933288 w 1137998"/>
                                        <a:gd name="connsiteY481" fmla="*/ 390544 h 529186"/>
                                        <a:gd name="connsiteX482" fmla="*/ 931661 w 1137998"/>
                                        <a:gd name="connsiteY482" fmla="*/ 389567 h 529186"/>
                                        <a:gd name="connsiteX483" fmla="*/ 931661 w 1137998"/>
                                        <a:gd name="connsiteY483" fmla="*/ 389567 h 529186"/>
                                        <a:gd name="connsiteX484" fmla="*/ 930034 w 1137998"/>
                                        <a:gd name="connsiteY484" fmla="*/ 388591 h 529186"/>
                                        <a:gd name="connsiteX485" fmla="*/ 929057 w 1137998"/>
                                        <a:gd name="connsiteY485" fmla="*/ 383709 h 529186"/>
                                        <a:gd name="connsiteX486" fmla="*/ 933613 w 1137998"/>
                                        <a:gd name="connsiteY486" fmla="*/ 379153 h 529186"/>
                                        <a:gd name="connsiteX487" fmla="*/ 939472 w 1137998"/>
                                        <a:gd name="connsiteY487" fmla="*/ 375899 h 529186"/>
                                        <a:gd name="connsiteX488" fmla="*/ 957697 w 1137998"/>
                                        <a:gd name="connsiteY488" fmla="*/ 371668 h 529186"/>
                                        <a:gd name="connsiteX489" fmla="*/ 982106 w 1137998"/>
                                        <a:gd name="connsiteY489" fmla="*/ 367437 h 529186"/>
                                        <a:gd name="connsiteX490" fmla="*/ 982106 w 1137998"/>
                                        <a:gd name="connsiteY490" fmla="*/ 367437 h 529186"/>
                                        <a:gd name="connsiteX491" fmla="*/ 984059 w 1137998"/>
                                        <a:gd name="connsiteY491" fmla="*/ 370040 h 529186"/>
                                        <a:gd name="connsiteX492" fmla="*/ 987313 w 1137998"/>
                                        <a:gd name="connsiteY492" fmla="*/ 373620 h 529186"/>
                                        <a:gd name="connsiteX493" fmla="*/ 999355 w 1137998"/>
                                        <a:gd name="connsiteY493" fmla="*/ 373946 h 529186"/>
                                        <a:gd name="connsiteX494" fmla="*/ 1008468 w 1137998"/>
                                        <a:gd name="connsiteY494" fmla="*/ 373620 h 529186"/>
                                        <a:gd name="connsiteX495" fmla="*/ 1008468 w 1137998"/>
                                        <a:gd name="connsiteY495" fmla="*/ 371342 h 529186"/>
                                        <a:gd name="connsiteX496" fmla="*/ 1007817 w 1137998"/>
                                        <a:gd name="connsiteY496" fmla="*/ 367111 h 529186"/>
                                        <a:gd name="connsiteX497" fmla="*/ 1007817 w 1137998"/>
                                        <a:gd name="connsiteY497" fmla="*/ 366460 h 529186"/>
                                        <a:gd name="connsiteX498" fmla="*/ 1007817 w 1137998"/>
                                        <a:gd name="connsiteY498" fmla="*/ 366460 h 529186"/>
                                        <a:gd name="connsiteX499" fmla="*/ 1006190 w 1137998"/>
                                        <a:gd name="connsiteY499" fmla="*/ 366135 h 529186"/>
                                        <a:gd name="connsiteX500" fmla="*/ 1000006 w 1137998"/>
                                        <a:gd name="connsiteY500" fmla="*/ 362555 h 529186"/>
                                        <a:gd name="connsiteX501" fmla="*/ 1003912 w 1137998"/>
                                        <a:gd name="connsiteY501" fmla="*/ 349862 h 529186"/>
                                        <a:gd name="connsiteX502" fmla="*/ 1011397 w 1137998"/>
                                        <a:gd name="connsiteY502" fmla="*/ 329684 h 529186"/>
                                        <a:gd name="connsiteX503" fmla="*/ 1015303 w 1137998"/>
                                        <a:gd name="connsiteY503" fmla="*/ 318944 h 529186"/>
                                        <a:gd name="connsiteX504" fmla="*/ 1021161 w 1137998"/>
                                        <a:gd name="connsiteY504" fmla="*/ 303322 h 529186"/>
                                        <a:gd name="connsiteX505" fmla="*/ 1035155 w 1137998"/>
                                        <a:gd name="connsiteY505" fmla="*/ 306902 h 529186"/>
                                        <a:gd name="connsiteX506" fmla="*/ 1044918 w 1137998"/>
                                        <a:gd name="connsiteY506" fmla="*/ 310482 h 529186"/>
                                        <a:gd name="connsiteX507" fmla="*/ 1055984 w 1137998"/>
                                        <a:gd name="connsiteY507" fmla="*/ 309831 h 529186"/>
                                        <a:gd name="connsiteX508" fmla="*/ 1067700 w 1137998"/>
                                        <a:gd name="connsiteY508" fmla="*/ 310157 h 529186"/>
                                        <a:gd name="connsiteX509" fmla="*/ 1067700 w 1137998"/>
                                        <a:gd name="connsiteY509" fmla="*/ 310157 h 529186"/>
                                        <a:gd name="connsiteX510" fmla="*/ 1072257 w 1137998"/>
                                        <a:gd name="connsiteY510" fmla="*/ 312110 h 529186"/>
                                        <a:gd name="connsiteX511" fmla="*/ 1075511 w 1137998"/>
                                        <a:gd name="connsiteY511" fmla="*/ 313412 h 529186"/>
                                        <a:gd name="connsiteX512" fmla="*/ 1085926 w 1137998"/>
                                        <a:gd name="connsiteY512" fmla="*/ 307879 h 529186"/>
                                        <a:gd name="connsiteX513" fmla="*/ 1089506 w 1137998"/>
                                        <a:gd name="connsiteY513" fmla="*/ 305926 h 529186"/>
                                        <a:gd name="connsiteX514" fmla="*/ 1094062 w 1137998"/>
                                        <a:gd name="connsiteY514" fmla="*/ 298115 h 529186"/>
                                        <a:gd name="connsiteX515" fmla="*/ 1094062 w 1137998"/>
                                        <a:gd name="connsiteY515" fmla="*/ 298115 h 529186"/>
                                        <a:gd name="connsiteX516" fmla="*/ 1094388 w 1137998"/>
                                        <a:gd name="connsiteY516" fmla="*/ 297139 h 529186"/>
                                        <a:gd name="connsiteX517" fmla="*/ 1093086 w 1137998"/>
                                        <a:gd name="connsiteY517" fmla="*/ 287701 h 529186"/>
                                        <a:gd name="connsiteX518" fmla="*/ 1091784 w 1137998"/>
                                        <a:gd name="connsiteY518" fmla="*/ 274357 h 529186"/>
                                        <a:gd name="connsiteX519" fmla="*/ 1095039 w 1137998"/>
                                        <a:gd name="connsiteY519" fmla="*/ 265895 h 529186"/>
                                        <a:gd name="connsiteX520" fmla="*/ 1098293 w 1137998"/>
                                        <a:gd name="connsiteY520" fmla="*/ 259712 h 529186"/>
                                        <a:gd name="connsiteX521" fmla="*/ 1110009 w 1137998"/>
                                        <a:gd name="connsiteY521" fmla="*/ 257108 h 529186"/>
                                        <a:gd name="connsiteX522" fmla="*/ 1120424 w 1137998"/>
                                        <a:gd name="connsiteY522" fmla="*/ 255481 h 529186"/>
                                        <a:gd name="connsiteX523" fmla="*/ 1123027 w 1137998"/>
                                        <a:gd name="connsiteY523" fmla="*/ 251575 h 529186"/>
                                        <a:gd name="connsiteX524" fmla="*/ 1124980 w 1137998"/>
                                        <a:gd name="connsiteY524" fmla="*/ 248321 h 529186"/>
                                        <a:gd name="connsiteX525" fmla="*/ 1125306 w 1137998"/>
                                        <a:gd name="connsiteY525" fmla="*/ 245392 h 529186"/>
                                        <a:gd name="connsiteX526" fmla="*/ 1128560 w 1137998"/>
                                        <a:gd name="connsiteY526" fmla="*/ 235303 h 529186"/>
                                        <a:gd name="connsiteX527" fmla="*/ 1135070 w 1137998"/>
                                        <a:gd name="connsiteY527" fmla="*/ 234326 h 529186"/>
                                        <a:gd name="connsiteX528" fmla="*/ 1137998 w 1137998"/>
                                        <a:gd name="connsiteY528" fmla="*/ 234652 h 529186"/>
                                        <a:gd name="connsiteX529" fmla="*/ 1137998 w 1137998"/>
                                        <a:gd name="connsiteY529" fmla="*/ 234652 h 52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Lst>
                                      <a:rect l="l" t="t" r="r" b="b"/>
                                      <a:pathLst>
                                        <a:path w="1137998" h="529186">
                                          <a:moveTo>
                                            <a:pt x="1137998" y="234652"/>
                                          </a:moveTo>
                                          <a:cubicBezTo>
                                            <a:pt x="1137673" y="234652"/>
                                            <a:pt x="1137673" y="234326"/>
                                            <a:pt x="1137998" y="234652"/>
                                          </a:cubicBezTo>
                                          <a:cubicBezTo>
                                            <a:pt x="1137022" y="234001"/>
                                            <a:pt x="1131489" y="229770"/>
                                            <a:pt x="1126933" y="226515"/>
                                          </a:cubicBezTo>
                                          <a:cubicBezTo>
                                            <a:pt x="1124004" y="224237"/>
                                            <a:pt x="1121726" y="222285"/>
                                            <a:pt x="1121075" y="221959"/>
                                          </a:cubicBezTo>
                                          <a:cubicBezTo>
                                            <a:pt x="1120098" y="220983"/>
                                            <a:pt x="1120424" y="219030"/>
                                            <a:pt x="1120424" y="217077"/>
                                          </a:cubicBezTo>
                                          <a:cubicBezTo>
                                            <a:pt x="1120424" y="215450"/>
                                            <a:pt x="1120749" y="213497"/>
                                            <a:pt x="1120424" y="212196"/>
                                          </a:cubicBezTo>
                                          <a:cubicBezTo>
                                            <a:pt x="1120424" y="212196"/>
                                            <a:pt x="1120424" y="211870"/>
                                            <a:pt x="1120424" y="211870"/>
                                          </a:cubicBezTo>
                                          <a:cubicBezTo>
                                            <a:pt x="1118797" y="212521"/>
                                            <a:pt x="1116518" y="214799"/>
                                            <a:pt x="1113915" y="217077"/>
                                          </a:cubicBezTo>
                                          <a:cubicBezTo>
                                            <a:pt x="1111636" y="219355"/>
                                            <a:pt x="1109358" y="221308"/>
                                            <a:pt x="1107406" y="222610"/>
                                          </a:cubicBezTo>
                                          <a:cubicBezTo>
                                            <a:pt x="1103826" y="224563"/>
                                            <a:pt x="1095364" y="221959"/>
                                            <a:pt x="1089180" y="220006"/>
                                          </a:cubicBezTo>
                                          <a:cubicBezTo>
                                            <a:pt x="1087227" y="219355"/>
                                            <a:pt x="1085275" y="219030"/>
                                            <a:pt x="1083973" y="218705"/>
                                          </a:cubicBezTo>
                                          <a:cubicBezTo>
                                            <a:pt x="1079091" y="217728"/>
                                            <a:pt x="1077139" y="213172"/>
                                            <a:pt x="1075836" y="210243"/>
                                          </a:cubicBezTo>
                                          <a:cubicBezTo>
                                            <a:pt x="1075511" y="209592"/>
                                            <a:pt x="1075186" y="208941"/>
                                            <a:pt x="1074861" y="208616"/>
                                          </a:cubicBezTo>
                                          <a:cubicBezTo>
                                            <a:pt x="1073884" y="206988"/>
                                            <a:pt x="1074209" y="205361"/>
                                            <a:pt x="1074535" y="204059"/>
                                          </a:cubicBezTo>
                                          <a:cubicBezTo>
                                            <a:pt x="1074861" y="203083"/>
                                            <a:pt x="1074861" y="202106"/>
                                            <a:pt x="1074535" y="201781"/>
                                          </a:cubicBezTo>
                                          <a:cubicBezTo>
                                            <a:pt x="1073884" y="201130"/>
                                            <a:pt x="1071606" y="199828"/>
                                            <a:pt x="1069327" y="198526"/>
                                          </a:cubicBezTo>
                                          <a:cubicBezTo>
                                            <a:pt x="1067049" y="197550"/>
                                            <a:pt x="1064771" y="196574"/>
                                            <a:pt x="1062493" y="196248"/>
                                          </a:cubicBezTo>
                                          <a:cubicBezTo>
                                            <a:pt x="1060540" y="195923"/>
                                            <a:pt x="1059239" y="196248"/>
                                            <a:pt x="1058262" y="196574"/>
                                          </a:cubicBezTo>
                                          <a:cubicBezTo>
                                            <a:pt x="1056309" y="197225"/>
                                            <a:pt x="1055008" y="197550"/>
                                            <a:pt x="1052730" y="194621"/>
                                          </a:cubicBezTo>
                                          <a:cubicBezTo>
                                            <a:pt x="1051102" y="192343"/>
                                            <a:pt x="1050452" y="189414"/>
                                            <a:pt x="1049800" y="187136"/>
                                          </a:cubicBezTo>
                                          <a:cubicBezTo>
                                            <a:pt x="1049475" y="185508"/>
                                            <a:pt x="1049149" y="184207"/>
                                            <a:pt x="1048824" y="183230"/>
                                          </a:cubicBezTo>
                                          <a:cubicBezTo>
                                            <a:pt x="1048173" y="181603"/>
                                            <a:pt x="1046871" y="179650"/>
                                            <a:pt x="1045244" y="177697"/>
                                          </a:cubicBezTo>
                                          <a:cubicBezTo>
                                            <a:pt x="1043943" y="176070"/>
                                            <a:pt x="1042640" y="174443"/>
                                            <a:pt x="1041339" y="173467"/>
                                          </a:cubicBezTo>
                                          <a:cubicBezTo>
                                            <a:pt x="1040362" y="172816"/>
                                            <a:pt x="1037434" y="171839"/>
                                            <a:pt x="1034179" y="170863"/>
                                          </a:cubicBezTo>
                                          <a:cubicBezTo>
                                            <a:pt x="1029622" y="169887"/>
                                            <a:pt x="1024415" y="168910"/>
                                            <a:pt x="1023113" y="168910"/>
                                          </a:cubicBezTo>
                                          <a:cubicBezTo>
                                            <a:pt x="1021812" y="168910"/>
                                            <a:pt x="1019534" y="169236"/>
                                            <a:pt x="1017255" y="169887"/>
                                          </a:cubicBezTo>
                                          <a:cubicBezTo>
                                            <a:pt x="1015303" y="170212"/>
                                            <a:pt x="1013350" y="170537"/>
                                            <a:pt x="1012699" y="170863"/>
                                          </a:cubicBezTo>
                                          <a:cubicBezTo>
                                            <a:pt x="1012048" y="171188"/>
                                            <a:pt x="1010421" y="173141"/>
                                            <a:pt x="1009118" y="175094"/>
                                          </a:cubicBezTo>
                                          <a:cubicBezTo>
                                            <a:pt x="1008143" y="176396"/>
                                            <a:pt x="1007166" y="177697"/>
                                            <a:pt x="1006190" y="178999"/>
                                          </a:cubicBezTo>
                                          <a:cubicBezTo>
                                            <a:pt x="1004237" y="181277"/>
                                            <a:pt x="1000006" y="179325"/>
                                            <a:pt x="995775" y="177372"/>
                                          </a:cubicBezTo>
                                          <a:cubicBezTo>
                                            <a:pt x="993172" y="176070"/>
                                            <a:pt x="990243" y="174768"/>
                                            <a:pt x="988616" y="175094"/>
                                          </a:cubicBezTo>
                                          <a:cubicBezTo>
                                            <a:pt x="986663" y="175094"/>
                                            <a:pt x="984709" y="175419"/>
                                            <a:pt x="982757" y="175745"/>
                                          </a:cubicBezTo>
                                          <a:cubicBezTo>
                                            <a:pt x="980153" y="176070"/>
                                            <a:pt x="977550" y="176396"/>
                                            <a:pt x="974946" y="176396"/>
                                          </a:cubicBezTo>
                                          <a:cubicBezTo>
                                            <a:pt x="971041" y="176396"/>
                                            <a:pt x="969088" y="174117"/>
                                            <a:pt x="967135" y="171514"/>
                                          </a:cubicBezTo>
                                          <a:cubicBezTo>
                                            <a:pt x="966485" y="170863"/>
                                            <a:pt x="966159" y="170212"/>
                                            <a:pt x="965508" y="169561"/>
                                          </a:cubicBezTo>
                                          <a:cubicBezTo>
                                            <a:pt x="963555" y="167608"/>
                                            <a:pt x="964532" y="164679"/>
                                            <a:pt x="965182" y="161750"/>
                                          </a:cubicBezTo>
                                          <a:cubicBezTo>
                                            <a:pt x="965508" y="160449"/>
                                            <a:pt x="965834" y="159147"/>
                                            <a:pt x="965834" y="158821"/>
                                          </a:cubicBezTo>
                                          <a:cubicBezTo>
                                            <a:pt x="965508" y="158496"/>
                                            <a:pt x="964532" y="157845"/>
                                            <a:pt x="963555" y="157194"/>
                                          </a:cubicBezTo>
                                          <a:cubicBezTo>
                                            <a:pt x="961603" y="156218"/>
                                            <a:pt x="958673" y="155241"/>
                                            <a:pt x="957046" y="154590"/>
                                          </a:cubicBezTo>
                                          <a:cubicBezTo>
                                            <a:pt x="956721" y="154590"/>
                                            <a:pt x="957046" y="153614"/>
                                            <a:pt x="957046" y="153939"/>
                                          </a:cubicBezTo>
                                          <a:cubicBezTo>
                                            <a:pt x="957046" y="153939"/>
                                            <a:pt x="957046" y="154265"/>
                                            <a:pt x="957046" y="154590"/>
                                          </a:cubicBezTo>
                                          <a:cubicBezTo>
                                            <a:pt x="957046" y="155241"/>
                                            <a:pt x="957046" y="156218"/>
                                            <a:pt x="956721" y="157194"/>
                                          </a:cubicBezTo>
                                          <a:cubicBezTo>
                                            <a:pt x="955744" y="159472"/>
                                            <a:pt x="954443" y="159147"/>
                                            <a:pt x="952164" y="159147"/>
                                          </a:cubicBezTo>
                                          <a:cubicBezTo>
                                            <a:pt x="951188" y="159147"/>
                                            <a:pt x="950212" y="158821"/>
                                            <a:pt x="949235" y="159147"/>
                                          </a:cubicBezTo>
                                          <a:cubicBezTo>
                                            <a:pt x="948910" y="159147"/>
                                            <a:pt x="948910" y="159147"/>
                                            <a:pt x="948910" y="159147"/>
                                          </a:cubicBezTo>
                                          <a:cubicBezTo>
                                            <a:pt x="948910" y="159798"/>
                                            <a:pt x="949235" y="160449"/>
                                            <a:pt x="949886" y="161425"/>
                                          </a:cubicBezTo>
                                          <a:lnTo>
                                            <a:pt x="949886" y="161425"/>
                                          </a:lnTo>
                                          <a:cubicBezTo>
                                            <a:pt x="950537" y="162401"/>
                                            <a:pt x="950863" y="163703"/>
                                            <a:pt x="950863" y="164354"/>
                                          </a:cubicBezTo>
                                          <a:cubicBezTo>
                                            <a:pt x="950537" y="166307"/>
                                            <a:pt x="948585" y="167283"/>
                                            <a:pt x="946957" y="168259"/>
                                          </a:cubicBezTo>
                                          <a:cubicBezTo>
                                            <a:pt x="946307" y="168585"/>
                                            <a:pt x="945655" y="168910"/>
                                            <a:pt x="945330" y="169236"/>
                                          </a:cubicBezTo>
                                          <a:cubicBezTo>
                                            <a:pt x="945004" y="169236"/>
                                            <a:pt x="944679" y="170537"/>
                                            <a:pt x="944028" y="171514"/>
                                          </a:cubicBezTo>
                                          <a:cubicBezTo>
                                            <a:pt x="943377" y="172816"/>
                                            <a:pt x="943052" y="173792"/>
                                            <a:pt x="942401" y="174768"/>
                                          </a:cubicBezTo>
                                          <a:lnTo>
                                            <a:pt x="942401" y="174768"/>
                                          </a:lnTo>
                                          <a:cubicBezTo>
                                            <a:pt x="941425" y="176396"/>
                                            <a:pt x="940123" y="177047"/>
                                            <a:pt x="938495" y="176070"/>
                                          </a:cubicBezTo>
                                          <a:lnTo>
                                            <a:pt x="938495" y="176070"/>
                                          </a:lnTo>
                                          <a:cubicBezTo>
                                            <a:pt x="937194" y="175094"/>
                                            <a:pt x="928407" y="161750"/>
                                            <a:pt x="920595" y="149058"/>
                                          </a:cubicBezTo>
                                          <a:cubicBezTo>
                                            <a:pt x="914412" y="138969"/>
                                            <a:pt x="908880" y="129205"/>
                                            <a:pt x="908228" y="126601"/>
                                          </a:cubicBezTo>
                                          <a:cubicBezTo>
                                            <a:pt x="907577" y="123672"/>
                                            <a:pt x="896837" y="109352"/>
                                            <a:pt x="888376" y="98287"/>
                                          </a:cubicBezTo>
                                          <a:cubicBezTo>
                                            <a:pt x="882843" y="91127"/>
                                            <a:pt x="878286" y="84943"/>
                                            <a:pt x="877636" y="83316"/>
                                          </a:cubicBezTo>
                                          <a:cubicBezTo>
                                            <a:pt x="876985" y="82014"/>
                                            <a:pt x="875358" y="80387"/>
                                            <a:pt x="873405" y="78760"/>
                                          </a:cubicBezTo>
                                          <a:cubicBezTo>
                                            <a:pt x="870476" y="76482"/>
                                            <a:pt x="866896" y="74203"/>
                                            <a:pt x="864618" y="73227"/>
                                          </a:cubicBezTo>
                                          <a:cubicBezTo>
                                            <a:pt x="862665" y="72251"/>
                                            <a:pt x="856481" y="68345"/>
                                            <a:pt x="850623" y="64440"/>
                                          </a:cubicBezTo>
                                          <a:cubicBezTo>
                                            <a:pt x="844765" y="60534"/>
                                            <a:pt x="839232" y="56954"/>
                                            <a:pt x="837931" y="55653"/>
                                          </a:cubicBezTo>
                                          <a:cubicBezTo>
                                            <a:pt x="836628" y="54351"/>
                                            <a:pt x="835977" y="52723"/>
                                            <a:pt x="835977" y="51422"/>
                                          </a:cubicBezTo>
                                          <a:cubicBezTo>
                                            <a:pt x="835977" y="50771"/>
                                            <a:pt x="835977" y="50445"/>
                                            <a:pt x="836303" y="49794"/>
                                          </a:cubicBezTo>
                                          <a:lnTo>
                                            <a:pt x="836303" y="49794"/>
                                          </a:lnTo>
                                          <a:cubicBezTo>
                                            <a:pt x="836303" y="49143"/>
                                            <a:pt x="836628" y="48818"/>
                                            <a:pt x="836954" y="48493"/>
                                          </a:cubicBezTo>
                                          <a:lnTo>
                                            <a:pt x="836954" y="48493"/>
                                          </a:lnTo>
                                          <a:cubicBezTo>
                                            <a:pt x="837605" y="47842"/>
                                            <a:pt x="838581" y="47191"/>
                                            <a:pt x="839558" y="47191"/>
                                          </a:cubicBezTo>
                                          <a:cubicBezTo>
                                            <a:pt x="840534" y="47191"/>
                                            <a:pt x="841510" y="46540"/>
                                            <a:pt x="842162" y="45563"/>
                                          </a:cubicBezTo>
                                          <a:cubicBezTo>
                                            <a:pt x="843137" y="44587"/>
                                            <a:pt x="844114" y="43285"/>
                                            <a:pt x="844114" y="42960"/>
                                          </a:cubicBezTo>
                                          <a:cubicBezTo>
                                            <a:pt x="844114" y="41983"/>
                                            <a:pt x="845090" y="40356"/>
                                            <a:pt x="846392" y="38729"/>
                                          </a:cubicBezTo>
                                          <a:cubicBezTo>
                                            <a:pt x="847694" y="36776"/>
                                            <a:pt x="849321" y="34173"/>
                                            <a:pt x="848996" y="33522"/>
                                          </a:cubicBezTo>
                                          <a:cubicBezTo>
                                            <a:pt x="848671" y="33196"/>
                                            <a:pt x="809616" y="51096"/>
                                            <a:pt x="790740" y="59883"/>
                                          </a:cubicBezTo>
                                          <a:cubicBezTo>
                                            <a:pt x="785532" y="62487"/>
                                            <a:pt x="781627" y="64114"/>
                                            <a:pt x="780976" y="64440"/>
                                          </a:cubicBezTo>
                                          <a:cubicBezTo>
                                            <a:pt x="779349" y="65091"/>
                                            <a:pt x="779023" y="67694"/>
                                            <a:pt x="779023" y="69972"/>
                                          </a:cubicBezTo>
                                          <a:cubicBezTo>
                                            <a:pt x="779023" y="71274"/>
                                            <a:pt x="778698" y="72576"/>
                                            <a:pt x="778372" y="73552"/>
                                          </a:cubicBezTo>
                                          <a:cubicBezTo>
                                            <a:pt x="777722" y="75505"/>
                                            <a:pt x="775118" y="75180"/>
                                            <a:pt x="771863" y="74203"/>
                                          </a:cubicBezTo>
                                          <a:cubicBezTo>
                                            <a:pt x="769585" y="73227"/>
                                            <a:pt x="766982" y="71925"/>
                                            <a:pt x="764704" y="70949"/>
                                          </a:cubicBezTo>
                                          <a:cubicBezTo>
                                            <a:pt x="762751" y="69972"/>
                                            <a:pt x="761449" y="69322"/>
                                            <a:pt x="760798" y="69322"/>
                                          </a:cubicBezTo>
                                          <a:cubicBezTo>
                                            <a:pt x="760147" y="69322"/>
                                            <a:pt x="757869" y="71274"/>
                                            <a:pt x="756241" y="73227"/>
                                          </a:cubicBezTo>
                                          <a:cubicBezTo>
                                            <a:pt x="754940" y="74529"/>
                                            <a:pt x="753963" y="75505"/>
                                            <a:pt x="752987" y="76156"/>
                                          </a:cubicBezTo>
                                          <a:cubicBezTo>
                                            <a:pt x="752662" y="76482"/>
                                            <a:pt x="752662" y="76482"/>
                                            <a:pt x="752336" y="76482"/>
                                          </a:cubicBezTo>
                                          <a:lnTo>
                                            <a:pt x="752336" y="76482"/>
                                          </a:lnTo>
                                          <a:cubicBezTo>
                                            <a:pt x="751035" y="76807"/>
                                            <a:pt x="750058" y="76482"/>
                                            <a:pt x="749407" y="75505"/>
                                          </a:cubicBezTo>
                                          <a:cubicBezTo>
                                            <a:pt x="748756" y="74854"/>
                                            <a:pt x="748105" y="73878"/>
                                            <a:pt x="747780" y="72576"/>
                                          </a:cubicBezTo>
                                          <a:lnTo>
                                            <a:pt x="747780" y="72576"/>
                                          </a:lnTo>
                                          <a:cubicBezTo>
                                            <a:pt x="746804" y="70298"/>
                                            <a:pt x="746153" y="67694"/>
                                            <a:pt x="745827" y="66392"/>
                                          </a:cubicBezTo>
                                          <a:cubicBezTo>
                                            <a:pt x="745501" y="64440"/>
                                            <a:pt x="748431" y="61511"/>
                                            <a:pt x="751360" y="58256"/>
                                          </a:cubicBezTo>
                                          <a:cubicBezTo>
                                            <a:pt x="754289" y="55327"/>
                                            <a:pt x="757218" y="52073"/>
                                            <a:pt x="757869" y="50445"/>
                                          </a:cubicBezTo>
                                          <a:cubicBezTo>
                                            <a:pt x="756567" y="50771"/>
                                            <a:pt x="753638" y="52398"/>
                                            <a:pt x="751360" y="53700"/>
                                          </a:cubicBezTo>
                                          <a:cubicBezTo>
                                            <a:pt x="749407" y="54676"/>
                                            <a:pt x="747780" y="55653"/>
                                            <a:pt x="746478" y="56303"/>
                                          </a:cubicBezTo>
                                          <a:cubicBezTo>
                                            <a:pt x="743874" y="57280"/>
                                            <a:pt x="740295" y="55653"/>
                                            <a:pt x="737365" y="54025"/>
                                          </a:cubicBezTo>
                                          <a:cubicBezTo>
                                            <a:pt x="735413" y="53049"/>
                                            <a:pt x="733460" y="52073"/>
                                            <a:pt x="733135" y="52398"/>
                                          </a:cubicBezTo>
                                          <a:lnTo>
                                            <a:pt x="733135" y="52398"/>
                                          </a:lnTo>
                                          <a:cubicBezTo>
                                            <a:pt x="732483" y="52723"/>
                                            <a:pt x="731507" y="53049"/>
                                            <a:pt x="730531" y="53700"/>
                                          </a:cubicBezTo>
                                          <a:cubicBezTo>
                                            <a:pt x="728253" y="55002"/>
                                            <a:pt x="725649" y="56303"/>
                                            <a:pt x="722720" y="56954"/>
                                          </a:cubicBezTo>
                                          <a:cubicBezTo>
                                            <a:pt x="720117" y="57280"/>
                                            <a:pt x="719140" y="56629"/>
                                            <a:pt x="718814" y="55002"/>
                                          </a:cubicBezTo>
                                          <a:cubicBezTo>
                                            <a:pt x="718814" y="54351"/>
                                            <a:pt x="718814" y="53700"/>
                                            <a:pt x="719140" y="53049"/>
                                          </a:cubicBezTo>
                                          <a:lnTo>
                                            <a:pt x="719140" y="53049"/>
                                          </a:lnTo>
                                          <a:cubicBezTo>
                                            <a:pt x="719465" y="52073"/>
                                            <a:pt x="719791" y="51096"/>
                                            <a:pt x="719791" y="49469"/>
                                          </a:cubicBezTo>
                                          <a:cubicBezTo>
                                            <a:pt x="719791" y="47516"/>
                                            <a:pt x="718814" y="45563"/>
                                            <a:pt x="717838" y="43936"/>
                                          </a:cubicBezTo>
                                          <a:cubicBezTo>
                                            <a:pt x="716536" y="41983"/>
                                            <a:pt x="714909" y="40682"/>
                                            <a:pt x="713608" y="40356"/>
                                          </a:cubicBezTo>
                                          <a:cubicBezTo>
                                            <a:pt x="713282" y="40356"/>
                                            <a:pt x="712956" y="41007"/>
                                            <a:pt x="712631" y="41658"/>
                                          </a:cubicBezTo>
                                          <a:cubicBezTo>
                                            <a:pt x="712305" y="42960"/>
                                            <a:pt x="712305" y="44587"/>
                                            <a:pt x="711980" y="45889"/>
                                          </a:cubicBezTo>
                                          <a:cubicBezTo>
                                            <a:pt x="711980" y="46214"/>
                                            <a:pt x="711980" y="46540"/>
                                            <a:pt x="711980" y="46865"/>
                                          </a:cubicBezTo>
                                          <a:cubicBezTo>
                                            <a:pt x="711655" y="49469"/>
                                            <a:pt x="698311" y="49143"/>
                                            <a:pt x="691151" y="48818"/>
                                          </a:cubicBezTo>
                                          <a:cubicBezTo>
                                            <a:pt x="689849" y="48818"/>
                                            <a:pt x="688547" y="48818"/>
                                            <a:pt x="687896" y="48818"/>
                                          </a:cubicBezTo>
                                          <a:cubicBezTo>
                                            <a:pt x="683991" y="48818"/>
                                            <a:pt x="683665" y="46540"/>
                                            <a:pt x="683665" y="43936"/>
                                          </a:cubicBezTo>
                                          <a:cubicBezTo>
                                            <a:pt x="683665" y="43285"/>
                                            <a:pt x="683665" y="42960"/>
                                            <a:pt x="683665" y="42634"/>
                                          </a:cubicBezTo>
                                          <a:cubicBezTo>
                                            <a:pt x="683014" y="40356"/>
                                            <a:pt x="684967" y="39380"/>
                                            <a:pt x="686595" y="38729"/>
                                          </a:cubicBezTo>
                                          <a:lnTo>
                                            <a:pt x="686595" y="38729"/>
                                          </a:lnTo>
                                          <a:cubicBezTo>
                                            <a:pt x="687246" y="38404"/>
                                            <a:pt x="687571" y="38404"/>
                                            <a:pt x="687571" y="38404"/>
                                          </a:cubicBezTo>
                                          <a:cubicBezTo>
                                            <a:pt x="687571" y="38404"/>
                                            <a:pt x="687571" y="36776"/>
                                            <a:pt x="687246" y="34824"/>
                                          </a:cubicBezTo>
                                          <a:cubicBezTo>
                                            <a:pt x="686920" y="32871"/>
                                            <a:pt x="686920" y="30918"/>
                                            <a:pt x="686920" y="29291"/>
                                          </a:cubicBezTo>
                                          <a:lnTo>
                                            <a:pt x="686920" y="29291"/>
                                          </a:lnTo>
                                          <a:cubicBezTo>
                                            <a:pt x="686920" y="26362"/>
                                            <a:pt x="687246" y="23758"/>
                                            <a:pt x="685944" y="20829"/>
                                          </a:cubicBezTo>
                                          <a:lnTo>
                                            <a:pt x="685292" y="19527"/>
                                          </a:lnTo>
                                          <a:cubicBezTo>
                                            <a:pt x="683340" y="14971"/>
                                            <a:pt x="678783" y="4556"/>
                                            <a:pt x="675855" y="3255"/>
                                          </a:cubicBezTo>
                                          <a:cubicBezTo>
                                            <a:pt x="674227" y="2604"/>
                                            <a:pt x="672926" y="2604"/>
                                            <a:pt x="671949" y="2604"/>
                                          </a:cubicBezTo>
                                          <a:lnTo>
                                            <a:pt x="671949" y="2604"/>
                                          </a:lnTo>
                                          <a:cubicBezTo>
                                            <a:pt x="670647" y="2929"/>
                                            <a:pt x="669671" y="3255"/>
                                            <a:pt x="668695" y="3905"/>
                                          </a:cubicBezTo>
                                          <a:cubicBezTo>
                                            <a:pt x="667718" y="4231"/>
                                            <a:pt x="667068" y="5207"/>
                                            <a:pt x="666091" y="6184"/>
                                          </a:cubicBezTo>
                                          <a:cubicBezTo>
                                            <a:pt x="665115" y="7485"/>
                                            <a:pt x="663813" y="8787"/>
                                            <a:pt x="662511" y="9438"/>
                                          </a:cubicBezTo>
                                          <a:cubicBezTo>
                                            <a:pt x="660233" y="10740"/>
                                            <a:pt x="655351" y="7485"/>
                                            <a:pt x="651446" y="4882"/>
                                          </a:cubicBezTo>
                                          <a:cubicBezTo>
                                            <a:pt x="649493" y="3580"/>
                                            <a:pt x="647540" y="2278"/>
                                            <a:pt x="647540" y="2278"/>
                                          </a:cubicBezTo>
                                          <a:cubicBezTo>
                                            <a:pt x="646889" y="2278"/>
                                            <a:pt x="644286" y="1953"/>
                                            <a:pt x="640380" y="1627"/>
                                          </a:cubicBezTo>
                                          <a:cubicBezTo>
                                            <a:pt x="632569" y="976"/>
                                            <a:pt x="620528" y="0"/>
                                            <a:pt x="620528" y="0"/>
                                          </a:cubicBezTo>
                                          <a:lnTo>
                                            <a:pt x="620528" y="0"/>
                                          </a:lnTo>
                                          <a:cubicBezTo>
                                            <a:pt x="620528" y="0"/>
                                            <a:pt x="619877" y="1953"/>
                                            <a:pt x="619551" y="3580"/>
                                          </a:cubicBezTo>
                                          <a:cubicBezTo>
                                            <a:pt x="619226" y="4882"/>
                                            <a:pt x="618900" y="5858"/>
                                            <a:pt x="618575" y="6509"/>
                                          </a:cubicBezTo>
                                          <a:cubicBezTo>
                                            <a:pt x="617924" y="8462"/>
                                            <a:pt x="609787" y="13018"/>
                                            <a:pt x="605882" y="15296"/>
                                          </a:cubicBezTo>
                                          <a:cubicBezTo>
                                            <a:pt x="604906" y="15947"/>
                                            <a:pt x="604255" y="16273"/>
                                            <a:pt x="603930" y="16273"/>
                                          </a:cubicBezTo>
                                          <a:cubicBezTo>
                                            <a:pt x="602953" y="16924"/>
                                            <a:pt x="597420" y="17574"/>
                                            <a:pt x="591562" y="18225"/>
                                          </a:cubicBezTo>
                                          <a:cubicBezTo>
                                            <a:pt x="586030" y="18876"/>
                                            <a:pt x="579846" y="19527"/>
                                            <a:pt x="578219" y="20178"/>
                                          </a:cubicBezTo>
                                          <a:cubicBezTo>
                                            <a:pt x="577568" y="20504"/>
                                            <a:pt x="576266" y="20829"/>
                                            <a:pt x="574639" y="21480"/>
                                          </a:cubicBezTo>
                                          <a:cubicBezTo>
                                            <a:pt x="567479" y="24084"/>
                                            <a:pt x="553484" y="29291"/>
                                            <a:pt x="549904" y="29942"/>
                                          </a:cubicBezTo>
                                          <a:cubicBezTo>
                                            <a:pt x="547626" y="30267"/>
                                            <a:pt x="543721" y="29942"/>
                                            <a:pt x="539490" y="29291"/>
                                          </a:cubicBezTo>
                                          <a:cubicBezTo>
                                            <a:pt x="535584" y="28640"/>
                                            <a:pt x="531679" y="28314"/>
                                            <a:pt x="529726" y="28640"/>
                                          </a:cubicBezTo>
                                          <a:cubicBezTo>
                                            <a:pt x="527123" y="29291"/>
                                            <a:pt x="526146" y="30267"/>
                                            <a:pt x="525170" y="31244"/>
                                          </a:cubicBezTo>
                                          <a:cubicBezTo>
                                            <a:pt x="524844" y="31894"/>
                                            <a:pt x="524193" y="32220"/>
                                            <a:pt x="523542" y="32871"/>
                                          </a:cubicBezTo>
                                          <a:cubicBezTo>
                                            <a:pt x="523217" y="33196"/>
                                            <a:pt x="523217" y="34498"/>
                                            <a:pt x="523542" y="35800"/>
                                          </a:cubicBezTo>
                                          <a:cubicBezTo>
                                            <a:pt x="523868" y="37427"/>
                                            <a:pt x="524193" y="39380"/>
                                            <a:pt x="523217" y="41007"/>
                                          </a:cubicBezTo>
                                          <a:cubicBezTo>
                                            <a:pt x="521915" y="43285"/>
                                            <a:pt x="516383" y="42634"/>
                                            <a:pt x="510524" y="41658"/>
                                          </a:cubicBezTo>
                                          <a:cubicBezTo>
                                            <a:pt x="505968" y="41007"/>
                                            <a:pt x="501086" y="40356"/>
                                            <a:pt x="498157" y="40682"/>
                                          </a:cubicBezTo>
                                          <a:cubicBezTo>
                                            <a:pt x="494903" y="41333"/>
                                            <a:pt x="490997" y="41983"/>
                                            <a:pt x="487092" y="42634"/>
                                          </a:cubicBezTo>
                                          <a:cubicBezTo>
                                            <a:pt x="483512" y="43285"/>
                                            <a:pt x="480257" y="43936"/>
                                            <a:pt x="478955" y="44587"/>
                                          </a:cubicBezTo>
                                          <a:cubicBezTo>
                                            <a:pt x="477003" y="45238"/>
                                            <a:pt x="466263" y="47842"/>
                                            <a:pt x="458777" y="49469"/>
                                          </a:cubicBezTo>
                                          <a:cubicBezTo>
                                            <a:pt x="454872" y="50445"/>
                                            <a:pt x="451943" y="51096"/>
                                            <a:pt x="451617" y="51096"/>
                                          </a:cubicBezTo>
                                          <a:lnTo>
                                            <a:pt x="451617" y="51096"/>
                                          </a:lnTo>
                                          <a:cubicBezTo>
                                            <a:pt x="451292" y="51096"/>
                                            <a:pt x="450315" y="52723"/>
                                            <a:pt x="449339" y="54351"/>
                                          </a:cubicBezTo>
                                          <a:cubicBezTo>
                                            <a:pt x="448363" y="55978"/>
                                            <a:pt x="447061" y="57931"/>
                                            <a:pt x="446085" y="58582"/>
                                          </a:cubicBezTo>
                                          <a:cubicBezTo>
                                            <a:pt x="443806" y="59883"/>
                                            <a:pt x="441854" y="56629"/>
                                            <a:pt x="440226" y="54025"/>
                                          </a:cubicBezTo>
                                          <a:cubicBezTo>
                                            <a:pt x="439576" y="53049"/>
                                            <a:pt x="439250" y="52398"/>
                                            <a:pt x="438924" y="52398"/>
                                          </a:cubicBezTo>
                                          <a:cubicBezTo>
                                            <a:pt x="438924" y="52398"/>
                                            <a:pt x="436972" y="52398"/>
                                            <a:pt x="434368" y="52723"/>
                                          </a:cubicBezTo>
                                          <a:cubicBezTo>
                                            <a:pt x="429812" y="53374"/>
                                            <a:pt x="423954" y="54351"/>
                                            <a:pt x="422652" y="54676"/>
                                          </a:cubicBezTo>
                                          <a:cubicBezTo>
                                            <a:pt x="420699" y="55327"/>
                                            <a:pt x="418747" y="53700"/>
                                            <a:pt x="417119" y="52398"/>
                                          </a:cubicBezTo>
                                          <a:cubicBezTo>
                                            <a:pt x="416143" y="51747"/>
                                            <a:pt x="415492" y="51096"/>
                                            <a:pt x="415167" y="51096"/>
                                          </a:cubicBezTo>
                                          <a:cubicBezTo>
                                            <a:pt x="414190" y="51096"/>
                                            <a:pt x="411261" y="52398"/>
                                            <a:pt x="408658" y="53700"/>
                                          </a:cubicBezTo>
                                          <a:cubicBezTo>
                                            <a:pt x="406705" y="54676"/>
                                            <a:pt x="405403" y="55327"/>
                                            <a:pt x="405403" y="55653"/>
                                          </a:cubicBezTo>
                                          <a:cubicBezTo>
                                            <a:pt x="405403" y="56629"/>
                                            <a:pt x="405728" y="57605"/>
                                            <a:pt x="406705" y="58907"/>
                                          </a:cubicBezTo>
                                          <a:lnTo>
                                            <a:pt x="406705" y="58907"/>
                                          </a:lnTo>
                                          <a:lnTo>
                                            <a:pt x="407030" y="59558"/>
                                          </a:lnTo>
                                          <a:lnTo>
                                            <a:pt x="407030" y="59558"/>
                                          </a:lnTo>
                                          <a:cubicBezTo>
                                            <a:pt x="408006" y="61185"/>
                                            <a:pt x="407030" y="62487"/>
                                            <a:pt x="405078" y="63463"/>
                                          </a:cubicBezTo>
                                          <a:lnTo>
                                            <a:pt x="405078" y="63463"/>
                                          </a:lnTo>
                                          <a:cubicBezTo>
                                            <a:pt x="404427" y="63789"/>
                                            <a:pt x="404101" y="64114"/>
                                            <a:pt x="403450" y="64440"/>
                                          </a:cubicBezTo>
                                          <a:lnTo>
                                            <a:pt x="402799" y="64765"/>
                                          </a:lnTo>
                                          <a:cubicBezTo>
                                            <a:pt x="405403" y="65091"/>
                                            <a:pt x="410610" y="65416"/>
                                            <a:pt x="414190" y="65742"/>
                                          </a:cubicBezTo>
                                          <a:cubicBezTo>
                                            <a:pt x="416794" y="65742"/>
                                            <a:pt x="418421" y="66067"/>
                                            <a:pt x="419072" y="66067"/>
                                          </a:cubicBezTo>
                                          <a:lnTo>
                                            <a:pt x="419072" y="66067"/>
                                          </a:lnTo>
                                          <a:cubicBezTo>
                                            <a:pt x="419397" y="66067"/>
                                            <a:pt x="419723" y="66392"/>
                                            <a:pt x="419723" y="66392"/>
                                          </a:cubicBezTo>
                                          <a:cubicBezTo>
                                            <a:pt x="420048" y="66718"/>
                                            <a:pt x="420374" y="67369"/>
                                            <a:pt x="420048" y="68345"/>
                                          </a:cubicBezTo>
                                          <a:cubicBezTo>
                                            <a:pt x="420048" y="68671"/>
                                            <a:pt x="419723" y="69322"/>
                                            <a:pt x="419723" y="69972"/>
                                          </a:cubicBezTo>
                                          <a:cubicBezTo>
                                            <a:pt x="419072" y="71600"/>
                                            <a:pt x="417770" y="73878"/>
                                            <a:pt x="416469" y="74854"/>
                                          </a:cubicBezTo>
                                          <a:lnTo>
                                            <a:pt x="416469" y="74854"/>
                                          </a:lnTo>
                                          <a:cubicBezTo>
                                            <a:pt x="414516" y="76482"/>
                                            <a:pt x="412237" y="76156"/>
                                            <a:pt x="410610" y="75831"/>
                                          </a:cubicBezTo>
                                          <a:cubicBezTo>
                                            <a:pt x="410285" y="75831"/>
                                            <a:pt x="410285" y="75505"/>
                                            <a:pt x="410285" y="75505"/>
                                          </a:cubicBezTo>
                                          <a:cubicBezTo>
                                            <a:pt x="410285" y="75831"/>
                                            <a:pt x="410610" y="76156"/>
                                            <a:pt x="410936" y="76807"/>
                                          </a:cubicBezTo>
                                          <a:cubicBezTo>
                                            <a:pt x="411261" y="77783"/>
                                            <a:pt x="411587" y="79085"/>
                                            <a:pt x="411912" y="79736"/>
                                          </a:cubicBezTo>
                                          <a:lnTo>
                                            <a:pt x="411912" y="79736"/>
                                          </a:lnTo>
                                          <a:cubicBezTo>
                                            <a:pt x="411912" y="79736"/>
                                            <a:pt x="411912" y="79736"/>
                                            <a:pt x="411912" y="79736"/>
                                          </a:cubicBezTo>
                                          <a:cubicBezTo>
                                            <a:pt x="412237" y="80062"/>
                                            <a:pt x="418747" y="81038"/>
                                            <a:pt x="424930" y="82014"/>
                                          </a:cubicBezTo>
                                          <a:cubicBezTo>
                                            <a:pt x="431439" y="82991"/>
                                            <a:pt x="437623" y="83967"/>
                                            <a:pt x="437623" y="85269"/>
                                          </a:cubicBezTo>
                                          <a:cubicBezTo>
                                            <a:pt x="437623" y="85920"/>
                                            <a:pt x="436646" y="87872"/>
                                            <a:pt x="435345" y="90151"/>
                                          </a:cubicBezTo>
                                          <a:cubicBezTo>
                                            <a:pt x="434043" y="92103"/>
                                            <a:pt x="432090" y="94707"/>
                                            <a:pt x="431439" y="95358"/>
                                          </a:cubicBezTo>
                                          <a:cubicBezTo>
                                            <a:pt x="429812" y="96660"/>
                                            <a:pt x="424605" y="94056"/>
                                            <a:pt x="420374" y="92103"/>
                                          </a:cubicBezTo>
                                          <a:cubicBezTo>
                                            <a:pt x="418421" y="91127"/>
                                            <a:pt x="416794" y="90476"/>
                                            <a:pt x="416469" y="90151"/>
                                          </a:cubicBezTo>
                                          <a:cubicBezTo>
                                            <a:pt x="415817" y="90151"/>
                                            <a:pt x="414190" y="90151"/>
                                            <a:pt x="412563" y="90476"/>
                                          </a:cubicBezTo>
                                          <a:cubicBezTo>
                                            <a:pt x="409959" y="91127"/>
                                            <a:pt x="407030" y="91778"/>
                                            <a:pt x="405078" y="92754"/>
                                          </a:cubicBezTo>
                                          <a:cubicBezTo>
                                            <a:pt x="402149" y="93731"/>
                                            <a:pt x="398894" y="98287"/>
                                            <a:pt x="396941" y="100891"/>
                                          </a:cubicBezTo>
                                          <a:lnTo>
                                            <a:pt x="396941" y="100891"/>
                                          </a:lnTo>
                                          <a:cubicBezTo>
                                            <a:pt x="396616" y="101216"/>
                                            <a:pt x="396290" y="101541"/>
                                            <a:pt x="395965" y="102192"/>
                                          </a:cubicBezTo>
                                          <a:cubicBezTo>
                                            <a:pt x="395639" y="102843"/>
                                            <a:pt x="398243" y="105772"/>
                                            <a:pt x="400847" y="108701"/>
                                          </a:cubicBezTo>
                                          <a:cubicBezTo>
                                            <a:pt x="403125" y="110980"/>
                                            <a:pt x="405078" y="113258"/>
                                            <a:pt x="405728" y="114885"/>
                                          </a:cubicBezTo>
                                          <a:cubicBezTo>
                                            <a:pt x="407030" y="118465"/>
                                            <a:pt x="403125" y="120418"/>
                                            <a:pt x="399545" y="122045"/>
                                          </a:cubicBezTo>
                                          <a:cubicBezTo>
                                            <a:pt x="398243" y="122696"/>
                                            <a:pt x="397267" y="123021"/>
                                            <a:pt x="396616" y="123672"/>
                                          </a:cubicBezTo>
                                          <a:cubicBezTo>
                                            <a:pt x="394663" y="124974"/>
                                            <a:pt x="390432" y="125950"/>
                                            <a:pt x="385876" y="126601"/>
                                          </a:cubicBezTo>
                                          <a:cubicBezTo>
                                            <a:pt x="382621" y="127252"/>
                                            <a:pt x="379367" y="127903"/>
                                            <a:pt x="377088" y="128554"/>
                                          </a:cubicBezTo>
                                          <a:cubicBezTo>
                                            <a:pt x="376438" y="128880"/>
                                            <a:pt x="376438" y="128880"/>
                                            <a:pt x="376438" y="128880"/>
                                          </a:cubicBezTo>
                                          <a:cubicBezTo>
                                            <a:pt x="376763" y="129856"/>
                                            <a:pt x="378716" y="131483"/>
                                            <a:pt x="380343" y="132460"/>
                                          </a:cubicBezTo>
                                          <a:cubicBezTo>
                                            <a:pt x="381319" y="133436"/>
                                            <a:pt x="382296" y="134087"/>
                                            <a:pt x="382947" y="134738"/>
                                          </a:cubicBezTo>
                                          <a:cubicBezTo>
                                            <a:pt x="383272" y="135063"/>
                                            <a:pt x="388479" y="137341"/>
                                            <a:pt x="395314" y="140596"/>
                                          </a:cubicBezTo>
                                          <a:cubicBezTo>
                                            <a:pt x="407681" y="146128"/>
                                            <a:pt x="423954" y="153288"/>
                                            <a:pt x="423628" y="156218"/>
                                          </a:cubicBezTo>
                                          <a:cubicBezTo>
                                            <a:pt x="423628" y="158170"/>
                                            <a:pt x="422652" y="161750"/>
                                            <a:pt x="421350" y="165005"/>
                                          </a:cubicBezTo>
                                          <a:cubicBezTo>
                                            <a:pt x="420374" y="168259"/>
                                            <a:pt x="419072" y="171188"/>
                                            <a:pt x="418096" y="172490"/>
                                          </a:cubicBezTo>
                                          <a:cubicBezTo>
                                            <a:pt x="416794" y="174117"/>
                                            <a:pt x="414516" y="174768"/>
                                            <a:pt x="411261" y="175419"/>
                                          </a:cubicBezTo>
                                          <a:cubicBezTo>
                                            <a:pt x="409308" y="176070"/>
                                            <a:pt x="406705" y="176396"/>
                                            <a:pt x="403450" y="177697"/>
                                          </a:cubicBezTo>
                                          <a:cubicBezTo>
                                            <a:pt x="397267" y="179976"/>
                                            <a:pt x="392710" y="178999"/>
                                            <a:pt x="389456" y="178348"/>
                                          </a:cubicBezTo>
                                          <a:cubicBezTo>
                                            <a:pt x="388479" y="178023"/>
                                            <a:pt x="387828" y="178023"/>
                                            <a:pt x="387178" y="178023"/>
                                          </a:cubicBezTo>
                                          <a:cubicBezTo>
                                            <a:pt x="385550" y="178023"/>
                                            <a:pt x="382621" y="176396"/>
                                            <a:pt x="380018" y="175094"/>
                                          </a:cubicBezTo>
                                          <a:cubicBezTo>
                                            <a:pt x="378065" y="174117"/>
                                            <a:pt x="376438" y="173141"/>
                                            <a:pt x="376112" y="173467"/>
                                          </a:cubicBezTo>
                                          <a:cubicBezTo>
                                            <a:pt x="376112" y="173467"/>
                                            <a:pt x="375787" y="176721"/>
                                            <a:pt x="375787" y="179325"/>
                                          </a:cubicBezTo>
                                          <a:cubicBezTo>
                                            <a:pt x="375787" y="180627"/>
                                            <a:pt x="375461" y="181277"/>
                                            <a:pt x="375461" y="181928"/>
                                          </a:cubicBezTo>
                                          <a:cubicBezTo>
                                            <a:pt x="375136" y="182905"/>
                                            <a:pt x="372532" y="184207"/>
                                            <a:pt x="369929" y="184858"/>
                                          </a:cubicBezTo>
                                          <a:cubicBezTo>
                                            <a:pt x="367325" y="185508"/>
                                            <a:pt x="364070" y="186159"/>
                                            <a:pt x="362769" y="186159"/>
                                          </a:cubicBezTo>
                                          <a:cubicBezTo>
                                            <a:pt x="360816" y="185834"/>
                                            <a:pt x="360165" y="184207"/>
                                            <a:pt x="359188" y="182579"/>
                                          </a:cubicBezTo>
                                          <a:cubicBezTo>
                                            <a:pt x="358863" y="181603"/>
                                            <a:pt x="358212" y="180627"/>
                                            <a:pt x="357561" y="179976"/>
                                          </a:cubicBezTo>
                                          <a:cubicBezTo>
                                            <a:pt x="356910" y="179325"/>
                                            <a:pt x="354307" y="178999"/>
                                            <a:pt x="351052" y="178348"/>
                                          </a:cubicBezTo>
                                          <a:cubicBezTo>
                                            <a:pt x="346821" y="177697"/>
                                            <a:pt x="341614" y="176721"/>
                                            <a:pt x="338034" y="174443"/>
                                          </a:cubicBezTo>
                                          <a:cubicBezTo>
                                            <a:pt x="332827" y="171188"/>
                                            <a:pt x="334129" y="168585"/>
                                            <a:pt x="334779" y="166632"/>
                                          </a:cubicBezTo>
                                          <a:cubicBezTo>
                                            <a:pt x="334779" y="166307"/>
                                            <a:pt x="335105" y="166632"/>
                                            <a:pt x="335105" y="166632"/>
                                          </a:cubicBezTo>
                                          <a:lnTo>
                                            <a:pt x="335105" y="166632"/>
                                          </a:lnTo>
                                          <a:cubicBezTo>
                                            <a:pt x="335105" y="166307"/>
                                            <a:pt x="333478" y="165656"/>
                                            <a:pt x="331851" y="165005"/>
                                          </a:cubicBezTo>
                                          <a:cubicBezTo>
                                            <a:pt x="329572" y="164028"/>
                                            <a:pt x="326969" y="163052"/>
                                            <a:pt x="325992" y="162727"/>
                                          </a:cubicBezTo>
                                          <a:lnTo>
                                            <a:pt x="325667" y="162727"/>
                                          </a:lnTo>
                                          <a:cubicBezTo>
                                            <a:pt x="323714" y="162401"/>
                                            <a:pt x="318507" y="162076"/>
                                            <a:pt x="315252" y="163703"/>
                                          </a:cubicBezTo>
                                          <a:cubicBezTo>
                                            <a:pt x="313625" y="164679"/>
                                            <a:pt x="313625" y="165330"/>
                                            <a:pt x="313951" y="165981"/>
                                          </a:cubicBezTo>
                                          <a:cubicBezTo>
                                            <a:pt x="313951" y="166632"/>
                                            <a:pt x="314276" y="167283"/>
                                            <a:pt x="313951" y="168259"/>
                                          </a:cubicBezTo>
                                          <a:cubicBezTo>
                                            <a:pt x="313625" y="170863"/>
                                            <a:pt x="312323" y="170863"/>
                                            <a:pt x="310045" y="170863"/>
                                          </a:cubicBezTo>
                                          <a:lnTo>
                                            <a:pt x="310045" y="170863"/>
                                          </a:lnTo>
                                          <a:cubicBezTo>
                                            <a:pt x="309394" y="170863"/>
                                            <a:pt x="308743" y="170863"/>
                                            <a:pt x="307767" y="171188"/>
                                          </a:cubicBezTo>
                                          <a:cubicBezTo>
                                            <a:pt x="304838" y="171514"/>
                                            <a:pt x="300933" y="167608"/>
                                            <a:pt x="298329" y="165005"/>
                                          </a:cubicBezTo>
                                          <a:lnTo>
                                            <a:pt x="298329" y="165005"/>
                                          </a:lnTo>
                                          <a:cubicBezTo>
                                            <a:pt x="297352" y="164028"/>
                                            <a:pt x="296702" y="163378"/>
                                            <a:pt x="296376" y="163052"/>
                                          </a:cubicBezTo>
                                          <a:cubicBezTo>
                                            <a:pt x="295725" y="162727"/>
                                            <a:pt x="291494" y="162727"/>
                                            <a:pt x="287263" y="163378"/>
                                          </a:cubicBezTo>
                                          <a:cubicBezTo>
                                            <a:pt x="283033" y="163703"/>
                                            <a:pt x="279127" y="164354"/>
                                            <a:pt x="277500" y="165330"/>
                                          </a:cubicBezTo>
                                          <a:lnTo>
                                            <a:pt x="277500" y="165330"/>
                                          </a:lnTo>
                                          <a:cubicBezTo>
                                            <a:pt x="276198" y="165981"/>
                                            <a:pt x="276198" y="165981"/>
                                            <a:pt x="276198" y="165981"/>
                                          </a:cubicBezTo>
                                          <a:cubicBezTo>
                                            <a:pt x="276198" y="166632"/>
                                            <a:pt x="276198" y="167608"/>
                                            <a:pt x="274245" y="169561"/>
                                          </a:cubicBezTo>
                                          <a:cubicBezTo>
                                            <a:pt x="271967" y="171839"/>
                                            <a:pt x="270340" y="171514"/>
                                            <a:pt x="269038" y="171514"/>
                                          </a:cubicBezTo>
                                          <a:cubicBezTo>
                                            <a:pt x="268387" y="171514"/>
                                            <a:pt x="268062" y="171514"/>
                                            <a:pt x="267411" y="171839"/>
                                          </a:cubicBezTo>
                                          <a:cubicBezTo>
                                            <a:pt x="266760" y="172165"/>
                                            <a:pt x="266760" y="172816"/>
                                            <a:pt x="267085" y="173467"/>
                                          </a:cubicBezTo>
                                          <a:cubicBezTo>
                                            <a:pt x="267411" y="174117"/>
                                            <a:pt x="267411" y="174768"/>
                                            <a:pt x="267411" y="175419"/>
                                          </a:cubicBezTo>
                                          <a:cubicBezTo>
                                            <a:pt x="267411" y="176721"/>
                                            <a:pt x="264482" y="179325"/>
                                            <a:pt x="261227" y="180952"/>
                                          </a:cubicBezTo>
                                          <a:cubicBezTo>
                                            <a:pt x="258624" y="182254"/>
                                            <a:pt x="255695" y="183556"/>
                                            <a:pt x="253416" y="183556"/>
                                          </a:cubicBezTo>
                                          <a:cubicBezTo>
                                            <a:pt x="250813" y="183556"/>
                                            <a:pt x="245931" y="180301"/>
                                            <a:pt x="241049" y="177372"/>
                                          </a:cubicBezTo>
                                          <a:cubicBezTo>
                                            <a:pt x="236493" y="174443"/>
                                            <a:pt x="232262" y="171839"/>
                                            <a:pt x="231611" y="172165"/>
                                          </a:cubicBezTo>
                                          <a:cubicBezTo>
                                            <a:pt x="230960" y="172490"/>
                                            <a:pt x="229658" y="174768"/>
                                            <a:pt x="228356" y="177372"/>
                                          </a:cubicBezTo>
                                          <a:cubicBezTo>
                                            <a:pt x="226078" y="181603"/>
                                            <a:pt x="223475" y="186159"/>
                                            <a:pt x="220871" y="186159"/>
                                          </a:cubicBezTo>
                                          <a:cubicBezTo>
                                            <a:pt x="217616" y="186159"/>
                                            <a:pt x="216966" y="180301"/>
                                            <a:pt x="216315" y="175094"/>
                                          </a:cubicBezTo>
                                          <a:cubicBezTo>
                                            <a:pt x="215989" y="172490"/>
                                            <a:pt x="215664" y="169887"/>
                                            <a:pt x="215338" y="168910"/>
                                          </a:cubicBezTo>
                                          <a:cubicBezTo>
                                            <a:pt x="214688" y="167608"/>
                                            <a:pt x="208829" y="162401"/>
                                            <a:pt x="202646" y="157845"/>
                                          </a:cubicBezTo>
                                          <a:cubicBezTo>
                                            <a:pt x="197438" y="153614"/>
                                            <a:pt x="192231" y="150034"/>
                                            <a:pt x="190929" y="149708"/>
                                          </a:cubicBezTo>
                                          <a:cubicBezTo>
                                            <a:pt x="189302" y="149383"/>
                                            <a:pt x="183769" y="150034"/>
                                            <a:pt x="178888" y="150685"/>
                                          </a:cubicBezTo>
                                          <a:cubicBezTo>
                                            <a:pt x="174982" y="151010"/>
                                            <a:pt x="171727" y="151336"/>
                                            <a:pt x="170100" y="151336"/>
                                          </a:cubicBezTo>
                                          <a:cubicBezTo>
                                            <a:pt x="167171" y="151336"/>
                                            <a:pt x="165218" y="147756"/>
                                            <a:pt x="163591" y="144176"/>
                                          </a:cubicBezTo>
                                          <a:cubicBezTo>
                                            <a:pt x="162615" y="142223"/>
                                            <a:pt x="161313" y="139945"/>
                                            <a:pt x="160988" y="139945"/>
                                          </a:cubicBezTo>
                                          <a:lnTo>
                                            <a:pt x="160988" y="139945"/>
                                          </a:lnTo>
                                          <a:cubicBezTo>
                                            <a:pt x="160337" y="139619"/>
                                            <a:pt x="159035" y="139945"/>
                                            <a:pt x="157407" y="140270"/>
                                          </a:cubicBezTo>
                                          <a:cubicBezTo>
                                            <a:pt x="155129" y="140921"/>
                                            <a:pt x="152851" y="141898"/>
                                            <a:pt x="151224" y="142874"/>
                                          </a:cubicBezTo>
                                          <a:cubicBezTo>
                                            <a:pt x="149597" y="143850"/>
                                            <a:pt x="149271" y="144827"/>
                                            <a:pt x="148620" y="146454"/>
                                          </a:cubicBezTo>
                                          <a:cubicBezTo>
                                            <a:pt x="148295" y="147105"/>
                                            <a:pt x="147970" y="148081"/>
                                            <a:pt x="147644" y="149058"/>
                                          </a:cubicBezTo>
                                          <a:cubicBezTo>
                                            <a:pt x="146668" y="151010"/>
                                            <a:pt x="144715" y="151987"/>
                                            <a:pt x="142762" y="151987"/>
                                          </a:cubicBezTo>
                                          <a:cubicBezTo>
                                            <a:pt x="141135" y="151987"/>
                                            <a:pt x="139182" y="151661"/>
                                            <a:pt x="137880" y="151336"/>
                                          </a:cubicBezTo>
                                          <a:cubicBezTo>
                                            <a:pt x="135928" y="150685"/>
                                            <a:pt x="135602" y="149058"/>
                                            <a:pt x="135277" y="147430"/>
                                          </a:cubicBezTo>
                                          <a:cubicBezTo>
                                            <a:pt x="134951" y="146454"/>
                                            <a:pt x="134626" y="145152"/>
                                            <a:pt x="133975" y="144501"/>
                                          </a:cubicBezTo>
                                          <a:lnTo>
                                            <a:pt x="133975" y="144501"/>
                                          </a:lnTo>
                                          <a:lnTo>
                                            <a:pt x="132998" y="143850"/>
                                          </a:lnTo>
                                          <a:lnTo>
                                            <a:pt x="132998" y="143850"/>
                                          </a:lnTo>
                                          <a:cubicBezTo>
                                            <a:pt x="130720" y="142549"/>
                                            <a:pt x="125839" y="139619"/>
                                            <a:pt x="122584" y="138969"/>
                                          </a:cubicBezTo>
                                          <a:cubicBezTo>
                                            <a:pt x="121608" y="138643"/>
                                            <a:pt x="121282" y="138318"/>
                                            <a:pt x="121282" y="138318"/>
                                          </a:cubicBezTo>
                                          <a:cubicBezTo>
                                            <a:pt x="120957" y="138969"/>
                                            <a:pt x="120957" y="139619"/>
                                            <a:pt x="120631" y="140270"/>
                                          </a:cubicBezTo>
                                          <a:cubicBezTo>
                                            <a:pt x="120306" y="141898"/>
                                            <a:pt x="119980" y="143199"/>
                                            <a:pt x="118679" y="145152"/>
                                          </a:cubicBezTo>
                                          <a:cubicBezTo>
                                            <a:pt x="117377" y="147430"/>
                                            <a:pt x="114122" y="146779"/>
                                            <a:pt x="111519" y="146454"/>
                                          </a:cubicBezTo>
                                          <a:cubicBezTo>
                                            <a:pt x="110217" y="146128"/>
                                            <a:pt x="108915" y="145803"/>
                                            <a:pt x="108589" y="146128"/>
                                          </a:cubicBezTo>
                                          <a:lnTo>
                                            <a:pt x="108589" y="146128"/>
                                          </a:lnTo>
                                          <a:cubicBezTo>
                                            <a:pt x="107939" y="146454"/>
                                            <a:pt x="107613" y="148081"/>
                                            <a:pt x="106962" y="149708"/>
                                          </a:cubicBezTo>
                                          <a:cubicBezTo>
                                            <a:pt x="106311" y="151661"/>
                                            <a:pt x="105335" y="153939"/>
                                            <a:pt x="104033" y="154916"/>
                                          </a:cubicBezTo>
                                          <a:cubicBezTo>
                                            <a:pt x="103057" y="155567"/>
                                            <a:pt x="98826" y="157519"/>
                                            <a:pt x="93944" y="159472"/>
                                          </a:cubicBezTo>
                                          <a:cubicBezTo>
                                            <a:pt x="88411" y="161750"/>
                                            <a:pt x="82228" y="164354"/>
                                            <a:pt x="81252" y="165330"/>
                                          </a:cubicBezTo>
                                          <a:cubicBezTo>
                                            <a:pt x="80601" y="165981"/>
                                            <a:pt x="80601" y="165981"/>
                                            <a:pt x="80601" y="166632"/>
                                          </a:cubicBezTo>
                                          <a:cubicBezTo>
                                            <a:pt x="80601" y="167608"/>
                                            <a:pt x="80926" y="168910"/>
                                            <a:pt x="79624" y="171514"/>
                                          </a:cubicBezTo>
                                          <a:lnTo>
                                            <a:pt x="79624" y="171514"/>
                                          </a:lnTo>
                                          <a:cubicBezTo>
                                            <a:pt x="78648" y="173467"/>
                                            <a:pt x="76695" y="175094"/>
                                            <a:pt x="74743" y="176721"/>
                                          </a:cubicBezTo>
                                          <a:cubicBezTo>
                                            <a:pt x="71162" y="178999"/>
                                            <a:pt x="67257" y="180301"/>
                                            <a:pt x="65630" y="180952"/>
                                          </a:cubicBezTo>
                                          <a:lnTo>
                                            <a:pt x="65630" y="180952"/>
                                          </a:lnTo>
                                          <a:cubicBezTo>
                                            <a:pt x="63677" y="181603"/>
                                            <a:pt x="60423" y="180301"/>
                                            <a:pt x="57819" y="178999"/>
                                          </a:cubicBezTo>
                                          <a:cubicBezTo>
                                            <a:pt x="56517" y="178348"/>
                                            <a:pt x="55866" y="177372"/>
                                            <a:pt x="55541" y="177697"/>
                                          </a:cubicBezTo>
                                          <a:cubicBezTo>
                                            <a:pt x="55541" y="177697"/>
                                            <a:pt x="56192" y="179325"/>
                                            <a:pt x="56843" y="181928"/>
                                          </a:cubicBezTo>
                                          <a:cubicBezTo>
                                            <a:pt x="57819" y="186485"/>
                                            <a:pt x="59446" y="192994"/>
                                            <a:pt x="60097" y="195272"/>
                                          </a:cubicBezTo>
                                          <a:cubicBezTo>
                                            <a:pt x="60748" y="197225"/>
                                            <a:pt x="62701" y="197876"/>
                                            <a:pt x="64328" y="198526"/>
                                          </a:cubicBezTo>
                                          <a:cubicBezTo>
                                            <a:pt x="65955" y="199177"/>
                                            <a:pt x="67257" y="199828"/>
                                            <a:pt x="67582" y="201130"/>
                                          </a:cubicBezTo>
                                          <a:lnTo>
                                            <a:pt x="67582" y="201130"/>
                                          </a:lnTo>
                                          <a:lnTo>
                                            <a:pt x="67582" y="201130"/>
                                          </a:lnTo>
                                          <a:lnTo>
                                            <a:pt x="67582" y="201130"/>
                                          </a:lnTo>
                                          <a:cubicBezTo>
                                            <a:pt x="67908" y="202757"/>
                                            <a:pt x="65304" y="204710"/>
                                            <a:pt x="62050" y="206663"/>
                                          </a:cubicBezTo>
                                          <a:lnTo>
                                            <a:pt x="62050" y="206663"/>
                                          </a:lnTo>
                                          <a:cubicBezTo>
                                            <a:pt x="59121" y="208290"/>
                                            <a:pt x="55215" y="209917"/>
                                            <a:pt x="52937" y="210894"/>
                                          </a:cubicBezTo>
                                          <a:cubicBezTo>
                                            <a:pt x="52612" y="210894"/>
                                            <a:pt x="52612" y="210894"/>
                                            <a:pt x="52286" y="211219"/>
                                          </a:cubicBezTo>
                                          <a:cubicBezTo>
                                            <a:pt x="48381" y="212196"/>
                                            <a:pt x="40244" y="200805"/>
                                            <a:pt x="35037" y="193970"/>
                                          </a:cubicBezTo>
                                          <a:cubicBezTo>
                                            <a:pt x="33084" y="191367"/>
                                            <a:pt x="31783" y="189739"/>
                                            <a:pt x="31783" y="189739"/>
                                          </a:cubicBezTo>
                                          <a:lnTo>
                                            <a:pt x="31783" y="189739"/>
                                          </a:lnTo>
                                          <a:cubicBezTo>
                                            <a:pt x="31457" y="189414"/>
                                            <a:pt x="29830" y="189414"/>
                                            <a:pt x="28203" y="189414"/>
                                          </a:cubicBezTo>
                                          <a:cubicBezTo>
                                            <a:pt x="26901" y="189414"/>
                                            <a:pt x="25925" y="189739"/>
                                            <a:pt x="25925" y="189739"/>
                                          </a:cubicBezTo>
                                          <a:cubicBezTo>
                                            <a:pt x="25925" y="189739"/>
                                            <a:pt x="25273" y="191692"/>
                                            <a:pt x="24623" y="193645"/>
                                          </a:cubicBezTo>
                                          <a:cubicBezTo>
                                            <a:pt x="23321" y="196899"/>
                                            <a:pt x="22019" y="201130"/>
                                            <a:pt x="20392" y="203083"/>
                                          </a:cubicBezTo>
                                          <a:cubicBezTo>
                                            <a:pt x="19090" y="204385"/>
                                            <a:pt x="17788" y="205361"/>
                                            <a:pt x="16161" y="206012"/>
                                          </a:cubicBezTo>
                                          <a:lnTo>
                                            <a:pt x="16161" y="206012"/>
                                          </a:lnTo>
                                          <a:cubicBezTo>
                                            <a:pt x="14534" y="206988"/>
                                            <a:pt x="12581" y="207639"/>
                                            <a:pt x="11605" y="209266"/>
                                          </a:cubicBezTo>
                                          <a:cubicBezTo>
                                            <a:pt x="10628" y="210894"/>
                                            <a:pt x="9652" y="214474"/>
                                            <a:pt x="8675" y="217728"/>
                                          </a:cubicBezTo>
                                          <a:cubicBezTo>
                                            <a:pt x="8025" y="220657"/>
                                            <a:pt x="7699" y="223586"/>
                                            <a:pt x="8025" y="224563"/>
                                          </a:cubicBezTo>
                                          <a:cubicBezTo>
                                            <a:pt x="8350" y="225214"/>
                                            <a:pt x="9652" y="226515"/>
                                            <a:pt x="10953" y="227817"/>
                                          </a:cubicBezTo>
                                          <a:cubicBezTo>
                                            <a:pt x="13232" y="230095"/>
                                            <a:pt x="15835" y="232699"/>
                                            <a:pt x="14859" y="234652"/>
                                          </a:cubicBezTo>
                                          <a:cubicBezTo>
                                            <a:pt x="14208" y="235954"/>
                                            <a:pt x="11930" y="239534"/>
                                            <a:pt x="9001" y="243114"/>
                                          </a:cubicBezTo>
                                          <a:cubicBezTo>
                                            <a:pt x="6723" y="245717"/>
                                            <a:pt x="4444" y="248646"/>
                                            <a:pt x="2817" y="249948"/>
                                          </a:cubicBezTo>
                                          <a:cubicBezTo>
                                            <a:pt x="1516" y="250924"/>
                                            <a:pt x="864" y="252552"/>
                                            <a:pt x="539" y="254179"/>
                                          </a:cubicBezTo>
                                          <a:cubicBezTo>
                                            <a:pt x="-112" y="256783"/>
                                            <a:pt x="-112" y="259386"/>
                                            <a:pt x="214" y="260363"/>
                                          </a:cubicBezTo>
                                          <a:cubicBezTo>
                                            <a:pt x="214" y="260363"/>
                                            <a:pt x="2817" y="261013"/>
                                            <a:pt x="5746" y="261664"/>
                                          </a:cubicBezTo>
                                          <a:cubicBezTo>
                                            <a:pt x="10628" y="262641"/>
                                            <a:pt x="16161" y="263943"/>
                                            <a:pt x="17137" y="266546"/>
                                          </a:cubicBezTo>
                                          <a:cubicBezTo>
                                            <a:pt x="17788" y="268824"/>
                                            <a:pt x="16812" y="273381"/>
                                            <a:pt x="15835" y="277286"/>
                                          </a:cubicBezTo>
                                          <a:lnTo>
                                            <a:pt x="15835" y="277286"/>
                                          </a:lnTo>
                                          <a:cubicBezTo>
                                            <a:pt x="15184" y="279890"/>
                                            <a:pt x="14859" y="281843"/>
                                            <a:pt x="14859" y="282493"/>
                                          </a:cubicBezTo>
                                          <a:cubicBezTo>
                                            <a:pt x="14859" y="283144"/>
                                            <a:pt x="15835" y="283470"/>
                                            <a:pt x="16812" y="284121"/>
                                          </a:cubicBezTo>
                                          <a:lnTo>
                                            <a:pt x="16812" y="284121"/>
                                          </a:lnTo>
                                          <a:cubicBezTo>
                                            <a:pt x="18439" y="284772"/>
                                            <a:pt x="20392" y="285422"/>
                                            <a:pt x="22344" y="285748"/>
                                          </a:cubicBezTo>
                                          <a:cubicBezTo>
                                            <a:pt x="24297" y="286073"/>
                                            <a:pt x="28528" y="285097"/>
                                            <a:pt x="32434" y="284121"/>
                                          </a:cubicBezTo>
                                          <a:cubicBezTo>
                                            <a:pt x="35688" y="283470"/>
                                            <a:pt x="38943" y="282493"/>
                                            <a:pt x="40570" y="282819"/>
                                          </a:cubicBezTo>
                                          <a:cubicBezTo>
                                            <a:pt x="43499" y="282819"/>
                                            <a:pt x="44475" y="283470"/>
                                            <a:pt x="47079" y="285097"/>
                                          </a:cubicBezTo>
                                          <a:lnTo>
                                            <a:pt x="47079" y="285097"/>
                                          </a:lnTo>
                                          <a:cubicBezTo>
                                            <a:pt x="47730" y="285422"/>
                                            <a:pt x="48055" y="285748"/>
                                            <a:pt x="49032" y="286399"/>
                                          </a:cubicBezTo>
                                          <a:cubicBezTo>
                                            <a:pt x="51310" y="287701"/>
                                            <a:pt x="56517" y="293559"/>
                                            <a:pt x="61399" y="299417"/>
                                          </a:cubicBezTo>
                                          <a:cubicBezTo>
                                            <a:pt x="66281" y="305275"/>
                                            <a:pt x="70512" y="311459"/>
                                            <a:pt x="70837" y="313412"/>
                                          </a:cubicBezTo>
                                          <a:cubicBezTo>
                                            <a:pt x="71162" y="315039"/>
                                            <a:pt x="70837" y="316666"/>
                                            <a:pt x="70512" y="317968"/>
                                          </a:cubicBezTo>
                                          <a:cubicBezTo>
                                            <a:pt x="70186" y="319595"/>
                                            <a:pt x="69210" y="320572"/>
                                            <a:pt x="68234" y="321548"/>
                                          </a:cubicBezTo>
                                          <a:lnTo>
                                            <a:pt x="68234" y="321548"/>
                                          </a:lnTo>
                                          <a:cubicBezTo>
                                            <a:pt x="66932" y="322524"/>
                                            <a:pt x="63677" y="321873"/>
                                            <a:pt x="61399" y="321548"/>
                                          </a:cubicBezTo>
                                          <a:cubicBezTo>
                                            <a:pt x="60097" y="321222"/>
                                            <a:pt x="59446" y="321222"/>
                                            <a:pt x="59446" y="321222"/>
                                          </a:cubicBezTo>
                                          <a:lnTo>
                                            <a:pt x="59446" y="321222"/>
                                          </a:lnTo>
                                          <a:cubicBezTo>
                                            <a:pt x="59121" y="321548"/>
                                            <a:pt x="57493" y="322524"/>
                                            <a:pt x="56192" y="323826"/>
                                          </a:cubicBezTo>
                                          <a:cubicBezTo>
                                            <a:pt x="55541" y="324477"/>
                                            <a:pt x="55215" y="325128"/>
                                            <a:pt x="55215" y="325779"/>
                                          </a:cubicBezTo>
                                          <a:cubicBezTo>
                                            <a:pt x="55215" y="327081"/>
                                            <a:pt x="56843" y="328057"/>
                                            <a:pt x="58144" y="329033"/>
                                          </a:cubicBezTo>
                                          <a:cubicBezTo>
                                            <a:pt x="58795" y="329359"/>
                                            <a:pt x="59446" y="329684"/>
                                            <a:pt x="59771" y="330335"/>
                                          </a:cubicBezTo>
                                          <a:lnTo>
                                            <a:pt x="59771" y="330335"/>
                                          </a:lnTo>
                                          <a:cubicBezTo>
                                            <a:pt x="60097" y="330661"/>
                                            <a:pt x="61724" y="330986"/>
                                            <a:pt x="64002" y="331311"/>
                                          </a:cubicBezTo>
                                          <a:cubicBezTo>
                                            <a:pt x="69535" y="332288"/>
                                            <a:pt x="77671" y="334240"/>
                                            <a:pt x="83855" y="338797"/>
                                          </a:cubicBezTo>
                                          <a:cubicBezTo>
                                            <a:pt x="84180" y="339122"/>
                                            <a:pt x="84506" y="339122"/>
                                            <a:pt x="84506" y="339448"/>
                                          </a:cubicBezTo>
                                          <a:cubicBezTo>
                                            <a:pt x="88737" y="343028"/>
                                            <a:pt x="92968" y="348235"/>
                                            <a:pt x="93944" y="354744"/>
                                          </a:cubicBezTo>
                                          <a:cubicBezTo>
                                            <a:pt x="95246" y="361253"/>
                                            <a:pt x="93293" y="369064"/>
                                            <a:pt x="86459" y="378502"/>
                                          </a:cubicBezTo>
                                          <a:cubicBezTo>
                                            <a:pt x="86133" y="378828"/>
                                            <a:pt x="85808" y="379478"/>
                                            <a:pt x="85482" y="379804"/>
                                          </a:cubicBezTo>
                                          <a:cubicBezTo>
                                            <a:pt x="70837" y="397704"/>
                                            <a:pt x="95571" y="480694"/>
                                            <a:pt x="96548" y="483298"/>
                                          </a:cubicBezTo>
                                          <a:cubicBezTo>
                                            <a:pt x="96873" y="484274"/>
                                            <a:pt x="101430" y="495014"/>
                                            <a:pt x="107613" y="509660"/>
                                          </a:cubicBezTo>
                                          <a:cubicBezTo>
                                            <a:pt x="114122" y="508033"/>
                                            <a:pt x="154153" y="498269"/>
                                            <a:pt x="157407" y="496316"/>
                                          </a:cubicBezTo>
                                          <a:cubicBezTo>
                                            <a:pt x="158709" y="495665"/>
                                            <a:pt x="161964" y="492736"/>
                                            <a:pt x="165218" y="489807"/>
                                          </a:cubicBezTo>
                                          <a:cubicBezTo>
                                            <a:pt x="170426" y="485251"/>
                                            <a:pt x="176609" y="479718"/>
                                            <a:pt x="179864" y="478416"/>
                                          </a:cubicBezTo>
                                          <a:cubicBezTo>
                                            <a:pt x="182468" y="477440"/>
                                            <a:pt x="189627" y="475813"/>
                                            <a:pt x="196788" y="474185"/>
                                          </a:cubicBezTo>
                                          <a:cubicBezTo>
                                            <a:pt x="204598" y="472558"/>
                                            <a:pt x="212409" y="471256"/>
                                            <a:pt x="214036" y="471256"/>
                                          </a:cubicBezTo>
                                          <a:cubicBezTo>
                                            <a:pt x="216640" y="471256"/>
                                            <a:pt x="220871" y="475813"/>
                                            <a:pt x="224776" y="479718"/>
                                          </a:cubicBezTo>
                                          <a:cubicBezTo>
                                            <a:pt x="226404" y="481345"/>
                                            <a:pt x="228031" y="482973"/>
                                            <a:pt x="229007" y="483949"/>
                                          </a:cubicBezTo>
                                          <a:cubicBezTo>
                                            <a:pt x="230309" y="485251"/>
                                            <a:pt x="231936" y="485902"/>
                                            <a:pt x="233564" y="486878"/>
                                          </a:cubicBezTo>
                                          <a:cubicBezTo>
                                            <a:pt x="235842" y="488180"/>
                                            <a:pt x="238120" y="489156"/>
                                            <a:pt x="239422" y="491760"/>
                                          </a:cubicBezTo>
                                          <a:cubicBezTo>
                                            <a:pt x="240073" y="493062"/>
                                            <a:pt x="240398" y="494363"/>
                                            <a:pt x="240724" y="496316"/>
                                          </a:cubicBezTo>
                                          <a:cubicBezTo>
                                            <a:pt x="241375" y="500222"/>
                                            <a:pt x="242351" y="505103"/>
                                            <a:pt x="247558" y="506080"/>
                                          </a:cubicBezTo>
                                          <a:cubicBezTo>
                                            <a:pt x="250162" y="506731"/>
                                            <a:pt x="256345" y="507056"/>
                                            <a:pt x="262854" y="507056"/>
                                          </a:cubicBezTo>
                                          <a:cubicBezTo>
                                            <a:pt x="262854" y="503151"/>
                                            <a:pt x="262854" y="493713"/>
                                            <a:pt x="262529" y="481345"/>
                                          </a:cubicBezTo>
                                          <a:cubicBezTo>
                                            <a:pt x="262204" y="443918"/>
                                            <a:pt x="261552" y="381757"/>
                                            <a:pt x="262854" y="380455"/>
                                          </a:cubicBezTo>
                                          <a:lnTo>
                                            <a:pt x="262854" y="380455"/>
                                          </a:lnTo>
                                          <a:cubicBezTo>
                                            <a:pt x="263506" y="379804"/>
                                            <a:pt x="277825" y="375573"/>
                                            <a:pt x="293447" y="371342"/>
                                          </a:cubicBezTo>
                                          <a:cubicBezTo>
                                            <a:pt x="312649" y="366135"/>
                                            <a:pt x="334129" y="360602"/>
                                            <a:pt x="335105" y="360602"/>
                                          </a:cubicBezTo>
                                          <a:cubicBezTo>
                                            <a:pt x="336732" y="360602"/>
                                            <a:pt x="353331" y="370691"/>
                                            <a:pt x="368952" y="379804"/>
                                          </a:cubicBezTo>
                                          <a:cubicBezTo>
                                            <a:pt x="380994" y="386964"/>
                                            <a:pt x="392385" y="393799"/>
                                            <a:pt x="394663" y="394775"/>
                                          </a:cubicBezTo>
                                          <a:cubicBezTo>
                                            <a:pt x="397592" y="396077"/>
                                            <a:pt x="401497" y="398029"/>
                                            <a:pt x="404427" y="399982"/>
                                          </a:cubicBezTo>
                                          <a:cubicBezTo>
                                            <a:pt x="407030" y="401609"/>
                                            <a:pt x="408983" y="403237"/>
                                            <a:pt x="409308" y="404538"/>
                                          </a:cubicBezTo>
                                          <a:lnTo>
                                            <a:pt x="409308" y="404538"/>
                                          </a:lnTo>
                                          <a:cubicBezTo>
                                            <a:pt x="409634" y="405515"/>
                                            <a:pt x="409634" y="406491"/>
                                            <a:pt x="409959" y="407467"/>
                                          </a:cubicBezTo>
                                          <a:cubicBezTo>
                                            <a:pt x="410285" y="409095"/>
                                            <a:pt x="410285" y="411048"/>
                                            <a:pt x="411912" y="412675"/>
                                          </a:cubicBezTo>
                                          <a:cubicBezTo>
                                            <a:pt x="413539" y="414302"/>
                                            <a:pt x="420048" y="421462"/>
                                            <a:pt x="425906" y="426669"/>
                                          </a:cubicBezTo>
                                          <a:cubicBezTo>
                                            <a:pt x="429161" y="429598"/>
                                            <a:pt x="432090" y="431876"/>
                                            <a:pt x="433392" y="432202"/>
                                          </a:cubicBezTo>
                                          <a:cubicBezTo>
                                            <a:pt x="435670" y="432853"/>
                                            <a:pt x="444132" y="430900"/>
                                            <a:pt x="452594" y="428947"/>
                                          </a:cubicBezTo>
                                          <a:cubicBezTo>
                                            <a:pt x="459428" y="427646"/>
                                            <a:pt x="465937" y="426018"/>
                                            <a:pt x="468541" y="426018"/>
                                          </a:cubicBezTo>
                                          <a:cubicBezTo>
                                            <a:pt x="470819" y="426018"/>
                                            <a:pt x="474724" y="426995"/>
                                            <a:pt x="479606" y="427971"/>
                                          </a:cubicBezTo>
                                          <a:cubicBezTo>
                                            <a:pt x="487417" y="429598"/>
                                            <a:pt x="497181" y="431551"/>
                                            <a:pt x="500435" y="430249"/>
                                          </a:cubicBezTo>
                                          <a:cubicBezTo>
                                            <a:pt x="502714" y="429273"/>
                                            <a:pt x="504666" y="427646"/>
                                            <a:pt x="506294" y="426344"/>
                                          </a:cubicBezTo>
                                          <a:cubicBezTo>
                                            <a:pt x="508572" y="424391"/>
                                            <a:pt x="510524" y="422764"/>
                                            <a:pt x="513128" y="423089"/>
                                          </a:cubicBezTo>
                                          <a:cubicBezTo>
                                            <a:pt x="515732" y="423415"/>
                                            <a:pt x="523217" y="430900"/>
                                            <a:pt x="530051" y="438060"/>
                                          </a:cubicBezTo>
                                          <a:cubicBezTo>
                                            <a:pt x="535584" y="443918"/>
                                            <a:pt x="540792" y="449126"/>
                                            <a:pt x="541117" y="448800"/>
                                          </a:cubicBezTo>
                                          <a:cubicBezTo>
                                            <a:pt x="541768" y="448800"/>
                                            <a:pt x="543395" y="448149"/>
                                            <a:pt x="544697" y="447498"/>
                                          </a:cubicBezTo>
                                          <a:cubicBezTo>
                                            <a:pt x="546324" y="446847"/>
                                            <a:pt x="548277" y="446196"/>
                                            <a:pt x="549579" y="445871"/>
                                          </a:cubicBezTo>
                                          <a:cubicBezTo>
                                            <a:pt x="551206" y="445545"/>
                                            <a:pt x="552508" y="445871"/>
                                            <a:pt x="552833" y="447173"/>
                                          </a:cubicBezTo>
                                          <a:cubicBezTo>
                                            <a:pt x="553159" y="448149"/>
                                            <a:pt x="551857" y="455309"/>
                                            <a:pt x="550881" y="462794"/>
                                          </a:cubicBezTo>
                                          <a:cubicBezTo>
                                            <a:pt x="549579" y="471582"/>
                                            <a:pt x="548277" y="481345"/>
                                            <a:pt x="548277" y="481345"/>
                                          </a:cubicBezTo>
                                          <a:cubicBezTo>
                                            <a:pt x="548277" y="481345"/>
                                            <a:pt x="550230" y="481345"/>
                                            <a:pt x="552508" y="481345"/>
                                          </a:cubicBezTo>
                                          <a:cubicBezTo>
                                            <a:pt x="556739" y="481671"/>
                                            <a:pt x="561295" y="481671"/>
                                            <a:pt x="561295" y="484274"/>
                                          </a:cubicBezTo>
                                          <a:cubicBezTo>
                                            <a:pt x="561295" y="484925"/>
                                            <a:pt x="561946" y="487529"/>
                                            <a:pt x="562597" y="490458"/>
                                          </a:cubicBezTo>
                                          <a:cubicBezTo>
                                            <a:pt x="563899" y="495991"/>
                                            <a:pt x="565526" y="502825"/>
                                            <a:pt x="566177" y="504453"/>
                                          </a:cubicBezTo>
                                          <a:cubicBezTo>
                                            <a:pt x="566502" y="505429"/>
                                            <a:pt x="566502" y="506731"/>
                                            <a:pt x="566177" y="507707"/>
                                          </a:cubicBezTo>
                                          <a:cubicBezTo>
                                            <a:pt x="566177" y="509009"/>
                                            <a:pt x="565851" y="510311"/>
                                            <a:pt x="567153" y="510636"/>
                                          </a:cubicBezTo>
                                          <a:cubicBezTo>
                                            <a:pt x="568130" y="510962"/>
                                            <a:pt x="572035" y="510962"/>
                                            <a:pt x="576591" y="510962"/>
                                          </a:cubicBezTo>
                                          <a:cubicBezTo>
                                            <a:pt x="585378" y="510962"/>
                                            <a:pt x="597095" y="510311"/>
                                            <a:pt x="598071" y="510311"/>
                                          </a:cubicBezTo>
                                          <a:cubicBezTo>
                                            <a:pt x="599048" y="510311"/>
                                            <a:pt x="600350" y="511287"/>
                                            <a:pt x="601651" y="512263"/>
                                          </a:cubicBezTo>
                                          <a:cubicBezTo>
                                            <a:pt x="603278" y="513891"/>
                                            <a:pt x="605231" y="515843"/>
                                            <a:pt x="605557" y="516494"/>
                                          </a:cubicBezTo>
                                          <a:cubicBezTo>
                                            <a:pt x="605882" y="517471"/>
                                            <a:pt x="605231" y="518772"/>
                                            <a:pt x="604580" y="520400"/>
                                          </a:cubicBezTo>
                                          <a:cubicBezTo>
                                            <a:pt x="603930" y="521702"/>
                                            <a:pt x="603278" y="523003"/>
                                            <a:pt x="603278" y="523329"/>
                                          </a:cubicBezTo>
                                          <a:cubicBezTo>
                                            <a:pt x="603278" y="523329"/>
                                            <a:pt x="604255" y="524305"/>
                                            <a:pt x="605557" y="524956"/>
                                          </a:cubicBezTo>
                                          <a:cubicBezTo>
                                            <a:pt x="607835" y="526583"/>
                                            <a:pt x="610439" y="528211"/>
                                            <a:pt x="611089" y="528536"/>
                                          </a:cubicBezTo>
                                          <a:cubicBezTo>
                                            <a:pt x="611741" y="528862"/>
                                            <a:pt x="614019" y="529187"/>
                                            <a:pt x="615971" y="529187"/>
                                          </a:cubicBezTo>
                                          <a:cubicBezTo>
                                            <a:pt x="617273" y="529187"/>
                                            <a:pt x="618250" y="529187"/>
                                            <a:pt x="618250" y="529187"/>
                                          </a:cubicBezTo>
                                          <a:cubicBezTo>
                                            <a:pt x="618250" y="529187"/>
                                            <a:pt x="617924" y="527560"/>
                                            <a:pt x="617598" y="525607"/>
                                          </a:cubicBezTo>
                                          <a:cubicBezTo>
                                            <a:pt x="617273" y="522678"/>
                                            <a:pt x="616622" y="519749"/>
                                            <a:pt x="617273" y="518447"/>
                                          </a:cubicBezTo>
                                          <a:cubicBezTo>
                                            <a:pt x="617924" y="517471"/>
                                            <a:pt x="620528" y="515843"/>
                                            <a:pt x="622806" y="513891"/>
                                          </a:cubicBezTo>
                                          <a:cubicBezTo>
                                            <a:pt x="624759" y="512589"/>
                                            <a:pt x="627037" y="510962"/>
                                            <a:pt x="627362" y="510311"/>
                                          </a:cubicBezTo>
                                          <a:cubicBezTo>
                                            <a:pt x="628339" y="509334"/>
                                            <a:pt x="628989" y="508033"/>
                                            <a:pt x="629966" y="506731"/>
                                          </a:cubicBezTo>
                                          <a:cubicBezTo>
                                            <a:pt x="630291" y="506080"/>
                                            <a:pt x="630617" y="505754"/>
                                            <a:pt x="630942" y="505103"/>
                                          </a:cubicBezTo>
                                          <a:cubicBezTo>
                                            <a:pt x="631593" y="504453"/>
                                            <a:pt x="633871" y="502500"/>
                                            <a:pt x="637126" y="500222"/>
                                          </a:cubicBezTo>
                                          <a:cubicBezTo>
                                            <a:pt x="641357" y="497293"/>
                                            <a:pt x="646564" y="494038"/>
                                            <a:pt x="648516" y="492736"/>
                                          </a:cubicBezTo>
                                          <a:cubicBezTo>
                                            <a:pt x="649493" y="492085"/>
                                            <a:pt x="654049" y="490133"/>
                                            <a:pt x="658931" y="487529"/>
                                          </a:cubicBezTo>
                                          <a:cubicBezTo>
                                            <a:pt x="668695" y="482647"/>
                                            <a:pt x="681387" y="476789"/>
                                            <a:pt x="681387" y="476464"/>
                                          </a:cubicBezTo>
                                          <a:cubicBezTo>
                                            <a:pt x="681387" y="476464"/>
                                            <a:pt x="681387" y="476138"/>
                                            <a:pt x="681062" y="475813"/>
                                          </a:cubicBezTo>
                                          <a:cubicBezTo>
                                            <a:pt x="680411" y="474511"/>
                                            <a:pt x="679760" y="473209"/>
                                            <a:pt x="680736" y="471256"/>
                                          </a:cubicBezTo>
                                          <a:lnTo>
                                            <a:pt x="680736" y="471256"/>
                                          </a:lnTo>
                                          <a:cubicBezTo>
                                            <a:pt x="681387" y="469954"/>
                                            <a:pt x="684642" y="466375"/>
                                            <a:pt x="687571" y="463120"/>
                                          </a:cubicBezTo>
                                          <a:cubicBezTo>
                                            <a:pt x="690174" y="460516"/>
                                            <a:pt x="692453" y="458238"/>
                                            <a:pt x="693755" y="457913"/>
                                          </a:cubicBezTo>
                                          <a:cubicBezTo>
                                            <a:pt x="694731" y="457587"/>
                                            <a:pt x="698311" y="457262"/>
                                            <a:pt x="702542" y="457262"/>
                                          </a:cubicBezTo>
                                          <a:cubicBezTo>
                                            <a:pt x="708400" y="456936"/>
                                            <a:pt x="715560" y="456936"/>
                                            <a:pt x="718489" y="457262"/>
                                          </a:cubicBezTo>
                                          <a:cubicBezTo>
                                            <a:pt x="721744" y="457262"/>
                                            <a:pt x="732483" y="460842"/>
                                            <a:pt x="741922" y="464096"/>
                                          </a:cubicBezTo>
                                          <a:cubicBezTo>
                                            <a:pt x="747129" y="465724"/>
                                            <a:pt x="751685" y="467351"/>
                                            <a:pt x="753638" y="468002"/>
                                          </a:cubicBezTo>
                                          <a:lnTo>
                                            <a:pt x="753313" y="467351"/>
                                          </a:lnTo>
                                          <a:cubicBezTo>
                                            <a:pt x="752662" y="465724"/>
                                            <a:pt x="751685" y="464096"/>
                                            <a:pt x="751685" y="462469"/>
                                          </a:cubicBezTo>
                                          <a:cubicBezTo>
                                            <a:pt x="751685" y="460842"/>
                                            <a:pt x="752010" y="458889"/>
                                            <a:pt x="752336" y="456936"/>
                                          </a:cubicBezTo>
                                          <a:lnTo>
                                            <a:pt x="752336" y="456936"/>
                                          </a:lnTo>
                                          <a:cubicBezTo>
                                            <a:pt x="752662" y="455309"/>
                                            <a:pt x="753313" y="454007"/>
                                            <a:pt x="753963" y="453031"/>
                                          </a:cubicBezTo>
                                          <a:lnTo>
                                            <a:pt x="753963" y="453031"/>
                                          </a:lnTo>
                                          <a:cubicBezTo>
                                            <a:pt x="754940" y="451729"/>
                                            <a:pt x="756892" y="449126"/>
                                            <a:pt x="758845" y="447173"/>
                                          </a:cubicBezTo>
                                          <a:cubicBezTo>
                                            <a:pt x="760147" y="445545"/>
                                            <a:pt x="761774" y="444244"/>
                                            <a:pt x="762426" y="443918"/>
                                          </a:cubicBezTo>
                                          <a:cubicBezTo>
                                            <a:pt x="763401" y="443593"/>
                                            <a:pt x="765354" y="442942"/>
                                            <a:pt x="766982" y="442617"/>
                                          </a:cubicBezTo>
                                          <a:lnTo>
                                            <a:pt x="766982" y="442617"/>
                                          </a:lnTo>
                                          <a:cubicBezTo>
                                            <a:pt x="768609" y="442291"/>
                                            <a:pt x="770236" y="441966"/>
                                            <a:pt x="771538" y="441966"/>
                                          </a:cubicBezTo>
                                          <a:cubicBezTo>
                                            <a:pt x="773165" y="441966"/>
                                            <a:pt x="775769" y="442291"/>
                                            <a:pt x="778047" y="442617"/>
                                          </a:cubicBezTo>
                                          <a:cubicBezTo>
                                            <a:pt x="780000" y="442942"/>
                                            <a:pt x="781953" y="443267"/>
                                            <a:pt x="782928" y="443918"/>
                                          </a:cubicBezTo>
                                          <a:lnTo>
                                            <a:pt x="782928" y="443918"/>
                                          </a:lnTo>
                                          <a:cubicBezTo>
                                            <a:pt x="783580" y="444244"/>
                                            <a:pt x="784231" y="444895"/>
                                            <a:pt x="785207" y="445871"/>
                                          </a:cubicBezTo>
                                          <a:cubicBezTo>
                                            <a:pt x="786509" y="447498"/>
                                            <a:pt x="788462" y="449776"/>
                                            <a:pt x="792041" y="450427"/>
                                          </a:cubicBezTo>
                                          <a:cubicBezTo>
                                            <a:pt x="794645" y="450753"/>
                                            <a:pt x="798225" y="452055"/>
                                            <a:pt x="801154" y="453031"/>
                                          </a:cubicBezTo>
                                          <a:cubicBezTo>
                                            <a:pt x="804734" y="454333"/>
                                            <a:pt x="807989" y="455309"/>
                                            <a:pt x="808640" y="454984"/>
                                          </a:cubicBezTo>
                                          <a:cubicBezTo>
                                            <a:pt x="809290" y="454658"/>
                                            <a:pt x="810267" y="454007"/>
                                            <a:pt x="811568" y="453682"/>
                                          </a:cubicBezTo>
                                          <a:cubicBezTo>
                                            <a:pt x="813847" y="452380"/>
                                            <a:pt x="816776" y="451078"/>
                                            <a:pt x="818403" y="450753"/>
                                          </a:cubicBezTo>
                                          <a:cubicBezTo>
                                            <a:pt x="820031" y="450427"/>
                                            <a:pt x="847694" y="451404"/>
                                            <a:pt x="863316" y="452055"/>
                                          </a:cubicBezTo>
                                          <a:cubicBezTo>
                                            <a:pt x="868523" y="452380"/>
                                            <a:pt x="872428" y="452380"/>
                                            <a:pt x="873730" y="452380"/>
                                          </a:cubicBezTo>
                                          <a:cubicBezTo>
                                            <a:pt x="876659" y="452380"/>
                                            <a:pt x="887399" y="453356"/>
                                            <a:pt x="897163" y="454007"/>
                                          </a:cubicBezTo>
                                          <a:cubicBezTo>
                                            <a:pt x="905625" y="454658"/>
                                            <a:pt x="913436" y="455635"/>
                                            <a:pt x="914086" y="455635"/>
                                          </a:cubicBezTo>
                                          <a:cubicBezTo>
                                            <a:pt x="915063" y="455960"/>
                                            <a:pt x="916039" y="457913"/>
                                            <a:pt x="917016" y="460191"/>
                                          </a:cubicBezTo>
                                          <a:cubicBezTo>
                                            <a:pt x="918317" y="463120"/>
                                            <a:pt x="919945" y="466700"/>
                                            <a:pt x="920921" y="467025"/>
                                          </a:cubicBezTo>
                                          <a:cubicBezTo>
                                            <a:pt x="922223" y="467351"/>
                                            <a:pt x="924826" y="467676"/>
                                            <a:pt x="927430" y="468002"/>
                                          </a:cubicBezTo>
                                          <a:cubicBezTo>
                                            <a:pt x="930034" y="468327"/>
                                            <a:pt x="932312" y="468327"/>
                                            <a:pt x="933613" y="468653"/>
                                          </a:cubicBezTo>
                                          <a:cubicBezTo>
                                            <a:pt x="934916" y="468653"/>
                                            <a:pt x="936217" y="469629"/>
                                            <a:pt x="937194" y="470280"/>
                                          </a:cubicBezTo>
                                          <a:cubicBezTo>
                                            <a:pt x="938821" y="471582"/>
                                            <a:pt x="940773" y="473535"/>
                                            <a:pt x="941099" y="474185"/>
                                          </a:cubicBezTo>
                                          <a:cubicBezTo>
                                            <a:pt x="941425" y="474511"/>
                                            <a:pt x="941750" y="474511"/>
                                            <a:pt x="942401" y="474836"/>
                                          </a:cubicBezTo>
                                          <a:cubicBezTo>
                                            <a:pt x="942401" y="474511"/>
                                            <a:pt x="942401" y="474511"/>
                                            <a:pt x="942401" y="474185"/>
                                          </a:cubicBezTo>
                                          <a:cubicBezTo>
                                            <a:pt x="942726" y="473209"/>
                                            <a:pt x="942076" y="470931"/>
                                            <a:pt x="941425" y="468978"/>
                                          </a:cubicBezTo>
                                          <a:cubicBezTo>
                                            <a:pt x="940773" y="466049"/>
                                            <a:pt x="939798" y="463120"/>
                                            <a:pt x="940448" y="460842"/>
                                          </a:cubicBezTo>
                                          <a:cubicBezTo>
                                            <a:pt x="940773" y="459865"/>
                                            <a:pt x="941099" y="459215"/>
                                            <a:pt x="941099" y="458564"/>
                                          </a:cubicBezTo>
                                          <a:cubicBezTo>
                                            <a:pt x="941750" y="456611"/>
                                            <a:pt x="941750" y="455635"/>
                                            <a:pt x="944028" y="454658"/>
                                          </a:cubicBezTo>
                                          <a:cubicBezTo>
                                            <a:pt x="945004" y="454333"/>
                                            <a:pt x="946307" y="454007"/>
                                            <a:pt x="947608" y="454007"/>
                                          </a:cubicBezTo>
                                          <a:lnTo>
                                            <a:pt x="947608" y="454007"/>
                                          </a:lnTo>
                                          <a:cubicBezTo>
                                            <a:pt x="949235" y="454007"/>
                                            <a:pt x="950863" y="453682"/>
                                            <a:pt x="951188" y="453356"/>
                                          </a:cubicBezTo>
                                          <a:cubicBezTo>
                                            <a:pt x="951188" y="453356"/>
                                            <a:pt x="950212" y="453031"/>
                                            <a:pt x="949561" y="452705"/>
                                          </a:cubicBezTo>
                                          <a:cubicBezTo>
                                            <a:pt x="949235" y="452380"/>
                                            <a:pt x="948585" y="452380"/>
                                            <a:pt x="948259" y="452055"/>
                                          </a:cubicBezTo>
                                          <a:cubicBezTo>
                                            <a:pt x="946957" y="451078"/>
                                            <a:pt x="946307" y="450427"/>
                                            <a:pt x="946957" y="448800"/>
                                          </a:cubicBezTo>
                                          <a:cubicBezTo>
                                            <a:pt x="947608" y="447498"/>
                                            <a:pt x="950537" y="446522"/>
                                            <a:pt x="953466" y="445220"/>
                                          </a:cubicBezTo>
                                          <a:cubicBezTo>
                                            <a:pt x="956070" y="444244"/>
                                            <a:pt x="958673" y="443267"/>
                                            <a:pt x="958673" y="442942"/>
                                          </a:cubicBezTo>
                                          <a:cubicBezTo>
                                            <a:pt x="958673" y="442617"/>
                                            <a:pt x="956395" y="437735"/>
                                            <a:pt x="953466" y="432527"/>
                                          </a:cubicBezTo>
                                          <a:cubicBezTo>
                                            <a:pt x="950863" y="427320"/>
                                            <a:pt x="947934" y="421787"/>
                                            <a:pt x="947608" y="419509"/>
                                          </a:cubicBezTo>
                                          <a:cubicBezTo>
                                            <a:pt x="946957" y="416906"/>
                                            <a:pt x="945981" y="410397"/>
                                            <a:pt x="945330" y="405515"/>
                                          </a:cubicBezTo>
                                          <a:cubicBezTo>
                                            <a:pt x="945004" y="402260"/>
                                            <a:pt x="945004" y="399331"/>
                                            <a:pt x="945330" y="398355"/>
                                          </a:cubicBezTo>
                                          <a:cubicBezTo>
                                            <a:pt x="945655" y="398029"/>
                                            <a:pt x="945655" y="397704"/>
                                            <a:pt x="945981" y="397378"/>
                                          </a:cubicBezTo>
                                          <a:cubicBezTo>
                                            <a:pt x="947282" y="395426"/>
                                            <a:pt x="950212" y="391195"/>
                                            <a:pt x="949561" y="390544"/>
                                          </a:cubicBezTo>
                                          <a:cubicBezTo>
                                            <a:pt x="948910" y="389893"/>
                                            <a:pt x="947608" y="389242"/>
                                            <a:pt x="945981" y="388591"/>
                                          </a:cubicBezTo>
                                          <a:cubicBezTo>
                                            <a:pt x="944679" y="388266"/>
                                            <a:pt x="943703" y="387940"/>
                                            <a:pt x="943052" y="388266"/>
                                          </a:cubicBezTo>
                                          <a:cubicBezTo>
                                            <a:pt x="942726" y="388266"/>
                                            <a:pt x="941750" y="388917"/>
                                            <a:pt x="940773" y="389567"/>
                                          </a:cubicBezTo>
                                          <a:lnTo>
                                            <a:pt x="940773" y="389567"/>
                                          </a:lnTo>
                                          <a:cubicBezTo>
                                            <a:pt x="940448" y="389893"/>
                                            <a:pt x="939798" y="390218"/>
                                            <a:pt x="939146" y="390544"/>
                                          </a:cubicBezTo>
                                          <a:cubicBezTo>
                                            <a:pt x="936543" y="391846"/>
                                            <a:pt x="934264" y="392497"/>
                                            <a:pt x="933288" y="390544"/>
                                          </a:cubicBezTo>
                                          <a:cubicBezTo>
                                            <a:pt x="933288" y="390218"/>
                                            <a:pt x="932637" y="389893"/>
                                            <a:pt x="931661" y="389567"/>
                                          </a:cubicBezTo>
                                          <a:lnTo>
                                            <a:pt x="931661" y="389567"/>
                                          </a:lnTo>
                                          <a:cubicBezTo>
                                            <a:pt x="931010" y="389242"/>
                                            <a:pt x="930685" y="388917"/>
                                            <a:pt x="930034" y="388591"/>
                                          </a:cubicBezTo>
                                          <a:cubicBezTo>
                                            <a:pt x="928407" y="387289"/>
                                            <a:pt x="927430" y="385988"/>
                                            <a:pt x="929057" y="383709"/>
                                          </a:cubicBezTo>
                                          <a:cubicBezTo>
                                            <a:pt x="930359" y="382082"/>
                                            <a:pt x="931661" y="380455"/>
                                            <a:pt x="933613" y="379153"/>
                                          </a:cubicBezTo>
                                          <a:cubicBezTo>
                                            <a:pt x="935567" y="377851"/>
                                            <a:pt x="937519" y="376549"/>
                                            <a:pt x="939472" y="375899"/>
                                          </a:cubicBezTo>
                                          <a:cubicBezTo>
                                            <a:pt x="941099" y="375248"/>
                                            <a:pt x="949235" y="373620"/>
                                            <a:pt x="957697" y="371668"/>
                                          </a:cubicBezTo>
                                          <a:cubicBezTo>
                                            <a:pt x="969088" y="369390"/>
                                            <a:pt x="981455" y="367111"/>
                                            <a:pt x="982106" y="367437"/>
                                          </a:cubicBezTo>
                                          <a:lnTo>
                                            <a:pt x="982106" y="367437"/>
                                          </a:lnTo>
                                          <a:cubicBezTo>
                                            <a:pt x="983408" y="367762"/>
                                            <a:pt x="983734" y="368739"/>
                                            <a:pt x="984059" y="370040"/>
                                          </a:cubicBezTo>
                                          <a:cubicBezTo>
                                            <a:pt x="984384" y="371342"/>
                                            <a:pt x="984709" y="373620"/>
                                            <a:pt x="987313" y="373620"/>
                                          </a:cubicBezTo>
                                          <a:cubicBezTo>
                                            <a:pt x="989917" y="373620"/>
                                            <a:pt x="994799" y="373946"/>
                                            <a:pt x="999355" y="373946"/>
                                          </a:cubicBezTo>
                                          <a:cubicBezTo>
                                            <a:pt x="1003261" y="373946"/>
                                            <a:pt x="1007166" y="373946"/>
                                            <a:pt x="1008468" y="373620"/>
                                          </a:cubicBezTo>
                                          <a:cubicBezTo>
                                            <a:pt x="1008468" y="373295"/>
                                            <a:pt x="1008468" y="372318"/>
                                            <a:pt x="1008468" y="371342"/>
                                          </a:cubicBezTo>
                                          <a:cubicBezTo>
                                            <a:pt x="1008468" y="370040"/>
                                            <a:pt x="1008143" y="368413"/>
                                            <a:pt x="1007817" y="367111"/>
                                          </a:cubicBezTo>
                                          <a:cubicBezTo>
                                            <a:pt x="1007817" y="366786"/>
                                            <a:pt x="1007817" y="366460"/>
                                            <a:pt x="1007817" y="366460"/>
                                          </a:cubicBezTo>
                                          <a:lnTo>
                                            <a:pt x="1007817" y="366460"/>
                                          </a:lnTo>
                                          <a:cubicBezTo>
                                            <a:pt x="1007817" y="366460"/>
                                            <a:pt x="1007166" y="366135"/>
                                            <a:pt x="1006190" y="366135"/>
                                          </a:cubicBezTo>
                                          <a:cubicBezTo>
                                            <a:pt x="1003586" y="365484"/>
                                            <a:pt x="1000331" y="364833"/>
                                            <a:pt x="1000006" y="362555"/>
                                          </a:cubicBezTo>
                                          <a:cubicBezTo>
                                            <a:pt x="1000006" y="361579"/>
                                            <a:pt x="1001634" y="356046"/>
                                            <a:pt x="1003912" y="349862"/>
                                          </a:cubicBezTo>
                                          <a:cubicBezTo>
                                            <a:pt x="1006840" y="341075"/>
                                            <a:pt x="1011072" y="330986"/>
                                            <a:pt x="1011397" y="329684"/>
                                          </a:cubicBezTo>
                                          <a:cubicBezTo>
                                            <a:pt x="1011722" y="329033"/>
                                            <a:pt x="1013350" y="324151"/>
                                            <a:pt x="1015303" y="318944"/>
                                          </a:cubicBezTo>
                                          <a:cubicBezTo>
                                            <a:pt x="1017581" y="312110"/>
                                            <a:pt x="1020184" y="304299"/>
                                            <a:pt x="1021161" y="303322"/>
                                          </a:cubicBezTo>
                                          <a:cubicBezTo>
                                            <a:pt x="1022462" y="302021"/>
                                            <a:pt x="1028971" y="304624"/>
                                            <a:pt x="1035155" y="306902"/>
                                          </a:cubicBezTo>
                                          <a:cubicBezTo>
                                            <a:pt x="1039712" y="308855"/>
                                            <a:pt x="1044268" y="310482"/>
                                            <a:pt x="1044918" y="310482"/>
                                          </a:cubicBezTo>
                                          <a:cubicBezTo>
                                            <a:pt x="1045895" y="310157"/>
                                            <a:pt x="1051102" y="310157"/>
                                            <a:pt x="1055984" y="309831"/>
                                          </a:cubicBezTo>
                                          <a:cubicBezTo>
                                            <a:pt x="1061191" y="309831"/>
                                            <a:pt x="1066399" y="309831"/>
                                            <a:pt x="1067700" y="310157"/>
                                          </a:cubicBezTo>
                                          <a:lnTo>
                                            <a:pt x="1067700" y="310157"/>
                                          </a:lnTo>
                                          <a:cubicBezTo>
                                            <a:pt x="1069002" y="310482"/>
                                            <a:pt x="1070630" y="311133"/>
                                            <a:pt x="1072257" y="312110"/>
                                          </a:cubicBezTo>
                                          <a:cubicBezTo>
                                            <a:pt x="1073884" y="312761"/>
                                            <a:pt x="1075186" y="313737"/>
                                            <a:pt x="1075511" y="313412"/>
                                          </a:cubicBezTo>
                                          <a:cubicBezTo>
                                            <a:pt x="1076488" y="313086"/>
                                            <a:pt x="1082021" y="310157"/>
                                            <a:pt x="1085926" y="307879"/>
                                          </a:cubicBezTo>
                                          <a:cubicBezTo>
                                            <a:pt x="1087553" y="307228"/>
                                            <a:pt x="1088530" y="306252"/>
                                            <a:pt x="1089506" y="305926"/>
                                          </a:cubicBezTo>
                                          <a:cubicBezTo>
                                            <a:pt x="1091133" y="304950"/>
                                            <a:pt x="1093086" y="300393"/>
                                            <a:pt x="1094062" y="298115"/>
                                          </a:cubicBezTo>
                                          <a:lnTo>
                                            <a:pt x="1094062" y="298115"/>
                                          </a:lnTo>
                                          <a:cubicBezTo>
                                            <a:pt x="1094062" y="297790"/>
                                            <a:pt x="1094388" y="297464"/>
                                            <a:pt x="1094388" y="297139"/>
                                          </a:cubicBezTo>
                                          <a:cubicBezTo>
                                            <a:pt x="1094388" y="296813"/>
                                            <a:pt x="1093736" y="292582"/>
                                            <a:pt x="1093086" y="287701"/>
                                          </a:cubicBezTo>
                                          <a:cubicBezTo>
                                            <a:pt x="1092109" y="282168"/>
                                            <a:pt x="1091458" y="275984"/>
                                            <a:pt x="1091784" y="274357"/>
                                          </a:cubicBezTo>
                                          <a:cubicBezTo>
                                            <a:pt x="1092109" y="272730"/>
                                            <a:pt x="1093411" y="269150"/>
                                            <a:pt x="1095039" y="265895"/>
                                          </a:cubicBezTo>
                                          <a:cubicBezTo>
                                            <a:pt x="1096340" y="262966"/>
                                            <a:pt x="1097642" y="260363"/>
                                            <a:pt x="1098293" y="259712"/>
                                          </a:cubicBezTo>
                                          <a:cubicBezTo>
                                            <a:pt x="1099270" y="258735"/>
                                            <a:pt x="1104476" y="258084"/>
                                            <a:pt x="1110009" y="257108"/>
                                          </a:cubicBezTo>
                                          <a:cubicBezTo>
                                            <a:pt x="1115217" y="256457"/>
                                            <a:pt x="1120424" y="255481"/>
                                            <a:pt x="1120424" y="255481"/>
                                          </a:cubicBezTo>
                                          <a:cubicBezTo>
                                            <a:pt x="1121075" y="254830"/>
                                            <a:pt x="1122051" y="253203"/>
                                            <a:pt x="1123027" y="251575"/>
                                          </a:cubicBezTo>
                                          <a:cubicBezTo>
                                            <a:pt x="1124004" y="250274"/>
                                            <a:pt x="1124654" y="248972"/>
                                            <a:pt x="1124980" y="248321"/>
                                          </a:cubicBezTo>
                                          <a:cubicBezTo>
                                            <a:pt x="1124980" y="248321"/>
                                            <a:pt x="1125306" y="247019"/>
                                            <a:pt x="1125306" y="245392"/>
                                          </a:cubicBezTo>
                                          <a:cubicBezTo>
                                            <a:pt x="1125631" y="241486"/>
                                            <a:pt x="1126282" y="236279"/>
                                            <a:pt x="1128560" y="235303"/>
                                          </a:cubicBezTo>
                                          <a:cubicBezTo>
                                            <a:pt x="1129862" y="234652"/>
                                            <a:pt x="1132466" y="234652"/>
                                            <a:pt x="1135070" y="234326"/>
                                          </a:cubicBezTo>
                                          <a:cubicBezTo>
                                            <a:pt x="1135070" y="234652"/>
                                            <a:pt x="1136697" y="234652"/>
                                            <a:pt x="1137998" y="234652"/>
                                          </a:cubicBezTo>
                                          <a:lnTo>
                                            <a:pt x="1137998" y="234652"/>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3" name="Freeform: Shape 532">
                                      <a:extLst>
                                        <a:ext uri="{FF2B5EF4-FFF2-40B4-BE49-F238E27FC236}">
                                          <a16:creationId xmlns:a16="http://schemas.microsoft.com/office/drawing/2014/main" id="{8CD2B8D1-9958-4FE0-A3BC-30CF16B6F41C}"/>
                                        </a:ext>
                                      </a:extLst>
                                    </p:cNvPr>
                                    <p:cNvSpPr/>
                                    <p:nvPr/>
                                  </p:nvSpPr>
                                  <p:spPr>
                                    <a:xfrm>
                                      <a:off x="7017608" y="3194966"/>
                                      <a:ext cx="183555" cy="118790"/>
                                    </a:xfrm>
                                    <a:custGeom>
                                      <a:avLst/>
                                      <a:gdLst>
                                        <a:gd name="connsiteX0" fmla="*/ 183230 w 183555"/>
                                        <a:gd name="connsiteY0" fmla="*/ 108701 h 118790"/>
                                        <a:gd name="connsiteX1" fmla="*/ 183556 w 183555"/>
                                        <a:gd name="connsiteY1" fmla="*/ 103820 h 118790"/>
                                        <a:gd name="connsiteX2" fmla="*/ 144176 w 183555"/>
                                        <a:gd name="connsiteY2" fmla="*/ 1627 h 118790"/>
                                        <a:gd name="connsiteX3" fmla="*/ 144176 w 183555"/>
                                        <a:gd name="connsiteY3" fmla="*/ 1627 h 118790"/>
                                        <a:gd name="connsiteX4" fmla="*/ 144176 w 183555"/>
                                        <a:gd name="connsiteY4" fmla="*/ 1627 h 118790"/>
                                        <a:gd name="connsiteX5" fmla="*/ 143525 w 183555"/>
                                        <a:gd name="connsiteY5" fmla="*/ 0 h 118790"/>
                                        <a:gd name="connsiteX6" fmla="*/ 110003 w 183555"/>
                                        <a:gd name="connsiteY6" fmla="*/ 2929 h 118790"/>
                                        <a:gd name="connsiteX7" fmla="*/ 106423 w 183555"/>
                                        <a:gd name="connsiteY7" fmla="*/ 8462 h 118790"/>
                                        <a:gd name="connsiteX8" fmla="*/ 104796 w 183555"/>
                                        <a:gd name="connsiteY8" fmla="*/ 11716 h 118790"/>
                                        <a:gd name="connsiteX9" fmla="*/ 98287 w 183555"/>
                                        <a:gd name="connsiteY9" fmla="*/ 16598 h 118790"/>
                                        <a:gd name="connsiteX10" fmla="*/ 98287 w 183555"/>
                                        <a:gd name="connsiteY10" fmla="*/ 16598 h 118790"/>
                                        <a:gd name="connsiteX11" fmla="*/ 94381 w 183555"/>
                                        <a:gd name="connsiteY11" fmla="*/ 19202 h 118790"/>
                                        <a:gd name="connsiteX12" fmla="*/ 90476 w 183555"/>
                                        <a:gd name="connsiteY12" fmla="*/ 24735 h 118790"/>
                                        <a:gd name="connsiteX13" fmla="*/ 86245 w 183555"/>
                                        <a:gd name="connsiteY13" fmla="*/ 29942 h 118790"/>
                                        <a:gd name="connsiteX14" fmla="*/ 80387 w 183555"/>
                                        <a:gd name="connsiteY14" fmla="*/ 29942 h 118790"/>
                                        <a:gd name="connsiteX15" fmla="*/ 74204 w 183555"/>
                                        <a:gd name="connsiteY15" fmla="*/ 28640 h 118790"/>
                                        <a:gd name="connsiteX16" fmla="*/ 69972 w 183555"/>
                                        <a:gd name="connsiteY16" fmla="*/ 20829 h 118790"/>
                                        <a:gd name="connsiteX17" fmla="*/ 69647 w 183555"/>
                                        <a:gd name="connsiteY17" fmla="*/ 19527 h 118790"/>
                                        <a:gd name="connsiteX18" fmla="*/ 66718 w 183555"/>
                                        <a:gd name="connsiteY18" fmla="*/ 18226 h 118790"/>
                                        <a:gd name="connsiteX19" fmla="*/ 62487 w 183555"/>
                                        <a:gd name="connsiteY19" fmla="*/ 15947 h 118790"/>
                                        <a:gd name="connsiteX20" fmla="*/ 59558 w 183555"/>
                                        <a:gd name="connsiteY20" fmla="*/ 12042 h 118790"/>
                                        <a:gd name="connsiteX21" fmla="*/ 54676 w 183555"/>
                                        <a:gd name="connsiteY21" fmla="*/ 5533 h 118790"/>
                                        <a:gd name="connsiteX22" fmla="*/ 50771 w 183555"/>
                                        <a:gd name="connsiteY22" fmla="*/ 5858 h 118790"/>
                                        <a:gd name="connsiteX23" fmla="*/ 47841 w 183555"/>
                                        <a:gd name="connsiteY23" fmla="*/ 6184 h 118790"/>
                                        <a:gd name="connsiteX24" fmla="*/ 46214 w 183555"/>
                                        <a:gd name="connsiteY24" fmla="*/ 5533 h 118790"/>
                                        <a:gd name="connsiteX25" fmla="*/ 40682 w 183555"/>
                                        <a:gd name="connsiteY25" fmla="*/ 14320 h 118790"/>
                                        <a:gd name="connsiteX26" fmla="*/ 43285 w 183555"/>
                                        <a:gd name="connsiteY26" fmla="*/ 16924 h 118790"/>
                                        <a:gd name="connsiteX27" fmla="*/ 43285 w 183555"/>
                                        <a:gd name="connsiteY27" fmla="*/ 16924 h 118790"/>
                                        <a:gd name="connsiteX28" fmla="*/ 44587 w 183555"/>
                                        <a:gd name="connsiteY28" fmla="*/ 17900 h 118790"/>
                                        <a:gd name="connsiteX29" fmla="*/ 45563 w 183555"/>
                                        <a:gd name="connsiteY29" fmla="*/ 18876 h 118790"/>
                                        <a:gd name="connsiteX30" fmla="*/ 51422 w 183555"/>
                                        <a:gd name="connsiteY30" fmla="*/ 24735 h 118790"/>
                                        <a:gd name="connsiteX31" fmla="*/ 51422 w 183555"/>
                                        <a:gd name="connsiteY31" fmla="*/ 24735 h 118790"/>
                                        <a:gd name="connsiteX32" fmla="*/ 51422 w 183555"/>
                                        <a:gd name="connsiteY32" fmla="*/ 24735 h 118790"/>
                                        <a:gd name="connsiteX33" fmla="*/ 51422 w 183555"/>
                                        <a:gd name="connsiteY33" fmla="*/ 24735 h 118790"/>
                                        <a:gd name="connsiteX34" fmla="*/ 50771 w 183555"/>
                                        <a:gd name="connsiteY34" fmla="*/ 28314 h 118790"/>
                                        <a:gd name="connsiteX35" fmla="*/ 47841 w 183555"/>
                                        <a:gd name="connsiteY35" fmla="*/ 31244 h 118790"/>
                                        <a:gd name="connsiteX36" fmla="*/ 47841 w 183555"/>
                                        <a:gd name="connsiteY36" fmla="*/ 31244 h 118790"/>
                                        <a:gd name="connsiteX37" fmla="*/ 47841 w 183555"/>
                                        <a:gd name="connsiteY37" fmla="*/ 31244 h 118790"/>
                                        <a:gd name="connsiteX38" fmla="*/ 34823 w 183555"/>
                                        <a:gd name="connsiteY38" fmla="*/ 29942 h 118790"/>
                                        <a:gd name="connsiteX39" fmla="*/ 26687 w 183555"/>
                                        <a:gd name="connsiteY39" fmla="*/ 28314 h 118790"/>
                                        <a:gd name="connsiteX40" fmla="*/ 21480 w 183555"/>
                                        <a:gd name="connsiteY40" fmla="*/ 25385 h 118790"/>
                                        <a:gd name="connsiteX41" fmla="*/ 12693 w 183555"/>
                                        <a:gd name="connsiteY41" fmla="*/ 20829 h 118790"/>
                                        <a:gd name="connsiteX42" fmla="*/ 12693 w 183555"/>
                                        <a:gd name="connsiteY42" fmla="*/ 20829 h 118790"/>
                                        <a:gd name="connsiteX43" fmla="*/ 7486 w 183555"/>
                                        <a:gd name="connsiteY43" fmla="*/ 24409 h 118790"/>
                                        <a:gd name="connsiteX44" fmla="*/ 4882 w 183555"/>
                                        <a:gd name="connsiteY44" fmla="*/ 26687 h 118790"/>
                                        <a:gd name="connsiteX45" fmla="*/ 10740 w 183555"/>
                                        <a:gd name="connsiteY45" fmla="*/ 33847 h 118790"/>
                                        <a:gd name="connsiteX46" fmla="*/ 13018 w 183555"/>
                                        <a:gd name="connsiteY46" fmla="*/ 33847 h 118790"/>
                                        <a:gd name="connsiteX47" fmla="*/ 14971 w 183555"/>
                                        <a:gd name="connsiteY47" fmla="*/ 33847 h 118790"/>
                                        <a:gd name="connsiteX48" fmla="*/ 17900 w 183555"/>
                                        <a:gd name="connsiteY48" fmla="*/ 36451 h 118790"/>
                                        <a:gd name="connsiteX49" fmla="*/ 21154 w 183555"/>
                                        <a:gd name="connsiteY49" fmla="*/ 40356 h 118790"/>
                                        <a:gd name="connsiteX50" fmla="*/ 22456 w 183555"/>
                                        <a:gd name="connsiteY50" fmla="*/ 42960 h 118790"/>
                                        <a:gd name="connsiteX51" fmla="*/ 22456 w 183555"/>
                                        <a:gd name="connsiteY51" fmla="*/ 42960 h 118790"/>
                                        <a:gd name="connsiteX52" fmla="*/ 22456 w 183555"/>
                                        <a:gd name="connsiteY52" fmla="*/ 46214 h 118790"/>
                                        <a:gd name="connsiteX53" fmla="*/ 22456 w 183555"/>
                                        <a:gd name="connsiteY53" fmla="*/ 46214 h 118790"/>
                                        <a:gd name="connsiteX54" fmla="*/ 19527 w 183555"/>
                                        <a:gd name="connsiteY54" fmla="*/ 48167 h 118790"/>
                                        <a:gd name="connsiteX55" fmla="*/ 18225 w 183555"/>
                                        <a:gd name="connsiteY55" fmla="*/ 49144 h 118790"/>
                                        <a:gd name="connsiteX56" fmla="*/ 26036 w 183555"/>
                                        <a:gd name="connsiteY56" fmla="*/ 54676 h 118790"/>
                                        <a:gd name="connsiteX57" fmla="*/ 30918 w 183555"/>
                                        <a:gd name="connsiteY57" fmla="*/ 57605 h 118790"/>
                                        <a:gd name="connsiteX58" fmla="*/ 32871 w 183555"/>
                                        <a:gd name="connsiteY58" fmla="*/ 61185 h 118790"/>
                                        <a:gd name="connsiteX59" fmla="*/ 32545 w 183555"/>
                                        <a:gd name="connsiteY59" fmla="*/ 64765 h 118790"/>
                                        <a:gd name="connsiteX60" fmla="*/ 27664 w 183555"/>
                                        <a:gd name="connsiteY60" fmla="*/ 68996 h 118790"/>
                                        <a:gd name="connsiteX61" fmla="*/ 25711 w 183555"/>
                                        <a:gd name="connsiteY61" fmla="*/ 69972 h 118790"/>
                                        <a:gd name="connsiteX62" fmla="*/ 25711 w 183555"/>
                                        <a:gd name="connsiteY62" fmla="*/ 69972 h 118790"/>
                                        <a:gd name="connsiteX63" fmla="*/ 35474 w 183555"/>
                                        <a:gd name="connsiteY63" fmla="*/ 75180 h 118790"/>
                                        <a:gd name="connsiteX64" fmla="*/ 45889 w 183555"/>
                                        <a:gd name="connsiteY64" fmla="*/ 82014 h 118790"/>
                                        <a:gd name="connsiteX65" fmla="*/ 46214 w 183555"/>
                                        <a:gd name="connsiteY65" fmla="*/ 85920 h 118790"/>
                                        <a:gd name="connsiteX66" fmla="*/ 46214 w 183555"/>
                                        <a:gd name="connsiteY66" fmla="*/ 85920 h 118790"/>
                                        <a:gd name="connsiteX67" fmla="*/ 46214 w 183555"/>
                                        <a:gd name="connsiteY67" fmla="*/ 88523 h 118790"/>
                                        <a:gd name="connsiteX68" fmla="*/ 48167 w 183555"/>
                                        <a:gd name="connsiteY68" fmla="*/ 91127 h 118790"/>
                                        <a:gd name="connsiteX69" fmla="*/ 50120 w 183555"/>
                                        <a:gd name="connsiteY69" fmla="*/ 93405 h 118790"/>
                                        <a:gd name="connsiteX70" fmla="*/ 50445 w 183555"/>
                                        <a:gd name="connsiteY70" fmla="*/ 100891 h 118790"/>
                                        <a:gd name="connsiteX71" fmla="*/ 54025 w 183555"/>
                                        <a:gd name="connsiteY71" fmla="*/ 97636 h 118790"/>
                                        <a:gd name="connsiteX72" fmla="*/ 58582 w 183555"/>
                                        <a:gd name="connsiteY72" fmla="*/ 93730 h 118790"/>
                                        <a:gd name="connsiteX73" fmla="*/ 64114 w 183555"/>
                                        <a:gd name="connsiteY73" fmla="*/ 89500 h 118790"/>
                                        <a:gd name="connsiteX74" fmla="*/ 70623 w 183555"/>
                                        <a:gd name="connsiteY74" fmla="*/ 85269 h 118790"/>
                                        <a:gd name="connsiteX75" fmla="*/ 75180 w 183555"/>
                                        <a:gd name="connsiteY75" fmla="*/ 82340 h 118790"/>
                                        <a:gd name="connsiteX76" fmla="*/ 86570 w 183555"/>
                                        <a:gd name="connsiteY76" fmla="*/ 76156 h 118790"/>
                                        <a:gd name="connsiteX77" fmla="*/ 92429 w 183555"/>
                                        <a:gd name="connsiteY77" fmla="*/ 79085 h 118790"/>
                                        <a:gd name="connsiteX78" fmla="*/ 98287 w 183555"/>
                                        <a:gd name="connsiteY78" fmla="*/ 86896 h 118790"/>
                                        <a:gd name="connsiteX79" fmla="*/ 96009 w 183555"/>
                                        <a:gd name="connsiteY79" fmla="*/ 92754 h 118790"/>
                                        <a:gd name="connsiteX80" fmla="*/ 96009 w 183555"/>
                                        <a:gd name="connsiteY80" fmla="*/ 92754 h 118790"/>
                                        <a:gd name="connsiteX81" fmla="*/ 94707 w 183555"/>
                                        <a:gd name="connsiteY81" fmla="*/ 93730 h 118790"/>
                                        <a:gd name="connsiteX82" fmla="*/ 96009 w 183555"/>
                                        <a:gd name="connsiteY82" fmla="*/ 95032 h 118790"/>
                                        <a:gd name="connsiteX83" fmla="*/ 98287 w 183555"/>
                                        <a:gd name="connsiteY83" fmla="*/ 100240 h 118790"/>
                                        <a:gd name="connsiteX84" fmla="*/ 95032 w 183555"/>
                                        <a:gd name="connsiteY84" fmla="*/ 102518 h 118790"/>
                                        <a:gd name="connsiteX85" fmla="*/ 91778 w 183555"/>
                                        <a:gd name="connsiteY85" fmla="*/ 104471 h 118790"/>
                                        <a:gd name="connsiteX86" fmla="*/ 93080 w 183555"/>
                                        <a:gd name="connsiteY86" fmla="*/ 106098 h 118790"/>
                                        <a:gd name="connsiteX87" fmla="*/ 93080 w 183555"/>
                                        <a:gd name="connsiteY87" fmla="*/ 106098 h 118790"/>
                                        <a:gd name="connsiteX88" fmla="*/ 96009 w 183555"/>
                                        <a:gd name="connsiteY88" fmla="*/ 110329 h 118790"/>
                                        <a:gd name="connsiteX89" fmla="*/ 101541 w 183555"/>
                                        <a:gd name="connsiteY89" fmla="*/ 114885 h 118790"/>
                                        <a:gd name="connsiteX90" fmla="*/ 104796 w 183555"/>
                                        <a:gd name="connsiteY90" fmla="*/ 117163 h 118790"/>
                                        <a:gd name="connsiteX91" fmla="*/ 104796 w 183555"/>
                                        <a:gd name="connsiteY91" fmla="*/ 117163 h 118790"/>
                                        <a:gd name="connsiteX92" fmla="*/ 109678 w 183555"/>
                                        <a:gd name="connsiteY92" fmla="*/ 118790 h 118790"/>
                                        <a:gd name="connsiteX93" fmla="*/ 118140 w 183555"/>
                                        <a:gd name="connsiteY93" fmla="*/ 116838 h 118790"/>
                                        <a:gd name="connsiteX94" fmla="*/ 140270 w 183555"/>
                                        <a:gd name="connsiteY94" fmla="*/ 112932 h 118790"/>
                                        <a:gd name="connsiteX95" fmla="*/ 160449 w 183555"/>
                                        <a:gd name="connsiteY95" fmla="*/ 109678 h 118790"/>
                                        <a:gd name="connsiteX96" fmla="*/ 183230 w 183555"/>
                                        <a:gd name="connsiteY96" fmla="*/ 108701 h 118790"/>
                                        <a:gd name="connsiteX97" fmla="*/ 183230 w 183555"/>
                                        <a:gd name="connsiteY97" fmla="*/ 108701 h 118790"/>
                                        <a:gd name="connsiteX98" fmla="*/ 0 w 183555"/>
                                        <a:gd name="connsiteY98" fmla="*/ 78760 h 118790"/>
                                        <a:gd name="connsiteX99" fmla="*/ 4556 w 183555"/>
                                        <a:gd name="connsiteY99" fmla="*/ 84292 h 118790"/>
                                        <a:gd name="connsiteX100" fmla="*/ 9764 w 183555"/>
                                        <a:gd name="connsiteY100" fmla="*/ 91127 h 118790"/>
                                        <a:gd name="connsiteX101" fmla="*/ 15296 w 183555"/>
                                        <a:gd name="connsiteY101" fmla="*/ 97311 h 118790"/>
                                        <a:gd name="connsiteX102" fmla="*/ 19202 w 183555"/>
                                        <a:gd name="connsiteY102" fmla="*/ 100565 h 118790"/>
                                        <a:gd name="connsiteX103" fmla="*/ 27989 w 183555"/>
                                        <a:gd name="connsiteY103" fmla="*/ 103169 h 118790"/>
                                        <a:gd name="connsiteX104" fmla="*/ 34498 w 183555"/>
                                        <a:gd name="connsiteY104" fmla="*/ 104796 h 118790"/>
                                        <a:gd name="connsiteX105" fmla="*/ 32220 w 183555"/>
                                        <a:gd name="connsiteY105" fmla="*/ 96009 h 118790"/>
                                        <a:gd name="connsiteX106" fmla="*/ 29291 w 183555"/>
                                        <a:gd name="connsiteY106" fmla="*/ 93405 h 118790"/>
                                        <a:gd name="connsiteX107" fmla="*/ 26036 w 183555"/>
                                        <a:gd name="connsiteY107" fmla="*/ 90802 h 118790"/>
                                        <a:gd name="connsiteX108" fmla="*/ 26036 w 183555"/>
                                        <a:gd name="connsiteY108" fmla="*/ 90802 h 118790"/>
                                        <a:gd name="connsiteX109" fmla="*/ 24734 w 183555"/>
                                        <a:gd name="connsiteY109" fmla="*/ 87547 h 118790"/>
                                        <a:gd name="connsiteX110" fmla="*/ 23107 w 183555"/>
                                        <a:gd name="connsiteY110" fmla="*/ 84292 h 118790"/>
                                        <a:gd name="connsiteX111" fmla="*/ 20829 w 183555"/>
                                        <a:gd name="connsiteY111" fmla="*/ 84618 h 118790"/>
                                        <a:gd name="connsiteX112" fmla="*/ 17249 w 183555"/>
                                        <a:gd name="connsiteY112" fmla="*/ 86245 h 118790"/>
                                        <a:gd name="connsiteX113" fmla="*/ 7811 w 183555"/>
                                        <a:gd name="connsiteY113" fmla="*/ 80387 h 118790"/>
                                        <a:gd name="connsiteX114" fmla="*/ 5533 w 183555"/>
                                        <a:gd name="connsiteY114" fmla="*/ 78109 h 118790"/>
                                        <a:gd name="connsiteX115" fmla="*/ 651 w 183555"/>
                                        <a:gd name="connsiteY115" fmla="*/ 79085 h 118790"/>
                                        <a:gd name="connsiteX116" fmla="*/ 0 w 183555"/>
                                        <a:gd name="connsiteY116" fmla="*/ 78760 h 118790"/>
                                        <a:gd name="connsiteX117" fmla="*/ 0 w 183555"/>
                                        <a:gd name="connsiteY117" fmla="*/ 78760 h 11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83555" h="118790">
                                          <a:moveTo>
                                            <a:pt x="183230" y="108701"/>
                                          </a:moveTo>
                                          <a:cubicBezTo>
                                            <a:pt x="183556" y="106749"/>
                                            <a:pt x="183556" y="105121"/>
                                            <a:pt x="183556" y="103820"/>
                                          </a:cubicBezTo>
                                          <a:cubicBezTo>
                                            <a:pt x="183556" y="95358"/>
                                            <a:pt x="144176" y="1953"/>
                                            <a:pt x="144176" y="1627"/>
                                          </a:cubicBezTo>
                                          <a:lnTo>
                                            <a:pt x="144176" y="1627"/>
                                          </a:lnTo>
                                          <a:lnTo>
                                            <a:pt x="144176" y="1627"/>
                                          </a:lnTo>
                                          <a:cubicBezTo>
                                            <a:pt x="144176" y="1627"/>
                                            <a:pt x="143850" y="976"/>
                                            <a:pt x="143525" y="0"/>
                                          </a:cubicBezTo>
                                          <a:cubicBezTo>
                                            <a:pt x="138318" y="0"/>
                                            <a:pt x="112607" y="326"/>
                                            <a:pt x="110003" y="2929"/>
                                          </a:cubicBezTo>
                                          <a:cubicBezTo>
                                            <a:pt x="108050" y="4556"/>
                                            <a:pt x="107074" y="6835"/>
                                            <a:pt x="106423" y="8462"/>
                                          </a:cubicBezTo>
                                          <a:cubicBezTo>
                                            <a:pt x="106098" y="9764"/>
                                            <a:pt x="105447" y="10740"/>
                                            <a:pt x="104796" y="11716"/>
                                          </a:cubicBezTo>
                                          <a:cubicBezTo>
                                            <a:pt x="103820" y="13018"/>
                                            <a:pt x="100891" y="14971"/>
                                            <a:pt x="98287" y="16598"/>
                                          </a:cubicBezTo>
                                          <a:lnTo>
                                            <a:pt x="98287" y="16598"/>
                                          </a:lnTo>
                                          <a:cubicBezTo>
                                            <a:pt x="96659" y="17575"/>
                                            <a:pt x="95358" y="18551"/>
                                            <a:pt x="94381" y="19202"/>
                                          </a:cubicBezTo>
                                          <a:cubicBezTo>
                                            <a:pt x="93080" y="20178"/>
                                            <a:pt x="91778" y="22456"/>
                                            <a:pt x="90476" y="24735"/>
                                          </a:cubicBezTo>
                                          <a:cubicBezTo>
                                            <a:pt x="88849" y="27338"/>
                                            <a:pt x="87547" y="29616"/>
                                            <a:pt x="86245" y="29942"/>
                                          </a:cubicBezTo>
                                          <a:cubicBezTo>
                                            <a:pt x="85269" y="30267"/>
                                            <a:pt x="82991" y="30267"/>
                                            <a:pt x="80387" y="29942"/>
                                          </a:cubicBezTo>
                                          <a:cubicBezTo>
                                            <a:pt x="78109" y="29616"/>
                                            <a:pt x="75831" y="29291"/>
                                            <a:pt x="74204" y="28640"/>
                                          </a:cubicBezTo>
                                          <a:cubicBezTo>
                                            <a:pt x="70949" y="27664"/>
                                            <a:pt x="70298" y="23433"/>
                                            <a:pt x="69972" y="20829"/>
                                          </a:cubicBezTo>
                                          <a:cubicBezTo>
                                            <a:pt x="69972" y="20178"/>
                                            <a:pt x="69647" y="19853"/>
                                            <a:pt x="69647" y="19527"/>
                                          </a:cubicBezTo>
                                          <a:cubicBezTo>
                                            <a:pt x="69647" y="19527"/>
                                            <a:pt x="68345" y="18876"/>
                                            <a:pt x="66718" y="18226"/>
                                          </a:cubicBezTo>
                                          <a:cubicBezTo>
                                            <a:pt x="65091" y="17575"/>
                                            <a:pt x="63463" y="16924"/>
                                            <a:pt x="62487" y="15947"/>
                                          </a:cubicBezTo>
                                          <a:cubicBezTo>
                                            <a:pt x="61836" y="15296"/>
                                            <a:pt x="60860" y="13669"/>
                                            <a:pt x="59558" y="12042"/>
                                          </a:cubicBezTo>
                                          <a:cubicBezTo>
                                            <a:pt x="57931" y="9438"/>
                                            <a:pt x="55652" y="6184"/>
                                            <a:pt x="54676" y="5533"/>
                                          </a:cubicBezTo>
                                          <a:cubicBezTo>
                                            <a:pt x="53700" y="4882"/>
                                            <a:pt x="52073" y="5533"/>
                                            <a:pt x="50771" y="5858"/>
                                          </a:cubicBezTo>
                                          <a:cubicBezTo>
                                            <a:pt x="49469" y="6184"/>
                                            <a:pt x="48493" y="6509"/>
                                            <a:pt x="47841" y="6184"/>
                                          </a:cubicBezTo>
                                          <a:cubicBezTo>
                                            <a:pt x="47516" y="6184"/>
                                            <a:pt x="46865" y="5858"/>
                                            <a:pt x="46214" y="5533"/>
                                          </a:cubicBezTo>
                                          <a:cubicBezTo>
                                            <a:pt x="44587" y="7485"/>
                                            <a:pt x="40682" y="12367"/>
                                            <a:pt x="40682" y="14320"/>
                                          </a:cubicBezTo>
                                          <a:cubicBezTo>
                                            <a:pt x="40682" y="15622"/>
                                            <a:pt x="42309" y="16273"/>
                                            <a:pt x="43285" y="16924"/>
                                          </a:cubicBezTo>
                                          <a:lnTo>
                                            <a:pt x="43285" y="16924"/>
                                          </a:lnTo>
                                          <a:cubicBezTo>
                                            <a:pt x="43936" y="17249"/>
                                            <a:pt x="44262" y="17575"/>
                                            <a:pt x="44587" y="17900"/>
                                          </a:cubicBezTo>
                                          <a:cubicBezTo>
                                            <a:pt x="44913" y="17900"/>
                                            <a:pt x="45238" y="18226"/>
                                            <a:pt x="45563" y="18876"/>
                                          </a:cubicBezTo>
                                          <a:cubicBezTo>
                                            <a:pt x="47841" y="20504"/>
                                            <a:pt x="51422" y="23107"/>
                                            <a:pt x="51422" y="24735"/>
                                          </a:cubicBezTo>
                                          <a:lnTo>
                                            <a:pt x="51422" y="24735"/>
                                          </a:lnTo>
                                          <a:lnTo>
                                            <a:pt x="51422" y="24735"/>
                                          </a:lnTo>
                                          <a:lnTo>
                                            <a:pt x="51422" y="24735"/>
                                          </a:lnTo>
                                          <a:cubicBezTo>
                                            <a:pt x="51422" y="25385"/>
                                            <a:pt x="51422" y="27013"/>
                                            <a:pt x="50771" y="28314"/>
                                          </a:cubicBezTo>
                                          <a:cubicBezTo>
                                            <a:pt x="50120" y="29942"/>
                                            <a:pt x="49143" y="31244"/>
                                            <a:pt x="47841" y="31244"/>
                                          </a:cubicBezTo>
                                          <a:lnTo>
                                            <a:pt x="47841" y="31244"/>
                                          </a:lnTo>
                                          <a:lnTo>
                                            <a:pt x="47841" y="31244"/>
                                          </a:lnTo>
                                          <a:cubicBezTo>
                                            <a:pt x="46865" y="31244"/>
                                            <a:pt x="40356" y="30918"/>
                                            <a:pt x="34823" y="29942"/>
                                          </a:cubicBezTo>
                                          <a:cubicBezTo>
                                            <a:pt x="31243" y="29616"/>
                                            <a:pt x="27989" y="28965"/>
                                            <a:pt x="26687" y="28314"/>
                                          </a:cubicBezTo>
                                          <a:cubicBezTo>
                                            <a:pt x="25386" y="27664"/>
                                            <a:pt x="23758" y="26687"/>
                                            <a:pt x="21480" y="25385"/>
                                          </a:cubicBezTo>
                                          <a:cubicBezTo>
                                            <a:pt x="17900" y="23107"/>
                                            <a:pt x="13344" y="20504"/>
                                            <a:pt x="12693" y="20829"/>
                                          </a:cubicBezTo>
                                          <a:lnTo>
                                            <a:pt x="12693" y="20829"/>
                                          </a:lnTo>
                                          <a:cubicBezTo>
                                            <a:pt x="11716" y="21154"/>
                                            <a:pt x="9764" y="22782"/>
                                            <a:pt x="7486" y="24409"/>
                                          </a:cubicBezTo>
                                          <a:cubicBezTo>
                                            <a:pt x="6509" y="25060"/>
                                            <a:pt x="5533" y="26036"/>
                                            <a:pt x="4882" y="26687"/>
                                          </a:cubicBezTo>
                                          <a:cubicBezTo>
                                            <a:pt x="6509" y="28640"/>
                                            <a:pt x="9764" y="32871"/>
                                            <a:pt x="10740" y="33847"/>
                                          </a:cubicBezTo>
                                          <a:cubicBezTo>
                                            <a:pt x="11065" y="34173"/>
                                            <a:pt x="12042" y="33847"/>
                                            <a:pt x="13018" y="33847"/>
                                          </a:cubicBezTo>
                                          <a:cubicBezTo>
                                            <a:pt x="13669" y="33522"/>
                                            <a:pt x="14645" y="33522"/>
                                            <a:pt x="14971" y="33847"/>
                                          </a:cubicBezTo>
                                          <a:cubicBezTo>
                                            <a:pt x="15622" y="34173"/>
                                            <a:pt x="16923" y="35149"/>
                                            <a:pt x="17900" y="36451"/>
                                          </a:cubicBezTo>
                                          <a:cubicBezTo>
                                            <a:pt x="19202" y="37753"/>
                                            <a:pt x="20504" y="39380"/>
                                            <a:pt x="21154" y="40356"/>
                                          </a:cubicBezTo>
                                          <a:cubicBezTo>
                                            <a:pt x="21805" y="41333"/>
                                            <a:pt x="22131" y="41984"/>
                                            <a:pt x="22456" y="42960"/>
                                          </a:cubicBezTo>
                                          <a:lnTo>
                                            <a:pt x="22456" y="42960"/>
                                          </a:lnTo>
                                          <a:cubicBezTo>
                                            <a:pt x="22782" y="43936"/>
                                            <a:pt x="22782" y="45238"/>
                                            <a:pt x="22456" y="46214"/>
                                          </a:cubicBezTo>
                                          <a:lnTo>
                                            <a:pt x="22456" y="46214"/>
                                          </a:lnTo>
                                          <a:cubicBezTo>
                                            <a:pt x="21805" y="47516"/>
                                            <a:pt x="20829" y="47842"/>
                                            <a:pt x="19527" y="48167"/>
                                          </a:cubicBezTo>
                                          <a:cubicBezTo>
                                            <a:pt x="18876" y="48167"/>
                                            <a:pt x="17900" y="48493"/>
                                            <a:pt x="18225" y="49144"/>
                                          </a:cubicBezTo>
                                          <a:cubicBezTo>
                                            <a:pt x="18551" y="50771"/>
                                            <a:pt x="22782" y="52723"/>
                                            <a:pt x="26036" y="54676"/>
                                          </a:cubicBezTo>
                                          <a:cubicBezTo>
                                            <a:pt x="28314" y="55653"/>
                                            <a:pt x="30267" y="56954"/>
                                            <a:pt x="30918" y="57605"/>
                                          </a:cubicBezTo>
                                          <a:cubicBezTo>
                                            <a:pt x="32220" y="58907"/>
                                            <a:pt x="32871" y="59883"/>
                                            <a:pt x="32871" y="61185"/>
                                          </a:cubicBezTo>
                                          <a:cubicBezTo>
                                            <a:pt x="32871" y="62487"/>
                                            <a:pt x="32871" y="63463"/>
                                            <a:pt x="32545" y="64765"/>
                                          </a:cubicBezTo>
                                          <a:cubicBezTo>
                                            <a:pt x="31895" y="66718"/>
                                            <a:pt x="29616" y="68020"/>
                                            <a:pt x="27664" y="68996"/>
                                          </a:cubicBezTo>
                                          <a:cubicBezTo>
                                            <a:pt x="26687" y="69647"/>
                                            <a:pt x="25711" y="69972"/>
                                            <a:pt x="25711" y="69972"/>
                                          </a:cubicBezTo>
                                          <a:lnTo>
                                            <a:pt x="25711" y="69972"/>
                                          </a:lnTo>
                                          <a:cubicBezTo>
                                            <a:pt x="25711" y="70298"/>
                                            <a:pt x="30593" y="72576"/>
                                            <a:pt x="35474" y="75180"/>
                                          </a:cubicBezTo>
                                          <a:cubicBezTo>
                                            <a:pt x="40356" y="78109"/>
                                            <a:pt x="45238" y="80712"/>
                                            <a:pt x="45889" y="82014"/>
                                          </a:cubicBezTo>
                                          <a:cubicBezTo>
                                            <a:pt x="46540" y="83316"/>
                                            <a:pt x="46540" y="84618"/>
                                            <a:pt x="46214" y="85920"/>
                                          </a:cubicBezTo>
                                          <a:lnTo>
                                            <a:pt x="46214" y="85920"/>
                                          </a:lnTo>
                                          <a:cubicBezTo>
                                            <a:pt x="46214" y="86896"/>
                                            <a:pt x="45889" y="87547"/>
                                            <a:pt x="46214" y="88523"/>
                                          </a:cubicBezTo>
                                          <a:cubicBezTo>
                                            <a:pt x="46540" y="89500"/>
                                            <a:pt x="47516" y="90476"/>
                                            <a:pt x="48167" y="91127"/>
                                          </a:cubicBezTo>
                                          <a:cubicBezTo>
                                            <a:pt x="48818" y="91778"/>
                                            <a:pt x="49795" y="92754"/>
                                            <a:pt x="50120" y="93405"/>
                                          </a:cubicBezTo>
                                          <a:cubicBezTo>
                                            <a:pt x="50445" y="94381"/>
                                            <a:pt x="50445" y="97962"/>
                                            <a:pt x="50445" y="100891"/>
                                          </a:cubicBezTo>
                                          <a:lnTo>
                                            <a:pt x="54025" y="97636"/>
                                          </a:lnTo>
                                          <a:cubicBezTo>
                                            <a:pt x="55978" y="96009"/>
                                            <a:pt x="57605" y="94381"/>
                                            <a:pt x="58582" y="93730"/>
                                          </a:cubicBezTo>
                                          <a:cubicBezTo>
                                            <a:pt x="59883" y="92754"/>
                                            <a:pt x="61836" y="91127"/>
                                            <a:pt x="64114" y="89500"/>
                                          </a:cubicBezTo>
                                          <a:cubicBezTo>
                                            <a:pt x="66067" y="88198"/>
                                            <a:pt x="68345" y="86571"/>
                                            <a:pt x="70623" y="85269"/>
                                          </a:cubicBezTo>
                                          <a:cubicBezTo>
                                            <a:pt x="71925" y="84618"/>
                                            <a:pt x="73552" y="83642"/>
                                            <a:pt x="75180" y="82340"/>
                                          </a:cubicBezTo>
                                          <a:cubicBezTo>
                                            <a:pt x="79411" y="79736"/>
                                            <a:pt x="83967" y="76807"/>
                                            <a:pt x="86570" y="76156"/>
                                          </a:cubicBezTo>
                                          <a:cubicBezTo>
                                            <a:pt x="88523" y="75831"/>
                                            <a:pt x="90476" y="77132"/>
                                            <a:pt x="92429" y="79085"/>
                                          </a:cubicBezTo>
                                          <a:cubicBezTo>
                                            <a:pt x="95032" y="81689"/>
                                            <a:pt x="97636" y="85269"/>
                                            <a:pt x="98287" y="86896"/>
                                          </a:cubicBezTo>
                                          <a:cubicBezTo>
                                            <a:pt x="99263" y="88849"/>
                                            <a:pt x="97636" y="91127"/>
                                            <a:pt x="96009" y="92754"/>
                                          </a:cubicBezTo>
                                          <a:lnTo>
                                            <a:pt x="96009" y="92754"/>
                                          </a:lnTo>
                                          <a:cubicBezTo>
                                            <a:pt x="95358" y="93405"/>
                                            <a:pt x="94707" y="93405"/>
                                            <a:pt x="94707" y="93730"/>
                                          </a:cubicBezTo>
                                          <a:cubicBezTo>
                                            <a:pt x="94707" y="93730"/>
                                            <a:pt x="95358" y="94381"/>
                                            <a:pt x="96009" y="95032"/>
                                          </a:cubicBezTo>
                                          <a:cubicBezTo>
                                            <a:pt x="97961" y="96660"/>
                                            <a:pt x="99914" y="98287"/>
                                            <a:pt x="98287" y="100240"/>
                                          </a:cubicBezTo>
                                          <a:cubicBezTo>
                                            <a:pt x="97636" y="100891"/>
                                            <a:pt x="96334" y="101867"/>
                                            <a:pt x="95032" y="102518"/>
                                          </a:cubicBezTo>
                                          <a:cubicBezTo>
                                            <a:pt x="93405" y="103494"/>
                                            <a:pt x="91778" y="104471"/>
                                            <a:pt x="91778" y="104471"/>
                                          </a:cubicBezTo>
                                          <a:cubicBezTo>
                                            <a:pt x="91778" y="104471"/>
                                            <a:pt x="92429" y="105121"/>
                                            <a:pt x="93080" y="106098"/>
                                          </a:cubicBezTo>
                                          <a:lnTo>
                                            <a:pt x="93080" y="106098"/>
                                          </a:lnTo>
                                          <a:cubicBezTo>
                                            <a:pt x="94381" y="107400"/>
                                            <a:pt x="95683" y="108701"/>
                                            <a:pt x="96009" y="110329"/>
                                          </a:cubicBezTo>
                                          <a:cubicBezTo>
                                            <a:pt x="96334" y="111630"/>
                                            <a:pt x="98938" y="113258"/>
                                            <a:pt x="101541" y="114885"/>
                                          </a:cubicBezTo>
                                          <a:cubicBezTo>
                                            <a:pt x="102843" y="115536"/>
                                            <a:pt x="103820" y="116512"/>
                                            <a:pt x="104796" y="117163"/>
                                          </a:cubicBezTo>
                                          <a:lnTo>
                                            <a:pt x="104796" y="117163"/>
                                          </a:lnTo>
                                          <a:cubicBezTo>
                                            <a:pt x="106423" y="118465"/>
                                            <a:pt x="107725" y="118790"/>
                                            <a:pt x="109678" y="118790"/>
                                          </a:cubicBezTo>
                                          <a:cubicBezTo>
                                            <a:pt x="111631" y="118790"/>
                                            <a:pt x="114234" y="118139"/>
                                            <a:pt x="118140" y="116838"/>
                                          </a:cubicBezTo>
                                          <a:cubicBezTo>
                                            <a:pt x="122696" y="115536"/>
                                            <a:pt x="131158" y="114234"/>
                                            <a:pt x="140270" y="112932"/>
                                          </a:cubicBezTo>
                                          <a:cubicBezTo>
                                            <a:pt x="147756" y="111956"/>
                                            <a:pt x="155241" y="110654"/>
                                            <a:pt x="160449" y="109678"/>
                                          </a:cubicBezTo>
                                          <a:cubicBezTo>
                                            <a:pt x="170863" y="108376"/>
                                            <a:pt x="179325" y="108376"/>
                                            <a:pt x="183230" y="108701"/>
                                          </a:cubicBezTo>
                                          <a:lnTo>
                                            <a:pt x="183230" y="108701"/>
                                          </a:lnTo>
                                          <a:close/>
                                          <a:moveTo>
                                            <a:pt x="0" y="78760"/>
                                          </a:moveTo>
                                          <a:cubicBezTo>
                                            <a:pt x="1302" y="80387"/>
                                            <a:pt x="2929" y="82340"/>
                                            <a:pt x="4556" y="84292"/>
                                          </a:cubicBezTo>
                                          <a:cubicBezTo>
                                            <a:pt x="6184" y="86571"/>
                                            <a:pt x="8136" y="88849"/>
                                            <a:pt x="9764" y="91127"/>
                                          </a:cubicBezTo>
                                          <a:cubicBezTo>
                                            <a:pt x="11716" y="93405"/>
                                            <a:pt x="13669" y="95683"/>
                                            <a:pt x="15296" y="97311"/>
                                          </a:cubicBezTo>
                                          <a:cubicBezTo>
                                            <a:pt x="16923" y="98938"/>
                                            <a:pt x="18225" y="100240"/>
                                            <a:pt x="19202" y="100565"/>
                                          </a:cubicBezTo>
                                          <a:cubicBezTo>
                                            <a:pt x="20178" y="101216"/>
                                            <a:pt x="24084" y="102192"/>
                                            <a:pt x="27989" y="103169"/>
                                          </a:cubicBezTo>
                                          <a:cubicBezTo>
                                            <a:pt x="30267" y="103820"/>
                                            <a:pt x="32871" y="104471"/>
                                            <a:pt x="34498" y="104796"/>
                                          </a:cubicBezTo>
                                          <a:cubicBezTo>
                                            <a:pt x="33847" y="102192"/>
                                            <a:pt x="32871" y="97962"/>
                                            <a:pt x="32220" y="96009"/>
                                          </a:cubicBezTo>
                                          <a:cubicBezTo>
                                            <a:pt x="31895" y="94707"/>
                                            <a:pt x="30593" y="94056"/>
                                            <a:pt x="29291" y="93405"/>
                                          </a:cubicBezTo>
                                          <a:cubicBezTo>
                                            <a:pt x="27989" y="92754"/>
                                            <a:pt x="26687" y="91778"/>
                                            <a:pt x="26036" y="90802"/>
                                          </a:cubicBezTo>
                                          <a:lnTo>
                                            <a:pt x="26036" y="90802"/>
                                          </a:lnTo>
                                          <a:cubicBezTo>
                                            <a:pt x="25386" y="89825"/>
                                            <a:pt x="25060" y="88523"/>
                                            <a:pt x="24734" y="87547"/>
                                          </a:cubicBezTo>
                                          <a:cubicBezTo>
                                            <a:pt x="24409" y="86245"/>
                                            <a:pt x="24084" y="84943"/>
                                            <a:pt x="23107" y="84292"/>
                                          </a:cubicBezTo>
                                          <a:cubicBezTo>
                                            <a:pt x="22456" y="83642"/>
                                            <a:pt x="21805" y="84292"/>
                                            <a:pt x="20829" y="84618"/>
                                          </a:cubicBezTo>
                                          <a:cubicBezTo>
                                            <a:pt x="19853" y="85269"/>
                                            <a:pt x="18876" y="85920"/>
                                            <a:pt x="17249" y="86245"/>
                                          </a:cubicBezTo>
                                          <a:cubicBezTo>
                                            <a:pt x="14645" y="86896"/>
                                            <a:pt x="10740" y="83316"/>
                                            <a:pt x="7811" y="80387"/>
                                          </a:cubicBezTo>
                                          <a:cubicBezTo>
                                            <a:pt x="6509" y="79085"/>
                                            <a:pt x="5858" y="78109"/>
                                            <a:pt x="5533" y="78109"/>
                                          </a:cubicBezTo>
                                          <a:cubicBezTo>
                                            <a:pt x="4882" y="78109"/>
                                            <a:pt x="2604" y="78434"/>
                                            <a:pt x="651" y="79085"/>
                                          </a:cubicBezTo>
                                          <a:cubicBezTo>
                                            <a:pt x="651" y="78760"/>
                                            <a:pt x="325" y="78760"/>
                                            <a:pt x="0" y="78760"/>
                                          </a:cubicBezTo>
                                          <a:lnTo>
                                            <a:pt x="0" y="78760"/>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4" name="Freeform: Shape 533">
                                      <a:extLst>
                                        <a:ext uri="{FF2B5EF4-FFF2-40B4-BE49-F238E27FC236}">
                                          <a16:creationId xmlns:a16="http://schemas.microsoft.com/office/drawing/2014/main" id="{3E35B56F-54A7-465C-A1D6-2B086E6EDCB2}"/>
                                        </a:ext>
                                      </a:extLst>
                                    </p:cNvPr>
                                    <p:cNvSpPr/>
                                    <p:nvPr/>
                                  </p:nvSpPr>
                                  <p:spPr>
                                    <a:xfrm>
                                      <a:off x="7707569" y="3158515"/>
                                      <a:ext cx="303973" cy="129990"/>
                                    </a:xfrm>
                                    <a:custGeom>
                                      <a:avLst/>
                                      <a:gdLst>
                                        <a:gd name="connsiteX0" fmla="*/ 43285 w 303973"/>
                                        <a:gd name="connsiteY0" fmla="*/ 29616 h 129990"/>
                                        <a:gd name="connsiteX1" fmla="*/ 47841 w 303973"/>
                                        <a:gd name="connsiteY1" fmla="*/ 29616 h 129990"/>
                                        <a:gd name="connsiteX2" fmla="*/ 54026 w 303973"/>
                                        <a:gd name="connsiteY2" fmla="*/ 30267 h 129990"/>
                                        <a:gd name="connsiteX3" fmla="*/ 54026 w 303973"/>
                                        <a:gd name="connsiteY3" fmla="*/ 30267 h 129990"/>
                                        <a:gd name="connsiteX4" fmla="*/ 54676 w 303973"/>
                                        <a:gd name="connsiteY4" fmla="*/ 30918 h 129990"/>
                                        <a:gd name="connsiteX5" fmla="*/ 54676 w 303973"/>
                                        <a:gd name="connsiteY5" fmla="*/ 30918 h 129990"/>
                                        <a:gd name="connsiteX6" fmla="*/ 55653 w 303973"/>
                                        <a:gd name="connsiteY6" fmla="*/ 35149 h 129990"/>
                                        <a:gd name="connsiteX7" fmla="*/ 54351 w 303973"/>
                                        <a:gd name="connsiteY7" fmla="*/ 39380 h 129990"/>
                                        <a:gd name="connsiteX8" fmla="*/ 53700 w 303973"/>
                                        <a:gd name="connsiteY8" fmla="*/ 40031 h 129990"/>
                                        <a:gd name="connsiteX9" fmla="*/ 47516 w 303973"/>
                                        <a:gd name="connsiteY9" fmla="*/ 43611 h 129990"/>
                                        <a:gd name="connsiteX10" fmla="*/ 30267 w 303973"/>
                                        <a:gd name="connsiteY10" fmla="*/ 53374 h 129990"/>
                                        <a:gd name="connsiteX11" fmla="*/ 29942 w 303973"/>
                                        <a:gd name="connsiteY11" fmla="*/ 54351 h 129990"/>
                                        <a:gd name="connsiteX12" fmla="*/ 31244 w 303973"/>
                                        <a:gd name="connsiteY12" fmla="*/ 56629 h 129990"/>
                                        <a:gd name="connsiteX13" fmla="*/ 35800 w 303973"/>
                                        <a:gd name="connsiteY13" fmla="*/ 58256 h 129990"/>
                                        <a:gd name="connsiteX14" fmla="*/ 41007 w 303973"/>
                                        <a:gd name="connsiteY14" fmla="*/ 58256 h 129990"/>
                                        <a:gd name="connsiteX15" fmla="*/ 47841 w 303973"/>
                                        <a:gd name="connsiteY15" fmla="*/ 62487 h 129990"/>
                                        <a:gd name="connsiteX16" fmla="*/ 49144 w 303973"/>
                                        <a:gd name="connsiteY16" fmla="*/ 63789 h 129990"/>
                                        <a:gd name="connsiteX17" fmla="*/ 49795 w 303973"/>
                                        <a:gd name="connsiteY17" fmla="*/ 64114 h 129990"/>
                                        <a:gd name="connsiteX18" fmla="*/ 54026 w 303973"/>
                                        <a:gd name="connsiteY18" fmla="*/ 64765 h 129990"/>
                                        <a:gd name="connsiteX19" fmla="*/ 55978 w 303973"/>
                                        <a:gd name="connsiteY19" fmla="*/ 64765 h 129990"/>
                                        <a:gd name="connsiteX20" fmla="*/ 55978 w 303973"/>
                                        <a:gd name="connsiteY20" fmla="*/ 63463 h 129990"/>
                                        <a:gd name="connsiteX21" fmla="*/ 58256 w 303973"/>
                                        <a:gd name="connsiteY21" fmla="*/ 59233 h 129990"/>
                                        <a:gd name="connsiteX22" fmla="*/ 60535 w 303973"/>
                                        <a:gd name="connsiteY22" fmla="*/ 56954 h 129990"/>
                                        <a:gd name="connsiteX23" fmla="*/ 64114 w 303973"/>
                                        <a:gd name="connsiteY23" fmla="*/ 54025 h 129990"/>
                                        <a:gd name="connsiteX24" fmla="*/ 68019 w 303973"/>
                                        <a:gd name="connsiteY24" fmla="*/ 58256 h 129990"/>
                                        <a:gd name="connsiteX25" fmla="*/ 72250 w 303973"/>
                                        <a:gd name="connsiteY25" fmla="*/ 63789 h 129990"/>
                                        <a:gd name="connsiteX26" fmla="*/ 75505 w 303973"/>
                                        <a:gd name="connsiteY26" fmla="*/ 63463 h 129990"/>
                                        <a:gd name="connsiteX27" fmla="*/ 80713 w 303973"/>
                                        <a:gd name="connsiteY27" fmla="*/ 64765 h 129990"/>
                                        <a:gd name="connsiteX28" fmla="*/ 81363 w 303973"/>
                                        <a:gd name="connsiteY28" fmla="*/ 68345 h 129990"/>
                                        <a:gd name="connsiteX29" fmla="*/ 82340 w 303973"/>
                                        <a:gd name="connsiteY29" fmla="*/ 71925 h 129990"/>
                                        <a:gd name="connsiteX30" fmla="*/ 86571 w 303973"/>
                                        <a:gd name="connsiteY30" fmla="*/ 72902 h 129990"/>
                                        <a:gd name="connsiteX31" fmla="*/ 91453 w 303973"/>
                                        <a:gd name="connsiteY31" fmla="*/ 74529 h 129990"/>
                                        <a:gd name="connsiteX32" fmla="*/ 97310 w 303973"/>
                                        <a:gd name="connsiteY32" fmla="*/ 75180 h 129990"/>
                                        <a:gd name="connsiteX33" fmla="*/ 103819 w 303973"/>
                                        <a:gd name="connsiteY33" fmla="*/ 76482 h 129990"/>
                                        <a:gd name="connsiteX34" fmla="*/ 103819 w 303973"/>
                                        <a:gd name="connsiteY34" fmla="*/ 76482 h 129990"/>
                                        <a:gd name="connsiteX35" fmla="*/ 102844 w 303973"/>
                                        <a:gd name="connsiteY35" fmla="*/ 80387 h 129990"/>
                                        <a:gd name="connsiteX36" fmla="*/ 102844 w 303973"/>
                                        <a:gd name="connsiteY36" fmla="*/ 80387 h 129990"/>
                                        <a:gd name="connsiteX37" fmla="*/ 100240 w 303973"/>
                                        <a:gd name="connsiteY37" fmla="*/ 82340 h 129990"/>
                                        <a:gd name="connsiteX38" fmla="*/ 96659 w 303973"/>
                                        <a:gd name="connsiteY38" fmla="*/ 85269 h 129990"/>
                                        <a:gd name="connsiteX39" fmla="*/ 95358 w 303973"/>
                                        <a:gd name="connsiteY39" fmla="*/ 87222 h 129990"/>
                                        <a:gd name="connsiteX40" fmla="*/ 95358 w 303973"/>
                                        <a:gd name="connsiteY40" fmla="*/ 87222 h 129990"/>
                                        <a:gd name="connsiteX41" fmla="*/ 90150 w 303973"/>
                                        <a:gd name="connsiteY41" fmla="*/ 90802 h 129990"/>
                                        <a:gd name="connsiteX42" fmla="*/ 86896 w 303973"/>
                                        <a:gd name="connsiteY42" fmla="*/ 89825 h 129990"/>
                                        <a:gd name="connsiteX43" fmla="*/ 83967 w 303973"/>
                                        <a:gd name="connsiteY43" fmla="*/ 88849 h 129990"/>
                                        <a:gd name="connsiteX44" fmla="*/ 83967 w 303973"/>
                                        <a:gd name="connsiteY44" fmla="*/ 89825 h 129990"/>
                                        <a:gd name="connsiteX45" fmla="*/ 80387 w 303973"/>
                                        <a:gd name="connsiteY45" fmla="*/ 95683 h 129990"/>
                                        <a:gd name="connsiteX46" fmla="*/ 75831 w 303973"/>
                                        <a:gd name="connsiteY46" fmla="*/ 96009 h 129990"/>
                                        <a:gd name="connsiteX47" fmla="*/ 73553 w 303973"/>
                                        <a:gd name="connsiteY47" fmla="*/ 96334 h 129990"/>
                                        <a:gd name="connsiteX48" fmla="*/ 72576 w 303973"/>
                                        <a:gd name="connsiteY48" fmla="*/ 98287 h 129990"/>
                                        <a:gd name="connsiteX49" fmla="*/ 72576 w 303973"/>
                                        <a:gd name="connsiteY49" fmla="*/ 98287 h 129990"/>
                                        <a:gd name="connsiteX50" fmla="*/ 67694 w 303973"/>
                                        <a:gd name="connsiteY50" fmla="*/ 102843 h 129990"/>
                                        <a:gd name="connsiteX51" fmla="*/ 61836 w 303973"/>
                                        <a:gd name="connsiteY51" fmla="*/ 100565 h 129990"/>
                                        <a:gd name="connsiteX52" fmla="*/ 56954 w 303973"/>
                                        <a:gd name="connsiteY52" fmla="*/ 97962 h 129990"/>
                                        <a:gd name="connsiteX53" fmla="*/ 54676 w 303973"/>
                                        <a:gd name="connsiteY53" fmla="*/ 97962 h 129990"/>
                                        <a:gd name="connsiteX54" fmla="*/ 53049 w 303973"/>
                                        <a:gd name="connsiteY54" fmla="*/ 98938 h 129990"/>
                                        <a:gd name="connsiteX55" fmla="*/ 52073 w 303973"/>
                                        <a:gd name="connsiteY55" fmla="*/ 100565 h 129990"/>
                                        <a:gd name="connsiteX56" fmla="*/ 52073 w 303973"/>
                                        <a:gd name="connsiteY56" fmla="*/ 101867 h 129990"/>
                                        <a:gd name="connsiteX57" fmla="*/ 52723 w 303973"/>
                                        <a:gd name="connsiteY57" fmla="*/ 106749 h 129990"/>
                                        <a:gd name="connsiteX58" fmla="*/ 48818 w 303973"/>
                                        <a:gd name="connsiteY58" fmla="*/ 110003 h 129990"/>
                                        <a:gd name="connsiteX59" fmla="*/ 40682 w 303973"/>
                                        <a:gd name="connsiteY59" fmla="*/ 104471 h 129990"/>
                                        <a:gd name="connsiteX60" fmla="*/ 37753 w 303973"/>
                                        <a:gd name="connsiteY60" fmla="*/ 107074 h 129990"/>
                                        <a:gd name="connsiteX61" fmla="*/ 32220 w 303973"/>
                                        <a:gd name="connsiteY61" fmla="*/ 108701 h 129990"/>
                                        <a:gd name="connsiteX62" fmla="*/ 31244 w 303973"/>
                                        <a:gd name="connsiteY62" fmla="*/ 108376 h 129990"/>
                                        <a:gd name="connsiteX63" fmla="*/ 24083 w 303973"/>
                                        <a:gd name="connsiteY63" fmla="*/ 106098 h 129990"/>
                                        <a:gd name="connsiteX64" fmla="*/ 15622 w 303973"/>
                                        <a:gd name="connsiteY64" fmla="*/ 104471 h 129990"/>
                                        <a:gd name="connsiteX65" fmla="*/ 15622 w 303973"/>
                                        <a:gd name="connsiteY65" fmla="*/ 104471 h 129990"/>
                                        <a:gd name="connsiteX66" fmla="*/ 15622 w 303973"/>
                                        <a:gd name="connsiteY66" fmla="*/ 104471 h 129990"/>
                                        <a:gd name="connsiteX67" fmla="*/ 2278 w 303973"/>
                                        <a:gd name="connsiteY67" fmla="*/ 104145 h 129990"/>
                                        <a:gd name="connsiteX68" fmla="*/ 0 w 303973"/>
                                        <a:gd name="connsiteY68" fmla="*/ 119116 h 129990"/>
                                        <a:gd name="connsiteX69" fmla="*/ 18876 w 303973"/>
                                        <a:gd name="connsiteY69" fmla="*/ 120092 h 129990"/>
                                        <a:gd name="connsiteX70" fmla="*/ 37753 w 303973"/>
                                        <a:gd name="connsiteY70" fmla="*/ 123021 h 129990"/>
                                        <a:gd name="connsiteX71" fmla="*/ 42960 w 303973"/>
                                        <a:gd name="connsiteY71" fmla="*/ 123998 h 129990"/>
                                        <a:gd name="connsiteX72" fmla="*/ 49469 w 303973"/>
                                        <a:gd name="connsiteY72" fmla="*/ 121394 h 129990"/>
                                        <a:gd name="connsiteX73" fmla="*/ 49469 w 303973"/>
                                        <a:gd name="connsiteY73" fmla="*/ 121394 h 129990"/>
                                        <a:gd name="connsiteX74" fmla="*/ 55001 w 303973"/>
                                        <a:gd name="connsiteY74" fmla="*/ 119116 h 129990"/>
                                        <a:gd name="connsiteX75" fmla="*/ 59558 w 303973"/>
                                        <a:gd name="connsiteY75" fmla="*/ 122371 h 129990"/>
                                        <a:gd name="connsiteX76" fmla="*/ 60209 w 303973"/>
                                        <a:gd name="connsiteY76" fmla="*/ 123672 h 129990"/>
                                        <a:gd name="connsiteX77" fmla="*/ 62487 w 303973"/>
                                        <a:gd name="connsiteY77" fmla="*/ 123347 h 129990"/>
                                        <a:gd name="connsiteX78" fmla="*/ 67044 w 303973"/>
                                        <a:gd name="connsiteY78" fmla="*/ 124649 h 129990"/>
                                        <a:gd name="connsiteX79" fmla="*/ 67044 w 303973"/>
                                        <a:gd name="connsiteY79" fmla="*/ 126927 h 129990"/>
                                        <a:gd name="connsiteX80" fmla="*/ 66718 w 303973"/>
                                        <a:gd name="connsiteY80" fmla="*/ 128554 h 129990"/>
                                        <a:gd name="connsiteX81" fmla="*/ 67694 w 303973"/>
                                        <a:gd name="connsiteY81" fmla="*/ 129205 h 129990"/>
                                        <a:gd name="connsiteX82" fmla="*/ 72901 w 303973"/>
                                        <a:gd name="connsiteY82" fmla="*/ 129531 h 129990"/>
                                        <a:gd name="connsiteX83" fmla="*/ 79085 w 303973"/>
                                        <a:gd name="connsiteY83" fmla="*/ 129856 h 129990"/>
                                        <a:gd name="connsiteX84" fmla="*/ 81038 w 303973"/>
                                        <a:gd name="connsiteY84" fmla="*/ 128229 h 129990"/>
                                        <a:gd name="connsiteX85" fmla="*/ 85919 w 303973"/>
                                        <a:gd name="connsiteY85" fmla="*/ 124974 h 129990"/>
                                        <a:gd name="connsiteX86" fmla="*/ 94056 w 303973"/>
                                        <a:gd name="connsiteY86" fmla="*/ 123998 h 129990"/>
                                        <a:gd name="connsiteX87" fmla="*/ 103819 w 303973"/>
                                        <a:gd name="connsiteY87" fmla="*/ 123347 h 129990"/>
                                        <a:gd name="connsiteX88" fmla="*/ 116837 w 303973"/>
                                        <a:gd name="connsiteY88" fmla="*/ 123347 h 129990"/>
                                        <a:gd name="connsiteX89" fmla="*/ 118140 w 303973"/>
                                        <a:gd name="connsiteY89" fmla="*/ 121720 h 129990"/>
                                        <a:gd name="connsiteX90" fmla="*/ 121719 w 303973"/>
                                        <a:gd name="connsiteY90" fmla="*/ 120743 h 129990"/>
                                        <a:gd name="connsiteX91" fmla="*/ 125300 w 303973"/>
                                        <a:gd name="connsiteY91" fmla="*/ 119767 h 129990"/>
                                        <a:gd name="connsiteX92" fmla="*/ 125300 w 303973"/>
                                        <a:gd name="connsiteY92" fmla="*/ 119767 h 129990"/>
                                        <a:gd name="connsiteX93" fmla="*/ 125950 w 303973"/>
                                        <a:gd name="connsiteY93" fmla="*/ 115211 h 129990"/>
                                        <a:gd name="connsiteX94" fmla="*/ 129856 w 303973"/>
                                        <a:gd name="connsiteY94" fmla="*/ 102192 h 129990"/>
                                        <a:gd name="connsiteX95" fmla="*/ 140921 w 303973"/>
                                        <a:gd name="connsiteY95" fmla="*/ 98612 h 129990"/>
                                        <a:gd name="connsiteX96" fmla="*/ 150685 w 303973"/>
                                        <a:gd name="connsiteY96" fmla="*/ 95683 h 129990"/>
                                        <a:gd name="connsiteX97" fmla="*/ 150359 w 303973"/>
                                        <a:gd name="connsiteY97" fmla="*/ 93080 h 129990"/>
                                        <a:gd name="connsiteX98" fmla="*/ 149709 w 303973"/>
                                        <a:gd name="connsiteY98" fmla="*/ 90476 h 129990"/>
                                        <a:gd name="connsiteX99" fmla="*/ 151336 w 303973"/>
                                        <a:gd name="connsiteY99" fmla="*/ 87547 h 129990"/>
                                        <a:gd name="connsiteX100" fmla="*/ 155892 w 303973"/>
                                        <a:gd name="connsiteY100" fmla="*/ 88523 h 129990"/>
                                        <a:gd name="connsiteX101" fmla="*/ 162727 w 303973"/>
                                        <a:gd name="connsiteY101" fmla="*/ 89825 h 129990"/>
                                        <a:gd name="connsiteX102" fmla="*/ 166307 w 303973"/>
                                        <a:gd name="connsiteY102" fmla="*/ 87222 h 129990"/>
                                        <a:gd name="connsiteX103" fmla="*/ 170863 w 303973"/>
                                        <a:gd name="connsiteY103" fmla="*/ 83967 h 129990"/>
                                        <a:gd name="connsiteX104" fmla="*/ 173467 w 303973"/>
                                        <a:gd name="connsiteY104" fmla="*/ 85594 h 129990"/>
                                        <a:gd name="connsiteX105" fmla="*/ 174118 w 303973"/>
                                        <a:gd name="connsiteY105" fmla="*/ 88523 h 129990"/>
                                        <a:gd name="connsiteX106" fmla="*/ 176396 w 303973"/>
                                        <a:gd name="connsiteY106" fmla="*/ 94381 h 129990"/>
                                        <a:gd name="connsiteX107" fmla="*/ 185834 w 303973"/>
                                        <a:gd name="connsiteY107" fmla="*/ 92754 h 129990"/>
                                        <a:gd name="connsiteX108" fmla="*/ 189739 w 303973"/>
                                        <a:gd name="connsiteY108" fmla="*/ 91778 h 129990"/>
                                        <a:gd name="connsiteX109" fmla="*/ 192668 w 303973"/>
                                        <a:gd name="connsiteY109" fmla="*/ 93080 h 129990"/>
                                        <a:gd name="connsiteX110" fmla="*/ 195272 w 303973"/>
                                        <a:gd name="connsiteY110" fmla="*/ 94381 h 129990"/>
                                        <a:gd name="connsiteX111" fmla="*/ 198852 w 303973"/>
                                        <a:gd name="connsiteY111" fmla="*/ 88523 h 129990"/>
                                        <a:gd name="connsiteX112" fmla="*/ 211545 w 303973"/>
                                        <a:gd name="connsiteY112" fmla="*/ 70949 h 129990"/>
                                        <a:gd name="connsiteX113" fmla="*/ 224237 w 303973"/>
                                        <a:gd name="connsiteY113" fmla="*/ 68996 h 129990"/>
                                        <a:gd name="connsiteX114" fmla="*/ 230746 w 303973"/>
                                        <a:gd name="connsiteY114" fmla="*/ 68345 h 129990"/>
                                        <a:gd name="connsiteX115" fmla="*/ 238882 w 303973"/>
                                        <a:gd name="connsiteY115" fmla="*/ 67694 h 129990"/>
                                        <a:gd name="connsiteX116" fmla="*/ 247995 w 303973"/>
                                        <a:gd name="connsiteY116" fmla="*/ 66718 h 129990"/>
                                        <a:gd name="connsiteX117" fmla="*/ 247995 w 303973"/>
                                        <a:gd name="connsiteY117" fmla="*/ 66718 h 129990"/>
                                        <a:gd name="connsiteX118" fmla="*/ 255155 w 303973"/>
                                        <a:gd name="connsiteY118" fmla="*/ 57605 h 129990"/>
                                        <a:gd name="connsiteX119" fmla="*/ 260037 w 303973"/>
                                        <a:gd name="connsiteY119" fmla="*/ 53049 h 129990"/>
                                        <a:gd name="connsiteX120" fmla="*/ 264919 w 303973"/>
                                        <a:gd name="connsiteY120" fmla="*/ 51096 h 129990"/>
                                        <a:gd name="connsiteX121" fmla="*/ 286725 w 303973"/>
                                        <a:gd name="connsiteY121" fmla="*/ 42634 h 129990"/>
                                        <a:gd name="connsiteX122" fmla="*/ 287375 w 303973"/>
                                        <a:gd name="connsiteY122" fmla="*/ 42309 h 129990"/>
                                        <a:gd name="connsiteX123" fmla="*/ 303973 w 303973"/>
                                        <a:gd name="connsiteY123" fmla="*/ 36451 h 129990"/>
                                        <a:gd name="connsiteX124" fmla="*/ 303322 w 303973"/>
                                        <a:gd name="connsiteY124" fmla="*/ 34824 h 129990"/>
                                        <a:gd name="connsiteX125" fmla="*/ 302672 w 303973"/>
                                        <a:gd name="connsiteY125" fmla="*/ 33196 h 129990"/>
                                        <a:gd name="connsiteX126" fmla="*/ 298766 w 303973"/>
                                        <a:gd name="connsiteY126" fmla="*/ 31244 h 129990"/>
                                        <a:gd name="connsiteX127" fmla="*/ 295186 w 303973"/>
                                        <a:gd name="connsiteY127" fmla="*/ 27989 h 129990"/>
                                        <a:gd name="connsiteX128" fmla="*/ 292908 w 303973"/>
                                        <a:gd name="connsiteY128" fmla="*/ 26687 h 129990"/>
                                        <a:gd name="connsiteX129" fmla="*/ 286725 w 303973"/>
                                        <a:gd name="connsiteY129" fmla="*/ 26036 h 129990"/>
                                        <a:gd name="connsiteX130" fmla="*/ 279890 w 303973"/>
                                        <a:gd name="connsiteY130" fmla="*/ 25060 h 129990"/>
                                        <a:gd name="connsiteX131" fmla="*/ 274032 w 303973"/>
                                        <a:gd name="connsiteY131" fmla="*/ 16924 h 129990"/>
                                        <a:gd name="connsiteX132" fmla="*/ 272404 w 303973"/>
                                        <a:gd name="connsiteY132" fmla="*/ 13669 h 129990"/>
                                        <a:gd name="connsiteX133" fmla="*/ 256132 w 303973"/>
                                        <a:gd name="connsiteY133" fmla="*/ 12042 h 129990"/>
                                        <a:gd name="connsiteX134" fmla="*/ 232699 w 303973"/>
                                        <a:gd name="connsiteY134" fmla="*/ 10415 h 129990"/>
                                        <a:gd name="connsiteX135" fmla="*/ 222285 w 303973"/>
                                        <a:gd name="connsiteY135" fmla="*/ 10089 h 129990"/>
                                        <a:gd name="connsiteX136" fmla="*/ 177698 w 303973"/>
                                        <a:gd name="connsiteY136" fmla="*/ 8787 h 129990"/>
                                        <a:gd name="connsiteX137" fmla="*/ 171839 w 303973"/>
                                        <a:gd name="connsiteY137" fmla="*/ 11391 h 129990"/>
                                        <a:gd name="connsiteX138" fmla="*/ 168910 w 303973"/>
                                        <a:gd name="connsiteY138" fmla="*/ 13018 h 129990"/>
                                        <a:gd name="connsiteX139" fmla="*/ 159472 w 303973"/>
                                        <a:gd name="connsiteY139" fmla="*/ 11065 h 129990"/>
                                        <a:gd name="connsiteX140" fmla="*/ 150685 w 303973"/>
                                        <a:gd name="connsiteY140" fmla="*/ 8462 h 129990"/>
                                        <a:gd name="connsiteX141" fmla="*/ 142223 w 303973"/>
                                        <a:gd name="connsiteY141" fmla="*/ 2929 h 129990"/>
                                        <a:gd name="connsiteX142" fmla="*/ 140921 w 303973"/>
                                        <a:gd name="connsiteY142" fmla="*/ 1627 h 129990"/>
                                        <a:gd name="connsiteX143" fmla="*/ 140921 w 303973"/>
                                        <a:gd name="connsiteY143" fmla="*/ 1627 h 129990"/>
                                        <a:gd name="connsiteX144" fmla="*/ 136690 w 303973"/>
                                        <a:gd name="connsiteY144" fmla="*/ 651 h 129990"/>
                                        <a:gd name="connsiteX145" fmla="*/ 130507 w 303973"/>
                                        <a:gd name="connsiteY145" fmla="*/ 0 h 129990"/>
                                        <a:gd name="connsiteX146" fmla="*/ 126601 w 303973"/>
                                        <a:gd name="connsiteY146" fmla="*/ 651 h 129990"/>
                                        <a:gd name="connsiteX147" fmla="*/ 126601 w 303973"/>
                                        <a:gd name="connsiteY147" fmla="*/ 651 h 129990"/>
                                        <a:gd name="connsiteX148" fmla="*/ 122696 w 303973"/>
                                        <a:gd name="connsiteY148" fmla="*/ 1953 h 129990"/>
                                        <a:gd name="connsiteX149" fmla="*/ 119767 w 303973"/>
                                        <a:gd name="connsiteY149" fmla="*/ 4556 h 129990"/>
                                        <a:gd name="connsiteX150" fmla="*/ 114885 w 303973"/>
                                        <a:gd name="connsiteY150" fmla="*/ 10089 h 129990"/>
                                        <a:gd name="connsiteX151" fmla="*/ 114885 w 303973"/>
                                        <a:gd name="connsiteY151" fmla="*/ 10089 h 129990"/>
                                        <a:gd name="connsiteX152" fmla="*/ 113909 w 303973"/>
                                        <a:gd name="connsiteY152" fmla="*/ 13018 h 129990"/>
                                        <a:gd name="connsiteX153" fmla="*/ 113909 w 303973"/>
                                        <a:gd name="connsiteY153" fmla="*/ 13018 h 129990"/>
                                        <a:gd name="connsiteX154" fmla="*/ 113583 w 303973"/>
                                        <a:gd name="connsiteY154" fmla="*/ 17900 h 129990"/>
                                        <a:gd name="connsiteX155" fmla="*/ 114885 w 303973"/>
                                        <a:gd name="connsiteY155" fmla="*/ 21480 h 129990"/>
                                        <a:gd name="connsiteX156" fmla="*/ 115862 w 303973"/>
                                        <a:gd name="connsiteY156" fmla="*/ 24084 h 129990"/>
                                        <a:gd name="connsiteX157" fmla="*/ 115862 w 303973"/>
                                        <a:gd name="connsiteY157" fmla="*/ 24084 h 129990"/>
                                        <a:gd name="connsiteX158" fmla="*/ 114234 w 303973"/>
                                        <a:gd name="connsiteY158" fmla="*/ 26362 h 129990"/>
                                        <a:gd name="connsiteX159" fmla="*/ 114234 w 303973"/>
                                        <a:gd name="connsiteY159" fmla="*/ 26362 h 129990"/>
                                        <a:gd name="connsiteX160" fmla="*/ 99914 w 303973"/>
                                        <a:gd name="connsiteY160" fmla="*/ 22131 h 129990"/>
                                        <a:gd name="connsiteX161" fmla="*/ 77458 w 303973"/>
                                        <a:gd name="connsiteY161" fmla="*/ 15622 h 129990"/>
                                        <a:gd name="connsiteX162" fmla="*/ 61510 w 303973"/>
                                        <a:gd name="connsiteY162" fmla="*/ 15622 h 129990"/>
                                        <a:gd name="connsiteX163" fmla="*/ 53374 w 303973"/>
                                        <a:gd name="connsiteY163" fmla="*/ 16273 h 129990"/>
                                        <a:gd name="connsiteX164" fmla="*/ 48167 w 303973"/>
                                        <a:gd name="connsiteY164" fmla="*/ 20829 h 129990"/>
                                        <a:gd name="connsiteX165" fmla="*/ 41658 w 303973"/>
                                        <a:gd name="connsiteY165" fmla="*/ 28314 h 129990"/>
                                        <a:gd name="connsiteX166" fmla="*/ 41658 w 303973"/>
                                        <a:gd name="connsiteY166" fmla="*/ 28314 h 129990"/>
                                        <a:gd name="connsiteX167" fmla="*/ 43285 w 303973"/>
                                        <a:gd name="connsiteY167" fmla="*/ 29616 h 129990"/>
                                        <a:gd name="connsiteX168" fmla="*/ 43285 w 303973"/>
                                        <a:gd name="connsiteY168" fmla="*/ 29616 h 129990"/>
                                        <a:gd name="connsiteX169" fmla="*/ 43285 w 303973"/>
                                        <a:gd name="connsiteY169" fmla="*/ 29616 h 12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303973" h="129990">
                                          <a:moveTo>
                                            <a:pt x="43285" y="29616"/>
                                          </a:moveTo>
                                          <a:cubicBezTo>
                                            <a:pt x="44587" y="29942"/>
                                            <a:pt x="46214" y="29616"/>
                                            <a:pt x="47841" y="29616"/>
                                          </a:cubicBezTo>
                                          <a:cubicBezTo>
                                            <a:pt x="50445" y="29616"/>
                                            <a:pt x="52398" y="29616"/>
                                            <a:pt x="54026" y="30267"/>
                                          </a:cubicBezTo>
                                          <a:lnTo>
                                            <a:pt x="54026" y="30267"/>
                                          </a:lnTo>
                                          <a:cubicBezTo>
                                            <a:pt x="54351" y="30267"/>
                                            <a:pt x="54351" y="30593"/>
                                            <a:pt x="54676" y="30918"/>
                                          </a:cubicBezTo>
                                          <a:lnTo>
                                            <a:pt x="54676" y="30918"/>
                                          </a:lnTo>
                                          <a:cubicBezTo>
                                            <a:pt x="55327" y="31895"/>
                                            <a:pt x="55653" y="33522"/>
                                            <a:pt x="55653" y="35149"/>
                                          </a:cubicBezTo>
                                          <a:cubicBezTo>
                                            <a:pt x="55653" y="36776"/>
                                            <a:pt x="55001" y="38404"/>
                                            <a:pt x="54351" y="39380"/>
                                          </a:cubicBezTo>
                                          <a:cubicBezTo>
                                            <a:pt x="54026" y="39705"/>
                                            <a:pt x="54026" y="40031"/>
                                            <a:pt x="53700" y="40031"/>
                                          </a:cubicBezTo>
                                          <a:cubicBezTo>
                                            <a:pt x="53049" y="40356"/>
                                            <a:pt x="50771" y="41658"/>
                                            <a:pt x="47516" y="43611"/>
                                          </a:cubicBezTo>
                                          <a:cubicBezTo>
                                            <a:pt x="40682" y="47191"/>
                                            <a:pt x="30592" y="52723"/>
                                            <a:pt x="30267" y="53374"/>
                                          </a:cubicBezTo>
                                          <a:cubicBezTo>
                                            <a:pt x="30267" y="53700"/>
                                            <a:pt x="29942" y="54025"/>
                                            <a:pt x="29942" y="54351"/>
                                          </a:cubicBezTo>
                                          <a:cubicBezTo>
                                            <a:pt x="29617" y="55002"/>
                                            <a:pt x="29617" y="55327"/>
                                            <a:pt x="31244" y="56629"/>
                                          </a:cubicBezTo>
                                          <a:cubicBezTo>
                                            <a:pt x="32545" y="57605"/>
                                            <a:pt x="34173" y="58256"/>
                                            <a:pt x="35800" y="58256"/>
                                          </a:cubicBezTo>
                                          <a:cubicBezTo>
                                            <a:pt x="37427" y="58582"/>
                                            <a:pt x="39380" y="58256"/>
                                            <a:pt x="41007" y="58256"/>
                                          </a:cubicBezTo>
                                          <a:cubicBezTo>
                                            <a:pt x="43936" y="57931"/>
                                            <a:pt x="46214" y="60534"/>
                                            <a:pt x="47841" y="62487"/>
                                          </a:cubicBezTo>
                                          <a:cubicBezTo>
                                            <a:pt x="48492" y="63138"/>
                                            <a:pt x="48818" y="63789"/>
                                            <a:pt x="49144" y="63789"/>
                                          </a:cubicBezTo>
                                          <a:cubicBezTo>
                                            <a:pt x="49144" y="63789"/>
                                            <a:pt x="49469" y="63789"/>
                                            <a:pt x="49795" y="64114"/>
                                          </a:cubicBezTo>
                                          <a:cubicBezTo>
                                            <a:pt x="50771" y="64440"/>
                                            <a:pt x="52723" y="64765"/>
                                            <a:pt x="54026" y="64765"/>
                                          </a:cubicBezTo>
                                          <a:cubicBezTo>
                                            <a:pt x="55001" y="64765"/>
                                            <a:pt x="55978" y="64765"/>
                                            <a:pt x="55978" y="64765"/>
                                          </a:cubicBezTo>
                                          <a:cubicBezTo>
                                            <a:pt x="55978" y="64440"/>
                                            <a:pt x="55978" y="63789"/>
                                            <a:pt x="55978" y="63463"/>
                                          </a:cubicBezTo>
                                          <a:cubicBezTo>
                                            <a:pt x="55653" y="61511"/>
                                            <a:pt x="55327" y="59883"/>
                                            <a:pt x="58256" y="59233"/>
                                          </a:cubicBezTo>
                                          <a:cubicBezTo>
                                            <a:pt x="58907" y="59233"/>
                                            <a:pt x="59558" y="57931"/>
                                            <a:pt x="60535" y="56954"/>
                                          </a:cubicBezTo>
                                          <a:cubicBezTo>
                                            <a:pt x="61510" y="55653"/>
                                            <a:pt x="62487" y="54351"/>
                                            <a:pt x="64114" y="54025"/>
                                          </a:cubicBezTo>
                                          <a:cubicBezTo>
                                            <a:pt x="66067" y="53700"/>
                                            <a:pt x="67044" y="55653"/>
                                            <a:pt x="68019" y="58256"/>
                                          </a:cubicBezTo>
                                          <a:cubicBezTo>
                                            <a:pt x="68996" y="60860"/>
                                            <a:pt x="70298" y="63789"/>
                                            <a:pt x="72250" y="63789"/>
                                          </a:cubicBezTo>
                                          <a:cubicBezTo>
                                            <a:pt x="73553" y="63789"/>
                                            <a:pt x="74528" y="63789"/>
                                            <a:pt x="75505" y="63463"/>
                                          </a:cubicBezTo>
                                          <a:cubicBezTo>
                                            <a:pt x="78435" y="63138"/>
                                            <a:pt x="79410" y="63138"/>
                                            <a:pt x="80713" y="64765"/>
                                          </a:cubicBezTo>
                                          <a:cubicBezTo>
                                            <a:pt x="81689" y="65742"/>
                                            <a:pt x="81363" y="67043"/>
                                            <a:pt x="81363" y="68345"/>
                                          </a:cubicBezTo>
                                          <a:cubicBezTo>
                                            <a:pt x="81363" y="69647"/>
                                            <a:pt x="81038" y="71274"/>
                                            <a:pt x="82340" y="71925"/>
                                          </a:cubicBezTo>
                                          <a:cubicBezTo>
                                            <a:pt x="83967" y="72576"/>
                                            <a:pt x="85269" y="72576"/>
                                            <a:pt x="86571" y="72902"/>
                                          </a:cubicBezTo>
                                          <a:cubicBezTo>
                                            <a:pt x="88523" y="73227"/>
                                            <a:pt x="90150" y="73227"/>
                                            <a:pt x="91453" y="74529"/>
                                          </a:cubicBezTo>
                                          <a:cubicBezTo>
                                            <a:pt x="92103" y="75180"/>
                                            <a:pt x="94707" y="75180"/>
                                            <a:pt x="97310" y="75180"/>
                                          </a:cubicBezTo>
                                          <a:cubicBezTo>
                                            <a:pt x="100240" y="75180"/>
                                            <a:pt x="102844" y="75180"/>
                                            <a:pt x="103819" y="76482"/>
                                          </a:cubicBezTo>
                                          <a:lnTo>
                                            <a:pt x="103819" y="76482"/>
                                          </a:lnTo>
                                          <a:cubicBezTo>
                                            <a:pt x="105122" y="77783"/>
                                            <a:pt x="104145" y="79085"/>
                                            <a:pt x="102844" y="80387"/>
                                          </a:cubicBezTo>
                                          <a:lnTo>
                                            <a:pt x="102844" y="80387"/>
                                          </a:lnTo>
                                          <a:cubicBezTo>
                                            <a:pt x="102192" y="81038"/>
                                            <a:pt x="101216" y="81689"/>
                                            <a:pt x="100240" y="82340"/>
                                          </a:cubicBezTo>
                                          <a:cubicBezTo>
                                            <a:pt x="98937" y="83316"/>
                                            <a:pt x="97310" y="84292"/>
                                            <a:pt x="96659" y="85269"/>
                                          </a:cubicBezTo>
                                          <a:cubicBezTo>
                                            <a:pt x="96334" y="85920"/>
                                            <a:pt x="95683" y="86571"/>
                                            <a:pt x="95358" y="87222"/>
                                          </a:cubicBezTo>
                                          <a:lnTo>
                                            <a:pt x="95358" y="87222"/>
                                          </a:lnTo>
                                          <a:cubicBezTo>
                                            <a:pt x="94056" y="89500"/>
                                            <a:pt x="92754" y="91452"/>
                                            <a:pt x="90150" y="90802"/>
                                          </a:cubicBezTo>
                                          <a:cubicBezTo>
                                            <a:pt x="89174" y="90476"/>
                                            <a:pt x="88198" y="90151"/>
                                            <a:pt x="86896" y="89825"/>
                                          </a:cubicBezTo>
                                          <a:cubicBezTo>
                                            <a:pt x="85919" y="89500"/>
                                            <a:pt x="84618" y="89174"/>
                                            <a:pt x="83967" y="88849"/>
                                          </a:cubicBezTo>
                                          <a:cubicBezTo>
                                            <a:pt x="83967" y="89174"/>
                                            <a:pt x="83967" y="89500"/>
                                            <a:pt x="83967" y="89825"/>
                                          </a:cubicBezTo>
                                          <a:cubicBezTo>
                                            <a:pt x="83967" y="92103"/>
                                            <a:pt x="83967" y="94381"/>
                                            <a:pt x="80387" y="95683"/>
                                          </a:cubicBezTo>
                                          <a:cubicBezTo>
                                            <a:pt x="78760" y="96334"/>
                                            <a:pt x="77132" y="96334"/>
                                            <a:pt x="75831" y="96009"/>
                                          </a:cubicBezTo>
                                          <a:cubicBezTo>
                                            <a:pt x="74854" y="96009"/>
                                            <a:pt x="73878" y="96009"/>
                                            <a:pt x="73553" y="96334"/>
                                          </a:cubicBezTo>
                                          <a:cubicBezTo>
                                            <a:pt x="73227" y="96985"/>
                                            <a:pt x="72901" y="97636"/>
                                            <a:pt x="72576" y="98287"/>
                                          </a:cubicBezTo>
                                          <a:lnTo>
                                            <a:pt x="72576" y="98287"/>
                                          </a:lnTo>
                                          <a:cubicBezTo>
                                            <a:pt x="71925" y="100565"/>
                                            <a:pt x="70949" y="102518"/>
                                            <a:pt x="67694" y="102843"/>
                                          </a:cubicBezTo>
                                          <a:cubicBezTo>
                                            <a:pt x="65416" y="102843"/>
                                            <a:pt x="63789" y="101867"/>
                                            <a:pt x="61836" y="100565"/>
                                          </a:cubicBezTo>
                                          <a:cubicBezTo>
                                            <a:pt x="60535" y="99589"/>
                                            <a:pt x="58907" y="98612"/>
                                            <a:pt x="56954" y="97962"/>
                                          </a:cubicBezTo>
                                          <a:cubicBezTo>
                                            <a:pt x="55978" y="97636"/>
                                            <a:pt x="55327" y="97636"/>
                                            <a:pt x="54676" y="97962"/>
                                          </a:cubicBezTo>
                                          <a:cubicBezTo>
                                            <a:pt x="54026" y="97962"/>
                                            <a:pt x="53374" y="98287"/>
                                            <a:pt x="53049" y="98938"/>
                                          </a:cubicBezTo>
                                          <a:cubicBezTo>
                                            <a:pt x="52723" y="99263"/>
                                            <a:pt x="52398" y="99914"/>
                                            <a:pt x="52073" y="100565"/>
                                          </a:cubicBezTo>
                                          <a:cubicBezTo>
                                            <a:pt x="52073" y="100891"/>
                                            <a:pt x="52073" y="101541"/>
                                            <a:pt x="52073" y="101867"/>
                                          </a:cubicBezTo>
                                          <a:cubicBezTo>
                                            <a:pt x="52398" y="103169"/>
                                            <a:pt x="52723" y="105122"/>
                                            <a:pt x="52723" y="106749"/>
                                          </a:cubicBezTo>
                                          <a:cubicBezTo>
                                            <a:pt x="52723" y="109027"/>
                                            <a:pt x="51747" y="110654"/>
                                            <a:pt x="48818" y="110003"/>
                                          </a:cubicBezTo>
                                          <a:cubicBezTo>
                                            <a:pt x="46540" y="109352"/>
                                            <a:pt x="42960" y="106423"/>
                                            <a:pt x="40682" y="104471"/>
                                          </a:cubicBezTo>
                                          <a:cubicBezTo>
                                            <a:pt x="40031" y="105447"/>
                                            <a:pt x="39054" y="106423"/>
                                            <a:pt x="37753" y="107074"/>
                                          </a:cubicBezTo>
                                          <a:cubicBezTo>
                                            <a:pt x="36126" y="108051"/>
                                            <a:pt x="34173" y="109027"/>
                                            <a:pt x="32220" y="108701"/>
                                          </a:cubicBezTo>
                                          <a:cubicBezTo>
                                            <a:pt x="31895" y="108701"/>
                                            <a:pt x="31569" y="108701"/>
                                            <a:pt x="31244" y="108376"/>
                                          </a:cubicBezTo>
                                          <a:cubicBezTo>
                                            <a:pt x="29942" y="107725"/>
                                            <a:pt x="27338" y="106749"/>
                                            <a:pt x="24083" y="106098"/>
                                          </a:cubicBezTo>
                                          <a:cubicBezTo>
                                            <a:pt x="21154" y="105122"/>
                                            <a:pt x="17900" y="104471"/>
                                            <a:pt x="15622" y="104471"/>
                                          </a:cubicBezTo>
                                          <a:lnTo>
                                            <a:pt x="15622" y="104471"/>
                                          </a:lnTo>
                                          <a:lnTo>
                                            <a:pt x="15622" y="104471"/>
                                          </a:lnTo>
                                          <a:cubicBezTo>
                                            <a:pt x="11065" y="104471"/>
                                            <a:pt x="2278" y="104145"/>
                                            <a:pt x="2278" y="104145"/>
                                          </a:cubicBezTo>
                                          <a:cubicBezTo>
                                            <a:pt x="2278" y="105122"/>
                                            <a:pt x="651" y="115536"/>
                                            <a:pt x="0" y="119116"/>
                                          </a:cubicBezTo>
                                          <a:cubicBezTo>
                                            <a:pt x="3580" y="119441"/>
                                            <a:pt x="13669" y="120092"/>
                                            <a:pt x="18876" y="120092"/>
                                          </a:cubicBezTo>
                                          <a:cubicBezTo>
                                            <a:pt x="23432" y="119767"/>
                                            <a:pt x="32220" y="121720"/>
                                            <a:pt x="37753" y="123021"/>
                                          </a:cubicBezTo>
                                          <a:cubicBezTo>
                                            <a:pt x="40356" y="123672"/>
                                            <a:pt x="42635" y="123998"/>
                                            <a:pt x="42960" y="123998"/>
                                          </a:cubicBezTo>
                                          <a:cubicBezTo>
                                            <a:pt x="43936" y="123998"/>
                                            <a:pt x="46540" y="122696"/>
                                            <a:pt x="49469" y="121394"/>
                                          </a:cubicBezTo>
                                          <a:lnTo>
                                            <a:pt x="49469" y="121394"/>
                                          </a:lnTo>
                                          <a:cubicBezTo>
                                            <a:pt x="51422" y="120418"/>
                                            <a:pt x="53700" y="119441"/>
                                            <a:pt x="55001" y="119116"/>
                                          </a:cubicBezTo>
                                          <a:cubicBezTo>
                                            <a:pt x="57931" y="118140"/>
                                            <a:pt x="58907" y="120418"/>
                                            <a:pt x="59558" y="122371"/>
                                          </a:cubicBezTo>
                                          <a:cubicBezTo>
                                            <a:pt x="59883" y="123021"/>
                                            <a:pt x="60209" y="123672"/>
                                            <a:pt x="60209" y="123672"/>
                                          </a:cubicBezTo>
                                          <a:cubicBezTo>
                                            <a:pt x="60860" y="123672"/>
                                            <a:pt x="61510" y="123672"/>
                                            <a:pt x="62487" y="123347"/>
                                          </a:cubicBezTo>
                                          <a:cubicBezTo>
                                            <a:pt x="64440" y="123021"/>
                                            <a:pt x="66392" y="122371"/>
                                            <a:pt x="67044" y="124649"/>
                                          </a:cubicBezTo>
                                          <a:cubicBezTo>
                                            <a:pt x="67044" y="125299"/>
                                            <a:pt x="67044" y="126276"/>
                                            <a:pt x="67044" y="126927"/>
                                          </a:cubicBezTo>
                                          <a:cubicBezTo>
                                            <a:pt x="67044" y="127578"/>
                                            <a:pt x="66718" y="127903"/>
                                            <a:pt x="66718" y="128554"/>
                                          </a:cubicBezTo>
                                          <a:cubicBezTo>
                                            <a:pt x="66718" y="128880"/>
                                            <a:pt x="67044" y="129205"/>
                                            <a:pt x="67694" y="129205"/>
                                          </a:cubicBezTo>
                                          <a:cubicBezTo>
                                            <a:pt x="69322" y="129205"/>
                                            <a:pt x="70949" y="129531"/>
                                            <a:pt x="72901" y="129531"/>
                                          </a:cubicBezTo>
                                          <a:cubicBezTo>
                                            <a:pt x="75831" y="129856"/>
                                            <a:pt x="78435" y="130181"/>
                                            <a:pt x="79085" y="129856"/>
                                          </a:cubicBezTo>
                                          <a:cubicBezTo>
                                            <a:pt x="79736" y="129531"/>
                                            <a:pt x="80387" y="128880"/>
                                            <a:pt x="81038" y="128229"/>
                                          </a:cubicBezTo>
                                          <a:cubicBezTo>
                                            <a:pt x="82340" y="126927"/>
                                            <a:pt x="83967" y="125299"/>
                                            <a:pt x="85919" y="124974"/>
                                          </a:cubicBezTo>
                                          <a:cubicBezTo>
                                            <a:pt x="87222" y="124649"/>
                                            <a:pt x="90476" y="124323"/>
                                            <a:pt x="94056" y="123998"/>
                                          </a:cubicBezTo>
                                          <a:cubicBezTo>
                                            <a:pt x="97636" y="123672"/>
                                            <a:pt x="101541" y="123347"/>
                                            <a:pt x="103819" y="123347"/>
                                          </a:cubicBezTo>
                                          <a:cubicBezTo>
                                            <a:pt x="107400" y="123347"/>
                                            <a:pt x="114559" y="123347"/>
                                            <a:pt x="116837" y="123347"/>
                                          </a:cubicBezTo>
                                          <a:cubicBezTo>
                                            <a:pt x="117163" y="122696"/>
                                            <a:pt x="117489" y="122045"/>
                                            <a:pt x="118140" y="121720"/>
                                          </a:cubicBezTo>
                                          <a:cubicBezTo>
                                            <a:pt x="119116" y="121069"/>
                                            <a:pt x="120418" y="121069"/>
                                            <a:pt x="121719" y="120743"/>
                                          </a:cubicBezTo>
                                          <a:cubicBezTo>
                                            <a:pt x="123346" y="120418"/>
                                            <a:pt x="124974" y="120418"/>
                                            <a:pt x="125300" y="119767"/>
                                          </a:cubicBezTo>
                                          <a:lnTo>
                                            <a:pt x="125300" y="119767"/>
                                          </a:lnTo>
                                          <a:cubicBezTo>
                                            <a:pt x="125625" y="119441"/>
                                            <a:pt x="125625" y="117489"/>
                                            <a:pt x="125950" y="115211"/>
                                          </a:cubicBezTo>
                                          <a:cubicBezTo>
                                            <a:pt x="126276" y="110329"/>
                                            <a:pt x="126601" y="104145"/>
                                            <a:pt x="129856" y="102192"/>
                                          </a:cubicBezTo>
                                          <a:cubicBezTo>
                                            <a:pt x="131809" y="101216"/>
                                            <a:pt x="136365" y="99914"/>
                                            <a:pt x="140921" y="98612"/>
                                          </a:cubicBezTo>
                                          <a:cubicBezTo>
                                            <a:pt x="145803" y="97311"/>
                                            <a:pt x="150685" y="96009"/>
                                            <a:pt x="150685" y="95683"/>
                                          </a:cubicBezTo>
                                          <a:cubicBezTo>
                                            <a:pt x="150685" y="95032"/>
                                            <a:pt x="150359" y="94056"/>
                                            <a:pt x="150359" y="93080"/>
                                          </a:cubicBezTo>
                                          <a:cubicBezTo>
                                            <a:pt x="150034" y="92103"/>
                                            <a:pt x="150034" y="91127"/>
                                            <a:pt x="149709" y="90476"/>
                                          </a:cubicBezTo>
                                          <a:cubicBezTo>
                                            <a:pt x="149383" y="88849"/>
                                            <a:pt x="150034" y="87547"/>
                                            <a:pt x="151336" y="87547"/>
                                          </a:cubicBezTo>
                                          <a:cubicBezTo>
                                            <a:pt x="152312" y="87547"/>
                                            <a:pt x="153940" y="87872"/>
                                            <a:pt x="155892" y="88523"/>
                                          </a:cubicBezTo>
                                          <a:cubicBezTo>
                                            <a:pt x="158496" y="89174"/>
                                            <a:pt x="161750" y="90151"/>
                                            <a:pt x="162727" y="89825"/>
                                          </a:cubicBezTo>
                                          <a:cubicBezTo>
                                            <a:pt x="163377" y="89500"/>
                                            <a:pt x="164680" y="88198"/>
                                            <a:pt x="166307" y="87222"/>
                                          </a:cubicBezTo>
                                          <a:cubicBezTo>
                                            <a:pt x="167934" y="85594"/>
                                            <a:pt x="169886" y="84292"/>
                                            <a:pt x="170863" y="83967"/>
                                          </a:cubicBezTo>
                                          <a:cubicBezTo>
                                            <a:pt x="172164" y="83642"/>
                                            <a:pt x="172816" y="84292"/>
                                            <a:pt x="173467" y="85594"/>
                                          </a:cubicBezTo>
                                          <a:cubicBezTo>
                                            <a:pt x="173792" y="86245"/>
                                            <a:pt x="173792" y="87547"/>
                                            <a:pt x="174118" y="88523"/>
                                          </a:cubicBezTo>
                                          <a:cubicBezTo>
                                            <a:pt x="174443" y="91127"/>
                                            <a:pt x="175094" y="94056"/>
                                            <a:pt x="176396" y="94381"/>
                                          </a:cubicBezTo>
                                          <a:cubicBezTo>
                                            <a:pt x="178674" y="94707"/>
                                            <a:pt x="182580" y="93405"/>
                                            <a:pt x="185834" y="92754"/>
                                          </a:cubicBezTo>
                                          <a:cubicBezTo>
                                            <a:pt x="187461" y="92429"/>
                                            <a:pt x="189089" y="91778"/>
                                            <a:pt x="189739" y="91778"/>
                                          </a:cubicBezTo>
                                          <a:cubicBezTo>
                                            <a:pt x="190716" y="91778"/>
                                            <a:pt x="191692" y="92429"/>
                                            <a:pt x="192668" y="93080"/>
                                          </a:cubicBezTo>
                                          <a:cubicBezTo>
                                            <a:pt x="193970" y="93731"/>
                                            <a:pt x="195272" y="94707"/>
                                            <a:pt x="195272" y="94381"/>
                                          </a:cubicBezTo>
                                          <a:cubicBezTo>
                                            <a:pt x="195598" y="94056"/>
                                            <a:pt x="197225" y="91452"/>
                                            <a:pt x="198852" y="88523"/>
                                          </a:cubicBezTo>
                                          <a:cubicBezTo>
                                            <a:pt x="202758" y="82014"/>
                                            <a:pt x="207964" y="72576"/>
                                            <a:pt x="211545" y="70949"/>
                                          </a:cubicBezTo>
                                          <a:cubicBezTo>
                                            <a:pt x="214473" y="69647"/>
                                            <a:pt x="219681" y="69322"/>
                                            <a:pt x="224237" y="68996"/>
                                          </a:cubicBezTo>
                                          <a:cubicBezTo>
                                            <a:pt x="226841" y="68996"/>
                                            <a:pt x="229119" y="68671"/>
                                            <a:pt x="230746" y="68345"/>
                                          </a:cubicBezTo>
                                          <a:cubicBezTo>
                                            <a:pt x="232699" y="68020"/>
                                            <a:pt x="235628" y="67694"/>
                                            <a:pt x="238882" y="67694"/>
                                          </a:cubicBezTo>
                                          <a:cubicBezTo>
                                            <a:pt x="243439" y="67369"/>
                                            <a:pt x="247995" y="67043"/>
                                            <a:pt x="247995" y="66718"/>
                                          </a:cubicBezTo>
                                          <a:lnTo>
                                            <a:pt x="247995" y="66718"/>
                                          </a:lnTo>
                                          <a:cubicBezTo>
                                            <a:pt x="248646" y="65742"/>
                                            <a:pt x="251901" y="61185"/>
                                            <a:pt x="255155" y="57605"/>
                                          </a:cubicBezTo>
                                          <a:cubicBezTo>
                                            <a:pt x="257108" y="55327"/>
                                            <a:pt x="259061" y="53700"/>
                                            <a:pt x="260037" y="53049"/>
                                          </a:cubicBezTo>
                                          <a:cubicBezTo>
                                            <a:pt x="260688" y="52723"/>
                                            <a:pt x="262641" y="52073"/>
                                            <a:pt x="264919" y="51096"/>
                                          </a:cubicBezTo>
                                          <a:cubicBezTo>
                                            <a:pt x="271428" y="48493"/>
                                            <a:pt x="281843" y="43936"/>
                                            <a:pt x="286725" y="42634"/>
                                          </a:cubicBezTo>
                                          <a:lnTo>
                                            <a:pt x="287375" y="42309"/>
                                          </a:lnTo>
                                          <a:cubicBezTo>
                                            <a:pt x="293559" y="40356"/>
                                            <a:pt x="303322" y="37427"/>
                                            <a:pt x="303973" y="36451"/>
                                          </a:cubicBezTo>
                                          <a:cubicBezTo>
                                            <a:pt x="303973" y="36125"/>
                                            <a:pt x="303648" y="35474"/>
                                            <a:pt x="303322" y="34824"/>
                                          </a:cubicBezTo>
                                          <a:cubicBezTo>
                                            <a:pt x="302997" y="34173"/>
                                            <a:pt x="302672" y="33847"/>
                                            <a:pt x="302672" y="33196"/>
                                          </a:cubicBezTo>
                                          <a:cubicBezTo>
                                            <a:pt x="301370" y="32871"/>
                                            <a:pt x="299417" y="31895"/>
                                            <a:pt x="298766" y="31244"/>
                                          </a:cubicBezTo>
                                          <a:cubicBezTo>
                                            <a:pt x="298440" y="30593"/>
                                            <a:pt x="296813" y="28965"/>
                                            <a:pt x="295186" y="27989"/>
                                          </a:cubicBezTo>
                                          <a:cubicBezTo>
                                            <a:pt x="294209" y="27338"/>
                                            <a:pt x="293559" y="26687"/>
                                            <a:pt x="292908" y="26687"/>
                                          </a:cubicBezTo>
                                          <a:cubicBezTo>
                                            <a:pt x="291931" y="26687"/>
                                            <a:pt x="289328" y="26362"/>
                                            <a:pt x="286725" y="26036"/>
                                          </a:cubicBezTo>
                                          <a:cubicBezTo>
                                            <a:pt x="284121" y="25711"/>
                                            <a:pt x="281517" y="25386"/>
                                            <a:pt x="279890" y="25060"/>
                                          </a:cubicBezTo>
                                          <a:cubicBezTo>
                                            <a:pt x="277612" y="24409"/>
                                            <a:pt x="275659" y="20178"/>
                                            <a:pt x="274032" y="16924"/>
                                          </a:cubicBezTo>
                                          <a:lnTo>
                                            <a:pt x="272404" y="13669"/>
                                          </a:lnTo>
                                          <a:cubicBezTo>
                                            <a:pt x="272079" y="13344"/>
                                            <a:pt x="264594" y="12693"/>
                                            <a:pt x="256132" y="12042"/>
                                          </a:cubicBezTo>
                                          <a:cubicBezTo>
                                            <a:pt x="246368" y="11065"/>
                                            <a:pt x="235628" y="10415"/>
                                            <a:pt x="232699" y="10415"/>
                                          </a:cubicBezTo>
                                          <a:cubicBezTo>
                                            <a:pt x="231398" y="10415"/>
                                            <a:pt x="227492" y="10089"/>
                                            <a:pt x="222285" y="10089"/>
                                          </a:cubicBezTo>
                                          <a:cubicBezTo>
                                            <a:pt x="206663" y="9438"/>
                                            <a:pt x="179325" y="8462"/>
                                            <a:pt x="177698" y="8787"/>
                                          </a:cubicBezTo>
                                          <a:cubicBezTo>
                                            <a:pt x="176396" y="9113"/>
                                            <a:pt x="173792" y="10415"/>
                                            <a:pt x="171839" y="11391"/>
                                          </a:cubicBezTo>
                                          <a:cubicBezTo>
                                            <a:pt x="170537" y="12042"/>
                                            <a:pt x="169561" y="12693"/>
                                            <a:pt x="168910" y="13018"/>
                                          </a:cubicBezTo>
                                          <a:cubicBezTo>
                                            <a:pt x="167283" y="13669"/>
                                            <a:pt x="163703" y="12367"/>
                                            <a:pt x="159472" y="11065"/>
                                          </a:cubicBezTo>
                                          <a:cubicBezTo>
                                            <a:pt x="156543" y="10089"/>
                                            <a:pt x="153289" y="9113"/>
                                            <a:pt x="150685" y="8462"/>
                                          </a:cubicBezTo>
                                          <a:cubicBezTo>
                                            <a:pt x="146128" y="7811"/>
                                            <a:pt x="143850" y="4882"/>
                                            <a:pt x="142223" y="2929"/>
                                          </a:cubicBezTo>
                                          <a:cubicBezTo>
                                            <a:pt x="141572" y="2278"/>
                                            <a:pt x="141246" y="1627"/>
                                            <a:pt x="140921" y="1627"/>
                                          </a:cubicBezTo>
                                          <a:lnTo>
                                            <a:pt x="140921" y="1627"/>
                                          </a:lnTo>
                                          <a:cubicBezTo>
                                            <a:pt x="140271" y="1302"/>
                                            <a:pt x="138643" y="977"/>
                                            <a:pt x="136690" y="651"/>
                                          </a:cubicBezTo>
                                          <a:cubicBezTo>
                                            <a:pt x="134412" y="326"/>
                                            <a:pt x="132134" y="0"/>
                                            <a:pt x="130507" y="0"/>
                                          </a:cubicBezTo>
                                          <a:cubicBezTo>
                                            <a:pt x="129205" y="0"/>
                                            <a:pt x="127903" y="326"/>
                                            <a:pt x="126601" y="651"/>
                                          </a:cubicBezTo>
                                          <a:lnTo>
                                            <a:pt x="126601" y="651"/>
                                          </a:lnTo>
                                          <a:cubicBezTo>
                                            <a:pt x="124974" y="977"/>
                                            <a:pt x="123346" y="1302"/>
                                            <a:pt x="122696" y="1953"/>
                                          </a:cubicBezTo>
                                          <a:cubicBezTo>
                                            <a:pt x="122045" y="2278"/>
                                            <a:pt x="121068" y="3255"/>
                                            <a:pt x="119767" y="4556"/>
                                          </a:cubicBezTo>
                                          <a:cubicBezTo>
                                            <a:pt x="117814" y="6509"/>
                                            <a:pt x="115862" y="9113"/>
                                            <a:pt x="114885" y="10089"/>
                                          </a:cubicBezTo>
                                          <a:lnTo>
                                            <a:pt x="114885" y="10089"/>
                                          </a:lnTo>
                                          <a:cubicBezTo>
                                            <a:pt x="114559" y="10740"/>
                                            <a:pt x="113909" y="11716"/>
                                            <a:pt x="113909" y="13018"/>
                                          </a:cubicBezTo>
                                          <a:lnTo>
                                            <a:pt x="113909" y="13018"/>
                                          </a:lnTo>
                                          <a:cubicBezTo>
                                            <a:pt x="113583" y="14645"/>
                                            <a:pt x="113583" y="16273"/>
                                            <a:pt x="113583" y="17900"/>
                                          </a:cubicBezTo>
                                          <a:cubicBezTo>
                                            <a:pt x="113583" y="18876"/>
                                            <a:pt x="114234" y="20504"/>
                                            <a:pt x="114885" y="21480"/>
                                          </a:cubicBezTo>
                                          <a:cubicBezTo>
                                            <a:pt x="115210" y="22456"/>
                                            <a:pt x="115862" y="23107"/>
                                            <a:pt x="115862" y="24084"/>
                                          </a:cubicBezTo>
                                          <a:lnTo>
                                            <a:pt x="115862" y="24084"/>
                                          </a:lnTo>
                                          <a:cubicBezTo>
                                            <a:pt x="116187" y="25386"/>
                                            <a:pt x="115862" y="26036"/>
                                            <a:pt x="114234" y="26362"/>
                                          </a:cubicBezTo>
                                          <a:lnTo>
                                            <a:pt x="114234" y="26362"/>
                                          </a:lnTo>
                                          <a:cubicBezTo>
                                            <a:pt x="113258" y="26687"/>
                                            <a:pt x="107074" y="24735"/>
                                            <a:pt x="99914" y="22131"/>
                                          </a:cubicBezTo>
                                          <a:cubicBezTo>
                                            <a:pt x="90801" y="19202"/>
                                            <a:pt x="80062" y="15622"/>
                                            <a:pt x="77458" y="15622"/>
                                          </a:cubicBezTo>
                                          <a:cubicBezTo>
                                            <a:pt x="74528" y="15622"/>
                                            <a:pt x="67369" y="15622"/>
                                            <a:pt x="61510" y="15622"/>
                                          </a:cubicBezTo>
                                          <a:cubicBezTo>
                                            <a:pt x="57605" y="15622"/>
                                            <a:pt x="54351" y="15947"/>
                                            <a:pt x="53374" y="16273"/>
                                          </a:cubicBezTo>
                                          <a:cubicBezTo>
                                            <a:pt x="52398" y="16598"/>
                                            <a:pt x="50445" y="18551"/>
                                            <a:pt x="48167" y="20829"/>
                                          </a:cubicBezTo>
                                          <a:cubicBezTo>
                                            <a:pt x="45238" y="23758"/>
                                            <a:pt x="42309" y="27338"/>
                                            <a:pt x="41658" y="28314"/>
                                          </a:cubicBezTo>
                                          <a:lnTo>
                                            <a:pt x="41658" y="28314"/>
                                          </a:lnTo>
                                          <a:cubicBezTo>
                                            <a:pt x="42635" y="27989"/>
                                            <a:pt x="42960" y="28640"/>
                                            <a:pt x="43285" y="29616"/>
                                          </a:cubicBezTo>
                                          <a:lnTo>
                                            <a:pt x="43285" y="29616"/>
                                          </a:lnTo>
                                          <a:lnTo>
                                            <a:pt x="43285" y="29616"/>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5" name="Freeform: Shape 534">
                                      <a:extLst>
                                        <a:ext uri="{FF2B5EF4-FFF2-40B4-BE49-F238E27FC236}">
                                          <a16:creationId xmlns:a16="http://schemas.microsoft.com/office/drawing/2014/main" id="{6C25ADDD-65D3-43F3-9329-81AB57ED99C7}"/>
                                        </a:ext>
                                      </a:extLst>
                                    </p:cNvPr>
                                    <p:cNvSpPr/>
                                    <p:nvPr/>
                                  </p:nvSpPr>
                                  <p:spPr>
                                    <a:xfrm>
                                      <a:off x="6664847" y="3403835"/>
                                      <a:ext cx="64317" cy="32129"/>
                                    </a:xfrm>
                                    <a:custGeom>
                                      <a:avLst/>
                                      <a:gdLst>
                                        <a:gd name="connsiteX0" fmla="*/ 25680 w 64317"/>
                                        <a:gd name="connsiteY0" fmla="*/ 9185 h 32129"/>
                                        <a:gd name="connsiteX1" fmla="*/ 39349 w 64317"/>
                                        <a:gd name="connsiteY1" fmla="*/ 9836 h 32129"/>
                                        <a:gd name="connsiteX2" fmla="*/ 50089 w 64317"/>
                                        <a:gd name="connsiteY2" fmla="*/ 5930 h 32129"/>
                                        <a:gd name="connsiteX3" fmla="*/ 63758 w 64317"/>
                                        <a:gd name="connsiteY3" fmla="*/ 72 h 32129"/>
                                        <a:gd name="connsiteX4" fmla="*/ 57575 w 64317"/>
                                        <a:gd name="connsiteY4" fmla="*/ 6256 h 32129"/>
                                        <a:gd name="connsiteX5" fmla="*/ 49113 w 64317"/>
                                        <a:gd name="connsiteY5" fmla="*/ 13090 h 32129"/>
                                        <a:gd name="connsiteX6" fmla="*/ 52042 w 64317"/>
                                        <a:gd name="connsiteY6" fmla="*/ 22528 h 32129"/>
                                        <a:gd name="connsiteX7" fmla="*/ 41302 w 64317"/>
                                        <a:gd name="connsiteY7" fmla="*/ 22528 h 32129"/>
                                        <a:gd name="connsiteX8" fmla="*/ 37396 w 64317"/>
                                        <a:gd name="connsiteY8" fmla="*/ 27735 h 32129"/>
                                        <a:gd name="connsiteX9" fmla="*/ 22100 w 64317"/>
                                        <a:gd name="connsiteY9" fmla="*/ 31966 h 32129"/>
                                        <a:gd name="connsiteX10" fmla="*/ 9733 w 64317"/>
                                        <a:gd name="connsiteY10" fmla="*/ 31315 h 32129"/>
                                        <a:gd name="connsiteX11" fmla="*/ 2573 w 64317"/>
                                        <a:gd name="connsiteY11" fmla="*/ 27410 h 32129"/>
                                        <a:gd name="connsiteX12" fmla="*/ 295 w 64317"/>
                                        <a:gd name="connsiteY12" fmla="*/ 18297 h 32129"/>
                                        <a:gd name="connsiteX13" fmla="*/ 7455 w 64317"/>
                                        <a:gd name="connsiteY13" fmla="*/ 19599 h 32129"/>
                                        <a:gd name="connsiteX14" fmla="*/ 12662 w 64317"/>
                                        <a:gd name="connsiteY14" fmla="*/ 15043 h 32129"/>
                                        <a:gd name="connsiteX15" fmla="*/ 18846 w 64317"/>
                                        <a:gd name="connsiteY15" fmla="*/ 12765 h 32129"/>
                                        <a:gd name="connsiteX16" fmla="*/ 19496 w 64317"/>
                                        <a:gd name="connsiteY16" fmla="*/ 9510 h 32129"/>
                                        <a:gd name="connsiteX17" fmla="*/ 25680 w 64317"/>
                                        <a:gd name="connsiteY17" fmla="*/ 9185 h 32129"/>
                                        <a:gd name="connsiteX18" fmla="*/ 25680 w 64317"/>
                                        <a:gd name="connsiteY18" fmla="*/ 9185 h 3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317" h="32129">
                                          <a:moveTo>
                                            <a:pt x="25680" y="9185"/>
                                          </a:moveTo>
                                          <a:cubicBezTo>
                                            <a:pt x="31213" y="10161"/>
                                            <a:pt x="35769" y="11463"/>
                                            <a:pt x="39349" y="9836"/>
                                          </a:cubicBezTo>
                                          <a:cubicBezTo>
                                            <a:pt x="42604" y="8534"/>
                                            <a:pt x="45207" y="8208"/>
                                            <a:pt x="50089" y="5930"/>
                                          </a:cubicBezTo>
                                          <a:cubicBezTo>
                                            <a:pt x="54971" y="3652"/>
                                            <a:pt x="61480" y="723"/>
                                            <a:pt x="63758" y="72"/>
                                          </a:cubicBezTo>
                                          <a:cubicBezTo>
                                            <a:pt x="66036" y="-579"/>
                                            <a:pt x="60829" y="3326"/>
                                            <a:pt x="57575" y="6256"/>
                                          </a:cubicBezTo>
                                          <a:cubicBezTo>
                                            <a:pt x="54320" y="9185"/>
                                            <a:pt x="49113" y="10486"/>
                                            <a:pt x="49113" y="13090"/>
                                          </a:cubicBezTo>
                                          <a:cubicBezTo>
                                            <a:pt x="49113" y="15694"/>
                                            <a:pt x="54971" y="21226"/>
                                            <a:pt x="52042" y="22528"/>
                                          </a:cubicBezTo>
                                          <a:cubicBezTo>
                                            <a:pt x="49438" y="23830"/>
                                            <a:pt x="42278" y="20250"/>
                                            <a:pt x="41302" y="22528"/>
                                          </a:cubicBezTo>
                                          <a:cubicBezTo>
                                            <a:pt x="40000" y="24806"/>
                                            <a:pt x="41302" y="27084"/>
                                            <a:pt x="37396" y="27735"/>
                                          </a:cubicBezTo>
                                          <a:cubicBezTo>
                                            <a:pt x="33491" y="28061"/>
                                            <a:pt x="26657" y="31966"/>
                                            <a:pt x="22100" y="31966"/>
                                          </a:cubicBezTo>
                                          <a:cubicBezTo>
                                            <a:pt x="17218" y="31966"/>
                                            <a:pt x="12337" y="32617"/>
                                            <a:pt x="9733" y="31315"/>
                                          </a:cubicBezTo>
                                          <a:cubicBezTo>
                                            <a:pt x="7129" y="30014"/>
                                            <a:pt x="4200" y="32292"/>
                                            <a:pt x="2573" y="27410"/>
                                          </a:cubicBezTo>
                                          <a:cubicBezTo>
                                            <a:pt x="946" y="22854"/>
                                            <a:pt x="-681" y="21226"/>
                                            <a:pt x="295" y="18297"/>
                                          </a:cubicBezTo>
                                          <a:cubicBezTo>
                                            <a:pt x="1271" y="15368"/>
                                            <a:pt x="4200" y="21552"/>
                                            <a:pt x="7455" y="19599"/>
                                          </a:cubicBezTo>
                                          <a:cubicBezTo>
                                            <a:pt x="10709" y="17646"/>
                                            <a:pt x="9407" y="16670"/>
                                            <a:pt x="12662" y="15043"/>
                                          </a:cubicBezTo>
                                          <a:cubicBezTo>
                                            <a:pt x="16242" y="13415"/>
                                            <a:pt x="18195" y="15368"/>
                                            <a:pt x="18846" y="12765"/>
                                          </a:cubicBezTo>
                                          <a:cubicBezTo>
                                            <a:pt x="19171" y="9836"/>
                                            <a:pt x="18520" y="10486"/>
                                            <a:pt x="19496" y="9510"/>
                                          </a:cubicBezTo>
                                          <a:cubicBezTo>
                                            <a:pt x="20473" y="8534"/>
                                            <a:pt x="21449" y="6906"/>
                                            <a:pt x="25680" y="9185"/>
                                          </a:cubicBezTo>
                                          <a:lnTo>
                                            <a:pt x="25680" y="9185"/>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sp>
                                  <p:nvSpPr>
                                    <p:cNvPr id="536" name="Freeform: Shape 535">
                                      <a:extLst>
                                        <a:ext uri="{FF2B5EF4-FFF2-40B4-BE49-F238E27FC236}">
                                          <a16:creationId xmlns:a16="http://schemas.microsoft.com/office/drawing/2014/main" id="{9775D645-182A-4C37-A133-FF693234A288}"/>
                                        </a:ext>
                                      </a:extLst>
                                    </p:cNvPr>
                                    <p:cNvSpPr/>
                                    <p:nvPr/>
                                  </p:nvSpPr>
                                  <p:spPr>
                                    <a:xfrm>
                                      <a:off x="7176104" y="3702136"/>
                                      <a:ext cx="6823" cy="13609"/>
                                    </a:xfrm>
                                    <a:custGeom>
                                      <a:avLst/>
                                      <a:gdLst>
                                        <a:gd name="connsiteX0" fmla="*/ 0 w 6823"/>
                                        <a:gd name="connsiteY0" fmla="*/ 5418 h 13609"/>
                                        <a:gd name="connsiteX1" fmla="*/ 1627 w 6823"/>
                                        <a:gd name="connsiteY1" fmla="*/ 11927 h 13609"/>
                                        <a:gd name="connsiteX2" fmla="*/ 5533 w 6823"/>
                                        <a:gd name="connsiteY2" fmla="*/ 10626 h 13609"/>
                                        <a:gd name="connsiteX3" fmla="*/ 6184 w 6823"/>
                                        <a:gd name="connsiteY3" fmla="*/ 862 h 13609"/>
                                        <a:gd name="connsiteX4" fmla="*/ 0 w 6823"/>
                                        <a:gd name="connsiteY4" fmla="*/ 5418 h 13609"/>
                                        <a:gd name="connsiteX5" fmla="*/ 0 w 6823"/>
                                        <a:gd name="connsiteY5" fmla="*/ 5418 h 1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23" h="13609">
                                          <a:moveTo>
                                            <a:pt x="0" y="5418"/>
                                          </a:moveTo>
                                          <a:cubicBezTo>
                                            <a:pt x="326" y="6720"/>
                                            <a:pt x="-325" y="9649"/>
                                            <a:pt x="1627" y="11927"/>
                                          </a:cubicBezTo>
                                          <a:cubicBezTo>
                                            <a:pt x="3580" y="14205"/>
                                            <a:pt x="5208" y="14531"/>
                                            <a:pt x="5533" y="10626"/>
                                          </a:cubicBezTo>
                                          <a:cubicBezTo>
                                            <a:pt x="5858" y="6720"/>
                                            <a:pt x="7811" y="3140"/>
                                            <a:pt x="6184" y="862"/>
                                          </a:cubicBezTo>
                                          <a:cubicBezTo>
                                            <a:pt x="4231" y="-1091"/>
                                            <a:pt x="2604" y="211"/>
                                            <a:pt x="0" y="5418"/>
                                          </a:cubicBezTo>
                                          <a:lnTo>
                                            <a:pt x="0" y="5418"/>
                                          </a:lnTo>
                                          <a:close/>
                                        </a:path>
                                      </a:pathLst>
                                    </a:custGeom>
                                    <a:solidFill>
                                      <a:schemeClr val="accent2">
                                        <a:lumMod val="60000"/>
                                        <a:lumOff val="40000"/>
                                      </a:schemeClr>
                                    </a:solidFill>
                                    <a:ln w="3252" cap="flat">
                                      <a:noFill/>
                                      <a:prstDash val="solid"/>
                                      <a:miter/>
                                    </a:ln>
                                  </p:spPr>
                                  <p:txBody>
                                    <a:bodyPr rtlCol="0" anchor="ctr"/>
                                    <a:lstStyle/>
                                    <a:p>
                                      <a:pPr>
                                        <a:defRPr/>
                                      </a:pPr>
                                      <a:endParaRPr lang="es-ES">
                                        <a:solidFill>
                                          <a:srgbClr val="13235B"/>
                                        </a:solidFill>
                                      </a:endParaRPr>
                                    </a:p>
                                  </p:txBody>
                                </p:sp>
                              </p:grpSp>
                            </p:grpSp>
                          </p:grpSp>
                        </p:grpSp>
                      </p:grpSp>
                    </p:grpSp>
                  </p:grpSp>
                </p:grpSp>
              </p:grpSp>
            </p:grpSp>
          </p:grpSp>
        </p:grpSp>
      </p:grpSp>
      <p:sp>
        <p:nvSpPr>
          <p:cNvPr id="49" name="TextBox 48">
            <a:extLst>
              <a:ext uri="{FF2B5EF4-FFF2-40B4-BE49-F238E27FC236}">
                <a16:creationId xmlns:a16="http://schemas.microsoft.com/office/drawing/2014/main" id="{A60268B2-71FB-4CDA-8D2C-F7B0CB0E5F5F}"/>
              </a:ext>
            </a:extLst>
          </p:cNvPr>
          <p:cNvSpPr txBox="1"/>
          <p:nvPr/>
        </p:nvSpPr>
        <p:spPr>
          <a:xfrm>
            <a:off x="497378" y="4719318"/>
            <a:ext cx="355416" cy="307777"/>
          </a:xfrm>
          <a:prstGeom prst="rect">
            <a:avLst/>
          </a:prstGeom>
          <a:noFill/>
        </p:spPr>
        <p:txBody>
          <a:bodyPr wrap="square" rtlCol="0">
            <a:spAutoFit/>
          </a:bodyPr>
          <a:lstStyle/>
          <a:p>
            <a:pPr>
              <a:defRPr/>
            </a:pPr>
            <a:r>
              <a:rPr lang="es-ES" sz="1400" dirty="0">
                <a:solidFill>
                  <a:prstClr val="white"/>
                </a:solidFill>
              </a:rPr>
              <a:t>4</a:t>
            </a:r>
          </a:p>
        </p:txBody>
      </p:sp>
      <p:grpSp>
        <p:nvGrpSpPr>
          <p:cNvPr id="634" name="Group 633">
            <a:extLst>
              <a:ext uri="{FF2B5EF4-FFF2-40B4-BE49-F238E27FC236}">
                <a16:creationId xmlns:a16="http://schemas.microsoft.com/office/drawing/2014/main" id="{CABECC05-3598-4B11-9DF7-DEF469BD5EAF}"/>
              </a:ext>
            </a:extLst>
          </p:cNvPr>
          <p:cNvGrpSpPr/>
          <p:nvPr/>
        </p:nvGrpSpPr>
        <p:grpSpPr>
          <a:xfrm>
            <a:off x="7827987" y="2786522"/>
            <a:ext cx="2020316" cy="1146937"/>
            <a:chOff x="7827987" y="2786522"/>
            <a:chExt cx="2020316" cy="1146937"/>
          </a:xfrm>
        </p:grpSpPr>
        <p:sp>
          <p:nvSpPr>
            <p:cNvPr id="635" name="Freeform: Shape 634">
              <a:extLst>
                <a:ext uri="{FF2B5EF4-FFF2-40B4-BE49-F238E27FC236}">
                  <a16:creationId xmlns:a16="http://schemas.microsoft.com/office/drawing/2014/main" id="{AE886F31-2E78-4FA0-A68F-4EC6D9A1C369}"/>
                </a:ext>
              </a:extLst>
            </p:cNvPr>
            <p:cNvSpPr/>
            <p:nvPr/>
          </p:nvSpPr>
          <p:spPr>
            <a:xfrm>
              <a:off x="9299767" y="3310176"/>
              <a:ext cx="92400" cy="171888"/>
            </a:xfrm>
            <a:custGeom>
              <a:avLst/>
              <a:gdLst>
                <a:gd name="connsiteX0" fmla="*/ 11636 w 92400"/>
                <a:gd name="connsiteY0" fmla="*/ 25711 h 171888"/>
                <a:gd name="connsiteX1" fmla="*/ 12613 w 92400"/>
                <a:gd name="connsiteY1" fmla="*/ 27013 h 171888"/>
                <a:gd name="connsiteX2" fmla="*/ 13914 w 92400"/>
                <a:gd name="connsiteY2" fmla="*/ 32871 h 171888"/>
                <a:gd name="connsiteX3" fmla="*/ 16843 w 92400"/>
                <a:gd name="connsiteY3" fmla="*/ 38403 h 171888"/>
                <a:gd name="connsiteX4" fmla="*/ 17819 w 92400"/>
                <a:gd name="connsiteY4" fmla="*/ 42960 h 171888"/>
                <a:gd name="connsiteX5" fmla="*/ 19122 w 92400"/>
                <a:gd name="connsiteY5" fmla="*/ 46865 h 171888"/>
                <a:gd name="connsiteX6" fmla="*/ 18470 w 92400"/>
                <a:gd name="connsiteY6" fmla="*/ 49794 h 171888"/>
                <a:gd name="connsiteX7" fmla="*/ 23027 w 92400"/>
                <a:gd name="connsiteY7" fmla="*/ 54351 h 171888"/>
                <a:gd name="connsiteX8" fmla="*/ 19447 w 92400"/>
                <a:gd name="connsiteY8" fmla="*/ 58256 h 171888"/>
                <a:gd name="connsiteX9" fmla="*/ 16843 w 92400"/>
                <a:gd name="connsiteY9" fmla="*/ 57605 h 171888"/>
                <a:gd name="connsiteX10" fmla="*/ 13914 w 92400"/>
                <a:gd name="connsiteY10" fmla="*/ 55001 h 171888"/>
                <a:gd name="connsiteX11" fmla="*/ 10660 w 92400"/>
                <a:gd name="connsiteY11" fmla="*/ 53049 h 171888"/>
                <a:gd name="connsiteX12" fmla="*/ 7079 w 92400"/>
                <a:gd name="connsiteY12" fmla="*/ 55001 h 171888"/>
                <a:gd name="connsiteX13" fmla="*/ 3174 w 92400"/>
                <a:gd name="connsiteY13" fmla="*/ 56303 h 171888"/>
                <a:gd name="connsiteX14" fmla="*/ 8382 w 92400"/>
                <a:gd name="connsiteY14" fmla="*/ 61185 h 171888"/>
                <a:gd name="connsiteX15" fmla="*/ 9683 w 92400"/>
                <a:gd name="connsiteY15" fmla="*/ 67043 h 171888"/>
                <a:gd name="connsiteX16" fmla="*/ 9032 w 92400"/>
                <a:gd name="connsiteY16" fmla="*/ 70623 h 171888"/>
                <a:gd name="connsiteX17" fmla="*/ 10334 w 92400"/>
                <a:gd name="connsiteY17" fmla="*/ 77783 h 171888"/>
                <a:gd name="connsiteX18" fmla="*/ 17819 w 92400"/>
                <a:gd name="connsiteY18" fmla="*/ 82340 h 171888"/>
                <a:gd name="connsiteX19" fmla="*/ 13588 w 92400"/>
                <a:gd name="connsiteY19" fmla="*/ 86896 h 171888"/>
                <a:gd name="connsiteX20" fmla="*/ 14891 w 92400"/>
                <a:gd name="connsiteY20" fmla="*/ 92103 h 171888"/>
                <a:gd name="connsiteX21" fmla="*/ 10985 w 92400"/>
                <a:gd name="connsiteY21" fmla="*/ 95032 h 171888"/>
                <a:gd name="connsiteX22" fmla="*/ 12613 w 92400"/>
                <a:gd name="connsiteY22" fmla="*/ 99589 h 171888"/>
                <a:gd name="connsiteX23" fmla="*/ 7731 w 92400"/>
                <a:gd name="connsiteY23" fmla="*/ 102192 h 171888"/>
                <a:gd name="connsiteX24" fmla="*/ 4801 w 92400"/>
                <a:gd name="connsiteY24" fmla="*/ 106749 h 171888"/>
                <a:gd name="connsiteX25" fmla="*/ 6754 w 92400"/>
                <a:gd name="connsiteY25" fmla="*/ 112607 h 171888"/>
                <a:gd name="connsiteX26" fmla="*/ 4476 w 92400"/>
                <a:gd name="connsiteY26" fmla="*/ 115210 h 171888"/>
                <a:gd name="connsiteX27" fmla="*/ 5452 w 92400"/>
                <a:gd name="connsiteY27" fmla="*/ 120418 h 171888"/>
                <a:gd name="connsiteX28" fmla="*/ 13263 w 92400"/>
                <a:gd name="connsiteY28" fmla="*/ 121069 h 171888"/>
                <a:gd name="connsiteX29" fmla="*/ 9032 w 92400"/>
                <a:gd name="connsiteY29" fmla="*/ 123672 h 171888"/>
                <a:gd name="connsiteX30" fmla="*/ 10660 w 92400"/>
                <a:gd name="connsiteY30" fmla="*/ 127903 h 171888"/>
                <a:gd name="connsiteX31" fmla="*/ 3500 w 92400"/>
                <a:gd name="connsiteY31" fmla="*/ 129205 h 171888"/>
                <a:gd name="connsiteX32" fmla="*/ 7405 w 92400"/>
                <a:gd name="connsiteY32" fmla="*/ 137016 h 171888"/>
                <a:gd name="connsiteX33" fmla="*/ 16192 w 92400"/>
                <a:gd name="connsiteY33" fmla="*/ 127578 h 171888"/>
                <a:gd name="connsiteX34" fmla="*/ 24979 w 92400"/>
                <a:gd name="connsiteY34" fmla="*/ 122370 h 171888"/>
                <a:gd name="connsiteX35" fmla="*/ 31488 w 92400"/>
                <a:gd name="connsiteY35" fmla="*/ 122696 h 171888"/>
                <a:gd name="connsiteX36" fmla="*/ 35069 w 92400"/>
                <a:gd name="connsiteY36" fmla="*/ 119116 h 171888"/>
                <a:gd name="connsiteX37" fmla="*/ 37347 w 92400"/>
                <a:gd name="connsiteY37" fmla="*/ 122696 h 171888"/>
                <a:gd name="connsiteX38" fmla="*/ 41252 w 92400"/>
                <a:gd name="connsiteY38" fmla="*/ 122696 h 171888"/>
                <a:gd name="connsiteX39" fmla="*/ 44181 w 92400"/>
                <a:gd name="connsiteY39" fmla="*/ 114885 h 171888"/>
                <a:gd name="connsiteX40" fmla="*/ 53294 w 92400"/>
                <a:gd name="connsiteY40" fmla="*/ 112932 h 171888"/>
                <a:gd name="connsiteX41" fmla="*/ 60779 w 92400"/>
                <a:gd name="connsiteY41" fmla="*/ 119116 h 171888"/>
                <a:gd name="connsiteX42" fmla="*/ 62406 w 92400"/>
                <a:gd name="connsiteY42" fmla="*/ 114885 h 171888"/>
                <a:gd name="connsiteX43" fmla="*/ 66312 w 92400"/>
                <a:gd name="connsiteY43" fmla="*/ 112281 h 171888"/>
                <a:gd name="connsiteX44" fmla="*/ 66312 w 92400"/>
                <a:gd name="connsiteY44" fmla="*/ 107400 h 171888"/>
                <a:gd name="connsiteX45" fmla="*/ 70868 w 92400"/>
                <a:gd name="connsiteY45" fmla="*/ 108701 h 171888"/>
                <a:gd name="connsiteX46" fmla="*/ 76076 w 92400"/>
                <a:gd name="connsiteY46" fmla="*/ 110003 h 171888"/>
                <a:gd name="connsiteX47" fmla="*/ 79005 w 92400"/>
                <a:gd name="connsiteY47" fmla="*/ 112281 h 171888"/>
                <a:gd name="connsiteX48" fmla="*/ 83561 w 92400"/>
                <a:gd name="connsiteY48" fmla="*/ 109352 h 171888"/>
                <a:gd name="connsiteX49" fmla="*/ 86490 w 92400"/>
                <a:gd name="connsiteY49" fmla="*/ 102192 h 171888"/>
                <a:gd name="connsiteX50" fmla="*/ 91046 w 92400"/>
                <a:gd name="connsiteY50" fmla="*/ 91778 h 171888"/>
                <a:gd name="connsiteX51" fmla="*/ 92349 w 92400"/>
                <a:gd name="connsiteY51" fmla="*/ 81363 h 171888"/>
                <a:gd name="connsiteX52" fmla="*/ 88118 w 92400"/>
                <a:gd name="connsiteY52" fmla="*/ 80387 h 171888"/>
                <a:gd name="connsiteX53" fmla="*/ 88443 w 92400"/>
                <a:gd name="connsiteY53" fmla="*/ 70949 h 171888"/>
                <a:gd name="connsiteX54" fmla="*/ 86490 w 92400"/>
                <a:gd name="connsiteY54" fmla="*/ 62487 h 171888"/>
                <a:gd name="connsiteX55" fmla="*/ 88768 w 92400"/>
                <a:gd name="connsiteY55" fmla="*/ 46214 h 171888"/>
                <a:gd name="connsiteX56" fmla="*/ 76727 w 92400"/>
                <a:gd name="connsiteY56" fmla="*/ 27013 h 171888"/>
                <a:gd name="connsiteX57" fmla="*/ 66637 w 92400"/>
                <a:gd name="connsiteY57" fmla="*/ 9113 h 171888"/>
                <a:gd name="connsiteX58" fmla="*/ 60454 w 92400"/>
                <a:gd name="connsiteY58" fmla="*/ 0 h 171888"/>
                <a:gd name="connsiteX59" fmla="*/ 52643 w 92400"/>
                <a:gd name="connsiteY59" fmla="*/ 10089 h 171888"/>
                <a:gd name="connsiteX60" fmla="*/ 34092 w 92400"/>
                <a:gd name="connsiteY60" fmla="*/ 11065 h 171888"/>
                <a:gd name="connsiteX61" fmla="*/ 24654 w 92400"/>
                <a:gd name="connsiteY61" fmla="*/ 10415 h 171888"/>
                <a:gd name="connsiteX62" fmla="*/ 11636 w 92400"/>
                <a:gd name="connsiteY62" fmla="*/ 25711 h 171888"/>
                <a:gd name="connsiteX63" fmla="*/ 11636 w 92400"/>
                <a:gd name="connsiteY63" fmla="*/ 25711 h 171888"/>
                <a:gd name="connsiteX64" fmla="*/ 68265 w 92400"/>
                <a:gd name="connsiteY64" fmla="*/ 119116 h 171888"/>
                <a:gd name="connsiteX65" fmla="*/ 70218 w 92400"/>
                <a:gd name="connsiteY65" fmla="*/ 124974 h 171888"/>
                <a:gd name="connsiteX66" fmla="*/ 74123 w 92400"/>
                <a:gd name="connsiteY66" fmla="*/ 119767 h 171888"/>
                <a:gd name="connsiteX67" fmla="*/ 68265 w 92400"/>
                <a:gd name="connsiteY67" fmla="*/ 119116 h 171888"/>
                <a:gd name="connsiteX68" fmla="*/ 68265 w 92400"/>
                <a:gd name="connsiteY68" fmla="*/ 119116 h 171888"/>
                <a:gd name="connsiteX69" fmla="*/ 27258 w 92400"/>
                <a:gd name="connsiteY69" fmla="*/ 127903 h 171888"/>
                <a:gd name="connsiteX70" fmla="*/ 26606 w 92400"/>
                <a:gd name="connsiteY70" fmla="*/ 133761 h 171888"/>
                <a:gd name="connsiteX71" fmla="*/ 33441 w 92400"/>
                <a:gd name="connsiteY71" fmla="*/ 132785 h 171888"/>
                <a:gd name="connsiteX72" fmla="*/ 27258 w 92400"/>
                <a:gd name="connsiteY72" fmla="*/ 127903 h 171888"/>
                <a:gd name="connsiteX73" fmla="*/ 27258 w 92400"/>
                <a:gd name="connsiteY73" fmla="*/ 127903 h 171888"/>
                <a:gd name="connsiteX74" fmla="*/ 86490 w 92400"/>
                <a:gd name="connsiteY74" fmla="*/ 125950 h 171888"/>
                <a:gd name="connsiteX75" fmla="*/ 83236 w 92400"/>
                <a:gd name="connsiteY75" fmla="*/ 138643 h 171888"/>
                <a:gd name="connsiteX76" fmla="*/ 84212 w 92400"/>
                <a:gd name="connsiteY76" fmla="*/ 143199 h 171888"/>
                <a:gd name="connsiteX77" fmla="*/ 89745 w 92400"/>
                <a:gd name="connsiteY77" fmla="*/ 133110 h 171888"/>
                <a:gd name="connsiteX78" fmla="*/ 91697 w 92400"/>
                <a:gd name="connsiteY78" fmla="*/ 124649 h 171888"/>
                <a:gd name="connsiteX79" fmla="*/ 86490 w 92400"/>
                <a:gd name="connsiteY79" fmla="*/ 125950 h 171888"/>
                <a:gd name="connsiteX80" fmla="*/ 86490 w 92400"/>
                <a:gd name="connsiteY80" fmla="*/ 125950 h 171888"/>
                <a:gd name="connsiteX81" fmla="*/ 4801 w 92400"/>
                <a:gd name="connsiteY81" fmla="*/ 164354 h 171888"/>
                <a:gd name="connsiteX82" fmla="*/ 245 w 92400"/>
                <a:gd name="connsiteY82" fmla="*/ 169887 h 171888"/>
                <a:gd name="connsiteX83" fmla="*/ 4151 w 92400"/>
                <a:gd name="connsiteY83" fmla="*/ 171514 h 171888"/>
                <a:gd name="connsiteX84" fmla="*/ 15216 w 92400"/>
                <a:gd name="connsiteY84" fmla="*/ 168585 h 171888"/>
                <a:gd name="connsiteX85" fmla="*/ 19772 w 92400"/>
                <a:gd name="connsiteY85" fmla="*/ 163052 h 171888"/>
                <a:gd name="connsiteX86" fmla="*/ 4801 w 92400"/>
                <a:gd name="connsiteY86" fmla="*/ 164354 h 171888"/>
                <a:gd name="connsiteX87" fmla="*/ 4801 w 92400"/>
                <a:gd name="connsiteY87" fmla="*/ 164354 h 17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92400" h="171888">
                  <a:moveTo>
                    <a:pt x="11636" y="25711"/>
                  </a:moveTo>
                  <a:cubicBezTo>
                    <a:pt x="11961" y="26036"/>
                    <a:pt x="12287" y="26687"/>
                    <a:pt x="12613" y="27013"/>
                  </a:cubicBezTo>
                  <a:cubicBezTo>
                    <a:pt x="13263" y="28640"/>
                    <a:pt x="15541" y="29616"/>
                    <a:pt x="13914" y="32871"/>
                  </a:cubicBezTo>
                  <a:cubicBezTo>
                    <a:pt x="12613" y="35800"/>
                    <a:pt x="15216" y="36451"/>
                    <a:pt x="16843" y="38403"/>
                  </a:cubicBezTo>
                  <a:cubicBezTo>
                    <a:pt x="18145" y="40356"/>
                    <a:pt x="18470" y="41333"/>
                    <a:pt x="17819" y="42960"/>
                  </a:cubicBezTo>
                  <a:cubicBezTo>
                    <a:pt x="17169" y="44587"/>
                    <a:pt x="18145" y="45238"/>
                    <a:pt x="19122" y="46865"/>
                  </a:cubicBezTo>
                  <a:cubicBezTo>
                    <a:pt x="19772" y="48492"/>
                    <a:pt x="17819" y="48492"/>
                    <a:pt x="18470" y="49794"/>
                  </a:cubicBezTo>
                  <a:cubicBezTo>
                    <a:pt x="19122" y="51096"/>
                    <a:pt x="23027" y="52723"/>
                    <a:pt x="23027" y="54351"/>
                  </a:cubicBezTo>
                  <a:cubicBezTo>
                    <a:pt x="23027" y="56303"/>
                    <a:pt x="22050" y="56303"/>
                    <a:pt x="19447" y="58256"/>
                  </a:cubicBezTo>
                  <a:cubicBezTo>
                    <a:pt x="17169" y="60209"/>
                    <a:pt x="17494" y="59233"/>
                    <a:pt x="16843" y="57605"/>
                  </a:cubicBezTo>
                  <a:cubicBezTo>
                    <a:pt x="16192" y="55978"/>
                    <a:pt x="15541" y="55001"/>
                    <a:pt x="13914" y="55001"/>
                  </a:cubicBezTo>
                  <a:cubicBezTo>
                    <a:pt x="12287" y="55001"/>
                    <a:pt x="11636" y="53700"/>
                    <a:pt x="10660" y="53049"/>
                  </a:cubicBezTo>
                  <a:cubicBezTo>
                    <a:pt x="9683" y="52723"/>
                    <a:pt x="9032" y="53700"/>
                    <a:pt x="7079" y="55001"/>
                  </a:cubicBezTo>
                  <a:cubicBezTo>
                    <a:pt x="5127" y="56303"/>
                    <a:pt x="4476" y="53700"/>
                    <a:pt x="3174" y="56303"/>
                  </a:cubicBezTo>
                  <a:cubicBezTo>
                    <a:pt x="1872" y="58907"/>
                    <a:pt x="7405" y="59233"/>
                    <a:pt x="8382" y="61185"/>
                  </a:cubicBezTo>
                  <a:cubicBezTo>
                    <a:pt x="9358" y="63138"/>
                    <a:pt x="8707" y="65091"/>
                    <a:pt x="9683" y="67043"/>
                  </a:cubicBezTo>
                  <a:cubicBezTo>
                    <a:pt x="10660" y="68996"/>
                    <a:pt x="9683" y="68996"/>
                    <a:pt x="9032" y="70623"/>
                  </a:cubicBezTo>
                  <a:cubicBezTo>
                    <a:pt x="8382" y="72251"/>
                    <a:pt x="9358" y="75505"/>
                    <a:pt x="10334" y="77783"/>
                  </a:cubicBezTo>
                  <a:cubicBezTo>
                    <a:pt x="11310" y="80387"/>
                    <a:pt x="18145" y="81038"/>
                    <a:pt x="17819" y="82340"/>
                  </a:cubicBezTo>
                  <a:cubicBezTo>
                    <a:pt x="17494" y="83642"/>
                    <a:pt x="14565" y="84618"/>
                    <a:pt x="13588" y="86896"/>
                  </a:cubicBezTo>
                  <a:cubicBezTo>
                    <a:pt x="12613" y="88849"/>
                    <a:pt x="14891" y="90476"/>
                    <a:pt x="14891" y="92103"/>
                  </a:cubicBezTo>
                  <a:cubicBezTo>
                    <a:pt x="14891" y="93730"/>
                    <a:pt x="11961" y="94056"/>
                    <a:pt x="10985" y="95032"/>
                  </a:cubicBezTo>
                  <a:cubicBezTo>
                    <a:pt x="10009" y="96009"/>
                    <a:pt x="12938" y="97636"/>
                    <a:pt x="12613" y="99589"/>
                  </a:cubicBezTo>
                  <a:cubicBezTo>
                    <a:pt x="12287" y="101541"/>
                    <a:pt x="9683" y="101216"/>
                    <a:pt x="7731" y="102192"/>
                  </a:cubicBezTo>
                  <a:cubicBezTo>
                    <a:pt x="5778" y="103494"/>
                    <a:pt x="7079" y="103494"/>
                    <a:pt x="4801" y="106749"/>
                  </a:cubicBezTo>
                  <a:cubicBezTo>
                    <a:pt x="2523" y="110003"/>
                    <a:pt x="6429" y="110329"/>
                    <a:pt x="6754" y="112607"/>
                  </a:cubicBezTo>
                  <a:cubicBezTo>
                    <a:pt x="7079" y="114885"/>
                    <a:pt x="5127" y="114234"/>
                    <a:pt x="4476" y="115210"/>
                  </a:cubicBezTo>
                  <a:cubicBezTo>
                    <a:pt x="3825" y="116187"/>
                    <a:pt x="4476" y="117489"/>
                    <a:pt x="5452" y="120418"/>
                  </a:cubicBezTo>
                  <a:cubicBezTo>
                    <a:pt x="6429" y="123347"/>
                    <a:pt x="12287" y="119767"/>
                    <a:pt x="13263" y="121069"/>
                  </a:cubicBezTo>
                  <a:cubicBezTo>
                    <a:pt x="13914" y="122370"/>
                    <a:pt x="10009" y="123021"/>
                    <a:pt x="9032" y="123672"/>
                  </a:cubicBezTo>
                  <a:cubicBezTo>
                    <a:pt x="8056" y="124323"/>
                    <a:pt x="10985" y="126276"/>
                    <a:pt x="10660" y="127903"/>
                  </a:cubicBezTo>
                  <a:cubicBezTo>
                    <a:pt x="10334" y="129530"/>
                    <a:pt x="5452" y="128228"/>
                    <a:pt x="3500" y="129205"/>
                  </a:cubicBezTo>
                  <a:cubicBezTo>
                    <a:pt x="1547" y="130181"/>
                    <a:pt x="5778" y="135063"/>
                    <a:pt x="7405" y="137016"/>
                  </a:cubicBezTo>
                  <a:cubicBezTo>
                    <a:pt x="9032" y="138969"/>
                    <a:pt x="14240" y="129205"/>
                    <a:pt x="16192" y="127578"/>
                  </a:cubicBezTo>
                  <a:cubicBezTo>
                    <a:pt x="18145" y="125950"/>
                    <a:pt x="22376" y="124323"/>
                    <a:pt x="24979" y="122370"/>
                  </a:cubicBezTo>
                  <a:cubicBezTo>
                    <a:pt x="27583" y="120418"/>
                    <a:pt x="29210" y="122370"/>
                    <a:pt x="31488" y="122696"/>
                  </a:cubicBezTo>
                  <a:cubicBezTo>
                    <a:pt x="33767" y="123021"/>
                    <a:pt x="34092" y="120092"/>
                    <a:pt x="35069" y="119116"/>
                  </a:cubicBezTo>
                  <a:cubicBezTo>
                    <a:pt x="36045" y="118139"/>
                    <a:pt x="36696" y="121069"/>
                    <a:pt x="37347" y="122696"/>
                  </a:cubicBezTo>
                  <a:cubicBezTo>
                    <a:pt x="37997" y="124323"/>
                    <a:pt x="40276" y="125625"/>
                    <a:pt x="41252" y="122696"/>
                  </a:cubicBezTo>
                  <a:cubicBezTo>
                    <a:pt x="42228" y="119767"/>
                    <a:pt x="43205" y="115536"/>
                    <a:pt x="44181" y="114885"/>
                  </a:cubicBezTo>
                  <a:cubicBezTo>
                    <a:pt x="45158" y="114234"/>
                    <a:pt x="51992" y="112607"/>
                    <a:pt x="53294" y="112932"/>
                  </a:cubicBezTo>
                  <a:cubicBezTo>
                    <a:pt x="54596" y="113583"/>
                    <a:pt x="58827" y="118790"/>
                    <a:pt x="60779" y="119116"/>
                  </a:cubicBezTo>
                  <a:cubicBezTo>
                    <a:pt x="62732" y="119441"/>
                    <a:pt x="61105" y="116512"/>
                    <a:pt x="62406" y="114885"/>
                  </a:cubicBezTo>
                  <a:cubicBezTo>
                    <a:pt x="63383" y="113258"/>
                    <a:pt x="65661" y="113583"/>
                    <a:pt x="66312" y="112281"/>
                  </a:cubicBezTo>
                  <a:cubicBezTo>
                    <a:pt x="66963" y="110654"/>
                    <a:pt x="65661" y="108701"/>
                    <a:pt x="66312" y="107400"/>
                  </a:cubicBezTo>
                  <a:cubicBezTo>
                    <a:pt x="66963" y="106098"/>
                    <a:pt x="69567" y="107725"/>
                    <a:pt x="70868" y="108701"/>
                  </a:cubicBezTo>
                  <a:cubicBezTo>
                    <a:pt x="71845" y="109678"/>
                    <a:pt x="74123" y="108701"/>
                    <a:pt x="76076" y="110003"/>
                  </a:cubicBezTo>
                  <a:cubicBezTo>
                    <a:pt x="78028" y="111305"/>
                    <a:pt x="77052" y="112281"/>
                    <a:pt x="79005" y="112281"/>
                  </a:cubicBezTo>
                  <a:cubicBezTo>
                    <a:pt x="80958" y="112607"/>
                    <a:pt x="82585" y="110329"/>
                    <a:pt x="83561" y="109352"/>
                  </a:cubicBezTo>
                  <a:cubicBezTo>
                    <a:pt x="84863" y="108051"/>
                    <a:pt x="85514" y="104796"/>
                    <a:pt x="86490" y="102192"/>
                  </a:cubicBezTo>
                  <a:cubicBezTo>
                    <a:pt x="87792" y="99263"/>
                    <a:pt x="90721" y="93405"/>
                    <a:pt x="91046" y="91778"/>
                  </a:cubicBezTo>
                  <a:cubicBezTo>
                    <a:pt x="91372" y="89825"/>
                    <a:pt x="92674" y="83316"/>
                    <a:pt x="92349" y="81363"/>
                  </a:cubicBezTo>
                  <a:cubicBezTo>
                    <a:pt x="92023" y="79410"/>
                    <a:pt x="89745" y="81689"/>
                    <a:pt x="88118" y="80387"/>
                  </a:cubicBezTo>
                  <a:cubicBezTo>
                    <a:pt x="86490" y="79085"/>
                    <a:pt x="89094" y="75505"/>
                    <a:pt x="88443" y="70949"/>
                  </a:cubicBezTo>
                  <a:cubicBezTo>
                    <a:pt x="87792" y="66392"/>
                    <a:pt x="86490" y="68996"/>
                    <a:pt x="86490" y="62487"/>
                  </a:cubicBezTo>
                  <a:cubicBezTo>
                    <a:pt x="86490" y="55978"/>
                    <a:pt x="88768" y="51096"/>
                    <a:pt x="88768" y="46214"/>
                  </a:cubicBezTo>
                  <a:cubicBezTo>
                    <a:pt x="88768" y="41007"/>
                    <a:pt x="83236" y="37427"/>
                    <a:pt x="76727" y="27013"/>
                  </a:cubicBezTo>
                  <a:cubicBezTo>
                    <a:pt x="69892" y="16924"/>
                    <a:pt x="70868" y="15296"/>
                    <a:pt x="66637" y="9113"/>
                  </a:cubicBezTo>
                  <a:cubicBezTo>
                    <a:pt x="64359" y="5858"/>
                    <a:pt x="62406" y="2929"/>
                    <a:pt x="60454" y="0"/>
                  </a:cubicBezTo>
                  <a:cubicBezTo>
                    <a:pt x="57850" y="3905"/>
                    <a:pt x="54596" y="8462"/>
                    <a:pt x="52643" y="10089"/>
                  </a:cubicBezTo>
                  <a:cubicBezTo>
                    <a:pt x="49714" y="12693"/>
                    <a:pt x="41578" y="12042"/>
                    <a:pt x="34092" y="11065"/>
                  </a:cubicBezTo>
                  <a:cubicBezTo>
                    <a:pt x="30513" y="10740"/>
                    <a:pt x="26932" y="10415"/>
                    <a:pt x="24654" y="10415"/>
                  </a:cubicBezTo>
                  <a:cubicBezTo>
                    <a:pt x="21074" y="11716"/>
                    <a:pt x="15216" y="19853"/>
                    <a:pt x="11636" y="25711"/>
                  </a:cubicBezTo>
                  <a:lnTo>
                    <a:pt x="11636" y="25711"/>
                  </a:lnTo>
                  <a:close/>
                  <a:moveTo>
                    <a:pt x="68265" y="119116"/>
                  </a:moveTo>
                  <a:cubicBezTo>
                    <a:pt x="68590" y="122696"/>
                    <a:pt x="67614" y="127252"/>
                    <a:pt x="70218" y="124974"/>
                  </a:cubicBezTo>
                  <a:cubicBezTo>
                    <a:pt x="72821" y="122696"/>
                    <a:pt x="73146" y="122696"/>
                    <a:pt x="74123" y="119767"/>
                  </a:cubicBezTo>
                  <a:cubicBezTo>
                    <a:pt x="74774" y="116187"/>
                    <a:pt x="69892" y="116512"/>
                    <a:pt x="68265" y="119116"/>
                  </a:cubicBezTo>
                  <a:lnTo>
                    <a:pt x="68265" y="119116"/>
                  </a:lnTo>
                  <a:close/>
                  <a:moveTo>
                    <a:pt x="27258" y="127903"/>
                  </a:moveTo>
                  <a:cubicBezTo>
                    <a:pt x="26606" y="130181"/>
                    <a:pt x="22050" y="133110"/>
                    <a:pt x="26606" y="133761"/>
                  </a:cubicBezTo>
                  <a:cubicBezTo>
                    <a:pt x="31163" y="134412"/>
                    <a:pt x="31163" y="134412"/>
                    <a:pt x="33441" y="132785"/>
                  </a:cubicBezTo>
                  <a:cubicBezTo>
                    <a:pt x="36045" y="131158"/>
                    <a:pt x="31488" y="126276"/>
                    <a:pt x="27258" y="127903"/>
                  </a:cubicBezTo>
                  <a:lnTo>
                    <a:pt x="27258" y="127903"/>
                  </a:lnTo>
                  <a:close/>
                  <a:moveTo>
                    <a:pt x="86490" y="125950"/>
                  </a:moveTo>
                  <a:cubicBezTo>
                    <a:pt x="85840" y="128228"/>
                    <a:pt x="83236" y="135388"/>
                    <a:pt x="83236" y="138643"/>
                  </a:cubicBezTo>
                  <a:cubicBezTo>
                    <a:pt x="83236" y="141572"/>
                    <a:pt x="81609" y="145478"/>
                    <a:pt x="84212" y="143199"/>
                  </a:cubicBezTo>
                  <a:cubicBezTo>
                    <a:pt x="86815" y="140921"/>
                    <a:pt x="88118" y="136690"/>
                    <a:pt x="89745" y="133110"/>
                  </a:cubicBezTo>
                  <a:cubicBezTo>
                    <a:pt x="91697" y="129856"/>
                    <a:pt x="91372" y="127903"/>
                    <a:pt x="91697" y="124649"/>
                  </a:cubicBezTo>
                  <a:cubicBezTo>
                    <a:pt x="91697" y="122045"/>
                    <a:pt x="88768" y="124649"/>
                    <a:pt x="86490" y="125950"/>
                  </a:cubicBezTo>
                  <a:lnTo>
                    <a:pt x="86490" y="125950"/>
                  </a:lnTo>
                  <a:close/>
                  <a:moveTo>
                    <a:pt x="4801" y="164354"/>
                  </a:moveTo>
                  <a:cubicBezTo>
                    <a:pt x="3174" y="165981"/>
                    <a:pt x="-1057" y="167608"/>
                    <a:pt x="245" y="169887"/>
                  </a:cubicBezTo>
                  <a:cubicBezTo>
                    <a:pt x="1872" y="172165"/>
                    <a:pt x="-2684" y="172165"/>
                    <a:pt x="4151" y="171514"/>
                  </a:cubicBezTo>
                  <a:cubicBezTo>
                    <a:pt x="10985" y="170863"/>
                    <a:pt x="12938" y="171188"/>
                    <a:pt x="15216" y="168585"/>
                  </a:cubicBezTo>
                  <a:cubicBezTo>
                    <a:pt x="17494" y="165656"/>
                    <a:pt x="23027" y="165656"/>
                    <a:pt x="19772" y="163052"/>
                  </a:cubicBezTo>
                  <a:cubicBezTo>
                    <a:pt x="16518" y="160448"/>
                    <a:pt x="8056" y="162727"/>
                    <a:pt x="4801" y="164354"/>
                  </a:cubicBezTo>
                  <a:lnTo>
                    <a:pt x="4801" y="164354"/>
                  </a:lnTo>
                  <a:close/>
                </a:path>
              </a:pathLst>
            </a:custGeom>
            <a:solidFill>
              <a:srgbClr val="AFABAB"/>
            </a:solidFill>
            <a:ln w="3252" cap="flat">
              <a:noFill/>
              <a:prstDash val="solid"/>
              <a:miter/>
            </a:ln>
          </p:spPr>
          <p:txBody>
            <a:bodyPr rtlCol="0" anchor="ctr"/>
            <a:lstStyle/>
            <a:p>
              <a:pPr>
                <a:defRPr/>
              </a:pPr>
              <a:endParaRPr lang="es-ES">
                <a:solidFill>
                  <a:srgbClr val="13235B"/>
                </a:solidFill>
              </a:endParaRPr>
            </a:p>
          </p:txBody>
        </p:sp>
        <p:sp>
          <p:nvSpPr>
            <p:cNvPr id="636" name="Freeform: Shape 635">
              <a:extLst>
                <a:ext uri="{FF2B5EF4-FFF2-40B4-BE49-F238E27FC236}">
                  <a16:creationId xmlns:a16="http://schemas.microsoft.com/office/drawing/2014/main" id="{45552E9F-9637-4DC4-9BB9-20AAAC7281D7}"/>
                </a:ext>
              </a:extLst>
            </p:cNvPr>
            <p:cNvSpPr/>
            <p:nvPr/>
          </p:nvSpPr>
          <p:spPr>
            <a:xfrm>
              <a:off x="7827987" y="2786522"/>
              <a:ext cx="1709606" cy="1146937"/>
            </a:xfrm>
            <a:custGeom>
              <a:avLst/>
              <a:gdLst>
                <a:gd name="connsiteX0" fmla="*/ 962040 w 1709606"/>
                <a:gd name="connsiteY0" fmla="*/ 1048285 h 1146937"/>
                <a:gd name="connsiteX1" fmla="*/ 963016 w 1709606"/>
                <a:gd name="connsiteY1" fmla="*/ 1047308 h 1146937"/>
                <a:gd name="connsiteX2" fmla="*/ 969200 w 1709606"/>
                <a:gd name="connsiteY2" fmla="*/ 1043403 h 1146937"/>
                <a:gd name="connsiteX3" fmla="*/ 974733 w 1709606"/>
                <a:gd name="connsiteY3" fmla="*/ 1045030 h 1146937"/>
                <a:gd name="connsiteX4" fmla="*/ 972455 w 1709606"/>
                <a:gd name="connsiteY4" fmla="*/ 1037870 h 1146937"/>
                <a:gd name="connsiteX5" fmla="*/ 976686 w 1709606"/>
                <a:gd name="connsiteY5" fmla="*/ 1035592 h 1146937"/>
                <a:gd name="connsiteX6" fmla="*/ 978638 w 1709606"/>
                <a:gd name="connsiteY6" fmla="*/ 1039823 h 1146937"/>
                <a:gd name="connsiteX7" fmla="*/ 982869 w 1709606"/>
                <a:gd name="connsiteY7" fmla="*/ 1042752 h 1146937"/>
                <a:gd name="connsiteX8" fmla="*/ 987751 w 1709606"/>
                <a:gd name="connsiteY8" fmla="*/ 1039823 h 1146937"/>
                <a:gd name="connsiteX9" fmla="*/ 987751 w 1709606"/>
                <a:gd name="connsiteY9" fmla="*/ 1045681 h 1146937"/>
                <a:gd name="connsiteX10" fmla="*/ 993283 w 1709606"/>
                <a:gd name="connsiteY10" fmla="*/ 1046332 h 1146937"/>
                <a:gd name="connsiteX11" fmla="*/ 994260 w 1709606"/>
                <a:gd name="connsiteY11" fmla="*/ 1052190 h 1146937"/>
                <a:gd name="connsiteX12" fmla="*/ 1005000 w 1709606"/>
                <a:gd name="connsiteY12" fmla="*/ 1049261 h 1146937"/>
                <a:gd name="connsiteX13" fmla="*/ 1001095 w 1709606"/>
                <a:gd name="connsiteY13" fmla="*/ 1046332 h 1146937"/>
                <a:gd name="connsiteX14" fmla="*/ 1005651 w 1709606"/>
                <a:gd name="connsiteY14" fmla="*/ 1041125 h 1146937"/>
                <a:gd name="connsiteX15" fmla="*/ 1009556 w 1709606"/>
                <a:gd name="connsiteY15" fmla="*/ 1048610 h 1146937"/>
                <a:gd name="connsiteX16" fmla="*/ 1015740 w 1709606"/>
                <a:gd name="connsiteY16" fmla="*/ 1050563 h 1146937"/>
                <a:gd name="connsiteX17" fmla="*/ 1010858 w 1709606"/>
                <a:gd name="connsiteY17" fmla="*/ 1055119 h 1146937"/>
                <a:gd name="connsiteX18" fmla="*/ 1007604 w 1709606"/>
                <a:gd name="connsiteY18" fmla="*/ 1067161 h 1146937"/>
                <a:gd name="connsiteX19" fmla="*/ 1014438 w 1709606"/>
                <a:gd name="connsiteY19" fmla="*/ 1085712 h 1146937"/>
                <a:gd name="connsiteX20" fmla="*/ 1020947 w 1709606"/>
                <a:gd name="connsiteY20" fmla="*/ 1086038 h 1146937"/>
                <a:gd name="connsiteX21" fmla="*/ 1031036 w 1709606"/>
                <a:gd name="connsiteY21" fmla="*/ 1080830 h 1146937"/>
                <a:gd name="connsiteX22" fmla="*/ 1025504 w 1709606"/>
                <a:gd name="connsiteY22" fmla="*/ 1074972 h 1146937"/>
                <a:gd name="connsiteX23" fmla="*/ 1026805 w 1709606"/>
                <a:gd name="connsiteY23" fmla="*/ 1068789 h 1146937"/>
                <a:gd name="connsiteX24" fmla="*/ 1019970 w 1709606"/>
                <a:gd name="connsiteY24" fmla="*/ 1068463 h 1146937"/>
                <a:gd name="connsiteX25" fmla="*/ 1018669 w 1709606"/>
                <a:gd name="connsiteY25" fmla="*/ 1064883 h 1146937"/>
                <a:gd name="connsiteX26" fmla="*/ 1025178 w 1709606"/>
                <a:gd name="connsiteY26" fmla="*/ 1058699 h 1146937"/>
                <a:gd name="connsiteX27" fmla="*/ 1026479 w 1709606"/>
                <a:gd name="connsiteY27" fmla="*/ 1050238 h 1146937"/>
                <a:gd name="connsiteX28" fmla="*/ 1031687 w 1709606"/>
                <a:gd name="connsiteY28" fmla="*/ 1055445 h 1146937"/>
                <a:gd name="connsiteX29" fmla="*/ 1051214 w 1709606"/>
                <a:gd name="connsiteY29" fmla="*/ 1048285 h 1146937"/>
                <a:gd name="connsiteX30" fmla="*/ 1060652 w 1709606"/>
                <a:gd name="connsiteY30" fmla="*/ 1046007 h 1146937"/>
                <a:gd name="connsiteX31" fmla="*/ 1063581 w 1709606"/>
                <a:gd name="connsiteY31" fmla="*/ 1041125 h 1146937"/>
                <a:gd name="connsiteX32" fmla="*/ 1069440 w 1709606"/>
                <a:gd name="connsiteY32" fmla="*/ 1043729 h 1146937"/>
                <a:gd name="connsiteX33" fmla="*/ 1070091 w 1709606"/>
                <a:gd name="connsiteY33" fmla="*/ 1041125 h 1146937"/>
                <a:gd name="connsiteX34" fmla="*/ 1072369 w 1709606"/>
                <a:gd name="connsiteY34" fmla="*/ 1037545 h 1146937"/>
                <a:gd name="connsiteX35" fmla="*/ 1080179 w 1709606"/>
                <a:gd name="connsiteY35" fmla="*/ 1041450 h 1146937"/>
                <a:gd name="connsiteX36" fmla="*/ 1083434 w 1709606"/>
                <a:gd name="connsiteY36" fmla="*/ 1032012 h 1146937"/>
                <a:gd name="connsiteX37" fmla="*/ 1089943 w 1709606"/>
                <a:gd name="connsiteY37" fmla="*/ 1034290 h 1146937"/>
                <a:gd name="connsiteX38" fmla="*/ 1097103 w 1709606"/>
                <a:gd name="connsiteY38" fmla="*/ 1035918 h 1146937"/>
                <a:gd name="connsiteX39" fmla="*/ 1102636 w 1709606"/>
                <a:gd name="connsiteY39" fmla="*/ 1028107 h 1146937"/>
                <a:gd name="connsiteX40" fmla="*/ 1104263 w 1709606"/>
                <a:gd name="connsiteY40" fmla="*/ 1018018 h 1146937"/>
                <a:gd name="connsiteX41" fmla="*/ 1108494 w 1709606"/>
                <a:gd name="connsiteY41" fmla="*/ 1022249 h 1146937"/>
                <a:gd name="connsiteX42" fmla="*/ 1115328 w 1709606"/>
                <a:gd name="connsiteY42" fmla="*/ 1027456 h 1146937"/>
                <a:gd name="connsiteX43" fmla="*/ 1112724 w 1709606"/>
                <a:gd name="connsiteY43" fmla="*/ 1017041 h 1146937"/>
                <a:gd name="connsiteX44" fmla="*/ 1107518 w 1709606"/>
                <a:gd name="connsiteY44" fmla="*/ 1006952 h 1146937"/>
                <a:gd name="connsiteX45" fmla="*/ 1111423 w 1709606"/>
                <a:gd name="connsiteY45" fmla="*/ 1000769 h 1146937"/>
                <a:gd name="connsiteX46" fmla="*/ 1123790 w 1709606"/>
                <a:gd name="connsiteY46" fmla="*/ 1002722 h 1146937"/>
                <a:gd name="connsiteX47" fmla="*/ 1117606 w 1709606"/>
                <a:gd name="connsiteY47" fmla="*/ 1006627 h 1146937"/>
                <a:gd name="connsiteX48" fmla="*/ 1123465 w 1709606"/>
                <a:gd name="connsiteY48" fmla="*/ 1016065 h 1146937"/>
                <a:gd name="connsiteX49" fmla="*/ 1134205 w 1709606"/>
                <a:gd name="connsiteY49" fmla="*/ 1022249 h 1146937"/>
                <a:gd name="connsiteX50" fmla="*/ 1145270 w 1709606"/>
                <a:gd name="connsiteY50" fmla="*/ 1020621 h 1146937"/>
                <a:gd name="connsiteX51" fmla="*/ 1141040 w 1709606"/>
                <a:gd name="connsiteY51" fmla="*/ 1015089 h 1146937"/>
                <a:gd name="connsiteX52" fmla="*/ 1149501 w 1709606"/>
                <a:gd name="connsiteY52" fmla="*/ 1009881 h 1146937"/>
                <a:gd name="connsiteX53" fmla="*/ 1149176 w 1709606"/>
                <a:gd name="connsiteY53" fmla="*/ 1013787 h 1146937"/>
                <a:gd name="connsiteX54" fmla="*/ 1152430 w 1709606"/>
                <a:gd name="connsiteY54" fmla="*/ 1017692 h 1146937"/>
                <a:gd name="connsiteX55" fmla="*/ 1156336 w 1709606"/>
                <a:gd name="connsiteY55" fmla="*/ 1014112 h 1146937"/>
                <a:gd name="connsiteX56" fmla="*/ 1162519 w 1709606"/>
                <a:gd name="connsiteY56" fmla="*/ 1006952 h 1146937"/>
                <a:gd name="connsiteX57" fmla="*/ 1163170 w 1709606"/>
                <a:gd name="connsiteY57" fmla="*/ 1010532 h 1146937"/>
                <a:gd name="connsiteX58" fmla="*/ 1171632 w 1709606"/>
                <a:gd name="connsiteY58" fmla="*/ 1014438 h 1146937"/>
                <a:gd name="connsiteX59" fmla="*/ 1168703 w 1709606"/>
                <a:gd name="connsiteY59" fmla="*/ 1006627 h 1146937"/>
                <a:gd name="connsiteX60" fmla="*/ 1177490 w 1709606"/>
                <a:gd name="connsiteY60" fmla="*/ 1006627 h 1146937"/>
                <a:gd name="connsiteX61" fmla="*/ 1177490 w 1709606"/>
                <a:gd name="connsiteY61" fmla="*/ 1010207 h 1146937"/>
                <a:gd name="connsiteX62" fmla="*/ 1183023 w 1709606"/>
                <a:gd name="connsiteY62" fmla="*/ 1010532 h 1146937"/>
                <a:gd name="connsiteX63" fmla="*/ 1188881 w 1709606"/>
                <a:gd name="connsiteY63" fmla="*/ 1007603 h 1146937"/>
                <a:gd name="connsiteX64" fmla="*/ 1198970 w 1709606"/>
                <a:gd name="connsiteY64" fmla="*/ 1007929 h 1146937"/>
                <a:gd name="connsiteX65" fmla="*/ 1197017 w 1709606"/>
                <a:gd name="connsiteY65" fmla="*/ 1001420 h 1146937"/>
                <a:gd name="connsiteX66" fmla="*/ 1203201 w 1709606"/>
                <a:gd name="connsiteY66" fmla="*/ 998490 h 1146937"/>
                <a:gd name="connsiteX67" fmla="*/ 1198970 w 1709606"/>
                <a:gd name="connsiteY67" fmla="*/ 993934 h 1146937"/>
                <a:gd name="connsiteX68" fmla="*/ 1205479 w 1709606"/>
                <a:gd name="connsiteY68" fmla="*/ 993609 h 1146937"/>
                <a:gd name="connsiteX69" fmla="*/ 1209385 w 1709606"/>
                <a:gd name="connsiteY69" fmla="*/ 985798 h 1146937"/>
                <a:gd name="connsiteX70" fmla="*/ 1214917 w 1709606"/>
                <a:gd name="connsiteY70" fmla="*/ 987751 h 1146937"/>
                <a:gd name="connsiteX71" fmla="*/ 1224030 w 1709606"/>
                <a:gd name="connsiteY71" fmla="*/ 982218 h 1146937"/>
                <a:gd name="connsiteX72" fmla="*/ 1222077 w 1709606"/>
                <a:gd name="connsiteY72" fmla="*/ 977662 h 1146937"/>
                <a:gd name="connsiteX73" fmla="*/ 1228260 w 1709606"/>
                <a:gd name="connsiteY73" fmla="*/ 977662 h 1146937"/>
                <a:gd name="connsiteX74" fmla="*/ 1230213 w 1709606"/>
                <a:gd name="connsiteY74" fmla="*/ 982869 h 1146937"/>
                <a:gd name="connsiteX75" fmla="*/ 1234119 w 1709606"/>
                <a:gd name="connsiteY75" fmla="*/ 979289 h 1146937"/>
                <a:gd name="connsiteX76" fmla="*/ 1242255 w 1709606"/>
                <a:gd name="connsiteY76" fmla="*/ 970502 h 1146937"/>
                <a:gd name="connsiteX77" fmla="*/ 1240628 w 1709606"/>
                <a:gd name="connsiteY77" fmla="*/ 966922 h 1146937"/>
                <a:gd name="connsiteX78" fmla="*/ 1233142 w 1709606"/>
                <a:gd name="connsiteY78" fmla="*/ 962691 h 1146937"/>
                <a:gd name="connsiteX79" fmla="*/ 1240303 w 1709606"/>
                <a:gd name="connsiteY79" fmla="*/ 961389 h 1146937"/>
                <a:gd name="connsiteX80" fmla="*/ 1245835 w 1709606"/>
                <a:gd name="connsiteY80" fmla="*/ 957158 h 1146937"/>
                <a:gd name="connsiteX81" fmla="*/ 1252344 w 1709606"/>
                <a:gd name="connsiteY81" fmla="*/ 958460 h 1146937"/>
                <a:gd name="connsiteX82" fmla="*/ 1254622 w 1709606"/>
                <a:gd name="connsiteY82" fmla="*/ 955531 h 1146937"/>
                <a:gd name="connsiteX83" fmla="*/ 1258853 w 1709606"/>
                <a:gd name="connsiteY83" fmla="*/ 959436 h 1146937"/>
                <a:gd name="connsiteX84" fmla="*/ 1261131 w 1709606"/>
                <a:gd name="connsiteY84" fmla="*/ 955531 h 1146937"/>
                <a:gd name="connsiteX85" fmla="*/ 1259830 w 1709606"/>
                <a:gd name="connsiteY85" fmla="*/ 951951 h 1146937"/>
                <a:gd name="connsiteX86" fmla="*/ 1267966 w 1709606"/>
                <a:gd name="connsiteY86" fmla="*/ 948696 h 1146937"/>
                <a:gd name="connsiteX87" fmla="*/ 1265687 w 1709606"/>
                <a:gd name="connsiteY87" fmla="*/ 939584 h 1146937"/>
                <a:gd name="connsiteX88" fmla="*/ 1276103 w 1709606"/>
                <a:gd name="connsiteY88" fmla="*/ 938933 h 1146937"/>
                <a:gd name="connsiteX89" fmla="*/ 1274800 w 1709606"/>
                <a:gd name="connsiteY89" fmla="*/ 933725 h 1146937"/>
                <a:gd name="connsiteX90" fmla="*/ 1279031 w 1709606"/>
                <a:gd name="connsiteY90" fmla="*/ 929169 h 1146937"/>
                <a:gd name="connsiteX91" fmla="*/ 1286191 w 1709606"/>
                <a:gd name="connsiteY91" fmla="*/ 931122 h 1146937"/>
                <a:gd name="connsiteX92" fmla="*/ 1284564 w 1709606"/>
                <a:gd name="connsiteY92" fmla="*/ 927216 h 1146937"/>
                <a:gd name="connsiteX93" fmla="*/ 1287493 w 1709606"/>
                <a:gd name="connsiteY93" fmla="*/ 918104 h 1146937"/>
                <a:gd name="connsiteX94" fmla="*/ 1281635 w 1709606"/>
                <a:gd name="connsiteY94" fmla="*/ 918754 h 1146937"/>
                <a:gd name="connsiteX95" fmla="*/ 1274475 w 1709606"/>
                <a:gd name="connsiteY95" fmla="*/ 917778 h 1146937"/>
                <a:gd name="connsiteX96" fmla="*/ 1271221 w 1709606"/>
                <a:gd name="connsiteY96" fmla="*/ 910944 h 1146937"/>
                <a:gd name="connsiteX97" fmla="*/ 1281960 w 1709606"/>
                <a:gd name="connsiteY97" fmla="*/ 914849 h 1146937"/>
                <a:gd name="connsiteX98" fmla="*/ 1286842 w 1709606"/>
                <a:gd name="connsiteY98" fmla="*/ 909316 h 1146937"/>
                <a:gd name="connsiteX99" fmla="*/ 1295304 w 1709606"/>
                <a:gd name="connsiteY99" fmla="*/ 906713 h 1146937"/>
                <a:gd name="connsiteX100" fmla="*/ 1291724 w 1709606"/>
                <a:gd name="connsiteY100" fmla="*/ 903458 h 1146937"/>
                <a:gd name="connsiteX101" fmla="*/ 1287168 w 1709606"/>
                <a:gd name="connsiteY101" fmla="*/ 905086 h 1146937"/>
                <a:gd name="connsiteX102" fmla="*/ 1285215 w 1709606"/>
                <a:gd name="connsiteY102" fmla="*/ 902807 h 1146937"/>
                <a:gd name="connsiteX103" fmla="*/ 1288469 w 1709606"/>
                <a:gd name="connsiteY103" fmla="*/ 899227 h 1146937"/>
                <a:gd name="connsiteX104" fmla="*/ 1284890 w 1709606"/>
                <a:gd name="connsiteY104" fmla="*/ 897600 h 1146937"/>
                <a:gd name="connsiteX105" fmla="*/ 1284239 w 1709606"/>
                <a:gd name="connsiteY105" fmla="*/ 893044 h 1146937"/>
                <a:gd name="connsiteX106" fmla="*/ 1293677 w 1709606"/>
                <a:gd name="connsiteY106" fmla="*/ 892067 h 1146937"/>
                <a:gd name="connsiteX107" fmla="*/ 1300837 w 1709606"/>
                <a:gd name="connsiteY107" fmla="*/ 896624 h 1146937"/>
                <a:gd name="connsiteX108" fmla="*/ 1299860 w 1709606"/>
                <a:gd name="connsiteY108" fmla="*/ 888813 h 1146937"/>
                <a:gd name="connsiteX109" fmla="*/ 1305393 w 1709606"/>
                <a:gd name="connsiteY109" fmla="*/ 881978 h 1146937"/>
                <a:gd name="connsiteX110" fmla="*/ 1300186 w 1709606"/>
                <a:gd name="connsiteY110" fmla="*/ 876771 h 1146937"/>
                <a:gd name="connsiteX111" fmla="*/ 1307996 w 1709606"/>
                <a:gd name="connsiteY111" fmla="*/ 877747 h 1146937"/>
                <a:gd name="connsiteX112" fmla="*/ 1313855 w 1709606"/>
                <a:gd name="connsiteY112" fmla="*/ 874818 h 1146937"/>
                <a:gd name="connsiteX113" fmla="*/ 1314180 w 1709606"/>
                <a:gd name="connsiteY113" fmla="*/ 867984 h 1146937"/>
                <a:gd name="connsiteX114" fmla="*/ 1318086 w 1709606"/>
                <a:gd name="connsiteY114" fmla="*/ 859522 h 1146937"/>
                <a:gd name="connsiteX115" fmla="*/ 1312553 w 1709606"/>
                <a:gd name="connsiteY115" fmla="*/ 851060 h 1146937"/>
                <a:gd name="connsiteX116" fmla="*/ 1320364 w 1709606"/>
                <a:gd name="connsiteY116" fmla="*/ 852362 h 1146937"/>
                <a:gd name="connsiteX117" fmla="*/ 1329802 w 1709606"/>
                <a:gd name="connsiteY117" fmla="*/ 844226 h 1146937"/>
                <a:gd name="connsiteX118" fmla="*/ 1335660 w 1709606"/>
                <a:gd name="connsiteY118" fmla="*/ 848782 h 1146937"/>
                <a:gd name="connsiteX119" fmla="*/ 1342495 w 1709606"/>
                <a:gd name="connsiteY119" fmla="*/ 846178 h 1146937"/>
                <a:gd name="connsiteX120" fmla="*/ 1337287 w 1709606"/>
                <a:gd name="connsiteY120" fmla="*/ 837717 h 1146937"/>
                <a:gd name="connsiteX121" fmla="*/ 1330453 w 1709606"/>
                <a:gd name="connsiteY121" fmla="*/ 835764 h 1146937"/>
                <a:gd name="connsiteX122" fmla="*/ 1328826 w 1709606"/>
                <a:gd name="connsiteY122" fmla="*/ 830557 h 1146937"/>
                <a:gd name="connsiteX123" fmla="*/ 1335335 w 1709606"/>
                <a:gd name="connsiteY123" fmla="*/ 832835 h 1146937"/>
                <a:gd name="connsiteX124" fmla="*/ 1340542 w 1709606"/>
                <a:gd name="connsiteY124" fmla="*/ 830557 h 1146937"/>
                <a:gd name="connsiteX125" fmla="*/ 1337939 w 1709606"/>
                <a:gd name="connsiteY125" fmla="*/ 827953 h 1146937"/>
                <a:gd name="connsiteX126" fmla="*/ 1342169 w 1709606"/>
                <a:gd name="connsiteY126" fmla="*/ 824699 h 1146937"/>
                <a:gd name="connsiteX127" fmla="*/ 1335660 w 1709606"/>
                <a:gd name="connsiteY127" fmla="*/ 822746 h 1146937"/>
                <a:gd name="connsiteX128" fmla="*/ 1339566 w 1709606"/>
                <a:gd name="connsiteY128" fmla="*/ 817539 h 1146937"/>
                <a:gd name="connsiteX129" fmla="*/ 1344448 w 1709606"/>
                <a:gd name="connsiteY129" fmla="*/ 819166 h 1146937"/>
                <a:gd name="connsiteX130" fmla="*/ 1346075 w 1709606"/>
                <a:gd name="connsiteY130" fmla="*/ 814609 h 1146937"/>
                <a:gd name="connsiteX131" fmla="*/ 1352584 w 1709606"/>
                <a:gd name="connsiteY131" fmla="*/ 818190 h 1146937"/>
                <a:gd name="connsiteX132" fmla="*/ 1349330 w 1709606"/>
                <a:gd name="connsiteY132" fmla="*/ 808426 h 1146937"/>
                <a:gd name="connsiteX133" fmla="*/ 1345749 w 1709606"/>
                <a:gd name="connsiteY133" fmla="*/ 810053 h 1146937"/>
                <a:gd name="connsiteX134" fmla="*/ 1335986 w 1709606"/>
                <a:gd name="connsiteY134" fmla="*/ 810053 h 1146937"/>
                <a:gd name="connsiteX135" fmla="*/ 1347377 w 1709606"/>
                <a:gd name="connsiteY135" fmla="*/ 804195 h 1146937"/>
                <a:gd name="connsiteX136" fmla="*/ 1357466 w 1709606"/>
                <a:gd name="connsiteY136" fmla="*/ 798011 h 1146937"/>
                <a:gd name="connsiteX137" fmla="*/ 1342169 w 1709606"/>
                <a:gd name="connsiteY137" fmla="*/ 793455 h 1146937"/>
                <a:gd name="connsiteX138" fmla="*/ 1334033 w 1709606"/>
                <a:gd name="connsiteY138" fmla="*/ 786295 h 1146937"/>
                <a:gd name="connsiteX139" fmla="*/ 1325571 w 1709606"/>
                <a:gd name="connsiteY139" fmla="*/ 788248 h 1146937"/>
                <a:gd name="connsiteX140" fmla="*/ 1314505 w 1709606"/>
                <a:gd name="connsiteY140" fmla="*/ 791502 h 1146937"/>
                <a:gd name="connsiteX141" fmla="*/ 1306695 w 1709606"/>
                <a:gd name="connsiteY141" fmla="*/ 787597 h 1146937"/>
                <a:gd name="connsiteX142" fmla="*/ 1298559 w 1709606"/>
                <a:gd name="connsiteY142" fmla="*/ 790200 h 1146937"/>
                <a:gd name="connsiteX143" fmla="*/ 1304417 w 1709606"/>
                <a:gd name="connsiteY143" fmla="*/ 782064 h 1146937"/>
                <a:gd name="connsiteX144" fmla="*/ 1313530 w 1709606"/>
                <a:gd name="connsiteY144" fmla="*/ 782390 h 1146937"/>
                <a:gd name="connsiteX145" fmla="*/ 1322317 w 1709606"/>
                <a:gd name="connsiteY145" fmla="*/ 780437 h 1146937"/>
                <a:gd name="connsiteX146" fmla="*/ 1331755 w 1709606"/>
                <a:gd name="connsiteY146" fmla="*/ 772626 h 1146937"/>
                <a:gd name="connsiteX147" fmla="*/ 1349330 w 1709606"/>
                <a:gd name="connsiteY147" fmla="*/ 766442 h 1146937"/>
                <a:gd name="connsiteX148" fmla="*/ 1345749 w 1709606"/>
                <a:gd name="connsiteY148" fmla="*/ 757655 h 1146937"/>
                <a:gd name="connsiteX149" fmla="*/ 1334684 w 1709606"/>
                <a:gd name="connsiteY149" fmla="*/ 748542 h 1146937"/>
                <a:gd name="connsiteX150" fmla="*/ 1329477 w 1709606"/>
                <a:gd name="connsiteY150" fmla="*/ 744312 h 1146937"/>
                <a:gd name="connsiteX151" fmla="*/ 1320364 w 1709606"/>
                <a:gd name="connsiteY151" fmla="*/ 740732 h 1146937"/>
                <a:gd name="connsiteX152" fmla="*/ 1315157 w 1709606"/>
                <a:gd name="connsiteY152" fmla="*/ 736501 h 1146937"/>
                <a:gd name="connsiteX153" fmla="*/ 1307996 w 1709606"/>
                <a:gd name="connsiteY153" fmla="*/ 734873 h 1146937"/>
                <a:gd name="connsiteX154" fmla="*/ 1297908 w 1709606"/>
                <a:gd name="connsiteY154" fmla="*/ 736175 h 1146937"/>
                <a:gd name="connsiteX155" fmla="*/ 1292375 w 1709606"/>
                <a:gd name="connsiteY155" fmla="*/ 732270 h 1146937"/>
                <a:gd name="connsiteX156" fmla="*/ 1285215 w 1709606"/>
                <a:gd name="connsiteY156" fmla="*/ 728039 h 1146937"/>
                <a:gd name="connsiteX157" fmla="*/ 1287168 w 1709606"/>
                <a:gd name="connsiteY157" fmla="*/ 724459 h 1146937"/>
                <a:gd name="connsiteX158" fmla="*/ 1285215 w 1709606"/>
                <a:gd name="connsiteY158" fmla="*/ 720554 h 1146937"/>
                <a:gd name="connsiteX159" fmla="*/ 1296606 w 1709606"/>
                <a:gd name="connsiteY159" fmla="*/ 726086 h 1146937"/>
                <a:gd name="connsiteX160" fmla="*/ 1301487 w 1709606"/>
                <a:gd name="connsiteY160" fmla="*/ 730968 h 1146937"/>
                <a:gd name="connsiteX161" fmla="*/ 1310275 w 1709606"/>
                <a:gd name="connsiteY161" fmla="*/ 728364 h 1146937"/>
                <a:gd name="connsiteX162" fmla="*/ 1320039 w 1709606"/>
                <a:gd name="connsiteY162" fmla="*/ 732270 h 1146937"/>
                <a:gd name="connsiteX163" fmla="*/ 1325896 w 1709606"/>
                <a:gd name="connsiteY163" fmla="*/ 737477 h 1146937"/>
                <a:gd name="connsiteX164" fmla="*/ 1338914 w 1709606"/>
                <a:gd name="connsiteY164" fmla="*/ 737477 h 1146937"/>
                <a:gd name="connsiteX165" fmla="*/ 1348678 w 1709606"/>
                <a:gd name="connsiteY165" fmla="*/ 740406 h 1146937"/>
                <a:gd name="connsiteX166" fmla="*/ 1342821 w 1709606"/>
                <a:gd name="connsiteY166" fmla="*/ 730643 h 1146937"/>
                <a:gd name="connsiteX167" fmla="*/ 1335335 w 1709606"/>
                <a:gd name="connsiteY167" fmla="*/ 726737 h 1146937"/>
                <a:gd name="connsiteX168" fmla="*/ 1332731 w 1709606"/>
                <a:gd name="connsiteY168" fmla="*/ 718926 h 1146937"/>
                <a:gd name="connsiteX169" fmla="*/ 1320364 w 1709606"/>
                <a:gd name="connsiteY169" fmla="*/ 713068 h 1146937"/>
                <a:gd name="connsiteX170" fmla="*/ 1320690 w 1709606"/>
                <a:gd name="connsiteY170" fmla="*/ 701352 h 1146937"/>
                <a:gd name="connsiteX171" fmla="*/ 1312553 w 1709606"/>
                <a:gd name="connsiteY171" fmla="*/ 683452 h 1146937"/>
                <a:gd name="connsiteX172" fmla="*/ 1302139 w 1709606"/>
                <a:gd name="connsiteY172" fmla="*/ 660345 h 1146937"/>
                <a:gd name="connsiteX173" fmla="*/ 1287818 w 1709606"/>
                <a:gd name="connsiteY173" fmla="*/ 654812 h 1146937"/>
                <a:gd name="connsiteX174" fmla="*/ 1279682 w 1709606"/>
                <a:gd name="connsiteY174" fmla="*/ 647001 h 1146937"/>
                <a:gd name="connsiteX175" fmla="*/ 1273173 w 1709606"/>
                <a:gd name="connsiteY175" fmla="*/ 648628 h 1146937"/>
                <a:gd name="connsiteX176" fmla="*/ 1273173 w 1709606"/>
                <a:gd name="connsiteY176" fmla="*/ 638214 h 1146937"/>
                <a:gd name="connsiteX177" fmla="*/ 1276753 w 1709606"/>
                <a:gd name="connsiteY177" fmla="*/ 634308 h 1146937"/>
                <a:gd name="connsiteX178" fmla="*/ 1285866 w 1709606"/>
                <a:gd name="connsiteY178" fmla="*/ 619663 h 1146937"/>
                <a:gd name="connsiteX179" fmla="*/ 1293026 w 1709606"/>
                <a:gd name="connsiteY179" fmla="*/ 618036 h 1146937"/>
                <a:gd name="connsiteX180" fmla="*/ 1296931 w 1709606"/>
                <a:gd name="connsiteY180" fmla="*/ 612178 h 1146937"/>
                <a:gd name="connsiteX181" fmla="*/ 1303440 w 1709606"/>
                <a:gd name="connsiteY181" fmla="*/ 606319 h 1146937"/>
                <a:gd name="connsiteX182" fmla="*/ 1298559 w 1709606"/>
                <a:gd name="connsiteY182" fmla="*/ 602089 h 1146937"/>
                <a:gd name="connsiteX183" fmla="*/ 1303766 w 1709606"/>
                <a:gd name="connsiteY183" fmla="*/ 596556 h 1146937"/>
                <a:gd name="connsiteX184" fmla="*/ 1307996 w 1709606"/>
                <a:gd name="connsiteY184" fmla="*/ 602089 h 1146937"/>
                <a:gd name="connsiteX185" fmla="*/ 1311902 w 1709606"/>
                <a:gd name="connsiteY185" fmla="*/ 603065 h 1146937"/>
                <a:gd name="connsiteX186" fmla="*/ 1316133 w 1709606"/>
                <a:gd name="connsiteY186" fmla="*/ 600136 h 1146937"/>
                <a:gd name="connsiteX187" fmla="*/ 1314831 w 1709606"/>
                <a:gd name="connsiteY187" fmla="*/ 595579 h 1146937"/>
                <a:gd name="connsiteX188" fmla="*/ 1321666 w 1709606"/>
                <a:gd name="connsiteY188" fmla="*/ 591023 h 1146937"/>
                <a:gd name="connsiteX189" fmla="*/ 1317435 w 1709606"/>
                <a:gd name="connsiteY189" fmla="*/ 588419 h 1146937"/>
                <a:gd name="connsiteX190" fmla="*/ 1319713 w 1709606"/>
                <a:gd name="connsiteY190" fmla="*/ 584840 h 1146937"/>
                <a:gd name="connsiteX191" fmla="*/ 1326548 w 1709606"/>
                <a:gd name="connsiteY191" fmla="*/ 585165 h 1146937"/>
                <a:gd name="connsiteX192" fmla="*/ 1348678 w 1709606"/>
                <a:gd name="connsiteY192" fmla="*/ 575727 h 1146937"/>
                <a:gd name="connsiteX193" fmla="*/ 1359093 w 1709606"/>
                <a:gd name="connsiteY193" fmla="*/ 574100 h 1146937"/>
                <a:gd name="connsiteX194" fmla="*/ 1359744 w 1709606"/>
                <a:gd name="connsiteY194" fmla="*/ 579307 h 1146937"/>
                <a:gd name="connsiteX195" fmla="*/ 1368531 w 1709606"/>
                <a:gd name="connsiteY195" fmla="*/ 575401 h 1146937"/>
                <a:gd name="connsiteX196" fmla="*/ 1364626 w 1709606"/>
                <a:gd name="connsiteY196" fmla="*/ 571821 h 1146937"/>
                <a:gd name="connsiteX197" fmla="*/ 1372762 w 1709606"/>
                <a:gd name="connsiteY197" fmla="*/ 563034 h 1146937"/>
                <a:gd name="connsiteX198" fmla="*/ 1363323 w 1709606"/>
                <a:gd name="connsiteY198" fmla="*/ 563360 h 1146937"/>
                <a:gd name="connsiteX199" fmla="*/ 1356164 w 1709606"/>
                <a:gd name="connsiteY199" fmla="*/ 558478 h 1146937"/>
                <a:gd name="connsiteX200" fmla="*/ 1352909 w 1709606"/>
                <a:gd name="connsiteY200" fmla="*/ 561081 h 1146937"/>
                <a:gd name="connsiteX201" fmla="*/ 1348027 w 1709606"/>
                <a:gd name="connsiteY201" fmla="*/ 559780 h 1146937"/>
                <a:gd name="connsiteX202" fmla="*/ 1340868 w 1709606"/>
                <a:gd name="connsiteY202" fmla="*/ 560431 h 1146937"/>
                <a:gd name="connsiteX203" fmla="*/ 1332731 w 1709606"/>
                <a:gd name="connsiteY203" fmla="*/ 557176 h 1146937"/>
                <a:gd name="connsiteX204" fmla="*/ 1318412 w 1709606"/>
                <a:gd name="connsiteY204" fmla="*/ 548063 h 1146937"/>
                <a:gd name="connsiteX205" fmla="*/ 1313530 w 1709606"/>
                <a:gd name="connsiteY205" fmla="*/ 550016 h 1146937"/>
                <a:gd name="connsiteX206" fmla="*/ 1306044 w 1709606"/>
                <a:gd name="connsiteY206" fmla="*/ 551969 h 1146937"/>
                <a:gd name="connsiteX207" fmla="*/ 1305068 w 1709606"/>
                <a:gd name="connsiteY207" fmla="*/ 556200 h 1146937"/>
                <a:gd name="connsiteX208" fmla="*/ 1296281 w 1709606"/>
                <a:gd name="connsiteY208" fmla="*/ 561732 h 1146937"/>
                <a:gd name="connsiteX209" fmla="*/ 1285215 w 1709606"/>
                <a:gd name="connsiteY209" fmla="*/ 569869 h 1146937"/>
                <a:gd name="connsiteX210" fmla="*/ 1279031 w 1709606"/>
                <a:gd name="connsiteY210" fmla="*/ 568241 h 1146937"/>
                <a:gd name="connsiteX211" fmla="*/ 1266664 w 1709606"/>
                <a:gd name="connsiteY211" fmla="*/ 563685 h 1146937"/>
                <a:gd name="connsiteX212" fmla="*/ 1268617 w 1709606"/>
                <a:gd name="connsiteY212" fmla="*/ 556525 h 1146937"/>
                <a:gd name="connsiteX213" fmla="*/ 1270244 w 1709606"/>
                <a:gd name="connsiteY213" fmla="*/ 544483 h 1146937"/>
                <a:gd name="connsiteX214" fmla="*/ 1267315 w 1709606"/>
                <a:gd name="connsiteY214" fmla="*/ 538951 h 1146937"/>
                <a:gd name="connsiteX215" fmla="*/ 1260481 w 1709606"/>
                <a:gd name="connsiteY215" fmla="*/ 537323 h 1146937"/>
                <a:gd name="connsiteX216" fmla="*/ 1257226 w 1709606"/>
                <a:gd name="connsiteY216" fmla="*/ 542205 h 1146937"/>
                <a:gd name="connsiteX217" fmla="*/ 1252995 w 1709606"/>
                <a:gd name="connsiteY217" fmla="*/ 538625 h 1146937"/>
                <a:gd name="connsiteX218" fmla="*/ 1247463 w 1709606"/>
                <a:gd name="connsiteY218" fmla="*/ 537649 h 1146937"/>
                <a:gd name="connsiteX219" fmla="*/ 1237373 w 1709606"/>
                <a:gd name="connsiteY219" fmla="*/ 535045 h 1146937"/>
                <a:gd name="connsiteX220" fmla="*/ 1231841 w 1709606"/>
                <a:gd name="connsiteY220" fmla="*/ 529512 h 1146937"/>
                <a:gd name="connsiteX221" fmla="*/ 1226959 w 1709606"/>
                <a:gd name="connsiteY221" fmla="*/ 522352 h 1146937"/>
                <a:gd name="connsiteX222" fmla="*/ 1229888 w 1709606"/>
                <a:gd name="connsiteY222" fmla="*/ 514216 h 1146937"/>
                <a:gd name="connsiteX223" fmla="*/ 1232817 w 1709606"/>
                <a:gd name="connsiteY223" fmla="*/ 504453 h 1146937"/>
                <a:gd name="connsiteX224" fmla="*/ 1241604 w 1709606"/>
                <a:gd name="connsiteY224" fmla="*/ 500873 h 1146937"/>
                <a:gd name="connsiteX225" fmla="*/ 1248764 w 1709606"/>
                <a:gd name="connsiteY225" fmla="*/ 505754 h 1146937"/>
                <a:gd name="connsiteX226" fmla="*/ 1256900 w 1709606"/>
                <a:gd name="connsiteY226" fmla="*/ 504127 h 1146937"/>
                <a:gd name="connsiteX227" fmla="*/ 1266339 w 1709606"/>
                <a:gd name="connsiteY227" fmla="*/ 502825 h 1146937"/>
                <a:gd name="connsiteX228" fmla="*/ 1274150 w 1709606"/>
                <a:gd name="connsiteY228" fmla="*/ 495014 h 1146937"/>
                <a:gd name="connsiteX229" fmla="*/ 1278055 w 1709606"/>
                <a:gd name="connsiteY229" fmla="*/ 482647 h 1146937"/>
                <a:gd name="connsiteX230" fmla="*/ 1294328 w 1709606"/>
                <a:gd name="connsiteY230" fmla="*/ 474185 h 1146937"/>
                <a:gd name="connsiteX231" fmla="*/ 1310926 w 1709606"/>
                <a:gd name="connsiteY231" fmla="*/ 464747 h 1146937"/>
                <a:gd name="connsiteX232" fmla="*/ 1325896 w 1709606"/>
                <a:gd name="connsiteY232" fmla="*/ 446522 h 1146937"/>
                <a:gd name="connsiteX233" fmla="*/ 1339891 w 1709606"/>
                <a:gd name="connsiteY233" fmla="*/ 446197 h 1146937"/>
                <a:gd name="connsiteX234" fmla="*/ 1349004 w 1709606"/>
                <a:gd name="connsiteY234" fmla="*/ 440664 h 1146937"/>
                <a:gd name="connsiteX235" fmla="*/ 1349330 w 1709606"/>
                <a:gd name="connsiteY235" fmla="*/ 448475 h 1146937"/>
                <a:gd name="connsiteX236" fmla="*/ 1359093 w 1709606"/>
                <a:gd name="connsiteY236" fmla="*/ 452380 h 1146937"/>
                <a:gd name="connsiteX237" fmla="*/ 1363323 w 1709606"/>
                <a:gd name="connsiteY237" fmla="*/ 457913 h 1146937"/>
                <a:gd name="connsiteX238" fmla="*/ 1355839 w 1709606"/>
                <a:gd name="connsiteY238" fmla="*/ 468002 h 1146937"/>
                <a:gd name="connsiteX239" fmla="*/ 1349004 w 1709606"/>
                <a:gd name="connsiteY239" fmla="*/ 479067 h 1146937"/>
                <a:gd name="connsiteX240" fmla="*/ 1340542 w 1709606"/>
                <a:gd name="connsiteY240" fmla="*/ 481996 h 1146937"/>
                <a:gd name="connsiteX241" fmla="*/ 1339891 w 1709606"/>
                <a:gd name="connsiteY241" fmla="*/ 486553 h 1146937"/>
                <a:gd name="connsiteX242" fmla="*/ 1335335 w 1709606"/>
                <a:gd name="connsiteY242" fmla="*/ 491109 h 1146937"/>
                <a:gd name="connsiteX243" fmla="*/ 1340217 w 1709606"/>
                <a:gd name="connsiteY243" fmla="*/ 494689 h 1146937"/>
                <a:gd name="connsiteX244" fmla="*/ 1352258 w 1709606"/>
                <a:gd name="connsiteY244" fmla="*/ 494364 h 1146937"/>
                <a:gd name="connsiteX245" fmla="*/ 1343146 w 1709606"/>
                <a:gd name="connsiteY245" fmla="*/ 499245 h 1146937"/>
                <a:gd name="connsiteX246" fmla="*/ 1344448 w 1709606"/>
                <a:gd name="connsiteY246" fmla="*/ 503151 h 1146937"/>
                <a:gd name="connsiteX247" fmla="*/ 1338589 w 1709606"/>
                <a:gd name="connsiteY247" fmla="*/ 505754 h 1146937"/>
                <a:gd name="connsiteX248" fmla="*/ 1329477 w 1709606"/>
                <a:gd name="connsiteY248" fmla="*/ 509660 h 1146937"/>
                <a:gd name="connsiteX249" fmla="*/ 1329802 w 1709606"/>
                <a:gd name="connsiteY249" fmla="*/ 516494 h 1146937"/>
                <a:gd name="connsiteX250" fmla="*/ 1341193 w 1709606"/>
                <a:gd name="connsiteY250" fmla="*/ 510962 h 1146937"/>
                <a:gd name="connsiteX251" fmla="*/ 1350957 w 1709606"/>
                <a:gd name="connsiteY251" fmla="*/ 503151 h 1146937"/>
                <a:gd name="connsiteX252" fmla="*/ 1370484 w 1709606"/>
                <a:gd name="connsiteY252" fmla="*/ 491434 h 1146937"/>
                <a:gd name="connsiteX253" fmla="*/ 1381223 w 1709606"/>
                <a:gd name="connsiteY253" fmla="*/ 484925 h 1146937"/>
                <a:gd name="connsiteX254" fmla="*/ 1402053 w 1709606"/>
                <a:gd name="connsiteY254" fmla="*/ 481020 h 1146937"/>
                <a:gd name="connsiteX255" fmla="*/ 1411816 w 1709606"/>
                <a:gd name="connsiteY255" fmla="*/ 480369 h 1146937"/>
                <a:gd name="connsiteX256" fmla="*/ 1419953 w 1709606"/>
                <a:gd name="connsiteY256" fmla="*/ 468978 h 1146937"/>
                <a:gd name="connsiteX257" fmla="*/ 1435900 w 1709606"/>
                <a:gd name="connsiteY257" fmla="*/ 459865 h 1146937"/>
                <a:gd name="connsiteX258" fmla="*/ 1445989 w 1709606"/>
                <a:gd name="connsiteY258" fmla="*/ 454333 h 1146937"/>
                <a:gd name="connsiteX259" fmla="*/ 1449244 w 1709606"/>
                <a:gd name="connsiteY259" fmla="*/ 451404 h 1146937"/>
                <a:gd name="connsiteX260" fmla="*/ 1455427 w 1709606"/>
                <a:gd name="connsiteY260" fmla="*/ 446847 h 1146937"/>
                <a:gd name="connsiteX261" fmla="*/ 1455427 w 1709606"/>
                <a:gd name="connsiteY261" fmla="*/ 446847 h 1146937"/>
                <a:gd name="connsiteX262" fmla="*/ 1461611 w 1709606"/>
                <a:gd name="connsiteY262" fmla="*/ 445220 h 1146937"/>
                <a:gd name="connsiteX263" fmla="*/ 1466167 w 1709606"/>
                <a:gd name="connsiteY263" fmla="*/ 444569 h 1146937"/>
                <a:gd name="connsiteX264" fmla="*/ 1478859 w 1709606"/>
                <a:gd name="connsiteY264" fmla="*/ 424391 h 1146937"/>
                <a:gd name="connsiteX265" fmla="*/ 1483416 w 1709606"/>
                <a:gd name="connsiteY265" fmla="*/ 416906 h 1146937"/>
                <a:gd name="connsiteX266" fmla="*/ 1486020 w 1709606"/>
                <a:gd name="connsiteY266" fmla="*/ 415278 h 1146937"/>
                <a:gd name="connsiteX267" fmla="*/ 1489275 w 1709606"/>
                <a:gd name="connsiteY267" fmla="*/ 414628 h 1146937"/>
                <a:gd name="connsiteX268" fmla="*/ 1496759 w 1709606"/>
                <a:gd name="connsiteY268" fmla="*/ 420486 h 1146937"/>
                <a:gd name="connsiteX269" fmla="*/ 1501316 w 1709606"/>
                <a:gd name="connsiteY269" fmla="*/ 424716 h 1146937"/>
                <a:gd name="connsiteX270" fmla="*/ 1501316 w 1709606"/>
                <a:gd name="connsiteY270" fmla="*/ 424716 h 1146937"/>
                <a:gd name="connsiteX271" fmla="*/ 1512056 w 1709606"/>
                <a:gd name="connsiteY271" fmla="*/ 426344 h 1146937"/>
                <a:gd name="connsiteX272" fmla="*/ 1524749 w 1709606"/>
                <a:gd name="connsiteY272" fmla="*/ 427971 h 1146937"/>
                <a:gd name="connsiteX273" fmla="*/ 1526376 w 1709606"/>
                <a:gd name="connsiteY273" fmla="*/ 426669 h 1146937"/>
                <a:gd name="connsiteX274" fmla="*/ 1528329 w 1709606"/>
                <a:gd name="connsiteY274" fmla="*/ 424066 h 1146937"/>
                <a:gd name="connsiteX275" fmla="*/ 1526050 w 1709606"/>
                <a:gd name="connsiteY275" fmla="*/ 420486 h 1146937"/>
                <a:gd name="connsiteX276" fmla="*/ 1520193 w 1709606"/>
                <a:gd name="connsiteY276" fmla="*/ 407467 h 1146937"/>
                <a:gd name="connsiteX277" fmla="*/ 1520193 w 1709606"/>
                <a:gd name="connsiteY277" fmla="*/ 407467 h 1146937"/>
                <a:gd name="connsiteX278" fmla="*/ 1536790 w 1709606"/>
                <a:gd name="connsiteY278" fmla="*/ 404864 h 1146937"/>
                <a:gd name="connsiteX279" fmla="*/ 1547856 w 1709606"/>
                <a:gd name="connsiteY279" fmla="*/ 403888 h 1146937"/>
                <a:gd name="connsiteX280" fmla="*/ 1547856 w 1709606"/>
                <a:gd name="connsiteY280" fmla="*/ 403888 h 1146937"/>
                <a:gd name="connsiteX281" fmla="*/ 1552086 w 1709606"/>
                <a:gd name="connsiteY281" fmla="*/ 398029 h 1146937"/>
                <a:gd name="connsiteX282" fmla="*/ 1555341 w 1709606"/>
                <a:gd name="connsiteY282" fmla="*/ 393473 h 1146937"/>
                <a:gd name="connsiteX283" fmla="*/ 1561199 w 1709606"/>
                <a:gd name="connsiteY283" fmla="*/ 391195 h 1146937"/>
                <a:gd name="connsiteX284" fmla="*/ 1566407 w 1709606"/>
                <a:gd name="connsiteY284" fmla="*/ 389242 h 1146937"/>
                <a:gd name="connsiteX285" fmla="*/ 1567708 w 1709606"/>
                <a:gd name="connsiteY285" fmla="*/ 383384 h 1146937"/>
                <a:gd name="connsiteX286" fmla="*/ 1572265 w 1709606"/>
                <a:gd name="connsiteY286" fmla="*/ 372319 h 1146937"/>
                <a:gd name="connsiteX287" fmla="*/ 1576495 w 1709606"/>
                <a:gd name="connsiteY287" fmla="*/ 372970 h 1146937"/>
                <a:gd name="connsiteX288" fmla="*/ 1582029 w 1709606"/>
                <a:gd name="connsiteY288" fmla="*/ 374597 h 1146937"/>
                <a:gd name="connsiteX289" fmla="*/ 1585934 w 1709606"/>
                <a:gd name="connsiteY289" fmla="*/ 378828 h 1146937"/>
                <a:gd name="connsiteX290" fmla="*/ 1592768 w 1709606"/>
                <a:gd name="connsiteY290" fmla="*/ 378502 h 1146937"/>
                <a:gd name="connsiteX291" fmla="*/ 1602207 w 1709606"/>
                <a:gd name="connsiteY291" fmla="*/ 377526 h 1146937"/>
                <a:gd name="connsiteX292" fmla="*/ 1602207 w 1709606"/>
                <a:gd name="connsiteY292" fmla="*/ 377526 h 1146937"/>
                <a:gd name="connsiteX293" fmla="*/ 1607088 w 1709606"/>
                <a:gd name="connsiteY293" fmla="*/ 376549 h 1146937"/>
                <a:gd name="connsiteX294" fmla="*/ 1610017 w 1709606"/>
                <a:gd name="connsiteY294" fmla="*/ 369389 h 1146937"/>
                <a:gd name="connsiteX295" fmla="*/ 1612295 w 1709606"/>
                <a:gd name="connsiteY295" fmla="*/ 360277 h 1146937"/>
                <a:gd name="connsiteX296" fmla="*/ 1611319 w 1709606"/>
                <a:gd name="connsiteY296" fmla="*/ 347910 h 1146937"/>
                <a:gd name="connsiteX297" fmla="*/ 1609041 w 1709606"/>
                <a:gd name="connsiteY297" fmla="*/ 329684 h 1146937"/>
                <a:gd name="connsiteX298" fmla="*/ 1606763 w 1709606"/>
                <a:gd name="connsiteY298" fmla="*/ 324152 h 1146937"/>
                <a:gd name="connsiteX299" fmla="*/ 1603508 w 1709606"/>
                <a:gd name="connsiteY299" fmla="*/ 311133 h 1146937"/>
                <a:gd name="connsiteX300" fmla="*/ 1611644 w 1709606"/>
                <a:gd name="connsiteY300" fmla="*/ 307228 h 1146937"/>
                <a:gd name="connsiteX301" fmla="*/ 1617503 w 1709606"/>
                <a:gd name="connsiteY301" fmla="*/ 305926 h 1146937"/>
                <a:gd name="connsiteX302" fmla="*/ 1624338 w 1709606"/>
                <a:gd name="connsiteY302" fmla="*/ 296813 h 1146937"/>
                <a:gd name="connsiteX303" fmla="*/ 1624338 w 1709606"/>
                <a:gd name="connsiteY303" fmla="*/ 296813 h 1146937"/>
                <a:gd name="connsiteX304" fmla="*/ 1626941 w 1709606"/>
                <a:gd name="connsiteY304" fmla="*/ 293233 h 1146937"/>
                <a:gd name="connsiteX305" fmla="*/ 1630521 w 1709606"/>
                <a:gd name="connsiteY305" fmla="*/ 294210 h 1146937"/>
                <a:gd name="connsiteX306" fmla="*/ 1635077 w 1709606"/>
                <a:gd name="connsiteY306" fmla="*/ 297464 h 1146937"/>
                <a:gd name="connsiteX307" fmla="*/ 1648421 w 1709606"/>
                <a:gd name="connsiteY307" fmla="*/ 301044 h 1146937"/>
                <a:gd name="connsiteX308" fmla="*/ 1659161 w 1709606"/>
                <a:gd name="connsiteY308" fmla="*/ 303322 h 1146937"/>
                <a:gd name="connsiteX309" fmla="*/ 1662740 w 1709606"/>
                <a:gd name="connsiteY309" fmla="*/ 301695 h 1146937"/>
                <a:gd name="connsiteX310" fmla="*/ 1663717 w 1709606"/>
                <a:gd name="connsiteY310" fmla="*/ 301044 h 1146937"/>
                <a:gd name="connsiteX311" fmla="*/ 1663717 w 1709606"/>
                <a:gd name="connsiteY311" fmla="*/ 298441 h 1146937"/>
                <a:gd name="connsiteX312" fmla="*/ 1663717 w 1709606"/>
                <a:gd name="connsiteY312" fmla="*/ 294535 h 1146937"/>
                <a:gd name="connsiteX313" fmla="*/ 1668599 w 1709606"/>
                <a:gd name="connsiteY313" fmla="*/ 289002 h 1146937"/>
                <a:gd name="connsiteX314" fmla="*/ 1672830 w 1709606"/>
                <a:gd name="connsiteY314" fmla="*/ 285423 h 1146937"/>
                <a:gd name="connsiteX315" fmla="*/ 1673481 w 1709606"/>
                <a:gd name="connsiteY315" fmla="*/ 282819 h 1146937"/>
                <a:gd name="connsiteX316" fmla="*/ 1674457 w 1709606"/>
                <a:gd name="connsiteY316" fmla="*/ 277937 h 1146937"/>
                <a:gd name="connsiteX317" fmla="*/ 1682268 w 1709606"/>
                <a:gd name="connsiteY317" fmla="*/ 267848 h 1146937"/>
                <a:gd name="connsiteX318" fmla="*/ 1683895 w 1709606"/>
                <a:gd name="connsiteY318" fmla="*/ 266221 h 1146937"/>
                <a:gd name="connsiteX319" fmla="*/ 1684546 w 1709606"/>
                <a:gd name="connsiteY319" fmla="*/ 259061 h 1146937"/>
                <a:gd name="connsiteX320" fmla="*/ 1684871 w 1709606"/>
                <a:gd name="connsiteY320" fmla="*/ 254830 h 1146937"/>
                <a:gd name="connsiteX321" fmla="*/ 1686499 w 1709606"/>
                <a:gd name="connsiteY321" fmla="*/ 252226 h 1146937"/>
                <a:gd name="connsiteX322" fmla="*/ 1688452 w 1709606"/>
                <a:gd name="connsiteY322" fmla="*/ 248972 h 1146937"/>
                <a:gd name="connsiteX323" fmla="*/ 1689428 w 1709606"/>
                <a:gd name="connsiteY323" fmla="*/ 245392 h 1146937"/>
                <a:gd name="connsiteX324" fmla="*/ 1696588 w 1709606"/>
                <a:gd name="connsiteY324" fmla="*/ 222285 h 1146937"/>
                <a:gd name="connsiteX325" fmla="*/ 1703097 w 1709606"/>
                <a:gd name="connsiteY325" fmla="*/ 218705 h 1146937"/>
                <a:gd name="connsiteX326" fmla="*/ 1707979 w 1709606"/>
                <a:gd name="connsiteY326" fmla="*/ 216101 h 1146937"/>
                <a:gd name="connsiteX327" fmla="*/ 1709606 w 1709606"/>
                <a:gd name="connsiteY327" fmla="*/ 212846 h 1146937"/>
                <a:gd name="connsiteX328" fmla="*/ 1704399 w 1709606"/>
                <a:gd name="connsiteY328" fmla="*/ 202757 h 1146937"/>
                <a:gd name="connsiteX329" fmla="*/ 1706677 w 1709606"/>
                <a:gd name="connsiteY329" fmla="*/ 197876 h 1146937"/>
                <a:gd name="connsiteX330" fmla="*/ 1706677 w 1709606"/>
                <a:gd name="connsiteY330" fmla="*/ 197876 h 1146937"/>
                <a:gd name="connsiteX331" fmla="*/ 1708955 w 1709606"/>
                <a:gd name="connsiteY331" fmla="*/ 193319 h 1146937"/>
                <a:gd name="connsiteX332" fmla="*/ 1705701 w 1709606"/>
                <a:gd name="connsiteY332" fmla="*/ 190716 h 1146937"/>
                <a:gd name="connsiteX333" fmla="*/ 1701795 w 1709606"/>
                <a:gd name="connsiteY333" fmla="*/ 189739 h 1146937"/>
                <a:gd name="connsiteX334" fmla="*/ 1694310 w 1709606"/>
                <a:gd name="connsiteY334" fmla="*/ 191041 h 1146937"/>
                <a:gd name="connsiteX335" fmla="*/ 1688777 w 1709606"/>
                <a:gd name="connsiteY335" fmla="*/ 192668 h 1146937"/>
                <a:gd name="connsiteX336" fmla="*/ 1688777 w 1709606"/>
                <a:gd name="connsiteY336" fmla="*/ 192668 h 1146937"/>
                <a:gd name="connsiteX337" fmla="*/ 1685848 w 1709606"/>
                <a:gd name="connsiteY337" fmla="*/ 194296 h 1146937"/>
                <a:gd name="connsiteX338" fmla="*/ 1674457 w 1709606"/>
                <a:gd name="connsiteY338" fmla="*/ 199828 h 1146937"/>
                <a:gd name="connsiteX339" fmla="*/ 1668599 w 1709606"/>
                <a:gd name="connsiteY339" fmla="*/ 200154 h 1146937"/>
                <a:gd name="connsiteX340" fmla="*/ 1665995 w 1709606"/>
                <a:gd name="connsiteY340" fmla="*/ 200154 h 1146937"/>
                <a:gd name="connsiteX341" fmla="*/ 1659486 w 1709606"/>
                <a:gd name="connsiteY341" fmla="*/ 202432 h 1146937"/>
                <a:gd name="connsiteX342" fmla="*/ 1653953 w 1709606"/>
                <a:gd name="connsiteY342" fmla="*/ 205361 h 1146937"/>
                <a:gd name="connsiteX343" fmla="*/ 1652001 w 1709606"/>
                <a:gd name="connsiteY343" fmla="*/ 209266 h 1146937"/>
                <a:gd name="connsiteX344" fmla="*/ 1649397 w 1709606"/>
                <a:gd name="connsiteY344" fmla="*/ 213497 h 1146937"/>
                <a:gd name="connsiteX345" fmla="*/ 1642563 w 1709606"/>
                <a:gd name="connsiteY345" fmla="*/ 215125 h 1146937"/>
                <a:gd name="connsiteX346" fmla="*/ 1628894 w 1709606"/>
                <a:gd name="connsiteY346" fmla="*/ 215450 h 1146937"/>
                <a:gd name="connsiteX347" fmla="*/ 1628894 w 1709606"/>
                <a:gd name="connsiteY347" fmla="*/ 215450 h 1146937"/>
                <a:gd name="connsiteX348" fmla="*/ 1624988 w 1709606"/>
                <a:gd name="connsiteY348" fmla="*/ 215450 h 1146937"/>
                <a:gd name="connsiteX349" fmla="*/ 1603508 w 1709606"/>
                <a:gd name="connsiteY349" fmla="*/ 214799 h 1146937"/>
                <a:gd name="connsiteX350" fmla="*/ 1601230 w 1709606"/>
                <a:gd name="connsiteY350" fmla="*/ 208941 h 1146937"/>
                <a:gd name="connsiteX351" fmla="*/ 1601230 w 1709606"/>
                <a:gd name="connsiteY351" fmla="*/ 206988 h 1146937"/>
                <a:gd name="connsiteX352" fmla="*/ 1599277 w 1709606"/>
                <a:gd name="connsiteY352" fmla="*/ 204710 h 1146937"/>
                <a:gd name="connsiteX353" fmla="*/ 1595372 w 1709606"/>
                <a:gd name="connsiteY353" fmla="*/ 199177 h 1146937"/>
                <a:gd name="connsiteX354" fmla="*/ 1597325 w 1709606"/>
                <a:gd name="connsiteY354" fmla="*/ 193319 h 1146937"/>
                <a:gd name="connsiteX355" fmla="*/ 1597325 w 1709606"/>
                <a:gd name="connsiteY355" fmla="*/ 193319 h 1146937"/>
                <a:gd name="connsiteX356" fmla="*/ 1598626 w 1709606"/>
                <a:gd name="connsiteY356" fmla="*/ 191041 h 1146937"/>
                <a:gd name="connsiteX357" fmla="*/ 1597976 w 1709606"/>
                <a:gd name="connsiteY357" fmla="*/ 187136 h 1146937"/>
                <a:gd name="connsiteX358" fmla="*/ 1592117 w 1709606"/>
                <a:gd name="connsiteY358" fmla="*/ 182579 h 1146937"/>
                <a:gd name="connsiteX359" fmla="*/ 1592117 w 1709606"/>
                <a:gd name="connsiteY359" fmla="*/ 175419 h 1146937"/>
                <a:gd name="connsiteX360" fmla="*/ 1593094 w 1709606"/>
                <a:gd name="connsiteY360" fmla="*/ 172816 h 1146937"/>
                <a:gd name="connsiteX361" fmla="*/ 1593094 w 1709606"/>
                <a:gd name="connsiteY361" fmla="*/ 172816 h 1146937"/>
                <a:gd name="connsiteX362" fmla="*/ 1591141 w 1709606"/>
                <a:gd name="connsiteY362" fmla="*/ 172816 h 1146937"/>
                <a:gd name="connsiteX363" fmla="*/ 1584632 w 1709606"/>
                <a:gd name="connsiteY363" fmla="*/ 173141 h 1146937"/>
                <a:gd name="connsiteX364" fmla="*/ 1584632 w 1709606"/>
                <a:gd name="connsiteY364" fmla="*/ 173141 h 1146937"/>
                <a:gd name="connsiteX365" fmla="*/ 1570638 w 1709606"/>
                <a:gd name="connsiteY365" fmla="*/ 160448 h 1146937"/>
                <a:gd name="connsiteX366" fmla="*/ 1562501 w 1709606"/>
                <a:gd name="connsiteY366" fmla="*/ 151987 h 1146937"/>
                <a:gd name="connsiteX367" fmla="*/ 1558921 w 1709606"/>
                <a:gd name="connsiteY367" fmla="*/ 153939 h 1146937"/>
                <a:gd name="connsiteX368" fmla="*/ 1558921 w 1709606"/>
                <a:gd name="connsiteY368" fmla="*/ 153939 h 1146937"/>
                <a:gd name="connsiteX369" fmla="*/ 1556643 w 1709606"/>
                <a:gd name="connsiteY369" fmla="*/ 155241 h 1146937"/>
                <a:gd name="connsiteX370" fmla="*/ 1542974 w 1709606"/>
                <a:gd name="connsiteY370" fmla="*/ 150685 h 1146937"/>
                <a:gd name="connsiteX371" fmla="*/ 1534512 w 1709606"/>
                <a:gd name="connsiteY371" fmla="*/ 147105 h 1146937"/>
                <a:gd name="connsiteX372" fmla="*/ 1523121 w 1709606"/>
                <a:gd name="connsiteY372" fmla="*/ 146780 h 1146937"/>
                <a:gd name="connsiteX373" fmla="*/ 1516612 w 1709606"/>
                <a:gd name="connsiteY373" fmla="*/ 146454 h 1146937"/>
                <a:gd name="connsiteX374" fmla="*/ 1511405 w 1709606"/>
                <a:gd name="connsiteY374" fmla="*/ 142548 h 1146937"/>
                <a:gd name="connsiteX375" fmla="*/ 1506523 w 1709606"/>
                <a:gd name="connsiteY375" fmla="*/ 133436 h 1146937"/>
                <a:gd name="connsiteX376" fmla="*/ 1506523 w 1709606"/>
                <a:gd name="connsiteY376" fmla="*/ 128880 h 1146937"/>
                <a:gd name="connsiteX377" fmla="*/ 1507825 w 1709606"/>
                <a:gd name="connsiteY377" fmla="*/ 120418 h 1146937"/>
                <a:gd name="connsiteX378" fmla="*/ 1501316 w 1709606"/>
                <a:gd name="connsiteY378" fmla="*/ 104471 h 1146937"/>
                <a:gd name="connsiteX379" fmla="*/ 1500014 w 1709606"/>
                <a:gd name="connsiteY379" fmla="*/ 101216 h 1146937"/>
                <a:gd name="connsiteX380" fmla="*/ 1500014 w 1709606"/>
                <a:gd name="connsiteY380" fmla="*/ 101216 h 1146937"/>
                <a:gd name="connsiteX381" fmla="*/ 1497085 w 1709606"/>
                <a:gd name="connsiteY381" fmla="*/ 98612 h 1146937"/>
                <a:gd name="connsiteX382" fmla="*/ 1497085 w 1709606"/>
                <a:gd name="connsiteY382" fmla="*/ 98612 h 1146937"/>
                <a:gd name="connsiteX383" fmla="*/ 1493831 w 1709606"/>
                <a:gd name="connsiteY383" fmla="*/ 95683 h 1146937"/>
                <a:gd name="connsiteX384" fmla="*/ 1493831 w 1709606"/>
                <a:gd name="connsiteY384" fmla="*/ 95683 h 1146937"/>
                <a:gd name="connsiteX385" fmla="*/ 1493505 w 1709606"/>
                <a:gd name="connsiteY385" fmla="*/ 90802 h 1146937"/>
                <a:gd name="connsiteX386" fmla="*/ 1493180 w 1709606"/>
                <a:gd name="connsiteY386" fmla="*/ 83642 h 1146937"/>
                <a:gd name="connsiteX387" fmla="*/ 1491553 w 1709606"/>
                <a:gd name="connsiteY387" fmla="*/ 84292 h 1146937"/>
                <a:gd name="connsiteX388" fmla="*/ 1487321 w 1709606"/>
                <a:gd name="connsiteY388" fmla="*/ 83642 h 1146937"/>
                <a:gd name="connsiteX389" fmla="*/ 1487321 w 1709606"/>
                <a:gd name="connsiteY389" fmla="*/ 83642 h 1146937"/>
                <a:gd name="connsiteX390" fmla="*/ 1480812 w 1709606"/>
                <a:gd name="connsiteY390" fmla="*/ 68996 h 1146937"/>
                <a:gd name="connsiteX391" fmla="*/ 1476256 w 1709606"/>
                <a:gd name="connsiteY391" fmla="*/ 57931 h 1146937"/>
                <a:gd name="connsiteX392" fmla="*/ 1477232 w 1709606"/>
                <a:gd name="connsiteY392" fmla="*/ 54025 h 1146937"/>
                <a:gd name="connsiteX393" fmla="*/ 1477232 w 1709606"/>
                <a:gd name="connsiteY393" fmla="*/ 54025 h 1146937"/>
                <a:gd name="connsiteX394" fmla="*/ 1478209 w 1709606"/>
                <a:gd name="connsiteY394" fmla="*/ 51096 h 1146937"/>
                <a:gd name="connsiteX395" fmla="*/ 1468771 w 1709606"/>
                <a:gd name="connsiteY395" fmla="*/ 40356 h 1146937"/>
                <a:gd name="connsiteX396" fmla="*/ 1464866 w 1709606"/>
                <a:gd name="connsiteY396" fmla="*/ 36125 h 1146937"/>
                <a:gd name="connsiteX397" fmla="*/ 1465516 w 1709606"/>
                <a:gd name="connsiteY397" fmla="*/ 29616 h 1146937"/>
                <a:gd name="connsiteX398" fmla="*/ 1466493 w 1709606"/>
                <a:gd name="connsiteY398" fmla="*/ 27013 h 1146937"/>
                <a:gd name="connsiteX399" fmla="*/ 1462587 w 1709606"/>
                <a:gd name="connsiteY399" fmla="*/ 23433 h 1146937"/>
                <a:gd name="connsiteX400" fmla="*/ 1453800 w 1709606"/>
                <a:gd name="connsiteY400" fmla="*/ 17900 h 1146937"/>
                <a:gd name="connsiteX401" fmla="*/ 1450220 w 1709606"/>
                <a:gd name="connsiteY401" fmla="*/ 16273 h 1146937"/>
                <a:gd name="connsiteX402" fmla="*/ 1441432 w 1709606"/>
                <a:gd name="connsiteY402" fmla="*/ 12693 h 1146937"/>
                <a:gd name="connsiteX403" fmla="*/ 1438503 w 1709606"/>
                <a:gd name="connsiteY403" fmla="*/ 12693 h 1146937"/>
                <a:gd name="connsiteX404" fmla="*/ 1426462 w 1709606"/>
                <a:gd name="connsiteY404" fmla="*/ 13018 h 1146937"/>
                <a:gd name="connsiteX405" fmla="*/ 1406935 w 1709606"/>
                <a:gd name="connsiteY405" fmla="*/ 4231 h 1146937"/>
                <a:gd name="connsiteX406" fmla="*/ 1399449 w 1709606"/>
                <a:gd name="connsiteY406" fmla="*/ 0 h 1146937"/>
                <a:gd name="connsiteX407" fmla="*/ 1388709 w 1709606"/>
                <a:gd name="connsiteY407" fmla="*/ 651 h 1146937"/>
                <a:gd name="connsiteX408" fmla="*/ 1367880 w 1709606"/>
                <a:gd name="connsiteY408" fmla="*/ 1953 h 1146937"/>
                <a:gd name="connsiteX409" fmla="*/ 1349655 w 1709606"/>
                <a:gd name="connsiteY409" fmla="*/ 6509 h 1146937"/>
                <a:gd name="connsiteX410" fmla="*/ 1346400 w 1709606"/>
                <a:gd name="connsiteY410" fmla="*/ 7485 h 1146937"/>
                <a:gd name="connsiteX411" fmla="*/ 1346400 w 1709606"/>
                <a:gd name="connsiteY411" fmla="*/ 7485 h 1146937"/>
                <a:gd name="connsiteX412" fmla="*/ 1327524 w 1709606"/>
                <a:gd name="connsiteY412" fmla="*/ 9764 h 1146937"/>
                <a:gd name="connsiteX413" fmla="*/ 1321666 w 1709606"/>
                <a:gd name="connsiteY413" fmla="*/ 10089 h 1146937"/>
                <a:gd name="connsiteX414" fmla="*/ 1320364 w 1709606"/>
                <a:gd name="connsiteY414" fmla="*/ 11391 h 1146937"/>
                <a:gd name="connsiteX415" fmla="*/ 1313855 w 1709606"/>
                <a:gd name="connsiteY415" fmla="*/ 16273 h 1146937"/>
                <a:gd name="connsiteX416" fmla="*/ 1306369 w 1709606"/>
                <a:gd name="connsiteY416" fmla="*/ 22131 h 1146937"/>
                <a:gd name="connsiteX417" fmla="*/ 1301162 w 1709606"/>
                <a:gd name="connsiteY417" fmla="*/ 28965 h 1146937"/>
                <a:gd name="connsiteX418" fmla="*/ 1301487 w 1709606"/>
                <a:gd name="connsiteY418" fmla="*/ 35149 h 1146937"/>
                <a:gd name="connsiteX419" fmla="*/ 1301487 w 1709606"/>
                <a:gd name="connsiteY419" fmla="*/ 35149 h 1146937"/>
                <a:gd name="connsiteX420" fmla="*/ 1301487 w 1709606"/>
                <a:gd name="connsiteY420" fmla="*/ 35474 h 1146937"/>
                <a:gd name="connsiteX421" fmla="*/ 1301487 w 1709606"/>
                <a:gd name="connsiteY421" fmla="*/ 35474 h 1146937"/>
                <a:gd name="connsiteX422" fmla="*/ 1303440 w 1709606"/>
                <a:gd name="connsiteY422" fmla="*/ 34173 h 1146937"/>
                <a:gd name="connsiteX423" fmla="*/ 1306695 w 1709606"/>
                <a:gd name="connsiteY423" fmla="*/ 32871 h 1146937"/>
                <a:gd name="connsiteX424" fmla="*/ 1312553 w 1709606"/>
                <a:gd name="connsiteY424" fmla="*/ 33522 h 1146937"/>
                <a:gd name="connsiteX425" fmla="*/ 1318737 w 1709606"/>
                <a:gd name="connsiteY425" fmla="*/ 35800 h 1146937"/>
                <a:gd name="connsiteX426" fmla="*/ 1319062 w 1709606"/>
                <a:gd name="connsiteY426" fmla="*/ 43611 h 1146937"/>
                <a:gd name="connsiteX427" fmla="*/ 1318086 w 1709606"/>
                <a:gd name="connsiteY427" fmla="*/ 46214 h 1146937"/>
                <a:gd name="connsiteX428" fmla="*/ 1320364 w 1709606"/>
                <a:gd name="connsiteY428" fmla="*/ 48818 h 1146937"/>
                <a:gd name="connsiteX429" fmla="*/ 1322642 w 1709606"/>
                <a:gd name="connsiteY429" fmla="*/ 52723 h 1146937"/>
                <a:gd name="connsiteX430" fmla="*/ 1314180 w 1709606"/>
                <a:gd name="connsiteY430" fmla="*/ 61836 h 1146937"/>
                <a:gd name="connsiteX431" fmla="*/ 1314180 w 1709606"/>
                <a:gd name="connsiteY431" fmla="*/ 61836 h 1146937"/>
                <a:gd name="connsiteX432" fmla="*/ 1300512 w 1709606"/>
                <a:gd name="connsiteY432" fmla="*/ 76156 h 1146937"/>
                <a:gd name="connsiteX433" fmla="*/ 1290748 w 1709606"/>
                <a:gd name="connsiteY433" fmla="*/ 92103 h 1146937"/>
                <a:gd name="connsiteX434" fmla="*/ 1283262 w 1709606"/>
                <a:gd name="connsiteY434" fmla="*/ 104471 h 1146937"/>
                <a:gd name="connsiteX435" fmla="*/ 1280984 w 1709606"/>
                <a:gd name="connsiteY435" fmla="*/ 116838 h 1146937"/>
                <a:gd name="connsiteX436" fmla="*/ 1280008 w 1709606"/>
                <a:gd name="connsiteY436" fmla="*/ 124974 h 1146937"/>
                <a:gd name="connsiteX437" fmla="*/ 1274475 w 1709606"/>
                <a:gd name="connsiteY437" fmla="*/ 130832 h 1146937"/>
                <a:gd name="connsiteX438" fmla="*/ 1274475 w 1709606"/>
                <a:gd name="connsiteY438" fmla="*/ 130832 h 1146937"/>
                <a:gd name="connsiteX439" fmla="*/ 1273173 w 1709606"/>
                <a:gd name="connsiteY439" fmla="*/ 131809 h 1146937"/>
                <a:gd name="connsiteX440" fmla="*/ 1264386 w 1709606"/>
                <a:gd name="connsiteY440" fmla="*/ 134087 h 1146937"/>
                <a:gd name="connsiteX441" fmla="*/ 1256250 w 1709606"/>
                <a:gd name="connsiteY441" fmla="*/ 135714 h 1146937"/>
                <a:gd name="connsiteX442" fmla="*/ 1246486 w 1709606"/>
                <a:gd name="connsiteY442" fmla="*/ 142223 h 1146937"/>
                <a:gd name="connsiteX443" fmla="*/ 1237048 w 1709606"/>
                <a:gd name="connsiteY443" fmla="*/ 148407 h 1146937"/>
                <a:gd name="connsiteX444" fmla="*/ 1237048 w 1709606"/>
                <a:gd name="connsiteY444" fmla="*/ 148407 h 1146937"/>
                <a:gd name="connsiteX445" fmla="*/ 1237048 w 1709606"/>
                <a:gd name="connsiteY445" fmla="*/ 148407 h 1146937"/>
                <a:gd name="connsiteX446" fmla="*/ 1237048 w 1709606"/>
                <a:gd name="connsiteY446" fmla="*/ 148407 h 1146937"/>
                <a:gd name="connsiteX447" fmla="*/ 1219473 w 1709606"/>
                <a:gd name="connsiteY447" fmla="*/ 145152 h 1146937"/>
                <a:gd name="connsiteX448" fmla="*/ 1206455 w 1709606"/>
                <a:gd name="connsiteY448" fmla="*/ 139945 h 1146937"/>
                <a:gd name="connsiteX449" fmla="*/ 1202876 w 1709606"/>
                <a:gd name="connsiteY449" fmla="*/ 144501 h 1146937"/>
                <a:gd name="connsiteX450" fmla="*/ 1200923 w 1709606"/>
                <a:gd name="connsiteY450" fmla="*/ 149383 h 1146937"/>
                <a:gd name="connsiteX451" fmla="*/ 1197668 w 1709606"/>
                <a:gd name="connsiteY451" fmla="*/ 157519 h 1146937"/>
                <a:gd name="connsiteX452" fmla="*/ 1193763 w 1709606"/>
                <a:gd name="connsiteY452" fmla="*/ 164029 h 1146937"/>
                <a:gd name="connsiteX453" fmla="*/ 1183999 w 1709606"/>
                <a:gd name="connsiteY453" fmla="*/ 182579 h 1146937"/>
                <a:gd name="connsiteX454" fmla="*/ 1183023 w 1709606"/>
                <a:gd name="connsiteY454" fmla="*/ 189088 h 1146937"/>
                <a:gd name="connsiteX455" fmla="*/ 1183023 w 1709606"/>
                <a:gd name="connsiteY455" fmla="*/ 189088 h 1146937"/>
                <a:gd name="connsiteX456" fmla="*/ 1182046 w 1709606"/>
                <a:gd name="connsiteY456" fmla="*/ 193970 h 1146937"/>
                <a:gd name="connsiteX457" fmla="*/ 1178141 w 1709606"/>
                <a:gd name="connsiteY457" fmla="*/ 197876 h 1146937"/>
                <a:gd name="connsiteX458" fmla="*/ 1175212 w 1709606"/>
                <a:gd name="connsiteY458" fmla="*/ 199828 h 1146937"/>
                <a:gd name="connsiteX459" fmla="*/ 1173910 w 1709606"/>
                <a:gd name="connsiteY459" fmla="*/ 204385 h 1146937"/>
                <a:gd name="connsiteX460" fmla="*/ 1174236 w 1709606"/>
                <a:gd name="connsiteY460" fmla="*/ 206012 h 1146937"/>
                <a:gd name="connsiteX461" fmla="*/ 1178141 w 1709606"/>
                <a:gd name="connsiteY461" fmla="*/ 210568 h 1146937"/>
                <a:gd name="connsiteX462" fmla="*/ 1185951 w 1709606"/>
                <a:gd name="connsiteY462" fmla="*/ 216101 h 1146937"/>
                <a:gd name="connsiteX463" fmla="*/ 1188555 w 1709606"/>
                <a:gd name="connsiteY463" fmla="*/ 216426 h 1146937"/>
                <a:gd name="connsiteX464" fmla="*/ 1188555 w 1709606"/>
                <a:gd name="connsiteY464" fmla="*/ 216426 h 1146937"/>
                <a:gd name="connsiteX465" fmla="*/ 1188881 w 1709606"/>
                <a:gd name="connsiteY465" fmla="*/ 213823 h 1146937"/>
                <a:gd name="connsiteX466" fmla="*/ 1189206 w 1709606"/>
                <a:gd name="connsiteY466" fmla="*/ 211219 h 1146937"/>
                <a:gd name="connsiteX467" fmla="*/ 1200923 w 1709606"/>
                <a:gd name="connsiteY467" fmla="*/ 208941 h 1146937"/>
                <a:gd name="connsiteX468" fmla="*/ 1209385 w 1709606"/>
                <a:gd name="connsiteY468" fmla="*/ 207965 h 1146937"/>
                <a:gd name="connsiteX469" fmla="*/ 1218497 w 1709606"/>
                <a:gd name="connsiteY469" fmla="*/ 211545 h 1146937"/>
                <a:gd name="connsiteX470" fmla="*/ 1218497 w 1709606"/>
                <a:gd name="connsiteY470" fmla="*/ 211545 h 1146937"/>
                <a:gd name="connsiteX471" fmla="*/ 1225982 w 1709606"/>
                <a:gd name="connsiteY471" fmla="*/ 215775 h 1146937"/>
                <a:gd name="connsiteX472" fmla="*/ 1230213 w 1709606"/>
                <a:gd name="connsiteY472" fmla="*/ 211219 h 1146937"/>
                <a:gd name="connsiteX473" fmla="*/ 1232491 w 1709606"/>
                <a:gd name="connsiteY473" fmla="*/ 207314 h 1146937"/>
                <a:gd name="connsiteX474" fmla="*/ 1242906 w 1709606"/>
                <a:gd name="connsiteY474" fmla="*/ 205686 h 1146937"/>
                <a:gd name="connsiteX475" fmla="*/ 1258853 w 1709606"/>
                <a:gd name="connsiteY475" fmla="*/ 205361 h 1146937"/>
                <a:gd name="connsiteX476" fmla="*/ 1273499 w 1709606"/>
                <a:gd name="connsiteY476" fmla="*/ 216101 h 1146937"/>
                <a:gd name="connsiteX477" fmla="*/ 1296281 w 1709606"/>
                <a:gd name="connsiteY477" fmla="*/ 237255 h 1146937"/>
                <a:gd name="connsiteX478" fmla="*/ 1297908 w 1709606"/>
                <a:gd name="connsiteY478" fmla="*/ 247670 h 1146937"/>
                <a:gd name="connsiteX479" fmla="*/ 1297582 w 1709606"/>
                <a:gd name="connsiteY479" fmla="*/ 249623 h 1146937"/>
                <a:gd name="connsiteX480" fmla="*/ 1294328 w 1709606"/>
                <a:gd name="connsiteY480" fmla="*/ 252877 h 1146937"/>
                <a:gd name="connsiteX481" fmla="*/ 1292375 w 1709606"/>
                <a:gd name="connsiteY481" fmla="*/ 252552 h 1146937"/>
                <a:gd name="connsiteX482" fmla="*/ 1288469 w 1709606"/>
                <a:gd name="connsiteY482" fmla="*/ 251901 h 1146937"/>
                <a:gd name="connsiteX483" fmla="*/ 1275126 w 1709606"/>
                <a:gd name="connsiteY483" fmla="*/ 251575 h 1146937"/>
                <a:gd name="connsiteX484" fmla="*/ 1255599 w 1709606"/>
                <a:gd name="connsiteY484" fmla="*/ 252877 h 1146937"/>
                <a:gd name="connsiteX485" fmla="*/ 1238350 w 1709606"/>
                <a:gd name="connsiteY485" fmla="*/ 258735 h 1146937"/>
                <a:gd name="connsiteX486" fmla="*/ 1228586 w 1709606"/>
                <a:gd name="connsiteY486" fmla="*/ 263292 h 1146937"/>
                <a:gd name="connsiteX487" fmla="*/ 1214591 w 1709606"/>
                <a:gd name="connsiteY487" fmla="*/ 263617 h 1146937"/>
                <a:gd name="connsiteX488" fmla="*/ 1212639 w 1709606"/>
                <a:gd name="connsiteY488" fmla="*/ 262966 h 1146937"/>
                <a:gd name="connsiteX489" fmla="*/ 1210035 w 1709606"/>
                <a:gd name="connsiteY489" fmla="*/ 263292 h 1146937"/>
                <a:gd name="connsiteX490" fmla="*/ 1204828 w 1709606"/>
                <a:gd name="connsiteY490" fmla="*/ 263943 h 1146937"/>
                <a:gd name="connsiteX491" fmla="*/ 1200272 w 1709606"/>
                <a:gd name="connsiteY491" fmla="*/ 267848 h 1146937"/>
                <a:gd name="connsiteX492" fmla="*/ 1196041 w 1709606"/>
                <a:gd name="connsiteY492" fmla="*/ 273055 h 1146937"/>
                <a:gd name="connsiteX493" fmla="*/ 1194739 w 1709606"/>
                <a:gd name="connsiteY493" fmla="*/ 278913 h 1146937"/>
                <a:gd name="connsiteX494" fmla="*/ 1194739 w 1709606"/>
                <a:gd name="connsiteY494" fmla="*/ 278913 h 1146937"/>
                <a:gd name="connsiteX495" fmla="*/ 1193763 w 1709606"/>
                <a:gd name="connsiteY495" fmla="*/ 283795 h 1146937"/>
                <a:gd name="connsiteX496" fmla="*/ 1187904 w 1709606"/>
                <a:gd name="connsiteY496" fmla="*/ 289328 h 1146937"/>
                <a:gd name="connsiteX497" fmla="*/ 1176188 w 1709606"/>
                <a:gd name="connsiteY497" fmla="*/ 294210 h 1146937"/>
                <a:gd name="connsiteX498" fmla="*/ 1162845 w 1709606"/>
                <a:gd name="connsiteY498" fmla="*/ 294535 h 1146937"/>
                <a:gd name="connsiteX499" fmla="*/ 1150152 w 1709606"/>
                <a:gd name="connsiteY499" fmla="*/ 294535 h 1146937"/>
                <a:gd name="connsiteX500" fmla="*/ 1137785 w 1709606"/>
                <a:gd name="connsiteY500" fmla="*/ 305275 h 1146937"/>
                <a:gd name="connsiteX501" fmla="*/ 1122814 w 1709606"/>
                <a:gd name="connsiteY501" fmla="*/ 317968 h 1146937"/>
                <a:gd name="connsiteX502" fmla="*/ 1112074 w 1709606"/>
                <a:gd name="connsiteY502" fmla="*/ 318619 h 1146937"/>
                <a:gd name="connsiteX503" fmla="*/ 1108168 w 1709606"/>
                <a:gd name="connsiteY503" fmla="*/ 317968 h 1146937"/>
                <a:gd name="connsiteX504" fmla="*/ 1098731 w 1709606"/>
                <a:gd name="connsiteY504" fmla="*/ 313411 h 1146937"/>
                <a:gd name="connsiteX505" fmla="*/ 1089618 w 1709606"/>
                <a:gd name="connsiteY505" fmla="*/ 308204 h 1146937"/>
                <a:gd name="connsiteX506" fmla="*/ 1080179 w 1709606"/>
                <a:gd name="connsiteY506" fmla="*/ 305601 h 1146937"/>
                <a:gd name="connsiteX507" fmla="*/ 1073345 w 1709606"/>
                <a:gd name="connsiteY507" fmla="*/ 305926 h 1146937"/>
                <a:gd name="connsiteX508" fmla="*/ 1066836 w 1709606"/>
                <a:gd name="connsiteY508" fmla="*/ 311459 h 1146937"/>
                <a:gd name="connsiteX509" fmla="*/ 1063256 w 1709606"/>
                <a:gd name="connsiteY509" fmla="*/ 315364 h 1146937"/>
                <a:gd name="connsiteX510" fmla="*/ 1060001 w 1709606"/>
                <a:gd name="connsiteY510" fmla="*/ 321548 h 1146937"/>
                <a:gd name="connsiteX511" fmla="*/ 1058049 w 1709606"/>
                <a:gd name="connsiteY511" fmla="*/ 329684 h 1146937"/>
                <a:gd name="connsiteX512" fmla="*/ 1064558 w 1709606"/>
                <a:gd name="connsiteY512" fmla="*/ 339122 h 1146937"/>
                <a:gd name="connsiteX513" fmla="*/ 1072694 w 1709606"/>
                <a:gd name="connsiteY513" fmla="*/ 353117 h 1146937"/>
                <a:gd name="connsiteX514" fmla="*/ 1063256 w 1709606"/>
                <a:gd name="connsiteY514" fmla="*/ 361253 h 1146937"/>
                <a:gd name="connsiteX515" fmla="*/ 1057072 w 1709606"/>
                <a:gd name="connsiteY515" fmla="*/ 363857 h 1146937"/>
                <a:gd name="connsiteX516" fmla="*/ 1050888 w 1709606"/>
                <a:gd name="connsiteY516" fmla="*/ 365159 h 1146937"/>
                <a:gd name="connsiteX517" fmla="*/ 1044705 w 1709606"/>
                <a:gd name="connsiteY517" fmla="*/ 366786 h 1146937"/>
                <a:gd name="connsiteX518" fmla="*/ 1033965 w 1709606"/>
                <a:gd name="connsiteY518" fmla="*/ 380780 h 1146937"/>
                <a:gd name="connsiteX519" fmla="*/ 1033965 w 1709606"/>
                <a:gd name="connsiteY519" fmla="*/ 380780 h 1146937"/>
                <a:gd name="connsiteX520" fmla="*/ 1031361 w 1709606"/>
                <a:gd name="connsiteY520" fmla="*/ 385988 h 1146937"/>
                <a:gd name="connsiteX521" fmla="*/ 1020622 w 1709606"/>
                <a:gd name="connsiteY521" fmla="*/ 392171 h 1146937"/>
                <a:gd name="connsiteX522" fmla="*/ 1000769 w 1709606"/>
                <a:gd name="connsiteY522" fmla="*/ 398029 h 1146937"/>
                <a:gd name="connsiteX523" fmla="*/ 954229 w 1709606"/>
                <a:gd name="connsiteY523" fmla="*/ 401935 h 1146937"/>
                <a:gd name="connsiteX524" fmla="*/ 930471 w 1709606"/>
                <a:gd name="connsiteY524" fmla="*/ 403888 h 1146937"/>
                <a:gd name="connsiteX525" fmla="*/ 912571 w 1709606"/>
                <a:gd name="connsiteY525" fmla="*/ 410397 h 1146937"/>
                <a:gd name="connsiteX526" fmla="*/ 888813 w 1709606"/>
                <a:gd name="connsiteY526" fmla="*/ 421137 h 1146937"/>
                <a:gd name="connsiteX527" fmla="*/ 882955 w 1709606"/>
                <a:gd name="connsiteY527" fmla="*/ 425042 h 1146937"/>
                <a:gd name="connsiteX528" fmla="*/ 882955 w 1709606"/>
                <a:gd name="connsiteY528" fmla="*/ 425042 h 1146937"/>
                <a:gd name="connsiteX529" fmla="*/ 878724 w 1709606"/>
                <a:gd name="connsiteY529" fmla="*/ 427320 h 1146937"/>
                <a:gd name="connsiteX530" fmla="*/ 869937 w 1709606"/>
                <a:gd name="connsiteY530" fmla="*/ 426995 h 1146937"/>
                <a:gd name="connsiteX531" fmla="*/ 867333 w 1709606"/>
                <a:gd name="connsiteY531" fmla="*/ 426344 h 1146937"/>
                <a:gd name="connsiteX532" fmla="*/ 862451 w 1709606"/>
                <a:gd name="connsiteY532" fmla="*/ 421462 h 1146937"/>
                <a:gd name="connsiteX533" fmla="*/ 858546 w 1709606"/>
                <a:gd name="connsiteY533" fmla="*/ 417882 h 1146937"/>
                <a:gd name="connsiteX534" fmla="*/ 850735 w 1709606"/>
                <a:gd name="connsiteY534" fmla="*/ 419835 h 1146937"/>
                <a:gd name="connsiteX535" fmla="*/ 845202 w 1709606"/>
                <a:gd name="connsiteY535" fmla="*/ 421788 h 1146937"/>
                <a:gd name="connsiteX536" fmla="*/ 831207 w 1709606"/>
                <a:gd name="connsiteY536" fmla="*/ 418207 h 1146937"/>
                <a:gd name="connsiteX537" fmla="*/ 825024 w 1709606"/>
                <a:gd name="connsiteY537" fmla="*/ 415604 h 1146937"/>
                <a:gd name="connsiteX538" fmla="*/ 807450 w 1709606"/>
                <a:gd name="connsiteY538" fmla="*/ 413000 h 1146937"/>
                <a:gd name="connsiteX539" fmla="*/ 794106 w 1709606"/>
                <a:gd name="connsiteY539" fmla="*/ 411047 h 1146937"/>
                <a:gd name="connsiteX540" fmla="*/ 787271 w 1709606"/>
                <a:gd name="connsiteY540" fmla="*/ 402586 h 1146937"/>
                <a:gd name="connsiteX541" fmla="*/ 784668 w 1709606"/>
                <a:gd name="connsiteY541" fmla="*/ 398029 h 1146937"/>
                <a:gd name="connsiteX542" fmla="*/ 763188 w 1709606"/>
                <a:gd name="connsiteY542" fmla="*/ 393147 h 1146937"/>
                <a:gd name="connsiteX543" fmla="*/ 735524 w 1709606"/>
                <a:gd name="connsiteY543" fmla="*/ 390219 h 1146937"/>
                <a:gd name="connsiteX544" fmla="*/ 726087 w 1709606"/>
                <a:gd name="connsiteY544" fmla="*/ 391846 h 1146937"/>
                <a:gd name="connsiteX545" fmla="*/ 721530 w 1709606"/>
                <a:gd name="connsiteY545" fmla="*/ 393473 h 1146937"/>
                <a:gd name="connsiteX546" fmla="*/ 699399 w 1709606"/>
                <a:gd name="connsiteY546" fmla="*/ 393147 h 1146937"/>
                <a:gd name="connsiteX547" fmla="*/ 694843 w 1709606"/>
                <a:gd name="connsiteY547" fmla="*/ 392497 h 1146937"/>
                <a:gd name="connsiteX548" fmla="*/ 689635 w 1709606"/>
                <a:gd name="connsiteY548" fmla="*/ 391846 h 1146937"/>
                <a:gd name="connsiteX549" fmla="*/ 655463 w 1709606"/>
                <a:gd name="connsiteY549" fmla="*/ 388266 h 1146937"/>
                <a:gd name="connsiteX550" fmla="*/ 640166 w 1709606"/>
                <a:gd name="connsiteY550" fmla="*/ 390869 h 1146937"/>
                <a:gd name="connsiteX551" fmla="*/ 633007 w 1709606"/>
                <a:gd name="connsiteY551" fmla="*/ 391846 h 1146937"/>
                <a:gd name="connsiteX552" fmla="*/ 630729 w 1709606"/>
                <a:gd name="connsiteY552" fmla="*/ 387615 h 1146937"/>
                <a:gd name="connsiteX553" fmla="*/ 631379 w 1709606"/>
                <a:gd name="connsiteY553" fmla="*/ 385662 h 1146937"/>
                <a:gd name="connsiteX554" fmla="*/ 632356 w 1709606"/>
                <a:gd name="connsiteY554" fmla="*/ 383059 h 1146937"/>
                <a:gd name="connsiteX555" fmla="*/ 627474 w 1709606"/>
                <a:gd name="connsiteY555" fmla="*/ 377526 h 1146937"/>
                <a:gd name="connsiteX556" fmla="*/ 621616 w 1709606"/>
                <a:gd name="connsiteY556" fmla="*/ 371668 h 1146937"/>
                <a:gd name="connsiteX557" fmla="*/ 612829 w 1709606"/>
                <a:gd name="connsiteY557" fmla="*/ 352466 h 1146937"/>
                <a:gd name="connsiteX558" fmla="*/ 612829 w 1709606"/>
                <a:gd name="connsiteY558" fmla="*/ 352466 h 1146937"/>
                <a:gd name="connsiteX559" fmla="*/ 612503 w 1709606"/>
                <a:gd name="connsiteY559" fmla="*/ 351490 h 1146937"/>
                <a:gd name="connsiteX560" fmla="*/ 612503 w 1709606"/>
                <a:gd name="connsiteY560" fmla="*/ 351490 h 1146937"/>
                <a:gd name="connsiteX561" fmla="*/ 607621 w 1709606"/>
                <a:gd name="connsiteY561" fmla="*/ 347259 h 1146937"/>
                <a:gd name="connsiteX562" fmla="*/ 604367 w 1709606"/>
                <a:gd name="connsiteY562" fmla="*/ 344655 h 1146937"/>
                <a:gd name="connsiteX563" fmla="*/ 606645 w 1709606"/>
                <a:gd name="connsiteY563" fmla="*/ 337170 h 1146937"/>
                <a:gd name="connsiteX564" fmla="*/ 608598 w 1709606"/>
                <a:gd name="connsiteY564" fmla="*/ 334241 h 1146937"/>
                <a:gd name="connsiteX565" fmla="*/ 604367 w 1709606"/>
                <a:gd name="connsiteY565" fmla="*/ 334891 h 1146937"/>
                <a:gd name="connsiteX566" fmla="*/ 593626 w 1709606"/>
                <a:gd name="connsiteY566" fmla="*/ 334891 h 1146937"/>
                <a:gd name="connsiteX567" fmla="*/ 567916 w 1709606"/>
                <a:gd name="connsiteY567" fmla="*/ 319920 h 1146937"/>
                <a:gd name="connsiteX568" fmla="*/ 554247 w 1709606"/>
                <a:gd name="connsiteY568" fmla="*/ 312110 h 1146937"/>
                <a:gd name="connsiteX569" fmla="*/ 554247 w 1709606"/>
                <a:gd name="connsiteY569" fmla="*/ 312110 h 1146937"/>
                <a:gd name="connsiteX570" fmla="*/ 543181 w 1709606"/>
                <a:gd name="connsiteY570" fmla="*/ 310808 h 1146937"/>
                <a:gd name="connsiteX571" fmla="*/ 520399 w 1709606"/>
                <a:gd name="connsiteY571" fmla="*/ 309832 h 1146937"/>
                <a:gd name="connsiteX572" fmla="*/ 500547 w 1709606"/>
                <a:gd name="connsiteY572" fmla="*/ 307553 h 1146937"/>
                <a:gd name="connsiteX573" fmla="*/ 480044 w 1709606"/>
                <a:gd name="connsiteY573" fmla="*/ 303973 h 1146937"/>
                <a:gd name="connsiteX574" fmla="*/ 473860 w 1709606"/>
                <a:gd name="connsiteY574" fmla="*/ 292583 h 1146937"/>
                <a:gd name="connsiteX575" fmla="*/ 473860 w 1709606"/>
                <a:gd name="connsiteY575" fmla="*/ 290955 h 1146937"/>
                <a:gd name="connsiteX576" fmla="*/ 478742 w 1709606"/>
                <a:gd name="connsiteY576" fmla="*/ 280215 h 1146937"/>
                <a:gd name="connsiteX577" fmla="*/ 482322 w 1709606"/>
                <a:gd name="connsiteY577" fmla="*/ 273381 h 1146937"/>
                <a:gd name="connsiteX578" fmla="*/ 483298 w 1709606"/>
                <a:gd name="connsiteY578" fmla="*/ 252552 h 1146937"/>
                <a:gd name="connsiteX579" fmla="*/ 483298 w 1709606"/>
                <a:gd name="connsiteY579" fmla="*/ 249948 h 1146937"/>
                <a:gd name="connsiteX580" fmla="*/ 477115 w 1709606"/>
                <a:gd name="connsiteY580" fmla="*/ 239534 h 1146937"/>
                <a:gd name="connsiteX581" fmla="*/ 471581 w 1709606"/>
                <a:gd name="connsiteY581" fmla="*/ 231072 h 1146937"/>
                <a:gd name="connsiteX582" fmla="*/ 468327 w 1709606"/>
                <a:gd name="connsiteY582" fmla="*/ 222285 h 1146937"/>
                <a:gd name="connsiteX583" fmla="*/ 466700 w 1709606"/>
                <a:gd name="connsiteY583" fmla="*/ 217728 h 1146937"/>
                <a:gd name="connsiteX584" fmla="*/ 466700 w 1709606"/>
                <a:gd name="connsiteY584" fmla="*/ 217728 h 1146937"/>
                <a:gd name="connsiteX585" fmla="*/ 463120 w 1709606"/>
                <a:gd name="connsiteY585" fmla="*/ 212846 h 1146937"/>
                <a:gd name="connsiteX586" fmla="*/ 459540 w 1709606"/>
                <a:gd name="connsiteY586" fmla="*/ 210568 h 1146937"/>
                <a:gd name="connsiteX587" fmla="*/ 456285 w 1709606"/>
                <a:gd name="connsiteY587" fmla="*/ 210243 h 1146937"/>
                <a:gd name="connsiteX588" fmla="*/ 448800 w 1709606"/>
                <a:gd name="connsiteY588" fmla="*/ 209266 h 1146937"/>
                <a:gd name="connsiteX589" fmla="*/ 444569 w 1709606"/>
                <a:gd name="connsiteY589" fmla="*/ 205686 h 1146937"/>
                <a:gd name="connsiteX590" fmla="*/ 443593 w 1709606"/>
                <a:gd name="connsiteY590" fmla="*/ 204710 h 1146937"/>
                <a:gd name="connsiteX591" fmla="*/ 438060 w 1709606"/>
                <a:gd name="connsiteY591" fmla="*/ 204710 h 1146937"/>
                <a:gd name="connsiteX592" fmla="*/ 433179 w 1709606"/>
                <a:gd name="connsiteY592" fmla="*/ 205036 h 1146937"/>
                <a:gd name="connsiteX593" fmla="*/ 424066 w 1709606"/>
                <a:gd name="connsiteY593" fmla="*/ 200805 h 1146937"/>
                <a:gd name="connsiteX594" fmla="*/ 422763 w 1709606"/>
                <a:gd name="connsiteY594" fmla="*/ 200154 h 1146937"/>
                <a:gd name="connsiteX595" fmla="*/ 417231 w 1709606"/>
                <a:gd name="connsiteY595" fmla="*/ 193645 h 1146937"/>
                <a:gd name="connsiteX596" fmla="*/ 416254 w 1709606"/>
                <a:gd name="connsiteY596" fmla="*/ 192343 h 1146937"/>
                <a:gd name="connsiteX597" fmla="*/ 408770 w 1709606"/>
                <a:gd name="connsiteY597" fmla="*/ 188763 h 1146937"/>
                <a:gd name="connsiteX598" fmla="*/ 403888 w 1709606"/>
                <a:gd name="connsiteY598" fmla="*/ 186485 h 1146937"/>
                <a:gd name="connsiteX599" fmla="*/ 401935 w 1709606"/>
                <a:gd name="connsiteY599" fmla="*/ 183556 h 1146937"/>
                <a:gd name="connsiteX600" fmla="*/ 401284 w 1709606"/>
                <a:gd name="connsiteY600" fmla="*/ 178999 h 1146937"/>
                <a:gd name="connsiteX601" fmla="*/ 398680 w 1709606"/>
                <a:gd name="connsiteY601" fmla="*/ 176396 h 1146937"/>
                <a:gd name="connsiteX602" fmla="*/ 394124 w 1709606"/>
                <a:gd name="connsiteY602" fmla="*/ 171189 h 1146937"/>
                <a:gd name="connsiteX603" fmla="*/ 395426 w 1709606"/>
                <a:gd name="connsiteY603" fmla="*/ 164029 h 1146937"/>
                <a:gd name="connsiteX604" fmla="*/ 395752 w 1709606"/>
                <a:gd name="connsiteY604" fmla="*/ 162727 h 1146937"/>
                <a:gd name="connsiteX605" fmla="*/ 390218 w 1709606"/>
                <a:gd name="connsiteY605" fmla="*/ 164029 h 1146937"/>
                <a:gd name="connsiteX606" fmla="*/ 385662 w 1709606"/>
                <a:gd name="connsiteY606" fmla="*/ 165005 h 1146937"/>
                <a:gd name="connsiteX607" fmla="*/ 382408 w 1709606"/>
                <a:gd name="connsiteY607" fmla="*/ 165005 h 1146937"/>
                <a:gd name="connsiteX608" fmla="*/ 374922 w 1709606"/>
                <a:gd name="connsiteY608" fmla="*/ 165981 h 1146937"/>
                <a:gd name="connsiteX609" fmla="*/ 369715 w 1709606"/>
                <a:gd name="connsiteY609" fmla="*/ 166632 h 1146937"/>
                <a:gd name="connsiteX610" fmla="*/ 368088 w 1709606"/>
                <a:gd name="connsiteY610" fmla="*/ 174768 h 1146937"/>
                <a:gd name="connsiteX611" fmla="*/ 367436 w 1709606"/>
                <a:gd name="connsiteY611" fmla="*/ 178348 h 1146937"/>
                <a:gd name="connsiteX612" fmla="*/ 365484 w 1709606"/>
                <a:gd name="connsiteY612" fmla="*/ 181603 h 1146937"/>
                <a:gd name="connsiteX613" fmla="*/ 362880 w 1709606"/>
                <a:gd name="connsiteY613" fmla="*/ 185508 h 1146937"/>
                <a:gd name="connsiteX614" fmla="*/ 350513 w 1709606"/>
                <a:gd name="connsiteY614" fmla="*/ 188438 h 1146937"/>
                <a:gd name="connsiteX615" fmla="*/ 340424 w 1709606"/>
                <a:gd name="connsiteY615" fmla="*/ 190065 h 1146937"/>
                <a:gd name="connsiteX616" fmla="*/ 337821 w 1709606"/>
                <a:gd name="connsiteY616" fmla="*/ 195598 h 1146937"/>
                <a:gd name="connsiteX617" fmla="*/ 334891 w 1709606"/>
                <a:gd name="connsiteY617" fmla="*/ 203734 h 1146937"/>
                <a:gd name="connsiteX618" fmla="*/ 336193 w 1709606"/>
                <a:gd name="connsiteY618" fmla="*/ 216101 h 1146937"/>
                <a:gd name="connsiteX619" fmla="*/ 337170 w 1709606"/>
                <a:gd name="connsiteY619" fmla="*/ 226841 h 1146937"/>
                <a:gd name="connsiteX620" fmla="*/ 336844 w 1709606"/>
                <a:gd name="connsiteY620" fmla="*/ 227492 h 1146937"/>
                <a:gd name="connsiteX621" fmla="*/ 336844 w 1709606"/>
                <a:gd name="connsiteY621" fmla="*/ 227492 h 1146937"/>
                <a:gd name="connsiteX622" fmla="*/ 331312 w 1709606"/>
                <a:gd name="connsiteY622" fmla="*/ 236605 h 1146937"/>
                <a:gd name="connsiteX623" fmla="*/ 328057 w 1709606"/>
                <a:gd name="connsiteY623" fmla="*/ 238557 h 1146937"/>
                <a:gd name="connsiteX624" fmla="*/ 316991 w 1709606"/>
                <a:gd name="connsiteY624" fmla="*/ 244090 h 1146937"/>
                <a:gd name="connsiteX625" fmla="*/ 311784 w 1709606"/>
                <a:gd name="connsiteY625" fmla="*/ 242463 h 1146937"/>
                <a:gd name="connsiteX626" fmla="*/ 307879 w 1709606"/>
                <a:gd name="connsiteY626" fmla="*/ 240835 h 1146937"/>
                <a:gd name="connsiteX627" fmla="*/ 307879 w 1709606"/>
                <a:gd name="connsiteY627" fmla="*/ 240835 h 1146937"/>
                <a:gd name="connsiteX628" fmla="*/ 296488 w 1709606"/>
                <a:gd name="connsiteY628" fmla="*/ 240835 h 1146937"/>
                <a:gd name="connsiteX629" fmla="*/ 286073 w 1709606"/>
                <a:gd name="connsiteY629" fmla="*/ 241161 h 1146937"/>
                <a:gd name="connsiteX630" fmla="*/ 274682 w 1709606"/>
                <a:gd name="connsiteY630" fmla="*/ 237581 h 1146937"/>
                <a:gd name="connsiteX631" fmla="*/ 263943 w 1709606"/>
                <a:gd name="connsiteY631" fmla="*/ 233025 h 1146937"/>
                <a:gd name="connsiteX632" fmla="*/ 258735 w 1709606"/>
                <a:gd name="connsiteY632" fmla="*/ 247670 h 1146937"/>
                <a:gd name="connsiteX633" fmla="*/ 254830 w 1709606"/>
                <a:gd name="connsiteY633" fmla="*/ 258735 h 1146937"/>
                <a:gd name="connsiteX634" fmla="*/ 247344 w 1709606"/>
                <a:gd name="connsiteY634" fmla="*/ 278263 h 1146937"/>
                <a:gd name="connsiteX635" fmla="*/ 243764 w 1709606"/>
                <a:gd name="connsiteY635" fmla="*/ 289653 h 1146937"/>
                <a:gd name="connsiteX636" fmla="*/ 247995 w 1709606"/>
                <a:gd name="connsiteY636" fmla="*/ 290955 h 1146937"/>
                <a:gd name="connsiteX637" fmla="*/ 250273 w 1709606"/>
                <a:gd name="connsiteY637" fmla="*/ 291606 h 1146937"/>
                <a:gd name="connsiteX638" fmla="*/ 250273 w 1709606"/>
                <a:gd name="connsiteY638" fmla="*/ 291606 h 1146937"/>
                <a:gd name="connsiteX639" fmla="*/ 251576 w 1709606"/>
                <a:gd name="connsiteY639" fmla="*/ 293884 h 1146937"/>
                <a:gd name="connsiteX640" fmla="*/ 252226 w 1709606"/>
                <a:gd name="connsiteY640" fmla="*/ 298441 h 1146937"/>
                <a:gd name="connsiteX641" fmla="*/ 251901 w 1709606"/>
                <a:gd name="connsiteY641" fmla="*/ 302672 h 1146937"/>
                <a:gd name="connsiteX642" fmla="*/ 251901 w 1709606"/>
                <a:gd name="connsiteY642" fmla="*/ 302672 h 1146937"/>
                <a:gd name="connsiteX643" fmla="*/ 250925 w 1709606"/>
                <a:gd name="connsiteY643" fmla="*/ 303648 h 1146937"/>
                <a:gd name="connsiteX644" fmla="*/ 240510 w 1709606"/>
                <a:gd name="connsiteY644" fmla="*/ 303973 h 1146937"/>
                <a:gd name="connsiteX645" fmla="*/ 228143 w 1709606"/>
                <a:gd name="connsiteY645" fmla="*/ 303648 h 1146937"/>
                <a:gd name="connsiteX646" fmla="*/ 222610 w 1709606"/>
                <a:gd name="connsiteY646" fmla="*/ 297790 h 1146937"/>
                <a:gd name="connsiteX647" fmla="*/ 223261 w 1709606"/>
                <a:gd name="connsiteY647" fmla="*/ 297464 h 1146937"/>
                <a:gd name="connsiteX648" fmla="*/ 223261 w 1709606"/>
                <a:gd name="connsiteY648" fmla="*/ 297464 h 1146937"/>
                <a:gd name="connsiteX649" fmla="*/ 199503 w 1709606"/>
                <a:gd name="connsiteY649" fmla="*/ 301695 h 1146937"/>
                <a:gd name="connsiteX650" fmla="*/ 181603 w 1709606"/>
                <a:gd name="connsiteY650" fmla="*/ 305601 h 1146937"/>
                <a:gd name="connsiteX651" fmla="*/ 176396 w 1709606"/>
                <a:gd name="connsiteY651" fmla="*/ 308530 h 1146937"/>
                <a:gd name="connsiteX652" fmla="*/ 172490 w 1709606"/>
                <a:gd name="connsiteY652" fmla="*/ 312435 h 1146937"/>
                <a:gd name="connsiteX653" fmla="*/ 172816 w 1709606"/>
                <a:gd name="connsiteY653" fmla="*/ 313411 h 1146937"/>
                <a:gd name="connsiteX654" fmla="*/ 174118 w 1709606"/>
                <a:gd name="connsiteY654" fmla="*/ 314062 h 1146937"/>
                <a:gd name="connsiteX655" fmla="*/ 174118 w 1709606"/>
                <a:gd name="connsiteY655" fmla="*/ 314062 h 1146937"/>
                <a:gd name="connsiteX656" fmla="*/ 176721 w 1709606"/>
                <a:gd name="connsiteY656" fmla="*/ 316015 h 1146937"/>
                <a:gd name="connsiteX657" fmla="*/ 178999 w 1709606"/>
                <a:gd name="connsiteY657" fmla="*/ 314713 h 1146937"/>
                <a:gd name="connsiteX658" fmla="*/ 180627 w 1709606"/>
                <a:gd name="connsiteY658" fmla="*/ 313737 h 1146937"/>
                <a:gd name="connsiteX659" fmla="*/ 180627 w 1709606"/>
                <a:gd name="connsiteY659" fmla="*/ 313737 h 1146937"/>
                <a:gd name="connsiteX660" fmla="*/ 183230 w 1709606"/>
                <a:gd name="connsiteY660" fmla="*/ 312435 h 1146937"/>
                <a:gd name="connsiteX661" fmla="*/ 187786 w 1709606"/>
                <a:gd name="connsiteY661" fmla="*/ 312761 h 1146937"/>
                <a:gd name="connsiteX662" fmla="*/ 192343 w 1709606"/>
                <a:gd name="connsiteY662" fmla="*/ 315039 h 1146937"/>
                <a:gd name="connsiteX663" fmla="*/ 189414 w 1709606"/>
                <a:gd name="connsiteY663" fmla="*/ 325453 h 1146937"/>
                <a:gd name="connsiteX664" fmla="*/ 188763 w 1709606"/>
                <a:gd name="connsiteY664" fmla="*/ 326430 h 1146937"/>
                <a:gd name="connsiteX665" fmla="*/ 189089 w 1709606"/>
                <a:gd name="connsiteY665" fmla="*/ 331962 h 1146937"/>
                <a:gd name="connsiteX666" fmla="*/ 191041 w 1709606"/>
                <a:gd name="connsiteY666" fmla="*/ 345631 h 1146937"/>
                <a:gd name="connsiteX667" fmla="*/ 196899 w 1709606"/>
                <a:gd name="connsiteY667" fmla="*/ 357999 h 1146937"/>
                <a:gd name="connsiteX668" fmla="*/ 202107 w 1709606"/>
                <a:gd name="connsiteY668" fmla="*/ 370691 h 1146937"/>
                <a:gd name="connsiteX669" fmla="*/ 195272 w 1709606"/>
                <a:gd name="connsiteY669" fmla="*/ 374597 h 1146937"/>
                <a:gd name="connsiteX670" fmla="*/ 190390 w 1709606"/>
                <a:gd name="connsiteY670" fmla="*/ 376549 h 1146937"/>
                <a:gd name="connsiteX671" fmla="*/ 191367 w 1709606"/>
                <a:gd name="connsiteY671" fmla="*/ 376875 h 1146937"/>
                <a:gd name="connsiteX672" fmla="*/ 194295 w 1709606"/>
                <a:gd name="connsiteY672" fmla="*/ 380780 h 1146937"/>
                <a:gd name="connsiteX673" fmla="*/ 188437 w 1709606"/>
                <a:gd name="connsiteY673" fmla="*/ 383384 h 1146937"/>
                <a:gd name="connsiteX674" fmla="*/ 188437 w 1709606"/>
                <a:gd name="connsiteY674" fmla="*/ 383384 h 1146937"/>
                <a:gd name="connsiteX675" fmla="*/ 185508 w 1709606"/>
                <a:gd name="connsiteY675" fmla="*/ 383709 h 1146937"/>
                <a:gd name="connsiteX676" fmla="*/ 184207 w 1709606"/>
                <a:gd name="connsiteY676" fmla="*/ 385662 h 1146937"/>
                <a:gd name="connsiteX677" fmla="*/ 183555 w 1709606"/>
                <a:gd name="connsiteY677" fmla="*/ 388266 h 1146937"/>
                <a:gd name="connsiteX678" fmla="*/ 184532 w 1709606"/>
                <a:gd name="connsiteY678" fmla="*/ 394775 h 1146937"/>
                <a:gd name="connsiteX679" fmla="*/ 185508 w 1709606"/>
                <a:gd name="connsiteY679" fmla="*/ 401284 h 1146937"/>
                <a:gd name="connsiteX680" fmla="*/ 186485 w 1709606"/>
                <a:gd name="connsiteY680" fmla="*/ 404864 h 1146937"/>
                <a:gd name="connsiteX681" fmla="*/ 187136 w 1709606"/>
                <a:gd name="connsiteY681" fmla="*/ 409095 h 1146937"/>
                <a:gd name="connsiteX682" fmla="*/ 168910 w 1709606"/>
                <a:gd name="connsiteY682" fmla="*/ 416255 h 1146937"/>
                <a:gd name="connsiteX683" fmla="*/ 168259 w 1709606"/>
                <a:gd name="connsiteY683" fmla="*/ 416580 h 1146937"/>
                <a:gd name="connsiteX684" fmla="*/ 146780 w 1709606"/>
                <a:gd name="connsiteY684" fmla="*/ 424716 h 1146937"/>
                <a:gd name="connsiteX685" fmla="*/ 141898 w 1709606"/>
                <a:gd name="connsiteY685" fmla="*/ 426669 h 1146937"/>
                <a:gd name="connsiteX686" fmla="*/ 137992 w 1709606"/>
                <a:gd name="connsiteY686" fmla="*/ 430249 h 1146937"/>
                <a:gd name="connsiteX687" fmla="*/ 131158 w 1709606"/>
                <a:gd name="connsiteY687" fmla="*/ 439036 h 1146937"/>
                <a:gd name="connsiteX688" fmla="*/ 131158 w 1709606"/>
                <a:gd name="connsiteY688" fmla="*/ 439036 h 1146937"/>
                <a:gd name="connsiteX689" fmla="*/ 119767 w 1709606"/>
                <a:gd name="connsiteY689" fmla="*/ 440989 h 1146937"/>
                <a:gd name="connsiteX690" fmla="*/ 111956 w 1709606"/>
                <a:gd name="connsiteY690" fmla="*/ 441640 h 1146937"/>
                <a:gd name="connsiteX691" fmla="*/ 105122 w 1709606"/>
                <a:gd name="connsiteY691" fmla="*/ 442291 h 1146937"/>
                <a:gd name="connsiteX692" fmla="*/ 93405 w 1709606"/>
                <a:gd name="connsiteY692" fmla="*/ 443918 h 1146937"/>
                <a:gd name="connsiteX693" fmla="*/ 82014 w 1709606"/>
                <a:gd name="connsiteY693" fmla="*/ 460191 h 1146937"/>
                <a:gd name="connsiteX694" fmla="*/ 77783 w 1709606"/>
                <a:gd name="connsiteY694" fmla="*/ 466700 h 1146937"/>
                <a:gd name="connsiteX695" fmla="*/ 71925 w 1709606"/>
                <a:gd name="connsiteY695" fmla="*/ 465724 h 1146937"/>
                <a:gd name="connsiteX696" fmla="*/ 70298 w 1709606"/>
                <a:gd name="connsiteY696" fmla="*/ 464747 h 1146937"/>
                <a:gd name="connsiteX697" fmla="*/ 67369 w 1709606"/>
                <a:gd name="connsiteY697" fmla="*/ 465398 h 1146937"/>
                <a:gd name="connsiteX698" fmla="*/ 56954 w 1709606"/>
                <a:gd name="connsiteY698" fmla="*/ 467025 h 1146937"/>
                <a:gd name="connsiteX699" fmla="*/ 52398 w 1709606"/>
                <a:gd name="connsiteY699" fmla="*/ 458889 h 1146937"/>
                <a:gd name="connsiteX700" fmla="*/ 52073 w 1709606"/>
                <a:gd name="connsiteY700" fmla="*/ 456611 h 1146937"/>
                <a:gd name="connsiteX701" fmla="*/ 48818 w 1709606"/>
                <a:gd name="connsiteY701" fmla="*/ 459215 h 1146937"/>
                <a:gd name="connsiteX702" fmla="*/ 44587 w 1709606"/>
                <a:gd name="connsiteY702" fmla="*/ 462144 h 1146937"/>
                <a:gd name="connsiteX703" fmla="*/ 36126 w 1709606"/>
                <a:gd name="connsiteY703" fmla="*/ 461167 h 1146937"/>
                <a:gd name="connsiteX704" fmla="*/ 33196 w 1709606"/>
                <a:gd name="connsiteY704" fmla="*/ 460516 h 1146937"/>
                <a:gd name="connsiteX705" fmla="*/ 33522 w 1709606"/>
                <a:gd name="connsiteY705" fmla="*/ 462795 h 1146937"/>
                <a:gd name="connsiteX706" fmla="*/ 34173 w 1709606"/>
                <a:gd name="connsiteY706" fmla="*/ 466374 h 1146937"/>
                <a:gd name="connsiteX707" fmla="*/ 22456 w 1709606"/>
                <a:gd name="connsiteY707" fmla="*/ 471582 h 1146937"/>
                <a:gd name="connsiteX708" fmla="*/ 12042 w 1709606"/>
                <a:gd name="connsiteY708" fmla="*/ 474836 h 1146937"/>
                <a:gd name="connsiteX709" fmla="*/ 9438 w 1709606"/>
                <a:gd name="connsiteY709" fmla="*/ 485576 h 1146937"/>
                <a:gd name="connsiteX710" fmla="*/ 8462 w 1709606"/>
                <a:gd name="connsiteY710" fmla="*/ 491434 h 1146937"/>
                <a:gd name="connsiteX711" fmla="*/ 8462 w 1709606"/>
                <a:gd name="connsiteY711" fmla="*/ 491434 h 1146937"/>
                <a:gd name="connsiteX712" fmla="*/ 2929 w 1709606"/>
                <a:gd name="connsiteY712" fmla="*/ 493713 h 1146937"/>
                <a:gd name="connsiteX713" fmla="*/ 326 w 1709606"/>
                <a:gd name="connsiteY713" fmla="*/ 494364 h 1146937"/>
                <a:gd name="connsiteX714" fmla="*/ 0 w 1709606"/>
                <a:gd name="connsiteY714" fmla="*/ 497618 h 1146937"/>
                <a:gd name="connsiteX715" fmla="*/ 0 w 1709606"/>
                <a:gd name="connsiteY715" fmla="*/ 500873 h 1146937"/>
                <a:gd name="connsiteX716" fmla="*/ 3580 w 1709606"/>
                <a:gd name="connsiteY716" fmla="*/ 506080 h 1146937"/>
                <a:gd name="connsiteX717" fmla="*/ 6509 w 1709606"/>
                <a:gd name="connsiteY717" fmla="*/ 510311 h 1146937"/>
                <a:gd name="connsiteX718" fmla="*/ 6509 w 1709606"/>
                <a:gd name="connsiteY718" fmla="*/ 510311 h 1146937"/>
                <a:gd name="connsiteX719" fmla="*/ 3580 w 1709606"/>
                <a:gd name="connsiteY719" fmla="*/ 514216 h 1146937"/>
                <a:gd name="connsiteX720" fmla="*/ 3580 w 1709606"/>
                <a:gd name="connsiteY720" fmla="*/ 514216 h 1146937"/>
                <a:gd name="connsiteX721" fmla="*/ 1301 w 1709606"/>
                <a:gd name="connsiteY721" fmla="*/ 515518 h 1146937"/>
                <a:gd name="connsiteX722" fmla="*/ 1301 w 1709606"/>
                <a:gd name="connsiteY722" fmla="*/ 515518 h 1146937"/>
                <a:gd name="connsiteX723" fmla="*/ 1301 w 1709606"/>
                <a:gd name="connsiteY723" fmla="*/ 515518 h 1146937"/>
                <a:gd name="connsiteX724" fmla="*/ 1627 w 1709606"/>
                <a:gd name="connsiteY724" fmla="*/ 517471 h 1146937"/>
                <a:gd name="connsiteX725" fmla="*/ 3580 w 1709606"/>
                <a:gd name="connsiteY725" fmla="*/ 520400 h 1146937"/>
                <a:gd name="connsiteX726" fmla="*/ 5208 w 1709606"/>
                <a:gd name="connsiteY726" fmla="*/ 521702 h 1146937"/>
                <a:gd name="connsiteX727" fmla="*/ 5208 w 1709606"/>
                <a:gd name="connsiteY727" fmla="*/ 521702 h 1146937"/>
                <a:gd name="connsiteX728" fmla="*/ 11717 w 1709606"/>
                <a:gd name="connsiteY728" fmla="*/ 521051 h 1146937"/>
                <a:gd name="connsiteX729" fmla="*/ 20178 w 1709606"/>
                <a:gd name="connsiteY729" fmla="*/ 520400 h 1146937"/>
                <a:gd name="connsiteX730" fmla="*/ 27338 w 1709606"/>
                <a:gd name="connsiteY730" fmla="*/ 525607 h 1146937"/>
                <a:gd name="connsiteX731" fmla="*/ 32871 w 1709606"/>
                <a:gd name="connsiteY731" fmla="*/ 533092 h 1146937"/>
                <a:gd name="connsiteX732" fmla="*/ 33847 w 1709606"/>
                <a:gd name="connsiteY732" fmla="*/ 540903 h 1146937"/>
                <a:gd name="connsiteX733" fmla="*/ 35800 w 1709606"/>
                <a:gd name="connsiteY733" fmla="*/ 556200 h 1146937"/>
                <a:gd name="connsiteX734" fmla="*/ 38078 w 1709606"/>
                <a:gd name="connsiteY734" fmla="*/ 558803 h 1146937"/>
                <a:gd name="connsiteX735" fmla="*/ 40356 w 1709606"/>
                <a:gd name="connsiteY735" fmla="*/ 562058 h 1146937"/>
                <a:gd name="connsiteX736" fmla="*/ 37753 w 1709606"/>
                <a:gd name="connsiteY736" fmla="*/ 565638 h 1146937"/>
                <a:gd name="connsiteX737" fmla="*/ 33196 w 1709606"/>
                <a:gd name="connsiteY737" fmla="*/ 567916 h 1146937"/>
                <a:gd name="connsiteX738" fmla="*/ 27338 w 1709606"/>
                <a:gd name="connsiteY738" fmla="*/ 565963 h 1146937"/>
                <a:gd name="connsiteX739" fmla="*/ 24083 w 1709606"/>
                <a:gd name="connsiteY739" fmla="*/ 571170 h 1146937"/>
                <a:gd name="connsiteX740" fmla="*/ 24735 w 1709606"/>
                <a:gd name="connsiteY740" fmla="*/ 573123 h 1146937"/>
                <a:gd name="connsiteX741" fmla="*/ 24735 w 1709606"/>
                <a:gd name="connsiteY741" fmla="*/ 573123 h 1146937"/>
                <a:gd name="connsiteX742" fmla="*/ 25386 w 1709606"/>
                <a:gd name="connsiteY742" fmla="*/ 574425 h 1146937"/>
                <a:gd name="connsiteX743" fmla="*/ 28640 w 1709606"/>
                <a:gd name="connsiteY743" fmla="*/ 574425 h 1146937"/>
                <a:gd name="connsiteX744" fmla="*/ 39705 w 1709606"/>
                <a:gd name="connsiteY744" fmla="*/ 574425 h 1146937"/>
                <a:gd name="connsiteX745" fmla="*/ 50119 w 1709606"/>
                <a:gd name="connsiteY745" fmla="*/ 577680 h 1146937"/>
                <a:gd name="connsiteX746" fmla="*/ 60535 w 1709606"/>
                <a:gd name="connsiteY746" fmla="*/ 583212 h 1146937"/>
                <a:gd name="connsiteX747" fmla="*/ 64440 w 1709606"/>
                <a:gd name="connsiteY747" fmla="*/ 588745 h 1146937"/>
                <a:gd name="connsiteX748" fmla="*/ 66718 w 1709606"/>
                <a:gd name="connsiteY748" fmla="*/ 595905 h 1146937"/>
                <a:gd name="connsiteX749" fmla="*/ 65416 w 1709606"/>
                <a:gd name="connsiteY749" fmla="*/ 599485 h 1146937"/>
                <a:gd name="connsiteX750" fmla="*/ 64114 w 1709606"/>
                <a:gd name="connsiteY750" fmla="*/ 604692 h 1146937"/>
                <a:gd name="connsiteX751" fmla="*/ 64765 w 1709606"/>
                <a:gd name="connsiteY751" fmla="*/ 609249 h 1146937"/>
                <a:gd name="connsiteX752" fmla="*/ 64765 w 1709606"/>
                <a:gd name="connsiteY752" fmla="*/ 611527 h 1146937"/>
                <a:gd name="connsiteX753" fmla="*/ 68671 w 1709606"/>
                <a:gd name="connsiteY753" fmla="*/ 611852 h 1146937"/>
                <a:gd name="connsiteX754" fmla="*/ 76482 w 1709606"/>
                <a:gd name="connsiteY754" fmla="*/ 608923 h 1146937"/>
                <a:gd name="connsiteX755" fmla="*/ 81038 w 1709606"/>
                <a:gd name="connsiteY755" fmla="*/ 609249 h 1146937"/>
                <a:gd name="connsiteX756" fmla="*/ 81689 w 1709606"/>
                <a:gd name="connsiteY756" fmla="*/ 612178 h 1146937"/>
                <a:gd name="connsiteX757" fmla="*/ 83641 w 1709606"/>
                <a:gd name="connsiteY757" fmla="*/ 616409 h 1146937"/>
                <a:gd name="connsiteX758" fmla="*/ 89174 w 1709606"/>
                <a:gd name="connsiteY758" fmla="*/ 617710 h 1146937"/>
                <a:gd name="connsiteX759" fmla="*/ 94381 w 1709606"/>
                <a:gd name="connsiteY759" fmla="*/ 618687 h 1146937"/>
                <a:gd name="connsiteX760" fmla="*/ 100891 w 1709606"/>
                <a:gd name="connsiteY760" fmla="*/ 619988 h 1146937"/>
                <a:gd name="connsiteX761" fmla="*/ 108376 w 1709606"/>
                <a:gd name="connsiteY761" fmla="*/ 621616 h 1146937"/>
                <a:gd name="connsiteX762" fmla="*/ 109353 w 1709606"/>
                <a:gd name="connsiteY762" fmla="*/ 621616 h 1146937"/>
                <a:gd name="connsiteX763" fmla="*/ 120418 w 1709606"/>
                <a:gd name="connsiteY763" fmla="*/ 619988 h 1146937"/>
                <a:gd name="connsiteX764" fmla="*/ 131158 w 1709606"/>
                <a:gd name="connsiteY764" fmla="*/ 614456 h 1146937"/>
                <a:gd name="connsiteX765" fmla="*/ 141246 w 1709606"/>
                <a:gd name="connsiteY765" fmla="*/ 609249 h 1146937"/>
                <a:gd name="connsiteX766" fmla="*/ 149058 w 1709606"/>
                <a:gd name="connsiteY766" fmla="*/ 607621 h 1146937"/>
                <a:gd name="connsiteX767" fmla="*/ 157194 w 1709606"/>
                <a:gd name="connsiteY767" fmla="*/ 607296 h 1146937"/>
                <a:gd name="connsiteX768" fmla="*/ 167934 w 1709606"/>
                <a:gd name="connsiteY768" fmla="*/ 615107 h 1146937"/>
                <a:gd name="connsiteX769" fmla="*/ 176396 w 1709606"/>
                <a:gd name="connsiteY769" fmla="*/ 621616 h 1146937"/>
                <a:gd name="connsiteX770" fmla="*/ 182254 w 1709606"/>
                <a:gd name="connsiteY770" fmla="*/ 621290 h 1146937"/>
                <a:gd name="connsiteX771" fmla="*/ 184532 w 1709606"/>
                <a:gd name="connsiteY771" fmla="*/ 620639 h 1146937"/>
                <a:gd name="connsiteX772" fmla="*/ 185183 w 1709606"/>
                <a:gd name="connsiteY772" fmla="*/ 620639 h 1146937"/>
                <a:gd name="connsiteX773" fmla="*/ 185183 w 1709606"/>
                <a:gd name="connsiteY773" fmla="*/ 620639 h 1146937"/>
                <a:gd name="connsiteX774" fmla="*/ 187461 w 1709606"/>
                <a:gd name="connsiteY774" fmla="*/ 622267 h 1146937"/>
                <a:gd name="connsiteX775" fmla="*/ 188112 w 1709606"/>
                <a:gd name="connsiteY775" fmla="*/ 624870 h 1146937"/>
                <a:gd name="connsiteX776" fmla="*/ 188112 w 1709606"/>
                <a:gd name="connsiteY776" fmla="*/ 628450 h 1146937"/>
                <a:gd name="connsiteX777" fmla="*/ 186159 w 1709606"/>
                <a:gd name="connsiteY777" fmla="*/ 633658 h 1146937"/>
                <a:gd name="connsiteX778" fmla="*/ 186159 w 1709606"/>
                <a:gd name="connsiteY778" fmla="*/ 633658 h 1146937"/>
                <a:gd name="connsiteX779" fmla="*/ 181603 w 1709606"/>
                <a:gd name="connsiteY779" fmla="*/ 642445 h 1146937"/>
                <a:gd name="connsiteX780" fmla="*/ 175094 w 1709606"/>
                <a:gd name="connsiteY780" fmla="*/ 650906 h 1146937"/>
                <a:gd name="connsiteX781" fmla="*/ 167283 w 1709606"/>
                <a:gd name="connsiteY781" fmla="*/ 659694 h 1146937"/>
                <a:gd name="connsiteX782" fmla="*/ 167283 w 1709606"/>
                <a:gd name="connsiteY782" fmla="*/ 659694 h 1146937"/>
                <a:gd name="connsiteX783" fmla="*/ 165005 w 1709606"/>
                <a:gd name="connsiteY783" fmla="*/ 659368 h 1146937"/>
                <a:gd name="connsiteX784" fmla="*/ 162401 w 1709606"/>
                <a:gd name="connsiteY784" fmla="*/ 659043 h 1146937"/>
                <a:gd name="connsiteX785" fmla="*/ 162076 w 1709606"/>
                <a:gd name="connsiteY785" fmla="*/ 662623 h 1146937"/>
                <a:gd name="connsiteX786" fmla="*/ 161425 w 1709606"/>
                <a:gd name="connsiteY786" fmla="*/ 667179 h 1146937"/>
                <a:gd name="connsiteX787" fmla="*/ 158171 w 1709606"/>
                <a:gd name="connsiteY787" fmla="*/ 670434 h 1146937"/>
                <a:gd name="connsiteX788" fmla="*/ 152312 w 1709606"/>
                <a:gd name="connsiteY788" fmla="*/ 672061 h 1146937"/>
                <a:gd name="connsiteX789" fmla="*/ 152312 w 1709606"/>
                <a:gd name="connsiteY789" fmla="*/ 676943 h 1146937"/>
                <a:gd name="connsiteX790" fmla="*/ 152312 w 1709606"/>
                <a:gd name="connsiteY790" fmla="*/ 681174 h 1146937"/>
                <a:gd name="connsiteX791" fmla="*/ 146780 w 1709606"/>
                <a:gd name="connsiteY791" fmla="*/ 685730 h 1146937"/>
                <a:gd name="connsiteX792" fmla="*/ 147755 w 1709606"/>
                <a:gd name="connsiteY792" fmla="*/ 689310 h 1146937"/>
                <a:gd name="connsiteX793" fmla="*/ 147755 w 1709606"/>
                <a:gd name="connsiteY793" fmla="*/ 689310 h 1146937"/>
                <a:gd name="connsiteX794" fmla="*/ 155241 w 1709606"/>
                <a:gd name="connsiteY794" fmla="*/ 693541 h 1146937"/>
                <a:gd name="connsiteX795" fmla="*/ 161099 w 1709606"/>
                <a:gd name="connsiteY795" fmla="*/ 697121 h 1146937"/>
                <a:gd name="connsiteX796" fmla="*/ 162076 w 1709606"/>
                <a:gd name="connsiteY796" fmla="*/ 702654 h 1146937"/>
                <a:gd name="connsiteX797" fmla="*/ 162401 w 1709606"/>
                <a:gd name="connsiteY797" fmla="*/ 709163 h 1146937"/>
                <a:gd name="connsiteX798" fmla="*/ 162076 w 1709606"/>
                <a:gd name="connsiteY798" fmla="*/ 710464 h 1146937"/>
                <a:gd name="connsiteX799" fmla="*/ 162076 w 1709606"/>
                <a:gd name="connsiteY799" fmla="*/ 710464 h 1146937"/>
                <a:gd name="connsiteX800" fmla="*/ 154916 w 1709606"/>
                <a:gd name="connsiteY800" fmla="*/ 718275 h 1146937"/>
                <a:gd name="connsiteX801" fmla="*/ 147430 w 1709606"/>
                <a:gd name="connsiteY801" fmla="*/ 723483 h 1146937"/>
                <a:gd name="connsiteX802" fmla="*/ 147430 w 1709606"/>
                <a:gd name="connsiteY802" fmla="*/ 723483 h 1146937"/>
                <a:gd name="connsiteX803" fmla="*/ 146780 w 1709606"/>
                <a:gd name="connsiteY803" fmla="*/ 723483 h 1146937"/>
                <a:gd name="connsiteX804" fmla="*/ 146780 w 1709606"/>
                <a:gd name="connsiteY804" fmla="*/ 723483 h 1146937"/>
                <a:gd name="connsiteX805" fmla="*/ 143199 w 1709606"/>
                <a:gd name="connsiteY805" fmla="*/ 719252 h 1146937"/>
                <a:gd name="connsiteX806" fmla="*/ 140271 w 1709606"/>
                <a:gd name="connsiteY806" fmla="*/ 714370 h 1146937"/>
                <a:gd name="connsiteX807" fmla="*/ 140271 w 1709606"/>
                <a:gd name="connsiteY807" fmla="*/ 714370 h 1146937"/>
                <a:gd name="connsiteX808" fmla="*/ 138318 w 1709606"/>
                <a:gd name="connsiteY808" fmla="*/ 714695 h 1146937"/>
                <a:gd name="connsiteX809" fmla="*/ 132785 w 1709606"/>
                <a:gd name="connsiteY809" fmla="*/ 716648 h 1146937"/>
                <a:gd name="connsiteX810" fmla="*/ 132785 w 1709606"/>
                <a:gd name="connsiteY810" fmla="*/ 721205 h 1146937"/>
                <a:gd name="connsiteX811" fmla="*/ 135063 w 1709606"/>
                <a:gd name="connsiteY811" fmla="*/ 726412 h 1146937"/>
                <a:gd name="connsiteX812" fmla="*/ 138643 w 1709606"/>
                <a:gd name="connsiteY812" fmla="*/ 730643 h 1146937"/>
                <a:gd name="connsiteX813" fmla="*/ 142223 w 1709606"/>
                <a:gd name="connsiteY813" fmla="*/ 735850 h 1146937"/>
                <a:gd name="connsiteX814" fmla="*/ 141572 w 1709606"/>
                <a:gd name="connsiteY814" fmla="*/ 740732 h 1146937"/>
                <a:gd name="connsiteX815" fmla="*/ 140596 w 1709606"/>
                <a:gd name="connsiteY815" fmla="*/ 749844 h 1146937"/>
                <a:gd name="connsiteX816" fmla="*/ 144176 w 1709606"/>
                <a:gd name="connsiteY816" fmla="*/ 754726 h 1146937"/>
                <a:gd name="connsiteX817" fmla="*/ 144827 w 1709606"/>
                <a:gd name="connsiteY817" fmla="*/ 755377 h 1146937"/>
                <a:gd name="connsiteX818" fmla="*/ 145477 w 1709606"/>
                <a:gd name="connsiteY818" fmla="*/ 753750 h 1146937"/>
                <a:gd name="connsiteX819" fmla="*/ 147105 w 1709606"/>
                <a:gd name="connsiteY819" fmla="*/ 750821 h 1146937"/>
                <a:gd name="connsiteX820" fmla="*/ 151987 w 1709606"/>
                <a:gd name="connsiteY820" fmla="*/ 750821 h 1146937"/>
                <a:gd name="connsiteX821" fmla="*/ 156868 w 1709606"/>
                <a:gd name="connsiteY821" fmla="*/ 756679 h 1146937"/>
                <a:gd name="connsiteX822" fmla="*/ 159472 w 1709606"/>
                <a:gd name="connsiteY822" fmla="*/ 762212 h 1146937"/>
                <a:gd name="connsiteX823" fmla="*/ 173467 w 1709606"/>
                <a:gd name="connsiteY823" fmla="*/ 767744 h 1146937"/>
                <a:gd name="connsiteX824" fmla="*/ 184207 w 1709606"/>
                <a:gd name="connsiteY824" fmla="*/ 772951 h 1146937"/>
                <a:gd name="connsiteX825" fmla="*/ 183555 w 1709606"/>
                <a:gd name="connsiteY825" fmla="*/ 775230 h 1146937"/>
                <a:gd name="connsiteX826" fmla="*/ 182905 w 1709606"/>
                <a:gd name="connsiteY826" fmla="*/ 777508 h 1146937"/>
                <a:gd name="connsiteX827" fmla="*/ 192994 w 1709606"/>
                <a:gd name="connsiteY827" fmla="*/ 782715 h 1146937"/>
                <a:gd name="connsiteX828" fmla="*/ 203734 w 1709606"/>
                <a:gd name="connsiteY828" fmla="*/ 788573 h 1146937"/>
                <a:gd name="connsiteX829" fmla="*/ 203734 w 1709606"/>
                <a:gd name="connsiteY829" fmla="*/ 788573 h 1146937"/>
                <a:gd name="connsiteX830" fmla="*/ 204385 w 1709606"/>
                <a:gd name="connsiteY830" fmla="*/ 790200 h 1146937"/>
                <a:gd name="connsiteX831" fmla="*/ 206012 w 1709606"/>
                <a:gd name="connsiteY831" fmla="*/ 793130 h 1146937"/>
                <a:gd name="connsiteX832" fmla="*/ 209267 w 1709606"/>
                <a:gd name="connsiteY832" fmla="*/ 792804 h 1146937"/>
                <a:gd name="connsiteX833" fmla="*/ 210568 w 1709606"/>
                <a:gd name="connsiteY833" fmla="*/ 791828 h 1146937"/>
                <a:gd name="connsiteX834" fmla="*/ 210894 w 1709606"/>
                <a:gd name="connsiteY834" fmla="*/ 790200 h 1146937"/>
                <a:gd name="connsiteX835" fmla="*/ 216752 w 1709606"/>
                <a:gd name="connsiteY835" fmla="*/ 782390 h 1146937"/>
                <a:gd name="connsiteX836" fmla="*/ 227817 w 1709606"/>
                <a:gd name="connsiteY836" fmla="*/ 783041 h 1146937"/>
                <a:gd name="connsiteX837" fmla="*/ 234326 w 1709606"/>
                <a:gd name="connsiteY837" fmla="*/ 784993 h 1146937"/>
                <a:gd name="connsiteX838" fmla="*/ 234977 w 1709606"/>
                <a:gd name="connsiteY838" fmla="*/ 787922 h 1146937"/>
                <a:gd name="connsiteX839" fmla="*/ 234326 w 1709606"/>
                <a:gd name="connsiteY839" fmla="*/ 788573 h 1146937"/>
                <a:gd name="connsiteX840" fmla="*/ 234001 w 1709606"/>
                <a:gd name="connsiteY840" fmla="*/ 788899 h 1146937"/>
                <a:gd name="connsiteX841" fmla="*/ 234001 w 1709606"/>
                <a:gd name="connsiteY841" fmla="*/ 788899 h 1146937"/>
                <a:gd name="connsiteX842" fmla="*/ 236604 w 1709606"/>
                <a:gd name="connsiteY842" fmla="*/ 791177 h 1146937"/>
                <a:gd name="connsiteX843" fmla="*/ 246694 w 1709606"/>
                <a:gd name="connsiteY843" fmla="*/ 798662 h 1146937"/>
                <a:gd name="connsiteX844" fmla="*/ 255807 w 1709606"/>
                <a:gd name="connsiteY844" fmla="*/ 805822 h 1146937"/>
                <a:gd name="connsiteX845" fmla="*/ 259712 w 1709606"/>
                <a:gd name="connsiteY845" fmla="*/ 806148 h 1146937"/>
                <a:gd name="connsiteX846" fmla="*/ 264268 w 1709606"/>
                <a:gd name="connsiteY846" fmla="*/ 806473 h 1146937"/>
                <a:gd name="connsiteX847" fmla="*/ 270777 w 1709606"/>
                <a:gd name="connsiteY847" fmla="*/ 813308 h 1146937"/>
                <a:gd name="connsiteX848" fmla="*/ 277937 w 1709606"/>
                <a:gd name="connsiteY848" fmla="*/ 820793 h 1146937"/>
                <a:gd name="connsiteX849" fmla="*/ 281191 w 1709606"/>
                <a:gd name="connsiteY849" fmla="*/ 820142 h 1146937"/>
                <a:gd name="connsiteX850" fmla="*/ 290630 w 1709606"/>
                <a:gd name="connsiteY850" fmla="*/ 819166 h 1146937"/>
                <a:gd name="connsiteX851" fmla="*/ 293559 w 1709606"/>
                <a:gd name="connsiteY851" fmla="*/ 824699 h 1146937"/>
                <a:gd name="connsiteX852" fmla="*/ 293559 w 1709606"/>
                <a:gd name="connsiteY852" fmla="*/ 824699 h 1146937"/>
                <a:gd name="connsiteX853" fmla="*/ 295186 w 1709606"/>
                <a:gd name="connsiteY853" fmla="*/ 829255 h 1146937"/>
                <a:gd name="connsiteX854" fmla="*/ 300719 w 1709606"/>
                <a:gd name="connsiteY854" fmla="*/ 833486 h 1146937"/>
                <a:gd name="connsiteX855" fmla="*/ 307879 w 1709606"/>
                <a:gd name="connsiteY855" fmla="*/ 838693 h 1146937"/>
                <a:gd name="connsiteX856" fmla="*/ 315364 w 1709606"/>
                <a:gd name="connsiteY856" fmla="*/ 838042 h 1146937"/>
                <a:gd name="connsiteX857" fmla="*/ 320897 w 1709606"/>
                <a:gd name="connsiteY857" fmla="*/ 839669 h 1146937"/>
                <a:gd name="connsiteX858" fmla="*/ 320571 w 1709606"/>
                <a:gd name="connsiteY858" fmla="*/ 844226 h 1146937"/>
                <a:gd name="connsiteX859" fmla="*/ 319921 w 1709606"/>
                <a:gd name="connsiteY859" fmla="*/ 846504 h 1146937"/>
                <a:gd name="connsiteX860" fmla="*/ 326430 w 1709606"/>
                <a:gd name="connsiteY860" fmla="*/ 846504 h 1146937"/>
                <a:gd name="connsiteX861" fmla="*/ 333590 w 1709606"/>
                <a:gd name="connsiteY861" fmla="*/ 846829 h 1146937"/>
                <a:gd name="connsiteX862" fmla="*/ 336844 w 1709606"/>
                <a:gd name="connsiteY862" fmla="*/ 851060 h 1146937"/>
                <a:gd name="connsiteX863" fmla="*/ 342702 w 1709606"/>
                <a:gd name="connsiteY863" fmla="*/ 858546 h 1146937"/>
                <a:gd name="connsiteX864" fmla="*/ 345306 w 1709606"/>
                <a:gd name="connsiteY864" fmla="*/ 855291 h 1146937"/>
                <a:gd name="connsiteX865" fmla="*/ 346934 w 1709606"/>
                <a:gd name="connsiteY865" fmla="*/ 852687 h 1146937"/>
                <a:gd name="connsiteX866" fmla="*/ 350188 w 1709606"/>
                <a:gd name="connsiteY866" fmla="*/ 853338 h 1146937"/>
                <a:gd name="connsiteX867" fmla="*/ 351164 w 1709606"/>
                <a:gd name="connsiteY867" fmla="*/ 854640 h 1146937"/>
                <a:gd name="connsiteX868" fmla="*/ 354744 w 1709606"/>
                <a:gd name="connsiteY868" fmla="*/ 857569 h 1146937"/>
                <a:gd name="connsiteX869" fmla="*/ 358324 w 1709606"/>
                <a:gd name="connsiteY869" fmla="*/ 855942 h 1146937"/>
                <a:gd name="connsiteX870" fmla="*/ 358324 w 1709606"/>
                <a:gd name="connsiteY870" fmla="*/ 855942 h 1146937"/>
                <a:gd name="connsiteX871" fmla="*/ 362555 w 1709606"/>
                <a:gd name="connsiteY871" fmla="*/ 853989 h 1146937"/>
                <a:gd name="connsiteX872" fmla="*/ 369715 w 1709606"/>
                <a:gd name="connsiteY872" fmla="*/ 856918 h 1146937"/>
                <a:gd name="connsiteX873" fmla="*/ 373621 w 1709606"/>
                <a:gd name="connsiteY873" fmla="*/ 858871 h 1146937"/>
                <a:gd name="connsiteX874" fmla="*/ 373621 w 1709606"/>
                <a:gd name="connsiteY874" fmla="*/ 858871 h 1146937"/>
                <a:gd name="connsiteX875" fmla="*/ 377526 w 1709606"/>
                <a:gd name="connsiteY875" fmla="*/ 859522 h 1146937"/>
                <a:gd name="connsiteX876" fmla="*/ 388266 w 1709606"/>
                <a:gd name="connsiteY876" fmla="*/ 860824 h 1146937"/>
                <a:gd name="connsiteX877" fmla="*/ 391520 w 1709606"/>
                <a:gd name="connsiteY877" fmla="*/ 860824 h 1146937"/>
                <a:gd name="connsiteX878" fmla="*/ 402261 w 1709606"/>
                <a:gd name="connsiteY878" fmla="*/ 859847 h 1146937"/>
                <a:gd name="connsiteX879" fmla="*/ 409745 w 1709606"/>
                <a:gd name="connsiteY879" fmla="*/ 855617 h 1146937"/>
                <a:gd name="connsiteX880" fmla="*/ 414627 w 1709606"/>
                <a:gd name="connsiteY880" fmla="*/ 853013 h 1146937"/>
                <a:gd name="connsiteX881" fmla="*/ 419509 w 1709606"/>
                <a:gd name="connsiteY881" fmla="*/ 853989 h 1146937"/>
                <a:gd name="connsiteX882" fmla="*/ 419509 w 1709606"/>
                <a:gd name="connsiteY882" fmla="*/ 853989 h 1146937"/>
                <a:gd name="connsiteX883" fmla="*/ 423415 w 1709606"/>
                <a:gd name="connsiteY883" fmla="*/ 857569 h 1146937"/>
                <a:gd name="connsiteX884" fmla="*/ 421788 w 1709606"/>
                <a:gd name="connsiteY884" fmla="*/ 865055 h 1146937"/>
                <a:gd name="connsiteX885" fmla="*/ 420160 w 1709606"/>
                <a:gd name="connsiteY885" fmla="*/ 870262 h 1146937"/>
                <a:gd name="connsiteX886" fmla="*/ 423089 w 1709606"/>
                <a:gd name="connsiteY886" fmla="*/ 875144 h 1146937"/>
                <a:gd name="connsiteX887" fmla="*/ 423089 w 1709606"/>
                <a:gd name="connsiteY887" fmla="*/ 875469 h 1146937"/>
                <a:gd name="connsiteX888" fmla="*/ 427971 w 1709606"/>
                <a:gd name="connsiteY888" fmla="*/ 868309 h 1146937"/>
                <a:gd name="connsiteX889" fmla="*/ 427971 w 1709606"/>
                <a:gd name="connsiteY889" fmla="*/ 868309 h 1146937"/>
                <a:gd name="connsiteX890" fmla="*/ 430575 w 1709606"/>
                <a:gd name="connsiteY890" fmla="*/ 864404 h 1146937"/>
                <a:gd name="connsiteX891" fmla="*/ 435782 w 1709606"/>
                <a:gd name="connsiteY891" fmla="*/ 858871 h 1146937"/>
                <a:gd name="connsiteX892" fmla="*/ 439688 w 1709606"/>
                <a:gd name="connsiteY892" fmla="*/ 854640 h 1146937"/>
                <a:gd name="connsiteX893" fmla="*/ 445871 w 1709606"/>
                <a:gd name="connsiteY893" fmla="*/ 850084 h 1146937"/>
                <a:gd name="connsiteX894" fmla="*/ 451404 w 1709606"/>
                <a:gd name="connsiteY894" fmla="*/ 847155 h 1146937"/>
                <a:gd name="connsiteX895" fmla="*/ 459540 w 1709606"/>
                <a:gd name="connsiteY895" fmla="*/ 846829 h 1146937"/>
                <a:gd name="connsiteX896" fmla="*/ 464747 w 1709606"/>
                <a:gd name="connsiteY896" fmla="*/ 848131 h 1146937"/>
                <a:gd name="connsiteX897" fmla="*/ 465724 w 1709606"/>
                <a:gd name="connsiteY897" fmla="*/ 851711 h 1146937"/>
                <a:gd name="connsiteX898" fmla="*/ 465724 w 1709606"/>
                <a:gd name="connsiteY898" fmla="*/ 853013 h 1146937"/>
                <a:gd name="connsiteX899" fmla="*/ 467025 w 1709606"/>
                <a:gd name="connsiteY899" fmla="*/ 853989 h 1146937"/>
                <a:gd name="connsiteX900" fmla="*/ 472233 w 1709606"/>
                <a:gd name="connsiteY900" fmla="*/ 853989 h 1146937"/>
                <a:gd name="connsiteX901" fmla="*/ 475488 w 1709606"/>
                <a:gd name="connsiteY901" fmla="*/ 854315 h 1146937"/>
                <a:gd name="connsiteX902" fmla="*/ 479718 w 1709606"/>
                <a:gd name="connsiteY902" fmla="*/ 856268 h 1146937"/>
                <a:gd name="connsiteX903" fmla="*/ 482322 w 1709606"/>
                <a:gd name="connsiteY903" fmla="*/ 857569 h 1146937"/>
                <a:gd name="connsiteX904" fmla="*/ 483624 w 1709606"/>
                <a:gd name="connsiteY904" fmla="*/ 856593 h 1146937"/>
                <a:gd name="connsiteX905" fmla="*/ 489481 w 1709606"/>
                <a:gd name="connsiteY905" fmla="*/ 853989 h 1146937"/>
                <a:gd name="connsiteX906" fmla="*/ 496642 w 1709606"/>
                <a:gd name="connsiteY906" fmla="*/ 855617 h 1146937"/>
                <a:gd name="connsiteX907" fmla="*/ 501198 w 1709606"/>
                <a:gd name="connsiteY907" fmla="*/ 857895 h 1146937"/>
                <a:gd name="connsiteX908" fmla="*/ 502825 w 1709606"/>
                <a:gd name="connsiteY908" fmla="*/ 863102 h 1146937"/>
                <a:gd name="connsiteX909" fmla="*/ 502825 w 1709606"/>
                <a:gd name="connsiteY909" fmla="*/ 863102 h 1146937"/>
                <a:gd name="connsiteX910" fmla="*/ 502825 w 1709606"/>
                <a:gd name="connsiteY910" fmla="*/ 863102 h 1146937"/>
                <a:gd name="connsiteX911" fmla="*/ 514542 w 1709606"/>
                <a:gd name="connsiteY911" fmla="*/ 861800 h 1146937"/>
                <a:gd name="connsiteX912" fmla="*/ 523980 w 1709606"/>
                <a:gd name="connsiteY912" fmla="*/ 860824 h 1146937"/>
                <a:gd name="connsiteX913" fmla="*/ 526909 w 1709606"/>
                <a:gd name="connsiteY913" fmla="*/ 858546 h 1146937"/>
                <a:gd name="connsiteX914" fmla="*/ 527885 w 1709606"/>
                <a:gd name="connsiteY914" fmla="*/ 857244 h 1146937"/>
                <a:gd name="connsiteX915" fmla="*/ 527560 w 1709606"/>
                <a:gd name="connsiteY915" fmla="*/ 856268 h 1146937"/>
                <a:gd name="connsiteX916" fmla="*/ 528862 w 1709606"/>
                <a:gd name="connsiteY916" fmla="*/ 850735 h 1146937"/>
                <a:gd name="connsiteX917" fmla="*/ 534069 w 1709606"/>
                <a:gd name="connsiteY917" fmla="*/ 848457 h 1146937"/>
                <a:gd name="connsiteX918" fmla="*/ 540252 w 1709606"/>
                <a:gd name="connsiteY918" fmla="*/ 845527 h 1146937"/>
                <a:gd name="connsiteX919" fmla="*/ 541880 w 1709606"/>
                <a:gd name="connsiteY919" fmla="*/ 840646 h 1146937"/>
                <a:gd name="connsiteX920" fmla="*/ 543833 w 1709606"/>
                <a:gd name="connsiteY920" fmla="*/ 837391 h 1146937"/>
                <a:gd name="connsiteX921" fmla="*/ 555224 w 1709606"/>
                <a:gd name="connsiteY921" fmla="*/ 834462 h 1146937"/>
                <a:gd name="connsiteX922" fmla="*/ 564011 w 1709606"/>
                <a:gd name="connsiteY922" fmla="*/ 832509 h 1146937"/>
                <a:gd name="connsiteX923" fmla="*/ 564011 w 1709606"/>
                <a:gd name="connsiteY923" fmla="*/ 832509 h 1146937"/>
                <a:gd name="connsiteX924" fmla="*/ 567916 w 1709606"/>
                <a:gd name="connsiteY924" fmla="*/ 829255 h 1146937"/>
                <a:gd name="connsiteX925" fmla="*/ 585165 w 1709606"/>
                <a:gd name="connsiteY925" fmla="*/ 816237 h 1146937"/>
                <a:gd name="connsiteX926" fmla="*/ 588420 w 1709606"/>
                <a:gd name="connsiteY926" fmla="*/ 819166 h 1146937"/>
                <a:gd name="connsiteX927" fmla="*/ 591348 w 1709606"/>
                <a:gd name="connsiteY927" fmla="*/ 821769 h 1146937"/>
                <a:gd name="connsiteX928" fmla="*/ 594929 w 1709606"/>
                <a:gd name="connsiteY928" fmla="*/ 822420 h 1146937"/>
                <a:gd name="connsiteX929" fmla="*/ 606645 w 1709606"/>
                <a:gd name="connsiteY929" fmla="*/ 824699 h 1146937"/>
                <a:gd name="connsiteX930" fmla="*/ 606645 w 1709606"/>
                <a:gd name="connsiteY930" fmla="*/ 824699 h 1146937"/>
                <a:gd name="connsiteX931" fmla="*/ 609899 w 1709606"/>
                <a:gd name="connsiteY931" fmla="*/ 821769 h 1146937"/>
                <a:gd name="connsiteX932" fmla="*/ 626172 w 1709606"/>
                <a:gd name="connsiteY932" fmla="*/ 811030 h 1146937"/>
                <a:gd name="connsiteX933" fmla="*/ 631379 w 1709606"/>
                <a:gd name="connsiteY933" fmla="*/ 814935 h 1146937"/>
                <a:gd name="connsiteX934" fmla="*/ 633007 w 1709606"/>
                <a:gd name="connsiteY934" fmla="*/ 816888 h 1146937"/>
                <a:gd name="connsiteX935" fmla="*/ 633007 w 1709606"/>
                <a:gd name="connsiteY935" fmla="*/ 819491 h 1146937"/>
                <a:gd name="connsiteX936" fmla="*/ 633007 w 1709606"/>
                <a:gd name="connsiteY936" fmla="*/ 819491 h 1146937"/>
                <a:gd name="connsiteX937" fmla="*/ 632681 w 1709606"/>
                <a:gd name="connsiteY937" fmla="*/ 819817 h 1146937"/>
                <a:gd name="connsiteX938" fmla="*/ 630403 w 1709606"/>
                <a:gd name="connsiteY938" fmla="*/ 821769 h 1146937"/>
                <a:gd name="connsiteX939" fmla="*/ 626823 w 1709606"/>
                <a:gd name="connsiteY939" fmla="*/ 825024 h 1146937"/>
                <a:gd name="connsiteX940" fmla="*/ 626498 w 1709606"/>
                <a:gd name="connsiteY940" fmla="*/ 826651 h 1146937"/>
                <a:gd name="connsiteX941" fmla="*/ 626172 w 1709606"/>
                <a:gd name="connsiteY941" fmla="*/ 829580 h 1146937"/>
                <a:gd name="connsiteX942" fmla="*/ 626823 w 1709606"/>
                <a:gd name="connsiteY942" fmla="*/ 829906 h 1146937"/>
                <a:gd name="connsiteX943" fmla="*/ 630729 w 1709606"/>
                <a:gd name="connsiteY943" fmla="*/ 827302 h 1146937"/>
                <a:gd name="connsiteX944" fmla="*/ 636587 w 1709606"/>
                <a:gd name="connsiteY944" fmla="*/ 825350 h 1146937"/>
                <a:gd name="connsiteX945" fmla="*/ 636587 w 1709606"/>
                <a:gd name="connsiteY945" fmla="*/ 825350 h 1146937"/>
                <a:gd name="connsiteX946" fmla="*/ 639190 w 1709606"/>
                <a:gd name="connsiteY946" fmla="*/ 829255 h 1146937"/>
                <a:gd name="connsiteX947" fmla="*/ 640492 w 1709606"/>
                <a:gd name="connsiteY947" fmla="*/ 834137 h 1146937"/>
                <a:gd name="connsiteX948" fmla="*/ 635935 w 1709606"/>
                <a:gd name="connsiteY948" fmla="*/ 840320 h 1146937"/>
                <a:gd name="connsiteX949" fmla="*/ 631705 w 1709606"/>
                <a:gd name="connsiteY949" fmla="*/ 845202 h 1146937"/>
                <a:gd name="connsiteX950" fmla="*/ 632681 w 1709606"/>
                <a:gd name="connsiteY950" fmla="*/ 846504 h 1146937"/>
                <a:gd name="connsiteX951" fmla="*/ 632681 w 1709606"/>
                <a:gd name="connsiteY951" fmla="*/ 846504 h 1146937"/>
                <a:gd name="connsiteX952" fmla="*/ 634634 w 1709606"/>
                <a:gd name="connsiteY952" fmla="*/ 846504 h 1146937"/>
                <a:gd name="connsiteX953" fmla="*/ 636912 w 1709606"/>
                <a:gd name="connsiteY953" fmla="*/ 845853 h 1146937"/>
                <a:gd name="connsiteX954" fmla="*/ 643421 w 1709606"/>
                <a:gd name="connsiteY954" fmla="*/ 844877 h 1146937"/>
                <a:gd name="connsiteX955" fmla="*/ 646351 w 1709606"/>
                <a:gd name="connsiteY955" fmla="*/ 845202 h 1146937"/>
                <a:gd name="connsiteX956" fmla="*/ 657416 w 1709606"/>
                <a:gd name="connsiteY956" fmla="*/ 847480 h 1146937"/>
                <a:gd name="connsiteX957" fmla="*/ 660019 w 1709606"/>
                <a:gd name="connsiteY957" fmla="*/ 849108 h 1146937"/>
                <a:gd name="connsiteX958" fmla="*/ 660344 w 1709606"/>
                <a:gd name="connsiteY958" fmla="*/ 849433 h 1146937"/>
                <a:gd name="connsiteX959" fmla="*/ 660344 w 1709606"/>
                <a:gd name="connsiteY959" fmla="*/ 849433 h 1146937"/>
                <a:gd name="connsiteX960" fmla="*/ 661647 w 1709606"/>
                <a:gd name="connsiteY960" fmla="*/ 847155 h 1146937"/>
                <a:gd name="connsiteX961" fmla="*/ 665878 w 1709606"/>
                <a:gd name="connsiteY961" fmla="*/ 841622 h 1146937"/>
                <a:gd name="connsiteX962" fmla="*/ 673688 w 1709606"/>
                <a:gd name="connsiteY962" fmla="*/ 844877 h 1146937"/>
                <a:gd name="connsiteX963" fmla="*/ 682150 w 1709606"/>
                <a:gd name="connsiteY963" fmla="*/ 852362 h 1146937"/>
                <a:gd name="connsiteX964" fmla="*/ 683126 w 1709606"/>
                <a:gd name="connsiteY964" fmla="*/ 855942 h 1146937"/>
                <a:gd name="connsiteX965" fmla="*/ 683126 w 1709606"/>
                <a:gd name="connsiteY965" fmla="*/ 855942 h 1146937"/>
                <a:gd name="connsiteX966" fmla="*/ 687032 w 1709606"/>
                <a:gd name="connsiteY966" fmla="*/ 865706 h 1146937"/>
                <a:gd name="connsiteX967" fmla="*/ 691914 w 1709606"/>
                <a:gd name="connsiteY967" fmla="*/ 867008 h 1146937"/>
                <a:gd name="connsiteX968" fmla="*/ 698748 w 1709606"/>
                <a:gd name="connsiteY968" fmla="*/ 870262 h 1146937"/>
                <a:gd name="connsiteX969" fmla="*/ 699399 w 1709606"/>
                <a:gd name="connsiteY969" fmla="*/ 890115 h 1146937"/>
                <a:gd name="connsiteX970" fmla="*/ 699074 w 1709606"/>
                <a:gd name="connsiteY970" fmla="*/ 904760 h 1146937"/>
                <a:gd name="connsiteX971" fmla="*/ 697121 w 1709606"/>
                <a:gd name="connsiteY971" fmla="*/ 908015 h 1146937"/>
                <a:gd name="connsiteX972" fmla="*/ 697121 w 1709606"/>
                <a:gd name="connsiteY972" fmla="*/ 908015 h 1146937"/>
                <a:gd name="connsiteX973" fmla="*/ 695169 w 1709606"/>
                <a:gd name="connsiteY973" fmla="*/ 911920 h 1146937"/>
                <a:gd name="connsiteX974" fmla="*/ 697447 w 1709606"/>
                <a:gd name="connsiteY974" fmla="*/ 920056 h 1146937"/>
                <a:gd name="connsiteX975" fmla="*/ 697447 w 1709606"/>
                <a:gd name="connsiteY975" fmla="*/ 920056 h 1146937"/>
                <a:gd name="connsiteX976" fmla="*/ 698097 w 1709606"/>
                <a:gd name="connsiteY976" fmla="*/ 921684 h 1146937"/>
                <a:gd name="connsiteX977" fmla="*/ 693541 w 1709606"/>
                <a:gd name="connsiteY977" fmla="*/ 927867 h 1146937"/>
                <a:gd name="connsiteX978" fmla="*/ 688008 w 1709606"/>
                <a:gd name="connsiteY978" fmla="*/ 932749 h 1146937"/>
                <a:gd name="connsiteX979" fmla="*/ 685405 w 1709606"/>
                <a:gd name="connsiteY979" fmla="*/ 932424 h 1146937"/>
                <a:gd name="connsiteX980" fmla="*/ 683126 w 1709606"/>
                <a:gd name="connsiteY980" fmla="*/ 932424 h 1146937"/>
                <a:gd name="connsiteX981" fmla="*/ 682801 w 1709606"/>
                <a:gd name="connsiteY981" fmla="*/ 934702 h 1146937"/>
                <a:gd name="connsiteX982" fmla="*/ 680848 w 1709606"/>
                <a:gd name="connsiteY982" fmla="*/ 939258 h 1146937"/>
                <a:gd name="connsiteX983" fmla="*/ 677594 w 1709606"/>
                <a:gd name="connsiteY983" fmla="*/ 939909 h 1146937"/>
                <a:gd name="connsiteX984" fmla="*/ 674339 w 1709606"/>
                <a:gd name="connsiteY984" fmla="*/ 941211 h 1146937"/>
                <a:gd name="connsiteX985" fmla="*/ 674339 w 1709606"/>
                <a:gd name="connsiteY985" fmla="*/ 944465 h 1146937"/>
                <a:gd name="connsiteX986" fmla="*/ 673688 w 1709606"/>
                <a:gd name="connsiteY986" fmla="*/ 952602 h 1146937"/>
                <a:gd name="connsiteX987" fmla="*/ 669783 w 1709606"/>
                <a:gd name="connsiteY987" fmla="*/ 955205 h 1146937"/>
                <a:gd name="connsiteX988" fmla="*/ 666528 w 1709606"/>
                <a:gd name="connsiteY988" fmla="*/ 956833 h 1146937"/>
                <a:gd name="connsiteX989" fmla="*/ 666203 w 1709606"/>
                <a:gd name="connsiteY989" fmla="*/ 959111 h 1146937"/>
                <a:gd name="connsiteX990" fmla="*/ 666203 w 1709606"/>
                <a:gd name="connsiteY990" fmla="*/ 963016 h 1146937"/>
                <a:gd name="connsiteX991" fmla="*/ 667179 w 1709606"/>
                <a:gd name="connsiteY991" fmla="*/ 963667 h 1146937"/>
                <a:gd name="connsiteX992" fmla="*/ 670108 w 1709606"/>
                <a:gd name="connsiteY992" fmla="*/ 967898 h 1146937"/>
                <a:gd name="connsiteX993" fmla="*/ 670434 w 1709606"/>
                <a:gd name="connsiteY993" fmla="*/ 969851 h 1146937"/>
                <a:gd name="connsiteX994" fmla="*/ 668806 w 1709606"/>
                <a:gd name="connsiteY994" fmla="*/ 975383 h 1146937"/>
                <a:gd name="connsiteX995" fmla="*/ 668806 w 1709606"/>
                <a:gd name="connsiteY995" fmla="*/ 975383 h 1146937"/>
                <a:gd name="connsiteX996" fmla="*/ 668481 w 1709606"/>
                <a:gd name="connsiteY996" fmla="*/ 975709 h 1146937"/>
                <a:gd name="connsiteX997" fmla="*/ 668481 w 1709606"/>
                <a:gd name="connsiteY997" fmla="*/ 975709 h 1146937"/>
                <a:gd name="connsiteX998" fmla="*/ 665226 w 1709606"/>
                <a:gd name="connsiteY998" fmla="*/ 979940 h 1146937"/>
                <a:gd name="connsiteX999" fmla="*/ 665226 w 1709606"/>
                <a:gd name="connsiteY999" fmla="*/ 979940 h 1146937"/>
                <a:gd name="connsiteX1000" fmla="*/ 665552 w 1709606"/>
                <a:gd name="connsiteY1000" fmla="*/ 980591 h 1146937"/>
                <a:gd name="connsiteX1001" fmla="*/ 666528 w 1709606"/>
                <a:gd name="connsiteY1001" fmla="*/ 981242 h 1146937"/>
                <a:gd name="connsiteX1002" fmla="*/ 670108 w 1709606"/>
                <a:gd name="connsiteY1002" fmla="*/ 978638 h 1146937"/>
                <a:gd name="connsiteX1003" fmla="*/ 683126 w 1709606"/>
                <a:gd name="connsiteY1003" fmla="*/ 972129 h 1146937"/>
                <a:gd name="connsiteX1004" fmla="*/ 688659 w 1709606"/>
                <a:gd name="connsiteY1004" fmla="*/ 973431 h 1146937"/>
                <a:gd name="connsiteX1005" fmla="*/ 694192 w 1709606"/>
                <a:gd name="connsiteY1005" fmla="*/ 974407 h 1146937"/>
                <a:gd name="connsiteX1006" fmla="*/ 694192 w 1709606"/>
                <a:gd name="connsiteY1006" fmla="*/ 974407 h 1146937"/>
                <a:gd name="connsiteX1007" fmla="*/ 694843 w 1709606"/>
                <a:gd name="connsiteY1007" fmla="*/ 974082 h 1146937"/>
                <a:gd name="connsiteX1008" fmla="*/ 703956 w 1709606"/>
                <a:gd name="connsiteY1008" fmla="*/ 970827 h 1146937"/>
                <a:gd name="connsiteX1009" fmla="*/ 705583 w 1709606"/>
                <a:gd name="connsiteY1009" fmla="*/ 972780 h 1146937"/>
                <a:gd name="connsiteX1010" fmla="*/ 702328 w 1709606"/>
                <a:gd name="connsiteY1010" fmla="*/ 978313 h 1146937"/>
                <a:gd name="connsiteX1011" fmla="*/ 699399 w 1709606"/>
                <a:gd name="connsiteY1011" fmla="*/ 982869 h 1146937"/>
                <a:gd name="connsiteX1012" fmla="*/ 702328 w 1709606"/>
                <a:gd name="connsiteY1012" fmla="*/ 996863 h 1146937"/>
                <a:gd name="connsiteX1013" fmla="*/ 704606 w 1709606"/>
                <a:gd name="connsiteY1013" fmla="*/ 1001420 h 1146937"/>
                <a:gd name="connsiteX1014" fmla="*/ 715346 w 1709606"/>
                <a:gd name="connsiteY1014" fmla="*/ 1002071 h 1146937"/>
                <a:gd name="connsiteX1015" fmla="*/ 720879 w 1709606"/>
                <a:gd name="connsiteY1015" fmla="*/ 1003698 h 1146937"/>
                <a:gd name="connsiteX1016" fmla="*/ 721856 w 1709606"/>
                <a:gd name="connsiteY1016" fmla="*/ 1006952 h 1146937"/>
                <a:gd name="connsiteX1017" fmla="*/ 721856 w 1709606"/>
                <a:gd name="connsiteY1017" fmla="*/ 1011509 h 1146937"/>
                <a:gd name="connsiteX1018" fmla="*/ 721856 w 1709606"/>
                <a:gd name="connsiteY1018" fmla="*/ 1011509 h 1146937"/>
                <a:gd name="connsiteX1019" fmla="*/ 719902 w 1709606"/>
                <a:gd name="connsiteY1019" fmla="*/ 1012811 h 1146937"/>
                <a:gd name="connsiteX1020" fmla="*/ 716648 w 1709606"/>
                <a:gd name="connsiteY1020" fmla="*/ 1015089 h 1146937"/>
                <a:gd name="connsiteX1021" fmla="*/ 713393 w 1709606"/>
                <a:gd name="connsiteY1021" fmla="*/ 1026154 h 1146937"/>
                <a:gd name="connsiteX1022" fmla="*/ 712092 w 1709606"/>
                <a:gd name="connsiteY1022" fmla="*/ 1031036 h 1146937"/>
                <a:gd name="connsiteX1023" fmla="*/ 721530 w 1709606"/>
                <a:gd name="connsiteY1023" fmla="*/ 1032338 h 1146937"/>
                <a:gd name="connsiteX1024" fmla="*/ 721530 w 1709606"/>
                <a:gd name="connsiteY1024" fmla="*/ 1032338 h 1146937"/>
                <a:gd name="connsiteX1025" fmla="*/ 735850 w 1709606"/>
                <a:gd name="connsiteY1025" fmla="*/ 1035918 h 1146937"/>
                <a:gd name="connsiteX1026" fmla="*/ 735199 w 1709606"/>
                <a:gd name="connsiteY1026" fmla="*/ 1037870 h 1146937"/>
                <a:gd name="connsiteX1027" fmla="*/ 734548 w 1709606"/>
                <a:gd name="connsiteY1027" fmla="*/ 1041776 h 1146937"/>
                <a:gd name="connsiteX1028" fmla="*/ 736826 w 1709606"/>
                <a:gd name="connsiteY1028" fmla="*/ 1046332 h 1146937"/>
                <a:gd name="connsiteX1029" fmla="*/ 740080 w 1709606"/>
                <a:gd name="connsiteY1029" fmla="*/ 1051214 h 1146937"/>
                <a:gd name="connsiteX1030" fmla="*/ 752774 w 1709606"/>
                <a:gd name="connsiteY1030" fmla="*/ 1046007 h 1146937"/>
                <a:gd name="connsiteX1031" fmla="*/ 762211 w 1709606"/>
                <a:gd name="connsiteY1031" fmla="*/ 1042101 h 1146937"/>
                <a:gd name="connsiteX1032" fmla="*/ 764489 w 1709606"/>
                <a:gd name="connsiteY1032" fmla="*/ 1046658 h 1146937"/>
                <a:gd name="connsiteX1033" fmla="*/ 770023 w 1709606"/>
                <a:gd name="connsiteY1033" fmla="*/ 1059025 h 1146937"/>
                <a:gd name="connsiteX1034" fmla="*/ 783366 w 1709606"/>
                <a:gd name="connsiteY1034" fmla="*/ 1060327 h 1146937"/>
                <a:gd name="connsiteX1035" fmla="*/ 783366 w 1709606"/>
                <a:gd name="connsiteY1035" fmla="*/ 1060327 h 1146937"/>
                <a:gd name="connsiteX1036" fmla="*/ 783692 w 1709606"/>
                <a:gd name="connsiteY1036" fmla="*/ 1060327 h 1146937"/>
                <a:gd name="connsiteX1037" fmla="*/ 783692 w 1709606"/>
                <a:gd name="connsiteY1037" fmla="*/ 1060327 h 1146937"/>
                <a:gd name="connsiteX1038" fmla="*/ 783692 w 1709606"/>
                <a:gd name="connsiteY1038" fmla="*/ 1060327 h 1146937"/>
                <a:gd name="connsiteX1039" fmla="*/ 783692 w 1709606"/>
                <a:gd name="connsiteY1039" fmla="*/ 1060327 h 1146937"/>
                <a:gd name="connsiteX1040" fmla="*/ 784342 w 1709606"/>
                <a:gd name="connsiteY1040" fmla="*/ 1060001 h 1146937"/>
                <a:gd name="connsiteX1041" fmla="*/ 784668 w 1709606"/>
                <a:gd name="connsiteY1041" fmla="*/ 1059676 h 1146937"/>
                <a:gd name="connsiteX1042" fmla="*/ 784668 w 1709606"/>
                <a:gd name="connsiteY1042" fmla="*/ 1059676 h 1146937"/>
                <a:gd name="connsiteX1043" fmla="*/ 784668 w 1709606"/>
                <a:gd name="connsiteY1043" fmla="*/ 1059676 h 1146937"/>
                <a:gd name="connsiteX1044" fmla="*/ 783692 w 1709606"/>
                <a:gd name="connsiteY1044" fmla="*/ 1057072 h 1146937"/>
                <a:gd name="connsiteX1045" fmla="*/ 782715 w 1709606"/>
                <a:gd name="connsiteY1045" fmla="*/ 1053492 h 1146937"/>
                <a:gd name="connsiteX1046" fmla="*/ 782715 w 1709606"/>
                <a:gd name="connsiteY1046" fmla="*/ 1049587 h 1146937"/>
                <a:gd name="connsiteX1047" fmla="*/ 782715 w 1709606"/>
                <a:gd name="connsiteY1047" fmla="*/ 1042427 h 1146937"/>
                <a:gd name="connsiteX1048" fmla="*/ 780111 w 1709606"/>
                <a:gd name="connsiteY1048" fmla="*/ 1038847 h 1146937"/>
                <a:gd name="connsiteX1049" fmla="*/ 775555 w 1709606"/>
                <a:gd name="connsiteY1049" fmla="*/ 1029734 h 1146937"/>
                <a:gd name="connsiteX1050" fmla="*/ 779135 w 1709606"/>
                <a:gd name="connsiteY1050" fmla="*/ 1024527 h 1146937"/>
                <a:gd name="connsiteX1051" fmla="*/ 781414 w 1709606"/>
                <a:gd name="connsiteY1051" fmla="*/ 1021598 h 1146937"/>
                <a:gd name="connsiteX1052" fmla="*/ 781414 w 1709606"/>
                <a:gd name="connsiteY1052" fmla="*/ 1021598 h 1146937"/>
                <a:gd name="connsiteX1053" fmla="*/ 786295 w 1709606"/>
                <a:gd name="connsiteY1053" fmla="*/ 1022249 h 1146937"/>
                <a:gd name="connsiteX1054" fmla="*/ 794432 w 1709606"/>
                <a:gd name="connsiteY1054" fmla="*/ 1023876 h 1146937"/>
                <a:gd name="connsiteX1055" fmla="*/ 797361 w 1709606"/>
                <a:gd name="connsiteY1055" fmla="*/ 1019971 h 1146937"/>
                <a:gd name="connsiteX1056" fmla="*/ 804195 w 1709606"/>
                <a:gd name="connsiteY1056" fmla="*/ 1013787 h 1146937"/>
                <a:gd name="connsiteX1057" fmla="*/ 813633 w 1709606"/>
                <a:gd name="connsiteY1057" fmla="*/ 1018669 h 1146937"/>
                <a:gd name="connsiteX1058" fmla="*/ 819816 w 1709606"/>
                <a:gd name="connsiteY1058" fmla="*/ 1022899 h 1146937"/>
                <a:gd name="connsiteX1059" fmla="*/ 822420 w 1709606"/>
                <a:gd name="connsiteY1059" fmla="*/ 1018994 h 1146937"/>
                <a:gd name="connsiteX1060" fmla="*/ 826977 w 1709606"/>
                <a:gd name="connsiteY1060" fmla="*/ 1013136 h 1146937"/>
                <a:gd name="connsiteX1061" fmla="*/ 829906 w 1709606"/>
                <a:gd name="connsiteY1061" fmla="*/ 1015089 h 1146937"/>
                <a:gd name="connsiteX1062" fmla="*/ 833486 w 1709606"/>
                <a:gd name="connsiteY1062" fmla="*/ 1018018 h 1146937"/>
                <a:gd name="connsiteX1063" fmla="*/ 834788 w 1709606"/>
                <a:gd name="connsiteY1063" fmla="*/ 1015740 h 1146937"/>
                <a:gd name="connsiteX1064" fmla="*/ 837066 w 1709606"/>
                <a:gd name="connsiteY1064" fmla="*/ 1013136 h 1146937"/>
                <a:gd name="connsiteX1065" fmla="*/ 841297 w 1709606"/>
                <a:gd name="connsiteY1065" fmla="*/ 1016390 h 1146937"/>
                <a:gd name="connsiteX1066" fmla="*/ 845853 w 1709606"/>
                <a:gd name="connsiteY1066" fmla="*/ 1020947 h 1146937"/>
                <a:gd name="connsiteX1067" fmla="*/ 845853 w 1709606"/>
                <a:gd name="connsiteY1067" fmla="*/ 1020947 h 1146937"/>
                <a:gd name="connsiteX1068" fmla="*/ 848457 w 1709606"/>
                <a:gd name="connsiteY1068" fmla="*/ 1017692 h 1146937"/>
                <a:gd name="connsiteX1069" fmla="*/ 854641 w 1709606"/>
                <a:gd name="connsiteY1069" fmla="*/ 1012811 h 1146937"/>
                <a:gd name="connsiteX1070" fmla="*/ 856268 w 1709606"/>
                <a:gd name="connsiteY1070" fmla="*/ 1015740 h 1146937"/>
                <a:gd name="connsiteX1071" fmla="*/ 856593 w 1709606"/>
                <a:gd name="connsiteY1071" fmla="*/ 1016716 h 1146937"/>
                <a:gd name="connsiteX1072" fmla="*/ 858546 w 1709606"/>
                <a:gd name="connsiteY1072" fmla="*/ 1016390 h 1146937"/>
                <a:gd name="connsiteX1073" fmla="*/ 864078 w 1709606"/>
                <a:gd name="connsiteY1073" fmla="*/ 1013461 h 1146937"/>
                <a:gd name="connsiteX1074" fmla="*/ 868634 w 1709606"/>
                <a:gd name="connsiteY1074" fmla="*/ 1009881 h 1146937"/>
                <a:gd name="connsiteX1075" fmla="*/ 870913 w 1709606"/>
                <a:gd name="connsiteY1075" fmla="*/ 1006627 h 1146937"/>
                <a:gd name="connsiteX1076" fmla="*/ 876446 w 1709606"/>
                <a:gd name="connsiteY1076" fmla="*/ 999792 h 1146937"/>
                <a:gd name="connsiteX1077" fmla="*/ 878724 w 1709606"/>
                <a:gd name="connsiteY1077" fmla="*/ 997840 h 1146937"/>
                <a:gd name="connsiteX1078" fmla="*/ 885884 w 1709606"/>
                <a:gd name="connsiteY1078" fmla="*/ 995236 h 1146937"/>
                <a:gd name="connsiteX1079" fmla="*/ 885884 w 1709606"/>
                <a:gd name="connsiteY1079" fmla="*/ 995236 h 1146937"/>
                <a:gd name="connsiteX1080" fmla="*/ 888487 w 1709606"/>
                <a:gd name="connsiteY1080" fmla="*/ 999141 h 1146937"/>
                <a:gd name="connsiteX1081" fmla="*/ 892068 w 1709606"/>
                <a:gd name="connsiteY1081" fmla="*/ 1004349 h 1146937"/>
                <a:gd name="connsiteX1082" fmla="*/ 894671 w 1709606"/>
                <a:gd name="connsiteY1082" fmla="*/ 1006627 h 1146937"/>
                <a:gd name="connsiteX1083" fmla="*/ 900529 w 1709606"/>
                <a:gd name="connsiteY1083" fmla="*/ 1008905 h 1146937"/>
                <a:gd name="connsiteX1084" fmla="*/ 912571 w 1709606"/>
                <a:gd name="connsiteY1084" fmla="*/ 1009231 h 1146937"/>
                <a:gd name="connsiteX1085" fmla="*/ 921684 w 1709606"/>
                <a:gd name="connsiteY1085" fmla="*/ 1010207 h 1146937"/>
                <a:gd name="connsiteX1086" fmla="*/ 924287 w 1709606"/>
                <a:gd name="connsiteY1086" fmla="*/ 1011834 h 1146937"/>
                <a:gd name="connsiteX1087" fmla="*/ 925589 w 1709606"/>
                <a:gd name="connsiteY1087" fmla="*/ 1014763 h 1146937"/>
                <a:gd name="connsiteX1088" fmla="*/ 921684 w 1709606"/>
                <a:gd name="connsiteY1088" fmla="*/ 1022574 h 1146937"/>
                <a:gd name="connsiteX1089" fmla="*/ 919405 w 1709606"/>
                <a:gd name="connsiteY1089" fmla="*/ 1025829 h 1146937"/>
                <a:gd name="connsiteX1090" fmla="*/ 919405 w 1709606"/>
                <a:gd name="connsiteY1090" fmla="*/ 1026805 h 1146937"/>
                <a:gd name="connsiteX1091" fmla="*/ 922660 w 1709606"/>
                <a:gd name="connsiteY1091" fmla="*/ 1036243 h 1146937"/>
                <a:gd name="connsiteX1092" fmla="*/ 926565 w 1709606"/>
                <a:gd name="connsiteY1092" fmla="*/ 1035918 h 1146937"/>
                <a:gd name="connsiteX1093" fmla="*/ 931447 w 1709606"/>
                <a:gd name="connsiteY1093" fmla="*/ 1036894 h 1146937"/>
                <a:gd name="connsiteX1094" fmla="*/ 935027 w 1709606"/>
                <a:gd name="connsiteY1094" fmla="*/ 1041450 h 1146937"/>
                <a:gd name="connsiteX1095" fmla="*/ 939909 w 1709606"/>
                <a:gd name="connsiteY1095" fmla="*/ 1046332 h 1146937"/>
                <a:gd name="connsiteX1096" fmla="*/ 940234 w 1709606"/>
                <a:gd name="connsiteY1096" fmla="*/ 1046332 h 1146937"/>
                <a:gd name="connsiteX1097" fmla="*/ 946418 w 1709606"/>
                <a:gd name="connsiteY1097" fmla="*/ 1045030 h 1146937"/>
                <a:gd name="connsiteX1098" fmla="*/ 957809 w 1709606"/>
                <a:gd name="connsiteY1098" fmla="*/ 1048610 h 1146937"/>
                <a:gd name="connsiteX1099" fmla="*/ 962040 w 1709606"/>
                <a:gd name="connsiteY1099" fmla="*/ 1048285 h 1146937"/>
                <a:gd name="connsiteX1100" fmla="*/ 962040 w 1709606"/>
                <a:gd name="connsiteY1100" fmla="*/ 1048285 h 1146937"/>
                <a:gd name="connsiteX1101" fmla="*/ 987751 w 1709606"/>
                <a:gd name="connsiteY1101" fmla="*/ 1108494 h 1146937"/>
                <a:gd name="connsiteX1102" fmla="*/ 979940 w 1709606"/>
                <a:gd name="connsiteY1102" fmla="*/ 1114352 h 1146937"/>
                <a:gd name="connsiteX1103" fmla="*/ 981242 w 1709606"/>
                <a:gd name="connsiteY1103" fmla="*/ 1127695 h 1146937"/>
                <a:gd name="connsiteX1104" fmla="*/ 981242 w 1709606"/>
                <a:gd name="connsiteY1104" fmla="*/ 1137785 h 1146937"/>
                <a:gd name="connsiteX1105" fmla="*/ 993283 w 1709606"/>
                <a:gd name="connsiteY1105" fmla="*/ 1141690 h 1146937"/>
                <a:gd name="connsiteX1106" fmla="*/ 1005651 w 1709606"/>
                <a:gd name="connsiteY1106" fmla="*/ 1146897 h 1146937"/>
                <a:gd name="connsiteX1107" fmla="*/ 1011834 w 1709606"/>
                <a:gd name="connsiteY1107" fmla="*/ 1141365 h 1146937"/>
                <a:gd name="connsiteX1108" fmla="*/ 1026154 w 1709606"/>
                <a:gd name="connsiteY1108" fmla="*/ 1134205 h 1146937"/>
                <a:gd name="connsiteX1109" fmla="*/ 1031687 w 1709606"/>
                <a:gd name="connsiteY1109" fmla="*/ 1128672 h 1146937"/>
                <a:gd name="connsiteX1110" fmla="*/ 1035592 w 1709606"/>
                <a:gd name="connsiteY1110" fmla="*/ 1113050 h 1146937"/>
                <a:gd name="connsiteX1111" fmla="*/ 1040149 w 1709606"/>
                <a:gd name="connsiteY1111" fmla="*/ 1106216 h 1146937"/>
                <a:gd name="connsiteX1112" fmla="*/ 1047309 w 1709606"/>
                <a:gd name="connsiteY1112" fmla="*/ 1105239 h 1146937"/>
                <a:gd name="connsiteX1113" fmla="*/ 1043404 w 1709606"/>
                <a:gd name="connsiteY1113" fmla="*/ 1093848 h 1146937"/>
                <a:gd name="connsiteX1114" fmla="*/ 1036569 w 1709606"/>
                <a:gd name="connsiteY1114" fmla="*/ 1091896 h 1146937"/>
                <a:gd name="connsiteX1115" fmla="*/ 1034941 w 1709606"/>
                <a:gd name="connsiteY1115" fmla="*/ 1098079 h 1146937"/>
                <a:gd name="connsiteX1116" fmla="*/ 1023225 w 1709606"/>
                <a:gd name="connsiteY1116" fmla="*/ 1093848 h 1146937"/>
                <a:gd name="connsiteX1117" fmla="*/ 1017692 w 1709606"/>
                <a:gd name="connsiteY1117" fmla="*/ 1098079 h 1146937"/>
                <a:gd name="connsiteX1118" fmla="*/ 1010207 w 1709606"/>
                <a:gd name="connsiteY1118" fmla="*/ 1094174 h 1146937"/>
                <a:gd name="connsiteX1119" fmla="*/ 1006301 w 1709606"/>
                <a:gd name="connsiteY1119" fmla="*/ 1099056 h 1146937"/>
                <a:gd name="connsiteX1120" fmla="*/ 996864 w 1709606"/>
                <a:gd name="connsiteY1120" fmla="*/ 1096777 h 1146937"/>
                <a:gd name="connsiteX1121" fmla="*/ 996864 w 1709606"/>
                <a:gd name="connsiteY1121" fmla="*/ 1104914 h 1146937"/>
                <a:gd name="connsiteX1122" fmla="*/ 987751 w 1709606"/>
                <a:gd name="connsiteY1122" fmla="*/ 1108494 h 1146937"/>
                <a:gd name="connsiteX1123" fmla="*/ 987751 w 1709606"/>
                <a:gd name="connsiteY1123" fmla="*/ 1108494 h 1146937"/>
                <a:gd name="connsiteX1124" fmla="*/ 1327849 w 1709606"/>
                <a:gd name="connsiteY1124" fmla="*/ 946093 h 1146937"/>
                <a:gd name="connsiteX1125" fmla="*/ 1338914 w 1709606"/>
                <a:gd name="connsiteY1125" fmla="*/ 940234 h 1146937"/>
                <a:gd name="connsiteX1126" fmla="*/ 1350305 w 1709606"/>
                <a:gd name="connsiteY1126" fmla="*/ 944791 h 1146937"/>
                <a:gd name="connsiteX1127" fmla="*/ 1349655 w 1709606"/>
                <a:gd name="connsiteY1127" fmla="*/ 952927 h 1146937"/>
                <a:gd name="connsiteX1128" fmla="*/ 1347377 w 1709606"/>
                <a:gd name="connsiteY1128" fmla="*/ 967572 h 1146937"/>
                <a:gd name="connsiteX1129" fmla="*/ 1339566 w 1709606"/>
                <a:gd name="connsiteY1129" fmla="*/ 983845 h 1146937"/>
                <a:gd name="connsiteX1130" fmla="*/ 1334033 w 1709606"/>
                <a:gd name="connsiteY1130" fmla="*/ 1003698 h 1146937"/>
                <a:gd name="connsiteX1131" fmla="*/ 1323293 w 1709606"/>
                <a:gd name="connsiteY1131" fmla="*/ 1019645 h 1146937"/>
                <a:gd name="connsiteX1132" fmla="*/ 1320690 w 1709606"/>
                <a:gd name="connsiteY1132" fmla="*/ 1035918 h 1146937"/>
                <a:gd name="connsiteX1133" fmla="*/ 1313204 w 1709606"/>
                <a:gd name="connsiteY1133" fmla="*/ 1025178 h 1146937"/>
                <a:gd name="connsiteX1134" fmla="*/ 1304742 w 1709606"/>
                <a:gd name="connsiteY1134" fmla="*/ 1017692 h 1146937"/>
                <a:gd name="connsiteX1135" fmla="*/ 1301162 w 1709606"/>
                <a:gd name="connsiteY1135" fmla="*/ 1003698 h 1146937"/>
                <a:gd name="connsiteX1136" fmla="*/ 1301813 w 1709606"/>
                <a:gd name="connsiteY1136" fmla="*/ 992632 h 1146937"/>
                <a:gd name="connsiteX1137" fmla="*/ 1304091 w 1709606"/>
                <a:gd name="connsiteY1137" fmla="*/ 979614 h 1146937"/>
                <a:gd name="connsiteX1138" fmla="*/ 1313530 w 1709606"/>
                <a:gd name="connsiteY1138" fmla="*/ 968223 h 1146937"/>
                <a:gd name="connsiteX1139" fmla="*/ 1321340 w 1709606"/>
                <a:gd name="connsiteY1139" fmla="*/ 953253 h 1146937"/>
                <a:gd name="connsiteX1140" fmla="*/ 1327849 w 1709606"/>
                <a:gd name="connsiteY1140" fmla="*/ 946093 h 1146937"/>
                <a:gd name="connsiteX1141" fmla="*/ 1327849 w 1709606"/>
                <a:gd name="connsiteY1141" fmla="*/ 946093 h 114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Lst>
              <a:rect l="l" t="t" r="r" b="b"/>
              <a:pathLst>
                <a:path w="1709606" h="1146937">
                  <a:moveTo>
                    <a:pt x="962040" y="1048285"/>
                  </a:moveTo>
                  <a:cubicBezTo>
                    <a:pt x="962365" y="1047959"/>
                    <a:pt x="962691" y="1047634"/>
                    <a:pt x="963016" y="1047308"/>
                  </a:cubicBezTo>
                  <a:cubicBezTo>
                    <a:pt x="964643" y="1045356"/>
                    <a:pt x="966270" y="1044380"/>
                    <a:pt x="969200" y="1043403"/>
                  </a:cubicBezTo>
                  <a:cubicBezTo>
                    <a:pt x="972129" y="1042752"/>
                    <a:pt x="974407" y="1046658"/>
                    <a:pt x="974733" y="1045030"/>
                  </a:cubicBezTo>
                  <a:cubicBezTo>
                    <a:pt x="975058" y="1043403"/>
                    <a:pt x="973756" y="1040149"/>
                    <a:pt x="972455" y="1037870"/>
                  </a:cubicBezTo>
                  <a:cubicBezTo>
                    <a:pt x="971152" y="1035592"/>
                    <a:pt x="974733" y="1035592"/>
                    <a:pt x="976686" y="1035592"/>
                  </a:cubicBezTo>
                  <a:cubicBezTo>
                    <a:pt x="978313" y="1035592"/>
                    <a:pt x="978313" y="1037870"/>
                    <a:pt x="978638" y="1039823"/>
                  </a:cubicBezTo>
                  <a:cubicBezTo>
                    <a:pt x="978638" y="1041776"/>
                    <a:pt x="980916" y="1042101"/>
                    <a:pt x="982869" y="1042752"/>
                  </a:cubicBezTo>
                  <a:cubicBezTo>
                    <a:pt x="984822" y="1043729"/>
                    <a:pt x="986123" y="1040799"/>
                    <a:pt x="987751" y="1039823"/>
                  </a:cubicBezTo>
                  <a:cubicBezTo>
                    <a:pt x="989378" y="1038847"/>
                    <a:pt x="987751" y="1042752"/>
                    <a:pt x="987751" y="1045681"/>
                  </a:cubicBezTo>
                  <a:cubicBezTo>
                    <a:pt x="987751" y="1048610"/>
                    <a:pt x="988401" y="1046007"/>
                    <a:pt x="993283" y="1046332"/>
                  </a:cubicBezTo>
                  <a:cubicBezTo>
                    <a:pt x="998165" y="1046658"/>
                    <a:pt x="992958" y="1050563"/>
                    <a:pt x="994260" y="1052190"/>
                  </a:cubicBezTo>
                  <a:cubicBezTo>
                    <a:pt x="995561" y="1053818"/>
                    <a:pt x="1004674" y="1049912"/>
                    <a:pt x="1005000" y="1049261"/>
                  </a:cubicBezTo>
                  <a:cubicBezTo>
                    <a:pt x="1005325" y="1048610"/>
                    <a:pt x="1002070" y="1046983"/>
                    <a:pt x="1001095" y="1046332"/>
                  </a:cubicBezTo>
                  <a:cubicBezTo>
                    <a:pt x="1000118" y="1045681"/>
                    <a:pt x="1004023" y="1040799"/>
                    <a:pt x="1005651" y="1041125"/>
                  </a:cubicBezTo>
                  <a:cubicBezTo>
                    <a:pt x="1007604" y="1041450"/>
                    <a:pt x="1007929" y="1045681"/>
                    <a:pt x="1009556" y="1048610"/>
                  </a:cubicBezTo>
                  <a:cubicBezTo>
                    <a:pt x="1011183" y="1051540"/>
                    <a:pt x="1014113" y="1049261"/>
                    <a:pt x="1015740" y="1050563"/>
                  </a:cubicBezTo>
                  <a:cubicBezTo>
                    <a:pt x="1017367" y="1051865"/>
                    <a:pt x="1013461" y="1052841"/>
                    <a:pt x="1010858" y="1055119"/>
                  </a:cubicBezTo>
                  <a:cubicBezTo>
                    <a:pt x="1008254" y="1057398"/>
                    <a:pt x="1008254" y="1063907"/>
                    <a:pt x="1007604" y="1067161"/>
                  </a:cubicBezTo>
                  <a:cubicBezTo>
                    <a:pt x="1006952" y="1070416"/>
                    <a:pt x="1013136" y="1084085"/>
                    <a:pt x="1014438" y="1085712"/>
                  </a:cubicBezTo>
                  <a:cubicBezTo>
                    <a:pt x="1016065" y="1087339"/>
                    <a:pt x="1018995" y="1086363"/>
                    <a:pt x="1020947" y="1086038"/>
                  </a:cubicBezTo>
                  <a:cubicBezTo>
                    <a:pt x="1022900" y="1085712"/>
                    <a:pt x="1029734" y="1082458"/>
                    <a:pt x="1031036" y="1080830"/>
                  </a:cubicBezTo>
                  <a:cubicBezTo>
                    <a:pt x="1032663" y="1079203"/>
                    <a:pt x="1027782" y="1076599"/>
                    <a:pt x="1025504" y="1074972"/>
                  </a:cubicBezTo>
                  <a:cubicBezTo>
                    <a:pt x="1023225" y="1073345"/>
                    <a:pt x="1027131" y="1070416"/>
                    <a:pt x="1026805" y="1068789"/>
                  </a:cubicBezTo>
                  <a:cubicBezTo>
                    <a:pt x="1026479" y="1067161"/>
                    <a:pt x="1022249" y="1068789"/>
                    <a:pt x="1019970" y="1068463"/>
                  </a:cubicBezTo>
                  <a:cubicBezTo>
                    <a:pt x="1017692" y="1068138"/>
                    <a:pt x="1018995" y="1066185"/>
                    <a:pt x="1018669" y="1064883"/>
                  </a:cubicBezTo>
                  <a:cubicBezTo>
                    <a:pt x="1018669" y="1063256"/>
                    <a:pt x="1024201" y="1060652"/>
                    <a:pt x="1025178" y="1058699"/>
                  </a:cubicBezTo>
                  <a:cubicBezTo>
                    <a:pt x="1026154" y="1056421"/>
                    <a:pt x="1024852" y="1051865"/>
                    <a:pt x="1026479" y="1050238"/>
                  </a:cubicBezTo>
                  <a:cubicBezTo>
                    <a:pt x="1028107" y="1048610"/>
                    <a:pt x="1031036" y="1054143"/>
                    <a:pt x="1031687" y="1055445"/>
                  </a:cubicBezTo>
                  <a:cubicBezTo>
                    <a:pt x="1032338" y="1056747"/>
                    <a:pt x="1046006" y="1050563"/>
                    <a:pt x="1051214" y="1048285"/>
                  </a:cubicBezTo>
                  <a:cubicBezTo>
                    <a:pt x="1056422" y="1046007"/>
                    <a:pt x="1057072" y="1046983"/>
                    <a:pt x="1060652" y="1046007"/>
                  </a:cubicBezTo>
                  <a:cubicBezTo>
                    <a:pt x="1064232" y="1045030"/>
                    <a:pt x="1062931" y="1043403"/>
                    <a:pt x="1063581" y="1041125"/>
                  </a:cubicBezTo>
                  <a:cubicBezTo>
                    <a:pt x="1064232" y="1038847"/>
                    <a:pt x="1067487" y="1043403"/>
                    <a:pt x="1069440" y="1043729"/>
                  </a:cubicBezTo>
                  <a:cubicBezTo>
                    <a:pt x="1071392" y="1044054"/>
                    <a:pt x="1070741" y="1042752"/>
                    <a:pt x="1070091" y="1041125"/>
                  </a:cubicBezTo>
                  <a:cubicBezTo>
                    <a:pt x="1069440" y="1039498"/>
                    <a:pt x="1069765" y="1037220"/>
                    <a:pt x="1072369" y="1037545"/>
                  </a:cubicBezTo>
                  <a:cubicBezTo>
                    <a:pt x="1075297" y="1037870"/>
                    <a:pt x="1078878" y="1041776"/>
                    <a:pt x="1080179" y="1041450"/>
                  </a:cubicBezTo>
                  <a:cubicBezTo>
                    <a:pt x="1081481" y="1041125"/>
                    <a:pt x="1080831" y="1032338"/>
                    <a:pt x="1083434" y="1032012"/>
                  </a:cubicBezTo>
                  <a:cubicBezTo>
                    <a:pt x="1086363" y="1032012"/>
                    <a:pt x="1087990" y="1035267"/>
                    <a:pt x="1089943" y="1034290"/>
                  </a:cubicBezTo>
                  <a:cubicBezTo>
                    <a:pt x="1091896" y="1033314"/>
                    <a:pt x="1094500" y="1036243"/>
                    <a:pt x="1097103" y="1035918"/>
                  </a:cubicBezTo>
                  <a:cubicBezTo>
                    <a:pt x="1099706" y="1035918"/>
                    <a:pt x="1100683" y="1031361"/>
                    <a:pt x="1102636" y="1028107"/>
                  </a:cubicBezTo>
                  <a:cubicBezTo>
                    <a:pt x="1104588" y="1024852"/>
                    <a:pt x="1102961" y="1019645"/>
                    <a:pt x="1104263" y="1018018"/>
                  </a:cubicBezTo>
                  <a:cubicBezTo>
                    <a:pt x="1105565" y="1016390"/>
                    <a:pt x="1107518" y="1018994"/>
                    <a:pt x="1108494" y="1022249"/>
                  </a:cubicBezTo>
                  <a:cubicBezTo>
                    <a:pt x="1109470" y="1025503"/>
                    <a:pt x="1113376" y="1029083"/>
                    <a:pt x="1115328" y="1027456"/>
                  </a:cubicBezTo>
                  <a:cubicBezTo>
                    <a:pt x="1117281" y="1025829"/>
                    <a:pt x="1113701" y="1020621"/>
                    <a:pt x="1112724" y="1017041"/>
                  </a:cubicBezTo>
                  <a:cubicBezTo>
                    <a:pt x="1111749" y="1013461"/>
                    <a:pt x="1109145" y="1009231"/>
                    <a:pt x="1107518" y="1006952"/>
                  </a:cubicBezTo>
                  <a:cubicBezTo>
                    <a:pt x="1105890" y="1004674"/>
                    <a:pt x="1107192" y="1001094"/>
                    <a:pt x="1111423" y="1000769"/>
                  </a:cubicBezTo>
                  <a:cubicBezTo>
                    <a:pt x="1115328" y="1000769"/>
                    <a:pt x="1122488" y="1000769"/>
                    <a:pt x="1123790" y="1002722"/>
                  </a:cubicBezTo>
                  <a:cubicBezTo>
                    <a:pt x="1125092" y="1004674"/>
                    <a:pt x="1118909" y="1004023"/>
                    <a:pt x="1117606" y="1006627"/>
                  </a:cubicBezTo>
                  <a:cubicBezTo>
                    <a:pt x="1116305" y="1008905"/>
                    <a:pt x="1123140" y="1014763"/>
                    <a:pt x="1123465" y="1016065"/>
                  </a:cubicBezTo>
                  <a:cubicBezTo>
                    <a:pt x="1123790" y="1017367"/>
                    <a:pt x="1129974" y="1024201"/>
                    <a:pt x="1134205" y="1022249"/>
                  </a:cubicBezTo>
                  <a:cubicBezTo>
                    <a:pt x="1138436" y="1020296"/>
                    <a:pt x="1141690" y="1021923"/>
                    <a:pt x="1145270" y="1020621"/>
                  </a:cubicBezTo>
                  <a:cubicBezTo>
                    <a:pt x="1148850" y="1019320"/>
                    <a:pt x="1142341" y="1017041"/>
                    <a:pt x="1141040" y="1015089"/>
                  </a:cubicBezTo>
                  <a:cubicBezTo>
                    <a:pt x="1139412" y="1013136"/>
                    <a:pt x="1147549" y="1009881"/>
                    <a:pt x="1149501" y="1009881"/>
                  </a:cubicBezTo>
                  <a:cubicBezTo>
                    <a:pt x="1151454" y="1009881"/>
                    <a:pt x="1149827" y="1012811"/>
                    <a:pt x="1149176" y="1013787"/>
                  </a:cubicBezTo>
                  <a:cubicBezTo>
                    <a:pt x="1148524" y="1015089"/>
                    <a:pt x="1151128" y="1017367"/>
                    <a:pt x="1152430" y="1017692"/>
                  </a:cubicBezTo>
                  <a:cubicBezTo>
                    <a:pt x="1153406" y="1018018"/>
                    <a:pt x="1156010" y="1015414"/>
                    <a:pt x="1156336" y="1014112"/>
                  </a:cubicBezTo>
                  <a:cubicBezTo>
                    <a:pt x="1156661" y="1012485"/>
                    <a:pt x="1161542" y="1007603"/>
                    <a:pt x="1162519" y="1006952"/>
                  </a:cubicBezTo>
                  <a:cubicBezTo>
                    <a:pt x="1163821" y="1006627"/>
                    <a:pt x="1163170" y="1008580"/>
                    <a:pt x="1163170" y="1010532"/>
                  </a:cubicBezTo>
                  <a:cubicBezTo>
                    <a:pt x="1163170" y="1012160"/>
                    <a:pt x="1167727" y="1013461"/>
                    <a:pt x="1171632" y="1014438"/>
                  </a:cubicBezTo>
                  <a:cubicBezTo>
                    <a:pt x="1175537" y="1015414"/>
                    <a:pt x="1169028" y="1008580"/>
                    <a:pt x="1168703" y="1006627"/>
                  </a:cubicBezTo>
                  <a:cubicBezTo>
                    <a:pt x="1168052" y="1004674"/>
                    <a:pt x="1173259" y="1005325"/>
                    <a:pt x="1177490" y="1006627"/>
                  </a:cubicBezTo>
                  <a:cubicBezTo>
                    <a:pt x="1181395" y="1007929"/>
                    <a:pt x="1175863" y="1009231"/>
                    <a:pt x="1177490" y="1010207"/>
                  </a:cubicBezTo>
                  <a:cubicBezTo>
                    <a:pt x="1179117" y="1010858"/>
                    <a:pt x="1181070" y="1012160"/>
                    <a:pt x="1183023" y="1010532"/>
                  </a:cubicBezTo>
                  <a:cubicBezTo>
                    <a:pt x="1184976" y="1008905"/>
                    <a:pt x="1186277" y="1007278"/>
                    <a:pt x="1188881" y="1007603"/>
                  </a:cubicBezTo>
                  <a:cubicBezTo>
                    <a:pt x="1191159" y="1007929"/>
                    <a:pt x="1194739" y="1008905"/>
                    <a:pt x="1198970" y="1007929"/>
                  </a:cubicBezTo>
                  <a:cubicBezTo>
                    <a:pt x="1203526" y="1006952"/>
                    <a:pt x="1197017" y="1003047"/>
                    <a:pt x="1197017" y="1001420"/>
                  </a:cubicBezTo>
                  <a:cubicBezTo>
                    <a:pt x="1197017" y="999792"/>
                    <a:pt x="1204503" y="1000118"/>
                    <a:pt x="1203201" y="998490"/>
                  </a:cubicBezTo>
                  <a:cubicBezTo>
                    <a:pt x="1201899" y="996863"/>
                    <a:pt x="1199295" y="996538"/>
                    <a:pt x="1198970" y="993934"/>
                  </a:cubicBezTo>
                  <a:cubicBezTo>
                    <a:pt x="1198645" y="991331"/>
                    <a:pt x="1202224" y="993609"/>
                    <a:pt x="1205479" y="993609"/>
                  </a:cubicBezTo>
                  <a:cubicBezTo>
                    <a:pt x="1209059" y="993609"/>
                    <a:pt x="1207106" y="988076"/>
                    <a:pt x="1209385" y="985798"/>
                  </a:cubicBezTo>
                  <a:cubicBezTo>
                    <a:pt x="1211663" y="983845"/>
                    <a:pt x="1213290" y="986449"/>
                    <a:pt x="1214917" y="987751"/>
                  </a:cubicBezTo>
                  <a:cubicBezTo>
                    <a:pt x="1216545" y="989052"/>
                    <a:pt x="1222403" y="984171"/>
                    <a:pt x="1224030" y="982218"/>
                  </a:cubicBezTo>
                  <a:cubicBezTo>
                    <a:pt x="1225657" y="980265"/>
                    <a:pt x="1222077" y="978963"/>
                    <a:pt x="1222077" y="977662"/>
                  </a:cubicBezTo>
                  <a:cubicBezTo>
                    <a:pt x="1222077" y="976360"/>
                    <a:pt x="1225982" y="977011"/>
                    <a:pt x="1228260" y="977662"/>
                  </a:cubicBezTo>
                  <a:cubicBezTo>
                    <a:pt x="1230539" y="978313"/>
                    <a:pt x="1228912" y="981242"/>
                    <a:pt x="1230213" y="982869"/>
                  </a:cubicBezTo>
                  <a:cubicBezTo>
                    <a:pt x="1231515" y="984822"/>
                    <a:pt x="1232817" y="980916"/>
                    <a:pt x="1234119" y="979289"/>
                  </a:cubicBezTo>
                  <a:cubicBezTo>
                    <a:pt x="1235421" y="977662"/>
                    <a:pt x="1241278" y="971478"/>
                    <a:pt x="1242255" y="970502"/>
                  </a:cubicBezTo>
                  <a:cubicBezTo>
                    <a:pt x="1243232" y="969525"/>
                    <a:pt x="1243232" y="967572"/>
                    <a:pt x="1240628" y="966922"/>
                  </a:cubicBezTo>
                  <a:cubicBezTo>
                    <a:pt x="1238024" y="965945"/>
                    <a:pt x="1234444" y="964969"/>
                    <a:pt x="1233142" y="962691"/>
                  </a:cubicBezTo>
                  <a:cubicBezTo>
                    <a:pt x="1231515" y="960413"/>
                    <a:pt x="1237699" y="961714"/>
                    <a:pt x="1240303" y="961389"/>
                  </a:cubicBezTo>
                  <a:cubicBezTo>
                    <a:pt x="1242906" y="961063"/>
                    <a:pt x="1244208" y="958134"/>
                    <a:pt x="1245835" y="957158"/>
                  </a:cubicBezTo>
                  <a:cubicBezTo>
                    <a:pt x="1247788" y="956507"/>
                    <a:pt x="1250066" y="959111"/>
                    <a:pt x="1252344" y="958460"/>
                  </a:cubicBezTo>
                  <a:cubicBezTo>
                    <a:pt x="1254622" y="958134"/>
                    <a:pt x="1252669" y="955531"/>
                    <a:pt x="1254622" y="955531"/>
                  </a:cubicBezTo>
                  <a:cubicBezTo>
                    <a:pt x="1256575" y="955531"/>
                    <a:pt x="1256900" y="959436"/>
                    <a:pt x="1258853" y="959436"/>
                  </a:cubicBezTo>
                  <a:cubicBezTo>
                    <a:pt x="1260806" y="959436"/>
                    <a:pt x="1261457" y="956833"/>
                    <a:pt x="1261131" y="955531"/>
                  </a:cubicBezTo>
                  <a:cubicBezTo>
                    <a:pt x="1260806" y="954229"/>
                    <a:pt x="1259178" y="953253"/>
                    <a:pt x="1259830" y="951951"/>
                  </a:cubicBezTo>
                  <a:cubicBezTo>
                    <a:pt x="1260481" y="950649"/>
                    <a:pt x="1267966" y="950974"/>
                    <a:pt x="1267966" y="948696"/>
                  </a:cubicBezTo>
                  <a:cubicBezTo>
                    <a:pt x="1267966" y="946744"/>
                    <a:pt x="1265687" y="942513"/>
                    <a:pt x="1265687" y="939584"/>
                  </a:cubicBezTo>
                  <a:cubicBezTo>
                    <a:pt x="1265687" y="936654"/>
                    <a:pt x="1273173" y="939909"/>
                    <a:pt x="1276103" y="938933"/>
                  </a:cubicBezTo>
                  <a:cubicBezTo>
                    <a:pt x="1278706" y="937956"/>
                    <a:pt x="1275451" y="935353"/>
                    <a:pt x="1274800" y="933725"/>
                  </a:cubicBezTo>
                  <a:cubicBezTo>
                    <a:pt x="1274475" y="931773"/>
                    <a:pt x="1277078" y="929820"/>
                    <a:pt x="1279031" y="929169"/>
                  </a:cubicBezTo>
                  <a:cubicBezTo>
                    <a:pt x="1280984" y="928193"/>
                    <a:pt x="1286191" y="931773"/>
                    <a:pt x="1286191" y="931122"/>
                  </a:cubicBezTo>
                  <a:cubicBezTo>
                    <a:pt x="1286517" y="930471"/>
                    <a:pt x="1285540" y="930471"/>
                    <a:pt x="1284564" y="927216"/>
                  </a:cubicBezTo>
                  <a:cubicBezTo>
                    <a:pt x="1283587" y="923962"/>
                    <a:pt x="1287818" y="920382"/>
                    <a:pt x="1287493" y="918104"/>
                  </a:cubicBezTo>
                  <a:cubicBezTo>
                    <a:pt x="1287493" y="915825"/>
                    <a:pt x="1283262" y="918429"/>
                    <a:pt x="1281635" y="918754"/>
                  </a:cubicBezTo>
                  <a:cubicBezTo>
                    <a:pt x="1280008" y="919080"/>
                    <a:pt x="1275777" y="918754"/>
                    <a:pt x="1274475" y="917778"/>
                  </a:cubicBezTo>
                  <a:cubicBezTo>
                    <a:pt x="1273173" y="916802"/>
                    <a:pt x="1270895" y="912571"/>
                    <a:pt x="1271221" y="910944"/>
                  </a:cubicBezTo>
                  <a:cubicBezTo>
                    <a:pt x="1271221" y="909316"/>
                    <a:pt x="1279682" y="914524"/>
                    <a:pt x="1281960" y="914849"/>
                  </a:cubicBezTo>
                  <a:cubicBezTo>
                    <a:pt x="1284239" y="915175"/>
                    <a:pt x="1284890" y="911269"/>
                    <a:pt x="1286842" y="909316"/>
                  </a:cubicBezTo>
                  <a:cubicBezTo>
                    <a:pt x="1288795" y="907364"/>
                    <a:pt x="1294978" y="907689"/>
                    <a:pt x="1295304" y="906713"/>
                  </a:cubicBezTo>
                  <a:cubicBezTo>
                    <a:pt x="1295630" y="905736"/>
                    <a:pt x="1293351" y="903784"/>
                    <a:pt x="1291724" y="903458"/>
                  </a:cubicBezTo>
                  <a:cubicBezTo>
                    <a:pt x="1290096" y="903133"/>
                    <a:pt x="1288795" y="904760"/>
                    <a:pt x="1287168" y="905086"/>
                  </a:cubicBezTo>
                  <a:cubicBezTo>
                    <a:pt x="1285540" y="905411"/>
                    <a:pt x="1285540" y="903784"/>
                    <a:pt x="1285215" y="902807"/>
                  </a:cubicBezTo>
                  <a:cubicBezTo>
                    <a:pt x="1284890" y="902156"/>
                    <a:pt x="1288144" y="900204"/>
                    <a:pt x="1288469" y="899227"/>
                  </a:cubicBezTo>
                  <a:cubicBezTo>
                    <a:pt x="1288795" y="898577"/>
                    <a:pt x="1286191" y="897926"/>
                    <a:pt x="1284890" y="897600"/>
                  </a:cubicBezTo>
                  <a:cubicBezTo>
                    <a:pt x="1283587" y="896949"/>
                    <a:pt x="1283913" y="896298"/>
                    <a:pt x="1284239" y="893044"/>
                  </a:cubicBezTo>
                  <a:cubicBezTo>
                    <a:pt x="1284564" y="889789"/>
                    <a:pt x="1290422" y="892067"/>
                    <a:pt x="1293677" y="892067"/>
                  </a:cubicBezTo>
                  <a:cubicBezTo>
                    <a:pt x="1297257" y="892067"/>
                    <a:pt x="1298884" y="897600"/>
                    <a:pt x="1300837" y="896624"/>
                  </a:cubicBezTo>
                  <a:cubicBezTo>
                    <a:pt x="1302790" y="895973"/>
                    <a:pt x="1300186" y="892718"/>
                    <a:pt x="1299860" y="888813"/>
                  </a:cubicBezTo>
                  <a:cubicBezTo>
                    <a:pt x="1299209" y="884907"/>
                    <a:pt x="1305393" y="884256"/>
                    <a:pt x="1305393" y="881978"/>
                  </a:cubicBezTo>
                  <a:cubicBezTo>
                    <a:pt x="1305393" y="879375"/>
                    <a:pt x="1300837" y="878724"/>
                    <a:pt x="1300186" y="876771"/>
                  </a:cubicBezTo>
                  <a:cubicBezTo>
                    <a:pt x="1299535" y="874493"/>
                    <a:pt x="1306369" y="877422"/>
                    <a:pt x="1307996" y="877747"/>
                  </a:cubicBezTo>
                  <a:cubicBezTo>
                    <a:pt x="1309299" y="878073"/>
                    <a:pt x="1312878" y="875469"/>
                    <a:pt x="1313855" y="874818"/>
                  </a:cubicBezTo>
                  <a:cubicBezTo>
                    <a:pt x="1314831" y="874168"/>
                    <a:pt x="1314505" y="872540"/>
                    <a:pt x="1314180" y="867984"/>
                  </a:cubicBezTo>
                  <a:cubicBezTo>
                    <a:pt x="1313855" y="863427"/>
                    <a:pt x="1318737" y="861475"/>
                    <a:pt x="1318086" y="859522"/>
                  </a:cubicBezTo>
                  <a:cubicBezTo>
                    <a:pt x="1317435" y="857569"/>
                    <a:pt x="1311251" y="853013"/>
                    <a:pt x="1312553" y="851060"/>
                  </a:cubicBezTo>
                  <a:cubicBezTo>
                    <a:pt x="1313855" y="848782"/>
                    <a:pt x="1318412" y="853013"/>
                    <a:pt x="1320364" y="852362"/>
                  </a:cubicBezTo>
                  <a:cubicBezTo>
                    <a:pt x="1322642" y="852037"/>
                    <a:pt x="1328175" y="845202"/>
                    <a:pt x="1329802" y="844226"/>
                  </a:cubicBezTo>
                  <a:cubicBezTo>
                    <a:pt x="1331755" y="843249"/>
                    <a:pt x="1334684" y="848782"/>
                    <a:pt x="1335660" y="848782"/>
                  </a:cubicBezTo>
                  <a:cubicBezTo>
                    <a:pt x="1336636" y="848782"/>
                    <a:pt x="1340542" y="847480"/>
                    <a:pt x="1342495" y="846178"/>
                  </a:cubicBezTo>
                  <a:cubicBezTo>
                    <a:pt x="1344122" y="844877"/>
                    <a:pt x="1340217" y="838693"/>
                    <a:pt x="1337287" y="837717"/>
                  </a:cubicBezTo>
                  <a:cubicBezTo>
                    <a:pt x="1334684" y="837066"/>
                    <a:pt x="1333057" y="837717"/>
                    <a:pt x="1330453" y="835764"/>
                  </a:cubicBezTo>
                  <a:cubicBezTo>
                    <a:pt x="1327849" y="833811"/>
                    <a:pt x="1327849" y="832184"/>
                    <a:pt x="1328826" y="830557"/>
                  </a:cubicBezTo>
                  <a:cubicBezTo>
                    <a:pt x="1329802" y="828929"/>
                    <a:pt x="1334033" y="832184"/>
                    <a:pt x="1335335" y="832835"/>
                  </a:cubicBezTo>
                  <a:cubicBezTo>
                    <a:pt x="1336636" y="833160"/>
                    <a:pt x="1340542" y="831533"/>
                    <a:pt x="1340542" y="830557"/>
                  </a:cubicBezTo>
                  <a:cubicBezTo>
                    <a:pt x="1340542" y="829580"/>
                    <a:pt x="1338264" y="828604"/>
                    <a:pt x="1337939" y="827953"/>
                  </a:cubicBezTo>
                  <a:cubicBezTo>
                    <a:pt x="1337613" y="827302"/>
                    <a:pt x="1342169" y="825675"/>
                    <a:pt x="1342169" y="824699"/>
                  </a:cubicBezTo>
                  <a:cubicBezTo>
                    <a:pt x="1342169" y="823722"/>
                    <a:pt x="1337939" y="824048"/>
                    <a:pt x="1335660" y="822746"/>
                  </a:cubicBezTo>
                  <a:cubicBezTo>
                    <a:pt x="1333382" y="821444"/>
                    <a:pt x="1338264" y="818515"/>
                    <a:pt x="1339566" y="817539"/>
                  </a:cubicBezTo>
                  <a:cubicBezTo>
                    <a:pt x="1340868" y="816562"/>
                    <a:pt x="1341844" y="818515"/>
                    <a:pt x="1344448" y="819166"/>
                  </a:cubicBezTo>
                  <a:cubicBezTo>
                    <a:pt x="1347051" y="819817"/>
                    <a:pt x="1345749" y="816562"/>
                    <a:pt x="1346075" y="814609"/>
                  </a:cubicBezTo>
                  <a:cubicBezTo>
                    <a:pt x="1346400" y="812982"/>
                    <a:pt x="1350631" y="818190"/>
                    <a:pt x="1352584" y="818190"/>
                  </a:cubicBezTo>
                  <a:cubicBezTo>
                    <a:pt x="1354536" y="818515"/>
                    <a:pt x="1350631" y="811030"/>
                    <a:pt x="1349330" y="808426"/>
                  </a:cubicBezTo>
                  <a:cubicBezTo>
                    <a:pt x="1347702" y="806148"/>
                    <a:pt x="1347051" y="809077"/>
                    <a:pt x="1345749" y="810053"/>
                  </a:cubicBezTo>
                  <a:cubicBezTo>
                    <a:pt x="1344448" y="811030"/>
                    <a:pt x="1337939" y="811355"/>
                    <a:pt x="1335986" y="810053"/>
                  </a:cubicBezTo>
                  <a:cubicBezTo>
                    <a:pt x="1334033" y="808751"/>
                    <a:pt x="1344448" y="806148"/>
                    <a:pt x="1347377" y="804195"/>
                  </a:cubicBezTo>
                  <a:cubicBezTo>
                    <a:pt x="1350305" y="802242"/>
                    <a:pt x="1357466" y="799639"/>
                    <a:pt x="1357466" y="798011"/>
                  </a:cubicBezTo>
                  <a:cubicBezTo>
                    <a:pt x="1357466" y="796059"/>
                    <a:pt x="1348678" y="795733"/>
                    <a:pt x="1342169" y="793455"/>
                  </a:cubicBezTo>
                  <a:cubicBezTo>
                    <a:pt x="1335660" y="791177"/>
                    <a:pt x="1335986" y="787597"/>
                    <a:pt x="1334033" y="786295"/>
                  </a:cubicBezTo>
                  <a:cubicBezTo>
                    <a:pt x="1332080" y="784993"/>
                    <a:pt x="1327199" y="786946"/>
                    <a:pt x="1325571" y="788248"/>
                  </a:cubicBezTo>
                  <a:cubicBezTo>
                    <a:pt x="1323944" y="789550"/>
                    <a:pt x="1317760" y="792153"/>
                    <a:pt x="1314505" y="791502"/>
                  </a:cubicBezTo>
                  <a:cubicBezTo>
                    <a:pt x="1311251" y="790851"/>
                    <a:pt x="1310275" y="786295"/>
                    <a:pt x="1306695" y="787597"/>
                  </a:cubicBezTo>
                  <a:cubicBezTo>
                    <a:pt x="1303115" y="788899"/>
                    <a:pt x="1302139" y="790526"/>
                    <a:pt x="1298559" y="790200"/>
                  </a:cubicBezTo>
                  <a:cubicBezTo>
                    <a:pt x="1294978" y="790200"/>
                    <a:pt x="1301487" y="783691"/>
                    <a:pt x="1304417" y="782064"/>
                  </a:cubicBezTo>
                  <a:cubicBezTo>
                    <a:pt x="1307346" y="780437"/>
                    <a:pt x="1309949" y="781739"/>
                    <a:pt x="1313530" y="782390"/>
                  </a:cubicBezTo>
                  <a:cubicBezTo>
                    <a:pt x="1317109" y="783041"/>
                    <a:pt x="1320039" y="782390"/>
                    <a:pt x="1322317" y="780437"/>
                  </a:cubicBezTo>
                  <a:cubicBezTo>
                    <a:pt x="1324595" y="778484"/>
                    <a:pt x="1330127" y="774579"/>
                    <a:pt x="1331755" y="772626"/>
                  </a:cubicBezTo>
                  <a:cubicBezTo>
                    <a:pt x="1333382" y="770673"/>
                    <a:pt x="1347051" y="767419"/>
                    <a:pt x="1349330" y="766442"/>
                  </a:cubicBezTo>
                  <a:cubicBezTo>
                    <a:pt x="1351608" y="765141"/>
                    <a:pt x="1347702" y="762212"/>
                    <a:pt x="1345749" y="757655"/>
                  </a:cubicBezTo>
                  <a:cubicBezTo>
                    <a:pt x="1343796" y="753099"/>
                    <a:pt x="1339891" y="753099"/>
                    <a:pt x="1334684" y="748542"/>
                  </a:cubicBezTo>
                  <a:cubicBezTo>
                    <a:pt x="1329477" y="743986"/>
                    <a:pt x="1331755" y="746264"/>
                    <a:pt x="1329477" y="744312"/>
                  </a:cubicBezTo>
                  <a:cubicBezTo>
                    <a:pt x="1327524" y="742359"/>
                    <a:pt x="1324595" y="741057"/>
                    <a:pt x="1320364" y="740732"/>
                  </a:cubicBezTo>
                  <a:cubicBezTo>
                    <a:pt x="1316133" y="740406"/>
                    <a:pt x="1316784" y="739755"/>
                    <a:pt x="1315157" y="736501"/>
                  </a:cubicBezTo>
                  <a:cubicBezTo>
                    <a:pt x="1313530" y="733246"/>
                    <a:pt x="1311577" y="734873"/>
                    <a:pt x="1307996" y="734873"/>
                  </a:cubicBezTo>
                  <a:cubicBezTo>
                    <a:pt x="1304417" y="734873"/>
                    <a:pt x="1301162" y="736175"/>
                    <a:pt x="1297908" y="736175"/>
                  </a:cubicBezTo>
                  <a:cubicBezTo>
                    <a:pt x="1294653" y="736175"/>
                    <a:pt x="1296281" y="735199"/>
                    <a:pt x="1292375" y="732270"/>
                  </a:cubicBezTo>
                  <a:cubicBezTo>
                    <a:pt x="1288469" y="729666"/>
                    <a:pt x="1286517" y="729666"/>
                    <a:pt x="1285215" y="728039"/>
                  </a:cubicBezTo>
                  <a:cubicBezTo>
                    <a:pt x="1283587" y="726086"/>
                    <a:pt x="1286842" y="725761"/>
                    <a:pt x="1287168" y="724459"/>
                  </a:cubicBezTo>
                  <a:cubicBezTo>
                    <a:pt x="1287493" y="723157"/>
                    <a:pt x="1284564" y="720879"/>
                    <a:pt x="1285215" y="720554"/>
                  </a:cubicBezTo>
                  <a:cubicBezTo>
                    <a:pt x="1285866" y="719903"/>
                    <a:pt x="1293026" y="721530"/>
                    <a:pt x="1296606" y="726086"/>
                  </a:cubicBezTo>
                  <a:cubicBezTo>
                    <a:pt x="1300186" y="730643"/>
                    <a:pt x="1300512" y="730968"/>
                    <a:pt x="1301487" y="730968"/>
                  </a:cubicBezTo>
                  <a:cubicBezTo>
                    <a:pt x="1302790" y="730968"/>
                    <a:pt x="1308973" y="728364"/>
                    <a:pt x="1310275" y="728364"/>
                  </a:cubicBezTo>
                  <a:cubicBezTo>
                    <a:pt x="1311577" y="728039"/>
                    <a:pt x="1318086" y="730317"/>
                    <a:pt x="1320039" y="732270"/>
                  </a:cubicBezTo>
                  <a:cubicBezTo>
                    <a:pt x="1321991" y="733897"/>
                    <a:pt x="1324921" y="736826"/>
                    <a:pt x="1325896" y="737477"/>
                  </a:cubicBezTo>
                  <a:cubicBezTo>
                    <a:pt x="1326873" y="738128"/>
                    <a:pt x="1336962" y="737477"/>
                    <a:pt x="1338914" y="737477"/>
                  </a:cubicBezTo>
                  <a:cubicBezTo>
                    <a:pt x="1340542" y="737477"/>
                    <a:pt x="1348027" y="741382"/>
                    <a:pt x="1348678" y="740406"/>
                  </a:cubicBezTo>
                  <a:cubicBezTo>
                    <a:pt x="1349330" y="739430"/>
                    <a:pt x="1344448" y="732595"/>
                    <a:pt x="1342821" y="730643"/>
                  </a:cubicBezTo>
                  <a:cubicBezTo>
                    <a:pt x="1341193" y="728364"/>
                    <a:pt x="1339240" y="729341"/>
                    <a:pt x="1335335" y="726737"/>
                  </a:cubicBezTo>
                  <a:cubicBezTo>
                    <a:pt x="1331430" y="724133"/>
                    <a:pt x="1335009" y="720554"/>
                    <a:pt x="1332731" y="718926"/>
                  </a:cubicBezTo>
                  <a:cubicBezTo>
                    <a:pt x="1330778" y="717299"/>
                    <a:pt x="1322317" y="715672"/>
                    <a:pt x="1320364" y="713068"/>
                  </a:cubicBezTo>
                  <a:cubicBezTo>
                    <a:pt x="1318412" y="710464"/>
                    <a:pt x="1321340" y="704281"/>
                    <a:pt x="1320690" y="701352"/>
                  </a:cubicBezTo>
                  <a:cubicBezTo>
                    <a:pt x="1320039" y="698423"/>
                    <a:pt x="1316133" y="692239"/>
                    <a:pt x="1312553" y="683452"/>
                  </a:cubicBezTo>
                  <a:cubicBezTo>
                    <a:pt x="1308973" y="674665"/>
                    <a:pt x="1306695" y="662623"/>
                    <a:pt x="1302139" y="660345"/>
                  </a:cubicBezTo>
                  <a:cubicBezTo>
                    <a:pt x="1297582" y="658066"/>
                    <a:pt x="1292375" y="658066"/>
                    <a:pt x="1287818" y="654812"/>
                  </a:cubicBezTo>
                  <a:cubicBezTo>
                    <a:pt x="1283262" y="651232"/>
                    <a:pt x="1282286" y="647652"/>
                    <a:pt x="1279682" y="647001"/>
                  </a:cubicBezTo>
                  <a:cubicBezTo>
                    <a:pt x="1277078" y="646350"/>
                    <a:pt x="1276103" y="649605"/>
                    <a:pt x="1273173" y="648628"/>
                  </a:cubicBezTo>
                  <a:cubicBezTo>
                    <a:pt x="1270244" y="647652"/>
                    <a:pt x="1272848" y="640167"/>
                    <a:pt x="1273173" y="638214"/>
                  </a:cubicBezTo>
                  <a:cubicBezTo>
                    <a:pt x="1273499" y="636261"/>
                    <a:pt x="1275451" y="635936"/>
                    <a:pt x="1276753" y="634308"/>
                  </a:cubicBezTo>
                  <a:cubicBezTo>
                    <a:pt x="1278055" y="632356"/>
                    <a:pt x="1283913" y="621616"/>
                    <a:pt x="1285866" y="619663"/>
                  </a:cubicBezTo>
                  <a:cubicBezTo>
                    <a:pt x="1287818" y="617710"/>
                    <a:pt x="1290422" y="619012"/>
                    <a:pt x="1293026" y="618036"/>
                  </a:cubicBezTo>
                  <a:cubicBezTo>
                    <a:pt x="1295630" y="617059"/>
                    <a:pt x="1296281" y="613479"/>
                    <a:pt x="1296931" y="612178"/>
                  </a:cubicBezTo>
                  <a:cubicBezTo>
                    <a:pt x="1297582" y="610876"/>
                    <a:pt x="1303115" y="607621"/>
                    <a:pt x="1303440" y="606319"/>
                  </a:cubicBezTo>
                  <a:cubicBezTo>
                    <a:pt x="1304091" y="605018"/>
                    <a:pt x="1299209" y="604367"/>
                    <a:pt x="1298559" y="602089"/>
                  </a:cubicBezTo>
                  <a:cubicBezTo>
                    <a:pt x="1297582" y="599810"/>
                    <a:pt x="1301487" y="597207"/>
                    <a:pt x="1303766" y="596556"/>
                  </a:cubicBezTo>
                  <a:cubicBezTo>
                    <a:pt x="1305718" y="596230"/>
                    <a:pt x="1307671" y="600136"/>
                    <a:pt x="1307996" y="602089"/>
                  </a:cubicBezTo>
                  <a:cubicBezTo>
                    <a:pt x="1308322" y="604041"/>
                    <a:pt x="1309949" y="603390"/>
                    <a:pt x="1311902" y="603065"/>
                  </a:cubicBezTo>
                  <a:cubicBezTo>
                    <a:pt x="1313855" y="602739"/>
                    <a:pt x="1316133" y="601112"/>
                    <a:pt x="1316133" y="600136"/>
                  </a:cubicBezTo>
                  <a:cubicBezTo>
                    <a:pt x="1316133" y="599160"/>
                    <a:pt x="1314505" y="597858"/>
                    <a:pt x="1314831" y="595579"/>
                  </a:cubicBezTo>
                  <a:cubicBezTo>
                    <a:pt x="1315157" y="593301"/>
                    <a:pt x="1322317" y="592650"/>
                    <a:pt x="1321666" y="591023"/>
                  </a:cubicBezTo>
                  <a:cubicBezTo>
                    <a:pt x="1321015" y="589396"/>
                    <a:pt x="1317760" y="590047"/>
                    <a:pt x="1317435" y="588419"/>
                  </a:cubicBezTo>
                  <a:cubicBezTo>
                    <a:pt x="1317109" y="586792"/>
                    <a:pt x="1318412" y="585490"/>
                    <a:pt x="1319713" y="584840"/>
                  </a:cubicBezTo>
                  <a:cubicBezTo>
                    <a:pt x="1321015" y="584189"/>
                    <a:pt x="1323944" y="585165"/>
                    <a:pt x="1326548" y="585165"/>
                  </a:cubicBezTo>
                  <a:cubicBezTo>
                    <a:pt x="1329151" y="585165"/>
                    <a:pt x="1343471" y="577354"/>
                    <a:pt x="1348678" y="575727"/>
                  </a:cubicBezTo>
                  <a:cubicBezTo>
                    <a:pt x="1353886" y="574425"/>
                    <a:pt x="1356814" y="573123"/>
                    <a:pt x="1359093" y="574100"/>
                  </a:cubicBezTo>
                  <a:cubicBezTo>
                    <a:pt x="1361371" y="575076"/>
                    <a:pt x="1358117" y="578981"/>
                    <a:pt x="1359744" y="579307"/>
                  </a:cubicBezTo>
                  <a:cubicBezTo>
                    <a:pt x="1361371" y="579632"/>
                    <a:pt x="1368205" y="577680"/>
                    <a:pt x="1368531" y="575401"/>
                  </a:cubicBezTo>
                  <a:cubicBezTo>
                    <a:pt x="1368857" y="573123"/>
                    <a:pt x="1364951" y="573774"/>
                    <a:pt x="1364626" y="571821"/>
                  </a:cubicBezTo>
                  <a:cubicBezTo>
                    <a:pt x="1364300" y="569869"/>
                    <a:pt x="1372111" y="565963"/>
                    <a:pt x="1372762" y="563034"/>
                  </a:cubicBezTo>
                  <a:cubicBezTo>
                    <a:pt x="1373413" y="560105"/>
                    <a:pt x="1368857" y="563034"/>
                    <a:pt x="1363323" y="563360"/>
                  </a:cubicBezTo>
                  <a:cubicBezTo>
                    <a:pt x="1357466" y="563360"/>
                    <a:pt x="1357791" y="558478"/>
                    <a:pt x="1356164" y="558478"/>
                  </a:cubicBezTo>
                  <a:cubicBezTo>
                    <a:pt x="1354536" y="558478"/>
                    <a:pt x="1354536" y="559780"/>
                    <a:pt x="1352909" y="561081"/>
                  </a:cubicBezTo>
                  <a:cubicBezTo>
                    <a:pt x="1351282" y="562383"/>
                    <a:pt x="1350957" y="560105"/>
                    <a:pt x="1348027" y="559780"/>
                  </a:cubicBezTo>
                  <a:cubicBezTo>
                    <a:pt x="1345099" y="559780"/>
                    <a:pt x="1343796" y="560431"/>
                    <a:pt x="1340868" y="560431"/>
                  </a:cubicBezTo>
                  <a:cubicBezTo>
                    <a:pt x="1337939" y="560431"/>
                    <a:pt x="1335986" y="558478"/>
                    <a:pt x="1332731" y="557176"/>
                  </a:cubicBezTo>
                  <a:cubicBezTo>
                    <a:pt x="1329802" y="555874"/>
                    <a:pt x="1320039" y="548063"/>
                    <a:pt x="1318412" y="548063"/>
                  </a:cubicBezTo>
                  <a:cubicBezTo>
                    <a:pt x="1317109" y="548063"/>
                    <a:pt x="1315808" y="549040"/>
                    <a:pt x="1313530" y="550016"/>
                  </a:cubicBezTo>
                  <a:cubicBezTo>
                    <a:pt x="1311251" y="550992"/>
                    <a:pt x="1308973" y="550667"/>
                    <a:pt x="1306044" y="551969"/>
                  </a:cubicBezTo>
                  <a:cubicBezTo>
                    <a:pt x="1302790" y="553271"/>
                    <a:pt x="1305393" y="553921"/>
                    <a:pt x="1305068" y="556200"/>
                  </a:cubicBezTo>
                  <a:cubicBezTo>
                    <a:pt x="1304742" y="558478"/>
                    <a:pt x="1299535" y="560105"/>
                    <a:pt x="1296281" y="561732"/>
                  </a:cubicBezTo>
                  <a:cubicBezTo>
                    <a:pt x="1292700" y="563685"/>
                    <a:pt x="1287818" y="568567"/>
                    <a:pt x="1285215" y="569869"/>
                  </a:cubicBezTo>
                  <a:cubicBezTo>
                    <a:pt x="1282612" y="571496"/>
                    <a:pt x="1280984" y="569218"/>
                    <a:pt x="1279031" y="568241"/>
                  </a:cubicBezTo>
                  <a:cubicBezTo>
                    <a:pt x="1277078" y="567265"/>
                    <a:pt x="1268617" y="564987"/>
                    <a:pt x="1266664" y="563685"/>
                  </a:cubicBezTo>
                  <a:cubicBezTo>
                    <a:pt x="1264712" y="562058"/>
                    <a:pt x="1267315" y="559454"/>
                    <a:pt x="1268617" y="556525"/>
                  </a:cubicBezTo>
                  <a:cubicBezTo>
                    <a:pt x="1269919" y="553596"/>
                    <a:pt x="1270569" y="546761"/>
                    <a:pt x="1270244" y="544483"/>
                  </a:cubicBezTo>
                  <a:cubicBezTo>
                    <a:pt x="1269919" y="542205"/>
                    <a:pt x="1268291" y="539601"/>
                    <a:pt x="1267315" y="538951"/>
                  </a:cubicBezTo>
                  <a:cubicBezTo>
                    <a:pt x="1266664" y="538300"/>
                    <a:pt x="1262759" y="536672"/>
                    <a:pt x="1260481" y="537323"/>
                  </a:cubicBezTo>
                  <a:cubicBezTo>
                    <a:pt x="1258203" y="537649"/>
                    <a:pt x="1258853" y="540578"/>
                    <a:pt x="1257226" y="542205"/>
                  </a:cubicBezTo>
                  <a:cubicBezTo>
                    <a:pt x="1255599" y="543832"/>
                    <a:pt x="1254297" y="540578"/>
                    <a:pt x="1252995" y="538625"/>
                  </a:cubicBezTo>
                  <a:cubicBezTo>
                    <a:pt x="1251694" y="536672"/>
                    <a:pt x="1249415" y="537974"/>
                    <a:pt x="1247463" y="537649"/>
                  </a:cubicBezTo>
                  <a:cubicBezTo>
                    <a:pt x="1245510" y="537323"/>
                    <a:pt x="1241278" y="536347"/>
                    <a:pt x="1237373" y="535045"/>
                  </a:cubicBezTo>
                  <a:cubicBezTo>
                    <a:pt x="1233468" y="533743"/>
                    <a:pt x="1233794" y="532767"/>
                    <a:pt x="1231841" y="529512"/>
                  </a:cubicBezTo>
                  <a:cubicBezTo>
                    <a:pt x="1229888" y="526583"/>
                    <a:pt x="1227285" y="523654"/>
                    <a:pt x="1226959" y="522352"/>
                  </a:cubicBezTo>
                  <a:cubicBezTo>
                    <a:pt x="1226633" y="521051"/>
                    <a:pt x="1227935" y="518122"/>
                    <a:pt x="1229888" y="514216"/>
                  </a:cubicBezTo>
                  <a:cubicBezTo>
                    <a:pt x="1231841" y="510311"/>
                    <a:pt x="1232491" y="505103"/>
                    <a:pt x="1232817" y="504453"/>
                  </a:cubicBezTo>
                  <a:cubicBezTo>
                    <a:pt x="1233142" y="503802"/>
                    <a:pt x="1238024" y="501524"/>
                    <a:pt x="1241604" y="500873"/>
                  </a:cubicBezTo>
                  <a:cubicBezTo>
                    <a:pt x="1245185" y="500222"/>
                    <a:pt x="1245835" y="503802"/>
                    <a:pt x="1248764" y="505754"/>
                  </a:cubicBezTo>
                  <a:cubicBezTo>
                    <a:pt x="1251694" y="507707"/>
                    <a:pt x="1252669" y="505103"/>
                    <a:pt x="1256900" y="504127"/>
                  </a:cubicBezTo>
                  <a:cubicBezTo>
                    <a:pt x="1260806" y="503151"/>
                    <a:pt x="1263735" y="503476"/>
                    <a:pt x="1266339" y="502825"/>
                  </a:cubicBezTo>
                  <a:cubicBezTo>
                    <a:pt x="1268942" y="502174"/>
                    <a:pt x="1272197" y="497618"/>
                    <a:pt x="1274150" y="495014"/>
                  </a:cubicBezTo>
                  <a:cubicBezTo>
                    <a:pt x="1276103" y="492411"/>
                    <a:pt x="1276103" y="485902"/>
                    <a:pt x="1278055" y="482647"/>
                  </a:cubicBezTo>
                  <a:cubicBezTo>
                    <a:pt x="1280008" y="479393"/>
                    <a:pt x="1290422" y="476464"/>
                    <a:pt x="1294328" y="474185"/>
                  </a:cubicBezTo>
                  <a:cubicBezTo>
                    <a:pt x="1297908" y="471907"/>
                    <a:pt x="1307996" y="466374"/>
                    <a:pt x="1310926" y="464747"/>
                  </a:cubicBezTo>
                  <a:cubicBezTo>
                    <a:pt x="1313855" y="463120"/>
                    <a:pt x="1323944" y="448800"/>
                    <a:pt x="1325896" y="446522"/>
                  </a:cubicBezTo>
                  <a:cubicBezTo>
                    <a:pt x="1327849" y="444244"/>
                    <a:pt x="1333382" y="446522"/>
                    <a:pt x="1339891" y="446197"/>
                  </a:cubicBezTo>
                  <a:cubicBezTo>
                    <a:pt x="1346400" y="445871"/>
                    <a:pt x="1346075" y="440338"/>
                    <a:pt x="1349004" y="440664"/>
                  </a:cubicBezTo>
                  <a:cubicBezTo>
                    <a:pt x="1351933" y="440989"/>
                    <a:pt x="1349330" y="445546"/>
                    <a:pt x="1349330" y="448475"/>
                  </a:cubicBezTo>
                  <a:cubicBezTo>
                    <a:pt x="1349330" y="451404"/>
                    <a:pt x="1355513" y="450753"/>
                    <a:pt x="1359093" y="452380"/>
                  </a:cubicBezTo>
                  <a:cubicBezTo>
                    <a:pt x="1362348" y="454007"/>
                    <a:pt x="1362998" y="455309"/>
                    <a:pt x="1363323" y="457913"/>
                  </a:cubicBezTo>
                  <a:cubicBezTo>
                    <a:pt x="1363649" y="460516"/>
                    <a:pt x="1359418" y="462795"/>
                    <a:pt x="1355839" y="468002"/>
                  </a:cubicBezTo>
                  <a:cubicBezTo>
                    <a:pt x="1352584" y="473209"/>
                    <a:pt x="1351608" y="475813"/>
                    <a:pt x="1349004" y="479067"/>
                  </a:cubicBezTo>
                  <a:cubicBezTo>
                    <a:pt x="1346400" y="481996"/>
                    <a:pt x="1343471" y="481020"/>
                    <a:pt x="1340542" y="481996"/>
                  </a:cubicBezTo>
                  <a:cubicBezTo>
                    <a:pt x="1337939" y="482973"/>
                    <a:pt x="1339891" y="483949"/>
                    <a:pt x="1339891" y="486553"/>
                  </a:cubicBezTo>
                  <a:cubicBezTo>
                    <a:pt x="1339891" y="489156"/>
                    <a:pt x="1337287" y="489156"/>
                    <a:pt x="1335335" y="491109"/>
                  </a:cubicBezTo>
                  <a:cubicBezTo>
                    <a:pt x="1333382" y="493062"/>
                    <a:pt x="1339240" y="494364"/>
                    <a:pt x="1340217" y="494689"/>
                  </a:cubicBezTo>
                  <a:cubicBezTo>
                    <a:pt x="1341518" y="495014"/>
                    <a:pt x="1350957" y="493387"/>
                    <a:pt x="1352258" y="494364"/>
                  </a:cubicBezTo>
                  <a:cubicBezTo>
                    <a:pt x="1353560" y="495340"/>
                    <a:pt x="1344448" y="497943"/>
                    <a:pt x="1343146" y="499245"/>
                  </a:cubicBezTo>
                  <a:cubicBezTo>
                    <a:pt x="1341844" y="500547"/>
                    <a:pt x="1344448" y="501849"/>
                    <a:pt x="1344448" y="503151"/>
                  </a:cubicBezTo>
                  <a:cubicBezTo>
                    <a:pt x="1344448" y="504453"/>
                    <a:pt x="1341193" y="505103"/>
                    <a:pt x="1338589" y="505754"/>
                  </a:cubicBezTo>
                  <a:cubicBezTo>
                    <a:pt x="1336311" y="506405"/>
                    <a:pt x="1331430" y="508033"/>
                    <a:pt x="1329477" y="509660"/>
                  </a:cubicBezTo>
                  <a:cubicBezTo>
                    <a:pt x="1327849" y="511287"/>
                    <a:pt x="1328175" y="515843"/>
                    <a:pt x="1329802" y="516494"/>
                  </a:cubicBezTo>
                  <a:cubicBezTo>
                    <a:pt x="1331430" y="517145"/>
                    <a:pt x="1338264" y="512914"/>
                    <a:pt x="1341193" y="510962"/>
                  </a:cubicBezTo>
                  <a:cubicBezTo>
                    <a:pt x="1344122" y="509009"/>
                    <a:pt x="1348027" y="504453"/>
                    <a:pt x="1350957" y="503151"/>
                  </a:cubicBezTo>
                  <a:cubicBezTo>
                    <a:pt x="1353886" y="501524"/>
                    <a:pt x="1362998" y="494038"/>
                    <a:pt x="1370484" y="491434"/>
                  </a:cubicBezTo>
                  <a:cubicBezTo>
                    <a:pt x="1377969" y="488505"/>
                    <a:pt x="1378295" y="485576"/>
                    <a:pt x="1381223" y="484925"/>
                  </a:cubicBezTo>
                  <a:cubicBezTo>
                    <a:pt x="1384478" y="484274"/>
                    <a:pt x="1389035" y="482647"/>
                    <a:pt x="1402053" y="481020"/>
                  </a:cubicBezTo>
                  <a:cubicBezTo>
                    <a:pt x="1411166" y="480044"/>
                    <a:pt x="1411166" y="480369"/>
                    <a:pt x="1411816" y="480369"/>
                  </a:cubicBezTo>
                  <a:cubicBezTo>
                    <a:pt x="1414094" y="476138"/>
                    <a:pt x="1417349" y="470931"/>
                    <a:pt x="1419953" y="468978"/>
                  </a:cubicBezTo>
                  <a:cubicBezTo>
                    <a:pt x="1422557" y="467025"/>
                    <a:pt x="1429716" y="463120"/>
                    <a:pt x="1435900" y="459865"/>
                  </a:cubicBezTo>
                  <a:cubicBezTo>
                    <a:pt x="1440457" y="457587"/>
                    <a:pt x="1444687" y="455309"/>
                    <a:pt x="1445989" y="454333"/>
                  </a:cubicBezTo>
                  <a:cubicBezTo>
                    <a:pt x="1447291" y="453356"/>
                    <a:pt x="1448267" y="452380"/>
                    <a:pt x="1449244" y="451404"/>
                  </a:cubicBezTo>
                  <a:cubicBezTo>
                    <a:pt x="1450871" y="449451"/>
                    <a:pt x="1452823" y="447824"/>
                    <a:pt x="1455427" y="446847"/>
                  </a:cubicBezTo>
                  <a:lnTo>
                    <a:pt x="1455427" y="446847"/>
                  </a:lnTo>
                  <a:cubicBezTo>
                    <a:pt x="1457705" y="446197"/>
                    <a:pt x="1459658" y="445546"/>
                    <a:pt x="1461611" y="445220"/>
                  </a:cubicBezTo>
                  <a:cubicBezTo>
                    <a:pt x="1463238" y="444895"/>
                    <a:pt x="1464866" y="444569"/>
                    <a:pt x="1466167" y="444569"/>
                  </a:cubicBezTo>
                  <a:cubicBezTo>
                    <a:pt x="1466818" y="444569"/>
                    <a:pt x="1474303" y="432527"/>
                    <a:pt x="1478859" y="424391"/>
                  </a:cubicBezTo>
                  <a:cubicBezTo>
                    <a:pt x="1481138" y="420486"/>
                    <a:pt x="1482765" y="417556"/>
                    <a:pt x="1483416" y="416906"/>
                  </a:cubicBezTo>
                  <a:cubicBezTo>
                    <a:pt x="1484067" y="416255"/>
                    <a:pt x="1485043" y="415604"/>
                    <a:pt x="1486020" y="415278"/>
                  </a:cubicBezTo>
                  <a:cubicBezTo>
                    <a:pt x="1487321" y="414953"/>
                    <a:pt x="1488623" y="414628"/>
                    <a:pt x="1489275" y="414628"/>
                  </a:cubicBezTo>
                  <a:cubicBezTo>
                    <a:pt x="1490250" y="414628"/>
                    <a:pt x="1493505" y="417556"/>
                    <a:pt x="1496759" y="420486"/>
                  </a:cubicBezTo>
                  <a:cubicBezTo>
                    <a:pt x="1499038" y="422438"/>
                    <a:pt x="1500990" y="424391"/>
                    <a:pt x="1501316" y="424716"/>
                  </a:cubicBezTo>
                  <a:lnTo>
                    <a:pt x="1501316" y="424716"/>
                  </a:lnTo>
                  <a:cubicBezTo>
                    <a:pt x="1501967" y="425042"/>
                    <a:pt x="1506849" y="425693"/>
                    <a:pt x="1512056" y="426344"/>
                  </a:cubicBezTo>
                  <a:cubicBezTo>
                    <a:pt x="1517914" y="426995"/>
                    <a:pt x="1523772" y="427971"/>
                    <a:pt x="1524749" y="427971"/>
                  </a:cubicBezTo>
                  <a:cubicBezTo>
                    <a:pt x="1525074" y="427971"/>
                    <a:pt x="1525725" y="427320"/>
                    <a:pt x="1526376" y="426669"/>
                  </a:cubicBezTo>
                  <a:cubicBezTo>
                    <a:pt x="1527352" y="425367"/>
                    <a:pt x="1528329" y="424391"/>
                    <a:pt x="1528329" y="424066"/>
                  </a:cubicBezTo>
                  <a:cubicBezTo>
                    <a:pt x="1528329" y="424066"/>
                    <a:pt x="1527352" y="422438"/>
                    <a:pt x="1526050" y="420486"/>
                  </a:cubicBezTo>
                  <a:cubicBezTo>
                    <a:pt x="1523447" y="415929"/>
                    <a:pt x="1519216" y="409420"/>
                    <a:pt x="1520193" y="407467"/>
                  </a:cubicBezTo>
                  <a:lnTo>
                    <a:pt x="1520193" y="407467"/>
                  </a:lnTo>
                  <a:cubicBezTo>
                    <a:pt x="1520843" y="405840"/>
                    <a:pt x="1529305" y="405189"/>
                    <a:pt x="1536790" y="404864"/>
                  </a:cubicBezTo>
                  <a:cubicBezTo>
                    <a:pt x="1541998" y="404538"/>
                    <a:pt x="1547205" y="404213"/>
                    <a:pt x="1547856" y="403888"/>
                  </a:cubicBezTo>
                  <a:lnTo>
                    <a:pt x="1547856" y="403888"/>
                  </a:lnTo>
                  <a:cubicBezTo>
                    <a:pt x="1548832" y="403237"/>
                    <a:pt x="1550459" y="400633"/>
                    <a:pt x="1552086" y="398029"/>
                  </a:cubicBezTo>
                  <a:cubicBezTo>
                    <a:pt x="1553389" y="396077"/>
                    <a:pt x="1554365" y="394124"/>
                    <a:pt x="1555341" y="393473"/>
                  </a:cubicBezTo>
                  <a:cubicBezTo>
                    <a:pt x="1556317" y="392497"/>
                    <a:pt x="1558595" y="391846"/>
                    <a:pt x="1561199" y="391195"/>
                  </a:cubicBezTo>
                  <a:cubicBezTo>
                    <a:pt x="1563477" y="390544"/>
                    <a:pt x="1565756" y="389893"/>
                    <a:pt x="1566407" y="389242"/>
                  </a:cubicBezTo>
                  <a:cubicBezTo>
                    <a:pt x="1566732" y="388591"/>
                    <a:pt x="1567383" y="385988"/>
                    <a:pt x="1567708" y="383384"/>
                  </a:cubicBezTo>
                  <a:cubicBezTo>
                    <a:pt x="1568685" y="378177"/>
                    <a:pt x="1569661" y="372319"/>
                    <a:pt x="1572265" y="372319"/>
                  </a:cubicBezTo>
                  <a:cubicBezTo>
                    <a:pt x="1573567" y="372319"/>
                    <a:pt x="1574868" y="372644"/>
                    <a:pt x="1576495" y="372970"/>
                  </a:cubicBezTo>
                  <a:cubicBezTo>
                    <a:pt x="1578448" y="373295"/>
                    <a:pt x="1580401" y="373946"/>
                    <a:pt x="1582029" y="374597"/>
                  </a:cubicBezTo>
                  <a:cubicBezTo>
                    <a:pt x="1585283" y="375573"/>
                    <a:pt x="1585608" y="376875"/>
                    <a:pt x="1585934" y="378828"/>
                  </a:cubicBezTo>
                  <a:cubicBezTo>
                    <a:pt x="1587886" y="378828"/>
                    <a:pt x="1590816" y="378502"/>
                    <a:pt x="1592768" y="378502"/>
                  </a:cubicBezTo>
                  <a:cubicBezTo>
                    <a:pt x="1594395" y="378502"/>
                    <a:pt x="1598626" y="378177"/>
                    <a:pt x="1602207" y="377526"/>
                  </a:cubicBezTo>
                  <a:lnTo>
                    <a:pt x="1602207" y="377526"/>
                  </a:lnTo>
                  <a:cubicBezTo>
                    <a:pt x="1604485" y="377200"/>
                    <a:pt x="1606763" y="376875"/>
                    <a:pt x="1607088" y="376549"/>
                  </a:cubicBezTo>
                  <a:cubicBezTo>
                    <a:pt x="1607413" y="376224"/>
                    <a:pt x="1608716" y="372970"/>
                    <a:pt x="1610017" y="369389"/>
                  </a:cubicBezTo>
                  <a:cubicBezTo>
                    <a:pt x="1611319" y="365810"/>
                    <a:pt x="1612295" y="362229"/>
                    <a:pt x="1612295" y="360277"/>
                  </a:cubicBezTo>
                  <a:cubicBezTo>
                    <a:pt x="1612295" y="358650"/>
                    <a:pt x="1611970" y="353442"/>
                    <a:pt x="1611319" y="347910"/>
                  </a:cubicBezTo>
                  <a:cubicBezTo>
                    <a:pt x="1610668" y="340424"/>
                    <a:pt x="1609692" y="331962"/>
                    <a:pt x="1609041" y="329684"/>
                  </a:cubicBezTo>
                  <a:cubicBezTo>
                    <a:pt x="1608716" y="328382"/>
                    <a:pt x="1608065" y="326430"/>
                    <a:pt x="1606763" y="324152"/>
                  </a:cubicBezTo>
                  <a:cubicBezTo>
                    <a:pt x="1604810" y="319595"/>
                    <a:pt x="1602532" y="314388"/>
                    <a:pt x="1603508" y="311133"/>
                  </a:cubicBezTo>
                  <a:cubicBezTo>
                    <a:pt x="1604485" y="307879"/>
                    <a:pt x="1608065" y="307553"/>
                    <a:pt x="1611644" y="307228"/>
                  </a:cubicBezTo>
                  <a:cubicBezTo>
                    <a:pt x="1613922" y="306902"/>
                    <a:pt x="1616201" y="306577"/>
                    <a:pt x="1617503" y="305926"/>
                  </a:cubicBezTo>
                  <a:cubicBezTo>
                    <a:pt x="1619456" y="304299"/>
                    <a:pt x="1622385" y="299743"/>
                    <a:pt x="1624338" y="296813"/>
                  </a:cubicBezTo>
                  <a:lnTo>
                    <a:pt x="1624338" y="296813"/>
                  </a:lnTo>
                  <a:cubicBezTo>
                    <a:pt x="1625639" y="294861"/>
                    <a:pt x="1626616" y="293559"/>
                    <a:pt x="1626941" y="293233"/>
                  </a:cubicBezTo>
                  <a:cubicBezTo>
                    <a:pt x="1627592" y="292908"/>
                    <a:pt x="1628894" y="293233"/>
                    <a:pt x="1630521" y="294210"/>
                  </a:cubicBezTo>
                  <a:cubicBezTo>
                    <a:pt x="1632148" y="295186"/>
                    <a:pt x="1634426" y="296813"/>
                    <a:pt x="1635077" y="297464"/>
                  </a:cubicBezTo>
                  <a:cubicBezTo>
                    <a:pt x="1635403" y="297790"/>
                    <a:pt x="1642238" y="299417"/>
                    <a:pt x="1648421" y="301044"/>
                  </a:cubicBezTo>
                  <a:cubicBezTo>
                    <a:pt x="1653628" y="302346"/>
                    <a:pt x="1658835" y="303322"/>
                    <a:pt x="1659161" y="303322"/>
                  </a:cubicBezTo>
                  <a:cubicBezTo>
                    <a:pt x="1660137" y="302997"/>
                    <a:pt x="1661439" y="302346"/>
                    <a:pt x="1662740" y="301695"/>
                  </a:cubicBezTo>
                  <a:cubicBezTo>
                    <a:pt x="1663392" y="301370"/>
                    <a:pt x="1663717" y="301044"/>
                    <a:pt x="1663717" y="301044"/>
                  </a:cubicBezTo>
                  <a:cubicBezTo>
                    <a:pt x="1663717" y="300719"/>
                    <a:pt x="1663717" y="299743"/>
                    <a:pt x="1663717" y="298441"/>
                  </a:cubicBezTo>
                  <a:cubicBezTo>
                    <a:pt x="1663717" y="296813"/>
                    <a:pt x="1663717" y="294861"/>
                    <a:pt x="1663717" y="294535"/>
                  </a:cubicBezTo>
                  <a:cubicBezTo>
                    <a:pt x="1663392" y="293233"/>
                    <a:pt x="1665995" y="291281"/>
                    <a:pt x="1668599" y="289002"/>
                  </a:cubicBezTo>
                  <a:cubicBezTo>
                    <a:pt x="1670877" y="287375"/>
                    <a:pt x="1672830" y="285423"/>
                    <a:pt x="1672830" y="285423"/>
                  </a:cubicBezTo>
                  <a:cubicBezTo>
                    <a:pt x="1672830" y="284772"/>
                    <a:pt x="1673156" y="283795"/>
                    <a:pt x="1673481" y="282819"/>
                  </a:cubicBezTo>
                  <a:cubicBezTo>
                    <a:pt x="1673806" y="281517"/>
                    <a:pt x="1674131" y="279564"/>
                    <a:pt x="1674457" y="277937"/>
                  </a:cubicBezTo>
                  <a:cubicBezTo>
                    <a:pt x="1674457" y="275008"/>
                    <a:pt x="1679339" y="270452"/>
                    <a:pt x="1682268" y="267848"/>
                  </a:cubicBezTo>
                  <a:cubicBezTo>
                    <a:pt x="1683244" y="266872"/>
                    <a:pt x="1683895" y="266221"/>
                    <a:pt x="1683895" y="266221"/>
                  </a:cubicBezTo>
                  <a:cubicBezTo>
                    <a:pt x="1684221" y="265895"/>
                    <a:pt x="1684546" y="261990"/>
                    <a:pt x="1684546" y="259061"/>
                  </a:cubicBezTo>
                  <a:cubicBezTo>
                    <a:pt x="1684546" y="257108"/>
                    <a:pt x="1684871" y="255155"/>
                    <a:pt x="1684871" y="254830"/>
                  </a:cubicBezTo>
                  <a:cubicBezTo>
                    <a:pt x="1685197" y="254179"/>
                    <a:pt x="1685848" y="253528"/>
                    <a:pt x="1686499" y="252226"/>
                  </a:cubicBezTo>
                  <a:cubicBezTo>
                    <a:pt x="1687475" y="250925"/>
                    <a:pt x="1688126" y="249623"/>
                    <a:pt x="1688452" y="248972"/>
                  </a:cubicBezTo>
                  <a:cubicBezTo>
                    <a:pt x="1688452" y="248646"/>
                    <a:pt x="1688777" y="247344"/>
                    <a:pt x="1689428" y="245392"/>
                  </a:cubicBezTo>
                  <a:cubicBezTo>
                    <a:pt x="1691381" y="238557"/>
                    <a:pt x="1695286" y="224237"/>
                    <a:pt x="1696588" y="222285"/>
                  </a:cubicBezTo>
                  <a:cubicBezTo>
                    <a:pt x="1697565" y="220983"/>
                    <a:pt x="1700493" y="219681"/>
                    <a:pt x="1703097" y="218705"/>
                  </a:cubicBezTo>
                  <a:cubicBezTo>
                    <a:pt x="1705375" y="217728"/>
                    <a:pt x="1707653" y="216752"/>
                    <a:pt x="1707979" y="216101"/>
                  </a:cubicBezTo>
                  <a:cubicBezTo>
                    <a:pt x="1708630" y="215125"/>
                    <a:pt x="1709280" y="213497"/>
                    <a:pt x="1709606" y="212846"/>
                  </a:cubicBezTo>
                  <a:cubicBezTo>
                    <a:pt x="1708304" y="210894"/>
                    <a:pt x="1704724" y="204710"/>
                    <a:pt x="1704399" y="202757"/>
                  </a:cubicBezTo>
                  <a:cubicBezTo>
                    <a:pt x="1704399" y="201456"/>
                    <a:pt x="1705375" y="199828"/>
                    <a:pt x="1706677" y="197876"/>
                  </a:cubicBezTo>
                  <a:lnTo>
                    <a:pt x="1706677" y="197876"/>
                  </a:lnTo>
                  <a:cubicBezTo>
                    <a:pt x="1707979" y="195923"/>
                    <a:pt x="1709280" y="193970"/>
                    <a:pt x="1708955" y="193319"/>
                  </a:cubicBezTo>
                  <a:cubicBezTo>
                    <a:pt x="1708304" y="192343"/>
                    <a:pt x="1707002" y="191366"/>
                    <a:pt x="1705701" y="190716"/>
                  </a:cubicBezTo>
                  <a:cubicBezTo>
                    <a:pt x="1704399" y="190065"/>
                    <a:pt x="1703097" y="189739"/>
                    <a:pt x="1701795" y="189739"/>
                  </a:cubicBezTo>
                  <a:cubicBezTo>
                    <a:pt x="1700168" y="189739"/>
                    <a:pt x="1697239" y="190390"/>
                    <a:pt x="1694310" y="191041"/>
                  </a:cubicBezTo>
                  <a:cubicBezTo>
                    <a:pt x="1692031" y="191692"/>
                    <a:pt x="1689753" y="192017"/>
                    <a:pt x="1688777" y="192668"/>
                  </a:cubicBezTo>
                  <a:lnTo>
                    <a:pt x="1688777" y="192668"/>
                  </a:lnTo>
                  <a:cubicBezTo>
                    <a:pt x="1688126" y="192994"/>
                    <a:pt x="1687149" y="193645"/>
                    <a:pt x="1685848" y="194296"/>
                  </a:cubicBezTo>
                  <a:cubicBezTo>
                    <a:pt x="1682268" y="196248"/>
                    <a:pt x="1676735" y="199177"/>
                    <a:pt x="1674457" y="199828"/>
                  </a:cubicBezTo>
                  <a:cubicBezTo>
                    <a:pt x="1672179" y="200479"/>
                    <a:pt x="1670226" y="200479"/>
                    <a:pt x="1668599" y="200154"/>
                  </a:cubicBezTo>
                  <a:cubicBezTo>
                    <a:pt x="1667622" y="200154"/>
                    <a:pt x="1666647" y="199828"/>
                    <a:pt x="1665995" y="200154"/>
                  </a:cubicBezTo>
                  <a:cubicBezTo>
                    <a:pt x="1664693" y="200154"/>
                    <a:pt x="1662090" y="201130"/>
                    <a:pt x="1659486" y="202432"/>
                  </a:cubicBezTo>
                  <a:cubicBezTo>
                    <a:pt x="1656883" y="203408"/>
                    <a:pt x="1654604" y="204710"/>
                    <a:pt x="1653953" y="205361"/>
                  </a:cubicBezTo>
                  <a:cubicBezTo>
                    <a:pt x="1653303" y="206012"/>
                    <a:pt x="1652652" y="207639"/>
                    <a:pt x="1652001" y="209266"/>
                  </a:cubicBezTo>
                  <a:cubicBezTo>
                    <a:pt x="1651350" y="210894"/>
                    <a:pt x="1650374" y="212521"/>
                    <a:pt x="1649397" y="213497"/>
                  </a:cubicBezTo>
                  <a:cubicBezTo>
                    <a:pt x="1648421" y="214148"/>
                    <a:pt x="1645817" y="214799"/>
                    <a:pt x="1642563" y="215125"/>
                  </a:cubicBezTo>
                  <a:cubicBezTo>
                    <a:pt x="1638657" y="215450"/>
                    <a:pt x="1633125" y="215450"/>
                    <a:pt x="1628894" y="215450"/>
                  </a:cubicBezTo>
                  <a:lnTo>
                    <a:pt x="1628894" y="215450"/>
                  </a:lnTo>
                  <a:lnTo>
                    <a:pt x="1624988" y="215450"/>
                  </a:lnTo>
                  <a:cubicBezTo>
                    <a:pt x="1617177" y="215450"/>
                    <a:pt x="1605786" y="215450"/>
                    <a:pt x="1603508" y="214799"/>
                  </a:cubicBezTo>
                  <a:cubicBezTo>
                    <a:pt x="1600904" y="214148"/>
                    <a:pt x="1601230" y="211545"/>
                    <a:pt x="1601230" y="208941"/>
                  </a:cubicBezTo>
                  <a:cubicBezTo>
                    <a:pt x="1601230" y="207965"/>
                    <a:pt x="1601556" y="206988"/>
                    <a:pt x="1601230" y="206988"/>
                  </a:cubicBezTo>
                  <a:cubicBezTo>
                    <a:pt x="1600904" y="206663"/>
                    <a:pt x="1600254" y="205686"/>
                    <a:pt x="1599277" y="204710"/>
                  </a:cubicBezTo>
                  <a:cubicBezTo>
                    <a:pt x="1597650" y="202757"/>
                    <a:pt x="1595698" y="200479"/>
                    <a:pt x="1595372" y="199177"/>
                  </a:cubicBezTo>
                  <a:cubicBezTo>
                    <a:pt x="1595047" y="197550"/>
                    <a:pt x="1596348" y="195272"/>
                    <a:pt x="1597325" y="193319"/>
                  </a:cubicBezTo>
                  <a:lnTo>
                    <a:pt x="1597325" y="193319"/>
                  </a:lnTo>
                  <a:cubicBezTo>
                    <a:pt x="1597976" y="192343"/>
                    <a:pt x="1598301" y="191366"/>
                    <a:pt x="1598626" y="191041"/>
                  </a:cubicBezTo>
                  <a:cubicBezTo>
                    <a:pt x="1598952" y="190065"/>
                    <a:pt x="1598301" y="187787"/>
                    <a:pt x="1597976" y="187136"/>
                  </a:cubicBezTo>
                  <a:cubicBezTo>
                    <a:pt x="1596999" y="186159"/>
                    <a:pt x="1593745" y="183881"/>
                    <a:pt x="1592117" y="182579"/>
                  </a:cubicBezTo>
                  <a:cubicBezTo>
                    <a:pt x="1590165" y="180952"/>
                    <a:pt x="1591467" y="178023"/>
                    <a:pt x="1592117" y="175419"/>
                  </a:cubicBezTo>
                  <a:cubicBezTo>
                    <a:pt x="1592443" y="174117"/>
                    <a:pt x="1593094" y="172816"/>
                    <a:pt x="1593094" y="172816"/>
                  </a:cubicBezTo>
                  <a:lnTo>
                    <a:pt x="1593094" y="172816"/>
                  </a:lnTo>
                  <a:cubicBezTo>
                    <a:pt x="1593094" y="172816"/>
                    <a:pt x="1592117" y="172816"/>
                    <a:pt x="1591141" y="172816"/>
                  </a:cubicBezTo>
                  <a:cubicBezTo>
                    <a:pt x="1588538" y="172816"/>
                    <a:pt x="1585283" y="173141"/>
                    <a:pt x="1584632" y="173141"/>
                  </a:cubicBezTo>
                  <a:lnTo>
                    <a:pt x="1584632" y="173141"/>
                  </a:lnTo>
                  <a:cubicBezTo>
                    <a:pt x="1583004" y="173467"/>
                    <a:pt x="1576495" y="166307"/>
                    <a:pt x="1570638" y="160448"/>
                  </a:cubicBezTo>
                  <a:cubicBezTo>
                    <a:pt x="1566407" y="156218"/>
                    <a:pt x="1562826" y="152312"/>
                    <a:pt x="1562501" y="151987"/>
                  </a:cubicBezTo>
                  <a:cubicBezTo>
                    <a:pt x="1562176" y="151987"/>
                    <a:pt x="1560548" y="152963"/>
                    <a:pt x="1558921" y="153939"/>
                  </a:cubicBezTo>
                  <a:lnTo>
                    <a:pt x="1558921" y="153939"/>
                  </a:lnTo>
                  <a:cubicBezTo>
                    <a:pt x="1558270" y="154590"/>
                    <a:pt x="1557294" y="154916"/>
                    <a:pt x="1556643" y="155241"/>
                  </a:cubicBezTo>
                  <a:cubicBezTo>
                    <a:pt x="1554690" y="156218"/>
                    <a:pt x="1548507" y="153289"/>
                    <a:pt x="1542974" y="150685"/>
                  </a:cubicBezTo>
                  <a:cubicBezTo>
                    <a:pt x="1539068" y="148732"/>
                    <a:pt x="1535163" y="147105"/>
                    <a:pt x="1534512" y="147105"/>
                  </a:cubicBezTo>
                  <a:cubicBezTo>
                    <a:pt x="1532885" y="147105"/>
                    <a:pt x="1527677" y="147105"/>
                    <a:pt x="1523121" y="146780"/>
                  </a:cubicBezTo>
                  <a:cubicBezTo>
                    <a:pt x="1520193" y="146780"/>
                    <a:pt x="1517914" y="146454"/>
                    <a:pt x="1516612" y="146454"/>
                  </a:cubicBezTo>
                  <a:cubicBezTo>
                    <a:pt x="1514985" y="146454"/>
                    <a:pt x="1513032" y="144827"/>
                    <a:pt x="1511405" y="142548"/>
                  </a:cubicBezTo>
                  <a:cubicBezTo>
                    <a:pt x="1508802" y="139294"/>
                    <a:pt x="1506523" y="134738"/>
                    <a:pt x="1506523" y="133436"/>
                  </a:cubicBezTo>
                  <a:cubicBezTo>
                    <a:pt x="1506523" y="132785"/>
                    <a:pt x="1506523" y="130832"/>
                    <a:pt x="1506523" y="128880"/>
                  </a:cubicBezTo>
                  <a:cubicBezTo>
                    <a:pt x="1506849" y="125625"/>
                    <a:pt x="1507499" y="121720"/>
                    <a:pt x="1507825" y="120418"/>
                  </a:cubicBezTo>
                  <a:cubicBezTo>
                    <a:pt x="1508150" y="119441"/>
                    <a:pt x="1503594" y="109678"/>
                    <a:pt x="1501316" y="104471"/>
                  </a:cubicBezTo>
                  <a:cubicBezTo>
                    <a:pt x="1500340" y="102843"/>
                    <a:pt x="1500014" y="101541"/>
                    <a:pt x="1500014" y="101216"/>
                  </a:cubicBezTo>
                  <a:lnTo>
                    <a:pt x="1500014" y="101216"/>
                  </a:lnTo>
                  <a:cubicBezTo>
                    <a:pt x="1500014" y="101216"/>
                    <a:pt x="1498387" y="99914"/>
                    <a:pt x="1497085" y="98612"/>
                  </a:cubicBezTo>
                  <a:lnTo>
                    <a:pt x="1497085" y="98612"/>
                  </a:lnTo>
                  <a:cubicBezTo>
                    <a:pt x="1495458" y="97311"/>
                    <a:pt x="1494156" y="96009"/>
                    <a:pt x="1493831" y="95683"/>
                  </a:cubicBezTo>
                  <a:lnTo>
                    <a:pt x="1493831" y="95683"/>
                  </a:lnTo>
                  <a:cubicBezTo>
                    <a:pt x="1493505" y="95358"/>
                    <a:pt x="1493505" y="93080"/>
                    <a:pt x="1493505" y="90802"/>
                  </a:cubicBezTo>
                  <a:cubicBezTo>
                    <a:pt x="1493505" y="87547"/>
                    <a:pt x="1493180" y="83967"/>
                    <a:pt x="1493180" y="83642"/>
                  </a:cubicBezTo>
                  <a:cubicBezTo>
                    <a:pt x="1493180" y="83316"/>
                    <a:pt x="1492529" y="83967"/>
                    <a:pt x="1491553" y="84292"/>
                  </a:cubicBezTo>
                  <a:cubicBezTo>
                    <a:pt x="1489599" y="84618"/>
                    <a:pt x="1487972" y="84618"/>
                    <a:pt x="1487321" y="83642"/>
                  </a:cubicBezTo>
                  <a:lnTo>
                    <a:pt x="1487321" y="83642"/>
                  </a:lnTo>
                  <a:cubicBezTo>
                    <a:pt x="1486996" y="82991"/>
                    <a:pt x="1483741" y="75831"/>
                    <a:pt x="1480812" y="68996"/>
                  </a:cubicBezTo>
                  <a:cubicBezTo>
                    <a:pt x="1478534" y="63789"/>
                    <a:pt x="1476581" y="58907"/>
                    <a:pt x="1476256" y="57931"/>
                  </a:cubicBezTo>
                  <a:cubicBezTo>
                    <a:pt x="1475931" y="56629"/>
                    <a:pt x="1476581" y="55327"/>
                    <a:pt x="1477232" y="54025"/>
                  </a:cubicBezTo>
                  <a:lnTo>
                    <a:pt x="1477232" y="54025"/>
                  </a:lnTo>
                  <a:cubicBezTo>
                    <a:pt x="1477884" y="53049"/>
                    <a:pt x="1478209" y="51747"/>
                    <a:pt x="1478209" y="51096"/>
                  </a:cubicBezTo>
                  <a:cubicBezTo>
                    <a:pt x="1478209" y="50120"/>
                    <a:pt x="1472676" y="44262"/>
                    <a:pt x="1468771" y="40356"/>
                  </a:cubicBezTo>
                  <a:cubicBezTo>
                    <a:pt x="1466818" y="38404"/>
                    <a:pt x="1465190" y="36776"/>
                    <a:pt x="1464866" y="36125"/>
                  </a:cubicBezTo>
                  <a:cubicBezTo>
                    <a:pt x="1463563" y="34498"/>
                    <a:pt x="1464540" y="31894"/>
                    <a:pt x="1465516" y="29616"/>
                  </a:cubicBezTo>
                  <a:cubicBezTo>
                    <a:pt x="1465841" y="28640"/>
                    <a:pt x="1466493" y="27338"/>
                    <a:pt x="1466493" y="27013"/>
                  </a:cubicBezTo>
                  <a:cubicBezTo>
                    <a:pt x="1466493" y="26687"/>
                    <a:pt x="1464866" y="25060"/>
                    <a:pt x="1462587" y="23433"/>
                  </a:cubicBezTo>
                  <a:cubicBezTo>
                    <a:pt x="1459332" y="21154"/>
                    <a:pt x="1455427" y="18551"/>
                    <a:pt x="1453800" y="17900"/>
                  </a:cubicBezTo>
                  <a:cubicBezTo>
                    <a:pt x="1452823" y="17575"/>
                    <a:pt x="1451522" y="16924"/>
                    <a:pt x="1450220" y="16273"/>
                  </a:cubicBezTo>
                  <a:cubicBezTo>
                    <a:pt x="1446966" y="14645"/>
                    <a:pt x="1443385" y="12693"/>
                    <a:pt x="1441432" y="12693"/>
                  </a:cubicBezTo>
                  <a:cubicBezTo>
                    <a:pt x="1440781" y="12693"/>
                    <a:pt x="1439805" y="12693"/>
                    <a:pt x="1438503" y="12693"/>
                  </a:cubicBezTo>
                  <a:cubicBezTo>
                    <a:pt x="1435249" y="12693"/>
                    <a:pt x="1431018" y="12693"/>
                    <a:pt x="1426462" y="13018"/>
                  </a:cubicBezTo>
                  <a:cubicBezTo>
                    <a:pt x="1422231" y="13344"/>
                    <a:pt x="1413444" y="8136"/>
                    <a:pt x="1406935" y="4231"/>
                  </a:cubicBezTo>
                  <a:cubicBezTo>
                    <a:pt x="1403029" y="1953"/>
                    <a:pt x="1400100" y="0"/>
                    <a:pt x="1399449" y="0"/>
                  </a:cubicBezTo>
                  <a:cubicBezTo>
                    <a:pt x="1398473" y="0"/>
                    <a:pt x="1393917" y="325"/>
                    <a:pt x="1388709" y="651"/>
                  </a:cubicBezTo>
                  <a:cubicBezTo>
                    <a:pt x="1381223" y="976"/>
                    <a:pt x="1371786" y="1627"/>
                    <a:pt x="1367880" y="1953"/>
                  </a:cubicBezTo>
                  <a:cubicBezTo>
                    <a:pt x="1362022" y="2278"/>
                    <a:pt x="1358117" y="3905"/>
                    <a:pt x="1349655" y="6509"/>
                  </a:cubicBezTo>
                  <a:lnTo>
                    <a:pt x="1346400" y="7485"/>
                  </a:lnTo>
                  <a:lnTo>
                    <a:pt x="1346400" y="7485"/>
                  </a:lnTo>
                  <a:cubicBezTo>
                    <a:pt x="1339566" y="9764"/>
                    <a:pt x="1332405" y="9764"/>
                    <a:pt x="1327524" y="9764"/>
                  </a:cubicBezTo>
                  <a:cubicBezTo>
                    <a:pt x="1324595" y="9764"/>
                    <a:pt x="1322642" y="9764"/>
                    <a:pt x="1321666" y="10089"/>
                  </a:cubicBezTo>
                  <a:cubicBezTo>
                    <a:pt x="1321015" y="10415"/>
                    <a:pt x="1320690" y="10740"/>
                    <a:pt x="1320364" y="11391"/>
                  </a:cubicBezTo>
                  <a:cubicBezTo>
                    <a:pt x="1319713" y="12367"/>
                    <a:pt x="1318412" y="13669"/>
                    <a:pt x="1313855" y="16273"/>
                  </a:cubicBezTo>
                  <a:cubicBezTo>
                    <a:pt x="1310926" y="18225"/>
                    <a:pt x="1308322" y="20178"/>
                    <a:pt x="1306369" y="22131"/>
                  </a:cubicBezTo>
                  <a:cubicBezTo>
                    <a:pt x="1303766" y="24734"/>
                    <a:pt x="1302139" y="27013"/>
                    <a:pt x="1301162" y="28965"/>
                  </a:cubicBezTo>
                  <a:cubicBezTo>
                    <a:pt x="1299535" y="31569"/>
                    <a:pt x="1300837" y="33847"/>
                    <a:pt x="1301487" y="35149"/>
                  </a:cubicBezTo>
                  <a:lnTo>
                    <a:pt x="1301487" y="35149"/>
                  </a:lnTo>
                  <a:lnTo>
                    <a:pt x="1301487" y="35474"/>
                  </a:lnTo>
                  <a:lnTo>
                    <a:pt x="1301487" y="35474"/>
                  </a:lnTo>
                  <a:cubicBezTo>
                    <a:pt x="1301813" y="35800"/>
                    <a:pt x="1302139" y="34498"/>
                    <a:pt x="1303440" y="34173"/>
                  </a:cubicBezTo>
                  <a:cubicBezTo>
                    <a:pt x="1304417" y="33522"/>
                    <a:pt x="1305718" y="33196"/>
                    <a:pt x="1306695" y="32871"/>
                  </a:cubicBezTo>
                  <a:cubicBezTo>
                    <a:pt x="1307996" y="32545"/>
                    <a:pt x="1310275" y="32871"/>
                    <a:pt x="1312553" y="33522"/>
                  </a:cubicBezTo>
                  <a:cubicBezTo>
                    <a:pt x="1314505" y="34173"/>
                    <a:pt x="1316784" y="34824"/>
                    <a:pt x="1318737" y="35800"/>
                  </a:cubicBezTo>
                  <a:cubicBezTo>
                    <a:pt x="1322317" y="37753"/>
                    <a:pt x="1320690" y="40682"/>
                    <a:pt x="1319062" y="43611"/>
                  </a:cubicBezTo>
                  <a:cubicBezTo>
                    <a:pt x="1318412" y="44587"/>
                    <a:pt x="1318086" y="45563"/>
                    <a:pt x="1318086" y="46214"/>
                  </a:cubicBezTo>
                  <a:cubicBezTo>
                    <a:pt x="1318086" y="46865"/>
                    <a:pt x="1319387" y="47842"/>
                    <a:pt x="1320364" y="48818"/>
                  </a:cubicBezTo>
                  <a:cubicBezTo>
                    <a:pt x="1321991" y="50120"/>
                    <a:pt x="1323293" y="51096"/>
                    <a:pt x="1322642" y="52723"/>
                  </a:cubicBezTo>
                  <a:cubicBezTo>
                    <a:pt x="1322317" y="53700"/>
                    <a:pt x="1318412" y="57280"/>
                    <a:pt x="1314180" y="61836"/>
                  </a:cubicBezTo>
                  <a:lnTo>
                    <a:pt x="1314180" y="61836"/>
                  </a:lnTo>
                  <a:cubicBezTo>
                    <a:pt x="1308648" y="67369"/>
                    <a:pt x="1302464" y="73878"/>
                    <a:pt x="1300512" y="76156"/>
                  </a:cubicBezTo>
                  <a:cubicBezTo>
                    <a:pt x="1298559" y="78760"/>
                    <a:pt x="1294653" y="85594"/>
                    <a:pt x="1290748" y="92103"/>
                  </a:cubicBezTo>
                  <a:cubicBezTo>
                    <a:pt x="1287493" y="97311"/>
                    <a:pt x="1284564" y="102192"/>
                    <a:pt x="1283262" y="104471"/>
                  </a:cubicBezTo>
                  <a:cubicBezTo>
                    <a:pt x="1281635" y="107074"/>
                    <a:pt x="1281309" y="112281"/>
                    <a:pt x="1280984" y="116838"/>
                  </a:cubicBezTo>
                  <a:cubicBezTo>
                    <a:pt x="1280984" y="120092"/>
                    <a:pt x="1280659" y="123347"/>
                    <a:pt x="1280008" y="124974"/>
                  </a:cubicBezTo>
                  <a:cubicBezTo>
                    <a:pt x="1278706" y="127903"/>
                    <a:pt x="1276103" y="129530"/>
                    <a:pt x="1274475" y="130832"/>
                  </a:cubicBezTo>
                  <a:lnTo>
                    <a:pt x="1274475" y="130832"/>
                  </a:lnTo>
                  <a:cubicBezTo>
                    <a:pt x="1273824" y="131158"/>
                    <a:pt x="1273499" y="131483"/>
                    <a:pt x="1273173" y="131809"/>
                  </a:cubicBezTo>
                  <a:cubicBezTo>
                    <a:pt x="1272197" y="132785"/>
                    <a:pt x="1268291" y="133436"/>
                    <a:pt x="1264386" y="134087"/>
                  </a:cubicBezTo>
                  <a:cubicBezTo>
                    <a:pt x="1261131" y="134738"/>
                    <a:pt x="1257877" y="135063"/>
                    <a:pt x="1256250" y="135714"/>
                  </a:cubicBezTo>
                  <a:cubicBezTo>
                    <a:pt x="1254297" y="136365"/>
                    <a:pt x="1250391" y="139294"/>
                    <a:pt x="1246486" y="142223"/>
                  </a:cubicBezTo>
                  <a:cubicBezTo>
                    <a:pt x="1242906" y="144827"/>
                    <a:pt x="1239000" y="147430"/>
                    <a:pt x="1237048" y="148407"/>
                  </a:cubicBezTo>
                  <a:lnTo>
                    <a:pt x="1237048" y="148407"/>
                  </a:lnTo>
                  <a:lnTo>
                    <a:pt x="1237048" y="148407"/>
                  </a:lnTo>
                  <a:lnTo>
                    <a:pt x="1237048" y="148407"/>
                  </a:lnTo>
                  <a:cubicBezTo>
                    <a:pt x="1234444" y="149383"/>
                    <a:pt x="1226633" y="147430"/>
                    <a:pt x="1219473" y="145152"/>
                  </a:cubicBezTo>
                  <a:cubicBezTo>
                    <a:pt x="1214267" y="143525"/>
                    <a:pt x="1209385" y="141572"/>
                    <a:pt x="1206455" y="139945"/>
                  </a:cubicBezTo>
                  <a:cubicBezTo>
                    <a:pt x="1205804" y="140921"/>
                    <a:pt x="1204503" y="142548"/>
                    <a:pt x="1202876" y="144501"/>
                  </a:cubicBezTo>
                  <a:cubicBezTo>
                    <a:pt x="1201573" y="145803"/>
                    <a:pt x="1201248" y="147430"/>
                    <a:pt x="1200923" y="149383"/>
                  </a:cubicBezTo>
                  <a:cubicBezTo>
                    <a:pt x="1200272" y="151661"/>
                    <a:pt x="1199621" y="154265"/>
                    <a:pt x="1197668" y="157519"/>
                  </a:cubicBezTo>
                  <a:cubicBezTo>
                    <a:pt x="1196692" y="159472"/>
                    <a:pt x="1195390" y="161750"/>
                    <a:pt x="1193763" y="164029"/>
                  </a:cubicBezTo>
                  <a:cubicBezTo>
                    <a:pt x="1190182" y="169887"/>
                    <a:pt x="1185626" y="177372"/>
                    <a:pt x="1183999" y="182579"/>
                  </a:cubicBezTo>
                  <a:cubicBezTo>
                    <a:pt x="1183023" y="186159"/>
                    <a:pt x="1183023" y="187787"/>
                    <a:pt x="1183023" y="189088"/>
                  </a:cubicBezTo>
                  <a:lnTo>
                    <a:pt x="1183023" y="189088"/>
                  </a:lnTo>
                  <a:cubicBezTo>
                    <a:pt x="1183023" y="190390"/>
                    <a:pt x="1183348" y="191692"/>
                    <a:pt x="1182046" y="193970"/>
                  </a:cubicBezTo>
                  <a:cubicBezTo>
                    <a:pt x="1180419" y="196899"/>
                    <a:pt x="1179442" y="197225"/>
                    <a:pt x="1178141" y="197876"/>
                  </a:cubicBezTo>
                  <a:cubicBezTo>
                    <a:pt x="1177490" y="198201"/>
                    <a:pt x="1176514" y="198526"/>
                    <a:pt x="1175212" y="199828"/>
                  </a:cubicBezTo>
                  <a:cubicBezTo>
                    <a:pt x="1173259" y="201781"/>
                    <a:pt x="1173585" y="203083"/>
                    <a:pt x="1173910" y="204385"/>
                  </a:cubicBezTo>
                  <a:cubicBezTo>
                    <a:pt x="1173910" y="205036"/>
                    <a:pt x="1174236" y="205686"/>
                    <a:pt x="1174236" y="206012"/>
                  </a:cubicBezTo>
                  <a:cubicBezTo>
                    <a:pt x="1174236" y="206663"/>
                    <a:pt x="1175863" y="208290"/>
                    <a:pt x="1178141" y="210568"/>
                  </a:cubicBezTo>
                  <a:cubicBezTo>
                    <a:pt x="1180419" y="212521"/>
                    <a:pt x="1183348" y="214474"/>
                    <a:pt x="1185951" y="216101"/>
                  </a:cubicBezTo>
                  <a:cubicBezTo>
                    <a:pt x="1187579" y="216752"/>
                    <a:pt x="1188230" y="216752"/>
                    <a:pt x="1188555" y="216426"/>
                  </a:cubicBezTo>
                  <a:lnTo>
                    <a:pt x="1188555" y="216426"/>
                  </a:lnTo>
                  <a:cubicBezTo>
                    <a:pt x="1188881" y="215775"/>
                    <a:pt x="1188881" y="214799"/>
                    <a:pt x="1188881" y="213823"/>
                  </a:cubicBezTo>
                  <a:cubicBezTo>
                    <a:pt x="1188881" y="212846"/>
                    <a:pt x="1188881" y="211870"/>
                    <a:pt x="1189206" y="211219"/>
                  </a:cubicBezTo>
                  <a:cubicBezTo>
                    <a:pt x="1190182" y="209592"/>
                    <a:pt x="1195715" y="209266"/>
                    <a:pt x="1200923" y="208941"/>
                  </a:cubicBezTo>
                  <a:cubicBezTo>
                    <a:pt x="1204828" y="208616"/>
                    <a:pt x="1208408" y="208616"/>
                    <a:pt x="1209385" y="207965"/>
                  </a:cubicBezTo>
                  <a:cubicBezTo>
                    <a:pt x="1211663" y="206988"/>
                    <a:pt x="1214917" y="209266"/>
                    <a:pt x="1218497" y="211545"/>
                  </a:cubicBezTo>
                  <a:lnTo>
                    <a:pt x="1218497" y="211545"/>
                  </a:lnTo>
                  <a:cubicBezTo>
                    <a:pt x="1221101" y="213172"/>
                    <a:pt x="1223704" y="215125"/>
                    <a:pt x="1225982" y="215775"/>
                  </a:cubicBezTo>
                  <a:cubicBezTo>
                    <a:pt x="1228260" y="216426"/>
                    <a:pt x="1229237" y="213497"/>
                    <a:pt x="1230213" y="211219"/>
                  </a:cubicBezTo>
                  <a:cubicBezTo>
                    <a:pt x="1230864" y="209592"/>
                    <a:pt x="1231190" y="207965"/>
                    <a:pt x="1232491" y="207314"/>
                  </a:cubicBezTo>
                  <a:cubicBezTo>
                    <a:pt x="1233468" y="206337"/>
                    <a:pt x="1238024" y="206012"/>
                    <a:pt x="1242906" y="205686"/>
                  </a:cubicBezTo>
                  <a:cubicBezTo>
                    <a:pt x="1249090" y="205361"/>
                    <a:pt x="1256575" y="205036"/>
                    <a:pt x="1258853" y="205361"/>
                  </a:cubicBezTo>
                  <a:cubicBezTo>
                    <a:pt x="1260806" y="205686"/>
                    <a:pt x="1266664" y="210243"/>
                    <a:pt x="1273499" y="216101"/>
                  </a:cubicBezTo>
                  <a:cubicBezTo>
                    <a:pt x="1283262" y="224563"/>
                    <a:pt x="1294653" y="235303"/>
                    <a:pt x="1296281" y="237255"/>
                  </a:cubicBezTo>
                  <a:cubicBezTo>
                    <a:pt x="1298884" y="240510"/>
                    <a:pt x="1298233" y="244416"/>
                    <a:pt x="1297908" y="247670"/>
                  </a:cubicBezTo>
                  <a:cubicBezTo>
                    <a:pt x="1297908" y="248321"/>
                    <a:pt x="1297582" y="248972"/>
                    <a:pt x="1297582" y="249623"/>
                  </a:cubicBezTo>
                  <a:cubicBezTo>
                    <a:pt x="1297257" y="252226"/>
                    <a:pt x="1296281" y="252877"/>
                    <a:pt x="1294328" y="252877"/>
                  </a:cubicBezTo>
                  <a:cubicBezTo>
                    <a:pt x="1293677" y="252877"/>
                    <a:pt x="1293351" y="252552"/>
                    <a:pt x="1292375" y="252552"/>
                  </a:cubicBezTo>
                  <a:cubicBezTo>
                    <a:pt x="1291399" y="252226"/>
                    <a:pt x="1290096" y="251901"/>
                    <a:pt x="1288469" y="251901"/>
                  </a:cubicBezTo>
                  <a:cubicBezTo>
                    <a:pt x="1285866" y="251575"/>
                    <a:pt x="1280984" y="251575"/>
                    <a:pt x="1275126" y="251575"/>
                  </a:cubicBezTo>
                  <a:cubicBezTo>
                    <a:pt x="1269268" y="251575"/>
                    <a:pt x="1262433" y="251901"/>
                    <a:pt x="1255599" y="252877"/>
                  </a:cubicBezTo>
                  <a:cubicBezTo>
                    <a:pt x="1247463" y="254179"/>
                    <a:pt x="1243232" y="256457"/>
                    <a:pt x="1238350" y="258735"/>
                  </a:cubicBezTo>
                  <a:cubicBezTo>
                    <a:pt x="1235421" y="260363"/>
                    <a:pt x="1232491" y="261664"/>
                    <a:pt x="1228586" y="263292"/>
                  </a:cubicBezTo>
                  <a:cubicBezTo>
                    <a:pt x="1220776" y="266221"/>
                    <a:pt x="1217195" y="264593"/>
                    <a:pt x="1214591" y="263617"/>
                  </a:cubicBezTo>
                  <a:cubicBezTo>
                    <a:pt x="1213941" y="263292"/>
                    <a:pt x="1213290" y="262966"/>
                    <a:pt x="1212639" y="262966"/>
                  </a:cubicBezTo>
                  <a:cubicBezTo>
                    <a:pt x="1211988" y="262966"/>
                    <a:pt x="1211012" y="263292"/>
                    <a:pt x="1210035" y="263292"/>
                  </a:cubicBezTo>
                  <a:cubicBezTo>
                    <a:pt x="1208408" y="263617"/>
                    <a:pt x="1206455" y="263617"/>
                    <a:pt x="1204828" y="263943"/>
                  </a:cubicBezTo>
                  <a:cubicBezTo>
                    <a:pt x="1203851" y="264268"/>
                    <a:pt x="1201899" y="265895"/>
                    <a:pt x="1200272" y="267848"/>
                  </a:cubicBezTo>
                  <a:cubicBezTo>
                    <a:pt x="1198319" y="269801"/>
                    <a:pt x="1196692" y="272079"/>
                    <a:pt x="1196041" y="273055"/>
                  </a:cubicBezTo>
                  <a:cubicBezTo>
                    <a:pt x="1195390" y="274032"/>
                    <a:pt x="1195064" y="276310"/>
                    <a:pt x="1194739" y="278913"/>
                  </a:cubicBezTo>
                  <a:lnTo>
                    <a:pt x="1194739" y="278913"/>
                  </a:lnTo>
                  <a:cubicBezTo>
                    <a:pt x="1194414" y="280541"/>
                    <a:pt x="1194414" y="282493"/>
                    <a:pt x="1193763" y="283795"/>
                  </a:cubicBezTo>
                  <a:cubicBezTo>
                    <a:pt x="1193112" y="285748"/>
                    <a:pt x="1190833" y="287701"/>
                    <a:pt x="1187904" y="289328"/>
                  </a:cubicBezTo>
                  <a:cubicBezTo>
                    <a:pt x="1184324" y="291606"/>
                    <a:pt x="1179442" y="293233"/>
                    <a:pt x="1176188" y="294210"/>
                  </a:cubicBezTo>
                  <a:cubicBezTo>
                    <a:pt x="1173259" y="294861"/>
                    <a:pt x="1168052" y="294535"/>
                    <a:pt x="1162845" y="294535"/>
                  </a:cubicBezTo>
                  <a:cubicBezTo>
                    <a:pt x="1157637" y="294210"/>
                    <a:pt x="1152430" y="293884"/>
                    <a:pt x="1150152" y="294535"/>
                  </a:cubicBezTo>
                  <a:cubicBezTo>
                    <a:pt x="1147874" y="295186"/>
                    <a:pt x="1142992" y="300068"/>
                    <a:pt x="1137785" y="305275"/>
                  </a:cubicBezTo>
                  <a:cubicBezTo>
                    <a:pt x="1132252" y="310808"/>
                    <a:pt x="1126394" y="316666"/>
                    <a:pt x="1122814" y="317968"/>
                  </a:cubicBezTo>
                  <a:cubicBezTo>
                    <a:pt x="1117932" y="319920"/>
                    <a:pt x="1115003" y="319270"/>
                    <a:pt x="1112074" y="318619"/>
                  </a:cubicBezTo>
                  <a:cubicBezTo>
                    <a:pt x="1110772" y="318293"/>
                    <a:pt x="1109470" y="317968"/>
                    <a:pt x="1108168" y="317968"/>
                  </a:cubicBezTo>
                  <a:cubicBezTo>
                    <a:pt x="1105240" y="317642"/>
                    <a:pt x="1101985" y="315690"/>
                    <a:pt x="1098731" y="313411"/>
                  </a:cubicBezTo>
                  <a:cubicBezTo>
                    <a:pt x="1096127" y="311459"/>
                    <a:pt x="1093197" y="309506"/>
                    <a:pt x="1089618" y="308204"/>
                  </a:cubicBezTo>
                  <a:cubicBezTo>
                    <a:pt x="1085712" y="306577"/>
                    <a:pt x="1082783" y="305926"/>
                    <a:pt x="1080179" y="305601"/>
                  </a:cubicBezTo>
                  <a:cubicBezTo>
                    <a:pt x="1077576" y="305275"/>
                    <a:pt x="1075297" y="305601"/>
                    <a:pt x="1073345" y="305926"/>
                  </a:cubicBezTo>
                  <a:cubicBezTo>
                    <a:pt x="1071067" y="306577"/>
                    <a:pt x="1068788" y="308855"/>
                    <a:pt x="1066836" y="311459"/>
                  </a:cubicBezTo>
                  <a:cubicBezTo>
                    <a:pt x="1065859" y="312761"/>
                    <a:pt x="1064558" y="314388"/>
                    <a:pt x="1063256" y="315364"/>
                  </a:cubicBezTo>
                  <a:cubicBezTo>
                    <a:pt x="1061628" y="316666"/>
                    <a:pt x="1060652" y="318944"/>
                    <a:pt x="1060001" y="321548"/>
                  </a:cubicBezTo>
                  <a:cubicBezTo>
                    <a:pt x="1059025" y="324152"/>
                    <a:pt x="1058700" y="327081"/>
                    <a:pt x="1058049" y="329684"/>
                  </a:cubicBezTo>
                  <a:cubicBezTo>
                    <a:pt x="1057723" y="331311"/>
                    <a:pt x="1060978" y="335217"/>
                    <a:pt x="1064558" y="339122"/>
                  </a:cubicBezTo>
                  <a:cubicBezTo>
                    <a:pt x="1068788" y="344004"/>
                    <a:pt x="1073345" y="349211"/>
                    <a:pt x="1072694" y="353117"/>
                  </a:cubicBezTo>
                  <a:cubicBezTo>
                    <a:pt x="1071718" y="358324"/>
                    <a:pt x="1068138" y="359626"/>
                    <a:pt x="1063256" y="361253"/>
                  </a:cubicBezTo>
                  <a:cubicBezTo>
                    <a:pt x="1061303" y="361904"/>
                    <a:pt x="1059025" y="362555"/>
                    <a:pt x="1057072" y="363857"/>
                  </a:cubicBezTo>
                  <a:cubicBezTo>
                    <a:pt x="1053167" y="365810"/>
                    <a:pt x="1051865" y="365484"/>
                    <a:pt x="1050888" y="365159"/>
                  </a:cubicBezTo>
                  <a:cubicBezTo>
                    <a:pt x="1050238" y="364833"/>
                    <a:pt x="1049261" y="364508"/>
                    <a:pt x="1044705" y="366786"/>
                  </a:cubicBezTo>
                  <a:cubicBezTo>
                    <a:pt x="1038522" y="370040"/>
                    <a:pt x="1035918" y="375898"/>
                    <a:pt x="1033965" y="380780"/>
                  </a:cubicBezTo>
                  <a:lnTo>
                    <a:pt x="1033965" y="380780"/>
                  </a:lnTo>
                  <a:cubicBezTo>
                    <a:pt x="1032988" y="382733"/>
                    <a:pt x="1032338" y="384686"/>
                    <a:pt x="1031361" y="385988"/>
                  </a:cubicBezTo>
                  <a:cubicBezTo>
                    <a:pt x="1030060" y="387940"/>
                    <a:pt x="1025829" y="390219"/>
                    <a:pt x="1020622" y="392171"/>
                  </a:cubicBezTo>
                  <a:cubicBezTo>
                    <a:pt x="1014113" y="394775"/>
                    <a:pt x="1005651" y="397053"/>
                    <a:pt x="1000769" y="398029"/>
                  </a:cubicBezTo>
                  <a:cubicBezTo>
                    <a:pt x="995561" y="399006"/>
                    <a:pt x="972780" y="400633"/>
                    <a:pt x="954229" y="401935"/>
                  </a:cubicBezTo>
                  <a:cubicBezTo>
                    <a:pt x="942513" y="402911"/>
                    <a:pt x="932424" y="403562"/>
                    <a:pt x="930471" y="403888"/>
                  </a:cubicBezTo>
                  <a:cubicBezTo>
                    <a:pt x="927868" y="404213"/>
                    <a:pt x="920382" y="407142"/>
                    <a:pt x="912571" y="410397"/>
                  </a:cubicBezTo>
                  <a:cubicBezTo>
                    <a:pt x="903133" y="414302"/>
                    <a:pt x="893043" y="418858"/>
                    <a:pt x="888813" y="421137"/>
                  </a:cubicBezTo>
                  <a:cubicBezTo>
                    <a:pt x="884907" y="423415"/>
                    <a:pt x="883931" y="424391"/>
                    <a:pt x="882955" y="425042"/>
                  </a:cubicBezTo>
                  <a:lnTo>
                    <a:pt x="882955" y="425042"/>
                  </a:lnTo>
                  <a:cubicBezTo>
                    <a:pt x="881978" y="426018"/>
                    <a:pt x="881653" y="426344"/>
                    <a:pt x="878724" y="427320"/>
                  </a:cubicBezTo>
                  <a:cubicBezTo>
                    <a:pt x="874493" y="428622"/>
                    <a:pt x="872866" y="427971"/>
                    <a:pt x="869937" y="426995"/>
                  </a:cubicBezTo>
                  <a:cubicBezTo>
                    <a:pt x="869286" y="426669"/>
                    <a:pt x="868309" y="426344"/>
                    <a:pt x="867333" y="426344"/>
                  </a:cubicBezTo>
                  <a:cubicBezTo>
                    <a:pt x="864729" y="425693"/>
                    <a:pt x="863428" y="423415"/>
                    <a:pt x="862451" y="421462"/>
                  </a:cubicBezTo>
                  <a:cubicBezTo>
                    <a:pt x="861475" y="419835"/>
                    <a:pt x="860498" y="417882"/>
                    <a:pt x="858546" y="417882"/>
                  </a:cubicBezTo>
                  <a:cubicBezTo>
                    <a:pt x="855616" y="417556"/>
                    <a:pt x="853338" y="418533"/>
                    <a:pt x="850735" y="419835"/>
                  </a:cubicBezTo>
                  <a:cubicBezTo>
                    <a:pt x="849107" y="420486"/>
                    <a:pt x="847480" y="421137"/>
                    <a:pt x="845202" y="421788"/>
                  </a:cubicBezTo>
                  <a:cubicBezTo>
                    <a:pt x="841297" y="422764"/>
                    <a:pt x="836415" y="420486"/>
                    <a:pt x="831207" y="418207"/>
                  </a:cubicBezTo>
                  <a:cubicBezTo>
                    <a:pt x="829255" y="417231"/>
                    <a:pt x="826977" y="416255"/>
                    <a:pt x="825024" y="415604"/>
                  </a:cubicBezTo>
                  <a:cubicBezTo>
                    <a:pt x="821119" y="413977"/>
                    <a:pt x="813959" y="413651"/>
                    <a:pt x="807450" y="413000"/>
                  </a:cubicBezTo>
                  <a:cubicBezTo>
                    <a:pt x="801917" y="412349"/>
                    <a:pt x="796710" y="412024"/>
                    <a:pt x="794106" y="411047"/>
                  </a:cubicBezTo>
                  <a:cubicBezTo>
                    <a:pt x="790201" y="409746"/>
                    <a:pt x="788573" y="405840"/>
                    <a:pt x="787271" y="402586"/>
                  </a:cubicBezTo>
                  <a:cubicBezTo>
                    <a:pt x="786295" y="400633"/>
                    <a:pt x="785644" y="399006"/>
                    <a:pt x="784668" y="398029"/>
                  </a:cubicBezTo>
                  <a:cubicBezTo>
                    <a:pt x="783366" y="396728"/>
                    <a:pt x="773602" y="394775"/>
                    <a:pt x="763188" y="393147"/>
                  </a:cubicBezTo>
                  <a:cubicBezTo>
                    <a:pt x="752123" y="391195"/>
                    <a:pt x="740080" y="389893"/>
                    <a:pt x="735524" y="390219"/>
                  </a:cubicBezTo>
                  <a:cubicBezTo>
                    <a:pt x="729015" y="390544"/>
                    <a:pt x="728365" y="390869"/>
                    <a:pt x="726087" y="391846"/>
                  </a:cubicBezTo>
                  <a:cubicBezTo>
                    <a:pt x="725110" y="392171"/>
                    <a:pt x="723808" y="392822"/>
                    <a:pt x="721530" y="393473"/>
                  </a:cubicBezTo>
                  <a:cubicBezTo>
                    <a:pt x="715346" y="395426"/>
                    <a:pt x="706559" y="394124"/>
                    <a:pt x="699399" y="393147"/>
                  </a:cubicBezTo>
                  <a:cubicBezTo>
                    <a:pt x="697772" y="392822"/>
                    <a:pt x="696144" y="392822"/>
                    <a:pt x="694843" y="392497"/>
                  </a:cubicBezTo>
                  <a:cubicBezTo>
                    <a:pt x="693215" y="392171"/>
                    <a:pt x="691588" y="392171"/>
                    <a:pt x="689635" y="391846"/>
                  </a:cubicBezTo>
                  <a:cubicBezTo>
                    <a:pt x="680197" y="390544"/>
                    <a:pt x="664575" y="388917"/>
                    <a:pt x="655463" y="388266"/>
                  </a:cubicBezTo>
                  <a:cubicBezTo>
                    <a:pt x="648954" y="387940"/>
                    <a:pt x="644072" y="389568"/>
                    <a:pt x="640166" y="390869"/>
                  </a:cubicBezTo>
                  <a:cubicBezTo>
                    <a:pt x="637238" y="391846"/>
                    <a:pt x="634960" y="392497"/>
                    <a:pt x="633007" y="391846"/>
                  </a:cubicBezTo>
                  <a:cubicBezTo>
                    <a:pt x="630403" y="391195"/>
                    <a:pt x="630078" y="389568"/>
                    <a:pt x="630729" y="387615"/>
                  </a:cubicBezTo>
                  <a:cubicBezTo>
                    <a:pt x="631054" y="386964"/>
                    <a:pt x="631054" y="386313"/>
                    <a:pt x="631379" y="385662"/>
                  </a:cubicBezTo>
                  <a:cubicBezTo>
                    <a:pt x="631705" y="384686"/>
                    <a:pt x="632356" y="383709"/>
                    <a:pt x="632356" y="383059"/>
                  </a:cubicBezTo>
                  <a:cubicBezTo>
                    <a:pt x="632356" y="382082"/>
                    <a:pt x="630078" y="379804"/>
                    <a:pt x="627474" y="377526"/>
                  </a:cubicBezTo>
                  <a:cubicBezTo>
                    <a:pt x="625196" y="375573"/>
                    <a:pt x="622917" y="373620"/>
                    <a:pt x="621616" y="371668"/>
                  </a:cubicBezTo>
                  <a:cubicBezTo>
                    <a:pt x="618361" y="367437"/>
                    <a:pt x="614456" y="356371"/>
                    <a:pt x="612829" y="352466"/>
                  </a:cubicBezTo>
                  <a:lnTo>
                    <a:pt x="612829" y="352466"/>
                  </a:lnTo>
                  <a:lnTo>
                    <a:pt x="612503" y="351490"/>
                  </a:lnTo>
                  <a:lnTo>
                    <a:pt x="612503" y="351490"/>
                  </a:lnTo>
                  <a:cubicBezTo>
                    <a:pt x="612178" y="350513"/>
                    <a:pt x="609574" y="348561"/>
                    <a:pt x="607621" y="347259"/>
                  </a:cubicBezTo>
                  <a:cubicBezTo>
                    <a:pt x="606320" y="346282"/>
                    <a:pt x="605017" y="345306"/>
                    <a:pt x="604367" y="344655"/>
                  </a:cubicBezTo>
                  <a:cubicBezTo>
                    <a:pt x="603065" y="343028"/>
                    <a:pt x="604692" y="340099"/>
                    <a:pt x="606645" y="337170"/>
                  </a:cubicBezTo>
                  <a:cubicBezTo>
                    <a:pt x="607621" y="335542"/>
                    <a:pt x="608923" y="334566"/>
                    <a:pt x="608598" y="334241"/>
                  </a:cubicBezTo>
                  <a:cubicBezTo>
                    <a:pt x="608598" y="334241"/>
                    <a:pt x="606645" y="334566"/>
                    <a:pt x="604367" y="334891"/>
                  </a:cubicBezTo>
                  <a:cubicBezTo>
                    <a:pt x="600461" y="335217"/>
                    <a:pt x="595905" y="335868"/>
                    <a:pt x="593626" y="334891"/>
                  </a:cubicBezTo>
                  <a:cubicBezTo>
                    <a:pt x="591348" y="333915"/>
                    <a:pt x="578330" y="326104"/>
                    <a:pt x="567916" y="319920"/>
                  </a:cubicBezTo>
                  <a:cubicBezTo>
                    <a:pt x="561081" y="316015"/>
                    <a:pt x="555224" y="312435"/>
                    <a:pt x="554247" y="312110"/>
                  </a:cubicBezTo>
                  <a:lnTo>
                    <a:pt x="554247" y="312110"/>
                  </a:lnTo>
                  <a:cubicBezTo>
                    <a:pt x="553271" y="311784"/>
                    <a:pt x="548715" y="311133"/>
                    <a:pt x="543181" y="310808"/>
                  </a:cubicBezTo>
                  <a:cubicBezTo>
                    <a:pt x="534720" y="310157"/>
                    <a:pt x="523980" y="309832"/>
                    <a:pt x="520399" y="309832"/>
                  </a:cubicBezTo>
                  <a:cubicBezTo>
                    <a:pt x="517471" y="309832"/>
                    <a:pt x="509009" y="308855"/>
                    <a:pt x="500547" y="307553"/>
                  </a:cubicBezTo>
                  <a:cubicBezTo>
                    <a:pt x="492085" y="306252"/>
                    <a:pt x="483298" y="304950"/>
                    <a:pt x="480044" y="303973"/>
                  </a:cubicBezTo>
                  <a:cubicBezTo>
                    <a:pt x="473535" y="302346"/>
                    <a:pt x="473860" y="296162"/>
                    <a:pt x="473860" y="292583"/>
                  </a:cubicBezTo>
                  <a:cubicBezTo>
                    <a:pt x="473860" y="291932"/>
                    <a:pt x="473860" y="291281"/>
                    <a:pt x="473860" y="290955"/>
                  </a:cubicBezTo>
                  <a:cubicBezTo>
                    <a:pt x="473860" y="288677"/>
                    <a:pt x="476138" y="284446"/>
                    <a:pt x="478742" y="280215"/>
                  </a:cubicBezTo>
                  <a:cubicBezTo>
                    <a:pt x="480369" y="277612"/>
                    <a:pt x="481671" y="275334"/>
                    <a:pt x="482322" y="273381"/>
                  </a:cubicBezTo>
                  <a:cubicBezTo>
                    <a:pt x="483949" y="269801"/>
                    <a:pt x="483298" y="258084"/>
                    <a:pt x="483298" y="252552"/>
                  </a:cubicBezTo>
                  <a:cubicBezTo>
                    <a:pt x="483298" y="251250"/>
                    <a:pt x="483298" y="250274"/>
                    <a:pt x="483298" y="249948"/>
                  </a:cubicBezTo>
                  <a:cubicBezTo>
                    <a:pt x="483298" y="248972"/>
                    <a:pt x="480369" y="244090"/>
                    <a:pt x="477115" y="239534"/>
                  </a:cubicBezTo>
                  <a:cubicBezTo>
                    <a:pt x="474836" y="236279"/>
                    <a:pt x="472884" y="233025"/>
                    <a:pt x="471581" y="231072"/>
                  </a:cubicBezTo>
                  <a:cubicBezTo>
                    <a:pt x="469954" y="227817"/>
                    <a:pt x="468978" y="224888"/>
                    <a:pt x="468327" y="222285"/>
                  </a:cubicBezTo>
                  <a:cubicBezTo>
                    <a:pt x="468002" y="220657"/>
                    <a:pt x="467351" y="219030"/>
                    <a:pt x="466700" y="217728"/>
                  </a:cubicBezTo>
                  <a:lnTo>
                    <a:pt x="466700" y="217728"/>
                  </a:lnTo>
                  <a:cubicBezTo>
                    <a:pt x="466049" y="216101"/>
                    <a:pt x="464747" y="214148"/>
                    <a:pt x="463120" y="212846"/>
                  </a:cubicBezTo>
                  <a:cubicBezTo>
                    <a:pt x="461818" y="211545"/>
                    <a:pt x="460516" y="210894"/>
                    <a:pt x="459540" y="210568"/>
                  </a:cubicBezTo>
                  <a:cubicBezTo>
                    <a:pt x="458563" y="210568"/>
                    <a:pt x="457588" y="210243"/>
                    <a:pt x="456285" y="210243"/>
                  </a:cubicBezTo>
                  <a:cubicBezTo>
                    <a:pt x="453682" y="209917"/>
                    <a:pt x="451079" y="209917"/>
                    <a:pt x="448800" y="209266"/>
                  </a:cubicBezTo>
                  <a:cubicBezTo>
                    <a:pt x="446197" y="208616"/>
                    <a:pt x="445220" y="206988"/>
                    <a:pt x="444569" y="205686"/>
                  </a:cubicBezTo>
                  <a:cubicBezTo>
                    <a:pt x="444244" y="205036"/>
                    <a:pt x="443918" y="204710"/>
                    <a:pt x="443593" y="204710"/>
                  </a:cubicBezTo>
                  <a:cubicBezTo>
                    <a:pt x="442942" y="204385"/>
                    <a:pt x="440338" y="204710"/>
                    <a:pt x="438060" y="204710"/>
                  </a:cubicBezTo>
                  <a:cubicBezTo>
                    <a:pt x="436107" y="204710"/>
                    <a:pt x="434480" y="205036"/>
                    <a:pt x="433179" y="205036"/>
                  </a:cubicBezTo>
                  <a:cubicBezTo>
                    <a:pt x="430249" y="204710"/>
                    <a:pt x="426995" y="202757"/>
                    <a:pt x="424066" y="200805"/>
                  </a:cubicBezTo>
                  <a:cubicBezTo>
                    <a:pt x="423740" y="200479"/>
                    <a:pt x="423089" y="200154"/>
                    <a:pt x="422763" y="200154"/>
                  </a:cubicBezTo>
                  <a:cubicBezTo>
                    <a:pt x="420485" y="198526"/>
                    <a:pt x="418207" y="195598"/>
                    <a:pt x="417231" y="193645"/>
                  </a:cubicBezTo>
                  <a:cubicBezTo>
                    <a:pt x="416906" y="192994"/>
                    <a:pt x="416580" y="192668"/>
                    <a:pt x="416254" y="192343"/>
                  </a:cubicBezTo>
                  <a:cubicBezTo>
                    <a:pt x="415929" y="192017"/>
                    <a:pt x="412024" y="190065"/>
                    <a:pt x="408770" y="188763"/>
                  </a:cubicBezTo>
                  <a:cubicBezTo>
                    <a:pt x="406491" y="187787"/>
                    <a:pt x="404539" y="186810"/>
                    <a:pt x="403888" y="186485"/>
                  </a:cubicBezTo>
                  <a:cubicBezTo>
                    <a:pt x="402911" y="185834"/>
                    <a:pt x="402261" y="184857"/>
                    <a:pt x="401935" y="183556"/>
                  </a:cubicBezTo>
                  <a:cubicBezTo>
                    <a:pt x="401284" y="181928"/>
                    <a:pt x="401284" y="180301"/>
                    <a:pt x="401284" y="178999"/>
                  </a:cubicBezTo>
                  <a:cubicBezTo>
                    <a:pt x="401284" y="178674"/>
                    <a:pt x="399982" y="177698"/>
                    <a:pt x="398680" y="176396"/>
                  </a:cubicBezTo>
                  <a:cubicBezTo>
                    <a:pt x="396727" y="174768"/>
                    <a:pt x="394449" y="172816"/>
                    <a:pt x="394124" y="171189"/>
                  </a:cubicBezTo>
                  <a:cubicBezTo>
                    <a:pt x="393798" y="169236"/>
                    <a:pt x="394775" y="166307"/>
                    <a:pt x="395426" y="164029"/>
                  </a:cubicBezTo>
                  <a:lnTo>
                    <a:pt x="395752" y="162727"/>
                  </a:lnTo>
                  <a:cubicBezTo>
                    <a:pt x="393798" y="163052"/>
                    <a:pt x="391845" y="163703"/>
                    <a:pt x="390218" y="164029"/>
                  </a:cubicBezTo>
                  <a:cubicBezTo>
                    <a:pt x="388266" y="164354"/>
                    <a:pt x="386313" y="165005"/>
                    <a:pt x="385662" y="165005"/>
                  </a:cubicBezTo>
                  <a:cubicBezTo>
                    <a:pt x="384361" y="165330"/>
                    <a:pt x="383384" y="165330"/>
                    <a:pt x="382408" y="165005"/>
                  </a:cubicBezTo>
                  <a:cubicBezTo>
                    <a:pt x="380780" y="165656"/>
                    <a:pt x="377852" y="165981"/>
                    <a:pt x="374922" y="165981"/>
                  </a:cubicBezTo>
                  <a:cubicBezTo>
                    <a:pt x="372644" y="165981"/>
                    <a:pt x="370366" y="166307"/>
                    <a:pt x="369715" y="166632"/>
                  </a:cubicBezTo>
                  <a:cubicBezTo>
                    <a:pt x="368739" y="166957"/>
                    <a:pt x="368413" y="171514"/>
                    <a:pt x="368088" y="174768"/>
                  </a:cubicBezTo>
                  <a:cubicBezTo>
                    <a:pt x="367762" y="176396"/>
                    <a:pt x="367762" y="178023"/>
                    <a:pt x="367436" y="178348"/>
                  </a:cubicBezTo>
                  <a:cubicBezTo>
                    <a:pt x="367111" y="178999"/>
                    <a:pt x="366135" y="180301"/>
                    <a:pt x="365484" y="181603"/>
                  </a:cubicBezTo>
                  <a:cubicBezTo>
                    <a:pt x="364508" y="183230"/>
                    <a:pt x="363206" y="184857"/>
                    <a:pt x="362880" y="185508"/>
                  </a:cubicBezTo>
                  <a:cubicBezTo>
                    <a:pt x="361904" y="186485"/>
                    <a:pt x="356371" y="187461"/>
                    <a:pt x="350513" y="188438"/>
                  </a:cubicBezTo>
                  <a:cubicBezTo>
                    <a:pt x="345631" y="189088"/>
                    <a:pt x="340749" y="189739"/>
                    <a:pt x="340424" y="190065"/>
                  </a:cubicBezTo>
                  <a:cubicBezTo>
                    <a:pt x="340099" y="190390"/>
                    <a:pt x="338797" y="192994"/>
                    <a:pt x="337821" y="195598"/>
                  </a:cubicBezTo>
                  <a:cubicBezTo>
                    <a:pt x="336518" y="198852"/>
                    <a:pt x="335217" y="202432"/>
                    <a:pt x="334891" y="203734"/>
                  </a:cubicBezTo>
                  <a:cubicBezTo>
                    <a:pt x="334566" y="205036"/>
                    <a:pt x="335543" y="210568"/>
                    <a:pt x="336193" y="216101"/>
                  </a:cubicBezTo>
                  <a:cubicBezTo>
                    <a:pt x="336844" y="221308"/>
                    <a:pt x="337495" y="225865"/>
                    <a:pt x="337170" y="226841"/>
                  </a:cubicBezTo>
                  <a:lnTo>
                    <a:pt x="336844" y="227492"/>
                  </a:lnTo>
                  <a:lnTo>
                    <a:pt x="336844" y="227492"/>
                  </a:lnTo>
                  <a:cubicBezTo>
                    <a:pt x="335868" y="229770"/>
                    <a:pt x="333590" y="235303"/>
                    <a:pt x="331312" y="236605"/>
                  </a:cubicBezTo>
                  <a:cubicBezTo>
                    <a:pt x="330661" y="236930"/>
                    <a:pt x="329359" y="237581"/>
                    <a:pt x="328057" y="238557"/>
                  </a:cubicBezTo>
                  <a:cubicBezTo>
                    <a:pt x="324152" y="240835"/>
                    <a:pt x="318293" y="243765"/>
                    <a:pt x="316991" y="244090"/>
                  </a:cubicBezTo>
                  <a:cubicBezTo>
                    <a:pt x="315690" y="244416"/>
                    <a:pt x="313737" y="243439"/>
                    <a:pt x="311784" y="242463"/>
                  </a:cubicBezTo>
                  <a:cubicBezTo>
                    <a:pt x="310482" y="241812"/>
                    <a:pt x="308855" y="241161"/>
                    <a:pt x="307879" y="240835"/>
                  </a:cubicBezTo>
                  <a:lnTo>
                    <a:pt x="307879" y="240835"/>
                  </a:lnTo>
                  <a:cubicBezTo>
                    <a:pt x="306577" y="240510"/>
                    <a:pt x="301695" y="240510"/>
                    <a:pt x="296488" y="240835"/>
                  </a:cubicBezTo>
                  <a:cubicBezTo>
                    <a:pt x="291606" y="240835"/>
                    <a:pt x="286725" y="241161"/>
                    <a:pt x="286073" y="241161"/>
                  </a:cubicBezTo>
                  <a:cubicBezTo>
                    <a:pt x="284772" y="241486"/>
                    <a:pt x="279890" y="239534"/>
                    <a:pt x="274682" y="237581"/>
                  </a:cubicBezTo>
                  <a:lnTo>
                    <a:pt x="263943" y="233025"/>
                  </a:lnTo>
                  <a:cubicBezTo>
                    <a:pt x="263617" y="233675"/>
                    <a:pt x="261013" y="241161"/>
                    <a:pt x="258735" y="247670"/>
                  </a:cubicBezTo>
                  <a:cubicBezTo>
                    <a:pt x="256782" y="253203"/>
                    <a:pt x="255155" y="258084"/>
                    <a:pt x="254830" y="258735"/>
                  </a:cubicBezTo>
                  <a:cubicBezTo>
                    <a:pt x="254179" y="259712"/>
                    <a:pt x="250599" y="269801"/>
                    <a:pt x="247344" y="278263"/>
                  </a:cubicBezTo>
                  <a:cubicBezTo>
                    <a:pt x="245391" y="284121"/>
                    <a:pt x="243764" y="289002"/>
                    <a:pt x="243764" y="289653"/>
                  </a:cubicBezTo>
                  <a:cubicBezTo>
                    <a:pt x="243764" y="289979"/>
                    <a:pt x="246043" y="290630"/>
                    <a:pt x="247995" y="290955"/>
                  </a:cubicBezTo>
                  <a:cubicBezTo>
                    <a:pt x="248972" y="291281"/>
                    <a:pt x="249948" y="291281"/>
                    <a:pt x="250273" y="291606"/>
                  </a:cubicBezTo>
                  <a:lnTo>
                    <a:pt x="250273" y="291606"/>
                  </a:lnTo>
                  <a:cubicBezTo>
                    <a:pt x="250925" y="291932"/>
                    <a:pt x="251250" y="292908"/>
                    <a:pt x="251576" y="293884"/>
                  </a:cubicBezTo>
                  <a:cubicBezTo>
                    <a:pt x="251901" y="295186"/>
                    <a:pt x="252226" y="296813"/>
                    <a:pt x="252226" y="298441"/>
                  </a:cubicBezTo>
                  <a:cubicBezTo>
                    <a:pt x="252226" y="300068"/>
                    <a:pt x="252226" y="301695"/>
                    <a:pt x="251901" y="302672"/>
                  </a:cubicBezTo>
                  <a:lnTo>
                    <a:pt x="251901" y="302672"/>
                  </a:lnTo>
                  <a:cubicBezTo>
                    <a:pt x="251576" y="302997"/>
                    <a:pt x="251250" y="303322"/>
                    <a:pt x="250925" y="303648"/>
                  </a:cubicBezTo>
                  <a:cubicBezTo>
                    <a:pt x="250273" y="303973"/>
                    <a:pt x="245717" y="303973"/>
                    <a:pt x="240510" y="303973"/>
                  </a:cubicBezTo>
                  <a:cubicBezTo>
                    <a:pt x="235954" y="303973"/>
                    <a:pt x="230746" y="303973"/>
                    <a:pt x="228143" y="303648"/>
                  </a:cubicBezTo>
                  <a:cubicBezTo>
                    <a:pt x="223261" y="303322"/>
                    <a:pt x="222935" y="300068"/>
                    <a:pt x="222610" y="297790"/>
                  </a:cubicBezTo>
                  <a:cubicBezTo>
                    <a:pt x="222610" y="297464"/>
                    <a:pt x="223586" y="297464"/>
                    <a:pt x="223261" y="297464"/>
                  </a:cubicBezTo>
                  <a:lnTo>
                    <a:pt x="223261" y="297464"/>
                  </a:lnTo>
                  <a:cubicBezTo>
                    <a:pt x="222610" y="297464"/>
                    <a:pt x="210568" y="299743"/>
                    <a:pt x="199503" y="301695"/>
                  </a:cubicBezTo>
                  <a:cubicBezTo>
                    <a:pt x="191041" y="303322"/>
                    <a:pt x="183230" y="304950"/>
                    <a:pt x="181603" y="305601"/>
                  </a:cubicBezTo>
                  <a:cubicBezTo>
                    <a:pt x="179976" y="306252"/>
                    <a:pt x="178023" y="307553"/>
                    <a:pt x="176396" y="308530"/>
                  </a:cubicBezTo>
                  <a:cubicBezTo>
                    <a:pt x="174768" y="309832"/>
                    <a:pt x="173467" y="311133"/>
                    <a:pt x="172490" y="312435"/>
                  </a:cubicBezTo>
                  <a:cubicBezTo>
                    <a:pt x="172164" y="313086"/>
                    <a:pt x="172490" y="313411"/>
                    <a:pt x="172816" y="313411"/>
                  </a:cubicBezTo>
                  <a:cubicBezTo>
                    <a:pt x="173141" y="313737"/>
                    <a:pt x="173792" y="314062"/>
                    <a:pt x="174118" y="314062"/>
                  </a:cubicBezTo>
                  <a:lnTo>
                    <a:pt x="174118" y="314062"/>
                  </a:lnTo>
                  <a:cubicBezTo>
                    <a:pt x="175094" y="314713"/>
                    <a:pt x="176071" y="315364"/>
                    <a:pt x="176721" y="316015"/>
                  </a:cubicBezTo>
                  <a:cubicBezTo>
                    <a:pt x="176721" y="316015"/>
                    <a:pt x="177698" y="315364"/>
                    <a:pt x="178999" y="314713"/>
                  </a:cubicBezTo>
                  <a:cubicBezTo>
                    <a:pt x="179325" y="314388"/>
                    <a:pt x="179976" y="314062"/>
                    <a:pt x="180627" y="313737"/>
                  </a:cubicBezTo>
                  <a:lnTo>
                    <a:pt x="180627" y="313737"/>
                  </a:lnTo>
                  <a:cubicBezTo>
                    <a:pt x="181603" y="313086"/>
                    <a:pt x="182580" y="312761"/>
                    <a:pt x="183230" y="312435"/>
                  </a:cubicBezTo>
                  <a:cubicBezTo>
                    <a:pt x="184532" y="312110"/>
                    <a:pt x="186159" y="312110"/>
                    <a:pt x="187786" y="312761"/>
                  </a:cubicBezTo>
                  <a:cubicBezTo>
                    <a:pt x="189414" y="313411"/>
                    <a:pt x="191367" y="314062"/>
                    <a:pt x="192343" y="315039"/>
                  </a:cubicBezTo>
                  <a:cubicBezTo>
                    <a:pt x="194621" y="316992"/>
                    <a:pt x="191041" y="322524"/>
                    <a:pt x="189414" y="325453"/>
                  </a:cubicBezTo>
                  <a:cubicBezTo>
                    <a:pt x="189089" y="325779"/>
                    <a:pt x="189089" y="326104"/>
                    <a:pt x="188763" y="326430"/>
                  </a:cubicBezTo>
                  <a:cubicBezTo>
                    <a:pt x="188437" y="326755"/>
                    <a:pt x="188763" y="329033"/>
                    <a:pt x="189089" y="331962"/>
                  </a:cubicBezTo>
                  <a:cubicBezTo>
                    <a:pt x="189739" y="336844"/>
                    <a:pt x="190716" y="343028"/>
                    <a:pt x="191041" y="345631"/>
                  </a:cubicBezTo>
                  <a:cubicBezTo>
                    <a:pt x="191367" y="347584"/>
                    <a:pt x="194295" y="352791"/>
                    <a:pt x="196899" y="357999"/>
                  </a:cubicBezTo>
                  <a:cubicBezTo>
                    <a:pt x="199828" y="363857"/>
                    <a:pt x="202758" y="369064"/>
                    <a:pt x="202107" y="370691"/>
                  </a:cubicBezTo>
                  <a:cubicBezTo>
                    <a:pt x="201455" y="371993"/>
                    <a:pt x="198526" y="373295"/>
                    <a:pt x="195272" y="374597"/>
                  </a:cubicBezTo>
                  <a:cubicBezTo>
                    <a:pt x="193319" y="375248"/>
                    <a:pt x="191367" y="375898"/>
                    <a:pt x="190390" y="376549"/>
                  </a:cubicBezTo>
                  <a:cubicBezTo>
                    <a:pt x="190716" y="376549"/>
                    <a:pt x="191041" y="376875"/>
                    <a:pt x="191367" y="376875"/>
                  </a:cubicBezTo>
                  <a:cubicBezTo>
                    <a:pt x="193319" y="377851"/>
                    <a:pt x="195272" y="378828"/>
                    <a:pt x="194295" y="380780"/>
                  </a:cubicBezTo>
                  <a:cubicBezTo>
                    <a:pt x="193645" y="382733"/>
                    <a:pt x="191041" y="383059"/>
                    <a:pt x="188437" y="383384"/>
                  </a:cubicBezTo>
                  <a:lnTo>
                    <a:pt x="188437" y="383384"/>
                  </a:lnTo>
                  <a:cubicBezTo>
                    <a:pt x="187461" y="383384"/>
                    <a:pt x="186159" y="383709"/>
                    <a:pt x="185508" y="383709"/>
                  </a:cubicBezTo>
                  <a:cubicBezTo>
                    <a:pt x="184532" y="384035"/>
                    <a:pt x="184532" y="384686"/>
                    <a:pt x="184207" y="385662"/>
                  </a:cubicBezTo>
                  <a:cubicBezTo>
                    <a:pt x="183881" y="386313"/>
                    <a:pt x="183881" y="387289"/>
                    <a:pt x="183555" y="388266"/>
                  </a:cubicBezTo>
                  <a:cubicBezTo>
                    <a:pt x="183230" y="389568"/>
                    <a:pt x="183881" y="392171"/>
                    <a:pt x="184532" y="394775"/>
                  </a:cubicBezTo>
                  <a:cubicBezTo>
                    <a:pt x="185183" y="397379"/>
                    <a:pt x="185834" y="399657"/>
                    <a:pt x="185508" y="401284"/>
                  </a:cubicBezTo>
                  <a:cubicBezTo>
                    <a:pt x="185183" y="402586"/>
                    <a:pt x="185834" y="403888"/>
                    <a:pt x="186485" y="404864"/>
                  </a:cubicBezTo>
                  <a:cubicBezTo>
                    <a:pt x="187136" y="406491"/>
                    <a:pt x="187786" y="407467"/>
                    <a:pt x="187136" y="409095"/>
                  </a:cubicBezTo>
                  <a:cubicBezTo>
                    <a:pt x="186159" y="411373"/>
                    <a:pt x="175419" y="414302"/>
                    <a:pt x="168910" y="416255"/>
                  </a:cubicBezTo>
                  <a:lnTo>
                    <a:pt x="168259" y="416580"/>
                  </a:lnTo>
                  <a:cubicBezTo>
                    <a:pt x="163703" y="417882"/>
                    <a:pt x="153289" y="422113"/>
                    <a:pt x="146780" y="424716"/>
                  </a:cubicBezTo>
                  <a:cubicBezTo>
                    <a:pt x="144501" y="425693"/>
                    <a:pt x="142549" y="426344"/>
                    <a:pt x="141898" y="426669"/>
                  </a:cubicBezTo>
                  <a:cubicBezTo>
                    <a:pt x="141246" y="426995"/>
                    <a:pt x="139619" y="428622"/>
                    <a:pt x="137992" y="430249"/>
                  </a:cubicBezTo>
                  <a:cubicBezTo>
                    <a:pt x="135063" y="433829"/>
                    <a:pt x="131483" y="438386"/>
                    <a:pt x="131158" y="439036"/>
                  </a:cubicBezTo>
                  <a:lnTo>
                    <a:pt x="131158" y="439036"/>
                  </a:lnTo>
                  <a:cubicBezTo>
                    <a:pt x="130181" y="440338"/>
                    <a:pt x="124974" y="440664"/>
                    <a:pt x="119767" y="440989"/>
                  </a:cubicBezTo>
                  <a:cubicBezTo>
                    <a:pt x="116837" y="441315"/>
                    <a:pt x="113583" y="441315"/>
                    <a:pt x="111956" y="441640"/>
                  </a:cubicBezTo>
                  <a:cubicBezTo>
                    <a:pt x="110328" y="441965"/>
                    <a:pt x="107725" y="441965"/>
                    <a:pt x="105122" y="442291"/>
                  </a:cubicBezTo>
                  <a:cubicBezTo>
                    <a:pt x="100891" y="442616"/>
                    <a:pt x="96009" y="442942"/>
                    <a:pt x="93405" y="443918"/>
                  </a:cubicBezTo>
                  <a:cubicBezTo>
                    <a:pt x="90801" y="445220"/>
                    <a:pt x="85594" y="454007"/>
                    <a:pt x="82014" y="460191"/>
                  </a:cubicBezTo>
                  <a:cubicBezTo>
                    <a:pt x="80062" y="463445"/>
                    <a:pt x="78435" y="466049"/>
                    <a:pt x="77783" y="466700"/>
                  </a:cubicBezTo>
                  <a:cubicBezTo>
                    <a:pt x="76156" y="468327"/>
                    <a:pt x="73878" y="467025"/>
                    <a:pt x="71925" y="465724"/>
                  </a:cubicBezTo>
                  <a:cubicBezTo>
                    <a:pt x="71274" y="465398"/>
                    <a:pt x="70298" y="464747"/>
                    <a:pt x="70298" y="464747"/>
                  </a:cubicBezTo>
                  <a:cubicBezTo>
                    <a:pt x="69972" y="464747"/>
                    <a:pt x="68671" y="465073"/>
                    <a:pt x="67369" y="465398"/>
                  </a:cubicBezTo>
                  <a:cubicBezTo>
                    <a:pt x="64114" y="466374"/>
                    <a:pt x="59558" y="467676"/>
                    <a:pt x="56954" y="467025"/>
                  </a:cubicBezTo>
                  <a:cubicBezTo>
                    <a:pt x="54026" y="466700"/>
                    <a:pt x="53049" y="462469"/>
                    <a:pt x="52398" y="458889"/>
                  </a:cubicBezTo>
                  <a:cubicBezTo>
                    <a:pt x="52398" y="457913"/>
                    <a:pt x="52073" y="457262"/>
                    <a:pt x="52073" y="456611"/>
                  </a:cubicBezTo>
                  <a:cubicBezTo>
                    <a:pt x="51096" y="457262"/>
                    <a:pt x="50119" y="458238"/>
                    <a:pt x="48818" y="459215"/>
                  </a:cubicBezTo>
                  <a:cubicBezTo>
                    <a:pt x="47191" y="460516"/>
                    <a:pt x="45889" y="461818"/>
                    <a:pt x="44587" y="462144"/>
                  </a:cubicBezTo>
                  <a:cubicBezTo>
                    <a:pt x="42960" y="462795"/>
                    <a:pt x="39380" y="461818"/>
                    <a:pt x="36126" y="461167"/>
                  </a:cubicBezTo>
                  <a:cubicBezTo>
                    <a:pt x="34823" y="460842"/>
                    <a:pt x="33847" y="460516"/>
                    <a:pt x="33196" y="460516"/>
                  </a:cubicBezTo>
                  <a:cubicBezTo>
                    <a:pt x="33196" y="461167"/>
                    <a:pt x="33522" y="461818"/>
                    <a:pt x="33522" y="462795"/>
                  </a:cubicBezTo>
                  <a:cubicBezTo>
                    <a:pt x="33847" y="464096"/>
                    <a:pt x="34173" y="465398"/>
                    <a:pt x="34173" y="466374"/>
                  </a:cubicBezTo>
                  <a:cubicBezTo>
                    <a:pt x="33847" y="468327"/>
                    <a:pt x="28314" y="469955"/>
                    <a:pt x="22456" y="471582"/>
                  </a:cubicBezTo>
                  <a:cubicBezTo>
                    <a:pt x="18226" y="472884"/>
                    <a:pt x="13669" y="473860"/>
                    <a:pt x="12042" y="474836"/>
                  </a:cubicBezTo>
                  <a:cubicBezTo>
                    <a:pt x="10089" y="476138"/>
                    <a:pt x="9764" y="481345"/>
                    <a:pt x="9438" y="485576"/>
                  </a:cubicBezTo>
                  <a:cubicBezTo>
                    <a:pt x="9438" y="488180"/>
                    <a:pt x="9113" y="490458"/>
                    <a:pt x="8462" y="491434"/>
                  </a:cubicBezTo>
                  <a:lnTo>
                    <a:pt x="8462" y="491434"/>
                  </a:lnTo>
                  <a:cubicBezTo>
                    <a:pt x="7160" y="493062"/>
                    <a:pt x="4882" y="493387"/>
                    <a:pt x="2929" y="493713"/>
                  </a:cubicBezTo>
                  <a:cubicBezTo>
                    <a:pt x="1953" y="493713"/>
                    <a:pt x="977" y="494038"/>
                    <a:pt x="326" y="494364"/>
                  </a:cubicBezTo>
                  <a:cubicBezTo>
                    <a:pt x="0" y="494689"/>
                    <a:pt x="0" y="495991"/>
                    <a:pt x="0" y="497618"/>
                  </a:cubicBezTo>
                  <a:cubicBezTo>
                    <a:pt x="0" y="498594"/>
                    <a:pt x="0" y="499896"/>
                    <a:pt x="0" y="500873"/>
                  </a:cubicBezTo>
                  <a:cubicBezTo>
                    <a:pt x="0" y="502500"/>
                    <a:pt x="1953" y="504453"/>
                    <a:pt x="3580" y="506080"/>
                  </a:cubicBezTo>
                  <a:cubicBezTo>
                    <a:pt x="4882" y="507382"/>
                    <a:pt x="6183" y="508683"/>
                    <a:pt x="6509" y="510311"/>
                  </a:cubicBezTo>
                  <a:lnTo>
                    <a:pt x="6509" y="510311"/>
                  </a:lnTo>
                  <a:cubicBezTo>
                    <a:pt x="7160" y="512914"/>
                    <a:pt x="5533" y="513565"/>
                    <a:pt x="3580" y="514216"/>
                  </a:cubicBezTo>
                  <a:lnTo>
                    <a:pt x="3580" y="514216"/>
                  </a:lnTo>
                  <a:cubicBezTo>
                    <a:pt x="2929" y="514542"/>
                    <a:pt x="1953" y="514867"/>
                    <a:pt x="1301" y="515518"/>
                  </a:cubicBezTo>
                  <a:cubicBezTo>
                    <a:pt x="1301" y="515518"/>
                    <a:pt x="1301" y="515518"/>
                    <a:pt x="1301" y="515518"/>
                  </a:cubicBezTo>
                  <a:lnTo>
                    <a:pt x="1301" y="515518"/>
                  </a:lnTo>
                  <a:cubicBezTo>
                    <a:pt x="977" y="515843"/>
                    <a:pt x="1301" y="516494"/>
                    <a:pt x="1627" y="517471"/>
                  </a:cubicBezTo>
                  <a:cubicBezTo>
                    <a:pt x="1953" y="518447"/>
                    <a:pt x="2929" y="519423"/>
                    <a:pt x="3580" y="520400"/>
                  </a:cubicBezTo>
                  <a:cubicBezTo>
                    <a:pt x="4231" y="521051"/>
                    <a:pt x="4882" y="521376"/>
                    <a:pt x="5208" y="521702"/>
                  </a:cubicBezTo>
                  <a:lnTo>
                    <a:pt x="5208" y="521702"/>
                  </a:lnTo>
                  <a:cubicBezTo>
                    <a:pt x="5858" y="522027"/>
                    <a:pt x="8787" y="521376"/>
                    <a:pt x="11717" y="521051"/>
                  </a:cubicBezTo>
                  <a:cubicBezTo>
                    <a:pt x="14971" y="520400"/>
                    <a:pt x="18226" y="519749"/>
                    <a:pt x="20178" y="520400"/>
                  </a:cubicBezTo>
                  <a:cubicBezTo>
                    <a:pt x="21805" y="520725"/>
                    <a:pt x="24735" y="523003"/>
                    <a:pt x="27338" y="525607"/>
                  </a:cubicBezTo>
                  <a:cubicBezTo>
                    <a:pt x="30267" y="528536"/>
                    <a:pt x="32871" y="531791"/>
                    <a:pt x="32871" y="533092"/>
                  </a:cubicBezTo>
                  <a:cubicBezTo>
                    <a:pt x="32871" y="533743"/>
                    <a:pt x="33522" y="536998"/>
                    <a:pt x="33847" y="540903"/>
                  </a:cubicBezTo>
                  <a:cubicBezTo>
                    <a:pt x="34823" y="547087"/>
                    <a:pt x="36126" y="554247"/>
                    <a:pt x="35800" y="556200"/>
                  </a:cubicBezTo>
                  <a:cubicBezTo>
                    <a:pt x="35800" y="556851"/>
                    <a:pt x="37101" y="557827"/>
                    <a:pt x="38078" y="558803"/>
                  </a:cubicBezTo>
                  <a:cubicBezTo>
                    <a:pt x="39380" y="559780"/>
                    <a:pt x="40356" y="560756"/>
                    <a:pt x="40356" y="562058"/>
                  </a:cubicBezTo>
                  <a:cubicBezTo>
                    <a:pt x="40356" y="563360"/>
                    <a:pt x="39380" y="564661"/>
                    <a:pt x="37753" y="565638"/>
                  </a:cubicBezTo>
                  <a:cubicBezTo>
                    <a:pt x="36126" y="566940"/>
                    <a:pt x="34173" y="567916"/>
                    <a:pt x="33196" y="567916"/>
                  </a:cubicBezTo>
                  <a:cubicBezTo>
                    <a:pt x="32220" y="567916"/>
                    <a:pt x="29942" y="566940"/>
                    <a:pt x="27338" y="565963"/>
                  </a:cubicBezTo>
                  <a:cubicBezTo>
                    <a:pt x="26362" y="567265"/>
                    <a:pt x="24735" y="569543"/>
                    <a:pt x="24083" y="571170"/>
                  </a:cubicBezTo>
                  <a:cubicBezTo>
                    <a:pt x="24083" y="571496"/>
                    <a:pt x="24409" y="572472"/>
                    <a:pt x="24735" y="573123"/>
                  </a:cubicBezTo>
                  <a:lnTo>
                    <a:pt x="24735" y="573123"/>
                  </a:lnTo>
                  <a:cubicBezTo>
                    <a:pt x="25060" y="573449"/>
                    <a:pt x="25060" y="574100"/>
                    <a:pt x="25386" y="574425"/>
                  </a:cubicBezTo>
                  <a:cubicBezTo>
                    <a:pt x="26362" y="574425"/>
                    <a:pt x="27338" y="574425"/>
                    <a:pt x="28640" y="574425"/>
                  </a:cubicBezTo>
                  <a:cubicBezTo>
                    <a:pt x="32220" y="574425"/>
                    <a:pt x="36776" y="574100"/>
                    <a:pt x="39705" y="574425"/>
                  </a:cubicBezTo>
                  <a:cubicBezTo>
                    <a:pt x="41983" y="574751"/>
                    <a:pt x="45889" y="576052"/>
                    <a:pt x="50119" y="577680"/>
                  </a:cubicBezTo>
                  <a:cubicBezTo>
                    <a:pt x="54351" y="579632"/>
                    <a:pt x="58907" y="581585"/>
                    <a:pt x="60535" y="583212"/>
                  </a:cubicBezTo>
                  <a:cubicBezTo>
                    <a:pt x="62162" y="584514"/>
                    <a:pt x="63463" y="586467"/>
                    <a:pt x="64440" y="588745"/>
                  </a:cubicBezTo>
                  <a:cubicBezTo>
                    <a:pt x="65741" y="591674"/>
                    <a:pt x="66718" y="594603"/>
                    <a:pt x="66718" y="595905"/>
                  </a:cubicBezTo>
                  <a:cubicBezTo>
                    <a:pt x="66718" y="597207"/>
                    <a:pt x="66067" y="598183"/>
                    <a:pt x="65416" y="599485"/>
                  </a:cubicBezTo>
                  <a:cubicBezTo>
                    <a:pt x="64440" y="601112"/>
                    <a:pt x="63463" y="603065"/>
                    <a:pt x="64114" y="604692"/>
                  </a:cubicBezTo>
                  <a:cubicBezTo>
                    <a:pt x="64765" y="605994"/>
                    <a:pt x="64765" y="607621"/>
                    <a:pt x="64765" y="609249"/>
                  </a:cubicBezTo>
                  <a:cubicBezTo>
                    <a:pt x="64765" y="610225"/>
                    <a:pt x="64765" y="610876"/>
                    <a:pt x="64765" y="611527"/>
                  </a:cubicBezTo>
                  <a:cubicBezTo>
                    <a:pt x="65091" y="612178"/>
                    <a:pt x="65741" y="612503"/>
                    <a:pt x="68671" y="611852"/>
                  </a:cubicBezTo>
                  <a:cubicBezTo>
                    <a:pt x="72576" y="610876"/>
                    <a:pt x="75180" y="609574"/>
                    <a:pt x="76482" y="608923"/>
                  </a:cubicBezTo>
                  <a:cubicBezTo>
                    <a:pt x="78760" y="607621"/>
                    <a:pt x="79736" y="607296"/>
                    <a:pt x="81038" y="609249"/>
                  </a:cubicBezTo>
                  <a:cubicBezTo>
                    <a:pt x="81363" y="609899"/>
                    <a:pt x="81689" y="611201"/>
                    <a:pt x="81689" y="612178"/>
                  </a:cubicBezTo>
                  <a:cubicBezTo>
                    <a:pt x="82014" y="613805"/>
                    <a:pt x="82340" y="615758"/>
                    <a:pt x="83641" y="616409"/>
                  </a:cubicBezTo>
                  <a:cubicBezTo>
                    <a:pt x="85269" y="616734"/>
                    <a:pt x="87222" y="617385"/>
                    <a:pt x="89174" y="617710"/>
                  </a:cubicBezTo>
                  <a:cubicBezTo>
                    <a:pt x="91453" y="618036"/>
                    <a:pt x="93405" y="618687"/>
                    <a:pt x="94381" y="618687"/>
                  </a:cubicBezTo>
                  <a:cubicBezTo>
                    <a:pt x="95358" y="618687"/>
                    <a:pt x="97962" y="619337"/>
                    <a:pt x="100891" y="619988"/>
                  </a:cubicBezTo>
                  <a:cubicBezTo>
                    <a:pt x="103819" y="620639"/>
                    <a:pt x="107074" y="621290"/>
                    <a:pt x="108376" y="621616"/>
                  </a:cubicBezTo>
                  <a:cubicBezTo>
                    <a:pt x="108701" y="621616"/>
                    <a:pt x="109027" y="621616"/>
                    <a:pt x="109353" y="621616"/>
                  </a:cubicBezTo>
                  <a:cubicBezTo>
                    <a:pt x="111631" y="621941"/>
                    <a:pt x="115210" y="622267"/>
                    <a:pt x="120418" y="619988"/>
                  </a:cubicBezTo>
                  <a:cubicBezTo>
                    <a:pt x="123346" y="618687"/>
                    <a:pt x="127578" y="616409"/>
                    <a:pt x="131158" y="614456"/>
                  </a:cubicBezTo>
                  <a:cubicBezTo>
                    <a:pt x="135389" y="612178"/>
                    <a:pt x="138968" y="609899"/>
                    <a:pt x="141246" y="609249"/>
                  </a:cubicBezTo>
                  <a:cubicBezTo>
                    <a:pt x="143199" y="608598"/>
                    <a:pt x="146128" y="607947"/>
                    <a:pt x="149058" y="607621"/>
                  </a:cubicBezTo>
                  <a:cubicBezTo>
                    <a:pt x="151987" y="607296"/>
                    <a:pt x="154916" y="607296"/>
                    <a:pt x="157194" y="607296"/>
                  </a:cubicBezTo>
                  <a:cubicBezTo>
                    <a:pt x="160123" y="607621"/>
                    <a:pt x="164028" y="611201"/>
                    <a:pt x="167934" y="615107"/>
                  </a:cubicBezTo>
                  <a:cubicBezTo>
                    <a:pt x="171189" y="618361"/>
                    <a:pt x="174443" y="621290"/>
                    <a:pt x="176396" y="621616"/>
                  </a:cubicBezTo>
                  <a:cubicBezTo>
                    <a:pt x="179325" y="622267"/>
                    <a:pt x="180952" y="621616"/>
                    <a:pt x="182254" y="621290"/>
                  </a:cubicBezTo>
                  <a:cubicBezTo>
                    <a:pt x="182905" y="620965"/>
                    <a:pt x="183881" y="620965"/>
                    <a:pt x="184532" y="620639"/>
                  </a:cubicBezTo>
                  <a:cubicBezTo>
                    <a:pt x="184858" y="620639"/>
                    <a:pt x="184858" y="620639"/>
                    <a:pt x="185183" y="620639"/>
                  </a:cubicBezTo>
                  <a:lnTo>
                    <a:pt x="185183" y="620639"/>
                  </a:lnTo>
                  <a:cubicBezTo>
                    <a:pt x="186159" y="620639"/>
                    <a:pt x="187136" y="621290"/>
                    <a:pt x="187461" y="622267"/>
                  </a:cubicBezTo>
                  <a:cubicBezTo>
                    <a:pt x="187786" y="622918"/>
                    <a:pt x="188112" y="623894"/>
                    <a:pt x="188112" y="624870"/>
                  </a:cubicBezTo>
                  <a:cubicBezTo>
                    <a:pt x="188437" y="626172"/>
                    <a:pt x="188112" y="627474"/>
                    <a:pt x="188112" y="628450"/>
                  </a:cubicBezTo>
                  <a:cubicBezTo>
                    <a:pt x="188112" y="629427"/>
                    <a:pt x="187136" y="631379"/>
                    <a:pt x="186159" y="633658"/>
                  </a:cubicBezTo>
                  <a:lnTo>
                    <a:pt x="186159" y="633658"/>
                  </a:lnTo>
                  <a:cubicBezTo>
                    <a:pt x="184532" y="636912"/>
                    <a:pt x="182580" y="640818"/>
                    <a:pt x="181603" y="642445"/>
                  </a:cubicBezTo>
                  <a:cubicBezTo>
                    <a:pt x="180952" y="643746"/>
                    <a:pt x="178023" y="647327"/>
                    <a:pt x="175094" y="650906"/>
                  </a:cubicBezTo>
                  <a:cubicBezTo>
                    <a:pt x="171514" y="655137"/>
                    <a:pt x="167934" y="659368"/>
                    <a:pt x="167283" y="659694"/>
                  </a:cubicBezTo>
                  <a:lnTo>
                    <a:pt x="167283" y="659694"/>
                  </a:lnTo>
                  <a:cubicBezTo>
                    <a:pt x="166958" y="659694"/>
                    <a:pt x="165981" y="659694"/>
                    <a:pt x="165005" y="659368"/>
                  </a:cubicBezTo>
                  <a:cubicBezTo>
                    <a:pt x="164028" y="659043"/>
                    <a:pt x="163052" y="659043"/>
                    <a:pt x="162401" y="659043"/>
                  </a:cubicBezTo>
                  <a:cubicBezTo>
                    <a:pt x="162401" y="660019"/>
                    <a:pt x="162401" y="661321"/>
                    <a:pt x="162076" y="662623"/>
                  </a:cubicBezTo>
                  <a:cubicBezTo>
                    <a:pt x="161750" y="664576"/>
                    <a:pt x="161750" y="666203"/>
                    <a:pt x="161425" y="667179"/>
                  </a:cubicBezTo>
                  <a:cubicBezTo>
                    <a:pt x="161099" y="668481"/>
                    <a:pt x="159798" y="669457"/>
                    <a:pt x="158171" y="670434"/>
                  </a:cubicBezTo>
                  <a:cubicBezTo>
                    <a:pt x="156218" y="671410"/>
                    <a:pt x="153940" y="672061"/>
                    <a:pt x="152312" y="672061"/>
                  </a:cubicBezTo>
                  <a:cubicBezTo>
                    <a:pt x="151987" y="672061"/>
                    <a:pt x="151987" y="674665"/>
                    <a:pt x="152312" y="676943"/>
                  </a:cubicBezTo>
                  <a:cubicBezTo>
                    <a:pt x="152312" y="678570"/>
                    <a:pt x="152637" y="680197"/>
                    <a:pt x="152312" y="681174"/>
                  </a:cubicBezTo>
                  <a:cubicBezTo>
                    <a:pt x="151987" y="683126"/>
                    <a:pt x="149058" y="684754"/>
                    <a:pt x="146780" y="685730"/>
                  </a:cubicBezTo>
                  <a:cubicBezTo>
                    <a:pt x="147105" y="687357"/>
                    <a:pt x="147755" y="688659"/>
                    <a:pt x="147755" y="689310"/>
                  </a:cubicBezTo>
                  <a:lnTo>
                    <a:pt x="147755" y="689310"/>
                  </a:lnTo>
                  <a:cubicBezTo>
                    <a:pt x="148081" y="690612"/>
                    <a:pt x="151987" y="692239"/>
                    <a:pt x="155241" y="693541"/>
                  </a:cubicBezTo>
                  <a:cubicBezTo>
                    <a:pt x="158171" y="694517"/>
                    <a:pt x="160774" y="695494"/>
                    <a:pt x="161099" y="697121"/>
                  </a:cubicBezTo>
                  <a:cubicBezTo>
                    <a:pt x="161425" y="698097"/>
                    <a:pt x="162076" y="700375"/>
                    <a:pt x="162076" y="702654"/>
                  </a:cubicBezTo>
                  <a:cubicBezTo>
                    <a:pt x="162401" y="705257"/>
                    <a:pt x="162401" y="707861"/>
                    <a:pt x="162401" y="709163"/>
                  </a:cubicBezTo>
                  <a:cubicBezTo>
                    <a:pt x="162401" y="709488"/>
                    <a:pt x="162076" y="710139"/>
                    <a:pt x="162076" y="710464"/>
                  </a:cubicBezTo>
                  <a:lnTo>
                    <a:pt x="162076" y="710464"/>
                  </a:lnTo>
                  <a:cubicBezTo>
                    <a:pt x="161099" y="712417"/>
                    <a:pt x="158171" y="715672"/>
                    <a:pt x="154916" y="718275"/>
                  </a:cubicBezTo>
                  <a:cubicBezTo>
                    <a:pt x="151662" y="721205"/>
                    <a:pt x="148407" y="723483"/>
                    <a:pt x="147430" y="723483"/>
                  </a:cubicBezTo>
                  <a:lnTo>
                    <a:pt x="147430" y="723483"/>
                  </a:lnTo>
                  <a:cubicBezTo>
                    <a:pt x="147105" y="723483"/>
                    <a:pt x="147105" y="723483"/>
                    <a:pt x="146780" y="723483"/>
                  </a:cubicBezTo>
                  <a:lnTo>
                    <a:pt x="146780" y="723483"/>
                  </a:lnTo>
                  <a:cubicBezTo>
                    <a:pt x="146128" y="723157"/>
                    <a:pt x="144827" y="721205"/>
                    <a:pt x="143199" y="719252"/>
                  </a:cubicBezTo>
                  <a:cubicBezTo>
                    <a:pt x="141572" y="716973"/>
                    <a:pt x="140596" y="714370"/>
                    <a:pt x="140271" y="714370"/>
                  </a:cubicBezTo>
                  <a:lnTo>
                    <a:pt x="140271" y="714370"/>
                  </a:lnTo>
                  <a:cubicBezTo>
                    <a:pt x="139945" y="714695"/>
                    <a:pt x="139294" y="714695"/>
                    <a:pt x="138318" y="714695"/>
                  </a:cubicBezTo>
                  <a:cubicBezTo>
                    <a:pt x="136365" y="715021"/>
                    <a:pt x="132785" y="715346"/>
                    <a:pt x="132785" y="716648"/>
                  </a:cubicBezTo>
                  <a:cubicBezTo>
                    <a:pt x="132785" y="718275"/>
                    <a:pt x="132459" y="719577"/>
                    <a:pt x="132785" y="721205"/>
                  </a:cubicBezTo>
                  <a:cubicBezTo>
                    <a:pt x="133110" y="722832"/>
                    <a:pt x="133762" y="724459"/>
                    <a:pt x="135063" y="726412"/>
                  </a:cubicBezTo>
                  <a:cubicBezTo>
                    <a:pt x="136365" y="728039"/>
                    <a:pt x="137667" y="729341"/>
                    <a:pt x="138643" y="730643"/>
                  </a:cubicBezTo>
                  <a:cubicBezTo>
                    <a:pt x="140596" y="732921"/>
                    <a:pt x="141898" y="734548"/>
                    <a:pt x="142223" y="735850"/>
                  </a:cubicBezTo>
                  <a:cubicBezTo>
                    <a:pt x="142549" y="736826"/>
                    <a:pt x="142223" y="738453"/>
                    <a:pt x="141572" y="740732"/>
                  </a:cubicBezTo>
                  <a:cubicBezTo>
                    <a:pt x="140921" y="743986"/>
                    <a:pt x="139945" y="748217"/>
                    <a:pt x="140596" y="749844"/>
                  </a:cubicBezTo>
                  <a:cubicBezTo>
                    <a:pt x="141572" y="751472"/>
                    <a:pt x="142874" y="753750"/>
                    <a:pt x="144176" y="754726"/>
                  </a:cubicBezTo>
                  <a:cubicBezTo>
                    <a:pt x="144501" y="755052"/>
                    <a:pt x="144827" y="755052"/>
                    <a:pt x="144827" y="755377"/>
                  </a:cubicBezTo>
                  <a:cubicBezTo>
                    <a:pt x="145152" y="755052"/>
                    <a:pt x="145477" y="754401"/>
                    <a:pt x="145477" y="753750"/>
                  </a:cubicBezTo>
                  <a:cubicBezTo>
                    <a:pt x="145803" y="752773"/>
                    <a:pt x="146454" y="751472"/>
                    <a:pt x="147105" y="750821"/>
                  </a:cubicBezTo>
                  <a:cubicBezTo>
                    <a:pt x="148407" y="749519"/>
                    <a:pt x="149709" y="748868"/>
                    <a:pt x="151987" y="750821"/>
                  </a:cubicBezTo>
                  <a:cubicBezTo>
                    <a:pt x="153614" y="752448"/>
                    <a:pt x="155567" y="754401"/>
                    <a:pt x="156868" y="756679"/>
                  </a:cubicBezTo>
                  <a:cubicBezTo>
                    <a:pt x="158496" y="758957"/>
                    <a:pt x="159472" y="761235"/>
                    <a:pt x="159472" y="762212"/>
                  </a:cubicBezTo>
                  <a:cubicBezTo>
                    <a:pt x="159472" y="762212"/>
                    <a:pt x="166958" y="765141"/>
                    <a:pt x="173467" y="767744"/>
                  </a:cubicBezTo>
                  <a:cubicBezTo>
                    <a:pt x="179325" y="770022"/>
                    <a:pt x="184207" y="771650"/>
                    <a:pt x="184207" y="772951"/>
                  </a:cubicBezTo>
                  <a:cubicBezTo>
                    <a:pt x="184207" y="773602"/>
                    <a:pt x="183881" y="774579"/>
                    <a:pt x="183555" y="775230"/>
                  </a:cubicBezTo>
                  <a:cubicBezTo>
                    <a:pt x="183230" y="776206"/>
                    <a:pt x="182580" y="777182"/>
                    <a:pt x="182905" y="777508"/>
                  </a:cubicBezTo>
                  <a:cubicBezTo>
                    <a:pt x="183555" y="778159"/>
                    <a:pt x="188437" y="780437"/>
                    <a:pt x="192994" y="782715"/>
                  </a:cubicBezTo>
                  <a:cubicBezTo>
                    <a:pt x="198201" y="785319"/>
                    <a:pt x="203408" y="787922"/>
                    <a:pt x="203734" y="788573"/>
                  </a:cubicBezTo>
                  <a:lnTo>
                    <a:pt x="203734" y="788573"/>
                  </a:lnTo>
                  <a:cubicBezTo>
                    <a:pt x="204059" y="788899"/>
                    <a:pt x="204059" y="789550"/>
                    <a:pt x="204385" y="790200"/>
                  </a:cubicBezTo>
                  <a:cubicBezTo>
                    <a:pt x="204710" y="791502"/>
                    <a:pt x="205361" y="793130"/>
                    <a:pt x="206012" y="793130"/>
                  </a:cubicBezTo>
                  <a:cubicBezTo>
                    <a:pt x="206989" y="793130"/>
                    <a:pt x="208290" y="793130"/>
                    <a:pt x="209267" y="792804"/>
                  </a:cubicBezTo>
                  <a:cubicBezTo>
                    <a:pt x="209917" y="792479"/>
                    <a:pt x="210568" y="792153"/>
                    <a:pt x="210568" y="791828"/>
                  </a:cubicBezTo>
                  <a:cubicBezTo>
                    <a:pt x="210568" y="791502"/>
                    <a:pt x="210894" y="790851"/>
                    <a:pt x="210894" y="790200"/>
                  </a:cubicBezTo>
                  <a:cubicBezTo>
                    <a:pt x="211545" y="786946"/>
                    <a:pt x="212846" y="782390"/>
                    <a:pt x="216752" y="782390"/>
                  </a:cubicBezTo>
                  <a:cubicBezTo>
                    <a:pt x="219030" y="782390"/>
                    <a:pt x="223912" y="782390"/>
                    <a:pt x="227817" y="783041"/>
                  </a:cubicBezTo>
                  <a:cubicBezTo>
                    <a:pt x="230421" y="783366"/>
                    <a:pt x="233025" y="784017"/>
                    <a:pt x="234326" y="784993"/>
                  </a:cubicBezTo>
                  <a:cubicBezTo>
                    <a:pt x="235954" y="786295"/>
                    <a:pt x="235628" y="787271"/>
                    <a:pt x="234977" y="787922"/>
                  </a:cubicBezTo>
                  <a:cubicBezTo>
                    <a:pt x="234652" y="788248"/>
                    <a:pt x="234652" y="788248"/>
                    <a:pt x="234326" y="788573"/>
                  </a:cubicBezTo>
                  <a:cubicBezTo>
                    <a:pt x="234326" y="788573"/>
                    <a:pt x="234001" y="788899"/>
                    <a:pt x="234001" y="788899"/>
                  </a:cubicBezTo>
                  <a:lnTo>
                    <a:pt x="234001" y="788899"/>
                  </a:lnTo>
                  <a:cubicBezTo>
                    <a:pt x="234001" y="788899"/>
                    <a:pt x="234326" y="789550"/>
                    <a:pt x="236604" y="791177"/>
                  </a:cubicBezTo>
                  <a:cubicBezTo>
                    <a:pt x="239534" y="793455"/>
                    <a:pt x="243439" y="796059"/>
                    <a:pt x="246694" y="798662"/>
                  </a:cubicBezTo>
                  <a:cubicBezTo>
                    <a:pt x="250925" y="801917"/>
                    <a:pt x="254830" y="804846"/>
                    <a:pt x="255807" y="805822"/>
                  </a:cubicBezTo>
                  <a:cubicBezTo>
                    <a:pt x="256457" y="806473"/>
                    <a:pt x="258085" y="806473"/>
                    <a:pt x="259712" y="806148"/>
                  </a:cubicBezTo>
                  <a:cubicBezTo>
                    <a:pt x="261339" y="806148"/>
                    <a:pt x="262966" y="806148"/>
                    <a:pt x="264268" y="806473"/>
                  </a:cubicBezTo>
                  <a:cubicBezTo>
                    <a:pt x="266221" y="806799"/>
                    <a:pt x="268499" y="810053"/>
                    <a:pt x="270777" y="813308"/>
                  </a:cubicBezTo>
                  <a:cubicBezTo>
                    <a:pt x="273381" y="816888"/>
                    <a:pt x="276310" y="820793"/>
                    <a:pt x="277937" y="820793"/>
                  </a:cubicBezTo>
                  <a:cubicBezTo>
                    <a:pt x="278913" y="820468"/>
                    <a:pt x="280216" y="820468"/>
                    <a:pt x="281191" y="820142"/>
                  </a:cubicBezTo>
                  <a:cubicBezTo>
                    <a:pt x="284772" y="819166"/>
                    <a:pt x="288352" y="818515"/>
                    <a:pt x="290630" y="819166"/>
                  </a:cubicBezTo>
                  <a:cubicBezTo>
                    <a:pt x="292582" y="819817"/>
                    <a:pt x="292908" y="822095"/>
                    <a:pt x="293559" y="824699"/>
                  </a:cubicBezTo>
                  <a:lnTo>
                    <a:pt x="293559" y="824699"/>
                  </a:lnTo>
                  <a:cubicBezTo>
                    <a:pt x="293884" y="826651"/>
                    <a:pt x="294209" y="828604"/>
                    <a:pt x="295186" y="829255"/>
                  </a:cubicBezTo>
                  <a:cubicBezTo>
                    <a:pt x="296488" y="829906"/>
                    <a:pt x="298440" y="831533"/>
                    <a:pt x="300719" y="833486"/>
                  </a:cubicBezTo>
                  <a:cubicBezTo>
                    <a:pt x="303973" y="836089"/>
                    <a:pt x="307228" y="838693"/>
                    <a:pt x="307879" y="838693"/>
                  </a:cubicBezTo>
                  <a:cubicBezTo>
                    <a:pt x="309181" y="838042"/>
                    <a:pt x="312435" y="837717"/>
                    <a:pt x="315364" y="838042"/>
                  </a:cubicBezTo>
                  <a:cubicBezTo>
                    <a:pt x="317968" y="838042"/>
                    <a:pt x="320246" y="838693"/>
                    <a:pt x="320897" y="839669"/>
                  </a:cubicBezTo>
                  <a:cubicBezTo>
                    <a:pt x="321548" y="840971"/>
                    <a:pt x="321222" y="842599"/>
                    <a:pt x="320571" y="844226"/>
                  </a:cubicBezTo>
                  <a:cubicBezTo>
                    <a:pt x="320246" y="845202"/>
                    <a:pt x="319921" y="846504"/>
                    <a:pt x="319921" y="846504"/>
                  </a:cubicBezTo>
                  <a:cubicBezTo>
                    <a:pt x="320571" y="846829"/>
                    <a:pt x="323500" y="846504"/>
                    <a:pt x="326430" y="846504"/>
                  </a:cubicBezTo>
                  <a:cubicBezTo>
                    <a:pt x="329684" y="846178"/>
                    <a:pt x="332613" y="846178"/>
                    <a:pt x="333590" y="846829"/>
                  </a:cubicBezTo>
                  <a:cubicBezTo>
                    <a:pt x="334240" y="847155"/>
                    <a:pt x="335543" y="848782"/>
                    <a:pt x="336844" y="851060"/>
                  </a:cubicBezTo>
                  <a:cubicBezTo>
                    <a:pt x="339122" y="854315"/>
                    <a:pt x="342052" y="858871"/>
                    <a:pt x="342702" y="858546"/>
                  </a:cubicBezTo>
                  <a:cubicBezTo>
                    <a:pt x="344004" y="857569"/>
                    <a:pt x="344655" y="856593"/>
                    <a:pt x="345306" y="855291"/>
                  </a:cubicBezTo>
                  <a:cubicBezTo>
                    <a:pt x="345957" y="854315"/>
                    <a:pt x="346282" y="853664"/>
                    <a:pt x="346934" y="852687"/>
                  </a:cubicBezTo>
                  <a:cubicBezTo>
                    <a:pt x="348235" y="851711"/>
                    <a:pt x="349212" y="852037"/>
                    <a:pt x="350188" y="853338"/>
                  </a:cubicBezTo>
                  <a:cubicBezTo>
                    <a:pt x="350513" y="853664"/>
                    <a:pt x="350839" y="854315"/>
                    <a:pt x="351164" y="854640"/>
                  </a:cubicBezTo>
                  <a:cubicBezTo>
                    <a:pt x="352140" y="855942"/>
                    <a:pt x="353443" y="857895"/>
                    <a:pt x="354744" y="857569"/>
                  </a:cubicBezTo>
                  <a:cubicBezTo>
                    <a:pt x="356371" y="857569"/>
                    <a:pt x="357348" y="856593"/>
                    <a:pt x="358324" y="855942"/>
                  </a:cubicBezTo>
                  <a:lnTo>
                    <a:pt x="358324" y="855942"/>
                  </a:lnTo>
                  <a:cubicBezTo>
                    <a:pt x="359626" y="854966"/>
                    <a:pt x="360602" y="854315"/>
                    <a:pt x="362555" y="853989"/>
                  </a:cubicBezTo>
                  <a:cubicBezTo>
                    <a:pt x="364833" y="853664"/>
                    <a:pt x="367436" y="855291"/>
                    <a:pt x="369715" y="856918"/>
                  </a:cubicBezTo>
                  <a:cubicBezTo>
                    <a:pt x="371343" y="857895"/>
                    <a:pt x="372644" y="858871"/>
                    <a:pt x="373621" y="858871"/>
                  </a:cubicBezTo>
                  <a:lnTo>
                    <a:pt x="373621" y="858871"/>
                  </a:lnTo>
                  <a:cubicBezTo>
                    <a:pt x="374597" y="858871"/>
                    <a:pt x="375899" y="859197"/>
                    <a:pt x="377526" y="859522"/>
                  </a:cubicBezTo>
                  <a:cubicBezTo>
                    <a:pt x="381757" y="860173"/>
                    <a:pt x="387289" y="861149"/>
                    <a:pt x="388266" y="860824"/>
                  </a:cubicBezTo>
                  <a:cubicBezTo>
                    <a:pt x="388917" y="860824"/>
                    <a:pt x="390218" y="860824"/>
                    <a:pt x="391520" y="860824"/>
                  </a:cubicBezTo>
                  <a:cubicBezTo>
                    <a:pt x="394775" y="860824"/>
                    <a:pt x="399331" y="861149"/>
                    <a:pt x="402261" y="859847"/>
                  </a:cubicBezTo>
                  <a:cubicBezTo>
                    <a:pt x="404864" y="858871"/>
                    <a:pt x="407467" y="856918"/>
                    <a:pt x="409745" y="855617"/>
                  </a:cubicBezTo>
                  <a:cubicBezTo>
                    <a:pt x="411698" y="854315"/>
                    <a:pt x="413326" y="853338"/>
                    <a:pt x="414627" y="853013"/>
                  </a:cubicBezTo>
                  <a:cubicBezTo>
                    <a:pt x="415929" y="852687"/>
                    <a:pt x="417882" y="853013"/>
                    <a:pt x="419509" y="853989"/>
                  </a:cubicBezTo>
                  <a:lnTo>
                    <a:pt x="419509" y="853989"/>
                  </a:lnTo>
                  <a:cubicBezTo>
                    <a:pt x="421462" y="854966"/>
                    <a:pt x="423089" y="856268"/>
                    <a:pt x="423415" y="857569"/>
                  </a:cubicBezTo>
                  <a:cubicBezTo>
                    <a:pt x="423740" y="858871"/>
                    <a:pt x="422763" y="862126"/>
                    <a:pt x="421788" y="865055"/>
                  </a:cubicBezTo>
                  <a:cubicBezTo>
                    <a:pt x="420811" y="867658"/>
                    <a:pt x="420160" y="869936"/>
                    <a:pt x="420160" y="870262"/>
                  </a:cubicBezTo>
                  <a:cubicBezTo>
                    <a:pt x="420485" y="871238"/>
                    <a:pt x="422113" y="873517"/>
                    <a:pt x="423089" y="875144"/>
                  </a:cubicBezTo>
                  <a:lnTo>
                    <a:pt x="423089" y="875469"/>
                  </a:lnTo>
                  <a:cubicBezTo>
                    <a:pt x="424717" y="873842"/>
                    <a:pt x="426344" y="870913"/>
                    <a:pt x="427971" y="868309"/>
                  </a:cubicBezTo>
                  <a:lnTo>
                    <a:pt x="427971" y="868309"/>
                  </a:lnTo>
                  <a:cubicBezTo>
                    <a:pt x="428948" y="866682"/>
                    <a:pt x="429924" y="865055"/>
                    <a:pt x="430575" y="864404"/>
                  </a:cubicBezTo>
                  <a:cubicBezTo>
                    <a:pt x="431551" y="863427"/>
                    <a:pt x="433504" y="861149"/>
                    <a:pt x="435782" y="858871"/>
                  </a:cubicBezTo>
                  <a:cubicBezTo>
                    <a:pt x="437409" y="857244"/>
                    <a:pt x="438711" y="855617"/>
                    <a:pt x="439688" y="854640"/>
                  </a:cubicBezTo>
                  <a:cubicBezTo>
                    <a:pt x="440989" y="853338"/>
                    <a:pt x="443267" y="851711"/>
                    <a:pt x="445871" y="850084"/>
                  </a:cubicBezTo>
                  <a:cubicBezTo>
                    <a:pt x="448149" y="848782"/>
                    <a:pt x="450427" y="847480"/>
                    <a:pt x="451404" y="847155"/>
                  </a:cubicBezTo>
                  <a:cubicBezTo>
                    <a:pt x="452380" y="846829"/>
                    <a:pt x="456285" y="846829"/>
                    <a:pt x="459540" y="846829"/>
                  </a:cubicBezTo>
                  <a:cubicBezTo>
                    <a:pt x="461818" y="846829"/>
                    <a:pt x="463771" y="847480"/>
                    <a:pt x="464747" y="848131"/>
                  </a:cubicBezTo>
                  <a:cubicBezTo>
                    <a:pt x="465724" y="849108"/>
                    <a:pt x="465724" y="850409"/>
                    <a:pt x="465724" y="851711"/>
                  </a:cubicBezTo>
                  <a:cubicBezTo>
                    <a:pt x="465724" y="852037"/>
                    <a:pt x="465724" y="852687"/>
                    <a:pt x="465724" y="853013"/>
                  </a:cubicBezTo>
                  <a:cubicBezTo>
                    <a:pt x="465724" y="853664"/>
                    <a:pt x="466049" y="853989"/>
                    <a:pt x="467025" y="853989"/>
                  </a:cubicBezTo>
                  <a:cubicBezTo>
                    <a:pt x="469303" y="853989"/>
                    <a:pt x="470931" y="853664"/>
                    <a:pt x="472233" y="853989"/>
                  </a:cubicBezTo>
                  <a:cubicBezTo>
                    <a:pt x="473535" y="853989"/>
                    <a:pt x="474511" y="853989"/>
                    <a:pt x="475488" y="854315"/>
                  </a:cubicBezTo>
                  <a:cubicBezTo>
                    <a:pt x="476789" y="854640"/>
                    <a:pt x="478416" y="855291"/>
                    <a:pt x="479718" y="856268"/>
                  </a:cubicBezTo>
                  <a:cubicBezTo>
                    <a:pt x="481020" y="856918"/>
                    <a:pt x="481997" y="857569"/>
                    <a:pt x="482322" y="857569"/>
                  </a:cubicBezTo>
                  <a:cubicBezTo>
                    <a:pt x="482322" y="857569"/>
                    <a:pt x="482972" y="857244"/>
                    <a:pt x="483624" y="856593"/>
                  </a:cubicBezTo>
                  <a:cubicBezTo>
                    <a:pt x="485251" y="855291"/>
                    <a:pt x="487203" y="853664"/>
                    <a:pt x="489481" y="853989"/>
                  </a:cubicBezTo>
                  <a:cubicBezTo>
                    <a:pt x="491109" y="854315"/>
                    <a:pt x="494038" y="854966"/>
                    <a:pt x="496642" y="855617"/>
                  </a:cubicBezTo>
                  <a:cubicBezTo>
                    <a:pt x="498594" y="856268"/>
                    <a:pt x="500547" y="856918"/>
                    <a:pt x="501198" y="857895"/>
                  </a:cubicBezTo>
                  <a:cubicBezTo>
                    <a:pt x="502175" y="858871"/>
                    <a:pt x="502500" y="861475"/>
                    <a:pt x="502825" y="863102"/>
                  </a:cubicBezTo>
                  <a:lnTo>
                    <a:pt x="502825" y="863102"/>
                  </a:lnTo>
                  <a:lnTo>
                    <a:pt x="502825" y="863102"/>
                  </a:lnTo>
                  <a:cubicBezTo>
                    <a:pt x="504453" y="862777"/>
                    <a:pt x="509660" y="862126"/>
                    <a:pt x="514542" y="861800"/>
                  </a:cubicBezTo>
                  <a:cubicBezTo>
                    <a:pt x="519098" y="861475"/>
                    <a:pt x="523654" y="861149"/>
                    <a:pt x="523980" y="860824"/>
                  </a:cubicBezTo>
                  <a:cubicBezTo>
                    <a:pt x="524631" y="860498"/>
                    <a:pt x="525933" y="859522"/>
                    <a:pt x="526909" y="858546"/>
                  </a:cubicBezTo>
                  <a:cubicBezTo>
                    <a:pt x="527560" y="857895"/>
                    <a:pt x="527885" y="857244"/>
                    <a:pt x="527885" y="857244"/>
                  </a:cubicBezTo>
                  <a:cubicBezTo>
                    <a:pt x="527885" y="857244"/>
                    <a:pt x="527885" y="856593"/>
                    <a:pt x="527560" y="856268"/>
                  </a:cubicBezTo>
                  <a:cubicBezTo>
                    <a:pt x="526909" y="854640"/>
                    <a:pt x="526258" y="852362"/>
                    <a:pt x="528862" y="850735"/>
                  </a:cubicBezTo>
                  <a:cubicBezTo>
                    <a:pt x="529838" y="850084"/>
                    <a:pt x="531790" y="849108"/>
                    <a:pt x="534069" y="848457"/>
                  </a:cubicBezTo>
                  <a:cubicBezTo>
                    <a:pt x="536998" y="847480"/>
                    <a:pt x="539927" y="846178"/>
                    <a:pt x="540252" y="845527"/>
                  </a:cubicBezTo>
                  <a:cubicBezTo>
                    <a:pt x="540578" y="844226"/>
                    <a:pt x="541229" y="842273"/>
                    <a:pt x="541880" y="840646"/>
                  </a:cubicBezTo>
                  <a:cubicBezTo>
                    <a:pt x="542530" y="839344"/>
                    <a:pt x="543181" y="838042"/>
                    <a:pt x="543833" y="837391"/>
                  </a:cubicBezTo>
                  <a:cubicBezTo>
                    <a:pt x="544808" y="836415"/>
                    <a:pt x="550016" y="835439"/>
                    <a:pt x="555224" y="834462"/>
                  </a:cubicBezTo>
                  <a:cubicBezTo>
                    <a:pt x="559454" y="833811"/>
                    <a:pt x="563360" y="832835"/>
                    <a:pt x="564011" y="832509"/>
                  </a:cubicBezTo>
                  <a:lnTo>
                    <a:pt x="564011" y="832509"/>
                  </a:lnTo>
                  <a:cubicBezTo>
                    <a:pt x="564336" y="832184"/>
                    <a:pt x="565963" y="830882"/>
                    <a:pt x="567916" y="829255"/>
                  </a:cubicBezTo>
                  <a:cubicBezTo>
                    <a:pt x="573449" y="824373"/>
                    <a:pt x="582561" y="815911"/>
                    <a:pt x="585165" y="816237"/>
                  </a:cubicBezTo>
                  <a:cubicBezTo>
                    <a:pt x="587443" y="816562"/>
                    <a:pt x="587769" y="817864"/>
                    <a:pt x="588420" y="819166"/>
                  </a:cubicBezTo>
                  <a:cubicBezTo>
                    <a:pt x="588745" y="820142"/>
                    <a:pt x="589396" y="821444"/>
                    <a:pt x="591348" y="821769"/>
                  </a:cubicBezTo>
                  <a:cubicBezTo>
                    <a:pt x="592325" y="822095"/>
                    <a:pt x="593301" y="822095"/>
                    <a:pt x="594929" y="822420"/>
                  </a:cubicBezTo>
                  <a:cubicBezTo>
                    <a:pt x="599811" y="823397"/>
                    <a:pt x="605669" y="825024"/>
                    <a:pt x="606645" y="824699"/>
                  </a:cubicBezTo>
                  <a:lnTo>
                    <a:pt x="606645" y="824699"/>
                  </a:lnTo>
                  <a:cubicBezTo>
                    <a:pt x="606645" y="824699"/>
                    <a:pt x="608272" y="823397"/>
                    <a:pt x="609899" y="821769"/>
                  </a:cubicBezTo>
                  <a:cubicBezTo>
                    <a:pt x="614781" y="816888"/>
                    <a:pt x="622917" y="809077"/>
                    <a:pt x="626172" y="811030"/>
                  </a:cubicBezTo>
                  <a:cubicBezTo>
                    <a:pt x="627799" y="812006"/>
                    <a:pt x="630078" y="813633"/>
                    <a:pt x="631379" y="814935"/>
                  </a:cubicBezTo>
                  <a:cubicBezTo>
                    <a:pt x="632030" y="815586"/>
                    <a:pt x="632681" y="816237"/>
                    <a:pt x="633007" y="816888"/>
                  </a:cubicBezTo>
                  <a:cubicBezTo>
                    <a:pt x="633657" y="817864"/>
                    <a:pt x="633657" y="818840"/>
                    <a:pt x="633007" y="819491"/>
                  </a:cubicBezTo>
                  <a:lnTo>
                    <a:pt x="633007" y="819491"/>
                  </a:lnTo>
                  <a:cubicBezTo>
                    <a:pt x="633007" y="819491"/>
                    <a:pt x="632681" y="819817"/>
                    <a:pt x="632681" y="819817"/>
                  </a:cubicBezTo>
                  <a:cubicBezTo>
                    <a:pt x="632356" y="820468"/>
                    <a:pt x="631379" y="821118"/>
                    <a:pt x="630403" y="821769"/>
                  </a:cubicBezTo>
                  <a:cubicBezTo>
                    <a:pt x="628776" y="823071"/>
                    <a:pt x="626823" y="825024"/>
                    <a:pt x="626823" y="825024"/>
                  </a:cubicBezTo>
                  <a:cubicBezTo>
                    <a:pt x="626823" y="825350"/>
                    <a:pt x="626823" y="826000"/>
                    <a:pt x="626498" y="826651"/>
                  </a:cubicBezTo>
                  <a:cubicBezTo>
                    <a:pt x="626172" y="827628"/>
                    <a:pt x="626172" y="828929"/>
                    <a:pt x="626172" y="829580"/>
                  </a:cubicBezTo>
                  <a:cubicBezTo>
                    <a:pt x="626172" y="829580"/>
                    <a:pt x="626172" y="829906"/>
                    <a:pt x="626823" y="829906"/>
                  </a:cubicBezTo>
                  <a:cubicBezTo>
                    <a:pt x="628125" y="829580"/>
                    <a:pt x="629426" y="828278"/>
                    <a:pt x="630729" y="827302"/>
                  </a:cubicBezTo>
                  <a:cubicBezTo>
                    <a:pt x="632681" y="825350"/>
                    <a:pt x="634634" y="823722"/>
                    <a:pt x="636587" y="825350"/>
                  </a:cubicBezTo>
                  <a:lnTo>
                    <a:pt x="636587" y="825350"/>
                  </a:lnTo>
                  <a:cubicBezTo>
                    <a:pt x="637563" y="826326"/>
                    <a:pt x="638539" y="827628"/>
                    <a:pt x="639190" y="829255"/>
                  </a:cubicBezTo>
                  <a:cubicBezTo>
                    <a:pt x="640166" y="831208"/>
                    <a:pt x="640492" y="833160"/>
                    <a:pt x="640492" y="834137"/>
                  </a:cubicBezTo>
                  <a:cubicBezTo>
                    <a:pt x="640492" y="835439"/>
                    <a:pt x="638214" y="837717"/>
                    <a:pt x="635935" y="840320"/>
                  </a:cubicBezTo>
                  <a:cubicBezTo>
                    <a:pt x="633983" y="842599"/>
                    <a:pt x="631705" y="845202"/>
                    <a:pt x="631705" y="845202"/>
                  </a:cubicBezTo>
                  <a:cubicBezTo>
                    <a:pt x="632030" y="845853"/>
                    <a:pt x="632356" y="846178"/>
                    <a:pt x="632681" y="846504"/>
                  </a:cubicBezTo>
                  <a:lnTo>
                    <a:pt x="632681" y="846504"/>
                  </a:lnTo>
                  <a:cubicBezTo>
                    <a:pt x="633007" y="846829"/>
                    <a:pt x="633657" y="846829"/>
                    <a:pt x="634634" y="846504"/>
                  </a:cubicBezTo>
                  <a:cubicBezTo>
                    <a:pt x="635285" y="846178"/>
                    <a:pt x="635935" y="846178"/>
                    <a:pt x="636912" y="845853"/>
                  </a:cubicBezTo>
                  <a:cubicBezTo>
                    <a:pt x="638865" y="845202"/>
                    <a:pt x="640492" y="844551"/>
                    <a:pt x="643421" y="844877"/>
                  </a:cubicBezTo>
                  <a:cubicBezTo>
                    <a:pt x="644072" y="844877"/>
                    <a:pt x="645048" y="845202"/>
                    <a:pt x="646351" y="845202"/>
                  </a:cubicBezTo>
                  <a:cubicBezTo>
                    <a:pt x="650581" y="845853"/>
                    <a:pt x="656114" y="846504"/>
                    <a:pt x="657416" y="847480"/>
                  </a:cubicBezTo>
                  <a:cubicBezTo>
                    <a:pt x="658066" y="848131"/>
                    <a:pt x="659043" y="848782"/>
                    <a:pt x="660019" y="849108"/>
                  </a:cubicBezTo>
                  <a:cubicBezTo>
                    <a:pt x="660344" y="849108"/>
                    <a:pt x="660344" y="849433"/>
                    <a:pt x="660344" y="849433"/>
                  </a:cubicBezTo>
                  <a:lnTo>
                    <a:pt x="660344" y="849433"/>
                  </a:lnTo>
                  <a:cubicBezTo>
                    <a:pt x="660344" y="849433"/>
                    <a:pt x="660996" y="848457"/>
                    <a:pt x="661647" y="847155"/>
                  </a:cubicBezTo>
                  <a:cubicBezTo>
                    <a:pt x="662948" y="844877"/>
                    <a:pt x="664575" y="842273"/>
                    <a:pt x="665878" y="841622"/>
                  </a:cubicBezTo>
                  <a:cubicBezTo>
                    <a:pt x="667179" y="840971"/>
                    <a:pt x="670434" y="842599"/>
                    <a:pt x="673688" y="844877"/>
                  </a:cubicBezTo>
                  <a:cubicBezTo>
                    <a:pt x="677594" y="847480"/>
                    <a:pt x="681499" y="851060"/>
                    <a:pt x="682150" y="852362"/>
                  </a:cubicBezTo>
                  <a:cubicBezTo>
                    <a:pt x="682475" y="853013"/>
                    <a:pt x="682801" y="854315"/>
                    <a:pt x="683126" y="855942"/>
                  </a:cubicBezTo>
                  <a:lnTo>
                    <a:pt x="683126" y="855942"/>
                  </a:lnTo>
                  <a:cubicBezTo>
                    <a:pt x="684103" y="859522"/>
                    <a:pt x="685405" y="864729"/>
                    <a:pt x="687032" y="865706"/>
                  </a:cubicBezTo>
                  <a:cubicBezTo>
                    <a:pt x="688008" y="866357"/>
                    <a:pt x="689961" y="866682"/>
                    <a:pt x="691914" y="867008"/>
                  </a:cubicBezTo>
                  <a:cubicBezTo>
                    <a:pt x="695169" y="867658"/>
                    <a:pt x="698097" y="868309"/>
                    <a:pt x="698748" y="870262"/>
                  </a:cubicBezTo>
                  <a:cubicBezTo>
                    <a:pt x="699074" y="871564"/>
                    <a:pt x="699399" y="881327"/>
                    <a:pt x="699399" y="890115"/>
                  </a:cubicBezTo>
                  <a:cubicBezTo>
                    <a:pt x="699399" y="897275"/>
                    <a:pt x="699399" y="903458"/>
                    <a:pt x="699074" y="904760"/>
                  </a:cubicBezTo>
                  <a:cubicBezTo>
                    <a:pt x="698748" y="906062"/>
                    <a:pt x="698097" y="907038"/>
                    <a:pt x="697121" y="908015"/>
                  </a:cubicBezTo>
                  <a:lnTo>
                    <a:pt x="697121" y="908015"/>
                  </a:lnTo>
                  <a:cubicBezTo>
                    <a:pt x="696144" y="909316"/>
                    <a:pt x="695169" y="910618"/>
                    <a:pt x="695169" y="911920"/>
                  </a:cubicBezTo>
                  <a:cubicBezTo>
                    <a:pt x="695169" y="913873"/>
                    <a:pt x="696470" y="918104"/>
                    <a:pt x="697447" y="920056"/>
                  </a:cubicBezTo>
                  <a:lnTo>
                    <a:pt x="697447" y="920056"/>
                  </a:lnTo>
                  <a:cubicBezTo>
                    <a:pt x="697772" y="920707"/>
                    <a:pt x="698097" y="921358"/>
                    <a:pt x="698097" y="921684"/>
                  </a:cubicBezTo>
                  <a:cubicBezTo>
                    <a:pt x="698423" y="922660"/>
                    <a:pt x="696144" y="925264"/>
                    <a:pt x="693541" y="927867"/>
                  </a:cubicBezTo>
                  <a:cubicBezTo>
                    <a:pt x="691262" y="930145"/>
                    <a:pt x="688659" y="932424"/>
                    <a:pt x="688008" y="932749"/>
                  </a:cubicBezTo>
                  <a:cubicBezTo>
                    <a:pt x="687357" y="933074"/>
                    <a:pt x="686381" y="932749"/>
                    <a:pt x="685405" y="932424"/>
                  </a:cubicBezTo>
                  <a:cubicBezTo>
                    <a:pt x="684428" y="932098"/>
                    <a:pt x="683126" y="932098"/>
                    <a:pt x="683126" y="932424"/>
                  </a:cubicBezTo>
                  <a:cubicBezTo>
                    <a:pt x="682801" y="933074"/>
                    <a:pt x="682801" y="934051"/>
                    <a:pt x="682801" y="934702"/>
                  </a:cubicBezTo>
                  <a:cubicBezTo>
                    <a:pt x="682801" y="936654"/>
                    <a:pt x="682475" y="938282"/>
                    <a:pt x="680848" y="939258"/>
                  </a:cubicBezTo>
                  <a:cubicBezTo>
                    <a:pt x="679872" y="939909"/>
                    <a:pt x="678896" y="939909"/>
                    <a:pt x="677594" y="939909"/>
                  </a:cubicBezTo>
                  <a:cubicBezTo>
                    <a:pt x="675966" y="939909"/>
                    <a:pt x="674339" y="939909"/>
                    <a:pt x="674339" y="941211"/>
                  </a:cubicBezTo>
                  <a:cubicBezTo>
                    <a:pt x="674339" y="942187"/>
                    <a:pt x="674339" y="943163"/>
                    <a:pt x="674339" y="944465"/>
                  </a:cubicBezTo>
                  <a:cubicBezTo>
                    <a:pt x="674339" y="947720"/>
                    <a:pt x="674014" y="951300"/>
                    <a:pt x="673688" y="952602"/>
                  </a:cubicBezTo>
                  <a:cubicBezTo>
                    <a:pt x="673363" y="953904"/>
                    <a:pt x="671410" y="954554"/>
                    <a:pt x="669783" y="955205"/>
                  </a:cubicBezTo>
                  <a:cubicBezTo>
                    <a:pt x="668156" y="955856"/>
                    <a:pt x="666528" y="956507"/>
                    <a:pt x="666528" y="956833"/>
                  </a:cubicBezTo>
                  <a:cubicBezTo>
                    <a:pt x="666528" y="957483"/>
                    <a:pt x="666528" y="958134"/>
                    <a:pt x="666203" y="959111"/>
                  </a:cubicBezTo>
                  <a:cubicBezTo>
                    <a:pt x="665878" y="960738"/>
                    <a:pt x="665878" y="962365"/>
                    <a:pt x="666203" y="963016"/>
                  </a:cubicBezTo>
                  <a:cubicBezTo>
                    <a:pt x="666203" y="963342"/>
                    <a:pt x="666853" y="963667"/>
                    <a:pt x="667179" y="963667"/>
                  </a:cubicBezTo>
                  <a:cubicBezTo>
                    <a:pt x="668481" y="964318"/>
                    <a:pt x="670108" y="965294"/>
                    <a:pt x="670108" y="967898"/>
                  </a:cubicBezTo>
                  <a:cubicBezTo>
                    <a:pt x="670108" y="968549"/>
                    <a:pt x="670108" y="969200"/>
                    <a:pt x="670434" y="969851"/>
                  </a:cubicBezTo>
                  <a:cubicBezTo>
                    <a:pt x="670760" y="971478"/>
                    <a:pt x="671084" y="972780"/>
                    <a:pt x="668806" y="975383"/>
                  </a:cubicBezTo>
                  <a:lnTo>
                    <a:pt x="668806" y="975383"/>
                  </a:lnTo>
                  <a:lnTo>
                    <a:pt x="668481" y="975709"/>
                  </a:lnTo>
                  <a:lnTo>
                    <a:pt x="668481" y="975709"/>
                  </a:lnTo>
                  <a:cubicBezTo>
                    <a:pt x="666203" y="978313"/>
                    <a:pt x="665226" y="979289"/>
                    <a:pt x="665226" y="979940"/>
                  </a:cubicBezTo>
                  <a:lnTo>
                    <a:pt x="665226" y="979940"/>
                  </a:lnTo>
                  <a:cubicBezTo>
                    <a:pt x="665226" y="979940"/>
                    <a:pt x="665226" y="980265"/>
                    <a:pt x="665552" y="980591"/>
                  </a:cubicBezTo>
                  <a:cubicBezTo>
                    <a:pt x="665878" y="980916"/>
                    <a:pt x="666203" y="981242"/>
                    <a:pt x="666528" y="981242"/>
                  </a:cubicBezTo>
                  <a:cubicBezTo>
                    <a:pt x="666853" y="981242"/>
                    <a:pt x="667830" y="979940"/>
                    <a:pt x="670108" y="978638"/>
                  </a:cubicBezTo>
                  <a:cubicBezTo>
                    <a:pt x="674665" y="976034"/>
                    <a:pt x="680523" y="972129"/>
                    <a:pt x="683126" y="972129"/>
                  </a:cubicBezTo>
                  <a:cubicBezTo>
                    <a:pt x="684753" y="972129"/>
                    <a:pt x="686706" y="972780"/>
                    <a:pt x="688659" y="973431"/>
                  </a:cubicBezTo>
                  <a:cubicBezTo>
                    <a:pt x="690937" y="974082"/>
                    <a:pt x="692890" y="974732"/>
                    <a:pt x="694192" y="974407"/>
                  </a:cubicBezTo>
                  <a:lnTo>
                    <a:pt x="694192" y="974407"/>
                  </a:lnTo>
                  <a:lnTo>
                    <a:pt x="694843" y="974082"/>
                  </a:lnTo>
                  <a:cubicBezTo>
                    <a:pt x="697447" y="972780"/>
                    <a:pt x="702003" y="970502"/>
                    <a:pt x="703956" y="970827"/>
                  </a:cubicBezTo>
                  <a:cubicBezTo>
                    <a:pt x="705257" y="970827"/>
                    <a:pt x="705908" y="971478"/>
                    <a:pt x="705583" y="972780"/>
                  </a:cubicBezTo>
                  <a:cubicBezTo>
                    <a:pt x="705583" y="974082"/>
                    <a:pt x="703956" y="976360"/>
                    <a:pt x="702328" y="978313"/>
                  </a:cubicBezTo>
                  <a:cubicBezTo>
                    <a:pt x="700701" y="980265"/>
                    <a:pt x="699399" y="982543"/>
                    <a:pt x="699399" y="982869"/>
                  </a:cubicBezTo>
                  <a:cubicBezTo>
                    <a:pt x="699399" y="983845"/>
                    <a:pt x="700701" y="991656"/>
                    <a:pt x="702328" y="996863"/>
                  </a:cubicBezTo>
                  <a:cubicBezTo>
                    <a:pt x="703305" y="999467"/>
                    <a:pt x="703956" y="1001420"/>
                    <a:pt x="704606" y="1001420"/>
                  </a:cubicBezTo>
                  <a:cubicBezTo>
                    <a:pt x="706559" y="1001420"/>
                    <a:pt x="711441" y="1001745"/>
                    <a:pt x="715346" y="1002071"/>
                  </a:cubicBezTo>
                  <a:cubicBezTo>
                    <a:pt x="717950" y="1002396"/>
                    <a:pt x="720228" y="1002722"/>
                    <a:pt x="720879" y="1003698"/>
                  </a:cubicBezTo>
                  <a:cubicBezTo>
                    <a:pt x="721530" y="1004349"/>
                    <a:pt x="721856" y="1005651"/>
                    <a:pt x="721856" y="1006952"/>
                  </a:cubicBezTo>
                  <a:cubicBezTo>
                    <a:pt x="722181" y="1008905"/>
                    <a:pt x="721856" y="1011183"/>
                    <a:pt x="721856" y="1011509"/>
                  </a:cubicBezTo>
                  <a:lnTo>
                    <a:pt x="721856" y="1011509"/>
                  </a:lnTo>
                  <a:cubicBezTo>
                    <a:pt x="721530" y="1012160"/>
                    <a:pt x="720879" y="1012485"/>
                    <a:pt x="719902" y="1012811"/>
                  </a:cubicBezTo>
                  <a:cubicBezTo>
                    <a:pt x="718601" y="1013461"/>
                    <a:pt x="716974" y="1014112"/>
                    <a:pt x="716648" y="1015089"/>
                  </a:cubicBezTo>
                  <a:cubicBezTo>
                    <a:pt x="715997" y="1016065"/>
                    <a:pt x="714370" y="1021598"/>
                    <a:pt x="713393" y="1026154"/>
                  </a:cubicBezTo>
                  <a:cubicBezTo>
                    <a:pt x="712743" y="1029083"/>
                    <a:pt x="711766" y="1031036"/>
                    <a:pt x="712092" y="1031036"/>
                  </a:cubicBezTo>
                  <a:cubicBezTo>
                    <a:pt x="712092" y="1031036"/>
                    <a:pt x="716648" y="1031687"/>
                    <a:pt x="721530" y="1032338"/>
                  </a:cubicBezTo>
                  <a:lnTo>
                    <a:pt x="721530" y="1032338"/>
                  </a:lnTo>
                  <a:cubicBezTo>
                    <a:pt x="728365" y="1033314"/>
                    <a:pt x="735850" y="1034290"/>
                    <a:pt x="735850" y="1035918"/>
                  </a:cubicBezTo>
                  <a:cubicBezTo>
                    <a:pt x="735850" y="1036569"/>
                    <a:pt x="735524" y="1037220"/>
                    <a:pt x="735199" y="1037870"/>
                  </a:cubicBezTo>
                  <a:cubicBezTo>
                    <a:pt x="734548" y="1039172"/>
                    <a:pt x="733897" y="1041125"/>
                    <a:pt x="734548" y="1041776"/>
                  </a:cubicBezTo>
                  <a:cubicBezTo>
                    <a:pt x="735524" y="1042752"/>
                    <a:pt x="736175" y="1044380"/>
                    <a:pt x="736826" y="1046332"/>
                  </a:cubicBezTo>
                  <a:cubicBezTo>
                    <a:pt x="737802" y="1048936"/>
                    <a:pt x="739105" y="1051540"/>
                    <a:pt x="740080" y="1051214"/>
                  </a:cubicBezTo>
                  <a:cubicBezTo>
                    <a:pt x="741708" y="1050889"/>
                    <a:pt x="747566" y="1048285"/>
                    <a:pt x="752774" y="1046007"/>
                  </a:cubicBezTo>
                  <a:cubicBezTo>
                    <a:pt x="757330" y="1044054"/>
                    <a:pt x="761561" y="1042101"/>
                    <a:pt x="762211" y="1042101"/>
                  </a:cubicBezTo>
                  <a:cubicBezTo>
                    <a:pt x="763514" y="1042101"/>
                    <a:pt x="764164" y="1044054"/>
                    <a:pt x="764489" y="1046658"/>
                  </a:cubicBezTo>
                  <a:cubicBezTo>
                    <a:pt x="765141" y="1050889"/>
                    <a:pt x="766442" y="1058049"/>
                    <a:pt x="770023" y="1059025"/>
                  </a:cubicBezTo>
                  <a:cubicBezTo>
                    <a:pt x="775555" y="1060327"/>
                    <a:pt x="782064" y="1060327"/>
                    <a:pt x="783366" y="1060327"/>
                  </a:cubicBezTo>
                  <a:lnTo>
                    <a:pt x="783366" y="1060327"/>
                  </a:lnTo>
                  <a:lnTo>
                    <a:pt x="783692" y="1060327"/>
                  </a:lnTo>
                  <a:lnTo>
                    <a:pt x="783692" y="1060327"/>
                  </a:lnTo>
                  <a:lnTo>
                    <a:pt x="783692" y="1060327"/>
                  </a:lnTo>
                  <a:lnTo>
                    <a:pt x="783692" y="1060327"/>
                  </a:lnTo>
                  <a:cubicBezTo>
                    <a:pt x="784017" y="1060327"/>
                    <a:pt x="784342" y="1060001"/>
                    <a:pt x="784342" y="1060001"/>
                  </a:cubicBezTo>
                  <a:cubicBezTo>
                    <a:pt x="784342" y="1060001"/>
                    <a:pt x="784668" y="1059676"/>
                    <a:pt x="784668" y="1059676"/>
                  </a:cubicBezTo>
                  <a:cubicBezTo>
                    <a:pt x="784668" y="1059676"/>
                    <a:pt x="784668" y="1059676"/>
                    <a:pt x="784668" y="1059676"/>
                  </a:cubicBezTo>
                  <a:lnTo>
                    <a:pt x="784668" y="1059676"/>
                  </a:lnTo>
                  <a:cubicBezTo>
                    <a:pt x="784342" y="1059025"/>
                    <a:pt x="784017" y="1058049"/>
                    <a:pt x="783692" y="1057072"/>
                  </a:cubicBezTo>
                  <a:cubicBezTo>
                    <a:pt x="783041" y="1055770"/>
                    <a:pt x="782715" y="1054469"/>
                    <a:pt x="782715" y="1053492"/>
                  </a:cubicBezTo>
                  <a:cubicBezTo>
                    <a:pt x="782715" y="1052841"/>
                    <a:pt x="782715" y="1051540"/>
                    <a:pt x="782715" y="1049587"/>
                  </a:cubicBezTo>
                  <a:cubicBezTo>
                    <a:pt x="783041" y="1046983"/>
                    <a:pt x="783041" y="1043403"/>
                    <a:pt x="782715" y="1042427"/>
                  </a:cubicBezTo>
                  <a:cubicBezTo>
                    <a:pt x="782715" y="1042101"/>
                    <a:pt x="781414" y="1040474"/>
                    <a:pt x="780111" y="1038847"/>
                  </a:cubicBezTo>
                  <a:cubicBezTo>
                    <a:pt x="777508" y="1035592"/>
                    <a:pt x="774253" y="1031687"/>
                    <a:pt x="775555" y="1029734"/>
                  </a:cubicBezTo>
                  <a:cubicBezTo>
                    <a:pt x="776206" y="1028432"/>
                    <a:pt x="777833" y="1026154"/>
                    <a:pt x="779135" y="1024527"/>
                  </a:cubicBezTo>
                  <a:cubicBezTo>
                    <a:pt x="780111" y="1023225"/>
                    <a:pt x="780762" y="1022249"/>
                    <a:pt x="781414" y="1021598"/>
                  </a:cubicBezTo>
                  <a:lnTo>
                    <a:pt x="781414" y="1021598"/>
                  </a:lnTo>
                  <a:cubicBezTo>
                    <a:pt x="782389" y="1020947"/>
                    <a:pt x="784017" y="1021598"/>
                    <a:pt x="786295" y="1022249"/>
                  </a:cubicBezTo>
                  <a:cubicBezTo>
                    <a:pt x="789224" y="1023225"/>
                    <a:pt x="793129" y="1024852"/>
                    <a:pt x="794432" y="1023876"/>
                  </a:cubicBezTo>
                  <a:cubicBezTo>
                    <a:pt x="795407" y="1023225"/>
                    <a:pt x="796384" y="1021598"/>
                    <a:pt x="797361" y="1019971"/>
                  </a:cubicBezTo>
                  <a:cubicBezTo>
                    <a:pt x="799314" y="1017041"/>
                    <a:pt x="801266" y="1013787"/>
                    <a:pt x="804195" y="1013787"/>
                  </a:cubicBezTo>
                  <a:cubicBezTo>
                    <a:pt x="806148" y="1013787"/>
                    <a:pt x="810053" y="1016390"/>
                    <a:pt x="813633" y="1018669"/>
                  </a:cubicBezTo>
                  <a:cubicBezTo>
                    <a:pt x="816888" y="1020621"/>
                    <a:pt x="819816" y="1022899"/>
                    <a:pt x="819816" y="1022899"/>
                  </a:cubicBezTo>
                  <a:cubicBezTo>
                    <a:pt x="820142" y="1022249"/>
                    <a:pt x="821444" y="1020621"/>
                    <a:pt x="822420" y="1018994"/>
                  </a:cubicBezTo>
                  <a:cubicBezTo>
                    <a:pt x="824048" y="1016390"/>
                    <a:pt x="826001" y="1013136"/>
                    <a:pt x="826977" y="1013136"/>
                  </a:cubicBezTo>
                  <a:cubicBezTo>
                    <a:pt x="827953" y="1013136"/>
                    <a:pt x="828604" y="1013787"/>
                    <a:pt x="829906" y="1015089"/>
                  </a:cubicBezTo>
                  <a:cubicBezTo>
                    <a:pt x="831207" y="1016390"/>
                    <a:pt x="833160" y="1018343"/>
                    <a:pt x="833486" y="1018018"/>
                  </a:cubicBezTo>
                  <a:cubicBezTo>
                    <a:pt x="834137" y="1017692"/>
                    <a:pt x="834462" y="1016390"/>
                    <a:pt x="834788" y="1015740"/>
                  </a:cubicBezTo>
                  <a:cubicBezTo>
                    <a:pt x="835113" y="1014438"/>
                    <a:pt x="835764" y="1013136"/>
                    <a:pt x="837066" y="1013136"/>
                  </a:cubicBezTo>
                  <a:cubicBezTo>
                    <a:pt x="838042" y="1013136"/>
                    <a:pt x="839669" y="1014438"/>
                    <a:pt x="841297" y="1016390"/>
                  </a:cubicBezTo>
                  <a:cubicBezTo>
                    <a:pt x="843250" y="1018669"/>
                    <a:pt x="845528" y="1021272"/>
                    <a:pt x="845853" y="1020947"/>
                  </a:cubicBezTo>
                  <a:lnTo>
                    <a:pt x="845853" y="1020947"/>
                  </a:lnTo>
                  <a:cubicBezTo>
                    <a:pt x="846504" y="1020621"/>
                    <a:pt x="847480" y="1018994"/>
                    <a:pt x="848457" y="1017692"/>
                  </a:cubicBezTo>
                  <a:cubicBezTo>
                    <a:pt x="850410" y="1014763"/>
                    <a:pt x="852688" y="1011834"/>
                    <a:pt x="854641" y="1012811"/>
                  </a:cubicBezTo>
                  <a:cubicBezTo>
                    <a:pt x="855942" y="1013461"/>
                    <a:pt x="856268" y="1014438"/>
                    <a:pt x="856268" y="1015740"/>
                  </a:cubicBezTo>
                  <a:cubicBezTo>
                    <a:pt x="856268" y="1016065"/>
                    <a:pt x="856268" y="1016390"/>
                    <a:pt x="856593" y="1016716"/>
                  </a:cubicBezTo>
                  <a:cubicBezTo>
                    <a:pt x="856593" y="1017041"/>
                    <a:pt x="857244" y="1017041"/>
                    <a:pt x="858546" y="1016390"/>
                  </a:cubicBezTo>
                  <a:cubicBezTo>
                    <a:pt x="860498" y="1015414"/>
                    <a:pt x="862451" y="1014438"/>
                    <a:pt x="864078" y="1013461"/>
                  </a:cubicBezTo>
                  <a:cubicBezTo>
                    <a:pt x="866356" y="1012160"/>
                    <a:pt x="867984" y="1010858"/>
                    <a:pt x="868634" y="1009881"/>
                  </a:cubicBezTo>
                  <a:cubicBezTo>
                    <a:pt x="869286" y="1009231"/>
                    <a:pt x="869937" y="1008254"/>
                    <a:pt x="870913" y="1006627"/>
                  </a:cubicBezTo>
                  <a:cubicBezTo>
                    <a:pt x="872541" y="1004023"/>
                    <a:pt x="874819" y="1001094"/>
                    <a:pt x="876446" y="999792"/>
                  </a:cubicBezTo>
                  <a:cubicBezTo>
                    <a:pt x="877097" y="999141"/>
                    <a:pt x="878073" y="998490"/>
                    <a:pt x="878724" y="997840"/>
                  </a:cubicBezTo>
                  <a:cubicBezTo>
                    <a:pt x="881328" y="995562"/>
                    <a:pt x="883606" y="993609"/>
                    <a:pt x="885884" y="995236"/>
                  </a:cubicBezTo>
                  <a:lnTo>
                    <a:pt x="885884" y="995236"/>
                  </a:lnTo>
                  <a:cubicBezTo>
                    <a:pt x="886860" y="995887"/>
                    <a:pt x="887511" y="997514"/>
                    <a:pt x="888487" y="999141"/>
                  </a:cubicBezTo>
                  <a:cubicBezTo>
                    <a:pt x="889464" y="1001094"/>
                    <a:pt x="890765" y="1003372"/>
                    <a:pt x="892068" y="1004349"/>
                  </a:cubicBezTo>
                  <a:cubicBezTo>
                    <a:pt x="893369" y="1005000"/>
                    <a:pt x="894020" y="1005976"/>
                    <a:pt x="894671" y="1006627"/>
                  </a:cubicBezTo>
                  <a:cubicBezTo>
                    <a:pt x="895647" y="1007929"/>
                    <a:pt x="896624" y="1008905"/>
                    <a:pt x="900529" y="1008905"/>
                  </a:cubicBezTo>
                  <a:cubicBezTo>
                    <a:pt x="903784" y="1008905"/>
                    <a:pt x="908665" y="1009231"/>
                    <a:pt x="912571" y="1009231"/>
                  </a:cubicBezTo>
                  <a:cubicBezTo>
                    <a:pt x="916802" y="1009556"/>
                    <a:pt x="920382" y="1009881"/>
                    <a:pt x="921684" y="1010207"/>
                  </a:cubicBezTo>
                  <a:cubicBezTo>
                    <a:pt x="922986" y="1010858"/>
                    <a:pt x="923637" y="1011183"/>
                    <a:pt x="924287" y="1011834"/>
                  </a:cubicBezTo>
                  <a:cubicBezTo>
                    <a:pt x="924938" y="1012485"/>
                    <a:pt x="925264" y="1013461"/>
                    <a:pt x="925589" y="1014763"/>
                  </a:cubicBezTo>
                  <a:cubicBezTo>
                    <a:pt x="926240" y="1016716"/>
                    <a:pt x="923962" y="1019645"/>
                    <a:pt x="921684" y="1022574"/>
                  </a:cubicBezTo>
                  <a:cubicBezTo>
                    <a:pt x="920382" y="1024201"/>
                    <a:pt x="919405" y="1025829"/>
                    <a:pt x="919405" y="1025829"/>
                  </a:cubicBezTo>
                  <a:cubicBezTo>
                    <a:pt x="919405" y="1026154"/>
                    <a:pt x="919405" y="1026480"/>
                    <a:pt x="919405" y="1026805"/>
                  </a:cubicBezTo>
                  <a:cubicBezTo>
                    <a:pt x="919405" y="1029409"/>
                    <a:pt x="919731" y="1035918"/>
                    <a:pt x="922660" y="1036243"/>
                  </a:cubicBezTo>
                  <a:cubicBezTo>
                    <a:pt x="924287" y="1036569"/>
                    <a:pt x="925589" y="1036243"/>
                    <a:pt x="926565" y="1035918"/>
                  </a:cubicBezTo>
                  <a:cubicBezTo>
                    <a:pt x="928193" y="1035592"/>
                    <a:pt x="929495" y="1035267"/>
                    <a:pt x="931447" y="1036894"/>
                  </a:cubicBezTo>
                  <a:cubicBezTo>
                    <a:pt x="932749" y="1037870"/>
                    <a:pt x="933725" y="1039498"/>
                    <a:pt x="935027" y="1041450"/>
                  </a:cubicBezTo>
                  <a:cubicBezTo>
                    <a:pt x="936655" y="1044054"/>
                    <a:pt x="938607" y="1046658"/>
                    <a:pt x="939909" y="1046332"/>
                  </a:cubicBezTo>
                  <a:cubicBezTo>
                    <a:pt x="940234" y="1046332"/>
                    <a:pt x="940234" y="1046332"/>
                    <a:pt x="940234" y="1046332"/>
                  </a:cubicBezTo>
                  <a:cubicBezTo>
                    <a:pt x="940560" y="1045030"/>
                    <a:pt x="940886" y="1043729"/>
                    <a:pt x="946418" y="1045030"/>
                  </a:cubicBezTo>
                  <a:cubicBezTo>
                    <a:pt x="949998" y="1046007"/>
                    <a:pt x="954555" y="1047308"/>
                    <a:pt x="957809" y="1048610"/>
                  </a:cubicBezTo>
                  <a:cubicBezTo>
                    <a:pt x="960413" y="1047308"/>
                    <a:pt x="961389" y="1047634"/>
                    <a:pt x="962040" y="1048285"/>
                  </a:cubicBezTo>
                  <a:lnTo>
                    <a:pt x="962040" y="1048285"/>
                  </a:lnTo>
                  <a:close/>
                  <a:moveTo>
                    <a:pt x="987751" y="1108494"/>
                  </a:moveTo>
                  <a:cubicBezTo>
                    <a:pt x="983845" y="1110772"/>
                    <a:pt x="980591" y="1109796"/>
                    <a:pt x="979940" y="1114352"/>
                  </a:cubicBezTo>
                  <a:cubicBezTo>
                    <a:pt x="979289" y="1118908"/>
                    <a:pt x="982218" y="1122163"/>
                    <a:pt x="981242" y="1127695"/>
                  </a:cubicBezTo>
                  <a:cubicBezTo>
                    <a:pt x="979940" y="1132903"/>
                    <a:pt x="977336" y="1136157"/>
                    <a:pt x="981242" y="1137785"/>
                  </a:cubicBezTo>
                  <a:cubicBezTo>
                    <a:pt x="985147" y="1139412"/>
                    <a:pt x="988401" y="1137785"/>
                    <a:pt x="993283" y="1141690"/>
                  </a:cubicBezTo>
                  <a:cubicBezTo>
                    <a:pt x="998165" y="1145595"/>
                    <a:pt x="1002722" y="1147223"/>
                    <a:pt x="1005651" y="1146897"/>
                  </a:cubicBezTo>
                  <a:cubicBezTo>
                    <a:pt x="1008254" y="1146572"/>
                    <a:pt x="1006301" y="1142992"/>
                    <a:pt x="1011834" y="1141365"/>
                  </a:cubicBezTo>
                  <a:cubicBezTo>
                    <a:pt x="1017041" y="1139412"/>
                    <a:pt x="1023225" y="1136808"/>
                    <a:pt x="1026154" y="1134205"/>
                  </a:cubicBezTo>
                  <a:cubicBezTo>
                    <a:pt x="1029083" y="1131601"/>
                    <a:pt x="1030710" y="1133228"/>
                    <a:pt x="1031687" y="1128672"/>
                  </a:cubicBezTo>
                  <a:cubicBezTo>
                    <a:pt x="1032663" y="1124116"/>
                    <a:pt x="1033640" y="1116305"/>
                    <a:pt x="1035592" y="1113050"/>
                  </a:cubicBezTo>
                  <a:cubicBezTo>
                    <a:pt x="1037545" y="1109796"/>
                    <a:pt x="1036569" y="1106216"/>
                    <a:pt x="1040149" y="1106216"/>
                  </a:cubicBezTo>
                  <a:cubicBezTo>
                    <a:pt x="1043728" y="1106216"/>
                    <a:pt x="1046983" y="1108819"/>
                    <a:pt x="1047309" y="1105239"/>
                  </a:cubicBezTo>
                  <a:cubicBezTo>
                    <a:pt x="1047634" y="1101659"/>
                    <a:pt x="1046006" y="1095150"/>
                    <a:pt x="1043404" y="1093848"/>
                  </a:cubicBezTo>
                  <a:cubicBezTo>
                    <a:pt x="1040800" y="1092547"/>
                    <a:pt x="1037545" y="1089292"/>
                    <a:pt x="1036569" y="1091896"/>
                  </a:cubicBezTo>
                  <a:cubicBezTo>
                    <a:pt x="1035267" y="1094499"/>
                    <a:pt x="1038522" y="1098730"/>
                    <a:pt x="1034941" y="1098079"/>
                  </a:cubicBezTo>
                  <a:cubicBezTo>
                    <a:pt x="1031361" y="1097103"/>
                    <a:pt x="1024527" y="1091896"/>
                    <a:pt x="1023225" y="1093848"/>
                  </a:cubicBezTo>
                  <a:cubicBezTo>
                    <a:pt x="1021598" y="1095801"/>
                    <a:pt x="1022249" y="1100358"/>
                    <a:pt x="1017692" y="1098079"/>
                  </a:cubicBezTo>
                  <a:cubicBezTo>
                    <a:pt x="1013136" y="1095801"/>
                    <a:pt x="1012810" y="1090919"/>
                    <a:pt x="1010207" y="1094174"/>
                  </a:cubicBezTo>
                  <a:cubicBezTo>
                    <a:pt x="1007604" y="1097428"/>
                    <a:pt x="1012160" y="1101334"/>
                    <a:pt x="1006301" y="1099056"/>
                  </a:cubicBezTo>
                  <a:cubicBezTo>
                    <a:pt x="1000118" y="1096777"/>
                    <a:pt x="996864" y="1093198"/>
                    <a:pt x="996864" y="1096777"/>
                  </a:cubicBezTo>
                  <a:cubicBezTo>
                    <a:pt x="996864" y="1100358"/>
                    <a:pt x="1000118" y="1102310"/>
                    <a:pt x="996864" y="1104914"/>
                  </a:cubicBezTo>
                  <a:cubicBezTo>
                    <a:pt x="992958" y="1106541"/>
                    <a:pt x="990679" y="1107517"/>
                    <a:pt x="987751" y="1108494"/>
                  </a:cubicBezTo>
                  <a:lnTo>
                    <a:pt x="987751" y="1108494"/>
                  </a:lnTo>
                  <a:close/>
                  <a:moveTo>
                    <a:pt x="1327849" y="946093"/>
                  </a:moveTo>
                  <a:cubicBezTo>
                    <a:pt x="1333057" y="942513"/>
                    <a:pt x="1335009" y="940560"/>
                    <a:pt x="1338914" y="940234"/>
                  </a:cubicBezTo>
                  <a:cubicBezTo>
                    <a:pt x="1342821" y="939584"/>
                    <a:pt x="1349004" y="943163"/>
                    <a:pt x="1350305" y="944791"/>
                  </a:cubicBezTo>
                  <a:cubicBezTo>
                    <a:pt x="1351608" y="946418"/>
                    <a:pt x="1350957" y="948371"/>
                    <a:pt x="1349655" y="952927"/>
                  </a:cubicBezTo>
                  <a:cubicBezTo>
                    <a:pt x="1348027" y="957483"/>
                    <a:pt x="1347702" y="962365"/>
                    <a:pt x="1347377" y="967572"/>
                  </a:cubicBezTo>
                  <a:cubicBezTo>
                    <a:pt x="1347051" y="972780"/>
                    <a:pt x="1342169" y="976034"/>
                    <a:pt x="1339566" y="983845"/>
                  </a:cubicBezTo>
                  <a:cubicBezTo>
                    <a:pt x="1336962" y="991656"/>
                    <a:pt x="1335660" y="998490"/>
                    <a:pt x="1334033" y="1003698"/>
                  </a:cubicBezTo>
                  <a:cubicBezTo>
                    <a:pt x="1332405" y="1009231"/>
                    <a:pt x="1325246" y="1014112"/>
                    <a:pt x="1323293" y="1019645"/>
                  </a:cubicBezTo>
                  <a:cubicBezTo>
                    <a:pt x="1321340" y="1025178"/>
                    <a:pt x="1323944" y="1032663"/>
                    <a:pt x="1320690" y="1035918"/>
                  </a:cubicBezTo>
                  <a:cubicBezTo>
                    <a:pt x="1317435" y="1038847"/>
                    <a:pt x="1316133" y="1030059"/>
                    <a:pt x="1313204" y="1025178"/>
                  </a:cubicBezTo>
                  <a:cubicBezTo>
                    <a:pt x="1310275" y="1020296"/>
                    <a:pt x="1307671" y="1023550"/>
                    <a:pt x="1304742" y="1017692"/>
                  </a:cubicBezTo>
                  <a:cubicBezTo>
                    <a:pt x="1302139" y="1011834"/>
                    <a:pt x="1302790" y="1007278"/>
                    <a:pt x="1301162" y="1003698"/>
                  </a:cubicBezTo>
                  <a:cubicBezTo>
                    <a:pt x="1299535" y="1000118"/>
                    <a:pt x="1300512" y="998490"/>
                    <a:pt x="1301813" y="992632"/>
                  </a:cubicBezTo>
                  <a:cubicBezTo>
                    <a:pt x="1303440" y="986774"/>
                    <a:pt x="1299860" y="986123"/>
                    <a:pt x="1304091" y="979614"/>
                  </a:cubicBezTo>
                  <a:cubicBezTo>
                    <a:pt x="1308322" y="973105"/>
                    <a:pt x="1311251" y="975383"/>
                    <a:pt x="1313530" y="968223"/>
                  </a:cubicBezTo>
                  <a:cubicBezTo>
                    <a:pt x="1315808" y="961389"/>
                    <a:pt x="1318412" y="956182"/>
                    <a:pt x="1321340" y="953253"/>
                  </a:cubicBezTo>
                  <a:cubicBezTo>
                    <a:pt x="1324269" y="949673"/>
                    <a:pt x="1323944" y="947069"/>
                    <a:pt x="1327849" y="946093"/>
                  </a:cubicBezTo>
                  <a:lnTo>
                    <a:pt x="1327849" y="946093"/>
                  </a:lnTo>
                  <a:close/>
                </a:path>
              </a:pathLst>
            </a:custGeom>
            <a:solidFill>
              <a:srgbClr val="AFABAB"/>
            </a:solidFill>
            <a:ln w="3252" cap="flat">
              <a:noFill/>
              <a:prstDash val="solid"/>
              <a:miter/>
            </a:ln>
          </p:spPr>
          <p:txBody>
            <a:bodyPr rtlCol="0" anchor="ctr"/>
            <a:lstStyle/>
            <a:p>
              <a:pPr>
                <a:defRPr/>
              </a:pPr>
              <a:endParaRPr lang="es-ES">
                <a:solidFill>
                  <a:srgbClr val="13235B"/>
                </a:solidFill>
              </a:endParaRPr>
            </a:p>
          </p:txBody>
        </p:sp>
        <p:sp>
          <p:nvSpPr>
            <p:cNvPr id="637" name="Freeform: Shape 636">
              <a:extLst>
                <a:ext uri="{FF2B5EF4-FFF2-40B4-BE49-F238E27FC236}">
                  <a16:creationId xmlns:a16="http://schemas.microsoft.com/office/drawing/2014/main" id="{0E80309B-4E02-452E-9F7E-A3D7DB614F77}"/>
                </a:ext>
              </a:extLst>
            </p:cNvPr>
            <p:cNvSpPr/>
            <p:nvPr/>
          </p:nvSpPr>
          <p:spPr>
            <a:xfrm>
              <a:off x="8222697" y="2838920"/>
              <a:ext cx="897710" cy="370212"/>
            </a:xfrm>
            <a:custGeom>
              <a:avLst/>
              <a:gdLst>
                <a:gd name="connsiteX0" fmla="*/ 808816 w 897710"/>
                <a:gd name="connsiteY0" fmla="*/ 84618 h 370212"/>
                <a:gd name="connsiteX1" fmla="*/ 804585 w 897710"/>
                <a:gd name="connsiteY1" fmla="*/ 81689 h 370212"/>
                <a:gd name="connsiteX2" fmla="*/ 796123 w 897710"/>
                <a:gd name="connsiteY2" fmla="*/ 77132 h 370212"/>
                <a:gd name="connsiteX3" fmla="*/ 789614 w 897710"/>
                <a:gd name="connsiteY3" fmla="*/ 78760 h 370212"/>
                <a:gd name="connsiteX4" fmla="*/ 778875 w 897710"/>
                <a:gd name="connsiteY4" fmla="*/ 82340 h 370212"/>
                <a:gd name="connsiteX5" fmla="*/ 762602 w 897710"/>
                <a:gd name="connsiteY5" fmla="*/ 75180 h 370212"/>
                <a:gd name="connsiteX6" fmla="*/ 756418 w 897710"/>
                <a:gd name="connsiteY6" fmla="*/ 71274 h 370212"/>
                <a:gd name="connsiteX7" fmla="*/ 749258 w 897710"/>
                <a:gd name="connsiteY7" fmla="*/ 70949 h 370212"/>
                <a:gd name="connsiteX8" fmla="*/ 737541 w 897710"/>
                <a:gd name="connsiteY8" fmla="*/ 70949 h 370212"/>
                <a:gd name="connsiteX9" fmla="*/ 734613 w 897710"/>
                <a:gd name="connsiteY9" fmla="*/ 72576 h 370212"/>
                <a:gd name="connsiteX10" fmla="*/ 720618 w 897710"/>
                <a:gd name="connsiteY10" fmla="*/ 80387 h 370212"/>
                <a:gd name="connsiteX11" fmla="*/ 710204 w 897710"/>
                <a:gd name="connsiteY11" fmla="*/ 91452 h 370212"/>
                <a:gd name="connsiteX12" fmla="*/ 706949 w 897710"/>
                <a:gd name="connsiteY12" fmla="*/ 95683 h 370212"/>
                <a:gd name="connsiteX13" fmla="*/ 691002 w 897710"/>
                <a:gd name="connsiteY13" fmla="*/ 99263 h 370212"/>
                <a:gd name="connsiteX14" fmla="*/ 682866 w 897710"/>
                <a:gd name="connsiteY14" fmla="*/ 100240 h 370212"/>
                <a:gd name="connsiteX15" fmla="*/ 661060 w 897710"/>
                <a:gd name="connsiteY15" fmla="*/ 106098 h 370212"/>
                <a:gd name="connsiteX16" fmla="*/ 648042 w 897710"/>
                <a:gd name="connsiteY16" fmla="*/ 109352 h 370212"/>
                <a:gd name="connsiteX17" fmla="*/ 622331 w 897710"/>
                <a:gd name="connsiteY17" fmla="*/ 107074 h 370212"/>
                <a:gd name="connsiteX18" fmla="*/ 598573 w 897710"/>
                <a:gd name="connsiteY18" fmla="*/ 102192 h 370212"/>
                <a:gd name="connsiteX19" fmla="*/ 583277 w 897710"/>
                <a:gd name="connsiteY19" fmla="*/ 101867 h 370212"/>
                <a:gd name="connsiteX20" fmla="*/ 580673 w 897710"/>
                <a:gd name="connsiteY20" fmla="*/ 101867 h 370212"/>
                <a:gd name="connsiteX21" fmla="*/ 574490 w 897710"/>
                <a:gd name="connsiteY21" fmla="*/ 98938 h 370212"/>
                <a:gd name="connsiteX22" fmla="*/ 566353 w 897710"/>
                <a:gd name="connsiteY22" fmla="*/ 92429 h 370212"/>
                <a:gd name="connsiteX23" fmla="*/ 564075 w 897710"/>
                <a:gd name="connsiteY23" fmla="*/ 84292 h 370212"/>
                <a:gd name="connsiteX24" fmla="*/ 563750 w 897710"/>
                <a:gd name="connsiteY24" fmla="*/ 80062 h 370212"/>
                <a:gd name="connsiteX25" fmla="*/ 553986 w 897710"/>
                <a:gd name="connsiteY25" fmla="*/ 78760 h 370212"/>
                <a:gd name="connsiteX26" fmla="*/ 546826 w 897710"/>
                <a:gd name="connsiteY26" fmla="*/ 78760 h 370212"/>
                <a:gd name="connsiteX27" fmla="*/ 538364 w 897710"/>
                <a:gd name="connsiteY27" fmla="*/ 72902 h 370212"/>
                <a:gd name="connsiteX28" fmla="*/ 529903 w 897710"/>
                <a:gd name="connsiteY28" fmla="*/ 66718 h 370212"/>
                <a:gd name="connsiteX29" fmla="*/ 520464 w 897710"/>
                <a:gd name="connsiteY29" fmla="*/ 66392 h 370212"/>
                <a:gd name="connsiteX30" fmla="*/ 512979 w 897710"/>
                <a:gd name="connsiteY30" fmla="*/ 66718 h 370212"/>
                <a:gd name="connsiteX31" fmla="*/ 504192 w 897710"/>
                <a:gd name="connsiteY31" fmla="*/ 64440 h 370212"/>
                <a:gd name="connsiteX32" fmla="*/ 492150 w 897710"/>
                <a:gd name="connsiteY32" fmla="*/ 62162 h 370212"/>
                <a:gd name="connsiteX33" fmla="*/ 479458 w 897710"/>
                <a:gd name="connsiteY33" fmla="*/ 64765 h 370212"/>
                <a:gd name="connsiteX34" fmla="*/ 469694 w 897710"/>
                <a:gd name="connsiteY34" fmla="*/ 67694 h 370212"/>
                <a:gd name="connsiteX35" fmla="*/ 463510 w 897710"/>
                <a:gd name="connsiteY35" fmla="*/ 69972 h 370212"/>
                <a:gd name="connsiteX36" fmla="*/ 455049 w 897710"/>
                <a:gd name="connsiteY36" fmla="*/ 73552 h 370212"/>
                <a:gd name="connsiteX37" fmla="*/ 419899 w 897710"/>
                <a:gd name="connsiteY37" fmla="*/ 65416 h 370212"/>
                <a:gd name="connsiteX38" fmla="*/ 414367 w 897710"/>
                <a:gd name="connsiteY38" fmla="*/ 63789 h 370212"/>
                <a:gd name="connsiteX39" fmla="*/ 407532 w 897710"/>
                <a:gd name="connsiteY39" fmla="*/ 58256 h 370212"/>
                <a:gd name="connsiteX40" fmla="*/ 406231 w 897710"/>
                <a:gd name="connsiteY40" fmla="*/ 56303 h 370212"/>
                <a:gd name="connsiteX41" fmla="*/ 403627 w 897710"/>
                <a:gd name="connsiteY41" fmla="*/ 50120 h 370212"/>
                <a:gd name="connsiteX42" fmla="*/ 401674 w 897710"/>
                <a:gd name="connsiteY42" fmla="*/ 38729 h 370212"/>
                <a:gd name="connsiteX43" fmla="*/ 402976 w 897710"/>
                <a:gd name="connsiteY43" fmla="*/ 33847 h 370212"/>
                <a:gd name="connsiteX44" fmla="*/ 403952 w 897710"/>
                <a:gd name="connsiteY44" fmla="*/ 30918 h 370212"/>
                <a:gd name="connsiteX45" fmla="*/ 385727 w 897710"/>
                <a:gd name="connsiteY45" fmla="*/ 24084 h 370212"/>
                <a:gd name="connsiteX46" fmla="*/ 359691 w 897710"/>
                <a:gd name="connsiteY46" fmla="*/ 17900 h 370212"/>
                <a:gd name="connsiteX47" fmla="*/ 344069 w 897710"/>
                <a:gd name="connsiteY47" fmla="*/ 14971 h 370212"/>
                <a:gd name="connsiteX48" fmla="*/ 337885 w 897710"/>
                <a:gd name="connsiteY48" fmla="*/ 13669 h 370212"/>
                <a:gd name="connsiteX49" fmla="*/ 312174 w 897710"/>
                <a:gd name="connsiteY49" fmla="*/ 0 h 370212"/>
                <a:gd name="connsiteX50" fmla="*/ 294274 w 897710"/>
                <a:gd name="connsiteY50" fmla="*/ 17574 h 370212"/>
                <a:gd name="connsiteX51" fmla="*/ 294600 w 897710"/>
                <a:gd name="connsiteY51" fmla="*/ 19853 h 370212"/>
                <a:gd name="connsiteX52" fmla="*/ 294600 w 897710"/>
                <a:gd name="connsiteY52" fmla="*/ 23107 h 370212"/>
                <a:gd name="connsiteX53" fmla="*/ 290369 w 897710"/>
                <a:gd name="connsiteY53" fmla="*/ 26036 h 370212"/>
                <a:gd name="connsiteX54" fmla="*/ 288742 w 897710"/>
                <a:gd name="connsiteY54" fmla="*/ 26362 h 370212"/>
                <a:gd name="connsiteX55" fmla="*/ 285813 w 897710"/>
                <a:gd name="connsiteY55" fmla="*/ 33847 h 370212"/>
                <a:gd name="connsiteX56" fmla="*/ 284186 w 897710"/>
                <a:gd name="connsiteY56" fmla="*/ 40356 h 370212"/>
                <a:gd name="connsiteX57" fmla="*/ 286138 w 897710"/>
                <a:gd name="connsiteY57" fmla="*/ 47516 h 370212"/>
                <a:gd name="connsiteX58" fmla="*/ 289067 w 897710"/>
                <a:gd name="connsiteY58" fmla="*/ 54025 h 370212"/>
                <a:gd name="connsiteX59" fmla="*/ 291996 w 897710"/>
                <a:gd name="connsiteY59" fmla="*/ 55978 h 370212"/>
                <a:gd name="connsiteX60" fmla="*/ 295251 w 897710"/>
                <a:gd name="connsiteY60" fmla="*/ 58907 h 370212"/>
                <a:gd name="connsiteX61" fmla="*/ 291670 w 897710"/>
                <a:gd name="connsiteY61" fmla="*/ 70298 h 370212"/>
                <a:gd name="connsiteX62" fmla="*/ 287765 w 897710"/>
                <a:gd name="connsiteY62" fmla="*/ 76807 h 370212"/>
                <a:gd name="connsiteX63" fmla="*/ 285161 w 897710"/>
                <a:gd name="connsiteY63" fmla="*/ 77783 h 370212"/>
                <a:gd name="connsiteX64" fmla="*/ 274096 w 897710"/>
                <a:gd name="connsiteY64" fmla="*/ 82014 h 370212"/>
                <a:gd name="connsiteX65" fmla="*/ 270191 w 897710"/>
                <a:gd name="connsiteY65" fmla="*/ 85920 h 370212"/>
                <a:gd name="connsiteX66" fmla="*/ 266611 w 897710"/>
                <a:gd name="connsiteY66" fmla="*/ 89500 h 370212"/>
                <a:gd name="connsiteX67" fmla="*/ 261078 w 897710"/>
                <a:gd name="connsiteY67" fmla="*/ 87547 h 370212"/>
                <a:gd name="connsiteX68" fmla="*/ 259777 w 897710"/>
                <a:gd name="connsiteY68" fmla="*/ 86571 h 370212"/>
                <a:gd name="connsiteX69" fmla="*/ 236995 w 897710"/>
                <a:gd name="connsiteY69" fmla="*/ 80712 h 370212"/>
                <a:gd name="connsiteX70" fmla="*/ 226255 w 897710"/>
                <a:gd name="connsiteY70" fmla="*/ 78434 h 370212"/>
                <a:gd name="connsiteX71" fmla="*/ 221698 w 897710"/>
                <a:gd name="connsiteY71" fmla="*/ 80062 h 370212"/>
                <a:gd name="connsiteX72" fmla="*/ 216816 w 897710"/>
                <a:gd name="connsiteY72" fmla="*/ 82665 h 370212"/>
                <a:gd name="connsiteX73" fmla="*/ 206077 w 897710"/>
                <a:gd name="connsiteY73" fmla="*/ 82014 h 370212"/>
                <a:gd name="connsiteX74" fmla="*/ 190129 w 897710"/>
                <a:gd name="connsiteY74" fmla="*/ 77783 h 370212"/>
                <a:gd name="connsiteX75" fmla="*/ 183295 w 897710"/>
                <a:gd name="connsiteY75" fmla="*/ 64440 h 370212"/>
                <a:gd name="connsiteX76" fmla="*/ 181016 w 897710"/>
                <a:gd name="connsiteY76" fmla="*/ 58582 h 370212"/>
                <a:gd name="connsiteX77" fmla="*/ 168324 w 897710"/>
                <a:gd name="connsiteY77" fmla="*/ 57280 h 370212"/>
                <a:gd name="connsiteX78" fmla="*/ 156282 w 897710"/>
                <a:gd name="connsiteY78" fmla="*/ 56629 h 370212"/>
                <a:gd name="connsiteX79" fmla="*/ 146519 w 897710"/>
                <a:gd name="connsiteY79" fmla="*/ 52073 h 370212"/>
                <a:gd name="connsiteX80" fmla="*/ 143264 w 897710"/>
                <a:gd name="connsiteY80" fmla="*/ 50120 h 370212"/>
                <a:gd name="connsiteX81" fmla="*/ 132850 w 897710"/>
                <a:gd name="connsiteY81" fmla="*/ 47842 h 370212"/>
                <a:gd name="connsiteX82" fmla="*/ 128619 w 897710"/>
                <a:gd name="connsiteY82" fmla="*/ 46865 h 370212"/>
                <a:gd name="connsiteX83" fmla="*/ 128619 w 897710"/>
                <a:gd name="connsiteY83" fmla="*/ 46865 h 370212"/>
                <a:gd name="connsiteX84" fmla="*/ 126992 w 897710"/>
                <a:gd name="connsiteY84" fmla="*/ 49143 h 370212"/>
                <a:gd name="connsiteX85" fmla="*/ 123737 w 897710"/>
                <a:gd name="connsiteY85" fmla="*/ 53049 h 370212"/>
                <a:gd name="connsiteX86" fmla="*/ 119180 w 897710"/>
                <a:gd name="connsiteY86" fmla="*/ 53700 h 370212"/>
                <a:gd name="connsiteX87" fmla="*/ 107464 w 897710"/>
                <a:gd name="connsiteY87" fmla="*/ 55002 h 370212"/>
                <a:gd name="connsiteX88" fmla="*/ 92168 w 897710"/>
                <a:gd name="connsiteY88" fmla="*/ 61185 h 370212"/>
                <a:gd name="connsiteX89" fmla="*/ 73942 w 897710"/>
                <a:gd name="connsiteY89" fmla="*/ 71600 h 370212"/>
                <a:gd name="connsiteX90" fmla="*/ 61250 w 897710"/>
                <a:gd name="connsiteY90" fmla="*/ 79085 h 370212"/>
                <a:gd name="connsiteX91" fmla="*/ 60274 w 897710"/>
                <a:gd name="connsiteY91" fmla="*/ 79411 h 370212"/>
                <a:gd name="connsiteX92" fmla="*/ 60274 w 897710"/>
                <a:gd name="connsiteY92" fmla="*/ 79411 h 370212"/>
                <a:gd name="connsiteX93" fmla="*/ 56043 w 897710"/>
                <a:gd name="connsiteY93" fmla="*/ 80387 h 370212"/>
                <a:gd name="connsiteX94" fmla="*/ 51161 w 897710"/>
                <a:gd name="connsiteY94" fmla="*/ 82014 h 370212"/>
                <a:gd name="connsiteX95" fmla="*/ 51487 w 897710"/>
                <a:gd name="connsiteY95" fmla="*/ 83642 h 370212"/>
                <a:gd name="connsiteX96" fmla="*/ 51487 w 897710"/>
                <a:gd name="connsiteY96" fmla="*/ 83642 h 370212"/>
                <a:gd name="connsiteX97" fmla="*/ 51812 w 897710"/>
                <a:gd name="connsiteY97" fmla="*/ 86896 h 370212"/>
                <a:gd name="connsiteX98" fmla="*/ 43675 w 897710"/>
                <a:gd name="connsiteY98" fmla="*/ 92754 h 370212"/>
                <a:gd name="connsiteX99" fmla="*/ 36841 w 897710"/>
                <a:gd name="connsiteY99" fmla="*/ 96334 h 370212"/>
                <a:gd name="connsiteX100" fmla="*/ 31634 w 897710"/>
                <a:gd name="connsiteY100" fmla="*/ 96660 h 370212"/>
                <a:gd name="connsiteX101" fmla="*/ 11781 w 897710"/>
                <a:gd name="connsiteY101" fmla="*/ 98612 h 370212"/>
                <a:gd name="connsiteX102" fmla="*/ 10153 w 897710"/>
                <a:gd name="connsiteY102" fmla="*/ 101867 h 370212"/>
                <a:gd name="connsiteX103" fmla="*/ 8201 w 897710"/>
                <a:gd name="connsiteY103" fmla="*/ 105447 h 370212"/>
                <a:gd name="connsiteX104" fmla="*/ 2017 w 897710"/>
                <a:gd name="connsiteY104" fmla="*/ 107725 h 370212"/>
                <a:gd name="connsiteX105" fmla="*/ 1366 w 897710"/>
                <a:gd name="connsiteY105" fmla="*/ 110329 h 370212"/>
                <a:gd name="connsiteX106" fmla="*/ 65 w 897710"/>
                <a:gd name="connsiteY106" fmla="*/ 116512 h 370212"/>
                <a:gd name="connsiteX107" fmla="*/ 3644 w 897710"/>
                <a:gd name="connsiteY107" fmla="*/ 120092 h 370212"/>
                <a:gd name="connsiteX108" fmla="*/ 7225 w 897710"/>
                <a:gd name="connsiteY108" fmla="*/ 124649 h 370212"/>
                <a:gd name="connsiteX109" fmla="*/ 7875 w 897710"/>
                <a:gd name="connsiteY109" fmla="*/ 128229 h 370212"/>
                <a:gd name="connsiteX110" fmla="*/ 8852 w 897710"/>
                <a:gd name="connsiteY110" fmla="*/ 129856 h 370212"/>
                <a:gd name="connsiteX111" fmla="*/ 13408 w 897710"/>
                <a:gd name="connsiteY111" fmla="*/ 131809 h 370212"/>
                <a:gd name="connsiteX112" fmla="*/ 21870 w 897710"/>
                <a:gd name="connsiteY112" fmla="*/ 136040 h 370212"/>
                <a:gd name="connsiteX113" fmla="*/ 22846 w 897710"/>
                <a:gd name="connsiteY113" fmla="*/ 137667 h 370212"/>
                <a:gd name="connsiteX114" fmla="*/ 27728 w 897710"/>
                <a:gd name="connsiteY114" fmla="*/ 143200 h 370212"/>
                <a:gd name="connsiteX115" fmla="*/ 29030 w 897710"/>
                <a:gd name="connsiteY115" fmla="*/ 143850 h 370212"/>
                <a:gd name="connsiteX116" fmla="*/ 36841 w 897710"/>
                <a:gd name="connsiteY116" fmla="*/ 147430 h 370212"/>
                <a:gd name="connsiteX117" fmla="*/ 41397 w 897710"/>
                <a:gd name="connsiteY117" fmla="*/ 147105 h 370212"/>
                <a:gd name="connsiteX118" fmla="*/ 48232 w 897710"/>
                <a:gd name="connsiteY118" fmla="*/ 147105 h 370212"/>
                <a:gd name="connsiteX119" fmla="*/ 50184 w 897710"/>
                <a:gd name="connsiteY119" fmla="*/ 149058 h 370212"/>
                <a:gd name="connsiteX120" fmla="*/ 53114 w 897710"/>
                <a:gd name="connsiteY120" fmla="*/ 151336 h 370212"/>
                <a:gd name="connsiteX121" fmla="*/ 60274 w 897710"/>
                <a:gd name="connsiteY121" fmla="*/ 152312 h 370212"/>
                <a:gd name="connsiteX122" fmla="*/ 63853 w 897710"/>
                <a:gd name="connsiteY122" fmla="*/ 152638 h 370212"/>
                <a:gd name="connsiteX123" fmla="*/ 68735 w 897710"/>
                <a:gd name="connsiteY123" fmla="*/ 155567 h 370212"/>
                <a:gd name="connsiteX124" fmla="*/ 72966 w 897710"/>
                <a:gd name="connsiteY124" fmla="*/ 161099 h 370212"/>
                <a:gd name="connsiteX125" fmla="*/ 72966 w 897710"/>
                <a:gd name="connsiteY125" fmla="*/ 161099 h 370212"/>
                <a:gd name="connsiteX126" fmla="*/ 74593 w 897710"/>
                <a:gd name="connsiteY126" fmla="*/ 166307 h 370212"/>
                <a:gd name="connsiteX127" fmla="*/ 77523 w 897710"/>
                <a:gd name="connsiteY127" fmla="*/ 174443 h 370212"/>
                <a:gd name="connsiteX128" fmla="*/ 82730 w 897710"/>
                <a:gd name="connsiteY128" fmla="*/ 182905 h 370212"/>
                <a:gd name="connsiteX129" fmla="*/ 89239 w 897710"/>
                <a:gd name="connsiteY129" fmla="*/ 194621 h 370212"/>
                <a:gd name="connsiteX130" fmla="*/ 89239 w 897710"/>
                <a:gd name="connsiteY130" fmla="*/ 196899 h 370212"/>
                <a:gd name="connsiteX131" fmla="*/ 88262 w 897710"/>
                <a:gd name="connsiteY131" fmla="*/ 218705 h 370212"/>
                <a:gd name="connsiteX132" fmla="*/ 84357 w 897710"/>
                <a:gd name="connsiteY132" fmla="*/ 225865 h 370212"/>
                <a:gd name="connsiteX133" fmla="*/ 79801 w 897710"/>
                <a:gd name="connsiteY133" fmla="*/ 234977 h 370212"/>
                <a:gd name="connsiteX134" fmla="*/ 79801 w 897710"/>
                <a:gd name="connsiteY134" fmla="*/ 236930 h 370212"/>
                <a:gd name="connsiteX135" fmla="*/ 83706 w 897710"/>
                <a:gd name="connsiteY135" fmla="*/ 245717 h 370212"/>
                <a:gd name="connsiteX136" fmla="*/ 103884 w 897710"/>
                <a:gd name="connsiteY136" fmla="*/ 248972 h 370212"/>
                <a:gd name="connsiteX137" fmla="*/ 123411 w 897710"/>
                <a:gd name="connsiteY137" fmla="*/ 251250 h 370212"/>
                <a:gd name="connsiteX138" fmla="*/ 146193 w 897710"/>
                <a:gd name="connsiteY138" fmla="*/ 252226 h 370212"/>
                <a:gd name="connsiteX139" fmla="*/ 158235 w 897710"/>
                <a:gd name="connsiteY139" fmla="*/ 253854 h 370212"/>
                <a:gd name="connsiteX140" fmla="*/ 158235 w 897710"/>
                <a:gd name="connsiteY140" fmla="*/ 253854 h 370212"/>
                <a:gd name="connsiteX141" fmla="*/ 171904 w 897710"/>
                <a:gd name="connsiteY141" fmla="*/ 261990 h 370212"/>
                <a:gd name="connsiteX142" fmla="*/ 197289 w 897710"/>
                <a:gd name="connsiteY142" fmla="*/ 276635 h 370212"/>
                <a:gd name="connsiteX143" fmla="*/ 206728 w 897710"/>
                <a:gd name="connsiteY143" fmla="*/ 276310 h 370212"/>
                <a:gd name="connsiteX144" fmla="*/ 213237 w 897710"/>
                <a:gd name="connsiteY144" fmla="*/ 276635 h 370212"/>
                <a:gd name="connsiteX145" fmla="*/ 211609 w 897710"/>
                <a:gd name="connsiteY145" fmla="*/ 282819 h 370212"/>
                <a:gd name="connsiteX146" fmla="*/ 209006 w 897710"/>
                <a:gd name="connsiteY146" fmla="*/ 287050 h 370212"/>
                <a:gd name="connsiteX147" fmla="*/ 211609 w 897710"/>
                <a:gd name="connsiteY147" fmla="*/ 289328 h 370212"/>
                <a:gd name="connsiteX148" fmla="*/ 217468 w 897710"/>
                <a:gd name="connsiteY148" fmla="*/ 294861 h 370212"/>
                <a:gd name="connsiteX149" fmla="*/ 217468 w 897710"/>
                <a:gd name="connsiteY149" fmla="*/ 294861 h 370212"/>
                <a:gd name="connsiteX150" fmla="*/ 217793 w 897710"/>
                <a:gd name="connsiteY150" fmla="*/ 295837 h 370212"/>
                <a:gd name="connsiteX151" fmla="*/ 217793 w 897710"/>
                <a:gd name="connsiteY151" fmla="*/ 295837 h 370212"/>
                <a:gd name="connsiteX152" fmla="*/ 226255 w 897710"/>
                <a:gd name="connsiteY152" fmla="*/ 314388 h 370212"/>
                <a:gd name="connsiteX153" fmla="*/ 231787 w 897710"/>
                <a:gd name="connsiteY153" fmla="*/ 319921 h 370212"/>
                <a:gd name="connsiteX154" fmla="*/ 237646 w 897710"/>
                <a:gd name="connsiteY154" fmla="*/ 327406 h 370212"/>
                <a:gd name="connsiteX155" fmla="*/ 236669 w 897710"/>
                <a:gd name="connsiteY155" fmla="*/ 331311 h 370212"/>
                <a:gd name="connsiteX156" fmla="*/ 236018 w 897710"/>
                <a:gd name="connsiteY156" fmla="*/ 332939 h 370212"/>
                <a:gd name="connsiteX157" fmla="*/ 236343 w 897710"/>
                <a:gd name="connsiteY157" fmla="*/ 333590 h 370212"/>
                <a:gd name="connsiteX158" fmla="*/ 241877 w 897710"/>
                <a:gd name="connsiteY158" fmla="*/ 332613 h 370212"/>
                <a:gd name="connsiteX159" fmla="*/ 258149 w 897710"/>
                <a:gd name="connsiteY159" fmla="*/ 330010 h 370212"/>
                <a:gd name="connsiteX160" fmla="*/ 292647 w 897710"/>
                <a:gd name="connsiteY160" fmla="*/ 333590 h 370212"/>
                <a:gd name="connsiteX161" fmla="*/ 297855 w 897710"/>
                <a:gd name="connsiteY161" fmla="*/ 334240 h 370212"/>
                <a:gd name="connsiteX162" fmla="*/ 302736 w 897710"/>
                <a:gd name="connsiteY162" fmla="*/ 334891 h 370212"/>
                <a:gd name="connsiteX163" fmla="*/ 323565 w 897710"/>
                <a:gd name="connsiteY163" fmla="*/ 335217 h 370212"/>
                <a:gd name="connsiteX164" fmla="*/ 327796 w 897710"/>
                <a:gd name="connsiteY164" fmla="*/ 333590 h 370212"/>
                <a:gd name="connsiteX165" fmla="*/ 337885 w 897710"/>
                <a:gd name="connsiteY165" fmla="*/ 331637 h 370212"/>
                <a:gd name="connsiteX166" fmla="*/ 366200 w 897710"/>
                <a:gd name="connsiteY166" fmla="*/ 334566 h 370212"/>
                <a:gd name="connsiteX167" fmla="*/ 388981 w 897710"/>
                <a:gd name="connsiteY167" fmla="*/ 340099 h 370212"/>
                <a:gd name="connsiteX168" fmla="*/ 392236 w 897710"/>
                <a:gd name="connsiteY168" fmla="*/ 345306 h 370212"/>
                <a:gd name="connsiteX169" fmla="*/ 397768 w 897710"/>
                <a:gd name="connsiteY169" fmla="*/ 352466 h 370212"/>
                <a:gd name="connsiteX170" fmla="*/ 410461 w 897710"/>
                <a:gd name="connsiteY170" fmla="*/ 354093 h 370212"/>
                <a:gd name="connsiteX171" fmla="*/ 428687 w 897710"/>
                <a:gd name="connsiteY171" fmla="*/ 357022 h 370212"/>
                <a:gd name="connsiteX172" fmla="*/ 435196 w 897710"/>
                <a:gd name="connsiteY172" fmla="*/ 359951 h 370212"/>
                <a:gd name="connsiteX173" fmla="*/ 447563 w 897710"/>
                <a:gd name="connsiteY173" fmla="*/ 363531 h 370212"/>
                <a:gd name="connsiteX174" fmla="*/ 452445 w 897710"/>
                <a:gd name="connsiteY174" fmla="*/ 361904 h 370212"/>
                <a:gd name="connsiteX175" fmla="*/ 461232 w 897710"/>
                <a:gd name="connsiteY175" fmla="*/ 359951 h 370212"/>
                <a:gd name="connsiteX176" fmla="*/ 467090 w 897710"/>
                <a:gd name="connsiteY176" fmla="*/ 364833 h 370212"/>
                <a:gd name="connsiteX177" fmla="*/ 470345 w 897710"/>
                <a:gd name="connsiteY177" fmla="*/ 368413 h 370212"/>
                <a:gd name="connsiteX178" fmla="*/ 472949 w 897710"/>
                <a:gd name="connsiteY178" fmla="*/ 369390 h 370212"/>
                <a:gd name="connsiteX179" fmla="*/ 480108 w 897710"/>
                <a:gd name="connsiteY179" fmla="*/ 369715 h 370212"/>
                <a:gd name="connsiteX180" fmla="*/ 483037 w 897710"/>
                <a:gd name="connsiteY180" fmla="*/ 368088 h 370212"/>
                <a:gd name="connsiteX181" fmla="*/ 483037 w 897710"/>
                <a:gd name="connsiteY181" fmla="*/ 368088 h 370212"/>
                <a:gd name="connsiteX182" fmla="*/ 489221 w 897710"/>
                <a:gd name="connsiteY182" fmla="*/ 363857 h 370212"/>
                <a:gd name="connsiteX183" fmla="*/ 513304 w 897710"/>
                <a:gd name="connsiteY183" fmla="*/ 353117 h 370212"/>
                <a:gd name="connsiteX184" fmla="*/ 531855 w 897710"/>
                <a:gd name="connsiteY184" fmla="*/ 346608 h 370212"/>
                <a:gd name="connsiteX185" fmla="*/ 555939 w 897710"/>
                <a:gd name="connsiteY185" fmla="*/ 344655 h 370212"/>
                <a:gd name="connsiteX186" fmla="*/ 602153 w 897710"/>
                <a:gd name="connsiteY186" fmla="*/ 340749 h 370212"/>
                <a:gd name="connsiteX187" fmla="*/ 621355 w 897710"/>
                <a:gd name="connsiteY187" fmla="*/ 335217 h 370212"/>
                <a:gd name="connsiteX188" fmla="*/ 630793 w 897710"/>
                <a:gd name="connsiteY188" fmla="*/ 330010 h 370212"/>
                <a:gd name="connsiteX189" fmla="*/ 633071 w 897710"/>
                <a:gd name="connsiteY189" fmla="*/ 325128 h 370212"/>
                <a:gd name="connsiteX190" fmla="*/ 633071 w 897710"/>
                <a:gd name="connsiteY190" fmla="*/ 325128 h 370212"/>
                <a:gd name="connsiteX191" fmla="*/ 645113 w 897710"/>
                <a:gd name="connsiteY191" fmla="*/ 309831 h 370212"/>
                <a:gd name="connsiteX192" fmla="*/ 653249 w 897710"/>
                <a:gd name="connsiteY192" fmla="*/ 307879 h 370212"/>
                <a:gd name="connsiteX193" fmla="*/ 657480 w 897710"/>
                <a:gd name="connsiteY193" fmla="*/ 306902 h 370212"/>
                <a:gd name="connsiteX194" fmla="*/ 663989 w 897710"/>
                <a:gd name="connsiteY194" fmla="*/ 304299 h 370212"/>
                <a:gd name="connsiteX195" fmla="*/ 671800 w 897710"/>
                <a:gd name="connsiteY195" fmla="*/ 298115 h 370212"/>
                <a:gd name="connsiteX196" fmla="*/ 664314 w 897710"/>
                <a:gd name="connsiteY196" fmla="*/ 286399 h 370212"/>
                <a:gd name="connsiteX197" fmla="*/ 657155 w 897710"/>
                <a:gd name="connsiteY197" fmla="*/ 274683 h 370212"/>
                <a:gd name="connsiteX198" fmla="*/ 659108 w 897710"/>
                <a:gd name="connsiteY198" fmla="*/ 266546 h 370212"/>
                <a:gd name="connsiteX199" fmla="*/ 663339 w 897710"/>
                <a:gd name="connsiteY199" fmla="*/ 259386 h 370212"/>
                <a:gd name="connsiteX200" fmla="*/ 666593 w 897710"/>
                <a:gd name="connsiteY200" fmla="*/ 255806 h 370212"/>
                <a:gd name="connsiteX201" fmla="*/ 674404 w 897710"/>
                <a:gd name="connsiteY201" fmla="*/ 249297 h 370212"/>
                <a:gd name="connsiteX202" fmla="*/ 682214 w 897710"/>
                <a:gd name="connsiteY202" fmla="*/ 248972 h 370212"/>
                <a:gd name="connsiteX203" fmla="*/ 692304 w 897710"/>
                <a:gd name="connsiteY203" fmla="*/ 251901 h 370212"/>
                <a:gd name="connsiteX204" fmla="*/ 702067 w 897710"/>
                <a:gd name="connsiteY204" fmla="*/ 257434 h 370212"/>
                <a:gd name="connsiteX205" fmla="*/ 710204 w 897710"/>
                <a:gd name="connsiteY205" fmla="*/ 261664 h 370212"/>
                <a:gd name="connsiteX206" fmla="*/ 714435 w 897710"/>
                <a:gd name="connsiteY206" fmla="*/ 262315 h 370212"/>
                <a:gd name="connsiteX207" fmla="*/ 723548 w 897710"/>
                <a:gd name="connsiteY207" fmla="*/ 261664 h 370212"/>
                <a:gd name="connsiteX208" fmla="*/ 737541 w 897710"/>
                <a:gd name="connsiteY208" fmla="*/ 249623 h 370212"/>
                <a:gd name="connsiteX209" fmla="*/ 750885 w 897710"/>
                <a:gd name="connsiteY209" fmla="*/ 238232 h 370212"/>
                <a:gd name="connsiteX210" fmla="*/ 764554 w 897710"/>
                <a:gd name="connsiteY210" fmla="*/ 237906 h 370212"/>
                <a:gd name="connsiteX211" fmla="*/ 777247 w 897710"/>
                <a:gd name="connsiteY211" fmla="*/ 237906 h 370212"/>
                <a:gd name="connsiteX212" fmla="*/ 788312 w 897710"/>
                <a:gd name="connsiteY212" fmla="*/ 233350 h 370212"/>
                <a:gd name="connsiteX213" fmla="*/ 792868 w 897710"/>
                <a:gd name="connsiteY213" fmla="*/ 229445 h 370212"/>
                <a:gd name="connsiteX214" fmla="*/ 793845 w 897710"/>
                <a:gd name="connsiteY214" fmla="*/ 224563 h 370212"/>
                <a:gd name="connsiteX215" fmla="*/ 793845 w 897710"/>
                <a:gd name="connsiteY215" fmla="*/ 224563 h 370212"/>
                <a:gd name="connsiteX216" fmla="*/ 795798 w 897710"/>
                <a:gd name="connsiteY216" fmla="*/ 217403 h 370212"/>
                <a:gd name="connsiteX217" fmla="*/ 800354 w 897710"/>
                <a:gd name="connsiteY217" fmla="*/ 211870 h 370212"/>
                <a:gd name="connsiteX218" fmla="*/ 806538 w 897710"/>
                <a:gd name="connsiteY218" fmla="*/ 206988 h 370212"/>
                <a:gd name="connsiteX219" fmla="*/ 812071 w 897710"/>
                <a:gd name="connsiteY219" fmla="*/ 206337 h 370212"/>
                <a:gd name="connsiteX220" fmla="*/ 814674 w 897710"/>
                <a:gd name="connsiteY220" fmla="*/ 206012 h 370212"/>
                <a:gd name="connsiteX221" fmla="*/ 817929 w 897710"/>
                <a:gd name="connsiteY221" fmla="*/ 206663 h 370212"/>
                <a:gd name="connsiteX222" fmla="*/ 829971 w 897710"/>
                <a:gd name="connsiteY222" fmla="*/ 206337 h 370212"/>
                <a:gd name="connsiteX223" fmla="*/ 839408 w 897710"/>
                <a:gd name="connsiteY223" fmla="*/ 202106 h 370212"/>
                <a:gd name="connsiteX224" fmla="*/ 857308 w 897710"/>
                <a:gd name="connsiteY224" fmla="*/ 195923 h 370212"/>
                <a:gd name="connsiteX225" fmla="*/ 877161 w 897710"/>
                <a:gd name="connsiteY225" fmla="*/ 194296 h 370212"/>
                <a:gd name="connsiteX226" fmla="*/ 890830 w 897710"/>
                <a:gd name="connsiteY226" fmla="*/ 194621 h 370212"/>
                <a:gd name="connsiteX227" fmla="*/ 895386 w 897710"/>
                <a:gd name="connsiteY227" fmla="*/ 195272 h 370212"/>
                <a:gd name="connsiteX228" fmla="*/ 896689 w 897710"/>
                <a:gd name="connsiteY228" fmla="*/ 195597 h 370212"/>
                <a:gd name="connsiteX229" fmla="*/ 897013 w 897710"/>
                <a:gd name="connsiteY229" fmla="*/ 194946 h 370212"/>
                <a:gd name="connsiteX230" fmla="*/ 897339 w 897710"/>
                <a:gd name="connsiteY230" fmla="*/ 192994 h 370212"/>
                <a:gd name="connsiteX231" fmla="*/ 896363 w 897710"/>
                <a:gd name="connsiteY231" fmla="*/ 184532 h 370212"/>
                <a:gd name="connsiteX232" fmla="*/ 873907 w 897710"/>
                <a:gd name="connsiteY232" fmla="*/ 163703 h 370212"/>
                <a:gd name="connsiteX233" fmla="*/ 860889 w 897710"/>
                <a:gd name="connsiteY233" fmla="*/ 153614 h 370212"/>
                <a:gd name="connsiteX234" fmla="*/ 845267 w 897710"/>
                <a:gd name="connsiteY234" fmla="*/ 153939 h 370212"/>
                <a:gd name="connsiteX235" fmla="*/ 836154 w 897710"/>
                <a:gd name="connsiteY235" fmla="*/ 155241 h 370212"/>
                <a:gd name="connsiteX236" fmla="*/ 834852 w 897710"/>
                <a:gd name="connsiteY236" fmla="*/ 157845 h 370212"/>
                <a:gd name="connsiteX237" fmla="*/ 827367 w 897710"/>
                <a:gd name="connsiteY237" fmla="*/ 164028 h 370212"/>
                <a:gd name="connsiteX238" fmla="*/ 819230 w 897710"/>
                <a:gd name="connsiteY238" fmla="*/ 159472 h 370212"/>
                <a:gd name="connsiteX239" fmla="*/ 819230 w 897710"/>
                <a:gd name="connsiteY239" fmla="*/ 159472 h 370212"/>
                <a:gd name="connsiteX240" fmla="*/ 812721 w 897710"/>
                <a:gd name="connsiteY240" fmla="*/ 156218 h 370212"/>
                <a:gd name="connsiteX241" fmla="*/ 803284 w 897710"/>
                <a:gd name="connsiteY241" fmla="*/ 157194 h 370212"/>
                <a:gd name="connsiteX242" fmla="*/ 793845 w 897710"/>
                <a:gd name="connsiteY242" fmla="*/ 157845 h 370212"/>
                <a:gd name="connsiteX243" fmla="*/ 793845 w 897710"/>
                <a:gd name="connsiteY243" fmla="*/ 159472 h 370212"/>
                <a:gd name="connsiteX244" fmla="*/ 793194 w 897710"/>
                <a:gd name="connsiteY244" fmla="*/ 163377 h 370212"/>
                <a:gd name="connsiteX245" fmla="*/ 793194 w 897710"/>
                <a:gd name="connsiteY245" fmla="*/ 163377 h 370212"/>
                <a:gd name="connsiteX246" fmla="*/ 787011 w 897710"/>
                <a:gd name="connsiteY246" fmla="*/ 164354 h 370212"/>
                <a:gd name="connsiteX247" fmla="*/ 778549 w 897710"/>
                <a:gd name="connsiteY247" fmla="*/ 158496 h 370212"/>
                <a:gd name="connsiteX248" fmla="*/ 773667 w 897710"/>
                <a:gd name="connsiteY248" fmla="*/ 151987 h 370212"/>
                <a:gd name="connsiteX249" fmla="*/ 773341 w 897710"/>
                <a:gd name="connsiteY249" fmla="*/ 151010 h 370212"/>
                <a:gd name="connsiteX250" fmla="*/ 775620 w 897710"/>
                <a:gd name="connsiteY250" fmla="*/ 143850 h 370212"/>
                <a:gd name="connsiteX251" fmla="*/ 779525 w 897710"/>
                <a:gd name="connsiteY251" fmla="*/ 141247 h 370212"/>
                <a:gd name="connsiteX252" fmla="*/ 781803 w 897710"/>
                <a:gd name="connsiteY252" fmla="*/ 138643 h 370212"/>
                <a:gd name="connsiteX253" fmla="*/ 782454 w 897710"/>
                <a:gd name="connsiteY253" fmla="*/ 135063 h 370212"/>
                <a:gd name="connsiteX254" fmla="*/ 782454 w 897710"/>
                <a:gd name="connsiteY254" fmla="*/ 135063 h 370212"/>
                <a:gd name="connsiteX255" fmla="*/ 783431 w 897710"/>
                <a:gd name="connsiteY255" fmla="*/ 127578 h 370212"/>
                <a:gd name="connsiteX256" fmla="*/ 793520 w 897710"/>
                <a:gd name="connsiteY256" fmla="*/ 108376 h 370212"/>
                <a:gd name="connsiteX257" fmla="*/ 797425 w 897710"/>
                <a:gd name="connsiteY257" fmla="*/ 101867 h 370212"/>
                <a:gd name="connsiteX258" fmla="*/ 800354 w 897710"/>
                <a:gd name="connsiteY258" fmla="*/ 94382 h 370212"/>
                <a:gd name="connsiteX259" fmla="*/ 802958 w 897710"/>
                <a:gd name="connsiteY259" fmla="*/ 88198 h 370212"/>
                <a:gd name="connsiteX260" fmla="*/ 808816 w 897710"/>
                <a:gd name="connsiteY260" fmla="*/ 84618 h 370212"/>
                <a:gd name="connsiteX261" fmla="*/ 808816 w 897710"/>
                <a:gd name="connsiteY261" fmla="*/ 84618 h 37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897710" h="370212">
                  <a:moveTo>
                    <a:pt x="808816" y="84618"/>
                  </a:moveTo>
                  <a:cubicBezTo>
                    <a:pt x="808165" y="83967"/>
                    <a:pt x="806538" y="82991"/>
                    <a:pt x="804585" y="81689"/>
                  </a:cubicBezTo>
                  <a:cubicBezTo>
                    <a:pt x="801331" y="79736"/>
                    <a:pt x="797750" y="77783"/>
                    <a:pt x="796123" y="77132"/>
                  </a:cubicBezTo>
                  <a:cubicBezTo>
                    <a:pt x="795147" y="76807"/>
                    <a:pt x="792868" y="77783"/>
                    <a:pt x="789614" y="78760"/>
                  </a:cubicBezTo>
                  <a:cubicBezTo>
                    <a:pt x="786685" y="80062"/>
                    <a:pt x="782780" y="81363"/>
                    <a:pt x="778875" y="82340"/>
                  </a:cubicBezTo>
                  <a:cubicBezTo>
                    <a:pt x="773016" y="83316"/>
                    <a:pt x="767484" y="78760"/>
                    <a:pt x="762602" y="75180"/>
                  </a:cubicBezTo>
                  <a:cubicBezTo>
                    <a:pt x="759998" y="72902"/>
                    <a:pt x="757720" y="71274"/>
                    <a:pt x="756418" y="71274"/>
                  </a:cubicBezTo>
                  <a:cubicBezTo>
                    <a:pt x="754791" y="71274"/>
                    <a:pt x="752187" y="71274"/>
                    <a:pt x="749258" y="70949"/>
                  </a:cubicBezTo>
                  <a:cubicBezTo>
                    <a:pt x="744376" y="70623"/>
                    <a:pt x="738844" y="70298"/>
                    <a:pt x="737541" y="70949"/>
                  </a:cubicBezTo>
                  <a:cubicBezTo>
                    <a:pt x="736891" y="71274"/>
                    <a:pt x="735914" y="71925"/>
                    <a:pt x="734613" y="72576"/>
                  </a:cubicBezTo>
                  <a:cubicBezTo>
                    <a:pt x="730707" y="74529"/>
                    <a:pt x="724523" y="77458"/>
                    <a:pt x="720618" y="80387"/>
                  </a:cubicBezTo>
                  <a:cubicBezTo>
                    <a:pt x="716713" y="82991"/>
                    <a:pt x="713132" y="87872"/>
                    <a:pt x="710204" y="91452"/>
                  </a:cubicBezTo>
                  <a:cubicBezTo>
                    <a:pt x="708902" y="93080"/>
                    <a:pt x="707926" y="94382"/>
                    <a:pt x="706949" y="95683"/>
                  </a:cubicBezTo>
                  <a:cubicBezTo>
                    <a:pt x="704671" y="98287"/>
                    <a:pt x="697186" y="98612"/>
                    <a:pt x="691002" y="99263"/>
                  </a:cubicBezTo>
                  <a:cubicBezTo>
                    <a:pt x="687422" y="99589"/>
                    <a:pt x="684167" y="99589"/>
                    <a:pt x="682866" y="100240"/>
                  </a:cubicBezTo>
                  <a:cubicBezTo>
                    <a:pt x="680262" y="101216"/>
                    <a:pt x="670173" y="103820"/>
                    <a:pt x="661060" y="106098"/>
                  </a:cubicBezTo>
                  <a:cubicBezTo>
                    <a:pt x="655527" y="107400"/>
                    <a:pt x="650646" y="108701"/>
                    <a:pt x="648042" y="109352"/>
                  </a:cubicBezTo>
                  <a:cubicBezTo>
                    <a:pt x="644136" y="110329"/>
                    <a:pt x="633071" y="109027"/>
                    <a:pt x="622331" y="107074"/>
                  </a:cubicBezTo>
                  <a:cubicBezTo>
                    <a:pt x="611591" y="105121"/>
                    <a:pt x="601177" y="102843"/>
                    <a:pt x="598573" y="102192"/>
                  </a:cubicBezTo>
                  <a:cubicBezTo>
                    <a:pt x="594668" y="101216"/>
                    <a:pt x="587182" y="101867"/>
                    <a:pt x="583277" y="101867"/>
                  </a:cubicBezTo>
                  <a:cubicBezTo>
                    <a:pt x="581975" y="101867"/>
                    <a:pt x="581324" y="101867"/>
                    <a:pt x="580673" y="101867"/>
                  </a:cubicBezTo>
                  <a:cubicBezTo>
                    <a:pt x="579372" y="101867"/>
                    <a:pt x="577094" y="100565"/>
                    <a:pt x="574490" y="98938"/>
                  </a:cubicBezTo>
                  <a:cubicBezTo>
                    <a:pt x="571886" y="97310"/>
                    <a:pt x="568957" y="94707"/>
                    <a:pt x="566353" y="92429"/>
                  </a:cubicBezTo>
                  <a:cubicBezTo>
                    <a:pt x="563099" y="89500"/>
                    <a:pt x="563750" y="86571"/>
                    <a:pt x="564075" y="84292"/>
                  </a:cubicBezTo>
                  <a:cubicBezTo>
                    <a:pt x="564400" y="82665"/>
                    <a:pt x="564726" y="81363"/>
                    <a:pt x="563750" y="80062"/>
                  </a:cubicBezTo>
                  <a:cubicBezTo>
                    <a:pt x="562122" y="78109"/>
                    <a:pt x="558217" y="78434"/>
                    <a:pt x="553986" y="78760"/>
                  </a:cubicBezTo>
                  <a:cubicBezTo>
                    <a:pt x="551382" y="78760"/>
                    <a:pt x="549104" y="79085"/>
                    <a:pt x="546826" y="78760"/>
                  </a:cubicBezTo>
                  <a:cubicBezTo>
                    <a:pt x="543897" y="78109"/>
                    <a:pt x="541294" y="75505"/>
                    <a:pt x="538364" y="72902"/>
                  </a:cubicBezTo>
                  <a:cubicBezTo>
                    <a:pt x="535760" y="70298"/>
                    <a:pt x="532832" y="67369"/>
                    <a:pt x="529903" y="66718"/>
                  </a:cubicBezTo>
                  <a:cubicBezTo>
                    <a:pt x="526323" y="65742"/>
                    <a:pt x="523719" y="66067"/>
                    <a:pt x="520464" y="66392"/>
                  </a:cubicBezTo>
                  <a:cubicBezTo>
                    <a:pt x="518186" y="66718"/>
                    <a:pt x="515908" y="66718"/>
                    <a:pt x="512979" y="66718"/>
                  </a:cubicBezTo>
                  <a:cubicBezTo>
                    <a:pt x="510050" y="66718"/>
                    <a:pt x="507121" y="65416"/>
                    <a:pt x="504192" y="64440"/>
                  </a:cubicBezTo>
                  <a:cubicBezTo>
                    <a:pt x="500286" y="63138"/>
                    <a:pt x="496706" y="61511"/>
                    <a:pt x="492150" y="62162"/>
                  </a:cubicBezTo>
                  <a:cubicBezTo>
                    <a:pt x="488245" y="62813"/>
                    <a:pt x="483688" y="63789"/>
                    <a:pt x="479458" y="64765"/>
                  </a:cubicBezTo>
                  <a:cubicBezTo>
                    <a:pt x="475227" y="65742"/>
                    <a:pt x="471646" y="66718"/>
                    <a:pt x="469694" y="67694"/>
                  </a:cubicBezTo>
                  <a:cubicBezTo>
                    <a:pt x="467741" y="68671"/>
                    <a:pt x="465788" y="69322"/>
                    <a:pt x="463510" y="69972"/>
                  </a:cubicBezTo>
                  <a:cubicBezTo>
                    <a:pt x="460255" y="70949"/>
                    <a:pt x="457001" y="71925"/>
                    <a:pt x="455049" y="73552"/>
                  </a:cubicBezTo>
                  <a:cubicBezTo>
                    <a:pt x="451794" y="76156"/>
                    <a:pt x="430640" y="68996"/>
                    <a:pt x="419899" y="65416"/>
                  </a:cubicBezTo>
                  <a:cubicBezTo>
                    <a:pt x="417296" y="64440"/>
                    <a:pt x="415343" y="63789"/>
                    <a:pt x="414367" y="63789"/>
                  </a:cubicBezTo>
                  <a:cubicBezTo>
                    <a:pt x="410136" y="62487"/>
                    <a:pt x="408834" y="60209"/>
                    <a:pt x="407532" y="58256"/>
                  </a:cubicBezTo>
                  <a:cubicBezTo>
                    <a:pt x="407206" y="57605"/>
                    <a:pt x="406881" y="56954"/>
                    <a:pt x="406231" y="56303"/>
                  </a:cubicBezTo>
                  <a:cubicBezTo>
                    <a:pt x="405254" y="55327"/>
                    <a:pt x="404603" y="52723"/>
                    <a:pt x="403627" y="50120"/>
                  </a:cubicBezTo>
                  <a:cubicBezTo>
                    <a:pt x="402650" y="45889"/>
                    <a:pt x="401674" y="40682"/>
                    <a:pt x="401674" y="38729"/>
                  </a:cubicBezTo>
                  <a:cubicBezTo>
                    <a:pt x="401349" y="36776"/>
                    <a:pt x="402325" y="35149"/>
                    <a:pt x="402976" y="33847"/>
                  </a:cubicBezTo>
                  <a:cubicBezTo>
                    <a:pt x="403627" y="32871"/>
                    <a:pt x="404278" y="31894"/>
                    <a:pt x="403952" y="30918"/>
                  </a:cubicBezTo>
                  <a:cubicBezTo>
                    <a:pt x="403952" y="30267"/>
                    <a:pt x="395490" y="27013"/>
                    <a:pt x="385727" y="24084"/>
                  </a:cubicBezTo>
                  <a:cubicBezTo>
                    <a:pt x="374987" y="20829"/>
                    <a:pt x="363270" y="17574"/>
                    <a:pt x="359691" y="17900"/>
                  </a:cubicBezTo>
                  <a:cubicBezTo>
                    <a:pt x="355134" y="17900"/>
                    <a:pt x="348951" y="16273"/>
                    <a:pt x="344069" y="14971"/>
                  </a:cubicBezTo>
                  <a:cubicBezTo>
                    <a:pt x="341465" y="14320"/>
                    <a:pt x="339187" y="13669"/>
                    <a:pt x="337885" y="13669"/>
                  </a:cubicBezTo>
                  <a:cubicBezTo>
                    <a:pt x="334631" y="13344"/>
                    <a:pt x="316405" y="2604"/>
                    <a:pt x="312174" y="0"/>
                  </a:cubicBezTo>
                  <a:cubicBezTo>
                    <a:pt x="308920" y="3255"/>
                    <a:pt x="295576" y="16924"/>
                    <a:pt x="294274" y="17574"/>
                  </a:cubicBezTo>
                  <a:cubicBezTo>
                    <a:pt x="294274" y="17574"/>
                    <a:pt x="294274" y="18876"/>
                    <a:pt x="294600" y="19853"/>
                  </a:cubicBezTo>
                  <a:cubicBezTo>
                    <a:pt x="294600" y="21154"/>
                    <a:pt x="294925" y="22131"/>
                    <a:pt x="294600" y="23107"/>
                  </a:cubicBezTo>
                  <a:cubicBezTo>
                    <a:pt x="294274" y="25060"/>
                    <a:pt x="291996" y="25711"/>
                    <a:pt x="290369" y="26036"/>
                  </a:cubicBezTo>
                  <a:cubicBezTo>
                    <a:pt x="289392" y="26362"/>
                    <a:pt x="288742" y="26362"/>
                    <a:pt x="288742" y="26362"/>
                  </a:cubicBezTo>
                  <a:cubicBezTo>
                    <a:pt x="288416" y="27013"/>
                    <a:pt x="286789" y="30267"/>
                    <a:pt x="285813" y="33847"/>
                  </a:cubicBezTo>
                  <a:cubicBezTo>
                    <a:pt x="284836" y="36451"/>
                    <a:pt x="284186" y="39054"/>
                    <a:pt x="284186" y="40356"/>
                  </a:cubicBezTo>
                  <a:cubicBezTo>
                    <a:pt x="284186" y="41983"/>
                    <a:pt x="285161" y="44913"/>
                    <a:pt x="286138" y="47516"/>
                  </a:cubicBezTo>
                  <a:cubicBezTo>
                    <a:pt x="287114" y="50445"/>
                    <a:pt x="288416" y="53049"/>
                    <a:pt x="289067" y="54025"/>
                  </a:cubicBezTo>
                  <a:cubicBezTo>
                    <a:pt x="289392" y="54676"/>
                    <a:pt x="291020" y="55327"/>
                    <a:pt x="291996" y="55978"/>
                  </a:cubicBezTo>
                  <a:cubicBezTo>
                    <a:pt x="293623" y="56954"/>
                    <a:pt x="295251" y="57605"/>
                    <a:pt x="295251" y="58907"/>
                  </a:cubicBezTo>
                  <a:cubicBezTo>
                    <a:pt x="295251" y="59883"/>
                    <a:pt x="293298" y="65742"/>
                    <a:pt x="291670" y="70298"/>
                  </a:cubicBezTo>
                  <a:cubicBezTo>
                    <a:pt x="290369" y="73552"/>
                    <a:pt x="288742" y="76482"/>
                    <a:pt x="287765" y="76807"/>
                  </a:cubicBezTo>
                  <a:cubicBezTo>
                    <a:pt x="287440" y="76807"/>
                    <a:pt x="286464" y="77132"/>
                    <a:pt x="285161" y="77783"/>
                  </a:cubicBezTo>
                  <a:cubicBezTo>
                    <a:pt x="281582" y="78760"/>
                    <a:pt x="276049" y="80712"/>
                    <a:pt x="274096" y="82014"/>
                  </a:cubicBezTo>
                  <a:cubicBezTo>
                    <a:pt x="272795" y="82665"/>
                    <a:pt x="271492" y="84292"/>
                    <a:pt x="270191" y="85920"/>
                  </a:cubicBezTo>
                  <a:cubicBezTo>
                    <a:pt x="268889" y="87547"/>
                    <a:pt x="267913" y="88849"/>
                    <a:pt x="266611" y="89500"/>
                  </a:cubicBezTo>
                  <a:cubicBezTo>
                    <a:pt x="264658" y="90476"/>
                    <a:pt x="262705" y="88849"/>
                    <a:pt x="261078" y="87547"/>
                  </a:cubicBezTo>
                  <a:cubicBezTo>
                    <a:pt x="260427" y="87222"/>
                    <a:pt x="260102" y="86571"/>
                    <a:pt x="259777" y="86571"/>
                  </a:cubicBezTo>
                  <a:cubicBezTo>
                    <a:pt x="259125" y="86245"/>
                    <a:pt x="246433" y="82991"/>
                    <a:pt x="236995" y="80712"/>
                  </a:cubicBezTo>
                  <a:cubicBezTo>
                    <a:pt x="231462" y="79411"/>
                    <a:pt x="226906" y="78434"/>
                    <a:pt x="226255" y="78434"/>
                  </a:cubicBezTo>
                  <a:cubicBezTo>
                    <a:pt x="225278" y="78434"/>
                    <a:pt x="223651" y="79411"/>
                    <a:pt x="221698" y="80062"/>
                  </a:cubicBezTo>
                  <a:cubicBezTo>
                    <a:pt x="219746" y="81038"/>
                    <a:pt x="217793" y="82014"/>
                    <a:pt x="216816" y="82665"/>
                  </a:cubicBezTo>
                  <a:cubicBezTo>
                    <a:pt x="215515" y="83316"/>
                    <a:pt x="210959" y="82665"/>
                    <a:pt x="206077" y="82014"/>
                  </a:cubicBezTo>
                  <a:cubicBezTo>
                    <a:pt x="199242" y="80712"/>
                    <a:pt x="191431" y="78760"/>
                    <a:pt x="190129" y="77783"/>
                  </a:cubicBezTo>
                  <a:cubicBezTo>
                    <a:pt x="188502" y="76807"/>
                    <a:pt x="185573" y="69972"/>
                    <a:pt x="183295" y="64440"/>
                  </a:cubicBezTo>
                  <a:cubicBezTo>
                    <a:pt x="181993" y="61185"/>
                    <a:pt x="181342" y="58582"/>
                    <a:pt x="181016" y="58582"/>
                  </a:cubicBezTo>
                  <a:cubicBezTo>
                    <a:pt x="180691" y="58582"/>
                    <a:pt x="174507" y="57931"/>
                    <a:pt x="168324" y="57280"/>
                  </a:cubicBezTo>
                  <a:cubicBezTo>
                    <a:pt x="163116" y="56954"/>
                    <a:pt x="157910" y="56629"/>
                    <a:pt x="156282" y="56629"/>
                  </a:cubicBezTo>
                  <a:cubicBezTo>
                    <a:pt x="153679" y="56629"/>
                    <a:pt x="149773" y="54025"/>
                    <a:pt x="146519" y="52073"/>
                  </a:cubicBezTo>
                  <a:cubicBezTo>
                    <a:pt x="144891" y="51096"/>
                    <a:pt x="143915" y="50445"/>
                    <a:pt x="143264" y="50120"/>
                  </a:cubicBezTo>
                  <a:cubicBezTo>
                    <a:pt x="142288" y="49794"/>
                    <a:pt x="136755" y="48493"/>
                    <a:pt x="132850" y="47842"/>
                  </a:cubicBezTo>
                  <a:cubicBezTo>
                    <a:pt x="130571" y="47516"/>
                    <a:pt x="128619" y="46865"/>
                    <a:pt x="128619" y="46865"/>
                  </a:cubicBezTo>
                  <a:lnTo>
                    <a:pt x="128619" y="46865"/>
                  </a:lnTo>
                  <a:cubicBezTo>
                    <a:pt x="128293" y="46865"/>
                    <a:pt x="127642" y="47842"/>
                    <a:pt x="126992" y="49143"/>
                  </a:cubicBezTo>
                  <a:cubicBezTo>
                    <a:pt x="126015" y="50771"/>
                    <a:pt x="124714" y="52398"/>
                    <a:pt x="123737" y="53049"/>
                  </a:cubicBezTo>
                  <a:cubicBezTo>
                    <a:pt x="122760" y="54025"/>
                    <a:pt x="121459" y="54025"/>
                    <a:pt x="119180" y="53700"/>
                  </a:cubicBezTo>
                  <a:cubicBezTo>
                    <a:pt x="116577" y="53700"/>
                    <a:pt x="112671" y="53700"/>
                    <a:pt x="107464" y="55002"/>
                  </a:cubicBezTo>
                  <a:cubicBezTo>
                    <a:pt x="103559" y="55978"/>
                    <a:pt x="97701" y="58582"/>
                    <a:pt x="92168" y="61185"/>
                  </a:cubicBezTo>
                  <a:cubicBezTo>
                    <a:pt x="84357" y="65091"/>
                    <a:pt x="76546" y="69322"/>
                    <a:pt x="73942" y="71600"/>
                  </a:cubicBezTo>
                  <a:cubicBezTo>
                    <a:pt x="69711" y="74854"/>
                    <a:pt x="64179" y="77783"/>
                    <a:pt x="61250" y="79085"/>
                  </a:cubicBezTo>
                  <a:lnTo>
                    <a:pt x="60274" y="79411"/>
                  </a:lnTo>
                  <a:lnTo>
                    <a:pt x="60274" y="79411"/>
                  </a:lnTo>
                  <a:cubicBezTo>
                    <a:pt x="59297" y="80062"/>
                    <a:pt x="57670" y="80062"/>
                    <a:pt x="56043" y="80387"/>
                  </a:cubicBezTo>
                  <a:cubicBezTo>
                    <a:pt x="54090" y="80712"/>
                    <a:pt x="52137" y="81038"/>
                    <a:pt x="51161" y="82014"/>
                  </a:cubicBezTo>
                  <a:cubicBezTo>
                    <a:pt x="50510" y="82665"/>
                    <a:pt x="51161" y="83316"/>
                    <a:pt x="51487" y="83642"/>
                  </a:cubicBezTo>
                  <a:lnTo>
                    <a:pt x="51487" y="83642"/>
                  </a:lnTo>
                  <a:cubicBezTo>
                    <a:pt x="52137" y="84618"/>
                    <a:pt x="52788" y="85594"/>
                    <a:pt x="51812" y="86896"/>
                  </a:cubicBezTo>
                  <a:cubicBezTo>
                    <a:pt x="51161" y="87547"/>
                    <a:pt x="47580" y="90476"/>
                    <a:pt x="43675" y="92754"/>
                  </a:cubicBezTo>
                  <a:cubicBezTo>
                    <a:pt x="40746" y="94382"/>
                    <a:pt x="38143" y="96009"/>
                    <a:pt x="36841" y="96334"/>
                  </a:cubicBezTo>
                  <a:cubicBezTo>
                    <a:pt x="36190" y="96334"/>
                    <a:pt x="34237" y="96660"/>
                    <a:pt x="31634" y="96660"/>
                  </a:cubicBezTo>
                  <a:cubicBezTo>
                    <a:pt x="24799" y="96985"/>
                    <a:pt x="13083" y="97636"/>
                    <a:pt x="11781" y="98612"/>
                  </a:cubicBezTo>
                  <a:cubicBezTo>
                    <a:pt x="10805" y="99263"/>
                    <a:pt x="10479" y="100565"/>
                    <a:pt x="10153" y="101867"/>
                  </a:cubicBezTo>
                  <a:cubicBezTo>
                    <a:pt x="9828" y="103169"/>
                    <a:pt x="9503" y="104471"/>
                    <a:pt x="8201" y="105447"/>
                  </a:cubicBezTo>
                  <a:cubicBezTo>
                    <a:pt x="7550" y="106098"/>
                    <a:pt x="4947" y="106749"/>
                    <a:pt x="2017" y="107725"/>
                  </a:cubicBezTo>
                  <a:cubicBezTo>
                    <a:pt x="1692" y="108376"/>
                    <a:pt x="1692" y="109352"/>
                    <a:pt x="1366" y="110329"/>
                  </a:cubicBezTo>
                  <a:cubicBezTo>
                    <a:pt x="715" y="112607"/>
                    <a:pt x="-261" y="115210"/>
                    <a:pt x="65" y="116512"/>
                  </a:cubicBezTo>
                  <a:cubicBezTo>
                    <a:pt x="65" y="117163"/>
                    <a:pt x="2017" y="118791"/>
                    <a:pt x="3644" y="120092"/>
                  </a:cubicBezTo>
                  <a:cubicBezTo>
                    <a:pt x="5597" y="121719"/>
                    <a:pt x="7225" y="123021"/>
                    <a:pt x="7225" y="124649"/>
                  </a:cubicBezTo>
                  <a:cubicBezTo>
                    <a:pt x="7225" y="125625"/>
                    <a:pt x="7225" y="126927"/>
                    <a:pt x="7875" y="128229"/>
                  </a:cubicBezTo>
                  <a:cubicBezTo>
                    <a:pt x="8201" y="128880"/>
                    <a:pt x="8526" y="129530"/>
                    <a:pt x="8852" y="129856"/>
                  </a:cubicBezTo>
                  <a:cubicBezTo>
                    <a:pt x="9503" y="130181"/>
                    <a:pt x="11130" y="131158"/>
                    <a:pt x="13408" y="131809"/>
                  </a:cubicBezTo>
                  <a:cubicBezTo>
                    <a:pt x="16988" y="133436"/>
                    <a:pt x="21219" y="135389"/>
                    <a:pt x="21870" y="136040"/>
                  </a:cubicBezTo>
                  <a:cubicBezTo>
                    <a:pt x="22196" y="136365"/>
                    <a:pt x="22521" y="137016"/>
                    <a:pt x="22846" y="137667"/>
                  </a:cubicBezTo>
                  <a:cubicBezTo>
                    <a:pt x="24148" y="139294"/>
                    <a:pt x="25775" y="142223"/>
                    <a:pt x="27728" y="143200"/>
                  </a:cubicBezTo>
                  <a:cubicBezTo>
                    <a:pt x="28379" y="143525"/>
                    <a:pt x="28705" y="143850"/>
                    <a:pt x="29030" y="143850"/>
                  </a:cubicBezTo>
                  <a:cubicBezTo>
                    <a:pt x="31634" y="145478"/>
                    <a:pt x="34562" y="147430"/>
                    <a:pt x="36841" y="147430"/>
                  </a:cubicBezTo>
                  <a:cubicBezTo>
                    <a:pt x="37817" y="147430"/>
                    <a:pt x="39770" y="147430"/>
                    <a:pt x="41397" y="147105"/>
                  </a:cubicBezTo>
                  <a:cubicBezTo>
                    <a:pt x="44326" y="146779"/>
                    <a:pt x="46930" y="146779"/>
                    <a:pt x="48232" y="147105"/>
                  </a:cubicBezTo>
                  <a:cubicBezTo>
                    <a:pt x="49208" y="147430"/>
                    <a:pt x="49533" y="148407"/>
                    <a:pt x="50184" y="149058"/>
                  </a:cubicBezTo>
                  <a:cubicBezTo>
                    <a:pt x="50835" y="150034"/>
                    <a:pt x="51487" y="151010"/>
                    <a:pt x="53114" y="151336"/>
                  </a:cubicBezTo>
                  <a:cubicBezTo>
                    <a:pt x="55066" y="151987"/>
                    <a:pt x="57996" y="152312"/>
                    <a:pt x="60274" y="152312"/>
                  </a:cubicBezTo>
                  <a:cubicBezTo>
                    <a:pt x="61575" y="152312"/>
                    <a:pt x="62552" y="152638"/>
                    <a:pt x="63853" y="152638"/>
                  </a:cubicBezTo>
                  <a:cubicBezTo>
                    <a:pt x="65480" y="152963"/>
                    <a:pt x="67433" y="153939"/>
                    <a:pt x="68735" y="155567"/>
                  </a:cubicBezTo>
                  <a:cubicBezTo>
                    <a:pt x="70362" y="157194"/>
                    <a:pt x="71989" y="159147"/>
                    <a:pt x="72966" y="161099"/>
                  </a:cubicBezTo>
                  <a:lnTo>
                    <a:pt x="72966" y="161099"/>
                  </a:lnTo>
                  <a:cubicBezTo>
                    <a:pt x="73617" y="162727"/>
                    <a:pt x="74268" y="164354"/>
                    <a:pt x="74593" y="166307"/>
                  </a:cubicBezTo>
                  <a:cubicBezTo>
                    <a:pt x="75244" y="168910"/>
                    <a:pt x="75896" y="171514"/>
                    <a:pt x="77523" y="174443"/>
                  </a:cubicBezTo>
                  <a:cubicBezTo>
                    <a:pt x="78499" y="176396"/>
                    <a:pt x="80777" y="179650"/>
                    <a:pt x="82730" y="182905"/>
                  </a:cubicBezTo>
                  <a:cubicBezTo>
                    <a:pt x="85984" y="187786"/>
                    <a:pt x="89239" y="192668"/>
                    <a:pt x="89239" y="194621"/>
                  </a:cubicBezTo>
                  <a:cubicBezTo>
                    <a:pt x="89239" y="195272"/>
                    <a:pt x="89239" y="195923"/>
                    <a:pt x="89239" y="196899"/>
                  </a:cubicBezTo>
                  <a:cubicBezTo>
                    <a:pt x="89564" y="202432"/>
                    <a:pt x="89889" y="214474"/>
                    <a:pt x="88262" y="218705"/>
                  </a:cubicBezTo>
                  <a:cubicBezTo>
                    <a:pt x="87286" y="220657"/>
                    <a:pt x="85984" y="223261"/>
                    <a:pt x="84357" y="225865"/>
                  </a:cubicBezTo>
                  <a:cubicBezTo>
                    <a:pt x="82079" y="229770"/>
                    <a:pt x="79801" y="233675"/>
                    <a:pt x="79801" y="234977"/>
                  </a:cubicBezTo>
                  <a:cubicBezTo>
                    <a:pt x="79801" y="235628"/>
                    <a:pt x="79801" y="236279"/>
                    <a:pt x="79801" y="236930"/>
                  </a:cubicBezTo>
                  <a:cubicBezTo>
                    <a:pt x="79801" y="239859"/>
                    <a:pt x="79475" y="244741"/>
                    <a:pt x="83706" y="245717"/>
                  </a:cubicBezTo>
                  <a:cubicBezTo>
                    <a:pt x="86961" y="246694"/>
                    <a:pt x="95423" y="247995"/>
                    <a:pt x="103884" y="248972"/>
                  </a:cubicBezTo>
                  <a:cubicBezTo>
                    <a:pt x="112346" y="250274"/>
                    <a:pt x="120482" y="251250"/>
                    <a:pt x="123411" y="251250"/>
                  </a:cubicBezTo>
                  <a:cubicBezTo>
                    <a:pt x="126992" y="251250"/>
                    <a:pt x="137732" y="251575"/>
                    <a:pt x="146193" y="252226"/>
                  </a:cubicBezTo>
                  <a:cubicBezTo>
                    <a:pt x="152051" y="252552"/>
                    <a:pt x="156933" y="253203"/>
                    <a:pt x="158235" y="253854"/>
                  </a:cubicBezTo>
                  <a:lnTo>
                    <a:pt x="158235" y="253854"/>
                  </a:lnTo>
                  <a:cubicBezTo>
                    <a:pt x="159211" y="254504"/>
                    <a:pt x="165069" y="257759"/>
                    <a:pt x="171904" y="261990"/>
                  </a:cubicBezTo>
                  <a:cubicBezTo>
                    <a:pt x="182319" y="268173"/>
                    <a:pt x="195337" y="275659"/>
                    <a:pt x="197289" y="276635"/>
                  </a:cubicBezTo>
                  <a:cubicBezTo>
                    <a:pt x="198916" y="277286"/>
                    <a:pt x="203147" y="276961"/>
                    <a:pt x="206728" y="276310"/>
                  </a:cubicBezTo>
                  <a:cubicBezTo>
                    <a:pt x="209982" y="275984"/>
                    <a:pt x="212260" y="275659"/>
                    <a:pt x="213237" y="276635"/>
                  </a:cubicBezTo>
                  <a:cubicBezTo>
                    <a:pt x="214538" y="277937"/>
                    <a:pt x="212911" y="280215"/>
                    <a:pt x="211609" y="282819"/>
                  </a:cubicBezTo>
                  <a:cubicBezTo>
                    <a:pt x="210307" y="284772"/>
                    <a:pt x="209006" y="287050"/>
                    <a:pt x="209006" y="287050"/>
                  </a:cubicBezTo>
                  <a:cubicBezTo>
                    <a:pt x="209331" y="287375"/>
                    <a:pt x="210633" y="288352"/>
                    <a:pt x="211609" y="289328"/>
                  </a:cubicBezTo>
                  <a:cubicBezTo>
                    <a:pt x="213887" y="290955"/>
                    <a:pt x="216816" y="293233"/>
                    <a:pt x="217468" y="294861"/>
                  </a:cubicBezTo>
                  <a:lnTo>
                    <a:pt x="217468" y="294861"/>
                  </a:lnTo>
                  <a:lnTo>
                    <a:pt x="217793" y="295837"/>
                  </a:lnTo>
                  <a:lnTo>
                    <a:pt x="217793" y="295837"/>
                  </a:lnTo>
                  <a:cubicBezTo>
                    <a:pt x="219095" y="299742"/>
                    <a:pt x="223325" y="310482"/>
                    <a:pt x="226255" y="314388"/>
                  </a:cubicBezTo>
                  <a:cubicBezTo>
                    <a:pt x="227556" y="316340"/>
                    <a:pt x="229834" y="318293"/>
                    <a:pt x="231787" y="319921"/>
                  </a:cubicBezTo>
                  <a:cubicBezTo>
                    <a:pt x="235042" y="322524"/>
                    <a:pt x="237646" y="325128"/>
                    <a:pt x="237646" y="327406"/>
                  </a:cubicBezTo>
                  <a:cubicBezTo>
                    <a:pt x="237646" y="328708"/>
                    <a:pt x="236995" y="330010"/>
                    <a:pt x="236669" y="331311"/>
                  </a:cubicBezTo>
                  <a:cubicBezTo>
                    <a:pt x="236343" y="331962"/>
                    <a:pt x="236018" y="332288"/>
                    <a:pt x="236018" y="332939"/>
                  </a:cubicBezTo>
                  <a:cubicBezTo>
                    <a:pt x="236018" y="333264"/>
                    <a:pt x="236018" y="333590"/>
                    <a:pt x="236343" y="333590"/>
                  </a:cubicBezTo>
                  <a:cubicBezTo>
                    <a:pt x="237320" y="333915"/>
                    <a:pt x="239273" y="333264"/>
                    <a:pt x="241877" y="332613"/>
                  </a:cubicBezTo>
                  <a:cubicBezTo>
                    <a:pt x="245782" y="331311"/>
                    <a:pt x="250989" y="329684"/>
                    <a:pt x="258149" y="330010"/>
                  </a:cubicBezTo>
                  <a:cubicBezTo>
                    <a:pt x="267587" y="330335"/>
                    <a:pt x="283209" y="332288"/>
                    <a:pt x="292647" y="333590"/>
                  </a:cubicBezTo>
                  <a:cubicBezTo>
                    <a:pt x="294925" y="333915"/>
                    <a:pt x="296878" y="334240"/>
                    <a:pt x="297855" y="334240"/>
                  </a:cubicBezTo>
                  <a:cubicBezTo>
                    <a:pt x="299156" y="334240"/>
                    <a:pt x="300783" y="334566"/>
                    <a:pt x="302736" y="334891"/>
                  </a:cubicBezTo>
                  <a:cubicBezTo>
                    <a:pt x="309570" y="335868"/>
                    <a:pt x="318032" y="337170"/>
                    <a:pt x="323565" y="335217"/>
                  </a:cubicBezTo>
                  <a:cubicBezTo>
                    <a:pt x="325518" y="334566"/>
                    <a:pt x="326820" y="333915"/>
                    <a:pt x="327796" y="333590"/>
                  </a:cubicBezTo>
                  <a:cubicBezTo>
                    <a:pt x="330400" y="332613"/>
                    <a:pt x="331051" y="332288"/>
                    <a:pt x="337885" y="331637"/>
                  </a:cubicBezTo>
                  <a:cubicBezTo>
                    <a:pt x="342767" y="331311"/>
                    <a:pt x="355134" y="332613"/>
                    <a:pt x="366200" y="334566"/>
                  </a:cubicBezTo>
                  <a:cubicBezTo>
                    <a:pt x="377265" y="336519"/>
                    <a:pt x="387354" y="338797"/>
                    <a:pt x="388981" y="340099"/>
                  </a:cubicBezTo>
                  <a:cubicBezTo>
                    <a:pt x="390283" y="341400"/>
                    <a:pt x="391259" y="343353"/>
                    <a:pt x="392236" y="345306"/>
                  </a:cubicBezTo>
                  <a:cubicBezTo>
                    <a:pt x="393537" y="348235"/>
                    <a:pt x="394840" y="351490"/>
                    <a:pt x="397768" y="352466"/>
                  </a:cubicBezTo>
                  <a:cubicBezTo>
                    <a:pt x="400047" y="353442"/>
                    <a:pt x="404928" y="353768"/>
                    <a:pt x="410461" y="354093"/>
                  </a:cubicBezTo>
                  <a:cubicBezTo>
                    <a:pt x="417296" y="354744"/>
                    <a:pt x="424456" y="355395"/>
                    <a:pt x="428687" y="357022"/>
                  </a:cubicBezTo>
                  <a:cubicBezTo>
                    <a:pt x="430965" y="357999"/>
                    <a:pt x="432918" y="358975"/>
                    <a:pt x="435196" y="359951"/>
                  </a:cubicBezTo>
                  <a:cubicBezTo>
                    <a:pt x="440077" y="362230"/>
                    <a:pt x="444308" y="364182"/>
                    <a:pt x="447563" y="363531"/>
                  </a:cubicBezTo>
                  <a:cubicBezTo>
                    <a:pt x="449515" y="363206"/>
                    <a:pt x="451143" y="362555"/>
                    <a:pt x="452445" y="361904"/>
                  </a:cubicBezTo>
                  <a:cubicBezTo>
                    <a:pt x="455374" y="360602"/>
                    <a:pt x="457977" y="359626"/>
                    <a:pt x="461232" y="359951"/>
                  </a:cubicBezTo>
                  <a:cubicBezTo>
                    <a:pt x="464486" y="360277"/>
                    <a:pt x="465788" y="362555"/>
                    <a:pt x="467090" y="364833"/>
                  </a:cubicBezTo>
                  <a:cubicBezTo>
                    <a:pt x="468067" y="366460"/>
                    <a:pt x="468717" y="368088"/>
                    <a:pt x="470345" y="368413"/>
                  </a:cubicBezTo>
                  <a:cubicBezTo>
                    <a:pt x="471321" y="368739"/>
                    <a:pt x="472297" y="369064"/>
                    <a:pt x="472949" y="369390"/>
                  </a:cubicBezTo>
                  <a:cubicBezTo>
                    <a:pt x="475227" y="370040"/>
                    <a:pt x="476854" y="370691"/>
                    <a:pt x="480108" y="369715"/>
                  </a:cubicBezTo>
                  <a:cubicBezTo>
                    <a:pt x="482061" y="369064"/>
                    <a:pt x="482386" y="368739"/>
                    <a:pt x="483037" y="368088"/>
                  </a:cubicBezTo>
                  <a:lnTo>
                    <a:pt x="483037" y="368088"/>
                  </a:lnTo>
                  <a:cubicBezTo>
                    <a:pt x="484014" y="367437"/>
                    <a:pt x="484990" y="366135"/>
                    <a:pt x="489221" y="363857"/>
                  </a:cubicBezTo>
                  <a:cubicBezTo>
                    <a:pt x="493451" y="361579"/>
                    <a:pt x="503867" y="357022"/>
                    <a:pt x="513304" y="353117"/>
                  </a:cubicBezTo>
                  <a:cubicBezTo>
                    <a:pt x="521441" y="349862"/>
                    <a:pt x="529251" y="346933"/>
                    <a:pt x="531855" y="346608"/>
                  </a:cubicBezTo>
                  <a:cubicBezTo>
                    <a:pt x="534133" y="346282"/>
                    <a:pt x="544222" y="345631"/>
                    <a:pt x="555939" y="344655"/>
                  </a:cubicBezTo>
                  <a:cubicBezTo>
                    <a:pt x="574164" y="343353"/>
                    <a:pt x="596946" y="341726"/>
                    <a:pt x="602153" y="340749"/>
                  </a:cubicBezTo>
                  <a:cubicBezTo>
                    <a:pt x="607035" y="339773"/>
                    <a:pt x="615171" y="337495"/>
                    <a:pt x="621355" y="335217"/>
                  </a:cubicBezTo>
                  <a:cubicBezTo>
                    <a:pt x="625912" y="333590"/>
                    <a:pt x="629491" y="331637"/>
                    <a:pt x="630793" y="330010"/>
                  </a:cubicBezTo>
                  <a:cubicBezTo>
                    <a:pt x="631444" y="329033"/>
                    <a:pt x="632421" y="327081"/>
                    <a:pt x="633071" y="325128"/>
                  </a:cubicBezTo>
                  <a:lnTo>
                    <a:pt x="633071" y="325128"/>
                  </a:lnTo>
                  <a:cubicBezTo>
                    <a:pt x="635349" y="319921"/>
                    <a:pt x="637953" y="313412"/>
                    <a:pt x="645113" y="309831"/>
                  </a:cubicBezTo>
                  <a:cubicBezTo>
                    <a:pt x="650646" y="307228"/>
                    <a:pt x="651948" y="307553"/>
                    <a:pt x="653249" y="307879"/>
                  </a:cubicBezTo>
                  <a:cubicBezTo>
                    <a:pt x="653900" y="308204"/>
                    <a:pt x="654551" y="308204"/>
                    <a:pt x="657480" y="306902"/>
                  </a:cubicBezTo>
                  <a:cubicBezTo>
                    <a:pt x="659758" y="305601"/>
                    <a:pt x="662036" y="304950"/>
                    <a:pt x="663989" y="304299"/>
                  </a:cubicBezTo>
                  <a:cubicBezTo>
                    <a:pt x="668220" y="302997"/>
                    <a:pt x="671149" y="301695"/>
                    <a:pt x="671800" y="298115"/>
                  </a:cubicBezTo>
                  <a:cubicBezTo>
                    <a:pt x="672126" y="295512"/>
                    <a:pt x="668220" y="290630"/>
                    <a:pt x="664314" y="286399"/>
                  </a:cubicBezTo>
                  <a:cubicBezTo>
                    <a:pt x="660409" y="281843"/>
                    <a:pt x="656504" y="277612"/>
                    <a:pt x="657155" y="274683"/>
                  </a:cubicBezTo>
                  <a:cubicBezTo>
                    <a:pt x="657805" y="272079"/>
                    <a:pt x="658131" y="269150"/>
                    <a:pt x="659108" y="266546"/>
                  </a:cubicBezTo>
                  <a:cubicBezTo>
                    <a:pt x="660084" y="263617"/>
                    <a:pt x="661386" y="261013"/>
                    <a:pt x="663339" y="259386"/>
                  </a:cubicBezTo>
                  <a:cubicBezTo>
                    <a:pt x="664314" y="258410"/>
                    <a:pt x="665291" y="257108"/>
                    <a:pt x="666593" y="255806"/>
                  </a:cubicBezTo>
                  <a:cubicBezTo>
                    <a:pt x="668871" y="252877"/>
                    <a:pt x="671149" y="249948"/>
                    <a:pt x="674404" y="249297"/>
                  </a:cubicBezTo>
                  <a:cubicBezTo>
                    <a:pt x="676682" y="248646"/>
                    <a:pt x="679286" y="248646"/>
                    <a:pt x="682214" y="248972"/>
                  </a:cubicBezTo>
                  <a:cubicBezTo>
                    <a:pt x="685144" y="249297"/>
                    <a:pt x="688398" y="250274"/>
                    <a:pt x="692304" y="251901"/>
                  </a:cubicBezTo>
                  <a:cubicBezTo>
                    <a:pt x="695884" y="253203"/>
                    <a:pt x="699139" y="255481"/>
                    <a:pt x="702067" y="257434"/>
                  </a:cubicBezTo>
                  <a:cubicBezTo>
                    <a:pt x="704996" y="259386"/>
                    <a:pt x="707926" y="261339"/>
                    <a:pt x="710204" y="261664"/>
                  </a:cubicBezTo>
                  <a:cubicBezTo>
                    <a:pt x="711831" y="261664"/>
                    <a:pt x="713132" y="261990"/>
                    <a:pt x="714435" y="262315"/>
                  </a:cubicBezTo>
                  <a:cubicBezTo>
                    <a:pt x="717038" y="262966"/>
                    <a:pt x="719641" y="263292"/>
                    <a:pt x="723548" y="261664"/>
                  </a:cubicBezTo>
                  <a:cubicBezTo>
                    <a:pt x="726476" y="260363"/>
                    <a:pt x="732335" y="254830"/>
                    <a:pt x="737541" y="249623"/>
                  </a:cubicBezTo>
                  <a:cubicBezTo>
                    <a:pt x="742749" y="244415"/>
                    <a:pt x="747957" y="239208"/>
                    <a:pt x="750885" y="238232"/>
                  </a:cubicBezTo>
                  <a:cubicBezTo>
                    <a:pt x="753814" y="237255"/>
                    <a:pt x="759022" y="237581"/>
                    <a:pt x="764554" y="237906"/>
                  </a:cubicBezTo>
                  <a:cubicBezTo>
                    <a:pt x="769436" y="238232"/>
                    <a:pt x="774644" y="238557"/>
                    <a:pt x="777247" y="237906"/>
                  </a:cubicBezTo>
                  <a:cubicBezTo>
                    <a:pt x="780502" y="236930"/>
                    <a:pt x="785058" y="235303"/>
                    <a:pt x="788312" y="233350"/>
                  </a:cubicBezTo>
                  <a:cubicBezTo>
                    <a:pt x="790590" y="232048"/>
                    <a:pt x="792543" y="230421"/>
                    <a:pt x="792868" y="229445"/>
                  </a:cubicBezTo>
                  <a:cubicBezTo>
                    <a:pt x="793194" y="228143"/>
                    <a:pt x="793520" y="226515"/>
                    <a:pt x="793845" y="224563"/>
                  </a:cubicBezTo>
                  <a:lnTo>
                    <a:pt x="793845" y="224563"/>
                  </a:lnTo>
                  <a:cubicBezTo>
                    <a:pt x="794171" y="221634"/>
                    <a:pt x="794496" y="219030"/>
                    <a:pt x="795798" y="217403"/>
                  </a:cubicBezTo>
                  <a:cubicBezTo>
                    <a:pt x="796449" y="216427"/>
                    <a:pt x="798402" y="214148"/>
                    <a:pt x="800354" y="211870"/>
                  </a:cubicBezTo>
                  <a:cubicBezTo>
                    <a:pt x="802307" y="209592"/>
                    <a:pt x="804585" y="207314"/>
                    <a:pt x="806538" y="206988"/>
                  </a:cubicBezTo>
                  <a:cubicBezTo>
                    <a:pt x="808490" y="206663"/>
                    <a:pt x="810118" y="206337"/>
                    <a:pt x="812071" y="206337"/>
                  </a:cubicBezTo>
                  <a:cubicBezTo>
                    <a:pt x="813047" y="206337"/>
                    <a:pt x="813698" y="206012"/>
                    <a:pt x="814674" y="206012"/>
                  </a:cubicBezTo>
                  <a:cubicBezTo>
                    <a:pt x="815976" y="206012"/>
                    <a:pt x="816627" y="206337"/>
                    <a:pt x="817929" y="206663"/>
                  </a:cubicBezTo>
                  <a:cubicBezTo>
                    <a:pt x="819881" y="207639"/>
                    <a:pt x="822811" y="208941"/>
                    <a:pt x="829971" y="206337"/>
                  </a:cubicBezTo>
                  <a:cubicBezTo>
                    <a:pt x="833876" y="205036"/>
                    <a:pt x="836805" y="203408"/>
                    <a:pt x="839408" y="202106"/>
                  </a:cubicBezTo>
                  <a:cubicBezTo>
                    <a:pt x="844290" y="199503"/>
                    <a:pt x="848847" y="197225"/>
                    <a:pt x="857308" y="195923"/>
                  </a:cubicBezTo>
                  <a:cubicBezTo>
                    <a:pt x="864143" y="194946"/>
                    <a:pt x="871303" y="194621"/>
                    <a:pt x="877161" y="194296"/>
                  </a:cubicBezTo>
                  <a:cubicBezTo>
                    <a:pt x="883345" y="194296"/>
                    <a:pt x="888226" y="194621"/>
                    <a:pt x="890830" y="194621"/>
                  </a:cubicBezTo>
                  <a:cubicBezTo>
                    <a:pt x="892783" y="194621"/>
                    <a:pt x="894085" y="194946"/>
                    <a:pt x="895386" y="195272"/>
                  </a:cubicBezTo>
                  <a:cubicBezTo>
                    <a:pt x="896038" y="195272"/>
                    <a:pt x="896363" y="195597"/>
                    <a:pt x="896689" y="195597"/>
                  </a:cubicBezTo>
                  <a:cubicBezTo>
                    <a:pt x="896689" y="195597"/>
                    <a:pt x="897013" y="195597"/>
                    <a:pt x="897013" y="194946"/>
                  </a:cubicBezTo>
                  <a:cubicBezTo>
                    <a:pt x="897013" y="194296"/>
                    <a:pt x="897013" y="193645"/>
                    <a:pt x="897339" y="192994"/>
                  </a:cubicBezTo>
                  <a:cubicBezTo>
                    <a:pt x="897665" y="190065"/>
                    <a:pt x="898316" y="186810"/>
                    <a:pt x="896363" y="184532"/>
                  </a:cubicBezTo>
                  <a:cubicBezTo>
                    <a:pt x="894735" y="182579"/>
                    <a:pt x="883345" y="172165"/>
                    <a:pt x="873907" y="163703"/>
                  </a:cubicBezTo>
                  <a:cubicBezTo>
                    <a:pt x="867398" y="158170"/>
                    <a:pt x="861865" y="153939"/>
                    <a:pt x="860889" y="153614"/>
                  </a:cubicBezTo>
                  <a:cubicBezTo>
                    <a:pt x="858611" y="153288"/>
                    <a:pt x="851450" y="153288"/>
                    <a:pt x="845267" y="153939"/>
                  </a:cubicBezTo>
                  <a:cubicBezTo>
                    <a:pt x="840711" y="154265"/>
                    <a:pt x="836805" y="154590"/>
                    <a:pt x="836154" y="155241"/>
                  </a:cubicBezTo>
                  <a:cubicBezTo>
                    <a:pt x="835829" y="155567"/>
                    <a:pt x="835503" y="156543"/>
                    <a:pt x="834852" y="157845"/>
                  </a:cubicBezTo>
                  <a:cubicBezTo>
                    <a:pt x="833550" y="161425"/>
                    <a:pt x="832249" y="165330"/>
                    <a:pt x="827367" y="164028"/>
                  </a:cubicBezTo>
                  <a:cubicBezTo>
                    <a:pt x="824763" y="163377"/>
                    <a:pt x="821834" y="161425"/>
                    <a:pt x="819230" y="159472"/>
                  </a:cubicBezTo>
                  <a:lnTo>
                    <a:pt x="819230" y="159472"/>
                  </a:lnTo>
                  <a:cubicBezTo>
                    <a:pt x="816302" y="157519"/>
                    <a:pt x="813698" y="155892"/>
                    <a:pt x="812721" y="156218"/>
                  </a:cubicBezTo>
                  <a:cubicBezTo>
                    <a:pt x="811094" y="156868"/>
                    <a:pt x="807189" y="157194"/>
                    <a:pt x="803284" y="157194"/>
                  </a:cubicBezTo>
                  <a:cubicBezTo>
                    <a:pt x="798727" y="157519"/>
                    <a:pt x="793845" y="157845"/>
                    <a:pt x="793845" y="157845"/>
                  </a:cubicBezTo>
                  <a:cubicBezTo>
                    <a:pt x="793845" y="158170"/>
                    <a:pt x="793845" y="158821"/>
                    <a:pt x="793845" y="159472"/>
                  </a:cubicBezTo>
                  <a:cubicBezTo>
                    <a:pt x="793845" y="160774"/>
                    <a:pt x="793845" y="162076"/>
                    <a:pt x="793194" y="163377"/>
                  </a:cubicBezTo>
                  <a:lnTo>
                    <a:pt x="793194" y="163377"/>
                  </a:lnTo>
                  <a:cubicBezTo>
                    <a:pt x="792218" y="165005"/>
                    <a:pt x="790590" y="165981"/>
                    <a:pt x="787011" y="164354"/>
                  </a:cubicBezTo>
                  <a:cubicBezTo>
                    <a:pt x="784081" y="162727"/>
                    <a:pt x="780827" y="160774"/>
                    <a:pt x="778549" y="158496"/>
                  </a:cubicBezTo>
                  <a:cubicBezTo>
                    <a:pt x="775620" y="155892"/>
                    <a:pt x="773667" y="153288"/>
                    <a:pt x="773667" y="151987"/>
                  </a:cubicBezTo>
                  <a:cubicBezTo>
                    <a:pt x="773667" y="151661"/>
                    <a:pt x="773667" y="151336"/>
                    <a:pt x="773341" y="151010"/>
                  </a:cubicBezTo>
                  <a:cubicBezTo>
                    <a:pt x="772691" y="149058"/>
                    <a:pt x="772366" y="147105"/>
                    <a:pt x="775620" y="143850"/>
                  </a:cubicBezTo>
                  <a:cubicBezTo>
                    <a:pt x="777247" y="142223"/>
                    <a:pt x="778549" y="141572"/>
                    <a:pt x="779525" y="141247"/>
                  </a:cubicBezTo>
                  <a:cubicBezTo>
                    <a:pt x="780176" y="140921"/>
                    <a:pt x="780827" y="140596"/>
                    <a:pt x="781803" y="138643"/>
                  </a:cubicBezTo>
                  <a:cubicBezTo>
                    <a:pt x="782780" y="136690"/>
                    <a:pt x="782780" y="136040"/>
                    <a:pt x="782454" y="135063"/>
                  </a:cubicBezTo>
                  <a:lnTo>
                    <a:pt x="782454" y="135063"/>
                  </a:lnTo>
                  <a:cubicBezTo>
                    <a:pt x="782454" y="133761"/>
                    <a:pt x="782129" y="131809"/>
                    <a:pt x="783431" y="127578"/>
                  </a:cubicBezTo>
                  <a:cubicBezTo>
                    <a:pt x="785058" y="122045"/>
                    <a:pt x="789614" y="114559"/>
                    <a:pt x="793520" y="108376"/>
                  </a:cubicBezTo>
                  <a:cubicBezTo>
                    <a:pt x="795147" y="106098"/>
                    <a:pt x="796449" y="103820"/>
                    <a:pt x="797425" y="101867"/>
                  </a:cubicBezTo>
                  <a:cubicBezTo>
                    <a:pt x="799053" y="98938"/>
                    <a:pt x="799703" y="96334"/>
                    <a:pt x="800354" y="94382"/>
                  </a:cubicBezTo>
                  <a:cubicBezTo>
                    <a:pt x="801005" y="92103"/>
                    <a:pt x="801331" y="90150"/>
                    <a:pt x="802958" y="88198"/>
                  </a:cubicBezTo>
                  <a:cubicBezTo>
                    <a:pt x="807189" y="87222"/>
                    <a:pt x="808165" y="85594"/>
                    <a:pt x="808816" y="84618"/>
                  </a:cubicBezTo>
                  <a:lnTo>
                    <a:pt x="808816" y="84618"/>
                  </a:lnTo>
                  <a:close/>
                </a:path>
              </a:pathLst>
            </a:custGeom>
            <a:solidFill>
              <a:srgbClr val="AFABAB"/>
            </a:solidFill>
            <a:ln w="3252" cap="flat">
              <a:noFill/>
              <a:prstDash val="solid"/>
              <a:miter/>
            </a:ln>
          </p:spPr>
          <p:txBody>
            <a:bodyPr rtlCol="0" anchor="ctr"/>
            <a:lstStyle/>
            <a:p>
              <a:pPr>
                <a:defRPr/>
              </a:pPr>
              <a:endParaRPr lang="es-ES">
                <a:solidFill>
                  <a:srgbClr val="13235B"/>
                </a:solidFill>
              </a:endParaRPr>
            </a:p>
          </p:txBody>
        </p:sp>
        <p:sp>
          <p:nvSpPr>
            <p:cNvPr id="638" name="Freeform: Shape 637">
              <a:extLst>
                <a:ext uri="{FF2B5EF4-FFF2-40B4-BE49-F238E27FC236}">
                  <a16:creationId xmlns:a16="http://schemas.microsoft.com/office/drawing/2014/main" id="{4D66F6F9-8D54-4B11-A1C5-8A081F4D05DA}"/>
                </a:ext>
              </a:extLst>
            </p:cNvPr>
            <p:cNvSpPr/>
            <p:nvPr/>
          </p:nvSpPr>
          <p:spPr>
            <a:xfrm>
              <a:off x="9223954" y="3077181"/>
              <a:ext cx="624349" cy="678873"/>
            </a:xfrm>
            <a:custGeom>
              <a:avLst/>
              <a:gdLst>
                <a:gd name="connsiteX0" fmla="*/ 472460 w 624349"/>
                <a:gd name="connsiteY0" fmla="*/ 145448 h 678873"/>
                <a:gd name="connsiteX1" fmla="*/ 471157 w 624349"/>
                <a:gd name="connsiteY1" fmla="*/ 152608 h 678873"/>
                <a:gd name="connsiteX2" fmla="*/ 458790 w 624349"/>
                <a:gd name="connsiteY2" fmla="*/ 165952 h 678873"/>
                <a:gd name="connsiteX3" fmla="*/ 459767 w 624349"/>
                <a:gd name="connsiteY3" fmla="*/ 173437 h 678873"/>
                <a:gd name="connsiteX4" fmla="*/ 457163 w 624349"/>
                <a:gd name="connsiteY4" fmla="*/ 186130 h 678873"/>
                <a:gd name="connsiteX5" fmla="*/ 452933 w 624349"/>
                <a:gd name="connsiteY5" fmla="*/ 186130 h 678873"/>
                <a:gd name="connsiteX6" fmla="*/ 456512 w 624349"/>
                <a:gd name="connsiteY6" fmla="*/ 191012 h 678873"/>
                <a:gd name="connsiteX7" fmla="*/ 461394 w 624349"/>
                <a:gd name="connsiteY7" fmla="*/ 198823 h 678873"/>
                <a:gd name="connsiteX8" fmla="*/ 455861 w 624349"/>
                <a:gd name="connsiteY8" fmla="*/ 219326 h 678873"/>
                <a:gd name="connsiteX9" fmla="*/ 450654 w 624349"/>
                <a:gd name="connsiteY9" fmla="*/ 229415 h 678873"/>
                <a:gd name="connsiteX10" fmla="*/ 446424 w 624349"/>
                <a:gd name="connsiteY10" fmla="*/ 244711 h 678873"/>
                <a:gd name="connsiteX11" fmla="*/ 437636 w 624349"/>
                <a:gd name="connsiteY11" fmla="*/ 255126 h 678873"/>
                <a:gd name="connsiteX12" fmla="*/ 423967 w 624349"/>
                <a:gd name="connsiteY12" fmla="*/ 270422 h 678873"/>
                <a:gd name="connsiteX13" fmla="*/ 407369 w 624349"/>
                <a:gd name="connsiteY13" fmla="*/ 279860 h 678873"/>
                <a:gd name="connsiteX14" fmla="*/ 392724 w 624349"/>
                <a:gd name="connsiteY14" fmla="*/ 288648 h 678873"/>
                <a:gd name="connsiteX15" fmla="*/ 383936 w 624349"/>
                <a:gd name="connsiteY15" fmla="*/ 291251 h 678873"/>
                <a:gd name="connsiteX16" fmla="*/ 379054 w 624349"/>
                <a:gd name="connsiteY16" fmla="*/ 285393 h 678873"/>
                <a:gd name="connsiteX17" fmla="*/ 373847 w 624349"/>
                <a:gd name="connsiteY17" fmla="*/ 280837 h 678873"/>
                <a:gd name="connsiteX18" fmla="*/ 387842 w 624349"/>
                <a:gd name="connsiteY18" fmla="*/ 272701 h 678873"/>
                <a:gd name="connsiteX19" fmla="*/ 383936 w 624349"/>
                <a:gd name="connsiteY19" fmla="*/ 265541 h 678873"/>
                <a:gd name="connsiteX20" fmla="*/ 369616 w 624349"/>
                <a:gd name="connsiteY20" fmla="*/ 274653 h 678873"/>
                <a:gd name="connsiteX21" fmla="*/ 368640 w 624349"/>
                <a:gd name="connsiteY21" fmla="*/ 284742 h 678873"/>
                <a:gd name="connsiteX22" fmla="*/ 364084 w 624349"/>
                <a:gd name="connsiteY22" fmla="*/ 297435 h 678873"/>
                <a:gd name="connsiteX23" fmla="*/ 349438 w 624349"/>
                <a:gd name="connsiteY23" fmla="*/ 313708 h 678873"/>
                <a:gd name="connsiteX24" fmla="*/ 351391 w 624349"/>
                <a:gd name="connsiteY24" fmla="*/ 323797 h 678873"/>
                <a:gd name="connsiteX25" fmla="*/ 341627 w 624349"/>
                <a:gd name="connsiteY25" fmla="*/ 332258 h 678873"/>
                <a:gd name="connsiteX26" fmla="*/ 333816 w 624349"/>
                <a:gd name="connsiteY26" fmla="*/ 330631 h 678873"/>
                <a:gd name="connsiteX27" fmla="*/ 328935 w 624349"/>
                <a:gd name="connsiteY27" fmla="*/ 333560 h 678873"/>
                <a:gd name="connsiteX28" fmla="*/ 326006 w 624349"/>
                <a:gd name="connsiteY28" fmla="*/ 324122 h 678873"/>
                <a:gd name="connsiteX29" fmla="*/ 317869 w 624349"/>
                <a:gd name="connsiteY29" fmla="*/ 328028 h 678873"/>
                <a:gd name="connsiteX30" fmla="*/ 299644 w 624349"/>
                <a:gd name="connsiteY30" fmla="*/ 329329 h 678873"/>
                <a:gd name="connsiteX31" fmla="*/ 273608 w 624349"/>
                <a:gd name="connsiteY31" fmla="*/ 329655 h 678873"/>
                <a:gd name="connsiteX32" fmla="*/ 254080 w 624349"/>
                <a:gd name="connsiteY32" fmla="*/ 335187 h 678873"/>
                <a:gd name="connsiteX33" fmla="*/ 253430 w 624349"/>
                <a:gd name="connsiteY33" fmla="*/ 340720 h 678873"/>
                <a:gd name="connsiteX34" fmla="*/ 242364 w 624349"/>
                <a:gd name="connsiteY34" fmla="*/ 348531 h 678873"/>
                <a:gd name="connsiteX35" fmla="*/ 228695 w 624349"/>
                <a:gd name="connsiteY35" fmla="*/ 358295 h 678873"/>
                <a:gd name="connsiteX36" fmla="*/ 217955 w 624349"/>
                <a:gd name="connsiteY36" fmla="*/ 367082 h 678873"/>
                <a:gd name="connsiteX37" fmla="*/ 207540 w 624349"/>
                <a:gd name="connsiteY37" fmla="*/ 366756 h 678873"/>
                <a:gd name="connsiteX38" fmla="*/ 207215 w 624349"/>
                <a:gd name="connsiteY38" fmla="*/ 378798 h 678873"/>
                <a:gd name="connsiteX39" fmla="*/ 222836 w 624349"/>
                <a:gd name="connsiteY39" fmla="*/ 379775 h 678873"/>
                <a:gd name="connsiteX40" fmla="*/ 235204 w 624349"/>
                <a:gd name="connsiteY40" fmla="*/ 379775 h 678873"/>
                <a:gd name="connsiteX41" fmla="*/ 239109 w 624349"/>
                <a:gd name="connsiteY41" fmla="*/ 384656 h 678873"/>
                <a:gd name="connsiteX42" fmla="*/ 243666 w 624349"/>
                <a:gd name="connsiteY42" fmla="*/ 374242 h 678873"/>
                <a:gd name="connsiteX43" fmla="*/ 248873 w 624349"/>
                <a:gd name="connsiteY43" fmla="*/ 368709 h 678873"/>
                <a:gd name="connsiteX44" fmla="*/ 256358 w 624349"/>
                <a:gd name="connsiteY44" fmla="*/ 372615 h 678873"/>
                <a:gd name="connsiteX45" fmla="*/ 268726 w 624349"/>
                <a:gd name="connsiteY45" fmla="*/ 370337 h 678873"/>
                <a:gd name="connsiteX46" fmla="*/ 275886 w 624349"/>
                <a:gd name="connsiteY46" fmla="*/ 365455 h 678873"/>
                <a:gd name="connsiteX47" fmla="*/ 283371 w 624349"/>
                <a:gd name="connsiteY47" fmla="*/ 364478 h 678873"/>
                <a:gd name="connsiteX48" fmla="*/ 290857 w 624349"/>
                <a:gd name="connsiteY48" fmla="*/ 363177 h 678873"/>
                <a:gd name="connsiteX49" fmla="*/ 294762 w 624349"/>
                <a:gd name="connsiteY49" fmla="*/ 358295 h 678873"/>
                <a:gd name="connsiteX50" fmla="*/ 304851 w 624349"/>
                <a:gd name="connsiteY50" fmla="*/ 356993 h 678873"/>
                <a:gd name="connsiteX51" fmla="*/ 332515 w 624349"/>
                <a:gd name="connsiteY51" fmla="*/ 357644 h 678873"/>
                <a:gd name="connsiteX52" fmla="*/ 333491 w 624349"/>
                <a:gd name="connsiteY52" fmla="*/ 364153 h 678873"/>
                <a:gd name="connsiteX53" fmla="*/ 326331 w 624349"/>
                <a:gd name="connsiteY53" fmla="*/ 370011 h 678873"/>
                <a:gd name="connsiteX54" fmla="*/ 326006 w 624349"/>
                <a:gd name="connsiteY54" fmla="*/ 380751 h 678873"/>
                <a:gd name="connsiteX55" fmla="*/ 323076 w 624349"/>
                <a:gd name="connsiteY55" fmla="*/ 384982 h 678873"/>
                <a:gd name="connsiteX56" fmla="*/ 331213 w 624349"/>
                <a:gd name="connsiteY56" fmla="*/ 388887 h 678873"/>
                <a:gd name="connsiteX57" fmla="*/ 331863 w 624349"/>
                <a:gd name="connsiteY57" fmla="*/ 394746 h 678873"/>
                <a:gd name="connsiteX58" fmla="*/ 341953 w 624349"/>
                <a:gd name="connsiteY58" fmla="*/ 397024 h 678873"/>
                <a:gd name="connsiteX59" fmla="*/ 352367 w 624349"/>
                <a:gd name="connsiteY59" fmla="*/ 384982 h 678873"/>
                <a:gd name="connsiteX60" fmla="*/ 362781 w 624349"/>
                <a:gd name="connsiteY60" fmla="*/ 372940 h 678873"/>
                <a:gd name="connsiteX61" fmla="*/ 368315 w 624349"/>
                <a:gd name="connsiteY61" fmla="*/ 369686 h 678873"/>
                <a:gd name="connsiteX62" fmla="*/ 374172 w 624349"/>
                <a:gd name="connsiteY62" fmla="*/ 371638 h 678873"/>
                <a:gd name="connsiteX63" fmla="*/ 369616 w 624349"/>
                <a:gd name="connsiteY63" fmla="*/ 365129 h 678873"/>
                <a:gd name="connsiteX64" fmla="*/ 364734 w 624349"/>
                <a:gd name="connsiteY64" fmla="*/ 361549 h 678873"/>
                <a:gd name="connsiteX65" fmla="*/ 366687 w 624349"/>
                <a:gd name="connsiteY65" fmla="*/ 353738 h 678873"/>
                <a:gd name="connsiteX66" fmla="*/ 371894 w 624349"/>
                <a:gd name="connsiteY66" fmla="*/ 345602 h 678873"/>
                <a:gd name="connsiteX67" fmla="*/ 373847 w 624349"/>
                <a:gd name="connsiteY67" fmla="*/ 354064 h 678873"/>
                <a:gd name="connsiteX68" fmla="*/ 378403 w 624349"/>
                <a:gd name="connsiteY68" fmla="*/ 353738 h 678873"/>
                <a:gd name="connsiteX69" fmla="*/ 381333 w 624349"/>
                <a:gd name="connsiteY69" fmla="*/ 357644 h 678873"/>
                <a:gd name="connsiteX70" fmla="*/ 379706 w 624349"/>
                <a:gd name="connsiteY70" fmla="*/ 363502 h 678873"/>
                <a:gd name="connsiteX71" fmla="*/ 392398 w 624349"/>
                <a:gd name="connsiteY71" fmla="*/ 359596 h 678873"/>
                <a:gd name="connsiteX72" fmla="*/ 403138 w 624349"/>
                <a:gd name="connsiteY72" fmla="*/ 358295 h 678873"/>
                <a:gd name="connsiteX73" fmla="*/ 412902 w 624349"/>
                <a:gd name="connsiteY73" fmla="*/ 357318 h 678873"/>
                <a:gd name="connsiteX74" fmla="*/ 418760 w 624349"/>
                <a:gd name="connsiteY74" fmla="*/ 348206 h 678873"/>
                <a:gd name="connsiteX75" fmla="*/ 424618 w 624349"/>
                <a:gd name="connsiteY75" fmla="*/ 345602 h 678873"/>
                <a:gd name="connsiteX76" fmla="*/ 429499 w 624349"/>
                <a:gd name="connsiteY76" fmla="*/ 347229 h 678873"/>
                <a:gd name="connsiteX77" fmla="*/ 426571 w 624349"/>
                <a:gd name="connsiteY77" fmla="*/ 351460 h 678873"/>
                <a:gd name="connsiteX78" fmla="*/ 428524 w 624349"/>
                <a:gd name="connsiteY78" fmla="*/ 361549 h 678873"/>
                <a:gd name="connsiteX79" fmla="*/ 434707 w 624349"/>
                <a:gd name="connsiteY79" fmla="*/ 355691 h 678873"/>
                <a:gd name="connsiteX80" fmla="*/ 437961 w 624349"/>
                <a:gd name="connsiteY80" fmla="*/ 349507 h 678873"/>
                <a:gd name="connsiteX81" fmla="*/ 438938 w 624349"/>
                <a:gd name="connsiteY81" fmla="*/ 343324 h 678873"/>
                <a:gd name="connsiteX82" fmla="*/ 448051 w 624349"/>
                <a:gd name="connsiteY82" fmla="*/ 341371 h 678873"/>
                <a:gd name="connsiteX83" fmla="*/ 452933 w 624349"/>
                <a:gd name="connsiteY83" fmla="*/ 337140 h 678873"/>
                <a:gd name="connsiteX84" fmla="*/ 455861 w 624349"/>
                <a:gd name="connsiteY84" fmla="*/ 331282 h 678873"/>
                <a:gd name="connsiteX85" fmla="*/ 465299 w 624349"/>
                <a:gd name="connsiteY85" fmla="*/ 329980 h 678873"/>
                <a:gd name="connsiteX86" fmla="*/ 459116 w 624349"/>
                <a:gd name="connsiteY86" fmla="*/ 336164 h 678873"/>
                <a:gd name="connsiteX87" fmla="*/ 457814 w 624349"/>
                <a:gd name="connsiteY87" fmla="*/ 342347 h 678873"/>
                <a:gd name="connsiteX88" fmla="*/ 457163 w 624349"/>
                <a:gd name="connsiteY88" fmla="*/ 348531 h 678873"/>
                <a:gd name="connsiteX89" fmla="*/ 457489 w 624349"/>
                <a:gd name="connsiteY89" fmla="*/ 352762 h 678873"/>
                <a:gd name="connsiteX90" fmla="*/ 466276 w 624349"/>
                <a:gd name="connsiteY90" fmla="*/ 347880 h 678873"/>
                <a:gd name="connsiteX91" fmla="*/ 473435 w 624349"/>
                <a:gd name="connsiteY91" fmla="*/ 342673 h 678873"/>
                <a:gd name="connsiteX92" fmla="*/ 474738 w 624349"/>
                <a:gd name="connsiteY92" fmla="*/ 332584 h 678873"/>
                <a:gd name="connsiteX93" fmla="*/ 487105 w 624349"/>
                <a:gd name="connsiteY93" fmla="*/ 325749 h 678873"/>
                <a:gd name="connsiteX94" fmla="*/ 478317 w 624349"/>
                <a:gd name="connsiteY94" fmla="*/ 311104 h 678873"/>
                <a:gd name="connsiteX95" fmla="*/ 483525 w 624349"/>
                <a:gd name="connsiteY95" fmla="*/ 290926 h 678873"/>
                <a:gd name="connsiteX96" fmla="*/ 491335 w 624349"/>
                <a:gd name="connsiteY96" fmla="*/ 280837 h 678873"/>
                <a:gd name="connsiteX97" fmla="*/ 490360 w 624349"/>
                <a:gd name="connsiteY97" fmla="*/ 268470 h 678873"/>
                <a:gd name="connsiteX98" fmla="*/ 488081 w 624349"/>
                <a:gd name="connsiteY98" fmla="*/ 255451 h 678873"/>
                <a:gd name="connsiteX99" fmla="*/ 491987 w 624349"/>
                <a:gd name="connsiteY99" fmla="*/ 243084 h 678873"/>
                <a:gd name="connsiteX100" fmla="*/ 495566 w 624349"/>
                <a:gd name="connsiteY100" fmla="*/ 240155 h 678873"/>
                <a:gd name="connsiteX101" fmla="*/ 501099 w 624349"/>
                <a:gd name="connsiteY101" fmla="*/ 239504 h 678873"/>
                <a:gd name="connsiteX102" fmla="*/ 506307 w 624349"/>
                <a:gd name="connsiteY102" fmla="*/ 243410 h 678873"/>
                <a:gd name="connsiteX103" fmla="*/ 504679 w 624349"/>
                <a:gd name="connsiteY103" fmla="*/ 231368 h 678873"/>
                <a:gd name="connsiteX104" fmla="*/ 509235 w 624349"/>
                <a:gd name="connsiteY104" fmla="*/ 220953 h 678873"/>
                <a:gd name="connsiteX105" fmla="*/ 517372 w 624349"/>
                <a:gd name="connsiteY105" fmla="*/ 216072 h 678873"/>
                <a:gd name="connsiteX106" fmla="*/ 521929 w 624349"/>
                <a:gd name="connsiteY106" fmla="*/ 203704 h 678873"/>
                <a:gd name="connsiteX107" fmla="*/ 515094 w 624349"/>
                <a:gd name="connsiteY107" fmla="*/ 185154 h 678873"/>
                <a:gd name="connsiteX108" fmla="*/ 510863 w 624349"/>
                <a:gd name="connsiteY108" fmla="*/ 172786 h 678873"/>
                <a:gd name="connsiteX109" fmla="*/ 502401 w 624349"/>
                <a:gd name="connsiteY109" fmla="*/ 162046 h 678873"/>
                <a:gd name="connsiteX110" fmla="*/ 504679 w 624349"/>
                <a:gd name="connsiteY110" fmla="*/ 140892 h 678873"/>
                <a:gd name="connsiteX111" fmla="*/ 493288 w 624349"/>
                <a:gd name="connsiteY111" fmla="*/ 137312 h 678873"/>
                <a:gd name="connsiteX112" fmla="*/ 487430 w 624349"/>
                <a:gd name="connsiteY112" fmla="*/ 138614 h 678873"/>
                <a:gd name="connsiteX113" fmla="*/ 485478 w 624349"/>
                <a:gd name="connsiteY113" fmla="*/ 147726 h 678873"/>
                <a:gd name="connsiteX114" fmla="*/ 495242 w 624349"/>
                <a:gd name="connsiteY114" fmla="*/ 145774 h 678873"/>
                <a:gd name="connsiteX115" fmla="*/ 498821 w 624349"/>
                <a:gd name="connsiteY115" fmla="*/ 148377 h 678873"/>
                <a:gd name="connsiteX116" fmla="*/ 494265 w 624349"/>
                <a:gd name="connsiteY116" fmla="*/ 157490 h 678873"/>
                <a:gd name="connsiteX117" fmla="*/ 483525 w 624349"/>
                <a:gd name="connsiteY117" fmla="*/ 158141 h 678873"/>
                <a:gd name="connsiteX118" fmla="*/ 479620 w 624349"/>
                <a:gd name="connsiteY118" fmla="*/ 148703 h 678873"/>
                <a:gd name="connsiteX119" fmla="*/ 472460 w 624349"/>
                <a:gd name="connsiteY119" fmla="*/ 145448 h 678873"/>
                <a:gd name="connsiteX120" fmla="*/ 472460 w 624349"/>
                <a:gd name="connsiteY120" fmla="*/ 145448 h 678873"/>
                <a:gd name="connsiteX121" fmla="*/ 227 w 624349"/>
                <a:gd name="connsiteY121" fmla="*/ 673984 h 678873"/>
                <a:gd name="connsiteX122" fmla="*/ 3481 w 624349"/>
                <a:gd name="connsiteY122" fmla="*/ 678215 h 678873"/>
                <a:gd name="connsiteX123" fmla="*/ 9014 w 624349"/>
                <a:gd name="connsiteY123" fmla="*/ 675937 h 678873"/>
                <a:gd name="connsiteX124" fmla="*/ 5434 w 624349"/>
                <a:gd name="connsiteY124" fmla="*/ 670404 h 678873"/>
                <a:gd name="connsiteX125" fmla="*/ 227 w 624349"/>
                <a:gd name="connsiteY125" fmla="*/ 673984 h 678873"/>
                <a:gd name="connsiteX126" fmla="*/ 227 w 624349"/>
                <a:gd name="connsiteY126" fmla="*/ 673984 h 678873"/>
                <a:gd name="connsiteX127" fmla="*/ 18452 w 624349"/>
                <a:gd name="connsiteY127" fmla="*/ 669428 h 678873"/>
                <a:gd name="connsiteX128" fmla="*/ 16825 w 624349"/>
                <a:gd name="connsiteY128" fmla="*/ 673984 h 678873"/>
                <a:gd name="connsiteX129" fmla="*/ 22032 w 624349"/>
                <a:gd name="connsiteY129" fmla="*/ 676263 h 678873"/>
                <a:gd name="connsiteX130" fmla="*/ 25286 w 624349"/>
                <a:gd name="connsiteY130" fmla="*/ 668126 h 678873"/>
                <a:gd name="connsiteX131" fmla="*/ 18452 w 624349"/>
                <a:gd name="connsiteY131" fmla="*/ 669428 h 678873"/>
                <a:gd name="connsiteX132" fmla="*/ 18452 w 624349"/>
                <a:gd name="connsiteY132" fmla="*/ 669428 h 678873"/>
                <a:gd name="connsiteX133" fmla="*/ 48394 w 624349"/>
                <a:gd name="connsiteY133" fmla="*/ 659664 h 678873"/>
                <a:gd name="connsiteX134" fmla="*/ 49695 w 624349"/>
                <a:gd name="connsiteY134" fmla="*/ 666173 h 678873"/>
                <a:gd name="connsiteX135" fmla="*/ 57181 w 624349"/>
                <a:gd name="connsiteY135" fmla="*/ 665522 h 678873"/>
                <a:gd name="connsiteX136" fmla="*/ 54903 w 624349"/>
                <a:gd name="connsiteY136" fmla="*/ 660315 h 678873"/>
                <a:gd name="connsiteX137" fmla="*/ 48394 w 624349"/>
                <a:gd name="connsiteY137" fmla="*/ 659664 h 678873"/>
                <a:gd name="connsiteX138" fmla="*/ 48394 w 624349"/>
                <a:gd name="connsiteY138" fmla="*/ 659664 h 678873"/>
                <a:gd name="connsiteX139" fmla="*/ 132035 w 624349"/>
                <a:gd name="connsiteY139" fmla="*/ 599130 h 678873"/>
                <a:gd name="connsiteX140" fmla="*/ 126503 w 624349"/>
                <a:gd name="connsiteY140" fmla="*/ 604337 h 678873"/>
                <a:gd name="connsiteX141" fmla="*/ 120319 w 624349"/>
                <a:gd name="connsiteY141" fmla="*/ 604012 h 678873"/>
                <a:gd name="connsiteX142" fmla="*/ 120319 w 624349"/>
                <a:gd name="connsiteY142" fmla="*/ 609870 h 678873"/>
                <a:gd name="connsiteX143" fmla="*/ 114786 w 624349"/>
                <a:gd name="connsiteY143" fmla="*/ 613450 h 678873"/>
                <a:gd name="connsiteX144" fmla="*/ 115437 w 624349"/>
                <a:gd name="connsiteY144" fmla="*/ 624190 h 678873"/>
                <a:gd name="connsiteX145" fmla="*/ 126503 w 624349"/>
                <a:gd name="connsiteY145" fmla="*/ 609219 h 678873"/>
                <a:gd name="connsiteX146" fmla="*/ 133988 w 624349"/>
                <a:gd name="connsiteY146" fmla="*/ 602710 h 678873"/>
                <a:gd name="connsiteX147" fmla="*/ 132035 w 624349"/>
                <a:gd name="connsiteY147" fmla="*/ 599130 h 678873"/>
                <a:gd name="connsiteX148" fmla="*/ 132035 w 624349"/>
                <a:gd name="connsiteY148" fmla="*/ 599130 h 678873"/>
                <a:gd name="connsiteX149" fmla="*/ 163604 w 624349"/>
                <a:gd name="connsiteY149" fmla="*/ 552916 h 678873"/>
                <a:gd name="connsiteX150" fmla="*/ 155143 w 624349"/>
                <a:gd name="connsiteY150" fmla="*/ 558449 h 678873"/>
                <a:gd name="connsiteX151" fmla="*/ 161326 w 624349"/>
                <a:gd name="connsiteY151" fmla="*/ 561703 h 678873"/>
                <a:gd name="connsiteX152" fmla="*/ 165882 w 624349"/>
                <a:gd name="connsiteY152" fmla="*/ 563330 h 678873"/>
                <a:gd name="connsiteX153" fmla="*/ 171090 w 624349"/>
                <a:gd name="connsiteY153" fmla="*/ 551939 h 678873"/>
                <a:gd name="connsiteX154" fmla="*/ 163604 w 624349"/>
                <a:gd name="connsiteY154" fmla="*/ 552916 h 678873"/>
                <a:gd name="connsiteX155" fmla="*/ 163604 w 624349"/>
                <a:gd name="connsiteY155" fmla="*/ 552916 h 678873"/>
                <a:gd name="connsiteX156" fmla="*/ 454234 w 624349"/>
                <a:gd name="connsiteY156" fmla="*/ 405811 h 678873"/>
                <a:gd name="connsiteX157" fmla="*/ 456187 w 624349"/>
                <a:gd name="connsiteY157" fmla="*/ 412645 h 678873"/>
                <a:gd name="connsiteX158" fmla="*/ 461720 w 624349"/>
                <a:gd name="connsiteY158" fmla="*/ 408089 h 678873"/>
                <a:gd name="connsiteX159" fmla="*/ 454234 w 624349"/>
                <a:gd name="connsiteY159" fmla="*/ 405811 h 678873"/>
                <a:gd name="connsiteX160" fmla="*/ 454234 w 624349"/>
                <a:gd name="connsiteY160" fmla="*/ 405811 h 678873"/>
                <a:gd name="connsiteX161" fmla="*/ 445121 w 624349"/>
                <a:gd name="connsiteY161" fmla="*/ 357318 h 678873"/>
                <a:gd name="connsiteX162" fmla="*/ 447399 w 624349"/>
                <a:gd name="connsiteY162" fmla="*/ 364153 h 678873"/>
                <a:gd name="connsiteX163" fmla="*/ 451305 w 624349"/>
                <a:gd name="connsiteY163" fmla="*/ 363502 h 678873"/>
                <a:gd name="connsiteX164" fmla="*/ 445121 w 624349"/>
                <a:gd name="connsiteY164" fmla="*/ 357318 h 678873"/>
                <a:gd name="connsiteX165" fmla="*/ 445121 w 624349"/>
                <a:gd name="connsiteY165" fmla="*/ 357318 h 678873"/>
                <a:gd name="connsiteX166" fmla="*/ 417783 w 624349"/>
                <a:gd name="connsiteY166" fmla="*/ 241783 h 678873"/>
                <a:gd name="connsiteX167" fmla="*/ 411599 w 624349"/>
                <a:gd name="connsiteY167" fmla="*/ 250244 h 678873"/>
                <a:gd name="connsiteX168" fmla="*/ 412576 w 624349"/>
                <a:gd name="connsiteY168" fmla="*/ 255777 h 678873"/>
                <a:gd name="connsiteX169" fmla="*/ 421689 w 624349"/>
                <a:gd name="connsiteY169" fmla="*/ 256428 h 678873"/>
                <a:gd name="connsiteX170" fmla="*/ 421363 w 624349"/>
                <a:gd name="connsiteY170" fmla="*/ 243084 h 678873"/>
                <a:gd name="connsiteX171" fmla="*/ 417783 w 624349"/>
                <a:gd name="connsiteY171" fmla="*/ 241783 h 678873"/>
                <a:gd name="connsiteX172" fmla="*/ 417783 w 624349"/>
                <a:gd name="connsiteY172" fmla="*/ 241783 h 678873"/>
                <a:gd name="connsiteX173" fmla="*/ 271980 w 624349"/>
                <a:gd name="connsiteY173" fmla="*/ 306222 h 678873"/>
                <a:gd name="connsiteX174" fmla="*/ 272306 w 624349"/>
                <a:gd name="connsiteY174" fmla="*/ 312080 h 678873"/>
                <a:gd name="connsiteX175" fmla="*/ 280117 w 624349"/>
                <a:gd name="connsiteY175" fmla="*/ 309802 h 678873"/>
                <a:gd name="connsiteX176" fmla="*/ 271980 w 624349"/>
                <a:gd name="connsiteY176" fmla="*/ 306222 h 678873"/>
                <a:gd name="connsiteX177" fmla="*/ 271980 w 624349"/>
                <a:gd name="connsiteY177" fmla="*/ 306222 h 678873"/>
                <a:gd name="connsiteX178" fmla="*/ 194522 w 624349"/>
                <a:gd name="connsiteY178" fmla="*/ 490754 h 678873"/>
                <a:gd name="connsiteX179" fmla="*/ 191268 w 624349"/>
                <a:gd name="connsiteY179" fmla="*/ 495310 h 678873"/>
                <a:gd name="connsiteX180" fmla="*/ 198103 w 624349"/>
                <a:gd name="connsiteY180" fmla="*/ 497914 h 678873"/>
                <a:gd name="connsiteX181" fmla="*/ 201357 w 624349"/>
                <a:gd name="connsiteY181" fmla="*/ 491731 h 678873"/>
                <a:gd name="connsiteX182" fmla="*/ 194522 w 624349"/>
                <a:gd name="connsiteY182" fmla="*/ 490754 h 678873"/>
                <a:gd name="connsiteX183" fmla="*/ 194522 w 624349"/>
                <a:gd name="connsiteY183" fmla="*/ 490754 h 678873"/>
                <a:gd name="connsiteX184" fmla="*/ 174670 w 624349"/>
                <a:gd name="connsiteY184" fmla="*/ 416876 h 678873"/>
                <a:gd name="connsiteX185" fmla="*/ 179877 w 624349"/>
                <a:gd name="connsiteY185" fmla="*/ 418829 h 678873"/>
                <a:gd name="connsiteX186" fmla="*/ 180528 w 624349"/>
                <a:gd name="connsiteY186" fmla="*/ 421107 h 678873"/>
                <a:gd name="connsiteX187" fmla="*/ 174018 w 624349"/>
                <a:gd name="connsiteY187" fmla="*/ 423711 h 678873"/>
                <a:gd name="connsiteX188" fmla="*/ 170764 w 624349"/>
                <a:gd name="connsiteY188" fmla="*/ 421433 h 678873"/>
                <a:gd name="connsiteX189" fmla="*/ 174670 w 624349"/>
                <a:gd name="connsiteY189" fmla="*/ 416876 h 678873"/>
                <a:gd name="connsiteX190" fmla="*/ 174670 w 624349"/>
                <a:gd name="connsiteY190" fmla="*/ 416876 h 678873"/>
                <a:gd name="connsiteX191" fmla="*/ 182155 w 624349"/>
                <a:gd name="connsiteY191" fmla="*/ 425989 h 678873"/>
                <a:gd name="connsiteX192" fmla="*/ 178900 w 624349"/>
                <a:gd name="connsiteY192" fmla="*/ 434125 h 678873"/>
                <a:gd name="connsiteX193" fmla="*/ 181830 w 624349"/>
                <a:gd name="connsiteY193" fmla="*/ 435753 h 678873"/>
                <a:gd name="connsiteX194" fmla="*/ 187362 w 624349"/>
                <a:gd name="connsiteY194" fmla="*/ 429569 h 678873"/>
                <a:gd name="connsiteX195" fmla="*/ 182155 w 624349"/>
                <a:gd name="connsiteY195" fmla="*/ 425989 h 678873"/>
                <a:gd name="connsiteX196" fmla="*/ 182155 w 624349"/>
                <a:gd name="connsiteY196" fmla="*/ 425989 h 678873"/>
                <a:gd name="connsiteX197" fmla="*/ 145379 w 624349"/>
                <a:gd name="connsiteY197" fmla="*/ 418829 h 678873"/>
                <a:gd name="connsiteX198" fmla="*/ 143100 w 624349"/>
                <a:gd name="connsiteY198" fmla="*/ 424036 h 678873"/>
                <a:gd name="connsiteX199" fmla="*/ 150912 w 624349"/>
                <a:gd name="connsiteY199" fmla="*/ 424036 h 678873"/>
                <a:gd name="connsiteX200" fmla="*/ 147982 w 624349"/>
                <a:gd name="connsiteY200" fmla="*/ 418178 h 678873"/>
                <a:gd name="connsiteX201" fmla="*/ 145379 w 624349"/>
                <a:gd name="connsiteY201" fmla="*/ 418829 h 678873"/>
                <a:gd name="connsiteX202" fmla="*/ 145379 w 624349"/>
                <a:gd name="connsiteY202" fmla="*/ 418829 h 678873"/>
                <a:gd name="connsiteX203" fmla="*/ 198103 w 624349"/>
                <a:gd name="connsiteY203" fmla="*/ 385633 h 678873"/>
                <a:gd name="connsiteX204" fmla="*/ 207215 w 624349"/>
                <a:gd name="connsiteY204" fmla="*/ 384005 h 678873"/>
                <a:gd name="connsiteX205" fmla="*/ 209493 w 624349"/>
                <a:gd name="connsiteY205" fmla="*/ 388887 h 678873"/>
                <a:gd name="connsiteX206" fmla="*/ 216979 w 624349"/>
                <a:gd name="connsiteY206" fmla="*/ 392793 h 678873"/>
                <a:gd name="connsiteX207" fmla="*/ 228044 w 624349"/>
                <a:gd name="connsiteY207" fmla="*/ 392467 h 678873"/>
                <a:gd name="connsiteX208" fmla="*/ 227393 w 624349"/>
                <a:gd name="connsiteY208" fmla="*/ 398651 h 678873"/>
                <a:gd name="connsiteX209" fmla="*/ 223488 w 624349"/>
                <a:gd name="connsiteY209" fmla="*/ 404509 h 678873"/>
                <a:gd name="connsiteX210" fmla="*/ 236180 w 624349"/>
                <a:gd name="connsiteY210" fmla="*/ 405160 h 678873"/>
                <a:gd name="connsiteX211" fmla="*/ 239435 w 624349"/>
                <a:gd name="connsiteY211" fmla="*/ 413947 h 678873"/>
                <a:gd name="connsiteX212" fmla="*/ 234227 w 624349"/>
                <a:gd name="connsiteY212" fmla="*/ 420131 h 678873"/>
                <a:gd name="connsiteX213" fmla="*/ 230322 w 624349"/>
                <a:gd name="connsiteY213" fmla="*/ 431196 h 678873"/>
                <a:gd name="connsiteX214" fmla="*/ 221861 w 624349"/>
                <a:gd name="connsiteY214" fmla="*/ 454954 h 678873"/>
                <a:gd name="connsiteX215" fmla="*/ 218931 w 624349"/>
                <a:gd name="connsiteY215" fmla="*/ 459511 h 678873"/>
                <a:gd name="connsiteX216" fmla="*/ 213073 w 624349"/>
                <a:gd name="connsiteY216" fmla="*/ 458860 h 678873"/>
                <a:gd name="connsiteX217" fmla="*/ 213073 w 624349"/>
                <a:gd name="connsiteY217" fmla="*/ 464067 h 678873"/>
                <a:gd name="connsiteX218" fmla="*/ 203309 w 624349"/>
                <a:gd name="connsiteY218" fmla="*/ 469925 h 678873"/>
                <a:gd name="connsiteX219" fmla="*/ 203635 w 624349"/>
                <a:gd name="connsiteY219" fmla="*/ 458860 h 678873"/>
                <a:gd name="connsiteX220" fmla="*/ 205913 w 624349"/>
                <a:gd name="connsiteY220" fmla="*/ 451700 h 678873"/>
                <a:gd name="connsiteX221" fmla="*/ 198103 w 624349"/>
                <a:gd name="connsiteY221" fmla="*/ 452025 h 678873"/>
                <a:gd name="connsiteX222" fmla="*/ 196475 w 624349"/>
                <a:gd name="connsiteY222" fmla="*/ 459836 h 678873"/>
                <a:gd name="connsiteX223" fmla="*/ 198753 w 624349"/>
                <a:gd name="connsiteY223" fmla="*/ 466020 h 678873"/>
                <a:gd name="connsiteX224" fmla="*/ 195173 w 624349"/>
                <a:gd name="connsiteY224" fmla="*/ 466996 h 678873"/>
                <a:gd name="connsiteX225" fmla="*/ 187362 w 624349"/>
                <a:gd name="connsiteY225" fmla="*/ 464718 h 678873"/>
                <a:gd name="connsiteX226" fmla="*/ 184434 w 624349"/>
                <a:gd name="connsiteY226" fmla="*/ 460162 h 678873"/>
                <a:gd name="connsiteX227" fmla="*/ 188990 w 624349"/>
                <a:gd name="connsiteY227" fmla="*/ 457883 h 678873"/>
                <a:gd name="connsiteX228" fmla="*/ 186061 w 624349"/>
                <a:gd name="connsiteY228" fmla="*/ 442913 h 678873"/>
                <a:gd name="connsiteX229" fmla="*/ 194848 w 624349"/>
                <a:gd name="connsiteY229" fmla="*/ 434776 h 678873"/>
                <a:gd name="connsiteX230" fmla="*/ 198103 w 624349"/>
                <a:gd name="connsiteY230" fmla="*/ 425664 h 678873"/>
                <a:gd name="connsiteX231" fmla="*/ 194197 w 624349"/>
                <a:gd name="connsiteY231" fmla="*/ 423060 h 678873"/>
                <a:gd name="connsiteX232" fmla="*/ 197777 w 624349"/>
                <a:gd name="connsiteY232" fmla="*/ 419155 h 678873"/>
                <a:gd name="connsiteX233" fmla="*/ 192244 w 624349"/>
                <a:gd name="connsiteY233" fmla="*/ 406787 h 678873"/>
                <a:gd name="connsiteX234" fmla="*/ 184759 w 624349"/>
                <a:gd name="connsiteY234" fmla="*/ 407113 h 678873"/>
                <a:gd name="connsiteX235" fmla="*/ 185084 w 624349"/>
                <a:gd name="connsiteY235" fmla="*/ 412645 h 678873"/>
                <a:gd name="connsiteX236" fmla="*/ 180528 w 624349"/>
                <a:gd name="connsiteY236" fmla="*/ 414273 h 678873"/>
                <a:gd name="connsiteX237" fmla="*/ 174018 w 624349"/>
                <a:gd name="connsiteY237" fmla="*/ 408089 h 678873"/>
                <a:gd name="connsiteX238" fmla="*/ 170439 w 624349"/>
                <a:gd name="connsiteY238" fmla="*/ 401580 h 678873"/>
                <a:gd name="connsiteX239" fmla="*/ 176622 w 624349"/>
                <a:gd name="connsiteY239" fmla="*/ 400278 h 678873"/>
                <a:gd name="connsiteX240" fmla="*/ 178250 w 624349"/>
                <a:gd name="connsiteY240" fmla="*/ 395722 h 678873"/>
                <a:gd name="connsiteX241" fmla="*/ 185409 w 624349"/>
                <a:gd name="connsiteY241" fmla="*/ 396047 h 678873"/>
                <a:gd name="connsiteX242" fmla="*/ 191593 w 624349"/>
                <a:gd name="connsiteY242" fmla="*/ 389864 h 678873"/>
                <a:gd name="connsiteX243" fmla="*/ 198103 w 624349"/>
                <a:gd name="connsiteY243" fmla="*/ 385633 h 678873"/>
                <a:gd name="connsiteX244" fmla="*/ 198103 w 624349"/>
                <a:gd name="connsiteY244" fmla="*/ 385633 h 678873"/>
                <a:gd name="connsiteX245" fmla="*/ 321124 w 624349"/>
                <a:gd name="connsiteY245" fmla="*/ 362200 h 678873"/>
                <a:gd name="connsiteX246" fmla="*/ 316242 w 624349"/>
                <a:gd name="connsiteY246" fmla="*/ 367733 h 678873"/>
                <a:gd name="connsiteX247" fmla="*/ 318845 w 624349"/>
                <a:gd name="connsiteY247" fmla="*/ 371638 h 678873"/>
                <a:gd name="connsiteX248" fmla="*/ 321775 w 624349"/>
                <a:gd name="connsiteY248" fmla="*/ 367733 h 678873"/>
                <a:gd name="connsiteX249" fmla="*/ 324379 w 624349"/>
                <a:gd name="connsiteY249" fmla="*/ 363177 h 678873"/>
                <a:gd name="connsiteX250" fmla="*/ 321124 w 624349"/>
                <a:gd name="connsiteY250" fmla="*/ 362200 h 678873"/>
                <a:gd name="connsiteX251" fmla="*/ 321124 w 624349"/>
                <a:gd name="connsiteY251" fmla="*/ 362200 h 678873"/>
                <a:gd name="connsiteX252" fmla="*/ 262217 w 624349"/>
                <a:gd name="connsiteY252" fmla="*/ 377822 h 678873"/>
                <a:gd name="connsiteX253" fmla="*/ 258311 w 624349"/>
                <a:gd name="connsiteY253" fmla="*/ 386284 h 678873"/>
                <a:gd name="connsiteX254" fmla="*/ 247245 w 624349"/>
                <a:gd name="connsiteY254" fmla="*/ 394420 h 678873"/>
                <a:gd name="connsiteX255" fmla="*/ 241062 w 624349"/>
                <a:gd name="connsiteY255" fmla="*/ 400278 h 678873"/>
                <a:gd name="connsiteX256" fmla="*/ 248873 w 624349"/>
                <a:gd name="connsiteY256" fmla="*/ 399627 h 678873"/>
                <a:gd name="connsiteX257" fmla="*/ 252779 w 624349"/>
                <a:gd name="connsiteY257" fmla="*/ 402556 h 678873"/>
                <a:gd name="connsiteX258" fmla="*/ 250500 w 624349"/>
                <a:gd name="connsiteY258" fmla="*/ 408089 h 678873"/>
                <a:gd name="connsiteX259" fmla="*/ 252453 w 624349"/>
                <a:gd name="connsiteY259" fmla="*/ 413622 h 678873"/>
                <a:gd name="connsiteX260" fmla="*/ 256684 w 624349"/>
                <a:gd name="connsiteY260" fmla="*/ 414273 h 678873"/>
                <a:gd name="connsiteX261" fmla="*/ 259613 w 624349"/>
                <a:gd name="connsiteY261" fmla="*/ 419805 h 678873"/>
                <a:gd name="connsiteX262" fmla="*/ 267424 w 624349"/>
                <a:gd name="connsiteY262" fmla="*/ 419805 h 678873"/>
                <a:gd name="connsiteX263" fmla="*/ 267098 w 624349"/>
                <a:gd name="connsiteY263" fmla="*/ 411995 h 678873"/>
                <a:gd name="connsiteX264" fmla="*/ 278815 w 624349"/>
                <a:gd name="connsiteY264" fmla="*/ 401255 h 678873"/>
                <a:gd name="connsiteX265" fmla="*/ 284348 w 624349"/>
                <a:gd name="connsiteY265" fmla="*/ 395722 h 678873"/>
                <a:gd name="connsiteX266" fmla="*/ 291833 w 624349"/>
                <a:gd name="connsiteY266" fmla="*/ 395396 h 678873"/>
                <a:gd name="connsiteX267" fmla="*/ 300945 w 624349"/>
                <a:gd name="connsiteY267" fmla="*/ 402231 h 678873"/>
                <a:gd name="connsiteX268" fmla="*/ 303224 w 624349"/>
                <a:gd name="connsiteY268" fmla="*/ 394420 h 678873"/>
                <a:gd name="connsiteX269" fmla="*/ 315266 w 624349"/>
                <a:gd name="connsiteY269" fmla="*/ 385633 h 678873"/>
                <a:gd name="connsiteX270" fmla="*/ 312336 w 624349"/>
                <a:gd name="connsiteY270" fmla="*/ 381076 h 678873"/>
                <a:gd name="connsiteX271" fmla="*/ 312011 w 624349"/>
                <a:gd name="connsiteY271" fmla="*/ 373916 h 678873"/>
                <a:gd name="connsiteX272" fmla="*/ 302573 w 624349"/>
                <a:gd name="connsiteY272" fmla="*/ 372615 h 678873"/>
                <a:gd name="connsiteX273" fmla="*/ 292484 w 624349"/>
                <a:gd name="connsiteY273" fmla="*/ 369686 h 678873"/>
                <a:gd name="connsiteX274" fmla="*/ 283697 w 624349"/>
                <a:gd name="connsiteY274" fmla="*/ 372615 h 678873"/>
                <a:gd name="connsiteX275" fmla="*/ 285324 w 624349"/>
                <a:gd name="connsiteY275" fmla="*/ 376520 h 678873"/>
                <a:gd name="connsiteX276" fmla="*/ 282395 w 624349"/>
                <a:gd name="connsiteY276" fmla="*/ 380426 h 678873"/>
                <a:gd name="connsiteX277" fmla="*/ 271329 w 624349"/>
                <a:gd name="connsiteY277" fmla="*/ 382378 h 678873"/>
                <a:gd name="connsiteX278" fmla="*/ 262217 w 624349"/>
                <a:gd name="connsiteY278" fmla="*/ 377822 h 678873"/>
                <a:gd name="connsiteX279" fmla="*/ 262217 w 624349"/>
                <a:gd name="connsiteY279" fmla="*/ 377822 h 678873"/>
                <a:gd name="connsiteX280" fmla="*/ 445772 w 624349"/>
                <a:gd name="connsiteY280" fmla="*/ 113879 h 678873"/>
                <a:gd name="connsiteX281" fmla="*/ 446098 w 624349"/>
                <a:gd name="connsiteY281" fmla="*/ 119087 h 678873"/>
                <a:gd name="connsiteX282" fmla="*/ 450329 w 624349"/>
                <a:gd name="connsiteY282" fmla="*/ 115507 h 678873"/>
                <a:gd name="connsiteX283" fmla="*/ 445772 w 624349"/>
                <a:gd name="connsiteY283" fmla="*/ 113879 h 678873"/>
                <a:gd name="connsiteX284" fmla="*/ 445772 w 624349"/>
                <a:gd name="connsiteY284" fmla="*/ 113879 h 678873"/>
                <a:gd name="connsiteX285" fmla="*/ 514443 w 624349"/>
                <a:gd name="connsiteY285" fmla="*/ 2249 h 678873"/>
                <a:gd name="connsiteX286" fmla="*/ 508260 w 624349"/>
                <a:gd name="connsiteY286" fmla="*/ 3551 h 678873"/>
                <a:gd name="connsiteX287" fmla="*/ 508910 w 624349"/>
                <a:gd name="connsiteY287" fmla="*/ 16569 h 678873"/>
                <a:gd name="connsiteX288" fmla="*/ 512816 w 624349"/>
                <a:gd name="connsiteY288" fmla="*/ 29587 h 678873"/>
                <a:gd name="connsiteX289" fmla="*/ 510863 w 624349"/>
                <a:gd name="connsiteY289" fmla="*/ 40327 h 678873"/>
                <a:gd name="connsiteX290" fmla="*/ 508910 w 624349"/>
                <a:gd name="connsiteY290" fmla="*/ 53020 h 678873"/>
                <a:gd name="connsiteX291" fmla="*/ 500123 w 624349"/>
                <a:gd name="connsiteY291" fmla="*/ 61481 h 678873"/>
                <a:gd name="connsiteX292" fmla="*/ 502726 w 624349"/>
                <a:gd name="connsiteY292" fmla="*/ 74174 h 678873"/>
                <a:gd name="connsiteX293" fmla="*/ 494590 w 624349"/>
                <a:gd name="connsiteY293" fmla="*/ 81009 h 678873"/>
                <a:gd name="connsiteX294" fmla="*/ 488407 w 624349"/>
                <a:gd name="connsiteY294" fmla="*/ 78079 h 678873"/>
                <a:gd name="connsiteX295" fmla="*/ 482223 w 624349"/>
                <a:gd name="connsiteY295" fmla="*/ 79056 h 678873"/>
                <a:gd name="connsiteX296" fmla="*/ 473761 w 624349"/>
                <a:gd name="connsiteY296" fmla="*/ 73849 h 678873"/>
                <a:gd name="connsiteX297" fmla="*/ 471808 w 624349"/>
                <a:gd name="connsiteY297" fmla="*/ 76127 h 678873"/>
                <a:gd name="connsiteX298" fmla="*/ 475063 w 624349"/>
                <a:gd name="connsiteY298" fmla="*/ 82636 h 678873"/>
                <a:gd name="connsiteX299" fmla="*/ 476039 w 624349"/>
                <a:gd name="connsiteY299" fmla="*/ 87518 h 678873"/>
                <a:gd name="connsiteX300" fmla="*/ 471483 w 624349"/>
                <a:gd name="connsiteY300" fmla="*/ 93376 h 678873"/>
                <a:gd name="connsiteX301" fmla="*/ 465951 w 624349"/>
                <a:gd name="connsiteY301" fmla="*/ 93050 h 678873"/>
                <a:gd name="connsiteX302" fmla="*/ 459116 w 624349"/>
                <a:gd name="connsiteY302" fmla="*/ 97607 h 678873"/>
                <a:gd name="connsiteX303" fmla="*/ 456838 w 624349"/>
                <a:gd name="connsiteY303" fmla="*/ 107045 h 678873"/>
                <a:gd name="connsiteX304" fmla="*/ 458139 w 624349"/>
                <a:gd name="connsiteY304" fmla="*/ 112578 h 678873"/>
                <a:gd name="connsiteX305" fmla="*/ 465951 w 624349"/>
                <a:gd name="connsiteY305" fmla="*/ 119738 h 678873"/>
                <a:gd name="connsiteX306" fmla="*/ 461394 w 624349"/>
                <a:gd name="connsiteY306" fmla="*/ 134383 h 678873"/>
                <a:gd name="connsiteX307" fmla="*/ 466926 w 624349"/>
                <a:gd name="connsiteY307" fmla="*/ 139265 h 678873"/>
                <a:gd name="connsiteX308" fmla="*/ 473111 w 624349"/>
                <a:gd name="connsiteY308" fmla="*/ 133406 h 678873"/>
                <a:gd name="connsiteX309" fmla="*/ 480596 w 624349"/>
                <a:gd name="connsiteY309" fmla="*/ 126897 h 678873"/>
                <a:gd name="connsiteX310" fmla="*/ 490360 w 624349"/>
                <a:gd name="connsiteY310" fmla="*/ 129176 h 678873"/>
                <a:gd name="connsiteX311" fmla="*/ 493939 w 624349"/>
                <a:gd name="connsiteY311" fmla="*/ 124294 h 678873"/>
                <a:gd name="connsiteX312" fmla="*/ 483851 w 624349"/>
                <a:gd name="connsiteY312" fmla="*/ 116808 h 678873"/>
                <a:gd name="connsiteX313" fmla="*/ 476039 w 624349"/>
                <a:gd name="connsiteY313" fmla="*/ 117134 h 678873"/>
                <a:gd name="connsiteX314" fmla="*/ 471157 w 624349"/>
                <a:gd name="connsiteY314" fmla="*/ 112578 h 678873"/>
                <a:gd name="connsiteX315" fmla="*/ 475389 w 624349"/>
                <a:gd name="connsiteY315" fmla="*/ 102163 h 678873"/>
                <a:gd name="connsiteX316" fmla="*/ 484501 w 624349"/>
                <a:gd name="connsiteY316" fmla="*/ 103139 h 678873"/>
                <a:gd name="connsiteX317" fmla="*/ 491335 w 624349"/>
                <a:gd name="connsiteY317" fmla="*/ 109974 h 678873"/>
                <a:gd name="connsiteX318" fmla="*/ 504354 w 624349"/>
                <a:gd name="connsiteY318" fmla="*/ 100861 h 678873"/>
                <a:gd name="connsiteX319" fmla="*/ 518348 w 624349"/>
                <a:gd name="connsiteY319" fmla="*/ 102163 h 678873"/>
                <a:gd name="connsiteX320" fmla="*/ 534947 w 624349"/>
                <a:gd name="connsiteY320" fmla="*/ 112252 h 678873"/>
                <a:gd name="connsiteX321" fmla="*/ 551870 w 624349"/>
                <a:gd name="connsiteY321" fmla="*/ 121039 h 678873"/>
                <a:gd name="connsiteX322" fmla="*/ 558053 w 624349"/>
                <a:gd name="connsiteY322" fmla="*/ 105418 h 678873"/>
                <a:gd name="connsiteX323" fmla="*/ 571397 w 624349"/>
                <a:gd name="connsiteY323" fmla="*/ 91423 h 678873"/>
                <a:gd name="connsiteX324" fmla="*/ 582462 w 624349"/>
                <a:gd name="connsiteY324" fmla="*/ 90447 h 678873"/>
                <a:gd name="connsiteX325" fmla="*/ 594505 w 624349"/>
                <a:gd name="connsiteY325" fmla="*/ 90121 h 678873"/>
                <a:gd name="connsiteX326" fmla="*/ 596783 w 624349"/>
                <a:gd name="connsiteY326" fmla="*/ 84914 h 678873"/>
                <a:gd name="connsiteX327" fmla="*/ 602641 w 624349"/>
                <a:gd name="connsiteY327" fmla="*/ 86216 h 678873"/>
                <a:gd name="connsiteX328" fmla="*/ 624121 w 624349"/>
                <a:gd name="connsiteY328" fmla="*/ 76127 h 678873"/>
                <a:gd name="connsiteX329" fmla="*/ 617937 w 624349"/>
                <a:gd name="connsiteY329" fmla="*/ 75150 h 678873"/>
                <a:gd name="connsiteX330" fmla="*/ 612405 w 624349"/>
                <a:gd name="connsiteY330" fmla="*/ 77429 h 678873"/>
                <a:gd name="connsiteX331" fmla="*/ 607848 w 624349"/>
                <a:gd name="connsiteY331" fmla="*/ 67339 h 678873"/>
                <a:gd name="connsiteX332" fmla="*/ 613380 w 624349"/>
                <a:gd name="connsiteY332" fmla="*/ 67014 h 678873"/>
                <a:gd name="connsiteX333" fmla="*/ 605570 w 624349"/>
                <a:gd name="connsiteY333" fmla="*/ 60179 h 678873"/>
                <a:gd name="connsiteX334" fmla="*/ 610452 w 624349"/>
                <a:gd name="connsiteY334" fmla="*/ 41629 h 678873"/>
                <a:gd name="connsiteX335" fmla="*/ 595806 w 624349"/>
                <a:gd name="connsiteY335" fmla="*/ 53996 h 678873"/>
                <a:gd name="connsiteX336" fmla="*/ 580184 w 624349"/>
                <a:gd name="connsiteY336" fmla="*/ 52043 h 678873"/>
                <a:gd name="connsiteX337" fmla="*/ 575953 w 624349"/>
                <a:gd name="connsiteY337" fmla="*/ 46836 h 678873"/>
                <a:gd name="connsiteX338" fmla="*/ 565865 w 624349"/>
                <a:gd name="connsiteY338" fmla="*/ 49114 h 678873"/>
                <a:gd name="connsiteX339" fmla="*/ 548941 w 624349"/>
                <a:gd name="connsiteY339" fmla="*/ 32516 h 678873"/>
                <a:gd name="connsiteX340" fmla="*/ 536574 w 624349"/>
                <a:gd name="connsiteY340" fmla="*/ 23078 h 678873"/>
                <a:gd name="connsiteX341" fmla="*/ 519325 w 624349"/>
                <a:gd name="connsiteY341" fmla="*/ 296 h 678873"/>
                <a:gd name="connsiteX342" fmla="*/ 514443 w 624349"/>
                <a:gd name="connsiteY342" fmla="*/ 2249 h 678873"/>
                <a:gd name="connsiteX343" fmla="*/ 514443 w 624349"/>
                <a:gd name="connsiteY343" fmla="*/ 2249 h 67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Lst>
              <a:rect l="l" t="t" r="r" b="b"/>
              <a:pathLst>
                <a:path w="624349" h="678873">
                  <a:moveTo>
                    <a:pt x="472460" y="145448"/>
                  </a:moveTo>
                  <a:cubicBezTo>
                    <a:pt x="470833" y="147726"/>
                    <a:pt x="472460" y="149679"/>
                    <a:pt x="471157" y="152608"/>
                  </a:cubicBezTo>
                  <a:cubicBezTo>
                    <a:pt x="469856" y="155537"/>
                    <a:pt x="458465" y="162697"/>
                    <a:pt x="458790" y="165952"/>
                  </a:cubicBezTo>
                  <a:cubicBezTo>
                    <a:pt x="459116" y="169206"/>
                    <a:pt x="462045" y="168230"/>
                    <a:pt x="459767" y="173437"/>
                  </a:cubicBezTo>
                  <a:cubicBezTo>
                    <a:pt x="457489" y="178645"/>
                    <a:pt x="457489" y="184828"/>
                    <a:pt x="457163" y="186130"/>
                  </a:cubicBezTo>
                  <a:cubicBezTo>
                    <a:pt x="456838" y="187432"/>
                    <a:pt x="452607" y="183852"/>
                    <a:pt x="452933" y="186130"/>
                  </a:cubicBezTo>
                  <a:cubicBezTo>
                    <a:pt x="452933" y="188733"/>
                    <a:pt x="453908" y="187432"/>
                    <a:pt x="456512" y="191012"/>
                  </a:cubicBezTo>
                  <a:cubicBezTo>
                    <a:pt x="459116" y="194592"/>
                    <a:pt x="461720" y="195568"/>
                    <a:pt x="461394" y="198823"/>
                  </a:cubicBezTo>
                  <a:cubicBezTo>
                    <a:pt x="461069" y="202403"/>
                    <a:pt x="457814" y="216397"/>
                    <a:pt x="455861" y="219326"/>
                  </a:cubicBezTo>
                  <a:cubicBezTo>
                    <a:pt x="453908" y="222255"/>
                    <a:pt x="452607" y="225510"/>
                    <a:pt x="450654" y="229415"/>
                  </a:cubicBezTo>
                  <a:cubicBezTo>
                    <a:pt x="448702" y="233321"/>
                    <a:pt x="447725" y="241132"/>
                    <a:pt x="446424" y="244711"/>
                  </a:cubicBezTo>
                  <a:cubicBezTo>
                    <a:pt x="445121" y="248292"/>
                    <a:pt x="440890" y="252522"/>
                    <a:pt x="437636" y="255126"/>
                  </a:cubicBezTo>
                  <a:cubicBezTo>
                    <a:pt x="434381" y="257404"/>
                    <a:pt x="429174" y="265866"/>
                    <a:pt x="423967" y="270422"/>
                  </a:cubicBezTo>
                  <a:cubicBezTo>
                    <a:pt x="418760" y="274979"/>
                    <a:pt x="416156" y="276280"/>
                    <a:pt x="407369" y="279860"/>
                  </a:cubicBezTo>
                  <a:cubicBezTo>
                    <a:pt x="398581" y="283441"/>
                    <a:pt x="395978" y="286044"/>
                    <a:pt x="392724" y="288648"/>
                  </a:cubicBezTo>
                  <a:cubicBezTo>
                    <a:pt x="389469" y="291251"/>
                    <a:pt x="387516" y="294180"/>
                    <a:pt x="383936" y="291251"/>
                  </a:cubicBezTo>
                  <a:cubicBezTo>
                    <a:pt x="380031" y="288648"/>
                    <a:pt x="381984" y="287997"/>
                    <a:pt x="379054" y="285393"/>
                  </a:cubicBezTo>
                  <a:cubicBezTo>
                    <a:pt x="376125" y="282790"/>
                    <a:pt x="370267" y="283766"/>
                    <a:pt x="373847" y="280837"/>
                  </a:cubicBezTo>
                  <a:cubicBezTo>
                    <a:pt x="377753" y="277908"/>
                    <a:pt x="388493" y="278559"/>
                    <a:pt x="387842" y="272701"/>
                  </a:cubicBezTo>
                  <a:cubicBezTo>
                    <a:pt x="387190" y="267168"/>
                    <a:pt x="388493" y="261635"/>
                    <a:pt x="383936" y="265541"/>
                  </a:cubicBezTo>
                  <a:cubicBezTo>
                    <a:pt x="379380" y="269446"/>
                    <a:pt x="371243" y="271399"/>
                    <a:pt x="369616" y="274653"/>
                  </a:cubicBezTo>
                  <a:cubicBezTo>
                    <a:pt x="367989" y="277908"/>
                    <a:pt x="367338" y="279860"/>
                    <a:pt x="368640" y="284742"/>
                  </a:cubicBezTo>
                  <a:cubicBezTo>
                    <a:pt x="369616" y="289950"/>
                    <a:pt x="369290" y="291577"/>
                    <a:pt x="364084" y="297435"/>
                  </a:cubicBezTo>
                  <a:cubicBezTo>
                    <a:pt x="358551" y="302968"/>
                    <a:pt x="350740" y="308826"/>
                    <a:pt x="349438" y="313708"/>
                  </a:cubicBezTo>
                  <a:cubicBezTo>
                    <a:pt x="348462" y="318915"/>
                    <a:pt x="350740" y="319566"/>
                    <a:pt x="351391" y="323797"/>
                  </a:cubicBezTo>
                  <a:cubicBezTo>
                    <a:pt x="352042" y="328028"/>
                    <a:pt x="345533" y="331933"/>
                    <a:pt x="341627" y="332258"/>
                  </a:cubicBezTo>
                  <a:cubicBezTo>
                    <a:pt x="337722" y="332584"/>
                    <a:pt x="336094" y="329004"/>
                    <a:pt x="333816" y="330631"/>
                  </a:cubicBezTo>
                  <a:cubicBezTo>
                    <a:pt x="331538" y="332584"/>
                    <a:pt x="330888" y="337140"/>
                    <a:pt x="328935" y="333560"/>
                  </a:cubicBezTo>
                  <a:cubicBezTo>
                    <a:pt x="326982" y="329980"/>
                    <a:pt x="329911" y="323146"/>
                    <a:pt x="326006" y="324122"/>
                  </a:cubicBezTo>
                  <a:cubicBezTo>
                    <a:pt x="322100" y="324773"/>
                    <a:pt x="325029" y="328028"/>
                    <a:pt x="317869" y="328028"/>
                  </a:cubicBezTo>
                  <a:cubicBezTo>
                    <a:pt x="310709" y="328353"/>
                    <a:pt x="308106" y="329004"/>
                    <a:pt x="299644" y="329329"/>
                  </a:cubicBezTo>
                  <a:cubicBezTo>
                    <a:pt x="291182" y="329655"/>
                    <a:pt x="276211" y="328678"/>
                    <a:pt x="273608" y="329655"/>
                  </a:cubicBezTo>
                  <a:cubicBezTo>
                    <a:pt x="271004" y="330631"/>
                    <a:pt x="255057" y="333886"/>
                    <a:pt x="254080" y="335187"/>
                  </a:cubicBezTo>
                  <a:cubicBezTo>
                    <a:pt x="253104" y="336489"/>
                    <a:pt x="255057" y="338442"/>
                    <a:pt x="253430" y="340720"/>
                  </a:cubicBezTo>
                  <a:cubicBezTo>
                    <a:pt x="251802" y="342998"/>
                    <a:pt x="244642" y="346904"/>
                    <a:pt x="242364" y="348531"/>
                  </a:cubicBezTo>
                  <a:cubicBezTo>
                    <a:pt x="240086" y="350158"/>
                    <a:pt x="231949" y="355366"/>
                    <a:pt x="228695" y="358295"/>
                  </a:cubicBezTo>
                  <a:cubicBezTo>
                    <a:pt x="225766" y="361224"/>
                    <a:pt x="221535" y="366431"/>
                    <a:pt x="217955" y="367082"/>
                  </a:cubicBezTo>
                  <a:cubicBezTo>
                    <a:pt x="214375" y="367733"/>
                    <a:pt x="209493" y="363177"/>
                    <a:pt x="207540" y="366756"/>
                  </a:cubicBezTo>
                  <a:cubicBezTo>
                    <a:pt x="205588" y="370337"/>
                    <a:pt x="202659" y="376520"/>
                    <a:pt x="207215" y="378798"/>
                  </a:cubicBezTo>
                  <a:cubicBezTo>
                    <a:pt x="211771" y="381076"/>
                    <a:pt x="217304" y="381076"/>
                    <a:pt x="222836" y="379775"/>
                  </a:cubicBezTo>
                  <a:cubicBezTo>
                    <a:pt x="228044" y="378473"/>
                    <a:pt x="231949" y="377171"/>
                    <a:pt x="235204" y="379775"/>
                  </a:cubicBezTo>
                  <a:cubicBezTo>
                    <a:pt x="238458" y="382378"/>
                    <a:pt x="234879" y="386609"/>
                    <a:pt x="239109" y="384656"/>
                  </a:cubicBezTo>
                  <a:cubicBezTo>
                    <a:pt x="243340" y="382378"/>
                    <a:pt x="241062" y="377822"/>
                    <a:pt x="243666" y="374242"/>
                  </a:cubicBezTo>
                  <a:cubicBezTo>
                    <a:pt x="245944" y="370662"/>
                    <a:pt x="246595" y="368058"/>
                    <a:pt x="248873" y="368709"/>
                  </a:cubicBezTo>
                  <a:cubicBezTo>
                    <a:pt x="251152" y="369360"/>
                    <a:pt x="251152" y="373266"/>
                    <a:pt x="256358" y="372615"/>
                  </a:cubicBezTo>
                  <a:cubicBezTo>
                    <a:pt x="261240" y="371964"/>
                    <a:pt x="264495" y="372615"/>
                    <a:pt x="268726" y="370337"/>
                  </a:cubicBezTo>
                  <a:cubicBezTo>
                    <a:pt x="272957" y="368058"/>
                    <a:pt x="272631" y="367407"/>
                    <a:pt x="275886" y="365455"/>
                  </a:cubicBezTo>
                  <a:cubicBezTo>
                    <a:pt x="279140" y="363177"/>
                    <a:pt x="278489" y="364478"/>
                    <a:pt x="283371" y="364478"/>
                  </a:cubicBezTo>
                  <a:cubicBezTo>
                    <a:pt x="288253" y="364478"/>
                    <a:pt x="288904" y="366431"/>
                    <a:pt x="290857" y="363177"/>
                  </a:cubicBezTo>
                  <a:cubicBezTo>
                    <a:pt x="292484" y="359922"/>
                    <a:pt x="291182" y="359596"/>
                    <a:pt x="294762" y="358295"/>
                  </a:cubicBezTo>
                  <a:cubicBezTo>
                    <a:pt x="298017" y="356993"/>
                    <a:pt x="298993" y="356342"/>
                    <a:pt x="304851" y="356993"/>
                  </a:cubicBezTo>
                  <a:cubicBezTo>
                    <a:pt x="310384" y="357644"/>
                    <a:pt x="330236" y="356993"/>
                    <a:pt x="332515" y="357644"/>
                  </a:cubicBezTo>
                  <a:cubicBezTo>
                    <a:pt x="334793" y="358295"/>
                    <a:pt x="334793" y="362526"/>
                    <a:pt x="333491" y="364153"/>
                  </a:cubicBezTo>
                  <a:cubicBezTo>
                    <a:pt x="332189" y="365780"/>
                    <a:pt x="326982" y="367082"/>
                    <a:pt x="326331" y="370011"/>
                  </a:cubicBezTo>
                  <a:cubicBezTo>
                    <a:pt x="325680" y="372940"/>
                    <a:pt x="327958" y="378798"/>
                    <a:pt x="326006" y="380751"/>
                  </a:cubicBezTo>
                  <a:cubicBezTo>
                    <a:pt x="324053" y="382378"/>
                    <a:pt x="321449" y="383029"/>
                    <a:pt x="323076" y="384982"/>
                  </a:cubicBezTo>
                  <a:cubicBezTo>
                    <a:pt x="325029" y="386609"/>
                    <a:pt x="330888" y="386284"/>
                    <a:pt x="331213" y="388887"/>
                  </a:cubicBezTo>
                  <a:cubicBezTo>
                    <a:pt x="331538" y="391165"/>
                    <a:pt x="328284" y="393118"/>
                    <a:pt x="331863" y="394746"/>
                  </a:cubicBezTo>
                  <a:cubicBezTo>
                    <a:pt x="335769" y="396373"/>
                    <a:pt x="339349" y="398000"/>
                    <a:pt x="341953" y="397024"/>
                  </a:cubicBezTo>
                  <a:cubicBezTo>
                    <a:pt x="344556" y="396373"/>
                    <a:pt x="350089" y="387911"/>
                    <a:pt x="352367" y="384982"/>
                  </a:cubicBezTo>
                  <a:cubicBezTo>
                    <a:pt x="354645" y="382053"/>
                    <a:pt x="360178" y="374893"/>
                    <a:pt x="362781" y="372940"/>
                  </a:cubicBezTo>
                  <a:cubicBezTo>
                    <a:pt x="365385" y="370987"/>
                    <a:pt x="367338" y="369360"/>
                    <a:pt x="368315" y="369686"/>
                  </a:cubicBezTo>
                  <a:cubicBezTo>
                    <a:pt x="369290" y="369686"/>
                    <a:pt x="374498" y="374242"/>
                    <a:pt x="374172" y="371638"/>
                  </a:cubicBezTo>
                  <a:cubicBezTo>
                    <a:pt x="373847" y="368709"/>
                    <a:pt x="372871" y="367082"/>
                    <a:pt x="369616" y="365129"/>
                  </a:cubicBezTo>
                  <a:cubicBezTo>
                    <a:pt x="366362" y="363177"/>
                    <a:pt x="364734" y="365780"/>
                    <a:pt x="364734" y="361549"/>
                  </a:cubicBezTo>
                  <a:cubicBezTo>
                    <a:pt x="364734" y="357318"/>
                    <a:pt x="365385" y="356667"/>
                    <a:pt x="366687" y="353738"/>
                  </a:cubicBezTo>
                  <a:cubicBezTo>
                    <a:pt x="367989" y="350809"/>
                    <a:pt x="369290" y="345602"/>
                    <a:pt x="371894" y="345602"/>
                  </a:cubicBezTo>
                  <a:cubicBezTo>
                    <a:pt x="374498" y="345602"/>
                    <a:pt x="373847" y="351135"/>
                    <a:pt x="373847" y="354064"/>
                  </a:cubicBezTo>
                  <a:cubicBezTo>
                    <a:pt x="373847" y="356993"/>
                    <a:pt x="376125" y="354064"/>
                    <a:pt x="378403" y="353738"/>
                  </a:cubicBezTo>
                  <a:cubicBezTo>
                    <a:pt x="380356" y="353413"/>
                    <a:pt x="381984" y="355366"/>
                    <a:pt x="381333" y="357644"/>
                  </a:cubicBezTo>
                  <a:cubicBezTo>
                    <a:pt x="380681" y="359596"/>
                    <a:pt x="376125" y="363177"/>
                    <a:pt x="379706" y="363502"/>
                  </a:cubicBezTo>
                  <a:cubicBezTo>
                    <a:pt x="383285" y="363827"/>
                    <a:pt x="388493" y="360573"/>
                    <a:pt x="392398" y="359596"/>
                  </a:cubicBezTo>
                  <a:cubicBezTo>
                    <a:pt x="396303" y="358946"/>
                    <a:pt x="398581" y="358295"/>
                    <a:pt x="403138" y="358295"/>
                  </a:cubicBezTo>
                  <a:cubicBezTo>
                    <a:pt x="407694" y="358295"/>
                    <a:pt x="410949" y="361224"/>
                    <a:pt x="412902" y="357318"/>
                  </a:cubicBezTo>
                  <a:cubicBezTo>
                    <a:pt x="414854" y="353413"/>
                    <a:pt x="414854" y="351786"/>
                    <a:pt x="418760" y="348206"/>
                  </a:cubicBezTo>
                  <a:cubicBezTo>
                    <a:pt x="422665" y="344626"/>
                    <a:pt x="421038" y="344951"/>
                    <a:pt x="424618" y="345602"/>
                  </a:cubicBezTo>
                  <a:cubicBezTo>
                    <a:pt x="428198" y="346253"/>
                    <a:pt x="430476" y="345928"/>
                    <a:pt x="429499" y="347229"/>
                  </a:cubicBezTo>
                  <a:cubicBezTo>
                    <a:pt x="428524" y="348531"/>
                    <a:pt x="426896" y="348531"/>
                    <a:pt x="426571" y="351460"/>
                  </a:cubicBezTo>
                  <a:cubicBezTo>
                    <a:pt x="426245" y="354064"/>
                    <a:pt x="426571" y="362526"/>
                    <a:pt x="428524" y="361549"/>
                  </a:cubicBezTo>
                  <a:cubicBezTo>
                    <a:pt x="430476" y="360573"/>
                    <a:pt x="432429" y="358620"/>
                    <a:pt x="434707" y="355691"/>
                  </a:cubicBezTo>
                  <a:cubicBezTo>
                    <a:pt x="436985" y="352762"/>
                    <a:pt x="438287" y="353738"/>
                    <a:pt x="437961" y="349507"/>
                  </a:cubicBezTo>
                  <a:cubicBezTo>
                    <a:pt x="437636" y="345602"/>
                    <a:pt x="436334" y="343975"/>
                    <a:pt x="438938" y="343324"/>
                  </a:cubicBezTo>
                  <a:cubicBezTo>
                    <a:pt x="441867" y="342673"/>
                    <a:pt x="445772" y="342347"/>
                    <a:pt x="448051" y="341371"/>
                  </a:cubicBezTo>
                  <a:cubicBezTo>
                    <a:pt x="450654" y="340395"/>
                    <a:pt x="452933" y="340395"/>
                    <a:pt x="452933" y="337140"/>
                  </a:cubicBezTo>
                  <a:cubicBezTo>
                    <a:pt x="452933" y="333886"/>
                    <a:pt x="452607" y="332258"/>
                    <a:pt x="455861" y="331282"/>
                  </a:cubicBezTo>
                  <a:cubicBezTo>
                    <a:pt x="458790" y="330306"/>
                    <a:pt x="465299" y="329329"/>
                    <a:pt x="465299" y="329980"/>
                  </a:cubicBezTo>
                  <a:cubicBezTo>
                    <a:pt x="465299" y="330631"/>
                    <a:pt x="459442" y="334862"/>
                    <a:pt x="459116" y="336164"/>
                  </a:cubicBezTo>
                  <a:cubicBezTo>
                    <a:pt x="458465" y="337466"/>
                    <a:pt x="456838" y="339419"/>
                    <a:pt x="457814" y="342347"/>
                  </a:cubicBezTo>
                  <a:cubicBezTo>
                    <a:pt x="458790" y="345277"/>
                    <a:pt x="457489" y="346904"/>
                    <a:pt x="457163" y="348531"/>
                  </a:cubicBezTo>
                  <a:cubicBezTo>
                    <a:pt x="456838" y="350158"/>
                    <a:pt x="455861" y="352437"/>
                    <a:pt x="457489" y="352762"/>
                  </a:cubicBezTo>
                  <a:cubicBezTo>
                    <a:pt x="459116" y="353087"/>
                    <a:pt x="463672" y="350484"/>
                    <a:pt x="466276" y="347880"/>
                  </a:cubicBezTo>
                  <a:cubicBezTo>
                    <a:pt x="468879" y="345277"/>
                    <a:pt x="472785" y="346253"/>
                    <a:pt x="473435" y="342673"/>
                  </a:cubicBezTo>
                  <a:cubicBezTo>
                    <a:pt x="474087" y="339093"/>
                    <a:pt x="470833" y="335838"/>
                    <a:pt x="474738" y="332584"/>
                  </a:cubicBezTo>
                  <a:cubicBezTo>
                    <a:pt x="478643" y="329655"/>
                    <a:pt x="486779" y="327377"/>
                    <a:pt x="487105" y="325749"/>
                  </a:cubicBezTo>
                  <a:cubicBezTo>
                    <a:pt x="487105" y="324122"/>
                    <a:pt x="478643" y="315335"/>
                    <a:pt x="478317" y="311104"/>
                  </a:cubicBezTo>
                  <a:cubicBezTo>
                    <a:pt x="477992" y="306873"/>
                    <a:pt x="481572" y="294506"/>
                    <a:pt x="483525" y="290926"/>
                  </a:cubicBezTo>
                  <a:cubicBezTo>
                    <a:pt x="485478" y="287346"/>
                    <a:pt x="490685" y="285068"/>
                    <a:pt x="491335" y="280837"/>
                  </a:cubicBezTo>
                  <a:cubicBezTo>
                    <a:pt x="491987" y="276931"/>
                    <a:pt x="492312" y="274002"/>
                    <a:pt x="490360" y="268470"/>
                  </a:cubicBezTo>
                  <a:cubicBezTo>
                    <a:pt x="488407" y="262937"/>
                    <a:pt x="486129" y="260333"/>
                    <a:pt x="488081" y="255451"/>
                  </a:cubicBezTo>
                  <a:cubicBezTo>
                    <a:pt x="490034" y="250570"/>
                    <a:pt x="491661" y="244061"/>
                    <a:pt x="491987" y="243084"/>
                  </a:cubicBezTo>
                  <a:cubicBezTo>
                    <a:pt x="492312" y="242108"/>
                    <a:pt x="491987" y="241132"/>
                    <a:pt x="495566" y="240155"/>
                  </a:cubicBezTo>
                  <a:cubicBezTo>
                    <a:pt x="499147" y="239179"/>
                    <a:pt x="499472" y="237551"/>
                    <a:pt x="501099" y="239504"/>
                  </a:cubicBezTo>
                  <a:cubicBezTo>
                    <a:pt x="502726" y="241457"/>
                    <a:pt x="505330" y="247315"/>
                    <a:pt x="506307" y="243410"/>
                  </a:cubicBezTo>
                  <a:cubicBezTo>
                    <a:pt x="506957" y="239504"/>
                    <a:pt x="503378" y="235599"/>
                    <a:pt x="504679" y="231368"/>
                  </a:cubicBezTo>
                  <a:cubicBezTo>
                    <a:pt x="505981" y="226812"/>
                    <a:pt x="504354" y="223883"/>
                    <a:pt x="509235" y="220953"/>
                  </a:cubicBezTo>
                  <a:cubicBezTo>
                    <a:pt x="514117" y="218024"/>
                    <a:pt x="515094" y="221604"/>
                    <a:pt x="517372" y="216072"/>
                  </a:cubicBezTo>
                  <a:cubicBezTo>
                    <a:pt x="519650" y="210214"/>
                    <a:pt x="522905" y="207610"/>
                    <a:pt x="521929" y="203704"/>
                  </a:cubicBezTo>
                  <a:cubicBezTo>
                    <a:pt x="520952" y="200124"/>
                    <a:pt x="516070" y="188408"/>
                    <a:pt x="515094" y="185154"/>
                  </a:cubicBezTo>
                  <a:cubicBezTo>
                    <a:pt x="514117" y="181899"/>
                    <a:pt x="513466" y="174414"/>
                    <a:pt x="510863" y="172786"/>
                  </a:cubicBezTo>
                  <a:cubicBezTo>
                    <a:pt x="508260" y="171159"/>
                    <a:pt x="501751" y="167254"/>
                    <a:pt x="502401" y="162046"/>
                  </a:cubicBezTo>
                  <a:cubicBezTo>
                    <a:pt x="503052" y="157165"/>
                    <a:pt x="505656" y="142194"/>
                    <a:pt x="504679" y="140892"/>
                  </a:cubicBezTo>
                  <a:cubicBezTo>
                    <a:pt x="503703" y="139916"/>
                    <a:pt x="496217" y="137637"/>
                    <a:pt x="493288" y="137312"/>
                  </a:cubicBezTo>
                  <a:cubicBezTo>
                    <a:pt x="490360" y="136987"/>
                    <a:pt x="487756" y="137312"/>
                    <a:pt x="487430" y="138614"/>
                  </a:cubicBezTo>
                  <a:cubicBezTo>
                    <a:pt x="487105" y="139916"/>
                    <a:pt x="479620" y="147726"/>
                    <a:pt x="485478" y="147726"/>
                  </a:cubicBezTo>
                  <a:cubicBezTo>
                    <a:pt x="491335" y="147726"/>
                    <a:pt x="493288" y="145774"/>
                    <a:pt x="495242" y="145774"/>
                  </a:cubicBezTo>
                  <a:cubicBezTo>
                    <a:pt x="497194" y="145774"/>
                    <a:pt x="498821" y="146425"/>
                    <a:pt x="498821" y="148377"/>
                  </a:cubicBezTo>
                  <a:cubicBezTo>
                    <a:pt x="498496" y="150656"/>
                    <a:pt x="498496" y="157165"/>
                    <a:pt x="494265" y="157490"/>
                  </a:cubicBezTo>
                  <a:cubicBezTo>
                    <a:pt x="490034" y="157815"/>
                    <a:pt x="485152" y="157490"/>
                    <a:pt x="483525" y="158141"/>
                  </a:cubicBezTo>
                  <a:cubicBezTo>
                    <a:pt x="481898" y="158792"/>
                    <a:pt x="480921" y="150330"/>
                    <a:pt x="479620" y="148703"/>
                  </a:cubicBezTo>
                  <a:cubicBezTo>
                    <a:pt x="478317" y="147076"/>
                    <a:pt x="474738" y="143170"/>
                    <a:pt x="472460" y="145448"/>
                  </a:cubicBezTo>
                  <a:lnTo>
                    <a:pt x="472460" y="145448"/>
                  </a:lnTo>
                  <a:close/>
                  <a:moveTo>
                    <a:pt x="227" y="673984"/>
                  </a:moveTo>
                  <a:cubicBezTo>
                    <a:pt x="-424" y="674961"/>
                    <a:pt x="227" y="676588"/>
                    <a:pt x="3481" y="678215"/>
                  </a:cubicBezTo>
                  <a:cubicBezTo>
                    <a:pt x="7062" y="679843"/>
                    <a:pt x="8689" y="678215"/>
                    <a:pt x="9014" y="675937"/>
                  </a:cubicBezTo>
                  <a:cubicBezTo>
                    <a:pt x="9340" y="673659"/>
                    <a:pt x="6410" y="670730"/>
                    <a:pt x="5434" y="670404"/>
                  </a:cubicBezTo>
                  <a:cubicBezTo>
                    <a:pt x="4458" y="670079"/>
                    <a:pt x="1528" y="672357"/>
                    <a:pt x="227" y="673984"/>
                  </a:cubicBezTo>
                  <a:lnTo>
                    <a:pt x="227" y="673984"/>
                  </a:lnTo>
                  <a:close/>
                  <a:moveTo>
                    <a:pt x="18452" y="669428"/>
                  </a:moveTo>
                  <a:cubicBezTo>
                    <a:pt x="15849" y="670404"/>
                    <a:pt x="14546" y="671706"/>
                    <a:pt x="16825" y="673984"/>
                  </a:cubicBezTo>
                  <a:cubicBezTo>
                    <a:pt x="19103" y="676263"/>
                    <a:pt x="19754" y="679517"/>
                    <a:pt x="22032" y="676263"/>
                  </a:cubicBezTo>
                  <a:cubicBezTo>
                    <a:pt x="24310" y="673008"/>
                    <a:pt x="27890" y="668777"/>
                    <a:pt x="25286" y="668126"/>
                  </a:cubicBezTo>
                  <a:cubicBezTo>
                    <a:pt x="23008" y="667150"/>
                    <a:pt x="21055" y="668126"/>
                    <a:pt x="18452" y="669428"/>
                  </a:cubicBezTo>
                  <a:lnTo>
                    <a:pt x="18452" y="669428"/>
                  </a:lnTo>
                  <a:close/>
                  <a:moveTo>
                    <a:pt x="48394" y="659664"/>
                  </a:moveTo>
                  <a:cubicBezTo>
                    <a:pt x="47743" y="661617"/>
                    <a:pt x="48394" y="665848"/>
                    <a:pt x="49695" y="666173"/>
                  </a:cubicBezTo>
                  <a:cubicBezTo>
                    <a:pt x="50998" y="666824"/>
                    <a:pt x="55880" y="668777"/>
                    <a:pt x="57181" y="665522"/>
                  </a:cubicBezTo>
                  <a:cubicBezTo>
                    <a:pt x="58483" y="662268"/>
                    <a:pt x="56855" y="662268"/>
                    <a:pt x="54903" y="660315"/>
                  </a:cubicBezTo>
                  <a:cubicBezTo>
                    <a:pt x="52950" y="658363"/>
                    <a:pt x="50021" y="657061"/>
                    <a:pt x="48394" y="659664"/>
                  </a:cubicBezTo>
                  <a:lnTo>
                    <a:pt x="48394" y="659664"/>
                  </a:lnTo>
                  <a:close/>
                  <a:moveTo>
                    <a:pt x="132035" y="599130"/>
                  </a:moveTo>
                  <a:cubicBezTo>
                    <a:pt x="129432" y="602059"/>
                    <a:pt x="130082" y="605314"/>
                    <a:pt x="126503" y="604337"/>
                  </a:cubicBezTo>
                  <a:cubicBezTo>
                    <a:pt x="123248" y="603686"/>
                    <a:pt x="120970" y="601734"/>
                    <a:pt x="120319" y="604012"/>
                  </a:cubicBezTo>
                  <a:cubicBezTo>
                    <a:pt x="119668" y="606290"/>
                    <a:pt x="122272" y="608243"/>
                    <a:pt x="120319" y="609870"/>
                  </a:cubicBezTo>
                  <a:cubicBezTo>
                    <a:pt x="118366" y="611497"/>
                    <a:pt x="115112" y="611823"/>
                    <a:pt x="114786" y="613450"/>
                  </a:cubicBezTo>
                  <a:cubicBezTo>
                    <a:pt x="114461" y="615077"/>
                    <a:pt x="112834" y="625166"/>
                    <a:pt x="115437" y="624190"/>
                  </a:cubicBezTo>
                  <a:cubicBezTo>
                    <a:pt x="118041" y="623214"/>
                    <a:pt x="122598" y="610846"/>
                    <a:pt x="126503" y="609219"/>
                  </a:cubicBezTo>
                  <a:cubicBezTo>
                    <a:pt x="130408" y="607592"/>
                    <a:pt x="133012" y="604663"/>
                    <a:pt x="133988" y="602710"/>
                  </a:cubicBezTo>
                  <a:cubicBezTo>
                    <a:pt x="135290" y="600432"/>
                    <a:pt x="136591" y="597503"/>
                    <a:pt x="132035" y="599130"/>
                  </a:cubicBezTo>
                  <a:lnTo>
                    <a:pt x="132035" y="599130"/>
                  </a:lnTo>
                  <a:close/>
                  <a:moveTo>
                    <a:pt x="163604" y="552916"/>
                  </a:moveTo>
                  <a:cubicBezTo>
                    <a:pt x="158722" y="554543"/>
                    <a:pt x="154491" y="557147"/>
                    <a:pt x="155143" y="558449"/>
                  </a:cubicBezTo>
                  <a:cubicBezTo>
                    <a:pt x="156119" y="560076"/>
                    <a:pt x="159699" y="558774"/>
                    <a:pt x="161326" y="561703"/>
                  </a:cubicBezTo>
                  <a:cubicBezTo>
                    <a:pt x="162953" y="564632"/>
                    <a:pt x="164255" y="565934"/>
                    <a:pt x="165882" y="563330"/>
                  </a:cubicBezTo>
                  <a:cubicBezTo>
                    <a:pt x="167509" y="561052"/>
                    <a:pt x="172066" y="555519"/>
                    <a:pt x="171090" y="551939"/>
                  </a:cubicBezTo>
                  <a:cubicBezTo>
                    <a:pt x="170439" y="548034"/>
                    <a:pt x="166208" y="551939"/>
                    <a:pt x="163604" y="552916"/>
                  </a:cubicBezTo>
                  <a:lnTo>
                    <a:pt x="163604" y="552916"/>
                  </a:lnTo>
                  <a:close/>
                  <a:moveTo>
                    <a:pt x="454234" y="405811"/>
                  </a:moveTo>
                  <a:cubicBezTo>
                    <a:pt x="453583" y="408089"/>
                    <a:pt x="452281" y="413622"/>
                    <a:pt x="456187" y="412645"/>
                  </a:cubicBezTo>
                  <a:cubicBezTo>
                    <a:pt x="460092" y="411669"/>
                    <a:pt x="462370" y="411344"/>
                    <a:pt x="461720" y="408089"/>
                  </a:cubicBezTo>
                  <a:cubicBezTo>
                    <a:pt x="461069" y="404835"/>
                    <a:pt x="455536" y="404509"/>
                    <a:pt x="454234" y="405811"/>
                  </a:cubicBezTo>
                  <a:lnTo>
                    <a:pt x="454234" y="405811"/>
                  </a:lnTo>
                  <a:close/>
                  <a:moveTo>
                    <a:pt x="445121" y="357318"/>
                  </a:moveTo>
                  <a:cubicBezTo>
                    <a:pt x="444470" y="359596"/>
                    <a:pt x="445447" y="362851"/>
                    <a:pt x="447399" y="364153"/>
                  </a:cubicBezTo>
                  <a:cubicBezTo>
                    <a:pt x="449352" y="365455"/>
                    <a:pt x="451630" y="365780"/>
                    <a:pt x="451305" y="363502"/>
                  </a:cubicBezTo>
                  <a:cubicBezTo>
                    <a:pt x="450980" y="361224"/>
                    <a:pt x="447399" y="356667"/>
                    <a:pt x="445121" y="357318"/>
                  </a:cubicBezTo>
                  <a:lnTo>
                    <a:pt x="445121" y="357318"/>
                  </a:lnTo>
                  <a:close/>
                  <a:moveTo>
                    <a:pt x="417783" y="241783"/>
                  </a:moveTo>
                  <a:cubicBezTo>
                    <a:pt x="414203" y="247966"/>
                    <a:pt x="410949" y="247315"/>
                    <a:pt x="411599" y="250244"/>
                  </a:cubicBezTo>
                  <a:cubicBezTo>
                    <a:pt x="412251" y="253173"/>
                    <a:pt x="413878" y="250244"/>
                    <a:pt x="412576" y="255777"/>
                  </a:cubicBezTo>
                  <a:cubicBezTo>
                    <a:pt x="411274" y="261310"/>
                    <a:pt x="421038" y="260333"/>
                    <a:pt x="421689" y="256428"/>
                  </a:cubicBezTo>
                  <a:cubicBezTo>
                    <a:pt x="422339" y="252522"/>
                    <a:pt x="422015" y="244061"/>
                    <a:pt x="421363" y="243084"/>
                  </a:cubicBezTo>
                  <a:cubicBezTo>
                    <a:pt x="421038" y="242433"/>
                    <a:pt x="419736" y="239830"/>
                    <a:pt x="417783" y="241783"/>
                  </a:cubicBezTo>
                  <a:lnTo>
                    <a:pt x="417783" y="241783"/>
                  </a:lnTo>
                  <a:close/>
                  <a:moveTo>
                    <a:pt x="271980" y="306222"/>
                  </a:moveTo>
                  <a:cubicBezTo>
                    <a:pt x="270679" y="307850"/>
                    <a:pt x="270679" y="311104"/>
                    <a:pt x="272306" y="312080"/>
                  </a:cubicBezTo>
                  <a:cubicBezTo>
                    <a:pt x="273933" y="313057"/>
                    <a:pt x="280117" y="311755"/>
                    <a:pt x="280117" y="309802"/>
                  </a:cubicBezTo>
                  <a:cubicBezTo>
                    <a:pt x="279791" y="308175"/>
                    <a:pt x="280117" y="300689"/>
                    <a:pt x="271980" y="306222"/>
                  </a:cubicBezTo>
                  <a:lnTo>
                    <a:pt x="271980" y="306222"/>
                  </a:lnTo>
                  <a:close/>
                  <a:moveTo>
                    <a:pt x="194522" y="490754"/>
                  </a:moveTo>
                  <a:cubicBezTo>
                    <a:pt x="191593" y="492382"/>
                    <a:pt x="189315" y="494660"/>
                    <a:pt x="191268" y="495310"/>
                  </a:cubicBezTo>
                  <a:cubicBezTo>
                    <a:pt x="193221" y="495961"/>
                    <a:pt x="194197" y="500843"/>
                    <a:pt x="198103" y="497914"/>
                  </a:cubicBezTo>
                  <a:cubicBezTo>
                    <a:pt x="202008" y="494985"/>
                    <a:pt x="203309" y="493032"/>
                    <a:pt x="201357" y="491731"/>
                  </a:cubicBezTo>
                  <a:cubicBezTo>
                    <a:pt x="199404" y="490429"/>
                    <a:pt x="196800" y="490754"/>
                    <a:pt x="194522" y="490754"/>
                  </a:cubicBezTo>
                  <a:lnTo>
                    <a:pt x="194522" y="490754"/>
                  </a:lnTo>
                  <a:close/>
                  <a:moveTo>
                    <a:pt x="174670" y="416876"/>
                  </a:moveTo>
                  <a:cubicBezTo>
                    <a:pt x="175646" y="417853"/>
                    <a:pt x="178250" y="418504"/>
                    <a:pt x="179877" y="418829"/>
                  </a:cubicBezTo>
                  <a:cubicBezTo>
                    <a:pt x="181504" y="419155"/>
                    <a:pt x="182155" y="420131"/>
                    <a:pt x="180528" y="421107"/>
                  </a:cubicBezTo>
                  <a:cubicBezTo>
                    <a:pt x="178575" y="422084"/>
                    <a:pt x="175646" y="423711"/>
                    <a:pt x="174018" y="423711"/>
                  </a:cubicBezTo>
                  <a:cubicBezTo>
                    <a:pt x="172391" y="424036"/>
                    <a:pt x="169137" y="422734"/>
                    <a:pt x="170764" y="421433"/>
                  </a:cubicBezTo>
                  <a:cubicBezTo>
                    <a:pt x="172066" y="420131"/>
                    <a:pt x="172717" y="416876"/>
                    <a:pt x="174670" y="416876"/>
                  </a:cubicBezTo>
                  <a:lnTo>
                    <a:pt x="174670" y="416876"/>
                  </a:lnTo>
                  <a:close/>
                  <a:moveTo>
                    <a:pt x="182155" y="425989"/>
                  </a:moveTo>
                  <a:cubicBezTo>
                    <a:pt x="178900" y="427291"/>
                    <a:pt x="178250" y="431847"/>
                    <a:pt x="178900" y="434125"/>
                  </a:cubicBezTo>
                  <a:cubicBezTo>
                    <a:pt x="179552" y="436404"/>
                    <a:pt x="177599" y="438682"/>
                    <a:pt x="181830" y="435753"/>
                  </a:cubicBezTo>
                  <a:cubicBezTo>
                    <a:pt x="185735" y="432823"/>
                    <a:pt x="187688" y="432823"/>
                    <a:pt x="187362" y="429569"/>
                  </a:cubicBezTo>
                  <a:cubicBezTo>
                    <a:pt x="187037" y="426314"/>
                    <a:pt x="183782" y="425338"/>
                    <a:pt x="182155" y="425989"/>
                  </a:cubicBezTo>
                  <a:lnTo>
                    <a:pt x="182155" y="425989"/>
                  </a:lnTo>
                  <a:close/>
                  <a:moveTo>
                    <a:pt x="145379" y="418829"/>
                  </a:moveTo>
                  <a:cubicBezTo>
                    <a:pt x="141799" y="421433"/>
                    <a:pt x="141148" y="423060"/>
                    <a:pt x="143100" y="424036"/>
                  </a:cubicBezTo>
                  <a:cubicBezTo>
                    <a:pt x="145053" y="425013"/>
                    <a:pt x="149285" y="426640"/>
                    <a:pt x="150912" y="424036"/>
                  </a:cubicBezTo>
                  <a:cubicBezTo>
                    <a:pt x="152539" y="421433"/>
                    <a:pt x="149935" y="418178"/>
                    <a:pt x="147982" y="418178"/>
                  </a:cubicBezTo>
                  <a:cubicBezTo>
                    <a:pt x="146030" y="417853"/>
                    <a:pt x="147007" y="417527"/>
                    <a:pt x="145379" y="418829"/>
                  </a:cubicBezTo>
                  <a:lnTo>
                    <a:pt x="145379" y="418829"/>
                  </a:lnTo>
                  <a:close/>
                  <a:moveTo>
                    <a:pt x="198103" y="385633"/>
                  </a:moveTo>
                  <a:cubicBezTo>
                    <a:pt x="201682" y="384005"/>
                    <a:pt x="204286" y="383680"/>
                    <a:pt x="207215" y="384005"/>
                  </a:cubicBezTo>
                  <a:cubicBezTo>
                    <a:pt x="209818" y="384331"/>
                    <a:pt x="206890" y="385958"/>
                    <a:pt x="209493" y="388887"/>
                  </a:cubicBezTo>
                  <a:cubicBezTo>
                    <a:pt x="212422" y="391816"/>
                    <a:pt x="212422" y="392793"/>
                    <a:pt x="216979" y="392793"/>
                  </a:cubicBezTo>
                  <a:cubicBezTo>
                    <a:pt x="221535" y="392793"/>
                    <a:pt x="227718" y="390189"/>
                    <a:pt x="228044" y="392467"/>
                  </a:cubicBezTo>
                  <a:cubicBezTo>
                    <a:pt x="228695" y="394746"/>
                    <a:pt x="230322" y="397024"/>
                    <a:pt x="227393" y="398651"/>
                  </a:cubicBezTo>
                  <a:cubicBezTo>
                    <a:pt x="224464" y="400278"/>
                    <a:pt x="220233" y="404184"/>
                    <a:pt x="223488" y="404509"/>
                  </a:cubicBezTo>
                  <a:cubicBezTo>
                    <a:pt x="226417" y="404835"/>
                    <a:pt x="234879" y="402882"/>
                    <a:pt x="236180" y="405160"/>
                  </a:cubicBezTo>
                  <a:cubicBezTo>
                    <a:pt x="237482" y="407438"/>
                    <a:pt x="238784" y="411669"/>
                    <a:pt x="239435" y="413947"/>
                  </a:cubicBezTo>
                  <a:cubicBezTo>
                    <a:pt x="240086" y="416225"/>
                    <a:pt x="234879" y="416551"/>
                    <a:pt x="234227" y="420131"/>
                  </a:cubicBezTo>
                  <a:cubicBezTo>
                    <a:pt x="233252" y="423711"/>
                    <a:pt x="232275" y="426965"/>
                    <a:pt x="230322" y="431196"/>
                  </a:cubicBezTo>
                  <a:cubicBezTo>
                    <a:pt x="228695" y="435427"/>
                    <a:pt x="223488" y="451374"/>
                    <a:pt x="221861" y="454954"/>
                  </a:cubicBezTo>
                  <a:cubicBezTo>
                    <a:pt x="220233" y="458860"/>
                    <a:pt x="220233" y="459511"/>
                    <a:pt x="218931" y="459511"/>
                  </a:cubicBezTo>
                  <a:cubicBezTo>
                    <a:pt x="217630" y="459511"/>
                    <a:pt x="213073" y="456582"/>
                    <a:pt x="213073" y="458860"/>
                  </a:cubicBezTo>
                  <a:cubicBezTo>
                    <a:pt x="213073" y="461463"/>
                    <a:pt x="214700" y="462765"/>
                    <a:pt x="213073" y="464067"/>
                  </a:cubicBezTo>
                  <a:cubicBezTo>
                    <a:pt x="211771" y="465369"/>
                    <a:pt x="203309" y="471552"/>
                    <a:pt x="203309" y="469925"/>
                  </a:cubicBezTo>
                  <a:cubicBezTo>
                    <a:pt x="203309" y="468298"/>
                    <a:pt x="203961" y="461138"/>
                    <a:pt x="203635" y="458860"/>
                  </a:cubicBezTo>
                  <a:cubicBezTo>
                    <a:pt x="203309" y="456582"/>
                    <a:pt x="208191" y="451700"/>
                    <a:pt x="205913" y="451700"/>
                  </a:cubicBezTo>
                  <a:cubicBezTo>
                    <a:pt x="203635" y="451700"/>
                    <a:pt x="198753" y="451049"/>
                    <a:pt x="198103" y="452025"/>
                  </a:cubicBezTo>
                  <a:cubicBezTo>
                    <a:pt x="197452" y="453002"/>
                    <a:pt x="195173" y="457883"/>
                    <a:pt x="196475" y="459836"/>
                  </a:cubicBezTo>
                  <a:cubicBezTo>
                    <a:pt x="197777" y="461789"/>
                    <a:pt x="199079" y="465043"/>
                    <a:pt x="198753" y="466020"/>
                  </a:cubicBezTo>
                  <a:cubicBezTo>
                    <a:pt x="198427" y="466996"/>
                    <a:pt x="197452" y="467647"/>
                    <a:pt x="195173" y="466996"/>
                  </a:cubicBezTo>
                  <a:cubicBezTo>
                    <a:pt x="192895" y="466671"/>
                    <a:pt x="188664" y="465694"/>
                    <a:pt x="187362" y="464718"/>
                  </a:cubicBezTo>
                  <a:cubicBezTo>
                    <a:pt x="186061" y="464067"/>
                    <a:pt x="184759" y="461789"/>
                    <a:pt x="184434" y="460162"/>
                  </a:cubicBezTo>
                  <a:cubicBezTo>
                    <a:pt x="184434" y="458534"/>
                    <a:pt x="188664" y="460813"/>
                    <a:pt x="188990" y="457883"/>
                  </a:cubicBezTo>
                  <a:cubicBezTo>
                    <a:pt x="189315" y="454954"/>
                    <a:pt x="183782" y="445842"/>
                    <a:pt x="186061" y="442913"/>
                  </a:cubicBezTo>
                  <a:cubicBezTo>
                    <a:pt x="188339" y="439983"/>
                    <a:pt x="194197" y="436078"/>
                    <a:pt x="194848" y="434776"/>
                  </a:cubicBezTo>
                  <a:cubicBezTo>
                    <a:pt x="195499" y="433474"/>
                    <a:pt x="198753" y="427291"/>
                    <a:pt x="198103" y="425664"/>
                  </a:cubicBezTo>
                  <a:cubicBezTo>
                    <a:pt x="197452" y="424036"/>
                    <a:pt x="191918" y="425338"/>
                    <a:pt x="194197" y="423060"/>
                  </a:cubicBezTo>
                  <a:cubicBezTo>
                    <a:pt x="196475" y="420782"/>
                    <a:pt x="198103" y="421433"/>
                    <a:pt x="197777" y="419155"/>
                  </a:cubicBezTo>
                  <a:cubicBezTo>
                    <a:pt x="197452" y="416551"/>
                    <a:pt x="195499" y="407113"/>
                    <a:pt x="192244" y="406787"/>
                  </a:cubicBezTo>
                  <a:cubicBezTo>
                    <a:pt x="188990" y="406787"/>
                    <a:pt x="185084" y="405811"/>
                    <a:pt x="184759" y="407113"/>
                  </a:cubicBezTo>
                  <a:cubicBezTo>
                    <a:pt x="184434" y="408740"/>
                    <a:pt x="186061" y="411018"/>
                    <a:pt x="185084" y="412645"/>
                  </a:cubicBezTo>
                  <a:cubicBezTo>
                    <a:pt x="184108" y="414273"/>
                    <a:pt x="183782" y="416551"/>
                    <a:pt x="180528" y="414273"/>
                  </a:cubicBezTo>
                  <a:cubicBezTo>
                    <a:pt x="177599" y="411995"/>
                    <a:pt x="175972" y="410042"/>
                    <a:pt x="174018" y="408089"/>
                  </a:cubicBezTo>
                  <a:cubicBezTo>
                    <a:pt x="172066" y="406136"/>
                    <a:pt x="166859" y="401905"/>
                    <a:pt x="170439" y="401580"/>
                  </a:cubicBezTo>
                  <a:cubicBezTo>
                    <a:pt x="174018" y="401255"/>
                    <a:pt x="175646" y="402882"/>
                    <a:pt x="176622" y="400278"/>
                  </a:cubicBezTo>
                  <a:cubicBezTo>
                    <a:pt x="177599" y="397675"/>
                    <a:pt x="175321" y="396047"/>
                    <a:pt x="178250" y="395722"/>
                  </a:cubicBezTo>
                  <a:cubicBezTo>
                    <a:pt x="180853" y="395396"/>
                    <a:pt x="182155" y="397675"/>
                    <a:pt x="185409" y="396047"/>
                  </a:cubicBezTo>
                  <a:cubicBezTo>
                    <a:pt x="188664" y="394420"/>
                    <a:pt x="190291" y="392142"/>
                    <a:pt x="191593" y="389864"/>
                  </a:cubicBezTo>
                  <a:cubicBezTo>
                    <a:pt x="193871" y="388562"/>
                    <a:pt x="196149" y="386284"/>
                    <a:pt x="198103" y="385633"/>
                  </a:cubicBezTo>
                  <a:lnTo>
                    <a:pt x="198103" y="385633"/>
                  </a:lnTo>
                  <a:close/>
                  <a:moveTo>
                    <a:pt x="321124" y="362200"/>
                  </a:moveTo>
                  <a:cubicBezTo>
                    <a:pt x="319171" y="363827"/>
                    <a:pt x="315916" y="366106"/>
                    <a:pt x="316242" y="367733"/>
                  </a:cubicBezTo>
                  <a:cubicBezTo>
                    <a:pt x="316567" y="369360"/>
                    <a:pt x="317218" y="372289"/>
                    <a:pt x="318845" y="371638"/>
                  </a:cubicBezTo>
                  <a:cubicBezTo>
                    <a:pt x="320798" y="371313"/>
                    <a:pt x="321124" y="369686"/>
                    <a:pt x="321775" y="367733"/>
                  </a:cubicBezTo>
                  <a:cubicBezTo>
                    <a:pt x="322426" y="365780"/>
                    <a:pt x="324379" y="364804"/>
                    <a:pt x="324379" y="363177"/>
                  </a:cubicBezTo>
                  <a:cubicBezTo>
                    <a:pt x="324379" y="361549"/>
                    <a:pt x="322426" y="361875"/>
                    <a:pt x="321124" y="362200"/>
                  </a:cubicBezTo>
                  <a:lnTo>
                    <a:pt x="321124" y="362200"/>
                  </a:lnTo>
                  <a:close/>
                  <a:moveTo>
                    <a:pt x="262217" y="377822"/>
                  </a:moveTo>
                  <a:cubicBezTo>
                    <a:pt x="260915" y="380100"/>
                    <a:pt x="260589" y="383029"/>
                    <a:pt x="258311" y="386284"/>
                  </a:cubicBezTo>
                  <a:cubicBezTo>
                    <a:pt x="256033" y="389213"/>
                    <a:pt x="250175" y="391816"/>
                    <a:pt x="247245" y="394420"/>
                  </a:cubicBezTo>
                  <a:cubicBezTo>
                    <a:pt x="244317" y="397024"/>
                    <a:pt x="238133" y="399302"/>
                    <a:pt x="241062" y="400278"/>
                  </a:cubicBezTo>
                  <a:cubicBezTo>
                    <a:pt x="243991" y="400929"/>
                    <a:pt x="247245" y="397024"/>
                    <a:pt x="248873" y="399627"/>
                  </a:cubicBezTo>
                  <a:cubicBezTo>
                    <a:pt x="250500" y="402231"/>
                    <a:pt x="251802" y="402556"/>
                    <a:pt x="252779" y="402556"/>
                  </a:cubicBezTo>
                  <a:cubicBezTo>
                    <a:pt x="253755" y="402556"/>
                    <a:pt x="250175" y="405811"/>
                    <a:pt x="250500" y="408089"/>
                  </a:cubicBezTo>
                  <a:cubicBezTo>
                    <a:pt x="250826" y="410367"/>
                    <a:pt x="250175" y="412645"/>
                    <a:pt x="252453" y="413622"/>
                  </a:cubicBezTo>
                  <a:cubicBezTo>
                    <a:pt x="254731" y="414598"/>
                    <a:pt x="256358" y="411669"/>
                    <a:pt x="256684" y="414273"/>
                  </a:cubicBezTo>
                  <a:cubicBezTo>
                    <a:pt x="257009" y="416876"/>
                    <a:pt x="256358" y="419480"/>
                    <a:pt x="259613" y="419805"/>
                  </a:cubicBezTo>
                  <a:cubicBezTo>
                    <a:pt x="262542" y="420131"/>
                    <a:pt x="266773" y="422084"/>
                    <a:pt x="267424" y="419805"/>
                  </a:cubicBezTo>
                  <a:cubicBezTo>
                    <a:pt x="268075" y="417527"/>
                    <a:pt x="265471" y="413947"/>
                    <a:pt x="267098" y="411995"/>
                  </a:cubicBezTo>
                  <a:cubicBezTo>
                    <a:pt x="269051" y="410042"/>
                    <a:pt x="276211" y="403858"/>
                    <a:pt x="278815" y="401255"/>
                  </a:cubicBezTo>
                  <a:cubicBezTo>
                    <a:pt x="281418" y="398651"/>
                    <a:pt x="280442" y="396698"/>
                    <a:pt x="284348" y="395722"/>
                  </a:cubicBezTo>
                  <a:cubicBezTo>
                    <a:pt x="288253" y="395071"/>
                    <a:pt x="289554" y="392467"/>
                    <a:pt x="291833" y="395396"/>
                  </a:cubicBezTo>
                  <a:cubicBezTo>
                    <a:pt x="294111" y="398325"/>
                    <a:pt x="298993" y="405811"/>
                    <a:pt x="300945" y="402231"/>
                  </a:cubicBezTo>
                  <a:cubicBezTo>
                    <a:pt x="302898" y="398325"/>
                    <a:pt x="298667" y="398651"/>
                    <a:pt x="303224" y="394420"/>
                  </a:cubicBezTo>
                  <a:cubicBezTo>
                    <a:pt x="307780" y="390189"/>
                    <a:pt x="316567" y="387586"/>
                    <a:pt x="315266" y="385633"/>
                  </a:cubicBezTo>
                  <a:cubicBezTo>
                    <a:pt x="313963" y="383680"/>
                    <a:pt x="312336" y="385633"/>
                    <a:pt x="312336" y="381076"/>
                  </a:cubicBezTo>
                  <a:cubicBezTo>
                    <a:pt x="312336" y="376195"/>
                    <a:pt x="316893" y="374242"/>
                    <a:pt x="312011" y="373916"/>
                  </a:cubicBezTo>
                  <a:cubicBezTo>
                    <a:pt x="307129" y="373266"/>
                    <a:pt x="307129" y="375869"/>
                    <a:pt x="302573" y="372615"/>
                  </a:cubicBezTo>
                  <a:cubicBezTo>
                    <a:pt x="298017" y="369686"/>
                    <a:pt x="294762" y="368058"/>
                    <a:pt x="292484" y="369686"/>
                  </a:cubicBezTo>
                  <a:cubicBezTo>
                    <a:pt x="290206" y="371313"/>
                    <a:pt x="284348" y="370987"/>
                    <a:pt x="283697" y="372615"/>
                  </a:cubicBezTo>
                  <a:cubicBezTo>
                    <a:pt x="283045" y="374567"/>
                    <a:pt x="285324" y="373916"/>
                    <a:pt x="285324" y="376520"/>
                  </a:cubicBezTo>
                  <a:cubicBezTo>
                    <a:pt x="285324" y="379124"/>
                    <a:pt x="286626" y="378798"/>
                    <a:pt x="282395" y="380426"/>
                  </a:cubicBezTo>
                  <a:cubicBezTo>
                    <a:pt x="278164" y="382378"/>
                    <a:pt x="274584" y="386609"/>
                    <a:pt x="271329" y="382378"/>
                  </a:cubicBezTo>
                  <a:cubicBezTo>
                    <a:pt x="266773" y="378473"/>
                    <a:pt x="265145" y="375544"/>
                    <a:pt x="262217" y="377822"/>
                  </a:cubicBezTo>
                  <a:lnTo>
                    <a:pt x="262217" y="377822"/>
                  </a:lnTo>
                  <a:close/>
                  <a:moveTo>
                    <a:pt x="445772" y="113879"/>
                  </a:moveTo>
                  <a:cubicBezTo>
                    <a:pt x="445447" y="116157"/>
                    <a:pt x="443494" y="119738"/>
                    <a:pt x="446098" y="119087"/>
                  </a:cubicBezTo>
                  <a:cubicBezTo>
                    <a:pt x="448702" y="118761"/>
                    <a:pt x="449678" y="118110"/>
                    <a:pt x="450329" y="115507"/>
                  </a:cubicBezTo>
                  <a:cubicBezTo>
                    <a:pt x="450654" y="112903"/>
                    <a:pt x="447725" y="110950"/>
                    <a:pt x="445772" y="113879"/>
                  </a:cubicBezTo>
                  <a:lnTo>
                    <a:pt x="445772" y="113879"/>
                  </a:lnTo>
                  <a:close/>
                  <a:moveTo>
                    <a:pt x="514443" y="2249"/>
                  </a:moveTo>
                  <a:cubicBezTo>
                    <a:pt x="509887" y="4527"/>
                    <a:pt x="509887" y="1923"/>
                    <a:pt x="508260" y="3551"/>
                  </a:cubicBezTo>
                  <a:cubicBezTo>
                    <a:pt x="506632" y="5178"/>
                    <a:pt x="506957" y="11687"/>
                    <a:pt x="508910" y="16569"/>
                  </a:cubicBezTo>
                  <a:cubicBezTo>
                    <a:pt x="510538" y="21125"/>
                    <a:pt x="512816" y="26007"/>
                    <a:pt x="512816" y="29587"/>
                  </a:cubicBezTo>
                  <a:cubicBezTo>
                    <a:pt x="512816" y="33492"/>
                    <a:pt x="511514" y="37398"/>
                    <a:pt x="510863" y="40327"/>
                  </a:cubicBezTo>
                  <a:cubicBezTo>
                    <a:pt x="510212" y="43256"/>
                    <a:pt x="510538" y="49114"/>
                    <a:pt x="508910" y="53020"/>
                  </a:cubicBezTo>
                  <a:cubicBezTo>
                    <a:pt x="507283" y="56925"/>
                    <a:pt x="500774" y="57251"/>
                    <a:pt x="500123" y="61481"/>
                  </a:cubicBezTo>
                  <a:cubicBezTo>
                    <a:pt x="499472" y="65712"/>
                    <a:pt x="503052" y="71245"/>
                    <a:pt x="502726" y="74174"/>
                  </a:cubicBezTo>
                  <a:cubicBezTo>
                    <a:pt x="502401" y="77103"/>
                    <a:pt x="496217" y="81009"/>
                    <a:pt x="494590" y="81009"/>
                  </a:cubicBezTo>
                  <a:cubicBezTo>
                    <a:pt x="492963" y="81009"/>
                    <a:pt x="490685" y="77103"/>
                    <a:pt x="488407" y="78079"/>
                  </a:cubicBezTo>
                  <a:cubicBezTo>
                    <a:pt x="486129" y="79056"/>
                    <a:pt x="484176" y="80358"/>
                    <a:pt x="482223" y="79056"/>
                  </a:cubicBezTo>
                  <a:cubicBezTo>
                    <a:pt x="480270" y="77754"/>
                    <a:pt x="475063" y="73849"/>
                    <a:pt x="473761" y="73849"/>
                  </a:cubicBezTo>
                  <a:cubicBezTo>
                    <a:pt x="472460" y="73849"/>
                    <a:pt x="471808" y="75476"/>
                    <a:pt x="471808" y="76127"/>
                  </a:cubicBezTo>
                  <a:cubicBezTo>
                    <a:pt x="471808" y="76778"/>
                    <a:pt x="473761" y="80032"/>
                    <a:pt x="475063" y="82636"/>
                  </a:cubicBezTo>
                  <a:cubicBezTo>
                    <a:pt x="476690" y="85239"/>
                    <a:pt x="477992" y="84263"/>
                    <a:pt x="476039" y="87518"/>
                  </a:cubicBezTo>
                  <a:cubicBezTo>
                    <a:pt x="474087" y="90772"/>
                    <a:pt x="473435" y="93376"/>
                    <a:pt x="471483" y="93376"/>
                  </a:cubicBezTo>
                  <a:cubicBezTo>
                    <a:pt x="469530" y="93376"/>
                    <a:pt x="468229" y="91748"/>
                    <a:pt x="465951" y="93050"/>
                  </a:cubicBezTo>
                  <a:cubicBezTo>
                    <a:pt x="463672" y="94678"/>
                    <a:pt x="461394" y="95654"/>
                    <a:pt x="459116" y="97607"/>
                  </a:cubicBezTo>
                  <a:cubicBezTo>
                    <a:pt x="456838" y="99234"/>
                    <a:pt x="458139" y="104116"/>
                    <a:pt x="456838" y="107045"/>
                  </a:cubicBezTo>
                  <a:cubicBezTo>
                    <a:pt x="455536" y="109974"/>
                    <a:pt x="454560" y="109323"/>
                    <a:pt x="458139" y="112578"/>
                  </a:cubicBezTo>
                  <a:cubicBezTo>
                    <a:pt x="461720" y="115832"/>
                    <a:pt x="465951" y="118110"/>
                    <a:pt x="465951" y="119738"/>
                  </a:cubicBezTo>
                  <a:cubicBezTo>
                    <a:pt x="465625" y="121365"/>
                    <a:pt x="460417" y="132756"/>
                    <a:pt x="461394" y="134383"/>
                  </a:cubicBezTo>
                  <a:cubicBezTo>
                    <a:pt x="462370" y="136010"/>
                    <a:pt x="464974" y="139590"/>
                    <a:pt x="466926" y="139265"/>
                  </a:cubicBezTo>
                  <a:cubicBezTo>
                    <a:pt x="468879" y="138939"/>
                    <a:pt x="470833" y="136010"/>
                    <a:pt x="473111" y="133406"/>
                  </a:cubicBezTo>
                  <a:cubicBezTo>
                    <a:pt x="475389" y="130803"/>
                    <a:pt x="477667" y="125921"/>
                    <a:pt x="480596" y="126897"/>
                  </a:cubicBezTo>
                  <a:cubicBezTo>
                    <a:pt x="483525" y="127548"/>
                    <a:pt x="489057" y="130477"/>
                    <a:pt x="490360" y="129176"/>
                  </a:cubicBezTo>
                  <a:cubicBezTo>
                    <a:pt x="491661" y="127874"/>
                    <a:pt x="495566" y="126897"/>
                    <a:pt x="493939" y="124294"/>
                  </a:cubicBezTo>
                  <a:cubicBezTo>
                    <a:pt x="492312" y="121690"/>
                    <a:pt x="487756" y="116483"/>
                    <a:pt x="483851" y="116808"/>
                  </a:cubicBezTo>
                  <a:cubicBezTo>
                    <a:pt x="480270" y="117134"/>
                    <a:pt x="477992" y="118436"/>
                    <a:pt x="476039" y="117134"/>
                  </a:cubicBezTo>
                  <a:cubicBezTo>
                    <a:pt x="474087" y="115507"/>
                    <a:pt x="469856" y="115832"/>
                    <a:pt x="471157" y="112578"/>
                  </a:cubicBezTo>
                  <a:cubicBezTo>
                    <a:pt x="472460" y="109323"/>
                    <a:pt x="473111" y="102814"/>
                    <a:pt x="475389" y="102163"/>
                  </a:cubicBezTo>
                  <a:cubicBezTo>
                    <a:pt x="477667" y="101512"/>
                    <a:pt x="482223" y="99559"/>
                    <a:pt x="484501" y="103139"/>
                  </a:cubicBezTo>
                  <a:cubicBezTo>
                    <a:pt x="486779" y="106719"/>
                    <a:pt x="488081" y="112252"/>
                    <a:pt x="491335" y="109974"/>
                  </a:cubicBezTo>
                  <a:cubicBezTo>
                    <a:pt x="494590" y="107696"/>
                    <a:pt x="498170" y="101512"/>
                    <a:pt x="504354" y="100861"/>
                  </a:cubicBezTo>
                  <a:cubicBezTo>
                    <a:pt x="510538" y="100536"/>
                    <a:pt x="516070" y="100861"/>
                    <a:pt x="518348" y="102163"/>
                  </a:cubicBezTo>
                  <a:cubicBezTo>
                    <a:pt x="520626" y="103790"/>
                    <a:pt x="530716" y="108997"/>
                    <a:pt x="534947" y="112252"/>
                  </a:cubicBezTo>
                  <a:cubicBezTo>
                    <a:pt x="539503" y="115832"/>
                    <a:pt x="549917" y="122992"/>
                    <a:pt x="551870" y="121039"/>
                  </a:cubicBezTo>
                  <a:cubicBezTo>
                    <a:pt x="554148" y="119087"/>
                    <a:pt x="555125" y="108021"/>
                    <a:pt x="558053" y="105418"/>
                  </a:cubicBezTo>
                  <a:cubicBezTo>
                    <a:pt x="560657" y="102488"/>
                    <a:pt x="567817" y="93050"/>
                    <a:pt x="571397" y="91423"/>
                  </a:cubicBezTo>
                  <a:cubicBezTo>
                    <a:pt x="574978" y="89796"/>
                    <a:pt x="578232" y="90121"/>
                    <a:pt x="582462" y="90447"/>
                  </a:cubicBezTo>
                  <a:cubicBezTo>
                    <a:pt x="586693" y="90772"/>
                    <a:pt x="593202" y="93050"/>
                    <a:pt x="594505" y="90121"/>
                  </a:cubicBezTo>
                  <a:cubicBezTo>
                    <a:pt x="595806" y="87192"/>
                    <a:pt x="594179" y="84588"/>
                    <a:pt x="596783" y="84914"/>
                  </a:cubicBezTo>
                  <a:cubicBezTo>
                    <a:pt x="599387" y="85239"/>
                    <a:pt x="598735" y="87843"/>
                    <a:pt x="602641" y="86216"/>
                  </a:cubicBezTo>
                  <a:cubicBezTo>
                    <a:pt x="606546" y="84588"/>
                    <a:pt x="622819" y="78405"/>
                    <a:pt x="624121" y="76127"/>
                  </a:cubicBezTo>
                  <a:cubicBezTo>
                    <a:pt x="625423" y="73849"/>
                    <a:pt x="620866" y="74499"/>
                    <a:pt x="617937" y="75150"/>
                  </a:cubicBezTo>
                  <a:cubicBezTo>
                    <a:pt x="615008" y="75801"/>
                    <a:pt x="615984" y="77754"/>
                    <a:pt x="612405" y="77429"/>
                  </a:cubicBezTo>
                  <a:cubicBezTo>
                    <a:pt x="608824" y="77103"/>
                    <a:pt x="604593" y="67339"/>
                    <a:pt x="607848" y="67339"/>
                  </a:cubicBezTo>
                  <a:cubicBezTo>
                    <a:pt x="611102" y="67339"/>
                    <a:pt x="613706" y="69292"/>
                    <a:pt x="613380" y="67014"/>
                  </a:cubicBezTo>
                  <a:cubicBezTo>
                    <a:pt x="613055" y="64736"/>
                    <a:pt x="607197" y="65387"/>
                    <a:pt x="605570" y="60179"/>
                  </a:cubicBezTo>
                  <a:cubicBezTo>
                    <a:pt x="603943" y="54972"/>
                    <a:pt x="613055" y="41629"/>
                    <a:pt x="610452" y="41629"/>
                  </a:cubicBezTo>
                  <a:cubicBezTo>
                    <a:pt x="607848" y="41629"/>
                    <a:pt x="602315" y="53996"/>
                    <a:pt x="595806" y="53996"/>
                  </a:cubicBezTo>
                  <a:cubicBezTo>
                    <a:pt x="589297" y="53996"/>
                    <a:pt x="581161" y="54647"/>
                    <a:pt x="580184" y="52043"/>
                  </a:cubicBezTo>
                  <a:cubicBezTo>
                    <a:pt x="579208" y="49114"/>
                    <a:pt x="581161" y="45860"/>
                    <a:pt x="575953" y="46836"/>
                  </a:cubicBezTo>
                  <a:cubicBezTo>
                    <a:pt x="570747" y="47812"/>
                    <a:pt x="568143" y="51392"/>
                    <a:pt x="565865" y="49114"/>
                  </a:cubicBezTo>
                  <a:cubicBezTo>
                    <a:pt x="563912" y="46836"/>
                    <a:pt x="552196" y="36421"/>
                    <a:pt x="548941" y="32516"/>
                  </a:cubicBezTo>
                  <a:cubicBezTo>
                    <a:pt x="545687" y="28611"/>
                    <a:pt x="540479" y="28611"/>
                    <a:pt x="536574" y="23078"/>
                  </a:cubicBezTo>
                  <a:cubicBezTo>
                    <a:pt x="532669" y="17545"/>
                    <a:pt x="522253" y="947"/>
                    <a:pt x="519325" y="296"/>
                  </a:cubicBezTo>
                  <a:cubicBezTo>
                    <a:pt x="516721" y="-355"/>
                    <a:pt x="516721" y="-29"/>
                    <a:pt x="514443" y="2249"/>
                  </a:cubicBezTo>
                  <a:lnTo>
                    <a:pt x="514443" y="2249"/>
                  </a:lnTo>
                  <a:close/>
                </a:path>
              </a:pathLst>
            </a:custGeom>
            <a:solidFill>
              <a:srgbClr val="AFABAB"/>
            </a:solidFill>
            <a:ln w="3252" cap="flat">
              <a:noFill/>
              <a:prstDash val="solid"/>
              <a:miter/>
            </a:ln>
          </p:spPr>
          <p:txBody>
            <a:bodyPr rtlCol="0" anchor="ctr"/>
            <a:lstStyle/>
            <a:p>
              <a:pPr>
                <a:defRPr/>
              </a:pPr>
              <a:endParaRPr lang="es-ES">
                <a:solidFill>
                  <a:srgbClr val="13235B"/>
                </a:solidFill>
              </a:endParaRPr>
            </a:p>
          </p:txBody>
        </p:sp>
      </p:grpSp>
      <p:grpSp>
        <p:nvGrpSpPr>
          <p:cNvPr id="54" name="Group 53">
            <a:extLst>
              <a:ext uri="{FF2B5EF4-FFF2-40B4-BE49-F238E27FC236}">
                <a16:creationId xmlns:a16="http://schemas.microsoft.com/office/drawing/2014/main" id="{943C9A5C-A7FE-409E-993B-B90BC26FDE6F}"/>
              </a:ext>
            </a:extLst>
          </p:cNvPr>
          <p:cNvGrpSpPr/>
          <p:nvPr/>
        </p:nvGrpSpPr>
        <p:grpSpPr>
          <a:xfrm>
            <a:off x="497378" y="5081718"/>
            <a:ext cx="1366316" cy="307777"/>
            <a:chOff x="497378" y="5081718"/>
            <a:chExt cx="1366316" cy="307777"/>
          </a:xfrm>
        </p:grpSpPr>
        <p:sp>
          <p:nvSpPr>
            <p:cNvPr id="453" name="Oval 452">
              <a:extLst>
                <a:ext uri="{FF2B5EF4-FFF2-40B4-BE49-F238E27FC236}">
                  <a16:creationId xmlns:a16="http://schemas.microsoft.com/office/drawing/2014/main" id="{1F11059F-0F41-467C-9E35-CB4E340CAD0B}"/>
                </a:ext>
              </a:extLst>
            </p:cNvPr>
            <p:cNvSpPr/>
            <p:nvPr/>
          </p:nvSpPr>
          <p:spPr>
            <a:xfrm>
              <a:off x="515937" y="5111830"/>
              <a:ext cx="242617" cy="242617"/>
            </a:xfrm>
            <a:prstGeom prst="ellipse">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469" name="TextBox 468">
              <a:extLst>
                <a:ext uri="{FF2B5EF4-FFF2-40B4-BE49-F238E27FC236}">
                  <a16:creationId xmlns:a16="http://schemas.microsoft.com/office/drawing/2014/main" id="{EAD7D073-82DD-4C72-B195-E9953010F3C5}"/>
                </a:ext>
              </a:extLst>
            </p:cNvPr>
            <p:cNvSpPr txBox="1"/>
            <p:nvPr/>
          </p:nvSpPr>
          <p:spPr>
            <a:xfrm>
              <a:off x="756286" y="5098402"/>
              <a:ext cx="1107408" cy="261610"/>
            </a:xfrm>
            <a:prstGeom prst="rect">
              <a:avLst/>
            </a:prstGeom>
            <a:noFill/>
          </p:spPr>
          <p:txBody>
            <a:bodyPr wrap="square">
              <a:spAutoFit/>
            </a:bodyPr>
            <a:lstStyle/>
            <a:p>
              <a:pPr>
                <a:defRPr/>
              </a:pPr>
              <a:r>
                <a:rPr lang="en-US" sz="1100" dirty="0">
                  <a:solidFill>
                    <a:srgbClr val="13235B"/>
                  </a:solidFill>
                  <a:latin typeface="Tisa Sans Pro Medium"/>
                </a:rPr>
                <a:t>N.E. Asia</a:t>
              </a:r>
            </a:p>
          </p:txBody>
        </p:sp>
        <p:sp>
          <p:nvSpPr>
            <p:cNvPr id="52" name="TextBox 51">
              <a:extLst>
                <a:ext uri="{FF2B5EF4-FFF2-40B4-BE49-F238E27FC236}">
                  <a16:creationId xmlns:a16="http://schemas.microsoft.com/office/drawing/2014/main" id="{A7218E26-7738-4D7F-9F1A-CF3C4F77ED2B}"/>
                </a:ext>
              </a:extLst>
            </p:cNvPr>
            <p:cNvSpPr txBox="1"/>
            <p:nvPr/>
          </p:nvSpPr>
          <p:spPr>
            <a:xfrm>
              <a:off x="497378" y="5081718"/>
              <a:ext cx="355416" cy="307777"/>
            </a:xfrm>
            <a:prstGeom prst="rect">
              <a:avLst/>
            </a:prstGeom>
            <a:noFill/>
          </p:spPr>
          <p:txBody>
            <a:bodyPr wrap="square" rtlCol="0">
              <a:spAutoFit/>
            </a:bodyPr>
            <a:lstStyle/>
            <a:p>
              <a:pPr>
                <a:defRPr/>
              </a:pPr>
              <a:r>
                <a:rPr lang="es-ES" sz="1400" dirty="0">
                  <a:solidFill>
                    <a:prstClr val="white"/>
                  </a:solidFill>
                  <a:latin typeface="Tisa Sans Pro Medium"/>
                </a:rPr>
                <a:t>5</a:t>
              </a:r>
            </a:p>
          </p:txBody>
        </p:sp>
      </p:grpSp>
      <p:grpSp>
        <p:nvGrpSpPr>
          <p:cNvPr id="55" name="Group 54">
            <a:extLst>
              <a:ext uri="{FF2B5EF4-FFF2-40B4-BE49-F238E27FC236}">
                <a16:creationId xmlns:a16="http://schemas.microsoft.com/office/drawing/2014/main" id="{D99591A3-4F34-4DD4-8FDD-568F0691A168}"/>
              </a:ext>
            </a:extLst>
          </p:cNvPr>
          <p:cNvGrpSpPr/>
          <p:nvPr/>
        </p:nvGrpSpPr>
        <p:grpSpPr>
          <a:xfrm>
            <a:off x="497378" y="5444120"/>
            <a:ext cx="1915282" cy="307777"/>
            <a:chOff x="497378" y="5444120"/>
            <a:chExt cx="1915282" cy="307777"/>
          </a:xfrm>
        </p:grpSpPr>
        <p:sp>
          <p:nvSpPr>
            <p:cNvPr id="456" name="Oval 455">
              <a:extLst>
                <a:ext uri="{FF2B5EF4-FFF2-40B4-BE49-F238E27FC236}">
                  <a16:creationId xmlns:a16="http://schemas.microsoft.com/office/drawing/2014/main" id="{188F01FE-5413-48F9-8A8D-26CCF93CBC82}"/>
                </a:ext>
              </a:extLst>
            </p:cNvPr>
            <p:cNvSpPr/>
            <p:nvPr/>
          </p:nvSpPr>
          <p:spPr>
            <a:xfrm>
              <a:off x="515937" y="5474232"/>
              <a:ext cx="242617" cy="24261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latin typeface="Tisa Sans Pro Medium"/>
              </a:endParaRPr>
            </a:p>
          </p:txBody>
        </p:sp>
        <p:sp>
          <p:nvSpPr>
            <p:cNvPr id="470" name="TextBox 469">
              <a:extLst>
                <a:ext uri="{FF2B5EF4-FFF2-40B4-BE49-F238E27FC236}">
                  <a16:creationId xmlns:a16="http://schemas.microsoft.com/office/drawing/2014/main" id="{BB51B778-F9C4-4768-90D4-F079A49E7E02}"/>
                </a:ext>
              </a:extLst>
            </p:cNvPr>
            <p:cNvSpPr txBox="1"/>
            <p:nvPr/>
          </p:nvSpPr>
          <p:spPr>
            <a:xfrm>
              <a:off x="756286" y="5455239"/>
              <a:ext cx="1656374" cy="261610"/>
            </a:xfrm>
            <a:prstGeom prst="rect">
              <a:avLst/>
            </a:prstGeom>
            <a:noFill/>
          </p:spPr>
          <p:txBody>
            <a:bodyPr wrap="square">
              <a:spAutoFit/>
            </a:bodyPr>
            <a:lstStyle/>
            <a:p>
              <a:pPr>
                <a:defRPr/>
              </a:pPr>
              <a:r>
                <a:rPr lang="en-US" sz="1100" dirty="0">
                  <a:solidFill>
                    <a:srgbClr val="13235B"/>
                  </a:solidFill>
                  <a:latin typeface="Tisa Sans Pro Medium"/>
                </a:rPr>
                <a:t>CEE, SEE, ME, Asia</a:t>
              </a:r>
            </a:p>
          </p:txBody>
        </p:sp>
        <p:sp>
          <p:nvSpPr>
            <p:cNvPr id="53" name="TextBox 52">
              <a:extLst>
                <a:ext uri="{FF2B5EF4-FFF2-40B4-BE49-F238E27FC236}">
                  <a16:creationId xmlns:a16="http://schemas.microsoft.com/office/drawing/2014/main" id="{ECFF7D42-7DA8-4057-895B-95EF08D60752}"/>
                </a:ext>
              </a:extLst>
            </p:cNvPr>
            <p:cNvSpPr txBox="1"/>
            <p:nvPr/>
          </p:nvSpPr>
          <p:spPr>
            <a:xfrm>
              <a:off x="497378" y="5444120"/>
              <a:ext cx="355416" cy="307777"/>
            </a:xfrm>
            <a:prstGeom prst="rect">
              <a:avLst/>
            </a:prstGeom>
            <a:noFill/>
          </p:spPr>
          <p:txBody>
            <a:bodyPr wrap="square" rtlCol="0">
              <a:spAutoFit/>
            </a:bodyPr>
            <a:lstStyle/>
            <a:p>
              <a:pPr>
                <a:defRPr/>
              </a:pPr>
              <a:r>
                <a:rPr lang="es-ES" sz="1400" dirty="0">
                  <a:solidFill>
                    <a:prstClr val="white"/>
                  </a:solidFill>
                  <a:latin typeface="Tisa Sans Pro Medium"/>
                </a:rPr>
                <a:t>6</a:t>
              </a:r>
            </a:p>
          </p:txBody>
        </p:sp>
      </p:grpSp>
      <p:grpSp>
        <p:nvGrpSpPr>
          <p:cNvPr id="647" name="Group 646">
            <a:extLst>
              <a:ext uri="{FF2B5EF4-FFF2-40B4-BE49-F238E27FC236}">
                <a16:creationId xmlns:a16="http://schemas.microsoft.com/office/drawing/2014/main" id="{944D3852-D771-42F3-AB36-799136D69200}"/>
              </a:ext>
            </a:extLst>
          </p:cNvPr>
          <p:cNvGrpSpPr/>
          <p:nvPr/>
        </p:nvGrpSpPr>
        <p:grpSpPr>
          <a:xfrm>
            <a:off x="7458453" y="3315383"/>
            <a:ext cx="3452969" cy="2762799"/>
            <a:chOff x="7458453" y="3315383"/>
            <a:chExt cx="3452969" cy="2762799"/>
          </a:xfrm>
        </p:grpSpPr>
        <p:sp>
          <p:nvSpPr>
            <p:cNvPr id="648" name="Freeform: Shape 647">
              <a:extLst>
                <a:ext uri="{FF2B5EF4-FFF2-40B4-BE49-F238E27FC236}">
                  <a16:creationId xmlns:a16="http://schemas.microsoft.com/office/drawing/2014/main" id="{F3571C6E-0889-465A-BAE1-2C25C2A81E55}"/>
                </a:ext>
              </a:extLst>
            </p:cNvPr>
            <p:cNvSpPr/>
            <p:nvPr/>
          </p:nvSpPr>
          <p:spPr>
            <a:xfrm>
              <a:off x="7458453" y="3315383"/>
              <a:ext cx="393943" cy="287113"/>
            </a:xfrm>
            <a:custGeom>
              <a:avLst/>
              <a:gdLst>
                <a:gd name="connsiteX0" fmla="*/ 393943 w 393943"/>
                <a:gd name="connsiteY0" fmla="*/ 36451 h 287113"/>
                <a:gd name="connsiteX1" fmla="*/ 392316 w 393943"/>
                <a:gd name="connsiteY1" fmla="*/ 35800 h 287113"/>
                <a:gd name="connsiteX2" fmla="*/ 384505 w 393943"/>
                <a:gd name="connsiteY2" fmla="*/ 32545 h 287113"/>
                <a:gd name="connsiteX3" fmla="*/ 381251 w 393943"/>
                <a:gd name="connsiteY3" fmla="*/ 32545 h 287113"/>
                <a:gd name="connsiteX4" fmla="*/ 377670 w 393943"/>
                <a:gd name="connsiteY4" fmla="*/ 34173 h 287113"/>
                <a:gd name="connsiteX5" fmla="*/ 373765 w 393943"/>
                <a:gd name="connsiteY5" fmla="*/ 37427 h 287113"/>
                <a:gd name="connsiteX6" fmla="*/ 368558 w 393943"/>
                <a:gd name="connsiteY6" fmla="*/ 41658 h 287113"/>
                <a:gd name="connsiteX7" fmla="*/ 365954 w 393943"/>
                <a:gd name="connsiteY7" fmla="*/ 40682 h 287113"/>
                <a:gd name="connsiteX8" fmla="*/ 365954 w 393943"/>
                <a:gd name="connsiteY8" fmla="*/ 40682 h 287113"/>
                <a:gd name="connsiteX9" fmla="*/ 366930 w 393943"/>
                <a:gd name="connsiteY9" fmla="*/ 36125 h 287113"/>
                <a:gd name="connsiteX10" fmla="*/ 367907 w 393943"/>
                <a:gd name="connsiteY10" fmla="*/ 33522 h 287113"/>
                <a:gd name="connsiteX11" fmla="*/ 367256 w 393943"/>
                <a:gd name="connsiteY11" fmla="*/ 32871 h 287113"/>
                <a:gd name="connsiteX12" fmla="*/ 364652 w 393943"/>
                <a:gd name="connsiteY12" fmla="*/ 31894 h 287113"/>
                <a:gd name="connsiteX13" fmla="*/ 360096 w 393943"/>
                <a:gd name="connsiteY13" fmla="*/ 31569 h 287113"/>
                <a:gd name="connsiteX14" fmla="*/ 353587 w 393943"/>
                <a:gd name="connsiteY14" fmla="*/ 33522 h 287113"/>
                <a:gd name="connsiteX15" fmla="*/ 346427 w 393943"/>
                <a:gd name="connsiteY15" fmla="*/ 37427 h 287113"/>
                <a:gd name="connsiteX16" fmla="*/ 346427 w 393943"/>
                <a:gd name="connsiteY16" fmla="*/ 37427 h 287113"/>
                <a:gd name="connsiteX17" fmla="*/ 341220 w 393943"/>
                <a:gd name="connsiteY17" fmla="*/ 42309 h 287113"/>
                <a:gd name="connsiteX18" fmla="*/ 337640 w 393943"/>
                <a:gd name="connsiteY18" fmla="*/ 45889 h 287113"/>
                <a:gd name="connsiteX19" fmla="*/ 328852 w 393943"/>
                <a:gd name="connsiteY19" fmla="*/ 49469 h 287113"/>
                <a:gd name="connsiteX20" fmla="*/ 328852 w 393943"/>
                <a:gd name="connsiteY20" fmla="*/ 49469 h 287113"/>
                <a:gd name="connsiteX21" fmla="*/ 312254 w 393943"/>
                <a:gd name="connsiteY21" fmla="*/ 54351 h 287113"/>
                <a:gd name="connsiteX22" fmla="*/ 312254 w 393943"/>
                <a:gd name="connsiteY22" fmla="*/ 54351 h 287113"/>
                <a:gd name="connsiteX23" fmla="*/ 311603 w 393943"/>
                <a:gd name="connsiteY23" fmla="*/ 54351 h 287113"/>
                <a:gd name="connsiteX24" fmla="*/ 307698 w 393943"/>
                <a:gd name="connsiteY24" fmla="*/ 50771 h 287113"/>
                <a:gd name="connsiteX25" fmla="*/ 306071 w 393943"/>
                <a:gd name="connsiteY25" fmla="*/ 45889 h 287113"/>
                <a:gd name="connsiteX26" fmla="*/ 306071 w 393943"/>
                <a:gd name="connsiteY26" fmla="*/ 44913 h 287113"/>
                <a:gd name="connsiteX27" fmla="*/ 307047 w 393943"/>
                <a:gd name="connsiteY27" fmla="*/ 35800 h 287113"/>
                <a:gd name="connsiteX28" fmla="*/ 308674 w 393943"/>
                <a:gd name="connsiteY28" fmla="*/ 16924 h 287113"/>
                <a:gd name="connsiteX29" fmla="*/ 308674 w 393943"/>
                <a:gd name="connsiteY29" fmla="*/ 16924 h 287113"/>
                <a:gd name="connsiteX30" fmla="*/ 306721 w 393943"/>
                <a:gd name="connsiteY30" fmla="*/ 16924 h 287113"/>
                <a:gd name="connsiteX31" fmla="*/ 300538 w 393943"/>
                <a:gd name="connsiteY31" fmla="*/ 15296 h 287113"/>
                <a:gd name="connsiteX32" fmla="*/ 300212 w 393943"/>
                <a:gd name="connsiteY32" fmla="*/ 9113 h 287113"/>
                <a:gd name="connsiteX33" fmla="*/ 300863 w 393943"/>
                <a:gd name="connsiteY33" fmla="*/ 8136 h 287113"/>
                <a:gd name="connsiteX34" fmla="*/ 297609 w 393943"/>
                <a:gd name="connsiteY34" fmla="*/ 3580 h 287113"/>
                <a:gd name="connsiteX35" fmla="*/ 295006 w 393943"/>
                <a:gd name="connsiteY35" fmla="*/ 326 h 287113"/>
                <a:gd name="connsiteX36" fmla="*/ 292727 w 393943"/>
                <a:gd name="connsiteY36" fmla="*/ 0 h 287113"/>
                <a:gd name="connsiteX37" fmla="*/ 287194 w 393943"/>
                <a:gd name="connsiteY37" fmla="*/ 976 h 287113"/>
                <a:gd name="connsiteX38" fmla="*/ 283940 w 393943"/>
                <a:gd name="connsiteY38" fmla="*/ 5858 h 287113"/>
                <a:gd name="connsiteX39" fmla="*/ 280034 w 393943"/>
                <a:gd name="connsiteY39" fmla="*/ 11716 h 287113"/>
                <a:gd name="connsiteX40" fmla="*/ 275153 w 393943"/>
                <a:gd name="connsiteY40" fmla="*/ 15296 h 287113"/>
                <a:gd name="connsiteX41" fmla="*/ 271247 w 393943"/>
                <a:gd name="connsiteY41" fmla="*/ 18226 h 287113"/>
                <a:gd name="connsiteX42" fmla="*/ 273525 w 393943"/>
                <a:gd name="connsiteY42" fmla="*/ 21805 h 287113"/>
                <a:gd name="connsiteX43" fmla="*/ 275478 w 393943"/>
                <a:gd name="connsiteY43" fmla="*/ 24735 h 287113"/>
                <a:gd name="connsiteX44" fmla="*/ 273851 w 393943"/>
                <a:gd name="connsiteY44" fmla="*/ 27664 h 287113"/>
                <a:gd name="connsiteX45" fmla="*/ 270922 w 393943"/>
                <a:gd name="connsiteY45" fmla="*/ 30267 h 287113"/>
                <a:gd name="connsiteX46" fmla="*/ 263762 w 393943"/>
                <a:gd name="connsiteY46" fmla="*/ 29942 h 287113"/>
                <a:gd name="connsiteX47" fmla="*/ 262134 w 393943"/>
                <a:gd name="connsiteY47" fmla="*/ 29616 h 287113"/>
                <a:gd name="connsiteX48" fmla="*/ 262134 w 393943"/>
                <a:gd name="connsiteY48" fmla="*/ 29616 h 287113"/>
                <a:gd name="connsiteX49" fmla="*/ 262134 w 393943"/>
                <a:gd name="connsiteY49" fmla="*/ 29616 h 287113"/>
                <a:gd name="connsiteX50" fmla="*/ 262134 w 393943"/>
                <a:gd name="connsiteY50" fmla="*/ 29616 h 287113"/>
                <a:gd name="connsiteX51" fmla="*/ 254649 w 393943"/>
                <a:gd name="connsiteY51" fmla="*/ 29942 h 287113"/>
                <a:gd name="connsiteX52" fmla="*/ 252046 w 393943"/>
                <a:gd name="connsiteY52" fmla="*/ 38078 h 287113"/>
                <a:gd name="connsiteX53" fmla="*/ 251069 w 393943"/>
                <a:gd name="connsiteY53" fmla="*/ 41333 h 287113"/>
                <a:gd name="connsiteX54" fmla="*/ 247814 w 393943"/>
                <a:gd name="connsiteY54" fmla="*/ 44913 h 287113"/>
                <a:gd name="connsiteX55" fmla="*/ 247814 w 393943"/>
                <a:gd name="connsiteY55" fmla="*/ 44913 h 287113"/>
                <a:gd name="connsiteX56" fmla="*/ 246838 w 393943"/>
                <a:gd name="connsiteY56" fmla="*/ 45563 h 287113"/>
                <a:gd name="connsiteX57" fmla="*/ 240004 w 393943"/>
                <a:gd name="connsiteY57" fmla="*/ 41984 h 287113"/>
                <a:gd name="connsiteX58" fmla="*/ 235447 w 393943"/>
                <a:gd name="connsiteY58" fmla="*/ 38403 h 287113"/>
                <a:gd name="connsiteX59" fmla="*/ 234146 w 393943"/>
                <a:gd name="connsiteY59" fmla="*/ 39054 h 287113"/>
                <a:gd name="connsiteX60" fmla="*/ 229589 w 393943"/>
                <a:gd name="connsiteY60" fmla="*/ 41333 h 287113"/>
                <a:gd name="connsiteX61" fmla="*/ 221127 w 393943"/>
                <a:gd name="connsiteY61" fmla="*/ 44262 h 287113"/>
                <a:gd name="connsiteX62" fmla="*/ 217873 w 393943"/>
                <a:gd name="connsiteY62" fmla="*/ 45238 h 287113"/>
                <a:gd name="connsiteX63" fmla="*/ 215920 w 393943"/>
                <a:gd name="connsiteY63" fmla="*/ 46865 h 287113"/>
                <a:gd name="connsiteX64" fmla="*/ 211038 w 393943"/>
                <a:gd name="connsiteY64" fmla="*/ 50120 h 287113"/>
                <a:gd name="connsiteX65" fmla="*/ 205180 w 393943"/>
                <a:gd name="connsiteY65" fmla="*/ 48493 h 287113"/>
                <a:gd name="connsiteX66" fmla="*/ 202576 w 393943"/>
                <a:gd name="connsiteY66" fmla="*/ 45889 h 287113"/>
                <a:gd name="connsiteX67" fmla="*/ 202576 w 393943"/>
                <a:gd name="connsiteY67" fmla="*/ 45889 h 287113"/>
                <a:gd name="connsiteX68" fmla="*/ 201926 w 393943"/>
                <a:gd name="connsiteY68" fmla="*/ 42960 h 287113"/>
                <a:gd name="connsiteX69" fmla="*/ 201600 w 393943"/>
                <a:gd name="connsiteY69" fmla="*/ 40682 h 287113"/>
                <a:gd name="connsiteX70" fmla="*/ 193139 w 393943"/>
                <a:gd name="connsiteY70" fmla="*/ 41984 h 287113"/>
                <a:gd name="connsiteX71" fmla="*/ 189233 w 393943"/>
                <a:gd name="connsiteY71" fmla="*/ 42309 h 287113"/>
                <a:gd name="connsiteX72" fmla="*/ 185653 w 393943"/>
                <a:gd name="connsiteY72" fmla="*/ 38403 h 287113"/>
                <a:gd name="connsiteX73" fmla="*/ 182724 w 393943"/>
                <a:gd name="connsiteY73" fmla="*/ 34498 h 287113"/>
                <a:gd name="connsiteX74" fmla="*/ 171658 w 393943"/>
                <a:gd name="connsiteY74" fmla="*/ 35149 h 287113"/>
                <a:gd name="connsiteX75" fmla="*/ 161895 w 393943"/>
                <a:gd name="connsiteY75" fmla="*/ 35800 h 287113"/>
                <a:gd name="connsiteX76" fmla="*/ 156037 w 393943"/>
                <a:gd name="connsiteY76" fmla="*/ 33522 h 287113"/>
                <a:gd name="connsiteX77" fmla="*/ 148551 w 393943"/>
                <a:gd name="connsiteY77" fmla="*/ 30593 h 287113"/>
                <a:gd name="connsiteX78" fmla="*/ 143669 w 393943"/>
                <a:gd name="connsiteY78" fmla="*/ 36776 h 287113"/>
                <a:gd name="connsiteX79" fmla="*/ 140415 w 393943"/>
                <a:gd name="connsiteY79" fmla="*/ 40682 h 287113"/>
                <a:gd name="connsiteX80" fmla="*/ 129349 w 393943"/>
                <a:gd name="connsiteY80" fmla="*/ 40682 h 287113"/>
                <a:gd name="connsiteX81" fmla="*/ 125769 w 393943"/>
                <a:gd name="connsiteY81" fmla="*/ 40356 h 287113"/>
                <a:gd name="connsiteX82" fmla="*/ 122515 w 393943"/>
                <a:gd name="connsiteY82" fmla="*/ 42309 h 287113"/>
                <a:gd name="connsiteX83" fmla="*/ 121213 w 393943"/>
                <a:gd name="connsiteY83" fmla="*/ 43285 h 287113"/>
                <a:gd name="connsiteX84" fmla="*/ 121213 w 393943"/>
                <a:gd name="connsiteY84" fmla="*/ 43285 h 287113"/>
                <a:gd name="connsiteX85" fmla="*/ 120237 w 393943"/>
                <a:gd name="connsiteY85" fmla="*/ 48818 h 287113"/>
                <a:gd name="connsiteX86" fmla="*/ 120237 w 393943"/>
                <a:gd name="connsiteY86" fmla="*/ 48818 h 287113"/>
                <a:gd name="connsiteX87" fmla="*/ 120237 w 393943"/>
                <a:gd name="connsiteY87" fmla="*/ 49794 h 287113"/>
                <a:gd name="connsiteX88" fmla="*/ 116331 w 393943"/>
                <a:gd name="connsiteY88" fmla="*/ 58256 h 287113"/>
                <a:gd name="connsiteX89" fmla="*/ 115681 w 393943"/>
                <a:gd name="connsiteY89" fmla="*/ 59558 h 287113"/>
                <a:gd name="connsiteX90" fmla="*/ 115030 w 393943"/>
                <a:gd name="connsiteY90" fmla="*/ 64440 h 287113"/>
                <a:gd name="connsiteX91" fmla="*/ 115030 w 393943"/>
                <a:gd name="connsiteY91" fmla="*/ 68020 h 287113"/>
                <a:gd name="connsiteX92" fmla="*/ 110473 w 393943"/>
                <a:gd name="connsiteY92" fmla="*/ 73227 h 287113"/>
                <a:gd name="connsiteX93" fmla="*/ 107544 w 393943"/>
                <a:gd name="connsiteY93" fmla="*/ 75505 h 287113"/>
                <a:gd name="connsiteX94" fmla="*/ 103313 w 393943"/>
                <a:gd name="connsiteY94" fmla="*/ 76807 h 287113"/>
                <a:gd name="connsiteX95" fmla="*/ 103313 w 393943"/>
                <a:gd name="connsiteY95" fmla="*/ 76807 h 287113"/>
                <a:gd name="connsiteX96" fmla="*/ 101035 w 393943"/>
                <a:gd name="connsiteY96" fmla="*/ 76482 h 287113"/>
                <a:gd name="connsiteX97" fmla="*/ 88017 w 393943"/>
                <a:gd name="connsiteY97" fmla="*/ 82665 h 287113"/>
                <a:gd name="connsiteX98" fmla="*/ 85739 w 393943"/>
                <a:gd name="connsiteY98" fmla="*/ 83967 h 287113"/>
                <a:gd name="connsiteX99" fmla="*/ 79555 w 393943"/>
                <a:gd name="connsiteY99" fmla="*/ 84618 h 287113"/>
                <a:gd name="connsiteX100" fmla="*/ 73697 w 393943"/>
                <a:gd name="connsiteY100" fmla="*/ 84943 h 287113"/>
                <a:gd name="connsiteX101" fmla="*/ 74348 w 393943"/>
                <a:gd name="connsiteY101" fmla="*/ 87221 h 287113"/>
                <a:gd name="connsiteX102" fmla="*/ 74999 w 393943"/>
                <a:gd name="connsiteY102" fmla="*/ 91127 h 287113"/>
                <a:gd name="connsiteX103" fmla="*/ 71744 w 393943"/>
                <a:gd name="connsiteY103" fmla="*/ 96334 h 287113"/>
                <a:gd name="connsiteX104" fmla="*/ 66537 w 393943"/>
                <a:gd name="connsiteY104" fmla="*/ 102518 h 287113"/>
                <a:gd name="connsiteX105" fmla="*/ 59703 w 393943"/>
                <a:gd name="connsiteY105" fmla="*/ 103494 h 287113"/>
                <a:gd name="connsiteX106" fmla="*/ 54495 w 393943"/>
                <a:gd name="connsiteY106" fmla="*/ 103494 h 287113"/>
                <a:gd name="connsiteX107" fmla="*/ 54495 w 393943"/>
                <a:gd name="connsiteY107" fmla="*/ 103494 h 287113"/>
                <a:gd name="connsiteX108" fmla="*/ 52868 w 393943"/>
                <a:gd name="connsiteY108" fmla="*/ 104796 h 287113"/>
                <a:gd name="connsiteX109" fmla="*/ 49288 w 393943"/>
                <a:gd name="connsiteY109" fmla="*/ 107400 h 287113"/>
                <a:gd name="connsiteX110" fmla="*/ 40501 w 393943"/>
                <a:gd name="connsiteY110" fmla="*/ 101216 h 287113"/>
                <a:gd name="connsiteX111" fmla="*/ 36595 w 393943"/>
                <a:gd name="connsiteY111" fmla="*/ 97636 h 287113"/>
                <a:gd name="connsiteX112" fmla="*/ 28134 w 393943"/>
                <a:gd name="connsiteY112" fmla="*/ 95683 h 287113"/>
                <a:gd name="connsiteX113" fmla="*/ 22276 w 393943"/>
                <a:gd name="connsiteY113" fmla="*/ 94381 h 287113"/>
                <a:gd name="connsiteX114" fmla="*/ 19997 w 393943"/>
                <a:gd name="connsiteY114" fmla="*/ 99589 h 287113"/>
                <a:gd name="connsiteX115" fmla="*/ 16743 w 393943"/>
                <a:gd name="connsiteY115" fmla="*/ 111956 h 287113"/>
                <a:gd name="connsiteX116" fmla="*/ 15441 w 393943"/>
                <a:gd name="connsiteY116" fmla="*/ 118139 h 287113"/>
                <a:gd name="connsiteX117" fmla="*/ 9908 w 393943"/>
                <a:gd name="connsiteY117" fmla="*/ 124974 h 287113"/>
                <a:gd name="connsiteX118" fmla="*/ 7304 w 393943"/>
                <a:gd name="connsiteY118" fmla="*/ 127252 h 287113"/>
                <a:gd name="connsiteX119" fmla="*/ 10885 w 393943"/>
                <a:gd name="connsiteY119" fmla="*/ 132785 h 287113"/>
                <a:gd name="connsiteX120" fmla="*/ 13163 w 393943"/>
                <a:gd name="connsiteY120" fmla="*/ 135063 h 287113"/>
                <a:gd name="connsiteX121" fmla="*/ 10234 w 393943"/>
                <a:gd name="connsiteY121" fmla="*/ 135389 h 287113"/>
                <a:gd name="connsiteX122" fmla="*/ 3074 w 393943"/>
                <a:gd name="connsiteY122" fmla="*/ 136365 h 287113"/>
                <a:gd name="connsiteX123" fmla="*/ 1772 w 393943"/>
                <a:gd name="connsiteY123" fmla="*/ 138643 h 287113"/>
                <a:gd name="connsiteX124" fmla="*/ 145 w 393943"/>
                <a:gd name="connsiteY124" fmla="*/ 144827 h 287113"/>
                <a:gd name="connsiteX125" fmla="*/ 145 w 393943"/>
                <a:gd name="connsiteY125" fmla="*/ 149383 h 287113"/>
                <a:gd name="connsiteX126" fmla="*/ 1121 w 393943"/>
                <a:gd name="connsiteY126" fmla="*/ 155567 h 287113"/>
                <a:gd name="connsiteX127" fmla="*/ 1121 w 393943"/>
                <a:gd name="connsiteY127" fmla="*/ 155567 h 287113"/>
                <a:gd name="connsiteX128" fmla="*/ 5352 w 393943"/>
                <a:gd name="connsiteY128" fmla="*/ 156543 h 287113"/>
                <a:gd name="connsiteX129" fmla="*/ 11535 w 393943"/>
                <a:gd name="connsiteY129" fmla="*/ 159147 h 287113"/>
                <a:gd name="connsiteX130" fmla="*/ 6979 w 393943"/>
                <a:gd name="connsiteY130" fmla="*/ 165981 h 287113"/>
                <a:gd name="connsiteX131" fmla="*/ 2423 w 393943"/>
                <a:gd name="connsiteY131" fmla="*/ 171514 h 287113"/>
                <a:gd name="connsiteX132" fmla="*/ 6979 w 393943"/>
                <a:gd name="connsiteY132" fmla="*/ 190065 h 287113"/>
                <a:gd name="connsiteX133" fmla="*/ 8932 w 393943"/>
                <a:gd name="connsiteY133" fmla="*/ 197225 h 287113"/>
                <a:gd name="connsiteX134" fmla="*/ 9257 w 393943"/>
                <a:gd name="connsiteY134" fmla="*/ 198852 h 287113"/>
                <a:gd name="connsiteX135" fmla="*/ 8932 w 393943"/>
                <a:gd name="connsiteY135" fmla="*/ 203734 h 287113"/>
                <a:gd name="connsiteX136" fmla="*/ 9583 w 393943"/>
                <a:gd name="connsiteY136" fmla="*/ 221308 h 287113"/>
                <a:gd name="connsiteX137" fmla="*/ 9583 w 393943"/>
                <a:gd name="connsiteY137" fmla="*/ 221308 h 287113"/>
                <a:gd name="connsiteX138" fmla="*/ 9583 w 393943"/>
                <a:gd name="connsiteY138" fmla="*/ 222610 h 287113"/>
                <a:gd name="connsiteX139" fmla="*/ 9583 w 393943"/>
                <a:gd name="connsiteY139" fmla="*/ 222610 h 287113"/>
                <a:gd name="connsiteX140" fmla="*/ 18045 w 393943"/>
                <a:gd name="connsiteY140" fmla="*/ 223261 h 287113"/>
                <a:gd name="connsiteX141" fmla="*/ 28134 w 393943"/>
                <a:gd name="connsiteY141" fmla="*/ 224563 h 287113"/>
                <a:gd name="connsiteX142" fmla="*/ 28134 w 393943"/>
                <a:gd name="connsiteY142" fmla="*/ 224563 h 287113"/>
                <a:gd name="connsiteX143" fmla="*/ 34968 w 393943"/>
                <a:gd name="connsiteY143" fmla="*/ 229770 h 287113"/>
                <a:gd name="connsiteX144" fmla="*/ 36270 w 393943"/>
                <a:gd name="connsiteY144" fmla="*/ 235628 h 287113"/>
                <a:gd name="connsiteX145" fmla="*/ 36270 w 393943"/>
                <a:gd name="connsiteY145" fmla="*/ 236930 h 287113"/>
                <a:gd name="connsiteX146" fmla="*/ 34968 w 393943"/>
                <a:gd name="connsiteY146" fmla="*/ 244090 h 287113"/>
                <a:gd name="connsiteX147" fmla="*/ 30086 w 393943"/>
                <a:gd name="connsiteY147" fmla="*/ 249623 h 287113"/>
                <a:gd name="connsiteX148" fmla="*/ 11535 w 393943"/>
                <a:gd name="connsiteY148" fmla="*/ 272079 h 287113"/>
                <a:gd name="connsiteX149" fmla="*/ 29110 w 393943"/>
                <a:gd name="connsiteY149" fmla="*/ 277286 h 287113"/>
                <a:gd name="connsiteX150" fmla="*/ 58401 w 393943"/>
                <a:gd name="connsiteY150" fmla="*/ 285097 h 287113"/>
                <a:gd name="connsiteX151" fmla="*/ 69466 w 393943"/>
                <a:gd name="connsiteY151" fmla="*/ 284446 h 287113"/>
                <a:gd name="connsiteX152" fmla="*/ 90295 w 393943"/>
                <a:gd name="connsiteY152" fmla="*/ 283795 h 287113"/>
                <a:gd name="connsiteX153" fmla="*/ 94851 w 393943"/>
                <a:gd name="connsiteY153" fmla="*/ 285423 h 287113"/>
                <a:gd name="connsiteX154" fmla="*/ 100059 w 393943"/>
                <a:gd name="connsiteY154" fmla="*/ 287050 h 287113"/>
                <a:gd name="connsiteX155" fmla="*/ 102337 w 393943"/>
                <a:gd name="connsiteY155" fmla="*/ 284772 h 287113"/>
                <a:gd name="connsiteX156" fmla="*/ 112751 w 393943"/>
                <a:gd name="connsiteY156" fmla="*/ 277937 h 287113"/>
                <a:gd name="connsiteX157" fmla="*/ 112751 w 393943"/>
                <a:gd name="connsiteY157" fmla="*/ 277937 h 287113"/>
                <a:gd name="connsiteX158" fmla="*/ 115030 w 393943"/>
                <a:gd name="connsiteY158" fmla="*/ 277937 h 287113"/>
                <a:gd name="connsiteX159" fmla="*/ 136835 w 393943"/>
                <a:gd name="connsiteY159" fmla="*/ 277286 h 287113"/>
                <a:gd name="connsiteX160" fmla="*/ 158315 w 393943"/>
                <a:gd name="connsiteY160" fmla="*/ 271753 h 287113"/>
                <a:gd name="connsiteX161" fmla="*/ 160267 w 393943"/>
                <a:gd name="connsiteY161" fmla="*/ 267523 h 287113"/>
                <a:gd name="connsiteX162" fmla="*/ 159942 w 393943"/>
                <a:gd name="connsiteY162" fmla="*/ 266872 h 287113"/>
                <a:gd name="connsiteX163" fmla="*/ 158966 w 393943"/>
                <a:gd name="connsiteY163" fmla="*/ 259386 h 287113"/>
                <a:gd name="connsiteX164" fmla="*/ 158966 w 393943"/>
                <a:gd name="connsiteY164" fmla="*/ 255806 h 287113"/>
                <a:gd name="connsiteX165" fmla="*/ 159942 w 393943"/>
                <a:gd name="connsiteY165" fmla="*/ 247019 h 287113"/>
                <a:gd name="connsiteX166" fmla="*/ 160919 w 393943"/>
                <a:gd name="connsiteY166" fmla="*/ 243439 h 287113"/>
                <a:gd name="connsiteX167" fmla="*/ 163848 w 393943"/>
                <a:gd name="connsiteY167" fmla="*/ 237906 h 287113"/>
                <a:gd name="connsiteX168" fmla="*/ 173611 w 393943"/>
                <a:gd name="connsiteY168" fmla="*/ 230421 h 287113"/>
                <a:gd name="connsiteX169" fmla="*/ 181748 w 393943"/>
                <a:gd name="connsiteY169" fmla="*/ 226190 h 287113"/>
                <a:gd name="connsiteX170" fmla="*/ 186955 w 393943"/>
                <a:gd name="connsiteY170" fmla="*/ 228143 h 287113"/>
                <a:gd name="connsiteX171" fmla="*/ 192487 w 393943"/>
                <a:gd name="connsiteY171" fmla="*/ 230095 h 287113"/>
                <a:gd name="connsiteX172" fmla="*/ 199322 w 393943"/>
                <a:gd name="connsiteY172" fmla="*/ 227492 h 287113"/>
                <a:gd name="connsiteX173" fmla="*/ 200624 w 393943"/>
                <a:gd name="connsiteY173" fmla="*/ 226516 h 287113"/>
                <a:gd name="connsiteX174" fmla="*/ 198996 w 393943"/>
                <a:gd name="connsiteY174" fmla="*/ 225539 h 287113"/>
                <a:gd name="connsiteX175" fmla="*/ 196067 w 393943"/>
                <a:gd name="connsiteY175" fmla="*/ 222610 h 287113"/>
                <a:gd name="connsiteX176" fmla="*/ 198020 w 393943"/>
                <a:gd name="connsiteY176" fmla="*/ 220007 h 287113"/>
                <a:gd name="connsiteX177" fmla="*/ 201600 w 393943"/>
                <a:gd name="connsiteY177" fmla="*/ 219030 h 287113"/>
                <a:gd name="connsiteX178" fmla="*/ 207133 w 393943"/>
                <a:gd name="connsiteY178" fmla="*/ 217077 h 287113"/>
                <a:gd name="connsiteX179" fmla="*/ 211038 w 393943"/>
                <a:gd name="connsiteY179" fmla="*/ 214474 h 287113"/>
                <a:gd name="connsiteX180" fmla="*/ 214293 w 393943"/>
                <a:gd name="connsiteY180" fmla="*/ 212846 h 287113"/>
                <a:gd name="connsiteX181" fmla="*/ 219500 w 393943"/>
                <a:gd name="connsiteY181" fmla="*/ 212846 h 287113"/>
                <a:gd name="connsiteX182" fmla="*/ 222429 w 393943"/>
                <a:gd name="connsiteY182" fmla="*/ 212846 h 287113"/>
                <a:gd name="connsiteX183" fmla="*/ 228938 w 393943"/>
                <a:gd name="connsiteY183" fmla="*/ 215775 h 287113"/>
                <a:gd name="connsiteX184" fmla="*/ 232844 w 393943"/>
                <a:gd name="connsiteY184" fmla="*/ 218054 h 287113"/>
                <a:gd name="connsiteX185" fmla="*/ 232844 w 393943"/>
                <a:gd name="connsiteY185" fmla="*/ 218054 h 287113"/>
                <a:gd name="connsiteX186" fmla="*/ 236424 w 393943"/>
                <a:gd name="connsiteY186" fmla="*/ 215775 h 287113"/>
                <a:gd name="connsiteX187" fmla="*/ 243584 w 393943"/>
                <a:gd name="connsiteY187" fmla="*/ 208290 h 287113"/>
                <a:gd name="connsiteX188" fmla="*/ 243584 w 393943"/>
                <a:gd name="connsiteY188" fmla="*/ 202107 h 287113"/>
                <a:gd name="connsiteX189" fmla="*/ 243909 w 393943"/>
                <a:gd name="connsiteY189" fmla="*/ 191692 h 287113"/>
                <a:gd name="connsiteX190" fmla="*/ 245862 w 393943"/>
                <a:gd name="connsiteY190" fmla="*/ 189088 h 287113"/>
                <a:gd name="connsiteX191" fmla="*/ 247814 w 393943"/>
                <a:gd name="connsiteY191" fmla="*/ 185834 h 287113"/>
                <a:gd name="connsiteX192" fmla="*/ 248466 w 393943"/>
                <a:gd name="connsiteY192" fmla="*/ 178999 h 287113"/>
                <a:gd name="connsiteX193" fmla="*/ 248466 w 393943"/>
                <a:gd name="connsiteY193" fmla="*/ 178999 h 287113"/>
                <a:gd name="connsiteX194" fmla="*/ 250093 w 393943"/>
                <a:gd name="connsiteY194" fmla="*/ 173141 h 287113"/>
                <a:gd name="connsiteX195" fmla="*/ 252371 w 393943"/>
                <a:gd name="connsiteY195" fmla="*/ 172165 h 287113"/>
                <a:gd name="connsiteX196" fmla="*/ 252371 w 393943"/>
                <a:gd name="connsiteY196" fmla="*/ 172165 h 287113"/>
                <a:gd name="connsiteX197" fmla="*/ 255300 w 393943"/>
                <a:gd name="connsiteY197" fmla="*/ 171514 h 287113"/>
                <a:gd name="connsiteX198" fmla="*/ 258880 w 393943"/>
                <a:gd name="connsiteY198" fmla="*/ 170863 h 287113"/>
                <a:gd name="connsiteX199" fmla="*/ 263436 w 393943"/>
                <a:gd name="connsiteY199" fmla="*/ 170212 h 287113"/>
                <a:gd name="connsiteX200" fmla="*/ 269294 w 393943"/>
                <a:gd name="connsiteY200" fmla="*/ 166957 h 287113"/>
                <a:gd name="connsiteX201" fmla="*/ 272224 w 393943"/>
                <a:gd name="connsiteY201" fmla="*/ 164679 h 287113"/>
                <a:gd name="connsiteX202" fmla="*/ 270271 w 393943"/>
                <a:gd name="connsiteY202" fmla="*/ 161425 h 287113"/>
                <a:gd name="connsiteX203" fmla="*/ 265389 w 393943"/>
                <a:gd name="connsiteY203" fmla="*/ 155241 h 287113"/>
                <a:gd name="connsiteX204" fmla="*/ 261158 w 393943"/>
                <a:gd name="connsiteY204" fmla="*/ 150034 h 287113"/>
                <a:gd name="connsiteX205" fmla="*/ 259531 w 393943"/>
                <a:gd name="connsiteY205" fmla="*/ 145803 h 287113"/>
                <a:gd name="connsiteX206" fmla="*/ 262134 w 393943"/>
                <a:gd name="connsiteY206" fmla="*/ 142874 h 287113"/>
                <a:gd name="connsiteX207" fmla="*/ 266366 w 393943"/>
                <a:gd name="connsiteY207" fmla="*/ 141572 h 287113"/>
                <a:gd name="connsiteX208" fmla="*/ 272875 w 393943"/>
                <a:gd name="connsiteY208" fmla="*/ 142548 h 287113"/>
                <a:gd name="connsiteX209" fmla="*/ 280034 w 393943"/>
                <a:gd name="connsiteY209" fmla="*/ 143850 h 287113"/>
                <a:gd name="connsiteX210" fmla="*/ 287194 w 393943"/>
                <a:gd name="connsiteY210" fmla="*/ 142548 h 287113"/>
                <a:gd name="connsiteX211" fmla="*/ 294029 w 393943"/>
                <a:gd name="connsiteY211" fmla="*/ 140270 h 287113"/>
                <a:gd name="connsiteX212" fmla="*/ 295006 w 393943"/>
                <a:gd name="connsiteY212" fmla="*/ 138318 h 287113"/>
                <a:gd name="connsiteX213" fmla="*/ 295981 w 393943"/>
                <a:gd name="connsiteY213" fmla="*/ 134087 h 287113"/>
                <a:gd name="connsiteX214" fmla="*/ 294354 w 393943"/>
                <a:gd name="connsiteY214" fmla="*/ 132785 h 287113"/>
                <a:gd name="connsiteX215" fmla="*/ 291425 w 393943"/>
                <a:gd name="connsiteY215" fmla="*/ 127252 h 287113"/>
                <a:gd name="connsiteX216" fmla="*/ 291425 w 393943"/>
                <a:gd name="connsiteY216" fmla="*/ 127252 h 287113"/>
                <a:gd name="connsiteX217" fmla="*/ 295656 w 393943"/>
                <a:gd name="connsiteY217" fmla="*/ 123347 h 287113"/>
                <a:gd name="connsiteX218" fmla="*/ 298585 w 393943"/>
                <a:gd name="connsiteY218" fmla="*/ 120743 h 287113"/>
                <a:gd name="connsiteX219" fmla="*/ 298911 w 393943"/>
                <a:gd name="connsiteY219" fmla="*/ 119441 h 287113"/>
                <a:gd name="connsiteX220" fmla="*/ 301515 w 393943"/>
                <a:gd name="connsiteY220" fmla="*/ 114885 h 287113"/>
                <a:gd name="connsiteX221" fmla="*/ 301515 w 393943"/>
                <a:gd name="connsiteY221" fmla="*/ 114885 h 287113"/>
                <a:gd name="connsiteX222" fmla="*/ 304118 w 393943"/>
                <a:gd name="connsiteY222" fmla="*/ 113583 h 287113"/>
                <a:gd name="connsiteX223" fmla="*/ 306396 w 393943"/>
                <a:gd name="connsiteY223" fmla="*/ 112607 h 287113"/>
                <a:gd name="connsiteX224" fmla="*/ 306396 w 393943"/>
                <a:gd name="connsiteY224" fmla="*/ 111630 h 287113"/>
                <a:gd name="connsiteX225" fmla="*/ 307698 w 393943"/>
                <a:gd name="connsiteY225" fmla="*/ 106749 h 287113"/>
                <a:gd name="connsiteX226" fmla="*/ 309325 w 393943"/>
                <a:gd name="connsiteY226" fmla="*/ 105447 h 287113"/>
                <a:gd name="connsiteX227" fmla="*/ 309976 w 393943"/>
                <a:gd name="connsiteY227" fmla="*/ 103169 h 287113"/>
                <a:gd name="connsiteX228" fmla="*/ 309651 w 393943"/>
                <a:gd name="connsiteY228" fmla="*/ 98938 h 287113"/>
                <a:gd name="connsiteX229" fmla="*/ 309325 w 393943"/>
                <a:gd name="connsiteY229" fmla="*/ 96009 h 287113"/>
                <a:gd name="connsiteX230" fmla="*/ 306396 w 393943"/>
                <a:gd name="connsiteY230" fmla="*/ 91778 h 287113"/>
                <a:gd name="connsiteX231" fmla="*/ 301840 w 393943"/>
                <a:gd name="connsiteY231" fmla="*/ 85269 h 287113"/>
                <a:gd name="connsiteX232" fmla="*/ 300863 w 393943"/>
                <a:gd name="connsiteY232" fmla="*/ 83967 h 287113"/>
                <a:gd name="connsiteX233" fmla="*/ 299562 w 393943"/>
                <a:gd name="connsiteY233" fmla="*/ 79085 h 287113"/>
                <a:gd name="connsiteX234" fmla="*/ 304118 w 393943"/>
                <a:gd name="connsiteY234" fmla="*/ 72576 h 287113"/>
                <a:gd name="connsiteX235" fmla="*/ 310952 w 393943"/>
                <a:gd name="connsiteY235" fmla="*/ 66718 h 287113"/>
                <a:gd name="connsiteX236" fmla="*/ 317136 w 393943"/>
                <a:gd name="connsiteY236" fmla="*/ 68020 h 287113"/>
                <a:gd name="connsiteX237" fmla="*/ 320065 w 393943"/>
                <a:gd name="connsiteY237" fmla="*/ 68996 h 287113"/>
                <a:gd name="connsiteX238" fmla="*/ 320065 w 393943"/>
                <a:gd name="connsiteY238" fmla="*/ 68996 h 287113"/>
                <a:gd name="connsiteX239" fmla="*/ 326899 w 393943"/>
                <a:gd name="connsiteY239" fmla="*/ 64440 h 287113"/>
                <a:gd name="connsiteX240" fmla="*/ 342847 w 393943"/>
                <a:gd name="connsiteY240" fmla="*/ 54676 h 287113"/>
                <a:gd name="connsiteX241" fmla="*/ 351634 w 393943"/>
                <a:gd name="connsiteY241" fmla="*/ 54351 h 287113"/>
                <a:gd name="connsiteX242" fmla="*/ 370511 w 393943"/>
                <a:gd name="connsiteY242" fmla="*/ 54025 h 287113"/>
                <a:gd name="connsiteX243" fmla="*/ 375717 w 393943"/>
                <a:gd name="connsiteY243" fmla="*/ 56303 h 287113"/>
                <a:gd name="connsiteX244" fmla="*/ 378972 w 393943"/>
                <a:gd name="connsiteY244" fmla="*/ 57931 h 287113"/>
                <a:gd name="connsiteX245" fmla="*/ 381251 w 393943"/>
                <a:gd name="connsiteY245" fmla="*/ 55653 h 287113"/>
                <a:gd name="connsiteX246" fmla="*/ 391014 w 393943"/>
                <a:gd name="connsiteY246" fmla="*/ 49144 h 287113"/>
                <a:gd name="connsiteX247" fmla="*/ 391990 w 393943"/>
                <a:gd name="connsiteY247" fmla="*/ 49144 h 287113"/>
                <a:gd name="connsiteX248" fmla="*/ 391665 w 393943"/>
                <a:gd name="connsiteY248" fmla="*/ 47842 h 287113"/>
                <a:gd name="connsiteX249" fmla="*/ 391665 w 393943"/>
                <a:gd name="connsiteY249" fmla="*/ 47842 h 287113"/>
                <a:gd name="connsiteX250" fmla="*/ 391014 w 393943"/>
                <a:gd name="connsiteY250" fmla="*/ 43611 h 287113"/>
                <a:gd name="connsiteX251" fmla="*/ 393943 w 393943"/>
                <a:gd name="connsiteY251" fmla="*/ 36451 h 287113"/>
                <a:gd name="connsiteX252" fmla="*/ 393943 w 393943"/>
                <a:gd name="connsiteY252" fmla="*/ 36451 h 28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393943" h="287113">
                  <a:moveTo>
                    <a:pt x="393943" y="36451"/>
                  </a:moveTo>
                  <a:lnTo>
                    <a:pt x="392316" y="35800"/>
                  </a:lnTo>
                  <a:cubicBezTo>
                    <a:pt x="389061" y="34173"/>
                    <a:pt x="385481" y="32871"/>
                    <a:pt x="384505" y="32545"/>
                  </a:cubicBezTo>
                  <a:cubicBezTo>
                    <a:pt x="383203" y="32220"/>
                    <a:pt x="382226" y="32220"/>
                    <a:pt x="381251" y="32545"/>
                  </a:cubicBezTo>
                  <a:cubicBezTo>
                    <a:pt x="379948" y="32871"/>
                    <a:pt x="378972" y="33522"/>
                    <a:pt x="377670" y="34173"/>
                  </a:cubicBezTo>
                  <a:cubicBezTo>
                    <a:pt x="376694" y="34824"/>
                    <a:pt x="375067" y="36125"/>
                    <a:pt x="373765" y="37427"/>
                  </a:cubicBezTo>
                  <a:cubicBezTo>
                    <a:pt x="372138" y="39054"/>
                    <a:pt x="370185" y="41007"/>
                    <a:pt x="368558" y="41658"/>
                  </a:cubicBezTo>
                  <a:cubicBezTo>
                    <a:pt x="367256" y="41984"/>
                    <a:pt x="366280" y="41658"/>
                    <a:pt x="365954" y="40682"/>
                  </a:cubicBezTo>
                  <a:lnTo>
                    <a:pt x="365954" y="40682"/>
                  </a:lnTo>
                  <a:cubicBezTo>
                    <a:pt x="365629" y="39705"/>
                    <a:pt x="366280" y="37753"/>
                    <a:pt x="366930" y="36125"/>
                  </a:cubicBezTo>
                  <a:cubicBezTo>
                    <a:pt x="367256" y="35149"/>
                    <a:pt x="367581" y="34173"/>
                    <a:pt x="367907" y="33522"/>
                  </a:cubicBezTo>
                  <a:cubicBezTo>
                    <a:pt x="367907" y="33522"/>
                    <a:pt x="367581" y="33196"/>
                    <a:pt x="367256" y="32871"/>
                  </a:cubicBezTo>
                  <a:cubicBezTo>
                    <a:pt x="366605" y="32545"/>
                    <a:pt x="365629" y="32220"/>
                    <a:pt x="364652" y="31894"/>
                  </a:cubicBezTo>
                  <a:cubicBezTo>
                    <a:pt x="363025" y="31569"/>
                    <a:pt x="361072" y="31569"/>
                    <a:pt x="360096" y="31569"/>
                  </a:cubicBezTo>
                  <a:cubicBezTo>
                    <a:pt x="358469" y="31894"/>
                    <a:pt x="356190" y="32545"/>
                    <a:pt x="353587" y="33522"/>
                  </a:cubicBezTo>
                  <a:cubicBezTo>
                    <a:pt x="350983" y="34498"/>
                    <a:pt x="348380" y="35800"/>
                    <a:pt x="346427" y="37427"/>
                  </a:cubicBezTo>
                  <a:lnTo>
                    <a:pt x="346427" y="37427"/>
                  </a:lnTo>
                  <a:cubicBezTo>
                    <a:pt x="344149" y="38729"/>
                    <a:pt x="342521" y="40682"/>
                    <a:pt x="341220" y="42309"/>
                  </a:cubicBezTo>
                  <a:cubicBezTo>
                    <a:pt x="339918" y="43611"/>
                    <a:pt x="338942" y="44913"/>
                    <a:pt x="337640" y="45889"/>
                  </a:cubicBezTo>
                  <a:cubicBezTo>
                    <a:pt x="336338" y="46865"/>
                    <a:pt x="332758" y="48167"/>
                    <a:pt x="328852" y="49469"/>
                  </a:cubicBezTo>
                  <a:lnTo>
                    <a:pt x="328852" y="49469"/>
                  </a:lnTo>
                  <a:cubicBezTo>
                    <a:pt x="322018" y="51747"/>
                    <a:pt x="313881" y="54025"/>
                    <a:pt x="312254" y="54351"/>
                  </a:cubicBezTo>
                  <a:lnTo>
                    <a:pt x="312254" y="54351"/>
                  </a:lnTo>
                  <a:cubicBezTo>
                    <a:pt x="311929" y="54351"/>
                    <a:pt x="311929" y="54351"/>
                    <a:pt x="311603" y="54351"/>
                  </a:cubicBezTo>
                  <a:cubicBezTo>
                    <a:pt x="309976" y="54351"/>
                    <a:pt x="308674" y="52723"/>
                    <a:pt x="307698" y="50771"/>
                  </a:cubicBezTo>
                  <a:cubicBezTo>
                    <a:pt x="307047" y="49144"/>
                    <a:pt x="306396" y="47191"/>
                    <a:pt x="306071" y="45889"/>
                  </a:cubicBezTo>
                  <a:cubicBezTo>
                    <a:pt x="306071" y="45563"/>
                    <a:pt x="306071" y="44913"/>
                    <a:pt x="306071" y="44913"/>
                  </a:cubicBezTo>
                  <a:cubicBezTo>
                    <a:pt x="306071" y="44587"/>
                    <a:pt x="306396" y="40682"/>
                    <a:pt x="307047" y="35800"/>
                  </a:cubicBezTo>
                  <a:cubicBezTo>
                    <a:pt x="307698" y="27664"/>
                    <a:pt x="308999" y="17249"/>
                    <a:pt x="308674" y="16924"/>
                  </a:cubicBezTo>
                  <a:lnTo>
                    <a:pt x="308674" y="16924"/>
                  </a:lnTo>
                  <a:cubicBezTo>
                    <a:pt x="308674" y="16598"/>
                    <a:pt x="307698" y="17249"/>
                    <a:pt x="306721" y="16924"/>
                  </a:cubicBezTo>
                  <a:cubicBezTo>
                    <a:pt x="304769" y="16598"/>
                    <a:pt x="302165" y="16273"/>
                    <a:pt x="300538" y="15296"/>
                  </a:cubicBezTo>
                  <a:cubicBezTo>
                    <a:pt x="297609" y="13669"/>
                    <a:pt x="298911" y="11065"/>
                    <a:pt x="300212" y="9113"/>
                  </a:cubicBezTo>
                  <a:cubicBezTo>
                    <a:pt x="300538" y="8462"/>
                    <a:pt x="300863" y="8136"/>
                    <a:pt x="300863" y="8136"/>
                  </a:cubicBezTo>
                  <a:cubicBezTo>
                    <a:pt x="300863" y="7811"/>
                    <a:pt x="299236" y="5533"/>
                    <a:pt x="297609" y="3580"/>
                  </a:cubicBezTo>
                  <a:cubicBezTo>
                    <a:pt x="296633" y="2278"/>
                    <a:pt x="295656" y="976"/>
                    <a:pt x="295006" y="326"/>
                  </a:cubicBezTo>
                  <a:cubicBezTo>
                    <a:pt x="295006" y="0"/>
                    <a:pt x="294029" y="0"/>
                    <a:pt x="292727" y="0"/>
                  </a:cubicBezTo>
                  <a:cubicBezTo>
                    <a:pt x="290775" y="0"/>
                    <a:pt x="288497" y="326"/>
                    <a:pt x="287194" y="976"/>
                  </a:cubicBezTo>
                  <a:cubicBezTo>
                    <a:pt x="286218" y="1302"/>
                    <a:pt x="285242" y="3580"/>
                    <a:pt x="283940" y="5858"/>
                  </a:cubicBezTo>
                  <a:cubicBezTo>
                    <a:pt x="282638" y="8136"/>
                    <a:pt x="281662" y="10415"/>
                    <a:pt x="280034" y="11716"/>
                  </a:cubicBezTo>
                  <a:cubicBezTo>
                    <a:pt x="278733" y="13018"/>
                    <a:pt x="276780" y="14320"/>
                    <a:pt x="275153" y="15296"/>
                  </a:cubicBezTo>
                  <a:cubicBezTo>
                    <a:pt x="273525" y="16273"/>
                    <a:pt x="271898" y="17249"/>
                    <a:pt x="271247" y="18226"/>
                  </a:cubicBezTo>
                  <a:cubicBezTo>
                    <a:pt x="270922" y="18876"/>
                    <a:pt x="272224" y="20504"/>
                    <a:pt x="273525" y="21805"/>
                  </a:cubicBezTo>
                  <a:cubicBezTo>
                    <a:pt x="274502" y="22782"/>
                    <a:pt x="275478" y="23758"/>
                    <a:pt x="275478" y="24735"/>
                  </a:cubicBezTo>
                  <a:cubicBezTo>
                    <a:pt x="275478" y="25711"/>
                    <a:pt x="274827" y="26687"/>
                    <a:pt x="273851" y="27664"/>
                  </a:cubicBezTo>
                  <a:cubicBezTo>
                    <a:pt x="272875" y="28640"/>
                    <a:pt x="271898" y="29616"/>
                    <a:pt x="270922" y="30267"/>
                  </a:cubicBezTo>
                  <a:cubicBezTo>
                    <a:pt x="269620" y="30918"/>
                    <a:pt x="266366" y="30267"/>
                    <a:pt x="263762" y="29942"/>
                  </a:cubicBezTo>
                  <a:cubicBezTo>
                    <a:pt x="263111" y="29942"/>
                    <a:pt x="262460" y="29616"/>
                    <a:pt x="262134" y="29616"/>
                  </a:cubicBezTo>
                  <a:lnTo>
                    <a:pt x="262134" y="29616"/>
                  </a:lnTo>
                  <a:lnTo>
                    <a:pt x="262134" y="29616"/>
                  </a:lnTo>
                  <a:lnTo>
                    <a:pt x="262134" y="29616"/>
                  </a:lnTo>
                  <a:cubicBezTo>
                    <a:pt x="259856" y="29291"/>
                    <a:pt x="255951" y="28640"/>
                    <a:pt x="254649" y="29942"/>
                  </a:cubicBezTo>
                  <a:cubicBezTo>
                    <a:pt x="253673" y="30918"/>
                    <a:pt x="252696" y="34824"/>
                    <a:pt x="252046" y="38078"/>
                  </a:cubicBezTo>
                  <a:cubicBezTo>
                    <a:pt x="251720" y="39380"/>
                    <a:pt x="251394" y="40682"/>
                    <a:pt x="251069" y="41333"/>
                  </a:cubicBezTo>
                  <a:cubicBezTo>
                    <a:pt x="250418" y="43611"/>
                    <a:pt x="249116" y="44262"/>
                    <a:pt x="247814" y="44913"/>
                  </a:cubicBezTo>
                  <a:lnTo>
                    <a:pt x="247814" y="44913"/>
                  </a:lnTo>
                  <a:cubicBezTo>
                    <a:pt x="247489" y="44913"/>
                    <a:pt x="247164" y="45238"/>
                    <a:pt x="246838" y="45563"/>
                  </a:cubicBezTo>
                  <a:cubicBezTo>
                    <a:pt x="245211" y="46540"/>
                    <a:pt x="242607" y="44262"/>
                    <a:pt x="240004" y="41984"/>
                  </a:cubicBezTo>
                  <a:cubicBezTo>
                    <a:pt x="238051" y="40356"/>
                    <a:pt x="235773" y="38403"/>
                    <a:pt x="235447" y="38403"/>
                  </a:cubicBezTo>
                  <a:cubicBezTo>
                    <a:pt x="234796" y="38729"/>
                    <a:pt x="234471" y="38729"/>
                    <a:pt x="234146" y="39054"/>
                  </a:cubicBezTo>
                  <a:cubicBezTo>
                    <a:pt x="233169" y="39380"/>
                    <a:pt x="232518" y="39705"/>
                    <a:pt x="229589" y="41333"/>
                  </a:cubicBezTo>
                  <a:cubicBezTo>
                    <a:pt x="226660" y="42960"/>
                    <a:pt x="223731" y="43611"/>
                    <a:pt x="221127" y="44262"/>
                  </a:cubicBezTo>
                  <a:cubicBezTo>
                    <a:pt x="219826" y="44587"/>
                    <a:pt x="218849" y="44913"/>
                    <a:pt x="217873" y="45238"/>
                  </a:cubicBezTo>
                  <a:cubicBezTo>
                    <a:pt x="217222" y="45563"/>
                    <a:pt x="216571" y="46214"/>
                    <a:pt x="215920" y="46865"/>
                  </a:cubicBezTo>
                  <a:cubicBezTo>
                    <a:pt x="214944" y="48167"/>
                    <a:pt x="213967" y="49794"/>
                    <a:pt x="211038" y="50120"/>
                  </a:cubicBezTo>
                  <a:cubicBezTo>
                    <a:pt x="208760" y="50445"/>
                    <a:pt x="206807" y="49469"/>
                    <a:pt x="205180" y="48493"/>
                  </a:cubicBezTo>
                  <a:cubicBezTo>
                    <a:pt x="203878" y="47516"/>
                    <a:pt x="202902" y="46214"/>
                    <a:pt x="202576" y="45889"/>
                  </a:cubicBezTo>
                  <a:lnTo>
                    <a:pt x="202576" y="45889"/>
                  </a:lnTo>
                  <a:cubicBezTo>
                    <a:pt x="201926" y="45238"/>
                    <a:pt x="201926" y="43936"/>
                    <a:pt x="201926" y="42960"/>
                  </a:cubicBezTo>
                  <a:cubicBezTo>
                    <a:pt x="201926" y="41984"/>
                    <a:pt x="201926" y="41007"/>
                    <a:pt x="201600" y="40682"/>
                  </a:cubicBezTo>
                  <a:cubicBezTo>
                    <a:pt x="201600" y="40682"/>
                    <a:pt x="196718" y="41658"/>
                    <a:pt x="193139" y="41984"/>
                  </a:cubicBezTo>
                  <a:cubicBezTo>
                    <a:pt x="191186" y="42309"/>
                    <a:pt x="189884" y="42634"/>
                    <a:pt x="189233" y="42309"/>
                  </a:cubicBezTo>
                  <a:cubicBezTo>
                    <a:pt x="187931" y="42309"/>
                    <a:pt x="186955" y="40356"/>
                    <a:pt x="185653" y="38403"/>
                  </a:cubicBezTo>
                  <a:cubicBezTo>
                    <a:pt x="184351" y="36451"/>
                    <a:pt x="183049" y="34498"/>
                    <a:pt x="182724" y="34498"/>
                  </a:cubicBezTo>
                  <a:cubicBezTo>
                    <a:pt x="181748" y="34498"/>
                    <a:pt x="176540" y="34824"/>
                    <a:pt x="171658" y="35149"/>
                  </a:cubicBezTo>
                  <a:cubicBezTo>
                    <a:pt x="167102" y="35474"/>
                    <a:pt x="162871" y="35800"/>
                    <a:pt x="161895" y="35800"/>
                  </a:cubicBezTo>
                  <a:cubicBezTo>
                    <a:pt x="160919" y="35800"/>
                    <a:pt x="158640" y="34824"/>
                    <a:pt x="156037" y="33522"/>
                  </a:cubicBezTo>
                  <a:cubicBezTo>
                    <a:pt x="152782" y="31894"/>
                    <a:pt x="149202" y="30267"/>
                    <a:pt x="148551" y="30593"/>
                  </a:cubicBezTo>
                  <a:cubicBezTo>
                    <a:pt x="147575" y="30918"/>
                    <a:pt x="145622" y="34173"/>
                    <a:pt x="143669" y="36776"/>
                  </a:cubicBezTo>
                  <a:cubicBezTo>
                    <a:pt x="142368" y="38729"/>
                    <a:pt x="141066" y="40356"/>
                    <a:pt x="140415" y="40682"/>
                  </a:cubicBezTo>
                  <a:cubicBezTo>
                    <a:pt x="139113" y="41658"/>
                    <a:pt x="133255" y="41007"/>
                    <a:pt x="129349" y="40682"/>
                  </a:cubicBezTo>
                  <a:cubicBezTo>
                    <a:pt x="127397" y="40356"/>
                    <a:pt x="126095" y="40356"/>
                    <a:pt x="125769" y="40356"/>
                  </a:cubicBezTo>
                  <a:cubicBezTo>
                    <a:pt x="125119" y="40356"/>
                    <a:pt x="123817" y="41333"/>
                    <a:pt x="122515" y="42309"/>
                  </a:cubicBezTo>
                  <a:cubicBezTo>
                    <a:pt x="122190" y="42634"/>
                    <a:pt x="121864" y="42960"/>
                    <a:pt x="121213" y="43285"/>
                  </a:cubicBezTo>
                  <a:lnTo>
                    <a:pt x="121213" y="43285"/>
                  </a:lnTo>
                  <a:cubicBezTo>
                    <a:pt x="120237" y="43936"/>
                    <a:pt x="120237" y="47191"/>
                    <a:pt x="120237" y="48818"/>
                  </a:cubicBezTo>
                  <a:lnTo>
                    <a:pt x="120237" y="48818"/>
                  </a:lnTo>
                  <a:lnTo>
                    <a:pt x="120237" y="49794"/>
                  </a:lnTo>
                  <a:cubicBezTo>
                    <a:pt x="120237" y="51747"/>
                    <a:pt x="117959" y="55653"/>
                    <a:pt x="116331" y="58256"/>
                  </a:cubicBezTo>
                  <a:lnTo>
                    <a:pt x="115681" y="59558"/>
                  </a:lnTo>
                  <a:cubicBezTo>
                    <a:pt x="115030" y="60534"/>
                    <a:pt x="115030" y="62487"/>
                    <a:pt x="115030" y="64440"/>
                  </a:cubicBezTo>
                  <a:cubicBezTo>
                    <a:pt x="115030" y="65742"/>
                    <a:pt x="115030" y="67043"/>
                    <a:pt x="115030" y="68020"/>
                  </a:cubicBezTo>
                  <a:cubicBezTo>
                    <a:pt x="114704" y="69972"/>
                    <a:pt x="112751" y="71600"/>
                    <a:pt x="110473" y="73227"/>
                  </a:cubicBezTo>
                  <a:cubicBezTo>
                    <a:pt x="109497" y="73878"/>
                    <a:pt x="108521" y="74854"/>
                    <a:pt x="107544" y="75505"/>
                  </a:cubicBezTo>
                  <a:cubicBezTo>
                    <a:pt x="105266" y="77783"/>
                    <a:pt x="104615" y="77458"/>
                    <a:pt x="103313" y="76807"/>
                  </a:cubicBezTo>
                  <a:lnTo>
                    <a:pt x="103313" y="76807"/>
                  </a:lnTo>
                  <a:cubicBezTo>
                    <a:pt x="102988" y="76482"/>
                    <a:pt x="102337" y="76482"/>
                    <a:pt x="101035" y="76482"/>
                  </a:cubicBezTo>
                  <a:cubicBezTo>
                    <a:pt x="97781" y="76807"/>
                    <a:pt x="91597" y="80387"/>
                    <a:pt x="88017" y="82665"/>
                  </a:cubicBezTo>
                  <a:cubicBezTo>
                    <a:pt x="87040" y="83316"/>
                    <a:pt x="86064" y="83642"/>
                    <a:pt x="85739" y="83967"/>
                  </a:cubicBezTo>
                  <a:cubicBezTo>
                    <a:pt x="84437" y="84618"/>
                    <a:pt x="82159" y="84618"/>
                    <a:pt x="79555" y="84618"/>
                  </a:cubicBezTo>
                  <a:cubicBezTo>
                    <a:pt x="76952" y="84618"/>
                    <a:pt x="74022" y="84618"/>
                    <a:pt x="73697" y="84943"/>
                  </a:cubicBezTo>
                  <a:cubicBezTo>
                    <a:pt x="73697" y="85920"/>
                    <a:pt x="74022" y="86571"/>
                    <a:pt x="74348" y="87221"/>
                  </a:cubicBezTo>
                  <a:cubicBezTo>
                    <a:pt x="74999" y="88523"/>
                    <a:pt x="75650" y="89500"/>
                    <a:pt x="74999" y="91127"/>
                  </a:cubicBezTo>
                  <a:cubicBezTo>
                    <a:pt x="74673" y="92103"/>
                    <a:pt x="73372" y="94056"/>
                    <a:pt x="71744" y="96334"/>
                  </a:cubicBezTo>
                  <a:cubicBezTo>
                    <a:pt x="69792" y="98938"/>
                    <a:pt x="67513" y="101867"/>
                    <a:pt x="66537" y="102518"/>
                  </a:cubicBezTo>
                  <a:cubicBezTo>
                    <a:pt x="65235" y="103494"/>
                    <a:pt x="62631" y="103494"/>
                    <a:pt x="59703" y="103494"/>
                  </a:cubicBezTo>
                  <a:cubicBezTo>
                    <a:pt x="57424" y="103494"/>
                    <a:pt x="55146" y="103169"/>
                    <a:pt x="54495" y="103494"/>
                  </a:cubicBezTo>
                  <a:lnTo>
                    <a:pt x="54495" y="103494"/>
                  </a:lnTo>
                  <a:cubicBezTo>
                    <a:pt x="53844" y="103820"/>
                    <a:pt x="53194" y="104471"/>
                    <a:pt x="52868" y="104796"/>
                  </a:cubicBezTo>
                  <a:cubicBezTo>
                    <a:pt x="52217" y="105772"/>
                    <a:pt x="51241" y="106749"/>
                    <a:pt x="49288" y="107400"/>
                  </a:cubicBezTo>
                  <a:cubicBezTo>
                    <a:pt x="46685" y="108376"/>
                    <a:pt x="43430" y="104471"/>
                    <a:pt x="40501" y="101216"/>
                  </a:cubicBezTo>
                  <a:cubicBezTo>
                    <a:pt x="38874" y="99263"/>
                    <a:pt x="37246" y="97636"/>
                    <a:pt x="36595" y="97636"/>
                  </a:cubicBezTo>
                  <a:cubicBezTo>
                    <a:pt x="35619" y="97311"/>
                    <a:pt x="31713" y="96334"/>
                    <a:pt x="28134" y="95683"/>
                  </a:cubicBezTo>
                  <a:cubicBezTo>
                    <a:pt x="25855" y="95032"/>
                    <a:pt x="23577" y="94707"/>
                    <a:pt x="22276" y="94381"/>
                  </a:cubicBezTo>
                  <a:cubicBezTo>
                    <a:pt x="21950" y="95683"/>
                    <a:pt x="20974" y="97962"/>
                    <a:pt x="19997" y="99589"/>
                  </a:cubicBezTo>
                  <a:cubicBezTo>
                    <a:pt x="19021" y="100891"/>
                    <a:pt x="17719" y="107074"/>
                    <a:pt x="16743" y="111956"/>
                  </a:cubicBezTo>
                  <a:cubicBezTo>
                    <a:pt x="16092" y="114560"/>
                    <a:pt x="15767" y="116838"/>
                    <a:pt x="15441" y="118139"/>
                  </a:cubicBezTo>
                  <a:cubicBezTo>
                    <a:pt x="14790" y="120743"/>
                    <a:pt x="12186" y="123021"/>
                    <a:pt x="9908" y="124974"/>
                  </a:cubicBezTo>
                  <a:cubicBezTo>
                    <a:pt x="8932" y="125950"/>
                    <a:pt x="7956" y="126601"/>
                    <a:pt x="7304" y="127252"/>
                  </a:cubicBezTo>
                  <a:cubicBezTo>
                    <a:pt x="6654" y="128229"/>
                    <a:pt x="10885" y="132785"/>
                    <a:pt x="10885" y="132785"/>
                  </a:cubicBezTo>
                  <a:lnTo>
                    <a:pt x="13163" y="135063"/>
                  </a:lnTo>
                  <a:lnTo>
                    <a:pt x="10234" y="135389"/>
                  </a:lnTo>
                  <a:cubicBezTo>
                    <a:pt x="10234" y="135389"/>
                    <a:pt x="4376" y="135714"/>
                    <a:pt x="3074" y="136365"/>
                  </a:cubicBezTo>
                  <a:cubicBezTo>
                    <a:pt x="2748" y="136365"/>
                    <a:pt x="2423" y="137341"/>
                    <a:pt x="1772" y="138643"/>
                  </a:cubicBezTo>
                  <a:cubicBezTo>
                    <a:pt x="1121" y="140596"/>
                    <a:pt x="470" y="142874"/>
                    <a:pt x="145" y="144827"/>
                  </a:cubicBezTo>
                  <a:cubicBezTo>
                    <a:pt x="-181" y="145803"/>
                    <a:pt x="145" y="147756"/>
                    <a:pt x="145" y="149383"/>
                  </a:cubicBezTo>
                  <a:cubicBezTo>
                    <a:pt x="470" y="151987"/>
                    <a:pt x="795" y="154590"/>
                    <a:pt x="1121" y="155567"/>
                  </a:cubicBezTo>
                  <a:lnTo>
                    <a:pt x="1121" y="155567"/>
                  </a:lnTo>
                  <a:cubicBezTo>
                    <a:pt x="1121" y="155567"/>
                    <a:pt x="3399" y="156218"/>
                    <a:pt x="5352" y="156543"/>
                  </a:cubicBezTo>
                  <a:cubicBezTo>
                    <a:pt x="8281" y="157194"/>
                    <a:pt x="10885" y="157845"/>
                    <a:pt x="11535" y="159147"/>
                  </a:cubicBezTo>
                  <a:cubicBezTo>
                    <a:pt x="12186" y="160774"/>
                    <a:pt x="9583" y="163378"/>
                    <a:pt x="6979" y="165981"/>
                  </a:cubicBezTo>
                  <a:cubicBezTo>
                    <a:pt x="5026" y="167934"/>
                    <a:pt x="3074" y="170212"/>
                    <a:pt x="2423" y="171514"/>
                  </a:cubicBezTo>
                  <a:cubicBezTo>
                    <a:pt x="1772" y="173141"/>
                    <a:pt x="4701" y="183230"/>
                    <a:pt x="6979" y="190065"/>
                  </a:cubicBezTo>
                  <a:cubicBezTo>
                    <a:pt x="7956" y="193645"/>
                    <a:pt x="8932" y="196574"/>
                    <a:pt x="8932" y="197225"/>
                  </a:cubicBezTo>
                  <a:cubicBezTo>
                    <a:pt x="8932" y="197876"/>
                    <a:pt x="8932" y="198526"/>
                    <a:pt x="9257" y="198852"/>
                  </a:cubicBezTo>
                  <a:cubicBezTo>
                    <a:pt x="9583" y="200154"/>
                    <a:pt x="9583" y="201456"/>
                    <a:pt x="8932" y="203734"/>
                  </a:cubicBezTo>
                  <a:cubicBezTo>
                    <a:pt x="8281" y="205686"/>
                    <a:pt x="9257" y="217077"/>
                    <a:pt x="9583" y="221308"/>
                  </a:cubicBezTo>
                  <a:lnTo>
                    <a:pt x="9583" y="221308"/>
                  </a:lnTo>
                  <a:lnTo>
                    <a:pt x="9583" y="222610"/>
                  </a:lnTo>
                  <a:lnTo>
                    <a:pt x="9583" y="222610"/>
                  </a:lnTo>
                  <a:cubicBezTo>
                    <a:pt x="9583" y="222610"/>
                    <a:pt x="13813" y="222935"/>
                    <a:pt x="18045" y="223261"/>
                  </a:cubicBezTo>
                  <a:cubicBezTo>
                    <a:pt x="21624" y="223586"/>
                    <a:pt x="25530" y="223912"/>
                    <a:pt x="28134" y="224563"/>
                  </a:cubicBezTo>
                  <a:lnTo>
                    <a:pt x="28134" y="224563"/>
                  </a:lnTo>
                  <a:cubicBezTo>
                    <a:pt x="31713" y="225539"/>
                    <a:pt x="33666" y="227492"/>
                    <a:pt x="34968" y="229770"/>
                  </a:cubicBezTo>
                  <a:cubicBezTo>
                    <a:pt x="35944" y="232048"/>
                    <a:pt x="36270" y="234326"/>
                    <a:pt x="36270" y="235628"/>
                  </a:cubicBezTo>
                  <a:cubicBezTo>
                    <a:pt x="36270" y="236279"/>
                    <a:pt x="36270" y="236605"/>
                    <a:pt x="36270" y="236930"/>
                  </a:cubicBezTo>
                  <a:cubicBezTo>
                    <a:pt x="36270" y="239208"/>
                    <a:pt x="36270" y="241812"/>
                    <a:pt x="34968" y="244090"/>
                  </a:cubicBezTo>
                  <a:cubicBezTo>
                    <a:pt x="34643" y="244741"/>
                    <a:pt x="32690" y="247019"/>
                    <a:pt x="30086" y="249623"/>
                  </a:cubicBezTo>
                  <a:cubicBezTo>
                    <a:pt x="23903" y="256457"/>
                    <a:pt x="13813" y="267848"/>
                    <a:pt x="11535" y="272079"/>
                  </a:cubicBezTo>
                  <a:cubicBezTo>
                    <a:pt x="14790" y="272730"/>
                    <a:pt x="21624" y="275008"/>
                    <a:pt x="29110" y="277286"/>
                  </a:cubicBezTo>
                  <a:cubicBezTo>
                    <a:pt x="41477" y="280866"/>
                    <a:pt x="55472" y="285097"/>
                    <a:pt x="58401" y="285097"/>
                  </a:cubicBezTo>
                  <a:cubicBezTo>
                    <a:pt x="60353" y="285097"/>
                    <a:pt x="64585" y="284772"/>
                    <a:pt x="69466" y="284446"/>
                  </a:cubicBezTo>
                  <a:cubicBezTo>
                    <a:pt x="77928" y="283795"/>
                    <a:pt x="88017" y="283470"/>
                    <a:pt x="90295" y="283795"/>
                  </a:cubicBezTo>
                  <a:cubicBezTo>
                    <a:pt x="91597" y="284121"/>
                    <a:pt x="93224" y="284772"/>
                    <a:pt x="94851" y="285423"/>
                  </a:cubicBezTo>
                  <a:cubicBezTo>
                    <a:pt x="97130" y="286399"/>
                    <a:pt x="99408" y="287375"/>
                    <a:pt x="100059" y="287050"/>
                  </a:cubicBezTo>
                  <a:cubicBezTo>
                    <a:pt x="100710" y="286724"/>
                    <a:pt x="101360" y="285748"/>
                    <a:pt x="102337" y="284772"/>
                  </a:cubicBezTo>
                  <a:cubicBezTo>
                    <a:pt x="104940" y="281843"/>
                    <a:pt x="108846" y="277937"/>
                    <a:pt x="112751" y="277937"/>
                  </a:cubicBezTo>
                  <a:lnTo>
                    <a:pt x="112751" y="277937"/>
                  </a:lnTo>
                  <a:lnTo>
                    <a:pt x="115030" y="277937"/>
                  </a:lnTo>
                  <a:cubicBezTo>
                    <a:pt x="121213" y="277937"/>
                    <a:pt x="133580" y="277937"/>
                    <a:pt x="136835" y="277286"/>
                  </a:cubicBezTo>
                  <a:cubicBezTo>
                    <a:pt x="140090" y="276310"/>
                    <a:pt x="155386" y="272730"/>
                    <a:pt x="158315" y="271753"/>
                  </a:cubicBezTo>
                  <a:cubicBezTo>
                    <a:pt x="158966" y="270777"/>
                    <a:pt x="160593" y="267848"/>
                    <a:pt x="160267" y="267523"/>
                  </a:cubicBezTo>
                  <a:cubicBezTo>
                    <a:pt x="160267" y="267523"/>
                    <a:pt x="160267" y="267197"/>
                    <a:pt x="159942" y="266872"/>
                  </a:cubicBezTo>
                  <a:cubicBezTo>
                    <a:pt x="159291" y="265244"/>
                    <a:pt x="157989" y="261990"/>
                    <a:pt x="158966" y="259386"/>
                  </a:cubicBezTo>
                  <a:cubicBezTo>
                    <a:pt x="159291" y="258735"/>
                    <a:pt x="159291" y="257434"/>
                    <a:pt x="158966" y="255806"/>
                  </a:cubicBezTo>
                  <a:cubicBezTo>
                    <a:pt x="158966" y="253203"/>
                    <a:pt x="158640" y="249948"/>
                    <a:pt x="159942" y="247019"/>
                  </a:cubicBezTo>
                  <a:cubicBezTo>
                    <a:pt x="160593" y="245392"/>
                    <a:pt x="160919" y="244416"/>
                    <a:pt x="160919" y="243439"/>
                  </a:cubicBezTo>
                  <a:cubicBezTo>
                    <a:pt x="161244" y="241812"/>
                    <a:pt x="161569" y="240510"/>
                    <a:pt x="163848" y="237906"/>
                  </a:cubicBezTo>
                  <a:cubicBezTo>
                    <a:pt x="165800" y="235954"/>
                    <a:pt x="169706" y="233025"/>
                    <a:pt x="173611" y="230421"/>
                  </a:cubicBezTo>
                  <a:cubicBezTo>
                    <a:pt x="176866" y="228143"/>
                    <a:pt x="180120" y="226516"/>
                    <a:pt x="181748" y="226190"/>
                  </a:cubicBezTo>
                  <a:cubicBezTo>
                    <a:pt x="183375" y="225865"/>
                    <a:pt x="185002" y="227166"/>
                    <a:pt x="186955" y="228143"/>
                  </a:cubicBezTo>
                  <a:cubicBezTo>
                    <a:pt x="188908" y="229445"/>
                    <a:pt x="190860" y="230421"/>
                    <a:pt x="192487" y="230095"/>
                  </a:cubicBezTo>
                  <a:cubicBezTo>
                    <a:pt x="194766" y="229445"/>
                    <a:pt x="197369" y="228468"/>
                    <a:pt x="199322" y="227492"/>
                  </a:cubicBezTo>
                  <a:cubicBezTo>
                    <a:pt x="199973" y="227166"/>
                    <a:pt x="200298" y="226841"/>
                    <a:pt x="200624" y="226516"/>
                  </a:cubicBezTo>
                  <a:cubicBezTo>
                    <a:pt x="200298" y="226190"/>
                    <a:pt x="199648" y="225865"/>
                    <a:pt x="198996" y="225539"/>
                  </a:cubicBezTo>
                  <a:cubicBezTo>
                    <a:pt x="197695" y="224563"/>
                    <a:pt x="196393" y="223912"/>
                    <a:pt x="196067" y="222610"/>
                  </a:cubicBezTo>
                  <a:cubicBezTo>
                    <a:pt x="195742" y="221308"/>
                    <a:pt x="196067" y="220332"/>
                    <a:pt x="198020" y="220007"/>
                  </a:cubicBezTo>
                  <a:cubicBezTo>
                    <a:pt x="199322" y="219681"/>
                    <a:pt x="200298" y="219356"/>
                    <a:pt x="201600" y="219030"/>
                  </a:cubicBezTo>
                  <a:cubicBezTo>
                    <a:pt x="203878" y="218705"/>
                    <a:pt x="205506" y="218054"/>
                    <a:pt x="207133" y="217077"/>
                  </a:cubicBezTo>
                  <a:cubicBezTo>
                    <a:pt x="208435" y="216101"/>
                    <a:pt x="209737" y="215125"/>
                    <a:pt x="211038" y="214474"/>
                  </a:cubicBezTo>
                  <a:cubicBezTo>
                    <a:pt x="212340" y="213823"/>
                    <a:pt x="213642" y="213172"/>
                    <a:pt x="214293" y="212846"/>
                  </a:cubicBezTo>
                  <a:cubicBezTo>
                    <a:pt x="215269" y="212521"/>
                    <a:pt x="217548" y="212846"/>
                    <a:pt x="219500" y="212846"/>
                  </a:cubicBezTo>
                  <a:cubicBezTo>
                    <a:pt x="220476" y="212846"/>
                    <a:pt x="221453" y="212846"/>
                    <a:pt x="222429" y="212846"/>
                  </a:cubicBezTo>
                  <a:cubicBezTo>
                    <a:pt x="224057" y="212846"/>
                    <a:pt x="226660" y="214474"/>
                    <a:pt x="228938" y="215775"/>
                  </a:cubicBezTo>
                  <a:cubicBezTo>
                    <a:pt x="230240" y="216752"/>
                    <a:pt x="231867" y="217403"/>
                    <a:pt x="232844" y="218054"/>
                  </a:cubicBezTo>
                  <a:lnTo>
                    <a:pt x="232844" y="218054"/>
                  </a:lnTo>
                  <a:cubicBezTo>
                    <a:pt x="233169" y="218379"/>
                    <a:pt x="234796" y="217403"/>
                    <a:pt x="236424" y="215775"/>
                  </a:cubicBezTo>
                  <a:cubicBezTo>
                    <a:pt x="239678" y="213172"/>
                    <a:pt x="243258" y="208941"/>
                    <a:pt x="243584" y="208290"/>
                  </a:cubicBezTo>
                  <a:cubicBezTo>
                    <a:pt x="243909" y="207965"/>
                    <a:pt x="243584" y="205036"/>
                    <a:pt x="243584" y="202107"/>
                  </a:cubicBezTo>
                  <a:cubicBezTo>
                    <a:pt x="243258" y="198201"/>
                    <a:pt x="243258" y="193645"/>
                    <a:pt x="243909" y="191692"/>
                  </a:cubicBezTo>
                  <a:cubicBezTo>
                    <a:pt x="244560" y="190065"/>
                    <a:pt x="245211" y="189739"/>
                    <a:pt x="245862" y="189088"/>
                  </a:cubicBezTo>
                  <a:cubicBezTo>
                    <a:pt x="246513" y="188763"/>
                    <a:pt x="247164" y="188112"/>
                    <a:pt x="247814" y="185834"/>
                  </a:cubicBezTo>
                  <a:cubicBezTo>
                    <a:pt x="248466" y="183556"/>
                    <a:pt x="248466" y="180952"/>
                    <a:pt x="248466" y="178999"/>
                  </a:cubicBezTo>
                  <a:lnTo>
                    <a:pt x="248466" y="178999"/>
                  </a:lnTo>
                  <a:cubicBezTo>
                    <a:pt x="248466" y="176070"/>
                    <a:pt x="248791" y="173792"/>
                    <a:pt x="250093" y="173141"/>
                  </a:cubicBezTo>
                  <a:cubicBezTo>
                    <a:pt x="250744" y="172816"/>
                    <a:pt x="251394" y="172490"/>
                    <a:pt x="252371" y="172165"/>
                  </a:cubicBezTo>
                  <a:lnTo>
                    <a:pt x="252371" y="172165"/>
                  </a:lnTo>
                  <a:cubicBezTo>
                    <a:pt x="253022" y="171839"/>
                    <a:pt x="253998" y="171514"/>
                    <a:pt x="255300" y="171514"/>
                  </a:cubicBezTo>
                  <a:cubicBezTo>
                    <a:pt x="256276" y="171189"/>
                    <a:pt x="257578" y="171189"/>
                    <a:pt x="258880" y="170863"/>
                  </a:cubicBezTo>
                  <a:cubicBezTo>
                    <a:pt x="260507" y="170538"/>
                    <a:pt x="262460" y="170538"/>
                    <a:pt x="263436" y="170212"/>
                  </a:cubicBezTo>
                  <a:cubicBezTo>
                    <a:pt x="264413" y="169887"/>
                    <a:pt x="267016" y="168585"/>
                    <a:pt x="269294" y="166957"/>
                  </a:cubicBezTo>
                  <a:cubicBezTo>
                    <a:pt x="270922" y="165981"/>
                    <a:pt x="272224" y="165005"/>
                    <a:pt x="272224" y="164679"/>
                  </a:cubicBezTo>
                  <a:cubicBezTo>
                    <a:pt x="272224" y="164354"/>
                    <a:pt x="271572" y="163052"/>
                    <a:pt x="270271" y="161425"/>
                  </a:cubicBezTo>
                  <a:cubicBezTo>
                    <a:pt x="268318" y="158496"/>
                    <a:pt x="265715" y="155567"/>
                    <a:pt x="265389" y="155241"/>
                  </a:cubicBezTo>
                  <a:cubicBezTo>
                    <a:pt x="264738" y="154916"/>
                    <a:pt x="262785" y="152312"/>
                    <a:pt x="261158" y="150034"/>
                  </a:cubicBezTo>
                  <a:cubicBezTo>
                    <a:pt x="260182" y="148407"/>
                    <a:pt x="259205" y="146780"/>
                    <a:pt x="259531" y="145803"/>
                  </a:cubicBezTo>
                  <a:cubicBezTo>
                    <a:pt x="259856" y="144501"/>
                    <a:pt x="260833" y="143525"/>
                    <a:pt x="262134" y="142874"/>
                  </a:cubicBezTo>
                  <a:cubicBezTo>
                    <a:pt x="263436" y="142223"/>
                    <a:pt x="265063" y="141572"/>
                    <a:pt x="266366" y="141572"/>
                  </a:cubicBezTo>
                  <a:cubicBezTo>
                    <a:pt x="267667" y="141572"/>
                    <a:pt x="269945" y="142223"/>
                    <a:pt x="272875" y="142548"/>
                  </a:cubicBezTo>
                  <a:cubicBezTo>
                    <a:pt x="275478" y="143199"/>
                    <a:pt x="278407" y="143850"/>
                    <a:pt x="280034" y="143850"/>
                  </a:cubicBezTo>
                  <a:cubicBezTo>
                    <a:pt x="281336" y="143850"/>
                    <a:pt x="284265" y="143199"/>
                    <a:pt x="287194" y="142548"/>
                  </a:cubicBezTo>
                  <a:cubicBezTo>
                    <a:pt x="290449" y="141572"/>
                    <a:pt x="293378" y="140596"/>
                    <a:pt x="294029" y="140270"/>
                  </a:cubicBezTo>
                  <a:cubicBezTo>
                    <a:pt x="294354" y="139945"/>
                    <a:pt x="294680" y="139294"/>
                    <a:pt x="295006" y="138318"/>
                  </a:cubicBezTo>
                  <a:cubicBezTo>
                    <a:pt x="295656" y="136690"/>
                    <a:pt x="295981" y="134738"/>
                    <a:pt x="295981" y="134087"/>
                  </a:cubicBezTo>
                  <a:cubicBezTo>
                    <a:pt x="295981" y="134087"/>
                    <a:pt x="295331" y="133436"/>
                    <a:pt x="294354" y="132785"/>
                  </a:cubicBezTo>
                  <a:cubicBezTo>
                    <a:pt x="292402" y="131158"/>
                    <a:pt x="290124" y="129205"/>
                    <a:pt x="291425" y="127252"/>
                  </a:cubicBezTo>
                  <a:lnTo>
                    <a:pt x="291425" y="127252"/>
                  </a:lnTo>
                  <a:cubicBezTo>
                    <a:pt x="292076" y="125950"/>
                    <a:pt x="293703" y="124649"/>
                    <a:pt x="295656" y="123347"/>
                  </a:cubicBezTo>
                  <a:cubicBezTo>
                    <a:pt x="296958" y="122371"/>
                    <a:pt x="298585" y="121069"/>
                    <a:pt x="298585" y="120743"/>
                  </a:cubicBezTo>
                  <a:cubicBezTo>
                    <a:pt x="298585" y="120418"/>
                    <a:pt x="298911" y="120092"/>
                    <a:pt x="298911" y="119441"/>
                  </a:cubicBezTo>
                  <a:cubicBezTo>
                    <a:pt x="299562" y="117814"/>
                    <a:pt x="300212" y="115536"/>
                    <a:pt x="301515" y="114885"/>
                  </a:cubicBezTo>
                  <a:lnTo>
                    <a:pt x="301515" y="114885"/>
                  </a:lnTo>
                  <a:cubicBezTo>
                    <a:pt x="302165" y="114560"/>
                    <a:pt x="303142" y="114234"/>
                    <a:pt x="304118" y="113583"/>
                  </a:cubicBezTo>
                  <a:cubicBezTo>
                    <a:pt x="305094" y="113258"/>
                    <a:pt x="306396" y="112607"/>
                    <a:pt x="306396" y="112607"/>
                  </a:cubicBezTo>
                  <a:lnTo>
                    <a:pt x="306396" y="111630"/>
                  </a:lnTo>
                  <a:cubicBezTo>
                    <a:pt x="306396" y="110329"/>
                    <a:pt x="306396" y="108376"/>
                    <a:pt x="307698" y="106749"/>
                  </a:cubicBezTo>
                  <a:cubicBezTo>
                    <a:pt x="308349" y="106098"/>
                    <a:pt x="308999" y="105772"/>
                    <a:pt x="309325" y="105447"/>
                  </a:cubicBezTo>
                  <a:cubicBezTo>
                    <a:pt x="309651" y="105121"/>
                    <a:pt x="309976" y="105121"/>
                    <a:pt x="309976" y="103169"/>
                  </a:cubicBezTo>
                  <a:cubicBezTo>
                    <a:pt x="309651" y="101541"/>
                    <a:pt x="309651" y="99914"/>
                    <a:pt x="309651" y="98938"/>
                  </a:cubicBezTo>
                  <a:cubicBezTo>
                    <a:pt x="309651" y="97636"/>
                    <a:pt x="309651" y="96985"/>
                    <a:pt x="309325" y="96009"/>
                  </a:cubicBezTo>
                  <a:cubicBezTo>
                    <a:pt x="308999" y="95358"/>
                    <a:pt x="307698" y="93730"/>
                    <a:pt x="306396" y="91778"/>
                  </a:cubicBezTo>
                  <a:cubicBezTo>
                    <a:pt x="304769" y="89174"/>
                    <a:pt x="302490" y="86571"/>
                    <a:pt x="301840" y="85269"/>
                  </a:cubicBezTo>
                  <a:cubicBezTo>
                    <a:pt x="301515" y="84618"/>
                    <a:pt x="301189" y="84292"/>
                    <a:pt x="300863" y="83967"/>
                  </a:cubicBezTo>
                  <a:cubicBezTo>
                    <a:pt x="299887" y="82665"/>
                    <a:pt x="298911" y="81689"/>
                    <a:pt x="299562" y="79085"/>
                  </a:cubicBezTo>
                  <a:cubicBezTo>
                    <a:pt x="299887" y="77458"/>
                    <a:pt x="301840" y="75180"/>
                    <a:pt x="304118" y="72576"/>
                  </a:cubicBezTo>
                  <a:cubicBezTo>
                    <a:pt x="306721" y="69972"/>
                    <a:pt x="309325" y="67369"/>
                    <a:pt x="310952" y="66718"/>
                  </a:cubicBezTo>
                  <a:cubicBezTo>
                    <a:pt x="312906" y="65742"/>
                    <a:pt x="315184" y="67043"/>
                    <a:pt x="317136" y="68020"/>
                  </a:cubicBezTo>
                  <a:cubicBezTo>
                    <a:pt x="318438" y="68671"/>
                    <a:pt x="319740" y="69322"/>
                    <a:pt x="320065" y="68996"/>
                  </a:cubicBezTo>
                  <a:lnTo>
                    <a:pt x="320065" y="68996"/>
                  </a:lnTo>
                  <a:cubicBezTo>
                    <a:pt x="320716" y="68671"/>
                    <a:pt x="323320" y="66718"/>
                    <a:pt x="326899" y="64440"/>
                  </a:cubicBezTo>
                  <a:cubicBezTo>
                    <a:pt x="333083" y="60209"/>
                    <a:pt x="340894" y="54676"/>
                    <a:pt x="342847" y="54676"/>
                  </a:cubicBezTo>
                  <a:cubicBezTo>
                    <a:pt x="343824" y="54676"/>
                    <a:pt x="347403" y="54351"/>
                    <a:pt x="351634" y="54351"/>
                  </a:cubicBezTo>
                  <a:cubicBezTo>
                    <a:pt x="359445" y="54025"/>
                    <a:pt x="369208" y="54025"/>
                    <a:pt x="370511" y="54025"/>
                  </a:cubicBezTo>
                  <a:cubicBezTo>
                    <a:pt x="371812" y="54025"/>
                    <a:pt x="374090" y="55002"/>
                    <a:pt x="375717" y="56303"/>
                  </a:cubicBezTo>
                  <a:cubicBezTo>
                    <a:pt x="377345" y="57280"/>
                    <a:pt x="378647" y="57931"/>
                    <a:pt x="378972" y="57931"/>
                  </a:cubicBezTo>
                  <a:cubicBezTo>
                    <a:pt x="378972" y="57931"/>
                    <a:pt x="379948" y="56954"/>
                    <a:pt x="381251" y="55653"/>
                  </a:cubicBezTo>
                  <a:cubicBezTo>
                    <a:pt x="383854" y="53049"/>
                    <a:pt x="387434" y="49469"/>
                    <a:pt x="391014" y="49144"/>
                  </a:cubicBezTo>
                  <a:cubicBezTo>
                    <a:pt x="391665" y="49144"/>
                    <a:pt x="391990" y="49144"/>
                    <a:pt x="391990" y="49144"/>
                  </a:cubicBezTo>
                  <a:cubicBezTo>
                    <a:pt x="391990" y="48818"/>
                    <a:pt x="391665" y="48493"/>
                    <a:pt x="391665" y="47842"/>
                  </a:cubicBezTo>
                  <a:lnTo>
                    <a:pt x="391665" y="47842"/>
                  </a:lnTo>
                  <a:cubicBezTo>
                    <a:pt x="391014" y="46540"/>
                    <a:pt x="390363" y="45238"/>
                    <a:pt x="391014" y="43611"/>
                  </a:cubicBezTo>
                  <a:cubicBezTo>
                    <a:pt x="391339" y="40031"/>
                    <a:pt x="392967" y="37753"/>
                    <a:pt x="393943" y="36451"/>
                  </a:cubicBezTo>
                  <a:lnTo>
                    <a:pt x="393943" y="36451"/>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grpSp>
          <p:nvGrpSpPr>
            <p:cNvPr id="649" name="Group 648">
              <a:extLst>
                <a:ext uri="{FF2B5EF4-FFF2-40B4-BE49-F238E27FC236}">
                  <a16:creationId xmlns:a16="http://schemas.microsoft.com/office/drawing/2014/main" id="{7626EA5D-5223-4D22-ABED-1DCD9E912E5C}"/>
                </a:ext>
              </a:extLst>
            </p:cNvPr>
            <p:cNvGrpSpPr/>
            <p:nvPr/>
          </p:nvGrpSpPr>
          <p:grpSpPr>
            <a:xfrm>
              <a:off x="7470313" y="3363080"/>
              <a:ext cx="3441109" cy="2715102"/>
              <a:chOff x="7470313" y="3363080"/>
              <a:chExt cx="3441109" cy="2715102"/>
            </a:xfrm>
          </p:grpSpPr>
          <p:sp>
            <p:nvSpPr>
              <p:cNvPr id="650" name="Freeform: Shape 649">
                <a:extLst>
                  <a:ext uri="{FF2B5EF4-FFF2-40B4-BE49-F238E27FC236}">
                    <a16:creationId xmlns:a16="http://schemas.microsoft.com/office/drawing/2014/main" id="{3E6F4D58-C141-4720-8DA7-B896CF0C0769}"/>
                  </a:ext>
                </a:extLst>
              </p:cNvPr>
              <p:cNvSpPr/>
              <p:nvPr/>
            </p:nvSpPr>
            <p:spPr>
              <a:xfrm>
                <a:off x="8231467" y="3687939"/>
                <a:ext cx="126810" cy="158909"/>
              </a:xfrm>
              <a:custGeom>
                <a:avLst/>
                <a:gdLst>
                  <a:gd name="connsiteX0" fmla="*/ 30349 w 126810"/>
                  <a:gd name="connsiteY0" fmla="*/ 138406 h 158909"/>
                  <a:gd name="connsiteX1" fmla="*/ 32953 w 126810"/>
                  <a:gd name="connsiteY1" fmla="*/ 135152 h 158909"/>
                  <a:gd name="connsiteX2" fmla="*/ 37509 w 126810"/>
                  <a:gd name="connsiteY2" fmla="*/ 136128 h 158909"/>
                  <a:gd name="connsiteX3" fmla="*/ 36858 w 126810"/>
                  <a:gd name="connsiteY3" fmla="*/ 129945 h 158909"/>
                  <a:gd name="connsiteX4" fmla="*/ 39462 w 126810"/>
                  <a:gd name="connsiteY4" fmla="*/ 125388 h 158909"/>
                  <a:gd name="connsiteX5" fmla="*/ 43692 w 126810"/>
                  <a:gd name="connsiteY5" fmla="*/ 122785 h 158909"/>
                  <a:gd name="connsiteX6" fmla="*/ 42716 w 126810"/>
                  <a:gd name="connsiteY6" fmla="*/ 134175 h 158909"/>
                  <a:gd name="connsiteX7" fmla="*/ 45319 w 126810"/>
                  <a:gd name="connsiteY7" fmla="*/ 136454 h 158909"/>
                  <a:gd name="connsiteX8" fmla="*/ 47598 w 126810"/>
                  <a:gd name="connsiteY8" fmla="*/ 134501 h 158909"/>
                  <a:gd name="connsiteX9" fmla="*/ 47923 w 126810"/>
                  <a:gd name="connsiteY9" fmla="*/ 123761 h 158909"/>
                  <a:gd name="connsiteX10" fmla="*/ 53130 w 126810"/>
                  <a:gd name="connsiteY10" fmla="*/ 119530 h 158909"/>
                  <a:gd name="connsiteX11" fmla="*/ 51177 w 126810"/>
                  <a:gd name="connsiteY11" fmla="*/ 127666 h 158909"/>
                  <a:gd name="connsiteX12" fmla="*/ 53781 w 126810"/>
                  <a:gd name="connsiteY12" fmla="*/ 128968 h 158909"/>
                  <a:gd name="connsiteX13" fmla="*/ 58663 w 126810"/>
                  <a:gd name="connsiteY13" fmla="*/ 128317 h 158909"/>
                  <a:gd name="connsiteX14" fmla="*/ 55734 w 126810"/>
                  <a:gd name="connsiteY14" fmla="*/ 136128 h 158909"/>
                  <a:gd name="connsiteX15" fmla="*/ 59314 w 126810"/>
                  <a:gd name="connsiteY15" fmla="*/ 135152 h 158909"/>
                  <a:gd name="connsiteX16" fmla="*/ 63219 w 126810"/>
                  <a:gd name="connsiteY16" fmla="*/ 126690 h 158909"/>
                  <a:gd name="connsiteX17" fmla="*/ 66149 w 126810"/>
                  <a:gd name="connsiteY17" fmla="*/ 126690 h 158909"/>
                  <a:gd name="connsiteX18" fmla="*/ 68752 w 126810"/>
                  <a:gd name="connsiteY18" fmla="*/ 122785 h 158909"/>
                  <a:gd name="connsiteX19" fmla="*/ 65498 w 126810"/>
                  <a:gd name="connsiteY19" fmla="*/ 119855 h 158909"/>
                  <a:gd name="connsiteX20" fmla="*/ 66474 w 126810"/>
                  <a:gd name="connsiteY20" fmla="*/ 115299 h 158909"/>
                  <a:gd name="connsiteX21" fmla="*/ 63871 w 126810"/>
                  <a:gd name="connsiteY21" fmla="*/ 112045 h 158909"/>
                  <a:gd name="connsiteX22" fmla="*/ 66149 w 126810"/>
                  <a:gd name="connsiteY22" fmla="*/ 106837 h 158909"/>
                  <a:gd name="connsiteX23" fmla="*/ 64846 w 126810"/>
                  <a:gd name="connsiteY23" fmla="*/ 102606 h 158909"/>
                  <a:gd name="connsiteX24" fmla="*/ 66474 w 126810"/>
                  <a:gd name="connsiteY24" fmla="*/ 97399 h 158909"/>
                  <a:gd name="connsiteX25" fmla="*/ 59314 w 126810"/>
                  <a:gd name="connsiteY25" fmla="*/ 90890 h 158909"/>
                  <a:gd name="connsiteX26" fmla="*/ 65823 w 126810"/>
                  <a:gd name="connsiteY26" fmla="*/ 86659 h 158909"/>
                  <a:gd name="connsiteX27" fmla="*/ 72983 w 126810"/>
                  <a:gd name="connsiteY27" fmla="*/ 89588 h 158909"/>
                  <a:gd name="connsiteX28" fmla="*/ 71681 w 126810"/>
                  <a:gd name="connsiteY28" fmla="*/ 94470 h 158909"/>
                  <a:gd name="connsiteX29" fmla="*/ 72983 w 126810"/>
                  <a:gd name="connsiteY29" fmla="*/ 103583 h 158909"/>
                  <a:gd name="connsiteX30" fmla="*/ 78841 w 126810"/>
                  <a:gd name="connsiteY30" fmla="*/ 107163 h 158909"/>
                  <a:gd name="connsiteX31" fmla="*/ 87954 w 126810"/>
                  <a:gd name="connsiteY31" fmla="*/ 109441 h 158909"/>
                  <a:gd name="connsiteX32" fmla="*/ 93812 w 126810"/>
                  <a:gd name="connsiteY32" fmla="*/ 107814 h 158909"/>
                  <a:gd name="connsiteX33" fmla="*/ 95439 w 126810"/>
                  <a:gd name="connsiteY33" fmla="*/ 112045 h 158909"/>
                  <a:gd name="connsiteX34" fmla="*/ 98368 w 126810"/>
                  <a:gd name="connsiteY34" fmla="*/ 116276 h 158909"/>
                  <a:gd name="connsiteX35" fmla="*/ 102273 w 126810"/>
                  <a:gd name="connsiteY35" fmla="*/ 123110 h 158909"/>
                  <a:gd name="connsiteX36" fmla="*/ 105854 w 126810"/>
                  <a:gd name="connsiteY36" fmla="*/ 121157 h 158909"/>
                  <a:gd name="connsiteX37" fmla="*/ 104552 w 126810"/>
                  <a:gd name="connsiteY37" fmla="*/ 131897 h 158909"/>
                  <a:gd name="connsiteX38" fmla="*/ 107155 w 126810"/>
                  <a:gd name="connsiteY38" fmla="*/ 140359 h 158909"/>
                  <a:gd name="connsiteX39" fmla="*/ 106830 w 126810"/>
                  <a:gd name="connsiteY39" fmla="*/ 148170 h 158909"/>
                  <a:gd name="connsiteX40" fmla="*/ 110736 w 126810"/>
                  <a:gd name="connsiteY40" fmla="*/ 158910 h 158909"/>
                  <a:gd name="connsiteX41" fmla="*/ 111712 w 126810"/>
                  <a:gd name="connsiteY41" fmla="*/ 157283 h 158909"/>
                  <a:gd name="connsiteX42" fmla="*/ 117570 w 126810"/>
                  <a:gd name="connsiteY42" fmla="*/ 149797 h 158909"/>
                  <a:gd name="connsiteX43" fmla="*/ 122452 w 126810"/>
                  <a:gd name="connsiteY43" fmla="*/ 150773 h 158909"/>
                  <a:gd name="connsiteX44" fmla="*/ 124079 w 126810"/>
                  <a:gd name="connsiteY44" fmla="*/ 151750 h 158909"/>
                  <a:gd name="connsiteX45" fmla="*/ 126032 w 126810"/>
                  <a:gd name="connsiteY45" fmla="*/ 152401 h 158909"/>
                  <a:gd name="connsiteX46" fmla="*/ 126032 w 126810"/>
                  <a:gd name="connsiteY46" fmla="*/ 152401 h 158909"/>
                  <a:gd name="connsiteX47" fmla="*/ 126682 w 126810"/>
                  <a:gd name="connsiteY47" fmla="*/ 152075 h 158909"/>
                  <a:gd name="connsiteX48" fmla="*/ 126032 w 126810"/>
                  <a:gd name="connsiteY48" fmla="*/ 143288 h 158909"/>
                  <a:gd name="connsiteX49" fmla="*/ 125381 w 126810"/>
                  <a:gd name="connsiteY49" fmla="*/ 133199 h 158909"/>
                  <a:gd name="connsiteX50" fmla="*/ 125707 w 126810"/>
                  <a:gd name="connsiteY50" fmla="*/ 131897 h 158909"/>
                  <a:gd name="connsiteX51" fmla="*/ 126357 w 126810"/>
                  <a:gd name="connsiteY51" fmla="*/ 129945 h 158909"/>
                  <a:gd name="connsiteX52" fmla="*/ 123754 w 126810"/>
                  <a:gd name="connsiteY52" fmla="*/ 126039 h 158909"/>
                  <a:gd name="connsiteX53" fmla="*/ 123754 w 126810"/>
                  <a:gd name="connsiteY53" fmla="*/ 126039 h 158909"/>
                  <a:gd name="connsiteX54" fmla="*/ 123754 w 126810"/>
                  <a:gd name="connsiteY54" fmla="*/ 124412 h 158909"/>
                  <a:gd name="connsiteX55" fmla="*/ 123103 w 126810"/>
                  <a:gd name="connsiteY55" fmla="*/ 118228 h 158909"/>
                  <a:gd name="connsiteX56" fmla="*/ 121801 w 126810"/>
                  <a:gd name="connsiteY56" fmla="*/ 112045 h 158909"/>
                  <a:gd name="connsiteX57" fmla="*/ 118872 w 126810"/>
                  <a:gd name="connsiteY57" fmla="*/ 105210 h 158909"/>
                  <a:gd name="connsiteX58" fmla="*/ 118221 w 126810"/>
                  <a:gd name="connsiteY58" fmla="*/ 100003 h 158909"/>
                  <a:gd name="connsiteX59" fmla="*/ 118221 w 126810"/>
                  <a:gd name="connsiteY59" fmla="*/ 100003 h 158909"/>
                  <a:gd name="connsiteX60" fmla="*/ 118546 w 126810"/>
                  <a:gd name="connsiteY60" fmla="*/ 98376 h 158909"/>
                  <a:gd name="connsiteX61" fmla="*/ 117895 w 126810"/>
                  <a:gd name="connsiteY61" fmla="*/ 91216 h 158909"/>
                  <a:gd name="connsiteX62" fmla="*/ 116919 w 126810"/>
                  <a:gd name="connsiteY62" fmla="*/ 85683 h 158909"/>
                  <a:gd name="connsiteX63" fmla="*/ 115943 w 126810"/>
                  <a:gd name="connsiteY63" fmla="*/ 85032 h 158909"/>
                  <a:gd name="connsiteX64" fmla="*/ 115943 w 126810"/>
                  <a:gd name="connsiteY64" fmla="*/ 85032 h 158909"/>
                  <a:gd name="connsiteX65" fmla="*/ 113339 w 126810"/>
                  <a:gd name="connsiteY65" fmla="*/ 85032 h 158909"/>
                  <a:gd name="connsiteX66" fmla="*/ 109759 w 126810"/>
                  <a:gd name="connsiteY66" fmla="*/ 84056 h 158909"/>
                  <a:gd name="connsiteX67" fmla="*/ 108132 w 126810"/>
                  <a:gd name="connsiteY67" fmla="*/ 83405 h 158909"/>
                  <a:gd name="connsiteX68" fmla="*/ 108132 w 126810"/>
                  <a:gd name="connsiteY68" fmla="*/ 85357 h 158909"/>
                  <a:gd name="connsiteX69" fmla="*/ 108132 w 126810"/>
                  <a:gd name="connsiteY69" fmla="*/ 88612 h 158909"/>
                  <a:gd name="connsiteX70" fmla="*/ 106505 w 126810"/>
                  <a:gd name="connsiteY70" fmla="*/ 93168 h 158909"/>
                  <a:gd name="connsiteX71" fmla="*/ 104226 w 126810"/>
                  <a:gd name="connsiteY71" fmla="*/ 97399 h 158909"/>
                  <a:gd name="connsiteX72" fmla="*/ 103576 w 126810"/>
                  <a:gd name="connsiteY72" fmla="*/ 98376 h 158909"/>
                  <a:gd name="connsiteX73" fmla="*/ 103576 w 126810"/>
                  <a:gd name="connsiteY73" fmla="*/ 98376 h 158909"/>
                  <a:gd name="connsiteX74" fmla="*/ 96741 w 126810"/>
                  <a:gd name="connsiteY74" fmla="*/ 103908 h 158909"/>
                  <a:gd name="connsiteX75" fmla="*/ 93812 w 126810"/>
                  <a:gd name="connsiteY75" fmla="*/ 100654 h 158909"/>
                  <a:gd name="connsiteX76" fmla="*/ 92836 w 126810"/>
                  <a:gd name="connsiteY76" fmla="*/ 98701 h 158909"/>
                  <a:gd name="connsiteX77" fmla="*/ 89581 w 126810"/>
                  <a:gd name="connsiteY77" fmla="*/ 96097 h 158909"/>
                  <a:gd name="connsiteX78" fmla="*/ 87628 w 126810"/>
                  <a:gd name="connsiteY78" fmla="*/ 92843 h 158909"/>
                  <a:gd name="connsiteX79" fmla="*/ 86001 w 126810"/>
                  <a:gd name="connsiteY79" fmla="*/ 89263 h 158909"/>
                  <a:gd name="connsiteX80" fmla="*/ 83723 w 126810"/>
                  <a:gd name="connsiteY80" fmla="*/ 83405 h 158909"/>
                  <a:gd name="connsiteX81" fmla="*/ 85350 w 126810"/>
                  <a:gd name="connsiteY81" fmla="*/ 79499 h 158909"/>
                  <a:gd name="connsiteX82" fmla="*/ 85350 w 126810"/>
                  <a:gd name="connsiteY82" fmla="*/ 79499 h 158909"/>
                  <a:gd name="connsiteX83" fmla="*/ 86652 w 126810"/>
                  <a:gd name="connsiteY83" fmla="*/ 76896 h 158909"/>
                  <a:gd name="connsiteX84" fmla="*/ 90232 w 126810"/>
                  <a:gd name="connsiteY84" fmla="*/ 71037 h 158909"/>
                  <a:gd name="connsiteX85" fmla="*/ 91208 w 126810"/>
                  <a:gd name="connsiteY85" fmla="*/ 69736 h 158909"/>
                  <a:gd name="connsiteX86" fmla="*/ 100321 w 126810"/>
                  <a:gd name="connsiteY86" fmla="*/ 69085 h 158909"/>
                  <a:gd name="connsiteX87" fmla="*/ 103901 w 126810"/>
                  <a:gd name="connsiteY87" fmla="*/ 69410 h 158909"/>
                  <a:gd name="connsiteX88" fmla="*/ 104226 w 126810"/>
                  <a:gd name="connsiteY88" fmla="*/ 68434 h 158909"/>
                  <a:gd name="connsiteX89" fmla="*/ 104226 w 126810"/>
                  <a:gd name="connsiteY89" fmla="*/ 68434 h 158909"/>
                  <a:gd name="connsiteX90" fmla="*/ 104877 w 126810"/>
                  <a:gd name="connsiteY90" fmla="*/ 65179 h 158909"/>
                  <a:gd name="connsiteX91" fmla="*/ 108458 w 126810"/>
                  <a:gd name="connsiteY91" fmla="*/ 60298 h 158909"/>
                  <a:gd name="connsiteX92" fmla="*/ 110410 w 126810"/>
                  <a:gd name="connsiteY92" fmla="*/ 58345 h 158909"/>
                  <a:gd name="connsiteX93" fmla="*/ 111386 w 126810"/>
                  <a:gd name="connsiteY93" fmla="*/ 54765 h 158909"/>
                  <a:gd name="connsiteX94" fmla="*/ 113014 w 126810"/>
                  <a:gd name="connsiteY94" fmla="*/ 50209 h 158909"/>
                  <a:gd name="connsiteX95" fmla="*/ 119848 w 126810"/>
                  <a:gd name="connsiteY95" fmla="*/ 46954 h 158909"/>
                  <a:gd name="connsiteX96" fmla="*/ 121150 w 126810"/>
                  <a:gd name="connsiteY96" fmla="*/ 46954 h 158909"/>
                  <a:gd name="connsiteX97" fmla="*/ 121150 w 126810"/>
                  <a:gd name="connsiteY97" fmla="*/ 46954 h 158909"/>
                  <a:gd name="connsiteX98" fmla="*/ 122126 w 126810"/>
                  <a:gd name="connsiteY98" fmla="*/ 47279 h 158909"/>
                  <a:gd name="connsiteX99" fmla="*/ 119848 w 126810"/>
                  <a:gd name="connsiteY99" fmla="*/ 44350 h 158909"/>
                  <a:gd name="connsiteX100" fmla="*/ 119848 w 126810"/>
                  <a:gd name="connsiteY100" fmla="*/ 44350 h 158909"/>
                  <a:gd name="connsiteX101" fmla="*/ 119523 w 126810"/>
                  <a:gd name="connsiteY101" fmla="*/ 43699 h 158909"/>
                  <a:gd name="connsiteX102" fmla="*/ 119523 w 126810"/>
                  <a:gd name="connsiteY102" fmla="*/ 43699 h 158909"/>
                  <a:gd name="connsiteX103" fmla="*/ 113339 w 126810"/>
                  <a:gd name="connsiteY103" fmla="*/ 40445 h 158909"/>
                  <a:gd name="connsiteX104" fmla="*/ 113339 w 126810"/>
                  <a:gd name="connsiteY104" fmla="*/ 40445 h 158909"/>
                  <a:gd name="connsiteX105" fmla="*/ 105203 w 126810"/>
                  <a:gd name="connsiteY105" fmla="*/ 39143 h 158909"/>
                  <a:gd name="connsiteX106" fmla="*/ 100972 w 126810"/>
                  <a:gd name="connsiteY106" fmla="*/ 39469 h 158909"/>
                  <a:gd name="connsiteX107" fmla="*/ 90883 w 126810"/>
                  <a:gd name="connsiteY107" fmla="*/ 39469 h 158909"/>
                  <a:gd name="connsiteX108" fmla="*/ 81119 w 126810"/>
                  <a:gd name="connsiteY108" fmla="*/ 38818 h 158909"/>
                  <a:gd name="connsiteX109" fmla="*/ 79167 w 126810"/>
                  <a:gd name="connsiteY109" fmla="*/ 38818 h 158909"/>
                  <a:gd name="connsiteX110" fmla="*/ 71030 w 126810"/>
                  <a:gd name="connsiteY110" fmla="*/ 39794 h 158909"/>
                  <a:gd name="connsiteX111" fmla="*/ 65498 w 126810"/>
                  <a:gd name="connsiteY111" fmla="*/ 40445 h 158909"/>
                  <a:gd name="connsiteX112" fmla="*/ 56059 w 126810"/>
                  <a:gd name="connsiteY112" fmla="*/ 37190 h 158909"/>
                  <a:gd name="connsiteX113" fmla="*/ 55734 w 126810"/>
                  <a:gd name="connsiteY113" fmla="*/ 37190 h 158909"/>
                  <a:gd name="connsiteX114" fmla="*/ 51828 w 126810"/>
                  <a:gd name="connsiteY114" fmla="*/ 36214 h 158909"/>
                  <a:gd name="connsiteX115" fmla="*/ 47923 w 126810"/>
                  <a:gd name="connsiteY115" fmla="*/ 36214 h 158909"/>
                  <a:gd name="connsiteX116" fmla="*/ 45645 w 126810"/>
                  <a:gd name="connsiteY116" fmla="*/ 22870 h 158909"/>
                  <a:gd name="connsiteX117" fmla="*/ 45971 w 126810"/>
                  <a:gd name="connsiteY117" fmla="*/ 19290 h 158909"/>
                  <a:gd name="connsiteX118" fmla="*/ 45971 w 126810"/>
                  <a:gd name="connsiteY118" fmla="*/ 17663 h 158909"/>
                  <a:gd name="connsiteX119" fmla="*/ 43692 w 126810"/>
                  <a:gd name="connsiteY119" fmla="*/ 8225 h 158909"/>
                  <a:gd name="connsiteX120" fmla="*/ 42065 w 126810"/>
                  <a:gd name="connsiteY120" fmla="*/ 9201 h 158909"/>
                  <a:gd name="connsiteX121" fmla="*/ 39136 w 126810"/>
                  <a:gd name="connsiteY121" fmla="*/ 13107 h 158909"/>
                  <a:gd name="connsiteX122" fmla="*/ 30349 w 126810"/>
                  <a:gd name="connsiteY122" fmla="*/ 11480 h 158909"/>
                  <a:gd name="connsiteX123" fmla="*/ 30349 w 126810"/>
                  <a:gd name="connsiteY123" fmla="*/ 11480 h 158909"/>
                  <a:gd name="connsiteX124" fmla="*/ 30349 w 126810"/>
                  <a:gd name="connsiteY124" fmla="*/ 11480 h 158909"/>
                  <a:gd name="connsiteX125" fmla="*/ 28396 w 126810"/>
                  <a:gd name="connsiteY125" fmla="*/ 7574 h 158909"/>
                  <a:gd name="connsiteX126" fmla="*/ 28396 w 126810"/>
                  <a:gd name="connsiteY126" fmla="*/ 7574 h 158909"/>
                  <a:gd name="connsiteX127" fmla="*/ 24490 w 126810"/>
                  <a:gd name="connsiteY127" fmla="*/ 1391 h 158909"/>
                  <a:gd name="connsiteX128" fmla="*/ 24165 w 126810"/>
                  <a:gd name="connsiteY128" fmla="*/ 1716 h 158909"/>
                  <a:gd name="connsiteX129" fmla="*/ 24165 w 126810"/>
                  <a:gd name="connsiteY129" fmla="*/ 3018 h 158909"/>
                  <a:gd name="connsiteX130" fmla="*/ 23840 w 126810"/>
                  <a:gd name="connsiteY130" fmla="*/ 6272 h 158909"/>
                  <a:gd name="connsiteX131" fmla="*/ 17981 w 126810"/>
                  <a:gd name="connsiteY131" fmla="*/ 6598 h 158909"/>
                  <a:gd name="connsiteX132" fmla="*/ 16354 w 126810"/>
                  <a:gd name="connsiteY132" fmla="*/ 6272 h 158909"/>
                  <a:gd name="connsiteX133" fmla="*/ 16354 w 126810"/>
                  <a:gd name="connsiteY133" fmla="*/ 6272 h 158909"/>
                  <a:gd name="connsiteX134" fmla="*/ 13100 w 126810"/>
                  <a:gd name="connsiteY134" fmla="*/ 2692 h 158909"/>
                  <a:gd name="connsiteX135" fmla="*/ 11798 w 126810"/>
                  <a:gd name="connsiteY135" fmla="*/ 740 h 158909"/>
                  <a:gd name="connsiteX136" fmla="*/ 11798 w 126810"/>
                  <a:gd name="connsiteY136" fmla="*/ 740 h 158909"/>
                  <a:gd name="connsiteX137" fmla="*/ 11472 w 126810"/>
                  <a:gd name="connsiteY137" fmla="*/ 89 h 158909"/>
                  <a:gd name="connsiteX138" fmla="*/ 9845 w 126810"/>
                  <a:gd name="connsiteY138" fmla="*/ 2041 h 158909"/>
                  <a:gd name="connsiteX139" fmla="*/ 9519 w 126810"/>
                  <a:gd name="connsiteY139" fmla="*/ 4320 h 158909"/>
                  <a:gd name="connsiteX140" fmla="*/ 3987 w 126810"/>
                  <a:gd name="connsiteY140" fmla="*/ 10829 h 158909"/>
                  <a:gd name="connsiteX141" fmla="*/ 1709 w 126810"/>
                  <a:gd name="connsiteY141" fmla="*/ 12781 h 158909"/>
                  <a:gd name="connsiteX142" fmla="*/ 1058 w 126810"/>
                  <a:gd name="connsiteY142" fmla="*/ 16036 h 158909"/>
                  <a:gd name="connsiteX143" fmla="*/ 1383 w 126810"/>
                  <a:gd name="connsiteY143" fmla="*/ 18640 h 158909"/>
                  <a:gd name="connsiteX144" fmla="*/ 2685 w 126810"/>
                  <a:gd name="connsiteY144" fmla="*/ 19616 h 158909"/>
                  <a:gd name="connsiteX145" fmla="*/ 8544 w 126810"/>
                  <a:gd name="connsiteY145" fmla="*/ 22870 h 158909"/>
                  <a:gd name="connsiteX146" fmla="*/ 12774 w 126810"/>
                  <a:gd name="connsiteY146" fmla="*/ 25800 h 158909"/>
                  <a:gd name="connsiteX147" fmla="*/ 15378 w 126810"/>
                  <a:gd name="connsiteY147" fmla="*/ 25800 h 158909"/>
                  <a:gd name="connsiteX148" fmla="*/ 19934 w 126810"/>
                  <a:gd name="connsiteY148" fmla="*/ 29705 h 158909"/>
                  <a:gd name="connsiteX149" fmla="*/ 19934 w 126810"/>
                  <a:gd name="connsiteY149" fmla="*/ 31007 h 158909"/>
                  <a:gd name="connsiteX150" fmla="*/ 22537 w 126810"/>
                  <a:gd name="connsiteY150" fmla="*/ 33285 h 158909"/>
                  <a:gd name="connsiteX151" fmla="*/ 25141 w 126810"/>
                  <a:gd name="connsiteY151" fmla="*/ 36539 h 158909"/>
                  <a:gd name="connsiteX152" fmla="*/ 24490 w 126810"/>
                  <a:gd name="connsiteY152" fmla="*/ 39469 h 158909"/>
                  <a:gd name="connsiteX153" fmla="*/ 20585 w 126810"/>
                  <a:gd name="connsiteY153" fmla="*/ 41421 h 158909"/>
                  <a:gd name="connsiteX154" fmla="*/ 16028 w 126810"/>
                  <a:gd name="connsiteY154" fmla="*/ 40445 h 158909"/>
                  <a:gd name="connsiteX155" fmla="*/ 15053 w 126810"/>
                  <a:gd name="connsiteY155" fmla="*/ 40119 h 158909"/>
                  <a:gd name="connsiteX156" fmla="*/ 11472 w 126810"/>
                  <a:gd name="connsiteY156" fmla="*/ 40445 h 158909"/>
                  <a:gd name="connsiteX157" fmla="*/ 9519 w 126810"/>
                  <a:gd name="connsiteY157" fmla="*/ 41096 h 158909"/>
                  <a:gd name="connsiteX158" fmla="*/ 7892 w 126810"/>
                  <a:gd name="connsiteY158" fmla="*/ 44676 h 158909"/>
                  <a:gd name="connsiteX159" fmla="*/ 7241 w 126810"/>
                  <a:gd name="connsiteY159" fmla="*/ 46954 h 158909"/>
                  <a:gd name="connsiteX160" fmla="*/ 2034 w 126810"/>
                  <a:gd name="connsiteY160" fmla="*/ 50209 h 158909"/>
                  <a:gd name="connsiteX161" fmla="*/ 407 w 126810"/>
                  <a:gd name="connsiteY161" fmla="*/ 50534 h 158909"/>
                  <a:gd name="connsiteX162" fmla="*/ 81 w 126810"/>
                  <a:gd name="connsiteY162" fmla="*/ 57369 h 158909"/>
                  <a:gd name="connsiteX163" fmla="*/ 81 w 126810"/>
                  <a:gd name="connsiteY163" fmla="*/ 58345 h 158909"/>
                  <a:gd name="connsiteX164" fmla="*/ 6916 w 126810"/>
                  <a:gd name="connsiteY164" fmla="*/ 60298 h 158909"/>
                  <a:gd name="connsiteX165" fmla="*/ 6916 w 126810"/>
                  <a:gd name="connsiteY165" fmla="*/ 60298 h 158909"/>
                  <a:gd name="connsiteX166" fmla="*/ 8544 w 126810"/>
                  <a:gd name="connsiteY166" fmla="*/ 60623 h 158909"/>
                  <a:gd name="connsiteX167" fmla="*/ 8544 w 126810"/>
                  <a:gd name="connsiteY167" fmla="*/ 60623 h 158909"/>
                  <a:gd name="connsiteX168" fmla="*/ 14401 w 126810"/>
                  <a:gd name="connsiteY168" fmla="*/ 63227 h 158909"/>
                  <a:gd name="connsiteX169" fmla="*/ 16680 w 126810"/>
                  <a:gd name="connsiteY169" fmla="*/ 68108 h 158909"/>
                  <a:gd name="connsiteX170" fmla="*/ 16354 w 126810"/>
                  <a:gd name="connsiteY170" fmla="*/ 72990 h 158909"/>
                  <a:gd name="connsiteX171" fmla="*/ 14401 w 126810"/>
                  <a:gd name="connsiteY171" fmla="*/ 77221 h 158909"/>
                  <a:gd name="connsiteX172" fmla="*/ 14076 w 126810"/>
                  <a:gd name="connsiteY172" fmla="*/ 81127 h 158909"/>
                  <a:gd name="connsiteX173" fmla="*/ 14401 w 126810"/>
                  <a:gd name="connsiteY173" fmla="*/ 84056 h 158909"/>
                  <a:gd name="connsiteX174" fmla="*/ 15378 w 126810"/>
                  <a:gd name="connsiteY174" fmla="*/ 85357 h 158909"/>
                  <a:gd name="connsiteX175" fmla="*/ 18632 w 126810"/>
                  <a:gd name="connsiteY175" fmla="*/ 87310 h 158909"/>
                  <a:gd name="connsiteX176" fmla="*/ 19934 w 126810"/>
                  <a:gd name="connsiteY176" fmla="*/ 91216 h 158909"/>
                  <a:gd name="connsiteX177" fmla="*/ 18632 w 126810"/>
                  <a:gd name="connsiteY177" fmla="*/ 94145 h 158909"/>
                  <a:gd name="connsiteX178" fmla="*/ 20585 w 126810"/>
                  <a:gd name="connsiteY178" fmla="*/ 96423 h 158909"/>
                  <a:gd name="connsiteX179" fmla="*/ 23514 w 126810"/>
                  <a:gd name="connsiteY179" fmla="*/ 97074 h 158909"/>
                  <a:gd name="connsiteX180" fmla="*/ 23840 w 126810"/>
                  <a:gd name="connsiteY180" fmla="*/ 100979 h 158909"/>
                  <a:gd name="connsiteX181" fmla="*/ 23840 w 126810"/>
                  <a:gd name="connsiteY181" fmla="*/ 100979 h 158909"/>
                  <a:gd name="connsiteX182" fmla="*/ 23189 w 126810"/>
                  <a:gd name="connsiteY182" fmla="*/ 101955 h 158909"/>
                  <a:gd name="connsiteX183" fmla="*/ 20910 w 126810"/>
                  <a:gd name="connsiteY183" fmla="*/ 105861 h 158909"/>
                  <a:gd name="connsiteX184" fmla="*/ 21887 w 126810"/>
                  <a:gd name="connsiteY184" fmla="*/ 110417 h 158909"/>
                  <a:gd name="connsiteX185" fmla="*/ 23514 w 126810"/>
                  <a:gd name="connsiteY185" fmla="*/ 115625 h 158909"/>
                  <a:gd name="connsiteX186" fmla="*/ 25141 w 126810"/>
                  <a:gd name="connsiteY186" fmla="*/ 122785 h 158909"/>
                  <a:gd name="connsiteX187" fmla="*/ 26443 w 126810"/>
                  <a:gd name="connsiteY187" fmla="*/ 127666 h 158909"/>
                  <a:gd name="connsiteX188" fmla="*/ 27094 w 126810"/>
                  <a:gd name="connsiteY188" fmla="*/ 130270 h 158909"/>
                  <a:gd name="connsiteX189" fmla="*/ 30349 w 126810"/>
                  <a:gd name="connsiteY189" fmla="*/ 138406 h 158909"/>
                  <a:gd name="connsiteX190" fmla="*/ 30349 w 126810"/>
                  <a:gd name="connsiteY190" fmla="*/ 138406 h 158909"/>
                  <a:gd name="connsiteX191" fmla="*/ 75261 w 126810"/>
                  <a:gd name="connsiteY191" fmla="*/ 120506 h 158909"/>
                  <a:gd name="connsiteX192" fmla="*/ 75912 w 126810"/>
                  <a:gd name="connsiteY192" fmla="*/ 132548 h 158909"/>
                  <a:gd name="connsiteX193" fmla="*/ 82746 w 126810"/>
                  <a:gd name="connsiteY193" fmla="*/ 125388 h 158909"/>
                  <a:gd name="connsiteX194" fmla="*/ 77539 w 126810"/>
                  <a:gd name="connsiteY194" fmla="*/ 114648 h 158909"/>
                  <a:gd name="connsiteX195" fmla="*/ 75261 w 126810"/>
                  <a:gd name="connsiteY195" fmla="*/ 120506 h 158909"/>
                  <a:gd name="connsiteX196" fmla="*/ 75261 w 126810"/>
                  <a:gd name="connsiteY196" fmla="*/ 120506 h 15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26810" h="158909">
                    <a:moveTo>
                      <a:pt x="30349" y="138406"/>
                    </a:moveTo>
                    <a:cubicBezTo>
                      <a:pt x="31650" y="137755"/>
                      <a:pt x="31650" y="135477"/>
                      <a:pt x="32953" y="135152"/>
                    </a:cubicBezTo>
                    <a:cubicBezTo>
                      <a:pt x="33928" y="134826"/>
                      <a:pt x="36532" y="136779"/>
                      <a:pt x="37509" y="136128"/>
                    </a:cubicBezTo>
                    <a:cubicBezTo>
                      <a:pt x="38810" y="135477"/>
                      <a:pt x="36532" y="131572"/>
                      <a:pt x="36858" y="129945"/>
                    </a:cubicBezTo>
                    <a:cubicBezTo>
                      <a:pt x="37183" y="127992"/>
                      <a:pt x="38159" y="125388"/>
                      <a:pt x="39462" y="125388"/>
                    </a:cubicBezTo>
                    <a:cubicBezTo>
                      <a:pt x="40763" y="125388"/>
                      <a:pt x="42065" y="123110"/>
                      <a:pt x="43692" y="122785"/>
                    </a:cubicBezTo>
                    <a:cubicBezTo>
                      <a:pt x="45319" y="122785"/>
                      <a:pt x="42716" y="130921"/>
                      <a:pt x="42716" y="134175"/>
                    </a:cubicBezTo>
                    <a:cubicBezTo>
                      <a:pt x="42716" y="137430"/>
                      <a:pt x="44343" y="136128"/>
                      <a:pt x="45319" y="136454"/>
                    </a:cubicBezTo>
                    <a:cubicBezTo>
                      <a:pt x="46296" y="136779"/>
                      <a:pt x="47598" y="135803"/>
                      <a:pt x="47598" y="134501"/>
                    </a:cubicBezTo>
                    <a:cubicBezTo>
                      <a:pt x="47598" y="133199"/>
                      <a:pt x="47272" y="127015"/>
                      <a:pt x="47923" y="123761"/>
                    </a:cubicBezTo>
                    <a:cubicBezTo>
                      <a:pt x="48249" y="120506"/>
                      <a:pt x="50852" y="119205"/>
                      <a:pt x="53130" y="119530"/>
                    </a:cubicBezTo>
                    <a:cubicBezTo>
                      <a:pt x="55408" y="119855"/>
                      <a:pt x="51177" y="126364"/>
                      <a:pt x="51177" y="127666"/>
                    </a:cubicBezTo>
                    <a:cubicBezTo>
                      <a:pt x="51177" y="128968"/>
                      <a:pt x="52480" y="129294"/>
                      <a:pt x="53781" y="128968"/>
                    </a:cubicBezTo>
                    <a:cubicBezTo>
                      <a:pt x="55083" y="128643"/>
                      <a:pt x="56710" y="126690"/>
                      <a:pt x="58663" y="128317"/>
                    </a:cubicBezTo>
                    <a:cubicBezTo>
                      <a:pt x="60290" y="129945"/>
                      <a:pt x="55083" y="134826"/>
                      <a:pt x="55734" y="136128"/>
                    </a:cubicBezTo>
                    <a:cubicBezTo>
                      <a:pt x="56385" y="137105"/>
                      <a:pt x="58012" y="136454"/>
                      <a:pt x="59314" y="135152"/>
                    </a:cubicBezTo>
                    <a:cubicBezTo>
                      <a:pt x="60616" y="133850"/>
                      <a:pt x="62568" y="129294"/>
                      <a:pt x="63219" y="126690"/>
                    </a:cubicBezTo>
                    <a:cubicBezTo>
                      <a:pt x="63871" y="124086"/>
                      <a:pt x="63871" y="126039"/>
                      <a:pt x="66149" y="126690"/>
                    </a:cubicBezTo>
                    <a:cubicBezTo>
                      <a:pt x="68101" y="127341"/>
                      <a:pt x="68427" y="124086"/>
                      <a:pt x="68752" y="122785"/>
                    </a:cubicBezTo>
                    <a:cubicBezTo>
                      <a:pt x="69077" y="121483"/>
                      <a:pt x="68427" y="120832"/>
                      <a:pt x="65498" y="119855"/>
                    </a:cubicBezTo>
                    <a:cubicBezTo>
                      <a:pt x="62894" y="118554"/>
                      <a:pt x="66149" y="116926"/>
                      <a:pt x="66474" y="115299"/>
                    </a:cubicBezTo>
                    <a:cubicBezTo>
                      <a:pt x="66799" y="113672"/>
                      <a:pt x="63871" y="113021"/>
                      <a:pt x="63871" y="112045"/>
                    </a:cubicBezTo>
                    <a:cubicBezTo>
                      <a:pt x="63871" y="110743"/>
                      <a:pt x="67776" y="108465"/>
                      <a:pt x="66149" y="106837"/>
                    </a:cubicBezTo>
                    <a:cubicBezTo>
                      <a:pt x="64521" y="105210"/>
                      <a:pt x="64521" y="104559"/>
                      <a:pt x="64846" y="102606"/>
                    </a:cubicBezTo>
                    <a:cubicBezTo>
                      <a:pt x="65172" y="100328"/>
                      <a:pt x="67450" y="99027"/>
                      <a:pt x="66474" y="97399"/>
                    </a:cubicBezTo>
                    <a:cubicBezTo>
                      <a:pt x="65498" y="95772"/>
                      <a:pt x="60616" y="93494"/>
                      <a:pt x="59314" y="90890"/>
                    </a:cubicBezTo>
                    <a:cubicBezTo>
                      <a:pt x="58012" y="88612"/>
                      <a:pt x="62243" y="86659"/>
                      <a:pt x="65823" y="86659"/>
                    </a:cubicBezTo>
                    <a:cubicBezTo>
                      <a:pt x="69403" y="86334"/>
                      <a:pt x="70705" y="87310"/>
                      <a:pt x="72983" y="89588"/>
                    </a:cubicBezTo>
                    <a:cubicBezTo>
                      <a:pt x="75261" y="91867"/>
                      <a:pt x="71681" y="92517"/>
                      <a:pt x="71681" y="94470"/>
                    </a:cubicBezTo>
                    <a:cubicBezTo>
                      <a:pt x="71681" y="96423"/>
                      <a:pt x="73308" y="100328"/>
                      <a:pt x="72983" y="103583"/>
                    </a:cubicBezTo>
                    <a:cubicBezTo>
                      <a:pt x="72658" y="106512"/>
                      <a:pt x="75912" y="106837"/>
                      <a:pt x="78841" y="107163"/>
                    </a:cubicBezTo>
                    <a:cubicBezTo>
                      <a:pt x="81771" y="107488"/>
                      <a:pt x="84699" y="108790"/>
                      <a:pt x="87954" y="109441"/>
                    </a:cubicBezTo>
                    <a:cubicBezTo>
                      <a:pt x="91208" y="110092"/>
                      <a:pt x="91208" y="107814"/>
                      <a:pt x="93812" y="107814"/>
                    </a:cubicBezTo>
                    <a:cubicBezTo>
                      <a:pt x="96416" y="107488"/>
                      <a:pt x="95114" y="110092"/>
                      <a:pt x="95439" y="112045"/>
                    </a:cubicBezTo>
                    <a:cubicBezTo>
                      <a:pt x="95764" y="113997"/>
                      <a:pt x="97717" y="113997"/>
                      <a:pt x="98368" y="116276"/>
                    </a:cubicBezTo>
                    <a:cubicBezTo>
                      <a:pt x="99019" y="118554"/>
                      <a:pt x="99995" y="120832"/>
                      <a:pt x="102273" y="123110"/>
                    </a:cubicBezTo>
                    <a:cubicBezTo>
                      <a:pt x="104552" y="125714"/>
                      <a:pt x="103576" y="120506"/>
                      <a:pt x="105854" y="121157"/>
                    </a:cubicBezTo>
                    <a:cubicBezTo>
                      <a:pt x="108132" y="121808"/>
                      <a:pt x="104552" y="128968"/>
                      <a:pt x="104552" y="131897"/>
                    </a:cubicBezTo>
                    <a:cubicBezTo>
                      <a:pt x="104552" y="134826"/>
                      <a:pt x="104877" y="139057"/>
                      <a:pt x="107155" y="140359"/>
                    </a:cubicBezTo>
                    <a:cubicBezTo>
                      <a:pt x="109434" y="141986"/>
                      <a:pt x="106830" y="144264"/>
                      <a:pt x="106830" y="148170"/>
                    </a:cubicBezTo>
                    <a:cubicBezTo>
                      <a:pt x="106830" y="150123"/>
                      <a:pt x="108783" y="154679"/>
                      <a:pt x="110736" y="158910"/>
                    </a:cubicBezTo>
                    <a:cubicBezTo>
                      <a:pt x="111061" y="158259"/>
                      <a:pt x="111386" y="157933"/>
                      <a:pt x="111712" y="157283"/>
                    </a:cubicBezTo>
                    <a:cubicBezTo>
                      <a:pt x="113339" y="154028"/>
                      <a:pt x="115292" y="150448"/>
                      <a:pt x="117570" y="149797"/>
                    </a:cubicBezTo>
                    <a:cubicBezTo>
                      <a:pt x="120173" y="149146"/>
                      <a:pt x="121150" y="150123"/>
                      <a:pt x="122452" y="150773"/>
                    </a:cubicBezTo>
                    <a:cubicBezTo>
                      <a:pt x="123103" y="151099"/>
                      <a:pt x="123428" y="151424"/>
                      <a:pt x="124079" y="151750"/>
                    </a:cubicBezTo>
                    <a:cubicBezTo>
                      <a:pt x="124730" y="152075"/>
                      <a:pt x="125381" y="152075"/>
                      <a:pt x="126032" y="152401"/>
                    </a:cubicBezTo>
                    <a:lnTo>
                      <a:pt x="126032" y="152401"/>
                    </a:lnTo>
                    <a:cubicBezTo>
                      <a:pt x="126357" y="152401"/>
                      <a:pt x="126682" y="152726"/>
                      <a:pt x="126682" y="152075"/>
                    </a:cubicBezTo>
                    <a:cubicBezTo>
                      <a:pt x="127008" y="151099"/>
                      <a:pt x="126682" y="147194"/>
                      <a:pt x="126032" y="143288"/>
                    </a:cubicBezTo>
                    <a:cubicBezTo>
                      <a:pt x="125381" y="139057"/>
                      <a:pt x="125055" y="134826"/>
                      <a:pt x="125381" y="133199"/>
                    </a:cubicBezTo>
                    <a:cubicBezTo>
                      <a:pt x="125381" y="132874"/>
                      <a:pt x="125707" y="132548"/>
                      <a:pt x="125707" y="131897"/>
                    </a:cubicBezTo>
                    <a:cubicBezTo>
                      <a:pt x="126032" y="130921"/>
                      <a:pt x="126032" y="130270"/>
                      <a:pt x="126357" y="129945"/>
                    </a:cubicBezTo>
                    <a:cubicBezTo>
                      <a:pt x="125381" y="128968"/>
                      <a:pt x="123754" y="127341"/>
                      <a:pt x="123754" y="126039"/>
                    </a:cubicBezTo>
                    <a:lnTo>
                      <a:pt x="123754" y="126039"/>
                    </a:lnTo>
                    <a:cubicBezTo>
                      <a:pt x="123754" y="125388"/>
                      <a:pt x="123754" y="125063"/>
                      <a:pt x="123754" y="124412"/>
                    </a:cubicBezTo>
                    <a:cubicBezTo>
                      <a:pt x="123754" y="123110"/>
                      <a:pt x="123754" y="121483"/>
                      <a:pt x="123103" y="118228"/>
                    </a:cubicBezTo>
                    <a:cubicBezTo>
                      <a:pt x="122777" y="116276"/>
                      <a:pt x="122452" y="113997"/>
                      <a:pt x="121801" y="112045"/>
                    </a:cubicBezTo>
                    <a:cubicBezTo>
                      <a:pt x="120825" y="109441"/>
                      <a:pt x="119848" y="107163"/>
                      <a:pt x="118872" y="105210"/>
                    </a:cubicBezTo>
                    <a:cubicBezTo>
                      <a:pt x="117570" y="102606"/>
                      <a:pt x="117895" y="101305"/>
                      <a:pt x="118221" y="100003"/>
                    </a:cubicBezTo>
                    <a:lnTo>
                      <a:pt x="118221" y="100003"/>
                    </a:lnTo>
                    <a:cubicBezTo>
                      <a:pt x="118221" y="99677"/>
                      <a:pt x="118546" y="99027"/>
                      <a:pt x="118546" y="98376"/>
                    </a:cubicBezTo>
                    <a:cubicBezTo>
                      <a:pt x="118546" y="97399"/>
                      <a:pt x="118221" y="94145"/>
                      <a:pt x="117895" y="91216"/>
                    </a:cubicBezTo>
                    <a:cubicBezTo>
                      <a:pt x="117570" y="88612"/>
                      <a:pt x="117245" y="86334"/>
                      <a:pt x="116919" y="85683"/>
                    </a:cubicBezTo>
                    <a:cubicBezTo>
                      <a:pt x="116919" y="85357"/>
                      <a:pt x="116594" y="85357"/>
                      <a:pt x="115943" y="85032"/>
                    </a:cubicBezTo>
                    <a:lnTo>
                      <a:pt x="115943" y="85032"/>
                    </a:lnTo>
                    <a:cubicBezTo>
                      <a:pt x="115292" y="84707"/>
                      <a:pt x="114316" y="85032"/>
                      <a:pt x="113339" y="85032"/>
                    </a:cubicBezTo>
                    <a:cubicBezTo>
                      <a:pt x="111386" y="85357"/>
                      <a:pt x="110736" y="84707"/>
                      <a:pt x="109759" y="84056"/>
                    </a:cubicBezTo>
                    <a:cubicBezTo>
                      <a:pt x="109434" y="83730"/>
                      <a:pt x="108783" y="83405"/>
                      <a:pt x="108132" y="83405"/>
                    </a:cubicBezTo>
                    <a:cubicBezTo>
                      <a:pt x="108132" y="83730"/>
                      <a:pt x="108132" y="84707"/>
                      <a:pt x="108132" y="85357"/>
                    </a:cubicBezTo>
                    <a:cubicBezTo>
                      <a:pt x="108132" y="86334"/>
                      <a:pt x="108458" y="87636"/>
                      <a:pt x="108132" y="88612"/>
                    </a:cubicBezTo>
                    <a:cubicBezTo>
                      <a:pt x="107807" y="89914"/>
                      <a:pt x="107481" y="91541"/>
                      <a:pt x="106505" y="93168"/>
                    </a:cubicBezTo>
                    <a:cubicBezTo>
                      <a:pt x="105854" y="94796"/>
                      <a:pt x="104877" y="96423"/>
                      <a:pt x="104226" y="97399"/>
                    </a:cubicBezTo>
                    <a:cubicBezTo>
                      <a:pt x="103901" y="97725"/>
                      <a:pt x="103901" y="98050"/>
                      <a:pt x="103576" y="98376"/>
                    </a:cubicBezTo>
                    <a:lnTo>
                      <a:pt x="103576" y="98376"/>
                    </a:lnTo>
                    <a:cubicBezTo>
                      <a:pt x="101948" y="100654"/>
                      <a:pt x="99670" y="103908"/>
                      <a:pt x="96741" y="103908"/>
                    </a:cubicBezTo>
                    <a:cubicBezTo>
                      <a:pt x="94137" y="103908"/>
                      <a:pt x="94137" y="102281"/>
                      <a:pt x="93812" y="100654"/>
                    </a:cubicBezTo>
                    <a:cubicBezTo>
                      <a:pt x="93812" y="100003"/>
                      <a:pt x="93486" y="99027"/>
                      <a:pt x="92836" y="98701"/>
                    </a:cubicBezTo>
                    <a:cubicBezTo>
                      <a:pt x="91534" y="97725"/>
                      <a:pt x="90558" y="97074"/>
                      <a:pt x="89581" y="96097"/>
                    </a:cubicBezTo>
                    <a:cubicBezTo>
                      <a:pt x="88605" y="95121"/>
                      <a:pt x="87954" y="94145"/>
                      <a:pt x="87628" y="92843"/>
                    </a:cubicBezTo>
                    <a:cubicBezTo>
                      <a:pt x="87303" y="92192"/>
                      <a:pt x="86652" y="90565"/>
                      <a:pt x="86001" y="89263"/>
                    </a:cubicBezTo>
                    <a:cubicBezTo>
                      <a:pt x="84699" y="86985"/>
                      <a:pt x="83723" y="84707"/>
                      <a:pt x="83723" y="83405"/>
                    </a:cubicBezTo>
                    <a:cubicBezTo>
                      <a:pt x="83723" y="82103"/>
                      <a:pt x="84374" y="80801"/>
                      <a:pt x="85350" y="79499"/>
                    </a:cubicBezTo>
                    <a:lnTo>
                      <a:pt x="85350" y="79499"/>
                    </a:lnTo>
                    <a:cubicBezTo>
                      <a:pt x="86001" y="78523"/>
                      <a:pt x="86652" y="77546"/>
                      <a:pt x="86652" y="76896"/>
                    </a:cubicBezTo>
                    <a:cubicBezTo>
                      <a:pt x="86652" y="75268"/>
                      <a:pt x="88605" y="72665"/>
                      <a:pt x="90232" y="71037"/>
                    </a:cubicBezTo>
                    <a:cubicBezTo>
                      <a:pt x="90883" y="70387"/>
                      <a:pt x="91208" y="70061"/>
                      <a:pt x="91208" y="69736"/>
                    </a:cubicBezTo>
                    <a:cubicBezTo>
                      <a:pt x="92185" y="68434"/>
                      <a:pt x="96741" y="68759"/>
                      <a:pt x="100321" y="69085"/>
                    </a:cubicBezTo>
                    <a:cubicBezTo>
                      <a:pt x="101948" y="69085"/>
                      <a:pt x="103576" y="69410"/>
                      <a:pt x="103901" y="69410"/>
                    </a:cubicBezTo>
                    <a:cubicBezTo>
                      <a:pt x="103901" y="69410"/>
                      <a:pt x="104226" y="69085"/>
                      <a:pt x="104226" y="68434"/>
                    </a:cubicBezTo>
                    <a:lnTo>
                      <a:pt x="104226" y="68434"/>
                    </a:lnTo>
                    <a:cubicBezTo>
                      <a:pt x="104552" y="67132"/>
                      <a:pt x="104877" y="65830"/>
                      <a:pt x="104877" y="65179"/>
                    </a:cubicBezTo>
                    <a:cubicBezTo>
                      <a:pt x="104552" y="63878"/>
                      <a:pt x="106505" y="61925"/>
                      <a:pt x="108458" y="60298"/>
                    </a:cubicBezTo>
                    <a:cubicBezTo>
                      <a:pt x="109434" y="59321"/>
                      <a:pt x="110410" y="58345"/>
                      <a:pt x="110410" y="58345"/>
                    </a:cubicBezTo>
                    <a:cubicBezTo>
                      <a:pt x="110410" y="57694"/>
                      <a:pt x="110736" y="56067"/>
                      <a:pt x="111386" y="54765"/>
                    </a:cubicBezTo>
                    <a:cubicBezTo>
                      <a:pt x="111712" y="53463"/>
                      <a:pt x="112363" y="51510"/>
                      <a:pt x="113014" y="50209"/>
                    </a:cubicBezTo>
                    <a:cubicBezTo>
                      <a:pt x="114316" y="46954"/>
                      <a:pt x="115617" y="46954"/>
                      <a:pt x="119848" y="46954"/>
                    </a:cubicBezTo>
                    <a:lnTo>
                      <a:pt x="121150" y="46954"/>
                    </a:lnTo>
                    <a:lnTo>
                      <a:pt x="121150" y="46954"/>
                    </a:lnTo>
                    <a:cubicBezTo>
                      <a:pt x="121801" y="46954"/>
                      <a:pt x="122126" y="47279"/>
                      <a:pt x="122126" y="47279"/>
                    </a:cubicBezTo>
                    <a:cubicBezTo>
                      <a:pt x="122126" y="46954"/>
                      <a:pt x="121150" y="45652"/>
                      <a:pt x="119848" y="44350"/>
                    </a:cubicBezTo>
                    <a:lnTo>
                      <a:pt x="119848" y="44350"/>
                    </a:lnTo>
                    <a:lnTo>
                      <a:pt x="119523" y="43699"/>
                    </a:lnTo>
                    <a:lnTo>
                      <a:pt x="119523" y="43699"/>
                    </a:lnTo>
                    <a:cubicBezTo>
                      <a:pt x="118546" y="42723"/>
                      <a:pt x="116268" y="41421"/>
                      <a:pt x="113339" y="40445"/>
                    </a:cubicBezTo>
                    <a:lnTo>
                      <a:pt x="113339" y="40445"/>
                    </a:lnTo>
                    <a:cubicBezTo>
                      <a:pt x="110410" y="39469"/>
                      <a:pt x="107155" y="39143"/>
                      <a:pt x="105203" y="39143"/>
                    </a:cubicBezTo>
                    <a:cubicBezTo>
                      <a:pt x="103901" y="39143"/>
                      <a:pt x="102273" y="39469"/>
                      <a:pt x="100972" y="39469"/>
                    </a:cubicBezTo>
                    <a:cubicBezTo>
                      <a:pt x="97717" y="39794"/>
                      <a:pt x="94463" y="40445"/>
                      <a:pt x="90883" y="39469"/>
                    </a:cubicBezTo>
                    <a:cubicBezTo>
                      <a:pt x="87303" y="38818"/>
                      <a:pt x="84049" y="38818"/>
                      <a:pt x="81119" y="38818"/>
                    </a:cubicBezTo>
                    <a:cubicBezTo>
                      <a:pt x="80143" y="38818"/>
                      <a:pt x="79492" y="38818"/>
                      <a:pt x="79167" y="38818"/>
                    </a:cubicBezTo>
                    <a:cubicBezTo>
                      <a:pt x="77214" y="38818"/>
                      <a:pt x="73959" y="39143"/>
                      <a:pt x="71030" y="39794"/>
                    </a:cubicBezTo>
                    <a:cubicBezTo>
                      <a:pt x="69077" y="40119"/>
                      <a:pt x="67125" y="40445"/>
                      <a:pt x="65498" y="40445"/>
                    </a:cubicBezTo>
                    <a:cubicBezTo>
                      <a:pt x="61267" y="40770"/>
                      <a:pt x="59640" y="39469"/>
                      <a:pt x="56059" y="37190"/>
                    </a:cubicBezTo>
                    <a:lnTo>
                      <a:pt x="55734" y="37190"/>
                    </a:lnTo>
                    <a:cubicBezTo>
                      <a:pt x="54107" y="35889"/>
                      <a:pt x="53130" y="36214"/>
                      <a:pt x="51828" y="36214"/>
                    </a:cubicBezTo>
                    <a:cubicBezTo>
                      <a:pt x="50852" y="36214"/>
                      <a:pt x="49550" y="36539"/>
                      <a:pt x="47923" y="36214"/>
                    </a:cubicBezTo>
                    <a:cubicBezTo>
                      <a:pt x="43692" y="35563"/>
                      <a:pt x="44668" y="28403"/>
                      <a:pt x="45645" y="22870"/>
                    </a:cubicBezTo>
                    <a:cubicBezTo>
                      <a:pt x="45971" y="21243"/>
                      <a:pt x="45971" y="19941"/>
                      <a:pt x="45971" y="19290"/>
                    </a:cubicBezTo>
                    <a:cubicBezTo>
                      <a:pt x="45971" y="18965"/>
                      <a:pt x="45971" y="18314"/>
                      <a:pt x="45971" y="17663"/>
                    </a:cubicBezTo>
                    <a:cubicBezTo>
                      <a:pt x="45971" y="14409"/>
                      <a:pt x="46296" y="8876"/>
                      <a:pt x="43692" y="8225"/>
                    </a:cubicBezTo>
                    <a:cubicBezTo>
                      <a:pt x="42716" y="7900"/>
                      <a:pt x="42390" y="8551"/>
                      <a:pt x="42065" y="9201"/>
                    </a:cubicBezTo>
                    <a:cubicBezTo>
                      <a:pt x="41740" y="10503"/>
                      <a:pt x="41089" y="12130"/>
                      <a:pt x="39136" y="13107"/>
                    </a:cubicBezTo>
                    <a:cubicBezTo>
                      <a:pt x="34905" y="16036"/>
                      <a:pt x="32301" y="13432"/>
                      <a:pt x="30349" y="11480"/>
                    </a:cubicBezTo>
                    <a:lnTo>
                      <a:pt x="30349" y="11480"/>
                    </a:lnTo>
                    <a:lnTo>
                      <a:pt x="30349" y="11480"/>
                    </a:lnTo>
                    <a:cubicBezTo>
                      <a:pt x="29698" y="10829"/>
                      <a:pt x="29046" y="9201"/>
                      <a:pt x="28396" y="7574"/>
                    </a:cubicBezTo>
                    <a:lnTo>
                      <a:pt x="28396" y="7574"/>
                    </a:lnTo>
                    <a:cubicBezTo>
                      <a:pt x="27419" y="4970"/>
                      <a:pt x="25792" y="1391"/>
                      <a:pt x="24490" y="1391"/>
                    </a:cubicBezTo>
                    <a:cubicBezTo>
                      <a:pt x="24165" y="1391"/>
                      <a:pt x="24165" y="1716"/>
                      <a:pt x="24165" y="1716"/>
                    </a:cubicBezTo>
                    <a:cubicBezTo>
                      <a:pt x="24165" y="2041"/>
                      <a:pt x="24165" y="2692"/>
                      <a:pt x="24165" y="3018"/>
                    </a:cubicBezTo>
                    <a:cubicBezTo>
                      <a:pt x="24490" y="3994"/>
                      <a:pt x="24490" y="5296"/>
                      <a:pt x="23840" y="6272"/>
                    </a:cubicBezTo>
                    <a:cubicBezTo>
                      <a:pt x="22537" y="8225"/>
                      <a:pt x="20259" y="7249"/>
                      <a:pt x="17981" y="6598"/>
                    </a:cubicBezTo>
                    <a:cubicBezTo>
                      <a:pt x="17331" y="6272"/>
                      <a:pt x="17005" y="6272"/>
                      <a:pt x="16354" y="6272"/>
                    </a:cubicBezTo>
                    <a:lnTo>
                      <a:pt x="16354" y="6272"/>
                    </a:lnTo>
                    <a:cubicBezTo>
                      <a:pt x="15053" y="5947"/>
                      <a:pt x="14076" y="4320"/>
                      <a:pt x="13100" y="2692"/>
                    </a:cubicBezTo>
                    <a:cubicBezTo>
                      <a:pt x="12774" y="2041"/>
                      <a:pt x="12123" y="1065"/>
                      <a:pt x="11798" y="740"/>
                    </a:cubicBezTo>
                    <a:lnTo>
                      <a:pt x="11798" y="740"/>
                    </a:lnTo>
                    <a:cubicBezTo>
                      <a:pt x="11472" y="414"/>
                      <a:pt x="11798" y="-237"/>
                      <a:pt x="11472" y="89"/>
                    </a:cubicBezTo>
                    <a:cubicBezTo>
                      <a:pt x="10822" y="740"/>
                      <a:pt x="10171" y="1391"/>
                      <a:pt x="9845" y="2041"/>
                    </a:cubicBezTo>
                    <a:cubicBezTo>
                      <a:pt x="9519" y="2692"/>
                      <a:pt x="9519" y="3343"/>
                      <a:pt x="9519" y="4320"/>
                    </a:cubicBezTo>
                    <a:cubicBezTo>
                      <a:pt x="9845" y="6598"/>
                      <a:pt x="6591" y="8876"/>
                      <a:pt x="3987" y="10829"/>
                    </a:cubicBezTo>
                    <a:cubicBezTo>
                      <a:pt x="3010" y="11480"/>
                      <a:pt x="2034" y="12130"/>
                      <a:pt x="1709" y="12781"/>
                    </a:cubicBezTo>
                    <a:cubicBezTo>
                      <a:pt x="732" y="13758"/>
                      <a:pt x="732" y="14409"/>
                      <a:pt x="1058" y="16036"/>
                    </a:cubicBezTo>
                    <a:cubicBezTo>
                      <a:pt x="1058" y="16687"/>
                      <a:pt x="1383" y="17663"/>
                      <a:pt x="1383" y="18640"/>
                    </a:cubicBezTo>
                    <a:cubicBezTo>
                      <a:pt x="1383" y="19290"/>
                      <a:pt x="2034" y="19290"/>
                      <a:pt x="2685" y="19616"/>
                    </a:cubicBezTo>
                    <a:cubicBezTo>
                      <a:pt x="4312" y="19616"/>
                      <a:pt x="6591" y="19941"/>
                      <a:pt x="8544" y="22870"/>
                    </a:cubicBezTo>
                    <a:cubicBezTo>
                      <a:pt x="10496" y="25800"/>
                      <a:pt x="10822" y="25800"/>
                      <a:pt x="12774" y="25800"/>
                    </a:cubicBezTo>
                    <a:cubicBezTo>
                      <a:pt x="13425" y="25800"/>
                      <a:pt x="14401" y="25800"/>
                      <a:pt x="15378" y="25800"/>
                    </a:cubicBezTo>
                    <a:cubicBezTo>
                      <a:pt x="19934" y="26125"/>
                      <a:pt x="19934" y="27427"/>
                      <a:pt x="19934" y="29705"/>
                    </a:cubicBezTo>
                    <a:cubicBezTo>
                      <a:pt x="19934" y="30030"/>
                      <a:pt x="19934" y="30681"/>
                      <a:pt x="19934" y="31007"/>
                    </a:cubicBezTo>
                    <a:cubicBezTo>
                      <a:pt x="20259" y="31658"/>
                      <a:pt x="21562" y="32634"/>
                      <a:pt x="22537" y="33285"/>
                    </a:cubicBezTo>
                    <a:cubicBezTo>
                      <a:pt x="23840" y="34261"/>
                      <a:pt x="25141" y="35238"/>
                      <a:pt x="25141" y="36539"/>
                    </a:cubicBezTo>
                    <a:cubicBezTo>
                      <a:pt x="25141" y="37190"/>
                      <a:pt x="25141" y="38492"/>
                      <a:pt x="24490" y="39469"/>
                    </a:cubicBezTo>
                    <a:cubicBezTo>
                      <a:pt x="23840" y="40445"/>
                      <a:pt x="22863" y="41421"/>
                      <a:pt x="20585" y="41421"/>
                    </a:cubicBezTo>
                    <a:cubicBezTo>
                      <a:pt x="18632" y="41421"/>
                      <a:pt x="17005" y="40770"/>
                      <a:pt x="16028" y="40445"/>
                    </a:cubicBezTo>
                    <a:cubicBezTo>
                      <a:pt x="15703" y="40445"/>
                      <a:pt x="15053" y="40119"/>
                      <a:pt x="15053" y="40119"/>
                    </a:cubicBezTo>
                    <a:cubicBezTo>
                      <a:pt x="14727" y="40119"/>
                      <a:pt x="13100" y="40119"/>
                      <a:pt x="11472" y="40445"/>
                    </a:cubicBezTo>
                    <a:cubicBezTo>
                      <a:pt x="10822" y="40445"/>
                      <a:pt x="9845" y="40770"/>
                      <a:pt x="9519" y="41096"/>
                    </a:cubicBezTo>
                    <a:cubicBezTo>
                      <a:pt x="9194" y="41421"/>
                      <a:pt x="8544" y="43049"/>
                      <a:pt x="7892" y="44676"/>
                    </a:cubicBezTo>
                    <a:cubicBezTo>
                      <a:pt x="7567" y="45652"/>
                      <a:pt x="7241" y="46303"/>
                      <a:pt x="7241" y="46954"/>
                    </a:cubicBezTo>
                    <a:cubicBezTo>
                      <a:pt x="6265" y="49232"/>
                      <a:pt x="3987" y="49558"/>
                      <a:pt x="2034" y="50209"/>
                    </a:cubicBezTo>
                    <a:cubicBezTo>
                      <a:pt x="1383" y="50209"/>
                      <a:pt x="732" y="50534"/>
                      <a:pt x="407" y="50534"/>
                    </a:cubicBezTo>
                    <a:cubicBezTo>
                      <a:pt x="-244" y="50859"/>
                      <a:pt x="81" y="55416"/>
                      <a:pt x="81" y="57369"/>
                    </a:cubicBezTo>
                    <a:cubicBezTo>
                      <a:pt x="81" y="58019"/>
                      <a:pt x="81" y="58345"/>
                      <a:pt x="81" y="58345"/>
                    </a:cubicBezTo>
                    <a:cubicBezTo>
                      <a:pt x="81" y="58670"/>
                      <a:pt x="3336" y="59321"/>
                      <a:pt x="6916" y="60298"/>
                    </a:cubicBezTo>
                    <a:lnTo>
                      <a:pt x="6916" y="60298"/>
                    </a:lnTo>
                    <a:lnTo>
                      <a:pt x="8544" y="60623"/>
                    </a:lnTo>
                    <a:lnTo>
                      <a:pt x="8544" y="60623"/>
                    </a:lnTo>
                    <a:cubicBezTo>
                      <a:pt x="11147" y="61274"/>
                      <a:pt x="13100" y="61925"/>
                      <a:pt x="14401" y="63227"/>
                    </a:cubicBezTo>
                    <a:cubicBezTo>
                      <a:pt x="16028" y="64528"/>
                      <a:pt x="16680" y="66156"/>
                      <a:pt x="16680" y="68108"/>
                    </a:cubicBezTo>
                    <a:cubicBezTo>
                      <a:pt x="16680" y="69736"/>
                      <a:pt x="16680" y="71363"/>
                      <a:pt x="16354" y="72990"/>
                    </a:cubicBezTo>
                    <a:cubicBezTo>
                      <a:pt x="16028" y="74618"/>
                      <a:pt x="15378" y="75919"/>
                      <a:pt x="14401" y="77221"/>
                    </a:cubicBezTo>
                    <a:cubicBezTo>
                      <a:pt x="13425" y="78197"/>
                      <a:pt x="13750" y="79499"/>
                      <a:pt x="14076" y="81127"/>
                    </a:cubicBezTo>
                    <a:cubicBezTo>
                      <a:pt x="14401" y="82103"/>
                      <a:pt x="14401" y="83079"/>
                      <a:pt x="14401" y="84056"/>
                    </a:cubicBezTo>
                    <a:cubicBezTo>
                      <a:pt x="14401" y="85032"/>
                      <a:pt x="14727" y="85357"/>
                      <a:pt x="15378" y="85357"/>
                    </a:cubicBezTo>
                    <a:cubicBezTo>
                      <a:pt x="16028" y="85683"/>
                      <a:pt x="17331" y="86008"/>
                      <a:pt x="18632" y="87310"/>
                    </a:cubicBezTo>
                    <a:cubicBezTo>
                      <a:pt x="21562" y="89588"/>
                      <a:pt x="21236" y="89914"/>
                      <a:pt x="19934" y="91216"/>
                    </a:cubicBezTo>
                    <a:cubicBezTo>
                      <a:pt x="19609" y="91541"/>
                      <a:pt x="18958" y="92192"/>
                      <a:pt x="18632" y="94145"/>
                    </a:cubicBezTo>
                    <a:cubicBezTo>
                      <a:pt x="18307" y="96097"/>
                      <a:pt x="19609" y="96423"/>
                      <a:pt x="20585" y="96423"/>
                    </a:cubicBezTo>
                    <a:cubicBezTo>
                      <a:pt x="21562" y="96423"/>
                      <a:pt x="22537" y="96423"/>
                      <a:pt x="23514" y="97074"/>
                    </a:cubicBezTo>
                    <a:cubicBezTo>
                      <a:pt x="25141" y="98050"/>
                      <a:pt x="24816" y="99352"/>
                      <a:pt x="23840" y="100979"/>
                    </a:cubicBezTo>
                    <a:lnTo>
                      <a:pt x="23840" y="100979"/>
                    </a:lnTo>
                    <a:cubicBezTo>
                      <a:pt x="23514" y="101305"/>
                      <a:pt x="23514" y="101630"/>
                      <a:pt x="23189" y="101955"/>
                    </a:cubicBezTo>
                    <a:cubicBezTo>
                      <a:pt x="22537" y="102932"/>
                      <a:pt x="21562" y="104234"/>
                      <a:pt x="20910" y="105861"/>
                    </a:cubicBezTo>
                    <a:cubicBezTo>
                      <a:pt x="20585" y="107488"/>
                      <a:pt x="21236" y="108790"/>
                      <a:pt x="21887" y="110417"/>
                    </a:cubicBezTo>
                    <a:cubicBezTo>
                      <a:pt x="22863" y="112045"/>
                      <a:pt x="23514" y="113672"/>
                      <a:pt x="23514" y="115625"/>
                    </a:cubicBezTo>
                    <a:cubicBezTo>
                      <a:pt x="23514" y="117903"/>
                      <a:pt x="24490" y="120506"/>
                      <a:pt x="25141" y="122785"/>
                    </a:cubicBezTo>
                    <a:cubicBezTo>
                      <a:pt x="25792" y="124412"/>
                      <a:pt x="26118" y="126039"/>
                      <a:pt x="26443" y="127666"/>
                    </a:cubicBezTo>
                    <a:cubicBezTo>
                      <a:pt x="26443" y="128317"/>
                      <a:pt x="26768" y="129294"/>
                      <a:pt x="27094" y="130270"/>
                    </a:cubicBezTo>
                    <a:cubicBezTo>
                      <a:pt x="29372" y="132874"/>
                      <a:pt x="30023" y="135152"/>
                      <a:pt x="30349" y="138406"/>
                    </a:cubicBezTo>
                    <a:lnTo>
                      <a:pt x="30349" y="138406"/>
                    </a:lnTo>
                    <a:close/>
                    <a:moveTo>
                      <a:pt x="75261" y="120506"/>
                    </a:moveTo>
                    <a:cubicBezTo>
                      <a:pt x="76563" y="124412"/>
                      <a:pt x="72658" y="132223"/>
                      <a:pt x="75912" y="132548"/>
                    </a:cubicBezTo>
                    <a:cubicBezTo>
                      <a:pt x="78841" y="132874"/>
                      <a:pt x="82746" y="126690"/>
                      <a:pt x="82746" y="125388"/>
                    </a:cubicBezTo>
                    <a:cubicBezTo>
                      <a:pt x="82746" y="124086"/>
                      <a:pt x="79167" y="115950"/>
                      <a:pt x="77539" y="114648"/>
                    </a:cubicBezTo>
                    <a:cubicBezTo>
                      <a:pt x="75912" y="113346"/>
                      <a:pt x="73634" y="114974"/>
                      <a:pt x="75261" y="120506"/>
                    </a:cubicBezTo>
                    <a:lnTo>
                      <a:pt x="75261" y="120506"/>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grpSp>
            <p:nvGrpSpPr>
              <p:cNvPr id="651" name="Group 650">
                <a:extLst>
                  <a:ext uri="{FF2B5EF4-FFF2-40B4-BE49-F238E27FC236}">
                    <a16:creationId xmlns:a16="http://schemas.microsoft.com/office/drawing/2014/main" id="{1BD9D6E1-6E9C-4EF6-A07F-0DAFE75EE976}"/>
                  </a:ext>
                </a:extLst>
              </p:cNvPr>
              <p:cNvGrpSpPr/>
              <p:nvPr/>
            </p:nvGrpSpPr>
            <p:grpSpPr>
              <a:xfrm>
                <a:off x="7470313" y="3363080"/>
                <a:ext cx="3441109" cy="2715102"/>
                <a:chOff x="7470313" y="3363080"/>
                <a:chExt cx="3441109" cy="2715102"/>
              </a:xfrm>
            </p:grpSpPr>
            <p:sp>
              <p:nvSpPr>
                <p:cNvPr id="652" name="Freeform: Shape 651">
                  <a:extLst>
                    <a:ext uri="{FF2B5EF4-FFF2-40B4-BE49-F238E27FC236}">
                      <a16:creationId xmlns:a16="http://schemas.microsoft.com/office/drawing/2014/main" id="{5444BC8B-96E7-476C-A9AB-8F17531520FA}"/>
                    </a:ext>
                  </a:extLst>
                </p:cNvPr>
                <p:cNvSpPr/>
                <p:nvPr/>
              </p:nvSpPr>
              <p:spPr>
                <a:xfrm>
                  <a:off x="8628927" y="3781057"/>
                  <a:ext cx="201669" cy="426269"/>
                </a:xfrm>
                <a:custGeom>
                  <a:avLst/>
                  <a:gdLst>
                    <a:gd name="connsiteX0" fmla="*/ 61185 w 201669"/>
                    <a:gd name="connsiteY0" fmla="*/ 372694 h 426269"/>
                    <a:gd name="connsiteX1" fmla="*/ 66392 w 201669"/>
                    <a:gd name="connsiteY1" fmla="*/ 381156 h 426269"/>
                    <a:gd name="connsiteX2" fmla="*/ 77132 w 201669"/>
                    <a:gd name="connsiteY2" fmla="*/ 386038 h 426269"/>
                    <a:gd name="connsiteX3" fmla="*/ 80712 w 201669"/>
                    <a:gd name="connsiteY3" fmla="*/ 389618 h 426269"/>
                    <a:gd name="connsiteX4" fmla="*/ 75505 w 201669"/>
                    <a:gd name="connsiteY4" fmla="*/ 389618 h 426269"/>
                    <a:gd name="connsiteX5" fmla="*/ 72250 w 201669"/>
                    <a:gd name="connsiteY5" fmla="*/ 392872 h 426269"/>
                    <a:gd name="connsiteX6" fmla="*/ 69647 w 201669"/>
                    <a:gd name="connsiteY6" fmla="*/ 416630 h 426269"/>
                    <a:gd name="connsiteX7" fmla="*/ 74203 w 201669"/>
                    <a:gd name="connsiteY7" fmla="*/ 422489 h 426269"/>
                    <a:gd name="connsiteX8" fmla="*/ 68996 w 201669"/>
                    <a:gd name="connsiteY8" fmla="*/ 425417 h 426269"/>
                    <a:gd name="connsiteX9" fmla="*/ 79736 w 201669"/>
                    <a:gd name="connsiteY9" fmla="*/ 424767 h 426269"/>
                    <a:gd name="connsiteX10" fmla="*/ 87872 w 201669"/>
                    <a:gd name="connsiteY10" fmla="*/ 415003 h 426269"/>
                    <a:gd name="connsiteX11" fmla="*/ 97961 w 201669"/>
                    <a:gd name="connsiteY11" fmla="*/ 408494 h 426269"/>
                    <a:gd name="connsiteX12" fmla="*/ 108050 w 201669"/>
                    <a:gd name="connsiteY12" fmla="*/ 403938 h 426269"/>
                    <a:gd name="connsiteX13" fmla="*/ 102843 w 201669"/>
                    <a:gd name="connsiteY13" fmla="*/ 391245 h 426269"/>
                    <a:gd name="connsiteX14" fmla="*/ 93730 w 201669"/>
                    <a:gd name="connsiteY14" fmla="*/ 381156 h 426269"/>
                    <a:gd name="connsiteX15" fmla="*/ 82339 w 201669"/>
                    <a:gd name="connsiteY15" fmla="*/ 368463 h 426269"/>
                    <a:gd name="connsiteX16" fmla="*/ 84943 w 201669"/>
                    <a:gd name="connsiteY16" fmla="*/ 363907 h 426269"/>
                    <a:gd name="connsiteX17" fmla="*/ 99914 w 201669"/>
                    <a:gd name="connsiteY17" fmla="*/ 376274 h 426269"/>
                    <a:gd name="connsiteX18" fmla="*/ 109678 w 201669"/>
                    <a:gd name="connsiteY18" fmla="*/ 376925 h 426269"/>
                    <a:gd name="connsiteX19" fmla="*/ 124974 w 201669"/>
                    <a:gd name="connsiteY19" fmla="*/ 378227 h 426269"/>
                    <a:gd name="connsiteX20" fmla="*/ 121719 w 201669"/>
                    <a:gd name="connsiteY20" fmla="*/ 374321 h 426269"/>
                    <a:gd name="connsiteX21" fmla="*/ 123672 w 201669"/>
                    <a:gd name="connsiteY21" fmla="*/ 369114 h 426269"/>
                    <a:gd name="connsiteX22" fmla="*/ 128228 w 201669"/>
                    <a:gd name="connsiteY22" fmla="*/ 372694 h 426269"/>
                    <a:gd name="connsiteX23" fmla="*/ 131483 w 201669"/>
                    <a:gd name="connsiteY23" fmla="*/ 370416 h 426269"/>
                    <a:gd name="connsiteX24" fmla="*/ 133761 w 201669"/>
                    <a:gd name="connsiteY24" fmla="*/ 367812 h 426269"/>
                    <a:gd name="connsiteX25" fmla="*/ 134737 w 201669"/>
                    <a:gd name="connsiteY25" fmla="*/ 376274 h 426269"/>
                    <a:gd name="connsiteX26" fmla="*/ 161424 w 201669"/>
                    <a:gd name="connsiteY26" fmla="*/ 361629 h 426269"/>
                    <a:gd name="connsiteX27" fmla="*/ 185508 w 201669"/>
                    <a:gd name="connsiteY27" fmla="*/ 347960 h 426269"/>
                    <a:gd name="connsiteX28" fmla="*/ 188763 w 201669"/>
                    <a:gd name="connsiteY28" fmla="*/ 341125 h 426269"/>
                    <a:gd name="connsiteX29" fmla="*/ 193319 w 201669"/>
                    <a:gd name="connsiteY29" fmla="*/ 338522 h 426269"/>
                    <a:gd name="connsiteX30" fmla="*/ 192668 w 201669"/>
                    <a:gd name="connsiteY30" fmla="*/ 334616 h 426269"/>
                    <a:gd name="connsiteX31" fmla="*/ 192017 w 201669"/>
                    <a:gd name="connsiteY31" fmla="*/ 330060 h 426269"/>
                    <a:gd name="connsiteX32" fmla="*/ 195597 w 201669"/>
                    <a:gd name="connsiteY32" fmla="*/ 327781 h 426269"/>
                    <a:gd name="connsiteX33" fmla="*/ 193970 w 201669"/>
                    <a:gd name="connsiteY33" fmla="*/ 318343 h 426269"/>
                    <a:gd name="connsiteX34" fmla="*/ 197224 w 201669"/>
                    <a:gd name="connsiteY34" fmla="*/ 317042 h 426269"/>
                    <a:gd name="connsiteX35" fmla="*/ 194295 w 201669"/>
                    <a:gd name="connsiteY35" fmla="*/ 310207 h 426269"/>
                    <a:gd name="connsiteX36" fmla="*/ 201455 w 201669"/>
                    <a:gd name="connsiteY36" fmla="*/ 304023 h 426269"/>
                    <a:gd name="connsiteX37" fmla="*/ 200479 w 201669"/>
                    <a:gd name="connsiteY37" fmla="*/ 296538 h 426269"/>
                    <a:gd name="connsiteX38" fmla="*/ 195597 w 201669"/>
                    <a:gd name="connsiteY38" fmla="*/ 282544 h 426269"/>
                    <a:gd name="connsiteX39" fmla="*/ 197550 w 201669"/>
                    <a:gd name="connsiteY39" fmla="*/ 273756 h 426269"/>
                    <a:gd name="connsiteX40" fmla="*/ 192993 w 201669"/>
                    <a:gd name="connsiteY40" fmla="*/ 255856 h 426269"/>
                    <a:gd name="connsiteX41" fmla="*/ 187786 w 201669"/>
                    <a:gd name="connsiteY41" fmla="*/ 244791 h 426269"/>
                    <a:gd name="connsiteX42" fmla="*/ 188111 w 201669"/>
                    <a:gd name="connsiteY42" fmla="*/ 235678 h 426269"/>
                    <a:gd name="connsiteX43" fmla="*/ 182905 w 201669"/>
                    <a:gd name="connsiteY43" fmla="*/ 233400 h 426269"/>
                    <a:gd name="connsiteX44" fmla="*/ 174768 w 201669"/>
                    <a:gd name="connsiteY44" fmla="*/ 222335 h 426269"/>
                    <a:gd name="connsiteX45" fmla="*/ 167608 w 201669"/>
                    <a:gd name="connsiteY45" fmla="*/ 215826 h 426269"/>
                    <a:gd name="connsiteX46" fmla="*/ 166957 w 201669"/>
                    <a:gd name="connsiteY46" fmla="*/ 208340 h 426269"/>
                    <a:gd name="connsiteX47" fmla="*/ 154590 w 201669"/>
                    <a:gd name="connsiteY47" fmla="*/ 202157 h 426269"/>
                    <a:gd name="connsiteX48" fmla="*/ 144175 w 201669"/>
                    <a:gd name="connsiteY48" fmla="*/ 194020 h 426269"/>
                    <a:gd name="connsiteX49" fmla="*/ 137341 w 201669"/>
                    <a:gd name="connsiteY49" fmla="*/ 189464 h 426269"/>
                    <a:gd name="connsiteX50" fmla="*/ 132459 w 201669"/>
                    <a:gd name="connsiteY50" fmla="*/ 181653 h 426269"/>
                    <a:gd name="connsiteX51" fmla="*/ 123346 w 201669"/>
                    <a:gd name="connsiteY51" fmla="*/ 173517 h 426269"/>
                    <a:gd name="connsiteX52" fmla="*/ 110654 w 201669"/>
                    <a:gd name="connsiteY52" fmla="*/ 165380 h 426269"/>
                    <a:gd name="connsiteX53" fmla="*/ 116512 w 201669"/>
                    <a:gd name="connsiteY53" fmla="*/ 165055 h 426269"/>
                    <a:gd name="connsiteX54" fmla="*/ 116837 w 201669"/>
                    <a:gd name="connsiteY54" fmla="*/ 160173 h 426269"/>
                    <a:gd name="connsiteX55" fmla="*/ 119766 w 201669"/>
                    <a:gd name="connsiteY55" fmla="*/ 157895 h 426269"/>
                    <a:gd name="connsiteX56" fmla="*/ 105121 w 201669"/>
                    <a:gd name="connsiteY56" fmla="*/ 145528 h 426269"/>
                    <a:gd name="connsiteX57" fmla="*/ 97310 w 201669"/>
                    <a:gd name="connsiteY57" fmla="*/ 137717 h 426269"/>
                    <a:gd name="connsiteX58" fmla="*/ 94381 w 201669"/>
                    <a:gd name="connsiteY58" fmla="*/ 127628 h 426269"/>
                    <a:gd name="connsiteX59" fmla="*/ 99914 w 201669"/>
                    <a:gd name="connsiteY59" fmla="*/ 118515 h 426269"/>
                    <a:gd name="connsiteX60" fmla="*/ 99914 w 201669"/>
                    <a:gd name="connsiteY60" fmla="*/ 108751 h 426269"/>
                    <a:gd name="connsiteX61" fmla="*/ 104796 w 201669"/>
                    <a:gd name="connsiteY61" fmla="*/ 98988 h 426269"/>
                    <a:gd name="connsiteX62" fmla="*/ 113909 w 201669"/>
                    <a:gd name="connsiteY62" fmla="*/ 91503 h 426269"/>
                    <a:gd name="connsiteX63" fmla="*/ 119766 w 201669"/>
                    <a:gd name="connsiteY63" fmla="*/ 87923 h 426269"/>
                    <a:gd name="connsiteX64" fmla="*/ 120418 w 201669"/>
                    <a:gd name="connsiteY64" fmla="*/ 80763 h 426269"/>
                    <a:gd name="connsiteX65" fmla="*/ 123997 w 201669"/>
                    <a:gd name="connsiteY65" fmla="*/ 77508 h 426269"/>
                    <a:gd name="connsiteX66" fmla="*/ 123997 w 201669"/>
                    <a:gd name="connsiteY66" fmla="*/ 73603 h 426269"/>
                    <a:gd name="connsiteX67" fmla="*/ 121393 w 201669"/>
                    <a:gd name="connsiteY67" fmla="*/ 68070 h 426269"/>
                    <a:gd name="connsiteX68" fmla="*/ 127578 w 201669"/>
                    <a:gd name="connsiteY68" fmla="*/ 71975 h 426269"/>
                    <a:gd name="connsiteX69" fmla="*/ 133110 w 201669"/>
                    <a:gd name="connsiteY69" fmla="*/ 74579 h 426269"/>
                    <a:gd name="connsiteX70" fmla="*/ 133436 w 201669"/>
                    <a:gd name="connsiteY70" fmla="*/ 70999 h 426269"/>
                    <a:gd name="connsiteX71" fmla="*/ 141572 w 201669"/>
                    <a:gd name="connsiteY71" fmla="*/ 68070 h 426269"/>
                    <a:gd name="connsiteX72" fmla="*/ 141897 w 201669"/>
                    <a:gd name="connsiteY72" fmla="*/ 63839 h 426269"/>
                    <a:gd name="connsiteX73" fmla="*/ 147105 w 201669"/>
                    <a:gd name="connsiteY73" fmla="*/ 60910 h 426269"/>
                    <a:gd name="connsiteX74" fmla="*/ 153614 w 201669"/>
                    <a:gd name="connsiteY74" fmla="*/ 56354 h 426269"/>
                    <a:gd name="connsiteX75" fmla="*/ 158170 w 201669"/>
                    <a:gd name="connsiteY75" fmla="*/ 54726 h 426269"/>
                    <a:gd name="connsiteX76" fmla="*/ 157845 w 201669"/>
                    <a:gd name="connsiteY76" fmla="*/ 54401 h 426269"/>
                    <a:gd name="connsiteX77" fmla="*/ 147105 w 201669"/>
                    <a:gd name="connsiteY77" fmla="*/ 50821 h 426269"/>
                    <a:gd name="connsiteX78" fmla="*/ 144175 w 201669"/>
                    <a:gd name="connsiteY78" fmla="*/ 50495 h 426269"/>
                    <a:gd name="connsiteX79" fmla="*/ 141572 w 201669"/>
                    <a:gd name="connsiteY79" fmla="*/ 52448 h 426269"/>
                    <a:gd name="connsiteX80" fmla="*/ 134412 w 201669"/>
                    <a:gd name="connsiteY80" fmla="*/ 46264 h 426269"/>
                    <a:gd name="connsiteX81" fmla="*/ 131157 w 201669"/>
                    <a:gd name="connsiteY81" fmla="*/ 42359 h 426269"/>
                    <a:gd name="connsiteX82" fmla="*/ 128554 w 201669"/>
                    <a:gd name="connsiteY82" fmla="*/ 41708 h 426269"/>
                    <a:gd name="connsiteX83" fmla="*/ 123997 w 201669"/>
                    <a:gd name="connsiteY83" fmla="*/ 42034 h 426269"/>
                    <a:gd name="connsiteX84" fmla="*/ 118465 w 201669"/>
                    <a:gd name="connsiteY84" fmla="*/ 29992 h 426269"/>
                    <a:gd name="connsiteX85" fmla="*/ 118465 w 201669"/>
                    <a:gd name="connsiteY85" fmla="*/ 29015 h 426269"/>
                    <a:gd name="connsiteX86" fmla="*/ 118465 w 201669"/>
                    <a:gd name="connsiteY86" fmla="*/ 29015 h 426269"/>
                    <a:gd name="connsiteX87" fmla="*/ 121393 w 201669"/>
                    <a:gd name="connsiteY87" fmla="*/ 23808 h 426269"/>
                    <a:gd name="connsiteX88" fmla="*/ 124648 w 201669"/>
                    <a:gd name="connsiteY88" fmla="*/ 18601 h 426269"/>
                    <a:gd name="connsiteX89" fmla="*/ 123997 w 201669"/>
                    <a:gd name="connsiteY89" fmla="*/ 16648 h 426269"/>
                    <a:gd name="connsiteX90" fmla="*/ 122370 w 201669"/>
                    <a:gd name="connsiteY90" fmla="*/ 15672 h 426269"/>
                    <a:gd name="connsiteX91" fmla="*/ 114234 w 201669"/>
                    <a:gd name="connsiteY91" fmla="*/ 14696 h 426269"/>
                    <a:gd name="connsiteX92" fmla="*/ 102192 w 201669"/>
                    <a:gd name="connsiteY92" fmla="*/ 14370 h 426269"/>
                    <a:gd name="connsiteX93" fmla="*/ 94381 w 201669"/>
                    <a:gd name="connsiteY93" fmla="*/ 11116 h 426269"/>
                    <a:gd name="connsiteX94" fmla="*/ 92428 w 201669"/>
                    <a:gd name="connsiteY94" fmla="*/ 9163 h 426269"/>
                    <a:gd name="connsiteX95" fmla="*/ 87872 w 201669"/>
                    <a:gd name="connsiteY95" fmla="*/ 2979 h 426269"/>
                    <a:gd name="connsiteX96" fmla="*/ 86245 w 201669"/>
                    <a:gd name="connsiteY96" fmla="*/ 50 h 426269"/>
                    <a:gd name="connsiteX97" fmla="*/ 86245 w 201669"/>
                    <a:gd name="connsiteY97" fmla="*/ 50 h 426269"/>
                    <a:gd name="connsiteX98" fmla="*/ 82665 w 201669"/>
                    <a:gd name="connsiteY98" fmla="*/ 2654 h 426269"/>
                    <a:gd name="connsiteX99" fmla="*/ 80387 w 201669"/>
                    <a:gd name="connsiteY99" fmla="*/ 4606 h 426269"/>
                    <a:gd name="connsiteX100" fmla="*/ 75505 w 201669"/>
                    <a:gd name="connsiteY100" fmla="*/ 10790 h 426269"/>
                    <a:gd name="connsiteX101" fmla="*/ 72901 w 201669"/>
                    <a:gd name="connsiteY101" fmla="*/ 14370 h 426269"/>
                    <a:gd name="connsiteX102" fmla="*/ 67694 w 201669"/>
                    <a:gd name="connsiteY102" fmla="*/ 18601 h 426269"/>
                    <a:gd name="connsiteX103" fmla="*/ 61510 w 201669"/>
                    <a:gd name="connsiteY103" fmla="*/ 21855 h 426269"/>
                    <a:gd name="connsiteX104" fmla="*/ 56303 w 201669"/>
                    <a:gd name="connsiteY104" fmla="*/ 20554 h 426269"/>
                    <a:gd name="connsiteX105" fmla="*/ 55978 w 201669"/>
                    <a:gd name="connsiteY105" fmla="*/ 18926 h 426269"/>
                    <a:gd name="connsiteX106" fmla="*/ 55978 w 201669"/>
                    <a:gd name="connsiteY106" fmla="*/ 18276 h 426269"/>
                    <a:gd name="connsiteX107" fmla="*/ 53048 w 201669"/>
                    <a:gd name="connsiteY107" fmla="*/ 22506 h 426269"/>
                    <a:gd name="connsiteX108" fmla="*/ 49794 w 201669"/>
                    <a:gd name="connsiteY108" fmla="*/ 26412 h 426269"/>
                    <a:gd name="connsiteX109" fmla="*/ 49794 w 201669"/>
                    <a:gd name="connsiteY109" fmla="*/ 26412 h 426269"/>
                    <a:gd name="connsiteX110" fmla="*/ 41983 w 201669"/>
                    <a:gd name="connsiteY110" fmla="*/ 21205 h 426269"/>
                    <a:gd name="connsiteX111" fmla="*/ 40356 w 201669"/>
                    <a:gd name="connsiteY111" fmla="*/ 18926 h 426269"/>
                    <a:gd name="connsiteX112" fmla="*/ 40356 w 201669"/>
                    <a:gd name="connsiteY112" fmla="*/ 19903 h 426269"/>
                    <a:gd name="connsiteX113" fmla="*/ 38078 w 201669"/>
                    <a:gd name="connsiteY113" fmla="*/ 23808 h 426269"/>
                    <a:gd name="connsiteX114" fmla="*/ 31243 w 201669"/>
                    <a:gd name="connsiteY114" fmla="*/ 20228 h 426269"/>
                    <a:gd name="connsiteX115" fmla="*/ 30592 w 201669"/>
                    <a:gd name="connsiteY115" fmla="*/ 19252 h 426269"/>
                    <a:gd name="connsiteX116" fmla="*/ 27989 w 201669"/>
                    <a:gd name="connsiteY116" fmla="*/ 23808 h 426269"/>
                    <a:gd name="connsiteX117" fmla="*/ 25385 w 201669"/>
                    <a:gd name="connsiteY117" fmla="*/ 28039 h 426269"/>
                    <a:gd name="connsiteX118" fmla="*/ 15621 w 201669"/>
                    <a:gd name="connsiteY118" fmla="*/ 24459 h 426269"/>
                    <a:gd name="connsiteX119" fmla="*/ 7485 w 201669"/>
                    <a:gd name="connsiteY119" fmla="*/ 20228 h 426269"/>
                    <a:gd name="connsiteX120" fmla="*/ 3255 w 201669"/>
                    <a:gd name="connsiteY120" fmla="*/ 25110 h 426269"/>
                    <a:gd name="connsiteX121" fmla="*/ 0 w 201669"/>
                    <a:gd name="connsiteY121" fmla="*/ 29341 h 426269"/>
                    <a:gd name="connsiteX122" fmla="*/ 2278 w 201669"/>
                    <a:gd name="connsiteY122" fmla="*/ 31294 h 426269"/>
                    <a:gd name="connsiteX123" fmla="*/ 2278 w 201669"/>
                    <a:gd name="connsiteY123" fmla="*/ 31294 h 426269"/>
                    <a:gd name="connsiteX124" fmla="*/ 11391 w 201669"/>
                    <a:gd name="connsiteY124" fmla="*/ 40732 h 426269"/>
                    <a:gd name="connsiteX125" fmla="*/ 11716 w 201669"/>
                    <a:gd name="connsiteY125" fmla="*/ 43010 h 426269"/>
                    <a:gd name="connsiteX126" fmla="*/ 12367 w 201669"/>
                    <a:gd name="connsiteY126" fmla="*/ 47566 h 426269"/>
                    <a:gd name="connsiteX127" fmla="*/ 14645 w 201669"/>
                    <a:gd name="connsiteY127" fmla="*/ 46915 h 426269"/>
                    <a:gd name="connsiteX128" fmla="*/ 22130 w 201669"/>
                    <a:gd name="connsiteY128" fmla="*/ 47566 h 426269"/>
                    <a:gd name="connsiteX129" fmla="*/ 21479 w 201669"/>
                    <a:gd name="connsiteY129" fmla="*/ 55052 h 426269"/>
                    <a:gd name="connsiteX130" fmla="*/ 20503 w 201669"/>
                    <a:gd name="connsiteY130" fmla="*/ 64490 h 426269"/>
                    <a:gd name="connsiteX131" fmla="*/ 23107 w 201669"/>
                    <a:gd name="connsiteY131" fmla="*/ 70023 h 426269"/>
                    <a:gd name="connsiteX132" fmla="*/ 27338 w 201669"/>
                    <a:gd name="connsiteY132" fmla="*/ 73603 h 426269"/>
                    <a:gd name="connsiteX133" fmla="*/ 37427 w 201669"/>
                    <a:gd name="connsiteY133" fmla="*/ 76206 h 426269"/>
                    <a:gd name="connsiteX134" fmla="*/ 42634 w 201669"/>
                    <a:gd name="connsiteY134" fmla="*/ 76532 h 426269"/>
                    <a:gd name="connsiteX135" fmla="*/ 45238 w 201669"/>
                    <a:gd name="connsiteY135" fmla="*/ 73928 h 426269"/>
                    <a:gd name="connsiteX136" fmla="*/ 52398 w 201669"/>
                    <a:gd name="connsiteY136" fmla="*/ 69697 h 426269"/>
                    <a:gd name="connsiteX137" fmla="*/ 63138 w 201669"/>
                    <a:gd name="connsiteY137" fmla="*/ 74579 h 426269"/>
                    <a:gd name="connsiteX138" fmla="*/ 69321 w 201669"/>
                    <a:gd name="connsiteY138" fmla="*/ 80112 h 426269"/>
                    <a:gd name="connsiteX139" fmla="*/ 66392 w 201669"/>
                    <a:gd name="connsiteY139" fmla="*/ 83366 h 426269"/>
                    <a:gd name="connsiteX140" fmla="*/ 63463 w 201669"/>
                    <a:gd name="connsiteY140" fmla="*/ 85644 h 426269"/>
                    <a:gd name="connsiteX141" fmla="*/ 68019 w 201669"/>
                    <a:gd name="connsiteY141" fmla="*/ 86946 h 426269"/>
                    <a:gd name="connsiteX142" fmla="*/ 73227 w 201669"/>
                    <a:gd name="connsiteY142" fmla="*/ 88899 h 426269"/>
                    <a:gd name="connsiteX143" fmla="*/ 76806 w 201669"/>
                    <a:gd name="connsiteY143" fmla="*/ 94757 h 426269"/>
                    <a:gd name="connsiteX144" fmla="*/ 78434 w 201669"/>
                    <a:gd name="connsiteY144" fmla="*/ 99639 h 426269"/>
                    <a:gd name="connsiteX145" fmla="*/ 74854 w 201669"/>
                    <a:gd name="connsiteY145" fmla="*/ 105497 h 426269"/>
                    <a:gd name="connsiteX146" fmla="*/ 69972 w 201669"/>
                    <a:gd name="connsiteY146" fmla="*/ 110053 h 426269"/>
                    <a:gd name="connsiteX147" fmla="*/ 59232 w 201669"/>
                    <a:gd name="connsiteY147" fmla="*/ 111355 h 426269"/>
                    <a:gd name="connsiteX148" fmla="*/ 53048 w 201669"/>
                    <a:gd name="connsiteY148" fmla="*/ 111030 h 426269"/>
                    <a:gd name="connsiteX149" fmla="*/ 53700 w 201669"/>
                    <a:gd name="connsiteY149" fmla="*/ 113633 h 426269"/>
                    <a:gd name="connsiteX150" fmla="*/ 54025 w 201669"/>
                    <a:gd name="connsiteY150" fmla="*/ 117864 h 426269"/>
                    <a:gd name="connsiteX151" fmla="*/ 51096 w 201669"/>
                    <a:gd name="connsiteY151" fmla="*/ 120468 h 426269"/>
                    <a:gd name="connsiteX152" fmla="*/ 49143 w 201669"/>
                    <a:gd name="connsiteY152" fmla="*/ 121444 h 426269"/>
                    <a:gd name="connsiteX153" fmla="*/ 67043 w 201669"/>
                    <a:gd name="connsiteY153" fmla="*/ 129581 h 426269"/>
                    <a:gd name="connsiteX154" fmla="*/ 85594 w 201669"/>
                    <a:gd name="connsiteY154" fmla="*/ 139995 h 426269"/>
                    <a:gd name="connsiteX155" fmla="*/ 83316 w 201669"/>
                    <a:gd name="connsiteY155" fmla="*/ 141948 h 426269"/>
                    <a:gd name="connsiteX156" fmla="*/ 82339 w 201669"/>
                    <a:gd name="connsiteY156" fmla="*/ 142599 h 426269"/>
                    <a:gd name="connsiteX157" fmla="*/ 82665 w 201669"/>
                    <a:gd name="connsiteY157" fmla="*/ 143575 h 426269"/>
                    <a:gd name="connsiteX158" fmla="*/ 92754 w 201669"/>
                    <a:gd name="connsiteY158" fmla="*/ 153339 h 426269"/>
                    <a:gd name="connsiteX159" fmla="*/ 96659 w 201669"/>
                    <a:gd name="connsiteY159" fmla="*/ 156919 h 426269"/>
                    <a:gd name="connsiteX160" fmla="*/ 98287 w 201669"/>
                    <a:gd name="connsiteY160" fmla="*/ 161475 h 426269"/>
                    <a:gd name="connsiteX161" fmla="*/ 99914 w 201669"/>
                    <a:gd name="connsiteY161" fmla="*/ 166031 h 426269"/>
                    <a:gd name="connsiteX162" fmla="*/ 103819 w 201669"/>
                    <a:gd name="connsiteY162" fmla="*/ 168309 h 426269"/>
                    <a:gd name="connsiteX163" fmla="*/ 103819 w 201669"/>
                    <a:gd name="connsiteY163" fmla="*/ 168309 h 426269"/>
                    <a:gd name="connsiteX164" fmla="*/ 116512 w 201669"/>
                    <a:gd name="connsiteY164" fmla="*/ 177097 h 426269"/>
                    <a:gd name="connsiteX165" fmla="*/ 118465 w 201669"/>
                    <a:gd name="connsiteY165" fmla="*/ 182629 h 426269"/>
                    <a:gd name="connsiteX166" fmla="*/ 119441 w 201669"/>
                    <a:gd name="connsiteY166" fmla="*/ 184908 h 426269"/>
                    <a:gd name="connsiteX167" fmla="*/ 121068 w 201669"/>
                    <a:gd name="connsiteY167" fmla="*/ 185884 h 426269"/>
                    <a:gd name="connsiteX168" fmla="*/ 124323 w 201669"/>
                    <a:gd name="connsiteY168" fmla="*/ 189789 h 426269"/>
                    <a:gd name="connsiteX169" fmla="*/ 125300 w 201669"/>
                    <a:gd name="connsiteY169" fmla="*/ 194346 h 426269"/>
                    <a:gd name="connsiteX170" fmla="*/ 125950 w 201669"/>
                    <a:gd name="connsiteY170" fmla="*/ 197926 h 426269"/>
                    <a:gd name="connsiteX171" fmla="*/ 127903 w 201669"/>
                    <a:gd name="connsiteY171" fmla="*/ 198251 h 426269"/>
                    <a:gd name="connsiteX172" fmla="*/ 133110 w 201669"/>
                    <a:gd name="connsiteY172" fmla="*/ 200204 h 426269"/>
                    <a:gd name="connsiteX173" fmla="*/ 134412 w 201669"/>
                    <a:gd name="connsiteY173" fmla="*/ 202808 h 426269"/>
                    <a:gd name="connsiteX174" fmla="*/ 136690 w 201669"/>
                    <a:gd name="connsiteY174" fmla="*/ 206387 h 426269"/>
                    <a:gd name="connsiteX175" fmla="*/ 136690 w 201669"/>
                    <a:gd name="connsiteY175" fmla="*/ 206387 h 426269"/>
                    <a:gd name="connsiteX176" fmla="*/ 140270 w 201669"/>
                    <a:gd name="connsiteY176" fmla="*/ 208015 h 426269"/>
                    <a:gd name="connsiteX177" fmla="*/ 147755 w 201669"/>
                    <a:gd name="connsiteY177" fmla="*/ 213547 h 426269"/>
                    <a:gd name="connsiteX178" fmla="*/ 145152 w 201669"/>
                    <a:gd name="connsiteY178" fmla="*/ 216802 h 426269"/>
                    <a:gd name="connsiteX179" fmla="*/ 142548 w 201669"/>
                    <a:gd name="connsiteY179" fmla="*/ 220382 h 426269"/>
                    <a:gd name="connsiteX180" fmla="*/ 146454 w 201669"/>
                    <a:gd name="connsiteY180" fmla="*/ 224938 h 426269"/>
                    <a:gd name="connsiteX181" fmla="*/ 153614 w 201669"/>
                    <a:gd name="connsiteY181" fmla="*/ 234377 h 426269"/>
                    <a:gd name="connsiteX182" fmla="*/ 151661 w 201669"/>
                    <a:gd name="connsiteY182" fmla="*/ 240560 h 426269"/>
                    <a:gd name="connsiteX183" fmla="*/ 149709 w 201669"/>
                    <a:gd name="connsiteY183" fmla="*/ 245116 h 426269"/>
                    <a:gd name="connsiteX184" fmla="*/ 150359 w 201669"/>
                    <a:gd name="connsiteY184" fmla="*/ 249022 h 426269"/>
                    <a:gd name="connsiteX185" fmla="*/ 150359 w 201669"/>
                    <a:gd name="connsiteY185" fmla="*/ 255205 h 426269"/>
                    <a:gd name="connsiteX186" fmla="*/ 149709 w 201669"/>
                    <a:gd name="connsiteY186" fmla="*/ 256507 h 426269"/>
                    <a:gd name="connsiteX187" fmla="*/ 149709 w 201669"/>
                    <a:gd name="connsiteY187" fmla="*/ 256507 h 426269"/>
                    <a:gd name="connsiteX188" fmla="*/ 146128 w 201669"/>
                    <a:gd name="connsiteY188" fmla="*/ 268549 h 426269"/>
                    <a:gd name="connsiteX189" fmla="*/ 148406 w 201669"/>
                    <a:gd name="connsiteY189" fmla="*/ 275384 h 426269"/>
                    <a:gd name="connsiteX190" fmla="*/ 149057 w 201669"/>
                    <a:gd name="connsiteY190" fmla="*/ 277987 h 426269"/>
                    <a:gd name="connsiteX191" fmla="*/ 151661 w 201669"/>
                    <a:gd name="connsiteY191" fmla="*/ 283195 h 426269"/>
                    <a:gd name="connsiteX192" fmla="*/ 153614 w 201669"/>
                    <a:gd name="connsiteY192" fmla="*/ 287751 h 426269"/>
                    <a:gd name="connsiteX193" fmla="*/ 148081 w 201669"/>
                    <a:gd name="connsiteY193" fmla="*/ 295236 h 426269"/>
                    <a:gd name="connsiteX194" fmla="*/ 141246 w 201669"/>
                    <a:gd name="connsiteY194" fmla="*/ 304023 h 426269"/>
                    <a:gd name="connsiteX195" fmla="*/ 141246 w 201669"/>
                    <a:gd name="connsiteY195" fmla="*/ 305976 h 426269"/>
                    <a:gd name="connsiteX196" fmla="*/ 139619 w 201669"/>
                    <a:gd name="connsiteY196" fmla="*/ 319645 h 426269"/>
                    <a:gd name="connsiteX197" fmla="*/ 135063 w 201669"/>
                    <a:gd name="connsiteY197" fmla="*/ 325503 h 426269"/>
                    <a:gd name="connsiteX198" fmla="*/ 128554 w 201669"/>
                    <a:gd name="connsiteY198" fmla="*/ 328432 h 426269"/>
                    <a:gd name="connsiteX199" fmla="*/ 125300 w 201669"/>
                    <a:gd name="connsiteY199" fmla="*/ 329083 h 426269"/>
                    <a:gd name="connsiteX200" fmla="*/ 125300 w 201669"/>
                    <a:gd name="connsiteY200" fmla="*/ 329083 h 426269"/>
                    <a:gd name="connsiteX201" fmla="*/ 119441 w 201669"/>
                    <a:gd name="connsiteY201" fmla="*/ 331036 h 426269"/>
                    <a:gd name="connsiteX202" fmla="*/ 119115 w 201669"/>
                    <a:gd name="connsiteY202" fmla="*/ 334942 h 426269"/>
                    <a:gd name="connsiteX203" fmla="*/ 118465 w 201669"/>
                    <a:gd name="connsiteY203" fmla="*/ 339823 h 426269"/>
                    <a:gd name="connsiteX204" fmla="*/ 114559 w 201669"/>
                    <a:gd name="connsiteY204" fmla="*/ 339823 h 426269"/>
                    <a:gd name="connsiteX205" fmla="*/ 113257 w 201669"/>
                    <a:gd name="connsiteY205" fmla="*/ 339172 h 426269"/>
                    <a:gd name="connsiteX206" fmla="*/ 113257 w 201669"/>
                    <a:gd name="connsiteY206" fmla="*/ 339172 h 426269"/>
                    <a:gd name="connsiteX207" fmla="*/ 108375 w 201669"/>
                    <a:gd name="connsiteY207" fmla="*/ 337220 h 426269"/>
                    <a:gd name="connsiteX208" fmla="*/ 104470 w 201669"/>
                    <a:gd name="connsiteY208" fmla="*/ 340474 h 426269"/>
                    <a:gd name="connsiteX209" fmla="*/ 102843 w 201669"/>
                    <a:gd name="connsiteY209" fmla="*/ 342427 h 426269"/>
                    <a:gd name="connsiteX210" fmla="*/ 106748 w 201669"/>
                    <a:gd name="connsiteY210" fmla="*/ 346332 h 426269"/>
                    <a:gd name="connsiteX211" fmla="*/ 114234 w 201669"/>
                    <a:gd name="connsiteY211" fmla="*/ 358049 h 426269"/>
                    <a:gd name="connsiteX212" fmla="*/ 112932 w 201669"/>
                    <a:gd name="connsiteY212" fmla="*/ 360001 h 426269"/>
                    <a:gd name="connsiteX213" fmla="*/ 108050 w 201669"/>
                    <a:gd name="connsiteY213" fmla="*/ 361954 h 426269"/>
                    <a:gd name="connsiteX214" fmla="*/ 105121 w 201669"/>
                    <a:gd name="connsiteY214" fmla="*/ 360327 h 426269"/>
                    <a:gd name="connsiteX215" fmla="*/ 99588 w 201669"/>
                    <a:gd name="connsiteY215" fmla="*/ 358374 h 426269"/>
                    <a:gd name="connsiteX216" fmla="*/ 96984 w 201669"/>
                    <a:gd name="connsiteY216" fmla="*/ 359676 h 426269"/>
                    <a:gd name="connsiteX217" fmla="*/ 88848 w 201669"/>
                    <a:gd name="connsiteY217" fmla="*/ 360327 h 426269"/>
                    <a:gd name="connsiteX218" fmla="*/ 82665 w 201669"/>
                    <a:gd name="connsiteY218" fmla="*/ 358049 h 426269"/>
                    <a:gd name="connsiteX219" fmla="*/ 80061 w 201669"/>
                    <a:gd name="connsiteY219" fmla="*/ 358700 h 426269"/>
                    <a:gd name="connsiteX220" fmla="*/ 78760 w 201669"/>
                    <a:gd name="connsiteY220" fmla="*/ 360978 h 426269"/>
                    <a:gd name="connsiteX221" fmla="*/ 78760 w 201669"/>
                    <a:gd name="connsiteY221" fmla="*/ 360978 h 426269"/>
                    <a:gd name="connsiteX222" fmla="*/ 75505 w 201669"/>
                    <a:gd name="connsiteY222" fmla="*/ 365534 h 426269"/>
                    <a:gd name="connsiteX223" fmla="*/ 69321 w 201669"/>
                    <a:gd name="connsiteY223" fmla="*/ 368463 h 426269"/>
                    <a:gd name="connsiteX224" fmla="*/ 65741 w 201669"/>
                    <a:gd name="connsiteY224" fmla="*/ 370090 h 426269"/>
                    <a:gd name="connsiteX225" fmla="*/ 61185 w 201669"/>
                    <a:gd name="connsiteY225" fmla="*/ 372694 h 426269"/>
                    <a:gd name="connsiteX226" fmla="*/ 61185 w 201669"/>
                    <a:gd name="connsiteY226" fmla="*/ 372694 h 426269"/>
                    <a:gd name="connsiteX227" fmla="*/ 103494 w 201669"/>
                    <a:gd name="connsiteY227" fmla="*/ 385387 h 426269"/>
                    <a:gd name="connsiteX228" fmla="*/ 119115 w 201669"/>
                    <a:gd name="connsiteY228" fmla="*/ 402310 h 426269"/>
                    <a:gd name="connsiteX229" fmla="*/ 124974 w 201669"/>
                    <a:gd name="connsiteY229" fmla="*/ 394825 h 426269"/>
                    <a:gd name="connsiteX230" fmla="*/ 115210 w 201669"/>
                    <a:gd name="connsiteY230" fmla="*/ 387990 h 426269"/>
                    <a:gd name="connsiteX231" fmla="*/ 103494 w 201669"/>
                    <a:gd name="connsiteY231" fmla="*/ 385387 h 426269"/>
                    <a:gd name="connsiteX232" fmla="*/ 103494 w 201669"/>
                    <a:gd name="connsiteY232" fmla="*/ 385387 h 42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01669" h="426269">
                      <a:moveTo>
                        <a:pt x="61185" y="372694"/>
                      </a:moveTo>
                      <a:cubicBezTo>
                        <a:pt x="63138" y="374647"/>
                        <a:pt x="64765" y="377901"/>
                        <a:pt x="66392" y="381156"/>
                      </a:cubicBezTo>
                      <a:cubicBezTo>
                        <a:pt x="68670" y="385061"/>
                        <a:pt x="74203" y="385061"/>
                        <a:pt x="77132" y="386038"/>
                      </a:cubicBezTo>
                      <a:cubicBezTo>
                        <a:pt x="80061" y="386689"/>
                        <a:pt x="80712" y="387665"/>
                        <a:pt x="80712" y="389618"/>
                      </a:cubicBezTo>
                      <a:cubicBezTo>
                        <a:pt x="80712" y="391570"/>
                        <a:pt x="76806" y="389618"/>
                        <a:pt x="75505" y="389618"/>
                      </a:cubicBezTo>
                      <a:cubicBezTo>
                        <a:pt x="74203" y="389618"/>
                        <a:pt x="74528" y="390269"/>
                        <a:pt x="72250" y="392872"/>
                      </a:cubicBezTo>
                      <a:cubicBezTo>
                        <a:pt x="69972" y="395476"/>
                        <a:pt x="69647" y="414352"/>
                        <a:pt x="69647" y="416630"/>
                      </a:cubicBezTo>
                      <a:cubicBezTo>
                        <a:pt x="69647" y="418908"/>
                        <a:pt x="73552" y="420210"/>
                        <a:pt x="74203" y="422489"/>
                      </a:cubicBezTo>
                      <a:cubicBezTo>
                        <a:pt x="74854" y="424767"/>
                        <a:pt x="71600" y="423790"/>
                        <a:pt x="68996" y="425417"/>
                      </a:cubicBezTo>
                      <a:cubicBezTo>
                        <a:pt x="66392" y="427045"/>
                        <a:pt x="76806" y="426068"/>
                        <a:pt x="79736" y="424767"/>
                      </a:cubicBezTo>
                      <a:cubicBezTo>
                        <a:pt x="82991" y="423139"/>
                        <a:pt x="82339" y="420861"/>
                        <a:pt x="87872" y="415003"/>
                      </a:cubicBezTo>
                      <a:cubicBezTo>
                        <a:pt x="93405" y="408819"/>
                        <a:pt x="94056" y="410447"/>
                        <a:pt x="97961" y="408494"/>
                      </a:cubicBezTo>
                      <a:cubicBezTo>
                        <a:pt x="101866" y="406867"/>
                        <a:pt x="105121" y="406216"/>
                        <a:pt x="108050" y="403938"/>
                      </a:cubicBezTo>
                      <a:cubicBezTo>
                        <a:pt x="110654" y="401659"/>
                        <a:pt x="106097" y="396778"/>
                        <a:pt x="102843" y="391245"/>
                      </a:cubicBezTo>
                      <a:cubicBezTo>
                        <a:pt x="99588" y="385712"/>
                        <a:pt x="98937" y="386689"/>
                        <a:pt x="93730" y="381156"/>
                      </a:cubicBezTo>
                      <a:cubicBezTo>
                        <a:pt x="88523" y="375623"/>
                        <a:pt x="85919" y="372694"/>
                        <a:pt x="82339" y="368463"/>
                      </a:cubicBezTo>
                      <a:cubicBezTo>
                        <a:pt x="78760" y="364232"/>
                        <a:pt x="82665" y="364232"/>
                        <a:pt x="84943" y="363907"/>
                      </a:cubicBezTo>
                      <a:cubicBezTo>
                        <a:pt x="87221" y="363581"/>
                        <a:pt x="96659" y="373345"/>
                        <a:pt x="99914" y="376274"/>
                      </a:cubicBezTo>
                      <a:cubicBezTo>
                        <a:pt x="102843" y="379203"/>
                        <a:pt x="105447" y="376925"/>
                        <a:pt x="109678" y="376925"/>
                      </a:cubicBezTo>
                      <a:cubicBezTo>
                        <a:pt x="114234" y="377250"/>
                        <a:pt x="124974" y="378878"/>
                        <a:pt x="124974" y="378227"/>
                      </a:cubicBezTo>
                      <a:cubicBezTo>
                        <a:pt x="124974" y="377250"/>
                        <a:pt x="122696" y="375623"/>
                        <a:pt x="121719" y="374321"/>
                      </a:cubicBezTo>
                      <a:cubicBezTo>
                        <a:pt x="120743" y="373020"/>
                        <a:pt x="122045" y="371067"/>
                        <a:pt x="123672" y="369114"/>
                      </a:cubicBezTo>
                      <a:cubicBezTo>
                        <a:pt x="125300" y="367161"/>
                        <a:pt x="126601" y="371392"/>
                        <a:pt x="128228" y="372694"/>
                      </a:cubicBezTo>
                      <a:cubicBezTo>
                        <a:pt x="129856" y="373996"/>
                        <a:pt x="130506" y="371067"/>
                        <a:pt x="131483" y="370416"/>
                      </a:cubicBezTo>
                      <a:cubicBezTo>
                        <a:pt x="132459" y="369765"/>
                        <a:pt x="133110" y="368138"/>
                        <a:pt x="133761" y="367812"/>
                      </a:cubicBezTo>
                      <a:cubicBezTo>
                        <a:pt x="134412" y="367487"/>
                        <a:pt x="134087" y="375298"/>
                        <a:pt x="134737" y="376274"/>
                      </a:cubicBezTo>
                      <a:cubicBezTo>
                        <a:pt x="135388" y="376925"/>
                        <a:pt x="156218" y="364883"/>
                        <a:pt x="161424" y="361629"/>
                      </a:cubicBezTo>
                      <a:cubicBezTo>
                        <a:pt x="166632" y="358374"/>
                        <a:pt x="182579" y="350238"/>
                        <a:pt x="185508" y="347960"/>
                      </a:cubicBezTo>
                      <a:cubicBezTo>
                        <a:pt x="188437" y="345681"/>
                        <a:pt x="187461" y="345356"/>
                        <a:pt x="188763" y="341125"/>
                      </a:cubicBezTo>
                      <a:cubicBezTo>
                        <a:pt x="190064" y="336894"/>
                        <a:pt x="192342" y="339172"/>
                        <a:pt x="193319" y="338522"/>
                      </a:cubicBezTo>
                      <a:cubicBezTo>
                        <a:pt x="193970" y="337545"/>
                        <a:pt x="192668" y="335592"/>
                        <a:pt x="192668" y="334616"/>
                      </a:cubicBezTo>
                      <a:cubicBezTo>
                        <a:pt x="192342" y="333640"/>
                        <a:pt x="190390" y="332989"/>
                        <a:pt x="192017" y="330060"/>
                      </a:cubicBezTo>
                      <a:cubicBezTo>
                        <a:pt x="193645" y="327456"/>
                        <a:pt x="194620" y="329409"/>
                        <a:pt x="195597" y="327781"/>
                      </a:cubicBezTo>
                      <a:cubicBezTo>
                        <a:pt x="196573" y="326154"/>
                        <a:pt x="193970" y="323225"/>
                        <a:pt x="193970" y="318343"/>
                      </a:cubicBezTo>
                      <a:cubicBezTo>
                        <a:pt x="193970" y="313787"/>
                        <a:pt x="196573" y="318343"/>
                        <a:pt x="197224" y="317042"/>
                      </a:cubicBezTo>
                      <a:cubicBezTo>
                        <a:pt x="197875" y="315740"/>
                        <a:pt x="194295" y="313136"/>
                        <a:pt x="194295" y="310207"/>
                      </a:cubicBezTo>
                      <a:cubicBezTo>
                        <a:pt x="194295" y="307278"/>
                        <a:pt x="200479" y="306302"/>
                        <a:pt x="201455" y="304023"/>
                      </a:cubicBezTo>
                      <a:cubicBezTo>
                        <a:pt x="202106" y="301745"/>
                        <a:pt x="201129" y="300769"/>
                        <a:pt x="200479" y="296538"/>
                      </a:cubicBezTo>
                      <a:cubicBezTo>
                        <a:pt x="199828" y="292307"/>
                        <a:pt x="196573" y="286449"/>
                        <a:pt x="195597" y="282544"/>
                      </a:cubicBezTo>
                      <a:cubicBezTo>
                        <a:pt x="194620" y="278638"/>
                        <a:pt x="197550" y="277987"/>
                        <a:pt x="197550" y="273756"/>
                      </a:cubicBezTo>
                      <a:cubicBezTo>
                        <a:pt x="197550" y="269851"/>
                        <a:pt x="193970" y="259436"/>
                        <a:pt x="192993" y="255856"/>
                      </a:cubicBezTo>
                      <a:cubicBezTo>
                        <a:pt x="192017" y="252276"/>
                        <a:pt x="188763" y="248371"/>
                        <a:pt x="187786" y="244791"/>
                      </a:cubicBezTo>
                      <a:cubicBezTo>
                        <a:pt x="186484" y="241211"/>
                        <a:pt x="188763" y="239909"/>
                        <a:pt x="188111" y="235678"/>
                      </a:cubicBezTo>
                      <a:cubicBezTo>
                        <a:pt x="187461" y="231447"/>
                        <a:pt x="184206" y="233400"/>
                        <a:pt x="182905" y="233400"/>
                      </a:cubicBezTo>
                      <a:cubicBezTo>
                        <a:pt x="181602" y="233400"/>
                        <a:pt x="177372" y="225589"/>
                        <a:pt x="174768" y="222335"/>
                      </a:cubicBezTo>
                      <a:cubicBezTo>
                        <a:pt x="172490" y="219080"/>
                        <a:pt x="171514" y="218429"/>
                        <a:pt x="167608" y="215826"/>
                      </a:cubicBezTo>
                      <a:cubicBezTo>
                        <a:pt x="163702" y="213222"/>
                        <a:pt x="167283" y="210944"/>
                        <a:pt x="166957" y="208340"/>
                      </a:cubicBezTo>
                      <a:cubicBezTo>
                        <a:pt x="166306" y="205737"/>
                        <a:pt x="158170" y="203459"/>
                        <a:pt x="154590" y="202157"/>
                      </a:cubicBezTo>
                      <a:cubicBezTo>
                        <a:pt x="151010" y="200529"/>
                        <a:pt x="148732" y="198251"/>
                        <a:pt x="144175" y="194020"/>
                      </a:cubicBezTo>
                      <a:cubicBezTo>
                        <a:pt x="139619" y="189464"/>
                        <a:pt x="140596" y="191417"/>
                        <a:pt x="137341" y="189464"/>
                      </a:cubicBezTo>
                      <a:cubicBezTo>
                        <a:pt x="134087" y="187511"/>
                        <a:pt x="134412" y="184908"/>
                        <a:pt x="132459" y="181653"/>
                      </a:cubicBezTo>
                      <a:cubicBezTo>
                        <a:pt x="130506" y="178399"/>
                        <a:pt x="127903" y="176771"/>
                        <a:pt x="123346" y="173517"/>
                      </a:cubicBezTo>
                      <a:cubicBezTo>
                        <a:pt x="118790" y="169937"/>
                        <a:pt x="110979" y="167008"/>
                        <a:pt x="110654" y="165380"/>
                      </a:cubicBezTo>
                      <a:cubicBezTo>
                        <a:pt x="110328" y="163753"/>
                        <a:pt x="115210" y="165055"/>
                        <a:pt x="116512" y="165055"/>
                      </a:cubicBezTo>
                      <a:cubicBezTo>
                        <a:pt x="117814" y="165055"/>
                        <a:pt x="116837" y="162777"/>
                        <a:pt x="116837" y="160173"/>
                      </a:cubicBezTo>
                      <a:cubicBezTo>
                        <a:pt x="116837" y="157895"/>
                        <a:pt x="119441" y="159197"/>
                        <a:pt x="119766" y="157895"/>
                      </a:cubicBezTo>
                      <a:cubicBezTo>
                        <a:pt x="120092" y="156919"/>
                        <a:pt x="111305" y="151060"/>
                        <a:pt x="105121" y="145528"/>
                      </a:cubicBezTo>
                      <a:cubicBezTo>
                        <a:pt x="98937" y="139995"/>
                        <a:pt x="98937" y="139344"/>
                        <a:pt x="97310" y="137717"/>
                      </a:cubicBezTo>
                      <a:cubicBezTo>
                        <a:pt x="95683" y="136090"/>
                        <a:pt x="94381" y="128930"/>
                        <a:pt x="94381" y="127628"/>
                      </a:cubicBezTo>
                      <a:cubicBezTo>
                        <a:pt x="94381" y="126326"/>
                        <a:pt x="99914" y="119817"/>
                        <a:pt x="99914" y="118515"/>
                      </a:cubicBezTo>
                      <a:cubicBezTo>
                        <a:pt x="99914" y="117213"/>
                        <a:pt x="99588" y="110704"/>
                        <a:pt x="99914" y="108751"/>
                      </a:cubicBezTo>
                      <a:cubicBezTo>
                        <a:pt x="100239" y="106799"/>
                        <a:pt x="103819" y="99964"/>
                        <a:pt x="104796" y="98988"/>
                      </a:cubicBezTo>
                      <a:cubicBezTo>
                        <a:pt x="105772" y="98012"/>
                        <a:pt x="110328" y="94432"/>
                        <a:pt x="113909" y="91503"/>
                      </a:cubicBezTo>
                      <a:cubicBezTo>
                        <a:pt x="117814" y="88899"/>
                        <a:pt x="118465" y="89224"/>
                        <a:pt x="119766" y="87923"/>
                      </a:cubicBezTo>
                      <a:cubicBezTo>
                        <a:pt x="121068" y="86621"/>
                        <a:pt x="120092" y="83366"/>
                        <a:pt x="120418" y="80763"/>
                      </a:cubicBezTo>
                      <a:cubicBezTo>
                        <a:pt x="120743" y="78159"/>
                        <a:pt x="122045" y="78810"/>
                        <a:pt x="123997" y="77508"/>
                      </a:cubicBezTo>
                      <a:cubicBezTo>
                        <a:pt x="125950" y="76206"/>
                        <a:pt x="124648" y="75230"/>
                        <a:pt x="123997" y="73603"/>
                      </a:cubicBezTo>
                      <a:cubicBezTo>
                        <a:pt x="123346" y="71975"/>
                        <a:pt x="120743" y="69372"/>
                        <a:pt x="121393" y="68070"/>
                      </a:cubicBezTo>
                      <a:cubicBezTo>
                        <a:pt x="122045" y="66443"/>
                        <a:pt x="126275" y="70673"/>
                        <a:pt x="127578" y="71975"/>
                      </a:cubicBezTo>
                      <a:cubicBezTo>
                        <a:pt x="128879" y="73277"/>
                        <a:pt x="131809" y="75555"/>
                        <a:pt x="133110" y="74579"/>
                      </a:cubicBezTo>
                      <a:cubicBezTo>
                        <a:pt x="134412" y="73603"/>
                        <a:pt x="132134" y="71650"/>
                        <a:pt x="133436" y="70999"/>
                      </a:cubicBezTo>
                      <a:cubicBezTo>
                        <a:pt x="135063" y="70348"/>
                        <a:pt x="139619" y="69372"/>
                        <a:pt x="141572" y="68070"/>
                      </a:cubicBezTo>
                      <a:cubicBezTo>
                        <a:pt x="143524" y="66768"/>
                        <a:pt x="142223" y="65466"/>
                        <a:pt x="141897" y="63839"/>
                      </a:cubicBezTo>
                      <a:cubicBezTo>
                        <a:pt x="141572" y="62212"/>
                        <a:pt x="144501" y="61235"/>
                        <a:pt x="147105" y="60910"/>
                      </a:cubicBezTo>
                      <a:cubicBezTo>
                        <a:pt x="149709" y="60584"/>
                        <a:pt x="150684" y="57655"/>
                        <a:pt x="153614" y="56354"/>
                      </a:cubicBezTo>
                      <a:cubicBezTo>
                        <a:pt x="154915" y="55703"/>
                        <a:pt x="156543" y="55052"/>
                        <a:pt x="158170" y="54726"/>
                      </a:cubicBezTo>
                      <a:lnTo>
                        <a:pt x="157845" y="54401"/>
                      </a:lnTo>
                      <a:cubicBezTo>
                        <a:pt x="154915" y="53099"/>
                        <a:pt x="150684" y="51797"/>
                        <a:pt x="147105" y="50821"/>
                      </a:cubicBezTo>
                      <a:cubicBezTo>
                        <a:pt x="144501" y="50170"/>
                        <a:pt x="144175" y="50170"/>
                        <a:pt x="144175" y="50495"/>
                      </a:cubicBezTo>
                      <a:cubicBezTo>
                        <a:pt x="143850" y="51472"/>
                        <a:pt x="143524" y="52448"/>
                        <a:pt x="141572" y="52448"/>
                      </a:cubicBezTo>
                      <a:cubicBezTo>
                        <a:pt x="138968" y="52448"/>
                        <a:pt x="136690" y="49194"/>
                        <a:pt x="134412" y="46264"/>
                      </a:cubicBezTo>
                      <a:cubicBezTo>
                        <a:pt x="133110" y="44637"/>
                        <a:pt x="132134" y="43010"/>
                        <a:pt x="131157" y="42359"/>
                      </a:cubicBezTo>
                      <a:cubicBezTo>
                        <a:pt x="130181" y="41383"/>
                        <a:pt x="129530" y="41708"/>
                        <a:pt x="128554" y="41708"/>
                      </a:cubicBezTo>
                      <a:cubicBezTo>
                        <a:pt x="127578" y="42034"/>
                        <a:pt x="126275" y="42359"/>
                        <a:pt x="123997" y="42034"/>
                      </a:cubicBezTo>
                      <a:cubicBezTo>
                        <a:pt x="118790" y="41383"/>
                        <a:pt x="118465" y="33246"/>
                        <a:pt x="118465" y="29992"/>
                      </a:cubicBezTo>
                      <a:cubicBezTo>
                        <a:pt x="118465" y="29666"/>
                        <a:pt x="118465" y="29341"/>
                        <a:pt x="118465" y="29015"/>
                      </a:cubicBezTo>
                      <a:lnTo>
                        <a:pt x="118465" y="29015"/>
                      </a:lnTo>
                      <a:cubicBezTo>
                        <a:pt x="118465" y="27714"/>
                        <a:pt x="119766" y="25761"/>
                        <a:pt x="121393" y="23808"/>
                      </a:cubicBezTo>
                      <a:cubicBezTo>
                        <a:pt x="123021" y="21530"/>
                        <a:pt x="124974" y="18926"/>
                        <a:pt x="124648" y="18601"/>
                      </a:cubicBezTo>
                      <a:cubicBezTo>
                        <a:pt x="124323" y="17625"/>
                        <a:pt x="123997" y="16974"/>
                        <a:pt x="123997" y="16648"/>
                      </a:cubicBezTo>
                      <a:cubicBezTo>
                        <a:pt x="123672" y="16323"/>
                        <a:pt x="123021" y="15997"/>
                        <a:pt x="122370" y="15672"/>
                      </a:cubicBezTo>
                      <a:cubicBezTo>
                        <a:pt x="121393" y="15346"/>
                        <a:pt x="118139" y="15021"/>
                        <a:pt x="114234" y="14696"/>
                      </a:cubicBezTo>
                      <a:cubicBezTo>
                        <a:pt x="110003" y="14370"/>
                        <a:pt x="105447" y="14370"/>
                        <a:pt x="102192" y="14370"/>
                      </a:cubicBezTo>
                      <a:cubicBezTo>
                        <a:pt x="96984" y="14370"/>
                        <a:pt x="95683" y="12743"/>
                        <a:pt x="94381" y="11116"/>
                      </a:cubicBezTo>
                      <a:cubicBezTo>
                        <a:pt x="93730" y="10465"/>
                        <a:pt x="93405" y="9814"/>
                        <a:pt x="92428" y="9163"/>
                      </a:cubicBezTo>
                      <a:cubicBezTo>
                        <a:pt x="90150" y="7861"/>
                        <a:pt x="88848" y="5257"/>
                        <a:pt x="87872" y="2979"/>
                      </a:cubicBezTo>
                      <a:cubicBezTo>
                        <a:pt x="87221" y="1678"/>
                        <a:pt x="86570" y="376"/>
                        <a:pt x="86245" y="50"/>
                      </a:cubicBezTo>
                      <a:lnTo>
                        <a:pt x="86245" y="50"/>
                      </a:lnTo>
                      <a:cubicBezTo>
                        <a:pt x="85919" y="-275"/>
                        <a:pt x="84292" y="1027"/>
                        <a:pt x="82665" y="2654"/>
                      </a:cubicBezTo>
                      <a:cubicBezTo>
                        <a:pt x="82014" y="3305"/>
                        <a:pt x="81038" y="3956"/>
                        <a:pt x="80387" y="4606"/>
                      </a:cubicBezTo>
                      <a:cubicBezTo>
                        <a:pt x="78760" y="5583"/>
                        <a:pt x="76806" y="8512"/>
                        <a:pt x="75505" y="10790"/>
                      </a:cubicBezTo>
                      <a:cubicBezTo>
                        <a:pt x="74528" y="12417"/>
                        <a:pt x="73552" y="13719"/>
                        <a:pt x="72901" y="14370"/>
                      </a:cubicBezTo>
                      <a:cubicBezTo>
                        <a:pt x="71925" y="15346"/>
                        <a:pt x="69972" y="16974"/>
                        <a:pt x="67694" y="18601"/>
                      </a:cubicBezTo>
                      <a:cubicBezTo>
                        <a:pt x="66066" y="19577"/>
                        <a:pt x="64114" y="20879"/>
                        <a:pt x="61510" y="21855"/>
                      </a:cubicBezTo>
                      <a:cubicBezTo>
                        <a:pt x="58256" y="23157"/>
                        <a:pt x="56954" y="22181"/>
                        <a:pt x="56303" y="20554"/>
                      </a:cubicBezTo>
                      <a:cubicBezTo>
                        <a:pt x="55978" y="19903"/>
                        <a:pt x="55978" y="19577"/>
                        <a:pt x="55978" y="18926"/>
                      </a:cubicBezTo>
                      <a:cubicBezTo>
                        <a:pt x="55978" y="18601"/>
                        <a:pt x="55978" y="18276"/>
                        <a:pt x="55978" y="18276"/>
                      </a:cubicBezTo>
                      <a:cubicBezTo>
                        <a:pt x="55978" y="18276"/>
                        <a:pt x="54351" y="20228"/>
                        <a:pt x="53048" y="22506"/>
                      </a:cubicBezTo>
                      <a:cubicBezTo>
                        <a:pt x="51747" y="24134"/>
                        <a:pt x="50445" y="25761"/>
                        <a:pt x="49794" y="26412"/>
                      </a:cubicBezTo>
                      <a:lnTo>
                        <a:pt x="49794" y="26412"/>
                      </a:lnTo>
                      <a:cubicBezTo>
                        <a:pt x="47516" y="27714"/>
                        <a:pt x="44587" y="24134"/>
                        <a:pt x="41983" y="21205"/>
                      </a:cubicBezTo>
                      <a:cubicBezTo>
                        <a:pt x="41007" y="19903"/>
                        <a:pt x="40356" y="18926"/>
                        <a:pt x="40356" y="18926"/>
                      </a:cubicBezTo>
                      <a:cubicBezTo>
                        <a:pt x="40030" y="18926"/>
                        <a:pt x="40682" y="19252"/>
                        <a:pt x="40356" y="19903"/>
                      </a:cubicBezTo>
                      <a:cubicBezTo>
                        <a:pt x="40030" y="21205"/>
                        <a:pt x="39379" y="22832"/>
                        <a:pt x="38078" y="23808"/>
                      </a:cubicBezTo>
                      <a:cubicBezTo>
                        <a:pt x="35800" y="25110"/>
                        <a:pt x="33196" y="22181"/>
                        <a:pt x="31243" y="20228"/>
                      </a:cubicBezTo>
                      <a:cubicBezTo>
                        <a:pt x="30592" y="19577"/>
                        <a:pt x="31243" y="19252"/>
                        <a:pt x="30592" y="19252"/>
                      </a:cubicBezTo>
                      <a:cubicBezTo>
                        <a:pt x="30267" y="19252"/>
                        <a:pt x="29291" y="21530"/>
                        <a:pt x="27989" y="23808"/>
                      </a:cubicBezTo>
                      <a:cubicBezTo>
                        <a:pt x="27012" y="25436"/>
                        <a:pt x="25710" y="27063"/>
                        <a:pt x="25385" y="28039"/>
                      </a:cubicBezTo>
                      <a:cubicBezTo>
                        <a:pt x="24083" y="29992"/>
                        <a:pt x="19852" y="27388"/>
                        <a:pt x="15621" y="24459"/>
                      </a:cubicBezTo>
                      <a:cubicBezTo>
                        <a:pt x="12367" y="22506"/>
                        <a:pt x="8787" y="20228"/>
                        <a:pt x="7485" y="20228"/>
                      </a:cubicBezTo>
                      <a:cubicBezTo>
                        <a:pt x="6183" y="20228"/>
                        <a:pt x="4556" y="22832"/>
                        <a:pt x="3255" y="25110"/>
                      </a:cubicBezTo>
                      <a:cubicBezTo>
                        <a:pt x="2278" y="26737"/>
                        <a:pt x="1301" y="28365"/>
                        <a:pt x="0" y="29341"/>
                      </a:cubicBezTo>
                      <a:cubicBezTo>
                        <a:pt x="651" y="29992"/>
                        <a:pt x="1301" y="30643"/>
                        <a:pt x="2278" y="31294"/>
                      </a:cubicBezTo>
                      <a:lnTo>
                        <a:pt x="2278" y="31294"/>
                      </a:lnTo>
                      <a:cubicBezTo>
                        <a:pt x="5858" y="34548"/>
                        <a:pt x="11065" y="39105"/>
                        <a:pt x="11391" y="40732"/>
                      </a:cubicBezTo>
                      <a:cubicBezTo>
                        <a:pt x="11391" y="41383"/>
                        <a:pt x="11716" y="42359"/>
                        <a:pt x="11716" y="43010"/>
                      </a:cubicBezTo>
                      <a:cubicBezTo>
                        <a:pt x="12042" y="44963"/>
                        <a:pt x="12042" y="47241"/>
                        <a:pt x="12367" y="47566"/>
                      </a:cubicBezTo>
                      <a:cubicBezTo>
                        <a:pt x="12367" y="47566"/>
                        <a:pt x="13343" y="47241"/>
                        <a:pt x="14645" y="46915"/>
                      </a:cubicBezTo>
                      <a:cubicBezTo>
                        <a:pt x="17574" y="45939"/>
                        <a:pt x="21154" y="44637"/>
                        <a:pt x="22130" y="47566"/>
                      </a:cubicBezTo>
                      <a:cubicBezTo>
                        <a:pt x="22782" y="48868"/>
                        <a:pt x="22130" y="51797"/>
                        <a:pt x="21479" y="55052"/>
                      </a:cubicBezTo>
                      <a:cubicBezTo>
                        <a:pt x="20829" y="58632"/>
                        <a:pt x="19852" y="62537"/>
                        <a:pt x="20503" y="64490"/>
                      </a:cubicBezTo>
                      <a:cubicBezTo>
                        <a:pt x="21154" y="66117"/>
                        <a:pt x="22130" y="68395"/>
                        <a:pt x="23107" y="70023"/>
                      </a:cubicBezTo>
                      <a:cubicBezTo>
                        <a:pt x="24083" y="71650"/>
                        <a:pt x="25710" y="72952"/>
                        <a:pt x="27338" y="73603"/>
                      </a:cubicBezTo>
                      <a:cubicBezTo>
                        <a:pt x="29942" y="74254"/>
                        <a:pt x="33847" y="75555"/>
                        <a:pt x="37427" y="76206"/>
                      </a:cubicBezTo>
                      <a:cubicBezTo>
                        <a:pt x="39705" y="76532"/>
                        <a:pt x="41657" y="76857"/>
                        <a:pt x="42634" y="76532"/>
                      </a:cubicBezTo>
                      <a:cubicBezTo>
                        <a:pt x="43285" y="76206"/>
                        <a:pt x="44261" y="75230"/>
                        <a:pt x="45238" y="73928"/>
                      </a:cubicBezTo>
                      <a:cubicBezTo>
                        <a:pt x="47191" y="71650"/>
                        <a:pt x="49143" y="69046"/>
                        <a:pt x="52398" y="69697"/>
                      </a:cubicBezTo>
                      <a:cubicBezTo>
                        <a:pt x="54351" y="70348"/>
                        <a:pt x="59232" y="72626"/>
                        <a:pt x="63138" y="74579"/>
                      </a:cubicBezTo>
                      <a:cubicBezTo>
                        <a:pt x="66718" y="76532"/>
                        <a:pt x="69647" y="78810"/>
                        <a:pt x="69321" y="80112"/>
                      </a:cubicBezTo>
                      <a:cubicBezTo>
                        <a:pt x="68996" y="81088"/>
                        <a:pt x="67694" y="82064"/>
                        <a:pt x="66392" y="83366"/>
                      </a:cubicBezTo>
                      <a:lnTo>
                        <a:pt x="63463" y="85644"/>
                      </a:lnTo>
                      <a:cubicBezTo>
                        <a:pt x="63788" y="85970"/>
                        <a:pt x="65741" y="86295"/>
                        <a:pt x="68019" y="86946"/>
                      </a:cubicBezTo>
                      <a:cubicBezTo>
                        <a:pt x="70297" y="87272"/>
                        <a:pt x="72575" y="87923"/>
                        <a:pt x="73227" y="88899"/>
                      </a:cubicBezTo>
                      <a:cubicBezTo>
                        <a:pt x="73878" y="89875"/>
                        <a:pt x="75505" y="92153"/>
                        <a:pt x="76806" y="94757"/>
                      </a:cubicBezTo>
                      <a:cubicBezTo>
                        <a:pt x="77783" y="96710"/>
                        <a:pt x="78434" y="98337"/>
                        <a:pt x="78434" y="99639"/>
                      </a:cubicBezTo>
                      <a:cubicBezTo>
                        <a:pt x="78434" y="101266"/>
                        <a:pt x="76806" y="103544"/>
                        <a:pt x="74854" y="105497"/>
                      </a:cubicBezTo>
                      <a:cubicBezTo>
                        <a:pt x="73227" y="107450"/>
                        <a:pt x="70948" y="109077"/>
                        <a:pt x="69972" y="110053"/>
                      </a:cubicBezTo>
                      <a:cubicBezTo>
                        <a:pt x="68345" y="111355"/>
                        <a:pt x="63463" y="111355"/>
                        <a:pt x="59232" y="111355"/>
                      </a:cubicBezTo>
                      <a:cubicBezTo>
                        <a:pt x="55978" y="111355"/>
                        <a:pt x="53048" y="110704"/>
                        <a:pt x="53048" y="111030"/>
                      </a:cubicBezTo>
                      <a:cubicBezTo>
                        <a:pt x="53048" y="111355"/>
                        <a:pt x="53374" y="112657"/>
                        <a:pt x="53700" y="113633"/>
                      </a:cubicBezTo>
                      <a:cubicBezTo>
                        <a:pt x="54025" y="115261"/>
                        <a:pt x="54351" y="116888"/>
                        <a:pt x="54025" y="117864"/>
                      </a:cubicBezTo>
                      <a:cubicBezTo>
                        <a:pt x="53700" y="119166"/>
                        <a:pt x="52398" y="119817"/>
                        <a:pt x="51096" y="120468"/>
                      </a:cubicBezTo>
                      <a:cubicBezTo>
                        <a:pt x="50119" y="120793"/>
                        <a:pt x="49143" y="121444"/>
                        <a:pt x="49143" y="121444"/>
                      </a:cubicBezTo>
                      <a:cubicBezTo>
                        <a:pt x="49143" y="121444"/>
                        <a:pt x="58256" y="125675"/>
                        <a:pt x="67043" y="129581"/>
                      </a:cubicBezTo>
                      <a:cubicBezTo>
                        <a:pt x="76806" y="133811"/>
                        <a:pt x="86245" y="138368"/>
                        <a:pt x="85594" y="139995"/>
                      </a:cubicBezTo>
                      <a:cubicBezTo>
                        <a:pt x="85269" y="140971"/>
                        <a:pt x="84292" y="141622"/>
                        <a:pt x="83316" y="141948"/>
                      </a:cubicBezTo>
                      <a:cubicBezTo>
                        <a:pt x="82991" y="142273"/>
                        <a:pt x="82665" y="142273"/>
                        <a:pt x="82339" y="142599"/>
                      </a:cubicBezTo>
                      <a:cubicBezTo>
                        <a:pt x="82339" y="142599"/>
                        <a:pt x="82339" y="142924"/>
                        <a:pt x="82665" y="143575"/>
                      </a:cubicBezTo>
                      <a:cubicBezTo>
                        <a:pt x="84292" y="145528"/>
                        <a:pt x="89174" y="150084"/>
                        <a:pt x="92754" y="153339"/>
                      </a:cubicBezTo>
                      <a:cubicBezTo>
                        <a:pt x="94706" y="154966"/>
                        <a:pt x="96009" y="156268"/>
                        <a:pt x="96659" y="156919"/>
                      </a:cubicBezTo>
                      <a:cubicBezTo>
                        <a:pt x="97310" y="157895"/>
                        <a:pt x="97961" y="159522"/>
                        <a:pt x="98287" y="161475"/>
                      </a:cubicBezTo>
                      <a:cubicBezTo>
                        <a:pt x="98937" y="163428"/>
                        <a:pt x="99263" y="165706"/>
                        <a:pt x="99914" y="166031"/>
                      </a:cubicBezTo>
                      <a:cubicBezTo>
                        <a:pt x="100239" y="166357"/>
                        <a:pt x="101866" y="167333"/>
                        <a:pt x="103819" y="168309"/>
                      </a:cubicBezTo>
                      <a:lnTo>
                        <a:pt x="103819" y="168309"/>
                      </a:lnTo>
                      <a:cubicBezTo>
                        <a:pt x="108375" y="170913"/>
                        <a:pt x="114559" y="174168"/>
                        <a:pt x="116512" y="177097"/>
                      </a:cubicBezTo>
                      <a:cubicBezTo>
                        <a:pt x="118139" y="179375"/>
                        <a:pt x="118139" y="181002"/>
                        <a:pt x="118465" y="182629"/>
                      </a:cubicBezTo>
                      <a:cubicBezTo>
                        <a:pt x="118465" y="183606"/>
                        <a:pt x="118790" y="184582"/>
                        <a:pt x="119441" y="184908"/>
                      </a:cubicBezTo>
                      <a:cubicBezTo>
                        <a:pt x="120092" y="185233"/>
                        <a:pt x="120743" y="185559"/>
                        <a:pt x="121068" y="185884"/>
                      </a:cubicBezTo>
                      <a:cubicBezTo>
                        <a:pt x="122696" y="186860"/>
                        <a:pt x="123672" y="187186"/>
                        <a:pt x="124323" y="189789"/>
                      </a:cubicBezTo>
                      <a:cubicBezTo>
                        <a:pt x="124974" y="191091"/>
                        <a:pt x="124974" y="192718"/>
                        <a:pt x="125300" y="194346"/>
                      </a:cubicBezTo>
                      <a:cubicBezTo>
                        <a:pt x="125624" y="195973"/>
                        <a:pt x="125950" y="197926"/>
                        <a:pt x="125950" y="197926"/>
                      </a:cubicBezTo>
                      <a:cubicBezTo>
                        <a:pt x="126275" y="198251"/>
                        <a:pt x="127252" y="198251"/>
                        <a:pt x="127903" y="198251"/>
                      </a:cubicBezTo>
                      <a:cubicBezTo>
                        <a:pt x="129856" y="198251"/>
                        <a:pt x="132134" y="198577"/>
                        <a:pt x="133110" y="200204"/>
                      </a:cubicBezTo>
                      <a:cubicBezTo>
                        <a:pt x="133761" y="200855"/>
                        <a:pt x="134087" y="201831"/>
                        <a:pt x="134412" y="202808"/>
                      </a:cubicBezTo>
                      <a:cubicBezTo>
                        <a:pt x="135063" y="204435"/>
                        <a:pt x="135714" y="206062"/>
                        <a:pt x="136690" y="206387"/>
                      </a:cubicBezTo>
                      <a:lnTo>
                        <a:pt x="136690" y="206387"/>
                      </a:lnTo>
                      <a:cubicBezTo>
                        <a:pt x="137341" y="206713"/>
                        <a:pt x="138643" y="207364"/>
                        <a:pt x="140270" y="208015"/>
                      </a:cubicBezTo>
                      <a:cubicBezTo>
                        <a:pt x="143850" y="209642"/>
                        <a:pt x="148081" y="211269"/>
                        <a:pt x="147755" y="213547"/>
                      </a:cubicBezTo>
                      <a:cubicBezTo>
                        <a:pt x="147430" y="214524"/>
                        <a:pt x="146454" y="215500"/>
                        <a:pt x="145152" y="216802"/>
                      </a:cubicBezTo>
                      <a:cubicBezTo>
                        <a:pt x="143850" y="218104"/>
                        <a:pt x="141897" y="219406"/>
                        <a:pt x="142548" y="220382"/>
                      </a:cubicBezTo>
                      <a:cubicBezTo>
                        <a:pt x="143199" y="221358"/>
                        <a:pt x="144827" y="222986"/>
                        <a:pt x="146454" y="224938"/>
                      </a:cubicBezTo>
                      <a:cubicBezTo>
                        <a:pt x="149383" y="228193"/>
                        <a:pt x="152963" y="231773"/>
                        <a:pt x="153614" y="234377"/>
                      </a:cubicBezTo>
                      <a:cubicBezTo>
                        <a:pt x="154265" y="236655"/>
                        <a:pt x="152963" y="238607"/>
                        <a:pt x="151661" y="240560"/>
                      </a:cubicBezTo>
                      <a:cubicBezTo>
                        <a:pt x="150684" y="241862"/>
                        <a:pt x="149709" y="243489"/>
                        <a:pt x="149709" y="245116"/>
                      </a:cubicBezTo>
                      <a:cubicBezTo>
                        <a:pt x="149709" y="246418"/>
                        <a:pt x="150033" y="247720"/>
                        <a:pt x="150359" y="249022"/>
                      </a:cubicBezTo>
                      <a:cubicBezTo>
                        <a:pt x="151010" y="251300"/>
                        <a:pt x="151336" y="253253"/>
                        <a:pt x="150359" y="255205"/>
                      </a:cubicBezTo>
                      <a:cubicBezTo>
                        <a:pt x="150033" y="255856"/>
                        <a:pt x="150033" y="256182"/>
                        <a:pt x="149709" y="256507"/>
                      </a:cubicBezTo>
                      <a:lnTo>
                        <a:pt x="149709" y="256507"/>
                      </a:lnTo>
                      <a:cubicBezTo>
                        <a:pt x="148081" y="260087"/>
                        <a:pt x="145152" y="267247"/>
                        <a:pt x="146128" y="268549"/>
                      </a:cubicBezTo>
                      <a:cubicBezTo>
                        <a:pt x="147430" y="270502"/>
                        <a:pt x="148081" y="272780"/>
                        <a:pt x="148406" y="275384"/>
                      </a:cubicBezTo>
                      <a:cubicBezTo>
                        <a:pt x="148406" y="276360"/>
                        <a:pt x="148732" y="277011"/>
                        <a:pt x="149057" y="277987"/>
                      </a:cubicBezTo>
                      <a:cubicBezTo>
                        <a:pt x="149383" y="279614"/>
                        <a:pt x="150684" y="281567"/>
                        <a:pt x="151661" y="283195"/>
                      </a:cubicBezTo>
                      <a:cubicBezTo>
                        <a:pt x="152637" y="284822"/>
                        <a:pt x="153614" y="286449"/>
                        <a:pt x="153614" y="287751"/>
                      </a:cubicBezTo>
                      <a:cubicBezTo>
                        <a:pt x="153614" y="289378"/>
                        <a:pt x="151010" y="291982"/>
                        <a:pt x="148081" y="295236"/>
                      </a:cubicBezTo>
                      <a:cubicBezTo>
                        <a:pt x="144827" y="298816"/>
                        <a:pt x="141246" y="302722"/>
                        <a:pt x="141246" y="304023"/>
                      </a:cubicBezTo>
                      <a:cubicBezTo>
                        <a:pt x="141246" y="304674"/>
                        <a:pt x="141246" y="305325"/>
                        <a:pt x="141246" y="305976"/>
                      </a:cubicBezTo>
                      <a:cubicBezTo>
                        <a:pt x="141246" y="309882"/>
                        <a:pt x="141572" y="315414"/>
                        <a:pt x="139619" y="319645"/>
                      </a:cubicBezTo>
                      <a:cubicBezTo>
                        <a:pt x="138643" y="322249"/>
                        <a:pt x="137015" y="324202"/>
                        <a:pt x="135063" y="325503"/>
                      </a:cubicBezTo>
                      <a:cubicBezTo>
                        <a:pt x="133110" y="326805"/>
                        <a:pt x="131157" y="327781"/>
                        <a:pt x="128554" y="328432"/>
                      </a:cubicBezTo>
                      <a:cubicBezTo>
                        <a:pt x="127578" y="328758"/>
                        <a:pt x="126275" y="328758"/>
                        <a:pt x="125300" y="329083"/>
                      </a:cubicBezTo>
                      <a:lnTo>
                        <a:pt x="125300" y="329083"/>
                      </a:lnTo>
                      <a:cubicBezTo>
                        <a:pt x="122370" y="329734"/>
                        <a:pt x="119766" y="330060"/>
                        <a:pt x="119441" y="331036"/>
                      </a:cubicBezTo>
                      <a:cubicBezTo>
                        <a:pt x="119115" y="332013"/>
                        <a:pt x="119115" y="333640"/>
                        <a:pt x="119115" y="334942"/>
                      </a:cubicBezTo>
                      <a:cubicBezTo>
                        <a:pt x="119115" y="336894"/>
                        <a:pt x="119115" y="338522"/>
                        <a:pt x="118465" y="339823"/>
                      </a:cubicBezTo>
                      <a:cubicBezTo>
                        <a:pt x="117814" y="341125"/>
                        <a:pt x="116187" y="340800"/>
                        <a:pt x="114559" y="339823"/>
                      </a:cubicBezTo>
                      <a:cubicBezTo>
                        <a:pt x="114234" y="339498"/>
                        <a:pt x="113583" y="339172"/>
                        <a:pt x="113257" y="339172"/>
                      </a:cubicBezTo>
                      <a:lnTo>
                        <a:pt x="113257" y="339172"/>
                      </a:lnTo>
                      <a:cubicBezTo>
                        <a:pt x="111305" y="338196"/>
                        <a:pt x="109027" y="336569"/>
                        <a:pt x="108375" y="337220"/>
                      </a:cubicBezTo>
                      <a:cubicBezTo>
                        <a:pt x="107074" y="338196"/>
                        <a:pt x="105772" y="339498"/>
                        <a:pt x="104470" y="340474"/>
                      </a:cubicBezTo>
                      <a:cubicBezTo>
                        <a:pt x="103494" y="341451"/>
                        <a:pt x="102843" y="342102"/>
                        <a:pt x="102843" y="342427"/>
                      </a:cubicBezTo>
                      <a:cubicBezTo>
                        <a:pt x="102843" y="342427"/>
                        <a:pt x="104470" y="344380"/>
                        <a:pt x="106748" y="346332"/>
                      </a:cubicBezTo>
                      <a:cubicBezTo>
                        <a:pt x="110979" y="350238"/>
                        <a:pt x="116512" y="355445"/>
                        <a:pt x="114234" y="358049"/>
                      </a:cubicBezTo>
                      <a:cubicBezTo>
                        <a:pt x="113583" y="358700"/>
                        <a:pt x="113257" y="359350"/>
                        <a:pt x="112932" y="360001"/>
                      </a:cubicBezTo>
                      <a:cubicBezTo>
                        <a:pt x="111956" y="361954"/>
                        <a:pt x="111305" y="363581"/>
                        <a:pt x="108050" y="361954"/>
                      </a:cubicBezTo>
                      <a:cubicBezTo>
                        <a:pt x="107074" y="361629"/>
                        <a:pt x="106097" y="360978"/>
                        <a:pt x="105121" y="360327"/>
                      </a:cubicBezTo>
                      <a:cubicBezTo>
                        <a:pt x="103494" y="359025"/>
                        <a:pt x="101541" y="358049"/>
                        <a:pt x="99588" y="358374"/>
                      </a:cubicBezTo>
                      <a:cubicBezTo>
                        <a:pt x="98612" y="358374"/>
                        <a:pt x="97636" y="359025"/>
                        <a:pt x="96984" y="359676"/>
                      </a:cubicBezTo>
                      <a:cubicBezTo>
                        <a:pt x="95032" y="360978"/>
                        <a:pt x="93079" y="362280"/>
                        <a:pt x="88848" y="360327"/>
                      </a:cubicBezTo>
                      <a:cubicBezTo>
                        <a:pt x="85919" y="359025"/>
                        <a:pt x="83966" y="358374"/>
                        <a:pt x="82665" y="358049"/>
                      </a:cubicBezTo>
                      <a:cubicBezTo>
                        <a:pt x="81363" y="357723"/>
                        <a:pt x="80712" y="358049"/>
                        <a:pt x="80061" y="358700"/>
                      </a:cubicBezTo>
                      <a:cubicBezTo>
                        <a:pt x="79410" y="359350"/>
                        <a:pt x="79085" y="360001"/>
                        <a:pt x="78760" y="360978"/>
                      </a:cubicBezTo>
                      <a:lnTo>
                        <a:pt x="78760" y="360978"/>
                      </a:lnTo>
                      <a:cubicBezTo>
                        <a:pt x="78109" y="362280"/>
                        <a:pt x="77457" y="363907"/>
                        <a:pt x="75505" y="365534"/>
                      </a:cubicBezTo>
                      <a:cubicBezTo>
                        <a:pt x="73552" y="367161"/>
                        <a:pt x="71274" y="367812"/>
                        <a:pt x="69321" y="368463"/>
                      </a:cubicBezTo>
                      <a:cubicBezTo>
                        <a:pt x="67694" y="368789"/>
                        <a:pt x="66392" y="369440"/>
                        <a:pt x="65741" y="370090"/>
                      </a:cubicBezTo>
                      <a:cubicBezTo>
                        <a:pt x="63138" y="370741"/>
                        <a:pt x="62161" y="371718"/>
                        <a:pt x="61185" y="372694"/>
                      </a:cubicBezTo>
                      <a:lnTo>
                        <a:pt x="61185" y="372694"/>
                      </a:lnTo>
                      <a:close/>
                      <a:moveTo>
                        <a:pt x="103494" y="385387"/>
                      </a:moveTo>
                      <a:cubicBezTo>
                        <a:pt x="109678" y="390594"/>
                        <a:pt x="117163" y="400683"/>
                        <a:pt x="119115" y="402310"/>
                      </a:cubicBezTo>
                      <a:cubicBezTo>
                        <a:pt x="121068" y="403938"/>
                        <a:pt x="125624" y="398080"/>
                        <a:pt x="124974" y="394825"/>
                      </a:cubicBezTo>
                      <a:cubicBezTo>
                        <a:pt x="123997" y="391570"/>
                        <a:pt x="122045" y="391570"/>
                        <a:pt x="115210" y="387990"/>
                      </a:cubicBezTo>
                      <a:cubicBezTo>
                        <a:pt x="108050" y="384410"/>
                        <a:pt x="96009" y="377250"/>
                        <a:pt x="103494" y="385387"/>
                      </a:cubicBezTo>
                      <a:lnTo>
                        <a:pt x="103494" y="385387"/>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3" name="Freeform: Shape 652">
                  <a:extLst>
                    <a:ext uri="{FF2B5EF4-FFF2-40B4-BE49-F238E27FC236}">
                      <a16:creationId xmlns:a16="http://schemas.microsoft.com/office/drawing/2014/main" id="{575B742E-6C68-48E0-A65F-F0B0EB8C0CF1}"/>
                    </a:ext>
                  </a:extLst>
                </p:cNvPr>
                <p:cNvSpPr/>
                <p:nvPr/>
              </p:nvSpPr>
              <p:spPr>
                <a:xfrm>
                  <a:off x="8632833" y="4035611"/>
                  <a:ext cx="145803" cy="134810"/>
                </a:xfrm>
                <a:custGeom>
                  <a:avLst/>
                  <a:gdLst>
                    <a:gd name="connsiteX0" fmla="*/ 11065 w 145803"/>
                    <a:gd name="connsiteY0" fmla="*/ 72902 h 134810"/>
                    <a:gd name="connsiteX1" fmla="*/ 14970 w 145803"/>
                    <a:gd name="connsiteY1" fmla="*/ 79411 h 134810"/>
                    <a:gd name="connsiteX2" fmla="*/ 22131 w 145803"/>
                    <a:gd name="connsiteY2" fmla="*/ 90802 h 134810"/>
                    <a:gd name="connsiteX3" fmla="*/ 18551 w 145803"/>
                    <a:gd name="connsiteY3" fmla="*/ 96985 h 134810"/>
                    <a:gd name="connsiteX4" fmla="*/ 20504 w 145803"/>
                    <a:gd name="connsiteY4" fmla="*/ 106098 h 134810"/>
                    <a:gd name="connsiteX5" fmla="*/ 27664 w 145803"/>
                    <a:gd name="connsiteY5" fmla="*/ 106749 h 134810"/>
                    <a:gd name="connsiteX6" fmla="*/ 31895 w 145803"/>
                    <a:gd name="connsiteY6" fmla="*/ 98287 h 134810"/>
                    <a:gd name="connsiteX7" fmla="*/ 36125 w 145803"/>
                    <a:gd name="connsiteY7" fmla="*/ 109027 h 134810"/>
                    <a:gd name="connsiteX8" fmla="*/ 32545 w 145803"/>
                    <a:gd name="connsiteY8" fmla="*/ 110654 h 134810"/>
                    <a:gd name="connsiteX9" fmla="*/ 33196 w 145803"/>
                    <a:gd name="connsiteY9" fmla="*/ 115211 h 134810"/>
                    <a:gd name="connsiteX10" fmla="*/ 42960 w 145803"/>
                    <a:gd name="connsiteY10" fmla="*/ 114234 h 134810"/>
                    <a:gd name="connsiteX11" fmla="*/ 55001 w 145803"/>
                    <a:gd name="connsiteY11" fmla="*/ 117163 h 134810"/>
                    <a:gd name="connsiteX12" fmla="*/ 57931 w 145803"/>
                    <a:gd name="connsiteY12" fmla="*/ 114234 h 134810"/>
                    <a:gd name="connsiteX13" fmla="*/ 62813 w 145803"/>
                    <a:gd name="connsiteY13" fmla="*/ 111631 h 134810"/>
                    <a:gd name="connsiteX14" fmla="*/ 68019 w 145803"/>
                    <a:gd name="connsiteY14" fmla="*/ 109352 h 134810"/>
                    <a:gd name="connsiteX15" fmla="*/ 70623 w 145803"/>
                    <a:gd name="connsiteY15" fmla="*/ 105772 h 134810"/>
                    <a:gd name="connsiteX16" fmla="*/ 70623 w 145803"/>
                    <a:gd name="connsiteY16" fmla="*/ 105772 h 134810"/>
                    <a:gd name="connsiteX17" fmla="*/ 72901 w 145803"/>
                    <a:gd name="connsiteY17" fmla="*/ 102518 h 134810"/>
                    <a:gd name="connsiteX18" fmla="*/ 77783 w 145803"/>
                    <a:gd name="connsiteY18" fmla="*/ 101541 h 134810"/>
                    <a:gd name="connsiteX19" fmla="*/ 84618 w 145803"/>
                    <a:gd name="connsiteY19" fmla="*/ 103820 h 134810"/>
                    <a:gd name="connsiteX20" fmla="*/ 90150 w 145803"/>
                    <a:gd name="connsiteY20" fmla="*/ 103169 h 134810"/>
                    <a:gd name="connsiteX21" fmla="*/ 94056 w 145803"/>
                    <a:gd name="connsiteY21" fmla="*/ 101541 h 134810"/>
                    <a:gd name="connsiteX22" fmla="*/ 101541 w 145803"/>
                    <a:gd name="connsiteY22" fmla="*/ 104145 h 134810"/>
                    <a:gd name="connsiteX23" fmla="*/ 104145 w 145803"/>
                    <a:gd name="connsiteY23" fmla="*/ 105772 h 134810"/>
                    <a:gd name="connsiteX24" fmla="*/ 105447 w 145803"/>
                    <a:gd name="connsiteY24" fmla="*/ 105122 h 134810"/>
                    <a:gd name="connsiteX25" fmla="*/ 107074 w 145803"/>
                    <a:gd name="connsiteY25" fmla="*/ 102518 h 134810"/>
                    <a:gd name="connsiteX26" fmla="*/ 99588 w 145803"/>
                    <a:gd name="connsiteY26" fmla="*/ 94707 h 134810"/>
                    <a:gd name="connsiteX27" fmla="*/ 95032 w 145803"/>
                    <a:gd name="connsiteY27" fmla="*/ 89174 h 134810"/>
                    <a:gd name="connsiteX28" fmla="*/ 97310 w 145803"/>
                    <a:gd name="connsiteY28" fmla="*/ 84943 h 134810"/>
                    <a:gd name="connsiteX29" fmla="*/ 101541 w 145803"/>
                    <a:gd name="connsiteY29" fmla="*/ 81363 h 134810"/>
                    <a:gd name="connsiteX30" fmla="*/ 109678 w 145803"/>
                    <a:gd name="connsiteY30" fmla="*/ 82991 h 134810"/>
                    <a:gd name="connsiteX31" fmla="*/ 109678 w 145803"/>
                    <a:gd name="connsiteY31" fmla="*/ 82991 h 134810"/>
                    <a:gd name="connsiteX32" fmla="*/ 110979 w 145803"/>
                    <a:gd name="connsiteY32" fmla="*/ 83642 h 134810"/>
                    <a:gd name="connsiteX33" fmla="*/ 111305 w 145803"/>
                    <a:gd name="connsiteY33" fmla="*/ 84618 h 134810"/>
                    <a:gd name="connsiteX34" fmla="*/ 111631 w 145803"/>
                    <a:gd name="connsiteY34" fmla="*/ 81038 h 134810"/>
                    <a:gd name="connsiteX35" fmla="*/ 111956 w 145803"/>
                    <a:gd name="connsiteY35" fmla="*/ 76482 h 134810"/>
                    <a:gd name="connsiteX36" fmla="*/ 119767 w 145803"/>
                    <a:gd name="connsiteY36" fmla="*/ 72576 h 134810"/>
                    <a:gd name="connsiteX37" fmla="*/ 119767 w 145803"/>
                    <a:gd name="connsiteY37" fmla="*/ 72576 h 134810"/>
                    <a:gd name="connsiteX38" fmla="*/ 123021 w 145803"/>
                    <a:gd name="connsiteY38" fmla="*/ 71925 h 134810"/>
                    <a:gd name="connsiteX39" fmla="*/ 128554 w 145803"/>
                    <a:gd name="connsiteY39" fmla="*/ 69647 h 134810"/>
                    <a:gd name="connsiteX40" fmla="*/ 132134 w 145803"/>
                    <a:gd name="connsiteY40" fmla="*/ 64765 h 134810"/>
                    <a:gd name="connsiteX41" fmla="*/ 133436 w 145803"/>
                    <a:gd name="connsiteY41" fmla="*/ 52398 h 134810"/>
                    <a:gd name="connsiteX42" fmla="*/ 133436 w 145803"/>
                    <a:gd name="connsiteY42" fmla="*/ 50120 h 134810"/>
                    <a:gd name="connsiteX43" fmla="*/ 140921 w 145803"/>
                    <a:gd name="connsiteY43" fmla="*/ 39705 h 134810"/>
                    <a:gd name="connsiteX44" fmla="*/ 145803 w 145803"/>
                    <a:gd name="connsiteY44" fmla="*/ 34173 h 134810"/>
                    <a:gd name="connsiteX45" fmla="*/ 144176 w 145803"/>
                    <a:gd name="connsiteY45" fmla="*/ 30918 h 134810"/>
                    <a:gd name="connsiteX46" fmla="*/ 141246 w 145803"/>
                    <a:gd name="connsiteY46" fmla="*/ 25060 h 134810"/>
                    <a:gd name="connsiteX47" fmla="*/ 140596 w 145803"/>
                    <a:gd name="connsiteY47" fmla="*/ 22131 h 134810"/>
                    <a:gd name="connsiteX48" fmla="*/ 138643 w 145803"/>
                    <a:gd name="connsiteY48" fmla="*/ 16273 h 134810"/>
                    <a:gd name="connsiteX49" fmla="*/ 141897 w 145803"/>
                    <a:gd name="connsiteY49" fmla="*/ 1627 h 134810"/>
                    <a:gd name="connsiteX50" fmla="*/ 141897 w 145803"/>
                    <a:gd name="connsiteY50" fmla="*/ 1627 h 134810"/>
                    <a:gd name="connsiteX51" fmla="*/ 142549 w 145803"/>
                    <a:gd name="connsiteY51" fmla="*/ 326 h 134810"/>
                    <a:gd name="connsiteX52" fmla="*/ 142549 w 145803"/>
                    <a:gd name="connsiteY52" fmla="*/ 0 h 134810"/>
                    <a:gd name="connsiteX53" fmla="*/ 137667 w 145803"/>
                    <a:gd name="connsiteY53" fmla="*/ 1627 h 134810"/>
                    <a:gd name="connsiteX54" fmla="*/ 135388 w 145803"/>
                    <a:gd name="connsiteY54" fmla="*/ 3580 h 134810"/>
                    <a:gd name="connsiteX55" fmla="*/ 135388 w 145803"/>
                    <a:gd name="connsiteY55" fmla="*/ 3580 h 134810"/>
                    <a:gd name="connsiteX56" fmla="*/ 127578 w 145803"/>
                    <a:gd name="connsiteY56" fmla="*/ 8787 h 134810"/>
                    <a:gd name="connsiteX57" fmla="*/ 119767 w 145803"/>
                    <a:gd name="connsiteY57" fmla="*/ 5533 h 134810"/>
                    <a:gd name="connsiteX58" fmla="*/ 115861 w 145803"/>
                    <a:gd name="connsiteY58" fmla="*/ 3255 h 134810"/>
                    <a:gd name="connsiteX59" fmla="*/ 111305 w 145803"/>
                    <a:gd name="connsiteY59" fmla="*/ 4231 h 134810"/>
                    <a:gd name="connsiteX60" fmla="*/ 104470 w 145803"/>
                    <a:gd name="connsiteY60" fmla="*/ 8462 h 134810"/>
                    <a:gd name="connsiteX61" fmla="*/ 105447 w 145803"/>
                    <a:gd name="connsiteY61" fmla="*/ 14320 h 134810"/>
                    <a:gd name="connsiteX62" fmla="*/ 105772 w 145803"/>
                    <a:gd name="connsiteY62" fmla="*/ 20504 h 134810"/>
                    <a:gd name="connsiteX63" fmla="*/ 105772 w 145803"/>
                    <a:gd name="connsiteY63" fmla="*/ 20504 h 134810"/>
                    <a:gd name="connsiteX64" fmla="*/ 105772 w 145803"/>
                    <a:gd name="connsiteY64" fmla="*/ 20504 h 134810"/>
                    <a:gd name="connsiteX65" fmla="*/ 102192 w 145803"/>
                    <a:gd name="connsiteY65" fmla="*/ 21805 h 134810"/>
                    <a:gd name="connsiteX66" fmla="*/ 97961 w 145803"/>
                    <a:gd name="connsiteY66" fmla="*/ 21805 h 134810"/>
                    <a:gd name="connsiteX67" fmla="*/ 94381 w 145803"/>
                    <a:gd name="connsiteY67" fmla="*/ 18551 h 134810"/>
                    <a:gd name="connsiteX68" fmla="*/ 92103 w 145803"/>
                    <a:gd name="connsiteY68" fmla="*/ 15947 h 134810"/>
                    <a:gd name="connsiteX69" fmla="*/ 87547 w 145803"/>
                    <a:gd name="connsiteY69" fmla="*/ 15947 h 134810"/>
                    <a:gd name="connsiteX70" fmla="*/ 84292 w 145803"/>
                    <a:gd name="connsiteY70" fmla="*/ 16273 h 134810"/>
                    <a:gd name="connsiteX71" fmla="*/ 79410 w 145803"/>
                    <a:gd name="connsiteY71" fmla="*/ 11391 h 134810"/>
                    <a:gd name="connsiteX72" fmla="*/ 78760 w 145803"/>
                    <a:gd name="connsiteY72" fmla="*/ 10415 h 134810"/>
                    <a:gd name="connsiteX73" fmla="*/ 74854 w 145803"/>
                    <a:gd name="connsiteY73" fmla="*/ 12367 h 134810"/>
                    <a:gd name="connsiteX74" fmla="*/ 74854 w 145803"/>
                    <a:gd name="connsiteY74" fmla="*/ 12367 h 134810"/>
                    <a:gd name="connsiteX75" fmla="*/ 74854 w 145803"/>
                    <a:gd name="connsiteY75" fmla="*/ 12367 h 134810"/>
                    <a:gd name="connsiteX76" fmla="*/ 74854 w 145803"/>
                    <a:gd name="connsiteY76" fmla="*/ 12367 h 134810"/>
                    <a:gd name="connsiteX77" fmla="*/ 72576 w 145803"/>
                    <a:gd name="connsiteY77" fmla="*/ 11065 h 134810"/>
                    <a:gd name="connsiteX78" fmla="*/ 72576 w 145803"/>
                    <a:gd name="connsiteY78" fmla="*/ 11065 h 134810"/>
                    <a:gd name="connsiteX79" fmla="*/ 68019 w 145803"/>
                    <a:gd name="connsiteY79" fmla="*/ 9113 h 134810"/>
                    <a:gd name="connsiteX80" fmla="*/ 62161 w 145803"/>
                    <a:gd name="connsiteY80" fmla="*/ 9438 h 134810"/>
                    <a:gd name="connsiteX81" fmla="*/ 50445 w 145803"/>
                    <a:gd name="connsiteY81" fmla="*/ 10089 h 134810"/>
                    <a:gd name="connsiteX82" fmla="*/ 39054 w 145803"/>
                    <a:gd name="connsiteY82" fmla="*/ 9438 h 134810"/>
                    <a:gd name="connsiteX83" fmla="*/ 28640 w 145803"/>
                    <a:gd name="connsiteY83" fmla="*/ 8787 h 134810"/>
                    <a:gd name="connsiteX84" fmla="*/ 28640 w 145803"/>
                    <a:gd name="connsiteY84" fmla="*/ 8787 h 134810"/>
                    <a:gd name="connsiteX85" fmla="*/ 23432 w 145803"/>
                    <a:gd name="connsiteY85" fmla="*/ 11391 h 134810"/>
                    <a:gd name="connsiteX86" fmla="*/ 16273 w 145803"/>
                    <a:gd name="connsiteY86" fmla="*/ 14645 h 134810"/>
                    <a:gd name="connsiteX87" fmla="*/ 13669 w 145803"/>
                    <a:gd name="connsiteY87" fmla="*/ 21805 h 134810"/>
                    <a:gd name="connsiteX88" fmla="*/ 11065 w 145803"/>
                    <a:gd name="connsiteY88" fmla="*/ 25711 h 134810"/>
                    <a:gd name="connsiteX89" fmla="*/ 7811 w 145803"/>
                    <a:gd name="connsiteY89" fmla="*/ 27989 h 134810"/>
                    <a:gd name="connsiteX90" fmla="*/ 0 w 145803"/>
                    <a:gd name="connsiteY90" fmla="*/ 33196 h 134810"/>
                    <a:gd name="connsiteX91" fmla="*/ 325 w 145803"/>
                    <a:gd name="connsiteY91" fmla="*/ 38729 h 134810"/>
                    <a:gd name="connsiteX92" fmla="*/ 4882 w 145803"/>
                    <a:gd name="connsiteY92" fmla="*/ 47516 h 134810"/>
                    <a:gd name="connsiteX93" fmla="*/ 4231 w 145803"/>
                    <a:gd name="connsiteY93" fmla="*/ 53049 h 134810"/>
                    <a:gd name="connsiteX94" fmla="*/ 4882 w 145803"/>
                    <a:gd name="connsiteY94" fmla="*/ 55978 h 134810"/>
                    <a:gd name="connsiteX95" fmla="*/ 4882 w 145803"/>
                    <a:gd name="connsiteY95" fmla="*/ 55978 h 134810"/>
                    <a:gd name="connsiteX96" fmla="*/ 5533 w 145803"/>
                    <a:gd name="connsiteY96" fmla="*/ 56304 h 134810"/>
                    <a:gd name="connsiteX97" fmla="*/ 5533 w 145803"/>
                    <a:gd name="connsiteY97" fmla="*/ 56304 h 134810"/>
                    <a:gd name="connsiteX98" fmla="*/ 12692 w 145803"/>
                    <a:gd name="connsiteY98" fmla="*/ 62813 h 134810"/>
                    <a:gd name="connsiteX99" fmla="*/ 11065 w 145803"/>
                    <a:gd name="connsiteY99" fmla="*/ 72902 h 134810"/>
                    <a:gd name="connsiteX100" fmla="*/ 11065 w 145803"/>
                    <a:gd name="connsiteY100" fmla="*/ 72902 h 134810"/>
                    <a:gd name="connsiteX101" fmla="*/ 40031 w 145803"/>
                    <a:gd name="connsiteY101" fmla="*/ 123672 h 134810"/>
                    <a:gd name="connsiteX102" fmla="*/ 45238 w 145803"/>
                    <a:gd name="connsiteY102" fmla="*/ 133436 h 134810"/>
                    <a:gd name="connsiteX103" fmla="*/ 47841 w 145803"/>
                    <a:gd name="connsiteY103" fmla="*/ 124649 h 134810"/>
                    <a:gd name="connsiteX104" fmla="*/ 40031 w 145803"/>
                    <a:gd name="connsiteY104" fmla="*/ 123672 h 134810"/>
                    <a:gd name="connsiteX105" fmla="*/ 40031 w 145803"/>
                    <a:gd name="connsiteY105" fmla="*/ 123672 h 13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45803" h="134810">
                      <a:moveTo>
                        <a:pt x="11065" y="72902"/>
                      </a:moveTo>
                      <a:cubicBezTo>
                        <a:pt x="12692" y="73878"/>
                        <a:pt x="12367" y="75505"/>
                        <a:pt x="14970" y="79411"/>
                      </a:cubicBezTo>
                      <a:cubicBezTo>
                        <a:pt x="18225" y="84943"/>
                        <a:pt x="21805" y="88849"/>
                        <a:pt x="22131" y="90802"/>
                      </a:cubicBezTo>
                      <a:cubicBezTo>
                        <a:pt x="22456" y="92429"/>
                        <a:pt x="20178" y="95032"/>
                        <a:pt x="18551" y="96985"/>
                      </a:cubicBezTo>
                      <a:cubicBezTo>
                        <a:pt x="16923" y="98938"/>
                        <a:pt x="19852" y="102192"/>
                        <a:pt x="20504" y="106098"/>
                      </a:cubicBezTo>
                      <a:cubicBezTo>
                        <a:pt x="21479" y="110003"/>
                        <a:pt x="24409" y="106423"/>
                        <a:pt x="27664" y="106749"/>
                      </a:cubicBezTo>
                      <a:cubicBezTo>
                        <a:pt x="31243" y="107074"/>
                        <a:pt x="29942" y="98612"/>
                        <a:pt x="31895" y="98287"/>
                      </a:cubicBezTo>
                      <a:cubicBezTo>
                        <a:pt x="33522" y="97962"/>
                        <a:pt x="34823" y="105447"/>
                        <a:pt x="36125" y="109027"/>
                      </a:cubicBezTo>
                      <a:cubicBezTo>
                        <a:pt x="37101" y="112607"/>
                        <a:pt x="34173" y="110003"/>
                        <a:pt x="32545" y="110654"/>
                      </a:cubicBezTo>
                      <a:cubicBezTo>
                        <a:pt x="30918" y="111305"/>
                        <a:pt x="31243" y="112281"/>
                        <a:pt x="33196" y="115211"/>
                      </a:cubicBezTo>
                      <a:cubicBezTo>
                        <a:pt x="35149" y="117814"/>
                        <a:pt x="39379" y="114560"/>
                        <a:pt x="42960" y="114234"/>
                      </a:cubicBezTo>
                      <a:cubicBezTo>
                        <a:pt x="45888" y="113909"/>
                        <a:pt x="51747" y="115861"/>
                        <a:pt x="55001" y="117163"/>
                      </a:cubicBezTo>
                      <a:cubicBezTo>
                        <a:pt x="56304" y="115861"/>
                        <a:pt x="57279" y="114885"/>
                        <a:pt x="57931" y="114234"/>
                      </a:cubicBezTo>
                      <a:cubicBezTo>
                        <a:pt x="58907" y="112932"/>
                        <a:pt x="60860" y="112281"/>
                        <a:pt x="62813" y="111631"/>
                      </a:cubicBezTo>
                      <a:cubicBezTo>
                        <a:pt x="64765" y="110980"/>
                        <a:pt x="66718" y="110654"/>
                        <a:pt x="68019" y="109352"/>
                      </a:cubicBezTo>
                      <a:cubicBezTo>
                        <a:pt x="69647" y="108051"/>
                        <a:pt x="69972" y="106749"/>
                        <a:pt x="70623" y="105772"/>
                      </a:cubicBezTo>
                      <a:lnTo>
                        <a:pt x="70623" y="105772"/>
                      </a:lnTo>
                      <a:cubicBezTo>
                        <a:pt x="71274" y="104471"/>
                        <a:pt x="71600" y="103494"/>
                        <a:pt x="72901" y="102518"/>
                      </a:cubicBezTo>
                      <a:cubicBezTo>
                        <a:pt x="74204" y="101541"/>
                        <a:pt x="75831" y="101216"/>
                        <a:pt x="77783" y="101541"/>
                      </a:cubicBezTo>
                      <a:cubicBezTo>
                        <a:pt x="79410" y="101867"/>
                        <a:pt x="81688" y="102518"/>
                        <a:pt x="84618" y="103820"/>
                      </a:cubicBezTo>
                      <a:cubicBezTo>
                        <a:pt x="87547" y="105122"/>
                        <a:pt x="88849" y="104145"/>
                        <a:pt x="90150" y="103169"/>
                      </a:cubicBezTo>
                      <a:cubicBezTo>
                        <a:pt x="91127" y="102518"/>
                        <a:pt x="92428" y="101541"/>
                        <a:pt x="94056" y="101541"/>
                      </a:cubicBezTo>
                      <a:cubicBezTo>
                        <a:pt x="97310" y="101216"/>
                        <a:pt x="99263" y="102518"/>
                        <a:pt x="101541" y="104145"/>
                      </a:cubicBezTo>
                      <a:cubicBezTo>
                        <a:pt x="102518" y="104796"/>
                        <a:pt x="103169" y="105447"/>
                        <a:pt x="104145" y="105772"/>
                      </a:cubicBezTo>
                      <a:cubicBezTo>
                        <a:pt x="104796" y="106098"/>
                        <a:pt x="105122" y="105772"/>
                        <a:pt x="105447" y="105122"/>
                      </a:cubicBezTo>
                      <a:cubicBezTo>
                        <a:pt x="105772" y="104471"/>
                        <a:pt x="106097" y="103494"/>
                        <a:pt x="107074" y="102518"/>
                      </a:cubicBezTo>
                      <a:cubicBezTo>
                        <a:pt x="107400" y="101867"/>
                        <a:pt x="103169" y="97962"/>
                        <a:pt x="99588" y="94707"/>
                      </a:cubicBezTo>
                      <a:cubicBezTo>
                        <a:pt x="96985" y="92429"/>
                        <a:pt x="95032" y="90476"/>
                        <a:pt x="95032" y="89174"/>
                      </a:cubicBezTo>
                      <a:cubicBezTo>
                        <a:pt x="95032" y="87872"/>
                        <a:pt x="96009" y="86245"/>
                        <a:pt x="97310" y="84943"/>
                      </a:cubicBezTo>
                      <a:cubicBezTo>
                        <a:pt x="98613" y="83642"/>
                        <a:pt x="100240" y="82340"/>
                        <a:pt x="101541" y="81363"/>
                      </a:cubicBezTo>
                      <a:cubicBezTo>
                        <a:pt x="103819" y="79736"/>
                        <a:pt x="107074" y="81689"/>
                        <a:pt x="109678" y="82991"/>
                      </a:cubicBezTo>
                      <a:lnTo>
                        <a:pt x="109678" y="82991"/>
                      </a:lnTo>
                      <a:cubicBezTo>
                        <a:pt x="110003" y="83316"/>
                        <a:pt x="110654" y="83642"/>
                        <a:pt x="110979" y="83642"/>
                      </a:cubicBezTo>
                      <a:cubicBezTo>
                        <a:pt x="111305" y="83967"/>
                        <a:pt x="110979" y="84943"/>
                        <a:pt x="111305" y="84618"/>
                      </a:cubicBezTo>
                      <a:cubicBezTo>
                        <a:pt x="111631" y="84292"/>
                        <a:pt x="111631" y="82665"/>
                        <a:pt x="111631" y="81038"/>
                      </a:cubicBezTo>
                      <a:cubicBezTo>
                        <a:pt x="111631" y="79411"/>
                        <a:pt x="111631" y="77783"/>
                        <a:pt x="111956" y="76482"/>
                      </a:cubicBezTo>
                      <a:cubicBezTo>
                        <a:pt x="112606" y="73878"/>
                        <a:pt x="116187" y="73227"/>
                        <a:pt x="119767" y="72576"/>
                      </a:cubicBezTo>
                      <a:lnTo>
                        <a:pt x="119767" y="72576"/>
                      </a:lnTo>
                      <a:cubicBezTo>
                        <a:pt x="120743" y="72251"/>
                        <a:pt x="122045" y="72251"/>
                        <a:pt x="123021" y="71925"/>
                      </a:cubicBezTo>
                      <a:cubicBezTo>
                        <a:pt x="124974" y="71600"/>
                        <a:pt x="126927" y="70623"/>
                        <a:pt x="128554" y="69647"/>
                      </a:cubicBezTo>
                      <a:cubicBezTo>
                        <a:pt x="130181" y="68345"/>
                        <a:pt x="131483" y="67043"/>
                        <a:pt x="132134" y="64765"/>
                      </a:cubicBezTo>
                      <a:cubicBezTo>
                        <a:pt x="133761" y="61185"/>
                        <a:pt x="133436" y="55978"/>
                        <a:pt x="133436" y="52398"/>
                      </a:cubicBezTo>
                      <a:cubicBezTo>
                        <a:pt x="133436" y="51422"/>
                        <a:pt x="133436" y="50771"/>
                        <a:pt x="133436" y="50120"/>
                      </a:cubicBezTo>
                      <a:cubicBezTo>
                        <a:pt x="133436" y="47842"/>
                        <a:pt x="137341" y="43285"/>
                        <a:pt x="140921" y="39705"/>
                      </a:cubicBezTo>
                      <a:cubicBezTo>
                        <a:pt x="143524" y="37102"/>
                        <a:pt x="145803" y="34498"/>
                        <a:pt x="145803" y="34173"/>
                      </a:cubicBezTo>
                      <a:cubicBezTo>
                        <a:pt x="145803" y="33522"/>
                        <a:pt x="144827" y="32220"/>
                        <a:pt x="144176" y="30918"/>
                      </a:cubicBezTo>
                      <a:cubicBezTo>
                        <a:pt x="143199" y="28965"/>
                        <a:pt x="141897" y="27013"/>
                        <a:pt x="141246" y="25060"/>
                      </a:cubicBezTo>
                      <a:cubicBezTo>
                        <a:pt x="140921" y="24084"/>
                        <a:pt x="140921" y="23107"/>
                        <a:pt x="140596" y="22131"/>
                      </a:cubicBezTo>
                      <a:cubicBezTo>
                        <a:pt x="140270" y="19853"/>
                        <a:pt x="139619" y="17900"/>
                        <a:pt x="138643" y="16273"/>
                      </a:cubicBezTo>
                      <a:cubicBezTo>
                        <a:pt x="136690" y="13669"/>
                        <a:pt x="140270" y="5533"/>
                        <a:pt x="141897" y="1627"/>
                      </a:cubicBezTo>
                      <a:lnTo>
                        <a:pt x="141897" y="1627"/>
                      </a:lnTo>
                      <a:cubicBezTo>
                        <a:pt x="142223" y="977"/>
                        <a:pt x="142549" y="326"/>
                        <a:pt x="142549" y="326"/>
                      </a:cubicBezTo>
                      <a:lnTo>
                        <a:pt x="142549" y="0"/>
                      </a:lnTo>
                      <a:cubicBezTo>
                        <a:pt x="140596" y="651"/>
                        <a:pt x="137992" y="1302"/>
                        <a:pt x="137667" y="1627"/>
                      </a:cubicBezTo>
                      <a:cubicBezTo>
                        <a:pt x="137341" y="1627"/>
                        <a:pt x="136365" y="2604"/>
                        <a:pt x="135388" y="3580"/>
                      </a:cubicBezTo>
                      <a:lnTo>
                        <a:pt x="135388" y="3580"/>
                      </a:lnTo>
                      <a:cubicBezTo>
                        <a:pt x="133110" y="5858"/>
                        <a:pt x="130181" y="8462"/>
                        <a:pt x="127578" y="8787"/>
                      </a:cubicBezTo>
                      <a:cubicBezTo>
                        <a:pt x="125300" y="9113"/>
                        <a:pt x="122370" y="7160"/>
                        <a:pt x="119767" y="5533"/>
                      </a:cubicBezTo>
                      <a:cubicBezTo>
                        <a:pt x="118465" y="4556"/>
                        <a:pt x="116837" y="3580"/>
                        <a:pt x="115861" y="3255"/>
                      </a:cubicBezTo>
                      <a:cubicBezTo>
                        <a:pt x="114885" y="2929"/>
                        <a:pt x="113258" y="3255"/>
                        <a:pt x="111305" y="4231"/>
                      </a:cubicBezTo>
                      <a:cubicBezTo>
                        <a:pt x="108376" y="5533"/>
                        <a:pt x="105447" y="7486"/>
                        <a:pt x="104470" y="8462"/>
                      </a:cubicBezTo>
                      <a:cubicBezTo>
                        <a:pt x="104145" y="8787"/>
                        <a:pt x="104796" y="12042"/>
                        <a:pt x="105447" y="14320"/>
                      </a:cubicBezTo>
                      <a:cubicBezTo>
                        <a:pt x="106097" y="16924"/>
                        <a:pt x="106749" y="19527"/>
                        <a:pt x="105772" y="20504"/>
                      </a:cubicBezTo>
                      <a:lnTo>
                        <a:pt x="105772" y="20504"/>
                      </a:lnTo>
                      <a:lnTo>
                        <a:pt x="105772" y="20504"/>
                      </a:lnTo>
                      <a:cubicBezTo>
                        <a:pt x="104796" y="21154"/>
                        <a:pt x="103494" y="21480"/>
                        <a:pt x="102192" y="21805"/>
                      </a:cubicBezTo>
                      <a:cubicBezTo>
                        <a:pt x="100565" y="22131"/>
                        <a:pt x="98937" y="21805"/>
                        <a:pt x="97961" y="21805"/>
                      </a:cubicBezTo>
                      <a:cubicBezTo>
                        <a:pt x="96659" y="21480"/>
                        <a:pt x="95358" y="20178"/>
                        <a:pt x="94381" y="18551"/>
                      </a:cubicBezTo>
                      <a:cubicBezTo>
                        <a:pt x="93731" y="17575"/>
                        <a:pt x="92754" y="16598"/>
                        <a:pt x="92103" y="15947"/>
                      </a:cubicBezTo>
                      <a:cubicBezTo>
                        <a:pt x="91127" y="15296"/>
                        <a:pt x="89174" y="15622"/>
                        <a:pt x="87547" y="15947"/>
                      </a:cubicBezTo>
                      <a:cubicBezTo>
                        <a:pt x="86570" y="16273"/>
                        <a:pt x="85269" y="16273"/>
                        <a:pt x="84292" y="16273"/>
                      </a:cubicBezTo>
                      <a:cubicBezTo>
                        <a:pt x="81688" y="16273"/>
                        <a:pt x="80387" y="13344"/>
                        <a:pt x="79410" y="11391"/>
                      </a:cubicBezTo>
                      <a:cubicBezTo>
                        <a:pt x="79085" y="11065"/>
                        <a:pt x="79085" y="10740"/>
                        <a:pt x="78760" y="10415"/>
                      </a:cubicBezTo>
                      <a:cubicBezTo>
                        <a:pt x="76806" y="11391"/>
                        <a:pt x="75505" y="12367"/>
                        <a:pt x="74854" y="12367"/>
                      </a:cubicBezTo>
                      <a:lnTo>
                        <a:pt x="74854" y="12367"/>
                      </a:lnTo>
                      <a:lnTo>
                        <a:pt x="74854" y="12367"/>
                      </a:lnTo>
                      <a:lnTo>
                        <a:pt x="74854" y="12367"/>
                      </a:lnTo>
                      <a:cubicBezTo>
                        <a:pt x="74204" y="12367"/>
                        <a:pt x="73552" y="11716"/>
                        <a:pt x="72576" y="11065"/>
                      </a:cubicBezTo>
                      <a:lnTo>
                        <a:pt x="72576" y="11065"/>
                      </a:lnTo>
                      <a:cubicBezTo>
                        <a:pt x="71600" y="10089"/>
                        <a:pt x="69972" y="9113"/>
                        <a:pt x="68019" y="9113"/>
                      </a:cubicBezTo>
                      <a:cubicBezTo>
                        <a:pt x="66392" y="9113"/>
                        <a:pt x="64440" y="9113"/>
                        <a:pt x="62161" y="9438"/>
                      </a:cubicBezTo>
                      <a:cubicBezTo>
                        <a:pt x="58907" y="9764"/>
                        <a:pt x="54676" y="10089"/>
                        <a:pt x="50445" y="10089"/>
                      </a:cubicBezTo>
                      <a:cubicBezTo>
                        <a:pt x="47516" y="10089"/>
                        <a:pt x="42960" y="9764"/>
                        <a:pt x="39054" y="9438"/>
                      </a:cubicBezTo>
                      <a:cubicBezTo>
                        <a:pt x="33847" y="9113"/>
                        <a:pt x="28965" y="8462"/>
                        <a:pt x="28640" y="8787"/>
                      </a:cubicBezTo>
                      <a:lnTo>
                        <a:pt x="28640" y="8787"/>
                      </a:lnTo>
                      <a:cubicBezTo>
                        <a:pt x="27989" y="9438"/>
                        <a:pt x="25710" y="10415"/>
                        <a:pt x="23432" y="11391"/>
                      </a:cubicBezTo>
                      <a:cubicBezTo>
                        <a:pt x="20178" y="13018"/>
                        <a:pt x="16273" y="14645"/>
                        <a:pt x="16273" y="14645"/>
                      </a:cubicBezTo>
                      <a:cubicBezTo>
                        <a:pt x="15947" y="15622"/>
                        <a:pt x="14970" y="18876"/>
                        <a:pt x="13669" y="21805"/>
                      </a:cubicBezTo>
                      <a:cubicBezTo>
                        <a:pt x="12692" y="23758"/>
                        <a:pt x="12042" y="25060"/>
                        <a:pt x="11065" y="25711"/>
                      </a:cubicBezTo>
                      <a:cubicBezTo>
                        <a:pt x="10414" y="26036"/>
                        <a:pt x="9113" y="27013"/>
                        <a:pt x="7811" y="27989"/>
                      </a:cubicBezTo>
                      <a:cubicBezTo>
                        <a:pt x="4556" y="29942"/>
                        <a:pt x="0" y="32871"/>
                        <a:pt x="0" y="33196"/>
                      </a:cubicBezTo>
                      <a:cubicBezTo>
                        <a:pt x="0" y="34498"/>
                        <a:pt x="325" y="37753"/>
                        <a:pt x="325" y="38729"/>
                      </a:cubicBezTo>
                      <a:cubicBezTo>
                        <a:pt x="1627" y="40031"/>
                        <a:pt x="5858" y="44913"/>
                        <a:pt x="4882" y="47516"/>
                      </a:cubicBezTo>
                      <a:cubicBezTo>
                        <a:pt x="4556" y="48493"/>
                        <a:pt x="4231" y="51096"/>
                        <a:pt x="4231" y="53049"/>
                      </a:cubicBezTo>
                      <a:cubicBezTo>
                        <a:pt x="4231" y="54351"/>
                        <a:pt x="4556" y="55653"/>
                        <a:pt x="4882" y="55978"/>
                      </a:cubicBezTo>
                      <a:lnTo>
                        <a:pt x="4882" y="55978"/>
                      </a:lnTo>
                      <a:lnTo>
                        <a:pt x="5533" y="56304"/>
                      </a:lnTo>
                      <a:lnTo>
                        <a:pt x="5533" y="56304"/>
                      </a:lnTo>
                      <a:cubicBezTo>
                        <a:pt x="7811" y="57931"/>
                        <a:pt x="12042" y="61185"/>
                        <a:pt x="12692" y="62813"/>
                      </a:cubicBezTo>
                      <a:cubicBezTo>
                        <a:pt x="12367" y="63463"/>
                        <a:pt x="11391" y="68996"/>
                        <a:pt x="11065" y="72902"/>
                      </a:cubicBezTo>
                      <a:lnTo>
                        <a:pt x="11065" y="72902"/>
                      </a:lnTo>
                      <a:close/>
                      <a:moveTo>
                        <a:pt x="40031" y="123672"/>
                      </a:moveTo>
                      <a:cubicBezTo>
                        <a:pt x="42309" y="131483"/>
                        <a:pt x="42960" y="137667"/>
                        <a:pt x="45238" y="133436"/>
                      </a:cubicBezTo>
                      <a:cubicBezTo>
                        <a:pt x="47516" y="129205"/>
                        <a:pt x="50770" y="125299"/>
                        <a:pt x="47841" y="124649"/>
                      </a:cubicBezTo>
                      <a:cubicBezTo>
                        <a:pt x="44913" y="123672"/>
                        <a:pt x="40356" y="117163"/>
                        <a:pt x="40031" y="123672"/>
                      </a:cubicBezTo>
                      <a:lnTo>
                        <a:pt x="40031" y="123672"/>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4" name="Freeform: Shape 653">
                  <a:extLst>
                    <a:ext uri="{FF2B5EF4-FFF2-40B4-BE49-F238E27FC236}">
                      <a16:creationId xmlns:a16="http://schemas.microsoft.com/office/drawing/2014/main" id="{15EFA362-07BF-4CE0-85AA-03D328EEB5E5}"/>
                    </a:ext>
                  </a:extLst>
                </p:cNvPr>
                <p:cNvSpPr/>
                <p:nvPr/>
              </p:nvSpPr>
              <p:spPr>
                <a:xfrm>
                  <a:off x="8491261" y="3870281"/>
                  <a:ext cx="229118" cy="418207"/>
                </a:xfrm>
                <a:custGeom>
                  <a:avLst/>
                  <a:gdLst>
                    <a:gd name="connsiteX0" fmla="*/ 32870 w 229118"/>
                    <a:gd name="connsiteY0" fmla="*/ 293233 h 418207"/>
                    <a:gd name="connsiteX1" fmla="*/ 32220 w 229118"/>
                    <a:gd name="connsiteY1" fmla="*/ 302346 h 418207"/>
                    <a:gd name="connsiteX2" fmla="*/ 28314 w 229118"/>
                    <a:gd name="connsiteY2" fmla="*/ 316992 h 418207"/>
                    <a:gd name="connsiteX3" fmla="*/ 22782 w 229118"/>
                    <a:gd name="connsiteY3" fmla="*/ 339448 h 418207"/>
                    <a:gd name="connsiteX4" fmla="*/ 27989 w 229118"/>
                    <a:gd name="connsiteY4" fmla="*/ 350513 h 418207"/>
                    <a:gd name="connsiteX5" fmla="*/ 29616 w 229118"/>
                    <a:gd name="connsiteY5" fmla="*/ 345957 h 418207"/>
                    <a:gd name="connsiteX6" fmla="*/ 34823 w 229118"/>
                    <a:gd name="connsiteY6" fmla="*/ 344655 h 418207"/>
                    <a:gd name="connsiteX7" fmla="*/ 47191 w 229118"/>
                    <a:gd name="connsiteY7" fmla="*/ 355395 h 418207"/>
                    <a:gd name="connsiteX8" fmla="*/ 47841 w 229118"/>
                    <a:gd name="connsiteY8" fmla="*/ 364182 h 418207"/>
                    <a:gd name="connsiteX9" fmla="*/ 51747 w 229118"/>
                    <a:gd name="connsiteY9" fmla="*/ 363531 h 418207"/>
                    <a:gd name="connsiteX10" fmla="*/ 55652 w 229118"/>
                    <a:gd name="connsiteY10" fmla="*/ 372319 h 418207"/>
                    <a:gd name="connsiteX11" fmla="*/ 62161 w 229118"/>
                    <a:gd name="connsiteY11" fmla="*/ 371017 h 418207"/>
                    <a:gd name="connsiteX12" fmla="*/ 61836 w 229118"/>
                    <a:gd name="connsiteY12" fmla="*/ 377200 h 418207"/>
                    <a:gd name="connsiteX13" fmla="*/ 67043 w 229118"/>
                    <a:gd name="connsiteY13" fmla="*/ 377851 h 418207"/>
                    <a:gd name="connsiteX14" fmla="*/ 64440 w 229118"/>
                    <a:gd name="connsiteY14" fmla="*/ 384360 h 418207"/>
                    <a:gd name="connsiteX15" fmla="*/ 70623 w 229118"/>
                    <a:gd name="connsiteY15" fmla="*/ 389893 h 418207"/>
                    <a:gd name="connsiteX16" fmla="*/ 75505 w 229118"/>
                    <a:gd name="connsiteY16" fmla="*/ 399006 h 418207"/>
                    <a:gd name="connsiteX17" fmla="*/ 77132 w 229118"/>
                    <a:gd name="connsiteY17" fmla="*/ 398029 h 418207"/>
                    <a:gd name="connsiteX18" fmla="*/ 77458 w 229118"/>
                    <a:gd name="connsiteY18" fmla="*/ 395100 h 418207"/>
                    <a:gd name="connsiteX19" fmla="*/ 80713 w 229118"/>
                    <a:gd name="connsiteY19" fmla="*/ 391195 h 418207"/>
                    <a:gd name="connsiteX20" fmla="*/ 86245 w 229118"/>
                    <a:gd name="connsiteY20" fmla="*/ 393147 h 418207"/>
                    <a:gd name="connsiteX21" fmla="*/ 86245 w 229118"/>
                    <a:gd name="connsiteY21" fmla="*/ 393147 h 418207"/>
                    <a:gd name="connsiteX22" fmla="*/ 89500 w 229118"/>
                    <a:gd name="connsiteY22" fmla="*/ 395100 h 418207"/>
                    <a:gd name="connsiteX23" fmla="*/ 92754 w 229118"/>
                    <a:gd name="connsiteY23" fmla="*/ 395100 h 418207"/>
                    <a:gd name="connsiteX24" fmla="*/ 92754 w 229118"/>
                    <a:gd name="connsiteY24" fmla="*/ 395100 h 418207"/>
                    <a:gd name="connsiteX25" fmla="*/ 97961 w 229118"/>
                    <a:gd name="connsiteY25" fmla="*/ 396728 h 418207"/>
                    <a:gd name="connsiteX26" fmla="*/ 97961 w 229118"/>
                    <a:gd name="connsiteY26" fmla="*/ 401284 h 418207"/>
                    <a:gd name="connsiteX27" fmla="*/ 97310 w 229118"/>
                    <a:gd name="connsiteY27" fmla="*/ 402911 h 418207"/>
                    <a:gd name="connsiteX28" fmla="*/ 99588 w 229118"/>
                    <a:gd name="connsiteY28" fmla="*/ 403562 h 418207"/>
                    <a:gd name="connsiteX29" fmla="*/ 108050 w 229118"/>
                    <a:gd name="connsiteY29" fmla="*/ 404213 h 418207"/>
                    <a:gd name="connsiteX30" fmla="*/ 110003 w 229118"/>
                    <a:gd name="connsiteY30" fmla="*/ 404213 h 418207"/>
                    <a:gd name="connsiteX31" fmla="*/ 109352 w 229118"/>
                    <a:gd name="connsiteY31" fmla="*/ 406166 h 418207"/>
                    <a:gd name="connsiteX32" fmla="*/ 105447 w 229118"/>
                    <a:gd name="connsiteY32" fmla="*/ 414628 h 418207"/>
                    <a:gd name="connsiteX33" fmla="*/ 105447 w 229118"/>
                    <a:gd name="connsiteY33" fmla="*/ 414628 h 418207"/>
                    <a:gd name="connsiteX34" fmla="*/ 105122 w 229118"/>
                    <a:gd name="connsiteY34" fmla="*/ 415278 h 418207"/>
                    <a:gd name="connsiteX35" fmla="*/ 105122 w 229118"/>
                    <a:gd name="connsiteY35" fmla="*/ 415278 h 418207"/>
                    <a:gd name="connsiteX36" fmla="*/ 105122 w 229118"/>
                    <a:gd name="connsiteY36" fmla="*/ 417231 h 418207"/>
                    <a:gd name="connsiteX37" fmla="*/ 105447 w 229118"/>
                    <a:gd name="connsiteY37" fmla="*/ 418207 h 418207"/>
                    <a:gd name="connsiteX38" fmla="*/ 105447 w 229118"/>
                    <a:gd name="connsiteY38" fmla="*/ 418207 h 418207"/>
                    <a:gd name="connsiteX39" fmla="*/ 106423 w 229118"/>
                    <a:gd name="connsiteY39" fmla="*/ 417231 h 418207"/>
                    <a:gd name="connsiteX40" fmla="*/ 106423 w 229118"/>
                    <a:gd name="connsiteY40" fmla="*/ 417231 h 418207"/>
                    <a:gd name="connsiteX41" fmla="*/ 115536 w 229118"/>
                    <a:gd name="connsiteY41" fmla="*/ 413651 h 418207"/>
                    <a:gd name="connsiteX42" fmla="*/ 123021 w 229118"/>
                    <a:gd name="connsiteY42" fmla="*/ 415929 h 418207"/>
                    <a:gd name="connsiteX43" fmla="*/ 125624 w 229118"/>
                    <a:gd name="connsiteY43" fmla="*/ 416255 h 418207"/>
                    <a:gd name="connsiteX44" fmla="*/ 134087 w 229118"/>
                    <a:gd name="connsiteY44" fmla="*/ 404538 h 418207"/>
                    <a:gd name="connsiteX45" fmla="*/ 130506 w 229118"/>
                    <a:gd name="connsiteY45" fmla="*/ 402911 h 418207"/>
                    <a:gd name="connsiteX46" fmla="*/ 121394 w 229118"/>
                    <a:gd name="connsiteY46" fmla="*/ 394449 h 418207"/>
                    <a:gd name="connsiteX47" fmla="*/ 110979 w 229118"/>
                    <a:gd name="connsiteY47" fmla="*/ 385337 h 418207"/>
                    <a:gd name="connsiteX48" fmla="*/ 105122 w 229118"/>
                    <a:gd name="connsiteY48" fmla="*/ 386964 h 418207"/>
                    <a:gd name="connsiteX49" fmla="*/ 94056 w 229118"/>
                    <a:gd name="connsiteY49" fmla="*/ 379153 h 418207"/>
                    <a:gd name="connsiteX50" fmla="*/ 83641 w 229118"/>
                    <a:gd name="connsiteY50" fmla="*/ 376875 h 418207"/>
                    <a:gd name="connsiteX51" fmla="*/ 78109 w 229118"/>
                    <a:gd name="connsiteY51" fmla="*/ 369064 h 418207"/>
                    <a:gd name="connsiteX52" fmla="*/ 78760 w 229118"/>
                    <a:gd name="connsiteY52" fmla="*/ 361579 h 418207"/>
                    <a:gd name="connsiteX53" fmla="*/ 89174 w 229118"/>
                    <a:gd name="connsiteY53" fmla="*/ 370691 h 418207"/>
                    <a:gd name="connsiteX54" fmla="*/ 80387 w 229118"/>
                    <a:gd name="connsiteY54" fmla="*/ 351815 h 418207"/>
                    <a:gd name="connsiteX55" fmla="*/ 73878 w 229118"/>
                    <a:gd name="connsiteY55" fmla="*/ 333590 h 418207"/>
                    <a:gd name="connsiteX56" fmla="*/ 65741 w 229118"/>
                    <a:gd name="connsiteY56" fmla="*/ 319270 h 418207"/>
                    <a:gd name="connsiteX57" fmla="*/ 52073 w 229118"/>
                    <a:gd name="connsiteY57" fmla="*/ 320897 h 418207"/>
                    <a:gd name="connsiteX58" fmla="*/ 55001 w 229118"/>
                    <a:gd name="connsiteY58" fmla="*/ 316015 h 418207"/>
                    <a:gd name="connsiteX59" fmla="*/ 48818 w 229118"/>
                    <a:gd name="connsiteY59" fmla="*/ 304950 h 418207"/>
                    <a:gd name="connsiteX60" fmla="*/ 51422 w 229118"/>
                    <a:gd name="connsiteY60" fmla="*/ 294535 h 418207"/>
                    <a:gd name="connsiteX61" fmla="*/ 49143 w 229118"/>
                    <a:gd name="connsiteY61" fmla="*/ 288026 h 418207"/>
                    <a:gd name="connsiteX62" fmla="*/ 59232 w 229118"/>
                    <a:gd name="connsiteY62" fmla="*/ 268174 h 418207"/>
                    <a:gd name="connsiteX63" fmla="*/ 68019 w 229118"/>
                    <a:gd name="connsiteY63" fmla="*/ 247019 h 418207"/>
                    <a:gd name="connsiteX64" fmla="*/ 73552 w 229118"/>
                    <a:gd name="connsiteY64" fmla="*/ 237581 h 418207"/>
                    <a:gd name="connsiteX65" fmla="*/ 71925 w 229118"/>
                    <a:gd name="connsiteY65" fmla="*/ 223261 h 418207"/>
                    <a:gd name="connsiteX66" fmla="*/ 75505 w 229118"/>
                    <a:gd name="connsiteY66" fmla="*/ 211870 h 418207"/>
                    <a:gd name="connsiteX67" fmla="*/ 71600 w 229118"/>
                    <a:gd name="connsiteY67" fmla="*/ 205686 h 418207"/>
                    <a:gd name="connsiteX68" fmla="*/ 74204 w 229118"/>
                    <a:gd name="connsiteY68" fmla="*/ 200805 h 418207"/>
                    <a:gd name="connsiteX69" fmla="*/ 79736 w 229118"/>
                    <a:gd name="connsiteY69" fmla="*/ 199828 h 418207"/>
                    <a:gd name="connsiteX70" fmla="*/ 90476 w 229118"/>
                    <a:gd name="connsiteY70" fmla="*/ 196248 h 418207"/>
                    <a:gd name="connsiteX71" fmla="*/ 101541 w 229118"/>
                    <a:gd name="connsiteY71" fmla="*/ 199503 h 418207"/>
                    <a:gd name="connsiteX72" fmla="*/ 99263 w 229118"/>
                    <a:gd name="connsiteY72" fmla="*/ 207639 h 418207"/>
                    <a:gd name="connsiteX73" fmla="*/ 96659 w 229118"/>
                    <a:gd name="connsiteY73" fmla="*/ 220983 h 418207"/>
                    <a:gd name="connsiteX74" fmla="*/ 101541 w 229118"/>
                    <a:gd name="connsiteY74" fmla="*/ 222610 h 418207"/>
                    <a:gd name="connsiteX75" fmla="*/ 123346 w 229118"/>
                    <a:gd name="connsiteY75" fmla="*/ 220983 h 418207"/>
                    <a:gd name="connsiteX76" fmla="*/ 132785 w 229118"/>
                    <a:gd name="connsiteY76" fmla="*/ 229445 h 418207"/>
                    <a:gd name="connsiteX77" fmla="*/ 139294 w 229118"/>
                    <a:gd name="connsiteY77" fmla="*/ 230746 h 418207"/>
                    <a:gd name="connsiteX78" fmla="*/ 138318 w 229118"/>
                    <a:gd name="connsiteY78" fmla="*/ 235954 h 418207"/>
                    <a:gd name="connsiteX79" fmla="*/ 149058 w 229118"/>
                    <a:gd name="connsiteY79" fmla="*/ 238883 h 418207"/>
                    <a:gd name="connsiteX80" fmla="*/ 150359 w 229118"/>
                    <a:gd name="connsiteY80" fmla="*/ 229770 h 418207"/>
                    <a:gd name="connsiteX81" fmla="*/ 144176 w 229118"/>
                    <a:gd name="connsiteY81" fmla="*/ 224563 h 418207"/>
                    <a:gd name="connsiteX82" fmla="*/ 144176 w 229118"/>
                    <a:gd name="connsiteY82" fmla="*/ 224563 h 418207"/>
                    <a:gd name="connsiteX83" fmla="*/ 143524 w 229118"/>
                    <a:gd name="connsiteY83" fmla="*/ 224237 h 418207"/>
                    <a:gd name="connsiteX84" fmla="*/ 143524 w 229118"/>
                    <a:gd name="connsiteY84" fmla="*/ 224237 h 418207"/>
                    <a:gd name="connsiteX85" fmla="*/ 141572 w 229118"/>
                    <a:gd name="connsiteY85" fmla="*/ 219356 h 418207"/>
                    <a:gd name="connsiteX86" fmla="*/ 142549 w 229118"/>
                    <a:gd name="connsiteY86" fmla="*/ 212521 h 418207"/>
                    <a:gd name="connsiteX87" fmla="*/ 138318 w 229118"/>
                    <a:gd name="connsiteY87" fmla="*/ 206337 h 418207"/>
                    <a:gd name="connsiteX88" fmla="*/ 137992 w 229118"/>
                    <a:gd name="connsiteY88" fmla="*/ 206012 h 418207"/>
                    <a:gd name="connsiteX89" fmla="*/ 137992 w 229118"/>
                    <a:gd name="connsiteY89" fmla="*/ 205686 h 418207"/>
                    <a:gd name="connsiteX90" fmla="*/ 137341 w 229118"/>
                    <a:gd name="connsiteY90" fmla="*/ 199503 h 418207"/>
                    <a:gd name="connsiteX91" fmla="*/ 146454 w 229118"/>
                    <a:gd name="connsiteY91" fmla="*/ 192017 h 418207"/>
                    <a:gd name="connsiteX92" fmla="*/ 149709 w 229118"/>
                    <a:gd name="connsiteY92" fmla="*/ 190065 h 418207"/>
                    <a:gd name="connsiteX93" fmla="*/ 151336 w 229118"/>
                    <a:gd name="connsiteY93" fmla="*/ 187136 h 418207"/>
                    <a:gd name="connsiteX94" fmla="*/ 153940 w 229118"/>
                    <a:gd name="connsiteY94" fmla="*/ 180627 h 418207"/>
                    <a:gd name="connsiteX95" fmla="*/ 162727 w 229118"/>
                    <a:gd name="connsiteY95" fmla="*/ 175419 h 418207"/>
                    <a:gd name="connsiteX96" fmla="*/ 167608 w 229118"/>
                    <a:gd name="connsiteY96" fmla="*/ 173141 h 418207"/>
                    <a:gd name="connsiteX97" fmla="*/ 167608 w 229118"/>
                    <a:gd name="connsiteY97" fmla="*/ 173141 h 418207"/>
                    <a:gd name="connsiteX98" fmla="*/ 179976 w 229118"/>
                    <a:gd name="connsiteY98" fmla="*/ 173141 h 418207"/>
                    <a:gd name="connsiteX99" fmla="*/ 191041 w 229118"/>
                    <a:gd name="connsiteY99" fmla="*/ 173792 h 418207"/>
                    <a:gd name="connsiteX100" fmla="*/ 202432 w 229118"/>
                    <a:gd name="connsiteY100" fmla="*/ 173141 h 418207"/>
                    <a:gd name="connsiteX101" fmla="*/ 208290 w 229118"/>
                    <a:gd name="connsiteY101" fmla="*/ 172816 h 418207"/>
                    <a:gd name="connsiteX102" fmla="*/ 214473 w 229118"/>
                    <a:gd name="connsiteY102" fmla="*/ 175419 h 418207"/>
                    <a:gd name="connsiteX103" fmla="*/ 214473 w 229118"/>
                    <a:gd name="connsiteY103" fmla="*/ 175419 h 418207"/>
                    <a:gd name="connsiteX104" fmla="*/ 215450 w 229118"/>
                    <a:gd name="connsiteY104" fmla="*/ 176070 h 418207"/>
                    <a:gd name="connsiteX105" fmla="*/ 220982 w 229118"/>
                    <a:gd name="connsiteY105" fmla="*/ 172490 h 418207"/>
                    <a:gd name="connsiteX106" fmla="*/ 226190 w 229118"/>
                    <a:gd name="connsiteY106" fmla="*/ 168259 h 418207"/>
                    <a:gd name="connsiteX107" fmla="*/ 225214 w 229118"/>
                    <a:gd name="connsiteY107" fmla="*/ 158821 h 418207"/>
                    <a:gd name="connsiteX108" fmla="*/ 224237 w 229118"/>
                    <a:gd name="connsiteY108" fmla="*/ 150685 h 418207"/>
                    <a:gd name="connsiteX109" fmla="*/ 228142 w 229118"/>
                    <a:gd name="connsiteY109" fmla="*/ 142223 h 418207"/>
                    <a:gd name="connsiteX110" fmla="*/ 228142 w 229118"/>
                    <a:gd name="connsiteY110" fmla="*/ 142223 h 418207"/>
                    <a:gd name="connsiteX111" fmla="*/ 229119 w 229118"/>
                    <a:gd name="connsiteY111" fmla="*/ 138318 h 418207"/>
                    <a:gd name="connsiteX112" fmla="*/ 227492 w 229118"/>
                    <a:gd name="connsiteY112" fmla="*/ 137667 h 418207"/>
                    <a:gd name="connsiteX113" fmla="*/ 224563 w 229118"/>
                    <a:gd name="connsiteY113" fmla="*/ 136039 h 418207"/>
                    <a:gd name="connsiteX114" fmla="*/ 223912 w 229118"/>
                    <a:gd name="connsiteY114" fmla="*/ 130181 h 418207"/>
                    <a:gd name="connsiteX115" fmla="*/ 224237 w 229118"/>
                    <a:gd name="connsiteY115" fmla="*/ 127903 h 418207"/>
                    <a:gd name="connsiteX116" fmla="*/ 219355 w 229118"/>
                    <a:gd name="connsiteY116" fmla="*/ 127578 h 418207"/>
                    <a:gd name="connsiteX117" fmla="*/ 217077 w 229118"/>
                    <a:gd name="connsiteY117" fmla="*/ 127578 h 418207"/>
                    <a:gd name="connsiteX118" fmla="*/ 212521 w 229118"/>
                    <a:gd name="connsiteY118" fmla="*/ 122045 h 418207"/>
                    <a:gd name="connsiteX119" fmla="*/ 212521 w 229118"/>
                    <a:gd name="connsiteY119" fmla="*/ 122045 h 418207"/>
                    <a:gd name="connsiteX120" fmla="*/ 212521 w 229118"/>
                    <a:gd name="connsiteY120" fmla="*/ 121394 h 418207"/>
                    <a:gd name="connsiteX121" fmla="*/ 206988 w 229118"/>
                    <a:gd name="connsiteY121" fmla="*/ 114234 h 418207"/>
                    <a:gd name="connsiteX122" fmla="*/ 206337 w 229118"/>
                    <a:gd name="connsiteY122" fmla="*/ 113583 h 418207"/>
                    <a:gd name="connsiteX123" fmla="*/ 206337 w 229118"/>
                    <a:gd name="connsiteY123" fmla="*/ 113583 h 418207"/>
                    <a:gd name="connsiteX124" fmla="*/ 205036 w 229118"/>
                    <a:gd name="connsiteY124" fmla="*/ 105121 h 418207"/>
                    <a:gd name="connsiteX125" fmla="*/ 204710 w 229118"/>
                    <a:gd name="connsiteY125" fmla="*/ 99263 h 418207"/>
                    <a:gd name="connsiteX126" fmla="*/ 206337 w 229118"/>
                    <a:gd name="connsiteY126" fmla="*/ 90802 h 418207"/>
                    <a:gd name="connsiteX127" fmla="*/ 206988 w 229118"/>
                    <a:gd name="connsiteY127" fmla="*/ 89174 h 418207"/>
                    <a:gd name="connsiteX128" fmla="*/ 197224 w 229118"/>
                    <a:gd name="connsiteY128" fmla="*/ 80712 h 418207"/>
                    <a:gd name="connsiteX129" fmla="*/ 190390 w 229118"/>
                    <a:gd name="connsiteY129" fmla="*/ 74529 h 418207"/>
                    <a:gd name="connsiteX130" fmla="*/ 186159 w 229118"/>
                    <a:gd name="connsiteY130" fmla="*/ 67369 h 418207"/>
                    <a:gd name="connsiteX131" fmla="*/ 183881 w 229118"/>
                    <a:gd name="connsiteY131" fmla="*/ 63138 h 418207"/>
                    <a:gd name="connsiteX132" fmla="*/ 177046 w 229118"/>
                    <a:gd name="connsiteY132" fmla="*/ 60860 h 418207"/>
                    <a:gd name="connsiteX133" fmla="*/ 170212 w 229118"/>
                    <a:gd name="connsiteY133" fmla="*/ 58907 h 418207"/>
                    <a:gd name="connsiteX134" fmla="*/ 166306 w 229118"/>
                    <a:gd name="connsiteY134" fmla="*/ 60860 h 418207"/>
                    <a:gd name="connsiteX135" fmla="*/ 163377 w 229118"/>
                    <a:gd name="connsiteY135" fmla="*/ 63138 h 418207"/>
                    <a:gd name="connsiteX136" fmla="*/ 162401 w 229118"/>
                    <a:gd name="connsiteY136" fmla="*/ 68020 h 418207"/>
                    <a:gd name="connsiteX137" fmla="*/ 161424 w 229118"/>
                    <a:gd name="connsiteY137" fmla="*/ 71600 h 418207"/>
                    <a:gd name="connsiteX138" fmla="*/ 153940 w 229118"/>
                    <a:gd name="connsiteY138" fmla="*/ 71925 h 418207"/>
                    <a:gd name="connsiteX139" fmla="*/ 152637 w 229118"/>
                    <a:gd name="connsiteY139" fmla="*/ 71600 h 418207"/>
                    <a:gd name="connsiteX140" fmla="*/ 149058 w 229118"/>
                    <a:gd name="connsiteY140" fmla="*/ 73878 h 418207"/>
                    <a:gd name="connsiteX141" fmla="*/ 146454 w 229118"/>
                    <a:gd name="connsiteY141" fmla="*/ 75831 h 418207"/>
                    <a:gd name="connsiteX142" fmla="*/ 132459 w 229118"/>
                    <a:gd name="connsiteY142" fmla="*/ 65416 h 418207"/>
                    <a:gd name="connsiteX143" fmla="*/ 132459 w 229118"/>
                    <a:gd name="connsiteY143" fmla="*/ 65416 h 418207"/>
                    <a:gd name="connsiteX144" fmla="*/ 125950 w 229118"/>
                    <a:gd name="connsiteY144" fmla="*/ 70623 h 418207"/>
                    <a:gd name="connsiteX145" fmla="*/ 122045 w 229118"/>
                    <a:gd name="connsiteY145" fmla="*/ 73878 h 418207"/>
                    <a:gd name="connsiteX146" fmla="*/ 115536 w 229118"/>
                    <a:gd name="connsiteY146" fmla="*/ 80062 h 418207"/>
                    <a:gd name="connsiteX147" fmla="*/ 105772 w 229118"/>
                    <a:gd name="connsiteY147" fmla="*/ 87872 h 418207"/>
                    <a:gd name="connsiteX148" fmla="*/ 102518 w 229118"/>
                    <a:gd name="connsiteY148" fmla="*/ 86896 h 418207"/>
                    <a:gd name="connsiteX149" fmla="*/ 99914 w 229118"/>
                    <a:gd name="connsiteY149" fmla="*/ 84943 h 418207"/>
                    <a:gd name="connsiteX150" fmla="*/ 99914 w 229118"/>
                    <a:gd name="connsiteY150" fmla="*/ 77783 h 418207"/>
                    <a:gd name="connsiteX151" fmla="*/ 100565 w 229118"/>
                    <a:gd name="connsiteY151" fmla="*/ 76482 h 418207"/>
                    <a:gd name="connsiteX152" fmla="*/ 103819 w 229118"/>
                    <a:gd name="connsiteY152" fmla="*/ 71274 h 418207"/>
                    <a:gd name="connsiteX153" fmla="*/ 105447 w 229118"/>
                    <a:gd name="connsiteY153" fmla="*/ 69322 h 418207"/>
                    <a:gd name="connsiteX154" fmla="*/ 105447 w 229118"/>
                    <a:gd name="connsiteY154" fmla="*/ 69322 h 418207"/>
                    <a:gd name="connsiteX155" fmla="*/ 104470 w 229118"/>
                    <a:gd name="connsiteY155" fmla="*/ 65091 h 418207"/>
                    <a:gd name="connsiteX156" fmla="*/ 102843 w 229118"/>
                    <a:gd name="connsiteY156" fmla="*/ 58256 h 418207"/>
                    <a:gd name="connsiteX157" fmla="*/ 106097 w 229118"/>
                    <a:gd name="connsiteY157" fmla="*/ 45889 h 418207"/>
                    <a:gd name="connsiteX158" fmla="*/ 107725 w 229118"/>
                    <a:gd name="connsiteY158" fmla="*/ 40682 h 418207"/>
                    <a:gd name="connsiteX159" fmla="*/ 107725 w 229118"/>
                    <a:gd name="connsiteY159" fmla="*/ 40682 h 418207"/>
                    <a:gd name="connsiteX160" fmla="*/ 106097 w 229118"/>
                    <a:gd name="connsiteY160" fmla="*/ 36451 h 418207"/>
                    <a:gd name="connsiteX161" fmla="*/ 106097 w 229118"/>
                    <a:gd name="connsiteY161" fmla="*/ 36451 h 418207"/>
                    <a:gd name="connsiteX162" fmla="*/ 104796 w 229118"/>
                    <a:gd name="connsiteY162" fmla="*/ 33522 h 418207"/>
                    <a:gd name="connsiteX163" fmla="*/ 105772 w 229118"/>
                    <a:gd name="connsiteY163" fmla="*/ 28965 h 418207"/>
                    <a:gd name="connsiteX164" fmla="*/ 106749 w 229118"/>
                    <a:gd name="connsiteY164" fmla="*/ 25060 h 418207"/>
                    <a:gd name="connsiteX165" fmla="*/ 96334 w 229118"/>
                    <a:gd name="connsiteY165" fmla="*/ 25711 h 418207"/>
                    <a:gd name="connsiteX166" fmla="*/ 88523 w 229118"/>
                    <a:gd name="connsiteY166" fmla="*/ 26687 h 418207"/>
                    <a:gd name="connsiteX167" fmla="*/ 83967 w 229118"/>
                    <a:gd name="connsiteY167" fmla="*/ 23107 h 418207"/>
                    <a:gd name="connsiteX168" fmla="*/ 83967 w 229118"/>
                    <a:gd name="connsiteY168" fmla="*/ 21805 h 418207"/>
                    <a:gd name="connsiteX169" fmla="*/ 83967 w 229118"/>
                    <a:gd name="connsiteY169" fmla="*/ 20829 h 418207"/>
                    <a:gd name="connsiteX170" fmla="*/ 86570 w 229118"/>
                    <a:gd name="connsiteY170" fmla="*/ 14320 h 418207"/>
                    <a:gd name="connsiteX171" fmla="*/ 87872 w 229118"/>
                    <a:gd name="connsiteY171" fmla="*/ 12042 h 418207"/>
                    <a:gd name="connsiteX172" fmla="*/ 87222 w 229118"/>
                    <a:gd name="connsiteY172" fmla="*/ 8462 h 418207"/>
                    <a:gd name="connsiteX173" fmla="*/ 85594 w 229118"/>
                    <a:gd name="connsiteY173" fmla="*/ 6184 h 418207"/>
                    <a:gd name="connsiteX174" fmla="*/ 81038 w 229118"/>
                    <a:gd name="connsiteY174" fmla="*/ 6509 h 418207"/>
                    <a:gd name="connsiteX175" fmla="*/ 78434 w 229118"/>
                    <a:gd name="connsiteY175" fmla="*/ 7160 h 418207"/>
                    <a:gd name="connsiteX176" fmla="*/ 75505 w 229118"/>
                    <a:gd name="connsiteY176" fmla="*/ 2278 h 418207"/>
                    <a:gd name="connsiteX177" fmla="*/ 75505 w 229118"/>
                    <a:gd name="connsiteY177" fmla="*/ 2278 h 418207"/>
                    <a:gd name="connsiteX178" fmla="*/ 75505 w 229118"/>
                    <a:gd name="connsiteY178" fmla="*/ 1953 h 418207"/>
                    <a:gd name="connsiteX179" fmla="*/ 72250 w 229118"/>
                    <a:gd name="connsiteY179" fmla="*/ 651 h 418207"/>
                    <a:gd name="connsiteX180" fmla="*/ 71274 w 229118"/>
                    <a:gd name="connsiteY180" fmla="*/ 0 h 418207"/>
                    <a:gd name="connsiteX181" fmla="*/ 66718 w 229118"/>
                    <a:gd name="connsiteY181" fmla="*/ 1953 h 418207"/>
                    <a:gd name="connsiteX182" fmla="*/ 64114 w 229118"/>
                    <a:gd name="connsiteY182" fmla="*/ 2929 h 418207"/>
                    <a:gd name="connsiteX183" fmla="*/ 64114 w 229118"/>
                    <a:gd name="connsiteY183" fmla="*/ 2929 h 418207"/>
                    <a:gd name="connsiteX184" fmla="*/ 61185 w 229118"/>
                    <a:gd name="connsiteY184" fmla="*/ 1953 h 418207"/>
                    <a:gd name="connsiteX185" fmla="*/ 59232 w 229118"/>
                    <a:gd name="connsiteY185" fmla="*/ 976 h 418207"/>
                    <a:gd name="connsiteX186" fmla="*/ 59558 w 229118"/>
                    <a:gd name="connsiteY186" fmla="*/ 2604 h 418207"/>
                    <a:gd name="connsiteX187" fmla="*/ 59232 w 229118"/>
                    <a:gd name="connsiteY187" fmla="*/ 9113 h 418207"/>
                    <a:gd name="connsiteX188" fmla="*/ 55001 w 229118"/>
                    <a:gd name="connsiteY188" fmla="*/ 9764 h 418207"/>
                    <a:gd name="connsiteX189" fmla="*/ 50770 w 229118"/>
                    <a:gd name="connsiteY189" fmla="*/ 10415 h 418207"/>
                    <a:gd name="connsiteX190" fmla="*/ 48818 w 229118"/>
                    <a:gd name="connsiteY190" fmla="*/ 14320 h 418207"/>
                    <a:gd name="connsiteX191" fmla="*/ 46540 w 229118"/>
                    <a:gd name="connsiteY191" fmla="*/ 18226 h 418207"/>
                    <a:gd name="connsiteX192" fmla="*/ 34173 w 229118"/>
                    <a:gd name="connsiteY192" fmla="*/ 21480 h 418207"/>
                    <a:gd name="connsiteX193" fmla="*/ 32545 w 229118"/>
                    <a:gd name="connsiteY193" fmla="*/ 21805 h 418207"/>
                    <a:gd name="connsiteX194" fmla="*/ 25710 w 229118"/>
                    <a:gd name="connsiteY194" fmla="*/ 20178 h 418207"/>
                    <a:gd name="connsiteX195" fmla="*/ 19201 w 229118"/>
                    <a:gd name="connsiteY195" fmla="*/ 17900 h 418207"/>
                    <a:gd name="connsiteX196" fmla="*/ 17574 w 229118"/>
                    <a:gd name="connsiteY196" fmla="*/ 21154 h 418207"/>
                    <a:gd name="connsiteX197" fmla="*/ 15622 w 229118"/>
                    <a:gd name="connsiteY197" fmla="*/ 24735 h 418207"/>
                    <a:gd name="connsiteX198" fmla="*/ 14970 w 229118"/>
                    <a:gd name="connsiteY198" fmla="*/ 30267 h 418207"/>
                    <a:gd name="connsiteX199" fmla="*/ 14645 w 229118"/>
                    <a:gd name="connsiteY199" fmla="*/ 34498 h 418207"/>
                    <a:gd name="connsiteX200" fmla="*/ 13343 w 229118"/>
                    <a:gd name="connsiteY200" fmla="*/ 37102 h 418207"/>
                    <a:gd name="connsiteX201" fmla="*/ 11716 w 229118"/>
                    <a:gd name="connsiteY201" fmla="*/ 41658 h 418207"/>
                    <a:gd name="connsiteX202" fmla="*/ 12042 w 229118"/>
                    <a:gd name="connsiteY202" fmla="*/ 50120 h 418207"/>
                    <a:gd name="connsiteX203" fmla="*/ 12367 w 229118"/>
                    <a:gd name="connsiteY203" fmla="*/ 53049 h 418207"/>
                    <a:gd name="connsiteX204" fmla="*/ 10089 w 229118"/>
                    <a:gd name="connsiteY204" fmla="*/ 54676 h 418207"/>
                    <a:gd name="connsiteX205" fmla="*/ 5858 w 229118"/>
                    <a:gd name="connsiteY205" fmla="*/ 54351 h 418207"/>
                    <a:gd name="connsiteX206" fmla="*/ 651 w 229118"/>
                    <a:gd name="connsiteY206" fmla="*/ 54025 h 418207"/>
                    <a:gd name="connsiteX207" fmla="*/ 0 w 229118"/>
                    <a:gd name="connsiteY207" fmla="*/ 53374 h 418207"/>
                    <a:gd name="connsiteX208" fmla="*/ 1301 w 229118"/>
                    <a:gd name="connsiteY208" fmla="*/ 57605 h 418207"/>
                    <a:gd name="connsiteX209" fmla="*/ 2929 w 229118"/>
                    <a:gd name="connsiteY209" fmla="*/ 60860 h 418207"/>
                    <a:gd name="connsiteX210" fmla="*/ 4556 w 229118"/>
                    <a:gd name="connsiteY210" fmla="*/ 60860 h 418207"/>
                    <a:gd name="connsiteX211" fmla="*/ 9438 w 229118"/>
                    <a:gd name="connsiteY211" fmla="*/ 61836 h 418207"/>
                    <a:gd name="connsiteX212" fmla="*/ 11065 w 229118"/>
                    <a:gd name="connsiteY212" fmla="*/ 65742 h 418207"/>
                    <a:gd name="connsiteX213" fmla="*/ 11716 w 229118"/>
                    <a:gd name="connsiteY213" fmla="*/ 70623 h 418207"/>
                    <a:gd name="connsiteX214" fmla="*/ 10414 w 229118"/>
                    <a:gd name="connsiteY214" fmla="*/ 72576 h 418207"/>
                    <a:gd name="connsiteX215" fmla="*/ 9113 w 229118"/>
                    <a:gd name="connsiteY215" fmla="*/ 74854 h 418207"/>
                    <a:gd name="connsiteX216" fmla="*/ 12692 w 229118"/>
                    <a:gd name="connsiteY216" fmla="*/ 79085 h 418207"/>
                    <a:gd name="connsiteX217" fmla="*/ 20504 w 229118"/>
                    <a:gd name="connsiteY217" fmla="*/ 87547 h 418207"/>
                    <a:gd name="connsiteX218" fmla="*/ 32870 w 229118"/>
                    <a:gd name="connsiteY218" fmla="*/ 100565 h 418207"/>
                    <a:gd name="connsiteX219" fmla="*/ 33847 w 229118"/>
                    <a:gd name="connsiteY219" fmla="*/ 101541 h 418207"/>
                    <a:gd name="connsiteX220" fmla="*/ 36451 w 229118"/>
                    <a:gd name="connsiteY220" fmla="*/ 109678 h 418207"/>
                    <a:gd name="connsiteX221" fmla="*/ 37427 w 229118"/>
                    <a:gd name="connsiteY221" fmla="*/ 114234 h 418207"/>
                    <a:gd name="connsiteX222" fmla="*/ 41658 w 229118"/>
                    <a:gd name="connsiteY222" fmla="*/ 111956 h 418207"/>
                    <a:gd name="connsiteX223" fmla="*/ 44587 w 229118"/>
                    <a:gd name="connsiteY223" fmla="*/ 113583 h 418207"/>
                    <a:gd name="connsiteX224" fmla="*/ 45888 w 229118"/>
                    <a:gd name="connsiteY224" fmla="*/ 115536 h 418207"/>
                    <a:gd name="connsiteX225" fmla="*/ 44913 w 229118"/>
                    <a:gd name="connsiteY225" fmla="*/ 120418 h 418207"/>
                    <a:gd name="connsiteX226" fmla="*/ 41658 w 229118"/>
                    <a:gd name="connsiteY226" fmla="*/ 125299 h 418207"/>
                    <a:gd name="connsiteX227" fmla="*/ 37427 w 229118"/>
                    <a:gd name="connsiteY227" fmla="*/ 125950 h 418207"/>
                    <a:gd name="connsiteX228" fmla="*/ 33522 w 229118"/>
                    <a:gd name="connsiteY228" fmla="*/ 126601 h 418207"/>
                    <a:gd name="connsiteX229" fmla="*/ 34173 w 229118"/>
                    <a:gd name="connsiteY229" fmla="*/ 135389 h 418207"/>
                    <a:gd name="connsiteX230" fmla="*/ 34173 w 229118"/>
                    <a:gd name="connsiteY230" fmla="*/ 146454 h 418207"/>
                    <a:gd name="connsiteX231" fmla="*/ 28965 w 229118"/>
                    <a:gd name="connsiteY231" fmla="*/ 148732 h 418207"/>
                    <a:gd name="connsiteX232" fmla="*/ 25386 w 229118"/>
                    <a:gd name="connsiteY232" fmla="*/ 150034 h 418207"/>
                    <a:gd name="connsiteX233" fmla="*/ 24734 w 229118"/>
                    <a:gd name="connsiteY233" fmla="*/ 152638 h 418207"/>
                    <a:gd name="connsiteX234" fmla="*/ 25060 w 229118"/>
                    <a:gd name="connsiteY234" fmla="*/ 155567 h 418207"/>
                    <a:gd name="connsiteX235" fmla="*/ 27338 w 229118"/>
                    <a:gd name="connsiteY235" fmla="*/ 161425 h 418207"/>
                    <a:gd name="connsiteX236" fmla="*/ 29616 w 229118"/>
                    <a:gd name="connsiteY236" fmla="*/ 165656 h 418207"/>
                    <a:gd name="connsiteX237" fmla="*/ 34173 w 229118"/>
                    <a:gd name="connsiteY237" fmla="*/ 170863 h 418207"/>
                    <a:gd name="connsiteX238" fmla="*/ 51747 w 229118"/>
                    <a:gd name="connsiteY238" fmla="*/ 191366 h 418207"/>
                    <a:gd name="connsiteX239" fmla="*/ 52073 w 229118"/>
                    <a:gd name="connsiteY239" fmla="*/ 194621 h 418207"/>
                    <a:gd name="connsiteX240" fmla="*/ 52398 w 229118"/>
                    <a:gd name="connsiteY240" fmla="*/ 209266 h 418207"/>
                    <a:gd name="connsiteX241" fmla="*/ 50119 w 229118"/>
                    <a:gd name="connsiteY241" fmla="*/ 211219 h 418207"/>
                    <a:gd name="connsiteX242" fmla="*/ 48818 w 229118"/>
                    <a:gd name="connsiteY242" fmla="*/ 212196 h 418207"/>
                    <a:gd name="connsiteX243" fmla="*/ 49795 w 229118"/>
                    <a:gd name="connsiteY243" fmla="*/ 214148 h 418207"/>
                    <a:gd name="connsiteX244" fmla="*/ 57279 w 229118"/>
                    <a:gd name="connsiteY244" fmla="*/ 226190 h 418207"/>
                    <a:gd name="connsiteX245" fmla="*/ 60534 w 229118"/>
                    <a:gd name="connsiteY245" fmla="*/ 232699 h 418207"/>
                    <a:gd name="connsiteX246" fmla="*/ 62487 w 229118"/>
                    <a:gd name="connsiteY246" fmla="*/ 243765 h 418207"/>
                    <a:gd name="connsiteX247" fmla="*/ 56954 w 229118"/>
                    <a:gd name="connsiteY247" fmla="*/ 254504 h 418207"/>
                    <a:gd name="connsiteX248" fmla="*/ 49143 w 229118"/>
                    <a:gd name="connsiteY248" fmla="*/ 267848 h 418207"/>
                    <a:gd name="connsiteX249" fmla="*/ 49143 w 229118"/>
                    <a:gd name="connsiteY249" fmla="*/ 267848 h 418207"/>
                    <a:gd name="connsiteX250" fmla="*/ 45563 w 229118"/>
                    <a:gd name="connsiteY250" fmla="*/ 270777 h 418207"/>
                    <a:gd name="connsiteX251" fmla="*/ 42309 w 229118"/>
                    <a:gd name="connsiteY251" fmla="*/ 274683 h 418207"/>
                    <a:gd name="connsiteX252" fmla="*/ 41658 w 229118"/>
                    <a:gd name="connsiteY252" fmla="*/ 281843 h 418207"/>
                    <a:gd name="connsiteX253" fmla="*/ 39379 w 229118"/>
                    <a:gd name="connsiteY253" fmla="*/ 288026 h 418207"/>
                    <a:gd name="connsiteX254" fmla="*/ 32870 w 229118"/>
                    <a:gd name="connsiteY254" fmla="*/ 293233 h 418207"/>
                    <a:gd name="connsiteX255" fmla="*/ 32870 w 229118"/>
                    <a:gd name="connsiteY255" fmla="*/ 293233 h 418207"/>
                    <a:gd name="connsiteX256" fmla="*/ 62813 w 229118"/>
                    <a:gd name="connsiteY256" fmla="*/ 392171 h 418207"/>
                    <a:gd name="connsiteX257" fmla="*/ 60534 w 229118"/>
                    <a:gd name="connsiteY257" fmla="*/ 405189 h 418207"/>
                    <a:gd name="connsiteX258" fmla="*/ 66718 w 229118"/>
                    <a:gd name="connsiteY258" fmla="*/ 409420 h 418207"/>
                    <a:gd name="connsiteX259" fmla="*/ 68670 w 229118"/>
                    <a:gd name="connsiteY259" fmla="*/ 400307 h 418207"/>
                    <a:gd name="connsiteX260" fmla="*/ 64114 w 229118"/>
                    <a:gd name="connsiteY260" fmla="*/ 398029 h 418207"/>
                    <a:gd name="connsiteX261" fmla="*/ 62813 w 229118"/>
                    <a:gd name="connsiteY261" fmla="*/ 392171 h 418207"/>
                    <a:gd name="connsiteX262" fmla="*/ 62813 w 229118"/>
                    <a:gd name="connsiteY262" fmla="*/ 392171 h 418207"/>
                    <a:gd name="connsiteX263" fmla="*/ 26036 w 229118"/>
                    <a:gd name="connsiteY263" fmla="*/ 357999 h 418207"/>
                    <a:gd name="connsiteX264" fmla="*/ 24734 w 229118"/>
                    <a:gd name="connsiteY264" fmla="*/ 368738 h 418207"/>
                    <a:gd name="connsiteX265" fmla="*/ 30918 w 229118"/>
                    <a:gd name="connsiteY265" fmla="*/ 363857 h 418207"/>
                    <a:gd name="connsiteX266" fmla="*/ 27989 w 229118"/>
                    <a:gd name="connsiteY266" fmla="*/ 355720 h 418207"/>
                    <a:gd name="connsiteX267" fmla="*/ 26036 w 229118"/>
                    <a:gd name="connsiteY267" fmla="*/ 357999 h 418207"/>
                    <a:gd name="connsiteX268" fmla="*/ 26036 w 229118"/>
                    <a:gd name="connsiteY268" fmla="*/ 357999 h 41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Lst>
                  <a:rect l="l" t="t" r="r" b="b"/>
                  <a:pathLst>
                    <a:path w="229118" h="418207">
                      <a:moveTo>
                        <a:pt x="32870" y="293233"/>
                      </a:moveTo>
                      <a:cubicBezTo>
                        <a:pt x="33196" y="296813"/>
                        <a:pt x="33196" y="300068"/>
                        <a:pt x="32220" y="302346"/>
                      </a:cubicBezTo>
                      <a:cubicBezTo>
                        <a:pt x="30267" y="306902"/>
                        <a:pt x="29616" y="309832"/>
                        <a:pt x="28314" y="316992"/>
                      </a:cubicBezTo>
                      <a:cubicBezTo>
                        <a:pt x="27013" y="323826"/>
                        <a:pt x="23107" y="334241"/>
                        <a:pt x="22782" y="339448"/>
                      </a:cubicBezTo>
                      <a:cubicBezTo>
                        <a:pt x="22456" y="344655"/>
                        <a:pt x="25710" y="349211"/>
                        <a:pt x="27989" y="350513"/>
                      </a:cubicBezTo>
                      <a:cubicBezTo>
                        <a:pt x="30267" y="351815"/>
                        <a:pt x="29616" y="347259"/>
                        <a:pt x="29616" y="345957"/>
                      </a:cubicBezTo>
                      <a:cubicBezTo>
                        <a:pt x="29616" y="344655"/>
                        <a:pt x="30918" y="345631"/>
                        <a:pt x="34823" y="344655"/>
                      </a:cubicBezTo>
                      <a:cubicBezTo>
                        <a:pt x="38729" y="343679"/>
                        <a:pt x="43610" y="351490"/>
                        <a:pt x="47191" y="355395"/>
                      </a:cubicBezTo>
                      <a:cubicBezTo>
                        <a:pt x="50770" y="359626"/>
                        <a:pt x="45888" y="365159"/>
                        <a:pt x="47841" y="364182"/>
                      </a:cubicBezTo>
                      <a:cubicBezTo>
                        <a:pt x="49795" y="363531"/>
                        <a:pt x="49143" y="362229"/>
                        <a:pt x="51747" y="363531"/>
                      </a:cubicBezTo>
                      <a:cubicBezTo>
                        <a:pt x="54351" y="365159"/>
                        <a:pt x="52723" y="369389"/>
                        <a:pt x="55652" y="372319"/>
                      </a:cubicBezTo>
                      <a:cubicBezTo>
                        <a:pt x="58582" y="375248"/>
                        <a:pt x="60534" y="370691"/>
                        <a:pt x="62161" y="371017"/>
                      </a:cubicBezTo>
                      <a:cubicBezTo>
                        <a:pt x="63788" y="371017"/>
                        <a:pt x="60860" y="373946"/>
                        <a:pt x="61836" y="377200"/>
                      </a:cubicBezTo>
                      <a:cubicBezTo>
                        <a:pt x="62487" y="380129"/>
                        <a:pt x="66392" y="377200"/>
                        <a:pt x="67043" y="377851"/>
                      </a:cubicBezTo>
                      <a:cubicBezTo>
                        <a:pt x="67694" y="378502"/>
                        <a:pt x="65741" y="381431"/>
                        <a:pt x="64440" y="384360"/>
                      </a:cubicBezTo>
                      <a:cubicBezTo>
                        <a:pt x="62813" y="387289"/>
                        <a:pt x="68345" y="387615"/>
                        <a:pt x="70623" y="389893"/>
                      </a:cubicBezTo>
                      <a:cubicBezTo>
                        <a:pt x="72576" y="392171"/>
                        <a:pt x="73878" y="395100"/>
                        <a:pt x="75505" y="399006"/>
                      </a:cubicBezTo>
                      <a:cubicBezTo>
                        <a:pt x="76156" y="399006"/>
                        <a:pt x="76806" y="398680"/>
                        <a:pt x="77132" y="398029"/>
                      </a:cubicBezTo>
                      <a:cubicBezTo>
                        <a:pt x="77458" y="396728"/>
                        <a:pt x="77458" y="395751"/>
                        <a:pt x="77458" y="395100"/>
                      </a:cubicBezTo>
                      <a:cubicBezTo>
                        <a:pt x="77132" y="393147"/>
                        <a:pt x="77132" y="392497"/>
                        <a:pt x="80713" y="391195"/>
                      </a:cubicBezTo>
                      <a:cubicBezTo>
                        <a:pt x="83641" y="389893"/>
                        <a:pt x="84943" y="391195"/>
                        <a:pt x="86245" y="393147"/>
                      </a:cubicBezTo>
                      <a:lnTo>
                        <a:pt x="86245" y="393147"/>
                      </a:lnTo>
                      <a:cubicBezTo>
                        <a:pt x="86896" y="394124"/>
                        <a:pt x="87872" y="395100"/>
                        <a:pt x="89500" y="395100"/>
                      </a:cubicBezTo>
                      <a:cubicBezTo>
                        <a:pt x="90801" y="395100"/>
                        <a:pt x="91778" y="395100"/>
                        <a:pt x="92754" y="395100"/>
                      </a:cubicBezTo>
                      <a:lnTo>
                        <a:pt x="92754" y="395100"/>
                      </a:lnTo>
                      <a:cubicBezTo>
                        <a:pt x="95032" y="395100"/>
                        <a:pt x="96334" y="395100"/>
                        <a:pt x="97961" y="396728"/>
                      </a:cubicBezTo>
                      <a:cubicBezTo>
                        <a:pt x="99588" y="398029"/>
                        <a:pt x="98937" y="399657"/>
                        <a:pt x="97961" y="401284"/>
                      </a:cubicBezTo>
                      <a:cubicBezTo>
                        <a:pt x="97636" y="401935"/>
                        <a:pt x="97310" y="402586"/>
                        <a:pt x="97310" y="402911"/>
                      </a:cubicBezTo>
                      <a:cubicBezTo>
                        <a:pt x="97310" y="403237"/>
                        <a:pt x="97636" y="403562"/>
                        <a:pt x="99588" y="403562"/>
                      </a:cubicBezTo>
                      <a:cubicBezTo>
                        <a:pt x="106749" y="404213"/>
                        <a:pt x="108050" y="404213"/>
                        <a:pt x="108050" y="404213"/>
                      </a:cubicBezTo>
                      <a:lnTo>
                        <a:pt x="110003" y="404213"/>
                      </a:lnTo>
                      <a:lnTo>
                        <a:pt x="109352" y="406166"/>
                      </a:lnTo>
                      <a:cubicBezTo>
                        <a:pt x="109352" y="406166"/>
                        <a:pt x="106423" y="413000"/>
                        <a:pt x="105447" y="414628"/>
                      </a:cubicBezTo>
                      <a:lnTo>
                        <a:pt x="105447" y="414628"/>
                      </a:lnTo>
                      <a:cubicBezTo>
                        <a:pt x="105447" y="414628"/>
                        <a:pt x="105122" y="414953"/>
                        <a:pt x="105122" y="415278"/>
                      </a:cubicBezTo>
                      <a:lnTo>
                        <a:pt x="105122" y="415278"/>
                      </a:lnTo>
                      <a:cubicBezTo>
                        <a:pt x="105122" y="415929"/>
                        <a:pt x="104796" y="416580"/>
                        <a:pt x="105122" y="417231"/>
                      </a:cubicBezTo>
                      <a:cubicBezTo>
                        <a:pt x="105122" y="417556"/>
                        <a:pt x="105447" y="418207"/>
                        <a:pt x="105447" y="418207"/>
                      </a:cubicBezTo>
                      <a:cubicBezTo>
                        <a:pt x="105447" y="418207"/>
                        <a:pt x="105447" y="418207"/>
                        <a:pt x="105447" y="418207"/>
                      </a:cubicBezTo>
                      <a:cubicBezTo>
                        <a:pt x="105447" y="418207"/>
                        <a:pt x="106097" y="417882"/>
                        <a:pt x="106423" y="417231"/>
                      </a:cubicBezTo>
                      <a:lnTo>
                        <a:pt x="106423" y="417231"/>
                      </a:lnTo>
                      <a:cubicBezTo>
                        <a:pt x="108050" y="415604"/>
                        <a:pt x="110328" y="413651"/>
                        <a:pt x="115536" y="413651"/>
                      </a:cubicBezTo>
                      <a:cubicBezTo>
                        <a:pt x="119441" y="413651"/>
                        <a:pt x="121394" y="414953"/>
                        <a:pt x="123021" y="415929"/>
                      </a:cubicBezTo>
                      <a:cubicBezTo>
                        <a:pt x="123997" y="416580"/>
                        <a:pt x="124649" y="416906"/>
                        <a:pt x="125624" y="416255"/>
                      </a:cubicBezTo>
                      <a:cubicBezTo>
                        <a:pt x="127252" y="414628"/>
                        <a:pt x="131158" y="409095"/>
                        <a:pt x="134087" y="404538"/>
                      </a:cubicBezTo>
                      <a:cubicBezTo>
                        <a:pt x="132459" y="403562"/>
                        <a:pt x="131158" y="402911"/>
                        <a:pt x="130506" y="402911"/>
                      </a:cubicBezTo>
                      <a:cubicBezTo>
                        <a:pt x="128554" y="402260"/>
                        <a:pt x="125300" y="398029"/>
                        <a:pt x="121394" y="394449"/>
                      </a:cubicBezTo>
                      <a:cubicBezTo>
                        <a:pt x="117488" y="390869"/>
                        <a:pt x="114234" y="383059"/>
                        <a:pt x="110979" y="385337"/>
                      </a:cubicBezTo>
                      <a:cubicBezTo>
                        <a:pt x="107725" y="387615"/>
                        <a:pt x="107400" y="387289"/>
                        <a:pt x="105122" y="386964"/>
                      </a:cubicBezTo>
                      <a:cubicBezTo>
                        <a:pt x="103169" y="386638"/>
                        <a:pt x="97961" y="381757"/>
                        <a:pt x="94056" y="379153"/>
                      </a:cubicBezTo>
                      <a:cubicBezTo>
                        <a:pt x="90150" y="376549"/>
                        <a:pt x="83967" y="378828"/>
                        <a:pt x="83641" y="376875"/>
                      </a:cubicBezTo>
                      <a:cubicBezTo>
                        <a:pt x="83316" y="374922"/>
                        <a:pt x="80713" y="371342"/>
                        <a:pt x="78109" y="369064"/>
                      </a:cubicBezTo>
                      <a:cubicBezTo>
                        <a:pt x="75505" y="366786"/>
                        <a:pt x="76156" y="362229"/>
                        <a:pt x="78760" y="361579"/>
                      </a:cubicBezTo>
                      <a:cubicBezTo>
                        <a:pt x="81038" y="361253"/>
                        <a:pt x="88523" y="371668"/>
                        <a:pt x="89174" y="370691"/>
                      </a:cubicBezTo>
                      <a:cubicBezTo>
                        <a:pt x="89825" y="369715"/>
                        <a:pt x="82991" y="357022"/>
                        <a:pt x="80387" y="351815"/>
                      </a:cubicBezTo>
                      <a:cubicBezTo>
                        <a:pt x="77458" y="346608"/>
                        <a:pt x="79736" y="343028"/>
                        <a:pt x="73878" y="333590"/>
                      </a:cubicBezTo>
                      <a:cubicBezTo>
                        <a:pt x="68019" y="324152"/>
                        <a:pt x="68670" y="320897"/>
                        <a:pt x="65741" y="319270"/>
                      </a:cubicBezTo>
                      <a:cubicBezTo>
                        <a:pt x="63138" y="317642"/>
                        <a:pt x="53700" y="321548"/>
                        <a:pt x="52073" y="320897"/>
                      </a:cubicBezTo>
                      <a:cubicBezTo>
                        <a:pt x="50445" y="320246"/>
                        <a:pt x="53049" y="318293"/>
                        <a:pt x="55001" y="316015"/>
                      </a:cubicBezTo>
                      <a:cubicBezTo>
                        <a:pt x="56954" y="313737"/>
                        <a:pt x="51096" y="309506"/>
                        <a:pt x="48818" y="304950"/>
                      </a:cubicBezTo>
                      <a:cubicBezTo>
                        <a:pt x="46540" y="300393"/>
                        <a:pt x="51096" y="298766"/>
                        <a:pt x="51422" y="294535"/>
                      </a:cubicBezTo>
                      <a:cubicBezTo>
                        <a:pt x="51747" y="290304"/>
                        <a:pt x="49795" y="291606"/>
                        <a:pt x="49143" y="288026"/>
                      </a:cubicBezTo>
                      <a:cubicBezTo>
                        <a:pt x="48492" y="284446"/>
                        <a:pt x="58256" y="274357"/>
                        <a:pt x="59232" y="268174"/>
                      </a:cubicBezTo>
                      <a:cubicBezTo>
                        <a:pt x="60534" y="261664"/>
                        <a:pt x="66718" y="251575"/>
                        <a:pt x="68019" y="247019"/>
                      </a:cubicBezTo>
                      <a:cubicBezTo>
                        <a:pt x="69647" y="242788"/>
                        <a:pt x="72250" y="239859"/>
                        <a:pt x="73552" y="237581"/>
                      </a:cubicBezTo>
                      <a:cubicBezTo>
                        <a:pt x="74528" y="235303"/>
                        <a:pt x="72901" y="229445"/>
                        <a:pt x="71925" y="223261"/>
                      </a:cubicBezTo>
                      <a:cubicBezTo>
                        <a:pt x="70949" y="217077"/>
                        <a:pt x="75179" y="213172"/>
                        <a:pt x="75505" y="211870"/>
                      </a:cubicBezTo>
                      <a:cubicBezTo>
                        <a:pt x="75831" y="210568"/>
                        <a:pt x="72576" y="206988"/>
                        <a:pt x="71600" y="205686"/>
                      </a:cubicBezTo>
                      <a:cubicBezTo>
                        <a:pt x="70623" y="204385"/>
                        <a:pt x="72250" y="202757"/>
                        <a:pt x="74204" y="200805"/>
                      </a:cubicBezTo>
                      <a:cubicBezTo>
                        <a:pt x="76156" y="198526"/>
                        <a:pt x="77132" y="199828"/>
                        <a:pt x="79736" y="199828"/>
                      </a:cubicBezTo>
                      <a:cubicBezTo>
                        <a:pt x="82340" y="199828"/>
                        <a:pt x="87547" y="196574"/>
                        <a:pt x="90476" y="196248"/>
                      </a:cubicBezTo>
                      <a:cubicBezTo>
                        <a:pt x="93405" y="195923"/>
                        <a:pt x="96985" y="197876"/>
                        <a:pt x="101541" y="199503"/>
                      </a:cubicBezTo>
                      <a:cubicBezTo>
                        <a:pt x="106097" y="201130"/>
                        <a:pt x="100565" y="203408"/>
                        <a:pt x="99263" y="207639"/>
                      </a:cubicBezTo>
                      <a:cubicBezTo>
                        <a:pt x="97961" y="211870"/>
                        <a:pt x="96985" y="218054"/>
                        <a:pt x="96659" y="220983"/>
                      </a:cubicBezTo>
                      <a:cubicBezTo>
                        <a:pt x="96334" y="223912"/>
                        <a:pt x="98287" y="222610"/>
                        <a:pt x="101541" y="222610"/>
                      </a:cubicBezTo>
                      <a:cubicBezTo>
                        <a:pt x="104470" y="222935"/>
                        <a:pt x="117163" y="220657"/>
                        <a:pt x="123346" y="220983"/>
                      </a:cubicBezTo>
                      <a:cubicBezTo>
                        <a:pt x="129531" y="221308"/>
                        <a:pt x="130506" y="227166"/>
                        <a:pt x="132785" y="229445"/>
                      </a:cubicBezTo>
                      <a:cubicBezTo>
                        <a:pt x="135063" y="231723"/>
                        <a:pt x="136365" y="229770"/>
                        <a:pt x="139294" y="230746"/>
                      </a:cubicBezTo>
                      <a:cubicBezTo>
                        <a:pt x="142223" y="231723"/>
                        <a:pt x="138318" y="233675"/>
                        <a:pt x="138318" y="235954"/>
                      </a:cubicBezTo>
                      <a:cubicBezTo>
                        <a:pt x="138318" y="238232"/>
                        <a:pt x="144501" y="238232"/>
                        <a:pt x="149058" y="238883"/>
                      </a:cubicBezTo>
                      <a:cubicBezTo>
                        <a:pt x="149709" y="235628"/>
                        <a:pt x="150359" y="230421"/>
                        <a:pt x="150359" y="229770"/>
                      </a:cubicBezTo>
                      <a:cubicBezTo>
                        <a:pt x="150033" y="228794"/>
                        <a:pt x="146128" y="226190"/>
                        <a:pt x="144176" y="224563"/>
                      </a:cubicBezTo>
                      <a:lnTo>
                        <a:pt x="144176" y="224563"/>
                      </a:lnTo>
                      <a:lnTo>
                        <a:pt x="143524" y="224237"/>
                      </a:lnTo>
                      <a:lnTo>
                        <a:pt x="143524" y="224237"/>
                      </a:lnTo>
                      <a:cubicBezTo>
                        <a:pt x="142223" y="223261"/>
                        <a:pt x="141897" y="221308"/>
                        <a:pt x="141572" y="219356"/>
                      </a:cubicBezTo>
                      <a:cubicBezTo>
                        <a:pt x="141572" y="216752"/>
                        <a:pt x="141897" y="213823"/>
                        <a:pt x="142549" y="212521"/>
                      </a:cubicBezTo>
                      <a:cubicBezTo>
                        <a:pt x="142874" y="211219"/>
                        <a:pt x="138318" y="206337"/>
                        <a:pt x="138318" y="206337"/>
                      </a:cubicBezTo>
                      <a:lnTo>
                        <a:pt x="137992" y="206012"/>
                      </a:lnTo>
                      <a:lnTo>
                        <a:pt x="137992" y="205686"/>
                      </a:lnTo>
                      <a:cubicBezTo>
                        <a:pt x="137992" y="205686"/>
                        <a:pt x="137341" y="200805"/>
                        <a:pt x="137341" y="199503"/>
                      </a:cubicBezTo>
                      <a:cubicBezTo>
                        <a:pt x="137341" y="197550"/>
                        <a:pt x="142549" y="194296"/>
                        <a:pt x="146454" y="192017"/>
                      </a:cubicBezTo>
                      <a:cubicBezTo>
                        <a:pt x="148081" y="191041"/>
                        <a:pt x="149058" y="190390"/>
                        <a:pt x="149709" y="190065"/>
                      </a:cubicBezTo>
                      <a:cubicBezTo>
                        <a:pt x="150033" y="189739"/>
                        <a:pt x="150685" y="188438"/>
                        <a:pt x="151336" y="187136"/>
                      </a:cubicBezTo>
                      <a:cubicBezTo>
                        <a:pt x="152637" y="184532"/>
                        <a:pt x="153614" y="181277"/>
                        <a:pt x="153940" y="180627"/>
                      </a:cubicBezTo>
                      <a:cubicBezTo>
                        <a:pt x="154265" y="179325"/>
                        <a:pt x="158821" y="177047"/>
                        <a:pt x="162727" y="175419"/>
                      </a:cubicBezTo>
                      <a:cubicBezTo>
                        <a:pt x="165005" y="174443"/>
                        <a:pt x="166958" y="173467"/>
                        <a:pt x="167608" y="173141"/>
                      </a:cubicBezTo>
                      <a:lnTo>
                        <a:pt x="167608" y="173141"/>
                      </a:lnTo>
                      <a:cubicBezTo>
                        <a:pt x="168910" y="172165"/>
                        <a:pt x="174118" y="172490"/>
                        <a:pt x="179976" y="173141"/>
                      </a:cubicBezTo>
                      <a:cubicBezTo>
                        <a:pt x="183881" y="173467"/>
                        <a:pt x="188112" y="173792"/>
                        <a:pt x="191041" y="173792"/>
                      </a:cubicBezTo>
                      <a:cubicBezTo>
                        <a:pt x="195272" y="173792"/>
                        <a:pt x="199177" y="173467"/>
                        <a:pt x="202432" y="173141"/>
                      </a:cubicBezTo>
                      <a:cubicBezTo>
                        <a:pt x="204710" y="172816"/>
                        <a:pt x="206988" y="172816"/>
                        <a:pt x="208290" y="172816"/>
                      </a:cubicBezTo>
                      <a:cubicBezTo>
                        <a:pt x="211219" y="172816"/>
                        <a:pt x="213172" y="174443"/>
                        <a:pt x="214473" y="175419"/>
                      </a:cubicBezTo>
                      <a:lnTo>
                        <a:pt x="214473" y="175419"/>
                      </a:lnTo>
                      <a:cubicBezTo>
                        <a:pt x="214799" y="175745"/>
                        <a:pt x="215124" y="176070"/>
                        <a:pt x="215450" y="176070"/>
                      </a:cubicBezTo>
                      <a:cubicBezTo>
                        <a:pt x="216101" y="175745"/>
                        <a:pt x="218704" y="174117"/>
                        <a:pt x="220982" y="172490"/>
                      </a:cubicBezTo>
                      <a:cubicBezTo>
                        <a:pt x="223586" y="170538"/>
                        <a:pt x="225864" y="168910"/>
                        <a:pt x="226190" y="168259"/>
                      </a:cubicBezTo>
                      <a:cubicBezTo>
                        <a:pt x="226190" y="167283"/>
                        <a:pt x="225864" y="163052"/>
                        <a:pt x="225214" y="158821"/>
                      </a:cubicBezTo>
                      <a:cubicBezTo>
                        <a:pt x="224888" y="155567"/>
                        <a:pt x="224563" y="152312"/>
                        <a:pt x="224237" y="150685"/>
                      </a:cubicBezTo>
                      <a:cubicBezTo>
                        <a:pt x="223260" y="146780"/>
                        <a:pt x="226841" y="143199"/>
                        <a:pt x="228142" y="142223"/>
                      </a:cubicBezTo>
                      <a:lnTo>
                        <a:pt x="228142" y="142223"/>
                      </a:lnTo>
                      <a:cubicBezTo>
                        <a:pt x="228794" y="141572"/>
                        <a:pt x="229119" y="139294"/>
                        <a:pt x="229119" y="138318"/>
                      </a:cubicBezTo>
                      <a:cubicBezTo>
                        <a:pt x="229119" y="138318"/>
                        <a:pt x="228468" y="137992"/>
                        <a:pt x="227492" y="137667"/>
                      </a:cubicBezTo>
                      <a:cubicBezTo>
                        <a:pt x="226515" y="137341"/>
                        <a:pt x="225539" y="136690"/>
                        <a:pt x="224563" y="136039"/>
                      </a:cubicBezTo>
                      <a:cubicBezTo>
                        <a:pt x="222285" y="134412"/>
                        <a:pt x="223260" y="132134"/>
                        <a:pt x="223912" y="130181"/>
                      </a:cubicBezTo>
                      <a:cubicBezTo>
                        <a:pt x="224237" y="129205"/>
                        <a:pt x="224563" y="128554"/>
                        <a:pt x="224237" y="127903"/>
                      </a:cubicBezTo>
                      <a:cubicBezTo>
                        <a:pt x="224237" y="127578"/>
                        <a:pt x="221633" y="127578"/>
                        <a:pt x="219355" y="127578"/>
                      </a:cubicBezTo>
                      <a:cubicBezTo>
                        <a:pt x="218704" y="127578"/>
                        <a:pt x="217728" y="127578"/>
                        <a:pt x="217077" y="127578"/>
                      </a:cubicBezTo>
                      <a:cubicBezTo>
                        <a:pt x="212846" y="127578"/>
                        <a:pt x="212521" y="123998"/>
                        <a:pt x="212521" y="122045"/>
                      </a:cubicBezTo>
                      <a:lnTo>
                        <a:pt x="212521" y="122045"/>
                      </a:lnTo>
                      <a:cubicBezTo>
                        <a:pt x="212521" y="121720"/>
                        <a:pt x="212521" y="121720"/>
                        <a:pt x="212521" y="121394"/>
                      </a:cubicBezTo>
                      <a:cubicBezTo>
                        <a:pt x="212521" y="120743"/>
                        <a:pt x="208941" y="116187"/>
                        <a:pt x="206988" y="114234"/>
                      </a:cubicBezTo>
                      <a:lnTo>
                        <a:pt x="206337" y="113583"/>
                      </a:lnTo>
                      <a:lnTo>
                        <a:pt x="206337" y="113583"/>
                      </a:lnTo>
                      <a:cubicBezTo>
                        <a:pt x="205361" y="112281"/>
                        <a:pt x="205036" y="108701"/>
                        <a:pt x="205036" y="105121"/>
                      </a:cubicBezTo>
                      <a:cubicBezTo>
                        <a:pt x="205036" y="103169"/>
                        <a:pt x="205036" y="100891"/>
                        <a:pt x="204710" y="99263"/>
                      </a:cubicBezTo>
                      <a:cubicBezTo>
                        <a:pt x="204059" y="96009"/>
                        <a:pt x="205686" y="92754"/>
                        <a:pt x="206337" y="90802"/>
                      </a:cubicBezTo>
                      <a:cubicBezTo>
                        <a:pt x="206663" y="89825"/>
                        <a:pt x="206988" y="89174"/>
                        <a:pt x="206988" y="89174"/>
                      </a:cubicBezTo>
                      <a:cubicBezTo>
                        <a:pt x="206988" y="88849"/>
                        <a:pt x="201781" y="84618"/>
                        <a:pt x="197224" y="80712"/>
                      </a:cubicBezTo>
                      <a:cubicBezTo>
                        <a:pt x="194295" y="78109"/>
                        <a:pt x="191367" y="75831"/>
                        <a:pt x="190390" y="74529"/>
                      </a:cubicBezTo>
                      <a:cubicBezTo>
                        <a:pt x="188763" y="72902"/>
                        <a:pt x="187461" y="69972"/>
                        <a:pt x="186159" y="67369"/>
                      </a:cubicBezTo>
                      <a:cubicBezTo>
                        <a:pt x="185183" y="65091"/>
                        <a:pt x="184206" y="63463"/>
                        <a:pt x="183881" y="63138"/>
                      </a:cubicBezTo>
                      <a:cubicBezTo>
                        <a:pt x="183230" y="62812"/>
                        <a:pt x="180301" y="61836"/>
                        <a:pt x="177046" y="60860"/>
                      </a:cubicBezTo>
                      <a:cubicBezTo>
                        <a:pt x="173792" y="59883"/>
                        <a:pt x="170537" y="58907"/>
                        <a:pt x="170212" y="58907"/>
                      </a:cubicBezTo>
                      <a:cubicBezTo>
                        <a:pt x="169561" y="58907"/>
                        <a:pt x="167933" y="59558"/>
                        <a:pt x="166306" y="60860"/>
                      </a:cubicBezTo>
                      <a:cubicBezTo>
                        <a:pt x="165330" y="61511"/>
                        <a:pt x="164028" y="62487"/>
                        <a:pt x="163377" y="63138"/>
                      </a:cubicBezTo>
                      <a:cubicBezTo>
                        <a:pt x="162401" y="64440"/>
                        <a:pt x="162401" y="66393"/>
                        <a:pt x="162401" y="68020"/>
                      </a:cubicBezTo>
                      <a:cubicBezTo>
                        <a:pt x="162401" y="69647"/>
                        <a:pt x="162401" y="70949"/>
                        <a:pt x="161424" y="71600"/>
                      </a:cubicBezTo>
                      <a:cubicBezTo>
                        <a:pt x="160123" y="72902"/>
                        <a:pt x="156218" y="72251"/>
                        <a:pt x="153940" y="71925"/>
                      </a:cubicBezTo>
                      <a:cubicBezTo>
                        <a:pt x="153288" y="71925"/>
                        <a:pt x="152963" y="71925"/>
                        <a:pt x="152637" y="71600"/>
                      </a:cubicBezTo>
                      <a:cubicBezTo>
                        <a:pt x="151987" y="71600"/>
                        <a:pt x="150685" y="72902"/>
                        <a:pt x="149058" y="73878"/>
                      </a:cubicBezTo>
                      <a:cubicBezTo>
                        <a:pt x="148081" y="74854"/>
                        <a:pt x="147105" y="75505"/>
                        <a:pt x="146454" y="75831"/>
                      </a:cubicBezTo>
                      <a:cubicBezTo>
                        <a:pt x="144176" y="76807"/>
                        <a:pt x="134737" y="67369"/>
                        <a:pt x="132459" y="65416"/>
                      </a:cubicBezTo>
                      <a:lnTo>
                        <a:pt x="132459" y="65416"/>
                      </a:lnTo>
                      <a:cubicBezTo>
                        <a:pt x="132134" y="65091"/>
                        <a:pt x="128554" y="68020"/>
                        <a:pt x="125950" y="70623"/>
                      </a:cubicBezTo>
                      <a:cubicBezTo>
                        <a:pt x="124323" y="71925"/>
                        <a:pt x="123021" y="73227"/>
                        <a:pt x="122045" y="73878"/>
                      </a:cubicBezTo>
                      <a:cubicBezTo>
                        <a:pt x="121068" y="74529"/>
                        <a:pt x="118140" y="77132"/>
                        <a:pt x="115536" y="80062"/>
                      </a:cubicBezTo>
                      <a:cubicBezTo>
                        <a:pt x="111631" y="83967"/>
                        <a:pt x="107400" y="87872"/>
                        <a:pt x="105772" y="87872"/>
                      </a:cubicBezTo>
                      <a:cubicBezTo>
                        <a:pt x="104796" y="87872"/>
                        <a:pt x="103494" y="87547"/>
                        <a:pt x="102518" y="86896"/>
                      </a:cubicBezTo>
                      <a:cubicBezTo>
                        <a:pt x="101541" y="86245"/>
                        <a:pt x="100565" y="85594"/>
                        <a:pt x="99914" y="84943"/>
                      </a:cubicBezTo>
                      <a:cubicBezTo>
                        <a:pt x="97961" y="83316"/>
                        <a:pt x="98937" y="80712"/>
                        <a:pt x="99914" y="77783"/>
                      </a:cubicBezTo>
                      <a:cubicBezTo>
                        <a:pt x="100240" y="77132"/>
                        <a:pt x="100240" y="76807"/>
                        <a:pt x="100565" y="76482"/>
                      </a:cubicBezTo>
                      <a:cubicBezTo>
                        <a:pt x="101215" y="74529"/>
                        <a:pt x="102843" y="72576"/>
                        <a:pt x="103819" y="71274"/>
                      </a:cubicBezTo>
                      <a:cubicBezTo>
                        <a:pt x="104470" y="70298"/>
                        <a:pt x="105122" y="69647"/>
                        <a:pt x="105447" y="69322"/>
                      </a:cubicBezTo>
                      <a:lnTo>
                        <a:pt x="105447" y="69322"/>
                      </a:lnTo>
                      <a:cubicBezTo>
                        <a:pt x="105447" y="68996"/>
                        <a:pt x="105122" y="67043"/>
                        <a:pt x="104470" y="65091"/>
                      </a:cubicBezTo>
                      <a:cubicBezTo>
                        <a:pt x="103819" y="62812"/>
                        <a:pt x="102843" y="60534"/>
                        <a:pt x="102843" y="58256"/>
                      </a:cubicBezTo>
                      <a:cubicBezTo>
                        <a:pt x="102518" y="55327"/>
                        <a:pt x="104470" y="50120"/>
                        <a:pt x="106097" y="45889"/>
                      </a:cubicBezTo>
                      <a:cubicBezTo>
                        <a:pt x="107074" y="43285"/>
                        <a:pt x="108050" y="41007"/>
                        <a:pt x="107725" y="40682"/>
                      </a:cubicBezTo>
                      <a:lnTo>
                        <a:pt x="107725" y="40682"/>
                      </a:lnTo>
                      <a:cubicBezTo>
                        <a:pt x="107725" y="39705"/>
                        <a:pt x="106749" y="38078"/>
                        <a:pt x="106097" y="36451"/>
                      </a:cubicBezTo>
                      <a:lnTo>
                        <a:pt x="106097" y="36451"/>
                      </a:lnTo>
                      <a:cubicBezTo>
                        <a:pt x="105447" y="35474"/>
                        <a:pt x="105122" y="34173"/>
                        <a:pt x="104796" y="33522"/>
                      </a:cubicBezTo>
                      <a:cubicBezTo>
                        <a:pt x="104145" y="32220"/>
                        <a:pt x="105122" y="30593"/>
                        <a:pt x="105772" y="28965"/>
                      </a:cubicBezTo>
                      <a:cubicBezTo>
                        <a:pt x="106423" y="27664"/>
                        <a:pt x="107400" y="26036"/>
                        <a:pt x="106749" y="25060"/>
                      </a:cubicBezTo>
                      <a:cubicBezTo>
                        <a:pt x="106097" y="24084"/>
                        <a:pt x="101215" y="25060"/>
                        <a:pt x="96334" y="25711"/>
                      </a:cubicBezTo>
                      <a:cubicBezTo>
                        <a:pt x="93405" y="26362"/>
                        <a:pt x="90476" y="26687"/>
                        <a:pt x="88523" y="26687"/>
                      </a:cubicBezTo>
                      <a:cubicBezTo>
                        <a:pt x="84618" y="26687"/>
                        <a:pt x="83967" y="25060"/>
                        <a:pt x="83967" y="23107"/>
                      </a:cubicBezTo>
                      <a:cubicBezTo>
                        <a:pt x="83967" y="22782"/>
                        <a:pt x="83967" y="22456"/>
                        <a:pt x="83967" y="21805"/>
                      </a:cubicBezTo>
                      <a:cubicBezTo>
                        <a:pt x="83967" y="21480"/>
                        <a:pt x="83967" y="20829"/>
                        <a:pt x="83967" y="20829"/>
                      </a:cubicBezTo>
                      <a:cubicBezTo>
                        <a:pt x="83316" y="19202"/>
                        <a:pt x="84943" y="16598"/>
                        <a:pt x="86570" y="14320"/>
                      </a:cubicBezTo>
                      <a:cubicBezTo>
                        <a:pt x="87222" y="13344"/>
                        <a:pt x="87872" y="12367"/>
                        <a:pt x="87872" y="12042"/>
                      </a:cubicBezTo>
                      <a:cubicBezTo>
                        <a:pt x="87872" y="11391"/>
                        <a:pt x="87872" y="9764"/>
                        <a:pt x="87222" y="8462"/>
                      </a:cubicBezTo>
                      <a:cubicBezTo>
                        <a:pt x="86896" y="7485"/>
                        <a:pt x="86245" y="6835"/>
                        <a:pt x="85594" y="6184"/>
                      </a:cubicBezTo>
                      <a:cubicBezTo>
                        <a:pt x="84292" y="5533"/>
                        <a:pt x="82340" y="6184"/>
                        <a:pt x="81038" y="6509"/>
                      </a:cubicBezTo>
                      <a:cubicBezTo>
                        <a:pt x="80061" y="6835"/>
                        <a:pt x="79085" y="7160"/>
                        <a:pt x="78434" y="7160"/>
                      </a:cubicBezTo>
                      <a:cubicBezTo>
                        <a:pt x="76482" y="6835"/>
                        <a:pt x="75831" y="4556"/>
                        <a:pt x="75505" y="2278"/>
                      </a:cubicBezTo>
                      <a:lnTo>
                        <a:pt x="75505" y="2278"/>
                      </a:lnTo>
                      <a:lnTo>
                        <a:pt x="75505" y="1953"/>
                      </a:lnTo>
                      <a:cubicBezTo>
                        <a:pt x="74528" y="1953"/>
                        <a:pt x="73227" y="1302"/>
                        <a:pt x="72250" y="651"/>
                      </a:cubicBezTo>
                      <a:cubicBezTo>
                        <a:pt x="71600" y="326"/>
                        <a:pt x="71274" y="0"/>
                        <a:pt x="71274" y="0"/>
                      </a:cubicBezTo>
                      <a:cubicBezTo>
                        <a:pt x="70623" y="326"/>
                        <a:pt x="68345" y="1302"/>
                        <a:pt x="66718" y="1953"/>
                      </a:cubicBezTo>
                      <a:cubicBezTo>
                        <a:pt x="65416" y="2604"/>
                        <a:pt x="64440" y="2929"/>
                        <a:pt x="64114" y="2929"/>
                      </a:cubicBezTo>
                      <a:lnTo>
                        <a:pt x="64114" y="2929"/>
                      </a:lnTo>
                      <a:cubicBezTo>
                        <a:pt x="63463" y="3255"/>
                        <a:pt x="62161" y="2604"/>
                        <a:pt x="61185" y="1953"/>
                      </a:cubicBezTo>
                      <a:cubicBezTo>
                        <a:pt x="60534" y="1627"/>
                        <a:pt x="59883" y="1302"/>
                        <a:pt x="59232" y="976"/>
                      </a:cubicBezTo>
                      <a:cubicBezTo>
                        <a:pt x="59232" y="1302"/>
                        <a:pt x="59558" y="1953"/>
                        <a:pt x="59558" y="2604"/>
                      </a:cubicBezTo>
                      <a:cubicBezTo>
                        <a:pt x="60209" y="4882"/>
                        <a:pt x="60860" y="7811"/>
                        <a:pt x="59232" y="9113"/>
                      </a:cubicBezTo>
                      <a:cubicBezTo>
                        <a:pt x="58256" y="10089"/>
                        <a:pt x="56629" y="10089"/>
                        <a:pt x="55001" y="9764"/>
                      </a:cubicBezTo>
                      <a:cubicBezTo>
                        <a:pt x="53374" y="9764"/>
                        <a:pt x="51747" y="9438"/>
                        <a:pt x="50770" y="10415"/>
                      </a:cubicBezTo>
                      <a:cubicBezTo>
                        <a:pt x="49795" y="11065"/>
                        <a:pt x="49143" y="12693"/>
                        <a:pt x="48818" y="14320"/>
                      </a:cubicBezTo>
                      <a:cubicBezTo>
                        <a:pt x="48167" y="15947"/>
                        <a:pt x="47841" y="17575"/>
                        <a:pt x="46540" y="18226"/>
                      </a:cubicBezTo>
                      <a:cubicBezTo>
                        <a:pt x="44913" y="19202"/>
                        <a:pt x="37752" y="20829"/>
                        <a:pt x="34173" y="21480"/>
                      </a:cubicBezTo>
                      <a:cubicBezTo>
                        <a:pt x="33522" y="21480"/>
                        <a:pt x="32870" y="21805"/>
                        <a:pt x="32545" y="21805"/>
                      </a:cubicBezTo>
                      <a:cubicBezTo>
                        <a:pt x="31243" y="22131"/>
                        <a:pt x="28640" y="21154"/>
                        <a:pt x="25710" y="20178"/>
                      </a:cubicBezTo>
                      <a:cubicBezTo>
                        <a:pt x="22456" y="18876"/>
                        <a:pt x="19201" y="17900"/>
                        <a:pt x="19201" y="17900"/>
                      </a:cubicBezTo>
                      <a:cubicBezTo>
                        <a:pt x="18876" y="18551"/>
                        <a:pt x="18225" y="19853"/>
                        <a:pt x="17574" y="21154"/>
                      </a:cubicBezTo>
                      <a:cubicBezTo>
                        <a:pt x="16923" y="22456"/>
                        <a:pt x="16273" y="24084"/>
                        <a:pt x="15622" y="24735"/>
                      </a:cubicBezTo>
                      <a:cubicBezTo>
                        <a:pt x="15296" y="25385"/>
                        <a:pt x="14970" y="27989"/>
                        <a:pt x="14970" y="30267"/>
                      </a:cubicBezTo>
                      <a:cubicBezTo>
                        <a:pt x="14970" y="31894"/>
                        <a:pt x="14970" y="33522"/>
                        <a:pt x="14645" y="34498"/>
                      </a:cubicBezTo>
                      <a:cubicBezTo>
                        <a:pt x="14320" y="35474"/>
                        <a:pt x="13995" y="36125"/>
                        <a:pt x="13343" y="37102"/>
                      </a:cubicBezTo>
                      <a:cubicBezTo>
                        <a:pt x="12692" y="38403"/>
                        <a:pt x="11716" y="40031"/>
                        <a:pt x="11716" y="41658"/>
                      </a:cubicBezTo>
                      <a:cubicBezTo>
                        <a:pt x="11716" y="43611"/>
                        <a:pt x="12042" y="47516"/>
                        <a:pt x="12042" y="50120"/>
                      </a:cubicBezTo>
                      <a:cubicBezTo>
                        <a:pt x="12042" y="51422"/>
                        <a:pt x="12367" y="52723"/>
                        <a:pt x="12367" y="53049"/>
                      </a:cubicBezTo>
                      <a:cubicBezTo>
                        <a:pt x="12367" y="54351"/>
                        <a:pt x="11391" y="54676"/>
                        <a:pt x="10089" y="54676"/>
                      </a:cubicBezTo>
                      <a:cubicBezTo>
                        <a:pt x="9113" y="54676"/>
                        <a:pt x="7486" y="54351"/>
                        <a:pt x="5858" y="54351"/>
                      </a:cubicBezTo>
                      <a:cubicBezTo>
                        <a:pt x="3905" y="54025"/>
                        <a:pt x="2278" y="54025"/>
                        <a:pt x="651" y="54025"/>
                      </a:cubicBezTo>
                      <a:cubicBezTo>
                        <a:pt x="325" y="54025"/>
                        <a:pt x="0" y="52723"/>
                        <a:pt x="0" y="53374"/>
                      </a:cubicBezTo>
                      <a:cubicBezTo>
                        <a:pt x="0" y="54025"/>
                        <a:pt x="651" y="55978"/>
                        <a:pt x="1301" y="57605"/>
                      </a:cubicBezTo>
                      <a:cubicBezTo>
                        <a:pt x="1952" y="59233"/>
                        <a:pt x="2929" y="60534"/>
                        <a:pt x="2929" y="60860"/>
                      </a:cubicBezTo>
                      <a:cubicBezTo>
                        <a:pt x="2929" y="60860"/>
                        <a:pt x="3905" y="60860"/>
                        <a:pt x="4556" y="60860"/>
                      </a:cubicBezTo>
                      <a:cubicBezTo>
                        <a:pt x="6183" y="60860"/>
                        <a:pt x="8461" y="60860"/>
                        <a:pt x="9438" y="61836"/>
                      </a:cubicBezTo>
                      <a:cubicBezTo>
                        <a:pt x="10089" y="62487"/>
                        <a:pt x="10740" y="64114"/>
                        <a:pt x="11065" y="65742"/>
                      </a:cubicBezTo>
                      <a:cubicBezTo>
                        <a:pt x="11716" y="67694"/>
                        <a:pt x="11716" y="69647"/>
                        <a:pt x="11716" y="70623"/>
                      </a:cubicBezTo>
                      <a:cubicBezTo>
                        <a:pt x="11716" y="71274"/>
                        <a:pt x="11065" y="71925"/>
                        <a:pt x="10414" y="72576"/>
                      </a:cubicBezTo>
                      <a:cubicBezTo>
                        <a:pt x="9764" y="73553"/>
                        <a:pt x="8787" y="74529"/>
                        <a:pt x="9113" y="74854"/>
                      </a:cubicBezTo>
                      <a:cubicBezTo>
                        <a:pt x="9438" y="75505"/>
                        <a:pt x="10740" y="77132"/>
                        <a:pt x="12692" y="79085"/>
                      </a:cubicBezTo>
                      <a:cubicBezTo>
                        <a:pt x="14970" y="81363"/>
                        <a:pt x="17900" y="84618"/>
                        <a:pt x="20504" y="87547"/>
                      </a:cubicBezTo>
                      <a:cubicBezTo>
                        <a:pt x="24409" y="92429"/>
                        <a:pt x="30267" y="97962"/>
                        <a:pt x="32870" y="100565"/>
                      </a:cubicBezTo>
                      <a:lnTo>
                        <a:pt x="33847" y="101541"/>
                      </a:lnTo>
                      <a:cubicBezTo>
                        <a:pt x="34823" y="102518"/>
                        <a:pt x="35474" y="106098"/>
                        <a:pt x="36451" y="109678"/>
                      </a:cubicBezTo>
                      <a:cubicBezTo>
                        <a:pt x="36776" y="111305"/>
                        <a:pt x="37101" y="113258"/>
                        <a:pt x="37427" y="114234"/>
                      </a:cubicBezTo>
                      <a:cubicBezTo>
                        <a:pt x="38404" y="112932"/>
                        <a:pt x="39705" y="111630"/>
                        <a:pt x="41658" y="111956"/>
                      </a:cubicBezTo>
                      <a:cubicBezTo>
                        <a:pt x="42960" y="112281"/>
                        <a:pt x="43936" y="112932"/>
                        <a:pt x="44587" y="113583"/>
                      </a:cubicBezTo>
                      <a:cubicBezTo>
                        <a:pt x="45238" y="114234"/>
                        <a:pt x="45563" y="114885"/>
                        <a:pt x="45888" y="115536"/>
                      </a:cubicBezTo>
                      <a:cubicBezTo>
                        <a:pt x="46214" y="116512"/>
                        <a:pt x="45563" y="118465"/>
                        <a:pt x="44913" y="120418"/>
                      </a:cubicBezTo>
                      <a:cubicBezTo>
                        <a:pt x="43936" y="122696"/>
                        <a:pt x="42634" y="124974"/>
                        <a:pt x="41658" y="125299"/>
                      </a:cubicBezTo>
                      <a:cubicBezTo>
                        <a:pt x="41007" y="125625"/>
                        <a:pt x="39054" y="125950"/>
                        <a:pt x="37427" y="125950"/>
                      </a:cubicBezTo>
                      <a:cubicBezTo>
                        <a:pt x="35800" y="126276"/>
                        <a:pt x="33847" y="126276"/>
                        <a:pt x="33522" y="126601"/>
                      </a:cubicBezTo>
                      <a:cubicBezTo>
                        <a:pt x="33522" y="126601"/>
                        <a:pt x="33847" y="130832"/>
                        <a:pt x="34173" y="135389"/>
                      </a:cubicBezTo>
                      <a:cubicBezTo>
                        <a:pt x="34498" y="140270"/>
                        <a:pt x="34823" y="145478"/>
                        <a:pt x="34173" y="146454"/>
                      </a:cubicBezTo>
                      <a:cubicBezTo>
                        <a:pt x="33196" y="147756"/>
                        <a:pt x="31243" y="148081"/>
                        <a:pt x="28965" y="148732"/>
                      </a:cubicBezTo>
                      <a:cubicBezTo>
                        <a:pt x="27338" y="149058"/>
                        <a:pt x="25710" y="149383"/>
                        <a:pt x="25386" y="150034"/>
                      </a:cubicBezTo>
                      <a:cubicBezTo>
                        <a:pt x="25060" y="150685"/>
                        <a:pt x="24734" y="151661"/>
                        <a:pt x="24734" y="152638"/>
                      </a:cubicBezTo>
                      <a:cubicBezTo>
                        <a:pt x="24734" y="153939"/>
                        <a:pt x="25060" y="154916"/>
                        <a:pt x="25060" y="155567"/>
                      </a:cubicBezTo>
                      <a:cubicBezTo>
                        <a:pt x="25060" y="156218"/>
                        <a:pt x="26361" y="159147"/>
                        <a:pt x="27338" y="161425"/>
                      </a:cubicBezTo>
                      <a:cubicBezTo>
                        <a:pt x="28314" y="163378"/>
                        <a:pt x="28965" y="165005"/>
                        <a:pt x="29616" y="165656"/>
                      </a:cubicBezTo>
                      <a:cubicBezTo>
                        <a:pt x="29942" y="165981"/>
                        <a:pt x="31895" y="167934"/>
                        <a:pt x="34173" y="170863"/>
                      </a:cubicBezTo>
                      <a:cubicBezTo>
                        <a:pt x="40682" y="178023"/>
                        <a:pt x="51747" y="189739"/>
                        <a:pt x="51747" y="191366"/>
                      </a:cubicBezTo>
                      <a:cubicBezTo>
                        <a:pt x="51747" y="191692"/>
                        <a:pt x="51747" y="192994"/>
                        <a:pt x="52073" y="194621"/>
                      </a:cubicBezTo>
                      <a:cubicBezTo>
                        <a:pt x="52723" y="199503"/>
                        <a:pt x="53374" y="207639"/>
                        <a:pt x="52398" y="209266"/>
                      </a:cubicBezTo>
                      <a:cubicBezTo>
                        <a:pt x="51747" y="210243"/>
                        <a:pt x="51096" y="210568"/>
                        <a:pt x="50119" y="211219"/>
                      </a:cubicBezTo>
                      <a:cubicBezTo>
                        <a:pt x="49469" y="211545"/>
                        <a:pt x="48818" y="212196"/>
                        <a:pt x="48818" y="212196"/>
                      </a:cubicBezTo>
                      <a:cubicBezTo>
                        <a:pt x="49143" y="212521"/>
                        <a:pt x="49469" y="213172"/>
                        <a:pt x="49795" y="214148"/>
                      </a:cubicBezTo>
                      <a:cubicBezTo>
                        <a:pt x="51747" y="217403"/>
                        <a:pt x="55001" y="223912"/>
                        <a:pt x="57279" y="226190"/>
                      </a:cubicBezTo>
                      <a:cubicBezTo>
                        <a:pt x="58582" y="227492"/>
                        <a:pt x="59558" y="230095"/>
                        <a:pt x="60534" y="232699"/>
                      </a:cubicBezTo>
                      <a:cubicBezTo>
                        <a:pt x="61836" y="237581"/>
                        <a:pt x="62487" y="243439"/>
                        <a:pt x="62487" y="243765"/>
                      </a:cubicBezTo>
                      <a:cubicBezTo>
                        <a:pt x="62487" y="244416"/>
                        <a:pt x="59883" y="249297"/>
                        <a:pt x="56954" y="254504"/>
                      </a:cubicBezTo>
                      <a:cubicBezTo>
                        <a:pt x="54025" y="260037"/>
                        <a:pt x="50445" y="266221"/>
                        <a:pt x="49143" y="267848"/>
                      </a:cubicBezTo>
                      <a:lnTo>
                        <a:pt x="49143" y="267848"/>
                      </a:lnTo>
                      <a:cubicBezTo>
                        <a:pt x="48167" y="269475"/>
                        <a:pt x="46865" y="270126"/>
                        <a:pt x="45563" y="270777"/>
                      </a:cubicBezTo>
                      <a:cubicBezTo>
                        <a:pt x="43936" y="271428"/>
                        <a:pt x="42309" y="272404"/>
                        <a:pt x="42309" y="274683"/>
                      </a:cubicBezTo>
                      <a:cubicBezTo>
                        <a:pt x="41983" y="277286"/>
                        <a:pt x="41983" y="279564"/>
                        <a:pt x="41658" y="281843"/>
                      </a:cubicBezTo>
                      <a:cubicBezTo>
                        <a:pt x="41332" y="284121"/>
                        <a:pt x="40682" y="286073"/>
                        <a:pt x="39379" y="288026"/>
                      </a:cubicBezTo>
                      <a:cubicBezTo>
                        <a:pt x="38729" y="288026"/>
                        <a:pt x="35474" y="290955"/>
                        <a:pt x="32870" y="293233"/>
                      </a:cubicBezTo>
                      <a:lnTo>
                        <a:pt x="32870" y="293233"/>
                      </a:lnTo>
                      <a:close/>
                      <a:moveTo>
                        <a:pt x="62813" y="392171"/>
                      </a:moveTo>
                      <a:cubicBezTo>
                        <a:pt x="61510" y="395100"/>
                        <a:pt x="58582" y="401284"/>
                        <a:pt x="60534" y="405189"/>
                      </a:cubicBezTo>
                      <a:cubicBezTo>
                        <a:pt x="62487" y="409095"/>
                        <a:pt x="66392" y="412675"/>
                        <a:pt x="66718" y="409420"/>
                      </a:cubicBezTo>
                      <a:cubicBezTo>
                        <a:pt x="67369" y="406166"/>
                        <a:pt x="71925" y="401609"/>
                        <a:pt x="68670" y="400307"/>
                      </a:cubicBezTo>
                      <a:cubicBezTo>
                        <a:pt x="65416" y="399006"/>
                        <a:pt x="64114" y="400633"/>
                        <a:pt x="64114" y="398029"/>
                      </a:cubicBezTo>
                      <a:cubicBezTo>
                        <a:pt x="64114" y="395426"/>
                        <a:pt x="65091" y="390869"/>
                        <a:pt x="62813" y="392171"/>
                      </a:cubicBezTo>
                      <a:lnTo>
                        <a:pt x="62813" y="392171"/>
                      </a:lnTo>
                      <a:close/>
                      <a:moveTo>
                        <a:pt x="26036" y="357999"/>
                      </a:moveTo>
                      <a:cubicBezTo>
                        <a:pt x="25386" y="361904"/>
                        <a:pt x="22782" y="369064"/>
                        <a:pt x="24734" y="368738"/>
                      </a:cubicBezTo>
                      <a:cubicBezTo>
                        <a:pt x="26361" y="368413"/>
                        <a:pt x="30918" y="365159"/>
                        <a:pt x="30918" y="363857"/>
                      </a:cubicBezTo>
                      <a:cubicBezTo>
                        <a:pt x="30918" y="362555"/>
                        <a:pt x="29291" y="357348"/>
                        <a:pt x="27989" y="355720"/>
                      </a:cubicBezTo>
                      <a:cubicBezTo>
                        <a:pt x="26687" y="354419"/>
                        <a:pt x="26036" y="355070"/>
                        <a:pt x="26036" y="357999"/>
                      </a:cubicBezTo>
                      <a:lnTo>
                        <a:pt x="26036" y="357999"/>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5" name="Freeform: Shape 654">
                  <a:extLst>
                    <a:ext uri="{FF2B5EF4-FFF2-40B4-BE49-F238E27FC236}">
                      <a16:creationId xmlns:a16="http://schemas.microsoft.com/office/drawing/2014/main" id="{58FC6615-0A40-484F-B599-E3509E3F1C6A}"/>
                    </a:ext>
                  </a:extLst>
                </p:cNvPr>
                <p:cNvSpPr/>
                <p:nvPr/>
              </p:nvSpPr>
              <p:spPr>
                <a:xfrm>
                  <a:off x="8343830" y="3629120"/>
                  <a:ext cx="249297" cy="531465"/>
                </a:xfrm>
                <a:custGeom>
                  <a:avLst/>
                  <a:gdLst>
                    <a:gd name="connsiteX0" fmla="*/ 0 w 249297"/>
                    <a:gd name="connsiteY0" fmla="*/ 220983 h 531465"/>
                    <a:gd name="connsiteX1" fmla="*/ 3905 w 249297"/>
                    <a:gd name="connsiteY1" fmla="*/ 227817 h 531465"/>
                    <a:gd name="connsiteX2" fmla="*/ 7486 w 249297"/>
                    <a:gd name="connsiteY2" fmla="*/ 226515 h 531465"/>
                    <a:gd name="connsiteX3" fmla="*/ 13995 w 249297"/>
                    <a:gd name="connsiteY3" fmla="*/ 236930 h 531465"/>
                    <a:gd name="connsiteX4" fmla="*/ 16598 w 249297"/>
                    <a:gd name="connsiteY4" fmla="*/ 233024 h 531465"/>
                    <a:gd name="connsiteX5" fmla="*/ 22131 w 249297"/>
                    <a:gd name="connsiteY5" fmla="*/ 241486 h 531465"/>
                    <a:gd name="connsiteX6" fmla="*/ 27664 w 249297"/>
                    <a:gd name="connsiteY6" fmla="*/ 239208 h 531465"/>
                    <a:gd name="connsiteX7" fmla="*/ 24409 w 249297"/>
                    <a:gd name="connsiteY7" fmla="*/ 248321 h 531465"/>
                    <a:gd name="connsiteX8" fmla="*/ 25710 w 249297"/>
                    <a:gd name="connsiteY8" fmla="*/ 254504 h 531465"/>
                    <a:gd name="connsiteX9" fmla="*/ 30267 w 249297"/>
                    <a:gd name="connsiteY9" fmla="*/ 249948 h 531465"/>
                    <a:gd name="connsiteX10" fmla="*/ 44913 w 249297"/>
                    <a:gd name="connsiteY10" fmla="*/ 252877 h 531465"/>
                    <a:gd name="connsiteX11" fmla="*/ 43285 w 249297"/>
                    <a:gd name="connsiteY11" fmla="*/ 257759 h 531465"/>
                    <a:gd name="connsiteX12" fmla="*/ 48818 w 249297"/>
                    <a:gd name="connsiteY12" fmla="*/ 259386 h 531465"/>
                    <a:gd name="connsiteX13" fmla="*/ 46540 w 249297"/>
                    <a:gd name="connsiteY13" fmla="*/ 262966 h 531465"/>
                    <a:gd name="connsiteX14" fmla="*/ 54676 w 249297"/>
                    <a:gd name="connsiteY14" fmla="*/ 269801 h 531465"/>
                    <a:gd name="connsiteX15" fmla="*/ 53700 w 249297"/>
                    <a:gd name="connsiteY15" fmla="*/ 285097 h 531465"/>
                    <a:gd name="connsiteX16" fmla="*/ 57605 w 249297"/>
                    <a:gd name="connsiteY16" fmla="*/ 288677 h 531465"/>
                    <a:gd name="connsiteX17" fmla="*/ 64114 w 249297"/>
                    <a:gd name="connsiteY17" fmla="*/ 303973 h 531465"/>
                    <a:gd name="connsiteX18" fmla="*/ 68345 w 249297"/>
                    <a:gd name="connsiteY18" fmla="*/ 323826 h 531465"/>
                    <a:gd name="connsiteX19" fmla="*/ 65416 w 249297"/>
                    <a:gd name="connsiteY19" fmla="*/ 334241 h 531465"/>
                    <a:gd name="connsiteX20" fmla="*/ 63138 w 249297"/>
                    <a:gd name="connsiteY20" fmla="*/ 350188 h 531465"/>
                    <a:gd name="connsiteX21" fmla="*/ 60209 w 249297"/>
                    <a:gd name="connsiteY21" fmla="*/ 364833 h 531465"/>
                    <a:gd name="connsiteX22" fmla="*/ 68345 w 249297"/>
                    <a:gd name="connsiteY22" fmla="*/ 358650 h 531465"/>
                    <a:gd name="connsiteX23" fmla="*/ 71925 w 249297"/>
                    <a:gd name="connsiteY23" fmla="*/ 352140 h 531465"/>
                    <a:gd name="connsiteX24" fmla="*/ 71274 w 249297"/>
                    <a:gd name="connsiteY24" fmla="*/ 361253 h 531465"/>
                    <a:gd name="connsiteX25" fmla="*/ 73227 w 249297"/>
                    <a:gd name="connsiteY25" fmla="*/ 363857 h 531465"/>
                    <a:gd name="connsiteX26" fmla="*/ 79736 w 249297"/>
                    <a:gd name="connsiteY26" fmla="*/ 359626 h 531465"/>
                    <a:gd name="connsiteX27" fmla="*/ 78760 w 249297"/>
                    <a:gd name="connsiteY27" fmla="*/ 363857 h 531465"/>
                    <a:gd name="connsiteX28" fmla="*/ 80387 w 249297"/>
                    <a:gd name="connsiteY28" fmla="*/ 370691 h 531465"/>
                    <a:gd name="connsiteX29" fmla="*/ 84618 w 249297"/>
                    <a:gd name="connsiteY29" fmla="*/ 363531 h 531465"/>
                    <a:gd name="connsiteX30" fmla="*/ 86245 w 249297"/>
                    <a:gd name="connsiteY30" fmla="*/ 370691 h 531465"/>
                    <a:gd name="connsiteX31" fmla="*/ 92103 w 249297"/>
                    <a:gd name="connsiteY31" fmla="*/ 361578 h 531465"/>
                    <a:gd name="connsiteX32" fmla="*/ 89825 w 249297"/>
                    <a:gd name="connsiteY32" fmla="*/ 374922 h 531465"/>
                    <a:gd name="connsiteX33" fmla="*/ 96334 w 249297"/>
                    <a:gd name="connsiteY33" fmla="*/ 371017 h 531465"/>
                    <a:gd name="connsiteX34" fmla="*/ 101216 w 249297"/>
                    <a:gd name="connsiteY34" fmla="*/ 360928 h 531465"/>
                    <a:gd name="connsiteX35" fmla="*/ 107074 w 249297"/>
                    <a:gd name="connsiteY35" fmla="*/ 359951 h 531465"/>
                    <a:gd name="connsiteX36" fmla="*/ 109353 w 249297"/>
                    <a:gd name="connsiteY36" fmla="*/ 356046 h 531465"/>
                    <a:gd name="connsiteX37" fmla="*/ 115862 w 249297"/>
                    <a:gd name="connsiteY37" fmla="*/ 355395 h 531465"/>
                    <a:gd name="connsiteX38" fmla="*/ 117814 w 249297"/>
                    <a:gd name="connsiteY38" fmla="*/ 349862 h 531465"/>
                    <a:gd name="connsiteX39" fmla="*/ 125625 w 249297"/>
                    <a:gd name="connsiteY39" fmla="*/ 351164 h 531465"/>
                    <a:gd name="connsiteX40" fmla="*/ 131809 w 249297"/>
                    <a:gd name="connsiteY40" fmla="*/ 344980 h 531465"/>
                    <a:gd name="connsiteX41" fmla="*/ 131483 w 249297"/>
                    <a:gd name="connsiteY41" fmla="*/ 341400 h 531465"/>
                    <a:gd name="connsiteX42" fmla="*/ 133436 w 249297"/>
                    <a:gd name="connsiteY42" fmla="*/ 331311 h 531465"/>
                    <a:gd name="connsiteX43" fmla="*/ 133762 w 249297"/>
                    <a:gd name="connsiteY43" fmla="*/ 325453 h 531465"/>
                    <a:gd name="connsiteX44" fmla="*/ 143199 w 249297"/>
                    <a:gd name="connsiteY44" fmla="*/ 334241 h 531465"/>
                    <a:gd name="connsiteX45" fmla="*/ 148732 w 249297"/>
                    <a:gd name="connsiteY45" fmla="*/ 351164 h 531465"/>
                    <a:gd name="connsiteX46" fmla="*/ 158496 w 249297"/>
                    <a:gd name="connsiteY46" fmla="*/ 348886 h 531465"/>
                    <a:gd name="connsiteX47" fmla="*/ 156868 w 249297"/>
                    <a:gd name="connsiteY47" fmla="*/ 352466 h 531465"/>
                    <a:gd name="connsiteX48" fmla="*/ 154265 w 249297"/>
                    <a:gd name="connsiteY48" fmla="*/ 363206 h 531465"/>
                    <a:gd name="connsiteX49" fmla="*/ 158171 w 249297"/>
                    <a:gd name="connsiteY49" fmla="*/ 375248 h 531465"/>
                    <a:gd name="connsiteX50" fmla="*/ 159472 w 249297"/>
                    <a:gd name="connsiteY50" fmla="*/ 399006 h 531465"/>
                    <a:gd name="connsiteX51" fmla="*/ 165330 w 249297"/>
                    <a:gd name="connsiteY51" fmla="*/ 405515 h 531465"/>
                    <a:gd name="connsiteX52" fmla="*/ 167608 w 249297"/>
                    <a:gd name="connsiteY52" fmla="*/ 421136 h 531465"/>
                    <a:gd name="connsiteX53" fmla="*/ 170212 w 249297"/>
                    <a:gd name="connsiteY53" fmla="*/ 434805 h 531465"/>
                    <a:gd name="connsiteX54" fmla="*/ 172816 w 249297"/>
                    <a:gd name="connsiteY54" fmla="*/ 424716 h 531465"/>
                    <a:gd name="connsiteX55" fmla="*/ 184532 w 249297"/>
                    <a:gd name="connsiteY55" fmla="*/ 459865 h 531465"/>
                    <a:gd name="connsiteX56" fmla="*/ 179650 w 249297"/>
                    <a:gd name="connsiteY56" fmla="*/ 472558 h 531465"/>
                    <a:gd name="connsiteX57" fmla="*/ 185183 w 249297"/>
                    <a:gd name="connsiteY57" fmla="*/ 474185 h 531465"/>
                    <a:gd name="connsiteX58" fmla="*/ 184858 w 249297"/>
                    <a:gd name="connsiteY58" fmla="*/ 481996 h 531465"/>
                    <a:gd name="connsiteX59" fmla="*/ 182254 w 249297"/>
                    <a:gd name="connsiteY59" fmla="*/ 484274 h 531465"/>
                    <a:gd name="connsiteX60" fmla="*/ 183230 w 249297"/>
                    <a:gd name="connsiteY60" fmla="*/ 488831 h 531465"/>
                    <a:gd name="connsiteX61" fmla="*/ 188763 w 249297"/>
                    <a:gd name="connsiteY61" fmla="*/ 487529 h 531465"/>
                    <a:gd name="connsiteX62" fmla="*/ 184858 w 249297"/>
                    <a:gd name="connsiteY62" fmla="*/ 509334 h 531465"/>
                    <a:gd name="connsiteX63" fmla="*/ 178674 w 249297"/>
                    <a:gd name="connsiteY63" fmla="*/ 516169 h 531465"/>
                    <a:gd name="connsiteX64" fmla="*/ 179325 w 249297"/>
                    <a:gd name="connsiteY64" fmla="*/ 524631 h 531465"/>
                    <a:gd name="connsiteX65" fmla="*/ 179976 w 249297"/>
                    <a:gd name="connsiteY65" fmla="*/ 531465 h 531465"/>
                    <a:gd name="connsiteX66" fmla="*/ 185183 w 249297"/>
                    <a:gd name="connsiteY66" fmla="*/ 526258 h 531465"/>
                    <a:gd name="connsiteX67" fmla="*/ 187136 w 249297"/>
                    <a:gd name="connsiteY67" fmla="*/ 521051 h 531465"/>
                    <a:gd name="connsiteX68" fmla="*/ 187786 w 249297"/>
                    <a:gd name="connsiteY68" fmla="*/ 514216 h 531465"/>
                    <a:gd name="connsiteX69" fmla="*/ 192668 w 249297"/>
                    <a:gd name="connsiteY69" fmla="*/ 508032 h 531465"/>
                    <a:gd name="connsiteX70" fmla="*/ 195272 w 249297"/>
                    <a:gd name="connsiteY70" fmla="*/ 506080 h 531465"/>
                    <a:gd name="connsiteX71" fmla="*/ 195272 w 249297"/>
                    <a:gd name="connsiteY71" fmla="*/ 506080 h 531465"/>
                    <a:gd name="connsiteX72" fmla="*/ 202758 w 249297"/>
                    <a:gd name="connsiteY72" fmla="*/ 493062 h 531465"/>
                    <a:gd name="connsiteX73" fmla="*/ 207964 w 249297"/>
                    <a:gd name="connsiteY73" fmla="*/ 483623 h 531465"/>
                    <a:gd name="connsiteX74" fmla="*/ 206012 w 249297"/>
                    <a:gd name="connsiteY74" fmla="*/ 473209 h 531465"/>
                    <a:gd name="connsiteX75" fmla="*/ 203408 w 249297"/>
                    <a:gd name="connsiteY75" fmla="*/ 468002 h 531465"/>
                    <a:gd name="connsiteX76" fmla="*/ 195272 w 249297"/>
                    <a:gd name="connsiteY76" fmla="*/ 455309 h 531465"/>
                    <a:gd name="connsiteX77" fmla="*/ 194295 w 249297"/>
                    <a:gd name="connsiteY77" fmla="*/ 453356 h 531465"/>
                    <a:gd name="connsiteX78" fmla="*/ 196248 w 249297"/>
                    <a:gd name="connsiteY78" fmla="*/ 448800 h 531465"/>
                    <a:gd name="connsiteX79" fmla="*/ 197876 w 249297"/>
                    <a:gd name="connsiteY79" fmla="*/ 447498 h 531465"/>
                    <a:gd name="connsiteX80" fmla="*/ 197225 w 249297"/>
                    <a:gd name="connsiteY80" fmla="*/ 434480 h 531465"/>
                    <a:gd name="connsiteX81" fmla="*/ 196899 w 249297"/>
                    <a:gd name="connsiteY81" fmla="*/ 431226 h 531465"/>
                    <a:gd name="connsiteX82" fmla="*/ 180301 w 249297"/>
                    <a:gd name="connsiteY82" fmla="*/ 412675 h 531465"/>
                    <a:gd name="connsiteX83" fmla="*/ 175419 w 249297"/>
                    <a:gd name="connsiteY83" fmla="*/ 407467 h 531465"/>
                    <a:gd name="connsiteX84" fmla="*/ 172816 w 249297"/>
                    <a:gd name="connsiteY84" fmla="*/ 402586 h 531465"/>
                    <a:gd name="connsiteX85" fmla="*/ 170212 w 249297"/>
                    <a:gd name="connsiteY85" fmla="*/ 396077 h 531465"/>
                    <a:gd name="connsiteX86" fmla="*/ 169886 w 249297"/>
                    <a:gd name="connsiteY86" fmla="*/ 392822 h 531465"/>
                    <a:gd name="connsiteX87" fmla="*/ 171189 w 249297"/>
                    <a:gd name="connsiteY87" fmla="*/ 388591 h 531465"/>
                    <a:gd name="connsiteX88" fmla="*/ 176396 w 249297"/>
                    <a:gd name="connsiteY88" fmla="*/ 386638 h 531465"/>
                    <a:gd name="connsiteX89" fmla="*/ 179976 w 249297"/>
                    <a:gd name="connsiteY89" fmla="*/ 385662 h 531465"/>
                    <a:gd name="connsiteX90" fmla="*/ 179650 w 249297"/>
                    <a:gd name="connsiteY90" fmla="*/ 376224 h 531465"/>
                    <a:gd name="connsiteX91" fmla="*/ 179976 w 249297"/>
                    <a:gd name="connsiteY91" fmla="*/ 365159 h 531465"/>
                    <a:gd name="connsiteX92" fmla="*/ 185508 w 249297"/>
                    <a:gd name="connsiteY92" fmla="*/ 363857 h 531465"/>
                    <a:gd name="connsiteX93" fmla="*/ 188437 w 249297"/>
                    <a:gd name="connsiteY93" fmla="*/ 363531 h 531465"/>
                    <a:gd name="connsiteX94" fmla="*/ 190716 w 249297"/>
                    <a:gd name="connsiteY94" fmla="*/ 359626 h 531465"/>
                    <a:gd name="connsiteX95" fmla="*/ 191692 w 249297"/>
                    <a:gd name="connsiteY95" fmla="*/ 356697 h 531465"/>
                    <a:gd name="connsiteX96" fmla="*/ 191041 w 249297"/>
                    <a:gd name="connsiteY96" fmla="*/ 355720 h 531465"/>
                    <a:gd name="connsiteX97" fmla="*/ 189089 w 249297"/>
                    <a:gd name="connsiteY97" fmla="*/ 354744 h 531465"/>
                    <a:gd name="connsiteX98" fmla="*/ 187461 w 249297"/>
                    <a:gd name="connsiteY98" fmla="*/ 356046 h 531465"/>
                    <a:gd name="connsiteX99" fmla="*/ 187461 w 249297"/>
                    <a:gd name="connsiteY99" fmla="*/ 356046 h 531465"/>
                    <a:gd name="connsiteX100" fmla="*/ 185508 w 249297"/>
                    <a:gd name="connsiteY100" fmla="*/ 357673 h 531465"/>
                    <a:gd name="connsiteX101" fmla="*/ 185508 w 249297"/>
                    <a:gd name="connsiteY101" fmla="*/ 357673 h 531465"/>
                    <a:gd name="connsiteX102" fmla="*/ 183230 w 249297"/>
                    <a:gd name="connsiteY102" fmla="*/ 356046 h 531465"/>
                    <a:gd name="connsiteX103" fmla="*/ 183230 w 249297"/>
                    <a:gd name="connsiteY103" fmla="*/ 356046 h 531465"/>
                    <a:gd name="connsiteX104" fmla="*/ 181928 w 249297"/>
                    <a:gd name="connsiteY104" fmla="*/ 350188 h 531465"/>
                    <a:gd name="connsiteX105" fmla="*/ 180301 w 249297"/>
                    <a:gd name="connsiteY105" fmla="*/ 343353 h 531465"/>
                    <a:gd name="connsiteX106" fmla="*/ 179325 w 249297"/>
                    <a:gd name="connsiteY106" fmla="*/ 342377 h 531465"/>
                    <a:gd name="connsiteX107" fmla="*/ 166958 w 249297"/>
                    <a:gd name="connsiteY107" fmla="*/ 329033 h 531465"/>
                    <a:gd name="connsiteX108" fmla="*/ 159472 w 249297"/>
                    <a:gd name="connsiteY108" fmla="*/ 320571 h 531465"/>
                    <a:gd name="connsiteX109" fmla="*/ 155241 w 249297"/>
                    <a:gd name="connsiteY109" fmla="*/ 316015 h 531465"/>
                    <a:gd name="connsiteX110" fmla="*/ 156868 w 249297"/>
                    <a:gd name="connsiteY110" fmla="*/ 310808 h 531465"/>
                    <a:gd name="connsiteX111" fmla="*/ 157519 w 249297"/>
                    <a:gd name="connsiteY111" fmla="*/ 309832 h 531465"/>
                    <a:gd name="connsiteX112" fmla="*/ 156868 w 249297"/>
                    <a:gd name="connsiteY112" fmla="*/ 306251 h 531465"/>
                    <a:gd name="connsiteX113" fmla="*/ 155892 w 249297"/>
                    <a:gd name="connsiteY113" fmla="*/ 303648 h 531465"/>
                    <a:gd name="connsiteX114" fmla="*/ 152963 w 249297"/>
                    <a:gd name="connsiteY114" fmla="*/ 303322 h 531465"/>
                    <a:gd name="connsiteX115" fmla="*/ 150034 w 249297"/>
                    <a:gd name="connsiteY115" fmla="*/ 302997 h 531465"/>
                    <a:gd name="connsiteX116" fmla="*/ 147105 w 249297"/>
                    <a:gd name="connsiteY116" fmla="*/ 298441 h 531465"/>
                    <a:gd name="connsiteX117" fmla="*/ 145477 w 249297"/>
                    <a:gd name="connsiteY117" fmla="*/ 292908 h 531465"/>
                    <a:gd name="connsiteX118" fmla="*/ 148732 w 249297"/>
                    <a:gd name="connsiteY118" fmla="*/ 290955 h 531465"/>
                    <a:gd name="connsiteX119" fmla="*/ 154265 w 249297"/>
                    <a:gd name="connsiteY119" fmla="*/ 291606 h 531465"/>
                    <a:gd name="connsiteX120" fmla="*/ 157845 w 249297"/>
                    <a:gd name="connsiteY120" fmla="*/ 291932 h 531465"/>
                    <a:gd name="connsiteX121" fmla="*/ 157845 w 249297"/>
                    <a:gd name="connsiteY121" fmla="*/ 289979 h 531465"/>
                    <a:gd name="connsiteX122" fmla="*/ 157519 w 249297"/>
                    <a:gd name="connsiteY122" fmla="*/ 281191 h 531465"/>
                    <a:gd name="connsiteX123" fmla="*/ 159472 w 249297"/>
                    <a:gd name="connsiteY123" fmla="*/ 275333 h 531465"/>
                    <a:gd name="connsiteX124" fmla="*/ 160449 w 249297"/>
                    <a:gd name="connsiteY124" fmla="*/ 273381 h 531465"/>
                    <a:gd name="connsiteX125" fmla="*/ 160774 w 249297"/>
                    <a:gd name="connsiteY125" fmla="*/ 269801 h 531465"/>
                    <a:gd name="connsiteX126" fmla="*/ 161750 w 249297"/>
                    <a:gd name="connsiteY126" fmla="*/ 262641 h 531465"/>
                    <a:gd name="connsiteX127" fmla="*/ 163377 w 249297"/>
                    <a:gd name="connsiteY127" fmla="*/ 259386 h 531465"/>
                    <a:gd name="connsiteX128" fmla="*/ 165005 w 249297"/>
                    <a:gd name="connsiteY128" fmla="*/ 255806 h 531465"/>
                    <a:gd name="connsiteX129" fmla="*/ 174768 w 249297"/>
                    <a:gd name="connsiteY129" fmla="*/ 257108 h 531465"/>
                    <a:gd name="connsiteX130" fmla="*/ 179976 w 249297"/>
                    <a:gd name="connsiteY130" fmla="*/ 258735 h 531465"/>
                    <a:gd name="connsiteX131" fmla="*/ 181928 w 249297"/>
                    <a:gd name="connsiteY131" fmla="*/ 258410 h 531465"/>
                    <a:gd name="connsiteX132" fmla="*/ 193319 w 249297"/>
                    <a:gd name="connsiteY132" fmla="*/ 255806 h 531465"/>
                    <a:gd name="connsiteX133" fmla="*/ 194621 w 249297"/>
                    <a:gd name="connsiteY133" fmla="*/ 253203 h 531465"/>
                    <a:gd name="connsiteX134" fmla="*/ 197550 w 249297"/>
                    <a:gd name="connsiteY134" fmla="*/ 247995 h 531465"/>
                    <a:gd name="connsiteX135" fmla="*/ 203408 w 249297"/>
                    <a:gd name="connsiteY135" fmla="*/ 246694 h 531465"/>
                    <a:gd name="connsiteX136" fmla="*/ 206012 w 249297"/>
                    <a:gd name="connsiteY136" fmla="*/ 246694 h 531465"/>
                    <a:gd name="connsiteX137" fmla="*/ 205361 w 249297"/>
                    <a:gd name="connsiteY137" fmla="*/ 243114 h 531465"/>
                    <a:gd name="connsiteX138" fmla="*/ 204710 w 249297"/>
                    <a:gd name="connsiteY138" fmla="*/ 239859 h 531465"/>
                    <a:gd name="connsiteX139" fmla="*/ 206663 w 249297"/>
                    <a:gd name="connsiteY139" fmla="*/ 237906 h 531465"/>
                    <a:gd name="connsiteX140" fmla="*/ 210568 w 249297"/>
                    <a:gd name="connsiteY140" fmla="*/ 239534 h 531465"/>
                    <a:gd name="connsiteX141" fmla="*/ 211545 w 249297"/>
                    <a:gd name="connsiteY141" fmla="*/ 240184 h 531465"/>
                    <a:gd name="connsiteX142" fmla="*/ 211545 w 249297"/>
                    <a:gd name="connsiteY142" fmla="*/ 240184 h 531465"/>
                    <a:gd name="connsiteX143" fmla="*/ 213823 w 249297"/>
                    <a:gd name="connsiteY143" fmla="*/ 239208 h 531465"/>
                    <a:gd name="connsiteX144" fmla="*/ 218379 w 249297"/>
                    <a:gd name="connsiteY144" fmla="*/ 237255 h 531465"/>
                    <a:gd name="connsiteX145" fmla="*/ 221959 w 249297"/>
                    <a:gd name="connsiteY145" fmla="*/ 238232 h 531465"/>
                    <a:gd name="connsiteX146" fmla="*/ 223912 w 249297"/>
                    <a:gd name="connsiteY146" fmla="*/ 239208 h 531465"/>
                    <a:gd name="connsiteX147" fmla="*/ 225864 w 249297"/>
                    <a:gd name="connsiteY147" fmla="*/ 234977 h 531465"/>
                    <a:gd name="connsiteX148" fmla="*/ 228468 w 249297"/>
                    <a:gd name="connsiteY148" fmla="*/ 229445 h 531465"/>
                    <a:gd name="connsiteX149" fmla="*/ 234652 w 249297"/>
                    <a:gd name="connsiteY149" fmla="*/ 227817 h 531465"/>
                    <a:gd name="connsiteX150" fmla="*/ 236604 w 249297"/>
                    <a:gd name="connsiteY150" fmla="*/ 227817 h 531465"/>
                    <a:gd name="connsiteX151" fmla="*/ 236279 w 249297"/>
                    <a:gd name="connsiteY151" fmla="*/ 227492 h 531465"/>
                    <a:gd name="connsiteX152" fmla="*/ 235303 w 249297"/>
                    <a:gd name="connsiteY152" fmla="*/ 224563 h 531465"/>
                    <a:gd name="connsiteX153" fmla="*/ 239859 w 249297"/>
                    <a:gd name="connsiteY153" fmla="*/ 214148 h 531465"/>
                    <a:gd name="connsiteX154" fmla="*/ 241161 w 249297"/>
                    <a:gd name="connsiteY154" fmla="*/ 211870 h 531465"/>
                    <a:gd name="connsiteX155" fmla="*/ 249298 w 249297"/>
                    <a:gd name="connsiteY155" fmla="*/ 206988 h 531465"/>
                    <a:gd name="connsiteX156" fmla="*/ 248646 w 249297"/>
                    <a:gd name="connsiteY156" fmla="*/ 203083 h 531465"/>
                    <a:gd name="connsiteX157" fmla="*/ 248972 w 249297"/>
                    <a:gd name="connsiteY157" fmla="*/ 200805 h 531465"/>
                    <a:gd name="connsiteX158" fmla="*/ 240510 w 249297"/>
                    <a:gd name="connsiteY158" fmla="*/ 204385 h 531465"/>
                    <a:gd name="connsiteX159" fmla="*/ 227492 w 249297"/>
                    <a:gd name="connsiteY159" fmla="*/ 209917 h 531465"/>
                    <a:gd name="connsiteX160" fmla="*/ 221308 w 249297"/>
                    <a:gd name="connsiteY160" fmla="*/ 203408 h 531465"/>
                    <a:gd name="connsiteX161" fmla="*/ 219355 w 249297"/>
                    <a:gd name="connsiteY161" fmla="*/ 199828 h 531465"/>
                    <a:gd name="connsiteX162" fmla="*/ 219355 w 249297"/>
                    <a:gd name="connsiteY162" fmla="*/ 192668 h 531465"/>
                    <a:gd name="connsiteX163" fmla="*/ 219681 w 249297"/>
                    <a:gd name="connsiteY163" fmla="*/ 191692 h 531465"/>
                    <a:gd name="connsiteX164" fmla="*/ 207639 w 249297"/>
                    <a:gd name="connsiteY164" fmla="*/ 190716 h 531465"/>
                    <a:gd name="connsiteX165" fmla="*/ 207639 w 249297"/>
                    <a:gd name="connsiteY165" fmla="*/ 190716 h 531465"/>
                    <a:gd name="connsiteX166" fmla="*/ 196899 w 249297"/>
                    <a:gd name="connsiteY166" fmla="*/ 188763 h 531465"/>
                    <a:gd name="connsiteX167" fmla="*/ 197550 w 249297"/>
                    <a:gd name="connsiteY167" fmla="*/ 181277 h 531465"/>
                    <a:gd name="connsiteX168" fmla="*/ 201130 w 249297"/>
                    <a:gd name="connsiteY168" fmla="*/ 169887 h 531465"/>
                    <a:gd name="connsiteX169" fmla="*/ 206012 w 249297"/>
                    <a:gd name="connsiteY169" fmla="*/ 166307 h 531465"/>
                    <a:gd name="connsiteX170" fmla="*/ 206663 w 249297"/>
                    <a:gd name="connsiteY170" fmla="*/ 166307 h 531465"/>
                    <a:gd name="connsiteX171" fmla="*/ 206663 w 249297"/>
                    <a:gd name="connsiteY171" fmla="*/ 166307 h 531465"/>
                    <a:gd name="connsiteX172" fmla="*/ 206337 w 249297"/>
                    <a:gd name="connsiteY172" fmla="*/ 163378 h 531465"/>
                    <a:gd name="connsiteX173" fmla="*/ 205686 w 249297"/>
                    <a:gd name="connsiteY173" fmla="*/ 161425 h 531465"/>
                    <a:gd name="connsiteX174" fmla="*/ 201781 w 249297"/>
                    <a:gd name="connsiteY174" fmla="*/ 160774 h 531465"/>
                    <a:gd name="connsiteX175" fmla="*/ 191367 w 249297"/>
                    <a:gd name="connsiteY175" fmla="*/ 160123 h 531465"/>
                    <a:gd name="connsiteX176" fmla="*/ 186810 w 249297"/>
                    <a:gd name="connsiteY176" fmla="*/ 153614 h 531465"/>
                    <a:gd name="connsiteX177" fmla="*/ 183555 w 249297"/>
                    <a:gd name="connsiteY177" fmla="*/ 138643 h 531465"/>
                    <a:gd name="connsiteX178" fmla="*/ 187136 w 249297"/>
                    <a:gd name="connsiteY178" fmla="*/ 132460 h 531465"/>
                    <a:gd name="connsiteX179" fmla="*/ 189414 w 249297"/>
                    <a:gd name="connsiteY179" fmla="*/ 129205 h 531465"/>
                    <a:gd name="connsiteX180" fmla="*/ 182905 w 249297"/>
                    <a:gd name="connsiteY180" fmla="*/ 132134 h 531465"/>
                    <a:gd name="connsiteX181" fmla="*/ 182254 w 249297"/>
                    <a:gd name="connsiteY181" fmla="*/ 132460 h 531465"/>
                    <a:gd name="connsiteX182" fmla="*/ 182254 w 249297"/>
                    <a:gd name="connsiteY182" fmla="*/ 132460 h 531465"/>
                    <a:gd name="connsiteX183" fmla="*/ 174768 w 249297"/>
                    <a:gd name="connsiteY183" fmla="*/ 131809 h 531465"/>
                    <a:gd name="connsiteX184" fmla="*/ 169886 w 249297"/>
                    <a:gd name="connsiteY184" fmla="*/ 130832 h 531465"/>
                    <a:gd name="connsiteX185" fmla="*/ 158171 w 249297"/>
                    <a:gd name="connsiteY185" fmla="*/ 137016 h 531465"/>
                    <a:gd name="connsiteX186" fmla="*/ 152312 w 249297"/>
                    <a:gd name="connsiteY186" fmla="*/ 139945 h 531465"/>
                    <a:gd name="connsiteX187" fmla="*/ 150034 w 249297"/>
                    <a:gd name="connsiteY187" fmla="*/ 137992 h 531465"/>
                    <a:gd name="connsiteX188" fmla="*/ 149383 w 249297"/>
                    <a:gd name="connsiteY188" fmla="*/ 135388 h 531465"/>
                    <a:gd name="connsiteX189" fmla="*/ 149383 w 249297"/>
                    <a:gd name="connsiteY189" fmla="*/ 135388 h 531465"/>
                    <a:gd name="connsiteX190" fmla="*/ 153289 w 249297"/>
                    <a:gd name="connsiteY190" fmla="*/ 129856 h 531465"/>
                    <a:gd name="connsiteX191" fmla="*/ 153289 w 249297"/>
                    <a:gd name="connsiteY191" fmla="*/ 129856 h 531465"/>
                    <a:gd name="connsiteX192" fmla="*/ 153614 w 249297"/>
                    <a:gd name="connsiteY192" fmla="*/ 129530 h 531465"/>
                    <a:gd name="connsiteX193" fmla="*/ 153614 w 249297"/>
                    <a:gd name="connsiteY193" fmla="*/ 129530 h 531465"/>
                    <a:gd name="connsiteX194" fmla="*/ 154590 w 249297"/>
                    <a:gd name="connsiteY194" fmla="*/ 126276 h 531465"/>
                    <a:gd name="connsiteX195" fmla="*/ 154265 w 249297"/>
                    <a:gd name="connsiteY195" fmla="*/ 123672 h 531465"/>
                    <a:gd name="connsiteX196" fmla="*/ 152637 w 249297"/>
                    <a:gd name="connsiteY196" fmla="*/ 121719 h 531465"/>
                    <a:gd name="connsiteX197" fmla="*/ 150359 w 249297"/>
                    <a:gd name="connsiteY197" fmla="*/ 119767 h 531465"/>
                    <a:gd name="connsiteX198" fmla="*/ 150034 w 249297"/>
                    <a:gd name="connsiteY198" fmla="*/ 114234 h 531465"/>
                    <a:gd name="connsiteX199" fmla="*/ 150359 w 249297"/>
                    <a:gd name="connsiteY199" fmla="*/ 112281 h 531465"/>
                    <a:gd name="connsiteX200" fmla="*/ 155241 w 249297"/>
                    <a:gd name="connsiteY200" fmla="*/ 108376 h 531465"/>
                    <a:gd name="connsiteX201" fmla="*/ 157845 w 249297"/>
                    <a:gd name="connsiteY201" fmla="*/ 107400 h 531465"/>
                    <a:gd name="connsiteX202" fmla="*/ 158496 w 249297"/>
                    <a:gd name="connsiteY202" fmla="*/ 99914 h 531465"/>
                    <a:gd name="connsiteX203" fmla="*/ 158496 w 249297"/>
                    <a:gd name="connsiteY203" fmla="*/ 96660 h 531465"/>
                    <a:gd name="connsiteX204" fmla="*/ 164354 w 249297"/>
                    <a:gd name="connsiteY204" fmla="*/ 92754 h 531465"/>
                    <a:gd name="connsiteX205" fmla="*/ 166307 w 249297"/>
                    <a:gd name="connsiteY205" fmla="*/ 92429 h 531465"/>
                    <a:gd name="connsiteX206" fmla="*/ 166958 w 249297"/>
                    <a:gd name="connsiteY206" fmla="*/ 90151 h 531465"/>
                    <a:gd name="connsiteX207" fmla="*/ 167608 w 249297"/>
                    <a:gd name="connsiteY207" fmla="*/ 86896 h 531465"/>
                    <a:gd name="connsiteX208" fmla="*/ 172816 w 249297"/>
                    <a:gd name="connsiteY208" fmla="*/ 85594 h 531465"/>
                    <a:gd name="connsiteX209" fmla="*/ 174118 w 249297"/>
                    <a:gd name="connsiteY209" fmla="*/ 85920 h 531465"/>
                    <a:gd name="connsiteX210" fmla="*/ 178674 w 249297"/>
                    <a:gd name="connsiteY210" fmla="*/ 81689 h 531465"/>
                    <a:gd name="connsiteX211" fmla="*/ 182254 w 249297"/>
                    <a:gd name="connsiteY211" fmla="*/ 78109 h 531465"/>
                    <a:gd name="connsiteX212" fmla="*/ 181928 w 249297"/>
                    <a:gd name="connsiteY212" fmla="*/ 77132 h 531465"/>
                    <a:gd name="connsiteX213" fmla="*/ 181928 w 249297"/>
                    <a:gd name="connsiteY213" fmla="*/ 77132 h 531465"/>
                    <a:gd name="connsiteX214" fmla="*/ 179325 w 249297"/>
                    <a:gd name="connsiteY214" fmla="*/ 68020 h 531465"/>
                    <a:gd name="connsiteX215" fmla="*/ 181928 w 249297"/>
                    <a:gd name="connsiteY215" fmla="*/ 62812 h 531465"/>
                    <a:gd name="connsiteX216" fmla="*/ 181928 w 249297"/>
                    <a:gd name="connsiteY216" fmla="*/ 62812 h 531465"/>
                    <a:gd name="connsiteX217" fmla="*/ 183230 w 249297"/>
                    <a:gd name="connsiteY217" fmla="*/ 60534 h 531465"/>
                    <a:gd name="connsiteX218" fmla="*/ 183555 w 249297"/>
                    <a:gd name="connsiteY218" fmla="*/ 46865 h 531465"/>
                    <a:gd name="connsiteX219" fmla="*/ 182905 w 249297"/>
                    <a:gd name="connsiteY219" fmla="*/ 27338 h 531465"/>
                    <a:gd name="connsiteX220" fmla="*/ 178349 w 249297"/>
                    <a:gd name="connsiteY220" fmla="*/ 26036 h 531465"/>
                    <a:gd name="connsiteX221" fmla="*/ 172490 w 249297"/>
                    <a:gd name="connsiteY221" fmla="*/ 24083 h 531465"/>
                    <a:gd name="connsiteX222" fmla="*/ 167608 w 249297"/>
                    <a:gd name="connsiteY222" fmla="*/ 13018 h 531465"/>
                    <a:gd name="connsiteX223" fmla="*/ 167608 w 249297"/>
                    <a:gd name="connsiteY223" fmla="*/ 13018 h 531465"/>
                    <a:gd name="connsiteX224" fmla="*/ 166632 w 249297"/>
                    <a:gd name="connsiteY224" fmla="*/ 9764 h 531465"/>
                    <a:gd name="connsiteX225" fmla="*/ 159146 w 249297"/>
                    <a:gd name="connsiteY225" fmla="*/ 3255 h 531465"/>
                    <a:gd name="connsiteX226" fmla="*/ 153614 w 249297"/>
                    <a:gd name="connsiteY226" fmla="*/ 0 h 531465"/>
                    <a:gd name="connsiteX227" fmla="*/ 150359 w 249297"/>
                    <a:gd name="connsiteY227" fmla="*/ 4556 h 531465"/>
                    <a:gd name="connsiteX228" fmla="*/ 148407 w 249297"/>
                    <a:gd name="connsiteY228" fmla="*/ 7485 h 531465"/>
                    <a:gd name="connsiteX229" fmla="*/ 148732 w 249297"/>
                    <a:gd name="connsiteY229" fmla="*/ 14645 h 531465"/>
                    <a:gd name="connsiteX230" fmla="*/ 148732 w 249297"/>
                    <a:gd name="connsiteY230" fmla="*/ 14645 h 531465"/>
                    <a:gd name="connsiteX231" fmla="*/ 142874 w 249297"/>
                    <a:gd name="connsiteY231" fmla="*/ 19853 h 531465"/>
                    <a:gd name="connsiteX232" fmla="*/ 135714 w 249297"/>
                    <a:gd name="connsiteY232" fmla="*/ 25711 h 531465"/>
                    <a:gd name="connsiteX233" fmla="*/ 137667 w 249297"/>
                    <a:gd name="connsiteY233" fmla="*/ 30267 h 531465"/>
                    <a:gd name="connsiteX234" fmla="*/ 140596 w 249297"/>
                    <a:gd name="connsiteY234" fmla="*/ 42960 h 531465"/>
                    <a:gd name="connsiteX235" fmla="*/ 131483 w 249297"/>
                    <a:gd name="connsiteY235" fmla="*/ 39380 h 531465"/>
                    <a:gd name="connsiteX236" fmla="*/ 125300 w 249297"/>
                    <a:gd name="connsiteY236" fmla="*/ 35474 h 531465"/>
                    <a:gd name="connsiteX237" fmla="*/ 116187 w 249297"/>
                    <a:gd name="connsiteY237" fmla="*/ 38729 h 531465"/>
                    <a:gd name="connsiteX238" fmla="*/ 104796 w 249297"/>
                    <a:gd name="connsiteY238" fmla="*/ 45563 h 531465"/>
                    <a:gd name="connsiteX239" fmla="*/ 96009 w 249297"/>
                    <a:gd name="connsiteY239" fmla="*/ 51747 h 531465"/>
                    <a:gd name="connsiteX240" fmla="*/ 89825 w 249297"/>
                    <a:gd name="connsiteY240" fmla="*/ 54351 h 531465"/>
                    <a:gd name="connsiteX241" fmla="*/ 84944 w 249297"/>
                    <a:gd name="connsiteY241" fmla="*/ 59233 h 531465"/>
                    <a:gd name="connsiteX242" fmla="*/ 84944 w 249297"/>
                    <a:gd name="connsiteY242" fmla="*/ 59233 h 531465"/>
                    <a:gd name="connsiteX243" fmla="*/ 84292 w 249297"/>
                    <a:gd name="connsiteY243" fmla="*/ 60209 h 531465"/>
                    <a:gd name="connsiteX244" fmla="*/ 84292 w 249297"/>
                    <a:gd name="connsiteY244" fmla="*/ 60209 h 531465"/>
                    <a:gd name="connsiteX245" fmla="*/ 86245 w 249297"/>
                    <a:gd name="connsiteY245" fmla="*/ 66392 h 531465"/>
                    <a:gd name="connsiteX246" fmla="*/ 87547 w 249297"/>
                    <a:gd name="connsiteY246" fmla="*/ 70949 h 531465"/>
                    <a:gd name="connsiteX247" fmla="*/ 85269 w 249297"/>
                    <a:gd name="connsiteY247" fmla="*/ 75505 h 531465"/>
                    <a:gd name="connsiteX248" fmla="*/ 85269 w 249297"/>
                    <a:gd name="connsiteY248" fmla="*/ 75505 h 531465"/>
                    <a:gd name="connsiteX249" fmla="*/ 83316 w 249297"/>
                    <a:gd name="connsiteY249" fmla="*/ 78434 h 531465"/>
                    <a:gd name="connsiteX250" fmla="*/ 82665 w 249297"/>
                    <a:gd name="connsiteY250" fmla="*/ 81038 h 531465"/>
                    <a:gd name="connsiteX251" fmla="*/ 81363 w 249297"/>
                    <a:gd name="connsiteY251" fmla="*/ 85269 h 531465"/>
                    <a:gd name="connsiteX252" fmla="*/ 81363 w 249297"/>
                    <a:gd name="connsiteY252" fmla="*/ 85269 h 531465"/>
                    <a:gd name="connsiteX253" fmla="*/ 77783 w 249297"/>
                    <a:gd name="connsiteY253" fmla="*/ 87872 h 531465"/>
                    <a:gd name="connsiteX254" fmla="*/ 71925 w 249297"/>
                    <a:gd name="connsiteY254" fmla="*/ 93405 h 531465"/>
                    <a:gd name="connsiteX255" fmla="*/ 72576 w 249297"/>
                    <a:gd name="connsiteY255" fmla="*/ 97636 h 531465"/>
                    <a:gd name="connsiteX256" fmla="*/ 73553 w 249297"/>
                    <a:gd name="connsiteY256" fmla="*/ 101541 h 531465"/>
                    <a:gd name="connsiteX257" fmla="*/ 73553 w 249297"/>
                    <a:gd name="connsiteY257" fmla="*/ 103494 h 531465"/>
                    <a:gd name="connsiteX258" fmla="*/ 72576 w 249297"/>
                    <a:gd name="connsiteY258" fmla="*/ 110979 h 531465"/>
                    <a:gd name="connsiteX259" fmla="*/ 72576 w 249297"/>
                    <a:gd name="connsiteY259" fmla="*/ 110979 h 531465"/>
                    <a:gd name="connsiteX260" fmla="*/ 69322 w 249297"/>
                    <a:gd name="connsiteY260" fmla="*/ 115861 h 531465"/>
                    <a:gd name="connsiteX261" fmla="*/ 69322 w 249297"/>
                    <a:gd name="connsiteY261" fmla="*/ 115861 h 531465"/>
                    <a:gd name="connsiteX262" fmla="*/ 67369 w 249297"/>
                    <a:gd name="connsiteY262" fmla="*/ 117814 h 531465"/>
                    <a:gd name="connsiteX263" fmla="*/ 63789 w 249297"/>
                    <a:gd name="connsiteY263" fmla="*/ 127578 h 531465"/>
                    <a:gd name="connsiteX264" fmla="*/ 58582 w 249297"/>
                    <a:gd name="connsiteY264" fmla="*/ 141572 h 531465"/>
                    <a:gd name="connsiteX265" fmla="*/ 53700 w 249297"/>
                    <a:gd name="connsiteY265" fmla="*/ 142548 h 531465"/>
                    <a:gd name="connsiteX266" fmla="*/ 53700 w 249297"/>
                    <a:gd name="connsiteY266" fmla="*/ 142548 h 531465"/>
                    <a:gd name="connsiteX267" fmla="*/ 51422 w 249297"/>
                    <a:gd name="connsiteY267" fmla="*/ 139619 h 531465"/>
                    <a:gd name="connsiteX268" fmla="*/ 48818 w 249297"/>
                    <a:gd name="connsiteY268" fmla="*/ 136690 h 531465"/>
                    <a:gd name="connsiteX269" fmla="*/ 37753 w 249297"/>
                    <a:gd name="connsiteY269" fmla="*/ 133761 h 531465"/>
                    <a:gd name="connsiteX270" fmla="*/ 32545 w 249297"/>
                    <a:gd name="connsiteY270" fmla="*/ 133436 h 531465"/>
                    <a:gd name="connsiteX271" fmla="*/ 32545 w 249297"/>
                    <a:gd name="connsiteY271" fmla="*/ 133436 h 531465"/>
                    <a:gd name="connsiteX272" fmla="*/ 32871 w 249297"/>
                    <a:gd name="connsiteY272" fmla="*/ 133761 h 531465"/>
                    <a:gd name="connsiteX273" fmla="*/ 34173 w 249297"/>
                    <a:gd name="connsiteY273" fmla="*/ 136039 h 531465"/>
                    <a:gd name="connsiteX274" fmla="*/ 37101 w 249297"/>
                    <a:gd name="connsiteY274" fmla="*/ 142874 h 531465"/>
                    <a:gd name="connsiteX275" fmla="*/ 37427 w 249297"/>
                    <a:gd name="connsiteY275" fmla="*/ 147430 h 531465"/>
                    <a:gd name="connsiteX276" fmla="*/ 36451 w 249297"/>
                    <a:gd name="connsiteY276" fmla="*/ 163703 h 531465"/>
                    <a:gd name="connsiteX277" fmla="*/ 31569 w 249297"/>
                    <a:gd name="connsiteY277" fmla="*/ 165656 h 531465"/>
                    <a:gd name="connsiteX278" fmla="*/ 30267 w 249297"/>
                    <a:gd name="connsiteY278" fmla="*/ 164679 h 531465"/>
                    <a:gd name="connsiteX279" fmla="*/ 29942 w 249297"/>
                    <a:gd name="connsiteY279" fmla="*/ 164028 h 531465"/>
                    <a:gd name="connsiteX280" fmla="*/ 29291 w 249297"/>
                    <a:gd name="connsiteY280" fmla="*/ 169561 h 531465"/>
                    <a:gd name="connsiteX281" fmla="*/ 28640 w 249297"/>
                    <a:gd name="connsiteY281" fmla="*/ 175094 h 531465"/>
                    <a:gd name="connsiteX282" fmla="*/ 29617 w 249297"/>
                    <a:gd name="connsiteY282" fmla="*/ 181277 h 531465"/>
                    <a:gd name="connsiteX283" fmla="*/ 30592 w 249297"/>
                    <a:gd name="connsiteY283" fmla="*/ 187461 h 531465"/>
                    <a:gd name="connsiteX284" fmla="*/ 27664 w 249297"/>
                    <a:gd name="connsiteY284" fmla="*/ 192668 h 531465"/>
                    <a:gd name="connsiteX285" fmla="*/ 27664 w 249297"/>
                    <a:gd name="connsiteY285" fmla="*/ 192668 h 531465"/>
                    <a:gd name="connsiteX286" fmla="*/ 27013 w 249297"/>
                    <a:gd name="connsiteY286" fmla="*/ 192994 h 531465"/>
                    <a:gd name="connsiteX287" fmla="*/ 27013 w 249297"/>
                    <a:gd name="connsiteY287" fmla="*/ 192994 h 531465"/>
                    <a:gd name="connsiteX288" fmla="*/ 20829 w 249297"/>
                    <a:gd name="connsiteY288" fmla="*/ 191366 h 531465"/>
                    <a:gd name="connsiteX289" fmla="*/ 17574 w 249297"/>
                    <a:gd name="connsiteY289" fmla="*/ 190065 h 531465"/>
                    <a:gd name="connsiteX290" fmla="*/ 15947 w 249297"/>
                    <a:gd name="connsiteY290" fmla="*/ 192343 h 531465"/>
                    <a:gd name="connsiteX291" fmla="*/ 15622 w 249297"/>
                    <a:gd name="connsiteY291" fmla="*/ 193645 h 531465"/>
                    <a:gd name="connsiteX292" fmla="*/ 16273 w 249297"/>
                    <a:gd name="connsiteY292" fmla="*/ 202757 h 531465"/>
                    <a:gd name="connsiteX293" fmla="*/ 16598 w 249297"/>
                    <a:gd name="connsiteY293" fmla="*/ 212846 h 531465"/>
                    <a:gd name="connsiteX294" fmla="*/ 12367 w 249297"/>
                    <a:gd name="connsiteY294" fmla="*/ 214474 h 531465"/>
                    <a:gd name="connsiteX295" fmla="*/ 12367 w 249297"/>
                    <a:gd name="connsiteY295" fmla="*/ 214474 h 531465"/>
                    <a:gd name="connsiteX296" fmla="*/ 10740 w 249297"/>
                    <a:gd name="connsiteY296" fmla="*/ 213823 h 531465"/>
                    <a:gd name="connsiteX297" fmla="*/ 8136 w 249297"/>
                    <a:gd name="connsiteY297" fmla="*/ 212521 h 531465"/>
                    <a:gd name="connsiteX298" fmla="*/ 5533 w 249297"/>
                    <a:gd name="connsiteY298" fmla="*/ 211870 h 531465"/>
                    <a:gd name="connsiteX299" fmla="*/ 1301 w 249297"/>
                    <a:gd name="connsiteY299" fmla="*/ 218054 h 531465"/>
                    <a:gd name="connsiteX300" fmla="*/ 0 w 249297"/>
                    <a:gd name="connsiteY300" fmla="*/ 220983 h 531465"/>
                    <a:gd name="connsiteX301" fmla="*/ 0 w 249297"/>
                    <a:gd name="connsiteY301" fmla="*/ 220983 h 531465"/>
                    <a:gd name="connsiteX302" fmla="*/ 172164 w 249297"/>
                    <a:gd name="connsiteY302" fmla="*/ 459214 h 531465"/>
                    <a:gd name="connsiteX303" fmla="*/ 172490 w 249297"/>
                    <a:gd name="connsiteY303" fmla="*/ 468002 h 531465"/>
                    <a:gd name="connsiteX304" fmla="*/ 178023 w 249297"/>
                    <a:gd name="connsiteY304" fmla="*/ 462795 h 531465"/>
                    <a:gd name="connsiteX305" fmla="*/ 173792 w 249297"/>
                    <a:gd name="connsiteY305" fmla="*/ 456611 h 531465"/>
                    <a:gd name="connsiteX306" fmla="*/ 172164 w 249297"/>
                    <a:gd name="connsiteY306" fmla="*/ 459214 h 531465"/>
                    <a:gd name="connsiteX307" fmla="*/ 172164 w 249297"/>
                    <a:gd name="connsiteY307" fmla="*/ 459214 h 531465"/>
                    <a:gd name="connsiteX308" fmla="*/ 171514 w 249297"/>
                    <a:gd name="connsiteY308" fmla="*/ 490132 h 531465"/>
                    <a:gd name="connsiteX309" fmla="*/ 167283 w 249297"/>
                    <a:gd name="connsiteY309" fmla="*/ 497293 h 531465"/>
                    <a:gd name="connsiteX310" fmla="*/ 174443 w 249297"/>
                    <a:gd name="connsiteY310" fmla="*/ 494689 h 531465"/>
                    <a:gd name="connsiteX311" fmla="*/ 171514 w 249297"/>
                    <a:gd name="connsiteY311" fmla="*/ 490132 h 531465"/>
                    <a:gd name="connsiteX312" fmla="*/ 171514 w 249297"/>
                    <a:gd name="connsiteY312" fmla="*/ 490132 h 531465"/>
                    <a:gd name="connsiteX313" fmla="*/ 33522 w 249297"/>
                    <a:gd name="connsiteY313" fmla="*/ 271103 h 531465"/>
                    <a:gd name="connsiteX314" fmla="*/ 44587 w 249297"/>
                    <a:gd name="connsiteY314" fmla="*/ 282819 h 531465"/>
                    <a:gd name="connsiteX315" fmla="*/ 42960 w 249297"/>
                    <a:gd name="connsiteY315" fmla="*/ 270452 h 531465"/>
                    <a:gd name="connsiteX316" fmla="*/ 35149 w 249297"/>
                    <a:gd name="connsiteY316" fmla="*/ 265895 h 531465"/>
                    <a:gd name="connsiteX317" fmla="*/ 33522 w 249297"/>
                    <a:gd name="connsiteY317" fmla="*/ 271103 h 531465"/>
                    <a:gd name="connsiteX318" fmla="*/ 33522 w 249297"/>
                    <a:gd name="connsiteY318" fmla="*/ 271103 h 53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249297" h="531465">
                      <a:moveTo>
                        <a:pt x="0" y="220983"/>
                      </a:moveTo>
                      <a:cubicBezTo>
                        <a:pt x="1627" y="224237"/>
                        <a:pt x="3255" y="226841"/>
                        <a:pt x="3905" y="227817"/>
                      </a:cubicBezTo>
                      <a:cubicBezTo>
                        <a:pt x="5858" y="230095"/>
                        <a:pt x="5858" y="226515"/>
                        <a:pt x="7486" y="226515"/>
                      </a:cubicBezTo>
                      <a:cubicBezTo>
                        <a:pt x="8787" y="226515"/>
                        <a:pt x="11391" y="234977"/>
                        <a:pt x="13995" y="236930"/>
                      </a:cubicBezTo>
                      <a:cubicBezTo>
                        <a:pt x="16598" y="238883"/>
                        <a:pt x="14971" y="234001"/>
                        <a:pt x="16598" y="233024"/>
                      </a:cubicBezTo>
                      <a:cubicBezTo>
                        <a:pt x="18226" y="232048"/>
                        <a:pt x="20504" y="241161"/>
                        <a:pt x="22131" y="241486"/>
                      </a:cubicBezTo>
                      <a:cubicBezTo>
                        <a:pt x="23758" y="241812"/>
                        <a:pt x="25710" y="236930"/>
                        <a:pt x="27664" y="239208"/>
                      </a:cubicBezTo>
                      <a:cubicBezTo>
                        <a:pt x="29617" y="241486"/>
                        <a:pt x="25386" y="245717"/>
                        <a:pt x="24409" y="248321"/>
                      </a:cubicBezTo>
                      <a:cubicBezTo>
                        <a:pt x="23432" y="250599"/>
                        <a:pt x="25060" y="253528"/>
                        <a:pt x="25710" y="254504"/>
                      </a:cubicBezTo>
                      <a:cubicBezTo>
                        <a:pt x="26362" y="255481"/>
                        <a:pt x="29617" y="250599"/>
                        <a:pt x="30267" y="249948"/>
                      </a:cubicBezTo>
                      <a:cubicBezTo>
                        <a:pt x="30918" y="249297"/>
                        <a:pt x="44262" y="252552"/>
                        <a:pt x="44913" y="252877"/>
                      </a:cubicBezTo>
                      <a:cubicBezTo>
                        <a:pt x="45563" y="253203"/>
                        <a:pt x="43610" y="255806"/>
                        <a:pt x="43285" y="257759"/>
                      </a:cubicBezTo>
                      <a:cubicBezTo>
                        <a:pt x="43285" y="259712"/>
                        <a:pt x="47191" y="258410"/>
                        <a:pt x="48818" y="259386"/>
                      </a:cubicBezTo>
                      <a:cubicBezTo>
                        <a:pt x="50771" y="260363"/>
                        <a:pt x="47516" y="261990"/>
                        <a:pt x="46540" y="262966"/>
                      </a:cubicBezTo>
                      <a:cubicBezTo>
                        <a:pt x="45889" y="264268"/>
                        <a:pt x="53049" y="268173"/>
                        <a:pt x="54676" y="269801"/>
                      </a:cubicBezTo>
                      <a:cubicBezTo>
                        <a:pt x="56304" y="271428"/>
                        <a:pt x="54351" y="282819"/>
                        <a:pt x="53700" y="285097"/>
                      </a:cubicBezTo>
                      <a:cubicBezTo>
                        <a:pt x="53049" y="287701"/>
                        <a:pt x="54676" y="285748"/>
                        <a:pt x="57605" y="288677"/>
                      </a:cubicBezTo>
                      <a:cubicBezTo>
                        <a:pt x="60535" y="291606"/>
                        <a:pt x="61510" y="297464"/>
                        <a:pt x="64114" y="303973"/>
                      </a:cubicBezTo>
                      <a:cubicBezTo>
                        <a:pt x="66718" y="310482"/>
                        <a:pt x="68019" y="318944"/>
                        <a:pt x="68345" y="323826"/>
                      </a:cubicBezTo>
                      <a:cubicBezTo>
                        <a:pt x="68671" y="328708"/>
                        <a:pt x="65741" y="330986"/>
                        <a:pt x="65416" y="334241"/>
                      </a:cubicBezTo>
                      <a:cubicBezTo>
                        <a:pt x="64765" y="337495"/>
                        <a:pt x="63138" y="345631"/>
                        <a:pt x="63138" y="350188"/>
                      </a:cubicBezTo>
                      <a:cubicBezTo>
                        <a:pt x="63138" y="354744"/>
                        <a:pt x="61185" y="359951"/>
                        <a:pt x="60209" y="364833"/>
                      </a:cubicBezTo>
                      <a:cubicBezTo>
                        <a:pt x="59558" y="369715"/>
                        <a:pt x="65741" y="360928"/>
                        <a:pt x="68345" y="358650"/>
                      </a:cubicBezTo>
                      <a:cubicBezTo>
                        <a:pt x="70949" y="356371"/>
                        <a:pt x="68671" y="352791"/>
                        <a:pt x="71925" y="352140"/>
                      </a:cubicBezTo>
                      <a:cubicBezTo>
                        <a:pt x="75180" y="351490"/>
                        <a:pt x="71925" y="359626"/>
                        <a:pt x="71274" y="361253"/>
                      </a:cubicBezTo>
                      <a:cubicBezTo>
                        <a:pt x="70623" y="362880"/>
                        <a:pt x="71274" y="364833"/>
                        <a:pt x="73227" y="363857"/>
                      </a:cubicBezTo>
                      <a:cubicBezTo>
                        <a:pt x="75180" y="362880"/>
                        <a:pt x="77132" y="360602"/>
                        <a:pt x="79736" y="359626"/>
                      </a:cubicBezTo>
                      <a:cubicBezTo>
                        <a:pt x="82340" y="358650"/>
                        <a:pt x="80387" y="361253"/>
                        <a:pt x="78760" y="363857"/>
                      </a:cubicBezTo>
                      <a:cubicBezTo>
                        <a:pt x="77132" y="366460"/>
                        <a:pt x="79085" y="371668"/>
                        <a:pt x="80387" y="370691"/>
                      </a:cubicBezTo>
                      <a:cubicBezTo>
                        <a:pt x="81363" y="369715"/>
                        <a:pt x="82665" y="364508"/>
                        <a:pt x="84618" y="363531"/>
                      </a:cubicBezTo>
                      <a:cubicBezTo>
                        <a:pt x="86571" y="362555"/>
                        <a:pt x="84944" y="369389"/>
                        <a:pt x="86245" y="370691"/>
                      </a:cubicBezTo>
                      <a:cubicBezTo>
                        <a:pt x="87547" y="371668"/>
                        <a:pt x="90150" y="362555"/>
                        <a:pt x="92103" y="361578"/>
                      </a:cubicBezTo>
                      <a:cubicBezTo>
                        <a:pt x="94056" y="360277"/>
                        <a:pt x="89500" y="373295"/>
                        <a:pt x="89825" y="374922"/>
                      </a:cubicBezTo>
                      <a:cubicBezTo>
                        <a:pt x="90150" y="376224"/>
                        <a:pt x="93405" y="374922"/>
                        <a:pt x="96334" y="371017"/>
                      </a:cubicBezTo>
                      <a:cubicBezTo>
                        <a:pt x="99263" y="366786"/>
                        <a:pt x="99589" y="362229"/>
                        <a:pt x="101216" y="360928"/>
                      </a:cubicBezTo>
                      <a:cubicBezTo>
                        <a:pt x="102518" y="359626"/>
                        <a:pt x="105447" y="360602"/>
                        <a:pt x="107074" y="359951"/>
                      </a:cubicBezTo>
                      <a:cubicBezTo>
                        <a:pt x="108701" y="359300"/>
                        <a:pt x="108701" y="357999"/>
                        <a:pt x="109353" y="356046"/>
                      </a:cubicBezTo>
                      <a:cubicBezTo>
                        <a:pt x="110003" y="354093"/>
                        <a:pt x="113258" y="356371"/>
                        <a:pt x="115862" y="355395"/>
                      </a:cubicBezTo>
                      <a:cubicBezTo>
                        <a:pt x="118465" y="354418"/>
                        <a:pt x="116512" y="351490"/>
                        <a:pt x="117814" y="349862"/>
                      </a:cubicBezTo>
                      <a:cubicBezTo>
                        <a:pt x="119116" y="348235"/>
                        <a:pt x="123346" y="351815"/>
                        <a:pt x="125625" y="351164"/>
                      </a:cubicBezTo>
                      <a:cubicBezTo>
                        <a:pt x="127578" y="350513"/>
                        <a:pt x="131158" y="346608"/>
                        <a:pt x="131809" y="344980"/>
                      </a:cubicBezTo>
                      <a:cubicBezTo>
                        <a:pt x="132459" y="343353"/>
                        <a:pt x="131809" y="343353"/>
                        <a:pt x="131483" y="341400"/>
                      </a:cubicBezTo>
                      <a:cubicBezTo>
                        <a:pt x="131158" y="339773"/>
                        <a:pt x="133436" y="333915"/>
                        <a:pt x="133436" y="331311"/>
                      </a:cubicBezTo>
                      <a:cubicBezTo>
                        <a:pt x="133436" y="328708"/>
                        <a:pt x="133436" y="326104"/>
                        <a:pt x="133762" y="325453"/>
                      </a:cubicBezTo>
                      <a:cubicBezTo>
                        <a:pt x="134087" y="325128"/>
                        <a:pt x="141246" y="331962"/>
                        <a:pt x="143199" y="334241"/>
                      </a:cubicBezTo>
                      <a:cubicBezTo>
                        <a:pt x="145477" y="336519"/>
                        <a:pt x="144827" y="348235"/>
                        <a:pt x="148732" y="351164"/>
                      </a:cubicBezTo>
                      <a:cubicBezTo>
                        <a:pt x="152637" y="354093"/>
                        <a:pt x="155241" y="348560"/>
                        <a:pt x="158496" y="348886"/>
                      </a:cubicBezTo>
                      <a:cubicBezTo>
                        <a:pt x="161750" y="349211"/>
                        <a:pt x="159472" y="350513"/>
                        <a:pt x="156868" y="352466"/>
                      </a:cubicBezTo>
                      <a:cubicBezTo>
                        <a:pt x="154590" y="354418"/>
                        <a:pt x="154590" y="358324"/>
                        <a:pt x="154265" y="363206"/>
                      </a:cubicBezTo>
                      <a:cubicBezTo>
                        <a:pt x="153940" y="368088"/>
                        <a:pt x="157519" y="371993"/>
                        <a:pt x="158171" y="375248"/>
                      </a:cubicBezTo>
                      <a:cubicBezTo>
                        <a:pt x="158821" y="378502"/>
                        <a:pt x="157845" y="391846"/>
                        <a:pt x="159472" y="399006"/>
                      </a:cubicBezTo>
                      <a:cubicBezTo>
                        <a:pt x="161099" y="406166"/>
                        <a:pt x="164028" y="404538"/>
                        <a:pt x="165330" y="405515"/>
                      </a:cubicBezTo>
                      <a:cubicBezTo>
                        <a:pt x="166958" y="406817"/>
                        <a:pt x="165981" y="415278"/>
                        <a:pt x="167608" y="421136"/>
                      </a:cubicBezTo>
                      <a:cubicBezTo>
                        <a:pt x="169236" y="426995"/>
                        <a:pt x="168585" y="434155"/>
                        <a:pt x="170212" y="434805"/>
                      </a:cubicBezTo>
                      <a:cubicBezTo>
                        <a:pt x="172164" y="435456"/>
                        <a:pt x="171839" y="424391"/>
                        <a:pt x="172816" y="424716"/>
                      </a:cubicBezTo>
                      <a:cubicBezTo>
                        <a:pt x="173792" y="425042"/>
                        <a:pt x="183881" y="457913"/>
                        <a:pt x="184532" y="459865"/>
                      </a:cubicBezTo>
                      <a:cubicBezTo>
                        <a:pt x="185183" y="461818"/>
                        <a:pt x="180627" y="469954"/>
                        <a:pt x="179650" y="472558"/>
                      </a:cubicBezTo>
                      <a:cubicBezTo>
                        <a:pt x="178999" y="475162"/>
                        <a:pt x="184207" y="472884"/>
                        <a:pt x="185183" y="474185"/>
                      </a:cubicBezTo>
                      <a:cubicBezTo>
                        <a:pt x="186159" y="475487"/>
                        <a:pt x="185834" y="477765"/>
                        <a:pt x="184858" y="481996"/>
                      </a:cubicBezTo>
                      <a:cubicBezTo>
                        <a:pt x="184207" y="486227"/>
                        <a:pt x="182254" y="484274"/>
                        <a:pt x="182254" y="484274"/>
                      </a:cubicBezTo>
                      <a:cubicBezTo>
                        <a:pt x="182254" y="484274"/>
                        <a:pt x="181277" y="487529"/>
                        <a:pt x="183230" y="488831"/>
                      </a:cubicBezTo>
                      <a:cubicBezTo>
                        <a:pt x="185183" y="490132"/>
                        <a:pt x="188437" y="485902"/>
                        <a:pt x="188763" y="487529"/>
                      </a:cubicBezTo>
                      <a:cubicBezTo>
                        <a:pt x="189089" y="489156"/>
                        <a:pt x="186485" y="506080"/>
                        <a:pt x="184858" y="509334"/>
                      </a:cubicBezTo>
                      <a:cubicBezTo>
                        <a:pt x="183230" y="512589"/>
                        <a:pt x="180627" y="514541"/>
                        <a:pt x="178674" y="516169"/>
                      </a:cubicBezTo>
                      <a:cubicBezTo>
                        <a:pt x="176721" y="517796"/>
                        <a:pt x="178999" y="520400"/>
                        <a:pt x="179325" y="524631"/>
                      </a:cubicBezTo>
                      <a:cubicBezTo>
                        <a:pt x="179325" y="526258"/>
                        <a:pt x="179650" y="528536"/>
                        <a:pt x="179976" y="531465"/>
                      </a:cubicBezTo>
                      <a:cubicBezTo>
                        <a:pt x="181928" y="529838"/>
                        <a:pt x="184207" y="527885"/>
                        <a:pt x="185183" y="526258"/>
                      </a:cubicBezTo>
                      <a:cubicBezTo>
                        <a:pt x="186159" y="524631"/>
                        <a:pt x="186810" y="523003"/>
                        <a:pt x="187136" y="521051"/>
                      </a:cubicBezTo>
                      <a:cubicBezTo>
                        <a:pt x="187461" y="519098"/>
                        <a:pt x="187786" y="516820"/>
                        <a:pt x="187786" y="514216"/>
                      </a:cubicBezTo>
                      <a:cubicBezTo>
                        <a:pt x="188112" y="510311"/>
                        <a:pt x="190390" y="509009"/>
                        <a:pt x="192668" y="508032"/>
                      </a:cubicBezTo>
                      <a:cubicBezTo>
                        <a:pt x="193645" y="507381"/>
                        <a:pt x="194621" y="507056"/>
                        <a:pt x="195272" y="506080"/>
                      </a:cubicBezTo>
                      <a:lnTo>
                        <a:pt x="195272" y="506080"/>
                      </a:lnTo>
                      <a:cubicBezTo>
                        <a:pt x="196248" y="504453"/>
                        <a:pt x="199828" y="498594"/>
                        <a:pt x="202758" y="493062"/>
                      </a:cubicBezTo>
                      <a:cubicBezTo>
                        <a:pt x="205361" y="488180"/>
                        <a:pt x="207964" y="483949"/>
                        <a:pt x="207964" y="483623"/>
                      </a:cubicBezTo>
                      <a:cubicBezTo>
                        <a:pt x="207964" y="483298"/>
                        <a:pt x="207314" y="477765"/>
                        <a:pt x="206012" y="473209"/>
                      </a:cubicBezTo>
                      <a:cubicBezTo>
                        <a:pt x="205361" y="470931"/>
                        <a:pt x="204385" y="468978"/>
                        <a:pt x="203408" y="468002"/>
                      </a:cubicBezTo>
                      <a:cubicBezTo>
                        <a:pt x="200480" y="465398"/>
                        <a:pt x="197225" y="458889"/>
                        <a:pt x="195272" y="455309"/>
                      </a:cubicBezTo>
                      <a:cubicBezTo>
                        <a:pt x="194946" y="454333"/>
                        <a:pt x="194621" y="453682"/>
                        <a:pt x="194295" y="453356"/>
                      </a:cubicBezTo>
                      <a:cubicBezTo>
                        <a:pt x="192994" y="451078"/>
                        <a:pt x="194621" y="449776"/>
                        <a:pt x="196248" y="448800"/>
                      </a:cubicBezTo>
                      <a:cubicBezTo>
                        <a:pt x="196899" y="448475"/>
                        <a:pt x="197550" y="448149"/>
                        <a:pt x="197876" y="447498"/>
                      </a:cubicBezTo>
                      <a:cubicBezTo>
                        <a:pt x="198526" y="446522"/>
                        <a:pt x="197550" y="439036"/>
                        <a:pt x="197225" y="434480"/>
                      </a:cubicBezTo>
                      <a:cubicBezTo>
                        <a:pt x="196899" y="432853"/>
                        <a:pt x="196899" y="431551"/>
                        <a:pt x="196899" y="431226"/>
                      </a:cubicBezTo>
                      <a:cubicBezTo>
                        <a:pt x="196899" y="430575"/>
                        <a:pt x="186485" y="419509"/>
                        <a:pt x="180301" y="412675"/>
                      </a:cubicBezTo>
                      <a:cubicBezTo>
                        <a:pt x="177698" y="410071"/>
                        <a:pt x="176071" y="407793"/>
                        <a:pt x="175419" y="407467"/>
                      </a:cubicBezTo>
                      <a:cubicBezTo>
                        <a:pt x="174768" y="406491"/>
                        <a:pt x="173792" y="404538"/>
                        <a:pt x="172816" y="402586"/>
                      </a:cubicBezTo>
                      <a:cubicBezTo>
                        <a:pt x="171514" y="399982"/>
                        <a:pt x="170537" y="396727"/>
                        <a:pt x="170212" y="396077"/>
                      </a:cubicBezTo>
                      <a:cubicBezTo>
                        <a:pt x="170212" y="395426"/>
                        <a:pt x="169886" y="394124"/>
                        <a:pt x="169886" y="392822"/>
                      </a:cubicBezTo>
                      <a:cubicBezTo>
                        <a:pt x="169886" y="391195"/>
                        <a:pt x="170212" y="389568"/>
                        <a:pt x="171189" y="388591"/>
                      </a:cubicBezTo>
                      <a:cubicBezTo>
                        <a:pt x="172164" y="387289"/>
                        <a:pt x="174443" y="386964"/>
                        <a:pt x="176396" y="386638"/>
                      </a:cubicBezTo>
                      <a:cubicBezTo>
                        <a:pt x="178023" y="386313"/>
                        <a:pt x="179650" y="385987"/>
                        <a:pt x="179976" y="385662"/>
                      </a:cubicBezTo>
                      <a:cubicBezTo>
                        <a:pt x="180301" y="385337"/>
                        <a:pt x="179976" y="380780"/>
                        <a:pt x="179650" y="376224"/>
                      </a:cubicBezTo>
                      <a:cubicBezTo>
                        <a:pt x="179325" y="371017"/>
                        <a:pt x="178999" y="366135"/>
                        <a:pt x="179976" y="365159"/>
                      </a:cubicBezTo>
                      <a:cubicBezTo>
                        <a:pt x="180952" y="364508"/>
                        <a:pt x="183230" y="364182"/>
                        <a:pt x="185508" y="363857"/>
                      </a:cubicBezTo>
                      <a:cubicBezTo>
                        <a:pt x="187136" y="363857"/>
                        <a:pt x="188437" y="363531"/>
                        <a:pt x="188437" y="363531"/>
                      </a:cubicBezTo>
                      <a:cubicBezTo>
                        <a:pt x="188763" y="363206"/>
                        <a:pt x="189739" y="361578"/>
                        <a:pt x="190716" y="359626"/>
                      </a:cubicBezTo>
                      <a:cubicBezTo>
                        <a:pt x="191367" y="358324"/>
                        <a:pt x="192017" y="357022"/>
                        <a:pt x="191692" y="356697"/>
                      </a:cubicBezTo>
                      <a:cubicBezTo>
                        <a:pt x="191367" y="356371"/>
                        <a:pt x="191367" y="355720"/>
                        <a:pt x="191041" y="355720"/>
                      </a:cubicBezTo>
                      <a:cubicBezTo>
                        <a:pt x="190716" y="355395"/>
                        <a:pt x="190064" y="355069"/>
                        <a:pt x="189089" y="354744"/>
                      </a:cubicBezTo>
                      <a:cubicBezTo>
                        <a:pt x="188437" y="354744"/>
                        <a:pt x="187786" y="355395"/>
                        <a:pt x="187461" y="356046"/>
                      </a:cubicBezTo>
                      <a:lnTo>
                        <a:pt x="187461" y="356046"/>
                      </a:lnTo>
                      <a:cubicBezTo>
                        <a:pt x="186810" y="356697"/>
                        <a:pt x="186485" y="357348"/>
                        <a:pt x="185508" y="357673"/>
                      </a:cubicBezTo>
                      <a:lnTo>
                        <a:pt x="185508" y="357673"/>
                      </a:lnTo>
                      <a:cubicBezTo>
                        <a:pt x="184532" y="357999"/>
                        <a:pt x="183555" y="357348"/>
                        <a:pt x="183230" y="356046"/>
                      </a:cubicBezTo>
                      <a:lnTo>
                        <a:pt x="183230" y="356046"/>
                      </a:lnTo>
                      <a:cubicBezTo>
                        <a:pt x="182905" y="354744"/>
                        <a:pt x="182254" y="352466"/>
                        <a:pt x="181928" y="350188"/>
                      </a:cubicBezTo>
                      <a:cubicBezTo>
                        <a:pt x="181277" y="346933"/>
                        <a:pt x="180627" y="343679"/>
                        <a:pt x="180301" y="343353"/>
                      </a:cubicBezTo>
                      <a:cubicBezTo>
                        <a:pt x="179976" y="343028"/>
                        <a:pt x="179650" y="342702"/>
                        <a:pt x="179325" y="342377"/>
                      </a:cubicBezTo>
                      <a:cubicBezTo>
                        <a:pt x="176721" y="339773"/>
                        <a:pt x="170863" y="333915"/>
                        <a:pt x="166958" y="329033"/>
                      </a:cubicBezTo>
                      <a:cubicBezTo>
                        <a:pt x="164680" y="326104"/>
                        <a:pt x="161750" y="323175"/>
                        <a:pt x="159472" y="320571"/>
                      </a:cubicBezTo>
                      <a:cubicBezTo>
                        <a:pt x="157519" y="318619"/>
                        <a:pt x="155892" y="316991"/>
                        <a:pt x="155241" y="316015"/>
                      </a:cubicBezTo>
                      <a:cubicBezTo>
                        <a:pt x="154265" y="314062"/>
                        <a:pt x="155567" y="312435"/>
                        <a:pt x="156868" y="310808"/>
                      </a:cubicBezTo>
                      <a:cubicBezTo>
                        <a:pt x="157194" y="310482"/>
                        <a:pt x="157519" y="309832"/>
                        <a:pt x="157519" y="309832"/>
                      </a:cubicBezTo>
                      <a:cubicBezTo>
                        <a:pt x="157519" y="309506"/>
                        <a:pt x="157519" y="307879"/>
                        <a:pt x="156868" y="306251"/>
                      </a:cubicBezTo>
                      <a:cubicBezTo>
                        <a:pt x="156543" y="304950"/>
                        <a:pt x="156218" y="303973"/>
                        <a:pt x="155892" y="303648"/>
                      </a:cubicBezTo>
                      <a:cubicBezTo>
                        <a:pt x="155567" y="303322"/>
                        <a:pt x="154265" y="303322"/>
                        <a:pt x="152963" y="303322"/>
                      </a:cubicBezTo>
                      <a:cubicBezTo>
                        <a:pt x="151987" y="303322"/>
                        <a:pt x="150685" y="303322"/>
                        <a:pt x="150034" y="302997"/>
                      </a:cubicBezTo>
                      <a:cubicBezTo>
                        <a:pt x="149058" y="302672"/>
                        <a:pt x="148081" y="300719"/>
                        <a:pt x="147105" y="298441"/>
                      </a:cubicBezTo>
                      <a:cubicBezTo>
                        <a:pt x="146128" y="296488"/>
                        <a:pt x="145477" y="294210"/>
                        <a:pt x="145477" y="292908"/>
                      </a:cubicBezTo>
                      <a:cubicBezTo>
                        <a:pt x="145477" y="291281"/>
                        <a:pt x="146780" y="290955"/>
                        <a:pt x="148732" y="290955"/>
                      </a:cubicBezTo>
                      <a:cubicBezTo>
                        <a:pt x="150359" y="290955"/>
                        <a:pt x="152312" y="291281"/>
                        <a:pt x="154265" y="291606"/>
                      </a:cubicBezTo>
                      <a:cubicBezTo>
                        <a:pt x="155567" y="291932"/>
                        <a:pt x="156868" y="291932"/>
                        <a:pt x="157845" y="291932"/>
                      </a:cubicBezTo>
                      <a:lnTo>
                        <a:pt x="157845" y="289979"/>
                      </a:lnTo>
                      <a:cubicBezTo>
                        <a:pt x="157519" y="287375"/>
                        <a:pt x="157519" y="283470"/>
                        <a:pt x="157519" y="281191"/>
                      </a:cubicBezTo>
                      <a:cubicBezTo>
                        <a:pt x="157519" y="278588"/>
                        <a:pt x="158821" y="276961"/>
                        <a:pt x="159472" y="275333"/>
                      </a:cubicBezTo>
                      <a:cubicBezTo>
                        <a:pt x="159798" y="274682"/>
                        <a:pt x="160449" y="274032"/>
                        <a:pt x="160449" y="273381"/>
                      </a:cubicBezTo>
                      <a:cubicBezTo>
                        <a:pt x="160449" y="272730"/>
                        <a:pt x="160774" y="271428"/>
                        <a:pt x="160774" y="269801"/>
                      </a:cubicBezTo>
                      <a:cubicBezTo>
                        <a:pt x="160774" y="267197"/>
                        <a:pt x="161099" y="263943"/>
                        <a:pt x="161750" y="262641"/>
                      </a:cubicBezTo>
                      <a:cubicBezTo>
                        <a:pt x="162401" y="261990"/>
                        <a:pt x="162727" y="260688"/>
                        <a:pt x="163377" y="259386"/>
                      </a:cubicBezTo>
                      <a:cubicBezTo>
                        <a:pt x="164028" y="258084"/>
                        <a:pt x="164680" y="256782"/>
                        <a:pt x="165005" y="255806"/>
                      </a:cubicBezTo>
                      <a:cubicBezTo>
                        <a:pt x="166307" y="253854"/>
                        <a:pt x="170537" y="255481"/>
                        <a:pt x="174768" y="257108"/>
                      </a:cubicBezTo>
                      <a:cubicBezTo>
                        <a:pt x="177372" y="258084"/>
                        <a:pt x="179650" y="258735"/>
                        <a:pt x="179976" y="258735"/>
                      </a:cubicBezTo>
                      <a:cubicBezTo>
                        <a:pt x="180301" y="258735"/>
                        <a:pt x="180952" y="258410"/>
                        <a:pt x="181928" y="258410"/>
                      </a:cubicBezTo>
                      <a:cubicBezTo>
                        <a:pt x="185508" y="257759"/>
                        <a:pt x="192017" y="256457"/>
                        <a:pt x="193319" y="255806"/>
                      </a:cubicBezTo>
                      <a:cubicBezTo>
                        <a:pt x="193645" y="255481"/>
                        <a:pt x="194295" y="254504"/>
                        <a:pt x="194621" y="253203"/>
                      </a:cubicBezTo>
                      <a:cubicBezTo>
                        <a:pt x="195272" y="251250"/>
                        <a:pt x="195923" y="249297"/>
                        <a:pt x="197550" y="247995"/>
                      </a:cubicBezTo>
                      <a:cubicBezTo>
                        <a:pt x="199177" y="246694"/>
                        <a:pt x="201455" y="246694"/>
                        <a:pt x="203408" y="246694"/>
                      </a:cubicBezTo>
                      <a:cubicBezTo>
                        <a:pt x="204710" y="246694"/>
                        <a:pt x="205686" y="246694"/>
                        <a:pt x="206012" y="246694"/>
                      </a:cubicBezTo>
                      <a:cubicBezTo>
                        <a:pt x="206337" y="246368"/>
                        <a:pt x="206012" y="244741"/>
                        <a:pt x="205361" y="243114"/>
                      </a:cubicBezTo>
                      <a:cubicBezTo>
                        <a:pt x="205036" y="241812"/>
                        <a:pt x="204710" y="240835"/>
                        <a:pt x="204710" y="239859"/>
                      </a:cubicBezTo>
                      <a:cubicBezTo>
                        <a:pt x="204710" y="238557"/>
                        <a:pt x="205361" y="237906"/>
                        <a:pt x="206663" y="237906"/>
                      </a:cubicBezTo>
                      <a:cubicBezTo>
                        <a:pt x="207639" y="237906"/>
                        <a:pt x="209267" y="238557"/>
                        <a:pt x="210568" y="239534"/>
                      </a:cubicBezTo>
                      <a:cubicBezTo>
                        <a:pt x="211219" y="239859"/>
                        <a:pt x="211219" y="240510"/>
                        <a:pt x="211545" y="240184"/>
                      </a:cubicBezTo>
                      <a:lnTo>
                        <a:pt x="211545" y="240184"/>
                      </a:lnTo>
                      <a:cubicBezTo>
                        <a:pt x="211870" y="240184"/>
                        <a:pt x="212846" y="239534"/>
                        <a:pt x="213823" y="239208"/>
                      </a:cubicBezTo>
                      <a:cubicBezTo>
                        <a:pt x="215450" y="238557"/>
                        <a:pt x="217728" y="237581"/>
                        <a:pt x="218379" y="237255"/>
                      </a:cubicBezTo>
                      <a:cubicBezTo>
                        <a:pt x="219681" y="236930"/>
                        <a:pt x="220657" y="237581"/>
                        <a:pt x="221959" y="238232"/>
                      </a:cubicBezTo>
                      <a:cubicBezTo>
                        <a:pt x="222935" y="238883"/>
                        <a:pt x="223586" y="239208"/>
                        <a:pt x="223912" y="239208"/>
                      </a:cubicBezTo>
                      <a:cubicBezTo>
                        <a:pt x="224563" y="238883"/>
                        <a:pt x="225214" y="236930"/>
                        <a:pt x="225864" y="234977"/>
                      </a:cubicBezTo>
                      <a:cubicBezTo>
                        <a:pt x="226516" y="233024"/>
                        <a:pt x="227492" y="230746"/>
                        <a:pt x="228468" y="229445"/>
                      </a:cubicBezTo>
                      <a:cubicBezTo>
                        <a:pt x="230095" y="227492"/>
                        <a:pt x="232373" y="227817"/>
                        <a:pt x="234652" y="227817"/>
                      </a:cubicBezTo>
                      <a:cubicBezTo>
                        <a:pt x="235628" y="227817"/>
                        <a:pt x="236279" y="227817"/>
                        <a:pt x="236604" y="227817"/>
                      </a:cubicBezTo>
                      <a:cubicBezTo>
                        <a:pt x="236604" y="227817"/>
                        <a:pt x="236604" y="227817"/>
                        <a:pt x="236279" y="227492"/>
                      </a:cubicBezTo>
                      <a:cubicBezTo>
                        <a:pt x="235954" y="226841"/>
                        <a:pt x="235628" y="225864"/>
                        <a:pt x="235303" y="224563"/>
                      </a:cubicBezTo>
                      <a:cubicBezTo>
                        <a:pt x="234977" y="221959"/>
                        <a:pt x="237907" y="217403"/>
                        <a:pt x="239859" y="214148"/>
                      </a:cubicBezTo>
                      <a:cubicBezTo>
                        <a:pt x="240510" y="213172"/>
                        <a:pt x="240835" y="212521"/>
                        <a:pt x="241161" y="211870"/>
                      </a:cubicBezTo>
                      <a:cubicBezTo>
                        <a:pt x="242788" y="209266"/>
                        <a:pt x="246694" y="207965"/>
                        <a:pt x="249298" y="206988"/>
                      </a:cubicBezTo>
                      <a:cubicBezTo>
                        <a:pt x="248972" y="205686"/>
                        <a:pt x="248646" y="204385"/>
                        <a:pt x="248646" y="203083"/>
                      </a:cubicBezTo>
                      <a:cubicBezTo>
                        <a:pt x="248321" y="201781"/>
                        <a:pt x="249623" y="200805"/>
                        <a:pt x="248972" y="200805"/>
                      </a:cubicBezTo>
                      <a:cubicBezTo>
                        <a:pt x="248646" y="200805"/>
                        <a:pt x="244741" y="202432"/>
                        <a:pt x="240510" y="204385"/>
                      </a:cubicBezTo>
                      <a:cubicBezTo>
                        <a:pt x="235303" y="206663"/>
                        <a:pt x="229445" y="209266"/>
                        <a:pt x="227492" y="209917"/>
                      </a:cubicBezTo>
                      <a:cubicBezTo>
                        <a:pt x="224237" y="210568"/>
                        <a:pt x="222610" y="206988"/>
                        <a:pt x="221308" y="203408"/>
                      </a:cubicBezTo>
                      <a:cubicBezTo>
                        <a:pt x="220657" y="201781"/>
                        <a:pt x="220007" y="200479"/>
                        <a:pt x="219355" y="199828"/>
                      </a:cubicBezTo>
                      <a:cubicBezTo>
                        <a:pt x="217403" y="197550"/>
                        <a:pt x="218704" y="194621"/>
                        <a:pt x="219355" y="192668"/>
                      </a:cubicBezTo>
                      <a:lnTo>
                        <a:pt x="219681" y="191692"/>
                      </a:lnTo>
                      <a:cubicBezTo>
                        <a:pt x="219681" y="191041"/>
                        <a:pt x="213498" y="191366"/>
                        <a:pt x="207639" y="190716"/>
                      </a:cubicBezTo>
                      <a:lnTo>
                        <a:pt x="207639" y="190716"/>
                      </a:lnTo>
                      <a:cubicBezTo>
                        <a:pt x="202432" y="190065"/>
                        <a:pt x="197550" y="189414"/>
                        <a:pt x="196899" y="188763"/>
                      </a:cubicBezTo>
                      <a:cubicBezTo>
                        <a:pt x="196248" y="188112"/>
                        <a:pt x="196573" y="184857"/>
                        <a:pt x="197550" y="181277"/>
                      </a:cubicBezTo>
                      <a:cubicBezTo>
                        <a:pt x="198852" y="176721"/>
                        <a:pt x="200480" y="171188"/>
                        <a:pt x="201130" y="169887"/>
                      </a:cubicBezTo>
                      <a:cubicBezTo>
                        <a:pt x="202107" y="168259"/>
                        <a:pt x="204385" y="167283"/>
                        <a:pt x="206012" y="166307"/>
                      </a:cubicBezTo>
                      <a:cubicBezTo>
                        <a:pt x="206337" y="165981"/>
                        <a:pt x="206663" y="166632"/>
                        <a:pt x="206663" y="166307"/>
                      </a:cubicBezTo>
                      <a:lnTo>
                        <a:pt x="206663" y="166307"/>
                      </a:lnTo>
                      <a:cubicBezTo>
                        <a:pt x="206663" y="165981"/>
                        <a:pt x="206663" y="164679"/>
                        <a:pt x="206337" y="163378"/>
                      </a:cubicBezTo>
                      <a:cubicBezTo>
                        <a:pt x="206337" y="162401"/>
                        <a:pt x="206012" y="161750"/>
                        <a:pt x="205686" y="161425"/>
                      </a:cubicBezTo>
                      <a:cubicBezTo>
                        <a:pt x="205686" y="161425"/>
                        <a:pt x="204059" y="161099"/>
                        <a:pt x="201781" y="160774"/>
                      </a:cubicBezTo>
                      <a:cubicBezTo>
                        <a:pt x="198201" y="160448"/>
                        <a:pt x="193319" y="160123"/>
                        <a:pt x="191367" y="160123"/>
                      </a:cubicBezTo>
                      <a:cubicBezTo>
                        <a:pt x="189414" y="160123"/>
                        <a:pt x="187786" y="157194"/>
                        <a:pt x="186810" y="153614"/>
                      </a:cubicBezTo>
                      <a:cubicBezTo>
                        <a:pt x="184858" y="148081"/>
                        <a:pt x="183555" y="139945"/>
                        <a:pt x="183555" y="138643"/>
                      </a:cubicBezTo>
                      <a:cubicBezTo>
                        <a:pt x="183555" y="137341"/>
                        <a:pt x="185183" y="134738"/>
                        <a:pt x="187136" y="132460"/>
                      </a:cubicBezTo>
                      <a:cubicBezTo>
                        <a:pt x="188112" y="131158"/>
                        <a:pt x="188763" y="130181"/>
                        <a:pt x="189414" y="129205"/>
                      </a:cubicBezTo>
                      <a:cubicBezTo>
                        <a:pt x="187461" y="129856"/>
                        <a:pt x="184532" y="131158"/>
                        <a:pt x="182905" y="132134"/>
                      </a:cubicBezTo>
                      <a:lnTo>
                        <a:pt x="182254" y="132460"/>
                      </a:lnTo>
                      <a:lnTo>
                        <a:pt x="182254" y="132460"/>
                      </a:lnTo>
                      <a:cubicBezTo>
                        <a:pt x="180301" y="133436"/>
                        <a:pt x="177698" y="132460"/>
                        <a:pt x="174768" y="131809"/>
                      </a:cubicBezTo>
                      <a:cubicBezTo>
                        <a:pt x="173141" y="131158"/>
                        <a:pt x="171189" y="130832"/>
                        <a:pt x="169886" y="130832"/>
                      </a:cubicBezTo>
                      <a:cubicBezTo>
                        <a:pt x="167934" y="130832"/>
                        <a:pt x="162401" y="134412"/>
                        <a:pt x="158171" y="137016"/>
                      </a:cubicBezTo>
                      <a:cubicBezTo>
                        <a:pt x="155241" y="138643"/>
                        <a:pt x="153289" y="140270"/>
                        <a:pt x="152312" y="139945"/>
                      </a:cubicBezTo>
                      <a:cubicBezTo>
                        <a:pt x="151662" y="139619"/>
                        <a:pt x="150685" y="138969"/>
                        <a:pt x="150034" y="137992"/>
                      </a:cubicBezTo>
                      <a:cubicBezTo>
                        <a:pt x="149383" y="137341"/>
                        <a:pt x="149058" y="136365"/>
                        <a:pt x="149383" y="135388"/>
                      </a:cubicBezTo>
                      <a:lnTo>
                        <a:pt x="149383" y="135388"/>
                      </a:lnTo>
                      <a:cubicBezTo>
                        <a:pt x="149709" y="134087"/>
                        <a:pt x="150685" y="132785"/>
                        <a:pt x="153289" y="129856"/>
                      </a:cubicBezTo>
                      <a:lnTo>
                        <a:pt x="153289" y="129856"/>
                      </a:lnTo>
                      <a:lnTo>
                        <a:pt x="153614" y="129530"/>
                      </a:lnTo>
                      <a:lnTo>
                        <a:pt x="153614" y="129530"/>
                      </a:lnTo>
                      <a:cubicBezTo>
                        <a:pt x="154916" y="127903"/>
                        <a:pt x="154916" y="127252"/>
                        <a:pt x="154590" y="126276"/>
                      </a:cubicBezTo>
                      <a:cubicBezTo>
                        <a:pt x="154265" y="125625"/>
                        <a:pt x="154265" y="124974"/>
                        <a:pt x="154265" y="123672"/>
                      </a:cubicBezTo>
                      <a:cubicBezTo>
                        <a:pt x="154265" y="122696"/>
                        <a:pt x="153289" y="122045"/>
                        <a:pt x="152637" y="121719"/>
                      </a:cubicBezTo>
                      <a:cubicBezTo>
                        <a:pt x="151662" y="121394"/>
                        <a:pt x="151010" y="120743"/>
                        <a:pt x="150359" y="119767"/>
                      </a:cubicBezTo>
                      <a:cubicBezTo>
                        <a:pt x="149709" y="118465"/>
                        <a:pt x="149709" y="116187"/>
                        <a:pt x="150034" y="114234"/>
                      </a:cubicBezTo>
                      <a:cubicBezTo>
                        <a:pt x="150034" y="113583"/>
                        <a:pt x="150359" y="112932"/>
                        <a:pt x="150359" y="112281"/>
                      </a:cubicBezTo>
                      <a:cubicBezTo>
                        <a:pt x="150359" y="110329"/>
                        <a:pt x="152963" y="109352"/>
                        <a:pt x="155241" y="108376"/>
                      </a:cubicBezTo>
                      <a:cubicBezTo>
                        <a:pt x="156543" y="107725"/>
                        <a:pt x="157845" y="107400"/>
                        <a:pt x="157845" y="107400"/>
                      </a:cubicBezTo>
                      <a:cubicBezTo>
                        <a:pt x="158171" y="106423"/>
                        <a:pt x="158171" y="103169"/>
                        <a:pt x="158496" y="99914"/>
                      </a:cubicBezTo>
                      <a:cubicBezTo>
                        <a:pt x="158496" y="98612"/>
                        <a:pt x="158496" y="97636"/>
                        <a:pt x="158496" y="96660"/>
                      </a:cubicBezTo>
                      <a:cubicBezTo>
                        <a:pt x="158821" y="93080"/>
                        <a:pt x="161750" y="92754"/>
                        <a:pt x="164354" y="92754"/>
                      </a:cubicBezTo>
                      <a:cubicBezTo>
                        <a:pt x="165330" y="92754"/>
                        <a:pt x="165981" y="92754"/>
                        <a:pt x="166307" y="92429"/>
                      </a:cubicBezTo>
                      <a:cubicBezTo>
                        <a:pt x="166632" y="92103"/>
                        <a:pt x="166632" y="91127"/>
                        <a:pt x="166958" y="90151"/>
                      </a:cubicBezTo>
                      <a:cubicBezTo>
                        <a:pt x="166958" y="88849"/>
                        <a:pt x="166958" y="87872"/>
                        <a:pt x="167608" y="86896"/>
                      </a:cubicBezTo>
                      <a:cubicBezTo>
                        <a:pt x="168585" y="84618"/>
                        <a:pt x="170863" y="85269"/>
                        <a:pt x="172816" y="85594"/>
                      </a:cubicBezTo>
                      <a:cubicBezTo>
                        <a:pt x="173467" y="85594"/>
                        <a:pt x="174118" y="85920"/>
                        <a:pt x="174118" y="85920"/>
                      </a:cubicBezTo>
                      <a:cubicBezTo>
                        <a:pt x="174443" y="85920"/>
                        <a:pt x="176721" y="83967"/>
                        <a:pt x="178674" y="81689"/>
                      </a:cubicBezTo>
                      <a:cubicBezTo>
                        <a:pt x="180627" y="79736"/>
                        <a:pt x="182254" y="78109"/>
                        <a:pt x="182254" y="78109"/>
                      </a:cubicBezTo>
                      <a:cubicBezTo>
                        <a:pt x="182254" y="78109"/>
                        <a:pt x="181928" y="77458"/>
                        <a:pt x="181928" y="77132"/>
                      </a:cubicBezTo>
                      <a:lnTo>
                        <a:pt x="181928" y="77132"/>
                      </a:lnTo>
                      <a:cubicBezTo>
                        <a:pt x="180952" y="74854"/>
                        <a:pt x="179325" y="70623"/>
                        <a:pt x="179325" y="68020"/>
                      </a:cubicBezTo>
                      <a:cubicBezTo>
                        <a:pt x="179325" y="65742"/>
                        <a:pt x="180627" y="64114"/>
                        <a:pt x="181928" y="62812"/>
                      </a:cubicBezTo>
                      <a:lnTo>
                        <a:pt x="181928" y="62812"/>
                      </a:lnTo>
                      <a:cubicBezTo>
                        <a:pt x="182580" y="61836"/>
                        <a:pt x="183230" y="61185"/>
                        <a:pt x="183230" y="60534"/>
                      </a:cubicBezTo>
                      <a:cubicBezTo>
                        <a:pt x="183555" y="59558"/>
                        <a:pt x="183555" y="53374"/>
                        <a:pt x="183555" y="46865"/>
                      </a:cubicBezTo>
                      <a:cubicBezTo>
                        <a:pt x="183555" y="38078"/>
                        <a:pt x="183230" y="28640"/>
                        <a:pt x="182905" y="27338"/>
                      </a:cubicBezTo>
                      <a:cubicBezTo>
                        <a:pt x="182905" y="27013"/>
                        <a:pt x="180627" y="26362"/>
                        <a:pt x="178349" y="26036"/>
                      </a:cubicBezTo>
                      <a:cubicBezTo>
                        <a:pt x="176071" y="25711"/>
                        <a:pt x="173792" y="25060"/>
                        <a:pt x="172490" y="24083"/>
                      </a:cubicBezTo>
                      <a:cubicBezTo>
                        <a:pt x="170212" y="22456"/>
                        <a:pt x="168585" y="16924"/>
                        <a:pt x="167608" y="13018"/>
                      </a:cubicBezTo>
                      <a:lnTo>
                        <a:pt x="167608" y="13018"/>
                      </a:lnTo>
                      <a:cubicBezTo>
                        <a:pt x="167283" y="11391"/>
                        <a:pt x="166958" y="10415"/>
                        <a:pt x="166632" y="9764"/>
                      </a:cubicBezTo>
                      <a:cubicBezTo>
                        <a:pt x="166307" y="8787"/>
                        <a:pt x="162401" y="5858"/>
                        <a:pt x="159146" y="3255"/>
                      </a:cubicBezTo>
                      <a:cubicBezTo>
                        <a:pt x="156543" y="1302"/>
                        <a:pt x="154265" y="0"/>
                        <a:pt x="153614" y="0"/>
                      </a:cubicBezTo>
                      <a:cubicBezTo>
                        <a:pt x="152963" y="325"/>
                        <a:pt x="151662" y="2604"/>
                        <a:pt x="150359" y="4556"/>
                      </a:cubicBezTo>
                      <a:cubicBezTo>
                        <a:pt x="149709" y="5858"/>
                        <a:pt x="149058" y="6834"/>
                        <a:pt x="148407" y="7485"/>
                      </a:cubicBezTo>
                      <a:cubicBezTo>
                        <a:pt x="148732" y="9113"/>
                        <a:pt x="149383" y="13018"/>
                        <a:pt x="148732" y="14645"/>
                      </a:cubicBezTo>
                      <a:lnTo>
                        <a:pt x="148732" y="14645"/>
                      </a:lnTo>
                      <a:cubicBezTo>
                        <a:pt x="148407" y="15622"/>
                        <a:pt x="145803" y="17574"/>
                        <a:pt x="142874" y="19853"/>
                      </a:cubicBezTo>
                      <a:cubicBezTo>
                        <a:pt x="139619" y="22456"/>
                        <a:pt x="135714" y="25385"/>
                        <a:pt x="135714" y="25711"/>
                      </a:cubicBezTo>
                      <a:cubicBezTo>
                        <a:pt x="135714" y="26036"/>
                        <a:pt x="136690" y="27989"/>
                        <a:pt x="137667" y="30267"/>
                      </a:cubicBezTo>
                      <a:cubicBezTo>
                        <a:pt x="139945" y="34824"/>
                        <a:pt x="142874" y="40682"/>
                        <a:pt x="140596" y="42960"/>
                      </a:cubicBezTo>
                      <a:cubicBezTo>
                        <a:pt x="138643" y="45238"/>
                        <a:pt x="135063" y="42309"/>
                        <a:pt x="131483" y="39380"/>
                      </a:cubicBezTo>
                      <a:cubicBezTo>
                        <a:pt x="129205" y="37427"/>
                        <a:pt x="126601" y="35474"/>
                        <a:pt x="125300" y="35474"/>
                      </a:cubicBezTo>
                      <a:cubicBezTo>
                        <a:pt x="123672" y="35474"/>
                        <a:pt x="120092" y="36776"/>
                        <a:pt x="116187" y="38729"/>
                      </a:cubicBezTo>
                      <a:cubicBezTo>
                        <a:pt x="111956" y="40682"/>
                        <a:pt x="107400" y="43611"/>
                        <a:pt x="104796" y="45563"/>
                      </a:cubicBezTo>
                      <a:cubicBezTo>
                        <a:pt x="101867" y="47842"/>
                        <a:pt x="98937" y="50120"/>
                        <a:pt x="96009" y="51747"/>
                      </a:cubicBezTo>
                      <a:cubicBezTo>
                        <a:pt x="93405" y="53374"/>
                        <a:pt x="91453" y="54351"/>
                        <a:pt x="89825" y="54351"/>
                      </a:cubicBezTo>
                      <a:cubicBezTo>
                        <a:pt x="88523" y="54351"/>
                        <a:pt x="86245" y="57280"/>
                        <a:pt x="84944" y="59233"/>
                      </a:cubicBezTo>
                      <a:lnTo>
                        <a:pt x="84944" y="59233"/>
                      </a:lnTo>
                      <a:cubicBezTo>
                        <a:pt x="84944" y="59558"/>
                        <a:pt x="84618" y="59558"/>
                        <a:pt x="84292" y="60209"/>
                      </a:cubicBezTo>
                      <a:lnTo>
                        <a:pt x="84292" y="60209"/>
                      </a:lnTo>
                      <a:cubicBezTo>
                        <a:pt x="83967" y="60860"/>
                        <a:pt x="85269" y="63789"/>
                        <a:pt x="86245" y="66392"/>
                      </a:cubicBezTo>
                      <a:cubicBezTo>
                        <a:pt x="86896" y="68345"/>
                        <a:pt x="87547" y="69972"/>
                        <a:pt x="87547" y="70949"/>
                      </a:cubicBezTo>
                      <a:cubicBezTo>
                        <a:pt x="87547" y="72576"/>
                        <a:pt x="86245" y="73878"/>
                        <a:pt x="85269" y="75505"/>
                      </a:cubicBezTo>
                      <a:lnTo>
                        <a:pt x="85269" y="75505"/>
                      </a:lnTo>
                      <a:cubicBezTo>
                        <a:pt x="84618" y="76482"/>
                        <a:pt x="83641" y="77458"/>
                        <a:pt x="83316" y="78434"/>
                      </a:cubicBezTo>
                      <a:cubicBezTo>
                        <a:pt x="82991" y="79410"/>
                        <a:pt x="82665" y="80387"/>
                        <a:pt x="82665" y="81038"/>
                      </a:cubicBezTo>
                      <a:cubicBezTo>
                        <a:pt x="82665" y="82340"/>
                        <a:pt x="82340" y="83642"/>
                        <a:pt x="81363" y="85269"/>
                      </a:cubicBezTo>
                      <a:lnTo>
                        <a:pt x="81363" y="85269"/>
                      </a:lnTo>
                      <a:cubicBezTo>
                        <a:pt x="80713" y="86245"/>
                        <a:pt x="79410" y="86896"/>
                        <a:pt x="77783" y="87872"/>
                      </a:cubicBezTo>
                      <a:cubicBezTo>
                        <a:pt x="75505" y="89500"/>
                        <a:pt x="72576" y="91452"/>
                        <a:pt x="71925" y="93405"/>
                      </a:cubicBezTo>
                      <a:cubicBezTo>
                        <a:pt x="71274" y="95032"/>
                        <a:pt x="71925" y="96334"/>
                        <a:pt x="72576" y="97636"/>
                      </a:cubicBezTo>
                      <a:cubicBezTo>
                        <a:pt x="73227" y="98938"/>
                        <a:pt x="73553" y="99914"/>
                        <a:pt x="73553" y="101541"/>
                      </a:cubicBezTo>
                      <a:cubicBezTo>
                        <a:pt x="73553" y="102192"/>
                        <a:pt x="73553" y="102843"/>
                        <a:pt x="73553" y="103494"/>
                      </a:cubicBezTo>
                      <a:cubicBezTo>
                        <a:pt x="73553" y="105772"/>
                        <a:pt x="73553" y="108051"/>
                        <a:pt x="72576" y="110979"/>
                      </a:cubicBezTo>
                      <a:lnTo>
                        <a:pt x="72576" y="110979"/>
                      </a:lnTo>
                      <a:cubicBezTo>
                        <a:pt x="71600" y="113583"/>
                        <a:pt x="70623" y="114560"/>
                        <a:pt x="69322" y="115861"/>
                      </a:cubicBezTo>
                      <a:lnTo>
                        <a:pt x="69322" y="115861"/>
                      </a:lnTo>
                      <a:cubicBezTo>
                        <a:pt x="68671" y="116512"/>
                        <a:pt x="68019" y="116838"/>
                        <a:pt x="67369" y="117814"/>
                      </a:cubicBezTo>
                      <a:cubicBezTo>
                        <a:pt x="66392" y="118790"/>
                        <a:pt x="65091" y="123021"/>
                        <a:pt x="63789" y="127578"/>
                      </a:cubicBezTo>
                      <a:cubicBezTo>
                        <a:pt x="62162" y="133110"/>
                        <a:pt x="60535" y="138969"/>
                        <a:pt x="58582" y="141572"/>
                      </a:cubicBezTo>
                      <a:cubicBezTo>
                        <a:pt x="56629" y="143850"/>
                        <a:pt x="55327" y="143850"/>
                        <a:pt x="53700" y="142548"/>
                      </a:cubicBezTo>
                      <a:lnTo>
                        <a:pt x="53700" y="142548"/>
                      </a:lnTo>
                      <a:cubicBezTo>
                        <a:pt x="52723" y="141898"/>
                        <a:pt x="52073" y="140921"/>
                        <a:pt x="51422" y="139619"/>
                      </a:cubicBezTo>
                      <a:cubicBezTo>
                        <a:pt x="50445" y="138318"/>
                        <a:pt x="49795" y="137016"/>
                        <a:pt x="48818" y="136690"/>
                      </a:cubicBezTo>
                      <a:cubicBezTo>
                        <a:pt x="46865" y="136039"/>
                        <a:pt x="41983" y="134412"/>
                        <a:pt x="37753" y="133761"/>
                      </a:cubicBezTo>
                      <a:cubicBezTo>
                        <a:pt x="35474" y="133436"/>
                        <a:pt x="33196" y="133110"/>
                        <a:pt x="32545" y="133436"/>
                      </a:cubicBezTo>
                      <a:lnTo>
                        <a:pt x="32545" y="133436"/>
                      </a:lnTo>
                      <a:cubicBezTo>
                        <a:pt x="32545" y="133436"/>
                        <a:pt x="32871" y="133436"/>
                        <a:pt x="32871" y="133761"/>
                      </a:cubicBezTo>
                      <a:cubicBezTo>
                        <a:pt x="33196" y="134412"/>
                        <a:pt x="33522" y="135063"/>
                        <a:pt x="34173" y="136039"/>
                      </a:cubicBezTo>
                      <a:cubicBezTo>
                        <a:pt x="35474" y="137992"/>
                        <a:pt x="37101" y="140596"/>
                        <a:pt x="37101" y="142874"/>
                      </a:cubicBezTo>
                      <a:cubicBezTo>
                        <a:pt x="37101" y="143850"/>
                        <a:pt x="37427" y="145478"/>
                        <a:pt x="37427" y="147430"/>
                      </a:cubicBezTo>
                      <a:cubicBezTo>
                        <a:pt x="38078" y="152963"/>
                        <a:pt x="38729" y="160123"/>
                        <a:pt x="36451" y="163703"/>
                      </a:cubicBezTo>
                      <a:cubicBezTo>
                        <a:pt x="34498" y="166632"/>
                        <a:pt x="32871" y="166307"/>
                        <a:pt x="31569" y="165656"/>
                      </a:cubicBezTo>
                      <a:cubicBezTo>
                        <a:pt x="31244" y="165330"/>
                        <a:pt x="30592" y="165005"/>
                        <a:pt x="30267" y="164679"/>
                      </a:cubicBezTo>
                      <a:cubicBezTo>
                        <a:pt x="29942" y="164354"/>
                        <a:pt x="30267" y="164028"/>
                        <a:pt x="29942" y="164028"/>
                      </a:cubicBezTo>
                      <a:cubicBezTo>
                        <a:pt x="29617" y="164028"/>
                        <a:pt x="29617" y="166632"/>
                        <a:pt x="29291" y="169561"/>
                      </a:cubicBezTo>
                      <a:cubicBezTo>
                        <a:pt x="29291" y="171514"/>
                        <a:pt x="28965" y="173467"/>
                        <a:pt x="28640" y="175094"/>
                      </a:cubicBezTo>
                      <a:cubicBezTo>
                        <a:pt x="28314" y="177046"/>
                        <a:pt x="28965" y="179325"/>
                        <a:pt x="29617" y="181277"/>
                      </a:cubicBezTo>
                      <a:cubicBezTo>
                        <a:pt x="30267" y="183556"/>
                        <a:pt x="30918" y="185508"/>
                        <a:pt x="30592" y="187461"/>
                      </a:cubicBezTo>
                      <a:cubicBezTo>
                        <a:pt x="29942" y="191366"/>
                        <a:pt x="29617" y="191692"/>
                        <a:pt x="27664" y="192668"/>
                      </a:cubicBezTo>
                      <a:lnTo>
                        <a:pt x="27664" y="192668"/>
                      </a:lnTo>
                      <a:lnTo>
                        <a:pt x="27013" y="192994"/>
                      </a:lnTo>
                      <a:lnTo>
                        <a:pt x="27013" y="192994"/>
                      </a:lnTo>
                      <a:cubicBezTo>
                        <a:pt x="25060" y="193970"/>
                        <a:pt x="22782" y="192668"/>
                        <a:pt x="20829" y="191366"/>
                      </a:cubicBezTo>
                      <a:cubicBezTo>
                        <a:pt x="19527" y="190716"/>
                        <a:pt x="18226" y="190065"/>
                        <a:pt x="17574" y="190065"/>
                      </a:cubicBezTo>
                      <a:cubicBezTo>
                        <a:pt x="16598" y="190065"/>
                        <a:pt x="16598" y="190716"/>
                        <a:pt x="15947" y="192343"/>
                      </a:cubicBezTo>
                      <a:cubicBezTo>
                        <a:pt x="15947" y="192668"/>
                        <a:pt x="15622" y="192994"/>
                        <a:pt x="15622" y="193645"/>
                      </a:cubicBezTo>
                      <a:cubicBezTo>
                        <a:pt x="15296" y="194946"/>
                        <a:pt x="15622" y="198852"/>
                        <a:pt x="16273" y="202757"/>
                      </a:cubicBezTo>
                      <a:cubicBezTo>
                        <a:pt x="16923" y="206988"/>
                        <a:pt x="17249" y="211545"/>
                        <a:pt x="16598" y="212846"/>
                      </a:cubicBezTo>
                      <a:cubicBezTo>
                        <a:pt x="15296" y="215775"/>
                        <a:pt x="14320" y="215125"/>
                        <a:pt x="12367" y="214474"/>
                      </a:cubicBezTo>
                      <a:lnTo>
                        <a:pt x="12367" y="214474"/>
                      </a:lnTo>
                      <a:cubicBezTo>
                        <a:pt x="12042" y="214148"/>
                        <a:pt x="11391" y="214148"/>
                        <a:pt x="10740" y="213823"/>
                      </a:cubicBezTo>
                      <a:cubicBezTo>
                        <a:pt x="9438" y="213497"/>
                        <a:pt x="8787" y="213172"/>
                        <a:pt x="8136" y="212521"/>
                      </a:cubicBezTo>
                      <a:cubicBezTo>
                        <a:pt x="7486" y="211870"/>
                        <a:pt x="6509" y="211545"/>
                        <a:pt x="5533" y="211870"/>
                      </a:cubicBezTo>
                      <a:cubicBezTo>
                        <a:pt x="4231" y="212196"/>
                        <a:pt x="2604" y="215125"/>
                        <a:pt x="1301" y="218054"/>
                      </a:cubicBezTo>
                      <a:cubicBezTo>
                        <a:pt x="1301" y="218705"/>
                        <a:pt x="651" y="220006"/>
                        <a:pt x="0" y="220983"/>
                      </a:cubicBezTo>
                      <a:lnTo>
                        <a:pt x="0" y="220983"/>
                      </a:lnTo>
                      <a:close/>
                      <a:moveTo>
                        <a:pt x="172164" y="459214"/>
                      </a:moveTo>
                      <a:cubicBezTo>
                        <a:pt x="172490" y="463445"/>
                        <a:pt x="171189" y="467676"/>
                        <a:pt x="172490" y="468002"/>
                      </a:cubicBezTo>
                      <a:cubicBezTo>
                        <a:pt x="173792" y="468327"/>
                        <a:pt x="178999" y="465073"/>
                        <a:pt x="178023" y="462795"/>
                      </a:cubicBezTo>
                      <a:cubicBezTo>
                        <a:pt x="177046" y="460516"/>
                        <a:pt x="175419" y="457587"/>
                        <a:pt x="173792" y="456611"/>
                      </a:cubicBezTo>
                      <a:cubicBezTo>
                        <a:pt x="171839" y="455309"/>
                        <a:pt x="172164" y="454984"/>
                        <a:pt x="172164" y="459214"/>
                      </a:cubicBezTo>
                      <a:lnTo>
                        <a:pt x="172164" y="459214"/>
                      </a:lnTo>
                      <a:close/>
                      <a:moveTo>
                        <a:pt x="171514" y="490132"/>
                      </a:moveTo>
                      <a:cubicBezTo>
                        <a:pt x="169561" y="492736"/>
                        <a:pt x="163703" y="496316"/>
                        <a:pt x="167283" y="497293"/>
                      </a:cubicBezTo>
                      <a:cubicBezTo>
                        <a:pt x="170863" y="498269"/>
                        <a:pt x="173467" y="496967"/>
                        <a:pt x="174443" y="494689"/>
                      </a:cubicBezTo>
                      <a:cubicBezTo>
                        <a:pt x="175419" y="492411"/>
                        <a:pt x="175419" y="486878"/>
                        <a:pt x="171514" y="490132"/>
                      </a:cubicBezTo>
                      <a:lnTo>
                        <a:pt x="171514" y="490132"/>
                      </a:lnTo>
                      <a:close/>
                      <a:moveTo>
                        <a:pt x="33522" y="271103"/>
                      </a:moveTo>
                      <a:cubicBezTo>
                        <a:pt x="33847" y="279239"/>
                        <a:pt x="43610" y="283795"/>
                        <a:pt x="44587" y="282819"/>
                      </a:cubicBezTo>
                      <a:cubicBezTo>
                        <a:pt x="45563" y="281842"/>
                        <a:pt x="47516" y="274682"/>
                        <a:pt x="42960" y="270452"/>
                      </a:cubicBezTo>
                      <a:cubicBezTo>
                        <a:pt x="38404" y="266546"/>
                        <a:pt x="37753" y="267523"/>
                        <a:pt x="35149" y="265895"/>
                      </a:cubicBezTo>
                      <a:cubicBezTo>
                        <a:pt x="32545" y="264268"/>
                        <a:pt x="33522" y="267197"/>
                        <a:pt x="33522" y="271103"/>
                      </a:cubicBezTo>
                      <a:lnTo>
                        <a:pt x="33522" y="271103"/>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6" name="Freeform: Shape 655">
                  <a:extLst>
                    <a:ext uri="{FF2B5EF4-FFF2-40B4-BE49-F238E27FC236}">
                      <a16:creationId xmlns:a16="http://schemas.microsoft.com/office/drawing/2014/main" id="{5C0B7BB3-E1CA-4F69-B66E-7C46B80B64B2}"/>
                    </a:ext>
                  </a:extLst>
                </p:cNvPr>
                <p:cNvSpPr/>
                <p:nvPr/>
              </p:nvSpPr>
              <p:spPr>
                <a:xfrm>
                  <a:off x="7665260" y="3411067"/>
                  <a:ext cx="823205" cy="846793"/>
                </a:xfrm>
                <a:custGeom>
                  <a:avLst/>
                  <a:gdLst>
                    <a:gd name="connsiteX0" fmla="*/ 5533 w 823205"/>
                    <a:gd name="connsiteY0" fmla="*/ 363531 h 846793"/>
                    <a:gd name="connsiteX1" fmla="*/ 11391 w 823205"/>
                    <a:gd name="connsiteY1" fmla="*/ 362880 h 846793"/>
                    <a:gd name="connsiteX2" fmla="*/ 24734 w 823205"/>
                    <a:gd name="connsiteY2" fmla="*/ 357348 h 846793"/>
                    <a:gd name="connsiteX3" fmla="*/ 16273 w 823205"/>
                    <a:gd name="connsiteY3" fmla="*/ 365484 h 846793"/>
                    <a:gd name="connsiteX4" fmla="*/ 17900 w 823205"/>
                    <a:gd name="connsiteY4" fmla="*/ 371342 h 846793"/>
                    <a:gd name="connsiteX5" fmla="*/ 22782 w 823205"/>
                    <a:gd name="connsiteY5" fmla="*/ 378827 h 846793"/>
                    <a:gd name="connsiteX6" fmla="*/ 38078 w 823205"/>
                    <a:gd name="connsiteY6" fmla="*/ 386313 h 846793"/>
                    <a:gd name="connsiteX7" fmla="*/ 50120 w 823205"/>
                    <a:gd name="connsiteY7" fmla="*/ 388591 h 846793"/>
                    <a:gd name="connsiteX8" fmla="*/ 61185 w 823205"/>
                    <a:gd name="connsiteY8" fmla="*/ 382408 h 846793"/>
                    <a:gd name="connsiteX9" fmla="*/ 67369 w 823205"/>
                    <a:gd name="connsiteY9" fmla="*/ 381431 h 846793"/>
                    <a:gd name="connsiteX10" fmla="*/ 72901 w 823205"/>
                    <a:gd name="connsiteY10" fmla="*/ 377200 h 846793"/>
                    <a:gd name="connsiteX11" fmla="*/ 69972 w 823205"/>
                    <a:gd name="connsiteY11" fmla="*/ 384686 h 846793"/>
                    <a:gd name="connsiteX12" fmla="*/ 62487 w 823205"/>
                    <a:gd name="connsiteY12" fmla="*/ 394775 h 846793"/>
                    <a:gd name="connsiteX13" fmla="*/ 51747 w 823205"/>
                    <a:gd name="connsiteY13" fmla="*/ 398680 h 846793"/>
                    <a:gd name="connsiteX14" fmla="*/ 37102 w 823205"/>
                    <a:gd name="connsiteY14" fmla="*/ 402586 h 846793"/>
                    <a:gd name="connsiteX15" fmla="*/ 37102 w 823205"/>
                    <a:gd name="connsiteY15" fmla="*/ 399006 h 846793"/>
                    <a:gd name="connsiteX16" fmla="*/ 30593 w 823205"/>
                    <a:gd name="connsiteY16" fmla="*/ 399331 h 846793"/>
                    <a:gd name="connsiteX17" fmla="*/ 29942 w 823205"/>
                    <a:gd name="connsiteY17" fmla="*/ 404864 h 846793"/>
                    <a:gd name="connsiteX18" fmla="*/ 43936 w 823205"/>
                    <a:gd name="connsiteY18" fmla="*/ 417556 h 846793"/>
                    <a:gd name="connsiteX19" fmla="*/ 59883 w 823205"/>
                    <a:gd name="connsiteY19" fmla="*/ 433504 h 846793"/>
                    <a:gd name="connsiteX20" fmla="*/ 71274 w 823205"/>
                    <a:gd name="connsiteY20" fmla="*/ 446522 h 846793"/>
                    <a:gd name="connsiteX21" fmla="*/ 88198 w 823205"/>
                    <a:gd name="connsiteY21" fmla="*/ 448149 h 846793"/>
                    <a:gd name="connsiteX22" fmla="*/ 118140 w 823205"/>
                    <a:gd name="connsiteY22" fmla="*/ 434155 h 846793"/>
                    <a:gd name="connsiteX23" fmla="*/ 123998 w 823205"/>
                    <a:gd name="connsiteY23" fmla="*/ 423740 h 846793"/>
                    <a:gd name="connsiteX24" fmla="*/ 117814 w 823205"/>
                    <a:gd name="connsiteY24" fmla="*/ 418533 h 846793"/>
                    <a:gd name="connsiteX25" fmla="*/ 119116 w 823205"/>
                    <a:gd name="connsiteY25" fmla="*/ 415278 h 846793"/>
                    <a:gd name="connsiteX26" fmla="*/ 117489 w 823205"/>
                    <a:gd name="connsiteY26" fmla="*/ 412024 h 846793"/>
                    <a:gd name="connsiteX27" fmla="*/ 123346 w 823205"/>
                    <a:gd name="connsiteY27" fmla="*/ 407793 h 846793"/>
                    <a:gd name="connsiteX28" fmla="*/ 119767 w 823205"/>
                    <a:gd name="connsiteY28" fmla="*/ 402586 h 846793"/>
                    <a:gd name="connsiteX29" fmla="*/ 127253 w 823205"/>
                    <a:gd name="connsiteY29" fmla="*/ 402586 h 846793"/>
                    <a:gd name="connsiteX30" fmla="*/ 140271 w 823205"/>
                    <a:gd name="connsiteY30" fmla="*/ 403887 h 846793"/>
                    <a:gd name="connsiteX31" fmla="*/ 131158 w 823205"/>
                    <a:gd name="connsiteY31" fmla="*/ 409420 h 846793"/>
                    <a:gd name="connsiteX32" fmla="*/ 131483 w 823205"/>
                    <a:gd name="connsiteY32" fmla="*/ 419835 h 846793"/>
                    <a:gd name="connsiteX33" fmla="*/ 146780 w 823205"/>
                    <a:gd name="connsiteY33" fmla="*/ 419184 h 846793"/>
                    <a:gd name="connsiteX34" fmla="*/ 136690 w 823205"/>
                    <a:gd name="connsiteY34" fmla="*/ 423089 h 846793"/>
                    <a:gd name="connsiteX35" fmla="*/ 131483 w 823205"/>
                    <a:gd name="connsiteY35" fmla="*/ 429273 h 846793"/>
                    <a:gd name="connsiteX36" fmla="*/ 132459 w 823205"/>
                    <a:gd name="connsiteY36" fmla="*/ 437409 h 846793"/>
                    <a:gd name="connsiteX37" fmla="*/ 139945 w 823205"/>
                    <a:gd name="connsiteY37" fmla="*/ 440338 h 846793"/>
                    <a:gd name="connsiteX38" fmla="*/ 139294 w 823205"/>
                    <a:gd name="connsiteY38" fmla="*/ 444569 h 846793"/>
                    <a:gd name="connsiteX39" fmla="*/ 138643 w 823205"/>
                    <a:gd name="connsiteY39" fmla="*/ 456285 h 846793"/>
                    <a:gd name="connsiteX40" fmla="*/ 135714 w 823205"/>
                    <a:gd name="connsiteY40" fmla="*/ 463120 h 846793"/>
                    <a:gd name="connsiteX41" fmla="*/ 135063 w 823205"/>
                    <a:gd name="connsiteY41" fmla="*/ 480044 h 846793"/>
                    <a:gd name="connsiteX42" fmla="*/ 139945 w 823205"/>
                    <a:gd name="connsiteY42" fmla="*/ 483949 h 846793"/>
                    <a:gd name="connsiteX43" fmla="*/ 137341 w 823205"/>
                    <a:gd name="connsiteY43" fmla="*/ 488180 h 846793"/>
                    <a:gd name="connsiteX44" fmla="*/ 143199 w 823205"/>
                    <a:gd name="connsiteY44" fmla="*/ 494038 h 846793"/>
                    <a:gd name="connsiteX45" fmla="*/ 140596 w 823205"/>
                    <a:gd name="connsiteY45" fmla="*/ 498269 h 846793"/>
                    <a:gd name="connsiteX46" fmla="*/ 139945 w 823205"/>
                    <a:gd name="connsiteY46" fmla="*/ 506405 h 846793"/>
                    <a:gd name="connsiteX47" fmla="*/ 143199 w 823205"/>
                    <a:gd name="connsiteY47" fmla="*/ 512263 h 846793"/>
                    <a:gd name="connsiteX48" fmla="*/ 142223 w 823205"/>
                    <a:gd name="connsiteY48" fmla="*/ 515192 h 846793"/>
                    <a:gd name="connsiteX49" fmla="*/ 147430 w 823205"/>
                    <a:gd name="connsiteY49" fmla="*/ 519749 h 846793"/>
                    <a:gd name="connsiteX50" fmla="*/ 143525 w 823205"/>
                    <a:gd name="connsiteY50" fmla="*/ 521376 h 846793"/>
                    <a:gd name="connsiteX51" fmla="*/ 150034 w 823205"/>
                    <a:gd name="connsiteY51" fmla="*/ 551643 h 846793"/>
                    <a:gd name="connsiteX52" fmla="*/ 156868 w 823205"/>
                    <a:gd name="connsiteY52" fmla="*/ 582561 h 846793"/>
                    <a:gd name="connsiteX53" fmla="*/ 161425 w 823205"/>
                    <a:gd name="connsiteY53" fmla="*/ 591023 h 846793"/>
                    <a:gd name="connsiteX54" fmla="*/ 171839 w 823205"/>
                    <a:gd name="connsiteY54" fmla="*/ 602414 h 846793"/>
                    <a:gd name="connsiteX55" fmla="*/ 165655 w 823205"/>
                    <a:gd name="connsiteY55" fmla="*/ 602739 h 846793"/>
                    <a:gd name="connsiteX56" fmla="*/ 172490 w 823205"/>
                    <a:gd name="connsiteY56" fmla="*/ 615432 h 846793"/>
                    <a:gd name="connsiteX57" fmla="*/ 178999 w 823205"/>
                    <a:gd name="connsiteY57" fmla="*/ 617385 h 846793"/>
                    <a:gd name="connsiteX58" fmla="*/ 174768 w 823205"/>
                    <a:gd name="connsiteY58" fmla="*/ 619988 h 846793"/>
                    <a:gd name="connsiteX59" fmla="*/ 184207 w 823205"/>
                    <a:gd name="connsiteY59" fmla="*/ 628776 h 846793"/>
                    <a:gd name="connsiteX60" fmla="*/ 185183 w 823205"/>
                    <a:gd name="connsiteY60" fmla="*/ 637563 h 846793"/>
                    <a:gd name="connsiteX61" fmla="*/ 188763 w 823205"/>
                    <a:gd name="connsiteY61" fmla="*/ 647326 h 846793"/>
                    <a:gd name="connsiteX62" fmla="*/ 194295 w 823205"/>
                    <a:gd name="connsiteY62" fmla="*/ 662948 h 846793"/>
                    <a:gd name="connsiteX63" fmla="*/ 195923 w 823205"/>
                    <a:gd name="connsiteY63" fmla="*/ 675641 h 846793"/>
                    <a:gd name="connsiteX64" fmla="*/ 198201 w 823205"/>
                    <a:gd name="connsiteY64" fmla="*/ 685404 h 846793"/>
                    <a:gd name="connsiteX65" fmla="*/ 216752 w 823205"/>
                    <a:gd name="connsiteY65" fmla="*/ 712092 h 846793"/>
                    <a:gd name="connsiteX66" fmla="*/ 220982 w 823205"/>
                    <a:gd name="connsiteY66" fmla="*/ 720879 h 846793"/>
                    <a:gd name="connsiteX67" fmla="*/ 231072 w 823205"/>
                    <a:gd name="connsiteY67" fmla="*/ 746915 h 846793"/>
                    <a:gd name="connsiteX68" fmla="*/ 239208 w 823205"/>
                    <a:gd name="connsiteY68" fmla="*/ 757655 h 846793"/>
                    <a:gd name="connsiteX69" fmla="*/ 240835 w 823205"/>
                    <a:gd name="connsiteY69" fmla="*/ 765466 h 846793"/>
                    <a:gd name="connsiteX70" fmla="*/ 235954 w 823205"/>
                    <a:gd name="connsiteY70" fmla="*/ 762862 h 846793"/>
                    <a:gd name="connsiteX71" fmla="*/ 239859 w 823205"/>
                    <a:gd name="connsiteY71" fmla="*/ 776206 h 846793"/>
                    <a:gd name="connsiteX72" fmla="*/ 247019 w 823205"/>
                    <a:gd name="connsiteY72" fmla="*/ 783366 h 846793"/>
                    <a:gd name="connsiteX73" fmla="*/ 245717 w 823205"/>
                    <a:gd name="connsiteY73" fmla="*/ 788248 h 846793"/>
                    <a:gd name="connsiteX74" fmla="*/ 259712 w 823205"/>
                    <a:gd name="connsiteY74" fmla="*/ 806798 h 846793"/>
                    <a:gd name="connsiteX75" fmla="*/ 270126 w 823205"/>
                    <a:gd name="connsiteY75" fmla="*/ 811030 h 846793"/>
                    <a:gd name="connsiteX76" fmla="*/ 275334 w 823205"/>
                    <a:gd name="connsiteY76" fmla="*/ 806798 h 846793"/>
                    <a:gd name="connsiteX77" fmla="*/ 287375 w 823205"/>
                    <a:gd name="connsiteY77" fmla="*/ 800289 h 846793"/>
                    <a:gd name="connsiteX78" fmla="*/ 288026 w 823205"/>
                    <a:gd name="connsiteY78" fmla="*/ 789875 h 846793"/>
                    <a:gd name="connsiteX79" fmla="*/ 294861 w 823205"/>
                    <a:gd name="connsiteY79" fmla="*/ 782389 h 846793"/>
                    <a:gd name="connsiteX80" fmla="*/ 309831 w 823205"/>
                    <a:gd name="connsiteY80" fmla="*/ 778810 h 846793"/>
                    <a:gd name="connsiteX81" fmla="*/ 324477 w 823205"/>
                    <a:gd name="connsiteY81" fmla="*/ 779786 h 846793"/>
                    <a:gd name="connsiteX82" fmla="*/ 310482 w 823205"/>
                    <a:gd name="connsiteY82" fmla="*/ 773277 h 846793"/>
                    <a:gd name="connsiteX83" fmla="*/ 315690 w 823205"/>
                    <a:gd name="connsiteY83" fmla="*/ 762212 h 846793"/>
                    <a:gd name="connsiteX84" fmla="*/ 318944 w 823205"/>
                    <a:gd name="connsiteY84" fmla="*/ 751471 h 846793"/>
                    <a:gd name="connsiteX85" fmla="*/ 327731 w 823205"/>
                    <a:gd name="connsiteY85" fmla="*/ 747566 h 846793"/>
                    <a:gd name="connsiteX86" fmla="*/ 335217 w 823205"/>
                    <a:gd name="connsiteY86" fmla="*/ 748542 h 846793"/>
                    <a:gd name="connsiteX87" fmla="*/ 334891 w 823205"/>
                    <a:gd name="connsiteY87" fmla="*/ 740731 h 846793"/>
                    <a:gd name="connsiteX88" fmla="*/ 334566 w 823205"/>
                    <a:gd name="connsiteY88" fmla="*/ 727062 h 846793"/>
                    <a:gd name="connsiteX89" fmla="*/ 331312 w 823205"/>
                    <a:gd name="connsiteY89" fmla="*/ 720879 h 846793"/>
                    <a:gd name="connsiteX90" fmla="*/ 334240 w 823205"/>
                    <a:gd name="connsiteY90" fmla="*/ 717624 h 846793"/>
                    <a:gd name="connsiteX91" fmla="*/ 333590 w 823205"/>
                    <a:gd name="connsiteY91" fmla="*/ 706884 h 846793"/>
                    <a:gd name="connsiteX92" fmla="*/ 339773 w 823205"/>
                    <a:gd name="connsiteY92" fmla="*/ 692564 h 846793"/>
                    <a:gd name="connsiteX93" fmla="*/ 347258 w 823205"/>
                    <a:gd name="connsiteY93" fmla="*/ 678570 h 846793"/>
                    <a:gd name="connsiteX94" fmla="*/ 346282 w 823205"/>
                    <a:gd name="connsiteY94" fmla="*/ 669457 h 846793"/>
                    <a:gd name="connsiteX95" fmla="*/ 347584 w 823205"/>
                    <a:gd name="connsiteY95" fmla="*/ 659043 h 846793"/>
                    <a:gd name="connsiteX96" fmla="*/ 343679 w 823205"/>
                    <a:gd name="connsiteY96" fmla="*/ 657090 h 846793"/>
                    <a:gd name="connsiteX97" fmla="*/ 342052 w 823205"/>
                    <a:gd name="connsiteY97" fmla="*/ 652208 h 846793"/>
                    <a:gd name="connsiteX98" fmla="*/ 347584 w 823205"/>
                    <a:gd name="connsiteY98" fmla="*/ 654161 h 846793"/>
                    <a:gd name="connsiteX99" fmla="*/ 345631 w 823205"/>
                    <a:gd name="connsiteY99" fmla="*/ 650256 h 846793"/>
                    <a:gd name="connsiteX100" fmla="*/ 341726 w 823205"/>
                    <a:gd name="connsiteY100" fmla="*/ 638865 h 846793"/>
                    <a:gd name="connsiteX101" fmla="*/ 341726 w 823205"/>
                    <a:gd name="connsiteY101" fmla="*/ 628125 h 846793"/>
                    <a:gd name="connsiteX102" fmla="*/ 342052 w 823205"/>
                    <a:gd name="connsiteY102" fmla="*/ 610550 h 846793"/>
                    <a:gd name="connsiteX103" fmla="*/ 343027 w 823205"/>
                    <a:gd name="connsiteY103" fmla="*/ 605668 h 846793"/>
                    <a:gd name="connsiteX104" fmla="*/ 349537 w 823205"/>
                    <a:gd name="connsiteY104" fmla="*/ 592650 h 846793"/>
                    <a:gd name="connsiteX105" fmla="*/ 358324 w 823205"/>
                    <a:gd name="connsiteY105" fmla="*/ 590047 h 846793"/>
                    <a:gd name="connsiteX106" fmla="*/ 362230 w 823205"/>
                    <a:gd name="connsiteY106" fmla="*/ 591999 h 846793"/>
                    <a:gd name="connsiteX107" fmla="*/ 364182 w 823205"/>
                    <a:gd name="connsiteY107" fmla="*/ 584840 h 846793"/>
                    <a:gd name="connsiteX108" fmla="*/ 369389 w 823205"/>
                    <a:gd name="connsiteY108" fmla="*/ 591349 h 846793"/>
                    <a:gd name="connsiteX109" fmla="*/ 374922 w 823205"/>
                    <a:gd name="connsiteY109" fmla="*/ 575727 h 846793"/>
                    <a:gd name="connsiteX110" fmla="*/ 387615 w 823205"/>
                    <a:gd name="connsiteY110" fmla="*/ 575727 h 846793"/>
                    <a:gd name="connsiteX111" fmla="*/ 405515 w 823205"/>
                    <a:gd name="connsiteY111" fmla="*/ 567916 h 846793"/>
                    <a:gd name="connsiteX112" fmla="*/ 403562 w 823205"/>
                    <a:gd name="connsiteY112" fmla="*/ 558152 h 846793"/>
                    <a:gd name="connsiteX113" fmla="*/ 410722 w 823205"/>
                    <a:gd name="connsiteY113" fmla="*/ 548714 h 846793"/>
                    <a:gd name="connsiteX114" fmla="*/ 430900 w 823205"/>
                    <a:gd name="connsiteY114" fmla="*/ 538300 h 846793"/>
                    <a:gd name="connsiteX115" fmla="*/ 442291 w 823205"/>
                    <a:gd name="connsiteY115" fmla="*/ 525281 h 846793"/>
                    <a:gd name="connsiteX116" fmla="*/ 453682 w 823205"/>
                    <a:gd name="connsiteY116" fmla="*/ 520074 h 846793"/>
                    <a:gd name="connsiteX117" fmla="*/ 459540 w 823205"/>
                    <a:gd name="connsiteY117" fmla="*/ 512589 h 846793"/>
                    <a:gd name="connsiteX118" fmla="*/ 476138 w 823205"/>
                    <a:gd name="connsiteY118" fmla="*/ 492411 h 846793"/>
                    <a:gd name="connsiteX119" fmla="*/ 489156 w 823205"/>
                    <a:gd name="connsiteY119" fmla="*/ 481020 h 846793"/>
                    <a:gd name="connsiteX120" fmla="*/ 484925 w 823205"/>
                    <a:gd name="connsiteY120" fmla="*/ 476789 h 846793"/>
                    <a:gd name="connsiteX121" fmla="*/ 492085 w 823205"/>
                    <a:gd name="connsiteY121" fmla="*/ 471582 h 846793"/>
                    <a:gd name="connsiteX122" fmla="*/ 496316 w 823205"/>
                    <a:gd name="connsiteY122" fmla="*/ 474511 h 846793"/>
                    <a:gd name="connsiteX123" fmla="*/ 502825 w 823205"/>
                    <a:gd name="connsiteY123" fmla="*/ 475162 h 846793"/>
                    <a:gd name="connsiteX124" fmla="*/ 514542 w 823205"/>
                    <a:gd name="connsiteY124" fmla="*/ 470931 h 846793"/>
                    <a:gd name="connsiteX125" fmla="*/ 511938 w 823205"/>
                    <a:gd name="connsiteY125" fmla="*/ 465398 h 846793"/>
                    <a:gd name="connsiteX126" fmla="*/ 521051 w 823205"/>
                    <a:gd name="connsiteY126" fmla="*/ 468002 h 846793"/>
                    <a:gd name="connsiteX127" fmla="*/ 526584 w 823205"/>
                    <a:gd name="connsiteY127" fmla="*/ 459540 h 846793"/>
                    <a:gd name="connsiteX128" fmla="*/ 537974 w 823205"/>
                    <a:gd name="connsiteY128" fmla="*/ 449776 h 846793"/>
                    <a:gd name="connsiteX129" fmla="*/ 533418 w 823205"/>
                    <a:gd name="connsiteY129" fmla="*/ 443267 h 846793"/>
                    <a:gd name="connsiteX130" fmla="*/ 532116 w 823205"/>
                    <a:gd name="connsiteY130" fmla="*/ 432527 h 846793"/>
                    <a:gd name="connsiteX131" fmla="*/ 539602 w 823205"/>
                    <a:gd name="connsiteY131" fmla="*/ 423740 h 846793"/>
                    <a:gd name="connsiteX132" fmla="*/ 557502 w 823205"/>
                    <a:gd name="connsiteY132" fmla="*/ 418858 h 846793"/>
                    <a:gd name="connsiteX133" fmla="*/ 564661 w 823205"/>
                    <a:gd name="connsiteY133" fmla="*/ 410071 h 846793"/>
                    <a:gd name="connsiteX134" fmla="*/ 561733 w 823205"/>
                    <a:gd name="connsiteY134" fmla="*/ 404864 h 846793"/>
                    <a:gd name="connsiteX135" fmla="*/ 562058 w 823205"/>
                    <a:gd name="connsiteY135" fmla="*/ 399657 h 846793"/>
                    <a:gd name="connsiteX136" fmla="*/ 566939 w 823205"/>
                    <a:gd name="connsiteY136" fmla="*/ 403562 h 846793"/>
                    <a:gd name="connsiteX137" fmla="*/ 570845 w 823205"/>
                    <a:gd name="connsiteY137" fmla="*/ 408769 h 846793"/>
                    <a:gd name="connsiteX138" fmla="*/ 569543 w 823205"/>
                    <a:gd name="connsiteY138" fmla="*/ 420160 h 846793"/>
                    <a:gd name="connsiteX139" fmla="*/ 574425 w 823205"/>
                    <a:gd name="connsiteY139" fmla="*/ 421462 h 846793"/>
                    <a:gd name="connsiteX140" fmla="*/ 576378 w 823205"/>
                    <a:gd name="connsiteY140" fmla="*/ 413326 h 846793"/>
                    <a:gd name="connsiteX141" fmla="*/ 580283 w 823205"/>
                    <a:gd name="connsiteY141" fmla="*/ 409746 h 846793"/>
                    <a:gd name="connsiteX142" fmla="*/ 584189 w 823205"/>
                    <a:gd name="connsiteY142" fmla="*/ 405189 h 846793"/>
                    <a:gd name="connsiteX143" fmla="*/ 584514 w 823205"/>
                    <a:gd name="connsiteY143" fmla="*/ 421462 h 846793"/>
                    <a:gd name="connsiteX144" fmla="*/ 590698 w 823205"/>
                    <a:gd name="connsiteY144" fmla="*/ 420811 h 846793"/>
                    <a:gd name="connsiteX145" fmla="*/ 593952 w 823205"/>
                    <a:gd name="connsiteY145" fmla="*/ 418207 h 846793"/>
                    <a:gd name="connsiteX146" fmla="*/ 592325 w 823205"/>
                    <a:gd name="connsiteY146" fmla="*/ 408769 h 846793"/>
                    <a:gd name="connsiteX147" fmla="*/ 591674 w 823205"/>
                    <a:gd name="connsiteY147" fmla="*/ 405840 h 846793"/>
                    <a:gd name="connsiteX148" fmla="*/ 590372 w 823205"/>
                    <a:gd name="connsiteY148" fmla="*/ 401609 h 846793"/>
                    <a:gd name="connsiteX149" fmla="*/ 588745 w 823205"/>
                    <a:gd name="connsiteY149" fmla="*/ 393473 h 846793"/>
                    <a:gd name="connsiteX150" fmla="*/ 587443 w 823205"/>
                    <a:gd name="connsiteY150" fmla="*/ 389568 h 846793"/>
                    <a:gd name="connsiteX151" fmla="*/ 586142 w 823205"/>
                    <a:gd name="connsiteY151" fmla="*/ 383059 h 846793"/>
                    <a:gd name="connsiteX152" fmla="*/ 588745 w 823205"/>
                    <a:gd name="connsiteY152" fmla="*/ 378177 h 846793"/>
                    <a:gd name="connsiteX153" fmla="*/ 589396 w 823205"/>
                    <a:gd name="connsiteY153" fmla="*/ 377200 h 846793"/>
                    <a:gd name="connsiteX154" fmla="*/ 589396 w 823205"/>
                    <a:gd name="connsiteY154" fmla="*/ 377200 h 846793"/>
                    <a:gd name="connsiteX155" fmla="*/ 589721 w 823205"/>
                    <a:gd name="connsiteY155" fmla="*/ 376875 h 846793"/>
                    <a:gd name="connsiteX156" fmla="*/ 588094 w 823205"/>
                    <a:gd name="connsiteY156" fmla="*/ 376549 h 846793"/>
                    <a:gd name="connsiteX157" fmla="*/ 583538 w 823205"/>
                    <a:gd name="connsiteY157" fmla="*/ 371342 h 846793"/>
                    <a:gd name="connsiteX158" fmla="*/ 585490 w 823205"/>
                    <a:gd name="connsiteY158" fmla="*/ 366786 h 846793"/>
                    <a:gd name="connsiteX159" fmla="*/ 584514 w 823205"/>
                    <a:gd name="connsiteY159" fmla="*/ 366786 h 846793"/>
                    <a:gd name="connsiteX160" fmla="*/ 581911 w 823205"/>
                    <a:gd name="connsiteY160" fmla="*/ 365484 h 846793"/>
                    <a:gd name="connsiteX161" fmla="*/ 579307 w 823205"/>
                    <a:gd name="connsiteY161" fmla="*/ 361578 h 846793"/>
                    <a:gd name="connsiteX162" fmla="*/ 578981 w 823205"/>
                    <a:gd name="connsiteY162" fmla="*/ 358975 h 846793"/>
                    <a:gd name="connsiteX163" fmla="*/ 579958 w 823205"/>
                    <a:gd name="connsiteY163" fmla="*/ 352791 h 846793"/>
                    <a:gd name="connsiteX164" fmla="*/ 581260 w 823205"/>
                    <a:gd name="connsiteY164" fmla="*/ 349862 h 846793"/>
                    <a:gd name="connsiteX165" fmla="*/ 581585 w 823205"/>
                    <a:gd name="connsiteY165" fmla="*/ 345631 h 846793"/>
                    <a:gd name="connsiteX166" fmla="*/ 580283 w 823205"/>
                    <a:gd name="connsiteY166" fmla="*/ 342702 h 846793"/>
                    <a:gd name="connsiteX167" fmla="*/ 575402 w 823205"/>
                    <a:gd name="connsiteY167" fmla="*/ 340750 h 846793"/>
                    <a:gd name="connsiteX168" fmla="*/ 575402 w 823205"/>
                    <a:gd name="connsiteY168" fmla="*/ 340750 h 846793"/>
                    <a:gd name="connsiteX169" fmla="*/ 573774 w 823205"/>
                    <a:gd name="connsiteY169" fmla="*/ 340424 h 846793"/>
                    <a:gd name="connsiteX170" fmla="*/ 573774 w 823205"/>
                    <a:gd name="connsiteY170" fmla="*/ 340424 h 846793"/>
                    <a:gd name="connsiteX171" fmla="*/ 564987 w 823205"/>
                    <a:gd name="connsiteY171" fmla="*/ 335868 h 846793"/>
                    <a:gd name="connsiteX172" fmla="*/ 564987 w 823205"/>
                    <a:gd name="connsiteY172" fmla="*/ 334891 h 846793"/>
                    <a:gd name="connsiteX173" fmla="*/ 566614 w 823205"/>
                    <a:gd name="connsiteY173" fmla="*/ 325453 h 846793"/>
                    <a:gd name="connsiteX174" fmla="*/ 568892 w 823205"/>
                    <a:gd name="connsiteY174" fmla="*/ 324802 h 846793"/>
                    <a:gd name="connsiteX175" fmla="*/ 572147 w 823205"/>
                    <a:gd name="connsiteY175" fmla="*/ 323175 h 846793"/>
                    <a:gd name="connsiteX176" fmla="*/ 572798 w 823205"/>
                    <a:gd name="connsiteY176" fmla="*/ 320897 h 846793"/>
                    <a:gd name="connsiteX177" fmla="*/ 575402 w 823205"/>
                    <a:gd name="connsiteY177" fmla="*/ 316015 h 846793"/>
                    <a:gd name="connsiteX178" fmla="*/ 578005 w 823205"/>
                    <a:gd name="connsiteY178" fmla="*/ 315039 h 846793"/>
                    <a:gd name="connsiteX179" fmla="*/ 581911 w 823205"/>
                    <a:gd name="connsiteY179" fmla="*/ 314713 h 846793"/>
                    <a:gd name="connsiteX180" fmla="*/ 583538 w 823205"/>
                    <a:gd name="connsiteY180" fmla="*/ 315039 h 846793"/>
                    <a:gd name="connsiteX181" fmla="*/ 587443 w 823205"/>
                    <a:gd name="connsiteY181" fmla="*/ 316015 h 846793"/>
                    <a:gd name="connsiteX182" fmla="*/ 588745 w 823205"/>
                    <a:gd name="connsiteY182" fmla="*/ 315690 h 846793"/>
                    <a:gd name="connsiteX183" fmla="*/ 589070 w 823205"/>
                    <a:gd name="connsiteY183" fmla="*/ 314062 h 846793"/>
                    <a:gd name="connsiteX184" fmla="*/ 587443 w 823205"/>
                    <a:gd name="connsiteY184" fmla="*/ 313086 h 846793"/>
                    <a:gd name="connsiteX185" fmla="*/ 583863 w 823205"/>
                    <a:gd name="connsiteY185" fmla="*/ 309506 h 846793"/>
                    <a:gd name="connsiteX186" fmla="*/ 583538 w 823205"/>
                    <a:gd name="connsiteY186" fmla="*/ 307228 h 846793"/>
                    <a:gd name="connsiteX187" fmla="*/ 581585 w 823205"/>
                    <a:gd name="connsiteY187" fmla="*/ 306251 h 846793"/>
                    <a:gd name="connsiteX188" fmla="*/ 579307 w 823205"/>
                    <a:gd name="connsiteY188" fmla="*/ 306251 h 846793"/>
                    <a:gd name="connsiteX189" fmla="*/ 572798 w 823205"/>
                    <a:gd name="connsiteY189" fmla="*/ 302346 h 846793"/>
                    <a:gd name="connsiteX190" fmla="*/ 568892 w 823205"/>
                    <a:gd name="connsiteY190" fmla="*/ 300393 h 846793"/>
                    <a:gd name="connsiteX191" fmla="*/ 564987 w 823205"/>
                    <a:gd name="connsiteY191" fmla="*/ 297139 h 846793"/>
                    <a:gd name="connsiteX192" fmla="*/ 564661 w 823205"/>
                    <a:gd name="connsiteY192" fmla="*/ 294861 h 846793"/>
                    <a:gd name="connsiteX193" fmla="*/ 566289 w 823205"/>
                    <a:gd name="connsiteY193" fmla="*/ 289328 h 846793"/>
                    <a:gd name="connsiteX194" fmla="*/ 568892 w 823205"/>
                    <a:gd name="connsiteY194" fmla="*/ 287375 h 846793"/>
                    <a:gd name="connsiteX195" fmla="*/ 573124 w 823205"/>
                    <a:gd name="connsiteY195" fmla="*/ 283470 h 846793"/>
                    <a:gd name="connsiteX196" fmla="*/ 573774 w 823205"/>
                    <a:gd name="connsiteY196" fmla="*/ 279890 h 846793"/>
                    <a:gd name="connsiteX197" fmla="*/ 576378 w 823205"/>
                    <a:gd name="connsiteY197" fmla="*/ 276961 h 846793"/>
                    <a:gd name="connsiteX198" fmla="*/ 580283 w 823205"/>
                    <a:gd name="connsiteY198" fmla="*/ 278263 h 846793"/>
                    <a:gd name="connsiteX199" fmla="*/ 580283 w 823205"/>
                    <a:gd name="connsiteY199" fmla="*/ 278263 h 846793"/>
                    <a:gd name="connsiteX200" fmla="*/ 581585 w 823205"/>
                    <a:gd name="connsiteY200" fmla="*/ 280541 h 846793"/>
                    <a:gd name="connsiteX201" fmla="*/ 583212 w 823205"/>
                    <a:gd name="connsiteY201" fmla="*/ 282819 h 846793"/>
                    <a:gd name="connsiteX202" fmla="*/ 583212 w 823205"/>
                    <a:gd name="connsiteY202" fmla="*/ 282819 h 846793"/>
                    <a:gd name="connsiteX203" fmla="*/ 584839 w 823205"/>
                    <a:gd name="connsiteY203" fmla="*/ 283470 h 846793"/>
                    <a:gd name="connsiteX204" fmla="*/ 587443 w 823205"/>
                    <a:gd name="connsiteY204" fmla="*/ 284121 h 846793"/>
                    <a:gd name="connsiteX205" fmla="*/ 587443 w 823205"/>
                    <a:gd name="connsiteY205" fmla="*/ 282819 h 846793"/>
                    <a:gd name="connsiteX206" fmla="*/ 587117 w 823205"/>
                    <a:gd name="connsiteY206" fmla="*/ 281191 h 846793"/>
                    <a:gd name="connsiteX207" fmla="*/ 590372 w 823205"/>
                    <a:gd name="connsiteY207" fmla="*/ 277937 h 846793"/>
                    <a:gd name="connsiteX208" fmla="*/ 596881 w 823205"/>
                    <a:gd name="connsiteY208" fmla="*/ 285748 h 846793"/>
                    <a:gd name="connsiteX209" fmla="*/ 596881 w 823205"/>
                    <a:gd name="connsiteY209" fmla="*/ 285748 h 846793"/>
                    <a:gd name="connsiteX210" fmla="*/ 598183 w 823205"/>
                    <a:gd name="connsiteY210" fmla="*/ 288677 h 846793"/>
                    <a:gd name="connsiteX211" fmla="*/ 598183 w 823205"/>
                    <a:gd name="connsiteY211" fmla="*/ 288677 h 846793"/>
                    <a:gd name="connsiteX212" fmla="*/ 598183 w 823205"/>
                    <a:gd name="connsiteY212" fmla="*/ 288677 h 846793"/>
                    <a:gd name="connsiteX213" fmla="*/ 603390 w 823205"/>
                    <a:gd name="connsiteY213" fmla="*/ 289979 h 846793"/>
                    <a:gd name="connsiteX214" fmla="*/ 605343 w 823205"/>
                    <a:gd name="connsiteY214" fmla="*/ 287375 h 846793"/>
                    <a:gd name="connsiteX215" fmla="*/ 610225 w 823205"/>
                    <a:gd name="connsiteY215" fmla="*/ 284772 h 846793"/>
                    <a:gd name="connsiteX216" fmla="*/ 614456 w 823205"/>
                    <a:gd name="connsiteY216" fmla="*/ 296813 h 846793"/>
                    <a:gd name="connsiteX217" fmla="*/ 614456 w 823205"/>
                    <a:gd name="connsiteY217" fmla="*/ 298441 h 846793"/>
                    <a:gd name="connsiteX218" fmla="*/ 614130 w 823205"/>
                    <a:gd name="connsiteY218" fmla="*/ 302672 h 846793"/>
                    <a:gd name="connsiteX219" fmla="*/ 614456 w 823205"/>
                    <a:gd name="connsiteY219" fmla="*/ 312760 h 846793"/>
                    <a:gd name="connsiteX220" fmla="*/ 617710 w 823205"/>
                    <a:gd name="connsiteY220" fmla="*/ 312760 h 846793"/>
                    <a:gd name="connsiteX221" fmla="*/ 623243 w 823205"/>
                    <a:gd name="connsiteY221" fmla="*/ 314388 h 846793"/>
                    <a:gd name="connsiteX222" fmla="*/ 623569 w 823205"/>
                    <a:gd name="connsiteY222" fmla="*/ 314388 h 846793"/>
                    <a:gd name="connsiteX223" fmla="*/ 631054 w 823205"/>
                    <a:gd name="connsiteY223" fmla="*/ 317317 h 846793"/>
                    <a:gd name="connsiteX224" fmla="*/ 636261 w 823205"/>
                    <a:gd name="connsiteY224" fmla="*/ 316666 h 846793"/>
                    <a:gd name="connsiteX225" fmla="*/ 644723 w 823205"/>
                    <a:gd name="connsiteY225" fmla="*/ 315690 h 846793"/>
                    <a:gd name="connsiteX226" fmla="*/ 646676 w 823205"/>
                    <a:gd name="connsiteY226" fmla="*/ 315690 h 846793"/>
                    <a:gd name="connsiteX227" fmla="*/ 657090 w 823205"/>
                    <a:gd name="connsiteY227" fmla="*/ 316341 h 846793"/>
                    <a:gd name="connsiteX228" fmla="*/ 666203 w 823205"/>
                    <a:gd name="connsiteY228" fmla="*/ 316015 h 846793"/>
                    <a:gd name="connsiteX229" fmla="*/ 670434 w 823205"/>
                    <a:gd name="connsiteY229" fmla="*/ 315364 h 846793"/>
                    <a:gd name="connsiteX230" fmla="*/ 679547 w 823205"/>
                    <a:gd name="connsiteY230" fmla="*/ 316666 h 846793"/>
                    <a:gd name="connsiteX231" fmla="*/ 679547 w 823205"/>
                    <a:gd name="connsiteY231" fmla="*/ 316666 h 846793"/>
                    <a:gd name="connsiteX232" fmla="*/ 686706 w 823205"/>
                    <a:gd name="connsiteY232" fmla="*/ 320571 h 846793"/>
                    <a:gd name="connsiteX233" fmla="*/ 686706 w 823205"/>
                    <a:gd name="connsiteY233" fmla="*/ 320571 h 846793"/>
                    <a:gd name="connsiteX234" fmla="*/ 687032 w 823205"/>
                    <a:gd name="connsiteY234" fmla="*/ 321222 h 846793"/>
                    <a:gd name="connsiteX235" fmla="*/ 687032 w 823205"/>
                    <a:gd name="connsiteY235" fmla="*/ 321222 h 846793"/>
                    <a:gd name="connsiteX236" fmla="*/ 689961 w 823205"/>
                    <a:gd name="connsiteY236" fmla="*/ 326104 h 846793"/>
                    <a:gd name="connsiteX237" fmla="*/ 686381 w 823205"/>
                    <a:gd name="connsiteY237" fmla="*/ 328708 h 846793"/>
                    <a:gd name="connsiteX238" fmla="*/ 686381 w 823205"/>
                    <a:gd name="connsiteY238" fmla="*/ 328708 h 846793"/>
                    <a:gd name="connsiteX239" fmla="*/ 685079 w 823205"/>
                    <a:gd name="connsiteY239" fmla="*/ 328708 h 846793"/>
                    <a:gd name="connsiteX240" fmla="*/ 685079 w 823205"/>
                    <a:gd name="connsiteY240" fmla="*/ 328708 h 846793"/>
                    <a:gd name="connsiteX241" fmla="*/ 680848 w 823205"/>
                    <a:gd name="connsiteY241" fmla="*/ 330335 h 846793"/>
                    <a:gd name="connsiteX242" fmla="*/ 679547 w 823205"/>
                    <a:gd name="connsiteY242" fmla="*/ 334566 h 846793"/>
                    <a:gd name="connsiteX243" fmla="*/ 678570 w 823205"/>
                    <a:gd name="connsiteY243" fmla="*/ 337820 h 846793"/>
                    <a:gd name="connsiteX244" fmla="*/ 675641 w 823205"/>
                    <a:gd name="connsiteY244" fmla="*/ 341400 h 846793"/>
                    <a:gd name="connsiteX245" fmla="*/ 673038 w 823205"/>
                    <a:gd name="connsiteY245" fmla="*/ 344004 h 846793"/>
                    <a:gd name="connsiteX246" fmla="*/ 672387 w 823205"/>
                    <a:gd name="connsiteY246" fmla="*/ 348560 h 846793"/>
                    <a:gd name="connsiteX247" fmla="*/ 672387 w 823205"/>
                    <a:gd name="connsiteY247" fmla="*/ 348560 h 846793"/>
                    <a:gd name="connsiteX248" fmla="*/ 670108 w 823205"/>
                    <a:gd name="connsiteY248" fmla="*/ 351490 h 846793"/>
                    <a:gd name="connsiteX249" fmla="*/ 665552 w 823205"/>
                    <a:gd name="connsiteY249" fmla="*/ 351164 h 846793"/>
                    <a:gd name="connsiteX250" fmla="*/ 658717 w 823205"/>
                    <a:gd name="connsiteY250" fmla="*/ 350839 h 846793"/>
                    <a:gd name="connsiteX251" fmla="*/ 657416 w 823205"/>
                    <a:gd name="connsiteY251" fmla="*/ 352466 h 846793"/>
                    <a:gd name="connsiteX252" fmla="*/ 654487 w 823205"/>
                    <a:gd name="connsiteY252" fmla="*/ 356697 h 846793"/>
                    <a:gd name="connsiteX253" fmla="*/ 652860 w 823205"/>
                    <a:gd name="connsiteY253" fmla="*/ 360602 h 846793"/>
                    <a:gd name="connsiteX254" fmla="*/ 652860 w 823205"/>
                    <a:gd name="connsiteY254" fmla="*/ 360602 h 846793"/>
                    <a:gd name="connsiteX255" fmla="*/ 651557 w 823205"/>
                    <a:gd name="connsiteY255" fmla="*/ 363206 h 846793"/>
                    <a:gd name="connsiteX256" fmla="*/ 653510 w 823205"/>
                    <a:gd name="connsiteY256" fmla="*/ 367762 h 846793"/>
                    <a:gd name="connsiteX257" fmla="*/ 655463 w 823205"/>
                    <a:gd name="connsiteY257" fmla="*/ 371993 h 846793"/>
                    <a:gd name="connsiteX258" fmla="*/ 656765 w 823205"/>
                    <a:gd name="connsiteY258" fmla="*/ 373946 h 846793"/>
                    <a:gd name="connsiteX259" fmla="*/ 659694 w 823205"/>
                    <a:gd name="connsiteY259" fmla="*/ 376224 h 846793"/>
                    <a:gd name="connsiteX260" fmla="*/ 661647 w 823205"/>
                    <a:gd name="connsiteY260" fmla="*/ 379804 h 846793"/>
                    <a:gd name="connsiteX261" fmla="*/ 662297 w 823205"/>
                    <a:gd name="connsiteY261" fmla="*/ 380780 h 846793"/>
                    <a:gd name="connsiteX262" fmla="*/ 662297 w 823205"/>
                    <a:gd name="connsiteY262" fmla="*/ 380780 h 846793"/>
                    <a:gd name="connsiteX263" fmla="*/ 666853 w 823205"/>
                    <a:gd name="connsiteY263" fmla="*/ 376549 h 846793"/>
                    <a:gd name="connsiteX264" fmla="*/ 666853 w 823205"/>
                    <a:gd name="connsiteY264" fmla="*/ 376549 h 846793"/>
                    <a:gd name="connsiteX265" fmla="*/ 667505 w 823205"/>
                    <a:gd name="connsiteY265" fmla="*/ 375573 h 846793"/>
                    <a:gd name="connsiteX266" fmla="*/ 669457 w 823205"/>
                    <a:gd name="connsiteY266" fmla="*/ 371668 h 846793"/>
                    <a:gd name="connsiteX267" fmla="*/ 670760 w 823205"/>
                    <a:gd name="connsiteY267" fmla="*/ 367762 h 846793"/>
                    <a:gd name="connsiteX268" fmla="*/ 670760 w 823205"/>
                    <a:gd name="connsiteY268" fmla="*/ 365159 h 846793"/>
                    <a:gd name="connsiteX269" fmla="*/ 670760 w 823205"/>
                    <a:gd name="connsiteY269" fmla="*/ 362555 h 846793"/>
                    <a:gd name="connsiteX270" fmla="*/ 673363 w 823205"/>
                    <a:gd name="connsiteY270" fmla="*/ 360277 h 846793"/>
                    <a:gd name="connsiteX271" fmla="*/ 676292 w 823205"/>
                    <a:gd name="connsiteY271" fmla="*/ 361578 h 846793"/>
                    <a:gd name="connsiteX272" fmla="*/ 677919 w 823205"/>
                    <a:gd name="connsiteY272" fmla="*/ 361904 h 846793"/>
                    <a:gd name="connsiteX273" fmla="*/ 681825 w 823205"/>
                    <a:gd name="connsiteY273" fmla="*/ 361904 h 846793"/>
                    <a:gd name="connsiteX274" fmla="*/ 681825 w 823205"/>
                    <a:gd name="connsiteY274" fmla="*/ 361904 h 846793"/>
                    <a:gd name="connsiteX275" fmla="*/ 684428 w 823205"/>
                    <a:gd name="connsiteY275" fmla="*/ 363857 h 846793"/>
                    <a:gd name="connsiteX276" fmla="*/ 685405 w 823205"/>
                    <a:gd name="connsiteY276" fmla="*/ 370040 h 846793"/>
                    <a:gd name="connsiteX277" fmla="*/ 686056 w 823205"/>
                    <a:gd name="connsiteY277" fmla="*/ 377526 h 846793"/>
                    <a:gd name="connsiteX278" fmla="*/ 685730 w 823205"/>
                    <a:gd name="connsiteY278" fmla="*/ 379478 h 846793"/>
                    <a:gd name="connsiteX279" fmla="*/ 685730 w 823205"/>
                    <a:gd name="connsiteY279" fmla="*/ 379478 h 846793"/>
                    <a:gd name="connsiteX280" fmla="*/ 686056 w 823205"/>
                    <a:gd name="connsiteY280" fmla="*/ 382733 h 846793"/>
                    <a:gd name="connsiteX281" fmla="*/ 688984 w 823205"/>
                    <a:gd name="connsiteY281" fmla="*/ 389893 h 846793"/>
                    <a:gd name="connsiteX282" fmla="*/ 690612 w 823205"/>
                    <a:gd name="connsiteY282" fmla="*/ 396402 h 846793"/>
                    <a:gd name="connsiteX283" fmla="*/ 691262 w 823205"/>
                    <a:gd name="connsiteY283" fmla="*/ 402586 h 846793"/>
                    <a:gd name="connsiteX284" fmla="*/ 691262 w 823205"/>
                    <a:gd name="connsiteY284" fmla="*/ 404213 h 846793"/>
                    <a:gd name="connsiteX285" fmla="*/ 692890 w 823205"/>
                    <a:gd name="connsiteY285" fmla="*/ 406491 h 846793"/>
                    <a:gd name="connsiteX286" fmla="*/ 694517 w 823205"/>
                    <a:gd name="connsiteY286" fmla="*/ 406166 h 846793"/>
                    <a:gd name="connsiteX287" fmla="*/ 699074 w 823205"/>
                    <a:gd name="connsiteY287" fmla="*/ 407793 h 846793"/>
                    <a:gd name="connsiteX288" fmla="*/ 702979 w 823205"/>
                    <a:gd name="connsiteY288" fmla="*/ 409420 h 846793"/>
                    <a:gd name="connsiteX289" fmla="*/ 702979 w 823205"/>
                    <a:gd name="connsiteY289" fmla="*/ 409420 h 846793"/>
                    <a:gd name="connsiteX290" fmla="*/ 703630 w 823205"/>
                    <a:gd name="connsiteY290" fmla="*/ 409095 h 846793"/>
                    <a:gd name="connsiteX291" fmla="*/ 703630 w 823205"/>
                    <a:gd name="connsiteY291" fmla="*/ 409095 h 846793"/>
                    <a:gd name="connsiteX292" fmla="*/ 705257 w 823205"/>
                    <a:gd name="connsiteY292" fmla="*/ 405840 h 846793"/>
                    <a:gd name="connsiteX293" fmla="*/ 704281 w 823205"/>
                    <a:gd name="connsiteY293" fmla="*/ 400958 h 846793"/>
                    <a:gd name="connsiteX294" fmla="*/ 703305 w 823205"/>
                    <a:gd name="connsiteY294" fmla="*/ 393473 h 846793"/>
                    <a:gd name="connsiteX295" fmla="*/ 703956 w 823205"/>
                    <a:gd name="connsiteY295" fmla="*/ 388266 h 846793"/>
                    <a:gd name="connsiteX296" fmla="*/ 706234 w 823205"/>
                    <a:gd name="connsiteY296" fmla="*/ 380455 h 846793"/>
                    <a:gd name="connsiteX297" fmla="*/ 709488 w 823205"/>
                    <a:gd name="connsiteY297" fmla="*/ 381757 h 846793"/>
                    <a:gd name="connsiteX298" fmla="*/ 710139 w 823205"/>
                    <a:gd name="connsiteY298" fmla="*/ 382408 h 846793"/>
                    <a:gd name="connsiteX299" fmla="*/ 711441 w 823205"/>
                    <a:gd name="connsiteY299" fmla="*/ 381431 h 846793"/>
                    <a:gd name="connsiteX300" fmla="*/ 711766 w 823205"/>
                    <a:gd name="connsiteY300" fmla="*/ 366786 h 846793"/>
                    <a:gd name="connsiteX301" fmla="*/ 711441 w 823205"/>
                    <a:gd name="connsiteY301" fmla="*/ 361904 h 846793"/>
                    <a:gd name="connsiteX302" fmla="*/ 708837 w 823205"/>
                    <a:gd name="connsiteY302" fmla="*/ 356371 h 846793"/>
                    <a:gd name="connsiteX303" fmla="*/ 707210 w 823205"/>
                    <a:gd name="connsiteY303" fmla="*/ 353768 h 846793"/>
                    <a:gd name="connsiteX304" fmla="*/ 708187 w 823205"/>
                    <a:gd name="connsiteY304" fmla="*/ 349862 h 846793"/>
                    <a:gd name="connsiteX305" fmla="*/ 708187 w 823205"/>
                    <a:gd name="connsiteY305" fmla="*/ 349862 h 846793"/>
                    <a:gd name="connsiteX306" fmla="*/ 715021 w 823205"/>
                    <a:gd name="connsiteY306" fmla="*/ 349862 h 846793"/>
                    <a:gd name="connsiteX307" fmla="*/ 726412 w 823205"/>
                    <a:gd name="connsiteY307" fmla="*/ 352791 h 846793"/>
                    <a:gd name="connsiteX308" fmla="*/ 730317 w 823205"/>
                    <a:gd name="connsiteY308" fmla="*/ 357022 h 846793"/>
                    <a:gd name="connsiteX309" fmla="*/ 731944 w 823205"/>
                    <a:gd name="connsiteY309" fmla="*/ 359300 h 846793"/>
                    <a:gd name="connsiteX310" fmla="*/ 731944 w 823205"/>
                    <a:gd name="connsiteY310" fmla="*/ 359300 h 846793"/>
                    <a:gd name="connsiteX311" fmla="*/ 732921 w 823205"/>
                    <a:gd name="connsiteY311" fmla="*/ 358650 h 846793"/>
                    <a:gd name="connsiteX312" fmla="*/ 737802 w 823205"/>
                    <a:gd name="connsiteY312" fmla="*/ 345631 h 846793"/>
                    <a:gd name="connsiteX313" fmla="*/ 741708 w 823205"/>
                    <a:gd name="connsiteY313" fmla="*/ 334891 h 846793"/>
                    <a:gd name="connsiteX314" fmla="*/ 743987 w 823205"/>
                    <a:gd name="connsiteY314" fmla="*/ 332613 h 846793"/>
                    <a:gd name="connsiteX315" fmla="*/ 743987 w 823205"/>
                    <a:gd name="connsiteY315" fmla="*/ 332613 h 846793"/>
                    <a:gd name="connsiteX316" fmla="*/ 746589 w 823205"/>
                    <a:gd name="connsiteY316" fmla="*/ 328708 h 846793"/>
                    <a:gd name="connsiteX317" fmla="*/ 746589 w 823205"/>
                    <a:gd name="connsiteY317" fmla="*/ 328708 h 846793"/>
                    <a:gd name="connsiteX318" fmla="*/ 747566 w 823205"/>
                    <a:gd name="connsiteY318" fmla="*/ 321873 h 846793"/>
                    <a:gd name="connsiteX319" fmla="*/ 747566 w 823205"/>
                    <a:gd name="connsiteY319" fmla="*/ 319595 h 846793"/>
                    <a:gd name="connsiteX320" fmla="*/ 746915 w 823205"/>
                    <a:gd name="connsiteY320" fmla="*/ 316991 h 846793"/>
                    <a:gd name="connsiteX321" fmla="*/ 746265 w 823205"/>
                    <a:gd name="connsiteY321" fmla="*/ 310808 h 846793"/>
                    <a:gd name="connsiteX322" fmla="*/ 753424 w 823205"/>
                    <a:gd name="connsiteY322" fmla="*/ 303973 h 846793"/>
                    <a:gd name="connsiteX323" fmla="*/ 756353 w 823205"/>
                    <a:gd name="connsiteY323" fmla="*/ 301695 h 846793"/>
                    <a:gd name="connsiteX324" fmla="*/ 756353 w 823205"/>
                    <a:gd name="connsiteY324" fmla="*/ 301695 h 846793"/>
                    <a:gd name="connsiteX325" fmla="*/ 757005 w 823205"/>
                    <a:gd name="connsiteY325" fmla="*/ 299091 h 846793"/>
                    <a:gd name="connsiteX326" fmla="*/ 757655 w 823205"/>
                    <a:gd name="connsiteY326" fmla="*/ 295512 h 846793"/>
                    <a:gd name="connsiteX327" fmla="*/ 759933 w 823205"/>
                    <a:gd name="connsiteY327" fmla="*/ 291932 h 846793"/>
                    <a:gd name="connsiteX328" fmla="*/ 759933 w 823205"/>
                    <a:gd name="connsiteY328" fmla="*/ 291932 h 846793"/>
                    <a:gd name="connsiteX329" fmla="*/ 761886 w 823205"/>
                    <a:gd name="connsiteY329" fmla="*/ 289002 h 846793"/>
                    <a:gd name="connsiteX330" fmla="*/ 760584 w 823205"/>
                    <a:gd name="connsiteY330" fmla="*/ 285748 h 846793"/>
                    <a:gd name="connsiteX331" fmla="*/ 758957 w 823205"/>
                    <a:gd name="connsiteY331" fmla="*/ 276961 h 846793"/>
                    <a:gd name="connsiteX332" fmla="*/ 758957 w 823205"/>
                    <a:gd name="connsiteY332" fmla="*/ 276961 h 846793"/>
                    <a:gd name="connsiteX333" fmla="*/ 759608 w 823205"/>
                    <a:gd name="connsiteY333" fmla="*/ 275984 h 846793"/>
                    <a:gd name="connsiteX334" fmla="*/ 759608 w 823205"/>
                    <a:gd name="connsiteY334" fmla="*/ 275984 h 846793"/>
                    <a:gd name="connsiteX335" fmla="*/ 766442 w 823205"/>
                    <a:gd name="connsiteY335" fmla="*/ 269801 h 846793"/>
                    <a:gd name="connsiteX336" fmla="*/ 771324 w 823205"/>
                    <a:gd name="connsiteY336" fmla="*/ 267523 h 846793"/>
                    <a:gd name="connsiteX337" fmla="*/ 779786 w 823205"/>
                    <a:gd name="connsiteY337" fmla="*/ 261664 h 846793"/>
                    <a:gd name="connsiteX338" fmla="*/ 791828 w 823205"/>
                    <a:gd name="connsiteY338" fmla="*/ 254504 h 846793"/>
                    <a:gd name="connsiteX339" fmla="*/ 802242 w 823205"/>
                    <a:gd name="connsiteY339" fmla="*/ 250924 h 846793"/>
                    <a:gd name="connsiteX340" fmla="*/ 810053 w 823205"/>
                    <a:gd name="connsiteY340" fmla="*/ 255481 h 846793"/>
                    <a:gd name="connsiteX341" fmla="*/ 815586 w 823205"/>
                    <a:gd name="connsiteY341" fmla="*/ 259386 h 846793"/>
                    <a:gd name="connsiteX342" fmla="*/ 812006 w 823205"/>
                    <a:gd name="connsiteY342" fmla="*/ 249623 h 846793"/>
                    <a:gd name="connsiteX343" fmla="*/ 809728 w 823205"/>
                    <a:gd name="connsiteY343" fmla="*/ 243764 h 846793"/>
                    <a:gd name="connsiteX344" fmla="*/ 818189 w 823205"/>
                    <a:gd name="connsiteY344" fmla="*/ 235628 h 846793"/>
                    <a:gd name="connsiteX345" fmla="*/ 823071 w 823205"/>
                    <a:gd name="connsiteY345" fmla="*/ 231723 h 846793"/>
                    <a:gd name="connsiteX346" fmla="*/ 823071 w 823205"/>
                    <a:gd name="connsiteY346" fmla="*/ 231723 h 846793"/>
                    <a:gd name="connsiteX347" fmla="*/ 822746 w 823205"/>
                    <a:gd name="connsiteY347" fmla="*/ 226190 h 846793"/>
                    <a:gd name="connsiteX348" fmla="*/ 822095 w 823205"/>
                    <a:gd name="connsiteY348" fmla="*/ 225864 h 846793"/>
                    <a:gd name="connsiteX349" fmla="*/ 818841 w 823205"/>
                    <a:gd name="connsiteY349" fmla="*/ 223912 h 846793"/>
                    <a:gd name="connsiteX350" fmla="*/ 809077 w 823205"/>
                    <a:gd name="connsiteY350" fmla="*/ 222285 h 846793"/>
                    <a:gd name="connsiteX351" fmla="*/ 806148 w 823205"/>
                    <a:gd name="connsiteY351" fmla="*/ 221959 h 846793"/>
                    <a:gd name="connsiteX352" fmla="*/ 800941 w 823205"/>
                    <a:gd name="connsiteY352" fmla="*/ 222935 h 846793"/>
                    <a:gd name="connsiteX353" fmla="*/ 798662 w 823205"/>
                    <a:gd name="connsiteY353" fmla="*/ 223912 h 846793"/>
                    <a:gd name="connsiteX354" fmla="*/ 794757 w 823205"/>
                    <a:gd name="connsiteY354" fmla="*/ 223586 h 846793"/>
                    <a:gd name="connsiteX355" fmla="*/ 794757 w 823205"/>
                    <a:gd name="connsiteY355" fmla="*/ 223586 h 846793"/>
                    <a:gd name="connsiteX356" fmla="*/ 792153 w 823205"/>
                    <a:gd name="connsiteY356" fmla="*/ 220657 h 846793"/>
                    <a:gd name="connsiteX357" fmla="*/ 797035 w 823205"/>
                    <a:gd name="connsiteY357" fmla="*/ 213172 h 846793"/>
                    <a:gd name="connsiteX358" fmla="*/ 800615 w 823205"/>
                    <a:gd name="connsiteY358" fmla="*/ 208615 h 846793"/>
                    <a:gd name="connsiteX359" fmla="*/ 799639 w 823205"/>
                    <a:gd name="connsiteY359" fmla="*/ 205036 h 846793"/>
                    <a:gd name="connsiteX360" fmla="*/ 797686 w 823205"/>
                    <a:gd name="connsiteY360" fmla="*/ 202106 h 846793"/>
                    <a:gd name="connsiteX361" fmla="*/ 797686 w 823205"/>
                    <a:gd name="connsiteY361" fmla="*/ 202106 h 846793"/>
                    <a:gd name="connsiteX362" fmla="*/ 795407 w 823205"/>
                    <a:gd name="connsiteY362" fmla="*/ 204059 h 846793"/>
                    <a:gd name="connsiteX363" fmla="*/ 790201 w 823205"/>
                    <a:gd name="connsiteY363" fmla="*/ 207639 h 846793"/>
                    <a:gd name="connsiteX364" fmla="*/ 786620 w 823205"/>
                    <a:gd name="connsiteY364" fmla="*/ 205361 h 846793"/>
                    <a:gd name="connsiteX365" fmla="*/ 786946 w 823205"/>
                    <a:gd name="connsiteY365" fmla="*/ 201455 h 846793"/>
                    <a:gd name="connsiteX366" fmla="*/ 787271 w 823205"/>
                    <a:gd name="connsiteY366" fmla="*/ 200479 h 846793"/>
                    <a:gd name="connsiteX367" fmla="*/ 791828 w 823205"/>
                    <a:gd name="connsiteY367" fmla="*/ 194946 h 846793"/>
                    <a:gd name="connsiteX368" fmla="*/ 793780 w 823205"/>
                    <a:gd name="connsiteY368" fmla="*/ 193319 h 846793"/>
                    <a:gd name="connsiteX369" fmla="*/ 793455 w 823205"/>
                    <a:gd name="connsiteY369" fmla="*/ 193319 h 846793"/>
                    <a:gd name="connsiteX370" fmla="*/ 792153 w 823205"/>
                    <a:gd name="connsiteY370" fmla="*/ 192017 h 846793"/>
                    <a:gd name="connsiteX371" fmla="*/ 787597 w 823205"/>
                    <a:gd name="connsiteY371" fmla="*/ 188437 h 846793"/>
                    <a:gd name="connsiteX372" fmla="*/ 774579 w 823205"/>
                    <a:gd name="connsiteY372" fmla="*/ 198852 h 846793"/>
                    <a:gd name="connsiteX373" fmla="*/ 770348 w 823205"/>
                    <a:gd name="connsiteY373" fmla="*/ 202432 h 846793"/>
                    <a:gd name="connsiteX374" fmla="*/ 770348 w 823205"/>
                    <a:gd name="connsiteY374" fmla="*/ 202432 h 846793"/>
                    <a:gd name="connsiteX375" fmla="*/ 757330 w 823205"/>
                    <a:gd name="connsiteY375" fmla="*/ 200479 h 846793"/>
                    <a:gd name="connsiteX376" fmla="*/ 753750 w 823205"/>
                    <a:gd name="connsiteY376" fmla="*/ 199828 h 846793"/>
                    <a:gd name="connsiteX377" fmla="*/ 748868 w 823205"/>
                    <a:gd name="connsiteY377" fmla="*/ 195597 h 846793"/>
                    <a:gd name="connsiteX378" fmla="*/ 747566 w 823205"/>
                    <a:gd name="connsiteY378" fmla="*/ 194296 h 846793"/>
                    <a:gd name="connsiteX379" fmla="*/ 732270 w 823205"/>
                    <a:gd name="connsiteY379" fmla="*/ 206663 h 846793"/>
                    <a:gd name="connsiteX380" fmla="*/ 728039 w 823205"/>
                    <a:gd name="connsiteY380" fmla="*/ 210243 h 846793"/>
                    <a:gd name="connsiteX381" fmla="*/ 728039 w 823205"/>
                    <a:gd name="connsiteY381" fmla="*/ 210243 h 846793"/>
                    <a:gd name="connsiteX382" fmla="*/ 718275 w 823205"/>
                    <a:gd name="connsiteY382" fmla="*/ 212521 h 846793"/>
                    <a:gd name="connsiteX383" fmla="*/ 708187 w 823205"/>
                    <a:gd name="connsiteY383" fmla="*/ 214799 h 846793"/>
                    <a:gd name="connsiteX384" fmla="*/ 706559 w 823205"/>
                    <a:gd name="connsiteY384" fmla="*/ 217403 h 846793"/>
                    <a:gd name="connsiteX385" fmla="*/ 704932 w 823205"/>
                    <a:gd name="connsiteY385" fmla="*/ 221959 h 846793"/>
                    <a:gd name="connsiteX386" fmla="*/ 697121 w 823205"/>
                    <a:gd name="connsiteY386" fmla="*/ 226841 h 846793"/>
                    <a:gd name="connsiteX387" fmla="*/ 692565 w 823205"/>
                    <a:gd name="connsiteY387" fmla="*/ 228794 h 846793"/>
                    <a:gd name="connsiteX388" fmla="*/ 692239 w 823205"/>
                    <a:gd name="connsiteY388" fmla="*/ 231072 h 846793"/>
                    <a:gd name="connsiteX389" fmla="*/ 692565 w 823205"/>
                    <a:gd name="connsiteY389" fmla="*/ 233024 h 846793"/>
                    <a:gd name="connsiteX390" fmla="*/ 692565 w 823205"/>
                    <a:gd name="connsiteY390" fmla="*/ 233024 h 846793"/>
                    <a:gd name="connsiteX391" fmla="*/ 690612 w 823205"/>
                    <a:gd name="connsiteY391" fmla="*/ 236279 h 846793"/>
                    <a:gd name="connsiteX392" fmla="*/ 687032 w 823205"/>
                    <a:gd name="connsiteY392" fmla="*/ 238883 h 846793"/>
                    <a:gd name="connsiteX393" fmla="*/ 676943 w 823205"/>
                    <a:gd name="connsiteY393" fmla="*/ 240184 h 846793"/>
                    <a:gd name="connsiteX394" fmla="*/ 665552 w 823205"/>
                    <a:gd name="connsiteY394" fmla="*/ 241486 h 846793"/>
                    <a:gd name="connsiteX395" fmla="*/ 665552 w 823205"/>
                    <a:gd name="connsiteY395" fmla="*/ 241486 h 846793"/>
                    <a:gd name="connsiteX396" fmla="*/ 665552 w 823205"/>
                    <a:gd name="connsiteY396" fmla="*/ 241486 h 846793"/>
                    <a:gd name="connsiteX397" fmla="*/ 665552 w 823205"/>
                    <a:gd name="connsiteY397" fmla="*/ 241486 h 846793"/>
                    <a:gd name="connsiteX398" fmla="*/ 663599 w 823205"/>
                    <a:gd name="connsiteY398" fmla="*/ 242137 h 846793"/>
                    <a:gd name="connsiteX399" fmla="*/ 662623 w 823205"/>
                    <a:gd name="connsiteY399" fmla="*/ 243114 h 846793"/>
                    <a:gd name="connsiteX400" fmla="*/ 662623 w 823205"/>
                    <a:gd name="connsiteY400" fmla="*/ 243114 h 846793"/>
                    <a:gd name="connsiteX401" fmla="*/ 661972 w 823205"/>
                    <a:gd name="connsiteY401" fmla="*/ 243764 h 846793"/>
                    <a:gd name="connsiteX402" fmla="*/ 661972 w 823205"/>
                    <a:gd name="connsiteY402" fmla="*/ 243764 h 846793"/>
                    <a:gd name="connsiteX403" fmla="*/ 662948 w 823205"/>
                    <a:gd name="connsiteY403" fmla="*/ 247019 h 846793"/>
                    <a:gd name="connsiteX404" fmla="*/ 664250 w 823205"/>
                    <a:gd name="connsiteY404" fmla="*/ 248972 h 846793"/>
                    <a:gd name="connsiteX405" fmla="*/ 670108 w 823205"/>
                    <a:gd name="connsiteY405" fmla="*/ 250273 h 846793"/>
                    <a:gd name="connsiteX406" fmla="*/ 675641 w 823205"/>
                    <a:gd name="connsiteY406" fmla="*/ 251901 h 846793"/>
                    <a:gd name="connsiteX407" fmla="*/ 674990 w 823205"/>
                    <a:gd name="connsiteY407" fmla="*/ 257108 h 846793"/>
                    <a:gd name="connsiteX408" fmla="*/ 674990 w 823205"/>
                    <a:gd name="connsiteY408" fmla="*/ 257108 h 846793"/>
                    <a:gd name="connsiteX409" fmla="*/ 674014 w 823205"/>
                    <a:gd name="connsiteY409" fmla="*/ 259386 h 846793"/>
                    <a:gd name="connsiteX410" fmla="*/ 674990 w 823205"/>
                    <a:gd name="connsiteY410" fmla="*/ 262315 h 846793"/>
                    <a:gd name="connsiteX411" fmla="*/ 676292 w 823205"/>
                    <a:gd name="connsiteY411" fmla="*/ 266221 h 846793"/>
                    <a:gd name="connsiteX412" fmla="*/ 673038 w 823205"/>
                    <a:gd name="connsiteY412" fmla="*/ 271103 h 846793"/>
                    <a:gd name="connsiteX413" fmla="*/ 673038 w 823205"/>
                    <a:gd name="connsiteY413" fmla="*/ 271103 h 846793"/>
                    <a:gd name="connsiteX414" fmla="*/ 672387 w 823205"/>
                    <a:gd name="connsiteY414" fmla="*/ 271428 h 846793"/>
                    <a:gd name="connsiteX415" fmla="*/ 672387 w 823205"/>
                    <a:gd name="connsiteY415" fmla="*/ 271428 h 846793"/>
                    <a:gd name="connsiteX416" fmla="*/ 668156 w 823205"/>
                    <a:gd name="connsiteY416" fmla="*/ 271428 h 846793"/>
                    <a:gd name="connsiteX417" fmla="*/ 664250 w 823205"/>
                    <a:gd name="connsiteY417" fmla="*/ 270777 h 846793"/>
                    <a:gd name="connsiteX418" fmla="*/ 651883 w 823205"/>
                    <a:gd name="connsiteY418" fmla="*/ 271428 h 846793"/>
                    <a:gd name="connsiteX419" fmla="*/ 638865 w 823205"/>
                    <a:gd name="connsiteY419" fmla="*/ 272404 h 846793"/>
                    <a:gd name="connsiteX420" fmla="*/ 630729 w 823205"/>
                    <a:gd name="connsiteY420" fmla="*/ 269801 h 846793"/>
                    <a:gd name="connsiteX421" fmla="*/ 625521 w 823205"/>
                    <a:gd name="connsiteY421" fmla="*/ 267848 h 846793"/>
                    <a:gd name="connsiteX422" fmla="*/ 619988 w 823205"/>
                    <a:gd name="connsiteY422" fmla="*/ 269801 h 846793"/>
                    <a:gd name="connsiteX423" fmla="*/ 615432 w 823205"/>
                    <a:gd name="connsiteY423" fmla="*/ 272079 h 846793"/>
                    <a:gd name="connsiteX424" fmla="*/ 609899 w 823205"/>
                    <a:gd name="connsiteY424" fmla="*/ 273055 h 846793"/>
                    <a:gd name="connsiteX425" fmla="*/ 606320 w 823205"/>
                    <a:gd name="connsiteY425" fmla="*/ 272079 h 846793"/>
                    <a:gd name="connsiteX426" fmla="*/ 600787 w 823205"/>
                    <a:gd name="connsiteY426" fmla="*/ 270452 h 846793"/>
                    <a:gd name="connsiteX427" fmla="*/ 600787 w 823205"/>
                    <a:gd name="connsiteY427" fmla="*/ 270452 h 846793"/>
                    <a:gd name="connsiteX428" fmla="*/ 596881 w 823205"/>
                    <a:gd name="connsiteY428" fmla="*/ 270126 h 846793"/>
                    <a:gd name="connsiteX429" fmla="*/ 591674 w 823205"/>
                    <a:gd name="connsiteY429" fmla="*/ 269475 h 846793"/>
                    <a:gd name="connsiteX430" fmla="*/ 585165 w 823205"/>
                    <a:gd name="connsiteY430" fmla="*/ 265895 h 846793"/>
                    <a:gd name="connsiteX431" fmla="*/ 581585 w 823205"/>
                    <a:gd name="connsiteY431" fmla="*/ 261990 h 846793"/>
                    <a:gd name="connsiteX432" fmla="*/ 580934 w 823205"/>
                    <a:gd name="connsiteY432" fmla="*/ 257108 h 846793"/>
                    <a:gd name="connsiteX433" fmla="*/ 580934 w 823205"/>
                    <a:gd name="connsiteY433" fmla="*/ 257108 h 846793"/>
                    <a:gd name="connsiteX434" fmla="*/ 581585 w 823205"/>
                    <a:gd name="connsiteY434" fmla="*/ 255806 h 846793"/>
                    <a:gd name="connsiteX435" fmla="*/ 582561 w 823205"/>
                    <a:gd name="connsiteY435" fmla="*/ 253854 h 846793"/>
                    <a:gd name="connsiteX436" fmla="*/ 581585 w 823205"/>
                    <a:gd name="connsiteY436" fmla="*/ 252552 h 846793"/>
                    <a:gd name="connsiteX437" fmla="*/ 578330 w 823205"/>
                    <a:gd name="connsiteY437" fmla="*/ 247019 h 846793"/>
                    <a:gd name="connsiteX438" fmla="*/ 579958 w 823205"/>
                    <a:gd name="connsiteY438" fmla="*/ 240184 h 846793"/>
                    <a:gd name="connsiteX439" fmla="*/ 581585 w 823205"/>
                    <a:gd name="connsiteY439" fmla="*/ 234326 h 846793"/>
                    <a:gd name="connsiteX440" fmla="*/ 578981 w 823205"/>
                    <a:gd name="connsiteY440" fmla="*/ 232373 h 846793"/>
                    <a:gd name="connsiteX441" fmla="*/ 578981 w 823205"/>
                    <a:gd name="connsiteY441" fmla="*/ 232373 h 846793"/>
                    <a:gd name="connsiteX442" fmla="*/ 576052 w 823205"/>
                    <a:gd name="connsiteY442" fmla="*/ 231723 h 846793"/>
                    <a:gd name="connsiteX443" fmla="*/ 571821 w 823205"/>
                    <a:gd name="connsiteY443" fmla="*/ 234001 h 846793"/>
                    <a:gd name="connsiteX444" fmla="*/ 564011 w 823205"/>
                    <a:gd name="connsiteY444" fmla="*/ 238557 h 846793"/>
                    <a:gd name="connsiteX445" fmla="*/ 562383 w 823205"/>
                    <a:gd name="connsiteY445" fmla="*/ 239208 h 846793"/>
                    <a:gd name="connsiteX446" fmla="*/ 560756 w 823205"/>
                    <a:gd name="connsiteY446" fmla="*/ 247670 h 846793"/>
                    <a:gd name="connsiteX447" fmla="*/ 558803 w 823205"/>
                    <a:gd name="connsiteY447" fmla="*/ 256132 h 846793"/>
                    <a:gd name="connsiteX448" fmla="*/ 557502 w 823205"/>
                    <a:gd name="connsiteY448" fmla="*/ 261990 h 846793"/>
                    <a:gd name="connsiteX449" fmla="*/ 560430 w 823205"/>
                    <a:gd name="connsiteY449" fmla="*/ 266872 h 846793"/>
                    <a:gd name="connsiteX450" fmla="*/ 562708 w 823205"/>
                    <a:gd name="connsiteY450" fmla="*/ 270126 h 846793"/>
                    <a:gd name="connsiteX451" fmla="*/ 561733 w 823205"/>
                    <a:gd name="connsiteY451" fmla="*/ 275659 h 846793"/>
                    <a:gd name="connsiteX452" fmla="*/ 559780 w 823205"/>
                    <a:gd name="connsiteY452" fmla="*/ 281842 h 846793"/>
                    <a:gd name="connsiteX453" fmla="*/ 559780 w 823205"/>
                    <a:gd name="connsiteY453" fmla="*/ 281842 h 846793"/>
                    <a:gd name="connsiteX454" fmla="*/ 554572 w 823205"/>
                    <a:gd name="connsiteY454" fmla="*/ 282819 h 846793"/>
                    <a:gd name="connsiteX455" fmla="*/ 551969 w 823205"/>
                    <a:gd name="connsiteY455" fmla="*/ 282819 h 846793"/>
                    <a:gd name="connsiteX456" fmla="*/ 544158 w 823205"/>
                    <a:gd name="connsiteY456" fmla="*/ 283144 h 846793"/>
                    <a:gd name="connsiteX457" fmla="*/ 536672 w 823205"/>
                    <a:gd name="connsiteY457" fmla="*/ 283470 h 846793"/>
                    <a:gd name="connsiteX458" fmla="*/ 533093 w 823205"/>
                    <a:gd name="connsiteY458" fmla="*/ 280866 h 846793"/>
                    <a:gd name="connsiteX459" fmla="*/ 530815 w 823205"/>
                    <a:gd name="connsiteY459" fmla="*/ 278263 h 846793"/>
                    <a:gd name="connsiteX460" fmla="*/ 527560 w 823205"/>
                    <a:gd name="connsiteY460" fmla="*/ 280541 h 846793"/>
                    <a:gd name="connsiteX461" fmla="*/ 524631 w 823205"/>
                    <a:gd name="connsiteY461" fmla="*/ 282819 h 846793"/>
                    <a:gd name="connsiteX462" fmla="*/ 518121 w 823205"/>
                    <a:gd name="connsiteY462" fmla="*/ 280541 h 846793"/>
                    <a:gd name="connsiteX463" fmla="*/ 510962 w 823205"/>
                    <a:gd name="connsiteY463" fmla="*/ 277286 h 846793"/>
                    <a:gd name="connsiteX464" fmla="*/ 504453 w 823205"/>
                    <a:gd name="connsiteY464" fmla="*/ 276961 h 846793"/>
                    <a:gd name="connsiteX465" fmla="*/ 497618 w 823205"/>
                    <a:gd name="connsiteY465" fmla="*/ 276961 h 846793"/>
                    <a:gd name="connsiteX466" fmla="*/ 492736 w 823205"/>
                    <a:gd name="connsiteY466" fmla="*/ 271753 h 846793"/>
                    <a:gd name="connsiteX467" fmla="*/ 492411 w 823205"/>
                    <a:gd name="connsiteY467" fmla="*/ 270126 h 846793"/>
                    <a:gd name="connsiteX468" fmla="*/ 489807 w 823205"/>
                    <a:gd name="connsiteY468" fmla="*/ 271103 h 846793"/>
                    <a:gd name="connsiteX469" fmla="*/ 489807 w 823205"/>
                    <a:gd name="connsiteY469" fmla="*/ 271103 h 846793"/>
                    <a:gd name="connsiteX470" fmla="*/ 481020 w 823205"/>
                    <a:gd name="connsiteY470" fmla="*/ 270452 h 846793"/>
                    <a:gd name="connsiteX471" fmla="*/ 469629 w 823205"/>
                    <a:gd name="connsiteY471" fmla="*/ 264268 h 846793"/>
                    <a:gd name="connsiteX472" fmla="*/ 465072 w 823205"/>
                    <a:gd name="connsiteY472" fmla="*/ 262315 h 846793"/>
                    <a:gd name="connsiteX473" fmla="*/ 462794 w 823205"/>
                    <a:gd name="connsiteY473" fmla="*/ 256782 h 846793"/>
                    <a:gd name="connsiteX474" fmla="*/ 462469 w 823205"/>
                    <a:gd name="connsiteY474" fmla="*/ 255155 h 846793"/>
                    <a:gd name="connsiteX475" fmla="*/ 457913 w 823205"/>
                    <a:gd name="connsiteY475" fmla="*/ 252877 h 846793"/>
                    <a:gd name="connsiteX476" fmla="*/ 455309 w 823205"/>
                    <a:gd name="connsiteY476" fmla="*/ 251901 h 846793"/>
                    <a:gd name="connsiteX477" fmla="*/ 452706 w 823205"/>
                    <a:gd name="connsiteY477" fmla="*/ 250924 h 846793"/>
                    <a:gd name="connsiteX478" fmla="*/ 447498 w 823205"/>
                    <a:gd name="connsiteY478" fmla="*/ 250599 h 846793"/>
                    <a:gd name="connsiteX479" fmla="*/ 442942 w 823205"/>
                    <a:gd name="connsiteY479" fmla="*/ 251901 h 846793"/>
                    <a:gd name="connsiteX480" fmla="*/ 441966 w 823205"/>
                    <a:gd name="connsiteY480" fmla="*/ 252552 h 846793"/>
                    <a:gd name="connsiteX481" fmla="*/ 434480 w 823205"/>
                    <a:gd name="connsiteY481" fmla="*/ 251901 h 846793"/>
                    <a:gd name="connsiteX482" fmla="*/ 432527 w 823205"/>
                    <a:gd name="connsiteY482" fmla="*/ 251575 h 846793"/>
                    <a:gd name="connsiteX483" fmla="*/ 430900 w 823205"/>
                    <a:gd name="connsiteY483" fmla="*/ 252226 h 846793"/>
                    <a:gd name="connsiteX484" fmla="*/ 428297 w 823205"/>
                    <a:gd name="connsiteY484" fmla="*/ 254504 h 846793"/>
                    <a:gd name="connsiteX485" fmla="*/ 424066 w 823205"/>
                    <a:gd name="connsiteY485" fmla="*/ 254179 h 846793"/>
                    <a:gd name="connsiteX486" fmla="*/ 423415 w 823205"/>
                    <a:gd name="connsiteY486" fmla="*/ 252877 h 846793"/>
                    <a:gd name="connsiteX487" fmla="*/ 422763 w 823205"/>
                    <a:gd name="connsiteY487" fmla="*/ 251575 h 846793"/>
                    <a:gd name="connsiteX488" fmla="*/ 422763 w 823205"/>
                    <a:gd name="connsiteY488" fmla="*/ 251575 h 846793"/>
                    <a:gd name="connsiteX489" fmla="*/ 413326 w 823205"/>
                    <a:gd name="connsiteY489" fmla="*/ 249948 h 846793"/>
                    <a:gd name="connsiteX490" fmla="*/ 410722 w 823205"/>
                    <a:gd name="connsiteY490" fmla="*/ 249623 h 846793"/>
                    <a:gd name="connsiteX491" fmla="*/ 408444 w 823205"/>
                    <a:gd name="connsiteY491" fmla="*/ 245392 h 846793"/>
                    <a:gd name="connsiteX492" fmla="*/ 408118 w 823205"/>
                    <a:gd name="connsiteY492" fmla="*/ 243439 h 846793"/>
                    <a:gd name="connsiteX493" fmla="*/ 397704 w 823205"/>
                    <a:gd name="connsiteY493" fmla="*/ 239534 h 846793"/>
                    <a:gd name="connsiteX494" fmla="*/ 391845 w 823205"/>
                    <a:gd name="connsiteY494" fmla="*/ 237255 h 846793"/>
                    <a:gd name="connsiteX495" fmla="*/ 389242 w 823205"/>
                    <a:gd name="connsiteY495" fmla="*/ 237581 h 846793"/>
                    <a:gd name="connsiteX496" fmla="*/ 389242 w 823205"/>
                    <a:gd name="connsiteY496" fmla="*/ 237581 h 846793"/>
                    <a:gd name="connsiteX497" fmla="*/ 386964 w 823205"/>
                    <a:gd name="connsiteY497" fmla="*/ 239208 h 846793"/>
                    <a:gd name="connsiteX498" fmla="*/ 377200 w 823205"/>
                    <a:gd name="connsiteY498" fmla="*/ 235303 h 846793"/>
                    <a:gd name="connsiteX499" fmla="*/ 376549 w 823205"/>
                    <a:gd name="connsiteY499" fmla="*/ 234652 h 846793"/>
                    <a:gd name="connsiteX500" fmla="*/ 366461 w 823205"/>
                    <a:gd name="connsiteY500" fmla="*/ 225214 h 846793"/>
                    <a:gd name="connsiteX501" fmla="*/ 364182 w 823205"/>
                    <a:gd name="connsiteY501" fmla="*/ 222935 h 846793"/>
                    <a:gd name="connsiteX502" fmla="*/ 355070 w 823205"/>
                    <a:gd name="connsiteY502" fmla="*/ 217077 h 846793"/>
                    <a:gd name="connsiteX503" fmla="*/ 350188 w 823205"/>
                    <a:gd name="connsiteY503" fmla="*/ 214148 h 846793"/>
                    <a:gd name="connsiteX504" fmla="*/ 349862 w 823205"/>
                    <a:gd name="connsiteY504" fmla="*/ 214799 h 846793"/>
                    <a:gd name="connsiteX505" fmla="*/ 347258 w 823205"/>
                    <a:gd name="connsiteY505" fmla="*/ 216752 h 846793"/>
                    <a:gd name="connsiteX506" fmla="*/ 340099 w 823205"/>
                    <a:gd name="connsiteY506" fmla="*/ 212846 h 846793"/>
                    <a:gd name="connsiteX507" fmla="*/ 336844 w 823205"/>
                    <a:gd name="connsiteY507" fmla="*/ 210568 h 846793"/>
                    <a:gd name="connsiteX508" fmla="*/ 335543 w 823205"/>
                    <a:gd name="connsiteY508" fmla="*/ 202432 h 846793"/>
                    <a:gd name="connsiteX509" fmla="*/ 335543 w 823205"/>
                    <a:gd name="connsiteY509" fmla="*/ 202432 h 846793"/>
                    <a:gd name="connsiteX510" fmla="*/ 335868 w 823205"/>
                    <a:gd name="connsiteY510" fmla="*/ 202106 h 846793"/>
                    <a:gd name="connsiteX511" fmla="*/ 340749 w 823205"/>
                    <a:gd name="connsiteY511" fmla="*/ 194296 h 846793"/>
                    <a:gd name="connsiteX512" fmla="*/ 339773 w 823205"/>
                    <a:gd name="connsiteY512" fmla="*/ 190065 h 846793"/>
                    <a:gd name="connsiteX513" fmla="*/ 343353 w 823205"/>
                    <a:gd name="connsiteY513" fmla="*/ 184857 h 846793"/>
                    <a:gd name="connsiteX514" fmla="*/ 344330 w 823205"/>
                    <a:gd name="connsiteY514" fmla="*/ 184206 h 846793"/>
                    <a:gd name="connsiteX515" fmla="*/ 344330 w 823205"/>
                    <a:gd name="connsiteY515" fmla="*/ 180301 h 846793"/>
                    <a:gd name="connsiteX516" fmla="*/ 344330 w 823205"/>
                    <a:gd name="connsiteY516" fmla="*/ 178348 h 846793"/>
                    <a:gd name="connsiteX517" fmla="*/ 357348 w 823205"/>
                    <a:gd name="connsiteY517" fmla="*/ 167608 h 846793"/>
                    <a:gd name="connsiteX518" fmla="*/ 359300 w 823205"/>
                    <a:gd name="connsiteY518" fmla="*/ 166307 h 846793"/>
                    <a:gd name="connsiteX519" fmla="*/ 350839 w 823205"/>
                    <a:gd name="connsiteY519" fmla="*/ 162076 h 846793"/>
                    <a:gd name="connsiteX520" fmla="*/ 340099 w 823205"/>
                    <a:gd name="connsiteY520" fmla="*/ 156218 h 846793"/>
                    <a:gd name="connsiteX521" fmla="*/ 340099 w 823205"/>
                    <a:gd name="connsiteY521" fmla="*/ 150685 h 846793"/>
                    <a:gd name="connsiteX522" fmla="*/ 340424 w 823205"/>
                    <a:gd name="connsiteY522" fmla="*/ 149708 h 846793"/>
                    <a:gd name="connsiteX523" fmla="*/ 331312 w 823205"/>
                    <a:gd name="connsiteY523" fmla="*/ 146779 h 846793"/>
                    <a:gd name="connsiteX524" fmla="*/ 315364 w 823205"/>
                    <a:gd name="connsiteY524" fmla="*/ 138969 h 846793"/>
                    <a:gd name="connsiteX525" fmla="*/ 313086 w 823205"/>
                    <a:gd name="connsiteY525" fmla="*/ 134738 h 846793"/>
                    <a:gd name="connsiteX526" fmla="*/ 308530 w 823205"/>
                    <a:gd name="connsiteY526" fmla="*/ 129530 h 846793"/>
                    <a:gd name="connsiteX527" fmla="*/ 307553 w 823205"/>
                    <a:gd name="connsiteY527" fmla="*/ 129205 h 846793"/>
                    <a:gd name="connsiteX528" fmla="*/ 306252 w 823205"/>
                    <a:gd name="connsiteY528" fmla="*/ 131483 h 846793"/>
                    <a:gd name="connsiteX529" fmla="*/ 304950 w 823205"/>
                    <a:gd name="connsiteY529" fmla="*/ 134087 h 846793"/>
                    <a:gd name="connsiteX530" fmla="*/ 304299 w 823205"/>
                    <a:gd name="connsiteY530" fmla="*/ 134738 h 846793"/>
                    <a:gd name="connsiteX531" fmla="*/ 302346 w 823205"/>
                    <a:gd name="connsiteY531" fmla="*/ 134738 h 846793"/>
                    <a:gd name="connsiteX532" fmla="*/ 300719 w 823205"/>
                    <a:gd name="connsiteY532" fmla="*/ 133761 h 846793"/>
                    <a:gd name="connsiteX533" fmla="*/ 296488 w 823205"/>
                    <a:gd name="connsiteY533" fmla="*/ 127903 h 846793"/>
                    <a:gd name="connsiteX534" fmla="*/ 297139 w 823205"/>
                    <a:gd name="connsiteY534" fmla="*/ 116838 h 846793"/>
                    <a:gd name="connsiteX535" fmla="*/ 297790 w 823205"/>
                    <a:gd name="connsiteY535" fmla="*/ 113258 h 846793"/>
                    <a:gd name="connsiteX536" fmla="*/ 294535 w 823205"/>
                    <a:gd name="connsiteY536" fmla="*/ 109027 h 846793"/>
                    <a:gd name="connsiteX537" fmla="*/ 290955 w 823205"/>
                    <a:gd name="connsiteY537" fmla="*/ 104796 h 846793"/>
                    <a:gd name="connsiteX538" fmla="*/ 288026 w 823205"/>
                    <a:gd name="connsiteY538" fmla="*/ 98287 h 846793"/>
                    <a:gd name="connsiteX539" fmla="*/ 288026 w 823205"/>
                    <a:gd name="connsiteY539" fmla="*/ 93080 h 846793"/>
                    <a:gd name="connsiteX540" fmla="*/ 295837 w 823205"/>
                    <a:gd name="connsiteY540" fmla="*/ 88849 h 846793"/>
                    <a:gd name="connsiteX541" fmla="*/ 297139 w 823205"/>
                    <a:gd name="connsiteY541" fmla="*/ 88849 h 846793"/>
                    <a:gd name="connsiteX542" fmla="*/ 297139 w 823205"/>
                    <a:gd name="connsiteY542" fmla="*/ 88849 h 846793"/>
                    <a:gd name="connsiteX543" fmla="*/ 303322 w 823205"/>
                    <a:gd name="connsiteY543" fmla="*/ 94707 h 846793"/>
                    <a:gd name="connsiteX544" fmla="*/ 305600 w 823205"/>
                    <a:gd name="connsiteY544" fmla="*/ 97961 h 846793"/>
                    <a:gd name="connsiteX545" fmla="*/ 310808 w 823205"/>
                    <a:gd name="connsiteY545" fmla="*/ 93730 h 846793"/>
                    <a:gd name="connsiteX546" fmla="*/ 317317 w 823205"/>
                    <a:gd name="connsiteY546" fmla="*/ 86570 h 846793"/>
                    <a:gd name="connsiteX547" fmla="*/ 317317 w 823205"/>
                    <a:gd name="connsiteY547" fmla="*/ 86570 h 846793"/>
                    <a:gd name="connsiteX548" fmla="*/ 317317 w 823205"/>
                    <a:gd name="connsiteY548" fmla="*/ 86245 h 846793"/>
                    <a:gd name="connsiteX549" fmla="*/ 316991 w 823205"/>
                    <a:gd name="connsiteY549" fmla="*/ 80061 h 846793"/>
                    <a:gd name="connsiteX550" fmla="*/ 316015 w 823205"/>
                    <a:gd name="connsiteY550" fmla="*/ 75180 h 846793"/>
                    <a:gd name="connsiteX551" fmla="*/ 311459 w 823205"/>
                    <a:gd name="connsiteY551" fmla="*/ 73227 h 846793"/>
                    <a:gd name="connsiteX552" fmla="*/ 302346 w 823205"/>
                    <a:gd name="connsiteY552" fmla="*/ 67369 h 846793"/>
                    <a:gd name="connsiteX553" fmla="*/ 302346 w 823205"/>
                    <a:gd name="connsiteY553" fmla="*/ 67369 h 846793"/>
                    <a:gd name="connsiteX554" fmla="*/ 298440 w 823205"/>
                    <a:gd name="connsiteY554" fmla="*/ 53700 h 846793"/>
                    <a:gd name="connsiteX555" fmla="*/ 296813 w 823205"/>
                    <a:gd name="connsiteY555" fmla="*/ 45563 h 846793"/>
                    <a:gd name="connsiteX556" fmla="*/ 300394 w 823205"/>
                    <a:gd name="connsiteY556" fmla="*/ 39380 h 846793"/>
                    <a:gd name="connsiteX557" fmla="*/ 302672 w 823205"/>
                    <a:gd name="connsiteY557" fmla="*/ 36451 h 846793"/>
                    <a:gd name="connsiteX558" fmla="*/ 293884 w 823205"/>
                    <a:gd name="connsiteY558" fmla="*/ 32220 h 846793"/>
                    <a:gd name="connsiteX559" fmla="*/ 284121 w 823205"/>
                    <a:gd name="connsiteY559" fmla="*/ 26687 h 846793"/>
                    <a:gd name="connsiteX560" fmla="*/ 284121 w 823205"/>
                    <a:gd name="connsiteY560" fmla="*/ 26687 h 846793"/>
                    <a:gd name="connsiteX561" fmla="*/ 279564 w 823205"/>
                    <a:gd name="connsiteY561" fmla="*/ 13994 h 846793"/>
                    <a:gd name="connsiteX562" fmla="*/ 277286 w 823205"/>
                    <a:gd name="connsiteY562" fmla="*/ 5858 h 846793"/>
                    <a:gd name="connsiteX563" fmla="*/ 276961 w 823205"/>
                    <a:gd name="connsiteY563" fmla="*/ 1953 h 846793"/>
                    <a:gd name="connsiteX564" fmla="*/ 276310 w 823205"/>
                    <a:gd name="connsiteY564" fmla="*/ 0 h 846793"/>
                    <a:gd name="connsiteX565" fmla="*/ 265570 w 823205"/>
                    <a:gd name="connsiteY565" fmla="*/ 1302 h 846793"/>
                    <a:gd name="connsiteX566" fmla="*/ 264594 w 823205"/>
                    <a:gd name="connsiteY566" fmla="*/ 1302 h 846793"/>
                    <a:gd name="connsiteX567" fmla="*/ 258735 w 823205"/>
                    <a:gd name="connsiteY567" fmla="*/ 325 h 846793"/>
                    <a:gd name="connsiteX568" fmla="*/ 252226 w 823205"/>
                    <a:gd name="connsiteY568" fmla="*/ 13994 h 846793"/>
                    <a:gd name="connsiteX569" fmla="*/ 247344 w 823205"/>
                    <a:gd name="connsiteY569" fmla="*/ 20504 h 846793"/>
                    <a:gd name="connsiteX570" fmla="*/ 242463 w 823205"/>
                    <a:gd name="connsiteY570" fmla="*/ 25060 h 846793"/>
                    <a:gd name="connsiteX571" fmla="*/ 235628 w 823205"/>
                    <a:gd name="connsiteY571" fmla="*/ 26687 h 846793"/>
                    <a:gd name="connsiteX572" fmla="*/ 228794 w 823205"/>
                    <a:gd name="connsiteY572" fmla="*/ 27989 h 846793"/>
                    <a:gd name="connsiteX573" fmla="*/ 226516 w 823205"/>
                    <a:gd name="connsiteY573" fmla="*/ 28965 h 846793"/>
                    <a:gd name="connsiteX574" fmla="*/ 215776 w 823205"/>
                    <a:gd name="connsiteY574" fmla="*/ 33196 h 846793"/>
                    <a:gd name="connsiteX575" fmla="*/ 205036 w 823205"/>
                    <a:gd name="connsiteY575" fmla="*/ 32871 h 846793"/>
                    <a:gd name="connsiteX576" fmla="*/ 204710 w 823205"/>
                    <a:gd name="connsiteY576" fmla="*/ 32871 h 846793"/>
                    <a:gd name="connsiteX577" fmla="*/ 199177 w 823205"/>
                    <a:gd name="connsiteY577" fmla="*/ 30267 h 846793"/>
                    <a:gd name="connsiteX578" fmla="*/ 196899 w 823205"/>
                    <a:gd name="connsiteY578" fmla="*/ 28965 h 846793"/>
                    <a:gd name="connsiteX579" fmla="*/ 196899 w 823205"/>
                    <a:gd name="connsiteY579" fmla="*/ 28965 h 846793"/>
                    <a:gd name="connsiteX580" fmla="*/ 190390 w 823205"/>
                    <a:gd name="connsiteY580" fmla="*/ 27989 h 846793"/>
                    <a:gd name="connsiteX581" fmla="*/ 182905 w 823205"/>
                    <a:gd name="connsiteY581" fmla="*/ 27338 h 846793"/>
                    <a:gd name="connsiteX582" fmla="*/ 172816 w 823205"/>
                    <a:gd name="connsiteY582" fmla="*/ 27664 h 846793"/>
                    <a:gd name="connsiteX583" fmla="*/ 165655 w 823205"/>
                    <a:gd name="connsiteY583" fmla="*/ 28314 h 846793"/>
                    <a:gd name="connsiteX584" fmla="*/ 164680 w 823205"/>
                    <a:gd name="connsiteY584" fmla="*/ 29616 h 846793"/>
                    <a:gd name="connsiteX585" fmla="*/ 164680 w 823205"/>
                    <a:gd name="connsiteY585" fmla="*/ 29616 h 846793"/>
                    <a:gd name="connsiteX586" fmla="*/ 159472 w 823205"/>
                    <a:gd name="connsiteY586" fmla="*/ 36451 h 846793"/>
                    <a:gd name="connsiteX587" fmla="*/ 159798 w 823205"/>
                    <a:gd name="connsiteY587" fmla="*/ 36776 h 846793"/>
                    <a:gd name="connsiteX588" fmla="*/ 162401 w 823205"/>
                    <a:gd name="connsiteY588" fmla="*/ 37427 h 846793"/>
                    <a:gd name="connsiteX589" fmla="*/ 165005 w 823205"/>
                    <a:gd name="connsiteY589" fmla="*/ 38403 h 846793"/>
                    <a:gd name="connsiteX590" fmla="*/ 165005 w 823205"/>
                    <a:gd name="connsiteY590" fmla="*/ 38403 h 846793"/>
                    <a:gd name="connsiteX591" fmla="*/ 165330 w 823205"/>
                    <a:gd name="connsiteY591" fmla="*/ 43285 h 846793"/>
                    <a:gd name="connsiteX592" fmla="*/ 165005 w 823205"/>
                    <a:gd name="connsiteY592" fmla="*/ 47191 h 846793"/>
                    <a:gd name="connsiteX593" fmla="*/ 165005 w 823205"/>
                    <a:gd name="connsiteY593" fmla="*/ 47191 h 846793"/>
                    <a:gd name="connsiteX594" fmla="*/ 168259 w 823205"/>
                    <a:gd name="connsiteY594" fmla="*/ 47842 h 846793"/>
                    <a:gd name="connsiteX595" fmla="*/ 172816 w 823205"/>
                    <a:gd name="connsiteY595" fmla="*/ 49794 h 846793"/>
                    <a:gd name="connsiteX596" fmla="*/ 167934 w 823205"/>
                    <a:gd name="connsiteY596" fmla="*/ 55652 h 846793"/>
                    <a:gd name="connsiteX597" fmla="*/ 165005 w 823205"/>
                    <a:gd name="connsiteY597" fmla="*/ 57931 h 846793"/>
                    <a:gd name="connsiteX598" fmla="*/ 165330 w 823205"/>
                    <a:gd name="connsiteY598" fmla="*/ 58256 h 846793"/>
                    <a:gd name="connsiteX599" fmla="*/ 166958 w 823205"/>
                    <a:gd name="connsiteY599" fmla="*/ 59558 h 846793"/>
                    <a:gd name="connsiteX600" fmla="*/ 170863 w 823205"/>
                    <a:gd name="connsiteY600" fmla="*/ 63789 h 846793"/>
                    <a:gd name="connsiteX601" fmla="*/ 168910 w 823205"/>
                    <a:gd name="connsiteY601" fmla="*/ 71600 h 846793"/>
                    <a:gd name="connsiteX602" fmla="*/ 167283 w 823205"/>
                    <a:gd name="connsiteY602" fmla="*/ 74854 h 846793"/>
                    <a:gd name="connsiteX603" fmla="*/ 170863 w 823205"/>
                    <a:gd name="connsiteY603" fmla="*/ 80061 h 846793"/>
                    <a:gd name="connsiteX604" fmla="*/ 177372 w 823205"/>
                    <a:gd name="connsiteY604" fmla="*/ 85269 h 846793"/>
                    <a:gd name="connsiteX605" fmla="*/ 180301 w 823205"/>
                    <a:gd name="connsiteY605" fmla="*/ 84618 h 846793"/>
                    <a:gd name="connsiteX606" fmla="*/ 184207 w 823205"/>
                    <a:gd name="connsiteY606" fmla="*/ 83642 h 846793"/>
                    <a:gd name="connsiteX607" fmla="*/ 186810 w 823205"/>
                    <a:gd name="connsiteY607" fmla="*/ 88849 h 846793"/>
                    <a:gd name="connsiteX608" fmla="*/ 186485 w 823205"/>
                    <a:gd name="connsiteY608" fmla="*/ 92754 h 846793"/>
                    <a:gd name="connsiteX609" fmla="*/ 186159 w 823205"/>
                    <a:gd name="connsiteY609" fmla="*/ 96009 h 846793"/>
                    <a:gd name="connsiteX610" fmla="*/ 193970 w 823205"/>
                    <a:gd name="connsiteY610" fmla="*/ 97636 h 846793"/>
                    <a:gd name="connsiteX611" fmla="*/ 201455 w 823205"/>
                    <a:gd name="connsiteY611" fmla="*/ 99589 h 846793"/>
                    <a:gd name="connsiteX612" fmla="*/ 203083 w 823205"/>
                    <a:gd name="connsiteY612" fmla="*/ 103494 h 846793"/>
                    <a:gd name="connsiteX613" fmla="*/ 202107 w 823205"/>
                    <a:gd name="connsiteY613" fmla="*/ 107400 h 846793"/>
                    <a:gd name="connsiteX614" fmla="*/ 189739 w 823205"/>
                    <a:gd name="connsiteY614" fmla="*/ 113583 h 846793"/>
                    <a:gd name="connsiteX615" fmla="*/ 184532 w 823205"/>
                    <a:gd name="connsiteY615" fmla="*/ 115536 h 846793"/>
                    <a:gd name="connsiteX616" fmla="*/ 181928 w 823205"/>
                    <a:gd name="connsiteY616" fmla="*/ 118465 h 846793"/>
                    <a:gd name="connsiteX617" fmla="*/ 180301 w 823205"/>
                    <a:gd name="connsiteY617" fmla="*/ 121394 h 846793"/>
                    <a:gd name="connsiteX618" fmla="*/ 180627 w 823205"/>
                    <a:gd name="connsiteY618" fmla="*/ 124974 h 846793"/>
                    <a:gd name="connsiteX619" fmla="*/ 181928 w 823205"/>
                    <a:gd name="connsiteY619" fmla="*/ 144176 h 846793"/>
                    <a:gd name="connsiteX620" fmla="*/ 172490 w 823205"/>
                    <a:gd name="connsiteY620" fmla="*/ 150685 h 846793"/>
                    <a:gd name="connsiteX621" fmla="*/ 169886 w 823205"/>
                    <a:gd name="connsiteY621" fmla="*/ 151987 h 846793"/>
                    <a:gd name="connsiteX622" fmla="*/ 164028 w 823205"/>
                    <a:gd name="connsiteY622" fmla="*/ 157194 h 846793"/>
                    <a:gd name="connsiteX623" fmla="*/ 159798 w 823205"/>
                    <a:gd name="connsiteY623" fmla="*/ 162076 h 846793"/>
                    <a:gd name="connsiteX624" fmla="*/ 159798 w 823205"/>
                    <a:gd name="connsiteY624" fmla="*/ 163052 h 846793"/>
                    <a:gd name="connsiteX625" fmla="*/ 161425 w 823205"/>
                    <a:gd name="connsiteY625" fmla="*/ 163703 h 846793"/>
                    <a:gd name="connsiteX626" fmla="*/ 164680 w 823205"/>
                    <a:gd name="connsiteY626" fmla="*/ 167283 h 846793"/>
                    <a:gd name="connsiteX627" fmla="*/ 155567 w 823205"/>
                    <a:gd name="connsiteY627" fmla="*/ 172490 h 846793"/>
                    <a:gd name="connsiteX628" fmla="*/ 147430 w 823205"/>
                    <a:gd name="connsiteY628" fmla="*/ 175745 h 846793"/>
                    <a:gd name="connsiteX629" fmla="*/ 138318 w 823205"/>
                    <a:gd name="connsiteY629" fmla="*/ 195923 h 846793"/>
                    <a:gd name="connsiteX630" fmla="*/ 135714 w 823205"/>
                    <a:gd name="connsiteY630" fmla="*/ 202757 h 846793"/>
                    <a:gd name="connsiteX631" fmla="*/ 128880 w 823205"/>
                    <a:gd name="connsiteY631" fmla="*/ 206012 h 846793"/>
                    <a:gd name="connsiteX632" fmla="*/ 120743 w 823205"/>
                    <a:gd name="connsiteY632" fmla="*/ 208941 h 846793"/>
                    <a:gd name="connsiteX633" fmla="*/ 108701 w 823205"/>
                    <a:gd name="connsiteY633" fmla="*/ 226190 h 846793"/>
                    <a:gd name="connsiteX634" fmla="*/ 100240 w 823205"/>
                    <a:gd name="connsiteY634" fmla="*/ 237906 h 846793"/>
                    <a:gd name="connsiteX635" fmla="*/ 91453 w 823205"/>
                    <a:gd name="connsiteY635" fmla="*/ 238883 h 846793"/>
                    <a:gd name="connsiteX636" fmla="*/ 83967 w 823205"/>
                    <a:gd name="connsiteY636" fmla="*/ 239208 h 846793"/>
                    <a:gd name="connsiteX637" fmla="*/ 78109 w 823205"/>
                    <a:gd name="connsiteY637" fmla="*/ 241486 h 846793"/>
                    <a:gd name="connsiteX638" fmla="*/ 75180 w 823205"/>
                    <a:gd name="connsiteY638" fmla="*/ 243114 h 846793"/>
                    <a:gd name="connsiteX639" fmla="*/ 67369 w 823205"/>
                    <a:gd name="connsiteY639" fmla="*/ 237906 h 846793"/>
                    <a:gd name="connsiteX640" fmla="*/ 64440 w 823205"/>
                    <a:gd name="connsiteY640" fmla="*/ 234652 h 846793"/>
                    <a:gd name="connsiteX641" fmla="*/ 60209 w 823205"/>
                    <a:gd name="connsiteY641" fmla="*/ 237255 h 846793"/>
                    <a:gd name="connsiteX642" fmla="*/ 59232 w 823205"/>
                    <a:gd name="connsiteY642" fmla="*/ 238232 h 846793"/>
                    <a:gd name="connsiteX643" fmla="*/ 47516 w 823205"/>
                    <a:gd name="connsiteY643" fmla="*/ 251901 h 846793"/>
                    <a:gd name="connsiteX644" fmla="*/ 40682 w 823205"/>
                    <a:gd name="connsiteY644" fmla="*/ 261339 h 846793"/>
                    <a:gd name="connsiteX645" fmla="*/ 39054 w 823205"/>
                    <a:gd name="connsiteY645" fmla="*/ 266872 h 846793"/>
                    <a:gd name="connsiteX646" fmla="*/ 39054 w 823205"/>
                    <a:gd name="connsiteY646" fmla="*/ 266872 h 846793"/>
                    <a:gd name="connsiteX647" fmla="*/ 37753 w 823205"/>
                    <a:gd name="connsiteY647" fmla="*/ 271753 h 846793"/>
                    <a:gd name="connsiteX648" fmla="*/ 47191 w 823205"/>
                    <a:gd name="connsiteY648" fmla="*/ 273706 h 846793"/>
                    <a:gd name="connsiteX649" fmla="*/ 56629 w 823205"/>
                    <a:gd name="connsiteY649" fmla="*/ 276310 h 846793"/>
                    <a:gd name="connsiteX650" fmla="*/ 57931 w 823205"/>
                    <a:gd name="connsiteY650" fmla="*/ 281517 h 846793"/>
                    <a:gd name="connsiteX651" fmla="*/ 56629 w 823205"/>
                    <a:gd name="connsiteY651" fmla="*/ 289979 h 846793"/>
                    <a:gd name="connsiteX652" fmla="*/ 57605 w 823205"/>
                    <a:gd name="connsiteY652" fmla="*/ 294861 h 846793"/>
                    <a:gd name="connsiteX653" fmla="*/ 61836 w 823205"/>
                    <a:gd name="connsiteY653" fmla="*/ 301695 h 846793"/>
                    <a:gd name="connsiteX654" fmla="*/ 61836 w 823205"/>
                    <a:gd name="connsiteY654" fmla="*/ 301695 h 846793"/>
                    <a:gd name="connsiteX655" fmla="*/ 67369 w 823205"/>
                    <a:gd name="connsiteY655" fmla="*/ 302021 h 846793"/>
                    <a:gd name="connsiteX656" fmla="*/ 71274 w 823205"/>
                    <a:gd name="connsiteY656" fmla="*/ 302346 h 846793"/>
                    <a:gd name="connsiteX657" fmla="*/ 75180 w 823205"/>
                    <a:gd name="connsiteY657" fmla="*/ 310482 h 846793"/>
                    <a:gd name="connsiteX658" fmla="*/ 82665 w 823205"/>
                    <a:gd name="connsiteY658" fmla="*/ 330660 h 846793"/>
                    <a:gd name="connsiteX659" fmla="*/ 81689 w 823205"/>
                    <a:gd name="connsiteY659" fmla="*/ 335217 h 846793"/>
                    <a:gd name="connsiteX660" fmla="*/ 80713 w 823205"/>
                    <a:gd name="connsiteY660" fmla="*/ 337169 h 846793"/>
                    <a:gd name="connsiteX661" fmla="*/ 81038 w 823205"/>
                    <a:gd name="connsiteY661" fmla="*/ 338797 h 846793"/>
                    <a:gd name="connsiteX662" fmla="*/ 81363 w 823205"/>
                    <a:gd name="connsiteY662" fmla="*/ 342051 h 846793"/>
                    <a:gd name="connsiteX663" fmla="*/ 81363 w 823205"/>
                    <a:gd name="connsiteY663" fmla="*/ 342051 h 846793"/>
                    <a:gd name="connsiteX664" fmla="*/ 81363 w 823205"/>
                    <a:gd name="connsiteY664" fmla="*/ 342051 h 846793"/>
                    <a:gd name="connsiteX665" fmla="*/ 81363 w 823205"/>
                    <a:gd name="connsiteY665" fmla="*/ 342051 h 846793"/>
                    <a:gd name="connsiteX666" fmla="*/ 77783 w 823205"/>
                    <a:gd name="connsiteY666" fmla="*/ 344980 h 846793"/>
                    <a:gd name="connsiteX667" fmla="*/ 72901 w 823205"/>
                    <a:gd name="connsiteY667" fmla="*/ 345306 h 846793"/>
                    <a:gd name="connsiteX668" fmla="*/ 72901 w 823205"/>
                    <a:gd name="connsiteY668" fmla="*/ 345306 h 846793"/>
                    <a:gd name="connsiteX669" fmla="*/ 72901 w 823205"/>
                    <a:gd name="connsiteY669" fmla="*/ 345306 h 846793"/>
                    <a:gd name="connsiteX670" fmla="*/ 72901 w 823205"/>
                    <a:gd name="connsiteY670" fmla="*/ 345306 h 846793"/>
                    <a:gd name="connsiteX671" fmla="*/ 70623 w 823205"/>
                    <a:gd name="connsiteY671" fmla="*/ 343679 h 846793"/>
                    <a:gd name="connsiteX672" fmla="*/ 66067 w 823205"/>
                    <a:gd name="connsiteY672" fmla="*/ 341075 h 846793"/>
                    <a:gd name="connsiteX673" fmla="*/ 58582 w 823205"/>
                    <a:gd name="connsiteY673" fmla="*/ 344655 h 846793"/>
                    <a:gd name="connsiteX674" fmla="*/ 51096 w 823205"/>
                    <a:gd name="connsiteY674" fmla="*/ 348560 h 846793"/>
                    <a:gd name="connsiteX675" fmla="*/ 34498 w 823205"/>
                    <a:gd name="connsiteY675" fmla="*/ 346608 h 846793"/>
                    <a:gd name="connsiteX676" fmla="*/ 16598 w 823205"/>
                    <a:gd name="connsiteY676" fmla="*/ 344004 h 846793"/>
                    <a:gd name="connsiteX677" fmla="*/ 15622 w 823205"/>
                    <a:gd name="connsiteY677" fmla="*/ 349211 h 846793"/>
                    <a:gd name="connsiteX678" fmla="*/ 14645 w 823205"/>
                    <a:gd name="connsiteY678" fmla="*/ 353442 h 846793"/>
                    <a:gd name="connsiteX679" fmla="*/ 14645 w 823205"/>
                    <a:gd name="connsiteY679" fmla="*/ 353442 h 846793"/>
                    <a:gd name="connsiteX680" fmla="*/ 9764 w 823205"/>
                    <a:gd name="connsiteY680" fmla="*/ 355069 h 846793"/>
                    <a:gd name="connsiteX681" fmla="*/ 6509 w 823205"/>
                    <a:gd name="connsiteY681" fmla="*/ 356046 h 846793"/>
                    <a:gd name="connsiteX682" fmla="*/ 0 w 823205"/>
                    <a:gd name="connsiteY682" fmla="*/ 364833 h 846793"/>
                    <a:gd name="connsiteX683" fmla="*/ 5533 w 823205"/>
                    <a:gd name="connsiteY683" fmla="*/ 363531 h 846793"/>
                    <a:gd name="connsiteX684" fmla="*/ 5533 w 823205"/>
                    <a:gd name="connsiteY684" fmla="*/ 363531 h 846793"/>
                    <a:gd name="connsiteX685" fmla="*/ 719578 w 823205"/>
                    <a:gd name="connsiteY685" fmla="*/ 795408 h 846793"/>
                    <a:gd name="connsiteX686" fmla="*/ 720228 w 823205"/>
                    <a:gd name="connsiteY686" fmla="*/ 799313 h 846793"/>
                    <a:gd name="connsiteX687" fmla="*/ 722181 w 823205"/>
                    <a:gd name="connsiteY687" fmla="*/ 793455 h 846793"/>
                    <a:gd name="connsiteX688" fmla="*/ 719578 w 823205"/>
                    <a:gd name="connsiteY688" fmla="*/ 795408 h 846793"/>
                    <a:gd name="connsiteX689" fmla="*/ 719578 w 823205"/>
                    <a:gd name="connsiteY689" fmla="*/ 795408 h 846793"/>
                    <a:gd name="connsiteX690" fmla="*/ 709162 w 823205"/>
                    <a:gd name="connsiteY690" fmla="*/ 814609 h 846793"/>
                    <a:gd name="connsiteX691" fmla="*/ 712743 w 823205"/>
                    <a:gd name="connsiteY691" fmla="*/ 813308 h 846793"/>
                    <a:gd name="connsiteX692" fmla="*/ 713068 w 823205"/>
                    <a:gd name="connsiteY692" fmla="*/ 819491 h 846793"/>
                    <a:gd name="connsiteX693" fmla="*/ 709162 w 823205"/>
                    <a:gd name="connsiteY693" fmla="*/ 814609 h 846793"/>
                    <a:gd name="connsiteX694" fmla="*/ 709162 w 823205"/>
                    <a:gd name="connsiteY694" fmla="*/ 814609 h 846793"/>
                    <a:gd name="connsiteX695" fmla="*/ 703630 w 823205"/>
                    <a:gd name="connsiteY695" fmla="*/ 802568 h 846793"/>
                    <a:gd name="connsiteX696" fmla="*/ 708187 w 823205"/>
                    <a:gd name="connsiteY696" fmla="*/ 807449 h 846793"/>
                    <a:gd name="connsiteX697" fmla="*/ 705908 w 823205"/>
                    <a:gd name="connsiteY697" fmla="*/ 799964 h 846793"/>
                    <a:gd name="connsiteX698" fmla="*/ 703630 w 823205"/>
                    <a:gd name="connsiteY698" fmla="*/ 802568 h 846793"/>
                    <a:gd name="connsiteX699" fmla="*/ 703630 w 823205"/>
                    <a:gd name="connsiteY699" fmla="*/ 802568 h 846793"/>
                    <a:gd name="connsiteX700" fmla="*/ 717950 w 823205"/>
                    <a:gd name="connsiteY700" fmla="*/ 806148 h 846793"/>
                    <a:gd name="connsiteX701" fmla="*/ 715346 w 823205"/>
                    <a:gd name="connsiteY701" fmla="*/ 810379 h 846793"/>
                    <a:gd name="connsiteX702" fmla="*/ 719578 w 823205"/>
                    <a:gd name="connsiteY702" fmla="*/ 812982 h 846793"/>
                    <a:gd name="connsiteX703" fmla="*/ 717950 w 823205"/>
                    <a:gd name="connsiteY703" fmla="*/ 806148 h 846793"/>
                    <a:gd name="connsiteX704" fmla="*/ 717950 w 823205"/>
                    <a:gd name="connsiteY704" fmla="*/ 806148 h 846793"/>
                    <a:gd name="connsiteX705" fmla="*/ 720228 w 823205"/>
                    <a:gd name="connsiteY705" fmla="*/ 826651 h 846793"/>
                    <a:gd name="connsiteX706" fmla="*/ 720553 w 823205"/>
                    <a:gd name="connsiteY706" fmla="*/ 831207 h 846793"/>
                    <a:gd name="connsiteX707" fmla="*/ 724459 w 823205"/>
                    <a:gd name="connsiteY707" fmla="*/ 826326 h 846793"/>
                    <a:gd name="connsiteX708" fmla="*/ 720228 w 823205"/>
                    <a:gd name="connsiteY708" fmla="*/ 826651 h 846793"/>
                    <a:gd name="connsiteX709" fmla="*/ 720228 w 823205"/>
                    <a:gd name="connsiteY709" fmla="*/ 826651 h 846793"/>
                    <a:gd name="connsiteX710" fmla="*/ 724134 w 823205"/>
                    <a:gd name="connsiteY710" fmla="*/ 835764 h 846793"/>
                    <a:gd name="connsiteX711" fmla="*/ 728690 w 823205"/>
                    <a:gd name="connsiteY711" fmla="*/ 836089 h 846793"/>
                    <a:gd name="connsiteX712" fmla="*/ 726737 w 823205"/>
                    <a:gd name="connsiteY712" fmla="*/ 845853 h 846793"/>
                    <a:gd name="connsiteX713" fmla="*/ 719578 w 823205"/>
                    <a:gd name="connsiteY713" fmla="*/ 840971 h 846793"/>
                    <a:gd name="connsiteX714" fmla="*/ 724134 w 823205"/>
                    <a:gd name="connsiteY714" fmla="*/ 835764 h 846793"/>
                    <a:gd name="connsiteX715" fmla="*/ 724134 w 823205"/>
                    <a:gd name="connsiteY715" fmla="*/ 835764 h 846793"/>
                    <a:gd name="connsiteX716" fmla="*/ 695819 w 823205"/>
                    <a:gd name="connsiteY716" fmla="*/ 777833 h 846793"/>
                    <a:gd name="connsiteX717" fmla="*/ 693866 w 823205"/>
                    <a:gd name="connsiteY717" fmla="*/ 781413 h 846793"/>
                    <a:gd name="connsiteX718" fmla="*/ 699074 w 823205"/>
                    <a:gd name="connsiteY718" fmla="*/ 779786 h 846793"/>
                    <a:gd name="connsiteX719" fmla="*/ 695819 w 823205"/>
                    <a:gd name="connsiteY719" fmla="*/ 777833 h 846793"/>
                    <a:gd name="connsiteX720" fmla="*/ 695819 w 823205"/>
                    <a:gd name="connsiteY720" fmla="*/ 777833 h 846793"/>
                    <a:gd name="connsiteX721" fmla="*/ 688008 w 823205"/>
                    <a:gd name="connsiteY721" fmla="*/ 731293 h 846793"/>
                    <a:gd name="connsiteX722" fmla="*/ 684753 w 823205"/>
                    <a:gd name="connsiteY722" fmla="*/ 736501 h 846793"/>
                    <a:gd name="connsiteX723" fmla="*/ 687032 w 823205"/>
                    <a:gd name="connsiteY723" fmla="*/ 741708 h 846793"/>
                    <a:gd name="connsiteX724" fmla="*/ 690287 w 823205"/>
                    <a:gd name="connsiteY724" fmla="*/ 738453 h 846793"/>
                    <a:gd name="connsiteX725" fmla="*/ 690612 w 823205"/>
                    <a:gd name="connsiteY725" fmla="*/ 734222 h 846793"/>
                    <a:gd name="connsiteX726" fmla="*/ 688008 w 823205"/>
                    <a:gd name="connsiteY726" fmla="*/ 731293 h 846793"/>
                    <a:gd name="connsiteX727" fmla="*/ 688008 w 823205"/>
                    <a:gd name="connsiteY727" fmla="*/ 731293 h 846793"/>
                    <a:gd name="connsiteX728" fmla="*/ 690937 w 823205"/>
                    <a:gd name="connsiteY728" fmla="*/ 699399 h 846793"/>
                    <a:gd name="connsiteX729" fmla="*/ 688984 w 823205"/>
                    <a:gd name="connsiteY729" fmla="*/ 705257 h 846793"/>
                    <a:gd name="connsiteX730" fmla="*/ 690937 w 823205"/>
                    <a:gd name="connsiteY730" fmla="*/ 709162 h 846793"/>
                    <a:gd name="connsiteX731" fmla="*/ 690937 w 823205"/>
                    <a:gd name="connsiteY731" fmla="*/ 718275 h 846793"/>
                    <a:gd name="connsiteX732" fmla="*/ 696144 w 823205"/>
                    <a:gd name="connsiteY732" fmla="*/ 708186 h 846793"/>
                    <a:gd name="connsiteX733" fmla="*/ 694843 w 823205"/>
                    <a:gd name="connsiteY733" fmla="*/ 700375 h 846793"/>
                    <a:gd name="connsiteX734" fmla="*/ 695169 w 823205"/>
                    <a:gd name="connsiteY734" fmla="*/ 695494 h 846793"/>
                    <a:gd name="connsiteX735" fmla="*/ 690937 w 823205"/>
                    <a:gd name="connsiteY735" fmla="*/ 699399 h 846793"/>
                    <a:gd name="connsiteX736" fmla="*/ 690937 w 823205"/>
                    <a:gd name="connsiteY736" fmla="*/ 699399 h 846793"/>
                    <a:gd name="connsiteX737" fmla="*/ 699399 w 823205"/>
                    <a:gd name="connsiteY737" fmla="*/ 678570 h 846793"/>
                    <a:gd name="connsiteX738" fmla="*/ 697121 w 823205"/>
                    <a:gd name="connsiteY738" fmla="*/ 691588 h 846793"/>
                    <a:gd name="connsiteX739" fmla="*/ 702979 w 823205"/>
                    <a:gd name="connsiteY739" fmla="*/ 684754 h 846793"/>
                    <a:gd name="connsiteX740" fmla="*/ 702328 w 823205"/>
                    <a:gd name="connsiteY740" fmla="*/ 677594 h 846793"/>
                    <a:gd name="connsiteX741" fmla="*/ 699399 w 823205"/>
                    <a:gd name="connsiteY741" fmla="*/ 678570 h 846793"/>
                    <a:gd name="connsiteX742" fmla="*/ 699399 w 823205"/>
                    <a:gd name="connsiteY742" fmla="*/ 678570 h 846793"/>
                    <a:gd name="connsiteX743" fmla="*/ 692565 w 823205"/>
                    <a:gd name="connsiteY743" fmla="*/ 674014 h 846793"/>
                    <a:gd name="connsiteX744" fmla="*/ 692239 w 823205"/>
                    <a:gd name="connsiteY744" fmla="*/ 677594 h 846793"/>
                    <a:gd name="connsiteX745" fmla="*/ 695169 w 823205"/>
                    <a:gd name="connsiteY745" fmla="*/ 675641 h 846793"/>
                    <a:gd name="connsiteX746" fmla="*/ 692565 w 823205"/>
                    <a:gd name="connsiteY746" fmla="*/ 674014 h 846793"/>
                    <a:gd name="connsiteX747" fmla="*/ 692565 w 823205"/>
                    <a:gd name="connsiteY747" fmla="*/ 674014 h 846793"/>
                    <a:gd name="connsiteX748" fmla="*/ 701352 w 823205"/>
                    <a:gd name="connsiteY748" fmla="*/ 655463 h 846793"/>
                    <a:gd name="connsiteX749" fmla="*/ 697772 w 823205"/>
                    <a:gd name="connsiteY749" fmla="*/ 669457 h 846793"/>
                    <a:gd name="connsiteX750" fmla="*/ 703630 w 823205"/>
                    <a:gd name="connsiteY750" fmla="*/ 669783 h 846793"/>
                    <a:gd name="connsiteX751" fmla="*/ 705257 w 823205"/>
                    <a:gd name="connsiteY751" fmla="*/ 664901 h 846793"/>
                    <a:gd name="connsiteX752" fmla="*/ 704281 w 823205"/>
                    <a:gd name="connsiteY752" fmla="*/ 659694 h 846793"/>
                    <a:gd name="connsiteX753" fmla="*/ 704606 w 823205"/>
                    <a:gd name="connsiteY753" fmla="*/ 655463 h 846793"/>
                    <a:gd name="connsiteX754" fmla="*/ 701352 w 823205"/>
                    <a:gd name="connsiteY754" fmla="*/ 655463 h 846793"/>
                    <a:gd name="connsiteX755" fmla="*/ 701352 w 823205"/>
                    <a:gd name="connsiteY755" fmla="*/ 655463 h 84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Lst>
                  <a:rect l="l" t="t" r="r" b="b"/>
                  <a:pathLst>
                    <a:path w="823205" h="846793">
                      <a:moveTo>
                        <a:pt x="5533" y="363531"/>
                      </a:moveTo>
                      <a:cubicBezTo>
                        <a:pt x="6834" y="364508"/>
                        <a:pt x="9113" y="363531"/>
                        <a:pt x="11391" y="362880"/>
                      </a:cubicBezTo>
                      <a:cubicBezTo>
                        <a:pt x="13995" y="362229"/>
                        <a:pt x="23432" y="355720"/>
                        <a:pt x="24734" y="357348"/>
                      </a:cubicBezTo>
                      <a:cubicBezTo>
                        <a:pt x="26036" y="358975"/>
                        <a:pt x="17575" y="363531"/>
                        <a:pt x="16273" y="365484"/>
                      </a:cubicBezTo>
                      <a:cubicBezTo>
                        <a:pt x="14971" y="367437"/>
                        <a:pt x="16598" y="367762"/>
                        <a:pt x="17900" y="371342"/>
                      </a:cubicBezTo>
                      <a:cubicBezTo>
                        <a:pt x="19202" y="374597"/>
                        <a:pt x="20829" y="376875"/>
                        <a:pt x="22782" y="378827"/>
                      </a:cubicBezTo>
                      <a:cubicBezTo>
                        <a:pt x="24734" y="380780"/>
                        <a:pt x="36776" y="386313"/>
                        <a:pt x="38078" y="386313"/>
                      </a:cubicBezTo>
                      <a:cubicBezTo>
                        <a:pt x="39380" y="386313"/>
                        <a:pt x="48818" y="388266"/>
                        <a:pt x="50120" y="388591"/>
                      </a:cubicBezTo>
                      <a:cubicBezTo>
                        <a:pt x="51422" y="388917"/>
                        <a:pt x="59558" y="383384"/>
                        <a:pt x="61185" y="382408"/>
                      </a:cubicBezTo>
                      <a:cubicBezTo>
                        <a:pt x="62813" y="381757"/>
                        <a:pt x="65416" y="382733"/>
                        <a:pt x="67369" y="381431"/>
                      </a:cubicBezTo>
                      <a:cubicBezTo>
                        <a:pt x="69322" y="380129"/>
                        <a:pt x="72250" y="375898"/>
                        <a:pt x="72901" y="377200"/>
                      </a:cubicBezTo>
                      <a:cubicBezTo>
                        <a:pt x="73553" y="378502"/>
                        <a:pt x="71600" y="381757"/>
                        <a:pt x="69972" y="384686"/>
                      </a:cubicBezTo>
                      <a:cubicBezTo>
                        <a:pt x="68019" y="387289"/>
                        <a:pt x="65416" y="391195"/>
                        <a:pt x="62487" y="394775"/>
                      </a:cubicBezTo>
                      <a:cubicBezTo>
                        <a:pt x="59558" y="398680"/>
                        <a:pt x="55652" y="396727"/>
                        <a:pt x="51747" y="398680"/>
                      </a:cubicBezTo>
                      <a:cubicBezTo>
                        <a:pt x="47516" y="400633"/>
                        <a:pt x="40356" y="402586"/>
                        <a:pt x="37102" y="402586"/>
                      </a:cubicBezTo>
                      <a:cubicBezTo>
                        <a:pt x="34173" y="402260"/>
                        <a:pt x="38078" y="399657"/>
                        <a:pt x="37102" y="399006"/>
                      </a:cubicBezTo>
                      <a:cubicBezTo>
                        <a:pt x="36451" y="398355"/>
                        <a:pt x="32545" y="397053"/>
                        <a:pt x="30593" y="399331"/>
                      </a:cubicBezTo>
                      <a:cubicBezTo>
                        <a:pt x="28640" y="401609"/>
                        <a:pt x="29616" y="401609"/>
                        <a:pt x="29942" y="404864"/>
                      </a:cubicBezTo>
                      <a:cubicBezTo>
                        <a:pt x="29942" y="407793"/>
                        <a:pt x="40682" y="413651"/>
                        <a:pt x="43936" y="417556"/>
                      </a:cubicBezTo>
                      <a:cubicBezTo>
                        <a:pt x="47191" y="421462"/>
                        <a:pt x="53374" y="428622"/>
                        <a:pt x="59883" y="433504"/>
                      </a:cubicBezTo>
                      <a:cubicBezTo>
                        <a:pt x="66392" y="438386"/>
                        <a:pt x="68671" y="443593"/>
                        <a:pt x="71274" y="446522"/>
                      </a:cubicBezTo>
                      <a:cubicBezTo>
                        <a:pt x="73878" y="449451"/>
                        <a:pt x="83316" y="448149"/>
                        <a:pt x="88198" y="448149"/>
                      </a:cubicBezTo>
                      <a:cubicBezTo>
                        <a:pt x="92754" y="448149"/>
                        <a:pt x="115210" y="435131"/>
                        <a:pt x="118140" y="434155"/>
                      </a:cubicBezTo>
                      <a:cubicBezTo>
                        <a:pt x="121068" y="433178"/>
                        <a:pt x="122696" y="426018"/>
                        <a:pt x="123998" y="423740"/>
                      </a:cubicBezTo>
                      <a:cubicBezTo>
                        <a:pt x="125300" y="421462"/>
                        <a:pt x="121068" y="420811"/>
                        <a:pt x="117814" y="418533"/>
                      </a:cubicBezTo>
                      <a:cubicBezTo>
                        <a:pt x="114559" y="416580"/>
                        <a:pt x="117489" y="415929"/>
                        <a:pt x="119116" y="415278"/>
                      </a:cubicBezTo>
                      <a:cubicBezTo>
                        <a:pt x="120743" y="414627"/>
                        <a:pt x="118465" y="413977"/>
                        <a:pt x="117489" y="412024"/>
                      </a:cubicBezTo>
                      <a:cubicBezTo>
                        <a:pt x="116512" y="410071"/>
                        <a:pt x="121719" y="409746"/>
                        <a:pt x="123346" y="407793"/>
                      </a:cubicBezTo>
                      <a:cubicBezTo>
                        <a:pt x="124974" y="405840"/>
                        <a:pt x="120418" y="405189"/>
                        <a:pt x="119767" y="402586"/>
                      </a:cubicBezTo>
                      <a:cubicBezTo>
                        <a:pt x="119116" y="399982"/>
                        <a:pt x="123346" y="401609"/>
                        <a:pt x="127253" y="402586"/>
                      </a:cubicBezTo>
                      <a:cubicBezTo>
                        <a:pt x="131483" y="403562"/>
                        <a:pt x="137341" y="401609"/>
                        <a:pt x="140271" y="403887"/>
                      </a:cubicBezTo>
                      <a:cubicBezTo>
                        <a:pt x="143199" y="406166"/>
                        <a:pt x="133110" y="407467"/>
                        <a:pt x="131158" y="409420"/>
                      </a:cubicBezTo>
                      <a:cubicBezTo>
                        <a:pt x="129205" y="411373"/>
                        <a:pt x="129856" y="419509"/>
                        <a:pt x="131483" y="419835"/>
                      </a:cubicBezTo>
                      <a:cubicBezTo>
                        <a:pt x="133110" y="420160"/>
                        <a:pt x="144501" y="417231"/>
                        <a:pt x="146780" y="419184"/>
                      </a:cubicBezTo>
                      <a:cubicBezTo>
                        <a:pt x="149058" y="421136"/>
                        <a:pt x="139945" y="421787"/>
                        <a:pt x="136690" y="423089"/>
                      </a:cubicBezTo>
                      <a:cubicBezTo>
                        <a:pt x="133436" y="424391"/>
                        <a:pt x="132459" y="427645"/>
                        <a:pt x="131483" y="429273"/>
                      </a:cubicBezTo>
                      <a:cubicBezTo>
                        <a:pt x="130507" y="430900"/>
                        <a:pt x="132459" y="434480"/>
                        <a:pt x="132459" y="437409"/>
                      </a:cubicBezTo>
                      <a:cubicBezTo>
                        <a:pt x="132459" y="440338"/>
                        <a:pt x="137016" y="438711"/>
                        <a:pt x="139945" y="440338"/>
                      </a:cubicBezTo>
                      <a:cubicBezTo>
                        <a:pt x="142549" y="441965"/>
                        <a:pt x="139294" y="441965"/>
                        <a:pt x="139294" y="444569"/>
                      </a:cubicBezTo>
                      <a:cubicBezTo>
                        <a:pt x="138968" y="447173"/>
                        <a:pt x="138643" y="452380"/>
                        <a:pt x="138643" y="456285"/>
                      </a:cubicBezTo>
                      <a:cubicBezTo>
                        <a:pt x="138643" y="460191"/>
                        <a:pt x="137341" y="459214"/>
                        <a:pt x="135714" y="463120"/>
                      </a:cubicBezTo>
                      <a:cubicBezTo>
                        <a:pt x="134087" y="467025"/>
                        <a:pt x="134737" y="478091"/>
                        <a:pt x="135063" y="480044"/>
                      </a:cubicBezTo>
                      <a:cubicBezTo>
                        <a:pt x="135063" y="481996"/>
                        <a:pt x="138643" y="481996"/>
                        <a:pt x="139945" y="483949"/>
                      </a:cubicBezTo>
                      <a:cubicBezTo>
                        <a:pt x="141572" y="485576"/>
                        <a:pt x="138318" y="485902"/>
                        <a:pt x="137341" y="488180"/>
                      </a:cubicBezTo>
                      <a:cubicBezTo>
                        <a:pt x="136365" y="490458"/>
                        <a:pt x="142549" y="490783"/>
                        <a:pt x="143199" y="494038"/>
                      </a:cubicBezTo>
                      <a:cubicBezTo>
                        <a:pt x="143850" y="497293"/>
                        <a:pt x="141898" y="496316"/>
                        <a:pt x="140596" y="498269"/>
                      </a:cubicBezTo>
                      <a:cubicBezTo>
                        <a:pt x="138968" y="500222"/>
                        <a:pt x="139619" y="503476"/>
                        <a:pt x="139945" y="506405"/>
                      </a:cubicBezTo>
                      <a:cubicBezTo>
                        <a:pt x="140271" y="509009"/>
                        <a:pt x="142874" y="509985"/>
                        <a:pt x="143199" y="512263"/>
                      </a:cubicBezTo>
                      <a:cubicBezTo>
                        <a:pt x="143199" y="514541"/>
                        <a:pt x="141898" y="513565"/>
                        <a:pt x="142223" y="515192"/>
                      </a:cubicBezTo>
                      <a:cubicBezTo>
                        <a:pt x="142549" y="516820"/>
                        <a:pt x="147755" y="517796"/>
                        <a:pt x="147430" y="519749"/>
                      </a:cubicBezTo>
                      <a:cubicBezTo>
                        <a:pt x="147105" y="521702"/>
                        <a:pt x="143525" y="519749"/>
                        <a:pt x="143525" y="521376"/>
                      </a:cubicBezTo>
                      <a:cubicBezTo>
                        <a:pt x="143199" y="523003"/>
                        <a:pt x="149383" y="545785"/>
                        <a:pt x="150034" y="551643"/>
                      </a:cubicBezTo>
                      <a:cubicBezTo>
                        <a:pt x="150685" y="557827"/>
                        <a:pt x="154916" y="577680"/>
                        <a:pt x="156868" y="582561"/>
                      </a:cubicBezTo>
                      <a:cubicBezTo>
                        <a:pt x="158821" y="587443"/>
                        <a:pt x="159798" y="588419"/>
                        <a:pt x="161425" y="591023"/>
                      </a:cubicBezTo>
                      <a:cubicBezTo>
                        <a:pt x="163052" y="593627"/>
                        <a:pt x="172490" y="600136"/>
                        <a:pt x="171839" y="602414"/>
                      </a:cubicBezTo>
                      <a:cubicBezTo>
                        <a:pt x="171189" y="604692"/>
                        <a:pt x="169236" y="603065"/>
                        <a:pt x="165655" y="602739"/>
                      </a:cubicBezTo>
                      <a:cubicBezTo>
                        <a:pt x="162076" y="602089"/>
                        <a:pt x="171839" y="612503"/>
                        <a:pt x="172490" y="615432"/>
                      </a:cubicBezTo>
                      <a:cubicBezTo>
                        <a:pt x="173141" y="618361"/>
                        <a:pt x="178349" y="616083"/>
                        <a:pt x="178999" y="617385"/>
                      </a:cubicBezTo>
                      <a:cubicBezTo>
                        <a:pt x="179650" y="618687"/>
                        <a:pt x="176721" y="619012"/>
                        <a:pt x="174768" y="619988"/>
                      </a:cubicBezTo>
                      <a:cubicBezTo>
                        <a:pt x="172816" y="620965"/>
                        <a:pt x="181928" y="625521"/>
                        <a:pt x="184207" y="628776"/>
                      </a:cubicBezTo>
                      <a:cubicBezTo>
                        <a:pt x="186485" y="632030"/>
                        <a:pt x="184858" y="633332"/>
                        <a:pt x="185183" y="637563"/>
                      </a:cubicBezTo>
                      <a:cubicBezTo>
                        <a:pt x="185183" y="641794"/>
                        <a:pt x="187136" y="642445"/>
                        <a:pt x="188763" y="647326"/>
                      </a:cubicBezTo>
                      <a:cubicBezTo>
                        <a:pt x="190716" y="652208"/>
                        <a:pt x="191367" y="655788"/>
                        <a:pt x="194295" y="662948"/>
                      </a:cubicBezTo>
                      <a:cubicBezTo>
                        <a:pt x="197225" y="670108"/>
                        <a:pt x="195272" y="671410"/>
                        <a:pt x="195923" y="675641"/>
                      </a:cubicBezTo>
                      <a:cubicBezTo>
                        <a:pt x="196573" y="679872"/>
                        <a:pt x="193645" y="678570"/>
                        <a:pt x="198201" y="685404"/>
                      </a:cubicBezTo>
                      <a:cubicBezTo>
                        <a:pt x="202758" y="692239"/>
                        <a:pt x="214148" y="708186"/>
                        <a:pt x="216752" y="712092"/>
                      </a:cubicBezTo>
                      <a:cubicBezTo>
                        <a:pt x="219355" y="715997"/>
                        <a:pt x="219030" y="716648"/>
                        <a:pt x="220982" y="720879"/>
                      </a:cubicBezTo>
                      <a:cubicBezTo>
                        <a:pt x="222935" y="725110"/>
                        <a:pt x="229770" y="742359"/>
                        <a:pt x="231072" y="746915"/>
                      </a:cubicBezTo>
                      <a:cubicBezTo>
                        <a:pt x="232699" y="751146"/>
                        <a:pt x="236930" y="754401"/>
                        <a:pt x="239208" y="757655"/>
                      </a:cubicBezTo>
                      <a:cubicBezTo>
                        <a:pt x="241486" y="760910"/>
                        <a:pt x="242137" y="763839"/>
                        <a:pt x="240835" y="765466"/>
                      </a:cubicBezTo>
                      <a:cubicBezTo>
                        <a:pt x="239208" y="767419"/>
                        <a:pt x="236279" y="761235"/>
                        <a:pt x="235954" y="762862"/>
                      </a:cubicBezTo>
                      <a:cubicBezTo>
                        <a:pt x="235628" y="764490"/>
                        <a:pt x="238557" y="771975"/>
                        <a:pt x="239859" y="776206"/>
                      </a:cubicBezTo>
                      <a:cubicBezTo>
                        <a:pt x="241161" y="780437"/>
                        <a:pt x="245717" y="781739"/>
                        <a:pt x="247019" y="783366"/>
                      </a:cubicBezTo>
                      <a:cubicBezTo>
                        <a:pt x="248321" y="785319"/>
                        <a:pt x="246368" y="785970"/>
                        <a:pt x="245717" y="788248"/>
                      </a:cubicBezTo>
                      <a:cubicBezTo>
                        <a:pt x="245391" y="790526"/>
                        <a:pt x="257759" y="804520"/>
                        <a:pt x="259712" y="806798"/>
                      </a:cubicBezTo>
                      <a:cubicBezTo>
                        <a:pt x="261664" y="808751"/>
                        <a:pt x="265895" y="811355"/>
                        <a:pt x="270126" y="811030"/>
                      </a:cubicBezTo>
                      <a:cubicBezTo>
                        <a:pt x="274032" y="810704"/>
                        <a:pt x="271753" y="808751"/>
                        <a:pt x="275334" y="806798"/>
                      </a:cubicBezTo>
                      <a:cubicBezTo>
                        <a:pt x="278913" y="804846"/>
                        <a:pt x="284772" y="803219"/>
                        <a:pt x="287375" y="800289"/>
                      </a:cubicBezTo>
                      <a:cubicBezTo>
                        <a:pt x="289653" y="797360"/>
                        <a:pt x="287375" y="793130"/>
                        <a:pt x="288026" y="789875"/>
                      </a:cubicBezTo>
                      <a:cubicBezTo>
                        <a:pt x="288677" y="786621"/>
                        <a:pt x="292582" y="784668"/>
                        <a:pt x="294861" y="782389"/>
                      </a:cubicBezTo>
                      <a:cubicBezTo>
                        <a:pt x="297139" y="780111"/>
                        <a:pt x="303648" y="779461"/>
                        <a:pt x="309831" y="778810"/>
                      </a:cubicBezTo>
                      <a:cubicBezTo>
                        <a:pt x="316015" y="778484"/>
                        <a:pt x="322849" y="780762"/>
                        <a:pt x="324477" y="779786"/>
                      </a:cubicBezTo>
                      <a:cubicBezTo>
                        <a:pt x="326104" y="778484"/>
                        <a:pt x="312761" y="774253"/>
                        <a:pt x="310482" y="773277"/>
                      </a:cubicBezTo>
                      <a:cubicBezTo>
                        <a:pt x="308204" y="772301"/>
                        <a:pt x="313086" y="766117"/>
                        <a:pt x="315690" y="762212"/>
                      </a:cubicBezTo>
                      <a:cubicBezTo>
                        <a:pt x="318293" y="758306"/>
                        <a:pt x="318618" y="753099"/>
                        <a:pt x="318944" y="751471"/>
                      </a:cubicBezTo>
                      <a:cubicBezTo>
                        <a:pt x="319595" y="749844"/>
                        <a:pt x="323500" y="748868"/>
                        <a:pt x="327731" y="747566"/>
                      </a:cubicBezTo>
                      <a:cubicBezTo>
                        <a:pt x="331962" y="746590"/>
                        <a:pt x="332939" y="750170"/>
                        <a:pt x="335217" y="748542"/>
                      </a:cubicBezTo>
                      <a:cubicBezTo>
                        <a:pt x="337495" y="746915"/>
                        <a:pt x="335217" y="745613"/>
                        <a:pt x="334891" y="740731"/>
                      </a:cubicBezTo>
                      <a:cubicBezTo>
                        <a:pt x="334566" y="736175"/>
                        <a:pt x="335543" y="729341"/>
                        <a:pt x="334566" y="727062"/>
                      </a:cubicBezTo>
                      <a:cubicBezTo>
                        <a:pt x="333590" y="724784"/>
                        <a:pt x="331637" y="723808"/>
                        <a:pt x="331312" y="720879"/>
                      </a:cubicBezTo>
                      <a:cubicBezTo>
                        <a:pt x="330986" y="717624"/>
                        <a:pt x="333915" y="719577"/>
                        <a:pt x="334240" y="717624"/>
                      </a:cubicBezTo>
                      <a:cubicBezTo>
                        <a:pt x="334566" y="715672"/>
                        <a:pt x="332613" y="711441"/>
                        <a:pt x="333590" y="706884"/>
                      </a:cubicBezTo>
                      <a:cubicBezTo>
                        <a:pt x="334566" y="702653"/>
                        <a:pt x="337495" y="697121"/>
                        <a:pt x="339773" y="692564"/>
                      </a:cubicBezTo>
                      <a:cubicBezTo>
                        <a:pt x="342377" y="688008"/>
                        <a:pt x="346934" y="679221"/>
                        <a:pt x="347258" y="678570"/>
                      </a:cubicBezTo>
                      <a:cubicBezTo>
                        <a:pt x="347584" y="677919"/>
                        <a:pt x="347258" y="674339"/>
                        <a:pt x="346282" y="669457"/>
                      </a:cubicBezTo>
                      <a:cubicBezTo>
                        <a:pt x="345306" y="664576"/>
                        <a:pt x="348235" y="660995"/>
                        <a:pt x="347584" y="659043"/>
                      </a:cubicBezTo>
                      <a:cubicBezTo>
                        <a:pt x="346608" y="657416"/>
                        <a:pt x="346608" y="658392"/>
                        <a:pt x="343679" y="657090"/>
                      </a:cubicBezTo>
                      <a:cubicBezTo>
                        <a:pt x="340424" y="655788"/>
                        <a:pt x="341726" y="653510"/>
                        <a:pt x="342052" y="652208"/>
                      </a:cubicBezTo>
                      <a:cubicBezTo>
                        <a:pt x="342377" y="650906"/>
                        <a:pt x="346934" y="654486"/>
                        <a:pt x="347584" y="654161"/>
                      </a:cubicBezTo>
                      <a:cubicBezTo>
                        <a:pt x="348235" y="653835"/>
                        <a:pt x="347584" y="652859"/>
                        <a:pt x="345631" y="650256"/>
                      </a:cubicBezTo>
                      <a:cubicBezTo>
                        <a:pt x="344004" y="647326"/>
                        <a:pt x="342377" y="640492"/>
                        <a:pt x="341726" y="638865"/>
                      </a:cubicBezTo>
                      <a:cubicBezTo>
                        <a:pt x="341075" y="637237"/>
                        <a:pt x="341726" y="634308"/>
                        <a:pt x="341726" y="628125"/>
                      </a:cubicBezTo>
                      <a:cubicBezTo>
                        <a:pt x="341400" y="621941"/>
                        <a:pt x="342052" y="611852"/>
                        <a:pt x="342052" y="610550"/>
                      </a:cubicBezTo>
                      <a:cubicBezTo>
                        <a:pt x="342052" y="608923"/>
                        <a:pt x="342702" y="607621"/>
                        <a:pt x="343027" y="605668"/>
                      </a:cubicBezTo>
                      <a:cubicBezTo>
                        <a:pt x="343679" y="603716"/>
                        <a:pt x="346608" y="594603"/>
                        <a:pt x="349537" y="592650"/>
                      </a:cubicBezTo>
                      <a:cubicBezTo>
                        <a:pt x="352466" y="590372"/>
                        <a:pt x="355395" y="589721"/>
                        <a:pt x="358324" y="590047"/>
                      </a:cubicBezTo>
                      <a:cubicBezTo>
                        <a:pt x="361253" y="590372"/>
                        <a:pt x="360277" y="591999"/>
                        <a:pt x="362230" y="591999"/>
                      </a:cubicBezTo>
                      <a:cubicBezTo>
                        <a:pt x="363857" y="591999"/>
                        <a:pt x="363206" y="587118"/>
                        <a:pt x="364182" y="584840"/>
                      </a:cubicBezTo>
                      <a:cubicBezTo>
                        <a:pt x="365484" y="582561"/>
                        <a:pt x="368088" y="590698"/>
                        <a:pt x="369389" y="591349"/>
                      </a:cubicBezTo>
                      <a:cubicBezTo>
                        <a:pt x="371017" y="591999"/>
                        <a:pt x="373621" y="579632"/>
                        <a:pt x="374922" y="575727"/>
                      </a:cubicBezTo>
                      <a:cubicBezTo>
                        <a:pt x="376549" y="571821"/>
                        <a:pt x="380455" y="575727"/>
                        <a:pt x="387615" y="575727"/>
                      </a:cubicBezTo>
                      <a:cubicBezTo>
                        <a:pt x="394775" y="575727"/>
                        <a:pt x="402911" y="571821"/>
                        <a:pt x="405515" y="567916"/>
                      </a:cubicBezTo>
                      <a:cubicBezTo>
                        <a:pt x="408118" y="564010"/>
                        <a:pt x="404864" y="563685"/>
                        <a:pt x="403562" y="558152"/>
                      </a:cubicBezTo>
                      <a:cubicBezTo>
                        <a:pt x="402261" y="552620"/>
                        <a:pt x="406491" y="550992"/>
                        <a:pt x="410722" y="548714"/>
                      </a:cubicBezTo>
                      <a:cubicBezTo>
                        <a:pt x="414953" y="546761"/>
                        <a:pt x="425042" y="541554"/>
                        <a:pt x="430900" y="538300"/>
                      </a:cubicBezTo>
                      <a:cubicBezTo>
                        <a:pt x="436758" y="535045"/>
                        <a:pt x="437735" y="528211"/>
                        <a:pt x="442291" y="525281"/>
                      </a:cubicBezTo>
                      <a:cubicBezTo>
                        <a:pt x="446848" y="522352"/>
                        <a:pt x="447172" y="522027"/>
                        <a:pt x="453682" y="520074"/>
                      </a:cubicBezTo>
                      <a:cubicBezTo>
                        <a:pt x="460191" y="518122"/>
                        <a:pt x="455309" y="518772"/>
                        <a:pt x="459540" y="512589"/>
                      </a:cubicBezTo>
                      <a:cubicBezTo>
                        <a:pt x="463771" y="506405"/>
                        <a:pt x="472884" y="494038"/>
                        <a:pt x="476138" y="492411"/>
                      </a:cubicBezTo>
                      <a:cubicBezTo>
                        <a:pt x="479393" y="490783"/>
                        <a:pt x="489807" y="483623"/>
                        <a:pt x="489156" y="481020"/>
                      </a:cubicBezTo>
                      <a:cubicBezTo>
                        <a:pt x="488506" y="478416"/>
                        <a:pt x="486227" y="479718"/>
                        <a:pt x="484925" y="476789"/>
                      </a:cubicBezTo>
                      <a:cubicBezTo>
                        <a:pt x="483624" y="473860"/>
                        <a:pt x="488506" y="472884"/>
                        <a:pt x="492085" y="471582"/>
                      </a:cubicBezTo>
                      <a:cubicBezTo>
                        <a:pt x="495665" y="470280"/>
                        <a:pt x="496316" y="471907"/>
                        <a:pt x="496316" y="474511"/>
                      </a:cubicBezTo>
                      <a:cubicBezTo>
                        <a:pt x="496316" y="477114"/>
                        <a:pt x="498269" y="476138"/>
                        <a:pt x="502825" y="475162"/>
                      </a:cubicBezTo>
                      <a:cubicBezTo>
                        <a:pt x="507381" y="474511"/>
                        <a:pt x="513565" y="473534"/>
                        <a:pt x="514542" y="470931"/>
                      </a:cubicBezTo>
                      <a:cubicBezTo>
                        <a:pt x="515518" y="468327"/>
                        <a:pt x="511287" y="467351"/>
                        <a:pt x="511938" y="465398"/>
                      </a:cubicBezTo>
                      <a:cubicBezTo>
                        <a:pt x="512589" y="463445"/>
                        <a:pt x="517796" y="467676"/>
                        <a:pt x="521051" y="468002"/>
                      </a:cubicBezTo>
                      <a:cubicBezTo>
                        <a:pt x="524306" y="468002"/>
                        <a:pt x="524306" y="463445"/>
                        <a:pt x="526584" y="459540"/>
                      </a:cubicBezTo>
                      <a:cubicBezTo>
                        <a:pt x="528862" y="455309"/>
                        <a:pt x="538299" y="451729"/>
                        <a:pt x="537974" y="449776"/>
                      </a:cubicBezTo>
                      <a:cubicBezTo>
                        <a:pt x="537974" y="447824"/>
                        <a:pt x="534394" y="445871"/>
                        <a:pt x="533418" y="443267"/>
                      </a:cubicBezTo>
                      <a:cubicBezTo>
                        <a:pt x="532442" y="440989"/>
                        <a:pt x="532442" y="434805"/>
                        <a:pt x="532116" y="432527"/>
                      </a:cubicBezTo>
                      <a:cubicBezTo>
                        <a:pt x="531790" y="430575"/>
                        <a:pt x="538299" y="424391"/>
                        <a:pt x="539602" y="423740"/>
                      </a:cubicBezTo>
                      <a:cubicBezTo>
                        <a:pt x="540903" y="423089"/>
                        <a:pt x="553596" y="419835"/>
                        <a:pt x="557502" y="418858"/>
                      </a:cubicBezTo>
                      <a:cubicBezTo>
                        <a:pt x="561407" y="418207"/>
                        <a:pt x="564336" y="413977"/>
                        <a:pt x="564661" y="410071"/>
                      </a:cubicBezTo>
                      <a:cubicBezTo>
                        <a:pt x="565312" y="406166"/>
                        <a:pt x="563685" y="408118"/>
                        <a:pt x="561733" y="404864"/>
                      </a:cubicBezTo>
                      <a:cubicBezTo>
                        <a:pt x="559780" y="401284"/>
                        <a:pt x="560430" y="397704"/>
                        <a:pt x="562058" y="399657"/>
                      </a:cubicBezTo>
                      <a:cubicBezTo>
                        <a:pt x="563685" y="401609"/>
                        <a:pt x="564336" y="402911"/>
                        <a:pt x="566939" y="403562"/>
                      </a:cubicBezTo>
                      <a:cubicBezTo>
                        <a:pt x="569543" y="404538"/>
                        <a:pt x="571171" y="407142"/>
                        <a:pt x="570845" y="408769"/>
                      </a:cubicBezTo>
                      <a:cubicBezTo>
                        <a:pt x="570520" y="410396"/>
                        <a:pt x="570520" y="416580"/>
                        <a:pt x="569543" y="420160"/>
                      </a:cubicBezTo>
                      <a:cubicBezTo>
                        <a:pt x="568892" y="423740"/>
                        <a:pt x="572472" y="421787"/>
                        <a:pt x="574425" y="421462"/>
                      </a:cubicBezTo>
                      <a:cubicBezTo>
                        <a:pt x="576703" y="421136"/>
                        <a:pt x="575402" y="415929"/>
                        <a:pt x="576378" y="413326"/>
                      </a:cubicBezTo>
                      <a:cubicBezTo>
                        <a:pt x="577354" y="411047"/>
                        <a:pt x="578981" y="412024"/>
                        <a:pt x="580283" y="409746"/>
                      </a:cubicBezTo>
                      <a:cubicBezTo>
                        <a:pt x="581585" y="407467"/>
                        <a:pt x="583212" y="404864"/>
                        <a:pt x="584189" y="405189"/>
                      </a:cubicBezTo>
                      <a:cubicBezTo>
                        <a:pt x="585490" y="405515"/>
                        <a:pt x="584839" y="418207"/>
                        <a:pt x="584514" y="421462"/>
                      </a:cubicBezTo>
                      <a:cubicBezTo>
                        <a:pt x="584189" y="425042"/>
                        <a:pt x="588094" y="421462"/>
                        <a:pt x="590698" y="420811"/>
                      </a:cubicBezTo>
                      <a:cubicBezTo>
                        <a:pt x="591999" y="420486"/>
                        <a:pt x="592976" y="419509"/>
                        <a:pt x="593952" y="418207"/>
                      </a:cubicBezTo>
                      <a:cubicBezTo>
                        <a:pt x="593952" y="413651"/>
                        <a:pt x="592976" y="411047"/>
                        <a:pt x="592325" y="408769"/>
                      </a:cubicBezTo>
                      <a:cubicBezTo>
                        <a:pt x="591999" y="407793"/>
                        <a:pt x="591674" y="406817"/>
                        <a:pt x="591674" y="405840"/>
                      </a:cubicBezTo>
                      <a:cubicBezTo>
                        <a:pt x="591348" y="404538"/>
                        <a:pt x="591023" y="403236"/>
                        <a:pt x="590372" y="401609"/>
                      </a:cubicBezTo>
                      <a:cubicBezTo>
                        <a:pt x="589396" y="399006"/>
                        <a:pt x="588420" y="396077"/>
                        <a:pt x="588745" y="393473"/>
                      </a:cubicBezTo>
                      <a:cubicBezTo>
                        <a:pt x="588745" y="392171"/>
                        <a:pt x="588094" y="390869"/>
                        <a:pt x="587443" y="389568"/>
                      </a:cubicBezTo>
                      <a:cubicBezTo>
                        <a:pt x="586467" y="387615"/>
                        <a:pt x="585490" y="385987"/>
                        <a:pt x="586142" y="383059"/>
                      </a:cubicBezTo>
                      <a:cubicBezTo>
                        <a:pt x="586792" y="381106"/>
                        <a:pt x="587769" y="379478"/>
                        <a:pt x="588745" y="378177"/>
                      </a:cubicBezTo>
                      <a:cubicBezTo>
                        <a:pt x="589070" y="377851"/>
                        <a:pt x="589070" y="377526"/>
                        <a:pt x="589396" y="377200"/>
                      </a:cubicBezTo>
                      <a:lnTo>
                        <a:pt x="589396" y="377200"/>
                      </a:lnTo>
                      <a:cubicBezTo>
                        <a:pt x="589396" y="376875"/>
                        <a:pt x="590047" y="377200"/>
                        <a:pt x="589721" y="376875"/>
                      </a:cubicBezTo>
                      <a:cubicBezTo>
                        <a:pt x="589396" y="376549"/>
                        <a:pt x="588745" y="376549"/>
                        <a:pt x="588094" y="376549"/>
                      </a:cubicBezTo>
                      <a:cubicBezTo>
                        <a:pt x="585816" y="376224"/>
                        <a:pt x="583212" y="376224"/>
                        <a:pt x="583538" y="371342"/>
                      </a:cubicBezTo>
                      <a:cubicBezTo>
                        <a:pt x="583863" y="368413"/>
                        <a:pt x="584839" y="367437"/>
                        <a:pt x="585490" y="366786"/>
                      </a:cubicBezTo>
                      <a:cubicBezTo>
                        <a:pt x="585816" y="366460"/>
                        <a:pt x="585165" y="367111"/>
                        <a:pt x="584514" y="366786"/>
                      </a:cubicBezTo>
                      <a:cubicBezTo>
                        <a:pt x="583538" y="365809"/>
                        <a:pt x="582561" y="365484"/>
                        <a:pt x="581911" y="365484"/>
                      </a:cubicBezTo>
                      <a:cubicBezTo>
                        <a:pt x="580283" y="364833"/>
                        <a:pt x="579633" y="364508"/>
                        <a:pt x="579307" y="361578"/>
                      </a:cubicBezTo>
                      <a:cubicBezTo>
                        <a:pt x="579307" y="360602"/>
                        <a:pt x="578981" y="359951"/>
                        <a:pt x="578981" y="358975"/>
                      </a:cubicBezTo>
                      <a:cubicBezTo>
                        <a:pt x="578656" y="356697"/>
                        <a:pt x="578005" y="354744"/>
                        <a:pt x="579958" y="352791"/>
                      </a:cubicBezTo>
                      <a:cubicBezTo>
                        <a:pt x="580934" y="351815"/>
                        <a:pt x="581260" y="350839"/>
                        <a:pt x="581260" y="349862"/>
                      </a:cubicBezTo>
                      <a:cubicBezTo>
                        <a:pt x="581585" y="348560"/>
                        <a:pt x="581585" y="347259"/>
                        <a:pt x="581585" y="345631"/>
                      </a:cubicBezTo>
                      <a:cubicBezTo>
                        <a:pt x="581585" y="344329"/>
                        <a:pt x="581260" y="343353"/>
                        <a:pt x="580283" y="342702"/>
                      </a:cubicBezTo>
                      <a:cubicBezTo>
                        <a:pt x="579307" y="341726"/>
                        <a:pt x="577680" y="341075"/>
                        <a:pt x="575402" y="340750"/>
                      </a:cubicBezTo>
                      <a:lnTo>
                        <a:pt x="575402" y="340750"/>
                      </a:lnTo>
                      <a:lnTo>
                        <a:pt x="573774" y="340424"/>
                      </a:lnTo>
                      <a:lnTo>
                        <a:pt x="573774" y="340424"/>
                      </a:lnTo>
                      <a:cubicBezTo>
                        <a:pt x="569217" y="339122"/>
                        <a:pt x="564987" y="338146"/>
                        <a:pt x="564987" y="335868"/>
                      </a:cubicBezTo>
                      <a:cubicBezTo>
                        <a:pt x="564987" y="335542"/>
                        <a:pt x="564987" y="335217"/>
                        <a:pt x="564987" y="334891"/>
                      </a:cubicBezTo>
                      <a:cubicBezTo>
                        <a:pt x="564987" y="332288"/>
                        <a:pt x="564661" y="326755"/>
                        <a:pt x="566614" y="325453"/>
                      </a:cubicBezTo>
                      <a:cubicBezTo>
                        <a:pt x="567265" y="325128"/>
                        <a:pt x="568242" y="324802"/>
                        <a:pt x="568892" y="324802"/>
                      </a:cubicBezTo>
                      <a:cubicBezTo>
                        <a:pt x="570194" y="324477"/>
                        <a:pt x="571821" y="324151"/>
                        <a:pt x="572147" y="323175"/>
                      </a:cubicBezTo>
                      <a:cubicBezTo>
                        <a:pt x="572472" y="322524"/>
                        <a:pt x="572798" y="321873"/>
                        <a:pt x="572798" y="320897"/>
                      </a:cubicBezTo>
                      <a:cubicBezTo>
                        <a:pt x="573449" y="318619"/>
                        <a:pt x="574099" y="316666"/>
                        <a:pt x="575402" y="316015"/>
                      </a:cubicBezTo>
                      <a:cubicBezTo>
                        <a:pt x="576052" y="315690"/>
                        <a:pt x="577029" y="315364"/>
                        <a:pt x="578005" y="315039"/>
                      </a:cubicBezTo>
                      <a:cubicBezTo>
                        <a:pt x="579633" y="314713"/>
                        <a:pt x="581585" y="314713"/>
                        <a:pt x="581911" y="314713"/>
                      </a:cubicBezTo>
                      <a:cubicBezTo>
                        <a:pt x="582236" y="314713"/>
                        <a:pt x="582887" y="315039"/>
                        <a:pt x="583538" y="315039"/>
                      </a:cubicBezTo>
                      <a:cubicBezTo>
                        <a:pt x="584514" y="315364"/>
                        <a:pt x="585816" y="315690"/>
                        <a:pt x="587443" y="316015"/>
                      </a:cubicBezTo>
                      <a:cubicBezTo>
                        <a:pt x="588094" y="316015"/>
                        <a:pt x="588420" y="315690"/>
                        <a:pt x="588745" y="315690"/>
                      </a:cubicBezTo>
                      <a:cubicBezTo>
                        <a:pt x="589070" y="315364"/>
                        <a:pt x="589070" y="314713"/>
                        <a:pt x="589070" y="314062"/>
                      </a:cubicBezTo>
                      <a:cubicBezTo>
                        <a:pt x="589070" y="314062"/>
                        <a:pt x="588420" y="313737"/>
                        <a:pt x="587443" y="313086"/>
                      </a:cubicBezTo>
                      <a:cubicBezTo>
                        <a:pt x="586142" y="312110"/>
                        <a:pt x="584514" y="311133"/>
                        <a:pt x="583863" y="309506"/>
                      </a:cubicBezTo>
                      <a:cubicBezTo>
                        <a:pt x="583538" y="308530"/>
                        <a:pt x="583538" y="307879"/>
                        <a:pt x="583538" y="307228"/>
                      </a:cubicBezTo>
                      <a:cubicBezTo>
                        <a:pt x="583538" y="306577"/>
                        <a:pt x="583538" y="306251"/>
                        <a:pt x="581585" y="306251"/>
                      </a:cubicBezTo>
                      <a:cubicBezTo>
                        <a:pt x="580608" y="306251"/>
                        <a:pt x="579958" y="306251"/>
                        <a:pt x="579307" y="306251"/>
                      </a:cubicBezTo>
                      <a:cubicBezTo>
                        <a:pt x="576378" y="306251"/>
                        <a:pt x="575402" y="306577"/>
                        <a:pt x="572798" y="302346"/>
                      </a:cubicBezTo>
                      <a:cubicBezTo>
                        <a:pt x="571496" y="300719"/>
                        <a:pt x="570194" y="300393"/>
                        <a:pt x="568892" y="300393"/>
                      </a:cubicBezTo>
                      <a:cubicBezTo>
                        <a:pt x="566939" y="300068"/>
                        <a:pt x="565312" y="300068"/>
                        <a:pt x="564987" y="297139"/>
                      </a:cubicBezTo>
                      <a:cubicBezTo>
                        <a:pt x="564987" y="296162"/>
                        <a:pt x="564661" y="295512"/>
                        <a:pt x="564661" y="294861"/>
                      </a:cubicBezTo>
                      <a:cubicBezTo>
                        <a:pt x="564336" y="292257"/>
                        <a:pt x="564011" y="291281"/>
                        <a:pt x="566289" y="289328"/>
                      </a:cubicBezTo>
                      <a:cubicBezTo>
                        <a:pt x="566939" y="288677"/>
                        <a:pt x="567916" y="288026"/>
                        <a:pt x="568892" y="287375"/>
                      </a:cubicBezTo>
                      <a:cubicBezTo>
                        <a:pt x="570845" y="285748"/>
                        <a:pt x="573124" y="284121"/>
                        <a:pt x="573124" y="283470"/>
                      </a:cubicBezTo>
                      <a:cubicBezTo>
                        <a:pt x="573124" y="282168"/>
                        <a:pt x="573124" y="280866"/>
                        <a:pt x="573774" y="279890"/>
                      </a:cubicBezTo>
                      <a:cubicBezTo>
                        <a:pt x="574425" y="278913"/>
                        <a:pt x="575076" y="277937"/>
                        <a:pt x="576378" y="276961"/>
                      </a:cubicBezTo>
                      <a:cubicBezTo>
                        <a:pt x="578005" y="275984"/>
                        <a:pt x="578981" y="276635"/>
                        <a:pt x="580283" y="278263"/>
                      </a:cubicBezTo>
                      <a:lnTo>
                        <a:pt x="580283" y="278263"/>
                      </a:lnTo>
                      <a:cubicBezTo>
                        <a:pt x="580608" y="278913"/>
                        <a:pt x="581260" y="279890"/>
                        <a:pt x="581585" y="280541"/>
                      </a:cubicBezTo>
                      <a:cubicBezTo>
                        <a:pt x="582236" y="281842"/>
                        <a:pt x="582887" y="282819"/>
                        <a:pt x="583212" y="282819"/>
                      </a:cubicBezTo>
                      <a:lnTo>
                        <a:pt x="583212" y="282819"/>
                      </a:lnTo>
                      <a:cubicBezTo>
                        <a:pt x="583863" y="282819"/>
                        <a:pt x="584189" y="283144"/>
                        <a:pt x="584839" y="283470"/>
                      </a:cubicBezTo>
                      <a:cubicBezTo>
                        <a:pt x="586142" y="283795"/>
                        <a:pt x="587443" y="284446"/>
                        <a:pt x="587443" y="284121"/>
                      </a:cubicBezTo>
                      <a:cubicBezTo>
                        <a:pt x="587443" y="284121"/>
                        <a:pt x="587443" y="283470"/>
                        <a:pt x="587443" y="282819"/>
                      </a:cubicBezTo>
                      <a:cubicBezTo>
                        <a:pt x="587443" y="282168"/>
                        <a:pt x="587117" y="281517"/>
                        <a:pt x="587117" y="281191"/>
                      </a:cubicBezTo>
                      <a:cubicBezTo>
                        <a:pt x="587117" y="279564"/>
                        <a:pt x="587769" y="277937"/>
                        <a:pt x="590372" y="277937"/>
                      </a:cubicBezTo>
                      <a:cubicBezTo>
                        <a:pt x="593626" y="277937"/>
                        <a:pt x="595254" y="282168"/>
                        <a:pt x="596881" y="285748"/>
                      </a:cubicBezTo>
                      <a:lnTo>
                        <a:pt x="596881" y="285748"/>
                      </a:lnTo>
                      <a:cubicBezTo>
                        <a:pt x="597533" y="287050"/>
                        <a:pt x="597858" y="288351"/>
                        <a:pt x="598183" y="288677"/>
                      </a:cubicBezTo>
                      <a:lnTo>
                        <a:pt x="598183" y="288677"/>
                      </a:lnTo>
                      <a:lnTo>
                        <a:pt x="598183" y="288677"/>
                      </a:lnTo>
                      <a:cubicBezTo>
                        <a:pt x="599485" y="289979"/>
                        <a:pt x="601112" y="291606"/>
                        <a:pt x="603390" y="289979"/>
                      </a:cubicBezTo>
                      <a:cubicBezTo>
                        <a:pt x="604367" y="289328"/>
                        <a:pt x="605017" y="288026"/>
                        <a:pt x="605343" y="287375"/>
                      </a:cubicBezTo>
                      <a:cubicBezTo>
                        <a:pt x="605994" y="285097"/>
                        <a:pt x="606645" y="283795"/>
                        <a:pt x="610225" y="284772"/>
                      </a:cubicBezTo>
                      <a:cubicBezTo>
                        <a:pt x="614781" y="286073"/>
                        <a:pt x="614456" y="292582"/>
                        <a:pt x="614456" y="296813"/>
                      </a:cubicBezTo>
                      <a:cubicBezTo>
                        <a:pt x="614456" y="297139"/>
                        <a:pt x="614456" y="297790"/>
                        <a:pt x="614456" y="298441"/>
                      </a:cubicBezTo>
                      <a:cubicBezTo>
                        <a:pt x="614456" y="299417"/>
                        <a:pt x="614130" y="300719"/>
                        <a:pt x="614130" y="302672"/>
                      </a:cubicBezTo>
                      <a:cubicBezTo>
                        <a:pt x="613479" y="306902"/>
                        <a:pt x="612503" y="312435"/>
                        <a:pt x="614456" y="312760"/>
                      </a:cubicBezTo>
                      <a:cubicBezTo>
                        <a:pt x="615757" y="313086"/>
                        <a:pt x="616734" y="312760"/>
                        <a:pt x="617710" y="312760"/>
                      </a:cubicBezTo>
                      <a:cubicBezTo>
                        <a:pt x="619663" y="312760"/>
                        <a:pt x="620965" y="312435"/>
                        <a:pt x="623243" y="314388"/>
                      </a:cubicBezTo>
                      <a:lnTo>
                        <a:pt x="623569" y="314388"/>
                      </a:lnTo>
                      <a:cubicBezTo>
                        <a:pt x="626498" y="316341"/>
                        <a:pt x="627799" y="317317"/>
                        <a:pt x="631054" y="317317"/>
                      </a:cubicBezTo>
                      <a:cubicBezTo>
                        <a:pt x="632681" y="317317"/>
                        <a:pt x="634634" y="316991"/>
                        <a:pt x="636261" y="316666"/>
                      </a:cubicBezTo>
                      <a:cubicBezTo>
                        <a:pt x="639190" y="316341"/>
                        <a:pt x="642444" y="315690"/>
                        <a:pt x="644723" y="315690"/>
                      </a:cubicBezTo>
                      <a:cubicBezTo>
                        <a:pt x="645699" y="315690"/>
                        <a:pt x="646025" y="315690"/>
                        <a:pt x="646676" y="315690"/>
                      </a:cubicBezTo>
                      <a:cubicBezTo>
                        <a:pt x="649605" y="315690"/>
                        <a:pt x="653185" y="315690"/>
                        <a:pt x="657090" y="316341"/>
                      </a:cubicBezTo>
                      <a:cubicBezTo>
                        <a:pt x="660019" y="316991"/>
                        <a:pt x="663274" y="316666"/>
                        <a:pt x="666203" y="316015"/>
                      </a:cubicBezTo>
                      <a:cubicBezTo>
                        <a:pt x="667505" y="315690"/>
                        <a:pt x="669132" y="315690"/>
                        <a:pt x="670434" y="315364"/>
                      </a:cubicBezTo>
                      <a:cubicBezTo>
                        <a:pt x="673038" y="315039"/>
                        <a:pt x="676617" y="315690"/>
                        <a:pt x="679547" y="316666"/>
                      </a:cubicBezTo>
                      <a:lnTo>
                        <a:pt x="679547" y="316666"/>
                      </a:lnTo>
                      <a:cubicBezTo>
                        <a:pt x="682801" y="317642"/>
                        <a:pt x="685405" y="318944"/>
                        <a:pt x="686706" y="320571"/>
                      </a:cubicBezTo>
                      <a:lnTo>
                        <a:pt x="686706" y="320571"/>
                      </a:lnTo>
                      <a:lnTo>
                        <a:pt x="687032" y="321222"/>
                      </a:lnTo>
                      <a:lnTo>
                        <a:pt x="687032" y="321222"/>
                      </a:lnTo>
                      <a:cubicBezTo>
                        <a:pt x="688659" y="322850"/>
                        <a:pt x="689961" y="324477"/>
                        <a:pt x="689961" y="326104"/>
                      </a:cubicBezTo>
                      <a:cubicBezTo>
                        <a:pt x="689961" y="327731"/>
                        <a:pt x="688984" y="328708"/>
                        <a:pt x="686381" y="328708"/>
                      </a:cubicBezTo>
                      <a:lnTo>
                        <a:pt x="686381" y="328708"/>
                      </a:lnTo>
                      <a:lnTo>
                        <a:pt x="685079" y="328708"/>
                      </a:lnTo>
                      <a:lnTo>
                        <a:pt x="685079" y="328708"/>
                      </a:lnTo>
                      <a:cubicBezTo>
                        <a:pt x="682475" y="328708"/>
                        <a:pt x="681499" y="328708"/>
                        <a:pt x="680848" y="330335"/>
                      </a:cubicBezTo>
                      <a:cubicBezTo>
                        <a:pt x="680523" y="331637"/>
                        <a:pt x="679872" y="333264"/>
                        <a:pt x="679547" y="334566"/>
                      </a:cubicBezTo>
                      <a:cubicBezTo>
                        <a:pt x="679221" y="336193"/>
                        <a:pt x="678896" y="337495"/>
                        <a:pt x="678570" y="337820"/>
                      </a:cubicBezTo>
                      <a:cubicBezTo>
                        <a:pt x="678570" y="338797"/>
                        <a:pt x="676943" y="340099"/>
                        <a:pt x="675641" y="341400"/>
                      </a:cubicBezTo>
                      <a:cubicBezTo>
                        <a:pt x="674339" y="342702"/>
                        <a:pt x="673038" y="343679"/>
                        <a:pt x="673038" y="344004"/>
                      </a:cubicBezTo>
                      <a:cubicBezTo>
                        <a:pt x="673038" y="344980"/>
                        <a:pt x="673038" y="346933"/>
                        <a:pt x="672387" y="348560"/>
                      </a:cubicBezTo>
                      <a:lnTo>
                        <a:pt x="672387" y="348560"/>
                      </a:lnTo>
                      <a:cubicBezTo>
                        <a:pt x="672061" y="349862"/>
                        <a:pt x="671084" y="351164"/>
                        <a:pt x="670108" y="351490"/>
                      </a:cubicBezTo>
                      <a:cubicBezTo>
                        <a:pt x="669457" y="351815"/>
                        <a:pt x="667505" y="351490"/>
                        <a:pt x="665552" y="351164"/>
                      </a:cubicBezTo>
                      <a:cubicBezTo>
                        <a:pt x="662623" y="350839"/>
                        <a:pt x="659043" y="350513"/>
                        <a:pt x="658717" y="350839"/>
                      </a:cubicBezTo>
                      <a:cubicBezTo>
                        <a:pt x="658392" y="351164"/>
                        <a:pt x="658066" y="351815"/>
                        <a:pt x="657416" y="352466"/>
                      </a:cubicBezTo>
                      <a:cubicBezTo>
                        <a:pt x="656114" y="353768"/>
                        <a:pt x="654487" y="355720"/>
                        <a:pt x="654487" y="356697"/>
                      </a:cubicBezTo>
                      <a:cubicBezTo>
                        <a:pt x="654487" y="357999"/>
                        <a:pt x="653835" y="359300"/>
                        <a:pt x="652860" y="360602"/>
                      </a:cubicBezTo>
                      <a:lnTo>
                        <a:pt x="652860" y="360602"/>
                      </a:lnTo>
                      <a:cubicBezTo>
                        <a:pt x="652208" y="361578"/>
                        <a:pt x="651557" y="362555"/>
                        <a:pt x="651557" y="363206"/>
                      </a:cubicBezTo>
                      <a:cubicBezTo>
                        <a:pt x="651557" y="363857"/>
                        <a:pt x="652534" y="365809"/>
                        <a:pt x="653510" y="367762"/>
                      </a:cubicBezTo>
                      <a:cubicBezTo>
                        <a:pt x="654487" y="369389"/>
                        <a:pt x="655138" y="371017"/>
                        <a:pt x="655463" y="371993"/>
                      </a:cubicBezTo>
                      <a:cubicBezTo>
                        <a:pt x="655788" y="372644"/>
                        <a:pt x="656114" y="373295"/>
                        <a:pt x="656765" y="373946"/>
                      </a:cubicBezTo>
                      <a:cubicBezTo>
                        <a:pt x="657416" y="374597"/>
                        <a:pt x="658392" y="375248"/>
                        <a:pt x="659694" y="376224"/>
                      </a:cubicBezTo>
                      <a:cubicBezTo>
                        <a:pt x="661321" y="377200"/>
                        <a:pt x="661321" y="378502"/>
                        <a:pt x="661647" y="379804"/>
                      </a:cubicBezTo>
                      <a:cubicBezTo>
                        <a:pt x="661647" y="380455"/>
                        <a:pt x="661972" y="380780"/>
                        <a:pt x="662297" y="380780"/>
                      </a:cubicBezTo>
                      <a:lnTo>
                        <a:pt x="662297" y="380780"/>
                      </a:lnTo>
                      <a:cubicBezTo>
                        <a:pt x="663925" y="380780"/>
                        <a:pt x="665552" y="378177"/>
                        <a:pt x="666853" y="376549"/>
                      </a:cubicBezTo>
                      <a:lnTo>
                        <a:pt x="666853" y="376549"/>
                      </a:lnTo>
                      <a:cubicBezTo>
                        <a:pt x="667179" y="376224"/>
                        <a:pt x="667505" y="375573"/>
                        <a:pt x="667505" y="375573"/>
                      </a:cubicBezTo>
                      <a:cubicBezTo>
                        <a:pt x="668156" y="374597"/>
                        <a:pt x="668806" y="373295"/>
                        <a:pt x="669457" y="371668"/>
                      </a:cubicBezTo>
                      <a:cubicBezTo>
                        <a:pt x="670108" y="370366"/>
                        <a:pt x="670434" y="368738"/>
                        <a:pt x="670760" y="367762"/>
                      </a:cubicBezTo>
                      <a:cubicBezTo>
                        <a:pt x="670760" y="367111"/>
                        <a:pt x="670760" y="366135"/>
                        <a:pt x="670760" y="365159"/>
                      </a:cubicBezTo>
                      <a:cubicBezTo>
                        <a:pt x="670760" y="364182"/>
                        <a:pt x="670434" y="363206"/>
                        <a:pt x="670760" y="362555"/>
                      </a:cubicBezTo>
                      <a:cubicBezTo>
                        <a:pt x="670760" y="360928"/>
                        <a:pt x="671735" y="359951"/>
                        <a:pt x="673363" y="360277"/>
                      </a:cubicBezTo>
                      <a:cubicBezTo>
                        <a:pt x="674665" y="360277"/>
                        <a:pt x="675641" y="360928"/>
                        <a:pt x="676292" y="361578"/>
                      </a:cubicBezTo>
                      <a:cubicBezTo>
                        <a:pt x="676943" y="361904"/>
                        <a:pt x="677269" y="362229"/>
                        <a:pt x="677919" y="361904"/>
                      </a:cubicBezTo>
                      <a:cubicBezTo>
                        <a:pt x="679221" y="361578"/>
                        <a:pt x="680848" y="361578"/>
                        <a:pt x="681825" y="361904"/>
                      </a:cubicBezTo>
                      <a:lnTo>
                        <a:pt x="681825" y="361904"/>
                      </a:lnTo>
                      <a:cubicBezTo>
                        <a:pt x="683126" y="362229"/>
                        <a:pt x="684103" y="362880"/>
                        <a:pt x="684428" y="363857"/>
                      </a:cubicBezTo>
                      <a:cubicBezTo>
                        <a:pt x="684753" y="364508"/>
                        <a:pt x="685079" y="367437"/>
                        <a:pt x="685405" y="370040"/>
                      </a:cubicBezTo>
                      <a:cubicBezTo>
                        <a:pt x="685730" y="372969"/>
                        <a:pt x="686056" y="376224"/>
                        <a:pt x="686056" y="377526"/>
                      </a:cubicBezTo>
                      <a:cubicBezTo>
                        <a:pt x="686056" y="378502"/>
                        <a:pt x="685730" y="379153"/>
                        <a:pt x="685730" y="379478"/>
                      </a:cubicBezTo>
                      <a:lnTo>
                        <a:pt x="685730" y="379478"/>
                      </a:lnTo>
                      <a:cubicBezTo>
                        <a:pt x="685405" y="380455"/>
                        <a:pt x="685405" y="381106"/>
                        <a:pt x="686056" y="382733"/>
                      </a:cubicBezTo>
                      <a:cubicBezTo>
                        <a:pt x="687032" y="384686"/>
                        <a:pt x="688008" y="386964"/>
                        <a:pt x="688984" y="389893"/>
                      </a:cubicBezTo>
                      <a:cubicBezTo>
                        <a:pt x="689635" y="391846"/>
                        <a:pt x="690287" y="394124"/>
                        <a:pt x="690612" y="396402"/>
                      </a:cubicBezTo>
                      <a:cubicBezTo>
                        <a:pt x="690937" y="399657"/>
                        <a:pt x="691262" y="401284"/>
                        <a:pt x="691262" y="402586"/>
                      </a:cubicBezTo>
                      <a:cubicBezTo>
                        <a:pt x="691262" y="403236"/>
                        <a:pt x="691262" y="403562"/>
                        <a:pt x="691262" y="404213"/>
                      </a:cubicBezTo>
                      <a:cubicBezTo>
                        <a:pt x="691262" y="404864"/>
                        <a:pt x="692239" y="405840"/>
                        <a:pt x="692890" y="406491"/>
                      </a:cubicBezTo>
                      <a:cubicBezTo>
                        <a:pt x="693215" y="406491"/>
                        <a:pt x="693866" y="406166"/>
                        <a:pt x="694517" y="406166"/>
                      </a:cubicBezTo>
                      <a:cubicBezTo>
                        <a:pt x="695819" y="406166"/>
                        <a:pt x="697447" y="406817"/>
                        <a:pt x="699074" y="407793"/>
                      </a:cubicBezTo>
                      <a:cubicBezTo>
                        <a:pt x="700701" y="408769"/>
                        <a:pt x="702328" y="409420"/>
                        <a:pt x="702979" y="409420"/>
                      </a:cubicBezTo>
                      <a:lnTo>
                        <a:pt x="702979" y="409420"/>
                      </a:lnTo>
                      <a:lnTo>
                        <a:pt x="703630" y="409095"/>
                      </a:lnTo>
                      <a:lnTo>
                        <a:pt x="703630" y="409095"/>
                      </a:lnTo>
                      <a:cubicBezTo>
                        <a:pt x="704606" y="408769"/>
                        <a:pt x="704606" y="408769"/>
                        <a:pt x="705257" y="405840"/>
                      </a:cubicBezTo>
                      <a:cubicBezTo>
                        <a:pt x="705583" y="404538"/>
                        <a:pt x="704932" y="402586"/>
                        <a:pt x="704281" y="400958"/>
                      </a:cubicBezTo>
                      <a:cubicBezTo>
                        <a:pt x="703630" y="398680"/>
                        <a:pt x="702653" y="396077"/>
                        <a:pt x="703305" y="393473"/>
                      </a:cubicBezTo>
                      <a:cubicBezTo>
                        <a:pt x="703630" y="391846"/>
                        <a:pt x="703630" y="389893"/>
                        <a:pt x="703956" y="388266"/>
                      </a:cubicBezTo>
                      <a:cubicBezTo>
                        <a:pt x="704281" y="384686"/>
                        <a:pt x="704281" y="381431"/>
                        <a:pt x="706234" y="380455"/>
                      </a:cubicBezTo>
                      <a:cubicBezTo>
                        <a:pt x="707535" y="379804"/>
                        <a:pt x="708512" y="380780"/>
                        <a:pt x="709488" y="381757"/>
                      </a:cubicBezTo>
                      <a:cubicBezTo>
                        <a:pt x="709814" y="382082"/>
                        <a:pt x="710139" y="382408"/>
                        <a:pt x="710139" y="382408"/>
                      </a:cubicBezTo>
                      <a:cubicBezTo>
                        <a:pt x="710465" y="382408"/>
                        <a:pt x="710790" y="382408"/>
                        <a:pt x="711441" y="381431"/>
                      </a:cubicBezTo>
                      <a:cubicBezTo>
                        <a:pt x="713393" y="378827"/>
                        <a:pt x="712417" y="371993"/>
                        <a:pt x="711766" y="366786"/>
                      </a:cubicBezTo>
                      <a:cubicBezTo>
                        <a:pt x="711441" y="364833"/>
                        <a:pt x="711441" y="362880"/>
                        <a:pt x="711441" y="361904"/>
                      </a:cubicBezTo>
                      <a:cubicBezTo>
                        <a:pt x="711441" y="360277"/>
                        <a:pt x="710139" y="358324"/>
                        <a:pt x="708837" y="356371"/>
                      </a:cubicBezTo>
                      <a:cubicBezTo>
                        <a:pt x="708187" y="355395"/>
                        <a:pt x="707535" y="354744"/>
                        <a:pt x="707210" y="353768"/>
                      </a:cubicBezTo>
                      <a:cubicBezTo>
                        <a:pt x="706559" y="352140"/>
                        <a:pt x="706234" y="350513"/>
                        <a:pt x="708187" y="349862"/>
                      </a:cubicBezTo>
                      <a:lnTo>
                        <a:pt x="708187" y="349862"/>
                      </a:lnTo>
                      <a:cubicBezTo>
                        <a:pt x="709488" y="349211"/>
                        <a:pt x="712092" y="349537"/>
                        <a:pt x="715021" y="349862"/>
                      </a:cubicBezTo>
                      <a:cubicBezTo>
                        <a:pt x="719252" y="350513"/>
                        <a:pt x="724134" y="352140"/>
                        <a:pt x="726412" y="352791"/>
                      </a:cubicBezTo>
                      <a:cubicBezTo>
                        <a:pt x="728039" y="353442"/>
                        <a:pt x="729341" y="355069"/>
                        <a:pt x="730317" y="357022"/>
                      </a:cubicBezTo>
                      <a:cubicBezTo>
                        <a:pt x="730968" y="357999"/>
                        <a:pt x="731619" y="358975"/>
                        <a:pt x="731944" y="359300"/>
                      </a:cubicBezTo>
                      <a:lnTo>
                        <a:pt x="731944" y="359300"/>
                      </a:lnTo>
                      <a:cubicBezTo>
                        <a:pt x="732270" y="359626"/>
                        <a:pt x="732596" y="359300"/>
                        <a:pt x="732921" y="358650"/>
                      </a:cubicBezTo>
                      <a:cubicBezTo>
                        <a:pt x="734548" y="356371"/>
                        <a:pt x="736175" y="350839"/>
                        <a:pt x="737802" y="345631"/>
                      </a:cubicBezTo>
                      <a:cubicBezTo>
                        <a:pt x="739105" y="340750"/>
                        <a:pt x="740406" y="336519"/>
                        <a:pt x="741708" y="334891"/>
                      </a:cubicBezTo>
                      <a:cubicBezTo>
                        <a:pt x="742359" y="333915"/>
                        <a:pt x="743335" y="333264"/>
                        <a:pt x="743987" y="332613"/>
                      </a:cubicBezTo>
                      <a:lnTo>
                        <a:pt x="743987" y="332613"/>
                      </a:lnTo>
                      <a:cubicBezTo>
                        <a:pt x="745288" y="331637"/>
                        <a:pt x="745939" y="330660"/>
                        <a:pt x="746589" y="328708"/>
                      </a:cubicBezTo>
                      <a:lnTo>
                        <a:pt x="746589" y="328708"/>
                      </a:lnTo>
                      <a:cubicBezTo>
                        <a:pt x="747241" y="326430"/>
                        <a:pt x="747566" y="324151"/>
                        <a:pt x="747566" y="321873"/>
                      </a:cubicBezTo>
                      <a:cubicBezTo>
                        <a:pt x="747566" y="321222"/>
                        <a:pt x="747566" y="320246"/>
                        <a:pt x="747566" y="319595"/>
                      </a:cubicBezTo>
                      <a:cubicBezTo>
                        <a:pt x="747566" y="318944"/>
                        <a:pt x="747241" y="317968"/>
                        <a:pt x="746915" y="316991"/>
                      </a:cubicBezTo>
                      <a:cubicBezTo>
                        <a:pt x="746265" y="315364"/>
                        <a:pt x="745288" y="313411"/>
                        <a:pt x="746265" y="310808"/>
                      </a:cubicBezTo>
                      <a:cubicBezTo>
                        <a:pt x="747241" y="308204"/>
                        <a:pt x="750496" y="305926"/>
                        <a:pt x="753424" y="303973"/>
                      </a:cubicBezTo>
                      <a:cubicBezTo>
                        <a:pt x="754726" y="302997"/>
                        <a:pt x="756028" y="302346"/>
                        <a:pt x="756353" y="301695"/>
                      </a:cubicBezTo>
                      <a:lnTo>
                        <a:pt x="756353" y="301695"/>
                      </a:lnTo>
                      <a:cubicBezTo>
                        <a:pt x="757005" y="301044"/>
                        <a:pt x="757005" y="300068"/>
                        <a:pt x="757005" y="299091"/>
                      </a:cubicBezTo>
                      <a:cubicBezTo>
                        <a:pt x="757005" y="298115"/>
                        <a:pt x="757005" y="296813"/>
                        <a:pt x="757655" y="295512"/>
                      </a:cubicBezTo>
                      <a:cubicBezTo>
                        <a:pt x="758306" y="294210"/>
                        <a:pt x="759283" y="292908"/>
                        <a:pt x="759933" y="291932"/>
                      </a:cubicBezTo>
                      <a:lnTo>
                        <a:pt x="759933" y="291932"/>
                      </a:lnTo>
                      <a:cubicBezTo>
                        <a:pt x="760910" y="290630"/>
                        <a:pt x="761886" y="289653"/>
                        <a:pt x="761886" y="289002"/>
                      </a:cubicBezTo>
                      <a:cubicBezTo>
                        <a:pt x="761886" y="288677"/>
                        <a:pt x="761235" y="287050"/>
                        <a:pt x="760584" y="285748"/>
                      </a:cubicBezTo>
                      <a:cubicBezTo>
                        <a:pt x="759283" y="282493"/>
                        <a:pt x="757655" y="278913"/>
                        <a:pt x="758957" y="276961"/>
                      </a:cubicBezTo>
                      <a:lnTo>
                        <a:pt x="758957" y="276961"/>
                      </a:lnTo>
                      <a:lnTo>
                        <a:pt x="759608" y="275984"/>
                      </a:lnTo>
                      <a:lnTo>
                        <a:pt x="759608" y="275984"/>
                      </a:lnTo>
                      <a:cubicBezTo>
                        <a:pt x="761235" y="273706"/>
                        <a:pt x="763839" y="270126"/>
                        <a:pt x="766442" y="269801"/>
                      </a:cubicBezTo>
                      <a:cubicBezTo>
                        <a:pt x="767419" y="269801"/>
                        <a:pt x="769046" y="268824"/>
                        <a:pt x="771324" y="267523"/>
                      </a:cubicBezTo>
                      <a:cubicBezTo>
                        <a:pt x="773928" y="265895"/>
                        <a:pt x="776857" y="263943"/>
                        <a:pt x="779786" y="261664"/>
                      </a:cubicBezTo>
                      <a:cubicBezTo>
                        <a:pt x="782715" y="259386"/>
                        <a:pt x="787271" y="256782"/>
                        <a:pt x="791828" y="254504"/>
                      </a:cubicBezTo>
                      <a:cubicBezTo>
                        <a:pt x="796059" y="252552"/>
                        <a:pt x="800289" y="250924"/>
                        <a:pt x="802242" y="250924"/>
                      </a:cubicBezTo>
                      <a:cubicBezTo>
                        <a:pt x="804520" y="250924"/>
                        <a:pt x="807124" y="253203"/>
                        <a:pt x="810053" y="255481"/>
                      </a:cubicBezTo>
                      <a:cubicBezTo>
                        <a:pt x="812657" y="257759"/>
                        <a:pt x="815260" y="259712"/>
                        <a:pt x="815586" y="259386"/>
                      </a:cubicBezTo>
                      <a:cubicBezTo>
                        <a:pt x="816237" y="258410"/>
                        <a:pt x="813959" y="253528"/>
                        <a:pt x="812006" y="249623"/>
                      </a:cubicBezTo>
                      <a:cubicBezTo>
                        <a:pt x="810704" y="247019"/>
                        <a:pt x="809728" y="244741"/>
                        <a:pt x="809728" y="243764"/>
                      </a:cubicBezTo>
                      <a:cubicBezTo>
                        <a:pt x="809728" y="241812"/>
                        <a:pt x="814284" y="238557"/>
                        <a:pt x="818189" y="235628"/>
                      </a:cubicBezTo>
                      <a:cubicBezTo>
                        <a:pt x="820793" y="233675"/>
                        <a:pt x="823071" y="232048"/>
                        <a:pt x="823071" y="231723"/>
                      </a:cubicBezTo>
                      <a:lnTo>
                        <a:pt x="823071" y="231723"/>
                      </a:lnTo>
                      <a:cubicBezTo>
                        <a:pt x="823397" y="230746"/>
                        <a:pt x="823071" y="227492"/>
                        <a:pt x="822746" y="226190"/>
                      </a:cubicBezTo>
                      <a:cubicBezTo>
                        <a:pt x="822420" y="226190"/>
                        <a:pt x="822420" y="226190"/>
                        <a:pt x="822095" y="225864"/>
                      </a:cubicBezTo>
                      <a:cubicBezTo>
                        <a:pt x="821119" y="225539"/>
                        <a:pt x="819816" y="224563"/>
                        <a:pt x="818841" y="223912"/>
                      </a:cubicBezTo>
                      <a:cubicBezTo>
                        <a:pt x="818189" y="223261"/>
                        <a:pt x="812982" y="222610"/>
                        <a:pt x="809077" y="222285"/>
                      </a:cubicBezTo>
                      <a:cubicBezTo>
                        <a:pt x="808101" y="222285"/>
                        <a:pt x="807124" y="221959"/>
                        <a:pt x="806148" y="221959"/>
                      </a:cubicBezTo>
                      <a:cubicBezTo>
                        <a:pt x="803870" y="221634"/>
                        <a:pt x="802568" y="222285"/>
                        <a:pt x="800941" y="222935"/>
                      </a:cubicBezTo>
                      <a:cubicBezTo>
                        <a:pt x="800289" y="223261"/>
                        <a:pt x="799314" y="223586"/>
                        <a:pt x="798662" y="223912"/>
                      </a:cubicBezTo>
                      <a:cubicBezTo>
                        <a:pt x="797035" y="224237"/>
                        <a:pt x="795733" y="224237"/>
                        <a:pt x="794757" y="223586"/>
                      </a:cubicBezTo>
                      <a:lnTo>
                        <a:pt x="794757" y="223586"/>
                      </a:lnTo>
                      <a:cubicBezTo>
                        <a:pt x="793455" y="222935"/>
                        <a:pt x="792804" y="221959"/>
                        <a:pt x="792153" y="220657"/>
                      </a:cubicBezTo>
                      <a:cubicBezTo>
                        <a:pt x="791502" y="219030"/>
                        <a:pt x="794432" y="216101"/>
                        <a:pt x="797035" y="213172"/>
                      </a:cubicBezTo>
                      <a:cubicBezTo>
                        <a:pt x="798988" y="210894"/>
                        <a:pt x="800615" y="208941"/>
                        <a:pt x="800615" y="208615"/>
                      </a:cubicBezTo>
                      <a:cubicBezTo>
                        <a:pt x="800615" y="207965"/>
                        <a:pt x="800289" y="206337"/>
                        <a:pt x="799639" y="205036"/>
                      </a:cubicBezTo>
                      <a:cubicBezTo>
                        <a:pt x="798988" y="203734"/>
                        <a:pt x="798337" y="202757"/>
                        <a:pt x="797686" y="202106"/>
                      </a:cubicBezTo>
                      <a:lnTo>
                        <a:pt x="797686" y="202106"/>
                      </a:lnTo>
                      <a:cubicBezTo>
                        <a:pt x="797686" y="202106"/>
                        <a:pt x="796710" y="202757"/>
                        <a:pt x="795407" y="204059"/>
                      </a:cubicBezTo>
                      <a:cubicBezTo>
                        <a:pt x="793780" y="205361"/>
                        <a:pt x="792153" y="206988"/>
                        <a:pt x="790201" y="207639"/>
                      </a:cubicBezTo>
                      <a:cubicBezTo>
                        <a:pt x="787923" y="207965"/>
                        <a:pt x="786946" y="206988"/>
                        <a:pt x="786620" y="205361"/>
                      </a:cubicBezTo>
                      <a:cubicBezTo>
                        <a:pt x="786295" y="204059"/>
                        <a:pt x="786620" y="202757"/>
                        <a:pt x="786946" y="201455"/>
                      </a:cubicBezTo>
                      <a:cubicBezTo>
                        <a:pt x="786946" y="200805"/>
                        <a:pt x="787271" y="200479"/>
                        <a:pt x="787271" y="200479"/>
                      </a:cubicBezTo>
                      <a:cubicBezTo>
                        <a:pt x="787271" y="198852"/>
                        <a:pt x="789875" y="196899"/>
                        <a:pt x="791828" y="194946"/>
                      </a:cubicBezTo>
                      <a:cubicBezTo>
                        <a:pt x="792804" y="194296"/>
                        <a:pt x="793455" y="193645"/>
                        <a:pt x="793780" y="193319"/>
                      </a:cubicBezTo>
                      <a:cubicBezTo>
                        <a:pt x="793780" y="193319"/>
                        <a:pt x="793780" y="193319"/>
                        <a:pt x="793455" y="193319"/>
                      </a:cubicBezTo>
                      <a:cubicBezTo>
                        <a:pt x="793129" y="192994"/>
                        <a:pt x="792804" y="192343"/>
                        <a:pt x="792153" y="192017"/>
                      </a:cubicBezTo>
                      <a:cubicBezTo>
                        <a:pt x="790851" y="190716"/>
                        <a:pt x="788898" y="189414"/>
                        <a:pt x="787597" y="188437"/>
                      </a:cubicBezTo>
                      <a:cubicBezTo>
                        <a:pt x="785970" y="187461"/>
                        <a:pt x="778810" y="194296"/>
                        <a:pt x="774579" y="198852"/>
                      </a:cubicBezTo>
                      <a:cubicBezTo>
                        <a:pt x="772626" y="200805"/>
                        <a:pt x="770998" y="202432"/>
                        <a:pt x="770348" y="202432"/>
                      </a:cubicBezTo>
                      <a:lnTo>
                        <a:pt x="770348" y="202432"/>
                      </a:lnTo>
                      <a:cubicBezTo>
                        <a:pt x="768720" y="203083"/>
                        <a:pt x="762211" y="201455"/>
                        <a:pt x="757330" y="200479"/>
                      </a:cubicBezTo>
                      <a:cubicBezTo>
                        <a:pt x="756028" y="200154"/>
                        <a:pt x="755052" y="199828"/>
                        <a:pt x="753750" y="199828"/>
                      </a:cubicBezTo>
                      <a:cubicBezTo>
                        <a:pt x="750496" y="199177"/>
                        <a:pt x="749844" y="197225"/>
                        <a:pt x="748868" y="195597"/>
                      </a:cubicBezTo>
                      <a:cubicBezTo>
                        <a:pt x="748543" y="194946"/>
                        <a:pt x="748217" y="194296"/>
                        <a:pt x="747566" y="194296"/>
                      </a:cubicBezTo>
                      <a:cubicBezTo>
                        <a:pt x="745939" y="193970"/>
                        <a:pt x="737477" y="201781"/>
                        <a:pt x="732270" y="206663"/>
                      </a:cubicBezTo>
                      <a:cubicBezTo>
                        <a:pt x="730317" y="208615"/>
                        <a:pt x="728690" y="209917"/>
                        <a:pt x="728039" y="210243"/>
                      </a:cubicBezTo>
                      <a:lnTo>
                        <a:pt x="728039" y="210243"/>
                      </a:lnTo>
                      <a:cubicBezTo>
                        <a:pt x="727062" y="210894"/>
                        <a:pt x="722832" y="211870"/>
                        <a:pt x="718275" y="212521"/>
                      </a:cubicBezTo>
                      <a:cubicBezTo>
                        <a:pt x="713719" y="213497"/>
                        <a:pt x="708837" y="214474"/>
                        <a:pt x="708187" y="214799"/>
                      </a:cubicBezTo>
                      <a:cubicBezTo>
                        <a:pt x="707861" y="215125"/>
                        <a:pt x="707210" y="216101"/>
                        <a:pt x="706559" y="217403"/>
                      </a:cubicBezTo>
                      <a:cubicBezTo>
                        <a:pt x="705908" y="219030"/>
                        <a:pt x="705257" y="220657"/>
                        <a:pt x="704932" y="221959"/>
                      </a:cubicBezTo>
                      <a:cubicBezTo>
                        <a:pt x="704281" y="223912"/>
                        <a:pt x="700701" y="225539"/>
                        <a:pt x="697121" y="226841"/>
                      </a:cubicBezTo>
                      <a:cubicBezTo>
                        <a:pt x="695169" y="227492"/>
                        <a:pt x="693541" y="228143"/>
                        <a:pt x="692565" y="228794"/>
                      </a:cubicBezTo>
                      <a:cubicBezTo>
                        <a:pt x="691588" y="229445"/>
                        <a:pt x="691914" y="230421"/>
                        <a:pt x="692239" y="231072"/>
                      </a:cubicBezTo>
                      <a:cubicBezTo>
                        <a:pt x="692565" y="231723"/>
                        <a:pt x="692890" y="232373"/>
                        <a:pt x="692565" y="233024"/>
                      </a:cubicBezTo>
                      <a:lnTo>
                        <a:pt x="692565" y="233024"/>
                      </a:lnTo>
                      <a:cubicBezTo>
                        <a:pt x="692565" y="234001"/>
                        <a:pt x="691588" y="235303"/>
                        <a:pt x="690612" y="236279"/>
                      </a:cubicBezTo>
                      <a:cubicBezTo>
                        <a:pt x="689310" y="237581"/>
                        <a:pt x="688008" y="238557"/>
                        <a:pt x="687032" y="238883"/>
                      </a:cubicBezTo>
                      <a:cubicBezTo>
                        <a:pt x="686056" y="239208"/>
                        <a:pt x="681499" y="239534"/>
                        <a:pt x="676943" y="240184"/>
                      </a:cubicBezTo>
                      <a:cubicBezTo>
                        <a:pt x="672061" y="240510"/>
                        <a:pt x="666853" y="241161"/>
                        <a:pt x="665552" y="241486"/>
                      </a:cubicBezTo>
                      <a:lnTo>
                        <a:pt x="665552" y="241486"/>
                      </a:lnTo>
                      <a:lnTo>
                        <a:pt x="665552" y="241486"/>
                      </a:lnTo>
                      <a:lnTo>
                        <a:pt x="665552" y="241486"/>
                      </a:lnTo>
                      <a:cubicBezTo>
                        <a:pt x="664250" y="241812"/>
                        <a:pt x="663925" y="241812"/>
                        <a:pt x="663599" y="242137"/>
                      </a:cubicBezTo>
                      <a:cubicBezTo>
                        <a:pt x="663274" y="242137"/>
                        <a:pt x="662948" y="242463"/>
                        <a:pt x="662623" y="243114"/>
                      </a:cubicBezTo>
                      <a:lnTo>
                        <a:pt x="662623" y="243114"/>
                      </a:lnTo>
                      <a:lnTo>
                        <a:pt x="661972" y="243764"/>
                      </a:lnTo>
                      <a:lnTo>
                        <a:pt x="661972" y="243764"/>
                      </a:lnTo>
                      <a:cubicBezTo>
                        <a:pt x="661321" y="244415"/>
                        <a:pt x="661972" y="245717"/>
                        <a:pt x="662948" y="247019"/>
                      </a:cubicBezTo>
                      <a:cubicBezTo>
                        <a:pt x="663274" y="247670"/>
                        <a:pt x="663925" y="248321"/>
                        <a:pt x="664250" y="248972"/>
                      </a:cubicBezTo>
                      <a:cubicBezTo>
                        <a:pt x="664575" y="249623"/>
                        <a:pt x="667505" y="249948"/>
                        <a:pt x="670108" y="250273"/>
                      </a:cubicBezTo>
                      <a:cubicBezTo>
                        <a:pt x="672712" y="250599"/>
                        <a:pt x="674990" y="250924"/>
                        <a:pt x="675641" y="251901"/>
                      </a:cubicBezTo>
                      <a:cubicBezTo>
                        <a:pt x="676943" y="253528"/>
                        <a:pt x="675966" y="255155"/>
                        <a:pt x="674990" y="257108"/>
                      </a:cubicBezTo>
                      <a:lnTo>
                        <a:pt x="674990" y="257108"/>
                      </a:lnTo>
                      <a:cubicBezTo>
                        <a:pt x="674665" y="258084"/>
                        <a:pt x="674014" y="258735"/>
                        <a:pt x="674014" y="259386"/>
                      </a:cubicBezTo>
                      <a:cubicBezTo>
                        <a:pt x="674014" y="260037"/>
                        <a:pt x="674339" y="261014"/>
                        <a:pt x="674990" y="262315"/>
                      </a:cubicBezTo>
                      <a:cubicBezTo>
                        <a:pt x="675641" y="263617"/>
                        <a:pt x="676292" y="264593"/>
                        <a:pt x="676292" y="266221"/>
                      </a:cubicBezTo>
                      <a:cubicBezTo>
                        <a:pt x="676292" y="269150"/>
                        <a:pt x="674665" y="269801"/>
                        <a:pt x="673038" y="271103"/>
                      </a:cubicBezTo>
                      <a:lnTo>
                        <a:pt x="673038" y="271103"/>
                      </a:lnTo>
                      <a:lnTo>
                        <a:pt x="672387" y="271428"/>
                      </a:lnTo>
                      <a:lnTo>
                        <a:pt x="672387" y="271428"/>
                      </a:lnTo>
                      <a:cubicBezTo>
                        <a:pt x="671084" y="272079"/>
                        <a:pt x="669783" y="271753"/>
                        <a:pt x="668156" y="271428"/>
                      </a:cubicBezTo>
                      <a:cubicBezTo>
                        <a:pt x="667179" y="271103"/>
                        <a:pt x="665878" y="270777"/>
                        <a:pt x="664250" y="270777"/>
                      </a:cubicBezTo>
                      <a:cubicBezTo>
                        <a:pt x="662297" y="270777"/>
                        <a:pt x="657416" y="271103"/>
                        <a:pt x="651883" y="271428"/>
                      </a:cubicBezTo>
                      <a:cubicBezTo>
                        <a:pt x="647001" y="271753"/>
                        <a:pt x="641794" y="272079"/>
                        <a:pt x="638865" y="272404"/>
                      </a:cubicBezTo>
                      <a:cubicBezTo>
                        <a:pt x="635610" y="272404"/>
                        <a:pt x="633007" y="271103"/>
                        <a:pt x="630729" y="269801"/>
                      </a:cubicBezTo>
                      <a:cubicBezTo>
                        <a:pt x="629101" y="268824"/>
                        <a:pt x="627474" y="267848"/>
                        <a:pt x="625521" y="267848"/>
                      </a:cubicBezTo>
                      <a:cubicBezTo>
                        <a:pt x="622917" y="267848"/>
                        <a:pt x="621616" y="268824"/>
                        <a:pt x="619988" y="269801"/>
                      </a:cubicBezTo>
                      <a:cubicBezTo>
                        <a:pt x="618687" y="270452"/>
                        <a:pt x="617385" y="271428"/>
                        <a:pt x="615432" y="272079"/>
                      </a:cubicBezTo>
                      <a:cubicBezTo>
                        <a:pt x="613154" y="273055"/>
                        <a:pt x="611201" y="273381"/>
                        <a:pt x="609899" y="273055"/>
                      </a:cubicBezTo>
                      <a:cubicBezTo>
                        <a:pt x="608598" y="273055"/>
                        <a:pt x="607621" y="272730"/>
                        <a:pt x="606320" y="272079"/>
                      </a:cubicBezTo>
                      <a:cubicBezTo>
                        <a:pt x="605343" y="271428"/>
                        <a:pt x="603065" y="270777"/>
                        <a:pt x="600787" y="270452"/>
                      </a:cubicBezTo>
                      <a:lnTo>
                        <a:pt x="600787" y="270452"/>
                      </a:lnTo>
                      <a:cubicBezTo>
                        <a:pt x="599160" y="270126"/>
                        <a:pt x="597858" y="270126"/>
                        <a:pt x="596881" y="270126"/>
                      </a:cubicBezTo>
                      <a:cubicBezTo>
                        <a:pt x="595580" y="270452"/>
                        <a:pt x="593626" y="270126"/>
                        <a:pt x="591674" y="269475"/>
                      </a:cubicBezTo>
                      <a:cubicBezTo>
                        <a:pt x="589396" y="268499"/>
                        <a:pt x="586792" y="266872"/>
                        <a:pt x="585165" y="265895"/>
                      </a:cubicBezTo>
                      <a:cubicBezTo>
                        <a:pt x="583538" y="264919"/>
                        <a:pt x="582236" y="263292"/>
                        <a:pt x="581585" y="261990"/>
                      </a:cubicBezTo>
                      <a:cubicBezTo>
                        <a:pt x="580608" y="260363"/>
                        <a:pt x="580283" y="258410"/>
                        <a:pt x="580934" y="257108"/>
                      </a:cubicBezTo>
                      <a:lnTo>
                        <a:pt x="580934" y="257108"/>
                      </a:lnTo>
                      <a:cubicBezTo>
                        <a:pt x="581260" y="256782"/>
                        <a:pt x="581260" y="256132"/>
                        <a:pt x="581585" y="255806"/>
                      </a:cubicBezTo>
                      <a:cubicBezTo>
                        <a:pt x="581911" y="254830"/>
                        <a:pt x="582561" y="253854"/>
                        <a:pt x="582561" y="253854"/>
                      </a:cubicBezTo>
                      <a:cubicBezTo>
                        <a:pt x="582561" y="253854"/>
                        <a:pt x="582236" y="253203"/>
                        <a:pt x="581585" y="252552"/>
                      </a:cubicBezTo>
                      <a:cubicBezTo>
                        <a:pt x="580283" y="250924"/>
                        <a:pt x="578656" y="248321"/>
                        <a:pt x="578330" y="247019"/>
                      </a:cubicBezTo>
                      <a:cubicBezTo>
                        <a:pt x="578005" y="245717"/>
                        <a:pt x="578981" y="243114"/>
                        <a:pt x="579958" y="240184"/>
                      </a:cubicBezTo>
                      <a:cubicBezTo>
                        <a:pt x="580934" y="237581"/>
                        <a:pt x="581585" y="234977"/>
                        <a:pt x="581585" y="234326"/>
                      </a:cubicBezTo>
                      <a:cubicBezTo>
                        <a:pt x="581260" y="233675"/>
                        <a:pt x="580283" y="233024"/>
                        <a:pt x="578981" y="232373"/>
                      </a:cubicBezTo>
                      <a:lnTo>
                        <a:pt x="578981" y="232373"/>
                      </a:lnTo>
                      <a:cubicBezTo>
                        <a:pt x="578005" y="231723"/>
                        <a:pt x="576703" y="231397"/>
                        <a:pt x="576052" y="231723"/>
                      </a:cubicBezTo>
                      <a:cubicBezTo>
                        <a:pt x="575402" y="232048"/>
                        <a:pt x="573774" y="233024"/>
                        <a:pt x="571821" y="234001"/>
                      </a:cubicBezTo>
                      <a:cubicBezTo>
                        <a:pt x="569543" y="235628"/>
                        <a:pt x="566614" y="237255"/>
                        <a:pt x="564011" y="238557"/>
                      </a:cubicBezTo>
                      <a:cubicBezTo>
                        <a:pt x="563360" y="238883"/>
                        <a:pt x="562708" y="238883"/>
                        <a:pt x="562383" y="239208"/>
                      </a:cubicBezTo>
                      <a:cubicBezTo>
                        <a:pt x="562058" y="241161"/>
                        <a:pt x="561407" y="245066"/>
                        <a:pt x="560756" y="247670"/>
                      </a:cubicBezTo>
                      <a:cubicBezTo>
                        <a:pt x="560430" y="249297"/>
                        <a:pt x="559454" y="252877"/>
                        <a:pt x="558803" y="256132"/>
                      </a:cubicBezTo>
                      <a:cubicBezTo>
                        <a:pt x="558152" y="258735"/>
                        <a:pt x="557827" y="261014"/>
                        <a:pt x="557502" y="261990"/>
                      </a:cubicBezTo>
                      <a:cubicBezTo>
                        <a:pt x="557176" y="262966"/>
                        <a:pt x="559129" y="265244"/>
                        <a:pt x="560430" y="266872"/>
                      </a:cubicBezTo>
                      <a:cubicBezTo>
                        <a:pt x="561733" y="268173"/>
                        <a:pt x="562383" y="269150"/>
                        <a:pt x="562708" y="270126"/>
                      </a:cubicBezTo>
                      <a:cubicBezTo>
                        <a:pt x="562708" y="271103"/>
                        <a:pt x="562383" y="273381"/>
                        <a:pt x="561733" y="275659"/>
                      </a:cubicBezTo>
                      <a:cubicBezTo>
                        <a:pt x="561081" y="278263"/>
                        <a:pt x="560105" y="281191"/>
                        <a:pt x="559780" y="281842"/>
                      </a:cubicBezTo>
                      <a:lnTo>
                        <a:pt x="559780" y="281842"/>
                      </a:lnTo>
                      <a:cubicBezTo>
                        <a:pt x="558803" y="283144"/>
                        <a:pt x="556851" y="283144"/>
                        <a:pt x="554572" y="282819"/>
                      </a:cubicBezTo>
                      <a:cubicBezTo>
                        <a:pt x="553921" y="282819"/>
                        <a:pt x="552945" y="282819"/>
                        <a:pt x="551969" y="282819"/>
                      </a:cubicBezTo>
                      <a:cubicBezTo>
                        <a:pt x="550667" y="282819"/>
                        <a:pt x="547087" y="282819"/>
                        <a:pt x="544158" y="283144"/>
                      </a:cubicBezTo>
                      <a:cubicBezTo>
                        <a:pt x="540903" y="283144"/>
                        <a:pt x="537324" y="283470"/>
                        <a:pt x="536672" y="283470"/>
                      </a:cubicBezTo>
                      <a:cubicBezTo>
                        <a:pt x="535045" y="283795"/>
                        <a:pt x="534069" y="282168"/>
                        <a:pt x="533093" y="280866"/>
                      </a:cubicBezTo>
                      <a:cubicBezTo>
                        <a:pt x="532442" y="279890"/>
                        <a:pt x="531790" y="278588"/>
                        <a:pt x="530815" y="278263"/>
                      </a:cubicBezTo>
                      <a:cubicBezTo>
                        <a:pt x="530163" y="277937"/>
                        <a:pt x="528862" y="279239"/>
                        <a:pt x="527560" y="280541"/>
                      </a:cubicBezTo>
                      <a:cubicBezTo>
                        <a:pt x="526584" y="281517"/>
                        <a:pt x="525607" y="282493"/>
                        <a:pt x="524631" y="282819"/>
                      </a:cubicBezTo>
                      <a:cubicBezTo>
                        <a:pt x="523003" y="283470"/>
                        <a:pt x="520725" y="282168"/>
                        <a:pt x="518121" y="280541"/>
                      </a:cubicBezTo>
                      <a:cubicBezTo>
                        <a:pt x="515843" y="279239"/>
                        <a:pt x="513240" y="277612"/>
                        <a:pt x="510962" y="277286"/>
                      </a:cubicBezTo>
                      <a:cubicBezTo>
                        <a:pt x="508358" y="276961"/>
                        <a:pt x="506406" y="276961"/>
                        <a:pt x="504453" y="276961"/>
                      </a:cubicBezTo>
                      <a:cubicBezTo>
                        <a:pt x="502500" y="276961"/>
                        <a:pt x="500222" y="276961"/>
                        <a:pt x="497618" y="276961"/>
                      </a:cubicBezTo>
                      <a:cubicBezTo>
                        <a:pt x="493062" y="276961"/>
                        <a:pt x="492736" y="274032"/>
                        <a:pt x="492736" y="271753"/>
                      </a:cubicBezTo>
                      <a:cubicBezTo>
                        <a:pt x="492736" y="271103"/>
                        <a:pt x="492736" y="270452"/>
                        <a:pt x="492411" y="270126"/>
                      </a:cubicBezTo>
                      <a:cubicBezTo>
                        <a:pt x="492411" y="270126"/>
                        <a:pt x="491109" y="270452"/>
                        <a:pt x="489807" y="271103"/>
                      </a:cubicBezTo>
                      <a:lnTo>
                        <a:pt x="489807" y="271103"/>
                      </a:lnTo>
                      <a:cubicBezTo>
                        <a:pt x="486553" y="272404"/>
                        <a:pt x="482972" y="274032"/>
                        <a:pt x="481020" y="270452"/>
                      </a:cubicBezTo>
                      <a:cubicBezTo>
                        <a:pt x="479718" y="268173"/>
                        <a:pt x="473860" y="265895"/>
                        <a:pt x="469629" y="264268"/>
                      </a:cubicBezTo>
                      <a:cubicBezTo>
                        <a:pt x="467351" y="263292"/>
                        <a:pt x="465724" y="262641"/>
                        <a:pt x="465072" y="262315"/>
                      </a:cubicBezTo>
                      <a:cubicBezTo>
                        <a:pt x="463445" y="261014"/>
                        <a:pt x="463120" y="258735"/>
                        <a:pt x="462794" y="256782"/>
                      </a:cubicBezTo>
                      <a:cubicBezTo>
                        <a:pt x="462794" y="256132"/>
                        <a:pt x="462794" y="255481"/>
                        <a:pt x="462469" y="255155"/>
                      </a:cubicBezTo>
                      <a:cubicBezTo>
                        <a:pt x="462469" y="254830"/>
                        <a:pt x="459866" y="253854"/>
                        <a:pt x="457913" y="252877"/>
                      </a:cubicBezTo>
                      <a:cubicBezTo>
                        <a:pt x="456936" y="252552"/>
                        <a:pt x="455960" y="251901"/>
                        <a:pt x="455309" y="251901"/>
                      </a:cubicBezTo>
                      <a:cubicBezTo>
                        <a:pt x="454658" y="251575"/>
                        <a:pt x="454007" y="251250"/>
                        <a:pt x="452706" y="250924"/>
                      </a:cubicBezTo>
                      <a:cubicBezTo>
                        <a:pt x="451404" y="250599"/>
                        <a:pt x="449776" y="250273"/>
                        <a:pt x="447498" y="250599"/>
                      </a:cubicBezTo>
                      <a:cubicBezTo>
                        <a:pt x="444244" y="250599"/>
                        <a:pt x="443593" y="251250"/>
                        <a:pt x="442942" y="251901"/>
                      </a:cubicBezTo>
                      <a:cubicBezTo>
                        <a:pt x="442616" y="252226"/>
                        <a:pt x="442291" y="252552"/>
                        <a:pt x="441966" y="252552"/>
                      </a:cubicBezTo>
                      <a:cubicBezTo>
                        <a:pt x="440663" y="253528"/>
                        <a:pt x="437409" y="252552"/>
                        <a:pt x="434480" y="251901"/>
                      </a:cubicBezTo>
                      <a:cubicBezTo>
                        <a:pt x="433829" y="251575"/>
                        <a:pt x="432853" y="251575"/>
                        <a:pt x="432527" y="251575"/>
                      </a:cubicBezTo>
                      <a:cubicBezTo>
                        <a:pt x="431551" y="251250"/>
                        <a:pt x="431551" y="251575"/>
                        <a:pt x="430900" y="252226"/>
                      </a:cubicBezTo>
                      <a:cubicBezTo>
                        <a:pt x="430249" y="252877"/>
                        <a:pt x="429598" y="253854"/>
                        <a:pt x="428297" y="254504"/>
                      </a:cubicBezTo>
                      <a:cubicBezTo>
                        <a:pt x="426018" y="256132"/>
                        <a:pt x="424717" y="255481"/>
                        <a:pt x="424066" y="254179"/>
                      </a:cubicBezTo>
                      <a:cubicBezTo>
                        <a:pt x="423740" y="253854"/>
                        <a:pt x="423740" y="253203"/>
                        <a:pt x="423415" y="252877"/>
                      </a:cubicBezTo>
                      <a:cubicBezTo>
                        <a:pt x="423415" y="252552"/>
                        <a:pt x="423089" y="251901"/>
                        <a:pt x="422763" y="251575"/>
                      </a:cubicBezTo>
                      <a:lnTo>
                        <a:pt x="422763" y="251575"/>
                      </a:lnTo>
                      <a:cubicBezTo>
                        <a:pt x="422113" y="250924"/>
                        <a:pt x="416580" y="250273"/>
                        <a:pt x="413326" y="249948"/>
                      </a:cubicBezTo>
                      <a:cubicBezTo>
                        <a:pt x="412024" y="249948"/>
                        <a:pt x="411048" y="249623"/>
                        <a:pt x="410722" y="249623"/>
                      </a:cubicBezTo>
                      <a:cubicBezTo>
                        <a:pt x="409095" y="249297"/>
                        <a:pt x="408770" y="247344"/>
                        <a:pt x="408444" y="245392"/>
                      </a:cubicBezTo>
                      <a:cubicBezTo>
                        <a:pt x="408444" y="244415"/>
                        <a:pt x="408118" y="243764"/>
                        <a:pt x="408118" y="243439"/>
                      </a:cubicBezTo>
                      <a:cubicBezTo>
                        <a:pt x="407793" y="243114"/>
                        <a:pt x="402586" y="241161"/>
                        <a:pt x="397704" y="239534"/>
                      </a:cubicBezTo>
                      <a:cubicBezTo>
                        <a:pt x="395426" y="238557"/>
                        <a:pt x="393148" y="237906"/>
                        <a:pt x="391845" y="237255"/>
                      </a:cubicBezTo>
                      <a:cubicBezTo>
                        <a:pt x="389893" y="236605"/>
                        <a:pt x="389567" y="236930"/>
                        <a:pt x="389242" y="237581"/>
                      </a:cubicBezTo>
                      <a:lnTo>
                        <a:pt x="389242" y="237581"/>
                      </a:lnTo>
                      <a:cubicBezTo>
                        <a:pt x="388591" y="238232"/>
                        <a:pt x="388266" y="238883"/>
                        <a:pt x="386964" y="239208"/>
                      </a:cubicBezTo>
                      <a:cubicBezTo>
                        <a:pt x="384035" y="240510"/>
                        <a:pt x="379479" y="236930"/>
                        <a:pt x="377200" y="235303"/>
                      </a:cubicBezTo>
                      <a:cubicBezTo>
                        <a:pt x="376875" y="234977"/>
                        <a:pt x="376549" y="234652"/>
                        <a:pt x="376549" y="234652"/>
                      </a:cubicBezTo>
                      <a:cubicBezTo>
                        <a:pt x="375899" y="234326"/>
                        <a:pt x="369715" y="228468"/>
                        <a:pt x="366461" y="225214"/>
                      </a:cubicBezTo>
                      <a:cubicBezTo>
                        <a:pt x="365158" y="224237"/>
                        <a:pt x="364508" y="223261"/>
                        <a:pt x="364182" y="222935"/>
                      </a:cubicBezTo>
                      <a:cubicBezTo>
                        <a:pt x="363857" y="222610"/>
                        <a:pt x="358975" y="219355"/>
                        <a:pt x="355070" y="217077"/>
                      </a:cubicBezTo>
                      <a:cubicBezTo>
                        <a:pt x="352466" y="215450"/>
                        <a:pt x="350188" y="214148"/>
                        <a:pt x="350188" y="214148"/>
                      </a:cubicBezTo>
                      <a:cubicBezTo>
                        <a:pt x="349862" y="214148"/>
                        <a:pt x="350188" y="214474"/>
                        <a:pt x="349862" y="214799"/>
                      </a:cubicBezTo>
                      <a:cubicBezTo>
                        <a:pt x="349212" y="215775"/>
                        <a:pt x="348235" y="216752"/>
                        <a:pt x="347258" y="216752"/>
                      </a:cubicBezTo>
                      <a:cubicBezTo>
                        <a:pt x="345957" y="216752"/>
                        <a:pt x="343027" y="214799"/>
                        <a:pt x="340099" y="212846"/>
                      </a:cubicBezTo>
                      <a:cubicBezTo>
                        <a:pt x="338797" y="212196"/>
                        <a:pt x="337821" y="211219"/>
                        <a:pt x="336844" y="210568"/>
                      </a:cubicBezTo>
                      <a:cubicBezTo>
                        <a:pt x="333264" y="208290"/>
                        <a:pt x="334891" y="204385"/>
                        <a:pt x="335543" y="202432"/>
                      </a:cubicBezTo>
                      <a:lnTo>
                        <a:pt x="335543" y="202432"/>
                      </a:lnTo>
                      <a:cubicBezTo>
                        <a:pt x="335543" y="202106"/>
                        <a:pt x="335868" y="202106"/>
                        <a:pt x="335868" y="202106"/>
                      </a:cubicBezTo>
                      <a:cubicBezTo>
                        <a:pt x="335868" y="201130"/>
                        <a:pt x="339448" y="195923"/>
                        <a:pt x="340749" y="194296"/>
                      </a:cubicBezTo>
                      <a:cubicBezTo>
                        <a:pt x="340749" y="193319"/>
                        <a:pt x="340424" y="190716"/>
                        <a:pt x="339773" y="190065"/>
                      </a:cubicBezTo>
                      <a:cubicBezTo>
                        <a:pt x="338471" y="188112"/>
                        <a:pt x="341400" y="186159"/>
                        <a:pt x="343353" y="184857"/>
                      </a:cubicBezTo>
                      <a:cubicBezTo>
                        <a:pt x="343679" y="184532"/>
                        <a:pt x="344004" y="184532"/>
                        <a:pt x="344330" y="184206"/>
                      </a:cubicBezTo>
                      <a:cubicBezTo>
                        <a:pt x="344655" y="183881"/>
                        <a:pt x="344330" y="181928"/>
                        <a:pt x="344330" y="180301"/>
                      </a:cubicBezTo>
                      <a:cubicBezTo>
                        <a:pt x="344330" y="179650"/>
                        <a:pt x="344330" y="178999"/>
                        <a:pt x="344330" y="178348"/>
                      </a:cubicBezTo>
                      <a:cubicBezTo>
                        <a:pt x="344330" y="176721"/>
                        <a:pt x="352466" y="170863"/>
                        <a:pt x="357348" y="167608"/>
                      </a:cubicBezTo>
                      <a:lnTo>
                        <a:pt x="359300" y="166307"/>
                      </a:lnTo>
                      <a:cubicBezTo>
                        <a:pt x="357673" y="165330"/>
                        <a:pt x="354093" y="163703"/>
                        <a:pt x="350839" y="162076"/>
                      </a:cubicBezTo>
                      <a:cubicBezTo>
                        <a:pt x="345957" y="159472"/>
                        <a:pt x="341075" y="157194"/>
                        <a:pt x="340099" y="156218"/>
                      </a:cubicBezTo>
                      <a:cubicBezTo>
                        <a:pt x="338471" y="154590"/>
                        <a:pt x="339448" y="152637"/>
                        <a:pt x="340099" y="150685"/>
                      </a:cubicBezTo>
                      <a:cubicBezTo>
                        <a:pt x="340424" y="150034"/>
                        <a:pt x="340424" y="149708"/>
                        <a:pt x="340424" y="149708"/>
                      </a:cubicBezTo>
                      <a:cubicBezTo>
                        <a:pt x="340424" y="149383"/>
                        <a:pt x="336193" y="148407"/>
                        <a:pt x="331312" y="146779"/>
                      </a:cubicBezTo>
                      <a:cubicBezTo>
                        <a:pt x="324152" y="144176"/>
                        <a:pt x="315690" y="140921"/>
                        <a:pt x="315364" y="138969"/>
                      </a:cubicBezTo>
                      <a:cubicBezTo>
                        <a:pt x="315364" y="138318"/>
                        <a:pt x="314388" y="136690"/>
                        <a:pt x="313086" y="134738"/>
                      </a:cubicBezTo>
                      <a:cubicBezTo>
                        <a:pt x="311784" y="132785"/>
                        <a:pt x="310157" y="130832"/>
                        <a:pt x="308530" y="129530"/>
                      </a:cubicBezTo>
                      <a:cubicBezTo>
                        <a:pt x="307879" y="128879"/>
                        <a:pt x="307553" y="129205"/>
                        <a:pt x="307553" y="129205"/>
                      </a:cubicBezTo>
                      <a:cubicBezTo>
                        <a:pt x="307228" y="129530"/>
                        <a:pt x="306903" y="130507"/>
                        <a:pt x="306252" y="131483"/>
                      </a:cubicBezTo>
                      <a:cubicBezTo>
                        <a:pt x="305926" y="132460"/>
                        <a:pt x="305600" y="133436"/>
                        <a:pt x="304950" y="134087"/>
                      </a:cubicBezTo>
                      <a:cubicBezTo>
                        <a:pt x="304625" y="134412"/>
                        <a:pt x="304625" y="134412"/>
                        <a:pt x="304299" y="134738"/>
                      </a:cubicBezTo>
                      <a:cubicBezTo>
                        <a:pt x="303648" y="135063"/>
                        <a:pt x="302997" y="135063"/>
                        <a:pt x="302346" y="134738"/>
                      </a:cubicBezTo>
                      <a:cubicBezTo>
                        <a:pt x="301695" y="134412"/>
                        <a:pt x="301370" y="134087"/>
                        <a:pt x="300719" y="133761"/>
                      </a:cubicBezTo>
                      <a:cubicBezTo>
                        <a:pt x="299091" y="132460"/>
                        <a:pt x="297464" y="130181"/>
                        <a:pt x="296488" y="127903"/>
                      </a:cubicBezTo>
                      <a:cubicBezTo>
                        <a:pt x="295186" y="125299"/>
                        <a:pt x="296488" y="120743"/>
                        <a:pt x="297139" y="116838"/>
                      </a:cubicBezTo>
                      <a:cubicBezTo>
                        <a:pt x="297464" y="115210"/>
                        <a:pt x="297790" y="113583"/>
                        <a:pt x="297790" y="113258"/>
                      </a:cubicBezTo>
                      <a:cubicBezTo>
                        <a:pt x="297464" y="112607"/>
                        <a:pt x="296488" y="110979"/>
                        <a:pt x="294535" y="109027"/>
                      </a:cubicBezTo>
                      <a:cubicBezTo>
                        <a:pt x="293559" y="107725"/>
                        <a:pt x="292257" y="106423"/>
                        <a:pt x="290955" y="104796"/>
                      </a:cubicBezTo>
                      <a:cubicBezTo>
                        <a:pt x="289003" y="102518"/>
                        <a:pt x="288352" y="100240"/>
                        <a:pt x="288026" y="98287"/>
                      </a:cubicBezTo>
                      <a:cubicBezTo>
                        <a:pt x="287700" y="96334"/>
                        <a:pt x="288026" y="94707"/>
                        <a:pt x="288026" y="93080"/>
                      </a:cubicBezTo>
                      <a:cubicBezTo>
                        <a:pt x="288352" y="89500"/>
                        <a:pt x="293234" y="89174"/>
                        <a:pt x="295837" y="88849"/>
                      </a:cubicBezTo>
                      <a:cubicBezTo>
                        <a:pt x="296488" y="88849"/>
                        <a:pt x="296813" y="88849"/>
                        <a:pt x="297139" y="88849"/>
                      </a:cubicBezTo>
                      <a:lnTo>
                        <a:pt x="297139" y="88849"/>
                      </a:lnTo>
                      <a:cubicBezTo>
                        <a:pt x="298766" y="88198"/>
                        <a:pt x="301044" y="91452"/>
                        <a:pt x="303322" y="94707"/>
                      </a:cubicBezTo>
                      <a:cubicBezTo>
                        <a:pt x="304299" y="96009"/>
                        <a:pt x="305275" y="97310"/>
                        <a:pt x="305600" y="97961"/>
                      </a:cubicBezTo>
                      <a:cubicBezTo>
                        <a:pt x="306252" y="97636"/>
                        <a:pt x="308530" y="95683"/>
                        <a:pt x="310808" y="93730"/>
                      </a:cubicBezTo>
                      <a:cubicBezTo>
                        <a:pt x="313737" y="91127"/>
                        <a:pt x="316340" y="88198"/>
                        <a:pt x="317317" y="86570"/>
                      </a:cubicBezTo>
                      <a:lnTo>
                        <a:pt x="317317" y="86570"/>
                      </a:lnTo>
                      <a:cubicBezTo>
                        <a:pt x="317317" y="86570"/>
                        <a:pt x="317317" y="86245"/>
                        <a:pt x="317317" y="86245"/>
                      </a:cubicBezTo>
                      <a:cubicBezTo>
                        <a:pt x="317317" y="84943"/>
                        <a:pt x="317317" y="82340"/>
                        <a:pt x="316991" y="80061"/>
                      </a:cubicBezTo>
                      <a:cubicBezTo>
                        <a:pt x="316666" y="78109"/>
                        <a:pt x="316340" y="76156"/>
                        <a:pt x="316015" y="75180"/>
                      </a:cubicBezTo>
                      <a:cubicBezTo>
                        <a:pt x="316015" y="74854"/>
                        <a:pt x="313737" y="74203"/>
                        <a:pt x="311459" y="73227"/>
                      </a:cubicBezTo>
                      <a:cubicBezTo>
                        <a:pt x="307553" y="71600"/>
                        <a:pt x="303322" y="69972"/>
                        <a:pt x="302346" y="67369"/>
                      </a:cubicBezTo>
                      <a:lnTo>
                        <a:pt x="302346" y="67369"/>
                      </a:lnTo>
                      <a:cubicBezTo>
                        <a:pt x="301695" y="65091"/>
                        <a:pt x="299743" y="58907"/>
                        <a:pt x="298440" y="53700"/>
                      </a:cubicBezTo>
                      <a:cubicBezTo>
                        <a:pt x="297464" y="50120"/>
                        <a:pt x="296813" y="46540"/>
                        <a:pt x="296813" y="45563"/>
                      </a:cubicBezTo>
                      <a:cubicBezTo>
                        <a:pt x="296813" y="43611"/>
                        <a:pt x="298766" y="41658"/>
                        <a:pt x="300394" y="39380"/>
                      </a:cubicBezTo>
                      <a:cubicBezTo>
                        <a:pt x="301695" y="38078"/>
                        <a:pt x="302672" y="36776"/>
                        <a:pt x="302672" y="36451"/>
                      </a:cubicBezTo>
                      <a:cubicBezTo>
                        <a:pt x="302672" y="36125"/>
                        <a:pt x="298116" y="34173"/>
                        <a:pt x="293884" y="32220"/>
                      </a:cubicBezTo>
                      <a:cubicBezTo>
                        <a:pt x="289328" y="30267"/>
                        <a:pt x="284772" y="27989"/>
                        <a:pt x="284121" y="26687"/>
                      </a:cubicBezTo>
                      <a:lnTo>
                        <a:pt x="284121" y="26687"/>
                      </a:lnTo>
                      <a:cubicBezTo>
                        <a:pt x="283470" y="25385"/>
                        <a:pt x="281191" y="19202"/>
                        <a:pt x="279564" y="13994"/>
                      </a:cubicBezTo>
                      <a:cubicBezTo>
                        <a:pt x="278263" y="10089"/>
                        <a:pt x="277286" y="6834"/>
                        <a:pt x="277286" y="5858"/>
                      </a:cubicBezTo>
                      <a:cubicBezTo>
                        <a:pt x="277286" y="4882"/>
                        <a:pt x="277286" y="3255"/>
                        <a:pt x="276961" y="1953"/>
                      </a:cubicBezTo>
                      <a:cubicBezTo>
                        <a:pt x="276961" y="1302"/>
                        <a:pt x="276635" y="651"/>
                        <a:pt x="276310" y="0"/>
                      </a:cubicBezTo>
                      <a:cubicBezTo>
                        <a:pt x="271428" y="1953"/>
                        <a:pt x="267848" y="1302"/>
                        <a:pt x="265570" y="1302"/>
                      </a:cubicBezTo>
                      <a:cubicBezTo>
                        <a:pt x="265244" y="1302"/>
                        <a:pt x="264919" y="1302"/>
                        <a:pt x="264594" y="1302"/>
                      </a:cubicBezTo>
                      <a:cubicBezTo>
                        <a:pt x="263617" y="1302"/>
                        <a:pt x="261339" y="651"/>
                        <a:pt x="258735" y="325"/>
                      </a:cubicBezTo>
                      <a:cubicBezTo>
                        <a:pt x="257759" y="2604"/>
                        <a:pt x="254830" y="9764"/>
                        <a:pt x="252226" y="13994"/>
                      </a:cubicBezTo>
                      <a:cubicBezTo>
                        <a:pt x="250599" y="16273"/>
                        <a:pt x="248972" y="18876"/>
                        <a:pt x="247344" y="20504"/>
                      </a:cubicBezTo>
                      <a:cubicBezTo>
                        <a:pt x="245717" y="22456"/>
                        <a:pt x="243764" y="24083"/>
                        <a:pt x="242463" y="25060"/>
                      </a:cubicBezTo>
                      <a:cubicBezTo>
                        <a:pt x="241161" y="26036"/>
                        <a:pt x="238557" y="26362"/>
                        <a:pt x="235628" y="26687"/>
                      </a:cubicBezTo>
                      <a:cubicBezTo>
                        <a:pt x="233025" y="27013"/>
                        <a:pt x="230421" y="27338"/>
                        <a:pt x="228794" y="27989"/>
                      </a:cubicBezTo>
                      <a:lnTo>
                        <a:pt x="226516" y="28965"/>
                      </a:lnTo>
                      <a:cubicBezTo>
                        <a:pt x="222610" y="30592"/>
                        <a:pt x="218054" y="32545"/>
                        <a:pt x="215776" y="33196"/>
                      </a:cubicBezTo>
                      <a:cubicBezTo>
                        <a:pt x="213172" y="33522"/>
                        <a:pt x="207964" y="33196"/>
                        <a:pt x="205036" y="32871"/>
                      </a:cubicBezTo>
                      <a:lnTo>
                        <a:pt x="204710" y="32871"/>
                      </a:lnTo>
                      <a:cubicBezTo>
                        <a:pt x="202758" y="32545"/>
                        <a:pt x="200805" y="31243"/>
                        <a:pt x="199177" y="30267"/>
                      </a:cubicBezTo>
                      <a:cubicBezTo>
                        <a:pt x="198201" y="29616"/>
                        <a:pt x="197225" y="28965"/>
                        <a:pt x="196899" y="28965"/>
                      </a:cubicBezTo>
                      <a:lnTo>
                        <a:pt x="196899" y="28965"/>
                      </a:lnTo>
                      <a:cubicBezTo>
                        <a:pt x="195923" y="28640"/>
                        <a:pt x="193319" y="28314"/>
                        <a:pt x="190390" y="27989"/>
                      </a:cubicBezTo>
                      <a:cubicBezTo>
                        <a:pt x="187786" y="27664"/>
                        <a:pt x="184858" y="27338"/>
                        <a:pt x="182905" y="27338"/>
                      </a:cubicBezTo>
                      <a:cubicBezTo>
                        <a:pt x="180952" y="27338"/>
                        <a:pt x="176396" y="27338"/>
                        <a:pt x="172816" y="27664"/>
                      </a:cubicBezTo>
                      <a:cubicBezTo>
                        <a:pt x="169236" y="27989"/>
                        <a:pt x="165981" y="27989"/>
                        <a:pt x="165655" y="28314"/>
                      </a:cubicBezTo>
                      <a:cubicBezTo>
                        <a:pt x="165330" y="28640"/>
                        <a:pt x="165005" y="28965"/>
                        <a:pt x="164680" y="29616"/>
                      </a:cubicBezTo>
                      <a:lnTo>
                        <a:pt x="164680" y="29616"/>
                      </a:lnTo>
                      <a:cubicBezTo>
                        <a:pt x="163052" y="31569"/>
                        <a:pt x="160449" y="34498"/>
                        <a:pt x="159472" y="36451"/>
                      </a:cubicBezTo>
                      <a:cubicBezTo>
                        <a:pt x="159472" y="36451"/>
                        <a:pt x="159472" y="36776"/>
                        <a:pt x="159798" y="36776"/>
                      </a:cubicBezTo>
                      <a:cubicBezTo>
                        <a:pt x="160449" y="37102"/>
                        <a:pt x="161425" y="37427"/>
                        <a:pt x="162401" y="37427"/>
                      </a:cubicBezTo>
                      <a:cubicBezTo>
                        <a:pt x="163377" y="37752"/>
                        <a:pt x="164354" y="37752"/>
                        <a:pt x="165005" y="38403"/>
                      </a:cubicBezTo>
                      <a:lnTo>
                        <a:pt x="165005" y="38403"/>
                      </a:lnTo>
                      <a:cubicBezTo>
                        <a:pt x="165981" y="39380"/>
                        <a:pt x="165655" y="41333"/>
                        <a:pt x="165330" y="43285"/>
                      </a:cubicBezTo>
                      <a:cubicBezTo>
                        <a:pt x="165005" y="44587"/>
                        <a:pt x="164680" y="46214"/>
                        <a:pt x="165005" y="47191"/>
                      </a:cubicBezTo>
                      <a:lnTo>
                        <a:pt x="165005" y="47191"/>
                      </a:lnTo>
                      <a:cubicBezTo>
                        <a:pt x="165005" y="47516"/>
                        <a:pt x="166632" y="47516"/>
                        <a:pt x="168259" y="47842"/>
                      </a:cubicBezTo>
                      <a:cubicBezTo>
                        <a:pt x="170212" y="47842"/>
                        <a:pt x="172164" y="48167"/>
                        <a:pt x="172816" y="49794"/>
                      </a:cubicBezTo>
                      <a:cubicBezTo>
                        <a:pt x="173467" y="51747"/>
                        <a:pt x="170537" y="53700"/>
                        <a:pt x="167934" y="55652"/>
                      </a:cubicBezTo>
                      <a:cubicBezTo>
                        <a:pt x="166958" y="56629"/>
                        <a:pt x="165655" y="57280"/>
                        <a:pt x="165005" y="57931"/>
                      </a:cubicBezTo>
                      <a:cubicBezTo>
                        <a:pt x="165005" y="57931"/>
                        <a:pt x="165005" y="58256"/>
                        <a:pt x="165330" y="58256"/>
                      </a:cubicBezTo>
                      <a:cubicBezTo>
                        <a:pt x="165655" y="58582"/>
                        <a:pt x="166307" y="59233"/>
                        <a:pt x="166958" y="59558"/>
                      </a:cubicBezTo>
                      <a:cubicBezTo>
                        <a:pt x="168585" y="60860"/>
                        <a:pt x="170212" y="62161"/>
                        <a:pt x="170863" y="63789"/>
                      </a:cubicBezTo>
                      <a:cubicBezTo>
                        <a:pt x="172164" y="66392"/>
                        <a:pt x="170537" y="69322"/>
                        <a:pt x="168910" y="71600"/>
                      </a:cubicBezTo>
                      <a:cubicBezTo>
                        <a:pt x="168259" y="72901"/>
                        <a:pt x="167283" y="74203"/>
                        <a:pt x="167283" y="74854"/>
                      </a:cubicBezTo>
                      <a:cubicBezTo>
                        <a:pt x="167283" y="75831"/>
                        <a:pt x="168910" y="77783"/>
                        <a:pt x="170863" y="80061"/>
                      </a:cubicBezTo>
                      <a:cubicBezTo>
                        <a:pt x="173141" y="82665"/>
                        <a:pt x="176071" y="84943"/>
                        <a:pt x="177372" y="85269"/>
                      </a:cubicBezTo>
                      <a:cubicBezTo>
                        <a:pt x="178349" y="85594"/>
                        <a:pt x="179325" y="85269"/>
                        <a:pt x="180301" y="84618"/>
                      </a:cubicBezTo>
                      <a:cubicBezTo>
                        <a:pt x="181277" y="84292"/>
                        <a:pt x="182580" y="83642"/>
                        <a:pt x="184207" y="83642"/>
                      </a:cubicBezTo>
                      <a:cubicBezTo>
                        <a:pt x="186485" y="83642"/>
                        <a:pt x="187136" y="85920"/>
                        <a:pt x="186810" y="88849"/>
                      </a:cubicBezTo>
                      <a:cubicBezTo>
                        <a:pt x="186810" y="90151"/>
                        <a:pt x="186485" y="91452"/>
                        <a:pt x="186485" y="92754"/>
                      </a:cubicBezTo>
                      <a:cubicBezTo>
                        <a:pt x="186159" y="94381"/>
                        <a:pt x="186159" y="95683"/>
                        <a:pt x="186159" y="96009"/>
                      </a:cubicBezTo>
                      <a:cubicBezTo>
                        <a:pt x="186159" y="96334"/>
                        <a:pt x="190390" y="96985"/>
                        <a:pt x="193970" y="97636"/>
                      </a:cubicBezTo>
                      <a:cubicBezTo>
                        <a:pt x="197225" y="98287"/>
                        <a:pt x="200480" y="98938"/>
                        <a:pt x="201455" y="99589"/>
                      </a:cubicBezTo>
                      <a:cubicBezTo>
                        <a:pt x="202758" y="100565"/>
                        <a:pt x="203083" y="101867"/>
                        <a:pt x="203083" y="103494"/>
                      </a:cubicBezTo>
                      <a:cubicBezTo>
                        <a:pt x="203083" y="104796"/>
                        <a:pt x="202758" y="106098"/>
                        <a:pt x="202107" y="107400"/>
                      </a:cubicBezTo>
                      <a:cubicBezTo>
                        <a:pt x="201455" y="109352"/>
                        <a:pt x="194946" y="111630"/>
                        <a:pt x="189739" y="113583"/>
                      </a:cubicBezTo>
                      <a:cubicBezTo>
                        <a:pt x="187136" y="114560"/>
                        <a:pt x="185183" y="115210"/>
                        <a:pt x="184532" y="115536"/>
                      </a:cubicBezTo>
                      <a:cubicBezTo>
                        <a:pt x="183881" y="115861"/>
                        <a:pt x="182905" y="117163"/>
                        <a:pt x="181928" y="118465"/>
                      </a:cubicBezTo>
                      <a:cubicBezTo>
                        <a:pt x="180952" y="119767"/>
                        <a:pt x="180301" y="121069"/>
                        <a:pt x="180301" y="121394"/>
                      </a:cubicBezTo>
                      <a:cubicBezTo>
                        <a:pt x="180301" y="121719"/>
                        <a:pt x="180627" y="123021"/>
                        <a:pt x="180627" y="124974"/>
                      </a:cubicBezTo>
                      <a:cubicBezTo>
                        <a:pt x="181277" y="130832"/>
                        <a:pt x="182905" y="141898"/>
                        <a:pt x="181928" y="144176"/>
                      </a:cubicBezTo>
                      <a:cubicBezTo>
                        <a:pt x="180952" y="146454"/>
                        <a:pt x="176071" y="149058"/>
                        <a:pt x="172490" y="150685"/>
                      </a:cubicBezTo>
                      <a:cubicBezTo>
                        <a:pt x="171189" y="151336"/>
                        <a:pt x="170212" y="151661"/>
                        <a:pt x="169886" y="151987"/>
                      </a:cubicBezTo>
                      <a:cubicBezTo>
                        <a:pt x="168910" y="152637"/>
                        <a:pt x="166307" y="154916"/>
                        <a:pt x="164028" y="157194"/>
                      </a:cubicBezTo>
                      <a:cubicBezTo>
                        <a:pt x="162401" y="158821"/>
                        <a:pt x="160774" y="160448"/>
                        <a:pt x="159798" y="162076"/>
                      </a:cubicBezTo>
                      <a:cubicBezTo>
                        <a:pt x="159472" y="162727"/>
                        <a:pt x="159472" y="163052"/>
                        <a:pt x="159798" y="163052"/>
                      </a:cubicBezTo>
                      <a:cubicBezTo>
                        <a:pt x="160123" y="163378"/>
                        <a:pt x="160774" y="163703"/>
                        <a:pt x="161425" y="163703"/>
                      </a:cubicBezTo>
                      <a:cubicBezTo>
                        <a:pt x="163377" y="164354"/>
                        <a:pt x="165005" y="165005"/>
                        <a:pt x="164680" y="167283"/>
                      </a:cubicBezTo>
                      <a:cubicBezTo>
                        <a:pt x="164354" y="169561"/>
                        <a:pt x="160123" y="170863"/>
                        <a:pt x="155567" y="172490"/>
                      </a:cubicBezTo>
                      <a:cubicBezTo>
                        <a:pt x="152312" y="173467"/>
                        <a:pt x="149058" y="174768"/>
                        <a:pt x="147430" y="175745"/>
                      </a:cubicBezTo>
                      <a:cubicBezTo>
                        <a:pt x="145152" y="177372"/>
                        <a:pt x="140921" y="188763"/>
                        <a:pt x="138318" y="195923"/>
                      </a:cubicBezTo>
                      <a:cubicBezTo>
                        <a:pt x="137016" y="199177"/>
                        <a:pt x="136040" y="201781"/>
                        <a:pt x="135714" y="202757"/>
                      </a:cubicBezTo>
                      <a:cubicBezTo>
                        <a:pt x="134737" y="204710"/>
                        <a:pt x="132134" y="205361"/>
                        <a:pt x="128880" y="206012"/>
                      </a:cubicBezTo>
                      <a:cubicBezTo>
                        <a:pt x="125950" y="206663"/>
                        <a:pt x="122696" y="207314"/>
                        <a:pt x="120743" y="208941"/>
                      </a:cubicBezTo>
                      <a:cubicBezTo>
                        <a:pt x="118465" y="210894"/>
                        <a:pt x="113258" y="219030"/>
                        <a:pt x="108701" y="226190"/>
                      </a:cubicBezTo>
                      <a:cubicBezTo>
                        <a:pt x="104796" y="232048"/>
                        <a:pt x="101541" y="237255"/>
                        <a:pt x="100240" y="237906"/>
                      </a:cubicBezTo>
                      <a:cubicBezTo>
                        <a:pt x="98613" y="238883"/>
                        <a:pt x="95358" y="238883"/>
                        <a:pt x="91453" y="238883"/>
                      </a:cubicBezTo>
                      <a:cubicBezTo>
                        <a:pt x="88849" y="238883"/>
                        <a:pt x="85919" y="238883"/>
                        <a:pt x="83967" y="239208"/>
                      </a:cubicBezTo>
                      <a:cubicBezTo>
                        <a:pt x="81038" y="239859"/>
                        <a:pt x="79410" y="240510"/>
                        <a:pt x="78109" y="241486"/>
                      </a:cubicBezTo>
                      <a:cubicBezTo>
                        <a:pt x="77132" y="242137"/>
                        <a:pt x="76156" y="242788"/>
                        <a:pt x="75180" y="243114"/>
                      </a:cubicBezTo>
                      <a:cubicBezTo>
                        <a:pt x="72576" y="244415"/>
                        <a:pt x="69647" y="240835"/>
                        <a:pt x="67369" y="237906"/>
                      </a:cubicBezTo>
                      <a:cubicBezTo>
                        <a:pt x="66067" y="236279"/>
                        <a:pt x="64765" y="234326"/>
                        <a:pt x="64440" y="234652"/>
                      </a:cubicBezTo>
                      <a:cubicBezTo>
                        <a:pt x="62813" y="234977"/>
                        <a:pt x="61510" y="235954"/>
                        <a:pt x="60209" y="237255"/>
                      </a:cubicBezTo>
                      <a:cubicBezTo>
                        <a:pt x="59883" y="237581"/>
                        <a:pt x="59558" y="237906"/>
                        <a:pt x="59232" y="238232"/>
                      </a:cubicBezTo>
                      <a:cubicBezTo>
                        <a:pt x="57931" y="239208"/>
                        <a:pt x="52398" y="246043"/>
                        <a:pt x="47516" y="251901"/>
                      </a:cubicBezTo>
                      <a:cubicBezTo>
                        <a:pt x="43936" y="256457"/>
                        <a:pt x="41007" y="260363"/>
                        <a:pt x="40682" y="261339"/>
                      </a:cubicBezTo>
                      <a:cubicBezTo>
                        <a:pt x="40356" y="262641"/>
                        <a:pt x="39705" y="264919"/>
                        <a:pt x="39054" y="266872"/>
                      </a:cubicBezTo>
                      <a:lnTo>
                        <a:pt x="39054" y="266872"/>
                      </a:lnTo>
                      <a:cubicBezTo>
                        <a:pt x="38404" y="268824"/>
                        <a:pt x="38078" y="270777"/>
                        <a:pt x="37753" y="271753"/>
                      </a:cubicBezTo>
                      <a:cubicBezTo>
                        <a:pt x="37753" y="272079"/>
                        <a:pt x="42634" y="272404"/>
                        <a:pt x="47191" y="273706"/>
                      </a:cubicBezTo>
                      <a:cubicBezTo>
                        <a:pt x="51422" y="274682"/>
                        <a:pt x="55327" y="275659"/>
                        <a:pt x="56629" y="276310"/>
                      </a:cubicBezTo>
                      <a:cubicBezTo>
                        <a:pt x="57931" y="277286"/>
                        <a:pt x="58256" y="279239"/>
                        <a:pt x="57931" y="281517"/>
                      </a:cubicBezTo>
                      <a:cubicBezTo>
                        <a:pt x="57931" y="284121"/>
                        <a:pt x="57280" y="287701"/>
                        <a:pt x="56629" y="289979"/>
                      </a:cubicBezTo>
                      <a:cubicBezTo>
                        <a:pt x="56304" y="291281"/>
                        <a:pt x="56954" y="292908"/>
                        <a:pt x="57605" y="294861"/>
                      </a:cubicBezTo>
                      <a:cubicBezTo>
                        <a:pt x="58907" y="298115"/>
                        <a:pt x="61185" y="301044"/>
                        <a:pt x="61836" y="301695"/>
                      </a:cubicBezTo>
                      <a:lnTo>
                        <a:pt x="61836" y="301695"/>
                      </a:lnTo>
                      <a:cubicBezTo>
                        <a:pt x="62162" y="302021"/>
                        <a:pt x="65091" y="302021"/>
                        <a:pt x="67369" y="302021"/>
                      </a:cubicBezTo>
                      <a:cubicBezTo>
                        <a:pt x="69322" y="302021"/>
                        <a:pt x="70623" y="302021"/>
                        <a:pt x="71274" y="302346"/>
                      </a:cubicBezTo>
                      <a:cubicBezTo>
                        <a:pt x="71925" y="302672"/>
                        <a:pt x="73553" y="306251"/>
                        <a:pt x="75180" y="310482"/>
                      </a:cubicBezTo>
                      <a:cubicBezTo>
                        <a:pt x="78109" y="317968"/>
                        <a:pt x="82340" y="329359"/>
                        <a:pt x="82665" y="330660"/>
                      </a:cubicBezTo>
                      <a:cubicBezTo>
                        <a:pt x="83316" y="332613"/>
                        <a:pt x="82665" y="333915"/>
                        <a:pt x="81689" y="335217"/>
                      </a:cubicBezTo>
                      <a:cubicBezTo>
                        <a:pt x="81363" y="335868"/>
                        <a:pt x="80713" y="336519"/>
                        <a:pt x="80713" y="337169"/>
                      </a:cubicBezTo>
                      <a:cubicBezTo>
                        <a:pt x="80387" y="337820"/>
                        <a:pt x="80713" y="338471"/>
                        <a:pt x="81038" y="338797"/>
                      </a:cubicBezTo>
                      <a:cubicBezTo>
                        <a:pt x="81689" y="339773"/>
                        <a:pt x="82014" y="340750"/>
                        <a:pt x="81363" y="342051"/>
                      </a:cubicBezTo>
                      <a:lnTo>
                        <a:pt x="81363" y="342051"/>
                      </a:lnTo>
                      <a:lnTo>
                        <a:pt x="81363" y="342051"/>
                      </a:lnTo>
                      <a:lnTo>
                        <a:pt x="81363" y="342051"/>
                      </a:lnTo>
                      <a:cubicBezTo>
                        <a:pt x="80713" y="343353"/>
                        <a:pt x="79410" y="344329"/>
                        <a:pt x="77783" y="344980"/>
                      </a:cubicBezTo>
                      <a:cubicBezTo>
                        <a:pt x="76156" y="345631"/>
                        <a:pt x="74204" y="345631"/>
                        <a:pt x="72901" y="345306"/>
                      </a:cubicBezTo>
                      <a:lnTo>
                        <a:pt x="72901" y="345306"/>
                      </a:lnTo>
                      <a:lnTo>
                        <a:pt x="72901" y="345306"/>
                      </a:lnTo>
                      <a:lnTo>
                        <a:pt x="72901" y="345306"/>
                      </a:lnTo>
                      <a:cubicBezTo>
                        <a:pt x="72250" y="344980"/>
                        <a:pt x="71274" y="344329"/>
                        <a:pt x="70623" y="343679"/>
                      </a:cubicBezTo>
                      <a:cubicBezTo>
                        <a:pt x="68996" y="342377"/>
                        <a:pt x="67369" y="341075"/>
                        <a:pt x="66067" y="341075"/>
                      </a:cubicBezTo>
                      <a:cubicBezTo>
                        <a:pt x="64765" y="341400"/>
                        <a:pt x="61836" y="343028"/>
                        <a:pt x="58582" y="344655"/>
                      </a:cubicBezTo>
                      <a:cubicBezTo>
                        <a:pt x="55652" y="346282"/>
                        <a:pt x="52723" y="347909"/>
                        <a:pt x="51096" y="348560"/>
                      </a:cubicBezTo>
                      <a:cubicBezTo>
                        <a:pt x="49143" y="349211"/>
                        <a:pt x="41984" y="347909"/>
                        <a:pt x="34498" y="346608"/>
                      </a:cubicBezTo>
                      <a:cubicBezTo>
                        <a:pt x="26036" y="344980"/>
                        <a:pt x="16923" y="343353"/>
                        <a:pt x="16598" y="344004"/>
                      </a:cubicBezTo>
                      <a:cubicBezTo>
                        <a:pt x="15947" y="344655"/>
                        <a:pt x="15947" y="347259"/>
                        <a:pt x="15622" y="349211"/>
                      </a:cubicBezTo>
                      <a:cubicBezTo>
                        <a:pt x="15622" y="351164"/>
                        <a:pt x="15622" y="352791"/>
                        <a:pt x="14645" y="353442"/>
                      </a:cubicBezTo>
                      <a:lnTo>
                        <a:pt x="14645" y="353442"/>
                      </a:lnTo>
                      <a:cubicBezTo>
                        <a:pt x="13995" y="354093"/>
                        <a:pt x="11716" y="354744"/>
                        <a:pt x="9764" y="355069"/>
                      </a:cubicBezTo>
                      <a:cubicBezTo>
                        <a:pt x="8462" y="355395"/>
                        <a:pt x="6834" y="355720"/>
                        <a:pt x="6509" y="356046"/>
                      </a:cubicBezTo>
                      <a:cubicBezTo>
                        <a:pt x="5858" y="356371"/>
                        <a:pt x="2929" y="360928"/>
                        <a:pt x="0" y="364833"/>
                      </a:cubicBezTo>
                      <a:lnTo>
                        <a:pt x="5533" y="363531"/>
                      </a:lnTo>
                      <a:lnTo>
                        <a:pt x="5533" y="363531"/>
                      </a:lnTo>
                      <a:close/>
                      <a:moveTo>
                        <a:pt x="719578" y="795408"/>
                      </a:moveTo>
                      <a:cubicBezTo>
                        <a:pt x="718926" y="797360"/>
                        <a:pt x="719252" y="800615"/>
                        <a:pt x="720228" y="799313"/>
                      </a:cubicBezTo>
                      <a:cubicBezTo>
                        <a:pt x="721205" y="798337"/>
                        <a:pt x="722506" y="794431"/>
                        <a:pt x="722181" y="793455"/>
                      </a:cubicBezTo>
                      <a:cubicBezTo>
                        <a:pt x="721856" y="792479"/>
                        <a:pt x="720553" y="793455"/>
                        <a:pt x="719578" y="795408"/>
                      </a:cubicBezTo>
                      <a:lnTo>
                        <a:pt x="719578" y="795408"/>
                      </a:lnTo>
                      <a:close/>
                      <a:moveTo>
                        <a:pt x="709162" y="814609"/>
                      </a:moveTo>
                      <a:cubicBezTo>
                        <a:pt x="711441" y="812982"/>
                        <a:pt x="712092" y="812006"/>
                        <a:pt x="712743" y="813308"/>
                      </a:cubicBezTo>
                      <a:cubicBezTo>
                        <a:pt x="713393" y="814609"/>
                        <a:pt x="714696" y="820468"/>
                        <a:pt x="713068" y="819491"/>
                      </a:cubicBezTo>
                      <a:cubicBezTo>
                        <a:pt x="711441" y="818189"/>
                        <a:pt x="707535" y="815260"/>
                        <a:pt x="709162" y="814609"/>
                      </a:cubicBezTo>
                      <a:lnTo>
                        <a:pt x="709162" y="814609"/>
                      </a:lnTo>
                      <a:close/>
                      <a:moveTo>
                        <a:pt x="703630" y="802568"/>
                      </a:moveTo>
                      <a:cubicBezTo>
                        <a:pt x="704606" y="805171"/>
                        <a:pt x="707535" y="809402"/>
                        <a:pt x="708187" y="807449"/>
                      </a:cubicBezTo>
                      <a:cubicBezTo>
                        <a:pt x="708837" y="805822"/>
                        <a:pt x="707210" y="800615"/>
                        <a:pt x="705908" y="799964"/>
                      </a:cubicBezTo>
                      <a:cubicBezTo>
                        <a:pt x="704281" y="798988"/>
                        <a:pt x="702328" y="798662"/>
                        <a:pt x="703630" y="802568"/>
                      </a:cubicBezTo>
                      <a:lnTo>
                        <a:pt x="703630" y="802568"/>
                      </a:lnTo>
                      <a:close/>
                      <a:moveTo>
                        <a:pt x="717950" y="806148"/>
                      </a:moveTo>
                      <a:cubicBezTo>
                        <a:pt x="715997" y="807449"/>
                        <a:pt x="713719" y="808751"/>
                        <a:pt x="715346" y="810379"/>
                      </a:cubicBezTo>
                      <a:cubicBezTo>
                        <a:pt x="716974" y="812006"/>
                        <a:pt x="719252" y="815260"/>
                        <a:pt x="719578" y="812982"/>
                      </a:cubicBezTo>
                      <a:cubicBezTo>
                        <a:pt x="720553" y="810379"/>
                        <a:pt x="719902" y="805171"/>
                        <a:pt x="717950" y="806148"/>
                      </a:cubicBezTo>
                      <a:lnTo>
                        <a:pt x="717950" y="806148"/>
                      </a:lnTo>
                      <a:close/>
                      <a:moveTo>
                        <a:pt x="720228" y="826651"/>
                      </a:moveTo>
                      <a:cubicBezTo>
                        <a:pt x="719252" y="828278"/>
                        <a:pt x="718926" y="831533"/>
                        <a:pt x="720553" y="831207"/>
                      </a:cubicBezTo>
                      <a:cubicBezTo>
                        <a:pt x="721856" y="830882"/>
                        <a:pt x="723808" y="829580"/>
                        <a:pt x="724459" y="826326"/>
                      </a:cubicBezTo>
                      <a:cubicBezTo>
                        <a:pt x="724784" y="823397"/>
                        <a:pt x="722181" y="823071"/>
                        <a:pt x="720228" y="826651"/>
                      </a:cubicBezTo>
                      <a:lnTo>
                        <a:pt x="720228" y="826651"/>
                      </a:lnTo>
                      <a:close/>
                      <a:moveTo>
                        <a:pt x="724134" y="835764"/>
                      </a:moveTo>
                      <a:cubicBezTo>
                        <a:pt x="726737" y="834137"/>
                        <a:pt x="728690" y="833811"/>
                        <a:pt x="728690" y="836089"/>
                      </a:cubicBezTo>
                      <a:cubicBezTo>
                        <a:pt x="728690" y="838042"/>
                        <a:pt x="726737" y="842924"/>
                        <a:pt x="726737" y="845853"/>
                      </a:cubicBezTo>
                      <a:cubicBezTo>
                        <a:pt x="726737" y="848782"/>
                        <a:pt x="719578" y="844226"/>
                        <a:pt x="719578" y="840971"/>
                      </a:cubicBezTo>
                      <a:cubicBezTo>
                        <a:pt x="719578" y="837717"/>
                        <a:pt x="721856" y="837717"/>
                        <a:pt x="724134" y="835764"/>
                      </a:cubicBezTo>
                      <a:lnTo>
                        <a:pt x="724134" y="835764"/>
                      </a:lnTo>
                      <a:close/>
                      <a:moveTo>
                        <a:pt x="695819" y="777833"/>
                      </a:moveTo>
                      <a:cubicBezTo>
                        <a:pt x="695169" y="779135"/>
                        <a:pt x="692565" y="781088"/>
                        <a:pt x="693866" y="781413"/>
                      </a:cubicBezTo>
                      <a:cubicBezTo>
                        <a:pt x="695169" y="782064"/>
                        <a:pt x="698748" y="781739"/>
                        <a:pt x="699074" y="779786"/>
                      </a:cubicBezTo>
                      <a:cubicBezTo>
                        <a:pt x="699074" y="778159"/>
                        <a:pt x="698423" y="776206"/>
                        <a:pt x="695819" y="777833"/>
                      </a:cubicBezTo>
                      <a:lnTo>
                        <a:pt x="695819" y="777833"/>
                      </a:lnTo>
                      <a:close/>
                      <a:moveTo>
                        <a:pt x="688008" y="731293"/>
                      </a:moveTo>
                      <a:cubicBezTo>
                        <a:pt x="684753" y="733571"/>
                        <a:pt x="684753" y="734548"/>
                        <a:pt x="684753" y="736501"/>
                      </a:cubicBezTo>
                      <a:cubicBezTo>
                        <a:pt x="684753" y="738453"/>
                        <a:pt x="685405" y="742033"/>
                        <a:pt x="687032" y="741708"/>
                      </a:cubicBezTo>
                      <a:cubicBezTo>
                        <a:pt x="688984" y="741708"/>
                        <a:pt x="690287" y="741382"/>
                        <a:pt x="690287" y="738453"/>
                      </a:cubicBezTo>
                      <a:cubicBezTo>
                        <a:pt x="689961" y="735524"/>
                        <a:pt x="689961" y="736501"/>
                        <a:pt x="690612" y="734222"/>
                      </a:cubicBezTo>
                      <a:cubicBezTo>
                        <a:pt x="690937" y="731944"/>
                        <a:pt x="691588" y="729341"/>
                        <a:pt x="688008" y="731293"/>
                      </a:cubicBezTo>
                      <a:lnTo>
                        <a:pt x="688008" y="731293"/>
                      </a:lnTo>
                      <a:close/>
                      <a:moveTo>
                        <a:pt x="690937" y="699399"/>
                      </a:moveTo>
                      <a:cubicBezTo>
                        <a:pt x="689310" y="701352"/>
                        <a:pt x="688008" y="703955"/>
                        <a:pt x="688984" y="705257"/>
                      </a:cubicBezTo>
                      <a:cubicBezTo>
                        <a:pt x="689961" y="706559"/>
                        <a:pt x="690612" y="706884"/>
                        <a:pt x="690937" y="709162"/>
                      </a:cubicBezTo>
                      <a:cubicBezTo>
                        <a:pt x="691588" y="711115"/>
                        <a:pt x="689310" y="719577"/>
                        <a:pt x="690937" y="718275"/>
                      </a:cubicBezTo>
                      <a:cubicBezTo>
                        <a:pt x="692565" y="716973"/>
                        <a:pt x="696470" y="711441"/>
                        <a:pt x="696144" y="708186"/>
                      </a:cubicBezTo>
                      <a:cubicBezTo>
                        <a:pt x="695819" y="704932"/>
                        <a:pt x="693541" y="704281"/>
                        <a:pt x="694843" y="700375"/>
                      </a:cubicBezTo>
                      <a:cubicBezTo>
                        <a:pt x="696144" y="696470"/>
                        <a:pt x="696470" y="694843"/>
                        <a:pt x="695169" y="695494"/>
                      </a:cubicBezTo>
                      <a:cubicBezTo>
                        <a:pt x="693541" y="696144"/>
                        <a:pt x="692239" y="697446"/>
                        <a:pt x="690937" y="699399"/>
                      </a:cubicBezTo>
                      <a:lnTo>
                        <a:pt x="690937" y="699399"/>
                      </a:lnTo>
                      <a:close/>
                      <a:moveTo>
                        <a:pt x="699399" y="678570"/>
                      </a:moveTo>
                      <a:cubicBezTo>
                        <a:pt x="698423" y="681499"/>
                        <a:pt x="697121" y="689310"/>
                        <a:pt x="697121" y="691588"/>
                      </a:cubicBezTo>
                      <a:cubicBezTo>
                        <a:pt x="697121" y="693866"/>
                        <a:pt x="701352" y="688985"/>
                        <a:pt x="702979" y="684754"/>
                      </a:cubicBezTo>
                      <a:cubicBezTo>
                        <a:pt x="704281" y="680523"/>
                        <a:pt x="702979" y="680197"/>
                        <a:pt x="702328" y="677594"/>
                      </a:cubicBezTo>
                      <a:cubicBezTo>
                        <a:pt x="701678" y="674990"/>
                        <a:pt x="699725" y="676292"/>
                        <a:pt x="699399" y="678570"/>
                      </a:cubicBezTo>
                      <a:lnTo>
                        <a:pt x="699399" y="678570"/>
                      </a:lnTo>
                      <a:close/>
                      <a:moveTo>
                        <a:pt x="692565" y="674014"/>
                      </a:moveTo>
                      <a:cubicBezTo>
                        <a:pt x="691914" y="675315"/>
                        <a:pt x="690937" y="677919"/>
                        <a:pt x="692239" y="677594"/>
                      </a:cubicBezTo>
                      <a:cubicBezTo>
                        <a:pt x="693866" y="677268"/>
                        <a:pt x="695493" y="677268"/>
                        <a:pt x="695169" y="675641"/>
                      </a:cubicBezTo>
                      <a:cubicBezTo>
                        <a:pt x="694843" y="674014"/>
                        <a:pt x="692890" y="670759"/>
                        <a:pt x="692565" y="674014"/>
                      </a:cubicBezTo>
                      <a:lnTo>
                        <a:pt x="692565" y="674014"/>
                      </a:lnTo>
                      <a:close/>
                      <a:moveTo>
                        <a:pt x="701352" y="655463"/>
                      </a:moveTo>
                      <a:cubicBezTo>
                        <a:pt x="700375" y="660019"/>
                        <a:pt x="700050" y="667505"/>
                        <a:pt x="697772" y="669457"/>
                      </a:cubicBezTo>
                      <a:cubicBezTo>
                        <a:pt x="695493" y="671410"/>
                        <a:pt x="702328" y="671735"/>
                        <a:pt x="703630" y="669783"/>
                      </a:cubicBezTo>
                      <a:cubicBezTo>
                        <a:pt x="704932" y="667830"/>
                        <a:pt x="706234" y="666203"/>
                        <a:pt x="705257" y="664901"/>
                      </a:cubicBezTo>
                      <a:cubicBezTo>
                        <a:pt x="703956" y="663599"/>
                        <a:pt x="703630" y="661321"/>
                        <a:pt x="704281" y="659694"/>
                      </a:cubicBezTo>
                      <a:cubicBezTo>
                        <a:pt x="704932" y="658066"/>
                        <a:pt x="705583" y="657416"/>
                        <a:pt x="704606" y="655463"/>
                      </a:cubicBezTo>
                      <a:cubicBezTo>
                        <a:pt x="703630" y="653510"/>
                        <a:pt x="701678" y="653185"/>
                        <a:pt x="701352" y="655463"/>
                      </a:cubicBezTo>
                      <a:lnTo>
                        <a:pt x="701352" y="655463"/>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7" name="Freeform: Shape 656">
                  <a:extLst>
                    <a:ext uri="{FF2B5EF4-FFF2-40B4-BE49-F238E27FC236}">
                      <a16:creationId xmlns:a16="http://schemas.microsoft.com/office/drawing/2014/main" id="{AF7B2756-9D39-480B-B458-EE59B1A17D23}"/>
                    </a:ext>
                  </a:extLst>
                </p:cNvPr>
                <p:cNvSpPr/>
                <p:nvPr/>
              </p:nvSpPr>
              <p:spPr>
                <a:xfrm>
                  <a:off x="7470313" y="3363080"/>
                  <a:ext cx="457587" cy="409239"/>
                </a:xfrm>
                <a:custGeom>
                  <a:avLst/>
                  <a:gdLst>
                    <a:gd name="connsiteX0" fmla="*/ 19202 w 457587"/>
                    <a:gd name="connsiteY0" fmla="*/ 364327 h 409239"/>
                    <a:gd name="connsiteX1" fmla="*/ 19202 w 457587"/>
                    <a:gd name="connsiteY1" fmla="*/ 364327 h 409239"/>
                    <a:gd name="connsiteX2" fmla="*/ 22782 w 457587"/>
                    <a:gd name="connsiteY2" fmla="*/ 367581 h 409239"/>
                    <a:gd name="connsiteX3" fmla="*/ 34824 w 457587"/>
                    <a:gd name="connsiteY3" fmla="*/ 363025 h 409239"/>
                    <a:gd name="connsiteX4" fmla="*/ 38078 w 457587"/>
                    <a:gd name="connsiteY4" fmla="*/ 366605 h 409239"/>
                    <a:gd name="connsiteX5" fmla="*/ 44913 w 457587"/>
                    <a:gd name="connsiteY5" fmla="*/ 362374 h 409239"/>
                    <a:gd name="connsiteX6" fmla="*/ 55327 w 457587"/>
                    <a:gd name="connsiteY6" fmla="*/ 361723 h 409239"/>
                    <a:gd name="connsiteX7" fmla="*/ 70624 w 457587"/>
                    <a:gd name="connsiteY7" fmla="*/ 364001 h 409239"/>
                    <a:gd name="connsiteX8" fmla="*/ 76156 w 457587"/>
                    <a:gd name="connsiteY8" fmla="*/ 359770 h 409239"/>
                    <a:gd name="connsiteX9" fmla="*/ 82665 w 457587"/>
                    <a:gd name="connsiteY9" fmla="*/ 359445 h 409239"/>
                    <a:gd name="connsiteX10" fmla="*/ 88524 w 457587"/>
                    <a:gd name="connsiteY10" fmla="*/ 355214 h 409239"/>
                    <a:gd name="connsiteX11" fmla="*/ 90476 w 457587"/>
                    <a:gd name="connsiteY11" fmla="*/ 359445 h 409239"/>
                    <a:gd name="connsiteX12" fmla="*/ 97636 w 457587"/>
                    <a:gd name="connsiteY12" fmla="*/ 360421 h 409239"/>
                    <a:gd name="connsiteX13" fmla="*/ 104470 w 457587"/>
                    <a:gd name="connsiteY13" fmla="*/ 364001 h 409239"/>
                    <a:gd name="connsiteX14" fmla="*/ 119767 w 457587"/>
                    <a:gd name="connsiteY14" fmla="*/ 359445 h 409239"/>
                    <a:gd name="connsiteX15" fmla="*/ 140270 w 457587"/>
                    <a:gd name="connsiteY15" fmla="*/ 358143 h 409239"/>
                    <a:gd name="connsiteX16" fmla="*/ 151010 w 457587"/>
                    <a:gd name="connsiteY16" fmla="*/ 356516 h 409239"/>
                    <a:gd name="connsiteX17" fmla="*/ 152312 w 457587"/>
                    <a:gd name="connsiteY17" fmla="*/ 351634 h 409239"/>
                    <a:gd name="connsiteX18" fmla="*/ 157845 w 457587"/>
                    <a:gd name="connsiteY18" fmla="*/ 358469 h 409239"/>
                    <a:gd name="connsiteX19" fmla="*/ 161425 w 457587"/>
                    <a:gd name="connsiteY19" fmla="*/ 364327 h 409239"/>
                    <a:gd name="connsiteX20" fmla="*/ 162076 w 457587"/>
                    <a:gd name="connsiteY20" fmla="*/ 374090 h 409239"/>
                    <a:gd name="connsiteX21" fmla="*/ 172490 w 457587"/>
                    <a:gd name="connsiteY21" fmla="*/ 377019 h 409239"/>
                    <a:gd name="connsiteX22" fmla="*/ 178349 w 457587"/>
                    <a:gd name="connsiteY22" fmla="*/ 396547 h 409239"/>
                    <a:gd name="connsiteX23" fmla="*/ 189739 w 457587"/>
                    <a:gd name="connsiteY23" fmla="*/ 396221 h 409239"/>
                    <a:gd name="connsiteX24" fmla="*/ 197550 w 457587"/>
                    <a:gd name="connsiteY24" fmla="*/ 403707 h 409239"/>
                    <a:gd name="connsiteX25" fmla="*/ 198852 w 457587"/>
                    <a:gd name="connsiteY25" fmla="*/ 409239 h 409239"/>
                    <a:gd name="connsiteX26" fmla="*/ 206337 w 457587"/>
                    <a:gd name="connsiteY26" fmla="*/ 399801 h 409239"/>
                    <a:gd name="connsiteX27" fmla="*/ 210243 w 457587"/>
                    <a:gd name="connsiteY27" fmla="*/ 398499 h 409239"/>
                    <a:gd name="connsiteX28" fmla="*/ 214148 w 457587"/>
                    <a:gd name="connsiteY28" fmla="*/ 397523 h 409239"/>
                    <a:gd name="connsiteX29" fmla="*/ 214148 w 457587"/>
                    <a:gd name="connsiteY29" fmla="*/ 397523 h 409239"/>
                    <a:gd name="connsiteX30" fmla="*/ 214148 w 457587"/>
                    <a:gd name="connsiteY30" fmla="*/ 395245 h 409239"/>
                    <a:gd name="connsiteX31" fmla="*/ 215776 w 457587"/>
                    <a:gd name="connsiteY31" fmla="*/ 388085 h 409239"/>
                    <a:gd name="connsiteX32" fmla="*/ 236279 w 457587"/>
                    <a:gd name="connsiteY32" fmla="*/ 389712 h 409239"/>
                    <a:gd name="connsiteX33" fmla="*/ 251576 w 457587"/>
                    <a:gd name="connsiteY33" fmla="*/ 391990 h 409239"/>
                    <a:gd name="connsiteX34" fmla="*/ 258410 w 457587"/>
                    <a:gd name="connsiteY34" fmla="*/ 388410 h 409239"/>
                    <a:gd name="connsiteX35" fmla="*/ 266546 w 457587"/>
                    <a:gd name="connsiteY35" fmla="*/ 384505 h 409239"/>
                    <a:gd name="connsiteX36" fmla="*/ 273381 w 457587"/>
                    <a:gd name="connsiteY36" fmla="*/ 387434 h 409239"/>
                    <a:gd name="connsiteX37" fmla="*/ 275333 w 457587"/>
                    <a:gd name="connsiteY37" fmla="*/ 388736 h 409239"/>
                    <a:gd name="connsiteX38" fmla="*/ 275333 w 457587"/>
                    <a:gd name="connsiteY38" fmla="*/ 388736 h 409239"/>
                    <a:gd name="connsiteX39" fmla="*/ 275333 w 457587"/>
                    <a:gd name="connsiteY39" fmla="*/ 388736 h 409239"/>
                    <a:gd name="connsiteX40" fmla="*/ 278263 w 457587"/>
                    <a:gd name="connsiteY40" fmla="*/ 388410 h 409239"/>
                    <a:gd name="connsiteX41" fmla="*/ 280541 w 457587"/>
                    <a:gd name="connsiteY41" fmla="*/ 386783 h 409239"/>
                    <a:gd name="connsiteX42" fmla="*/ 280541 w 457587"/>
                    <a:gd name="connsiteY42" fmla="*/ 386783 h 409239"/>
                    <a:gd name="connsiteX43" fmla="*/ 280541 w 457587"/>
                    <a:gd name="connsiteY43" fmla="*/ 386783 h 409239"/>
                    <a:gd name="connsiteX44" fmla="*/ 280215 w 457587"/>
                    <a:gd name="connsiteY44" fmla="*/ 385807 h 409239"/>
                    <a:gd name="connsiteX45" fmla="*/ 279564 w 457587"/>
                    <a:gd name="connsiteY45" fmla="*/ 382227 h 409239"/>
                    <a:gd name="connsiteX46" fmla="*/ 280866 w 457587"/>
                    <a:gd name="connsiteY46" fmla="*/ 379623 h 409239"/>
                    <a:gd name="connsiteX47" fmla="*/ 281517 w 457587"/>
                    <a:gd name="connsiteY47" fmla="*/ 377670 h 409239"/>
                    <a:gd name="connsiteX48" fmla="*/ 274032 w 457587"/>
                    <a:gd name="connsiteY48" fmla="*/ 357492 h 409239"/>
                    <a:gd name="connsiteX49" fmla="*/ 271428 w 457587"/>
                    <a:gd name="connsiteY49" fmla="*/ 350658 h 409239"/>
                    <a:gd name="connsiteX50" fmla="*/ 268824 w 457587"/>
                    <a:gd name="connsiteY50" fmla="*/ 350658 h 409239"/>
                    <a:gd name="connsiteX51" fmla="*/ 261014 w 457587"/>
                    <a:gd name="connsiteY51" fmla="*/ 349681 h 409239"/>
                    <a:gd name="connsiteX52" fmla="*/ 261014 w 457587"/>
                    <a:gd name="connsiteY52" fmla="*/ 349681 h 409239"/>
                    <a:gd name="connsiteX53" fmla="*/ 256132 w 457587"/>
                    <a:gd name="connsiteY53" fmla="*/ 341871 h 409239"/>
                    <a:gd name="connsiteX54" fmla="*/ 255155 w 457587"/>
                    <a:gd name="connsiteY54" fmla="*/ 335361 h 409239"/>
                    <a:gd name="connsiteX55" fmla="*/ 256457 w 457587"/>
                    <a:gd name="connsiteY55" fmla="*/ 327225 h 409239"/>
                    <a:gd name="connsiteX56" fmla="*/ 256457 w 457587"/>
                    <a:gd name="connsiteY56" fmla="*/ 327225 h 409239"/>
                    <a:gd name="connsiteX57" fmla="*/ 256132 w 457587"/>
                    <a:gd name="connsiteY57" fmla="*/ 324296 h 409239"/>
                    <a:gd name="connsiteX58" fmla="*/ 247996 w 457587"/>
                    <a:gd name="connsiteY58" fmla="*/ 322018 h 409239"/>
                    <a:gd name="connsiteX59" fmla="*/ 236605 w 457587"/>
                    <a:gd name="connsiteY59" fmla="*/ 317136 h 409239"/>
                    <a:gd name="connsiteX60" fmla="*/ 237906 w 457587"/>
                    <a:gd name="connsiteY60" fmla="*/ 311929 h 409239"/>
                    <a:gd name="connsiteX61" fmla="*/ 237906 w 457587"/>
                    <a:gd name="connsiteY61" fmla="*/ 311929 h 409239"/>
                    <a:gd name="connsiteX62" fmla="*/ 239534 w 457587"/>
                    <a:gd name="connsiteY62" fmla="*/ 306396 h 409239"/>
                    <a:gd name="connsiteX63" fmla="*/ 246694 w 457587"/>
                    <a:gd name="connsiteY63" fmla="*/ 295982 h 409239"/>
                    <a:gd name="connsiteX64" fmla="*/ 258736 w 457587"/>
                    <a:gd name="connsiteY64" fmla="*/ 281987 h 409239"/>
                    <a:gd name="connsiteX65" fmla="*/ 259711 w 457587"/>
                    <a:gd name="connsiteY65" fmla="*/ 281011 h 409239"/>
                    <a:gd name="connsiteX66" fmla="*/ 265245 w 457587"/>
                    <a:gd name="connsiteY66" fmla="*/ 277756 h 409239"/>
                    <a:gd name="connsiteX67" fmla="*/ 270777 w 457587"/>
                    <a:gd name="connsiteY67" fmla="*/ 281987 h 409239"/>
                    <a:gd name="connsiteX68" fmla="*/ 275659 w 457587"/>
                    <a:gd name="connsiteY68" fmla="*/ 286543 h 409239"/>
                    <a:gd name="connsiteX69" fmla="*/ 278263 w 457587"/>
                    <a:gd name="connsiteY69" fmla="*/ 284916 h 409239"/>
                    <a:gd name="connsiteX70" fmla="*/ 285097 w 457587"/>
                    <a:gd name="connsiteY70" fmla="*/ 281987 h 409239"/>
                    <a:gd name="connsiteX71" fmla="*/ 293233 w 457587"/>
                    <a:gd name="connsiteY71" fmla="*/ 281662 h 409239"/>
                    <a:gd name="connsiteX72" fmla="*/ 300393 w 457587"/>
                    <a:gd name="connsiteY72" fmla="*/ 281011 h 409239"/>
                    <a:gd name="connsiteX73" fmla="*/ 307879 w 457587"/>
                    <a:gd name="connsiteY73" fmla="*/ 269945 h 409239"/>
                    <a:gd name="connsiteX74" fmla="*/ 320572 w 457587"/>
                    <a:gd name="connsiteY74" fmla="*/ 252045 h 409239"/>
                    <a:gd name="connsiteX75" fmla="*/ 330010 w 457587"/>
                    <a:gd name="connsiteY75" fmla="*/ 248465 h 409239"/>
                    <a:gd name="connsiteX76" fmla="*/ 334892 w 457587"/>
                    <a:gd name="connsiteY76" fmla="*/ 246838 h 409239"/>
                    <a:gd name="connsiteX77" fmla="*/ 337495 w 457587"/>
                    <a:gd name="connsiteY77" fmla="*/ 240329 h 409239"/>
                    <a:gd name="connsiteX78" fmla="*/ 347584 w 457587"/>
                    <a:gd name="connsiteY78" fmla="*/ 218849 h 409239"/>
                    <a:gd name="connsiteX79" fmla="*/ 356372 w 457587"/>
                    <a:gd name="connsiteY79" fmla="*/ 214944 h 409239"/>
                    <a:gd name="connsiteX80" fmla="*/ 363532 w 457587"/>
                    <a:gd name="connsiteY80" fmla="*/ 212015 h 409239"/>
                    <a:gd name="connsiteX81" fmla="*/ 361904 w 457587"/>
                    <a:gd name="connsiteY81" fmla="*/ 211364 h 409239"/>
                    <a:gd name="connsiteX82" fmla="*/ 359951 w 457587"/>
                    <a:gd name="connsiteY82" fmla="*/ 210387 h 409239"/>
                    <a:gd name="connsiteX83" fmla="*/ 358975 w 457587"/>
                    <a:gd name="connsiteY83" fmla="*/ 205506 h 409239"/>
                    <a:gd name="connsiteX84" fmla="*/ 363532 w 457587"/>
                    <a:gd name="connsiteY84" fmla="*/ 199973 h 409239"/>
                    <a:gd name="connsiteX85" fmla="*/ 369715 w 457587"/>
                    <a:gd name="connsiteY85" fmla="*/ 194440 h 409239"/>
                    <a:gd name="connsiteX86" fmla="*/ 372644 w 457587"/>
                    <a:gd name="connsiteY86" fmla="*/ 192813 h 409239"/>
                    <a:gd name="connsiteX87" fmla="*/ 380781 w 457587"/>
                    <a:gd name="connsiteY87" fmla="*/ 187606 h 409239"/>
                    <a:gd name="connsiteX88" fmla="*/ 379153 w 457587"/>
                    <a:gd name="connsiteY88" fmla="*/ 169706 h 409239"/>
                    <a:gd name="connsiteX89" fmla="*/ 378828 w 457587"/>
                    <a:gd name="connsiteY89" fmla="*/ 165800 h 409239"/>
                    <a:gd name="connsiteX90" fmla="*/ 380781 w 457587"/>
                    <a:gd name="connsiteY90" fmla="*/ 161569 h 409239"/>
                    <a:gd name="connsiteX91" fmla="*/ 384035 w 457587"/>
                    <a:gd name="connsiteY91" fmla="*/ 157664 h 409239"/>
                    <a:gd name="connsiteX92" fmla="*/ 389893 w 457587"/>
                    <a:gd name="connsiteY92" fmla="*/ 155386 h 409239"/>
                    <a:gd name="connsiteX93" fmla="*/ 400633 w 457587"/>
                    <a:gd name="connsiteY93" fmla="*/ 150829 h 409239"/>
                    <a:gd name="connsiteX94" fmla="*/ 401284 w 457587"/>
                    <a:gd name="connsiteY94" fmla="*/ 147900 h 409239"/>
                    <a:gd name="connsiteX95" fmla="*/ 400633 w 457587"/>
                    <a:gd name="connsiteY95" fmla="*/ 146273 h 409239"/>
                    <a:gd name="connsiteX96" fmla="*/ 394124 w 457587"/>
                    <a:gd name="connsiteY96" fmla="*/ 144971 h 409239"/>
                    <a:gd name="connsiteX97" fmla="*/ 384360 w 457587"/>
                    <a:gd name="connsiteY97" fmla="*/ 141717 h 409239"/>
                    <a:gd name="connsiteX98" fmla="*/ 384360 w 457587"/>
                    <a:gd name="connsiteY98" fmla="*/ 137160 h 409239"/>
                    <a:gd name="connsiteX99" fmla="*/ 384686 w 457587"/>
                    <a:gd name="connsiteY99" fmla="*/ 133580 h 409239"/>
                    <a:gd name="connsiteX100" fmla="*/ 384686 w 457587"/>
                    <a:gd name="connsiteY100" fmla="*/ 131302 h 409239"/>
                    <a:gd name="connsiteX101" fmla="*/ 381756 w 457587"/>
                    <a:gd name="connsiteY101" fmla="*/ 131953 h 409239"/>
                    <a:gd name="connsiteX102" fmla="*/ 377526 w 457587"/>
                    <a:gd name="connsiteY102" fmla="*/ 132604 h 409239"/>
                    <a:gd name="connsiteX103" fmla="*/ 369715 w 457587"/>
                    <a:gd name="connsiteY103" fmla="*/ 126746 h 409239"/>
                    <a:gd name="connsiteX104" fmla="*/ 365484 w 457587"/>
                    <a:gd name="connsiteY104" fmla="*/ 119586 h 409239"/>
                    <a:gd name="connsiteX105" fmla="*/ 367437 w 457587"/>
                    <a:gd name="connsiteY105" fmla="*/ 115030 h 409239"/>
                    <a:gd name="connsiteX106" fmla="*/ 369064 w 457587"/>
                    <a:gd name="connsiteY106" fmla="*/ 109497 h 409239"/>
                    <a:gd name="connsiteX107" fmla="*/ 365810 w 457587"/>
                    <a:gd name="connsiteY107" fmla="*/ 106242 h 409239"/>
                    <a:gd name="connsiteX108" fmla="*/ 363857 w 457587"/>
                    <a:gd name="connsiteY108" fmla="*/ 104615 h 409239"/>
                    <a:gd name="connsiteX109" fmla="*/ 363857 w 457587"/>
                    <a:gd name="connsiteY109" fmla="*/ 100384 h 409239"/>
                    <a:gd name="connsiteX110" fmla="*/ 367111 w 457587"/>
                    <a:gd name="connsiteY110" fmla="*/ 97781 h 409239"/>
                    <a:gd name="connsiteX111" fmla="*/ 371017 w 457587"/>
                    <a:gd name="connsiteY111" fmla="*/ 94526 h 409239"/>
                    <a:gd name="connsiteX112" fmla="*/ 369064 w 457587"/>
                    <a:gd name="connsiteY112" fmla="*/ 94526 h 409239"/>
                    <a:gd name="connsiteX113" fmla="*/ 363206 w 457587"/>
                    <a:gd name="connsiteY113" fmla="*/ 91922 h 409239"/>
                    <a:gd name="connsiteX114" fmla="*/ 363206 w 457587"/>
                    <a:gd name="connsiteY114" fmla="*/ 91922 h 409239"/>
                    <a:gd name="connsiteX115" fmla="*/ 363532 w 457587"/>
                    <a:gd name="connsiteY115" fmla="*/ 87366 h 409239"/>
                    <a:gd name="connsiteX116" fmla="*/ 364182 w 457587"/>
                    <a:gd name="connsiteY116" fmla="*/ 85088 h 409239"/>
                    <a:gd name="connsiteX117" fmla="*/ 364182 w 457587"/>
                    <a:gd name="connsiteY117" fmla="*/ 85088 h 409239"/>
                    <a:gd name="connsiteX118" fmla="*/ 362881 w 457587"/>
                    <a:gd name="connsiteY118" fmla="*/ 84762 h 409239"/>
                    <a:gd name="connsiteX119" fmla="*/ 359626 w 457587"/>
                    <a:gd name="connsiteY119" fmla="*/ 83786 h 409239"/>
                    <a:gd name="connsiteX120" fmla="*/ 357999 w 457587"/>
                    <a:gd name="connsiteY120" fmla="*/ 79881 h 409239"/>
                    <a:gd name="connsiteX121" fmla="*/ 363532 w 457587"/>
                    <a:gd name="connsiteY121" fmla="*/ 72395 h 409239"/>
                    <a:gd name="connsiteX122" fmla="*/ 363532 w 457587"/>
                    <a:gd name="connsiteY122" fmla="*/ 72395 h 409239"/>
                    <a:gd name="connsiteX123" fmla="*/ 364508 w 457587"/>
                    <a:gd name="connsiteY123" fmla="*/ 71093 h 409239"/>
                    <a:gd name="connsiteX124" fmla="*/ 373620 w 457587"/>
                    <a:gd name="connsiteY124" fmla="*/ 69466 h 409239"/>
                    <a:gd name="connsiteX125" fmla="*/ 384035 w 457587"/>
                    <a:gd name="connsiteY125" fmla="*/ 69141 h 409239"/>
                    <a:gd name="connsiteX126" fmla="*/ 391846 w 457587"/>
                    <a:gd name="connsiteY126" fmla="*/ 69792 h 409239"/>
                    <a:gd name="connsiteX127" fmla="*/ 398681 w 457587"/>
                    <a:gd name="connsiteY127" fmla="*/ 70768 h 409239"/>
                    <a:gd name="connsiteX128" fmla="*/ 398681 w 457587"/>
                    <a:gd name="connsiteY128" fmla="*/ 70768 h 409239"/>
                    <a:gd name="connsiteX129" fmla="*/ 401935 w 457587"/>
                    <a:gd name="connsiteY129" fmla="*/ 72395 h 409239"/>
                    <a:gd name="connsiteX130" fmla="*/ 406491 w 457587"/>
                    <a:gd name="connsiteY130" fmla="*/ 74673 h 409239"/>
                    <a:gd name="connsiteX131" fmla="*/ 406817 w 457587"/>
                    <a:gd name="connsiteY131" fmla="*/ 74673 h 409239"/>
                    <a:gd name="connsiteX132" fmla="*/ 416906 w 457587"/>
                    <a:gd name="connsiteY132" fmla="*/ 74999 h 409239"/>
                    <a:gd name="connsiteX133" fmla="*/ 426995 w 457587"/>
                    <a:gd name="connsiteY133" fmla="*/ 71093 h 409239"/>
                    <a:gd name="connsiteX134" fmla="*/ 429273 w 457587"/>
                    <a:gd name="connsiteY134" fmla="*/ 70117 h 409239"/>
                    <a:gd name="connsiteX135" fmla="*/ 437084 w 457587"/>
                    <a:gd name="connsiteY135" fmla="*/ 68490 h 409239"/>
                    <a:gd name="connsiteX136" fmla="*/ 442617 w 457587"/>
                    <a:gd name="connsiteY136" fmla="*/ 67513 h 409239"/>
                    <a:gd name="connsiteX137" fmla="*/ 446847 w 457587"/>
                    <a:gd name="connsiteY137" fmla="*/ 63608 h 409239"/>
                    <a:gd name="connsiteX138" fmla="*/ 451404 w 457587"/>
                    <a:gd name="connsiteY138" fmla="*/ 57424 h 409239"/>
                    <a:gd name="connsiteX139" fmla="*/ 457587 w 457587"/>
                    <a:gd name="connsiteY139" fmla="*/ 44732 h 409239"/>
                    <a:gd name="connsiteX140" fmla="*/ 452055 w 457587"/>
                    <a:gd name="connsiteY140" fmla="*/ 43755 h 409239"/>
                    <a:gd name="connsiteX141" fmla="*/ 446522 w 457587"/>
                    <a:gd name="connsiteY141" fmla="*/ 42779 h 409239"/>
                    <a:gd name="connsiteX142" fmla="*/ 440664 w 457587"/>
                    <a:gd name="connsiteY142" fmla="*/ 41477 h 409239"/>
                    <a:gd name="connsiteX143" fmla="*/ 436759 w 457587"/>
                    <a:gd name="connsiteY143" fmla="*/ 35294 h 409239"/>
                    <a:gd name="connsiteX144" fmla="*/ 436433 w 457587"/>
                    <a:gd name="connsiteY144" fmla="*/ 33341 h 409239"/>
                    <a:gd name="connsiteX145" fmla="*/ 435456 w 457587"/>
                    <a:gd name="connsiteY145" fmla="*/ 33992 h 409239"/>
                    <a:gd name="connsiteX146" fmla="*/ 426995 w 457587"/>
                    <a:gd name="connsiteY146" fmla="*/ 37246 h 409239"/>
                    <a:gd name="connsiteX147" fmla="*/ 419835 w 457587"/>
                    <a:gd name="connsiteY147" fmla="*/ 34968 h 409239"/>
                    <a:gd name="connsiteX148" fmla="*/ 419509 w 457587"/>
                    <a:gd name="connsiteY148" fmla="*/ 32039 h 409239"/>
                    <a:gd name="connsiteX149" fmla="*/ 419184 w 457587"/>
                    <a:gd name="connsiteY149" fmla="*/ 28784 h 409239"/>
                    <a:gd name="connsiteX150" fmla="*/ 420486 w 457587"/>
                    <a:gd name="connsiteY150" fmla="*/ 21299 h 409239"/>
                    <a:gd name="connsiteX151" fmla="*/ 421462 w 457587"/>
                    <a:gd name="connsiteY151" fmla="*/ 19021 h 409239"/>
                    <a:gd name="connsiteX152" fmla="*/ 419509 w 457587"/>
                    <a:gd name="connsiteY152" fmla="*/ 12837 h 409239"/>
                    <a:gd name="connsiteX153" fmla="*/ 416255 w 457587"/>
                    <a:gd name="connsiteY153" fmla="*/ 8281 h 409239"/>
                    <a:gd name="connsiteX154" fmla="*/ 406491 w 457587"/>
                    <a:gd name="connsiteY154" fmla="*/ 3074 h 409239"/>
                    <a:gd name="connsiteX155" fmla="*/ 397053 w 457587"/>
                    <a:gd name="connsiteY155" fmla="*/ 145 h 409239"/>
                    <a:gd name="connsiteX156" fmla="*/ 386313 w 457587"/>
                    <a:gd name="connsiteY156" fmla="*/ 145 h 409239"/>
                    <a:gd name="connsiteX157" fmla="*/ 386313 w 457587"/>
                    <a:gd name="connsiteY157" fmla="*/ 145 h 409239"/>
                    <a:gd name="connsiteX158" fmla="*/ 382733 w 457587"/>
                    <a:gd name="connsiteY158" fmla="*/ 145 h 409239"/>
                    <a:gd name="connsiteX159" fmla="*/ 379804 w 457587"/>
                    <a:gd name="connsiteY159" fmla="*/ 1121 h 409239"/>
                    <a:gd name="connsiteX160" fmla="*/ 371668 w 457587"/>
                    <a:gd name="connsiteY160" fmla="*/ 6979 h 409239"/>
                    <a:gd name="connsiteX161" fmla="*/ 367763 w 457587"/>
                    <a:gd name="connsiteY161" fmla="*/ 9908 h 409239"/>
                    <a:gd name="connsiteX162" fmla="*/ 362881 w 457587"/>
                    <a:gd name="connsiteY162" fmla="*/ 7956 h 409239"/>
                    <a:gd name="connsiteX163" fmla="*/ 358975 w 457587"/>
                    <a:gd name="connsiteY163" fmla="*/ 6003 h 409239"/>
                    <a:gd name="connsiteX164" fmla="*/ 340099 w 457587"/>
                    <a:gd name="connsiteY164" fmla="*/ 6328 h 409239"/>
                    <a:gd name="connsiteX165" fmla="*/ 331637 w 457587"/>
                    <a:gd name="connsiteY165" fmla="*/ 6654 h 409239"/>
                    <a:gd name="connsiteX166" fmla="*/ 316992 w 457587"/>
                    <a:gd name="connsiteY166" fmla="*/ 16092 h 409239"/>
                    <a:gd name="connsiteX167" fmla="*/ 309832 w 457587"/>
                    <a:gd name="connsiteY167" fmla="*/ 20648 h 409239"/>
                    <a:gd name="connsiteX168" fmla="*/ 309832 w 457587"/>
                    <a:gd name="connsiteY168" fmla="*/ 20648 h 409239"/>
                    <a:gd name="connsiteX169" fmla="*/ 304624 w 457587"/>
                    <a:gd name="connsiteY169" fmla="*/ 19672 h 409239"/>
                    <a:gd name="connsiteX170" fmla="*/ 300719 w 457587"/>
                    <a:gd name="connsiteY170" fmla="*/ 18370 h 409239"/>
                    <a:gd name="connsiteX171" fmla="*/ 294536 w 457587"/>
                    <a:gd name="connsiteY171" fmla="*/ 23577 h 409239"/>
                    <a:gd name="connsiteX172" fmla="*/ 290630 w 457587"/>
                    <a:gd name="connsiteY172" fmla="*/ 28784 h 409239"/>
                    <a:gd name="connsiteX173" fmla="*/ 291281 w 457587"/>
                    <a:gd name="connsiteY173" fmla="*/ 31063 h 409239"/>
                    <a:gd name="connsiteX174" fmla="*/ 292583 w 457587"/>
                    <a:gd name="connsiteY174" fmla="*/ 33015 h 409239"/>
                    <a:gd name="connsiteX175" fmla="*/ 296814 w 457587"/>
                    <a:gd name="connsiteY175" fmla="*/ 39199 h 409239"/>
                    <a:gd name="connsiteX176" fmla="*/ 299742 w 457587"/>
                    <a:gd name="connsiteY176" fmla="*/ 43430 h 409239"/>
                    <a:gd name="connsiteX177" fmla="*/ 300393 w 457587"/>
                    <a:gd name="connsiteY177" fmla="*/ 47661 h 409239"/>
                    <a:gd name="connsiteX178" fmla="*/ 300719 w 457587"/>
                    <a:gd name="connsiteY178" fmla="*/ 51566 h 409239"/>
                    <a:gd name="connsiteX179" fmla="*/ 299092 w 457587"/>
                    <a:gd name="connsiteY179" fmla="*/ 56448 h 409239"/>
                    <a:gd name="connsiteX180" fmla="*/ 298115 w 457587"/>
                    <a:gd name="connsiteY180" fmla="*/ 57424 h 409239"/>
                    <a:gd name="connsiteX181" fmla="*/ 297464 w 457587"/>
                    <a:gd name="connsiteY181" fmla="*/ 60679 h 409239"/>
                    <a:gd name="connsiteX182" fmla="*/ 297139 w 457587"/>
                    <a:gd name="connsiteY182" fmla="*/ 62957 h 409239"/>
                    <a:gd name="connsiteX183" fmla="*/ 293559 w 457587"/>
                    <a:gd name="connsiteY183" fmla="*/ 65235 h 409239"/>
                    <a:gd name="connsiteX184" fmla="*/ 291606 w 457587"/>
                    <a:gd name="connsiteY184" fmla="*/ 66212 h 409239"/>
                    <a:gd name="connsiteX185" fmla="*/ 291606 w 457587"/>
                    <a:gd name="connsiteY185" fmla="*/ 66212 h 409239"/>
                    <a:gd name="connsiteX186" fmla="*/ 289979 w 457587"/>
                    <a:gd name="connsiteY186" fmla="*/ 69466 h 409239"/>
                    <a:gd name="connsiteX187" fmla="*/ 289328 w 457587"/>
                    <a:gd name="connsiteY187" fmla="*/ 70768 h 409239"/>
                    <a:gd name="connsiteX188" fmla="*/ 285423 w 457587"/>
                    <a:gd name="connsiteY188" fmla="*/ 74348 h 409239"/>
                    <a:gd name="connsiteX189" fmla="*/ 282168 w 457587"/>
                    <a:gd name="connsiteY189" fmla="*/ 77277 h 409239"/>
                    <a:gd name="connsiteX190" fmla="*/ 282168 w 457587"/>
                    <a:gd name="connsiteY190" fmla="*/ 77277 h 409239"/>
                    <a:gd name="connsiteX191" fmla="*/ 284446 w 457587"/>
                    <a:gd name="connsiteY191" fmla="*/ 79555 h 409239"/>
                    <a:gd name="connsiteX192" fmla="*/ 287050 w 457587"/>
                    <a:gd name="connsiteY192" fmla="*/ 82810 h 409239"/>
                    <a:gd name="connsiteX193" fmla="*/ 286074 w 457587"/>
                    <a:gd name="connsiteY193" fmla="*/ 88017 h 409239"/>
                    <a:gd name="connsiteX194" fmla="*/ 284120 w 457587"/>
                    <a:gd name="connsiteY194" fmla="*/ 91272 h 409239"/>
                    <a:gd name="connsiteX195" fmla="*/ 276310 w 457587"/>
                    <a:gd name="connsiteY195" fmla="*/ 93875 h 409239"/>
                    <a:gd name="connsiteX196" fmla="*/ 268824 w 457587"/>
                    <a:gd name="connsiteY196" fmla="*/ 95502 h 409239"/>
                    <a:gd name="connsiteX197" fmla="*/ 268824 w 457587"/>
                    <a:gd name="connsiteY197" fmla="*/ 95502 h 409239"/>
                    <a:gd name="connsiteX198" fmla="*/ 261014 w 457587"/>
                    <a:gd name="connsiteY198" fmla="*/ 94201 h 409239"/>
                    <a:gd name="connsiteX199" fmla="*/ 255481 w 457587"/>
                    <a:gd name="connsiteY199" fmla="*/ 93224 h 409239"/>
                    <a:gd name="connsiteX200" fmla="*/ 252227 w 457587"/>
                    <a:gd name="connsiteY200" fmla="*/ 94201 h 409239"/>
                    <a:gd name="connsiteX201" fmla="*/ 250924 w 457587"/>
                    <a:gd name="connsiteY201" fmla="*/ 95502 h 409239"/>
                    <a:gd name="connsiteX202" fmla="*/ 252227 w 457587"/>
                    <a:gd name="connsiteY202" fmla="*/ 97781 h 409239"/>
                    <a:gd name="connsiteX203" fmla="*/ 255481 w 457587"/>
                    <a:gd name="connsiteY203" fmla="*/ 102011 h 409239"/>
                    <a:gd name="connsiteX204" fmla="*/ 261014 w 457587"/>
                    <a:gd name="connsiteY204" fmla="*/ 108846 h 409239"/>
                    <a:gd name="connsiteX205" fmla="*/ 263292 w 457587"/>
                    <a:gd name="connsiteY205" fmla="*/ 114053 h 409239"/>
                    <a:gd name="connsiteX206" fmla="*/ 259386 w 457587"/>
                    <a:gd name="connsiteY206" fmla="*/ 118284 h 409239"/>
                    <a:gd name="connsiteX207" fmla="*/ 252552 w 457587"/>
                    <a:gd name="connsiteY207" fmla="*/ 121864 h 409239"/>
                    <a:gd name="connsiteX208" fmla="*/ 247670 w 457587"/>
                    <a:gd name="connsiteY208" fmla="*/ 122515 h 409239"/>
                    <a:gd name="connsiteX209" fmla="*/ 244090 w 457587"/>
                    <a:gd name="connsiteY209" fmla="*/ 123166 h 409239"/>
                    <a:gd name="connsiteX210" fmla="*/ 241487 w 457587"/>
                    <a:gd name="connsiteY210" fmla="*/ 123817 h 409239"/>
                    <a:gd name="connsiteX211" fmla="*/ 241487 w 457587"/>
                    <a:gd name="connsiteY211" fmla="*/ 123817 h 409239"/>
                    <a:gd name="connsiteX212" fmla="*/ 239859 w 457587"/>
                    <a:gd name="connsiteY212" fmla="*/ 124793 h 409239"/>
                    <a:gd name="connsiteX213" fmla="*/ 239534 w 457587"/>
                    <a:gd name="connsiteY213" fmla="*/ 128373 h 409239"/>
                    <a:gd name="connsiteX214" fmla="*/ 238557 w 457587"/>
                    <a:gd name="connsiteY214" fmla="*/ 135859 h 409239"/>
                    <a:gd name="connsiteX215" fmla="*/ 235628 w 457587"/>
                    <a:gd name="connsiteY215" fmla="*/ 140740 h 409239"/>
                    <a:gd name="connsiteX216" fmla="*/ 234652 w 457587"/>
                    <a:gd name="connsiteY216" fmla="*/ 142042 h 409239"/>
                    <a:gd name="connsiteX217" fmla="*/ 234652 w 457587"/>
                    <a:gd name="connsiteY217" fmla="*/ 151480 h 409239"/>
                    <a:gd name="connsiteX218" fmla="*/ 234326 w 457587"/>
                    <a:gd name="connsiteY218" fmla="*/ 159291 h 409239"/>
                    <a:gd name="connsiteX219" fmla="*/ 226515 w 457587"/>
                    <a:gd name="connsiteY219" fmla="*/ 167753 h 409239"/>
                    <a:gd name="connsiteX220" fmla="*/ 220332 w 457587"/>
                    <a:gd name="connsiteY220" fmla="*/ 170357 h 409239"/>
                    <a:gd name="connsiteX221" fmla="*/ 220332 w 457587"/>
                    <a:gd name="connsiteY221" fmla="*/ 170357 h 409239"/>
                    <a:gd name="connsiteX222" fmla="*/ 216101 w 457587"/>
                    <a:gd name="connsiteY222" fmla="*/ 168078 h 409239"/>
                    <a:gd name="connsiteX223" fmla="*/ 210894 w 457587"/>
                    <a:gd name="connsiteY223" fmla="*/ 165475 h 409239"/>
                    <a:gd name="connsiteX224" fmla="*/ 207965 w 457587"/>
                    <a:gd name="connsiteY224" fmla="*/ 165149 h 409239"/>
                    <a:gd name="connsiteX225" fmla="*/ 203734 w 457587"/>
                    <a:gd name="connsiteY225" fmla="*/ 165149 h 409239"/>
                    <a:gd name="connsiteX226" fmla="*/ 201130 w 457587"/>
                    <a:gd name="connsiteY226" fmla="*/ 166451 h 409239"/>
                    <a:gd name="connsiteX227" fmla="*/ 197550 w 457587"/>
                    <a:gd name="connsiteY227" fmla="*/ 168729 h 409239"/>
                    <a:gd name="connsiteX228" fmla="*/ 191041 w 457587"/>
                    <a:gd name="connsiteY228" fmla="*/ 171333 h 409239"/>
                    <a:gd name="connsiteX229" fmla="*/ 188112 w 457587"/>
                    <a:gd name="connsiteY229" fmla="*/ 171984 h 409239"/>
                    <a:gd name="connsiteX230" fmla="*/ 189414 w 457587"/>
                    <a:gd name="connsiteY230" fmla="*/ 172960 h 409239"/>
                    <a:gd name="connsiteX231" fmla="*/ 192017 w 457587"/>
                    <a:gd name="connsiteY231" fmla="*/ 175238 h 409239"/>
                    <a:gd name="connsiteX232" fmla="*/ 192017 w 457587"/>
                    <a:gd name="connsiteY232" fmla="*/ 175564 h 409239"/>
                    <a:gd name="connsiteX233" fmla="*/ 192017 w 457587"/>
                    <a:gd name="connsiteY233" fmla="*/ 175564 h 409239"/>
                    <a:gd name="connsiteX234" fmla="*/ 191041 w 457587"/>
                    <a:gd name="connsiteY234" fmla="*/ 178168 h 409239"/>
                    <a:gd name="connsiteX235" fmla="*/ 189088 w 457587"/>
                    <a:gd name="connsiteY235" fmla="*/ 179469 h 409239"/>
                    <a:gd name="connsiteX236" fmla="*/ 181928 w 457587"/>
                    <a:gd name="connsiteY236" fmla="*/ 182073 h 409239"/>
                    <a:gd name="connsiteX237" fmla="*/ 174443 w 457587"/>
                    <a:gd name="connsiteY237" fmla="*/ 179795 h 409239"/>
                    <a:gd name="connsiteX238" fmla="*/ 171188 w 457587"/>
                    <a:gd name="connsiteY238" fmla="*/ 178168 h 409239"/>
                    <a:gd name="connsiteX239" fmla="*/ 164354 w 457587"/>
                    <a:gd name="connsiteY239" fmla="*/ 182073 h 409239"/>
                    <a:gd name="connsiteX240" fmla="*/ 155241 w 457587"/>
                    <a:gd name="connsiteY240" fmla="*/ 189233 h 409239"/>
                    <a:gd name="connsiteX241" fmla="*/ 152963 w 457587"/>
                    <a:gd name="connsiteY241" fmla="*/ 193138 h 409239"/>
                    <a:gd name="connsiteX242" fmla="*/ 151661 w 457587"/>
                    <a:gd name="connsiteY242" fmla="*/ 197369 h 409239"/>
                    <a:gd name="connsiteX243" fmla="*/ 151010 w 457587"/>
                    <a:gd name="connsiteY243" fmla="*/ 204855 h 409239"/>
                    <a:gd name="connsiteX244" fmla="*/ 150685 w 457587"/>
                    <a:gd name="connsiteY244" fmla="*/ 209737 h 409239"/>
                    <a:gd name="connsiteX245" fmla="*/ 151661 w 457587"/>
                    <a:gd name="connsiteY245" fmla="*/ 214944 h 409239"/>
                    <a:gd name="connsiteX246" fmla="*/ 151987 w 457587"/>
                    <a:gd name="connsiteY246" fmla="*/ 215920 h 409239"/>
                    <a:gd name="connsiteX247" fmla="*/ 149383 w 457587"/>
                    <a:gd name="connsiteY247" fmla="*/ 222755 h 409239"/>
                    <a:gd name="connsiteX248" fmla="*/ 149058 w 457587"/>
                    <a:gd name="connsiteY248" fmla="*/ 223080 h 409239"/>
                    <a:gd name="connsiteX249" fmla="*/ 148407 w 457587"/>
                    <a:gd name="connsiteY249" fmla="*/ 223080 h 409239"/>
                    <a:gd name="connsiteX250" fmla="*/ 126276 w 457587"/>
                    <a:gd name="connsiteY250" fmla="*/ 228613 h 409239"/>
                    <a:gd name="connsiteX251" fmla="*/ 103820 w 457587"/>
                    <a:gd name="connsiteY251" fmla="*/ 229264 h 409239"/>
                    <a:gd name="connsiteX252" fmla="*/ 101542 w 457587"/>
                    <a:gd name="connsiteY252" fmla="*/ 229264 h 409239"/>
                    <a:gd name="connsiteX253" fmla="*/ 101542 w 457587"/>
                    <a:gd name="connsiteY253" fmla="*/ 229264 h 409239"/>
                    <a:gd name="connsiteX254" fmla="*/ 93080 w 457587"/>
                    <a:gd name="connsiteY254" fmla="*/ 235447 h 409239"/>
                    <a:gd name="connsiteX255" fmla="*/ 90151 w 457587"/>
                    <a:gd name="connsiteY255" fmla="*/ 238051 h 409239"/>
                    <a:gd name="connsiteX256" fmla="*/ 82340 w 457587"/>
                    <a:gd name="connsiteY256" fmla="*/ 236749 h 409239"/>
                    <a:gd name="connsiteX257" fmla="*/ 78434 w 457587"/>
                    <a:gd name="connsiteY257" fmla="*/ 235122 h 409239"/>
                    <a:gd name="connsiteX258" fmla="*/ 58256 w 457587"/>
                    <a:gd name="connsiteY258" fmla="*/ 235773 h 409239"/>
                    <a:gd name="connsiteX259" fmla="*/ 46865 w 457587"/>
                    <a:gd name="connsiteY259" fmla="*/ 236424 h 409239"/>
                    <a:gd name="connsiteX260" fmla="*/ 16924 w 457587"/>
                    <a:gd name="connsiteY260" fmla="*/ 228287 h 409239"/>
                    <a:gd name="connsiteX261" fmla="*/ 0 w 457587"/>
                    <a:gd name="connsiteY261" fmla="*/ 223405 h 409239"/>
                    <a:gd name="connsiteX262" fmla="*/ 20504 w 457587"/>
                    <a:gd name="connsiteY262" fmla="*/ 250744 h 409239"/>
                    <a:gd name="connsiteX263" fmla="*/ 28640 w 457587"/>
                    <a:gd name="connsiteY263" fmla="*/ 261158 h 409239"/>
                    <a:gd name="connsiteX264" fmla="*/ 42634 w 457587"/>
                    <a:gd name="connsiteY264" fmla="*/ 267993 h 409239"/>
                    <a:gd name="connsiteX265" fmla="*/ 52073 w 457587"/>
                    <a:gd name="connsiteY265" fmla="*/ 272223 h 409239"/>
                    <a:gd name="connsiteX266" fmla="*/ 53374 w 457587"/>
                    <a:gd name="connsiteY266" fmla="*/ 298260 h 409239"/>
                    <a:gd name="connsiteX267" fmla="*/ 66718 w 457587"/>
                    <a:gd name="connsiteY267" fmla="*/ 302491 h 409239"/>
                    <a:gd name="connsiteX268" fmla="*/ 64765 w 457587"/>
                    <a:gd name="connsiteY268" fmla="*/ 314207 h 409239"/>
                    <a:gd name="connsiteX269" fmla="*/ 61836 w 457587"/>
                    <a:gd name="connsiteY269" fmla="*/ 321692 h 409239"/>
                    <a:gd name="connsiteX270" fmla="*/ 48818 w 457587"/>
                    <a:gd name="connsiteY270" fmla="*/ 324296 h 409239"/>
                    <a:gd name="connsiteX271" fmla="*/ 38729 w 457587"/>
                    <a:gd name="connsiteY271" fmla="*/ 325272 h 409239"/>
                    <a:gd name="connsiteX272" fmla="*/ 31243 w 457587"/>
                    <a:gd name="connsiteY272" fmla="*/ 328852 h 409239"/>
                    <a:gd name="connsiteX273" fmla="*/ 26362 w 457587"/>
                    <a:gd name="connsiteY273" fmla="*/ 332432 h 409239"/>
                    <a:gd name="connsiteX274" fmla="*/ 22456 w 457587"/>
                    <a:gd name="connsiteY274" fmla="*/ 350007 h 409239"/>
                    <a:gd name="connsiteX275" fmla="*/ 19202 w 457587"/>
                    <a:gd name="connsiteY275" fmla="*/ 364327 h 409239"/>
                    <a:gd name="connsiteX276" fmla="*/ 19202 w 457587"/>
                    <a:gd name="connsiteY276" fmla="*/ 364327 h 40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457587" h="409239">
                      <a:moveTo>
                        <a:pt x="19202" y="364327"/>
                      </a:moveTo>
                      <a:lnTo>
                        <a:pt x="19202" y="364327"/>
                      </a:lnTo>
                      <a:cubicBezTo>
                        <a:pt x="22782" y="364652"/>
                        <a:pt x="21154" y="367256"/>
                        <a:pt x="22782" y="367581"/>
                      </a:cubicBezTo>
                      <a:cubicBezTo>
                        <a:pt x="24409" y="367907"/>
                        <a:pt x="32871" y="363676"/>
                        <a:pt x="34824" y="363025"/>
                      </a:cubicBezTo>
                      <a:cubicBezTo>
                        <a:pt x="36451" y="362374"/>
                        <a:pt x="36776" y="364978"/>
                        <a:pt x="38078" y="366605"/>
                      </a:cubicBezTo>
                      <a:cubicBezTo>
                        <a:pt x="39380" y="368232"/>
                        <a:pt x="43936" y="363676"/>
                        <a:pt x="44913" y="362374"/>
                      </a:cubicBezTo>
                      <a:cubicBezTo>
                        <a:pt x="46215" y="361072"/>
                        <a:pt x="51422" y="361398"/>
                        <a:pt x="55327" y="361723"/>
                      </a:cubicBezTo>
                      <a:cubicBezTo>
                        <a:pt x="59233" y="362049"/>
                        <a:pt x="68671" y="363676"/>
                        <a:pt x="70624" y="364001"/>
                      </a:cubicBezTo>
                      <a:cubicBezTo>
                        <a:pt x="72576" y="364327"/>
                        <a:pt x="73878" y="361072"/>
                        <a:pt x="76156" y="359770"/>
                      </a:cubicBezTo>
                      <a:cubicBezTo>
                        <a:pt x="78434" y="358469"/>
                        <a:pt x="80387" y="358469"/>
                        <a:pt x="82665" y="359445"/>
                      </a:cubicBezTo>
                      <a:cubicBezTo>
                        <a:pt x="85269" y="360096"/>
                        <a:pt x="86245" y="355865"/>
                        <a:pt x="88524" y="355214"/>
                      </a:cubicBezTo>
                      <a:cubicBezTo>
                        <a:pt x="90476" y="354563"/>
                        <a:pt x="90476" y="358794"/>
                        <a:pt x="90476" y="359445"/>
                      </a:cubicBezTo>
                      <a:cubicBezTo>
                        <a:pt x="90802" y="360096"/>
                        <a:pt x="94381" y="360421"/>
                        <a:pt x="97636" y="360421"/>
                      </a:cubicBezTo>
                      <a:cubicBezTo>
                        <a:pt x="100891" y="360421"/>
                        <a:pt x="102843" y="363025"/>
                        <a:pt x="104470" y="364001"/>
                      </a:cubicBezTo>
                      <a:cubicBezTo>
                        <a:pt x="106098" y="364978"/>
                        <a:pt x="115536" y="360096"/>
                        <a:pt x="119767" y="359445"/>
                      </a:cubicBezTo>
                      <a:cubicBezTo>
                        <a:pt x="123998" y="358794"/>
                        <a:pt x="136690" y="357818"/>
                        <a:pt x="140270" y="358143"/>
                      </a:cubicBezTo>
                      <a:cubicBezTo>
                        <a:pt x="143851" y="358469"/>
                        <a:pt x="148732" y="357818"/>
                        <a:pt x="151010" y="356516"/>
                      </a:cubicBezTo>
                      <a:cubicBezTo>
                        <a:pt x="153288" y="355214"/>
                        <a:pt x="150360" y="351309"/>
                        <a:pt x="152312" y="351634"/>
                      </a:cubicBezTo>
                      <a:cubicBezTo>
                        <a:pt x="154265" y="351959"/>
                        <a:pt x="156869" y="356191"/>
                        <a:pt x="157845" y="358469"/>
                      </a:cubicBezTo>
                      <a:cubicBezTo>
                        <a:pt x="158821" y="360421"/>
                        <a:pt x="161099" y="363025"/>
                        <a:pt x="161425" y="364327"/>
                      </a:cubicBezTo>
                      <a:cubicBezTo>
                        <a:pt x="161425" y="365629"/>
                        <a:pt x="160774" y="372138"/>
                        <a:pt x="162076" y="374090"/>
                      </a:cubicBezTo>
                      <a:cubicBezTo>
                        <a:pt x="163703" y="376043"/>
                        <a:pt x="167608" y="374416"/>
                        <a:pt x="172490" y="377019"/>
                      </a:cubicBezTo>
                      <a:cubicBezTo>
                        <a:pt x="177372" y="379298"/>
                        <a:pt x="177372" y="393618"/>
                        <a:pt x="178349" y="396547"/>
                      </a:cubicBezTo>
                      <a:cubicBezTo>
                        <a:pt x="179650" y="399150"/>
                        <a:pt x="186810" y="396221"/>
                        <a:pt x="189739" y="396221"/>
                      </a:cubicBezTo>
                      <a:cubicBezTo>
                        <a:pt x="192669" y="396221"/>
                        <a:pt x="196899" y="398499"/>
                        <a:pt x="197550" y="403707"/>
                      </a:cubicBezTo>
                      <a:cubicBezTo>
                        <a:pt x="197876" y="407287"/>
                        <a:pt x="198526" y="408263"/>
                        <a:pt x="198852" y="409239"/>
                      </a:cubicBezTo>
                      <a:cubicBezTo>
                        <a:pt x="201781" y="405009"/>
                        <a:pt x="205036" y="400452"/>
                        <a:pt x="206337" y="399801"/>
                      </a:cubicBezTo>
                      <a:cubicBezTo>
                        <a:pt x="206988" y="399476"/>
                        <a:pt x="208615" y="399150"/>
                        <a:pt x="210243" y="398499"/>
                      </a:cubicBezTo>
                      <a:cubicBezTo>
                        <a:pt x="211870" y="398174"/>
                        <a:pt x="213823" y="397523"/>
                        <a:pt x="214148" y="397523"/>
                      </a:cubicBezTo>
                      <a:lnTo>
                        <a:pt x="214148" y="397523"/>
                      </a:lnTo>
                      <a:cubicBezTo>
                        <a:pt x="214148" y="397523"/>
                        <a:pt x="214148" y="396547"/>
                        <a:pt x="214148" y="395245"/>
                      </a:cubicBezTo>
                      <a:cubicBezTo>
                        <a:pt x="214148" y="392641"/>
                        <a:pt x="214148" y="389712"/>
                        <a:pt x="215776" y="388085"/>
                      </a:cubicBezTo>
                      <a:cubicBezTo>
                        <a:pt x="217403" y="386458"/>
                        <a:pt x="227167" y="388085"/>
                        <a:pt x="236279" y="389712"/>
                      </a:cubicBezTo>
                      <a:cubicBezTo>
                        <a:pt x="243439" y="391014"/>
                        <a:pt x="250274" y="392316"/>
                        <a:pt x="251576" y="391990"/>
                      </a:cubicBezTo>
                      <a:cubicBezTo>
                        <a:pt x="253202" y="391665"/>
                        <a:pt x="255806" y="390038"/>
                        <a:pt x="258410" y="388410"/>
                      </a:cubicBezTo>
                      <a:cubicBezTo>
                        <a:pt x="261665" y="386458"/>
                        <a:pt x="264919" y="384505"/>
                        <a:pt x="266546" y="384505"/>
                      </a:cubicBezTo>
                      <a:cubicBezTo>
                        <a:pt x="269150" y="384179"/>
                        <a:pt x="271428" y="386132"/>
                        <a:pt x="273381" y="387434"/>
                      </a:cubicBezTo>
                      <a:cubicBezTo>
                        <a:pt x="274032" y="388085"/>
                        <a:pt x="274683" y="388410"/>
                        <a:pt x="275333" y="388736"/>
                      </a:cubicBezTo>
                      <a:lnTo>
                        <a:pt x="275333" y="388736"/>
                      </a:lnTo>
                      <a:lnTo>
                        <a:pt x="275333" y="388736"/>
                      </a:lnTo>
                      <a:cubicBezTo>
                        <a:pt x="275984" y="389061"/>
                        <a:pt x="276961" y="388736"/>
                        <a:pt x="278263" y="388410"/>
                      </a:cubicBezTo>
                      <a:cubicBezTo>
                        <a:pt x="279239" y="388085"/>
                        <a:pt x="280215" y="387434"/>
                        <a:pt x="280541" y="386783"/>
                      </a:cubicBezTo>
                      <a:lnTo>
                        <a:pt x="280541" y="386783"/>
                      </a:lnTo>
                      <a:lnTo>
                        <a:pt x="280541" y="386783"/>
                      </a:lnTo>
                      <a:cubicBezTo>
                        <a:pt x="280541" y="386458"/>
                        <a:pt x="280541" y="386132"/>
                        <a:pt x="280215" y="385807"/>
                      </a:cubicBezTo>
                      <a:cubicBezTo>
                        <a:pt x="279890" y="384830"/>
                        <a:pt x="279239" y="383854"/>
                        <a:pt x="279564" y="382227"/>
                      </a:cubicBezTo>
                      <a:cubicBezTo>
                        <a:pt x="279890" y="381250"/>
                        <a:pt x="280541" y="380274"/>
                        <a:pt x="280866" y="379623"/>
                      </a:cubicBezTo>
                      <a:cubicBezTo>
                        <a:pt x="281517" y="378972"/>
                        <a:pt x="281842" y="378321"/>
                        <a:pt x="281517" y="377670"/>
                      </a:cubicBezTo>
                      <a:cubicBezTo>
                        <a:pt x="281192" y="376368"/>
                        <a:pt x="276961" y="365303"/>
                        <a:pt x="274032" y="357492"/>
                      </a:cubicBezTo>
                      <a:lnTo>
                        <a:pt x="271428" y="350658"/>
                      </a:lnTo>
                      <a:cubicBezTo>
                        <a:pt x="271428" y="350658"/>
                        <a:pt x="270127" y="350658"/>
                        <a:pt x="268824" y="350658"/>
                      </a:cubicBezTo>
                      <a:cubicBezTo>
                        <a:pt x="265896" y="350658"/>
                        <a:pt x="262315" y="350983"/>
                        <a:pt x="261014" y="349681"/>
                      </a:cubicBezTo>
                      <a:lnTo>
                        <a:pt x="261014" y="349681"/>
                      </a:lnTo>
                      <a:cubicBezTo>
                        <a:pt x="260037" y="348705"/>
                        <a:pt x="257759" y="345450"/>
                        <a:pt x="256132" y="341871"/>
                      </a:cubicBezTo>
                      <a:cubicBezTo>
                        <a:pt x="255155" y="339592"/>
                        <a:pt x="254505" y="337314"/>
                        <a:pt x="255155" y="335361"/>
                      </a:cubicBezTo>
                      <a:cubicBezTo>
                        <a:pt x="255806" y="333083"/>
                        <a:pt x="256457" y="329829"/>
                        <a:pt x="256457" y="327225"/>
                      </a:cubicBezTo>
                      <a:lnTo>
                        <a:pt x="256457" y="327225"/>
                      </a:lnTo>
                      <a:cubicBezTo>
                        <a:pt x="256457" y="325923"/>
                        <a:pt x="256457" y="324622"/>
                        <a:pt x="256132" y="324296"/>
                      </a:cubicBezTo>
                      <a:cubicBezTo>
                        <a:pt x="255481" y="323971"/>
                        <a:pt x="251901" y="322994"/>
                        <a:pt x="247996" y="322018"/>
                      </a:cubicBezTo>
                      <a:cubicBezTo>
                        <a:pt x="242137" y="320716"/>
                        <a:pt x="236279" y="319414"/>
                        <a:pt x="236605" y="317136"/>
                      </a:cubicBezTo>
                      <a:cubicBezTo>
                        <a:pt x="236930" y="316160"/>
                        <a:pt x="237256" y="314207"/>
                        <a:pt x="237906" y="311929"/>
                      </a:cubicBezTo>
                      <a:lnTo>
                        <a:pt x="237906" y="311929"/>
                      </a:lnTo>
                      <a:cubicBezTo>
                        <a:pt x="238557" y="309976"/>
                        <a:pt x="239208" y="308023"/>
                        <a:pt x="239534" y="306396"/>
                      </a:cubicBezTo>
                      <a:cubicBezTo>
                        <a:pt x="239859" y="305094"/>
                        <a:pt x="243114" y="300538"/>
                        <a:pt x="246694" y="295982"/>
                      </a:cubicBezTo>
                      <a:cubicBezTo>
                        <a:pt x="251576" y="289798"/>
                        <a:pt x="257433" y="282964"/>
                        <a:pt x="258736" y="281987"/>
                      </a:cubicBezTo>
                      <a:cubicBezTo>
                        <a:pt x="259061" y="281662"/>
                        <a:pt x="259386" y="281336"/>
                        <a:pt x="259711" y="281011"/>
                      </a:cubicBezTo>
                      <a:cubicBezTo>
                        <a:pt x="261665" y="279383"/>
                        <a:pt x="262966" y="278082"/>
                        <a:pt x="265245" y="277756"/>
                      </a:cubicBezTo>
                      <a:cubicBezTo>
                        <a:pt x="266872" y="277431"/>
                        <a:pt x="268824" y="279709"/>
                        <a:pt x="270777" y="281987"/>
                      </a:cubicBezTo>
                      <a:cubicBezTo>
                        <a:pt x="272730" y="284265"/>
                        <a:pt x="274683" y="286869"/>
                        <a:pt x="275659" y="286543"/>
                      </a:cubicBezTo>
                      <a:cubicBezTo>
                        <a:pt x="276636" y="286218"/>
                        <a:pt x="277611" y="285567"/>
                        <a:pt x="278263" y="284916"/>
                      </a:cubicBezTo>
                      <a:cubicBezTo>
                        <a:pt x="279890" y="283940"/>
                        <a:pt x="281517" y="282638"/>
                        <a:pt x="285097" y="281987"/>
                      </a:cubicBezTo>
                      <a:cubicBezTo>
                        <a:pt x="287375" y="281662"/>
                        <a:pt x="290305" y="281662"/>
                        <a:pt x="293233" y="281662"/>
                      </a:cubicBezTo>
                      <a:cubicBezTo>
                        <a:pt x="296488" y="281662"/>
                        <a:pt x="299417" y="281662"/>
                        <a:pt x="300393" y="281011"/>
                      </a:cubicBezTo>
                      <a:cubicBezTo>
                        <a:pt x="301045" y="280685"/>
                        <a:pt x="304299" y="275804"/>
                        <a:pt x="307879" y="269945"/>
                      </a:cubicBezTo>
                      <a:cubicBezTo>
                        <a:pt x="312436" y="262785"/>
                        <a:pt x="317968" y="254324"/>
                        <a:pt x="320572" y="252045"/>
                      </a:cubicBezTo>
                      <a:cubicBezTo>
                        <a:pt x="323175" y="249767"/>
                        <a:pt x="326755" y="249116"/>
                        <a:pt x="330010" y="248465"/>
                      </a:cubicBezTo>
                      <a:cubicBezTo>
                        <a:pt x="332613" y="247814"/>
                        <a:pt x="334566" y="247489"/>
                        <a:pt x="334892" y="246838"/>
                      </a:cubicBezTo>
                      <a:cubicBezTo>
                        <a:pt x="335217" y="246187"/>
                        <a:pt x="336193" y="243584"/>
                        <a:pt x="337495" y="240329"/>
                      </a:cubicBezTo>
                      <a:cubicBezTo>
                        <a:pt x="340424" y="232518"/>
                        <a:pt x="344655" y="221127"/>
                        <a:pt x="347584" y="218849"/>
                      </a:cubicBezTo>
                      <a:cubicBezTo>
                        <a:pt x="349211" y="217547"/>
                        <a:pt x="353117" y="216246"/>
                        <a:pt x="356372" y="214944"/>
                      </a:cubicBezTo>
                      <a:cubicBezTo>
                        <a:pt x="359951" y="213642"/>
                        <a:pt x="363532" y="212340"/>
                        <a:pt x="363532" y="212015"/>
                      </a:cubicBezTo>
                      <a:cubicBezTo>
                        <a:pt x="363532" y="212015"/>
                        <a:pt x="362881" y="211689"/>
                        <a:pt x="361904" y="211364"/>
                      </a:cubicBezTo>
                      <a:cubicBezTo>
                        <a:pt x="361254" y="211038"/>
                        <a:pt x="360277" y="210713"/>
                        <a:pt x="359951" y="210387"/>
                      </a:cubicBezTo>
                      <a:cubicBezTo>
                        <a:pt x="358324" y="209411"/>
                        <a:pt x="357347" y="208109"/>
                        <a:pt x="358975" y="205506"/>
                      </a:cubicBezTo>
                      <a:cubicBezTo>
                        <a:pt x="359951" y="203878"/>
                        <a:pt x="361579" y="201926"/>
                        <a:pt x="363532" y="199973"/>
                      </a:cubicBezTo>
                      <a:cubicBezTo>
                        <a:pt x="366135" y="197369"/>
                        <a:pt x="368738" y="195091"/>
                        <a:pt x="369715" y="194440"/>
                      </a:cubicBezTo>
                      <a:cubicBezTo>
                        <a:pt x="370366" y="194115"/>
                        <a:pt x="371342" y="193464"/>
                        <a:pt x="372644" y="192813"/>
                      </a:cubicBezTo>
                      <a:cubicBezTo>
                        <a:pt x="375573" y="191186"/>
                        <a:pt x="380129" y="189233"/>
                        <a:pt x="380781" y="187606"/>
                      </a:cubicBezTo>
                      <a:cubicBezTo>
                        <a:pt x="381431" y="185978"/>
                        <a:pt x="380129" y="175238"/>
                        <a:pt x="379153" y="169706"/>
                      </a:cubicBezTo>
                      <a:cubicBezTo>
                        <a:pt x="378828" y="167753"/>
                        <a:pt x="378828" y="166126"/>
                        <a:pt x="378828" y="165800"/>
                      </a:cubicBezTo>
                      <a:cubicBezTo>
                        <a:pt x="378828" y="164824"/>
                        <a:pt x="379804" y="163197"/>
                        <a:pt x="380781" y="161569"/>
                      </a:cubicBezTo>
                      <a:cubicBezTo>
                        <a:pt x="381756" y="159942"/>
                        <a:pt x="383059" y="158315"/>
                        <a:pt x="384035" y="157664"/>
                      </a:cubicBezTo>
                      <a:cubicBezTo>
                        <a:pt x="384686" y="157013"/>
                        <a:pt x="386964" y="156362"/>
                        <a:pt x="389893" y="155386"/>
                      </a:cubicBezTo>
                      <a:cubicBezTo>
                        <a:pt x="394450" y="153759"/>
                        <a:pt x="400308" y="151480"/>
                        <a:pt x="400633" y="150829"/>
                      </a:cubicBezTo>
                      <a:cubicBezTo>
                        <a:pt x="400959" y="149853"/>
                        <a:pt x="401284" y="148877"/>
                        <a:pt x="401284" y="147900"/>
                      </a:cubicBezTo>
                      <a:cubicBezTo>
                        <a:pt x="401284" y="147250"/>
                        <a:pt x="401284" y="146599"/>
                        <a:pt x="400633" y="146273"/>
                      </a:cubicBezTo>
                      <a:cubicBezTo>
                        <a:pt x="399982" y="145948"/>
                        <a:pt x="397053" y="145297"/>
                        <a:pt x="394124" y="144971"/>
                      </a:cubicBezTo>
                      <a:cubicBezTo>
                        <a:pt x="389568" y="144320"/>
                        <a:pt x="385011" y="143344"/>
                        <a:pt x="384360" y="141717"/>
                      </a:cubicBezTo>
                      <a:cubicBezTo>
                        <a:pt x="384035" y="140740"/>
                        <a:pt x="384035" y="139113"/>
                        <a:pt x="384360" y="137160"/>
                      </a:cubicBezTo>
                      <a:cubicBezTo>
                        <a:pt x="384360" y="135859"/>
                        <a:pt x="384686" y="134557"/>
                        <a:pt x="384686" y="133580"/>
                      </a:cubicBezTo>
                      <a:cubicBezTo>
                        <a:pt x="384686" y="132279"/>
                        <a:pt x="384686" y="131302"/>
                        <a:pt x="384686" y="131302"/>
                      </a:cubicBezTo>
                      <a:cubicBezTo>
                        <a:pt x="383709" y="131302"/>
                        <a:pt x="382733" y="131628"/>
                        <a:pt x="381756" y="131953"/>
                      </a:cubicBezTo>
                      <a:cubicBezTo>
                        <a:pt x="380455" y="132604"/>
                        <a:pt x="379153" y="132929"/>
                        <a:pt x="377526" y="132604"/>
                      </a:cubicBezTo>
                      <a:cubicBezTo>
                        <a:pt x="375899" y="132279"/>
                        <a:pt x="372319" y="129675"/>
                        <a:pt x="369715" y="126746"/>
                      </a:cubicBezTo>
                      <a:cubicBezTo>
                        <a:pt x="367111" y="124142"/>
                        <a:pt x="365159" y="121213"/>
                        <a:pt x="365484" y="119586"/>
                      </a:cubicBezTo>
                      <a:cubicBezTo>
                        <a:pt x="365484" y="118284"/>
                        <a:pt x="366460" y="116657"/>
                        <a:pt x="367437" y="115030"/>
                      </a:cubicBezTo>
                      <a:cubicBezTo>
                        <a:pt x="368738" y="113077"/>
                        <a:pt x="369715" y="111124"/>
                        <a:pt x="369064" y="109497"/>
                      </a:cubicBezTo>
                      <a:cubicBezTo>
                        <a:pt x="368413" y="108195"/>
                        <a:pt x="367111" y="107219"/>
                        <a:pt x="365810" y="106242"/>
                      </a:cubicBezTo>
                      <a:cubicBezTo>
                        <a:pt x="365159" y="105592"/>
                        <a:pt x="364182" y="105266"/>
                        <a:pt x="363857" y="104615"/>
                      </a:cubicBezTo>
                      <a:cubicBezTo>
                        <a:pt x="362555" y="103313"/>
                        <a:pt x="362229" y="102011"/>
                        <a:pt x="363857" y="100384"/>
                      </a:cubicBezTo>
                      <a:cubicBezTo>
                        <a:pt x="364833" y="99733"/>
                        <a:pt x="365810" y="98757"/>
                        <a:pt x="367111" y="97781"/>
                      </a:cubicBezTo>
                      <a:cubicBezTo>
                        <a:pt x="369064" y="96153"/>
                        <a:pt x="371017" y="94851"/>
                        <a:pt x="371017" y="94526"/>
                      </a:cubicBezTo>
                      <a:cubicBezTo>
                        <a:pt x="371017" y="94201"/>
                        <a:pt x="370041" y="94851"/>
                        <a:pt x="369064" y="94526"/>
                      </a:cubicBezTo>
                      <a:cubicBezTo>
                        <a:pt x="366460" y="94201"/>
                        <a:pt x="363857" y="94201"/>
                        <a:pt x="363206" y="91922"/>
                      </a:cubicBezTo>
                      <a:lnTo>
                        <a:pt x="363206" y="91922"/>
                      </a:lnTo>
                      <a:cubicBezTo>
                        <a:pt x="362881" y="90621"/>
                        <a:pt x="363206" y="88668"/>
                        <a:pt x="363532" y="87366"/>
                      </a:cubicBezTo>
                      <a:cubicBezTo>
                        <a:pt x="363857" y="86064"/>
                        <a:pt x="364182" y="85088"/>
                        <a:pt x="364182" y="85088"/>
                      </a:cubicBezTo>
                      <a:lnTo>
                        <a:pt x="364182" y="85088"/>
                      </a:lnTo>
                      <a:cubicBezTo>
                        <a:pt x="364182" y="85088"/>
                        <a:pt x="363532" y="85088"/>
                        <a:pt x="362881" y="84762"/>
                      </a:cubicBezTo>
                      <a:cubicBezTo>
                        <a:pt x="361904" y="84437"/>
                        <a:pt x="360602" y="84437"/>
                        <a:pt x="359626" y="83786"/>
                      </a:cubicBezTo>
                      <a:cubicBezTo>
                        <a:pt x="357999" y="83135"/>
                        <a:pt x="357347" y="81833"/>
                        <a:pt x="357999" y="79881"/>
                      </a:cubicBezTo>
                      <a:cubicBezTo>
                        <a:pt x="359300" y="77602"/>
                        <a:pt x="361904" y="74348"/>
                        <a:pt x="363532" y="72395"/>
                      </a:cubicBezTo>
                      <a:lnTo>
                        <a:pt x="363532" y="72395"/>
                      </a:lnTo>
                      <a:cubicBezTo>
                        <a:pt x="363857" y="71744"/>
                        <a:pt x="364182" y="71419"/>
                        <a:pt x="364508" y="71093"/>
                      </a:cubicBezTo>
                      <a:cubicBezTo>
                        <a:pt x="365484" y="70117"/>
                        <a:pt x="369390" y="69466"/>
                        <a:pt x="373620" y="69466"/>
                      </a:cubicBezTo>
                      <a:cubicBezTo>
                        <a:pt x="377526" y="69141"/>
                        <a:pt x="382082" y="69141"/>
                        <a:pt x="384035" y="69141"/>
                      </a:cubicBezTo>
                      <a:cubicBezTo>
                        <a:pt x="385988" y="69141"/>
                        <a:pt x="388917" y="69466"/>
                        <a:pt x="391846" y="69792"/>
                      </a:cubicBezTo>
                      <a:cubicBezTo>
                        <a:pt x="394775" y="70117"/>
                        <a:pt x="397704" y="70442"/>
                        <a:pt x="398681" y="70768"/>
                      </a:cubicBezTo>
                      <a:lnTo>
                        <a:pt x="398681" y="70768"/>
                      </a:lnTo>
                      <a:cubicBezTo>
                        <a:pt x="399656" y="71093"/>
                        <a:pt x="400633" y="71744"/>
                        <a:pt x="401935" y="72395"/>
                      </a:cubicBezTo>
                      <a:cubicBezTo>
                        <a:pt x="403562" y="73372"/>
                        <a:pt x="405190" y="74348"/>
                        <a:pt x="406491" y="74673"/>
                      </a:cubicBezTo>
                      <a:lnTo>
                        <a:pt x="406817" y="74673"/>
                      </a:lnTo>
                      <a:cubicBezTo>
                        <a:pt x="409420" y="74999"/>
                        <a:pt x="414628" y="75324"/>
                        <a:pt x="416906" y="74999"/>
                      </a:cubicBezTo>
                      <a:cubicBezTo>
                        <a:pt x="418859" y="74673"/>
                        <a:pt x="423415" y="72721"/>
                        <a:pt x="426995" y="71093"/>
                      </a:cubicBezTo>
                      <a:cubicBezTo>
                        <a:pt x="427646" y="70768"/>
                        <a:pt x="427971" y="70768"/>
                        <a:pt x="429273" y="70117"/>
                      </a:cubicBezTo>
                      <a:cubicBezTo>
                        <a:pt x="431551" y="69141"/>
                        <a:pt x="434481" y="68815"/>
                        <a:pt x="437084" y="68490"/>
                      </a:cubicBezTo>
                      <a:cubicBezTo>
                        <a:pt x="439687" y="68164"/>
                        <a:pt x="441965" y="67839"/>
                        <a:pt x="442617" y="67513"/>
                      </a:cubicBezTo>
                      <a:cubicBezTo>
                        <a:pt x="443593" y="66863"/>
                        <a:pt x="445220" y="65235"/>
                        <a:pt x="446847" y="63608"/>
                      </a:cubicBezTo>
                      <a:cubicBezTo>
                        <a:pt x="448474" y="61655"/>
                        <a:pt x="450102" y="59703"/>
                        <a:pt x="451404" y="57424"/>
                      </a:cubicBezTo>
                      <a:cubicBezTo>
                        <a:pt x="453682" y="53844"/>
                        <a:pt x="456286" y="47335"/>
                        <a:pt x="457587" y="44732"/>
                      </a:cubicBezTo>
                      <a:cubicBezTo>
                        <a:pt x="454983" y="44081"/>
                        <a:pt x="453031" y="43755"/>
                        <a:pt x="452055" y="43755"/>
                      </a:cubicBezTo>
                      <a:cubicBezTo>
                        <a:pt x="451078" y="43755"/>
                        <a:pt x="448800" y="43430"/>
                        <a:pt x="446522" y="42779"/>
                      </a:cubicBezTo>
                      <a:cubicBezTo>
                        <a:pt x="444569" y="42454"/>
                        <a:pt x="442291" y="41803"/>
                        <a:pt x="440664" y="41477"/>
                      </a:cubicBezTo>
                      <a:cubicBezTo>
                        <a:pt x="437735" y="40501"/>
                        <a:pt x="437084" y="37572"/>
                        <a:pt x="436759" y="35294"/>
                      </a:cubicBezTo>
                      <a:cubicBezTo>
                        <a:pt x="436759" y="34317"/>
                        <a:pt x="436433" y="33666"/>
                        <a:pt x="436433" y="33341"/>
                      </a:cubicBezTo>
                      <a:cubicBezTo>
                        <a:pt x="436433" y="33015"/>
                        <a:pt x="436108" y="33666"/>
                        <a:pt x="435456" y="33992"/>
                      </a:cubicBezTo>
                      <a:cubicBezTo>
                        <a:pt x="433829" y="34968"/>
                        <a:pt x="431226" y="36270"/>
                        <a:pt x="426995" y="37246"/>
                      </a:cubicBezTo>
                      <a:cubicBezTo>
                        <a:pt x="422113" y="38548"/>
                        <a:pt x="420486" y="37246"/>
                        <a:pt x="419835" y="34968"/>
                      </a:cubicBezTo>
                      <a:cubicBezTo>
                        <a:pt x="419509" y="33992"/>
                        <a:pt x="419509" y="33015"/>
                        <a:pt x="419509" y="32039"/>
                      </a:cubicBezTo>
                      <a:cubicBezTo>
                        <a:pt x="419509" y="30737"/>
                        <a:pt x="419509" y="29435"/>
                        <a:pt x="419184" y="28784"/>
                      </a:cubicBezTo>
                      <a:cubicBezTo>
                        <a:pt x="417556" y="25855"/>
                        <a:pt x="419184" y="23252"/>
                        <a:pt x="420486" y="21299"/>
                      </a:cubicBezTo>
                      <a:cubicBezTo>
                        <a:pt x="421137" y="20323"/>
                        <a:pt x="421462" y="19672"/>
                        <a:pt x="421462" y="19021"/>
                      </a:cubicBezTo>
                      <a:cubicBezTo>
                        <a:pt x="421462" y="18045"/>
                        <a:pt x="420486" y="15441"/>
                        <a:pt x="419509" y="12837"/>
                      </a:cubicBezTo>
                      <a:cubicBezTo>
                        <a:pt x="418533" y="10885"/>
                        <a:pt x="417556" y="9257"/>
                        <a:pt x="416255" y="8281"/>
                      </a:cubicBezTo>
                      <a:cubicBezTo>
                        <a:pt x="414628" y="6979"/>
                        <a:pt x="410396" y="5026"/>
                        <a:pt x="406491" y="3074"/>
                      </a:cubicBezTo>
                      <a:cubicBezTo>
                        <a:pt x="402586" y="1447"/>
                        <a:pt x="399006" y="145"/>
                        <a:pt x="397053" y="145"/>
                      </a:cubicBezTo>
                      <a:cubicBezTo>
                        <a:pt x="394124" y="-181"/>
                        <a:pt x="389893" y="145"/>
                        <a:pt x="386313" y="145"/>
                      </a:cubicBezTo>
                      <a:lnTo>
                        <a:pt x="386313" y="145"/>
                      </a:lnTo>
                      <a:cubicBezTo>
                        <a:pt x="384686" y="145"/>
                        <a:pt x="383384" y="145"/>
                        <a:pt x="382733" y="145"/>
                      </a:cubicBezTo>
                      <a:cubicBezTo>
                        <a:pt x="382082" y="470"/>
                        <a:pt x="381431" y="796"/>
                        <a:pt x="379804" y="1121"/>
                      </a:cubicBezTo>
                      <a:cubicBezTo>
                        <a:pt x="377200" y="1447"/>
                        <a:pt x="373946" y="4375"/>
                        <a:pt x="371668" y="6979"/>
                      </a:cubicBezTo>
                      <a:cubicBezTo>
                        <a:pt x="370041" y="8606"/>
                        <a:pt x="368738" y="9908"/>
                        <a:pt x="367763" y="9908"/>
                      </a:cubicBezTo>
                      <a:cubicBezTo>
                        <a:pt x="366460" y="9908"/>
                        <a:pt x="364833" y="8932"/>
                        <a:pt x="362881" y="7956"/>
                      </a:cubicBezTo>
                      <a:cubicBezTo>
                        <a:pt x="361254" y="6979"/>
                        <a:pt x="359626" y="6003"/>
                        <a:pt x="358975" y="6003"/>
                      </a:cubicBezTo>
                      <a:cubicBezTo>
                        <a:pt x="357673" y="6003"/>
                        <a:pt x="347584" y="6003"/>
                        <a:pt x="340099" y="6328"/>
                      </a:cubicBezTo>
                      <a:cubicBezTo>
                        <a:pt x="335868" y="6328"/>
                        <a:pt x="332288" y="6654"/>
                        <a:pt x="331637" y="6654"/>
                      </a:cubicBezTo>
                      <a:cubicBezTo>
                        <a:pt x="330660" y="6979"/>
                        <a:pt x="322850" y="12186"/>
                        <a:pt x="316992" y="16092"/>
                      </a:cubicBezTo>
                      <a:cubicBezTo>
                        <a:pt x="313411" y="18370"/>
                        <a:pt x="310808" y="20323"/>
                        <a:pt x="309832" y="20648"/>
                      </a:cubicBezTo>
                      <a:lnTo>
                        <a:pt x="309832" y="20648"/>
                      </a:lnTo>
                      <a:cubicBezTo>
                        <a:pt x="308204" y="21299"/>
                        <a:pt x="306577" y="20648"/>
                        <a:pt x="304624" y="19672"/>
                      </a:cubicBezTo>
                      <a:cubicBezTo>
                        <a:pt x="302997" y="19021"/>
                        <a:pt x="301695" y="18045"/>
                        <a:pt x="300719" y="18370"/>
                      </a:cubicBezTo>
                      <a:cubicBezTo>
                        <a:pt x="299417" y="19021"/>
                        <a:pt x="296814" y="21299"/>
                        <a:pt x="294536" y="23577"/>
                      </a:cubicBezTo>
                      <a:cubicBezTo>
                        <a:pt x="292583" y="25530"/>
                        <a:pt x="290955" y="27808"/>
                        <a:pt x="290630" y="28784"/>
                      </a:cubicBezTo>
                      <a:cubicBezTo>
                        <a:pt x="290305" y="29761"/>
                        <a:pt x="290630" y="30412"/>
                        <a:pt x="291281" y="31063"/>
                      </a:cubicBezTo>
                      <a:cubicBezTo>
                        <a:pt x="291932" y="31714"/>
                        <a:pt x="292257" y="32039"/>
                        <a:pt x="292583" y="33015"/>
                      </a:cubicBezTo>
                      <a:cubicBezTo>
                        <a:pt x="293233" y="33992"/>
                        <a:pt x="295186" y="36921"/>
                        <a:pt x="296814" y="39199"/>
                      </a:cubicBezTo>
                      <a:cubicBezTo>
                        <a:pt x="298115" y="41152"/>
                        <a:pt x="299417" y="42779"/>
                        <a:pt x="299742" y="43430"/>
                      </a:cubicBezTo>
                      <a:cubicBezTo>
                        <a:pt x="300393" y="44732"/>
                        <a:pt x="300393" y="46033"/>
                        <a:pt x="300393" y="47661"/>
                      </a:cubicBezTo>
                      <a:cubicBezTo>
                        <a:pt x="300393" y="48637"/>
                        <a:pt x="300393" y="49939"/>
                        <a:pt x="300719" y="51566"/>
                      </a:cubicBezTo>
                      <a:cubicBezTo>
                        <a:pt x="301370" y="55146"/>
                        <a:pt x="300393" y="55472"/>
                        <a:pt x="299092" y="56448"/>
                      </a:cubicBezTo>
                      <a:cubicBezTo>
                        <a:pt x="298766" y="56774"/>
                        <a:pt x="298441" y="56774"/>
                        <a:pt x="298115" y="57424"/>
                      </a:cubicBezTo>
                      <a:cubicBezTo>
                        <a:pt x="297464" y="58401"/>
                        <a:pt x="297464" y="59703"/>
                        <a:pt x="297464" y="60679"/>
                      </a:cubicBezTo>
                      <a:cubicBezTo>
                        <a:pt x="297464" y="61655"/>
                        <a:pt x="297464" y="62306"/>
                        <a:pt x="297139" y="62957"/>
                      </a:cubicBezTo>
                      <a:cubicBezTo>
                        <a:pt x="296488" y="63933"/>
                        <a:pt x="295186" y="64584"/>
                        <a:pt x="293559" y="65235"/>
                      </a:cubicBezTo>
                      <a:cubicBezTo>
                        <a:pt x="292583" y="65561"/>
                        <a:pt x="291932" y="65886"/>
                        <a:pt x="291606" y="66212"/>
                      </a:cubicBezTo>
                      <a:lnTo>
                        <a:pt x="291606" y="66212"/>
                      </a:lnTo>
                      <a:cubicBezTo>
                        <a:pt x="290955" y="66537"/>
                        <a:pt x="290305" y="68164"/>
                        <a:pt x="289979" y="69466"/>
                      </a:cubicBezTo>
                      <a:cubicBezTo>
                        <a:pt x="289654" y="69792"/>
                        <a:pt x="289654" y="70442"/>
                        <a:pt x="289328" y="70768"/>
                      </a:cubicBezTo>
                      <a:cubicBezTo>
                        <a:pt x="289002" y="71744"/>
                        <a:pt x="287375" y="73046"/>
                        <a:pt x="285423" y="74348"/>
                      </a:cubicBezTo>
                      <a:cubicBezTo>
                        <a:pt x="283795" y="75324"/>
                        <a:pt x="282493" y="76626"/>
                        <a:pt x="282168" y="77277"/>
                      </a:cubicBezTo>
                      <a:lnTo>
                        <a:pt x="282168" y="77277"/>
                      </a:lnTo>
                      <a:cubicBezTo>
                        <a:pt x="282168" y="77277"/>
                        <a:pt x="283470" y="78579"/>
                        <a:pt x="284446" y="79555"/>
                      </a:cubicBezTo>
                      <a:cubicBezTo>
                        <a:pt x="285748" y="80857"/>
                        <a:pt x="287050" y="81833"/>
                        <a:pt x="287050" y="82810"/>
                      </a:cubicBezTo>
                      <a:cubicBezTo>
                        <a:pt x="287050" y="83786"/>
                        <a:pt x="286724" y="86064"/>
                        <a:pt x="286074" y="88017"/>
                      </a:cubicBezTo>
                      <a:cubicBezTo>
                        <a:pt x="285748" y="89644"/>
                        <a:pt x="284772" y="90946"/>
                        <a:pt x="284120" y="91272"/>
                      </a:cubicBezTo>
                      <a:cubicBezTo>
                        <a:pt x="283145" y="91922"/>
                        <a:pt x="279890" y="92899"/>
                        <a:pt x="276310" y="93875"/>
                      </a:cubicBezTo>
                      <a:cubicBezTo>
                        <a:pt x="273381" y="94526"/>
                        <a:pt x="270127" y="95177"/>
                        <a:pt x="268824" y="95502"/>
                      </a:cubicBezTo>
                      <a:lnTo>
                        <a:pt x="268824" y="95502"/>
                      </a:lnTo>
                      <a:cubicBezTo>
                        <a:pt x="267197" y="95502"/>
                        <a:pt x="263943" y="94851"/>
                        <a:pt x="261014" y="94201"/>
                      </a:cubicBezTo>
                      <a:cubicBezTo>
                        <a:pt x="258736" y="93550"/>
                        <a:pt x="256457" y="93224"/>
                        <a:pt x="255481" y="93224"/>
                      </a:cubicBezTo>
                      <a:cubicBezTo>
                        <a:pt x="254505" y="93224"/>
                        <a:pt x="253202" y="93875"/>
                        <a:pt x="252227" y="94201"/>
                      </a:cubicBezTo>
                      <a:cubicBezTo>
                        <a:pt x="251576" y="94526"/>
                        <a:pt x="250924" y="95177"/>
                        <a:pt x="250924" y="95502"/>
                      </a:cubicBezTo>
                      <a:cubicBezTo>
                        <a:pt x="250924" y="95828"/>
                        <a:pt x="251576" y="96804"/>
                        <a:pt x="252227" y="97781"/>
                      </a:cubicBezTo>
                      <a:cubicBezTo>
                        <a:pt x="253528" y="99733"/>
                        <a:pt x="255155" y="102011"/>
                        <a:pt x="255481" y="102011"/>
                      </a:cubicBezTo>
                      <a:cubicBezTo>
                        <a:pt x="256132" y="102337"/>
                        <a:pt x="259061" y="105917"/>
                        <a:pt x="261014" y="108846"/>
                      </a:cubicBezTo>
                      <a:cubicBezTo>
                        <a:pt x="262315" y="110799"/>
                        <a:pt x="263618" y="112751"/>
                        <a:pt x="263292" y="114053"/>
                      </a:cubicBezTo>
                      <a:cubicBezTo>
                        <a:pt x="262966" y="115355"/>
                        <a:pt x="261339" y="116982"/>
                        <a:pt x="259386" y="118284"/>
                      </a:cubicBezTo>
                      <a:cubicBezTo>
                        <a:pt x="257108" y="119911"/>
                        <a:pt x="253854" y="121539"/>
                        <a:pt x="252552" y="121864"/>
                      </a:cubicBezTo>
                      <a:cubicBezTo>
                        <a:pt x="251250" y="122190"/>
                        <a:pt x="249297" y="122515"/>
                        <a:pt x="247670" y="122515"/>
                      </a:cubicBezTo>
                      <a:cubicBezTo>
                        <a:pt x="246368" y="122841"/>
                        <a:pt x="245066" y="122841"/>
                        <a:pt x="244090" y="123166"/>
                      </a:cubicBezTo>
                      <a:cubicBezTo>
                        <a:pt x="243114" y="123491"/>
                        <a:pt x="242137" y="123491"/>
                        <a:pt x="241487" y="123817"/>
                      </a:cubicBezTo>
                      <a:lnTo>
                        <a:pt x="241487" y="123817"/>
                      </a:lnTo>
                      <a:cubicBezTo>
                        <a:pt x="240835" y="124142"/>
                        <a:pt x="240185" y="124468"/>
                        <a:pt x="239859" y="124793"/>
                      </a:cubicBezTo>
                      <a:cubicBezTo>
                        <a:pt x="239859" y="124793"/>
                        <a:pt x="239859" y="126420"/>
                        <a:pt x="239534" y="128373"/>
                      </a:cubicBezTo>
                      <a:cubicBezTo>
                        <a:pt x="239534" y="130651"/>
                        <a:pt x="239208" y="133255"/>
                        <a:pt x="238557" y="135859"/>
                      </a:cubicBezTo>
                      <a:cubicBezTo>
                        <a:pt x="237906" y="139439"/>
                        <a:pt x="236605" y="140090"/>
                        <a:pt x="235628" y="140740"/>
                      </a:cubicBezTo>
                      <a:cubicBezTo>
                        <a:pt x="235303" y="141066"/>
                        <a:pt x="234652" y="141391"/>
                        <a:pt x="234652" y="142042"/>
                      </a:cubicBezTo>
                      <a:cubicBezTo>
                        <a:pt x="234326" y="143344"/>
                        <a:pt x="234326" y="147575"/>
                        <a:pt x="234652" y="151480"/>
                      </a:cubicBezTo>
                      <a:cubicBezTo>
                        <a:pt x="234652" y="155060"/>
                        <a:pt x="234978" y="158315"/>
                        <a:pt x="234326" y="159291"/>
                      </a:cubicBezTo>
                      <a:cubicBezTo>
                        <a:pt x="233676" y="160268"/>
                        <a:pt x="230096" y="164824"/>
                        <a:pt x="226515" y="167753"/>
                      </a:cubicBezTo>
                      <a:cubicBezTo>
                        <a:pt x="224237" y="169706"/>
                        <a:pt x="221959" y="171008"/>
                        <a:pt x="220332" y="170357"/>
                      </a:cubicBezTo>
                      <a:lnTo>
                        <a:pt x="220332" y="170357"/>
                      </a:lnTo>
                      <a:cubicBezTo>
                        <a:pt x="219030" y="169706"/>
                        <a:pt x="217728" y="169055"/>
                        <a:pt x="216101" y="168078"/>
                      </a:cubicBezTo>
                      <a:cubicBezTo>
                        <a:pt x="213823" y="166777"/>
                        <a:pt x="211545" y="165475"/>
                        <a:pt x="210894" y="165475"/>
                      </a:cubicBezTo>
                      <a:cubicBezTo>
                        <a:pt x="210243" y="165475"/>
                        <a:pt x="208941" y="165475"/>
                        <a:pt x="207965" y="165149"/>
                      </a:cubicBezTo>
                      <a:cubicBezTo>
                        <a:pt x="206337" y="165149"/>
                        <a:pt x="204385" y="164824"/>
                        <a:pt x="203734" y="165149"/>
                      </a:cubicBezTo>
                      <a:cubicBezTo>
                        <a:pt x="203083" y="165149"/>
                        <a:pt x="202106" y="165800"/>
                        <a:pt x="201130" y="166451"/>
                      </a:cubicBezTo>
                      <a:cubicBezTo>
                        <a:pt x="200154" y="167102"/>
                        <a:pt x="198852" y="168078"/>
                        <a:pt x="197550" y="168729"/>
                      </a:cubicBezTo>
                      <a:cubicBezTo>
                        <a:pt x="195597" y="170031"/>
                        <a:pt x="193645" y="170682"/>
                        <a:pt x="191041" y="171333"/>
                      </a:cubicBezTo>
                      <a:cubicBezTo>
                        <a:pt x="190065" y="171659"/>
                        <a:pt x="189088" y="171659"/>
                        <a:pt x="188112" y="171984"/>
                      </a:cubicBezTo>
                      <a:cubicBezTo>
                        <a:pt x="188438" y="172309"/>
                        <a:pt x="189088" y="172635"/>
                        <a:pt x="189414" y="172960"/>
                      </a:cubicBezTo>
                      <a:cubicBezTo>
                        <a:pt x="190390" y="173611"/>
                        <a:pt x="191692" y="174587"/>
                        <a:pt x="192017" y="175238"/>
                      </a:cubicBezTo>
                      <a:cubicBezTo>
                        <a:pt x="192017" y="175238"/>
                        <a:pt x="192017" y="175564"/>
                        <a:pt x="192017" y="175564"/>
                      </a:cubicBezTo>
                      <a:lnTo>
                        <a:pt x="192017" y="175564"/>
                      </a:lnTo>
                      <a:cubicBezTo>
                        <a:pt x="192343" y="176540"/>
                        <a:pt x="192017" y="177191"/>
                        <a:pt x="191041" y="178168"/>
                      </a:cubicBezTo>
                      <a:cubicBezTo>
                        <a:pt x="190390" y="178493"/>
                        <a:pt x="189739" y="179144"/>
                        <a:pt x="189088" y="179469"/>
                      </a:cubicBezTo>
                      <a:cubicBezTo>
                        <a:pt x="187136" y="180446"/>
                        <a:pt x="184206" y="181422"/>
                        <a:pt x="181928" y="182073"/>
                      </a:cubicBezTo>
                      <a:cubicBezTo>
                        <a:pt x="178999" y="183049"/>
                        <a:pt x="176721" y="181422"/>
                        <a:pt x="174443" y="179795"/>
                      </a:cubicBezTo>
                      <a:cubicBezTo>
                        <a:pt x="173141" y="178819"/>
                        <a:pt x="171839" y="178168"/>
                        <a:pt x="171188" y="178168"/>
                      </a:cubicBezTo>
                      <a:cubicBezTo>
                        <a:pt x="170212" y="178168"/>
                        <a:pt x="167283" y="179795"/>
                        <a:pt x="164354" y="182073"/>
                      </a:cubicBezTo>
                      <a:cubicBezTo>
                        <a:pt x="160774" y="184351"/>
                        <a:pt x="156869" y="187280"/>
                        <a:pt x="155241" y="189233"/>
                      </a:cubicBezTo>
                      <a:cubicBezTo>
                        <a:pt x="153288" y="191186"/>
                        <a:pt x="153288" y="191837"/>
                        <a:pt x="152963" y="193138"/>
                      </a:cubicBezTo>
                      <a:cubicBezTo>
                        <a:pt x="152638" y="194115"/>
                        <a:pt x="152638" y="195417"/>
                        <a:pt x="151661" y="197369"/>
                      </a:cubicBezTo>
                      <a:cubicBezTo>
                        <a:pt x="150685" y="199647"/>
                        <a:pt x="150685" y="202577"/>
                        <a:pt x="151010" y="204855"/>
                      </a:cubicBezTo>
                      <a:cubicBezTo>
                        <a:pt x="151010" y="206807"/>
                        <a:pt x="151336" y="208435"/>
                        <a:pt x="150685" y="209737"/>
                      </a:cubicBezTo>
                      <a:cubicBezTo>
                        <a:pt x="150034" y="211038"/>
                        <a:pt x="151010" y="213642"/>
                        <a:pt x="151661" y="214944"/>
                      </a:cubicBezTo>
                      <a:cubicBezTo>
                        <a:pt x="151661" y="215269"/>
                        <a:pt x="151987" y="215595"/>
                        <a:pt x="151987" y="215920"/>
                      </a:cubicBezTo>
                      <a:cubicBezTo>
                        <a:pt x="152638" y="217547"/>
                        <a:pt x="149383" y="222755"/>
                        <a:pt x="149383" y="222755"/>
                      </a:cubicBezTo>
                      <a:lnTo>
                        <a:pt x="149058" y="223080"/>
                      </a:lnTo>
                      <a:lnTo>
                        <a:pt x="148407" y="223080"/>
                      </a:lnTo>
                      <a:cubicBezTo>
                        <a:pt x="148407" y="223080"/>
                        <a:pt x="130507" y="227637"/>
                        <a:pt x="126276" y="228613"/>
                      </a:cubicBezTo>
                      <a:cubicBezTo>
                        <a:pt x="122696" y="229589"/>
                        <a:pt x="110003" y="229589"/>
                        <a:pt x="103820" y="229264"/>
                      </a:cubicBezTo>
                      <a:lnTo>
                        <a:pt x="101542" y="229264"/>
                      </a:lnTo>
                      <a:lnTo>
                        <a:pt x="101542" y="229264"/>
                      </a:lnTo>
                      <a:cubicBezTo>
                        <a:pt x="98938" y="229264"/>
                        <a:pt x="95683" y="232844"/>
                        <a:pt x="93080" y="235447"/>
                      </a:cubicBezTo>
                      <a:cubicBezTo>
                        <a:pt x="92103" y="236749"/>
                        <a:pt x="91127" y="237725"/>
                        <a:pt x="90151" y="238051"/>
                      </a:cubicBezTo>
                      <a:cubicBezTo>
                        <a:pt x="88198" y="239353"/>
                        <a:pt x="85269" y="238051"/>
                        <a:pt x="82340" y="236749"/>
                      </a:cubicBezTo>
                      <a:cubicBezTo>
                        <a:pt x="81038" y="236098"/>
                        <a:pt x="79411" y="235447"/>
                        <a:pt x="78434" y="235122"/>
                      </a:cubicBezTo>
                      <a:cubicBezTo>
                        <a:pt x="76482" y="234796"/>
                        <a:pt x="66718" y="235447"/>
                        <a:pt x="58256" y="235773"/>
                      </a:cubicBezTo>
                      <a:cubicBezTo>
                        <a:pt x="53374" y="236098"/>
                        <a:pt x="48818" y="236424"/>
                        <a:pt x="46865" y="236424"/>
                      </a:cubicBezTo>
                      <a:cubicBezTo>
                        <a:pt x="43611" y="236424"/>
                        <a:pt x="29291" y="232193"/>
                        <a:pt x="16924" y="228287"/>
                      </a:cubicBezTo>
                      <a:cubicBezTo>
                        <a:pt x="9764" y="226009"/>
                        <a:pt x="3255" y="224056"/>
                        <a:pt x="0" y="223405"/>
                      </a:cubicBezTo>
                      <a:cubicBezTo>
                        <a:pt x="2278" y="228613"/>
                        <a:pt x="13018" y="241631"/>
                        <a:pt x="20504" y="250744"/>
                      </a:cubicBezTo>
                      <a:cubicBezTo>
                        <a:pt x="24734" y="255951"/>
                        <a:pt x="28315" y="260182"/>
                        <a:pt x="28640" y="261158"/>
                      </a:cubicBezTo>
                      <a:cubicBezTo>
                        <a:pt x="29291" y="262460"/>
                        <a:pt x="36451" y="265389"/>
                        <a:pt x="42634" y="267993"/>
                      </a:cubicBezTo>
                      <a:cubicBezTo>
                        <a:pt x="46865" y="269620"/>
                        <a:pt x="50771" y="271247"/>
                        <a:pt x="52073" y="272223"/>
                      </a:cubicBezTo>
                      <a:cubicBezTo>
                        <a:pt x="54676" y="274502"/>
                        <a:pt x="53700" y="293053"/>
                        <a:pt x="53374" y="298260"/>
                      </a:cubicBezTo>
                      <a:cubicBezTo>
                        <a:pt x="56954" y="298585"/>
                        <a:pt x="66718" y="299236"/>
                        <a:pt x="66718" y="302491"/>
                      </a:cubicBezTo>
                      <a:cubicBezTo>
                        <a:pt x="66718" y="304118"/>
                        <a:pt x="65742" y="309651"/>
                        <a:pt x="64765" y="314207"/>
                      </a:cubicBezTo>
                      <a:cubicBezTo>
                        <a:pt x="63789" y="317462"/>
                        <a:pt x="62813" y="320391"/>
                        <a:pt x="61836" y="321692"/>
                      </a:cubicBezTo>
                      <a:cubicBezTo>
                        <a:pt x="60209" y="323645"/>
                        <a:pt x="54351" y="323971"/>
                        <a:pt x="48818" y="324296"/>
                      </a:cubicBezTo>
                      <a:cubicBezTo>
                        <a:pt x="44913" y="324622"/>
                        <a:pt x="40682" y="324622"/>
                        <a:pt x="38729" y="325272"/>
                      </a:cubicBezTo>
                      <a:cubicBezTo>
                        <a:pt x="36451" y="325923"/>
                        <a:pt x="33522" y="327550"/>
                        <a:pt x="31243" y="328852"/>
                      </a:cubicBezTo>
                      <a:cubicBezTo>
                        <a:pt x="28965" y="330154"/>
                        <a:pt x="27013" y="331456"/>
                        <a:pt x="26362" y="332432"/>
                      </a:cubicBezTo>
                      <a:cubicBezTo>
                        <a:pt x="25711" y="333083"/>
                        <a:pt x="24084" y="341220"/>
                        <a:pt x="22456" y="350007"/>
                      </a:cubicBezTo>
                      <a:cubicBezTo>
                        <a:pt x="21154" y="355865"/>
                        <a:pt x="20178" y="360747"/>
                        <a:pt x="19202" y="364327"/>
                      </a:cubicBezTo>
                      <a:lnTo>
                        <a:pt x="19202" y="364327"/>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8" name="Freeform: Shape 657">
                  <a:extLst>
                    <a:ext uri="{FF2B5EF4-FFF2-40B4-BE49-F238E27FC236}">
                      <a16:creationId xmlns:a16="http://schemas.microsoft.com/office/drawing/2014/main" id="{77795B74-1673-4D7F-A8D2-909B7504E46F}"/>
                    </a:ext>
                  </a:extLst>
                </p:cNvPr>
                <p:cNvSpPr/>
                <p:nvPr/>
              </p:nvSpPr>
              <p:spPr>
                <a:xfrm>
                  <a:off x="8008676" y="3569888"/>
                  <a:ext cx="221896" cy="119115"/>
                </a:xfrm>
                <a:custGeom>
                  <a:avLst/>
                  <a:gdLst>
                    <a:gd name="connsiteX0" fmla="*/ 220269 w 221896"/>
                    <a:gd name="connsiteY0" fmla="*/ 78760 h 119115"/>
                    <a:gd name="connsiteX1" fmla="*/ 212783 w 221896"/>
                    <a:gd name="connsiteY1" fmla="*/ 78760 h 119115"/>
                    <a:gd name="connsiteX2" fmla="*/ 210180 w 221896"/>
                    <a:gd name="connsiteY2" fmla="*/ 78760 h 119115"/>
                    <a:gd name="connsiteX3" fmla="*/ 198464 w 221896"/>
                    <a:gd name="connsiteY3" fmla="*/ 77458 h 119115"/>
                    <a:gd name="connsiteX4" fmla="*/ 194558 w 221896"/>
                    <a:gd name="connsiteY4" fmla="*/ 76807 h 119115"/>
                    <a:gd name="connsiteX5" fmla="*/ 194558 w 221896"/>
                    <a:gd name="connsiteY5" fmla="*/ 76807 h 119115"/>
                    <a:gd name="connsiteX6" fmla="*/ 189351 w 221896"/>
                    <a:gd name="connsiteY6" fmla="*/ 74203 h 119115"/>
                    <a:gd name="connsiteX7" fmla="*/ 184144 w 221896"/>
                    <a:gd name="connsiteY7" fmla="*/ 71925 h 119115"/>
                    <a:gd name="connsiteX8" fmla="*/ 181215 w 221896"/>
                    <a:gd name="connsiteY8" fmla="*/ 73552 h 119115"/>
                    <a:gd name="connsiteX9" fmla="*/ 181215 w 221896"/>
                    <a:gd name="connsiteY9" fmla="*/ 73552 h 119115"/>
                    <a:gd name="connsiteX10" fmla="*/ 176008 w 221896"/>
                    <a:gd name="connsiteY10" fmla="*/ 75505 h 119115"/>
                    <a:gd name="connsiteX11" fmla="*/ 170149 w 221896"/>
                    <a:gd name="connsiteY11" fmla="*/ 71274 h 119115"/>
                    <a:gd name="connsiteX12" fmla="*/ 169173 w 221896"/>
                    <a:gd name="connsiteY12" fmla="*/ 70298 h 119115"/>
                    <a:gd name="connsiteX13" fmla="*/ 168522 w 221896"/>
                    <a:gd name="connsiteY13" fmla="*/ 71600 h 119115"/>
                    <a:gd name="connsiteX14" fmla="*/ 164942 w 221896"/>
                    <a:gd name="connsiteY14" fmla="*/ 75831 h 119115"/>
                    <a:gd name="connsiteX15" fmla="*/ 155178 w 221896"/>
                    <a:gd name="connsiteY15" fmla="*/ 67369 h 119115"/>
                    <a:gd name="connsiteX16" fmla="*/ 152900 w 221896"/>
                    <a:gd name="connsiteY16" fmla="*/ 64114 h 119115"/>
                    <a:gd name="connsiteX17" fmla="*/ 147368 w 221896"/>
                    <a:gd name="connsiteY17" fmla="*/ 64440 h 119115"/>
                    <a:gd name="connsiteX18" fmla="*/ 139556 w 221896"/>
                    <a:gd name="connsiteY18" fmla="*/ 64114 h 119115"/>
                    <a:gd name="connsiteX19" fmla="*/ 138906 w 221896"/>
                    <a:gd name="connsiteY19" fmla="*/ 58582 h 119115"/>
                    <a:gd name="connsiteX20" fmla="*/ 139556 w 221896"/>
                    <a:gd name="connsiteY20" fmla="*/ 56303 h 119115"/>
                    <a:gd name="connsiteX21" fmla="*/ 136302 w 221896"/>
                    <a:gd name="connsiteY21" fmla="*/ 55978 h 119115"/>
                    <a:gd name="connsiteX22" fmla="*/ 130119 w 221896"/>
                    <a:gd name="connsiteY22" fmla="*/ 56629 h 119115"/>
                    <a:gd name="connsiteX23" fmla="*/ 120355 w 221896"/>
                    <a:gd name="connsiteY23" fmla="*/ 51096 h 119115"/>
                    <a:gd name="connsiteX24" fmla="*/ 115147 w 221896"/>
                    <a:gd name="connsiteY24" fmla="*/ 47191 h 119115"/>
                    <a:gd name="connsiteX25" fmla="*/ 112219 w 221896"/>
                    <a:gd name="connsiteY25" fmla="*/ 40682 h 119115"/>
                    <a:gd name="connsiteX26" fmla="*/ 112219 w 221896"/>
                    <a:gd name="connsiteY26" fmla="*/ 40682 h 119115"/>
                    <a:gd name="connsiteX27" fmla="*/ 111242 w 221896"/>
                    <a:gd name="connsiteY27" fmla="*/ 37102 h 119115"/>
                    <a:gd name="connsiteX28" fmla="*/ 103106 w 221896"/>
                    <a:gd name="connsiteY28" fmla="*/ 38078 h 119115"/>
                    <a:gd name="connsiteX29" fmla="*/ 99851 w 221896"/>
                    <a:gd name="connsiteY29" fmla="*/ 38729 h 119115"/>
                    <a:gd name="connsiteX30" fmla="*/ 90088 w 221896"/>
                    <a:gd name="connsiteY30" fmla="*/ 30267 h 119115"/>
                    <a:gd name="connsiteX31" fmla="*/ 84881 w 221896"/>
                    <a:gd name="connsiteY31" fmla="*/ 24409 h 119115"/>
                    <a:gd name="connsiteX32" fmla="*/ 80975 w 221896"/>
                    <a:gd name="connsiteY32" fmla="*/ 24409 h 119115"/>
                    <a:gd name="connsiteX33" fmla="*/ 75117 w 221896"/>
                    <a:gd name="connsiteY33" fmla="*/ 23107 h 119115"/>
                    <a:gd name="connsiteX34" fmla="*/ 66329 w 221896"/>
                    <a:gd name="connsiteY34" fmla="*/ 15947 h 119115"/>
                    <a:gd name="connsiteX35" fmla="*/ 56241 w 221896"/>
                    <a:gd name="connsiteY35" fmla="*/ 8462 h 119115"/>
                    <a:gd name="connsiteX36" fmla="*/ 52986 w 221896"/>
                    <a:gd name="connsiteY36" fmla="*/ 2604 h 119115"/>
                    <a:gd name="connsiteX37" fmla="*/ 52986 w 221896"/>
                    <a:gd name="connsiteY37" fmla="*/ 2604 h 119115"/>
                    <a:gd name="connsiteX38" fmla="*/ 53637 w 221896"/>
                    <a:gd name="connsiteY38" fmla="*/ 1953 h 119115"/>
                    <a:gd name="connsiteX39" fmla="*/ 48755 w 221896"/>
                    <a:gd name="connsiteY39" fmla="*/ 651 h 119115"/>
                    <a:gd name="connsiteX40" fmla="*/ 38341 w 221896"/>
                    <a:gd name="connsiteY40" fmla="*/ 0 h 119115"/>
                    <a:gd name="connsiteX41" fmla="*/ 35086 w 221896"/>
                    <a:gd name="connsiteY41" fmla="*/ 5858 h 119115"/>
                    <a:gd name="connsiteX42" fmla="*/ 34436 w 221896"/>
                    <a:gd name="connsiteY42" fmla="*/ 8136 h 119115"/>
                    <a:gd name="connsiteX43" fmla="*/ 31506 w 221896"/>
                    <a:gd name="connsiteY43" fmla="*/ 10740 h 119115"/>
                    <a:gd name="connsiteX44" fmla="*/ 26950 w 221896"/>
                    <a:gd name="connsiteY44" fmla="*/ 11391 h 119115"/>
                    <a:gd name="connsiteX45" fmla="*/ 23045 w 221896"/>
                    <a:gd name="connsiteY45" fmla="*/ 6834 h 119115"/>
                    <a:gd name="connsiteX46" fmla="*/ 21092 w 221896"/>
                    <a:gd name="connsiteY46" fmla="*/ 8462 h 119115"/>
                    <a:gd name="connsiteX47" fmla="*/ 9375 w 221896"/>
                    <a:gd name="connsiteY47" fmla="*/ 17249 h 119115"/>
                    <a:gd name="connsiteX48" fmla="*/ 9375 w 221896"/>
                    <a:gd name="connsiteY48" fmla="*/ 18876 h 119115"/>
                    <a:gd name="connsiteX49" fmla="*/ 8399 w 221896"/>
                    <a:gd name="connsiteY49" fmla="*/ 25060 h 119115"/>
                    <a:gd name="connsiteX50" fmla="*/ 7423 w 221896"/>
                    <a:gd name="connsiteY50" fmla="*/ 25711 h 119115"/>
                    <a:gd name="connsiteX51" fmla="*/ 4493 w 221896"/>
                    <a:gd name="connsiteY51" fmla="*/ 27338 h 119115"/>
                    <a:gd name="connsiteX52" fmla="*/ 5796 w 221896"/>
                    <a:gd name="connsiteY52" fmla="*/ 33196 h 119115"/>
                    <a:gd name="connsiteX53" fmla="*/ 5796 w 221896"/>
                    <a:gd name="connsiteY53" fmla="*/ 33847 h 119115"/>
                    <a:gd name="connsiteX54" fmla="*/ 5470 w 221896"/>
                    <a:gd name="connsiteY54" fmla="*/ 34173 h 119115"/>
                    <a:gd name="connsiteX55" fmla="*/ 914 w 221896"/>
                    <a:gd name="connsiteY55" fmla="*/ 40682 h 119115"/>
                    <a:gd name="connsiteX56" fmla="*/ 588 w 221896"/>
                    <a:gd name="connsiteY56" fmla="*/ 41984 h 119115"/>
                    <a:gd name="connsiteX57" fmla="*/ 588 w 221896"/>
                    <a:gd name="connsiteY57" fmla="*/ 41984 h 119115"/>
                    <a:gd name="connsiteX58" fmla="*/ 914 w 221896"/>
                    <a:gd name="connsiteY58" fmla="*/ 46865 h 119115"/>
                    <a:gd name="connsiteX59" fmla="*/ 4168 w 221896"/>
                    <a:gd name="connsiteY59" fmla="*/ 49143 h 119115"/>
                    <a:gd name="connsiteX60" fmla="*/ 9701 w 221896"/>
                    <a:gd name="connsiteY60" fmla="*/ 52723 h 119115"/>
                    <a:gd name="connsiteX61" fmla="*/ 10352 w 221896"/>
                    <a:gd name="connsiteY61" fmla="*/ 51747 h 119115"/>
                    <a:gd name="connsiteX62" fmla="*/ 12955 w 221896"/>
                    <a:gd name="connsiteY62" fmla="*/ 50120 h 119115"/>
                    <a:gd name="connsiteX63" fmla="*/ 19139 w 221896"/>
                    <a:gd name="connsiteY63" fmla="*/ 53374 h 119115"/>
                    <a:gd name="connsiteX64" fmla="*/ 28577 w 221896"/>
                    <a:gd name="connsiteY64" fmla="*/ 59558 h 119115"/>
                    <a:gd name="connsiteX65" fmla="*/ 30855 w 221896"/>
                    <a:gd name="connsiteY65" fmla="*/ 61836 h 119115"/>
                    <a:gd name="connsiteX66" fmla="*/ 40619 w 221896"/>
                    <a:gd name="connsiteY66" fmla="*/ 70623 h 119115"/>
                    <a:gd name="connsiteX67" fmla="*/ 41595 w 221896"/>
                    <a:gd name="connsiteY67" fmla="*/ 71274 h 119115"/>
                    <a:gd name="connsiteX68" fmla="*/ 48429 w 221896"/>
                    <a:gd name="connsiteY68" fmla="*/ 74854 h 119115"/>
                    <a:gd name="connsiteX69" fmla="*/ 49732 w 221896"/>
                    <a:gd name="connsiteY69" fmla="*/ 73552 h 119115"/>
                    <a:gd name="connsiteX70" fmla="*/ 49732 w 221896"/>
                    <a:gd name="connsiteY70" fmla="*/ 73552 h 119115"/>
                    <a:gd name="connsiteX71" fmla="*/ 55590 w 221896"/>
                    <a:gd name="connsiteY71" fmla="*/ 72576 h 119115"/>
                    <a:gd name="connsiteX72" fmla="*/ 61123 w 221896"/>
                    <a:gd name="connsiteY72" fmla="*/ 74529 h 119115"/>
                    <a:gd name="connsiteX73" fmla="*/ 72838 w 221896"/>
                    <a:gd name="connsiteY73" fmla="*/ 79736 h 119115"/>
                    <a:gd name="connsiteX74" fmla="*/ 73490 w 221896"/>
                    <a:gd name="connsiteY74" fmla="*/ 82665 h 119115"/>
                    <a:gd name="connsiteX75" fmla="*/ 73815 w 221896"/>
                    <a:gd name="connsiteY75" fmla="*/ 84618 h 119115"/>
                    <a:gd name="connsiteX76" fmla="*/ 76093 w 221896"/>
                    <a:gd name="connsiteY76" fmla="*/ 84943 h 119115"/>
                    <a:gd name="connsiteX77" fmla="*/ 87484 w 221896"/>
                    <a:gd name="connsiteY77" fmla="*/ 87872 h 119115"/>
                    <a:gd name="connsiteX78" fmla="*/ 87484 w 221896"/>
                    <a:gd name="connsiteY78" fmla="*/ 87872 h 119115"/>
                    <a:gd name="connsiteX79" fmla="*/ 88460 w 221896"/>
                    <a:gd name="connsiteY79" fmla="*/ 89825 h 119115"/>
                    <a:gd name="connsiteX80" fmla="*/ 88786 w 221896"/>
                    <a:gd name="connsiteY80" fmla="*/ 90476 h 119115"/>
                    <a:gd name="connsiteX81" fmla="*/ 89437 w 221896"/>
                    <a:gd name="connsiteY81" fmla="*/ 89825 h 119115"/>
                    <a:gd name="connsiteX82" fmla="*/ 91390 w 221896"/>
                    <a:gd name="connsiteY82" fmla="*/ 88198 h 119115"/>
                    <a:gd name="connsiteX83" fmla="*/ 95620 w 221896"/>
                    <a:gd name="connsiteY83" fmla="*/ 86570 h 119115"/>
                    <a:gd name="connsiteX84" fmla="*/ 97899 w 221896"/>
                    <a:gd name="connsiteY84" fmla="*/ 86896 h 119115"/>
                    <a:gd name="connsiteX85" fmla="*/ 103106 w 221896"/>
                    <a:gd name="connsiteY85" fmla="*/ 87872 h 119115"/>
                    <a:gd name="connsiteX86" fmla="*/ 103432 w 221896"/>
                    <a:gd name="connsiteY86" fmla="*/ 87547 h 119115"/>
                    <a:gd name="connsiteX87" fmla="*/ 109615 w 221896"/>
                    <a:gd name="connsiteY87" fmla="*/ 85594 h 119115"/>
                    <a:gd name="connsiteX88" fmla="*/ 115473 w 221896"/>
                    <a:gd name="connsiteY88" fmla="*/ 86245 h 119115"/>
                    <a:gd name="connsiteX89" fmla="*/ 118728 w 221896"/>
                    <a:gd name="connsiteY89" fmla="*/ 87547 h 119115"/>
                    <a:gd name="connsiteX90" fmla="*/ 121006 w 221896"/>
                    <a:gd name="connsiteY90" fmla="*/ 88523 h 119115"/>
                    <a:gd name="connsiteX91" fmla="*/ 127190 w 221896"/>
                    <a:gd name="connsiteY91" fmla="*/ 92103 h 119115"/>
                    <a:gd name="connsiteX92" fmla="*/ 127515 w 221896"/>
                    <a:gd name="connsiteY92" fmla="*/ 94381 h 119115"/>
                    <a:gd name="connsiteX93" fmla="*/ 128491 w 221896"/>
                    <a:gd name="connsiteY93" fmla="*/ 98287 h 119115"/>
                    <a:gd name="connsiteX94" fmla="*/ 132397 w 221896"/>
                    <a:gd name="connsiteY94" fmla="*/ 99914 h 119115"/>
                    <a:gd name="connsiteX95" fmla="*/ 145415 w 221896"/>
                    <a:gd name="connsiteY95" fmla="*/ 107400 h 119115"/>
                    <a:gd name="connsiteX96" fmla="*/ 150622 w 221896"/>
                    <a:gd name="connsiteY96" fmla="*/ 106749 h 119115"/>
                    <a:gd name="connsiteX97" fmla="*/ 150622 w 221896"/>
                    <a:gd name="connsiteY97" fmla="*/ 106749 h 119115"/>
                    <a:gd name="connsiteX98" fmla="*/ 155829 w 221896"/>
                    <a:gd name="connsiteY98" fmla="*/ 106098 h 119115"/>
                    <a:gd name="connsiteX99" fmla="*/ 157131 w 221896"/>
                    <a:gd name="connsiteY99" fmla="*/ 109678 h 119115"/>
                    <a:gd name="connsiteX100" fmla="*/ 159409 w 221896"/>
                    <a:gd name="connsiteY100" fmla="*/ 112281 h 119115"/>
                    <a:gd name="connsiteX101" fmla="*/ 166244 w 221896"/>
                    <a:gd name="connsiteY101" fmla="*/ 112281 h 119115"/>
                    <a:gd name="connsiteX102" fmla="*/ 173078 w 221896"/>
                    <a:gd name="connsiteY102" fmla="*/ 112932 h 119115"/>
                    <a:gd name="connsiteX103" fmla="*/ 181215 w 221896"/>
                    <a:gd name="connsiteY103" fmla="*/ 116512 h 119115"/>
                    <a:gd name="connsiteX104" fmla="*/ 185120 w 221896"/>
                    <a:gd name="connsiteY104" fmla="*/ 118465 h 119115"/>
                    <a:gd name="connsiteX105" fmla="*/ 187399 w 221896"/>
                    <a:gd name="connsiteY105" fmla="*/ 116512 h 119115"/>
                    <a:gd name="connsiteX106" fmla="*/ 193582 w 221896"/>
                    <a:gd name="connsiteY106" fmla="*/ 113909 h 119115"/>
                    <a:gd name="connsiteX107" fmla="*/ 197162 w 221896"/>
                    <a:gd name="connsiteY107" fmla="*/ 117489 h 119115"/>
                    <a:gd name="connsiteX108" fmla="*/ 198138 w 221896"/>
                    <a:gd name="connsiteY108" fmla="*/ 119116 h 119115"/>
                    <a:gd name="connsiteX109" fmla="*/ 205949 w 221896"/>
                    <a:gd name="connsiteY109" fmla="*/ 118790 h 119115"/>
                    <a:gd name="connsiteX110" fmla="*/ 214086 w 221896"/>
                    <a:gd name="connsiteY110" fmla="*/ 118465 h 119115"/>
                    <a:gd name="connsiteX111" fmla="*/ 216689 w 221896"/>
                    <a:gd name="connsiteY111" fmla="*/ 118465 h 119115"/>
                    <a:gd name="connsiteX112" fmla="*/ 219292 w 221896"/>
                    <a:gd name="connsiteY112" fmla="*/ 118790 h 119115"/>
                    <a:gd name="connsiteX113" fmla="*/ 219292 w 221896"/>
                    <a:gd name="connsiteY113" fmla="*/ 118790 h 119115"/>
                    <a:gd name="connsiteX114" fmla="*/ 220920 w 221896"/>
                    <a:gd name="connsiteY114" fmla="*/ 113258 h 119115"/>
                    <a:gd name="connsiteX115" fmla="*/ 221896 w 221896"/>
                    <a:gd name="connsiteY115" fmla="*/ 108701 h 119115"/>
                    <a:gd name="connsiteX116" fmla="*/ 220269 w 221896"/>
                    <a:gd name="connsiteY116" fmla="*/ 106749 h 119115"/>
                    <a:gd name="connsiteX117" fmla="*/ 216689 w 221896"/>
                    <a:gd name="connsiteY117" fmla="*/ 99589 h 119115"/>
                    <a:gd name="connsiteX118" fmla="*/ 217991 w 221896"/>
                    <a:gd name="connsiteY118" fmla="*/ 93405 h 119115"/>
                    <a:gd name="connsiteX119" fmla="*/ 219944 w 221896"/>
                    <a:gd name="connsiteY119" fmla="*/ 84618 h 119115"/>
                    <a:gd name="connsiteX120" fmla="*/ 220269 w 221896"/>
                    <a:gd name="connsiteY120" fmla="*/ 78760 h 119115"/>
                    <a:gd name="connsiteX121" fmla="*/ 220269 w 221896"/>
                    <a:gd name="connsiteY121" fmla="*/ 78760 h 11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21896" h="119115">
                      <a:moveTo>
                        <a:pt x="220269" y="78760"/>
                      </a:moveTo>
                      <a:cubicBezTo>
                        <a:pt x="217665" y="79085"/>
                        <a:pt x="214736" y="79085"/>
                        <a:pt x="212783" y="78760"/>
                      </a:cubicBezTo>
                      <a:cubicBezTo>
                        <a:pt x="211482" y="78760"/>
                        <a:pt x="210505" y="78760"/>
                        <a:pt x="210180" y="78760"/>
                      </a:cubicBezTo>
                      <a:cubicBezTo>
                        <a:pt x="208553" y="79085"/>
                        <a:pt x="202695" y="78109"/>
                        <a:pt x="198464" y="77458"/>
                      </a:cubicBezTo>
                      <a:cubicBezTo>
                        <a:pt x="196836" y="77132"/>
                        <a:pt x="195535" y="77132"/>
                        <a:pt x="194558" y="76807"/>
                      </a:cubicBezTo>
                      <a:lnTo>
                        <a:pt x="194558" y="76807"/>
                      </a:lnTo>
                      <a:cubicBezTo>
                        <a:pt x="192931" y="76482"/>
                        <a:pt x="191304" y="75505"/>
                        <a:pt x="189351" y="74203"/>
                      </a:cubicBezTo>
                      <a:cubicBezTo>
                        <a:pt x="187399" y="72902"/>
                        <a:pt x="185446" y="71600"/>
                        <a:pt x="184144" y="71925"/>
                      </a:cubicBezTo>
                      <a:cubicBezTo>
                        <a:pt x="182842" y="71925"/>
                        <a:pt x="181865" y="72576"/>
                        <a:pt x="181215" y="73552"/>
                      </a:cubicBezTo>
                      <a:lnTo>
                        <a:pt x="181215" y="73552"/>
                      </a:lnTo>
                      <a:cubicBezTo>
                        <a:pt x="179913" y="74529"/>
                        <a:pt x="178286" y="75505"/>
                        <a:pt x="176008" y="75505"/>
                      </a:cubicBezTo>
                      <a:cubicBezTo>
                        <a:pt x="173404" y="75831"/>
                        <a:pt x="171451" y="73227"/>
                        <a:pt x="170149" y="71274"/>
                      </a:cubicBezTo>
                      <a:cubicBezTo>
                        <a:pt x="169824" y="70949"/>
                        <a:pt x="169499" y="70623"/>
                        <a:pt x="169173" y="70298"/>
                      </a:cubicBezTo>
                      <a:cubicBezTo>
                        <a:pt x="168847" y="70623"/>
                        <a:pt x="168522" y="70949"/>
                        <a:pt x="168522" y="71600"/>
                      </a:cubicBezTo>
                      <a:cubicBezTo>
                        <a:pt x="167871" y="72902"/>
                        <a:pt x="166895" y="74529"/>
                        <a:pt x="164942" y="75831"/>
                      </a:cubicBezTo>
                      <a:cubicBezTo>
                        <a:pt x="162013" y="77783"/>
                        <a:pt x="158108" y="71925"/>
                        <a:pt x="155178" y="67369"/>
                      </a:cubicBezTo>
                      <a:cubicBezTo>
                        <a:pt x="154202" y="65742"/>
                        <a:pt x="153226" y="64114"/>
                        <a:pt x="152900" y="64114"/>
                      </a:cubicBezTo>
                      <a:cubicBezTo>
                        <a:pt x="152574" y="63789"/>
                        <a:pt x="149971" y="64114"/>
                        <a:pt x="147368" y="64440"/>
                      </a:cubicBezTo>
                      <a:cubicBezTo>
                        <a:pt x="144113" y="64765"/>
                        <a:pt x="140859" y="65091"/>
                        <a:pt x="139556" y="64114"/>
                      </a:cubicBezTo>
                      <a:cubicBezTo>
                        <a:pt x="137604" y="63138"/>
                        <a:pt x="138255" y="60860"/>
                        <a:pt x="138906" y="58582"/>
                      </a:cubicBezTo>
                      <a:cubicBezTo>
                        <a:pt x="139231" y="57605"/>
                        <a:pt x="139556" y="56629"/>
                        <a:pt x="139556" y="56303"/>
                      </a:cubicBezTo>
                      <a:cubicBezTo>
                        <a:pt x="139556" y="55978"/>
                        <a:pt x="137929" y="55978"/>
                        <a:pt x="136302" y="55978"/>
                      </a:cubicBezTo>
                      <a:cubicBezTo>
                        <a:pt x="133699" y="55978"/>
                        <a:pt x="131095" y="55978"/>
                        <a:pt x="130119" y="56629"/>
                      </a:cubicBezTo>
                      <a:cubicBezTo>
                        <a:pt x="128165" y="57605"/>
                        <a:pt x="123935" y="54025"/>
                        <a:pt x="120355" y="51096"/>
                      </a:cubicBezTo>
                      <a:cubicBezTo>
                        <a:pt x="118402" y="49469"/>
                        <a:pt x="116124" y="47842"/>
                        <a:pt x="115147" y="47191"/>
                      </a:cubicBezTo>
                      <a:cubicBezTo>
                        <a:pt x="113195" y="46214"/>
                        <a:pt x="112544" y="43285"/>
                        <a:pt x="112219" y="40682"/>
                      </a:cubicBezTo>
                      <a:lnTo>
                        <a:pt x="112219" y="40682"/>
                      </a:lnTo>
                      <a:cubicBezTo>
                        <a:pt x="111893" y="39054"/>
                        <a:pt x="111568" y="37427"/>
                        <a:pt x="111242" y="37102"/>
                      </a:cubicBezTo>
                      <a:cubicBezTo>
                        <a:pt x="109615" y="36776"/>
                        <a:pt x="106360" y="37427"/>
                        <a:pt x="103106" y="38078"/>
                      </a:cubicBezTo>
                      <a:cubicBezTo>
                        <a:pt x="101804" y="38403"/>
                        <a:pt x="100828" y="38729"/>
                        <a:pt x="99851" y="38729"/>
                      </a:cubicBezTo>
                      <a:cubicBezTo>
                        <a:pt x="96597" y="39380"/>
                        <a:pt x="93342" y="34824"/>
                        <a:pt x="90088" y="30267"/>
                      </a:cubicBezTo>
                      <a:cubicBezTo>
                        <a:pt x="87810" y="27338"/>
                        <a:pt x="85857" y="24734"/>
                        <a:pt x="84881" y="24409"/>
                      </a:cubicBezTo>
                      <a:cubicBezTo>
                        <a:pt x="83579" y="24084"/>
                        <a:pt x="82277" y="24084"/>
                        <a:pt x="80975" y="24409"/>
                      </a:cubicBezTo>
                      <a:cubicBezTo>
                        <a:pt x="78697" y="24409"/>
                        <a:pt x="76419" y="24734"/>
                        <a:pt x="75117" y="23107"/>
                      </a:cubicBezTo>
                      <a:cubicBezTo>
                        <a:pt x="74141" y="22131"/>
                        <a:pt x="70560" y="19202"/>
                        <a:pt x="66329" y="15947"/>
                      </a:cubicBezTo>
                      <a:cubicBezTo>
                        <a:pt x="63075" y="13344"/>
                        <a:pt x="59170" y="10740"/>
                        <a:pt x="56241" y="8462"/>
                      </a:cubicBezTo>
                      <a:cubicBezTo>
                        <a:pt x="52010" y="5533"/>
                        <a:pt x="52010" y="3905"/>
                        <a:pt x="52986" y="2604"/>
                      </a:cubicBezTo>
                      <a:lnTo>
                        <a:pt x="52986" y="2604"/>
                      </a:lnTo>
                      <a:cubicBezTo>
                        <a:pt x="53311" y="2278"/>
                        <a:pt x="53311" y="2278"/>
                        <a:pt x="53637" y="1953"/>
                      </a:cubicBezTo>
                      <a:cubicBezTo>
                        <a:pt x="52660" y="1302"/>
                        <a:pt x="50708" y="976"/>
                        <a:pt x="48755" y="651"/>
                      </a:cubicBezTo>
                      <a:cubicBezTo>
                        <a:pt x="44850" y="0"/>
                        <a:pt x="40619" y="0"/>
                        <a:pt x="38341" y="0"/>
                      </a:cubicBezTo>
                      <a:cubicBezTo>
                        <a:pt x="36388" y="0"/>
                        <a:pt x="35411" y="3580"/>
                        <a:pt x="35086" y="5858"/>
                      </a:cubicBezTo>
                      <a:cubicBezTo>
                        <a:pt x="34761" y="6834"/>
                        <a:pt x="34761" y="7485"/>
                        <a:pt x="34436" y="8136"/>
                      </a:cubicBezTo>
                      <a:cubicBezTo>
                        <a:pt x="33784" y="9438"/>
                        <a:pt x="32808" y="10089"/>
                        <a:pt x="31506" y="10740"/>
                      </a:cubicBezTo>
                      <a:cubicBezTo>
                        <a:pt x="30205" y="11391"/>
                        <a:pt x="28577" y="11391"/>
                        <a:pt x="26950" y="11391"/>
                      </a:cubicBezTo>
                      <a:cubicBezTo>
                        <a:pt x="24672" y="11065"/>
                        <a:pt x="23695" y="8787"/>
                        <a:pt x="23045" y="6834"/>
                      </a:cubicBezTo>
                      <a:cubicBezTo>
                        <a:pt x="22393" y="7160"/>
                        <a:pt x="21742" y="7811"/>
                        <a:pt x="21092" y="8462"/>
                      </a:cubicBezTo>
                      <a:cubicBezTo>
                        <a:pt x="16861" y="11716"/>
                        <a:pt x="9375" y="16924"/>
                        <a:pt x="9375" y="17249"/>
                      </a:cubicBezTo>
                      <a:cubicBezTo>
                        <a:pt x="9375" y="17575"/>
                        <a:pt x="9375" y="18225"/>
                        <a:pt x="9375" y="18876"/>
                      </a:cubicBezTo>
                      <a:cubicBezTo>
                        <a:pt x="9375" y="21154"/>
                        <a:pt x="9701" y="24084"/>
                        <a:pt x="8399" y="25060"/>
                      </a:cubicBezTo>
                      <a:cubicBezTo>
                        <a:pt x="8074" y="25385"/>
                        <a:pt x="7748" y="25385"/>
                        <a:pt x="7423" y="25711"/>
                      </a:cubicBezTo>
                      <a:cubicBezTo>
                        <a:pt x="6446" y="26362"/>
                        <a:pt x="4493" y="27338"/>
                        <a:pt x="4493" y="27338"/>
                      </a:cubicBezTo>
                      <a:cubicBezTo>
                        <a:pt x="5470" y="28965"/>
                        <a:pt x="5796" y="33196"/>
                        <a:pt x="5796" y="33196"/>
                      </a:cubicBezTo>
                      <a:lnTo>
                        <a:pt x="5796" y="33847"/>
                      </a:lnTo>
                      <a:lnTo>
                        <a:pt x="5470" y="34173"/>
                      </a:lnTo>
                      <a:cubicBezTo>
                        <a:pt x="5470" y="34173"/>
                        <a:pt x="914" y="40356"/>
                        <a:pt x="914" y="40682"/>
                      </a:cubicBezTo>
                      <a:cubicBezTo>
                        <a:pt x="914" y="41007"/>
                        <a:pt x="914" y="41333"/>
                        <a:pt x="588" y="41984"/>
                      </a:cubicBezTo>
                      <a:lnTo>
                        <a:pt x="588" y="41984"/>
                      </a:lnTo>
                      <a:cubicBezTo>
                        <a:pt x="263" y="43285"/>
                        <a:pt x="-714" y="45889"/>
                        <a:pt x="914" y="46865"/>
                      </a:cubicBezTo>
                      <a:cubicBezTo>
                        <a:pt x="1890" y="47516"/>
                        <a:pt x="3192" y="48167"/>
                        <a:pt x="4168" y="49143"/>
                      </a:cubicBezTo>
                      <a:cubicBezTo>
                        <a:pt x="6772" y="50771"/>
                        <a:pt x="9375" y="52723"/>
                        <a:pt x="9701" y="52723"/>
                      </a:cubicBezTo>
                      <a:cubicBezTo>
                        <a:pt x="9701" y="52723"/>
                        <a:pt x="10027" y="52398"/>
                        <a:pt x="10352" y="51747"/>
                      </a:cubicBezTo>
                      <a:cubicBezTo>
                        <a:pt x="11002" y="50771"/>
                        <a:pt x="11654" y="50120"/>
                        <a:pt x="12955" y="50120"/>
                      </a:cubicBezTo>
                      <a:cubicBezTo>
                        <a:pt x="13606" y="50120"/>
                        <a:pt x="16210" y="51747"/>
                        <a:pt x="19139" y="53374"/>
                      </a:cubicBezTo>
                      <a:cubicBezTo>
                        <a:pt x="23370" y="55978"/>
                        <a:pt x="28251" y="59233"/>
                        <a:pt x="28577" y="59558"/>
                      </a:cubicBezTo>
                      <a:cubicBezTo>
                        <a:pt x="28902" y="59558"/>
                        <a:pt x="29554" y="60534"/>
                        <a:pt x="30855" y="61836"/>
                      </a:cubicBezTo>
                      <a:cubicBezTo>
                        <a:pt x="34110" y="65091"/>
                        <a:pt x="39968" y="70623"/>
                        <a:pt x="40619" y="70623"/>
                      </a:cubicBezTo>
                      <a:cubicBezTo>
                        <a:pt x="40945" y="70623"/>
                        <a:pt x="41270" y="70949"/>
                        <a:pt x="41595" y="71274"/>
                      </a:cubicBezTo>
                      <a:cubicBezTo>
                        <a:pt x="43223" y="72576"/>
                        <a:pt x="47128" y="75505"/>
                        <a:pt x="48429" y="74854"/>
                      </a:cubicBezTo>
                      <a:cubicBezTo>
                        <a:pt x="49081" y="74529"/>
                        <a:pt x="49406" y="74203"/>
                        <a:pt x="49732" y="73552"/>
                      </a:cubicBezTo>
                      <a:lnTo>
                        <a:pt x="49732" y="73552"/>
                      </a:lnTo>
                      <a:cubicBezTo>
                        <a:pt x="51033" y="72251"/>
                        <a:pt x="52010" y="71274"/>
                        <a:pt x="55590" y="72576"/>
                      </a:cubicBezTo>
                      <a:cubicBezTo>
                        <a:pt x="56892" y="73227"/>
                        <a:pt x="59170" y="73878"/>
                        <a:pt x="61123" y="74529"/>
                      </a:cubicBezTo>
                      <a:cubicBezTo>
                        <a:pt x="66329" y="76482"/>
                        <a:pt x="72188" y="78434"/>
                        <a:pt x="72838" y="79736"/>
                      </a:cubicBezTo>
                      <a:cubicBezTo>
                        <a:pt x="73164" y="80387"/>
                        <a:pt x="73490" y="81689"/>
                        <a:pt x="73490" y="82665"/>
                      </a:cubicBezTo>
                      <a:cubicBezTo>
                        <a:pt x="73490" y="83642"/>
                        <a:pt x="73490" y="84618"/>
                        <a:pt x="73815" y="84618"/>
                      </a:cubicBezTo>
                      <a:cubicBezTo>
                        <a:pt x="74141" y="84618"/>
                        <a:pt x="75117" y="84618"/>
                        <a:pt x="76093" y="84943"/>
                      </a:cubicBezTo>
                      <a:cubicBezTo>
                        <a:pt x="79999" y="85269"/>
                        <a:pt x="86182" y="85920"/>
                        <a:pt x="87484" y="87872"/>
                      </a:cubicBezTo>
                      <a:lnTo>
                        <a:pt x="87484" y="87872"/>
                      </a:lnTo>
                      <a:cubicBezTo>
                        <a:pt x="87810" y="88523"/>
                        <a:pt x="88135" y="89174"/>
                        <a:pt x="88460" y="89825"/>
                      </a:cubicBezTo>
                      <a:cubicBezTo>
                        <a:pt x="88460" y="90151"/>
                        <a:pt x="88786" y="90476"/>
                        <a:pt x="88786" y="90476"/>
                      </a:cubicBezTo>
                      <a:cubicBezTo>
                        <a:pt x="88786" y="90476"/>
                        <a:pt x="88786" y="90151"/>
                        <a:pt x="89437" y="89825"/>
                      </a:cubicBezTo>
                      <a:cubicBezTo>
                        <a:pt x="90413" y="89174"/>
                        <a:pt x="91064" y="88523"/>
                        <a:pt x="91390" y="88198"/>
                      </a:cubicBezTo>
                      <a:cubicBezTo>
                        <a:pt x="92366" y="86896"/>
                        <a:pt x="93017" y="86245"/>
                        <a:pt x="95620" y="86570"/>
                      </a:cubicBezTo>
                      <a:cubicBezTo>
                        <a:pt x="96272" y="86570"/>
                        <a:pt x="96922" y="86896"/>
                        <a:pt x="97899" y="86896"/>
                      </a:cubicBezTo>
                      <a:cubicBezTo>
                        <a:pt x="100177" y="87547"/>
                        <a:pt x="102781" y="88198"/>
                        <a:pt x="103106" y="87872"/>
                      </a:cubicBezTo>
                      <a:cubicBezTo>
                        <a:pt x="103106" y="87872"/>
                        <a:pt x="103432" y="87547"/>
                        <a:pt x="103432" y="87547"/>
                      </a:cubicBezTo>
                      <a:cubicBezTo>
                        <a:pt x="104408" y="86570"/>
                        <a:pt x="105384" y="85594"/>
                        <a:pt x="109615" y="85594"/>
                      </a:cubicBezTo>
                      <a:cubicBezTo>
                        <a:pt x="112219" y="85594"/>
                        <a:pt x="114172" y="85594"/>
                        <a:pt x="115473" y="86245"/>
                      </a:cubicBezTo>
                      <a:cubicBezTo>
                        <a:pt x="117100" y="86570"/>
                        <a:pt x="118077" y="87221"/>
                        <a:pt x="118728" y="87547"/>
                      </a:cubicBezTo>
                      <a:cubicBezTo>
                        <a:pt x="119053" y="87872"/>
                        <a:pt x="120029" y="88198"/>
                        <a:pt x="121006" y="88523"/>
                      </a:cubicBezTo>
                      <a:cubicBezTo>
                        <a:pt x="123609" y="89500"/>
                        <a:pt x="126538" y="90802"/>
                        <a:pt x="127190" y="92103"/>
                      </a:cubicBezTo>
                      <a:cubicBezTo>
                        <a:pt x="127515" y="92754"/>
                        <a:pt x="127515" y="93405"/>
                        <a:pt x="127515" y="94381"/>
                      </a:cubicBezTo>
                      <a:cubicBezTo>
                        <a:pt x="127515" y="95683"/>
                        <a:pt x="127841" y="97636"/>
                        <a:pt x="128491" y="98287"/>
                      </a:cubicBezTo>
                      <a:cubicBezTo>
                        <a:pt x="128817" y="98612"/>
                        <a:pt x="130444" y="99263"/>
                        <a:pt x="132397" y="99914"/>
                      </a:cubicBezTo>
                      <a:cubicBezTo>
                        <a:pt x="136953" y="101541"/>
                        <a:pt x="143462" y="104145"/>
                        <a:pt x="145415" y="107400"/>
                      </a:cubicBezTo>
                      <a:cubicBezTo>
                        <a:pt x="146065" y="108701"/>
                        <a:pt x="148669" y="107725"/>
                        <a:pt x="150622" y="106749"/>
                      </a:cubicBezTo>
                      <a:lnTo>
                        <a:pt x="150622" y="106749"/>
                      </a:lnTo>
                      <a:cubicBezTo>
                        <a:pt x="152574" y="105772"/>
                        <a:pt x="154528" y="105121"/>
                        <a:pt x="155829" y="106098"/>
                      </a:cubicBezTo>
                      <a:cubicBezTo>
                        <a:pt x="157131" y="107074"/>
                        <a:pt x="157131" y="108051"/>
                        <a:pt x="157131" y="109678"/>
                      </a:cubicBezTo>
                      <a:cubicBezTo>
                        <a:pt x="157131" y="110979"/>
                        <a:pt x="157456" y="112281"/>
                        <a:pt x="159409" y="112281"/>
                      </a:cubicBezTo>
                      <a:cubicBezTo>
                        <a:pt x="162013" y="112281"/>
                        <a:pt x="163965" y="112281"/>
                        <a:pt x="166244" y="112281"/>
                      </a:cubicBezTo>
                      <a:cubicBezTo>
                        <a:pt x="168522" y="112281"/>
                        <a:pt x="170474" y="112607"/>
                        <a:pt x="173078" y="112932"/>
                      </a:cubicBezTo>
                      <a:cubicBezTo>
                        <a:pt x="176008" y="113258"/>
                        <a:pt x="178937" y="114885"/>
                        <a:pt x="181215" y="116512"/>
                      </a:cubicBezTo>
                      <a:cubicBezTo>
                        <a:pt x="183168" y="117814"/>
                        <a:pt x="184469" y="118790"/>
                        <a:pt x="185120" y="118465"/>
                      </a:cubicBezTo>
                      <a:cubicBezTo>
                        <a:pt x="185771" y="118139"/>
                        <a:pt x="186422" y="117489"/>
                        <a:pt x="187399" y="116512"/>
                      </a:cubicBezTo>
                      <a:cubicBezTo>
                        <a:pt x="189351" y="114560"/>
                        <a:pt x="191304" y="112607"/>
                        <a:pt x="193582" y="113909"/>
                      </a:cubicBezTo>
                      <a:cubicBezTo>
                        <a:pt x="195209" y="114560"/>
                        <a:pt x="196186" y="116187"/>
                        <a:pt x="197162" y="117489"/>
                      </a:cubicBezTo>
                      <a:cubicBezTo>
                        <a:pt x="197813" y="118465"/>
                        <a:pt x="198138" y="119116"/>
                        <a:pt x="198138" y="119116"/>
                      </a:cubicBezTo>
                      <a:cubicBezTo>
                        <a:pt x="199114" y="119116"/>
                        <a:pt x="202369" y="118790"/>
                        <a:pt x="205949" y="118790"/>
                      </a:cubicBezTo>
                      <a:cubicBezTo>
                        <a:pt x="209204" y="118790"/>
                        <a:pt x="212783" y="118465"/>
                        <a:pt x="214086" y="118465"/>
                      </a:cubicBezTo>
                      <a:cubicBezTo>
                        <a:pt x="215062" y="118465"/>
                        <a:pt x="215713" y="118465"/>
                        <a:pt x="216689" y="118465"/>
                      </a:cubicBezTo>
                      <a:cubicBezTo>
                        <a:pt x="218317" y="118465"/>
                        <a:pt x="219292" y="118790"/>
                        <a:pt x="219292" y="118790"/>
                      </a:cubicBezTo>
                      <a:lnTo>
                        <a:pt x="219292" y="118790"/>
                      </a:lnTo>
                      <a:cubicBezTo>
                        <a:pt x="219618" y="118465"/>
                        <a:pt x="220269" y="115861"/>
                        <a:pt x="220920" y="113258"/>
                      </a:cubicBezTo>
                      <a:cubicBezTo>
                        <a:pt x="221571" y="111305"/>
                        <a:pt x="221896" y="109352"/>
                        <a:pt x="221896" y="108701"/>
                      </a:cubicBezTo>
                      <a:cubicBezTo>
                        <a:pt x="221896" y="108701"/>
                        <a:pt x="221245" y="107725"/>
                        <a:pt x="220269" y="106749"/>
                      </a:cubicBezTo>
                      <a:cubicBezTo>
                        <a:pt x="218317" y="104796"/>
                        <a:pt x="216038" y="101867"/>
                        <a:pt x="216689" y="99589"/>
                      </a:cubicBezTo>
                      <a:cubicBezTo>
                        <a:pt x="217014" y="98287"/>
                        <a:pt x="217340" y="96009"/>
                        <a:pt x="217991" y="93405"/>
                      </a:cubicBezTo>
                      <a:cubicBezTo>
                        <a:pt x="218642" y="90151"/>
                        <a:pt x="219618" y="86570"/>
                        <a:pt x="219944" y="84618"/>
                      </a:cubicBezTo>
                      <a:cubicBezTo>
                        <a:pt x="219618" y="83967"/>
                        <a:pt x="219944" y="80712"/>
                        <a:pt x="220269" y="78760"/>
                      </a:cubicBezTo>
                      <a:lnTo>
                        <a:pt x="220269" y="78760"/>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59" name="Freeform: Shape 658">
                  <a:extLst>
                    <a:ext uri="{FF2B5EF4-FFF2-40B4-BE49-F238E27FC236}">
                      <a16:creationId xmlns:a16="http://schemas.microsoft.com/office/drawing/2014/main" id="{F9DBC005-4025-43B5-A23D-10FDEB9E3C2E}"/>
                    </a:ext>
                  </a:extLst>
                </p:cNvPr>
                <p:cNvSpPr/>
                <p:nvPr/>
              </p:nvSpPr>
              <p:spPr>
                <a:xfrm>
                  <a:off x="8252901" y="3633858"/>
                  <a:ext cx="89627" cy="45382"/>
                </a:xfrm>
                <a:custGeom>
                  <a:avLst/>
                  <a:gdLst>
                    <a:gd name="connsiteX0" fmla="*/ 1755 w 89627"/>
                    <a:gd name="connsiteY0" fmla="*/ 29110 h 45382"/>
                    <a:gd name="connsiteX1" fmla="*/ 779 w 89627"/>
                    <a:gd name="connsiteY1" fmla="*/ 32039 h 45382"/>
                    <a:gd name="connsiteX2" fmla="*/ 128 w 89627"/>
                    <a:gd name="connsiteY2" fmla="*/ 33341 h 45382"/>
                    <a:gd name="connsiteX3" fmla="*/ 128 w 89627"/>
                    <a:gd name="connsiteY3" fmla="*/ 33341 h 45382"/>
                    <a:gd name="connsiteX4" fmla="*/ 779 w 89627"/>
                    <a:gd name="connsiteY4" fmla="*/ 35945 h 45382"/>
                    <a:gd name="connsiteX5" fmla="*/ 3382 w 89627"/>
                    <a:gd name="connsiteY5" fmla="*/ 38874 h 45382"/>
                    <a:gd name="connsiteX6" fmla="*/ 9566 w 89627"/>
                    <a:gd name="connsiteY6" fmla="*/ 42128 h 45382"/>
                    <a:gd name="connsiteX7" fmla="*/ 12820 w 89627"/>
                    <a:gd name="connsiteY7" fmla="*/ 42779 h 45382"/>
                    <a:gd name="connsiteX8" fmla="*/ 18028 w 89627"/>
                    <a:gd name="connsiteY8" fmla="*/ 42779 h 45382"/>
                    <a:gd name="connsiteX9" fmla="*/ 18028 w 89627"/>
                    <a:gd name="connsiteY9" fmla="*/ 42779 h 45382"/>
                    <a:gd name="connsiteX10" fmla="*/ 24211 w 89627"/>
                    <a:gd name="connsiteY10" fmla="*/ 44732 h 45382"/>
                    <a:gd name="connsiteX11" fmla="*/ 26489 w 89627"/>
                    <a:gd name="connsiteY11" fmla="*/ 45383 h 45382"/>
                    <a:gd name="connsiteX12" fmla="*/ 31046 w 89627"/>
                    <a:gd name="connsiteY12" fmla="*/ 44406 h 45382"/>
                    <a:gd name="connsiteX13" fmla="*/ 34951 w 89627"/>
                    <a:gd name="connsiteY13" fmla="*/ 42454 h 45382"/>
                    <a:gd name="connsiteX14" fmla="*/ 41785 w 89627"/>
                    <a:gd name="connsiteY14" fmla="*/ 40175 h 45382"/>
                    <a:gd name="connsiteX15" fmla="*/ 48294 w 89627"/>
                    <a:gd name="connsiteY15" fmla="*/ 42454 h 45382"/>
                    <a:gd name="connsiteX16" fmla="*/ 54803 w 89627"/>
                    <a:gd name="connsiteY16" fmla="*/ 44406 h 45382"/>
                    <a:gd name="connsiteX17" fmla="*/ 67821 w 89627"/>
                    <a:gd name="connsiteY17" fmla="*/ 43430 h 45382"/>
                    <a:gd name="connsiteX18" fmla="*/ 80189 w 89627"/>
                    <a:gd name="connsiteY18" fmla="*/ 42779 h 45382"/>
                    <a:gd name="connsiteX19" fmla="*/ 84746 w 89627"/>
                    <a:gd name="connsiteY19" fmla="*/ 43430 h 45382"/>
                    <a:gd name="connsiteX20" fmla="*/ 87024 w 89627"/>
                    <a:gd name="connsiteY20" fmla="*/ 43755 h 45382"/>
                    <a:gd name="connsiteX21" fmla="*/ 87024 w 89627"/>
                    <a:gd name="connsiteY21" fmla="*/ 43755 h 45382"/>
                    <a:gd name="connsiteX22" fmla="*/ 87674 w 89627"/>
                    <a:gd name="connsiteY22" fmla="*/ 43430 h 45382"/>
                    <a:gd name="connsiteX23" fmla="*/ 87674 w 89627"/>
                    <a:gd name="connsiteY23" fmla="*/ 43430 h 45382"/>
                    <a:gd name="connsiteX24" fmla="*/ 89627 w 89627"/>
                    <a:gd name="connsiteY24" fmla="*/ 41152 h 45382"/>
                    <a:gd name="connsiteX25" fmla="*/ 88651 w 89627"/>
                    <a:gd name="connsiteY25" fmla="*/ 38548 h 45382"/>
                    <a:gd name="connsiteX26" fmla="*/ 87349 w 89627"/>
                    <a:gd name="connsiteY26" fmla="*/ 33992 h 45382"/>
                    <a:gd name="connsiteX27" fmla="*/ 88651 w 89627"/>
                    <a:gd name="connsiteY27" fmla="*/ 30737 h 45382"/>
                    <a:gd name="connsiteX28" fmla="*/ 88651 w 89627"/>
                    <a:gd name="connsiteY28" fmla="*/ 30737 h 45382"/>
                    <a:gd name="connsiteX29" fmla="*/ 89627 w 89627"/>
                    <a:gd name="connsiteY29" fmla="*/ 28459 h 45382"/>
                    <a:gd name="connsiteX30" fmla="*/ 85721 w 89627"/>
                    <a:gd name="connsiteY30" fmla="*/ 27808 h 45382"/>
                    <a:gd name="connsiteX31" fmla="*/ 77911 w 89627"/>
                    <a:gd name="connsiteY31" fmla="*/ 25205 h 45382"/>
                    <a:gd name="connsiteX32" fmla="*/ 76934 w 89627"/>
                    <a:gd name="connsiteY32" fmla="*/ 23577 h 45382"/>
                    <a:gd name="connsiteX33" fmla="*/ 75958 w 89627"/>
                    <a:gd name="connsiteY33" fmla="*/ 17068 h 45382"/>
                    <a:gd name="connsiteX34" fmla="*/ 76609 w 89627"/>
                    <a:gd name="connsiteY34" fmla="*/ 16417 h 45382"/>
                    <a:gd name="connsiteX35" fmla="*/ 76609 w 89627"/>
                    <a:gd name="connsiteY35" fmla="*/ 16417 h 45382"/>
                    <a:gd name="connsiteX36" fmla="*/ 78237 w 89627"/>
                    <a:gd name="connsiteY36" fmla="*/ 14790 h 45382"/>
                    <a:gd name="connsiteX37" fmla="*/ 78562 w 89627"/>
                    <a:gd name="connsiteY37" fmla="*/ 14465 h 45382"/>
                    <a:gd name="connsiteX38" fmla="*/ 77260 w 89627"/>
                    <a:gd name="connsiteY38" fmla="*/ 10234 h 45382"/>
                    <a:gd name="connsiteX39" fmla="*/ 74006 w 89627"/>
                    <a:gd name="connsiteY39" fmla="*/ 8932 h 45382"/>
                    <a:gd name="connsiteX40" fmla="*/ 67496 w 89627"/>
                    <a:gd name="connsiteY40" fmla="*/ 7630 h 45382"/>
                    <a:gd name="connsiteX41" fmla="*/ 63265 w 89627"/>
                    <a:gd name="connsiteY41" fmla="*/ 9583 h 45382"/>
                    <a:gd name="connsiteX42" fmla="*/ 60662 w 89627"/>
                    <a:gd name="connsiteY42" fmla="*/ 10885 h 45382"/>
                    <a:gd name="connsiteX43" fmla="*/ 56431 w 89627"/>
                    <a:gd name="connsiteY43" fmla="*/ 9257 h 45382"/>
                    <a:gd name="connsiteX44" fmla="*/ 53176 w 89627"/>
                    <a:gd name="connsiteY44" fmla="*/ 7630 h 45382"/>
                    <a:gd name="connsiteX45" fmla="*/ 50247 w 89627"/>
                    <a:gd name="connsiteY45" fmla="*/ 7305 h 45382"/>
                    <a:gd name="connsiteX46" fmla="*/ 45040 w 89627"/>
                    <a:gd name="connsiteY46" fmla="*/ 7305 h 45382"/>
                    <a:gd name="connsiteX47" fmla="*/ 40809 w 89627"/>
                    <a:gd name="connsiteY47" fmla="*/ 3725 h 45382"/>
                    <a:gd name="connsiteX48" fmla="*/ 40809 w 89627"/>
                    <a:gd name="connsiteY48" fmla="*/ 2097 h 45382"/>
                    <a:gd name="connsiteX49" fmla="*/ 40809 w 89627"/>
                    <a:gd name="connsiteY49" fmla="*/ 796 h 45382"/>
                    <a:gd name="connsiteX50" fmla="*/ 37229 w 89627"/>
                    <a:gd name="connsiteY50" fmla="*/ 145 h 45382"/>
                    <a:gd name="connsiteX51" fmla="*/ 29744 w 89627"/>
                    <a:gd name="connsiteY51" fmla="*/ 145 h 45382"/>
                    <a:gd name="connsiteX52" fmla="*/ 25188 w 89627"/>
                    <a:gd name="connsiteY52" fmla="*/ 2748 h 45382"/>
                    <a:gd name="connsiteX53" fmla="*/ 19655 w 89627"/>
                    <a:gd name="connsiteY53" fmla="*/ 6979 h 45382"/>
                    <a:gd name="connsiteX54" fmla="*/ 15749 w 89627"/>
                    <a:gd name="connsiteY54" fmla="*/ 10885 h 45382"/>
                    <a:gd name="connsiteX55" fmla="*/ 10542 w 89627"/>
                    <a:gd name="connsiteY55" fmla="*/ 16417 h 45382"/>
                    <a:gd name="connsiteX56" fmla="*/ 8264 w 89627"/>
                    <a:gd name="connsiteY56" fmla="*/ 19997 h 45382"/>
                    <a:gd name="connsiteX57" fmla="*/ 8264 w 89627"/>
                    <a:gd name="connsiteY57" fmla="*/ 19997 h 45382"/>
                    <a:gd name="connsiteX58" fmla="*/ 1755 w 89627"/>
                    <a:gd name="connsiteY58" fmla="*/ 29110 h 45382"/>
                    <a:gd name="connsiteX59" fmla="*/ 1755 w 89627"/>
                    <a:gd name="connsiteY59" fmla="*/ 29110 h 4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9627" h="45382">
                      <a:moveTo>
                        <a:pt x="1755" y="29110"/>
                      </a:moveTo>
                      <a:cubicBezTo>
                        <a:pt x="1755" y="30086"/>
                        <a:pt x="1104" y="31063"/>
                        <a:pt x="779" y="32039"/>
                      </a:cubicBezTo>
                      <a:cubicBezTo>
                        <a:pt x="453" y="32364"/>
                        <a:pt x="453" y="33015"/>
                        <a:pt x="128" y="33341"/>
                      </a:cubicBezTo>
                      <a:lnTo>
                        <a:pt x="128" y="33341"/>
                      </a:lnTo>
                      <a:cubicBezTo>
                        <a:pt x="-198" y="33992"/>
                        <a:pt x="128" y="34968"/>
                        <a:pt x="779" y="35945"/>
                      </a:cubicBezTo>
                      <a:cubicBezTo>
                        <a:pt x="1429" y="36921"/>
                        <a:pt x="2080" y="38223"/>
                        <a:pt x="3382" y="38874"/>
                      </a:cubicBezTo>
                      <a:cubicBezTo>
                        <a:pt x="5010" y="39850"/>
                        <a:pt x="7288" y="41477"/>
                        <a:pt x="9566" y="42128"/>
                      </a:cubicBezTo>
                      <a:cubicBezTo>
                        <a:pt x="10867" y="42779"/>
                        <a:pt x="12169" y="43105"/>
                        <a:pt x="12820" y="42779"/>
                      </a:cubicBezTo>
                      <a:cubicBezTo>
                        <a:pt x="14122" y="42454"/>
                        <a:pt x="16075" y="42454"/>
                        <a:pt x="18028" y="42779"/>
                      </a:cubicBezTo>
                      <a:lnTo>
                        <a:pt x="18028" y="42779"/>
                      </a:lnTo>
                      <a:cubicBezTo>
                        <a:pt x="20631" y="43430"/>
                        <a:pt x="23235" y="44406"/>
                        <a:pt x="24211" y="44732"/>
                      </a:cubicBezTo>
                      <a:cubicBezTo>
                        <a:pt x="24862" y="45057"/>
                        <a:pt x="25513" y="45383"/>
                        <a:pt x="26489" y="45383"/>
                      </a:cubicBezTo>
                      <a:cubicBezTo>
                        <a:pt x="27466" y="45383"/>
                        <a:pt x="28767" y="45057"/>
                        <a:pt x="31046" y="44406"/>
                      </a:cubicBezTo>
                      <a:cubicBezTo>
                        <a:pt x="32673" y="43755"/>
                        <a:pt x="33975" y="43105"/>
                        <a:pt x="34951" y="42454"/>
                      </a:cubicBezTo>
                      <a:cubicBezTo>
                        <a:pt x="36903" y="41152"/>
                        <a:pt x="38531" y="40175"/>
                        <a:pt x="41785" y="40175"/>
                      </a:cubicBezTo>
                      <a:cubicBezTo>
                        <a:pt x="44389" y="40175"/>
                        <a:pt x="46342" y="41152"/>
                        <a:pt x="48294" y="42454"/>
                      </a:cubicBezTo>
                      <a:cubicBezTo>
                        <a:pt x="50247" y="43430"/>
                        <a:pt x="52200" y="44732"/>
                        <a:pt x="54803" y="44406"/>
                      </a:cubicBezTo>
                      <a:cubicBezTo>
                        <a:pt x="57407" y="44406"/>
                        <a:pt x="62615" y="43755"/>
                        <a:pt x="67821" y="43430"/>
                      </a:cubicBezTo>
                      <a:cubicBezTo>
                        <a:pt x="73029" y="43105"/>
                        <a:pt x="78237" y="42779"/>
                        <a:pt x="80189" y="42779"/>
                      </a:cubicBezTo>
                      <a:cubicBezTo>
                        <a:pt x="82142" y="42779"/>
                        <a:pt x="83443" y="43105"/>
                        <a:pt x="84746" y="43430"/>
                      </a:cubicBezTo>
                      <a:cubicBezTo>
                        <a:pt x="85721" y="43755"/>
                        <a:pt x="86698" y="43755"/>
                        <a:pt x="87024" y="43755"/>
                      </a:cubicBezTo>
                      <a:lnTo>
                        <a:pt x="87024" y="43755"/>
                      </a:lnTo>
                      <a:lnTo>
                        <a:pt x="87674" y="43430"/>
                      </a:lnTo>
                      <a:lnTo>
                        <a:pt x="87674" y="43430"/>
                      </a:lnTo>
                      <a:cubicBezTo>
                        <a:pt x="88651" y="42779"/>
                        <a:pt x="89627" y="42454"/>
                        <a:pt x="89627" y="41152"/>
                      </a:cubicBezTo>
                      <a:cubicBezTo>
                        <a:pt x="89627" y="40501"/>
                        <a:pt x="88976" y="39524"/>
                        <a:pt x="88651" y="38548"/>
                      </a:cubicBezTo>
                      <a:cubicBezTo>
                        <a:pt x="88000" y="37246"/>
                        <a:pt x="87024" y="35619"/>
                        <a:pt x="87349" y="33992"/>
                      </a:cubicBezTo>
                      <a:cubicBezTo>
                        <a:pt x="87674" y="33015"/>
                        <a:pt x="88000" y="31714"/>
                        <a:pt x="88651" y="30737"/>
                      </a:cubicBezTo>
                      <a:lnTo>
                        <a:pt x="88651" y="30737"/>
                      </a:lnTo>
                      <a:cubicBezTo>
                        <a:pt x="89302" y="29761"/>
                        <a:pt x="89627" y="28785"/>
                        <a:pt x="89627" y="28459"/>
                      </a:cubicBezTo>
                      <a:cubicBezTo>
                        <a:pt x="89302" y="28134"/>
                        <a:pt x="87674" y="28134"/>
                        <a:pt x="85721" y="27808"/>
                      </a:cubicBezTo>
                      <a:cubicBezTo>
                        <a:pt x="82467" y="27483"/>
                        <a:pt x="78887" y="26832"/>
                        <a:pt x="77911" y="25205"/>
                      </a:cubicBezTo>
                      <a:cubicBezTo>
                        <a:pt x="77585" y="24554"/>
                        <a:pt x="77260" y="24228"/>
                        <a:pt x="76934" y="23577"/>
                      </a:cubicBezTo>
                      <a:cubicBezTo>
                        <a:pt x="75307" y="21625"/>
                        <a:pt x="74006" y="19672"/>
                        <a:pt x="75958" y="17068"/>
                      </a:cubicBezTo>
                      <a:lnTo>
                        <a:pt x="76609" y="16417"/>
                      </a:lnTo>
                      <a:lnTo>
                        <a:pt x="76609" y="16417"/>
                      </a:lnTo>
                      <a:cubicBezTo>
                        <a:pt x="77260" y="15766"/>
                        <a:pt x="77585" y="15115"/>
                        <a:pt x="78237" y="14790"/>
                      </a:cubicBezTo>
                      <a:cubicBezTo>
                        <a:pt x="78237" y="14790"/>
                        <a:pt x="78562" y="14790"/>
                        <a:pt x="78562" y="14465"/>
                      </a:cubicBezTo>
                      <a:cubicBezTo>
                        <a:pt x="78237" y="13163"/>
                        <a:pt x="77911" y="10885"/>
                        <a:pt x="77260" y="10234"/>
                      </a:cubicBezTo>
                      <a:cubicBezTo>
                        <a:pt x="76934" y="9908"/>
                        <a:pt x="75633" y="9257"/>
                        <a:pt x="74006" y="8932"/>
                      </a:cubicBezTo>
                      <a:cubicBezTo>
                        <a:pt x="71728" y="8281"/>
                        <a:pt x="69124" y="7630"/>
                        <a:pt x="67496" y="7630"/>
                      </a:cubicBezTo>
                      <a:cubicBezTo>
                        <a:pt x="66194" y="7630"/>
                        <a:pt x="64567" y="8606"/>
                        <a:pt x="63265" y="9583"/>
                      </a:cubicBezTo>
                      <a:cubicBezTo>
                        <a:pt x="62289" y="10234"/>
                        <a:pt x="61638" y="10885"/>
                        <a:pt x="60662" y="10885"/>
                      </a:cubicBezTo>
                      <a:cubicBezTo>
                        <a:pt x="59685" y="10885"/>
                        <a:pt x="58058" y="10234"/>
                        <a:pt x="56431" y="9257"/>
                      </a:cubicBezTo>
                      <a:cubicBezTo>
                        <a:pt x="55129" y="8606"/>
                        <a:pt x="53828" y="7630"/>
                        <a:pt x="53176" y="7630"/>
                      </a:cubicBezTo>
                      <a:cubicBezTo>
                        <a:pt x="52200" y="7630"/>
                        <a:pt x="51224" y="7305"/>
                        <a:pt x="50247" y="7305"/>
                      </a:cubicBezTo>
                      <a:cubicBezTo>
                        <a:pt x="48946" y="7305"/>
                        <a:pt x="47319" y="7305"/>
                        <a:pt x="45040" y="7305"/>
                      </a:cubicBezTo>
                      <a:cubicBezTo>
                        <a:pt x="41785" y="7630"/>
                        <a:pt x="40809" y="5677"/>
                        <a:pt x="40809" y="3725"/>
                      </a:cubicBezTo>
                      <a:cubicBezTo>
                        <a:pt x="40809" y="3074"/>
                        <a:pt x="40809" y="2748"/>
                        <a:pt x="40809" y="2097"/>
                      </a:cubicBezTo>
                      <a:cubicBezTo>
                        <a:pt x="40809" y="1446"/>
                        <a:pt x="40809" y="796"/>
                        <a:pt x="40809" y="796"/>
                      </a:cubicBezTo>
                      <a:cubicBezTo>
                        <a:pt x="40484" y="470"/>
                        <a:pt x="38856" y="470"/>
                        <a:pt x="37229" y="145"/>
                      </a:cubicBezTo>
                      <a:cubicBezTo>
                        <a:pt x="34300" y="-181"/>
                        <a:pt x="30720" y="145"/>
                        <a:pt x="29744" y="145"/>
                      </a:cubicBezTo>
                      <a:cubicBezTo>
                        <a:pt x="29093" y="145"/>
                        <a:pt x="27140" y="1446"/>
                        <a:pt x="25188" y="2748"/>
                      </a:cubicBezTo>
                      <a:cubicBezTo>
                        <a:pt x="22910" y="4050"/>
                        <a:pt x="20631" y="5677"/>
                        <a:pt x="19655" y="6979"/>
                      </a:cubicBezTo>
                      <a:cubicBezTo>
                        <a:pt x="18678" y="7955"/>
                        <a:pt x="17376" y="9257"/>
                        <a:pt x="15749" y="10885"/>
                      </a:cubicBezTo>
                      <a:cubicBezTo>
                        <a:pt x="13797" y="13163"/>
                        <a:pt x="11519" y="15441"/>
                        <a:pt x="10542" y="16417"/>
                      </a:cubicBezTo>
                      <a:cubicBezTo>
                        <a:pt x="10216" y="17068"/>
                        <a:pt x="9240" y="18370"/>
                        <a:pt x="8264" y="19997"/>
                      </a:cubicBezTo>
                      <a:lnTo>
                        <a:pt x="8264" y="19997"/>
                      </a:lnTo>
                      <a:cubicBezTo>
                        <a:pt x="5985" y="23577"/>
                        <a:pt x="3707" y="27483"/>
                        <a:pt x="1755" y="29110"/>
                      </a:cubicBezTo>
                      <a:lnTo>
                        <a:pt x="1755" y="29110"/>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0" name="Freeform: Shape 659">
                  <a:extLst>
                    <a:ext uri="{FF2B5EF4-FFF2-40B4-BE49-F238E27FC236}">
                      <a16:creationId xmlns:a16="http://schemas.microsoft.com/office/drawing/2014/main" id="{2937FB33-A1C2-4195-83FB-046495700B30}"/>
                    </a:ext>
                  </a:extLst>
                </p:cNvPr>
                <p:cNvSpPr/>
                <p:nvPr/>
              </p:nvSpPr>
              <p:spPr>
                <a:xfrm>
                  <a:off x="8467458" y="4751608"/>
                  <a:ext cx="1599321" cy="1005607"/>
                </a:xfrm>
                <a:custGeom>
                  <a:avLst/>
                  <a:gdLst>
                    <a:gd name="connsiteX0" fmla="*/ 921728 w 1599321"/>
                    <a:gd name="connsiteY0" fmla="*/ 100565 h 1005607"/>
                    <a:gd name="connsiteX1" fmla="*/ 926284 w 1599321"/>
                    <a:gd name="connsiteY1" fmla="*/ 93405 h 1005607"/>
                    <a:gd name="connsiteX2" fmla="*/ 933444 w 1599321"/>
                    <a:gd name="connsiteY2" fmla="*/ 81363 h 1005607"/>
                    <a:gd name="connsiteX3" fmla="*/ 934095 w 1599321"/>
                    <a:gd name="connsiteY3" fmla="*/ 76482 h 1005607"/>
                    <a:gd name="connsiteX4" fmla="*/ 939628 w 1599321"/>
                    <a:gd name="connsiteY4" fmla="*/ 77783 h 1005607"/>
                    <a:gd name="connsiteX5" fmla="*/ 945812 w 1599321"/>
                    <a:gd name="connsiteY5" fmla="*/ 74529 h 1005607"/>
                    <a:gd name="connsiteX6" fmla="*/ 948415 w 1599321"/>
                    <a:gd name="connsiteY6" fmla="*/ 72576 h 1005607"/>
                    <a:gd name="connsiteX7" fmla="*/ 943859 w 1599321"/>
                    <a:gd name="connsiteY7" fmla="*/ 68671 h 1005607"/>
                    <a:gd name="connsiteX8" fmla="*/ 941906 w 1599321"/>
                    <a:gd name="connsiteY8" fmla="*/ 62487 h 1005607"/>
                    <a:gd name="connsiteX9" fmla="*/ 951995 w 1599321"/>
                    <a:gd name="connsiteY9" fmla="*/ 53700 h 1005607"/>
                    <a:gd name="connsiteX10" fmla="*/ 957528 w 1599321"/>
                    <a:gd name="connsiteY10" fmla="*/ 54676 h 1005607"/>
                    <a:gd name="connsiteX11" fmla="*/ 954924 w 1599321"/>
                    <a:gd name="connsiteY11" fmla="*/ 48818 h 1005607"/>
                    <a:gd name="connsiteX12" fmla="*/ 955900 w 1599321"/>
                    <a:gd name="connsiteY12" fmla="*/ 45238 h 1005607"/>
                    <a:gd name="connsiteX13" fmla="*/ 961108 w 1599321"/>
                    <a:gd name="connsiteY13" fmla="*/ 49795 h 1005607"/>
                    <a:gd name="connsiteX14" fmla="*/ 965339 w 1599321"/>
                    <a:gd name="connsiteY14" fmla="*/ 51747 h 1005607"/>
                    <a:gd name="connsiteX15" fmla="*/ 964687 w 1599321"/>
                    <a:gd name="connsiteY15" fmla="*/ 45563 h 1005607"/>
                    <a:gd name="connsiteX16" fmla="*/ 969244 w 1599321"/>
                    <a:gd name="connsiteY16" fmla="*/ 44913 h 1005607"/>
                    <a:gd name="connsiteX17" fmla="*/ 968918 w 1599321"/>
                    <a:gd name="connsiteY17" fmla="*/ 39706 h 1005607"/>
                    <a:gd name="connsiteX18" fmla="*/ 973149 w 1599321"/>
                    <a:gd name="connsiteY18" fmla="*/ 40682 h 1005607"/>
                    <a:gd name="connsiteX19" fmla="*/ 975427 w 1599321"/>
                    <a:gd name="connsiteY19" fmla="*/ 37427 h 1005607"/>
                    <a:gd name="connsiteX20" fmla="*/ 983239 w 1599321"/>
                    <a:gd name="connsiteY20" fmla="*/ 43285 h 1005607"/>
                    <a:gd name="connsiteX21" fmla="*/ 994630 w 1599321"/>
                    <a:gd name="connsiteY21" fmla="*/ 43285 h 1005607"/>
                    <a:gd name="connsiteX22" fmla="*/ 1000487 w 1599321"/>
                    <a:gd name="connsiteY22" fmla="*/ 39706 h 1005607"/>
                    <a:gd name="connsiteX23" fmla="*/ 1004393 w 1599321"/>
                    <a:gd name="connsiteY23" fmla="*/ 40682 h 1005607"/>
                    <a:gd name="connsiteX24" fmla="*/ 1004393 w 1599321"/>
                    <a:gd name="connsiteY24" fmla="*/ 45563 h 1005607"/>
                    <a:gd name="connsiteX25" fmla="*/ 1014482 w 1599321"/>
                    <a:gd name="connsiteY25" fmla="*/ 38404 h 1005607"/>
                    <a:gd name="connsiteX26" fmla="*/ 1011553 w 1599321"/>
                    <a:gd name="connsiteY26" fmla="*/ 35149 h 1005607"/>
                    <a:gd name="connsiteX27" fmla="*/ 1012530 w 1599321"/>
                    <a:gd name="connsiteY27" fmla="*/ 28315 h 1005607"/>
                    <a:gd name="connsiteX28" fmla="*/ 1009600 w 1599321"/>
                    <a:gd name="connsiteY28" fmla="*/ 27013 h 1005607"/>
                    <a:gd name="connsiteX29" fmla="*/ 1011553 w 1599321"/>
                    <a:gd name="connsiteY29" fmla="*/ 22782 h 1005607"/>
                    <a:gd name="connsiteX30" fmla="*/ 1005369 w 1599321"/>
                    <a:gd name="connsiteY30" fmla="*/ 18876 h 1005607"/>
                    <a:gd name="connsiteX31" fmla="*/ 996908 w 1599321"/>
                    <a:gd name="connsiteY31" fmla="*/ 20178 h 1005607"/>
                    <a:gd name="connsiteX32" fmla="*/ 988446 w 1599321"/>
                    <a:gd name="connsiteY32" fmla="*/ 12367 h 1005607"/>
                    <a:gd name="connsiteX33" fmla="*/ 994630 w 1599321"/>
                    <a:gd name="connsiteY33" fmla="*/ 9764 h 1005607"/>
                    <a:gd name="connsiteX34" fmla="*/ 997884 w 1599321"/>
                    <a:gd name="connsiteY34" fmla="*/ 14971 h 1005607"/>
                    <a:gd name="connsiteX35" fmla="*/ 999511 w 1599321"/>
                    <a:gd name="connsiteY35" fmla="*/ 11391 h 1005607"/>
                    <a:gd name="connsiteX36" fmla="*/ 1001789 w 1599321"/>
                    <a:gd name="connsiteY36" fmla="*/ 12367 h 1005607"/>
                    <a:gd name="connsiteX37" fmla="*/ 1004068 w 1599321"/>
                    <a:gd name="connsiteY37" fmla="*/ 11391 h 1005607"/>
                    <a:gd name="connsiteX38" fmla="*/ 1008299 w 1599321"/>
                    <a:gd name="connsiteY38" fmla="*/ 13995 h 1005607"/>
                    <a:gd name="connsiteX39" fmla="*/ 1008299 w 1599321"/>
                    <a:gd name="connsiteY39" fmla="*/ 8787 h 1005607"/>
                    <a:gd name="connsiteX40" fmla="*/ 1011553 w 1599321"/>
                    <a:gd name="connsiteY40" fmla="*/ 7160 h 1005607"/>
                    <a:gd name="connsiteX41" fmla="*/ 1012204 w 1599321"/>
                    <a:gd name="connsiteY41" fmla="*/ 15947 h 1005607"/>
                    <a:gd name="connsiteX42" fmla="*/ 1015133 w 1599321"/>
                    <a:gd name="connsiteY42" fmla="*/ 19527 h 1005607"/>
                    <a:gd name="connsiteX43" fmla="*/ 1020666 w 1599321"/>
                    <a:gd name="connsiteY43" fmla="*/ 14971 h 1005607"/>
                    <a:gd name="connsiteX44" fmla="*/ 1025222 w 1599321"/>
                    <a:gd name="connsiteY44" fmla="*/ 23107 h 1005607"/>
                    <a:gd name="connsiteX45" fmla="*/ 1037264 w 1599321"/>
                    <a:gd name="connsiteY45" fmla="*/ 27338 h 1005607"/>
                    <a:gd name="connsiteX46" fmla="*/ 1037264 w 1599321"/>
                    <a:gd name="connsiteY46" fmla="*/ 30267 h 1005607"/>
                    <a:gd name="connsiteX47" fmla="*/ 1048004 w 1599321"/>
                    <a:gd name="connsiteY47" fmla="*/ 27664 h 1005607"/>
                    <a:gd name="connsiteX48" fmla="*/ 1054839 w 1599321"/>
                    <a:gd name="connsiteY48" fmla="*/ 32220 h 1005607"/>
                    <a:gd name="connsiteX49" fmla="*/ 1055489 w 1599321"/>
                    <a:gd name="connsiteY49" fmla="*/ 37752 h 1005607"/>
                    <a:gd name="connsiteX50" fmla="*/ 1066554 w 1599321"/>
                    <a:gd name="connsiteY50" fmla="*/ 36451 h 1005607"/>
                    <a:gd name="connsiteX51" fmla="*/ 1071436 w 1599321"/>
                    <a:gd name="connsiteY51" fmla="*/ 33847 h 1005607"/>
                    <a:gd name="connsiteX52" fmla="*/ 1083804 w 1599321"/>
                    <a:gd name="connsiteY52" fmla="*/ 42634 h 1005607"/>
                    <a:gd name="connsiteX53" fmla="*/ 1086732 w 1599321"/>
                    <a:gd name="connsiteY53" fmla="*/ 41333 h 1005607"/>
                    <a:gd name="connsiteX54" fmla="*/ 1087384 w 1599321"/>
                    <a:gd name="connsiteY54" fmla="*/ 39054 h 1005607"/>
                    <a:gd name="connsiteX55" fmla="*/ 1093241 w 1599321"/>
                    <a:gd name="connsiteY55" fmla="*/ 36776 h 1005607"/>
                    <a:gd name="connsiteX56" fmla="*/ 1093567 w 1599321"/>
                    <a:gd name="connsiteY56" fmla="*/ 33847 h 1005607"/>
                    <a:gd name="connsiteX57" fmla="*/ 1103657 w 1599321"/>
                    <a:gd name="connsiteY57" fmla="*/ 27013 h 1005607"/>
                    <a:gd name="connsiteX58" fmla="*/ 1102029 w 1599321"/>
                    <a:gd name="connsiteY58" fmla="*/ 32545 h 1005607"/>
                    <a:gd name="connsiteX59" fmla="*/ 1103657 w 1599321"/>
                    <a:gd name="connsiteY59" fmla="*/ 35149 h 1005607"/>
                    <a:gd name="connsiteX60" fmla="*/ 1098123 w 1599321"/>
                    <a:gd name="connsiteY60" fmla="*/ 40356 h 1005607"/>
                    <a:gd name="connsiteX61" fmla="*/ 1100402 w 1599321"/>
                    <a:gd name="connsiteY61" fmla="*/ 43936 h 1005607"/>
                    <a:gd name="connsiteX62" fmla="*/ 1105935 w 1599321"/>
                    <a:gd name="connsiteY62" fmla="*/ 39380 h 1005607"/>
                    <a:gd name="connsiteX63" fmla="*/ 1107236 w 1599321"/>
                    <a:gd name="connsiteY63" fmla="*/ 44262 h 1005607"/>
                    <a:gd name="connsiteX64" fmla="*/ 1112118 w 1599321"/>
                    <a:gd name="connsiteY64" fmla="*/ 47191 h 1005607"/>
                    <a:gd name="connsiteX65" fmla="*/ 1115698 w 1599321"/>
                    <a:gd name="connsiteY65" fmla="*/ 42634 h 1005607"/>
                    <a:gd name="connsiteX66" fmla="*/ 1112444 w 1599321"/>
                    <a:gd name="connsiteY66" fmla="*/ 39054 h 1005607"/>
                    <a:gd name="connsiteX67" fmla="*/ 1116675 w 1599321"/>
                    <a:gd name="connsiteY67" fmla="*/ 35149 h 1005607"/>
                    <a:gd name="connsiteX68" fmla="*/ 1121556 w 1599321"/>
                    <a:gd name="connsiteY68" fmla="*/ 32545 h 1005607"/>
                    <a:gd name="connsiteX69" fmla="*/ 1121231 w 1599321"/>
                    <a:gd name="connsiteY69" fmla="*/ 37102 h 1005607"/>
                    <a:gd name="connsiteX70" fmla="*/ 1124485 w 1599321"/>
                    <a:gd name="connsiteY70" fmla="*/ 41658 h 1005607"/>
                    <a:gd name="connsiteX71" fmla="*/ 1128716 w 1599321"/>
                    <a:gd name="connsiteY71" fmla="*/ 40356 h 1005607"/>
                    <a:gd name="connsiteX72" fmla="*/ 1132622 w 1599321"/>
                    <a:gd name="connsiteY72" fmla="*/ 44587 h 1005607"/>
                    <a:gd name="connsiteX73" fmla="*/ 1125136 w 1599321"/>
                    <a:gd name="connsiteY73" fmla="*/ 50445 h 1005607"/>
                    <a:gd name="connsiteX74" fmla="*/ 1123834 w 1599321"/>
                    <a:gd name="connsiteY74" fmla="*/ 57280 h 1005607"/>
                    <a:gd name="connsiteX75" fmla="*/ 1119278 w 1599321"/>
                    <a:gd name="connsiteY75" fmla="*/ 57280 h 1005607"/>
                    <a:gd name="connsiteX76" fmla="*/ 1121231 w 1599321"/>
                    <a:gd name="connsiteY76" fmla="*/ 61185 h 1005607"/>
                    <a:gd name="connsiteX77" fmla="*/ 1119603 w 1599321"/>
                    <a:gd name="connsiteY77" fmla="*/ 64115 h 1005607"/>
                    <a:gd name="connsiteX78" fmla="*/ 1118953 w 1599321"/>
                    <a:gd name="connsiteY78" fmla="*/ 69322 h 1005607"/>
                    <a:gd name="connsiteX79" fmla="*/ 1115372 w 1599321"/>
                    <a:gd name="connsiteY79" fmla="*/ 72576 h 1005607"/>
                    <a:gd name="connsiteX80" fmla="*/ 1114071 w 1599321"/>
                    <a:gd name="connsiteY80" fmla="*/ 67369 h 1005607"/>
                    <a:gd name="connsiteX81" fmla="*/ 1104307 w 1599321"/>
                    <a:gd name="connsiteY81" fmla="*/ 70949 h 1005607"/>
                    <a:gd name="connsiteX82" fmla="*/ 1103005 w 1599321"/>
                    <a:gd name="connsiteY82" fmla="*/ 80061 h 1005607"/>
                    <a:gd name="connsiteX83" fmla="*/ 1102354 w 1599321"/>
                    <a:gd name="connsiteY83" fmla="*/ 83967 h 1005607"/>
                    <a:gd name="connsiteX84" fmla="*/ 1105935 w 1599321"/>
                    <a:gd name="connsiteY84" fmla="*/ 83316 h 1005607"/>
                    <a:gd name="connsiteX85" fmla="*/ 1102029 w 1599321"/>
                    <a:gd name="connsiteY85" fmla="*/ 94707 h 1005607"/>
                    <a:gd name="connsiteX86" fmla="*/ 1093241 w 1599321"/>
                    <a:gd name="connsiteY86" fmla="*/ 108701 h 1005607"/>
                    <a:gd name="connsiteX87" fmla="*/ 1090313 w 1599321"/>
                    <a:gd name="connsiteY87" fmla="*/ 113258 h 1005607"/>
                    <a:gd name="connsiteX88" fmla="*/ 1091289 w 1599321"/>
                    <a:gd name="connsiteY88" fmla="*/ 119767 h 1005607"/>
                    <a:gd name="connsiteX89" fmla="*/ 1103982 w 1599321"/>
                    <a:gd name="connsiteY89" fmla="*/ 129856 h 1005607"/>
                    <a:gd name="connsiteX90" fmla="*/ 1118953 w 1599321"/>
                    <a:gd name="connsiteY90" fmla="*/ 141898 h 1005607"/>
                    <a:gd name="connsiteX91" fmla="*/ 1125787 w 1599321"/>
                    <a:gd name="connsiteY91" fmla="*/ 148081 h 1005607"/>
                    <a:gd name="connsiteX92" fmla="*/ 1133598 w 1599321"/>
                    <a:gd name="connsiteY92" fmla="*/ 148081 h 1005607"/>
                    <a:gd name="connsiteX93" fmla="*/ 1146616 w 1599321"/>
                    <a:gd name="connsiteY93" fmla="*/ 156869 h 1005607"/>
                    <a:gd name="connsiteX94" fmla="*/ 1161587 w 1599321"/>
                    <a:gd name="connsiteY94" fmla="*/ 165656 h 1005607"/>
                    <a:gd name="connsiteX95" fmla="*/ 1181440 w 1599321"/>
                    <a:gd name="connsiteY95" fmla="*/ 172816 h 1005607"/>
                    <a:gd name="connsiteX96" fmla="*/ 1190552 w 1599321"/>
                    <a:gd name="connsiteY96" fmla="*/ 175745 h 1005607"/>
                    <a:gd name="connsiteX97" fmla="*/ 1195108 w 1599321"/>
                    <a:gd name="connsiteY97" fmla="*/ 182905 h 1005607"/>
                    <a:gd name="connsiteX98" fmla="*/ 1209754 w 1599321"/>
                    <a:gd name="connsiteY98" fmla="*/ 193645 h 1005607"/>
                    <a:gd name="connsiteX99" fmla="*/ 1217890 w 1599321"/>
                    <a:gd name="connsiteY99" fmla="*/ 199178 h 1005607"/>
                    <a:gd name="connsiteX100" fmla="*/ 1228956 w 1599321"/>
                    <a:gd name="connsiteY100" fmla="*/ 196248 h 1005607"/>
                    <a:gd name="connsiteX101" fmla="*/ 1236767 w 1599321"/>
                    <a:gd name="connsiteY101" fmla="*/ 195272 h 1005607"/>
                    <a:gd name="connsiteX102" fmla="*/ 1242625 w 1599321"/>
                    <a:gd name="connsiteY102" fmla="*/ 188438 h 1005607"/>
                    <a:gd name="connsiteX103" fmla="*/ 1251738 w 1599321"/>
                    <a:gd name="connsiteY103" fmla="*/ 167608 h 1005607"/>
                    <a:gd name="connsiteX104" fmla="*/ 1258898 w 1599321"/>
                    <a:gd name="connsiteY104" fmla="*/ 148732 h 1005607"/>
                    <a:gd name="connsiteX105" fmla="*/ 1262477 w 1599321"/>
                    <a:gd name="connsiteY105" fmla="*/ 132460 h 1005607"/>
                    <a:gd name="connsiteX106" fmla="*/ 1264104 w 1599321"/>
                    <a:gd name="connsiteY106" fmla="*/ 122696 h 1005607"/>
                    <a:gd name="connsiteX107" fmla="*/ 1262477 w 1599321"/>
                    <a:gd name="connsiteY107" fmla="*/ 113258 h 1005607"/>
                    <a:gd name="connsiteX108" fmla="*/ 1262803 w 1599321"/>
                    <a:gd name="connsiteY108" fmla="*/ 98612 h 1005607"/>
                    <a:gd name="connsiteX109" fmla="*/ 1259548 w 1599321"/>
                    <a:gd name="connsiteY109" fmla="*/ 87222 h 1005607"/>
                    <a:gd name="connsiteX110" fmla="*/ 1265081 w 1599321"/>
                    <a:gd name="connsiteY110" fmla="*/ 72576 h 1005607"/>
                    <a:gd name="connsiteX111" fmla="*/ 1263454 w 1599321"/>
                    <a:gd name="connsiteY111" fmla="*/ 61511 h 1005607"/>
                    <a:gd name="connsiteX112" fmla="*/ 1268010 w 1599321"/>
                    <a:gd name="connsiteY112" fmla="*/ 56629 h 1005607"/>
                    <a:gd name="connsiteX113" fmla="*/ 1272241 w 1599321"/>
                    <a:gd name="connsiteY113" fmla="*/ 61836 h 1005607"/>
                    <a:gd name="connsiteX114" fmla="*/ 1272241 w 1599321"/>
                    <a:gd name="connsiteY114" fmla="*/ 55978 h 1005607"/>
                    <a:gd name="connsiteX115" fmla="*/ 1272241 w 1599321"/>
                    <a:gd name="connsiteY115" fmla="*/ 52724 h 1005607"/>
                    <a:gd name="connsiteX116" fmla="*/ 1267359 w 1599321"/>
                    <a:gd name="connsiteY116" fmla="*/ 49795 h 1005607"/>
                    <a:gd name="connsiteX117" fmla="*/ 1264104 w 1599321"/>
                    <a:gd name="connsiteY117" fmla="*/ 50120 h 1005607"/>
                    <a:gd name="connsiteX118" fmla="*/ 1267034 w 1599321"/>
                    <a:gd name="connsiteY118" fmla="*/ 44913 h 1005607"/>
                    <a:gd name="connsiteX119" fmla="*/ 1271265 w 1599321"/>
                    <a:gd name="connsiteY119" fmla="*/ 34824 h 1005607"/>
                    <a:gd name="connsiteX120" fmla="*/ 1276147 w 1599321"/>
                    <a:gd name="connsiteY120" fmla="*/ 13018 h 1005607"/>
                    <a:gd name="connsiteX121" fmla="*/ 1277448 w 1599321"/>
                    <a:gd name="connsiteY121" fmla="*/ 6509 h 1005607"/>
                    <a:gd name="connsiteX122" fmla="*/ 1288839 w 1599321"/>
                    <a:gd name="connsiteY122" fmla="*/ 0 h 1005607"/>
                    <a:gd name="connsiteX123" fmla="*/ 1291768 w 1599321"/>
                    <a:gd name="connsiteY123" fmla="*/ 1953 h 1005607"/>
                    <a:gd name="connsiteX124" fmla="*/ 1289165 w 1599321"/>
                    <a:gd name="connsiteY124" fmla="*/ 6509 h 1005607"/>
                    <a:gd name="connsiteX125" fmla="*/ 1293721 w 1599321"/>
                    <a:gd name="connsiteY125" fmla="*/ 8136 h 1005607"/>
                    <a:gd name="connsiteX126" fmla="*/ 1296650 w 1599321"/>
                    <a:gd name="connsiteY126" fmla="*/ 22131 h 1005607"/>
                    <a:gd name="connsiteX127" fmla="*/ 1298277 w 1599321"/>
                    <a:gd name="connsiteY127" fmla="*/ 32220 h 1005607"/>
                    <a:gd name="connsiteX128" fmla="*/ 1308692 w 1599321"/>
                    <a:gd name="connsiteY128" fmla="*/ 35800 h 1005607"/>
                    <a:gd name="connsiteX129" fmla="*/ 1304135 w 1599321"/>
                    <a:gd name="connsiteY129" fmla="*/ 45889 h 1005607"/>
                    <a:gd name="connsiteX130" fmla="*/ 1312922 w 1599321"/>
                    <a:gd name="connsiteY130" fmla="*/ 53700 h 1005607"/>
                    <a:gd name="connsiteX131" fmla="*/ 1312272 w 1599321"/>
                    <a:gd name="connsiteY131" fmla="*/ 61511 h 1005607"/>
                    <a:gd name="connsiteX132" fmla="*/ 1317804 w 1599321"/>
                    <a:gd name="connsiteY132" fmla="*/ 60534 h 1005607"/>
                    <a:gd name="connsiteX133" fmla="*/ 1316503 w 1599321"/>
                    <a:gd name="connsiteY133" fmla="*/ 67694 h 1005607"/>
                    <a:gd name="connsiteX134" fmla="*/ 1319106 w 1599321"/>
                    <a:gd name="connsiteY134" fmla="*/ 82014 h 1005607"/>
                    <a:gd name="connsiteX135" fmla="*/ 1324313 w 1599321"/>
                    <a:gd name="connsiteY135" fmla="*/ 103820 h 1005607"/>
                    <a:gd name="connsiteX136" fmla="*/ 1328219 w 1599321"/>
                    <a:gd name="connsiteY136" fmla="*/ 107074 h 1005607"/>
                    <a:gd name="connsiteX137" fmla="*/ 1335053 w 1599321"/>
                    <a:gd name="connsiteY137" fmla="*/ 101216 h 1005607"/>
                    <a:gd name="connsiteX138" fmla="*/ 1342865 w 1599321"/>
                    <a:gd name="connsiteY138" fmla="*/ 100891 h 1005607"/>
                    <a:gd name="connsiteX139" fmla="*/ 1348071 w 1599321"/>
                    <a:gd name="connsiteY139" fmla="*/ 108701 h 1005607"/>
                    <a:gd name="connsiteX140" fmla="*/ 1366948 w 1599321"/>
                    <a:gd name="connsiteY140" fmla="*/ 120743 h 1005607"/>
                    <a:gd name="connsiteX141" fmla="*/ 1365646 w 1599321"/>
                    <a:gd name="connsiteY141" fmla="*/ 124974 h 1005607"/>
                    <a:gd name="connsiteX142" fmla="*/ 1367924 w 1599321"/>
                    <a:gd name="connsiteY142" fmla="*/ 128879 h 1005607"/>
                    <a:gd name="connsiteX143" fmla="*/ 1364670 w 1599321"/>
                    <a:gd name="connsiteY143" fmla="*/ 134087 h 1005607"/>
                    <a:gd name="connsiteX144" fmla="*/ 1368575 w 1599321"/>
                    <a:gd name="connsiteY144" fmla="*/ 146454 h 1005607"/>
                    <a:gd name="connsiteX145" fmla="*/ 1368901 w 1599321"/>
                    <a:gd name="connsiteY145" fmla="*/ 157845 h 1005607"/>
                    <a:gd name="connsiteX146" fmla="*/ 1369877 w 1599321"/>
                    <a:gd name="connsiteY146" fmla="*/ 164354 h 1005607"/>
                    <a:gd name="connsiteX147" fmla="*/ 1378339 w 1599321"/>
                    <a:gd name="connsiteY147" fmla="*/ 174769 h 1005607"/>
                    <a:gd name="connsiteX148" fmla="*/ 1379315 w 1599321"/>
                    <a:gd name="connsiteY148" fmla="*/ 178349 h 1005607"/>
                    <a:gd name="connsiteX149" fmla="*/ 1384522 w 1599321"/>
                    <a:gd name="connsiteY149" fmla="*/ 176396 h 1005607"/>
                    <a:gd name="connsiteX150" fmla="*/ 1385824 w 1599321"/>
                    <a:gd name="connsiteY150" fmla="*/ 185183 h 1005607"/>
                    <a:gd name="connsiteX151" fmla="*/ 1388102 w 1599321"/>
                    <a:gd name="connsiteY151" fmla="*/ 196574 h 1005607"/>
                    <a:gd name="connsiteX152" fmla="*/ 1388428 w 1599321"/>
                    <a:gd name="connsiteY152" fmla="*/ 214474 h 1005607"/>
                    <a:gd name="connsiteX153" fmla="*/ 1395262 w 1599321"/>
                    <a:gd name="connsiteY153" fmla="*/ 222610 h 1005607"/>
                    <a:gd name="connsiteX154" fmla="*/ 1394937 w 1599321"/>
                    <a:gd name="connsiteY154" fmla="*/ 230096 h 1005607"/>
                    <a:gd name="connsiteX155" fmla="*/ 1394286 w 1599321"/>
                    <a:gd name="connsiteY155" fmla="*/ 236279 h 1005607"/>
                    <a:gd name="connsiteX156" fmla="*/ 1402422 w 1599321"/>
                    <a:gd name="connsiteY156" fmla="*/ 241161 h 1005607"/>
                    <a:gd name="connsiteX157" fmla="*/ 1409908 w 1599321"/>
                    <a:gd name="connsiteY157" fmla="*/ 245717 h 1005607"/>
                    <a:gd name="connsiteX158" fmla="*/ 1413488 w 1599321"/>
                    <a:gd name="connsiteY158" fmla="*/ 242788 h 1005607"/>
                    <a:gd name="connsiteX159" fmla="*/ 1417067 w 1599321"/>
                    <a:gd name="connsiteY159" fmla="*/ 247670 h 1005607"/>
                    <a:gd name="connsiteX160" fmla="*/ 1422275 w 1599321"/>
                    <a:gd name="connsiteY160" fmla="*/ 248321 h 1005607"/>
                    <a:gd name="connsiteX161" fmla="*/ 1425855 w 1599321"/>
                    <a:gd name="connsiteY161" fmla="*/ 246043 h 1005607"/>
                    <a:gd name="connsiteX162" fmla="*/ 1429435 w 1599321"/>
                    <a:gd name="connsiteY162" fmla="*/ 254830 h 1005607"/>
                    <a:gd name="connsiteX163" fmla="*/ 1432364 w 1599321"/>
                    <a:gd name="connsiteY163" fmla="*/ 261014 h 1005607"/>
                    <a:gd name="connsiteX164" fmla="*/ 1436595 w 1599321"/>
                    <a:gd name="connsiteY164" fmla="*/ 258410 h 1005607"/>
                    <a:gd name="connsiteX165" fmla="*/ 1448962 w 1599321"/>
                    <a:gd name="connsiteY165" fmla="*/ 265570 h 1005607"/>
                    <a:gd name="connsiteX166" fmla="*/ 1454495 w 1599321"/>
                    <a:gd name="connsiteY166" fmla="*/ 272079 h 1005607"/>
                    <a:gd name="connsiteX167" fmla="*/ 1458726 w 1599321"/>
                    <a:gd name="connsiteY167" fmla="*/ 268499 h 1005607"/>
                    <a:gd name="connsiteX168" fmla="*/ 1468164 w 1599321"/>
                    <a:gd name="connsiteY168" fmla="*/ 281842 h 1005607"/>
                    <a:gd name="connsiteX169" fmla="*/ 1462631 w 1599321"/>
                    <a:gd name="connsiteY169" fmla="*/ 281517 h 1005607"/>
                    <a:gd name="connsiteX170" fmla="*/ 1461655 w 1599321"/>
                    <a:gd name="connsiteY170" fmla="*/ 286399 h 1005607"/>
                    <a:gd name="connsiteX171" fmla="*/ 1465560 w 1599321"/>
                    <a:gd name="connsiteY171" fmla="*/ 291281 h 1005607"/>
                    <a:gd name="connsiteX172" fmla="*/ 1475975 w 1599321"/>
                    <a:gd name="connsiteY172" fmla="*/ 296814 h 1005607"/>
                    <a:gd name="connsiteX173" fmla="*/ 1478579 w 1599321"/>
                    <a:gd name="connsiteY173" fmla="*/ 307228 h 1005607"/>
                    <a:gd name="connsiteX174" fmla="*/ 1482484 w 1599321"/>
                    <a:gd name="connsiteY174" fmla="*/ 314714 h 1005607"/>
                    <a:gd name="connsiteX175" fmla="*/ 1486389 w 1599321"/>
                    <a:gd name="connsiteY175" fmla="*/ 330335 h 1005607"/>
                    <a:gd name="connsiteX176" fmla="*/ 1488342 w 1599321"/>
                    <a:gd name="connsiteY176" fmla="*/ 338146 h 1005607"/>
                    <a:gd name="connsiteX177" fmla="*/ 1494525 w 1599321"/>
                    <a:gd name="connsiteY177" fmla="*/ 338797 h 1005607"/>
                    <a:gd name="connsiteX178" fmla="*/ 1498431 w 1599321"/>
                    <a:gd name="connsiteY178" fmla="*/ 343353 h 1005607"/>
                    <a:gd name="connsiteX179" fmla="*/ 1499407 w 1599321"/>
                    <a:gd name="connsiteY179" fmla="*/ 331637 h 1005607"/>
                    <a:gd name="connsiteX180" fmla="*/ 1500384 w 1599321"/>
                    <a:gd name="connsiteY180" fmla="*/ 329359 h 1005607"/>
                    <a:gd name="connsiteX181" fmla="*/ 1504289 w 1599321"/>
                    <a:gd name="connsiteY181" fmla="*/ 335542 h 1005607"/>
                    <a:gd name="connsiteX182" fmla="*/ 1513402 w 1599321"/>
                    <a:gd name="connsiteY182" fmla="*/ 341075 h 1005607"/>
                    <a:gd name="connsiteX183" fmla="*/ 1513728 w 1599321"/>
                    <a:gd name="connsiteY183" fmla="*/ 338146 h 1005607"/>
                    <a:gd name="connsiteX184" fmla="*/ 1516656 w 1599321"/>
                    <a:gd name="connsiteY184" fmla="*/ 334566 h 1005607"/>
                    <a:gd name="connsiteX185" fmla="*/ 1519911 w 1599321"/>
                    <a:gd name="connsiteY185" fmla="*/ 340099 h 1005607"/>
                    <a:gd name="connsiteX186" fmla="*/ 1522189 w 1599321"/>
                    <a:gd name="connsiteY186" fmla="*/ 346933 h 1005607"/>
                    <a:gd name="connsiteX187" fmla="*/ 1519260 w 1599321"/>
                    <a:gd name="connsiteY187" fmla="*/ 352141 h 1005607"/>
                    <a:gd name="connsiteX188" fmla="*/ 1521212 w 1599321"/>
                    <a:gd name="connsiteY188" fmla="*/ 363206 h 1005607"/>
                    <a:gd name="connsiteX189" fmla="*/ 1522189 w 1599321"/>
                    <a:gd name="connsiteY189" fmla="*/ 370041 h 1005607"/>
                    <a:gd name="connsiteX190" fmla="*/ 1530651 w 1599321"/>
                    <a:gd name="connsiteY190" fmla="*/ 375248 h 1005607"/>
                    <a:gd name="connsiteX191" fmla="*/ 1537485 w 1599321"/>
                    <a:gd name="connsiteY191" fmla="*/ 381757 h 1005607"/>
                    <a:gd name="connsiteX192" fmla="*/ 1545296 w 1599321"/>
                    <a:gd name="connsiteY192" fmla="*/ 385662 h 1005607"/>
                    <a:gd name="connsiteX193" fmla="*/ 1552456 w 1599321"/>
                    <a:gd name="connsiteY193" fmla="*/ 387289 h 1005607"/>
                    <a:gd name="connsiteX194" fmla="*/ 1554734 w 1599321"/>
                    <a:gd name="connsiteY194" fmla="*/ 395751 h 1005607"/>
                    <a:gd name="connsiteX195" fmla="*/ 1559291 w 1599321"/>
                    <a:gd name="connsiteY195" fmla="*/ 400307 h 1005607"/>
                    <a:gd name="connsiteX196" fmla="*/ 1566125 w 1599321"/>
                    <a:gd name="connsiteY196" fmla="*/ 406166 h 1005607"/>
                    <a:gd name="connsiteX197" fmla="*/ 1569055 w 1599321"/>
                    <a:gd name="connsiteY197" fmla="*/ 414953 h 1005607"/>
                    <a:gd name="connsiteX198" fmla="*/ 1570356 w 1599321"/>
                    <a:gd name="connsiteY198" fmla="*/ 419835 h 1005607"/>
                    <a:gd name="connsiteX199" fmla="*/ 1578167 w 1599321"/>
                    <a:gd name="connsiteY199" fmla="*/ 422113 h 1005607"/>
                    <a:gd name="connsiteX200" fmla="*/ 1577842 w 1599321"/>
                    <a:gd name="connsiteY200" fmla="*/ 428622 h 1005607"/>
                    <a:gd name="connsiteX201" fmla="*/ 1579143 w 1599321"/>
                    <a:gd name="connsiteY201" fmla="*/ 435131 h 1005607"/>
                    <a:gd name="connsiteX202" fmla="*/ 1582073 w 1599321"/>
                    <a:gd name="connsiteY202" fmla="*/ 440013 h 1005607"/>
                    <a:gd name="connsiteX203" fmla="*/ 1586955 w 1599321"/>
                    <a:gd name="connsiteY203" fmla="*/ 441315 h 1005607"/>
                    <a:gd name="connsiteX204" fmla="*/ 1583049 w 1599321"/>
                    <a:gd name="connsiteY204" fmla="*/ 450427 h 1005607"/>
                    <a:gd name="connsiteX205" fmla="*/ 1584676 w 1599321"/>
                    <a:gd name="connsiteY205" fmla="*/ 460516 h 1005607"/>
                    <a:gd name="connsiteX206" fmla="*/ 1585327 w 1599321"/>
                    <a:gd name="connsiteY206" fmla="*/ 468978 h 1005607"/>
                    <a:gd name="connsiteX207" fmla="*/ 1587280 w 1599321"/>
                    <a:gd name="connsiteY207" fmla="*/ 476464 h 1005607"/>
                    <a:gd name="connsiteX208" fmla="*/ 1583374 w 1599321"/>
                    <a:gd name="connsiteY208" fmla="*/ 476789 h 1005607"/>
                    <a:gd name="connsiteX209" fmla="*/ 1583700 w 1599321"/>
                    <a:gd name="connsiteY209" fmla="*/ 483298 h 1005607"/>
                    <a:gd name="connsiteX210" fmla="*/ 1591836 w 1599321"/>
                    <a:gd name="connsiteY210" fmla="*/ 495665 h 1005607"/>
                    <a:gd name="connsiteX211" fmla="*/ 1596392 w 1599321"/>
                    <a:gd name="connsiteY211" fmla="*/ 511613 h 1005607"/>
                    <a:gd name="connsiteX212" fmla="*/ 1599321 w 1599321"/>
                    <a:gd name="connsiteY212" fmla="*/ 525932 h 1005607"/>
                    <a:gd name="connsiteX213" fmla="*/ 1594439 w 1599321"/>
                    <a:gd name="connsiteY213" fmla="*/ 534720 h 1005607"/>
                    <a:gd name="connsiteX214" fmla="*/ 1590860 w 1599321"/>
                    <a:gd name="connsiteY214" fmla="*/ 551318 h 1005607"/>
                    <a:gd name="connsiteX215" fmla="*/ 1589883 w 1599321"/>
                    <a:gd name="connsiteY215" fmla="*/ 558803 h 1005607"/>
                    <a:gd name="connsiteX216" fmla="*/ 1585978 w 1599321"/>
                    <a:gd name="connsiteY216" fmla="*/ 569218 h 1005607"/>
                    <a:gd name="connsiteX217" fmla="*/ 1582073 w 1599321"/>
                    <a:gd name="connsiteY217" fmla="*/ 579958 h 1005607"/>
                    <a:gd name="connsiteX218" fmla="*/ 1580446 w 1599321"/>
                    <a:gd name="connsiteY218" fmla="*/ 588745 h 1005607"/>
                    <a:gd name="connsiteX219" fmla="*/ 1580446 w 1599321"/>
                    <a:gd name="connsiteY219" fmla="*/ 601763 h 1005607"/>
                    <a:gd name="connsiteX220" fmla="*/ 1575238 w 1599321"/>
                    <a:gd name="connsiteY220" fmla="*/ 617710 h 1005607"/>
                    <a:gd name="connsiteX221" fmla="*/ 1567427 w 1599321"/>
                    <a:gd name="connsiteY221" fmla="*/ 629101 h 1005607"/>
                    <a:gd name="connsiteX222" fmla="*/ 1567427 w 1599321"/>
                    <a:gd name="connsiteY222" fmla="*/ 640167 h 1005607"/>
                    <a:gd name="connsiteX223" fmla="*/ 1557012 w 1599321"/>
                    <a:gd name="connsiteY223" fmla="*/ 646350 h 1005607"/>
                    <a:gd name="connsiteX224" fmla="*/ 1556037 w 1599321"/>
                    <a:gd name="connsiteY224" fmla="*/ 650581 h 1005607"/>
                    <a:gd name="connsiteX225" fmla="*/ 1548551 w 1599321"/>
                    <a:gd name="connsiteY225" fmla="*/ 653510 h 1005607"/>
                    <a:gd name="connsiteX226" fmla="*/ 1542367 w 1599321"/>
                    <a:gd name="connsiteY226" fmla="*/ 662623 h 1005607"/>
                    <a:gd name="connsiteX227" fmla="*/ 1531302 w 1599321"/>
                    <a:gd name="connsiteY227" fmla="*/ 674014 h 1005607"/>
                    <a:gd name="connsiteX228" fmla="*/ 1533580 w 1599321"/>
                    <a:gd name="connsiteY228" fmla="*/ 677919 h 1005607"/>
                    <a:gd name="connsiteX229" fmla="*/ 1530000 w 1599321"/>
                    <a:gd name="connsiteY229" fmla="*/ 689310 h 1005607"/>
                    <a:gd name="connsiteX230" fmla="*/ 1522189 w 1599321"/>
                    <a:gd name="connsiteY230" fmla="*/ 701677 h 1005607"/>
                    <a:gd name="connsiteX231" fmla="*/ 1519911 w 1599321"/>
                    <a:gd name="connsiteY231" fmla="*/ 707210 h 1005607"/>
                    <a:gd name="connsiteX232" fmla="*/ 1521864 w 1599321"/>
                    <a:gd name="connsiteY232" fmla="*/ 710465 h 1005607"/>
                    <a:gd name="connsiteX233" fmla="*/ 1518609 w 1599321"/>
                    <a:gd name="connsiteY233" fmla="*/ 715021 h 1005607"/>
                    <a:gd name="connsiteX234" fmla="*/ 1519911 w 1599321"/>
                    <a:gd name="connsiteY234" fmla="*/ 720879 h 1005607"/>
                    <a:gd name="connsiteX235" fmla="*/ 1515680 w 1599321"/>
                    <a:gd name="connsiteY235" fmla="*/ 723808 h 1005607"/>
                    <a:gd name="connsiteX236" fmla="*/ 1514053 w 1599321"/>
                    <a:gd name="connsiteY236" fmla="*/ 728039 h 1005607"/>
                    <a:gd name="connsiteX237" fmla="*/ 1505916 w 1599321"/>
                    <a:gd name="connsiteY237" fmla="*/ 741383 h 1005607"/>
                    <a:gd name="connsiteX238" fmla="*/ 1497129 w 1599321"/>
                    <a:gd name="connsiteY238" fmla="*/ 772626 h 1005607"/>
                    <a:gd name="connsiteX239" fmla="*/ 1493549 w 1599321"/>
                    <a:gd name="connsiteY239" fmla="*/ 788248 h 1005607"/>
                    <a:gd name="connsiteX240" fmla="*/ 1497455 w 1599321"/>
                    <a:gd name="connsiteY240" fmla="*/ 792804 h 1005607"/>
                    <a:gd name="connsiteX241" fmla="*/ 1495176 w 1599321"/>
                    <a:gd name="connsiteY241" fmla="*/ 801917 h 1005607"/>
                    <a:gd name="connsiteX242" fmla="*/ 1488342 w 1599321"/>
                    <a:gd name="connsiteY242" fmla="*/ 802568 h 1005607"/>
                    <a:gd name="connsiteX243" fmla="*/ 1478253 w 1599321"/>
                    <a:gd name="connsiteY243" fmla="*/ 810704 h 1005607"/>
                    <a:gd name="connsiteX244" fmla="*/ 1456773 w 1599321"/>
                    <a:gd name="connsiteY244" fmla="*/ 812006 h 1005607"/>
                    <a:gd name="connsiteX245" fmla="*/ 1441476 w 1599321"/>
                    <a:gd name="connsiteY245" fmla="*/ 813633 h 1005607"/>
                    <a:gd name="connsiteX246" fmla="*/ 1427483 w 1599321"/>
                    <a:gd name="connsiteY246" fmla="*/ 823397 h 1005607"/>
                    <a:gd name="connsiteX247" fmla="*/ 1412511 w 1599321"/>
                    <a:gd name="connsiteY247" fmla="*/ 835113 h 1005607"/>
                    <a:gd name="connsiteX248" fmla="*/ 1406979 w 1599321"/>
                    <a:gd name="connsiteY248" fmla="*/ 839019 h 1005607"/>
                    <a:gd name="connsiteX249" fmla="*/ 1401446 w 1599321"/>
                    <a:gd name="connsiteY249" fmla="*/ 844226 h 1005607"/>
                    <a:gd name="connsiteX250" fmla="*/ 1399493 w 1599321"/>
                    <a:gd name="connsiteY250" fmla="*/ 842599 h 1005607"/>
                    <a:gd name="connsiteX251" fmla="*/ 1399493 w 1599321"/>
                    <a:gd name="connsiteY251" fmla="*/ 839669 h 1005607"/>
                    <a:gd name="connsiteX252" fmla="*/ 1391683 w 1599321"/>
                    <a:gd name="connsiteY252" fmla="*/ 842273 h 1005607"/>
                    <a:gd name="connsiteX253" fmla="*/ 1394611 w 1599321"/>
                    <a:gd name="connsiteY253" fmla="*/ 845528 h 1005607"/>
                    <a:gd name="connsiteX254" fmla="*/ 1394286 w 1599321"/>
                    <a:gd name="connsiteY254" fmla="*/ 854640 h 1005607"/>
                    <a:gd name="connsiteX255" fmla="*/ 1388753 w 1599321"/>
                    <a:gd name="connsiteY255" fmla="*/ 846830 h 1005607"/>
                    <a:gd name="connsiteX256" fmla="*/ 1384197 w 1599321"/>
                    <a:gd name="connsiteY256" fmla="*/ 843249 h 1005607"/>
                    <a:gd name="connsiteX257" fmla="*/ 1380943 w 1599321"/>
                    <a:gd name="connsiteY257" fmla="*/ 845202 h 1005607"/>
                    <a:gd name="connsiteX258" fmla="*/ 1370853 w 1599321"/>
                    <a:gd name="connsiteY258" fmla="*/ 836740 h 1005607"/>
                    <a:gd name="connsiteX259" fmla="*/ 1362066 w 1599321"/>
                    <a:gd name="connsiteY259" fmla="*/ 835113 h 1005607"/>
                    <a:gd name="connsiteX260" fmla="*/ 1367924 w 1599321"/>
                    <a:gd name="connsiteY260" fmla="*/ 830557 h 1005607"/>
                    <a:gd name="connsiteX261" fmla="*/ 1370528 w 1599321"/>
                    <a:gd name="connsiteY261" fmla="*/ 826977 h 1005607"/>
                    <a:gd name="connsiteX262" fmla="*/ 1366622 w 1599321"/>
                    <a:gd name="connsiteY262" fmla="*/ 824699 h 1005607"/>
                    <a:gd name="connsiteX263" fmla="*/ 1357184 w 1599321"/>
                    <a:gd name="connsiteY263" fmla="*/ 831533 h 1005607"/>
                    <a:gd name="connsiteX264" fmla="*/ 1350675 w 1599321"/>
                    <a:gd name="connsiteY264" fmla="*/ 829580 h 1005607"/>
                    <a:gd name="connsiteX265" fmla="*/ 1355557 w 1599321"/>
                    <a:gd name="connsiteY265" fmla="*/ 827302 h 1005607"/>
                    <a:gd name="connsiteX266" fmla="*/ 1360113 w 1599321"/>
                    <a:gd name="connsiteY266" fmla="*/ 822746 h 1005607"/>
                    <a:gd name="connsiteX267" fmla="*/ 1353930 w 1599321"/>
                    <a:gd name="connsiteY267" fmla="*/ 813958 h 1005607"/>
                    <a:gd name="connsiteX268" fmla="*/ 1345793 w 1599321"/>
                    <a:gd name="connsiteY268" fmla="*/ 817864 h 1005607"/>
                    <a:gd name="connsiteX269" fmla="*/ 1337657 w 1599321"/>
                    <a:gd name="connsiteY269" fmla="*/ 821444 h 1005607"/>
                    <a:gd name="connsiteX270" fmla="*/ 1344817 w 1599321"/>
                    <a:gd name="connsiteY270" fmla="*/ 823722 h 1005607"/>
                    <a:gd name="connsiteX271" fmla="*/ 1340586 w 1599321"/>
                    <a:gd name="connsiteY271" fmla="*/ 828278 h 1005607"/>
                    <a:gd name="connsiteX272" fmla="*/ 1328870 w 1599321"/>
                    <a:gd name="connsiteY272" fmla="*/ 833160 h 1005607"/>
                    <a:gd name="connsiteX273" fmla="*/ 1324965 w 1599321"/>
                    <a:gd name="connsiteY273" fmla="*/ 839019 h 1005607"/>
                    <a:gd name="connsiteX274" fmla="*/ 1316828 w 1599321"/>
                    <a:gd name="connsiteY274" fmla="*/ 845202 h 1005607"/>
                    <a:gd name="connsiteX275" fmla="*/ 1287212 w 1599321"/>
                    <a:gd name="connsiteY275" fmla="*/ 830882 h 1005607"/>
                    <a:gd name="connsiteX276" fmla="*/ 1277123 w 1599321"/>
                    <a:gd name="connsiteY276" fmla="*/ 830882 h 1005607"/>
                    <a:gd name="connsiteX277" fmla="*/ 1268010 w 1599321"/>
                    <a:gd name="connsiteY277" fmla="*/ 826651 h 1005607"/>
                    <a:gd name="connsiteX278" fmla="*/ 1257270 w 1599321"/>
                    <a:gd name="connsiteY278" fmla="*/ 830557 h 1005607"/>
                    <a:gd name="connsiteX279" fmla="*/ 1253365 w 1599321"/>
                    <a:gd name="connsiteY279" fmla="*/ 825349 h 1005607"/>
                    <a:gd name="connsiteX280" fmla="*/ 1237743 w 1599321"/>
                    <a:gd name="connsiteY280" fmla="*/ 817539 h 1005607"/>
                    <a:gd name="connsiteX281" fmla="*/ 1227654 w 1599321"/>
                    <a:gd name="connsiteY281" fmla="*/ 816237 h 1005607"/>
                    <a:gd name="connsiteX282" fmla="*/ 1217239 w 1599321"/>
                    <a:gd name="connsiteY282" fmla="*/ 800615 h 1005607"/>
                    <a:gd name="connsiteX283" fmla="*/ 1211056 w 1599321"/>
                    <a:gd name="connsiteY283" fmla="*/ 794757 h 1005607"/>
                    <a:gd name="connsiteX284" fmla="*/ 1209103 w 1599321"/>
                    <a:gd name="connsiteY284" fmla="*/ 784993 h 1005607"/>
                    <a:gd name="connsiteX285" fmla="*/ 1211056 w 1599321"/>
                    <a:gd name="connsiteY285" fmla="*/ 771650 h 1005607"/>
                    <a:gd name="connsiteX286" fmla="*/ 1205198 w 1599321"/>
                    <a:gd name="connsiteY286" fmla="*/ 759283 h 1005607"/>
                    <a:gd name="connsiteX287" fmla="*/ 1192505 w 1599321"/>
                    <a:gd name="connsiteY287" fmla="*/ 747241 h 1005607"/>
                    <a:gd name="connsiteX288" fmla="*/ 1198038 w 1599321"/>
                    <a:gd name="connsiteY288" fmla="*/ 747241 h 1005607"/>
                    <a:gd name="connsiteX289" fmla="*/ 1202920 w 1599321"/>
                    <a:gd name="connsiteY289" fmla="*/ 748542 h 1005607"/>
                    <a:gd name="connsiteX290" fmla="*/ 1196411 w 1599321"/>
                    <a:gd name="connsiteY290" fmla="*/ 742033 h 1005607"/>
                    <a:gd name="connsiteX291" fmla="*/ 1195108 w 1599321"/>
                    <a:gd name="connsiteY291" fmla="*/ 732270 h 1005607"/>
                    <a:gd name="connsiteX292" fmla="*/ 1189576 w 1599321"/>
                    <a:gd name="connsiteY292" fmla="*/ 732921 h 1005607"/>
                    <a:gd name="connsiteX293" fmla="*/ 1184368 w 1599321"/>
                    <a:gd name="connsiteY293" fmla="*/ 737477 h 1005607"/>
                    <a:gd name="connsiteX294" fmla="*/ 1177534 w 1599321"/>
                    <a:gd name="connsiteY294" fmla="*/ 737803 h 1005607"/>
                    <a:gd name="connsiteX295" fmla="*/ 1171350 w 1599321"/>
                    <a:gd name="connsiteY295" fmla="*/ 741057 h 1005607"/>
                    <a:gd name="connsiteX296" fmla="*/ 1162889 w 1599321"/>
                    <a:gd name="connsiteY296" fmla="*/ 739430 h 1005607"/>
                    <a:gd name="connsiteX297" fmla="*/ 1172327 w 1599321"/>
                    <a:gd name="connsiteY297" fmla="*/ 731294 h 1005607"/>
                    <a:gd name="connsiteX298" fmla="*/ 1174930 w 1599321"/>
                    <a:gd name="connsiteY298" fmla="*/ 713719 h 1005607"/>
                    <a:gd name="connsiteX299" fmla="*/ 1166143 w 1599321"/>
                    <a:gd name="connsiteY299" fmla="*/ 700050 h 1005607"/>
                    <a:gd name="connsiteX300" fmla="*/ 1161587 w 1599321"/>
                    <a:gd name="connsiteY300" fmla="*/ 693867 h 1005607"/>
                    <a:gd name="connsiteX301" fmla="*/ 1157356 w 1599321"/>
                    <a:gd name="connsiteY301" fmla="*/ 704606 h 1005607"/>
                    <a:gd name="connsiteX302" fmla="*/ 1153776 w 1599321"/>
                    <a:gd name="connsiteY302" fmla="*/ 715672 h 1005607"/>
                    <a:gd name="connsiteX303" fmla="*/ 1151498 w 1599321"/>
                    <a:gd name="connsiteY303" fmla="*/ 725761 h 1005607"/>
                    <a:gd name="connsiteX304" fmla="*/ 1140758 w 1599321"/>
                    <a:gd name="connsiteY304" fmla="*/ 725435 h 1005607"/>
                    <a:gd name="connsiteX305" fmla="*/ 1127740 w 1599321"/>
                    <a:gd name="connsiteY305" fmla="*/ 728039 h 1005607"/>
                    <a:gd name="connsiteX306" fmla="*/ 1131971 w 1599321"/>
                    <a:gd name="connsiteY306" fmla="*/ 717624 h 1005607"/>
                    <a:gd name="connsiteX307" fmla="*/ 1144338 w 1599321"/>
                    <a:gd name="connsiteY307" fmla="*/ 715997 h 1005607"/>
                    <a:gd name="connsiteX308" fmla="*/ 1144663 w 1599321"/>
                    <a:gd name="connsiteY308" fmla="*/ 703630 h 1005607"/>
                    <a:gd name="connsiteX309" fmla="*/ 1146290 w 1599321"/>
                    <a:gd name="connsiteY309" fmla="*/ 692565 h 1005607"/>
                    <a:gd name="connsiteX310" fmla="*/ 1150196 w 1599321"/>
                    <a:gd name="connsiteY310" fmla="*/ 683452 h 1005607"/>
                    <a:gd name="connsiteX311" fmla="*/ 1155403 w 1599321"/>
                    <a:gd name="connsiteY311" fmla="*/ 675641 h 1005607"/>
                    <a:gd name="connsiteX312" fmla="*/ 1155729 w 1599321"/>
                    <a:gd name="connsiteY312" fmla="*/ 667505 h 1005607"/>
                    <a:gd name="connsiteX313" fmla="*/ 1158007 w 1599321"/>
                    <a:gd name="connsiteY313" fmla="*/ 660670 h 1005607"/>
                    <a:gd name="connsiteX314" fmla="*/ 1159634 w 1599321"/>
                    <a:gd name="connsiteY314" fmla="*/ 656114 h 1005607"/>
                    <a:gd name="connsiteX315" fmla="*/ 1153450 w 1599321"/>
                    <a:gd name="connsiteY315" fmla="*/ 643096 h 1005607"/>
                    <a:gd name="connsiteX316" fmla="*/ 1151823 w 1599321"/>
                    <a:gd name="connsiteY316" fmla="*/ 653510 h 1005607"/>
                    <a:gd name="connsiteX317" fmla="*/ 1147267 w 1599321"/>
                    <a:gd name="connsiteY317" fmla="*/ 659043 h 1005607"/>
                    <a:gd name="connsiteX318" fmla="*/ 1141409 w 1599321"/>
                    <a:gd name="connsiteY318" fmla="*/ 668156 h 1005607"/>
                    <a:gd name="connsiteX319" fmla="*/ 1134900 w 1599321"/>
                    <a:gd name="connsiteY319" fmla="*/ 679547 h 1005607"/>
                    <a:gd name="connsiteX320" fmla="*/ 1120905 w 1599321"/>
                    <a:gd name="connsiteY320" fmla="*/ 684103 h 1005607"/>
                    <a:gd name="connsiteX321" fmla="*/ 1112444 w 1599321"/>
                    <a:gd name="connsiteY321" fmla="*/ 694843 h 1005607"/>
                    <a:gd name="connsiteX322" fmla="*/ 1100727 w 1599321"/>
                    <a:gd name="connsiteY322" fmla="*/ 710139 h 1005607"/>
                    <a:gd name="connsiteX323" fmla="*/ 1103005 w 1599321"/>
                    <a:gd name="connsiteY323" fmla="*/ 717950 h 1005607"/>
                    <a:gd name="connsiteX324" fmla="*/ 1096171 w 1599321"/>
                    <a:gd name="connsiteY324" fmla="*/ 717950 h 1005607"/>
                    <a:gd name="connsiteX325" fmla="*/ 1089662 w 1599321"/>
                    <a:gd name="connsiteY325" fmla="*/ 718601 h 1005607"/>
                    <a:gd name="connsiteX326" fmla="*/ 1083153 w 1599321"/>
                    <a:gd name="connsiteY326" fmla="*/ 710790 h 1005607"/>
                    <a:gd name="connsiteX327" fmla="*/ 1076969 w 1599321"/>
                    <a:gd name="connsiteY327" fmla="*/ 706559 h 1005607"/>
                    <a:gd name="connsiteX328" fmla="*/ 1081851 w 1599321"/>
                    <a:gd name="connsiteY328" fmla="*/ 702003 h 1005607"/>
                    <a:gd name="connsiteX329" fmla="*/ 1087384 w 1599321"/>
                    <a:gd name="connsiteY329" fmla="*/ 706559 h 1005607"/>
                    <a:gd name="connsiteX330" fmla="*/ 1080875 w 1599321"/>
                    <a:gd name="connsiteY330" fmla="*/ 684754 h 1005607"/>
                    <a:gd name="connsiteX331" fmla="*/ 1070460 w 1599321"/>
                    <a:gd name="connsiteY331" fmla="*/ 676292 h 1005607"/>
                    <a:gd name="connsiteX332" fmla="*/ 1064276 w 1599321"/>
                    <a:gd name="connsiteY332" fmla="*/ 661321 h 1005607"/>
                    <a:gd name="connsiteX333" fmla="*/ 1058093 w 1599321"/>
                    <a:gd name="connsiteY333" fmla="*/ 664576 h 1005607"/>
                    <a:gd name="connsiteX334" fmla="*/ 1048980 w 1599321"/>
                    <a:gd name="connsiteY334" fmla="*/ 653836 h 1005607"/>
                    <a:gd name="connsiteX335" fmla="*/ 1050608 w 1599321"/>
                    <a:gd name="connsiteY335" fmla="*/ 648303 h 1005607"/>
                    <a:gd name="connsiteX336" fmla="*/ 1054513 w 1599321"/>
                    <a:gd name="connsiteY336" fmla="*/ 647977 h 1005607"/>
                    <a:gd name="connsiteX337" fmla="*/ 1053862 w 1599321"/>
                    <a:gd name="connsiteY337" fmla="*/ 640492 h 1005607"/>
                    <a:gd name="connsiteX338" fmla="*/ 1044423 w 1599321"/>
                    <a:gd name="connsiteY338" fmla="*/ 641143 h 1005607"/>
                    <a:gd name="connsiteX339" fmla="*/ 1042145 w 1599321"/>
                    <a:gd name="connsiteY339" fmla="*/ 633332 h 1005607"/>
                    <a:gd name="connsiteX340" fmla="*/ 1038240 w 1599321"/>
                    <a:gd name="connsiteY340" fmla="*/ 628125 h 1005607"/>
                    <a:gd name="connsiteX341" fmla="*/ 1028476 w 1599321"/>
                    <a:gd name="connsiteY341" fmla="*/ 630729 h 1005607"/>
                    <a:gd name="connsiteX342" fmla="*/ 1010902 w 1599321"/>
                    <a:gd name="connsiteY342" fmla="*/ 622592 h 1005607"/>
                    <a:gd name="connsiteX343" fmla="*/ 995280 w 1599321"/>
                    <a:gd name="connsiteY343" fmla="*/ 625847 h 1005607"/>
                    <a:gd name="connsiteX344" fmla="*/ 977055 w 1599321"/>
                    <a:gd name="connsiteY344" fmla="*/ 615107 h 1005607"/>
                    <a:gd name="connsiteX345" fmla="*/ 961759 w 1599321"/>
                    <a:gd name="connsiteY345" fmla="*/ 610225 h 1005607"/>
                    <a:gd name="connsiteX346" fmla="*/ 953948 w 1599321"/>
                    <a:gd name="connsiteY346" fmla="*/ 613805 h 1005607"/>
                    <a:gd name="connsiteX347" fmla="*/ 934746 w 1599321"/>
                    <a:gd name="connsiteY347" fmla="*/ 613479 h 1005607"/>
                    <a:gd name="connsiteX348" fmla="*/ 908059 w 1599321"/>
                    <a:gd name="connsiteY348" fmla="*/ 614781 h 1005607"/>
                    <a:gd name="connsiteX349" fmla="*/ 879094 w 1599321"/>
                    <a:gd name="connsiteY349" fmla="*/ 626497 h 1005607"/>
                    <a:gd name="connsiteX350" fmla="*/ 860542 w 1599321"/>
                    <a:gd name="connsiteY350" fmla="*/ 633007 h 1005607"/>
                    <a:gd name="connsiteX351" fmla="*/ 837110 w 1599321"/>
                    <a:gd name="connsiteY351" fmla="*/ 633658 h 1005607"/>
                    <a:gd name="connsiteX352" fmla="*/ 818233 w 1599321"/>
                    <a:gd name="connsiteY352" fmla="*/ 633658 h 1005607"/>
                    <a:gd name="connsiteX353" fmla="*/ 806843 w 1599321"/>
                    <a:gd name="connsiteY353" fmla="*/ 642119 h 1005607"/>
                    <a:gd name="connsiteX354" fmla="*/ 773321 w 1599321"/>
                    <a:gd name="connsiteY354" fmla="*/ 656439 h 1005607"/>
                    <a:gd name="connsiteX355" fmla="*/ 765185 w 1599321"/>
                    <a:gd name="connsiteY355" fmla="*/ 673037 h 1005607"/>
                    <a:gd name="connsiteX356" fmla="*/ 752492 w 1599321"/>
                    <a:gd name="connsiteY356" fmla="*/ 684428 h 1005607"/>
                    <a:gd name="connsiteX357" fmla="*/ 742728 w 1599321"/>
                    <a:gd name="connsiteY357" fmla="*/ 687357 h 1005607"/>
                    <a:gd name="connsiteX358" fmla="*/ 734592 w 1599321"/>
                    <a:gd name="connsiteY358" fmla="*/ 683126 h 1005607"/>
                    <a:gd name="connsiteX359" fmla="*/ 718319 w 1599321"/>
                    <a:gd name="connsiteY359" fmla="*/ 687032 h 1005607"/>
                    <a:gd name="connsiteX360" fmla="*/ 711810 w 1599321"/>
                    <a:gd name="connsiteY360" fmla="*/ 680197 h 1005607"/>
                    <a:gd name="connsiteX361" fmla="*/ 673082 w 1599321"/>
                    <a:gd name="connsiteY361" fmla="*/ 682801 h 1005607"/>
                    <a:gd name="connsiteX362" fmla="*/ 645418 w 1599321"/>
                    <a:gd name="connsiteY362" fmla="*/ 689636 h 1005607"/>
                    <a:gd name="connsiteX363" fmla="*/ 638583 w 1599321"/>
                    <a:gd name="connsiteY363" fmla="*/ 701677 h 1005607"/>
                    <a:gd name="connsiteX364" fmla="*/ 632074 w 1599321"/>
                    <a:gd name="connsiteY364" fmla="*/ 704932 h 1005607"/>
                    <a:gd name="connsiteX365" fmla="*/ 623938 w 1599321"/>
                    <a:gd name="connsiteY365" fmla="*/ 702979 h 1005607"/>
                    <a:gd name="connsiteX366" fmla="*/ 603109 w 1599321"/>
                    <a:gd name="connsiteY366" fmla="*/ 719577 h 1005607"/>
                    <a:gd name="connsiteX367" fmla="*/ 593671 w 1599321"/>
                    <a:gd name="connsiteY367" fmla="*/ 720228 h 1005607"/>
                    <a:gd name="connsiteX368" fmla="*/ 586511 w 1599321"/>
                    <a:gd name="connsiteY368" fmla="*/ 721855 h 1005607"/>
                    <a:gd name="connsiteX369" fmla="*/ 570564 w 1599321"/>
                    <a:gd name="connsiteY369" fmla="*/ 720554 h 1005607"/>
                    <a:gd name="connsiteX370" fmla="*/ 559173 w 1599321"/>
                    <a:gd name="connsiteY370" fmla="*/ 721855 h 1005607"/>
                    <a:gd name="connsiteX371" fmla="*/ 546480 w 1599321"/>
                    <a:gd name="connsiteY371" fmla="*/ 715997 h 1005607"/>
                    <a:gd name="connsiteX372" fmla="*/ 538995 w 1599321"/>
                    <a:gd name="connsiteY372" fmla="*/ 708837 h 1005607"/>
                    <a:gd name="connsiteX373" fmla="*/ 524675 w 1599321"/>
                    <a:gd name="connsiteY373" fmla="*/ 701026 h 1005607"/>
                    <a:gd name="connsiteX374" fmla="*/ 514260 w 1599321"/>
                    <a:gd name="connsiteY374" fmla="*/ 695494 h 1005607"/>
                    <a:gd name="connsiteX375" fmla="*/ 513610 w 1599321"/>
                    <a:gd name="connsiteY375" fmla="*/ 686056 h 1005607"/>
                    <a:gd name="connsiteX376" fmla="*/ 513284 w 1599321"/>
                    <a:gd name="connsiteY376" fmla="*/ 672712 h 1005607"/>
                    <a:gd name="connsiteX377" fmla="*/ 517515 w 1599321"/>
                    <a:gd name="connsiteY377" fmla="*/ 676292 h 1005607"/>
                    <a:gd name="connsiteX378" fmla="*/ 530207 w 1599321"/>
                    <a:gd name="connsiteY378" fmla="*/ 669458 h 1005607"/>
                    <a:gd name="connsiteX379" fmla="*/ 533462 w 1599321"/>
                    <a:gd name="connsiteY379" fmla="*/ 659694 h 1005607"/>
                    <a:gd name="connsiteX380" fmla="*/ 529882 w 1599321"/>
                    <a:gd name="connsiteY380" fmla="*/ 643421 h 1005607"/>
                    <a:gd name="connsiteX381" fmla="*/ 535089 w 1599321"/>
                    <a:gd name="connsiteY381" fmla="*/ 646350 h 1005607"/>
                    <a:gd name="connsiteX382" fmla="*/ 536066 w 1599321"/>
                    <a:gd name="connsiteY382" fmla="*/ 635285 h 1005607"/>
                    <a:gd name="connsiteX383" fmla="*/ 532160 w 1599321"/>
                    <a:gd name="connsiteY383" fmla="*/ 613805 h 1005607"/>
                    <a:gd name="connsiteX384" fmla="*/ 527604 w 1599321"/>
                    <a:gd name="connsiteY384" fmla="*/ 604041 h 1005607"/>
                    <a:gd name="connsiteX385" fmla="*/ 518491 w 1599321"/>
                    <a:gd name="connsiteY385" fmla="*/ 584189 h 1005607"/>
                    <a:gd name="connsiteX386" fmla="*/ 513284 w 1599321"/>
                    <a:gd name="connsiteY386" fmla="*/ 567916 h 1005607"/>
                    <a:gd name="connsiteX387" fmla="*/ 512959 w 1599321"/>
                    <a:gd name="connsiteY387" fmla="*/ 552294 h 1005607"/>
                    <a:gd name="connsiteX388" fmla="*/ 511332 w 1599321"/>
                    <a:gd name="connsiteY388" fmla="*/ 536998 h 1005607"/>
                    <a:gd name="connsiteX389" fmla="*/ 502869 w 1599321"/>
                    <a:gd name="connsiteY389" fmla="*/ 524956 h 1005607"/>
                    <a:gd name="connsiteX390" fmla="*/ 499615 w 1599321"/>
                    <a:gd name="connsiteY390" fmla="*/ 516495 h 1005607"/>
                    <a:gd name="connsiteX391" fmla="*/ 491153 w 1599321"/>
                    <a:gd name="connsiteY391" fmla="*/ 506080 h 1005607"/>
                    <a:gd name="connsiteX392" fmla="*/ 485620 w 1599321"/>
                    <a:gd name="connsiteY392" fmla="*/ 480695 h 1005607"/>
                    <a:gd name="connsiteX393" fmla="*/ 471951 w 1599321"/>
                    <a:gd name="connsiteY393" fmla="*/ 464096 h 1005607"/>
                    <a:gd name="connsiteX394" fmla="*/ 461537 w 1599321"/>
                    <a:gd name="connsiteY394" fmla="*/ 447498 h 1005607"/>
                    <a:gd name="connsiteX395" fmla="*/ 462188 w 1599321"/>
                    <a:gd name="connsiteY395" fmla="*/ 442942 h 1005607"/>
                    <a:gd name="connsiteX396" fmla="*/ 457306 w 1599321"/>
                    <a:gd name="connsiteY396" fmla="*/ 435782 h 1005607"/>
                    <a:gd name="connsiteX397" fmla="*/ 456980 w 1599321"/>
                    <a:gd name="connsiteY397" fmla="*/ 426669 h 1005607"/>
                    <a:gd name="connsiteX398" fmla="*/ 461537 w 1599321"/>
                    <a:gd name="connsiteY398" fmla="*/ 433829 h 1005607"/>
                    <a:gd name="connsiteX399" fmla="*/ 466093 w 1599321"/>
                    <a:gd name="connsiteY399" fmla="*/ 440664 h 1005607"/>
                    <a:gd name="connsiteX400" fmla="*/ 470975 w 1599321"/>
                    <a:gd name="connsiteY400" fmla="*/ 443268 h 1005607"/>
                    <a:gd name="connsiteX401" fmla="*/ 472602 w 1599321"/>
                    <a:gd name="connsiteY401" fmla="*/ 453031 h 1005607"/>
                    <a:gd name="connsiteX402" fmla="*/ 475532 w 1599321"/>
                    <a:gd name="connsiteY402" fmla="*/ 456611 h 1005607"/>
                    <a:gd name="connsiteX403" fmla="*/ 480088 w 1599321"/>
                    <a:gd name="connsiteY403" fmla="*/ 460191 h 1005607"/>
                    <a:gd name="connsiteX404" fmla="*/ 481389 w 1599321"/>
                    <a:gd name="connsiteY404" fmla="*/ 452380 h 1005607"/>
                    <a:gd name="connsiteX405" fmla="*/ 478460 w 1599321"/>
                    <a:gd name="connsiteY405" fmla="*/ 446196 h 1005607"/>
                    <a:gd name="connsiteX406" fmla="*/ 482366 w 1599321"/>
                    <a:gd name="connsiteY406" fmla="*/ 440013 h 1005607"/>
                    <a:gd name="connsiteX407" fmla="*/ 485295 w 1599321"/>
                    <a:gd name="connsiteY407" fmla="*/ 449125 h 1005607"/>
                    <a:gd name="connsiteX408" fmla="*/ 489201 w 1599321"/>
                    <a:gd name="connsiteY408" fmla="*/ 450753 h 1005607"/>
                    <a:gd name="connsiteX409" fmla="*/ 492129 w 1599321"/>
                    <a:gd name="connsiteY409" fmla="*/ 442616 h 1005607"/>
                    <a:gd name="connsiteX410" fmla="*/ 492455 w 1599321"/>
                    <a:gd name="connsiteY410" fmla="*/ 435457 h 1005607"/>
                    <a:gd name="connsiteX411" fmla="*/ 486271 w 1599321"/>
                    <a:gd name="connsiteY411" fmla="*/ 428622 h 1005607"/>
                    <a:gd name="connsiteX412" fmla="*/ 478135 w 1599321"/>
                    <a:gd name="connsiteY412" fmla="*/ 404864 h 1005607"/>
                    <a:gd name="connsiteX413" fmla="*/ 469998 w 1599321"/>
                    <a:gd name="connsiteY413" fmla="*/ 388591 h 1005607"/>
                    <a:gd name="connsiteX414" fmla="*/ 473253 w 1599321"/>
                    <a:gd name="connsiteY414" fmla="*/ 376550 h 1005607"/>
                    <a:gd name="connsiteX415" fmla="*/ 480738 w 1599321"/>
                    <a:gd name="connsiteY415" fmla="*/ 366786 h 1005607"/>
                    <a:gd name="connsiteX416" fmla="*/ 481715 w 1599321"/>
                    <a:gd name="connsiteY416" fmla="*/ 350513 h 1005607"/>
                    <a:gd name="connsiteX417" fmla="*/ 476833 w 1599321"/>
                    <a:gd name="connsiteY417" fmla="*/ 339123 h 1005607"/>
                    <a:gd name="connsiteX418" fmla="*/ 483016 w 1599321"/>
                    <a:gd name="connsiteY418" fmla="*/ 326755 h 1005607"/>
                    <a:gd name="connsiteX419" fmla="*/ 489201 w 1599321"/>
                    <a:gd name="connsiteY419" fmla="*/ 317642 h 1005607"/>
                    <a:gd name="connsiteX420" fmla="*/ 489526 w 1599321"/>
                    <a:gd name="connsiteY420" fmla="*/ 335542 h 1005607"/>
                    <a:gd name="connsiteX421" fmla="*/ 493757 w 1599321"/>
                    <a:gd name="connsiteY421" fmla="*/ 338146 h 1005607"/>
                    <a:gd name="connsiteX422" fmla="*/ 499289 w 1599321"/>
                    <a:gd name="connsiteY422" fmla="*/ 335868 h 1005607"/>
                    <a:gd name="connsiteX423" fmla="*/ 501893 w 1599321"/>
                    <a:gd name="connsiteY423" fmla="*/ 324802 h 1005607"/>
                    <a:gd name="connsiteX424" fmla="*/ 507101 w 1599321"/>
                    <a:gd name="connsiteY424" fmla="*/ 318293 h 1005607"/>
                    <a:gd name="connsiteX425" fmla="*/ 522397 w 1599321"/>
                    <a:gd name="connsiteY425" fmla="*/ 310157 h 1005607"/>
                    <a:gd name="connsiteX426" fmla="*/ 540947 w 1599321"/>
                    <a:gd name="connsiteY426" fmla="*/ 297790 h 1005607"/>
                    <a:gd name="connsiteX427" fmla="*/ 565356 w 1599321"/>
                    <a:gd name="connsiteY427" fmla="*/ 280541 h 1005607"/>
                    <a:gd name="connsiteX428" fmla="*/ 566333 w 1599321"/>
                    <a:gd name="connsiteY428" fmla="*/ 286073 h 1005607"/>
                    <a:gd name="connsiteX429" fmla="*/ 574469 w 1599321"/>
                    <a:gd name="connsiteY429" fmla="*/ 283795 h 1005607"/>
                    <a:gd name="connsiteX430" fmla="*/ 580328 w 1599321"/>
                    <a:gd name="connsiteY430" fmla="*/ 286073 h 1005607"/>
                    <a:gd name="connsiteX431" fmla="*/ 591718 w 1599321"/>
                    <a:gd name="connsiteY431" fmla="*/ 284121 h 1005607"/>
                    <a:gd name="connsiteX432" fmla="*/ 604737 w 1599321"/>
                    <a:gd name="connsiteY432" fmla="*/ 274683 h 1005607"/>
                    <a:gd name="connsiteX433" fmla="*/ 621660 w 1599321"/>
                    <a:gd name="connsiteY433" fmla="*/ 273055 h 1005607"/>
                    <a:gd name="connsiteX434" fmla="*/ 633702 w 1599321"/>
                    <a:gd name="connsiteY434" fmla="*/ 263617 h 1005607"/>
                    <a:gd name="connsiteX435" fmla="*/ 645743 w 1599321"/>
                    <a:gd name="connsiteY435" fmla="*/ 266221 h 1005607"/>
                    <a:gd name="connsiteX436" fmla="*/ 665922 w 1599321"/>
                    <a:gd name="connsiteY436" fmla="*/ 259386 h 1005607"/>
                    <a:gd name="connsiteX437" fmla="*/ 679916 w 1599321"/>
                    <a:gd name="connsiteY437" fmla="*/ 253203 h 1005607"/>
                    <a:gd name="connsiteX438" fmla="*/ 690005 w 1599321"/>
                    <a:gd name="connsiteY438" fmla="*/ 247996 h 1005607"/>
                    <a:gd name="connsiteX439" fmla="*/ 701070 w 1599321"/>
                    <a:gd name="connsiteY439" fmla="*/ 230746 h 1005607"/>
                    <a:gd name="connsiteX440" fmla="*/ 707905 w 1599321"/>
                    <a:gd name="connsiteY440" fmla="*/ 218054 h 1005607"/>
                    <a:gd name="connsiteX441" fmla="*/ 721574 w 1599321"/>
                    <a:gd name="connsiteY441" fmla="*/ 210243 h 1005607"/>
                    <a:gd name="connsiteX442" fmla="*/ 721249 w 1599321"/>
                    <a:gd name="connsiteY442" fmla="*/ 205361 h 1005607"/>
                    <a:gd name="connsiteX443" fmla="*/ 716692 w 1599321"/>
                    <a:gd name="connsiteY443" fmla="*/ 204710 h 1005607"/>
                    <a:gd name="connsiteX444" fmla="*/ 715716 w 1599321"/>
                    <a:gd name="connsiteY444" fmla="*/ 193645 h 1005607"/>
                    <a:gd name="connsiteX445" fmla="*/ 718970 w 1599321"/>
                    <a:gd name="connsiteY445" fmla="*/ 181278 h 1005607"/>
                    <a:gd name="connsiteX446" fmla="*/ 724178 w 1599321"/>
                    <a:gd name="connsiteY446" fmla="*/ 176396 h 1005607"/>
                    <a:gd name="connsiteX447" fmla="*/ 728409 w 1599321"/>
                    <a:gd name="connsiteY447" fmla="*/ 177047 h 1005607"/>
                    <a:gd name="connsiteX448" fmla="*/ 730036 w 1599321"/>
                    <a:gd name="connsiteY448" fmla="*/ 172816 h 1005607"/>
                    <a:gd name="connsiteX449" fmla="*/ 734592 w 1599321"/>
                    <a:gd name="connsiteY449" fmla="*/ 170863 h 1005607"/>
                    <a:gd name="connsiteX450" fmla="*/ 739474 w 1599321"/>
                    <a:gd name="connsiteY450" fmla="*/ 161751 h 1005607"/>
                    <a:gd name="connsiteX451" fmla="*/ 740776 w 1599321"/>
                    <a:gd name="connsiteY451" fmla="*/ 167934 h 1005607"/>
                    <a:gd name="connsiteX452" fmla="*/ 745332 w 1599321"/>
                    <a:gd name="connsiteY452" fmla="*/ 174117 h 1005607"/>
                    <a:gd name="connsiteX453" fmla="*/ 746309 w 1599321"/>
                    <a:gd name="connsiteY453" fmla="*/ 181603 h 1005607"/>
                    <a:gd name="connsiteX454" fmla="*/ 752818 w 1599321"/>
                    <a:gd name="connsiteY454" fmla="*/ 190065 h 1005607"/>
                    <a:gd name="connsiteX455" fmla="*/ 755422 w 1599321"/>
                    <a:gd name="connsiteY455" fmla="*/ 194621 h 1005607"/>
                    <a:gd name="connsiteX456" fmla="*/ 756723 w 1599321"/>
                    <a:gd name="connsiteY456" fmla="*/ 184206 h 1005607"/>
                    <a:gd name="connsiteX457" fmla="*/ 757700 w 1599321"/>
                    <a:gd name="connsiteY457" fmla="*/ 178349 h 1005607"/>
                    <a:gd name="connsiteX458" fmla="*/ 763232 w 1599321"/>
                    <a:gd name="connsiteY458" fmla="*/ 182905 h 1005607"/>
                    <a:gd name="connsiteX459" fmla="*/ 767137 w 1599321"/>
                    <a:gd name="connsiteY459" fmla="*/ 181278 h 1005607"/>
                    <a:gd name="connsiteX460" fmla="*/ 764209 w 1599321"/>
                    <a:gd name="connsiteY460" fmla="*/ 177697 h 1005607"/>
                    <a:gd name="connsiteX461" fmla="*/ 767137 w 1599321"/>
                    <a:gd name="connsiteY461" fmla="*/ 171514 h 1005607"/>
                    <a:gd name="connsiteX462" fmla="*/ 760303 w 1599321"/>
                    <a:gd name="connsiteY462" fmla="*/ 173141 h 1005607"/>
                    <a:gd name="connsiteX463" fmla="*/ 757374 w 1599321"/>
                    <a:gd name="connsiteY463" fmla="*/ 164679 h 1005607"/>
                    <a:gd name="connsiteX464" fmla="*/ 751841 w 1599321"/>
                    <a:gd name="connsiteY464" fmla="*/ 163052 h 1005607"/>
                    <a:gd name="connsiteX465" fmla="*/ 758676 w 1599321"/>
                    <a:gd name="connsiteY465" fmla="*/ 159472 h 1005607"/>
                    <a:gd name="connsiteX466" fmla="*/ 757374 w 1599321"/>
                    <a:gd name="connsiteY466" fmla="*/ 152963 h 1005607"/>
                    <a:gd name="connsiteX467" fmla="*/ 762581 w 1599321"/>
                    <a:gd name="connsiteY467" fmla="*/ 158496 h 1005607"/>
                    <a:gd name="connsiteX468" fmla="*/ 767463 w 1599321"/>
                    <a:gd name="connsiteY468" fmla="*/ 158821 h 1005607"/>
                    <a:gd name="connsiteX469" fmla="*/ 772345 w 1599321"/>
                    <a:gd name="connsiteY469" fmla="*/ 159797 h 1005607"/>
                    <a:gd name="connsiteX470" fmla="*/ 777227 w 1599321"/>
                    <a:gd name="connsiteY470" fmla="*/ 160774 h 1005607"/>
                    <a:gd name="connsiteX471" fmla="*/ 794801 w 1599321"/>
                    <a:gd name="connsiteY471" fmla="*/ 160449 h 1005607"/>
                    <a:gd name="connsiteX472" fmla="*/ 787315 w 1599321"/>
                    <a:gd name="connsiteY472" fmla="*/ 157194 h 1005607"/>
                    <a:gd name="connsiteX473" fmla="*/ 779179 w 1599321"/>
                    <a:gd name="connsiteY473" fmla="*/ 155892 h 1005607"/>
                    <a:gd name="connsiteX474" fmla="*/ 780481 w 1599321"/>
                    <a:gd name="connsiteY474" fmla="*/ 151987 h 1005607"/>
                    <a:gd name="connsiteX475" fmla="*/ 785688 w 1599321"/>
                    <a:gd name="connsiteY475" fmla="*/ 150360 h 1005607"/>
                    <a:gd name="connsiteX476" fmla="*/ 786340 w 1599321"/>
                    <a:gd name="connsiteY476" fmla="*/ 142874 h 1005607"/>
                    <a:gd name="connsiteX477" fmla="*/ 787641 w 1599321"/>
                    <a:gd name="connsiteY477" fmla="*/ 138643 h 1005607"/>
                    <a:gd name="connsiteX478" fmla="*/ 780481 w 1599321"/>
                    <a:gd name="connsiteY478" fmla="*/ 143851 h 1005607"/>
                    <a:gd name="connsiteX479" fmla="*/ 779831 w 1599321"/>
                    <a:gd name="connsiteY479" fmla="*/ 135063 h 1005607"/>
                    <a:gd name="connsiteX480" fmla="*/ 785037 w 1599321"/>
                    <a:gd name="connsiteY480" fmla="*/ 132460 h 1005607"/>
                    <a:gd name="connsiteX481" fmla="*/ 787315 w 1599321"/>
                    <a:gd name="connsiteY481" fmla="*/ 127578 h 1005607"/>
                    <a:gd name="connsiteX482" fmla="*/ 793499 w 1599321"/>
                    <a:gd name="connsiteY482" fmla="*/ 133110 h 1005607"/>
                    <a:gd name="connsiteX483" fmla="*/ 800985 w 1599321"/>
                    <a:gd name="connsiteY483" fmla="*/ 133761 h 1005607"/>
                    <a:gd name="connsiteX484" fmla="*/ 798055 w 1599321"/>
                    <a:gd name="connsiteY484" fmla="*/ 127903 h 1005607"/>
                    <a:gd name="connsiteX485" fmla="*/ 795127 w 1599321"/>
                    <a:gd name="connsiteY485" fmla="*/ 122696 h 1005607"/>
                    <a:gd name="connsiteX486" fmla="*/ 802286 w 1599321"/>
                    <a:gd name="connsiteY486" fmla="*/ 122045 h 1005607"/>
                    <a:gd name="connsiteX487" fmla="*/ 807819 w 1599321"/>
                    <a:gd name="connsiteY487" fmla="*/ 124323 h 1005607"/>
                    <a:gd name="connsiteX488" fmla="*/ 799683 w 1599321"/>
                    <a:gd name="connsiteY488" fmla="*/ 112281 h 1005607"/>
                    <a:gd name="connsiteX489" fmla="*/ 803588 w 1599321"/>
                    <a:gd name="connsiteY489" fmla="*/ 105447 h 1005607"/>
                    <a:gd name="connsiteX490" fmla="*/ 805867 w 1599321"/>
                    <a:gd name="connsiteY490" fmla="*/ 107074 h 1005607"/>
                    <a:gd name="connsiteX491" fmla="*/ 812701 w 1599321"/>
                    <a:gd name="connsiteY491" fmla="*/ 106098 h 1005607"/>
                    <a:gd name="connsiteX492" fmla="*/ 814979 w 1599321"/>
                    <a:gd name="connsiteY492" fmla="*/ 103169 h 1005607"/>
                    <a:gd name="connsiteX493" fmla="*/ 818233 w 1599321"/>
                    <a:gd name="connsiteY493" fmla="*/ 107074 h 1005607"/>
                    <a:gd name="connsiteX494" fmla="*/ 825394 w 1599321"/>
                    <a:gd name="connsiteY494" fmla="*/ 97311 h 1005607"/>
                    <a:gd name="connsiteX495" fmla="*/ 835808 w 1599321"/>
                    <a:gd name="connsiteY495" fmla="*/ 91127 h 1005607"/>
                    <a:gd name="connsiteX496" fmla="*/ 834506 w 1599321"/>
                    <a:gd name="connsiteY496" fmla="*/ 96660 h 1005607"/>
                    <a:gd name="connsiteX497" fmla="*/ 839714 w 1599321"/>
                    <a:gd name="connsiteY497" fmla="*/ 97961 h 1005607"/>
                    <a:gd name="connsiteX498" fmla="*/ 848501 w 1599321"/>
                    <a:gd name="connsiteY498" fmla="*/ 84618 h 1005607"/>
                    <a:gd name="connsiteX499" fmla="*/ 854685 w 1599321"/>
                    <a:gd name="connsiteY499" fmla="*/ 90476 h 1005607"/>
                    <a:gd name="connsiteX500" fmla="*/ 862495 w 1599321"/>
                    <a:gd name="connsiteY500" fmla="*/ 90151 h 1005607"/>
                    <a:gd name="connsiteX501" fmla="*/ 871608 w 1599321"/>
                    <a:gd name="connsiteY501" fmla="*/ 99263 h 1005607"/>
                    <a:gd name="connsiteX502" fmla="*/ 882673 w 1599321"/>
                    <a:gd name="connsiteY502" fmla="*/ 110003 h 1005607"/>
                    <a:gd name="connsiteX503" fmla="*/ 881046 w 1599321"/>
                    <a:gd name="connsiteY503" fmla="*/ 121720 h 1005607"/>
                    <a:gd name="connsiteX504" fmla="*/ 877791 w 1599321"/>
                    <a:gd name="connsiteY504" fmla="*/ 135388 h 1005607"/>
                    <a:gd name="connsiteX505" fmla="*/ 882673 w 1599321"/>
                    <a:gd name="connsiteY505" fmla="*/ 131158 h 1005607"/>
                    <a:gd name="connsiteX506" fmla="*/ 887555 w 1599321"/>
                    <a:gd name="connsiteY506" fmla="*/ 131158 h 1005607"/>
                    <a:gd name="connsiteX507" fmla="*/ 885277 w 1599321"/>
                    <a:gd name="connsiteY507" fmla="*/ 122696 h 1005607"/>
                    <a:gd name="connsiteX508" fmla="*/ 890810 w 1599321"/>
                    <a:gd name="connsiteY508" fmla="*/ 120743 h 1005607"/>
                    <a:gd name="connsiteX509" fmla="*/ 891460 w 1599321"/>
                    <a:gd name="connsiteY509" fmla="*/ 115211 h 1005607"/>
                    <a:gd name="connsiteX510" fmla="*/ 904478 w 1599321"/>
                    <a:gd name="connsiteY510" fmla="*/ 115536 h 1005607"/>
                    <a:gd name="connsiteX511" fmla="*/ 910012 w 1599321"/>
                    <a:gd name="connsiteY511" fmla="*/ 118465 h 1005607"/>
                    <a:gd name="connsiteX512" fmla="*/ 911639 w 1599321"/>
                    <a:gd name="connsiteY512" fmla="*/ 124974 h 1005607"/>
                    <a:gd name="connsiteX513" fmla="*/ 916521 w 1599321"/>
                    <a:gd name="connsiteY513" fmla="*/ 117814 h 1005607"/>
                    <a:gd name="connsiteX514" fmla="*/ 924331 w 1599321"/>
                    <a:gd name="connsiteY514" fmla="*/ 124649 h 1005607"/>
                    <a:gd name="connsiteX515" fmla="*/ 924657 w 1599321"/>
                    <a:gd name="connsiteY515" fmla="*/ 117814 h 1005607"/>
                    <a:gd name="connsiteX516" fmla="*/ 935072 w 1599321"/>
                    <a:gd name="connsiteY516" fmla="*/ 113583 h 1005607"/>
                    <a:gd name="connsiteX517" fmla="*/ 926284 w 1599321"/>
                    <a:gd name="connsiteY517" fmla="*/ 110979 h 1005607"/>
                    <a:gd name="connsiteX518" fmla="*/ 918799 w 1599321"/>
                    <a:gd name="connsiteY518" fmla="*/ 103820 h 1005607"/>
                    <a:gd name="connsiteX519" fmla="*/ 921728 w 1599321"/>
                    <a:gd name="connsiteY519" fmla="*/ 100565 h 1005607"/>
                    <a:gd name="connsiteX520" fmla="*/ 921728 w 1599321"/>
                    <a:gd name="connsiteY520" fmla="*/ 100565 h 1005607"/>
                    <a:gd name="connsiteX521" fmla="*/ 11435 w 1599321"/>
                    <a:gd name="connsiteY521" fmla="*/ 46540 h 1005607"/>
                    <a:gd name="connsiteX522" fmla="*/ 10134 w 1599321"/>
                    <a:gd name="connsiteY522" fmla="*/ 51747 h 1005607"/>
                    <a:gd name="connsiteX523" fmla="*/ 20222 w 1599321"/>
                    <a:gd name="connsiteY523" fmla="*/ 49795 h 1005607"/>
                    <a:gd name="connsiteX524" fmla="*/ 11435 w 1599321"/>
                    <a:gd name="connsiteY524" fmla="*/ 46540 h 1005607"/>
                    <a:gd name="connsiteX525" fmla="*/ 11435 w 1599321"/>
                    <a:gd name="connsiteY525" fmla="*/ 46540 h 1005607"/>
                    <a:gd name="connsiteX526" fmla="*/ 1671 w 1599321"/>
                    <a:gd name="connsiteY526" fmla="*/ 25386 h 1005607"/>
                    <a:gd name="connsiteX527" fmla="*/ 2648 w 1599321"/>
                    <a:gd name="connsiteY527" fmla="*/ 38404 h 1005607"/>
                    <a:gd name="connsiteX528" fmla="*/ 8180 w 1599321"/>
                    <a:gd name="connsiteY528" fmla="*/ 34824 h 1005607"/>
                    <a:gd name="connsiteX529" fmla="*/ 1671 w 1599321"/>
                    <a:gd name="connsiteY529" fmla="*/ 25386 h 1005607"/>
                    <a:gd name="connsiteX530" fmla="*/ 1671 w 1599321"/>
                    <a:gd name="connsiteY530" fmla="*/ 25386 h 1005607"/>
                    <a:gd name="connsiteX531" fmla="*/ 1495502 w 1599321"/>
                    <a:gd name="connsiteY531" fmla="*/ 156218 h 1005607"/>
                    <a:gd name="connsiteX532" fmla="*/ 1502011 w 1599321"/>
                    <a:gd name="connsiteY532" fmla="*/ 165005 h 1005607"/>
                    <a:gd name="connsiteX533" fmla="*/ 1507544 w 1599321"/>
                    <a:gd name="connsiteY533" fmla="*/ 157519 h 1005607"/>
                    <a:gd name="connsiteX534" fmla="*/ 1495502 w 1599321"/>
                    <a:gd name="connsiteY534" fmla="*/ 156218 h 1005607"/>
                    <a:gd name="connsiteX535" fmla="*/ 1495502 w 1599321"/>
                    <a:gd name="connsiteY535" fmla="*/ 156218 h 1005607"/>
                    <a:gd name="connsiteX536" fmla="*/ 1423251 w 1599321"/>
                    <a:gd name="connsiteY536" fmla="*/ 995562 h 1005607"/>
                    <a:gd name="connsiteX537" fmla="*/ 1419020 w 1599321"/>
                    <a:gd name="connsiteY537" fmla="*/ 999141 h 1005607"/>
                    <a:gd name="connsiteX538" fmla="*/ 1428458 w 1599321"/>
                    <a:gd name="connsiteY538" fmla="*/ 1004674 h 1005607"/>
                    <a:gd name="connsiteX539" fmla="*/ 1423251 w 1599321"/>
                    <a:gd name="connsiteY539" fmla="*/ 995562 h 1005607"/>
                    <a:gd name="connsiteX540" fmla="*/ 1423251 w 1599321"/>
                    <a:gd name="connsiteY540" fmla="*/ 995562 h 1005607"/>
                    <a:gd name="connsiteX541" fmla="*/ 1435619 w 1599321"/>
                    <a:gd name="connsiteY541" fmla="*/ 989703 h 1005607"/>
                    <a:gd name="connsiteX542" fmla="*/ 1442779 w 1599321"/>
                    <a:gd name="connsiteY542" fmla="*/ 988076 h 1005607"/>
                    <a:gd name="connsiteX543" fmla="*/ 1447985 w 1599321"/>
                    <a:gd name="connsiteY543" fmla="*/ 996863 h 1005607"/>
                    <a:gd name="connsiteX544" fmla="*/ 1435619 w 1599321"/>
                    <a:gd name="connsiteY544" fmla="*/ 994585 h 1005607"/>
                    <a:gd name="connsiteX545" fmla="*/ 1435619 w 1599321"/>
                    <a:gd name="connsiteY545" fmla="*/ 989703 h 1005607"/>
                    <a:gd name="connsiteX546" fmla="*/ 1435619 w 1599321"/>
                    <a:gd name="connsiteY546" fmla="*/ 989703 h 1005607"/>
                    <a:gd name="connsiteX547" fmla="*/ 1429761 w 1599321"/>
                    <a:gd name="connsiteY547" fmla="*/ 912246 h 1005607"/>
                    <a:gd name="connsiteX548" fmla="*/ 1411861 w 1599321"/>
                    <a:gd name="connsiteY548" fmla="*/ 916802 h 1005607"/>
                    <a:gd name="connsiteX549" fmla="*/ 1412837 w 1599321"/>
                    <a:gd name="connsiteY549" fmla="*/ 923311 h 1005607"/>
                    <a:gd name="connsiteX550" fmla="*/ 1403724 w 1599321"/>
                    <a:gd name="connsiteY550" fmla="*/ 919731 h 1005607"/>
                    <a:gd name="connsiteX551" fmla="*/ 1394286 w 1599321"/>
                    <a:gd name="connsiteY551" fmla="*/ 920707 h 1005607"/>
                    <a:gd name="connsiteX552" fmla="*/ 1385499 w 1599321"/>
                    <a:gd name="connsiteY552" fmla="*/ 916476 h 1005607"/>
                    <a:gd name="connsiteX553" fmla="*/ 1373457 w 1599321"/>
                    <a:gd name="connsiteY553" fmla="*/ 910944 h 1005607"/>
                    <a:gd name="connsiteX554" fmla="*/ 1363693 w 1599321"/>
                    <a:gd name="connsiteY554" fmla="*/ 908666 h 1005607"/>
                    <a:gd name="connsiteX555" fmla="*/ 1357184 w 1599321"/>
                    <a:gd name="connsiteY555" fmla="*/ 905411 h 1005607"/>
                    <a:gd name="connsiteX556" fmla="*/ 1351977 w 1599321"/>
                    <a:gd name="connsiteY556" fmla="*/ 902482 h 1005607"/>
                    <a:gd name="connsiteX557" fmla="*/ 1348071 w 1599321"/>
                    <a:gd name="connsiteY557" fmla="*/ 913873 h 1005607"/>
                    <a:gd name="connsiteX558" fmla="*/ 1351977 w 1599321"/>
                    <a:gd name="connsiteY558" fmla="*/ 925589 h 1005607"/>
                    <a:gd name="connsiteX559" fmla="*/ 1357835 w 1599321"/>
                    <a:gd name="connsiteY559" fmla="*/ 937631 h 1005607"/>
                    <a:gd name="connsiteX560" fmla="*/ 1365971 w 1599321"/>
                    <a:gd name="connsiteY560" fmla="*/ 947720 h 1005607"/>
                    <a:gd name="connsiteX561" fmla="*/ 1366297 w 1599321"/>
                    <a:gd name="connsiteY561" fmla="*/ 954229 h 1005607"/>
                    <a:gd name="connsiteX562" fmla="*/ 1374108 w 1599321"/>
                    <a:gd name="connsiteY562" fmla="*/ 962691 h 1005607"/>
                    <a:gd name="connsiteX563" fmla="*/ 1369877 w 1599321"/>
                    <a:gd name="connsiteY563" fmla="*/ 965945 h 1005607"/>
                    <a:gd name="connsiteX564" fmla="*/ 1365321 w 1599321"/>
                    <a:gd name="connsiteY564" fmla="*/ 960412 h 1005607"/>
                    <a:gd name="connsiteX565" fmla="*/ 1366622 w 1599321"/>
                    <a:gd name="connsiteY565" fmla="*/ 972780 h 1005607"/>
                    <a:gd name="connsiteX566" fmla="*/ 1375735 w 1599321"/>
                    <a:gd name="connsiteY566" fmla="*/ 984496 h 1005607"/>
                    <a:gd name="connsiteX567" fmla="*/ 1380943 w 1599321"/>
                    <a:gd name="connsiteY567" fmla="*/ 991656 h 1005607"/>
                    <a:gd name="connsiteX568" fmla="*/ 1386475 w 1599321"/>
                    <a:gd name="connsiteY568" fmla="*/ 989378 h 1005607"/>
                    <a:gd name="connsiteX569" fmla="*/ 1392984 w 1599321"/>
                    <a:gd name="connsiteY569" fmla="*/ 993284 h 1005607"/>
                    <a:gd name="connsiteX570" fmla="*/ 1387126 w 1599321"/>
                    <a:gd name="connsiteY570" fmla="*/ 1000118 h 1005607"/>
                    <a:gd name="connsiteX571" fmla="*/ 1399167 w 1599321"/>
                    <a:gd name="connsiteY571" fmla="*/ 997840 h 1005607"/>
                    <a:gd name="connsiteX572" fmla="*/ 1414139 w 1599321"/>
                    <a:gd name="connsiteY572" fmla="*/ 1004349 h 1005607"/>
                    <a:gd name="connsiteX573" fmla="*/ 1413162 w 1599321"/>
                    <a:gd name="connsiteY573" fmla="*/ 995887 h 1005607"/>
                    <a:gd name="connsiteX574" fmla="*/ 1416092 w 1599321"/>
                    <a:gd name="connsiteY574" fmla="*/ 991982 h 1005607"/>
                    <a:gd name="connsiteX575" fmla="*/ 1411210 w 1599321"/>
                    <a:gd name="connsiteY575" fmla="*/ 986449 h 1005607"/>
                    <a:gd name="connsiteX576" fmla="*/ 1416417 w 1599321"/>
                    <a:gd name="connsiteY576" fmla="*/ 985147 h 1005607"/>
                    <a:gd name="connsiteX577" fmla="*/ 1419671 w 1599321"/>
                    <a:gd name="connsiteY577" fmla="*/ 989378 h 1005607"/>
                    <a:gd name="connsiteX578" fmla="*/ 1423251 w 1599321"/>
                    <a:gd name="connsiteY578" fmla="*/ 981893 h 1005607"/>
                    <a:gd name="connsiteX579" fmla="*/ 1422275 w 1599321"/>
                    <a:gd name="connsiteY579" fmla="*/ 974732 h 1005607"/>
                    <a:gd name="connsiteX580" fmla="*/ 1429435 w 1599321"/>
                    <a:gd name="connsiteY580" fmla="*/ 980591 h 1005607"/>
                    <a:gd name="connsiteX581" fmla="*/ 1431713 w 1599321"/>
                    <a:gd name="connsiteY581" fmla="*/ 976685 h 1005607"/>
                    <a:gd name="connsiteX582" fmla="*/ 1439849 w 1599321"/>
                    <a:gd name="connsiteY582" fmla="*/ 981893 h 1005607"/>
                    <a:gd name="connsiteX583" fmla="*/ 1440501 w 1599321"/>
                    <a:gd name="connsiteY583" fmla="*/ 970176 h 1005607"/>
                    <a:gd name="connsiteX584" fmla="*/ 1439849 w 1599321"/>
                    <a:gd name="connsiteY584" fmla="*/ 960738 h 1005607"/>
                    <a:gd name="connsiteX585" fmla="*/ 1445057 w 1599321"/>
                    <a:gd name="connsiteY585" fmla="*/ 947069 h 1005607"/>
                    <a:gd name="connsiteX586" fmla="*/ 1448637 w 1599321"/>
                    <a:gd name="connsiteY586" fmla="*/ 951300 h 1005607"/>
                    <a:gd name="connsiteX587" fmla="*/ 1455797 w 1599321"/>
                    <a:gd name="connsiteY587" fmla="*/ 954555 h 1005607"/>
                    <a:gd name="connsiteX588" fmla="*/ 1451240 w 1599321"/>
                    <a:gd name="connsiteY588" fmla="*/ 942512 h 1005607"/>
                    <a:gd name="connsiteX589" fmla="*/ 1450264 w 1599321"/>
                    <a:gd name="connsiteY589" fmla="*/ 924613 h 1005607"/>
                    <a:gd name="connsiteX590" fmla="*/ 1450915 w 1599321"/>
                    <a:gd name="connsiteY590" fmla="*/ 912896 h 1005607"/>
                    <a:gd name="connsiteX591" fmla="*/ 1441476 w 1599321"/>
                    <a:gd name="connsiteY591" fmla="*/ 906062 h 1005607"/>
                    <a:gd name="connsiteX592" fmla="*/ 1429761 w 1599321"/>
                    <a:gd name="connsiteY592" fmla="*/ 912246 h 1005607"/>
                    <a:gd name="connsiteX593" fmla="*/ 1429761 w 1599321"/>
                    <a:gd name="connsiteY593" fmla="*/ 912246 h 1005607"/>
                    <a:gd name="connsiteX594" fmla="*/ 1452217 w 1599321"/>
                    <a:gd name="connsiteY594" fmla="*/ 894346 h 1005607"/>
                    <a:gd name="connsiteX595" fmla="*/ 1444080 w 1599321"/>
                    <a:gd name="connsiteY595" fmla="*/ 894996 h 1005607"/>
                    <a:gd name="connsiteX596" fmla="*/ 1452217 w 1599321"/>
                    <a:gd name="connsiteY596" fmla="*/ 904109 h 1005607"/>
                    <a:gd name="connsiteX597" fmla="*/ 1457424 w 1599321"/>
                    <a:gd name="connsiteY597" fmla="*/ 898576 h 1005607"/>
                    <a:gd name="connsiteX598" fmla="*/ 1452217 w 1599321"/>
                    <a:gd name="connsiteY598" fmla="*/ 894346 h 1005607"/>
                    <a:gd name="connsiteX599" fmla="*/ 1452217 w 1599321"/>
                    <a:gd name="connsiteY599" fmla="*/ 894346 h 1005607"/>
                    <a:gd name="connsiteX600" fmla="*/ 1440826 w 1599321"/>
                    <a:gd name="connsiteY600" fmla="*/ 870587 h 1005607"/>
                    <a:gd name="connsiteX601" fmla="*/ 1435944 w 1599321"/>
                    <a:gd name="connsiteY601" fmla="*/ 877096 h 1005607"/>
                    <a:gd name="connsiteX602" fmla="*/ 1442779 w 1599321"/>
                    <a:gd name="connsiteY602" fmla="*/ 887185 h 1005607"/>
                    <a:gd name="connsiteX603" fmla="*/ 1450915 w 1599321"/>
                    <a:gd name="connsiteY603" fmla="*/ 888162 h 1005607"/>
                    <a:gd name="connsiteX604" fmla="*/ 1451892 w 1599321"/>
                    <a:gd name="connsiteY604" fmla="*/ 883606 h 1005607"/>
                    <a:gd name="connsiteX605" fmla="*/ 1440826 w 1599321"/>
                    <a:gd name="connsiteY605" fmla="*/ 870587 h 1005607"/>
                    <a:gd name="connsiteX606" fmla="*/ 1440826 w 1599321"/>
                    <a:gd name="connsiteY606" fmla="*/ 870587 h 1005607"/>
                    <a:gd name="connsiteX607" fmla="*/ 1325616 w 1599321"/>
                    <a:gd name="connsiteY607" fmla="*/ 874493 h 1005607"/>
                    <a:gd name="connsiteX608" fmla="*/ 1326592 w 1599321"/>
                    <a:gd name="connsiteY608" fmla="*/ 883606 h 1005607"/>
                    <a:gd name="connsiteX609" fmla="*/ 1331799 w 1599321"/>
                    <a:gd name="connsiteY609" fmla="*/ 881653 h 1005607"/>
                    <a:gd name="connsiteX610" fmla="*/ 1333101 w 1599321"/>
                    <a:gd name="connsiteY610" fmla="*/ 870587 h 1005607"/>
                    <a:gd name="connsiteX611" fmla="*/ 1328219 w 1599321"/>
                    <a:gd name="connsiteY611" fmla="*/ 864729 h 1005607"/>
                    <a:gd name="connsiteX612" fmla="*/ 1325616 w 1599321"/>
                    <a:gd name="connsiteY612" fmla="*/ 874493 h 1005607"/>
                    <a:gd name="connsiteX613" fmla="*/ 1325616 w 1599321"/>
                    <a:gd name="connsiteY613" fmla="*/ 874493 h 1005607"/>
                    <a:gd name="connsiteX614" fmla="*/ 1163214 w 1599321"/>
                    <a:gd name="connsiteY614" fmla="*/ 745939 h 1005607"/>
                    <a:gd name="connsiteX615" fmla="*/ 1161912 w 1599321"/>
                    <a:gd name="connsiteY615" fmla="*/ 749844 h 1005607"/>
                    <a:gd name="connsiteX616" fmla="*/ 1171025 w 1599321"/>
                    <a:gd name="connsiteY616" fmla="*/ 751472 h 1005607"/>
                    <a:gd name="connsiteX617" fmla="*/ 1167771 w 1599321"/>
                    <a:gd name="connsiteY617" fmla="*/ 746264 h 1005607"/>
                    <a:gd name="connsiteX618" fmla="*/ 1163214 w 1599321"/>
                    <a:gd name="connsiteY618" fmla="*/ 745939 h 1005607"/>
                    <a:gd name="connsiteX619" fmla="*/ 1163214 w 1599321"/>
                    <a:gd name="connsiteY619" fmla="*/ 745939 h 1005607"/>
                    <a:gd name="connsiteX620" fmla="*/ 1137503 w 1599321"/>
                    <a:gd name="connsiteY620" fmla="*/ 741383 h 1005607"/>
                    <a:gd name="connsiteX621" fmla="*/ 1125136 w 1599321"/>
                    <a:gd name="connsiteY621" fmla="*/ 743661 h 1005607"/>
                    <a:gd name="connsiteX622" fmla="*/ 1121556 w 1599321"/>
                    <a:gd name="connsiteY622" fmla="*/ 748868 h 1005607"/>
                    <a:gd name="connsiteX623" fmla="*/ 1125136 w 1599321"/>
                    <a:gd name="connsiteY623" fmla="*/ 753424 h 1005607"/>
                    <a:gd name="connsiteX624" fmla="*/ 1131971 w 1599321"/>
                    <a:gd name="connsiteY624" fmla="*/ 750821 h 1005607"/>
                    <a:gd name="connsiteX625" fmla="*/ 1141734 w 1599321"/>
                    <a:gd name="connsiteY625" fmla="*/ 750495 h 1005607"/>
                    <a:gd name="connsiteX626" fmla="*/ 1146616 w 1599321"/>
                    <a:gd name="connsiteY626" fmla="*/ 754075 h 1005607"/>
                    <a:gd name="connsiteX627" fmla="*/ 1154102 w 1599321"/>
                    <a:gd name="connsiteY627" fmla="*/ 747241 h 1005607"/>
                    <a:gd name="connsiteX628" fmla="*/ 1154753 w 1599321"/>
                    <a:gd name="connsiteY628" fmla="*/ 741708 h 1005607"/>
                    <a:gd name="connsiteX629" fmla="*/ 1148568 w 1599321"/>
                    <a:gd name="connsiteY629" fmla="*/ 738453 h 1005607"/>
                    <a:gd name="connsiteX630" fmla="*/ 1137503 w 1599321"/>
                    <a:gd name="connsiteY630" fmla="*/ 741383 h 1005607"/>
                    <a:gd name="connsiteX631" fmla="*/ 1137503 w 1599321"/>
                    <a:gd name="connsiteY631" fmla="*/ 741383 h 1005607"/>
                    <a:gd name="connsiteX632" fmla="*/ 1204547 w 1599321"/>
                    <a:gd name="connsiteY632" fmla="*/ 178023 h 1005607"/>
                    <a:gd name="connsiteX633" fmla="*/ 1203896 w 1599321"/>
                    <a:gd name="connsiteY633" fmla="*/ 181928 h 1005607"/>
                    <a:gd name="connsiteX634" fmla="*/ 1210080 w 1599321"/>
                    <a:gd name="connsiteY634" fmla="*/ 180301 h 1005607"/>
                    <a:gd name="connsiteX635" fmla="*/ 1204547 w 1599321"/>
                    <a:gd name="connsiteY635" fmla="*/ 178023 h 1005607"/>
                    <a:gd name="connsiteX636" fmla="*/ 1204547 w 1599321"/>
                    <a:gd name="connsiteY636" fmla="*/ 178023 h 1005607"/>
                    <a:gd name="connsiteX637" fmla="*/ 1199990 w 1599321"/>
                    <a:gd name="connsiteY637" fmla="*/ 162727 h 1005607"/>
                    <a:gd name="connsiteX638" fmla="*/ 1196085 w 1599321"/>
                    <a:gd name="connsiteY638" fmla="*/ 167934 h 1005607"/>
                    <a:gd name="connsiteX639" fmla="*/ 1198689 w 1599321"/>
                    <a:gd name="connsiteY639" fmla="*/ 169887 h 1005607"/>
                    <a:gd name="connsiteX640" fmla="*/ 1203896 w 1599321"/>
                    <a:gd name="connsiteY640" fmla="*/ 165981 h 1005607"/>
                    <a:gd name="connsiteX641" fmla="*/ 1210080 w 1599321"/>
                    <a:gd name="connsiteY641" fmla="*/ 164354 h 1005607"/>
                    <a:gd name="connsiteX642" fmla="*/ 1211707 w 1599321"/>
                    <a:gd name="connsiteY642" fmla="*/ 161099 h 1005607"/>
                    <a:gd name="connsiteX643" fmla="*/ 1199990 w 1599321"/>
                    <a:gd name="connsiteY643" fmla="*/ 162727 h 1005607"/>
                    <a:gd name="connsiteX644" fmla="*/ 1199990 w 1599321"/>
                    <a:gd name="connsiteY644" fmla="*/ 162727 h 1005607"/>
                    <a:gd name="connsiteX645" fmla="*/ 1117976 w 1599321"/>
                    <a:gd name="connsiteY645" fmla="*/ 89174 h 1005607"/>
                    <a:gd name="connsiteX646" fmla="*/ 1117976 w 1599321"/>
                    <a:gd name="connsiteY646" fmla="*/ 96660 h 1005607"/>
                    <a:gd name="connsiteX647" fmla="*/ 1125462 w 1599321"/>
                    <a:gd name="connsiteY647" fmla="*/ 98612 h 1005607"/>
                    <a:gd name="connsiteX648" fmla="*/ 1132622 w 1599321"/>
                    <a:gd name="connsiteY648" fmla="*/ 99263 h 1005607"/>
                    <a:gd name="connsiteX649" fmla="*/ 1134575 w 1599321"/>
                    <a:gd name="connsiteY649" fmla="*/ 95358 h 1005607"/>
                    <a:gd name="connsiteX650" fmla="*/ 1130344 w 1599321"/>
                    <a:gd name="connsiteY650" fmla="*/ 96009 h 1005607"/>
                    <a:gd name="connsiteX651" fmla="*/ 1127740 w 1599321"/>
                    <a:gd name="connsiteY651" fmla="*/ 92754 h 1005607"/>
                    <a:gd name="connsiteX652" fmla="*/ 1130994 w 1599321"/>
                    <a:gd name="connsiteY652" fmla="*/ 87872 h 1005607"/>
                    <a:gd name="connsiteX653" fmla="*/ 1128066 w 1599321"/>
                    <a:gd name="connsiteY653" fmla="*/ 87872 h 1005607"/>
                    <a:gd name="connsiteX654" fmla="*/ 1126113 w 1599321"/>
                    <a:gd name="connsiteY654" fmla="*/ 83967 h 1005607"/>
                    <a:gd name="connsiteX655" fmla="*/ 1122532 w 1599321"/>
                    <a:gd name="connsiteY655" fmla="*/ 86896 h 1005607"/>
                    <a:gd name="connsiteX656" fmla="*/ 1117976 w 1599321"/>
                    <a:gd name="connsiteY656" fmla="*/ 89174 h 1005607"/>
                    <a:gd name="connsiteX657" fmla="*/ 1117976 w 1599321"/>
                    <a:gd name="connsiteY657" fmla="*/ 89174 h 1005607"/>
                    <a:gd name="connsiteX658" fmla="*/ 945486 w 1599321"/>
                    <a:gd name="connsiteY658" fmla="*/ 17900 h 1005607"/>
                    <a:gd name="connsiteX659" fmla="*/ 946787 w 1599321"/>
                    <a:gd name="connsiteY659" fmla="*/ 24409 h 1005607"/>
                    <a:gd name="connsiteX660" fmla="*/ 950368 w 1599321"/>
                    <a:gd name="connsiteY660" fmla="*/ 28965 h 1005607"/>
                    <a:gd name="connsiteX661" fmla="*/ 936048 w 1599321"/>
                    <a:gd name="connsiteY661" fmla="*/ 29616 h 1005607"/>
                    <a:gd name="connsiteX662" fmla="*/ 940930 w 1599321"/>
                    <a:gd name="connsiteY662" fmla="*/ 23758 h 1005607"/>
                    <a:gd name="connsiteX663" fmla="*/ 941906 w 1599321"/>
                    <a:gd name="connsiteY663" fmla="*/ 16924 h 1005607"/>
                    <a:gd name="connsiteX664" fmla="*/ 945486 w 1599321"/>
                    <a:gd name="connsiteY664" fmla="*/ 17900 h 1005607"/>
                    <a:gd name="connsiteX665" fmla="*/ 945486 w 1599321"/>
                    <a:gd name="connsiteY665" fmla="*/ 17900 h 1005607"/>
                    <a:gd name="connsiteX666" fmla="*/ 963386 w 1599321"/>
                    <a:gd name="connsiteY666" fmla="*/ 15297 h 1005607"/>
                    <a:gd name="connsiteX667" fmla="*/ 955900 w 1599321"/>
                    <a:gd name="connsiteY667" fmla="*/ 17249 h 1005607"/>
                    <a:gd name="connsiteX668" fmla="*/ 951018 w 1599321"/>
                    <a:gd name="connsiteY668" fmla="*/ 15297 h 1005607"/>
                    <a:gd name="connsiteX669" fmla="*/ 953296 w 1599321"/>
                    <a:gd name="connsiteY669" fmla="*/ 25386 h 1005607"/>
                    <a:gd name="connsiteX670" fmla="*/ 965664 w 1599321"/>
                    <a:gd name="connsiteY670" fmla="*/ 32871 h 1005607"/>
                    <a:gd name="connsiteX671" fmla="*/ 975102 w 1599321"/>
                    <a:gd name="connsiteY671" fmla="*/ 25060 h 1005607"/>
                    <a:gd name="connsiteX672" fmla="*/ 980309 w 1599321"/>
                    <a:gd name="connsiteY672" fmla="*/ 19853 h 1005607"/>
                    <a:gd name="connsiteX673" fmla="*/ 973149 w 1599321"/>
                    <a:gd name="connsiteY673" fmla="*/ 12042 h 1005607"/>
                    <a:gd name="connsiteX674" fmla="*/ 970871 w 1599321"/>
                    <a:gd name="connsiteY674" fmla="*/ 18225 h 1005607"/>
                    <a:gd name="connsiteX675" fmla="*/ 963386 w 1599321"/>
                    <a:gd name="connsiteY675" fmla="*/ 15297 h 1005607"/>
                    <a:gd name="connsiteX676" fmla="*/ 963386 w 1599321"/>
                    <a:gd name="connsiteY676" fmla="*/ 15297 h 100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Lst>
                  <a:rect l="l" t="t" r="r" b="b"/>
                  <a:pathLst>
                    <a:path w="1599321" h="1005607">
                      <a:moveTo>
                        <a:pt x="921728" y="100565"/>
                      </a:moveTo>
                      <a:cubicBezTo>
                        <a:pt x="923355" y="94707"/>
                        <a:pt x="922378" y="94056"/>
                        <a:pt x="926284" y="93405"/>
                      </a:cubicBezTo>
                      <a:cubicBezTo>
                        <a:pt x="930190" y="92754"/>
                        <a:pt x="933444" y="84618"/>
                        <a:pt x="933444" y="81363"/>
                      </a:cubicBezTo>
                      <a:cubicBezTo>
                        <a:pt x="933444" y="78434"/>
                        <a:pt x="932468" y="77458"/>
                        <a:pt x="934095" y="76482"/>
                      </a:cubicBezTo>
                      <a:cubicBezTo>
                        <a:pt x="935722" y="75505"/>
                        <a:pt x="938000" y="77458"/>
                        <a:pt x="939628" y="77783"/>
                      </a:cubicBezTo>
                      <a:cubicBezTo>
                        <a:pt x="941255" y="78109"/>
                        <a:pt x="944184" y="75180"/>
                        <a:pt x="945812" y="74529"/>
                      </a:cubicBezTo>
                      <a:cubicBezTo>
                        <a:pt x="947439" y="73878"/>
                        <a:pt x="949066" y="73552"/>
                        <a:pt x="948415" y="72576"/>
                      </a:cubicBezTo>
                      <a:cubicBezTo>
                        <a:pt x="947764" y="71600"/>
                        <a:pt x="945486" y="72576"/>
                        <a:pt x="943859" y="68671"/>
                      </a:cubicBezTo>
                      <a:cubicBezTo>
                        <a:pt x="942231" y="64765"/>
                        <a:pt x="939953" y="67043"/>
                        <a:pt x="941906" y="62487"/>
                      </a:cubicBezTo>
                      <a:cubicBezTo>
                        <a:pt x="943859" y="57931"/>
                        <a:pt x="949391" y="53700"/>
                        <a:pt x="951995" y="53700"/>
                      </a:cubicBezTo>
                      <a:cubicBezTo>
                        <a:pt x="954599" y="53700"/>
                        <a:pt x="956877" y="55327"/>
                        <a:pt x="957528" y="54676"/>
                      </a:cubicBezTo>
                      <a:cubicBezTo>
                        <a:pt x="958178" y="54025"/>
                        <a:pt x="954599" y="49795"/>
                        <a:pt x="954924" y="48818"/>
                      </a:cubicBezTo>
                      <a:cubicBezTo>
                        <a:pt x="954924" y="47842"/>
                        <a:pt x="954273" y="45889"/>
                        <a:pt x="955900" y="45238"/>
                      </a:cubicBezTo>
                      <a:cubicBezTo>
                        <a:pt x="957528" y="44587"/>
                        <a:pt x="957853" y="47842"/>
                        <a:pt x="961108" y="49795"/>
                      </a:cubicBezTo>
                      <a:cubicBezTo>
                        <a:pt x="964362" y="51747"/>
                        <a:pt x="964687" y="54025"/>
                        <a:pt x="965339" y="51747"/>
                      </a:cubicBezTo>
                      <a:cubicBezTo>
                        <a:pt x="965990" y="49469"/>
                        <a:pt x="963060" y="46215"/>
                        <a:pt x="964687" y="45563"/>
                      </a:cubicBezTo>
                      <a:cubicBezTo>
                        <a:pt x="966640" y="44913"/>
                        <a:pt x="969244" y="47191"/>
                        <a:pt x="969244" y="44913"/>
                      </a:cubicBezTo>
                      <a:cubicBezTo>
                        <a:pt x="969244" y="42634"/>
                        <a:pt x="967617" y="40356"/>
                        <a:pt x="968918" y="39706"/>
                      </a:cubicBezTo>
                      <a:cubicBezTo>
                        <a:pt x="970221" y="39054"/>
                        <a:pt x="972173" y="41984"/>
                        <a:pt x="973149" y="40682"/>
                      </a:cubicBezTo>
                      <a:cubicBezTo>
                        <a:pt x="974126" y="39380"/>
                        <a:pt x="973800" y="37427"/>
                        <a:pt x="975427" y="37427"/>
                      </a:cubicBezTo>
                      <a:cubicBezTo>
                        <a:pt x="977055" y="37427"/>
                        <a:pt x="978682" y="43285"/>
                        <a:pt x="983239" y="43285"/>
                      </a:cubicBezTo>
                      <a:cubicBezTo>
                        <a:pt x="987795" y="43285"/>
                        <a:pt x="991049" y="45563"/>
                        <a:pt x="994630" y="43285"/>
                      </a:cubicBezTo>
                      <a:cubicBezTo>
                        <a:pt x="998209" y="41007"/>
                        <a:pt x="999511" y="40031"/>
                        <a:pt x="1000487" y="39706"/>
                      </a:cubicBezTo>
                      <a:cubicBezTo>
                        <a:pt x="1001464" y="39380"/>
                        <a:pt x="1004393" y="39706"/>
                        <a:pt x="1004393" y="40682"/>
                      </a:cubicBezTo>
                      <a:cubicBezTo>
                        <a:pt x="1004718" y="41658"/>
                        <a:pt x="997884" y="45889"/>
                        <a:pt x="1004393" y="45563"/>
                      </a:cubicBezTo>
                      <a:cubicBezTo>
                        <a:pt x="1010902" y="45563"/>
                        <a:pt x="1014482" y="39706"/>
                        <a:pt x="1014482" y="38404"/>
                      </a:cubicBezTo>
                      <a:cubicBezTo>
                        <a:pt x="1014482" y="37427"/>
                        <a:pt x="1011553" y="38078"/>
                        <a:pt x="1011553" y="35149"/>
                      </a:cubicBezTo>
                      <a:cubicBezTo>
                        <a:pt x="1011553" y="32220"/>
                        <a:pt x="1013180" y="28965"/>
                        <a:pt x="1012530" y="28315"/>
                      </a:cubicBezTo>
                      <a:cubicBezTo>
                        <a:pt x="1011878" y="27664"/>
                        <a:pt x="1008624" y="29616"/>
                        <a:pt x="1009600" y="27013"/>
                      </a:cubicBezTo>
                      <a:cubicBezTo>
                        <a:pt x="1010577" y="24734"/>
                        <a:pt x="1012530" y="23758"/>
                        <a:pt x="1011553" y="22782"/>
                      </a:cubicBezTo>
                      <a:cubicBezTo>
                        <a:pt x="1010577" y="21806"/>
                        <a:pt x="1006021" y="18876"/>
                        <a:pt x="1005369" y="18876"/>
                      </a:cubicBezTo>
                      <a:cubicBezTo>
                        <a:pt x="1004718" y="18876"/>
                        <a:pt x="999511" y="21806"/>
                        <a:pt x="996908" y="20178"/>
                      </a:cubicBezTo>
                      <a:cubicBezTo>
                        <a:pt x="994304" y="18551"/>
                        <a:pt x="987144" y="14320"/>
                        <a:pt x="988446" y="12367"/>
                      </a:cubicBezTo>
                      <a:cubicBezTo>
                        <a:pt x="990073" y="10415"/>
                        <a:pt x="993978" y="9113"/>
                        <a:pt x="994630" y="9764"/>
                      </a:cubicBezTo>
                      <a:cubicBezTo>
                        <a:pt x="995280" y="10415"/>
                        <a:pt x="996582" y="15947"/>
                        <a:pt x="997884" y="14971"/>
                      </a:cubicBezTo>
                      <a:cubicBezTo>
                        <a:pt x="998860" y="13995"/>
                        <a:pt x="997558" y="11391"/>
                        <a:pt x="999511" y="11391"/>
                      </a:cubicBezTo>
                      <a:cubicBezTo>
                        <a:pt x="1001464" y="11391"/>
                        <a:pt x="999511" y="12693"/>
                        <a:pt x="1001789" y="12367"/>
                      </a:cubicBezTo>
                      <a:cubicBezTo>
                        <a:pt x="1003742" y="12042"/>
                        <a:pt x="1002766" y="11391"/>
                        <a:pt x="1004068" y="11391"/>
                      </a:cubicBezTo>
                      <a:cubicBezTo>
                        <a:pt x="1005369" y="11391"/>
                        <a:pt x="1007648" y="14971"/>
                        <a:pt x="1008299" y="13995"/>
                      </a:cubicBezTo>
                      <a:cubicBezTo>
                        <a:pt x="1008949" y="13018"/>
                        <a:pt x="1006346" y="9438"/>
                        <a:pt x="1008299" y="8787"/>
                      </a:cubicBezTo>
                      <a:cubicBezTo>
                        <a:pt x="1010251" y="8136"/>
                        <a:pt x="1010902" y="6509"/>
                        <a:pt x="1011553" y="7160"/>
                      </a:cubicBezTo>
                      <a:cubicBezTo>
                        <a:pt x="1012204" y="7811"/>
                        <a:pt x="1011878" y="14971"/>
                        <a:pt x="1012204" y="15947"/>
                      </a:cubicBezTo>
                      <a:cubicBezTo>
                        <a:pt x="1012530" y="16924"/>
                        <a:pt x="1013505" y="19853"/>
                        <a:pt x="1015133" y="19527"/>
                      </a:cubicBezTo>
                      <a:cubicBezTo>
                        <a:pt x="1017086" y="19202"/>
                        <a:pt x="1019039" y="15297"/>
                        <a:pt x="1020666" y="14971"/>
                      </a:cubicBezTo>
                      <a:cubicBezTo>
                        <a:pt x="1022293" y="14645"/>
                        <a:pt x="1022618" y="22131"/>
                        <a:pt x="1025222" y="23107"/>
                      </a:cubicBezTo>
                      <a:cubicBezTo>
                        <a:pt x="1027826" y="24084"/>
                        <a:pt x="1036613" y="26687"/>
                        <a:pt x="1037264" y="27338"/>
                      </a:cubicBezTo>
                      <a:cubicBezTo>
                        <a:pt x="1037589" y="27989"/>
                        <a:pt x="1035962" y="29942"/>
                        <a:pt x="1037264" y="30267"/>
                      </a:cubicBezTo>
                      <a:cubicBezTo>
                        <a:pt x="1038566" y="30593"/>
                        <a:pt x="1045726" y="27664"/>
                        <a:pt x="1048004" y="27664"/>
                      </a:cubicBezTo>
                      <a:cubicBezTo>
                        <a:pt x="1050282" y="27664"/>
                        <a:pt x="1054513" y="30918"/>
                        <a:pt x="1054839" y="32220"/>
                      </a:cubicBezTo>
                      <a:cubicBezTo>
                        <a:pt x="1055164" y="33196"/>
                        <a:pt x="1051584" y="37427"/>
                        <a:pt x="1055489" y="37752"/>
                      </a:cubicBezTo>
                      <a:cubicBezTo>
                        <a:pt x="1059395" y="38078"/>
                        <a:pt x="1063626" y="37752"/>
                        <a:pt x="1066554" y="36451"/>
                      </a:cubicBezTo>
                      <a:cubicBezTo>
                        <a:pt x="1069484" y="35149"/>
                        <a:pt x="1069158" y="34173"/>
                        <a:pt x="1071436" y="33847"/>
                      </a:cubicBezTo>
                      <a:cubicBezTo>
                        <a:pt x="1073714" y="33522"/>
                        <a:pt x="1082502" y="42634"/>
                        <a:pt x="1083804" y="42634"/>
                      </a:cubicBezTo>
                      <a:cubicBezTo>
                        <a:pt x="1085105" y="42634"/>
                        <a:pt x="1086407" y="42634"/>
                        <a:pt x="1086732" y="41333"/>
                      </a:cubicBezTo>
                      <a:cubicBezTo>
                        <a:pt x="1087058" y="40031"/>
                        <a:pt x="1085431" y="39706"/>
                        <a:pt x="1087384" y="39054"/>
                      </a:cubicBezTo>
                      <a:cubicBezTo>
                        <a:pt x="1089336" y="38404"/>
                        <a:pt x="1092916" y="38078"/>
                        <a:pt x="1093241" y="36776"/>
                      </a:cubicBezTo>
                      <a:cubicBezTo>
                        <a:pt x="1093567" y="35474"/>
                        <a:pt x="1092266" y="35149"/>
                        <a:pt x="1093567" y="33847"/>
                      </a:cubicBezTo>
                      <a:cubicBezTo>
                        <a:pt x="1094869" y="32545"/>
                        <a:pt x="1103005" y="26036"/>
                        <a:pt x="1103657" y="27013"/>
                      </a:cubicBezTo>
                      <a:cubicBezTo>
                        <a:pt x="1104307" y="27664"/>
                        <a:pt x="1101053" y="31243"/>
                        <a:pt x="1102029" y="32545"/>
                      </a:cubicBezTo>
                      <a:cubicBezTo>
                        <a:pt x="1103005" y="33847"/>
                        <a:pt x="1104307" y="34173"/>
                        <a:pt x="1103657" y="35149"/>
                      </a:cubicBezTo>
                      <a:cubicBezTo>
                        <a:pt x="1103005" y="35800"/>
                        <a:pt x="1098123" y="38729"/>
                        <a:pt x="1098123" y="40356"/>
                      </a:cubicBezTo>
                      <a:cubicBezTo>
                        <a:pt x="1098123" y="41984"/>
                        <a:pt x="1098123" y="45563"/>
                        <a:pt x="1100402" y="43936"/>
                      </a:cubicBezTo>
                      <a:cubicBezTo>
                        <a:pt x="1103005" y="42309"/>
                        <a:pt x="1104307" y="39054"/>
                        <a:pt x="1105935" y="39380"/>
                      </a:cubicBezTo>
                      <a:cubicBezTo>
                        <a:pt x="1107887" y="40031"/>
                        <a:pt x="1105609" y="43285"/>
                        <a:pt x="1107236" y="44262"/>
                      </a:cubicBezTo>
                      <a:cubicBezTo>
                        <a:pt x="1108863" y="45563"/>
                        <a:pt x="1110166" y="48818"/>
                        <a:pt x="1112118" y="47191"/>
                      </a:cubicBezTo>
                      <a:cubicBezTo>
                        <a:pt x="1114396" y="45563"/>
                        <a:pt x="1117000" y="44587"/>
                        <a:pt x="1115698" y="42634"/>
                      </a:cubicBezTo>
                      <a:cubicBezTo>
                        <a:pt x="1114396" y="40682"/>
                        <a:pt x="1112118" y="41333"/>
                        <a:pt x="1112444" y="39054"/>
                      </a:cubicBezTo>
                      <a:cubicBezTo>
                        <a:pt x="1112769" y="36776"/>
                        <a:pt x="1114071" y="35474"/>
                        <a:pt x="1116675" y="35149"/>
                      </a:cubicBezTo>
                      <a:cubicBezTo>
                        <a:pt x="1119278" y="34498"/>
                        <a:pt x="1120254" y="32871"/>
                        <a:pt x="1121556" y="32545"/>
                      </a:cubicBezTo>
                      <a:cubicBezTo>
                        <a:pt x="1123184" y="32220"/>
                        <a:pt x="1121231" y="36125"/>
                        <a:pt x="1121231" y="37102"/>
                      </a:cubicBezTo>
                      <a:cubicBezTo>
                        <a:pt x="1121231" y="38078"/>
                        <a:pt x="1123184" y="41658"/>
                        <a:pt x="1124485" y="41658"/>
                      </a:cubicBezTo>
                      <a:cubicBezTo>
                        <a:pt x="1125787" y="41658"/>
                        <a:pt x="1126763" y="39706"/>
                        <a:pt x="1128716" y="40356"/>
                      </a:cubicBezTo>
                      <a:cubicBezTo>
                        <a:pt x="1130344" y="40682"/>
                        <a:pt x="1132947" y="43936"/>
                        <a:pt x="1132622" y="44587"/>
                      </a:cubicBezTo>
                      <a:cubicBezTo>
                        <a:pt x="1132296" y="45238"/>
                        <a:pt x="1125787" y="48818"/>
                        <a:pt x="1125136" y="50445"/>
                      </a:cubicBezTo>
                      <a:cubicBezTo>
                        <a:pt x="1124159" y="51747"/>
                        <a:pt x="1125462" y="55652"/>
                        <a:pt x="1123834" y="57280"/>
                      </a:cubicBezTo>
                      <a:cubicBezTo>
                        <a:pt x="1121881" y="59233"/>
                        <a:pt x="1119929" y="56304"/>
                        <a:pt x="1119278" y="57280"/>
                      </a:cubicBezTo>
                      <a:cubicBezTo>
                        <a:pt x="1118627" y="58256"/>
                        <a:pt x="1119929" y="59558"/>
                        <a:pt x="1121231" y="61185"/>
                      </a:cubicBezTo>
                      <a:cubicBezTo>
                        <a:pt x="1122532" y="62813"/>
                        <a:pt x="1120254" y="62487"/>
                        <a:pt x="1119603" y="64115"/>
                      </a:cubicBezTo>
                      <a:cubicBezTo>
                        <a:pt x="1118953" y="65742"/>
                        <a:pt x="1119929" y="67043"/>
                        <a:pt x="1118953" y="69322"/>
                      </a:cubicBezTo>
                      <a:cubicBezTo>
                        <a:pt x="1118302" y="71600"/>
                        <a:pt x="1115698" y="74203"/>
                        <a:pt x="1115372" y="72576"/>
                      </a:cubicBezTo>
                      <a:cubicBezTo>
                        <a:pt x="1115047" y="70949"/>
                        <a:pt x="1117325" y="67043"/>
                        <a:pt x="1114071" y="67369"/>
                      </a:cubicBezTo>
                      <a:cubicBezTo>
                        <a:pt x="1110816" y="68020"/>
                        <a:pt x="1106911" y="70624"/>
                        <a:pt x="1104307" y="70949"/>
                      </a:cubicBezTo>
                      <a:cubicBezTo>
                        <a:pt x="1101704" y="70949"/>
                        <a:pt x="1103657" y="77783"/>
                        <a:pt x="1103005" y="80061"/>
                      </a:cubicBezTo>
                      <a:cubicBezTo>
                        <a:pt x="1102354" y="82340"/>
                        <a:pt x="1100727" y="83967"/>
                        <a:pt x="1102354" y="83967"/>
                      </a:cubicBezTo>
                      <a:cubicBezTo>
                        <a:pt x="1103982" y="83967"/>
                        <a:pt x="1105609" y="81689"/>
                        <a:pt x="1105935" y="83316"/>
                      </a:cubicBezTo>
                      <a:cubicBezTo>
                        <a:pt x="1106260" y="84943"/>
                        <a:pt x="1103982" y="91127"/>
                        <a:pt x="1102029" y="94707"/>
                      </a:cubicBezTo>
                      <a:cubicBezTo>
                        <a:pt x="1100076" y="98287"/>
                        <a:pt x="1096496" y="106423"/>
                        <a:pt x="1093241" y="108701"/>
                      </a:cubicBezTo>
                      <a:cubicBezTo>
                        <a:pt x="1089987" y="110979"/>
                        <a:pt x="1090963" y="110003"/>
                        <a:pt x="1090313" y="113258"/>
                      </a:cubicBezTo>
                      <a:cubicBezTo>
                        <a:pt x="1089662" y="116512"/>
                        <a:pt x="1090963" y="118140"/>
                        <a:pt x="1091289" y="119767"/>
                      </a:cubicBezTo>
                      <a:cubicBezTo>
                        <a:pt x="1091940" y="121394"/>
                        <a:pt x="1098449" y="125951"/>
                        <a:pt x="1103982" y="129856"/>
                      </a:cubicBezTo>
                      <a:cubicBezTo>
                        <a:pt x="1109514" y="133761"/>
                        <a:pt x="1116023" y="138318"/>
                        <a:pt x="1118953" y="141898"/>
                      </a:cubicBezTo>
                      <a:cubicBezTo>
                        <a:pt x="1121881" y="145478"/>
                        <a:pt x="1122532" y="148407"/>
                        <a:pt x="1125787" y="148081"/>
                      </a:cubicBezTo>
                      <a:cubicBezTo>
                        <a:pt x="1129041" y="147756"/>
                        <a:pt x="1131645" y="147105"/>
                        <a:pt x="1133598" y="148081"/>
                      </a:cubicBezTo>
                      <a:cubicBezTo>
                        <a:pt x="1135225" y="149058"/>
                        <a:pt x="1141409" y="153288"/>
                        <a:pt x="1146616" y="156869"/>
                      </a:cubicBezTo>
                      <a:cubicBezTo>
                        <a:pt x="1151823" y="160449"/>
                        <a:pt x="1156705" y="164354"/>
                        <a:pt x="1161587" y="165656"/>
                      </a:cubicBezTo>
                      <a:cubicBezTo>
                        <a:pt x="1166143" y="166958"/>
                        <a:pt x="1176558" y="171839"/>
                        <a:pt x="1181440" y="172816"/>
                      </a:cubicBezTo>
                      <a:cubicBezTo>
                        <a:pt x="1186321" y="174117"/>
                        <a:pt x="1188925" y="173792"/>
                        <a:pt x="1190552" y="175745"/>
                      </a:cubicBezTo>
                      <a:cubicBezTo>
                        <a:pt x="1192180" y="177372"/>
                        <a:pt x="1190227" y="178349"/>
                        <a:pt x="1195108" y="182905"/>
                      </a:cubicBezTo>
                      <a:cubicBezTo>
                        <a:pt x="1200316" y="187461"/>
                        <a:pt x="1207150" y="192343"/>
                        <a:pt x="1209754" y="193645"/>
                      </a:cubicBezTo>
                      <a:cubicBezTo>
                        <a:pt x="1212358" y="195272"/>
                        <a:pt x="1215938" y="199178"/>
                        <a:pt x="1217890" y="199178"/>
                      </a:cubicBezTo>
                      <a:cubicBezTo>
                        <a:pt x="1219843" y="199178"/>
                        <a:pt x="1223748" y="196899"/>
                        <a:pt x="1228956" y="196248"/>
                      </a:cubicBezTo>
                      <a:cubicBezTo>
                        <a:pt x="1234489" y="195597"/>
                        <a:pt x="1234489" y="196248"/>
                        <a:pt x="1236767" y="195272"/>
                      </a:cubicBezTo>
                      <a:cubicBezTo>
                        <a:pt x="1238720" y="194296"/>
                        <a:pt x="1240998" y="190716"/>
                        <a:pt x="1242625" y="188438"/>
                      </a:cubicBezTo>
                      <a:cubicBezTo>
                        <a:pt x="1244252" y="185834"/>
                        <a:pt x="1250435" y="174443"/>
                        <a:pt x="1251738" y="167608"/>
                      </a:cubicBezTo>
                      <a:cubicBezTo>
                        <a:pt x="1253365" y="160774"/>
                        <a:pt x="1257270" y="154916"/>
                        <a:pt x="1258898" y="148732"/>
                      </a:cubicBezTo>
                      <a:cubicBezTo>
                        <a:pt x="1260525" y="142874"/>
                        <a:pt x="1261826" y="137016"/>
                        <a:pt x="1262477" y="132460"/>
                      </a:cubicBezTo>
                      <a:cubicBezTo>
                        <a:pt x="1263129" y="127903"/>
                        <a:pt x="1264430" y="125951"/>
                        <a:pt x="1264104" y="122696"/>
                      </a:cubicBezTo>
                      <a:cubicBezTo>
                        <a:pt x="1263779" y="119442"/>
                        <a:pt x="1262477" y="117163"/>
                        <a:pt x="1262477" y="113258"/>
                      </a:cubicBezTo>
                      <a:cubicBezTo>
                        <a:pt x="1262477" y="109352"/>
                        <a:pt x="1264104" y="102843"/>
                        <a:pt x="1262803" y="98612"/>
                      </a:cubicBezTo>
                      <a:cubicBezTo>
                        <a:pt x="1261501" y="94707"/>
                        <a:pt x="1259223" y="88849"/>
                        <a:pt x="1259548" y="87222"/>
                      </a:cubicBezTo>
                      <a:cubicBezTo>
                        <a:pt x="1259874" y="85594"/>
                        <a:pt x="1265407" y="74854"/>
                        <a:pt x="1265081" y="72576"/>
                      </a:cubicBezTo>
                      <a:cubicBezTo>
                        <a:pt x="1264756" y="69972"/>
                        <a:pt x="1262152" y="63463"/>
                        <a:pt x="1263454" y="61511"/>
                      </a:cubicBezTo>
                      <a:cubicBezTo>
                        <a:pt x="1264756" y="59558"/>
                        <a:pt x="1266708" y="57280"/>
                        <a:pt x="1268010" y="56629"/>
                      </a:cubicBezTo>
                      <a:cubicBezTo>
                        <a:pt x="1269312" y="55978"/>
                        <a:pt x="1271590" y="62813"/>
                        <a:pt x="1272241" y="61836"/>
                      </a:cubicBezTo>
                      <a:cubicBezTo>
                        <a:pt x="1272892" y="60860"/>
                        <a:pt x="1272566" y="57280"/>
                        <a:pt x="1272241" y="55978"/>
                      </a:cubicBezTo>
                      <a:cubicBezTo>
                        <a:pt x="1271916" y="54676"/>
                        <a:pt x="1273217" y="53700"/>
                        <a:pt x="1272241" y="52724"/>
                      </a:cubicBezTo>
                      <a:cubicBezTo>
                        <a:pt x="1271265" y="51747"/>
                        <a:pt x="1268335" y="49143"/>
                        <a:pt x="1267359" y="49795"/>
                      </a:cubicBezTo>
                      <a:cubicBezTo>
                        <a:pt x="1266383" y="50445"/>
                        <a:pt x="1264430" y="51747"/>
                        <a:pt x="1264104" y="50120"/>
                      </a:cubicBezTo>
                      <a:cubicBezTo>
                        <a:pt x="1263779" y="48818"/>
                        <a:pt x="1266383" y="46540"/>
                        <a:pt x="1267034" y="44913"/>
                      </a:cubicBezTo>
                      <a:cubicBezTo>
                        <a:pt x="1267685" y="43285"/>
                        <a:pt x="1270288" y="39706"/>
                        <a:pt x="1271265" y="34824"/>
                      </a:cubicBezTo>
                      <a:cubicBezTo>
                        <a:pt x="1272241" y="30267"/>
                        <a:pt x="1275821" y="16598"/>
                        <a:pt x="1276147" y="13018"/>
                      </a:cubicBezTo>
                      <a:cubicBezTo>
                        <a:pt x="1276472" y="9438"/>
                        <a:pt x="1275821" y="7811"/>
                        <a:pt x="1277448" y="6509"/>
                      </a:cubicBezTo>
                      <a:cubicBezTo>
                        <a:pt x="1279076" y="5207"/>
                        <a:pt x="1287538" y="0"/>
                        <a:pt x="1288839" y="0"/>
                      </a:cubicBezTo>
                      <a:cubicBezTo>
                        <a:pt x="1290466" y="0"/>
                        <a:pt x="1292094" y="977"/>
                        <a:pt x="1291768" y="1953"/>
                      </a:cubicBezTo>
                      <a:cubicBezTo>
                        <a:pt x="1291768" y="2929"/>
                        <a:pt x="1288513" y="5533"/>
                        <a:pt x="1289165" y="6509"/>
                      </a:cubicBezTo>
                      <a:cubicBezTo>
                        <a:pt x="1289816" y="7160"/>
                        <a:pt x="1292419" y="6834"/>
                        <a:pt x="1293721" y="8136"/>
                      </a:cubicBezTo>
                      <a:cubicBezTo>
                        <a:pt x="1295022" y="9438"/>
                        <a:pt x="1296325" y="19527"/>
                        <a:pt x="1296650" y="22131"/>
                      </a:cubicBezTo>
                      <a:cubicBezTo>
                        <a:pt x="1296975" y="24734"/>
                        <a:pt x="1296650" y="31243"/>
                        <a:pt x="1298277" y="32220"/>
                      </a:cubicBezTo>
                      <a:cubicBezTo>
                        <a:pt x="1299904" y="33196"/>
                        <a:pt x="1308692" y="33847"/>
                        <a:pt x="1308692" y="35800"/>
                      </a:cubicBezTo>
                      <a:cubicBezTo>
                        <a:pt x="1308692" y="37752"/>
                        <a:pt x="1302183" y="43285"/>
                        <a:pt x="1304135" y="45889"/>
                      </a:cubicBezTo>
                      <a:cubicBezTo>
                        <a:pt x="1306088" y="48493"/>
                        <a:pt x="1312597" y="52073"/>
                        <a:pt x="1312922" y="53700"/>
                      </a:cubicBezTo>
                      <a:cubicBezTo>
                        <a:pt x="1313248" y="55327"/>
                        <a:pt x="1311295" y="60534"/>
                        <a:pt x="1312272" y="61511"/>
                      </a:cubicBezTo>
                      <a:cubicBezTo>
                        <a:pt x="1313574" y="62487"/>
                        <a:pt x="1316828" y="58907"/>
                        <a:pt x="1317804" y="60534"/>
                      </a:cubicBezTo>
                      <a:cubicBezTo>
                        <a:pt x="1318781" y="62161"/>
                        <a:pt x="1316177" y="65416"/>
                        <a:pt x="1316503" y="67694"/>
                      </a:cubicBezTo>
                      <a:cubicBezTo>
                        <a:pt x="1316828" y="70298"/>
                        <a:pt x="1317804" y="75505"/>
                        <a:pt x="1319106" y="82014"/>
                      </a:cubicBezTo>
                      <a:cubicBezTo>
                        <a:pt x="1320408" y="88198"/>
                        <a:pt x="1323012" y="101867"/>
                        <a:pt x="1324313" y="103820"/>
                      </a:cubicBezTo>
                      <a:cubicBezTo>
                        <a:pt x="1325616" y="105772"/>
                        <a:pt x="1325290" y="107725"/>
                        <a:pt x="1328219" y="107074"/>
                      </a:cubicBezTo>
                      <a:cubicBezTo>
                        <a:pt x="1331148" y="106423"/>
                        <a:pt x="1332775" y="102518"/>
                        <a:pt x="1335053" y="101216"/>
                      </a:cubicBezTo>
                      <a:cubicBezTo>
                        <a:pt x="1337331" y="99914"/>
                        <a:pt x="1340261" y="99263"/>
                        <a:pt x="1342865" y="100891"/>
                      </a:cubicBezTo>
                      <a:cubicBezTo>
                        <a:pt x="1345468" y="102518"/>
                        <a:pt x="1343515" y="105772"/>
                        <a:pt x="1348071" y="108701"/>
                      </a:cubicBezTo>
                      <a:cubicBezTo>
                        <a:pt x="1352628" y="111631"/>
                        <a:pt x="1366297" y="118140"/>
                        <a:pt x="1366948" y="120743"/>
                      </a:cubicBezTo>
                      <a:cubicBezTo>
                        <a:pt x="1367274" y="123021"/>
                        <a:pt x="1364670" y="122696"/>
                        <a:pt x="1365646" y="124974"/>
                      </a:cubicBezTo>
                      <a:cubicBezTo>
                        <a:pt x="1366948" y="127252"/>
                        <a:pt x="1368575" y="127578"/>
                        <a:pt x="1367924" y="128879"/>
                      </a:cubicBezTo>
                      <a:cubicBezTo>
                        <a:pt x="1367274" y="130507"/>
                        <a:pt x="1364019" y="130181"/>
                        <a:pt x="1364670" y="134087"/>
                      </a:cubicBezTo>
                      <a:cubicBezTo>
                        <a:pt x="1365321" y="137992"/>
                        <a:pt x="1367274" y="141572"/>
                        <a:pt x="1368575" y="146454"/>
                      </a:cubicBezTo>
                      <a:cubicBezTo>
                        <a:pt x="1369877" y="151336"/>
                        <a:pt x="1368249" y="155892"/>
                        <a:pt x="1368901" y="157845"/>
                      </a:cubicBezTo>
                      <a:cubicBezTo>
                        <a:pt x="1369552" y="159797"/>
                        <a:pt x="1367924" y="160449"/>
                        <a:pt x="1369877" y="164354"/>
                      </a:cubicBezTo>
                      <a:cubicBezTo>
                        <a:pt x="1371830" y="168260"/>
                        <a:pt x="1377688" y="172816"/>
                        <a:pt x="1378339" y="174769"/>
                      </a:cubicBezTo>
                      <a:cubicBezTo>
                        <a:pt x="1378990" y="176721"/>
                        <a:pt x="1377362" y="178349"/>
                        <a:pt x="1379315" y="178349"/>
                      </a:cubicBezTo>
                      <a:cubicBezTo>
                        <a:pt x="1381268" y="178674"/>
                        <a:pt x="1382895" y="174443"/>
                        <a:pt x="1384522" y="176396"/>
                      </a:cubicBezTo>
                      <a:cubicBezTo>
                        <a:pt x="1386149" y="178674"/>
                        <a:pt x="1385174" y="181278"/>
                        <a:pt x="1385824" y="185183"/>
                      </a:cubicBezTo>
                      <a:cubicBezTo>
                        <a:pt x="1386475" y="189414"/>
                        <a:pt x="1387777" y="193645"/>
                        <a:pt x="1388102" y="196574"/>
                      </a:cubicBezTo>
                      <a:cubicBezTo>
                        <a:pt x="1388428" y="199503"/>
                        <a:pt x="1388102" y="211219"/>
                        <a:pt x="1388428" y="214474"/>
                      </a:cubicBezTo>
                      <a:cubicBezTo>
                        <a:pt x="1388753" y="217728"/>
                        <a:pt x="1394611" y="221308"/>
                        <a:pt x="1395262" y="222610"/>
                      </a:cubicBezTo>
                      <a:cubicBezTo>
                        <a:pt x="1395913" y="223912"/>
                        <a:pt x="1396239" y="227492"/>
                        <a:pt x="1394937" y="230096"/>
                      </a:cubicBezTo>
                      <a:cubicBezTo>
                        <a:pt x="1393635" y="232699"/>
                        <a:pt x="1391683" y="234326"/>
                        <a:pt x="1394286" y="236279"/>
                      </a:cubicBezTo>
                      <a:cubicBezTo>
                        <a:pt x="1396889" y="237906"/>
                        <a:pt x="1399819" y="239208"/>
                        <a:pt x="1402422" y="241161"/>
                      </a:cubicBezTo>
                      <a:cubicBezTo>
                        <a:pt x="1405026" y="243114"/>
                        <a:pt x="1407955" y="247019"/>
                        <a:pt x="1409908" y="245717"/>
                      </a:cubicBezTo>
                      <a:cubicBezTo>
                        <a:pt x="1411861" y="244415"/>
                        <a:pt x="1411210" y="240185"/>
                        <a:pt x="1413488" y="242788"/>
                      </a:cubicBezTo>
                      <a:cubicBezTo>
                        <a:pt x="1415766" y="245392"/>
                        <a:pt x="1412186" y="245717"/>
                        <a:pt x="1417067" y="247670"/>
                      </a:cubicBezTo>
                      <a:cubicBezTo>
                        <a:pt x="1421949" y="249948"/>
                        <a:pt x="1419997" y="249623"/>
                        <a:pt x="1422275" y="248321"/>
                      </a:cubicBezTo>
                      <a:cubicBezTo>
                        <a:pt x="1424553" y="247019"/>
                        <a:pt x="1423251" y="244741"/>
                        <a:pt x="1425855" y="246043"/>
                      </a:cubicBezTo>
                      <a:cubicBezTo>
                        <a:pt x="1428458" y="247344"/>
                        <a:pt x="1428133" y="251901"/>
                        <a:pt x="1429435" y="254830"/>
                      </a:cubicBezTo>
                      <a:cubicBezTo>
                        <a:pt x="1430737" y="257433"/>
                        <a:pt x="1429761" y="261990"/>
                        <a:pt x="1432364" y="261014"/>
                      </a:cubicBezTo>
                      <a:cubicBezTo>
                        <a:pt x="1434967" y="260037"/>
                        <a:pt x="1433015" y="257433"/>
                        <a:pt x="1436595" y="258410"/>
                      </a:cubicBezTo>
                      <a:cubicBezTo>
                        <a:pt x="1440501" y="259386"/>
                        <a:pt x="1446358" y="262966"/>
                        <a:pt x="1448962" y="265570"/>
                      </a:cubicBezTo>
                      <a:cubicBezTo>
                        <a:pt x="1451566" y="268499"/>
                        <a:pt x="1452542" y="273706"/>
                        <a:pt x="1454495" y="272079"/>
                      </a:cubicBezTo>
                      <a:cubicBezTo>
                        <a:pt x="1456448" y="270452"/>
                        <a:pt x="1456122" y="264594"/>
                        <a:pt x="1458726" y="268499"/>
                      </a:cubicBezTo>
                      <a:cubicBezTo>
                        <a:pt x="1461004" y="272405"/>
                        <a:pt x="1468489" y="280866"/>
                        <a:pt x="1468164" y="281842"/>
                      </a:cubicBezTo>
                      <a:cubicBezTo>
                        <a:pt x="1467838" y="283144"/>
                        <a:pt x="1463933" y="279890"/>
                        <a:pt x="1462631" y="281517"/>
                      </a:cubicBezTo>
                      <a:cubicBezTo>
                        <a:pt x="1461655" y="283470"/>
                        <a:pt x="1460679" y="284772"/>
                        <a:pt x="1461655" y="286399"/>
                      </a:cubicBezTo>
                      <a:cubicBezTo>
                        <a:pt x="1462631" y="288026"/>
                        <a:pt x="1462957" y="290305"/>
                        <a:pt x="1465560" y="291281"/>
                      </a:cubicBezTo>
                      <a:cubicBezTo>
                        <a:pt x="1468164" y="292583"/>
                        <a:pt x="1472069" y="296488"/>
                        <a:pt x="1475975" y="296814"/>
                      </a:cubicBezTo>
                      <a:cubicBezTo>
                        <a:pt x="1479555" y="297139"/>
                        <a:pt x="1476626" y="303323"/>
                        <a:pt x="1478579" y="307228"/>
                      </a:cubicBezTo>
                      <a:cubicBezTo>
                        <a:pt x="1480531" y="311133"/>
                        <a:pt x="1481833" y="310808"/>
                        <a:pt x="1482484" y="314714"/>
                      </a:cubicBezTo>
                      <a:cubicBezTo>
                        <a:pt x="1483135" y="318619"/>
                        <a:pt x="1485738" y="326430"/>
                        <a:pt x="1486389" y="330335"/>
                      </a:cubicBezTo>
                      <a:cubicBezTo>
                        <a:pt x="1487040" y="334241"/>
                        <a:pt x="1485738" y="337495"/>
                        <a:pt x="1488342" y="338146"/>
                      </a:cubicBezTo>
                      <a:cubicBezTo>
                        <a:pt x="1490946" y="338797"/>
                        <a:pt x="1492573" y="336519"/>
                        <a:pt x="1494525" y="338797"/>
                      </a:cubicBezTo>
                      <a:cubicBezTo>
                        <a:pt x="1496153" y="341075"/>
                        <a:pt x="1497455" y="345306"/>
                        <a:pt x="1498431" y="343353"/>
                      </a:cubicBezTo>
                      <a:cubicBezTo>
                        <a:pt x="1499733" y="341726"/>
                        <a:pt x="1499407" y="334241"/>
                        <a:pt x="1499407" y="331637"/>
                      </a:cubicBezTo>
                      <a:cubicBezTo>
                        <a:pt x="1499407" y="329359"/>
                        <a:pt x="1499407" y="328708"/>
                        <a:pt x="1500384" y="329359"/>
                      </a:cubicBezTo>
                      <a:cubicBezTo>
                        <a:pt x="1501360" y="330010"/>
                        <a:pt x="1502337" y="334241"/>
                        <a:pt x="1504289" y="335542"/>
                      </a:cubicBezTo>
                      <a:cubicBezTo>
                        <a:pt x="1506242" y="337169"/>
                        <a:pt x="1512425" y="341401"/>
                        <a:pt x="1513402" y="341075"/>
                      </a:cubicBezTo>
                      <a:cubicBezTo>
                        <a:pt x="1514378" y="340750"/>
                        <a:pt x="1512751" y="340099"/>
                        <a:pt x="1513728" y="338146"/>
                      </a:cubicBezTo>
                      <a:cubicBezTo>
                        <a:pt x="1514378" y="336519"/>
                        <a:pt x="1515029" y="335542"/>
                        <a:pt x="1516656" y="334566"/>
                      </a:cubicBezTo>
                      <a:cubicBezTo>
                        <a:pt x="1518284" y="333590"/>
                        <a:pt x="1517958" y="335542"/>
                        <a:pt x="1519911" y="340099"/>
                      </a:cubicBezTo>
                      <a:cubicBezTo>
                        <a:pt x="1521864" y="344655"/>
                        <a:pt x="1522515" y="345306"/>
                        <a:pt x="1522189" y="346933"/>
                      </a:cubicBezTo>
                      <a:cubicBezTo>
                        <a:pt x="1521864" y="348886"/>
                        <a:pt x="1518609" y="346282"/>
                        <a:pt x="1519260" y="352141"/>
                      </a:cubicBezTo>
                      <a:cubicBezTo>
                        <a:pt x="1519585" y="358324"/>
                        <a:pt x="1520562" y="358975"/>
                        <a:pt x="1521212" y="363206"/>
                      </a:cubicBezTo>
                      <a:cubicBezTo>
                        <a:pt x="1521864" y="367437"/>
                        <a:pt x="1518609" y="367111"/>
                        <a:pt x="1522189" y="370041"/>
                      </a:cubicBezTo>
                      <a:cubicBezTo>
                        <a:pt x="1525769" y="372969"/>
                        <a:pt x="1528047" y="372644"/>
                        <a:pt x="1530651" y="375248"/>
                      </a:cubicBezTo>
                      <a:cubicBezTo>
                        <a:pt x="1532929" y="377851"/>
                        <a:pt x="1531302" y="377200"/>
                        <a:pt x="1537485" y="381757"/>
                      </a:cubicBezTo>
                      <a:cubicBezTo>
                        <a:pt x="1543669" y="386313"/>
                        <a:pt x="1541716" y="385337"/>
                        <a:pt x="1545296" y="385662"/>
                      </a:cubicBezTo>
                      <a:cubicBezTo>
                        <a:pt x="1548876" y="385987"/>
                        <a:pt x="1551806" y="384035"/>
                        <a:pt x="1552456" y="387289"/>
                      </a:cubicBezTo>
                      <a:cubicBezTo>
                        <a:pt x="1553107" y="390544"/>
                        <a:pt x="1554084" y="393798"/>
                        <a:pt x="1554734" y="395751"/>
                      </a:cubicBezTo>
                      <a:cubicBezTo>
                        <a:pt x="1555385" y="398029"/>
                        <a:pt x="1554084" y="397053"/>
                        <a:pt x="1559291" y="400307"/>
                      </a:cubicBezTo>
                      <a:cubicBezTo>
                        <a:pt x="1564498" y="403237"/>
                        <a:pt x="1565149" y="402911"/>
                        <a:pt x="1566125" y="406166"/>
                      </a:cubicBezTo>
                      <a:cubicBezTo>
                        <a:pt x="1567102" y="409420"/>
                        <a:pt x="1568078" y="412349"/>
                        <a:pt x="1569055" y="414953"/>
                      </a:cubicBezTo>
                      <a:cubicBezTo>
                        <a:pt x="1570030" y="417557"/>
                        <a:pt x="1567427" y="418859"/>
                        <a:pt x="1570356" y="419835"/>
                      </a:cubicBezTo>
                      <a:cubicBezTo>
                        <a:pt x="1573611" y="420486"/>
                        <a:pt x="1577191" y="419835"/>
                        <a:pt x="1578167" y="422113"/>
                      </a:cubicBezTo>
                      <a:cubicBezTo>
                        <a:pt x="1579143" y="424391"/>
                        <a:pt x="1577842" y="426018"/>
                        <a:pt x="1577842" y="428622"/>
                      </a:cubicBezTo>
                      <a:cubicBezTo>
                        <a:pt x="1577842" y="431226"/>
                        <a:pt x="1578167" y="433178"/>
                        <a:pt x="1579143" y="435131"/>
                      </a:cubicBezTo>
                      <a:cubicBezTo>
                        <a:pt x="1580120" y="437084"/>
                        <a:pt x="1579143" y="439036"/>
                        <a:pt x="1582073" y="440013"/>
                      </a:cubicBezTo>
                      <a:cubicBezTo>
                        <a:pt x="1585327" y="440989"/>
                        <a:pt x="1585327" y="439036"/>
                        <a:pt x="1586955" y="441315"/>
                      </a:cubicBezTo>
                      <a:cubicBezTo>
                        <a:pt x="1588582" y="443268"/>
                        <a:pt x="1583700" y="447824"/>
                        <a:pt x="1583049" y="450427"/>
                      </a:cubicBezTo>
                      <a:cubicBezTo>
                        <a:pt x="1582398" y="453031"/>
                        <a:pt x="1584025" y="457587"/>
                        <a:pt x="1584676" y="460516"/>
                      </a:cubicBezTo>
                      <a:cubicBezTo>
                        <a:pt x="1585327" y="463445"/>
                        <a:pt x="1584025" y="463445"/>
                        <a:pt x="1585327" y="468978"/>
                      </a:cubicBezTo>
                      <a:cubicBezTo>
                        <a:pt x="1586955" y="474511"/>
                        <a:pt x="1588907" y="474836"/>
                        <a:pt x="1587280" y="476464"/>
                      </a:cubicBezTo>
                      <a:cubicBezTo>
                        <a:pt x="1585652" y="477766"/>
                        <a:pt x="1583374" y="473860"/>
                        <a:pt x="1583374" y="476789"/>
                      </a:cubicBezTo>
                      <a:cubicBezTo>
                        <a:pt x="1583374" y="480044"/>
                        <a:pt x="1582073" y="480369"/>
                        <a:pt x="1583700" y="483298"/>
                      </a:cubicBezTo>
                      <a:cubicBezTo>
                        <a:pt x="1585652" y="486227"/>
                        <a:pt x="1588582" y="490784"/>
                        <a:pt x="1591836" y="495665"/>
                      </a:cubicBezTo>
                      <a:cubicBezTo>
                        <a:pt x="1595091" y="500547"/>
                        <a:pt x="1595742" y="507707"/>
                        <a:pt x="1596392" y="511613"/>
                      </a:cubicBezTo>
                      <a:cubicBezTo>
                        <a:pt x="1597043" y="515518"/>
                        <a:pt x="1599321" y="523004"/>
                        <a:pt x="1599321" y="525932"/>
                      </a:cubicBezTo>
                      <a:cubicBezTo>
                        <a:pt x="1599321" y="528862"/>
                        <a:pt x="1596718" y="527885"/>
                        <a:pt x="1594439" y="534720"/>
                      </a:cubicBezTo>
                      <a:cubicBezTo>
                        <a:pt x="1592161" y="541554"/>
                        <a:pt x="1591511" y="545785"/>
                        <a:pt x="1590860" y="551318"/>
                      </a:cubicBezTo>
                      <a:cubicBezTo>
                        <a:pt x="1590209" y="556850"/>
                        <a:pt x="1591511" y="556200"/>
                        <a:pt x="1589883" y="558803"/>
                      </a:cubicBezTo>
                      <a:cubicBezTo>
                        <a:pt x="1588256" y="561407"/>
                        <a:pt x="1587930" y="563685"/>
                        <a:pt x="1585978" y="569218"/>
                      </a:cubicBezTo>
                      <a:cubicBezTo>
                        <a:pt x="1584025" y="574750"/>
                        <a:pt x="1583374" y="576703"/>
                        <a:pt x="1582073" y="579958"/>
                      </a:cubicBezTo>
                      <a:cubicBezTo>
                        <a:pt x="1580771" y="583212"/>
                        <a:pt x="1580446" y="584189"/>
                        <a:pt x="1580446" y="588745"/>
                      </a:cubicBezTo>
                      <a:cubicBezTo>
                        <a:pt x="1580446" y="592976"/>
                        <a:pt x="1580771" y="599159"/>
                        <a:pt x="1580446" y="601763"/>
                      </a:cubicBezTo>
                      <a:cubicBezTo>
                        <a:pt x="1580446" y="604367"/>
                        <a:pt x="1577516" y="613154"/>
                        <a:pt x="1575238" y="617710"/>
                      </a:cubicBezTo>
                      <a:cubicBezTo>
                        <a:pt x="1572960" y="622267"/>
                        <a:pt x="1567752" y="625196"/>
                        <a:pt x="1567427" y="629101"/>
                      </a:cubicBezTo>
                      <a:cubicBezTo>
                        <a:pt x="1567102" y="633007"/>
                        <a:pt x="1569380" y="637238"/>
                        <a:pt x="1567427" y="640167"/>
                      </a:cubicBezTo>
                      <a:cubicBezTo>
                        <a:pt x="1565800" y="643096"/>
                        <a:pt x="1559291" y="644723"/>
                        <a:pt x="1557012" y="646350"/>
                      </a:cubicBezTo>
                      <a:cubicBezTo>
                        <a:pt x="1554734" y="647977"/>
                        <a:pt x="1556037" y="649279"/>
                        <a:pt x="1556037" y="650581"/>
                      </a:cubicBezTo>
                      <a:cubicBezTo>
                        <a:pt x="1556037" y="651883"/>
                        <a:pt x="1550829" y="651232"/>
                        <a:pt x="1548551" y="653510"/>
                      </a:cubicBezTo>
                      <a:cubicBezTo>
                        <a:pt x="1546273" y="655788"/>
                        <a:pt x="1550503" y="658392"/>
                        <a:pt x="1542367" y="662623"/>
                      </a:cubicBezTo>
                      <a:cubicBezTo>
                        <a:pt x="1534231" y="667179"/>
                        <a:pt x="1530976" y="672712"/>
                        <a:pt x="1531302" y="674014"/>
                      </a:cubicBezTo>
                      <a:cubicBezTo>
                        <a:pt x="1531628" y="675315"/>
                        <a:pt x="1534556" y="675315"/>
                        <a:pt x="1533580" y="677919"/>
                      </a:cubicBezTo>
                      <a:cubicBezTo>
                        <a:pt x="1532603" y="680523"/>
                        <a:pt x="1534556" y="684428"/>
                        <a:pt x="1530000" y="689310"/>
                      </a:cubicBezTo>
                      <a:cubicBezTo>
                        <a:pt x="1525443" y="694192"/>
                        <a:pt x="1523816" y="698097"/>
                        <a:pt x="1522189" y="701677"/>
                      </a:cubicBezTo>
                      <a:cubicBezTo>
                        <a:pt x="1520562" y="705257"/>
                        <a:pt x="1518934" y="706234"/>
                        <a:pt x="1519911" y="707210"/>
                      </a:cubicBezTo>
                      <a:cubicBezTo>
                        <a:pt x="1520887" y="708512"/>
                        <a:pt x="1523165" y="708512"/>
                        <a:pt x="1521864" y="710465"/>
                      </a:cubicBezTo>
                      <a:cubicBezTo>
                        <a:pt x="1520562" y="712417"/>
                        <a:pt x="1518609" y="711441"/>
                        <a:pt x="1518609" y="715021"/>
                      </a:cubicBezTo>
                      <a:cubicBezTo>
                        <a:pt x="1518609" y="718276"/>
                        <a:pt x="1521212" y="718926"/>
                        <a:pt x="1519911" y="720879"/>
                      </a:cubicBezTo>
                      <a:cubicBezTo>
                        <a:pt x="1518284" y="722832"/>
                        <a:pt x="1515029" y="720228"/>
                        <a:pt x="1515680" y="723808"/>
                      </a:cubicBezTo>
                      <a:cubicBezTo>
                        <a:pt x="1516331" y="727388"/>
                        <a:pt x="1515029" y="727713"/>
                        <a:pt x="1514053" y="728039"/>
                      </a:cubicBezTo>
                      <a:cubicBezTo>
                        <a:pt x="1512751" y="728365"/>
                        <a:pt x="1508194" y="736826"/>
                        <a:pt x="1505916" y="741383"/>
                      </a:cubicBezTo>
                      <a:cubicBezTo>
                        <a:pt x="1503638" y="745939"/>
                        <a:pt x="1497780" y="765140"/>
                        <a:pt x="1497129" y="772626"/>
                      </a:cubicBezTo>
                      <a:cubicBezTo>
                        <a:pt x="1496478" y="779786"/>
                        <a:pt x="1492573" y="786295"/>
                        <a:pt x="1493549" y="788248"/>
                      </a:cubicBezTo>
                      <a:cubicBezTo>
                        <a:pt x="1494525" y="790201"/>
                        <a:pt x="1497455" y="790526"/>
                        <a:pt x="1497455" y="792804"/>
                      </a:cubicBezTo>
                      <a:cubicBezTo>
                        <a:pt x="1497455" y="795082"/>
                        <a:pt x="1495502" y="801266"/>
                        <a:pt x="1495176" y="801917"/>
                      </a:cubicBezTo>
                      <a:cubicBezTo>
                        <a:pt x="1494851" y="802568"/>
                        <a:pt x="1491271" y="800290"/>
                        <a:pt x="1488342" y="802568"/>
                      </a:cubicBezTo>
                      <a:cubicBezTo>
                        <a:pt x="1485413" y="804846"/>
                        <a:pt x="1481182" y="809402"/>
                        <a:pt x="1478253" y="810704"/>
                      </a:cubicBezTo>
                      <a:cubicBezTo>
                        <a:pt x="1475324" y="812006"/>
                        <a:pt x="1464910" y="812006"/>
                        <a:pt x="1456773" y="812006"/>
                      </a:cubicBezTo>
                      <a:cubicBezTo>
                        <a:pt x="1448637" y="812006"/>
                        <a:pt x="1445707" y="810379"/>
                        <a:pt x="1441476" y="813633"/>
                      </a:cubicBezTo>
                      <a:cubicBezTo>
                        <a:pt x="1437246" y="816888"/>
                        <a:pt x="1431062" y="819817"/>
                        <a:pt x="1427483" y="823397"/>
                      </a:cubicBezTo>
                      <a:cubicBezTo>
                        <a:pt x="1423576" y="826977"/>
                        <a:pt x="1416092" y="831858"/>
                        <a:pt x="1412511" y="835113"/>
                      </a:cubicBezTo>
                      <a:cubicBezTo>
                        <a:pt x="1408931" y="838693"/>
                        <a:pt x="1411210" y="839019"/>
                        <a:pt x="1406979" y="839019"/>
                      </a:cubicBezTo>
                      <a:cubicBezTo>
                        <a:pt x="1402748" y="839344"/>
                        <a:pt x="1402748" y="844551"/>
                        <a:pt x="1401446" y="844226"/>
                      </a:cubicBezTo>
                      <a:cubicBezTo>
                        <a:pt x="1400144" y="843900"/>
                        <a:pt x="1399167" y="843575"/>
                        <a:pt x="1399493" y="842599"/>
                      </a:cubicBezTo>
                      <a:cubicBezTo>
                        <a:pt x="1399819" y="841297"/>
                        <a:pt x="1400470" y="839669"/>
                        <a:pt x="1399493" y="839669"/>
                      </a:cubicBezTo>
                      <a:cubicBezTo>
                        <a:pt x="1398517" y="839669"/>
                        <a:pt x="1391357" y="841297"/>
                        <a:pt x="1391683" y="842273"/>
                      </a:cubicBezTo>
                      <a:cubicBezTo>
                        <a:pt x="1392008" y="843249"/>
                        <a:pt x="1393635" y="844226"/>
                        <a:pt x="1394611" y="845528"/>
                      </a:cubicBezTo>
                      <a:cubicBezTo>
                        <a:pt x="1395588" y="846830"/>
                        <a:pt x="1395588" y="854640"/>
                        <a:pt x="1394286" y="854640"/>
                      </a:cubicBezTo>
                      <a:cubicBezTo>
                        <a:pt x="1392984" y="854640"/>
                        <a:pt x="1390055" y="848457"/>
                        <a:pt x="1388753" y="846830"/>
                      </a:cubicBezTo>
                      <a:cubicBezTo>
                        <a:pt x="1387452" y="845202"/>
                        <a:pt x="1385174" y="842924"/>
                        <a:pt x="1384197" y="843249"/>
                      </a:cubicBezTo>
                      <a:cubicBezTo>
                        <a:pt x="1383221" y="843575"/>
                        <a:pt x="1382570" y="846178"/>
                        <a:pt x="1380943" y="845202"/>
                      </a:cubicBezTo>
                      <a:cubicBezTo>
                        <a:pt x="1378990" y="844226"/>
                        <a:pt x="1373783" y="838693"/>
                        <a:pt x="1370853" y="836740"/>
                      </a:cubicBezTo>
                      <a:cubicBezTo>
                        <a:pt x="1367924" y="834788"/>
                        <a:pt x="1362717" y="836089"/>
                        <a:pt x="1362066" y="835113"/>
                      </a:cubicBezTo>
                      <a:cubicBezTo>
                        <a:pt x="1361415" y="834137"/>
                        <a:pt x="1365646" y="831858"/>
                        <a:pt x="1367924" y="830557"/>
                      </a:cubicBezTo>
                      <a:cubicBezTo>
                        <a:pt x="1369877" y="829255"/>
                        <a:pt x="1371830" y="828930"/>
                        <a:pt x="1370528" y="826977"/>
                      </a:cubicBezTo>
                      <a:cubicBezTo>
                        <a:pt x="1369226" y="825024"/>
                        <a:pt x="1366948" y="824373"/>
                        <a:pt x="1366622" y="824699"/>
                      </a:cubicBezTo>
                      <a:cubicBezTo>
                        <a:pt x="1366297" y="825024"/>
                        <a:pt x="1359788" y="830882"/>
                        <a:pt x="1357184" y="831533"/>
                      </a:cubicBezTo>
                      <a:cubicBezTo>
                        <a:pt x="1354256" y="832510"/>
                        <a:pt x="1352303" y="831208"/>
                        <a:pt x="1350675" y="829580"/>
                      </a:cubicBezTo>
                      <a:cubicBezTo>
                        <a:pt x="1349048" y="827953"/>
                        <a:pt x="1353279" y="828930"/>
                        <a:pt x="1355557" y="827302"/>
                      </a:cubicBezTo>
                      <a:cubicBezTo>
                        <a:pt x="1358161" y="825675"/>
                        <a:pt x="1359788" y="824373"/>
                        <a:pt x="1360113" y="822746"/>
                      </a:cubicBezTo>
                      <a:cubicBezTo>
                        <a:pt x="1360439" y="821119"/>
                        <a:pt x="1355231" y="815912"/>
                        <a:pt x="1353930" y="813958"/>
                      </a:cubicBezTo>
                      <a:cubicBezTo>
                        <a:pt x="1352628" y="811680"/>
                        <a:pt x="1348071" y="816888"/>
                        <a:pt x="1345793" y="817864"/>
                      </a:cubicBezTo>
                      <a:cubicBezTo>
                        <a:pt x="1343515" y="818840"/>
                        <a:pt x="1337657" y="819491"/>
                        <a:pt x="1337657" y="821444"/>
                      </a:cubicBezTo>
                      <a:cubicBezTo>
                        <a:pt x="1337983" y="823397"/>
                        <a:pt x="1343515" y="822421"/>
                        <a:pt x="1344817" y="823722"/>
                      </a:cubicBezTo>
                      <a:cubicBezTo>
                        <a:pt x="1346119" y="825024"/>
                        <a:pt x="1343840" y="827628"/>
                        <a:pt x="1340586" y="828278"/>
                      </a:cubicBezTo>
                      <a:cubicBezTo>
                        <a:pt x="1337657" y="828930"/>
                        <a:pt x="1331148" y="830557"/>
                        <a:pt x="1328870" y="833160"/>
                      </a:cubicBezTo>
                      <a:cubicBezTo>
                        <a:pt x="1326592" y="836089"/>
                        <a:pt x="1327243" y="837066"/>
                        <a:pt x="1324965" y="839019"/>
                      </a:cubicBezTo>
                      <a:cubicBezTo>
                        <a:pt x="1322686" y="841297"/>
                        <a:pt x="1319431" y="845853"/>
                        <a:pt x="1316828" y="845202"/>
                      </a:cubicBezTo>
                      <a:cubicBezTo>
                        <a:pt x="1313899" y="844551"/>
                        <a:pt x="1291768" y="831858"/>
                        <a:pt x="1287212" y="830882"/>
                      </a:cubicBezTo>
                      <a:cubicBezTo>
                        <a:pt x="1282656" y="829906"/>
                        <a:pt x="1280052" y="832184"/>
                        <a:pt x="1277123" y="830882"/>
                      </a:cubicBezTo>
                      <a:cubicBezTo>
                        <a:pt x="1274194" y="829906"/>
                        <a:pt x="1272566" y="825024"/>
                        <a:pt x="1268010" y="826651"/>
                      </a:cubicBezTo>
                      <a:cubicBezTo>
                        <a:pt x="1263454" y="828278"/>
                        <a:pt x="1260199" y="833160"/>
                        <a:pt x="1257270" y="830557"/>
                      </a:cubicBezTo>
                      <a:cubicBezTo>
                        <a:pt x="1254341" y="827628"/>
                        <a:pt x="1258898" y="830557"/>
                        <a:pt x="1253365" y="825349"/>
                      </a:cubicBezTo>
                      <a:cubicBezTo>
                        <a:pt x="1247832" y="820468"/>
                        <a:pt x="1245229" y="817539"/>
                        <a:pt x="1237743" y="817539"/>
                      </a:cubicBezTo>
                      <a:cubicBezTo>
                        <a:pt x="1230258" y="817864"/>
                        <a:pt x="1229281" y="818840"/>
                        <a:pt x="1227654" y="816237"/>
                      </a:cubicBezTo>
                      <a:cubicBezTo>
                        <a:pt x="1226026" y="813958"/>
                        <a:pt x="1220168" y="802568"/>
                        <a:pt x="1217239" y="800615"/>
                      </a:cubicBezTo>
                      <a:cubicBezTo>
                        <a:pt x="1214311" y="798662"/>
                        <a:pt x="1211056" y="796384"/>
                        <a:pt x="1211056" y="794757"/>
                      </a:cubicBezTo>
                      <a:cubicBezTo>
                        <a:pt x="1211056" y="793130"/>
                        <a:pt x="1207802" y="789875"/>
                        <a:pt x="1209103" y="784993"/>
                      </a:cubicBezTo>
                      <a:cubicBezTo>
                        <a:pt x="1210405" y="780112"/>
                        <a:pt x="1212358" y="776857"/>
                        <a:pt x="1211056" y="771650"/>
                      </a:cubicBezTo>
                      <a:cubicBezTo>
                        <a:pt x="1209754" y="766442"/>
                        <a:pt x="1209754" y="763188"/>
                        <a:pt x="1205198" y="759283"/>
                      </a:cubicBezTo>
                      <a:cubicBezTo>
                        <a:pt x="1200641" y="755703"/>
                        <a:pt x="1194783" y="750495"/>
                        <a:pt x="1192505" y="747241"/>
                      </a:cubicBezTo>
                      <a:cubicBezTo>
                        <a:pt x="1190227" y="744312"/>
                        <a:pt x="1195759" y="746590"/>
                        <a:pt x="1198038" y="747241"/>
                      </a:cubicBezTo>
                      <a:cubicBezTo>
                        <a:pt x="1200316" y="747892"/>
                        <a:pt x="1202594" y="749519"/>
                        <a:pt x="1202920" y="748542"/>
                      </a:cubicBezTo>
                      <a:cubicBezTo>
                        <a:pt x="1203245" y="747566"/>
                        <a:pt x="1196736" y="743986"/>
                        <a:pt x="1196411" y="742033"/>
                      </a:cubicBezTo>
                      <a:cubicBezTo>
                        <a:pt x="1196085" y="740081"/>
                        <a:pt x="1195759" y="733572"/>
                        <a:pt x="1195108" y="732270"/>
                      </a:cubicBezTo>
                      <a:cubicBezTo>
                        <a:pt x="1194458" y="730968"/>
                        <a:pt x="1190877" y="731294"/>
                        <a:pt x="1189576" y="732921"/>
                      </a:cubicBezTo>
                      <a:cubicBezTo>
                        <a:pt x="1187949" y="734548"/>
                        <a:pt x="1188274" y="737477"/>
                        <a:pt x="1184368" y="737477"/>
                      </a:cubicBezTo>
                      <a:cubicBezTo>
                        <a:pt x="1180463" y="737477"/>
                        <a:pt x="1180463" y="736175"/>
                        <a:pt x="1177534" y="737803"/>
                      </a:cubicBezTo>
                      <a:cubicBezTo>
                        <a:pt x="1174605" y="739430"/>
                        <a:pt x="1175256" y="741383"/>
                        <a:pt x="1171350" y="741057"/>
                      </a:cubicBezTo>
                      <a:cubicBezTo>
                        <a:pt x="1167445" y="740731"/>
                        <a:pt x="1159959" y="743335"/>
                        <a:pt x="1162889" y="739430"/>
                      </a:cubicBezTo>
                      <a:cubicBezTo>
                        <a:pt x="1165818" y="735524"/>
                        <a:pt x="1169723" y="734874"/>
                        <a:pt x="1172327" y="731294"/>
                      </a:cubicBezTo>
                      <a:cubicBezTo>
                        <a:pt x="1174930" y="727713"/>
                        <a:pt x="1176232" y="715997"/>
                        <a:pt x="1174930" y="713719"/>
                      </a:cubicBezTo>
                      <a:cubicBezTo>
                        <a:pt x="1173629" y="711441"/>
                        <a:pt x="1167445" y="702654"/>
                        <a:pt x="1166143" y="700050"/>
                      </a:cubicBezTo>
                      <a:cubicBezTo>
                        <a:pt x="1164516" y="697121"/>
                        <a:pt x="1164516" y="692565"/>
                        <a:pt x="1161587" y="693867"/>
                      </a:cubicBezTo>
                      <a:cubicBezTo>
                        <a:pt x="1158658" y="695168"/>
                        <a:pt x="1158007" y="700376"/>
                        <a:pt x="1157356" y="704606"/>
                      </a:cubicBezTo>
                      <a:cubicBezTo>
                        <a:pt x="1156705" y="708837"/>
                        <a:pt x="1154427" y="710139"/>
                        <a:pt x="1153776" y="715672"/>
                      </a:cubicBezTo>
                      <a:cubicBezTo>
                        <a:pt x="1153125" y="721204"/>
                        <a:pt x="1154753" y="725761"/>
                        <a:pt x="1151498" y="725761"/>
                      </a:cubicBezTo>
                      <a:cubicBezTo>
                        <a:pt x="1148243" y="725761"/>
                        <a:pt x="1145640" y="723808"/>
                        <a:pt x="1140758" y="725435"/>
                      </a:cubicBezTo>
                      <a:cubicBezTo>
                        <a:pt x="1135876" y="727063"/>
                        <a:pt x="1126763" y="733897"/>
                        <a:pt x="1127740" y="728039"/>
                      </a:cubicBezTo>
                      <a:cubicBezTo>
                        <a:pt x="1128716" y="722181"/>
                        <a:pt x="1129367" y="718276"/>
                        <a:pt x="1131971" y="717624"/>
                      </a:cubicBezTo>
                      <a:cubicBezTo>
                        <a:pt x="1134575" y="716974"/>
                        <a:pt x="1141409" y="718276"/>
                        <a:pt x="1144338" y="715997"/>
                      </a:cubicBezTo>
                      <a:cubicBezTo>
                        <a:pt x="1147267" y="714044"/>
                        <a:pt x="1144989" y="707535"/>
                        <a:pt x="1144663" y="703630"/>
                      </a:cubicBezTo>
                      <a:cubicBezTo>
                        <a:pt x="1144338" y="699724"/>
                        <a:pt x="1143687" y="697772"/>
                        <a:pt x="1146290" y="692565"/>
                      </a:cubicBezTo>
                      <a:cubicBezTo>
                        <a:pt x="1148894" y="687357"/>
                        <a:pt x="1149545" y="686706"/>
                        <a:pt x="1150196" y="683452"/>
                      </a:cubicBezTo>
                      <a:cubicBezTo>
                        <a:pt x="1150847" y="680197"/>
                        <a:pt x="1154102" y="678895"/>
                        <a:pt x="1155403" y="675641"/>
                      </a:cubicBezTo>
                      <a:cubicBezTo>
                        <a:pt x="1156705" y="672061"/>
                        <a:pt x="1157356" y="670108"/>
                        <a:pt x="1155729" y="667505"/>
                      </a:cubicBezTo>
                      <a:cubicBezTo>
                        <a:pt x="1154102" y="665227"/>
                        <a:pt x="1155403" y="663599"/>
                        <a:pt x="1158007" y="660670"/>
                      </a:cubicBezTo>
                      <a:cubicBezTo>
                        <a:pt x="1160285" y="658067"/>
                        <a:pt x="1161262" y="659043"/>
                        <a:pt x="1159634" y="656114"/>
                      </a:cubicBezTo>
                      <a:cubicBezTo>
                        <a:pt x="1158007" y="653185"/>
                        <a:pt x="1155078" y="642445"/>
                        <a:pt x="1153450" y="643096"/>
                      </a:cubicBezTo>
                      <a:cubicBezTo>
                        <a:pt x="1151498" y="643421"/>
                        <a:pt x="1152800" y="650906"/>
                        <a:pt x="1151823" y="653510"/>
                      </a:cubicBezTo>
                      <a:cubicBezTo>
                        <a:pt x="1151172" y="656114"/>
                        <a:pt x="1149545" y="656765"/>
                        <a:pt x="1147267" y="659043"/>
                      </a:cubicBezTo>
                      <a:cubicBezTo>
                        <a:pt x="1144989" y="661321"/>
                        <a:pt x="1143036" y="664901"/>
                        <a:pt x="1141409" y="668156"/>
                      </a:cubicBezTo>
                      <a:cubicBezTo>
                        <a:pt x="1140107" y="671085"/>
                        <a:pt x="1136853" y="677594"/>
                        <a:pt x="1134900" y="679547"/>
                      </a:cubicBezTo>
                      <a:cubicBezTo>
                        <a:pt x="1132947" y="681499"/>
                        <a:pt x="1123834" y="680523"/>
                        <a:pt x="1120905" y="684103"/>
                      </a:cubicBezTo>
                      <a:cubicBezTo>
                        <a:pt x="1117976" y="687357"/>
                        <a:pt x="1116023" y="691263"/>
                        <a:pt x="1112444" y="694843"/>
                      </a:cubicBezTo>
                      <a:cubicBezTo>
                        <a:pt x="1108863" y="698423"/>
                        <a:pt x="1100402" y="708512"/>
                        <a:pt x="1100727" y="710139"/>
                      </a:cubicBezTo>
                      <a:cubicBezTo>
                        <a:pt x="1101053" y="712092"/>
                        <a:pt x="1103005" y="715672"/>
                        <a:pt x="1103005" y="717950"/>
                      </a:cubicBezTo>
                      <a:cubicBezTo>
                        <a:pt x="1102680" y="720228"/>
                        <a:pt x="1101053" y="716648"/>
                        <a:pt x="1096171" y="717950"/>
                      </a:cubicBezTo>
                      <a:cubicBezTo>
                        <a:pt x="1091289" y="719252"/>
                        <a:pt x="1092266" y="723483"/>
                        <a:pt x="1089662" y="718601"/>
                      </a:cubicBezTo>
                      <a:cubicBezTo>
                        <a:pt x="1086732" y="713719"/>
                        <a:pt x="1086407" y="711766"/>
                        <a:pt x="1083153" y="710790"/>
                      </a:cubicBezTo>
                      <a:cubicBezTo>
                        <a:pt x="1080223" y="709813"/>
                        <a:pt x="1076318" y="708512"/>
                        <a:pt x="1076969" y="706559"/>
                      </a:cubicBezTo>
                      <a:cubicBezTo>
                        <a:pt x="1077620" y="704606"/>
                        <a:pt x="1079573" y="697772"/>
                        <a:pt x="1081851" y="702003"/>
                      </a:cubicBezTo>
                      <a:cubicBezTo>
                        <a:pt x="1084129" y="706559"/>
                        <a:pt x="1086082" y="710139"/>
                        <a:pt x="1087384" y="706559"/>
                      </a:cubicBezTo>
                      <a:cubicBezTo>
                        <a:pt x="1088685" y="702979"/>
                        <a:pt x="1085105" y="687357"/>
                        <a:pt x="1080875" y="684754"/>
                      </a:cubicBezTo>
                      <a:cubicBezTo>
                        <a:pt x="1076644" y="682150"/>
                        <a:pt x="1070785" y="678245"/>
                        <a:pt x="1070460" y="676292"/>
                      </a:cubicBezTo>
                      <a:cubicBezTo>
                        <a:pt x="1070135" y="674014"/>
                        <a:pt x="1067205" y="659043"/>
                        <a:pt x="1064276" y="661321"/>
                      </a:cubicBezTo>
                      <a:cubicBezTo>
                        <a:pt x="1061348" y="663599"/>
                        <a:pt x="1060696" y="665877"/>
                        <a:pt x="1058093" y="664576"/>
                      </a:cubicBezTo>
                      <a:cubicBezTo>
                        <a:pt x="1055489" y="663274"/>
                        <a:pt x="1048980" y="656114"/>
                        <a:pt x="1048980" y="653836"/>
                      </a:cubicBezTo>
                      <a:cubicBezTo>
                        <a:pt x="1048980" y="651558"/>
                        <a:pt x="1048654" y="648628"/>
                        <a:pt x="1050608" y="648303"/>
                      </a:cubicBezTo>
                      <a:cubicBezTo>
                        <a:pt x="1052235" y="648303"/>
                        <a:pt x="1054187" y="652208"/>
                        <a:pt x="1054513" y="647977"/>
                      </a:cubicBezTo>
                      <a:cubicBezTo>
                        <a:pt x="1054839" y="643747"/>
                        <a:pt x="1056140" y="642119"/>
                        <a:pt x="1053862" y="640492"/>
                      </a:cubicBezTo>
                      <a:cubicBezTo>
                        <a:pt x="1051584" y="638865"/>
                        <a:pt x="1047027" y="643747"/>
                        <a:pt x="1044423" y="641143"/>
                      </a:cubicBezTo>
                      <a:cubicBezTo>
                        <a:pt x="1041820" y="638865"/>
                        <a:pt x="1043448" y="637238"/>
                        <a:pt x="1042145" y="633332"/>
                      </a:cubicBezTo>
                      <a:cubicBezTo>
                        <a:pt x="1040518" y="629427"/>
                        <a:pt x="1041495" y="627474"/>
                        <a:pt x="1038240" y="628125"/>
                      </a:cubicBezTo>
                      <a:cubicBezTo>
                        <a:pt x="1034986" y="628776"/>
                        <a:pt x="1032708" y="633983"/>
                        <a:pt x="1028476" y="630729"/>
                      </a:cubicBezTo>
                      <a:cubicBezTo>
                        <a:pt x="1024571" y="627799"/>
                        <a:pt x="1016109" y="621616"/>
                        <a:pt x="1010902" y="622592"/>
                      </a:cubicBezTo>
                      <a:cubicBezTo>
                        <a:pt x="1005369" y="623568"/>
                        <a:pt x="999836" y="627474"/>
                        <a:pt x="995280" y="625847"/>
                      </a:cubicBezTo>
                      <a:cubicBezTo>
                        <a:pt x="990724" y="624219"/>
                        <a:pt x="986493" y="619988"/>
                        <a:pt x="977055" y="615107"/>
                      </a:cubicBezTo>
                      <a:cubicBezTo>
                        <a:pt x="967617" y="610225"/>
                        <a:pt x="965013" y="608598"/>
                        <a:pt x="961759" y="610225"/>
                      </a:cubicBezTo>
                      <a:cubicBezTo>
                        <a:pt x="958504" y="611852"/>
                        <a:pt x="960457" y="614131"/>
                        <a:pt x="953948" y="613805"/>
                      </a:cubicBezTo>
                      <a:cubicBezTo>
                        <a:pt x="947439" y="613479"/>
                        <a:pt x="944509" y="612177"/>
                        <a:pt x="934746" y="613479"/>
                      </a:cubicBezTo>
                      <a:cubicBezTo>
                        <a:pt x="924982" y="615107"/>
                        <a:pt x="912941" y="614131"/>
                        <a:pt x="908059" y="614781"/>
                      </a:cubicBezTo>
                      <a:cubicBezTo>
                        <a:pt x="903177" y="615107"/>
                        <a:pt x="885277" y="624219"/>
                        <a:pt x="879094" y="626497"/>
                      </a:cubicBezTo>
                      <a:cubicBezTo>
                        <a:pt x="872910" y="628776"/>
                        <a:pt x="867703" y="633332"/>
                        <a:pt x="860542" y="633007"/>
                      </a:cubicBezTo>
                      <a:cubicBezTo>
                        <a:pt x="853708" y="632681"/>
                        <a:pt x="847850" y="633658"/>
                        <a:pt x="837110" y="633658"/>
                      </a:cubicBezTo>
                      <a:cubicBezTo>
                        <a:pt x="826370" y="633983"/>
                        <a:pt x="824417" y="631379"/>
                        <a:pt x="818233" y="633658"/>
                      </a:cubicBezTo>
                      <a:cubicBezTo>
                        <a:pt x="812050" y="635610"/>
                        <a:pt x="815305" y="639516"/>
                        <a:pt x="806843" y="642119"/>
                      </a:cubicBezTo>
                      <a:cubicBezTo>
                        <a:pt x="798381" y="644723"/>
                        <a:pt x="775924" y="652534"/>
                        <a:pt x="773321" y="656439"/>
                      </a:cubicBezTo>
                      <a:cubicBezTo>
                        <a:pt x="771043" y="660345"/>
                        <a:pt x="769415" y="669458"/>
                        <a:pt x="765185" y="673037"/>
                      </a:cubicBezTo>
                      <a:cubicBezTo>
                        <a:pt x="761279" y="676617"/>
                        <a:pt x="755747" y="682476"/>
                        <a:pt x="752492" y="684428"/>
                      </a:cubicBezTo>
                      <a:cubicBezTo>
                        <a:pt x="749237" y="686706"/>
                        <a:pt x="746309" y="686706"/>
                        <a:pt x="742728" y="687357"/>
                      </a:cubicBezTo>
                      <a:cubicBezTo>
                        <a:pt x="739149" y="688008"/>
                        <a:pt x="738497" y="681825"/>
                        <a:pt x="734592" y="683126"/>
                      </a:cubicBezTo>
                      <a:cubicBezTo>
                        <a:pt x="730687" y="684428"/>
                        <a:pt x="723852" y="686381"/>
                        <a:pt x="718319" y="687032"/>
                      </a:cubicBezTo>
                      <a:cubicBezTo>
                        <a:pt x="712787" y="687683"/>
                        <a:pt x="718970" y="681825"/>
                        <a:pt x="711810" y="680197"/>
                      </a:cubicBezTo>
                      <a:cubicBezTo>
                        <a:pt x="704650" y="678570"/>
                        <a:pt x="677313" y="681499"/>
                        <a:pt x="673082" y="682801"/>
                      </a:cubicBezTo>
                      <a:cubicBezTo>
                        <a:pt x="668851" y="683777"/>
                        <a:pt x="649974" y="687032"/>
                        <a:pt x="645418" y="689636"/>
                      </a:cubicBezTo>
                      <a:cubicBezTo>
                        <a:pt x="640861" y="692239"/>
                        <a:pt x="640861" y="699724"/>
                        <a:pt x="638583" y="701677"/>
                      </a:cubicBezTo>
                      <a:cubicBezTo>
                        <a:pt x="636305" y="703630"/>
                        <a:pt x="633702" y="704606"/>
                        <a:pt x="632074" y="704932"/>
                      </a:cubicBezTo>
                      <a:cubicBezTo>
                        <a:pt x="630122" y="705257"/>
                        <a:pt x="626542" y="702328"/>
                        <a:pt x="623938" y="702979"/>
                      </a:cubicBezTo>
                      <a:cubicBezTo>
                        <a:pt x="621334" y="703630"/>
                        <a:pt x="606364" y="718926"/>
                        <a:pt x="603109" y="719577"/>
                      </a:cubicBezTo>
                      <a:cubicBezTo>
                        <a:pt x="599855" y="720228"/>
                        <a:pt x="595298" y="719252"/>
                        <a:pt x="593671" y="720228"/>
                      </a:cubicBezTo>
                      <a:cubicBezTo>
                        <a:pt x="592043" y="721204"/>
                        <a:pt x="592043" y="722832"/>
                        <a:pt x="586511" y="721855"/>
                      </a:cubicBezTo>
                      <a:cubicBezTo>
                        <a:pt x="580978" y="720554"/>
                        <a:pt x="573168" y="719903"/>
                        <a:pt x="570564" y="720554"/>
                      </a:cubicBezTo>
                      <a:cubicBezTo>
                        <a:pt x="568286" y="721204"/>
                        <a:pt x="563404" y="723157"/>
                        <a:pt x="559173" y="721855"/>
                      </a:cubicBezTo>
                      <a:cubicBezTo>
                        <a:pt x="554942" y="720554"/>
                        <a:pt x="551362" y="716648"/>
                        <a:pt x="546480" y="715997"/>
                      </a:cubicBezTo>
                      <a:cubicBezTo>
                        <a:pt x="541598" y="715346"/>
                        <a:pt x="540297" y="709813"/>
                        <a:pt x="538995" y="708837"/>
                      </a:cubicBezTo>
                      <a:cubicBezTo>
                        <a:pt x="537368" y="707535"/>
                        <a:pt x="527929" y="702328"/>
                        <a:pt x="524675" y="701026"/>
                      </a:cubicBezTo>
                      <a:cubicBezTo>
                        <a:pt x="521420" y="699724"/>
                        <a:pt x="514911" y="698748"/>
                        <a:pt x="514260" y="695494"/>
                      </a:cubicBezTo>
                      <a:cubicBezTo>
                        <a:pt x="513610" y="692239"/>
                        <a:pt x="513610" y="689310"/>
                        <a:pt x="513610" y="686056"/>
                      </a:cubicBezTo>
                      <a:cubicBezTo>
                        <a:pt x="513284" y="683126"/>
                        <a:pt x="511332" y="674990"/>
                        <a:pt x="513284" y="672712"/>
                      </a:cubicBezTo>
                      <a:cubicBezTo>
                        <a:pt x="515562" y="670434"/>
                        <a:pt x="514260" y="676617"/>
                        <a:pt x="517515" y="676292"/>
                      </a:cubicBezTo>
                      <a:cubicBezTo>
                        <a:pt x="520769" y="675967"/>
                        <a:pt x="528255" y="671736"/>
                        <a:pt x="530207" y="669458"/>
                      </a:cubicBezTo>
                      <a:cubicBezTo>
                        <a:pt x="532160" y="667179"/>
                        <a:pt x="533788" y="664250"/>
                        <a:pt x="533462" y="659694"/>
                      </a:cubicBezTo>
                      <a:cubicBezTo>
                        <a:pt x="533462" y="655138"/>
                        <a:pt x="529556" y="645374"/>
                        <a:pt x="529882" y="643421"/>
                      </a:cubicBezTo>
                      <a:cubicBezTo>
                        <a:pt x="530207" y="641468"/>
                        <a:pt x="533788" y="648628"/>
                        <a:pt x="535089" y="646350"/>
                      </a:cubicBezTo>
                      <a:cubicBezTo>
                        <a:pt x="536391" y="644397"/>
                        <a:pt x="537042" y="639516"/>
                        <a:pt x="536066" y="635285"/>
                      </a:cubicBezTo>
                      <a:cubicBezTo>
                        <a:pt x="535089" y="631054"/>
                        <a:pt x="532486" y="615432"/>
                        <a:pt x="532160" y="613805"/>
                      </a:cubicBezTo>
                      <a:cubicBezTo>
                        <a:pt x="531834" y="612177"/>
                        <a:pt x="529556" y="609574"/>
                        <a:pt x="527604" y="604041"/>
                      </a:cubicBezTo>
                      <a:cubicBezTo>
                        <a:pt x="525325" y="598509"/>
                        <a:pt x="520444" y="590047"/>
                        <a:pt x="518491" y="584189"/>
                      </a:cubicBezTo>
                      <a:cubicBezTo>
                        <a:pt x="516864" y="578005"/>
                        <a:pt x="512959" y="569543"/>
                        <a:pt x="513284" y="567916"/>
                      </a:cubicBezTo>
                      <a:cubicBezTo>
                        <a:pt x="513610" y="566289"/>
                        <a:pt x="514911" y="558803"/>
                        <a:pt x="512959" y="552294"/>
                      </a:cubicBezTo>
                      <a:cubicBezTo>
                        <a:pt x="511006" y="545785"/>
                        <a:pt x="511006" y="540904"/>
                        <a:pt x="511332" y="536998"/>
                      </a:cubicBezTo>
                      <a:cubicBezTo>
                        <a:pt x="511657" y="533093"/>
                        <a:pt x="504171" y="528862"/>
                        <a:pt x="502869" y="524956"/>
                      </a:cubicBezTo>
                      <a:cubicBezTo>
                        <a:pt x="501568" y="521051"/>
                        <a:pt x="502869" y="519098"/>
                        <a:pt x="499615" y="516495"/>
                      </a:cubicBezTo>
                      <a:cubicBezTo>
                        <a:pt x="496360" y="513891"/>
                        <a:pt x="492780" y="511287"/>
                        <a:pt x="491153" y="506080"/>
                      </a:cubicBezTo>
                      <a:cubicBezTo>
                        <a:pt x="489851" y="500547"/>
                        <a:pt x="488224" y="484275"/>
                        <a:pt x="485620" y="480695"/>
                      </a:cubicBezTo>
                      <a:cubicBezTo>
                        <a:pt x="483016" y="477114"/>
                        <a:pt x="476507" y="468327"/>
                        <a:pt x="471951" y="464096"/>
                      </a:cubicBezTo>
                      <a:cubicBezTo>
                        <a:pt x="467395" y="459866"/>
                        <a:pt x="460561" y="448800"/>
                        <a:pt x="461537" y="447498"/>
                      </a:cubicBezTo>
                      <a:cubicBezTo>
                        <a:pt x="462188" y="446196"/>
                        <a:pt x="463164" y="443918"/>
                        <a:pt x="462188" y="442942"/>
                      </a:cubicBezTo>
                      <a:cubicBezTo>
                        <a:pt x="461537" y="441966"/>
                        <a:pt x="458283" y="439036"/>
                        <a:pt x="457306" y="435782"/>
                      </a:cubicBezTo>
                      <a:cubicBezTo>
                        <a:pt x="456655" y="432527"/>
                        <a:pt x="453726" y="429924"/>
                        <a:pt x="456980" y="426669"/>
                      </a:cubicBezTo>
                      <a:cubicBezTo>
                        <a:pt x="460235" y="423740"/>
                        <a:pt x="460235" y="430575"/>
                        <a:pt x="461537" y="433829"/>
                      </a:cubicBezTo>
                      <a:cubicBezTo>
                        <a:pt x="463164" y="437409"/>
                        <a:pt x="463815" y="440338"/>
                        <a:pt x="466093" y="440664"/>
                      </a:cubicBezTo>
                      <a:cubicBezTo>
                        <a:pt x="468371" y="440989"/>
                        <a:pt x="470975" y="440013"/>
                        <a:pt x="470975" y="443268"/>
                      </a:cubicBezTo>
                      <a:cubicBezTo>
                        <a:pt x="470975" y="446522"/>
                        <a:pt x="471301" y="449451"/>
                        <a:pt x="472602" y="453031"/>
                      </a:cubicBezTo>
                      <a:cubicBezTo>
                        <a:pt x="473904" y="456611"/>
                        <a:pt x="474229" y="453682"/>
                        <a:pt x="475532" y="456611"/>
                      </a:cubicBezTo>
                      <a:cubicBezTo>
                        <a:pt x="476833" y="459540"/>
                        <a:pt x="479111" y="462144"/>
                        <a:pt x="480088" y="460191"/>
                      </a:cubicBezTo>
                      <a:cubicBezTo>
                        <a:pt x="481064" y="458238"/>
                        <a:pt x="483016" y="455960"/>
                        <a:pt x="481389" y="452380"/>
                      </a:cubicBezTo>
                      <a:cubicBezTo>
                        <a:pt x="479762" y="448475"/>
                        <a:pt x="477159" y="449451"/>
                        <a:pt x="478460" y="446196"/>
                      </a:cubicBezTo>
                      <a:cubicBezTo>
                        <a:pt x="479762" y="443268"/>
                        <a:pt x="480738" y="440013"/>
                        <a:pt x="482366" y="440013"/>
                      </a:cubicBezTo>
                      <a:cubicBezTo>
                        <a:pt x="483993" y="440013"/>
                        <a:pt x="483016" y="446847"/>
                        <a:pt x="485295" y="449125"/>
                      </a:cubicBezTo>
                      <a:cubicBezTo>
                        <a:pt x="487573" y="451404"/>
                        <a:pt x="486923" y="453682"/>
                        <a:pt x="489201" y="450753"/>
                      </a:cubicBezTo>
                      <a:cubicBezTo>
                        <a:pt x="491479" y="447824"/>
                        <a:pt x="491479" y="445546"/>
                        <a:pt x="492129" y="442616"/>
                      </a:cubicBezTo>
                      <a:cubicBezTo>
                        <a:pt x="492780" y="439687"/>
                        <a:pt x="494082" y="437735"/>
                        <a:pt x="492455" y="435457"/>
                      </a:cubicBezTo>
                      <a:cubicBezTo>
                        <a:pt x="490828" y="433178"/>
                        <a:pt x="486923" y="431226"/>
                        <a:pt x="486271" y="428622"/>
                      </a:cubicBezTo>
                      <a:cubicBezTo>
                        <a:pt x="485620" y="426018"/>
                        <a:pt x="481389" y="411698"/>
                        <a:pt x="478135" y="404864"/>
                      </a:cubicBezTo>
                      <a:cubicBezTo>
                        <a:pt x="474880" y="398029"/>
                        <a:pt x="469673" y="394450"/>
                        <a:pt x="469998" y="388591"/>
                      </a:cubicBezTo>
                      <a:cubicBezTo>
                        <a:pt x="470650" y="382733"/>
                        <a:pt x="469348" y="381757"/>
                        <a:pt x="473253" y="376550"/>
                      </a:cubicBezTo>
                      <a:cubicBezTo>
                        <a:pt x="477159" y="371342"/>
                        <a:pt x="480414" y="372319"/>
                        <a:pt x="480738" y="366786"/>
                      </a:cubicBezTo>
                      <a:cubicBezTo>
                        <a:pt x="481064" y="361578"/>
                        <a:pt x="481389" y="354093"/>
                        <a:pt x="481715" y="350513"/>
                      </a:cubicBezTo>
                      <a:cubicBezTo>
                        <a:pt x="481715" y="346933"/>
                        <a:pt x="472602" y="345632"/>
                        <a:pt x="476833" y="339123"/>
                      </a:cubicBezTo>
                      <a:cubicBezTo>
                        <a:pt x="481064" y="332613"/>
                        <a:pt x="480738" y="330660"/>
                        <a:pt x="483016" y="326755"/>
                      </a:cubicBezTo>
                      <a:cubicBezTo>
                        <a:pt x="485295" y="322850"/>
                        <a:pt x="487573" y="317968"/>
                        <a:pt x="489201" y="317642"/>
                      </a:cubicBezTo>
                      <a:cubicBezTo>
                        <a:pt x="490828" y="317317"/>
                        <a:pt x="487898" y="331637"/>
                        <a:pt x="489526" y="335542"/>
                      </a:cubicBezTo>
                      <a:cubicBezTo>
                        <a:pt x="491153" y="339448"/>
                        <a:pt x="490177" y="340099"/>
                        <a:pt x="493757" y="338146"/>
                      </a:cubicBezTo>
                      <a:cubicBezTo>
                        <a:pt x="497662" y="336519"/>
                        <a:pt x="497662" y="338146"/>
                        <a:pt x="499289" y="335868"/>
                      </a:cubicBezTo>
                      <a:cubicBezTo>
                        <a:pt x="500916" y="333590"/>
                        <a:pt x="499615" y="328057"/>
                        <a:pt x="501893" y="324802"/>
                      </a:cubicBezTo>
                      <a:cubicBezTo>
                        <a:pt x="504171" y="321548"/>
                        <a:pt x="502869" y="320246"/>
                        <a:pt x="507101" y="318293"/>
                      </a:cubicBezTo>
                      <a:cubicBezTo>
                        <a:pt x="511006" y="316341"/>
                        <a:pt x="515562" y="312435"/>
                        <a:pt x="522397" y="310157"/>
                      </a:cubicBezTo>
                      <a:cubicBezTo>
                        <a:pt x="529232" y="307879"/>
                        <a:pt x="530859" y="302346"/>
                        <a:pt x="540947" y="297790"/>
                      </a:cubicBezTo>
                      <a:cubicBezTo>
                        <a:pt x="550711" y="293233"/>
                        <a:pt x="563729" y="280866"/>
                        <a:pt x="565356" y="280541"/>
                      </a:cubicBezTo>
                      <a:cubicBezTo>
                        <a:pt x="566984" y="280215"/>
                        <a:pt x="563078" y="285748"/>
                        <a:pt x="566333" y="286073"/>
                      </a:cubicBezTo>
                      <a:cubicBezTo>
                        <a:pt x="569587" y="286399"/>
                        <a:pt x="571215" y="283470"/>
                        <a:pt x="574469" y="283795"/>
                      </a:cubicBezTo>
                      <a:cubicBezTo>
                        <a:pt x="577724" y="284121"/>
                        <a:pt x="574469" y="286399"/>
                        <a:pt x="580328" y="286073"/>
                      </a:cubicBezTo>
                      <a:cubicBezTo>
                        <a:pt x="586511" y="285748"/>
                        <a:pt x="589765" y="283795"/>
                        <a:pt x="591718" y="284121"/>
                      </a:cubicBezTo>
                      <a:cubicBezTo>
                        <a:pt x="593671" y="284446"/>
                        <a:pt x="600180" y="276635"/>
                        <a:pt x="604737" y="274683"/>
                      </a:cubicBezTo>
                      <a:cubicBezTo>
                        <a:pt x="609293" y="272730"/>
                        <a:pt x="615151" y="276635"/>
                        <a:pt x="621660" y="273055"/>
                      </a:cubicBezTo>
                      <a:cubicBezTo>
                        <a:pt x="628169" y="269150"/>
                        <a:pt x="630122" y="264594"/>
                        <a:pt x="633702" y="263617"/>
                      </a:cubicBezTo>
                      <a:cubicBezTo>
                        <a:pt x="637607" y="262641"/>
                        <a:pt x="636956" y="268174"/>
                        <a:pt x="645743" y="266221"/>
                      </a:cubicBezTo>
                      <a:cubicBezTo>
                        <a:pt x="654205" y="264268"/>
                        <a:pt x="660714" y="260688"/>
                        <a:pt x="665922" y="259386"/>
                      </a:cubicBezTo>
                      <a:cubicBezTo>
                        <a:pt x="671129" y="258410"/>
                        <a:pt x="676987" y="256783"/>
                        <a:pt x="679916" y="253203"/>
                      </a:cubicBezTo>
                      <a:cubicBezTo>
                        <a:pt x="682845" y="249297"/>
                        <a:pt x="687076" y="250274"/>
                        <a:pt x="690005" y="247996"/>
                      </a:cubicBezTo>
                      <a:cubicBezTo>
                        <a:pt x="692934" y="246043"/>
                        <a:pt x="697816" y="234001"/>
                        <a:pt x="701070" y="230746"/>
                      </a:cubicBezTo>
                      <a:cubicBezTo>
                        <a:pt x="704325" y="227492"/>
                        <a:pt x="701396" y="221308"/>
                        <a:pt x="707905" y="218054"/>
                      </a:cubicBezTo>
                      <a:cubicBezTo>
                        <a:pt x="714414" y="214799"/>
                        <a:pt x="721249" y="212846"/>
                        <a:pt x="721574" y="210243"/>
                      </a:cubicBezTo>
                      <a:cubicBezTo>
                        <a:pt x="721574" y="207639"/>
                        <a:pt x="723527" y="206337"/>
                        <a:pt x="721249" y="205361"/>
                      </a:cubicBezTo>
                      <a:cubicBezTo>
                        <a:pt x="718970" y="204385"/>
                        <a:pt x="717343" y="209592"/>
                        <a:pt x="716692" y="204710"/>
                      </a:cubicBezTo>
                      <a:cubicBezTo>
                        <a:pt x="716041" y="199828"/>
                        <a:pt x="714740" y="199178"/>
                        <a:pt x="715716" y="193645"/>
                      </a:cubicBezTo>
                      <a:cubicBezTo>
                        <a:pt x="716692" y="188112"/>
                        <a:pt x="716367" y="184206"/>
                        <a:pt x="718970" y="181278"/>
                      </a:cubicBezTo>
                      <a:cubicBezTo>
                        <a:pt x="721574" y="178349"/>
                        <a:pt x="722876" y="177047"/>
                        <a:pt x="724178" y="176396"/>
                      </a:cubicBezTo>
                      <a:cubicBezTo>
                        <a:pt x="725805" y="175745"/>
                        <a:pt x="725805" y="178674"/>
                        <a:pt x="728409" y="177047"/>
                      </a:cubicBezTo>
                      <a:cubicBezTo>
                        <a:pt x="731013" y="175419"/>
                        <a:pt x="727758" y="174443"/>
                        <a:pt x="730036" y="172816"/>
                      </a:cubicBezTo>
                      <a:cubicBezTo>
                        <a:pt x="732314" y="171188"/>
                        <a:pt x="732314" y="172816"/>
                        <a:pt x="734592" y="170863"/>
                      </a:cubicBezTo>
                      <a:cubicBezTo>
                        <a:pt x="736870" y="168910"/>
                        <a:pt x="737522" y="163703"/>
                        <a:pt x="739474" y="161751"/>
                      </a:cubicBezTo>
                      <a:cubicBezTo>
                        <a:pt x="741427" y="160123"/>
                        <a:pt x="738823" y="165330"/>
                        <a:pt x="740776" y="167934"/>
                      </a:cubicBezTo>
                      <a:cubicBezTo>
                        <a:pt x="742728" y="170538"/>
                        <a:pt x="745006" y="172165"/>
                        <a:pt x="745332" y="174117"/>
                      </a:cubicBezTo>
                      <a:cubicBezTo>
                        <a:pt x="745658" y="176070"/>
                        <a:pt x="742728" y="177372"/>
                        <a:pt x="746309" y="181603"/>
                      </a:cubicBezTo>
                      <a:cubicBezTo>
                        <a:pt x="750214" y="186159"/>
                        <a:pt x="751841" y="187136"/>
                        <a:pt x="752818" y="190065"/>
                      </a:cubicBezTo>
                      <a:cubicBezTo>
                        <a:pt x="753794" y="193319"/>
                        <a:pt x="754119" y="195597"/>
                        <a:pt x="755422" y="194621"/>
                      </a:cubicBezTo>
                      <a:cubicBezTo>
                        <a:pt x="756397" y="193645"/>
                        <a:pt x="756397" y="187136"/>
                        <a:pt x="756723" y="184206"/>
                      </a:cubicBezTo>
                      <a:cubicBezTo>
                        <a:pt x="757049" y="181278"/>
                        <a:pt x="755747" y="178349"/>
                        <a:pt x="757700" y="178349"/>
                      </a:cubicBezTo>
                      <a:cubicBezTo>
                        <a:pt x="759652" y="178023"/>
                        <a:pt x="759652" y="181603"/>
                        <a:pt x="763232" y="182905"/>
                      </a:cubicBezTo>
                      <a:cubicBezTo>
                        <a:pt x="766812" y="184206"/>
                        <a:pt x="767788" y="182579"/>
                        <a:pt x="767137" y="181278"/>
                      </a:cubicBezTo>
                      <a:cubicBezTo>
                        <a:pt x="766487" y="179976"/>
                        <a:pt x="763558" y="179976"/>
                        <a:pt x="764209" y="177697"/>
                      </a:cubicBezTo>
                      <a:cubicBezTo>
                        <a:pt x="764859" y="175419"/>
                        <a:pt x="769415" y="172490"/>
                        <a:pt x="767137" y="171514"/>
                      </a:cubicBezTo>
                      <a:cubicBezTo>
                        <a:pt x="764859" y="170538"/>
                        <a:pt x="761279" y="175094"/>
                        <a:pt x="760303" y="173141"/>
                      </a:cubicBezTo>
                      <a:cubicBezTo>
                        <a:pt x="759652" y="171188"/>
                        <a:pt x="759978" y="165656"/>
                        <a:pt x="757374" y="164679"/>
                      </a:cubicBezTo>
                      <a:cubicBezTo>
                        <a:pt x="754770" y="163703"/>
                        <a:pt x="750540" y="164679"/>
                        <a:pt x="751841" y="163052"/>
                      </a:cubicBezTo>
                      <a:cubicBezTo>
                        <a:pt x="753143" y="161751"/>
                        <a:pt x="759001" y="161751"/>
                        <a:pt x="758676" y="159472"/>
                      </a:cubicBezTo>
                      <a:cubicBezTo>
                        <a:pt x="758350" y="157194"/>
                        <a:pt x="755422" y="153288"/>
                        <a:pt x="757374" y="152963"/>
                      </a:cubicBezTo>
                      <a:cubicBezTo>
                        <a:pt x="759327" y="152638"/>
                        <a:pt x="759978" y="156869"/>
                        <a:pt x="762581" y="158496"/>
                      </a:cubicBezTo>
                      <a:cubicBezTo>
                        <a:pt x="765510" y="160123"/>
                        <a:pt x="767137" y="160123"/>
                        <a:pt x="767463" y="158821"/>
                      </a:cubicBezTo>
                      <a:cubicBezTo>
                        <a:pt x="767788" y="157519"/>
                        <a:pt x="771043" y="158821"/>
                        <a:pt x="772345" y="159797"/>
                      </a:cubicBezTo>
                      <a:cubicBezTo>
                        <a:pt x="773972" y="161099"/>
                        <a:pt x="774949" y="160774"/>
                        <a:pt x="777227" y="160774"/>
                      </a:cubicBezTo>
                      <a:cubicBezTo>
                        <a:pt x="779505" y="160774"/>
                        <a:pt x="797079" y="162727"/>
                        <a:pt x="794801" y="160449"/>
                      </a:cubicBezTo>
                      <a:cubicBezTo>
                        <a:pt x="792849" y="158170"/>
                        <a:pt x="792197" y="157194"/>
                        <a:pt x="787315" y="157194"/>
                      </a:cubicBezTo>
                      <a:cubicBezTo>
                        <a:pt x="782434" y="157194"/>
                        <a:pt x="778854" y="157845"/>
                        <a:pt x="779179" y="155892"/>
                      </a:cubicBezTo>
                      <a:cubicBezTo>
                        <a:pt x="779505" y="154265"/>
                        <a:pt x="777552" y="152638"/>
                        <a:pt x="780481" y="151987"/>
                      </a:cubicBezTo>
                      <a:cubicBezTo>
                        <a:pt x="783410" y="151336"/>
                        <a:pt x="784061" y="154265"/>
                        <a:pt x="785688" y="150360"/>
                      </a:cubicBezTo>
                      <a:cubicBezTo>
                        <a:pt x="787315" y="146779"/>
                        <a:pt x="785363" y="145478"/>
                        <a:pt x="786340" y="142874"/>
                      </a:cubicBezTo>
                      <a:cubicBezTo>
                        <a:pt x="787641" y="140270"/>
                        <a:pt x="789268" y="138318"/>
                        <a:pt x="787641" y="138643"/>
                      </a:cubicBezTo>
                      <a:cubicBezTo>
                        <a:pt x="786014" y="138643"/>
                        <a:pt x="781783" y="146454"/>
                        <a:pt x="780481" y="143851"/>
                      </a:cubicBezTo>
                      <a:cubicBezTo>
                        <a:pt x="779179" y="140921"/>
                        <a:pt x="777227" y="136040"/>
                        <a:pt x="779831" y="135063"/>
                      </a:cubicBezTo>
                      <a:cubicBezTo>
                        <a:pt x="782109" y="134087"/>
                        <a:pt x="783410" y="135063"/>
                        <a:pt x="785037" y="132460"/>
                      </a:cubicBezTo>
                      <a:cubicBezTo>
                        <a:pt x="786990" y="129856"/>
                        <a:pt x="785363" y="126276"/>
                        <a:pt x="787315" y="127578"/>
                      </a:cubicBezTo>
                      <a:cubicBezTo>
                        <a:pt x="789268" y="128879"/>
                        <a:pt x="790245" y="132134"/>
                        <a:pt x="793499" y="133110"/>
                      </a:cubicBezTo>
                      <a:cubicBezTo>
                        <a:pt x="796754" y="134087"/>
                        <a:pt x="801310" y="137016"/>
                        <a:pt x="800985" y="133761"/>
                      </a:cubicBezTo>
                      <a:cubicBezTo>
                        <a:pt x="800659" y="130832"/>
                        <a:pt x="800985" y="129531"/>
                        <a:pt x="798055" y="127903"/>
                      </a:cubicBezTo>
                      <a:cubicBezTo>
                        <a:pt x="795452" y="126276"/>
                        <a:pt x="794476" y="125625"/>
                        <a:pt x="795127" y="122696"/>
                      </a:cubicBezTo>
                      <a:cubicBezTo>
                        <a:pt x="795777" y="119767"/>
                        <a:pt x="798706" y="119767"/>
                        <a:pt x="802286" y="122045"/>
                      </a:cubicBezTo>
                      <a:cubicBezTo>
                        <a:pt x="805867" y="124323"/>
                        <a:pt x="806192" y="126601"/>
                        <a:pt x="807819" y="124323"/>
                      </a:cubicBezTo>
                      <a:cubicBezTo>
                        <a:pt x="809446" y="122045"/>
                        <a:pt x="799032" y="114885"/>
                        <a:pt x="799683" y="112281"/>
                      </a:cubicBezTo>
                      <a:cubicBezTo>
                        <a:pt x="800333" y="109352"/>
                        <a:pt x="801310" y="106098"/>
                        <a:pt x="803588" y="105447"/>
                      </a:cubicBezTo>
                      <a:cubicBezTo>
                        <a:pt x="805541" y="104796"/>
                        <a:pt x="800985" y="106423"/>
                        <a:pt x="805867" y="107074"/>
                      </a:cubicBezTo>
                      <a:cubicBezTo>
                        <a:pt x="810749" y="107725"/>
                        <a:pt x="812701" y="107725"/>
                        <a:pt x="812701" y="106098"/>
                      </a:cubicBezTo>
                      <a:cubicBezTo>
                        <a:pt x="813027" y="104470"/>
                        <a:pt x="814003" y="102843"/>
                        <a:pt x="814979" y="103169"/>
                      </a:cubicBezTo>
                      <a:cubicBezTo>
                        <a:pt x="815955" y="103494"/>
                        <a:pt x="814328" y="107400"/>
                        <a:pt x="818233" y="107074"/>
                      </a:cubicBezTo>
                      <a:cubicBezTo>
                        <a:pt x="822139" y="106749"/>
                        <a:pt x="822464" y="98938"/>
                        <a:pt x="825394" y="97311"/>
                      </a:cubicBezTo>
                      <a:cubicBezTo>
                        <a:pt x="828323" y="95683"/>
                        <a:pt x="834506" y="91127"/>
                        <a:pt x="835808" y="91127"/>
                      </a:cubicBezTo>
                      <a:cubicBezTo>
                        <a:pt x="837110" y="90802"/>
                        <a:pt x="832554" y="95358"/>
                        <a:pt x="834506" y="96660"/>
                      </a:cubicBezTo>
                      <a:cubicBezTo>
                        <a:pt x="836785" y="98287"/>
                        <a:pt x="837761" y="99263"/>
                        <a:pt x="839714" y="97961"/>
                      </a:cubicBezTo>
                      <a:cubicBezTo>
                        <a:pt x="841667" y="96660"/>
                        <a:pt x="845897" y="84943"/>
                        <a:pt x="848501" y="84618"/>
                      </a:cubicBezTo>
                      <a:cubicBezTo>
                        <a:pt x="851104" y="84292"/>
                        <a:pt x="848501" y="90476"/>
                        <a:pt x="854685" y="90476"/>
                      </a:cubicBezTo>
                      <a:cubicBezTo>
                        <a:pt x="860868" y="90476"/>
                        <a:pt x="859567" y="86570"/>
                        <a:pt x="862495" y="90151"/>
                      </a:cubicBezTo>
                      <a:cubicBezTo>
                        <a:pt x="865424" y="93731"/>
                        <a:pt x="867377" y="95358"/>
                        <a:pt x="871608" y="99263"/>
                      </a:cubicBezTo>
                      <a:cubicBezTo>
                        <a:pt x="875839" y="103169"/>
                        <a:pt x="882023" y="108701"/>
                        <a:pt x="882673" y="110003"/>
                      </a:cubicBezTo>
                      <a:cubicBezTo>
                        <a:pt x="883324" y="111305"/>
                        <a:pt x="882023" y="119442"/>
                        <a:pt x="881046" y="121720"/>
                      </a:cubicBezTo>
                      <a:cubicBezTo>
                        <a:pt x="880069" y="123998"/>
                        <a:pt x="875188" y="136040"/>
                        <a:pt x="877791" y="135388"/>
                      </a:cubicBezTo>
                      <a:cubicBezTo>
                        <a:pt x="880395" y="134738"/>
                        <a:pt x="880721" y="131158"/>
                        <a:pt x="882673" y="131158"/>
                      </a:cubicBezTo>
                      <a:cubicBezTo>
                        <a:pt x="884626" y="131158"/>
                        <a:pt x="887230" y="133110"/>
                        <a:pt x="887555" y="131158"/>
                      </a:cubicBezTo>
                      <a:cubicBezTo>
                        <a:pt x="887881" y="129205"/>
                        <a:pt x="883324" y="124649"/>
                        <a:pt x="885277" y="122696"/>
                      </a:cubicBezTo>
                      <a:cubicBezTo>
                        <a:pt x="887230" y="120743"/>
                        <a:pt x="890159" y="123347"/>
                        <a:pt x="890810" y="120743"/>
                      </a:cubicBezTo>
                      <a:cubicBezTo>
                        <a:pt x="891786" y="118465"/>
                        <a:pt x="887555" y="115861"/>
                        <a:pt x="891460" y="115211"/>
                      </a:cubicBezTo>
                      <a:cubicBezTo>
                        <a:pt x="895691" y="114560"/>
                        <a:pt x="903503" y="112933"/>
                        <a:pt x="904478" y="115536"/>
                      </a:cubicBezTo>
                      <a:cubicBezTo>
                        <a:pt x="905130" y="118140"/>
                        <a:pt x="908710" y="116512"/>
                        <a:pt x="910012" y="118465"/>
                      </a:cubicBezTo>
                      <a:cubicBezTo>
                        <a:pt x="911313" y="120418"/>
                        <a:pt x="909686" y="126276"/>
                        <a:pt x="911639" y="124974"/>
                      </a:cubicBezTo>
                      <a:cubicBezTo>
                        <a:pt x="913591" y="123672"/>
                        <a:pt x="914568" y="116512"/>
                        <a:pt x="916521" y="117814"/>
                      </a:cubicBezTo>
                      <a:cubicBezTo>
                        <a:pt x="918473" y="119116"/>
                        <a:pt x="923030" y="126601"/>
                        <a:pt x="924331" y="124649"/>
                      </a:cubicBezTo>
                      <a:cubicBezTo>
                        <a:pt x="925633" y="122370"/>
                        <a:pt x="922704" y="118790"/>
                        <a:pt x="924657" y="117814"/>
                      </a:cubicBezTo>
                      <a:cubicBezTo>
                        <a:pt x="926609" y="116838"/>
                        <a:pt x="935722" y="115536"/>
                        <a:pt x="935072" y="113583"/>
                      </a:cubicBezTo>
                      <a:cubicBezTo>
                        <a:pt x="934095" y="111631"/>
                        <a:pt x="929539" y="113258"/>
                        <a:pt x="926284" y="110979"/>
                      </a:cubicBezTo>
                      <a:cubicBezTo>
                        <a:pt x="923355" y="108701"/>
                        <a:pt x="919124" y="106098"/>
                        <a:pt x="918799" y="103820"/>
                      </a:cubicBezTo>
                      <a:cubicBezTo>
                        <a:pt x="922378" y="103169"/>
                        <a:pt x="921077" y="101867"/>
                        <a:pt x="921728" y="100565"/>
                      </a:cubicBezTo>
                      <a:lnTo>
                        <a:pt x="921728" y="100565"/>
                      </a:lnTo>
                      <a:close/>
                      <a:moveTo>
                        <a:pt x="11435" y="46540"/>
                      </a:moveTo>
                      <a:cubicBezTo>
                        <a:pt x="6553" y="48493"/>
                        <a:pt x="5902" y="51422"/>
                        <a:pt x="10134" y="51747"/>
                      </a:cubicBezTo>
                      <a:cubicBezTo>
                        <a:pt x="14364" y="52073"/>
                        <a:pt x="22175" y="54025"/>
                        <a:pt x="20222" y="49795"/>
                      </a:cubicBezTo>
                      <a:cubicBezTo>
                        <a:pt x="18270" y="45889"/>
                        <a:pt x="16317" y="43936"/>
                        <a:pt x="11435" y="46540"/>
                      </a:cubicBezTo>
                      <a:lnTo>
                        <a:pt x="11435" y="46540"/>
                      </a:lnTo>
                      <a:close/>
                      <a:moveTo>
                        <a:pt x="1671" y="25386"/>
                      </a:moveTo>
                      <a:cubicBezTo>
                        <a:pt x="-1257" y="29291"/>
                        <a:pt x="44" y="36451"/>
                        <a:pt x="2648" y="38404"/>
                      </a:cubicBezTo>
                      <a:cubicBezTo>
                        <a:pt x="5252" y="40682"/>
                        <a:pt x="6879" y="40356"/>
                        <a:pt x="8180" y="34824"/>
                      </a:cubicBezTo>
                      <a:cubicBezTo>
                        <a:pt x="9482" y="29616"/>
                        <a:pt x="6227" y="24084"/>
                        <a:pt x="1671" y="25386"/>
                      </a:cubicBezTo>
                      <a:lnTo>
                        <a:pt x="1671" y="25386"/>
                      </a:lnTo>
                      <a:close/>
                      <a:moveTo>
                        <a:pt x="1495502" y="156218"/>
                      </a:moveTo>
                      <a:cubicBezTo>
                        <a:pt x="1493549" y="159472"/>
                        <a:pt x="1499733" y="165656"/>
                        <a:pt x="1502011" y="165005"/>
                      </a:cubicBezTo>
                      <a:cubicBezTo>
                        <a:pt x="1504289" y="164354"/>
                        <a:pt x="1508846" y="159472"/>
                        <a:pt x="1507544" y="157519"/>
                      </a:cubicBezTo>
                      <a:cubicBezTo>
                        <a:pt x="1506242" y="155892"/>
                        <a:pt x="1503313" y="151661"/>
                        <a:pt x="1495502" y="156218"/>
                      </a:cubicBezTo>
                      <a:lnTo>
                        <a:pt x="1495502" y="156218"/>
                      </a:lnTo>
                      <a:close/>
                      <a:moveTo>
                        <a:pt x="1423251" y="995562"/>
                      </a:moveTo>
                      <a:cubicBezTo>
                        <a:pt x="1421624" y="997840"/>
                        <a:pt x="1417719" y="995236"/>
                        <a:pt x="1419020" y="999141"/>
                      </a:cubicBezTo>
                      <a:cubicBezTo>
                        <a:pt x="1420322" y="1003047"/>
                        <a:pt x="1428458" y="1007603"/>
                        <a:pt x="1428458" y="1004674"/>
                      </a:cubicBezTo>
                      <a:cubicBezTo>
                        <a:pt x="1428458" y="1001745"/>
                        <a:pt x="1426506" y="992958"/>
                        <a:pt x="1423251" y="995562"/>
                      </a:cubicBezTo>
                      <a:lnTo>
                        <a:pt x="1423251" y="995562"/>
                      </a:lnTo>
                      <a:close/>
                      <a:moveTo>
                        <a:pt x="1435619" y="989703"/>
                      </a:moveTo>
                      <a:cubicBezTo>
                        <a:pt x="1437897" y="987425"/>
                        <a:pt x="1440175" y="984496"/>
                        <a:pt x="1442779" y="988076"/>
                      </a:cubicBezTo>
                      <a:cubicBezTo>
                        <a:pt x="1445057" y="991656"/>
                        <a:pt x="1450915" y="996863"/>
                        <a:pt x="1447985" y="996863"/>
                      </a:cubicBezTo>
                      <a:cubicBezTo>
                        <a:pt x="1445057" y="996538"/>
                        <a:pt x="1437571" y="995887"/>
                        <a:pt x="1435619" y="994585"/>
                      </a:cubicBezTo>
                      <a:cubicBezTo>
                        <a:pt x="1433666" y="993284"/>
                        <a:pt x="1433015" y="991330"/>
                        <a:pt x="1435619" y="989703"/>
                      </a:cubicBezTo>
                      <a:lnTo>
                        <a:pt x="1435619" y="989703"/>
                      </a:lnTo>
                      <a:close/>
                      <a:moveTo>
                        <a:pt x="1429761" y="912246"/>
                      </a:moveTo>
                      <a:cubicBezTo>
                        <a:pt x="1422926" y="914198"/>
                        <a:pt x="1412837" y="915500"/>
                        <a:pt x="1411861" y="916802"/>
                      </a:cubicBezTo>
                      <a:cubicBezTo>
                        <a:pt x="1410884" y="918429"/>
                        <a:pt x="1412837" y="923311"/>
                        <a:pt x="1412837" y="923311"/>
                      </a:cubicBezTo>
                      <a:cubicBezTo>
                        <a:pt x="1412837" y="923311"/>
                        <a:pt x="1407304" y="919731"/>
                        <a:pt x="1403724" y="919731"/>
                      </a:cubicBezTo>
                      <a:cubicBezTo>
                        <a:pt x="1400144" y="919405"/>
                        <a:pt x="1400144" y="922660"/>
                        <a:pt x="1394286" y="920707"/>
                      </a:cubicBezTo>
                      <a:cubicBezTo>
                        <a:pt x="1388428" y="918755"/>
                        <a:pt x="1390380" y="916802"/>
                        <a:pt x="1385499" y="916476"/>
                      </a:cubicBezTo>
                      <a:cubicBezTo>
                        <a:pt x="1380617" y="915825"/>
                        <a:pt x="1378339" y="912571"/>
                        <a:pt x="1373457" y="910944"/>
                      </a:cubicBezTo>
                      <a:cubicBezTo>
                        <a:pt x="1368901" y="909316"/>
                        <a:pt x="1366622" y="909967"/>
                        <a:pt x="1363693" y="908666"/>
                      </a:cubicBezTo>
                      <a:cubicBezTo>
                        <a:pt x="1360439" y="907364"/>
                        <a:pt x="1360113" y="905411"/>
                        <a:pt x="1357184" y="905411"/>
                      </a:cubicBezTo>
                      <a:cubicBezTo>
                        <a:pt x="1354256" y="905085"/>
                        <a:pt x="1355883" y="904435"/>
                        <a:pt x="1351977" y="902482"/>
                      </a:cubicBezTo>
                      <a:cubicBezTo>
                        <a:pt x="1348071" y="900529"/>
                        <a:pt x="1348071" y="911920"/>
                        <a:pt x="1348071" y="913873"/>
                      </a:cubicBezTo>
                      <a:cubicBezTo>
                        <a:pt x="1347746" y="915825"/>
                        <a:pt x="1350675" y="920057"/>
                        <a:pt x="1351977" y="925589"/>
                      </a:cubicBezTo>
                      <a:cubicBezTo>
                        <a:pt x="1353279" y="930796"/>
                        <a:pt x="1355883" y="935353"/>
                        <a:pt x="1357835" y="937631"/>
                      </a:cubicBezTo>
                      <a:cubicBezTo>
                        <a:pt x="1359788" y="939584"/>
                        <a:pt x="1365971" y="947720"/>
                        <a:pt x="1365971" y="947720"/>
                      </a:cubicBezTo>
                      <a:cubicBezTo>
                        <a:pt x="1365971" y="947720"/>
                        <a:pt x="1364670" y="951625"/>
                        <a:pt x="1366297" y="954229"/>
                      </a:cubicBezTo>
                      <a:cubicBezTo>
                        <a:pt x="1367924" y="956507"/>
                        <a:pt x="1376061" y="960087"/>
                        <a:pt x="1374108" y="962691"/>
                      </a:cubicBezTo>
                      <a:cubicBezTo>
                        <a:pt x="1372155" y="965294"/>
                        <a:pt x="1371504" y="967573"/>
                        <a:pt x="1369877" y="965945"/>
                      </a:cubicBezTo>
                      <a:cubicBezTo>
                        <a:pt x="1368249" y="963993"/>
                        <a:pt x="1367274" y="958134"/>
                        <a:pt x="1365321" y="960412"/>
                      </a:cubicBezTo>
                      <a:cubicBezTo>
                        <a:pt x="1363368" y="962691"/>
                        <a:pt x="1364344" y="968549"/>
                        <a:pt x="1366622" y="972780"/>
                      </a:cubicBezTo>
                      <a:cubicBezTo>
                        <a:pt x="1368901" y="977011"/>
                        <a:pt x="1372155" y="978963"/>
                        <a:pt x="1375735" y="984496"/>
                      </a:cubicBezTo>
                      <a:cubicBezTo>
                        <a:pt x="1379315" y="990354"/>
                        <a:pt x="1378013" y="991656"/>
                        <a:pt x="1380943" y="991656"/>
                      </a:cubicBezTo>
                      <a:cubicBezTo>
                        <a:pt x="1383871" y="991656"/>
                        <a:pt x="1382244" y="987100"/>
                        <a:pt x="1386475" y="989378"/>
                      </a:cubicBezTo>
                      <a:cubicBezTo>
                        <a:pt x="1391031" y="991330"/>
                        <a:pt x="1395262" y="991005"/>
                        <a:pt x="1392984" y="993284"/>
                      </a:cubicBezTo>
                      <a:cubicBezTo>
                        <a:pt x="1391031" y="995562"/>
                        <a:pt x="1384522" y="997514"/>
                        <a:pt x="1387126" y="1000118"/>
                      </a:cubicBezTo>
                      <a:cubicBezTo>
                        <a:pt x="1389730" y="1002396"/>
                        <a:pt x="1394286" y="997514"/>
                        <a:pt x="1399167" y="997840"/>
                      </a:cubicBezTo>
                      <a:cubicBezTo>
                        <a:pt x="1404049" y="998165"/>
                        <a:pt x="1413813" y="1005976"/>
                        <a:pt x="1414139" y="1004349"/>
                      </a:cubicBezTo>
                      <a:cubicBezTo>
                        <a:pt x="1414464" y="1002721"/>
                        <a:pt x="1412511" y="997189"/>
                        <a:pt x="1413162" y="995887"/>
                      </a:cubicBezTo>
                      <a:cubicBezTo>
                        <a:pt x="1413813" y="994585"/>
                        <a:pt x="1417719" y="993609"/>
                        <a:pt x="1416092" y="991982"/>
                      </a:cubicBezTo>
                      <a:cubicBezTo>
                        <a:pt x="1414464" y="990354"/>
                        <a:pt x="1410233" y="988076"/>
                        <a:pt x="1411210" y="986449"/>
                      </a:cubicBezTo>
                      <a:cubicBezTo>
                        <a:pt x="1412186" y="984821"/>
                        <a:pt x="1415115" y="983194"/>
                        <a:pt x="1416417" y="985147"/>
                      </a:cubicBezTo>
                      <a:cubicBezTo>
                        <a:pt x="1417719" y="987100"/>
                        <a:pt x="1418370" y="988727"/>
                        <a:pt x="1419671" y="989378"/>
                      </a:cubicBezTo>
                      <a:cubicBezTo>
                        <a:pt x="1420973" y="990029"/>
                        <a:pt x="1423576" y="984821"/>
                        <a:pt x="1423251" y="981893"/>
                      </a:cubicBezTo>
                      <a:cubicBezTo>
                        <a:pt x="1422601" y="978963"/>
                        <a:pt x="1420973" y="975384"/>
                        <a:pt x="1422275" y="974732"/>
                      </a:cubicBezTo>
                      <a:cubicBezTo>
                        <a:pt x="1423576" y="974407"/>
                        <a:pt x="1427483" y="982218"/>
                        <a:pt x="1429435" y="980591"/>
                      </a:cubicBezTo>
                      <a:cubicBezTo>
                        <a:pt x="1431388" y="978963"/>
                        <a:pt x="1429435" y="975709"/>
                        <a:pt x="1431713" y="976685"/>
                      </a:cubicBezTo>
                      <a:cubicBezTo>
                        <a:pt x="1433992" y="977662"/>
                        <a:pt x="1438548" y="983520"/>
                        <a:pt x="1439849" y="981893"/>
                      </a:cubicBezTo>
                      <a:cubicBezTo>
                        <a:pt x="1441151" y="980265"/>
                        <a:pt x="1440826" y="974082"/>
                        <a:pt x="1440501" y="970176"/>
                      </a:cubicBezTo>
                      <a:cubicBezTo>
                        <a:pt x="1440501" y="966596"/>
                        <a:pt x="1439198" y="962691"/>
                        <a:pt x="1439849" y="960738"/>
                      </a:cubicBezTo>
                      <a:cubicBezTo>
                        <a:pt x="1440826" y="958785"/>
                        <a:pt x="1443755" y="948696"/>
                        <a:pt x="1445057" y="947069"/>
                      </a:cubicBezTo>
                      <a:cubicBezTo>
                        <a:pt x="1446033" y="945442"/>
                        <a:pt x="1448637" y="950323"/>
                        <a:pt x="1448637" y="951300"/>
                      </a:cubicBezTo>
                      <a:cubicBezTo>
                        <a:pt x="1448637" y="952276"/>
                        <a:pt x="1453193" y="955205"/>
                        <a:pt x="1455797" y="954555"/>
                      </a:cubicBezTo>
                      <a:cubicBezTo>
                        <a:pt x="1458401" y="953903"/>
                        <a:pt x="1452217" y="948045"/>
                        <a:pt x="1451240" y="942512"/>
                      </a:cubicBezTo>
                      <a:cubicBezTo>
                        <a:pt x="1450264" y="937305"/>
                        <a:pt x="1448962" y="933075"/>
                        <a:pt x="1450264" y="924613"/>
                      </a:cubicBezTo>
                      <a:cubicBezTo>
                        <a:pt x="1451240" y="916151"/>
                        <a:pt x="1452217" y="914849"/>
                        <a:pt x="1450915" y="912896"/>
                      </a:cubicBezTo>
                      <a:cubicBezTo>
                        <a:pt x="1449613" y="910944"/>
                        <a:pt x="1444080" y="905411"/>
                        <a:pt x="1441476" y="906062"/>
                      </a:cubicBezTo>
                      <a:cubicBezTo>
                        <a:pt x="1438873" y="906713"/>
                        <a:pt x="1436270" y="911594"/>
                        <a:pt x="1429761" y="912246"/>
                      </a:cubicBezTo>
                      <a:lnTo>
                        <a:pt x="1429761" y="912246"/>
                      </a:lnTo>
                      <a:close/>
                      <a:moveTo>
                        <a:pt x="1452217" y="894346"/>
                      </a:moveTo>
                      <a:cubicBezTo>
                        <a:pt x="1449613" y="894346"/>
                        <a:pt x="1443755" y="893044"/>
                        <a:pt x="1444080" y="894996"/>
                      </a:cubicBezTo>
                      <a:cubicBezTo>
                        <a:pt x="1444406" y="896949"/>
                        <a:pt x="1450264" y="905737"/>
                        <a:pt x="1452217" y="904109"/>
                      </a:cubicBezTo>
                      <a:cubicBezTo>
                        <a:pt x="1454495" y="902482"/>
                        <a:pt x="1457424" y="900204"/>
                        <a:pt x="1457424" y="898576"/>
                      </a:cubicBezTo>
                      <a:cubicBezTo>
                        <a:pt x="1457424" y="896949"/>
                        <a:pt x="1455146" y="894671"/>
                        <a:pt x="1452217" y="894346"/>
                      </a:cubicBezTo>
                      <a:lnTo>
                        <a:pt x="1452217" y="894346"/>
                      </a:lnTo>
                      <a:close/>
                      <a:moveTo>
                        <a:pt x="1440826" y="870587"/>
                      </a:moveTo>
                      <a:cubicBezTo>
                        <a:pt x="1437246" y="874818"/>
                        <a:pt x="1434317" y="874167"/>
                        <a:pt x="1435944" y="877096"/>
                      </a:cubicBezTo>
                      <a:cubicBezTo>
                        <a:pt x="1437571" y="880026"/>
                        <a:pt x="1440501" y="886860"/>
                        <a:pt x="1442779" y="887185"/>
                      </a:cubicBezTo>
                      <a:cubicBezTo>
                        <a:pt x="1445057" y="887837"/>
                        <a:pt x="1450915" y="888162"/>
                        <a:pt x="1450915" y="888162"/>
                      </a:cubicBezTo>
                      <a:cubicBezTo>
                        <a:pt x="1450915" y="888162"/>
                        <a:pt x="1452867" y="887185"/>
                        <a:pt x="1451892" y="883606"/>
                      </a:cubicBezTo>
                      <a:cubicBezTo>
                        <a:pt x="1450915" y="879700"/>
                        <a:pt x="1443429" y="870262"/>
                        <a:pt x="1440826" y="870587"/>
                      </a:cubicBezTo>
                      <a:lnTo>
                        <a:pt x="1440826" y="870587"/>
                      </a:lnTo>
                      <a:close/>
                      <a:moveTo>
                        <a:pt x="1325616" y="874493"/>
                      </a:moveTo>
                      <a:cubicBezTo>
                        <a:pt x="1325940" y="878724"/>
                        <a:pt x="1323988" y="883606"/>
                        <a:pt x="1326592" y="883606"/>
                      </a:cubicBezTo>
                      <a:cubicBezTo>
                        <a:pt x="1329195" y="883606"/>
                        <a:pt x="1329521" y="881978"/>
                        <a:pt x="1331799" y="881653"/>
                      </a:cubicBezTo>
                      <a:cubicBezTo>
                        <a:pt x="1334077" y="881328"/>
                        <a:pt x="1334728" y="873191"/>
                        <a:pt x="1333101" y="870587"/>
                      </a:cubicBezTo>
                      <a:cubicBezTo>
                        <a:pt x="1331474" y="867984"/>
                        <a:pt x="1329521" y="862451"/>
                        <a:pt x="1328219" y="864729"/>
                      </a:cubicBezTo>
                      <a:cubicBezTo>
                        <a:pt x="1326917" y="867008"/>
                        <a:pt x="1325616" y="870913"/>
                        <a:pt x="1325616" y="874493"/>
                      </a:cubicBezTo>
                      <a:lnTo>
                        <a:pt x="1325616" y="874493"/>
                      </a:lnTo>
                      <a:close/>
                      <a:moveTo>
                        <a:pt x="1163214" y="745939"/>
                      </a:moveTo>
                      <a:cubicBezTo>
                        <a:pt x="1162563" y="747241"/>
                        <a:pt x="1160936" y="749194"/>
                        <a:pt x="1161912" y="749844"/>
                      </a:cubicBezTo>
                      <a:cubicBezTo>
                        <a:pt x="1162889" y="750495"/>
                        <a:pt x="1171025" y="753099"/>
                        <a:pt x="1171025" y="751472"/>
                      </a:cubicBezTo>
                      <a:cubicBezTo>
                        <a:pt x="1171025" y="749844"/>
                        <a:pt x="1169398" y="747241"/>
                        <a:pt x="1167771" y="746264"/>
                      </a:cubicBezTo>
                      <a:cubicBezTo>
                        <a:pt x="1166143" y="745288"/>
                        <a:pt x="1163865" y="745288"/>
                        <a:pt x="1163214" y="745939"/>
                      </a:cubicBezTo>
                      <a:lnTo>
                        <a:pt x="1163214" y="745939"/>
                      </a:lnTo>
                      <a:close/>
                      <a:moveTo>
                        <a:pt x="1137503" y="741383"/>
                      </a:moveTo>
                      <a:cubicBezTo>
                        <a:pt x="1134249" y="743335"/>
                        <a:pt x="1127089" y="742033"/>
                        <a:pt x="1125136" y="743661"/>
                      </a:cubicBezTo>
                      <a:cubicBezTo>
                        <a:pt x="1123184" y="745288"/>
                        <a:pt x="1120580" y="747241"/>
                        <a:pt x="1121556" y="748868"/>
                      </a:cubicBezTo>
                      <a:cubicBezTo>
                        <a:pt x="1122532" y="750495"/>
                        <a:pt x="1121231" y="753424"/>
                        <a:pt x="1125136" y="753424"/>
                      </a:cubicBezTo>
                      <a:cubicBezTo>
                        <a:pt x="1129041" y="753099"/>
                        <a:pt x="1127089" y="751146"/>
                        <a:pt x="1131971" y="750821"/>
                      </a:cubicBezTo>
                      <a:cubicBezTo>
                        <a:pt x="1136527" y="750495"/>
                        <a:pt x="1139781" y="748217"/>
                        <a:pt x="1141734" y="750495"/>
                      </a:cubicBezTo>
                      <a:cubicBezTo>
                        <a:pt x="1144012" y="752774"/>
                        <a:pt x="1143362" y="755052"/>
                        <a:pt x="1146616" y="754075"/>
                      </a:cubicBezTo>
                      <a:cubicBezTo>
                        <a:pt x="1149871" y="752774"/>
                        <a:pt x="1151498" y="748217"/>
                        <a:pt x="1154102" y="747241"/>
                      </a:cubicBezTo>
                      <a:cubicBezTo>
                        <a:pt x="1156705" y="746264"/>
                        <a:pt x="1157031" y="744312"/>
                        <a:pt x="1154753" y="741708"/>
                      </a:cubicBezTo>
                      <a:cubicBezTo>
                        <a:pt x="1152475" y="739430"/>
                        <a:pt x="1152475" y="738453"/>
                        <a:pt x="1148568" y="738453"/>
                      </a:cubicBezTo>
                      <a:cubicBezTo>
                        <a:pt x="1144989" y="739104"/>
                        <a:pt x="1141734" y="739430"/>
                        <a:pt x="1137503" y="741383"/>
                      </a:cubicBezTo>
                      <a:lnTo>
                        <a:pt x="1137503" y="741383"/>
                      </a:lnTo>
                      <a:close/>
                      <a:moveTo>
                        <a:pt x="1204547" y="178023"/>
                      </a:moveTo>
                      <a:cubicBezTo>
                        <a:pt x="1202920" y="179650"/>
                        <a:pt x="1201943" y="181928"/>
                        <a:pt x="1203896" y="181928"/>
                      </a:cubicBezTo>
                      <a:cubicBezTo>
                        <a:pt x="1205523" y="181928"/>
                        <a:pt x="1210730" y="181928"/>
                        <a:pt x="1210080" y="180301"/>
                      </a:cubicBezTo>
                      <a:cubicBezTo>
                        <a:pt x="1209429" y="178349"/>
                        <a:pt x="1208127" y="175419"/>
                        <a:pt x="1204547" y="178023"/>
                      </a:cubicBezTo>
                      <a:lnTo>
                        <a:pt x="1204547" y="178023"/>
                      </a:lnTo>
                      <a:close/>
                      <a:moveTo>
                        <a:pt x="1199990" y="162727"/>
                      </a:moveTo>
                      <a:cubicBezTo>
                        <a:pt x="1198363" y="164354"/>
                        <a:pt x="1195434" y="166958"/>
                        <a:pt x="1196085" y="167934"/>
                      </a:cubicBezTo>
                      <a:cubicBezTo>
                        <a:pt x="1196736" y="168910"/>
                        <a:pt x="1197061" y="170538"/>
                        <a:pt x="1198689" y="169887"/>
                      </a:cubicBezTo>
                      <a:cubicBezTo>
                        <a:pt x="1200316" y="169236"/>
                        <a:pt x="1201943" y="167283"/>
                        <a:pt x="1203896" y="165981"/>
                      </a:cubicBezTo>
                      <a:cubicBezTo>
                        <a:pt x="1205849" y="164679"/>
                        <a:pt x="1209429" y="165330"/>
                        <a:pt x="1210080" y="164354"/>
                      </a:cubicBezTo>
                      <a:cubicBezTo>
                        <a:pt x="1210730" y="163378"/>
                        <a:pt x="1212032" y="162727"/>
                        <a:pt x="1211707" y="161099"/>
                      </a:cubicBezTo>
                      <a:cubicBezTo>
                        <a:pt x="1210730" y="159147"/>
                        <a:pt x="1204221" y="160774"/>
                        <a:pt x="1199990" y="162727"/>
                      </a:cubicBezTo>
                      <a:lnTo>
                        <a:pt x="1199990" y="162727"/>
                      </a:lnTo>
                      <a:close/>
                      <a:moveTo>
                        <a:pt x="1117976" y="89174"/>
                      </a:moveTo>
                      <a:cubicBezTo>
                        <a:pt x="1118302" y="90802"/>
                        <a:pt x="1117650" y="95683"/>
                        <a:pt x="1117976" y="96660"/>
                      </a:cubicBezTo>
                      <a:cubicBezTo>
                        <a:pt x="1117976" y="97636"/>
                        <a:pt x="1123184" y="98938"/>
                        <a:pt x="1125462" y="98612"/>
                      </a:cubicBezTo>
                      <a:cubicBezTo>
                        <a:pt x="1127740" y="98287"/>
                        <a:pt x="1131645" y="99914"/>
                        <a:pt x="1132622" y="99263"/>
                      </a:cubicBezTo>
                      <a:cubicBezTo>
                        <a:pt x="1133598" y="98612"/>
                        <a:pt x="1135550" y="95683"/>
                        <a:pt x="1134575" y="95358"/>
                      </a:cubicBezTo>
                      <a:cubicBezTo>
                        <a:pt x="1133598" y="95033"/>
                        <a:pt x="1131645" y="96985"/>
                        <a:pt x="1130344" y="96009"/>
                      </a:cubicBezTo>
                      <a:cubicBezTo>
                        <a:pt x="1129041" y="95033"/>
                        <a:pt x="1126763" y="94381"/>
                        <a:pt x="1127740" y="92754"/>
                      </a:cubicBezTo>
                      <a:cubicBezTo>
                        <a:pt x="1128716" y="91127"/>
                        <a:pt x="1131971" y="88524"/>
                        <a:pt x="1130994" y="87872"/>
                      </a:cubicBezTo>
                      <a:cubicBezTo>
                        <a:pt x="1130344" y="87547"/>
                        <a:pt x="1129367" y="88849"/>
                        <a:pt x="1128066" y="87872"/>
                      </a:cubicBezTo>
                      <a:cubicBezTo>
                        <a:pt x="1126763" y="86896"/>
                        <a:pt x="1126763" y="84618"/>
                        <a:pt x="1126113" y="83967"/>
                      </a:cubicBezTo>
                      <a:cubicBezTo>
                        <a:pt x="1125462" y="83316"/>
                        <a:pt x="1123509" y="86896"/>
                        <a:pt x="1122532" y="86896"/>
                      </a:cubicBezTo>
                      <a:cubicBezTo>
                        <a:pt x="1121231" y="87222"/>
                        <a:pt x="1117650" y="86896"/>
                        <a:pt x="1117976" y="89174"/>
                      </a:cubicBezTo>
                      <a:lnTo>
                        <a:pt x="1117976" y="89174"/>
                      </a:lnTo>
                      <a:close/>
                      <a:moveTo>
                        <a:pt x="945486" y="17900"/>
                      </a:moveTo>
                      <a:cubicBezTo>
                        <a:pt x="945160" y="20178"/>
                        <a:pt x="945160" y="22782"/>
                        <a:pt x="946787" y="24409"/>
                      </a:cubicBezTo>
                      <a:cubicBezTo>
                        <a:pt x="948415" y="26036"/>
                        <a:pt x="950693" y="27664"/>
                        <a:pt x="950368" y="28965"/>
                      </a:cubicBezTo>
                      <a:cubicBezTo>
                        <a:pt x="950042" y="30267"/>
                        <a:pt x="933769" y="31569"/>
                        <a:pt x="936048" y="29616"/>
                      </a:cubicBezTo>
                      <a:cubicBezTo>
                        <a:pt x="938326" y="27664"/>
                        <a:pt x="941581" y="26687"/>
                        <a:pt x="940930" y="23758"/>
                      </a:cubicBezTo>
                      <a:cubicBezTo>
                        <a:pt x="940278" y="20829"/>
                        <a:pt x="940930" y="18876"/>
                        <a:pt x="941906" y="16924"/>
                      </a:cubicBezTo>
                      <a:cubicBezTo>
                        <a:pt x="942882" y="15622"/>
                        <a:pt x="945812" y="16273"/>
                        <a:pt x="945486" y="17900"/>
                      </a:cubicBezTo>
                      <a:lnTo>
                        <a:pt x="945486" y="17900"/>
                      </a:lnTo>
                      <a:close/>
                      <a:moveTo>
                        <a:pt x="963386" y="15297"/>
                      </a:moveTo>
                      <a:cubicBezTo>
                        <a:pt x="958504" y="16924"/>
                        <a:pt x="958178" y="19202"/>
                        <a:pt x="955900" y="17249"/>
                      </a:cubicBezTo>
                      <a:cubicBezTo>
                        <a:pt x="953622" y="15622"/>
                        <a:pt x="951669" y="12693"/>
                        <a:pt x="951018" y="15297"/>
                      </a:cubicBezTo>
                      <a:cubicBezTo>
                        <a:pt x="950368" y="17900"/>
                        <a:pt x="949391" y="22131"/>
                        <a:pt x="953296" y="25386"/>
                      </a:cubicBezTo>
                      <a:cubicBezTo>
                        <a:pt x="957203" y="28315"/>
                        <a:pt x="963060" y="34173"/>
                        <a:pt x="965664" y="32871"/>
                      </a:cubicBezTo>
                      <a:cubicBezTo>
                        <a:pt x="968268" y="31243"/>
                        <a:pt x="972173" y="27664"/>
                        <a:pt x="975102" y="25060"/>
                      </a:cubicBezTo>
                      <a:cubicBezTo>
                        <a:pt x="978031" y="22456"/>
                        <a:pt x="980635" y="22131"/>
                        <a:pt x="980309" y="19853"/>
                      </a:cubicBezTo>
                      <a:cubicBezTo>
                        <a:pt x="979984" y="17575"/>
                        <a:pt x="973800" y="9438"/>
                        <a:pt x="973149" y="12042"/>
                      </a:cubicBezTo>
                      <a:cubicBezTo>
                        <a:pt x="972499" y="14645"/>
                        <a:pt x="974451" y="19853"/>
                        <a:pt x="970871" y="18225"/>
                      </a:cubicBezTo>
                      <a:cubicBezTo>
                        <a:pt x="967942" y="16273"/>
                        <a:pt x="965664" y="14320"/>
                        <a:pt x="963386" y="15297"/>
                      </a:cubicBezTo>
                      <a:lnTo>
                        <a:pt x="963386" y="15297"/>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1" name="Freeform: Shape 660">
                  <a:extLst>
                    <a:ext uri="{FF2B5EF4-FFF2-40B4-BE49-F238E27FC236}">
                      <a16:creationId xmlns:a16="http://schemas.microsoft.com/office/drawing/2014/main" id="{EB35A501-D7FC-42B7-97A1-C170D27CD39B}"/>
                    </a:ext>
                  </a:extLst>
                </p:cNvPr>
                <p:cNvSpPr/>
                <p:nvPr/>
              </p:nvSpPr>
              <p:spPr>
                <a:xfrm>
                  <a:off x="7995139" y="4171764"/>
                  <a:ext cx="62659" cy="111332"/>
                </a:xfrm>
                <a:custGeom>
                  <a:avLst/>
                  <a:gdLst>
                    <a:gd name="connsiteX0" fmla="*/ 11521 w 62659"/>
                    <a:gd name="connsiteY0" fmla="*/ 20065 h 111332"/>
                    <a:gd name="connsiteX1" fmla="*/ 7290 w 62659"/>
                    <a:gd name="connsiteY1" fmla="*/ 24296 h 111332"/>
                    <a:gd name="connsiteX2" fmla="*/ 4036 w 62659"/>
                    <a:gd name="connsiteY2" fmla="*/ 28852 h 111332"/>
                    <a:gd name="connsiteX3" fmla="*/ 6965 w 62659"/>
                    <a:gd name="connsiteY3" fmla="*/ 36663 h 111332"/>
                    <a:gd name="connsiteX4" fmla="*/ 4687 w 62659"/>
                    <a:gd name="connsiteY4" fmla="*/ 48379 h 111332"/>
                    <a:gd name="connsiteX5" fmla="*/ 781 w 62659"/>
                    <a:gd name="connsiteY5" fmla="*/ 44148 h 111332"/>
                    <a:gd name="connsiteX6" fmla="*/ 1757 w 62659"/>
                    <a:gd name="connsiteY6" fmla="*/ 57492 h 111332"/>
                    <a:gd name="connsiteX7" fmla="*/ 5663 w 62659"/>
                    <a:gd name="connsiteY7" fmla="*/ 81901 h 111332"/>
                    <a:gd name="connsiteX8" fmla="*/ 7941 w 62659"/>
                    <a:gd name="connsiteY8" fmla="*/ 94919 h 111332"/>
                    <a:gd name="connsiteX9" fmla="*/ 13800 w 62659"/>
                    <a:gd name="connsiteY9" fmla="*/ 106635 h 111332"/>
                    <a:gd name="connsiteX10" fmla="*/ 26166 w 62659"/>
                    <a:gd name="connsiteY10" fmla="*/ 110866 h 111332"/>
                    <a:gd name="connsiteX11" fmla="*/ 42439 w 62659"/>
                    <a:gd name="connsiteY11" fmla="*/ 101754 h 111332"/>
                    <a:gd name="connsiteX12" fmla="*/ 56759 w 62659"/>
                    <a:gd name="connsiteY12" fmla="*/ 95244 h 111332"/>
                    <a:gd name="connsiteX13" fmla="*/ 62618 w 62659"/>
                    <a:gd name="connsiteY13" fmla="*/ 81901 h 111332"/>
                    <a:gd name="connsiteX14" fmla="*/ 60664 w 62659"/>
                    <a:gd name="connsiteY14" fmla="*/ 64326 h 111332"/>
                    <a:gd name="connsiteX15" fmla="*/ 57736 w 62659"/>
                    <a:gd name="connsiteY15" fmla="*/ 66279 h 111332"/>
                    <a:gd name="connsiteX16" fmla="*/ 54155 w 62659"/>
                    <a:gd name="connsiteY16" fmla="*/ 54237 h 111332"/>
                    <a:gd name="connsiteX17" fmla="*/ 48297 w 62659"/>
                    <a:gd name="connsiteY17" fmla="*/ 44799 h 111332"/>
                    <a:gd name="connsiteX18" fmla="*/ 40161 w 62659"/>
                    <a:gd name="connsiteY18" fmla="*/ 30479 h 111332"/>
                    <a:gd name="connsiteX19" fmla="*/ 28770 w 62659"/>
                    <a:gd name="connsiteY19" fmla="*/ 10952 h 111332"/>
                    <a:gd name="connsiteX20" fmla="*/ 15752 w 62659"/>
                    <a:gd name="connsiteY20" fmla="*/ 212 h 111332"/>
                    <a:gd name="connsiteX21" fmla="*/ 17379 w 62659"/>
                    <a:gd name="connsiteY21" fmla="*/ 7047 h 111332"/>
                    <a:gd name="connsiteX22" fmla="*/ 7290 w 62659"/>
                    <a:gd name="connsiteY22" fmla="*/ 4118 h 111332"/>
                    <a:gd name="connsiteX23" fmla="*/ 10870 w 62659"/>
                    <a:gd name="connsiteY23" fmla="*/ 9976 h 111332"/>
                    <a:gd name="connsiteX24" fmla="*/ 8592 w 62659"/>
                    <a:gd name="connsiteY24" fmla="*/ 13230 h 111332"/>
                    <a:gd name="connsiteX25" fmla="*/ 11521 w 62659"/>
                    <a:gd name="connsiteY25" fmla="*/ 20065 h 111332"/>
                    <a:gd name="connsiteX26" fmla="*/ 11521 w 62659"/>
                    <a:gd name="connsiteY26" fmla="*/ 20065 h 11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659" h="111332">
                      <a:moveTo>
                        <a:pt x="11521" y="20065"/>
                      </a:moveTo>
                      <a:cubicBezTo>
                        <a:pt x="9893" y="23319"/>
                        <a:pt x="10219" y="23970"/>
                        <a:pt x="7290" y="24296"/>
                      </a:cubicBezTo>
                      <a:cubicBezTo>
                        <a:pt x="4036" y="24621"/>
                        <a:pt x="2409" y="26574"/>
                        <a:pt x="4036" y="28852"/>
                      </a:cubicBezTo>
                      <a:cubicBezTo>
                        <a:pt x="5663" y="31130"/>
                        <a:pt x="6639" y="33734"/>
                        <a:pt x="6965" y="36663"/>
                      </a:cubicBezTo>
                      <a:cubicBezTo>
                        <a:pt x="7290" y="39592"/>
                        <a:pt x="5012" y="48054"/>
                        <a:pt x="4687" y="48379"/>
                      </a:cubicBezTo>
                      <a:cubicBezTo>
                        <a:pt x="4036" y="48705"/>
                        <a:pt x="1757" y="41219"/>
                        <a:pt x="781" y="44148"/>
                      </a:cubicBezTo>
                      <a:cubicBezTo>
                        <a:pt x="-521" y="46752"/>
                        <a:pt x="-195" y="48705"/>
                        <a:pt x="1757" y="57492"/>
                      </a:cubicBezTo>
                      <a:cubicBezTo>
                        <a:pt x="3710" y="66279"/>
                        <a:pt x="5337" y="75717"/>
                        <a:pt x="5663" y="81901"/>
                      </a:cubicBezTo>
                      <a:cubicBezTo>
                        <a:pt x="5988" y="88084"/>
                        <a:pt x="6639" y="91014"/>
                        <a:pt x="7941" y="94919"/>
                      </a:cubicBezTo>
                      <a:cubicBezTo>
                        <a:pt x="9243" y="99150"/>
                        <a:pt x="9893" y="103381"/>
                        <a:pt x="13800" y="106635"/>
                      </a:cubicBezTo>
                      <a:cubicBezTo>
                        <a:pt x="17705" y="109564"/>
                        <a:pt x="22912" y="112493"/>
                        <a:pt x="26166" y="110866"/>
                      </a:cubicBezTo>
                      <a:cubicBezTo>
                        <a:pt x="29096" y="109239"/>
                        <a:pt x="37557" y="104032"/>
                        <a:pt x="42439" y="101754"/>
                      </a:cubicBezTo>
                      <a:cubicBezTo>
                        <a:pt x="46996" y="99475"/>
                        <a:pt x="54806" y="98173"/>
                        <a:pt x="56759" y="95244"/>
                      </a:cubicBezTo>
                      <a:cubicBezTo>
                        <a:pt x="58711" y="92315"/>
                        <a:pt x="62292" y="86783"/>
                        <a:pt x="62618" y="81901"/>
                      </a:cubicBezTo>
                      <a:cubicBezTo>
                        <a:pt x="62942" y="77019"/>
                        <a:pt x="61315" y="69208"/>
                        <a:pt x="60664" y="64326"/>
                      </a:cubicBezTo>
                      <a:cubicBezTo>
                        <a:pt x="60014" y="59770"/>
                        <a:pt x="59037" y="67581"/>
                        <a:pt x="57736" y="66279"/>
                      </a:cubicBezTo>
                      <a:cubicBezTo>
                        <a:pt x="56108" y="64977"/>
                        <a:pt x="55457" y="57166"/>
                        <a:pt x="54155" y="54237"/>
                      </a:cubicBezTo>
                      <a:cubicBezTo>
                        <a:pt x="52854" y="51308"/>
                        <a:pt x="51227" y="50006"/>
                        <a:pt x="48297" y="44799"/>
                      </a:cubicBezTo>
                      <a:cubicBezTo>
                        <a:pt x="45368" y="39917"/>
                        <a:pt x="45368" y="39266"/>
                        <a:pt x="40161" y="30479"/>
                      </a:cubicBezTo>
                      <a:cubicBezTo>
                        <a:pt x="34628" y="21692"/>
                        <a:pt x="31699" y="15183"/>
                        <a:pt x="28770" y="10952"/>
                      </a:cubicBezTo>
                      <a:cubicBezTo>
                        <a:pt x="25841" y="6721"/>
                        <a:pt x="17054" y="-1415"/>
                        <a:pt x="15752" y="212"/>
                      </a:cubicBezTo>
                      <a:cubicBezTo>
                        <a:pt x="14450" y="1839"/>
                        <a:pt x="20634" y="6721"/>
                        <a:pt x="17379" y="7047"/>
                      </a:cubicBezTo>
                      <a:cubicBezTo>
                        <a:pt x="14124" y="7697"/>
                        <a:pt x="8592" y="2490"/>
                        <a:pt x="7290" y="4118"/>
                      </a:cubicBezTo>
                      <a:cubicBezTo>
                        <a:pt x="5988" y="5745"/>
                        <a:pt x="9893" y="7372"/>
                        <a:pt x="10870" y="9976"/>
                      </a:cubicBezTo>
                      <a:cubicBezTo>
                        <a:pt x="11846" y="12579"/>
                        <a:pt x="11521" y="11278"/>
                        <a:pt x="8592" y="13230"/>
                      </a:cubicBezTo>
                      <a:cubicBezTo>
                        <a:pt x="4687" y="14858"/>
                        <a:pt x="13148" y="15508"/>
                        <a:pt x="11521" y="20065"/>
                      </a:cubicBezTo>
                      <a:lnTo>
                        <a:pt x="11521" y="20065"/>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2" name="Freeform: Shape 661">
                  <a:extLst>
                    <a:ext uri="{FF2B5EF4-FFF2-40B4-BE49-F238E27FC236}">
                      <a16:creationId xmlns:a16="http://schemas.microsoft.com/office/drawing/2014/main" id="{332F0E29-6CB1-4D77-837D-6943F2894311}"/>
                    </a:ext>
                  </a:extLst>
                </p:cNvPr>
                <p:cNvSpPr/>
                <p:nvPr/>
              </p:nvSpPr>
              <p:spPr>
                <a:xfrm>
                  <a:off x="8963493" y="4308631"/>
                  <a:ext cx="30918" cy="25421"/>
                </a:xfrm>
                <a:custGeom>
                  <a:avLst/>
                  <a:gdLst>
                    <a:gd name="connsiteX0" fmla="*/ 28966 w 30918"/>
                    <a:gd name="connsiteY0" fmla="*/ 2965 h 25421"/>
                    <a:gd name="connsiteX1" fmla="*/ 26362 w 30918"/>
                    <a:gd name="connsiteY1" fmla="*/ 2640 h 25421"/>
                    <a:gd name="connsiteX2" fmla="*/ 20829 w 30918"/>
                    <a:gd name="connsiteY2" fmla="*/ 36 h 25421"/>
                    <a:gd name="connsiteX3" fmla="*/ 9113 w 30918"/>
                    <a:gd name="connsiteY3" fmla="*/ 9800 h 25421"/>
                    <a:gd name="connsiteX4" fmla="*/ 0 w 30918"/>
                    <a:gd name="connsiteY4" fmla="*/ 12078 h 25421"/>
                    <a:gd name="connsiteX5" fmla="*/ 5208 w 30918"/>
                    <a:gd name="connsiteY5" fmla="*/ 18261 h 25421"/>
                    <a:gd name="connsiteX6" fmla="*/ 6835 w 30918"/>
                    <a:gd name="connsiteY6" fmla="*/ 20214 h 25421"/>
                    <a:gd name="connsiteX7" fmla="*/ 8462 w 30918"/>
                    <a:gd name="connsiteY7" fmla="*/ 23469 h 25421"/>
                    <a:gd name="connsiteX8" fmla="*/ 11066 w 30918"/>
                    <a:gd name="connsiteY8" fmla="*/ 25421 h 25421"/>
                    <a:gd name="connsiteX9" fmla="*/ 15297 w 30918"/>
                    <a:gd name="connsiteY9" fmla="*/ 18261 h 25421"/>
                    <a:gd name="connsiteX10" fmla="*/ 16924 w 30918"/>
                    <a:gd name="connsiteY10" fmla="*/ 14031 h 25421"/>
                    <a:gd name="connsiteX11" fmla="*/ 22457 w 30918"/>
                    <a:gd name="connsiteY11" fmla="*/ 15007 h 25421"/>
                    <a:gd name="connsiteX12" fmla="*/ 27013 w 30918"/>
                    <a:gd name="connsiteY12" fmla="*/ 16960 h 25421"/>
                    <a:gd name="connsiteX13" fmla="*/ 28966 w 30918"/>
                    <a:gd name="connsiteY13" fmla="*/ 16634 h 25421"/>
                    <a:gd name="connsiteX14" fmla="*/ 30918 w 30918"/>
                    <a:gd name="connsiteY14" fmla="*/ 13380 h 25421"/>
                    <a:gd name="connsiteX15" fmla="*/ 28966 w 30918"/>
                    <a:gd name="connsiteY15" fmla="*/ 2965 h 25421"/>
                    <a:gd name="connsiteX16" fmla="*/ 28966 w 30918"/>
                    <a:gd name="connsiteY16" fmla="*/ 2965 h 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18" h="25421">
                      <a:moveTo>
                        <a:pt x="28966" y="2965"/>
                      </a:moveTo>
                      <a:cubicBezTo>
                        <a:pt x="27989" y="2965"/>
                        <a:pt x="27339" y="2965"/>
                        <a:pt x="26362" y="2640"/>
                      </a:cubicBezTo>
                      <a:cubicBezTo>
                        <a:pt x="23433" y="1663"/>
                        <a:pt x="24735" y="-289"/>
                        <a:pt x="20829" y="36"/>
                      </a:cubicBezTo>
                      <a:cubicBezTo>
                        <a:pt x="17249" y="362"/>
                        <a:pt x="14971" y="8172"/>
                        <a:pt x="9113" y="9800"/>
                      </a:cubicBezTo>
                      <a:cubicBezTo>
                        <a:pt x="5858" y="10776"/>
                        <a:pt x="2604" y="11102"/>
                        <a:pt x="0" y="12078"/>
                      </a:cubicBezTo>
                      <a:cubicBezTo>
                        <a:pt x="1953" y="14031"/>
                        <a:pt x="3580" y="16309"/>
                        <a:pt x="5208" y="18261"/>
                      </a:cubicBezTo>
                      <a:cubicBezTo>
                        <a:pt x="5858" y="18912"/>
                        <a:pt x="6184" y="19563"/>
                        <a:pt x="6835" y="20214"/>
                      </a:cubicBezTo>
                      <a:cubicBezTo>
                        <a:pt x="7811" y="21516"/>
                        <a:pt x="8136" y="22492"/>
                        <a:pt x="8462" y="23469"/>
                      </a:cubicBezTo>
                      <a:cubicBezTo>
                        <a:pt x="8788" y="24445"/>
                        <a:pt x="9113" y="25421"/>
                        <a:pt x="11066" y="25421"/>
                      </a:cubicBezTo>
                      <a:cubicBezTo>
                        <a:pt x="13344" y="25421"/>
                        <a:pt x="14320" y="21191"/>
                        <a:pt x="15297" y="18261"/>
                      </a:cubicBezTo>
                      <a:cubicBezTo>
                        <a:pt x="15622" y="16309"/>
                        <a:pt x="16273" y="14682"/>
                        <a:pt x="16924" y="14031"/>
                      </a:cubicBezTo>
                      <a:cubicBezTo>
                        <a:pt x="18551" y="12403"/>
                        <a:pt x="20504" y="13705"/>
                        <a:pt x="22457" y="15007"/>
                      </a:cubicBezTo>
                      <a:cubicBezTo>
                        <a:pt x="24084" y="15983"/>
                        <a:pt x="25711" y="17285"/>
                        <a:pt x="27013" y="16960"/>
                      </a:cubicBezTo>
                      <a:cubicBezTo>
                        <a:pt x="27664" y="16634"/>
                        <a:pt x="28315" y="16634"/>
                        <a:pt x="28966" y="16634"/>
                      </a:cubicBezTo>
                      <a:cubicBezTo>
                        <a:pt x="30267" y="16634"/>
                        <a:pt x="30593" y="16309"/>
                        <a:pt x="30918" y="13380"/>
                      </a:cubicBezTo>
                      <a:cubicBezTo>
                        <a:pt x="30918" y="10125"/>
                        <a:pt x="29942" y="6220"/>
                        <a:pt x="28966" y="2965"/>
                      </a:cubicBezTo>
                      <a:lnTo>
                        <a:pt x="28966" y="2965"/>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3" name="Freeform: Shape 662">
                  <a:extLst>
                    <a:ext uri="{FF2B5EF4-FFF2-40B4-BE49-F238E27FC236}">
                      <a16:creationId xmlns:a16="http://schemas.microsoft.com/office/drawing/2014/main" id="{32491429-FF6A-4DFB-AC62-D3A820041905}"/>
                    </a:ext>
                  </a:extLst>
                </p:cNvPr>
                <p:cNvSpPr/>
                <p:nvPr/>
              </p:nvSpPr>
              <p:spPr>
                <a:xfrm>
                  <a:off x="8567742" y="4254161"/>
                  <a:ext cx="536061" cy="168930"/>
                </a:xfrm>
                <a:custGeom>
                  <a:avLst/>
                  <a:gdLst>
                    <a:gd name="connsiteX0" fmla="*/ 490458 w 536061"/>
                    <a:gd name="connsiteY0" fmla="*/ 74683 h 168930"/>
                    <a:gd name="connsiteX1" fmla="*/ 490784 w 536061"/>
                    <a:gd name="connsiteY1" fmla="*/ 73707 h 168930"/>
                    <a:gd name="connsiteX2" fmla="*/ 491109 w 536061"/>
                    <a:gd name="connsiteY2" fmla="*/ 68174 h 168930"/>
                    <a:gd name="connsiteX3" fmla="*/ 497293 w 536061"/>
                    <a:gd name="connsiteY3" fmla="*/ 70453 h 168930"/>
                    <a:gd name="connsiteX4" fmla="*/ 508032 w 536061"/>
                    <a:gd name="connsiteY4" fmla="*/ 70127 h 168930"/>
                    <a:gd name="connsiteX5" fmla="*/ 517796 w 536061"/>
                    <a:gd name="connsiteY5" fmla="*/ 69476 h 168930"/>
                    <a:gd name="connsiteX6" fmla="*/ 507056 w 536061"/>
                    <a:gd name="connsiteY6" fmla="*/ 61665 h 168930"/>
                    <a:gd name="connsiteX7" fmla="*/ 506080 w 536061"/>
                    <a:gd name="connsiteY7" fmla="*/ 54831 h 168930"/>
                    <a:gd name="connsiteX8" fmla="*/ 511938 w 536061"/>
                    <a:gd name="connsiteY8" fmla="*/ 51576 h 168930"/>
                    <a:gd name="connsiteX9" fmla="*/ 516168 w 536061"/>
                    <a:gd name="connsiteY9" fmla="*/ 54505 h 168930"/>
                    <a:gd name="connsiteX10" fmla="*/ 524956 w 536061"/>
                    <a:gd name="connsiteY10" fmla="*/ 48973 h 168930"/>
                    <a:gd name="connsiteX11" fmla="*/ 536021 w 536061"/>
                    <a:gd name="connsiteY11" fmla="*/ 44091 h 168930"/>
                    <a:gd name="connsiteX12" fmla="*/ 526584 w 536061"/>
                    <a:gd name="connsiteY12" fmla="*/ 43114 h 168930"/>
                    <a:gd name="connsiteX13" fmla="*/ 519423 w 536061"/>
                    <a:gd name="connsiteY13" fmla="*/ 37582 h 168930"/>
                    <a:gd name="connsiteX14" fmla="*/ 516168 w 536061"/>
                    <a:gd name="connsiteY14" fmla="*/ 39534 h 168930"/>
                    <a:gd name="connsiteX15" fmla="*/ 508358 w 536061"/>
                    <a:gd name="connsiteY15" fmla="*/ 33025 h 168930"/>
                    <a:gd name="connsiteX16" fmla="*/ 499896 w 536061"/>
                    <a:gd name="connsiteY16" fmla="*/ 35954 h 168930"/>
                    <a:gd name="connsiteX17" fmla="*/ 498268 w 536061"/>
                    <a:gd name="connsiteY17" fmla="*/ 32374 h 168930"/>
                    <a:gd name="connsiteX18" fmla="*/ 503802 w 536061"/>
                    <a:gd name="connsiteY18" fmla="*/ 28794 h 168930"/>
                    <a:gd name="connsiteX19" fmla="*/ 500872 w 536061"/>
                    <a:gd name="connsiteY19" fmla="*/ 23587 h 168930"/>
                    <a:gd name="connsiteX20" fmla="*/ 493712 w 536061"/>
                    <a:gd name="connsiteY20" fmla="*/ 29771 h 168930"/>
                    <a:gd name="connsiteX21" fmla="*/ 484925 w 536061"/>
                    <a:gd name="connsiteY21" fmla="*/ 30096 h 168930"/>
                    <a:gd name="connsiteX22" fmla="*/ 490458 w 536061"/>
                    <a:gd name="connsiteY22" fmla="*/ 24889 h 168930"/>
                    <a:gd name="connsiteX23" fmla="*/ 489156 w 536061"/>
                    <a:gd name="connsiteY23" fmla="*/ 20007 h 168930"/>
                    <a:gd name="connsiteX24" fmla="*/ 491759 w 536061"/>
                    <a:gd name="connsiteY24" fmla="*/ 15125 h 168930"/>
                    <a:gd name="connsiteX25" fmla="*/ 486227 w 536061"/>
                    <a:gd name="connsiteY25" fmla="*/ 8942 h 168930"/>
                    <a:gd name="connsiteX26" fmla="*/ 481020 w 536061"/>
                    <a:gd name="connsiteY26" fmla="*/ 8616 h 168930"/>
                    <a:gd name="connsiteX27" fmla="*/ 476789 w 536061"/>
                    <a:gd name="connsiteY27" fmla="*/ 155 h 168930"/>
                    <a:gd name="connsiteX28" fmla="*/ 472884 w 536061"/>
                    <a:gd name="connsiteY28" fmla="*/ 7315 h 168930"/>
                    <a:gd name="connsiteX29" fmla="*/ 466375 w 536061"/>
                    <a:gd name="connsiteY29" fmla="*/ 10894 h 168930"/>
                    <a:gd name="connsiteX30" fmla="*/ 468327 w 536061"/>
                    <a:gd name="connsiteY30" fmla="*/ 4711 h 168930"/>
                    <a:gd name="connsiteX31" fmla="*/ 466700 w 536061"/>
                    <a:gd name="connsiteY31" fmla="*/ 155 h 168930"/>
                    <a:gd name="connsiteX32" fmla="*/ 461167 w 536061"/>
                    <a:gd name="connsiteY32" fmla="*/ 10244 h 168930"/>
                    <a:gd name="connsiteX33" fmla="*/ 450753 w 536061"/>
                    <a:gd name="connsiteY33" fmla="*/ 21960 h 168930"/>
                    <a:gd name="connsiteX34" fmla="*/ 440013 w 536061"/>
                    <a:gd name="connsiteY34" fmla="*/ 39860 h 168930"/>
                    <a:gd name="connsiteX35" fmla="*/ 435131 w 536061"/>
                    <a:gd name="connsiteY35" fmla="*/ 37907 h 168930"/>
                    <a:gd name="connsiteX36" fmla="*/ 430249 w 536061"/>
                    <a:gd name="connsiteY36" fmla="*/ 42789 h 168930"/>
                    <a:gd name="connsiteX37" fmla="*/ 431876 w 536061"/>
                    <a:gd name="connsiteY37" fmla="*/ 48647 h 168930"/>
                    <a:gd name="connsiteX38" fmla="*/ 430249 w 536061"/>
                    <a:gd name="connsiteY38" fmla="*/ 55156 h 168930"/>
                    <a:gd name="connsiteX39" fmla="*/ 427320 w 536061"/>
                    <a:gd name="connsiteY39" fmla="*/ 56783 h 168930"/>
                    <a:gd name="connsiteX40" fmla="*/ 429273 w 536061"/>
                    <a:gd name="connsiteY40" fmla="*/ 67198 h 168930"/>
                    <a:gd name="connsiteX41" fmla="*/ 425041 w 536061"/>
                    <a:gd name="connsiteY41" fmla="*/ 73056 h 168930"/>
                    <a:gd name="connsiteX42" fmla="*/ 423414 w 536061"/>
                    <a:gd name="connsiteY42" fmla="*/ 73382 h 168930"/>
                    <a:gd name="connsiteX43" fmla="*/ 416905 w 536061"/>
                    <a:gd name="connsiteY43" fmla="*/ 71103 h 168930"/>
                    <a:gd name="connsiteX44" fmla="*/ 414627 w 536061"/>
                    <a:gd name="connsiteY44" fmla="*/ 69802 h 168930"/>
                    <a:gd name="connsiteX45" fmla="*/ 413651 w 536061"/>
                    <a:gd name="connsiteY45" fmla="*/ 73056 h 168930"/>
                    <a:gd name="connsiteX46" fmla="*/ 406817 w 536061"/>
                    <a:gd name="connsiteY46" fmla="*/ 82494 h 168930"/>
                    <a:gd name="connsiteX47" fmla="*/ 401609 w 536061"/>
                    <a:gd name="connsiteY47" fmla="*/ 78589 h 168930"/>
                    <a:gd name="connsiteX48" fmla="*/ 400633 w 536061"/>
                    <a:gd name="connsiteY48" fmla="*/ 76311 h 168930"/>
                    <a:gd name="connsiteX49" fmla="*/ 399005 w 536061"/>
                    <a:gd name="connsiteY49" fmla="*/ 74032 h 168930"/>
                    <a:gd name="connsiteX50" fmla="*/ 393473 w 536061"/>
                    <a:gd name="connsiteY50" fmla="*/ 67523 h 168930"/>
                    <a:gd name="connsiteX51" fmla="*/ 391195 w 536061"/>
                    <a:gd name="connsiteY51" fmla="*/ 69476 h 168930"/>
                    <a:gd name="connsiteX52" fmla="*/ 371667 w 536061"/>
                    <a:gd name="connsiteY52" fmla="*/ 91607 h 168930"/>
                    <a:gd name="connsiteX53" fmla="*/ 362230 w 536061"/>
                    <a:gd name="connsiteY53" fmla="*/ 104300 h 168930"/>
                    <a:gd name="connsiteX54" fmla="*/ 339122 w 536061"/>
                    <a:gd name="connsiteY54" fmla="*/ 111460 h 168930"/>
                    <a:gd name="connsiteX55" fmla="*/ 323826 w 536061"/>
                    <a:gd name="connsiteY55" fmla="*/ 116341 h 168930"/>
                    <a:gd name="connsiteX56" fmla="*/ 320571 w 536061"/>
                    <a:gd name="connsiteY56" fmla="*/ 127081 h 168930"/>
                    <a:gd name="connsiteX57" fmla="*/ 317642 w 536061"/>
                    <a:gd name="connsiteY57" fmla="*/ 126756 h 168930"/>
                    <a:gd name="connsiteX58" fmla="*/ 316666 w 536061"/>
                    <a:gd name="connsiteY58" fmla="*/ 117318 h 168930"/>
                    <a:gd name="connsiteX59" fmla="*/ 313412 w 536061"/>
                    <a:gd name="connsiteY59" fmla="*/ 124478 h 168930"/>
                    <a:gd name="connsiteX60" fmla="*/ 308204 w 536061"/>
                    <a:gd name="connsiteY60" fmla="*/ 125129 h 168930"/>
                    <a:gd name="connsiteX61" fmla="*/ 312435 w 536061"/>
                    <a:gd name="connsiteY61" fmla="*/ 130661 h 168930"/>
                    <a:gd name="connsiteX62" fmla="*/ 314713 w 536061"/>
                    <a:gd name="connsiteY62" fmla="*/ 134241 h 168930"/>
                    <a:gd name="connsiteX63" fmla="*/ 310808 w 536061"/>
                    <a:gd name="connsiteY63" fmla="*/ 138472 h 168930"/>
                    <a:gd name="connsiteX64" fmla="*/ 309181 w 536061"/>
                    <a:gd name="connsiteY64" fmla="*/ 144330 h 168930"/>
                    <a:gd name="connsiteX65" fmla="*/ 313086 w 536061"/>
                    <a:gd name="connsiteY65" fmla="*/ 148561 h 168930"/>
                    <a:gd name="connsiteX66" fmla="*/ 308530 w 536061"/>
                    <a:gd name="connsiteY66" fmla="*/ 150514 h 168930"/>
                    <a:gd name="connsiteX67" fmla="*/ 315364 w 536061"/>
                    <a:gd name="connsiteY67" fmla="*/ 156372 h 168930"/>
                    <a:gd name="connsiteX68" fmla="*/ 306251 w 536061"/>
                    <a:gd name="connsiteY68" fmla="*/ 154419 h 168930"/>
                    <a:gd name="connsiteX69" fmla="*/ 296162 w 536061"/>
                    <a:gd name="connsiteY69" fmla="*/ 154419 h 168930"/>
                    <a:gd name="connsiteX70" fmla="*/ 299742 w 536061"/>
                    <a:gd name="connsiteY70" fmla="*/ 150839 h 168930"/>
                    <a:gd name="connsiteX71" fmla="*/ 293559 w 536061"/>
                    <a:gd name="connsiteY71" fmla="*/ 145958 h 168930"/>
                    <a:gd name="connsiteX72" fmla="*/ 276635 w 536061"/>
                    <a:gd name="connsiteY72" fmla="*/ 145958 h 168930"/>
                    <a:gd name="connsiteX73" fmla="*/ 271428 w 536061"/>
                    <a:gd name="connsiteY73" fmla="*/ 139774 h 168930"/>
                    <a:gd name="connsiteX74" fmla="*/ 270126 w 536061"/>
                    <a:gd name="connsiteY74" fmla="*/ 134567 h 168930"/>
                    <a:gd name="connsiteX75" fmla="*/ 269150 w 536061"/>
                    <a:gd name="connsiteY75" fmla="*/ 134567 h 168930"/>
                    <a:gd name="connsiteX76" fmla="*/ 268824 w 536061"/>
                    <a:gd name="connsiteY76" fmla="*/ 136194 h 168930"/>
                    <a:gd name="connsiteX77" fmla="*/ 267848 w 536061"/>
                    <a:gd name="connsiteY77" fmla="*/ 142703 h 168930"/>
                    <a:gd name="connsiteX78" fmla="*/ 269150 w 536061"/>
                    <a:gd name="connsiteY78" fmla="*/ 145307 h 168930"/>
                    <a:gd name="connsiteX79" fmla="*/ 273381 w 536061"/>
                    <a:gd name="connsiteY79" fmla="*/ 151816 h 168930"/>
                    <a:gd name="connsiteX80" fmla="*/ 273381 w 536061"/>
                    <a:gd name="connsiteY80" fmla="*/ 151816 h 168930"/>
                    <a:gd name="connsiteX81" fmla="*/ 276635 w 536061"/>
                    <a:gd name="connsiteY81" fmla="*/ 155721 h 168930"/>
                    <a:gd name="connsiteX82" fmla="*/ 293559 w 536061"/>
                    <a:gd name="connsiteY82" fmla="*/ 168739 h 168930"/>
                    <a:gd name="connsiteX83" fmla="*/ 303648 w 536061"/>
                    <a:gd name="connsiteY83" fmla="*/ 165810 h 168930"/>
                    <a:gd name="connsiteX84" fmla="*/ 312760 w 536061"/>
                    <a:gd name="connsiteY84" fmla="*/ 163207 h 168930"/>
                    <a:gd name="connsiteX85" fmla="*/ 318618 w 536061"/>
                    <a:gd name="connsiteY85" fmla="*/ 164183 h 168930"/>
                    <a:gd name="connsiteX86" fmla="*/ 325453 w 536061"/>
                    <a:gd name="connsiteY86" fmla="*/ 165159 h 168930"/>
                    <a:gd name="connsiteX87" fmla="*/ 328708 w 536061"/>
                    <a:gd name="connsiteY87" fmla="*/ 164834 h 168930"/>
                    <a:gd name="connsiteX88" fmla="*/ 336844 w 536061"/>
                    <a:gd name="connsiteY88" fmla="*/ 161579 h 168930"/>
                    <a:gd name="connsiteX89" fmla="*/ 336518 w 536061"/>
                    <a:gd name="connsiteY89" fmla="*/ 157674 h 168930"/>
                    <a:gd name="connsiteX90" fmla="*/ 339122 w 536061"/>
                    <a:gd name="connsiteY90" fmla="*/ 152141 h 168930"/>
                    <a:gd name="connsiteX91" fmla="*/ 343353 w 536061"/>
                    <a:gd name="connsiteY91" fmla="*/ 151165 h 168930"/>
                    <a:gd name="connsiteX92" fmla="*/ 363531 w 536061"/>
                    <a:gd name="connsiteY92" fmla="*/ 149538 h 168930"/>
                    <a:gd name="connsiteX93" fmla="*/ 363857 w 536061"/>
                    <a:gd name="connsiteY93" fmla="*/ 153768 h 168930"/>
                    <a:gd name="connsiteX94" fmla="*/ 364182 w 536061"/>
                    <a:gd name="connsiteY94" fmla="*/ 155721 h 168930"/>
                    <a:gd name="connsiteX95" fmla="*/ 373295 w 536061"/>
                    <a:gd name="connsiteY95" fmla="*/ 158650 h 168930"/>
                    <a:gd name="connsiteX96" fmla="*/ 378177 w 536061"/>
                    <a:gd name="connsiteY96" fmla="*/ 158976 h 168930"/>
                    <a:gd name="connsiteX97" fmla="*/ 381757 w 536061"/>
                    <a:gd name="connsiteY97" fmla="*/ 157674 h 168930"/>
                    <a:gd name="connsiteX98" fmla="*/ 394123 w 536061"/>
                    <a:gd name="connsiteY98" fmla="*/ 153768 h 168930"/>
                    <a:gd name="connsiteX99" fmla="*/ 397378 w 536061"/>
                    <a:gd name="connsiteY99" fmla="*/ 153768 h 168930"/>
                    <a:gd name="connsiteX100" fmla="*/ 403887 w 536061"/>
                    <a:gd name="connsiteY100" fmla="*/ 153768 h 168930"/>
                    <a:gd name="connsiteX101" fmla="*/ 403887 w 536061"/>
                    <a:gd name="connsiteY101" fmla="*/ 153768 h 168930"/>
                    <a:gd name="connsiteX102" fmla="*/ 404539 w 536061"/>
                    <a:gd name="connsiteY102" fmla="*/ 152141 h 168930"/>
                    <a:gd name="connsiteX103" fmla="*/ 408444 w 536061"/>
                    <a:gd name="connsiteY103" fmla="*/ 144330 h 168930"/>
                    <a:gd name="connsiteX104" fmla="*/ 412349 w 536061"/>
                    <a:gd name="connsiteY104" fmla="*/ 140425 h 168930"/>
                    <a:gd name="connsiteX105" fmla="*/ 413651 w 536061"/>
                    <a:gd name="connsiteY105" fmla="*/ 138798 h 168930"/>
                    <a:gd name="connsiteX106" fmla="*/ 413651 w 536061"/>
                    <a:gd name="connsiteY106" fmla="*/ 138798 h 168930"/>
                    <a:gd name="connsiteX107" fmla="*/ 412675 w 536061"/>
                    <a:gd name="connsiteY107" fmla="*/ 136845 h 168930"/>
                    <a:gd name="connsiteX108" fmla="*/ 412675 w 536061"/>
                    <a:gd name="connsiteY108" fmla="*/ 136845 h 168930"/>
                    <a:gd name="connsiteX109" fmla="*/ 412023 w 536061"/>
                    <a:gd name="connsiteY109" fmla="*/ 135869 h 168930"/>
                    <a:gd name="connsiteX110" fmla="*/ 413326 w 536061"/>
                    <a:gd name="connsiteY110" fmla="*/ 129685 h 168930"/>
                    <a:gd name="connsiteX111" fmla="*/ 418207 w 536061"/>
                    <a:gd name="connsiteY111" fmla="*/ 127732 h 168930"/>
                    <a:gd name="connsiteX112" fmla="*/ 418207 w 536061"/>
                    <a:gd name="connsiteY112" fmla="*/ 127732 h 168930"/>
                    <a:gd name="connsiteX113" fmla="*/ 421462 w 536061"/>
                    <a:gd name="connsiteY113" fmla="*/ 125454 h 168930"/>
                    <a:gd name="connsiteX114" fmla="*/ 419835 w 536061"/>
                    <a:gd name="connsiteY114" fmla="*/ 121874 h 168930"/>
                    <a:gd name="connsiteX115" fmla="*/ 418858 w 536061"/>
                    <a:gd name="connsiteY115" fmla="*/ 116341 h 168930"/>
                    <a:gd name="connsiteX116" fmla="*/ 420160 w 536061"/>
                    <a:gd name="connsiteY116" fmla="*/ 114714 h 168930"/>
                    <a:gd name="connsiteX117" fmla="*/ 425041 w 536061"/>
                    <a:gd name="connsiteY117" fmla="*/ 110158 h 168930"/>
                    <a:gd name="connsiteX118" fmla="*/ 427645 w 536061"/>
                    <a:gd name="connsiteY118" fmla="*/ 110158 h 168930"/>
                    <a:gd name="connsiteX119" fmla="*/ 431551 w 536061"/>
                    <a:gd name="connsiteY119" fmla="*/ 108856 h 168930"/>
                    <a:gd name="connsiteX120" fmla="*/ 433829 w 536061"/>
                    <a:gd name="connsiteY120" fmla="*/ 98441 h 168930"/>
                    <a:gd name="connsiteX121" fmla="*/ 433829 w 536061"/>
                    <a:gd name="connsiteY121" fmla="*/ 98441 h 168930"/>
                    <a:gd name="connsiteX122" fmla="*/ 433829 w 536061"/>
                    <a:gd name="connsiteY122" fmla="*/ 97791 h 168930"/>
                    <a:gd name="connsiteX123" fmla="*/ 432853 w 536061"/>
                    <a:gd name="connsiteY123" fmla="*/ 93560 h 168930"/>
                    <a:gd name="connsiteX124" fmla="*/ 433504 w 536061"/>
                    <a:gd name="connsiteY124" fmla="*/ 81843 h 168930"/>
                    <a:gd name="connsiteX125" fmla="*/ 436758 w 536061"/>
                    <a:gd name="connsiteY125" fmla="*/ 77612 h 168930"/>
                    <a:gd name="connsiteX126" fmla="*/ 446522 w 536061"/>
                    <a:gd name="connsiteY126" fmla="*/ 70453 h 168930"/>
                    <a:gd name="connsiteX127" fmla="*/ 464747 w 536061"/>
                    <a:gd name="connsiteY127" fmla="*/ 70778 h 168930"/>
                    <a:gd name="connsiteX128" fmla="*/ 476789 w 536061"/>
                    <a:gd name="connsiteY128" fmla="*/ 71754 h 168930"/>
                    <a:gd name="connsiteX129" fmla="*/ 490458 w 536061"/>
                    <a:gd name="connsiteY129" fmla="*/ 74683 h 168930"/>
                    <a:gd name="connsiteX130" fmla="*/ 490458 w 536061"/>
                    <a:gd name="connsiteY130" fmla="*/ 74683 h 168930"/>
                    <a:gd name="connsiteX131" fmla="*/ 227167 w 536061"/>
                    <a:gd name="connsiteY131" fmla="*/ 75985 h 168930"/>
                    <a:gd name="connsiteX132" fmla="*/ 220657 w 536061"/>
                    <a:gd name="connsiteY132" fmla="*/ 82169 h 168930"/>
                    <a:gd name="connsiteX133" fmla="*/ 227167 w 536061"/>
                    <a:gd name="connsiteY133" fmla="*/ 90305 h 168930"/>
                    <a:gd name="connsiteX134" fmla="*/ 232373 w 536061"/>
                    <a:gd name="connsiteY134" fmla="*/ 86074 h 168930"/>
                    <a:gd name="connsiteX135" fmla="*/ 230746 w 536061"/>
                    <a:gd name="connsiteY135" fmla="*/ 79240 h 168930"/>
                    <a:gd name="connsiteX136" fmla="*/ 227167 w 536061"/>
                    <a:gd name="connsiteY136" fmla="*/ 75985 h 168930"/>
                    <a:gd name="connsiteX137" fmla="*/ 227167 w 536061"/>
                    <a:gd name="connsiteY137" fmla="*/ 75985 h 168930"/>
                    <a:gd name="connsiteX138" fmla="*/ 244415 w 536061"/>
                    <a:gd name="connsiteY138" fmla="*/ 109181 h 168930"/>
                    <a:gd name="connsiteX139" fmla="*/ 240835 w 536061"/>
                    <a:gd name="connsiteY139" fmla="*/ 114714 h 168930"/>
                    <a:gd name="connsiteX140" fmla="*/ 248321 w 536061"/>
                    <a:gd name="connsiteY140" fmla="*/ 114714 h 168930"/>
                    <a:gd name="connsiteX141" fmla="*/ 244415 w 536061"/>
                    <a:gd name="connsiteY141" fmla="*/ 109181 h 168930"/>
                    <a:gd name="connsiteX142" fmla="*/ 244415 w 536061"/>
                    <a:gd name="connsiteY142" fmla="*/ 109181 h 168930"/>
                    <a:gd name="connsiteX143" fmla="*/ 156543 w 536061"/>
                    <a:gd name="connsiteY143" fmla="*/ 108530 h 168930"/>
                    <a:gd name="connsiteX144" fmla="*/ 157194 w 536061"/>
                    <a:gd name="connsiteY144" fmla="*/ 118620 h 168930"/>
                    <a:gd name="connsiteX145" fmla="*/ 163703 w 536061"/>
                    <a:gd name="connsiteY145" fmla="*/ 111785 h 168930"/>
                    <a:gd name="connsiteX146" fmla="*/ 156543 w 536061"/>
                    <a:gd name="connsiteY146" fmla="*/ 108530 h 168930"/>
                    <a:gd name="connsiteX147" fmla="*/ 156543 w 536061"/>
                    <a:gd name="connsiteY147" fmla="*/ 108530 h 168930"/>
                    <a:gd name="connsiteX148" fmla="*/ 0 w 536061"/>
                    <a:gd name="connsiteY148" fmla="*/ 16753 h 168930"/>
                    <a:gd name="connsiteX149" fmla="*/ 6834 w 536061"/>
                    <a:gd name="connsiteY149" fmla="*/ 24564 h 168930"/>
                    <a:gd name="connsiteX150" fmla="*/ 6834 w 536061"/>
                    <a:gd name="connsiteY150" fmla="*/ 40185 h 168930"/>
                    <a:gd name="connsiteX151" fmla="*/ 3580 w 536061"/>
                    <a:gd name="connsiteY151" fmla="*/ 44416 h 168930"/>
                    <a:gd name="connsiteX152" fmla="*/ 7486 w 536061"/>
                    <a:gd name="connsiteY152" fmla="*/ 49949 h 168930"/>
                    <a:gd name="connsiteX153" fmla="*/ 13343 w 536061"/>
                    <a:gd name="connsiteY153" fmla="*/ 62967 h 168930"/>
                    <a:gd name="connsiteX154" fmla="*/ 13018 w 536061"/>
                    <a:gd name="connsiteY154" fmla="*/ 72731 h 168930"/>
                    <a:gd name="connsiteX155" fmla="*/ 19852 w 536061"/>
                    <a:gd name="connsiteY155" fmla="*/ 80216 h 168930"/>
                    <a:gd name="connsiteX156" fmla="*/ 16273 w 536061"/>
                    <a:gd name="connsiteY156" fmla="*/ 84447 h 168930"/>
                    <a:gd name="connsiteX157" fmla="*/ 20504 w 536061"/>
                    <a:gd name="connsiteY157" fmla="*/ 86725 h 168930"/>
                    <a:gd name="connsiteX158" fmla="*/ 32220 w 536061"/>
                    <a:gd name="connsiteY158" fmla="*/ 102347 h 168930"/>
                    <a:gd name="connsiteX159" fmla="*/ 33522 w 536061"/>
                    <a:gd name="connsiteY159" fmla="*/ 113738 h 168930"/>
                    <a:gd name="connsiteX160" fmla="*/ 42960 w 536061"/>
                    <a:gd name="connsiteY160" fmla="*/ 120572 h 168930"/>
                    <a:gd name="connsiteX161" fmla="*/ 49143 w 536061"/>
                    <a:gd name="connsiteY161" fmla="*/ 124803 h 168930"/>
                    <a:gd name="connsiteX162" fmla="*/ 67694 w 536061"/>
                    <a:gd name="connsiteY162" fmla="*/ 134567 h 168930"/>
                    <a:gd name="connsiteX163" fmla="*/ 83641 w 536061"/>
                    <a:gd name="connsiteY163" fmla="*/ 146283 h 168930"/>
                    <a:gd name="connsiteX164" fmla="*/ 95032 w 536061"/>
                    <a:gd name="connsiteY164" fmla="*/ 156047 h 168930"/>
                    <a:gd name="connsiteX165" fmla="*/ 102843 w 536061"/>
                    <a:gd name="connsiteY165" fmla="*/ 154419 h 168930"/>
                    <a:gd name="connsiteX166" fmla="*/ 116512 w 536061"/>
                    <a:gd name="connsiteY166" fmla="*/ 154745 h 168930"/>
                    <a:gd name="connsiteX167" fmla="*/ 114885 w 536061"/>
                    <a:gd name="connsiteY167" fmla="*/ 143354 h 168930"/>
                    <a:gd name="connsiteX168" fmla="*/ 106749 w 536061"/>
                    <a:gd name="connsiteY168" fmla="*/ 129360 h 168930"/>
                    <a:gd name="connsiteX169" fmla="*/ 94381 w 536061"/>
                    <a:gd name="connsiteY169" fmla="*/ 114063 h 168930"/>
                    <a:gd name="connsiteX170" fmla="*/ 92428 w 536061"/>
                    <a:gd name="connsiteY170" fmla="*/ 96814 h 168930"/>
                    <a:gd name="connsiteX171" fmla="*/ 93731 w 536061"/>
                    <a:gd name="connsiteY171" fmla="*/ 71754 h 168930"/>
                    <a:gd name="connsiteX172" fmla="*/ 92428 w 536061"/>
                    <a:gd name="connsiteY172" fmla="*/ 55156 h 168930"/>
                    <a:gd name="connsiteX173" fmla="*/ 82665 w 536061"/>
                    <a:gd name="connsiteY173" fmla="*/ 40185 h 168930"/>
                    <a:gd name="connsiteX174" fmla="*/ 69972 w 536061"/>
                    <a:gd name="connsiteY174" fmla="*/ 32049 h 168930"/>
                    <a:gd name="connsiteX175" fmla="*/ 65091 w 536061"/>
                    <a:gd name="connsiteY175" fmla="*/ 23913 h 168930"/>
                    <a:gd name="connsiteX176" fmla="*/ 59558 w 536061"/>
                    <a:gd name="connsiteY176" fmla="*/ 20333 h 168930"/>
                    <a:gd name="connsiteX177" fmla="*/ 50445 w 536061"/>
                    <a:gd name="connsiteY177" fmla="*/ 32700 h 168930"/>
                    <a:gd name="connsiteX178" fmla="*/ 44587 w 536061"/>
                    <a:gd name="connsiteY178" fmla="*/ 33025 h 168930"/>
                    <a:gd name="connsiteX179" fmla="*/ 38404 w 536061"/>
                    <a:gd name="connsiteY179" fmla="*/ 31073 h 168930"/>
                    <a:gd name="connsiteX180" fmla="*/ 31243 w 536061"/>
                    <a:gd name="connsiteY180" fmla="*/ 34002 h 168930"/>
                    <a:gd name="connsiteX181" fmla="*/ 31243 w 536061"/>
                    <a:gd name="connsiteY181" fmla="*/ 34002 h 168930"/>
                    <a:gd name="connsiteX182" fmla="*/ 27664 w 536061"/>
                    <a:gd name="connsiteY182" fmla="*/ 35629 h 168930"/>
                    <a:gd name="connsiteX183" fmla="*/ 26687 w 536061"/>
                    <a:gd name="connsiteY183" fmla="*/ 35303 h 168930"/>
                    <a:gd name="connsiteX184" fmla="*/ 25060 w 536061"/>
                    <a:gd name="connsiteY184" fmla="*/ 32374 h 168930"/>
                    <a:gd name="connsiteX185" fmla="*/ 25060 w 536061"/>
                    <a:gd name="connsiteY185" fmla="*/ 29445 h 168930"/>
                    <a:gd name="connsiteX186" fmla="*/ 25060 w 536061"/>
                    <a:gd name="connsiteY186" fmla="*/ 29445 h 168930"/>
                    <a:gd name="connsiteX187" fmla="*/ 25710 w 536061"/>
                    <a:gd name="connsiteY187" fmla="*/ 28144 h 168930"/>
                    <a:gd name="connsiteX188" fmla="*/ 25710 w 536061"/>
                    <a:gd name="connsiteY188" fmla="*/ 28144 h 168930"/>
                    <a:gd name="connsiteX189" fmla="*/ 28640 w 536061"/>
                    <a:gd name="connsiteY189" fmla="*/ 21960 h 168930"/>
                    <a:gd name="connsiteX190" fmla="*/ 21805 w 536061"/>
                    <a:gd name="connsiteY190" fmla="*/ 21309 h 168930"/>
                    <a:gd name="connsiteX191" fmla="*/ 17249 w 536061"/>
                    <a:gd name="connsiteY191" fmla="*/ 17729 h 168930"/>
                    <a:gd name="connsiteX192" fmla="*/ 18225 w 536061"/>
                    <a:gd name="connsiteY192" fmla="*/ 15125 h 168930"/>
                    <a:gd name="connsiteX193" fmla="*/ 18876 w 536061"/>
                    <a:gd name="connsiteY193" fmla="*/ 13824 h 168930"/>
                    <a:gd name="connsiteX194" fmla="*/ 15296 w 536061"/>
                    <a:gd name="connsiteY194" fmla="*/ 12847 h 168930"/>
                    <a:gd name="connsiteX195" fmla="*/ 15296 w 536061"/>
                    <a:gd name="connsiteY195" fmla="*/ 12847 h 168930"/>
                    <a:gd name="connsiteX196" fmla="*/ 12042 w 536061"/>
                    <a:gd name="connsiteY196" fmla="*/ 12847 h 168930"/>
                    <a:gd name="connsiteX197" fmla="*/ 6834 w 536061"/>
                    <a:gd name="connsiteY197" fmla="*/ 9918 h 168930"/>
                    <a:gd name="connsiteX198" fmla="*/ 6834 w 536061"/>
                    <a:gd name="connsiteY198" fmla="*/ 9918 h 168930"/>
                    <a:gd name="connsiteX199" fmla="*/ 4231 w 536061"/>
                    <a:gd name="connsiteY199" fmla="*/ 8942 h 168930"/>
                    <a:gd name="connsiteX200" fmla="*/ 2604 w 536061"/>
                    <a:gd name="connsiteY200" fmla="*/ 10244 h 168930"/>
                    <a:gd name="connsiteX201" fmla="*/ 2278 w 536061"/>
                    <a:gd name="connsiteY201" fmla="*/ 14149 h 168930"/>
                    <a:gd name="connsiteX202" fmla="*/ 0 w 536061"/>
                    <a:gd name="connsiteY202" fmla="*/ 16753 h 168930"/>
                    <a:gd name="connsiteX203" fmla="*/ 0 w 536061"/>
                    <a:gd name="connsiteY203" fmla="*/ 16753 h 16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36061" h="168930">
                      <a:moveTo>
                        <a:pt x="490458" y="74683"/>
                      </a:moveTo>
                      <a:cubicBezTo>
                        <a:pt x="490458" y="74358"/>
                        <a:pt x="490784" y="74032"/>
                        <a:pt x="490784" y="73707"/>
                      </a:cubicBezTo>
                      <a:cubicBezTo>
                        <a:pt x="491109" y="71429"/>
                        <a:pt x="489156" y="68825"/>
                        <a:pt x="491109" y="68174"/>
                      </a:cubicBezTo>
                      <a:cubicBezTo>
                        <a:pt x="493062" y="67523"/>
                        <a:pt x="492411" y="69802"/>
                        <a:pt x="497293" y="70453"/>
                      </a:cubicBezTo>
                      <a:cubicBezTo>
                        <a:pt x="502175" y="71103"/>
                        <a:pt x="504778" y="71103"/>
                        <a:pt x="508032" y="70127"/>
                      </a:cubicBezTo>
                      <a:cubicBezTo>
                        <a:pt x="511287" y="69151"/>
                        <a:pt x="518121" y="72080"/>
                        <a:pt x="517796" y="69476"/>
                      </a:cubicBezTo>
                      <a:cubicBezTo>
                        <a:pt x="517471" y="66872"/>
                        <a:pt x="507707" y="63618"/>
                        <a:pt x="507056" y="61665"/>
                      </a:cubicBezTo>
                      <a:cubicBezTo>
                        <a:pt x="506405" y="59712"/>
                        <a:pt x="504127" y="56783"/>
                        <a:pt x="506080" y="54831"/>
                      </a:cubicBezTo>
                      <a:cubicBezTo>
                        <a:pt x="508032" y="52878"/>
                        <a:pt x="510311" y="51576"/>
                        <a:pt x="511938" y="51576"/>
                      </a:cubicBezTo>
                      <a:cubicBezTo>
                        <a:pt x="513890" y="51576"/>
                        <a:pt x="512914" y="55156"/>
                        <a:pt x="516168" y="54505"/>
                      </a:cubicBezTo>
                      <a:cubicBezTo>
                        <a:pt x="519423" y="53854"/>
                        <a:pt x="521376" y="50600"/>
                        <a:pt x="524956" y="48973"/>
                      </a:cubicBezTo>
                      <a:cubicBezTo>
                        <a:pt x="528536" y="47671"/>
                        <a:pt x="535371" y="46369"/>
                        <a:pt x="536021" y="44091"/>
                      </a:cubicBezTo>
                      <a:cubicBezTo>
                        <a:pt x="536672" y="41813"/>
                        <a:pt x="529187" y="44091"/>
                        <a:pt x="526584" y="43114"/>
                      </a:cubicBezTo>
                      <a:cubicBezTo>
                        <a:pt x="523980" y="42138"/>
                        <a:pt x="520399" y="37256"/>
                        <a:pt x="519423" y="37582"/>
                      </a:cubicBezTo>
                      <a:cubicBezTo>
                        <a:pt x="518447" y="38233"/>
                        <a:pt x="517796" y="41162"/>
                        <a:pt x="516168" y="39534"/>
                      </a:cubicBezTo>
                      <a:cubicBezTo>
                        <a:pt x="514541" y="37907"/>
                        <a:pt x="509985" y="33025"/>
                        <a:pt x="508358" y="33025"/>
                      </a:cubicBezTo>
                      <a:cubicBezTo>
                        <a:pt x="507056" y="33025"/>
                        <a:pt x="499896" y="36605"/>
                        <a:pt x="499896" y="35954"/>
                      </a:cubicBezTo>
                      <a:cubicBezTo>
                        <a:pt x="499896" y="35303"/>
                        <a:pt x="497293" y="34978"/>
                        <a:pt x="498268" y="32374"/>
                      </a:cubicBezTo>
                      <a:cubicBezTo>
                        <a:pt x="499245" y="29771"/>
                        <a:pt x="503150" y="31073"/>
                        <a:pt x="503802" y="28794"/>
                      </a:cubicBezTo>
                      <a:cubicBezTo>
                        <a:pt x="504453" y="26516"/>
                        <a:pt x="502825" y="23587"/>
                        <a:pt x="500872" y="23587"/>
                      </a:cubicBezTo>
                      <a:cubicBezTo>
                        <a:pt x="498920" y="23587"/>
                        <a:pt x="495340" y="29445"/>
                        <a:pt x="493712" y="29771"/>
                      </a:cubicBezTo>
                      <a:cubicBezTo>
                        <a:pt x="491759" y="30096"/>
                        <a:pt x="485250" y="32049"/>
                        <a:pt x="484925" y="30096"/>
                      </a:cubicBezTo>
                      <a:cubicBezTo>
                        <a:pt x="484600" y="28144"/>
                        <a:pt x="490784" y="27493"/>
                        <a:pt x="490458" y="24889"/>
                      </a:cubicBezTo>
                      <a:cubicBezTo>
                        <a:pt x="490132" y="22285"/>
                        <a:pt x="486878" y="22936"/>
                        <a:pt x="489156" y="20007"/>
                      </a:cubicBezTo>
                      <a:cubicBezTo>
                        <a:pt x="491434" y="17078"/>
                        <a:pt x="492085" y="16753"/>
                        <a:pt x="491759" y="15125"/>
                      </a:cubicBezTo>
                      <a:cubicBezTo>
                        <a:pt x="491434" y="13498"/>
                        <a:pt x="489156" y="9593"/>
                        <a:pt x="486227" y="8942"/>
                      </a:cubicBezTo>
                      <a:cubicBezTo>
                        <a:pt x="482972" y="8291"/>
                        <a:pt x="483623" y="9593"/>
                        <a:pt x="481020" y="8616"/>
                      </a:cubicBezTo>
                      <a:cubicBezTo>
                        <a:pt x="478416" y="7640"/>
                        <a:pt x="478416" y="155"/>
                        <a:pt x="476789" y="155"/>
                      </a:cubicBezTo>
                      <a:cubicBezTo>
                        <a:pt x="475162" y="-171"/>
                        <a:pt x="474185" y="6338"/>
                        <a:pt x="472884" y="7315"/>
                      </a:cubicBezTo>
                      <a:cubicBezTo>
                        <a:pt x="471581" y="8616"/>
                        <a:pt x="466375" y="12847"/>
                        <a:pt x="466375" y="10894"/>
                      </a:cubicBezTo>
                      <a:cubicBezTo>
                        <a:pt x="466375" y="8942"/>
                        <a:pt x="468327" y="6338"/>
                        <a:pt x="468327" y="4711"/>
                      </a:cubicBezTo>
                      <a:cubicBezTo>
                        <a:pt x="468327" y="3084"/>
                        <a:pt x="468002" y="-822"/>
                        <a:pt x="466700" y="155"/>
                      </a:cubicBezTo>
                      <a:cubicBezTo>
                        <a:pt x="465398" y="1131"/>
                        <a:pt x="463120" y="6664"/>
                        <a:pt x="461167" y="10244"/>
                      </a:cubicBezTo>
                      <a:cubicBezTo>
                        <a:pt x="459214" y="13824"/>
                        <a:pt x="456285" y="17729"/>
                        <a:pt x="450753" y="21960"/>
                      </a:cubicBezTo>
                      <a:cubicBezTo>
                        <a:pt x="445220" y="25865"/>
                        <a:pt x="440663" y="39209"/>
                        <a:pt x="440013" y="39860"/>
                      </a:cubicBezTo>
                      <a:cubicBezTo>
                        <a:pt x="439362" y="40511"/>
                        <a:pt x="437084" y="36605"/>
                        <a:pt x="435131" y="37907"/>
                      </a:cubicBezTo>
                      <a:cubicBezTo>
                        <a:pt x="433178" y="39209"/>
                        <a:pt x="430249" y="40185"/>
                        <a:pt x="430249" y="42789"/>
                      </a:cubicBezTo>
                      <a:cubicBezTo>
                        <a:pt x="430249" y="45393"/>
                        <a:pt x="431551" y="46044"/>
                        <a:pt x="431876" y="48647"/>
                      </a:cubicBezTo>
                      <a:cubicBezTo>
                        <a:pt x="432202" y="51251"/>
                        <a:pt x="431876" y="53529"/>
                        <a:pt x="430249" y="55156"/>
                      </a:cubicBezTo>
                      <a:cubicBezTo>
                        <a:pt x="429598" y="55807"/>
                        <a:pt x="428622" y="56458"/>
                        <a:pt x="427320" y="56783"/>
                      </a:cubicBezTo>
                      <a:cubicBezTo>
                        <a:pt x="428296" y="60038"/>
                        <a:pt x="429273" y="64269"/>
                        <a:pt x="429273" y="67198"/>
                      </a:cubicBezTo>
                      <a:cubicBezTo>
                        <a:pt x="428948" y="72731"/>
                        <a:pt x="427971" y="72731"/>
                        <a:pt x="425041" y="73056"/>
                      </a:cubicBezTo>
                      <a:cubicBezTo>
                        <a:pt x="424391" y="73056"/>
                        <a:pt x="424066" y="73056"/>
                        <a:pt x="423414" y="73382"/>
                      </a:cubicBezTo>
                      <a:cubicBezTo>
                        <a:pt x="421136" y="74032"/>
                        <a:pt x="418858" y="72405"/>
                        <a:pt x="416905" y="71103"/>
                      </a:cubicBezTo>
                      <a:cubicBezTo>
                        <a:pt x="415604" y="70453"/>
                        <a:pt x="414627" y="69802"/>
                        <a:pt x="414627" y="69802"/>
                      </a:cubicBezTo>
                      <a:cubicBezTo>
                        <a:pt x="414302" y="70127"/>
                        <a:pt x="413976" y="71429"/>
                        <a:pt x="413651" y="73056"/>
                      </a:cubicBezTo>
                      <a:cubicBezTo>
                        <a:pt x="412675" y="76962"/>
                        <a:pt x="411373" y="82494"/>
                        <a:pt x="406817" y="82494"/>
                      </a:cubicBezTo>
                      <a:cubicBezTo>
                        <a:pt x="402586" y="82494"/>
                        <a:pt x="402260" y="80867"/>
                        <a:pt x="401609" y="78589"/>
                      </a:cubicBezTo>
                      <a:cubicBezTo>
                        <a:pt x="401284" y="77938"/>
                        <a:pt x="401284" y="76962"/>
                        <a:pt x="400633" y="76311"/>
                      </a:cubicBezTo>
                      <a:cubicBezTo>
                        <a:pt x="400308" y="75660"/>
                        <a:pt x="399657" y="75009"/>
                        <a:pt x="399005" y="74032"/>
                      </a:cubicBezTo>
                      <a:cubicBezTo>
                        <a:pt x="397378" y="72080"/>
                        <a:pt x="395751" y="69476"/>
                        <a:pt x="393473" y="67523"/>
                      </a:cubicBezTo>
                      <a:cubicBezTo>
                        <a:pt x="392496" y="68174"/>
                        <a:pt x="391845" y="68500"/>
                        <a:pt x="391195" y="69476"/>
                      </a:cubicBezTo>
                      <a:cubicBezTo>
                        <a:pt x="388917" y="73056"/>
                        <a:pt x="373621" y="89003"/>
                        <a:pt x="371667" y="91607"/>
                      </a:cubicBezTo>
                      <a:cubicBezTo>
                        <a:pt x="369714" y="94211"/>
                        <a:pt x="366135" y="102347"/>
                        <a:pt x="362230" y="104300"/>
                      </a:cubicBezTo>
                      <a:cubicBezTo>
                        <a:pt x="358324" y="106252"/>
                        <a:pt x="344980" y="110483"/>
                        <a:pt x="339122" y="111460"/>
                      </a:cubicBezTo>
                      <a:cubicBezTo>
                        <a:pt x="333264" y="112761"/>
                        <a:pt x="323826" y="114389"/>
                        <a:pt x="323826" y="116341"/>
                      </a:cubicBezTo>
                      <a:cubicBezTo>
                        <a:pt x="323500" y="118294"/>
                        <a:pt x="321548" y="125454"/>
                        <a:pt x="320571" y="127081"/>
                      </a:cubicBezTo>
                      <a:cubicBezTo>
                        <a:pt x="319595" y="128709"/>
                        <a:pt x="317642" y="129034"/>
                        <a:pt x="317642" y="126756"/>
                      </a:cubicBezTo>
                      <a:cubicBezTo>
                        <a:pt x="317642" y="124803"/>
                        <a:pt x="318293" y="119921"/>
                        <a:pt x="316666" y="117318"/>
                      </a:cubicBezTo>
                      <a:cubicBezTo>
                        <a:pt x="315364" y="114714"/>
                        <a:pt x="314713" y="123176"/>
                        <a:pt x="313412" y="124478"/>
                      </a:cubicBezTo>
                      <a:cubicBezTo>
                        <a:pt x="312109" y="125780"/>
                        <a:pt x="308204" y="123501"/>
                        <a:pt x="308204" y="125129"/>
                      </a:cubicBezTo>
                      <a:cubicBezTo>
                        <a:pt x="307878" y="126756"/>
                        <a:pt x="310157" y="128709"/>
                        <a:pt x="312435" y="130661"/>
                      </a:cubicBezTo>
                      <a:cubicBezTo>
                        <a:pt x="314387" y="132614"/>
                        <a:pt x="315039" y="133590"/>
                        <a:pt x="314713" y="134241"/>
                      </a:cubicBezTo>
                      <a:cubicBezTo>
                        <a:pt x="314387" y="135218"/>
                        <a:pt x="311459" y="136520"/>
                        <a:pt x="310808" y="138472"/>
                      </a:cubicBezTo>
                      <a:cubicBezTo>
                        <a:pt x="310157" y="140425"/>
                        <a:pt x="308204" y="142703"/>
                        <a:pt x="309181" y="144330"/>
                      </a:cubicBezTo>
                      <a:cubicBezTo>
                        <a:pt x="310157" y="145958"/>
                        <a:pt x="314062" y="147585"/>
                        <a:pt x="313086" y="148561"/>
                      </a:cubicBezTo>
                      <a:cubicBezTo>
                        <a:pt x="312109" y="149538"/>
                        <a:pt x="307553" y="148887"/>
                        <a:pt x="308530" y="150514"/>
                      </a:cubicBezTo>
                      <a:cubicBezTo>
                        <a:pt x="309181" y="152141"/>
                        <a:pt x="315364" y="155721"/>
                        <a:pt x="315364" y="156372"/>
                      </a:cubicBezTo>
                      <a:cubicBezTo>
                        <a:pt x="315364" y="157023"/>
                        <a:pt x="308855" y="154419"/>
                        <a:pt x="306251" y="154419"/>
                      </a:cubicBezTo>
                      <a:cubicBezTo>
                        <a:pt x="303648" y="154094"/>
                        <a:pt x="296813" y="155721"/>
                        <a:pt x="296162" y="154419"/>
                      </a:cubicBezTo>
                      <a:cubicBezTo>
                        <a:pt x="295512" y="153118"/>
                        <a:pt x="300394" y="152467"/>
                        <a:pt x="299742" y="150839"/>
                      </a:cubicBezTo>
                      <a:cubicBezTo>
                        <a:pt x="299091" y="149212"/>
                        <a:pt x="296813" y="146608"/>
                        <a:pt x="293559" y="145958"/>
                      </a:cubicBezTo>
                      <a:cubicBezTo>
                        <a:pt x="290304" y="145307"/>
                        <a:pt x="278913" y="147585"/>
                        <a:pt x="276635" y="145958"/>
                      </a:cubicBezTo>
                      <a:cubicBezTo>
                        <a:pt x="274357" y="144330"/>
                        <a:pt x="271428" y="143029"/>
                        <a:pt x="271428" y="139774"/>
                      </a:cubicBezTo>
                      <a:cubicBezTo>
                        <a:pt x="271103" y="136520"/>
                        <a:pt x="274357" y="135218"/>
                        <a:pt x="270126" y="134567"/>
                      </a:cubicBezTo>
                      <a:cubicBezTo>
                        <a:pt x="269800" y="134567"/>
                        <a:pt x="269475" y="134567"/>
                        <a:pt x="269150" y="134567"/>
                      </a:cubicBezTo>
                      <a:cubicBezTo>
                        <a:pt x="269150" y="135218"/>
                        <a:pt x="268824" y="135543"/>
                        <a:pt x="268824" y="136194"/>
                      </a:cubicBezTo>
                      <a:cubicBezTo>
                        <a:pt x="267848" y="138798"/>
                        <a:pt x="267197" y="141401"/>
                        <a:pt x="267848" y="142703"/>
                      </a:cubicBezTo>
                      <a:cubicBezTo>
                        <a:pt x="268499" y="143680"/>
                        <a:pt x="268824" y="144330"/>
                        <a:pt x="269150" y="145307"/>
                      </a:cubicBezTo>
                      <a:cubicBezTo>
                        <a:pt x="270126" y="147585"/>
                        <a:pt x="271103" y="149538"/>
                        <a:pt x="273381" y="151816"/>
                      </a:cubicBezTo>
                      <a:lnTo>
                        <a:pt x="273381" y="151816"/>
                      </a:lnTo>
                      <a:cubicBezTo>
                        <a:pt x="274032" y="152467"/>
                        <a:pt x="275333" y="154094"/>
                        <a:pt x="276635" y="155721"/>
                      </a:cubicBezTo>
                      <a:cubicBezTo>
                        <a:pt x="280866" y="161254"/>
                        <a:pt x="287700" y="170367"/>
                        <a:pt x="293559" y="168739"/>
                      </a:cubicBezTo>
                      <a:cubicBezTo>
                        <a:pt x="297464" y="167763"/>
                        <a:pt x="300719" y="166461"/>
                        <a:pt x="303648" y="165810"/>
                      </a:cubicBezTo>
                      <a:cubicBezTo>
                        <a:pt x="307553" y="164508"/>
                        <a:pt x="310808" y="163532"/>
                        <a:pt x="312760" y="163207"/>
                      </a:cubicBezTo>
                      <a:cubicBezTo>
                        <a:pt x="314713" y="162881"/>
                        <a:pt x="316340" y="163532"/>
                        <a:pt x="318618" y="164183"/>
                      </a:cubicBezTo>
                      <a:cubicBezTo>
                        <a:pt x="320896" y="164834"/>
                        <a:pt x="323175" y="165485"/>
                        <a:pt x="325453" y="165159"/>
                      </a:cubicBezTo>
                      <a:cubicBezTo>
                        <a:pt x="326430" y="164834"/>
                        <a:pt x="327406" y="164834"/>
                        <a:pt x="328708" y="164834"/>
                      </a:cubicBezTo>
                      <a:cubicBezTo>
                        <a:pt x="332613" y="164508"/>
                        <a:pt x="336844" y="163857"/>
                        <a:pt x="336844" y="161579"/>
                      </a:cubicBezTo>
                      <a:cubicBezTo>
                        <a:pt x="337169" y="160278"/>
                        <a:pt x="336844" y="158976"/>
                        <a:pt x="336518" y="157674"/>
                      </a:cubicBezTo>
                      <a:cubicBezTo>
                        <a:pt x="336193" y="154745"/>
                        <a:pt x="335868" y="152792"/>
                        <a:pt x="339122" y="152141"/>
                      </a:cubicBezTo>
                      <a:cubicBezTo>
                        <a:pt x="339773" y="152141"/>
                        <a:pt x="341400" y="151816"/>
                        <a:pt x="343353" y="151165"/>
                      </a:cubicBezTo>
                      <a:cubicBezTo>
                        <a:pt x="350187" y="149538"/>
                        <a:pt x="361904" y="147259"/>
                        <a:pt x="363531" y="149538"/>
                      </a:cubicBezTo>
                      <a:cubicBezTo>
                        <a:pt x="364508" y="150839"/>
                        <a:pt x="364182" y="152467"/>
                        <a:pt x="363857" y="153768"/>
                      </a:cubicBezTo>
                      <a:cubicBezTo>
                        <a:pt x="363531" y="154745"/>
                        <a:pt x="363531" y="155396"/>
                        <a:pt x="364182" y="155721"/>
                      </a:cubicBezTo>
                      <a:cubicBezTo>
                        <a:pt x="365809" y="156372"/>
                        <a:pt x="369714" y="157674"/>
                        <a:pt x="373295" y="158650"/>
                      </a:cubicBezTo>
                      <a:cubicBezTo>
                        <a:pt x="375248" y="158976"/>
                        <a:pt x="377200" y="159301"/>
                        <a:pt x="378177" y="158976"/>
                      </a:cubicBezTo>
                      <a:cubicBezTo>
                        <a:pt x="379153" y="158650"/>
                        <a:pt x="380455" y="158325"/>
                        <a:pt x="381757" y="157674"/>
                      </a:cubicBezTo>
                      <a:cubicBezTo>
                        <a:pt x="386313" y="156047"/>
                        <a:pt x="392496" y="154094"/>
                        <a:pt x="394123" y="153768"/>
                      </a:cubicBezTo>
                      <a:cubicBezTo>
                        <a:pt x="394775" y="153768"/>
                        <a:pt x="396076" y="153768"/>
                        <a:pt x="397378" y="153768"/>
                      </a:cubicBezTo>
                      <a:cubicBezTo>
                        <a:pt x="399982" y="153768"/>
                        <a:pt x="403562" y="154094"/>
                        <a:pt x="403887" y="153768"/>
                      </a:cubicBezTo>
                      <a:lnTo>
                        <a:pt x="403887" y="153768"/>
                      </a:lnTo>
                      <a:cubicBezTo>
                        <a:pt x="404213" y="153443"/>
                        <a:pt x="404213" y="152792"/>
                        <a:pt x="404539" y="152141"/>
                      </a:cubicBezTo>
                      <a:cubicBezTo>
                        <a:pt x="405189" y="150189"/>
                        <a:pt x="405840" y="147585"/>
                        <a:pt x="408444" y="144330"/>
                      </a:cubicBezTo>
                      <a:cubicBezTo>
                        <a:pt x="410071" y="142052"/>
                        <a:pt x="411373" y="141076"/>
                        <a:pt x="412349" y="140425"/>
                      </a:cubicBezTo>
                      <a:cubicBezTo>
                        <a:pt x="413000" y="139774"/>
                        <a:pt x="413651" y="139448"/>
                        <a:pt x="413651" y="138798"/>
                      </a:cubicBezTo>
                      <a:lnTo>
                        <a:pt x="413651" y="138798"/>
                      </a:lnTo>
                      <a:cubicBezTo>
                        <a:pt x="413651" y="138472"/>
                        <a:pt x="413326" y="137821"/>
                        <a:pt x="412675" y="136845"/>
                      </a:cubicBezTo>
                      <a:lnTo>
                        <a:pt x="412675" y="136845"/>
                      </a:lnTo>
                      <a:cubicBezTo>
                        <a:pt x="412349" y="136520"/>
                        <a:pt x="412349" y="136194"/>
                        <a:pt x="412023" y="135869"/>
                      </a:cubicBezTo>
                      <a:cubicBezTo>
                        <a:pt x="410722" y="133590"/>
                        <a:pt x="410071" y="131638"/>
                        <a:pt x="413326" y="129685"/>
                      </a:cubicBezTo>
                      <a:cubicBezTo>
                        <a:pt x="414953" y="128709"/>
                        <a:pt x="416580" y="128058"/>
                        <a:pt x="418207" y="127732"/>
                      </a:cubicBezTo>
                      <a:lnTo>
                        <a:pt x="418207" y="127732"/>
                      </a:lnTo>
                      <a:cubicBezTo>
                        <a:pt x="420160" y="127081"/>
                        <a:pt x="421462" y="126756"/>
                        <a:pt x="421462" y="125454"/>
                      </a:cubicBezTo>
                      <a:cubicBezTo>
                        <a:pt x="421462" y="124478"/>
                        <a:pt x="420485" y="123176"/>
                        <a:pt x="419835" y="121874"/>
                      </a:cubicBezTo>
                      <a:cubicBezTo>
                        <a:pt x="418532" y="119921"/>
                        <a:pt x="417231" y="118294"/>
                        <a:pt x="418858" y="116341"/>
                      </a:cubicBezTo>
                      <a:cubicBezTo>
                        <a:pt x="419184" y="115690"/>
                        <a:pt x="419835" y="115365"/>
                        <a:pt x="420160" y="114714"/>
                      </a:cubicBezTo>
                      <a:cubicBezTo>
                        <a:pt x="421787" y="112761"/>
                        <a:pt x="423414" y="110483"/>
                        <a:pt x="425041" y="110158"/>
                      </a:cubicBezTo>
                      <a:cubicBezTo>
                        <a:pt x="425693" y="109832"/>
                        <a:pt x="426669" y="110158"/>
                        <a:pt x="427645" y="110158"/>
                      </a:cubicBezTo>
                      <a:cubicBezTo>
                        <a:pt x="428948" y="110158"/>
                        <a:pt x="430900" y="110483"/>
                        <a:pt x="431551" y="108856"/>
                      </a:cubicBezTo>
                      <a:cubicBezTo>
                        <a:pt x="433178" y="105927"/>
                        <a:pt x="433504" y="101696"/>
                        <a:pt x="433829" y="98441"/>
                      </a:cubicBezTo>
                      <a:lnTo>
                        <a:pt x="433829" y="98441"/>
                      </a:lnTo>
                      <a:lnTo>
                        <a:pt x="433829" y="97791"/>
                      </a:lnTo>
                      <a:cubicBezTo>
                        <a:pt x="433829" y="96814"/>
                        <a:pt x="433504" y="95187"/>
                        <a:pt x="432853" y="93560"/>
                      </a:cubicBezTo>
                      <a:cubicBezTo>
                        <a:pt x="431551" y="89654"/>
                        <a:pt x="430249" y="85098"/>
                        <a:pt x="433504" y="81843"/>
                      </a:cubicBezTo>
                      <a:cubicBezTo>
                        <a:pt x="434805" y="80542"/>
                        <a:pt x="435782" y="79240"/>
                        <a:pt x="436758" y="77612"/>
                      </a:cubicBezTo>
                      <a:cubicBezTo>
                        <a:pt x="439036" y="74032"/>
                        <a:pt x="441640" y="70453"/>
                        <a:pt x="446522" y="70453"/>
                      </a:cubicBezTo>
                      <a:cubicBezTo>
                        <a:pt x="450427" y="70453"/>
                        <a:pt x="457587" y="70453"/>
                        <a:pt x="464747" y="70778"/>
                      </a:cubicBezTo>
                      <a:cubicBezTo>
                        <a:pt x="469629" y="71103"/>
                        <a:pt x="473859" y="71429"/>
                        <a:pt x="476789" y="71754"/>
                      </a:cubicBezTo>
                      <a:cubicBezTo>
                        <a:pt x="479718" y="72405"/>
                        <a:pt x="485576" y="73707"/>
                        <a:pt x="490458" y="74683"/>
                      </a:cubicBezTo>
                      <a:lnTo>
                        <a:pt x="490458" y="74683"/>
                      </a:lnTo>
                      <a:close/>
                      <a:moveTo>
                        <a:pt x="227167" y="75985"/>
                      </a:moveTo>
                      <a:cubicBezTo>
                        <a:pt x="222935" y="78914"/>
                        <a:pt x="219681" y="78914"/>
                        <a:pt x="220657" y="82169"/>
                      </a:cubicBezTo>
                      <a:cubicBezTo>
                        <a:pt x="221959" y="85423"/>
                        <a:pt x="223912" y="86074"/>
                        <a:pt x="227167" y="90305"/>
                      </a:cubicBezTo>
                      <a:cubicBezTo>
                        <a:pt x="230421" y="94536"/>
                        <a:pt x="232373" y="88678"/>
                        <a:pt x="232373" y="86074"/>
                      </a:cubicBezTo>
                      <a:cubicBezTo>
                        <a:pt x="232048" y="83471"/>
                        <a:pt x="231397" y="82169"/>
                        <a:pt x="230746" y="79240"/>
                      </a:cubicBezTo>
                      <a:cubicBezTo>
                        <a:pt x="230095" y="75985"/>
                        <a:pt x="230746" y="74358"/>
                        <a:pt x="227167" y="75985"/>
                      </a:cubicBezTo>
                      <a:lnTo>
                        <a:pt x="227167" y="75985"/>
                      </a:lnTo>
                      <a:close/>
                      <a:moveTo>
                        <a:pt x="244415" y="109181"/>
                      </a:moveTo>
                      <a:cubicBezTo>
                        <a:pt x="242788" y="111134"/>
                        <a:pt x="238557" y="113738"/>
                        <a:pt x="240835" y="114714"/>
                      </a:cubicBezTo>
                      <a:cubicBezTo>
                        <a:pt x="242788" y="115365"/>
                        <a:pt x="248646" y="118294"/>
                        <a:pt x="248321" y="114714"/>
                      </a:cubicBezTo>
                      <a:cubicBezTo>
                        <a:pt x="247995" y="110809"/>
                        <a:pt x="247019" y="107229"/>
                        <a:pt x="244415" y="109181"/>
                      </a:cubicBezTo>
                      <a:lnTo>
                        <a:pt x="244415" y="109181"/>
                      </a:lnTo>
                      <a:close/>
                      <a:moveTo>
                        <a:pt x="156543" y="108530"/>
                      </a:moveTo>
                      <a:cubicBezTo>
                        <a:pt x="156218" y="114389"/>
                        <a:pt x="153940" y="120572"/>
                        <a:pt x="157194" y="118620"/>
                      </a:cubicBezTo>
                      <a:cubicBezTo>
                        <a:pt x="160449" y="116667"/>
                        <a:pt x="164679" y="114063"/>
                        <a:pt x="163703" y="111785"/>
                      </a:cubicBezTo>
                      <a:cubicBezTo>
                        <a:pt x="162727" y="109507"/>
                        <a:pt x="161099" y="102347"/>
                        <a:pt x="156543" y="108530"/>
                      </a:cubicBezTo>
                      <a:lnTo>
                        <a:pt x="156543" y="108530"/>
                      </a:lnTo>
                      <a:close/>
                      <a:moveTo>
                        <a:pt x="0" y="16753"/>
                      </a:moveTo>
                      <a:cubicBezTo>
                        <a:pt x="2278" y="19682"/>
                        <a:pt x="5533" y="20658"/>
                        <a:pt x="6834" y="24564"/>
                      </a:cubicBezTo>
                      <a:cubicBezTo>
                        <a:pt x="8136" y="29120"/>
                        <a:pt x="7811" y="37907"/>
                        <a:pt x="6834" y="40185"/>
                      </a:cubicBezTo>
                      <a:cubicBezTo>
                        <a:pt x="6183" y="42463"/>
                        <a:pt x="3905" y="42138"/>
                        <a:pt x="3580" y="44416"/>
                      </a:cubicBezTo>
                      <a:cubicBezTo>
                        <a:pt x="3255" y="46694"/>
                        <a:pt x="7486" y="47996"/>
                        <a:pt x="7486" y="49949"/>
                      </a:cubicBezTo>
                      <a:cubicBezTo>
                        <a:pt x="7486" y="52227"/>
                        <a:pt x="12367" y="60038"/>
                        <a:pt x="13343" y="62967"/>
                      </a:cubicBezTo>
                      <a:cubicBezTo>
                        <a:pt x="14320" y="65896"/>
                        <a:pt x="13995" y="69802"/>
                        <a:pt x="13018" y="72731"/>
                      </a:cubicBezTo>
                      <a:cubicBezTo>
                        <a:pt x="12042" y="75660"/>
                        <a:pt x="18225" y="77287"/>
                        <a:pt x="19852" y="80216"/>
                      </a:cubicBezTo>
                      <a:cubicBezTo>
                        <a:pt x="21805" y="83145"/>
                        <a:pt x="17574" y="82820"/>
                        <a:pt x="16273" y="84447"/>
                      </a:cubicBezTo>
                      <a:cubicBezTo>
                        <a:pt x="14970" y="86074"/>
                        <a:pt x="17574" y="85423"/>
                        <a:pt x="20504" y="86725"/>
                      </a:cubicBezTo>
                      <a:cubicBezTo>
                        <a:pt x="23432" y="88027"/>
                        <a:pt x="28314" y="97791"/>
                        <a:pt x="32220" y="102347"/>
                      </a:cubicBezTo>
                      <a:cubicBezTo>
                        <a:pt x="36125" y="106903"/>
                        <a:pt x="32545" y="112111"/>
                        <a:pt x="33522" y="113738"/>
                      </a:cubicBezTo>
                      <a:cubicBezTo>
                        <a:pt x="34173" y="115365"/>
                        <a:pt x="39705" y="119596"/>
                        <a:pt x="42960" y="120572"/>
                      </a:cubicBezTo>
                      <a:cubicBezTo>
                        <a:pt x="46214" y="121874"/>
                        <a:pt x="45563" y="122525"/>
                        <a:pt x="49143" y="124803"/>
                      </a:cubicBezTo>
                      <a:cubicBezTo>
                        <a:pt x="52398" y="127081"/>
                        <a:pt x="63138" y="132939"/>
                        <a:pt x="67694" y="134567"/>
                      </a:cubicBezTo>
                      <a:cubicBezTo>
                        <a:pt x="72250" y="136194"/>
                        <a:pt x="78434" y="144656"/>
                        <a:pt x="83641" y="146283"/>
                      </a:cubicBezTo>
                      <a:cubicBezTo>
                        <a:pt x="88523" y="147910"/>
                        <a:pt x="90801" y="153443"/>
                        <a:pt x="95032" y="156047"/>
                      </a:cubicBezTo>
                      <a:cubicBezTo>
                        <a:pt x="98937" y="158650"/>
                        <a:pt x="99588" y="156047"/>
                        <a:pt x="102843" y="154419"/>
                      </a:cubicBezTo>
                      <a:cubicBezTo>
                        <a:pt x="106097" y="152792"/>
                        <a:pt x="112606" y="157023"/>
                        <a:pt x="116512" y="154745"/>
                      </a:cubicBezTo>
                      <a:cubicBezTo>
                        <a:pt x="120418" y="152467"/>
                        <a:pt x="115861" y="147259"/>
                        <a:pt x="114885" y="143354"/>
                      </a:cubicBezTo>
                      <a:cubicBezTo>
                        <a:pt x="113909" y="139123"/>
                        <a:pt x="110328" y="134892"/>
                        <a:pt x="106749" y="129360"/>
                      </a:cubicBezTo>
                      <a:cubicBezTo>
                        <a:pt x="103169" y="123827"/>
                        <a:pt x="96009" y="116341"/>
                        <a:pt x="94381" y="114063"/>
                      </a:cubicBezTo>
                      <a:cubicBezTo>
                        <a:pt x="92754" y="111785"/>
                        <a:pt x="92428" y="102021"/>
                        <a:pt x="92428" y="96814"/>
                      </a:cubicBezTo>
                      <a:cubicBezTo>
                        <a:pt x="92428" y="91607"/>
                        <a:pt x="93731" y="75660"/>
                        <a:pt x="93731" y="71754"/>
                      </a:cubicBezTo>
                      <a:cubicBezTo>
                        <a:pt x="93731" y="67849"/>
                        <a:pt x="93405" y="61340"/>
                        <a:pt x="92428" y="55156"/>
                      </a:cubicBezTo>
                      <a:cubicBezTo>
                        <a:pt x="91452" y="48647"/>
                        <a:pt x="83641" y="41813"/>
                        <a:pt x="82665" y="40185"/>
                      </a:cubicBezTo>
                      <a:cubicBezTo>
                        <a:pt x="81688" y="38558"/>
                        <a:pt x="74528" y="35954"/>
                        <a:pt x="69972" y="32049"/>
                      </a:cubicBezTo>
                      <a:cubicBezTo>
                        <a:pt x="65416" y="28144"/>
                        <a:pt x="67369" y="25214"/>
                        <a:pt x="65091" y="23913"/>
                      </a:cubicBezTo>
                      <a:cubicBezTo>
                        <a:pt x="64114" y="23262"/>
                        <a:pt x="61836" y="21960"/>
                        <a:pt x="59558" y="20333"/>
                      </a:cubicBezTo>
                      <a:cubicBezTo>
                        <a:pt x="56304" y="24889"/>
                        <a:pt x="52398" y="30747"/>
                        <a:pt x="50445" y="32700"/>
                      </a:cubicBezTo>
                      <a:cubicBezTo>
                        <a:pt x="48167" y="34978"/>
                        <a:pt x="46865" y="34002"/>
                        <a:pt x="44587" y="33025"/>
                      </a:cubicBezTo>
                      <a:cubicBezTo>
                        <a:pt x="43285" y="32374"/>
                        <a:pt x="41332" y="31073"/>
                        <a:pt x="38404" y="31073"/>
                      </a:cubicBezTo>
                      <a:cubicBezTo>
                        <a:pt x="34498" y="31073"/>
                        <a:pt x="32545" y="32700"/>
                        <a:pt x="31243" y="34002"/>
                      </a:cubicBezTo>
                      <a:lnTo>
                        <a:pt x="31243" y="34002"/>
                      </a:lnTo>
                      <a:cubicBezTo>
                        <a:pt x="29942" y="34978"/>
                        <a:pt x="29291" y="35954"/>
                        <a:pt x="27664" y="35629"/>
                      </a:cubicBezTo>
                      <a:cubicBezTo>
                        <a:pt x="27338" y="35629"/>
                        <a:pt x="27013" y="35303"/>
                        <a:pt x="26687" y="35303"/>
                      </a:cubicBezTo>
                      <a:cubicBezTo>
                        <a:pt x="25710" y="34653"/>
                        <a:pt x="25060" y="33676"/>
                        <a:pt x="25060" y="32374"/>
                      </a:cubicBezTo>
                      <a:cubicBezTo>
                        <a:pt x="25060" y="31398"/>
                        <a:pt x="25060" y="30422"/>
                        <a:pt x="25060" y="29445"/>
                      </a:cubicBezTo>
                      <a:lnTo>
                        <a:pt x="25060" y="29445"/>
                      </a:lnTo>
                      <a:cubicBezTo>
                        <a:pt x="25060" y="28794"/>
                        <a:pt x="25386" y="28469"/>
                        <a:pt x="25710" y="28144"/>
                      </a:cubicBezTo>
                      <a:lnTo>
                        <a:pt x="25710" y="28144"/>
                      </a:lnTo>
                      <a:cubicBezTo>
                        <a:pt x="26361" y="27167"/>
                        <a:pt x="27664" y="23913"/>
                        <a:pt x="28640" y="21960"/>
                      </a:cubicBezTo>
                      <a:cubicBezTo>
                        <a:pt x="27338" y="21960"/>
                        <a:pt x="25060" y="21635"/>
                        <a:pt x="21805" y="21309"/>
                      </a:cubicBezTo>
                      <a:cubicBezTo>
                        <a:pt x="17900" y="20984"/>
                        <a:pt x="16923" y="19356"/>
                        <a:pt x="17249" y="17729"/>
                      </a:cubicBezTo>
                      <a:cubicBezTo>
                        <a:pt x="17249" y="16753"/>
                        <a:pt x="17900" y="16102"/>
                        <a:pt x="18225" y="15125"/>
                      </a:cubicBezTo>
                      <a:cubicBezTo>
                        <a:pt x="18551" y="14475"/>
                        <a:pt x="18876" y="13824"/>
                        <a:pt x="18876" y="13824"/>
                      </a:cubicBezTo>
                      <a:cubicBezTo>
                        <a:pt x="17900" y="12847"/>
                        <a:pt x="16923" y="12847"/>
                        <a:pt x="15296" y="12847"/>
                      </a:cubicBezTo>
                      <a:lnTo>
                        <a:pt x="15296" y="12847"/>
                      </a:lnTo>
                      <a:cubicBezTo>
                        <a:pt x="14320" y="12847"/>
                        <a:pt x="13343" y="12847"/>
                        <a:pt x="12042" y="12847"/>
                      </a:cubicBezTo>
                      <a:cubicBezTo>
                        <a:pt x="9113" y="12522"/>
                        <a:pt x="7811" y="11220"/>
                        <a:pt x="6834" y="9918"/>
                      </a:cubicBezTo>
                      <a:lnTo>
                        <a:pt x="6834" y="9918"/>
                      </a:lnTo>
                      <a:cubicBezTo>
                        <a:pt x="6183" y="8942"/>
                        <a:pt x="5533" y="8291"/>
                        <a:pt x="4231" y="8942"/>
                      </a:cubicBezTo>
                      <a:cubicBezTo>
                        <a:pt x="2604" y="9593"/>
                        <a:pt x="2604" y="9593"/>
                        <a:pt x="2604" y="10244"/>
                      </a:cubicBezTo>
                      <a:cubicBezTo>
                        <a:pt x="2604" y="11220"/>
                        <a:pt x="2929" y="12196"/>
                        <a:pt x="2278" y="14149"/>
                      </a:cubicBezTo>
                      <a:cubicBezTo>
                        <a:pt x="2278" y="15776"/>
                        <a:pt x="1301" y="16427"/>
                        <a:pt x="0" y="16753"/>
                      </a:cubicBezTo>
                      <a:lnTo>
                        <a:pt x="0" y="16753"/>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4" name="Freeform: Shape 663">
                  <a:extLst>
                    <a:ext uri="{FF2B5EF4-FFF2-40B4-BE49-F238E27FC236}">
                      <a16:creationId xmlns:a16="http://schemas.microsoft.com/office/drawing/2014/main" id="{A838847D-B707-4B2D-B1F4-9297D8B3A1A3}"/>
                    </a:ext>
                  </a:extLst>
                </p:cNvPr>
                <p:cNvSpPr/>
                <p:nvPr/>
              </p:nvSpPr>
              <p:spPr>
                <a:xfrm>
                  <a:off x="8430807" y="4291234"/>
                  <a:ext cx="1284660" cy="468523"/>
                </a:xfrm>
                <a:custGeom>
                  <a:avLst/>
                  <a:gdLst>
                    <a:gd name="connsiteX0" fmla="*/ 395670 w 1284660"/>
                    <a:gd name="connsiteY0" fmla="*/ 103352 h 468523"/>
                    <a:gd name="connsiteX1" fmla="*/ 388184 w 1284660"/>
                    <a:gd name="connsiteY1" fmla="*/ 113441 h 468523"/>
                    <a:gd name="connsiteX2" fmla="*/ 389161 w 1284660"/>
                    <a:gd name="connsiteY2" fmla="*/ 119625 h 468523"/>
                    <a:gd name="connsiteX3" fmla="*/ 395019 w 1284660"/>
                    <a:gd name="connsiteY3" fmla="*/ 117672 h 468523"/>
                    <a:gd name="connsiteX4" fmla="*/ 392416 w 1284660"/>
                    <a:gd name="connsiteY4" fmla="*/ 124181 h 468523"/>
                    <a:gd name="connsiteX5" fmla="*/ 385906 w 1284660"/>
                    <a:gd name="connsiteY5" fmla="*/ 123856 h 468523"/>
                    <a:gd name="connsiteX6" fmla="*/ 384930 w 1284660"/>
                    <a:gd name="connsiteY6" fmla="*/ 131666 h 468523"/>
                    <a:gd name="connsiteX7" fmla="*/ 382001 w 1284660"/>
                    <a:gd name="connsiteY7" fmla="*/ 135572 h 468523"/>
                    <a:gd name="connsiteX8" fmla="*/ 384279 w 1284660"/>
                    <a:gd name="connsiteY8" fmla="*/ 142081 h 468523"/>
                    <a:gd name="connsiteX9" fmla="*/ 382977 w 1284660"/>
                    <a:gd name="connsiteY9" fmla="*/ 148590 h 468523"/>
                    <a:gd name="connsiteX10" fmla="*/ 389486 w 1284660"/>
                    <a:gd name="connsiteY10" fmla="*/ 152496 h 468523"/>
                    <a:gd name="connsiteX11" fmla="*/ 395670 w 1284660"/>
                    <a:gd name="connsiteY11" fmla="*/ 157703 h 468523"/>
                    <a:gd name="connsiteX12" fmla="*/ 390462 w 1284660"/>
                    <a:gd name="connsiteY12" fmla="*/ 157703 h 468523"/>
                    <a:gd name="connsiteX13" fmla="*/ 391765 w 1284660"/>
                    <a:gd name="connsiteY13" fmla="*/ 164212 h 468523"/>
                    <a:gd name="connsiteX14" fmla="*/ 386883 w 1284660"/>
                    <a:gd name="connsiteY14" fmla="*/ 165514 h 468523"/>
                    <a:gd name="connsiteX15" fmla="*/ 391113 w 1284660"/>
                    <a:gd name="connsiteY15" fmla="*/ 175277 h 468523"/>
                    <a:gd name="connsiteX16" fmla="*/ 392741 w 1284660"/>
                    <a:gd name="connsiteY16" fmla="*/ 181135 h 468523"/>
                    <a:gd name="connsiteX17" fmla="*/ 399575 w 1284660"/>
                    <a:gd name="connsiteY17" fmla="*/ 183088 h 468523"/>
                    <a:gd name="connsiteX18" fmla="*/ 405108 w 1284660"/>
                    <a:gd name="connsiteY18" fmla="*/ 184065 h 468523"/>
                    <a:gd name="connsiteX19" fmla="*/ 407712 w 1284660"/>
                    <a:gd name="connsiteY19" fmla="*/ 180484 h 468523"/>
                    <a:gd name="connsiteX20" fmla="*/ 412919 w 1284660"/>
                    <a:gd name="connsiteY20" fmla="*/ 190248 h 468523"/>
                    <a:gd name="connsiteX21" fmla="*/ 416825 w 1284660"/>
                    <a:gd name="connsiteY21" fmla="*/ 195130 h 468523"/>
                    <a:gd name="connsiteX22" fmla="*/ 411943 w 1284660"/>
                    <a:gd name="connsiteY22" fmla="*/ 207172 h 468523"/>
                    <a:gd name="connsiteX23" fmla="*/ 417475 w 1284660"/>
                    <a:gd name="connsiteY23" fmla="*/ 212053 h 468523"/>
                    <a:gd name="connsiteX24" fmla="*/ 419103 w 1284660"/>
                    <a:gd name="connsiteY24" fmla="*/ 218888 h 468523"/>
                    <a:gd name="connsiteX25" fmla="*/ 421706 w 1284660"/>
                    <a:gd name="connsiteY25" fmla="*/ 225397 h 468523"/>
                    <a:gd name="connsiteX26" fmla="*/ 419103 w 1284660"/>
                    <a:gd name="connsiteY26" fmla="*/ 230930 h 468523"/>
                    <a:gd name="connsiteX27" fmla="*/ 422031 w 1284660"/>
                    <a:gd name="connsiteY27" fmla="*/ 241670 h 468523"/>
                    <a:gd name="connsiteX28" fmla="*/ 431144 w 1284660"/>
                    <a:gd name="connsiteY28" fmla="*/ 243622 h 468523"/>
                    <a:gd name="connsiteX29" fmla="*/ 438630 w 1284660"/>
                    <a:gd name="connsiteY29" fmla="*/ 237764 h 468523"/>
                    <a:gd name="connsiteX30" fmla="*/ 439606 w 1284660"/>
                    <a:gd name="connsiteY30" fmla="*/ 243948 h 468523"/>
                    <a:gd name="connsiteX31" fmla="*/ 446440 w 1284660"/>
                    <a:gd name="connsiteY31" fmla="*/ 241995 h 468523"/>
                    <a:gd name="connsiteX32" fmla="*/ 452624 w 1284660"/>
                    <a:gd name="connsiteY32" fmla="*/ 238741 h 468523"/>
                    <a:gd name="connsiteX33" fmla="*/ 457506 w 1284660"/>
                    <a:gd name="connsiteY33" fmla="*/ 240368 h 468523"/>
                    <a:gd name="connsiteX34" fmla="*/ 463364 w 1284660"/>
                    <a:gd name="connsiteY34" fmla="*/ 234510 h 468523"/>
                    <a:gd name="connsiteX35" fmla="*/ 465643 w 1284660"/>
                    <a:gd name="connsiteY35" fmla="*/ 243622 h 468523"/>
                    <a:gd name="connsiteX36" fmla="*/ 466619 w 1284660"/>
                    <a:gd name="connsiteY36" fmla="*/ 258268 h 468523"/>
                    <a:gd name="connsiteX37" fmla="*/ 476708 w 1284660"/>
                    <a:gd name="connsiteY37" fmla="*/ 250132 h 468523"/>
                    <a:gd name="connsiteX38" fmla="*/ 483867 w 1284660"/>
                    <a:gd name="connsiteY38" fmla="*/ 249806 h 468523"/>
                    <a:gd name="connsiteX39" fmla="*/ 493631 w 1284660"/>
                    <a:gd name="connsiteY39" fmla="*/ 249481 h 468523"/>
                    <a:gd name="connsiteX40" fmla="*/ 498188 w 1284660"/>
                    <a:gd name="connsiteY40" fmla="*/ 244924 h 468523"/>
                    <a:gd name="connsiteX41" fmla="*/ 498839 w 1284660"/>
                    <a:gd name="connsiteY41" fmla="*/ 239066 h 468523"/>
                    <a:gd name="connsiteX42" fmla="*/ 505673 w 1284660"/>
                    <a:gd name="connsiteY42" fmla="*/ 244273 h 468523"/>
                    <a:gd name="connsiteX43" fmla="*/ 511531 w 1284660"/>
                    <a:gd name="connsiteY43" fmla="*/ 246877 h 468523"/>
                    <a:gd name="connsiteX44" fmla="*/ 516413 w 1284660"/>
                    <a:gd name="connsiteY44" fmla="*/ 245250 h 468523"/>
                    <a:gd name="connsiteX45" fmla="*/ 517389 w 1284660"/>
                    <a:gd name="connsiteY45" fmla="*/ 254362 h 468523"/>
                    <a:gd name="connsiteX46" fmla="*/ 517389 w 1284660"/>
                    <a:gd name="connsiteY46" fmla="*/ 258268 h 468523"/>
                    <a:gd name="connsiteX47" fmla="*/ 523898 w 1284660"/>
                    <a:gd name="connsiteY47" fmla="*/ 253386 h 468523"/>
                    <a:gd name="connsiteX48" fmla="*/ 528129 w 1284660"/>
                    <a:gd name="connsiteY48" fmla="*/ 251108 h 468523"/>
                    <a:gd name="connsiteX49" fmla="*/ 530733 w 1284660"/>
                    <a:gd name="connsiteY49" fmla="*/ 247202 h 468523"/>
                    <a:gd name="connsiteX50" fmla="*/ 533662 w 1284660"/>
                    <a:gd name="connsiteY50" fmla="*/ 250457 h 468523"/>
                    <a:gd name="connsiteX51" fmla="*/ 537567 w 1284660"/>
                    <a:gd name="connsiteY51" fmla="*/ 249481 h 468523"/>
                    <a:gd name="connsiteX52" fmla="*/ 539520 w 1284660"/>
                    <a:gd name="connsiteY52" fmla="*/ 253711 h 468523"/>
                    <a:gd name="connsiteX53" fmla="*/ 543426 w 1284660"/>
                    <a:gd name="connsiteY53" fmla="*/ 254037 h 468523"/>
                    <a:gd name="connsiteX54" fmla="*/ 544402 w 1284660"/>
                    <a:gd name="connsiteY54" fmla="*/ 265428 h 468523"/>
                    <a:gd name="connsiteX55" fmla="*/ 546029 w 1284660"/>
                    <a:gd name="connsiteY55" fmla="*/ 273890 h 468523"/>
                    <a:gd name="connsiteX56" fmla="*/ 557094 w 1284660"/>
                    <a:gd name="connsiteY56" fmla="*/ 269659 h 468523"/>
                    <a:gd name="connsiteX57" fmla="*/ 570113 w 1284660"/>
                    <a:gd name="connsiteY57" fmla="*/ 262824 h 468523"/>
                    <a:gd name="connsiteX58" fmla="*/ 579225 w 1284660"/>
                    <a:gd name="connsiteY58" fmla="*/ 259570 h 468523"/>
                    <a:gd name="connsiteX59" fmla="*/ 583456 w 1284660"/>
                    <a:gd name="connsiteY59" fmla="*/ 255990 h 468523"/>
                    <a:gd name="connsiteX60" fmla="*/ 586385 w 1284660"/>
                    <a:gd name="connsiteY60" fmla="*/ 248504 h 468523"/>
                    <a:gd name="connsiteX61" fmla="*/ 590291 w 1284660"/>
                    <a:gd name="connsiteY61" fmla="*/ 244924 h 468523"/>
                    <a:gd name="connsiteX62" fmla="*/ 585084 w 1284660"/>
                    <a:gd name="connsiteY62" fmla="*/ 237113 h 468523"/>
                    <a:gd name="connsiteX63" fmla="*/ 590616 w 1284660"/>
                    <a:gd name="connsiteY63" fmla="*/ 237439 h 468523"/>
                    <a:gd name="connsiteX64" fmla="*/ 593546 w 1284660"/>
                    <a:gd name="connsiteY64" fmla="*/ 234835 h 468523"/>
                    <a:gd name="connsiteX65" fmla="*/ 591593 w 1284660"/>
                    <a:gd name="connsiteY65" fmla="*/ 228001 h 468523"/>
                    <a:gd name="connsiteX66" fmla="*/ 598102 w 1284660"/>
                    <a:gd name="connsiteY66" fmla="*/ 222793 h 468523"/>
                    <a:gd name="connsiteX67" fmla="*/ 591267 w 1284660"/>
                    <a:gd name="connsiteY67" fmla="*/ 218888 h 468523"/>
                    <a:gd name="connsiteX68" fmla="*/ 594197 w 1284660"/>
                    <a:gd name="connsiteY68" fmla="*/ 214983 h 468523"/>
                    <a:gd name="connsiteX69" fmla="*/ 594197 w 1284660"/>
                    <a:gd name="connsiteY69" fmla="*/ 208474 h 468523"/>
                    <a:gd name="connsiteX70" fmla="*/ 587687 w 1284660"/>
                    <a:gd name="connsiteY70" fmla="*/ 208474 h 468523"/>
                    <a:gd name="connsiteX71" fmla="*/ 597125 w 1284660"/>
                    <a:gd name="connsiteY71" fmla="*/ 202290 h 468523"/>
                    <a:gd name="connsiteX72" fmla="*/ 602658 w 1284660"/>
                    <a:gd name="connsiteY72" fmla="*/ 196432 h 468523"/>
                    <a:gd name="connsiteX73" fmla="*/ 602658 w 1284660"/>
                    <a:gd name="connsiteY73" fmla="*/ 186994 h 468523"/>
                    <a:gd name="connsiteX74" fmla="*/ 608516 w 1284660"/>
                    <a:gd name="connsiteY74" fmla="*/ 191225 h 468523"/>
                    <a:gd name="connsiteX75" fmla="*/ 618280 w 1284660"/>
                    <a:gd name="connsiteY75" fmla="*/ 179508 h 468523"/>
                    <a:gd name="connsiteX76" fmla="*/ 624789 w 1284660"/>
                    <a:gd name="connsiteY76" fmla="*/ 177881 h 468523"/>
                    <a:gd name="connsiteX77" fmla="*/ 628694 w 1284660"/>
                    <a:gd name="connsiteY77" fmla="*/ 169094 h 468523"/>
                    <a:gd name="connsiteX78" fmla="*/ 621860 w 1284660"/>
                    <a:gd name="connsiteY78" fmla="*/ 171046 h 468523"/>
                    <a:gd name="connsiteX79" fmla="*/ 624138 w 1284660"/>
                    <a:gd name="connsiteY79" fmla="*/ 151845 h 468523"/>
                    <a:gd name="connsiteX80" fmla="*/ 632600 w 1284660"/>
                    <a:gd name="connsiteY80" fmla="*/ 135572 h 468523"/>
                    <a:gd name="connsiteX81" fmla="*/ 638458 w 1284660"/>
                    <a:gd name="connsiteY81" fmla="*/ 133945 h 468523"/>
                    <a:gd name="connsiteX82" fmla="*/ 634552 w 1284660"/>
                    <a:gd name="connsiteY82" fmla="*/ 125157 h 468523"/>
                    <a:gd name="connsiteX83" fmla="*/ 642038 w 1284660"/>
                    <a:gd name="connsiteY83" fmla="*/ 128412 h 468523"/>
                    <a:gd name="connsiteX84" fmla="*/ 647896 w 1284660"/>
                    <a:gd name="connsiteY84" fmla="*/ 132317 h 468523"/>
                    <a:gd name="connsiteX85" fmla="*/ 660914 w 1284660"/>
                    <a:gd name="connsiteY85" fmla="*/ 133294 h 468523"/>
                    <a:gd name="connsiteX86" fmla="*/ 665146 w 1284660"/>
                    <a:gd name="connsiteY86" fmla="*/ 128087 h 468523"/>
                    <a:gd name="connsiteX87" fmla="*/ 657660 w 1284660"/>
                    <a:gd name="connsiteY87" fmla="*/ 123530 h 468523"/>
                    <a:gd name="connsiteX88" fmla="*/ 646920 w 1284660"/>
                    <a:gd name="connsiteY88" fmla="*/ 115068 h 468523"/>
                    <a:gd name="connsiteX89" fmla="*/ 630647 w 1284660"/>
                    <a:gd name="connsiteY89" fmla="*/ 100098 h 468523"/>
                    <a:gd name="connsiteX90" fmla="*/ 638458 w 1284660"/>
                    <a:gd name="connsiteY90" fmla="*/ 94890 h 468523"/>
                    <a:gd name="connsiteX91" fmla="*/ 637482 w 1284660"/>
                    <a:gd name="connsiteY91" fmla="*/ 88381 h 468523"/>
                    <a:gd name="connsiteX92" fmla="*/ 628369 w 1284660"/>
                    <a:gd name="connsiteY92" fmla="*/ 79594 h 468523"/>
                    <a:gd name="connsiteX93" fmla="*/ 628043 w 1284660"/>
                    <a:gd name="connsiteY93" fmla="*/ 76014 h 468523"/>
                    <a:gd name="connsiteX94" fmla="*/ 624464 w 1284660"/>
                    <a:gd name="connsiteY94" fmla="*/ 75689 h 468523"/>
                    <a:gd name="connsiteX95" fmla="*/ 626091 w 1284660"/>
                    <a:gd name="connsiteY95" fmla="*/ 70481 h 468523"/>
                    <a:gd name="connsiteX96" fmla="*/ 616978 w 1284660"/>
                    <a:gd name="connsiteY96" fmla="*/ 65925 h 468523"/>
                    <a:gd name="connsiteX97" fmla="*/ 621209 w 1284660"/>
                    <a:gd name="connsiteY97" fmla="*/ 63972 h 468523"/>
                    <a:gd name="connsiteX98" fmla="*/ 621209 w 1284660"/>
                    <a:gd name="connsiteY98" fmla="*/ 60067 h 468523"/>
                    <a:gd name="connsiteX99" fmla="*/ 616978 w 1284660"/>
                    <a:gd name="connsiteY99" fmla="*/ 57789 h 468523"/>
                    <a:gd name="connsiteX100" fmla="*/ 610794 w 1284660"/>
                    <a:gd name="connsiteY100" fmla="*/ 57463 h 468523"/>
                    <a:gd name="connsiteX101" fmla="*/ 614375 w 1284660"/>
                    <a:gd name="connsiteY101" fmla="*/ 53558 h 468523"/>
                    <a:gd name="connsiteX102" fmla="*/ 623162 w 1284660"/>
                    <a:gd name="connsiteY102" fmla="*/ 53232 h 468523"/>
                    <a:gd name="connsiteX103" fmla="*/ 624138 w 1284660"/>
                    <a:gd name="connsiteY103" fmla="*/ 49001 h 468523"/>
                    <a:gd name="connsiteX104" fmla="*/ 629996 w 1284660"/>
                    <a:gd name="connsiteY104" fmla="*/ 49327 h 468523"/>
                    <a:gd name="connsiteX105" fmla="*/ 624138 w 1284660"/>
                    <a:gd name="connsiteY105" fmla="*/ 41191 h 468523"/>
                    <a:gd name="connsiteX106" fmla="*/ 626091 w 1284660"/>
                    <a:gd name="connsiteY106" fmla="*/ 39238 h 468523"/>
                    <a:gd name="connsiteX107" fmla="*/ 613724 w 1284660"/>
                    <a:gd name="connsiteY107" fmla="*/ 36634 h 468523"/>
                    <a:gd name="connsiteX108" fmla="*/ 601682 w 1284660"/>
                    <a:gd name="connsiteY108" fmla="*/ 35658 h 468523"/>
                    <a:gd name="connsiteX109" fmla="*/ 583782 w 1284660"/>
                    <a:gd name="connsiteY109" fmla="*/ 35332 h 468523"/>
                    <a:gd name="connsiteX110" fmla="*/ 576297 w 1284660"/>
                    <a:gd name="connsiteY110" fmla="*/ 41516 h 468523"/>
                    <a:gd name="connsiteX111" fmla="*/ 572716 w 1284660"/>
                    <a:gd name="connsiteY111" fmla="*/ 46072 h 468523"/>
                    <a:gd name="connsiteX112" fmla="*/ 572716 w 1284660"/>
                    <a:gd name="connsiteY112" fmla="*/ 54860 h 468523"/>
                    <a:gd name="connsiteX113" fmla="*/ 573693 w 1284660"/>
                    <a:gd name="connsiteY113" fmla="*/ 60067 h 468523"/>
                    <a:gd name="connsiteX114" fmla="*/ 573693 w 1284660"/>
                    <a:gd name="connsiteY114" fmla="*/ 60718 h 468523"/>
                    <a:gd name="connsiteX115" fmla="*/ 571089 w 1284660"/>
                    <a:gd name="connsiteY115" fmla="*/ 72109 h 468523"/>
                    <a:gd name="connsiteX116" fmla="*/ 564580 w 1284660"/>
                    <a:gd name="connsiteY116" fmla="*/ 74712 h 468523"/>
                    <a:gd name="connsiteX117" fmla="*/ 563279 w 1284660"/>
                    <a:gd name="connsiteY117" fmla="*/ 74712 h 468523"/>
                    <a:gd name="connsiteX118" fmla="*/ 559698 w 1284660"/>
                    <a:gd name="connsiteY118" fmla="*/ 78292 h 468523"/>
                    <a:gd name="connsiteX119" fmla="*/ 558397 w 1284660"/>
                    <a:gd name="connsiteY119" fmla="*/ 80245 h 468523"/>
                    <a:gd name="connsiteX120" fmla="*/ 559698 w 1284660"/>
                    <a:gd name="connsiteY120" fmla="*/ 82523 h 468523"/>
                    <a:gd name="connsiteX121" fmla="*/ 561976 w 1284660"/>
                    <a:gd name="connsiteY121" fmla="*/ 87405 h 468523"/>
                    <a:gd name="connsiteX122" fmla="*/ 556769 w 1284660"/>
                    <a:gd name="connsiteY122" fmla="*/ 92287 h 468523"/>
                    <a:gd name="connsiteX123" fmla="*/ 556769 w 1284660"/>
                    <a:gd name="connsiteY123" fmla="*/ 92287 h 468523"/>
                    <a:gd name="connsiteX124" fmla="*/ 552538 w 1284660"/>
                    <a:gd name="connsiteY124" fmla="*/ 93914 h 468523"/>
                    <a:gd name="connsiteX125" fmla="*/ 552213 w 1284660"/>
                    <a:gd name="connsiteY125" fmla="*/ 96518 h 468523"/>
                    <a:gd name="connsiteX126" fmla="*/ 552864 w 1284660"/>
                    <a:gd name="connsiteY126" fmla="*/ 97494 h 468523"/>
                    <a:gd name="connsiteX127" fmla="*/ 552864 w 1284660"/>
                    <a:gd name="connsiteY127" fmla="*/ 97494 h 468523"/>
                    <a:gd name="connsiteX128" fmla="*/ 554166 w 1284660"/>
                    <a:gd name="connsiteY128" fmla="*/ 101399 h 468523"/>
                    <a:gd name="connsiteX129" fmla="*/ 554166 w 1284660"/>
                    <a:gd name="connsiteY129" fmla="*/ 101399 h 468523"/>
                    <a:gd name="connsiteX130" fmla="*/ 551888 w 1284660"/>
                    <a:gd name="connsiteY130" fmla="*/ 104979 h 468523"/>
                    <a:gd name="connsiteX131" fmla="*/ 548307 w 1284660"/>
                    <a:gd name="connsiteY131" fmla="*/ 108559 h 468523"/>
                    <a:gd name="connsiteX132" fmla="*/ 545053 w 1284660"/>
                    <a:gd name="connsiteY132" fmla="*/ 115394 h 468523"/>
                    <a:gd name="connsiteX133" fmla="*/ 544076 w 1284660"/>
                    <a:gd name="connsiteY133" fmla="*/ 117998 h 468523"/>
                    <a:gd name="connsiteX134" fmla="*/ 544076 w 1284660"/>
                    <a:gd name="connsiteY134" fmla="*/ 117998 h 468523"/>
                    <a:gd name="connsiteX135" fmla="*/ 535289 w 1284660"/>
                    <a:gd name="connsiteY135" fmla="*/ 119299 h 468523"/>
                    <a:gd name="connsiteX136" fmla="*/ 532360 w 1284660"/>
                    <a:gd name="connsiteY136" fmla="*/ 119299 h 468523"/>
                    <a:gd name="connsiteX137" fmla="*/ 520644 w 1284660"/>
                    <a:gd name="connsiteY137" fmla="*/ 122879 h 468523"/>
                    <a:gd name="connsiteX138" fmla="*/ 517064 w 1284660"/>
                    <a:gd name="connsiteY138" fmla="*/ 124181 h 468523"/>
                    <a:gd name="connsiteX139" fmla="*/ 510555 w 1284660"/>
                    <a:gd name="connsiteY139" fmla="*/ 123856 h 468523"/>
                    <a:gd name="connsiteX140" fmla="*/ 501117 w 1284660"/>
                    <a:gd name="connsiteY140" fmla="*/ 120927 h 468523"/>
                    <a:gd name="connsiteX141" fmla="*/ 499164 w 1284660"/>
                    <a:gd name="connsiteY141" fmla="*/ 116045 h 468523"/>
                    <a:gd name="connsiteX142" fmla="*/ 499164 w 1284660"/>
                    <a:gd name="connsiteY142" fmla="*/ 113767 h 468523"/>
                    <a:gd name="connsiteX143" fmla="*/ 481589 w 1284660"/>
                    <a:gd name="connsiteY143" fmla="*/ 116696 h 468523"/>
                    <a:gd name="connsiteX144" fmla="*/ 477033 w 1284660"/>
                    <a:gd name="connsiteY144" fmla="*/ 117672 h 468523"/>
                    <a:gd name="connsiteX145" fmla="*/ 476708 w 1284660"/>
                    <a:gd name="connsiteY145" fmla="*/ 119950 h 468523"/>
                    <a:gd name="connsiteX146" fmla="*/ 477033 w 1284660"/>
                    <a:gd name="connsiteY146" fmla="*/ 124507 h 468523"/>
                    <a:gd name="connsiteX147" fmla="*/ 466293 w 1284660"/>
                    <a:gd name="connsiteY147" fmla="*/ 130039 h 468523"/>
                    <a:gd name="connsiteX148" fmla="*/ 463364 w 1284660"/>
                    <a:gd name="connsiteY148" fmla="*/ 130365 h 468523"/>
                    <a:gd name="connsiteX149" fmla="*/ 455228 w 1284660"/>
                    <a:gd name="connsiteY149" fmla="*/ 129388 h 468523"/>
                    <a:gd name="connsiteX150" fmla="*/ 450346 w 1284660"/>
                    <a:gd name="connsiteY150" fmla="*/ 128738 h 468523"/>
                    <a:gd name="connsiteX151" fmla="*/ 441558 w 1284660"/>
                    <a:gd name="connsiteY151" fmla="*/ 131016 h 468523"/>
                    <a:gd name="connsiteX152" fmla="*/ 431144 w 1284660"/>
                    <a:gd name="connsiteY152" fmla="*/ 134270 h 468523"/>
                    <a:gd name="connsiteX153" fmla="*/ 411292 w 1284660"/>
                    <a:gd name="connsiteY153" fmla="*/ 120276 h 468523"/>
                    <a:gd name="connsiteX154" fmla="*/ 408362 w 1284660"/>
                    <a:gd name="connsiteY154" fmla="*/ 116696 h 468523"/>
                    <a:gd name="connsiteX155" fmla="*/ 408362 w 1284660"/>
                    <a:gd name="connsiteY155" fmla="*/ 116696 h 468523"/>
                    <a:gd name="connsiteX156" fmla="*/ 403481 w 1284660"/>
                    <a:gd name="connsiteY156" fmla="*/ 109536 h 468523"/>
                    <a:gd name="connsiteX157" fmla="*/ 402179 w 1284660"/>
                    <a:gd name="connsiteY157" fmla="*/ 106932 h 468523"/>
                    <a:gd name="connsiteX158" fmla="*/ 402830 w 1284660"/>
                    <a:gd name="connsiteY158" fmla="*/ 99121 h 468523"/>
                    <a:gd name="connsiteX159" fmla="*/ 400877 w 1284660"/>
                    <a:gd name="connsiteY159" fmla="*/ 100748 h 468523"/>
                    <a:gd name="connsiteX160" fmla="*/ 395670 w 1284660"/>
                    <a:gd name="connsiteY160" fmla="*/ 103352 h 468523"/>
                    <a:gd name="connsiteX161" fmla="*/ 395670 w 1284660"/>
                    <a:gd name="connsiteY161" fmla="*/ 103352 h 468523"/>
                    <a:gd name="connsiteX162" fmla="*/ 193889 w 1284660"/>
                    <a:gd name="connsiteY162" fmla="*/ 304808 h 468523"/>
                    <a:gd name="connsiteX163" fmla="*/ 189984 w 1284660"/>
                    <a:gd name="connsiteY163" fmla="*/ 309039 h 468523"/>
                    <a:gd name="connsiteX164" fmla="*/ 201049 w 1284660"/>
                    <a:gd name="connsiteY164" fmla="*/ 313920 h 468523"/>
                    <a:gd name="connsiteX165" fmla="*/ 202676 w 1284660"/>
                    <a:gd name="connsiteY165" fmla="*/ 307737 h 468523"/>
                    <a:gd name="connsiteX166" fmla="*/ 193889 w 1284660"/>
                    <a:gd name="connsiteY166" fmla="*/ 304808 h 468523"/>
                    <a:gd name="connsiteX167" fmla="*/ 193889 w 1284660"/>
                    <a:gd name="connsiteY167" fmla="*/ 304808 h 468523"/>
                    <a:gd name="connsiteX168" fmla="*/ 261258 w 1284660"/>
                    <a:gd name="connsiteY168" fmla="*/ 124507 h 468523"/>
                    <a:gd name="connsiteX169" fmla="*/ 252796 w 1284660"/>
                    <a:gd name="connsiteY169" fmla="*/ 126134 h 468523"/>
                    <a:gd name="connsiteX170" fmla="*/ 258003 w 1284660"/>
                    <a:gd name="connsiteY170" fmla="*/ 129714 h 468523"/>
                    <a:gd name="connsiteX171" fmla="*/ 260932 w 1284660"/>
                    <a:gd name="connsiteY171" fmla="*/ 133619 h 468523"/>
                    <a:gd name="connsiteX172" fmla="*/ 265163 w 1284660"/>
                    <a:gd name="connsiteY172" fmla="*/ 129063 h 468523"/>
                    <a:gd name="connsiteX173" fmla="*/ 261258 w 1284660"/>
                    <a:gd name="connsiteY173" fmla="*/ 124507 h 468523"/>
                    <a:gd name="connsiteX174" fmla="*/ 261258 w 1284660"/>
                    <a:gd name="connsiteY174" fmla="*/ 124507 h 468523"/>
                    <a:gd name="connsiteX175" fmla="*/ 353035 w 1284660"/>
                    <a:gd name="connsiteY175" fmla="*/ 230604 h 468523"/>
                    <a:gd name="connsiteX176" fmla="*/ 345225 w 1284660"/>
                    <a:gd name="connsiteY176" fmla="*/ 235812 h 468523"/>
                    <a:gd name="connsiteX177" fmla="*/ 343272 w 1284660"/>
                    <a:gd name="connsiteY177" fmla="*/ 239717 h 468523"/>
                    <a:gd name="connsiteX178" fmla="*/ 347503 w 1284660"/>
                    <a:gd name="connsiteY178" fmla="*/ 245250 h 468523"/>
                    <a:gd name="connsiteX179" fmla="*/ 354988 w 1284660"/>
                    <a:gd name="connsiteY179" fmla="*/ 242972 h 468523"/>
                    <a:gd name="connsiteX180" fmla="*/ 361172 w 1284660"/>
                    <a:gd name="connsiteY180" fmla="*/ 247853 h 468523"/>
                    <a:gd name="connsiteX181" fmla="*/ 366053 w 1284660"/>
                    <a:gd name="connsiteY181" fmla="*/ 237439 h 468523"/>
                    <a:gd name="connsiteX182" fmla="*/ 353035 w 1284660"/>
                    <a:gd name="connsiteY182" fmla="*/ 230604 h 468523"/>
                    <a:gd name="connsiteX183" fmla="*/ 353035 w 1284660"/>
                    <a:gd name="connsiteY183" fmla="*/ 230604 h 468523"/>
                    <a:gd name="connsiteX184" fmla="*/ 214718 w 1284660"/>
                    <a:gd name="connsiteY184" fmla="*/ 133945 h 468523"/>
                    <a:gd name="connsiteX185" fmla="*/ 224156 w 1284660"/>
                    <a:gd name="connsiteY185" fmla="*/ 134270 h 468523"/>
                    <a:gd name="connsiteX186" fmla="*/ 213741 w 1284660"/>
                    <a:gd name="connsiteY186" fmla="*/ 129388 h 468523"/>
                    <a:gd name="connsiteX187" fmla="*/ 211463 w 1284660"/>
                    <a:gd name="connsiteY187" fmla="*/ 133945 h 468523"/>
                    <a:gd name="connsiteX188" fmla="*/ 214718 w 1284660"/>
                    <a:gd name="connsiteY188" fmla="*/ 133945 h 468523"/>
                    <a:gd name="connsiteX189" fmla="*/ 214718 w 1284660"/>
                    <a:gd name="connsiteY189" fmla="*/ 133945 h 468523"/>
                    <a:gd name="connsiteX190" fmla="*/ 201375 w 1284660"/>
                    <a:gd name="connsiteY190" fmla="*/ 120927 h 468523"/>
                    <a:gd name="connsiteX191" fmla="*/ 202350 w 1284660"/>
                    <a:gd name="connsiteY191" fmla="*/ 126785 h 468523"/>
                    <a:gd name="connsiteX192" fmla="*/ 206907 w 1284660"/>
                    <a:gd name="connsiteY192" fmla="*/ 126459 h 468523"/>
                    <a:gd name="connsiteX193" fmla="*/ 201375 w 1284660"/>
                    <a:gd name="connsiteY193" fmla="*/ 120927 h 468523"/>
                    <a:gd name="connsiteX194" fmla="*/ 201375 w 1284660"/>
                    <a:gd name="connsiteY194" fmla="*/ 120927 h 468523"/>
                    <a:gd name="connsiteX195" fmla="*/ 174687 w 1284660"/>
                    <a:gd name="connsiteY195" fmla="*/ 98796 h 468523"/>
                    <a:gd name="connsiteX196" fmla="*/ 178918 w 1284660"/>
                    <a:gd name="connsiteY196" fmla="*/ 106281 h 468523"/>
                    <a:gd name="connsiteX197" fmla="*/ 186403 w 1284660"/>
                    <a:gd name="connsiteY197" fmla="*/ 101074 h 468523"/>
                    <a:gd name="connsiteX198" fmla="*/ 179894 w 1284660"/>
                    <a:gd name="connsiteY198" fmla="*/ 95867 h 468523"/>
                    <a:gd name="connsiteX199" fmla="*/ 174687 w 1284660"/>
                    <a:gd name="connsiteY199" fmla="*/ 98796 h 468523"/>
                    <a:gd name="connsiteX200" fmla="*/ 174687 w 1284660"/>
                    <a:gd name="connsiteY200" fmla="*/ 98796 h 468523"/>
                    <a:gd name="connsiteX201" fmla="*/ 228062 w 1284660"/>
                    <a:gd name="connsiteY201" fmla="*/ 131016 h 468523"/>
                    <a:gd name="connsiteX202" fmla="*/ 230014 w 1284660"/>
                    <a:gd name="connsiteY202" fmla="*/ 138501 h 468523"/>
                    <a:gd name="connsiteX203" fmla="*/ 236198 w 1284660"/>
                    <a:gd name="connsiteY203" fmla="*/ 134596 h 468523"/>
                    <a:gd name="connsiteX204" fmla="*/ 228062 w 1284660"/>
                    <a:gd name="connsiteY204" fmla="*/ 131016 h 468523"/>
                    <a:gd name="connsiteX205" fmla="*/ 228062 w 1284660"/>
                    <a:gd name="connsiteY205" fmla="*/ 131016 h 468523"/>
                    <a:gd name="connsiteX206" fmla="*/ 259305 w 1284660"/>
                    <a:gd name="connsiteY206" fmla="*/ 149892 h 468523"/>
                    <a:gd name="connsiteX207" fmla="*/ 259305 w 1284660"/>
                    <a:gd name="connsiteY207" fmla="*/ 156075 h 468523"/>
                    <a:gd name="connsiteX208" fmla="*/ 259630 w 1284660"/>
                    <a:gd name="connsiteY208" fmla="*/ 162259 h 468523"/>
                    <a:gd name="connsiteX209" fmla="*/ 267767 w 1284660"/>
                    <a:gd name="connsiteY209" fmla="*/ 163886 h 468523"/>
                    <a:gd name="connsiteX210" fmla="*/ 273950 w 1284660"/>
                    <a:gd name="connsiteY210" fmla="*/ 165188 h 468523"/>
                    <a:gd name="connsiteX211" fmla="*/ 263861 w 1284660"/>
                    <a:gd name="connsiteY211" fmla="*/ 155750 h 468523"/>
                    <a:gd name="connsiteX212" fmla="*/ 259305 w 1284660"/>
                    <a:gd name="connsiteY212" fmla="*/ 149892 h 468523"/>
                    <a:gd name="connsiteX213" fmla="*/ 259305 w 1284660"/>
                    <a:gd name="connsiteY213" fmla="*/ 149892 h 468523"/>
                    <a:gd name="connsiteX214" fmla="*/ 256702 w 1284660"/>
                    <a:gd name="connsiteY214" fmla="*/ 168443 h 468523"/>
                    <a:gd name="connsiteX215" fmla="*/ 251820 w 1284660"/>
                    <a:gd name="connsiteY215" fmla="*/ 172023 h 468523"/>
                    <a:gd name="connsiteX216" fmla="*/ 256376 w 1284660"/>
                    <a:gd name="connsiteY216" fmla="*/ 178532 h 468523"/>
                    <a:gd name="connsiteX217" fmla="*/ 261908 w 1284660"/>
                    <a:gd name="connsiteY217" fmla="*/ 172348 h 468523"/>
                    <a:gd name="connsiteX218" fmla="*/ 256702 w 1284660"/>
                    <a:gd name="connsiteY218" fmla="*/ 168443 h 468523"/>
                    <a:gd name="connsiteX219" fmla="*/ 256702 w 1284660"/>
                    <a:gd name="connsiteY219" fmla="*/ 168443 h 468523"/>
                    <a:gd name="connsiteX220" fmla="*/ 287294 w 1284660"/>
                    <a:gd name="connsiteY220" fmla="*/ 201965 h 468523"/>
                    <a:gd name="connsiteX221" fmla="*/ 283714 w 1284660"/>
                    <a:gd name="connsiteY221" fmla="*/ 208474 h 468523"/>
                    <a:gd name="connsiteX222" fmla="*/ 277856 w 1284660"/>
                    <a:gd name="connsiteY222" fmla="*/ 213681 h 468523"/>
                    <a:gd name="connsiteX223" fmla="*/ 283389 w 1284660"/>
                    <a:gd name="connsiteY223" fmla="*/ 216610 h 468523"/>
                    <a:gd name="connsiteX224" fmla="*/ 294129 w 1284660"/>
                    <a:gd name="connsiteY224" fmla="*/ 216284 h 468523"/>
                    <a:gd name="connsiteX225" fmla="*/ 296732 w 1284660"/>
                    <a:gd name="connsiteY225" fmla="*/ 221817 h 468523"/>
                    <a:gd name="connsiteX226" fmla="*/ 302916 w 1284660"/>
                    <a:gd name="connsiteY226" fmla="*/ 226374 h 468523"/>
                    <a:gd name="connsiteX227" fmla="*/ 304868 w 1284660"/>
                    <a:gd name="connsiteY227" fmla="*/ 236137 h 468523"/>
                    <a:gd name="connsiteX228" fmla="*/ 319514 w 1284660"/>
                    <a:gd name="connsiteY228" fmla="*/ 242972 h 468523"/>
                    <a:gd name="connsiteX229" fmla="*/ 329929 w 1284660"/>
                    <a:gd name="connsiteY229" fmla="*/ 241670 h 468523"/>
                    <a:gd name="connsiteX230" fmla="*/ 326674 w 1284660"/>
                    <a:gd name="connsiteY230" fmla="*/ 236788 h 468523"/>
                    <a:gd name="connsiteX231" fmla="*/ 321467 w 1284660"/>
                    <a:gd name="connsiteY231" fmla="*/ 237439 h 468523"/>
                    <a:gd name="connsiteX232" fmla="*/ 326348 w 1284660"/>
                    <a:gd name="connsiteY232" fmla="*/ 229302 h 468523"/>
                    <a:gd name="connsiteX233" fmla="*/ 312354 w 1284660"/>
                    <a:gd name="connsiteY233" fmla="*/ 226699 h 468523"/>
                    <a:gd name="connsiteX234" fmla="*/ 307798 w 1284660"/>
                    <a:gd name="connsiteY234" fmla="*/ 218237 h 468523"/>
                    <a:gd name="connsiteX235" fmla="*/ 302590 w 1284660"/>
                    <a:gd name="connsiteY235" fmla="*/ 205544 h 468523"/>
                    <a:gd name="connsiteX236" fmla="*/ 299986 w 1284660"/>
                    <a:gd name="connsiteY236" fmla="*/ 199361 h 468523"/>
                    <a:gd name="connsiteX237" fmla="*/ 295430 w 1284660"/>
                    <a:gd name="connsiteY237" fmla="*/ 201314 h 468523"/>
                    <a:gd name="connsiteX238" fmla="*/ 296081 w 1284660"/>
                    <a:gd name="connsiteY238" fmla="*/ 208148 h 468523"/>
                    <a:gd name="connsiteX239" fmla="*/ 291199 w 1284660"/>
                    <a:gd name="connsiteY239" fmla="*/ 203266 h 468523"/>
                    <a:gd name="connsiteX240" fmla="*/ 287294 w 1284660"/>
                    <a:gd name="connsiteY240" fmla="*/ 201965 h 468523"/>
                    <a:gd name="connsiteX241" fmla="*/ 287294 w 1284660"/>
                    <a:gd name="connsiteY241" fmla="*/ 201965 h 468523"/>
                    <a:gd name="connsiteX242" fmla="*/ 144420 w 1284660"/>
                    <a:gd name="connsiteY242" fmla="*/ 244924 h 468523"/>
                    <a:gd name="connsiteX243" fmla="*/ 147675 w 1284660"/>
                    <a:gd name="connsiteY243" fmla="*/ 253386 h 468523"/>
                    <a:gd name="connsiteX244" fmla="*/ 147675 w 1284660"/>
                    <a:gd name="connsiteY244" fmla="*/ 246877 h 468523"/>
                    <a:gd name="connsiteX245" fmla="*/ 149953 w 1284660"/>
                    <a:gd name="connsiteY245" fmla="*/ 241344 h 468523"/>
                    <a:gd name="connsiteX246" fmla="*/ 144420 w 1284660"/>
                    <a:gd name="connsiteY246" fmla="*/ 244924 h 468523"/>
                    <a:gd name="connsiteX247" fmla="*/ 144420 w 1284660"/>
                    <a:gd name="connsiteY247" fmla="*/ 244924 h 468523"/>
                    <a:gd name="connsiteX248" fmla="*/ 134657 w 1284660"/>
                    <a:gd name="connsiteY248" fmla="*/ 230279 h 468523"/>
                    <a:gd name="connsiteX249" fmla="*/ 135307 w 1284660"/>
                    <a:gd name="connsiteY249" fmla="*/ 238741 h 468523"/>
                    <a:gd name="connsiteX250" fmla="*/ 140189 w 1284660"/>
                    <a:gd name="connsiteY250" fmla="*/ 235486 h 468523"/>
                    <a:gd name="connsiteX251" fmla="*/ 134657 w 1284660"/>
                    <a:gd name="connsiteY251" fmla="*/ 230279 h 468523"/>
                    <a:gd name="connsiteX252" fmla="*/ 134657 w 1284660"/>
                    <a:gd name="connsiteY252" fmla="*/ 230279 h 468523"/>
                    <a:gd name="connsiteX253" fmla="*/ 121639 w 1284660"/>
                    <a:gd name="connsiteY253" fmla="*/ 214983 h 468523"/>
                    <a:gd name="connsiteX254" fmla="*/ 121313 w 1284660"/>
                    <a:gd name="connsiteY254" fmla="*/ 221817 h 468523"/>
                    <a:gd name="connsiteX255" fmla="*/ 128473 w 1284660"/>
                    <a:gd name="connsiteY255" fmla="*/ 222793 h 468523"/>
                    <a:gd name="connsiteX256" fmla="*/ 127171 w 1284660"/>
                    <a:gd name="connsiteY256" fmla="*/ 216935 h 468523"/>
                    <a:gd name="connsiteX257" fmla="*/ 121639 w 1284660"/>
                    <a:gd name="connsiteY257" fmla="*/ 214983 h 468523"/>
                    <a:gd name="connsiteX258" fmla="*/ 121639 w 1284660"/>
                    <a:gd name="connsiteY258" fmla="*/ 214983 h 468523"/>
                    <a:gd name="connsiteX259" fmla="*/ 97230 w 1284660"/>
                    <a:gd name="connsiteY259" fmla="*/ 185692 h 468523"/>
                    <a:gd name="connsiteX260" fmla="*/ 95927 w 1284660"/>
                    <a:gd name="connsiteY260" fmla="*/ 195130 h 468523"/>
                    <a:gd name="connsiteX261" fmla="*/ 100158 w 1284660"/>
                    <a:gd name="connsiteY261" fmla="*/ 201639 h 468523"/>
                    <a:gd name="connsiteX262" fmla="*/ 108620 w 1284660"/>
                    <a:gd name="connsiteY262" fmla="*/ 206521 h 468523"/>
                    <a:gd name="connsiteX263" fmla="*/ 112200 w 1284660"/>
                    <a:gd name="connsiteY263" fmla="*/ 199361 h 468523"/>
                    <a:gd name="connsiteX264" fmla="*/ 105366 w 1284660"/>
                    <a:gd name="connsiteY264" fmla="*/ 188295 h 468523"/>
                    <a:gd name="connsiteX265" fmla="*/ 97230 w 1284660"/>
                    <a:gd name="connsiteY265" fmla="*/ 185692 h 468523"/>
                    <a:gd name="connsiteX266" fmla="*/ 97230 w 1284660"/>
                    <a:gd name="connsiteY266" fmla="*/ 185692 h 468523"/>
                    <a:gd name="connsiteX267" fmla="*/ 86814 w 1284660"/>
                    <a:gd name="connsiteY267" fmla="*/ 157377 h 468523"/>
                    <a:gd name="connsiteX268" fmla="*/ 87140 w 1284660"/>
                    <a:gd name="connsiteY268" fmla="*/ 163236 h 468523"/>
                    <a:gd name="connsiteX269" fmla="*/ 84862 w 1284660"/>
                    <a:gd name="connsiteY269" fmla="*/ 172999 h 468523"/>
                    <a:gd name="connsiteX270" fmla="*/ 93649 w 1284660"/>
                    <a:gd name="connsiteY270" fmla="*/ 166165 h 468523"/>
                    <a:gd name="connsiteX271" fmla="*/ 86814 w 1284660"/>
                    <a:gd name="connsiteY271" fmla="*/ 157377 h 468523"/>
                    <a:gd name="connsiteX272" fmla="*/ 86814 w 1284660"/>
                    <a:gd name="connsiteY272" fmla="*/ 157377 h 468523"/>
                    <a:gd name="connsiteX273" fmla="*/ 60453 w 1284660"/>
                    <a:gd name="connsiteY273" fmla="*/ 115394 h 468523"/>
                    <a:gd name="connsiteX274" fmla="*/ 54269 w 1284660"/>
                    <a:gd name="connsiteY274" fmla="*/ 117998 h 468523"/>
                    <a:gd name="connsiteX275" fmla="*/ 58175 w 1284660"/>
                    <a:gd name="connsiteY275" fmla="*/ 125157 h 468523"/>
                    <a:gd name="connsiteX276" fmla="*/ 68590 w 1284660"/>
                    <a:gd name="connsiteY276" fmla="*/ 135572 h 468523"/>
                    <a:gd name="connsiteX277" fmla="*/ 71844 w 1284660"/>
                    <a:gd name="connsiteY277" fmla="*/ 141430 h 468523"/>
                    <a:gd name="connsiteX278" fmla="*/ 75424 w 1284660"/>
                    <a:gd name="connsiteY278" fmla="*/ 129063 h 468523"/>
                    <a:gd name="connsiteX279" fmla="*/ 67287 w 1284660"/>
                    <a:gd name="connsiteY279" fmla="*/ 121252 h 468523"/>
                    <a:gd name="connsiteX280" fmla="*/ 60453 w 1284660"/>
                    <a:gd name="connsiteY280" fmla="*/ 115394 h 468523"/>
                    <a:gd name="connsiteX281" fmla="*/ 60453 w 1284660"/>
                    <a:gd name="connsiteY281" fmla="*/ 115394 h 468523"/>
                    <a:gd name="connsiteX282" fmla="*/ 53618 w 1284660"/>
                    <a:gd name="connsiteY282" fmla="*/ 93914 h 468523"/>
                    <a:gd name="connsiteX283" fmla="*/ 51015 w 1284660"/>
                    <a:gd name="connsiteY283" fmla="*/ 96192 h 468523"/>
                    <a:gd name="connsiteX284" fmla="*/ 62405 w 1284660"/>
                    <a:gd name="connsiteY284" fmla="*/ 104003 h 468523"/>
                    <a:gd name="connsiteX285" fmla="*/ 59151 w 1284660"/>
                    <a:gd name="connsiteY285" fmla="*/ 96192 h 468523"/>
                    <a:gd name="connsiteX286" fmla="*/ 53618 w 1284660"/>
                    <a:gd name="connsiteY286" fmla="*/ 93914 h 468523"/>
                    <a:gd name="connsiteX287" fmla="*/ 53618 w 1284660"/>
                    <a:gd name="connsiteY287" fmla="*/ 93914 h 468523"/>
                    <a:gd name="connsiteX288" fmla="*/ 21399 w 1284660"/>
                    <a:gd name="connsiteY288" fmla="*/ 77967 h 468523"/>
                    <a:gd name="connsiteX289" fmla="*/ 16191 w 1284660"/>
                    <a:gd name="connsiteY289" fmla="*/ 77641 h 468523"/>
                    <a:gd name="connsiteX290" fmla="*/ 15866 w 1284660"/>
                    <a:gd name="connsiteY290" fmla="*/ 84801 h 468523"/>
                    <a:gd name="connsiteX291" fmla="*/ 24978 w 1284660"/>
                    <a:gd name="connsiteY291" fmla="*/ 87080 h 468523"/>
                    <a:gd name="connsiteX292" fmla="*/ 32790 w 1284660"/>
                    <a:gd name="connsiteY292" fmla="*/ 91636 h 468523"/>
                    <a:gd name="connsiteX293" fmla="*/ 31487 w 1284660"/>
                    <a:gd name="connsiteY293" fmla="*/ 84801 h 468523"/>
                    <a:gd name="connsiteX294" fmla="*/ 21399 w 1284660"/>
                    <a:gd name="connsiteY294" fmla="*/ 77967 h 468523"/>
                    <a:gd name="connsiteX295" fmla="*/ 21399 w 1284660"/>
                    <a:gd name="connsiteY295" fmla="*/ 77967 h 468523"/>
                    <a:gd name="connsiteX296" fmla="*/ 16191 w 1284660"/>
                    <a:gd name="connsiteY296" fmla="*/ 3112 h 468523"/>
                    <a:gd name="connsiteX297" fmla="*/ 2848 w 1284660"/>
                    <a:gd name="connsiteY297" fmla="*/ 1160 h 468523"/>
                    <a:gd name="connsiteX298" fmla="*/ 2522 w 1284660"/>
                    <a:gd name="connsiteY298" fmla="*/ 12225 h 468523"/>
                    <a:gd name="connsiteX299" fmla="*/ 16842 w 1284660"/>
                    <a:gd name="connsiteY299" fmla="*/ 33054 h 468523"/>
                    <a:gd name="connsiteX300" fmla="*/ 26931 w 1284660"/>
                    <a:gd name="connsiteY300" fmla="*/ 42818 h 468523"/>
                    <a:gd name="connsiteX301" fmla="*/ 37346 w 1284660"/>
                    <a:gd name="connsiteY301" fmla="*/ 51280 h 468523"/>
                    <a:gd name="connsiteX302" fmla="*/ 48412 w 1284660"/>
                    <a:gd name="connsiteY302" fmla="*/ 57138 h 468523"/>
                    <a:gd name="connsiteX303" fmla="*/ 56873 w 1284660"/>
                    <a:gd name="connsiteY303" fmla="*/ 66576 h 468523"/>
                    <a:gd name="connsiteX304" fmla="*/ 65986 w 1284660"/>
                    <a:gd name="connsiteY304" fmla="*/ 76665 h 468523"/>
                    <a:gd name="connsiteX305" fmla="*/ 69891 w 1284660"/>
                    <a:gd name="connsiteY305" fmla="*/ 92287 h 468523"/>
                    <a:gd name="connsiteX306" fmla="*/ 78353 w 1284660"/>
                    <a:gd name="connsiteY306" fmla="*/ 94565 h 468523"/>
                    <a:gd name="connsiteX307" fmla="*/ 90069 w 1284660"/>
                    <a:gd name="connsiteY307" fmla="*/ 101399 h 468523"/>
                    <a:gd name="connsiteX308" fmla="*/ 98531 w 1284660"/>
                    <a:gd name="connsiteY308" fmla="*/ 108559 h 468523"/>
                    <a:gd name="connsiteX309" fmla="*/ 99833 w 1284660"/>
                    <a:gd name="connsiteY309" fmla="*/ 118323 h 468523"/>
                    <a:gd name="connsiteX310" fmla="*/ 105691 w 1284660"/>
                    <a:gd name="connsiteY310" fmla="*/ 129714 h 468523"/>
                    <a:gd name="connsiteX311" fmla="*/ 110248 w 1284660"/>
                    <a:gd name="connsiteY311" fmla="*/ 149566 h 468523"/>
                    <a:gd name="connsiteX312" fmla="*/ 124567 w 1284660"/>
                    <a:gd name="connsiteY312" fmla="*/ 155099 h 468523"/>
                    <a:gd name="connsiteX313" fmla="*/ 135958 w 1284660"/>
                    <a:gd name="connsiteY313" fmla="*/ 171372 h 468523"/>
                    <a:gd name="connsiteX314" fmla="*/ 145722 w 1284660"/>
                    <a:gd name="connsiteY314" fmla="*/ 182763 h 468523"/>
                    <a:gd name="connsiteX315" fmla="*/ 145071 w 1284660"/>
                    <a:gd name="connsiteY315" fmla="*/ 191550 h 468523"/>
                    <a:gd name="connsiteX316" fmla="*/ 158089 w 1284660"/>
                    <a:gd name="connsiteY316" fmla="*/ 212379 h 468523"/>
                    <a:gd name="connsiteX317" fmla="*/ 163622 w 1284660"/>
                    <a:gd name="connsiteY317" fmla="*/ 229302 h 468523"/>
                    <a:gd name="connsiteX318" fmla="*/ 179894 w 1284660"/>
                    <a:gd name="connsiteY318" fmla="*/ 248830 h 468523"/>
                    <a:gd name="connsiteX319" fmla="*/ 197794 w 1284660"/>
                    <a:gd name="connsiteY319" fmla="*/ 261522 h 468523"/>
                    <a:gd name="connsiteX320" fmla="*/ 200723 w 1284660"/>
                    <a:gd name="connsiteY320" fmla="*/ 270310 h 468523"/>
                    <a:gd name="connsiteX321" fmla="*/ 217322 w 1284660"/>
                    <a:gd name="connsiteY321" fmla="*/ 282026 h 468523"/>
                    <a:gd name="connsiteX322" fmla="*/ 225132 w 1284660"/>
                    <a:gd name="connsiteY322" fmla="*/ 289186 h 468523"/>
                    <a:gd name="connsiteX323" fmla="*/ 244009 w 1284660"/>
                    <a:gd name="connsiteY323" fmla="*/ 304482 h 468523"/>
                    <a:gd name="connsiteX324" fmla="*/ 259630 w 1284660"/>
                    <a:gd name="connsiteY324" fmla="*/ 321731 h 468523"/>
                    <a:gd name="connsiteX325" fmla="*/ 264838 w 1284660"/>
                    <a:gd name="connsiteY325" fmla="*/ 324335 h 468523"/>
                    <a:gd name="connsiteX326" fmla="*/ 263536 w 1284660"/>
                    <a:gd name="connsiteY326" fmla="*/ 312618 h 468523"/>
                    <a:gd name="connsiteX327" fmla="*/ 278507 w 1284660"/>
                    <a:gd name="connsiteY327" fmla="*/ 318477 h 468523"/>
                    <a:gd name="connsiteX328" fmla="*/ 281761 w 1284660"/>
                    <a:gd name="connsiteY328" fmla="*/ 312293 h 468523"/>
                    <a:gd name="connsiteX329" fmla="*/ 294129 w 1284660"/>
                    <a:gd name="connsiteY329" fmla="*/ 320755 h 468523"/>
                    <a:gd name="connsiteX330" fmla="*/ 298034 w 1284660"/>
                    <a:gd name="connsiteY330" fmla="*/ 311968 h 468523"/>
                    <a:gd name="connsiteX331" fmla="*/ 297383 w 1284660"/>
                    <a:gd name="connsiteY331" fmla="*/ 293091 h 468523"/>
                    <a:gd name="connsiteX332" fmla="*/ 296407 w 1284660"/>
                    <a:gd name="connsiteY332" fmla="*/ 274866 h 468523"/>
                    <a:gd name="connsiteX333" fmla="*/ 299986 w 1284660"/>
                    <a:gd name="connsiteY333" fmla="*/ 264452 h 468523"/>
                    <a:gd name="connsiteX334" fmla="*/ 296081 w 1284660"/>
                    <a:gd name="connsiteY334" fmla="*/ 259244 h 468523"/>
                    <a:gd name="connsiteX335" fmla="*/ 301939 w 1284660"/>
                    <a:gd name="connsiteY335" fmla="*/ 249806 h 468523"/>
                    <a:gd name="connsiteX336" fmla="*/ 300963 w 1284660"/>
                    <a:gd name="connsiteY336" fmla="*/ 242646 h 468523"/>
                    <a:gd name="connsiteX337" fmla="*/ 295430 w 1284660"/>
                    <a:gd name="connsiteY337" fmla="*/ 236137 h 468523"/>
                    <a:gd name="connsiteX338" fmla="*/ 289898 w 1284660"/>
                    <a:gd name="connsiteY338" fmla="*/ 226048 h 468523"/>
                    <a:gd name="connsiteX339" fmla="*/ 273299 w 1284660"/>
                    <a:gd name="connsiteY339" fmla="*/ 223770 h 468523"/>
                    <a:gd name="connsiteX340" fmla="*/ 267441 w 1284660"/>
                    <a:gd name="connsiteY340" fmla="*/ 230604 h 468523"/>
                    <a:gd name="connsiteX341" fmla="*/ 259630 w 1284660"/>
                    <a:gd name="connsiteY341" fmla="*/ 235161 h 468523"/>
                    <a:gd name="connsiteX342" fmla="*/ 263536 w 1284660"/>
                    <a:gd name="connsiteY342" fmla="*/ 227350 h 468523"/>
                    <a:gd name="connsiteX343" fmla="*/ 260281 w 1284660"/>
                    <a:gd name="connsiteY343" fmla="*/ 222468 h 468523"/>
                    <a:gd name="connsiteX344" fmla="*/ 265489 w 1284660"/>
                    <a:gd name="connsiteY344" fmla="*/ 217912 h 468523"/>
                    <a:gd name="connsiteX345" fmla="*/ 259630 w 1284660"/>
                    <a:gd name="connsiteY345" fmla="*/ 212053 h 468523"/>
                    <a:gd name="connsiteX346" fmla="*/ 260607 w 1284660"/>
                    <a:gd name="connsiteY346" fmla="*/ 204243 h 468523"/>
                    <a:gd name="connsiteX347" fmla="*/ 256050 w 1284660"/>
                    <a:gd name="connsiteY347" fmla="*/ 185366 h 468523"/>
                    <a:gd name="connsiteX348" fmla="*/ 250193 w 1284660"/>
                    <a:gd name="connsiteY348" fmla="*/ 187319 h 468523"/>
                    <a:gd name="connsiteX349" fmla="*/ 235872 w 1284660"/>
                    <a:gd name="connsiteY349" fmla="*/ 183088 h 468523"/>
                    <a:gd name="connsiteX350" fmla="*/ 229689 w 1284660"/>
                    <a:gd name="connsiteY350" fmla="*/ 178206 h 468523"/>
                    <a:gd name="connsiteX351" fmla="*/ 229038 w 1284660"/>
                    <a:gd name="connsiteY351" fmla="*/ 171697 h 468523"/>
                    <a:gd name="connsiteX352" fmla="*/ 232943 w 1284660"/>
                    <a:gd name="connsiteY352" fmla="*/ 169094 h 468523"/>
                    <a:gd name="connsiteX353" fmla="*/ 226759 w 1284660"/>
                    <a:gd name="connsiteY353" fmla="*/ 167141 h 468523"/>
                    <a:gd name="connsiteX354" fmla="*/ 225458 w 1284660"/>
                    <a:gd name="connsiteY354" fmla="*/ 163886 h 468523"/>
                    <a:gd name="connsiteX355" fmla="*/ 231641 w 1284660"/>
                    <a:gd name="connsiteY355" fmla="*/ 162910 h 468523"/>
                    <a:gd name="connsiteX356" fmla="*/ 230990 w 1284660"/>
                    <a:gd name="connsiteY356" fmla="*/ 158679 h 468523"/>
                    <a:gd name="connsiteX357" fmla="*/ 236523 w 1284660"/>
                    <a:gd name="connsiteY357" fmla="*/ 155750 h 468523"/>
                    <a:gd name="connsiteX358" fmla="*/ 240754 w 1284660"/>
                    <a:gd name="connsiteY358" fmla="*/ 156401 h 468523"/>
                    <a:gd name="connsiteX359" fmla="*/ 237825 w 1284660"/>
                    <a:gd name="connsiteY359" fmla="*/ 148265 h 468523"/>
                    <a:gd name="connsiteX360" fmla="*/ 227736 w 1284660"/>
                    <a:gd name="connsiteY360" fmla="*/ 144359 h 468523"/>
                    <a:gd name="connsiteX361" fmla="*/ 211138 w 1284660"/>
                    <a:gd name="connsiteY361" fmla="*/ 151519 h 468523"/>
                    <a:gd name="connsiteX362" fmla="*/ 203978 w 1284660"/>
                    <a:gd name="connsiteY362" fmla="*/ 154123 h 468523"/>
                    <a:gd name="connsiteX363" fmla="*/ 198771 w 1284660"/>
                    <a:gd name="connsiteY363" fmla="*/ 149241 h 468523"/>
                    <a:gd name="connsiteX364" fmla="*/ 205605 w 1284660"/>
                    <a:gd name="connsiteY364" fmla="*/ 149241 h 468523"/>
                    <a:gd name="connsiteX365" fmla="*/ 216996 w 1284660"/>
                    <a:gd name="connsiteY365" fmla="*/ 143708 h 468523"/>
                    <a:gd name="connsiteX366" fmla="*/ 215043 w 1284660"/>
                    <a:gd name="connsiteY366" fmla="*/ 139477 h 468523"/>
                    <a:gd name="connsiteX367" fmla="*/ 201049 w 1284660"/>
                    <a:gd name="connsiteY367" fmla="*/ 135898 h 468523"/>
                    <a:gd name="connsiteX368" fmla="*/ 194866 w 1284660"/>
                    <a:gd name="connsiteY368" fmla="*/ 127761 h 468523"/>
                    <a:gd name="connsiteX369" fmla="*/ 192913 w 1284660"/>
                    <a:gd name="connsiteY369" fmla="*/ 121578 h 468523"/>
                    <a:gd name="connsiteX370" fmla="*/ 184125 w 1284660"/>
                    <a:gd name="connsiteY370" fmla="*/ 113767 h 468523"/>
                    <a:gd name="connsiteX371" fmla="*/ 173385 w 1284660"/>
                    <a:gd name="connsiteY371" fmla="*/ 110512 h 468523"/>
                    <a:gd name="connsiteX372" fmla="*/ 165575 w 1284660"/>
                    <a:gd name="connsiteY372" fmla="*/ 97169 h 468523"/>
                    <a:gd name="connsiteX373" fmla="*/ 156787 w 1284660"/>
                    <a:gd name="connsiteY373" fmla="*/ 95541 h 468523"/>
                    <a:gd name="connsiteX374" fmla="*/ 160693 w 1284660"/>
                    <a:gd name="connsiteY374" fmla="*/ 102050 h 468523"/>
                    <a:gd name="connsiteX375" fmla="*/ 160693 w 1284660"/>
                    <a:gd name="connsiteY375" fmla="*/ 108559 h 468523"/>
                    <a:gd name="connsiteX376" fmla="*/ 154835 w 1284660"/>
                    <a:gd name="connsiteY376" fmla="*/ 100423 h 468523"/>
                    <a:gd name="connsiteX377" fmla="*/ 142793 w 1284660"/>
                    <a:gd name="connsiteY377" fmla="*/ 93589 h 468523"/>
                    <a:gd name="connsiteX378" fmla="*/ 141817 w 1284660"/>
                    <a:gd name="connsiteY378" fmla="*/ 86429 h 468523"/>
                    <a:gd name="connsiteX379" fmla="*/ 133680 w 1284660"/>
                    <a:gd name="connsiteY379" fmla="*/ 84801 h 468523"/>
                    <a:gd name="connsiteX380" fmla="*/ 131076 w 1284660"/>
                    <a:gd name="connsiteY380" fmla="*/ 75363 h 468523"/>
                    <a:gd name="connsiteX381" fmla="*/ 113827 w 1284660"/>
                    <a:gd name="connsiteY381" fmla="*/ 60392 h 468523"/>
                    <a:gd name="connsiteX382" fmla="*/ 97555 w 1284660"/>
                    <a:gd name="connsiteY382" fmla="*/ 53232 h 468523"/>
                    <a:gd name="connsiteX383" fmla="*/ 95602 w 1284660"/>
                    <a:gd name="connsiteY383" fmla="*/ 47049 h 468523"/>
                    <a:gd name="connsiteX384" fmla="*/ 84211 w 1284660"/>
                    <a:gd name="connsiteY384" fmla="*/ 43794 h 468523"/>
                    <a:gd name="connsiteX385" fmla="*/ 85513 w 1284660"/>
                    <a:gd name="connsiteY385" fmla="*/ 39563 h 468523"/>
                    <a:gd name="connsiteX386" fmla="*/ 80631 w 1284660"/>
                    <a:gd name="connsiteY386" fmla="*/ 35983 h 468523"/>
                    <a:gd name="connsiteX387" fmla="*/ 79980 w 1284660"/>
                    <a:gd name="connsiteY387" fmla="*/ 31102 h 468523"/>
                    <a:gd name="connsiteX388" fmla="*/ 76075 w 1284660"/>
                    <a:gd name="connsiteY388" fmla="*/ 29474 h 468523"/>
                    <a:gd name="connsiteX389" fmla="*/ 74773 w 1284660"/>
                    <a:gd name="connsiteY389" fmla="*/ 21338 h 468523"/>
                    <a:gd name="connsiteX390" fmla="*/ 63057 w 1284660"/>
                    <a:gd name="connsiteY390" fmla="*/ 11574 h 468523"/>
                    <a:gd name="connsiteX391" fmla="*/ 53944 w 1284660"/>
                    <a:gd name="connsiteY391" fmla="*/ 12876 h 468523"/>
                    <a:gd name="connsiteX392" fmla="*/ 49387 w 1284660"/>
                    <a:gd name="connsiteY392" fmla="*/ 9947 h 468523"/>
                    <a:gd name="connsiteX393" fmla="*/ 27582 w 1284660"/>
                    <a:gd name="connsiteY393" fmla="*/ 11900 h 468523"/>
                    <a:gd name="connsiteX394" fmla="*/ 16191 w 1284660"/>
                    <a:gd name="connsiteY394" fmla="*/ 3112 h 468523"/>
                    <a:gd name="connsiteX395" fmla="*/ 16191 w 1284660"/>
                    <a:gd name="connsiteY395" fmla="*/ 3112 h 468523"/>
                    <a:gd name="connsiteX396" fmla="*/ 798256 w 1284660"/>
                    <a:gd name="connsiteY396" fmla="*/ 427829 h 468523"/>
                    <a:gd name="connsiteX397" fmla="*/ 798581 w 1284660"/>
                    <a:gd name="connsiteY397" fmla="*/ 437267 h 468523"/>
                    <a:gd name="connsiteX398" fmla="*/ 803463 w 1284660"/>
                    <a:gd name="connsiteY398" fmla="*/ 439871 h 468523"/>
                    <a:gd name="connsiteX399" fmla="*/ 797930 w 1284660"/>
                    <a:gd name="connsiteY399" fmla="*/ 446054 h 468523"/>
                    <a:gd name="connsiteX400" fmla="*/ 808996 w 1284660"/>
                    <a:gd name="connsiteY400" fmla="*/ 444753 h 468523"/>
                    <a:gd name="connsiteX401" fmla="*/ 818109 w 1284660"/>
                    <a:gd name="connsiteY401" fmla="*/ 443451 h 468523"/>
                    <a:gd name="connsiteX402" fmla="*/ 830801 w 1284660"/>
                    <a:gd name="connsiteY402" fmla="*/ 428480 h 468523"/>
                    <a:gd name="connsiteX403" fmla="*/ 841541 w 1284660"/>
                    <a:gd name="connsiteY403" fmla="*/ 422622 h 468523"/>
                    <a:gd name="connsiteX404" fmla="*/ 839914 w 1284660"/>
                    <a:gd name="connsiteY404" fmla="*/ 413509 h 468523"/>
                    <a:gd name="connsiteX405" fmla="*/ 833730 w 1284660"/>
                    <a:gd name="connsiteY405" fmla="*/ 408953 h 468523"/>
                    <a:gd name="connsiteX406" fmla="*/ 817457 w 1284660"/>
                    <a:gd name="connsiteY406" fmla="*/ 415136 h 468523"/>
                    <a:gd name="connsiteX407" fmla="*/ 811274 w 1284660"/>
                    <a:gd name="connsiteY407" fmla="*/ 420344 h 468523"/>
                    <a:gd name="connsiteX408" fmla="*/ 798256 w 1284660"/>
                    <a:gd name="connsiteY408" fmla="*/ 427829 h 468523"/>
                    <a:gd name="connsiteX409" fmla="*/ 798256 w 1284660"/>
                    <a:gd name="connsiteY409" fmla="*/ 427829 h 468523"/>
                    <a:gd name="connsiteX410" fmla="*/ 748461 w 1284660"/>
                    <a:gd name="connsiteY410" fmla="*/ 450936 h 468523"/>
                    <a:gd name="connsiteX411" fmla="*/ 740325 w 1284660"/>
                    <a:gd name="connsiteY411" fmla="*/ 454191 h 468523"/>
                    <a:gd name="connsiteX412" fmla="*/ 748787 w 1284660"/>
                    <a:gd name="connsiteY412" fmla="*/ 457771 h 468523"/>
                    <a:gd name="connsiteX413" fmla="*/ 753994 w 1284660"/>
                    <a:gd name="connsiteY413" fmla="*/ 450285 h 468523"/>
                    <a:gd name="connsiteX414" fmla="*/ 748461 w 1284660"/>
                    <a:gd name="connsiteY414" fmla="*/ 450936 h 468523"/>
                    <a:gd name="connsiteX415" fmla="*/ 748461 w 1284660"/>
                    <a:gd name="connsiteY415" fmla="*/ 450936 h 468523"/>
                    <a:gd name="connsiteX416" fmla="*/ 683370 w 1284660"/>
                    <a:gd name="connsiteY416" fmla="*/ 419693 h 468523"/>
                    <a:gd name="connsiteX417" fmla="*/ 673282 w 1284660"/>
                    <a:gd name="connsiteY417" fmla="*/ 420669 h 468523"/>
                    <a:gd name="connsiteX418" fmla="*/ 665471 w 1284660"/>
                    <a:gd name="connsiteY418" fmla="*/ 425551 h 468523"/>
                    <a:gd name="connsiteX419" fmla="*/ 670352 w 1284660"/>
                    <a:gd name="connsiteY419" fmla="*/ 430107 h 468523"/>
                    <a:gd name="connsiteX420" fmla="*/ 684998 w 1284660"/>
                    <a:gd name="connsiteY420" fmla="*/ 432060 h 468523"/>
                    <a:gd name="connsiteX421" fmla="*/ 696389 w 1284660"/>
                    <a:gd name="connsiteY421" fmla="*/ 439220 h 468523"/>
                    <a:gd name="connsiteX422" fmla="*/ 708105 w 1284660"/>
                    <a:gd name="connsiteY422" fmla="*/ 447356 h 468523"/>
                    <a:gd name="connsiteX423" fmla="*/ 717869 w 1284660"/>
                    <a:gd name="connsiteY423" fmla="*/ 440196 h 468523"/>
                    <a:gd name="connsiteX424" fmla="*/ 708105 w 1284660"/>
                    <a:gd name="connsiteY424" fmla="*/ 429131 h 468523"/>
                    <a:gd name="connsiteX425" fmla="*/ 700294 w 1284660"/>
                    <a:gd name="connsiteY425" fmla="*/ 428805 h 468523"/>
                    <a:gd name="connsiteX426" fmla="*/ 699643 w 1284660"/>
                    <a:gd name="connsiteY426" fmla="*/ 422947 h 468523"/>
                    <a:gd name="connsiteX427" fmla="*/ 691833 w 1284660"/>
                    <a:gd name="connsiteY427" fmla="*/ 420344 h 468523"/>
                    <a:gd name="connsiteX428" fmla="*/ 683370 w 1284660"/>
                    <a:gd name="connsiteY428" fmla="*/ 419693 h 468523"/>
                    <a:gd name="connsiteX429" fmla="*/ 683370 w 1284660"/>
                    <a:gd name="connsiteY429" fmla="*/ 419693 h 468523"/>
                    <a:gd name="connsiteX430" fmla="*/ 641387 w 1284660"/>
                    <a:gd name="connsiteY430" fmla="*/ 383567 h 468523"/>
                    <a:gd name="connsiteX431" fmla="*/ 632274 w 1284660"/>
                    <a:gd name="connsiteY431" fmla="*/ 385195 h 468523"/>
                    <a:gd name="connsiteX432" fmla="*/ 636505 w 1284660"/>
                    <a:gd name="connsiteY432" fmla="*/ 393656 h 468523"/>
                    <a:gd name="connsiteX433" fmla="*/ 646594 w 1284660"/>
                    <a:gd name="connsiteY433" fmla="*/ 396911 h 468523"/>
                    <a:gd name="connsiteX434" fmla="*/ 650825 w 1284660"/>
                    <a:gd name="connsiteY434" fmla="*/ 397887 h 468523"/>
                    <a:gd name="connsiteX435" fmla="*/ 652127 w 1284660"/>
                    <a:gd name="connsiteY435" fmla="*/ 406349 h 468523"/>
                    <a:gd name="connsiteX436" fmla="*/ 670678 w 1284660"/>
                    <a:gd name="connsiteY436" fmla="*/ 401793 h 468523"/>
                    <a:gd name="connsiteX437" fmla="*/ 665796 w 1284660"/>
                    <a:gd name="connsiteY437" fmla="*/ 397562 h 468523"/>
                    <a:gd name="connsiteX438" fmla="*/ 664494 w 1284660"/>
                    <a:gd name="connsiteY438" fmla="*/ 391378 h 468523"/>
                    <a:gd name="connsiteX439" fmla="*/ 659287 w 1284660"/>
                    <a:gd name="connsiteY439" fmla="*/ 395935 h 468523"/>
                    <a:gd name="connsiteX440" fmla="*/ 655382 w 1284660"/>
                    <a:gd name="connsiteY440" fmla="*/ 390076 h 468523"/>
                    <a:gd name="connsiteX441" fmla="*/ 649524 w 1284660"/>
                    <a:gd name="connsiteY441" fmla="*/ 390402 h 468523"/>
                    <a:gd name="connsiteX442" fmla="*/ 646594 w 1284660"/>
                    <a:gd name="connsiteY442" fmla="*/ 393331 h 468523"/>
                    <a:gd name="connsiteX443" fmla="*/ 641387 w 1284660"/>
                    <a:gd name="connsiteY443" fmla="*/ 383567 h 468523"/>
                    <a:gd name="connsiteX444" fmla="*/ 641387 w 1284660"/>
                    <a:gd name="connsiteY444" fmla="*/ 383567 h 468523"/>
                    <a:gd name="connsiteX445" fmla="*/ 614375 w 1284660"/>
                    <a:gd name="connsiteY445" fmla="*/ 393656 h 468523"/>
                    <a:gd name="connsiteX446" fmla="*/ 606564 w 1284660"/>
                    <a:gd name="connsiteY446" fmla="*/ 397562 h 468523"/>
                    <a:gd name="connsiteX447" fmla="*/ 606238 w 1284660"/>
                    <a:gd name="connsiteY447" fmla="*/ 406349 h 468523"/>
                    <a:gd name="connsiteX448" fmla="*/ 604285 w 1284660"/>
                    <a:gd name="connsiteY448" fmla="*/ 410254 h 468523"/>
                    <a:gd name="connsiteX449" fmla="*/ 611771 w 1284660"/>
                    <a:gd name="connsiteY449" fmla="*/ 413184 h 468523"/>
                    <a:gd name="connsiteX450" fmla="*/ 625115 w 1284660"/>
                    <a:gd name="connsiteY450" fmla="*/ 409929 h 468523"/>
                    <a:gd name="connsiteX451" fmla="*/ 635529 w 1284660"/>
                    <a:gd name="connsiteY451" fmla="*/ 408953 h 468523"/>
                    <a:gd name="connsiteX452" fmla="*/ 643665 w 1284660"/>
                    <a:gd name="connsiteY452" fmla="*/ 403420 h 468523"/>
                    <a:gd name="connsiteX453" fmla="*/ 630973 w 1284660"/>
                    <a:gd name="connsiteY453" fmla="*/ 402118 h 468523"/>
                    <a:gd name="connsiteX454" fmla="*/ 620558 w 1284660"/>
                    <a:gd name="connsiteY454" fmla="*/ 397236 h 468523"/>
                    <a:gd name="connsiteX455" fmla="*/ 614375 w 1284660"/>
                    <a:gd name="connsiteY455" fmla="*/ 393656 h 468523"/>
                    <a:gd name="connsiteX456" fmla="*/ 614375 w 1284660"/>
                    <a:gd name="connsiteY456" fmla="*/ 393656 h 468523"/>
                    <a:gd name="connsiteX457" fmla="*/ 588338 w 1284660"/>
                    <a:gd name="connsiteY457" fmla="*/ 389751 h 468523"/>
                    <a:gd name="connsiteX458" fmla="*/ 583782 w 1284660"/>
                    <a:gd name="connsiteY458" fmla="*/ 394633 h 468523"/>
                    <a:gd name="connsiteX459" fmla="*/ 584107 w 1284660"/>
                    <a:gd name="connsiteY459" fmla="*/ 401142 h 468523"/>
                    <a:gd name="connsiteX460" fmla="*/ 576622 w 1284660"/>
                    <a:gd name="connsiteY460" fmla="*/ 405373 h 468523"/>
                    <a:gd name="connsiteX461" fmla="*/ 587687 w 1284660"/>
                    <a:gd name="connsiteY461" fmla="*/ 407326 h 468523"/>
                    <a:gd name="connsiteX462" fmla="*/ 593871 w 1284660"/>
                    <a:gd name="connsiteY462" fmla="*/ 408953 h 468523"/>
                    <a:gd name="connsiteX463" fmla="*/ 595173 w 1284660"/>
                    <a:gd name="connsiteY463" fmla="*/ 404071 h 468523"/>
                    <a:gd name="connsiteX464" fmla="*/ 599729 w 1284660"/>
                    <a:gd name="connsiteY464" fmla="*/ 404071 h 468523"/>
                    <a:gd name="connsiteX465" fmla="*/ 601682 w 1284660"/>
                    <a:gd name="connsiteY465" fmla="*/ 394958 h 468523"/>
                    <a:gd name="connsiteX466" fmla="*/ 597125 w 1284660"/>
                    <a:gd name="connsiteY466" fmla="*/ 389100 h 468523"/>
                    <a:gd name="connsiteX467" fmla="*/ 588338 w 1284660"/>
                    <a:gd name="connsiteY467" fmla="*/ 389751 h 468523"/>
                    <a:gd name="connsiteX468" fmla="*/ 588338 w 1284660"/>
                    <a:gd name="connsiteY468" fmla="*/ 389751 h 468523"/>
                    <a:gd name="connsiteX469" fmla="*/ 560675 w 1284660"/>
                    <a:gd name="connsiteY469" fmla="*/ 349395 h 468523"/>
                    <a:gd name="connsiteX470" fmla="*/ 561000 w 1284660"/>
                    <a:gd name="connsiteY470" fmla="*/ 355253 h 468523"/>
                    <a:gd name="connsiteX471" fmla="*/ 572066 w 1284660"/>
                    <a:gd name="connsiteY471" fmla="*/ 352649 h 468523"/>
                    <a:gd name="connsiteX472" fmla="*/ 565882 w 1284660"/>
                    <a:gd name="connsiteY472" fmla="*/ 350371 h 468523"/>
                    <a:gd name="connsiteX473" fmla="*/ 560675 w 1284660"/>
                    <a:gd name="connsiteY473" fmla="*/ 349395 h 468523"/>
                    <a:gd name="connsiteX474" fmla="*/ 560675 w 1284660"/>
                    <a:gd name="connsiteY474" fmla="*/ 349395 h 468523"/>
                    <a:gd name="connsiteX475" fmla="*/ 544728 w 1284660"/>
                    <a:gd name="connsiteY475" fmla="*/ 388775 h 468523"/>
                    <a:gd name="connsiteX476" fmla="*/ 550260 w 1284660"/>
                    <a:gd name="connsiteY476" fmla="*/ 394633 h 468523"/>
                    <a:gd name="connsiteX477" fmla="*/ 557746 w 1284660"/>
                    <a:gd name="connsiteY477" fmla="*/ 401793 h 468523"/>
                    <a:gd name="connsiteX478" fmla="*/ 558397 w 1284660"/>
                    <a:gd name="connsiteY478" fmla="*/ 408302 h 468523"/>
                    <a:gd name="connsiteX479" fmla="*/ 565557 w 1284660"/>
                    <a:gd name="connsiteY479" fmla="*/ 399840 h 468523"/>
                    <a:gd name="connsiteX480" fmla="*/ 573693 w 1284660"/>
                    <a:gd name="connsiteY480" fmla="*/ 393982 h 468523"/>
                    <a:gd name="connsiteX481" fmla="*/ 562302 w 1284660"/>
                    <a:gd name="connsiteY481" fmla="*/ 384218 h 468523"/>
                    <a:gd name="connsiteX482" fmla="*/ 551237 w 1284660"/>
                    <a:gd name="connsiteY482" fmla="*/ 385520 h 468523"/>
                    <a:gd name="connsiteX483" fmla="*/ 544728 w 1284660"/>
                    <a:gd name="connsiteY483" fmla="*/ 388775 h 468523"/>
                    <a:gd name="connsiteX484" fmla="*/ 544728 w 1284660"/>
                    <a:gd name="connsiteY484" fmla="*/ 388775 h 468523"/>
                    <a:gd name="connsiteX485" fmla="*/ 488098 w 1284660"/>
                    <a:gd name="connsiteY485" fmla="*/ 316524 h 468523"/>
                    <a:gd name="connsiteX486" fmla="*/ 485495 w 1284660"/>
                    <a:gd name="connsiteY486" fmla="*/ 322057 h 468523"/>
                    <a:gd name="connsiteX487" fmla="*/ 492980 w 1284660"/>
                    <a:gd name="connsiteY487" fmla="*/ 319453 h 468523"/>
                    <a:gd name="connsiteX488" fmla="*/ 488098 w 1284660"/>
                    <a:gd name="connsiteY488" fmla="*/ 316524 h 468523"/>
                    <a:gd name="connsiteX489" fmla="*/ 488098 w 1284660"/>
                    <a:gd name="connsiteY489" fmla="*/ 316524 h 468523"/>
                    <a:gd name="connsiteX490" fmla="*/ 503720 w 1284660"/>
                    <a:gd name="connsiteY490" fmla="*/ 350371 h 468523"/>
                    <a:gd name="connsiteX491" fmla="*/ 496886 w 1284660"/>
                    <a:gd name="connsiteY491" fmla="*/ 351347 h 468523"/>
                    <a:gd name="connsiteX492" fmla="*/ 494608 w 1284660"/>
                    <a:gd name="connsiteY492" fmla="*/ 357206 h 468523"/>
                    <a:gd name="connsiteX493" fmla="*/ 508276 w 1284660"/>
                    <a:gd name="connsiteY493" fmla="*/ 359809 h 468523"/>
                    <a:gd name="connsiteX494" fmla="*/ 525526 w 1284660"/>
                    <a:gd name="connsiteY494" fmla="*/ 352975 h 468523"/>
                    <a:gd name="connsiteX495" fmla="*/ 512833 w 1284660"/>
                    <a:gd name="connsiteY495" fmla="*/ 350697 h 468523"/>
                    <a:gd name="connsiteX496" fmla="*/ 503720 w 1284660"/>
                    <a:gd name="connsiteY496" fmla="*/ 350371 h 468523"/>
                    <a:gd name="connsiteX497" fmla="*/ 503720 w 1284660"/>
                    <a:gd name="connsiteY497" fmla="*/ 350371 h 468523"/>
                    <a:gd name="connsiteX498" fmla="*/ 309425 w 1284660"/>
                    <a:gd name="connsiteY498" fmla="*/ 324009 h 468523"/>
                    <a:gd name="connsiteX499" fmla="*/ 299661 w 1284660"/>
                    <a:gd name="connsiteY499" fmla="*/ 331169 h 468523"/>
                    <a:gd name="connsiteX500" fmla="*/ 292176 w 1284660"/>
                    <a:gd name="connsiteY500" fmla="*/ 342235 h 468523"/>
                    <a:gd name="connsiteX501" fmla="*/ 281761 w 1284660"/>
                    <a:gd name="connsiteY501" fmla="*/ 348418 h 468523"/>
                    <a:gd name="connsiteX502" fmla="*/ 309425 w 1284660"/>
                    <a:gd name="connsiteY502" fmla="*/ 352324 h 468523"/>
                    <a:gd name="connsiteX503" fmla="*/ 316259 w 1284660"/>
                    <a:gd name="connsiteY503" fmla="*/ 355578 h 468523"/>
                    <a:gd name="connsiteX504" fmla="*/ 314307 w 1284660"/>
                    <a:gd name="connsiteY504" fmla="*/ 365342 h 468523"/>
                    <a:gd name="connsiteX505" fmla="*/ 327976 w 1284660"/>
                    <a:gd name="connsiteY505" fmla="*/ 366969 h 468523"/>
                    <a:gd name="connsiteX506" fmla="*/ 342621 w 1284660"/>
                    <a:gd name="connsiteY506" fmla="*/ 368271 h 468523"/>
                    <a:gd name="connsiteX507" fmla="*/ 361172 w 1284660"/>
                    <a:gd name="connsiteY507" fmla="*/ 375756 h 468523"/>
                    <a:gd name="connsiteX508" fmla="*/ 373539 w 1284660"/>
                    <a:gd name="connsiteY508" fmla="*/ 374780 h 468523"/>
                    <a:gd name="connsiteX509" fmla="*/ 387534 w 1284660"/>
                    <a:gd name="connsiteY509" fmla="*/ 377058 h 468523"/>
                    <a:gd name="connsiteX510" fmla="*/ 392741 w 1284660"/>
                    <a:gd name="connsiteY510" fmla="*/ 374455 h 468523"/>
                    <a:gd name="connsiteX511" fmla="*/ 405434 w 1284660"/>
                    <a:gd name="connsiteY511" fmla="*/ 375756 h 468523"/>
                    <a:gd name="connsiteX512" fmla="*/ 422031 w 1284660"/>
                    <a:gd name="connsiteY512" fmla="*/ 381289 h 468523"/>
                    <a:gd name="connsiteX513" fmla="*/ 441558 w 1284660"/>
                    <a:gd name="connsiteY513" fmla="*/ 388775 h 468523"/>
                    <a:gd name="connsiteX514" fmla="*/ 452949 w 1284660"/>
                    <a:gd name="connsiteY514" fmla="*/ 388775 h 468523"/>
                    <a:gd name="connsiteX515" fmla="*/ 462062 w 1284660"/>
                    <a:gd name="connsiteY515" fmla="*/ 393656 h 468523"/>
                    <a:gd name="connsiteX516" fmla="*/ 466619 w 1284660"/>
                    <a:gd name="connsiteY516" fmla="*/ 390076 h 468523"/>
                    <a:gd name="connsiteX517" fmla="*/ 474104 w 1284660"/>
                    <a:gd name="connsiteY517" fmla="*/ 391053 h 468523"/>
                    <a:gd name="connsiteX518" fmla="*/ 479311 w 1284660"/>
                    <a:gd name="connsiteY518" fmla="*/ 391053 h 468523"/>
                    <a:gd name="connsiteX519" fmla="*/ 489726 w 1284660"/>
                    <a:gd name="connsiteY519" fmla="*/ 394307 h 468523"/>
                    <a:gd name="connsiteX520" fmla="*/ 500466 w 1284660"/>
                    <a:gd name="connsiteY520" fmla="*/ 390727 h 468523"/>
                    <a:gd name="connsiteX521" fmla="*/ 509579 w 1284660"/>
                    <a:gd name="connsiteY521" fmla="*/ 391704 h 468523"/>
                    <a:gd name="connsiteX522" fmla="*/ 526502 w 1284660"/>
                    <a:gd name="connsiteY522" fmla="*/ 398864 h 468523"/>
                    <a:gd name="connsiteX523" fmla="*/ 542124 w 1284660"/>
                    <a:gd name="connsiteY523" fmla="*/ 403095 h 468523"/>
                    <a:gd name="connsiteX524" fmla="*/ 536266 w 1284660"/>
                    <a:gd name="connsiteY524" fmla="*/ 393656 h 468523"/>
                    <a:gd name="connsiteX525" fmla="*/ 538544 w 1284660"/>
                    <a:gd name="connsiteY525" fmla="*/ 377384 h 468523"/>
                    <a:gd name="connsiteX526" fmla="*/ 526828 w 1284660"/>
                    <a:gd name="connsiteY526" fmla="*/ 371526 h 468523"/>
                    <a:gd name="connsiteX527" fmla="*/ 509579 w 1284660"/>
                    <a:gd name="connsiteY527" fmla="*/ 375106 h 468523"/>
                    <a:gd name="connsiteX528" fmla="*/ 496561 w 1284660"/>
                    <a:gd name="connsiteY528" fmla="*/ 371200 h 468523"/>
                    <a:gd name="connsiteX529" fmla="*/ 492655 w 1284660"/>
                    <a:gd name="connsiteY529" fmla="*/ 367295 h 468523"/>
                    <a:gd name="connsiteX530" fmla="*/ 492330 w 1284660"/>
                    <a:gd name="connsiteY530" fmla="*/ 362413 h 468523"/>
                    <a:gd name="connsiteX531" fmla="*/ 486797 w 1284660"/>
                    <a:gd name="connsiteY531" fmla="*/ 359484 h 468523"/>
                    <a:gd name="connsiteX532" fmla="*/ 486471 w 1284660"/>
                    <a:gd name="connsiteY532" fmla="*/ 350046 h 468523"/>
                    <a:gd name="connsiteX533" fmla="*/ 474104 w 1284660"/>
                    <a:gd name="connsiteY533" fmla="*/ 352649 h 468523"/>
                    <a:gd name="connsiteX534" fmla="*/ 459784 w 1284660"/>
                    <a:gd name="connsiteY534" fmla="*/ 345164 h 468523"/>
                    <a:gd name="connsiteX535" fmla="*/ 447743 w 1284660"/>
                    <a:gd name="connsiteY535" fmla="*/ 346791 h 468523"/>
                    <a:gd name="connsiteX536" fmla="*/ 440908 w 1284660"/>
                    <a:gd name="connsiteY536" fmla="*/ 338004 h 468523"/>
                    <a:gd name="connsiteX537" fmla="*/ 432771 w 1284660"/>
                    <a:gd name="connsiteY537" fmla="*/ 340933 h 468523"/>
                    <a:gd name="connsiteX538" fmla="*/ 431795 w 1284660"/>
                    <a:gd name="connsiteY538" fmla="*/ 347117 h 468523"/>
                    <a:gd name="connsiteX539" fmla="*/ 426262 w 1284660"/>
                    <a:gd name="connsiteY539" fmla="*/ 351673 h 468523"/>
                    <a:gd name="connsiteX540" fmla="*/ 409013 w 1284660"/>
                    <a:gd name="connsiteY540" fmla="*/ 350046 h 468523"/>
                    <a:gd name="connsiteX541" fmla="*/ 400877 w 1284660"/>
                    <a:gd name="connsiteY541" fmla="*/ 347768 h 468523"/>
                    <a:gd name="connsiteX542" fmla="*/ 389812 w 1284660"/>
                    <a:gd name="connsiteY542" fmla="*/ 348418 h 468523"/>
                    <a:gd name="connsiteX543" fmla="*/ 378421 w 1284660"/>
                    <a:gd name="connsiteY543" fmla="*/ 346791 h 468523"/>
                    <a:gd name="connsiteX544" fmla="*/ 373213 w 1284660"/>
                    <a:gd name="connsiteY544" fmla="*/ 346466 h 468523"/>
                    <a:gd name="connsiteX545" fmla="*/ 372238 w 1284660"/>
                    <a:gd name="connsiteY545" fmla="*/ 339631 h 468523"/>
                    <a:gd name="connsiteX546" fmla="*/ 365403 w 1284660"/>
                    <a:gd name="connsiteY546" fmla="*/ 331820 h 468523"/>
                    <a:gd name="connsiteX547" fmla="*/ 344899 w 1284660"/>
                    <a:gd name="connsiteY547" fmla="*/ 331495 h 468523"/>
                    <a:gd name="connsiteX548" fmla="*/ 330254 w 1284660"/>
                    <a:gd name="connsiteY548" fmla="*/ 321731 h 468523"/>
                    <a:gd name="connsiteX549" fmla="*/ 322443 w 1284660"/>
                    <a:gd name="connsiteY549" fmla="*/ 326613 h 468523"/>
                    <a:gd name="connsiteX550" fmla="*/ 309425 w 1284660"/>
                    <a:gd name="connsiteY550" fmla="*/ 324009 h 468523"/>
                    <a:gd name="connsiteX551" fmla="*/ 309425 w 1284660"/>
                    <a:gd name="connsiteY551" fmla="*/ 324009 h 468523"/>
                    <a:gd name="connsiteX552" fmla="*/ 780681 w 1284660"/>
                    <a:gd name="connsiteY552" fmla="*/ 455818 h 468523"/>
                    <a:gd name="connsiteX553" fmla="*/ 771894 w 1284660"/>
                    <a:gd name="connsiteY553" fmla="*/ 461351 h 468523"/>
                    <a:gd name="connsiteX554" fmla="*/ 772219 w 1284660"/>
                    <a:gd name="connsiteY554" fmla="*/ 468511 h 468523"/>
                    <a:gd name="connsiteX555" fmla="*/ 782309 w 1284660"/>
                    <a:gd name="connsiteY555" fmla="*/ 463629 h 468523"/>
                    <a:gd name="connsiteX556" fmla="*/ 790445 w 1284660"/>
                    <a:gd name="connsiteY556" fmla="*/ 459724 h 468523"/>
                    <a:gd name="connsiteX557" fmla="*/ 788166 w 1284660"/>
                    <a:gd name="connsiteY557" fmla="*/ 453540 h 468523"/>
                    <a:gd name="connsiteX558" fmla="*/ 780681 w 1284660"/>
                    <a:gd name="connsiteY558" fmla="*/ 455818 h 468523"/>
                    <a:gd name="connsiteX559" fmla="*/ 780681 w 1284660"/>
                    <a:gd name="connsiteY559" fmla="*/ 455818 h 468523"/>
                    <a:gd name="connsiteX560" fmla="*/ 592894 w 1284660"/>
                    <a:gd name="connsiteY560" fmla="*/ 255013 h 468523"/>
                    <a:gd name="connsiteX561" fmla="*/ 586711 w 1284660"/>
                    <a:gd name="connsiteY561" fmla="*/ 269008 h 468523"/>
                    <a:gd name="connsiteX562" fmla="*/ 591593 w 1284660"/>
                    <a:gd name="connsiteY562" fmla="*/ 278120 h 468523"/>
                    <a:gd name="connsiteX563" fmla="*/ 594847 w 1284660"/>
                    <a:gd name="connsiteY563" fmla="*/ 267055 h 468523"/>
                    <a:gd name="connsiteX564" fmla="*/ 592894 w 1284660"/>
                    <a:gd name="connsiteY564" fmla="*/ 255013 h 468523"/>
                    <a:gd name="connsiteX565" fmla="*/ 592894 w 1284660"/>
                    <a:gd name="connsiteY565" fmla="*/ 255013 h 468523"/>
                    <a:gd name="connsiteX566" fmla="*/ 1005895 w 1284660"/>
                    <a:gd name="connsiteY566" fmla="*/ 69830 h 468523"/>
                    <a:gd name="connsiteX567" fmla="*/ 1005244 w 1284660"/>
                    <a:gd name="connsiteY567" fmla="*/ 75038 h 468523"/>
                    <a:gd name="connsiteX568" fmla="*/ 1009800 w 1284660"/>
                    <a:gd name="connsiteY568" fmla="*/ 73736 h 468523"/>
                    <a:gd name="connsiteX569" fmla="*/ 1005895 w 1284660"/>
                    <a:gd name="connsiteY569" fmla="*/ 69830 h 468523"/>
                    <a:gd name="connsiteX570" fmla="*/ 1005895 w 1284660"/>
                    <a:gd name="connsiteY570" fmla="*/ 69830 h 468523"/>
                    <a:gd name="connsiteX571" fmla="*/ 1047227 w 1284660"/>
                    <a:gd name="connsiteY571" fmla="*/ 314897 h 468523"/>
                    <a:gd name="connsiteX572" fmla="*/ 1052109 w 1284660"/>
                    <a:gd name="connsiteY572" fmla="*/ 324660 h 468523"/>
                    <a:gd name="connsiteX573" fmla="*/ 1052109 w 1284660"/>
                    <a:gd name="connsiteY573" fmla="*/ 315222 h 468523"/>
                    <a:gd name="connsiteX574" fmla="*/ 1047553 w 1284660"/>
                    <a:gd name="connsiteY574" fmla="*/ 311968 h 468523"/>
                    <a:gd name="connsiteX575" fmla="*/ 1047227 w 1284660"/>
                    <a:gd name="connsiteY575" fmla="*/ 314897 h 468523"/>
                    <a:gd name="connsiteX576" fmla="*/ 1047227 w 1284660"/>
                    <a:gd name="connsiteY576" fmla="*/ 314897 h 468523"/>
                    <a:gd name="connsiteX577" fmla="*/ 1090187 w 1284660"/>
                    <a:gd name="connsiteY577" fmla="*/ 332146 h 468523"/>
                    <a:gd name="connsiteX578" fmla="*/ 1092465 w 1284660"/>
                    <a:gd name="connsiteY578" fmla="*/ 338980 h 468523"/>
                    <a:gd name="connsiteX579" fmla="*/ 1088235 w 1284660"/>
                    <a:gd name="connsiteY579" fmla="*/ 344188 h 468523"/>
                    <a:gd name="connsiteX580" fmla="*/ 1088235 w 1284660"/>
                    <a:gd name="connsiteY580" fmla="*/ 349069 h 468523"/>
                    <a:gd name="connsiteX581" fmla="*/ 1091164 w 1284660"/>
                    <a:gd name="connsiteY581" fmla="*/ 351347 h 468523"/>
                    <a:gd name="connsiteX582" fmla="*/ 1100601 w 1284660"/>
                    <a:gd name="connsiteY582" fmla="*/ 341909 h 468523"/>
                    <a:gd name="connsiteX583" fmla="*/ 1095069 w 1284660"/>
                    <a:gd name="connsiteY583" fmla="*/ 335400 h 468523"/>
                    <a:gd name="connsiteX584" fmla="*/ 1090187 w 1284660"/>
                    <a:gd name="connsiteY584" fmla="*/ 332146 h 468523"/>
                    <a:gd name="connsiteX585" fmla="*/ 1090187 w 1284660"/>
                    <a:gd name="connsiteY585" fmla="*/ 332146 h 468523"/>
                    <a:gd name="connsiteX586" fmla="*/ 1102554 w 1284660"/>
                    <a:gd name="connsiteY586" fmla="*/ 309039 h 468523"/>
                    <a:gd name="connsiteX587" fmla="*/ 1098649 w 1284660"/>
                    <a:gd name="connsiteY587" fmla="*/ 314246 h 468523"/>
                    <a:gd name="connsiteX588" fmla="*/ 1091814 w 1284660"/>
                    <a:gd name="connsiteY588" fmla="*/ 317500 h 468523"/>
                    <a:gd name="connsiteX589" fmla="*/ 1098323 w 1284660"/>
                    <a:gd name="connsiteY589" fmla="*/ 321406 h 468523"/>
                    <a:gd name="connsiteX590" fmla="*/ 1095720 w 1284660"/>
                    <a:gd name="connsiteY590" fmla="*/ 328891 h 468523"/>
                    <a:gd name="connsiteX591" fmla="*/ 1105158 w 1284660"/>
                    <a:gd name="connsiteY591" fmla="*/ 335400 h 468523"/>
                    <a:gd name="connsiteX592" fmla="*/ 1109714 w 1284660"/>
                    <a:gd name="connsiteY592" fmla="*/ 328891 h 468523"/>
                    <a:gd name="connsiteX593" fmla="*/ 1105809 w 1284660"/>
                    <a:gd name="connsiteY593" fmla="*/ 324335 h 468523"/>
                    <a:gd name="connsiteX594" fmla="*/ 1108413 w 1284660"/>
                    <a:gd name="connsiteY594" fmla="*/ 314897 h 468523"/>
                    <a:gd name="connsiteX595" fmla="*/ 1102554 w 1284660"/>
                    <a:gd name="connsiteY595" fmla="*/ 309039 h 468523"/>
                    <a:gd name="connsiteX596" fmla="*/ 1102554 w 1284660"/>
                    <a:gd name="connsiteY596" fmla="*/ 309039 h 468523"/>
                    <a:gd name="connsiteX597" fmla="*/ 1213209 w 1284660"/>
                    <a:gd name="connsiteY597" fmla="*/ 366318 h 468523"/>
                    <a:gd name="connsiteX598" fmla="*/ 1220694 w 1284660"/>
                    <a:gd name="connsiteY598" fmla="*/ 367945 h 468523"/>
                    <a:gd name="connsiteX599" fmla="*/ 1224599 w 1284660"/>
                    <a:gd name="connsiteY599" fmla="*/ 372177 h 468523"/>
                    <a:gd name="connsiteX600" fmla="*/ 1219067 w 1284660"/>
                    <a:gd name="connsiteY600" fmla="*/ 386171 h 468523"/>
                    <a:gd name="connsiteX601" fmla="*/ 1212232 w 1284660"/>
                    <a:gd name="connsiteY601" fmla="*/ 389426 h 468523"/>
                    <a:gd name="connsiteX602" fmla="*/ 1206374 w 1284660"/>
                    <a:gd name="connsiteY602" fmla="*/ 393656 h 468523"/>
                    <a:gd name="connsiteX603" fmla="*/ 1192054 w 1284660"/>
                    <a:gd name="connsiteY603" fmla="*/ 392680 h 468523"/>
                    <a:gd name="connsiteX604" fmla="*/ 1188474 w 1284660"/>
                    <a:gd name="connsiteY604" fmla="*/ 388775 h 468523"/>
                    <a:gd name="connsiteX605" fmla="*/ 1197912 w 1284660"/>
                    <a:gd name="connsiteY605" fmla="*/ 377384 h 468523"/>
                    <a:gd name="connsiteX606" fmla="*/ 1199540 w 1284660"/>
                    <a:gd name="connsiteY606" fmla="*/ 369247 h 468523"/>
                    <a:gd name="connsiteX607" fmla="*/ 1213209 w 1284660"/>
                    <a:gd name="connsiteY607" fmla="*/ 366318 h 468523"/>
                    <a:gd name="connsiteX608" fmla="*/ 1213209 w 1284660"/>
                    <a:gd name="connsiteY608" fmla="*/ 366318 h 468523"/>
                    <a:gd name="connsiteX609" fmla="*/ 1147467 w 1284660"/>
                    <a:gd name="connsiteY609" fmla="*/ 204893 h 468523"/>
                    <a:gd name="connsiteX610" fmla="*/ 1131845 w 1284660"/>
                    <a:gd name="connsiteY610" fmla="*/ 202290 h 468523"/>
                    <a:gd name="connsiteX611" fmla="*/ 1137704 w 1284660"/>
                    <a:gd name="connsiteY611" fmla="*/ 209450 h 468523"/>
                    <a:gd name="connsiteX612" fmla="*/ 1149094 w 1284660"/>
                    <a:gd name="connsiteY612" fmla="*/ 212379 h 468523"/>
                    <a:gd name="connsiteX613" fmla="*/ 1164065 w 1284660"/>
                    <a:gd name="connsiteY613" fmla="*/ 207497 h 468523"/>
                    <a:gd name="connsiteX614" fmla="*/ 1147467 w 1284660"/>
                    <a:gd name="connsiteY614" fmla="*/ 204893 h 468523"/>
                    <a:gd name="connsiteX615" fmla="*/ 1147467 w 1284660"/>
                    <a:gd name="connsiteY615" fmla="*/ 204893 h 468523"/>
                    <a:gd name="connsiteX616" fmla="*/ 1139331 w 1284660"/>
                    <a:gd name="connsiteY616" fmla="*/ 178206 h 468523"/>
                    <a:gd name="connsiteX617" fmla="*/ 1140958 w 1284660"/>
                    <a:gd name="connsiteY617" fmla="*/ 190574 h 468523"/>
                    <a:gd name="connsiteX618" fmla="*/ 1148444 w 1284660"/>
                    <a:gd name="connsiteY618" fmla="*/ 190899 h 468523"/>
                    <a:gd name="connsiteX619" fmla="*/ 1153000 w 1284660"/>
                    <a:gd name="connsiteY619" fmla="*/ 187970 h 468523"/>
                    <a:gd name="connsiteX620" fmla="*/ 1147141 w 1284660"/>
                    <a:gd name="connsiteY620" fmla="*/ 185692 h 468523"/>
                    <a:gd name="connsiteX621" fmla="*/ 1142910 w 1284660"/>
                    <a:gd name="connsiteY621" fmla="*/ 179834 h 468523"/>
                    <a:gd name="connsiteX622" fmla="*/ 1139331 w 1284660"/>
                    <a:gd name="connsiteY622" fmla="*/ 178206 h 468523"/>
                    <a:gd name="connsiteX623" fmla="*/ 1139331 w 1284660"/>
                    <a:gd name="connsiteY623" fmla="*/ 178206 h 468523"/>
                    <a:gd name="connsiteX624" fmla="*/ 1122732 w 1284660"/>
                    <a:gd name="connsiteY624" fmla="*/ 172999 h 468523"/>
                    <a:gd name="connsiteX625" fmla="*/ 1129567 w 1284660"/>
                    <a:gd name="connsiteY625" fmla="*/ 179183 h 468523"/>
                    <a:gd name="connsiteX626" fmla="*/ 1135100 w 1284660"/>
                    <a:gd name="connsiteY626" fmla="*/ 176905 h 468523"/>
                    <a:gd name="connsiteX627" fmla="*/ 1122732 w 1284660"/>
                    <a:gd name="connsiteY627" fmla="*/ 172999 h 468523"/>
                    <a:gd name="connsiteX628" fmla="*/ 1122732 w 1284660"/>
                    <a:gd name="connsiteY628" fmla="*/ 172999 h 468523"/>
                    <a:gd name="connsiteX629" fmla="*/ 981160 w 1284660"/>
                    <a:gd name="connsiteY629" fmla="*/ 162259 h 468523"/>
                    <a:gd name="connsiteX630" fmla="*/ 978231 w 1284660"/>
                    <a:gd name="connsiteY630" fmla="*/ 165514 h 468523"/>
                    <a:gd name="connsiteX631" fmla="*/ 987018 w 1284660"/>
                    <a:gd name="connsiteY631" fmla="*/ 166490 h 468523"/>
                    <a:gd name="connsiteX632" fmla="*/ 988972 w 1284660"/>
                    <a:gd name="connsiteY632" fmla="*/ 164212 h 468523"/>
                    <a:gd name="connsiteX633" fmla="*/ 981160 w 1284660"/>
                    <a:gd name="connsiteY633" fmla="*/ 162259 h 468523"/>
                    <a:gd name="connsiteX634" fmla="*/ 981160 w 1284660"/>
                    <a:gd name="connsiteY634" fmla="*/ 162259 h 468523"/>
                    <a:gd name="connsiteX635" fmla="*/ 992877 w 1284660"/>
                    <a:gd name="connsiteY635" fmla="*/ 183088 h 468523"/>
                    <a:gd name="connsiteX636" fmla="*/ 997108 w 1284660"/>
                    <a:gd name="connsiteY636" fmla="*/ 190899 h 468523"/>
                    <a:gd name="connsiteX637" fmla="*/ 1003617 w 1284660"/>
                    <a:gd name="connsiteY637" fmla="*/ 185692 h 468523"/>
                    <a:gd name="connsiteX638" fmla="*/ 1000362 w 1284660"/>
                    <a:gd name="connsiteY638" fmla="*/ 182437 h 468523"/>
                    <a:gd name="connsiteX639" fmla="*/ 992877 w 1284660"/>
                    <a:gd name="connsiteY639" fmla="*/ 183088 h 468523"/>
                    <a:gd name="connsiteX640" fmla="*/ 992877 w 1284660"/>
                    <a:gd name="connsiteY640" fmla="*/ 183088 h 468523"/>
                    <a:gd name="connsiteX641" fmla="*/ 999386 w 1284660"/>
                    <a:gd name="connsiteY641" fmla="*/ 157377 h 468523"/>
                    <a:gd name="connsiteX642" fmla="*/ 994178 w 1284660"/>
                    <a:gd name="connsiteY642" fmla="*/ 159981 h 468523"/>
                    <a:gd name="connsiteX643" fmla="*/ 999386 w 1284660"/>
                    <a:gd name="connsiteY643" fmla="*/ 164863 h 468523"/>
                    <a:gd name="connsiteX644" fmla="*/ 1008824 w 1284660"/>
                    <a:gd name="connsiteY644" fmla="*/ 166816 h 468523"/>
                    <a:gd name="connsiteX645" fmla="*/ 1012404 w 1284660"/>
                    <a:gd name="connsiteY645" fmla="*/ 163236 h 468523"/>
                    <a:gd name="connsiteX646" fmla="*/ 999386 w 1284660"/>
                    <a:gd name="connsiteY646" fmla="*/ 157377 h 468523"/>
                    <a:gd name="connsiteX647" fmla="*/ 999386 w 1284660"/>
                    <a:gd name="connsiteY647" fmla="*/ 157377 h 468523"/>
                    <a:gd name="connsiteX648" fmla="*/ 975628 w 1284660"/>
                    <a:gd name="connsiteY648" fmla="*/ 205544 h 468523"/>
                    <a:gd name="connsiteX649" fmla="*/ 983438 w 1284660"/>
                    <a:gd name="connsiteY649" fmla="*/ 203266 h 468523"/>
                    <a:gd name="connsiteX650" fmla="*/ 989947 w 1284660"/>
                    <a:gd name="connsiteY650" fmla="*/ 210752 h 468523"/>
                    <a:gd name="connsiteX651" fmla="*/ 978231 w 1284660"/>
                    <a:gd name="connsiteY651" fmla="*/ 212379 h 468523"/>
                    <a:gd name="connsiteX652" fmla="*/ 965538 w 1284660"/>
                    <a:gd name="connsiteY652" fmla="*/ 208799 h 468523"/>
                    <a:gd name="connsiteX653" fmla="*/ 975628 w 1284660"/>
                    <a:gd name="connsiteY653" fmla="*/ 205544 h 468523"/>
                    <a:gd name="connsiteX654" fmla="*/ 975628 w 1284660"/>
                    <a:gd name="connsiteY654" fmla="*/ 205544 h 468523"/>
                    <a:gd name="connsiteX655" fmla="*/ 924532 w 1284660"/>
                    <a:gd name="connsiteY655" fmla="*/ 257617 h 468523"/>
                    <a:gd name="connsiteX656" fmla="*/ 917046 w 1284660"/>
                    <a:gd name="connsiteY656" fmla="*/ 261848 h 468523"/>
                    <a:gd name="connsiteX657" fmla="*/ 925833 w 1284660"/>
                    <a:gd name="connsiteY657" fmla="*/ 262499 h 468523"/>
                    <a:gd name="connsiteX658" fmla="*/ 929413 w 1284660"/>
                    <a:gd name="connsiteY658" fmla="*/ 258593 h 468523"/>
                    <a:gd name="connsiteX659" fmla="*/ 924532 w 1284660"/>
                    <a:gd name="connsiteY659" fmla="*/ 257617 h 468523"/>
                    <a:gd name="connsiteX660" fmla="*/ 924532 w 1284660"/>
                    <a:gd name="connsiteY660" fmla="*/ 257617 h 468523"/>
                    <a:gd name="connsiteX661" fmla="*/ 912164 w 1284660"/>
                    <a:gd name="connsiteY661" fmla="*/ 248179 h 468523"/>
                    <a:gd name="connsiteX662" fmla="*/ 910863 w 1284660"/>
                    <a:gd name="connsiteY662" fmla="*/ 258919 h 468523"/>
                    <a:gd name="connsiteX663" fmla="*/ 916720 w 1284660"/>
                    <a:gd name="connsiteY663" fmla="*/ 253386 h 468523"/>
                    <a:gd name="connsiteX664" fmla="*/ 918348 w 1284660"/>
                    <a:gd name="connsiteY664" fmla="*/ 245901 h 468523"/>
                    <a:gd name="connsiteX665" fmla="*/ 912164 w 1284660"/>
                    <a:gd name="connsiteY665" fmla="*/ 248179 h 468523"/>
                    <a:gd name="connsiteX666" fmla="*/ 912164 w 1284660"/>
                    <a:gd name="connsiteY666" fmla="*/ 248179 h 468523"/>
                    <a:gd name="connsiteX667" fmla="*/ 935922 w 1284660"/>
                    <a:gd name="connsiteY667" fmla="*/ 236788 h 468523"/>
                    <a:gd name="connsiteX668" fmla="*/ 923555 w 1284660"/>
                    <a:gd name="connsiteY668" fmla="*/ 238090 h 468523"/>
                    <a:gd name="connsiteX669" fmla="*/ 923555 w 1284660"/>
                    <a:gd name="connsiteY669" fmla="*/ 243948 h 468523"/>
                    <a:gd name="connsiteX670" fmla="*/ 927135 w 1284660"/>
                    <a:gd name="connsiteY670" fmla="*/ 248504 h 468523"/>
                    <a:gd name="connsiteX671" fmla="*/ 932668 w 1284660"/>
                    <a:gd name="connsiteY671" fmla="*/ 251759 h 468523"/>
                    <a:gd name="connsiteX672" fmla="*/ 938851 w 1284660"/>
                    <a:gd name="connsiteY672" fmla="*/ 249481 h 468523"/>
                    <a:gd name="connsiteX673" fmla="*/ 945360 w 1284660"/>
                    <a:gd name="connsiteY673" fmla="*/ 248830 h 468523"/>
                    <a:gd name="connsiteX674" fmla="*/ 951219 w 1284660"/>
                    <a:gd name="connsiteY674" fmla="*/ 251108 h 468523"/>
                    <a:gd name="connsiteX675" fmla="*/ 964237 w 1284660"/>
                    <a:gd name="connsiteY675" fmla="*/ 250782 h 468523"/>
                    <a:gd name="connsiteX676" fmla="*/ 973024 w 1284660"/>
                    <a:gd name="connsiteY676" fmla="*/ 251433 h 468523"/>
                    <a:gd name="connsiteX677" fmla="*/ 992877 w 1284660"/>
                    <a:gd name="connsiteY677" fmla="*/ 261848 h 468523"/>
                    <a:gd name="connsiteX678" fmla="*/ 998409 w 1284660"/>
                    <a:gd name="connsiteY678" fmla="*/ 265428 h 468523"/>
                    <a:gd name="connsiteX679" fmla="*/ 998735 w 1284660"/>
                    <a:gd name="connsiteY679" fmla="*/ 255664 h 468523"/>
                    <a:gd name="connsiteX680" fmla="*/ 996456 w 1284660"/>
                    <a:gd name="connsiteY680" fmla="*/ 251759 h 468523"/>
                    <a:gd name="connsiteX681" fmla="*/ 992226 w 1284660"/>
                    <a:gd name="connsiteY681" fmla="*/ 251433 h 468523"/>
                    <a:gd name="connsiteX682" fmla="*/ 990273 w 1284660"/>
                    <a:gd name="connsiteY682" fmla="*/ 244599 h 468523"/>
                    <a:gd name="connsiteX683" fmla="*/ 983438 w 1284660"/>
                    <a:gd name="connsiteY683" fmla="*/ 241019 h 468523"/>
                    <a:gd name="connsiteX684" fmla="*/ 974977 w 1284660"/>
                    <a:gd name="connsiteY684" fmla="*/ 241344 h 468523"/>
                    <a:gd name="connsiteX685" fmla="*/ 962284 w 1284660"/>
                    <a:gd name="connsiteY685" fmla="*/ 234510 h 468523"/>
                    <a:gd name="connsiteX686" fmla="*/ 951544 w 1284660"/>
                    <a:gd name="connsiteY686" fmla="*/ 239717 h 468523"/>
                    <a:gd name="connsiteX687" fmla="*/ 948941 w 1284660"/>
                    <a:gd name="connsiteY687" fmla="*/ 235161 h 468523"/>
                    <a:gd name="connsiteX688" fmla="*/ 941129 w 1284660"/>
                    <a:gd name="connsiteY688" fmla="*/ 236788 h 468523"/>
                    <a:gd name="connsiteX689" fmla="*/ 935922 w 1284660"/>
                    <a:gd name="connsiteY689" fmla="*/ 236788 h 468523"/>
                    <a:gd name="connsiteX690" fmla="*/ 935922 w 1284660"/>
                    <a:gd name="connsiteY690" fmla="*/ 236788 h 468523"/>
                    <a:gd name="connsiteX691" fmla="*/ 896868 w 1284660"/>
                    <a:gd name="connsiteY691" fmla="*/ 167141 h 468523"/>
                    <a:gd name="connsiteX692" fmla="*/ 898820 w 1284660"/>
                    <a:gd name="connsiteY692" fmla="*/ 171372 h 468523"/>
                    <a:gd name="connsiteX693" fmla="*/ 903051 w 1284660"/>
                    <a:gd name="connsiteY693" fmla="*/ 175928 h 468523"/>
                    <a:gd name="connsiteX694" fmla="*/ 903377 w 1284660"/>
                    <a:gd name="connsiteY694" fmla="*/ 180810 h 468523"/>
                    <a:gd name="connsiteX695" fmla="*/ 908910 w 1284660"/>
                    <a:gd name="connsiteY695" fmla="*/ 177556 h 468523"/>
                    <a:gd name="connsiteX696" fmla="*/ 908910 w 1284660"/>
                    <a:gd name="connsiteY696" fmla="*/ 172674 h 468523"/>
                    <a:gd name="connsiteX697" fmla="*/ 906632 w 1284660"/>
                    <a:gd name="connsiteY697" fmla="*/ 167141 h 468523"/>
                    <a:gd name="connsiteX698" fmla="*/ 902726 w 1284660"/>
                    <a:gd name="connsiteY698" fmla="*/ 166816 h 468523"/>
                    <a:gd name="connsiteX699" fmla="*/ 896868 w 1284660"/>
                    <a:gd name="connsiteY699" fmla="*/ 167141 h 468523"/>
                    <a:gd name="connsiteX700" fmla="*/ 896868 w 1284660"/>
                    <a:gd name="connsiteY700" fmla="*/ 167141 h 468523"/>
                    <a:gd name="connsiteX701" fmla="*/ 911513 w 1284660"/>
                    <a:gd name="connsiteY701" fmla="*/ 196106 h 468523"/>
                    <a:gd name="connsiteX702" fmla="*/ 918999 w 1284660"/>
                    <a:gd name="connsiteY702" fmla="*/ 201314 h 468523"/>
                    <a:gd name="connsiteX703" fmla="*/ 924206 w 1284660"/>
                    <a:gd name="connsiteY703" fmla="*/ 205544 h 468523"/>
                    <a:gd name="connsiteX704" fmla="*/ 909235 w 1284660"/>
                    <a:gd name="connsiteY704" fmla="*/ 205870 h 468523"/>
                    <a:gd name="connsiteX705" fmla="*/ 901099 w 1284660"/>
                    <a:gd name="connsiteY705" fmla="*/ 201314 h 468523"/>
                    <a:gd name="connsiteX706" fmla="*/ 906632 w 1284660"/>
                    <a:gd name="connsiteY706" fmla="*/ 196106 h 468523"/>
                    <a:gd name="connsiteX707" fmla="*/ 911513 w 1284660"/>
                    <a:gd name="connsiteY707" fmla="*/ 196106 h 468523"/>
                    <a:gd name="connsiteX708" fmla="*/ 911513 w 1284660"/>
                    <a:gd name="connsiteY708" fmla="*/ 196106 h 468523"/>
                    <a:gd name="connsiteX709" fmla="*/ 930064 w 1284660"/>
                    <a:gd name="connsiteY709" fmla="*/ 114743 h 468523"/>
                    <a:gd name="connsiteX710" fmla="*/ 923229 w 1284660"/>
                    <a:gd name="connsiteY710" fmla="*/ 120927 h 468523"/>
                    <a:gd name="connsiteX711" fmla="*/ 924206 w 1284660"/>
                    <a:gd name="connsiteY711" fmla="*/ 126459 h 468523"/>
                    <a:gd name="connsiteX712" fmla="*/ 918999 w 1284660"/>
                    <a:gd name="connsiteY712" fmla="*/ 128087 h 468523"/>
                    <a:gd name="connsiteX713" fmla="*/ 915745 w 1284660"/>
                    <a:gd name="connsiteY713" fmla="*/ 133945 h 468523"/>
                    <a:gd name="connsiteX714" fmla="*/ 909235 w 1284660"/>
                    <a:gd name="connsiteY714" fmla="*/ 133945 h 468523"/>
                    <a:gd name="connsiteX715" fmla="*/ 905981 w 1284660"/>
                    <a:gd name="connsiteY715" fmla="*/ 139803 h 468523"/>
                    <a:gd name="connsiteX716" fmla="*/ 910537 w 1284660"/>
                    <a:gd name="connsiteY716" fmla="*/ 145987 h 468523"/>
                    <a:gd name="connsiteX717" fmla="*/ 909560 w 1284660"/>
                    <a:gd name="connsiteY717" fmla="*/ 158679 h 468523"/>
                    <a:gd name="connsiteX718" fmla="*/ 909886 w 1284660"/>
                    <a:gd name="connsiteY718" fmla="*/ 163236 h 468523"/>
                    <a:gd name="connsiteX719" fmla="*/ 917697 w 1284660"/>
                    <a:gd name="connsiteY719" fmla="*/ 173975 h 468523"/>
                    <a:gd name="connsiteX720" fmla="*/ 926159 w 1284660"/>
                    <a:gd name="connsiteY720" fmla="*/ 180484 h 468523"/>
                    <a:gd name="connsiteX721" fmla="*/ 930715 w 1284660"/>
                    <a:gd name="connsiteY721" fmla="*/ 182437 h 468523"/>
                    <a:gd name="connsiteX722" fmla="*/ 921928 w 1284660"/>
                    <a:gd name="connsiteY722" fmla="*/ 167466 h 468523"/>
                    <a:gd name="connsiteX723" fmla="*/ 916395 w 1284660"/>
                    <a:gd name="connsiteY723" fmla="*/ 157377 h 468523"/>
                    <a:gd name="connsiteX724" fmla="*/ 916720 w 1284660"/>
                    <a:gd name="connsiteY724" fmla="*/ 149892 h 468523"/>
                    <a:gd name="connsiteX725" fmla="*/ 917697 w 1284660"/>
                    <a:gd name="connsiteY725" fmla="*/ 144359 h 468523"/>
                    <a:gd name="connsiteX726" fmla="*/ 929088 w 1284660"/>
                    <a:gd name="connsiteY726" fmla="*/ 148590 h 468523"/>
                    <a:gd name="connsiteX727" fmla="*/ 943733 w 1284660"/>
                    <a:gd name="connsiteY727" fmla="*/ 151194 h 468523"/>
                    <a:gd name="connsiteX728" fmla="*/ 936247 w 1284660"/>
                    <a:gd name="connsiteY728" fmla="*/ 142407 h 468523"/>
                    <a:gd name="connsiteX729" fmla="*/ 925182 w 1284660"/>
                    <a:gd name="connsiteY729" fmla="*/ 136548 h 468523"/>
                    <a:gd name="connsiteX730" fmla="*/ 926810 w 1284660"/>
                    <a:gd name="connsiteY730" fmla="*/ 131666 h 468523"/>
                    <a:gd name="connsiteX731" fmla="*/ 935272 w 1284660"/>
                    <a:gd name="connsiteY731" fmla="*/ 127436 h 468523"/>
                    <a:gd name="connsiteX732" fmla="*/ 938851 w 1284660"/>
                    <a:gd name="connsiteY732" fmla="*/ 125483 h 468523"/>
                    <a:gd name="connsiteX733" fmla="*/ 937875 w 1284660"/>
                    <a:gd name="connsiteY733" fmla="*/ 114743 h 468523"/>
                    <a:gd name="connsiteX734" fmla="*/ 930064 w 1284660"/>
                    <a:gd name="connsiteY734" fmla="*/ 114743 h 468523"/>
                    <a:gd name="connsiteX735" fmla="*/ 930064 w 1284660"/>
                    <a:gd name="connsiteY735" fmla="*/ 114743 h 468523"/>
                    <a:gd name="connsiteX736" fmla="*/ 925182 w 1284660"/>
                    <a:gd name="connsiteY736" fmla="*/ 92287 h 468523"/>
                    <a:gd name="connsiteX737" fmla="*/ 926484 w 1284660"/>
                    <a:gd name="connsiteY737" fmla="*/ 100423 h 468523"/>
                    <a:gd name="connsiteX738" fmla="*/ 935272 w 1284660"/>
                    <a:gd name="connsiteY738" fmla="*/ 96843 h 468523"/>
                    <a:gd name="connsiteX739" fmla="*/ 932993 w 1284660"/>
                    <a:gd name="connsiteY739" fmla="*/ 87730 h 468523"/>
                    <a:gd name="connsiteX740" fmla="*/ 925182 w 1284660"/>
                    <a:gd name="connsiteY740" fmla="*/ 92287 h 468523"/>
                    <a:gd name="connsiteX741" fmla="*/ 925182 w 1284660"/>
                    <a:gd name="connsiteY741" fmla="*/ 92287 h 468523"/>
                    <a:gd name="connsiteX742" fmla="*/ 909560 w 1284660"/>
                    <a:gd name="connsiteY742" fmla="*/ 102376 h 468523"/>
                    <a:gd name="connsiteX743" fmla="*/ 902726 w 1284660"/>
                    <a:gd name="connsiteY743" fmla="*/ 117347 h 468523"/>
                    <a:gd name="connsiteX744" fmla="*/ 901750 w 1284660"/>
                    <a:gd name="connsiteY744" fmla="*/ 126459 h 468523"/>
                    <a:gd name="connsiteX745" fmla="*/ 909560 w 1284660"/>
                    <a:gd name="connsiteY745" fmla="*/ 129388 h 468523"/>
                    <a:gd name="connsiteX746" fmla="*/ 915745 w 1284660"/>
                    <a:gd name="connsiteY746" fmla="*/ 118648 h 468523"/>
                    <a:gd name="connsiteX747" fmla="*/ 917697 w 1284660"/>
                    <a:gd name="connsiteY747" fmla="*/ 109536 h 468523"/>
                    <a:gd name="connsiteX748" fmla="*/ 915419 w 1284660"/>
                    <a:gd name="connsiteY748" fmla="*/ 102050 h 468523"/>
                    <a:gd name="connsiteX749" fmla="*/ 917046 w 1284660"/>
                    <a:gd name="connsiteY749" fmla="*/ 97494 h 468523"/>
                    <a:gd name="connsiteX750" fmla="*/ 909560 w 1284660"/>
                    <a:gd name="connsiteY750" fmla="*/ 102376 h 468523"/>
                    <a:gd name="connsiteX751" fmla="*/ 909560 w 1284660"/>
                    <a:gd name="connsiteY751" fmla="*/ 102376 h 468523"/>
                    <a:gd name="connsiteX752" fmla="*/ 1211581 w 1284660"/>
                    <a:gd name="connsiteY752" fmla="*/ 205870 h 468523"/>
                    <a:gd name="connsiteX753" fmla="*/ 1197912 w 1284660"/>
                    <a:gd name="connsiteY753" fmla="*/ 199035 h 468523"/>
                    <a:gd name="connsiteX754" fmla="*/ 1178385 w 1284660"/>
                    <a:gd name="connsiteY754" fmla="*/ 206521 h 468523"/>
                    <a:gd name="connsiteX755" fmla="*/ 1177734 w 1284660"/>
                    <a:gd name="connsiteY755" fmla="*/ 216610 h 468523"/>
                    <a:gd name="connsiteX756" fmla="*/ 1163414 w 1284660"/>
                    <a:gd name="connsiteY756" fmla="*/ 220515 h 468523"/>
                    <a:gd name="connsiteX757" fmla="*/ 1153976 w 1284660"/>
                    <a:gd name="connsiteY757" fmla="*/ 219213 h 468523"/>
                    <a:gd name="connsiteX758" fmla="*/ 1143887 w 1284660"/>
                    <a:gd name="connsiteY758" fmla="*/ 235161 h 468523"/>
                    <a:gd name="connsiteX759" fmla="*/ 1138354 w 1284660"/>
                    <a:gd name="connsiteY759" fmla="*/ 244273 h 468523"/>
                    <a:gd name="connsiteX760" fmla="*/ 1125987 w 1284660"/>
                    <a:gd name="connsiteY760" fmla="*/ 251759 h 468523"/>
                    <a:gd name="connsiteX761" fmla="*/ 1111992 w 1284660"/>
                    <a:gd name="connsiteY761" fmla="*/ 248830 h 468523"/>
                    <a:gd name="connsiteX762" fmla="*/ 1111017 w 1284660"/>
                    <a:gd name="connsiteY762" fmla="*/ 238741 h 468523"/>
                    <a:gd name="connsiteX763" fmla="*/ 1105809 w 1284660"/>
                    <a:gd name="connsiteY763" fmla="*/ 241670 h 468523"/>
                    <a:gd name="connsiteX764" fmla="*/ 1105158 w 1284660"/>
                    <a:gd name="connsiteY764" fmla="*/ 228001 h 468523"/>
                    <a:gd name="connsiteX765" fmla="*/ 1099300 w 1284660"/>
                    <a:gd name="connsiteY765" fmla="*/ 236462 h 468523"/>
                    <a:gd name="connsiteX766" fmla="*/ 1094744 w 1284660"/>
                    <a:gd name="connsiteY766" fmla="*/ 223770 h 468523"/>
                    <a:gd name="connsiteX767" fmla="*/ 1091164 w 1284660"/>
                    <a:gd name="connsiteY767" fmla="*/ 211403 h 468523"/>
                    <a:gd name="connsiteX768" fmla="*/ 1090838 w 1284660"/>
                    <a:gd name="connsiteY768" fmla="*/ 202941 h 468523"/>
                    <a:gd name="connsiteX769" fmla="*/ 1095720 w 1284660"/>
                    <a:gd name="connsiteY769" fmla="*/ 194805 h 468523"/>
                    <a:gd name="connsiteX770" fmla="*/ 1089211 w 1284660"/>
                    <a:gd name="connsiteY770" fmla="*/ 185366 h 468523"/>
                    <a:gd name="connsiteX771" fmla="*/ 1093117 w 1284660"/>
                    <a:gd name="connsiteY771" fmla="*/ 181461 h 468523"/>
                    <a:gd name="connsiteX772" fmla="*/ 1071311 w 1284660"/>
                    <a:gd name="connsiteY772" fmla="*/ 177230 h 468523"/>
                    <a:gd name="connsiteX773" fmla="*/ 1057642 w 1284660"/>
                    <a:gd name="connsiteY773" fmla="*/ 169419 h 468523"/>
                    <a:gd name="connsiteX774" fmla="*/ 1044949 w 1284660"/>
                    <a:gd name="connsiteY774" fmla="*/ 166490 h 468523"/>
                    <a:gd name="connsiteX775" fmla="*/ 1029978 w 1284660"/>
                    <a:gd name="connsiteY775" fmla="*/ 175928 h 468523"/>
                    <a:gd name="connsiteX776" fmla="*/ 1016309 w 1284660"/>
                    <a:gd name="connsiteY776" fmla="*/ 178206 h 468523"/>
                    <a:gd name="connsiteX777" fmla="*/ 1011427 w 1284660"/>
                    <a:gd name="connsiteY777" fmla="*/ 181461 h 468523"/>
                    <a:gd name="connsiteX778" fmla="*/ 1011427 w 1284660"/>
                    <a:gd name="connsiteY778" fmla="*/ 186994 h 468523"/>
                    <a:gd name="connsiteX779" fmla="*/ 1004268 w 1284660"/>
                    <a:gd name="connsiteY779" fmla="*/ 196106 h 468523"/>
                    <a:gd name="connsiteX780" fmla="*/ 1021517 w 1284660"/>
                    <a:gd name="connsiteY780" fmla="*/ 198384 h 468523"/>
                    <a:gd name="connsiteX781" fmla="*/ 1032256 w 1284660"/>
                    <a:gd name="connsiteY781" fmla="*/ 199686 h 468523"/>
                    <a:gd name="connsiteX782" fmla="*/ 1028677 w 1284660"/>
                    <a:gd name="connsiteY782" fmla="*/ 205870 h 468523"/>
                    <a:gd name="connsiteX783" fmla="*/ 1033558 w 1284660"/>
                    <a:gd name="connsiteY783" fmla="*/ 215308 h 468523"/>
                    <a:gd name="connsiteX784" fmla="*/ 1041044 w 1284660"/>
                    <a:gd name="connsiteY784" fmla="*/ 220190 h 468523"/>
                    <a:gd name="connsiteX785" fmla="*/ 1049831 w 1284660"/>
                    <a:gd name="connsiteY785" fmla="*/ 219213 h 468523"/>
                    <a:gd name="connsiteX786" fmla="*/ 1057967 w 1284660"/>
                    <a:gd name="connsiteY786" fmla="*/ 220841 h 468523"/>
                    <a:gd name="connsiteX787" fmla="*/ 1068056 w 1284660"/>
                    <a:gd name="connsiteY787" fmla="*/ 218237 h 468523"/>
                    <a:gd name="connsiteX788" fmla="*/ 1075542 w 1284660"/>
                    <a:gd name="connsiteY788" fmla="*/ 217586 h 468523"/>
                    <a:gd name="connsiteX789" fmla="*/ 1085631 w 1284660"/>
                    <a:gd name="connsiteY789" fmla="*/ 214983 h 468523"/>
                    <a:gd name="connsiteX790" fmla="*/ 1082376 w 1284660"/>
                    <a:gd name="connsiteY790" fmla="*/ 220190 h 468523"/>
                    <a:gd name="connsiteX791" fmla="*/ 1087258 w 1284660"/>
                    <a:gd name="connsiteY791" fmla="*/ 221492 h 468523"/>
                    <a:gd name="connsiteX792" fmla="*/ 1087909 w 1284660"/>
                    <a:gd name="connsiteY792" fmla="*/ 226048 h 468523"/>
                    <a:gd name="connsiteX793" fmla="*/ 1084655 w 1284660"/>
                    <a:gd name="connsiteY793" fmla="*/ 230279 h 468523"/>
                    <a:gd name="connsiteX794" fmla="*/ 1081074 w 1284660"/>
                    <a:gd name="connsiteY794" fmla="*/ 232232 h 468523"/>
                    <a:gd name="connsiteX795" fmla="*/ 1077495 w 1284660"/>
                    <a:gd name="connsiteY795" fmla="*/ 235161 h 468523"/>
                    <a:gd name="connsiteX796" fmla="*/ 1075542 w 1284660"/>
                    <a:gd name="connsiteY796" fmla="*/ 232232 h 468523"/>
                    <a:gd name="connsiteX797" fmla="*/ 1068708 w 1284660"/>
                    <a:gd name="connsiteY797" fmla="*/ 233534 h 468523"/>
                    <a:gd name="connsiteX798" fmla="*/ 1066755 w 1284660"/>
                    <a:gd name="connsiteY798" fmla="*/ 228001 h 468523"/>
                    <a:gd name="connsiteX799" fmla="*/ 1059595 w 1284660"/>
                    <a:gd name="connsiteY799" fmla="*/ 228977 h 468523"/>
                    <a:gd name="connsiteX800" fmla="*/ 1053086 w 1284660"/>
                    <a:gd name="connsiteY800" fmla="*/ 235486 h 468523"/>
                    <a:gd name="connsiteX801" fmla="*/ 1041044 w 1284660"/>
                    <a:gd name="connsiteY801" fmla="*/ 232883 h 468523"/>
                    <a:gd name="connsiteX802" fmla="*/ 1029978 w 1284660"/>
                    <a:gd name="connsiteY802" fmla="*/ 236137 h 468523"/>
                    <a:gd name="connsiteX803" fmla="*/ 1045600 w 1284660"/>
                    <a:gd name="connsiteY803" fmla="*/ 241995 h 468523"/>
                    <a:gd name="connsiteX804" fmla="*/ 1054713 w 1284660"/>
                    <a:gd name="connsiteY804" fmla="*/ 253386 h 468523"/>
                    <a:gd name="connsiteX805" fmla="*/ 1054387 w 1284660"/>
                    <a:gd name="connsiteY805" fmla="*/ 262824 h 468523"/>
                    <a:gd name="connsiteX806" fmla="*/ 1055689 w 1284660"/>
                    <a:gd name="connsiteY806" fmla="*/ 271286 h 468523"/>
                    <a:gd name="connsiteX807" fmla="*/ 1063174 w 1284660"/>
                    <a:gd name="connsiteY807" fmla="*/ 271611 h 468523"/>
                    <a:gd name="connsiteX808" fmla="*/ 1074240 w 1284660"/>
                    <a:gd name="connsiteY808" fmla="*/ 275191 h 468523"/>
                    <a:gd name="connsiteX809" fmla="*/ 1070009 w 1284660"/>
                    <a:gd name="connsiteY809" fmla="*/ 269008 h 468523"/>
                    <a:gd name="connsiteX810" fmla="*/ 1074240 w 1284660"/>
                    <a:gd name="connsiteY810" fmla="*/ 256966 h 468523"/>
                    <a:gd name="connsiteX811" fmla="*/ 1077169 w 1284660"/>
                    <a:gd name="connsiteY811" fmla="*/ 248179 h 468523"/>
                    <a:gd name="connsiteX812" fmla="*/ 1082051 w 1284660"/>
                    <a:gd name="connsiteY812" fmla="*/ 242646 h 468523"/>
                    <a:gd name="connsiteX813" fmla="*/ 1083353 w 1284660"/>
                    <a:gd name="connsiteY813" fmla="*/ 246877 h 468523"/>
                    <a:gd name="connsiteX814" fmla="*/ 1080423 w 1284660"/>
                    <a:gd name="connsiteY814" fmla="*/ 258593 h 468523"/>
                    <a:gd name="connsiteX815" fmla="*/ 1085631 w 1284660"/>
                    <a:gd name="connsiteY815" fmla="*/ 258268 h 468523"/>
                    <a:gd name="connsiteX816" fmla="*/ 1087909 w 1284660"/>
                    <a:gd name="connsiteY816" fmla="*/ 264126 h 468523"/>
                    <a:gd name="connsiteX817" fmla="*/ 1092791 w 1284660"/>
                    <a:gd name="connsiteY817" fmla="*/ 262499 h 468523"/>
                    <a:gd name="connsiteX818" fmla="*/ 1096371 w 1284660"/>
                    <a:gd name="connsiteY818" fmla="*/ 267055 h 468523"/>
                    <a:gd name="connsiteX819" fmla="*/ 1102880 w 1284660"/>
                    <a:gd name="connsiteY819" fmla="*/ 267055 h 468523"/>
                    <a:gd name="connsiteX820" fmla="*/ 1117200 w 1284660"/>
                    <a:gd name="connsiteY820" fmla="*/ 268357 h 468523"/>
                    <a:gd name="connsiteX821" fmla="*/ 1109714 w 1284660"/>
                    <a:gd name="connsiteY821" fmla="*/ 272913 h 468523"/>
                    <a:gd name="connsiteX822" fmla="*/ 1117526 w 1284660"/>
                    <a:gd name="connsiteY822" fmla="*/ 278120 h 468523"/>
                    <a:gd name="connsiteX823" fmla="*/ 1147467 w 1284660"/>
                    <a:gd name="connsiteY823" fmla="*/ 285931 h 468523"/>
                    <a:gd name="connsiteX824" fmla="*/ 1170249 w 1284660"/>
                    <a:gd name="connsiteY824" fmla="*/ 294393 h 468523"/>
                    <a:gd name="connsiteX825" fmla="*/ 1190427 w 1284660"/>
                    <a:gd name="connsiteY825" fmla="*/ 300577 h 468523"/>
                    <a:gd name="connsiteX826" fmla="*/ 1203445 w 1284660"/>
                    <a:gd name="connsiteY826" fmla="*/ 309364 h 468523"/>
                    <a:gd name="connsiteX827" fmla="*/ 1203119 w 1284660"/>
                    <a:gd name="connsiteY827" fmla="*/ 317500 h 468523"/>
                    <a:gd name="connsiteX828" fmla="*/ 1210605 w 1284660"/>
                    <a:gd name="connsiteY828" fmla="*/ 316849 h 468523"/>
                    <a:gd name="connsiteX829" fmla="*/ 1209628 w 1284660"/>
                    <a:gd name="connsiteY829" fmla="*/ 321406 h 468523"/>
                    <a:gd name="connsiteX830" fmla="*/ 1212232 w 1284660"/>
                    <a:gd name="connsiteY830" fmla="*/ 324660 h 468523"/>
                    <a:gd name="connsiteX831" fmla="*/ 1210280 w 1284660"/>
                    <a:gd name="connsiteY831" fmla="*/ 328240 h 468523"/>
                    <a:gd name="connsiteX832" fmla="*/ 1213209 w 1284660"/>
                    <a:gd name="connsiteY832" fmla="*/ 335075 h 468523"/>
                    <a:gd name="connsiteX833" fmla="*/ 1224274 w 1284660"/>
                    <a:gd name="connsiteY833" fmla="*/ 344838 h 468523"/>
                    <a:gd name="connsiteX834" fmla="*/ 1235990 w 1284660"/>
                    <a:gd name="connsiteY834" fmla="*/ 352649 h 468523"/>
                    <a:gd name="connsiteX835" fmla="*/ 1234037 w 1284660"/>
                    <a:gd name="connsiteY835" fmla="*/ 354602 h 468523"/>
                    <a:gd name="connsiteX836" fmla="*/ 1224599 w 1284660"/>
                    <a:gd name="connsiteY836" fmla="*/ 351999 h 468523"/>
                    <a:gd name="connsiteX837" fmla="*/ 1220368 w 1284660"/>
                    <a:gd name="connsiteY837" fmla="*/ 353626 h 468523"/>
                    <a:gd name="connsiteX838" fmla="*/ 1231434 w 1284660"/>
                    <a:gd name="connsiteY838" fmla="*/ 359158 h 468523"/>
                    <a:gd name="connsiteX839" fmla="*/ 1233712 w 1284660"/>
                    <a:gd name="connsiteY839" fmla="*/ 362088 h 468523"/>
                    <a:gd name="connsiteX840" fmla="*/ 1223623 w 1284660"/>
                    <a:gd name="connsiteY840" fmla="*/ 363389 h 468523"/>
                    <a:gd name="connsiteX841" fmla="*/ 1231108 w 1284660"/>
                    <a:gd name="connsiteY841" fmla="*/ 369573 h 468523"/>
                    <a:gd name="connsiteX842" fmla="*/ 1230783 w 1284660"/>
                    <a:gd name="connsiteY842" fmla="*/ 375756 h 468523"/>
                    <a:gd name="connsiteX843" fmla="*/ 1225576 w 1284660"/>
                    <a:gd name="connsiteY843" fmla="*/ 387147 h 468523"/>
                    <a:gd name="connsiteX844" fmla="*/ 1232085 w 1284660"/>
                    <a:gd name="connsiteY844" fmla="*/ 385520 h 468523"/>
                    <a:gd name="connsiteX845" fmla="*/ 1234689 w 1284660"/>
                    <a:gd name="connsiteY845" fmla="*/ 379336 h 468523"/>
                    <a:gd name="connsiteX846" fmla="*/ 1239245 w 1284660"/>
                    <a:gd name="connsiteY846" fmla="*/ 386171 h 468523"/>
                    <a:gd name="connsiteX847" fmla="*/ 1251286 w 1284660"/>
                    <a:gd name="connsiteY847" fmla="*/ 385195 h 468523"/>
                    <a:gd name="connsiteX848" fmla="*/ 1259423 w 1284660"/>
                    <a:gd name="connsiteY848" fmla="*/ 378360 h 468523"/>
                    <a:gd name="connsiteX849" fmla="*/ 1258446 w 1284660"/>
                    <a:gd name="connsiteY849" fmla="*/ 390727 h 468523"/>
                    <a:gd name="connsiteX850" fmla="*/ 1273417 w 1284660"/>
                    <a:gd name="connsiteY850" fmla="*/ 401793 h 468523"/>
                    <a:gd name="connsiteX851" fmla="*/ 1283181 w 1284660"/>
                    <a:gd name="connsiteY851" fmla="*/ 415462 h 468523"/>
                    <a:gd name="connsiteX852" fmla="*/ 1284482 w 1284660"/>
                    <a:gd name="connsiteY852" fmla="*/ 355253 h 468523"/>
                    <a:gd name="connsiteX853" fmla="*/ 1280903 w 1284660"/>
                    <a:gd name="connsiteY853" fmla="*/ 351673 h 468523"/>
                    <a:gd name="connsiteX854" fmla="*/ 1280903 w 1284660"/>
                    <a:gd name="connsiteY854" fmla="*/ 351673 h 468523"/>
                    <a:gd name="connsiteX855" fmla="*/ 1277973 w 1284660"/>
                    <a:gd name="connsiteY855" fmla="*/ 348418 h 468523"/>
                    <a:gd name="connsiteX856" fmla="*/ 1278625 w 1284660"/>
                    <a:gd name="connsiteY856" fmla="*/ 343211 h 468523"/>
                    <a:gd name="connsiteX857" fmla="*/ 1281554 w 1284660"/>
                    <a:gd name="connsiteY857" fmla="*/ 314571 h 468523"/>
                    <a:gd name="connsiteX858" fmla="*/ 1281554 w 1284660"/>
                    <a:gd name="connsiteY858" fmla="*/ 234510 h 468523"/>
                    <a:gd name="connsiteX859" fmla="*/ 1277648 w 1284660"/>
                    <a:gd name="connsiteY859" fmla="*/ 233534 h 468523"/>
                    <a:gd name="connsiteX860" fmla="*/ 1272116 w 1284660"/>
                    <a:gd name="connsiteY860" fmla="*/ 228652 h 468523"/>
                    <a:gd name="connsiteX861" fmla="*/ 1260399 w 1284660"/>
                    <a:gd name="connsiteY861" fmla="*/ 225397 h 468523"/>
                    <a:gd name="connsiteX862" fmla="*/ 1245103 w 1284660"/>
                    <a:gd name="connsiteY862" fmla="*/ 226699 h 468523"/>
                    <a:gd name="connsiteX863" fmla="*/ 1228830 w 1284660"/>
                    <a:gd name="connsiteY863" fmla="*/ 213681 h 468523"/>
                    <a:gd name="connsiteX864" fmla="*/ 1211581 w 1284660"/>
                    <a:gd name="connsiteY864" fmla="*/ 205870 h 468523"/>
                    <a:gd name="connsiteX865" fmla="*/ 1211581 w 1284660"/>
                    <a:gd name="connsiteY865" fmla="*/ 205870 h 468523"/>
                    <a:gd name="connsiteX866" fmla="*/ 863346 w 1284660"/>
                    <a:gd name="connsiteY866" fmla="*/ 248179 h 468523"/>
                    <a:gd name="connsiteX867" fmla="*/ 865950 w 1284660"/>
                    <a:gd name="connsiteY867" fmla="*/ 257617 h 468523"/>
                    <a:gd name="connsiteX868" fmla="*/ 879619 w 1284660"/>
                    <a:gd name="connsiteY868" fmla="*/ 264452 h 468523"/>
                    <a:gd name="connsiteX869" fmla="*/ 896217 w 1284660"/>
                    <a:gd name="connsiteY869" fmla="*/ 258593 h 468523"/>
                    <a:gd name="connsiteX870" fmla="*/ 897845 w 1284660"/>
                    <a:gd name="connsiteY870" fmla="*/ 252410 h 468523"/>
                    <a:gd name="connsiteX871" fmla="*/ 888081 w 1284660"/>
                    <a:gd name="connsiteY871" fmla="*/ 244273 h 468523"/>
                    <a:gd name="connsiteX872" fmla="*/ 871483 w 1284660"/>
                    <a:gd name="connsiteY872" fmla="*/ 244599 h 468523"/>
                    <a:gd name="connsiteX873" fmla="*/ 863346 w 1284660"/>
                    <a:gd name="connsiteY873" fmla="*/ 248179 h 468523"/>
                    <a:gd name="connsiteX874" fmla="*/ 863346 w 1284660"/>
                    <a:gd name="connsiteY874" fmla="*/ 248179 h 468523"/>
                    <a:gd name="connsiteX875" fmla="*/ 861068 w 1284660"/>
                    <a:gd name="connsiteY875" fmla="*/ 221817 h 468523"/>
                    <a:gd name="connsiteX876" fmla="*/ 865624 w 1284660"/>
                    <a:gd name="connsiteY876" fmla="*/ 228977 h 468523"/>
                    <a:gd name="connsiteX877" fmla="*/ 864323 w 1284660"/>
                    <a:gd name="connsiteY877" fmla="*/ 215634 h 468523"/>
                    <a:gd name="connsiteX878" fmla="*/ 861068 w 1284660"/>
                    <a:gd name="connsiteY878" fmla="*/ 221817 h 468523"/>
                    <a:gd name="connsiteX879" fmla="*/ 861068 w 1284660"/>
                    <a:gd name="connsiteY879" fmla="*/ 221817 h 468523"/>
                    <a:gd name="connsiteX880" fmla="*/ 847724 w 1284660"/>
                    <a:gd name="connsiteY880" fmla="*/ 207497 h 468523"/>
                    <a:gd name="connsiteX881" fmla="*/ 846423 w 1284660"/>
                    <a:gd name="connsiteY881" fmla="*/ 211403 h 468523"/>
                    <a:gd name="connsiteX882" fmla="*/ 858790 w 1284660"/>
                    <a:gd name="connsiteY882" fmla="*/ 209775 h 468523"/>
                    <a:gd name="connsiteX883" fmla="*/ 872459 w 1284660"/>
                    <a:gd name="connsiteY883" fmla="*/ 208474 h 468523"/>
                    <a:gd name="connsiteX884" fmla="*/ 861719 w 1284660"/>
                    <a:gd name="connsiteY884" fmla="*/ 206195 h 468523"/>
                    <a:gd name="connsiteX885" fmla="*/ 847724 w 1284660"/>
                    <a:gd name="connsiteY885" fmla="*/ 207497 h 468523"/>
                    <a:gd name="connsiteX886" fmla="*/ 847724 w 1284660"/>
                    <a:gd name="connsiteY886" fmla="*/ 207497 h 468523"/>
                    <a:gd name="connsiteX887" fmla="*/ 818109 w 1284660"/>
                    <a:gd name="connsiteY887" fmla="*/ 206846 h 468523"/>
                    <a:gd name="connsiteX888" fmla="*/ 819084 w 1284660"/>
                    <a:gd name="connsiteY888" fmla="*/ 214657 h 468523"/>
                    <a:gd name="connsiteX889" fmla="*/ 833405 w 1284660"/>
                    <a:gd name="connsiteY889" fmla="*/ 211077 h 468523"/>
                    <a:gd name="connsiteX890" fmla="*/ 840239 w 1284660"/>
                    <a:gd name="connsiteY890" fmla="*/ 209450 h 468523"/>
                    <a:gd name="connsiteX891" fmla="*/ 825268 w 1284660"/>
                    <a:gd name="connsiteY891" fmla="*/ 205219 h 468523"/>
                    <a:gd name="connsiteX892" fmla="*/ 818109 w 1284660"/>
                    <a:gd name="connsiteY892" fmla="*/ 206846 h 468523"/>
                    <a:gd name="connsiteX893" fmla="*/ 818109 w 1284660"/>
                    <a:gd name="connsiteY893" fmla="*/ 206846 h 468523"/>
                    <a:gd name="connsiteX894" fmla="*/ 795001 w 1284660"/>
                    <a:gd name="connsiteY894" fmla="*/ 200012 h 468523"/>
                    <a:gd name="connsiteX895" fmla="*/ 793700 w 1284660"/>
                    <a:gd name="connsiteY895" fmla="*/ 204893 h 468523"/>
                    <a:gd name="connsiteX896" fmla="*/ 798906 w 1284660"/>
                    <a:gd name="connsiteY896" fmla="*/ 207823 h 468523"/>
                    <a:gd name="connsiteX897" fmla="*/ 797930 w 1284660"/>
                    <a:gd name="connsiteY897" fmla="*/ 202615 h 468523"/>
                    <a:gd name="connsiteX898" fmla="*/ 795001 w 1284660"/>
                    <a:gd name="connsiteY898" fmla="*/ 200012 h 468523"/>
                    <a:gd name="connsiteX899" fmla="*/ 795001 w 1284660"/>
                    <a:gd name="connsiteY899" fmla="*/ 200012 h 468523"/>
                    <a:gd name="connsiteX900" fmla="*/ 750088 w 1284660"/>
                    <a:gd name="connsiteY900" fmla="*/ 164212 h 468523"/>
                    <a:gd name="connsiteX901" fmla="*/ 749763 w 1284660"/>
                    <a:gd name="connsiteY901" fmla="*/ 166490 h 468523"/>
                    <a:gd name="connsiteX902" fmla="*/ 756272 w 1284660"/>
                    <a:gd name="connsiteY902" fmla="*/ 166816 h 468523"/>
                    <a:gd name="connsiteX903" fmla="*/ 750088 w 1284660"/>
                    <a:gd name="connsiteY903" fmla="*/ 164212 h 468523"/>
                    <a:gd name="connsiteX904" fmla="*/ 750088 w 1284660"/>
                    <a:gd name="connsiteY904" fmla="*/ 164212 h 468523"/>
                    <a:gd name="connsiteX905" fmla="*/ 740000 w 1284660"/>
                    <a:gd name="connsiteY905" fmla="*/ 170070 h 468523"/>
                    <a:gd name="connsiteX906" fmla="*/ 741301 w 1284660"/>
                    <a:gd name="connsiteY906" fmla="*/ 174301 h 468523"/>
                    <a:gd name="connsiteX907" fmla="*/ 750088 w 1284660"/>
                    <a:gd name="connsiteY907" fmla="*/ 173650 h 468523"/>
                    <a:gd name="connsiteX908" fmla="*/ 740000 w 1284660"/>
                    <a:gd name="connsiteY908" fmla="*/ 170070 h 468523"/>
                    <a:gd name="connsiteX909" fmla="*/ 740000 w 1284660"/>
                    <a:gd name="connsiteY909" fmla="*/ 170070 h 468523"/>
                    <a:gd name="connsiteX910" fmla="*/ 781983 w 1284660"/>
                    <a:gd name="connsiteY910" fmla="*/ 189597 h 468523"/>
                    <a:gd name="connsiteX911" fmla="*/ 774823 w 1284660"/>
                    <a:gd name="connsiteY911" fmla="*/ 190574 h 468523"/>
                    <a:gd name="connsiteX912" fmla="*/ 772545 w 1284660"/>
                    <a:gd name="connsiteY912" fmla="*/ 196432 h 468523"/>
                    <a:gd name="connsiteX913" fmla="*/ 774823 w 1284660"/>
                    <a:gd name="connsiteY913" fmla="*/ 202941 h 468523"/>
                    <a:gd name="connsiteX914" fmla="*/ 781006 w 1284660"/>
                    <a:gd name="connsiteY914" fmla="*/ 195455 h 468523"/>
                    <a:gd name="connsiteX915" fmla="*/ 783610 w 1284660"/>
                    <a:gd name="connsiteY915" fmla="*/ 201965 h 468523"/>
                    <a:gd name="connsiteX916" fmla="*/ 788492 w 1284660"/>
                    <a:gd name="connsiteY916" fmla="*/ 203592 h 468523"/>
                    <a:gd name="connsiteX917" fmla="*/ 788166 w 1284660"/>
                    <a:gd name="connsiteY917" fmla="*/ 197734 h 468523"/>
                    <a:gd name="connsiteX918" fmla="*/ 795652 w 1284660"/>
                    <a:gd name="connsiteY918" fmla="*/ 192526 h 468523"/>
                    <a:gd name="connsiteX919" fmla="*/ 785888 w 1284660"/>
                    <a:gd name="connsiteY919" fmla="*/ 191550 h 468523"/>
                    <a:gd name="connsiteX920" fmla="*/ 781983 w 1284660"/>
                    <a:gd name="connsiteY920" fmla="*/ 189597 h 468523"/>
                    <a:gd name="connsiteX921" fmla="*/ 781983 w 1284660"/>
                    <a:gd name="connsiteY921" fmla="*/ 189597 h 468523"/>
                    <a:gd name="connsiteX922" fmla="*/ 783610 w 1284660"/>
                    <a:gd name="connsiteY922" fmla="*/ 266404 h 468523"/>
                    <a:gd name="connsiteX923" fmla="*/ 781657 w 1284660"/>
                    <a:gd name="connsiteY923" fmla="*/ 272262 h 468523"/>
                    <a:gd name="connsiteX924" fmla="*/ 787191 w 1284660"/>
                    <a:gd name="connsiteY924" fmla="*/ 277144 h 468523"/>
                    <a:gd name="connsiteX925" fmla="*/ 788492 w 1284660"/>
                    <a:gd name="connsiteY925" fmla="*/ 270635 h 468523"/>
                    <a:gd name="connsiteX926" fmla="*/ 783610 w 1284660"/>
                    <a:gd name="connsiteY926" fmla="*/ 266404 h 468523"/>
                    <a:gd name="connsiteX927" fmla="*/ 783610 w 1284660"/>
                    <a:gd name="connsiteY927" fmla="*/ 266404 h 468523"/>
                    <a:gd name="connsiteX928" fmla="*/ 785237 w 1284660"/>
                    <a:gd name="connsiteY928" fmla="*/ 287884 h 468523"/>
                    <a:gd name="connsiteX929" fmla="*/ 787191 w 1284660"/>
                    <a:gd name="connsiteY929" fmla="*/ 294068 h 468523"/>
                    <a:gd name="connsiteX930" fmla="*/ 782309 w 1284660"/>
                    <a:gd name="connsiteY930" fmla="*/ 295044 h 468523"/>
                    <a:gd name="connsiteX931" fmla="*/ 781332 w 1284660"/>
                    <a:gd name="connsiteY931" fmla="*/ 301553 h 468523"/>
                    <a:gd name="connsiteX932" fmla="*/ 786214 w 1284660"/>
                    <a:gd name="connsiteY932" fmla="*/ 306761 h 468523"/>
                    <a:gd name="connsiteX933" fmla="*/ 774172 w 1284660"/>
                    <a:gd name="connsiteY933" fmla="*/ 316199 h 468523"/>
                    <a:gd name="connsiteX934" fmla="*/ 770592 w 1284660"/>
                    <a:gd name="connsiteY934" fmla="*/ 312944 h 468523"/>
                    <a:gd name="connsiteX935" fmla="*/ 774497 w 1284660"/>
                    <a:gd name="connsiteY935" fmla="*/ 303831 h 468523"/>
                    <a:gd name="connsiteX936" fmla="*/ 781983 w 1284660"/>
                    <a:gd name="connsiteY936" fmla="*/ 283979 h 468523"/>
                    <a:gd name="connsiteX937" fmla="*/ 785237 w 1284660"/>
                    <a:gd name="connsiteY937" fmla="*/ 287884 h 468523"/>
                    <a:gd name="connsiteX938" fmla="*/ 785237 w 1284660"/>
                    <a:gd name="connsiteY938" fmla="*/ 287884 h 468523"/>
                    <a:gd name="connsiteX939" fmla="*/ 759527 w 1284660"/>
                    <a:gd name="connsiteY939" fmla="*/ 292766 h 468523"/>
                    <a:gd name="connsiteX940" fmla="*/ 758550 w 1284660"/>
                    <a:gd name="connsiteY940" fmla="*/ 304808 h 468523"/>
                    <a:gd name="connsiteX941" fmla="*/ 757248 w 1284660"/>
                    <a:gd name="connsiteY941" fmla="*/ 309690 h 468523"/>
                    <a:gd name="connsiteX942" fmla="*/ 765060 w 1284660"/>
                    <a:gd name="connsiteY942" fmla="*/ 308713 h 468523"/>
                    <a:gd name="connsiteX943" fmla="*/ 768965 w 1284660"/>
                    <a:gd name="connsiteY943" fmla="*/ 296671 h 468523"/>
                    <a:gd name="connsiteX944" fmla="*/ 769616 w 1284660"/>
                    <a:gd name="connsiteY944" fmla="*/ 289837 h 468523"/>
                    <a:gd name="connsiteX945" fmla="*/ 759527 w 1284660"/>
                    <a:gd name="connsiteY945" fmla="*/ 292766 h 468523"/>
                    <a:gd name="connsiteX946" fmla="*/ 759527 w 1284660"/>
                    <a:gd name="connsiteY946" fmla="*/ 292766 h 468523"/>
                    <a:gd name="connsiteX947" fmla="*/ 747810 w 1284660"/>
                    <a:gd name="connsiteY947" fmla="*/ 299926 h 468523"/>
                    <a:gd name="connsiteX948" fmla="*/ 741627 w 1284660"/>
                    <a:gd name="connsiteY948" fmla="*/ 305133 h 468523"/>
                    <a:gd name="connsiteX949" fmla="*/ 746509 w 1284660"/>
                    <a:gd name="connsiteY949" fmla="*/ 315548 h 468523"/>
                    <a:gd name="connsiteX950" fmla="*/ 749438 w 1284660"/>
                    <a:gd name="connsiteY950" fmla="*/ 305459 h 468523"/>
                    <a:gd name="connsiteX951" fmla="*/ 747810 w 1284660"/>
                    <a:gd name="connsiteY951" fmla="*/ 299926 h 468523"/>
                    <a:gd name="connsiteX952" fmla="*/ 747810 w 1284660"/>
                    <a:gd name="connsiteY952" fmla="*/ 299926 h 468523"/>
                    <a:gd name="connsiteX953" fmla="*/ 750088 w 1284660"/>
                    <a:gd name="connsiteY953" fmla="*/ 127761 h 468523"/>
                    <a:gd name="connsiteX954" fmla="*/ 740325 w 1284660"/>
                    <a:gd name="connsiteY954" fmla="*/ 127110 h 468523"/>
                    <a:gd name="connsiteX955" fmla="*/ 735443 w 1284660"/>
                    <a:gd name="connsiteY955" fmla="*/ 121252 h 468523"/>
                    <a:gd name="connsiteX956" fmla="*/ 727957 w 1284660"/>
                    <a:gd name="connsiteY956" fmla="*/ 121578 h 468523"/>
                    <a:gd name="connsiteX957" fmla="*/ 718845 w 1284660"/>
                    <a:gd name="connsiteY957" fmla="*/ 118974 h 468523"/>
                    <a:gd name="connsiteX958" fmla="*/ 717218 w 1284660"/>
                    <a:gd name="connsiteY958" fmla="*/ 127436 h 468523"/>
                    <a:gd name="connsiteX959" fmla="*/ 711360 w 1284660"/>
                    <a:gd name="connsiteY959" fmla="*/ 134270 h 468523"/>
                    <a:gd name="connsiteX960" fmla="*/ 705827 w 1284660"/>
                    <a:gd name="connsiteY960" fmla="*/ 132317 h 468523"/>
                    <a:gd name="connsiteX961" fmla="*/ 702573 w 1284660"/>
                    <a:gd name="connsiteY961" fmla="*/ 126785 h 468523"/>
                    <a:gd name="connsiteX962" fmla="*/ 698016 w 1284660"/>
                    <a:gd name="connsiteY962" fmla="*/ 134921 h 468523"/>
                    <a:gd name="connsiteX963" fmla="*/ 691182 w 1284660"/>
                    <a:gd name="connsiteY963" fmla="*/ 138501 h 468523"/>
                    <a:gd name="connsiteX964" fmla="*/ 689880 w 1284660"/>
                    <a:gd name="connsiteY964" fmla="*/ 147288 h 468523"/>
                    <a:gd name="connsiteX965" fmla="*/ 685648 w 1284660"/>
                    <a:gd name="connsiteY965" fmla="*/ 154448 h 468523"/>
                    <a:gd name="connsiteX966" fmla="*/ 688252 w 1284660"/>
                    <a:gd name="connsiteY966" fmla="*/ 160957 h 468523"/>
                    <a:gd name="connsiteX967" fmla="*/ 688903 w 1284660"/>
                    <a:gd name="connsiteY967" fmla="*/ 169419 h 468523"/>
                    <a:gd name="connsiteX968" fmla="*/ 688578 w 1284660"/>
                    <a:gd name="connsiteY968" fmla="*/ 179183 h 468523"/>
                    <a:gd name="connsiteX969" fmla="*/ 684673 w 1284660"/>
                    <a:gd name="connsiteY969" fmla="*/ 175603 h 468523"/>
                    <a:gd name="connsiteX970" fmla="*/ 676536 w 1284660"/>
                    <a:gd name="connsiteY970" fmla="*/ 188621 h 468523"/>
                    <a:gd name="connsiteX971" fmla="*/ 676211 w 1284660"/>
                    <a:gd name="connsiteY971" fmla="*/ 200663 h 468523"/>
                    <a:gd name="connsiteX972" fmla="*/ 674909 w 1284660"/>
                    <a:gd name="connsiteY972" fmla="*/ 209125 h 468523"/>
                    <a:gd name="connsiteX973" fmla="*/ 666773 w 1284660"/>
                    <a:gd name="connsiteY973" fmla="*/ 221492 h 468523"/>
                    <a:gd name="connsiteX974" fmla="*/ 660264 w 1284660"/>
                    <a:gd name="connsiteY974" fmla="*/ 232557 h 468523"/>
                    <a:gd name="connsiteX975" fmla="*/ 663192 w 1284660"/>
                    <a:gd name="connsiteY975" fmla="*/ 239066 h 468523"/>
                    <a:gd name="connsiteX976" fmla="*/ 659612 w 1284660"/>
                    <a:gd name="connsiteY976" fmla="*/ 245250 h 468523"/>
                    <a:gd name="connsiteX977" fmla="*/ 663843 w 1284660"/>
                    <a:gd name="connsiteY977" fmla="*/ 252084 h 468523"/>
                    <a:gd name="connsiteX978" fmla="*/ 666121 w 1284660"/>
                    <a:gd name="connsiteY978" fmla="*/ 256966 h 468523"/>
                    <a:gd name="connsiteX979" fmla="*/ 674909 w 1284660"/>
                    <a:gd name="connsiteY979" fmla="*/ 255990 h 468523"/>
                    <a:gd name="connsiteX980" fmla="*/ 680767 w 1284660"/>
                    <a:gd name="connsiteY980" fmla="*/ 255664 h 468523"/>
                    <a:gd name="connsiteX981" fmla="*/ 679791 w 1284660"/>
                    <a:gd name="connsiteY981" fmla="*/ 261848 h 468523"/>
                    <a:gd name="connsiteX982" fmla="*/ 684021 w 1284660"/>
                    <a:gd name="connsiteY982" fmla="*/ 269008 h 468523"/>
                    <a:gd name="connsiteX983" fmla="*/ 682720 w 1284660"/>
                    <a:gd name="connsiteY983" fmla="*/ 275517 h 468523"/>
                    <a:gd name="connsiteX984" fmla="*/ 683696 w 1284660"/>
                    <a:gd name="connsiteY984" fmla="*/ 283328 h 468523"/>
                    <a:gd name="connsiteX985" fmla="*/ 681743 w 1284660"/>
                    <a:gd name="connsiteY985" fmla="*/ 290813 h 468523"/>
                    <a:gd name="connsiteX986" fmla="*/ 678164 w 1284660"/>
                    <a:gd name="connsiteY986" fmla="*/ 300251 h 468523"/>
                    <a:gd name="connsiteX987" fmla="*/ 677512 w 1284660"/>
                    <a:gd name="connsiteY987" fmla="*/ 308388 h 468523"/>
                    <a:gd name="connsiteX988" fmla="*/ 678489 w 1284660"/>
                    <a:gd name="connsiteY988" fmla="*/ 314246 h 468523"/>
                    <a:gd name="connsiteX989" fmla="*/ 682394 w 1284660"/>
                    <a:gd name="connsiteY989" fmla="*/ 314246 h 468523"/>
                    <a:gd name="connsiteX990" fmla="*/ 685974 w 1284660"/>
                    <a:gd name="connsiteY990" fmla="*/ 317500 h 468523"/>
                    <a:gd name="connsiteX991" fmla="*/ 690856 w 1284660"/>
                    <a:gd name="connsiteY991" fmla="*/ 314897 h 468523"/>
                    <a:gd name="connsiteX992" fmla="*/ 697365 w 1284660"/>
                    <a:gd name="connsiteY992" fmla="*/ 314897 h 468523"/>
                    <a:gd name="connsiteX993" fmla="*/ 701921 w 1284660"/>
                    <a:gd name="connsiteY993" fmla="*/ 313595 h 468523"/>
                    <a:gd name="connsiteX994" fmla="*/ 708105 w 1284660"/>
                    <a:gd name="connsiteY994" fmla="*/ 315548 h 468523"/>
                    <a:gd name="connsiteX995" fmla="*/ 705827 w 1284660"/>
                    <a:gd name="connsiteY995" fmla="*/ 308062 h 468523"/>
                    <a:gd name="connsiteX996" fmla="*/ 701921 w 1284660"/>
                    <a:gd name="connsiteY996" fmla="*/ 302204 h 468523"/>
                    <a:gd name="connsiteX997" fmla="*/ 706803 w 1284660"/>
                    <a:gd name="connsiteY997" fmla="*/ 288535 h 468523"/>
                    <a:gd name="connsiteX998" fmla="*/ 705827 w 1284660"/>
                    <a:gd name="connsiteY998" fmla="*/ 278771 h 468523"/>
                    <a:gd name="connsiteX999" fmla="*/ 707454 w 1284660"/>
                    <a:gd name="connsiteY999" fmla="*/ 265102 h 468523"/>
                    <a:gd name="connsiteX1000" fmla="*/ 706803 w 1284660"/>
                    <a:gd name="connsiteY1000" fmla="*/ 248830 h 468523"/>
                    <a:gd name="connsiteX1001" fmla="*/ 701596 w 1284660"/>
                    <a:gd name="connsiteY1001" fmla="*/ 243297 h 468523"/>
                    <a:gd name="connsiteX1002" fmla="*/ 702247 w 1284660"/>
                    <a:gd name="connsiteY1002" fmla="*/ 239392 h 468523"/>
                    <a:gd name="connsiteX1003" fmla="*/ 714614 w 1284660"/>
                    <a:gd name="connsiteY1003" fmla="*/ 231906 h 468523"/>
                    <a:gd name="connsiteX1004" fmla="*/ 723076 w 1284660"/>
                    <a:gd name="connsiteY1004" fmla="*/ 231581 h 468523"/>
                    <a:gd name="connsiteX1005" fmla="*/ 725679 w 1284660"/>
                    <a:gd name="connsiteY1005" fmla="*/ 241995 h 468523"/>
                    <a:gd name="connsiteX1006" fmla="*/ 723401 w 1284660"/>
                    <a:gd name="connsiteY1006" fmla="*/ 248504 h 468523"/>
                    <a:gd name="connsiteX1007" fmla="*/ 721123 w 1284660"/>
                    <a:gd name="connsiteY1007" fmla="*/ 254688 h 468523"/>
                    <a:gd name="connsiteX1008" fmla="*/ 732188 w 1284660"/>
                    <a:gd name="connsiteY1008" fmla="*/ 267706 h 468523"/>
                    <a:gd name="connsiteX1009" fmla="*/ 740000 w 1284660"/>
                    <a:gd name="connsiteY1009" fmla="*/ 271286 h 468523"/>
                    <a:gd name="connsiteX1010" fmla="*/ 737721 w 1284660"/>
                    <a:gd name="connsiteY1010" fmla="*/ 279097 h 468523"/>
                    <a:gd name="connsiteX1011" fmla="*/ 736745 w 1284660"/>
                    <a:gd name="connsiteY1011" fmla="*/ 286257 h 468523"/>
                    <a:gd name="connsiteX1012" fmla="*/ 743579 w 1284660"/>
                    <a:gd name="connsiteY1012" fmla="*/ 293091 h 468523"/>
                    <a:gd name="connsiteX1013" fmla="*/ 753994 w 1284660"/>
                    <a:gd name="connsiteY1013" fmla="*/ 293417 h 468523"/>
                    <a:gd name="connsiteX1014" fmla="*/ 756272 w 1284660"/>
                    <a:gd name="connsiteY1014" fmla="*/ 287233 h 468523"/>
                    <a:gd name="connsiteX1015" fmla="*/ 758875 w 1284660"/>
                    <a:gd name="connsiteY1015" fmla="*/ 283653 h 468523"/>
                    <a:gd name="connsiteX1016" fmla="*/ 767663 w 1284660"/>
                    <a:gd name="connsiteY1016" fmla="*/ 282352 h 468523"/>
                    <a:gd name="connsiteX1017" fmla="*/ 776125 w 1284660"/>
                    <a:gd name="connsiteY1017" fmla="*/ 281375 h 468523"/>
                    <a:gd name="connsiteX1018" fmla="*/ 775148 w 1284660"/>
                    <a:gd name="connsiteY1018" fmla="*/ 273239 h 468523"/>
                    <a:gd name="connsiteX1019" fmla="*/ 770592 w 1284660"/>
                    <a:gd name="connsiteY1019" fmla="*/ 274215 h 468523"/>
                    <a:gd name="connsiteX1020" fmla="*/ 768639 w 1284660"/>
                    <a:gd name="connsiteY1020" fmla="*/ 269984 h 468523"/>
                    <a:gd name="connsiteX1021" fmla="*/ 765060 w 1284660"/>
                    <a:gd name="connsiteY1021" fmla="*/ 269008 h 468523"/>
                    <a:gd name="connsiteX1022" fmla="*/ 766036 w 1284660"/>
                    <a:gd name="connsiteY1022" fmla="*/ 266079 h 468523"/>
                    <a:gd name="connsiteX1023" fmla="*/ 757248 w 1284660"/>
                    <a:gd name="connsiteY1023" fmla="*/ 257292 h 468523"/>
                    <a:gd name="connsiteX1024" fmla="*/ 761805 w 1284660"/>
                    <a:gd name="connsiteY1024" fmla="*/ 253386 h 468523"/>
                    <a:gd name="connsiteX1025" fmla="*/ 760503 w 1284660"/>
                    <a:gd name="connsiteY1025" fmla="*/ 247202 h 468523"/>
                    <a:gd name="connsiteX1026" fmla="*/ 764083 w 1284660"/>
                    <a:gd name="connsiteY1026" fmla="*/ 245250 h 468523"/>
                    <a:gd name="connsiteX1027" fmla="*/ 756272 w 1284660"/>
                    <a:gd name="connsiteY1027" fmla="*/ 238090 h 468523"/>
                    <a:gd name="connsiteX1028" fmla="*/ 750414 w 1284660"/>
                    <a:gd name="connsiteY1028" fmla="*/ 231581 h 468523"/>
                    <a:gd name="connsiteX1029" fmla="*/ 747485 w 1284660"/>
                    <a:gd name="connsiteY1029" fmla="*/ 222793 h 468523"/>
                    <a:gd name="connsiteX1030" fmla="*/ 738697 w 1284660"/>
                    <a:gd name="connsiteY1030" fmla="*/ 216935 h 468523"/>
                    <a:gd name="connsiteX1031" fmla="*/ 735769 w 1284660"/>
                    <a:gd name="connsiteY1031" fmla="*/ 213681 h 468523"/>
                    <a:gd name="connsiteX1032" fmla="*/ 731538 w 1284660"/>
                    <a:gd name="connsiteY1032" fmla="*/ 214332 h 468523"/>
                    <a:gd name="connsiteX1033" fmla="*/ 731538 w 1284660"/>
                    <a:gd name="connsiteY1033" fmla="*/ 208148 h 468523"/>
                    <a:gd name="connsiteX1034" fmla="*/ 738373 w 1284660"/>
                    <a:gd name="connsiteY1034" fmla="*/ 210101 h 468523"/>
                    <a:gd name="connsiteX1035" fmla="*/ 744230 w 1284660"/>
                    <a:gd name="connsiteY1035" fmla="*/ 208148 h 468523"/>
                    <a:gd name="connsiteX1036" fmla="*/ 754319 w 1284660"/>
                    <a:gd name="connsiteY1036" fmla="*/ 200012 h 468523"/>
                    <a:gd name="connsiteX1037" fmla="*/ 767338 w 1284660"/>
                    <a:gd name="connsiteY1037" fmla="*/ 191225 h 468523"/>
                    <a:gd name="connsiteX1038" fmla="*/ 772219 w 1284660"/>
                    <a:gd name="connsiteY1038" fmla="*/ 183414 h 468523"/>
                    <a:gd name="connsiteX1039" fmla="*/ 777101 w 1284660"/>
                    <a:gd name="connsiteY1039" fmla="*/ 181786 h 468523"/>
                    <a:gd name="connsiteX1040" fmla="*/ 781006 w 1284660"/>
                    <a:gd name="connsiteY1040" fmla="*/ 180159 h 468523"/>
                    <a:gd name="connsiteX1041" fmla="*/ 789143 w 1284660"/>
                    <a:gd name="connsiteY1041" fmla="*/ 184716 h 468523"/>
                    <a:gd name="connsiteX1042" fmla="*/ 788492 w 1284660"/>
                    <a:gd name="connsiteY1042" fmla="*/ 176254 h 468523"/>
                    <a:gd name="connsiteX1043" fmla="*/ 781006 w 1284660"/>
                    <a:gd name="connsiteY1043" fmla="*/ 173650 h 468523"/>
                    <a:gd name="connsiteX1044" fmla="*/ 777427 w 1284660"/>
                    <a:gd name="connsiteY1044" fmla="*/ 176905 h 468523"/>
                    <a:gd name="connsiteX1045" fmla="*/ 770266 w 1284660"/>
                    <a:gd name="connsiteY1045" fmla="*/ 178532 h 468523"/>
                    <a:gd name="connsiteX1046" fmla="*/ 758550 w 1284660"/>
                    <a:gd name="connsiteY1046" fmla="*/ 178857 h 468523"/>
                    <a:gd name="connsiteX1047" fmla="*/ 748461 w 1284660"/>
                    <a:gd name="connsiteY1047" fmla="*/ 185692 h 468523"/>
                    <a:gd name="connsiteX1048" fmla="*/ 740976 w 1284660"/>
                    <a:gd name="connsiteY1048" fmla="*/ 181461 h 468523"/>
                    <a:gd name="connsiteX1049" fmla="*/ 726330 w 1284660"/>
                    <a:gd name="connsiteY1049" fmla="*/ 198059 h 468523"/>
                    <a:gd name="connsiteX1050" fmla="*/ 714939 w 1284660"/>
                    <a:gd name="connsiteY1050" fmla="*/ 197408 h 468523"/>
                    <a:gd name="connsiteX1051" fmla="*/ 709732 w 1284660"/>
                    <a:gd name="connsiteY1051" fmla="*/ 187644 h 468523"/>
                    <a:gd name="connsiteX1052" fmla="*/ 705176 w 1284660"/>
                    <a:gd name="connsiteY1052" fmla="*/ 183088 h 468523"/>
                    <a:gd name="connsiteX1053" fmla="*/ 696714 w 1284660"/>
                    <a:gd name="connsiteY1053" fmla="*/ 175603 h 468523"/>
                    <a:gd name="connsiteX1054" fmla="*/ 695087 w 1284660"/>
                    <a:gd name="connsiteY1054" fmla="*/ 166490 h 468523"/>
                    <a:gd name="connsiteX1055" fmla="*/ 697365 w 1284660"/>
                    <a:gd name="connsiteY1055" fmla="*/ 154774 h 468523"/>
                    <a:gd name="connsiteX1056" fmla="*/ 709732 w 1284660"/>
                    <a:gd name="connsiteY1056" fmla="*/ 143708 h 468523"/>
                    <a:gd name="connsiteX1057" fmla="*/ 723401 w 1284660"/>
                    <a:gd name="connsiteY1057" fmla="*/ 142732 h 468523"/>
                    <a:gd name="connsiteX1058" fmla="*/ 754645 w 1284660"/>
                    <a:gd name="connsiteY1058" fmla="*/ 144685 h 468523"/>
                    <a:gd name="connsiteX1059" fmla="*/ 781983 w 1284660"/>
                    <a:gd name="connsiteY1059" fmla="*/ 143708 h 468523"/>
                    <a:gd name="connsiteX1060" fmla="*/ 796628 w 1284660"/>
                    <a:gd name="connsiteY1060" fmla="*/ 149566 h 468523"/>
                    <a:gd name="connsiteX1061" fmla="*/ 806718 w 1284660"/>
                    <a:gd name="connsiteY1061" fmla="*/ 147614 h 468523"/>
                    <a:gd name="connsiteX1062" fmla="*/ 814202 w 1284660"/>
                    <a:gd name="connsiteY1062" fmla="*/ 146312 h 468523"/>
                    <a:gd name="connsiteX1063" fmla="*/ 824618 w 1284660"/>
                    <a:gd name="connsiteY1063" fmla="*/ 134921 h 468523"/>
                    <a:gd name="connsiteX1064" fmla="*/ 831452 w 1284660"/>
                    <a:gd name="connsiteY1064" fmla="*/ 129714 h 468523"/>
                    <a:gd name="connsiteX1065" fmla="*/ 839263 w 1284660"/>
                    <a:gd name="connsiteY1065" fmla="*/ 114743 h 468523"/>
                    <a:gd name="connsiteX1066" fmla="*/ 839263 w 1284660"/>
                    <a:gd name="connsiteY1066" fmla="*/ 110187 h 468523"/>
                    <a:gd name="connsiteX1067" fmla="*/ 834055 w 1284660"/>
                    <a:gd name="connsiteY1067" fmla="*/ 109210 h 468523"/>
                    <a:gd name="connsiteX1068" fmla="*/ 830475 w 1284660"/>
                    <a:gd name="connsiteY1068" fmla="*/ 115394 h 468523"/>
                    <a:gd name="connsiteX1069" fmla="*/ 823641 w 1284660"/>
                    <a:gd name="connsiteY1069" fmla="*/ 118648 h 468523"/>
                    <a:gd name="connsiteX1070" fmla="*/ 822990 w 1284660"/>
                    <a:gd name="connsiteY1070" fmla="*/ 124507 h 468523"/>
                    <a:gd name="connsiteX1071" fmla="*/ 806718 w 1284660"/>
                    <a:gd name="connsiteY1071" fmla="*/ 134270 h 468523"/>
                    <a:gd name="connsiteX1072" fmla="*/ 785888 w 1284660"/>
                    <a:gd name="connsiteY1072" fmla="*/ 132643 h 468523"/>
                    <a:gd name="connsiteX1073" fmla="*/ 773847 w 1284660"/>
                    <a:gd name="connsiteY1073" fmla="*/ 136223 h 468523"/>
                    <a:gd name="connsiteX1074" fmla="*/ 758875 w 1284660"/>
                    <a:gd name="connsiteY1074" fmla="*/ 129388 h 468523"/>
                    <a:gd name="connsiteX1075" fmla="*/ 750088 w 1284660"/>
                    <a:gd name="connsiteY1075" fmla="*/ 127761 h 468523"/>
                    <a:gd name="connsiteX1076" fmla="*/ 750088 w 1284660"/>
                    <a:gd name="connsiteY1076" fmla="*/ 127761 h 468523"/>
                    <a:gd name="connsiteX1077" fmla="*/ 1006546 w 1284660"/>
                    <a:gd name="connsiteY1077" fmla="*/ 374129 h 468523"/>
                    <a:gd name="connsiteX1078" fmla="*/ 1008173 w 1284660"/>
                    <a:gd name="connsiteY1078" fmla="*/ 381289 h 468523"/>
                    <a:gd name="connsiteX1079" fmla="*/ 1012729 w 1284660"/>
                    <a:gd name="connsiteY1079" fmla="*/ 380964 h 468523"/>
                    <a:gd name="connsiteX1080" fmla="*/ 1019238 w 1284660"/>
                    <a:gd name="connsiteY1080" fmla="*/ 371200 h 468523"/>
                    <a:gd name="connsiteX1081" fmla="*/ 1022818 w 1284660"/>
                    <a:gd name="connsiteY1081" fmla="*/ 366644 h 468523"/>
                    <a:gd name="connsiteX1082" fmla="*/ 1020865 w 1284660"/>
                    <a:gd name="connsiteY1082" fmla="*/ 360786 h 468523"/>
                    <a:gd name="connsiteX1083" fmla="*/ 1021191 w 1284660"/>
                    <a:gd name="connsiteY1083" fmla="*/ 354927 h 468523"/>
                    <a:gd name="connsiteX1084" fmla="*/ 1012729 w 1284660"/>
                    <a:gd name="connsiteY1084" fmla="*/ 363389 h 468523"/>
                    <a:gd name="connsiteX1085" fmla="*/ 1009474 w 1284660"/>
                    <a:gd name="connsiteY1085" fmla="*/ 367945 h 468523"/>
                    <a:gd name="connsiteX1086" fmla="*/ 1009149 w 1284660"/>
                    <a:gd name="connsiteY1086" fmla="*/ 371851 h 468523"/>
                    <a:gd name="connsiteX1087" fmla="*/ 1006546 w 1284660"/>
                    <a:gd name="connsiteY1087" fmla="*/ 374129 h 468523"/>
                    <a:gd name="connsiteX1088" fmla="*/ 1006546 w 1284660"/>
                    <a:gd name="connsiteY1088" fmla="*/ 374129 h 468523"/>
                    <a:gd name="connsiteX1089" fmla="*/ 998409 w 1284660"/>
                    <a:gd name="connsiteY1089" fmla="*/ 387798 h 468523"/>
                    <a:gd name="connsiteX1090" fmla="*/ 991900 w 1284660"/>
                    <a:gd name="connsiteY1090" fmla="*/ 395284 h 468523"/>
                    <a:gd name="connsiteX1091" fmla="*/ 1006871 w 1284660"/>
                    <a:gd name="connsiteY1091" fmla="*/ 389100 h 468523"/>
                    <a:gd name="connsiteX1092" fmla="*/ 998409 w 1284660"/>
                    <a:gd name="connsiteY1092" fmla="*/ 387798 h 468523"/>
                    <a:gd name="connsiteX1093" fmla="*/ 998409 w 1284660"/>
                    <a:gd name="connsiteY1093" fmla="*/ 387798 h 468523"/>
                    <a:gd name="connsiteX1094" fmla="*/ 963586 w 1284660"/>
                    <a:gd name="connsiteY1094" fmla="*/ 376733 h 468523"/>
                    <a:gd name="connsiteX1095" fmla="*/ 966841 w 1284660"/>
                    <a:gd name="connsiteY1095" fmla="*/ 383567 h 468523"/>
                    <a:gd name="connsiteX1096" fmla="*/ 971072 w 1284660"/>
                    <a:gd name="connsiteY1096" fmla="*/ 385845 h 468523"/>
                    <a:gd name="connsiteX1097" fmla="*/ 971072 w 1284660"/>
                    <a:gd name="connsiteY1097" fmla="*/ 377709 h 468523"/>
                    <a:gd name="connsiteX1098" fmla="*/ 963586 w 1284660"/>
                    <a:gd name="connsiteY1098" fmla="*/ 376733 h 468523"/>
                    <a:gd name="connsiteX1099" fmla="*/ 963586 w 1284660"/>
                    <a:gd name="connsiteY1099" fmla="*/ 376733 h 468523"/>
                    <a:gd name="connsiteX1100" fmla="*/ 864648 w 1284660"/>
                    <a:gd name="connsiteY1100" fmla="*/ 372827 h 468523"/>
                    <a:gd name="connsiteX1101" fmla="*/ 871483 w 1284660"/>
                    <a:gd name="connsiteY1101" fmla="*/ 372827 h 468523"/>
                    <a:gd name="connsiteX1102" fmla="*/ 879619 w 1284660"/>
                    <a:gd name="connsiteY1102" fmla="*/ 368922 h 468523"/>
                    <a:gd name="connsiteX1103" fmla="*/ 885802 w 1284660"/>
                    <a:gd name="connsiteY1103" fmla="*/ 374780 h 468523"/>
                    <a:gd name="connsiteX1104" fmla="*/ 877015 w 1284660"/>
                    <a:gd name="connsiteY1104" fmla="*/ 379987 h 468523"/>
                    <a:gd name="connsiteX1105" fmla="*/ 863997 w 1284660"/>
                    <a:gd name="connsiteY1105" fmla="*/ 379336 h 468523"/>
                    <a:gd name="connsiteX1106" fmla="*/ 856837 w 1284660"/>
                    <a:gd name="connsiteY1106" fmla="*/ 381289 h 468523"/>
                    <a:gd name="connsiteX1107" fmla="*/ 864648 w 1284660"/>
                    <a:gd name="connsiteY1107" fmla="*/ 372827 h 468523"/>
                    <a:gd name="connsiteX1108" fmla="*/ 864648 w 1284660"/>
                    <a:gd name="connsiteY1108" fmla="*/ 372827 h 468523"/>
                    <a:gd name="connsiteX1109" fmla="*/ 829499 w 1284660"/>
                    <a:gd name="connsiteY1109" fmla="*/ 386171 h 468523"/>
                    <a:gd name="connsiteX1110" fmla="*/ 821363 w 1284660"/>
                    <a:gd name="connsiteY1110" fmla="*/ 388449 h 468523"/>
                    <a:gd name="connsiteX1111" fmla="*/ 818434 w 1284660"/>
                    <a:gd name="connsiteY1111" fmla="*/ 393982 h 468523"/>
                    <a:gd name="connsiteX1112" fmla="*/ 828848 w 1284660"/>
                    <a:gd name="connsiteY1112" fmla="*/ 392029 h 468523"/>
                    <a:gd name="connsiteX1113" fmla="*/ 837636 w 1284660"/>
                    <a:gd name="connsiteY1113" fmla="*/ 390727 h 468523"/>
                    <a:gd name="connsiteX1114" fmla="*/ 829499 w 1284660"/>
                    <a:gd name="connsiteY1114" fmla="*/ 386171 h 468523"/>
                    <a:gd name="connsiteX1115" fmla="*/ 829499 w 1284660"/>
                    <a:gd name="connsiteY1115" fmla="*/ 386171 h 468523"/>
                    <a:gd name="connsiteX1116" fmla="*/ 811274 w 1284660"/>
                    <a:gd name="connsiteY1116" fmla="*/ 390402 h 468523"/>
                    <a:gd name="connsiteX1117" fmla="*/ 806718 w 1284660"/>
                    <a:gd name="connsiteY1117" fmla="*/ 395284 h 468523"/>
                    <a:gd name="connsiteX1118" fmla="*/ 810623 w 1284660"/>
                    <a:gd name="connsiteY1118" fmla="*/ 400165 h 468523"/>
                    <a:gd name="connsiteX1119" fmla="*/ 813552 w 1284660"/>
                    <a:gd name="connsiteY1119" fmla="*/ 393331 h 468523"/>
                    <a:gd name="connsiteX1120" fmla="*/ 811274 w 1284660"/>
                    <a:gd name="connsiteY1120" fmla="*/ 390402 h 468523"/>
                    <a:gd name="connsiteX1121" fmla="*/ 811274 w 1284660"/>
                    <a:gd name="connsiteY1121" fmla="*/ 390402 h 468523"/>
                    <a:gd name="connsiteX1122" fmla="*/ 799232 w 1284660"/>
                    <a:gd name="connsiteY1122" fmla="*/ 388449 h 468523"/>
                    <a:gd name="connsiteX1123" fmla="*/ 802161 w 1284660"/>
                    <a:gd name="connsiteY1123" fmla="*/ 391704 h 468523"/>
                    <a:gd name="connsiteX1124" fmla="*/ 806066 w 1284660"/>
                    <a:gd name="connsiteY1124" fmla="*/ 387147 h 468523"/>
                    <a:gd name="connsiteX1125" fmla="*/ 799232 w 1284660"/>
                    <a:gd name="connsiteY1125" fmla="*/ 388449 h 468523"/>
                    <a:gd name="connsiteX1126" fmla="*/ 799232 w 1284660"/>
                    <a:gd name="connsiteY1126" fmla="*/ 388449 h 468523"/>
                    <a:gd name="connsiteX1127" fmla="*/ 791747 w 1284660"/>
                    <a:gd name="connsiteY1127" fmla="*/ 392354 h 468523"/>
                    <a:gd name="connsiteX1128" fmla="*/ 784587 w 1284660"/>
                    <a:gd name="connsiteY1128" fmla="*/ 397887 h 468523"/>
                    <a:gd name="connsiteX1129" fmla="*/ 794025 w 1284660"/>
                    <a:gd name="connsiteY1129" fmla="*/ 399840 h 468523"/>
                    <a:gd name="connsiteX1130" fmla="*/ 795001 w 1284660"/>
                    <a:gd name="connsiteY1130" fmla="*/ 393006 h 468523"/>
                    <a:gd name="connsiteX1131" fmla="*/ 791747 w 1284660"/>
                    <a:gd name="connsiteY1131" fmla="*/ 392354 h 468523"/>
                    <a:gd name="connsiteX1132" fmla="*/ 791747 w 1284660"/>
                    <a:gd name="connsiteY1132" fmla="*/ 392354 h 468523"/>
                    <a:gd name="connsiteX1133" fmla="*/ 773196 w 1284660"/>
                    <a:gd name="connsiteY1133" fmla="*/ 389100 h 468523"/>
                    <a:gd name="connsiteX1134" fmla="*/ 767338 w 1284660"/>
                    <a:gd name="connsiteY1134" fmla="*/ 395609 h 468523"/>
                    <a:gd name="connsiteX1135" fmla="*/ 766687 w 1284660"/>
                    <a:gd name="connsiteY1135" fmla="*/ 400491 h 468523"/>
                    <a:gd name="connsiteX1136" fmla="*/ 774497 w 1284660"/>
                    <a:gd name="connsiteY1136" fmla="*/ 395935 h 468523"/>
                    <a:gd name="connsiteX1137" fmla="*/ 777752 w 1284660"/>
                    <a:gd name="connsiteY1137" fmla="*/ 391053 h 468523"/>
                    <a:gd name="connsiteX1138" fmla="*/ 773196 w 1284660"/>
                    <a:gd name="connsiteY1138" fmla="*/ 389100 h 468523"/>
                    <a:gd name="connsiteX1139" fmla="*/ 773196 w 1284660"/>
                    <a:gd name="connsiteY1139" fmla="*/ 389100 h 468523"/>
                    <a:gd name="connsiteX1140" fmla="*/ 711034 w 1284660"/>
                    <a:gd name="connsiteY1140" fmla="*/ 390727 h 468523"/>
                    <a:gd name="connsiteX1141" fmla="*/ 699318 w 1284660"/>
                    <a:gd name="connsiteY1141" fmla="*/ 391378 h 468523"/>
                    <a:gd name="connsiteX1142" fmla="*/ 690530 w 1284660"/>
                    <a:gd name="connsiteY1142" fmla="*/ 394633 h 468523"/>
                    <a:gd name="connsiteX1143" fmla="*/ 690205 w 1284660"/>
                    <a:gd name="connsiteY1143" fmla="*/ 403745 h 468523"/>
                    <a:gd name="connsiteX1144" fmla="*/ 704851 w 1284660"/>
                    <a:gd name="connsiteY1144" fmla="*/ 405698 h 468523"/>
                    <a:gd name="connsiteX1145" fmla="*/ 716242 w 1284660"/>
                    <a:gd name="connsiteY1145" fmla="*/ 405373 h 468523"/>
                    <a:gd name="connsiteX1146" fmla="*/ 722751 w 1284660"/>
                    <a:gd name="connsiteY1146" fmla="*/ 408302 h 468523"/>
                    <a:gd name="connsiteX1147" fmla="*/ 733165 w 1284660"/>
                    <a:gd name="connsiteY1147" fmla="*/ 404722 h 468523"/>
                    <a:gd name="connsiteX1148" fmla="*/ 741301 w 1284660"/>
                    <a:gd name="connsiteY1148" fmla="*/ 407000 h 468523"/>
                    <a:gd name="connsiteX1149" fmla="*/ 752041 w 1284660"/>
                    <a:gd name="connsiteY1149" fmla="*/ 404071 h 468523"/>
                    <a:gd name="connsiteX1150" fmla="*/ 759852 w 1284660"/>
                    <a:gd name="connsiteY1150" fmla="*/ 401793 h 468523"/>
                    <a:gd name="connsiteX1151" fmla="*/ 751716 w 1284660"/>
                    <a:gd name="connsiteY1151" fmla="*/ 396260 h 468523"/>
                    <a:gd name="connsiteX1152" fmla="*/ 739023 w 1284660"/>
                    <a:gd name="connsiteY1152" fmla="*/ 395609 h 468523"/>
                    <a:gd name="connsiteX1153" fmla="*/ 735769 w 1284660"/>
                    <a:gd name="connsiteY1153" fmla="*/ 399515 h 468523"/>
                    <a:gd name="connsiteX1154" fmla="*/ 723401 w 1284660"/>
                    <a:gd name="connsiteY1154" fmla="*/ 391053 h 468523"/>
                    <a:gd name="connsiteX1155" fmla="*/ 711034 w 1284660"/>
                    <a:gd name="connsiteY1155" fmla="*/ 390727 h 468523"/>
                    <a:gd name="connsiteX1156" fmla="*/ 711034 w 1284660"/>
                    <a:gd name="connsiteY1156" fmla="*/ 390727 h 468523"/>
                    <a:gd name="connsiteX1157" fmla="*/ 678164 w 1284660"/>
                    <a:gd name="connsiteY1157" fmla="*/ 395284 h 468523"/>
                    <a:gd name="connsiteX1158" fmla="*/ 676861 w 1284660"/>
                    <a:gd name="connsiteY1158" fmla="*/ 404722 h 468523"/>
                    <a:gd name="connsiteX1159" fmla="*/ 683045 w 1284660"/>
                    <a:gd name="connsiteY1159" fmla="*/ 399840 h 468523"/>
                    <a:gd name="connsiteX1160" fmla="*/ 679791 w 1284660"/>
                    <a:gd name="connsiteY1160" fmla="*/ 393006 h 468523"/>
                    <a:gd name="connsiteX1161" fmla="*/ 678164 w 1284660"/>
                    <a:gd name="connsiteY1161" fmla="*/ 395284 h 468523"/>
                    <a:gd name="connsiteX1162" fmla="*/ 678164 w 1284660"/>
                    <a:gd name="connsiteY1162" fmla="*/ 395284 h 46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1284660" h="468523">
                      <a:moveTo>
                        <a:pt x="395670" y="103352"/>
                      </a:moveTo>
                      <a:cubicBezTo>
                        <a:pt x="393717" y="106281"/>
                        <a:pt x="388510" y="109861"/>
                        <a:pt x="388184" y="113441"/>
                      </a:cubicBezTo>
                      <a:cubicBezTo>
                        <a:pt x="387859" y="117347"/>
                        <a:pt x="387534" y="119950"/>
                        <a:pt x="389161" y="119625"/>
                      </a:cubicBezTo>
                      <a:cubicBezTo>
                        <a:pt x="390788" y="119299"/>
                        <a:pt x="393717" y="115719"/>
                        <a:pt x="395019" y="117672"/>
                      </a:cubicBezTo>
                      <a:cubicBezTo>
                        <a:pt x="395995" y="119625"/>
                        <a:pt x="394368" y="124181"/>
                        <a:pt x="392416" y="124181"/>
                      </a:cubicBezTo>
                      <a:cubicBezTo>
                        <a:pt x="390462" y="124181"/>
                        <a:pt x="388510" y="122554"/>
                        <a:pt x="385906" y="123856"/>
                      </a:cubicBezTo>
                      <a:cubicBezTo>
                        <a:pt x="383303" y="125157"/>
                        <a:pt x="386231" y="129714"/>
                        <a:pt x="384930" y="131666"/>
                      </a:cubicBezTo>
                      <a:cubicBezTo>
                        <a:pt x="383628" y="133619"/>
                        <a:pt x="381350" y="133619"/>
                        <a:pt x="382001" y="135572"/>
                      </a:cubicBezTo>
                      <a:cubicBezTo>
                        <a:pt x="382652" y="137525"/>
                        <a:pt x="385256" y="138176"/>
                        <a:pt x="384279" y="142081"/>
                      </a:cubicBezTo>
                      <a:cubicBezTo>
                        <a:pt x="383303" y="145987"/>
                        <a:pt x="381350" y="147288"/>
                        <a:pt x="382977" y="148590"/>
                      </a:cubicBezTo>
                      <a:cubicBezTo>
                        <a:pt x="384604" y="149892"/>
                        <a:pt x="387859" y="151194"/>
                        <a:pt x="389486" y="152496"/>
                      </a:cubicBezTo>
                      <a:cubicBezTo>
                        <a:pt x="391113" y="153797"/>
                        <a:pt x="395995" y="157052"/>
                        <a:pt x="395670" y="157703"/>
                      </a:cubicBezTo>
                      <a:cubicBezTo>
                        <a:pt x="395344" y="158354"/>
                        <a:pt x="390462" y="157052"/>
                        <a:pt x="390462" y="157703"/>
                      </a:cubicBezTo>
                      <a:cubicBezTo>
                        <a:pt x="390462" y="158679"/>
                        <a:pt x="393392" y="162910"/>
                        <a:pt x="391765" y="164212"/>
                      </a:cubicBezTo>
                      <a:cubicBezTo>
                        <a:pt x="390138" y="165514"/>
                        <a:pt x="386883" y="162910"/>
                        <a:pt x="386883" y="165514"/>
                      </a:cubicBezTo>
                      <a:cubicBezTo>
                        <a:pt x="386883" y="168443"/>
                        <a:pt x="390462" y="172023"/>
                        <a:pt x="391113" y="175277"/>
                      </a:cubicBezTo>
                      <a:cubicBezTo>
                        <a:pt x="391765" y="178532"/>
                        <a:pt x="390788" y="180159"/>
                        <a:pt x="392741" y="181135"/>
                      </a:cubicBezTo>
                      <a:cubicBezTo>
                        <a:pt x="394694" y="181786"/>
                        <a:pt x="395670" y="182112"/>
                        <a:pt x="399575" y="183088"/>
                      </a:cubicBezTo>
                      <a:cubicBezTo>
                        <a:pt x="403806" y="183739"/>
                        <a:pt x="404131" y="185692"/>
                        <a:pt x="405108" y="184065"/>
                      </a:cubicBezTo>
                      <a:cubicBezTo>
                        <a:pt x="406084" y="182437"/>
                        <a:pt x="405434" y="181135"/>
                        <a:pt x="407712" y="180484"/>
                      </a:cubicBezTo>
                      <a:cubicBezTo>
                        <a:pt x="409990" y="179834"/>
                        <a:pt x="410640" y="187644"/>
                        <a:pt x="412919" y="190248"/>
                      </a:cubicBezTo>
                      <a:cubicBezTo>
                        <a:pt x="414871" y="192852"/>
                        <a:pt x="417475" y="191875"/>
                        <a:pt x="416825" y="195130"/>
                      </a:cubicBezTo>
                      <a:cubicBezTo>
                        <a:pt x="416174" y="198384"/>
                        <a:pt x="410640" y="205219"/>
                        <a:pt x="411943" y="207172"/>
                      </a:cubicBezTo>
                      <a:cubicBezTo>
                        <a:pt x="413570" y="209125"/>
                        <a:pt x="416499" y="208148"/>
                        <a:pt x="417475" y="212053"/>
                      </a:cubicBezTo>
                      <a:cubicBezTo>
                        <a:pt x="418126" y="215959"/>
                        <a:pt x="417801" y="214983"/>
                        <a:pt x="419103" y="218888"/>
                      </a:cubicBezTo>
                      <a:cubicBezTo>
                        <a:pt x="420730" y="222793"/>
                        <a:pt x="422357" y="222468"/>
                        <a:pt x="421706" y="225397"/>
                      </a:cubicBezTo>
                      <a:cubicBezTo>
                        <a:pt x="421056" y="228652"/>
                        <a:pt x="418777" y="228001"/>
                        <a:pt x="419103" y="230930"/>
                      </a:cubicBezTo>
                      <a:cubicBezTo>
                        <a:pt x="419103" y="234184"/>
                        <a:pt x="416825" y="240043"/>
                        <a:pt x="422031" y="241670"/>
                      </a:cubicBezTo>
                      <a:cubicBezTo>
                        <a:pt x="427239" y="243297"/>
                        <a:pt x="428215" y="244599"/>
                        <a:pt x="431144" y="243622"/>
                      </a:cubicBezTo>
                      <a:cubicBezTo>
                        <a:pt x="434074" y="242646"/>
                        <a:pt x="435375" y="239066"/>
                        <a:pt x="438630" y="237764"/>
                      </a:cubicBezTo>
                      <a:cubicBezTo>
                        <a:pt x="441884" y="236462"/>
                        <a:pt x="437653" y="243948"/>
                        <a:pt x="439606" y="243948"/>
                      </a:cubicBezTo>
                      <a:cubicBezTo>
                        <a:pt x="441884" y="243948"/>
                        <a:pt x="445139" y="242972"/>
                        <a:pt x="446440" y="241995"/>
                      </a:cubicBezTo>
                      <a:cubicBezTo>
                        <a:pt x="447743" y="241019"/>
                        <a:pt x="449695" y="238415"/>
                        <a:pt x="452624" y="238741"/>
                      </a:cubicBezTo>
                      <a:cubicBezTo>
                        <a:pt x="455879" y="239392"/>
                        <a:pt x="455879" y="241019"/>
                        <a:pt x="457506" y="240368"/>
                      </a:cubicBezTo>
                      <a:cubicBezTo>
                        <a:pt x="459133" y="239717"/>
                        <a:pt x="461737" y="235486"/>
                        <a:pt x="463364" y="234510"/>
                      </a:cubicBezTo>
                      <a:cubicBezTo>
                        <a:pt x="464992" y="233534"/>
                        <a:pt x="465967" y="239392"/>
                        <a:pt x="465643" y="243622"/>
                      </a:cubicBezTo>
                      <a:cubicBezTo>
                        <a:pt x="465317" y="247853"/>
                        <a:pt x="464992" y="258593"/>
                        <a:pt x="466619" y="258268"/>
                      </a:cubicBezTo>
                      <a:cubicBezTo>
                        <a:pt x="468246" y="257943"/>
                        <a:pt x="474755" y="250782"/>
                        <a:pt x="476708" y="250132"/>
                      </a:cubicBezTo>
                      <a:cubicBezTo>
                        <a:pt x="478661" y="249481"/>
                        <a:pt x="478010" y="249155"/>
                        <a:pt x="483867" y="249806"/>
                      </a:cubicBezTo>
                      <a:cubicBezTo>
                        <a:pt x="489726" y="250457"/>
                        <a:pt x="491028" y="251108"/>
                        <a:pt x="493631" y="249481"/>
                      </a:cubicBezTo>
                      <a:cubicBezTo>
                        <a:pt x="496235" y="248179"/>
                        <a:pt x="497537" y="247528"/>
                        <a:pt x="498188" y="244924"/>
                      </a:cubicBezTo>
                      <a:cubicBezTo>
                        <a:pt x="498839" y="242646"/>
                        <a:pt x="496235" y="241019"/>
                        <a:pt x="498839" y="239066"/>
                      </a:cubicBezTo>
                      <a:cubicBezTo>
                        <a:pt x="501442" y="237113"/>
                        <a:pt x="502419" y="240693"/>
                        <a:pt x="505673" y="244273"/>
                      </a:cubicBezTo>
                      <a:cubicBezTo>
                        <a:pt x="508928" y="247528"/>
                        <a:pt x="508928" y="247528"/>
                        <a:pt x="511531" y="246877"/>
                      </a:cubicBezTo>
                      <a:cubicBezTo>
                        <a:pt x="514135" y="246226"/>
                        <a:pt x="515111" y="243622"/>
                        <a:pt x="516413" y="245250"/>
                      </a:cubicBezTo>
                      <a:cubicBezTo>
                        <a:pt x="517715" y="246877"/>
                        <a:pt x="518040" y="252410"/>
                        <a:pt x="517389" y="254362"/>
                      </a:cubicBezTo>
                      <a:cubicBezTo>
                        <a:pt x="516739" y="256641"/>
                        <a:pt x="515762" y="258593"/>
                        <a:pt x="517389" y="258268"/>
                      </a:cubicBezTo>
                      <a:cubicBezTo>
                        <a:pt x="519017" y="258268"/>
                        <a:pt x="521295" y="255013"/>
                        <a:pt x="523898" y="253386"/>
                      </a:cubicBezTo>
                      <a:cubicBezTo>
                        <a:pt x="526828" y="251759"/>
                        <a:pt x="527153" y="252735"/>
                        <a:pt x="528129" y="251108"/>
                      </a:cubicBezTo>
                      <a:cubicBezTo>
                        <a:pt x="529106" y="249481"/>
                        <a:pt x="529431" y="247853"/>
                        <a:pt x="530733" y="247202"/>
                      </a:cubicBezTo>
                      <a:cubicBezTo>
                        <a:pt x="532035" y="246226"/>
                        <a:pt x="533011" y="249481"/>
                        <a:pt x="533662" y="250457"/>
                      </a:cubicBezTo>
                      <a:cubicBezTo>
                        <a:pt x="534313" y="251433"/>
                        <a:pt x="535940" y="249481"/>
                        <a:pt x="537567" y="249481"/>
                      </a:cubicBezTo>
                      <a:cubicBezTo>
                        <a:pt x="539194" y="249481"/>
                        <a:pt x="538219" y="253386"/>
                        <a:pt x="539520" y="253711"/>
                      </a:cubicBezTo>
                      <a:cubicBezTo>
                        <a:pt x="540822" y="254037"/>
                        <a:pt x="542775" y="252735"/>
                        <a:pt x="543426" y="254037"/>
                      </a:cubicBezTo>
                      <a:cubicBezTo>
                        <a:pt x="544076" y="255664"/>
                        <a:pt x="544402" y="262173"/>
                        <a:pt x="544402" y="265428"/>
                      </a:cubicBezTo>
                      <a:cubicBezTo>
                        <a:pt x="544728" y="268682"/>
                        <a:pt x="545053" y="273239"/>
                        <a:pt x="546029" y="273890"/>
                      </a:cubicBezTo>
                      <a:cubicBezTo>
                        <a:pt x="547006" y="274541"/>
                        <a:pt x="552864" y="271286"/>
                        <a:pt x="557094" y="269659"/>
                      </a:cubicBezTo>
                      <a:cubicBezTo>
                        <a:pt x="561325" y="268031"/>
                        <a:pt x="567510" y="263475"/>
                        <a:pt x="570113" y="262824"/>
                      </a:cubicBezTo>
                      <a:cubicBezTo>
                        <a:pt x="572716" y="262173"/>
                        <a:pt x="575320" y="261197"/>
                        <a:pt x="579225" y="259570"/>
                      </a:cubicBezTo>
                      <a:cubicBezTo>
                        <a:pt x="583131" y="257943"/>
                        <a:pt x="582480" y="260221"/>
                        <a:pt x="583456" y="255990"/>
                      </a:cubicBezTo>
                      <a:cubicBezTo>
                        <a:pt x="584433" y="251759"/>
                        <a:pt x="584433" y="250782"/>
                        <a:pt x="586385" y="248504"/>
                      </a:cubicBezTo>
                      <a:cubicBezTo>
                        <a:pt x="588338" y="246226"/>
                        <a:pt x="590291" y="247202"/>
                        <a:pt x="590291" y="244924"/>
                      </a:cubicBezTo>
                      <a:cubicBezTo>
                        <a:pt x="590291" y="242646"/>
                        <a:pt x="584107" y="239066"/>
                        <a:pt x="585084" y="237113"/>
                      </a:cubicBezTo>
                      <a:cubicBezTo>
                        <a:pt x="586060" y="235161"/>
                        <a:pt x="588989" y="236788"/>
                        <a:pt x="590616" y="237439"/>
                      </a:cubicBezTo>
                      <a:cubicBezTo>
                        <a:pt x="592244" y="237764"/>
                        <a:pt x="593871" y="236462"/>
                        <a:pt x="593546" y="234835"/>
                      </a:cubicBezTo>
                      <a:cubicBezTo>
                        <a:pt x="593220" y="233208"/>
                        <a:pt x="590616" y="229953"/>
                        <a:pt x="591593" y="228001"/>
                      </a:cubicBezTo>
                      <a:cubicBezTo>
                        <a:pt x="592569" y="226048"/>
                        <a:pt x="598102" y="224095"/>
                        <a:pt x="598102" y="222793"/>
                      </a:cubicBezTo>
                      <a:cubicBezTo>
                        <a:pt x="597776" y="221492"/>
                        <a:pt x="590616" y="220841"/>
                        <a:pt x="591267" y="218888"/>
                      </a:cubicBezTo>
                      <a:cubicBezTo>
                        <a:pt x="591919" y="217261"/>
                        <a:pt x="593871" y="216610"/>
                        <a:pt x="594197" y="214983"/>
                      </a:cubicBezTo>
                      <a:cubicBezTo>
                        <a:pt x="594522" y="213355"/>
                        <a:pt x="594847" y="208799"/>
                        <a:pt x="594197" y="208474"/>
                      </a:cubicBezTo>
                      <a:cubicBezTo>
                        <a:pt x="593546" y="208148"/>
                        <a:pt x="587362" y="210101"/>
                        <a:pt x="587687" y="208474"/>
                      </a:cubicBezTo>
                      <a:cubicBezTo>
                        <a:pt x="588012" y="206846"/>
                        <a:pt x="595498" y="203917"/>
                        <a:pt x="597125" y="202290"/>
                      </a:cubicBezTo>
                      <a:cubicBezTo>
                        <a:pt x="598753" y="200663"/>
                        <a:pt x="602007" y="198710"/>
                        <a:pt x="602658" y="196432"/>
                      </a:cubicBezTo>
                      <a:cubicBezTo>
                        <a:pt x="603309" y="194154"/>
                        <a:pt x="599729" y="187970"/>
                        <a:pt x="602658" y="186994"/>
                      </a:cubicBezTo>
                      <a:cubicBezTo>
                        <a:pt x="605262" y="186017"/>
                        <a:pt x="605912" y="192201"/>
                        <a:pt x="608516" y="191225"/>
                      </a:cubicBezTo>
                      <a:cubicBezTo>
                        <a:pt x="611446" y="190574"/>
                        <a:pt x="615351" y="182112"/>
                        <a:pt x="618280" y="179508"/>
                      </a:cubicBezTo>
                      <a:cubicBezTo>
                        <a:pt x="621209" y="176905"/>
                        <a:pt x="622837" y="179183"/>
                        <a:pt x="624789" y="177881"/>
                      </a:cubicBezTo>
                      <a:cubicBezTo>
                        <a:pt x="627067" y="176905"/>
                        <a:pt x="629346" y="170721"/>
                        <a:pt x="628694" y="169094"/>
                      </a:cubicBezTo>
                      <a:cubicBezTo>
                        <a:pt x="628043" y="167466"/>
                        <a:pt x="624138" y="174952"/>
                        <a:pt x="621860" y="171046"/>
                      </a:cubicBezTo>
                      <a:cubicBezTo>
                        <a:pt x="619256" y="167141"/>
                        <a:pt x="622837" y="157377"/>
                        <a:pt x="624138" y="151845"/>
                      </a:cubicBezTo>
                      <a:cubicBezTo>
                        <a:pt x="625440" y="146312"/>
                        <a:pt x="630321" y="137525"/>
                        <a:pt x="632600" y="135572"/>
                      </a:cubicBezTo>
                      <a:cubicBezTo>
                        <a:pt x="634552" y="133945"/>
                        <a:pt x="637482" y="135247"/>
                        <a:pt x="638458" y="133945"/>
                      </a:cubicBezTo>
                      <a:cubicBezTo>
                        <a:pt x="639760" y="132317"/>
                        <a:pt x="632600" y="126785"/>
                        <a:pt x="634552" y="125157"/>
                      </a:cubicBezTo>
                      <a:cubicBezTo>
                        <a:pt x="636505" y="123856"/>
                        <a:pt x="639109" y="125808"/>
                        <a:pt x="642038" y="128412"/>
                      </a:cubicBezTo>
                      <a:cubicBezTo>
                        <a:pt x="644967" y="131016"/>
                        <a:pt x="643665" y="131992"/>
                        <a:pt x="647896" y="132317"/>
                      </a:cubicBezTo>
                      <a:cubicBezTo>
                        <a:pt x="652127" y="132968"/>
                        <a:pt x="657985" y="133945"/>
                        <a:pt x="660914" y="133294"/>
                      </a:cubicBezTo>
                      <a:cubicBezTo>
                        <a:pt x="663518" y="132643"/>
                        <a:pt x="665146" y="129063"/>
                        <a:pt x="665146" y="128087"/>
                      </a:cubicBezTo>
                      <a:cubicBezTo>
                        <a:pt x="665146" y="127436"/>
                        <a:pt x="659612" y="125157"/>
                        <a:pt x="657660" y="123530"/>
                      </a:cubicBezTo>
                      <a:cubicBezTo>
                        <a:pt x="655707" y="121903"/>
                        <a:pt x="650174" y="117998"/>
                        <a:pt x="646920" y="115068"/>
                      </a:cubicBezTo>
                      <a:cubicBezTo>
                        <a:pt x="643665" y="111814"/>
                        <a:pt x="630321" y="102050"/>
                        <a:pt x="630647" y="100098"/>
                      </a:cubicBezTo>
                      <a:cubicBezTo>
                        <a:pt x="630973" y="98470"/>
                        <a:pt x="638458" y="96843"/>
                        <a:pt x="638458" y="94890"/>
                      </a:cubicBezTo>
                      <a:cubicBezTo>
                        <a:pt x="638458" y="92938"/>
                        <a:pt x="638133" y="90009"/>
                        <a:pt x="637482" y="88381"/>
                      </a:cubicBezTo>
                      <a:cubicBezTo>
                        <a:pt x="636830" y="87080"/>
                        <a:pt x="628694" y="81872"/>
                        <a:pt x="628369" y="79594"/>
                      </a:cubicBezTo>
                      <a:cubicBezTo>
                        <a:pt x="628043" y="77316"/>
                        <a:pt x="629346" y="76014"/>
                        <a:pt x="628043" y="76014"/>
                      </a:cubicBezTo>
                      <a:cubicBezTo>
                        <a:pt x="626742" y="75689"/>
                        <a:pt x="624464" y="76990"/>
                        <a:pt x="624464" y="75689"/>
                      </a:cubicBezTo>
                      <a:cubicBezTo>
                        <a:pt x="624464" y="74387"/>
                        <a:pt x="626416" y="72109"/>
                        <a:pt x="626091" y="70481"/>
                      </a:cubicBezTo>
                      <a:cubicBezTo>
                        <a:pt x="625765" y="69180"/>
                        <a:pt x="615025" y="66901"/>
                        <a:pt x="616978" y="65925"/>
                      </a:cubicBezTo>
                      <a:cubicBezTo>
                        <a:pt x="618931" y="64623"/>
                        <a:pt x="620884" y="64949"/>
                        <a:pt x="621209" y="63972"/>
                      </a:cubicBezTo>
                      <a:cubicBezTo>
                        <a:pt x="621534" y="62996"/>
                        <a:pt x="622185" y="61369"/>
                        <a:pt x="621209" y="60067"/>
                      </a:cubicBezTo>
                      <a:cubicBezTo>
                        <a:pt x="620233" y="58765"/>
                        <a:pt x="618606" y="57789"/>
                        <a:pt x="616978" y="57789"/>
                      </a:cubicBezTo>
                      <a:cubicBezTo>
                        <a:pt x="615351" y="57789"/>
                        <a:pt x="612096" y="59741"/>
                        <a:pt x="610794" y="57463"/>
                      </a:cubicBezTo>
                      <a:cubicBezTo>
                        <a:pt x="609818" y="55511"/>
                        <a:pt x="610143" y="54534"/>
                        <a:pt x="614375" y="53558"/>
                      </a:cubicBezTo>
                      <a:cubicBezTo>
                        <a:pt x="618606" y="52581"/>
                        <a:pt x="621860" y="53883"/>
                        <a:pt x="623162" y="53232"/>
                      </a:cubicBezTo>
                      <a:cubicBezTo>
                        <a:pt x="624464" y="52581"/>
                        <a:pt x="622185" y="49327"/>
                        <a:pt x="624138" y="49001"/>
                      </a:cubicBezTo>
                      <a:cubicBezTo>
                        <a:pt x="625765" y="48676"/>
                        <a:pt x="628369" y="50303"/>
                        <a:pt x="629996" y="49327"/>
                      </a:cubicBezTo>
                      <a:cubicBezTo>
                        <a:pt x="631624" y="48351"/>
                        <a:pt x="621860" y="43794"/>
                        <a:pt x="624138" y="41191"/>
                      </a:cubicBezTo>
                      <a:cubicBezTo>
                        <a:pt x="624789" y="40214"/>
                        <a:pt x="625440" y="39889"/>
                        <a:pt x="626091" y="39238"/>
                      </a:cubicBezTo>
                      <a:cubicBezTo>
                        <a:pt x="621534" y="38262"/>
                        <a:pt x="616978" y="37285"/>
                        <a:pt x="613724" y="36634"/>
                      </a:cubicBezTo>
                      <a:cubicBezTo>
                        <a:pt x="610794" y="36309"/>
                        <a:pt x="606564" y="35983"/>
                        <a:pt x="601682" y="35658"/>
                      </a:cubicBezTo>
                      <a:cubicBezTo>
                        <a:pt x="594847" y="35332"/>
                        <a:pt x="587362" y="35332"/>
                        <a:pt x="583782" y="35332"/>
                      </a:cubicBezTo>
                      <a:cubicBezTo>
                        <a:pt x="580202" y="35332"/>
                        <a:pt x="578249" y="38262"/>
                        <a:pt x="576297" y="41516"/>
                      </a:cubicBezTo>
                      <a:cubicBezTo>
                        <a:pt x="575320" y="43143"/>
                        <a:pt x="574019" y="44771"/>
                        <a:pt x="572716" y="46072"/>
                      </a:cubicBezTo>
                      <a:cubicBezTo>
                        <a:pt x="570764" y="48025"/>
                        <a:pt x="571740" y="51930"/>
                        <a:pt x="572716" y="54860"/>
                      </a:cubicBezTo>
                      <a:cubicBezTo>
                        <a:pt x="573367" y="56812"/>
                        <a:pt x="574019" y="58440"/>
                        <a:pt x="573693" y="60067"/>
                      </a:cubicBezTo>
                      <a:lnTo>
                        <a:pt x="573693" y="60718"/>
                      </a:lnTo>
                      <a:cubicBezTo>
                        <a:pt x="573367" y="64298"/>
                        <a:pt x="573042" y="68529"/>
                        <a:pt x="571089" y="72109"/>
                      </a:cubicBezTo>
                      <a:cubicBezTo>
                        <a:pt x="569462" y="75363"/>
                        <a:pt x="566858" y="75038"/>
                        <a:pt x="564580" y="74712"/>
                      </a:cubicBezTo>
                      <a:cubicBezTo>
                        <a:pt x="563929" y="74712"/>
                        <a:pt x="563279" y="74712"/>
                        <a:pt x="563279" y="74712"/>
                      </a:cubicBezTo>
                      <a:cubicBezTo>
                        <a:pt x="562302" y="75038"/>
                        <a:pt x="561000" y="76665"/>
                        <a:pt x="559698" y="78292"/>
                      </a:cubicBezTo>
                      <a:cubicBezTo>
                        <a:pt x="559047" y="78943"/>
                        <a:pt x="558722" y="79594"/>
                        <a:pt x="558397" y="80245"/>
                      </a:cubicBezTo>
                      <a:cubicBezTo>
                        <a:pt x="558071" y="80570"/>
                        <a:pt x="558722" y="81547"/>
                        <a:pt x="559698" y="82523"/>
                      </a:cubicBezTo>
                      <a:cubicBezTo>
                        <a:pt x="560675" y="83825"/>
                        <a:pt x="561976" y="85452"/>
                        <a:pt x="561976" y="87405"/>
                      </a:cubicBezTo>
                      <a:cubicBezTo>
                        <a:pt x="561976" y="90659"/>
                        <a:pt x="560024" y="91310"/>
                        <a:pt x="556769" y="92287"/>
                      </a:cubicBezTo>
                      <a:lnTo>
                        <a:pt x="556769" y="92287"/>
                      </a:lnTo>
                      <a:cubicBezTo>
                        <a:pt x="555467" y="92612"/>
                        <a:pt x="553840" y="93263"/>
                        <a:pt x="552538" y="93914"/>
                      </a:cubicBezTo>
                      <a:cubicBezTo>
                        <a:pt x="551237" y="94565"/>
                        <a:pt x="551562" y="95541"/>
                        <a:pt x="552213" y="96518"/>
                      </a:cubicBezTo>
                      <a:cubicBezTo>
                        <a:pt x="552538" y="96843"/>
                        <a:pt x="552538" y="97169"/>
                        <a:pt x="552864" y="97494"/>
                      </a:cubicBezTo>
                      <a:lnTo>
                        <a:pt x="552864" y="97494"/>
                      </a:lnTo>
                      <a:cubicBezTo>
                        <a:pt x="553840" y="98796"/>
                        <a:pt x="554491" y="99772"/>
                        <a:pt x="554166" y="101399"/>
                      </a:cubicBezTo>
                      <a:lnTo>
                        <a:pt x="554166" y="101399"/>
                      </a:lnTo>
                      <a:cubicBezTo>
                        <a:pt x="553840" y="103027"/>
                        <a:pt x="553189" y="103678"/>
                        <a:pt x="551888" y="104979"/>
                      </a:cubicBezTo>
                      <a:cubicBezTo>
                        <a:pt x="550911" y="105630"/>
                        <a:pt x="549935" y="106607"/>
                        <a:pt x="548307" y="108559"/>
                      </a:cubicBezTo>
                      <a:cubicBezTo>
                        <a:pt x="546029" y="111163"/>
                        <a:pt x="545379" y="113441"/>
                        <a:pt x="545053" y="115394"/>
                      </a:cubicBezTo>
                      <a:cubicBezTo>
                        <a:pt x="544728" y="116370"/>
                        <a:pt x="544402" y="117347"/>
                        <a:pt x="544076" y="117998"/>
                      </a:cubicBezTo>
                      <a:lnTo>
                        <a:pt x="544076" y="117998"/>
                      </a:lnTo>
                      <a:cubicBezTo>
                        <a:pt x="543101" y="119625"/>
                        <a:pt x="538544" y="119625"/>
                        <a:pt x="535289" y="119299"/>
                      </a:cubicBezTo>
                      <a:cubicBezTo>
                        <a:pt x="533988" y="119299"/>
                        <a:pt x="533011" y="119299"/>
                        <a:pt x="532360" y="119299"/>
                      </a:cubicBezTo>
                      <a:cubicBezTo>
                        <a:pt x="530733" y="119299"/>
                        <a:pt x="524875" y="121578"/>
                        <a:pt x="520644" y="122879"/>
                      </a:cubicBezTo>
                      <a:cubicBezTo>
                        <a:pt x="519017" y="123530"/>
                        <a:pt x="517715" y="123856"/>
                        <a:pt x="517064" y="124181"/>
                      </a:cubicBezTo>
                      <a:cubicBezTo>
                        <a:pt x="515437" y="124507"/>
                        <a:pt x="513158" y="124507"/>
                        <a:pt x="510555" y="123856"/>
                      </a:cubicBezTo>
                      <a:cubicBezTo>
                        <a:pt x="506975" y="123205"/>
                        <a:pt x="502744" y="121578"/>
                        <a:pt x="501117" y="120927"/>
                      </a:cubicBezTo>
                      <a:cubicBezTo>
                        <a:pt x="498513" y="119950"/>
                        <a:pt x="498839" y="117998"/>
                        <a:pt x="499164" y="116045"/>
                      </a:cubicBezTo>
                      <a:cubicBezTo>
                        <a:pt x="499489" y="115068"/>
                        <a:pt x="499489" y="114418"/>
                        <a:pt x="499164" y="113767"/>
                      </a:cubicBezTo>
                      <a:cubicBezTo>
                        <a:pt x="498513" y="112790"/>
                        <a:pt x="488098" y="115068"/>
                        <a:pt x="481589" y="116696"/>
                      </a:cubicBezTo>
                      <a:cubicBezTo>
                        <a:pt x="479637" y="117021"/>
                        <a:pt x="478010" y="117347"/>
                        <a:pt x="477033" y="117672"/>
                      </a:cubicBezTo>
                      <a:cubicBezTo>
                        <a:pt x="476383" y="117672"/>
                        <a:pt x="476383" y="118648"/>
                        <a:pt x="476708" y="119950"/>
                      </a:cubicBezTo>
                      <a:cubicBezTo>
                        <a:pt x="477033" y="121252"/>
                        <a:pt x="477033" y="122879"/>
                        <a:pt x="477033" y="124507"/>
                      </a:cubicBezTo>
                      <a:cubicBezTo>
                        <a:pt x="476383" y="128738"/>
                        <a:pt x="471175" y="129388"/>
                        <a:pt x="466293" y="130039"/>
                      </a:cubicBezTo>
                      <a:cubicBezTo>
                        <a:pt x="465317" y="130039"/>
                        <a:pt x="464015" y="130365"/>
                        <a:pt x="463364" y="130365"/>
                      </a:cubicBezTo>
                      <a:cubicBezTo>
                        <a:pt x="460435" y="131016"/>
                        <a:pt x="457831" y="130039"/>
                        <a:pt x="455228" y="129388"/>
                      </a:cubicBezTo>
                      <a:cubicBezTo>
                        <a:pt x="453601" y="129063"/>
                        <a:pt x="451648" y="128412"/>
                        <a:pt x="450346" y="128738"/>
                      </a:cubicBezTo>
                      <a:cubicBezTo>
                        <a:pt x="448393" y="129063"/>
                        <a:pt x="445465" y="130039"/>
                        <a:pt x="441558" y="131016"/>
                      </a:cubicBezTo>
                      <a:cubicBezTo>
                        <a:pt x="438630" y="131992"/>
                        <a:pt x="435049" y="132968"/>
                        <a:pt x="431144" y="134270"/>
                      </a:cubicBezTo>
                      <a:cubicBezTo>
                        <a:pt x="423334" y="136223"/>
                        <a:pt x="416174" y="126459"/>
                        <a:pt x="411292" y="120276"/>
                      </a:cubicBezTo>
                      <a:cubicBezTo>
                        <a:pt x="409990" y="118648"/>
                        <a:pt x="409013" y="117347"/>
                        <a:pt x="408362" y="116696"/>
                      </a:cubicBezTo>
                      <a:lnTo>
                        <a:pt x="408362" y="116696"/>
                      </a:lnTo>
                      <a:cubicBezTo>
                        <a:pt x="405759" y="114092"/>
                        <a:pt x="404783" y="111814"/>
                        <a:pt x="403481" y="109536"/>
                      </a:cubicBezTo>
                      <a:cubicBezTo>
                        <a:pt x="403156" y="108885"/>
                        <a:pt x="402830" y="107908"/>
                        <a:pt x="402179" y="106932"/>
                      </a:cubicBezTo>
                      <a:cubicBezTo>
                        <a:pt x="401203" y="104979"/>
                        <a:pt x="401853" y="102050"/>
                        <a:pt x="402830" y="99121"/>
                      </a:cubicBezTo>
                      <a:cubicBezTo>
                        <a:pt x="402504" y="99772"/>
                        <a:pt x="401853" y="100098"/>
                        <a:pt x="400877" y="100748"/>
                      </a:cubicBezTo>
                      <a:cubicBezTo>
                        <a:pt x="396972" y="102701"/>
                        <a:pt x="398274" y="101399"/>
                        <a:pt x="395670" y="103352"/>
                      </a:cubicBezTo>
                      <a:lnTo>
                        <a:pt x="395670" y="103352"/>
                      </a:lnTo>
                      <a:close/>
                      <a:moveTo>
                        <a:pt x="193889" y="304808"/>
                      </a:moveTo>
                      <a:cubicBezTo>
                        <a:pt x="188681" y="304482"/>
                        <a:pt x="186729" y="308388"/>
                        <a:pt x="189984" y="309039"/>
                      </a:cubicBezTo>
                      <a:cubicBezTo>
                        <a:pt x="193238" y="309690"/>
                        <a:pt x="199422" y="311968"/>
                        <a:pt x="201049" y="313920"/>
                      </a:cubicBezTo>
                      <a:cubicBezTo>
                        <a:pt x="202676" y="315873"/>
                        <a:pt x="206256" y="310340"/>
                        <a:pt x="202676" y="307737"/>
                      </a:cubicBezTo>
                      <a:cubicBezTo>
                        <a:pt x="199747" y="305133"/>
                        <a:pt x="201375" y="304482"/>
                        <a:pt x="193889" y="304808"/>
                      </a:cubicBezTo>
                      <a:lnTo>
                        <a:pt x="193889" y="304808"/>
                      </a:lnTo>
                      <a:close/>
                      <a:moveTo>
                        <a:pt x="261258" y="124507"/>
                      </a:moveTo>
                      <a:cubicBezTo>
                        <a:pt x="255399" y="125483"/>
                        <a:pt x="252145" y="124181"/>
                        <a:pt x="252796" y="126134"/>
                      </a:cubicBezTo>
                      <a:cubicBezTo>
                        <a:pt x="253447" y="128087"/>
                        <a:pt x="256376" y="127436"/>
                        <a:pt x="258003" y="129714"/>
                      </a:cubicBezTo>
                      <a:cubicBezTo>
                        <a:pt x="259630" y="131992"/>
                        <a:pt x="258980" y="134596"/>
                        <a:pt x="260932" y="133619"/>
                      </a:cubicBezTo>
                      <a:cubicBezTo>
                        <a:pt x="262885" y="132643"/>
                        <a:pt x="265163" y="131666"/>
                        <a:pt x="265163" y="129063"/>
                      </a:cubicBezTo>
                      <a:cubicBezTo>
                        <a:pt x="264838" y="126459"/>
                        <a:pt x="264838" y="124181"/>
                        <a:pt x="261258" y="124507"/>
                      </a:cubicBezTo>
                      <a:lnTo>
                        <a:pt x="261258" y="124507"/>
                      </a:lnTo>
                      <a:close/>
                      <a:moveTo>
                        <a:pt x="353035" y="230604"/>
                      </a:moveTo>
                      <a:cubicBezTo>
                        <a:pt x="348154" y="231255"/>
                        <a:pt x="348154" y="233859"/>
                        <a:pt x="345225" y="235812"/>
                      </a:cubicBezTo>
                      <a:cubicBezTo>
                        <a:pt x="342295" y="237764"/>
                        <a:pt x="341320" y="238090"/>
                        <a:pt x="343272" y="239717"/>
                      </a:cubicBezTo>
                      <a:cubicBezTo>
                        <a:pt x="345225" y="241344"/>
                        <a:pt x="344899" y="242321"/>
                        <a:pt x="347503" y="245250"/>
                      </a:cubicBezTo>
                      <a:cubicBezTo>
                        <a:pt x="349781" y="248179"/>
                        <a:pt x="352059" y="242321"/>
                        <a:pt x="354988" y="242972"/>
                      </a:cubicBezTo>
                      <a:cubicBezTo>
                        <a:pt x="357917" y="243622"/>
                        <a:pt x="358894" y="251759"/>
                        <a:pt x="361172" y="247853"/>
                      </a:cubicBezTo>
                      <a:cubicBezTo>
                        <a:pt x="363450" y="243948"/>
                        <a:pt x="368007" y="240368"/>
                        <a:pt x="366053" y="237439"/>
                      </a:cubicBezTo>
                      <a:cubicBezTo>
                        <a:pt x="363775" y="234835"/>
                        <a:pt x="359544" y="229628"/>
                        <a:pt x="353035" y="230604"/>
                      </a:cubicBezTo>
                      <a:lnTo>
                        <a:pt x="353035" y="230604"/>
                      </a:lnTo>
                      <a:close/>
                      <a:moveTo>
                        <a:pt x="214718" y="133945"/>
                      </a:moveTo>
                      <a:cubicBezTo>
                        <a:pt x="220250" y="134596"/>
                        <a:pt x="224807" y="135572"/>
                        <a:pt x="224156" y="134270"/>
                      </a:cubicBezTo>
                      <a:cubicBezTo>
                        <a:pt x="223505" y="132643"/>
                        <a:pt x="215694" y="129714"/>
                        <a:pt x="213741" y="129388"/>
                      </a:cubicBezTo>
                      <a:cubicBezTo>
                        <a:pt x="211789" y="129063"/>
                        <a:pt x="210162" y="132643"/>
                        <a:pt x="211463" y="133945"/>
                      </a:cubicBezTo>
                      <a:cubicBezTo>
                        <a:pt x="212114" y="135247"/>
                        <a:pt x="213090" y="133945"/>
                        <a:pt x="214718" y="133945"/>
                      </a:cubicBezTo>
                      <a:lnTo>
                        <a:pt x="214718" y="133945"/>
                      </a:lnTo>
                      <a:close/>
                      <a:moveTo>
                        <a:pt x="201375" y="120927"/>
                      </a:moveTo>
                      <a:cubicBezTo>
                        <a:pt x="201700" y="125157"/>
                        <a:pt x="200072" y="125808"/>
                        <a:pt x="202350" y="126785"/>
                      </a:cubicBezTo>
                      <a:cubicBezTo>
                        <a:pt x="204629" y="127761"/>
                        <a:pt x="205931" y="128738"/>
                        <a:pt x="206907" y="126459"/>
                      </a:cubicBezTo>
                      <a:cubicBezTo>
                        <a:pt x="208209" y="123856"/>
                        <a:pt x="204303" y="116045"/>
                        <a:pt x="201375" y="120927"/>
                      </a:cubicBezTo>
                      <a:lnTo>
                        <a:pt x="201375" y="120927"/>
                      </a:lnTo>
                      <a:close/>
                      <a:moveTo>
                        <a:pt x="174687" y="98796"/>
                      </a:moveTo>
                      <a:cubicBezTo>
                        <a:pt x="176314" y="101725"/>
                        <a:pt x="174687" y="107258"/>
                        <a:pt x="178918" y="106281"/>
                      </a:cubicBezTo>
                      <a:cubicBezTo>
                        <a:pt x="183149" y="105305"/>
                        <a:pt x="186403" y="102701"/>
                        <a:pt x="186403" y="101074"/>
                      </a:cubicBezTo>
                      <a:cubicBezTo>
                        <a:pt x="186729" y="99447"/>
                        <a:pt x="182498" y="96192"/>
                        <a:pt x="179894" y="95867"/>
                      </a:cubicBezTo>
                      <a:cubicBezTo>
                        <a:pt x="177291" y="95541"/>
                        <a:pt x="174362" y="95216"/>
                        <a:pt x="174687" y="98796"/>
                      </a:cubicBezTo>
                      <a:lnTo>
                        <a:pt x="174687" y="98796"/>
                      </a:lnTo>
                      <a:close/>
                      <a:moveTo>
                        <a:pt x="228062" y="131016"/>
                      </a:moveTo>
                      <a:cubicBezTo>
                        <a:pt x="228387" y="135247"/>
                        <a:pt x="226109" y="139803"/>
                        <a:pt x="230014" y="138501"/>
                      </a:cubicBezTo>
                      <a:cubicBezTo>
                        <a:pt x="233920" y="137199"/>
                        <a:pt x="237499" y="136223"/>
                        <a:pt x="236198" y="134596"/>
                      </a:cubicBezTo>
                      <a:cubicBezTo>
                        <a:pt x="235221" y="132643"/>
                        <a:pt x="228062" y="127761"/>
                        <a:pt x="228062" y="131016"/>
                      </a:cubicBezTo>
                      <a:lnTo>
                        <a:pt x="228062" y="131016"/>
                      </a:lnTo>
                      <a:close/>
                      <a:moveTo>
                        <a:pt x="259305" y="149892"/>
                      </a:moveTo>
                      <a:cubicBezTo>
                        <a:pt x="257677" y="149892"/>
                        <a:pt x="257352" y="152821"/>
                        <a:pt x="259305" y="156075"/>
                      </a:cubicBezTo>
                      <a:cubicBezTo>
                        <a:pt x="261258" y="159005"/>
                        <a:pt x="257352" y="160957"/>
                        <a:pt x="259630" y="162259"/>
                      </a:cubicBezTo>
                      <a:cubicBezTo>
                        <a:pt x="261908" y="163561"/>
                        <a:pt x="264186" y="162585"/>
                        <a:pt x="267767" y="163886"/>
                      </a:cubicBezTo>
                      <a:cubicBezTo>
                        <a:pt x="271347" y="165188"/>
                        <a:pt x="274602" y="167792"/>
                        <a:pt x="273950" y="165188"/>
                      </a:cubicBezTo>
                      <a:cubicBezTo>
                        <a:pt x="273299" y="162910"/>
                        <a:pt x="267441" y="159656"/>
                        <a:pt x="263861" y="155750"/>
                      </a:cubicBezTo>
                      <a:cubicBezTo>
                        <a:pt x="260607" y="151845"/>
                        <a:pt x="262234" y="150217"/>
                        <a:pt x="259305" y="149892"/>
                      </a:cubicBezTo>
                      <a:lnTo>
                        <a:pt x="259305" y="149892"/>
                      </a:lnTo>
                      <a:close/>
                      <a:moveTo>
                        <a:pt x="256702" y="168443"/>
                      </a:moveTo>
                      <a:cubicBezTo>
                        <a:pt x="253121" y="169745"/>
                        <a:pt x="250843" y="168768"/>
                        <a:pt x="251820" y="172023"/>
                      </a:cubicBezTo>
                      <a:cubicBezTo>
                        <a:pt x="252796" y="175277"/>
                        <a:pt x="254423" y="179834"/>
                        <a:pt x="256376" y="178532"/>
                      </a:cubicBezTo>
                      <a:cubicBezTo>
                        <a:pt x="258329" y="177230"/>
                        <a:pt x="263211" y="174626"/>
                        <a:pt x="261908" y="172348"/>
                      </a:cubicBezTo>
                      <a:cubicBezTo>
                        <a:pt x="260281" y="169419"/>
                        <a:pt x="261258" y="168117"/>
                        <a:pt x="256702" y="168443"/>
                      </a:cubicBezTo>
                      <a:lnTo>
                        <a:pt x="256702" y="168443"/>
                      </a:lnTo>
                      <a:close/>
                      <a:moveTo>
                        <a:pt x="287294" y="201965"/>
                      </a:moveTo>
                      <a:cubicBezTo>
                        <a:pt x="283389" y="203917"/>
                        <a:pt x="284365" y="206195"/>
                        <a:pt x="283714" y="208474"/>
                      </a:cubicBezTo>
                      <a:cubicBezTo>
                        <a:pt x="283063" y="210752"/>
                        <a:pt x="276229" y="211403"/>
                        <a:pt x="277856" y="213681"/>
                      </a:cubicBezTo>
                      <a:cubicBezTo>
                        <a:pt x="279483" y="216284"/>
                        <a:pt x="280459" y="216610"/>
                        <a:pt x="283389" y="216610"/>
                      </a:cubicBezTo>
                      <a:cubicBezTo>
                        <a:pt x="285992" y="216935"/>
                        <a:pt x="292176" y="215308"/>
                        <a:pt x="294129" y="216284"/>
                      </a:cubicBezTo>
                      <a:cubicBezTo>
                        <a:pt x="296081" y="217586"/>
                        <a:pt x="295105" y="219539"/>
                        <a:pt x="296732" y="221817"/>
                      </a:cubicBezTo>
                      <a:cubicBezTo>
                        <a:pt x="298359" y="224095"/>
                        <a:pt x="302590" y="222143"/>
                        <a:pt x="302916" y="226374"/>
                      </a:cubicBezTo>
                      <a:cubicBezTo>
                        <a:pt x="303241" y="230604"/>
                        <a:pt x="300638" y="234835"/>
                        <a:pt x="304868" y="236137"/>
                      </a:cubicBezTo>
                      <a:cubicBezTo>
                        <a:pt x="309099" y="237764"/>
                        <a:pt x="316911" y="242972"/>
                        <a:pt x="319514" y="242972"/>
                      </a:cubicBezTo>
                      <a:cubicBezTo>
                        <a:pt x="322117" y="242972"/>
                        <a:pt x="328952" y="242972"/>
                        <a:pt x="329929" y="241670"/>
                      </a:cubicBezTo>
                      <a:cubicBezTo>
                        <a:pt x="330904" y="240693"/>
                        <a:pt x="329603" y="236462"/>
                        <a:pt x="326674" y="236788"/>
                      </a:cubicBezTo>
                      <a:cubicBezTo>
                        <a:pt x="323745" y="237113"/>
                        <a:pt x="322443" y="238741"/>
                        <a:pt x="321467" y="237439"/>
                      </a:cubicBezTo>
                      <a:cubicBezTo>
                        <a:pt x="320490" y="235812"/>
                        <a:pt x="326674" y="230930"/>
                        <a:pt x="326348" y="229302"/>
                      </a:cubicBezTo>
                      <a:cubicBezTo>
                        <a:pt x="326023" y="227675"/>
                        <a:pt x="315283" y="229953"/>
                        <a:pt x="312354" y="226699"/>
                      </a:cubicBezTo>
                      <a:cubicBezTo>
                        <a:pt x="309425" y="223444"/>
                        <a:pt x="308448" y="223119"/>
                        <a:pt x="307798" y="218237"/>
                      </a:cubicBezTo>
                      <a:cubicBezTo>
                        <a:pt x="307472" y="213355"/>
                        <a:pt x="304543" y="210101"/>
                        <a:pt x="302590" y="205544"/>
                      </a:cubicBezTo>
                      <a:cubicBezTo>
                        <a:pt x="300638" y="201314"/>
                        <a:pt x="304543" y="199361"/>
                        <a:pt x="299986" y="199361"/>
                      </a:cubicBezTo>
                      <a:cubicBezTo>
                        <a:pt x="295430" y="199035"/>
                        <a:pt x="295105" y="198710"/>
                        <a:pt x="295430" y="201314"/>
                      </a:cubicBezTo>
                      <a:cubicBezTo>
                        <a:pt x="296081" y="203917"/>
                        <a:pt x="298685" y="208474"/>
                        <a:pt x="296081" y="208148"/>
                      </a:cubicBezTo>
                      <a:cubicBezTo>
                        <a:pt x="293803" y="207497"/>
                        <a:pt x="292502" y="204243"/>
                        <a:pt x="291199" y="203266"/>
                      </a:cubicBezTo>
                      <a:cubicBezTo>
                        <a:pt x="290223" y="202290"/>
                        <a:pt x="289898" y="201639"/>
                        <a:pt x="287294" y="201965"/>
                      </a:cubicBezTo>
                      <a:lnTo>
                        <a:pt x="287294" y="201965"/>
                      </a:lnTo>
                      <a:close/>
                      <a:moveTo>
                        <a:pt x="144420" y="244924"/>
                      </a:moveTo>
                      <a:cubicBezTo>
                        <a:pt x="145071" y="248504"/>
                        <a:pt x="146373" y="255339"/>
                        <a:pt x="147675" y="253386"/>
                      </a:cubicBezTo>
                      <a:cubicBezTo>
                        <a:pt x="148976" y="251433"/>
                        <a:pt x="146373" y="249481"/>
                        <a:pt x="147675" y="246877"/>
                      </a:cubicBezTo>
                      <a:cubicBezTo>
                        <a:pt x="149302" y="243948"/>
                        <a:pt x="151580" y="242972"/>
                        <a:pt x="149953" y="241344"/>
                      </a:cubicBezTo>
                      <a:cubicBezTo>
                        <a:pt x="148326" y="239717"/>
                        <a:pt x="143444" y="240368"/>
                        <a:pt x="144420" y="244924"/>
                      </a:cubicBezTo>
                      <a:lnTo>
                        <a:pt x="144420" y="244924"/>
                      </a:lnTo>
                      <a:close/>
                      <a:moveTo>
                        <a:pt x="134657" y="230279"/>
                      </a:moveTo>
                      <a:cubicBezTo>
                        <a:pt x="134982" y="234184"/>
                        <a:pt x="133029" y="239717"/>
                        <a:pt x="135307" y="238741"/>
                      </a:cubicBezTo>
                      <a:cubicBezTo>
                        <a:pt x="137585" y="237764"/>
                        <a:pt x="139213" y="238090"/>
                        <a:pt x="140189" y="235486"/>
                      </a:cubicBezTo>
                      <a:cubicBezTo>
                        <a:pt x="141166" y="232883"/>
                        <a:pt x="135958" y="225723"/>
                        <a:pt x="134657" y="230279"/>
                      </a:cubicBezTo>
                      <a:lnTo>
                        <a:pt x="134657" y="230279"/>
                      </a:lnTo>
                      <a:close/>
                      <a:moveTo>
                        <a:pt x="121639" y="214983"/>
                      </a:moveTo>
                      <a:cubicBezTo>
                        <a:pt x="120987" y="219539"/>
                        <a:pt x="119360" y="221492"/>
                        <a:pt x="121313" y="221817"/>
                      </a:cubicBezTo>
                      <a:cubicBezTo>
                        <a:pt x="123266" y="222143"/>
                        <a:pt x="126520" y="223119"/>
                        <a:pt x="128473" y="222793"/>
                      </a:cubicBezTo>
                      <a:cubicBezTo>
                        <a:pt x="130426" y="222468"/>
                        <a:pt x="129449" y="221817"/>
                        <a:pt x="127171" y="216935"/>
                      </a:cubicBezTo>
                      <a:cubicBezTo>
                        <a:pt x="125218" y="212704"/>
                        <a:pt x="122940" y="211077"/>
                        <a:pt x="121639" y="214983"/>
                      </a:cubicBezTo>
                      <a:lnTo>
                        <a:pt x="121639" y="214983"/>
                      </a:lnTo>
                      <a:close/>
                      <a:moveTo>
                        <a:pt x="97230" y="185692"/>
                      </a:moveTo>
                      <a:cubicBezTo>
                        <a:pt x="96904" y="189597"/>
                        <a:pt x="93975" y="192526"/>
                        <a:pt x="95927" y="195130"/>
                      </a:cubicBezTo>
                      <a:cubicBezTo>
                        <a:pt x="97880" y="198059"/>
                        <a:pt x="99508" y="199035"/>
                        <a:pt x="100158" y="201639"/>
                      </a:cubicBezTo>
                      <a:cubicBezTo>
                        <a:pt x="101135" y="204243"/>
                        <a:pt x="106667" y="208474"/>
                        <a:pt x="108620" y="206521"/>
                      </a:cubicBezTo>
                      <a:cubicBezTo>
                        <a:pt x="110573" y="204568"/>
                        <a:pt x="113176" y="203266"/>
                        <a:pt x="112200" y="199361"/>
                      </a:cubicBezTo>
                      <a:cubicBezTo>
                        <a:pt x="110898" y="195781"/>
                        <a:pt x="105691" y="192852"/>
                        <a:pt x="105366" y="188295"/>
                      </a:cubicBezTo>
                      <a:cubicBezTo>
                        <a:pt x="105040" y="184065"/>
                        <a:pt x="97555" y="182112"/>
                        <a:pt x="97230" y="185692"/>
                      </a:cubicBezTo>
                      <a:lnTo>
                        <a:pt x="97230" y="185692"/>
                      </a:lnTo>
                      <a:close/>
                      <a:moveTo>
                        <a:pt x="86814" y="157377"/>
                      </a:moveTo>
                      <a:cubicBezTo>
                        <a:pt x="85187" y="158354"/>
                        <a:pt x="86164" y="161283"/>
                        <a:pt x="87140" y="163236"/>
                      </a:cubicBezTo>
                      <a:cubicBezTo>
                        <a:pt x="88117" y="165188"/>
                        <a:pt x="80305" y="173650"/>
                        <a:pt x="84862" y="172999"/>
                      </a:cubicBezTo>
                      <a:cubicBezTo>
                        <a:pt x="89418" y="172348"/>
                        <a:pt x="93975" y="170721"/>
                        <a:pt x="93649" y="166165"/>
                      </a:cubicBezTo>
                      <a:cubicBezTo>
                        <a:pt x="93649" y="161608"/>
                        <a:pt x="90720" y="155750"/>
                        <a:pt x="86814" y="157377"/>
                      </a:cubicBezTo>
                      <a:lnTo>
                        <a:pt x="86814" y="157377"/>
                      </a:lnTo>
                      <a:close/>
                      <a:moveTo>
                        <a:pt x="60453" y="115394"/>
                      </a:moveTo>
                      <a:cubicBezTo>
                        <a:pt x="59151" y="114743"/>
                        <a:pt x="55246" y="115394"/>
                        <a:pt x="54269" y="117998"/>
                      </a:cubicBezTo>
                      <a:cubicBezTo>
                        <a:pt x="53293" y="120276"/>
                        <a:pt x="52642" y="122879"/>
                        <a:pt x="58175" y="125157"/>
                      </a:cubicBezTo>
                      <a:cubicBezTo>
                        <a:pt x="63708" y="127436"/>
                        <a:pt x="67287" y="132317"/>
                        <a:pt x="68590" y="135572"/>
                      </a:cubicBezTo>
                      <a:cubicBezTo>
                        <a:pt x="69891" y="138827"/>
                        <a:pt x="69891" y="142732"/>
                        <a:pt x="71844" y="141430"/>
                      </a:cubicBezTo>
                      <a:cubicBezTo>
                        <a:pt x="74122" y="140128"/>
                        <a:pt x="77377" y="131992"/>
                        <a:pt x="75424" y="129063"/>
                      </a:cubicBezTo>
                      <a:cubicBezTo>
                        <a:pt x="73796" y="126459"/>
                        <a:pt x="68590" y="124832"/>
                        <a:pt x="67287" y="121252"/>
                      </a:cubicBezTo>
                      <a:cubicBezTo>
                        <a:pt x="65986" y="117998"/>
                        <a:pt x="64358" y="116045"/>
                        <a:pt x="60453" y="115394"/>
                      </a:cubicBezTo>
                      <a:lnTo>
                        <a:pt x="60453" y="115394"/>
                      </a:lnTo>
                      <a:close/>
                      <a:moveTo>
                        <a:pt x="53618" y="93914"/>
                      </a:moveTo>
                      <a:cubicBezTo>
                        <a:pt x="51340" y="94890"/>
                        <a:pt x="48086" y="94565"/>
                        <a:pt x="51015" y="96192"/>
                      </a:cubicBezTo>
                      <a:cubicBezTo>
                        <a:pt x="53944" y="97819"/>
                        <a:pt x="63057" y="106607"/>
                        <a:pt x="62405" y="104003"/>
                      </a:cubicBezTo>
                      <a:cubicBezTo>
                        <a:pt x="62080" y="101399"/>
                        <a:pt x="60778" y="98470"/>
                        <a:pt x="59151" y="96192"/>
                      </a:cubicBezTo>
                      <a:cubicBezTo>
                        <a:pt x="57199" y="93914"/>
                        <a:pt x="56873" y="92938"/>
                        <a:pt x="53618" y="93914"/>
                      </a:cubicBezTo>
                      <a:lnTo>
                        <a:pt x="53618" y="93914"/>
                      </a:lnTo>
                      <a:close/>
                      <a:moveTo>
                        <a:pt x="21399" y="77967"/>
                      </a:moveTo>
                      <a:cubicBezTo>
                        <a:pt x="18795" y="76665"/>
                        <a:pt x="17818" y="75689"/>
                        <a:pt x="16191" y="77641"/>
                      </a:cubicBezTo>
                      <a:cubicBezTo>
                        <a:pt x="14239" y="79594"/>
                        <a:pt x="11960" y="83825"/>
                        <a:pt x="15866" y="84801"/>
                      </a:cubicBezTo>
                      <a:cubicBezTo>
                        <a:pt x="19446" y="85778"/>
                        <a:pt x="21073" y="84476"/>
                        <a:pt x="24978" y="87080"/>
                      </a:cubicBezTo>
                      <a:cubicBezTo>
                        <a:pt x="28884" y="90009"/>
                        <a:pt x="31813" y="94239"/>
                        <a:pt x="32790" y="91636"/>
                      </a:cubicBezTo>
                      <a:cubicBezTo>
                        <a:pt x="33766" y="89032"/>
                        <a:pt x="34742" y="88056"/>
                        <a:pt x="31487" y="84801"/>
                      </a:cubicBezTo>
                      <a:cubicBezTo>
                        <a:pt x="28233" y="81547"/>
                        <a:pt x="27257" y="80896"/>
                        <a:pt x="21399" y="77967"/>
                      </a:cubicBezTo>
                      <a:lnTo>
                        <a:pt x="21399" y="77967"/>
                      </a:lnTo>
                      <a:close/>
                      <a:moveTo>
                        <a:pt x="16191" y="3112"/>
                      </a:moveTo>
                      <a:cubicBezTo>
                        <a:pt x="8706" y="834"/>
                        <a:pt x="6753" y="-1444"/>
                        <a:pt x="2848" y="1160"/>
                      </a:cubicBezTo>
                      <a:cubicBezTo>
                        <a:pt x="-1058" y="3763"/>
                        <a:pt x="-732" y="5716"/>
                        <a:pt x="2522" y="12225"/>
                      </a:cubicBezTo>
                      <a:cubicBezTo>
                        <a:pt x="5777" y="18734"/>
                        <a:pt x="11309" y="26545"/>
                        <a:pt x="16842" y="33054"/>
                      </a:cubicBezTo>
                      <a:cubicBezTo>
                        <a:pt x="22375" y="39563"/>
                        <a:pt x="20097" y="38587"/>
                        <a:pt x="26931" y="42818"/>
                      </a:cubicBezTo>
                      <a:cubicBezTo>
                        <a:pt x="33766" y="47049"/>
                        <a:pt x="35718" y="49652"/>
                        <a:pt x="37346" y="51280"/>
                      </a:cubicBezTo>
                      <a:cubicBezTo>
                        <a:pt x="38973" y="52907"/>
                        <a:pt x="45482" y="54534"/>
                        <a:pt x="48412" y="57138"/>
                      </a:cubicBezTo>
                      <a:cubicBezTo>
                        <a:pt x="51340" y="59416"/>
                        <a:pt x="53293" y="62671"/>
                        <a:pt x="56873" y="66576"/>
                      </a:cubicBezTo>
                      <a:cubicBezTo>
                        <a:pt x="60453" y="70156"/>
                        <a:pt x="65660" y="75363"/>
                        <a:pt x="65986" y="76665"/>
                      </a:cubicBezTo>
                      <a:cubicBezTo>
                        <a:pt x="66312" y="77967"/>
                        <a:pt x="67287" y="89683"/>
                        <a:pt x="69891" y="92287"/>
                      </a:cubicBezTo>
                      <a:cubicBezTo>
                        <a:pt x="72495" y="94890"/>
                        <a:pt x="74773" y="93589"/>
                        <a:pt x="78353" y="94565"/>
                      </a:cubicBezTo>
                      <a:cubicBezTo>
                        <a:pt x="81608" y="95541"/>
                        <a:pt x="86489" y="98796"/>
                        <a:pt x="90069" y="101399"/>
                      </a:cubicBezTo>
                      <a:cubicBezTo>
                        <a:pt x="93649" y="104003"/>
                        <a:pt x="97230" y="105630"/>
                        <a:pt x="98531" y="108559"/>
                      </a:cubicBezTo>
                      <a:cubicBezTo>
                        <a:pt x="99833" y="111489"/>
                        <a:pt x="99182" y="115068"/>
                        <a:pt x="99833" y="118323"/>
                      </a:cubicBezTo>
                      <a:cubicBezTo>
                        <a:pt x="100809" y="121578"/>
                        <a:pt x="105040" y="124832"/>
                        <a:pt x="105691" y="129714"/>
                      </a:cubicBezTo>
                      <a:cubicBezTo>
                        <a:pt x="106342" y="134596"/>
                        <a:pt x="107644" y="146963"/>
                        <a:pt x="110248" y="149566"/>
                      </a:cubicBezTo>
                      <a:cubicBezTo>
                        <a:pt x="112851" y="152170"/>
                        <a:pt x="120011" y="151845"/>
                        <a:pt x="124567" y="155099"/>
                      </a:cubicBezTo>
                      <a:cubicBezTo>
                        <a:pt x="129123" y="158354"/>
                        <a:pt x="132378" y="166816"/>
                        <a:pt x="135958" y="171372"/>
                      </a:cubicBezTo>
                      <a:cubicBezTo>
                        <a:pt x="139538" y="175928"/>
                        <a:pt x="146048" y="179183"/>
                        <a:pt x="145722" y="182763"/>
                      </a:cubicBezTo>
                      <a:cubicBezTo>
                        <a:pt x="145071" y="186017"/>
                        <a:pt x="141166" y="184716"/>
                        <a:pt x="145071" y="191550"/>
                      </a:cubicBezTo>
                      <a:cubicBezTo>
                        <a:pt x="149302" y="198384"/>
                        <a:pt x="157438" y="207172"/>
                        <a:pt x="158089" y="212379"/>
                      </a:cubicBezTo>
                      <a:cubicBezTo>
                        <a:pt x="158740" y="217261"/>
                        <a:pt x="156787" y="225723"/>
                        <a:pt x="163622" y="229302"/>
                      </a:cubicBezTo>
                      <a:cubicBezTo>
                        <a:pt x="170131" y="232883"/>
                        <a:pt x="173385" y="244599"/>
                        <a:pt x="179894" y="248830"/>
                      </a:cubicBezTo>
                      <a:cubicBezTo>
                        <a:pt x="186403" y="253061"/>
                        <a:pt x="197144" y="257617"/>
                        <a:pt x="197794" y="261522"/>
                      </a:cubicBezTo>
                      <a:cubicBezTo>
                        <a:pt x="198445" y="265428"/>
                        <a:pt x="198120" y="267381"/>
                        <a:pt x="200723" y="270310"/>
                      </a:cubicBezTo>
                      <a:cubicBezTo>
                        <a:pt x="203327" y="273239"/>
                        <a:pt x="214067" y="279422"/>
                        <a:pt x="217322" y="282026"/>
                      </a:cubicBezTo>
                      <a:cubicBezTo>
                        <a:pt x="220250" y="284630"/>
                        <a:pt x="219925" y="286257"/>
                        <a:pt x="225132" y="289186"/>
                      </a:cubicBezTo>
                      <a:cubicBezTo>
                        <a:pt x="230340" y="292440"/>
                        <a:pt x="238476" y="297648"/>
                        <a:pt x="244009" y="304482"/>
                      </a:cubicBezTo>
                      <a:cubicBezTo>
                        <a:pt x="249541" y="311317"/>
                        <a:pt x="256376" y="317826"/>
                        <a:pt x="259630" y="321731"/>
                      </a:cubicBezTo>
                      <a:cubicBezTo>
                        <a:pt x="262885" y="325637"/>
                        <a:pt x="264838" y="327590"/>
                        <a:pt x="264838" y="324335"/>
                      </a:cubicBezTo>
                      <a:cubicBezTo>
                        <a:pt x="264838" y="321081"/>
                        <a:pt x="260281" y="313920"/>
                        <a:pt x="263536" y="312618"/>
                      </a:cubicBezTo>
                      <a:cubicBezTo>
                        <a:pt x="266790" y="311317"/>
                        <a:pt x="276554" y="320429"/>
                        <a:pt x="278507" y="318477"/>
                      </a:cubicBezTo>
                      <a:cubicBezTo>
                        <a:pt x="280459" y="316524"/>
                        <a:pt x="277530" y="312618"/>
                        <a:pt x="281761" y="312293"/>
                      </a:cubicBezTo>
                      <a:cubicBezTo>
                        <a:pt x="285992" y="311968"/>
                        <a:pt x="292502" y="322382"/>
                        <a:pt x="294129" y="320755"/>
                      </a:cubicBezTo>
                      <a:cubicBezTo>
                        <a:pt x="295756" y="319127"/>
                        <a:pt x="298359" y="318477"/>
                        <a:pt x="298034" y="311968"/>
                      </a:cubicBezTo>
                      <a:cubicBezTo>
                        <a:pt x="297708" y="305133"/>
                        <a:pt x="297708" y="302204"/>
                        <a:pt x="297383" y="293091"/>
                      </a:cubicBezTo>
                      <a:cubicBezTo>
                        <a:pt x="297058" y="283979"/>
                        <a:pt x="294129" y="278120"/>
                        <a:pt x="296407" y="274866"/>
                      </a:cubicBezTo>
                      <a:cubicBezTo>
                        <a:pt x="298685" y="271937"/>
                        <a:pt x="300638" y="266730"/>
                        <a:pt x="299986" y="264452"/>
                      </a:cubicBezTo>
                      <a:cubicBezTo>
                        <a:pt x="299336" y="262173"/>
                        <a:pt x="294780" y="264126"/>
                        <a:pt x="296081" y="259244"/>
                      </a:cubicBezTo>
                      <a:cubicBezTo>
                        <a:pt x="297383" y="254362"/>
                        <a:pt x="301614" y="252735"/>
                        <a:pt x="301939" y="249806"/>
                      </a:cubicBezTo>
                      <a:cubicBezTo>
                        <a:pt x="302265" y="246552"/>
                        <a:pt x="302265" y="245250"/>
                        <a:pt x="300963" y="242646"/>
                      </a:cubicBezTo>
                      <a:cubicBezTo>
                        <a:pt x="299661" y="240043"/>
                        <a:pt x="299011" y="241670"/>
                        <a:pt x="295430" y="236137"/>
                      </a:cubicBezTo>
                      <a:cubicBezTo>
                        <a:pt x="291850" y="230279"/>
                        <a:pt x="293152" y="227675"/>
                        <a:pt x="289898" y="226048"/>
                      </a:cubicBezTo>
                      <a:cubicBezTo>
                        <a:pt x="286643" y="224421"/>
                        <a:pt x="275577" y="222468"/>
                        <a:pt x="273299" y="223770"/>
                      </a:cubicBezTo>
                      <a:cubicBezTo>
                        <a:pt x="271021" y="225072"/>
                        <a:pt x="269394" y="228652"/>
                        <a:pt x="267441" y="230604"/>
                      </a:cubicBezTo>
                      <a:cubicBezTo>
                        <a:pt x="265489" y="232557"/>
                        <a:pt x="261583" y="239066"/>
                        <a:pt x="259630" y="235161"/>
                      </a:cubicBezTo>
                      <a:cubicBezTo>
                        <a:pt x="257677" y="231255"/>
                        <a:pt x="263861" y="230279"/>
                        <a:pt x="263536" y="227350"/>
                      </a:cubicBezTo>
                      <a:cubicBezTo>
                        <a:pt x="262885" y="224746"/>
                        <a:pt x="258980" y="224746"/>
                        <a:pt x="260281" y="222468"/>
                      </a:cubicBezTo>
                      <a:cubicBezTo>
                        <a:pt x="261583" y="220190"/>
                        <a:pt x="266790" y="221492"/>
                        <a:pt x="265489" y="217912"/>
                      </a:cubicBezTo>
                      <a:cubicBezTo>
                        <a:pt x="264186" y="214006"/>
                        <a:pt x="261258" y="217261"/>
                        <a:pt x="259630" y="212053"/>
                      </a:cubicBezTo>
                      <a:cubicBezTo>
                        <a:pt x="258003" y="206846"/>
                        <a:pt x="260607" y="207497"/>
                        <a:pt x="260607" y="204243"/>
                      </a:cubicBezTo>
                      <a:cubicBezTo>
                        <a:pt x="260607" y="200988"/>
                        <a:pt x="258980" y="186994"/>
                        <a:pt x="256050" y="185366"/>
                      </a:cubicBezTo>
                      <a:cubicBezTo>
                        <a:pt x="252796" y="184065"/>
                        <a:pt x="254098" y="188295"/>
                        <a:pt x="250193" y="187319"/>
                      </a:cubicBezTo>
                      <a:cubicBezTo>
                        <a:pt x="246287" y="186343"/>
                        <a:pt x="237499" y="184716"/>
                        <a:pt x="235872" y="183088"/>
                      </a:cubicBezTo>
                      <a:cubicBezTo>
                        <a:pt x="233920" y="181461"/>
                        <a:pt x="230665" y="180484"/>
                        <a:pt x="229689" y="178206"/>
                      </a:cubicBezTo>
                      <a:cubicBezTo>
                        <a:pt x="228712" y="175928"/>
                        <a:pt x="227411" y="172999"/>
                        <a:pt x="229038" y="171697"/>
                      </a:cubicBezTo>
                      <a:cubicBezTo>
                        <a:pt x="230665" y="170396"/>
                        <a:pt x="234245" y="170396"/>
                        <a:pt x="232943" y="169094"/>
                      </a:cubicBezTo>
                      <a:cubicBezTo>
                        <a:pt x="231641" y="167792"/>
                        <a:pt x="227736" y="168768"/>
                        <a:pt x="226759" y="167141"/>
                      </a:cubicBezTo>
                      <a:cubicBezTo>
                        <a:pt x="225784" y="165514"/>
                        <a:pt x="224807" y="165188"/>
                        <a:pt x="225458" y="163886"/>
                      </a:cubicBezTo>
                      <a:cubicBezTo>
                        <a:pt x="226434" y="162585"/>
                        <a:pt x="230014" y="163561"/>
                        <a:pt x="231641" y="162910"/>
                      </a:cubicBezTo>
                      <a:cubicBezTo>
                        <a:pt x="233268" y="162259"/>
                        <a:pt x="230665" y="160307"/>
                        <a:pt x="230990" y="158679"/>
                      </a:cubicBezTo>
                      <a:cubicBezTo>
                        <a:pt x="231641" y="157052"/>
                        <a:pt x="234245" y="155425"/>
                        <a:pt x="236523" y="155750"/>
                      </a:cubicBezTo>
                      <a:cubicBezTo>
                        <a:pt x="238476" y="156075"/>
                        <a:pt x="239777" y="158028"/>
                        <a:pt x="240754" y="156401"/>
                      </a:cubicBezTo>
                      <a:cubicBezTo>
                        <a:pt x="241730" y="154774"/>
                        <a:pt x="239777" y="149566"/>
                        <a:pt x="237825" y="148265"/>
                      </a:cubicBezTo>
                      <a:cubicBezTo>
                        <a:pt x="235872" y="146963"/>
                        <a:pt x="231641" y="144359"/>
                        <a:pt x="227736" y="144359"/>
                      </a:cubicBezTo>
                      <a:cubicBezTo>
                        <a:pt x="223505" y="144034"/>
                        <a:pt x="212440" y="150868"/>
                        <a:pt x="211138" y="151519"/>
                      </a:cubicBezTo>
                      <a:cubicBezTo>
                        <a:pt x="209836" y="152170"/>
                        <a:pt x="206256" y="154448"/>
                        <a:pt x="203978" y="154123"/>
                      </a:cubicBezTo>
                      <a:cubicBezTo>
                        <a:pt x="201700" y="153472"/>
                        <a:pt x="197144" y="150543"/>
                        <a:pt x="198771" y="149241"/>
                      </a:cubicBezTo>
                      <a:cubicBezTo>
                        <a:pt x="200398" y="147939"/>
                        <a:pt x="203653" y="150217"/>
                        <a:pt x="205605" y="149241"/>
                      </a:cubicBezTo>
                      <a:cubicBezTo>
                        <a:pt x="207558" y="148265"/>
                        <a:pt x="216671" y="145336"/>
                        <a:pt x="216996" y="143708"/>
                      </a:cubicBezTo>
                      <a:cubicBezTo>
                        <a:pt x="217647" y="142081"/>
                        <a:pt x="217322" y="140128"/>
                        <a:pt x="215043" y="139477"/>
                      </a:cubicBezTo>
                      <a:cubicBezTo>
                        <a:pt x="212765" y="138501"/>
                        <a:pt x="204954" y="139477"/>
                        <a:pt x="201049" y="135898"/>
                      </a:cubicBezTo>
                      <a:cubicBezTo>
                        <a:pt x="197144" y="132317"/>
                        <a:pt x="195841" y="132317"/>
                        <a:pt x="194866" y="127761"/>
                      </a:cubicBezTo>
                      <a:cubicBezTo>
                        <a:pt x="193889" y="123205"/>
                        <a:pt x="195191" y="123856"/>
                        <a:pt x="192913" y="121578"/>
                      </a:cubicBezTo>
                      <a:cubicBezTo>
                        <a:pt x="190634" y="118974"/>
                        <a:pt x="188356" y="115068"/>
                        <a:pt x="184125" y="113767"/>
                      </a:cubicBezTo>
                      <a:cubicBezTo>
                        <a:pt x="179894" y="112465"/>
                        <a:pt x="175338" y="113116"/>
                        <a:pt x="173385" y="110512"/>
                      </a:cubicBezTo>
                      <a:cubicBezTo>
                        <a:pt x="171758" y="107908"/>
                        <a:pt x="168504" y="98145"/>
                        <a:pt x="165575" y="97169"/>
                      </a:cubicBezTo>
                      <a:cubicBezTo>
                        <a:pt x="162645" y="96192"/>
                        <a:pt x="157763" y="95541"/>
                        <a:pt x="156787" y="95541"/>
                      </a:cubicBezTo>
                      <a:cubicBezTo>
                        <a:pt x="155811" y="95867"/>
                        <a:pt x="160041" y="99772"/>
                        <a:pt x="160693" y="102050"/>
                      </a:cubicBezTo>
                      <a:cubicBezTo>
                        <a:pt x="161669" y="104329"/>
                        <a:pt x="162645" y="109210"/>
                        <a:pt x="160693" y="108559"/>
                      </a:cubicBezTo>
                      <a:cubicBezTo>
                        <a:pt x="158414" y="107908"/>
                        <a:pt x="157438" y="101399"/>
                        <a:pt x="154835" y="100423"/>
                      </a:cubicBezTo>
                      <a:cubicBezTo>
                        <a:pt x="152557" y="99121"/>
                        <a:pt x="143118" y="96518"/>
                        <a:pt x="142793" y="93589"/>
                      </a:cubicBezTo>
                      <a:cubicBezTo>
                        <a:pt x="142467" y="90659"/>
                        <a:pt x="144095" y="87730"/>
                        <a:pt x="141817" y="86429"/>
                      </a:cubicBezTo>
                      <a:cubicBezTo>
                        <a:pt x="139863" y="85127"/>
                        <a:pt x="134331" y="86429"/>
                        <a:pt x="133680" y="84801"/>
                      </a:cubicBezTo>
                      <a:cubicBezTo>
                        <a:pt x="133029" y="83174"/>
                        <a:pt x="133354" y="77641"/>
                        <a:pt x="131076" y="75363"/>
                      </a:cubicBezTo>
                      <a:cubicBezTo>
                        <a:pt x="129123" y="73085"/>
                        <a:pt x="121964" y="65600"/>
                        <a:pt x="113827" y="60392"/>
                      </a:cubicBezTo>
                      <a:cubicBezTo>
                        <a:pt x="105691" y="55511"/>
                        <a:pt x="100158" y="56162"/>
                        <a:pt x="97555" y="53232"/>
                      </a:cubicBezTo>
                      <a:cubicBezTo>
                        <a:pt x="94951" y="50303"/>
                        <a:pt x="97880" y="48676"/>
                        <a:pt x="95602" y="47049"/>
                      </a:cubicBezTo>
                      <a:cubicBezTo>
                        <a:pt x="93323" y="45421"/>
                        <a:pt x="84862" y="45421"/>
                        <a:pt x="84211" y="43794"/>
                      </a:cubicBezTo>
                      <a:cubicBezTo>
                        <a:pt x="83235" y="42167"/>
                        <a:pt x="86164" y="42492"/>
                        <a:pt x="85513" y="39563"/>
                      </a:cubicBezTo>
                      <a:cubicBezTo>
                        <a:pt x="84862" y="36634"/>
                        <a:pt x="81608" y="37611"/>
                        <a:pt x="80631" y="35983"/>
                      </a:cubicBezTo>
                      <a:cubicBezTo>
                        <a:pt x="79655" y="34356"/>
                        <a:pt x="81608" y="31753"/>
                        <a:pt x="79980" y="31102"/>
                      </a:cubicBezTo>
                      <a:cubicBezTo>
                        <a:pt x="78678" y="30451"/>
                        <a:pt x="76075" y="31753"/>
                        <a:pt x="76075" y="29474"/>
                      </a:cubicBezTo>
                      <a:cubicBezTo>
                        <a:pt x="75749" y="26871"/>
                        <a:pt x="75424" y="23616"/>
                        <a:pt x="74773" y="21338"/>
                      </a:cubicBezTo>
                      <a:cubicBezTo>
                        <a:pt x="74122" y="19060"/>
                        <a:pt x="65660" y="12551"/>
                        <a:pt x="63057" y="11574"/>
                      </a:cubicBezTo>
                      <a:cubicBezTo>
                        <a:pt x="60778" y="10598"/>
                        <a:pt x="56873" y="13527"/>
                        <a:pt x="53944" y="12876"/>
                      </a:cubicBezTo>
                      <a:cubicBezTo>
                        <a:pt x="51015" y="12225"/>
                        <a:pt x="51666" y="10272"/>
                        <a:pt x="49387" y="9947"/>
                      </a:cubicBezTo>
                      <a:cubicBezTo>
                        <a:pt x="47109" y="9622"/>
                        <a:pt x="34091" y="16131"/>
                        <a:pt x="27582" y="11900"/>
                      </a:cubicBezTo>
                      <a:cubicBezTo>
                        <a:pt x="21399" y="7018"/>
                        <a:pt x="22050" y="4414"/>
                        <a:pt x="16191" y="3112"/>
                      </a:cubicBezTo>
                      <a:lnTo>
                        <a:pt x="16191" y="3112"/>
                      </a:lnTo>
                      <a:close/>
                      <a:moveTo>
                        <a:pt x="798256" y="427829"/>
                      </a:moveTo>
                      <a:cubicBezTo>
                        <a:pt x="797930" y="433362"/>
                        <a:pt x="796303" y="436616"/>
                        <a:pt x="798581" y="437267"/>
                      </a:cubicBezTo>
                      <a:cubicBezTo>
                        <a:pt x="800534" y="437918"/>
                        <a:pt x="803463" y="437918"/>
                        <a:pt x="803463" y="439871"/>
                      </a:cubicBezTo>
                      <a:cubicBezTo>
                        <a:pt x="803463" y="441824"/>
                        <a:pt x="795978" y="444753"/>
                        <a:pt x="797930" y="446054"/>
                      </a:cubicBezTo>
                      <a:cubicBezTo>
                        <a:pt x="799883" y="447356"/>
                        <a:pt x="804114" y="445729"/>
                        <a:pt x="808996" y="444753"/>
                      </a:cubicBezTo>
                      <a:cubicBezTo>
                        <a:pt x="813878" y="443776"/>
                        <a:pt x="815505" y="445403"/>
                        <a:pt x="818109" y="443451"/>
                      </a:cubicBezTo>
                      <a:cubicBezTo>
                        <a:pt x="821037" y="441498"/>
                        <a:pt x="825919" y="431735"/>
                        <a:pt x="830801" y="428480"/>
                      </a:cubicBezTo>
                      <a:cubicBezTo>
                        <a:pt x="835683" y="425226"/>
                        <a:pt x="838937" y="423598"/>
                        <a:pt x="841541" y="422622"/>
                      </a:cubicBezTo>
                      <a:cubicBezTo>
                        <a:pt x="840239" y="420669"/>
                        <a:pt x="840890" y="415787"/>
                        <a:pt x="839914" y="413509"/>
                      </a:cubicBezTo>
                      <a:cubicBezTo>
                        <a:pt x="838611" y="410906"/>
                        <a:pt x="835683" y="410580"/>
                        <a:pt x="833730" y="408953"/>
                      </a:cubicBezTo>
                      <a:cubicBezTo>
                        <a:pt x="829824" y="410906"/>
                        <a:pt x="820712" y="413184"/>
                        <a:pt x="817457" y="415136"/>
                      </a:cubicBezTo>
                      <a:cubicBezTo>
                        <a:pt x="814528" y="417089"/>
                        <a:pt x="816156" y="418065"/>
                        <a:pt x="811274" y="420344"/>
                      </a:cubicBezTo>
                      <a:cubicBezTo>
                        <a:pt x="806392" y="421971"/>
                        <a:pt x="799232" y="422622"/>
                        <a:pt x="798256" y="427829"/>
                      </a:cubicBezTo>
                      <a:lnTo>
                        <a:pt x="798256" y="427829"/>
                      </a:lnTo>
                      <a:close/>
                      <a:moveTo>
                        <a:pt x="748461" y="450936"/>
                      </a:moveTo>
                      <a:cubicBezTo>
                        <a:pt x="743905" y="452238"/>
                        <a:pt x="737396" y="451587"/>
                        <a:pt x="740325" y="454191"/>
                      </a:cubicBezTo>
                      <a:cubicBezTo>
                        <a:pt x="742929" y="456794"/>
                        <a:pt x="744230" y="459724"/>
                        <a:pt x="748787" y="457771"/>
                      </a:cubicBezTo>
                      <a:cubicBezTo>
                        <a:pt x="753343" y="455818"/>
                        <a:pt x="755296" y="450936"/>
                        <a:pt x="753994" y="450285"/>
                      </a:cubicBezTo>
                      <a:cubicBezTo>
                        <a:pt x="752692" y="449960"/>
                        <a:pt x="751391" y="450611"/>
                        <a:pt x="748461" y="450936"/>
                      </a:cubicBezTo>
                      <a:lnTo>
                        <a:pt x="748461" y="450936"/>
                      </a:lnTo>
                      <a:close/>
                      <a:moveTo>
                        <a:pt x="683370" y="419693"/>
                      </a:moveTo>
                      <a:cubicBezTo>
                        <a:pt x="677512" y="420669"/>
                        <a:pt x="675885" y="419367"/>
                        <a:pt x="673282" y="420669"/>
                      </a:cubicBezTo>
                      <a:cubicBezTo>
                        <a:pt x="670678" y="421645"/>
                        <a:pt x="664169" y="423598"/>
                        <a:pt x="665471" y="425551"/>
                      </a:cubicBezTo>
                      <a:cubicBezTo>
                        <a:pt x="666773" y="427504"/>
                        <a:pt x="667424" y="429782"/>
                        <a:pt x="670352" y="430107"/>
                      </a:cubicBezTo>
                      <a:cubicBezTo>
                        <a:pt x="673607" y="430433"/>
                        <a:pt x="682069" y="430758"/>
                        <a:pt x="684998" y="432060"/>
                      </a:cubicBezTo>
                      <a:cubicBezTo>
                        <a:pt x="687927" y="433687"/>
                        <a:pt x="693460" y="436616"/>
                        <a:pt x="696389" y="439220"/>
                      </a:cubicBezTo>
                      <a:cubicBezTo>
                        <a:pt x="699318" y="442149"/>
                        <a:pt x="702898" y="448983"/>
                        <a:pt x="708105" y="447356"/>
                      </a:cubicBezTo>
                      <a:cubicBezTo>
                        <a:pt x="713312" y="445729"/>
                        <a:pt x="719821" y="443776"/>
                        <a:pt x="717869" y="440196"/>
                      </a:cubicBezTo>
                      <a:cubicBezTo>
                        <a:pt x="715916" y="436291"/>
                        <a:pt x="711360" y="430107"/>
                        <a:pt x="708105" y="429131"/>
                      </a:cubicBezTo>
                      <a:cubicBezTo>
                        <a:pt x="704851" y="428480"/>
                        <a:pt x="700620" y="431083"/>
                        <a:pt x="700294" y="428805"/>
                      </a:cubicBezTo>
                      <a:cubicBezTo>
                        <a:pt x="699969" y="426527"/>
                        <a:pt x="703874" y="424249"/>
                        <a:pt x="699643" y="422947"/>
                      </a:cubicBezTo>
                      <a:cubicBezTo>
                        <a:pt x="695412" y="421645"/>
                        <a:pt x="694761" y="422296"/>
                        <a:pt x="691833" y="420344"/>
                      </a:cubicBezTo>
                      <a:cubicBezTo>
                        <a:pt x="689229" y="418716"/>
                        <a:pt x="688252" y="418065"/>
                        <a:pt x="683370" y="419693"/>
                      </a:cubicBezTo>
                      <a:lnTo>
                        <a:pt x="683370" y="419693"/>
                      </a:lnTo>
                      <a:close/>
                      <a:moveTo>
                        <a:pt x="641387" y="383567"/>
                      </a:moveTo>
                      <a:cubicBezTo>
                        <a:pt x="635529" y="384544"/>
                        <a:pt x="631298" y="382591"/>
                        <a:pt x="632274" y="385195"/>
                      </a:cubicBezTo>
                      <a:cubicBezTo>
                        <a:pt x="633251" y="387798"/>
                        <a:pt x="633251" y="393331"/>
                        <a:pt x="636505" y="393656"/>
                      </a:cubicBezTo>
                      <a:cubicBezTo>
                        <a:pt x="640085" y="393982"/>
                        <a:pt x="644967" y="395935"/>
                        <a:pt x="646594" y="396911"/>
                      </a:cubicBezTo>
                      <a:cubicBezTo>
                        <a:pt x="648221" y="397887"/>
                        <a:pt x="649849" y="396586"/>
                        <a:pt x="650825" y="397887"/>
                      </a:cubicBezTo>
                      <a:cubicBezTo>
                        <a:pt x="652127" y="398864"/>
                        <a:pt x="646920" y="407000"/>
                        <a:pt x="652127" y="406349"/>
                      </a:cubicBezTo>
                      <a:cubicBezTo>
                        <a:pt x="657334" y="405698"/>
                        <a:pt x="670352" y="404071"/>
                        <a:pt x="670678" y="401793"/>
                      </a:cubicBezTo>
                      <a:cubicBezTo>
                        <a:pt x="671329" y="399515"/>
                        <a:pt x="666121" y="400817"/>
                        <a:pt x="665796" y="397562"/>
                      </a:cubicBezTo>
                      <a:cubicBezTo>
                        <a:pt x="665146" y="394307"/>
                        <a:pt x="668074" y="391378"/>
                        <a:pt x="664494" y="391378"/>
                      </a:cubicBezTo>
                      <a:cubicBezTo>
                        <a:pt x="660914" y="391378"/>
                        <a:pt x="661891" y="396260"/>
                        <a:pt x="659287" y="395935"/>
                      </a:cubicBezTo>
                      <a:cubicBezTo>
                        <a:pt x="656683" y="395609"/>
                        <a:pt x="659612" y="390727"/>
                        <a:pt x="655382" y="390076"/>
                      </a:cubicBezTo>
                      <a:cubicBezTo>
                        <a:pt x="651151" y="389426"/>
                        <a:pt x="649849" y="389100"/>
                        <a:pt x="649524" y="390402"/>
                      </a:cubicBezTo>
                      <a:cubicBezTo>
                        <a:pt x="649198" y="391378"/>
                        <a:pt x="647571" y="394958"/>
                        <a:pt x="646594" y="393331"/>
                      </a:cubicBezTo>
                      <a:cubicBezTo>
                        <a:pt x="645618" y="391704"/>
                        <a:pt x="645293" y="382917"/>
                        <a:pt x="641387" y="383567"/>
                      </a:cubicBezTo>
                      <a:lnTo>
                        <a:pt x="641387" y="383567"/>
                      </a:lnTo>
                      <a:close/>
                      <a:moveTo>
                        <a:pt x="614375" y="393656"/>
                      </a:moveTo>
                      <a:cubicBezTo>
                        <a:pt x="610794" y="395609"/>
                        <a:pt x="606238" y="395935"/>
                        <a:pt x="606564" y="397562"/>
                      </a:cubicBezTo>
                      <a:cubicBezTo>
                        <a:pt x="606889" y="399189"/>
                        <a:pt x="606889" y="404396"/>
                        <a:pt x="606238" y="406349"/>
                      </a:cubicBezTo>
                      <a:cubicBezTo>
                        <a:pt x="605587" y="408302"/>
                        <a:pt x="604285" y="409278"/>
                        <a:pt x="604285" y="410254"/>
                      </a:cubicBezTo>
                      <a:cubicBezTo>
                        <a:pt x="604611" y="411231"/>
                        <a:pt x="608842" y="413184"/>
                        <a:pt x="611771" y="413184"/>
                      </a:cubicBezTo>
                      <a:cubicBezTo>
                        <a:pt x="614700" y="413184"/>
                        <a:pt x="621534" y="410254"/>
                        <a:pt x="625115" y="409929"/>
                      </a:cubicBezTo>
                      <a:cubicBezTo>
                        <a:pt x="628694" y="409604"/>
                        <a:pt x="633902" y="410254"/>
                        <a:pt x="635529" y="408953"/>
                      </a:cubicBezTo>
                      <a:cubicBezTo>
                        <a:pt x="637482" y="407651"/>
                        <a:pt x="642689" y="406024"/>
                        <a:pt x="643665" y="403420"/>
                      </a:cubicBezTo>
                      <a:cubicBezTo>
                        <a:pt x="644642" y="400817"/>
                        <a:pt x="636180" y="404722"/>
                        <a:pt x="630973" y="402118"/>
                      </a:cubicBezTo>
                      <a:cubicBezTo>
                        <a:pt x="625765" y="399515"/>
                        <a:pt x="623162" y="400491"/>
                        <a:pt x="620558" y="397236"/>
                      </a:cubicBezTo>
                      <a:cubicBezTo>
                        <a:pt x="617955" y="393982"/>
                        <a:pt x="617955" y="392354"/>
                        <a:pt x="614375" y="393656"/>
                      </a:cubicBezTo>
                      <a:lnTo>
                        <a:pt x="614375" y="393656"/>
                      </a:lnTo>
                      <a:close/>
                      <a:moveTo>
                        <a:pt x="588338" y="389751"/>
                      </a:moveTo>
                      <a:cubicBezTo>
                        <a:pt x="586060" y="391378"/>
                        <a:pt x="583456" y="393006"/>
                        <a:pt x="583782" y="394633"/>
                      </a:cubicBezTo>
                      <a:cubicBezTo>
                        <a:pt x="584433" y="396260"/>
                        <a:pt x="586060" y="400165"/>
                        <a:pt x="584107" y="401142"/>
                      </a:cubicBezTo>
                      <a:cubicBezTo>
                        <a:pt x="582155" y="402118"/>
                        <a:pt x="574669" y="403745"/>
                        <a:pt x="576622" y="405373"/>
                      </a:cubicBezTo>
                      <a:cubicBezTo>
                        <a:pt x="578249" y="407000"/>
                        <a:pt x="583782" y="406349"/>
                        <a:pt x="587687" y="407326"/>
                      </a:cubicBezTo>
                      <a:cubicBezTo>
                        <a:pt x="591593" y="408302"/>
                        <a:pt x="592244" y="411231"/>
                        <a:pt x="593871" y="408953"/>
                      </a:cubicBezTo>
                      <a:cubicBezTo>
                        <a:pt x="595173" y="407000"/>
                        <a:pt x="593220" y="404722"/>
                        <a:pt x="595173" y="404071"/>
                      </a:cubicBezTo>
                      <a:cubicBezTo>
                        <a:pt x="597451" y="403420"/>
                        <a:pt x="598753" y="404071"/>
                        <a:pt x="599729" y="404071"/>
                      </a:cubicBezTo>
                      <a:cubicBezTo>
                        <a:pt x="600706" y="403745"/>
                        <a:pt x="600380" y="396260"/>
                        <a:pt x="601682" y="394958"/>
                      </a:cubicBezTo>
                      <a:cubicBezTo>
                        <a:pt x="602658" y="393656"/>
                        <a:pt x="601031" y="390076"/>
                        <a:pt x="597125" y="389100"/>
                      </a:cubicBezTo>
                      <a:cubicBezTo>
                        <a:pt x="592244" y="388124"/>
                        <a:pt x="590942" y="388449"/>
                        <a:pt x="588338" y="389751"/>
                      </a:cubicBezTo>
                      <a:lnTo>
                        <a:pt x="588338" y="389751"/>
                      </a:lnTo>
                      <a:close/>
                      <a:moveTo>
                        <a:pt x="560675" y="349395"/>
                      </a:moveTo>
                      <a:cubicBezTo>
                        <a:pt x="558071" y="351673"/>
                        <a:pt x="559698" y="353626"/>
                        <a:pt x="561000" y="355253"/>
                      </a:cubicBezTo>
                      <a:cubicBezTo>
                        <a:pt x="562302" y="356880"/>
                        <a:pt x="571740" y="354277"/>
                        <a:pt x="572066" y="352649"/>
                      </a:cubicBezTo>
                      <a:cubicBezTo>
                        <a:pt x="572391" y="351022"/>
                        <a:pt x="567835" y="351347"/>
                        <a:pt x="565882" y="350371"/>
                      </a:cubicBezTo>
                      <a:cubicBezTo>
                        <a:pt x="564255" y="349069"/>
                        <a:pt x="563603" y="347768"/>
                        <a:pt x="560675" y="349395"/>
                      </a:cubicBezTo>
                      <a:lnTo>
                        <a:pt x="560675" y="349395"/>
                      </a:lnTo>
                      <a:close/>
                      <a:moveTo>
                        <a:pt x="544728" y="388775"/>
                      </a:moveTo>
                      <a:cubicBezTo>
                        <a:pt x="544402" y="391704"/>
                        <a:pt x="546680" y="393006"/>
                        <a:pt x="550260" y="394633"/>
                      </a:cubicBezTo>
                      <a:cubicBezTo>
                        <a:pt x="553840" y="396260"/>
                        <a:pt x="557420" y="398213"/>
                        <a:pt x="557746" y="401793"/>
                      </a:cubicBezTo>
                      <a:cubicBezTo>
                        <a:pt x="558071" y="405373"/>
                        <a:pt x="554816" y="408953"/>
                        <a:pt x="558397" y="408302"/>
                      </a:cubicBezTo>
                      <a:cubicBezTo>
                        <a:pt x="561976" y="407651"/>
                        <a:pt x="561000" y="402444"/>
                        <a:pt x="565557" y="399840"/>
                      </a:cubicBezTo>
                      <a:cubicBezTo>
                        <a:pt x="570113" y="397236"/>
                        <a:pt x="571415" y="396911"/>
                        <a:pt x="573693" y="393982"/>
                      </a:cubicBezTo>
                      <a:cubicBezTo>
                        <a:pt x="575971" y="391053"/>
                        <a:pt x="568811" y="385195"/>
                        <a:pt x="562302" y="384218"/>
                      </a:cubicBezTo>
                      <a:cubicBezTo>
                        <a:pt x="555793" y="383242"/>
                        <a:pt x="554816" y="383567"/>
                        <a:pt x="551237" y="385520"/>
                      </a:cubicBezTo>
                      <a:cubicBezTo>
                        <a:pt x="547331" y="386822"/>
                        <a:pt x="545053" y="385195"/>
                        <a:pt x="544728" y="388775"/>
                      </a:cubicBezTo>
                      <a:lnTo>
                        <a:pt x="544728" y="388775"/>
                      </a:lnTo>
                      <a:close/>
                      <a:moveTo>
                        <a:pt x="488098" y="316524"/>
                      </a:moveTo>
                      <a:cubicBezTo>
                        <a:pt x="486471" y="318802"/>
                        <a:pt x="481589" y="321731"/>
                        <a:pt x="485495" y="322057"/>
                      </a:cubicBezTo>
                      <a:cubicBezTo>
                        <a:pt x="489401" y="322382"/>
                        <a:pt x="492655" y="321731"/>
                        <a:pt x="492980" y="319453"/>
                      </a:cubicBezTo>
                      <a:cubicBezTo>
                        <a:pt x="492980" y="317500"/>
                        <a:pt x="491028" y="312944"/>
                        <a:pt x="488098" y="316524"/>
                      </a:cubicBezTo>
                      <a:lnTo>
                        <a:pt x="488098" y="316524"/>
                      </a:lnTo>
                      <a:close/>
                      <a:moveTo>
                        <a:pt x="503720" y="350371"/>
                      </a:moveTo>
                      <a:cubicBezTo>
                        <a:pt x="501442" y="350697"/>
                        <a:pt x="498188" y="349395"/>
                        <a:pt x="496886" y="351347"/>
                      </a:cubicBezTo>
                      <a:cubicBezTo>
                        <a:pt x="495584" y="353300"/>
                        <a:pt x="493631" y="356555"/>
                        <a:pt x="494608" y="357206"/>
                      </a:cubicBezTo>
                      <a:cubicBezTo>
                        <a:pt x="495584" y="357856"/>
                        <a:pt x="505998" y="360786"/>
                        <a:pt x="508276" y="359809"/>
                      </a:cubicBezTo>
                      <a:cubicBezTo>
                        <a:pt x="510555" y="358833"/>
                        <a:pt x="526828" y="354927"/>
                        <a:pt x="525526" y="352975"/>
                      </a:cubicBezTo>
                      <a:cubicBezTo>
                        <a:pt x="524224" y="351022"/>
                        <a:pt x="517389" y="351347"/>
                        <a:pt x="512833" y="350697"/>
                      </a:cubicBezTo>
                      <a:cubicBezTo>
                        <a:pt x="507626" y="350697"/>
                        <a:pt x="510555" y="349395"/>
                        <a:pt x="503720" y="350371"/>
                      </a:cubicBezTo>
                      <a:lnTo>
                        <a:pt x="503720" y="350371"/>
                      </a:lnTo>
                      <a:close/>
                      <a:moveTo>
                        <a:pt x="309425" y="324009"/>
                      </a:moveTo>
                      <a:cubicBezTo>
                        <a:pt x="303567" y="322708"/>
                        <a:pt x="302265" y="325311"/>
                        <a:pt x="299661" y="331169"/>
                      </a:cubicBezTo>
                      <a:cubicBezTo>
                        <a:pt x="297058" y="337027"/>
                        <a:pt x="295430" y="339306"/>
                        <a:pt x="292176" y="342235"/>
                      </a:cubicBezTo>
                      <a:cubicBezTo>
                        <a:pt x="288921" y="345490"/>
                        <a:pt x="279158" y="344838"/>
                        <a:pt x="281761" y="348418"/>
                      </a:cubicBezTo>
                      <a:cubicBezTo>
                        <a:pt x="284365" y="351347"/>
                        <a:pt x="305194" y="350697"/>
                        <a:pt x="309425" y="352324"/>
                      </a:cubicBezTo>
                      <a:cubicBezTo>
                        <a:pt x="313656" y="353951"/>
                        <a:pt x="315608" y="351673"/>
                        <a:pt x="316259" y="355578"/>
                      </a:cubicBezTo>
                      <a:cubicBezTo>
                        <a:pt x="316911" y="359484"/>
                        <a:pt x="309425" y="363389"/>
                        <a:pt x="314307" y="365342"/>
                      </a:cubicBezTo>
                      <a:cubicBezTo>
                        <a:pt x="319189" y="367295"/>
                        <a:pt x="321792" y="367295"/>
                        <a:pt x="327976" y="366969"/>
                      </a:cubicBezTo>
                      <a:cubicBezTo>
                        <a:pt x="334159" y="366644"/>
                        <a:pt x="337413" y="365993"/>
                        <a:pt x="342621" y="368271"/>
                      </a:cubicBezTo>
                      <a:cubicBezTo>
                        <a:pt x="347829" y="370549"/>
                        <a:pt x="356290" y="376082"/>
                        <a:pt x="361172" y="375756"/>
                      </a:cubicBezTo>
                      <a:cubicBezTo>
                        <a:pt x="366053" y="375431"/>
                        <a:pt x="370610" y="377058"/>
                        <a:pt x="373539" y="374780"/>
                      </a:cubicBezTo>
                      <a:cubicBezTo>
                        <a:pt x="376468" y="372827"/>
                        <a:pt x="384604" y="375756"/>
                        <a:pt x="387534" y="377058"/>
                      </a:cubicBezTo>
                      <a:cubicBezTo>
                        <a:pt x="390462" y="378360"/>
                        <a:pt x="389486" y="375106"/>
                        <a:pt x="392741" y="374455"/>
                      </a:cubicBezTo>
                      <a:cubicBezTo>
                        <a:pt x="395995" y="373804"/>
                        <a:pt x="400226" y="374129"/>
                        <a:pt x="405434" y="375756"/>
                      </a:cubicBezTo>
                      <a:cubicBezTo>
                        <a:pt x="410315" y="377384"/>
                        <a:pt x="411292" y="376408"/>
                        <a:pt x="422031" y="381289"/>
                      </a:cubicBezTo>
                      <a:cubicBezTo>
                        <a:pt x="432771" y="386171"/>
                        <a:pt x="438304" y="388775"/>
                        <a:pt x="441558" y="388775"/>
                      </a:cubicBezTo>
                      <a:cubicBezTo>
                        <a:pt x="444813" y="388775"/>
                        <a:pt x="449044" y="386822"/>
                        <a:pt x="452949" y="388775"/>
                      </a:cubicBezTo>
                      <a:cubicBezTo>
                        <a:pt x="456530" y="390727"/>
                        <a:pt x="460110" y="394958"/>
                        <a:pt x="462062" y="393656"/>
                      </a:cubicBezTo>
                      <a:cubicBezTo>
                        <a:pt x="464015" y="392029"/>
                        <a:pt x="462388" y="390076"/>
                        <a:pt x="466619" y="390076"/>
                      </a:cubicBezTo>
                      <a:cubicBezTo>
                        <a:pt x="470849" y="390076"/>
                        <a:pt x="471826" y="391053"/>
                        <a:pt x="474104" y="391053"/>
                      </a:cubicBezTo>
                      <a:cubicBezTo>
                        <a:pt x="476057" y="391053"/>
                        <a:pt x="475406" y="389751"/>
                        <a:pt x="479311" y="391053"/>
                      </a:cubicBezTo>
                      <a:cubicBezTo>
                        <a:pt x="483217" y="392354"/>
                        <a:pt x="484193" y="394958"/>
                        <a:pt x="489726" y="394307"/>
                      </a:cubicBezTo>
                      <a:cubicBezTo>
                        <a:pt x="495258" y="393656"/>
                        <a:pt x="495584" y="390727"/>
                        <a:pt x="500466" y="390727"/>
                      </a:cubicBezTo>
                      <a:cubicBezTo>
                        <a:pt x="505348" y="390727"/>
                        <a:pt x="504697" y="389100"/>
                        <a:pt x="509579" y="391704"/>
                      </a:cubicBezTo>
                      <a:cubicBezTo>
                        <a:pt x="514460" y="394307"/>
                        <a:pt x="517389" y="396260"/>
                        <a:pt x="526502" y="398864"/>
                      </a:cubicBezTo>
                      <a:cubicBezTo>
                        <a:pt x="535615" y="401467"/>
                        <a:pt x="542124" y="405698"/>
                        <a:pt x="542124" y="403095"/>
                      </a:cubicBezTo>
                      <a:cubicBezTo>
                        <a:pt x="542124" y="400817"/>
                        <a:pt x="536266" y="397562"/>
                        <a:pt x="536266" y="393656"/>
                      </a:cubicBezTo>
                      <a:cubicBezTo>
                        <a:pt x="536266" y="389751"/>
                        <a:pt x="539846" y="378035"/>
                        <a:pt x="538544" y="377384"/>
                      </a:cubicBezTo>
                      <a:cubicBezTo>
                        <a:pt x="537567" y="376733"/>
                        <a:pt x="531710" y="370875"/>
                        <a:pt x="526828" y="371526"/>
                      </a:cubicBezTo>
                      <a:cubicBezTo>
                        <a:pt x="521946" y="372502"/>
                        <a:pt x="514785" y="374780"/>
                        <a:pt x="509579" y="375106"/>
                      </a:cubicBezTo>
                      <a:cubicBezTo>
                        <a:pt x="504371" y="375431"/>
                        <a:pt x="499489" y="373478"/>
                        <a:pt x="496561" y="371200"/>
                      </a:cubicBezTo>
                      <a:cubicBezTo>
                        <a:pt x="493631" y="369247"/>
                        <a:pt x="492980" y="370224"/>
                        <a:pt x="492655" y="367295"/>
                      </a:cubicBezTo>
                      <a:cubicBezTo>
                        <a:pt x="492655" y="364366"/>
                        <a:pt x="495584" y="364040"/>
                        <a:pt x="492330" y="362413"/>
                      </a:cubicBezTo>
                      <a:cubicBezTo>
                        <a:pt x="489075" y="360786"/>
                        <a:pt x="487122" y="365017"/>
                        <a:pt x="486797" y="359484"/>
                      </a:cubicBezTo>
                      <a:cubicBezTo>
                        <a:pt x="486471" y="353951"/>
                        <a:pt x="491028" y="350697"/>
                        <a:pt x="486471" y="350046"/>
                      </a:cubicBezTo>
                      <a:cubicBezTo>
                        <a:pt x="481915" y="349069"/>
                        <a:pt x="478986" y="355578"/>
                        <a:pt x="474104" y="352649"/>
                      </a:cubicBezTo>
                      <a:cubicBezTo>
                        <a:pt x="469222" y="349720"/>
                        <a:pt x="466293" y="344513"/>
                        <a:pt x="459784" y="345164"/>
                      </a:cubicBezTo>
                      <a:cubicBezTo>
                        <a:pt x="453275" y="345490"/>
                        <a:pt x="450671" y="351347"/>
                        <a:pt x="447743" y="346791"/>
                      </a:cubicBezTo>
                      <a:cubicBezTo>
                        <a:pt x="444813" y="342235"/>
                        <a:pt x="443512" y="338004"/>
                        <a:pt x="440908" y="338004"/>
                      </a:cubicBezTo>
                      <a:cubicBezTo>
                        <a:pt x="438304" y="338329"/>
                        <a:pt x="432771" y="338655"/>
                        <a:pt x="432771" y="340933"/>
                      </a:cubicBezTo>
                      <a:cubicBezTo>
                        <a:pt x="432771" y="343536"/>
                        <a:pt x="435375" y="343862"/>
                        <a:pt x="431795" y="347117"/>
                      </a:cubicBezTo>
                      <a:cubicBezTo>
                        <a:pt x="428540" y="350371"/>
                        <a:pt x="431795" y="351673"/>
                        <a:pt x="426262" y="351673"/>
                      </a:cubicBezTo>
                      <a:cubicBezTo>
                        <a:pt x="421056" y="351999"/>
                        <a:pt x="411943" y="351347"/>
                        <a:pt x="409013" y="350046"/>
                      </a:cubicBezTo>
                      <a:cubicBezTo>
                        <a:pt x="406084" y="348744"/>
                        <a:pt x="406410" y="347442"/>
                        <a:pt x="400877" y="347768"/>
                      </a:cubicBezTo>
                      <a:cubicBezTo>
                        <a:pt x="395344" y="348093"/>
                        <a:pt x="392741" y="348418"/>
                        <a:pt x="389812" y="348418"/>
                      </a:cubicBezTo>
                      <a:cubicBezTo>
                        <a:pt x="386883" y="348418"/>
                        <a:pt x="380374" y="346791"/>
                        <a:pt x="378421" y="346791"/>
                      </a:cubicBezTo>
                      <a:cubicBezTo>
                        <a:pt x="376468" y="346791"/>
                        <a:pt x="374190" y="349720"/>
                        <a:pt x="373213" y="346466"/>
                      </a:cubicBezTo>
                      <a:cubicBezTo>
                        <a:pt x="371912" y="343211"/>
                        <a:pt x="374516" y="342560"/>
                        <a:pt x="372238" y="339631"/>
                      </a:cubicBezTo>
                      <a:cubicBezTo>
                        <a:pt x="370285" y="336702"/>
                        <a:pt x="372888" y="332146"/>
                        <a:pt x="365403" y="331820"/>
                      </a:cubicBezTo>
                      <a:cubicBezTo>
                        <a:pt x="358243" y="331495"/>
                        <a:pt x="348479" y="336051"/>
                        <a:pt x="344899" y="331495"/>
                      </a:cubicBezTo>
                      <a:cubicBezTo>
                        <a:pt x="341320" y="326938"/>
                        <a:pt x="332532" y="319779"/>
                        <a:pt x="330254" y="321731"/>
                      </a:cubicBezTo>
                      <a:cubicBezTo>
                        <a:pt x="327976" y="323684"/>
                        <a:pt x="327976" y="329542"/>
                        <a:pt x="322443" y="326613"/>
                      </a:cubicBezTo>
                      <a:cubicBezTo>
                        <a:pt x="317886" y="324660"/>
                        <a:pt x="316259" y="325637"/>
                        <a:pt x="309425" y="324009"/>
                      </a:cubicBezTo>
                      <a:lnTo>
                        <a:pt x="309425" y="324009"/>
                      </a:lnTo>
                      <a:close/>
                      <a:moveTo>
                        <a:pt x="780681" y="455818"/>
                      </a:moveTo>
                      <a:cubicBezTo>
                        <a:pt x="777427" y="458747"/>
                        <a:pt x="772219" y="459398"/>
                        <a:pt x="771894" y="461351"/>
                      </a:cubicBezTo>
                      <a:cubicBezTo>
                        <a:pt x="771569" y="462978"/>
                        <a:pt x="770266" y="468836"/>
                        <a:pt x="772219" y="468511"/>
                      </a:cubicBezTo>
                      <a:cubicBezTo>
                        <a:pt x="774172" y="467860"/>
                        <a:pt x="775800" y="465581"/>
                        <a:pt x="782309" y="463629"/>
                      </a:cubicBezTo>
                      <a:cubicBezTo>
                        <a:pt x="788818" y="461676"/>
                        <a:pt x="790445" y="461351"/>
                        <a:pt x="790445" y="459724"/>
                      </a:cubicBezTo>
                      <a:cubicBezTo>
                        <a:pt x="790445" y="458096"/>
                        <a:pt x="790119" y="455167"/>
                        <a:pt x="788166" y="453540"/>
                      </a:cubicBezTo>
                      <a:cubicBezTo>
                        <a:pt x="786214" y="451913"/>
                        <a:pt x="785888" y="452889"/>
                        <a:pt x="780681" y="455818"/>
                      </a:cubicBezTo>
                      <a:lnTo>
                        <a:pt x="780681" y="455818"/>
                      </a:lnTo>
                      <a:close/>
                      <a:moveTo>
                        <a:pt x="592894" y="255013"/>
                      </a:moveTo>
                      <a:cubicBezTo>
                        <a:pt x="588989" y="257617"/>
                        <a:pt x="585409" y="261522"/>
                        <a:pt x="586711" y="269008"/>
                      </a:cubicBezTo>
                      <a:cubicBezTo>
                        <a:pt x="588012" y="276493"/>
                        <a:pt x="589315" y="281375"/>
                        <a:pt x="591593" y="278120"/>
                      </a:cubicBezTo>
                      <a:cubicBezTo>
                        <a:pt x="593871" y="274866"/>
                        <a:pt x="591919" y="273890"/>
                        <a:pt x="594847" y="267055"/>
                      </a:cubicBezTo>
                      <a:cubicBezTo>
                        <a:pt x="598428" y="260221"/>
                        <a:pt x="602007" y="254362"/>
                        <a:pt x="592894" y="255013"/>
                      </a:cubicBezTo>
                      <a:lnTo>
                        <a:pt x="592894" y="255013"/>
                      </a:lnTo>
                      <a:close/>
                      <a:moveTo>
                        <a:pt x="1005895" y="69830"/>
                      </a:moveTo>
                      <a:cubicBezTo>
                        <a:pt x="1002965" y="71783"/>
                        <a:pt x="1002965" y="74061"/>
                        <a:pt x="1005244" y="75038"/>
                      </a:cubicBezTo>
                      <a:cubicBezTo>
                        <a:pt x="1007522" y="76014"/>
                        <a:pt x="1010451" y="75038"/>
                        <a:pt x="1009800" y="73736"/>
                      </a:cubicBezTo>
                      <a:cubicBezTo>
                        <a:pt x="1009474" y="72434"/>
                        <a:pt x="1012404" y="68203"/>
                        <a:pt x="1005895" y="69830"/>
                      </a:cubicBezTo>
                      <a:lnTo>
                        <a:pt x="1005895" y="69830"/>
                      </a:lnTo>
                      <a:close/>
                      <a:moveTo>
                        <a:pt x="1047227" y="314897"/>
                      </a:moveTo>
                      <a:cubicBezTo>
                        <a:pt x="1048855" y="318151"/>
                        <a:pt x="1050808" y="325962"/>
                        <a:pt x="1052109" y="324660"/>
                      </a:cubicBezTo>
                      <a:cubicBezTo>
                        <a:pt x="1053411" y="323359"/>
                        <a:pt x="1053411" y="317175"/>
                        <a:pt x="1052109" y="315222"/>
                      </a:cubicBezTo>
                      <a:cubicBezTo>
                        <a:pt x="1050808" y="313270"/>
                        <a:pt x="1049505" y="312293"/>
                        <a:pt x="1047553" y="311968"/>
                      </a:cubicBezTo>
                      <a:cubicBezTo>
                        <a:pt x="1045600" y="311968"/>
                        <a:pt x="1046577" y="313920"/>
                        <a:pt x="1047227" y="314897"/>
                      </a:cubicBezTo>
                      <a:lnTo>
                        <a:pt x="1047227" y="314897"/>
                      </a:lnTo>
                      <a:close/>
                      <a:moveTo>
                        <a:pt x="1090187" y="332146"/>
                      </a:moveTo>
                      <a:cubicBezTo>
                        <a:pt x="1090187" y="334424"/>
                        <a:pt x="1091164" y="338329"/>
                        <a:pt x="1092465" y="338980"/>
                      </a:cubicBezTo>
                      <a:cubicBezTo>
                        <a:pt x="1093442" y="339957"/>
                        <a:pt x="1088235" y="342560"/>
                        <a:pt x="1088235" y="344188"/>
                      </a:cubicBezTo>
                      <a:cubicBezTo>
                        <a:pt x="1088235" y="345815"/>
                        <a:pt x="1087258" y="347442"/>
                        <a:pt x="1088235" y="349069"/>
                      </a:cubicBezTo>
                      <a:cubicBezTo>
                        <a:pt x="1089211" y="350697"/>
                        <a:pt x="1089211" y="350697"/>
                        <a:pt x="1091164" y="351347"/>
                      </a:cubicBezTo>
                      <a:cubicBezTo>
                        <a:pt x="1093117" y="351999"/>
                        <a:pt x="1100601" y="344838"/>
                        <a:pt x="1100601" y="341909"/>
                      </a:cubicBezTo>
                      <a:cubicBezTo>
                        <a:pt x="1100927" y="338980"/>
                        <a:pt x="1096696" y="338004"/>
                        <a:pt x="1095069" y="335400"/>
                      </a:cubicBezTo>
                      <a:cubicBezTo>
                        <a:pt x="1093767" y="332797"/>
                        <a:pt x="1089862" y="329217"/>
                        <a:pt x="1090187" y="332146"/>
                      </a:cubicBezTo>
                      <a:lnTo>
                        <a:pt x="1090187" y="332146"/>
                      </a:lnTo>
                      <a:close/>
                      <a:moveTo>
                        <a:pt x="1102554" y="309039"/>
                      </a:moveTo>
                      <a:cubicBezTo>
                        <a:pt x="1100276" y="309690"/>
                        <a:pt x="1098974" y="311968"/>
                        <a:pt x="1098649" y="314246"/>
                      </a:cubicBezTo>
                      <a:cubicBezTo>
                        <a:pt x="1097998" y="316524"/>
                        <a:pt x="1091164" y="316199"/>
                        <a:pt x="1091814" y="317500"/>
                      </a:cubicBezTo>
                      <a:cubicBezTo>
                        <a:pt x="1092465" y="318477"/>
                        <a:pt x="1098323" y="319127"/>
                        <a:pt x="1098323" y="321406"/>
                      </a:cubicBezTo>
                      <a:cubicBezTo>
                        <a:pt x="1098323" y="323359"/>
                        <a:pt x="1094092" y="326938"/>
                        <a:pt x="1095720" y="328891"/>
                      </a:cubicBezTo>
                      <a:cubicBezTo>
                        <a:pt x="1097347" y="330844"/>
                        <a:pt x="1103856" y="336377"/>
                        <a:pt x="1105158" y="335400"/>
                      </a:cubicBezTo>
                      <a:cubicBezTo>
                        <a:pt x="1106460" y="334424"/>
                        <a:pt x="1111342" y="331169"/>
                        <a:pt x="1109714" y="328891"/>
                      </a:cubicBezTo>
                      <a:cubicBezTo>
                        <a:pt x="1108087" y="326938"/>
                        <a:pt x="1104182" y="327915"/>
                        <a:pt x="1105809" y="324335"/>
                      </a:cubicBezTo>
                      <a:cubicBezTo>
                        <a:pt x="1107436" y="320755"/>
                        <a:pt x="1109389" y="318151"/>
                        <a:pt x="1108413" y="314897"/>
                      </a:cubicBezTo>
                      <a:cubicBezTo>
                        <a:pt x="1107436" y="311642"/>
                        <a:pt x="1107436" y="308062"/>
                        <a:pt x="1102554" y="309039"/>
                      </a:cubicBezTo>
                      <a:lnTo>
                        <a:pt x="1102554" y="309039"/>
                      </a:lnTo>
                      <a:close/>
                      <a:moveTo>
                        <a:pt x="1213209" y="366318"/>
                      </a:moveTo>
                      <a:cubicBezTo>
                        <a:pt x="1215812" y="365993"/>
                        <a:pt x="1220043" y="367295"/>
                        <a:pt x="1220694" y="367945"/>
                      </a:cubicBezTo>
                      <a:cubicBezTo>
                        <a:pt x="1221671" y="368597"/>
                        <a:pt x="1224599" y="371200"/>
                        <a:pt x="1224599" y="372177"/>
                      </a:cubicBezTo>
                      <a:cubicBezTo>
                        <a:pt x="1224599" y="373478"/>
                        <a:pt x="1220043" y="385195"/>
                        <a:pt x="1219067" y="386171"/>
                      </a:cubicBezTo>
                      <a:cubicBezTo>
                        <a:pt x="1218090" y="387147"/>
                        <a:pt x="1213534" y="387473"/>
                        <a:pt x="1212232" y="389426"/>
                      </a:cubicBezTo>
                      <a:cubicBezTo>
                        <a:pt x="1210931" y="391378"/>
                        <a:pt x="1210931" y="393656"/>
                        <a:pt x="1206374" y="393656"/>
                      </a:cubicBezTo>
                      <a:cubicBezTo>
                        <a:pt x="1201818" y="393656"/>
                        <a:pt x="1194658" y="392680"/>
                        <a:pt x="1192054" y="392680"/>
                      </a:cubicBezTo>
                      <a:cubicBezTo>
                        <a:pt x="1189450" y="393006"/>
                        <a:pt x="1186196" y="391378"/>
                        <a:pt x="1188474" y="388775"/>
                      </a:cubicBezTo>
                      <a:cubicBezTo>
                        <a:pt x="1190753" y="386171"/>
                        <a:pt x="1197262" y="382265"/>
                        <a:pt x="1197912" y="377384"/>
                      </a:cubicBezTo>
                      <a:cubicBezTo>
                        <a:pt x="1198237" y="372502"/>
                        <a:pt x="1197262" y="370875"/>
                        <a:pt x="1199540" y="369247"/>
                      </a:cubicBezTo>
                      <a:cubicBezTo>
                        <a:pt x="1201492" y="367620"/>
                        <a:pt x="1206049" y="369573"/>
                        <a:pt x="1213209" y="366318"/>
                      </a:cubicBezTo>
                      <a:lnTo>
                        <a:pt x="1213209" y="366318"/>
                      </a:lnTo>
                      <a:close/>
                      <a:moveTo>
                        <a:pt x="1147467" y="204893"/>
                      </a:moveTo>
                      <a:cubicBezTo>
                        <a:pt x="1139331" y="203592"/>
                        <a:pt x="1133472" y="200663"/>
                        <a:pt x="1131845" y="202290"/>
                      </a:cubicBezTo>
                      <a:cubicBezTo>
                        <a:pt x="1130218" y="203917"/>
                        <a:pt x="1133147" y="207172"/>
                        <a:pt x="1137704" y="209450"/>
                      </a:cubicBezTo>
                      <a:cubicBezTo>
                        <a:pt x="1142260" y="211728"/>
                        <a:pt x="1143562" y="212704"/>
                        <a:pt x="1149094" y="212379"/>
                      </a:cubicBezTo>
                      <a:cubicBezTo>
                        <a:pt x="1154627" y="211728"/>
                        <a:pt x="1168296" y="211403"/>
                        <a:pt x="1164065" y="207497"/>
                      </a:cubicBezTo>
                      <a:cubicBezTo>
                        <a:pt x="1159835" y="203266"/>
                        <a:pt x="1153000" y="204568"/>
                        <a:pt x="1147467" y="204893"/>
                      </a:cubicBezTo>
                      <a:lnTo>
                        <a:pt x="1147467" y="204893"/>
                      </a:lnTo>
                      <a:close/>
                      <a:moveTo>
                        <a:pt x="1139331" y="178206"/>
                      </a:moveTo>
                      <a:cubicBezTo>
                        <a:pt x="1138029" y="179834"/>
                        <a:pt x="1139982" y="189923"/>
                        <a:pt x="1140958" y="190574"/>
                      </a:cubicBezTo>
                      <a:cubicBezTo>
                        <a:pt x="1142260" y="191225"/>
                        <a:pt x="1145514" y="191550"/>
                        <a:pt x="1148444" y="190899"/>
                      </a:cubicBezTo>
                      <a:cubicBezTo>
                        <a:pt x="1151372" y="190248"/>
                        <a:pt x="1156254" y="189923"/>
                        <a:pt x="1153000" y="187970"/>
                      </a:cubicBezTo>
                      <a:cubicBezTo>
                        <a:pt x="1149745" y="186017"/>
                        <a:pt x="1149419" y="187644"/>
                        <a:pt x="1147141" y="185692"/>
                      </a:cubicBezTo>
                      <a:cubicBezTo>
                        <a:pt x="1144863" y="183414"/>
                        <a:pt x="1144213" y="182112"/>
                        <a:pt x="1142910" y="179834"/>
                      </a:cubicBezTo>
                      <a:cubicBezTo>
                        <a:pt x="1141935" y="177881"/>
                        <a:pt x="1139982" y="176254"/>
                        <a:pt x="1139331" y="178206"/>
                      </a:cubicBezTo>
                      <a:lnTo>
                        <a:pt x="1139331" y="178206"/>
                      </a:lnTo>
                      <a:close/>
                      <a:moveTo>
                        <a:pt x="1122732" y="172999"/>
                      </a:moveTo>
                      <a:cubicBezTo>
                        <a:pt x="1122732" y="174301"/>
                        <a:pt x="1127614" y="177556"/>
                        <a:pt x="1129567" y="179183"/>
                      </a:cubicBezTo>
                      <a:cubicBezTo>
                        <a:pt x="1131194" y="180810"/>
                        <a:pt x="1135100" y="178206"/>
                        <a:pt x="1135100" y="176905"/>
                      </a:cubicBezTo>
                      <a:cubicBezTo>
                        <a:pt x="1135100" y="175277"/>
                        <a:pt x="1123383" y="169094"/>
                        <a:pt x="1122732" y="172999"/>
                      </a:cubicBezTo>
                      <a:lnTo>
                        <a:pt x="1122732" y="172999"/>
                      </a:lnTo>
                      <a:close/>
                      <a:moveTo>
                        <a:pt x="981160" y="162259"/>
                      </a:moveTo>
                      <a:cubicBezTo>
                        <a:pt x="977581" y="163561"/>
                        <a:pt x="975302" y="165188"/>
                        <a:pt x="978231" y="165514"/>
                      </a:cubicBezTo>
                      <a:cubicBezTo>
                        <a:pt x="981486" y="165514"/>
                        <a:pt x="984740" y="166165"/>
                        <a:pt x="987018" y="166490"/>
                      </a:cubicBezTo>
                      <a:cubicBezTo>
                        <a:pt x="989297" y="166816"/>
                        <a:pt x="990273" y="166165"/>
                        <a:pt x="988972" y="164212"/>
                      </a:cubicBezTo>
                      <a:cubicBezTo>
                        <a:pt x="987669" y="161283"/>
                        <a:pt x="987018" y="161608"/>
                        <a:pt x="981160" y="162259"/>
                      </a:cubicBezTo>
                      <a:lnTo>
                        <a:pt x="981160" y="162259"/>
                      </a:lnTo>
                      <a:close/>
                      <a:moveTo>
                        <a:pt x="992877" y="183088"/>
                      </a:moveTo>
                      <a:cubicBezTo>
                        <a:pt x="993202" y="185366"/>
                        <a:pt x="994829" y="191550"/>
                        <a:pt x="997108" y="190899"/>
                      </a:cubicBezTo>
                      <a:cubicBezTo>
                        <a:pt x="999386" y="190248"/>
                        <a:pt x="1004593" y="188295"/>
                        <a:pt x="1003617" y="185692"/>
                      </a:cubicBezTo>
                      <a:cubicBezTo>
                        <a:pt x="1002315" y="183414"/>
                        <a:pt x="1003617" y="184065"/>
                        <a:pt x="1000362" y="182437"/>
                      </a:cubicBezTo>
                      <a:cubicBezTo>
                        <a:pt x="997433" y="181135"/>
                        <a:pt x="991250" y="177230"/>
                        <a:pt x="992877" y="183088"/>
                      </a:cubicBezTo>
                      <a:lnTo>
                        <a:pt x="992877" y="183088"/>
                      </a:lnTo>
                      <a:close/>
                      <a:moveTo>
                        <a:pt x="999386" y="157377"/>
                      </a:moveTo>
                      <a:cubicBezTo>
                        <a:pt x="995155" y="157377"/>
                        <a:pt x="991575" y="157703"/>
                        <a:pt x="994178" y="159981"/>
                      </a:cubicBezTo>
                      <a:cubicBezTo>
                        <a:pt x="996456" y="162259"/>
                        <a:pt x="997108" y="163236"/>
                        <a:pt x="999386" y="164863"/>
                      </a:cubicBezTo>
                      <a:cubicBezTo>
                        <a:pt x="1001664" y="166816"/>
                        <a:pt x="1006871" y="167466"/>
                        <a:pt x="1008824" y="166816"/>
                      </a:cubicBezTo>
                      <a:cubicBezTo>
                        <a:pt x="1010777" y="166165"/>
                        <a:pt x="1013055" y="164537"/>
                        <a:pt x="1012404" y="163236"/>
                      </a:cubicBezTo>
                      <a:cubicBezTo>
                        <a:pt x="1011102" y="162259"/>
                        <a:pt x="1005895" y="158028"/>
                        <a:pt x="999386" y="157377"/>
                      </a:cubicBezTo>
                      <a:lnTo>
                        <a:pt x="999386" y="157377"/>
                      </a:lnTo>
                      <a:close/>
                      <a:moveTo>
                        <a:pt x="975628" y="205544"/>
                      </a:moveTo>
                      <a:cubicBezTo>
                        <a:pt x="978556" y="205219"/>
                        <a:pt x="978231" y="203266"/>
                        <a:pt x="983438" y="203266"/>
                      </a:cubicBezTo>
                      <a:cubicBezTo>
                        <a:pt x="988646" y="203266"/>
                        <a:pt x="991250" y="209125"/>
                        <a:pt x="989947" y="210752"/>
                      </a:cubicBezTo>
                      <a:cubicBezTo>
                        <a:pt x="988646" y="212379"/>
                        <a:pt x="983764" y="212704"/>
                        <a:pt x="978231" y="212379"/>
                      </a:cubicBezTo>
                      <a:cubicBezTo>
                        <a:pt x="972699" y="212053"/>
                        <a:pt x="963586" y="209775"/>
                        <a:pt x="965538" y="208799"/>
                      </a:cubicBezTo>
                      <a:cubicBezTo>
                        <a:pt x="967491" y="208148"/>
                        <a:pt x="970095" y="205870"/>
                        <a:pt x="975628" y="205544"/>
                      </a:cubicBezTo>
                      <a:lnTo>
                        <a:pt x="975628" y="205544"/>
                      </a:lnTo>
                      <a:close/>
                      <a:moveTo>
                        <a:pt x="924532" y="257617"/>
                      </a:moveTo>
                      <a:cubicBezTo>
                        <a:pt x="920951" y="257617"/>
                        <a:pt x="917046" y="259895"/>
                        <a:pt x="917046" y="261848"/>
                      </a:cubicBezTo>
                      <a:cubicBezTo>
                        <a:pt x="917046" y="263801"/>
                        <a:pt x="923881" y="263150"/>
                        <a:pt x="925833" y="262499"/>
                      </a:cubicBezTo>
                      <a:cubicBezTo>
                        <a:pt x="927786" y="261848"/>
                        <a:pt x="928763" y="260546"/>
                        <a:pt x="929413" y="258593"/>
                      </a:cubicBezTo>
                      <a:cubicBezTo>
                        <a:pt x="929738" y="256966"/>
                        <a:pt x="927460" y="257292"/>
                        <a:pt x="924532" y="257617"/>
                      </a:cubicBezTo>
                      <a:lnTo>
                        <a:pt x="924532" y="257617"/>
                      </a:lnTo>
                      <a:close/>
                      <a:moveTo>
                        <a:pt x="912164" y="248179"/>
                      </a:moveTo>
                      <a:cubicBezTo>
                        <a:pt x="911188" y="252735"/>
                        <a:pt x="909886" y="259244"/>
                        <a:pt x="910863" y="258919"/>
                      </a:cubicBezTo>
                      <a:cubicBezTo>
                        <a:pt x="911838" y="258593"/>
                        <a:pt x="915093" y="255013"/>
                        <a:pt x="916720" y="253386"/>
                      </a:cubicBezTo>
                      <a:cubicBezTo>
                        <a:pt x="918023" y="251759"/>
                        <a:pt x="920301" y="247853"/>
                        <a:pt x="918348" y="245901"/>
                      </a:cubicBezTo>
                      <a:cubicBezTo>
                        <a:pt x="916720" y="243622"/>
                        <a:pt x="912815" y="244924"/>
                        <a:pt x="912164" y="248179"/>
                      </a:cubicBezTo>
                      <a:lnTo>
                        <a:pt x="912164" y="248179"/>
                      </a:lnTo>
                      <a:close/>
                      <a:moveTo>
                        <a:pt x="935922" y="236788"/>
                      </a:moveTo>
                      <a:cubicBezTo>
                        <a:pt x="928763" y="237764"/>
                        <a:pt x="924206" y="236462"/>
                        <a:pt x="923555" y="238090"/>
                      </a:cubicBezTo>
                      <a:cubicBezTo>
                        <a:pt x="922579" y="239717"/>
                        <a:pt x="920951" y="241995"/>
                        <a:pt x="923555" y="243948"/>
                      </a:cubicBezTo>
                      <a:cubicBezTo>
                        <a:pt x="926159" y="245901"/>
                        <a:pt x="924532" y="246552"/>
                        <a:pt x="927135" y="248504"/>
                      </a:cubicBezTo>
                      <a:cubicBezTo>
                        <a:pt x="929738" y="250457"/>
                        <a:pt x="930715" y="252084"/>
                        <a:pt x="932668" y="251759"/>
                      </a:cubicBezTo>
                      <a:cubicBezTo>
                        <a:pt x="934620" y="251433"/>
                        <a:pt x="935597" y="250457"/>
                        <a:pt x="938851" y="249481"/>
                      </a:cubicBezTo>
                      <a:cubicBezTo>
                        <a:pt x="942106" y="248504"/>
                        <a:pt x="941781" y="247202"/>
                        <a:pt x="945360" y="248830"/>
                      </a:cubicBezTo>
                      <a:cubicBezTo>
                        <a:pt x="948941" y="250457"/>
                        <a:pt x="947313" y="251108"/>
                        <a:pt x="951219" y="251108"/>
                      </a:cubicBezTo>
                      <a:cubicBezTo>
                        <a:pt x="955124" y="251108"/>
                        <a:pt x="960656" y="251759"/>
                        <a:pt x="964237" y="250782"/>
                      </a:cubicBezTo>
                      <a:cubicBezTo>
                        <a:pt x="967817" y="249806"/>
                        <a:pt x="970746" y="250132"/>
                        <a:pt x="973024" y="251433"/>
                      </a:cubicBezTo>
                      <a:cubicBezTo>
                        <a:pt x="975302" y="252735"/>
                        <a:pt x="989622" y="258919"/>
                        <a:pt x="992877" y="261848"/>
                      </a:cubicBezTo>
                      <a:cubicBezTo>
                        <a:pt x="996131" y="264777"/>
                        <a:pt x="997759" y="266730"/>
                        <a:pt x="998409" y="265428"/>
                      </a:cubicBezTo>
                      <a:cubicBezTo>
                        <a:pt x="999060" y="264126"/>
                        <a:pt x="999386" y="255990"/>
                        <a:pt x="998735" y="255664"/>
                      </a:cubicBezTo>
                      <a:cubicBezTo>
                        <a:pt x="998409" y="255339"/>
                        <a:pt x="999060" y="251759"/>
                        <a:pt x="996456" y="251759"/>
                      </a:cubicBezTo>
                      <a:cubicBezTo>
                        <a:pt x="993853" y="251759"/>
                        <a:pt x="993202" y="254688"/>
                        <a:pt x="992226" y="251433"/>
                      </a:cubicBezTo>
                      <a:cubicBezTo>
                        <a:pt x="991250" y="248179"/>
                        <a:pt x="991900" y="245575"/>
                        <a:pt x="990273" y="244599"/>
                      </a:cubicBezTo>
                      <a:cubicBezTo>
                        <a:pt x="988320" y="243622"/>
                        <a:pt x="987995" y="241344"/>
                        <a:pt x="983438" y="241019"/>
                      </a:cubicBezTo>
                      <a:cubicBezTo>
                        <a:pt x="979208" y="240693"/>
                        <a:pt x="976604" y="242321"/>
                        <a:pt x="974977" y="241344"/>
                      </a:cubicBezTo>
                      <a:cubicBezTo>
                        <a:pt x="973675" y="240368"/>
                        <a:pt x="965538" y="234184"/>
                        <a:pt x="962284" y="234510"/>
                      </a:cubicBezTo>
                      <a:cubicBezTo>
                        <a:pt x="959029" y="234835"/>
                        <a:pt x="954147" y="241019"/>
                        <a:pt x="951544" y="239717"/>
                      </a:cubicBezTo>
                      <a:cubicBezTo>
                        <a:pt x="948941" y="238415"/>
                        <a:pt x="955124" y="236462"/>
                        <a:pt x="948941" y="235161"/>
                      </a:cubicBezTo>
                      <a:cubicBezTo>
                        <a:pt x="942757" y="233859"/>
                        <a:pt x="943408" y="236462"/>
                        <a:pt x="941129" y="236788"/>
                      </a:cubicBezTo>
                      <a:cubicBezTo>
                        <a:pt x="939502" y="237113"/>
                        <a:pt x="939177" y="236137"/>
                        <a:pt x="935922" y="236788"/>
                      </a:cubicBezTo>
                      <a:lnTo>
                        <a:pt x="935922" y="236788"/>
                      </a:lnTo>
                      <a:close/>
                      <a:moveTo>
                        <a:pt x="896868" y="167141"/>
                      </a:moveTo>
                      <a:cubicBezTo>
                        <a:pt x="895892" y="168443"/>
                        <a:pt x="897519" y="170721"/>
                        <a:pt x="898820" y="171372"/>
                      </a:cubicBezTo>
                      <a:cubicBezTo>
                        <a:pt x="900123" y="172348"/>
                        <a:pt x="902726" y="174301"/>
                        <a:pt x="903051" y="175928"/>
                      </a:cubicBezTo>
                      <a:cubicBezTo>
                        <a:pt x="903051" y="177556"/>
                        <a:pt x="901424" y="180810"/>
                        <a:pt x="903377" y="180810"/>
                      </a:cubicBezTo>
                      <a:cubicBezTo>
                        <a:pt x="905329" y="180810"/>
                        <a:pt x="905981" y="176254"/>
                        <a:pt x="908910" y="177556"/>
                      </a:cubicBezTo>
                      <a:cubicBezTo>
                        <a:pt x="911838" y="178857"/>
                        <a:pt x="909886" y="173325"/>
                        <a:pt x="908910" y="172674"/>
                      </a:cubicBezTo>
                      <a:cubicBezTo>
                        <a:pt x="907933" y="172023"/>
                        <a:pt x="907608" y="168117"/>
                        <a:pt x="906632" y="167141"/>
                      </a:cubicBezTo>
                      <a:cubicBezTo>
                        <a:pt x="905655" y="166490"/>
                        <a:pt x="905004" y="167792"/>
                        <a:pt x="902726" y="166816"/>
                      </a:cubicBezTo>
                      <a:cubicBezTo>
                        <a:pt x="899797" y="166165"/>
                        <a:pt x="897845" y="164863"/>
                        <a:pt x="896868" y="167141"/>
                      </a:cubicBezTo>
                      <a:lnTo>
                        <a:pt x="896868" y="167141"/>
                      </a:lnTo>
                      <a:close/>
                      <a:moveTo>
                        <a:pt x="911513" y="196106"/>
                      </a:moveTo>
                      <a:cubicBezTo>
                        <a:pt x="914768" y="198384"/>
                        <a:pt x="916395" y="199361"/>
                        <a:pt x="918999" y="201314"/>
                      </a:cubicBezTo>
                      <a:cubicBezTo>
                        <a:pt x="921928" y="202941"/>
                        <a:pt x="925182" y="204893"/>
                        <a:pt x="924206" y="205544"/>
                      </a:cubicBezTo>
                      <a:cubicBezTo>
                        <a:pt x="923555" y="206195"/>
                        <a:pt x="913792" y="204568"/>
                        <a:pt x="909235" y="205870"/>
                      </a:cubicBezTo>
                      <a:cubicBezTo>
                        <a:pt x="904679" y="207172"/>
                        <a:pt x="900773" y="202290"/>
                        <a:pt x="901099" y="201314"/>
                      </a:cubicBezTo>
                      <a:cubicBezTo>
                        <a:pt x="901424" y="200012"/>
                        <a:pt x="905329" y="196757"/>
                        <a:pt x="906632" y="196106"/>
                      </a:cubicBezTo>
                      <a:cubicBezTo>
                        <a:pt x="907933" y="195455"/>
                        <a:pt x="910211" y="195130"/>
                        <a:pt x="911513" y="196106"/>
                      </a:cubicBezTo>
                      <a:lnTo>
                        <a:pt x="911513" y="196106"/>
                      </a:lnTo>
                      <a:close/>
                      <a:moveTo>
                        <a:pt x="930064" y="114743"/>
                      </a:moveTo>
                      <a:cubicBezTo>
                        <a:pt x="926159" y="117672"/>
                        <a:pt x="922904" y="118648"/>
                        <a:pt x="923229" y="120927"/>
                      </a:cubicBezTo>
                      <a:cubicBezTo>
                        <a:pt x="923555" y="123205"/>
                        <a:pt x="926484" y="125808"/>
                        <a:pt x="924206" y="126459"/>
                      </a:cubicBezTo>
                      <a:cubicBezTo>
                        <a:pt x="921928" y="127110"/>
                        <a:pt x="919975" y="126785"/>
                        <a:pt x="918999" y="128087"/>
                      </a:cubicBezTo>
                      <a:cubicBezTo>
                        <a:pt x="917697" y="129714"/>
                        <a:pt x="918023" y="133619"/>
                        <a:pt x="915745" y="133945"/>
                      </a:cubicBezTo>
                      <a:cubicBezTo>
                        <a:pt x="913466" y="134596"/>
                        <a:pt x="909560" y="133294"/>
                        <a:pt x="909235" y="133945"/>
                      </a:cubicBezTo>
                      <a:cubicBezTo>
                        <a:pt x="908584" y="134596"/>
                        <a:pt x="905004" y="137850"/>
                        <a:pt x="905981" y="139803"/>
                      </a:cubicBezTo>
                      <a:cubicBezTo>
                        <a:pt x="906957" y="141756"/>
                        <a:pt x="910537" y="144359"/>
                        <a:pt x="910537" y="145987"/>
                      </a:cubicBezTo>
                      <a:cubicBezTo>
                        <a:pt x="910537" y="147288"/>
                        <a:pt x="909886" y="156401"/>
                        <a:pt x="909560" y="158679"/>
                      </a:cubicBezTo>
                      <a:cubicBezTo>
                        <a:pt x="909235" y="160957"/>
                        <a:pt x="908584" y="161934"/>
                        <a:pt x="909886" y="163236"/>
                      </a:cubicBezTo>
                      <a:cubicBezTo>
                        <a:pt x="911188" y="164537"/>
                        <a:pt x="916720" y="170721"/>
                        <a:pt x="917697" y="173975"/>
                      </a:cubicBezTo>
                      <a:cubicBezTo>
                        <a:pt x="918673" y="177230"/>
                        <a:pt x="923881" y="179183"/>
                        <a:pt x="926159" y="180484"/>
                      </a:cubicBezTo>
                      <a:cubicBezTo>
                        <a:pt x="928437" y="181786"/>
                        <a:pt x="930390" y="184390"/>
                        <a:pt x="930715" y="182437"/>
                      </a:cubicBezTo>
                      <a:cubicBezTo>
                        <a:pt x="931041" y="180484"/>
                        <a:pt x="922579" y="171372"/>
                        <a:pt x="921928" y="167466"/>
                      </a:cubicBezTo>
                      <a:cubicBezTo>
                        <a:pt x="921277" y="163561"/>
                        <a:pt x="916395" y="161283"/>
                        <a:pt x="916395" y="157377"/>
                      </a:cubicBezTo>
                      <a:cubicBezTo>
                        <a:pt x="916070" y="153472"/>
                        <a:pt x="917046" y="151845"/>
                        <a:pt x="916720" y="149892"/>
                      </a:cubicBezTo>
                      <a:cubicBezTo>
                        <a:pt x="916070" y="147939"/>
                        <a:pt x="916395" y="144359"/>
                        <a:pt x="917697" y="144359"/>
                      </a:cubicBezTo>
                      <a:cubicBezTo>
                        <a:pt x="918999" y="144359"/>
                        <a:pt x="922579" y="146963"/>
                        <a:pt x="929088" y="148590"/>
                      </a:cubicBezTo>
                      <a:cubicBezTo>
                        <a:pt x="935597" y="150217"/>
                        <a:pt x="944384" y="153147"/>
                        <a:pt x="943733" y="151194"/>
                      </a:cubicBezTo>
                      <a:cubicBezTo>
                        <a:pt x="943408" y="149241"/>
                        <a:pt x="939502" y="144359"/>
                        <a:pt x="936247" y="142407"/>
                      </a:cubicBezTo>
                      <a:cubicBezTo>
                        <a:pt x="932993" y="140454"/>
                        <a:pt x="925182" y="138501"/>
                        <a:pt x="925182" y="136548"/>
                      </a:cubicBezTo>
                      <a:cubicBezTo>
                        <a:pt x="925182" y="134596"/>
                        <a:pt x="923555" y="131992"/>
                        <a:pt x="926810" y="131666"/>
                      </a:cubicBezTo>
                      <a:cubicBezTo>
                        <a:pt x="930390" y="131341"/>
                        <a:pt x="933319" y="128738"/>
                        <a:pt x="935272" y="127436"/>
                      </a:cubicBezTo>
                      <a:cubicBezTo>
                        <a:pt x="937224" y="126134"/>
                        <a:pt x="938851" y="127436"/>
                        <a:pt x="938851" y="125483"/>
                      </a:cubicBezTo>
                      <a:cubicBezTo>
                        <a:pt x="938851" y="123530"/>
                        <a:pt x="940154" y="117672"/>
                        <a:pt x="937875" y="114743"/>
                      </a:cubicBezTo>
                      <a:cubicBezTo>
                        <a:pt x="936247" y="111814"/>
                        <a:pt x="934295" y="114092"/>
                        <a:pt x="930064" y="114743"/>
                      </a:cubicBezTo>
                      <a:lnTo>
                        <a:pt x="930064" y="114743"/>
                      </a:lnTo>
                      <a:close/>
                      <a:moveTo>
                        <a:pt x="925182" y="92287"/>
                      </a:moveTo>
                      <a:cubicBezTo>
                        <a:pt x="925508" y="95541"/>
                        <a:pt x="921277" y="100423"/>
                        <a:pt x="926484" y="100423"/>
                      </a:cubicBezTo>
                      <a:cubicBezTo>
                        <a:pt x="931366" y="100423"/>
                        <a:pt x="935272" y="99772"/>
                        <a:pt x="935272" y="96843"/>
                      </a:cubicBezTo>
                      <a:cubicBezTo>
                        <a:pt x="935272" y="93914"/>
                        <a:pt x="932993" y="92612"/>
                        <a:pt x="932993" y="87730"/>
                      </a:cubicBezTo>
                      <a:cubicBezTo>
                        <a:pt x="932993" y="83174"/>
                        <a:pt x="927460" y="87730"/>
                        <a:pt x="925182" y="92287"/>
                      </a:cubicBezTo>
                      <a:lnTo>
                        <a:pt x="925182" y="92287"/>
                      </a:lnTo>
                      <a:close/>
                      <a:moveTo>
                        <a:pt x="909560" y="102376"/>
                      </a:moveTo>
                      <a:cubicBezTo>
                        <a:pt x="908259" y="106932"/>
                        <a:pt x="904679" y="115719"/>
                        <a:pt x="902726" y="117347"/>
                      </a:cubicBezTo>
                      <a:cubicBezTo>
                        <a:pt x="901099" y="118974"/>
                        <a:pt x="899146" y="123530"/>
                        <a:pt x="901750" y="126459"/>
                      </a:cubicBezTo>
                      <a:cubicBezTo>
                        <a:pt x="904679" y="129388"/>
                        <a:pt x="908259" y="132317"/>
                        <a:pt x="909560" y="129388"/>
                      </a:cubicBezTo>
                      <a:cubicBezTo>
                        <a:pt x="910863" y="126459"/>
                        <a:pt x="913792" y="120927"/>
                        <a:pt x="915745" y="118648"/>
                      </a:cubicBezTo>
                      <a:cubicBezTo>
                        <a:pt x="917697" y="116370"/>
                        <a:pt x="919324" y="113767"/>
                        <a:pt x="917697" y="109536"/>
                      </a:cubicBezTo>
                      <a:cubicBezTo>
                        <a:pt x="916070" y="105305"/>
                        <a:pt x="914442" y="104329"/>
                        <a:pt x="915419" y="102050"/>
                      </a:cubicBezTo>
                      <a:cubicBezTo>
                        <a:pt x="916720" y="99772"/>
                        <a:pt x="918999" y="98145"/>
                        <a:pt x="917046" y="97494"/>
                      </a:cubicBezTo>
                      <a:cubicBezTo>
                        <a:pt x="915419" y="96518"/>
                        <a:pt x="911838" y="98470"/>
                        <a:pt x="909560" y="102376"/>
                      </a:cubicBezTo>
                      <a:lnTo>
                        <a:pt x="909560" y="102376"/>
                      </a:lnTo>
                      <a:close/>
                      <a:moveTo>
                        <a:pt x="1211581" y="205870"/>
                      </a:moveTo>
                      <a:cubicBezTo>
                        <a:pt x="1202794" y="200988"/>
                        <a:pt x="1204421" y="198059"/>
                        <a:pt x="1197912" y="199035"/>
                      </a:cubicBezTo>
                      <a:cubicBezTo>
                        <a:pt x="1191078" y="200012"/>
                        <a:pt x="1183918" y="205544"/>
                        <a:pt x="1178385" y="206521"/>
                      </a:cubicBezTo>
                      <a:cubicBezTo>
                        <a:pt x="1172527" y="207823"/>
                        <a:pt x="1180663" y="214657"/>
                        <a:pt x="1177734" y="216610"/>
                      </a:cubicBezTo>
                      <a:cubicBezTo>
                        <a:pt x="1174805" y="218563"/>
                        <a:pt x="1166344" y="221166"/>
                        <a:pt x="1163414" y="220515"/>
                      </a:cubicBezTo>
                      <a:cubicBezTo>
                        <a:pt x="1160159" y="219864"/>
                        <a:pt x="1155603" y="217261"/>
                        <a:pt x="1153976" y="219213"/>
                      </a:cubicBezTo>
                      <a:cubicBezTo>
                        <a:pt x="1152023" y="221166"/>
                        <a:pt x="1144538" y="231906"/>
                        <a:pt x="1143887" y="235161"/>
                      </a:cubicBezTo>
                      <a:cubicBezTo>
                        <a:pt x="1143236" y="238415"/>
                        <a:pt x="1140307" y="242646"/>
                        <a:pt x="1138354" y="244273"/>
                      </a:cubicBezTo>
                      <a:cubicBezTo>
                        <a:pt x="1136727" y="246226"/>
                        <a:pt x="1131194" y="251433"/>
                        <a:pt x="1125987" y="251759"/>
                      </a:cubicBezTo>
                      <a:cubicBezTo>
                        <a:pt x="1120454" y="252084"/>
                        <a:pt x="1111992" y="252410"/>
                        <a:pt x="1111992" y="248830"/>
                      </a:cubicBezTo>
                      <a:cubicBezTo>
                        <a:pt x="1111667" y="245575"/>
                        <a:pt x="1112969" y="238415"/>
                        <a:pt x="1111017" y="238741"/>
                      </a:cubicBezTo>
                      <a:cubicBezTo>
                        <a:pt x="1109063" y="239392"/>
                        <a:pt x="1106785" y="242972"/>
                        <a:pt x="1105809" y="241670"/>
                      </a:cubicBezTo>
                      <a:cubicBezTo>
                        <a:pt x="1104832" y="240368"/>
                        <a:pt x="1106785" y="228977"/>
                        <a:pt x="1105158" y="228001"/>
                      </a:cubicBezTo>
                      <a:cubicBezTo>
                        <a:pt x="1103856" y="227024"/>
                        <a:pt x="1102554" y="239717"/>
                        <a:pt x="1099300" y="236462"/>
                      </a:cubicBezTo>
                      <a:cubicBezTo>
                        <a:pt x="1096045" y="233208"/>
                        <a:pt x="1095069" y="227675"/>
                        <a:pt x="1094744" y="223770"/>
                      </a:cubicBezTo>
                      <a:cubicBezTo>
                        <a:pt x="1094092" y="219864"/>
                        <a:pt x="1091164" y="215308"/>
                        <a:pt x="1091164" y="211403"/>
                      </a:cubicBezTo>
                      <a:cubicBezTo>
                        <a:pt x="1091164" y="207497"/>
                        <a:pt x="1088886" y="205870"/>
                        <a:pt x="1090838" y="202941"/>
                      </a:cubicBezTo>
                      <a:cubicBezTo>
                        <a:pt x="1092465" y="200012"/>
                        <a:pt x="1096696" y="197408"/>
                        <a:pt x="1095720" y="194805"/>
                      </a:cubicBezTo>
                      <a:cubicBezTo>
                        <a:pt x="1094744" y="192201"/>
                        <a:pt x="1087258" y="187319"/>
                        <a:pt x="1089211" y="185366"/>
                      </a:cubicBezTo>
                      <a:cubicBezTo>
                        <a:pt x="1091164" y="183739"/>
                        <a:pt x="1093117" y="182763"/>
                        <a:pt x="1093117" y="181461"/>
                      </a:cubicBezTo>
                      <a:cubicBezTo>
                        <a:pt x="1093117" y="180159"/>
                        <a:pt x="1075867" y="179834"/>
                        <a:pt x="1071311" y="177230"/>
                      </a:cubicBezTo>
                      <a:cubicBezTo>
                        <a:pt x="1066755" y="174952"/>
                        <a:pt x="1059920" y="171046"/>
                        <a:pt x="1057642" y="169419"/>
                      </a:cubicBezTo>
                      <a:cubicBezTo>
                        <a:pt x="1055364" y="167792"/>
                        <a:pt x="1047553" y="166490"/>
                        <a:pt x="1044949" y="166490"/>
                      </a:cubicBezTo>
                      <a:cubicBezTo>
                        <a:pt x="1042020" y="166490"/>
                        <a:pt x="1033558" y="175277"/>
                        <a:pt x="1029978" y="175928"/>
                      </a:cubicBezTo>
                      <a:cubicBezTo>
                        <a:pt x="1026073" y="176579"/>
                        <a:pt x="1021842" y="176579"/>
                        <a:pt x="1016309" y="178206"/>
                      </a:cubicBezTo>
                      <a:cubicBezTo>
                        <a:pt x="1010777" y="179834"/>
                        <a:pt x="1011753" y="179834"/>
                        <a:pt x="1011427" y="181461"/>
                      </a:cubicBezTo>
                      <a:cubicBezTo>
                        <a:pt x="1010777" y="183088"/>
                        <a:pt x="1012729" y="185366"/>
                        <a:pt x="1011427" y="186994"/>
                      </a:cubicBezTo>
                      <a:cubicBezTo>
                        <a:pt x="1010126" y="188621"/>
                        <a:pt x="1003291" y="193828"/>
                        <a:pt x="1004268" y="196106"/>
                      </a:cubicBezTo>
                      <a:cubicBezTo>
                        <a:pt x="1005244" y="198384"/>
                        <a:pt x="1015333" y="198059"/>
                        <a:pt x="1021517" y="198384"/>
                      </a:cubicBezTo>
                      <a:cubicBezTo>
                        <a:pt x="1027700" y="198710"/>
                        <a:pt x="1031605" y="198059"/>
                        <a:pt x="1032256" y="199686"/>
                      </a:cubicBezTo>
                      <a:cubicBezTo>
                        <a:pt x="1032908" y="201314"/>
                        <a:pt x="1026399" y="203917"/>
                        <a:pt x="1028677" y="205870"/>
                      </a:cubicBezTo>
                      <a:cubicBezTo>
                        <a:pt x="1030955" y="207823"/>
                        <a:pt x="1032582" y="213355"/>
                        <a:pt x="1033558" y="215308"/>
                      </a:cubicBezTo>
                      <a:cubicBezTo>
                        <a:pt x="1034535" y="217261"/>
                        <a:pt x="1039091" y="220515"/>
                        <a:pt x="1041044" y="220190"/>
                      </a:cubicBezTo>
                      <a:cubicBezTo>
                        <a:pt x="1042996" y="219864"/>
                        <a:pt x="1046251" y="219539"/>
                        <a:pt x="1049831" y="219213"/>
                      </a:cubicBezTo>
                      <a:cubicBezTo>
                        <a:pt x="1053411" y="219213"/>
                        <a:pt x="1054062" y="220841"/>
                        <a:pt x="1057967" y="220841"/>
                      </a:cubicBezTo>
                      <a:cubicBezTo>
                        <a:pt x="1061873" y="220841"/>
                        <a:pt x="1063174" y="218888"/>
                        <a:pt x="1068056" y="218237"/>
                      </a:cubicBezTo>
                      <a:cubicBezTo>
                        <a:pt x="1072938" y="217586"/>
                        <a:pt x="1073264" y="218888"/>
                        <a:pt x="1075542" y="217586"/>
                      </a:cubicBezTo>
                      <a:cubicBezTo>
                        <a:pt x="1077820" y="216284"/>
                        <a:pt x="1086282" y="212053"/>
                        <a:pt x="1085631" y="214983"/>
                      </a:cubicBezTo>
                      <a:cubicBezTo>
                        <a:pt x="1084980" y="217912"/>
                        <a:pt x="1081074" y="218888"/>
                        <a:pt x="1082376" y="220190"/>
                      </a:cubicBezTo>
                      <a:cubicBezTo>
                        <a:pt x="1084004" y="221492"/>
                        <a:pt x="1086608" y="219213"/>
                        <a:pt x="1087258" y="221492"/>
                      </a:cubicBezTo>
                      <a:cubicBezTo>
                        <a:pt x="1088235" y="223770"/>
                        <a:pt x="1089211" y="225397"/>
                        <a:pt x="1087909" y="226048"/>
                      </a:cubicBezTo>
                      <a:cubicBezTo>
                        <a:pt x="1086282" y="226699"/>
                        <a:pt x="1084655" y="227675"/>
                        <a:pt x="1084655" y="230279"/>
                      </a:cubicBezTo>
                      <a:cubicBezTo>
                        <a:pt x="1084655" y="232557"/>
                        <a:pt x="1082376" y="229628"/>
                        <a:pt x="1081074" y="232232"/>
                      </a:cubicBezTo>
                      <a:cubicBezTo>
                        <a:pt x="1079773" y="234510"/>
                        <a:pt x="1078796" y="236788"/>
                        <a:pt x="1077495" y="235161"/>
                      </a:cubicBezTo>
                      <a:cubicBezTo>
                        <a:pt x="1076192" y="233534"/>
                        <a:pt x="1078145" y="231906"/>
                        <a:pt x="1075542" y="232232"/>
                      </a:cubicBezTo>
                      <a:cubicBezTo>
                        <a:pt x="1072938" y="232232"/>
                        <a:pt x="1070009" y="236137"/>
                        <a:pt x="1068708" y="233534"/>
                      </a:cubicBezTo>
                      <a:cubicBezTo>
                        <a:pt x="1067405" y="230930"/>
                        <a:pt x="1069358" y="228001"/>
                        <a:pt x="1066755" y="228001"/>
                      </a:cubicBezTo>
                      <a:cubicBezTo>
                        <a:pt x="1064151" y="228001"/>
                        <a:pt x="1060896" y="228001"/>
                        <a:pt x="1059595" y="228977"/>
                      </a:cubicBezTo>
                      <a:cubicBezTo>
                        <a:pt x="1058292" y="229953"/>
                        <a:pt x="1055038" y="234184"/>
                        <a:pt x="1053086" y="235486"/>
                      </a:cubicBezTo>
                      <a:cubicBezTo>
                        <a:pt x="1051133" y="236462"/>
                        <a:pt x="1046902" y="232232"/>
                        <a:pt x="1041044" y="232883"/>
                      </a:cubicBezTo>
                      <a:cubicBezTo>
                        <a:pt x="1035186" y="233534"/>
                        <a:pt x="1026724" y="233534"/>
                        <a:pt x="1029978" y="236137"/>
                      </a:cubicBezTo>
                      <a:cubicBezTo>
                        <a:pt x="1033233" y="238415"/>
                        <a:pt x="1040718" y="238741"/>
                        <a:pt x="1045600" y="241995"/>
                      </a:cubicBezTo>
                      <a:cubicBezTo>
                        <a:pt x="1050482" y="245250"/>
                        <a:pt x="1053736" y="248830"/>
                        <a:pt x="1054713" y="253386"/>
                      </a:cubicBezTo>
                      <a:cubicBezTo>
                        <a:pt x="1055689" y="257943"/>
                        <a:pt x="1055364" y="258919"/>
                        <a:pt x="1054387" y="262824"/>
                      </a:cubicBezTo>
                      <a:cubicBezTo>
                        <a:pt x="1053086" y="266730"/>
                        <a:pt x="1052435" y="269333"/>
                        <a:pt x="1055689" y="271286"/>
                      </a:cubicBezTo>
                      <a:cubicBezTo>
                        <a:pt x="1058944" y="273239"/>
                        <a:pt x="1059595" y="271937"/>
                        <a:pt x="1063174" y="271611"/>
                      </a:cubicBezTo>
                      <a:cubicBezTo>
                        <a:pt x="1066755" y="271286"/>
                        <a:pt x="1073914" y="276819"/>
                        <a:pt x="1074240" y="275191"/>
                      </a:cubicBezTo>
                      <a:cubicBezTo>
                        <a:pt x="1074565" y="273564"/>
                        <a:pt x="1070009" y="271611"/>
                        <a:pt x="1070009" y="269008"/>
                      </a:cubicBezTo>
                      <a:cubicBezTo>
                        <a:pt x="1070009" y="266079"/>
                        <a:pt x="1073914" y="259895"/>
                        <a:pt x="1074240" y="256966"/>
                      </a:cubicBezTo>
                      <a:cubicBezTo>
                        <a:pt x="1074891" y="254037"/>
                        <a:pt x="1076192" y="250132"/>
                        <a:pt x="1077169" y="248179"/>
                      </a:cubicBezTo>
                      <a:cubicBezTo>
                        <a:pt x="1078145" y="245901"/>
                        <a:pt x="1077495" y="243948"/>
                        <a:pt x="1082051" y="242646"/>
                      </a:cubicBezTo>
                      <a:cubicBezTo>
                        <a:pt x="1086282" y="241344"/>
                        <a:pt x="1084980" y="244273"/>
                        <a:pt x="1083353" y="246877"/>
                      </a:cubicBezTo>
                      <a:cubicBezTo>
                        <a:pt x="1081726" y="249806"/>
                        <a:pt x="1079122" y="257943"/>
                        <a:pt x="1080423" y="258593"/>
                      </a:cubicBezTo>
                      <a:cubicBezTo>
                        <a:pt x="1081726" y="259244"/>
                        <a:pt x="1084980" y="256641"/>
                        <a:pt x="1085631" y="258268"/>
                      </a:cubicBezTo>
                      <a:cubicBezTo>
                        <a:pt x="1085956" y="259895"/>
                        <a:pt x="1086282" y="264777"/>
                        <a:pt x="1087909" y="264126"/>
                      </a:cubicBezTo>
                      <a:cubicBezTo>
                        <a:pt x="1089536" y="263475"/>
                        <a:pt x="1091489" y="259895"/>
                        <a:pt x="1092791" y="262499"/>
                      </a:cubicBezTo>
                      <a:cubicBezTo>
                        <a:pt x="1094092" y="265102"/>
                        <a:pt x="1094418" y="268031"/>
                        <a:pt x="1096371" y="267055"/>
                      </a:cubicBezTo>
                      <a:cubicBezTo>
                        <a:pt x="1098323" y="266079"/>
                        <a:pt x="1102229" y="266079"/>
                        <a:pt x="1102880" y="267055"/>
                      </a:cubicBezTo>
                      <a:cubicBezTo>
                        <a:pt x="1103856" y="268031"/>
                        <a:pt x="1116549" y="267381"/>
                        <a:pt x="1117200" y="268357"/>
                      </a:cubicBezTo>
                      <a:cubicBezTo>
                        <a:pt x="1118176" y="269333"/>
                        <a:pt x="1110040" y="271611"/>
                        <a:pt x="1109714" y="272913"/>
                      </a:cubicBezTo>
                      <a:cubicBezTo>
                        <a:pt x="1109063" y="274215"/>
                        <a:pt x="1112969" y="277144"/>
                        <a:pt x="1117526" y="278120"/>
                      </a:cubicBezTo>
                      <a:cubicBezTo>
                        <a:pt x="1122082" y="279097"/>
                        <a:pt x="1143236" y="283653"/>
                        <a:pt x="1147467" y="285931"/>
                      </a:cubicBezTo>
                      <a:cubicBezTo>
                        <a:pt x="1151698" y="288210"/>
                        <a:pt x="1159509" y="291139"/>
                        <a:pt x="1170249" y="294393"/>
                      </a:cubicBezTo>
                      <a:cubicBezTo>
                        <a:pt x="1181314" y="297648"/>
                        <a:pt x="1184894" y="297648"/>
                        <a:pt x="1190427" y="300577"/>
                      </a:cubicBezTo>
                      <a:cubicBezTo>
                        <a:pt x="1195959" y="303506"/>
                        <a:pt x="1203445" y="306761"/>
                        <a:pt x="1203445" y="309364"/>
                      </a:cubicBezTo>
                      <a:cubicBezTo>
                        <a:pt x="1203445" y="311968"/>
                        <a:pt x="1200190" y="317175"/>
                        <a:pt x="1203119" y="317500"/>
                      </a:cubicBezTo>
                      <a:cubicBezTo>
                        <a:pt x="1206049" y="317826"/>
                        <a:pt x="1209628" y="315222"/>
                        <a:pt x="1210605" y="316849"/>
                      </a:cubicBezTo>
                      <a:cubicBezTo>
                        <a:pt x="1211581" y="318477"/>
                        <a:pt x="1208001" y="319453"/>
                        <a:pt x="1209628" y="321406"/>
                      </a:cubicBezTo>
                      <a:cubicBezTo>
                        <a:pt x="1211256" y="323033"/>
                        <a:pt x="1212558" y="323359"/>
                        <a:pt x="1212232" y="324660"/>
                      </a:cubicBezTo>
                      <a:cubicBezTo>
                        <a:pt x="1211907" y="325962"/>
                        <a:pt x="1209628" y="325637"/>
                        <a:pt x="1210280" y="328240"/>
                      </a:cubicBezTo>
                      <a:cubicBezTo>
                        <a:pt x="1210931" y="330844"/>
                        <a:pt x="1210931" y="332797"/>
                        <a:pt x="1213209" y="335075"/>
                      </a:cubicBezTo>
                      <a:cubicBezTo>
                        <a:pt x="1215162" y="337027"/>
                        <a:pt x="1222646" y="341909"/>
                        <a:pt x="1224274" y="344838"/>
                      </a:cubicBezTo>
                      <a:cubicBezTo>
                        <a:pt x="1225901" y="348093"/>
                        <a:pt x="1235990" y="351673"/>
                        <a:pt x="1235990" y="352649"/>
                      </a:cubicBezTo>
                      <a:cubicBezTo>
                        <a:pt x="1235990" y="353626"/>
                        <a:pt x="1235340" y="354602"/>
                        <a:pt x="1234037" y="354602"/>
                      </a:cubicBezTo>
                      <a:cubicBezTo>
                        <a:pt x="1232736" y="354277"/>
                        <a:pt x="1225901" y="351999"/>
                        <a:pt x="1224599" y="351999"/>
                      </a:cubicBezTo>
                      <a:cubicBezTo>
                        <a:pt x="1223298" y="351999"/>
                        <a:pt x="1220043" y="352324"/>
                        <a:pt x="1220368" y="353626"/>
                      </a:cubicBezTo>
                      <a:cubicBezTo>
                        <a:pt x="1221019" y="354602"/>
                        <a:pt x="1229807" y="358182"/>
                        <a:pt x="1231434" y="359158"/>
                      </a:cubicBezTo>
                      <a:cubicBezTo>
                        <a:pt x="1233386" y="360135"/>
                        <a:pt x="1234363" y="361436"/>
                        <a:pt x="1233712" y="362088"/>
                      </a:cubicBezTo>
                      <a:cubicBezTo>
                        <a:pt x="1233062" y="362738"/>
                        <a:pt x="1224599" y="362413"/>
                        <a:pt x="1223623" y="363389"/>
                      </a:cubicBezTo>
                      <a:cubicBezTo>
                        <a:pt x="1222646" y="364366"/>
                        <a:pt x="1229807" y="367295"/>
                        <a:pt x="1231108" y="369573"/>
                      </a:cubicBezTo>
                      <a:cubicBezTo>
                        <a:pt x="1232410" y="372177"/>
                        <a:pt x="1231434" y="373804"/>
                        <a:pt x="1230783" y="375756"/>
                      </a:cubicBezTo>
                      <a:cubicBezTo>
                        <a:pt x="1230132" y="377709"/>
                        <a:pt x="1225901" y="385195"/>
                        <a:pt x="1225576" y="387147"/>
                      </a:cubicBezTo>
                      <a:cubicBezTo>
                        <a:pt x="1225250" y="389426"/>
                        <a:pt x="1232085" y="387473"/>
                        <a:pt x="1232085" y="385520"/>
                      </a:cubicBezTo>
                      <a:cubicBezTo>
                        <a:pt x="1232410" y="383567"/>
                        <a:pt x="1232410" y="378035"/>
                        <a:pt x="1234689" y="379336"/>
                      </a:cubicBezTo>
                      <a:cubicBezTo>
                        <a:pt x="1236967" y="380638"/>
                        <a:pt x="1235664" y="385845"/>
                        <a:pt x="1239245" y="386171"/>
                      </a:cubicBezTo>
                      <a:cubicBezTo>
                        <a:pt x="1242825" y="386497"/>
                        <a:pt x="1249008" y="386171"/>
                        <a:pt x="1251286" y="385195"/>
                      </a:cubicBezTo>
                      <a:cubicBezTo>
                        <a:pt x="1253564" y="384218"/>
                        <a:pt x="1257795" y="378035"/>
                        <a:pt x="1259423" y="378360"/>
                      </a:cubicBezTo>
                      <a:cubicBezTo>
                        <a:pt x="1261050" y="378686"/>
                        <a:pt x="1256494" y="388775"/>
                        <a:pt x="1258446" y="390727"/>
                      </a:cubicBezTo>
                      <a:cubicBezTo>
                        <a:pt x="1260399" y="392680"/>
                        <a:pt x="1269512" y="398213"/>
                        <a:pt x="1273417" y="401793"/>
                      </a:cubicBezTo>
                      <a:cubicBezTo>
                        <a:pt x="1276998" y="405047"/>
                        <a:pt x="1279276" y="411882"/>
                        <a:pt x="1283181" y="415462"/>
                      </a:cubicBezTo>
                      <a:cubicBezTo>
                        <a:pt x="1283832" y="397562"/>
                        <a:pt x="1285134" y="358508"/>
                        <a:pt x="1284482" y="355253"/>
                      </a:cubicBezTo>
                      <a:cubicBezTo>
                        <a:pt x="1284158" y="353300"/>
                        <a:pt x="1282204" y="352324"/>
                        <a:pt x="1280903" y="351673"/>
                      </a:cubicBezTo>
                      <a:lnTo>
                        <a:pt x="1280903" y="351673"/>
                      </a:lnTo>
                      <a:cubicBezTo>
                        <a:pt x="1279276" y="350697"/>
                        <a:pt x="1277973" y="350046"/>
                        <a:pt x="1277973" y="348418"/>
                      </a:cubicBezTo>
                      <a:cubicBezTo>
                        <a:pt x="1277973" y="347768"/>
                        <a:pt x="1278299" y="345815"/>
                        <a:pt x="1278625" y="343211"/>
                      </a:cubicBezTo>
                      <a:cubicBezTo>
                        <a:pt x="1279601" y="335075"/>
                        <a:pt x="1281554" y="320429"/>
                        <a:pt x="1281554" y="314571"/>
                      </a:cubicBezTo>
                      <a:lnTo>
                        <a:pt x="1281554" y="234510"/>
                      </a:lnTo>
                      <a:cubicBezTo>
                        <a:pt x="1280252" y="234510"/>
                        <a:pt x="1278950" y="234510"/>
                        <a:pt x="1277648" y="233534"/>
                      </a:cubicBezTo>
                      <a:cubicBezTo>
                        <a:pt x="1273743" y="230930"/>
                        <a:pt x="1276672" y="230604"/>
                        <a:pt x="1272116" y="228652"/>
                      </a:cubicBezTo>
                      <a:cubicBezTo>
                        <a:pt x="1267559" y="226699"/>
                        <a:pt x="1267234" y="225397"/>
                        <a:pt x="1260399" y="225397"/>
                      </a:cubicBezTo>
                      <a:cubicBezTo>
                        <a:pt x="1253564" y="225723"/>
                        <a:pt x="1249008" y="228652"/>
                        <a:pt x="1245103" y="226699"/>
                      </a:cubicBezTo>
                      <a:cubicBezTo>
                        <a:pt x="1241198" y="224746"/>
                        <a:pt x="1236967" y="217586"/>
                        <a:pt x="1228830" y="213681"/>
                      </a:cubicBezTo>
                      <a:cubicBezTo>
                        <a:pt x="1220368" y="208148"/>
                        <a:pt x="1219067" y="210101"/>
                        <a:pt x="1211581" y="205870"/>
                      </a:cubicBezTo>
                      <a:lnTo>
                        <a:pt x="1211581" y="205870"/>
                      </a:lnTo>
                      <a:close/>
                      <a:moveTo>
                        <a:pt x="863346" y="248179"/>
                      </a:moveTo>
                      <a:cubicBezTo>
                        <a:pt x="864323" y="252084"/>
                        <a:pt x="863346" y="256315"/>
                        <a:pt x="865950" y="257617"/>
                      </a:cubicBezTo>
                      <a:cubicBezTo>
                        <a:pt x="868554" y="258919"/>
                        <a:pt x="874411" y="265753"/>
                        <a:pt x="879619" y="264452"/>
                      </a:cubicBezTo>
                      <a:cubicBezTo>
                        <a:pt x="884826" y="263150"/>
                        <a:pt x="894264" y="261197"/>
                        <a:pt x="896217" y="258593"/>
                      </a:cubicBezTo>
                      <a:cubicBezTo>
                        <a:pt x="897845" y="255990"/>
                        <a:pt x="899797" y="255990"/>
                        <a:pt x="897845" y="252410"/>
                      </a:cubicBezTo>
                      <a:cubicBezTo>
                        <a:pt x="895892" y="249155"/>
                        <a:pt x="893288" y="245901"/>
                        <a:pt x="888081" y="244273"/>
                      </a:cubicBezTo>
                      <a:cubicBezTo>
                        <a:pt x="882548" y="242646"/>
                        <a:pt x="876364" y="244273"/>
                        <a:pt x="871483" y="244599"/>
                      </a:cubicBezTo>
                      <a:cubicBezTo>
                        <a:pt x="866275" y="244924"/>
                        <a:pt x="863020" y="243622"/>
                        <a:pt x="863346" y="248179"/>
                      </a:cubicBezTo>
                      <a:lnTo>
                        <a:pt x="863346" y="248179"/>
                      </a:lnTo>
                      <a:close/>
                      <a:moveTo>
                        <a:pt x="861068" y="221817"/>
                      </a:moveTo>
                      <a:cubicBezTo>
                        <a:pt x="863346" y="226699"/>
                        <a:pt x="864648" y="230604"/>
                        <a:pt x="865624" y="228977"/>
                      </a:cubicBezTo>
                      <a:cubicBezTo>
                        <a:pt x="866601" y="227350"/>
                        <a:pt x="866601" y="217912"/>
                        <a:pt x="864323" y="215634"/>
                      </a:cubicBezTo>
                      <a:cubicBezTo>
                        <a:pt x="862370" y="213355"/>
                        <a:pt x="861068" y="218563"/>
                        <a:pt x="861068" y="221817"/>
                      </a:cubicBezTo>
                      <a:lnTo>
                        <a:pt x="861068" y="221817"/>
                      </a:lnTo>
                      <a:close/>
                      <a:moveTo>
                        <a:pt x="847724" y="207497"/>
                      </a:moveTo>
                      <a:cubicBezTo>
                        <a:pt x="845772" y="208799"/>
                        <a:pt x="844470" y="210426"/>
                        <a:pt x="846423" y="211403"/>
                      </a:cubicBezTo>
                      <a:cubicBezTo>
                        <a:pt x="848701" y="212379"/>
                        <a:pt x="854233" y="210426"/>
                        <a:pt x="858790" y="209775"/>
                      </a:cubicBezTo>
                      <a:cubicBezTo>
                        <a:pt x="863346" y="209125"/>
                        <a:pt x="873110" y="210752"/>
                        <a:pt x="872459" y="208474"/>
                      </a:cubicBezTo>
                      <a:cubicBezTo>
                        <a:pt x="871808" y="206521"/>
                        <a:pt x="867577" y="207497"/>
                        <a:pt x="861719" y="206195"/>
                      </a:cubicBezTo>
                      <a:cubicBezTo>
                        <a:pt x="855861" y="205219"/>
                        <a:pt x="852606" y="204568"/>
                        <a:pt x="847724" y="207497"/>
                      </a:cubicBezTo>
                      <a:lnTo>
                        <a:pt x="847724" y="207497"/>
                      </a:lnTo>
                      <a:close/>
                      <a:moveTo>
                        <a:pt x="818109" y="206846"/>
                      </a:moveTo>
                      <a:cubicBezTo>
                        <a:pt x="818109" y="210426"/>
                        <a:pt x="815830" y="214657"/>
                        <a:pt x="819084" y="214657"/>
                      </a:cubicBezTo>
                      <a:cubicBezTo>
                        <a:pt x="822339" y="214657"/>
                        <a:pt x="829824" y="211728"/>
                        <a:pt x="833405" y="211077"/>
                      </a:cubicBezTo>
                      <a:cubicBezTo>
                        <a:pt x="836984" y="210426"/>
                        <a:pt x="839914" y="211403"/>
                        <a:pt x="840239" y="209450"/>
                      </a:cubicBezTo>
                      <a:cubicBezTo>
                        <a:pt x="840890" y="207497"/>
                        <a:pt x="828197" y="207823"/>
                        <a:pt x="825268" y="205219"/>
                      </a:cubicBezTo>
                      <a:cubicBezTo>
                        <a:pt x="822339" y="202941"/>
                        <a:pt x="818759" y="203266"/>
                        <a:pt x="818109" y="206846"/>
                      </a:cubicBezTo>
                      <a:lnTo>
                        <a:pt x="818109" y="206846"/>
                      </a:lnTo>
                      <a:close/>
                      <a:moveTo>
                        <a:pt x="795001" y="200012"/>
                      </a:moveTo>
                      <a:cubicBezTo>
                        <a:pt x="794675" y="202290"/>
                        <a:pt x="793048" y="204243"/>
                        <a:pt x="793700" y="204893"/>
                      </a:cubicBezTo>
                      <a:cubicBezTo>
                        <a:pt x="794350" y="205870"/>
                        <a:pt x="798906" y="209450"/>
                        <a:pt x="798906" y="207823"/>
                      </a:cubicBezTo>
                      <a:cubicBezTo>
                        <a:pt x="798906" y="206195"/>
                        <a:pt x="798581" y="204243"/>
                        <a:pt x="797930" y="202615"/>
                      </a:cubicBezTo>
                      <a:cubicBezTo>
                        <a:pt x="797605" y="200988"/>
                        <a:pt x="796303" y="197734"/>
                        <a:pt x="795001" y="200012"/>
                      </a:cubicBezTo>
                      <a:lnTo>
                        <a:pt x="795001" y="200012"/>
                      </a:lnTo>
                      <a:close/>
                      <a:moveTo>
                        <a:pt x="750088" y="164212"/>
                      </a:moveTo>
                      <a:cubicBezTo>
                        <a:pt x="748136" y="164863"/>
                        <a:pt x="745857" y="166165"/>
                        <a:pt x="749763" y="166490"/>
                      </a:cubicBezTo>
                      <a:cubicBezTo>
                        <a:pt x="753669" y="166816"/>
                        <a:pt x="756923" y="168768"/>
                        <a:pt x="756272" y="166816"/>
                      </a:cubicBezTo>
                      <a:cubicBezTo>
                        <a:pt x="755621" y="164863"/>
                        <a:pt x="755621" y="163561"/>
                        <a:pt x="750088" y="164212"/>
                      </a:cubicBezTo>
                      <a:lnTo>
                        <a:pt x="750088" y="164212"/>
                      </a:lnTo>
                      <a:close/>
                      <a:moveTo>
                        <a:pt x="740000" y="170070"/>
                      </a:moveTo>
                      <a:cubicBezTo>
                        <a:pt x="739674" y="172348"/>
                        <a:pt x="737721" y="173975"/>
                        <a:pt x="741301" y="174301"/>
                      </a:cubicBezTo>
                      <a:cubicBezTo>
                        <a:pt x="745207" y="174626"/>
                        <a:pt x="751065" y="174952"/>
                        <a:pt x="750088" y="173650"/>
                      </a:cubicBezTo>
                      <a:cubicBezTo>
                        <a:pt x="748787" y="172348"/>
                        <a:pt x="741627" y="167466"/>
                        <a:pt x="740000" y="170070"/>
                      </a:cubicBezTo>
                      <a:lnTo>
                        <a:pt x="740000" y="170070"/>
                      </a:lnTo>
                      <a:close/>
                      <a:moveTo>
                        <a:pt x="781983" y="189597"/>
                      </a:moveTo>
                      <a:cubicBezTo>
                        <a:pt x="777101" y="190248"/>
                        <a:pt x="775474" y="188295"/>
                        <a:pt x="774823" y="190574"/>
                      </a:cubicBezTo>
                      <a:cubicBezTo>
                        <a:pt x="774172" y="192852"/>
                        <a:pt x="772219" y="194805"/>
                        <a:pt x="772545" y="196432"/>
                      </a:cubicBezTo>
                      <a:cubicBezTo>
                        <a:pt x="772870" y="198059"/>
                        <a:pt x="772545" y="205219"/>
                        <a:pt x="774823" y="202941"/>
                      </a:cubicBezTo>
                      <a:cubicBezTo>
                        <a:pt x="777101" y="200988"/>
                        <a:pt x="778403" y="195781"/>
                        <a:pt x="781006" y="195455"/>
                      </a:cubicBezTo>
                      <a:cubicBezTo>
                        <a:pt x="783284" y="195130"/>
                        <a:pt x="781657" y="200337"/>
                        <a:pt x="783610" y="201965"/>
                      </a:cubicBezTo>
                      <a:cubicBezTo>
                        <a:pt x="785563" y="203592"/>
                        <a:pt x="788166" y="205544"/>
                        <a:pt x="788492" y="203592"/>
                      </a:cubicBezTo>
                      <a:cubicBezTo>
                        <a:pt x="788818" y="201639"/>
                        <a:pt x="785888" y="200012"/>
                        <a:pt x="788166" y="197734"/>
                      </a:cubicBezTo>
                      <a:cubicBezTo>
                        <a:pt x="790445" y="195455"/>
                        <a:pt x="797605" y="193177"/>
                        <a:pt x="795652" y="192526"/>
                      </a:cubicBezTo>
                      <a:cubicBezTo>
                        <a:pt x="793700" y="191875"/>
                        <a:pt x="786539" y="193828"/>
                        <a:pt x="785888" y="191550"/>
                      </a:cubicBezTo>
                      <a:cubicBezTo>
                        <a:pt x="785563" y="189597"/>
                        <a:pt x="785563" y="189597"/>
                        <a:pt x="781983" y="189597"/>
                      </a:cubicBezTo>
                      <a:lnTo>
                        <a:pt x="781983" y="189597"/>
                      </a:lnTo>
                      <a:close/>
                      <a:moveTo>
                        <a:pt x="783610" y="266404"/>
                      </a:moveTo>
                      <a:cubicBezTo>
                        <a:pt x="781657" y="267706"/>
                        <a:pt x="780030" y="269984"/>
                        <a:pt x="781657" y="272262"/>
                      </a:cubicBezTo>
                      <a:cubicBezTo>
                        <a:pt x="782959" y="274541"/>
                        <a:pt x="785888" y="278446"/>
                        <a:pt x="787191" y="277144"/>
                      </a:cubicBezTo>
                      <a:cubicBezTo>
                        <a:pt x="788166" y="275842"/>
                        <a:pt x="788492" y="272262"/>
                        <a:pt x="788492" y="270635"/>
                      </a:cubicBezTo>
                      <a:cubicBezTo>
                        <a:pt x="788492" y="269333"/>
                        <a:pt x="786214" y="265753"/>
                        <a:pt x="783610" y="266404"/>
                      </a:cubicBezTo>
                      <a:lnTo>
                        <a:pt x="783610" y="266404"/>
                      </a:lnTo>
                      <a:close/>
                      <a:moveTo>
                        <a:pt x="785237" y="287884"/>
                      </a:moveTo>
                      <a:cubicBezTo>
                        <a:pt x="786214" y="291464"/>
                        <a:pt x="787191" y="293091"/>
                        <a:pt x="787191" y="294068"/>
                      </a:cubicBezTo>
                      <a:cubicBezTo>
                        <a:pt x="787191" y="295044"/>
                        <a:pt x="782959" y="293417"/>
                        <a:pt x="782309" y="295044"/>
                      </a:cubicBezTo>
                      <a:cubicBezTo>
                        <a:pt x="781657" y="296671"/>
                        <a:pt x="780681" y="300577"/>
                        <a:pt x="781332" y="301553"/>
                      </a:cubicBezTo>
                      <a:cubicBezTo>
                        <a:pt x="781983" y="302529"/>
                        <a:pt x="786865" y="305133"/>
                        <a:pt x="786214" y="306761"/>
                      </a:cubicBezTo>
                      <a:cubicBezTo>
                        <a:pt x="785563" y="308062"/>
                        <a:pt x="776775" y="317175"/>
                        <a:pt x="774172" y="316199"/>
                      </a:cubicBezTo>
                      <a:cubicBezTo>
                        <a:pt x="771243" y="315222"/>
                        <a:pt x="769291" y="314246"/>
                        <a:pt x="770592" y="312944"/>
                      </a:cubicBezTo>
                      <a:cubicBezTo>
                        <a:pt x="771894" y="311317"/>
                        <a:pt x="772545" y="307086"/>
                        <a:pt x="774497" y="303831"/>
                      </a:cubicBezTo>
                      <a:cubicBezTo>
                        <a:pt x="776125" y="300251"/>
                        <a:pt x="781006" y="284955"/>
                        <a:pt x="781983" y="283979"/>
                      </a:cubicBezTo>
                      <a:cubicBezTo>
                        <a:pt x="782634" y="282352"/>
                        <a:pt x="784912" y="285280"/>
                        <a:pt x="785237" y="287884"/>
                      </a:cubicBezTo>
                      <a:lnTo>
                        <a:pt x="785237" y="287884"/>
                      </a:lnTo>
                      <a:close/>
                      <a:moveTo>
                        <a:pt x="759527" y="292766"/>
                      </a:moveTo>
                      <a:cubicBezTo>
                        <a:pt x="759527" y="296346"/>
                        <a:pt x="759527" y="302529"/>
                        <a:pt x="758550" y="304808"/>
                      </a:cubicBezTo>
                      <a:cubicBezTo>
                        <a:pt x="757900" y="307086"/>
                        <a:pt x="754319" y="308388"/>
                        <a:pt x="757248" y="309690"/>
                      </a:cubicBezTo>
                      <a:cubicBezTo>
                        <a:pt x="760178" y="310991"/>
                        <a:pt x="763106" y="312293"/>
                        <a:pt x="765060" y="308713"/>
                      </a:cubicBezTo>
                      <a:cubicBezTo>
                        <a:pt x="767012" y="305133"/>
                        <a:pt x="767012" y="299926"/>
                        <a:pt x="768965" y="296671"/>
                      </a:cubicBezTo>
                      <a:cubicBezTo>
                        <a:pt x="770918" y="293417"/>
                        <a:pt x="771243" y="291790"/>
                        <a:pt x="769616" y="289837"/>
                      </a:cubicBezTo>
                      <a:cubicBezTo>
                        <a:pt x="768314" y="288210"/>
                        <a:pt x="765060" y="288535"/>
                        <a:pt x="759527" y="292766"/>
                      </a:cubicBezTo>
                      <a:lnTo>
                        <a:pt x="759527" y="292766"/>
                      </a:lnTo>
                      <a:close/>
                      <a:moveTo>
                        <a:pt x="747810" y="299926"/>
                      </a:moveTo>
                      <a:cubicBezTo>
                        <a:pt x="744556" y="300577"/>
                        <a:pt x="742603" y="302529"/>
                        <a:pt x="741627" y="305133"/>
                      </a:cubicBezTo>
                      <a:cubicBezTo>
                        <a:pt x="740651" y="307737"/>
                        <a:pt x="745532" y="317175"/>
                        <a:pt x="746509" y="315548"/>
                      </a:cubicBezTo>
                      <a:cubicBezTo>
                        <a:pt x="747485" y="313920"/>
                        <a:pt x="748136" y="307411"/>
                        <a:pt x="749438" y="305459"/>
                      </a:cubicBezTo>
                      <a:cubicBezTo>
                        <a:pt x="750739" y="303506"/>
                        <a:pt x="751716" y="299600"/>
                        <a:pt x="747810" y="299926"/>
                      </a:cubicBezTo>
                      <a:lnTo>
                        <a:pt x="747810" y="299926"/>
                      </a:lnTo>
                      <a:close/>
                      <a:moveTo>
                        <a:pt x="750088" y="127761"/>
                      </a:moveTo>
                      <a:cubicBezTo>
                        <a:pt x="743905" y="128412"/>
                        <a:pt x="742929" y="131341"/>
                        <a:pt x="740325" y="127110"/>
                      </a:cubicBezTo>
                      <a:cubicBezTo>
                        <a:pt x="737396" y="123205"/>
                        <a:pt x="739674" y="121252"/>
                        <a:pt x="735443" y="121252"/>
                      </a:cubicBezTo>
                      <a:cubicBezTo>
                        <a:pt x="730887" y="121252"/>
                        <a:pt x="733491" y="123205"/>
                        <a:pt x="727957" y="121578"/>
                      </a:cubicBezTo>
                      <a:cubicBezTo>
                        <a:pt x="722425" y="119950"/>
                        <a:pt x="719821" y="114418"/>
                        <a:pt x="718845" y="118974"/>
                      </a:cubicBezTo>
                      <a:cubicBezTo>
                        <a:pt x="717869" y="123205"/>
                        <a:pt x="719170" y="125157"/>
                        <a:pt x="717218" y="127436"/>
                      </a:cubicBezTo>
                      <a:cubicBezTo>
                        <a:pt x="715265" y="129714"/>
                        <a:pt x="713964" y="134921"/>
                        <a:pt x="711360" y="134270"/>
                      </a:cubicBezTo>
                      <a:cubicBezTo>
                        <a:pt x="708756" y="133619"/>
                        <a:pt x="706478" y="135572"/>
                        <a:pt x="705827" y="132317"/>
                      </a:cubicBezTo>
                      <a:cubicBezTo>
                        <a:pt x="705501" y="129063"/>
                        <a:pt x="703548" y="124181"/>
                        <a:pt x="702573" y="126785"/>
                      </a:cubicBezTo>
                      <a:cubicBezTo>
                        <a:pt x="701270" y="129388"/>
                        <a:pt x="702573" y="134596"/>
                        <a:pt x="698016" y="134921"/>
                      </a:cubicBezTo>
                      <a:cubicBezTo>
                        <a:pt x="693460" y="135247"/>
                        <a:pt x="691182" y="135898"/>
                        <a:pt x="691182" y="138501"/>
                      </a:cubicBezTo>
                      <a:cubicBezTo>
                        <a:pt x="691182" y="141105"/>
                        <a:pt x="691833" y="144034"/>
                        <a:pt x="689880" y="147288"/>
                      </a:cubicBezTo>
                      <a:cubicBezTo>
                        <a:pt x="687927" y="150543"/>
                        <a:pt x="693460" y="154774"/>
                        <a:pt x="685648" y="154448"/>
                      </a:cubicBezTo>
                      <a:cubicBezTo>
                        <a:pt x="677838" y="154123"/>
                        <a:pt x="686300" y="157052"/>
                        <a:pt x="688252" y="160957"/>
                      </a:cubicBezTo>
                      <a:cubicBezTo>
                        <a:pt x="690205" y="164863"/>
                        <a:pt x="689555" y="167141"/>
                        <a:pt x="688903" y="169419"/>
                      </a:cubicBezTo>
                      <a:cubicBezTo>
                        <a:pt x="688252" y="172023"/>
                        <a:pt x="690530" y="178532"/>
                        <a:pt x="688578" y="179183"/>
                      </a:cubicBezTo>
                      <a:cubicBezTo>
                        <a:pt x="686625" y="179834"/>
                        <a:pt x="687601" y="175928"/>
                        <a:pt x="684673" y="175603"/>
                      </a:cubicBezTo>
                      <a:cubicBezTo>
                        <a:pt x="681418" y="174952"/>
                        <a:pt x="679465" y="184065"/>
                        <a:pt x="676536" y="188621"/>
                      </a:cubicBezTo>
                      <a:cubicBezTo>
                        <a:pt x="673607" y="192852"/>
                        <a:pt x="676211" y="196432"/>
                        <a:pt x="676211" y="200663"/>
                      </a:cubicBezTo>
                      <a:cubicBezTo>
                        <a:pt x="676211" y="204893"/>
                        <a:pt x="676861" y="206195"/>
                        <a:pt x="674909" y="209125"/>
                      </a:cubicBezTo>
                      <a:cubicBezTo>
                        <a:pt x="672956" y="212053"/>
                        <a:pt x="672956" y="214983"/>
                        <a:pt x="666773" y="221492"/>
                      </a:cubicBezTo>
                      <a:cubicBezTo>
                        <a:pt x="660589" y="228001"/>
                        <a:pt x="658961" y="228326"/>
                        <a:pt x="660264" y="232557"/>
                      </a:cubicBezTo>
                      <a:cubicBezTo>
                        <a:pt x="661565" y="236462"/>
                        <a:pt x="663518" y="236137"/>
                        <a:pt x="663192" y="239066"/>
                      </a:cubicBezTo>
                      <a:cubicBezTo>
                        <a:pt x="662867" y="241995"/>
                        <a:pt x="658311" y="242321"/>
                        <a:pt x="659612" y="245250"/>
                      </a:cubicBezTo>
                      <a:cubicBezTo>
                        <a:pt x="660914" y="248179"/>
                        <a:pt x="662542" y="248504"/>
                        <a:pt x="663843" y="252084"/>
                      </a:cubicBezTo>
                      <a:cubicBezTo>
                        <a:pt x="665146" y="255664"/>
                        <a:pt x="663192" y="256966"/>
                        <a:pt x="666121" y="256966"/>
                      </a:cubicBezTo>
                      <a:cubicBezTo>
                        <a:pt x="669051" y="256966"/>
                        <a:pt x="671655" y="256315"/>
                        <a:pt x="674909" y="255990"/>
                      </a:cubicBezTo>
                      <a:cubicBezTo>
                        <a:pt x="678164" y="255664"/>
                        <a:pt x="680442" y="253711"/>
                        <a:pt x="680767" y="255664"/>
                      </a:cubicBezTo>
                      <a:cubicBezTo>
                        <a:pt x="681092" y="257617"/>
                        <a:pt x="677512" y="257617"/>
                        <a:pt x="679791" y="261848"/>
                      </a:cubicBezTo>
                      <a:cubicBezTo>
                        <a:pt x="682069" y="266079"/>
                        <a:pt x="682394" y="266079"/>
                        <a:pt x="684021" y="269008"/>
                      </a:cubicBezTo>
                      <a:cubicBezTo>
                        <a:pt x="685323" y="272262"/>
                        <a:pt x="682720" y="272262"/>
                        <a:pt x="682720" y="275517"/>
                      </a:cubicBezTo>
                      <a:cubicBezTo>
                        <a:pt x="682720" y="278771"/>
                        <a:pt x="684021" y="281050"/>
                        <a:pt x="683696" y="283328"/>
                      </a:cubicBezTo>
                      <a:cubicBezTo>
                        <a:pt x="683696" y="285606"/>
                        <a:pt x="682720" y="287559"/>
                        <a:pt x="681743" y="290813"/>
                      </a:cubicBezTo>
                      <a:cubicBezTo>
                        <a:pt x="680442" y="293742"/>
                        <a:pt x="678489" y="298299"/>
                        <a:pt x="678164" y="300251"/>
                      </a:cubicBezTo>
                      <a:cubicBezTo>
                        <a:pt x="677838" y="301879"/>
                        <a:pt x="677838" y="306761"/>
                        <a:pt x="677512" y="308388"/>
                      </a:cubicBezTo>
                      <a:cubicBezTo>
                        <a:pt x="677187" y="310015"/>
                        <a:pt x="675885" y="314246"/>
                        <a:pt x="678489" y="314246"/>
                      </a:cubicBezTo>
                      <a:cubicBezTo>
                        <a:pt x="681092" y="314246"/>
                        <a:pt x="681092" y="312944"/>
                        <a:pt x="682394" y="314246"/>
                      </a:cubicBezTo>
                      <a:cubicBezTo>
                        <a:pt x="683696" y="315548"/>
                        <a:pt x="684021" y="317826"/>
                        <a:pt x="685974" y="317500"/>
                      </a:cubicBezTo>
                      <a:cubicBezTo>
                        <a:pt x="687601" y="317175"/>
                        <a:pt x="688578" y="315222"/>
                        <a:pt x="690856" y="314897"/>
                      </a:cubicBezTo>
                      <a:cubicBezTo>
                        <a:pt x="693134" y="314571"/>
                        <a:pt x="695087" y="315222"/>
                        <a:pt x="697365" y="314897"/>
                      </a:cubicBezTo>
                      <a:cubicBezTo>
                        <a:pt x="699318" y="314571"/>
                        <a:pt x="700294" y="313920"/>
                        <a:pt x="701921" y="313595"/>
                      </a:cubicBezTo>
                      <a:cubicBezTo>
                        <a:pt x="703548" y="313270"/>
                        <a:pt x="707129" y="316849"/>
                        <a:pt x="708105" y="315548"/>
                      </a:cubicBezTo>
                      <a:cubicBezTo>
                        <a:pt x="709082" y="314246"/>
                        <a:pt x="708430" y="310991"/>
                        <a:pt x="705827" y="308062"/>
                      </a:cubicBezTo>
                      <a:cubicBezTo>
                        <a:pt x="703223" y="305133"/>
                        <a:pt x="700945" y="304157"/>
                        <a:pt x="701921" y="302204"/>
                      </a:cubicBezTo>
                      <a:cubicBezTo>
                        <a:pt x="702898" y="300251"/>
                        <a:pt x="707454" y="291790"/>
                        <a:pt x="706803" y="288535"/>
                      </a:cubicBezTo>
                      <a:cubicBezTo>
                        <a:pt x="706478" y="285280"/>
                        <a:pt x="705501" y="282026"/>
                        <a:pt x="705827" y="278771"/>
                      </a:cubicBezTo>
                      <a:cubicBezTo>
                        <a:pt x="706152" y="275191"/>
                        <a:pt x="706803" y="270310"/>
                        <a:pt x="707454" y="265102"/>
                      </a:cubicBezTo>
                      <a:cubicBezTo>
                        <a:pt x="708105" y="259895"/>
                        <a:pt x="708756" y="251433"/>
                        <a:pt x="706803" y="248830"/>
                      </a:cubicBezTo>
                      <a:cubicBezTo>
                        <a:pt x="704851" y="246226"/>
                        <a:pt x="701596" y="245250"/>
                        <a:pt x="701596" y="243297"/>
                      </a:cubicBezTo>
                      <a:cubicBezTo>
                        <a:pt x="701596" y="241344"/>
                        <a:pt x="699969" y="241344"/>
                        <a:pt x="702247" y="239392"/>
                      </a:cubicBezTo>
                      <a:cubicBezTo>
                        <a:pt x="704200" y="237439"/>
                        <a:pt x="712010" y="232232"/>
                        <a:pt x="714614" y="231906"/>
                      </a:cubicBezTo>
                      <a:cubicBezTo>
                        <a:pt x="717218" y="231581"/>
                        <a:pt x="721448" y="230604"/>
                        <a:pt x="723076" y="231581"/>
                      </a:cubicBezTo>
                      <a:cubicBezTo>
                        <a:pt x="724703" y="232557"/>
                        <a:pt x="726005" y="240043"/>
                        <a:pt x="725679" y="241995"/>
                      </a:cubicBezTo>
                      <a:cubicBezTo>
                        <a:pt x="725354" y="243948"/>
                        <a:pt x="724703" y="245575"/>
                        <a:pt x="723401" y="248504"/>
                      </a:cubicBezTo>
                      <a:cubicBezTo>
                        <a:pt x="722100" y="251433"/>
                        <a:pt x="719821" y="251759"/>
                        <a:pt x="721123" y="254688"/>
                      </a:cubicBezTo>
                      <a:cubicBezTo>
                        <a:pt x="722425" y="257617"/>
                        <a:pt x="727957" y="265102"/>
                        <a:pt x="732188" y="267706"/>
                      </a:cubicBezTo>
                      <a:cubicBezTo>
                        <a:pt x="736419" y="270310"/>
                        <a:pt x="740651" y="268031"/>
                        <a:pt x="740000" y="271286"/>
                      </a:cubicBezTo>
                      <a:cubicBezTo>
                        <a:pt x="739348" y="274541"/>
                        <a:pt x="738373" y="276819"/>
                        <a:pt x="737721" y="279097"/>
                      </a:cubicBezTo>
                      <a:cubicBezTo>
                        <a:pt x="736745" y="281375"/>
                        <a:pt x="736094" y="285280"/>
                        <a:pt x="736745" y="286257"/>
                      </a:cubicBezTo>
                      <a:cubicBezTo>
                        <a:pt x="737396" y="287233"/>
                        <a:pt x="738697" y="291464"/>
                        <a:pt x="743579" y="293091"/>
                      </a:cubicBezTo>
                      <a:cubicBezTo>
                        <a:pt x="748461" y="294719"/>
                        <a:pt x="753018" y="295044"/>
                        <a:pt x="753994" y="293417"/>
                      </a:cubicBezTo>
                      <a:cubicBezTo>
                        <a:pt x="754970" y="291790"/>
                        <a:pt x="756923" y="289186"/>
                        <a:pt x="756272" y="287233"/>
                      </a:cubicBezTo>
                      <a:cubicBezTo>
                        <a:pt x="755621" y="284955"/>
                        <a:pt x="755947" y="283979"/>
                        <a:pt x="758875" y="283653"/>
                      </a:cubicBezTo>
                      <a:cubicBezTo>
                        <a:pt x="761805" y="283328"/>
                        <a:pt x="765060" y="283002"/>
                        <a:pt x="767663" y="282352"/>
                      </a:cubicBezTo>
                      <a:cubicBezTo>
                        <a:pt x="770266" y="281701"/>
                        <a:pt x="776125" y="283002"/>
                        <a:pt x="776125" y="281375"/>
                      </a:cubicBezTo>
                      <a:cubicBezTo>
                        <a:pt x="776450" y="279422"/>
                        <a:pt x="778078" y="273564"/>
                        <a:pt x="775148" y="273239"/>
                      </a:cubicBezTo>
                      <a:cubicBezTo>
                        <a:pt x="772219" y="272913"/>
                        <a:pt x="772870" y="275517"/>
                        <a:pt x="770592" y="274215"/>
                      </a:cubicBezTo>
                      <a:cubicBezTo>
                        <a:pt x="768314" y="273239"/>
                        <a:pt x="770592" y="270310"/>
                        <a:pt x="768639" y="269984"/>
                      </a:cubicBezTo>
                      <a:cubicBezTo>
                        <a:pt x="767012" y="269659"/>
                        <a:pt x="765060" y="270310"/>
                        <a:pt x="765060" y="269008"/>
                      </a:cubicBezTo>
                      <a:cubicBezTo>
                        <a:pt x="764734" y="268031"/>
                        <a:pt x="766687" y="268031"/>
                        <a:pt x="766036" y="266079"/>
                      </a:cubicBezTo>
                      <a:cubicBezTo>
                        <a:pt x="765060" y="264126"/>
                        <a:pt x="755296" y="258919"/>
                        <a:pt x="757248" y="257292"/>
                      </a:cubicBezTo>
                      <a:cubicBezTo>
                        <a:pt x="759201" y="255339"/>
                        <a:pt x="762130" y="255339"/>
                        <a:pt x="761805" y="253386"/>
                      </a:cubicBezTo>
                      <a:cubicBezTo>
                        <a:pt x="761479" y="251433"/>
                        <a:pt x="758875" y="248830"/>
                        <a:pt x="760503" y="247202"/>
                      </a:cubicBezTo>
                      <a:cubicBezTo>
                        <a:pt x="762130" y="245575"/>
                        <a:pt x="765060" y="246877"/>
                        <a:pt x="764083" y="245250"/>
                      </a:cubicBezTo>
                      <a:cubicBezTo>
                        <a:pt x="763106" y="243297"/>
                        <a:pt x="758225" y="241019"/>
                        <a:pt x="756272" y="238090"/>
                      </a:cubicBezTo>
                      <a:cubicBezTo>
                        <a:pt x="754319" y="235161"/>
                        <a:pt x="750414" y="232557"/>
                        <a:pt x="750414" y="231581"/>
                      </a:cubicBezTo>
                      <a:cubicBezTo>
                        <a:pt x="750414" y="230604"/>
                        <a:pt x="749763" y="224421"/>
                        <a:pt x="747485" y="222793"/>
                      </a:cubicBezTo>
                      <a:cubicBezTo>
                        <a:pt x="745207" y="220841"/>
                        <a:pt x="740325" y="218888"/>
                        <a:pt x="738697" y="216935"/>
                      </a:cubicBezTo>
                      <a:cubicBezTo>
                        <a:pt x="737070" y="214983"/>
                        <a:pt x="737396" y="213681"/>
                        <a:pt x="735769" y="213681"/>
                      </a:cubicBezTo>
                      <a:cubicBezTo>
                        <a:pt x="734141" y="213681"/>
                        <a:pt x="733491" y="217912"/>
                        <a:pt x="731538" y="214332"/>
                      </a:cubicBezTo>
                      <a:cubicBezTo>
                        <a:pt x="729585" y="210752"/>
                        <a:pt x="729910" y="208799"/>
                        <a:pt x="731538" y="208148"/>
                      </a:cubicBezTo>
                      <a:cubicBezTo>
                        <a:pt x="733165" y="207823"/>
                        <a:pt x="736094" y="209775"/>
                        <a:pt x="738373" y="210101"/>
                      </a:cubicBezTo>
                      <a:cubicBezTo>
                        <a:pt x="740325" y="210426"/>
                        <a:pt x="741301" y="210101"/>
                        <a:pt x="744230" y="208148"/>
                      </a:cubicBezTo>
                      <a:cubicBezTo>
                        <a:pt x="747160" y="206195"/>
                        <a:pt x="751391" y="201965"/>
                        <a:pt x="754319" y="200012"/>
                      </a:cubicBezTo>
                      <a:cubicBezTo>
                        <a:pt x="757248" y="198059"/>
                        <a:pt x="765710" y="193177"/>
                        <a:pt x="767338" y="191225"/>
                      </a:cubicBezTo>
                      <a:cubicBezTo>
                        <a:pt x="768965" y="189272"/>
                        <a:pt x="769291" y="185366"/>
                        <a:pt x="772219" y="183414"/>
                      </a:cubicBezTo>
                      <a:cubicBezTo>
                        <a:pt x="775474" y="181461"/>
                        <a:pt x="774497" y="183088"/>
                        <a:pt x="777101" y="181786"/>
                      </a:cubicBezTo>
                      <a:cubicBezTo>
                        <a:pt x="780030" y="180484"/>
                        <a:pt x="779054" y="179183"/>
                        <a:pt x="781006" y="180159"/>
                      </a:cubicBezTo>
                      <a:cubicBezTo>
                        <a:pt x="782959" y="181135"/>
                        <a:pt x="788818" y="186994"/>
                        <a:pt x="789143" y="184716"/>
                      </a:cubicBezTo>
                      <a:cubicBezTo>
                        <a:pt x="789469" y="182437"/>
                        <a:pt x="789793" y="177230"/>
                        <a:pt x="788492" y="176254"/>
                      </a:cubicBezTo>
                      <a:cubicBezTo>
                        <a:pt x="787191" y="175277"/>
                        <a:pt x="782959" y="172674"/>
                        <a:pt x="781006" y="173650"/>
                      </a:cubicBezTo>
                      <a:cubicBezTo>
                        <a:pt x="779054" y="174301"/>
                        <a:pt x="779379" y="175277"/>
                        <a:pt x="777427" y="176905"/>
                      </a:cubicBezTo>
                      <a:cubicBezTo>
                        <a:pt x="775474" y="178532"/>
                        <a:pt x="774172" y="178857"/>
                        <a:pt x="770266" y="178532"/>
                      </a:cubicBezTo>
                      <a:cubicBezTo>
                        <a:pt x="766361" y="178206"/>
                        <a:pt x="759852" y="177881"/>
                        <a:pt x="758550" y="178857"/>
                      </a:cubicBezTo>
                      <a:cubicBezTo>
                        <a:pt x="757574" y="179834"/>
                        <a:pt x="750088" y="186343"/>
                        <a:pt x="748461" y="185692"/>
                      </a:cubicBezTo>
                      <a:cubicBezTo>
                        <a:pt x="746509" y="184716"/>
                        <a:pt x="741627" y="180810"/>
                        <a:pt x="740976" y="181461"/>
                      </a:cubicBezTo>
                      <a:cubicBezTo>
                        <a:pt x="740325" y="182112"/>
                        <a:pt x="729260" y="197734"/>
                        <a:pt x="726330" y="198059"/>
                      </a:cubicBezTo>
                      <a:cubicBezTo>
                        <a:pt x="723401" y="198384"/>
                        <a:pt x="716567" y="198710"/>
                        <a:pt x="714939" y="197408"/>
                      </a:cubicBezTo>
                      <a:cubicBezTo>
                        <a:pt x="713312" y="196432"/>
                        <a:pt x="710709" y="188946"/>
                        <a:pt x="709732" y="187644"/>
                      </a:cubicBezTo>
                      <a:cubicBezTo>
                        <a:pt x="708756" y="186343"/>
                        <a:pt x="709732" y="182763"/>
                        <a:pt x="705176" y="183088"/>
                      </a:cubicBezTo>
                      <a:cubicBezTo>
                        <a:pt x="700620" y="183414"/>
                        <a:pt x="697691" y="177881"/>
                        <a:pt x="696714" y="175603"/>
                      </a:cubicBezTo>
                      <a:cubicBezTo>
                        <a:pt x="696064" y="173325"/>
                        <a:pt x="693785" y="170396"/>
                        <a:pt x="695087" y="166490"/>
                      </a:cubicBezTo>
                      <a:cubicBezTo>
                        <a:pt x="696389" y="162585"/>
                        <a:pt x="695412" y="158679"/>
                        <a:pt x="697365" y="154774"/>
                      </a:cubicBezTo>
                      <a:cubicBezTo>
                        <a:pt x="699318" y="150868"/>
                        <a:pt x="706152" y="145336"/>
                        <a:pt x="709732" y="143708"/>
                      </a:cubicBezTo>
                      <a:cubicBezTo>
                        <a:pt x="713312" y="142407"/>
                        <a:pt x="714614" y="141105"/>
                        <a:pt x="723401" y="142732"/>
                      </a:cubicBezTo>
                      <a:cubicBezTo>
                        <a:pt x="732188" y="144359"/>
                        <a:pt x="742603" y="145010"/>
                        <a:pt x="754645" y="144685"/>
                      </a:cubicBezTo>
                      <a:cubicBezTo>
                        <a:pt x="766361" y="144034"/>
                        <a:pt x="780356" y="142732"/>
                        <a:pt x="781983" y="143708"/>
                      </a:cubicBezTo>
                      <a:cubicBezTo>
                        <a:pt x="783610" y="144685"/>
                        <a:pt x="789793" y="149566"/>
                        <a:pt x="796628" y="149566"/>
                      </a:cubicBezTo>
                      <a:cubicBezTo>
                        <a:pt x="803463" y="149566"/>
                        <a:pt x="802487" y="148265"/>
                        <a:pt x="806718" y="147614"/>
                      </a:cubicBezTo>
                      <a:cubicBezTo>
                        <a:pt x="810948" y="146963"/>
                        <a:pt x="811600" y="148265"/>
                        <a:pt x="814202" y="146312"/>
                      </a:cubicBezTo>
                      <a:cubicBezTo>
                        <a:pt x="816806" y="144359"/>
                        <a:pt x="822339" y="136874"/>
                        <a:pt x="824618" y="134921"/>
                      </a:cubicBezTo>
                      <a:cubicBezTo>
                        <a:pt x="826896" y="132968"/>
                        <a:pt x="830801" y="132643"/>
                        <a:pt x="831452" y="129714"/>
                      </a:cubicBezTo>
                      <a:cubicBezTo>
                        <a:pt x="832428" y="126785"/>
                        <a:pt x="838937" y="117347"/>
                        <a:pt x="839263" y="114743"/>
                      </a:cubicBezTo>
                      <a:cubicBezTo>
                        <a:pt x="839914" y="111814"/>
                        <a:pt x="841215" y="111814"/>
                        <a:pt x="839263" y="110187"/>
                      </a:cubicBezTo>
                      <a:cubicBezTo>
                        <a:pt x="837310" y="108559"/>
                        <a:pt x="835032" y="108885"/>
                        <a:pt x="834055" y="109210"/>
                      </a:cubicBezTo>
                      <a:cubicBezTo>
                        <a:pt x="832754" y="109536"/>
                        <a:pt x="830475" y="113441"/>
                        <a:pt x="830475" y="115394"/>
                      </a:cubicBezTo>
                      <a:cubicBezTo>
                        <a:pt x="830475" y="117347"/>
                        <a:pt x="824292" y="117347"/>
                        <a:pt x="823641" y="118648"/>
                      </a:cubicBezTo>
                      <a:cubicBezTo>
                        <a:pt x="822990" y="119950"/>
                        <a:pt x="824943" y="123205"/>
                        <a:pt x="822990" y="124507"/>
                      </a:cubicBezTo>
                      <a:cubicBezTo>
                        <a:pt x="821037" y="125808"/>
                        <a:pt x="807693" y="131992"/>
                        <a:pt x="806718" y="134270"/>
                      </a:cubicBezTo>
                      <a:cubicBezTo>
                        <a:pt x="805741" y="136548"/>
                        <a:pt x="793048" y="132968"/>
                        <a:pt x="785888" y="132643"/>
                      </a:cubicBezTo>
                      <a:cubicBezTo>
                        <a:pt x="778728" y="132317"/>
                        <a:pt x="776450" y="137525"/>
                        <a:pt x="773847" y="136223"/>
                      </a:cubicBezTo>
                      <a:cubicBezTo>
                        <a:pt x="771243" y="134921"/>
                        <a:pt x="760828" y="130690"/>
                        <a:pt x="758875" y="129388"/>
                      </a:cubicBezTo>
                      <a:cubicBezTo>
                        <a:pt x="756597" y="128087"/>
                        <a:pt x="754645" y="125808"/>
                        <a:pt x="750088" y="127761"/>
                      </a:cubicBezTo>
                      <a:lnTo>
                        <a:pt x="750088" y="127761"/>
                      </a:lnTo>
                      <a:close/>
                      <a:moveTo>
                        <a:pt x="1006546" y="374129"/>
                      </a:moveTo>
                      <a:cubicBezTo>
                        <a:pt x="1006871" y="377058"/>
                        <a:pt x="1006871" y="381289"/>
                        <a:pt x="1008173" y="381289"/>
                      </a:cubicBezTo>
                      <a:cubicBezTo>
                        <a:pt x="1009800" y="381289"/>
                        <a:pt x="1010777" y="382265"/>
                        <a:pt x="1012729" y="380964"/>
                      </a:cubicBezTo>
                      <a:cubicBezTo>
                        <a:pt x="1014682" y="379987"/>
                        <a:pt x="1017611" y="372827"/>
                        <a:pt x="1019238" y="371200"/>
                      </a:cubicBezTo>
                      <a:cubicBezTo>
                        <a:pt x="1020865" y="369573"/>
                        <a:pt x="1022818" y="369247"/>
                        <a:pt x="1022818" y="366644"/>
                      </a:cubicBezTo>
                      <a:cubicBezTo>
                        <a:pt x="1022818" y="364366"/>
                        <a:pt x="1020215" y="362413"/>
                        <a:pt x="1020865" y="360786"/>
                      </a:cubicBezTo>
                      <a:cubicBezTo>
                        <a:pt x="1021517" y="358833"/>
                        <a:pt x="1023795" y="355253"/>
                        <a:pt x="1021191" y="354927"/>
                      </a:cubicBezTo>
                      <a:cubicBezTo>
                        <a:pt x="1018587" y="354602"/>
                        <a:pt x="1013706" y="360460"/>
                        <a:pt x="1012729" y="363389"/>
                      </a:cubicBezTo>
                      <a:cubicBezTo>
                        <a:pt x="1012078" y="366318"/>
                        <a:pt x="1009800" y="366644"/>
                        <a:pt x="1009474" y="367945"/>
                      </a:cubicBezTo>
                      <a:cubicBezTo>
                        <a:pt x="1009149" y="369573"/>
                        <a:pt x="1010451" y="371851"/>
                        <a:pt x="1009149" y="371851"/>
                      </a:cubicBezTo>
                      <a:cubicBezTo>
                        <a:pt x="1008173" y="372502"/>
                        <a:pt x="1007196" y="371851"/>
                        <a:pt x="1006546" y="374129"/>
                      </a:cubicBezTo>
                      <a:lnTo>
                        <a:pt x="1006546" y="374129"/>
                      </a:lnTo>
                      <a:close/>
                      <a:moveTo>
                        <a:pt x="998409" y="387798"/>
                      </a:moveTo>
                      <a:cubicBezTo>
                        <a:pt x="996131" y="389100"/>
                        <a:pt x="990599" y="395609"/>
                        <a:pt x="991900" y="395284"/>
                      </a:cubicBezTo>
                      <a:cubicBezTo>
                        <a:pt x="993528" y="394958"/>
                        <a:pt x="1009800" y="391053"/>
                        <a:pt x="1006871" y="389100"/>
                      </a:cubicBezTo>
                      <a:cubicBezTo>
                        <a:pt x="1003617" y="387473"/>
                        <a:pt x="1000687" y="386171"/>
                        <a:pt x="998409" y="387798"/>
                      </a:cubicBezTo>
                      <a:lnTo>
                        <a:pt x="998409" y="387798"/>
                      </a:lnTo>
                      <a:close/>
                      <a:moveTo>
                        <a:pt x="963586" y="376733"/>
                      </a:moveTo>
                      <a:cubicBezTo>
                        <a:pt x="962609" y="378686"/>
                        <a:pt x="964888" y="381615"/>
                        <a:pt x="966841" y="383567"/>
                      </a:cubicBezTo>
                      <a:cubicBezTo>
                        <a:pt x="968793" y="385520"/>
                        <a:pt x="971072" y="387798"/>
                        <a:pt x="971072" y="385845"/>
                      </a:cubicBezTo>
                      <a:cubicBezTo>
                        <a:pt x="971397" y="383893"/>
                        <a:pt x="974651" y="378360"/>
                        <a:pt x="971072" y="377709"/>
                      </a:cubicBezTo>
                      <a:cubicBezTo>
                        <a:pt x="967817" y="377058"/>
                        <a:pt x="965864" y="372502"/>
                        <a:pt x="963586" y="376733"/>
                      </a:cubicBezTo>
                      <a:lnTo>
                        <a:pt x="963586" y="376733"/>
                      </a:lnTo>
                      <a:close/>
                      <a:moveTo>
                        <a:pt x="864648" y="372827"/>
                      </a:moveTo>
                      <a:cubicBezTo>
                        <a:pt x="868879" y="373804"/>
                        <a:pt x="867577" y="374455"/>
                        <a:pt x="871483" y="372827"/>
                      </a:cubicBezTo>
                      <a:cubicBezTo>
                        <a:pt x="875388" y="371200"/>
                        <a:pt x="877666" y="369899"/>
                        <a:pt x="879619" y="368922"/>
                      </a:cubicBezTo>
                      <a:cubicBezTo>
                        <a:pt x="881572" y="368271"/>
                        <a:pt x="888406" y="373478"/>
                        <a:pt x="885802" y="374780"/>
                      </a:cubicBezTo>
                      <a:cubicBezTo>
                        <a:pt x="883524" y="375756"/>
                        <a:pt x="880270" y="379662"/>
                        <a:pt x="877015" y="379987"/>
                      </a:cubicBezTo>
                      <a:cubicBezTo>
                        <a:pt x="873761" y="380313"/>
                        <a:pt x="865624" y="378686"/>
                        <a:pt x="863997" y="379336"/>
                      </a:cubicBezTo>
                      <a:cubicBezTo>
                        <a:pt x="862370" y="379987"/>
                        <a:pt x="856837" y="383242"/>
                        <a:pt x="856837" y="381289"/>
                      </a:cubicBezTo>
                      <a:cubicBezTo>
                        <a:pt x="857163" y="379662"/>
                        <a:pt x="858790" y="372502"/>
                        <a:pt x="864648" y="372827"/>
                      </a:cubicBezTo>
                      <a:lnTo>
                        <a:pt x="864648" y="372827"/>
                      </a:lnTo>
                      <a:close/>
                      <a:moveTo>
                        <a:pt x="829499" y="386171"/>
                      </a:moveTo>
                      <a:cubicBezTo>
                        <a:pt x="821688" y="385520"/>
                        <a:pt x="821688" y="386822"/>
                        <a:pt x="821363" y="388449"/>
                      </a:cubicBezTo>
                      <a:cubicBezTo>
                        <a:pt x="821037" y="390076"/>
                        <a:pt x="816481" y="393331"/>
                        <a:pt x="818434" y="393982"/>
                      </a:cubicBezTo>
                      <a:cubicBezTo>
                        <a:pt x="820712" y="394633"/>
                        <a:pt x="824943" y="393006"/>
                        <a:pt x="828848" y="392029"/>
                      </a:cubicBezTo>
                      <a:cubicBezTo>
                        <a:pt x="833079" y="391053"/>
                        <a:pt x="836984" y="393006"/>
                        <a:pt x="837636" y="390727"/>
                      </a:cubicBezTo>
                      <a:cubicBezTo>
                        <a:pt x="838937" y="388124"/>
                        <a:pt x="832754" y="385845"/>
                        <a:pt x="829499" y="386171"/>
                      </a:cubicBezTo>
                      <a:lnTo>
                        <a:pt x="829499" y="386171"/>
                      </a:lnTo>
                      <a:close/>
                      <a:moveTo>
                        <a:pt x="811274" y="390402"/>
                      </a:moveTo>
                      <a:cubicBezTo>
                        <a:pt x="808670" y="392029"/>
                        <a:pt x="806392" y="393656"/>
                        <a:pt x="806718" y="395284"/>
                      </a:cubicBezTo>
                      <a:cubicBezTo>
                        <a:pt x="807043" y="396911"/>
                        <a:pt x="808670" y="400817"/>
                        <a:pt x="810623" y="400165"/>
                      </a:cubicBezTo>
                      <a:cubicBezTo>
                        <a:pt x="812575" y="399515"/>
                        <a:pt x="813552" y="395609"/>
                        <a:pt x="813552" y="393331"/>
                      </a:cubicBezTo>
                      <a:cubicBezTo>
                        <a:pt x="813552" y="390402"/>
                        <a:pt x="815179" y="387798"/>
                        <a:pt x="811274" y="390402"/>
                      </a:cubicBezTo>
                      <a:lnTo>
                        <a:pt x="811274" y="390402"/>
                      </a:lnTo>
                      <a:close/>
                      <a:moveTo>
                        <a:pt x="799232" y="388449"/>
                      </a:moveTo>
                      <a:cubicBezTo>
                        <a:pt x="800209" y="391053"/>
                        <a:pt x="799883" y="393331"/>
                        <a:pt x="802161" y="391704"/>
                      </a:cubicBezTo>
                      <a:cubicBezTo>
                        <a:pt x="804114" y="390076"/>
                        <a:pt x="805741" y="390727"/>
                        <a:pt x="806066" y="387147"/>
                      </a:cubicBezTo>
                      <a:cubicBezTo>
                        <a:pt x="806392" y="383567"/>
                        <a:pt x="798581" y="384544"/>
                        <a:pt x="799232" y="388449"/>
                      </a:cubicBezTo>
                      <a:lnTo>
                        <a:pt x="799232" y="388449"/>
                      </a:lnTo>
                      <a:close/>
                      <a:moveTo>
                        <a:pt x="791747" y="392354"/>
                      </a:moveTo>
                      <a:cubicBezTo>
                        <a:pt x="789143" y="394633"/>
                        <a:pt x="784587" y="396260"/>
                        <a:pt x="784587" y="397887"/>
                      </a:cubicBezTo>
                      <a:cubicBezTo>
                        <a:pt x="784587" y="399515"/>
                        <a:pt x="792723" y="401793"/>
                        <a:pt x="794025" y="399840"/>
                      </a:cubicBezTo>
                      <a:cubicBezTo>
                        <a:pt x="795327" y="397887"/>
                        <a:pt x="795652" y="395935"/>
                        <a:pt x="795001" y="393006"/>
                      </a:cubicBezTo>
                      <a:cubicBezTo>
                        <a:pt x="794025" y="390076"/>
                        <a:pt x="795001" y="390727"/>
                        <a:pt x="791747" y="392354"/>
                      </a:cubicBezTo>
                      <a:lnTo>
                        <a:pt x="791747" y="392354"/>
                      </a:lnTo>
                      <a:close/>
                      <a:moveTo>
                        <a:pt x="773196" y="389100"/>
                      </a:moveTo>
                      <a:cubicBezTo>
                        <a:pt x="769941" y="390402"/>
                        <a:pt x="767663" y="393656"/>
                        <a:pt x="767338" y="395609"/>
                      </a:cubicBezTo>
                      <a:cubicBezTo>
                        <a:pt x="766687" y="397562"/>
                        <a:pt x="765060" y="399840"/>
                        <a:pt x="766687" y="400491"/>
                      </a:cubicBezTo>
                      <a:cubicBezTo>
                        <a:pt x="768314" y="401142"/>
                        <a:pt x="773521" y="397236"/>
                        <a:pt x="774497" y="395935"/>
                      </a:cubicBezTo>
                      <a:cubicBezTo>
                        <a:pt x="775474" y="394633"/>
                        <a:pt x="778078" y="393656"/>
                        <a:pt x="777752" y="391053"/>
                      </a:cubicBezTo>
                      <a:cubicBezTo>
                        <a:pt x="777427" y="388775"/>
                        <a:pt x="780030" y="387473"/>
                        <a:pt x="773196" y="389100"/>
                      </a:cubicBezTo>
                      <a:lnTo>
                        <a:pt x="773196" y="389100"/>
                      </a:lnTo>
                      <a:close/>
                      <a:moveTo>
                        <a:pt x="711034" y="390727"/>
                      </a:moveTo>
                      <a:cubicBezTo>
                        <a:pt x="707129" y="391378"/>
                        <a:pt x="704525" y="389426"/>
                        <a:pt x="699318" y="391378"/>
                      </a:cubicBezTo>
                      <a:cubicBezTo>
                        <a:pt x="694436" y="393006"/>
                        <a:pt x="691507" y="392680"/>
                        <a:pt x="690530" y="394633"/>
                      </a:cubicBezTo>
                      <a:cubicBezTo>
                        <a:pt x="689229" y="396586"/>
                        <a:pt x="686951" y="402769"/>
                        <a:pt x="690205" y="403745"/>
                      </a:cubicBezTo>
                      <a:cubicBezTo>
                        <a:pt x="693460" y="404722"/>
                        <a:pt x="700620" y="405698"/>
                        <a:pt x="704851" y="405698"/>
                      </a:cubicBezTo>
                      <a:cubicBezTo>
                        <a:pt x="709082" y="405698"/>
                        <a:pt x="713638" y="405047"/>
                        <a:pt x="716242" y="405373"/>
                      </a:cubicBezTo>
                      <a:cubicBezTo>
                        <a:pt x="718845" y="405698"/>
                        <a:pt x="718845" y="409278"/>
                        <a:pt x="722751" y="408302"/>
                      </a:cubicBezTo>
                      <a:cubicBezTo>
                        <a:pt x="726330" y="407326"/>
                        <a:pt x="730236" y="404722"/>
                        <a:pt x="733165" y="404722"/>
                      </a:cubicBezTo>
                      <a:cubicBezTo>
                        <a:pt x="736094" y="404396"/>
                        <a:pt x="737070" y="407326"/>
                        <a:pt x="741301" y="407000"/>
                      </a:cubicBezTo>
                      <a:cubicBezTo>
                        <a:pt x="745532" y="406674"/>
                        <a:pt x="749438" y="404722"/>
                        <a:pt x="752041" y="404071"/>
                      </a:cubicBezTo>
                      <a:cubicBezTo>
                        <a:pt x="754645" y="403420"/>
                        <a:pt x="759527" y="404396"/>
                        <a:pt x="759852" y="401793"/>
                      </a:cubicBezTo>
                      <a:cubicBezTo>
                        <a:pt x="760178" y="399189"/>
                        <a:pt x="757900" y="397562"/>
                        <a:pt x="751716" y="396260"/>
                      </a:cubicBezTo>
                      <a:cubicBezTo>
                        <a:pt x="745532" y="394958"/>
                        <a:pt x="740000" y="393982"/>
                        <a:pt x="739023" y="395609"/>
                      </a:cubicBezTo>
                      <a:cubicBezTo>
                        <a:pt x="738047" y="397236"/>
                        <a:pt x="737721" y="401142"/>
                        <a:pt x="735769" y="399515"/>
                      </a:cubicBezTo>
                      <a:cubicBezTo>
                        <a:pt x="733816" y="398213"/>
                        <a:pt x="726330" y="391704"/>
                        <a:pt x="723401" y="391053"/>
                      </a:cubicBezTo>
                      <a:cubicBezTo>
                        <a:pt x="720473" y="391053"/>
                        <a:pt x="718194" y="389426"/>
                        <a:pt x="711034" y="390727"/>
                      </a:cubicBezTo>
                      <a:lnTo>
                        <a:pt x="711034" y="390727"/>
                      </a:lnTo>
                      <a:close/>
                      <a:moveTo>
                        <a:pt x="678164" y="395284"/>
                      </a:moveTo>
                      <a:cubicBezTo>
                        <a:pt x="678489" y="398864"/>
                        <a:pt x="674258" y="404722"/>
                        <a:pt x="676861" y="404722"/>
                      </a:cubicBezTo>
                      <a:cubicBezTo>
                        <a:pt x="679465" y="404396"/>
                        <a:pt x="682394" y="403420"/>
                        <a:pt x="683045" y="399840"/>
                      </a:cubicBezTo>
                      <a:cubicBezTo>
                        <a:pt x="683696" y="396260"/>
                        <a:pt x="682394" y="394307"/>
                        <a:pt x="679791" y="393006"/>
                      </a:cubicBezTo>
                      <a:cubicBezTo>
                        <a:pt x="677512" y="391378"/>
                        <a:pt x="677187" y="392354"/>
                        <a:pt x="678164" y="395284"/>
                      </a:cubicBezTo>
                      <a:lnTo>
                        <a:pt x="678164" y="395284"/>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5" name="Freeform: Shape 664">
                  <a:extLst>
                    <a:ext uri="{FF2B5EF4-FFF2-40B4-BE49-F238E27FC236}">
                      <a16:creationId xmlns:a16="http://schemas.microsoft.com/office/drawing/2014/main" id="{016C791F-499F-4DA9-8A1A-6F75DE67B298}"/>
                    </a:ext>
                  </a:extLst>
                </p:cNvPr>
                <p:cNvSpPr/>
                <p:nvPr/>
              </p:nvSpPr>
              <p:spPr>
                <a:xfrm>
                  <a:off x="9710408" y="4484309"/>
                  <a:ext cx="378281" cy="293092"/>
                </a:xfrm>
                <a:custGeom>
                  <a:avLst/>
                  <a:gdLst>
                    <a:gd name="connsiteX0" fmla="*/ 5858 w 378281"/>
                    <a:gd name="connsiteY0" fmla="*/ 223038 h 293092"/>
                    <a:gd name="connsiteX1" fmla="*/ 16273 w 378281"/>
                    <a:gd name="connsiteY1" fmla="*/ 222388 h 293092"/>
                    <a:gd name="connsiteX2" fmla="*/ 31570 w 378281"/>
                    <a:gd name="connsiteY2" fmla="*/ 220760 h 293092"/>
                    <a:gd name="connsiteX3" fmla="*/ 40682 w 378281"/>
                    <a:gd name="connsiteY3" fmla="*/ 222062 h 293092"/>
                    <a:gd name="connsiteX4" fmla="*/ 50120 w 378281"/>
                    <a:gd name="connsiteY4" fmla="*/ 225642 h 293092"/>
                    <a:gd name="connsiteX5" fmla="*/ 60209 w 378281"/>
                    <a:gd name="connsiteY5" fmla="*/ 219784 h 293092"/>
                    <a:gd name="connsiteX6" fmla="*/ 68671 w 378281"/>
                    <a:gd name="connsiteY6" fmla="*/ 216529 h 293092"/>
                    <a:gd name="connsiteX7" fmla="*/ 68671 w 378281"/>
                    <a:gd name="connsiteY7" fmla="*/ 210997 h 293092"/>
                    <a:gd name="connsiteX8" fmla="*/ 62162 w 378281"/>
                    <a:gd name="connsiteY8" fmla="*/ 203837 h 293092"/>
                    <a:gd name="connsiteX9" fmla="*/ 53375 w 378281"/>
                    <a:gd name="connsiteY9" fmla="*/ 201233 h 293092"/>
                    <a:gd name="connsiteX10" fmla="*/ 45563 w 378281"/>
                    <a:gd name="connsiteY10" fmla="*/ 202209 h 293092"/>
                    <a:gd name="connsiteX11" fmla="*/ 40682 w 378281"/>
                    <a:gd name="connsiteY11" fmla="*/ 197653 h 293092"/>
                    <a:gd name="connsiteX12" fmla="*/ 31570 w 378281"/>
                    <a:gd name="connsiteY12" fmla="*/ 197002 h 293092"/>
                    <a:gd name="connsiteX13" fmla="*/ 41333 w 378281"/>
                    <a:gd name="connsiteY13" fmla="*/ 193097 h 293092"/>
                    <a:gd name="connsiteX14" fmla="*/ 49470 w 378281"/>
                    <a:gd name="connsiteY14" fmla="*/ 196351 h 293092"/>
                    <a:gd name="connsiteX15" fmla="*/ 57606 w 378281"/>
                    <a:gd name="connsiteY15" fmla="*/ 196677 h 293092"/>
                    <a:gd name="connsiteX16" fmla="*/ 67369 w 378281"/>
                    <a:gd name="connsiteY16" fmla="*/ 197002 h 293092"/>
                    <a:gd name="connsiteX17" fmla="*/ 75831 w 378281"/>
                    <a:gd name="connsiteY17" fmla="*/ 195700 h 293092"/>
                    <a:gd name="connsiteX18" fmla="*/ 67044 w 378281"/>
                    <a:gd name="connsiteY18" fmla="*/ 186262 h 293092"/>
                    <a:gd name="connsiteX19" fmla="*/ 70949 w 378281"/>
                    <a:gd name="connsiteY19" fmla="*/ 185611 h 293092"/>
                    <a:gd name="connsiteX20" fmla="*/ 78109 w 378281"/>
                    <a:gd name="connsiteY20" fmla="*/ 188866 h 293092"/>
                    <a:gd name="connsiteX21" fmla="*/ 82666 w 378281"/>
                    <a:gd name="connsiteY21" fmla="*/ 187564 h 293092"/>
                    <a:gd name="connsiteX22" fmla="*/ 76482 w 378281"/>
                    <a:gd name="connsiteY22" fmla="*/ 176824 h 293092"/>
                    <a:gd name="connsiteX23" fmla="*/ 77133 w 378281"/>
                    <a:gd name="connsiteY23" fmla="*/ 171942 h 293092"/>
                    <a:gd name="connsiteX24" fmla="*/ 82991 w 378281"/>
                    <a:gd name="connsiteY24" fmla="*/ 176824 h 293092"/>
                    <a:gd name="connsiteX25" fmla="*/ 87547 w 378281"/>
                    <a:gd name="connsiteY25" fmla="*/ 179753 h 293092"/>
                    <a:gd name="connsiteX26" fmla="*/ 93406 w 378281"/>
                    <a:gd name="connsiteY26" fmla="*/ 177800 h 293092"/>
                    <a:gd name="connsiteX27" fmla="*/ 98938 w 378281"/>
                    <a:gd name="connsiteY27" fmla="*/ 178777 h 293092"/>
                    <a:gd name="connsiteX28" fmla="*/ 101867 w 378281"/>
                    <a:gd name="connsiteY28" fmla="*/ 174871 h 293092"/>
                    <a:gd name="connsiteX29" fmla="*/ 106098 w 378281"/>
                    <a:gd name="connsiteY29" fmla="*/ 176824 h 293092"/>
                    <a:gd name="connsiteX30" fmla="*/ 111306 w 378281"/>
                    <a:gd name="connsiteY30" fmla="*/ 177150 h 293092"/>
                    <a:gd name="connsiteX31" fmla="*/ 113909 w 378281"/>
                    <a:gd name="connsiteY31" fmla="*/ 182357 h 293092"/>
                    <a:gd name="connsiteX32" fmla="*/ 129856 w 378281"/>
                    <a:gd name="connsiteY32" fmla="*/ 184961 h 293092"/>
                    <a:gd name="connsiteX33" fmla="*/ 146129 w 378281"/>
                    <a:gd name="connsiteY33" fmla="*/ 190493 h 293092"/>
                    <a:gd name="connsiteX34" fmla="*/ 156869 w 378281"/>
                    <a:gd name="connsiteY34" fmla="*/ 207742 h 293092"/>
                    <a:gd name="connsiteX35" fmla="*/ 161751 w 378281"/>
                    <a:gd name="connsiteY35" fmla="*/ 216529 h 293092"/>
                    <a:gd name="connsiteX36" fmla="*/ 167934 w 378281"/>
                    <a:gd name="connsiteY36" fmla="*/ 220109 h 293092"/>
                    <a:gd name="connsiteX37" fmla="*/ 172816 w 378281"/>
                    <a:gd name="connsiteY37" fmla="*/ 217831 h 293092"/>
                    <a:gd name="connsiteX38" fmla="*/ 174769 w 378281"/>
                    <a:gd name="connsiteY38" fmla="*/ 228571 h 293092"/>
                    <a:gd name="connsiteX39" fmla="*/ 180627 w 378281"/>
                    <a:gd name="connsiteY39" fmla="*/ 230198 h 293092"/>
                    <a:gd name="connsiteX40" fmla="*/ 188438 w 378281"/>
                    <a:gd name="connsiteY40" fmla="*/ 242240 h 293092"/>
                    <a:gd name="connsiteX41" fmla="*/ 195598 w 378281"/>
                    <a:gd name="connsiteY41" fmla="*/ 248424 h 293092"/>
                    <a:gd name="connsiteX42" fmla="*/ 226516 w 378281"/>
                    <a:gd name="connsiteY42" fmla="*/ 252004 h 293092"/>
                    <a:gd name="connsiteX43" fmla="*/ 245066 w 378281"/>
                    <a:gd name="connsiteY43" fmla="*/ 253631 h 293092"/>
                    <a:gd name="connsiteX44" fmla="*/ 257760 w 378281"/>
                    <a:gd name="connsiteY44" fmla="*/ 258188 h 293092"/>
                    <a:gd name="connsiteX45" fmla="*/ 263617 w 378281"/>
                    <a:gd name="connsiteY45" fmla="*/ 264371 h 293092"/>
                    <a:gd name="connsiteX46" fmla="*/ 271753 w 378281"/>
                    <a:gd name="connsiteY46" fmla="*/ 261767 h 293092"/>
                    <a:gd name="connsiteX47" fmla="*/ 265244 w 378281"/>
                    <a:gd name="connsiteY47" fmla="*/ 254933 h 293092"/>
                    <a:gd name="connsiteX48" fmla="*/ 277287 w 378281"/>
                    <a:gd name="connsiteY48" fmla="*/ 253631 h 293092"/>
                    <a:gd name="connsiteX49" fmla="*/ 272079 w 378281"/>
                    <a:gd name="connsiteY49" fmla="*/ 249400 h 293092"/>
                    <a:gd name="connsiteX50" fmla="*/ 262641 w 378281"/>
                    <a:gd name="connsiteY50" fmla="*/ 250051 h 293092"/>
                    <a:gd name="connsiteX51" fmla="*/ 248321 w 378281"/>
                    <a:gd name="connsiteY51" fmla="*/ 243216 h 293092"/>
                    <a:gd name="connsiteX52" fmla="*/ 255156 w 378281"/>
                    <a:gd name="connsiteY52" fmla="*/ 237033 h 293092"/>
                    <a:gd name="connsiteX53" fmla="*/ 239860 w 378281"/>
                    <a:gd name="connsiteY53" fmla="*/ 235406 h 293092"/>
                    <a:gd name="connsiteX54" fmla="*/ 232374 w 378281"/>
                    <a:gd name="connsiteY54" fmla="*/ 228897 h 293092"/>
                    <a:gd name="connsiteX55" fmla="*/ 233351 w 378281"/>
                    <a:gd name="connsiteY55" fmla="*/ 219458 h 293092"/>
                    <a:gd name="connsiteX56" fmla="*/ 215125 w 378281"/>
                    <a:gd name="connsiteY56" fmla="*/ 218807 h 293092"/>
                    <a:gd name="connsiteX57" fmla="*/ 206338 w 378281"/>
                    <a:gd name="connsiteY57" fmla="*/ 205138 h 293092"/>
                    <a:gd name="connsiteX58" fmla="*/ 198852 w 378281"/>
                    <a:gd name="connsiteY58" fmla="*/ 189842 h 293092"/>
                    <a:gd name="connsiteX59" fmla="*/ 176721 w 378281"/>
                    <a:gd name="connsiteY59" fmla="*/ 174546 h 293092"/>
                    <a:gd name="connsiteX60" fmla="*/ 169887 w 378281"/>
                    <a:gd name="connsiteY60" fmla="*/ 159250 h 293092"/>
                    <a:gd name="connsiteX61" fmla="*/ 170863 w 378281"/>
                    <a:gd name="connsiteY61" fmla="*/ 152089 h 293092"/>
                    <a:gd name="connsiteX62" fmla="*/ 184207 w 378281"/>
                    <a:gd name="connsiteY62" fmla="*/ 152415 h 293092"/>
                    <a:gd name="connsiteX63" fmla="*/ 192669 w 378281"/>
                    <a:gd name="connsiteY63" fmla="*/ 150137 h 293092"/>
                    <a:gd name="connsiteX64" fmla="*/ 193645 w 378281"/>
                    <a:gd name="connsiteY64" fmla="*/ 142977 h 293092"/>
                    <a:gd name="connsiteX65" fmla="*/ 185834 w 378281"/>
                    <a:gd name="connsiteY65" fmla="*/ 134190 h 293092"/>
                    <a:gd name="connsiteX66" fmla="*/ 171515 w 378281"/>
                    <a:gd name="connsiteY66" fmla="*/ 130284 h 293092"/>
                    <a:gd name="connsiteX67" fmla="*/ 161425 w 378281"/>
                    <a:gd name="connsiteY67" fmla="*/ 127030 h 293092"/>
                    <a:gd name="connsiteX68" fmla="*/ 154590 w 378281"/>
                    <a:gd name="connsiteY68" fmla="*/ 123124 h 293092"/>
                    <a:gd name="connsiteX69" fmla="*/ 141247 w 378281"/>
                    <a:gd name="connsiteY69" fmla="*/ 121497 h 293092"/>
                    <a:gd name="connsiteX70" fmla="*/ 136040 w 378281"/>
                    <a:gd name="connsiteY70" fmla="*/ 112384 h 293092"/>
                    <a:gd name="connsiteX71" fmla="*/ 136690 w 378281"/>
                    <a:gd name="connsiteY71" fmla="*/ 104248 h 293092"/>
                    <a:gd name="connsiteX72" fmla="*/ 128229 w 378281"/>
                    <a:gd name="connsiteY72" fmla="*/ 91555 h 293092"/>
                    <a:gd name="connsiteX73" fmla="*/ 110329 w 378281"/>
                    <a:gd name="connsiteY73" fmla="*/ 82117 h 293092"/>
                    <a:gd name="connsiteX74" fmla="*/ 100566 w 378281"/>
                    <a:gd name="connsiteY74" fmla="*/ 72679 h 293092"/>
                    <a:gd name="connsiteX75" fmla="*/ 88198 w 378281"/>
                    <a:gd name="connsiteY75" fmla="*/ 68773 h 293092"/>
                    <a:gd name="connsiteX76" fmla="*/ 47191 w 378281"/>
                    <a:gd name="connsiteY76" fmla="*/ 53803 h 293092"/>
                    <a:gd name="connsiteX77" fmla="*/ 9113 w 378281"/>
                    <a:gd name="connsiteY77" fmla="*/ 38832 h 293092"/>
                    <a:gd name="connsiteX78" fmla="*/ 3906 w 378281"/>
                    <a:gd name="connsiteY78" fmla="*/ 39483 h 293092"/>
                    <a:gd name="connsiteX79" fmla="*/ 3906 w 378281"/>
                    <a:gd name="connsiteY79" fmla="*/ 119870 h 293092"/>
                    <a:gd name="connsiteX80" fmla="*/ 652 w 378281"/>
                    <a:gd name="connsiteY80" fmla="*/ 148835 h 293092"/>
                    <a:gd name="connsiteX81" fmla="*/ 0 w 378281"/>
                    <a:gd name="connsiteY81" fmla="*/ 154042 h 293092"/>
                    <a:gd name="connsiteX82" fmla="*/ 1302 w 378281"/>
                    <a:gd name="connsiteY82" fmla="*/ 154693 h 293092"/>
                    <a:gd name="connsiteX83" fmla="*/ 1302 w 378281"/>
                    <a:gd name="connsiteY83" fmla="*/ 154693 h 293092"/>
                    <a:gd name="connsiteX84" fmla="*/ 6509 w 378281"/>
                    <a:gd name="connsiteY84" fmla="*/ 160226 h 293092"/>
                    <a:gd name="connsiteX85" fmla="*/ 5858 w 378281"/>
                    <a:gd name="connsiteY85" fmla="*/ 223038 h 293092"/>
                    <a:gd name="connsiteX86" fmla="*/ 5858 w 378281"/>
                    <a:gd name="connsiteY86" fmla="*/ 223038 h 293092"/>
                    <a:gd name="connsiteX87" fmla="*/ 333590 w 378281"/>
                    <a:gd name="connsiteY87" fmla="*/ 262744 h 293092"/>
                    <a:gd name="connsiteX88" fmla="*/ 339774 w 378281"/>
                    <a:gd name="connsiteY88" fmla="*/ 263720 h 293092"/>
                    <a:gd name="connsiteX89" fmla="*/ 332614 w 378281"/>
                    <a:gd name="connsiteY89" fmla="*/ 266975 h 293092"/>
                    <a:gd name="connsiteX90" fmla="*/ 327081 w 378281"/>
                    <a:gd name="connsiteY90" fmla="*/ 263069 h 293092"/>
                    <a:gd name="connsiteX91" fmla="*/ 333590 w 378281"/>
                    <a:gd name="connsiteY91" fmla="*/ 262744 h 293092"/>
                    <a:gd name="connsiteX92" fmla="*/ 333590 w 378281"/>
                    <a:gd name="connsiteY92" fmla="*/ 262744 h 293092"/>
                    <a:gd name="connsiteX93" fmla="*/ 371017 w 378281"/>
                    <a:gd name="connsiteY93" fmla="*/ 281945 h 293092"/>
                    <a:gd name="connsiteX94" fmla="*/ 371993 w 378281"/>
                    <a:gd name="connsiteY94" fmla="*/ 286502 h 293092"/>
                    <a:gd name="connsiteX95" fmla="*/ 378177 w 378281"/>
                    <a:gd name="connsiteY95" fmla="*/ 285200 h 293092"/>
                    <a:gd name="connsiteX96" fmla="*/ 371017 w 378281"/>
                    <a:gd name="connsiteY96" fmla="*/ 281945 h 293092"/>
                    <a:gd name="connsiteX97" fmla="*/ 371017 w 378281"/>
                    <a:gd name="connsiteY97" fmla="*/ 281945 h 293092"/>
                    <a:gd name="connsiteX98" fmla="*/ 348235 w 378281"/>
                    <a:gd name="connsiteY98" fmla="*/ 285200 h 293092"/>
                    <a:gd name="connsiteX99" fmla="*/ 355070 w 378281"/>
                    <a:gd name="connsiteY99" fmla="*/ 293011 h 293092"/>
                    <a:gd name="connsiteX100" fmla="*/ 363857 w 378281"/>
                    <a:gd name="connsiteY100" fmla="*/ 291058 h 293092"/>
                    <a:gd name="connsiteX101" fmla="*/ 354744 w 378281"/>
                    <a:gd name="connsiteY101" fmla="*/ 287153 h 293092"/>
                    <a:gd name="connsiteX102" fmla="*/ 348235 w 378281"/>
                    <a:gd name="connsiteY102" fmla="*/ 285200 h 293092"/>
                    <a:gd name="connsiteX103" fmla="*/ 348235 w 378281"/>
                    <a:gd name="connsiteY103" fmla="*/ 285200 h 293092"/>
                    <a:gd name="connsiteX104" fmla="*/ 328708 w 378281"/>
                    <a:gd name="connsiteY104" fmla="*/ 217506 h 293092"/>
                    <a:gd name="connsiteX105" fmla="*/ 338797 w 378281"/>
                    <a:gd name="connsiteY105" fmla="*/ 218157 h 293092"/>
                    <a:gd name="connsiteX106" fmla="*/ 342702 w 378281"/>
                    <a:gd name="connsiteY106" fmla="*/ 223364 h 293092"/>
                    <a:gd name="connsiteX107" fmla="*/ 334241 w 378281"/>
                    <a:gd name="connsiteY107" fmla="*/ 225316 h 293092"/>
                    <a:gd name="connsiteX108" fmla="*/ 328708 w 378281"/>
                    <a:gd name="connsiteY108" fmla="*/ 217506 h 293092"/>
                    <a:gd name="connsiteX109" fmla="*/ 328708 w 378281"/>
                    <a:gd name="connsiteY109" fmla="*/ 217506 h 293092"/>
                    <a:gd name="connsiteX110" fmla="*/ 285097 w 378281"/>
                    <a:gd name="connsiteY110" fmla="*/ 202209 h 293092"/>
                    <a:gd name="connsiteX111" fmla="*/ 291606 w 378281"/>
                    <a:gd name="connsiteY111" fmla="*/ 200907 h 293092"/>
                    <a:gd name="connsiteX112" fmla="*/ 289979 w 378281"/>
                    <a:gd name="connsiteY112" fmla="*/ 212624 h 293092"/>
                    <a:gd name="connsiteX113" fmla="*/ 285097 w 378281"/>
                    <a:gd name="connsiteY113" fmla="*/ 202209 h 293092"/>
                    <a:gd name="connsiteX114" fmla="*/ 285097 w 378281"/>
                    <a:gd name="connsiteY114" fmla="*/ 202209 h 293092"/>
                    <a:gd name="connsiteX115" fmla="*/ 282169 w 378281"/>
                    <a:gd name="connsiteY115" fmla="*/ 244844 h 293092"/>
                    <a:gd name="connsiteX116" fmla="*/ 285097 w 378281"/>
                    <a:gd name="connsiteY116" fmla="*/ 249075 h 293092"/>
                    <a:gd name="connsiteX117" fmla="*/ 290630 w 378281"/>
                    <a:gd name="connsiteY117" fmla="*/ 250702 h 293092"/>
                    <a:gd name="connsiteX118" fmla="*/ 287375 w 378281"/>
                    <a:gd name="connsiteY118" fmla="*/ 245820 h 293092"/>
                    <a:gd name="connsiteX119" fmla="*/ 282169 w 378281"/>
                    <a:gd name="connsiteY119" fmla="*/ 244844 h 293092"/>
                    <a:gd name="connsiteX120" fmla="*/ 282169 w 378281"/>
                    <a:gd name="connsiteY120" fmla="*/ 244844 h 293092"/>
                    <a:gd name="connsiteX121" fmla="*/ 257760 w 378281"/>
                    <a:gd name="connsiteY121" fmla="*/ 222388 h 293092"/>
                    <a:gd name="connsiteX122" fmla="*/ 259387 w 378281"/>
                    <a:gd name="connsiteY122" fmla="*/ 227595 h 293092"/>
                    <a:gd name="connsiteX123" fmla="*/ 262641 w 378281"/>
                    <a:gd name="connsiteY123" fmla="*/ 230849 h 293092"/>
                    <a:gd name="connsiteX124" fmla="*/ 264594 w 378281"/>
                    <a:gd name="connsiteY124" fmla="*/ 224666 h 293092"/>
                    <a:gd name="connsiteX125" fmla="*/ 261665 w 378281"/>
                    <a:gd name="connsiteY125" fmla="*/ 220109 h 293092"/>
                    <a:gd name="connsiteX126" fmla="*/ 257760 w 378281"/>
                    <a:gd name="connsiteY126" fmla="*/ 222388 h 293092"/>
                    <a:gd name="connsiteX127" fmla="*/ 257760 w 378281"/>
                    <a:gd name="connsiteY127" fmla="*/ 222388 h 293092"/>
                    <a:gd name="connsiteX128" fmla="*/ 270126 w 378281"/>
                    <a:gd name="connsiteY128" fmla="*/ 227920 h 293092"/>
                    <a:gd name="connsiteX129" fmla="*/ 269150 w 378281"/>
                    <a:gd name="connsiteY129" fmla="*/ 234104 h 293092"/>
                    <a:gd name="connsiteX130" fmla="*/ 276961 w 378281"/>
                    <a:gd name="connsiteY130" fmla="*/ 236382 h 293092"/>
                    <a:gd name="connsiteX131" fmla="*/ 285097 w 378281"/>
                    <a:gd name="connsiteY131" fmla="*/ 234755 h 293092"/>
                    <a:gd name="connsiteX132" fmla="*/ 279239 w 378281"/>
                    <a:gd name="connsiteY132" fmla="*/ 229873 h 293092"/>
                    <a:gd name="connsiteX133" fmla="*/ 270126 w 378281"/>
                    <a:gd name="connsiteY133" fmla="*/ 227920 h 293092"/>
                    <a:gd name="connsiteX134" fmla="*/ 270126 w 378281"/>
                    <a:gd name="connsiteY134" fmla="*/ 227920 h 293092"/>
                    <a:gd name="connsiteX135" fmla="*/ 242138 w 378281"/>
                    <a:gd name="connsiteY135" fmla="*/ 3032 h 293092"/>
                    <a:gd name="connsiteX136" fmla="*/ 247670 w 378281"/>
                    <a:gd name="connsiteY136" fmla="*/ 11494 h 293092"/>
                    <a:gd name="connsiteX137" fmla="*/ 249948 w 378281"/>
                    <a:gd name="connsiteY137" fmla="*/ 2381 h 293092"/>
                    <a:gd name="connsiteX138" fmla="*/ 242138 w 378281"/>
                    <a:gd name="connsiteY138" fmla="*/ 3032 h 293092"/>
                    <a:gd name="connsiteX139" fmla="*/ 242138 w 378281"/>
                    <a:gd name="connsiteY139" fmla="*/ 3032 h 293092"/>
                    <a:gd name="connsiteX140" fmla="*/ 357999 w 378281"/>
                    <a:gd name="connsiteY140" fmla="*/ 75283 h 293092"/>
                    <a:gd name="connsiteX141" fmla="*/ 357023 w 378281"/>
                    <a:gd name="connsiteY141" fmla="*/ 82117 h 293092"/>
                    <a:gd name="connsiteX142" fmla="*/ 361579 w 378281"/>
                    <a:gd name="connsiteY142" fmla="*/ 77886 h 293092"/>
                    <a:gd name="connsiteX143" fmla="*/ 357999 w 378281"/>
                    <a:gd name="connsiteY143" fmla="*/ 75283 h 293092"/>
                    <a:gd name="connsiteX144" fmla="*/ 357999 w 378281"/>
                    <a:gd name="connsiteY144" fmla="*/ 75283 h 293092"/>
                    <a:gd name="connsiteX145" fmla="*/ 330010 w 378281"/>
                    <a:gd name="connsiteY145" fmla="*/ 47945 h 293092"/>
                    <a:gd name="connsiteX146" fmla="*/ 327081 w 378281"/>
                    <a:gd name="connsiteY146" fmla="*/ 51525 h 293092"/>
                    <a:gd name="connsiteX147" fmla="*/ 330335 w 378281"/>
                    <a:gd name="connsiteY147" fmla="*/ 56732 h 293092"/>
                    <a:gd name="connsiteX148" fmla="*/ 330010 w 378281"/>
                    <a:gd name="connsiteY148" fmla="*/ 47945 h 293092"/>
                    <a:gd name="connsiteX149" fmla="*/ 330010 w 378281"/>
                    <a:gd name="connsiteY149" fmla="*/ 47945 h 293092"/>
                    <a:gd name="connsiteX150" fmla="*/ 329034 w 378281"/>
                    <a:gd name="connsiteY150" fmla="*/ 69424 h 293092"/>
                    <a:gd name="connsiteX151" fmla="*/ 324152 w 378281"/>
                    <a:gd name="connsiteY151" fmla="*/ 69424 h 293092"/>
                    <a:gd name="connsiteX152" fmla="*/ 331312 w 378281"/>
                    <a:gd name="connsiteY152" fmla="*/ 79839 h 293092"/>
                    <a:gd name="connsiteX153" fmla="*/ 331637 w 378281"/>
                    <a:gd name="connsiteY153" fmla="*/ 90254 h 293092"/>
                    <a:gd name="connsiteX154" fmla="*/ 337821 w 378281"/>
                    <a:gd name="connsiteY154" fmla="*/ 98390 h 293092"/>
                    <a:gd name="connsiteX155" fmla="*/ 341401 w 378281"/>
                    <a:gd name="connsiteY155" fmla="*/ 88952 h 293092"/>
                    <a:gd name="connsiteX156" fmla="*/ 344005 w 378281"/>
                    <a:gd name="connsiteY156" fmla="*/ 83419 h 293092"/>
                    <a:gd name="connsiteX157" fmla="*/ 338471 w 378281"/>
                    <a:gd name="connsiteY157" fmla="*/ 74957 h 293092"/>
                    <a:gd name="connsiteX158" fmla="*/ 329034 w 378281"/>
                    <a:gd name="connsiteY158" fmla="*/ 69424 h 293092"/>
                    <a:gd name="connsiteX159" fmla="*/ 329034 w 378281"/>
                    <a:gd name="connsiteY159" fmla="*/ 69424 h 293092"/>
                    <a:gd name="connsiteX160" fmla="*/ 281517 w 378281"/>
                    <a:gd name="connsiteY160" fmla="*/ 35903 h 293092"/>
                    <a:gd name="connsiteX161" fmla="*/ 280541 w 378281"/>
                    <a:gd name="connsiteY161" fmla="*/ 40134 h 293092"/>
                    <a:gd name="connsiteX162" fmla="*/ 278263 w 378281"/>
                    <a:gd name="connsiteY162" fmla="*/ 42737 h 293092"/>
                    <a:gd name="connsiteX163" fmla="*/ 286725 w 378281"/>
                    <a:gd name="connsiteY163" fmla="*/ 45015 h 293092"/>
                    <a:gd name="connsiteX164" fmla="*/ 307228 w 378281"/>
                    <a:gd name="connsiteY164" fmla="*/ 55755 h 293092"/>
                    <a:gd name="connsiteX165" fmla="*/ 319596 w 378281"/>
                    <a:gd name="connsiteY165" fmla="*/ 64217 h 293092"/>
                    <a:gd name="connsiteX166" fmla="*/ 311134 w 378281"/>
                    <a:gd name="connsiteY166" fmla="*/ 53152 h 293092"/>
                    <a:gd name="connsiteX167" fmla="*/ 290630 w 378281"/>
                    <a:gd name="connsiteY167" fmla="*/ 41110 h 293092"/>
                    <a:gd name="connsiteX168" fmla="*/ 281517 w 378281"/>
                    <a:gd name="connsiteY168" fmla="*/ 35903 h 293092"/>
                    <a:gd name="connsiteX169" fmla="*/ 281517 w 378281"/>
                    <a:gd name="connsiteY169" fmla="*/ 35903 h 293092"/>
                    <a:gd name="connsiteX170" fmla="*/ 264269 w 378281"/>
                    <a:gd name="connsiteY170" fmla="*/ 29394 h 293092"/>
                    <a:gd name="connsiteX171" fmla="*/ 253203 w 378281"/>
                    <a:gd name="connsiteY171" fmla="*/ 31997 h 293092"/>
                    <a:gd name="connsiteX172" fmla="*/ 263943 w 378281"/>
                    <a:gd name="connsiteY172" fmla="*/ 37205 h 293092"/>
                    <a:gd name="connsiteX173" fmla="*/ 269801 w 378281"/>
                    <a:gd name="connsiteY173" fmla="*/ 34926 h 293092"/>
                    <a:gd name="connsiteX174" fmla="*/ 264269 w 378281"/>
                    <a:gd name="connsiteY174" fmla="*/ 29394 h 293092"/>
                    <a:gd name="connsiteX175" fmla="*/ 264269 w 378281"/>
                    <a:gd name="connsiteY175" fmla="*/ 29394 h 293092"/>
                    <a:gd name="connsiteX176" fmla="*/ 195924 w 378281"/>
                    <a:gd name="connsiteY176" fmla="*/ 28092 h 293092"/>
                    <a:gd name="connsiteX177" fmla="*/ 192343 w 378281"/>
                    <a:gd name="connsiteY177" fmla="*/ 31021 h 293092"/>
                    <a:gd name="connsiteX178" fmla="*/ 200805 w 378281"/>
                    <a:gd name="connsiteY178" fmla="*/ 30370 h 293092"/>
                    <a:gd name="connsiteX179" fmla="*/ 195924 w 378281"/>
                    <a:gd name="connsiteY179" fmla="*/ 28092 h 293092"/>
                    <a:gd name="connsiteX180" fmla="*/ 195924 w 378281"/>
                    <a:gd name="connsiteY180" fmla="*/ 28092 h 293092"/>
                    <a:gd name="connsiteX181" fmla="*/ 168911 w 378281"/>
                    <a:gd name="connsiteY181" fmla="*/ 17352 h 293092"/>
                    <a:gd name="connsiteX182" fmla="*/ 160774 w 378281"/>
                    <a:gd name="connsiteY182" fmla="*/ 18654 h 293092"/>
                    <a:gd name="connsiteX183" fmla="*/ 157520 w 378281"/>
                    <a:gd name="connsiteY183" fmla="*/ 26139 h 293092"/>
                    <a:gd name="connsiteX184" fmla="*/ 160124 w 378281"/>
                    <a:gd name="connsiteY184" fmla="*/ 28743 h 293092"/>
                    <a:gd name="connsiteX185" fmla="*/ 166307 w 378281"/>
                    <a:gd name="connsiteY185" fmla="*/ 23861 h 293092"/>
                    <a:gd name="connsiteX186" fmla="*/ 177372 w 378281"/>
                    <a:gd name="connsiteY186" fmla="*/ 26139 h 293092"/>
                    <a:gd name="connsiteX187" fmla="*/ 185508 w 378281"/>
                    <a:gd name="connsiteY187" fmla="*/ 20932 h 293092"/>
                    <a:gd name="connsiteX188" fmla="*/ 175745 w 378281"/>
                    <a:gd name="connsiteY188" fmla="*/ 18979 h 293092"/>
                    <a:gd name="connsiteX189" fmla="*/ 168911 w 378281"/>
                    <a:gd name="connsiteY189" fmla="*/ 17352 h 293092"/>
                    <a:gd name="connsiteX190" fmla="*/ 168911 w 378281"/>
                    <a:gd name="connsiteY190" fmla="*/ 17352 h 293092"/>
                    <a:gd name="connsiteX191" fmla="*/ 240835 w 378281"/>
                    <a:gd name="connsiteY191" fmla="*/ 93182 h 293092"/>
                    <a:gd name="connsiteX192" fmla="*/ 242788 w 378281"/>
                    <a:gd name="connsiteY192" fmla="*/ 96763 h 293092"/>
                    <a:gd name="connsiteX193" fmla="*/ 246694 w 378281"/>
                    <a:gd name="connsiteY193" fmla="*/ 97414 h 293092"/>
                    <a:gd name="connsiteX194" fmla="*/ 244090 w 378281"/>
                    <a:gd name="connsiteY194" fmla="*/ 92532 h 293092"/>
                    <a:gd name="connsiteX195" fmla="*/ 240835 w 378281"/>
                    <a:gd name="connsiteY195" fmla="*/ 93182 h 293092"/>
                    <a:gd name="connsiteX196" fmla="*/ 240835 w 378281"/>
                    <a:gd name="connsiteY196" fmla="*/ 93182 h 293092"/>
                    <a:gd name="connsiteX197" fmla="*/ 227167 w 378281"/>
                    <a:gd name="connsiteY197" fmla="*/ 118568 h 293092"/>
                    <a:gd name="connsiteX198" fmla="*/ 217729 w 378281"/>
                    <a:gd name="connsiteY198" fmla="*/ 119870 h 293092"/>
                    <a:gd name="connsiteX199" fmla="*/ 210894 w 378281"/>
                    <a:gd name="connsiteY199" fmla="*/ 116290 h 293092"/>
                    <a:gd name="connsiteX200" fmla="*/ 209917 w 378281"/>
                    <a:gd name="connsiteY200" fmla="*/ 123775 h 293092"/>
                    <a:gd name="connsiteX201" fmla="*/ 219356 w 378281"/>
                    <a:gd name="connsiteY201" fmla="*/ 128657 h 293092"/>
                    <a:gd name="connsiteX202" fmla="*/ 229445 w 378281"/>
                    <a:gd name="connsiteY202" fmla="*/ 132562 h 293092"/>
                    <a:gd name="connsiteX203" fmla="*/ 230747 w 378281"/>
                    <a:gd name="connsiteY203" fmla="*/ 136468 h 293092"/>
                    <a:gd name="connsiteX204" fmla="*/ 238557 w 378281"/>
                    <a:gd name="connsiteY204" fmla="*/ 134515 h 293092"/>
                    <a:gd name="connsiteX205" fmla="*/ 247344 w 378281"/>
                    <a:gd name="connsiteY205" fmla="*/ 140699 h 293092"/>
                    <a:gd name="connsiteX206" fmla="*/ 261665 w 378281"/>
                    <a:gd name="connsiteY206" fmla="*/ 138095 h 293092"/>
                    <a:gd name="connsiteX207" fmla="*/ 280216 w 378281"/>
                    <a:gd name="connsiteY207" fmla="*/ 136143 h 293092"/>
                    <a:gd name="connsiteX208" fmla="*/ 291606 w 378281"/>
                    <a:gd name="connsiteY208" fmla="*/ 130284 h 293092"/>
                    <a:gd name="connsiteX209" fmla="*/ 302997 w 378281"/>
                    <a:gd name="connsiteY209" fmla="*/ 120195 h 293092"/>
                    <a:gd name="connsiteX210" fmla="*/ 309506 w 378281"/>
                    <a:gd name="connsiteY210" fmla="*/ 121171 h 293092"/>
                    <a:gd name="connsiteX211" fmla="*/ 317643 w 378281"/>
                    <a:gd name="connsiteY211" fmla="*/ 115639 h 293092"/>
                    <a:gd name="connsiteX212" fmla="*/ 311459 w 378281"/>
                    <a:gd name="connsiteY212" fmla="*/ 103597 h 293092"/>
                    <a:gd name="connsiteX213" fmla="*/ 319270 w 378281"/>
                    <a:gd name="connsiteY213" fmla="*/ 103923 h 293092"/>
                    <a:gd name="connsiteX214" fmla="*/ 323175 w 378281"/>
                    <a:gd name="connsiteY214" fmla="*/ 97414 h 293092"/>
                    <a:gd name="connsiteX215" fmla="*/ 324803 w 378281"/>
                    <a:gd name="connsiteY215" fmla="*/ 85046 h 293092"/>
                    <a:gd name="connsiteX216" fmla="*/ 317968 w 378281"/>
                    <a:gd name="connsiteY216" fmla="*/ 84070 h 293092"/>
                    <a:gd name="connsiteX217" fmla="*/ 317643 w 378281"/>
                    <a:gd name="connsiteY217" fmla="*/ 79188 h 293092"/>
                    <a:gd name="connsiteX218" fmla="*/ 308205 w 378281"/>
                    <a:gd name="connsiteY218" fmla="*/ 83419 h 293092"/>
                    <a:gd name="connsiteX219" fmla="*/ 299417 w 378281"/>
                    <a:gd name="connsiteY219" fmla="*/ 80164 h 293092"/>
                    <a:gd name="connsiteX220" fmla="*/ 302672 w 378281"/>
                    <a:gd name="connsiteY220" fmla="*/ 95135 h 293092"/>
                    <a:gd name="connsiteX221" fmla="*/ 303648 w 378281"/>
                    <a:gd name="connsiteY221" fmla="*/ 102621 h 293092"/>
                    <a:gd name="connsiteX222" fmla="*/ 295838 w 378281"/>
                    <a:gd name="connsiteY222" fmla="*/ 100993 h 293092"/>
                    <a:gd name="connsiteX223" fmla="*/ 288352 w 378281"/>
                    <a:gd name="connsiteY223" fmla="*/ 109455 h 293092"/>
                    <a:gd name="connsiteX224" fmla="*/ 278914 w 378281"/>
                    <a:gd name="connsiteY224" fmla="*/ 118243 h 293092"/>
                    <a:gd name="connsiteX225" fmla="*/ 272405 w 378281"/>
                    <a:gd name="connsiteY225" fmla="*/ 115639 h 293092"/>
                    <a:gd name="connsiteX226" fmla="*/ 264919 w 378281"/>
                    <a:gd name="connsiteY226" fmla="*/ 118893 h 293092"/>
                    <a:gd name="connsiteX227" fmla="*/ 261339 w 378281"/>
                    <a:gd name="connsiteY227" fmla="*/ 117917 h 293092"/>
                    <a:gd name="connsiteX228" fmla="*/ 260038 w 378281"/>
                    <a:gd name="connsiteY228" fmla="*/ 113686 h 293092"/>
                    <a:gd name="connsiteX229" fmla="*/ 263943 w 378281"/>
                    <a:gd name="connsiteY229" fmla="*/ 104248 h 293092"/>
                    <a:gd name="connsiteX230" fmla="*/ 257760 w 378281"/>
                    <a:gd name="connsiteY230" fmla="*/ 103272 h 293092"/>
                    <a:gd name="connsiteX231" fmla="*/ 256783 w 378281"/>
                    <a:gd name="connsiteY231" fmla="*/ 113361 h 293092"/>
                    <a:gd name="connsiteX232" fmla="*/ 253203 w 378281"/>
                    <a:gd name="connsiteY232" fmla="*/ 119219 h 293092"/>
                    <a:gd name="connsiteX233" fmla="*/ 248647 w 378281"/>
                    <a:gd name="connsiteY233" fmla="*/ 119870 h 293092"/>
                    <a:gd name="connsiteX234" fmla="*/ 247020 w 378281"/>
                    <a:gd name="connsiteY234" fmla="*/ 115313 h 293092"/>
                    <a:gd name="connsiteX235" fmla="*/ 234326 w 378281"/>
                    <a:gd name="connsiteY235" fmla="*/ 120195 h 293092"/>
                    <a:gd name="connsiteX236" fmla="*/ 227167 w 378281"/>
                    <a:gd name="connsiteY236" fmla="*/ 118568 h 293092"/>
                    <a:gd name="connsiteX237" fmla="*/ 227167 w 378281"/>
                    <a:gd name="connsiteY237" fmla="*/ 118568 h 293092"/>
                    <a:gd name="connsiteX238" fmla="*/ 143525 w 378281"/>
                    <a:gd name="connsiteY238" fmla="*/ 91881 h 293092"/>
                    <a:gd name="connsiteX239" fmla="*/ 142224 w 378281"/>
                    <a:gd name="connsiteY239" fmla="*/ 97414 h 293092"/>
                    <a:gd name="connsiteX240" fmla="*/ 148081 w 378281"/>
                    <a:gd name="connsiteY240" fmla="*/ 95786 h 293092"/>
                    <a:gd name="connsiteX241" fmla="*/ 146454 w 378281"/>
                    <a:gd name="connsiteY241" fmla="*/ 90579 h 293092"/>
                    <a:gd name="connsiteX242" fmla="*/ 143525 w 378281"/>
                    <a:gd name="connsiteY242" fmla="*/ 91881 h 293092"/>
                    <a:gd name="connsiteX243" fmla="*/ 143525 w 378281"/>
                    <a:gd name="connsiteY243" fmla="*/ 91881 h 293092"/>
                    <a:gd name="connsiteX244" fmla="*/ 174443 w 378281"/>
                    <a:gd name="connsiteY244" fmla="*/ 108479 h 293092"/>
                    <a:gd name="connsiteX245" fmla="*/ 169561 w 378281"/>
                    <a:gd name="connsiteY245" fmla="*/ 113361 h 293092"/>
                    <a:gd name="connsiteX246" fmla="*/ 173793 w 378281"/>
                    <a:gd name="connsiteY246" fmla="*/ 118893 h 293092"/>
                    <a:gd name="connsiteX247" fmla="*/ 176721 w 378281"/>
                    <a:gd name="connsiteY247" fmla="*/ 114012 h 293092"/>
                    <a:gd name="connsiteX248" fmla="*/ 174443 w 378281"/>
                    <a:gd name="connsiteY248" fmla="*/ 108479 h 293092"/>
                    <a:gd name="connsiteX249" fmla="*/ 174443 w 378281"/>
                    <a:gd name="connsiteY249" fmla="*/ 108479 h 293092"/>
                    <a:gd name="connsiteX250" fmla="*/ 194947 w 378281"/>
                    <a:gd name="connsiteY250" fmla="*/ 122148 h 293092"/>
                    <a:gd name="connsiteX251" fmla="*/ 198852 w 378281"/>
                    <a:gd name="connsiteY251" fmla="*/ 129308 h 293092"/>
                    <a:gd name="connsiteX252" fmla="*/ 202107 w 378281"/>
                    <a:gd name="connsiteY252" fmla="*/ 121171 h 293092"/>
                    <a:gd name="connsiteX253" fmla="*/ 193970 w 378281"/>
                    <a:gd name="connsiteY253" fmla="*/ 116941 h 293092"/>
                    <a:gd name="connsiteX254" fmla="*/ 194947 w 378281"/>
                    <a:gd name="connsiteY254" fmla="*/ 122148 h 293092"/>
                    <a:gd name="connsiteX255" fmla="*/ 194947 w 378281"/>
                    <a:gd name="connsiteY255" fmla="*/ 122148 h 29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78281" h="293092">
                      <a:moveTo>
                        <a:pt x="5858" y="223038"/>
                      </a:moveTo>
                      <a:cubicBezTo>
                        <a:pt x="9764" y="225316"/>
                        <a:pt x="12367" y="224340"/>
                        <a:pt x="16273" y="222388"/>
                      </a:cubicBezTo>
                      <a:cubicBezTo>
                        <a:pt x="20504" y="220109"/>
                        <a:pt x="28640" y="220435"/>
                        <a:pt x="31570" y="220760"/>
                      </a:cubicBezTo>
                      <a:cubicBezTo>
                        <a:pt x="34498" y="221086"/>
                        <a:pt x="37427" y="219784"/>
                        <a:pt x="40682" y="222062"/>
                      </a:cubicBezTo>
                      <a:cubicBezTo>
                        <a:pt x="43936" y="224340"/>
                        <a:pt x="44588" y="226944"/>
                        <a:pt x="50120" y="225642"/>
                      </a:cubicBezTo>
                      <a:cubicBezTo>
                        <a:pt x="55653" y="224015"/>
                        <a:pt x="56629" y="220760"/>
                        <a:pt x="60209" y="219784"/>
                      </a:cubicBezTo>
                      <a:cubicBezTo>
                        <a:pt x="64115" y="218807"/>
                        <a:pt x="68671" y="218482"/>
                        <a:pt x="68671" y="216529"/>
                      </a:cubicBezTo>
                      <a:cubicBezTo>
                        <a:pt x="68671" y="214577"/>
                        <a:pt x="70298" y="213926"/>
                        <a:pt x="68671" y="210997"/>
                      </a:cubicBezTo>
                      <a:cubicBezTo>
                        <a:pt x="67044" y="208393"/>
                        <a:pt x="66067" y="204488"/>
                        <a:pt x="62162" y="203837"/>
                      </a:cubicBezTo>
                      <a:cubicBezTo>
                        <a:pt x="58582" y="203186"/>
                        <a:pt x="56629" y="201233"/>
                        <a:pt x="53375" y="201233"/>
                      </a:cubicBezTo>
                      <a:cubicBezTo>
                        <a:pt x="50120" y="201233"/>
                        <a:pt x="47842" y="202860"/>
                        <a:pt x="45563" y="202209"/>
                      </a:cubicBezTo>
                      <a:cubicBezTo>
                        <a:pt x="43285" y="201559"/>
                        <a:pt x="43936" y="197979"/>
                        <a:pt x="40682" y="197653"/>
                      </a:cubicBezTo>
                      <a:cubicBezTo>
                        <a:pt x="37427" y="197328"/>
                        <a:pt x="30593" y="199280"/>
                        <a:pt x="31570" y="197002"/>
                      </a:cubicBezTo>
                      <a:cubicBezTo>
                        <a:pt x="32545" y="195049"/>
                        <a:pt x="38404" y="193097"/>
                        <a:pt x="41333" y="193097"/>
                      </a:cubicBezTo>
                      <a:cubicBezTo>
                        <a:pt x="44588" y="193097"/>
                        <a:pt x="45238" y="196026"/>
                        <a:pt x="49470" y="196351"/>
                      </a:cubicBezTo>
                      <a:cubicBezTo>
                        <a:pt x="53700" y="196677"/>
                        <a:pt x="51422" y="194724"/>
                        <a:pt x="57606" y="196677"/>
                      </a:cubicBezTo>
                      <a:cubicBezTo>
                        <a:pt x="63789" y="198304"/>
                        <a:pt x="62813" y="197979"/>
                        <a:pt x="67369" y="197002"/>
                      </a:cubicBezTo>
                      <a:cubicBezTo>
                        <a:pt x="71925" y="195700"/>
                        <a:pt x="75831" y="197328"/>
                        <a:pt x="75831" y="195700"/>
                      </a:cubicBezTo>
                      <a:cubicBezTo>
                        <a:pt x="75831" y="194073"/>
                        <a:pt x="66067" y="188215"/>
                        <a:pt x="67044" y="186262"/>
                      </a:cubicBezTo>
                      <a:cubicBezTo>
                        <a:pt x="68345" y="183984"/>
                        <a:pt x="67694" y="183984"/>
                        <a:pt x="70949" y="185611"/>
                      </a:cubicBezTo>
                      <a:cubicBezTo>
                        <a:pt x="74204" y="187239"/>
                        <a:pt x="75180" y="189191"/>
                        <a:pt x="78109" y="188866"/>
                      </a:cubicBezTo>
                      <a:cubicBezTo>
                        <a:pt x="81038" y="188540"/>
                        <a:pt x="82340" y="189842"/>
                        <a:pt x="82666" y="187564"/>
                      </a:cubicBezTo>
                      <a:cubicBezTo>
                        <a:pt x="82991" y="185286"/>
                        <a:pt x="76482" y="179102"/>
                        <a:pt x="76482" y="176824"/>
                      </a:cubicBezTo>
                      <a:cubicBezTo>
                        <a:pt x="76482" y="174546"/>
                        <a:pt x="75831" y="172593"/>
                        <a:pt x="77133" y="171942"/>
                      </a:cubicBezTo>
                      <a:cubicBezTo>
                        <a:pt x="78435" y="171291"/>
                        <a:pt x="80713" y="173895"/>
                        <a:pt x="82991" y="176824"/>
                      </a:cubicBezTo>
                      <a:cubicBezTo>
                        <a:pt x="85269" y="179753"/>
                        <a:pt x="86245" y="179753"/>
                        <a:pt x="87547" y="179753"/>
                      </a:cubicBezTo>
                      <a:cubicBezTo>
                        <a:pt x="88849" y="179753"/>
                        <a:pt x="91127" y="177800"/>
                        <a:pt x="93406" y="177800"/>
                      </a:cubicBezTo>
                      <a:cubicBezTo>
                        <a:pt x="95684" y="178126"/>
                        <a:pt x="98288" y="180079"/>
                        <a:pt x="98938" y="178777"/>
                      </a:cubicBezTo>
                      <a:cubicBezTo>
                        <a:pt x="99915" y="177150"/>
                        <a:pt x="100566" y="175197"/>
                        <a:pt x="101867" y="174871"/>
                      </a:cubicBezTo>
                      <a:cubicBezTo>
                        <a:pt x="103169" y="174546"/>
                        <a:pt x="104797" y="176498"/>
                        <a:pt x="106098" y="176824"/>
                      </a:cubicBezTo>
                      <a:cubicBezTo>
                        <a:pt x="107400" y="177150"/>
                        <a:pt x="109353" y="175522"/>
                        <a:pt x="111306" y="177150"/>
                      </a:cubicBezTo>
                      <a:cubicBezTo>
                        <a:pt x="113258" y="178777"/>
                        <a:pt x="107075" y="180729"/>
                        <a:pt x="113909" y="182357"/>
                      </a:cubicBezTo>
                      <a:cubicBezTo>
                        <a:pt x="120743" y="183659"/>
                        <a:pt x="121394" y="184309"/>
                        <a:pt x="129856" y="184961"/>
                      </a:cubicBezTo>
                      <a:cubicBezTo>
                        <a:pt x="138318" y="185611"/>
                        <a:pt x="144502" y="187889"/>
                        <a:pt x="146129" y="190493"/>
                      </a:cubicBezTo>
                      <a:cubicBezTo>
                        <a:pt x="147756" y="193422"/>
                        <a:pt x="154916" y="204813"/>
                        <a:pt x="156869" y="207742"/>
                      </a:cubicBezTo>
                      <a:cubicBezTo>
                        <a:pt x="158821" y="210671"/>
                        <a:pt x="159147" y="214902"/>
                        <a:pt x="161751" y="216529"/>
                      </a:cubicBezTo>
                      <a:cubicBezTo>
                        <a:pt x="164029" y="218157"/>
                        <a:pt x="166307" y="220760"/>
                        <a:pt x="167934" y="220109"/>
                      </a:cubicBezTo>
                      <a:cubicBezTo>
                        <a:pt x="169561" y="219133"/>
                        <a:pt x="171515" y="214902"/>
                        <a:pt x="172816" y="217831"/>
                      </a:cubicBezTo>
                      <a:cubicBezTo>
                        <a:pt x="174118" y="221086"/>
                        <a:pt x="171839" y="227269"/>
                        <a:pt x="174769" y="228571"/>
                      </a:cubicBezTo>
                      <a:cubicBezTo>
                        <a:pt x="177372" y="229873"/>
                        <a:pt x="178674" y="227595"/>
                        <a:pt x="180627" y="230198"/>
                      </a:cubicBezTo>
                      <a:cubicBezTo>
                        <a:pt x="182580" y="233127"/>
                        <a:pt x="185834" y="238660"/>
                        <a:pt x="188438" y="242240"/>
                      </a:cubicBezTo>
                      <a:cubicBezTo>
                        <a:pt x="191042" y="245820"/>
                        <a:pt x="188438" y="248098"/>
                        <a:pt x="195598" y="248424"/>
                      </a:cubicBezTo>
                      <a:cubicBezTo>
                        <a:pt x="202758" y="249075"/>
                        <a:pt x="216426" y="252004"/>
                        <a:pt x="226516" y="252004"/>
                      </a:cubicBezTo>
                      <a:cubicBezTo>
                        <a:pt x="236605" y="252004"/>
                        <a:pt x="240510" y="253306"/>
                        <a:pt x="245066" y="253631"/>
                      </a:cubicBezTo>
                      <a:cubicBezTo>
                        <a:pt x="249623" y="254282"/>
                        <a:pt x="255156" y="255258"/>
                        <a:pt x="257760" y="258188"/>
                      </a:cubicBezTo>
                      <a:cubicBezTo>
                        <a:pt x="260363" y="261116"/>
                        <a:pt x="259712" y="265347"/>
                        <a:pt x="263617" y="264371"/>
                      </a:cubicBezTo>
                      <a:cubicBezTo>
                        <a:pt x="267523" y="263395"/>
                        <a:pt x="273056" y="264045"/>
                        <a:pt x="271753" y="261767"/>
                      </a:cubicBezTo>
                      <a:cubicBezTo>
                        <a:pt x="270452" y="259164"/>
                        <a:pt x="262966" y="255584"/>
                        <a:pt x="265244" y="254933"/>
                      </a:cubicBezTo>
                      <a:cubicBezTo>
                        <a:pt x="267848" y="254282"/>
                        <a:pt x="278263" y="256560"/>
                        <a:pt x="277287" y="253631"/>
                      </a:cubicBezTo>
                      <a:cubicBezTo>
                        <a:pt x="276310" y="250702"/>
                        <a:pt x="273707" y="249400"/>
                        <a:pt x="272079" y="249400"/>
                      </a:cubicBezTo>
                      <a:cubicBezTo>
                        <a:pt x="270126" y="249400"/>
                        <a:pt x="268174" y="252004"/>
                        <a:pt x="262641" y="250051"/>
                      </a:cubicBezTo>
                      <a:cubicBezTo>
                        <a:pt x="257108" y="247773"/>
                        <a:pt x="247670" y="245495"/>
                        <a:pt x="248321" y="243216"/>
                      </a:cubicBezTo>
                      <a:cubicBezTo>
                        <a:pt x="248972" y="241264"/>
                        <a:pt x="257108" y="239962"/>
                        <a:pt x="255156" y="237033"/>
                      </a:cubicBezTo>
                      <a:cubicBezTo>
                        <a:pt x="252878" y="234429"/>
                        <a:pt x="242138" y="237033"/>
                        <a:pt x="239860" y="235406"/>
                      </a:cubicBezTo>
                      <a:cubicBezTo>
                        <a:pt x="237256" y="233779"/>
                        <a:pt x="233025" y="233453"/>
                        <a:pt x="232374" y="228897"/>
                      </a:cubicBezTo>
                      <a:cubicBezTo>
                        <a:pt x="231723" y="224340"/>
                        <a:pt x="235303" y="221411"/>
                        <a:pt x="233351" y="219458"/>
                      </a:cubicBezTo>
                      <a:cubicBezTo>
                        <a:pt x="231072" y="217506"/>
                        <a:pt x="218705" y="221737"/>
                        <a:pt x="215125" y="218807"/>
                      </a:cubicBezTo>
                      <a:cubicBezTo>
                        <a:pt x="211545" y="215879"/>
                        <a:pt x="207639" y="210346"/>
                        <a:pt x="206338" y="205138"/>
                      </a:cubicBezTo>
                      <a:cubicBezTo>
                        <a:pt x="204711" y="199931"/>
                        <a:pt x="203083" y="193748"/>
                        <a:pt x="198852" y="189842"/>
                      </a:cubicBezTo>
                      <a:cubicBezTo>
                        <a:pt x="194621" y="186262"/>
                        <a:pt x="178349" y="178451"/>
                        <a:pt x="176721" y="174546"/>
                      </a:cubicBezTo>
                      <a:cubicBezTo>
                        <a:pt x="175094" y="170641"/>
                        <a:pt x="169887" y="162504"/>
                        <a:pt x="169887" y="159250"/>
                      </a:cubicBezTo>
                      <a:cubicBezTo>
                        <a:pt x="169887" y="155995"/>
                        <a:pt x="168585" y="153391"/>
                        <a:pt x="170863" y="152089"/>
                      </a:cubicBezTo>
                      <a:cubicBezTo>
                        <a:pt x="173142" y="150788"/>
                        <a:pt x="181278" y="152741"/>
                        <a:pt x="184207" y="152415"/>
                      </a:cubicBezTo>
                      <a:cubicBezTo>
                        <a:pt x="187136" y="152089"/>
                        <a:pt x="190390" y="153717"/>
                        <a:pt x="192669" y="150137"/>
                      </a:cubicBezTo>
                      <a:cubicBezTo>
                        <a:pt x="194947" y="146557"/>
                        <a:pt x="194621" y="145255"/>
                        <a:pt x="193645" y="142977"/>
                      </a:cubicBezTo>
                      <a:cubicBezTo>
                        <a:pt x="192669" y="140699"/>
                        <a:pt x="189089" y="134841"/>
                        <a:pt x="185834" y="134190"/>
                      </a:cubicBezTo>
                      <a:cubicBezTo>
                        <a:pt x="182580" y="133213"/>
                        <a:pt x="174443" y="130610"/>
                        <a:pt x="171515" y="130284"/>
                      </a:cubicBezTo>
                      <a:cubicBezTo>
                        <a:pt x="168585" y="129633"/>
                        <a:pt x="164354" y="129308"/>
                        <a:pt x="161425" y="127030"/>
                      </a:cubicBezTo>
                      <a:cubicBezTo>
                        <a:pt x="158496" y="124752"/>
                        <a:pt x="157845" y="123450"/>
                        <a:pt x="154590" y="123124"/>
                      </a:cubicBezTo>
                      <a:cubicBezTo>
                        <a:pt x="151336" y="122799"/>
                        <a:pt x="144827" y="123450"/>
                        <a:pt x="141247" y="121497"/>
                      </a:cubicBezTo>
                      <a:cubicBezTo>
                        <a:pt x="137667" y="119544"/>
                        <a:pt x="136040" y="114337"/>
                        <a:pt x="136040" y="112384"/>
                      </a:cubicBezTo>
                      <a:cubicBezTo>
                        <a:pt x="136365" y="110432"/>
                        <a:pt x="137993" y="107502"/>
                        <a:pt x="136690" y="104248"/>
                      </a:cubicBezTo>
                      <a:cubicBezTo>
                        <a:pt x="135389" y="100993"/>
                        <a:pt x="132460" y="94484"/>
                        <a:pt x="128229" y="91555"/>
                      </a:cubicBezTo>
                      <a:cubicBezTo>
                        <a:pt x="123998" y="88626"/>
                        <a:pt x="115862" y="86348"/>
                        <a:pt x="110329" y="82117"/>
                      </a:cubicBezTo>
                      <a:cubicBezTo>
                        <a:pt x="104797" y="77886"/>
                        <a:pt x="104471" y="75933"/>
                        <a:pt x="100566" y="72679"/>
                      </a:cubicBezTo>
                      <a:cubicBezTo>
                        <a:pt x="96660" y="69424"/>
                        <a:pt x="103494" y="73981"/>
                        <a:pt x="88198" y="68773"/>
                      </a:cubicBezTo>
                      <a:cubicBezTo>
                        <a:pt x="72902" y="63892"/>
                        <a:pt x="61836" y="61614"/>
                        <a:pt x="47191" y="53803"/>
                      </a:cubicBezTo>
                      <a:cubicBezTo>
                        <a:pt x="32871" y="45992"/>
                        <a:pt x="14645" y="38832"/>
                        <a:pt x="9113" y="38832"/>
                      </a:cubicBezTo>
                      <a:cubicBezTo>
                        <a:pt x="7161" y="38832"/>
                        <a:pt x="5533" y="39157"/>
                        <a:pt x="3906" y="39483"/>
                      </a:cubicBezTo>
                      <a:lnTo>
                        <a:pt x="3906" y="119870"/>
                      </a:lnTo>
                      <a:cubicBezTo>
                        <a:pt x="3906" y="126053"/>
                        <a:pt x="1953" y="140699"/>
                        <a:pt x="652" y="148835"/>
                      </a:cubicBezTo>
                      <a:cubicBezTo>
                        <a:pt x="326" y="151439"/>
                        <a:pt x="0" y="153391"/>
                        <a:pt x="0" y="154042"/>
                      </a:cubicBezTo>
                      <a:cubicBezTo>
                        <a:pt x="0" y="154042"/>
                        <a:pt x="652" y="154368"/>
                        <a:pt x="1302" y="154693"/>
                      </a:cubicBezTo>
                      <a:lnTo>
                        <a:pt x="1302" y="154693"/>
                      </a:lnTo>
                      <a:cubicBezTo>
                        <a:pt x="3255" y="155670"/>
                        <a:pt x="5533" y="156971"/>
                        <a:pt x="6509" y="160226"/>
                      </a:cubicBezTo>
                      <a:cubicBezTo>
                        <a:pt x="7811" y="164131"/>
                        <a:pt x="6509" y="206115"/>
                        <a:pt x="5858" y="223038"/>
                      </a:cubicBezTo>
                      <a:lnTo>
                        <a:pt x="5858" y="223038"/>
                      </a:lnTo>
                      <a:close/>
                      <a:moveTo>
                        <a:pt x="333590" y="262744"/>
                      </a:moveTo>
                      <a:cubicBezTo>
                        <a:pt x="338146" y="262744"/>
                        <a:pt x="340099" y="262418"/>
                        <a:pt x="339774" y="263720"/>
                      </a:cubicBezTo>
                      <a:cubicBezTo>
                        <a:pt x="339123" y="264697"/>
                        <a:pt x="333915" y="267300"/>
                        <a:pt x="332614" y="266975"/>
                      </a:cubicBezTo>
                      <a:cubicBezTo>
                        <a:pt x="331312" y="266649"/>
                        <a:pt x="325779" y="264697"/>
                        <a:pt x="327081" y="263069"/>
                      </a:cubicBezTo>
                      <a:cubicBezTo>
                        <a:pt x="328057" y="261442"/>
                        <a:pt x="330987" y="263069"/>
                        <a:pt x="333590" y="262744"/>
                      </a:cubicBezTo>
                      <a:lnTo>
                        <a:pt x="333590" y="262744"/>
                      </a:lnTo>
                      <a:close/>
                      <a:moveTo>
                        <a:pt x="371017" y="281945"/>
                      </a:moveTo>
                      <a:cubicBezTo>
                        <a:pt x="370692" y="283898"/>
                        <a:pt x="371343" y="286176"/>
                        <a:pt x="371993" y="286502"/>
                      </a:cubicBezTo>
                      <a:cubicBezTo>
                        <a:pt x="372970" y="286502"/>
                        <a:pt x="379153" y="287478"/>
                        <a:pt x="378177" y="285200"/>
                      </a:cubicBezTo>
                      <a:cubicBezTo>
                        <a:pt x="377201" y="282271"/>
                        <a:pt x="371343" y="279667"/>
                        <a:pt x="371017" y="281945"/>
                      </a:cubicBezTo>
                      <a:lnTo>
                        <a:pt x="371017" y="281945"/>
                      </a:lnTo>
                      <a:close/>
                      <a:moveTo>
                        <a:pt x="348235" y="285200"/>
                      </a:moveTo>
                      <a:cubicBezTo>
                        <a:pt x="351165" y="291058"/>
                        <a:pt x="352466" y="292360"/>
                        <a:pt x="355070" y="293011"/>
                      </a:cubicBezTo>
                      <a:cubicBezTo>
                        <a:pt x="357674" y="293336"/>
                        <a:pt x="366135" y="292685"/>
                        <a:pt x="363857" y="291058"/>
                      </a:cubicBezTo>
                      <a:cubicBezTo>
                        <a:pt x="361579" y="289756"/>
                        <a:pt x="356046" y="288780"/>
                        <a:pt x="354744" y="287153"/>
                      </a:cubicBezTo>
                      <a:cubicBezTo>
                        <a:pt x="353443" y="285200"/>
                        <a:pt x="347910" y="282271"/>
                        <a:pt x="348235" y="285200"/>
                      </a:cubicBezTo>
                      <a:lnTo>
                        <a:pt x="348235" y="285200"/>
                      </a:lnTo>
                      <a:close/>
                      <a:moveTo>
                        <a:pt x="328708" y="217506"/>
                      </a:moveTo>
                      <a:cubicBezTo>
                        <a:pt x="333915" y="218157"/>
                        <a:pt x="337496" y="217506"/>
                        <a:pt x="338797" y="218157"/>
                      </a:cubicBezTo>
                      <a:cubicBezTo>
                        <a:pt x="340099" y="218807"/>
                        <a:pt x="342702" y="222388"/>
                        <a:pt x="342702" y="223364"/>
                      </a:cubicBezTo>
                      <a:cubicBezTo>
                        <a:pt x="342702" y="224340"/>
                        <a:pt x="337170" y="226618"/>
                        <a:pt x="334241" y="225316"/>
                      </a:cubicBezTo>
                      <a:cubicBezTo>
                        <a:pt x="331637" y="224015"/>
                        <a:pt x="325453" y="217506"/>
                        <a:pt x="328708" y="217506"/>
                      </a:cubicBezTo>
                      <a:lnTo>
                        <a:pt x="328708" y="217506"/>
                      </a:lnTo>
                      <a:close/>
                      <a:moveTo>
                        <a:pt x="285097" y="202209"/>
                      </a:moveTo>
                      <a:cubicBezTo>
                        <a:pt x="289979" y="199606"/>
                        <a:pt x="291932" y="198955"/>
                        <a:pt x="291606" y="200907"/>
                      </a:cubicBezTo>
                      <a:cubicBezTo>
                        <a:pt x="291281" y="202860"/>
                        <a:pt x="291932" y="213600"/>
                        <a:pt x="289979" y="212624"/>
                      </a:cubicBezTo>
                      <a:cubicBezTo>
                        <a:pt x="287701" y="211648"/>
                        <a:pt x="283470" y="202535"/>
                        <a:pt x="285097" y="202209"/>
                      </a:cubicBezTo>
                      <a:lnTo>
                        <a:pt x="285097" y="202209"/>
                      </a:lnTo>
                      <a:close/>
                      <a:moveTo>
                        <a:pt x="282169" y="244844"/>
                      </a:moveTo>
                      <a:cubicBezTo>
                        <a:pt x="283470" y="247447"/>
                        <a:pt x="282494" y="247773"/>
                        <a:pt x="285097" y="249075"/>
                      </a:cubicBezTo>
                      <a:cubicBezTo>
                        <a:pt x="287701" y="250377"/>
                        <a:pt x="290630" y="252655"/>
                        <a:pt x="290630" y="250702"/>
                      </a:cubicBezTo>
                      <a:cubicBezTo>
                        <a:pt x="290630" y="249075"/>
                        <a:pt x="288352" y="247122"/>
                        <a:pt x="287375" y="245820"/>
                      </a:cubicBezTo>
                      <a:cubicBezTo>
                        <a:pt x="286399" y="244193"/>
                        <a:pt x="281192" y="241589"/>
                        <a:pt x="282169" y="244844"/>
                      </a:cubicBezTo>
                      <a:lnTo>
                        <a:pt x="282169" y="244844"/>
                      </a:lnTo>
                      <a:close/>
                      <a:moveTo>
                        <a:pt x="257760" y="222388"/>
                      </a:moveTo>
                      <a:cubicBezTo>
                        <a:pt x="256783" y="224340"/>
                        <a:pt x="257760" y="225642"/>
                        <a:pt x="259387" y="227595"/>
                      </a:cubicBezTo>
                      <a:cubicBezTo>
                        <a:pt x="261014" y="229547"/>
                        <a:pt x="262316" y="232477"/>
                        <a:pt x="262641" y="230849"/>
                      </a:cubicBezTo>
                      <a:cubicBezTo>
                        <a:pt x="262966" y="229222"/>
                        <a:pt x="264594" y="225968"/>
                        <a:pt x="264594" y="224666"/>
                      </a:cubicBezTo>
                      <a:cubicBezTo>
                        <a:pt x="264594" y="223364"/>
                        <a:pt x="263617" y="221411"/>
                        <a:pt x="261665" y="220109"/>
                      </a:cubicBezTo>
                      <a:cubicBezTo>
                        <a:pt x="259712" y="218807"/>
                        <a:pt x="259061" y="220435"/>
                        <a:pt x="257760" y="222388"/>
                      </a:cubicBezTo>
                      <a:lnTo>
                        <a:pt x="257760" y="222388"/>
                      </a:lnTo>
                      <a:close/>
                      <a:moveTo>
                        <a:pt x="270126" y="227920"/>
                      </a:moveTo>
                      <a:cubicBezTo>
                        <a:pt x="270778" y="230524"/>
                        <a:pt x="268499" y="232151"/>
                        <a:pt x="269150" y="234104"/>
                      </a:cubicBezTo>
                      <a:cubicBezTo>
                        <a:pt x="269801" y="235731"/>
                        <a:pt x="272730" y="235406"/>
                        <a:pt x="276961" y="236382"/>
                      </a:cubicBezTo>
                      <a:cubicBezTo>
                        <a:pt x="280866" y="237358"/>
                        <a:pt x="285097" y="236382"/>
                        <a:pt x="285097" y="234755"/>
                      </a:cubicBezTo>
                      <a:cubicBezTo>
                        <a:pt x="285423" y="233127"/>
                        <a:pt x="281843" y="231500"/>
                        <a:pt x="279239" y="229873"/>
                      </a:cubicBezTo>
                      <a:cubicBezTo>
                        <a:pt x="276961" y="228246"/>
                        <a:pt x="270452" y="224666"/>
                        <a:pt x="270126" y="227920"/>
                      </a:cubicBezTo>
                      <a:lnTo>
                        <a:pt x="270126" y="227920"/>
                      </a:lnTo>
                      <a:close/>
                      <a:moveTo>
                        <a:pt x="242138" y="3032"/>
                      </a:moveTo>
                      <a:cubicBezTo>
                        <a:pt x="244416" y="5961"/>
                        <a:pt x="244416" y="15074"/>
                        <a:pt x="247670" y="11494"/>
                      </a:cubicBezTo>
                      <a:cubicBezTo>
                        <a:pt x="250925" y="7914"/>
                        <a:pt x="252552" y="4985"/>
                        <a:pt x="249948" y="2381"/>
                      </a:cubicBezTo>
                      <a:cubicBezTo>
                        <a:pt x="247344" y="103"/>
                        <a:pt x="239860" y="-1850"/>
                        <a:pt x="242138" y="3032"/>
                      </a:cubicBezTo>
                      <a:lnTo>
                        <a:pt x="242138" y="3032"/>
                      </a:lnTo>
                      <a:close/>
                      <a:moveTo>
                        <a:pt x="357999" y="75283"/>
                      </a:moveTo>
                      <a:cubicBezTo>
                        <a:pt x="357674" y="76259"/>
                        <a:pt x="354419" y="83419"/>
                        <a:pt x="357023" y="82117"/>
                      </a:cubicBezTo>
                      <a:cubicBezTo>
                        <a:pt x="359301" y="81141"/>
                        <a:pt x="361579" y="80490"/>
                        <a:pt x="361579" y="77886"/>
                      </a:cubicBezTo>
                      <a:cubicBezTo>
                        <a:pt x="361579" y="75283"/>
                        <a:pt x="359952" y="71052"/>
                        <a:pt x="357999" y="75283"/>
                      </a:cubicBezTo>
                      <a:lnTo>
                        <a:pt x="357999" y="75283"/>
                      </a:lnTo>
                      <a:close/>
                      <a:moveTo>
                        <a:pt x="330010" y="47945"/>
                      </a:moveTo>
                      <a:cubicBezTo>
                        <a:pt x="327732" y="49572"/>
                        <a:pt x="325779" y="48921"/>
                        <a:pt x="327081" y="51525"/>
                      </a:cubicBezTo>
                      <a:cubicBezTo>
                        <a:pt x="328383" y="54128"/>
                        <a:pt x="329034" y="58685"/>
                        <a:pt x="330335" y="56732"/>
                      </a:cubicBezTo>
                      <a:cubicBezTo>
                        <a:pt x="331312" y="54128"/>
                        <a:pt x="334892" y="46643"/>
                        <a:pt x="330010" y="47945"/>
                      </a:cubicBezTo>
                      <a:lnTo>
                        <a:pt x="330010" y="47945"/>
                      </a:lnTo>
                      <a:close/>
                      <a:moveTo>
                        <a:pt x="329034" y="69424"/>
                      </a:moveTo>
                      <a:cubicBezTo>
                        <a:pt x="324803" y="65845"/>
                        <a:pt x="323175" y="68123"/>
                        <a:pt x="324152" y="69424"/>
                      </a:cubicBezTo>
                      <a:cubicBezTo>
                        <a:pt x="324803" y="70726"/>
                        <a:pt x="330987" y="78537"/>
                        <a:pt x="331312" y="79839"/>
                      </a:cubicBezTo>
                      <a:cubicBezTo>
                        <a:pt x="331962" y="81466"/>
                        <a:pt x="331637" y="88952"/>
                        <a:pt x="331637" y="90254"/>
                      </a:cubicBezTo>
                      <a:cubicBezTo>
                        <a:pt x="331637" y="91555"/>
                        <a:pt x="336844" y="98390"/>
                        <a:pt x="337821" y="98390"/>
                      </a:cubicBezTo>
                      <a:cubicBezTo>
                        <a:pt x="338797" y="98390"/>
                        <a:pt x="340424" y="90904"/>
                        <a:pt x="341401" y="88952"/>
                      </a:cubicBezTo>
                      <a:cubicBezTo>
                        <a:pt x="342377" y="86999"/>
                        <a:pt x="345306" y="86999"/>
                        <a:pt x="344005" y="83419"/>
                      </a:cubicBezTo>
                      <a:cubicBezTo>
                        <a:pt x="342702" y="79839"/>
                        <a:pt x="340750" y="75933"/>
                        <a:pt x="338471" y="74957"/>
                      </a:cubicBezTo>
                      <a:cubicBezTo>
                        <a:pt x="336193" y="74306"/>
                        <a:pt x="331312" y="71703"/>
                        <a:pt x="329034" y="69424"/>
                      </a:cubicBezTo>
                      <a:lnTo>
                        <a:pt x="329034" y="69424"/>
                      </a:lnTo>
                      <a:close/>
                      <a:moveTo>
                        <a:pt x="281517" y="35903"/>
                      </a:moveTo>
                      <a:cubicBezTo>
                        <a:pt x="278588" y="35903"/>
                        <a:pt x="281517" y="39157"/>
                        <a:pt x="280541" y="40134"/>
                      </a:cubicBezTo>
                      <a:cubicBezTo>
                        <a:pt x="279565" y="41436"/>
                        <a:pt x="275334" y="40785"/>
                        <a:pt x="278263" y="42737"/>
                      </a:cubicBezTo>
                      <a:cubicBezTo>
                        <a:pt x="281192" y="44690"/>
                        <a:pt x="282819" y="43388"/>
                        <a:pt x="286725" y="45015"/>
                      </a:cubicBezTo>
                      <a:cubicBezTo>
                        <a:pt x="290630" y="46643"/>
                        <a:pt x="304299" y="53477"/>
                        <a:pt x="307228" y="55755"/>
                      </a:cubicBezTo>
                      <a:cubicBezTo>
                        <a:pt x="310157" y="58034"/>
                        <a:pt x="318619" y="65519"/>
                        <a:pt x="319596" y="64217"/>
                      </a:cubicBezTo>
                      <a:cubicBezTo>
                        <a:pt x="320897" y="62915"/>
                        <a:pt x="314388" y="56081"/>
                        <a:pt x="311134" y="53152"/>
                      </a:cubicBezTo>
                      <a:cubicBezTo>
                        <a:pt x="308205" y="49897"/>
                        <a:pt x="292908" y="43063"/>
                        <a:pt x="290630" y="41110"/>
                      </a:cubicBezTo>
                      <a:cubicBezTo>
                        <a:pt x="288352" y="39157"/>
                        <a:pt x="284447" y="35903"/>
                        <a:pt x="281517" y="35903"/>
                      </a:cubicBezTo>
                      <a:lnTo>
                        <a:pt x="281517" y="35903"/>
                      </a:lnTo>
                      <a:close/>
                      <a:moveTo>
                        <a:pt x="264269" y="29394"/>
                      </a:moveTo>
                      <a:cubicBezTo>
                        <a:pt x="259712" y="29394"/>
                        <a:pt x="251901" y="29719"/>
                        <a:pt x="253203" y="31997"/>
                      </a:cubicBezTo>
                      <a:cubicBezTo>
                        <a:pt x="254505" y="34276"/>
                        <a:pt x="262966" y="35252"/>
                        <a:pt x="263943" y="37205"/>
                      </a:cubicBezTo>
                      <a:cubicBezTo>
                        <a:pt x="264919" y="39483"/>
                        <a:pt x="268825" y="37205"/>
                        <a:pt x="269801" y="34926"/>
                      </a:cubicBezTo>
                      <a:cubicBezTo>
                        <a:pt x="270452" y="32648"/>
                        <a:pt x="267523" y="29719"/>
                        <a:pt x="264269" y="29394"/>
                      </a:cubicBezTo>
                      <a:lnTo>
                        <a:pt x="264269" y="29394"/>
                      </a:lnTo>
                      <a:close/>
                      <a:moveTo>
                        <a:pt x="195924" y="28092"/>
                      </a:moveTo>
                      <a:cubicBezTo>
                        <a:pt x="192994" y="29394"/>
                        <a:pt x="190716" y="30370"/>
                        <a:pt x="192343" y="31021"/>
                      </a:cubicBezTo>
                      <a:cubicBezTo>
                        <a:pt x="193970" y="31672"/>
                        <a:pt x="201130" y="32648"/>
                        <a:pt x="200805" y="30370"/>
                      </a:cubicBezTo>
                      <a:cubicBezTo>
                        <a:pt x="200480" y="28092"/>
                        <a:pt x="199829" y="27116"/>
                        <a:pt x="195924" y="28092"/>
                      </a:cubicBezTo>
                      <a:lnTo>
                        <a:pt x="195924" y="28092"/>
                      </a:lnTo>
                      <a:close/>
                      <a:moveTo>
                        <a:pt x="168911" y="17352"/>
                      </a:moveTo>
                      <a:cubicBezTo>
                        <a:pt x="164029" y="18003"/>
                        <a:pt x="162402" y="17027"/>
                        <a:pt x="160774" y="18654"/>
                      </a:cubicBezTo>
                      <a:cubicBezTo>
                        <a:pt x="159147" y="20281"/>
                        <a:pt x="156869" y="24187"/>
                        <a:pt x="157520" y="26139"/>
                      </a:cubicBezTo>
                      <a:cubicBezTo>
                        <a:pt x="158171" y="28092"/>
                        <a:pt x="157520" y="30045"/>
                        <a:pt x="160124" y="28743"/>
                      </a:cubicBezTo>
                      <a:cubicBezTo>
                        <a:pt x="162727" y="27441"/>
                        <a:pt x="162402" y="23861"/>
                        <a:pt x="166307" y="23861"/>
                      </a:cubicBezTo>
                      <a:cubicBezTo>
                        <a:pt x="170212" y="23861"/>
                        <a:pt x="174443" y="25814"/>
                        <a:pt x="177372" y="26139"/>
                      </a:cubicBezTo>
                      <a:cubicBezTo>
                        <a:pt x="180302" y="26139"/>
                        <a:pt x="187136" y="24187"/>
                        <a:pt x="185508" y="20932"/>
                      </a:cubicBezTo>
                      <a:cubicBezTo>
                        <a:pt x="183881" y="17677"/>
                        <a:pt x="178999" y="19955"/>
                        <a:pt x="175745" y="18979"/>
                      </a:cubicBezTo>
                      <a:cubicBezTo>
                        <a:pt x="172816" y="18328"/>
                        <a:pt x="172816" y="17027"/>
                        <a:pt x="168911" y="17352"/>
                      </a:cubicBezTo>
                      <a:lnTo>
                        <a:pt x="168911" y="17352"/>
                      </a:lnTo>
                      <a:close/>
                      <a:moveTo>
                        <a:pt x="240835" y="93182"/>
                      </a:moveTo>
                      <a:cubicBezTo>
                        <a:pt x="239860" y="93833"/>
                        <a:pt x="240835" y="95786"/>
                        <a:pt x="242788" y="96763"/>
                      </a:cubicBezTo>
                      <a:cubicBezTo>
                        <a:pt x="244741" y="97739"/>
                        <a:pt x="246369" y="100017"/>
                        <a:pt x="246694" y="97414"/>
                      </a:cubicBezTo>
                      <a:cubicBezTo>
                        <a:pt x="247020" y="95135"/>
                        <a:pt x="245392" y="92857"/>
                        <a:pt x="244090" y="92532"/>
                      </a:cubicBezTo>
                      <a:cubicBezTo>
                        <a:pt x="243114" y="92532"/>
                        <a:pt x="242138" y="92532"/>
                        <a:pt x="240835" y="93182"/>
                      </a:cubicBezTo>
                      <a:lnTo>
                        <a:pt x="240835" y="93182"/>
                      </a:lnTo>
                      <a:close/>
                      <a:moveTo>
                        <a:pt x="227167" y="118568"/>
                      </a:moveTo>
                      <a:cubicBezTo>
                        <a:pt x="221634" y="119870"/>
                        <a:pt x="221308" y="122799"/>
                        <a:pt x="217729" y="119870"/>
                      </a:cubicBezTo>
                      <a:cubicBezTo>
                        <a:pt x="213823" y="116941"/>
                        <a:pt x="212847" y="115313"/>
                        <a:pt x="210894" y="116290"/>
                      </a:cubicBezTo>
                      <a:cubicBezTo>
                        <a:pt x="208942" y="117591"/>
                        <a:pt x="207965" y="120846"/>
                        <a:pt x="209917" y="123775"/>
                      </a:cubicBezTo>
                      <a:cubicBezTo>
                        <a:pt x="211545" y="126379"/>
                        <a:pt x="213498" y="127355"/>
                        <a:pt x="219356" y="128657"/>
                      </a:cubicBezTo>
                      <a:cubicBezTo>
                        <a:pt x="224889" y="129959"/>
                        <a:pt x="228469" y="130610"/>
                        <a:pt x="229445" y="132562"/>
                      </a:cubicBezTo>
                      <a:cubicBezTo>
                        <a:pt x="230421" y="134515"/>
                        <a:pt x="229445" y="135491"/>
                        <a:pt x="230747" y="136468"/>
                      </a:cubicBezTo>
                      <a:cubicBezTo>
                        <a:pt x="232048" y="137770"/>
                        <a:pt x="237256" y="133864"/>
                        <a:pt x="238557" y="134515"/>
                      </a:cubicBezTo>
                      <a:cubicBezTo>
                        <a:pt x="239860" y="135166"/>
                        <a:pt x="240185" y="140373"/>
                        <a:pt x="247344" y="140699"/>
                      </a:cubicBezTo>
                      <a:cubicBezTo>
                        <a:pt x="254505" y="141024"/>
                        <a:pt x="249298" y="140048"/>
                        <a:pt x="261665" y="138095"/>
                      </a:cubicBezTo>
                      <a:cubicBezTo>
                        <a:pt x="273707" y="136143"/>
                        <a:pt x="273381" y="138746"/>
                        <a:pt x="280216" y="136143"/>
                      </a:cubicBezTo>
                      <a:cubicBezTo>
                        <a:pt x="287050" y="133539"/>
                        <a:pt x="286725" y="132888"/>
                        <a:pt x="291606" y="130284"/>
                      </a:cubicBezTo>
                      <a:cubicBezTo>
                        <a:pt x="296488" y="127355"/>
                        <a:pt x="301044" y="120521"/>
                        <a:pt x="302997" y="120195"/>
                      </a:cubicBezTo>
                      <a:cubicBezTo>
                        <a:pt x="304625" y="119870"/>
                        <a:pt x="303974" y="122799"/>
                        <a:pt x="309506" y="121171"/>
                      </a:cubicBezTo>
                      <a:cubicBezTo>
                        <a:pt x="314714" y="119219"/>
                        <a:pt x="317968" y="119219"/>
                        <a:pt x="317643" y="115639"/>
                      </a:cubicBezTo>
                      <a:cubicBezTo>
                        <a:pt x="317317" y="112384"/>
                        <a:pt x="309181" y="105224"/>
                        <a:pt x="311459" y="103597"/>
                      </a:cubicBezTo>
                      <a:cubicBezTo>
                        <a:pt x="313737" y="102295"/>
                        <a:pt x="316666" y="104573"/>
                        <a:pt x="319270" y="103923"/>
                      </a:cubicBezTo>
                      <a:cubicBezTo>
                        <a:pt x="321874" y="103272"/>
                        <a:pt x="322525" y="102946"/>
                        <a:pt x="323175" y="97414"/>
                      </a:cubicBezTo>
                      <a:cubicBezTo>
                        <a:pt x="323826" y="91881"/>
                        <a:pt x="326430" y="86999"/>
                        <a:pt x="324803" y="85046"/>
                      </a:cubicBezTo>
                      <a:cubicBezTo>
                        <a:pt x="322850" y="83419"/>
                        <a:pt x="318293" y="86673"/>
                        <a:pt x="317968" y="84070"/>
                      </a:cubicBezTo>
                      <a:cubicBezTo>
                        <a:pt x="317317" y="81466"/>
                        <a:pt x="321874" y="77886"/>
                        <a:pt x="317643" y="79188"/>
                      </a:cubicBezTo>
                      <a:cubicBezTo>
                        <a:pt x="313737" y="80490"/>
                        <a:pt x="311459" y="85372"/>
                        <a:pt x="308205" y="83419"/>
                      </a:cubicBezTo>
                      <a:cubicBezTo>
                        <a:pt x="304950" y="81466"/>
                        <a:pt x="299417" y="77561"/>
                        <a:pt x="299417" y="80164"/>
                      </a:cubicBezTo>
                      <a:cubicBezTo>
                        <a:pt x="299417" y="82768"/>
                        <a:pt x="301696" y="92857"/>
                        <a:pt x="302672" y="95135"/>
                      </a:cubicBezTo>
                      <a:cubicBezTo>
                        <a:pt x="303648" y="97414"/>
                        <a:pt x="304950" y="102295"/>
                        <a:pt x="303648" y="102621"/>
                      </a:cubicBezTo>
                      <a:cubicBezTo>
                        <a:pt x="302347" y="102946"/>
                        <a:pt x="296488" y="98715"/>
                        <a:pt x="295838" y="100993"/>
                      </a:cubicBezTo>
                      <a:cubicBezTo>
                        <a:pt x="295187" y="103272"/>
                        <a:pt x="292583" y="105875"/>
                        <a:pt x="288352" y="109455"/>
                      </a:cubicBezTo>
                      <a:cubicBezTo>
                        <a:pt x="284121" y="113035"/>
                        <a:pt x="281192" y="117917"/>
                        <a:pt x="278914" y="118243"/>
                      </a:cubicBezTo>
                      <a:cubicBezTo>
                        <a:pt x="276310" y="118568"/>
                        <a:pt x="275334" y="115313"/>
                        <a:pt x="272405" y="115639"/>
                      </a:cubicBezTo>
                      <a:cubicBezTo>
                        <a:pt x="269475" y="115964"/>
                        <a:pt x="266221" y="118893"/>
                        <a:pt x="264919" y="118893"/>
                      </a:cubicBezTo>
                      <a:cubicBezTo>
                        <a:pt x="263617" y="118893"/>
                        <a:pt x="262316" y="120195"/>
                        <a:pt x="261339" y="117917"/>
                      </a:cubicBezTo>
                      <a:cubicBezTo>
                        <a:pt x="260363" y="115639"/>
                        <a:pt x="259387" y="116941"/>
                        <a:pt x="260038" y="113686"/>
                      </a:cubicBezTo>
                      <a:cubicBezTo>
                        <a:pt x="260688" y="110432"/>
                        <a:pt x="265570" y="106201"/>
                        <a:pt x="263943" y="104248"/>
                      </a:cubicBezTo>
                      <a:cubicBezTo>
                        <a:pt x="262316" y="102295"/>
                        <a:pt x="258735" y="102621"/>
                        <a:pt x="257760" y="103272"/>
                      </a:cubicBezTo>
                      <a:cubicBezTo>
                        <a:pt x="256783" y="103923"/>
                        <a:pt x="257434" y="112384"/>
                        <a:pt x="256783" y="113361"/>
                      </a:cubicBezTo>
                      <a:cubicBezTo>
                        <a:pt x="256132" y="114337"/>
                        <a:pt x="253203" y="119219"/>
                        <a:pt x="253203" y="119219"/>
                      </a:cubicBezTo>
                      <a:cubicBezTo>
                        <a:pt x="253203" y="119219"/>
                        <a:pt x="249623" y="122473"/>
                        <a:pt x="248647" y="119870"/>
                      </a:cubicBezTo>
                      <a:cubicBezTo>
                        <a:pt x="247670" y="117266"/>
                        <a:pt x="250925" y="114988"/>
                        <a:pt x="247020" y="115313"/>
                      </a:cubicBezTo>
                      <a:cubicBezTo>
                        <a:pt x="243114" y="115639"/>
                        <a:pt x="236605" y="121497"/>
                        <a:pt x="234326" y="120195"/>
                      </a:cubicBezTo>
                      <a:cubicBezTo>
                        <a:pt x="231072" y="119870"/>
                        <a:pt x="232374" y="116290"/>
                        <a:pt x="227167" y="118568"/>
                      </a:cubicBezTo>
                      <a:lnTo>
                        <a:pt x="227167" y="118568"/>
                      </a:lnTo>
                      <a:close/>
                      <a:moveTo>
                        <a:pt x="143525" y="91881"/>
                      </a:moveTo>
                      <a:cubicBezTo>
                        <a:pt x="143199" y="94159"/>
                        <a:pt x="142549" y="96112"/>
                        <a:pt x="142224" y="97414"/>
                      </a:cubicBezTo>
                      <a:cubicBezTo>
                        <a:pt x="141898" y="98715"/>
                        <a:pt x="148407" y="99041"/>
                        <a:pt x="148081" y="95786"/>
                      </a:cubicBezTo>
                      <a:cubicBezTo>
                        <a:pt x="147756" y="92857"/>
                        <a:pt x="148081" y="91881"/>
                        <a:pt x="146454" y="90579"/>
                      </a:cubicBezTo>
                      <a:cubicBezTo>
                        <a:pt x="144827" y="89277"/>
                        <a:pt x="143851" y="87975"/>
                        <a:pt x="143525" y="91881"/>
                      </a:cubicBezTo>
                      <a:lnTo>
                        <a:pt x="143525" y="91881"/>
                      </a:lnTo>
                      <a:close/>
                      <a:moveTo>
                        <a:pt x="174443" y="108479"/>
                      </a:moveTo>
                      <a:cubicBezTo>
                        <a:pt x="172165" y="110757"/>
                        <a:pt x="167608" y="111082"/>
                        <a:pt x="169561" y="113361"/>
                      </a:cubicBezTo>
                      <a:cubicBezTo>
                        <a:pt x="171515" y="115964"/>
                        <a:pt x="172490" y="120846"/>
                        <a:pt x="173793" y="118893"/>
                      </a:cubicBezTo>
                      <a:cubicBezTo>
                        <a:pt x="175420" y="116941"/>
                        <a:pt x="173467" y="115639"/>
                        <a:pt x="176721" y="114012"/>
                      </a:cubicBezTo>
                      <a:cubicBezTo>
                        <a:pt x="179976" y="112059"/>
                        <a:pt x="179651" y="106526"/>
                        <a:pt x="174443" y="108479"/>
                      </a:cubicBezTo>
                      <a:lnTo>
                        <a:pt x="174443" y="108479"/>
                      </a:lnTo>
                      <a:close/>
                      <a:moveTo>
                        <a:pt x="194947" y="122148"/>
                      </a:moveTo>
                      <a:cubicBezTo>
                        <a:pt x="197551" y="125402"/>
                        <a:pt x="197225" y="129308"/>
                        <a:pt x="198852" y="129308"/>
                      </a:cubicBezTo>
                      <a:cubicBezTo>
                        <a:pt x="200480" y="128982"/>
                        <a:pt x="203083" y="122799"/>
                        <a:pt x="202107" y="121171"/>
                      </a:cubicBezTo>
                      <a:cubicBezTo>
                        <a:pt x="201130" y="119544"/>
                        <a:pt x="195272" y="115313"/>
                        <a:pt x="193970" y="116941"/>
                      </a:cubicBezTo>
                      <a:cubicBezTo>
                        <a:pt x="192994" y="118243"/>
                        <a:pt x="192669" y="119870"/>
                        <a:pt x="194947" y="122148"/>
                      </a:cubicBezTo>
                      <a:lnTo>
                        <a:pt x="194947" y="122148"/>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6" name="Freeform: Shape 665">
                  <a:extLst>
                    <a:ext uri="{FF2B5EF4-FFF2-40B4-BE49-F238E27FC236}">
                      <a16:creationId xmlns:a16="http://schemas.microsoft.com/office/drawing/2014/main" id="{83E3BFD3-C7B5-4CD2-B695-641FBF844199}"/>
                    </a:ext>
                  </a:extLst>
                </p:cNvPr>
                <p:cNvSpPr/>
                <p:nvPr/>
              </p:nvSpPr>
              <p:spPr>
                <a:xfrm>
                  <a:off x="9038631" y="3853009"/>
                  <a:ext cx="271406" cy="454130"/>
                </a:xfrm>
                <a:custGeom>
                  <a:avLst/>
                  <a:gdLst>
                    <a:gd name="connsiteX0" fmla="*/ 32913 w 271406"/>
                    <a:gd name="connsiteY0" fmla="*/ 330684 h 454130"/>
                    <a:gd name="connsiteX1" fmla="*/ 18268 w 271406"/>
                    <a:gd name="connsiteY1" fmla="*/ 343376 h 454130"/>
                    <a:gd name="connsiteX2" fmla="*/ 8829 w 271406"/>
                    <a:gd name="connsiteY2" fmla="*/ 354767 h 454130"/>
                    <a:gd name="connsiteX3" fmla="*/ 9806 w 271406"/>
                    <a:gd name="connsiteY3" fmla="*/ 364531 h 454130"/>
                    <a:gd name="connsiteX4" fmla="*/ 18593 w 271406"/>
                    <a:gd name="connsiteY4" fmla="*/ 353465 h 454130"/>
                    <a:gd name="connsiteX5" fmla="*/ 34215 w 271406"/>
                    <a:gd name="connsiteY5" fmla="*/ 343376 h 454130"/>
                    <a:gd name="connsiteX6" fmla="*/ 44629 w 271406"/>
                    <a:gd name="connsiteY6" fmla="*/ 334589 h 454130"/>
                    <a:gd name="connsiteX7" fmla="*/ 50161 w 271406"/>
                    <a:gd name="connsiteY7" fmla="*/ 324175 h 454130"/>
                    <a:gd name="connsiteX8" fmla="*/ 49511 w 271406"/>
                    <a:gd name="connsiteY8" fmla="*/ 318642 h 454130"/>
                    <a:gd name="connsiteX9" fmla="*/ 32913 w 271406"/>
                    <a:gd name="connsiteY9" fmla="*/ 330684 h 454130"/>
                    <a:gd name="connsiteX10" fmla="*/ 32913 w 271406"/>
                    <a:gd name="connsiteY10" fmla="*/ 330684 h 454130"/>
                    <a:gd name="connsiteX11" fmla="*/ 136407 w 271406"/>
                    <a:gd name="connsiteY11" fmla="*/ 3278 h 454130"/>
                    <a:gd name="connsiteX12" fmla="*/ 136732 w 271406"/>
                    <a:gd name="connsiteY12" fmla="*/ 9787 h 454130"/>
                    <a:gd name="connsiteX13" fmla="*/ 144543 w 271406"/>
                    <a:gd name="connsiteY13" fmla="*/ 1651 h 454130"/>
                    <a:gd name="connsiteX14" fmla="*/ 136407 w 271406"/>
                    <a:gd name="connsiteY14" fmla="*/ 3278 h 454130"/>
                    <a:gd name="connsiteX15" fmla="*/ 136407 w 271406"/>
                    <a:gd name="connsiteY15" fmla="*/ 3278 h 454130"/>
                    <a:gd name="connsiteX16" fmla="*/ 125992 w 271406"/>
                    <a:gd name="connsiteY16" fmla="*/ 42658 h 454130"/>
                    <a:gd name="connsiteX17" fmla="*/ 126643 w 271406"/>
                    <a:gd name="connsiteY17" fmla="*/ 49818 h 454130"/>
                    <a:gd name="connsiteX18" fmla="*/ 133804 w 271406"/>
                    <a:gd name="connsiteY18" fmla="*/ 49818 h 454130"/>
                    <a:gd name="connsiteX19" fmla="*/ 125992 w 271406"/>
                    <a:gd name="connsiteY19" fmla="*/ 42658 h 454130"/>
                    <a:gd name="connsiteX20" fmla="*/ 125992 w 271406"/>
                    <a:gd name="connsiteY20" fmla="*/ 42658 h 454130"/>
                    <a:gd name="connsiteX21" fmla="*/ 91169 w 271406"/>
                    <a:gd name="connsiteY21" fmla="*/ 445569 h 454130"/>
                    <a:gd name="connsiteX22" fmla="*/ 84660 w 271406"/>
                    <a:gd name="connsiteY22" fmla="*/ 450776 h 454130"/>
                    <a:gd name="connsiteX23" fmla="*/ 89867 w 271406"/>
                    <a:gd name="connsiteY23" fmla="*/ 451427 h 454130"/>
                    <a:gd name="connsiteX24" fmla="*/ 96376 w 271406"/>
                    <a:gd name="connsiteY24" fmla="*/ 453054 h 454130"/>
                    <a:gd name="connsiteX25" fmla="*/ 91169 w 271406"/>
                    <a:gd name="connsiteY25" fmla="*/ 445569 h 454130"/>
                    <a:gd name="connsiteX26" fmla="*/ 91169 w 271406"/>
                    <a:gd name="connsiteY26" fmla="*/ 445569 h 454130"/>
                    <a:gd name="connsiteX27" fmla="*/ 42 w 271406"/>
                    <a:gd name="connsiteY27" fmla="*/ 372342 h 454130"/>
                    <a:gd name="connsiteX28" fmla="*/ 2971 w 271406"/>
                    <a:gd name="connsiteY28" fmla="*/ 381129 h 454130"/>
                    <a:gd name="connsiteX29" fmla="*/ 4924 w 271406"/>
                    <a:gd name="connsiteY29" fmla="*/ 373969 h 454130"/>
                    <a:gd name="connsiteX30" fmla="*/ 42 w 271406"/>
                    <a:gd name="connsiteY30" fmla="*/ 372342 h 454130"/>
                    <a:gd name="connsiteX31" fmla="*/ 42 w 271406"/>
                    <a:gd name="connsiteY31" fmla="*/ 372342 h 454130"/>
                    <a:gd name="connsiteX32" fmla="*/ 145845 w 271406"/>
                    <a:gd name="connsiteY32" fmla="*/ 239557 h 454130"/>
                    <a:gd name="connsiteX33" fmla="*/ 139987 w 271406"/>
                    <a:gd name="connsiteY33" fmla="*/ 247693 h 454130"/>
                    <a:gd name="connsiteX34" fmla="*/ 142916 w 271406"/>
                    <a:gd name="connsiteY34" fmla="*/ 253877 h 454130"/>
                    <a:gd name="connsiteX35" fmla="*/ 145194 w 271406"/>
                    <a:gd name="connsiteY35" fmla="*/ 244439 h 454130"/>
                    <a:gd name="connsiteX36" fmla="*/ 150401 w 271406"/>
                    <a:gd name="connsiteY36" fmla="*/ 238906 h 454130"/>
                    <a:gd name="connsiteX37" fmla="*/ 145845 w 271406"/>
                    <a:gd name="connsiteY37" fmla="*/ 239557 h 454130"/>
                    <a:gd name="connsiteX38" fmla="*/ 145845 w 271406"/>
                    <a:gd name="connsiteY38" fmla="*/ 239557 h 454130"/>
                    <a:gd name="connsiteX39" fmla="*/ 117205 w 271406"/>
                    <a:gd name="connsiteY39" fmla="*/ 423763 h 454130"/>
                    <a:gd name="connsiteX40" fmla="*/ 128270 w 271406"/>
                    <a:gd name="connsiteY40" fmla="*/ 427343 h 454130"/>
                    <a:gd name="connsiteX41" fmla="*/ 123714 w 271406"/>
                    <a:gd name="connsiteY41" fmla="*/ 432876 h 454130"/>
                    <a:gd name="connsiteX42" fmla="*/ 109069 w 271406"/>
                    <a:gd name="connsiteY42" fmla="*/ 427018 h 454130"/>
                    <a:gd name="connsiteX43" fmla="*/ 117205 w 271406"/>
                    <a:gd name="connsiteY43" fmla="*/ 423763 h 454130"/>
                    <a:gd name="connsiteX44" fmla="*/ 117205 w 271406"/>
                    <a:gd name="connsiteY44" fmla="*/ 423763 h 454130"/>
                    <a:gd name="connsiteX45" fmla="*/ 140638 w 271406"/>
                    <a:gd name="connsiteY45" fmla="*/ 414000 h 454130"/>
                    <a:gd name="connsiteX46" fmla="*/ 141940 w 271406"/>
                    <a:gd name="connsiteY46" fmla="*/ 422136 h 454130"/>
                    <a:gd name="connsiteX47" fmla="*/ 148449 w 271406"/>
                    <a:gd name="connsiteY47" fmla="*/ 417254 h 454130"/>
                    <a:gd name="connsiteX48" fmla="*/ 152028 w 271406"/>
                    <a:gd name="connsiteY48" fmla="*/ 412047 h 454130"/>
                    <a:gd name="connsiteX49" fmla="*/ 146170 w 271406"/>
                    <a:gd name="connsiteY49" fmla="*/ 408467 h 454130"/>
                    <a:gd name="connsiteX50" fmla="*/ 140638 w 271406"/>
                    <a:gd name="connsiteY50" fmla="*/ 414000 h 454130"/>
                    <a:gd name="connsiteX51" fmla="*/ 140638 w 271406"/>
                    <a:gd name="connsiteY51" fmla="*/ 414000 h 454130"/>
                    <a:gd name="connsiteX52" fmla="*/ 256174 w 271406"/>
                    <a:gd name="connsiteY52" fmla="*/ 312458 h 454130"/>
                    <a:gd name="connsiteX53" fmla="*/ 254221 w 271406"/>
                    <a:gd name="connsiteY53" fmla="*/ 319618 h 454130"/>
                    <a:gd name="connsiteX54" fmla="*/ 256499 w 271406"/>
                    <a:gd name="connsiteY54" fmla="*/ 322222 h 454130"/>
                    <a:gd name="connsiteX55" fmla="*/ 260405 w 271406"/>
                    <a:gd name="connsiteY55" fmla="*/ 320595 h 454130"/>
                    <a:gd name="connsiteX56" fmla="*/ 256174 w 271406"/>
                    <a:gd name="connsiteY56" fmla="*/ 312458 h 454130"/>
                    <a:gd name="connsiteX57" fmla="*/ 256174 w 271406"/>
                    <a:gd name="connsiteY57" fmla="*/ 312458 h 454130"/>
                    <a:gd name="connsiteX58" fmla="*/ 245433 w 271406"/>
                    <a:gd name="connsiteY58" fmla="*/ 300091 h 454130"/>
                    <a:gd name="connsiteX59" fmla="*/ 241528 w 271406"/>
                    <a:gd name="connsiteY59" fmla="*/ 307251 h 454130"/>
                    <a:gd name="connsiteX60" fmla="*/ 244132 w 271406"/>
                    <a:gd name="connsiteY60" fmla="*/ 313435 h 454130"/>
                    <a:gd name="connsiteX61" fmla="*/ 244783 w 271406"/>
                    <a:gd name="connsiteY61" fmla="*/ 317991 h 454130"/>
                    <a:gd name="connsiteX62" fmla="*/ 248037 w 271406"/>
                    <a:gd name="connsiteY62" fmla="*/ 310506 h 454130"/>
                    <a:gd name="connsiteX63" fmla="*/ 245433 w 271406"/>
                    <a:gd name="connsiteY63" fmla="*/ 300091 h 454130"/>
                    <a:gd name="connsiteX64" fmla="*/ 245433 w 271406"/>
                    <a:gd name="connsiteY64" fmla="*/ 300091 h 454130"/>
                    <a:gd name="connsiteX65" fmla="*/ 139010 w 271406"/>
                    <a:gd name="connsiteY65" fmla="*/ 215148 h 454130"/>
                    <a:gd name="connsiteX66" fmla="*/ 138685 w 271406"/>
                    <a:gd name="connsiteY66" fmla="*/ 219379 h 454130"/>
                    <a:gd name="connsiteX67" fmla="*/ 142916 w 271406"/>
                    <a:gd name="connsiteY67" fmla="*/ 223935 h 454130"/>
                    <a:gd name="connsiteX68" fmla="*/ 145845 w 271406"/>
                    <a:gd name="connsiteY68" fmla="*/ 217752 h 454130"/>
                    <a:gd name="connsiteX69" fmla="*/ 139010 w 271406"/>
                    <a:gd name="connsiteY69" fmla="*/ 215148 h 454130"/>
                    <a:gd name="connsiteX70" fmla="*/ 139010 w 271406"/>
                    <a:gd name="connsiteY70" fmla="*/ 215148 h 454130"/>
                    <a:gd name="connsiteX71" fmla="*/ 207031 w 271406"/>
                    <a:gd name="connsiteY71" fmla="*/ 199852 h 454130"/>
                    <a:gd name="connsiteX72" fmla="*/ 203776 w 271406"/>
                    <a:gd name="connsiteY72" fmla="*/ 210266 h 454130"/>
                    <a:gd name="connsiteX73" fmla="*/ 209309 w 271406"/>
                    <a:gd name="connsiteY73" fmla="*/ 213846 h 454130"/>
                    <a:gd name="connsiteX74" fmla="*/ 213540 w 271406"/>
                    <a:gd name="connsiteY74" fmla="*/ 207662 h 454130"/>
                    <a:gd name="connsiteX75" fmla="*/ 207031 w 271406"/>
                    <a:gd name="connsiteY75" fmla="*/ 199852 h 454130"/>
                    <a:gd name="connsiteX76" fmla="*/ 207031 w 271406"/>
                    <a:gd name="connsiteY76" fmla="*/ 199852 h 454130"/>
                    <a:gd name="connsiteX77" fmla="*/ 194012 w 271406"/>
                    <a:gd name="connsiteY77" fmla="*/ 250297 h 454130"/>
                    <a:gd name="connsiteX78" fmla="*/ 198568 w 271406"/>
                    <a:gd name="connsiteY78" fmla="*/ 260060 h 454130"/>
                    <a:gd name="connsiteX79" fmla="*/ 199545 w 271406"/>
                    <a:gd name="connsiteY79" fmla="*/ 264617 h 454130"/>
                    <a:gd name="connsiteX80" fmla="*/ 191734 w 271406"/>
                    <a:gd name="connsiteY80" fmla="*/ 259084 h 454130"/>
                    <a:gd name="connsiteX81" fmla="*/ 186201 w 271406"/>
                    <a:gd name="connsiteY81" fmla="*/ 250622 h 454130"/>
                    <a:gd name="connsiteX82" fmla="*/ 178065 w 271406"/>
                    <a:gd name="connsiteY82" fmla="*/ 256155 h 454130"/>
                    <a:gd name="connsiteX83" fmla="*/ 179041 w 271406"/>
                    <a:gd name="connsiteY83" fmla="*/ 249646 h 454130"/>
                    <a:gd name="connsiteX84" fmla="*/ 178391 w 271406"/>
                    <a:gd name="connsiteY84" fmla="*/ 242161 h 454130"/>
                    <a:gd name="connsiteX85" fmla="*/ 184900 w 271406"/>
                    <a:gd name="connsiteY85" fmla="*/ 244439 h 454130"/>
                    <a:gd name="connsiteX86" fmla="*/ 191083 w 271406"/>
                    <a:gd name="connsiteY86" fmla="*/ 245415 h 454130"/>
                    <a:gd name="connsiteX87" fmla="*/ 194012 w 271406"/>
                    <a:gd name="connsiteY87" fmla="*/ 250297 h 454130"/>
                    <a:gd name="connsiteX88" fmla="*/ 194012 w 271406"/>
                    <a:gd name="connsiteY88" fmla="*/ 250297 h 454130"/>
                    <a:gd name="connsiteX89" fmla="*/ 208658 w 271406"/>
                    <a:gd name="connsiteY89" fmla="*/ 276984 h 454130"/>
                    <a:gd name="connsiteX90" fmla="*/ 210285 w 271406"/>
                    <a:gd name="connsiteY90" fmla="*/ 287724 h 454130"/>
                    <a:gd name="connsiteX91" fmla="*/ 214190 w 271406"/>
                    <a:gd name="connsiteY91" fmla="*/ 288049 h 454130"/>
                    <a:gd name="connsiteX92" fmla="*/ 216143 w 271406"/>
                    <a:gd name="connsiteY92" fmla="*/ 285446 h 454130"/>
                    <a:gd name="connsiteX93" fmla="*/ 220374 w 271406"/>
                    <a:gd name="connsiteY93" fmla="*/ 290979 h 454130"/>
                    <a:gd name="connsiteX94" fmla="*/ 219397 w 271406"/>
                    <a:gd name="connsiteY94" fmla="*/ 302695 h 454130"/>
                    <a:gd name="connsiteX95" fmla="*/ 219723 w 271406"/>
                    <a:gd name="connsiteY95" fmla="*/ 309529 h 454130"/>
                    <a:gd name="connsiteX96" fmla="*/ 225906 w 271406"/>
                    <a:gd name="connsiteY96" fmla="*/ 312458 h 454130"/>
                    <a:gd name="connsiteX97" fmla="*/ 226883 w 271406"/>
                    <a:gd name="connsiteY97" fmla="*/ 302695 h 454130"/>
                    <a:gd name="connsiteX98" fmla="*/ 232741 w 271406"/>
                    <a:gd name="connsiteY98" fmla="*/ 306926 h 454130"/>
                    <a:gd name="connsiteX99" fmla="*/ 235019 w 271406"/>
                    <a:gd name="connsiteY99" fmla="*/ 304322 h 454130"/>
                    <a:gd name="connsiteX100" fmla="*/ 231765 w 271406"/>
                    <a:gd name="connsiteY100" fmla="*/ 297488 h 454130"/>
                    <a:gd name="connsiteX101" fmla="*/ 225906 w 271406"/>
                    <a:gd name="connsiteY101" fmla="*/ 292280 h 454130"/>
                    <a:gd name="connsiteX102" fmla="*/ 225581 w 271406"/>
                    <a:gd name="connsiteY102" fmla="*/ 280564 h 454130"/>
                    <a:gd name="connsiteX103" fmla="*/ 222001 w 271406"/>
                    <a:gd name="connsiteY103" fmla="*/ 276008 h 454130"/>
                    <a:gd name="connsiteX104" fmla="*/ 214190 w 271406"/>
                    <a:gd name="connsiteY104" fmla="*/ 277309 h 454130"/>
                    <a:gd name="connsiteX105" fmla="*/ 208006 w 271406"/>
                    <a:gd name="connsiteY105" fmla="*/ 270149 h 454130"/>
                    <a:gd name="connsiteX106" fmla="*/ 208658 w 271406"/>
                    <a:gd name="connsiteY106" fmla="*/ 276984 h 454130"/>
                    <a:gd name="connsiteX107" fmla="*/ 208658 w 271406"/>
                    <a:gd name="connsiteY107" fmla="*/ 276984 h 454130"/>
                    <a:gd name="connsiteX108" fmla="*/ 224930 w 271406"/>
                    <a:gd name="connsiteY108" fmla="*/ 241835 h 454130"/>
                    <a:gd name="connsiteX109" fmla="*/ 210285 w 271406"/>
                    <a:gd name="connsiteY109" fmla="*/ 242161 h 454130"/>
                    <a:gd name="connsiteX110" fmla="*/ 208983 w 271406"/>
                    <a:gd name="connsiteY110" fmla="*/ 248344 h 454130"/>
                    <a:gd name="connsiteX111" fmla="*/ 222327 w 271406"/>
                    <a:gd name="connsiteY111" fmla="*/ 256480 h 454130"/>
                    <a:gd name="connsiteX112" fmla="*/ 229161 w 271406"/>
                    <a:gd name="connsiteY112" fmla="*/ 264942 h 454130"/>
                    <a:gd name="connsiteX113" fmla="*/ 231114 w 271406"/>
                    <a:gd name="connsiteY113" fmla="*/ 273729 h 454130"/>
                    <a:gd name="connsiteX114" fmla="*/ 233718 w 271406"/>
                    <a:gd name="connsiteY114" fmla="*/ 282842 h 454130"/>
                    <a:gd name="connsiteX115" fmla="*/ 242505 w 271406"/>
                    <a:gd name="connsiteY115" fmla="*/ 283168 h 454130"/>
                    <a:gd name="connsiteX116" fmla="*/ 250315 w 271406"/>
                    <a:gd name="connsiteY116" fmla="*/ 286422 h 454130"/>
                    <a:gd name="connsiteX117" fmla="*/ 244132 w 271406"/>
                    <a:gd name="connsiteY117" fmla="*/ 279588 h 454130"/>
                    <a:gd name="connsiteX118" fmla="*/ 245759 w 271406"/>
                    <a:gd name="connsiteY118" fmla="*/ 271126 h 454130"/>
                    <a:gd name="connsiteX119" fmla="*/ 242505 w 271406"/>
                    <a:gd name="connsiteY119" fmla="*/ 253551 h 454130"/>
                    <a:gd name="connsiteX120" fmla="*/ 234694 w 271406"/>
                    <a:gd name="connsiteY120" fmla="*/ 248995 h 454130"/>
                    <a:gd name="connsiteX121" fmla="*/ 238924 w 271406"/>
                    <a:gd name="connsiteY121" fmla="*/ 245089 h 454130"/>
                    <a:gd name="connsiteX122" fmla="*/ 232741 w 271406"/>
                    <a:gd name="connsiteY122" fmla="*/ 242161 h 454130"/>
                    <a:gd name="connsiteX123" fmla="*/ 224930 w 271406"/>
                    <a:gd name="connsiteY123" fmla="*/ 241835 h 454130"/>
                    <a:gd name="connsiteX124" fmla="*/ 224930 w 271406"/>
                    <a:gd name="connsiteY124" fmla="*/ 241835 h 454130"/>
                    <a:gd name="connsiteX125" fmla="*/ 188805 w 271406"/>
                    <a:gd name="connsiteY125" fmla="*/ 301067 h 454130"/>
                    <a:gd name="connsiteX126" fmla="*/ 181970 w 271406"/>
                    <a:gd name="connsiteY126" fmla="*/ 313109 h 454130"/>
                    <a:gd name="connsiteX127" fmla="*/ 181319 w 271406"/>
                    <a:gd name="connsiteY127" fmla="*/ 328731 h 454130"/>
                    <a:gd name="connsiteX128" fmla="*/ 191083 w 271406"/>
                    <a:gd name="connsiteY128" fmla="*/ 309204 h 454130"/>
                    <a:gd name="connsiteX129" fmla="*/ 199545 w 271406"/>
                    <a:gd name="connsiteY129" fmla="*/ 302044 h 454130"/>
                    <a:gd name="connsiteX130" fmla="*/ 199870 w 271406"/>
                    <a:gd name="connsiteY130" fmla="*/ 279262 h 454130"/>
                    <a:gd name="connsiteX131" fmla="*/ 192059 w 271406"/>
                    <a:gd name="connsiteY131" fmla="*/ 294233 h 454130"/>
                    <a:gd name="connsiteX132" fmla="*/ 188805 w 271406"/>
                    <a:gd name="connsiteY132" fmla="*/ 301067 h 454130"/>
                    <a:gd name="connsiteX133" fmla="*/ 188805 w 271406"/>
                    <a:gd name="connsiteY133" fmla="*/ 301067 h 454130"/>
                    <a:gd name="connsiteX134" fmla="*/ 201823 w 271406"/>
                    <a:gd name="connsiteY134" fmla="*/ 311482 h 454130"/>
                    <a:gd name="connsiteX135" fmla="*/ 193361 w 271406"/>
                    <a:gd name="connsiteY135" fmla="*/ 318316 h 454130"/>
                    <a:gd name="connsiteX136" fmla="*/ 194012 w 271406"/>
                    <a:gd name="connsiteY136" fmla="*/ 323524 h 454130"/>
                    <a:gd name="connsiteX137" fmla="*/ 201823 w 271406"/>
                    <a:gd name="connsiteY137" fmla="*/ 325151 h 454130"/>
                    <a:gd name="connsiteX138" fmla="*/ 213540 w 271406"/>
                    <a:gd name="connsiteY138" fmla="*/ 320920 h 454130"/>
                    <a:gd name="connsiteX139" fmla="*/ 213214 w 271406"/>
                    <a:gd name="connsiteY139" fmla="*/ 314737 h 454130"/>
                    <a:gd name="connsiteX140" fmla="*/ 201823 w 271406"/>
                    <a:gd name="connsiteY140" fmla="*/ 311482 h 454130"/>
                    <a:gd name="connsiteX141" fmla="*/ 201823 w 271406"/>
                    <a:gd name="connsiteY141" fmla="*/ 311482 h 454130"/>
                    <a:gd name="connsiteX142" fmla="*/ 186852 w 271406"/>
                    <a:gd name="connsiteY142" fmla="*/ 333938 h 454130"/>
                    <a:gd name="connsiteX143" fmla="*/ 183597 w 271406"/>
                    <a:gd name="connsiteY143" fmla="*/ 337193 h 454130"/>
                    <a:gd name="connsiteX144" fmla="*/ 188479 w 271406"/>
                    <a:gd name="connsiteY144" fmla="*/ 341424 h 454130"/>
                    <a:gd name="connsiteX145" fmla="*/ 191083 w 271406"/>
                    <a:gd name="connsiteY145" fmla="*/ 336216 h 454130"/>
                    <a:gd name="connsiteX146" fmla="*/ 186852 w 271406"/>
                    <a:gd name="connsiteY146" fmla="*/ 333938 h 454130"/>
                    <a:gd name="connsiteX147" fmla="*/ 186852 w 271406"/>
                    <a:gd name="connsiteY147" fmla="*/ 333938 h 454130"/>
                    <a:gd name="connsiteX148" fmla="*/ 186201 w 271406"/>
                    <a:gd name="connsiteY148" fmla="*/ 352489 h 454130"/>
                    <a:gd name="connsiteX149" fmla="*/ 179367 w 271406"/>
                    <a:gd name="connsiteY149" fmla="*/ 350862 h 454130"/>
                    <a:gd name="connsiteX150" fmla="*/ 174485 w 271406"/>
                    <a:gd name="connsiteY150" fmla="*/ 356720 h 454130"/>
                    <a:gd name="connsiteX151" fmla="*/ 170579 w 271406"/>
                    <a:gd name="connsiteY151" fmla="*/ 361276 h 454130"/>
                    <a:gd name="connsiteX152" fmla="*/ 168301 w 271406"/>
                    <a:gd name="connsiteY152" fmla="*/ 367134 h 454130"/>
                    <a:gd name="connsiteX153" fmla="*/ 158538 w 271406"/>
                    <a:gd name="connsiteY153" fmla="*/ 368111 h 454130"/>
                    <a:gd name="connsiteX154" fmla="*/ 148774 w 271406"/>
                    <a:gd name="connsiteY154" fmla="*/ 372016 h 454130"/>
                    <a:gd name="connsiteX155" fmla="*/ 142591 w 271406"/>
                    <a:gd name="connsiteY155" fmla="*/ 386987 h 454130"/>
                    <a:gd name="connsiteX156" fmla="*/ 139661 w 271406"/>
                    <a:gd name="connsiteY156" fmla="*/ 394798 h 454130"/>
                    <a:gd name="connsiteX157" fmla="*/ 140963 w 271406"/>
                    <a:gd name="connsiteY157" fmla="*/ 400005 h 454130"/>
                    <a:gd name="connsiteX158" fmla="*/ 146822 w 271406"/>
                    <a:gd name="connsiteY158" fmla="*/ 401307 h 454130"/>
                    <a:gd name="connsiteX159" fmla="*/ 153331 w 271406"/>
                    <a:gd name="connsiteY159" fmla="*/ 388614 h 454130"/>
                    <a:gd name="connsiteX160" fmla="*/ 159188 w 271406"/>
                    <a:gd name="connsiteY160" fmla="*/ 377549 h 454130"/>
                    <a:gd name="connsiteX161" fmla="*/ 165047 w 271406"/>
                    <a:gd name="connsiteY161" fmla="*/ 380153 h 454130"/>
                    <a:gd name="connsiteX162" fmla="*/ 165372 w 271406"/>
                    <a:gd name="connsiteY162" fmla="*/ 385685 h 454130"/>
                    <a:gd name="connsiteX163" fmla="*/ 173834 w 271406"/>
                    <a:gd name="connsiteY163" fmla="*/ 377874 h 454130"/>
                    <a:gd name="connsiteX164" fmla="*/ 176113 w 271406"/>
                    <a:gd name="connsiteY164" fmla="*/ 380804 h 454130"/>
                    <a:gd name="connsiteX165" fmla="*/ 174810 w 271406"/>
                    <a:gd name="connsiteY165" fmla="*/ 384709 h 454130"/>
                    <a:gd name="connsiteX166" fmla="*/ 180343 w 271406"/>
                    <a:gd name="connsiteY166" fmla="*/ 384383 h 454130"/>
                    <a:gd name="connsiteX167" fmla="*/ 183272 w 271406"/>
                    <a:gd name="connsiteY167" fmla="*/ 388940 h 454130"/>
                    <a:gd name="connsiteX168" fmla="*/ 184574 w 271406"/>
                    <a:gd name="connsiteY168" fmla="*/ 377549 h 454130"/>
                    <a:gd name="connsiteX169" fmla="*/ 190432 w 271406"/>
                    <a:gd name="connsiteY169" fmla="*/ 375922 h 454130"/>
                    <a:gd name="connsiteX170" fmla="*/ 198568 w 271406"/>
                    <a:gd name="connsiteY170" fmla="*/ 381780 h 454130"/>
                    <a:gd name="connsiteX171" fmla="*/ 207031 w 271406"/>
                    <a:gd name="connsiteY171" fmla="*/ 387638 h 454130"/>
                    <a:gd name="connsiteX172" fmla="*/ 201823 w 271406"/>
                    <a:gd name="connsiteY172" fmla="*/ 396100 h 454130"/>
                    <a:gd name="connsiteX173" fmla="*/ 202474 w 271406"/>
                    <a:gd name="connsiteY173" fmla="*/ 405538 h 454130"/>
                    <a:gd name="connsiteX174" fmla="*/ 202474 w 271406"/>
                    <a:gd name="connsiteY174" fmla="*/ 414651 h 454130"/>
                    <a:gd name="connsiteX175" fmla="*/ 209634 w 271406"/>
                    <a:gd name="connsiteY175" fmla="*/ 421160 h 454130"/>
                    <a:gd name="connsiteX176" fmla="*/ 226232 w 271406"/>
                    <a:gd name="connsiteY176" fmla="*/ 427994 h 454130"/>
                    <a:gd name="connsiteX177" fmla="*/ 231765 w 271406"/>
                    <a:gd name="connsiteY177" fmla="*/ 422462 h 454130"/>
                    <a:gd name="connsiteX178" fmla="*/ 236646 w 271406"/>
                    <a:gd name="connsiteY178" fmla="*/ 422787 h 454130"/>
                    <a:gd name="connsiteX179" fmla="*/ 233392 w 271406"/>
                    <a:gd name="connsiteY179" fmla="*/ 430272 h 454130"/>
                    <a:gd name="connsiteX180" fmla="*/ 237297 w 271406"/>
                    <a:gd name="connsiteY180" fmla="*/ 437107 h 454130"/>
                    <a:gd name="connsiteX181" fmla="*/ 245759 w 271406"/>
                    <a:gd name="connsiteY181" fmla="*/ 426692 h 454130"/>
                    <a:gd name="connsiteX182" fmla="*/ 241854 w 271406"/>
                    <a:gd name="connsiteY182" fmla="*/ 412698 h 454130"/>
                    <a:gd name="connsiteX183" fmla="*/ 236321 w 271406"/>
                    <a:gd name="connsiteY183" fmla="*/ 407816 h 454130"/>
                    <a:gd name="connsiteX184" fmla="*/ 242830 w 271406"/>
                    <a:gd name="connsiteY184" fmla="*/ 395124 h 454130"/>
                    <a:gd name="connsiteX185" fmla="*/ 248363 w 271406"/>
                    <a:gd name="connsiteY185" fmla="*/ 400005 h 454130"/>
                    <a:gd name="connsiteX186" fmla="*/ 246085 w 271406"/>
                    <a:gd name="connsiteY186" fmla="*/ 392194 h 454130"/>
                    <a:gd name="connsiteX187" fmla="*/ 251292 w 271406"/>
                    <a:gd name="connsiteY187" fmla="*/ 388289 h 454130"/>
                    <a:gd name="connsiteX188" fmla="*/ 256174 w 271406"/>
                    <a:gd name="connsiteY188" fmla="*/ 400005 h 454130"/>
                    <a:gd name="connsiteX189" fmla="*/ 260405 w 271406"/>
                    <a:gd name="connsiteY189" fmla="*/ 417580 h 454130"/>
                    <a:gd name="connsiteX190" fmla="*/ 261055 w 271406"/>
                    <a:gd name="connsiteY190" fmla="*/ 401307 h 454130"/>
                    <a:gd name="connsiteX191" fmla="*/ 267564 w 271406"/>
                    <a:gd name="connsiteY191" fmla="*/ 401958 h 454130"/>
                    <a:gd name="connsiteX192" fmla="*/ 271145 w 271406"/>
                    <a:gd name="connsiteY192" fmla="*/ 393496 h 454130"/>
                    <a:gd name="connsiteX193" fmla="*/ 270168 w 271406"/>
                    <a:gd name="connsiteY193" fmla="*/ 378851 h 454130"/>
                    <a:gd name="connsiteX194" fmla="*/ 263985 w 271406"/>
                    <a:gd name="connsiteY194" fmla="*/ 374294 h 454130"/>
                    <a:gd name="connsiteX195" fmla="*/ 266588 w 271406"/>
                    <a:gd name="connsiteY195" fmla="*/ 366158 h 454130"/>
                    <a:gd name="connsiteX196" fmla="*/ 263659 w 271406"/>
                    <a:gd name="connsiteY196" fmla="*/ 365182 h 454130"/>
                    <a:gd name="connsiteX197" fmla="*/ 265286 w 271406"/>
                    <a:gd name="connsiteY197" fmla="*/ 358998 h 454130"/>
                    <a:gd name="connsiteX198" fmla="*/ 256824 w 271406"/>
                    <a:gd name="connsiteY198" fmla="*/ 354767 h 454130"/>
                    <a:gd name="connsiteX199" fmla="*/ 262683 w 271406"/>
                    <a:gd name="connsiteY199" fmla="*/ 345329 h 454130"/>
                    <a:gd name="connsiteX200" fmla="*/ 260405 w 271406"/>
                    <a:gd name="connsiteY200" fmla="*/ 335565 h 454130"/>
                    <a:gd name="connsiteX201" fmla="*/ 256174 w 271406"/>
                    <a:gd name="connsiteY201" fmla="*/ 335891 h 454130"/>
                    <a:gd name="connsiteX202" fmla="*/ 252594 w 271406"/>
                    <a:gd name="connsiteY202" fmla="*/ 329382 h 454130"/>
                    <a:gd name="connsiteX203" fmla="*/ 245759 w 271406"/>
                    <a:gd name="connsiteY203" fmla="*/ 325802 h 454130"/>
                    <a:gd name="connsiteX204" fmla="*/ 239576 w 271406"/>
                    <a:gd name="connsiteY204" fmla="*/ 321897 h 454130"/>
                    <a:gd name="connsiteX205" fmla="*/ 240877 w 271406"/>
                    <a:gd name="connsiteY205" fmla="*/ 329382 h 454130"/>
                    <a:gd name="connsiteX206" fmla="*/ 242830 w 271406"/>
                    <a:gd name="connsiteY206" fmla="*/ 340122 h 454130"/>
                    <a:gd name="connsiteX207" fmla="*/ 242505 w 271406"/>
                    <a:gd name="connsiteY207" fmla="*/ 343702 h 454130"/>
                    <a:gd name="connsiteX208" fmla="*/ 235019 w 271406"/>
                    <a:gd name="connsiteY208" fmla="*/ 342075 h 454130"/>
                    <a:gd name="connsiteX209" fmla="*/ 232741 w 271406"/>
                    <a:gd name="connsiteY209" fmla="*/ 348258 h 454130"/>
                    <a:gd name="connsiteX210" fmla="*/ 223954 w 271406"/>
                    <a:gd name="connsiteY210" fmla="*/ 344678 h 454130"/>
                    <a:gd name="connsiteX211" fmla="*/ 221350 w 271406"/>
                    <a:gd name="connsiteY211" fmla="*/ 337518 h 454130"/>
                    <a:gd name="connsiteX212" fmla="*/ 217445 w 271406"/>
                    <a:gd name="connsiteY212" fmla="*/ 342400 h 454130"/>
                    <a:gd name="connsiteX213" fmla="*/ 221024 w 271406"/>
                    <a:gd name="connsiteY213" fmla="*/ 349235 h 454130"/>
                    <a:gd name="connsiteX214" fmla="*/ 219397 w 271406"/>
                    <a:gd name="connsiteY214" fmla="*/ 357371 h 454130"/>
                    <a:gd name="connsiteX215" fmla="*/ 211587 w 271406"/>
                    <a:gd name="connsiteY215" fmla="*/ 355093 h 454130"/>
                    <a:gd name="connsiteX216" fmla="*/ 206379 w 271406"/>
                    <a:gd name="connsiteY216" fmla="*/ 363555 h 454130"/>
                    <a:gd name="connsiteX217" fmla="*/ 200196 w 271406"/>
                    <a:gd name="connsiteY217" fmla="*/ 366809 h 454130"/>
                    <a:gd name="connsiteX218" fmla="*/ 191409 w 271406"/>
                    <a:gd name="connsiteY218" fmla="*/ 371365 h 454130"/>
                    <a:gd name="connsiteX219" fmla="*/ 188805 w 271406"/>
                    <a:gd name="connsiteY219" fmla="*/ 369413 h 454130"/>
                    <a:gd name="connsiteX220" fmla="*/ 194012 w 271406"/>
                    <a:gd name="connsiteY220" fmla="*/ 364856 h 454130"/>
                    <a:gd name="connsiteX221" fmla="*/ 192385 w 271406"/>
                    <a:gd name="connsiteY221" fmla="*/ 354116 h 454130"/>
                    <a:gd name="connsiteX222" fmla="*/ 186201 w 271406"/>
                    <a:gd name="connsiteY222" fmla="*/ 352489 h 454130"/>
                    <a:gd name="connsiteX223" fmla="*/ 186201 w 271406"/>
                    <a:gd name="connsiteY223" fmla="*/ 352489 h 454130"/>
                    <a:gd name="connsiteX224" fmla="*/ 180669 w 271406"/>
                    <a:gd name="connsiteY224" fmla="*/ 304647 h 454130"/>
                    <a:gd name="connsiteX225" fmla="*/ 185876 w 271406"/>
                    <a:gd name="connsiteY225" fmla="*/ 291304 h 454130"/>
                    <a:gd name="connsiteX226" fmla="*/ 181970 w 271406"/>
                    <a:gd name="connsiteY226" fmla="*/ 287073 h 454130"/>
                    <a:gd name="connsiteX227" fmla="*/ 169928 w 271406"/>
                    <a:gd name="connsiteY227" fmla="*/ 290979 h 454130"/>
                    <a:gd name="connsiteX228" fmla="*/ 165047 w 271406"/>
                    <a:gd name="connsiteY228" fmla="*/ 303671 h 454130"/>
                    <a:gd name="connsiteX229" fmla="*/ 161141 w 271406"/>
                    <a:gd name="connsiteY229" fmla="*/ 314411 h 454130"/>
                    <a:gd name="connsiteX230" fmla="*/ 154958 w 271406"/>
                    <a:gd name="connsiteY230" fmla="*/ 316038 h 454130"/>
                    <a:gd name="connsiteX231" fmla="*/ 153982 w 271406"/>
                    <a:gd name="connsiteY231" fmla="*/ 323198 h 454130"/>
                    <a:gd name="connsiteX232" fmla="*/ 157236 w 271406"/>
                    <a:gd name="connsiteY232" fmla="*/ 329056 h 454130"/>
                    <a:gd name="connsiteX233" fmla="*/ 167325 w 271406"/>
                    <a:gd name="connsiteY233" fmla="*/ 332962 h 454130"/>
                    <a:gd name="connsiteX234" fmla="*/ 171556 w 271406"/>
                    <a:gd name="connsiteY234" fmla="*/ 341098 h 454130"/>
                    <a:gd name="connsiteX235" fmla="*/ 177414 w 271406"/>
                    <a:gd name="connsiteY235" fmla="*/ 338820 h 454130"/>
                    <a:gd name="connsiteX236" fmla="*/ 174485 w 271406"/>
                    <a:gd name="connsiteY236" fmla="*/ 319618 h 454130"/>
                    <a:gd name="connsiteX237" fmla="*/ 180669 w 271406"/>
                    <a:gd name="connsiteY237" fmla="*/ 304647 h 454130"/>
                    <a:gd name="connsiteX238" fmla="*/ 180669 w 271406"/>
                    <a:gd name="connsiteY238" fmla="*/ 304647 h 454130"/>
                    <a:gd name="connsiteX239" fmla="*/ 144218 w 271406"/>
                    <a:gd name="connsiteY239" fmla="*/ 273079 h 454130"/>
                    <a:gd name="connsiteX240" fmla="*/ 141288 w 271406"/>
                    <a:gd name="connsiteY240" fmla="*/ 296511 h 454130"/>
                    <a:gd name="connsiteX241" fmla="*/ 141288 w 271406"/>
                    <a:gd name="connsiteY241" fmla="*/ 301067 h 454130"/>
                    <a:gd name="connsiteX242" fmla="*/ 158538 w 271406"/>
                    <a:gd name="connsiteY242" fmla="*/ 292931 h 454130"/>
                    <a:gd name="connsiteX243" fmla="*/ 172532 w 271406"/>
                    <a:gd name="connsiteY243" fmla="*/ 282517 h 454130"/>
                    <a:gd name="connsiteX244" fmla="*/ 175136 w 271406"/>
                    <a:gd name="connsiteY244" fmla="*/ 270800 h 454130"/>
                    <a:gd name="connsiteX245" fmla="*/ 165047 w 271406"/>
                    <a:gd name="connsiteY245" fmla="*/ 273079 h 454130"/>
                    <a:gd name="connsiteX246" fmla="*/ 151052 w 271406"/>
                    <a:gd name="connsiteY246" fmla="*/ 265593 h 454130"/>
                    <a:gd name="connsiteX247" fmla="*/ 141940 w 271406"/>
                    <a:gd name="connsiteY247" fmla="*/ 258108 h 454130"/>
                    <a:gd name="connsiteX248" fmla="*/ 138360 w 271406"/>
                    <a:gd name="connsiteY248" fmla="*/ 263640 h 454130"/>
                    <a:gd name="connsiteX249" fmla="*/ 144218 w 271406"/>
                    <a:gd name="connsiteY249" fmla="*/ 266244 h 454130"/>
                    <a:gd name="connsiteX250" fmla="*/ 144218 w 271406"/>
                    <a:gd name="connsiteY250" fmla="*/ 273079 h 454130"/>
                    <a:gd name="connsiteX251" fmla="*/ 144218 w 271406"/>
                    <a:gd name="connsiteY251" fmla="*/ 273079 h 454130"/>
                    <a:gd name="connsiteX252" fmla="*/ 84334 w 271406"/>
                    <a:gd name="connsiteY252" fmla="*/ 130855 h 454130"/>
                    <a:gd name="connsiteX253" fmla="*/ 81405 w 271406"/>
                    <a:gd name="connsiteY253" fmla="*/ 138341 h 454130"/>
                    <a:gd name="connsiteX254" fmla="*/ 80104 w 271406"/>
                    <a:gd name="connsiteY254" fmla="*/ 145501 h 454130"/>
                    <a:gd name="connsiteX255" fmla="*/ 84334 w 271406"/>
                    <a:gd name="connsiteY255" fmla="*/ 151684 h 454130"/>
                    <a:gd name="connsiteX256" fmla="*/ 87589 w 271406"/>
                    <a:gd name="connsiteY256" fmla="*/ 167632 h 454130"/>
                    <a:gd name="connsiteX257" fmla="*/ 87914 w 271406"/>
                    <a:gd name="connsiteY257" fmla="*/ 177070 h 454130"/>
                    <a:gd name="connsiteX258" fmla="*/ 94749 w 271406"/>
                    <a:gd name="connsiteY258" fmla="*/ 177070 h 454130"/>
                    <a:gd name="connsiteX259" fmla="*/ 93773 w 271406"/>
                    <a:gd name="connsiteY259" fmla="*/ 182602 h 454130"/>
                    <a:gd name="connsiteX260" fmla="*/ 99631 w 271406"/>
                    <a:gd name="connsiteY260" fmla="*/ 187484 h 454130"/>
                    <a:gd name="connsiteX261" fmla="*/ 103210 w 271406"/>
                    <a:gd name="connsiteY261" fmla="*/ 183579 h 454130"/>
                    <a:gd name="connsiteX262" fmla="*/ 102560 w 271406"/>
                    <a:gd name="connsiteY262" fmla="*/ 175117 h 454130"/>
                    <a:gd name="connsiteX263" fmla="*/ 114601 w 271406"/>
                    <a:gd name="connsiteY263" fmla="*/ 183579 h 454130"/>
                    <a:gd name="connsiteX264" fmla="*/ 111022 w 271406"/>
                    <a:gd name="connsiteY264" fmla="*/ 189111 h 454130"/>
                    <a:gd name="connsiteX265" fmla="*/ 103861 w 271406"/>
                    <a:gd name="connsiteY265" fmla="*/ 193993 h 454130"/>
                    <a:gd name="connsiteX266" fmla="*/ 105164 w 271406"/>
                    <a:gd name="connsiteY266" fmla="*/ 206686 h 454130"/>
                    <a:gd name="connsiteX267" fmla="*/ 110045 w 271406"/>
                    <a:gd name="connsiteY267" fmla="*/ 202781 h 454130"/>
                    <a:gd name="connsiteX268" fmla="*/ 111998 w 271406"/>
                    <a:gd name="connsiteY268" fmla="*/ 207662 h 454130"/>
                    <a:gd name="connsiteX269" fmla="*/ 120785 w 271406"/>
                    <a:gd name="connsiteY269" fmla="*/ 210266 h 454130"/>
                    <a:gd name="connsiteX270" fmla="*/ 127295 w 271406"/>
                    <a:gd name="connsiteY270" fmla="*/ 204733 h 454130"/>
                    <a:gd name="connsiteX271" fmla="*/ 135105 w 271406"/>
                    <a:gd name="connsiteY271" fmla="*/ 201804 h 454130"/>
                    <a:gd name="connsiteX272" fmla="*/ 147797 w 271406"/>
                    <a:gd name="connsiteY272" fmla="*/ 207988 h 454130"/>
                    <a:gd name="connsiteX273" fmla="*/ 154307 w 271406"/>
                    <a:gd name="connsiteY273" fmla="*/ 214822 h 454130"/>
                    <a:gd name="connsiteX274" fmla="*/ 161141 w 271406"/>
                    <a:gd name="connsiteY274" fmla="*/ 223610 h 454130"/>
                    <a:gd name="connsiteX275" fmla="*/ 158538 w 271406"/>
                    <a:gd name="connsiteY275" fmla="*/ 211893 h 454130"/>
                    <a:gd name="connsiteX276" fmla="*/ 156910 w 271406"/>
                    <a:gd name="connsiteY276" fmla="*/ 204082 h 454130"/>
                    <a:gd name="connsiteX277" fmla="*/ 160816 w 271406"/>
                    <a:gd name="connsiteY277" fmla="*/ 202781 h 454130"/>
                    <a:gd name="connsiteX278" fmla="*/ 168627 w 271406"/>
                    <a:gd name="connsiteY278" fmla="*/ 213195 h 454130"/>
                    <a:gd name="connsiteX279" fmla="*/ 178715 w 271406"/>
                    <a:gd name="connsiteY279" fmla="*/ 220681 h 454130"/>
                    <a:gd name="connsiteX280" fmla="*/ 179367 w 271406"/>
                    <a:gd name="connsiteY280" fmla="*/ 226864 h 454130"/>
                    <a:gd name="connsiteX281" fmla="*/ 191409 w 271406"/>
                    <a:gd name="connsiteY281" fmla="*/ 231095 h 454130"/>
                    <a:gd name="connsiteX282" fmla="*/ 197918 w 271406"/>
                    <a:gd name="connsiteY282" fmla="*/ 229468 h 454130"/>
                    <a:gd name="connsiteX283" fmla="*/ 196290 w 271406"/>
                    <a:gd name="connsiteY283" fmla="*/ 235651 h 454130"/>
                    <a:gd name="connsiteX284" fmla="*/ 201172 w 271406"/>
                    <a:gd name="connsiteY284" fmla="*/ 240208 h 454130"/>
                    <a:gd name="connsiteX285" fmla="*/ 202149 w 271406"/>
                    <a:gd name="connsiteY285" fmla="*/ 230770 h 454130"/>
                    <a:gd name="connsiteX286" fmla="*/ 203776 w 271406"/>
                    <a:gd name="connsiteY286" fmla="*/ 226539 h 454130"/>
                    <a:gd name="connsiteX287" fmla="*/ 198568 w 271406"/>
                    <a:gd name="connsiteY287" fmla="*/ 223610 h 454130"/>
                    <a:gd name="connsiteX288" fmla="*/ 193036 w 271406"/>
                    <a:gd name="connsiteY288" fmla="*/ 225888 h 454130"/>
                    <a:gd name="connsiteX289" fmla="*/ 192710 w 271406"/>
                    <a:gd name="connsiteY289" fmla="*/ 220681 h 454130"/>
                    <a:gd name="connsiteX290" fmla="*/ 186852 w 271406"/>
                    <a:gd name="connsiteY290" fmla="*/ 214497 h 454130"/>
                    <a:gd name="connsiteX291" fmla="*/ 185876 w 271406"/>
                    <a:gd name="connsiteY291" fmla="*/ 208313 h 454130"/>
                    <a:gd name="connsiteX292" fmla="*/ 196290 w 271406"/>
                    <a:gd name="connsiteY292" fmla="*/ 207662 h 454130"/>
                    <a:gd name="connsiteX293" fmla="*/ 185550 w 271406"/>
                    <a:gd name="connsiteY293" fmla="*/ 202130 h 454130"/>
                    <a:gd name="connsiteX294" fmla="*/ 180018 w 271406"/>
                    <a:gd name="connsiteY294" fmla="*/ 195946 h 454130"/>
                    <a:gd name="connsiteX295" fmla="*/ 178391 w 271406"/>
                    <a:gd name="connsiteY295" fmla="*/ 203757 h 454130"/>
                    <a:gd name="connsiteX296" fmla="*/ 174159 w 271406"/>
                    <a:gd name="connsiteY296" fmla="*/ 207337 h 454130"/>
                    <a:gd name="connsiteX297" fmla="*/ 171556 w 271406"/>
                    <a:gd name="connsiteY297" fmla="*/ 196272 h 454130"/>
                    <a:gd name="connsiteX298" fmla="*/ 164396 w 271406"/>
                    <a:gd name="connsiteY298" fmla="*/ 190413 h 454130"/>
                    <a:gd name="connsiteX299" fmla="*/ 156260 w 271406"/>
                    <a:gd name="connsiteY299" fmla="*/ 189762 h 454130"/>
                    <a:gd name="connsiteX300" fmla="*/ 151052 w 271406"/>
                    <a:gd name="connsiteY300" fmla="*/ 195621 h 454130"/>
                    <a:gd name="connsiteX301" fmla="*/ 149100 w 271406"/>
                    <a:gd name="connsiteY301" fmla="*/ 200502 h 454130"/>
                    <a:gd name="connsiteX302" fmla="*/ 137058 w 271406"/>
                    <a:gd name="connsiteY302" fmla="*/ 195946 h 454130"/>
                    <a:gd name="connsiteX303" fmla="*/ 135105 w 271406"/>
                    <a:gd name="connsiteY303" fmla="*/ 178697 h 454130"/>
                    <a:gd name="connsiteX304" fmla="*/ 125016 w 271406"/>
                    <a:gd name="connsiteY304" fmla="*/ 160472 h 454130"/>
                    <a:gd name="connsiteX305" fmla="*/ 129247 w 271406"/>
                    <a:gd name="connsiteY305" fmla="*/ 153963 h 454130"/>
                    <a:gd name="connsiteX306" fmla="*/ 131525 w 271406"/>
                    <a:gd name="connsiteY306" fmla="*/ 149732 h 454130"/>
                    <a:gd name="connsiteX307" fmla="*/ 129573 w 271406"/>
                    <a:gd name="connsiteY307" fmla="*/ 145175 h 454130"/>
                    <a:gd name="connsiteX308" fmla="*/ 136732 w 271406"/>
                    <a:gd name="connsiteY308" fmla="*/ 138341 h 454130"/>
                    <a:gd name="connsiteX309" fmla="*/ 141614 w 271406"/>
                    <a:gd name="connsiteY309" fmla="*/ 134761 h 454130"/>
                    <a:gd name="connsiteX310" fmla="*/ 143892 w 271406"/>
                    <a:gd name="connsiteY310" fmla="*/ 139968 h 454130"/>
                    <a:gd name="connsiteX311" fmla="*/ 147472 w 271406"/>
                    <a:gd name="connsiteY311" fmla="*/ 129228 h 454130"/>
                    <a:gd name="connsiteX312" fmla="*/ 153005 w 271406"/>
                    <a:gd name="connsiteY312" fmla="*/ 117512 h 454130"/>
                    <a:gd name="connsiteX313" fmla="*/ 155609 w 271406"/>
                    <a:gd name="connsiteY313" fmla="*/ 110677 h 454130"/>
                    <a:gd name="connsiteX314" fmla="*/ 147472 w 271406"/>
                    <a:gd name="connsiteY314" fmla="*/ 96032 h 454130"/>
                    <a:gd name="connsiteX315" fmla="*/ 150727 w 271406"/>
                    <a:gd name="connsiteY315" fmla="*/ 78457 h 454130"/>
                    <a:gd name="connsiteX316" fmla="*/ 149100 w 271406"/>
                    <a:gd name="connsiteY316" fmla="*/ 69019 h 454130"/>
                    <a:gd name="connsiteX317" fmla="*/ 142916 w 271406"/>
                    <a:gd name="connsiteY317" fmla="*/ 74877 h 454130"/>
                    <a:gd name="connsiteX318" fmla="*/ 134454 w 271406"/>
                    <a:gd name="connsiteY318" fmla="*/ 76505 h 454130"/>
                    <a:gd name="connsiteX319" fmla="*/ 132827 w 271406"/>
                    <a:gd name="connsiteY319" fmla="*/ 82688 h 454130"/>
                    <a:gd name="connsiteX320" fmla="*/ 128270 w 271406"/>
                    <a:gd name="connsiteY320" fmla="*/ 73901 h 454130"/>
                    <a:gd name="connsiteX321" fmla="*/ 112649 w 271406"/>
                    <a:gd name="connsiteY321" fmla="*/ 67717 h 454130"/>
                    <a:gd name="connsiteX322" fmla="*/ 102560 w 271406"/>
                    <a:gd name="connsiteY322" fmla="*/ 69996 h 454130"/>
                    <a:gd name="connsiteX323" fmla="*/ 98004 w 271406"/>
                    <a:gd name="connsiteY323" fmla="*/ 86268 h 454130"/>
                    <a:gd name="connsiteX324" fmla="*/ 97678 w 271406"/>
                    <a:gd name="connsiteY324" fmla="*/ 115234 h 454130"/>
                    <a:gd name="connsiteX325" fmla="*/ 94098 w 271406"/>
                    <a:gd name="connsiteY325" fmla="*/ 124997 h 454130"/>
                    <a:gd name="connsiteX326" fmla="*/ 98329 w 271406"/>
                    <a:gd name="connsiteY326" fmla="*/ 135737 h 454130"/>
                    <a:gd name="connsiteX327" fmla="*/ 90518 w 271406"/>
                    <a:gd name="connsiteY327" fmla="*/ 140619 h 454130"/>
                    <a:gd name="connsiteX328" fmla="*/ 85961 w 271406"/>
                    <a:gd name="connsiteY328" fmla="*/ 134435 h 454130"/>
                    <a:gd name="connsiteX329" fmla="*/ 84334 w 271406"/>
                    <a:gd name="connsiteY329" fmla="*/ 130855 h 454130"/>
                    <a:gd name="connsiteX330" fmla="*/ 84334 w 271406"/>
                    <a:gd name="connsiteY330" fmla="*/ 130855 h 454130"/>
                    <a:gd name="connsiteX331" fmla="*/ 109720 w 271406"/>
                    <a:gd name="connsiteY331" fmla="*/ 213520 h 454130"/>
                    <a:gd name="connsiteX332" fmla="*/ 98004 w 271406"/>
                    <a:gd name="connsiteY332" fmla="*/ 214171 h 454130"/>
                    <a:gd name="connsiteX333" fmla="*/ 94749 w 271406"/>
                    <a:gd name="connsiteY333" fmla="*/ 217752 h 454130"/>
                    <a:gd name="connsiteX334" fmla="*/ 103861 w 271406"/>
                    <a:gd name="connsiteY334" fmla="*/ 223284 h 454130"/>
                    <a:gd name="connsiteX335" fmla="*/ 109720 w 271406"/>
                    <a:gd name="connsiteY335" fmla="*/ 236953 h 454130"/>
                    <a:gd name="connsiteX336" fmla="*/ 115904 w 271406"/>
                    <a:gd name="connsiteY336" fmla="*/ 244113 h 454130"/>
                    <a:gd name="connsiteX337" fmla="*/ 120785 w 271406"/>
                    <a:gd name="connsiteY337" fmla="*/ 251273 h 454130"/>
                    <a:gd name="connsiteX338" fmla="*/ 129247 w 271406"/>
                    <a:gd name="connsiteY338" fmla="*/ 246066 h 454130"/>
                    <a:gd name="connsiteX339" fmla="*/ 128922 w 271406"/>
                    <a:gd name="connsiteY339" fmla="*/ 234675 h 454130"/>
                    <a:gd name="connsiteX340" fmla="*/ 128270 w 271406"/>
                    <a:gd name="connsiteY340" fmla="*/ 227190 h 454130"/>
                    <a:gd name="connsiteX341" fmla="*/ 130223 w 271406"/>
                    <a:gd name="connsiteY341" fmla="*/ 224261 h 454130"/>
                    <a:gd name="connsiteX342" fmla="*/ 116554 w 271406"/>
                    <a:gd name="connsiteY342" fmla="*/ 216124 h 454130"/>
                    <a:gd name="connsiteX343" fmla="*/ 109720 w 271406"/>
                    <a:gd name="connsiteY343" fmla="*/ 213520 h 454130"/>
                    <a:gd name="connsiteX344" fmla="*/ 109720 w 271406"/>
                    <a:gd name="connsiteY344" fmla="*/ 213520 h 454130"/>
                    <a:gd name="connsiteX345" fmla="*/ 81080 w 271406"/>
                    <a:gd name="connsiteY345" fmla="*/ 266895 h 454130"/>
                    <a:gd name="connsiteX346" fmla="*/ 82707 w 271406"/>
                    <a:gd name="connsiteY346" fmla="*/ 273729 h 454130"/>
                    <a:gd name="connsiteX347" fmla="*/ 88891 w 271406"/>
                    <a:gd name="connsiteY347" fmla="*/ 266895 h 454130"/>
                    <a:gd name="connsiteX348" fmla="*/ 81080 w 271406"/>
                    <a:gd name="connsiteY348" fmla="*/ 266895 h 454130"/>
                    <a:gd name="connsiteX349" fmla="*/ 81080 w 271406"/>
                    <a:gd name="connsiteY349" fmla="*/ 266895 h 454130"/>
                    <a:gd name="connsiteX350" fmla="*/ 85311 w 271406"/>
                    <a:gd name="connsiteY350" fmla="*/ 247368 h 454130"/>
                    <a:gd name="connsiteX351" fmla="*/ 83683 w 271406"/>
                    <a:gd name="connsiteY351" fmla="*/ 251273 h 454130"/>
                    <a:gd name="connsiteX352" fmla="*/ 90518 w 271406"/>
                    <a:gd name="connsiteY352" fmla="*/ 258108 h 454130"/>
                    <a:gd name="connsiteX353" fmla="*/ 99956 w 271406"/>
                    <a:gd name="connsiteY353" fmla="*/ 254853 h 454130"/>
                    <a:gd name="connsiteX354" fmla="*/ 85311 w 271406"/>
                    <a:gd name="connsiteY354" fmla="*/ 247368 h 454130"/>
                    <a:gd name="connsiteX355" fmla="*/ 85311 w 271406"/>
                    <a:gd name="connsiteY355" fmla="*/ 247368 h 454130"/>
                    <a:gd name="connsiteX356" fmla="*/ 72292 w 271406"/>
                    <a:gd name="connsiteY356" fmla="*/ 270800 h 454130"/>
                    <a:gd name="connsiteX357" fmla="*/ 68061 w 271406"/>
                    <a:gd name="connsiteY357" fmla="*/ 280889 h 454130"/>
                    <a:gd name="connsiteX358" fmla="*/ 72618 w 271406"/>
                    <a:gd name="connsiteY358" fmla="*/ 284795 h 454130"/>
                    <a:gd name="connsiteX359" fmla="*/ 74896 w 271406"/>
                    <a:gd name="connsiteY359" fmla="*/ 273729 h 454130"/>
                    <a:gd name="connsiteX360" fmla="*/ 72292 w 271406"/>
                    <a:gd name="connsiteY360" fmla="*/ 270800 h 454130"/>
                    <a:gd name="connsiteX361" fmla="*/ 72292 w 271406"/>
                    <a:gd name="connsiteY361" fmla="*/ 270800 h 454130"/>
                    <a:gd name="connsiteX362" fmla="*/ 64807 w 271406"/>
                    <a:gd name="connsiteY362" fmla="*/ 300091 h 454130"/>
                    <a:gd name="connsiteX363" fmla="*/ 53742 w 271406"/>
                    <a:gd name="connsiteY363" fmla="*/ 312458 h 454130"/>
                    <a:gd name="connsiteX364" fmla="*/ 65133 w 271406"/>
                    <a:gd name="connsiteY364" fmla="*/ 311482 h 454130"/>
                    <a:gd name="connsiteX365" fmla="*/ 69364 w 271406"/>
                    <a:gd name="connsiteY365" fmla="*/ 303671 h 454130"/>
                    <a:gd name="connsiteX366" fmla="*/ 77825 w 271406"/>
                    <a:gd name="connsiteY366" fmla="*/ 299115 h 454130"/>
                    <a:gd name="connsiteX367" fmla="*/ 73269 w 271406"/>
                    <a:gd name="connsiteY367" fmla="*/ 289677 h 454130"/>
                    <a:gd name="connsiteX368" fmla="*/ 70991 w 271406"/>
                    <a:gd name="connsiteY368" fmla="*/ 295209 h 454130"/>
                    <a:gd name="connsiteX369" fmla="*/ 62855 w 271406"/>
                    <a:gd name="connsiteY369" fmla="*/ 288375 h 454130"/>
                    <a:gd name="connsiteX370" fmla="*/ 64807 w 271406"/>
                    <a:gd name="connsiteY370" fmla="*/ 300091 h 454130"/>
                    <a:gd name="connsiteX371" fmla="*/ 64807 w 271406"/>
                    <a:gd name="connsiteY371" fmla="*/ 300091 h 4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271406" h="454130">
                      <a:moveTo>
                        <a:pt x="32913" y="330684"/>
                      </a:moveTo>
                      <a:cubicBezTo>
                        <a:pt x="30960" y="333287"/>
                        <a:pt x="21522" y="340122"/>
                        <a:pt x="18268" y="343376"/>
                      </a:cubicBezTo>
                      <a:cubicBezTo>
                        <a:pt x="15013" y="346631"/>
                        <a:pt x="9155" y="350862"/>
                        <a:pt x="8829" y="354767"/>
                      </a:cubicBezTo>
                      <a:cubicBezTo>
                        <a:pt x="8178" y="358673"/>
                        <a:pt x="5250" y="369413"/>
                        <a:pt x="9806" y="364531"/>
                      </a:cubicBezTo>
                      <a:cubicBezTo>
                        <a:pt x="14362" y="359974"/>
                        <a:pt x="14687" y="357045"/>
                        <a:pt x="18593" y="353465"/>
                      </a:cubicBezTo>
                      <a:cubicBezTo>
                        <a:pt x="22498" y="349885"/>
                        <a:pt x="27705" y="347607"/>
                        <a:pt x="34215" y="343376"/>
                      </a:cubicBezTo>
                      <a:cubicBezTo>
                        <a:pt x="40724" y="338820"/>
                        <a:pt x="42677" y="337518"/>
                        <a:pt x="44629" y="334589"/>
                      </a:cubicBezTo>
                      <a:cubicBezTo>
                        <a:pt x="46582" y="331660"/>
                        <a:pt x="49836" y="325476"/>
                        <a:pt x="50161" y="324175"/>
                      </a:cubicBezTo>
                      <a:cubicBezTo>
                        <a:pt x="50487" y="322873"/>
                        <a:pt x="51789" y="319618"/>
                        <a:pt x="49511" y="318642"/>
                      </a:cubicBezTo>
                      <a:cubicBezTo>
                        <a:pt x="47558" y="317991"/>
                        <a:pt x="34865" y="326453"/>
                        <a:pt x="32913" y="330684"/>
                      </a:cubicBezTo>
                      <a:lnTo>
                        <a:pt x="32913" y="330684"/>
                      </a:lnTo>
                      <a:close/>
                      <a:moveTo>
                        <a:pt x="136407" y="3278"/>
                      </a:moveTo>
                      <a:cubicBezTo>
                        <a:pt x="134779" y="7834"/>
                        <a:pt x="133478" y="12065"/>
                        <a:pt x="136732" y="9787"/>
                      </a:cubicBezTo>
                      <a:cubicBezTo>
                        <a:pt x="139987" y="7509"/>
                        <a:pt x="146170" y="2952"/>
                        <a:pt x="144543" y="1651"/>
                      </a:cubicBezTo>
                      <a:cubicBezTo>
                        <a:pt x="142916" y="674"/>
                        <a:pt x="142265" y="-2255"/>
                        <a:pt x="136407" y="3278"/>
                      </a:cubicBezTo>
                      <a:lnTo>
                        <a:pt x="136407" y="3278"/>
                      </a:lnTo>
                      <a:close/>
                      <a:moveTo>
                        <a:pt x="125992" y="42658"/>
                      </a:moveTo>
                      <a:cubicBezTo>
                        <a:pt x="123714" y="43959"/>
                        <a:pt x="124040" y="48190"/>
                        <a:pt x="126643" y="49818"/>
                      </a:cubicBezTo>
                      <a:cubicBezTo>
                        <a:pt x="129247" y="51445"/>
                        <a:pt x="134129" y="54699"/>
                        <a:pt x="133804" y="49818"/>
                      </a:cubicBezTo>
                      <a:cubicBezTo>
                        <a:pt x="133804" y="44936"/>
                        <a:pt x="129573" y="40705"/>
                        <a:pt x="125992" y="42658"/>
                      </a:cubicBezTo>
                      <a:lnTo>
                        <a:pt x="125992" y="42658"/>
                      </a:lnTo>
                      <a:close/>
                      <a:moveTo>
                        <a:pt x="91169" y="445569"/>
                      </a:moveTo>
                      <a:cubicBezTo>
                        <a:pt x="89216" y="446871"/>
                        <a:pt x="84986" y="449149"/>
                        <a:pt x="84660" y="450776"/>
                      </a:cubicBezTo>
                      <a:cubicBezTo>
                        <a:pt x="84334" y="452403"/>
                        <a:pt x="86613" y="451101"/>
                        <a:pt x="89867" y="451427"/>
                      </a:cubicBezTo>
                      <a:cubicBezTo>
                        <a:pt x="93122" y="452078"/>
                        <a:pt x="95725" y="455983"/>
                        <a:pt x="96376" y="453054"/>
                      </a:cubicBezTo>
                      <a:cubicBezTo>
                        <a:pt x="97027" y="450451"/>
                        <a:pt x="98654" y="443942"/>
                        <a:pt x="91169" y="445569"/>
                      </a:cubicBezTo>
                      <a:lnTo>
                        <a:pt x="91169" y="445569"/>
                      </a:lnTo>
                      <a:close/>
                      <a:moveTo>
                        <a:pt x="42" y="372342"/>
                      </a:moveTo>
                      <a:cubicBezTo>
                        <a:pt x="-284" y="374620"/>
                        <a:pt x="1343" y="384058"/>
                        <a:pt x="2971" y="381129"/>
                      </a:cubicBezTo>
                      <a:cubicBezTo>
                        <a:pt x="4598" y="378200"/>
                        <a:pt x="5250" y="376898"/>
                        <a:pt x="4924" y="373969"/>
                      </a:cubicBezTo>
                      <a:cubicBezTo>
                        <a:pt x="4273" y="371040"/>
                        <a:pt x="-284" y="368111"/>
                        <a:pt x="42" y="372342"/>
                      </a:cubicBezTo>
                      <a:lnTo>
                        <a:pt x="42" y="372342"/>
                      </a:lnTo>
                      <a:close/>
                      <a:moveTo>
                        <a:pt x="145845" y="239557"/>
                      </a:moveTo>
                      <a:cubicBezTo>
                        <a:pt x="143241" y="242161"/>
                        <a:pt x="139987" y="244113"/>
                        <a:pt x="139987" y="247693"/>
                      </a:cubicBezTo>
                      <a:cubicBezTo>
                        <a:pt x="139987" y="251273"/>
                        <a:pt x="141288" y="255504"/>
                        <a:pt x="142916" y="253877"/>
                      </a:cubicBezTo>
                      <a:cubicBezTo>
                        <a:pt x="144869" y="252250"/>
                        <a:pt x="142591" y="247368"/>
                        <a:pt x="145194" y="244439"/>
                      </a:cubicBezTo>
                      <a:cubicBezTo>
                        <a:pt x="147797" y="241510"/>
                        <a:pt x="151378" y="240208"/>
                        <a:pt x="150401" y="238906"/>
                      </a:cubicBezTo>
                      <a:cubicBezTo>
                        <a:pt x="149425" y="237279"/>
                        <a:pt x="148449" y="235977"/>
                        <a:pt x="145845" y="239557"/>
                      </a:cubicBezTo>
                      <a:lnTo>
                        <a:pt x="145845" y="239557"/>
                      </a:lnTo>
                      <a:close/>
                      <a:moveTo>
                        <a:pt x="117205" y="423763"/>
                      </a:moveTo>
                      <a:cubicBezTo>
                        <a:pt x="123388" y="426042"/>
                        <a:pt x="126643" y="425065"/>
                        <a:pt x="128270" y="427343"/>
                      </a:cubicBezTo>
                      <a:cubicBezTo>
                        <a:pt x="129573" y="429296"/>
                        <a:pt x="125992" y="433527"/>
                        <a:pt x="123714" y="432876"/>
                      </a:cubicBezTo>
                      <a:cubicBezTo>
                        <a:pt x="121436" y="432225"/>
                        <a:pt x="108743" y="429296"/>
                        <a:pt x="109069" y="427018"/>
                      </a:cubicBezTo>
                      <a:cubicBezTo>
                        <a:pt x="109069" y="424414"/>
                        <a:pt x="112323" y="423112"/>
                        <a:pt x="117205" y="423763"/>
                      </a:cubicBezTo>
                      <a:lnTo>
                        <a:pt x="117205" y="423763"/>
                      </a:lnTo>
                      <a:close/>
                      <a:moveTo>
                        <a:pt x="140638" y="414000"/>
                      </a:moveTo>
                      <a:cubicBezTo>
                        <a:pt x="140963" y="415627"/>
                        <a:pt x="139661" y="422136"/>
                        <a:pt x="141940" y="422136"/>
                      </a:cubicBezTo>
                      <a:cubicBezTo>
                        <a:pt x="144218" y="422136"/>
                        <a:pt x="145519" y="419207"/>
                        <a:pt x="148449" y="417254"/>
                      </a:cubicBezTo>
                      <a:cubicBezTo>
                        <a:pt x="151704" y="414976"/>
                        <a:pt x="152679" y="413674"/>
                        <a:pt x="152028" y="412047"/>
                      </a:cubicBezTo>
                      <a:cubicBezTo>
                        <a:pt x="151052" y="410420"/>
                        <a:pt x="147797" y="406514"/>
                        <a:pt x="146170" y="408467"/>
                      </a:cubicBezTo>
                      <a:cubicBezTo>
                        <a:pt x="145194" y="410420"/>
                        <a:pt x="141940" y="409443"/>
                        <a:pt x="140638" y="414000"/>
                      </a:cubicBezTo>
                      <a:lnTo>
                        <a:pt x="140638" y="414000"/>
                      </a:lnTo>
                      <a:close/>
                      <a:moveTo>
                        <a:pt x="256174" y="312458"/>
                      </a:moveTo>
                      <a:cubicBezTo>
                        <a:pt x="255197" y="314737"/>
                        <a:pt x="253245" y="317991"/>
                        <a:pt x="254221" y="319618"/>
                      </a:cubicBezTo>
                      <a:cubicBezTo>
                        <a:pt x="255197" y="321246"/>
                        <a:pt x="255849" y="322222"/>
                        <a:pt x="256499" y="322222"/>
                      </a:cubicBezTo>
                      <a:cubicBezTo>
                        <a:pt x="257150" y="322222"/>
                        <a:pt x="260079" y="322873"/>
                        <a:pt x="260405" y="320595"/>
                      </a:cubicBezTo>
                      <a:cubicBezTo>
                        <a:pt x="260405" y="318642"/>
                        <a:pt x="258127" y="311156"/>
                        <a:pt x="256174" y="312458"/>
                      </a:cubicBezTo>
                      <a:lnTo>
                        <a:pt x="256174" y="312458"/>
                      </a:lnTo>
                      <a:close/>
                      <a:moveTo>
                        <a:pt x="245433" y="300091"/>
                      </a:moveTo>
                      <a:cubicBezTo>
                        <a:pt x="243806" y="303020"/>
                        <a:pt x="241528" y="304973"/>
                        <a:pt x="241528" y="307251"/>
                      </a:cubicBezTo>
                      <a:cubicBezTo>
                        <a:pt x="241528" y="309204"/>
                        <a:pt x="244132" y="312784"/>
                        <a:pt x="244132" y="313435"/>
                      </a:cubicBezTo>
                      <a:cubicBezTo>
                        <a:pt x="244132" y="314411"/>
                        <a:pt x="243481" y="317666"/>
                        <a:pt x="244783" y="317991"/>
                      </a:cubicBezTo>
                      <a:cubicBezTo>
                        <a:pt x="246085" y="318316"/>
                        <a:pt x="248037" y="313760"/>
                        <a:pt x="248037" y="310506"/>
                      </a:cubicBezTo>
                      <a:cubicBezTo>
                        <a:pt x="248037" y="307251"/>
                        <a:pt x="249664" y="297162"/>
                        <a:pt x="245433" y="300091"/>
                      </a:cubicBezTo>
                      <a:lnTo>
                        <a:pt x="245433" y="300091"/>
                      </a:lnTo>
                      <a:close/>
                      <a:moveTo>
                        <a:pt x="139010" y="215148"/>
                      </a:moveTo>
                      <a:cubicBezTo>
                        <a:pt x="139010" y="217752"/>
                        <a:pt x="138360" y="217752"/>
                        <a:pt x="138685" y="219379"/>
                      </a:cubicBezTo>
                      <a:cubicBezTo>
                        <a:pt x="139010" y="220681"/>
                        <a:pt x="140963" y="222959"/>
                        <a:pt x="142916" y="223935"/>
                      </a:cubicBezTo>
                      <a:cubicBezTo>
                        <a:pt x="144869" y="224911"/>
                        <a:pt x="145519" y="220030"/>
                        <a:pt x="145845" y="217752"/>
                      </a:cubicBezTo>
                      <a:cubicBezTo>
                        <a:pt x="145845" y="215473"/>
                        <a:pt x="141288" y="211568"/>
                        <a:pt x="139010" y="215148"/>
                      </a:cubicBezTo>
                      <a:lnTo>
                        <a:pt x="139010" y="215148"/>
                      </a:lnTo>
                      <a:close/>
                      <a:moveTo>
                        <a:pt x="207031" y="199852"/>
                      </a:moveTo>
                      <a:cubicBezTo>
                        <a:pt x="206379" y="202781"/>
                        <a:pt x="203450" y="208639"/>
                        <a:pt x="203776" y="210266"/>
                      </a:cubicBezTo>
                      <a:cubicBezTo>
                        <a:pt x="204427" y="211893"/>
                        <a:pt x="208332" y="214171"/>
                        <a:pt x="209309" y="213846"/>
                      </a:cubicBezTo>
                      <a:cubicBezTo>
                        <a:pt x="210285" y="213520"/>
                        <a:pt x="213214" y="208964"/>
                        <a:pt x="213540" y="207662"/>
                      </a:cubicBezTo>
                      <a:cubicBezTo>
                        <a:pt x="213865" y="206035"/>
                        <a:pt x="210285" y="197248"/>
                        <a:pt x="207031" y="199852"/>
                      </a:cubicBezTo>
                      <a:lnTo>
                        <a:pt x="207031" y="199852"/>
                      </a:lnTo>
                      <a:close/>
                      <a:moveTo>
                        <a:pt x="194012" y="250297"/>
                      </a:moveTo>
                      <a:cubicBezTo>
                        <a:pt x="195965" y="253226"/>
                        <a:pt x="197918" y="257457"/>
                        <a:pt x="198568" y="260060"/>
                      </a:cubicBezTo>
                      <a:cubicBezTo>
                        <a:pt x="199219" y="262664"/>
                        <a:pt x="199870" y="264617"/>
                        <a:pt x="199545" y="264617"/>
                      </a:cubicBezTo>
                      <a:cubicBezTo>
                        <a:pt x="198894" y="264617"/>
                        <a:pt x="193361" y="261688"/>
                        <a:pt x="191734" y="259084"/>
                      </a:cubicBezTo>
                      <a:cubicBezTo>
                        <a:pt x="190432" y="256480"/>
                        <a:pt x="188479" y="249971"/>
                        <a:pt x="186201" y="250622"/>
                      </a:cubicBezTo>
                      <a:cubicBezTo>
                        <a:pt x="183923" y="251599"/>
                        <a:pt x="178065" y="259084"/>
                        <a:pt x="178065" y="256155"/>
                      </a:cubicBezTo>
                      <a:cubicBezTo>
                        <a:pt x="178065" y="253226"/>
                        <a:pt x="180018" y="252575"/>
                        <a:pt x="179041" y="249646"/>
                      </a:cubicBezTo>
                      <a:cubicBezTo>
                        <a:pt x="178391" y="247042"/>
                        <a:pt x="176437" y="243788"/>
                        <a:pt x="178391" y="242161"/>
                      </a:cubicBezTo>
                      <a:cubicBezTo>
                        <a:pt x="180669" y="240533"/>
                        <a:pt x="181970" y="243137"/>
                        <a:pt x="184900" y="244439"/>
                      </a:cubicBezTo>
                      <a:cubicBezTo>
                        <a:pt x="187828" y="245740"/>
                        <a:pt x="189781" y="245089"/>
                        <a:pt x="191083" y="245415"/>
                      </a:cubicBezTo>
                      <a:cubicBezTo>
                        <a:pt x="192710" y="246066"/>
                        <a:pt x="192385" y="248670"/>
                        <a:pt x="194012" y="250297"/>
                      </a:cubicBezTo>
                      <a:lnTo>
                        <a:pt x="194012" y="250297"/>
                      </a:lnTo>
                      <a:close/>
                      <a:moveTo>
                        <a:pt x="208658" y="276984"/>
                      </a:moveTo>
                      <a:cubicBezTo>
                        <a:pt x="209959" y="282517"/>
                        <a:pt x="208332" y="286747"/>
                        <a:pt x="210285" y="287724"/>
                      </a:cubicBezTo>
                      <a:cubicBezTo>
                        <a:pt x="212563" y="288700"/>
                        <a:pt x="213540" y="289026"/>
                        <a:pt x="214190" y="288049"/>
                      </a:cubicBezTo>
                      <a:cubicBezTo>
                        <a:pt x="214841" y="287073"/>
                        <a:pt x="214841" y="286097"/>
                        <a:pt x="216143" y="285446"/>
                      </a:cubicBezTo>
                      <a:cubicBezTo>
                        <a:pt x="217445" y="284795"/>
                        <a:pt x="220374" y="289351"/>
                        <a:pt x="220374" y="290979"/>
                      </a:cubicBezTo>
                      <a:cubicBezTo>
                        <a:pt x="220374" y="292606"/>
                        <a:pt x="219397" y="300417"/>
                        <a:pt x="219397" y="302695"/>
                      </a:cubicBezTo>
                      <a:cubicBezTo>
                        <a:pt x="219397" y="304973"/>
                        <a:pt x="218421" y="308553"/>
                        <a:pt x="219723" y="309529"/>
                      </a:cubicBezTo>
                      <a:cubicBezTo>
                        <a:pt x="220699" y="310180"/>
                        <a:pt x="225255" y="314737"/>
                        <a:pt x="225906" y="312458"/>
                      </a:cubicBezTo>
                      <a:cubicBezTo>
                        <a:pt x="226883" y="310180"/>
                        <a:pt x="224930" y="302369"/>
                        <a:pt x="226883" y="302695"/>
                      </a:cubicBezTo>
                      <a:cubicBezTo>
                        <a:pt x="228510" y="303020"/>
                        <a:pt x="231114" y="307902"/>
                        <a:pt x="232741" y="306926"/>
                      </a:cubicBezTo>
                      <a:cubicBezTo>
                        <a:pt x="234043" y="305949"/>
                        <a:pt x="234694" y="306275"/>
                        <a:pt x="235019" y="304322"/>
                      </a:cubicBezTo>
                      <a:cubicBezTo>
                        <a:pt x="235345" y="302369"/>
                        <a:pt x="232741" y="299766"/>
                        <a:pt x="231765" y="297488"/>
                      </a:cubicBezTo>
                      <a:cubicBezTo>
                        <a:pt x="230788" y="295209"/>
                        <a:pt x="225906" y="295860"/>
                        <a:pt x="225906" y="292280"/>
                      </a:cubicBezTo>
                      <a:cubicBezTo>
                        <a:pt x="225906" y="288700"/>
                        <a:pt x="226232" y="281866"/>
                        <a:pt x="225581" y="280564"/>
                      </a:cubicBezTo>
                      <a:cubicBezTo>
                        <a:pt x="224930" y="279262"/>
                        <a:pt x="223303" y="276008"/>
                        <a:pt x="222001" y="276008"/>
                      </a:cubicBezTo>
                      <a:cubicBezTo>
                        <a:pt x="220699" y="276008"/>
                        <a:pt x="215167" y="278937"/>
                        <a:pt x="214190" y="277309"/>
                      </a:cubicBezTo>
                      <a:cubicBezTo>
                        <a:pt x="213214" y="275682"/>
                        <a:pt x="208332" y="270475"/>
                        <a:pt x="208006" y="270149"/>
                      </a:cubicBezTo>
                      <a:cubicBezTo>
                        <a:pt x="207681" y="270475"/>
                        <a:pt x="207681" y="272428"/>
                        <a:pt x="208658" y="276984"/>
                      </a:cubicBezTo>
                      <a:lnTo>
                        <a:pt x="208658" y="276984"/>
                      </a:lnTo>
                      <a:close/>
                      <a:moveTo>
                        <a:pt x="224930" y="241835"/>
                      </a:moveTo>
                      <a:cubicBezTo>
                        <a:pt x="219072" y="242161"/>
                        <a:pt x="212237" y="240859"/>
                        <a:pt x="210285" y="242161"/>
                      </a:cubicBezTo>
                      <a:cubicBezTo>
                        <a:pt x="208332" y="243137"/>
                        <a:pt x="206705" y="246391"/>
                        <a:pt x="208983" y="248344"/>
                      </a:cubicBezTo>
                      <a:cubicBezTo>
                        <a:pt x="210936" y="250297"/>
                        <a:pt x="216794" y="252575"/>
                        <a:pt x="222327" y="256480"/>
                      </a:cubicBezTo>
                      <a:cubicBezTo>
                        <a:pt x="227859" y="260386"/>
                        <a:pt x="229487" y="262989"/>
                        <a:pt x="229161" y="264942"/>
                      </a:cubicBezTo>
                      <a:cubicBezTo>
                        <a:pt x="228836" y="266895"/>
                        <a:pt x="230788" y="266570"/>
                        <a:pt x="231114" y="273729"/>
                      </a:cubicBezTo>
                      <a:cubicBezTo>
                        <a:pt x="231440" y="280889"/>
                        <a:pt x="229487" y="282517"/>
                        <a:pt x="233718" y="282842"/>
                      </a:cubicBezTo>
                      <a:cubicBezTo>
                        <a:pt x="237949" y="283168"/>
                        <a:pt x="241528" y="282517"/>
                        <a:pt x="242505" y="283168"/>
                      </a:cubicBezTo>
                      <a:cubicBezTo>
                        <a:pt x="243806" y="283819"/>
                        <a:pt x="250967" y="289026"/>
                        <a:pt x="250315" y="286422"/>
                      </a:cubicBezTo>
                      <a:cubicBezTo>
                        <a:pt x="249664" y="284144"/>
                        <a:pt x="245433" y="280889"/>
                        <a:pt x="244132" y="279588"/>
                      </a:cubicBezTo>
                      <a:cubicBezTo>
                        <a:pt x="243155" y="277960"/>
                        <a:pt x="245759" y="272753"/>
                        <a:pt x="245759" y="271126"/>
                      </a:cubicBezTo>
                      <a:cubicBezTo>
                        <a:pt x="245759" y="269498"/>
                        <a:pt x="243155" y="254202"/>
                        <a:pt x="242505" y="253551"/>
                      </a:cubicBezTo>
                      <a:cubicBezTo>
                        <a:pt x="241528" y="252900"/>
                        <a:pt x="235345" y="252250"/>
                        <a:pt x="234694" y="248995"/>
                      </a:cubicBezTo>
                      <a:cubicBezTo>
                        <a:pt x="234043" y="245740"/>
                        <a:pt x="239250" y="247368"/>
                        <a:pt x="238924" y="245089"/>
                      </a:cubicBezTo>
                      <a:cubicBezTo>
                        <a:pt x="238599" y="242811"/>
                        <a:pt x="235670" y="242161"/>
                        <a:pt x="232741" y="242161"/>
                      </a:cubicBezTo>
                      <a:cubicBezTo>
                        <a:pt x="230463" y="241835"/>
                        <a:pt x="226558" y="241835"/>
                        <a:pt x="224930" y="241835"/>
                      </a:cubicBezTo>
                      <a:lnTo>
                        <a:pt x="224930" y="241835"/>
                      </a:lnTo>
                      <a:close/>
                      <a:moveTo>
                        <a:pt x="188805" y="301067"/>
                      </a:moveTo>
                      <a:cubicBezTo>
                        <a:pt x="187503" y="303671"/>
                        <a:pt x="182622" y="310831"/>
                        <a:pt x="181970" y="313109"/>
                      </a:cubicBezTo>
                      <a:cubicBezTo>
                        <a:pt x="181319" y="315388"/>
                        <a:pt x="180669" y="328731"/>
                        <a:pt x="181319" y="328731"/>
                      </a:cubicBezTo>
                      <a:cubicBezTo>
                        <a:pt x="181970" y="328731"/>
                        <a:pt x="187503" y="311807"/>
                        <a:pt x="191083" y="309204"/>
                      </a:cubicBezTo>
                      <a:cubicBezTo>
                        <a:pt x="194663" y="306600"/>
                        <a:pt x="199219" y="304973"/>
                        <a:pt x="199545" y="302044"/>
                      </a:cubicBezTo>
                      <a:cubicBezTo>
                        <a:pt x="199870" y="299115"/>
                        <a:pt x="200846" y="279262"/>
                        <a:pt x="199870" y="279262"/>
                      </a:cubicBezTo>
                      <a:cubicBezTo>
                        <a:pt x="198894" y="279262"/>
                        <a:pt x="192710" y="291629"/>
                        <a:pt x="192059" y="294233"/>
                      </a:cubicBezTo>
                      <a:cubicBezTo>
                        <a:pt x="191409" y="297162"/>
                        <a:pt x="188805" y="301067"/>
                        <a:pt x="188805" y="301067"/>
                      </a:cubicBezTo>
                      <a:lnTo>
                        <a:pt x="188805" y="301067"/>
                      </a:lnTo>
                      <a:close/>
                      <a:moveTo>
                        <a:pt x="201823" y="311482"/>
                      </a:moveTo>
                      <a:cubicBezTo>
                        <a:pt x="198894" y="314086"/>
                        <a:pt x="194337" y="316364"/>
                        <a:pt x="193361" y="318316"/>
                      </a:cubicBezTo>
                      <a:cubicBezTo>
                        <a:pt x="192710" y="320269"/>
                        <a:pt x="193036" y="322547"/>
                        <a:pt x="194012" y="323524"/>
                      </a:cubicBezTo>
                      <a:cubicBezTo>
                        <a:pt x="194988" y="324500"/>
                        <a:pt x="197918" y="325151"/>
                        <a:pt x="201823" y="325151"/>
                      </a:cubicBezTo>
                      <a:cubicBezTo>
                        <a:pt x="205728" y="325151"/>
                        <a:pt x="211912" y="321571"/>
                        <a:pt x="213540" y="320920"/>
                      </a:cubicBezTo>
                      <a:cubicBezTo>
                        <a:pt x="215167" y="319944"/>
                        <a:pt x="214515" y="316038"/>
                        <a:pt x="213214" y="314737"/>
                      </a:cubicBezTo>
                      <a:cubicBezTo>
                        <a:pt x="212563" y="313109"/>
                        <a:pt x="206054" y="308878"/>
                        <a:pt x="201823" y="311482"/>
                      </a:cubicBezTo>
                      <a:lnTo>
                        <a:pt x="201823" y="311482"/>
                      </a:lnTo>
                      <a:close/>
                      <a:moveTo>
                        <a:pt x="186852" y="333938"/>
                      </a:moveTo>
                      <a:cubicBezTo>
                        <a:pt x="184574" y="335891"/>
                        <a:pt x="181645" y="334915"/>
                        <a:pt x="183597" y="337193"/>
                      </a:cubicBezTo>
                      <a:cubicBezTo>
                        <a:pt x="185550" y="339471"/>
                        <a:pt x="185225" y="343376"/>
                        <a:pt x="188479" y="341424"/>
                      </a:cubicBezTo>
                      <a:cubicBezTo>
                        <a:pt x="191734" y="339797"/>
                        <a:pt x="191409" y="337518"/>
                        <a:pt x="191083" y="336216"/>
                      </a:cubicBezTo>
                      <a:cubicBezTo>
                        <a:pt x="190758" y="334915"/>
                        <a:pt x="188479" y="333287"/>
                        <a:pt x="186852" y="333938"/>
                      </a:cubicBezTo>
                      <a:lnTo>
                        <a:pt x="186852" y="333938"/>
                      </a:lnTo>
                      <a:close/>
                      <a:moveTo>
                        <a:pt x="186201" y="352489"/>
                      </a:moveTo>
                      <a:cubicBezTo>
                        <a:pt x="182947" y="350862"/>
                        <a:pt x="180343" y="349885"/>
                        <a:pt x="179367" y="350862"/>
                      </a:cubicBezTo>
                      <a:cubicBezTo>
                        <a:pt x="178391" y="351838"/>
                        <a:pt x="176763" y="355418"/>
                        <a:pt x="174485" y="356720"/>
                      </a:cubicBezTo>
                      <a:cubicBezTo>
                        <a:pt x="171881" y="358022"/>
                        <a:pt x="171231" y="358998"/>
                        <a:pt x="170579" y="361276"/>
                      </a:cubicBezTo>
                      <a:cubicBezTo>
                        <a:pt x="169928" y="363880"/>
                        <a:pt x="172206" y="365833"/>
                        <a:pt x="168301" y="367134"/>
                      </a:cubicBezTo>
                      <a:cubicBezTo>
                        <a:pt x="164722" y="368111"/>
                        <a:pt x="161467" y="367785"/>
                        <a:pt x="158538" y="368111"/>
                      </a:cubicBezTo>
                      <a:cubicBezTo>
                        <a:pt x="155609" y="368762"/>
                        <a:pt x="149425" y="369413"/>
                        <a:pt x="148774" y="372016"/>
                      </a:cubicBezTo>
                      <a:cubicBezTo>
                        <a:pt x="148123" y="374620"/>
                        <a:pt x="143892" y="384383"/>
                        <a:pt x="142591" y="386987"/>
                      </a:cubicBezTo>
                      <a:cubicBezTo>
                        <a:pt x="141288" y="389591"/>
                        <a:pt x="139661" y="391869"/>
                        <a:pt x="139661" y="394798"/>
                      </a:cubicBezTo>
                      <a:cubicBezTo>
                        <a:pt x="139987" y="397727"/>
                        <a:pt x="139661" y="398703"/>
                        <a:pt x="140963" y="400005"/>
                      </a:cubicBezTo>
                      <a:cubicBezTo>
                        <a:pt x="142265" y="401307"/>
                        <a:pt x="145845" y="402934"/>
                        <a:pt x="146822" y="401307"/>
                      </a:cubicBezTo>
                      <a:cubicBezTo>
                        <a:pt x="147797" y="399680"/>
                        <a:pt x="150727" y="391218"/>
                        <a:pt x="153331" y="388614"/>
                      </a:cubicBezTo>
                      <a:cubicBezTo>
                        <a:pt x="155934" y="386011"/>
                        <a:pt x="156585" y="377874"/>
                        <a:pt x="159188" y="377549"/>
                      </a:cubicBezTo>
                      <a:cubicBezTo>
                        <a:pt x="161792" y="377224"/>
                        <a:pt x="164722" y="377874"/>
                        <a:pt x="165047" y="380153"/>
                      </a:cubicBezTo>
                      <a:cubicBezTo>
                        <a:pt x="165697" y="382756"/>
                        <a:pt x="162118" y="385685"/>
                        <a:pt x="165372" y="385685"/>
                      </a:cubicBezTo>
                      <a:cubicBezTo>
                        <a:pt x="168627" y="386011"/>
                        <a:pt x="171881" y="377874"/>
                        <a:pt x="173834" y="377874"/>
                      </a:cubicBezTo>
                      <a:cubicBezTo>
                        <a:pt x="175787" y="377874"/>
                        <a:pt x="176437" y="379502"/>
                        <a:pt x="176113" y="380804"/>
                      </a:cubicBezTo>
                      <a:cubicBezTo>
                        <a:pt x="175787" y="382105"/>
                        <a:pt x="172532" y="384383"/>
                        <a:pt x="174810" y="384709"/>
                      </a:cubicBezTo>
                      <a:cubicBezTo>
                        <a:pt x="177088" y="385034"/>
                        <a:pt x="179367" y="383082"/>
                        <a:pt x="180343" y="384383"/>
                      </a:cubicBezTo>
                      <a:cubicBezTo>
                        <a:pt x="181319" y="385685"/>
                        <a:pt x="181970" y="390893"/>
                        <a:pt x="183272" y="388940"/>
                      </a:cubicBezTo>
                      <a:cubicBezTo>
                        <a:pt x="184574" y="387313"/>
                        <a:pt x="181970" y="379502"/>
                        <a:pt x="184574" y="377549"/>
                      </a:cubicBezTo>
                      <a:cubicBezTo>
                        <a:pt x="186852" y="375922"/>
                        <a:pt x="187828" y="374294"/>
                        <a:pt x="190432" y="375922"/>
                      </a:cubicBezTo>
                      <a:cubicBezTo>
                        <a:pt x="193036" y="377549"/>
                        <a:pt x="196290" y="378851"/>
                        <a:pt x="198568" y="381780"/>
                      </a:cubicBezTo>
                      <a:cubicBezTo>
                        <a:pt x="200846" y="384709"/>
                        <a:pt x="205078" y="386011"/>
                        <a:pt x="207031" y="387638"/>
                      </a:cubicBezTo>
                      <a:cubicBezTo>
                        <a:pt x="208983" y="389265"/>
                        <a:pt x="202149" y="394473"/>
                        <a:pt x="201823" y="396100"/>
                      </a:cubicBezTo>
                      <a:cubicBezTo>
                        <a:pt x="201497" y="397727"/>
                        <a:pt x="201823" y="403585"/>
                        <a:pt x="202474" y="405538"/>
                      </a:cubicBezTo>
                      <a:cubicBezTo>
                        <a:pt x="203124" y="407491"/>
                        <a:pt x="201172" y="412373"/>
                        <a:pt x="202474" y="414651"/>
                      </a:cubicBezTo>
                      <a:cubicBezTo>
                        <a:pt x="203776" y="416929"/>
                        <a:pt x="205078" y="419207"/>
                        <a:pt x="209634" y="421160"/>
                      </a:cubicBezTo>
                      <a:cubicBezTo>
                        <a:pt x="213865" y="423112"/>
                        <a:pt x="223628" y="427994"/>
                        <a:pt x="226232" y="427994"/>
                      </a:cubicBezTo>
                      <a:cubicBezTo>
                        <a:pt x="228836" y="427669"/>
                        <a:pt x="230463" y="423438"/>
                        <a:pt x="231765" y="422462"/>
                      </a:cubicBezTo>
                      <a:cubicBezTo>
                        <a:pt x="233067" y="421485"/>
                        <a:pt x="236646" y="421485"/>
                        <a:pt x="236646" y="422787"/>
                      </a:cubicBezTo>
                      <a:cubicBezTo>
                        <a:pt x="236646" y="424414"/>
                        <a:pt x="233718" y="428971"/>
                        <a:pt x="233392" y="430272"/>
                      </a:cubicBezTo>
                      <a:cubicBezTo>
                        <a:pt x="233392" y="431574"/>
                        <a:pt x="235670" y="437432"/>
                        <a:pt x="237297" y="437107"/>
                      </a:cubicBezTo>
                      <a:cubicBezTo>
                        <a:pt x="238924" y="436456"/>
                        <a:pt x="245759" y="429622"/>
                        <a:pt x="245759" y="426692"/>
                      </a:cubicBezTo>
                      <a:cubicBezTo>
                        <a:pt x="245759" y="423763"/>
                        <a:pt x="243481" y="414325"/>
                        <a:pt x="241854" y="412698"/>
                      </a:cubicBezTo>
                      <a:cubicBezTo>
                        <a:pt x="240227" y="411071"/>
                        <a:pt x="235670" y="409118"/>
                        <a:pt x="236321" y="407816"/>
                      </a:cubicBezTo>
                      <a:cubicBezTo>
                        <a:pt x="236972" y="406189"/>
                        <a:pt x="241854" y="396425"/>
                        <a:pt x="242830" y="395124"/>
                      </a:cubicBezTo>
                      <a:cubicBezTo>
                        <a:pt x="244132" y="393822"/>
                        <a:pt x="246736" y="401958"/>
                        <a:pt x="248363" y="400005"/>
                      </a:cubicBezTo>
                      <a:cubicBezTo>
                        <a:pt x="249664" y="398053"/>
                        <a:pt x="244783" y="394473"/>
                        <a:pt x="246085" y="392194"/>
                      </a:cubicBezTo>
                      <a:cubicBezTo>
                        <a:pt x="247061" y="389916"/>
                        <a:pt x="249990" y="388289"/>
                        <a:pt x="251292" y="388289"/>
                      </a:cubicBezTo>
                      <a:cubicBezTo>
                        <a:pt x="252594" y="388289"/>
                        <a:pt x="255523" y="396100"/>
                        <a:pt x="256174" y="400005"/>
                      </a:cubicBezTo>
                      <a:cubicBezTo>
                        <a:pt x="256824" y="403911"/>
                        <a:pt x="258777" y="419207"/>
                        <a:pt x="260405" y="417580"/>
                      </a:cubicBezTo>
                      <a:cubicBezTo>
                        <a:pt x="261706" y="415952"/>
                        <a:pt x="260079" y="402283"/>
                        <a:pt x="261055" y="401307"/>
                      </a:cubicBezTo>
                      <a:cubicBezTo>
                        <a:pt x="261706" y="400656"/>
                        <a:pt x="266914" y="402934"/>
                        <a:pt x="267564" y="401958"/>
                      </a:cubicBezTo>
                      <a:cubicBezTo>
                        <a:pt x="268541" y="400656"/>
                        <a:pt x="270494" y="396100"/>
                        <a:pt x="271145" y="393496"/>
                      </a:cubicBezTo>
                      <a:cubicBezTo>
                        <a:pt x="271795" y="390893"/>
                        <a:pt x="271145" y="379827"/>
                        <a:pt x="270168" y="378851"/>
                      </a:cubicBezTo>
                      <a:cubicBezTo>
                        <a:pt x="269517" y="377874"/>
                        <a:pt x="263985" y="375596"/>
                        <a:pt x="263985" y="374294"/>
                      </a:cubicBezTo>
                      <a:cubicBezTo>
                        <a:pt x="263985" y="373318"/>
                        <a:pt x="266588" y="366809"/>
                        <a:pt x="266588" y="366158"/>
                      </a:cubicBezTo>
                      <a:cubicBezTo>
                        <a:pt x="266588" y="365182"/>
                        <a:pt x="263659" y="367134"/>
                        <a:pt x="263659" y="365182"/>
                      </a:cubicBezTo>
                      <a:cubicBezTo>
                        <a:pt x="263333" y="363229"/>
                        <a:pt x="266263" y="360300"/>
                        <a:pt x="265286" y="358998"/>
                      </a:cubicBezTo>
                      <a:cubicBezTo>
                        <a:pt x="263985" y="357696"/>
                        <a:pt x="256174" y="356069"/>
                        <a:pt x="256824" y="354767"/>
                      </a:cubicBezTo>
                      <a:cubicBezTo>
                        <a:pt x="257801" y="353465"/>
                        <a:pt x="262032" y="347933"/>
                        <a:pt x="262683" y="345329"/>
                      </a:cubicBezTo>
                      <a:cubicBezTo>
                        <a:pt x="263333" y="342725"/>
                        <a:pt x="261706" y="336542"/>
                        <a:pt x="260405" y="335565"/>
                      </a:cubicBezTo>
                      <a:cubicBezTo>
                        <a:pt x="259103" y="334589"/>
                        <a:pt x="258127" y="338169"/>
                        <a:pt x="256174" y="335891"/>
                      </a:cubicBezTo>
                      <a:cubicBezTo>
                        <a:pt x="254221" y="333613"/>
                        <a:pt x="254221" y="330684"/>
                        <a:pt x="252594" y="329382"/>
                      </a:cubicBezTo>
                      <a:cubicBezTo>
                        <a:pt x="250967" y="328080"/>
                        <a:pt x="249014" y="328080"/>
                        <a:pt x="245759" y="325802"/>
                      </a:cubicBezTo>
                      <a:cubicBezTo>
                        <a:pt x="242830" y="323524"/>
                        <a:pt x="240877" y="320595"/>
                        <a:pt x="239576" y="321897"/>
                      </a:cubicBezTo>
                      <a:cubicBezTo>
                        <a:pt x="238599" y="322873"/>
                        <a:pt x="239250" y="325476"/>
                        <a:pt x="240877" y="329382"/>
                      </a:cubicBezTo>
                      <a:cubicBezTo>
                        <a:pt x="242505" y="333287"/>
                        <a:pt x="242505" y="338495"/>
                        <a:pt x="242830" y="340122"/>
                      </a:cubicBezTo>
                      <a:cubicBezTo>
                        <a:pt x="243155" y="342075"/>
                        <a:pt x="244458" y="343702"/>
                        <a:pt x="242505" y="343702"/>
                      </a:cubicBezTo>
                      <a:cubicBezTo>
                        <a:pt x="240552" y="343702"/>
                        <a:pt x="236646" y="340122"/>
                        <a:pt x="235019" y="342075"/>
                      </a:cubicBezTo>
                      <a:cubicBezTo>
                        <a:pt x="233392" y="343702"/>
                        <a:pt x="234694" y="347933"/>
                        <a:pt x="232741" y="348258"/>
                      </a:cubicBezTo>
                      <a:cubicBezTo>
                        <a:pt x="230788" y="348584"/>
                        <a:pt x="224930" y="346956"/>
                        <a:pt x="223954" y="344678"/>
                      </a:cubicBezTo>
                      <a:cubicBezTo>
                        <a:pt x="222977" y="342400"/>
                        <a:pt x="222977" y="337844"/>
                        <a:pt x="221350" y="337518"/>
                      </a:cubicBezTo>
                      <a:cubicBezTo>
                        <a:pt x="219723" y="336867"/>
                        <a:pt x="216794" y="340122"/>
                        <a:pt x="217445" y="342400"/>
                      </a:cubicBezTo>
                      <a:cubicBezTo>
                        <a:pt x="218421" y="344678"/>
                        <a:pt x="220699" y="346956"/>
                        <a:pt x="221024" y="349235"/>
                      </a:cubicBezTo>
                      <a:cubicBezTo>
                        <a:pt x="221350" y="351513"/>
                        <a:pt x="220374" y="357371"/>
                        <a:pt x="219397" y="357371"/>
                      </a:cubicBezTo>
                      <a:cubicBezTo>
                        <a:pt x="218421" y="357371"/>
                        <a:pt x="212563" y="354767"/>
                        <a:pt x="211587" y="355093"/>
                      </a:cubicBezTo>
                      <a:cubicBezTo>
                        <a:pt x="210610" y="355418"/>
                        <a:pt x="208332" y="362253"/>
                        <a:pt x="206379" y="363555"/>
                      </a:cubicBezTo>
                      <a:cubicBezTo>
                        <a:pt x="204427" y="364531"/>
                        <a:pt x="201823" y="365507"/>
                        <a:pt x="200196" y="366809"/>
                      </a:cubicBezTo>
                      <a:cubicBezTo>
                        <a:pt x="198568" y="368111"/>
                        <a:pt x="192385" y="371365"/>
                        <a:pt x="191409" y="371365"/>
                      </a:cubicBezTo>
                      <a:cubicBezTo>
                        <a:pt x="190432" y="371365"/>
                        <a:pt x="188805" y="370715"/>
                        <a:pt x="188805" y="369413"/>
                      </a:cubicBezTo>
                      <a:cubicBezTo>
                        <a:pt x="188805" y="368111"/>
                        <a:pt x="193036" y="366158"/>
                        <a:pt x="194012" y="364856"/>
                      </a:cubicBezTo>
                      <a:cubicBezTo>
                        <a:pt x="194988" y="363555"/>
                        <a:pt x="194337" y="355418"/>
                        <a:pt x="192385" y="354116"/>
                      </a:cubicBezTo>
                      <a:cubicBezTo>
                        <a:pt x="190432" y="352815"/>
                        <a:pt x="187503" y="353140"/>
                        <a:pt x="186201" y="352489"/>
                      </a:cubicBezTo>
                      <a:lnTo>
                        <a:pt x="186201" y="352489"/>
                      </a:lnTo>
                      <a:close/>
                      <a:moveTo>
                        <a:pt x="180669" y="304647"/>
                      </a:moveTo>
                      <a:cubicBezTo>
                        <a:pt x="182947" y="300417"/>
                        <a:pt x="185876" y="294233"/>
                        <a:pt x="185876" y="291304"/>
                      </a:cubicBezTo>
                      <a:cubicBezTo>
                        <a:pt x="185876" y="288375"/>
                        <a:pt x="183272" y="287398"/>
                        <a:pt x="181970" y="287073"/>
                      </a:cubicBezTo>
                      <a:cubicBezTo>
                        <a:pt x="180343" y="286747"/>
                        <a:pt x="170905" y="289026"/>
                        <a:pt x="169928" y="290979"/>
                      </a:cubicBezTo>
                      <a:cubicBezTo>
                        <a:pt x="168952" y="292931"/>
                        <a:pt x="166023" y="298789"/>
                        <a:pt x="165047" y="303671"/>
                      </a:cubicBezTo>
                      <a:cubicBezTo>
                        <a:pt x="163745" y="308553"/>
                        <a:pt x="162443" y="313109"/>
                        <a:pt x="161141" y="314411"/>
                      </a:cubicBezTo>
                      <a:cubicBezTo>
                        <a:pt x="159514" y="315713"/>
                        <a:pt x="155609" y="315062"/>
                        <a:pt x="154958" y="316038"/>
                      </a:cubicBezTo>
                      <a:cubicBezTo>
                        <a:pt x="154307" y="317015"/>
                        <a:pt x="153656" y="321897"/>
                        <a:pt x="153982" y="323198"/>
                      </a:cubicBezTo>
                      <a:cubicBezTo>
                        <a:pt x="154307" y="324500"/>
                        <a:pt x="153982" y="326778"/>
                        <a:pt x="157236" y="329056"/>
                      </a:cubicBezTo>
                      <a:cubicBezTo>
                        <a:pt x="160491" y="331335"/>
                        <a:pt x="167000" y="331009"/>
                        <a:pt x="167325" y="332962"/>
                      </a:cubicBezTo>
                      <a:cubicBezTo>
                        <a:pt x="167976" y="334915"/>
                        <a:pt x="166674" y="340773"/>
                        <a:pt x="171556" y="341098"/>
                      </a:cubicBezTo>
                      <a:cubicBezTo>
                        <a:pt x="176437" y="341424"/>
                        <a:pt x="177740" y="341424"/>
                        <a:pt x="177414" y="338820"/>
                      </a:cubicBezTo>
                      <a:cubicBezTo>
                        <a:pt x="177088" y="336216"/>
                        <a:pt x="172206" y="325151"/>
                        <a:pt x="174485" y="319618"/>
                      </a:cubicBezTo>
                      <a:cubicBezTo>
                        <a:pt x="177088" y="314086"/>
                        <a:pt x="179041" y="308553"/>
                        <a:pt x="180669" y="304647"/>
                      </a:cubicBezTo>
                      <a:lnTo>
                        <a:pt x="180669" y="304647"/>
                      </a:lnTo>
                      <a:close/>
                      <a:moveTo>
                        <a:pt x="144218" y="273079"/>
                      </a:moveTo>
                      <a:cubicBezTo>
                        <a:pt x="143241" y="277635"/>
                        <a:pt x="141288" y="294884"/>
                        <a:pt x="141288" y="296511"/>
                      </a:cubicBezTo>
                      <a:cubicBezTo>
                        <a:pt x="140963" y="298138"/>
                        <a:pt x="139010" y="301067"/>
                        <a:pt x="141288" y="301067"/>
                      </a:cubicBezTo>
                      <a:cubicBezTo>
                        <a:pt x="143567" y="301393"/>
                        <a:pt x="156585" y="294884"/>
                        <a:pt x="158538" y="292931"/>
                      </a:cubicBezTo>
                      <a:cubicBezTo>
                        <a:pt x="160491" y="290979"/>
                        <a:pt x="170905" y="285771"/>
                        <a:pt x="172532" y="282517"/>
                      </a:cubicBezTo>
                      <a:cubicBezTo>
                        <a:pt x="174159" y="279262"/>
                        <a:pt x="176437" y="273729"/>
                        <a:pt x="175136" y="270800"/>
                      </a:cubicBezTo>
                      <a:cubicBezTo>
                        <a:pt x="173834" y="267871"/>
                        <a:pt x="169278" y="275031"/>
                        <a:pt x="165047" y="273079"/>
                      </a:cubicBezTo>
                      <a:cubicBezTo>
                        <a:pt x="160816" y="271126"/>
                        <a:pt x="152679" y="268197"/>
                        <a:pt x="151052" y="265593"/>
                      </a:cubicBezTo>
                      <a:cubicBezTo>
                        <a:pt x="149425" y="262989"/>
                        <a:pt x="142916" y="258433"/>
                        <a:pt x="141940" y="258108"/>
                      </a:cubicBezTo>
                      <a:cubicBezTo>
                        <a:pt x="140963" y="257782"/>
                        <a:pt x="136732" y="262338"/>
                        <a:pt x="138360" y="263640"/>
                      </a:cubicBezTo>
                      <a:cubicBezTo>
                        <a:pt x="139987" y="264617"/>
                        <a:pt x="142265" y="264942"/>
                        <a:pt x="144218" y="266244"/>
                      </a:cubicBezTo>
                      <a:cubicBezTo>
                        <a:pt x="146170" y="267871"/>
                        <a:pt x="145194" y="270475"/>
                        <a:pt x="144218" y="273079"/>
                      </a:cubicBezTo>
                      <a:lnTo>
                        <a:pt x="144218" y="273079"/>
                      </a:lnTo>
                      <a:close/>
                      <a:moveTo>
                        <a:pt x="84334" y="130855"/>
                      </a:moveTo>
                      <a:cubicBezTo>
                        <a:pt x="82056" y="131832"/>
                        <a:pt x="82056" y="133784"/>
                        <a:pt x="81405" y="138341"/>
                      </a:cubicBezTo>
                      <a:cubicBezTo>
                        <a:pt x="80429" y="142897"/>
                        <a:pt x="78477" y="143223"/>
                        <a:pt x="80104" y="145501"/>
                      </a:cubicBezTo>
                      <a:cubicBezTo>
                        <a:pt x="81731" y="147779"/>
                        <a:pt x="83683" y="146152"/>
                        <a:pt x="84334" y="151684"/>
                      </a:cubicBezTo>
                      <a:cubicBezTo>
                        <a:pt x="84986" y="157217"/>
                        <a:pt x="87264" y="163726"/>
                        <a:pt x="87589" y="167632"/>
                      </a:cubicBezTo>
                      <a:cubicBezTo>
                        <a:pt x="87914" y="171537"/>
                        <a:pt x="85961" y="176419"/>
                        <a:pt x="87914" y="177070"/>
                      </a:cubicBezTo>
                      <a:cubicBezTo>
                        <a:pt x="89867" y="177721"/>
                        <a:pt x="94749" y="174466"/>
                        <a:pt x="94749" y="177070"/>
                      </a:cubicBezTo>
                      <a:cubicBezTo>
                        <a:pt x="95074" y="179673"/>
                        <a:pt x="90843" y="179999"/>
                        <a:pt x="93773" y="182602"/>
                      </a:cubicBezTo>
                      <a:cubicBezTo>
                        <a:pt x="97027" y="185206"/>
                        <a:pt x="97352" y="188786"/>
                        <a:pt x="99631" y="187484"/>
                      </a:cubicBezTo>
                      <a:cubicBezTo>
                        <a:pt x="101909" y="186183"/>
                        <a:pt x="102886" y="185857"/>
                        <a:pt x="103210" y="183579"/>
                      </a:cubicBezTo>
                      <a:cubicBezTo>
                        <a:pt x="103536" y="181301"/>
                        <a:pt x="98329" y="174466"/>
                        <a:pt x="102560" y="175117"/>
                      </a:cubicBezTo>
                      <a:cubicBezTo>
                        <a:pt x="106791" y="175768"/>
                        <a:pt x="113951" y="182277"/>
                        <a:pt x="114601" y="183579"/>
                      </a:cubicBezTo>
                      <a:cubicBezTo>
                        <a:pt x="115252" y="185206"/>
                        <a:pt x="115578" y="186508"/>
                        <a:pt x="111022" y="189111"/>
                      </a:cubicBezTo>
                      <a:cubicBezTo>
                        <a:pt x="106465" y="191715"/>
                        <a:pt x="104513" y="191064"/>
                        <a:pt x="103861" y="193993"/>
                      </a:cubicBezTo>
                      <a:cubicBezTo>
                        <a:pt x="103210" y="196922"/>
                        <a:pt x="102886" y="207988"/>
                        <a:pt x="105164" y="206686"/>
                      </a:cubicBezTo>
                      <a:cubicBezTo>
                        <a:pt x="107442" y="205710"/>
                        <a:pt x="108418" y="201804"/>
                        <a:pt x="110045" y="202781"/>
                      </a:cubicBezTo>
                      <a:cubicBezTo>
                        <a:pt x="111673" y="203757"/>
                        <a:pt x="111347" y="206361"/>
                        <a:pt x="111998" y="207662"/>
                      </a:cubicBezTo>
                      <a:cubicBezTo>
                        <a:pt x="112649" y="208964"/>
                        <a:pt x="118182" y="211893"/>
                        <a:pt x="120785" y="210266"/>
                      </a:cubicBezTo>
                      <a:cubicBezTo>
                        <a:pt x="123388" y="208639"/>
                        <a:pt x="124691" y="206035"/>
                        <a:pt x="127295" y="204733"/>
                      </a:cubicBezTo>
                      <a:cubicBezTo>
                        <a:pt x="129898" y="203432"/>
                        <a:pt x="134129" y="201479"/>
                        <a:pt x="135105" y="201804"/>
                      </a:cubicBezTo>
                      <a:cubicBezTo>
                        <a:pt x="136082" y="202130"/>
                        <a:pt x="146822" y="207337"/>
                        <a:pt x="147797" y="207988"/>
                      </a:cubicBezTo>
                      <a:cubicBezTo>
                        <a:pt x="148774" y="208964"/>
                        <a:pt x="153656" y="212219"/>
                        <a:pt x="154307" y="214822"/>
                      </a:cubicBezTo>
                      <a:cubicBezTo>
                        <a:pt x="154958" y="217101"/>
                        <a:pt x="161467" y="227515"/>
                        <a:pt x="161141" y="223610"/>
                      </a:cubicBezTo>
                      <a:cubicBezTo>
                        <a:pt x="160816" y="219704"/>
                        <a:pt x="159514" y="215148"/>
                        <a:pt x="158538" y="211893"/>
                      </a:cubicBezTo>
                      <a:cubicBezTo>
                        <a:pt x="157561" y="208964"/>
                        <a:pt x="156910" y="206686"/>
                        <a:pt x="156910" y="204082"/>
                      </a:cubicBezTo>
                      <a:cubicBezTo>
                        <a:pt x="156910" y="201479"/>
                        <a:pt x="157561" y="200828"/>
                        <a:pt x="160816" y="202781"/>
                      </a:cubicBezTo>
                      <a:cubicBezTo>
                        <a:pt x="164396" y="204733"/>
                        <a:pt x="164722" y="209941"/>
                        <a:pt x="168627" y="213195"/>
                      </a:cubicBezTo>
                      <a:cubicBezTo>
                        <a:pt x="172532" y="216450"/>
                        <a:pt x="178391" y="218728"/>
                        <a:pt x="178715" y="220681"/>
                      </a:cubicBezTo>
                      <a:cubicBezTo>
                        <a:pt x="179367" y="222633"/>
                        <a:pt x="176763" y="225888"/>
                        <a:pt x="179367" y="226864"/>
                      </a:cubicBezTo>
                      <a:cubicBezTo>
                        <a:pt x="181970" y="227841"/>
                        <a:pt x="187503" y="230119"/>
                        <a:pt x="191409" y="231095"/>
                      </a:cubicBezTo>
                      <a:cubicBezTo>
                        <a:pt x="195314" y="232071"/>
                        <a:pt x="196941" y="228817"/>
                        <a:pt x="197918" y="229468"/>
                      </a:cubicBezTo>
                      <a:cubicBezTo>
                        <a:pt x="198894" y="230119"/>
                        <a:pt x="196290" y="235326"/>
                        <a:pt x="196290" y="235651"/>
                      </a:cubicBezTo>
                      <a:cubicBezTo>
                        <a:pt x="196290" y="236302"/>
                        <a:pt x="200196" y="241510"/>
                        <a:pt x="201172" y="240208"/>
                      </a:cubicBezTo>
                      <a:cubicBezTo>
                        <a:pt x="202149" y="238906"/>
                        <a:pt x="201497" y="232722"/>
                        <a:pt x="202149" y="230770"/>
                      </a:cubicBezTo>
                      <a:cubicBezTo>
                        <a:pt x="203124" y="228817"/>
                        <a:pt x="204427" y="227841"/>
                        <a:pt x="203776" y="226539"/>
                      </a:cubicBezTo>
                      <a:cubicBezTo>
                        <a:pt x="203124" y="225237"/>
                        <a:pt x="200196" y="222959"/>
                        <a:pt x="198568" y="223610"/>
                      </a:cubicBezTo>
                      <a:cubicBezTo>
                        <a:pt x="196941" y="224261"/>
                        <a:pt x="193687" y="226539"/>
                        <a:pt x="193036" y="225888"/>
                      </a:cubicBezTo>
                      <a:cubicBezTo>
                        <a:pt x="192385" y="225237"/>
                        <a:pt x="194012" y="222308"/>
                        <a:pt x="192710" y="220681"/>
                      </a:cubicBezTo>
                      <a:cubicBezTo>
                        <a:pt x="191409" y="219053"/>
                        <a:pt x="187503" y="216450"/>
                        <a:pt x="186852" y="214497"/>
                      </a:cubicBezTo>
                      <a:cubicBezTo>
                        <a:pt x="186527" y="212544"/>
                        <a:pt x="185225" y="208964"/>
                        <a:pt x="185876" y="208313"/>
                      </a:cubicBezTo>
                      <a:cubicBezTo>
                        <a:pt x="186527" y="207337"/>
                        <a:pt x="194337" y="208964"/>
                        <a:pt x="196290" y="207662"/>
                      </a:cubicBezTo>
                      <a:cubicBezTo>
                        <a:pt x="198243" y="206361"/>
                        <a:pt x="186852" y="203106"/>
                        <a:pt x="185550" y="202130"/>
                      </a:cubicBezTo>
                      <a:cubicBezTo>
                        <a:pt x="184249" y="201153"/>
                        <a:pt x="181319" y="195946"/>
                        <a:pt x="180018" y="195946"/>
                      </a:cubicBezTo>
                      <a:cubicBezTo>
                        <a:pt x="178715" y="196272"/>
                        <a:pt x="178715" y="202781"/>
                        <a:pt x="178391" y="203757"/>
                      </a:cubicBezTo>
                      <a:cubicBezTo>
                        <a:pt x="178391" y="204733"/>
                        <a:pt x="175461" y="207988"/>
                        <a:pt x="174159" y="207337"/>
                      </a:cubicBezTo>
                      <a:cubicBezTo>
                        <a:pt x="172532" y="206686"/>
                        <a:pt x="172532" y="197899"/>
                        <a:pt x="171556" y="196272"/>
                      </a:cubicBezTo>
                      <a:cubicBezTo>
                        <a:pt x="170579" y="194644"/>
                        <a:pt x="166349" y="190739"/>
                        <a:pt x="164396" y="190413"/>
                      </a:cubicBezTo>
                      <a:cubicBezTo>
                        <a:pt x="162443" y="189762"/>
                        <a:pt x="158213" y="189437"/>
                        <a:pt x="156260" y="189762"/>
                      </a:cubicBezTo>
                      <a:cubicBezTo>
                        <a:pt x="153982" y="190088"/>
                        <a:pt x="151704" y="194319"/>
                        <a:pt x="151052" y="195621"/>
                      </a:cubicBezTo>
                      <a:cubicBezTo>
                        <a:pt x="150727" y="196597"/>
                        <a:pt x="149750" y="200502"/>
                        <a:pt x="149100" y="200502"/>
                      </a:cubicBezTo>
                      <a:cubicBezTo>
                        <a:pt x="148449" y="200502"/>
                        <a:pt x="138685" y="199201"/>
                        <a:pt x="137058" y="195946"/>
                      </a:cubicBezTo>
                      <a:cubicBezTo>
                        <a:pt x="135431" y="193017"/>
                        <a:pt x="137058" y="181952"/>
                        <a:pt x="135105" y="178697"/>
                      </a:cubicBezTo>
                      <a:cubicBezTo>
                        <a:pt x="133152" y="175443"/>
                        <a:pt x="124040" y="162750"/>
                        <a:pt x="125016" y="160472"/>
                      </a:cubicBezTo>
                      <a:cubicBezTo>
                        <a:pt x="125992" y="158193"/>
                        <a:pt x="127945" y="155915"/>
                        <a:pt x="129247" y="153963"/>
                      </a:cubicBezTo>
                      <a:cubicBezTo>
                        <a:pt x="130549" y="152010"/>
                        <a:pt x="131851" y="151359"/>
                        <a:pt x="131525" y="149732"/>
                      </a:cubicBezTo>
                      <a:cubicBezTo>
                        <a:pt x="131200" y="148104"/>
                        <a:pt x="127945" y="147779"/>
                        <a:pt x="129573" y="145175"/>
                      </a:cubicBezTo>
                      <a:cubicBezTo>
                        <a:pt x="131200" y="142572"/>
                        <a:pt x="135105" y="139968"/>
                        <a:pt x="136732" y="138341"/>
                      </a:cubicBezTo>
                      <a:cubicBezTo>
                        <a:pt x="138360" y="136714"/>
                        <a:pt x="140638" y="134761"/>
                        <a:pt x="141614" y="134761"/>
                      </a:cubicBezTo>
                      <a:cubicBezTo>
                        <a:pt x="142591" y="134761"/>
                        <a:pt x="141940" y="139968"/>
                        <a:pt x="143892" y="139968"/>
                      </a:cubicBezTo>
                      <a:cubicBezTo>
                        <a:pt x="145845" y="139968"/>
                        <a:pt x="146170" y="132157"/>
                        <a:pt x="147472" y="129228"/>
                      </a:cubicBezTo>
                      <a:cubicBezTo>
                        <a:pt x="148774" y="126299"/>
                        <a:pt x="152028" y="119139"/>
                        <a:pt x="153005" y="117512"/>
                      </a:cubicBezTo>
                      <a:cubicBezTo>
                        <a:pt x="154307" y="115559"/>
                        <a:pt x="155609" y="111654"/>
                        <a:pt x="155609" y="110677"/>
                      </a:cubicBezTo>
                      <a:cubicBezTo>
                        <a:pt x="155609" y="109701"/>
                        <a:pt x="147472" y="99937"/>
                        <a:pt x="147472" y="96032"/>
                      </a:cubicBezTo>
                      <a:cubicBezTo>
                        <a:pt x="147472" y="92126"/>
                        <a:pt x="150076" y="82038"/>
                        <a:pt x="150727" y="78457"/>
                      </a:cubicBezTo>
                      <a:cubicBezTo>
                        <a:pt x="151378" y="74877"/>
                        <a:pt x="150401" y="69996"/>
                        <a:pt x="149100" y="69019"/>
                      </a:cubicBezTo>
                      <a:cubicBezTo>
                        <a:pt x="147797" y="68043"/>
                        <a:pt x="145194" y="73576"/>
                        <a:pt x="142916" y="74877"/>
                      </a:cubicBezTo>
                      <a:cubicBezTo>
                        <a:pt x="140313" y="76179"/>
                        <a:pt x="135105" y="75854"/>
                        <a:pt x="134454" y="76505"/>
                      </a:cubicBezTo>
                      <a:cubicBezTo>
                        <a:pt x="134129" y="77156"/>
                        <a:pt x="133478" y="83014"/>
                        <a:pt x="132827" y="82688"/>
                      </a:cubicBezTo>
                      <a:cubicBezTo>
                        <a:pt x="132176" y="82363"/>
                        <a:pt x="131200" y="75854"/>
                        <a:pt x="128270" y="73901"/>
                      </a:cubicBezTo>
                      <a:cubicBezTo>
                        <a:pt x="125667" y="71948"/>
                        <a:pt x="116879" y="67392"/>
                        <a:pt x="112649" y="67717"/>
                      </a:cubicBezTo>
                      <a:cubicBezTo>
                        <a:pt x="108418" y="68043"/>
                        <a:pt x="104513" y="68694"/>
                        <a:pt x="102560" y="69996"/>
                      </a:cubicBezTo>
                      <a:cubicBezTo>
                        <a:pt x="100932" y="71298"/>
                        <a:pt x="98654" y="80736"/>
                        <a:pt x="98004" y="86268"/>
                      </a:cubicBezTo>
                      <a:cubicBezTo>
                        <a:pt x="97352" y="91801"/>
                        <a:pt x="101583" y="113607"/>
                        <a:pt x="97678" y="115234"/>
                      </a:cubicBezTo>
                      <a:cubicBezTo>
                        <a:pt x="94098" y="116861"/>
                        <a:pt x="94098" y="123695"/>
                        <a:pt x="94098" y="124997"/>
                      </a:cubicBezTo>
                      <a:cubicBezTo>
                        <a:pt x="93773" y="126299"/>
                        <a:pt x="98329" y="135086"/>
                        <a:pt x="98329" y="135737"/>
                      </a:cubicBezTo>
                      <a:cubicBezTo>
                        <a:pt x="98329" y="136388"/>
                        <a:pt x="90843" y="140944"/>
                        <a:pt x="90518" y="140619"/>
                      </a:cubicBezTo>
                      <a:cubicBezTo>
                        <a:pt x="90192" y="140294"/>
                        <a:pt x="86613" y="136714"/>
                        <a:pt x="85961" y="134435"/>
                      </a:cubicBezTo>
                      <a:cubicBezTo>
                        <a:pt x="86287" y="133459"/>
                        <a:pt x="86287" y="130205"/>
                        <a:pt x="84334" y="130855"/>
                      </a:cubicBezTo>
                      <a:lnTo>
                        <a:pt x="84334" y="130855"/>
                      </a:lnTo>
                      <a:close/>
                      <a:moveTo>
                        <a:pt x="109720" y="213520"/>
                      </a:moveTo>
                      <a:cubicBezTo>
                        <a:pt x="106140" y="214171"/>
                        <a:pt x="98979" y="212870"/>
                        <a:pt x="98004" y="214171"/>
                      </a:cubicBezTo>
                      <a:cubicBezTo>
                        <a:pt x="97027" y="215473"/>
                        <a:pt x="93122" y="216124"/>
                        <a:pt x="94749" y="217752"/>
                      </a:cubicBezTo>
                      <a:cubicBezTo>
                        <a:pt x="96376" y="219704"/>
                        <a:pt x="101909" y="220681"/>
                        <a:pt x="103861" y="223284"/>
                      </a:cubicBezTo>
                      <a:cubicBezTo>
                        <a:pt x="105814" y="225888"/>
                        <a:pt x="108418" y="235326"/>
                        <a:pt x="109720" y="236953"/>
                      </a:cubicBezTo>
                      <a:cubicBezTo>
                        <a:pt x="111022" y="238906"/>
                        <a:pt x="114276" y="242161"/>
                        <a:pt x="115904" y="244113"/>
                      </a:cubicBezTo>
                      <a:cubicBezTo>
                        <a:pt x="117531" y="246066"/>
                        <a:pt x="118507" y="251599"/>
                        <a:pt x="120785" y="251273"/>
                      </a:cubicBezTo>
                      <a:cubicBezTo>
                        <a:pt x="123063" y="250622"/>
                        <a:pt x="127945" y="248019"/>
                        <a:pt x="129247" y="246066"/>
                      </a:cubicBezTo>
                      <a:cubicBezTo>
                        <a:pt x="130549" y="244113"/>
                        <a:pt x="129573" y="237604"/>
                        <a:pt x="128922" y="234675"/>
                      </a:cubicBezTo>
                      <a:cubicBezTo>
                        <a:pt x="128270" y="232071"/>
                        <a:pt x="126969" y="228166"/>
                        <a:pt x="128270" y="227190"/>
                      </a:cubicBezTo>
                      <a:cubicBezTo>
                        <a:pt x="129573" y="226213"/>
                        <a:pt x="131200" y="226864"/>
                        <a:pt x="130223" y="224261"/>
                      </a:cubicBezTo>
                      <a:cubicBezTo>
                        <a:pt x="129247" y="221657"/>
                        <a:pt x="118182" y="217101"/>
                        <a:pt x="116554" y="216124"/>
                      </a:cubicBezTo>
                      <a:cubicBezTo>
                        <a:pt x="114601" y="215148"/>
                        <a:pt x="111347" y="213846"/>
                        <a:pt x="109720" y="213520"/>
                      </a:cubicBezTo>
                      <a:lnTo>
                        <a:pt x="109720" y="213520"/>
                      </a:lnTo>
                      <a:close/>
                      <a:moveTo>
                        <a:pt x="81080" y="266895"/>
                      </a:moveTo>
                      <a:cubicBezTo>
                        <a:pt x="81405" y="269498"/>
                        <a:pt x="80429" y="275682"/>
                        <a:pt x="82707" y="273729"/>
                      </a:cubicBezTo>
                      <a:cubicBezTo>
                        <a:pt x="84986" y="271777"/>
                        <a:pt x="90192" y="268522"/>
                        <a:pt x="88891" y="266895"/>
                      </a:cubicBezTo>
                      <a:cubicBezTo>
                        <a:pt x="87589" y="264942"/>
                        <a:pt x="81731" y="264291"/>
                        <a:pt x="81080" y="266895"/>
                      </a:cubicBezTo>
                      <a:lnTo>
                        <a:pt x="81080" y="266895"/>
                      </a:lnTo>
                      <a:close/>
                      <a:moveTo>
                        <a:pt x="85311" y="247368"/>
                      </a:moveTo>
                      <a:cubicBezTo>
                        <a:pt x="83683" y="247693"/>
                        <a:pt x="80755" y="248019"/>
                        <a:pt x="83683" y="251273"/>
                      </a:cubicBezTo>
                      <a:cubicBezTo>
                        <a:pt x="86613" y="254853"/>
                        <a:pt x="87914" y="258759"/>
                        <a:pt x="90518" y="258108"/>
                      </a:cubicBezTo>
                      <a:cubicBezTo>
                        <a:pt x="93447" y="257457"/>
                        <a:pt x="100932" y="256155"/>
                        <a:pt x="99956" y="254853"/>
                      </a:cubicBezTo>
                      <a:cubicBezTo>
                        <a:pt x="98654" y="253226"/>
                        <a:pt x="86938" y="247693"/>
                        <a:pt x="85311" y="247368"/>
                      </a:cubicBezTo>
                      <a:lnTo>
                        <a:pt x="85311" y="247368"/>
                      </a:lnTo>
                      <a:close/>
                      <a:moveTo>
                        <a:pt x="72292" y="270800"/>
                      </a:moveTo>
                      <a:cubicBezTo>
                        <a:pt x="71316" y="273729"/>
                        <a:pt x="67736" y="279588"/>
                        <a:pt x="68061" y="280889"/>
                      </a:cubicBezTo>
                      <a:cubicBezTo>
                        <a:pt x="68387" y="282191"/>
                        <a:pt x="71316" y="287073"/>
                        <a:pt x="72618" y="284795"/>
                      </a:cubicBezTo>
                      <a:cubicBezTo>
                        <a:pt x="73920" y="282842"/>
                        <a:pt x="74245" y="276333"/>
                        <a:pt x="74896" y="273729"/>
                      </a:cubicBezTo>
                      <a:cubicBezTo>
                        <a:pt x="75222" y="270800"/>
                        <a:pt x="72943" y="269824"/>
                        <a:pt x="72292" y="270800"/>
                      </a:cubicBezTo>
                      <a:lnTo>
                        <a:pt x="72292" y="270800"/>
                      </a:lnTo>
                      <a:close/>
                      <a:moveTo>
                        <a:pt x="64807" y="300091"/>
                      </a:moveTo>
                      <a:cubicBezTo>
                        <a:pt x="63180" y="303997"/>
                        <a:pt x="53416" y="310180"/>
                        <a:pt x="53742" y="312458"/>
                      </a:cubicBezTo>
                      <a:cubicBezTo>
                        <a:pt x="54393" y="314737"/>
                        <a:pt x="63505" y="314737"/>
                        <a:pt x="65133" y="311482"/>
                      </a:cubicBezTo>
                      <a:cubicBezTo>
                        <a:pt x="66434" y="308228"/>
                        <a:pt x="64482" y="306275"/>
                        <a:pt x="69364" y="303671"/>
                      </a:cubicBezTo>
                      <a:cubicBezTo>
                        <a:pt x="73920" y="301067"/>
                        <a:pt x="77500" y="301393"/>
                        <a:pt x="77825" y="299115"/>
                      </a:cubicBezTo>
                      <a:cubicBezTo>
                        <a:pt x="78477" y="296837"/>
                        <a:pt x="73920" y="286097"/>
                        <a:pt x="73269" y="289677"/>
                      </a:cubicBezTo>
                      <a:cubicBezTo>
                        <a:pt x="72618" y="292931"/>
                        <a:pt x="73920" y="298138"/>
                        <a:pt x="70991" y="295209"/>
                      </a:cubicBezTo>
                      <a:cubicBezTo>
                        <a:pt x="68387" y="292280"/>
                        <a:pt x="63180" y="285120"/>
                        <a:pt x="62855" y="288375"/>
                      </a:cubicBezTo>
                      <a:cubicBezTo>
                        <a:pt x="62855" y="291955"/>
                        <a:pt x="66109" y="296837"/>
                        <a:pt x="64807" y="300091"/>
                      </a:cubicBezTo>
                      <a:lnTo>
                        <a:pt x="64807" y="300091"/>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7" name="Freeform: Shape 666">
                  <a:extLst>
                    <a:ext uri="{FF2B5EF4-FFF2-40B4-BE49-F238E27FC236}">
                      <a16:creationId xmlns:a16="http://schemas.microsoft.com/office/drawing/2014/main" id="{3B741F64-48B1-4AF7-BDE9-EA29BC009A22}"/>
                    </a:ext>
                  </a:extLst>
                </p:cNvPr>
                <p:cNvSpPr/>
                <p:nvPr/>
              </p:nvSpPr>
              <p:spPr>
                <a:xfrm>
                  <a:off x="10410617" y="5450994"/>
                  <a:ext cx="500805" cy="627188"/>
                </a:xfrm>
                <a:custGeom>
                  <a:avLst/>
                  <a:gdLst>
                    <a:gd name="connsiteX0" fmla="*/ 99104 w 500805"/>
                    <a:gd name="connsiteY0" fmla="*/ 304638 h 627188"/>
                    <a:gd name="connsiteX1" fmla="*/ 81530 w 500805"/>
                    <a:gd name="connsiteY1" fmla="*/ 316029 h 627188"/>
                    <a:gd name="connsiteX2" fmla="*/ 69163 w 500805"/>
                    <a:gd name="connsiteY2" fmla="*/ 318633 h 627188"/>
                    <a:gd name="connsiteX3" fmla="*/ 61026 w 500805"/>
                    <a:gd name="connsiteY3" fmla="*/ 331325 h 627188"/>
                    <a:gd name="connsiteX4" fmla="*/ 54517 w 500805"/>
                    <a:gd name="connsiteY4" fmla="*/ 334905 h 627188"/>
                    <a:gd name="connsiteX5" fmla="*/ 57121 w 500805"/>
                    <a:gd name="connsiteY5" fmla="*/ 341414 h 627188"/>
                    <a:gd name="connsiteX6" fmla="*/ 44428 w 500805"/>
                    <a:gd name="connsiteY6" fmla="*/ 344994 h 627188"/>
                    <a:gd name="connsiteX7" fmla="*/ 43777 w 500805"/>
                    <a:gd name="connsiteY7" fmla="*/ 352480 h 627188"/>
                    <a:gd name="connsiteX8" fmla="*/ 37594 w 500805"/>
                    <a:gd name="connsiteY8" fmla="*/ 351178 h 627188"/>
                    <a:gd name="connsiteX9" fmla="*/ 38569 w 500805"/>
                    <a:gd name="connsiteY9" fmla="*/ 355734 h 627188"/>
                    <a:gd name="connsiteX10" fmla="*/ 34339 w 500805"/>
                    <a:gd name="connsiteY10" fmla="*/ 356060 h 627188"/>
                    <a:gd name="connsiteX11" fmla="*/ 35315 w 500805"/>
                    <a:gd name="connsiteY11" fmla="*/ 359965 h 627188"/>
                    <a:gd name="connsiteX12" fmla="*/ 32386 w 500805"/>
                    <a:gd name="connsiteY12" fmla="*/ 361592 h 627188"/>
                    <a:gd name="connsiteX13" fmla="*/ 35315 w 500805"/>
                    <a:gd name="connsiteY13" fmla="*/ 368101 h 627188"/>
                    <a:gd name="connsiteX14" fmla="*/ 30108 w 500805"/>
                    <a:gd name="connsiteY14" fmla="*/ 365823 h 627188"/>
                    <a:gd name="connsiteX15" fmla="*/ 24576 w 500805"/>
                    <a:gd name="connsiteY15" fmla="*/ 369729 h 627188"/>
                    <a:gd name="connsiteX16" fmla="*/ 30759 w 500805"/>
                    <a:gd name="connsiteY16" fmla="*/ 371031 h 627188"/>
                    <a:gd name="connsiteX17" fmla="*/ 30108 w 500805"/>
                    <a:gd name="connsiteY17" fmla="*/ 375262 h 627188"/>
                    <a:gd name="connsiteX18" fmla="*/ 31410 w 500805"/>
                    <a:gd name="connsiteY18" fmla="*/ 378516 h 627188"/>
                    <a:gd name="connsiteX19" fmla="*/ 23924 w 500805"/>
                    <a:gd name="connsiteY19" fmla="*/ 381120 h 627188"/>
                    <a:gd name="connsiteX20" fmla="*/ 24250 w 500805"/>
                    <a:gd name="connsiteY20" fmla="*/ 385351 h 627188"/>
                    <a:gd name="connsiteX21" fmla="*/ 29782 w 500805"/>
                    <a:gd name="connsiteY21" fmla="*/ 383723 h 627188"/>
                    <a:gd name="connsiteX22" fmla="*/ 31735 w 500805"/>
                    <a:gd name="connsiteY22" fmla="*/ 385676 h 627188"/>
                    <a:gd name="connsiteX23" fmla="*/ 23924 w 500805"/>
                    <a:gd name="connsiteY23" fmla="*/ 391860 h 627188"/>
                    <a:gd name="connsiteX24" fmla="*/ 31735 w 500805"/>
                    <a:gd name="connsiteY24" fmla="*/ 393162 h 627188"/>
                    <a:gd name="connsiteX25" fmla="*/ 47682 w 500805"/>
                    <a:gd name="connsiteY25" fmla="*/ 392836 h 627188"/>
                    <a:gd name="connsiteX26" fmla="*/ 54517 w 500805"/>
                    <a:gd name="connsiteY26" fmla="*/ 399020 h 627188"/>
                    <a:gd name="connsiteX27" fmla="*/ 64606 w 500805"/>
                    <a:gd name="connsiteY27" fmla="*/ 400972 h 627188"/>
                    <a:gd name="connsiteX28" fmla="*/ 70464 w 500805"/>
                    <a:gd name="connsiteY28" fmla="*/ 402274 h 627188"/>
                    <a:gd name="connsiteX29" fmla="*/ 69813 w 500805"/>
                    <a:gd name="connsiteY29" fmla="*/ 406505 h 627188"/>
                    <a:gd name="connsiteX30" fmla="*/ 88039 w 500805"/>
                    <a:gd name="connsiteY30" fmla="*/ 408783 h 627188"/>
                    <a:gd name="connsiteX31" fmla="*/ 94873 w 500805"/>
                    <a:gd name="connsiteY31" fmla="*/ 407807 h 627188"/>
                    <a:gd name="connsiteX32" fmla="*/ 107240 w 500805"/>
                    <a:gd name="connsiteY32" fmla="*/ 403251 h 627188"/>
                    <a:gd name="connsiteX33" fmla="*/ 113099 w 500805"/>
                    <a:gd name="connsiteY33" fmla="*/ 397392 h 627188"/>
                    <a:gd name="connsiteX34" fmla="*/ 119608 w 500805"/>
                    <a:gd name="connsiteY34" fmla="*/ 388280 h 627188"/>
                    <a:gd name="connsiteX35" fmla="*/ 136531 w 500805"/>
                    <a:gd name="connsiteY35" fmla="*/ 382421 h 627188"/>
                    <a:gd name="connsiteX36" fmla="*/ 130673 w 500805"/>
                    <a:gd name="connsiteY36" fmla="*/ 377865 h 627188"/>
                    <a:gd name="connsiteX37" fmla="*/ 146621 w 500805"/>
                    <a:gd name="connsiteY37" fmla="*/ 350202 h 627188"/>
                    <a:gd name="connsiteX38" fmla="*/ 151177 w 500805"/>
                    <a:gd name="connsiteY38" fmla="*/ 330674 h 627188"/>
                    <a:gd name="connsiteX39" fmla="*/ 167449 w 500805"/>
                    <a:gd name="connsiteY39" fmla="*/ 317331 h 627188"/>
                    <a:gd name="connsiteX40" fmla="*/ 183722 w 500805"/>
                    <a:gd name="connsiteY40" fmla="*/ 308869 h 627188"/>
                    <a:gd name="connsiteX41" fmla="*/ 191532 w 500805"/>
                    <a:gd name="connsiteY41" fmla="*/ 309520 h 627188"/>
                    <a:gd name="connsiteX42" fmla="*/ 191208 w 500805"/>
                    <a:gd name="connsiteY42" fmla="*/ 313751 h 627188"/>
                    <a:gd name="connsiteX43" fmla="*/ 203575 w 500805"/>
                    <a:gd name="connsiteY43" fmla="*/ 311798 h 627188"/>
                    <a:gd name="connsiteX44" fmla="*/ 199018 w 500805"/>
                    <a:gd name="connsiteY44" fmla="*/ 304313 h 627188"/>
                    <a:gd name="connsiteX45" fmla="*/ 192184 w 500805"/>
                    <a:gd name="connsiteY45" fmla="*/ 303987 h 627188"/>
                    <a:gd name="connsiteX46" fmla="*/ 193160 w 500805"/>
                    <a:gd name="connsiteY46" fmla="*/ 295851 h 627188"/>
                    <a:gd name="connsiteX47" fmla="*/ 206178 w 500805"/>
                    <a:gd name="connsiteY47" fmla="*/ 281856 h 627188"/>
                    <a:gd name="connsiteX48" fmla="*/ 220823 w 500805"/>
                    <a:gd name="connsiteY48" fmla="*/ 260377 h 627188"/>
                    <a:gd name="connsiteX49" fmla="*/ 233516 w 500805"/>
                    <a:gd name="connsiteY49" fmla="*/ 242151 h 627188"/>
                    <a:gd name="connsiteX50" fmla="*/ 233841 w 500805"/>
                    <a:gd name="connsiteY50" fmla="*/ 234991 h 627188"/>
                    <a:gd name="connsiteX51" fmla="*/ 230262 w 500805"/>
                    <a:gd name="connsiteY51" fmla="*/ 228482 h 627188"/>
                    <a:gd name="connsiteX52" fmla="*/ 234818 w 500805"/>
                    <a:gd name="connsiteY52" fmla="*/ 224251 h 627188"/>
                    <a:gd name="connsiteX53" fmla="*/ 223102 w 500805"/>
                    <a:gd name="connsiteY53" fmla="*/ 225227 h 627188"/>
                    <a:gd name="connsiteX54" fmla="*/ 223753 w 500805"/>
                    <a:gd name="connsiteY54" fmla="*/ 218068 h 627188"/>
                    <a:gd name="connsiteX55" fmla="*/ 225705 w 500805"/>
                    <a:gd name="connsiteY55" fmla="*/ 212860 h 627188"/>
                    <a:gd name="connsiteX56" fmla="*/ 212687 w 500805"/>
                    <a:gd name="connsiteY56" fmla="*/ 220346 h 627188"/>
                    <a:gd name="connsiteX57" fmla="*/ 205202 w 500805"/>
                    <a:gd name="connsiteY57" fmla="*/ 225879 h 627188"/>
                    <a:gd name="connsiteX58" fmla="*/ 201948 w 500805"/>
                    <a:gd name="connsiteY58" fmla="*/ 212860 h 627188"/>
                    <a:gd name="connsiteX59" fmla="*/ 190882 w 500805"/>
                    <a:gd name="connsiteY59" fmla="*/ 208304 h 627188"/>
                    <a:gd name="connsiteX60" fmla="*/ 193160 w 500805"/>
                    <a:gd name="connsiteY60" fmla="*/ 202120 h 627188"/>
                    <a:gd name="connsiteX61" fmla="*/ 197717 w 500805"/>
                    <a:gd name="connsiteY61" fmla="*/ 200168 h 627188"/>
                    <a:gd name="connsiteX62" fmla="*/ 188930 w 500805"/>
                    <a:gd name="connsiteY62" fmla="*/ 198540 h 627188"/>
                    <a:gd name="connsiteX63" fmla="*/ 178514 w 500805"/>
                    <a:gd name="connsiteY63" fmla="*/ 207327 h 627188"/>
                    <a:gd name="connsiteX64" fmla="*/ 173958 w 500805"/>
                    <a:gd name="connsiteY64" fmla="*/ 227506 h 627188"/>
                    <a:gd name="connsiteX65" fmla="*/ 166799 w 500805"/>
                    <a:gd name="connsiteY65" fmla="*/ 234991 h 627188"/>
                    <a:gd name="connsiteX66" fmla="*/ 155733 w 500805"/>
                    <a:gd name="connsiteY66" fmla="*/ 241175 h 627188"/>
                    <a:gd name="connsiteX67" fmla="*/ 152153 w 500805"/>
                    <a:gd name="connsiteY67" fmla="*/ 257447 h 627188"/>
                    <a:gd name="connsiteX68" fmla="*/ 146946 w 500805"/>
                    <a:gd name="connsiteY68" fmla="*/ 268187 h 627188"/>
                    <a:gd name="connsiteX69" fmla="*/ 127744 w 500805"/>
                    <a:gd name="connsiteY69" fmla="*/ 286087 h 627188"/>
                    <a:gd name="connsiteX70" fmla="*/ 111796 w 500805"/>
                    <a:gd name="connsiteY70" fmla="*/ 296502 h 627188"/>
                    <a:gd name="connsiteX71" fmla="*/ 99104 w 500805"/>
                    <a:gd name="connsiteY71" fmla="*/ 304638 h 627188"/>
                    <a:gd name="connsiteX72" fmla="*/ 99104 w 500805"/>
                    <a:gd name="connsiteY72" fmla="*/ 304638 h 627188"/>
                    <a:gd name="connsiteX73" fmla="*/ 93246 w 500805"/>
                    <a:gd name="connsiteY73" fmla="*/ 620002 h 627188"/>
                    <a:gd name="connsiteX74" fmla="*/ 85760 w 500805"/>
                    <a:gd name="connsiteY74" fmla="*/ 622932 h 627188"/>
                    <a:gd name="connsiteX75" fmla="*/ 94222 w 500805"/>
                    <a:gd name="connsiteY75" fmla="*/ 626186 h 627188"/>
                    <a:gd name="connsiteX76" fmla="*/ 93246 w 500805"/>
                    <a:gd name="connsiteY76" fmla="*/ 620002 h 627188"/>
                    <a:gd name="connsiteX77" fmla="*/ 93246 w 500805"/>
                    <a:gd name="connsiteY77" fmla="*/ 620002 h 627188"/>
                    <a:gd name="connsiteX78" fmla="*/ 4072 w 500805"/>
                    <a:gd name="connsiteY78" fmla="*/ 550355 h 627188"/>
                    <a:gd name="connsiteX79" fmla="*/ 167 w 500805"/>
                    <a:gd name="connsiteY79" fmla="*/ 559794 h 627188"/>
                    <a:gd name="connsiteX80" fmla="*/ 12208 w 500805"/>
                    <a:gd name="connsiteY80" fmla="*/ 561746 h 627188"/>
                    <a:gd name="connsiteX81" fmla="*/ 8954 w 500805"/>
                    <a:gd name="connsiteY81" fmla="*/ 553284 h 627188"/>
                    <a:gd name="connsiteX82" fmla="*/ 4072 w 500805"/>
                    <a:gd name="connsiteY82" fmla="*/ 550355 h 627188"/>
                    <a:gd name="connsiteX83" fmla="*/ 4072 w 500805"/>
                    <a:gd name="connsiteY83" fmla="*/ 550355 h 627188"/>
                    <a:gd name="connsiteX84" fmla="*/ 480861 w 500805"/>
                    <a:gd name="connsiteY84" fmla="*/ 306591 h 627188"/>
                    <a:gd name="connsiteX85" fmla="*/ 482488 w 500805"/>
                    <a:gd name="connsiteY85" fmla="*/ 312124 h 627188"/>
                    <a:gd name="connsiteX86" fmla="*/ 487370 w 500805"/>
                    <a:gd name="connsiteY86" fmla="*/ 308869 h 627188"/>
                    <a:gd name="connsiteX87" fmla="*/ 480861 w 500805"/>
                    <a:gd name="connsiteY87" fmla="*/ 306591 h 627188"/>
                    <a:gd name="connsiteX88" fmla="*/ 480861 w 500805"/>
                    <a:gd name="connsiteY88" fmla="*/ 306591 h 627188"/>
                    <a:gd name="connsiteX89" fmla="*/ 491275 w 500805"/>
                    <a:gd name="connsiteY89" fmla="*/ 316354 h 627188"/>
                    <a:gd name="connsiteX90" fmla="*/ 491275 w 500805"/>
                    <a:gd name="connsiteY90" fmla="*/ 322863 h 627188"/>
                    <a:gd name="connsiteX91" fmla="*/ 500713 w 500805"/>
                    <a:gd name="connsiteY91" fmla="*/ 320260 h 627188"/>
                    <a:gd name="connsiteX92" fmla="*/ 495831 w 500805"/>
                    <a:gd name="connsiteY92" fmla="*/ 312449 h 627188"/>
                    <a:gd name="connsiteX93" fmla="*/ 491275 w 500805"/>
                    <a:gd name="connsiteY93" fmla="*/ 316354 h 627188"/>
                    <a:gd name="connsiteX94" fmla="*/ 491275 w 500805"/>
                    <a:gd name="connsiteY94" fmla="*/ 316354 h 627188"/>
                    <a:gd name="connsiteX95" fmla="*/ 201296 w 500805"/>
                    <a:gd name="connsiteY95" fmla="*/ 339 h 627188"/>
                    <a:gd name="connsiteX96" fmla="*/ 191208 w 500805"/>
                    <a:gd name="connsiteY96" fmla="*/ 1641 h 627188"/>
                    <a:gd name="connsiteX97" fmla="*/ 198042 w 500805"/>
                    <a:gd name="connsiteY97" fmla="*/ 11730 h 627188"/>
                    <a:gd name="connsiteX98" fmla="*/ 203900 w 500805"/>
                    <a:gd name="connsiteY98" fmla="*/ 23121 h 627188"/>
                    <a:gd name="connsiteX99" fmla="*/ 208457 w 500805"/>
                    <a:gd name="connsiteY99" fmla="*/ 36790 h 627188"/>
                    <a:gd name="connsiteX100" fmla="*/ 211385 w 500805"/>
                    <a:gd name="connsiteY100" fmla="*/ 32234 h 627188"/>
                    <a:gd name="connsiteX101" fmla="*/ 220498 w 500805"/>
                    <a:gd name="connsiteY101" fmla="*/ 29955 h 627188"/>
                    <a:gd name="connsiteX102" fmla="*/ 216593 w 500805"/>
                    <a:gd name="connsiteY102" fmla="*/ 36465 h 627188"/>
                    <a:gd name="connsiteX103" fmla="*/ 224404 w 500805"/>
                    <a:gd name="connsiteY103" fmla="*/ 48832 h 627188"/>
                    <a:gd name="connsiteX104" fmla="*/ 228309 w 500805"/>
                    <a:gd name="connsiteY104" fmla="*/ 62501 h 627188"/>
                    <a:gd name="connsiteX105" fmla="*/ 230587 w 500805"/>
                    <a:gd name="connsiteY105" fmla="*/ 55016 h 627188"/>
                    <a:gd name="connsiteX106" fmla="*/ 234167 w 500805"/>
                    <a:gd name="connsiteY106" fmla="*/ 57294 h 627188"/>
                    <a:gd name="connsiteX107" fmla="*/ 240676 w 500805"/>
                    <a:gd name="connsiteY107" fmla="*/ 56318 h 627188"/>
                    <a:gd name="connsiteX108" fmla="*/ 238723 w 500805"/>
                    <a:gd name="connsiteY108" fmla="*/ 60223 h 627188"/>
                    <a:gd name="connsiteX109" fmla="*/ 242629 w 500805"/>
                    <a:gd name="connsiteY109" fmla="*/ 62827 h 627188"/>
                    <a:gd name="connsiteX110" fmla="*/ 238398 w 500805"/>
                    <a:gd name="connsiteY110" fmla="*/ 66081 h 627188"/>
                    <a:gd name="connsiteX111" fmla="*/ 239700 w 500805"/>
                    <a:gd name="connsiteY111" fmla="*/ 70963 h 627188"/>
                    <a:gd name="connsiteX112" fmla="*/ 232540 w 500805"/>
                    <a:gd name="connsiteY112" fmla="*/ 68034 h 627188"/>
                    <a:gd name="connsiteX113" fmla="*/ 239700 w 500805"/>
                    <a:gd name="connsiteY113" fmla="*/ 77472 h 627188"/>
                    <a:gd name="connsiteX114" fmla="*/ 242954 w 500805"/>
                    <a:gd name="connsiteY114" fmla="*/ 84632 h 627188"/>
                    <a:gd name="connsiteX115" fmla="*/ 247511 w 500805"/>
                    <a:gd name="connsiteY115" fmla="*/ 80075 h 627188"/>
                    <a:gd name="connsiteX116" fmla="*/ 251416 w 500805"/>
                    <a:gd name="connsiteY116" fmla="*/ 75194 h 627188"/>
                    <a:gd name="connsiteX117" fmla="*/ 253369 w 500805"/>
                    <a:gd name="connsiteY117" fmla="*/ 70312 h 627188"/>
                    <a:gd name="connsiteX118" fmla="*/ 249463 w 500805"/>
                    <a:gd name="connsiteY118" fmla="*/ 66406 h 627188"/>
                    <a:gd name="connsiteX119" fmla="*/ 252067 w 500805"/>
                    <a:gd name="connsiteY119" fmla="*/ 62175 h 627188"/>
                    <a:gd name="connsiteX120" fmla="*/ 246209 w 500805"/>
                    <a:gd name="connsiteY120" fmla="*/ 55016 h 627188"/>
                    <a:gd name="connsiteX121" fmla="*/ 239700 w 500805"/>
                    <a:gd name="connsiteY121" fmla="*/ 47205 h 627188"/>
                    <a:gd name="connsiteX122" fmla="*/ 238398 w 500805"/>
                    <a:gd name="connsiteY122" fmla="*/ 34512 h 627188"/>
                    <a:gd name="connsiteX123" fmla="*/ 239375 w 500805"/>
                    <a:gd name="connsiteY123" fmla="*/ 24748 h 627188"/>
                    <a:gd name="connsiteX124" fmla="*/ 235469 w 500805"/>
                    <a:gd name="connsiteY124" fmla="*/ 30281 h 627188"/>
                    <a:gd name="connsiteX125" fmla="*/ 229936 w 500805"/>
                    <a:gd name="connsiteY125" fmla="*/ 28003 h 627188"/>
                    <a:gd name="connsiteX126" fmla="*/ 232214 w 500805"/>
                    <a:gd name="connsiteY126" fmla="*/ 23772 h 627188"/>
                    <a:gd name="connsiteX127" fmla="*/ 225705 w 500805"/>
                    <a:gd name="connsiteY127" fmla="*/ 20843 h 627188"/>
                    <a:gd name="connsiteX128" fmla="*/ 213989 w 500805"/>
                    <a:gd name="connsiteY128" fmla="*/ 19541 h 627188"/>
                    <a:gd name="connsiteX129" fmla="*/ 213663 w 500805"/>
                    <a:gd name="connsiteY129" fmla="*/ 13683 h 627188"/>
                    <a:gd name="connsiteX130" fmla="*/ 207480 w 500805"/>
                    <a:gd name="connsiteY130" fmla="*/ 18565 h 627188"/>
                    <a:gd name="connsiteX131" fmla="*/ 200971 w 500805"/>
                    <a:gd name="connsiteY131" fmla="*/ 8801 h 627188"/>
                    <a:gd name="connsiteX132" fmla="*/ 204226 w 500805"/>
                    <a:gd name="connsiteY132" fmla="*/ 2943 h 627188"/>
                    <a:gd name="connsiteX133" fmla="*/ 201296 w 500805"/>
                    <a:gd name="connsiteY133" fmla="*/ 339 h 627188"/>
                    <a:gd name="connsiteX134" fmla="*/ 201296 w 500805"/>
                    <a:gd name="connsiteY134" fmla="*/ 339 h 627188"/>
                    <a:gd name="connsiteX135" fmla="*/ 238072 w 500805"/>
                    <a:gd name="connsiteY135" fmla="*/ 150373 h 627188"/>
                    <a:gd name="connsiteX136" fmla="*/ 221475 w 500805"/>
                    <a:gd name="connsiteY136" fmla="*/ 159486 h 627188"/>
                    <a:gd name="connsiteX137" fmla="*/ 227007 w 500805"/>
                    <a:gd name="connsiteY137" fmla="*/ 167622 h 627188"/>
                    <a:gd name="connsiteX138" fmla="*/ 241327 w 500805"/>
                    <a:gd name="connsiteY138" fmla="*/ 172504 h 627188"/>
                    <a:gd name="connsiteX139" fmla="*/ 252067 w 500805"/>
                    <a:gd name="connsiteY139" fmla="*/ 178688 h 627188"/>
                    <a:gd name="connsiteX140" fmla="*/ 260529 w 500805"/>
                    <a:gd name="connsiteY140" fmla="*/ 186499 h 627188"/>
                    <a:gd name="connsiteX141" fmla="*/ 263132 w 500805"/>
                    <a:gd name="connsiteY141" fmla="*/ 199842 h 627188"/>
                    <a:gd name="connsiteX142" fmla="*/ 254671 w 500805"/>
                    <a:gd name="connsiteY142" fmla="*/ 215138 h 627188"/>
                    <a:gd name="connsiteX143" fmla="*/ 244907 w 500805"/>
                    <a:gd name="connsiteY143" fmla="*/ 226204 h 627188"/>
                    <a:gd name="connsiteX144" fmla="*/ 250114 w 500805"/>
                    <a:gd name="connsiteY144" fmla="*/ 229784 h 627188"/>
                    <a:gd name="connsiteX145" fmla="*/ 253044 w 500805"/>
                    <a:gd name="connsiteY145" fmla="*/ 224902 h 627188"/>
                    <a:gd name="connsiteX146" fmla="*/ 257600 w 500805"/>
                    <a:gd name="connsiteY146" fmla="*/ 229784 h 627188"/>
                    <a:gd name="connsiteX147" fmla="*/ 263784 w 500805"/>
                    <a:gd name="connsiteY147" fmla="*/ 229133 h 627188"/>
                    <a:gd name="connsiteX148" fmla="*/ 265736 w 500805"/>
                    <a:gd name="connsiteY148" fmla="*/ 235642 h 627188"/>
                    <a:gd name="connsiteX149" fmla="*/ 279731 w 500805"/>
                    <a:gd name="connsiteY149" fmla="*/ 224902 h 627188"/>
                    <a:gd name="connsiteX150" fmla="*/ 287216 w 500805"/>
                    <a:gd name="connsiteY150" fmla="*/ 221322 h 627188"/>
                    <a:gd name="connsiteX151" fmla="*/ 296329 w 500805"/>
                    <a:gd name="connsiteY151" fmla="*/ 206351 h 627188"/>
                    <a:gd name="connsiteX152" fmla="*/ 303489 w 500805"/>
                    <a:gd name="connsiteY152" fmla="*/ 198215 h 627188"/>
                    <a:gd name="connsiteX153" fmla="*/ 310649 w 500805"/>
                    <a:gd name="connsiteY153" fmla="*/ 182593 h 627188"/>
                    <a:gd name="connsiteX154" fmla="*/ 316181 w 500805"/>
                    <a:gd name="connsiteY154" fmla="*/ 171202 h 627188"/>
                    <a:gd name="connsiteX155" fmla="*/ 311950 w 500805"/>
                    <a:gd name="connsiteY155" fmla="*/ 167948 h 627188"/>
                    <a:gd name="connsiteX156" fmla="*/ 312276 w 500805"/>
                    <a:gd name="connsiteY156" fmla="*/ 160788 h 627188"/>
                    <a:gd name="connsiteX157" fmla="*/ 318785 w 500805"/>
                    <a:gd name="connsiteY157" fmla="*/ 154930 h 627188"/>
                    <a:gd name="connsiteX158" fmla="*/ 327898 w 500805"/>
                    <a:gd name="connsiteY158" fmla="*/ 152000 h 627188"/>
                    <a:gd name="connsiteX159" fmla="*/ 335708 w 500805"/>
                    <a:gd name="connsiteY159" fmla="*/ 152652 h 627188"/>
                    <a:gd name="connsiteX160" fmla="*/ 341241 w 500805"/>
                    <a:gd name="connsiteY160" fmla="*/ 157533 h 627188"/>
                    <a:gd name="connsiteX161" fmla="*/ 343194 w 500805"/>
                    <a:gd name="connsiteY161" fmla="*/ 152652 h 627188"/>
                    <a:gd name="connsiteX162" fmla="*/ 340265 w 500805"/>
                    <a:gd name="connsiteY162" fmla="*/ 148095 h 627188"/>
                    <a:gd name="connsiteX163" fmla="*/ 350680 w 500805"/>
                    <a:gd name="connsiteY163" fmla="*/ 133124 h 627188"/>
                    <a:gd name="connsiteX164" fmla="*/ 351656 w 500805"/>
                    <a:gd name="connsiteY164" fmla="*/ 117828 h 627188"/>
                    <a:gd name="connsiteX165" fmla="*/ 357189 w 500805"/>
                    <a:gd name="connsiteY165" fmla="*/ 107739 h 627188"/>
                    <a:gd name="connsiteX166" fmla="*/ 344496 w 500805"/>
                    <a:gd name="connsiteY166" fmla="*/ 103834 h 627188"/>
                    <a:gd name="connsiteX167" fmla="*/ 329525 w 500805"/>
                    <a:gd name="connsiteY167" fmla="*/ 115550 h 627188"/>
                    <a:gd name="connsiteX168" fmla="*/ 316181 w 500805"/>
                    <a:gd name="connsiteY168" fmla="*/ 117828 h 627188"/>
                    <a:gd name="connsiteX169" fmla="*/ 287541 w 500805"/>
                    <a:gd name="connsiteY169" fmla="*/ 107414 h 627188"/>
                    <a:gd name="connsiteX170" fmla="*/ 282985 w 500805"/>
                    <a:gd name="connsiteY170" fmla="*/ 95697 h 627188"/>
                    <a:gd name="connsiteX171" fmla="*/ 281032 w 500805"/>
                    <a:gd name="connsiteY171" fmla="*/ 84632 h 627188"/>
                    <a:gd name="connsiteX172" fmla="*/ 277778 w 500805"/>
                    <a:gd name="connsiteY172" fmla="*/ 79425 h 627188"/>
                    <a:gd name="connsiteX173" fmla="*/ 280381 w 500805"/>
                    <a:gd name="connsiteY173" fmla="*/ 76170 h 627188"/>
                    <a:gd name="connsiteX174" fmla="*/ 274198 w 500805"/>
                    <a:gd name="connsiteY174" fmla="*/ 74217 h 627188"/>
                    <a:gd name="connsiteX175" fmla="*/ 269641 w 500805"/>
                    <a:gd name="connsiteY175" fmla="*/ 67383 h 627188"/>
                    <a:gd name="connsiteX176" fmla="*/ 270293 w 500805"/>
                    <a:gd name="connsiteY176" fmla="*/ 77797 h 627188"/>
                    <a:gd name="connsiteX177" fmla="*/ 271920 w 500805"/>
                    <a:gd name="connsiteY177" fmla="*/ 89188 h 627188"/>
                    <a:gd name="connsiteX178" fmla="*/ 264435 w 500805"/>
                    <a:gd name="connsiteY178" fmla="*/ 88537 h 627188"/>
                    <a:gd name="connsiteX179" fmla="*/ 256623 w 500805"/>
                    <a:gd name="connsiteY179" fmla="*/ 82028 h 627188"/>
                    <a:gd name="connsiteX180" fmla="*/ 250766 w 500805"/>
                    <a:gd name="connsiteY180" fmla="*/ 83981 h 627188"/>
                    <a:gd name="connsiteX181" fmla="*/ 254020 w 500805"/>
                    <a:gd name="connsiteY181" fmla="*/ 88537 h 627188"/>
                    <a:gd name="connsiteX182" fmla="*/ 247185 w 500805"/>
                    <a:gd name="connsiteY182" fmla="*/ 95046 h 627188"/>
                    <a:gd name="connsiteX183" fmla="*/ 251741 w 500805"/>
                    <a:gd name="connsiteY183" fmla="*/ 99277 h 627188"/>
                    <a:gd name="connsiteX184" fmla="*/ 255972 w 500805"/>
                    <a:gd name="connsiteY184" fmla="*/ 111319 h 627188"/>
                    <a:gd name="connsiteX185" fmla="*/ 248162 w 500805"/>
                    <a:gd name="connsiteY185" fmla="*/ 132148 h 627188"/>
                    <a:gd name="connsiteX186" fmla="*/ 246535 w 500805"/>
                    <a:gd name="connsiteY186" fmla="*/ 141911 h 627188"/>
                    <a:gd name="connsiteX187" fmla="*/ 238072 w 500805"/>
                    <a:gd name="connsiteY187" fmla="*/ 150373 h 627188"/>
                    <a:gd name="connsiteX188" fmla="*/ 238072 w 500805"/>
                    <a:gd name="connsiteY188" fmla="*/ 150373 h 627188"/>
                    <a:gd name="connsiteX189" fmla="*/ 236771 w 500805"/>
                    <a:gd name="connsiteY189" fmla="*/ 212535 h 627188"/>
                    <a:gd name="connsiteX190" fmla="*/ 230587 w 500805"/>
                    <a:gd name="connsiteY190" fmla="*/ 217091 h 627188"/>
                    <a:gd name="connsiteX191" fmla="*/ 237096 w 500805"/>
                    <a:gd name="connsiteY191" fmla="*/ 219370 h 627188"/>
                    <a:gd name="connsiteX192" fmla="*/ 240026 w 500805"/>
                    <a:gd name="connsiteY192" fmla="*/ 212860 h 627188"/>
                    <a:gd name="connsiteX193" fmla="*/ 236771 w 500805"/>
                    <a:gd name="connsiteY193" fmla="*/ 212535 h 627188"/>
                    <a:gd name="connsiteX194" fmla="*/ 236771 w 500805"/>
                    <a:gd name="connsiteY194" fmla="*/ 212535 h 627188"/>
                    <a:gd name="connsiteX195" fmla="*/ 54842 w 500805"/>
                    <a:gd name="connsiteY195" fmla="*/ 410410 h 627188"/>
                    <a:gd name="connsiteX196" fmla="*/ 53215 w 500805"/>
                    <a:gd name="connsiteY196" fmla="*/ 416269 h 627188"/>
                    <a:gd name="connsiteX197" fmla="*/ 50937 w 500805"/>
                    <a:gd name="connsiteY197" fmla="*/ 423754 h 627188"/>
                    <a:gd name="connsiteX198" fmla="*/ 47357 w 500805"/>
                    <a:gd name="connsiteY198" fmla="*/ 432216 h 627188"/>
                    <a:gd name="connsiteX199" fmla="*/ 55494 w 500805"/>
                    <a:gd name="connsiteY199" fmla="*/ 426032 h 627188"/>
                    <a:gd name="connsiteX200" fmla="*/ 66559 w 500805"/>
                    <a:gd name="connsiteY200" fmla="*/ 424730 h 627188"/>
                    <a:gd name="connsiteX201" fmla="*/ 58748 w 500805"/>
                    <a:gd name="connsiteY201" fmla="*/ 417245 h 627188"/>
                    <a:gd name="connsiteX202" fmla="*/ 63630 w 500805"/>
                    <a:gd name="connsiteY202" fmla="*/ 414641 h 627188"/>
                    <a:gd name="connsiteX203" fmla="*/ 59724 w 500805"/>
                    <a:gd name="connsiteY203" fmla="*/ 410410 h 627188"/>
                    <a:gd name="connsiteX204" fmla="*/ 54842 w 500805"/>
                    <a:gd name="connsiteY204" fmla="*/ 410410 h 627188"/>
                    <a:gd name="connsiteX205" fmla="*/ 54842 w 500805"/>
                    <a:gd name="connsiteY205" fmla="*/ 410410 h 627188"/>
                    <a:gd name="connsiteX206" fmla="*/ 13835 w 500805"/>
                    <a:gd name="connsiteY206" fmla="*/ 380794 h 627188"/>
                    <a:gd name="connsiteX207" fmla="*/ 13510 w 500805"/>
                    <a:gd name="connsiteY207" fmla="*/ 387629 h 627188"/>
                    <a:gd name="connsiteX208" fmla="*/ 17415 w 500805"/>
                    <a:gd name="connsiteY208" fmla="*/ 384374 h 627188"/>
                    <a:gd name="connsiteX209" fmla="*/ 18717 w 500805"/>
                    <a:gd name="connsiteY209" fmla="*/ 380143 h 627188"/>
                    <a:gd name="connsiteX210" fmla="*/ 13835 w 500805"/>
                    <a:gd name="connsiteY210" fmla="*/ 380794 h 627188"/>
                    <a:gd name="connsiteX211" fmla="*/ 13835 w 500805"/>
                    <a:gd name="connsiteY211" fmla="*/ 380794 h 62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500805" h="627188">
                      <a:moveTo>
                        <a:pt x="99104" y="304638"/>
                      </a:moveTo>
                      <a:cubicBezTo>
                        <a:pt x="92921" y="310171"/>
                        <a:pt x="90968" y="314727"/>
                        <a:pt x="81530" y="316029"/>
                      </a:cubicBezTo>
                      <a:cubicBezTo>
                        <a:pt x="72091" y="317331"/>
                        <a:pt x="71441" y="313426"/>
                        <a:pt x="69163" y="318633"/>
                      </a:cubicBezTo>
                      <a:cubicBezTo>
                        <a:pt x="67210" y="323840"/>
                        <a:pt x="64281" y="330349"/>
                        <a:pt x="61026" y="331325"/>
                      </a:cubicBezTo>
                      <a:cubicBezTo>
                        <a:pt x="57772" y="332627"/>
                        <a:pt x="53866" y="332627"/>
                        <a:pt x="54517" y="334905"/>
                      </a:cubicBezTo>
                      <a:cubicBezTo>
                        <a:pt x="55168" y="337183"/>
                        <a:pt x="61026" y="340113"/>
                        <a:pt x="57121" y="341414"/>
                      </a:cubicBezTo>
                      <a:cubicBezTo>
                        <a:pt x="53215" y="342716"/>
                        <a:pt x="44428" y="340113"/>
                        <a:pt x="44428" y="344994"/>
                      </a:cubicBezTo>
                      <a:cubicBezTo>
                        <a:pt x="44103" y="349551"/>
                        <a:pt x="45730" y="352480"/>
                        <a:pt x="43777" y="352480"/>
                      </a:cubicBezTo>
                      <a:cubicBezTo>
                        <a:pt x="41824" y="352154"/>
                        <a:pt x="37594" y="348249"/>
                        <a:pt x="37594" y="351178"/>
                      </a:cubicBezTo>
                      <a:cubicBezTo>
                        <a:pt x="37919" y="354433"/>
                        <a:pt x="39872" y="355409"/>
                        <a:pt x="38569" y="355734"/>
                      </a:cubicBezTo>
                      <a:cubicBezTo>
                        <a:pt x="37268" y="356385"/>
                        <a:pt x="34339" y="354758"/>
                        <a:pt x="34339" y="356060"/>
                      </a:cubicBezTo>
                      <a:cubicBezTo>
                        <a:pt x="34013" y="357362"/>
                        <a:pt x="35641" y="359314"/>
                        <a:pt x="35315" y="359965"/>
                      </a:cubicBezTo>
                      <a:cubicBezTo>
                        <a:pt x="34990" y="360616"/>
                        <a:pt x="31735" y="360291"/>
                        <a:pt x="32386" y="361592"/>
                      </a:cubicBezTo>
                      <a:cubicBezTo>
                        <a:pt x="33037" y="362894"/>
                        <a:pt x="36291" y="366800"/>
                        <a:pt x="35315" y="368101"/>
                      </a:cubicBezTo>
                      <a:cubicBezTo>
                        <a:pt x="34339" y="369078"/>
                        <a:pt x="32386" y="365823"/>
                        <a:pt x="30108" y="365823"/>
                      </a:cubicBezTo>
                      <a:cubicBezTo>
                        <a:pt x="27830" y="365823"/>
                        <a:pt x="23273" y="368753"/>
                        <a:pt x="24576" y="369729"/>
                      </a:cubicBezTo>
                      <a:cubicBezTo>
                        <a:pt x="25877" y="370705"/>
                        <a:pt x="28155" y="369403"/>
                        <a:pt x="30759" y="371031"/>
                      </a:cubicBezTo>
                      <a:cubicBezTo>
                        <a:pt x="33037" y="372658"/>
                        <a:pt x="29132" y="373634"/>
                        <a:pt x="30108" y="375262"/>
                      </a:cubicBezTo>
                      <a:cubicBezTo>
                        <a:pt x="31085" y="376889"/>
                        <a:pt x="34990" y="376563"/>
                        <a:pt x="31410" y="378516"/>
                      </a:cubicBezTo>
                      <a:cubicBezTo>
                        <a:pt x="27830" y="380469"/>
                        <a:pt x="24576" y="379818"/>
                        <a:pt x="23924" y="381120"/>
                      </a:cubicBezTo>
                      <a:cubicBezTo>
                        <a:pt x="23273" y="382421"/>
                        <a:pt x="22297" y="384049"/>
                        <a:pt x="24250" y="385351"/>
                      </a:cubicBezTo>
                      <a:cubicBezTo>
                        <a:pt x="25877" y="386653"/>
                        <a:pt x="28481" y="383723"/>
                        <a:pt x="29782" y="383723"/>
                      </a:cubicBezTo>
                      <a:cubicBezTo>
                        <a:pt x="31085" y="383398"/>
                        <a:pt x="32060" y="385025"/>
                        <a:pt x="31735" y="385676"/>
                      </a:cubicBezTo>
                      <a:cubicBezTo>
                        <a:pt x="31410" y="386327"/>
                        <a:pt x="23273" y="390558"/>
                        <a:pt x="23924" y="391860"/>
                      </a:cubicBezTo>
                      <a:cubicBezTo>
                        <a:pt x="24576" y="393162"/>
                        <a:pt x="25226" y="393162"/>
                        <a:pt x="31735" y="393162"/>
                      </a:cubicBezTo>
                      <a:cubicBezTo>
                        <a:pt x="38244" y="393162"/>
                        <a:pt x="45404" y="392510"/>
                        <a:pt x="47682" y="392836"/>
                      </a:cubicBezTo>
                      <a:cubicBezTo>
                        <a:pt x="49960" y="393162"/>
                        <a:pt x="51263" y="398043"/>
                        <a:pt x="54517" y="399020"/>
                      </a:cubicBezTo>
                      <a:cubicBezTo>
                        <a:pt x="57772" y="400321"/>
                        <a:pt x="62328" y="400972"/>
                        <a:pt x="64606" y="400972"/>
                      </a:cubicBezTo>
                      <a:cubicBezTo>
                        <a:pt x="66885" y="400972"/>
                        <a:pt x="70464" y="400321"/>
                        <a:pt x="70464" y="402274"/>
                      </a:cubicBezTo>
                      <a:cubicBezTo>
                        <a:pt x="70464" y="404227"/>
                        <a:pt x="67210" y="404878"/>
                        <a:pt x="69813" y="406505"/>
                      </a:cubicBezTo>
                      <a:cubicBezTo>
                        <a:pt x="72091" y="408132"/>
                        <a:pt x="84459" y="408132"/>
                        <a:pt x="88039" y="408783"/>
                      </a:cubicBezTo>
                      <a:cubicBezTo>
                        <a:pt x="91618" y="409434"/>
                        <a:pt x="89340" y="409760"/>
                        <a:pt x="94873" y="407807"/>
                      </a:cubicBezTo>
                      <a:cubicBezTo>
                        <a:pt x="100406" y="405854"/>
                        <a:pt x="102033" y="405854"/>
                        <a:pt x="107240" y="403251"/>
                      </a:cubicBezTo>
                      <a:cubicBezTo>
                        <a:pt x="112122" y="400647"/>
                        <a:pt x="110169" y="401949"/>
                        <a:pt x="113099" y="397392"/>
                      </a:cubicBezTo>
                      <a:cubicBezTo>
                        <a:pt x="116027" y="392836"/>
                        <a:pt x="116353" y="389907"/>
                        <a:pt x="119608" y="388280"/>
                      </a:cubicBezTo>
                      <a:cubicBezTo>
                        <a:pt x="122862" y="386653"/>
                        <a:pt x="136531" y="383398"/>
                        <a:pt x="136531" y="382421"/>
                      </a:cubicBezTo>
                      <a:cubicBezTo>
                        <a:pt x="136531" y="381445"/>
                        <a:pt x="130999" y="380143"/>
                        <a:pt x="130673" y="377865"/>
                      </a:cubicBezTo>
                      <a:cubicBezTo>
                        <a:pt x="130348" y="375587"/>
                        <a:pt x="143691" y="355734"/>
                        <a:pt x="146621" y="350202"/>
                      </a:cubicBezTo>
                      <a:cubicBezTo>
                        <a:pt x="149224" y="344669"/>
                        <a:pt x="146946" y="337183"/>
                        <a:pt x="151177" y="330674"/>
                      </a:cubicBezTo>
                      <a:cubicBezTo>
                        <a:pt x="155733" y="324165"/>
                        <a:pt x="161266" y="320260"/>
                        <a:pt x="167449" y="317331"/>
                      </a:cubicBezTo>
                      <a:cubicBezTo>
                        <a:pt x="173633" y="314402"/>
                        <a:pt x="181118" y="309845"/>
                        <a:pt x="183722" y="308869"/>
                      </a:cubicBezTo>
                      <a:cubicBezTo>
                        <a:pt x="186326" y="307893"/>
                        <a:pt x="191858" y="308218"/>
                        <a:pt x="191532" y="309520"/>
                      </a:cubicBezTo>
                      <a:cubicBezTo>
                        <a:pt x="191208" y="310496"/>
                        <a:pt x="187953" y="313751"/>
                        <a:pt x="191208" y="313751"/>
                      </a:cubicBezTo>
                      <a:cubicBezTo>
                        <a:pt x="194462" y="313751"/>
                        <a:pt x="203575" y="314076"/>
                        <a:pt x="203575" y="311798"/>
                      </a:cubicBezTo>
                      <a:cubicBezTo>
                        <a:pt x="203575" y="309845"/>
                        <a:pt x="201622" y="305289"/>
                        <a:pt x="199018" y="304313"/>
                      </a:cubicBezTo>
                      <a:cubicBezTo>
                        <a:pt x="196089" y="303011"/>
                        <a:pt x="194462" y="306265"/>
                        <a:pt x="192184" y="303987"/>
                      </a:cubicBezTo>
                      <a:cubicBezTo>
                        <a:pt x="189905" y="301709"/>
                        <a:pt x="190231" y="298129"/>
                        <a:pt x="193160" y="295851"/>
                      </a:cubicBezTo>
                      <a:cubicBezTo>
                        <a:pt x="195764" y="293247"/>
                        <a:pt x="201296" y="287715"/>
                        <a:pt x="206178" y="281856"/>
                      </a:cubicBezTo>
                      <a:cubicBezTo>
                        <a:pt x="211060" y="275998"/>
                        <a:pt x="216593" y="267536"/>
                        <a:pt x="220823" y="260377"/>
                      </a:cubicBezTo>
                      <a:cubicBezTo>
                        <a:pt x="225054" y="253217"/>
                        <a:pt x="231889" y="248335"/>
                        <a:pt x="233516" y="242151"/>
                      </a:cubicBezTo>
                      <a:cubicBezTo>
                        <a:pt x="235144" y="235968"/>
                        <a:pt x="234818" y="236293"/>
                        <a:pt x="233841" y="234991"/>
                      </a:cubicBezTo>
                      <a:cubicBezTo>
                        <a:pt x="232866" y="233690"/>
                        <a:pt x="229285" y="230435"/>
                        <a:pt x="230262" y="228482"/>
                      </a:cubicBezTo>
                      <a:cubicBezTo>
                        <a:pt x="231563" y="226529"/>
                        <a:pt x="237422" y="224902"/>
                        <a:pt x="234818" y="224251"/>
                      </a:cubicBezTo>
                      <a:cubicBezTo>
                        <a:pt x="232214" y="223600"/>
                        <a:pt x="224404" y="227831"/>
                        <a:pt x="223102" y="225227"/>
                      </a:cubicBezTo>
                      <a:cubicBezTo>
                        <a:pt x="221800" y="222299"/>
                        <a:pt x="222451" y="220346"/>
                        <a:pt x="223753" y="218068"/>
                      </a:cubicBezTo>
                      <a:cubicBezTo>
                        <a:pt x="225054" y="216115"/>
                        <a:pt x="228635" y="212535"/>
                        <a:pt x="225705" y="212860"/>
                      </a:cubicBezTo>
                      <a:cubicBezTo>
                        <a:pt x="223102" y="213186"/>
                        <a:pt x="214640" y="217742"/>
                        <a:pt x="212687" y="220346"/>
                      </a:cubicBezTo>
                      <a:cubicBezTo>
                        <a:pt x="210735" y="222624"/>
                        <a:pt x="206829" y="230760"/>
                        <a:pt x="205202" y="225879"/>
                      </a:cubicBezTo>
                      <a:cubicBezTo>
                        <a:pt x="203575" y="220997"/>
                        <a:pt x="205527" y="214813"/>
                        <a:pt x="201948" y="212860"/>
                      </a:cubicBezTo>
                      <a:cubicBezTo>
                        <a:pt x="198367" y="210908"/>
                        <a:pt x="191208" y="211884"/>
                        <a:pt x="190882" y="208304"/>
                      </a:cubicBezTo>
                      <a:cubicBezTo>
                        <a:pt x="190557" y="204724"/>
                        <a:pt x="191208" y="203422"/>
                        <a:pt x="193160" y="202120"/>
                      </a:cubicBezTo>
                      <a:cubicBezTo>
                        <a:pt x="194787" y="200818"/>
                        <a:pt x="197066" y="202120"/>
                        <a:pt x="197717" y="200168"/>
                      </a:cubicBezTo>
                      <a:cubicBezTo>
                        <a:pt x="198693" y="198215"/>
                        <a:pt x="191532" y="197564"/>
                        <a:pt x="188930" y="198540"/>
                      </a:cubicBezTo>
                      <a:cubicBezTo>
                        <a:pt x="186326" y="199517"/>
                        <a:pt x="179817" y="205049"/>
                        <a:pt x="178514" y="207327"/>
                      </a:cubicBezTo>
                      <a:cubicBezTo>
                        <a:pt x="177213" y="209281"/>
                        <a:pt x="176236" y="225553"/>
                        <a:pt x="173958" y="227506"/>
                      </a:cubicBezTo>
                      <a:cubicBezTo>
                        <a:pt x="172005" y="229784"/>
                        <a:pt x="169402" y="233038"/>
                        <a:pt x="166799" y="234991"/>
                      </a:cubicBezTo>
                      <a:cubicBezTo>
                        <a:pt x="164195" y="236618"/>
                        <a:pt x="157360" y="237595"/>
                        <a:pt x="155733" y="241175"/>
                      </a:cubicBezTo>
                      <a:cubicBezTo>
                        <a:pt x="154105" y="244755"/>
                        <a:pt x="155082" y="252566"/>
                        <a:pt x="152153" y="257447"/>
                      </a:cubicBezTo>
                      <a:cubicBezTo>
                        <a:pt x="149224" y="262329"/>
                        <a:pt x="147271" y="267211"/>
                        <a:pt x="146946" y="268187"/>
                      </a:cubicBezTo>
                      <a:cubicBezTo>
                        <a:pt x="146621" y="268838"/>
                        <a:pt x="134253" y="283484"/>
                        <a:pt x="127744" y="286087"/>
                      </a:cubicBezTo>
                      <a:cubicBezTo>
                        <a:pt x="121235" y="288691"/>
                        <a:pt x="115377" y="292271"/>
                        <a:pt x="111796" y="296502"/>
                      </a:cubicBezTo>
                      <a:cubicBezTo>
                        <a:pt x="109518" y="300082"/>
                        <a:pt x="103335" y="300407"/>
                        <a:pt x="99104" y="304638"/>
                      </a:cubicBezTo>
                      <a:lnTo>
                        <a:pt x="99104" y="304638"/>
                      </a:lnTo>
                      <a:close/>
                      <a:moveTo>
                        <a:pt x="93246" y="620002"/>
                      </a:moveTo>
                      <a:cubicBezTo>
                        <a:pt x="88364" y="620653"/>
                        <a:pt x="84459" y="620979"/>
                        <a:pt x="85760" y="622932"/>
                      </a:cubicBezTo>
                      <a:cubicBezTo>
                        <a:pt x="87062" y="624884"/>
                        <a:pt x="91618" y="629115"/>
                        <a:pt x="94222" y="626186"/>
                      </a:cubicBezTo>
                      <a:cubicBezTo>
                        <a:pt x="97151" y="623582"/>
                        <a:pt x="99104" y="619352"/>
                        <a:pt x="93246" y="620002"/>
                      </a:cubicBezTo>
                      <a:lnTo>
                        <a:pt x="93246" y="620002"/>
                      </a:lnTo>
                      <a:close/>
                      <a:moveTo>
                        <a:pt x="4072" y="550355"/>
                      </a:moveTo>
                      <a:cubicBezTo>
                        <a:pt x="2770" y="553935"/>
                        <a:pt x="-810" y="557841"/>
                        <a:pt x="167" y="559794"/>
                      </a:cubicBezTo>
                      <a:cubicBezTo>
                        <a:pt x="1142" y="561746"/>
                        <a:pt x="13835" y="564025"/>
                        <a:pt x="12208" y="561746"/>
                      </a:cubicBezTo>
                      <a:cubicBezTo>
                        <a:pt x="10581" y="559143"/>
                        <a:pt x="7326" y="557841"/>
                        <a:pt x="8954" y="553284"/>
                      </a:cubicBezTo>
                      <a:cubicBezTo>
                        <a:pt x="10581" y="548728"/>
                        <a:pt x="6350" y="546125"/>
                        <a:pt x="4072" y="550355"/>
                      </a:cubicBezTo>
                      <a:lnTo>
                        <a:pt x="4072" y="550355"/>
                      </a:lnTo>
                      <a:close/>
                      <a:moveTo>
                        <a:pt x="480861" y="306591"/>
                      </a:moveTo>
                      <a:cubicBezTo>
                        <a:pt x="479234" y="307893"/>
                        <a:pt x="479884" y="312124"/>
                        <a:pt x="482488" y="312124"/>
                      </a:cubicBezTo>
                      <a:cubicBezTo>
                        <a:pt x="485092" y="311798"/>
                        <a:pt x="486393" y="311147"/>
                        <a:pt x="487370" y="308869"/>
                      </a:cubicBezTo>
                      <a:cubicBezTo>
                        <a:pt x="488347" y="306591"/>
                        <a:pt x="486719" y="305940"/>
                        <a:pt x="480861" y="306591"/>
                      </a:cubicBezTo>
                      <a:lnTo>
                        <a:pt x="480861" y="306591"/>
                      </a:lnTo>
                      <a:close/>
                      <a:moveTo>
                        <a:pt x="491275" y="316354"/>
                      </a:moveTo>
                      <a:cubicBezTo>
                        <a:pt x="490950" y="318307"/>
                        <a:pt x="488671" y="321887"/>
                        <a:pt x="491275" y="322863"/>
                      </a:cubicBezTo>
                      <a:cubicBezTo>
                        <a:pt x="493879" y="323840"/>
                        <a:pt x="500388" y="322863"/>
                        <a:pt x="500713" y="320260"/>
                      </a:cubicBezTo>
                      <a:cubicBezTo>
                        <a:pt x="501365" y="317331"/>
                        <a:pt x="498435" y="314727"/>
                        <a:pt x="495831" y="312449"/>
                      </a:cubicBezTo>
                      <a:cubicBezTo>
                        <a:pt x="493228" y="309845"/>
                        <a:pt x="491926" y="313100"/>
                        <a:pt x="491275" y="316354"/>
                      </a:cubicBezTo>
                      <a:lnTo>
                        <a:pt x="491275" y="316354"/>
                      </a:lnTo>
                      <a:close/>
                      <a:moveTo>
                        <a:pt x="201296" y="339"/>
                      </a:moveTo>
                      <a:cubicBezTo>
                        <a:pt x="196740" y="665"/>
                        <a:pt x="191532" y="-1288"/>
                        <a:pt x="191208" y="1641"/>
                      </a:cubicBezTo>
                      <a:cubicBezTo>
                        <a:pt x="190557" y="4570"/>
                        <a:pt x="194462" y="7500"/>
                        <a:pt x="198042" y="11730"/>
                      </a:cubicBezTo>
                      <a:cubicBezTo>
                        <a:pt x="201296" y="15961"/>
                        <a:pt x="202273" y="18239"/>
                        <a:pt x="203900" y="23121"/>
                      </a:cubicBezTo>
                      <a:cubicBezTo>
                        <a:pt x="205527" y="27677"/>
                        <a:pt x="206178" y="36139"/>
                        <a:pt x="208457" y="36790"/>
                      </a:cubicBezTo>
                      <a:cubicBezTo>
                        <a:pt x="210735" y="37441"/>
                        <a:pt x="208782" y="33536"/>
                        <a:pt x="211385" y="32234"/>
                      </a:cubicBezTo>
                      <a:cubicBezTo>
                        <a:pt x="213989" y="30932"/>
                        <a:pt x="220823" y="27352"/>
                        <a:pt x="220498" y="29955"/>
                      </a:cubicBezTo>
                      <a:cubicBezTo>
                        <a:pt x="219848" y="32885"/>
                        <a:pt x="215617" y="33536"/>
                        <a:pt x="216593" y="36465"/>
                      </a:cubicBezTo>
                      <a:cubicBezTo>
                        <a:pt x="217569" y="39394"/>
                        <a:pt x="223102" y="43950"/>
                        <a:pt x="224404" y="48832"/>
                      </a:cubicBezTo>
                      <a:cubicBezTo>
                        <a:pt x="225705" y="53714"/>
                        <a:pt x="226682" y="61525"/>
                        <a:pt x="228309" y="62501"/>
                      </a:cubicBezTo>
                      <a:cubicBezTo>
                        <a:pt x="230262" y="63477"/>
                        <a:pt x="228635" y="54364"/>
                        <a:pt x="230587" y="55016"/>
                      </a:cubicBezTo>
                      <a:cubicBezTo>
                        <a:pt x="232866" y="55666"/>
                        <a:pt x="232214" y="56968"/>
                        <a:pt x="234167" y="57294"/>
                      </a:cubicBezTo>
                      <a:cubicBezTo>
                        <a:pt x="236120" y="57619"/>
                        <a:pt x="240026" y="54039"/>
                        <a:pt x="240676" y="56318"/>
                      </a:cubicBezTo>
                      <a:cubicBezTo>
                        <a:pt x="241327" y="58596"/>
                        <a:pt x="237422" y="58921"/>
                        <a:pt x="238723" y="60223"/>
                      </a:cubicBezTo>
                      <a:cubicBezTo>
                        <a:pt x="240026" y="61525"/>
                        <a:pt x="242954" y="61525"/>
                        <a:pt x="242629" y="62827"/>
                      </a:cubicBezTo>
                      <a:cubicBezTo>
                        <a:pt x="241978" y="64128"/>
                        <a:pt x="238072" y="64779"/>
                        <a:pt x="238398" y="66081"/>
                      </a:cubicBezTo>
                      <a:cubicBezTo>
                        <a:pt x="238723" y="67383"/>
                        <a:pt x="240676" y="70637"/>
                        <a:pt x="239700" y="70963"/>
                      </a:cubicBezTo>
                      <a:cubicBezTo>
                        <a:pt x="238723" y="71614"/>
                        <a:pt x="232540" y="65105"/>
                        <a:pt x="232540" y="68034"/>
                      </a:cubicBezTo>
                      <a:cubicBezTo>
                        <a:pt x="232540" y="70637"/>
                        <a:pt x="238723" y="73566"/>
                        <a:pt x="239700" y="77472"/>
                      </a:cubicBezTo>
                      <a:cubicBezTo>
                        <a:pt x="240676" y="81377"/>
                        <a:pt x="241327" y="84632"/>
                        <a:pt x="242954" y="84632"/>
                      </a:cubicBezTo>
                      <a:cubicBezTo>
                        <a:pt x="244582" y="84632"/>
                        <a:pt x="247185" y="81703"/>
                        <a:pt x="247511" y="80075"/>
                      </a:cubicBezTo>
                      <a:cubicBezTo>
                        <a:pt x="247836" y="78448"/>
                        <a:pt x="249789" y="75845"/>
                        <a:pt x="251416" y="75194"/>
                      </a:cubicBezTo>
                      <a:cubicBezTo>
                        <a:pt x="253369" y="74543"/>
                        <a:pt x="254345" y="71288"/>
                        <a:pt x="253369" y="70312"/>
                      </a:cubicBezTo>
                      <a:cubicBezTo>
                        <a:pt x="252067" y="69010"/>
                        <a:pt x="248813" y="68684"/>
                        <a:pt x="249463" y="66406"/>
                      </a:cubicBezTo>
                      <a:cubicBezTo>
                        <a:pt x="250114" y="64128"/>
                        <a:pt x="252393" y="63803"/>
                        <a:pt x="252067" y="62175"/>
                      </a:cubicBezTo>
                      <a:cubicBezTo>
                        <a:pt x="251741" y="60223"/>
                        <a:pt x="246535" y="58270"/>
                        <a:pt x="246209" y="55016"/>
                      </a:cubicBezTo>
                      <a:cubicBezTo>
                        <a:pt x="245884" y="51761"/>
                        <a:pt x="241653" y="54690"/>
                        <a:pt x="239700" y="47205"/>
                      </a:cubicBezTo>
                      <a:cubicBezTo>
                        <a:pt x="237747" y="39719"/>
                        <a:pt x="237422" y="38092"/>
                        <a:pt x="238398" y="34512"/>
                      </a:cubicBezTo>
                      <a:cubicBezTo>
                        <a:pt x="239375" y="30932"/>
                        <a:pt x="241002" y="24748"/>
                        <a:pt x="239375" y="24748"/>
                      </a:cubicBezTo>
                      <a:cubicBezTo>
                        <a:pt x="237747" y="24748"/>
                        <a:pt x="236771" y="30607"/>
                        <a:pt x="235469" y="30281"/>
                      </a:cubicBezTo>
                      <a:cubicBezTo>
                        <a:pt x="233841" y="29630"/>
                        <a:pt x="227984" y="31909"/>
                        <a:pt x="229936" y="28003"/>
                      </a:cubicBezTo>
                      <a:cubicBezTo>
                        <a:pt x="232214" y="24098"/>
                        <a:pt x="232540" y="25399"/>
                        <a:pt x="232214" y="23772"/>
                      </a:cubicBezTo>
                      <a:cubicBezTo>
                        <a:pt x="231889" y="22145"/>
                        <a:pt x="228960" y="20843"/>
                        <a:pt x="225705" y="20843"/>
                      </a:cubicBezTo>
                      <a:cubicBezTo>
                        <a:pt x="222451" y="20843"/>
                        <a:pt x="214314" y="23772"/>
                        <a:pt x="213989" y="19541"/>
                      </a:cubicBezTo>
                      <a:cubicBezTo>
                        <a:pt x="213663" y="15310"/>
                        <a:pt x="216267" y="13357"/>
                        <a:pt x="213663" y="13683"/>
                      </a:cubicBezTo>
                      <a:cubicBezTo>
                        <a:pt x="211060" y="14009"/>
                        <a:pt x="209107" y="21168"/>
                        <a:pt x="207480" y="18565"/>
                      </a:cubicBezTo>
                      <a:cubicBezTo>
                        <a:pt x="205853" y="16287"/>
                        <a:pt x="201622" y="9778"/>
                        <a:pt x="200971" y="8801"/>
                      </a:cubicBezTo>
                      <a:cubicBezTo>
                        <a:pt x="200320" y="7825"/>
                        <a:pt x="204551" y="3919"/>
                        <a:pt x="204226" y="2943"/>
                      </a:cubicBezTo>
                      <a:cubicBezTo>
                        <a:pt x="203575" y="1641"/>
                        <a:pt x="203575" y="339"/>
                        <a:pt x="201296" y="339"/>
                      </a:cubicBezTo>
                      <a:lnTo>
                        <a:pt x="201296" y="339"/>
                      </a:lnTo>
                      <a:close/>
                      <a:moveTo>
                        <a:pt x="238072" y="150373"/>
                      </a:moveTo>
                      <a:cubicBezTo>
                        <a:pt x="231889" y="154279"/>
                        <a:pt x="220173" y="154930"/>
                        <a:pt x="221475" y="159486"/>
                      </a:cubicBezTo>
                      <a:cubicBezTo>
                        <a:pt x="222776" y="164042"/>
                        <a:pt x="221800" y="166320"/>
                        <a:pt x="227007" y="167622"/>
                      </a:cubicBezTo>
                      <a:cubicBezTo>
                        <a:pt x="232214" y="168924"/>
                        <a:pt x="235144" y="167297"/>
                        <a:pt x="241327" y="172504"/>
                      </a:cubicBezTo>
                      <a:cubicBezTo>
                        <a:pt x="247511" y="177711"/>
                        <a:pt x="245558" y="177386"/>
                        <a:pt x="252067" y="178688"/>
                      </a:cubicBezTo>
                      <a:cubicBezTo>
                        <a:pt x="258576" y="179990"/>
                        <a:pt x="255647" y="179339"/>
                        <a:pt x="260529" y="186499"/>
                      </a:cubicBezTo>
                      <a:cubicBezTo>
                        <a:pt x="265411" y="193659"/>
                        <a:pt x="264109" y="196588"/>
                        <a:pt x="263132" y="199842"/>
                      </a:cubicBezTo>
                      <a:cubicBezTo>
                        <a:pt x="261831" y="202771"/>
                        <a:pt x="257600" y="210908"/>
                        <a:pt x="254671" y="215138"/>
                      </a:cubicBezTo>
                      <a:cubicBezTo>
                        <a:pt x="251741" y="219370"/>
                        <a:pt x="244582" y="223600"/>
                        <a:pt x="244907" y="226204"/>
                      </a:cubicBezTo>
                      <a:cubicBezTo>
                        <a:pt x="245232" y="228482"/>
                        <a:pt x="248813" y="231736"/>
                        <a:pt x="250114" y="229784"/>
                      </a:cubicBezTo>
                      <a:cubicBezTo>
                        <a:pt x="251416" y="227831"/>
                        <a:pt x="250114" y="223600"/>
                        <a:pt x="253044" y="224902"/>
                      </a:cubicBezTo>
                      <a:cubicBezTo>
                        <a:pt x="255972" y="225879"/>
                        <a:pt x="254345" y="229784"/>
                        <a:pt x="257600" y="229784"/>
                      </a:cubicBezTo>
                      <a:cubicBezTo>
                        <a:pt x="260854" y="229784"/>
                        <a:pt x="262481" y="226529"/>
                        <a:pt x="263784" y="229133"/>
                      </a:cubicBezTo>
                      <a:cubicBezTo>
                        <a:pt x="265085" y="231736"/>
                        <a:pt x="261180" y="235642"/>
                        <a:pt x="265736" y="235642"/>
                      </a:cubicBezTo>
                      <a:cubicBezTo>
                        <a:pt x="270293" y="235642"/>
                        <a:pt x="278754" y="225227"/>
                        <a:pt x="279731" y="224902"/>
                      </a:cubicBezTo>
                      <a:cubicBezTo>
                        <a:pt x="281032" y="224577"/>
                        <a:pt x="282659" y="225879"/>
                        <a:pt x="287216" y="221322"/>
                      </a:cubicBezTo>
                      <a:cubicBezTo>
                        <a:pt x="291447" y="216766"/>
                        <a:pt x="291772" y="211559"/>
                        <a:pt x="296329" y="206351"/>
                      </a:cubicBezTo>
                      <a:cubicBezTo>
                        <a:pt x="300885" y="201144"/>
                        <a:pt x="300559" y="206026"/>
                        <a:pt x="303489" y="198215"/>
                      </a:cubicBezTo>
                      <a:cubicBezTo>
                        <a:pt x="306418" y="190404"/>
                        <a:pt x="308371" y="187475"/>
                        <a:pt x="310649" y="182593"/>
                      </a:cubicBezTo>
                      <a:cubicBezTo>
                        <a:pt x="312927" y="177711"/>
                        <a:pt x="315856" y="172504"/>
                        <a:pt x="316181" y="171202"/>
                      </a:cubicBezTo>
                      <a:cubicBezTo>
                        <a:pt x="316507" y="169900"/>
                        <a:pt x="312927" y="172504"/>
                        <a:pt x="311950" y="167948"/>
                      </a:cubicBezTo>
                      <a:cubicBezTo>
                        <a:pt x="310974" y="163391"/>
                        <a:pt x="308696" y="164693"/>
                        <a:pt x="312276" y="160788"/>
                      </a:cubicBezTo>
                      <a:cubicBezTo>
                        <a:pt x="315856" y="156882"/>
                        <a:pt x="313577" y="156557"/>
                        <a:pt x="318785" y="154930"/>
                      </a:cubicBezTo>
                      <a:cubicBezTo>
                        <a:pt x="323993" y="153302"/>
                        <a:pt x="323667" y="152000"/>
                        <a:pt x="327898" y="152000"/>
                      </a:cubicBezTo>
                      <a:cubicBezTo>
                        <a:pt x="332129" y="152000"/>
                        <a:pt x="333756" y="150048"/>
                        <a:pt x="335708" y="152652"/>
                      </a:cubicBezTo>
                      <a:cubicBezTo>
                        <a:pt x="337661" y="155581"/>
                        <a:pt x="337661" y="158835"/>
                        <a:pt x="341241" y="157533"/>
                      </a:cubicBezTo>
                      <a:cubicBezTo>
                        <a:pt x="344821" y="156231"/>
                        <a:pt x="343520" y="154930"/>
                        <a:pt x="343194" y="152652"/>
                      </a:cubicBezTo>
                      <a:cubicBezTo>
                        <a:pt x="342868" y="150048"/>
                        <a:pt x="339289" y="150699"/>
                        <a:pt x="340265" y="148095"/>
                      </a:cubicBezTo>
                      <a:cubicBezTo>
                        <a:pt x="341241" y="145491"/>
                        <a:pt x="349703" y="139633"/>
                        <a:pt x="350680" y="133124"/>
                      </a:cubicBezTo>
                      <a:cubicBezTo>
                        <a:pt x="351656" y="126615"/>
                        <a:pt x="348402" y="121734"/>
                        <a:pt x="351656" y="117828"/>
                      </a:cubicBezTo>
                      <a:cubicBezTo>
                        <a:pt x="354911" y="113923"/>
                        <a:pt x="356863" y="109041"/>
                        <a:pt x="357189" y="107739"/>
                      </a:cubicBezTo>
                      <a:cubicBezTo>
                        <a:pt x="357514" y="106437"/>
                        <a:pt x="348727" y="102206"/>
                        <a:pt x="344496" y="103834"/>
                      </a:cubicBezTo>
                      <a:cubicBezTo>
                        <a:pt x="340265" y="105461"/>
                        <a:pt x="332129" y="113923"/>
                        <a:pt x="329525" y="115550"/>
                      </a:cubicBezTo>
                      <a:cubicBezTo>
                        <a:pt x="326596" y="116852"/>
                        <a:pt x="321389" y="119130"/>
                        <a:pt x="316181" y="117828"/>
                      </a:cubicBezTo>
                      <a:cubicBezTo>
                        <a:pt x="310974" y="116526"/>
                        <a:pt x="290145" y="110993"/>
                        <a:pt x="287541" y="107414"/>
                      </a:cubicBezTo>
                      <a:cubicBezTo>
                        <a:pt x="284938" y="103834"/>
                        <a:pt x="281684" y="99928"/>
                        <a:pt x="282985" y="95697"/>
                      </a:cubicBezTo>
                      <a:cubicBezTo>
                        <a:pt x="284287" y="91466"/>
                        <a:pt x="281684" y="86584"/>
                        <a:pt x="281032" y="84632"/>
                      </a:cubicBezTo>
                      <a:cubicBezTo>
                        <a:pt x="280707" y="83005"/>
                        <a:pt x="276150" y="81052"/>
                        <a:pt x="277778" y="79425"/>
                      </a:cubicBezTo>
                      <a:cubicBezTo>
                        <a:pt x="279405" y="77797"/>
                        <a:pt x="282659" y="77797"/>
                        <a:pt x="280381" y="76170"/>
                      </a:cubicBezTo>
                      <a:cubicBezTo>
                        <a:pt x="278103" y="74543"/>
                        <a:pt x="275825" y="76495"/>
                        <a:pt x="274198" y="74217"/>
                      </a:cubicBezTo>
                      <a:cubicBezTo>
                        <a:pt x="272571" y="71939"/>
                        <a:pt x="271594" y="66406"/>
                        <a:pt x="269641" y="67383"/>
                      </a:cubicBezTo>
                      <a:cubicBezTo>
                        <a:pt x="267689" y="68359"/>
                        <a:pt x="268991" y="73566"/>
                        <a:pt x="270293" y="77797"/>
                      </a:cubicBezTo>
                      <a:cubicBezTo>
                        <a:pt x="271594" y="82028"/>
                        <a:pt x="272896" y="87236"/>
                        <a:pt x="271920" y="89188"/>
                      </a:cubicBezTo>
                      <a:cubicBezTo>
                        <a:pt x="270944" y="90815"/>
                        <a:pt x="267363" y="91466"/>
                        <a:pt x="264435" y="88537"/>
                      </a:cubicBezTo>
                      <a:cubicBezTo>
                        <a:pt x="261180" y="85283"/>
                        <a:pt x="260203" y="82028"/>
                        <a:pt x="256623" y="82028"/>
                      </a:cubicBezTo>
                      <a:cubicBezTo>
                        <a:pt x="253044" y="82028"/>
                        <a:pt x="250440" y="82028"/>
                        <a:pt x="250766" y="83981"/>
                      </a:cubicBezTo>
                      <a:cubicBezTo>
                        <a:pt x="251416" y="85608"/>
                        <a:pt x="254020" y="86584"/>
                        <a:pt x="254020" y="88537"/>
                      </a:cubicBezTo>
                      <a:cubicBezTo>
                        <a:pt x="254020" y="90490"/>
                        <a:pt x="245558" y="93093"/>
                        <a:pt x="247185" y="95046"/>
                      </a:cubicBezTo>
                      <a:cubicBezTo>
                        <a:pt x="248487" y="96999"/>
                        <a:pt x="250440" y="96673"/>
                        <a:pt x="251741" y="99277"/>
                      </a:cubicBezTo>
                      <a:cubicBezTo>
                        <a:pt x="253044" y="101555"/>
                        <a:pt x="255972" y="109366"/>
                        <a:pt x="255972" y="111319"/>
                      </a:cubicBezTo>
                      <a:cubicBezTo>
                        <a:pt x="255647" y="113272"/>
                        <a:pt x="248487" y="128893"/>
                        <a:pt x="248162" y="132148"/>
                      </a:cubicBezTo>
                      <a:cubicBezTo>
                        <a:pt x="247511" y="135402"/>
                        <a:pt x="247185" y="137355"/>
                        <a:pt x="246535" y="141911"/>
                      </a:cubicBezTo>
                      <a:cubicBezTo>
                        <a:pt x="245232" y="144841"/>
                        <a:pt x="242629" y="147444"/>
                        <a:pt x="238072" y="150373"/>
                      </a:cubicBezTo>
                      <a:lnTo>
                        <a:pt x="238072" y="150373"/>
                      </a:lnTo>
                      <a:close/>
                      <a:moveTo>
                        <a:pt x="236771" y="212535"/>
                      </a:moveTo>
                      <a:cubicBezTo>
                        <a:pt x="233841" y="213837"/>
                        <a:pt x="229611" y="215464"/>
                        <a:pt x="230587" y="217091"/>
                      </a:cubicBezTo>
                      <a:cubicBezTo>
                        <a:pt x="231563" y="218393"/>
                        <a:pt x="234818" y="221973"/>
                        <a:pt x="237096" y="219370"/>
                      </a:cubicBezTo>
                      <a:cubicBezTo>
                        <a:pt x="239375" y="216766"/>
                        <a:pt x="240676" y="215790"/>
                        <a:pt x="240026" y="212860"/>
                      </a:cubicBezTo>
                      <a:cubicBezTo>
                        <a:pt x="239049" y="210257"/>
                        <a:pt x="238723" y="211884"/>
                        <a:pt x="236771" y="212535"/>
                      </a:cubicBezTo>
                      <a:lnTo>
                        <a:pt x="236771" y="212535"/>
                      </a:lnTo>
                      <a:close/>
                      <a:moveTo>
                        <a:pt x="54842" y="410410"/>
                      </a:moveTo>
                      <a:cubicBezTo>
                        <a:pt x="51588" y="411387"/>
                        <a:pt x="51913" y="414316"/>
                        <a:pt x="53215" y="416269"/>
                      </a:cubicBezTo>
                      <a:cubicBezTo>
                        <a:pt x="54191" y="418221"/>
                        <a:pt x="52239" y="422452"/>
                        <a:pt x="50937" y="423754"/>
                      </a:cubicBezTo>
                      <a:cubicBezTo>
                        <a:pt x="49310" y="425056"/>
                        <a:pt x="46055" y="432216"/>
                        <a:pt x="47357" y="432216"/>
                      </a:cubicBezTo>
                      <a:cubicBezTo>
                        <a:pt x="48659" y="432216"/>
                        <a:pt x="51263" y="427334"/>
                        <a:pt x="55494" y="426032"/>
                      </a:cubicBezTo>
                      <a:cubicBezTo>
                        <a:pt x="59724" y="424730"/>
                        <a:pt x="66233" y="427008"/>
                        <a:pt x="66559" y="424730"/>
                      </a:cubicBezTo>
                      <a:cubicBezTo>
                        <a:pt x="66885" y="422452"/>
                        <a:pt x="57121" y="418872"/>
                        <a:pt x="58748" y="417245"/>
                      </a:cubicBezTo>
                      <a:cubicBezTo>
                        <a:pt x="60375" y="415292"/>
                        <a:pt x="64281" y="417245"/>
                        <a:pt x="63630" y="414641"/>
                      </a:cubicBezTo>
                      <a:cubicBezTo>
                        <a:pt x="62978" y="412038"/>
                        <a:pt x="63304" y="410736"/>
                        <a:pt x="59724" y="410410"/>
                      </a:cubicBezTo>
                      <a:cubicBezTo>
                        <a:pt x="56469" y="410085"/>
                        <a:pt x="57772" y="409760"/>
                        <a:pt x="54842" y="410410"/>
                      </a:cubicBezTo>
                      <a:lnTo>
                        <a:pt x="54842" y="410410"/>
                      </a:lnTo>
                      <a:close/>
                      <a:moveTo>
                        <a:pt x="13835" y="380794"/>
                      </a:moveTo>
                      <a:cubicBezTo>
                        <a:pt x="13185" y="381771"/>
                        <a:pt x="12533" y="386978"/>
                        <a:pt x="13510" y="387629"/>
                      </a:cubicBezTo>
                      <a:cubicBezTo>
                        <a:pt x="14486" y="387954"/>
                        <a:pt x="16439" y="385676"/>
                        <a:pt x="17415" y="384374"/>
                      </a:cubicBezTo>
                      <a:cubicBezTo>
                        <a:pt x="18392" y="383072"/>
                        <a:pt x="20019" y="381120"/>
                        <a:pt x="18717" y="380143"/>
                      </a:cubicBezTo>
                      <a:cubicBezTo>
                        <a:pt x="17741" y="378842"/>
                        <a:pt x="15137" y="378842"/>
                        <a:pt x="13835" y="380794"/>
                      </a:cubicBezTo>
                      <a:lnTo>
                        <a:pt x="13835" y="380794"/>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8" name="Freeform: Shape 667">
                  <a:extLst>
                    <a:ext uri="{FF2B5EF4-FFF2-40B4-BE49-F238E27FC236}">
                      <a16:creationId xmlns:a16="http://schemas.microsoft.com/office/drawing/2014/main" id="{E0D1D1E1-8C19-436B-B0BD-583F47BD036C}"/>
                    </a:ext>
                  </a:extLst>
                </p:cNvPr>
                <p:cNvSpPr/>
                <p:nvPr/>
              </p:nvSpPr>
              <p:spPr>
                <a:xfrm>
                  <a:off x="9437773" y="3676794"/>
                  <a:ext cx="1370451" cy="1128613"/>
                </a:xfrm>
                <a:custGeom>
                  <a:avLst/>
                  <a:gdLst>
                    <a:gd name="connsiteX0" fmla="*/ 892623 w 1370451"/>
                    <a:gd name="connsiteY0" fmla="*/ 617552 h 1128613"/>
                    <a:gd name="connsiteX1" fmla="*/ 888393 w 1370451"/>
                    <a:gd name="connsiteY1" fmla="*/ 623085 h 1128613"/>
                    <a:gd name="connsiteX2" fmla="*/ 893600 w 1370451"/>
                    <a:gd name="connsiteY2" fmla="*/ 627641 h 1128613"/>
                    <a:gd name="connsiteX3" fmla="*/ 895878 w 1370451"/>
                    <a:gd name="connsiteY3" fmla="*/ 620807 h 1128613"/>
                    <a:gd name="connsiteX4" fmla="*/ 892623 w 1370451"/>
                    <a:gd name="connsiteY4" fmla="*/ 617552 h 1128613"/>
                    <a:gd name="connsiteX5" fmla="*/ 892623 w 1370451"/>
                    <a:gd name="connsiteY5" fmla="*/ 617552 h 1128613"/>
                    <a:gd name="connsiteX6" fmla="*/ 727944 w 1370451"/>
                    <a:gd name="connsiteY6" fmla="*/ 603883 h 1128613"/>
                    <a:gd name="connsiteX7" fmla="*/ 729572 w 1370451"/>
                    <a:gd name="connsiteY7" fmla="*/ 611043 h 1128613"/>
                    <a:gd name="connsiteX8" fmla="*/ 734453 w 1370451"/>
                    <a:gd name="connsiteY8" fmla="*/ 610067 h 1128613"/>
                    <a:gd name="connsiteX9" fmla="*/ 727944 w 1370451"/>
                    <a:gd name="connsiteY9" fmla="*/ 603883 h 1128613"/>
                    <a:gd name="connsiteX10" fmla="*/ 727944 w 1370451"/>
                    <a:gd name="connsiteY10" fmla="*/ 603883 h 1128613"/>
                    <a:gd name="connsiteX11" fmla="*/ 802799 w 1370451"/>
                    <a:gd name="connsiteY11" fmla="*/ 583705 h 1128613"/>
                    <a:gd name="connsiteX12" fmla="*/ 803775 w 1370451"/>
                    <a:gd name="connsiteY12" fmla="*/ 586960 h 1128613"/>
                    <a:gd name="connsiteX13" fmla="*/ 808331 w 1370451"/>
                    <a:gd name="connsiteY13" fmla="*/ 585983 h 1128613"/>
                    <a:gd name="connsiteX14" fmla="*/ 802799 w 1370451"/>
                    <a:gd name="connsiteY14" fmla="*/ 583705 h 1128613"/>
                    <a:gd name="connsiteX15" fmla="*/ 802799 w 1370451"/>
                    <a:gd name="connsiteY15" fmla="*/ 583705 h 1128613"/>
                    <a:gd name="connsiteX16" fmla="*/ 757560 w 1370451"/>
                    <a:gd name="connsiteY16" fmla="*/ 575569 h 1128613"/>
                    <a:gd name="connsiteX17" fmla="*/ 757560 w 1370451"/>
                    <a:gd name="connsiteY17" fmla="*/ 582403 h 1128613"/>
                    <a:gd name="connsiteX18" fmla="*/ 764069 w 1370451"/>
                    <a:gd name="connsiteY18" fmla="*/ 578498 h 1128613"/>
                    <a:gd name="connsiteX19" fmla="*/ 761140 w 1370451"/>
                    <a:gd name="connsiteY19" fmla="*/ 574593 h 1128613"/>
                    <a:gd name="connsiteX20" fmla="*/ 757560 w 1370451"/>
                    <a:gd name="connsiteY20" fmla="*/ 575569 h 1128613"/>
                    <a:gd name="connsiteX21" fmla="*/ 757560 w 1370451"/>
                    <a:gd name="connsiteY21" fmla="*/ 575569 h 1128613"/>
                    <a:gd name="connsiteX22" fmla="*/ 629006 w 1370451"/>
                    <a:gd name="connsiteY22" fmla="*/ 614949 h 1128613"/>
                    <a:gd name="connsiteX23" fmla="*/ 632261 w 1370451"/>
                    <a:gd name="connsiteY23" fmla="*/ 619179 h 1128613"/>
                    <a:gd name="connsiteX24" fmla="*/ 636492 w 1370451"/>
                    <a:gd name="connsiteY24" fmla="*/ 615600 h 1128613"/>
                    <a:gd name="connsiteX25" fmla="*/ 629006 w 1370451"/>
                    <a:gd name="connsiteY25" fmla="*/ 614949 h 1128613"/>
                    <a:gd name="connsiteX26" fmla="*/ 629006 w 1370451"/>
                    <a:gd name="connsiteY26" fmla="*/ 614949 h 1128613"/>
                    <a:gd name="connsiteX27" fmla="*/ 615012 w 1370451"/>
                    <a:gd name="connsiteY27" fmla="*/ 601931 h 1128613"/>
                    <a:gd name="connsiteX28" fmla="*/ 616314 w 1370451"/>
                    <a:gd name="connsiteY28" fmla="*/ 605511 h 1128613"/>
                    <a:gd name="connsiteX29" fmla="*/ 620870 w 1370451"/>
                    <a:gd name="connsiteY29" fmla="*/ 604860 h 1128613"/>
                    <a:gd name="connsiteX30" fmla="*/ 615012 w 1370451"/>
                    <a:gd name="connsiteY30" fmla="*/ 601931 h 1128613"/>
                    <a:gd name="connsiteX31" fmla="*/ 615012 w 1370451"/>
                    <a:gd name="connsiteY31" fmla="*/ 601931 h 1128613"/>
                    <a:gd name="connsiteX32" fmla="*/ 572378 w 1370451"/>
                    <a:gd name="connsiteY32" fmla="*/ 562225 h 1128613"/>
                    <a:gd name="connsiteX33" fmla="*/ 576283 w 1370451"/>
                    <a:gd name="connsiteY33" fmla="*/ 566131 h 1128613"/>
                    <a:gd name="connsiteX34" fmla="*/ 572378 w 1370451"/>
                    <a:gd name="connsiteY34" fmla="*/ 562225 h 1128613"/>
                    <a:gd name="connsiteX35" fmla="*/ 572378 w 1370451"/>
                    <a:gd name="connsiteY35" fmla="*/ 562225 h 1128613"/>
                    <a:gd name="connsiteX36" fmla="*/ 601668 w 1370451"/>
                    <a:gd name="connsiteY36" fmla="*/ 576871 h 1128613"/>
                    <a:gd name="connsiteX37" fmla="*/ 603296 w 1370451"/>
                    <a:gd name="connsiteY37" fmla="*/ 580125 h 1128613"/>
                    <a:gd name="connsiteX38" fmla="*/ 607201 w 1370451"/>
                    <a:gd name="connsiteY38" fmla="*/ 577847 h 1128613"/>
                    <a:gd name="connsiteX39" fmla="*/ 601668 w 1370451"/>
                    <a:gd name="connsiteY39" fmla="*/ 576871 h 1128613"/>
                    <a:gd name="connsiteX40" fmla="*/ 601668 w 1370451"/>
                    <a:gd name="connsiteY40" fmla="*/ 576871 h 1128613"/>
                    <a:gd name="connsiteX41" fmla="*/ 582467 w 1370451"/>
                    <a:gd name="connsiteY41" fmla="*/ 571989 h 1128613"/>
                    <a:gd name="connsiteX42" fmla="*/ 586372 w 1370451"/>
                    <a:gd name="connsiteY42" fmla="*/ 575569 h 1128613"/>
                    <a:gd name="connsiteX43" fmla="*/ 591254 w 1370451"/>
                    <a:gd name="connsiteY43" fmla="*/ 571012 h 1128613"/>
                    <a:gd name="connsiteX44" fmla="*/ 582467 w 1370451"/>
                    <a:gd name="connsiteY44" fmla="*/ 571989 h 1128613"/>
                    <a:gd name="connsiteX45" fmla="*/ 582467 w 1370451"/>
                    <a:gd name="connsiteY45" fmla="*/ 571989 h 1128613"/>
                    <a:gd name="connsiteX46" fmla="*/ 593206 w 1370451"/>
                    <a:gd name="connsiteY46" fmla="*/ 524473 h 1128613"/>
                    <a:gd name="connsiteX47" fmla="*/ 593858 w 1370451"/>
                    <a:gd name="connsiteY47" fmla="*/ 529354 h 1128613"/>
                    <a:gd name="connsiteX48" fmla="*/ 600367 w 1370451"/>
                    <a:gd name="connsiteY48" fmla="*/ 528053 h 1128613"/>
                    <a:gd name="connsiteX49" fmla="*/ 593206 w 1370451"/>
                    <a:gd name="connsiteY49" fmla="*/ 524473 h 1128613"/>
                    <a:gd name="connsiteX50" fmla="*/ 593206 w 1370451"/>
                    <a:gd name="connsiteY50" fmla="*/ 524473 h 1128613"/>
                    <a:gd name="connsiteX51" fmla="*/ 529092 w 1370451"/>
                    <a:gd name="connsiteY51" fmla="*/ 522845 h 1128613"/>
                    <a:gd name="connsiteX52" fmla="*/ 529418 w 1370451"/>
                    <a:gd name="connsiteY52" fmla="*/ 528704 h 1128613"/>
                    <a:gd name="connsiteX53" fmla="*/ 533649 w 1370451"/>
                    <a:gd name="connsiteY53" fmla="*/ 526100 h 1128613"/>
                    <a:gd name="connsiteX54" fmla="*/ 529092 w 1370451"/>
                    <a:gd name="connsiteY54" fmla="*/ 522845 h 1128613"/>
                    <a:gd name="connsiteX55" fmla="*/ 529092 w 1370451"/>
                    <a:gd name="connsiteY55" fmla="*/ 522845 h 1128613"/>
                    <a:gd name="connsiteX56" fmla="*/ 510216 w 1370451"/>
                    <a:gd name="connsiteY56" fmla="*/ 553438 h 1128613"/>
                    <a:gd name="connsiteX57" fmla="*/ 511192 w 1370451"/>
                    <a:gd name="connsiteY57" fmla="*/ 560598 h 1128613"/>
                    <a:gd name="connsiteX58" fmla="*/ 517376 w 1370451"/>
                    <a:gd name="connsiteY58" fmla="*/ 553113 h 1128613"/>
                    <a:gd name="connsiteX59" fmla="*/ 510216 w 1370451"/>
                    <a:gd name="connsiteY59" fmla="*/ 553438 h 1128613"/>
                    <a:gd name="connsiteX60" fmla="*/ 510216 w 1370451"/>
                    <a:gd name="connsiteY60" fmla="*/ 553438 h 1128613"/>
                    <a:gd name="connsiteX61" fmla="*/ 507938 w 1370451"/>
                    <a:gd name="connsiteY61" fmla="*/ 581102 h 1128613"/>
                    <a:gd name="connsiteX62" fmla="*/ 507613 w 1370451"/>
                    <a:gd name="connsiteY62" fmla="*/ 585983 h 1128613"/>
                    <a:gd name="connsiteX63" fmla="*/ 513796 w 1370451"/>
                    <a:gd name="connsiteY63" fmla="*/ 583380 h 1128613"/>
                    <a:gd name="connsiteX64" fmla="*/ 507938 w 1370451"/>
                    <a:gd name="connsiteY64" fmla="*/ 581102 h 1128613"/>
                    <a:gd name="connsiteX65" fmla="*/ 507938 w 1370451"/>
                    <a:gd name="connsiteY65" fmla="*/ 581102 h 1128613"/>
                    <a:gd name="connsiteX66" fmla="*/ 444149 w 1370451"/>
                    <a:gd name="connsiteY66" fmla="*/ 560923 h 1128613"/>
                    <a:gd name="connsiteX67" fmla="*/ 442522 w 1370451"/>
                    <a:gd name="connsiteY67" fmla="*/ 566782 h 1128613"/>
                    <a:gd name="connsiteX68" fmla="*/ 448055 w 1370451"/>
                    <a:gd name="connsiteY68" fmla="*/ 565154 h 1128613"/>
                    <a:gd name="connsiteX69" fmla="*/ 444149 w 1370451"/>
                    <a:gd name="connsiteY69" fmla="*/ 560923 h 1128613"/>
                    <a:gd name="connsiteX70" fmla="*/ 444149 w 1370451"/>
                    <a:gd name="connsiteY70" fmla="*/ 560923 h 1128613"/>
                    <a:gd name="connsiteX71" fmla="*/ 421693 w 1370451"/>
                    <a:gd name="connsiteY71" fmla="*/ 560598 h 1128613"/>
                    <a:gd name="connsiteX72" fmla="*/ 422669 w 1370451"/>
                    <a:gd name="connsiteY72" fmla="*/ 564503 h 1128613"/>
                    <a:gd name="connsiteX73" fmla="*/ 429178 w 1370451"/>
                    <a:gd name="connsiteY73" fmla="*/ 563527 h 1128613"/>
                    <a:gd name="connsiteX74" fmla="*/ 421693 w 1370451"/>
                    <a:gd name="connsiteY74" fmla="*/ 560598 h 1128613"/>
                    <a:gd name="connsiteX75" fmla="*/ 421693 w 1370451"/>
                    <a:gd name="connsiteY75" fmla="*/ 560598 h 1128613"/>
                    <a:gd name="connsiteX76" fmla="*/ 332844 w 1370451"/>
                    <a:gd name="connsiteY76" fmla="*/ 577847 h 1128613"/>
                    <a:gd name="connsiteX77" fmla="*/ 332844 w 1370451"/>
                    <a:gd name="connsiteY77" fmla="*/ 583705 h 1128613"/>
                    <a:gd name="connsiteX78" fmla="*/ 336424 w 1370451"/>
                    <a:gd name="connsiteY78" fmla="*/ 579474 h 1128613"/>
                    <a:gd name="connsiteX79" fmla="*/ 332844 w 1370451"/>
                    <a:gd name="connsiteY79" fmla="*/ 577847 h 1128613"/>
                    <a:gd name="connsiteX80" fmla="*/ 332844 w 1370451"/>
                    <a:gd name="connsiteY80" fmla="*/ 577847 h 1128613"/>
                    <a:gd name="connsiteX81" fmla="*/ 372875 w 1370451"/>
                    <a:gd name="connsiteY81" fmla="*/ 527076 h 1128613"/>
                    <a:gd name="connsiteX82" fmla="*/ 375478 w 1370451"/>
                    <a:gd name="connsiteY82" fmla="*/ 534236 h 1128613"/>
                    <a:gd name="connsiteX83" fmla="*/ 378407 w 1370451"/>
                    <a:gd name="connsiteY83" fmla="*/ 528704 h 1128613"/>
                    <a:gd name="connsiteX84" fmla="*/ 372875 w 1370451"/>
                    <a:gd name="connsiteY84" fmla="*/ 527076 h 1128613"/>
                    <a:gd name="connsiteX85" fmla="*/ 372875 w 1370451"/>
                    <a:gd name="connsiteY85" fmla="*/ 527076 h 1128613"/>
                    <a:gd name="connsiteX86" fmla="*/ 373200 w 1370451"/>
                    <a:gd name="connsiteY86" fmla="*/ 566456 h 1128613"/>
                    <a:gd name="connsiteX87" fmla="*/ 369946 w 1370451"/>
                    <a:gd name="connsiteY87" fmla="*/ 571012 h 1128613"/>
                    <a:gd name="connsiteX88" fmla="*/ 376129 w 1370451"/>
                    <a:gd name="connsiteY88" fmla="*/ 571989 h 1128613"/>
                    <a:gd name="connsiteX89" fmla="*/ 373200 w 1370451"/>
                    <a:gd name="connsiteY89" fmla="*/ 566456 h 1128613"/>
                    <a:gd name="connsiteX90" fmla="*/ 373200 w 1370451"/>
                    <a:gd name="connsiteY90" fmla="*/ 566456 h 1128613"/>
                    <a:gd name="connsiteX91" fmla="*/ 355300 w 1370451"/>
                    <a:gd name="connsiteY91" fmla="*/ 561900 h 1128613"/>
                    <a:gd name="connsiteX92" fmla="*/ 358229 w 1370451"/>
                    <a:gd name="connsiteY92" fmla="*/ 566782 h 1128613"/>
                    <a:gd name="connsiteX93" fmla="*/ 362786 w 1370451"/>
                    <a:gd name="connsiteY93" fmla="*/ 562876 h 1128613"/>
                    <a:gd name="connsiteX94" fmla="*/ 355300 w 1370451"/>
                    <a:gd name="connsiteY94" fmla="*/ 561900 h 1128613"/>
                    <a:gd name="connsiteX95" fmla="*/ 355300 w 1370451"/>
                    <a:gd name="connsiteY95" fmla="*/ 561900 h 1128613"/>
                    <a:gd name="connsiteX96" fmla="*/ 393704 w 1370451"/>
                    <a:gd name="connsiteY96" fmla="*/ 197392 h 1128613"/>
                    <a:gd name="connsiteX97" fmla="*/ 393378 w 1370451"/>
                    <a:gd name="connsiteY97" fmla="*/ 201623 h 1128613"/>
                    <a:gd name="connsiteX98" fmla="*/ 399562 w 1370451"/>
                    <a:gd name="connsiteY98" fmla="*/ 201298 h 1128613"/>
                    <a:gd name="connsiteX99" fmla="*/ 393704 w 1370451"/>
                    <a:gd name="connsiteY99" fmla="*/ 197392 h 1128613"/>
                    <a:gd name="connsiteX100" fmla="*/ 393704 w 1370451"/>
                    <a:gd name="connsiteY100" fmla="*/ 197392 h 1128613"/>
                    <a:gd name="connsiteX101" fmla="*/ 410302 w 1370451"/>
                    <a:gd name="connsiteY101" fmla="*/ 275176 h 1128613"/>
                    <a:gd name="connsiteX102" fmla="*/ 414207 w 1370451"/>
                    <a:gd name="connsiteY102" fmla="*/ 276477 h 1128613"/>
                    <a:gd name="connsiteX103" fmla="*/ 412580 w 1370451"/>
                    <a:gd name="connsiteY103" fmla="*/ 269643 h 1128613"/>
                    <a:gd name="connsiteX104" fmla="*/ 410302 w 1370451"/>
                    <a:gd name="connsiteY104" fmla="*/ 275176 h 1128613"/>
                    <a:gd name="connsiteX105" fmla="*/ 410302 w 1370451"/>
                    <a:gd name="connsiteY105" fmla="*/ 275176 h 1128613"/>
                    <a:gd name="connsiteX106" fmla="*/ 406071 w 1370451"/>
                    <a:gd name="connsiteY106" fmla="*/ 237748 h 1128613"/>
                    <a:gd name="connsiteX107" fmla="*/ 403793 w 1370451"/>
                    <a:gd name="connsiteY107" fmla="*/ 241003 h 1128613"/>
                    <a:gd name="connsiteX108" fmla="*/ 412905 w 1370451"/>
                    <a:gd name="connsiteY108" fmla="*/ 239701 h 1128613"/>
                    <a:gd name="connsiteX109" fmla="*/ 406071 w 1370451"/>
                    <a:gd name="connsiteY109" fmla="*/ 237748 h 1128613"/>
                    <a:gd name="connsiteX110" fmla="*/ 406071 w 1370451"/>
                    <a:gd name="connsiteY110" fmla="*/ 237748 h 1128613"/>
                    <a:gd name="connsiteX111" fmla="*/ 408024 w 1370451"/>
                    <a:gd name="connsiteY111" fmla="*/ 256299 h 1128613"/>
                    <a:gd name="connsiteX112" fmla="*/ 406722 w 1370451"/>
                    <a:gd name="connsiteY112" fmla="*/ 262157 h 1128613"/>
                    <a:gd name="connsiteX113" fmla="*/ 413882 w 1370451"/>
                    <a:gd name="connsiteY113" fmla="*/ 259228 h 1128613"/>
                    <a:gd name="connsiteX114" fmla="*/ 408024 w 1370451"/>
                    <a:gd name="connsiteY114" fmla="*/ 256299 h 1128613"/>
                    <a:gd name="connsiteX115" fmla="*/ 408024 w 1370451"/>
                    <a:gd name="connsiteY115" fmla="*/ 256299 h 1128613"/>
                    <a:gd name="connsiteX116" fmla="*/ 405746 w 1370451"/>
                    <a:gd name="connsiteY116" fmla="*/ 306419 h 1128613"/>
                    <a:gd name="connsiteX117" fmla="*/ 405420 w 1370451"/>
                    <a:gd name="connsiteY117" fmla="*/ 309999 h 1128613"/>
                    <a:gd name="connsiteX118" fmla="*/ 411604 w 1370451"/>
                    <a:gd name="connsiteY118" fmla="*/ 310324 h 1128613"/>
                    <a:gd name="connsiteX119" fmla="*/ 405746 w 1370451"/>
                    <a:gd name="connsiteY119" fmla="*/ 306419 h 1128613"/>
                    <a:gd name="connsiteX120" fmla="*/ 405746 w 1370451"/>
                    <a:gd name="connsiteY120" fmla="*/ 306419 h 1128613"/>
                    <a:gd name="connsiteX121" fmla="*/ 409325 w 1370451"/>
                    <a:gd name="connsiteY121" fmla="*/ 344172 h 1128613"/>
                    <a:gd name="connsiteX122" fmla="*/ 411929 w 1370451"/>
                    <a:gd name="connsiteY122" fmla="*/ 336686 h 1128613"/>
                    <a:gd name="connsiteX123" fmla="*/ 416811 w 1370451"/>
                    <a:gd name="connsiteY123" fmla="*/ 338964 h 1128613"/>
                    <a:gd name="connsiteX124" fmla="*/ 409325 w 1370451"/>
                    <a:gd name="connsiteY124" fmla="*/ 344172 h 1128613"/>
                    <a:gd name="connsiteX125" fmla="*/ 409325 w 1370451"/>
                    <a:gd name="connsiteY125" fmla="*/ 344172 h 1128613"/>
                    <a:gd name="connsiteX126" fmla="*/ 403468 w 1370451"/>
                    <a:gd name="connsiteY126" fmla="*/ 345799 h 1128613"/>
                    <a:gd name="connsiteX127" fmla="*/ 403793 w 1370451"/>
                    <a:gd name="connsiteY127" fmla="*/ 352959 h 1128613"/>
                    <a:gd name="connsiteX128" fmla="*/ 406722 w 1370451"/>
                    <a:gd name="connsiteY128" fmla="*/ 350681 h 1128613"/>
                    <a:gd name="connsiteX129" fmla="*/ 403468 w 1370451"/>
                    <a:gd name="connsiteY129" fmla="*/ 345799 h 1128613"/>
                    <a:gd name="connsiteX130" fmla="*/ 403468 w 1370451"/>
                    <a:gd name="connsiteY130" fmla="*/ 345799 h 1128613"/>
                    <a:gd name="connsiteX131" fmla="*/ 394355 w 1370451"/>
                    <a:gd name="connsiteY131" fmla="*/ 371510 h 1128613"/>
                    <a:gd name="connsiteX132" fmla="*/ 390124 w 1370451"/>
                    <a:gd name="connsiteY132" fmla="*/ 376066 h 1128613"/>
                    <a:gd name="connsiteX133" fmla="*/ 397934 w 1370451"/>
                    <a:gd name="connsiteY133" fmla="*/ 375741 h 1128613"/>
                    <a:gd name="connsiteX134" fmla="*/ 394355 w 1370451"/>
                    <a:gd name="connsiteY134" fmla="*/ 371510 h 1128613"/>
                    <a:gd name="connsiteX135" fmla="*/ 394355 w 1370451"/>
                    <a:gd name="connsiteY135" fmla="*/ 371510 h 1128613"/>
                    <a:gd name="connsiteX136" fmla="*/ 381011 w 1370451"/>
                    <a:gd name="connsiteY136" fmla="*/ 389084 h 1128613"/>
                    <a:gd name="connsiteX137" fmla="*/ 376780 w 1370451"/>
                    <a:gd name="connsiteY137" fmla="*/ 393966 h 1128613"/>
                    <a:gd name="connsiteX138" fmla="*/ 380360 w 1370451"/>
                    <a:gd name="connsiteY138" fmla="*/ 400475 h 1128613"/>
                    <a:gd name="connsiteX139" fmla="*/ 385893 w 1370451"/>
                    <a:gd name="connsiteY139" fmla="*/ 391688 h 1128613"/>
                    <a:gd name="connsiteX140" fmla="*/ 381011 w 1370451"/>
                    <a:gd name="connsiteY140" fmla="*/ 389084 h 1128613"/>
                    <a:gd name="connsiteX141" fmla="*/ 381011 w 1370451"/>
                    <a:gd name="connsiteY141" fmla="*/ 389084 h 1128613"/>
                    <a:gd name="connsiteX142" fmla="*/ 259942 w 1370451"/>
                    <a:gd name="connsiteY142" fmla="*/ 494531 h 1128613"/>
                    <a:gd name="connsiteX143" fmla="*/ 264498 w 1370451"/>
                    <a:gd name="connsiteY143" fmla="*/ 500064 h 1128613"/>
                    <a:gd name="connsiteX144" fmla="*/ 268405 w 1370451"/>
                    <a:gd name="connsiteY144" fmla="*/ 496484 h 1128613"/>
                    <a:gd name="connsiteX145" fmla="*/ 259942 w 1370451"/>
                    <a:gd name="connsiteY145" fmla="*/ 494531 h 1128613"/>
                    <a:gd name="connsiteX146" fmla="*/ 259942 w 1370451"/>
                    <a:gd name="connsiteY146" fmla="*/ 494531 h 1128613"/>
                    <a:gd name="connsiteX147" fmla="*/ 257014 w 1370451"/>
                    <a:gd name="connsiteY147" fmla="*/ 541071 h 1128613"/>
                    <a:gd name="connsiteX148" fmla="*/ 259292 w 1370451"/>
                    <a:gd name="connsiteY148" fmla="*/ 546603 h 1128613"/>
                    <a:gd name="connsiteX149" fmla="*/ 264498 w 1370451"/>
                    <a:gd name="connsiteY149" fmla="*/ 544000 h 1128613"/>
                    <a:gd name="connsiteX150" fmla="*/ 257014 w 1370451"/>
                    <a:gd name="connsiteY150" fmla="*/ 541071 h 1128613"/>
                    <a:gd name="connsiteX151" fmla="*/ 257014 w 1370451"/>
                    <a:gd name="connsiteY151" fmla="*/ 541071 h 1128613"/>
                    <a:gd name="connsiteX152" fmla="*/ 175650 w 1370451"/>
                    <a:gd name="connsiteY152" fmla="*/ 530656 h 1128613"/>
                    <a:gd name="connsiteX153" fmla="*/ 177603 w 1370451"/>
                    <a:gd name="connsiteY153" fmla="*/ 537816 h 1128613"/>
                    <a:gd name="connsiteX154" fmla="*/ 183135 w 1370451"/>
                    <a:gd name="connsiteY154" fmla="*/ 534562 h 1128613"/>
                    <a:gd name="connsiteX155" fmla="*/ 175650 w 1370451"/>
                    <a:gd name="connsiteY155" fmla="*/ 530656 h 1128613"/>
                    <a:gd name="connsiteX156" fmla="*/ 175650 w 1370451"/>
                    <a:gd name="connsiteY156" fmla="*/ 530656 h 1128613"/>
                    <a:gd name="connsiteX157" fmla="*/ 193875 w 1370451"/>
                    <a:gd name="connsiteY157" fmla="*/ 502342 h 1128613"/>
                    <a:gd name="connsiteX158" fmla="*/ 191271 w 1370451"/>
                    <a:gd name="connsiteY158" fmla="*/ 507224 h 1128613"/>
                    <a:gd name="connsiteX159" fmla="*/ 196479 w 1370451"/>
                    <a:gd name="connsiteY159" fmla="*/ 505596 h 1128613"/>
                    <a:gd name="connsiteX160" fmla="*/ 193875 w 1370451"/>
                    <a:gd name="connsiteY160" fmla="*/ 502342 h 1128613"/>
                    <a:gd name="connsiteX161" fmla="*/ 193875 w 1370451"/>
                    <a:gd name="connsiteY161" fmla="*/ 502342 h 1128613"/>
                    <a:gd name="connsiteX162" fmla="*/ 21711 w 1370451"/>
                    <a:gd name="connsiteY162" fmla="*/ 637730 h 1128613"/>
                    <a:gd name="connsiteX163" fmla="*/ 20734 w 1370451"/>
                    <a:gd name="connsiteY163" fmla="*/ 642287 h 1128613"/>
                    <a:gd name="connsiteX164" fmla="*/ 25290 w 1370451"/>
                    <a:gd name="connsiteY164" fmla="*/ 639358 h 1128613"/>
                    <a:gd name="connsiteX165" fmla="*/ 21711 w 1370451"/>
                    <a:gd name="connsiteY165" fmla="*/ 637730 h 1128613"/>
                    <a:gd name="connsiteX166" fmla="*/ 21711 w 1370451"/>
                    <a:gd name="connsiteY166" fmla="*/ 637730 h 1128613"/>
                    <a:gd name="connsiteX167" fmla="*/ 28871 w 1370451"/>
                    <a:gd name="connsiteY167" fmla="*/ 619505 h 1128613"/>
                    <a:gd name="connsiteX168" fmla="*/ 27894 w 1370451"/>
                    <a:gd name="connsiteY168" fmla="*/ 623736 h 1128613"/>
                    <a:gd name="connsiteX169" fmla="*/ 32451 w 1370451"/>
                    <a:gd name="connsiteY169" fmla="*/ 624061 h 1128613"/>
                    <a:gd name="connsiteX170" fmla="*/ 28871 w 1370451"/>
                    <a:gd name="connsiteY170" fmla="*/ 619505 h 1128613"/>
                    <a:gd name="connsiteX171" fmla="*/ 28871 w 1370451"/>
                    <a:gd name="connsiteY171" fmla="*/ 619505 h 1128613"/>
                    <a:gd name="connsiteX172" fmla="*/ 74434 w 1370451"/>
                    <a:gd name="connsiteY172" fmla="*/ 577847 h 1128613"/>
                    <a:gd name="connsiteX173" fmla="*/ 80617 w 1370451"/>
                    <a:gd name="connsiteY173" fmla="*/ 580451 h 1128613"/>
                    <a:gd name="connsiteX174" fmla="*/ 79642 w 1370451"/>
                    <a:gd name="connsiteY174" fmla="*/ 576545 h 1128613"/>
                    <a:gd name="connsiteX175" fmla="*/ 74434 w 1370451"/>
                    <a:gd name="connsiteY175" fmla="*/ 577847 h 1128613"/>
                    <a:gd name="connsiteX176" fmla="*/ 74434 w 1370451"/>
                    <a:gd name="connsiteY176" fmla="*/ 577847 h 1128613"/>
                    <a:gd name="connsiteX177" fmla="*/ 95914 w 1370451"/>
                    <a:gd name="connsiteY177" fmla="*/ 534887 h 1128613"/>
                    <a:gd name="connsiteX178" fmla="*/ 97867 w 1370451"/>
                    <a:gd name="connsiteY178" fmla="*/ 539118 h 1128613"/>
                    <a:gd name="connsiteX179" fmla="*/ 102423 w 1370451"/>
                    <a:gd name="connsiteY179" fmla="*/ 537165 h 1128613"/>
                    <a:gd name="connsiteX180" fmla="*/ 95914 w 1370451"/>
                    <a:gd name="connsiteY180" fmla="*/ 534887 h 1128613"/>
                    <a:gd name="connsiteX181" fmla="*/ 95914 w 1370451"/>
                    <a:gd name="connsiteY181" fmla="*/ 534887 h 1128613"/>
                    <a:gd name="connsiteX182" fmla="*/ 96565 w 1370451"/>
                    <a:gd name="connsiteY182" fmla="*/ 553113 h 1128613"/>
                    <a:gd name="connsiteX183" fmla="*/ 93961 w 1370451"/>
                    <a:gd name="connsiteY183" fmla="*/ 560273 h 1128613"/>
                    <a:gd name="connsiteX184" fmla="*/ 90056 w 1370451"/>
                    <a:gd name="connsiteY184" fmla="*/ 568083 h 1128613"/>
                    <a:gd name="connsiteX185" fmla="*/ 95589 w 1370451"/>
                    <a:gd name="connsiteY185" fmla="*/ 565154 h 1128613"/>
                    <a:gd name="connsiteX186" fmla="*/ 99820 w 1370451"/>
                    <a:gd name="connsiteY186" fmla="*/ 558645 h 1128613"/>
                    <a:gd name="connsiteX187" fmla="*/ 96565 w 1370451"/>
                    <a:gd name="connsiteY187" fmla="*/ 553113 h 1128613"/>
                    <a:gd name="connsiteX188" fmla="*/ 96565 w 1370451"/>
                    <a:gd name="connsiteY188" fmla="*/ 553113 h 1128613"/>
                    <a:gd name="connsiteX189" fmla="*/ 281423 w 1370451"/>
                    <a:gd name="connsiteY189" fmla="*/ 59075 h 1128613"/>
                    <a:gd name="connsiteX190" fmla="*/ 284026 w 1370451"/>
                    <a:gd name="connsiteY190" fmla="*/ 65258 h 1128613"/>
                    <a:gd name="connsiteX191" fmla="*/ 289559 w 1370451"/>
                    <a:gd name="connsiteY191" fmla="*/ 61027 h 1128613"/>
                    <a:gd name="connsiteX192" fmla="*/ 281423 w 1370451"/>
                    <a:gd name="connsiteY192" fmla="*/ 59075 h 1128613"/>
                    <a:gd name="connsiteX193" fmla="*/ 281423 w 1370451"/>
                    <a:gd name="connsiteY193" fmla="*/ 59075 h 1128613"/>
                    <a:gd name="connsiteX194" fmla="*/ 306482 w 1370451"/>
                    <a:gd name="connsiteY194" fmla="*/ 3097 h 1128613"/>
                    <a:gd name="connsiteX195" fmla="*/ 309411 w 1370451"/>
                    <a:gd name="connsiteY195" fmla="*/ 8955 h 1128613"/>
                    <a:gd name="connsiteX196" fmla="*/ 312666 w 1370451"/>
                    <a:gd name="connsiteY196" fmla="*/ 13186 h 1128613"/>
                    <a:gd name="connsiteX197" fmla="*/ 316897 w 1370451"/>
                    <a:gd name="connsiteY197" fmla="*/ 7653 h 1128613"/>
                    <a:gd name="connsiteX198" fmla="*/ 310388 w 1370451"/>
                    <a:gd name="connsiteY198" fmla="*/ 4398 h 1128613"/>
                    <a:gd name="connsiteX199" fmla="*/ 308760 w 1370451"/>
                    <a:gd name="connsiteY199" fmla="*/ 168 h 1128613"/>
                    <a:gd name="connsiteX200" fmla="*/ 306482 w 1370451"/>
                    <a:gd name="connsiteY200" fmla="*/ 3097 h 1128613"/>
                    <a:gd name="connsiteX201" fmla="*/ 306482 w 1370451"/>
                    <a:gd name="connsiteY201" fmla="*/ 3097 h 1128613"/>
                    <a:gd name="connsiteX202" fmla="*/ 2184 w 1370451"/>
                    <a:gd name="connsiteY202" fmla="*/ 24251 h 1128613"/>
                    <a:gd name="connsiteX203" fmla="*/ 1207 w 1370451"/>
                    <a:gd name="connsiteY203" fmla="*/ 32713 h 1128613"/>
                    <a:gd name="connsiteX204" fmla="*/ 10320 w 1370451"/>
                    <a:gd name="connsiteY204" fmla="*/ 30435 h 1128613"/>
                    <a:gd name="connsiteX205" fmla="*/ 2184 w 1370451"/>
                    <a:gd name="connsiteY205" fmla="*/ 24251 h 1128613"/>
                    <a:gd name="connsiteX206" fmla="*/ 2184 w 1370451"/>
                    <a:gd name="connsiteY206" fmla="*/ 24251 h 1128613"/>
                    <a:gd name="connsiteX207" fmla="*/ 992538 w 1370451"/>
                    <a:gd name="connsiteY207" fmla="*/ 221801 h 1128613"/>
                    <a:gd name="connsiteX208" fmla="*/ 990585 w 1370451"/>
                    <a:gd name="connsiteY208" fmla="*/ 226032 h 1128613"/>
                    <a:gd name="connsiteX209" fmla="*/ 996768 w 1370451"/>
                    <a:gd name="connsiteY209" fmla="*/ 228310 h 1128613"/>
                    <a:gd name="connsiteX210" fmla="*/ 995467 w 1370451"/>
                    <a:gd name="connsiteY210" fmla="*/ 222452 h 1128613"/>
                    <a:gd name="connsiteX211" fmla="*/ 992538 w 1370451"/>
                    <a:gd name="connsiteY211" fmla="*/ 221801 h 1128613"/>
                    <a:gd name="connsiteX212" fmla="*/ 992538 w 1370451"/>
                    <a:gd name="connsiteY212" fmla="*/ 221801 h 1128613"/>
                    <a:gd name="connsiteX213" fmla="*/ 1347933 w 1370451"/>
                    <a:gd name="connsiteY213" fmla="*/ 1005167 h 1128613"/>
                    <a:gd name="connsiteX214" fmla="*/ 1345003 w 1370451"/>
                    <a:gd name="connsiteY214" fmla="*/ 1007445 h 1128613"/>
                    <a:gd name="connsiteX215" fmla="*/ 1348584 w 1370451"/>
                    <a:gd name="connsiteY215" fmla="*/ 1013303 h 1128613"/>
                    <a:gd name="connsiteX216" fmla="*/ 1353140 w 1370451"/>
                    <a:gd name="connsiteY216" fmla="*/ 1009398 h 1128613"/>
                    <a:gd name="connsiteX217" fmla="*/ 1347933 w 1370451"/>
                    <a:gd name="connsiteY217" fmla="*/ 1005167 h 1128613"/>
                    <a:gd name="connsiteX218" fmla="*/ 1347933 w 1370451"/>
                    <a:gd name="connsiteY218" fmla="*/ 1005167 h 1128613"/>
                    <a:gd name="connsiteX219" fmla="*/ 1288701 w 1370451"/>
                    <a:gd name="connsiteY219" fmla="*/ 970994 h 1128613"/>
                    <a:gd name="connsiteX220" fmla="*/ 1283819 w 1370451"/>
                    <a:gd name="connsiteY220" fmla="*/ 974249 h 1128613"/>
                    <a:gd name="connsiteX221" fmla="*/ 1292606 w 1370451"/>
                    <a:gd name="connsiteY221" fmla="*/ 975225 h 1128613"/>
                    <a:gd name="connsiteX222" fmla="*/ 1288701 w 1370451"/>
                    <a:gd name="connsiteY222" fmla="*/ 970994 h 1128613"/>
                    <a:gd name="connsiteX223" fmla="*/ 1288701 w 1370451"/>
                    <a:gd name="connsiteY223" fmla="*/ 970994 h 1128613"/>
                    <a:gd name="connsiteX224" fmla="*/ 1319619 w 1370451"/>
                    <a:gd name="connsiteY224" fmla="*/ 996054 h 1128613"/>
                    <a:gd name="connsiteX225" fmla="*/ 1321571 w 1370451"/>
                    <a:gd name="connsiteY225" fmla="*/ 1001912 h 1128613"/>
                    <a:gd name="connsiteX226" fmla="*/ 1324825 w 1370451"/>
                    <a:gd name="connsiteY226" fmla="*/ 995403 h 1128613"/>
                    <a:gd name="connsiteX227" fmla="*/ 1319619 w 1370451"/>
                    <a:gd name="connsiteY227" fmla="*/ 996054 h 1128613"/>
                    <a:gd name="connsiteX228" fmla="*/ 1319619 w 1370451"/>
                    <a:gd name="connsiteY228" fmla="*/ 996054 h 1128613"/>
                    <a:gd name="connsiteX229" fmla="*/ 1331985 w 1370451"/>
                    <a:gd name="connsiteY229" fmla="*/ 977178 h 1128613"/>
                    <a:gd name="connsiteX230" fmla="*/ 1331334 w 1370451"/>
                    <a:gd name="connsiteY230" fmla="*/ 981409 h 1128613"/>
                    <a:gd name="connsiteX231" fmla="*/ 1338169 w 1370451"/>
                    <a:gd name="connsiteY231" fmla="*/ 979131 h 1128613"/>
                    <a:gd name="connsiteX232" fmla="*/ 1331985 w 1370451"/>
                    <a:gd name="connsiteY232" fmla="*/ 977178 h 1128613"/>
                    <a:gd name="connsiteX233" fmla="*/ 1331985 w 1370451"/>
                    <a:gd name="connsiteY233" fmla="*/ 977178 h 1128613"/>
                    <a:gd name="connsiteX234" fmla="*/ 1353140 w 1370451"/>
                    <a:gd name="connsiteY234" fmla="*/ 1069932 h 1128613"/>
                    <a:gd name="connsiteX235" fmla="*/ 1354767 w 1370451"/>
                    <a:gd name="connsiteY235" fmla="*/ 1076441 h 1128613"/>
                    <a:gd name="connsiteX236" fmla="*/ 1357371 w 1370451"/>
                    <a:gd name="connsiteY236" fmla="*/ 1069281 h 1128613"/>
                    <a:gd name="connsiteX237" fmla="*/ 1353140 w 1370451"/>
                    <a:gd name="connsiteY237" fmla="*/ 1069932 h 1128613"/>
                    <a:gd name="connsiteX238" fmla="*/ 1353140 w 1370451"/>
                    <a:gd name="connsiteY238" fmla="*/ 1069932 h 1128613"/>
                    <a:gd name="connsiteX239" fmla="*/ 1362903 w 1370451"/>
                    <a:gd name="connsiteY239" fmla="*/ 1031854 h 1128613"/>
                    <a:gd name="connsiteX240" fmla="*/ 1362253 w 1370451"/>
                    <a:gd name="connsiteY240" fmla="*/ 1039340 h 1128613"/>
                    <a:gd name="connsiteX241" fmla="*/ 1370389 w 1370451"/>
                    <a:gd name="connsiteY241" fmla="*/ 1033482 h 1128613"/>
                    <a:gd name="connsiteX242" fmla="*/ 1362903 w 1370451"/>
                    <a:gd name="connsiteY242" fmla="*/ 1031854 h 1128613"/>
                    <a:gd name="connsiteX243" fmla="*/ 1362903 w 1370451"/>
                    <a:gd name="connsiteY243" fmla="*/ 1031854 h 1128613"/>
                    <a:gd name="connsiteX244" fmla="*/ 1284470 w 1370451"/>
                    <a:gd name="connsiteY244" fmla="*/ 1120052 h 1128613"/>
                    <a:gd name="connsiteX245" fmla="*/ 1285771 w 1370451"/>
                    <a:gd name="connsiteY245" fmla="*/ 1128188 h 1128613"/>
                    <a:gd name="connsiteX246" fmla="*/ 1291629 w 1370451"/>
                    <a:gd name="connsiteY246" fmla="*/ 1121354 h 1128613"/>
                    <a:gd name="connsiteX247" fmla="*/ 1284470 w 1370451"/>
                    <a:gd name="connsiteY247" fmla="*/ 1120052 h 1128613"/>
                    <a:gd name="connsiteX248" fmla="*/ 1284470 w 1370451"/>
                    <a:gd name="connsiteY248" fmla="*/ 1120052 h 1128613"/>
                    <a:gd name="connsiteX249" fmla="*/ 1294884 w 1370451"/>
                    <a:gd name="connsiteY249" fmla="*/ 941378 h 1128613"/>
                    <a:gd name="connsiteX250" fmla="*/ 1292931 w 1370451"/>
                    <a:gd name="connsiteY250" fmla="*/ 945609 h 1128613"/>
                    <a:gd name="connsiteX251" fmla="*/ 1301067 w 1370451"/>
                    <a:gd name="connsiteY251" fmla="*/ 943982 h 1128613"/>
                    <a:gd name="connsiteX252" fmla="*/ 1294884 w 1370451"/>
                    <a:gd name="connsiteY252" fmla="*/ 941378 h 1128613"/>
                    <a:gd name="connsiteX253" fmla="*/ 1294884 w 1370451"/>
                    <a:gd name="connsiteY253" fmla="*/ 941378 h 1128613"/>
                    <a:gd name="connsiteX254" fmla="*/ 1265919 w 1370451"/>
                    <a:gd name="connsiteY254" fmla="*/ 950166 h 1128613"/>
                    <a:gd name="connsiteX255" fmla="*/ 1268848 w 1370451"/>
                    <a:gd name="connsiteY255" fmla="*/ 955698 h 1128613"/>
                    <a:gd name="connsiteX256" fmla="*/ 1271776 w 1370451"/>
                    <a:gd name="connsiteY256" fmla="*/ 951467 h 1128613"/>
                    <a:gd name="connsiteX257" fmla="*/ 1265919 w 1370451"/>
                    <a:gd name="connsiteY257" fmla="*/ 950166 h 1128613"/>
                    <a:gd name="connsiteX258" fmla="*/ 1265919 w 1370451"/>
                    <a:gd name="connsiteY258" fmla="*/ 950166 h 1128613"/>
                    <a:gd name="connsiteX259" fmla="*/ 1256155 w 1370451"/>
                    <a:gd name="connsiteY259" fmla="*/ 928035 h 1128613"/>
                    <a:gd name="connsiteX260" fmla="*/ 1261037 w 1370451"/>
                    <a:gd name="connsiteY260" fmla="*/ 932591 h 1128613"/>
                    <a:gd name="connsiteX261" fmla="*/ 1261362 w 1370451"/>
                    <a:gd name="connsiteY261" fmla="*/ 926407 h 1128613"/>
                    <a:gd name="connsiteX262" fmla="*/ 1256155 w 1370451"/>
                    <a:gd name="connsiteY262" fmla="*/ 928035 h 1128613"/>
                    <a:gd name="connsiteX263" fmla="*/ 1256155 w 1370451"/>
                    <a:gd name="connsiteY263" fmla="*/ 928035 h 1128613"/>
                    <a:gd name="connsiteX264" fmla="*/ 1279913 w 1370451"/>
                    <a:gd name="connsiteY264" fmla="*/ 841464 h 1128613"/>
                    <a:gd name="connsiteX265" fmla="*/ 1278611 w 1370451"/>
                    <a:gd name="connsiteY265" fmla="*/ 850251 h 1128613"/>
                    <a:gd name="connsiteX266" fmla="*/ 1285120 w 1370451"/>
                    <a:gd name="connsiteY266" fmla="*/ 846346 h 1128613"/>
                    <a:gd name="connsiteX267" fmla="*/ 1279913 w 1370451"/>
                    <a:gd name="connsiteY267" fmla="*/ 841464 h 1128613"/>
                    <a:gd name="connsiteX268" fmla="*/ 1279913 w 1370451"/>
                    <a:gd name="connsiteY268" fmla="*/ 841464 h 1128613"/>
                    <a:gd name="connsiteX269" fmla="*/ 1251598 w 1370451"/>
                    <a:gd name="connsiteY269" fmla="*/ 807942 h 1128613"/>
                    <a:gd name="connsiteX270" fmla="*/ 1258758 w 1370451"/>
                    <a:gd name="connsiteY270" fmla="*/ 811848 h 1128613"/>
                    <a:gd name="connsiteX271" fmla="*/ 1255504 w 1370451"/>
                    <a:gd name="connsiteY271" fmla="*/ 805990 h 1128613"/>
                    <a:gd name="connsiteX272" fmla="*/ 1251598 w 1370451"/>
                    <a:gd name="connsiteY272" fmla="*/ 807942 h 1128613"/>
                    <a:gd name="connsiteX273" fmla="*/ 1251598 w 1370451"/>
                    <a:gd name="connsiteY273" fmla="*/ 807942 h 1128613"/>
                    <a:gd name="connsiteX274" fmla="*/ 1270475 w 1370451"/>
                    <a:gd name="connsiteY274" fmla="*/ 807617 h 1128613"/>
                    <a:gd name="connsiteX275" fmla="*/ 1269824 w 1370451"/>
                    <a:gd name="connsiteY275" fmla="*/ 813475 h 1128613"/>
                    <a:gd name="connsiteX276" fmla="*/ 1275031 w 1370451"/>
                    <a:gd name="connsiteY276" fmla="*/ 807942 h 1128613"/>
                    <a:gd name="connsiteX277" fmla="*/ 1270475 w 1370451"/>
                    <a:gd name="connsiteY277" fmla="*/ 807617 h 1128613"/>
                    <a:gd name="connsiteX278" fmla="*/ 1270475 w 1370451"/>
                    <a:gd name="connsiteY278" fmla="*/ 807617 h 1128613"/>
                    <a:gd name="connsiteX279" fmla="*/ 1002627 w 1370451"/>
                    <a:gd name="connsiteY279" fmla="*/ 782883 h 1128613"/>
                    <a:gd name="connsiteX280" fmla="*/ 1000349 w 1370451"/>
                    <a:gd name="connsiteY280" fmla="*/ 788415 h 1128613"/>
                    <a:gd name="connsiteX281" fmla="*/ 1005230 w 1370451"/>
                    <a:gd name="connsiteY281" fmla="*/ 791995 h 1128613"/>
                    <a:gd name="connsiteX282" fmla="*/ 1008159 w 1370451"/>
                    <a:gd name="connsiteY282" fmla="*/ 784835 h 1128613"/>
                    <a:gd name="connsiteX283" fmla="*/ 1002627 w 1370451"/>
                    <a:gd name="connsiteY283" fmla="*/ 782883 h 1128613"/>
                    <a:gd name="connsiteX284" fmla="*/ 1002627 w 1370451"/>
                    <a:gd name="connsiteY284" fmla="*/ 782883 h 1128613"/>
                    <a:gd name="connsiteX285" fmla="*/ 1221983 w 1370451"/>
                    <a:gd name="connsiteY285" fmla="*/ 802410 h 1128613"/>
                    <a:gd name="connsiteX286" fmla="*/ 1217752 w 1370451"/>
                    <a:gd name="connsiteY286" fmla="*/ 804362 h 1128613"/>
                    <a:gd name="connsiteX287" fmla="*/ 1223610 w 1370451"/>
                    <a:gd name="connsiteY287" fmla="*/ 812173 h 1128613"/>
                    <a:gd name="connsiteX288" fmla="*/ 1221983 w 1370451"/>
                    <a:gd name="connsiteY288" fmla="*/ 802410 h 1128613"/>
                    <a:gd name="connsiteX289" fmla="*/ 1221983 w 1370451"/>
                    <a:gd name="connsiteY289" fmla="*/ 802410 h 1128613"/>
                    <a:gd name="connsiteX290" fmla="*/ 1211567 w 1370451"/>
                    <a:gd name="connsiteY290" fmla="*/ 788415 h 1128613"/>
                    <a:gd name="connsiteX291" fmla="*/ 1213521 w 1370451"/>
                    <a:gd name="connsiteY291" fmla="*/ 796552 h 1128613"/>
                    <a:gd name="connsiteX292" fmla="*/ 1216449 w 1370451"/>
                    <a:gd name="connsiteY292" fmla="*/ 791344 h 1128613"/>
                    <a:gd name="connsiteX293" fmla="*/ 1211567 w 1370451"/>
                    <a:gd name="connsiteY293" fmla="*/ 788415 h 1128613"/>
                    <a:gd name="connsiteX294" fmla="*/ 1211567 w 1370451"/>
                    <a:gd name="connsiteY294" fmla="*/ 788415 h 1128613"/>
                    <a:gd name="connsiteX295" fmla="*/ 1184230 w 1370451"/>
                    <a:gd name="connsiteY295" fmla="*/ 710957 h 1128613"/>
                    <a:gd name="connsiteX296" fmla="*/ 1187159 w 1370451"/>
                    <a:gd name="connsiteY296" fmla="*/ 716815 h 1128613"/>
                    <a:gd name="connsiteX297" fmla="*/ 1190413 w 1370451"/>
                    <a:gd name="connsiteY297" fmla="*/ 712259 h 1128613"/>
                    <a:gd name="connsiteX298" fmla="*/ 1184230 w 1370451"/>
                    <a:gd name="connsiteY298" fmla="*/ 710957 h 1128613"/>
                    <a:gd name="connsiteX299" fmla="*/ 1184230 w 1370451"/>
                    <a:gd name="connsiteY299" fmla="*/ 710957 h 1128613"/>
                    <a:gd name="connsiteX300" fmla="*/ 1172513 w 1370451"/>
                    <a:gd name="connsiteY300" fmla="*/ 743828 h 1128613"/>
                    <a:gd name="connsiteX301" fmla="*/ 1171862 w 1370451"/>
                    <a:gd name="connsiteY301" fmla="*/ 751314 h 1128613"/>
                    <a:gd name="connsiteX302" fmla="*/ 1177395 w 1370451"/>
                    <a:gd name="connsiteY302" fmla="*/ 748710 h 1128613"/>
                    <a:gd name="connsiteX303" fmla="*/ 1172513 w 1370451"/>
                    <a:gd name="connsiteY303" fmla="*/ 743828 h 1128613"/>
                    <a:gd name="connsiteX304" fmla="*/ 1172513 w 1370451"/>
                    <a:gd name="connsiteY304" fmla="*/ 743828 h 1128613"/>
                    <a:gd name="connsiteX305" fmla="*/ 1174140 w 1370451"/>
                    <a:gd name="connsiteY305" fmla="*/ 732437 h 1128613"/>
                    <a:gd name="connsiteX306" fmla="*/ 1172188 w 1370451"/>
                    <a:gd name="connsiteY306" fmla="*/ 735692 h 1128613"/>
                    <a:gd name="connsiteX307" fmla="*/ 1180324 w 1370451"/>
                    <a:gd name="connsiteY307" fmla="*/ 736668 h 1128613"/>
                    <a:gd name="connsiteX308" fmla="*/ 1174140 w 1370451"/>
                    <a:gd name="connsiteY308" fmla="*/ 732437 h 1128613"/>
                    <a:gd name="connsiteX309" fmla="*/ 1174140 w 1370451"/>
                    <a:gd name="connsiteY309" fmla="*/ 732437 h 1128613"/>
                    <a:gd name="connsiteX310" fmla="*/ 1171537 w 1370451"/>
                    <a:gd name="connsiteY310" fmla="*/ 715188 h 1128613"/>
                    <a:gd name="connsiteX311" fmla="*/ 1169584 w 1370451"/>
                    <a:gd name="connsiteY311" fmla="*/ 717466 h 1128613"/>
                    <a:gd name="connsiteX312" fmla="*/ 1173165 w 1370451"/>
                    <a:gd name="connsiteY312" fmla="*/ 723650 h 1128613"/>
                    <a:gd name="connsiteX313" fmla="*/ 1176419 w 1370451"/>
                    <a:gd name="connsiteY313" fmla="*/ 722999 h 1128613"/>
                    <a:gd name="connsiteX314" fmla="*/ 1171537 w 1370451"/>
                    <a:gd name="connsiteY314" fmla="*/ 715188 h 1128613"/>
                    <a:gd name="connsiteX315" fmla="*/ 1171537 w 1370451"/>
                    <a:gd name="connsiteY315" fmla="*/ 715188 h 1128613"/>
                    <a:gd name="connsiteX316" fmla="*/ 1167631 w 1370451"/>
                    <a:gd name="connsiteY316" fmla="*/ 683294 h 1128613"/>
                    <a:gd name="connsiteX317" fmla="*/ 1164377 w 1370451"/>
                    <a:gd name="connsiteY317" fmla="*/ 686223 h 1128613"/>
                    <a:gd name="connsiteX318" fmla="*/ 1167957 w 1370451"/>
                    <a:gd name="connsiteY318" fmla="*/ 689478 h 1128613"/>
                    <a:gd name="connsiteX319" fmla="*/ 1172188 w 1370451"/>
                    <a:gd name="connsiteY319" fmla="*/ 686874 h 1128613"/>
                    <a:gd name="connsiteX320" fmla="*/ 1167631 w 1370451"/>
                    <a:gd name="connsiteY320" fmla="*/ 683294 h 1128613"/>
                    <a:gd name="connsiteX321" fmla="*/ 1167631 w 1370451"/>
                    <a:gd name="connsiteY321" fmla="*/ 683294 h 1128613"/>
                    <a:gd name="connsiteX322" fmla="*/ 1124021 w 1370451"/>
                    <a:gd name="connsiteY322" fmla="*/ 535864 h 1128613"/>
                    <a:gd name="connsiteX323" fmla="*/ 1121743 w 1370451"/>
                    <a:gd name="connsiteY323" fmla="*/ 541071 h 1128613"/>
                    <a:gd name="connsiteX324" fmla="*/ 1125974 w 1370451"/>
                    <a:gd name="connsiteY324" fmla="*/ 541396 h 1128613"/>
                    <a:gd name="connsiteX325" fmla="*/ 1124021 w 1370451"/>
                    <a:gd name="connsiteY325" fmla="*/ 535864 h 1128613"/>
                    <a:gd name="connsiteX326" fmla="*/ 1124021 w 1370451"/>
                    <a:gd name="connsiteY326" fmla="*/ 535864 h 1128613"/>
                    <a:gd name="connsiteX327" fmla="*/ 1117512 w 1370451"/>
                    <a:gd name="connsiteY327" fmla="*/ 525449 h 1128613"/>
                    <a:gd name="connsiteX328" fmla="*/ 1115234 w 1370451"/>
                    <a:gd name="connsiteY328" fmla="*/ 529354 h 1128613"/>
                    <a:gd name="connsiteX329" fmla="*/ 1120766 w 1370451"/>
                    <a:gd name="connsiteY329" fmla="*/ 529029 h 1128613"/>
                    <a:gd name="connsiteX330" fmla="*/ 1117512 w 1370451"/>
                    <a:gd name="connsiteY330" fmla="*/ 525449 h 1128613"/>
                    <a:gd name="connsiteX331" fmla="*/ 1117512 w 1370451"/>
                    <a:gd name="connsiteY331" fmla="*/ 525449 h 1128613"/>
                    <a:gd name="connsiteX332" fmla="*/ 1088872 w 1370451"/>
                    <a:gd name="connsiteY332" fmla="*/ 424884 h 1128613"/>
                    <a:gd name="connsiteX333" fmla="*/ 1087570 w 1370451"/>
                    <a:gd name="connsiteY333" fmla="*/ 431718 h 1128613"/>
                    <a:gd name="connsiteX334" fmla="*/ 1091801 w 1370451"/>
                    <a:gd name="connsiteY334" fmla="*/ 427488 h 1128613"/>
                    <a:gd name="connsiteX335" fmla="*/ 1096032 w 1370451"/>
                    <a:gd name="connsiteY335" fmla="*/ 422931 h 1128613"/>
                    <a:gd name="connsiteX336" fmla="*/ 1088872 w 1370451"/>
                    <a:gd name="connsiteY336" fmla="*/ 424884 h 1128613"/>
                    <a:gd name="connsiteX337" fmla="*/ 1088872 w 1370451"/>
                    <a:gd name="connsiteY337" fmla="*/ 424884 h 1128613"/>
                    <a:gd name="connsiteX338" fmla="*/ 1081386 w 1370451"/>
                    <a:gd name="connsiteY338" fmla="*/ 453524 h 1128613"/>
                    <a:gd name="connsiteX339" fmla="*/ 1081712 w 1370451"/>
                    <a:gd name="connsiteY339" fmla="*/ 457429 h 1128613"/>
                    <a:gd name="connsiteX340" fmla="*/ 1086594 w 1370451"/>
                    <a:gd name="connsiteY340" fmla="*/ 454826 h 1128613"/>
                    <a:gd name="connsiteX341" fmla="*/ 1081386 w 1370451"/>
                    <a:gd name="connsiteY341" fmla="*/ 453524 h 1128613"/>
                    <a:gd name="connsiteX342" fmla="*/ 1081386 w 1370451"/>
                    <a:gd name="connsiteY342" fmla="*/ 453524 h 1128613"/>
                    <a:gd name="connsiteX343" fmla="*/ 1115559 w 1370451"/>
                    <a:gd name="connsiteY343" fmla="*/ 480536 h 1128613"/>
                    <a:gd name="connsiteX344" fmla="*/ 1114583 w 1370451"/>
                    <a:gd name="connsiteY344" fmla="*/ 485418 h 1128613"/>
                    <a:gd name="connsiteX345" fmla="*/ 1110026 w 1370451"/>
                    <a:gd name="connsiteY345" fmla="*/ 482164 h 1128613"/>
                    <a:gd name="connsiteX346" fmla="*/ 1115559 w 1370451"/>
                    <a:gd name="connsiteY346" fmla="*/ 480536 h 1128613"/>
                    <a:gd name="connsiteX347" fmla="*/ 1115559 w 1370451"/>
                    <a:gd name="connsiteY347" fmla="*/ 480536 h 1128613"/>
                    <a:gd name="connsiteX348" fmla="*/ 1084641 w 1370451"/>
                    <a:gd name="connsiteY348" fmla="*/ 479235 h 1128613"/>
                    <a:gd name="connsiteX349" fmla="*/ 1085292 w 1370451"/>
                    <a:gd name="connsiteY349" fmla="*/ 484767 h 1128613"/>
                    <a:gd name="connsiteX350" fmla="*/ 1090499 w 1370451"/>
                    <a:gd name="connsiteY350" fmla="*/ 483466 h 1128613"/>
                    <a:gd name="connsiteX351" fmla="*/ 1084641 w 1370451"/>
                    <a:gd name="connsiteY351" fmla="*/ 479235 h 1128613"/>
                    <a:gd name="connsiteX352" fmla="*/ 1084641 w 1370451"/>
                    <a:gd name="connsiteY352" fmla="*/ 479235 h 1128613"/>
                    <a:gd name="connsiteX353" fmla="*/ 1064789 w 1370451"/>
                    <a:gd name="connsiteY353" fmla="*/ 491602 h 1128613"/>
                    <a:gd name="connsiteX354" fmla="*/ 1066416 w 1370451"/>
                    <a:gd name="connsiteY354" fmla="*/ 495182 h 1128613"/>
                    <a:gd name="connsiteX355" fmla="*/ 1070321 w 1370451"/>
                    <a:gd name="connsiteY355" fmla="*/ 493229 h 1128613"/>
                    <a:gd name="connsiteX356" fmla="*/ 1064789 w 1370451"/>
                    <a:gd name="connsiteY356" fmla="*/ 491602 h 1128613"/>
                    <a:gd name="connsiteX357" fmla="*/ 1064789 w 1370451"/>
                    <a:gd name="connsiteY357" fmla="*/ 491602 h 1128613"/>
                    <a:gd name="connsiteX358" fmla="*/ 1088547 w 1370451"/>
                    <a:gd name="connsiteY358" fmla="*/ 502016 h 1128613"/>
                    <a:gd name="connsiteX359" fmla="*/ 1087895 w 1370451"/>
                    <a:gd name="connsiteY359" fmla="*/ 507549 h 1128613"/>
                    <a:gd name="connsiteX360" fmla="*/ 1095056 w 1370451"/>
                    <a:gd name="connsiteY360" fmla="*/ 507224 h 1128613"/>
                    <a:gd name="connsiteX361" fmla="*/ 1088547 w 1370451"/>
                    <a:gd name="connsiteY361" fmla="*/ 502016 h 1128613"/>
                    <a:gd name="connsiteX362" fmla="*/ 1088547 w 1370451"/>
                    <a:gd name="connsiteY362" fmla="*/ 502016 h 1128613"/>
                    <a:gd name="connsiteX363" fmla="*/ 1136063 w 1370451"/>
                    <a:gd name="connsiteY363" fmla="*/ 571338 h 1128613"/>
                    <a:gd name="connsiteX364" fmla="*/ 1132808 w 1370451"/>
                    <a:gd name="connsiteY364" fmla="*/ 573942 h 1128613"/>
                    <a:gd name="connsiteX365" fmla="*/ 1139968 w 1370451"/>
                    <a:gd name="connsiteY365" fmla="*/ 578823 h 1128613"/>
                    <a:gd name="connsiteX366" fmla="*/ 1136063 w 1370451"/>
                    <a:gd name="connsiteY366" fmla="*/ 571338 h 1128613"/>
                    <a:gd name="connsiteX367" fmla="*/ 1136063 w 1370451"/>
                    <a:gd name="connsiteY367" fmla="*/ 571338 h 1128613"/>
                    <a:gd name="connsiteX368" fmla="*/ 1121743 w 1370451"/>
                    <a:gd name="connsiteY368" fmla="*/ 569060 h 1128613"/>
                    <a:gd name="connsiteX369" fmla="*/ 1116210 w 1370451"/>
                    <a:gd name="connsiteY369" fmla="*/ 570687 h 1128613"/>
                    <a:gd name="connsiteX370" fmla="*/ 1122394 w 1370451"/>
                    <a:gd name="connsiteY370" fmla="*/ 576545 h 1128613"/>
                    <a:gd name="connsiteX371" fmla="*/ 1127275 w 1370451"/>
                    <a:gd name="connsiteY371" fmla="*/ 576871 h 1128613"/>
                    <a:gd name="connsiteX372" fmla="*/ 1121743 w 1370451"/>
                    <a:gd name="connsiteY372" fmla="*/ 569060 h 1128613"/>
                    <a:gd name="connsiteX373" fmla="*/ 1121743 w 1370451"/>
                    <a:gd name="connsiteY373" fmla="*/ 569060 h 1128613"/>
                    <a:gd name="connsiteX374" fmla="*/ 1051445 w 1370451"/>
                    <a:gd name="connsiteY374" fmla="*/ 640009 h 1128613"/>
                    <a:gd name="connsiteX375" fmla="*/ 1057629 w 1370451"/>
                    <a:gd name="connsiteY375" fmla="*/ 640985 h 1128613"/>
                    <a:gd name="connsiteX376" fmla="*/ 1052421 w 1370451"/>
                    <a:gd name="connsiteY376" fmla="*/ 644890 h 1128613"/>
                    <a:gd name="connsiteX377" fmla="*/ 1051445 w 1370451"/>
                    <a:gd name="connsiteY377" fmla="*/ 640009 h 1128613"/>
                    <a:gd name="connsiteX378" fmla="*/ 1051445 w 1370451"/>
                    <a:gd name="connsiteY378" fmla="*/ 640009 h 1128613"/>
                    <a:gd name="connsiteX379" fmla="*/ 1058930 w 1370451"/>
                    <a:gd name="connsiteY379" fmla="*/ 611043 h 1128613"/>
                    <a:gd name="connsiteX380" fmla="*/ 1061534 w 1370451"/>
                    <a:gd name="connsiteY380" fmla="*/ 617227 h 1128613"/>
                    <a:gd name="connsiteX381" fmla="*/ 1062511 w 1370451"/>
                    <a:gd name="connsiteY381" fmla="*/ 611043 h 1128613"/>
                    <a:gd name="connsiteX382" fmla="*/ 1058930 w 1370451"/>
                    <a:gd name="connsiteY382" fmla="*/ 611043 h 1128613"/>
                    <a:gd name="connsiteX383" fmla="*/ 1058930 w 1370451"/>
                    <a:gd name="connsiteY383" fmla="*/ 611043 h 1128613"/>
                    <a:gd name="connsiteX384" fmla="*/ 1076504 w 1370451"/>
                    <a:gd name="connsiteY384" fmla="*/ 602907 h 1128613"/>
                    <a:gd name="connsiteX385" fmla="*/ 1074552 w 1370451"/>
                    <a:gd name="connsiteY385" fmla="*/ 611369 h 1128613"/>
                    <a:gd name="connsiteX386" fmla="*/ 1082688 w 1370451"/>
                    <a:gd name="connsiteY386" fmla="*/ 606487 h 1128613"/>
                    <a:gd name="connsiteX387" fmla="*/ 1076504 w 1370451"/>
                    <a:gd name="connsiteY387" fmla="*/ 602907 h 1128613"/>
                    <a:gd name="connsiteX388" fmla="*/ 1076504 w 1370451"/>
                    <a:gd name="connsiteY388" fmla="*/ 602907 h 1128613"/>
                    <a:gd name="connsiteX389" fmla="*/ 1013367 w 1370451"/>
                    <a:gd name="connsiteY389" fmla="*/ 535538 h 1128613"/>
                    <a:gd name="connsiteX390" fmla="*/ 1014668 w 1370451"/>
                    <a:gd name="connsiteY390" fmla="*/ 541396 h 1128613"/>
                    <a:gd name="connsiteX391" fmla="*/ 1020202 w 1370451"/>
                    <a:gd name="connsiteY391" fmla="*/ 538142 h 1128613"/>
                    <a:gd name="connsiteX392" fmla="*/ 1013367 w 1370451"/>
                    <a:gd name="connsiteY392" fmla="*/ 535538 h 1128613"/>
                    <a:gd name="connsiteX393" fmla="*/ 1013367 w 1370451"/>
                    <a:gd name="connsiteY393" fmla="*/ 535538 h 1128613"/>
                    <a:gd name="connsiteX394" fmla="*/ 1013367 w 1370451"/>
                    <a:gd name="connsiteY394" fmla="*/ 512431 h 1128613"/>
                    <a:gd name="connsiteX395" fmla="*/ 1019550 w 1370451"/>
                    <a:gd name="connsiteY395" fmla="*/ 517313 h 1128613"/>
                    <a:gd name="connsiteX396" fmla="*/ 1016947 w 1370451"/>
                    <a:gd name="connsiteY396" fmla="*/ 511780 h 1128613"/>
                    <a:gd name="connsiteX397" fmla="*/ 1013367 w 1370451"/>
                    <a:gd name="connsiteY397" fmla="*/ 512431 h 1128613"/>
                    <a:gd name="connsiteX398" fmla="*/ 1013367 w 1370451"/>
                    <a:gd name="connsiteY398" fmla="*/ 512431 h 1128613"/>
                    <a:gd name="connsiteX399" fmla="*/ 1035172 w 1370451"/>
                    <a:gd name="connsiteY399" fmla="*/ 546929 h 1128613"/>
                    <a:gd name="connsiteX400" fmla="*/ 1038102 w 1370451"/>
                    <a:gd name="connsiteY400" fmla="*/ 550509 h 1128613"/>
                    <a:gd name="connsiteX401" fmla="*/ 1042332 w 1370451"/>
                    <a:gd name="connsiteY401" fmla="*/ 547905 h 1128613"/>
                    <a:gd name="connsiteX402" fmla="*/ 1035172 w 1370451"/>
                    <a:gd name="connsiteY402" fmla="*/ 546929 h 1128613"/>
                    <a:gd name="connsiteX403" fmla="*/ 1035172 w 1370451"/>
                    <a:gd name="connsiteY403" fmla="*/ 546929 h 1128613"/>
                    <a:gd name="connsiteX404" fmla="*/ 1059256 w 1370451"/>
                    <a:gd name="connsiteY404" fmla="*/ 548882 h 1128613"/>
                    <a:gd name="connsiteX405" fmla="*/ 1058279 w 1370451"/>
                    <a:gd name="connsiteY405" fmla="*/ 553763 h 1128613"/>
                    <a:gd name="connsiteX406" fmla="*/ 1063812 w 1370451"/>
                    <a:gd name="connsiteY406" fmla="*/ 552136 h 1128613"/>
                    <a:gd name="connsiteX407" fmla="*/ 1059256 w 1370451"/>
                    <a:gd name="connsiteY407" fmla="*/ 548882 h 1128613"/>
                    <a:gd name="connsiteX408" fmla="*/ 1059256 w 1370451"/>
                    <a:gd name="connsiteY408" fmla="*/ 548882 h 1128613"/>
                    <a:gd name="connsiteX409" fmla="*/ 1052095 w 1370451"/>
                    <a:gd name="connsiteY409" fmla="*/ 563202 h 1128613"/>
                    <a:gd name="connsiteX410" fmla="*/ 1050794 w 1370451"/>
                    <a:gd name="connsiteY410" fmla="*/ 567758 h 1128613"/>
                    <a:gd name="connsiteX411" fmla="*/ 1059581 w 1370451"/>
                    <a:gd name="connsiteY411" fmla="*/ 568734 h 1128613"/>
                    <a:gd name="connsiteX412" fmla="*/ 1052095 w 1370451"/>
                    <a:gd name="connsiteY412" fmla="*/ 563202 h 1128613"/>
                    <a:gd name="connsiteX413" fmla="*/ 1052095 w 1370451"/>
                    <a:gd name="connsiteY413" fmla="*/ 563202 h 1128613"/>
                    <a:gd name="connsiteX414" fmla="*/ 983750 w 1370451"/>
                    <a:gd name="connsiteY414" fmla="*/ 519591 h 1128613"/>
                    <a:gd name="connsiteX415" fmla="*/ 986029 w 1370451"/>
                    <a:gd name="connsiteY415" fmla="*/ 523171 h 1128613"/>
                    <a:gd name="connsiteX416" fmla="*/ 989284 w 1370451"/>
                    <a:gd name="connsiteY416" fmla="*/ 519265 h 1128613"/>
                    <a:gd name="connsiteX417" fmla="*/ 983750 w 1370451"/>
                    <a:gd name="connsiteY417" fmla="*/ 519591 h 1128613"/>
                    <a:gd name="connsiteX418" fmla="*/ 983750 w 1370451"/>
                    <a:gd name="connsiteY418" fmla="*/ 519591 h 1128613"/>
                    <a:gd name="connsiteX419" fmla="*/ 964223 w 1370451"/>
                    <a:gd name="connsiteY419" fmla="*/ 515685 h 1128613"/>
                    <a:gd name="connsiteX420" fmla="*/ 967153 w 1370451"/>
                    <a:gd name="connsiteY420" fmla="*/ 520893 h 1128613"/>
                    <a:gd name="connsiteX421" fmla="*/ 974963 w 1370451"/>
                    <a:gd name="connsiteY421" fmla="*/ 518940 h 1128613"/>
                    <a:gd name="connsiteX422" fmla="*/ 964223 w 1370451"/>
                    <a:gd name="connsiteY422" fmla="*/ 515685 h 1128613"/>
                    <a:gd name="connsiteX423" fmla="*/ 964223 w 1370451"/>
                    <a:gd name="connsiteY423" fmla="*/ 515685 h 1128613"/>
                    <a:gd name="connsiteX424" fmla="*/ 974638 w 1370451"/>
                    <a:gd name="connsiteY424" fmla="*/ 487371 h 1128613"/>
                    <a:gd name="connsiteX425" fmla="*/ 975614 w 1370451"/>
                    <a:gd name="connsiteY425" fmla="*/ 491602 h 1128613"/>
                    <a:gd name="connsiteX426" fmla="*/ 979194 w 1370451"/>
                    <a:gd name="connsiteY426" fmla="*/ 488673 h 1128613"/>
                    <a:gd name="connsiteX427" fmla="*/ 974638 w 1370451"/>
                    <a:gd name="connsiteY427" fmla="*/ 487371 h 1128613"/>
                    <a:gd name="connsiteX428" fmla="*/ 974638 w 1370451"/>
                    <a:gd name="connsiteY428" fmla="*/ 487371 h 1128613"/>
                    <a:gd name="connsiteX429" fmla="*/ 1018249 w 1370451"/>
                    <a:gd name="connsiteY429" fmla="*/ 448642 h 1128613"/>
                    <a:gd name="connsiteX430" fmla="*/ 1017272 w 1370451"/>
                    <a:gd name="connsiteY430" fmla="*/ 452873 h 1128613"/>
                    <a:gd name="connsiteX431" fmla="*/ 1021829 w 1370451"/>
                    <a:gd name="connsiteY431" fmla="*/ 451571 h 1128613"/>
                    <a:gd name="connsiteX432" fmla="*/ 1018249 w 1370451"/>
                    <a:gd name="connsiteY432" fmla="*/ 448642 h 1128613"/>
                    <a:gd name="connsiteX433" fmla="*/ 1018249 w 1370451"/>
                    <a:gd name="connsiteY433" fmla="*/ 448642 h 1128613"/>
                    <a:gd name="connsiteX434" fmla="*/ 1002302 w 1370451"/>
                    <a:gd name="connsiteY434" fmla="*/ 451246 h 1128613"/>
                    <a:gd name="connsiteX435" fmla="*/ 999698 w 1370451"/>
                    <a:gd name="connsiteY435" fmla="*/ 456453 h 1128613"/>
                    <a:gd name="connsiteX436" fmla="*/ 1004580 w 1370451"/>
                    <a:gd name="connsiteY436" fmla="*/ 456778 h 1128613"/>
                    <a:gd name="connsiteX437" fmla="*/ 1002302 w 1370451"/>
                    <a:gd name="connsiteY437" fmla="*/ 451246 h 1128613"/>
                    <a:gd name="connsiteX438" fmla="*/ 1002302 w 1370451"/>
                    <a:gd name="connsiteY438" fmla="*/ 451246 h 1128613"/>
                    <a:gd name="connsiteX439" fmla="*/ 985703 w 1370451"/>
                    <a:gd name="connsiteY439" fmla="*/ 456127 h 1128613"/>
                    <a:gd name="connsiteX440" fmla="*/ 986029 w 1370451"/>
                    <a:gd name="connsiteY440" fmla="*/ 461009 h 1128613"/>
                    <a:gd name="connsiteX441" fmla="*/ 987981 w 1370451"/>
                    <a:gd name="connsiteY441" fmla="*/ 454500 h 1128613"/>
                    <a:gd name="connsiteX442" fmla="*/ 985703 w 1370451"/>
                    <a:gd name="connsiteY442" fmla="*/ 456127 h 1128613"/>
                    <a:gd name="connsiteX443" fmla="*/ 985703 w 1370451"/>
                    <a:gd name="connsiteY443" fmla="*/ 456127 h 1128613"/>
                    <a:gd name="connsiteX444" fmla="*/ 958690 w 1370451"/>
                    <a:gd name="connsiteY444" fmla="*/ 444086 h 1128613"/>
                    <a:gd name="connsiteX445" fmla="*/ 960643 w 1370451"/>
                    <a:gd name="connsiteY445" fmla="*/ 448317 h 1128613"/>
                    <a:gd name="connsiteX446" fmla="*/ 963247 w 1370451"/>
                    <a:gd name="connsiteY446" fmla="*/ 445062 h 1128613"/>
                    <a:gd name="connsiteX447" fmla="*/ 958690 w 1370451"/>
                    <a:gd name="connsiteY447" fmla="*/ 444086 h 1128613"/>
                    <a:gd name="connsiteX448" fmla="*/ 958690 w 1370451"/>
                    <a:gd name="connsiteY448" fmla="*/ 444086 h 1128613"/>
                    <a:gd name="connsiteX449" fmla="*/ 833717 w 1370451"/>
                    <a:gd name="connsiteY449" fmla="*/ 493880 h 1128613"/>
                    <a:gd name="connsiteX450" fmla="*/ 832740 w 1370451"/>
                    <a:gd name="connsiteY450" fmla="*/ 499738 h 1128613"/>
                    <a:gd name="connsiteX451" fmla="*/ 836645 w 1370451"/>
                    <a:gd name="connsiteY451" fmla="*/ 497785 h 1128613"/>
                    <a:gd name="connsiteX452" fmla="*/ 833717 w 1370451"/>
                    <a:gd name="connsiteY452" fmla="*/ 493880 h 1128613"/>
                    <a:gd name="connsiteX453" fmla="*/ 833717 w 1370451"/>
                    <a:gd name="connsiteY453" fmla="*/ 493880 h 1128613"/>
                    <a:gd name="connsiteX454" fmla="*/ 867889 w 1370451"/>
                    <a:gd name="connsiteY454" fmla="*/ 446364 h 1128613"/>
                    <a:gd name="connsiteX455" fmla="*/ 871795 w 1370451"/>
                    <a:gd name="connsiteY455" fmla="*/ 451246 h 1128613"/>
                    <a:gd name="connsiteX456" fmla="*/ 873748 w 1370451"/>
                    <a:gd name="connsiteY456" fmla="*/ 447340 h 1128613"/>
                    <a:gd name="connsiteX457" fmla="*/ 867889 w 1370451"/>
                    <a:gd name="connsiteY457" fmla="*/ 446364 h 1128613"/>
                    <a:gd name="connsiteX458" fmla="*/ 867889 w 1370451"/>
                    <a:gd name="connsiteY458" fmla="*/ 446364 h 1128613"/>
                    <a:gd name="connsiteX459" fmla="*/ 827533 w 1370451"/>
                    <a:gd name="connsiteY459" fmla="*/ 593794 h 1128613"/>
                    <a:gd name="connsiteX460" fmla="*/ 827533 w 1370451"/>
                    <a:gd name="connsiteY460" fmla="*/ 599652 h 1128613"/>
                    <a:gd name="connsiteX461" fmla="*/ 834042 w 1370451"/>
                    <a:gd name="connsiteY461" fmla="*/ 596723 h 1128613"/>
                    <a:gd name="connsiteX462" fmla="*/ 827533 w 1370451"/>
                    <a:gd name="connsiteY462" fmla="*/ 593794 h 1128613"/>
                    <a:gd name="connsiteX463" fmla="*/ 827533 w 1370451"/>
                    <a:gd name="connsiteY463" fmla="*/ 593794 h 11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Lst>
                  <a:rect l="l" t="t" r="r" b="b"/>
                  <a:pathLst>
                    <a:path w="1370451" h="1128613">
                      <a:moveTo>
                        <a:pt x="892623" y="617552"/>
                      </a:moveTo>
                      <a:cubicBezTo>
                        <a:pt x="890671" y="619830"/>
                        <a:pt x="887416" y="619830"/>
                        <a:pt x="888393" y="623085"/>
                      </a:cubicBezTo>
                      <a:cubicBezTo>
                        <a:pt x="889369" y="626340"/>
                        <a:pt x="891648" y="629594"/>
                        <a:pt x="893600" y="627641"/>
                      </a:cubicBezTo>
                      <a:cubicBezTo>
                        <a:pt x="895553" y="625689"/>
                        <a:pt x="895553" y="623736"/>
                        <a:pt x="895878" y="620807"/>
                      </a:cubicBezTo>
                      <a:cubicBezTo>
                        <a:pt x="895553" y="617878"/>
                        <a:pt x="895878" y="615600"/>
                        <a:pt x="892623" y="617552"/>
                      </a:cubicBezTo>
                      <a:lnTo>
                        <a:pt x="892623" y="617552"/>
                      </a:lnTo>
                      <a:close/>
                      <a:moveTo>
                        <a:pt x="727944" y="603883"/>
                      </a:moveTo>
                      <a:cubicBezTo>
                        <a:pt x="726642" y="605511"/>
                        <a:pt x="726968" y="609416"/>
                        <a:pt x="729572" y="611043"/>
                      </a:cubicBezTo>
                      <a:cubicBezTo>
                        <a:pt x="732175" y="612670"/>
                        <a:pt x="734453" y="613321"/>
                        <a:pt x="734453" y="610067"/>
                      </a:cubicBezTo>
                      <a:cubicBezTo>
                        <a:pt x="734453" y="606487"/>
                        <a:pt x="733151" y="601280"/>
                        <a:pt x="727944" y="603883"/>
                      </a:cubicBezTo>
                      <a:lnTo>
                        <a:pt x="727944" y="603883"/>
                      </a:lnTo>
                      <a:close/>
                      <a:moveTo>
                        <a:pt x="802799" y="583705"/>
                      </a:moveTo>
                      <a:cubicBezTo>
                        <a:pt x="801496" y="584682"/>
                        <a:pt x="801822" y="586634"/>
                        <a:pt x="803775" y="586960"/>
                      </a:cubicBezTo>
                      <a:cubicBezTo>
                        <a:pt x="805402" y="587285"/>
                        <a:pt x="808657" y="587611"/>
                        <a:pt x="808331" y="585983"/>
                      </a:cubicBezTo>
                      <a:cubicBezTo>
                        <a:pt x="808005" y="584356"/>
                        <a:pt x="805402" y="582403"/>
                        <a:pt x="802799" y="583705"/>
                      </a:cubicBezTo>
                      <a:lnTo>
                        <a:pt x="802799" y="583705"/>
                      </a:lnTo>
                      <a:close/>
                      <a:moveTo>
                        <a:pt x="757560" y="575569"/>
                      </a:moveTo>
                      <a:cubicBezTo>
                        <a:pt x="757560" y="578823"/>
                        <a:pt x="755282" y="581427"/>
                        <a:pt x="757560" y="582403"/>
                      </a:cubicBezTo>
                      <a:cubicBezTo>
                        <a:pt x="759839" y="583380"/>
                        <a:pt x="764069" y="581752"/>
                        <a:pt x="764069" y="578498"/>
                      </a:cubicBezTo>
                      <a:cubicBezTo>
                        <a:pt x="764069" y="575243"/>
                        <a:pt x="763418" y="575569"/>
                        <a:pt x="761140" y="574593"/>
                      </a:cubicBezTo>
                      <a:cubicBezTo>
                        <a:pt x="758862" y="572965"/>
                        <a:pt x="757235" y="572314"/>
                        <a:pt x="757560" y="575569"/>
                      </a:cubicBezTo>
                      <a:lnTo>
                        <a:pt x="757560" y="575569"/>
                      </a:lnTo>
                      <a:close/>
                      <a:moveTo>
                        <a:pt x="629006" y="614949"/>
                      </a:moveTo>
                      <a:cubicBezTo>
                        <a:pt x="629006" y="617227"/>
                        <a:pt x="630959" y="619505"/>
                        <a:pt x="632261" y="619179"/>
                      </a:cubicBezTo>
                      <a:cubicBezTo>
                        <a:pt x="633888" y="618854"/>
                        <a:pt x="636167" y="617878"/>
                        <a:pt x="636492" y="615600"/>
                      </a:cubicBezTo>
                      <a:cubicBezTo>
                        <a:pt x="636492" y="613647"/>
                        <a:pt x="629332" y="610067"/>
                        <a:pt x="629006" y="614949"/>
                      </a:cubicBezTo>
                      <a:lnTo>
                        <a:pt x="629006" y="614949"/>
                      </a:lnTo>
                      <a:close/>
                      <a:moveTo>
                        <a:pt x="615012" y="601931"/>
                      </a:moveTo>
                      <a:cubicBezTo>
                        <a:pt x="613385" y="603883"/>
                        <a:pt x="612083" y="603558"/>
                        <a:pt x="616314" y="605511"/>
                      </a:cubicBezTo>
                      <a:cubicBezTo>
                        <a:pt x="620219" y="607463"/>
                        <a:pt x="621846" y="608765"/>
                        <a:pt x="620870" y="604860"/>
                      </a:cubicBezTo>
                      <a:cubicBezTo>
                        <a:pt x="619894" y="600954"/>
                        <a:pt x="618267" y="599002"/>
                        <a:pt x="615012" y="601931"/>
                      </a:cubicBezTo>
                      <a:lnTo>
                        <a:pt x="615012" y="601931"/>
                      </a:lnTo>
                      <a:close/>
                      <a:moveTo>
                        <a:pt x="572378" y="562225"/>
                      </a:moveTo>
                      <a:cubicBezTo>
                        <a:pt x="570750" y="566456"/>
                        <a:pt x="574656" y="569385"/>
                        <a:pt x="576283" y="566131"/>
                      </a:cubicBezTo>
                      <a:cubicBezTo>
                        <a:pt x="577910" y="563202"/>
                        <a:pt x="575632" y="559296"/>
                        <a:pt x="572378" y="562225"/>
                      </a:cubicBezTo>
                      <a:lnTo>
                        <a:pt x="572378" y="562225"/>
                      </a:lnTo>
                      <a:close/>
                      <a:moveTo>
                        <a:pt x="601668" y="576871"/>
                      </a:moveTo>
                      <a:cubicBezTo>
                        <a:pt x="600041" y="578823"/>
                        <a:pt x="600692" y="580451"/>
                        <a:pt x="603296" y="580125"/>
                      </a:cubicBezTo>
                      <a:cubicBezTo>
                        <a:pt x="605899" y="579800"/>
                        <a:pt x="607201" y="580776"/>
                        <a:pt x="607201" y="577847"/>
                      </a:cubicBezTo>
                      <a:cubicBezTo>
                        <a:pt x="606876" y="575243"/>
                        <a:pt x="603946" y="573616"/>
                        <a:pt x="601668" y="576871"/>
                      </a:cubicBezTo>
                      <a:lnTo>
                        <a:pt x="601668" y="576871"/>
                      </a:lnTo>
                      <a:close/>
                      <a:moveTo>
                        <a:pt x="582467" y="571989"/>
                      </a:moveTo>
                      <a:cubicBezTo>
                        <a:pt x="582141" y="573942"/>
                        <a:pt x="581490" y="577522"/>
                        <a:pt x="586372" y="575569"/>
                      </a:cubicBezTo>
                      <a:cubicBezTo>
                        <a:pt x="591254" y="573616"/>
                        <a:pt x="592881" y="572640"/>
                        <a:pt x="591254" y="571012"/>
                      </a:cubicBezTo>
                      <a:cubicBezTo>
                        <a:pt x="589627" y="569385"/>
                        <a:pt x="583118" y="566782"/>
                        <a:pt x="582467" y="571989"/>
                      </a:cubicBezTo>
                      <a:lnTo>
                        <a:pt x="582467" y="571989"/>
                      </a:lnTo>
                      <a:close/>
                      <a:moveTo>
                        <a:pt x="593206" y="524473"/>
                      </a:moveTo>
                      <a:cubicBezTo>
                        <a:pt x="591905" y="527402"/>
                        <a:pt x="591579" y="529680"/>
                        <a:pt x="593858" y="529354"/>
                      </a:cubicBezTo>
                      <a:cubicBezTo>
                        <a:pt x="595810" y="529029"/>
                        <a:pt x="601018" y="529680"/>
                        <a:pt x="600367" y="528053"/>
                      </a:cubicBezTo>
                      <a:cubicBezTo>
                        <a:pt x="599715" y="526100"/>
                        <a:pt x="595485" y="522520"/>
                        <a:pt x="593206" y="524473"/>
                      </a:cubicBezTo>
                      <a:lnTo>
                        <a:pt x="593206" y="524473"/>
                      </a:lnTo>
                      <a:close/>
                      <a:moveTo>
                        <a:pt x="529092" y="522845"/>
                      </a:moveTo>
                      <a:cubicBezTo>
                        <a:pt x="528116" y="525124"/>
                        <a:pt x="526488" y="529354"/>
                        <a:pt x="529418" y="528704"/>
                      </a:cubicBezTo>
                      <a:cubicBezTo>
                        <a:pt x="532347" y="528053"/>
                        <a:pt x="533649" y="529029"/>
                        <a:pt x="533649" y="526100"/>
                      </a:cubicBezTo>
                      <a:cubicBezTo>
                        <a:pt x="533323" y="522845"/>
                        <a:pt x="532997" y="519265"/>
                        <a:pt x="529092" y="522845"/>
                      </a:cubicBezTo>
                      <a:lnTo>
                        <a:pt x="529092" y="522845"/>
                      </a:lnTo>
                      <a:close/>
                      <a:moveTo>
                        <a:pt x="510216" y="553438"/>
                      </a:moveTo>
                      <a:cubicBezTo>
                        <a:pt x="510216" y="553438"/>
                        <a:pt x="507938" y="560923"/>
                        <a:pt x="511192" y="560598"/>
                      </a:cubicBezTo>
                      <a:cubicBezTo>
                        <a:pt x="514447" y="560273"/>
                        <a:pt x="520956" y="555716"/>
                        <a:pt x="517376" y="553113"/>
                      </a:cubicBezTo>
                      <a:cubicBezTo>
                        <a:pt x="513470" y="550509"/>
                        <a:pt x="513470" y="551160"/>
                        <a:pt x="510216" y="553438"/>
                      </a:cubicBezTo>
                      <a:lnTo>
                        <a:pt x="510216" y="553438"/>
                      </a:lnTo>
                      <a:close/>
                      <a:moveTo>
                        <a:pt x="507938" y="581102"/>
                      </a:moveTo>
                      <a:cubicBezTo>
                        <a:pt x="506636" y="582729"/>
                        <a:pt x="504683" y="585332"/>
                        <a:pt x="507613" y="585983"/>
                      </a:cubicBezTo>
                      <a:cubicBezTo>
                        <a:pt x="510867" y="586634"/>
                        <a:pt x="513796" y="586634"/>
                        <a:pt x="513796" y="583380"/>
                      </a:cubicBezTo>
                      <a:cubicBezTo>
                        <a:pt x="513796" y="580125"/>
                        <a:pt x="510216" y="578823"/>
                        <a:pt x="507938" y="581102"/>
                      </a:cubicBezTo>
                      <a:lnTo>
                        <a:pt x="507938" y="581102"/>
                      </a:lnTo>
                      <a:close/>
                      <a:moveTo>
                        <a:pt x="444149" y="560923"/>
                      </a:moveTo>
                      <a:cubicBezTo>
                        <a:pt x="442522" y="562876"/>
                        <a:pt x="441220" y="566456"/>
                        <a:pt x="442522" y="566782"/>
                      </a:cubicBezTo>
                      <a:cubicBezTo>
                        <a:pt x="443824" y="567107"/>
                        <a:pt x="448055" y="567107"/>
                        <a:pt x="448055" y="565154"/>
                      </a:cubicBezTo>
                      <a:cubicBezTo>
                        <a:pt x="448055" y="562876"/>
                        <a:pt x="447078" y="559296"/>
                        <a:pt x="444149" y="560923"/>
                      </a:cubicBezTo>
                      <a:lnTo>
                        <a:pt x="444149" y="560923"/>
                      </a:lnTo>
                      <a:close/>
                      <a:moveTo>
                        <a:pt x="421693" y="560598"/>
                      </a:moveTo>
                      <a:cubicBezTo>
                        <a:pt x="420391" y="561900"/>
                        <a:pt x="419740" y="563852"/>
                        <a:pt x="422669" y="564503"/>
                      </a:cubicBezTo>
                      <a:cubicBezTo>
                        <a:pt x="425598" y="565154"/>
                        <a:pt x="430155" y="565480"/>
                        <a:pt x="429178" y="563527"/>
                      </a:cubicBezTo>
                      <a:cubicBezTo>
                        <a:pt x="428527" y="561574"/>
                        <a:pt x="424947" y="559622"/>
                        <a:pt x="421693" y="560598"/>
                      </a:cubicBezTo>
                      <a:lnTo>
                        <a:pt x="421693" y="560598"/>
                      </a:lnTo>
                      <a:close/>
                      <a:moveTo>
                        <a:pt x="332844" y="577847"/>
                      </a:moveTo>
                      <a:cubicBezTo>
                        <a:pt x="331868" y="580125"/>
                        <a:pt x="331542" y="583380"/>
                        <a:pt x="332844" y="583705"/>
                      </a:cubicBezTo>
                      <a:cubicBezTo>
                        <a:pt x="334146" y="584031"/>
                        <a:pt x="336098" y="581752"/>
                        <a:pt x="336424" y="579474"/>
                      </a:cubicBezTo>
                      <a:cubicBezTo>
                        <a:pt x="336750" y="577196"/>
                        <a:pt x="335122" y="574267"/>
                        <a:pt x="332844" y="577847"/>
                      </a:cubicBezTo>
                      <a:lnTo>
                        <a:pt x="332844" y="577847"/>
                      </a:lnTo>
                      <a:close/>
                      <a:moveTo>
                        <a:pt x="372875" y="527076"/>
                      </a:moveTo>
                      <a:cubicBezTo>
                        <a:pt x="371898" y="529354"/>
                        <a:pt x="373525" y="535213"/>
                        <a:pt x="375478" y="534236"/>
                      </a:cubicBezTo>
                      <a:cubicBezTo>
                        <a:pt x="377756" y="533260"/>
                        <a:pt x="378733" y="532284"/>
                        <a:pt x="378407" y="528704"/>
                      </a:cubicBezTo>
                      <a:cubicBezTo>
                        <a:pt x="378082" y="525124"/>
                        <a:pt x="374177" y="523822"/>
                        <a:pt x="372875" y="527076"/>
                      </a:cubicBezTo>
                      <a:lnTo>
                        <a:pt x="372875" y="527076"/>
                      </a:lnTo>
                      <a:close/>
                      <a:moveTo>
                        <a:pt x="373200" y="566456"/>
                      </a:moveTo>
                      <a:cubicBezTo>
                        <a:pt x="370922" y="567433"/>
                        <a:pt x="368319" y="570362"/>
                        <a:pt x="369946" y="571012"/>
                      </a:cubicBezTo>
                      <a:cubicBezTo>
                        <a:pt x="371573" y="571989"/>
                        <a:pt x="375153" y="575243"/>
                        <a:pt x="376129" y="571989"/>
                      </a:cubicBezTo>
                      <a:cubicBezTo>
                        <a:pt x="376455" y="568409"/>
                        <a:pt x="378733" y="566131"/>
                        <a:pt x="373200" y="566456"/>
                      </a:cubicBezTo>
                      <a:lnTo>
                        <a:pt x="373200" y="566456"/>
                      </a:lnTo>
                      <a:close/>
                      <a:moveTo>
                        <a:pt x="355300" y="561900"/>
                      </a:moveTo>
                      <a:cubicBezTo>
                        <a:pt x="353998" y="563202"/>
                        <a:pt x="354975" y="566782"/>
                        <a:pt x="358229" y="566782"/>
                      </a:cubicBezTo>
                      <a:cubicBezTo>
                        <a:pt x="361159" y="566782"/>
                        <a:pt x="362786" y="564178"/>
                        <a:pt x="362786" y="562876"/>
                      </a:cubicBezTo>
                      <a:cubicBezTo>
                        <a:pt x="362786" y="561574"/>
                        <a:pt x="358555" y="558971"/>
                        <a:pt x="355300" y="561900"/>
                      </a:cubicBezTo>
                      <a:lnTo>
                        <a:pt x="355300" y="561900"/>
                      </a:lnTo>
                      <a:close/>
                      <a:moveTo>
                        <a:pt x="393704" y="197392"/>
                      </a:moveTo>
                      <a:cubicBezTo>
                        <a:pt x="393378" y="198043"/>
                        <a:pt x="391751" y="200321"/>
                        <a:pt x="393378" y="201623"/>
                      </a:cubicBezTo>
                      <a:cubicBezTo>
                        <a:pt x="395006" y="202925"/>
                        <a:pt x="399562" y="203901"/>
                        <a:pt x="399562" y="201298"/>
                      </a:cubicBezTo>
                      <a:cubicBezTo>
                        <a:pt x="399887" y="198694"/>
                        <a:pt x="397934" y="194789"/>
                        <a:pt x="393704" y="197392"/>
                      </a:cubicBezTo>
                      <a:lnTo>
                        <a:pt x="393704" y="197392"/>
                      </a:lnTo>
                      <a:close/>
                      <a:moveTo>
                        <a:pt x="410302" y="275176"/>
                      </a:moveTo>
                      <a:cubicBezTo>
                        <a:pt x="410952" y="277454"/>
                        <a:pt x="413231" y="279732"/>
                        <a:pt x="414207" y="276477"/>
                      </a:cubicBezTo>
                      <a:cubicBezTo>
                        <a:pt x="415183" y="272897"/>
                        <a:pt x="414207" y="269643"/>
                        <a:pt x="412580" y="269643"/>
                      </a:cubicBezTo>
                      <a:cubicBezTo>
                        <a:pt x="411278" y="269968"/>
                        <a:pt x="409651" y="271595"/>
                        <a:pt x="410302" y="275176"/>
                      </a:cubicBezTo>
                      <a:lnTo>
                        <a:pt x="410302" y="275176"/>
                      </a:lnTo>
                      <a:close/>
                      <a:moveTo>
                        <a:pt x="406071" y="237748"/>
                      </a:moveTo>
                      <a:cubicBezTo>
                        <a:pt x="403793" y="239050"/>
                        <a:pt x="402165" y="240677"/>
                        <a:pt x="403793" y="241003"/>
                      </a:cubicBezTo>
                      <a:cubicBezTo>
                        <a:pt x="405420" y="241328"/>
                        <a:pt x="414207" y="241328"/>
                        <a:pt x="412905" y="239701"/>
                      </a:cubicBezTo>
                      <a:cubicBezTo>
                        <a:pt x="411929" y="238399"/>
                        <a:pt x="412255" y="237423"/>
                        <a:pt x="406071" y="237748"/>
                      </a:cubicBezTo>
                      <a:lnTo>
                        <a:pt x="406071" y="237748"/>
                      </a:lnTo>
                      <a:close/>
                      <a:moveTo>
                        <a:pt x="408024" y="256299"/>
                      </a:moveTo>
                      <a:cubicBezTo>
                        <a:pt x="406396" y="258903"/>
                        <a:pt x="405420" y="261181"/>
                        <a:pt x="406722" y="262157"/>
                      </a:cubicBezTo>
                      <a:cubicBezTo>
                        <a:pt x="408024" y="262808"/>
                        <a:pt x="412905" y="262483"/>
                        <a:pt x="413882" y="259228"/>
                      </a:cubicBezTo>
                      <a:cubicBezTo>
                        <a:pt x="415183" y="255974"/>
                        <a:pt x="412905" y="253370"/>
                        <a:pt x="408024" y="256299"/>
                      </a:cubicBezTo>
                      <a:lnTo>
                        <a:pt x="408024" y="256299"/>
                      </a:lnTo>
                      <a:close/>
                      <a:moveTo>
                        <a:pt x="405746" y="306419"/>
                      </a:moveTo>
                      <a:cubicBezTo>
                        <a:pt x="404769" y="307721"/>
                        <a:pt x="402816" y="309023"/>
                        <a:pt x="405420" y="309999"/>
                      </a:cubicBezTo>
                      <a:cubicBezTo>
                        <a:pt x="407698" y="310975"/>
                        <a:pt x="412255" y="312277"/>
                        <a:pt x="411604" y="310324"/>
                      </a:cubicBezTo>
                      <a:cubicBezTo>
                        <a:pt x="410627" y="307721"/>
                        <a:pt x="408674" y="304792"/>
                        <a:pt x="405746" y="306419"/>
                      </a:cubicBezTo>
                      <a:lnTo>
                        <a:pt x="405746" y="306419"/>
                      </a:lnTo>
                      <a:close/>
                      <a:moveTo>
                        <a:pt x="409325" y="344172"/>
                      </a:moveTo>
                      <a:cubicBezTo>
                        <a:pt x="409651" y="341568"/>
                        <a:pt x="409651" y="337988"/>
                        <a:pt x="411929" y="336686"/>
                      </a:cubicBezTo>
                      <a:cubicBezTo>
                        <a:pt x="414207" y="335384"/>
                        <a:pt x="417137" y="337337"/>
                        <a:pt x="416811" y="338964"/>
                      </a:cubicBezTo>
                      <a:cubicBezTo>
                        <a:pt x="416486" y="340592"/>
                        <a:pt x="409977" y="346775"/>
                        <a:pt x="409325" y="344172"/>
                      </a:cubicBezTo>
                      <a:lnTo>
                        <a:pt x="409325" y="344172"/>
                      </a:lnTo>
                      <a:close/>
                      <a:moveTo>
                        <a:pt x="403468" y="345799"/>
                      </a:moveTo>
                      <a:cubicBezTo>
                        <a:pt x="403142" y="347426"/>
                        <a:pt x="401840" y="353610"/>
                        <a:pt x="403793" y="352959"/>
                      </a:cubicBezTo>
                      <a:cubicBezTo>
                        <a:pt x="405746" y="352308"/>
                        <a:pt x="406071" y="353610"/>
                        <a:pt x="406722" y="350681"/>
                      </a:cubicBezTo>
                      <a:cubicBezTo>
                        <a:pt x="407047" y="347752"/>
                        <a:pt x="404769" y="342219"/>
                        <a:pt x="403468" y="345799"/>
                      </a:cubicBezTo>
                      <a:lnTo>
                        <a:pt x="403468" y="345799"/>
                      </a:lnTo>
                      <a:close/>
                      <a:moveTo>
                        <a:pt x="394355" y="371510"/>
                      </a:moveTo>
                      <a:cubicBezTo>
                        <a:pt x="389473" y="373788"/>
                        <a:pt x="386869" y="375090"/>
                        <a:pt x="390124" y="376066"/>
                      </a:cubicBezTo>
                      <a:cubicBezTo>
                        <a:pt x="393378" y="377042"/>
                        <a:pt x="397284" y="378344"/>
                        <a:pt x="397934" y="375741"/>
                      </a:cubicBezTo>
                      <a:cubicBezTo>
                        <a:pt x="398586" y="373137"/>
                        <a:pt x="397609" y="371184"/>
                        <a:pt x="394355" y="371510"/>
                      </a:cubicBezTo>
                      <a:lnTo>
                        <a:pt x="394355" y="371510"/>
                      </a:lnTo>
                      <a:close/>
                      <a:moveTo>
                        <a:pt x="381011" y="389084"/>
                      </a:moveTo>
                      <a:cubicBezTo>
                        <a:pt x="377106" y="392013"/>
                        <a:pt x="375153" y="389410"/>
                        <a:pt x="376780" y="393966"/>
                      </a:cubicBezTo>
                      <a:cubicBezTo>
                        <a:pt x="378407" y="398522"/>
                        <a:pt x="377756" y="404380"/>
                        <a:pt x="380360" y="400475"/>
                      </a:cubicBezTo>
                      <a:cubicBezTo>
                        <a:pt x="383289" y="396244"/>
                        <a:pt x="384265" y="394617"/>
                        <a:pt x="385893" y="391688"/>
                      </a:cubicBezTo>
                      <a:cubicBezTo>
                        <a:pt x="387195" y="388108"/>
                        <a:pt x="387846" y="386155"/>
                        <a:pt x="381011" y="389084"/>
                      </a:cubicBezTo>
                      <a:lnTo>
                        <a:pt x="381011" y="389084"/>
                      </a:lnTo>
                      <a:close/>
                      <a:moveTo>
                        <a:pt x="259942" y="494531"/>
                      </a:moveTo>
                      <a:cubicBezTo>
                        <a:pt x="258966" y="498111"/>
                        <a:pt x="261570" y="501691"/>
                        <a:pt x="264498" y="500064"/>
                      </a:cubicBezTo>
                      <a:cubicBezTo>
                        <a:pt x="267428" y="498436"/>
                        <a:pt x="268079" y="498111"/>
                        <a:pt x="268405" y="496484"/>
                      </a:cubicBezTo>
                      <a:cubicBezTo>
                        <a:pt x="268405" y="494531"/>
                        <a:pt x="263197" y="491276"/>
                        <a:pt x="259942" y="494531"/>
                      </a:cubicBezTo>
                      <a:lnTo>
                        <a:pt x="259942" y="494531"/>
                      </a:lnTo>
                      <a:close/>
                      <a:moveTo>
                        <a:pt x="257014" y="541071"/>
                      </a:moveTo>
                      <a:cubicBezTo>
                        <a:pt x="256362" y="543349"/>
                        <a:pt x="255386" y="546929"/>
                        <a:pt x="259292" y="546603"/>
                      </a:cubicBezTo>
                      <a:cubicBezTo>
                        <a:pt x="263197" y="546278"/>
                        <a:pt x="265801" y="547254"/>
                        <a:pt x="264498" y="544000"/>
                      </a:cubicBezTo>
                      <a:cubicBezTo>
                        <a:pt x="263197" y="540745"/>
                        <a:pt x="258966" y="534887"/>
                        <a:pt x="257014" y="541071"/>
                      </a:cubicBezTo>
                      <a:lnTo>
                        <a:pt x="257014" y="541071"/>
                      </a:lnTo>
                      <a:close/>
                      <a:moveTo>
                        <a:pt x="175650" y="530656"/>
                      </a:moveTo>
                      <a:cubicBezTo>
                        <a:pt x="174023" y="533911"/>
                        <a:pt x="172721" y="537165"/>
                        <a:pt x="177603" y="537816"/>
                      </a:cubicBezTo>
                      <a:cubicBezTo>
                        <a:pt x="182484" y="538467"/>
                        <a:pt x="184762" y="538142"/>
                        <a:pt x="183135" y="534562"/>
                      </a:cubicBezTo>
                      <a:cubicBezTo>
                        <a:pt x="181183" y="531307"/>
                        <a:pt x="180857" y="527402"/>
                        <a:pt x="175650" y="530656"/>
                      </a:cubicBezTo>
                      <a:lnTo>
                        <a:pt x="175650" y="530656"/>
                      </a:lnTo>
                      <a:close/>
                      <a:moveTo>
                        <a:pt x="193875" y="502342"/>
                      </a:moveTo>
                      <a:cubicBezTo>
                        <a:pt x="192574" y="504295"/>
                        <a:pt x="189319" y="505922"/>
                        <a:pt x="191271" y="507224"/>
                      </a:cubicBezTo>
                      <a:cubicBezTo>
                        <a:pt x="193550" y="508851"/>
                        <a:pt x="194201" y="508200"/>
                        <a:pt x="196479" y="505596"/>
                      </a:cubicBezTo>
                      <a:cubicBezTo>
                        <a:pt x="199083" y="502993"/>
                        <a:pt x="200710" y="500389"/>
                        <a:pt x="193875" y="502342"/>
                      </a:cubicBezTo>
                      <a:lnTo>
                        <a:pt x="193875" y="502342"/>
                      </a:lnTo>
                      <a:close/>
                      <a:moveTo>
                        <a:pt x="21711" y="637730"/>
                      </a:moveTo>
                      <a:cubicBezTo>
                        <a:pt x="21060" y="638707"/>
                        <a:pt x="19107" y="642287"/>
                        <a:pt x="20734" y="642287"/>
                      </a:cubicBezTo>
                      <a:cubicBezTo>
                        <a:pt x="22362" y="642287"/>
                        <a:pt x="24965" y="641310"/>
                        <a:pt x="25290" y="639358"/>
                      </a:cubicBezTo>
                      <a:cubicBezTo>
                        <a:pt x="25616" y="637730"/>
                        <a:pt x="23989" y="635452"/>
                        <a:pt x="21711" y="637730"/>
                      </a:cubicBezTo>
                      <a:lnTo>
                        <a:pt x="21711" y="637730"/>
                      </a:lnTo>
                      <a:close/>
                      <a:moveTo>
                        <a:pt x="28871" y="619505"/>
                      </a:moveTo>
                      <a:cubicBezTo>
                        <a:pt x="27894" y="620156"/>
                        <a:pt x="26267" y="622760"/>
                        <a:pt x="27894" y="623736"/>
                      </a:cubicBezTo>
                      <a:cubicBezTo>
                        <a:pt x="29521" y="625038"/>
                        <a:pt x="32125" y="625363"/>
                        <a:pt x="32451" y="624061"/>
                      </a:cubicBezTo>
                      <a:cubicBezTo>
                        <a:pt x="33102" y="622760"/>
                        <a:pt x="33752" y="617552"/>
                        <a:pt x="28871" y="619505"/>
                      </a:cubicBezTo>
                      <a:lnTo>
                        <a:pt x="28871" y="619505"/>
                      </a:lnTo>
                      <a:close/>
                      <a:moveTo>
                        <a:pt x="74434" y="577847"/>
                      </a:moveTo>
                      <a:cubicBezTo>
                        <a:pt x="75085" y="578823"/>
                        <a:pt x="78990" y="583380"/>
                        <a:pt x="80617" y="580451"/>
                      </a:cubicBezTo>
                      <a:cubicBezTo>
                        <a:pt x="82245" y="577522"/>
                        <a:pt x="80617" y="577196"/>
                        <a:pt x="79642" y="576545"/>
                      </a:cubicBezTo>
                      <a:cubicBezTo>
                        <a:pt x="78339" y="575894"/>
                        <a:pt x="73458" y="576545"/>
                        <a:pt x="74434" y="577847"/>
                      </a:cubicBezTo>
                      <a:lnTo>
                        <a:pt x="74434" y="577847"/>
                      </a:lnTo>
                      <a:close/>
                      <a:moveTo>
                        <a:pt x="95914" y="534887"/>
                      </a:moveTo>
                      <a:cubicBezTo>
                        <a:pt x="94612" y="536189"/>
                        <a:pt x="94938" y="538467"/>
                        <a:pt x="97867" y="539118"/>
                      </a:cubicBezTo>
                      <a:cubicBezTo>
                        <a:pt x="100796" y="539769"/>
                        <a:pt x="102423" y="539118"/>
                        <a:pt x="102423" y="537165"/>
                      </a:cubicBezTo>
                      <a:cubicBezTo>
                        <a:pt x="102423" y="535213"/>
                        <a:pt x="99494" y="533911"/>
                        <a:pt x="95914" y="534887"/>
                      </a:cubicBezTo>
                      <a:lnTo>
                        <a:pt x="95914" y="534887"/>
                      </a:lnTo>
                      <a:close/>
                      <a:moveTo>
                        <a:pt x="96565" y="553113"/>
                      </a:moveTo>
                      <a:cubicBezTo>
                        <a:pt x="94287" y="555391"/>
                        <a:pt x="94287" y="557669"/>
                        <a:pt x="93961" y="560273"/>
                      </a:cubicBezTo>
                      <a:cubicBezTo>
                        <a:pt x="93635" y="562876"/>
                        <a:pt x="88754" y="566131"/>
                        <a:pt x="90056" y="568083"/>
                      </a:cubicBezTo>
                      <a:cubicBezTo>
                        <a:pt x="91357" y="570036"/>
                        <a:pt x="92334" y="568409"/>
                        <a:pt x="95589" y="565154"/>
                      </a:cubicBezTo>
                      <a:cubicBezTo>
                        <a:pt x="98843" y="561900"/>
                        <a:pt x="99820" y="561574"/>
                        <a:pt x="99820" y="558645"/>
                      </a:cubicBezTo>
                      <a:cubicBezTo>
                        <a:pt x="100145" y="556042"/>
                        <a:pt x="100145" y="552136"/>
                        <a:pt x="96565" y="553113"/>
                      </a:cubicBezTo>
                      <a:lnTo>
                        <a:pt x="96565" y="553113"/>
                      </a:lnTo>
                      <a:close/>
                      <a:moveTo>
                        <a:pt x="281423" y="59075"/>
                      </a:moveTo>
                      <a:cubicBezTo>
                        <a:pt x="280771" y="61353"/>
                        <a:pt x="282398" y="65258"/>
                        <a:pt x="284026" y="65258"/>
                      </a:cubicBezTo>
                      <a:cubicBezTo>
                        <a:pt x="285653" y="65258"/>
                        <a:pt x="290535" y="62980"/>
                        <a:pt x="289559" y="61027"/>
                      </a:cubicBezTo>
                      <a:cubicBezTo>
                        <a:pt x="289233" y="59400"/>
                        <a:pt x="284026" y="53867"/>
                        <a:pt x="281423" y="59075"/>
                      </a:cubicBezTo>
                      <a:lnTo>
                        <a:pt x="281423" y="59075"/>
                      </a:lnTo>
                      <a:close/>
                      <a:moveTo>
                        <a:pt x="306482" y="3097"/>
                      </a:moveTo>
                      <a:cubicBezTo>
                        <a:pt x="306157" y="5375"/>
                        <a:pt x="309086" y="6026"/>
                        <a:pt x="309411" y="8955"/>
                      </a:cubicBezTo>
                      <a:cubicBezTo>
                        <a:pt x="309737" y="11884"/>
                        <a:pt x="311038" y="14162"/>
                        <a:pt x="312666" y="13186"/>
                      </a:cubicBezTo>
                      <a:cubicBezTo>
                        <a:pt x="314293" y="12209"/>
                        <a:pt x="319826" y="10582"/>
                        <a:pt x="316897" y="7653"/>
                      </a:cubicBezTo>
                      <a:cubicBezTo>
                        <a:pt x="313968" y="4724"/>
                        <a:pt x="311038" y="5700"/>
                        <a:pt x="310388" y="4398"/>
                      </a:cubicBezTo>
                      <a:cubicBezTo>
                        <a:pt x="309737" y="2771"/>
                        <a:pt x="310062" y="818"/>
                        <a:pt x="308760" y="168"/>
                      </a:cubicBezTo>
                      <a:cubicBezTo>
                        <a:pt x="307133" y="-483"/>
                        <a:pt x="305506" y="818"/>
                        <a:pt x="306482" y="3097"/>
                      </a:cubicBezTo>
                      <a:lnTo>
                        <a:pt x="306482" y="3097"/>
                      </a:lnTo>
                      <a:close/>
                      <a:moveTo>
                        <a:pt x="2184" y="24251"/>
                      </a:moveTo>
                      <a:cubicBezTo>
                        <a:pt x="231" y="26529"/>
                        <a:pt x="-1071" y="30435"/>
                        <a:pt x="1207" y="32713"/>
                      </a:cubicBezTo>
                      <a:cubicBezTo>
                        <a:pt x="3485" y="35316"/>
                        <a:pt x="9994" y="33689"/>
                        <a:pt x="10320" y="30435"/>
                      </a:cubicBezTo>
                      <a:cubicBezTo>
                        <a:pt x="10971" y="27831"/>
                        <a:pt x="6415" y="21973"/>
                        <a:pt x="2184" y="24251"/>
                      </a:cubicBezTo>
                      <a:lnTo>
                        <a:pt x="2184" y="24251"/>
                      </a:lnTo>
                      <a:close/>
                      <a:moveTo>
                        <a:pt x="992538" y="221801"/>
                      </a:moveTo>
                      <a:cubicBezTo>
                        <a:pt x="990911" y="223103"/>
                        <a:pt x="987981" y="224405"/>
                        <a:pt x="990585" y="226032"/>
                      </a:cubicBezTo>
                      <a:cubicBezTo>
                        <a:pt x="993514" y="227659"/>
                        <a:pt x="993840" y="226358"/>
                        <a:pt x="996768" y="228310"/>
                      </a:cubicBezTo>
                      <a:cubicBezTo>
                        <a:pt x="999698" y="230263"/>
                        <a:pt x="995467" y="223428"/>
                        <a:pt x="995467" y="222452"/>
                      </a:cubicBezTo>
                      <a:cubicBezTo>
                        <a:pt x="995793" y="221476"/>
                        <a:pt x="994816" y="220825"/>
                        <a:pt x="992538" y="221801"/>
                      </a:cubicBezTo>
                      <a:lnTo>
                        <a:pt x="992538" y="221801"/>
                      </a:lnTo>
                      <a:close/>
                      <a:moveTo>
                        <a:pt x="1347933" y="1005167"/>
                      </a:moveTo>
                      <a:cubicBezTo>
                        <a:pt x="1345655" y="1005493"/>
                        <a:pt x="1343051" y="1005818"/>
                        <a:pt x="1345003" y="1007445"/>
                      </a:cubicBezTo>
                      <a:cubicBezTo>
                        <a:pt x="1346956" y="1009073"/>
                        <a:pt x="1345655" y="1013954"/>
                        <a:pt x="1348584" y="1013303"/>
                      </a:cubicBezTo>
                      <a:cubicBezTo>
                        <a:pt x="1351512" y="1012653"/>
                        <a:pt x="1352164" y="1011676"/>
                        <a:pt x="1353140" y="1009398"/>
                      </a:cubicBezTo>
                      <a:cubicBezTo>
                        <a:pt x="1353791" y="1007120"/>
                        <a:pt x="1350211" y="1005167"/>
                        <a:pt x="1347933" y="1005167"/>
                      </a:cubicBezTo>
                      <a:lnTo>
                        <a:pt x="1347933" y="1005167"/>
                      </a:lnTo>
                      <a:close/>
                      <a:moveTo>
                        <a:pt x="1288701" y="970994"/>
                      </a:moveTo>
                      <a:cubicBezTo>
                        <a:pt x="1284470" y="971320"/>
                        <a:pt x="1282516" y="972947"/>
                        <a:pt x="1283819" y="974249"/>
                      </a:cubicBezTo>
                      <a:cubicBezTo>
                        <a:pt x="1285120" y="975551"/>
                        <a:pt x="1288375" y="974900"/>
                        <a:pt x="1292606" y="975225"/>
                      </a:cubicBezTo>
                      <a:cubicBezTo>
                        <a:pt x="1296511" y="975551"/>
                        <a:pt x="1294233" y="971320"/>
                        <a:pt x="1288701" y="970994"/>
                      </a:cubicBezTo>
                      <a:lnTo>
                        <a:pt x="1288701" y="970994"/>
                      </a:lnTo>
                      <a:close/>
                      <a:moveTo>
                        <a:pt x="1319619" y="996054"/>
                      </a:moveTo>
                      <a:cubicBezTo>
                        <a:pt x="1319619" y="998333"/>
                        <a:pt x="1318967" y="1003865"/>
                        <a:pt x="1321571" y="1001912"/>
                      </a:cubicBezTo>
                      <a:cubicBezTo>
                        <a:pt x="1324175" y="999960"/>
                        <a:pt x="1325476" y="996054"/>
                        <a:pt x="1324825" y="995403"/>
                      </a:cubicBezTo>
                      <a:cubicBezTo>
                        <a:pt x="1324175" y="994427"/>
                        <a:pt x="1319944" y="991173"/>
                        <a:pt x="1319619" y="996054"/>
                      </a:cubicBezTo>
                      <a:lnTo>
                        <a:pt x="1319619" y="996054"/>
                      </a:lnTo>
                      <a:close/>
                      <a:moveTo>
                        <a:pt x="1331985" y="977178"/>
                      </a:moveTo>
                      <a:cubicBezTo>
                        <a:pt x="1330684" y="978480"/>
                        <a:pt x="1329382" y="981084"/>
                        <a:pt x="1331334" y="981409"/>
                      </a:cubicBezTo>
                      <a:cubicBezTo>
                        <a:pt x="1333287" y="981734"/>
                        <a:pt x="1338820" y="980758"/>
                        <a:pt x="1338169" y="979131"/>
                      </a:cubicBezTo>
                      <a:cubicBezTo>
                        <a:pt x="1337844" y="977829"/>
                        <a:pt x="1334264" y="975876"/>
                        <a:pt x="1331985" y="977178"/>
                      </a:cubicBezTo>
                      <a:lnTo>
                        <a:pt x="1331985" y="977178"/>
                      </a:lnTo>
                      <a:close/>
                      <a:moveTo>
                        <a:pt x="1353140" y="1069932"/>
                      </a:moveTo>
                      <a:cubicBezTo>
                        <a:pt x="1352164" y="1072536"/>
                        <a:pt x="1353140" y="1079045"/>
                        <a:pt x="1354767" y="1076441"/>
                      </a:cubicBezTo>
                      <a:cubicBezTo>
                        <a:pt x="1356394" y="1073838"/>
                        <a:pt x="1357371" y="1070909"/>
                        <a:pt x="1357371" y="1069281"/>
                      </a:cubicBezTo>
                      <a:cubicBezTo>
                        <a:pt x="1357046" y="1067980"/>
                        <a:pt x="1354116" y="1067003"/>
                        <a:pt x="1353140" y="1069932"/>
                      </a:cubicBezTo>
                      <a:lnTo>
                        <a:pt x="1353140" y="1069932"/>
                      </a:lnTo>
                      <a:close/>
                      <a:moveTo>
                        <a:pt x="1362903" y="1031854"/>
                      </a:moveTo>
                      <a:cubicBezTo>
                        <a:pt x="1361928" y="1034458"/>
                        <a:pt x="1358021" y="1040316"/>
                        <a:pt x="1362253" y="1039340"/>
                      </a:cubicBezTo>
                      <a:cubicBezTo>
                        <a:pt x="1366484" y="1038363"/>
                        <a:pt x="1371040" y="1037062"/>
                        <a:pt x="1370389" y="1033482"/>
                      </a:cubicBezTo>
                      <a:cubicBezTo>
                        <a:pt x="1369738" y="1030227"/>
                        <a:pt x="1367460" y="1027949"/>
                        <a:pt x="1362903" y="1031854"/>
                      </a:cubicBezTo>
                      <a:lnTo>
                        <a:pt x="1362903" y="1031854"/>
                      </a:lnTo>
                      <a:close/>
                      <a:moveTo>
                        <a:pt x="1284470" y="1120052"/>
                      </a:moveTo>
                      <a:cubicBezTo>
                        <a:pt x="1282842" y="1122981"/>
                        <a:pt x="1282191" y="1130466"/>
                        <a:pt x="1285771" y="1128188"/>
                      </a:cubicBezTo>
                      <a:cubicBezTo>
                        <a:pt x="1289351" y="1125585"/>
                        <a:pt x="1293582" y="1123957"/>
                        <a:pt x="1291629" y="1121354"/>
                      </a:cubicBezTo>
                      <a:cubicBezTo>
                        <a:pt x="1290002" y="1118750"/>
                        <a:pt x="1285771" y="1117123"/>
                        <a:pt x="1284470" y="1120052"/>
                      </a:cubicBezTo>
                      <a:lnTo>
                        <a:pt x="1284470" y="1120052"/>
                      </a:lnTo>
                      <a:close/>
                      <a:moveTo>
                        <a:pt x="1294884" y="941378"/>
                      </a:moveTo>
                      <a:cubicBezTo>
                        <a:pt x="1292280" y="942029"/>
                        <a:pt x="1289351" y="943005"/>
                        <a:pt x="1292931" y="945609"/>
                      </a:cubicBezTo>
                      <a:cubicBezTo>
                        <a:pt x="1296837" y="948213"/>
                        <a:pt x="1302694" y="945609"/>
                        <a:pt x="1301067" y="943982"/>
                      </a:cubicBezTo>
                      <a:cubicBezTo>
                        <a:pt x="1299766" y="942680"/>
                        <a:pt x="1300742" y="940076"/>
                        <a:pt x="1294884" y="941378"/>
                      </a:cubicBezTo>
                      <a:lnTo>
                        <a:pt x="1294884" y="941378"/>
                      </a:lnTo>
                      <a:close/>
                      <a:moveTo>
                        <a:pt x="1265919" y="950166"/>
                      </a:moveTo>
                      <a:cubicBezTo>
                        <a:pt x="1264617" y="953746"/>
                        <a:pt x="1267220" y="956675"/>
                        <a:pt x="1268848" y="955698"/>
                      </a:cubicBezTo>
                      <a:cubicBezTo>
                        <a:pt x="1270475" y="954722"/>
                        <a:pt x="1272102" y="953420"/>
                        <a:pt x="1271776" y="951467"/>
                      </a:cubicBezTo>
                      <a:cubicBezTo>
                        <a:pt x="1271451" y="949515"/>
                        <a:pt x="1267546" y="947237"/>
                        <a:pt x="1265919" y="950166"/>
                      </a:cubicBezTo>
                      <a:lnTo>
                        <a:pt x="1265919" y="950166"/>
                      </a:lnTo>
                      <a:close/>
                      <a:moveTo>
                        <a:pt x="1256155" y="928035"/>
                      </a:moveTo>
                      <a:cubicBezTo>
                        <a:pt x="1256155" y="930638"/>
                        <a:pt x="1259410" y="934544"/>
                        <a:pt x="1261037" y="932591"/>
                      </a:cubicBezTo>
                      <a:cubicBezTo>
                        <a:pt x="1262664" y="930964"/>
                        <a:pt x="1263966" y="927384"/>
                        <a:pt x="1261362" y="926407"/>
                      </a:cubicBezTo>
                      <a:cubicBezTo>
                        <a:pt x="1259084" y="925757"/>
                        <a:pt x="1256155" y="925431"/>
                        <a:pt x="1256155" y="928035"/>
                      </a:cubicBezTo>
                      <a:lnTo>
                        <a:pt x="1256155" y="928035"/>
                      </a:lnTo>
                      <a:close/>
                      <a:moveTo>
                        <a:pt x="1279913" y="841464"/>
                      </a:moveTo>
                      <a:cubicBezTo>
                        <a:pt x="1276333" y="844068"/>
                        <a:pt x="1276007" y="850251"/>
                        <a:pt x="1278611" y="850251"/>
                      </a:cubicBezTo>
                      <a:cubicBezTo>
                        <a:pt x="1281215" y="850251"/>
                        <a:pt x="1286097" y="849601"/>
                        <a:pt x="1285120" y="846346"/>
                      </a:cubicBezTo>
                      <a:cubicBezTo>
                        <a:pt x="1283819" y="843417"/>
                        <a:pt x="1287073" y="839511"/>
                        <a:pt x="1279913" y="841464"/>
                      </a:cubicBezTo>
                      <a:lnTo>
                        <a:pt x="1279913" y="841464"/>
                      </a:lnTo>
                      <a:close/>
                      <a:moveTo>
                        <a:pt x="1251598" y="807942"/>
                      </a:moveTo>
                      <a:cubicBezTo>
                        <a:pt x="1254202" y="810221"/>
                        <a:pt x="1258107" y="815428"/>
                        <a:pt x="1258758" y="811848"/>
                      </a:cubicBezTo>
                      <a:cubicBezTo>
                        <a:pt x="1259084" y="808268"/>
                        <a:pt x="1258758" y="807292"/>
                        <a:pt x="1255504" y="805990"/>
                      </a:cubicBezTo>
                      <a:cubicBezTo>
                        <a:pt x="1251924" y="805013"/>
                        <a:pt x="1248995" y="805664"/>
                        <a:pt x="1251598" y="807942"/>
                      </a:cubicBezTo>
                      <a:lnTo>
                        <a:pt x="1251598" y="807942"/>
                      </a:lnTo>
                      <a:close/>
                      <a:moveTo>
                        <a:pt x="1270475" y="807617"/>
                      </a:moveTo>
                      <a:cubicBezTo>
                        <a:pt x="1268848" y="810221"/>
                        <a:pt x="1268197" y="814126"/>
                        <a:pt x="1269824" y="813475"/>
                      </a:cubicBezTo>
                      <a:cubicBezTo>
                        <a:pt x="1271451" y="812824"/>
                        <a:pt x="1275357" y="809570"/>
                        <a:pt x="1275031" y="807942"/>
                      </a:cubicBezTo>
                      <a:cubicBezTo>
                        <a:pt x="1274706" y="805990"/>
                        <a:pt x="1273079" y="804688"/>
                        <a:pt x="1270475" y="807617"/>
                      </a:cubicBezTo>
                      <a:lnTo>
                        <a:pt x="1270475" y="807617"/>
                      </a:lnTo>
                      <a:close/>
                      <a:moveTo>
                        <a:pt x="1002627" y="782883"/>
                      </a:moveTo>
                      <a:cubicBezTo>
                        <a:pt x="1000999" y="783533"/>
                        <a:pt x="999698" y="787113"/>
                        <a:pt x="1000349" y="788415"/>
                      </a:cubicBezTo>
                      <a:cubicBezTo>
                        <a:pt x="1000999" y="789717"/>
                        <a:pt x="1001976" y="794273"/>
                        <a:pt x="1005230" y="791995"/>
                      </a:cubicBezTo>
                      <a:cubicBezTo>
                        <a:pt x="1008485" y="789717"/>
                        <a:pt x="1009786" y="786463"/>
                        <a:pt x="1008159" y="784835"/>
                      </a:cubicBezTo>
                      <a:cubicBezTo>
                        <a:pt x="1006207" y="783208"/>
                        <a:pt x="1005556" y="782883"/>
                        <a:pt x="1002627" y="782883"/>
                      </a:cubicBezTo>
                      <a:lnTo>
                        <a:pt x="1002627" y="782883"/>
                      </a:lnTo>
                      <a:close/>
                      <a:moveTo>
                        <a:pt x="1221983" y="802410"/>
                      </a:moveTo>
                      <a:cubicBezTo>
                        <a:pt x="1217752" y="801108"/>
                        <a:pt x="1216449" y="801433"/>
                        <a:pt x="1217752" y="804362"/>
                      </a:cubicBezTo>
                      <a:cubicBezTo>
                        <a:pt x="1218728" y="807617"/>
                        <a:pt x="1222633" y="814777"/>
                        <a:pt x="1223610" y="812173"/>
                      </a:cubicBezTo>
                      <a:cubicBezTo>
                        <a:pt x="1224586" y="809570"/>
                        <a:pt x="1225562" y="803061"/>
                        <a:pt x="1221983" y="802410"/>
                      </a:cubicBezTo>
                      <a:lnTo>
                        <a:pt x="1221983" y="802410"/>
                      </a:lnTo>
                      <a:close/>
                      <a:moveTo>
                        <a:pt x="1211567" y="788415"/>
                      </a:moveTo>
                      <a:cubicBezTo>
                        <a:pt x="1210592" y="789392"/>
                        <a:pt x="1210917" y="798179"/>
                        <a:pt x="1213521" y="796552"/>
                      </a:cubicBezTo>
                      <a:cubicBezTo>
                        <a:pt x="1216124" y="795250"/>
                        <a:pt x="1217426" y="794599"/>
                        <a:pt x="1216449" y="791344"/>
                      </a:cubicBezTo>
                      <a:cubicBezTo>
                        <a:pt x="1215474" y="788090"/>
                        <a:pt x="1213846" y="784835"/>
                        <a:pt x="1211567" y="788415"/>
                      </a:cubicBezTo>
                      <a:lnTo>
                        <a:pt x="1211567" y="788415"/>
                      </a:lnTo>
                      <a:close/>
                      <a:moveTo>
                        <a:pt x="1184230" y="710957"/>
                      </a:moveTo>
                      <a:cubicBezTo>
                        <a:pt x="1183579" y="711934"/>
                        <a:pt x="1184880" y="717141"/>
                        <a:pt x="1187159" y="716815"/>
                      </a:cubicBezTo>
                      <a:cubicBezTo>
                        <a:pt x="1189437" y="716815"/>
                        <a:pt x="1191065" y="713561"/>
                        <a:pt x="1190413" y="712259"/>
                      </a:cubicBezTo>
                      <a:cubicBezTo>
                        <a:pt x="1190413" y="710957"/>
                        <a:pt x="1185531" y="706726"/>
                        <a:pt x="1184230" y="710957"/>
                      </a:cubicBezTo>
                      <a:lnTo>
                        <a:pt x="1184230" y="710957"/>
                      </a:lnTo>
                      <a:close/>
                      <a:moveTo>
                        <a:pt x="1172513" y="743828"/>
                      </a:moveTo>
                      <a:cubicBezTo>
                        <a:pt x="1171862" y="745781"/>
                        <a:pt x="1168608" y="749686"/>
                        <a:pt x="1171862" y="751314"/>
                      </a:cubicBezTo>
                      <a:cubicBezTo>
                        <a:pt x="1175117" y="752615"/>
                        <a:pt x="1178046" y="751314"/>
                        <a:pt x="1177395" y="748710"/>
                      </a:cubicBezTo>
                      <a:cubicBezTo>
                        <a:pt x="1176419" y="745781"/>
                        <a:pt x="1174140" y="741550"/>
                        <a:pt x="1172513" y="743828"/>
                      </a:cubicBezTo>
                      <a:lnTo>
                        <a:pt x="1172513" y="743828"/>
                      </a:lnTo>
                      <a:close/>
                      <a:moveTo>
                        <a:pt x="1174140" y="732437"/>
                      </a:moveTo>
                      <a:cubicBezTo>
                        <a:pt x="1171537" y="733088"/>
                        <a:pt x="1170561" y="734715"/>
                        <a:pt x="1172188" y="735692"/>
                      </a:cubicBezTo>
                      <a:cubicBezTo>
                        <a:pt x="1173815" y="736668"/>
                        <a:pt x="1178697" y="738621"/>
                        <a:pt x="1180324" y="736668"/>
                      </a:cubicBezTo>
                      <a:cubicBezTo>
                        <a:pt x="1181952" y="734715"/>
                        <a:pt x="1179674" y="731135"/>
                        <a:pt x="1174140" y="732437"/>
                      </a:cubicBezTo>
                      <a:lnTo>
                        <a:pt x="1174140" y="732437"/>
                      </a:lnTo>
                      <a:close/>
                      <a:moveTo>
                        <a:pt x="1171537" y="715188"/>
                      </a:moveTo>
                      <a:cubicBezTo>
                        <a:pt x="1169259" y="715514"/>
                        <a:pt x="1168608" y="714863"/>
                        <a:pt x="1169584" y="717466"/>
                      </a:cubicBezTo>
                      <a:cubicBezTo>
                        <a:pt x="1170561" y="720070"/>
                        <a:pt x="1171862" y="722674"/>
                        <a:pt x="1173165" y="723650"/>
                      </a:cubicBezTo>
                      <a:cubicBezTo>
                        <a:pt x="1174466" y="724301"/>
                        <a:pt x="1176093" y="724952"/>
                        <a:pt x="1176419" y="722999"/>
                      </a:cubicBezTo>
                      <a:cubicBezTo>
                        <a:pt x="1176419" y="720396"/>
                        <a:pt x="1174140" y="715188"/>
                        <a:pt x="1171537" y="715188"/>
                      </a:cubicBezTo>
                      <a:lnTo>
                        <a:pt x="1171537" y="715188"/>
                      </a:lnTo>
                      <a:close/>
                      <a:moveTo>
                        <a:pt x="1167631" y="683294"/>
                      </a:moveTo>
                      <a:cubicBezTo>
                        <a:pt x="1165679" y="684270"/>
                        <a:pt x="1163401" y="683945"/>
                        <a:pt x="1164377" y="686223"/>
                      </a:cubicBezTo>
                      <a:cubicBezTo>
                        <a:pt x="1165353" y="688501"/>
                        <a:pt x="1166330" y="690128"/>
                        <a:pt x="1167957" y="689478"/>
                      </a:cubicBezTo>
                      <a:cubicBezTo>
                        <a:pt x="1169584" y="688501"/>
                        <a:pt x="1170886" y="689152"/>
                        <a:pt x="1172188" y="686874"/>
                      </a:cubicBezTo>
                      <a:cubicBezTo>
                        <a:pt x="1173490" y="684270"/>
                        <a:pt x="1171212" y="682968"/>
                        <a:pt x="1167631" y="683294"/>
                      </a:cubicBezTo>
                      <a:lnTo>
                        <a:pt x="1167631" y="683294"/>
                      </a:lnTo>
                      <a:close/>
                      <a:moveTo>
                        <a:pt x="1124021" y="535864"/>
                      </a:moveTo>
                      <a:cubicBezTo>
                        <a:pt x="1122068" y="537816"/>
                        <a:pt x="1120441" y="540420"/>
                        <a:pt x="1121743" y="541071"/>
                      </a:cubicBezTo>
                      <a:cubicBezTo>
                        <a:pt x="1123044" y="541722"/>
                        <a:pt x="1125648" y="543349"/>
                        <a:pt x="1125974" y="541396"/>
                      </a:cubicBezTo>
                      <a:cubicBezTo>
                        <a:pt x="1126625" y="539443"/>
                        <a:pt x="1128577" y="533911"/>
                        <a:pt x="1124021" y="535864"/>
                      </a:cubicBezTo>
                      <a:lnTo>
                        <a:pt x="1124021" y="535864"/>
                      </a:lnTo>
                      <a:close/>
                      <a:moveTo>
                        <a:pt x="1117512" y="525449"/>
                      </a:moveTo>
                      <a:cubicBezTo>
                        <a:pt x="1114583" y="526751"/>
                        <a:pt x="1113607" y="529029"/>
                        <a:pt x="1115234" y="529354"/>
                      </a:cubicBezTo>
                      <a:cubicBezTo>
                        <a:pt x="1116861" y="529680"/>
                        <a:pt x="1117838" y="530982"/>
                        <a:pt x="1120766" y="529029"/>
                      </a:cubicBezTo>
                      <a:cubicBezTo>
                        <a:pt x="1123695" y="527402"/>
                        <a:pt x="1119790" y="525449"/>
                        <a:pt x="1117512" y="525449"/>
                      </a:cubicBezTo>
                      <a:lnTo>
                        <a:pt x="1117512" y="525449"/>
                      </a:lnTo>
                      <a:close/>
                      <a:moveTo>
                        <a:pt x="1088872" y="424884"/>
                      </a:moveTo>
                      <a:cubicBezTo>
                        <a:pt x="1086920" y="428789"/>
                        <a:pt x="1085617" y="431718"/>
                        <a:pt x="1087570" y="431718"/>
                      </a:cubicBezTo>
                      <a:cubicBezTo>
                        <a:pt x="1089523" y="432044"/>
                        <a:pt x="1089523" y="430091"/>
                        <a:pt x="1091801" y="427488"/>
                      </a:cubicBezTo>
                      <a:cubicBezTo>
                        <a:pt x="1094404" y="424884"/>
                        <a:pt x="1097334" y="424558"/>
                        <a:pt x="1096032" y="422931"/>
                      </a:cubicBezTo>
                      <a:cubicBezTo>
                        <a:pt x="1095056" y="420979"/>
                        <a:pt x="1092777" y="419677"/>
                        <a:pt x="1088872" y="424884"/>
                      </a:cubicBezTo>
                      <a:lnTo>
                        <a:pt x="1088872" y="424884"/>
                      </a:lnTo>
                      <a:close/>
                      <a:moveTo>
                        <a:pt x="1081386" y="453524"/>
                      </a:moveTo>
                      <a:cubicBezTo>
                        <a:pt x="1079434" y="455151"/>
                        <a:pt x="1078783" y="457104"/>
                        <a:pt x="1081712" y="457429"/>
                      </a:cubicBezTo>
                      <a:cubicBezTo>
                        <a:pt x="1084641" y="457755"/>
                        <a:pt x="1087245" y="456778"/>
                        <a:pt x="1086594" y="454826"/>
                      </a:cubicBezTo>
                      <a:cubicBezTo>
                        <a:pt x="1086268" y="452873"/>
                        <a:pt x="1083665" y="452222"/>
                        <a:pt x="1081386" y="453524"/>
                      </a:cubicBezTo>
                      <a:lnTo>
                        <a:pt x="1081386" y="453524"/>
                      </a:lnTo>
                      <a:close/>
                      <a:moveTo>
                        <a:pt x="1115559" y="480536"/>
                      </a:moveTo>
                      <a:cubicBezTo>
                        <a:pt x="1116535" y="481838"/>
                        <a:pt x="1118488" y="485093"/>
                        <a:pt x="1114583" y="485418"/>
                      </a:cubicBezTo>
                      <a:cubicBezTo>
                        <a:pt x="1111003" y="485744"/>
                        <a:pt x="1109375" y="483466"/>
                        <a:pt x="1110026" y="482164"/>
                      </a:cubicBezTo>
                      <a:cubicBezTo>
                        <a:pt x="1111003" y="480862"/>
                        <a:pt x="1113281" y="477607"/>
                        <a:pt x="1115559" y="480536"/>
                      </a:cubicBezTo>
                      <a:lnTo>
                        <a:pt x="1115559" y="480536"/>
                      </a:lnTo>
                      <a:close/>
                      <a:moveTo>
                        <a:pt x="1084641" y="479235"/>
                      </a:moveTo>
                      <a:cubicBezTo>
                        <a:pt x="1082363" y="481513"/>
                        <a:pt x="1083013" y="484767"/>
                        <a:pt x="1085292" y="484767"/>
                      </a:cubicBezTo>
                      <a:cubicBezTo>
                        <a:pt x="1087570" y="485093"/>
                        <a:pt x="1091476" y="486069"/>
                        <a:pt x="1090499" y="483466"/>
                      </a:cubicBezTo>
                      <a:cubicBezTo>
                        <a:pt x="1089523" y="481187"/>
                        <a:pt x="1086920" y="477607"/>
                        <a:pt x="1084641" y="479235"/>
                      </a:cubicBezTo>
                      <a:lnTo>
                        <a:pt x="1084641" y="479235"/>
                      </a:lnTo>
                      <a:close/>
                      <a:moveTo>
                        <a:pt x="1064789" y="491602"/>
                      </a:moveTo>
                      <a:cubicBezTo>
                        <a:pt x="1063486" y="493880"/>
                        <a:pt x="1063486" y="495833"/>
                        <a:pt x="1066416" y="495182"/>
                      </a:cubicBezTo>
                      <a:cubicBezTo>
                        <a:pt x="1069345" y="494531"/>
                        <a:pt x="1071298" y="495833"/>
                        <a:pt x="1070321" y="493229"/>
                      </a:cubicBezTo>
                      <a:cubicBezTo>
                        <a:pt x="1069345" y="490951"/>
                        <a:pt x="1068043" y="488673"/>
                        <a:pt x="1064789" y="491602"/>
                      </a:cubicBezTo>
                      <a:lnTo>
                        <a:pt x="1064789" y="491602"/>
                      </a:lnTo>
                      <a:close/>
                      <a:moveTo>
                        <a:pt x="1088547" y="502016"/>
                      </a:moveTo>
                      <a:cubicBezTo>
                        <a:pt x="1086920" y="503644"/>
                        <a:pt x="1084641" y="506573"/>
                        <a:pt x="1087895" y="507549"/>
                      </a:cubicBezTo>
                      <a:cubicBezTo>
                        <a:pt x="1091150" y="508525"/>
                        <a:pt x="1095056" y="509827"/>
                        <a:pt x="1095056" y="507224"/>
                      </a:cubicBezTo>
                      <a:cubicBezTo>
                        <a:pt x="1094730" y="504620"/>
                        <a:pt x="1092452" y="499738"/>
                        <a:pt x="1088547" y="502016"/>
                      </a:cubicBezTo>
                      <a:lnTo>
                        <a:pt x="1088547" y="502016"/>
                      </a:lnTo>
                      <a:close/>
                      <a:moveTo>
                        <a:pt x="1136063" y="571338"/>
                      </a:moveTo>
                      <a:cubicBezTo>
                        <a:pt x="1132808" y="571663"/>
                        <a:pt x="1131181" y="572640"/>
                        <a:pt x="1132808" y="573942"/>
                      </a:cubicBezTo>
                      <a:cubicBezTo>
                        <a:pt x="1134435" y="575243"/>
                        <a:pt x="1138992" y="581752"/>
                        <a:pt x="1139968" y="578823"/>
                      </a:cubicBezTo>
                      <a:cubicBezTo>
                        <a:pt x="1140944" y="575894"/>
                        <a:pt x="1140619" y="572314"/>
                        <a:pt x="1136063" y="571338"/>
                      </a:cubicBezTo>
                      <a:lnTo>
                        <a:pt x="1136063" y="571338"/>
                      </a:lnTo>
                      <a:close/>
                      <a:moveTo>
                        <a:pt x="1121743" y="569060"/>
                      </a:moveTo>
                      <a:cubicBezTo>
                        <a:pt x="1118163" y="568734"/>
                        <a:pt x="1116210" y="568734"/>
                        <a:pt x="1116210" y="570687"/>
                      </a:cubicBezTo>
                      <a:cubicBezTo>
                        <a:pt x="1116210" y="572314"/>
                        <a:pt x="1120116" y="575569"/>
                        <a:pt x="1122394" y="576545"/>
                      </a:cubicBezTo>
                      <a:cubicBezTo>
                        <a:pt x="1124672" y="577522"/>
                        <a:pt x="1127601" y="579474"/>
                        <a:pt x="1127275" y="576871"/>
                      </a:cubicBezTo>
                      <a:cubicBezTo>
                        <a:pt x="1126950" y="573942"/>
                        <a:pt x="1123370" y="569711"/>
                        <a:pt x="1121743" y="569060"/>
                      </a:cubicBezTo>
                      <a:lnTo>
                        <a:pt x="1121743" y="569060"/>
                      </a:lnTo>
                      <a:close/>
                      <a:moveTo>
                        <a:pt x="1051445" y="640009"/>
                      </a:moveTo>
                      <a:cubicBezTo>
                        <a:pt x="1055025" y="639032"/>
                        <a:pt x="1057954" y="639358"/>
                        <a:pt x="1057629" y="640985"/>
                      </a:cubicBezTo>
                      <a:cubicBezTo>
                        <a:pt x="1057303" y="642287"/>
                        <a:pt x="1054374" y="646518"/>
                        <a:pt x="1052421" y="644890"/>
                      </a:cubicBezTo>
                      <a:cubicBezTo>
                        <a:pt x="1050468" y="643263"/>
                        <a:pt x="1049167" y="640660"/>
                        <a:pt x="1051445" y="640009"/>
                      </a:cubicBezTo>
                      <a:lnTo>
                        <a:pt x="1051445" y="640009"/>
                      </a:lnTo>
                      <a:close/>
                      <a:moveTo>
                        <a:pt x="1058930" y="611043"/>
                      </a:moveTo>
                      <a:cubicBezTo>
                        <a:pt x="1058930" y="614298"/>
                        <a:pt x="1059907" y="619505"/>
                        <a:pt x="1061534" y="617227"/>
                      </a:cubicBezTo>
                      <a:cubicBezTo>
                        <a:pt x="1063161" y="614949"/>
                        <a:pt x="1064138" y="613972"/>
                        <a:pt x="1062511" y="611043"/>
                      </a:cubicBezTo>
                      <a:cubicBezTo>
                        <a:pt x="1060883" y="608114"/>
                        <a:pt x="1058604" y="608765"/>
                        <a:pt x="1058930" y="611043"/>
                      </a:cubicBezTo>
                      <a:lnTo>
                        <a:pt x="1058930" y="611043"/>
                      </a:lnTo>
                      <a:close/>
                      <a:moveTo>
                        <a:pt x="1076504" y="602907"/>
                      </a:moveTo>
                      <a:cubicBezTo>
                        <a:pt x="1074552" y="605511"/>
                        <a:pt x="1073250" y="611043"/>
                        <a:pt x="1074552" y="611369"/>
                      </a:cubicBezTo>
                      <a:cubicBezTo>
                        <a:pt x="1076179" y="611694"/>
                        <a:pt x="1083339" y="612020"/>
                        <a:pt x="1082688" y="606487"/>
                      </a:cubicBezTo>
                      <a:cubicBezTo>
                        <a:pt x="1082363" y="600954"/>
                        <a:pt x="1079108" y="599652"/>
                        <a:pt x="1076504" y="602907"/>
                      </a:cubicBezTo>
                      <a:lnTo>
                        <a:pt x="1076504" y="602907"/>
                      </a:lnTo>
                      <a:close/>
                      <a:moveTo>
                        <a:pt x="1013367" y="535538"/>
                      </a:moveTo>
                      <a:cubicBezTo>
                        <a:pt x="1012390" y="537816"/>
                        <a:pt x="1013367" y="541396"/>
                        <a:pt x="1014668" y="541396"/>
                      </a:cubicBezTo>
                      <a:cubicBezTo>
                        <a:pt x="1015971" y="541396"/>
                        <a:pt x="1020852" y="540420"/>
                        <a:pt x="1020202" y="538142"/>
                      </a:cubicBezTo>
                      <a:cubicBezTo>
                        <a:pt x="1019225" y="535864"/>
                        <a:pt x="1015645" y="533585"/>
                        <a:pt x="1013367" y="535538"/>
                      </a:cubicBezTo>
                      <a:lnTo>
                        <a:pt x="1013367" y="535538"/>
                      </a:lnTo>
                      <a:close/>
                      <a:moveTo>
                        <a:pt x="1013367" y="512431"/>
                      </a:moveTo>
                      <a:cubicBezTo>
                        <a:pt x="1012716" y="515360"/>
                        <a:pt x="1018899" y="517964"/>
                        <a:pt x="1019550" y="517313"/>
                      </a:cubicBezTo>
                      <a:cubicBezTo>
                        <a:pt x="1020527" y="516987"/>
                        <a:pt x="1018574" y="512431"/>
                        <a:pt x="1016947" y="511780"/>
                      </a:cubicBezTo>
                      <a:cubicBezTo>
                        <a:pt x="1015320" y="511455"/>
                        <a:pt x="1013693" y="509827"/>
                        <a:pt x="1013367" y="512431"/>
                      </a:cubicBezTo>
                      <a:lnTo>
                        <a:pt x="1013367" y="512431"/>
                      </a:lnTo>
                      <a:close/>
                      <a:moveTo>
                        <a:pt x="1035172" y="546929"/>
                      </a:moveTo>
                      <a:cubicBezTo>
                        <a:pt x="1034521" y="549533"/>
                        <a:pt x="1034847" y="550834"/>
                        <a:pt x="1038102" y="550509"/>
                      </a:cubicBezTo>
                      <a:cubicBezTo>
                        <a:pt x="1041356" y="550184"/>
                        <a:pt x="1043634" y="549858"/>
                        <a:pt x="1042332" y="547905"/>
                      </a:cubicBezTo>
                      <a:cubicBezTo>
                        <a:pt x="1041030" y="545953"/>
                        <a:pt x="1035823" y="544325"/>
                        <a:pt x="1035172" y="546929"/>
                      </a:cubicBezTo>
                      <a:lnTo>
                        <a:pt x="1035172" y="546929"/>
                      </a:lnTo>
                      <a:close/>
                      <a:moveTo>
                        <a:pt x="1059256" y="548882"/>
                      </a:moveTo>
                      <a:cubicBezTo>
                        <a:pt x="1056977" y="550834"/>
                        <a:pt x="1056652" y="553763"/>
                        <a:pt x="1058279" y="553763"/>
                      </a:cubicBezTo>
                      <a:cubicBezTo>
                        <a:pt x="1060232" y="554089"/>
                        <a:pt x="1063812" y="554089"/>
                        <a:pt x="1063812" y="552136"/>
                      </a:cubicBezTo>
                      <a:cubicBezTo>
                        <a:pt x="1063486" y="550509"/>
                        <a:pt x="1061208" y="547580"/>
                        <a:pt x="1059256" y="548882"/>
                      </a:cubicBezTo>
                      <a:lnTo>
                        <a:pt x="1059256" y="548882"/>
                      </a:lnTo>
                      <a:close/>
                      <a:moveTo>
                        <a:pt x="1052095" y="563202"/>
                      </a:moveTo>
                      <a:cubicBezTo>
                        <a:pt x="1049492" y="563852"/>
                        <a:pt x="1049492" y="567433"/>
                        <a:pt x="1050794" y="567758"/>
                      </a:cubicBezTo>
                      <a:cubicBezTo>
                        <a:pt x="1052095" y="568409"/>
                        <a:pt x="1059256" y="571012"/>
                        <a:pt x="1059581" y="568734"/>
                      </a:cubicBezTo>
                      <a:cubicBezTo>
                        <a:pt x="1059581" y="566782"/>
                        <a:pt x="1056326" y="562551"/>
                        <a:pt x="1052095" y="563202"/>
                      </a:cubicBezTo>
                      <a:lnTo>
                        <a:pt x="1052095" y="563202"/>
                      </a:lnTo>
                      <a:close/>
                      <a:moveTo>
                        <a:pt x="983750" y="519591"/>
                      </a:moveTo>
                      <a:cubicBezTo>
                        <a:pt x="983425" y="520242"/>
                        <a:pt x="985377" y="523822"/>
                        <a:pt x="986029" y="523171"/>
                      </a:cubicBezTo>
                      <a:cubicBezTo>
                        <a:pt x="987005" y="522845"/>
                        <a:pt x="990585" y="521218"/>
                        <a:pt x="989284" y="519265"/>
                      </a:cubicBezTo>
                      <a:cubicBezTo>
                        <a:pt x="988307" y="517313"/>
                        <a:pt x="984076" y="517313"/>
                        <a:pt x="983750" y="519591"/>
                      </a:cubicBezTo>
                      <a:lnTo>
                        <a:pt x="983750" y="519591"/>
                      </a:lnTo>
                      <a:close/>
                      <a:moveTo>
                        <a:pt x="964223" y="515685"/>
                      </a:moveTo>
                      <a:cubicBezTo>
                        <a:pt x="963898" y="516987"/>
                        <a:pt x="963247" y="520242"/>
                        <a:pt x="967153" y="520893"/>
                      </a:cubicBezTo>
                      <a:cubicBezTo>
                        <a:pt x="971058" y="521544"/>
                        <a:pt x="976265" y="520567"/>
                        <a:pt x="974963" y="518940"/>
                      </a:cubicBezTo>
                      <a:cubicBezTo>
                        <a:pt x="973336" y="517313"/>
                        <a:pt x="965525" y="512756"/>
                        <a:pt x="964223" y="515685"/>
                      </a:cubicBezTo>
                      <a:lnTo>
                        <a:pt x="964223" y="515685"/>
                      </a:lnTo>
                      <a:close/>
                      <a:moveTo>
                        <a:pt x="974638" y="487371"/>
                      </a:moveTo>
                      <a:cubicBezTo>
                        <a:pt x="973987" y="488673"/>
                        <a:pt x="973987" y="491602"/>
                        <a:pt x="975614" y="491602"/>
                      </a:cubicBezTo>
                      <a:cubicBezTo>
                        <a:pt x="977241" y="491602"/>
                        <a:pt x="979194" y="491276"/>
                        <a:pt x="979194" y="488673"/>
                      </a:cubicBezTo>
                      <a:cubicBezTo>
                        <a:pt x="979194" y="486069"/>
                        <a:pt x="977567" y="481838"/>
                        <a:pt x="974638" y="487371"/>
                      </a:cubicBezTo>
                      <a:lnTo>
                        <a:pt x="974638" y="487371"/>
                      </a:lnTo>
                      <a:close/>
                      <a:moveTo>
                        <a:pt x="1018249" y="448642"/>
                      </a:moveTo>
                      <a:cubicBezTo>
                        <a:pt x="1016296" y="449618"/>
                        <a:pt x="1014994" y="451897"/>
                        <a:pt x="1017272" y="452873"/>
                      </a:cubicBezTo>
                      <a:cubicBezTo>
                        <a:pt x="1019876" y="453849"/>
                        <a:pt x="1021829" y="454500"/>
                        <a:pt x="1021829" y="451571"/>
                      </a:cubicBezTo>
                      <a:cubicBezTo>
                        <a:pt x="1021829" y="448642"/>
                        <a:pt x="1020527" y="448317"/>
                        <a:pt x="1018249" y="448642"/>
                      </a:cubicBezTo>
                      <a:lnTo>
                        <a:pt x="1018249" y="448642"/>
                      </a:lnTo>
                      <a:close/>
                      <a:moveTo>
                        <a:pt x="1002302" y="451246"/>
                      </a:moveTo>
                      <a:cubicBezTo>
                        <a:pt x="1000349" y="452222"/>
                        <a:pt x="997745" y="455477"/>
                        <a:pt x="999698" y="456453"/>
                      </a:cubicBezTo>
                      <a:cubicBezTo>
                        <a:pt x="1001650" y="457429"/>
                        <a:pt x="1004254" y="458731"/>
                        <a:pt x="1004580" y="456778"/>
                      </a:cubicBezTo>
                      <a:cubicBezTo>
                        <a:pt x="1004580" y="454175"/>
                        <a:pt x="1005881" y="450595"/>
                        <a:pt x="1002302" y="451246"/>
                      </a:cubicBezTo>
                      <a:lnTo>
                        <a:pt x="1002302" y="451246"/>
                      </a:lnTo>
                      <a:close/>
                      <a:moveTo>
                        <a:pt x="985703" y="456127"/>
                      </a:moveTo>
                      <a:cubicBezTo>
                        <a:pt x="985377" y="458406"/>
                        <a:pt x="984727" y="462311"/>
                        <a:pt x="986029" y="461009"/>
                      </a:cubicBezTo>
                      <a:cubicBezTo>
                        <a:pt x="987330" y="459707"/>
                        <a:pt x="988307" y="455477"/>
                        <a:pt x="987981" y="454500"/>
                      </a:cubicBezTo>
                      <a:cubicBezTo>
                        <a:pt x="987981" y="453524"/>
                        <a:pt x="985703" y="453849"/>
                        <a:pt x="985703" y="456127"/>
                      </a:cubicBezTo>
                      <a:lnTo>
                        <a:pt x="985703" y="456127"/>
                      </a:lnTo>
                      <a:close/>
                      <a:moveTo>
                        <a:pt x="958690" y="444086"/>
                      </a:moveTo>
                      <a:cubicBezTo>
                        <a:pt x="958040" y="446039"/>
                        <a:pt x="958365" y="449293"/>
                        <a:pt x="960643" y="448317"/>
                      </a:cubicBezTo>
                      <a:cubicBezTo>
                        <a:pt x="962596" y="447340"/>
                        <a:pt x="963572" y="447340"/>
                        <a:pt x="963247" y="445062"/>
                      </a:cubicBezTo>
                      <a:cubicBezTo>
                        <a:pt x="963247" y="442458"/>
                        <a:pt x="959341" y="440506"/>
                        <a:pt x="958690" y="444086"/>
                      </a:cubicBezTo>
                      <a:lnTo>
                        <a:pt x="958690" y="444086"/>
                      </a:lnTo>
                      <a:close/>
                      <a:moveTo>
                        <a:pt x="833717" y="493880"/>
                      </a:moveTo>
                      <a:cubicBezTo>
                        <a:pt x="831439" y="496158"/>
                        <a:pt x="830462" y="499413"/>
                        <a:pt x="832740" y="499738"/>
                      </a:cubicBezTo>
                      <a:cubicBezTo>
                        <a:pt x="835344" y="500064"/>
                        <a:pt x="836645" y="500389"/>
                        <a:pt x="836645" y="497785"/>
                      </a:cubicBezTo>
                      <a:cubicBezTo>
                        <a:pt x="836971" y="495507"/>
                        <a:pt x="838273" y="492904"/>
                        <a:pt x="833717" y="493880"/>
                      </a:cubicBezTo>
                      <a:lnTo>
                        <a:pt x="833717" y="493880"/>
                      </a:lnTo>
                      <a:close/>
                      <a:moveTo>
                        <a:pt x="867889" y="446364"/>
                      </a:moveTo>
                      <a:cubicBezTo>
                        <a:pt x="867239" y="448317"/>
                        <a:pt x="869517" y="451897"/>
                        <a:pt x="871795" y="451246"/>
                      </a:cubicBezTo>
                      <a:cubicBezTo>
                        <a:pt x="874073" y="450595"/>
                        <a:pt x="874398" y="448967"/>
                        <a:pt x="873748" y="447340"/>
                      </a:cubicBezTo>
                      <a:cubicBezTo>
                        <a:pt x="873096" y="445388"/>
                        <a:pt x="868540" y="443760"/>
                        <a:pt x="867889" y="446364"/>
                      </a:cubicBezTo>
                      <a:lnTo>
                        <a:pt x="867889" y="446364"/>
                      </a:lnTo>
                      <a:close/>
                      <a:moveTo>
                        <a:pt x="827533" y="593794"/>
                      </a:moveTo>
                      <a:cubicBezTo>
                        <a:pt x="825905" y="596072"/>
                        <a:pt x="824604" y="599652"/>
                        <a:pt x="827533" y="599652"/>
                      </a:cubicBezTo>
                      <a:cubicBezTo>
                        <a:pt x="830462" y="599978"/>
                        <a:pt x="834367" y="597700"/>
                        <a:pt x="834042" y="596723"/>
                      </a:cubicBezTo>
                      <a:cubicBezTo>
                        <a:pt x="833717" y="596072"/>
                        <a:pt x="829486" y="593469"/>
                        <a:pt x="827533" y="593794"/>
                      </a:cubicBezTo>
                      <a:lnTo>
                        <a:pt x="827533" y="593794"/>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sp>
              <p:nvSpPr>
                <p:cNvPr id="669" name="Freeform: Shape 668">
                  <a:extLst>
                    <a:ext uri="{FF2B5EF4-FFF2-40B4-BE49-F238E27FC236}">
                      <a16:creationId xmlns:a16="http://schemas.microsoft.com/office/drawing/2014/main" id="{FC6D9B66-3657-4FFD-A515-CA4AFAFA9696}"/>
                    </a:ext>
                  </a:extLst>
                </p:cNvPr>
                <p:cNvSpPr/>
                <p:nvPr/>
              </p:nvSpPr>
              <p:spPr>
                <a:xfrm>
                  <a:off x="10730408" y="4905202"/>
                  <a:ext cx="79540" cy="89112"/>
                </a:xfrm>
                <a:custGeom>
                  <a:avLst/>
                  <a:gdLst>
                    <a:gd name="connsiteX0" fmla="*/ 21776 w 79540"/>
                    <a:gd name="connsiteY0" fmla="*/ 33867 h 89112"/>
                    <a:gd name="connsiteX1" fmla="*/ 12339 w 79540"/>
                    <a:gd name="connsiteY1" fmla="*/ 37122 h 89112"/>
                    <a:gd name="connsiteX2" fmla="*/ 4853 w 79540"/>
                    <a:gd name="connsiteY2" fmla="*/ 44282 h 89112"/>
                    <a:gd name="connsiteX3" fmla="*/ 296 w 79540"/>
                    <a:gd name="connsiteY3" fmla="*/ 52418 h 89112"/>
                    <a:gd name="connsiteX4" fmla="*/ 3551 w 79540"/>
                    <a:gd name="connsiteY4" fmla="*/ 56649 h 89112"/>
                    <a:gd name="connsiteX5" fmla="*/ 15918 w 79540"/>
                    <a:gd name="connsiteY5" fmla="*/ 60229 h 89112"/>
                    <a:gd name="connsiteX6" fmla="*/ 28936 w 79540"/>
                    <a:gd name="connsiteY6" fmla="*/ 57625 h 89112"/>
                    <a:gd name="connsiteX7" fmla="*/ 40653 w 79540"/>
                    <a:gd name="connsiteY7" fmla="*/ 55998 h 89112"/>
                    <a:gd name="connsiteX8" fmla="*/ 37398 w 79540"/>
                    <a:gd name="connsiteY8" fmla="*/ 42980 h 89112"/>
                    <a:gd name="connsiteX9" fmla="*/ 29587 w 79540"/>
                    <a:gd name="connsiteY9" fmla="*/ 35169 h 89112"/>
                    <a:gd name="connsiteX10" fmla="*/ 21776 w 79540"/>
                    <a:gd name="connsiteY10" fmla="*/ 33867 h 89112"/>
                    <a:gd name="connsiteX11" fmla="*/ 21776 w 79540"/>
                    <a:gd name="connsiteY11" fmla="*/ 33867 h 89112"/>
                    <a:gd name="connsiteX12" fmla="*/ 54973 w 79540"/>
                    <a:gd name="connsiteY12" fmla="*/ 51116 h 89112"/>
                    <a:gd name="connsiteX13" fmla="*/ 56275 w 79540"/>
                    <a:gd name="connsiteY13" fmla="*/ 58276 h 89112"/>
                    <a:gd name="connsiteX14" fmla="*/ 60505 w 79540"/>
                    <a:gd name="connsiteY14" fmla="*/ 56649 h 89112"/>
                    <a:gd name="connsiteX15" fmla="*/ 54973 w 79540"/>
                    <a:gd name="connsiteY15" fmla="*/ 51116 h 89112"/>
                    <a:gd name="connsiteX16" fmla="*/ 54973 w 79540"/>
                    <a:gd name="connsiteY16" fmla="*/ 51116 h 89112"/>
                    <a:gd name="connsiteX17" fmla="*/ 23404 w 79540"/>
                    <a:gd name="connsiteY17" fmla="*/ 80082 h 89112"/>
                    <a:gd name="connsiteX18" fmla="*/ 33818 w 79540"/>
                    <a:gd name="connsiteY18" fmla="*/ 79431 h 89112"/>
                    <a:gd name="connsiteX19" fmla="*/ 37723 w 79540"/>
                    <a:gd name="connsiteY19" fmla="*/ 84312 h 89112"/>
                    <a:gd name="connsiteX20" fmla="*/ 30239 w 79540"/>
                    <a:gd name="connsiteY20" fmla="*/ 83987 h 89112"/>
                    <a:gd name="connsiteX21" fmla="*/ 22427 w 79540"/>
                    <a:gd name="connsiteY21" fmla="*/ 88869 h 89112"/>
                    <a:gd name="connsiteX22" fmla="*/ 18196 w 79540"/>
                    <a:gd name="connsiteY22" fmla="*/ 86916 h 89112"/>
                    <a:gd name="connsiteX23" fmla="*/ 23404 w 79540"/>
                    <a:gd name="connsiteY23" fmla="*/ 80082 h 89112"/>
                    <a:gd name="connsiteX24" fmla="*/ 23404 w 79540"/>
                    <a:gd name="connsiteY24" fmla="*/ 80082 h 89112"/>
                    <a:gd name="connsiteX25" fmla="*/ 59204 w 79540"/>
                    <a:gd name="connsiteY25" fmla="*/ 32891 h 89112"/>
                    <a:gd name="connsiteX26" fmla="*/ 58227 w 79540"/>
                    <a:gd name="connsiteY26" fmla="*/ 37773 h 89112"/>
                    <a:gd name="connsiteX27" fmla="*/ 62132 w 79540"/>
                    <a:gd name="connsiteY27" fmla="*/ 34193 h 89112"/>
                    <a:gd name="connsiteX28" fmla="*/ 63109 w 79540"/>
                    <a:gd name="connsiteY28" fmla="*/ 29636 h 89112"/>
                    <a:gd name="connsiteX29" fmla="*/ 59204 w 79540"/>
                    <a:gd name="connsiteY29" fmla="*/ 32891 h 89112"/>
                    <a:gd name="connsiteX30" fmla="*/ 59204 w 79540"/>
                    <a:gd name="connsiteY30" fmla="*/ 32891 h 89112"/>
                    <a:gd name="connsiteX31" fmla="*/ 73198 w 79540"/>
                    <a:gd name="connsiteY31" fmla="*/ 25405 h 89112"/>
                    <a:gd name="connsiteX32" fmla="*/ 79057 w 79540"/>
                    <a:gd name="connsiteY32" fmla="*/ 24104 h 89112"/>
                    <a:gd name="connsiteX33" fmla="*/ 77754 w 79540"/>
                    <a:gd name="connsiteY33" fmla="*/ 28985 h 89112"/>
                    <a:gd name="connsiteX34" fmla="*/ 71245 w 79540"/>
                    <a:gd name="connsiteY34" fmla="*/ 27358 h 89112"/>
                    <a:gd name="connsiteX35" fmla="*/ 73198 w 79540"/>
                    <a:gd name="connsiteY35" fmla="*/ 25405 h 89112"/>
                    <a:gd name="connsiteX36" fmla="*/ 73198 w 79540"/>
                    <a:gd name="connsiteY36" fmla="*/ 25405 h 89112"/>
                    <a:gd name="connsiteX37" fmla="*/ 72222 w 79540"/>
                    <a:gd name="connsiteY37" fmla="*/ 12062 h 89112"/>
                    <a:gd name="connsiteX38" fmla="*/ 66363 w 79540"/>
                    <a:gd name="connsiteY38" fmla="*/ 18896 h 89112"/>
                    <a:gd name="connsiteX39" fmla="*/ 77429 w 79540"/>
                    <a:gd name="connsiteY39" fmla="*/ 18571 h 89112"/>
                    <a:gd name="connsiteX40" fmla="*/ 75476 w 79540"/>
                    <a:gd name="connsiteY40" fmla="*/ 13364 h 89112"/>
                    <a:gd name="connsiteX41" fmla="*/ 72222 w 79540"/>
                    <a:gd name="connsiteY41" fmla="*/ 12062 h 89112"/>
                    <a:gd name="connsiteX42" fmla="*/ 72222 w 79540"/>
                    <a:gd name="connsiteY42" fmla="*/ 12062 h 89112"/>
                    <a:gd name="connsiteX43" fmla="*/ 35771 w 79540"/>
                    <a:gd name="connsiteY43" fmla="*/ 18896 h 89112"/>
                    <a:gd name="connsiteX44" fmla="*/ 42280 w 79540"/>
                    <a:gd name="connsiteY44" fmla="*/ 24429 h 89112"/>
                    <a:gd name="connsiteX45" fmla="*/ 55623 w 79540"/>
                    <a:gd name="connsiteY45" fmla="*/ 20198 h 89112"/>
                    <a:gd name="connsiteX46" fmla="*/ 62458 w 79540"/>
                    <a:gd name="connsiteY46" fmla="*/ 15967 h 89112"/>
                    <a:gd name="connsiteX47" fmla="*/ 77429 w 79540"/>
                    <a:gd name="connsiteY47" fmla="*/ 346 h 89112"/>
                    <a:gd name="connsiteX48" fmla="*/ 63760 w 79540"/>
                    <a:gd name="connsiteY48" fmla="*/ 4902 h 89112"/>
                    <a:gd name="connsiteX49" fmla="*/ 49766 w 79540"/>
                    <a:gd name="connsiteY49" fmla="*/ 8482 h 89112"/>
                    <a:gd name="connsiteX50" fmla="*/ 40653 w 79540"/>
                    <a:gd name="connsiteY50" fmla="*/ 14340 h 89112"/>
                    <a:gd name="connsiteX51" fmla="*/ 33818 w 79540"/>
                    <a:gd name="connsiteY51" fmla="*/ 13689 h 89112"/>
                    <a:gd name="connsiteX52" fmla="*/ 32191 w 79540"/>
                    <a:gd name="connsiteY52" fmla="*/ 17920 h 89112"/>
                    <a:gd name="connsiteX53" fmla="*/ 35771 w 79540"/>
                    <a:gd name="connsiteY53" fmla="*/ 18896 h 89112"/>
                    <a:gd name="connsiteX54" fmla="*/ 35771 w 79540"/>
                    <a:gd name="connsiteY54" fmla="*/ 18896 h 8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9540" h="89112">
                      <a:moveTo>
                        <a:pt x="21776" y="33867"/>
                      </a:moveTo>
                      <a:cubicBezTo>
                        <a:pt x="18522" y="35494"/>
                        <a:pt x="16569" y="33867"/>
                        <a:pt x="12339" y="37122"/>
                      </a:cubicBezTo>
                      <a:cubicBezTo>
                        <a:pt x="8108" y="40376"/>
                        <a:pt x="7457" y="41027"/>
                        <a:pt x="4853" y="44282"/>
                      </a:cubicBezTo>
                      <a:cubicBezTo>
                        <a:pt x="2249" y="47536"/>
                        <a:pt x="-1005" y="49814"/>
                        <a:pt x="296" y="52418"/>
                      </a:cubicBezTo>
                      <a:cubicBezTo>
                        <a:pt x="1599" y="55022"/>
                        <a:pt x="-354" y="55998"/>
                        <a:pt x="3551" y="56649"/>
                      </a:cubicBezTo>
                      <a:cubicBezTo>
                        <a:pt x="7457" y="57300"/>
                        <a:pt x="9735" y="60880"/>
                        <a:pt x="15918" y="60229"/>
                      </a:cubicBezTo>
                      <a:cubicBezTo>
                        <a:pt x="22102" y="59578"/>
                        <a:pt x="20800" y="59253"/>
                        <a:pt x="28936" y="57625"/>
                      </a:cubicBezTo>
                      <a:cubicBezTo>
                        <a:pt x="36748" y="55998"/>
                        <a:pt x="40653" y="62507"/>
                        <a:pt x="40653" y="55998"/>
                      </a:cubicBezTo>
                      <a:cubicBezTo>
                        <a:pt x="40653" y="49489"/>
                        <a:pt x="41629" y="45584"/>
                        <a:pt x="37398" y="42980"/>
                      </a:cubicBezTo>
                      <a:cubicBezTo>
                        <a:pt x="33167" y="40376"/>
                        <a:pt x="32517" y="37447"/>
                        <a:pt x="29587" y="35169"/>
                      </a:cubicBezTo>
                      <a:cubicBezTo>
                        <a:pt x="26984" y="32891"/>
                        <a:pt x="27635" y="32240"/>
                        <a:pt x="21776" y="33867"/>
                      </a:cubicBezTo>
                      <a:lnTo>
                        <a:pt x="21776" y="33867"/>
                      </a:lnTo>
                      <a:close/>
                      <a:moveTo>
                        <a:pt x="54973" y="51116"/>
                      </a:moveTo>
                      <a:cubicBezTo>
                        <a:pt x="54322" y="53069"/>
                        <a:pt x="53996" y="54696"/>
                        <a:pt x="56275" y="58276"/>
                      </a:cubicBezTo>
                      <a:cubicBezTo>
                        <a:pt x="58227" y="61531"/>
                        <a:pt x="60180" y="59578"/>
                        <a:pt x="60505" y="56649"/>
                      </a:cubicBezTo>
                      <a:cubicBezTo>
                        <a:pt x="60831" y="53394"/>
                        <a:pt x="57902" y="46235"/>
                        <a:pt x="54973" y="51116"/>
                      </a:cubicBezTo>
                      <a:lnTo>
                        <a:pt x="54973" y="51116"/>
                      </a:lnTo>
                      <a:close/>
                      <a:moveTo>
                        <a:pt x="23404" y="80082"/>
                      </a:moveTo>
                      <a:cubicBezTo>
                        <a:pt x="28286" y="78129"/>
                        <a:pt x="29913" y="76827"/>
                        <a:pt x="33818" y="79431"/>
                      </a:cubicBezTo>
                      <a:cubicBezTo>
                        <a:pt x="38049" y="82034"/>
                        <a:pt x="40653" y="84312"/>
                        <a:pt x="37723" y="84312"/>
                      </a:cubicBezTo>
                      <a:cubicBezTo>
                        <a:pt x="34795" y="84312"/>
                        <a:pt x="31540" y="83336"/>
                        <a:pt x="30239" y="83987"/>
                      </a:cubicBezTo>
                      <a:cubicBezTo>
                        <a:pt x="28936" y="84638"/>
                        <a:pt x="23404" y="89194"/>
                        <a:pt x="22427" y="88869"/>
                      </a:cubicBezTo>
                      <a:cubicBezTo>
                        <a:pt x="21126" y="88543"/>
                        <a:pt x="15918" y="90496"/>
                        <a:pt x="18196" y="86916"/>
                      </a:cubicBezTo>
                      <a:cubicBezTo>
                        <a:pt x="20475" y="83336"/>
                        <a:pt x="16569" y="81709"/>
                        <a:pt x="23404" y="80082"/>
                      </a:cubicBezTo>
                      <a:lnTo>
                        <a:pt x="23404" y="80082"/>
                      </a:lnTo>
                      <a:close/>
                      <a:moveTo>
                        <a:pt x="59204" y="32891"/>
                      </a:moveTo>
                      <a:cubicBezTo>
                        <a:pt x="58227" y="34518"/>
                        <a:pt x="56600" y="36796"/>
                        <a:pt x="58227" y="37773"/>
                      </a:cubicBezTo>
                      <a:cubicBezTo>
                        <a:pt x="59854" y="38749"/>
                        <a:pt x="61482" y="36146"/>
                        <a:pt x="62132" y="34193"/>
                      </a:cubicBezTo>
                      <a:cubicBezTo>
                        <a:pt x="62784" y="32240"/>
                        <a:pt x="65062" y="30287"/>
                        <a:pt x="63109" y="29636"/>
                      </a:cubicBezTo>
                      <a:cubicBezTo>
                        <a:pt x="61157" y="28985"/>
                        <a:pt x="60180" y="30938"/>
                        <a:pt x="59204" y="32891"/>
                      </a:cubicBezTo>
                      <a:lnTo>
                        <a:pt x="59204" y="32891"/>
                      </a:lnTo>
                      <a:close/>
                      <a:moveTo>
                        <a:pt x="73198" y="25405"/>
                      </a:moveTo>
                      <a:cubicBezTo>
                        <a:pt x="75476" y="25405"/>
                        <a:pt x="77754" y="23453"/>
                        <a:pt x="79057" y="24104"/>
                      </a:cubicBezTo>
                      <a:cubicBezTo>
                        <a:pt x="80358" y="24755"/>
                        <a:pt x="78731" y="28985"/>
                        <a:pt x="77754" y="28985"/>
                      </a:cubicBezTo>
                      <a:cubicBezTo>
                        <a:pt x="76778" y="28985"/>
                        <a:pt x="73198" y="29311"/>
                        <a:pt x="71245" y="27358"/>
                      </a:cubicBezTo>
                      <a:cubicBezTo>
                        <a:pt x="69293" y="25731"/>
                        <a:pt x="70920" y="25080"/>
                        <a:pt x="73198" y="25405"/>
                      </a:cubicBezTo>
                      <a:lnTo>
                        <a:pt x="73198" y="25405"/>
                      </a:lnTo>
                      <a:close/>
                      <a:moveTo>
                        <a:pt x="72222" y="12062"/>
                      </a:moveTo>
                      <a:cubicBezTo>
                        <a:pt x="69944" y="14991"/>
                        <a:pt x="66689" y="15642"/>
                        <a:pt x="66363" y="18896"/>
                      </a:cubicBezTo>
                      <a:cubicBezTo>
                        <a:pt x="66038" y="22151"/>
                        <a:pt x="78080" y="20849"/>
                        <a:pt x="77429" y="18571"/>
                      </a:cubicBezTo>
                      <a:cubicBezTo>
                        <a:pt x="77104" y="16293"/>
                        <a:pt x="76127" y="15642"/>
                        <a:pt x="75476" y="13364"/>
                      </a:cubicBezTo>
                      <a:cubicBezTo>
                        <a:pt x="74826" y="10760"/>
                        <a:pt x="74175" y="10435"/>
                        <a:pt x="72222" y="12062"/>
                      </a:cubicBezTo>
                      <a:lnTo>
                        <a:pt x="72222" y="12062"/>
                      </a:lnTo>
                      <a:close/>
                      <a:moveTo>
                        <a:pt x="35771" y="18896"/>
                      </a:moveTo>
                      <a:cubicBezTo>
                        <a:pt x="38049" y="22151"/>
                        <a:pt x="35771" y="25080"/>
                        <a:pt x="42280" y="24429"/>
                      </a:cubicBezTo>
                      <a:cubicBezTo>
                        <a:pt x="48789" y="23778"/>
                        <a:pt x="51718" y="22802"/>
                        <a:pt x="55623" y="20198"/>
                      </a:cubicBezTo>
                      <a:cubicBezTo>
                        <a:pt x="59529" y="17594"/>
                        <a:pt x="58553" y="20198"/>
                        <a:pt x="62458" y="15967"/>
                      </a:cubicBezTo>
                      <a:cubicBezTo>
                        <a:pt x="66363" y="11737"/>
                        <a:pt x="78405" y="1648"/>
                        <a:pt x="77429" y="346"/>
                      </a:cubicBezTo>
                      <a:cubicBezTo>
                        <a:pt x="76453" y="-1282"/>
                        <a:pt x="71571" y="3275"/>
                        <a:pt x="63760" y="4902"/>
                      </a:cubicBezTo>
                      <a:cubicBezTo>
                        <a:pt x="56275" y="6529"/>
                        <a:pt x="52044" y="7831"/>
                        <a:pt x="49766" y="8482"/>
                      </a:cubicBezTo>
                      <a:cubicBezTo>
                        <a:pt x="47487" y="9133"/>
                        <a:pt x="43257" y="14340"/>
                        <a:pt x="40653" y="14340"/>
                      </a:cubicBezTo>
                      <a:cubicBezTo>
                        <a:pt x="38049" y="14340"/>
                        <a:pt x="35120" y="12713"/>
                        <a:pt x="33818" y="13689"/>
                      </a:cubicBezTo>
                      <a:cubicBezTo>
                        <a:pt x="32517" y="14666"/>
                        <a:pt x="30889" y="16944"/>
                        <a:pt x="32191" y="17920"/>
                      </a:cubicBezTo>
                      <a:cubicBezTo>
                        <a:pt x="33493" y="18246"/>
                        <a:pt x="34795" y="16293"/>
                        <a:pt x="35771" y="18896"/>
                      </a:cubicBezTo>
                      <a:lnTo>
                        <a:pt x="35771" y="18896"/>
                      </a:lnTo>
                      <a:close/>
                    </a:path>
                  </a:pathLst>
                </a:custGeom>
                <a:solidFill>
                  <a:schemeClr val="accent5"/>
                </a:solidFill>
                <a:ln w="3252" cap="flat">
                  <a:noFill/>
                  <a:prstDash val="solid"/>
                  <a:miter/>
                </a:ln>
              </p:spPr>
              <p:txBody>
                <a:bodyPr rtlCol="0" anchor="ctr"/>
                <a:lstStyle/>
                <a:p>
                  <a:pPr>
                    <a:defRPr/>
                  </a:pPr>
                  <a:endParaRPr lang="es-ES">
                    <a:solidFill>
                      <a:srgbClr val="13235B"/>
                    </a:solidFill>
                  </a:endParaRPr>
                </a:p>
              </p:txBody>
            </p:sp>
          </p:grpSp>
        </p:grpSp>
      </p:grpSp>
      <p:sp>
        <p:nvSpPr>
          <p:cNvPr id="463" name="TextBox 462">
            <a:extLst>
              <a:ext uri="{FF2B5EF4-FFF2-40B4-BE49-F238E27FC236}">
                <a16:creationId xmlns:a16="http://schemas.microsoft.com/office/drawing/2014/main" id="{A48111D2-A450-4043-B80D-52587D262BB2}"/>
              </a:ext>
            </a:extLst>
          </p:cNvPr>
          <p:cNvSpPr txBox="1"/>
          <p:nvPr/>
        </p:nvSpPr>
        <p:spPr>
          <a:xfrm>
            <a:off x="7799960" y="6396152"/>
            <a:ext cx="2610998" cy="369332"/>
          </a:xfrm>
          <a:prstGeom prst="rect">
            <a:avLst/>
          </a:prstGeom>
          <a:noFill/>
        </p:spPr>
        <p:txBody>
          <a:bodyPr wrap="square" rtlCol="0">
            <a:spAutoFit/>
          </a:bodyPr>
          <a:lstStyle/>
          <a:p>
            <a:pPr>
              <a:defRPr/>
            </a:pPr>
            <a:r>
              <a:rPr lang="es-ES" spc="300" dirty="0">
                <a:solidFill>
                  <a:srgbClr val="93117E"/>
                </a:solidFill>
              </a:rPr>
              <a:t>TOTAL MEMBERS</a:t>
            </a:r>
          </a:p>
        </p:txBody>
      </p:sp>
      <p:sp>
        <p:nvSpPr>
          <p:cNvPr id="464" name="TextBox 463">
            <a:extLst>
              <a:ext uri="{FF2B5EF4-FFF2-40B4-BE49-F238E27FC236}">
                <a16:creationId xmlns:a16="http://schemas.microsoft.com/office/drawing/2014/main" id="{2B9BCAD3-A262-41A2-9E4F-66E2914CDCEF}"/>
              </a:ext>
            </a:extLst>
          </p:cNvPr>
          <p:cNvSpPr txBox="1"/>
          <p:nvPr/>
        </p:nvSpPr>
        <p:spPr>
          <a:xfrm>
            <a:off x="7789297" y="5836883"/>
            <a:ext cx="2610998" cy="707886"/>
          </a:xfrm>
          <a:prstGeom prst="rect">
            <a:avLst/>
          </a:prstGeom>
          <a:noFill/>
        </p:spPr>
        <p:txBody>
          <a:bodyPr wrap="square" rtlCol="0">
            <a:spAutoFit/>
          </a:bodyPr>
          <a:lstStyle/>
          <a:p>
            <a:pPr>
              <a:defRPr/>
            </a:pPr>
            <a:r>
              <a:rPr lang="es-ES" sz="4000" dirty="0">
                <a:solidFill>
                  <a:srgbClr val="13235B"/>
                </a:solidFill>
                <a:latin typeface="Tisa Sans Pro Medium" panose="020B0604020201020104" pitchFamily="34" charset="0"/>
              </a:rPr>
              <a:t>400</a:t>
            </a:r>
          </a:p>
        </p:txBody>
      </p:sp>
      <p:grpSp>
        <p:nvGrpSpPr>
          <p:cNvPr id="471" name="Group 470">
            <a:extLst>
              <a:ext uri="{FF2B5EF4-FFF2-40B4-BE49-F238E27FC236}">
                <a16:creationId xmlns:a16="http://schemas.microsoft.com/office/drawing/2014/main" id="{A3F39A9E-63C7-4EF5-BE20-8DAE93AC64E7}"/>
              </a:ext>
            </a:extLst>
          </p:cNvPr>
          <p:cNvGrpSpPr/>
          <p:nvPr/>
        </p:nvGrpSpPr>
        <p:grpSpPr>
          <a:xfrm>
            <a:off x="7104971" y="6765411"/>
            <a:ext cx="3601129" cy="0"/>
            <a:chOff x="3446300" y="823447"/>
            <a:chExt cx="3601129" cy="0"/>
          </a:xfrm>
        </p:grpSpPr>
        <p:cxnSp>
          <p:nvCxnSpPr>
            <p:cNvPr id="472" name="Straight Connector 471">
              <a:extLst>
                <a:ext uri="{FF2B5EF4-FFF2-40B4-BE49-F238E27FC236}">
                  <a16:creationId xmlns:a16="http://schemas.microsoft.com/office/drawing/2014/main" id="{BEC07052-2B92-4DEA-8293-6FFD4DFB54B1}"/>
                </a:ext>
              </a:extLst>
            </p:cNvPr>
            <p:cNvCxnSpPr>
              <a:cxnSpLocks/>
            </p:cNvCxnSpPr>
            <p:nvPr/>
          </p:nvCxnSpPr>
          <p:spPr>
            <a:xfrm>
              <a:off x="3446300" y="823447"/>
              <a:ext cx="3601129"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4C9EE981-14D5-4D43-99EF-18E20866CD77}"/>
                </a:ext>
              </a:extLst>
            </p:cNvPr>
            <p:cNvCxnSpPr>
              <a:cxnSpLocks/>
            </p:cNvCxnSpPr>
            <p:nvPr/>
          </p:nvCxnSpPr>
          <p:spPr>
            <a:xfrm>
              <a:off x="3446300" y="823447"/>
              <a:ext cx="656796"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474" name="Graphic 28">
            <a:extLst>
              <a:ext uri="{FF2B5EF4-FFF2-40B4-BE49-F238E27FC236}">
                <a16:creationId xmlns:a16="http://schemas.microsoft.com/office/drawing/2014/main" id="{ABE0ABDC-43FA-4465-BA24-442C25F1771E}"/>
              </a:ext>
            </a:extLst>
          </p:cNvPr>
          <p:cNvGrpSpPr/>
          <p:nvPr/>
        </p:nvGrpSpPr>
        <p:grpSpPr>
          <a:xfrm>
            <a:off x="7124165" y="6073844"/>
            <a:ext cx="547196" cy="499614"/>
            <a:chOff x="7096805" y="1394407"/>
            <a:chExt cx="601916" cy="549575"/>
          </a:xfrm>
          <a:noFill/>
        </p:grpSpPr>
        <p:sp>
          <p:nvSpPr>
            <p:cNvPr id="475" name="Freeform: Shape 474">
              <a:extLst>
                <a:ext uri="{FF2B5EF4-FFF2-40B4-BE49-F238E27FC236}">
                  <a16:creationId xmlns:a16="http://schemas.microsoft.com/office/drawing/2014/main" id="{35E590E3-7386-44A1-A001-9C4484421A71}"/>
                </a:ext>
              </a:extLst>
            </p:cNvPr>
            <p:cNvSpPr/>
            <p:nvPr/>
          </p:nvSpPr>
          <p:spPr>
            <a:xfrm>
              <a:off x="7332337" y="1394407"/>
              <a:ext cx="130851" cy="130851"/>
            </a:xfrm>
            <a:custGeom>
              <a:avLst/>
              <a:gdLst>
                <a:gd name="connsiteX0" fmla="*/ 130851 w 130851"/>
                <a:gd name="connsiteY0" fmla="*/ 65426 h 130851"/>
                <a:gd name="connsiteX1" fmla="*/ 65426 w 130851"/>
                <a:gd name="connsiteY1" fmla="*/ 130851 h 130851"/>
                <a:gd name="connsiteX2" fmla="*/ 0 w 130851"/>
                <a:gd name="connsiteY2" fmla="*/ 65426 h 130851"/>
                <a:gd name="connsiteX3" fmla="*/ 65426 w 130851"/>
                <a:gd name="connsiteY3" fmla="*/ 0 h 130851"/>
                <a:gd name="connsiteX4" fmla="*/ 130851 w 130851"/>
                <a:gd name="connsiteY4" fmla="*/ 65426 h 130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851" h="130851">
                  <a:moveTo>
                    <a:pt x="130851" y="65426"/>
                  </a:moveTo>
                  <a:cubicBezTo>
                    <a:pt x="130851" y="101559"/>
                    <a:pt x="101559" y="130851"/>
                    <a:pt x="65426" y="130851"/>
                  </a:cubicBezTo>
                  <a:cubicBezTo>
                    <a:pt x="29292" y="130851"/>
                    <a:pt x="0" y="101559"/>
                    <a:pt x="0" y="65426"/>
                  </a:cubicBezTo>
                  <a:cubicBezTo>
                    <a:pt x="0" y="29292"/>
                    <a:pt x="29292" y="0"/>
                    <a:pt x="65426" y="0"/>
                  </a:cubicBezTo>
                  <a:cubicBezTo>
                    <a:pt x="101559" y="0"/>
                    <a:pt x="130851" y="29292"/>
                    <a:pt x="130851" y="65426"/>
                  </a:cubicBez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sp>
          <p:nvSpPr>
            <p:cNvPr id="476" name="Freeform: Shape 475">
              <a:extLst>
                <a:ext uri="{FF2B5EF4-FFF2-40B4-BE49-F238E27FC236}">
                  <a16:creationId xmlns:a16="http://schemas.microsoft.com/office/drawing/2014/main" id="{8E56E891-C5D4-4DDF-A472-197BC16E3667}"/>
                </a:ext>
              </a:extLst>
            </p:cNvPr>
            <p:cNvSpPr/>
            <p:nvPr/>
          </p:nvSpPr>
          <p:spPr>
            <a:xfrm>
              <a:off x="7541700" y="1446747"/>
              <a:ext cx="78510" cy="78510"/>
            </a:xfrm>
            <a:custGeom>
              <a:avLst/>
              <a:gdLst>
                <a:gd name="connsiteX0" fmla="*/ 78511 w 78510"/>
                <a:gd name="connsiteY0" fmla="*/ 39255 h 78510"/>
                <a:gd name="connsiteX1" fmla="*/ 39255 w 78510"/>
                <a:gd name="connsiteY1" fmla="*/ 78511 h 78510"/>
                <a:gd name="connsiteX2" fmla="*/ 0 w 78510"/>
                <a:gd name="connsiteY2" fmla="*/ 39255 h 78510"/>
                <a:gd name="connsiteX3" fmla="*/ 39255 w 78510"/>
                <a:gd name="connsiteY3" fmla="*/ 0 h 78510"/>
                <a:gd name="connsiteX4" fmla="*/ 78511 w 78510"/>
                <a:gd name="connsiteY4" fmla="*/ 39255 h 7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78510">
                  <a:moveTo>
                    <a:pt x="78511" y="39255"/>
                  </a:moveTo>
                  <a:cubicBezTo>
                    <a:pt x="78511" y="60936"/>
                    <a:pt x="60936" y="78511"/>
                    <a:pt x="39255" y="78511"/>
                  </a:cubicBezTo>
                  <a:cubicBezTo>
                    <a:pt x="17575" y="78511"/>
                    <a:pt x="0" y="60936"/>
                    <a:pt x="0" y="39255"/>
                  </a:cubicBezTo>
                  <a:cubicBezTo>
                    <a:pt x="0" y="17575"/>
                    <a:pt x="17575" y="0"/>
                    <a:pt x="39255" y="0"/>
                  </a:cubicBezTo>
                  <a:cubicBezTo>
                    <a:pt x="60936" y="0"/>
                    <a:pt x="78511" y="17575"/>
                    <a:pt x="78511" y="39255"/>
                  </a:cubicBez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sp>
          <p:nvSpPr>
            <p:cNvPr id="477" name="Freeform: Shape 476">
              <a:extLst>
                <a:ext uri="{FF2B5EF4-FFF2-40B4-BE49-F238E27FC236}">
                  <a16:creationId xmlns:a16="http://schemas.microsoft.com/office/drawing/2014/main" id="{34321210-F8AA-43D3-8F3A-0FDC4E1F9114}"/>
                </a:ext>
              </a:extLst>
            </p:cNvPr>
            <p:cNvSpPr/>
            <p:nvPr/>
          </p:nvSpPr>
          <p:spPr>
            <a:xfrm>
              <a:off x="7175316" y="1446747"/>
              <a:ext cx="78510" cy="78510"/>
            </a:xfrm>
            <a:custGeom>
              <a:avLst/>
              <a:gdLst>
                <a:gd name="connsiteX0" fmla="*/ 78511 w 78510"/>
                <a:gd name="connsiteY0" fmla="*/ 39255 h 78510"/>
                <a:gd name="connsiteX1" fmla="*/ 39255 w 78510"/>
                <a:gd name="connsiteY1" fmla="*/ 78511 h 78510"/>
                <a:gd name="connsiteX2" fmla="*/ 0 w 78510"/>
                <a:gd name="connsiteY2" fmla="*/ 39255 h 78510"/>
                <a:gd name="connsiteX3" fmla="*/ 39255 w 78510"/>
                <a:gd name="connsiteY3" fmla="*/ 0 h 78510"/>
                <a:gd name="connsiteX4" fmla="*/ 78511 w 78510"/>
                <a:gd name="connsiteY4" fmla="*/ 39255 h 78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10" h="78510">
                  <a:moveTo>
                    <a:pt x="78511" y="39255"/>
                  </a:moveTo>
                  <a:cubicBezTo>
                    <a:pt x="78511" y="60936"/>
                    <a:pt x="60936" y="78511"/>
                    <a:pt x="39255" y="78511"/>
                  </a:cubicBezTo>
                  <a:cubicBezTo>
                    <a:pt x="17575" y="78511"/>
                    <a:pt x="0" y="60936"/>
                    <a:pt x="0" y="39255"/>
                  </a:cubicBezTo>
                  <a:cubicBezTo>
                    <a:pt x="0" y="17575"/>
                    <a:pt x="17575" y="0"/>
                    <a:pt x="39255" y="0"/>
                  </a:cubicBezTo>
                  <a:cubicBezTo>
                    <a:pt x="60936" y="0"/>
                    <a:pt x="78511" y="17575"/>
                    <a:pt x="78511" y="39255"/>
                  </a:cubicBez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sp>
          <p:nvSpPr>
            <p:cNvPr id="537" name="Freeform: Shape 536">
              <a:extLst>
                <a:ext uri="{FF2B5EF4-FFF2-40B4-BE49-F238E27FC236}">
                  <a16:creationId xmlns:a16="http://schemas.microsoft.com/office/drawing/2014/main" id="{6CB247C4-0DAD-4634-9F6B-A23BAC9A9168}"/>
                </a:ext>
              </a:extLst>
            </p:cNvPr>
            <p:cNvSpPr/>
            <p:nvPr/>
          </p:nvSpPr>
          <p:spPr>
            <a:xfrm>
              <a:off x="7096805" y="1844535"/>
              <a:ext cx="601916" cy="99447"/>
            </a:xfrm>
            <a:custGeom>
              <a:avLst/>
              <a:gdLst>
                <a:gd name="connsiteX0" fmla="*/ 431810 w 601916"/>
                <a:gd name="connsiteY0" fmla="*/ 0 h 99447"/>
                <a:gd name="connsiteX1" fmla="*/ 601917 w 601916"/>
                <a:gd name="connsiteY1" fmla="*/ 47106 h 99447"/>
                <a:gd name="connsiteX2" fmla="*/ 300958 w 601916"/>
                <a:gd name="connsiteY2" fmla="*/ 99447 h 99447"/>
                <a:gd name="connsiteX3" fmla="*/ 0 w 601916"/>
                <a:gd name="connsiteY3" fmla="*/ 47106 h 99447"/>
                <a:gd name="connsiteX4" fmla="*/ 170107 w 601916"/>
                <a:gd name="connsiteY4" fmla="*/ 0 h 99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16" h="99447">
                  <a:moveTo>
                    <a:pt x="431810" y="0"/>
                  </a:moveTo>
                  <a:cubicBezTo>
                    <a:pt x="531257" y="7851"/>
                    <a:pt x="601917" y="26170"/>
                    <a:pt x="601917" y="47106"/>
                  </a:cubicBezTo>
                  <a:cubicBezTo>
                    <a:pt x="601917" y="75894"/>
                    <a:pt x="468448" y="99447"/>
                    <a:pt x="300958" y="99447"/>
                  </a:cubicBezTo>
                  <a:cubicBezTo>
                    <a:pt x="133468" y="99447"/>
                    <a:pt x="0" y="75894"/>
                    <a:pt x="0" y="47106"/>
                  </a:cubicBezTo>
                  <a:cubicBezTo>
                    <a:pt x="0" y="26170"/>
                    <a:pt x="68043" y="7851"/>
                    <a:pt x="170107" y="0"/>
                  </a:cubicBezTo>
                </a:path>
              </a:pathLst>
            </a:custGeom>
            <a:noFill/>
            <a:ln w="12700" cap="rnd">
              <a:solidFill>
                <a:schemeClr val="tx2"/>
              </a:solidFill>
              <a:prstDash val="solid"/>
              <a:round/>
            </a:ln>
          </p:spPr>
          <p:txBody>
            <a:bodyPr rtlCol="0" anchor="ctr"/>
            <a:lstStyle/>
            <a:p>
              <a:pPr>
                <a:defRPr/>
              </a:pPr>
              <a:endParaRPr lang="es-ES">
                <a:solidFill>
                  <a:srgbClr val="13235B"/>
                </a:solidFill>
              </a:endParaRPr>
            </a:p>
          </p:txBody>
        </p:sp>
        <p:sp>
          <p:nvSpPr>
            <p:cNvPr id="538" name="Freeform: Shape 537">
              <a:extLst>
                <a:ext uri="{FF2B5EF4-FFF2-40B4-BE49-F238E27FC236}">
                  <a16:creationId xmlns:a16="http://schemas.microsoft.com/office/drawing/2014/main" id="{AC3A4D2E-33AF-4A3E-84A4-35204A3075B1}"/>
                </a:ext>
              </a:extLst>
            </p:cNvPr>
            <p:cNvSpPr/>
            <p:nvPr/>
          </p:nvSpPr>
          <p:spPr>
            <a:xfrm>
              <a:off x="7332337" y="1577599"/>
              <a:ext cx="130851" cy="235532"/>
            </a:xfrm>
            <a:custGeom>
              <a:avLst/>
              <a:gdLst>
                <a:gd name="connsiteX0" fmla="*/ 130851 w 130851"/>
                <a:gd name="connsiteY0" fmla="*/ 235532 h 235532"/>
                <a:gd name="connsiteX1" fmla="*/ 0 w 130851"/>
                <a:gd name="connsiteY1" fmla="*/ 235532 h 235532"/>
                <a:gd name="connsiteX2" fmla="*/ 0 w 130851"/>
                <a:gd name="connsiteY2" fmla="*/ 65426 h 235532"/>
                <a:gd name="connsiteX3" fmla="*/ 65426 w 130851"/>
                <a:gd name="connsiteY3" fmla="*/ 0 h 235532"/>
                <a:gd name="connsiteX4" fmla="*/ 130851 w 130851"/>
                <a:gd name="connsiteY4" fmla="*/ 65426 h 235532"/>
                <a:gd name="connsiteX5" fmla="*/ 130851 w 130851"/>
                <a:gd name="connsiteY5" fmla="*/ 235532 h 23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851" h="235532">
                  <a:moveTo>
                    <a:pt x="130851" y="235532"/>
                  </a:moveTo>
                  <a:lnTo>
                    <a:pt x="0" y="235532"/>
                  </a:lnTo>
                  <a:lnTo>
                    <a:pt x="0" y="65426"/>
                  </a:lnTo>
                  <a:cubicBezTo>
                    <a:pt x="0" y="28787"/>
                    <a:pt x="28787" y="0"/>
                    <a:pt x="65426" y="0"/>
                  </a:cubicBezTo>
                  <a:cubicBezTo>
                    <a:pt x="102064" y="0"/>
                    <a:pt x="130851" y="28787"/>
                    <a:pt x="130851" y="65426"/>
                  </a:cubicBezTo>
                  <a:lnTo>
                    <a:pt x="130851" y="235532"/>
                  </a:ln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sp>
          <p:nvSpPr>
            <p:cNvPr id="539" name="Freeform: Shape 538">
              <a:extLst>
                <a:ext uri="{FF2B5EF4-FFF2-40B4-BE49-F238E27FC236}">
                  <a16:creationId xmlns:a16="http://schemas.microsoft.com/office/drawing/2014/main" id="{3CE118DD-21CB-45F9-BBD7-0B4F4AE6662A}"/>
                </a:ext>
              </a:extLst>
            </p:cNvPr>
            <p:cNvSpPr/>
            <p:nvPr/>
          </p:nvSpPr>
          <p:spPr>
            <a:xfrm>
              <a:off x="7541700" y="1577599"/>
              <a:ext cx="78510" cy="183191"/>
            </a:xfrm>
            <a:custGeom>
              <a:avLst/>
              <a:gdLst>
                <a:gd name="connsiteX0" fmla="*/ 78511 w 78510"/>
                <a:gd name="connsiteY0" fmla="*/ 183192 h 183191"/>
                <a:gd name="connsiteX1" fmla="*/ 0 w 78510"/>
                <a:gd name="connsiteY1" fmla="*/ 183192 h 183191"/>
                <a:gd name="connsiteX2" fmla="*/ 0 w 78510"/>
                <a:gd name="connsiteY2" fmla="*/ 39255 h 183191"/>
                <a:gd name="connsiteX3" fmla="*/ 39255 w 78510"/>
                <a:gd name="connsiteY3" fmla="*/ 0 h 183191"/>
                <a:gd name="connsiteX4" fmla="*/ 78511 w 78510"/>
                <a:gd name="connsiteY4" fmla="*/ 39255 h 183191"/>
                <a:gd name="connsiteX5" fmla="*/ 78511 w 78510"/>
                <a:gd name="connsiteY5" fmla="*/ 183192 h 18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10" h="183191">
                  <a:moveTo>
                    <a:pt x="78511" y="183192"/>
                  </a:moveTo>
                  <a:lnTo>
                    <a:pt x="0" y="183192"/>
                  </a:lnTo>
                  <a:lnTo>
                    <a:pt x="0" y="39255"/>
                  </a:lnTo>
                  <a:cubicBezTo>
                    <a:pt x="0" y="18319"/>
                    <a:pt x="18319" y="0"/>
                    <a:pt x="39255" y="0"/>
                  </a:cubicBezTo>
                  <a:cubicBezTo>
                    <a:pt x="60192" y="0"/>
                    <a:pt x="78511" y="18319"/>
                    <a:pt x="78511" y="39255"/>
                  </a:cubicBezTo>
                  <a:lnTo>
                    <a:pt x="78511" y="183192"/>
                  </a:ln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sp>
          <p:nvSpPr>
            <p:cNvPr id="540" name="Freeform: Shape 539">
              <a:extLst>
                <a:ext uri="{FF2B5EF4-FFF2-40B4-BE49-F238E27FC236}">
                  <a16:creationId xmlns:a16="http://schemas.microsoft.com/office/drawing/2014/main" id="{D48D87D9-7067-4B45-94B9-E774F5874E6C}"/>
                </a:ext>
              </a:extLst>
            </p:cNvPr>
            <p:cNvSpPr/>
            <p:nvPr/>
          </p:nvSpPr>
          <p:spPr>
            <a:xfrm>
              <a:off x="7175316" y="1577599"/>
              <a:ext cx="78510" cy="183191"/>
            </a:xfrm>
            <a:custGeom>
              <a:avLst/>
              <a:gdLst>
                <a:gd name="connsiteX0" fmla="*/ 78511 w 78510"/>
                <a:gd name="connsiteY0" fmla="*/ 183192 h 183191"/>
                <a:gd name="connsiteX1" fmla="*/ 0 w 78510"/>
                <a:gd name="connsiteY1" fmla="*/ 183192 h 183191"/>
                <a:gd name="connsiteX2" fmla="*/ 0 w 78510"/>
                <a:gd name="connsiteY2" fmla="*/ 39255 h 183191"/>
                <a:gd name="connsiteX3" fmla="*/ 39255 w 78510"/>
                <a:gd name="connsiteY3" fmla="*/ 0 h 183191"/>
                <a:gd name="connsiteX4" fmla="*/ 78511 w 78510"/>
                <a:gd name="connsiteY4" fmla="*/ 39255 h 183191"/>
                <a:gd name="connsiteX5" fmla="*/ 78511 w 78510"/>
                <a:gd name="connsiteY5" fmla="*/ 183192 h 18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10" h="183191">
                  <a:moveTo>
                    <a:pt x="78511" y="183192"/>
                  </a:moveTo>
                  <a:lnTo>
                    <a:pt x="0" y="183192"/>
                  </a:lnTo>
                  <a:lnTo>
                    <a:pt x="0" y="39255"/>
                  </a:lnTo>
                  <a:cubicBezTo>
                    <a:pt x="0" y="18319"/>
                    <a:pt x="18319" y="0"/>
                    <a:pt x="39255" y="0"/>
                  </a:cubicBezTo>
                  <a:cubicBezTo>
                    <a:pt x="60192" y="0"/>
                    <a:pt x="78511" y="18319"/>
                    <a:pt x="78511" y="39255"/>
                  </a:cubicBezTo>
                  <a:lnTo>
                    <a:pt x="78511" y="183192"/>
                  </a:lnTo>
                  <a:close/>
                </a:path>
              </a:pathLst>
            </a:custGeom>
            <a:noFill/>
            <a:ln w="12700" cap="flat">
              <a:solidFill>
                <a:schemeClr val="tx2"/>
              </a:solidFill>
              <a:prstDash val="solid"/>
              <a:round/>
            </a:ln>
          </p:spPr>
          <p:txBody>
            <a:bodyPr rtlCol="0" anchor="ctr"/>
            <a:lstStyle/>
            <a:p>
              <a:pPr>
                <a:defRPr/>
              </a:pPr>
              <a:endParaRPr lang="es-ES">
                <a:solidFill>
                  <a:srgbClr val="13235B"/>
                </a:solidFill>
              </a:endParaRPr>
            </a:p>
          </p:txBody>
        </p:sp>
      </p:grpSp>
    </p:spTree>
    <p:extLst>
      <p:ext uri="{BB962C8B-B14F-4D97-AF65-F5344CB8AC3E}">
        <p14:creationId xmlns:p14="http://schemas.microsoft.com/office/powerpoint/2010/main" val="2545362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par>
                                <p:cTn id="8" presetID="2" presetClass="entr" presetSubtype="8" decel="70000"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 calcmode="lin" valueType="num">
                                      <p:cBhvr additive="base">
                                        <p:cTn id="10" dur="750" fill="hold"/>
                                        <p:tgtEl>
                                          <p:spTgt spid="42"/>
                                        </p:tgtEl>
                                        <p:attrNameLst>
                                          <p:attrName>ppt_x</p:attrName>
                                        </p:attrNameLst>
                                      </p:cBhvr>
                                      <p:tavLst>
                                        <p:tav tm="0">
                                          <p:val>
                                            <p:strVal val="0-#ppt_w/2"/>
                                          </p:val>
                                        </p:tav>
                                        <p:tav tm="100000">
                                          <p:val>
                                            <p:strVal val="#ppt_x"/>
                                          </p:val>
                                        </p:tav>
                                      </p:tavLst>
                                    </p:anim>
                                    <p:anim calcmode="lin" valueType="num">
                                      <p:cBhvr additive="base">
                                        <p:cTn id="11" dur="750" fill="hold"/>
                                        <p:tgtEl>
                                          <p:spTgt spid="42"/>
                                        </p:tgtEl>
                                        <p:attrNameLst>
                                          <p:attrName>ppt_y</p:attrName>
                                        </p:attrNameLst>
                                      </p:cBhvr>
                                      <p:tavLst>
                                        <p:tav tm="0">
                                          <p:val>
                                            <p:strVal val="#ppt_y"/>
                                          </p:val>
                                        </p:tav>
                                        <p:tav tm="100000">
                                          <p:val>
                                            <p:strVal val="#ppt_y"/>
                                          </p:val>
                                        </p:tav>
                                      </p:tavLst>
                                    </p:anim>
                                  </p:childTnLst>
                                </p:cTn>
                              </p:par>
                              <p:par>
                                <p:cTn id="12" presetID="10" presetClass="entr" presetSubtype="0" fill="hold" nodeType="withEffect">
                                  <p:stCondLst>
                                    <p:cond delay="7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750"/>
                                        <p:tgtEl>
                                          <p:spTgt spid="4"/>
                                        </p:tgtEl>
                                      </p:cBhvr>
                                    </p:animEffect>
                                  </p:childTnLst>
                                </p:cTn>
                              </p:par>
                              <p:par>
                                <p:cTn id="15" presetID="2" presetClass="entr" presetSubtype="8" decel="70000" fill="hold" nodeType="withEffect">
                                  <p:stCondLst>
                                    <p:cond delay="60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750" fill="hold"/>
                                        <p:tgtEl>
                                          <p:spTgt spid="43"/>
                                        </p:tgtEl>
                                        <p:attrNameLst>
                                          <p:attrName>ppt_x</p:attrName>
                                        </p:attrNameLst>
                                      </p:cBhvr>
                                      <p:tavLst>
                                        <p:tav tm="0">
                                          <p:val>
                                            <p:strVal val="0-#ppt_w/2"/>
                                          </p:val>
                                        </p:tav>
                                        <p:tav tm="100000">
                                          <p:val>
                                            <p:strVal val="#ppt_x"/>
                                          </p:val>
                                        </p:tav>
                                      </p:tavLst>
                                    </p:anim>
                                    <p:anim calcmode="lin" valueType="num">
                                      <p:cBhvr additive="base">
                                        <p:cTn id="18" dur="750" fill="hold"/>
                                        <p:tgtEl>
                                          <p:spTgt spid="43"/>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400"/>
                                  </p:stCondLst>
                                  <p:childTnLst>
                                    <p:set>
                                      <p:cBhvr>
                                        <p:cTn id="20" dur="1" fill="hold">
                                          <p:stCondLst>
                                            <p:cond delay="0"/>
                                          </p:stCondLst>
                                        </p:cTn>
                                        <p:tgtEl>
                                          <p:spTgt spid="360"/>
                                        </p:tgtEl>
                                        <p:attrNameLst>
                                          <p:attrName>style.visibility</p:attrName>
                                        </p:attrNameLst>
                                      </p:cBhvr>
                                      <p:to>
                                        <p:strVal val="visible"/>
                                      </p:to>
                                    </p:set>
                                    <p:animEffect transition="in" filter="fade">
                                      <p:cBhvr>
                                        <p:cTn id="21" dur="750"/>
                                        <p:tgtEl>
                                          <p:spTgt spid="360"/>
                                        </p:tgtEl>
                                      </p:cBhvr>
                                    </p:animEffect>
                                  </p:childTnLst>
                                </p:cTn>
                              </p:par>
                              <p:par>
                                <p:cTn id="22" presetID="2" presetClass="entr" presetSubtype="8" decel="70000" fill="hold" nodeType="withEffect">
                                  <p:stCondLst>
                                    <p:cond delay="130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750" fill="hold"/>
                                        <p:tgtEl>
                                          <p:spTgt spid="45"/>
                                        </p:tgtEl>
                                        <p:attrNameLst>
                                          <p:attrName>ppt_x</p:attrName>
                                        </p:attrNameLst>
                                      </p:cBhvr>
                                      <p:tavLst>
                                        <p:tav tm="0">
                                          <p:val>
                                            <p:strVal val="0-#ppt_w/2"/>
                                          </p:val>
                                        </p:tav>
                                        <p:tav tm="100000">
                                          <p:val>
                                            <p:strVal val="#ppt_x"/>
                                          </p:val>
                                        </p:tav>
                                      </p:tavLst>
                                    </p:anim>
                                    <p:anim calcmode="lin" valueType="num">
                                      <p:cBhvr additive="base">
                                        <p:cTn id="25" dur="750" fill="hold"/>
                                        <p:tgtEl>
                                          <p:spTgt spid="45"/>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2000"/>
                                  </p:stCondLst>
                                  <p:childTnLst>
                                    <p:set>
                                      <p:cBhvr>
                                        <p:cTn id="27" dur="1" fill="hold">
                                          <p:stCondLst>
                                            <p:cond delay="0"/>
                                          </p:stCondLst>
                                        </p:cTn>
                                        <p:tgtEl>
                                          <p:spTgt spid="647"/>
                                        </p:tgtEl>
                                        <p:attrNameLst>
                                          <p:attrName>style.visibility</p:attrName>
                                        </p:attrNameLst>
                                      </p:cBhvr>
                                      <p:to>
                                        <p:strVal val="visible"/>
                                      </p:to>
                                    </p:set>
                                    <p:animEffect transition="in" filter="fade">
                                      <p:cBhvr>
                                        <p:cTn id="28" dur="750"/>
                                        <p:tgtEl>
                                          <p:spTgt spid="647"/>
                                        </p:tgtEl>
                                      </p:cBhvr>
                                    </p:animEffect>
                                  </p:childTnLst>
                                </p:cTn>
                              </p:par>
                              <p:par>
                                <p:cTn id="29" presetID="2" presetClass="entr" presetSubtype="8" decel="70000" fill="hold" nodeType="withEffect">
                                  <p:stCondLst>
                                    <p:cond delay="1900"/>
                                  </p:stCondLst>
                                  <p:childTnLst>
                                    <p:set>
                                      <p:cBhvr>
                                        <p:cTn id="30" dur="1" fill="hold">
                                          <p:stCondLst>
                                            <p:cond delay="0"/>
                                          </p:stCondLst>
                                        </p:cTn>
                                        <p:tgtEl>
                                          <p:spTgt spid="56"/>
                                        </p:tgtEl>
                                        <p:attrNameLst>
                                          <p:attrName>style.visibility</p:attrName>
                                        </p:attrNameLst>
                                      </p:cBhvr>
                                      <p:to>
                                        <p:strVal val="visible"/>
                                      </p:to>
                                    </p:set>
                                    <p:anim calcmode="lin" valueType="num">
                                      <p:cBhvr additive="base">
                                        <p:cTn id="31" dur="750" fill="hold"/>
                                        <p:tgtEl>
                                          <p:spTgt spid="56"/>
                                        </p:tgtEl>
                                        <p:attrNameLst>
                                          <p:attrName>ppt_x</p:attrName>
                                        </p:attrNameLst>
                                      </p:cBhvr>
                                      <p:tavLst>
                                        <p:tav tm="0">
                                          <p:val>
                                            <p:strVal val="0-#ppt_w/2"/>
                                          </p:val>
                                        </p:tav>
                                        <p:tav tm="100000">
                                          <p:val>
                                            <p:strVal val="#ppt_x"/>
                                          </p:val>
                                        </p:tav>
                                      </p:tavLst>
                                    </p:anim>
                                    <p:anim calcmode="lin" valueType="num">
                                      <p:cBhvr additive="base">
                                        <p:cTn id="32" dur="750" fill="hold"/>
                                        <p:tgtEl>
                                          <p:spTgt spid="56"/>
                                        </p:tgtEl>
                                        <p:attrNameLst>
                                          <p:attrName>ppt_y</p:attrName>
                                        </p:attrNameLst>
                                      </p:cBhvr>
                                      <p:tavLst>
                                        <p:tav tm="0">
                                          <p:val>
                                            <p:strVal val="#ppt_y"/>
                                          </p:val>
                                        </p:tav>
                                        <p:tav tm="100000">
                                          <p:val>
                                            <p:strVal val="#ppt_y"/>
                                          </p:val>
                                        </p:tav>
                                      </p:tavLst>
                                    </p:anim>
                                  </p:childTnLst>
                                </p:cTn>
                              </p:par>
                              <p:par>
                                <p:cTn id="33" presetID="10" presetClass="entr" presetSubtype="0" fill="hold" nodeType="withEffect">
                                  <p:stCondLst>
                                    <p:cond delay="2600"/>
                                  </p:stCondLst>
                                  <p:childTnLst>
                                    <p:set>
                                      <p:cBhvr>
                                        <p:cTn id="34" dur="1" fill="hold">
                                          <p:stCondLst>
                                            <p:cond delay="0"/>
                                          </p:stCondLst>
                                        </p:cTn>
                                        <p:tgtEl>
                                          <p:spTgt spid="634"/>
                                        </p:tgtEl>
                                        <p:attrNameLst>
                                          <p:attrName>style.visibility</p:attrName>
                                        </p:attrNameLst>
                                      </p:cBhvr>
                                      <p:to>
                                        <p:strVal val="visible"/>
                                      </p:to>
                                    </p:set>
                                    <p:animEffect transition="in" filter="fade">
                                      <p:cBhvr>
                                        <p:cTn id="35" dur="750"/>
                                        <p:tgtEl>
                                          <p:spTgt spid="634"/>
                                        </p:tgtEl>
                                      </p:cBhvr>
                                    </p:animEffect>
                                  </p:childTnLst>
                                </p:cTn>
                              </p:par>
                              <p:par>
                                <p:cTn id="36" presetID="2" presetClass="entr" presetSubtype="8" decel="70000" fill="hold" nodeType="withEffect">
                                  <p:stCondLst>
                                    <p:cond delay="2500"/>
                                  </p:stCondLst>
                                  <p:childTnLst>
                                    <p:set>
                                      <p:cBhvr>
                                        <p:cTn id="37" dur="1" fill="hold">
                                          <p:stCondLst>
                                            <p:cond delay="0"/>
                                          </p:stCondLst>
                                        </p:cTn>
                                        <p:tgtEl>
                                          <p:spTgt spid="54"/>
                                        </p:tgtEl>
                                        <p:attrNameLst>
                                          <p:attrName>style.visibility</p:attrName>
                                        </p:attrNameLst>
                                      </p:cBhvr>
                                      <p:to>
                                        <p:strVal val="visible"/>
                                      </p:to>
                                    </p:set>
                                    <p:anim calcmode="lin" valueType="num">
                                      <p:cBhvr additive="base">
                                        <p:cTn id="38" dur="750" fill="hold"/>
                                        <p:tgtEl>
                                          <p:spTgt spid="54"/>
                                        </p:tgtEl>
                                        <p:attrNameLst>
                                          <p:attrName>ppt_x</p:attrName>
                                        </p:attrNameLst>
                                      </p:cBhvr>
                                      <p:tavLst>
                                        <p:tav tm="0">
                                          <p:val>
                                            <p:strVal val="0-#ppt_w/2"/>
                                          </p:val>
                                        </p:tav>
                                        <p:tav tm="100000">
                                          <p:val>
                                            <p:strVal val="#ppt_x"/>
                                          </p:val>
                                        </p:tav>
                                      </p:tavLst>
                                    </p:anim>
                                    <p:anim calcmode="lin" valueType="num">
                                      <p:cBhvr additive="base">
                                        <p:cTn id="39" dur="750" fill="hold"/>
                                        <p:tgtEl>
                                          <p:spTgt spid="54"/>
                                        </p:tgtEl>
                                        <p:attrNameLst>
                                          <p:attrName>ppt_y</p:attrName>
                                        </p:attrNameLst>
                                      </p:cBhvr>
                                      <p:tavLst>
                                        <p:tav tm="0">
                                          <p:val>
                                            <p:strVal val="#ppt_y"/>
                                          </p:val>
                                        </p:tav>
                                        <p:tav tm="100000">
                                          <p:val>
                                            <p:strVal val="#ppt_y"/>
                                          </p:val>
                                        </p:tav>
                                      </p:tavLst>
                                    </p:anim>
                                  </p:childTnLst>
                                </p:cTn>
                              </p:par>
                              <p:par>
                                <p:cTn id="40" presetID="10" presetClass="entr" presetSubtype="0" fill="hold" nodeType="withEffect">
                                  <p:stCondLst>
                                    <p:cond delay="3200"/>
                                  </p:stCondLst>
                                  <p:childTnLst>
                                    <p:set>
                                      <p:cBhvr>
                                        <p:cTn id="41" dur="1" fill="hold">
                                          <p:stCondLst>
                                            <p:cond delay="0"/>
                                          </p:stCondLst>
                                        </p:cTn>
                                        <p:tgtEl>
                                          <p:spTgt spid="478"/>
                                        </p:tgtEl>
                                        <p:attrNameLst>
                                          <p:attrName>style.visibility</p:attrName>
                                        </p:attrNameLst>
                                      </p:cBhvr>
                                      <p:to>
                                        <p:strVal val="visible"/>
                                      </p:to>
                                    </p:set>
                                    <p:animEffect transition="in" filter="fade">
                                      <p:cBhvr>
                                        <p:cTn id="42" dur="750"/>
                                        <p:tgtEl>
                                          <p:spTgt spid="478"/>
                                        </p:tgtEl>
                                      </p:cBhvr>
                                    </p:animEffect>
                                  </p:childTnLst>
                                </p:cTn>
                              </p:par>
                              <p:par>
                                <p:cTn id="43" presetID="2" presetClass="entr" presetSubtype="8" decel="70000" fill="hold" nodeType="withEffect">
                                  <p:stCondLst>
                                    <p:cond delay="310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750" fill="hold"/>
                                        <p:tgtEl>
                                          <p:spTgt spid="55"/>
                                        </p:tgtEl>
                                        <p:attrNameLst>
                                          <p:attrName>ppt_x</p:attrName>
                                        </p:attrNameLst>
                                      </p:cBhvr>
                                      <p:tavLst>
                                        <p:tav tm="0">
                                          <p:val>
                                            <p:strVal val="0-#ppt_w/2"/>
                                          </p:val>
                                        </p:tav>
                                        <p:tav tm="100000">
                                          <p:val>
                                            <p:strVal val="#ppt_x"/>
                                          </p:val>
                                        </p:tav>
                                      </p:tavLst>
                                    </p:anim>
                                    <p:anim calcmode="lin" valueType="num">
                                      <p:cBhvr additive="base">
                                        <p:cTn id="46" dur="75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graphicFrame>
        <p:nvGraphicFramePr>
          <p:cNvPr id="34" name="Tijdelijke aanduiding voor inhoud 14">
            <a:extLst>
              <a:ext uri="{FF2B5EF4-FFF2-40B4-BE49-F238E27FC236}">
                <a16:creationId xmlns:a16="http://schemas.microsoft.com/office/drawing/2014/main" id="{AC9422B7-275F-42AA-8E15-CA542ECF02C1}"/>
              </a:ext>
            </a:extLst>
          </p:cNvPr>
          <p:cNvGraphicFramePr>
            <a:graphicFrameLocks noGrp="1"/>
          </p:cNvGraphicFramePr>
          <p:nvPr>
            <p:ph idx="1"/>
            <p:extLst>
              <p:ext uri="{D42A27DB-BD31-4B8C-83A1-F6EECF244321}">
                <p14:modId xmlns:p14="http://schemas.microsoft.com/office/powerpoint/2010/main" val="1783907029"/>
              </p:ext>
            </p:extLst>
          </p:nvPr>
        </p:nvGraphicFramePr>
        <p:xfrm>
          <a:off x="539751" y="1825625"/>
          <a:ext cx="4310546" cy="4043363"/>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el 9">
            <a:extLst>
              <a:ext uri="{FF2B5EF4-FFF2-40B4-BE49-F238E27FC236}">
                <a16:creationId xmlns:a16="http://schemas.microsoft.com/office/drawing/2014/main" id="{F37EE0B2-A2F3-42FC-92BA-83AA6C664B8D}"/>
              </a:ext>
            </a:extLst>
          </p:cNvPr>
          <p:cNvSpPr>
            <a:spLocks noGrp="1"/>
          </p:cNvSpPr>
          <p:nvPr>
            <p:ph type="title"/>
          </p:nvPr>
        </p:nvSpPr>
        <p:spPr>
          <a:xfrm>
            <a:off x="515941" y="499603"/>
            <a:ext cx="6066014" cy="1325563"/>
          </a:xfrm>
        </p:spPr>
        <p:txBody>
          <a:bodyPr/>
          <a:lstStyle/>
          <a:p>
            <a:r>
              <a:rPr lang="en-US" sz="2800" cap="small" dirty="0">
                <a:solidFill>
                  <a:schemeClr val="accent2">
                    <a:lumMod val="50000"/>
                  </a:schemeClr>
                </a:solidFill>
                <a:latin typeface="Helvetica" panose="020B0604020202020204" pitchFamily="34" charset="0"/>
                <a:cs typeface="Helvetica" panose="020B0604020202020204" pitchFamily="34" charset="0"/>
              </a:rPr>
              <a:t>Global Factoring Volume </a:t>
            </a:r>
            <a:br>
              <a:rPr lang="en-US" sz="2800" cap="small" dirty="0">
                <a:solidFill>
                  <a:schemeClr val="accent2">
                    <a:lumMod val="50000"/>
                  </a:schemeClr>
                </a:solidFill>
                <a:latin typeface="Helvetica" panose="020B0604020202020204" pitchFamily="34" charset="0"/>
                <a:cs typeface="Helvetica" panose="020B0604020202020204" pitchFamily="34" charset="0"/>
              </a:rPr>
            </a:br>
            <a:r>
              <a:rPr lang="en-US" sz="2000" cap="small" dirty="0">
                <a:solidFill>
                  <a:schemeClr val="accent2">
                    <a:lumMod val="50000"/>
                  </a:schemeClr>
                </a:solidFill>
                <a:latin typeface="Helvetica" panose="020B0604020202020204" pitchFamily="34" charset="0"/>
                <a:cs typeface="Helvetica" panose="020B0604020202020204" pitchFamily="34" charset="0"/>
              </a:rPr>
              <a:t>1999 - 2019</a:t>
            </a:r>
            <a:endParaRPr lang="nl-NL" sz="2000" cap="small" dirty="0">
              <a:solidFill>
                <a:schemeClr val="accent2">
                  <a:lumMod val="50000"/>
                </a:schemeClr>
              </a:solidFill>
              <a:latin typeface="Helvetica" panose="020B0604020202020204" pitchFamily="34" charset="0"/>
              <a:cs typeface="Helvetica" panose="020B0604020202020204" pitchFamily="34" charset="0"/>
            </a:endParaRPr>
          </a:p>
        </p:txBody>
      </p:sp>
      <p:sp>
        <p:nvSpPr>
          <p:cNvPr id="15" name="Rechthoek 14">
            <a:extLst>
              <a:ext uri="{FF2B5EF4-FFF2-40B4-BE49-F238E27FC236}">
                <a16:creationId xmlns:a16="http://schemas.microsoft.com/office/drawing/2014/main" id="{E835CB45-8C9B-4ABC-9B40-85B265AAE751}"/>
              </a:ext>
            </a:extLst>
          </p:cNvPr>
          <p:cNvSpPr/>
          <p:nvPr/>
        </p:nvSpPr>
        <p:spPr>
          <a:xfrm rot="10800000">
            <a:off x="515938" y="-23130"/>
            <a:ext cx="1258618" cy="110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nl-NL" noProof="0" dirty="0">
              <a:solidFill>
                <a:sysClr val="windowText" lastClr="000000"/>
              </a:solidFill>
            </a:endParaRPr>
          </a:p>
        </p:txBody>
      </p:sp>
      <p:cxnSp>
        <p:nvCxnSpPr>
          <p:cNvPr id="27" name="Rechte verbindingslijn met pijl 26">
            <a:extLst>
              <a:ext uri="{FF2B5EF4-FFF2-40B4-BE49-F238E27FC236}">
                <a16:creationId xmlns:a16="http://schemas.microsoft.com/office/drawing/2014/main" id="{6CE2DFE4-02F6-415C-8992-023A45ACDA19}"/>
              </a:ext>
            </a:extLst>
          </p:cNvPr>
          <p:cNvCxnSpPr>
            <a:cxnSpLocks/>
          </p:cNvCxnSpPr>
          <p:nvPr/>
        </p:nvCxnSpPr>
        <p:spPr>
          <a:xfrm flipV="1">
            <a:off x="1330202" y="2128537"/>
            <a:ext cx="2777566" cy="2236309"/>
          </a:xfrm>
          <a:prstGeom prst="straightConnector1">
            <a:avLst/>
          </a:prstGeom>
          <a:ln w="25400">
            <a:solidFill>
              <a:srgbClr val="005B8E"/>
            </a:solidFill>
            <a:tailEnd type="triangle" w="lg" len="lg"/>
          </a:ln>
        </p:spPr>
        <p:style>
          <a:lnRef idx="1">
            <a:schemeClr val="accent1"/>
          </a:lnRef>
          <a:fillRef idx="0">
            <a:schemeClr val="accent1"/>
          </a:fillRef>
          <a:effectRef idx="0">
            <a:schemeClr val="accent1"/>
          </a:effectRef>
          <a:fontRef idx="minor">
            <a:schemeClr val="tx1"/>
          </a:fontRef>
        </p:style>
      </p:cxnSp>
      <p:sp>
        <p:nvSpPr>
          <p:cNvPr id="28" name="Rechthoek 27">
            <a:extLst>
              <a:ext uri="{FF2B5EF4-FFF2-40B4-BE49-F238E27FC236}">
                <a16:creationId xmlns:a16="http://schemas.microsoft.com/office/drawing/2014/main" id="{DAFCE32E-84B0-4173-93E5-4651845E1EEB}"/>
              </a:ext>
            </a:extLst>
          </p:cNvPr>
          <p:cNvSpPr/>
          <p:nvPr/>
        </p:nvSpPr>
        <p:spPr>
          <a:xfrm rot="19300236">
            <a:off x="-227414" y="2946387"/>
            <a:ext cx="5462429" cy="369332"/>
          </a:xfrm>
          <a:prstGeom prst="rect">
            <a:avLst/>
          </a:prstGeom>
        </p:spPr>
        <p:txBody>
          <a:bodyPr wrap="square">
            <a:spAutoFit/>
          </a:bodyPr>
          <a:lstStyle/>
          <a:p>
            <a:pPr algn="ctr"/>
            <a:r>
              <a:rPr lang="en-US" b="1" dirty="0">
                <a:latin typeface="+mj-lt"/>
                <a:cs typeface="Helvetica" panose="020B0604020202020204" pitchFamily="34" charset="0"/>
              </a:rPr>
              <a:t>20 year CAGR = 9%</a:t>
            </a:r>
          </a:p>
        </p:txBody>
      </p:sp>
      <p:sp>
        <p:nvSpPr>
          <p:cNvPr id="8" name="Tekstvak 16"/>
          <p:cNvSpPr txBox="1"/>
          <p:nvPr/>
        </p:nvSpPr>
        <p:spPr>
          <a:xfrm>
            <a:off x="5053028" y="6320691"/>
            <a:ext cx="2297342" cy="253916"/>
          </a:xfrm>
          <a:prstGeom prst="rect">
            <a:avLst/>
          </a:prstGeom>
          <a:noFill/>
        </p:spPr>
        <p:txBody>
          <a:bodyPr wrap="square" rtlCol="0">
            <a:spAutoFit/>
          </a:bodyPr>
          <a:lstStyle/>
          <a:p>
            <a:r>
              <a:rPr lang="en-GB" sz="1050" dirty="0">
                <a:solidFill>
                  <a:prstClr val="black"/>
                </a:solidFill>
              </a:rPr>
              <a:t>*Factoring figures reported by FCI</a:t>
            </a:r>
          </a:p>
        </p:txBody>
      </p:sp>
      <p:pic>
        <p:nvPicPr>
          <p:cNvPr id="17" name="Picture Placeholder 16"/>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85406086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250"/>
                                  </p:stCondLst>
                                  <p:childTnLst>
                                    <p:set>
                                      <p:cBhvr>
                                        <p:cTn id="6" dur="1" fill="hold">
                                          <p:stCondLst>
                                            <p:cond delay="0"/>
                                          </p:stCondLst>
                                        </p:cTn>
                                        <p:tgtEl>
                                          <p:spTgt spid="34">
                                            <p:graphicEl>
                                              <a:chart seriesIdx="-3" categoryIdx="-3" bldStep="gridLegend"/>
                                            </p:graphicEl>
                                          </p:spTgt>
                                        </p:tgtEl>
                                        <p:attrNameLst>
                                          <p:attrName>style.visibility</p:attrName>
                                        </p:attrNameLst>
                                      </p:cBhvr>
                                      <p:to>
                                        <p:strVal val="visible"/>
                                      </p:to>
                                    </p:set>
                                    <p:animEffect transition="in" filter="fade">
                                      <p:cBhvr>
                                        <p:cTn id="7" dur="250"/>
                                        <p:tgtEl>
                                          <p:spTgt spid="34">
                                            <p:graphicEl>
                                              <a:chart seriesIdx="-3" categoryIdx="-3" bldStep="gridLegend"/>
                                            </p:graphicEl>
                                          </p:spTgt>
                                        </p:tgtEl>
                                      </p:cBhvr>
                                    </p:animEffect>
                                  </p:childTnLst>
                                </p:cTn>
                              </p:par>
                            </p:childTnLst>
                          </p:cTn>
                        </p:par>
                        <p:par>
                          <p:cTn id="8" fill="hold">
                            <p:stCondLst>
                              <p:cond delay="1000"/>
                            </p:stCondLst>
                            <p:childTnLst>
                              <p:par>
                                <p:cTn id="9" presetID="10" presetClass="entr" presetSubtype="0" fill="hold" grpId="0" nodeType="afterEffect">
                                  <p:stCondLst>
                                    <p:cond delay="250"/>
                                  </p:stCondLst>
                                  <p:childTnLst>
                                    <p:set>
                                      <p:cBhvr>
                                        <p:cTn id="10" dur="1" fill="hold">
                                          <p:stCondLst>
                                            <p:cond delay="0"/>
                                          </p:stCondLst>
                                        </p:cTn>
                                        <p:tgtEl>
                                          <p:spTgt spid="34">
                                            <p:graphicEl>
                                              <a:chart seriesIdx="0" categoryIdx="0" bldStep="ptInCategory"/>
                                            </p:graphicEl>
                                          </p:spTgt>
                                        </p:tgtEl>
                                        <p:attrNameLst>
                                          <p:attrName>style.visibility</p:attrName>
                                        </p:attrNameLst>
                                      </p:cBhvr>
                                      <p:to>
                                        <p:strVal val="visible"/>
                                      </p:to>
                                    </p:set>
                                    <p:animEffect transition="in" filter="fade">
                                      <p:cBhvr>
                                        <p:cTn id="11" dur="250"/>
                                        <p:tgtEl>
                                          <p:spTgt spid="34">
                                            <p:graphicEl>
                                              <a:chart seriesIdx="0" categoryIdx="0" bldStep="ptInCategory"/>
                                            </p:graphicEl>
                                          </p:spTgt>
                                        </p:tgtEl>
                                      </p:cBhvr>
                                    </p:animEffect>
                                  </p:childTnLst>
                                </p:cTn>
                              </p:par>
                            </p:childTnLst>
                          </p:cTn>
                        </p:par>
                        <p:par>
                          <p:cTn id="12" fill="hold">
                            <p:stCondLst>
                              <p:cond delay="1500"/>
                            </p:stCondLst>
                            <p:childTnLst>
                              <p:par>
                                <p:cTn id="13" presetID="10" presetClass="entr" presetSubtype="0" fill="hold" grpId="0" nodeType="afterEffect">
                                  <p:stCondLst>
                                    <p:cond delay="250"/>
                                  </p:stCondLst>
                                  <p:childTnLst>
                                    <p:set>
                                      <p:cBhvr>
                                        <p:cTn id="14" dur="1" fill="hold">
                                          <p:stCondLst>
                                            <p:cond delay="0"/>
                                          </p:stCondLst>
                                        </p:cTn>
                                        <p:tgtEl>
                                          <p:spTgt spid="34">
                                            <p:graphicEl>
                                              <a:chart seriesIdx="1" categoryIdx="0" bldStep="ptInCategory"/>
                                            </p:graphicEl>
                                          </p:spTgt>
                                        </p:tgtEl>
                                        <p:attrNameLst>
                                          <p:attrName>style.visibility</p:attrName>
                                        </p:attrNameLst>
                                      </p:cBhvr>
                                      <p:to>
                                        <p:strVal val="visible"/>
                                      </p:to>
                                    </p:set>
                                    <p:animEffect transition="in" filter="fade">
                                      <p:cBhvr>
                                        <p:cTn id="15" dur="250"/>
                                        <p:tgtEl>
                                          <p:spTgt spid="34">
                                            <p:graphicEl>
                                              <a:chart seriesIdx="1" categoryIdx="0" bldStep="ptInCategory"/>
                                            </p:graphicEl>
                                          </p:spTgt>
                                        </p:tgtEl>
                                      </p:cBhvr>
                                    </p:animEffect>
                                  </p:childTnLst>
                                </p:cTn>
                              </p:par>
                            </p:childTnLst>
                          </p:cTn>
                        </p:par>
                        <p:par>
                          <p:cTn id="16" fill="hold">
                            <p:stCondLst>
                              <p:cond delay="2000"/>
                            </p:stCondLst>
                            <p:childTnLst>
                              <p:par>
                                <p:cTn id="17" presetID="10" presetClass="entr" presetSubtype="0" fill="hold" grpId="0" nodeType="afterEffect">
                                  <p:stCondLst>
                                    <p:cond delay="250"/>
                                  </p:stCondLst>
                                  <p:childTnLst>
                                    <p:set>
                                      <p:cBhvr>
                                        <p:cTn id="18" dur="1" fill="hold">
                                          <p:stCondLst>
                                            <p:cond delay="0"/>
                                          </p:stCondLst>
                                        </p:cTn>
                                        <p:tgtEl>
                                          <p:spTgt spid="34">
                                            <p:graphicEl>
                                              <a:chart seriesIdx="0" categoryIdx="1" bldStep="ptInCategory"/>
                                            </p:graphicEl>
                                          </p:spTgt>
                                        </p:tgtEl>
                                        <p:attrNameLst>
                                          <p:attrName>style.visibility</p:attrName>
                                        </p:attrNameLst>
                                      </p:cBhvr>
                                      <p:to>
                                        <p:strVal val="visible"/>
                                      </p:to>
                                    </p:set>
                                    <p:animEffect transition="in" filter="fade">
                                      <p:cBhvr>
                                        <p:cTn id="19" dur="250"/>
                                        <p:tgtEl>
                                          <p:spTgt spid="34">
                                            <p:graphicEl>
                                              <a:chart seriesIdx="0" categoryIdx="1" bldStep="ptInCategory"/>
                                            </p:graphicEl>
                                          </p:spTgt>
                                        </p:tgtEl>
                                      </p:cBhvr>
                                    </p:animEffect>
                                  </p:childTnLst>
                                </p:cTn>
                              </p:par>
                            </p:childTnLst>
                          </p:cTn>
                        </p:par>
                        <p:par>
                          <p:cTn id="20" fill="hold">
                            <p:stCondLst>
                              <p:cond delay="2500"/>
                            </p:stCondLst>
                            <p:childTnLst>
                              <p:par>
                                <p:cTn id="21" presetID="10" presetClass="entr" presetSubtype="0" fill="hold" grpId="0" nodeType="afterEffect">
                                  <p:stCondLst>
                                    <p:cond delay="250"/>
                                  </p:stCondLst>
                                  <p:childTnLst>
                                    <p:set>
                                      <p:cBhvr>
                                        <p:cTn id="22" dur="1" fill="hold">
                                          <p:stCondLst>
                                            <p:cond delay="0"/>
                                          </p:stCondLst>
                                        </p:cTn>
                                        <p:tgtEl>
                                          <p:spTgt spid="34">
                                            <p:graphicEl>
                                              <a:chart seriesIdx="1" categoryIdx="1" bldStep="ptInCategory"/>
                                            </p:graphicEl>
                                          </p:spTgt>
                                        </p:tgtEl>
                                        <p:attrNameLst>
                                          <p:attrName>style.visibility</p:attrName>
                                        </p:attrNameLst>
                                      </p:cBhvr>
                                      <p:to>
                                        <p:strVal val="visible"/>
                                      </p:to>
                                    </p:set>
                                    <p:animEffect transition="in" filter="fade">
                                      <p:cBhvr>
                                        <p:cTn id="23" dur="250"/>
                                        <p:tgtEl>
                                          <p:spTgt spid="34">
                                            <p:graphicEl>
                                              <a:chart seriesIdx="1" categoryIdx="1" bldStep="ptInCategory"/>
                                            </p:graphicEl>
                                          </p:spTgt>
                                        </p:tgtEl>
                                      </p:cBhvr>
                                    </p:animEffect>
                                  </p:childTnLst>
                                </p:cTn>
                              </p:par>
                            </p:childTnLst>
                          </p:cTn>
                        </p:par>
                        <p:par>
                          <p:cTn id="24" fill="hold">
                            <p:stCondLst>
                              <p:cond delay="3000"/>
                            </p:stCondLst>
                            <p:childTnLst>
                              <p:par>
                                <p:cTn id="25" presetID="10" presetClass="entr" presetSubtype="0" fill="hold" grpId="0" nodeType="afterEffect">
                                  <p:stCondLst>
                                    <p:cond delay="250"/>
                                  </p:stCondLst>
                                  <p:childTnLst>
                                    <p:set>
                                      <p:cBhvr>
                                        <p:cTn id="26" dur="1" fill="hold">
                                          <p:stCondLst>
                                            <p:cond delay="0"/>
                                          </p:stCondLst>
                                        </p:cTn>
                                        <p:tgtEl>
                                          <p:spTgt spid="34">
                                            <p:graphicEl>
                                              <a:chart seriesIdx="0" categoryIdx="2" bldStep="ptInCategory"/>
                                            </p:graphicEl>
                                          </p:spTgt>
                                        </p:tgtEl>
                                        <p:attrNameLst>
                                          <p:attrName>style.visibility</p:attrName>
                                        </p:attrNameLst>
                                      </p:cBhvr>
                                      <p:to>
                                        <p:strVal val="visible"/>
                                      </p:to>
                                    </p:set>
                                    <p:animEffect transition="in" filter="fade">
                                      <p:cBhvr>
                                        <p:cTn id="27" dur="250"/>
                                        <p:tgtEl>
                                          <p:spTgt spid="34">
                                            <p:graphicEl>
                                              <a:chart seriesIdx="0" categoryIdx="2" bldStep="ptInCategory"/>
                                            </p:graphicEl>
                                          </p:spTgt>
                                        </p:tgtEl>
                                      </p:cBhvr>
                                    </p:animEffect>
                                  </p:childTnLst>
                                </p:cTn>
                              </p:par>
                            </p:childTnLst>
                          </p:cTn>
                        </p:par>
                        <p:par>
                          <p:cTn id="28" fill="hold">
                            <p:stCondLst>
                              <p:cond delay="3500"/>
                            </p:stCondLst>
                            <p:childTnLst>
                              <p:par>
                                <p:cTn id="29" presetID="10" presetClass="entr" presetSubtype="0" fill="hold" grpId="0" nodeType="afterEffect">
                                  <p:stCondLst>
                                    <p:cond delay="250"/>
                                  </p:stCondLst>
                                  <p:childTnLst>
                                    <p:set>
                                      <p:cBhvr>
                                        <p:cTn id="30" dur="1" fill="hold">
                                          <p:stCondLst>
                                            <p:cond delay="0"/>
                                          </p:stCondLst>
                                        </p:cTn>
                                        <p:tgtEl>
                                          <p:spTgt spid="34">
                                            <p:graphicEl>
                                              <a:chart seriesIdx="1" categoryIdx="2" bldStep="ptInCategory"/>
                                            </p:graphicEl>
                                          </p:spTgt>
                                        </p:tgtEl>
                                        <p:attrNameLst>
                                          <p:attrName>style.visibility</p:attrName>
                                        </p:attrNameLst>
                                      </p:cBhvr>
                                      <p:to>
                                        <p:strVal val="visible"/>
                                      </p:to>
                                    </p:set>
                                    <p:animEffect transition="in" filter="fade">
                                      <p:cBhvr>
                                        <p:cTn id="31" dur="250"/>
                                        <p:tgtEl>
                                          <p:spTgt spid="34">
                                            <p:graphicEl>
                                              <a:chart seriesIdx="1" categoryIdx="2" bldStep="ptInCategory"/>
                                            </p:graphicEl>
                                          </p:spTgt>
                                        </p:tgtEl>
                                      </p:cBhvr>
                                    </p:animEffect>
                                  </p:childTnLst>
                                </p:cTn>
                              </p:par>
                            </p:childTnLst>
                          </p:cTn>
                        </p:par>
                        <p:par>
                          <p:cTn id="32" fill="hold">
                            <p:stCondLst>
                              <p:cond delay="4000"/>
                            </p:stCondLst>
                            <p:childTnLst>
                              <p:par>
                                <p:cTn id="33" presetID="10" presetClass="entr" presetSubtype="0" fill="hold" grpId="0" nodeType="afterEffect">
                                  <p:stCondLst>
                                    <p:cond delay="250"/>
                                  </p:stCondLst>
                                  <p:childTnLst>
                                    <p:set>
                                      <p:cBhvr>
                                        <p:cTn id="34" dur="1" fill="hold">
                                          <p:stCondLst>
                                            <p:cond delay="0"/>
                                          </p:stCondLst>
                                        </p:cTn>
                                        <p:tgtEl>
                                          <p:spTgt spid="34">
                                            <p:graphicEl>
                                              <a:chart seriesIdx="0" categoryIdx="3" bldStep="ptInCategory"/>
                                            </p:graphicEl>
                                          </p:spTgt>
                                        </p:tgtEl>
                                        <p:attrNameLst>
                                          <p:attrName>style.visibility</p:attrName>
                                        </p:attrNameLst>
                                      </p:cBhvr>
                                      <p:to>
                                        <p:strVal val="visible"/>
                                      </p:to>
                                    </p:set>
                                    <p:animEffect transition="in" filter="fade">
                                      <p:cBhvr>
                                        <p:cTn id="35" dur="250"/>
                                        <p:tgtEl>
                                          <p:spTgt spid="34">
                                            <p:graphicEl>
                                              <a:chart seriesIdx="0" categoryIdx="3" bldStep="ptInCategory"/>
                                            </p:graphicEl>
                                          </p:spTgt>
                                        </p:tgtEl>
                                      </p:cBhvr>
                                    </p:animEffect>
                                  </p:childTnLst>
                                </p:cTn>
                              </p:par>
                            </p:childTnLst>
                          </p:cTn>
                        </p:par>
                        <p:par>
                          <p:cTn id="36" fill="hold">
                            <p:stCondLst>
                              <p:cond delay="4500"/>
                            </p:stCondLst>
                            <p:childTnLst>
                              <p:par>
                                <p:cTn id="37" presetID="10" presetClass="entr" presetSubtype="0" fill="hold" grpId="0" nodeType="afterEffect">
                                  <p:stCondLst>
                                    <p:cond delay="250"/>
                                  </p:stCondLst>
                                  <p:childTnLst>
                                    <p:set>
                                      <p:cBhvr>
                                        <p:cTn id="38" dur="1" fill="hold">
                                          <p:stCondLst>
                                            <p:cond delay="0"/>
                                          </p:stCondLst>
                                        </p:cTn>
                                        <p:tgtEl>
                                          <p:spTgt spid="34">
                                            <p:graphicEl>
                                              <a:chart seriesIdx="1" categoryIdx="3" bldStep="ptInCategory"/>
                                            </p:graphicEl>
                                          </p:spTgt>
                                        </p:tgtEl>
                                        <p:attrNameLst>
                                          <p:attrName>style.visibility</p:attrName>
                                        </p:attrNameLst>
                                      </p:cBhvr>
                                      <p:to>
                                        <p:strVal val="visible"/>
                                      </p:to>
                                    </p:set>
                                    <p:animEffect transition="in" filter="fade">
                                      <p:cBhvr>
                                        <p:cTn id="39" dur="250"/>
                                        <p:tgtEl>
                                          <p:spTgt spid="34">
                                            <p:graphicEl>
                                              <a:chart seriesIdx="1" categoryIdx="3" bldStep="ptInCategory"/>
                                            </p:graphicEl>
                                          </p:spTgt>
                                        </p:tgtEl>
                                      </p:cBhvr>
                                    </p:animEffect>
                                  </p:childTnLst>
                                </p:cTn>
                              </p:par>
                            </p:childTnLst>
                          </p:cTn>
                        </p:par>
                        <p:par>
                          <p:cTn id="40" fill="hold">
                            <p:stCondLst>
                              <p:cond delay="5000"/>
                            </p:stCondLst>
                            <p:childTnLst>
                              <p:par>
                                <p:cTn id="41" presetID="10" presetClass="entr" presetSubtype="0" fill="hold" grpId="0" nodeType="afterEffect">
                                  <p:stCondLst>
                                    <p:cond delay="250"/>
                                  </p:stCondLst>
                                  <p:childTnLst>
                                    <p:set>
                                      <p:cBhvr>
                                        <p:cTn id="42" dur="1" fill="hold">
                                          <p:stCondLst>
                                            <p:cond delay="0"/>
                                          </p:stCondLst>
                                        </p:cTn>
                                        <p:tgtEl>
                                          <p:spTgt spid="34">
                                            <p:graphicEl>
                                              <a:chart seriesIdx="0" categoryIdx="4" bldStep="ptInCategory"/>
                                            </p:graphicEl>
                                          </p:spTgt>
                                        </p:tgtEl>
                                        <p:attrNameLst>
                                          <p:attrName>style.visibility</p:attrName>
                                        </p:attrNameLst>
                                      </p:cBhvr>
                                      <p:to>
                                        <p:strVal val="visible"/>
                                      </p:to>
                                    </p:set>
                                    <p:animEffect transition="in" filter="fade">
                                      <p:cBhvr>
                                        <p:cTn id="43" dur="250"/>
                                        <p:tgtEl>
                                          <p:spTgt spid="34">
                                            <p:graphicEl>
                                              <a:chart seriesIdx="0" categoryIdx="4" bldStep="ptInCategory"/>
                                            </p:graphicEl>
                                          </p:spTgt>
                                        </p:tgtEl>
                                      </p:cBhvr>
                                    </p:animEffect>
                                  </p:childTnLst>
                                </p:cTn>
                              </p:par>
                            </p:childTnLst>
                          </p:cTn>
                        </p:par>
                        <p:par>
                          <p:cTn id="44" fill="hold">
                            <p:stCondLst>
                              <p:cond delay="5500"/>
                            </p:stCondLst>
                            <p:childTnLst>
                              <p:par>
                                <p:cTn id="45" presetID="10" presetClass="entr" presetSubtype="0" fill="hold" grpId="0" nodeType="afterEffect">
                                  <p:stCondLst>
                                    <p:cond delay="250"/>
                                  </p:stCondLst>
                                  <p:childTnLst>
                                    <p:set>
                                      <p:cBhvr>
                                        <p:cTn id="46" dur="1" fill="hold">
                                          <p:stCondLst>
                                            <p:cond delay="0"/>
                                          </p:stCondLst>
                                        </p:cTn>
                                        <p:tgtEl>
                                          <p:spTgt spid="34">
                                            <p:graphicEl>
                                              <a:chart seriesIdx="1" categoryIdx="4" bldStep="ptInCategory"/>
                                            </p:graphicEl>
                                          </p:spTgt>
                                        </p:tgtEl>
                                        <p:attrNameLst>
                                          <p:attrName>style.visibility</p:attrName>
                                        </p:attrNameLst>
                                      </p:cBhvr>
                                      <p:to>
                                        <p:strVal val="visible"/>
                                      </p:to>
                                    </p:set>
                                    <p:animEffect transition="in" filter="fade">
                                      <p:cBhvr>
                                        <p:cTn id="47" dur="250"/>
                                        <p:tgtEl>
                                          <p:spTgt spid="34">
                                            <p:graphicEl>
                                              <a:chart seriesIdx="1" categoryIdx="4" bldStep="ptInCategory"/>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250"/>
                                  </p:stCondLst>
                                  <p:childTnLst>
                                    <p:set>
                                      <p:cBhvr>
                                        <p:cTn id="51" dur="1" fill="hold">
                                          <p:stCondLst>
                                            <p:cond delay="0"/>
                                          </p:stCondLst>
                                        </p:cTn>
                                        <p:tgtEl>
                                          <p:spTgt spid="34">
                                            <p:graphicEl>
                                              <a:chart seriesIdx="0" categoryIdx="5" bldStep="ptInCategory"/>
                                            </p:graphicEl>
                                          </p:spTgt>
                                        </p:tgtEl>
                                        <p:attrNameLst>
                                          <p:attrName>style.visibility</p:attrName>
                                        </p:attrNameLst>
                                      </p:cBhvr>
                                      <p:to>
                                        <p:strVal val="visible"/>
                                      </p:to>
                                    </p:set>
                                    <p:animEffect transition="in" filter="fade">
                                      <p:cBhvr>
                                        <p:cTn id="52" dur="250"/>
                                        <p:tgtEl>
                                          <p:spTgt spid="34">
                                            <p:graphicEl>
                                              <a:chart seriesIdx="0" categoryIdx="5" bldStep="ptInCategory"/>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250"/>
                                  </p:stCondLst>
                                  <p:childTnLst>
                                    <p:set>
                                      <p:cBhvr>
                                        <p:cTn id="56" dur="1" fill="hold">
                                          <p:stCondLst>
                                            <p:cond delay="0"/>
                                          </p:stCondLst>
                                        </p:cTn>
                                        <p:tgtEl>
                                          <p:spTgt spid="34">
                                            <p:graphicEl>
                                              <a:chart seriesIdx="1" categoryIdx="5" bldStep="ptInCategory"/>
                                            </p:graphicEl>
                                          </p:spTgt>
                                        </p:tgtEl>
                                        <p:attrNameLst>
                                          <p:attrName>style.visibility</p:attrName>
                                        </p:attrNameLst>
                                      </p:cBhvr>
                                      <p:to>
                                        <p:strVal val="visible"/>
                                      </p:to>
                                    </p:set>
                                    <p:animEffect transition="in" filter="fade">
                                      <p:cBhvr>
                                        <p:cTn id="57" dur="250"/>
                                        <p:tgtEl>
                                          <p:spTgt spid="34">
                                            <p:graphicEl>
                                              <a:chart seriesIdx="1" categoryIdx="5" bldStep="ptInCategory"/>
                                            </p:graphicEl>
                                          </p:spTgt>
                                        </p:tgtEl>
                                      </p:cBhvr>
                                    </p:animEffect>
                                  </p:childTnLst>
                                </p:cTn>
                              </p:par>
                            </p:childTnLst>
                          </p:cTn>
                        </p:par>
                        <p:par>
                          <p:cTn id="58" fill="hold">
                            <p:stCondLst>
                              <p:cond delay="500"/>
                            </p:stCondLst>
                            <p:childTnLst>
                              <p:par>
                                <p:cTn id="59" presetID="22" presetClass="entr" presetSubtype="4" fill="hold"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wipe(down)">
                                      <p:cBhvr>
                                        <p:cTn id="6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4" grpId="0">
        <p:bldSub>
          <a:bldChart bld="categoryEl"/>
        </p:bldSub>
      </p:bldGraphic>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4" name="Titel 3">
            <a:extLst>
              <a:ext uri="{FF2B5EF4-FFF2-40B4-BE49-F238E27FC236}">
                <a16:creationId xmlns:a16="http://schemas.microsoft.com/office/drawing/2014/main" id="{51A79748-C292-47C7-9FCE-FD050FBD9EBE}"/>
              </a:ext>
            </a:extLst>
          </p:cNvPr>
          <p:cNvSpPr>
            <a:spLocks noGrp="1"/>
          </p:cNvSpPr>
          <p:nvPr>
            <p:ph type="title"/>
          </p:nvPr>
        </p:nvSpPr>
        <p:spPr/>
        <p:txBody>
          <a:bodyPr/>
          <a:lstStyle/>
          <a:p>
            <a:r>
              <a:rPr lang="en-US" dirty="0"/>
              <a:t>Africa Factoring Statistics 2015-2019</a:t>
            </a:r>
            <a:endParaRPr lang="nl-NL" dirty="0"/>
          </a:p>
        </p:txBody>
      </p:sp>
      <p:graphicFrame>
        <p:nvGraphicFramePr>
          <p:cNvPr id="7" name="Tijdelijke aanduiding voor inhoud 6">
            <a:extLst>
              <a:ext uri="{FF2B5EF4-FFF2-40B4-BE49-F238E27FC236}">
                <a16:creationId xmlns:a16="http://schemas.microsoft.com/office/drawing/2014/main" id="{F099F64F-3BB8-4741-9061-C8B09E68006A}"/>
              </a:ext>
            </a:extLst>
          </p:cNvPr>
          <p:cNvGraphicFramePr>
            <a:graphicFrameLocks noGrp="1"/>
          </p:cNvGraphicFramePr>
          <p:nvPr>
            <p:ph idx="1"/>
            <p:extLst>
              <p:ext uri="{D42A27DB-BD31-4B8C-83A1-F6EECF244321}">
                <p14:modId xmlns:p14="http://schemas.microsoft.com/office/powerpoint/2010/main" val="371907889"/>
              </p:ext>
            </p:extLst>
          </p:nvPr>
        </p:nvGraphicFramePr>
        <p:xfrm>
          <a:off x="515939" y="1089103"/>
          <a:ext cx="11065267" cy="425870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Tabel 5">
            <a:extLst>
              <a:ext uri="{FF2B5EF4-FFF2-40B4-BE49-F238E27FC236}">
                <a16:creationId xmlns:a16="http://schemas.microsoft.com/office/drawing/2014/main" id="{1B6F8AD1-125D-41A7-9B81-76413C1C6587}"/>
              </a:ext>
            </a:extLst>
          </p:cNvPr>
          <p:cNvGraphicFramePr>
            <a:graphicFrameLocks noGrp="1"/>
          </p:cNvGraphicFramePr>
          <p:nvPr>
            <p:extLst>
              <p:ext uri="{D42A27DB-BD31-4B8C-83A1-F6EECF244321}">
                <p14:modId xmlns:p14="http://schemas.microsoft.com/office/powerpoint/2010/main" val="3698908816"/>
              </p:ext>
            </p:extLst>
          </p:nvPr>
        </p:nvGraphicFramePr>
        <p:xfrm>
          <a:off x="671829" y="5359200"/>
          <a:ext cx="9701069" cy="746074"/>
        </p:xfrm>
        <a:graphic>
          <a:graphicData uri="http://schemas.openxmlformats.org/drawingml/2006/table">
            <a:tbl>
              <a:tblPr firstRow="1" bandRow="1">
                <a:tableStyleId>{5C22544A-7EE6-4342-B048-85BDC9FD1C3A}</a:tableStyleId>
              </a:tblPr>
              <a:tblGrid>
                <a:gridCol w="825622">
                  <a:extLst>
                    <a:ext uri="{9D8B030D-6E8A-4147-A177-3AD203B41FA5}">
                      <a16:colId xmlns:a16="http://schemas.microsoft.com/office/drawing/2014/main" val="391621324"/>
                    </a:ext>
                  </a:extLst>
                </a:gridCol>
                <a:gridCol w="1295932">
                  <a:extLst>
                    <a:ext uri="{9D8B030D-6E8A-4147-A177-3AD203B41FA5}">
                      <a16:colId xmlns:a16="http://schemas.microsoft.com/office/drawing/2014/main" val="190340581"/>
                    </a:ext>
                  </a:extLst>
                </a:gridCol>
                <a:gridCol w="1247263">
                  <a:extLst>
                    <a:ext uri="{9D8B030D-6E8A-4147-A177-3AD203B41FA5}">
                      <a16:colId xmlns:a16="http://schemas.microsoft.com/office/drawing/2014/main" val="2961229308"/>
                    </a:ext>
                  </a:extLst>
                </a:gridCol>
                <a:gridCol w="1271247">
                  <a:extLst>
                    <a:ext uri="{9D8B030D-6E8A-4147-A177-3AD203B41FA5}">
                      <a16:colId xmlns:a16="http://schemas.microsoft.com/office/drawing/2014/main" val="2688736083"/>
                    </a:ext>
                  </a:extLst>
                </a:gridCol>
                <a:gridCol w="1307227">
                  <a:extLst>
                    <a:ext uri="{9D8B030D-6E8A-4147-A177-3AD203B41FA5}">
                      <a16:colId xmlns:a16="http://schemas.microsoft.com/office/drawing/2014/main" val="2825065928"/>
                    </a:ext>
                  </a:extLst>
                </a:gridCol>
                <a:gridCol w="1223275">
                  <a:extLst>
                    <a:ext uri="{9D8B030D-6E8A-4147-A177-3AD203B41FA5}">
                      <a16:colId xmlns:a16="http://schemas.microsoft.com/office/drawing/2014/main" val="1059806067"/>
                    </a:ext>
                  </a:extLst>
                </a:gridCol>
                <a:gridCol w="1295235">
                  <a:extLst>
                    <a:ext uri="{9D8B030D-6E8A-4147-A177-3AD203B41FA5}">
                      <a16:colId xmlns:a16="http://schemas.microsoft.com/office/drawing/2014/main" val="1513527524"/>
                    </a:ext>
                  </a:extLst>
                </a:gridCol>
                <a:gridCol w="1235268">
                  <a:extLst>
                    <a:ext uri="{9D8B030D-6E8A-4147-A177-3AD203B41FA5}">
                      <a16:colId xmlns:a16="http://schemas.microsoft.com/office/drawing/2014/main" val="2837252543"/>
                    </a:ext>
                  </a:extLst>
                </a:gridCol>
              </a:tblGrid>
              <a:tr h="373037">
                <a:tc>
                  <a:txBody>
                    <a:bodyPr/>
                    <a:lstStyle/>
                    <a:p>
                      <a:pPr algn="r" fontAlgn="b"/>
                      <a:r>
                        <a:rPr lang="nl-NL" sz="1200" u="none" strike="noStrike" dirty="0">
                          <a:solidFill>
                            <a:schemeClr val="tx1"/>
                          </a:solidFill>
                          <a:effectLst/>
                          <a:latin typeface="+mj-lt"/>
                          <a:cs typeface="Helvetica" panose="020B0604020202020204" pitchFamily="34" charset="0"/>
                        </a:rPr>
                        <a:t>YOY</a:t>
                      </a:r>
                      <a:endParaRPr lang="nl-NL" sz="1200" b="1" i="0" u="none" strike="noStrike" dirty="0">
                        <a:solidFill>
                          <a:schemeClr val="tx1"/>
                        </a:solidFill>
                        <a:effectLst/>
                        <a:latin typeface="+mj-lt"/>
                        <a:cs typeface="Helvetica" panose="020B0604020202020204" pitchFamily="34" charset="0"/>
                      </a:endParaRPr>
                    </a:p>
                  </a:txBody>
                  <a:tcPr marL="4286" marR="81000" marT="54000" marB="5400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fontAlgn="b"/>
                      <a:r>
                        <a:rPr lang="nl-NL" sz="1200" u="none" strike="noStrike" dirty="0">
                          <a:solidFill>
                            <a:schemeClr val="tx1"/>
                          </a:solidFill>
                          <a:effectLst/>
                          <a:latin typeface="+mj-lt"/>
                          <a:cs typeface="Helvetica" panose="020B0604020202020204" pitchFamily="34" charset="0"/>
                        </a:rPr>
                        <a:t>12%</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12700" cmpd="sng">
                      <a:noFill/>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0%</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7%</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14%</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-3%</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0%</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10%</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12700" cmpd="sng">
                      <a:noFill/>
                    </a:lnR>
                    <a:lnT w="12700" cmpd="sng">
                      <a:noFill/>
                    </a:lnT>
                    <a:lnB w="9525" cap="flat" cmpd="sng" algn="ctr">
                      <a:solidFill>
                        <a:schemeClr val="tx1">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3472955"/>
                  </a:ext>
                </a:extLst>
              </a:tr>
              <a:tr h="373037">
                <a:tc>
                  <a:txBody>
                    <a:bodyPr/>
                    <a:lstStyle/>
                    <a:p>
                      <a:pPr algn="r" fontAlgn="b"/>
                      <a:r>
                        <a:rPr lang="nl-NL" sz="1200" u="none" strike="noStrike" dirty="0">
                          <a:solidFill>
                            <a:schemeClr val="tx1"/>
                          </a:solidFill>
                          <a:effectLst/>
                          <a:latin typeface="+mj-lt"/>
                          <a:cs typeface="Helvetica" panose="020B0604020202020204" pitchFamily="34" charset="0"/>
                        </a:rPr>
                        <a:t>5-Y CAGR</a:t>
                      </a:r>
                      <a:endParaRPr lang="nl-NL" sz="1200" b="1" i="0" u="none" strike="noStrike" dirty="0">
                        <a:solidFill>
                          <a:schemeClr val="tx1"/>
                        </a:solidFill>
                        <a:effectLst/>
                        <a:latin typeface="+mj-lt"/>
                        <a:cs typeface="Helvetica" panose="020B0604020202020204" pitchFamily="34" charset="0"/>
                      </a:endParaRPr>
                    </a:p>
                  </a:txBody>
                  <a:tcPr marL="4286" marR="81000" marT="54000" marB="5400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nl-NL" sz="1200" u="none" strike="noStrike" dirty="0">
                          <a:solidFill>
                            <a:schemeClr val="tx1"/>
                          </a:solidFill>
                          <a:effectLst/>
                          <a:latin typeface="+mj-lt"/>
                          <a:cs typeface="Helvetica" panose="020B0604020202020204" pitchFamily="34" charset="0"/>
                        </a:rPr>
                        <a:t>7%</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12700" cmpd="sng">
                      <a:noFill/>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2%</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-100%</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nl-NL" sz="1200" u="none" strike="noStrike" dirty="0">
                          <a:solidFill>
                            <a:schemeClr val="tx1"/>
                          </a:solidFill>
                          <a:effectLst/>
                          <a:latin typeface="+mj-lt"/>
                          <a:cs typeface="Helvetica" panose="020B0604020202020204" pitchFamily="34" charset="0"/>
                        </a:rPr>
                        <a:t>5%</a:t>
                      </a:r>
                      <a:endParaRPr lang="nl-NL" sz="1200" b="1" i="0" u="none" strike="noStrike" dirty="0">
                        <a:solidFill>
                          <a:schemeClr val="tx1"/>
                        </a:solidFill>
                        <a:effectLst/>
                        <a:latin typeface="+mj-lt"/>
                        <a:cs typeface="Helvetica" panose="020B0604020202020204" pitchFamily="34" charset="0"/>
                      </a:endParaRPr>
                    </a:p>
                  </a:txBody>
                  <a:tcPr marL="4286" marR="4286" marT="5715" marB="0"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tx1">
                          <a:lumMod val="20000"/>
                          <a:lumOff val="80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98212639"/>
                  </a:ext>
                </a:extLst>
              </a:tr>
            </a:tbl>
          </a:graphicData>
        </a:graphic>
      </p:graphicFrame>
    </p:spTree>
    <p:extLst>
      <p:ext uri="{BB962C8B-B14F-4D97-AF65-F5344CB8AC3E}">
        <p14:creationId xmlns:p14="http://schemas.microsoft.com/office/powerpoint/2010/main" val="4522902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fade">
                                      <p:cBhvr>
                                        <p:cTn id="7" dur="500"/>
                                        <p:tgtEl>
                                          <p:spTgt spid="7">
                                            <p:graphicEl>
                                              <a:chart seriesIdx="-3" categoryIdx="-3" bldStep="gridLegend"/>
                                            </p:graphic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fade">
                                      <p:cBhvr>
                                        <p:cTn id="11" dur="500"/>
                                        <p:tgtEl>
                                          <p:spTgt spid="7">
                                            <p:graphicEl>
                                              <a:chart seriesIdx="0" categoryIdx="-4" bldStep="series"/>
                                            </p:graphic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fade">
                                      <p:cBhvr>
                                        <p:cTn id="15" dur="500"/>
                                        <p:tgtEl>
                                          <p:spTgt spid="7">
                                            <p:graphicEl>
                                              <a:chart seriesIdx="1" categoryIdx="-4" bldStep="series"/>
                                            </p:graphic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fade">
                                      <p:cBhvr>
                                        <p:cTn id="19" dur="500"/>
                                        <p:tgtEl>
                                          <p:spTgt spid="7">
                                            <p:graphicEl>
                                              <a:chart seriesIdx="2" categoryIdx="-4" bldStep="series"/>
                                            </p:graphic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graphicEl>
                                              <a:chart seriesIdx="3" categoryIdx="-4" bldStep="series"/>
                                            </p:graphicEl>
                                          </p:spTgt>
                                        </p:tgtEl>
                                        <p:attrNameLst>
                                          <p:attrName>style.visibility</p:attrName>
                                        </p:attrNameLst>
                                      </p:cBhvr>
                                      <p:to>
                                        <p:strVal val="visible"/>
                                      </p:to>
                                    </p:set>
                                    <p:animEffect transition="in" filter="fade">
                                      <p:cBhvr>
                                        <p:cTn id="23" dur="500"/>
                                        <p:tgtEl>
                                          <p:spTgt spid="7">
                                            <p:graphicEl>
                                              <a:chart seriesIdx="3" categoryIdx="-4" bldStep="series"/>
                                            </p:graphic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7">
                                            <p:graphicEl>
                                              <a:chart seriesIdx="4" categoryIdx="-4" bldStep="series"/>
                                            </p:graphicEl>
                                          </p:spTgt>
                                        </p:tgtEl>
                                        <p:attrNameLst>
                                          <p:attrName>style.visibility</p:attrName>
                                        </p:attrNameLst>
                                      </p:cBhvr>
                                      <p:to>
                                        <p:strVal val="visible"/>
                                      </p:to>
                                    </p:set>
                                    <p:animEffect transition="in" filter="fade">
                                      <p:cBhvr>
                                        <p:cTn id="27" dur="500"/>
                                        <p:tgtEl>
                                          <p:spTgt spid="7">
                                            <p:graphicEl>
                                              <a:chart seriesIdx="4" categoryIdx="-4" bldStep="series"/>
                                            </p:graphicEl>
                                          </p:spTgt>
                                        </p:tgtEl>
                                      </p:cBhvr>
                                    </p:animEffect>
                                  </p:childTnLst>
                                </p:cTn>
                              </p:par>
                            </p:childTnLst>
                          </p:cTn>
                        </p:par>
                        <p:par>
                          <p:cTn id="28" fill="hold">
                            <p:stCondLst>
                              <p:cond delay="3000"/>
                            </p:stCondLst>
                            <p:childTnLst>
                              <p:par>
                                <p:cTn id="29" presetID="47"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jdelijke aanduiding voor inhoud 4">
            <a:extLst>
              <a:ext uri="{FF2B5EF4-FFF2-40B4-BE49-F238E27FC236}">
                <a16:creationId xmlns:a16="http://schemas.microsoft.com/office/drawing/2014/main" id="{B83BE3E5-CA0E-4299-91C4-CB258CBAE560}"/>
              </a:ext>
            </a:extLst>
          </p:cNvPr>
          <p:cNvSpPr>
            <a:spLocks noGrp="1"/>
          </p:cNvSpPr>
          <p:nvPr>
            <p:ph idx="1"/>
          </p:nvPr>
        </p:nvSpPr>
        <p:spPr>
          <a:xfrm>
            <a:off x="515938" y="1253331"/>
            <a:ext cx="4302642" cy="4351338"/>
          </a:xfrm>
        </p:spPr>
        <p:txBody>
          <a:bodyPr>
            <a:normAutofit/>
          </a:bodyPr>
          <a:lstStyle/>
          <a:p>
            <a:pPr marL="0" indent="0">
              <a:buNone/>
            </a:pPr>
            <a:r>
              <a:rPr lang="en-GB" b="1" dirty="0"/>
              <a:t>Africa</a:t>
            </a:r>
            <a:r>
              <a:rPr lang="en-GB" dirty="0"/>
              <a:t>, the “future” where the product is expected to grow rapidly, adds up to </a:t>
            </a:r>
            <a:r>
              <a:rPr lang="en-GB" b="1" dirty="0">
                <a:latin typeface="+mj-lt"/>
              </a:rPr>
              <a:t>over 24 billion euro with a growth of 10%</a:t>
            </a:r>
            <a:r>
              <a:rPr lang="en-GB" dirty="0"/>
              <a:t>, largely thanks to the contribution of the older players like South Africa (+12%) and Egypt (+14%) </a:t>
            </a:r>
            <a:endParaRPr lang="x-none" dirty="0"/>
          </a:p>
          <a:p>
            <a:pPr marL="257175" indent="-257175"/>
            <a:endParaRPr lang="en-US" dirty="0"/>
          </a:p>
          <a:p>
            <a:pPr marL="257175" indent="-257175"/>
            <a:endParaRPr lang="en-US" dirty="0"/>
          </a:p>
        </p:txBody>
      </p:sp>
      <p:sp>
        <p:nvSpPr>
          <p:cNvPr id="4" name="Titel 3">
            <a:extLst>
              <a:ext uri="{FF2B5EF4-FFF2-40B4-BE49-F238E27FC236}">
                <a16:creationId xmlns:a16="http://schemas.microsoft.com/office/drawing/2014/main" id="{4D7F7F56-ACBA-4BE9-88DA-1B6AD7B72BA8}"/>
              </a:ext>
            </a:extLst>
          </p:cNvPr>
          <p:cNvSpPr>
            <a:spLocks noGrp="1"/>
          </p:cNvSpPr>
          <p:nvPr>
            <p:ph type="title"/>
          </p:nvPr>
        </p:nvSpPr>
        <p:spPr/>
        <p:txBody>
          <a:bodyPr/>
          <a:lstStyle/>
          <a:p>
            <a:r>
              <a:rPr lang="en-US" dirty="0"/>
              <a:t>Factoring Volume in AFRICA</a:t>
            </a:r>
            <a:endParaRPr lang="nl-NL" dirty="0"/>
          </a:p>
        </p:txBody>
      </p:sp>
      <p:pic>
        <p:nvPicPr>
          <p:cNvPr id="2" name="Graphic 1">
            <a:extLst>
              <a:ext uri="{FF2B5EF4-FFF2-40B4-BE49-F238E27FC236}">
                <a16:creationId xmlns:a16="http://schemas.microsoft.com/office/drawing/2014/main" id="{E6C9A346-650D-427F-BB1F-08641354EC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145422" y="1166958"/>
            <a:ext cx="4721170" cy="5202029"/>
          </a:xfrm>
          <a:prstGeom prst="rect">
            <a:avLst/>
          </a:prstGeom>
        </p:spPr>
      </p:pic>
      <p:sp>
        <p:nvSpPr>
          <p:cNvPr id="8" name="Ovaal 7">
            <a:extLst>
              <a:ext uri="{FF2B5EF4-FFF2-40B4-BE49-F238E27FC236}">
                <a16:creationId xmlns:a16="http://schemas.microsoft.com/office/drawing/2014/main" id="{A2776D61-7F2D-43D0-A11F-96D165156391}"/>
              </a:ext>
            </a:extLst>
          </p:cNvPr>
          <p:cNvSpPr/>
          <p:nvPr/>
        </p:nvSpPr>
        <p:spPr>
          <a:xfrm>
            <a:off x="8007874" y="1683945"/>
            <a:ext cx="568777" cy="589472"/>
          </a:xfrm>
          <a:prstGeom prst="ellipse">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BE" sz="1100" dirty="0">
                <a:latin typeface="+mj-lt"/>
              </a:rPr>
              <a:t>+14%</a:t>
            </a:r>
          </a:p>
        </p:txBody>
      </p:sp>
      <p:sp>
        <p:nvSpPr>
          <p:cNvPr id="9" name="Ovaal 8">
            <a:extLst>
              <a:ext uri="{FF2B5EF4-FFF2-40B4-BE49-F238E27FC236}">
                <a16:creationId xmlns:a16="http://schemas.microsoft.com/office/drawing/2014/main" id="{909B037F-80EF-4B84-BC25-0E06486CF8B1}"/>
              </a:ext>
            </a:extLst>
          </p:cNvPr>
          <p:cNvSpPr/>
          <p:nvPr/>
        </p:nvSpPr>
        <p:spPr>
          <a:xfrm>
            <a:off x="7797938" y="5691043"/>
            <a:ext cx="492296" cy="514438"/>
          </a:xfrm>
          <a:prstGeom prst="ellipse">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BE" sz="1100" dirty="0">
                <a:latin typeface="+mj-lt"/>
              </a:rPr>
              <a:t>+</a:t>
            </a:r>
            <a:r>
              <a:rPr lang="fr-BE" sz="1000" dirty="0">
                <a:latin typeface="+mj-lt"/>
              </a:rPr>
              <a:t>12</a:t>
            </a:r>
            <a:r>
              <a:rPr lang="fr-BE" sz="1100" dirty="0">
                <a:latin typeface="+mj-lt"/>
              </a:rPr>
              <a:t>%</a:t>
            </a:r>
          </a:p>
        </p:txBody>
      </p:sp>
      <p:sp>
        <p:nvSpPr>
          <p:cNvPr id="6" name="Pijl: omhoog 5">
            <a:extLst>
              <a:ext uri="{FF2B5EF4-FFF2-40B4-BE49-F238E27FC236}">
                <a16:creationId xmlns:a16="http://schemas.microsoft.com/office/drawing/2014/main" id="{18587C93-FF93-4B09-B72C-E842989FDCF6}"/>
              </a:ext>
            </a:extLst>
          </p:cNvPr>
          <p:cNvSpPr/>
          <p:nvPr/>
        </p:nvSpPr>
        <p:spPr>
          <a:xfrm>
            <a:off x="4738110" y="4018328"/>
            <a:ext cx="2097248" cy="1971412"/>
          </a:xfrm>
          <a:prstGeom prst="upArrow">
            <a:avLst>
              <a:gd name="adj1" fmla="val 50000"/>
              <a:gd name="adj2" fmla="val 416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dirty="0">
                <a:latin typeface="+mj-lt"/>
              </a:rPr>
              <a:t>&gt; 24 billion</a:t>
            </a:r>
            <a:br>
              <a:rPr lang="en-US" dirty="0">
                <a:latin typeface="+mj-lt"/>
              </a:rPr>
            </a:br>
            <a:br>
              <a:rPr lang="en-US" sz="900" dirty="0">
                <a:latin typeface="+mj-lt"/>
              </a:rPr>
            </a:br>
            <a:r>
              <a:rPr lang="en-US" dirty="0">
                <a:latin typeface="+mj-lt"/>
              </a:rPr>
              <a:t>+10%</a:t>
            </a:r>
          </a:p>
          <a:p>
            <a:pPr algn="ctr"/>
            <a:r>
              <a:rPr lang="en-US" dirty="0">
                <a:latin typeface="+mj-lt"/>
              </a:rPr>
              <a:t>growth</a:t>
            </a:r>
          </a:p>
        </p:txBody>
      </p:sp>
    </p:spTree>
    <p:extLst>
      <p:ext uri="{BB962C8B-B14F-4D97-AF65-F5344CB8AC3E}">
        <p14:creationId xmlns:p14="http://schemas.microsoft.com/office/powerpoint/2010/main" val="27337923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C1288997-06DA-4A88-923F-7C3165DF1C08}"/>
              </a:ext>
            </a:extLst>
          </p:cNvPr>
          <p:cNvCxnSpPr>
            <a:cxnSpLocks/>
          </p:cNvCxnSpPr>
          <p:nvPr/>
        </p:nvCxnSpPr>
        <p:spPr>
          <a:xfrm rot="10800000">
            <a:off x="3091880" y="3473832"/>
            <a:ext cx="1852874" cy="253650"/>
          </a:xfrm>
          <a:prstGeom prst="bentConnector3">
            <a:avLst>
              <a:gd name="adj1" fmla="val 50000"/>
            </a:avLst>
          </a:prstGeom>
          <a:ln w="12700">
            <a:solidFill>
              <a:schemeClr val="accent1"/>
            </a:solidFill>
            <a:headEnd type="oval"/>
          </a:ln>
        </p:spPr>
        <p:style>
          <a:lnRef idx="1">
            <a:schemeClr val="accent1"/>
          </a:lnRef>
          <a:fillRef idx="0">
            <a:schemeClr val="accent1"/>
          </a:fillRef>
          <a:effectRef idx="0">
            <a:schemeClr val="accent1"/>
          </a:effectRef>
          <a:fontRef idx="minor">
            <a:schemeClr val="tx1"/>
          </a:fontRef>
        </p:style>
      </p:cxnSp>
      <p:cxnSp>
        <p:nvCxnSpPr>
          <p:cNvPr id="38" name="Connector: Elbow 37">
            <a:extLst>
              <a:ext uri="{FF2B5EF4-FFF2-40B4-BE49-F238E27FC236}">
                <a16:creationId xmlns:a16="http://schemas.microsoft.com/office/drawing/2014/main" id="{C64039A6-03DC-4201-8118-1283B342E993}"/>
              </a:ext>
            </a:extLst>
          </p:cNvPr>
          <p:cNvCxnSpPr>
            <a:cxnSpLocks/>
          </p:cNvCxnSpPr>
          <p:nvPr/>
        </p:nvCxnSpPr>
        <p:spPr>
          <a:xfrm flipV="1">
            <a:off x="898270" y="2454795"/>
            <a:ext cx="1787018" cy="250481"/>
          </a:xfrm>
          <a:prstGeom prst="bentConnector3">
            <a:avLst>
              <a:gd name="adj1" fmla="val 178"/>
            </a:avLst>
          </a:prstGeom>
          <a:ln w="1270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7" name="Connector: Elbow 41">
            <a:extLst>
              <a:ext uri="{FF2B5EF4-FFF2-40B4-BE49-F238E27FC236}">
                <a16:creationId xmlns:a16="http://schemas.microsoft.com/office/drawing/2014/main" id="{59807E2B-F4AF-4A68-85B8-2D9654A94E0F}"/>
              </a:ext>
            </a:extLst>
          </p:cNvPr>
          <p:cNvCxnSpPr>
            <a:cxnSpLocks/>
          </p:cNvCxnSpPr>
          <p:nvPr/>
        </p:nvCxnSpPr>
        <p:spPr>
          <a:xfrm flipV="1">
            <a:off x="898270" y="4272609"/>
            <a:ext cx="1787018" cy="250481"/>
          </a:xfrm>
          <a:prstGeom prst="bentConnector3">
            <a:avLst>
              <a:gd name="adj1" fmla="val 178"/>
            </a:avLst>
          </a:prstGeom>
          <a:ln w="12700">
            <a:solidFill>
              <a:schemeClr val="accent3"/>
            </a:solidFill>
            <a:headEnd type="oval"/>
          </a:ln>
        </p:spPr>
        <p:style>
          <a:lnRef idx="1">
            <a:schemeClr val="accent1"/>
          </a:lnRef>
          <a:fillRef idx="0">
            <a:schemeClr val="accent1"/>
          </a:fillRef>
          <a:effectRef idx="0">
            <a:schemeClr val="accent1"/>
          </a:effectRef>
          <a:fontRef idx="minor">
            <a:schemeClr val="tx1"/>
          </a:fontRef>
        </p:style>
      </p:cxnSp>
      <p:cxnSp>
        <p:nvCxnSpPr>
          <p:cNvPr id="66" name="Connector: Elbow 37">
            <a:extLst>
              <a:ext uri="{FF2B5EF4-FFF2-40B4-BE49-F238E27FC236}">
                <a16:creationId xmlns:a16="http://schemas.microsoft.com/office/drawing/2014/main" id="{AA6867E5-22FA-447E-BF8E-7919774C3EFD}"/>
              </a:ext>
            </a:extLst>
          </p:cNvPr>
          <p:cNvCxnSpPr>
            <a:cxnSpLocks/>
          </p:cNvCxnSpPr>
          <p:nvPr/>
        </p:nvCxnSpPr>
        <p:spPr>
          <a:xfrm rot="10800000">
            <a:off x="2860292" y="5163578"/>
            <a:ext cx="1493118" cy="310888"/>
          </a:xfrm>
          <a:prstGeom prst="bentConnector3">
            <a:avLst>
              <a:gd name="adj1" fmla="val 107876"/>
            </a:avLst>
          </a:prstGeom>
          <a:ln w="12700">
            <a:solidFill>
              <a:schemeClr val="accent5"/>
            </a:solidFill>
            <a:headEnd type="oval"/>
          </a:ln>
        </p:spPr>
        <p:style>
          <a:lnRef idx="1">
            <a:schemeClr val="accent1"/>
          </a:lnRef>
          <a:fillRef idx="0">
            <a:schemeClr val="accent1"/>
          </a:fillRef>
          <a:effectRef idx="0">
            <a:schemeClr val="accent1"/>
          </a:effectRef>
          <a:fontRef idx="minor">
            <a:schemeClr val="tx1"/>
          </a:fontRef>
        </p:style>
      </p:cxnSp>
      <p:pic>
        <p:nvPicPr>
          <p:cNvPr id="70" name="Picture 4">
            <a:extLst>
              <a:ext uri="{FF2B5EF4-FFF2-40B4-BE49-F238E27FC236}">
                <a16:creationId xmlns:a16="http://schemas.microsoft.com/office/drawing/2014/main" id="{F48D2530-59D6-4124-AC0C-A15F8C3F0715}"/>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442008" y="2285041"/>
            <a:ext cx="3079586" cy="3061534"/>
          </a:xfrm>
          <a:prstGeom prst="ellipse">
            <a:avLst/>
          </a:prstGeom>
        </p:spPr>
      </p:pic>
      <p:graphicFrame>
        <p:nvGraphicFramePr>
          <p:cNvPr id="71" name="Gráfico 70">
            <a:extLst>
              <a:ext uri="{FF2B5EF4-FFF2-40B4-BE49-F238E27FC236}">
                <a16:creationId xmlns:a16="http://schemas.microsoft.com/office/drawing/2014/main" id="{8D58A209-F829-411F-9956-DAF72CFA356B}"/>
              </a:ext>
            </a:extLst>
          </p:cNvPr>
          <p:cNvGraphicFramePr/>
          <p:nvPr/>
        </p:nvGraphicFramePr>
        <p:xfrm>
          <a:off x="462554" y="2136310"/>
          <a:ext cx="5038494" cy="3358996"/>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a:extLst>
              <a:ext uri="{FF2B5EF4-FFF2-40B4-BE49-F238E27FC236}">
                <a16:creationId xmlns:a16="http://schemas.microsoft.com/office/drawing/2014/main" id="{38C0E4A7-9E19-4189-932C-EE0D86885443}"/>
              </a:ext>
            </a:extLst>
          </p:cNvPr>
          <p:cNvSpPr>
            <a:spLocks noGrp="1"/>
          </p:cNvSpPr>
          <p:nvPr>
            <p:ph type="title"/>
          </p:nvPr>
        </p:nvSpPr>
        <p:spPr>
          <a:xfrm>
            <a:off x="515938" y="236644"/>
            <a:ext cx="11150600" cy="920336"/>
          </a:xfrm>
        </p:spPr>
        <p:txBody>
          <a:bodyPr/>
          <a:lstStyle/>
          <a:p>
            <a:r>
              <a:rPr lang="en-US" b="0" dirty="0">
                <a:latin typeface="Tisa Sans Pro ExtBd" panose="020B0904020201020104" pitchFamily="34" charset="0"/>
              </a:rPr>
              <a:t>Products and segments</a:t>
            </a:r>
            <a:endParaRPr lang="en-US" b="0" dirty="0">
              <a:latin typeface="Tisa Sans Pro Light" panose="020B0504020201020104" pitchFamily="34" charset="0"/>
            </a:endParaRPr>
          </a:p>
        </p:txBody>
      </p:sp>
      <p:grpSp>
        <p:nvGrpSpPr>
          <p:cNvPr id="17" name="Group 16">
            <a:extLst>
              <a:ext uri="{FF2B5EF4-FFF2-40B4-BE49-F238E27FC236}">
                <a16:creationId xmlns:a16="http://schemas.microsoft.com/office/drawing/2014/main" id="{16216637-C15E-4517-BE16-6E2BE2B3EDCD}"/>
              </a:ext>
            </a:extLst>
          </p:cNvPr>
          <p:cNvGrpSpPr/>
          <p:nvPr/>
        </p:nvGrpSpPr>
        <p:grpSpPr>
          <a:xfrm>
            <a:off x="515938" y="1579848"/>
            <a:ext cx="4767262" cy="378888"/>
            <a:chOff x="515938" y="2053013"/>
            <a:chExt cx="4767262" cy="378888"/>
          </a:xfrm>
        </p:grpSpPr>
        <p:sp>
          <p:nvSpPr>
            <p:cNvPr id="47" name="TextBox 46">
              <a:extLst>
                <a:ext uri="{FF2B5EF4-FFF2-40B4-BE49-F238E27FC236}">
                  <a16:creationId xmlns:a16="http://schemas.microsoft.com/office/drawing/2014/main" id="{D7796C67-E133-48B8-B375-0839F22095D8}"/>
                </a:ext>
              </a:extLst>
            </p:cNvPr>
            <p:cNvSpPr txBox="1"/>
            <p:nvPr/>
          </p:nvSpPr>
          <p:spPr>
            <a:xfrm>
              <a:off x="515938" y="2053013"/>
              <a:ext cx="4767262" cy="378886"/>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13235B">
                      <a:lumMod val="65000"/>
                      <a:lumOff val="35000"/>
                    </a:srgbClr>
                  </a:solidFill>
                  <a:latin typeface="+mn-lt"/>
                  <a:ea typeface="+mn-ea"/>
                  <a:cs typeface="+mn-cs"/>
                </a:defRPr>
              </a:pPr>
              <a:r>
                <a:rPr kumimoji="0" lang="en-US" sz="1862" b="0" i="0" u="none" strike="noStrike" kern="1200" cap="none" spc="0" normalizeH="0" baseline="0" noProof="0" dirty="0">
                  <a:ln>
                    <a:noFill/>
                  </a:ln>
                  <a:solidFill>
                    <a:srgbClr val="93117E"/>
                  </a:solidFill>
                  <a:effectLst/>
                  <a:uLnTx/>
                  <a:uFillTx/>
                  <a:latin typeface="Tisa Sans Pro Medium"/>
                  <a:ea typeface="+mn-ea"/>
                  <a:cs typeface="TisaSansPro-Bold" panose="020B0804020101010102" pitchFamily="34" charset="0"/>
                </a:rPr>
                <a:t>GIAR 2019</a:t>
              </a:r>
            </a:p>
          </p:txBody>
        </p:sp>
        <p:cxnSp>
          <p:nvCxnSpPr>
            <p:cNvPr id="51" name="Straight Connector 50">
              <a:extLst>
                <a:ext uri="{FF2B5EF4-FFF2-40B4-BE49-F238E27FC236}">
                  <a16:creationId xmlns:a16="http://schemas.microsoft.com/office/drawing/2014/main" id="{9983D6FA-0444-47C1-BD4C-03AD30BBC62C}"/>
                </a:ext>
              </a:extLst>
            </p:cNvPr>
            <p:cNvCxnSpPr>
              <a:cxnSpLocks/>
            </p:cNvCxnSpPr>
            <p:nvPr/>
          </p:nvCxnSpPr>
          <p:spPr>
            <a:xfrm>
              <a:off x="515938" y="2431901"/>
              <a:ext cx="4767262"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3F06BDAE-7C12-41D1-A0BB-03E7A6ED4321}"/>
                </a:ext>
              </a:extLst>
            </p:cNvPr>
            <p:cNvCxnSpPr>
              <a:cxnSpLocks/>
            </p:cNvCxnSpPr>
            <p:nvPr/>
          </p:nvCxnSpPr>
          <p:spPr>
            <a:xfrm>
              <a:off x="515938" y="2431901"/>
              <a:ext cx="543605"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9" name="TextBox 38">
            <a:extLst>
              <a:ext uri="{FF2B5EF4-FFF2-40B4-BE49-F238E27FC236}">
                <a16:creationId xmlns:a16="http://schemas.microsoft.com/office/drawing/2014/main" id="{88EB5838-EBB2-49C5-8203-4AFFE662C6DF}"/>
              </a:ext>
            </a:extLst>
          </p:cNvPr>
          <p:cNvSpPr txBox="1"/>
          <p:nvPr/>
        </p:nvSpPr>
        <p:spPr>
          <a:xfrm>
            <a:off x="288081" y="2725372"/>
            <a:ext cx="1220876" cy="1200329"/>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13235B"/>
                </a:solidFill>
                <a:effectLst/>
                <a:uLnTx/>
                <a:uFillTx/>
                <a:latin typeface="Tisa Sans Pro Light" panose="020B0504020201020104" pitchFamily="34" charset="0"/>
                <a:ea typeface="+mn-ea"/>
                <a:cs typeface="+mn-cs"/>
              </a:rPr>
              <a:t>Recourse factoring (Without credit protection)</a:t>
            </a:r>
            <a:endParaRPr kumimoji="0" lang="en-GB" sz="2400" b="0" i="0" u="none" strike="noStrike" kern="1200" cap="none" spc="0" normalizeH="0" baseline="0" noProof="0" dirty="0">
              <a:ln>
                <a:noFill/>
              </a:ln>
              <a:solidFill>
                <a:srgbClr val="13235B"/>
              </a:solidFill>
              <a:effectLst/>
              <a:uLnTx/>
              <a:uFillTx/>
              <a:latin typeface="Tisa Sans Pro Medium" panose="020B0604020201020104" pitchFamily="34" charset="0"/>
              <a:ea typeface="+mn-ea"/>
              <a:cs typeface="TisaSansPro-Bold" panose="020B0804020101010102"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13235B"/>
                </a:solidFill>
                <a:effectLst/>
                <a:uLnTx/>
                <a:uFillTx/>
                <a:latin typeface="Tisa Sans Pro Medium" panose="020B0604020201020104" pitchFamily="34" charset="0"/>
                <a:ea typeface="+mn-ea"/>
                <a:cs typeface="TisaSansPro-Bold" panose="020B0804020101010102" pitchFamily="34" charset="0"/>
              </a:rPr>
              <a:t>17%</a:t>
            </a:r>
            <a:endParaRPr kumimoji="0" lang="x-none" sz="1800" b="0" i="0" u="none" strike="noStrike" kern="1200" cap="none" spc="0" normalizeH="0" baseline="0" noProof="0" dirty="0">
              <a:ln>
                <a:noFill/>
              </a:ln>
              <a:solidFill>
                <a:srgbClr val="13235B"/>
              </a:solidFill>
              <a:effectLst/>
              <a:uLnTx/>
              <a:uFillTx/>
              <a:latin typeface="Tisa Sans Pro Medium" panose="020B0604020201020104" pitchFamily="34" charset="0"/>
              <a:ea typeface="+mn-ea"/>
              <a:cs typeface="TisaSansPro-Bold" panose="020B0804020101010102" pitchFamily="34" charset="0"/>
            </a:endParaRPr>
          </a:p>
        </p:txBody>
      </p:sp>
      <p:sp>
        <p:nvSpPr>
          <p:cNvPr id="43" name="TextBox 42">
            <a:extLst>
              <a:ext uri="{FF2B5EF4-FFF2-40B4-BE49-F238E27FC236}">
                <a16:creationId xmlns:a16="http://schemas.microsoft.com/office/drawing/2014/main" id="{F842BE9E-CDBE-43ED-8646-9F8CD459242D}"/>
              </a:ext>
            </a:extLst>
          </p:cNvPr>
          <p:cNvSpPr txBox="1"/>
          <p:nvPr/>
        </p:nvSpPr>
        <p:spPr>
          <a:xfrm>
            <a:off x="427053" y="4583180"/>
            <a:ext cx="94243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93117E"/>
                </a:solidFill>
                <a:effectLst/>
                <a:uLnTx/>
                <a:uFillTx/>
                <a:latin typeface="Tisa Sans Pro Light" panose="020B0504020201020104" pitchFamily="34" charset="0"/>
                <a:ea typeface="+mn-ea"/>
                <a:cs typeface="+mn-cs"/>
              </a:rPr>
              <a:t>Other</a:t>
            </a:r>
            <a:endParaRPr kumimoji="0" lang="en-GB" sz="24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rPr>
              <a:t>18%</a:t>
            </a:r>
            <a:endParaRPr kumimoji="0" lang="x-none" sz="18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endParaRPr>
          </a:p>
        </p:txBody>
      </p:sp>
      <p:sp>
        <p:nvSpPr>
          <p:cNvPr id="45" name="TextBox 44">
            <a:extLst>
              <a:ext uri="{FF2B5EF4-FFF2-40B4-BE49-F238E27FC236}">
                <a16:creationId xmlns:a16="http://schemas.microsoft.com/office/drawing/2014/main" id="{42CBCFA0-FC6F-4DDF-B3B8-4F8876A37924}"/>
              </a:ext>
            </a:extLst>
          </p:cNvPr>
          <p:cNvSpPr txBox="1"/>
          <p:nvPr/>
        </p:nvSpPr>
        <p:spPr>
          <a:xfrm>
            <a:off x="4408354" y="2717836"/>
            <a:ext cx="1362933" cy="1015663"/>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Non – recourse Factoring (with credit protection)</a:t>
            </a:r>
            <a:endParaRPr kumimoji="0" lang="en-GB" sz="24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rPr>
              <a:t>42%</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pic>
        <p:nvPicPr>
          <p:cNvPr id="11" name="Graphic 6">
            <a:extLst>
              <a:ext uri="{FF2B5EF4-FFF2-40B4-BE49-F238E27FC236}">
                <a16:creationId xmlns:a16="http://schemas.microsoft.com/office/drawing/2014/main" id="{11C015C1-3A18-4B8B-83E7-A65F76AD293F}"/>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520612" y="6165574"/>
            <a:ext cx="1274988" cy="523874"/>
          </a:xfrm>
          <a:prstGeom prst="rect">
            <a:avLst/>
          </a:prstGeom>
        </p:spPr>
      </p:pic>
      <p:grpSp>
        <p:nvGrpSpPr>
          <p:cNvPr id="72" name="Group 7">
            <a:extLst>
              <a:ext uri="{FF2B5EF4-FFF2-40B4-BE49-F238E27FC236}">
                <a16:creationId xmlns:a16="http://schemas.microsoft.com/office/drawing/2014/main" id="{9A52E7E0-58C3-4A40-AB7F-8F095341F00D}"/>
              </a:ext>
            </a:extLst>
          </p:cNvPr>
          <p:cNvGrpSpPr/>
          <p:nvPr/>
        </p:nvGrpSpPr>
        <p:grpSpPr>
          <a:xfrm>
            <a:off x="1537413" y="2371420"/>
            <a:ext cx="2888776" cy="2888777"/>
            <a:chOff x="1220994" y="2639248"/>
            <a:chExt cx="3153350" cy="3153350"/>
          </a:xfrm>
        </p:grpSpPr>
        <p:sp>
          <p:nvSpPr>
            <p:cNvPr id="74" name="Arc 5">
              <a:extLst>
                <a:ext uri="{FF2B5EF4-FFF2-40B4-BE49-F238E27FC236}">
                  <a16:creationId xmlns:a16="http://schemas.microsoft.com/office/drawing/2014/main" id="{37CD89D3-9BC2-445C-8321-651E125FAB67}"/>
                </a:ext>
              </a:extLst>
            </p:cNvPr>
            <p:cNvSpPr/>
            <p:nvPr/>
          </p:nvSpPr>
          <p:spPr>
            <a:xfrm>
              <a:off x="1220994" y="2639248"/>
              <a:ext cx="3153350" cy="3153350"/>
            </a:xfrm>
            <a:prstGeom prst="arc">
              <a:avLst>
                <a:gd name="adj1" fmla="val 3622620"/>
                <a:gd name="adj2" fmla="val 14877368"/>
              </a:avLst>
            </a:prstGeom>
            <a:noFill/>
            <a:ln w="222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isa Sans Pro Light" panose="020B0504020201020104" pitchFamily="34" charset="0"/>
                <a:ea typeface="+mn-ea"/>
                <a:cs typeface="+mn-cs"/>
              </a:endParaRPr>
            </a:p>
          </p:txBody>
        </p:sp>
        <p:sp>
          <p:nvSpPr>
            <p:cNvPr id="73" name="Oval 4">
              <a:extLst>
                <a:ext uri="{FF2B5EF4-FFF2-40B4-BE49-F238E27FC236}">
                  <a16:creationId xmlns:a16="http://schemas.microsoft.com/office/drawing/2014/main" id="{1D8485BC-C220-474B-AF5D-9288A3AE6463}"/>
                </a:ext>
              </a:extLst>
            </p:cNvPr>
            <p:cNvSpPr/>
            <p:nvPr/>
          </p:nvSpPr>
          <p:spPr>
            <a:xfrm>
              <a:off x="1220994" y="2639248"/>
              <a:ext cx="3153350" cy="3153350"/>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isa Sans Pro Light" panose="020B0504020201020104" pitchFamily="34" charset="0"/>
                <a:ea typeface="+mn-ea"/>
                <a:cs typeface="+mn-cs"/>
              </a:endParaRPr>
            </a:p>
          </p:txBody>
        </p:sp>
      </p:grpSp>
      <p:sp>
        <p:nvSpPr>
          <p:cNvPr id="79" name="TextBox 44">
            <a:extLst>
              <a:ext uri="{FF2B5EF4-FFF2-40B4-BE49-F238E27FC236}">
                <a16:creationId xmlns:a16="http://schemas.microsoft.com/office/drawing/2014/main" id="{5E68BBD0-A518-4064-BBD2-56366AE43B41}"/>
              </a:ext>
            </a:extLst>
          </p:cNvPr>
          <p:cNvSpPr txBox="1"/>
          <p:nvPr/>
        </p:nvSpPr>
        <p:spPr>
          <a:xfrm>
            <a:off x="4265723" y="4861994"/>
            <a:ext cx="108861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97BF0D"/>
                </a:solidFill>
                <a:effectLst/>
                <a:uLnTx/>
                <a:uFillTx/>
                <a:latin typeface="Tisa Sans Pro Light" panose="020B0504020201020104" pitchFamily="34" charset="0"/>
                <a:ea typeface="+mn-ea"/>
                <a:cs typeface="+mn-cs"/>
              </a:rPr>
              <a:t>Invoice Discounting</a:t>
            </a:r>
            <a:br>
              <a:rPr kumimoji="0" lang="en-GB" sz="1600" b="0" i="0" u="none" strike="noStrike" kern="1200" cap="none" spc="0" normalizeH="0" baseline="0" noProof="0" dirty="0">
                <a:ln>
                  <a:noFill/>
                </a:ln>
                <a:solidFill>
                  <a:srgbClr val="97BF0D"/>
                </a:solidFill>
                <a:effectLst/>
                <a:uLnTx/>
                <a:uFillTx/>
                <a:latin typeface="Tisa Sans Pro Light" panose="020B0504020201020104" pitchFamily="34" charset="0"/>
                <a:ea typeface="+mn-ea"/>
                <a:cs typeface="+mn-cs"/>
              </a:rPr>
            </a:br>
            <a:r>
              <a:rPr kumimoji="0" lang="en-GB" sz="2400" b="0" i="0" u="none" strike="noStrike" kern="1200" cap="none" spc="0" normalizeH="0" baseline="0" noProof="0" dirty="0">
                <a:ln>
                  <a:noFill/>
                </a:ln>
                <a:solidFill>
                  <a:srgbClr val="97BF0D"/>
                </a:solidFill>
                <a:effectLst/>
                <a:uLnTx/>
                <a:uFillTx/>
                <a:latin typeface="Tisa Sans Pro Medium" panose="020B0604020201020104" pitchFamily="34" charset="0"/>
                <a:ea typeface="+mn-ea"/>
                <a:cs typeface="TisaSansPro-Bold" panose="020B0804020101010102" pitchFamily="34" charset="0"/>
              </a:rPr>
              <a:t>23%</a:t>
            </a:r>
            <a:endParaRPr kumimoji="0" lang="x-none" sz="1800" b="0" i="0" u="none" strike="noStrike" kern="1200" cap="none" spc="0" normalizeH="0" baseline="0" noProof="0" dirty="0">
              <a:ln>
                <a:noFill/>
              </a:ln>
              <a:solidFill>
                <a:srgbClr val="97BF0D"/>
              </a:solidFill>
              <a:effectLst/>
              <a:uLnTx/>
              <a:uFillTx/>
              <a:latin typeface="Tisa Sans Pro Medium" panose="020B0604020201020104" pitchFamily="34" charset="0"/>
              <a:ea typeface="+mn-ea"/>
              <a:cs typeface="TisaSansPro-Bold" panose="020B0804020101010102" pitchFamily="34" charset="0"/>
            </a:endParaRPr>
          </a:p>
        </p:txBody>
      </p:sp>
      <p:cxnSp>
        <p:nvCxnSpPr>
          <p:cNvPr id="80" name="Connector: Elbow 43">
            <a:extLst>
              <a:ext uri="{FF2B5EF4-FFF2-40B4-BE49-F238E27FC236}">
                <a16:creationId xmlns:a16="http://schemas.microsoft.com/office/drawing/2014/main" id="{8ABEC11E-F51D-4082-A70D-5340AACAB185}"/>
              </a:ext>
            </a:extLst>
          </p:cNvPr>
          <p:cNvCxnSpPr>
            <a:cxnSpLocks/>
          </p:cNvCxnSpPr>
          <p:nvPr/>
        </p:nvCxnSpPr>
        <p:spPr>
          <a:xfrm rot="10800000">
            <a:off x="8784454" y="3473832"/>
            <a:ext cx="1852874" cy="253650"/>
          </a:xfrm>
          <a:prstGeom prst="bentConnector3">
            <a:avLst>
              <a:gd name="adj1" fmla="val 50000"/>
            </a:avLst>
          </a:prstGeom>
          <a:ln w="12700">
            <a:solidFill>
              <a:schemeClr val="accent1"/>
            </a:solidFill>
            <a:headEnd type="oval"/>
          </a:ln>
        </p:spPr>
        <p:style>
          <a:lnRef idx="1">
            <a:schemeClr val="accent1"/>
          </a:lnRef>
          <a:fillRef idx="0">
            <a:schemeClr val="accent1"/>
          </a:fillRef>
          <a:effectRef idx="0">
            <a:schemeClr val="accent1"/>
          </a:effectRef>
          <a:fontRef idx="minor">
            <a:schemeClr val="tx1"/>
          </a:fontRef>
        </p:style>
      </p:cxnSp>
      <p:cxnSp>
        <p:nvCxnSpPr>
          <p:cNvPr id="81" name="Connector: Elbow 37">
            <a:extLst>
              <a:ext uri="{FF2B5EF4-FFF2-40B4-BE49-F238E27FC236}">
                <a16:creationId xmlns:a16="http://schemas.microsoft.com/office/drawing/2014/main" id="{8A357A7E-0A5E-4FA8-B4E3-A61DF33E802D}"/>
              </a:ext>
            </a:extLst>
          </p:cNvPr>
          <p:cNvCxnSpPr>
            <a:cxnSpLocks/>
          </p:cNvCxnSpPr>
          <p:nvPr/>
        </p:nvCxnSpPr>
        <p:spPr>
          <a:xfrm flipV="1">
            <a:off x="6590844" y="2454795"/>
            <a:ext cx="1787018" cy="250481"/>
          </a:xfrm>
          <a:prstGeom prst="bentConnector3">
            <a:avLst>
              <a:gd name="adj1" fmla="val 178"/>
            </a:avLst>
          </a:prstGeom>
          <a:ln w="12700">
            <a:solidFill>
              <a:srgbClr val="610B53"/>
            </a:solidFill>
            <a:headEnd type="oval"/>
          </a:ln>
        </p:spPr>
        <p:style>
          <a:lnRef idx="1">
            <a:schemeClr val="accent1"/>
          </a:lnRef>
          <a:fillRef idx="0">
            <a:schemeClr val="accent1"/>
          </a:fillRef>
          <a:effectRef idx="0">
            <a:schemeClr val="accent1"/>
          </a:effectRef>
          <a:fontRef idx="minor">
            <a:schemeClr val="tx1"/>
          </a:fontRef>
        </p:style>
      </p:cxnSp>
      <p:pic>
        <p:nvPicPr>
          <p:cNvPr id="84" name="Picture 4">
            <a:extLst>
              <a:ext uri="{FF2B5EF4-FFF2-40B4-BE49-F238E27FC236}">
                <a16:creationId xmlns:a16="http://schemas.microsoft.com/office/drawing/2014/main" id="{26605B64-60C8-4B2F-815D-7CFDC0CE0B89}"/>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7220993" y="2288401"/>
            <a:ext cx="3079586" cy="3061533"/>
          </a:xfrm>
          <a:prstGeom prst="ellipse">
            <a:avLst/>
          </a:prstGeom>
        </p:spPr>
      </p:pic>
      <p:graphicFrame>
        <p:nvGraphicFramePr>
          <p:cNvPr id="85" name="Gráfico 84">
            <a:extLst>
              <a:ext uri="{FF2B5EF4-FFF2-40B4-BE49-F238E27FC236}">
                <a16:creationId xmlns:a16="http://schemas.microsoft.com/office/drawing/2014/main" id="{12BE74DA-3F55-4E46-827D-66C9E217C3F1}"/>
              </a:ext>
            </a:extLst>
          </p:cNvPr>
          <p:cNvGraphicFramePr/>
          <p:nvPr/>
        </p:nvGraphicFramePr>
        <p:xfrm>
          <a:off x="6241539" y="2139669"/>
          <a:ext cx="5038494" cy="3358996"/>
        </p:xfrm>
        <a:graphic>
          <a:graphicData uri="http://schemas.openxmlformats.org/drawingml/2006/chart">
            <c:chart xmlns:c="http://schemas.openxmlformats.org/drawingml/2006/chart" xmlns:r="http://schemas.openxmlformats.org/officeDocument/2006/relationships" r:id="rId7"/>
          </a:graphicData>
        </a:graphic>
      </p:graphicFrame>
      <p:grpSp>
        <p:nvGrpSpPr>
          <p:cNvPr id="86" name="Group 16">
            <a:extLst>
              <a:ext uri="{FF2B5EF4-FFF2-40B4-BE49-F238E27FC236}">
                <a16:creationId xmlns:a16="http://schemas.microsoft.com/office/drawing/2014/main" id="{F5B134DB-6922-4DF8-A15B-4A3BB0ED352B}"/>
              </a:ext>
            </a:extLst>
          </p:cNvPr>
          <p:cNvGrpSpPr/>
          <p:nvPr/>
        </p:nvGrpSpPr>
        <p:grpSpPr>
          <a:xfrm>
            <a:off x="6208512" y="1579848"/>
            <a:ext cx="4767262" cy="378888"/>
            <a:chOff x="515938" y="2053013"/>
            <a:chExt cx="4767262" cy="378888"/>
          </a:xfrm>
        </p:grpSpPr>
        <p:sp>
          <p:nvSpPr>
            <p:cNvPr id="87" name="TextBox 46">
              <a:extLst>
                <a:ext uri="{FF2B5EF4-FFF2-40B4-BE49-F238E27FC236}">
                  <a16:creationId xmlns:a16="http://schemas.microsoft.com/office/drawing/2014/main" id="{C92E9B6C-1C5D-410B-9D1B-2FB72AD03205}"/>
                </a:ext>
              </a:extLst>
            </p:cNvPr>
            <p:cNvSpPr txBox="1"/>
            <p:nvPr/>
          </p:nvSpPr>
          <p:spPr>
            <a:xfrm>
              <a:off x="515938" y="2053013"/>
              <a:ext cx="4767262" cy="378886"/>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13235B">
                      <a:lumMod val="65000"/>
                      <a:lumOff val="35000"/>
                    </a:srgbClr>
                  </a:solidFill>
                  <a:latin typeface="+mn-lt"/>
                  <a:ea typeface="+mn-ea"/>
                  <a:cs typeface="+mn-cs"/>
                </a:defRPr>
              </a:pPr>
              <a:r>
                <a:rPr kumimoji="0" lang="en-US" sz="1862" b="0" i="0" u="none" strike="noStrike" kern="1200" cap="none" spc="0" normalizeH="0" baseline="0" noProof="0" dirty="0">
                  <a:ln>
                    <a:noFill/>
                  </a:ln>
                  <a:solidFill>
                    <a:srgbClr val="93117E"/>
                  </a:solidFill>
                  <a:effectLst/>
                  <a:uLnTx/>
                  <a:uFillTx/>
                  <a:latin typeface="Tisa Sans Pro Medium"/>
                  <a:ea typeface="+mn-ea"/>
                  <a:cs typeface="TisaSansPro-Bold" panose="020B0804020101010102" pitchFamily="34" charset="0"/>
                </a:rPr>
                <a:t>Factoring Turnover 2019</a:t>
              </a:r>
            </a:p>
          </p:txBody>
        </p:sp>
        <p:cxnSp>
          <p:nvCxnSpPr>
            <p:cNvPr id="88" name="Straight Connector 50">
              <a:extLst>
                <a:ext uri="{FF2B5EF4-FFF2-40B4-BE49-F238E27FC236}">
                  <a16:creationId xmlns:a16="http://schemas.microsoft.com/office/drawing/2014/main" id="{B29A94B2-121C-4980-B15D-B5B08BE6A9A7}"/>
                </a:ext>
              </a:extLst>
            </p:cNvPr>
            <p:cNvCxnSpPr>
              <a:cxnSpLocks/>
            </p:cNvCxnSpPr>
            <p:nvPr/>
          </p:nvCxnSpPr>
          <p:spPr>
            <a:xfrm>
              <a:off x="515938" y="2431901"/>
              <a:ext cx="4767262" cy="0"/>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9" name="Straight Connector 51">
              <a:extLst>
                <a:ext uri="{FF2B5EF4-FFF2-40B4-BE49-F238E27FC236}">
                  <a16:creationId xmlns:a16="http://schemas.microsoft.com/office/drawing/2014/main" id="{505CD888-EADA-4AA1-8F00-F63856BC535B}"/>
                </a:ext>
              </a:extLst>
            </p:cNvPr>
            <p:cNvCxnSpPr>
              <a:cxnSpLocks/>
            </p:cNvCxnSpPr>
            <p:nvPr/>
          </p:nvCxnSpPr>
          <p:spPr>
            <a:xfrm>
              <a:off x="515938" y="2431901"/>
              <a:ext cx="543605"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91" name="TextBox 42">
            <a:extLst>
              <a:ext uri="{FF2B5EF4-FFF2-40B4-BE49-F238E27FC236}">
                <a16:creationId xmlns:a16="http://schemas.microsoft.com/office/drawing/2014/main" id="{14CDC76B-C9C1-40A7-A9BA-604D190E1305}"/>
              </a:ext>
            </a:extLst>
          </p:cNvPr>
          <p:cNvSpPr txBox="1"/>
          <p:nvPr/>
        </p:nvSpPr>
        <p:spPr>
          <a:xfrm>
            <a:off x="6052007" y="2829463"/>
            <a:ext cx="1130277"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93117E"/>
                </a:solidFill>
                <a:effectLst/>
                <a:uLnTx/>
                <a:uFillTx/>
                <a:latin typeface="Tisa Sans Pro Light" panose="020B0504020201020104" pitchFamily="34" charset="0"/>
                <a:ea typeface="+mn-ea"/>
                <a:cs typeface="+mn-cs"/>
              </a:rPr>
              <a:t>International</a:t>
            </a:r>
            <a:endParaRPr kumimoji="0" lang="en-GB" sz="24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rPr>
              <a:t>19%</a:t>
            </a:r>
            <a:endParaRPr kumimoji="0" lang="x-none" sz="1800" b="0" i="0" u="none" strike="noStrike" kern="1200" cap="none" spc="0" normalizeH="0" baseline="0" noProof="0" dirty="0">
              <a:ln>
                <a:noFill/>
              </a:ln>
              <a:solidFill>
                <a:srgbClr val="93117E"/>
              </a:solidFill>
              <a:effectLst/>
              <a:uLnTx/>
              <a:uFillTx/>
              <a:latin typeface="Tisa Sans Pro Medium" panose="020B0604020201020104" pitchFamily="34" charset="0"/>
              <a:ea typeface="+mn-ea"/>
              <a:cs typeface="TisaSansPro-Bold" panose="020B0804020101010102" pitchFamily="34" charset="0"/>
            </a:endParaRPr>
          </a:p>
        </p:txBody>
      </p:sp>
      <p:sp>
        <p:nvSpPr>
          <p:cNvPr id="92" name="TextBox 44">
            <a:extLst>
              <a:ext uri="{FF2B5EF4-FFF2-40B4-BE49-F238E27FC236}">
                <a16:creationId xmlns:a16="http://schemas.microsoft.com/office/drawing/2014/main" id="{1DA93883-F04A-4208-BF98-4688C4CCD22F}"/>
              </a:ext>
            </a:extLst>
          </p:cNvPr>
          <p:cNvSpPr txBox="1"/>
          <p:nvPr/>
        </p:nvSpPr>
        <p:spPr>
          <a:xfrm>
            <a:off x="10419829" y="3443986"/>
            <a:ext cx="1362933" cy="64633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Domestic</a:t>
            </a:r>
            <a:endParaRPr kumimoji="0" lang="en-GB" sz="24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rPr>
              <a:t>81%</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grpSp>
        <p:nvGrpSpPr>
          <p:cNvPr id="93" name="Group 7">
            <a:extLst>
              <a:ext uri="{FF2B5EF4-FFF2-40B4-BE49-F238E27FC236}">
                <a16:creationId xmlns:a16="http://schemas.microsoft.com/office/drawing/2014/main" id="{50B589AA-5342-486D-8E39-2366661E6E23}"/>
              </a:ext>
            </a:extLst>
          </p:cNvPr>
          <p:cNvGrpSpPr/>
          <p:nvPr/>
        </p:nvGrpSpPr>
        <p:grpSpPr>
          <a:xfrm>
            <a:off x="7316398" y="2374779"/>
            <a:ext cx="2888776" cy="2888777"/>
            <a:chOff x="1220994" y="2639248"/>
            <a:chExt cx="3153350" cy="3153350"/>
          </a:xfrm>
        </p:grpSpPr>
        <p:sp>
          <p:nvSpPr>
            <p:cNvPr id="94" name="Arc 5">
              <a:extLst>
                <a:ext uri="{FF2B5EF4-FFF2-40B4-BE49-F238E27FC236}">
                  <a16:creationId xmlns:a16="http://schemas.microsoft.com/office/drawing/2014/main" id="{391AEC30-E427-41E9-A90F-92AFE612DF7F}"/>
                </a:ext>
              </a:extLst>
            </p:cNvPr>
            <p:cNvSpPr/>
            <p:nvPr/>
          </p:nvSpPr>
          <p:spPr>
            <a:xfrm>
              <a:off x="1220994" y="2639248"/>
              <a:ext cx="3153350" cy="3153350"/>
            </a:xfrm>
            <a:prstGeom prst="arc">
              <a:avLst>
                <a:gd name="adj1" fmla="val 3622620"/>
                <a:gd name="adj2" fmla="val 14877368"/>
              </a:avLst>
            </a:prstGeom>
            <a:noFill/>
            <a:ln w="222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isa Sans Pro Light" panose="020B0504020201020104" pitchFamily="34" charset="0"/>
                <a:ea typeface="+mn-ea"/>
                <a:cs typeface="+mn-cs"/>
              </a:endParaRPr>
            </a:p>
          </p:txBody>
        </p:sp>
        <p:sp>
          <p:nvSpPr>
            <p:cNvPr id="95" name="Oval 4">
              <a:extLst>
                <a:ext uri="{FF2B5EF4-FFF2-40B4-BE49-F238E27FC236}">
                  <a16:creationId xmlns:a16="http://schemas.microsoft.com/office/drawing/2014/main" id="{8AAA5F54-5BCB-4426-9A55-2E85E40127FB}"/>
                </a:ext>
              </a:extLst>
            </p:cNvPr>
            <p:cNvSpPr/>
            <p:nvPr/>
          </p:nvSpPr>
          <p:spPr>
            <a:xfrm>
              <a:off x="1220994" y="2639248"/>
              <a:ext cx="3153350" cy="3153350"/>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isa Sans Pro Light" panose="020B0504020201020104" pitchFamily="34" charset="0"/>
                <a:ea typeface="+mn-ea"/>
                <a:cs typeface="+mn-cs"/>
              </a:endParaRPr>
            </a:p>
          </p:txBody>
        </p:sp>
      </p:grpSp>
    </p:spTree>
    <p:extLst>
      <p:ext uri="{BB962C8B-B14F-4D97-AF65-F5344CB8AC3E}">
        <p14:creationId xmlns:p14="http://schemas.microsoft.com/office/powerpoint/2010/main" val="4289648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par>
                                <p:cTn id="8" presetID="10" presetClass="entr" presetSubtype="0" fill="hold"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fade">
                                      <p:cBhvr>
                                        <p:cTn id="10" dur="500"/>
                                        <p:tgtEl>
                                          <p:spTgt spid="81"/>
                                        </p:tgtEl>
                                      </p:cBhvr>
                                    </p:animEffect>
                                  </p:childTnLst>
                                </p:cTn>
                              </p:par>
                              <p:par>
                                <p:cTn id="11" presetID="10"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fade">
                                      <p:cBhvr>
                                        <p:cTn id="13" dur="500"/>
                                        <p:tgtEl>
                                          <p:spTgt spid="8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fade">
                                      <p:cBhvr>
                                        <p:cTn id="16" dur="500"/>
                                        <p:tgtEl>
                                          <p:spTgt spid="85"/>
                                        </p:tgtEl>
                                      </p:cBhvr>
                                    </p:animEffect>
                                  </p:childTnLst>
                                </p:cTn>
                              </p:par>
                              <p:par>
                                <p:cTn id="17" presetID="10" presetClass="entr" presetSubtype="0" fill="hold" nodeType="withEffect">
                                  <p:stCondLst>
                                    <p:cond delay="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500"/>
                                        <p:tgtEl>
                                          <p:spTgt spid="8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500"/>
                                        <p:tgtEl>
                                          <p:spTgt spid="9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500"/>
                                        <p:tgtEl>
                                          <p:spTgt spid="92"/>
                                        </p:tgtEl>
                                      </p:cBhvr>
                                    </p:animEffect>
                                  </p:childTnLst>
                                </p:cTn>
                              </p:par>
                              <p:par>
                                <p:cTn id="26" presetID="10" presetClass="entr" presetSubtype="0" fill="hold" nodeType="withEffect">
                                  <p:stCondLst>
                                    <p:cond delay="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5" grpId="0">
        <p:bldAsOne/>
      </p:bldGraphic>
      <p:bldP spid="91" grpId="0"/>
      <p:bldP spid="9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pic>
        <p:nvPicPr>
          <p:cNvPr id="24" name="Imagen 23" descr="Imagen que contiene nieve, tabla, pista, pastel&#10;&#10;Descripción generada automáticamente">
            <a:extLst>
              <a:ext uri="{FF2B5EF4-FFF2-40B4-BE49-F238E27FC236}">
                <a16:creationId xmlns:a16="http://schemas.microsoft.com/office/drawing/2014/main" id="{146DC9E9-C365-43C3-AF4C-8096BC1A924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32620" y="-4085"/>
            <a:ext cx="8659380" cy="6862085"/>
          </a:xfrm>
          <a:prstGeom prst="rect">
            <a:avLst/>
          </a:prstGeom>
        </p:spPr>
      </p:pic>
      <p:sp>
        <p:nvSpPr>
          <p:cNvPr id="8" name="Rectangle 7">
            <a:extLst>
              <a:ext uri="{FF2B5EF4-FFF2-40B4-BE49-F238E27FC236}">
                <a16:creationId xmlns:a16="http://schemas.microsoft.com/office/drawing/2014/main" id="{E2DDE823-5CB2-4698-A342-89C87D3A2826}"/>
              </a:ext>
            </a:extLst>
          </p:cNvPr>
          <p:cNvSpPr/>
          <p:nvPr/>
        </p:nvSpPr>
        <p:spPr>
          <a:xfrm>
            <a:off x="6019800" y="-1708"/>
            <a:ext cx="6172200" cy="6859707"/>
          </a:xfrm>
          <a:prstGeom prst="rect">
            <a:avLst/>
          </a:pr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11" name="Freeform: Shape 10">
            <a:extLst>
              <a:ext uri="{FF2B5EF4-FFF2-40B4-BE49-F238E27FC236}">
                <a16:creationId xmlns:a16="http://schemas.microsoft.com/office/drawing/2014/main" id="{8E0C5BDF-6A92-48A5-A368-F6B1C1D4B18F}"/>
              </a:ext>
            </a:extLst>
          </p:cNvPr>
          <p:cNvSpPr/>
          <p:nvPr/>
        </p:nvSpPr>
        <p:spPr>
          <a:xfrm flipH="1">
            <a:off x="2569111" y="-2043"/>
            <a:ext cx="6661299" cy="6858000"/>
          </a:xfrm>
          <a:custGeom>
            <a:avLst/>
            <a:gdLst>
              <a:gd name="connsiteX0" fmla="*/ 6661299 w 6661299"/>
              <a:gd name="connsiteY0" fmla="*/ 0 h 6858000"/>
              <a:gd name="connsiteX1" fmla="*/ 682522 w 6661299"/>
              <a:gd name="connsiteY1" fmla="*/ 0 h 6858000"/>
              <a:gd name="connsiteX2" fmla="*/ 587197 w 6661299"/>
              <a:gd name="connsiteY2" fmla="*/ 239326 h 6858000"/>
              <a:gd name="connsiteX3" fmla="*/ 0 w 6661299"/>
              <a:gd name="connsiteY3" fmla="*/ 3558928 h 6858000"/>
              <a:gd name="connsiteX4" fmla="*/ 467949 w 6661299"/>
              <a:gd name="connsiteY4" fmla="*/ 6539357 h 6858000"/>
              <a:gd name="connsiteX5" fmla="*/ 579978 w 6661299"/>
              <a:gd name="connsiteY5" fmla="*/ 6858000 h 6858000"/>
              <a:gd name="connsiteX6" fmla="*/ 6661299 w 666129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1299" h="6858000">
                <a:moveTo>
                  <a:pt x="6661299" y="0"/>
                </a:moveTo>
                <a:lnTo>
                  <a:pt x="682522" y="0"/>
                </a:lnTo>
                <a:lnTo>
                  <a:pt x="587197" y="239326"/>
                </a:lnTo>
                <a:cubicBezTo>
                  <a:pt x="210885" y="1243556"/>
                  <a:pt x="0" y="2369573"/>
                  <a:pt x="0" y="3558928"/>
                </a:cubicBezTo>
                <a:cubicBezTo>
                  <a:pt x="0" y="4616131"/>
                  <a:pt x="166626" y="5623292"/>
                  <a:pt x="467949" y="6539357"/>
                </a:cubicBezTo>
                <a:lnTo>
                  <a:pt x="579978" y="6858000"/>
                </a:lnTo>
                <a:lnTo>
                  <a:pt x="6661299" y="685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Tisa Sans Pro Light" panose="020B0504020201020104" pitchFamily="34" charset="0"/>
              <a:ea typeface="+mn-ea"/>
              <a:cs typeface="+mn-cs"/>
            </a:endParaRPr>
          </a:p>
        </p:txBody>
      </p:sp>
      <p:grpSp>
        <p:nvGrpSpPr>
          <p:cNvPr id="13" name="Graphic 19">
            <a:extLst>
              <a:ext uri="{FF2B5EF4-FFF2-40B4-BE49-F238E27FC236}">
                <a16:creationId xmlns:a16="http://schemas.microsoft.com/office/drawing/2014/main" id="{01C9864E-2EFF-40BC-B6B1-2A42CAE1CC79}"/>
              </a:ext>
            </a:extLst>
          </p:cNvPr>
          <p:cNvGrpSpPr/>
          <p:nvPr/>
        </p:nvGrpSpPr>
        <p:grpSpPr>
          <a:xfrm>
            <a:off x="6859468" y="1358484"/>
            <a:ext cx="5079470" cy="4934343"/>
            <a:chOff x="7638678" y="-413143"/>
            <a:chExt cx="5079470" cy="4934343"/>
          </a:xfrm>
          <a:solidFill>
            <a:schemeClr val="bg2">
              <a:alpha val="23000"/>
            </a:schemeClr>
          </a:solidFill>
        </p:grpSpPr>
        <p:sp>
          <p:nvSpPr>
            <p:cNvPr id="14" name="Freeform: Shape 13">
              <a:extLst>
                <a:ext uri="{FF2B5EF4-FFF2-40B4-BE49-F238E27FC236}">
                  <a16:creationId xmlns:a16="http://schemas.microsoft.com/office/drawing/2014/main" id="{37BDB5C8-33F7-4118-9A7D-1ED8DAF702ED}"/>
                </a:ext>
              </a:extLst>
            </p:cNvPr>
            <p:cNvSpPr/>
            <p:nvPr/>
          </p:nvSpPr>
          <p:spPr>
            <a:xfrm>
              <a:off x="8567495" y="-413143"/>
              <a:ext cx="4111524" cy="4960440"/>
            </a:xfrm>
            <a:custGeom>
              <a:avLst/>
              <a:gdLst>
                <a:gd name="connsiteX0" fmla="*/ 3976499 w 4111524"/>
                <a:gd name="connsiteY0" fmla="*/ 1785071 h 4960440"/>
                <a:gd name="connsiteX1" fmla="*/ 2365582 w 4111524"/>
                <a:gd name="connsiteY1" fmla="*/ 0 h 4960440"/>
                <a:gd name="connsiteX2" fmla="*/ 2351069 w 4111524"/>
                <a:gd name="connsiteY2" fmla="*/ 14513 h 4960440"/>
                <a:gd name="connsiteX3" fmla="*/ 2351069 w 4111524"/>
                <a:gd name="connsiteY3" fmla="*/ 29026 h 4960440"/>
                <a:gd name="connsiteX4" fmla="*/ 3816859 w 4111524"/>
                <a:gd name="connsiteY4" fmla="*/ 1639943 h 4960440"/>
                <a:gd name="connsiteX5" fmla="*/ 3671731 w 4111524"/>
                <a:gd name="connsiteY5" fmla="*/ 3395989 h 4960440"/>
                <a:gd name="connsiteX6" fmla="*/ 2234967 w 4111524"/>
                <a:gd name="connsiteY6" fmla="*/ 4426396 h 4960440"/>
                <a:gd name="connsiteX7" fmla="*/ 348307 w 4111524"/>
                <a:gd name="connsiteY7" fmla="*/ 4078090 h 4960440"/>
                <a:gd name="connsiteX8" fmla="*/ 246717 w 4111524"/>
                <a:gd name="connsiteY8" fmla="*/ 4063577 h 4960440"/>
                <a:gd name="connsiteX9" fmla="*/ 0 w 4111524"/>
                <a:gd name="connsiteY9" fmla="*/ 4310294 h 4960440"/>
                <a:gd name="connsiteX10" fmla="*/ 116102 w 4111524"/>
                <a:gd name="connsiteY10" fmla="*/ 4513473 h 4960440"/>
                <a:gd name="connsiteX11" fmla="*/ 2234967 w 4111524"/>
                <a:gd name="connsiteY11" fmla="*/ 4905318 h 4960440"/>
                <a:gd name="connsiteX12" fmla="*/ 3831372 w 4111524"/>
                <a:gd name="connsiteY12" fmla="*/ 3758808 h 4960440"/>
                <a:gd name="connsiteX13" fmla="*/ 3976499 w 4111524"/>
                <a:gd name="connsiteY13" fmla="*/ 1785071 h 4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11524" h="4960440">
                  <a:moveTo>
                    <a:pt x="3976499" y="1785071"/>
                  </a:moveTo>
                  <a:cubicBezTo>
                    <a:pt x="3715270" y="1015894"/>
                    <a:pt x="3134759" y="362819"/>
                    <a:pt x="2365582" y="0"/>
                  </a:cubicBezTo>
                  <a:cubicBezTo>
                    <a:pt x="2351069" y="0"/>
                    <a:pt x="2351069" y="0"/>
                    <a:pt x="2351069" y="14513"/>
                  </a:cubicBezTo>
                  <a:cubicBezTo>
                    <a:pt x="2351069" y="14513"/>
                    <a:pt x="2351069" y="29026"/>
                    <a:pt x="2351069" y="29026"/>
                  </a:cubicBezTo>
                  <a:cubicBezTo>
                    <a:pt x="3047682" y="348307"/>
                    <a:pt x="3584655" y="943330"/>
                    <a:pt x="3816859" y="1639943"/>
                  </a:cubicBezTo>
                  <a:cubicBezTo>
                    <a:pt x="4020038" y="2249480"/>
                    <a:pt x="3961987" y="2873529"/>
                    <a:pt x="3671731" y="3395989"/>
                  </a:cubicBezTo>
                  <a:cubicBezTo>
                    <a:pt x="3381476" y="3932962"/>
                    <a:pt x="2873529" y="4295781"/>
                    <a:pt x="2234967" y="4426396"/>
                  </a:cubicBezTo>
                  <a:cubicBezTo>
                    <a:pt x="1610918" y="4557011"/>
                    <a:pt x="928817" y="4440909"/>
                    <a:pt x="348307" y="4078090"/>
                  </a:cubicBezTo>
                  <a:cubicBezTo>
                    <a:pt x="333794" y="4063577"/>
                    <a:pt x="290255" y="4063577"/>
                    <a:pt x="246717" y="4063577"/>
                  </a:cubicBezTo>
                  <a:cubicBezTo>
                    <a:pt x="116102" y="4063577"/>
                    <a:pt x="0" y="4165166"/>
                    <a:pt x="0" y="4310294"/>
                  </a:cubicBezTo>
                  <a:cubicBezTo>
                    <a:pt x="0" y="4397371"/>
                    <a:pt x="43538" y="4469934"/>
                    <a:pt x="116102" y="4513473"/>
                  </a:cubicBezTo>
                  <a:cubicBezTo>
                    <a:pt x="769177" y="4905318"/>
                    <a:pt x="1523841" y="5050445"/>
                    <a:pt x="2234967" y="4905318"/>
                  </a:cubicBezTo>
                  <a:cubicBezTo>
                    <a:pt x="2931580" y="4760190"/>
                    <a:pt x="3497578" y="4353832"/>
                    <a:pt x="3831372" y="3758808"/>
                  </a:cubicBezTo>
                  <a:cubicBezTo>
                    <a:pt x="4150653" y="3163785"/>
                    <a:pt x="4194191" y="2467172"/>
                    <a:pt x="3976499" y="178507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latin typeface="Tisa Sans Pro Light" panose="020B0504020201020104" pitchFamily="34" charset="0"/>
                <a:ea typeface="+mn-ea"/>
                <a:cs typeface="+mn-cs"/>
              </a:endParaRPr>
            </a:p>
          </p:txBody>
        </p:sp>
        <p:sp>
          <p:nvSpPr>
            <p:cNvPr id="15" name="Freeform: Shape 14">
              <a:extLst>
                <a:ext uri="{FF2B5EF4-FFF2-40B4-BE49-F238E27FC236}">
                  <a16:creationId xmlns:a16="http://schemas.microsoft.com/office/drawing/2014/main" id="{A270DA68-424B-4049-99E9-2C1903841E5E}"/>
                </a:ext>
              </a:extLst>
            </p:cNvPr>
            <p:cNvSpPr/>
            <p:nvPr/>
          </p:nvSpPr>
          <p:spPr>
            <a:xfrm>
              <a:off x="8157287" y="-413143"/>
              <a:ext cx="3428864" cy="3944385"/>
            </a:xfrm>
            <a:custGeom>
              <a:avLst/>
              <a:gdLst>
                <a:gd name="connsiteX0" fmla="*/ 221542 w 3428864"/>
                <a:gd name="connsiteY0" fmla="*/ 885279 h 3944385"/>
                <a:gd name="connsiteX1" fmla="*/ 105440 w 3428864"/>
                <a:gd name="connsiteY1" fmla="*/ 2365582 h 3944385"/>
                <a:gd name="connsiteX2" fmla="*/ 2717739 w 3428864"/>
                <a:gd name="connsiteY2" fmla="*/ 3903936 h 3944385"/>
                <a:gd name="connsiteX3" fmla="*/ 3298250 w 3428864"/>
                <a:gd name="connsiteY3" fmla="*/ 3686245 h 3944385"/>
                <a:gd name="connsiteX4" fmla="*/ 3428865 w 3428864"/>
                <a:gd name="connsiteY4" fmla="*/ 3454040 h 3944385"/>
                <a:gd name="connsiteX5" fmla="*/ 3153122 w 3428864"/>
                <a:gd name="connsiteY5" fmla="*/ 3178297 h 3944385"/>
                <a:gd name="connsiteX6" fmla="*/ 3037020 w 3428864"/>
                <a:gd name="connsiteY6" fmla="*/ 3207323 h 3944385"/>
                <a:gd name="connsiteX7" fmla="*/ 3037020 w 3428864"/>
                <a:gd name="connsiteY7" fmla="*/ 3207323 h 3944385"/>
                <a:gd name="connsiteX8" fmla="*/ 2674201 w 3428864"/>
                <a:gd name="connsiteY8" fmla="*/ 3323425 h 3944385"/>
                <a:gd name="connsiteX9" fmla="*/ 540823 w 3428864"/>
                <a:gd name="connsiteY9" fmla="*/ 2075327 h 3944385"/>
                <a:gd name="connsiteX10" fmla="*/ 642412 w 3428864"/>
                <a:gd name="connsiteY10" fmla="*/ 856254 h 3944385"/>
                <a:gd name="connsiteX11" fmla="*/ 1513179 w 3428864"/>
                <a:gd name="connsiteY11" fmla="*/ 174153 h 3944385"/>
                <a:gd name="connsiteX12" fmla="*/ 1571230 w 3428864"/>
                <a:gd name="connsiteY12" fmla="*/ 87077 h 3944385"/>
                <a:gd name="connsiteX13" fmla="*/ 1484153 w 3428864"/>
                <a:gd name="connsiteY13" fmla="*/ 0 h 3944385"/>
                <a:gd name="connsiteX14" fmla="*/ 1469640 w 3428864"/>
                <a:gd name="connsiteY14" fmla="*/ 0 h 3944385"/>
                <a:gd name="connsiteX15" fmla="*/ 1411589 w 3428864"/>
                <a:gd name="connsiteY15" fmla="*/ 14513 h 3944385"/>
                <a:gd name="connsiteX16" fmla="*/ 221542 w 3428864"/>
                <a:gd name="connsiteY16" fmla="*/ 885279 h 39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28864" h="3944385">
                  <a:moveTo>
                    <a:pt x="221542" y="885279"/>
                  </a:moveTo>
                  <a:cubicBezTo>
                    <a:pt x="-25175" y="1320663"/>
                    <a:pt x="-68713" y="1857635"/>
                    <a:pt x="105440" y="2365582"/>
                  </a:cubicBezTo>
                  <a:cubicBezTo>
                    <a:pt x="453746" y="3439528"/>
                    <a:pt x="1629281" y="4121628"/>
                    <a:pt x="2717739" y="3903936"/>
                  </a:cubicBezTo>
                  <a:cubicBezTo>
                    <a:pt x="2920918" y="3860398"/>
                    <a:pt x="3124096" y="3787834"/>
                    <a:pt x="3298250" y="3686245"/>
                  </a:cubicBezTo>
                  <a:cubicBezTo>
                    <a:pt x="3385326" y="3642706"/>
                    <a:pt x="3428865" y="3541117"/>
                    <a:pt x="3428865" y="3454040"/>
                  </a:cubicBezTo>
                  <a:cubicBezTo>
                    <a:pt x="3428865" y="3308912"/>
                    <a:pt x="3312762" y="3178297"/>
                    <a:pt x="3153122" y="3178297"/>
                  </a:cubicBezTo>
                  <a:cubicBezTo>
                    <a:pt x="3109584" y="3178297"/>
                    <a:pt x="3080558" y="3192810"/>
                    <a:pt x="3037020" y="3207323"/>
                  </a:cubicBezTo>
                  <a:lnTo>
                    <a:pt x="3037020" y="3207323"/>
                  </a:lnTo>
                  <a:cubicBezTo>
                    <a:pt x="2920918" y="3265374"/>
                    <a:pt x="2804815" y="3294400"/>
                    <a:pt x="2674201" y="3323425"/>
                  </a:cubicBezTo>
                  <a:cubicBezTo>
                    <a:pt x="1788921" y="3512091"/>
                    <a:pt x="831078" y="2946093"/>
                    <a:pt x="540823" y="2075327"/>
                  </a:cubicBezTo>
                  <a:cubicBezTo>
                    <a:pt x="395695" y="1654456"/>
                    <a:pt x="439234" y="1219073"/>
                    <a:pt x="642412" y="856254"/>
                  </a:cubicBezTo>
                  <a:cubicBezTo>
                    <a:pt x="831078" y="522460"/>
                    <a:pt x="1135847" y="275743"/>
                    <a:pt x="1513179" y="174153"/>
                  </a:cubicBezTo>
                  <a:cubicBezTo>
                    <a:pt x="1542204" y="159641"/>
                    <a:pt x="1571230" y="130615"/>
                    <a:pt x="1571230" y="87077"/>
                  </a:cubicBezTo>
                  <a:cubicBezTo>
                    <a:pt x="1571230" y="43538"/>
                    <a:pt x="1527692" y="0"/>
                    <a:pt x="1484153" y="0"/>
                  </a:cubicBezTo>
                  <a:cubicBezTo>
                    <a:pt x="1484153" y="0"/>
                    <a:pt x="1469640" y="0"/>
                    <a:pt x="1469640" y="0"/>
                  </a:cubicBezTo>
                  <a:cubicBezTo>
                    <a:pt x="1469640" y="0"/>
                    <a:pt x="1440615" y="0"/>
                    <a:pt x="1411589" y="14513"/>
                  </a:cubicBezTo>
                  <a:cubicBezTo>
                    <a:pt x="903642" y="116102"/>
                    <a:pt x="468259" y="435383"/>
                    <a:pt x="221542" y="885279"/>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latin typeface="Tisa Sans Pro Light" panose="020B0504020201020104" pitchFamily="34" charset="0"/>
                <a:ea typeface="+mn-ea"/>
                <a:cs typeface="+mn-cs"/>
              </a:endParaRPr>
            </a:p>
          </p:txBody>
        </p:sp>
        <p:sp>
          <p:nvSpPr>
            <p:cNvPr id="16" name="Freeform: Shape 15">
              <a:extLst>
                <a:ext uri="{FF2B5EF4-FFF2-40B4-BE49-F238E27FC236}">
                  <a16:creationId xmlns:a16="http://schemas.microsoft.com/office/drawing/2014/main" id="{B62C1F0F-B242-47A3-A0C7-918D7D8A3862}"/>
                </a:ext>
              </a:extLst>
            </p:cNvPr>
            <p:cNvSpPr/>
            <p:nvPr/>
          </p:nvSpPr>
          <p:spPr>
            <a:xfrm>
              <a:off x="8669775" y="-278239"/>
              <a:ext cx="2800274" cy="2564472"/>
            </a:xfrm>
            <a:custGeom>
              <a:avLst/>
              <a:gdLst>
                <a:gd name="connsiteX0" fmla="*/ 2800274 w 2800274"/>
                <a:gd name="connsiteY0" fmla="*/ 648786 h 2564472"/>
                <a:gd name="connsiteX1" fmla="*/ 2756736 w 2800274"/>
                <a:gd name="connsiteY1" fmla="*/ 532684 h 2564472"/>
                <a:gd name="connsiteX2" fmla="*/ 2771249 w 2800274"/>
                <a:gd name="connsiteY2" fmla="*/ 518171 h 2564472"/>
                <a:gd name="connsiteX3" fmla="*/ 2756736 w 2800274"/>
                <a:gd name="connsiteY3" fmla="*/ 532684 h 2564472"/>
                <a:gd name="connsiteX4" fmla="*/ 1131305 w 2800274"/>
                <a:gd name="connsiteY4" fmla="*/ 39250 h 2564472"/>
                <a:gd name="connsiteX5" fmla="*/ 173463 w 2800274"/>
                <a:gd name="connsiteY5" fmla="*/ 735863 h 2564472"/>
                <a:gd name="connsiteX6" fmla="*/ 86386 w 2800274"/>
                <a:gd name="connsiteY6" fmla="*/ 1911398 h 2564472"/>
                <a:gd name="connsiteX7" fmla="*/ 376641 w 2800274"/>
                <a:gd name="connsiteY7" fmla="*/ 2462883 h 2564472"/>
                <a:gd name="connsiteX8" fmla="*/ 376641 w 2800274"/>
                <a:gd name="connsiteY8" fmla="*/ 2462883 h 2564472"/>
                <a:gd name="connsiteX9" fmla="*/ 579820 w 2800274"/>
                <a:gd name="connsiteY9" fmla="*/ 2564473 h 2564472"/>
                <a:gd name="connsiteX10" fmla="*/ 841050 w 2800274"/>
                <a:gd name="connsiteY10" fmla="*/ 2303243 h 2564472"/>
                <a:gd name="connsiteX11" fmla="*/ 782999 w 2800274"/>
                <a:gd name="connsiteY11" fmla="*/ 2143602 h 2564472"/>
                <a:gd name="connsiteX12" fmla="*/ 753973 w 2800274"/>
                <a:gd name="connsiteY12" fmla="*/ 2114577 h 2564472"/>
                <a:gd name="connsiteX13" fmla="*/ 753973 w 2800274"/>
                <a:gd name="connsiteY13" fmla="*/ 2114577 h 2564472"/>
                <a:gd name="connsiteX14" fmla="*/ 579820 w 2800274"/>
                <a:gd name="connsiteY14" fmla="*/ 1766270 h 2564472"/>
                <a:gd name="connsiteX15" fmla="*/ 652384 w 2800274"/>
                <a:gd name="connsiteY15" fmla="*/ 910016 h 2564472"/>
                <a:gd name="connsiteX16" fmla="*/ 1348997 w 2800274"/>
                <a:gd name="connsiteY16" fmla="*/ 402069 h 2564472"/>
                <a:gd name="connsiteX17" fmla="*/ 2524532 w 2800274"/>
                <a:gd name="connsiteY17" fmla="*/ 764889 h 2564472"/>
                <a:gd name="connsiteX18" fmla="*/ 2524532 w 2800274"/>
                <a:gd name="connsiteY18" fmla="*/ 764889 h 2564472"/>
                <a:gd name="connsiteX19" fmla="*/ 2626121 w 2800274"/>
                <a:gd name="connsiteY19" fmla="*/ 808427 h 2564472"/>
                <a:gd name="connsiteX20" fmla="*/ 2800274 w 2800274"/>
                <a:gd name="connsiteY20" fmla="*/ 648786 h 256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00274" h="2564472">
                  <a:moveTo>
                    <a:pt x="2800274" y="648786"/>
                  </a:moveTo>
                  <a:cubicBezTo>
                    <a:pt x="2800274" y="605248"/>
                    <a:pt x="2785761" y="561710"/>
                    <a:pt x="2756736" y="532684"/>
                  </a:cubicBezTo>
                  <a:lnTo>
                    <a:pt x="2771249" y="518171"/>
                  </a:lnTo>
                  <a:lnTo>
                    <a:pt x="2756736" y="532684"/>
                  </a:lnTo>
                  <a:cubicBezTo>
                    <a:pt x="2321353" y="111814"/>
                    <a:pt x="1697304" y="-91365"/>
                    <a:pt x="1131305" y="39250"/>
                  </a:cubicBezTo>
                  <a:cubicBezTo>
                    <a:pt x="710435" y="126326"/>
                    <a:pt x="362129" y="373044"/>
                    <a:pt x="173463" y="735863"/>
                  </a:cubicBezTo>
                  <a:cubicBezTo>
                    <a:pt x="-15203" y="1084170"/>
                    <a:pt x="-58742" y="1505040"/>
                    <a:pt x="86386" y="1911398"/>
                  </a:cubicBezTo>
                  <a:cubicBezTo>
                    <a:pt x="144437" y="2100064"/>
                    <a:pt x="246026" y="2288730"/>
                    <a:pt x="376641" y="2462883"/>
                  </a:cubicBezTo>
                  <a:lnTo>
                    <a:pt x="376641" y="2462883"/>
                  </a:lnTo>
                  <a:cubicBezTo>
                    <a:pt x="420180" y="2520934"/>
                    <a:pt x="507256" y="2564473"/>
                    <a:pt x="579820" y="2564473"/>
                  </a:cubicBezTo>
                  <a:cubicBezTo>
                    <a:pt x="724948" y="2564473"/>
                    <a:pt x="841050" y="2448370"/>
                    <a:pt x="841050" y="2303243"/>
                  </a:cubicBezTo>
                  <a:cubicBezTo>
                    <a:pt x="841050" y="2245192"/>
                    <a:pt x="826537" y="2187140"/>
                    <a:pt x="782999" y="2143602"/>
                  </a:cubicBezTo>
                  <a:lnTo>
                    <a:pt x="753973" y="2114577"/>
                  </a:lnTo>
                  <a:lnTo>
                    <a:pt x="753973" y="2114577"/>
                  </a:lnTo>
                  <a:cubicBezTo>
                    <a:pt x="681410" y="2012987"/>
                    <a:pt x="608846" y="1896885"/>
                    <a:pt x="579820" y="1766270"/>
                  </a:cubicBezTo>
                  <a:cubicBezTo>
                    <a:pt x="478231" y="1476015"/>
                    <a:pt x="507256" y="1171246"/>
                    <a:pt x="652384" y="910016"/>
                  </a:cubicBezTo>
                  <a:cubicBezTo>
                    <a:pt x="797512" y="648786"/>
                    <a:pt x="1044229" y="474633"/>
                    <a:pt x="1348997" y="402069"/>
                  </a:cubicBezTo>
                  <a:cubicBezTo>
                    <a:pt x="1755355" y="314993"/>
                    <a:pt x="2205251" y="460120"/>
                    <a:pt x="2524532" y="764889"/>
                  </a:cubicBezTo>
                  <a:lnTo>
                    <a:pt x="2524532" y="764889"/>
                  </a:lnTo>
                  <a:cubicBezTo>
                    <a:pt x="2553557" y="793914"/>
                    <a:pt x="2582583" y="808427"/>
                    <a:pt x="2626121" y="808427"/>
                  </a:cubicBezTo>
                  <a:cubicBezTo>
                    <a:pt x="2727710" y="808427"/>
                    <a:pt x="2800274" y="735863"/>
                    <a:pt x="2800274" y="648786"/>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latin typeface="Tisa Sans Pro Light" panose="020B0504020201020104" pitchFamily="34" charset="0"/>
                <a:ea typeface="+mn-ea"/>
                <a:cs typeface="+mn-cs"/>
              </a:endParaRPr>
            </a:p>
          </p:txBody>
        </p:sp>
        <p:sp>
          <p:nvSpPr>
            <p:cNvPr id="17" name="Freeform: Shape 16">
              <a:extLst>
                <a:ext uri="{FF2B5EF4-FFF2-40B4-BE49-F238E27FC236}">
                  <a16:creationId xmlns:a16="http://schemas.microsoft.com/office/drawing/2014/main" id="{4063A277-EE17-41C6-9264-EA7883DDE319}"/>
                </a:ext>
              </a:extLst>
            </p:cNvPr>
            <p:cNvSpPr/>
            <p:nvPr/>
          </p:nvSpPr>
          <p:spPr>
            <a:xfrm>
              <a:off x="9246557" y="152855"/>
              <a:ext cx="1759083" cy="2197877"/>
            </a:xfrm>
            <a:custGeom>
              <a:avLst/>
              <a:gdLst>
                <a:gd name="connsiteX0" fmla="*/ 119140 w 1759083"/>
                <a:gd name="connsiteY0" fmla="*/ 493434 h 2197877"/>
                <a:gd name="connsiteX1" fmla="*/ 61089 w 1759083"/>
                <a:gd name="connsiteY1" fmla="*/ 1320662 h 2197877"/>
                <a:gd name="connsiteX2" fmla="*/ 1512366 w 1759083"/>
                <a:gd name="connsiteY2" fmla="*/ 2176916 h 2197877"/>
                <a:gd name="connsiteX3" fmla="*/ 1541392 w 1759083"/>
                <a:gd name="connsiteY3" fmla="*/ 2162403 h 2197877"/>
                <a:gd name="connsiteX4" fmla="*/ 1759083 w 1759083"/>
                <a:gd name="connsiteY4" fmla="*/ 1872148 h 2197877"/>
                <a:gd name="connsiteX5" fmla="*/ 1468828 w 1759083"/>
                <a:gd name="connsiteY5" fmla="*/ 1581892 h 2197877"/>
                <a:gd name="connsiteX6" fmla="*/ 1381751 w 1759083"/>
                <a:gd name="connsiteY6" fmla="*/ 1596405 h 2197877"/>
                <a:gd name="connsiteX7" fmla="*/ 1338213 w 1759083"/>
                <a:gd name="connsiteY7" fmla="*/ 1610918 h 2197877"/>
                <a:gd name="connsiteX8" fmla="*/ 540010 w 1759083"/>
                <a:gd name="connsiteY8" fmla="*/ 1146509 h 2197877"/>
                <a:gd name="connsiteX9" fmla="*/ 583549 w 1759083"/>
                <a:gd name="connsiteY9" fmla="*/ 682100 h 2197877"/>
                <a:gd name="connsiteX10" fmla="*/ 960881 w 1759083"/>
                <a:gd name="connsiteY10" fmla="*/ 406358 h 2197877"/>
                <a:gd name="connsiteX11" fmla="*/ 975393 w 1759083"/>
                <a:gd name="connsiteY11" fmla="*/ 406358 h 2197877"/>
                <a:gd name="connsiteX12" fmla="*/ 1149547 w 1759083"/>
                <a:gd name="connsiteY12" fmla="*/ 203179 h 2197877"/>
                <a:gd name="connsiteX13" fmla="*/ 946368 w 1759083"/>
                <a:gd name="connsiteY13" fmla="*/ 0 h 2197877"/>
                <a:gd name="connsiteX14" fmla="*/ 917342 w 1759083"/>
                <a:gd name="connsiteY14" fmla="*/ 0 h 2197877"/>
                <a:gd name="connsiteX15" fmla="*/ 917342 w 1759083"/>
                <a:gd name="connsiteY15" fmla="*/ 0 h 2197877"/>
                <a:gd name="connsiteX16" fmla="*/ 801240 w 1759083"/>
                <a:gd name="connsiteY16" fmla="*/ 14513 h 2197877"/>
                <a:gd name="connsiteX17" fmla="*/ 119140 w 1759083"/>
                <a:gd name="connsiteY17" fmla="*/ 493434 h 219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9083" h="2197877">
                  <a:moveTo>
                    <a:pt x="119140" y="493434"/>
                  </a:moveTo>
                  <a:cubicBezTo>
                    <a:pt x="-11475" y="740151"/>
                    <a:pt x="-40501" y="1030407"/>
                    <a:pt x="61089" y="1320662"/>
                  </a:cubicBezTo>
                  <a:cubicBezTo>
                    <a:pt x="264268" y="1915686"/>
                    <a:pt x="902830" y="2293018"/>
                    <a:pt x="1512366" y="2176916"/>
                  </a:cubicBezTo>
                  <a:lnTo>
                    <a:pt x="1541392" y="2162403"/>
                  </a:lnTo>
                  <a:cubicBezTo>
                    <a:pt x="1672007" y="2133378"/>
                    <a:pt x="1759083" y="2017275"/>
                    <a:pt x="1759083" y="1872148"/>
                  </a:cubicBezTo>
                  <a:cubicBezTo>
                    <a:pt x="1759083" y="1712507"/>
                    <a:pt x="1628468" y="1581892"/>
                    <a:pt x="1468828" y="1581892"/>
                  </a:cubicBezTo>
                  <a:cubicBezTo>
                    <a:pt x="1439802" y="1581892"/>
                    <a:pt x="1410777" y="1581892"/>
                    <a:pt x="1381751" y="1596405"/>
                  </a:cubicBezTo>
                  <a:lnTo>
                    <a:pt x="1338213" y="1610918"/>
                  </a:lnTo>
                  <a:cubicBezTo>
                    <a:pt x="1004419" y="1683482"/>
                    <a:pt x="641600" y="1465790"/>
                    <a:pt x="540010" y="1146509"/>
                  </a:cubicBezTo>
                  <a:cubicBezTo>
                    <a:pt x="481959" y="986869"/>
                    <a:pt x="496472" y="827228"/>
                    <a:pt x="583549" y="682100"/>
                  </a:cubicBezTo>
                  <a:cubicBezTo>
                    <a:pt x="656113" y="536973"/>
                    <a:pt x="786727" y="449896"/>
                    <a:pt x="960881" y="406358"/>
                  </a:cubicBezTo>
                  <a:lnTo>
                    <a:pt x="975393" y="406358"/>
                  </a:lnTo>
                  <a:cubicBezTo>
                    <a:pt x="1076983" y="391845"/>
                    <a:pt x="1149547" y="304768"/>
                    <a:pt x="1149547" y="203179"/>
                  </a:cubicBezTo>
                  <a:cubicBezTo>
                    <a:pt x="1149547" y="87077"/>
                    <a:pt x="1062470" y="0"/>
                    <a:pt x="946368" y="0"/>
                  </a:cubicBezTo>
                  <a:cubicBezTo>
                    <a:pt x="931855" y="0"/>
                    <a:pt x="931855" y="0"/>
                    <a:pt x="917342" y="0"/>
                  </a:cubicBezTo>
                  <a:lnTo>
                    <a:pt x="917342" y="0"/>
                  </a:lnTo>
                  <a:cubicBezTo>
                    <a:pt x="873804" y="0"/>
                    <a:pt x="844778" y="14513"/>
                    <a:pt x="801240" y="14513"/>
                  </a:cubicBezTo>
                  <a:cubicBezTo>
                    <a:pt x="496472" y="72564"/>
                    <a:pt x="249755" y="246717"/>
                    <a:pt x="119140" y="493434"/>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latin typeface="Tisa Sans Pro Light" panose="020B0504020201020104" pitchFamily="34" charset="0"/>
                <a:ea typeface="+mn-ea"/>
                <a:cs typeface="+mn-cs"/>
              </a:endParaRPr>
            </a:p>
          </p:txBody>
        </p:sp>
        <p:sp>
          <p:nvSpPr>
            <p:cNvPr id="18" name="Freeform: Shape 17">
              <a:extLst>
                <a:ext uri="{FF2B5EF4-FFF2-40B4-BE49-F238E27FC236}">
                  <a16:creationId xmlns:a16="http://schemas.microsoft.com/office/drawing/2014/main" id="{BD2C6EAA-7099-463C-96AD-577D329C0BEB}"/>
                </a:ext>
              </a:extLst>
            </p:cNvPr>
            <p:cNvSpPr/>
            <p:nvPr/>
          </p:nvSpPr>
          <p:spPr>
            <a:xfrm>
              <a:off x="7637468" y="776904"/>
              <a:ext cx="4843352" cy="3244944"/>
            </a:xfrm>
            <a:custGeom>
              <a:avLst/>
              <a:gdLst>
                <a:gd name="connsiteX0" fmla="*/ 4587245 w 4843352"/>
                <a:gd name="connsiteY0" fmla="*/ 2191429 h 3244944"/>
                <a:gd name="connsiteX1" fmla="*/ 4717860 w 4843352"/>
                <a:gd name="connsiteY1" fmla="*/ 464409 h 3244944"/>
                <a:gd name="connsiteX2" fmla="*/ 4717860 w 4843352"/>
                <a:gd name="connsiteY2" fmla="*/ 449896 h 3244944"/>
                <a:gd name="connsiteX3" fmla="*/ 4645297 w 4843352"/>
                <a:gd name="connsiteY3" fmla="*/ 420871 h 3244944"/>
                <a:gd name="connsiteX4" fmla="*/ 4558220 w 4843352"/>
                <a:gd name="connsiteY4" fmla="*/ 507947 h 3244944"/>
                <a:gd name="connsiteX5" fmla="*/ 4558220 w 4843352"/>
                <a:gd name="connsiteY5" fmla="*/ 522460 h 3244944"/>
                <a:gd name="connsiteX6" fmla="*/ 4413092 w 4843352"/>
                <a:gd name="connsiteY6" fmla="*/ 1915686 h 3244944"/>
                <a:gd name="connsiteX7" fmla="*/ 3832581 w 4843352"/>
                <a:gd name="connsiteY7" fmla="*/ 2525223 h 3244944"/>
                <a:gd name="connsiteX8" fmla="*/ 3237557 w 4843352"/>
                <a:gd name="connsiteY8" fmla="*/ 2757427 h 3244944"/>
                <a:gd name="connsiteX9" fmla="*/ 581720 w 4843352"/>
                <a:gd name="connsiteY9" fmla="*/ 1190047 h 3244944"/>
                <a:gd name="connsiteX10" fmla="*/ 567208 w 4843352"/>
                <a:gd name="connsiteY10" fmla="*/ 1161022 h 3244944"/>
                <a:gd name="connsiteX11" fmla="*/ 494644 w 4843352"/>
                <a:gd name="connsiteY11" fmla="*/ 275743 h 3244944"/>
                <a:gd name="connsiteX12" fmla="*/ 494644 w 4843352"/>
                <a:gd name="connsiteY12" fmla="*/ 275743 h 3244944"/>
                <a:gd name="connsiteX13" fmla="*/ 494644 w 4843352"/>
                <a:gd name="connsiteY13" fmla="*/ 246717 h 3244944"/>
                <a:gd name="connsiteX14" fmla="*/ 494644 w 4843352"/>
                <a:gd name="connsiteY14" fmla="*/ 217692 h 3244944"/>
                <a:gd name="connsiteX15" fmla="*/ 276952 w 4843352"/>
                <a:gd name="connsiteY15" fmla="*/ 0 h 3244944"/>
                <a:gd name="connsiteX16" fmla="*/ 59260 w 4843352"/>
                <a:gd name="connsiteY16" fmla="*/ 159641 h 3244944"/>
                <a:gd name="connsiteX17" fmla="*/ 146337 w 4843352"/>
                <a:gd name="connsiteY17" fmla="*/ 1422252 h 3244944"/>
                <a:gd name="connsiteX18" fmla="*/ 1263821 w 4843352"/>
                <a:gd name="connsiteY18" fmla="*/ 2829991 h 3244944"/>
                <a:gd name="connsiteX19" fmla="*/ 1321872 w 4843352"/>
                <a:gd name="connsiteY19" fmla="*/ 2859016 h 3244944"/>
                <a:gd name="connsiteX20" fmla="*/ 3179506 w 4843352"/>
                <a:gd name="connsiteY20" fmla="*/ 3192810 h 3244944"/>
                <a:gd name="connsiteX21" fmla="*/ 4587245 w 4843352"/>
                <a:gd name="connsiteY21" fmla="*/ 2191429 h 324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3352" h="3244944">
                  <a:moveTo>
                    <a:pt x="4587245" y="2191429"/>
                  </a:moveTo>
                  <a:cubicBezTo>
                    <a:pt x="4877501" y="1683482"/>
                    <a:pt x="4921039" y="1059433"/>
                    <a:pt x="4717860" y="464409"/>
                  </a:cubicBezTo>
                  <a:lnTo>
                    <a:pt x="4717860" y="449896"/>
                  </a:lnTo>
                  <a:cubicBezTo>
                    <a:pt x="4703348" y="435383"/>
                    <a:pt x="4674322" y="420871"/>
                    <a:pt x="4645297" y="420871"/>
                  </a:cubicBezTo>
                  <a:cubicBezTo>
                    <a:pt x="4601758" y="420871"/>
                    <a:pt x="4558220" y="464409"/>
                    <a:pt x="4558220" y="507947"/>
                  </a:cubicBezTo>
                  <a:cubicBezTo>
                    <a:pt x="4558220" y="507947"/>
                    <a:pt x="4558220" y="522460"/>
                    <a:pt x="4558220" y="522460"/>
                  </a:cubicBezTo>
                  <a:cubicBezTo>
                    <a:pt x="4688835" y="1001381"/>
                    <a:pt x="4645297" y="1509329"/>
                    <a:pt x="4413092" y="1915686"/>
                  </a:cubicBezTo>
                  <a:cubicBezTo>
                    <a:pt x="4267964" y="2176916"/>
                    <a:pt x="4079298" y="2380095"/>
                    <a:pt x="3832581" y="2525223"/>
                  </a:cubicBezTo>
                  <a:cubicBezTo>
                    <a:pt x="3643915" y="2626812"/>
                    <a:pt x="3455249" y="2713889"/>
                    <a:pt x="3237557" y="2757427"/>
                  </a:cubicBezTo>
                  <a:cubicBezTo>
                    <a:pt x="2134587" y="2989631"/>
                    <a:pt x="944540" y="2278506"/>
                    <a:pt x="581720" y="1190047"/>
                  </a:cubicBezTo>
                  <a:cubicBezTo>
                    <a:pt x="581720" y="1175535"/>
                    <a:pt x="581720" y="1161022"/>
                    <a:pt x="567208" y="1161022"/>
                  </a:cubicBezTo>
                  <a:cubicBezTo>
                    <a:pt x="480131" y="870766"/>
                    <a:pt x="451105" y="565998"/>
                    <a:pt x="494644" y="275743"/>
                  </a:cubicBezTo>
                  <a:cubicBezTo>
                    <a:pt x="494644" y="275743"/>
                    <a:pt x="494644" y="275743"/>
                    <a:pt x="494644" y="275743"/>
                  </a:cubicBezTo>
                  <a:cubicBezTo>
                    <a:pt x="494644" y="275743"/>
                    <a:pt x="494644" y="261230"/>
                    <a:pt x="494644" y="246717"/>
                  </a:cubicBezTo>
                  <a:cubicBezTo>
                    <a:pt x="494644" y="232204"/>
                    <a:pt x="494644" y="217692"/>
                    <a:pt x="494644" y="217692"/>
                  </a:cubicBezTo>
                  <a:cubicBezTo>
                    <a:pt x="494644" y="101589"/>
                    <a:pt x="393054" y="0"/>
                    <a:pt x="276952" y="0"/>
                  </a:cubicBezTo>
                  <a:cubicBezTo>
                    <a:pt x="175363" y="0"/>
                    <a:pt x="88286" y="72564"/>
                    <a:pt x="59260" y="159641"/>
                  </a:cubicBezTo>
                  <a:cubicBezTo>
                    <a:pt x="-42329" y="522460"/>
                    <a:pt x="-13303" y="957843"/>
                    <a:pt x="146337" y="1422252"/>
                  </a:cubicBezTo>
                  <a:cubicBezTo>
                    <a:pt x="335003" y="2002763"/>
                    <a:pt x="726848" y="2496197"/>
                    <a:pt x="1263821" y="2829991"/>
                  </a:cubicBezTo>
                  <a:lnTo>
                    <a:pt x="1321872" y="2859016"/>
                  </a:lnTo>
                  <a:cubicBezTo>
                    <a:pt x="1902383" y="3207323"/>
                    <a:pt x="2555457" y="3323425"/>
                    <a:pt x="3179506" y="3192810"/>
                  </a:cubicBezTo>
                  <a:cubicBezTo>
                    <a:pt x="3789043" y="3076708"/>
                    <a:pt x="4296990" y="2713889"/>
                    <a:pt x="4587245" y="2191429"/>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latin typeface="Tisa Sans Pro Light" panose="020B0504020201020104" pitchFamily="34" charset="0"/>
                <a:ea typeface="+mn-ea"/>
                <a:cs typeface="+mn-cs"/>
              </a:endParaRPr>
            </a:p>
          </p:txBody>
        </p:sp>
      </p:grpSp>
      <p:pic>
        <p:nvPicPr>
          <p:cNvPr id="33" name="Imagen 32" descr="Imagen que contiene nieve, tabla, pista, pastel&#10;&#10;Descripción generada automáticamente">
            <a:extLst>
              <a:ext uri="{FF2B5EF4-FFF2-40B4-BE49-F238E27FC236}">
                <a16:creationId xmlns:a16="http://schemas.microsoft.com/office/drawing/2014/main" id="{98849173-F992-4871-B67C-73EDDD25D8F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7889095" y="1665583"/>
            <a:ext cx="3756477" cy="3756830"/>
          </a:xfrm>
          <a:prstGeom prst="ellipse">
            <a:avLst/>
          </a:prstGeom>
        </p:spPr>
      </p:pic>
      <p:sp>
        <p:nvSpPr>
          <p:cNvPr id="4" name="Title 3">
            <a:extLst>
              <a:ext uri="{FF2B5EF4-FFF2-40B4-BE49-F238E27FC236}">
                <a16:creationId xmlns:a16="http://schemas.microsoft.com/office/drawing/2014/main" id="{6007DE64-EF49-4008-97D7-E9CFEFD2E5C1}"/>
              </a:ext>
            </a:extLst>
          </p:cNvPr>
          <p:cNvSpPr>
            <a:spLocks noGrp="1"/>
          </p:cNvSpPr>
          <p:nvPr>
            <p:ph type="title"/>
          </p:nvPr>
        </p:nvSpPr>
        <p:spPr/>
        <p:txBody>
          <a:bodyPr/>
          <a:lstStyle/>
          <a:p>
            <a:r>
              <a:rPr lang="en-GB" dirty="0"/>
              <a:t>Education</a:t>
            </a:r>
            <a:endParaRPr lang="x-none" dirty="0"/>
          </a:p>
        </p:txBody>
      </p:sp>
      <p:pic>
        <p:nvPicPr>
          <p:cNvPr id="46" name="Picture 3">
            <a:extLst>
              <a:ext uri="{FF2B5EF4-FFF2-40B4-BE49-F238E27FC236}">
                <a16:creationId xmlns:a16="http://schemas.microsoft.com/office/drawing/2014/main" id="{2ACA41A9-8970-4B52-9461-33A00382D7AF}"/>
              </a:ext>
            </a:extLst>
          </p:cNvPr>
          <p:cNvPicPr>
            <a:picLocks noGrp="1" noChangeAspect="1" noChangeArrowheads="1"/>
          </p:cNvPicPr>
          <p:nvPr>
            <p:ph idx="4294967295"/>
          </p:nvPr>
        </p:nvPicPr>
        <p:blipFill>
          <a:blip r:embed="rId5" cstate="screen">
            <a:extLst>
              <a:ext uri="{28A0092B-C50C-407E-A947-70E740481C1C}">
                <a14:useLocalDpi xmlns:a14="http://schemas.microsoft.com/office/drawing/2010/main"/>
              </a:ext>
            </a:extLst>
          </a:blip>
          <a:srcRect/>
          <a:stretch>
            <a:fillRect/>
          </a:stretch>
        </p:blipFill>
        <p:spPr bwMode="auto">
          <a:xfrm>
            <a:off x="917908" y="1265238"/>
            <a:ext cx="2755900" cy="3476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5" name="Rechthoek 12">
            <a:extLst>
              <a:ext uri="{FF2B5EF4-FFF2-40B4-BE49-F238E27FC236}">
                <a16:creationId xmlns:a16="http://schemas.microsoft.com/office/drawing/2014/main" id="{53226721-3982-459A-9773-B5E5E2CFCD4C}"/>
              </a:ext>
            </a:extLst>
          </p:cNvPr>
          <p:cNvSpPr/>
          <p:nvPr/>
        </p:nvSpPr>
        <p:spPr>
          <a:xfrm rot="10800000">
            <a:off x="548878" y="-4263"/>
            <a:ext cx="943964" cy="8288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350" b="0" i="0" u="none" strike="noStrike" kern="1200" cap="none" spc="0" normalizeH="0" baseline="0" noProof="0" dirty="0">
              <a:ln>
                <a:noFill/>
              </a:ln>
              <a:solidFill>
                <a:sysClr val="windowText" lastClr="000000"/>
              </a:solidFill>
              <a:effectLst/>
              <a:uLnTx/>
              <a:uFillTx/>
              <a:latin typeface="Tisa Sans Pro Light" panose="020B0504020201020104" pitchFamily="34" charset="0"/>
              <a:ea typeface="+mn-ea"/>
              <a:cs typeface="+mn-cs"/>
            </a:endParaRPr>
          </a:p>
        </p:txBody>
      </p:sp>
      <p:pic>
        <p:nvPicPr>
          <p:cNvPr id="40" name="Picture 10" descr="The World's Leading Mobile 3D Design App for iPad | Shapr3D">
            <a:extLst>
              <a:ext uri="{FF2B5EF4-FFF2-40B4-BE49-F238E27FC236}">
                <a16:creationId xmlns:a16="http://schemas.microsoft.com/office/drawing/2014/main" id="{4F79AEFE-E88D-4211-A5D1-D302F5CDF04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5400000">
            <a:off x="285729" y="1511021"/>
            <a:ext cx="4024941" cy="2970196"/>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upo 49">
            <a:extLst>
              <a:ext uri="{FF2B5EF4-FFF2-40B4-BE49-F238E27FC236}">
                <a16:creationId xmlns:a16="http://schemas.microsoft.com/office/drawing/2014/main" id="{2393998E-07FF-46E9-A546-2C44EDA99E6B}"/>
              </a:ext>
            </a:extLst>
          </p:cNvPr>
          <p:cNvGrpSpPr/>
          <p:nvPr/>
        </p:nvGrpSpPr>
        <p:grpSpPr>
          <a:xfrm>
            <a:off x="3047335" y="2548531"/>
            <a:ext cx="2843990" cy="3853919"/>
            <a:chOff x="2779086" y="2762005"/>
            <a:chExt cx="2457401" cy="3330048"/>
          </a:xfrm>
        </p:grpSpPr>
        <p:pic>
          <p:nvPicPr>
            <p:cNvPr id="49" name="Picture 4">
              <a:extLst>
                <a:ext uri="{FF2B5EF4-FFF2-40B4-BE49-F238E27FC236}">
                  <a16:creationId xmlns:a16="http://schemas.microsoft.com/office/drawing/2014/main" id="{57884002-D933-4587-A5CF-0694BA4708C6}"/>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860001" y="2930236"/>
              <a:ext cx="2347747" cy="29813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 name="Picture 10" descr="The World's Leading Mobile 3D Design App for iPad | Shapr3D">
              <a:extLst>
                <a:ext uri="{FF2B5EF4-FFF2-40B4-BE49-F238E27FC236}">
                  <a16:creationId xmlns:a16="http://schemas.microsoft.com/office/drawing/2014/main" id="{11F287BC-E29F-4C72-A8A2-119CC59A33B8}"/>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rot="5400000">
              <a:off x="2342763" y="3198328"/>
              <a:ext cx="3330048" cy="2457401"/>
            </a:xfrm>
            <a:prstGeom prst="rect">
              <a:avLst/>
            </a:prstGeom>
            <a:noFill/>
            <a:extLst>
              <a:ext uri="{909E8E84-426E-40DD-AFC4-6F175D3DCCD1}">
                <a14:hiddenFill xmlns:a14="http://schemas.microsoft.com/office/drawing/2010/main">
                  <a:solidFill>
                    <a:srgbClr val="FFFFFF"/>
                  </a:solidFill>
                </a14:hiddenFill>
              </a:ext>
            </a:extLst>
          </p:spPr>
        </p:pic>
      </p:grpSp>
      <p:sp>
        <p:nvSpPr>
          <p:cNvPr id="52" name="Elipse 51">
            <a:extLst>
              <a:ext uri="{FF2B5EF4-FFF2-40B4-BE49-F238E27FC236}">
                <a16:creationId xmlns:a16="http://schemas.microsoft.com/office/drawing/2014/main" id="{4C26FB60-BEAE-4FF8-8B03-E979731E6D10}"/>
              </a:ext>
            </a:extLst>
          </p:cNvPr>
          <p:cNvSpPr/>
          <p:nvPr/>
        </p:nvSpPr>
        <p:spPr>
          <a:xfrm>
            <a:off x="7517856" y="1294521"/>
            <a:ext cx="4498954" cy="4498954"/>
          </a:xfrm>
          <a:prstGeom prst="ellipse">
            <a:avLst/>
          </a:prstGeom>
          <a:no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60" name="Elipse 59">
            <a:extLst>
              <a:ext uri="{FF2B5EF4-FFF2-40B4-BE49-F238E27FC236}">
                <a16:creationId xmlns:a16="http://schemas.microsoft.com/office/drawing/2014/main" id="{51813180-4FC5-497D-9209-34A6D2AF633A}"/>
              </a:ext>
            </a:extLst>
          </p:cNvPr>
          <p:cNvSpPr/>
          <p:nvPr/>
        </p:nvSpPr>
        <p:spPr>
          <a:xfrm>
            <a:off x="8536632" y="1599038"/>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62" name="TextBox 42">
            <a:extLst>
              <a:ext uri="{FF2B5EF4-FFF2-40B4-BE49-F238E27FC236}">
                <a16:creationId xmlns:a16="http://schemas.microsoft.com/office/drawing/2014/main" id="{BEB7124A-0AF1-4C2F-8B91-6F9C950DE0C0}"/>
              </a:ext>
            </a:extLst>
          </p:cNvPr>
          <p:cNvSpPr txBox="1"/>
          <p:nvPr/>
        </p:nvSpPr>
        <p:spPr>
          <a:xfrm>
            <a:off x="7496108" y="1373534"/>
            <a:ext cx="113027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Coaching</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64" name="Elipse 63">
            <a:extLst>
              <a:ext uri="{FF2B5EF4-FFF2-40B4-BE49-F238E27FC236}">
                <a16:creationId xmlns:a16="http://schemas.microsoft.com/office/drawing/2014/main" id="{C2F40717-86D1-40B6-9007-8178A123FC50}"/>
              </a:ext>
            </a:extLst>
          </p:cNvPr>
          <p:cNvSpPr/>
          <p:nvPr/>
        </p:nvSpPr>
        <p:spPr>
          <a:xfrm>
            <a:off x="8018609" y="2057925"/>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66" name="Elipse 65">
            <a:extLst>
              <a:ext uri="{FF2B5EF4-FFF2-40B4-BE49-F238E27FC236}">
                <a16:creationId xmlns:a16="http://schemas.microsoft.com/office/drawing/2014/main" id="{2E7D8353-8898-4789-A8A7-1010FE313A45}"/>
              </a:ext>
            </a:extLst>
          </p:cNvPr>
          <p:cNvSpPr/>
          <p:nvPr/>
        </p:nvSpPr>
        <p:spPr>
          <a:xfrm>
            <a:off x="7495136" y="3393000"/>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68" name="Elipse 67">
            <a:extLst>
              <a:ext uri="{FF2B5EF4-FFF2-40B4-BE49-F238E27FC236}">
                <a16:creationId xmlns:a16="http://schemas.microsoft.com/office/drawing/2014/main" id="{F7F13C9B-E4B8-4B2A-BD32-D64BBCDCFF9D}"/>
              </a:ext>
            </a:extLst>
          </p:cNvPr>
          <p:cNvSpPr/>
          <p:nvPr/>
        </p:nvSpPr>
        <p:spPr>
          <a:xfrm>
            <a:off x="7660247" y="2650735"/>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0" name="Elipse 69">
            <a:extLst>
              <a:ext uri="{FF2B5EF4-FFF2-40B4-BE49-F238E27FC236}">
                <a16:creationId xmlns:a16="http://schemas.microsoft.com/office/drawing/2014/main" id="{282FD1D7-553D-4578-A14D-3D8E875E56BD}"/>
              </a:ext>
            </a:extLst>
          </p:cNvPr>
          <p:cNvSpPr/>
          <p:nvPr/>
        </p:nvSpPr>
        <p:spPr>
          <a:xfrm>
            <a:off x="7599284" y="4217366"/>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2" name="Elipse 71">
            <a:extLst>
              <a:ext uri="{FF2B5EF4-FFF2-40B4-BE49-F238E27FC236}">
                <a16:creationId xmlns:a16="http://schemas.microsoft.com/office/drawing/2014/main" id="{DA6A6B3C-A41A-46D0-9A38-20ACCB7D5360}"/>
              </a:ext>
            </a:extLst>
          </p:cNvPr>
          <p:cNvSpPr/>
          <p:nvPr/>
        </p:nvSpPr>
        <p:spPr>
          <a:xfrm>
            <a:off x="8018609" y="4975399"/>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4" name="Elipse 73">
            <a:extLst>
              <a:ext uri="{FF2B5EF4-FFF2-40B4-BE49-F238E27FC236}">
                <a16:creationId xmlns:a16="http://schemas.microsoft.com/office/drawing/2014/main" id="{60698A9E-791F-4454-90B7-2B48E80191CD}"/>
              </a:ext>
            </a:extLst>
          </p:cNvPr>
          <p:cNvSpPr/>
          <p:nvPr/>
        </p:nvSpPr>
        <p:spPr>
          <a:xfrm>
            <a:off x="8536632" y="5413502"/>
            <a:ext cx="72000" cy="72000"/>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6" name="TextBox 42">
            <a:extLst>
              <a:ext uri="{FF2B5EF4-FFF2-40B4-BE49-F238E27FC236}">
                <a16:creationId xmlns:a16="http://schemas.microsoft.com/office/drawing/2014/main" id="{44DF6D2E-9B90-4EA5-BAF5-B41659471B84}"/>
              </a:ext>
            </a:extLst>
          </p:cNvPr>
          <p:cNvSpPr txBox="1"/>
          <p:nvPr/>
        </p:nvSpPr>
        <p:spPr>
          <a:xfrm>
            <a:off x="6881319" y="1951501"/>
            <a:ext cx="113027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Mentor</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78" name="TextBox 42">
            <a:extLst>
              <a:ext uri="{FF2B5EF4-FFF2-40B4-BE49-F238E27FC236}">
                <a16:creationId xmlns:a16="http://schemas.microsoft.com/office/drawing/2014/main" id="{245FEEAE-7AF1-442D-BE32-71680CB966C9}"/>
              </a:ext>
            </a:extLst>
          </p:cNvPr>
          <p:cNvSpPr txBox="1"/>
          <p:nvPr/>
        </p:nvSpPr>
        <p:spPr>
          <a:xfrm>
            <a:off x="6536663" y="2536034"/>
            <a:ext cx="113027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Inspirational</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80" name="TextBox 42">
            <a:extLst>
              <a:ext uri="{FF2B5EF4-FFF2-40B4-BE49-F238E27FC236}">
                <a16:creationId xmlns:a16="http://schemas.microsoft.com/office/drawing/2014/main" id="{0134477E-C9B3-42D6-86FC-F31267C4F214}"/>
              </a:ext>
            </a:extLst>
          </p:cNvPr>
          <p:cNvSpPr txBox="1"/>
          <p:nvPr/>
        </p:nvSpPr>
        <p:spPr>
          <a:xfrm>
            <a:off x="6398098" y="3288457"/>
            <a:ext cx="113027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Training</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82" name="TextBox 42">
            <a:extLst>
              <a:ext uri="{FF2B5EF4-FFF2-40B4-BE49-F238E27FC236}">
                <a16:creationId xmlns:a16="http://schemas.microsoft.com/office/drawing/2014/main" id="{6F7F6F5C-3EE6-44A0-95A1-5522AF8F8750}"/>
              </a:ext>
            </a:extLst>
          </p:cNvPr>
          <p:cNvSpPr txBox="1"/>
          <p:nvPr/>
        </p:nvSpPr>
        <p:spPr>
          <a:xfrm>
            <a:off x="6492708" y="4145423"/>
            <a:ext cx="1130277"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Education</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84" name="TextBox 42">
            <a:extLst>
              <a:ext uri="{FF2B5EF4-FFF2-40B4-BE49-F238E27FC236}">
                <a16:creationId xmlns:a16="http://schemas.microsoft.com/office/drawing/2014/main" id="{C7780DAC-EE91-4E18-9C97-8BC75A048EFE}"/>
              </a:ext>
            </a:extLst>
          </p:cNvPr>
          <p:cNvSpPr txBox="1"/>
          <p:nvPr/>
        </p:nvSpPr>
        <p:spPr>
          <a:xfrm>
            <a:off x="6781531" y="4897846"/>
            <a:ext cx="127155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Management</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
        <p:nvSpPr>
          <p:cNvPr id="86" name="TextBox 42">
            <a:extLst>
              <a:ext uri="{FF2B5EF4-FFF2-40B4-BE49-F238E27FC236}">
                <a16:creationId xmlns:a16="http://schemas.microsoft.com/office/drawing/2014/main" id="{BF1852D3-394E-4261-9299-2630CF888CAE}"/>
              </a:ext>
            </a:extLst>
          </p:cNvPr>
          <p:cNvSpPr txBox="1"/>
          <p:nvPr/>
        </p:nvSpPr>
        <p:spPr>
          <a:xfrm>
            <a:off x="7410679" y="5469444"/>
            <a:ext cx="1271551"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25185"/>
                </a:solidFill>
                <a:effectLst/>
                <a:uLnTx/>
                <a:uFillTx/>
                <a:latin typeface="Tisa Sans Pro Light" panose="020B0504020201020104" pitchFamily="34" charset="0"/>
                <a:ea typeface="+mn-ea"/>
                <a:cs typeface="+mn-cs"/>
              </a:rPr>
              <a:t>Opportunities</a:t>
            </a:r>
            <a:endParaRPr kumimoji="0" lang="x-none" sz="1800" b="0" i="0" u="none" strike="noStrike" kern="1200" cap="none" spc="0" normalizeH="0" baseline="0" noProof="0" dirty="0">
              <a:ln>
                <a:noFill/>
              </a:ln>
              <a:solidFill>
                <a:srgbClr val="225185"/>
              </a:solidFill>
              <a:effectLst/>
              <a:uLnTx/>
              <a:uFillTx/>
              <a:latin typeface="Tisa Sans Pro Medium" panose="020B0604020201020104" pitchFamily="34" charset="0"/>
              <a:ea typeface="+mn-ea"/>
              <a:cs typeface="TisaSansPro-Bold" panose="020B0804020101010102" pitchFamily="34" charset="0"/>
            </a:endParaRPr>
          </a:p>
        </p:txBody>
      </p:sp>
    </p:spTree>
    <p:extLst>
      <p:ext uri="{BB962C8B-B14F-4D97-AF65-F5344CB8AC3E}">
        <p14:creationId xmlns:p14="http://schemas.microsoft.com/office/powerpoint/2010/main" val="16757164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112F9BA9-62F3-49E9-9D3A-C1109796C505}"/>
              </a:ext>
            </a:extLst>
          </p:cNvPr>
          <p:cNvSpPr>
            <a:spLocks noGrp="1"/>
          </p:cNvSpPr>
          <p:nvPr>
            <p:ph type="title"/>
          </p:nvPr>
        </p:nvSpPr>
        <p:spPr/>
        <p:txBody>
          <a:bodyPr/>
          <a:lstStyle/>
          <a:p>
            <a:r>
              <a:rPr lang="en-US" dirty="0">
                <a:latin typeface="Tisa Sans Pro Light" panose="020B0504020201020104" pitchFamily="34" charset="0"/>
              </a:rPr>
              <a:t>Global Estimated Receivables </a:t>
            </a:r>
            <a:r>
              <a:rPr lang="en-US" b="0" dirty="0">
                <a:latin typeface="Tisa Sans Pro ExtBd" panose="020B0904020201020104" pitchFamily="34" charset="0"/>
              </a:rPr>
              <a:t>Finance Market</a:t>
            </a:r>
            <a:endParaRPr lang="es-ES" b="0" dirty="0">
              <a:latin typeface="Tisa Sans Pro ExtBd" panose="020B0904020201020104" pitchFamily="34" charset="0"/>
            </a:endParaRPr>
          </a:p>
        </p:txBody>
      </p:sp>
      <p:pic>
        <p:nvPicPr>
          <p:cNvPr id="27" name="Picture 26" descr="A large body of water&#10;&#10;Description automatically generated">
            <a:extLst>
              <a:ext uri="{FF2B5EF4-FFF2-40B4-BE49-F238E27FC236}">
                <a16:creationId xmlns:a16="http://schemas.microsoft.com/office/drawing/2014/main" id="{8F15D2A9-14DC-4BF7-87A3-E6A1BA7B4AD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34007" y="2378983"/>
            <a:ext cx="10953954" cy="885594"/>
          </a:xfrm>
          <a:custGeom>
            <a:avLst/>
            <a:gdLst>
              <a:gd name="connsiteX0" fmla="*/ 0 w 10953954"/>
              <a:gd name="connsiteY0" fmla="*/ 0 h 1071568"/>
              <a:gd name="connsiteX1" fmla="*/ 10953954 w 10953954"/>
              <a:gd name="connsiteY1" fmla="*/ 0 h 1071568"/>
              <a:gd name="connsiteX2" fmla="*/ 10953954 w 10953954"/>
              <a:gd name="connsiteY2" fmla="*/ 1071568 h 1071568"/>
              <a:gd name="connsiteX3" fmla="*/ 0 w 10953954"/>
              <a:gd name="connsiteY3" fmla="*/ 1071568 h 1071568"/>
            </a:gdLst>
            <a:ahLst/>
            <a:cxnLst>
              <a:cxn ang="0">
                <a:pos x="connsiteX0" y="connsiteY0"/>
              </a:cxn>
              <a:cxn ang="0">
                <a:pos x="connsiteX1" y="connsiteY1"/>
              </a:cxn>
              <a:cxn ang="0">
                <a:pos x="connsiteX2" y="connsiteY2"/>
              </a:cxn>
              <a:cxn ang="0">
                <a:pos x="connsiteX3" y="connsiteY3"/>
              </a:cxn>
            </a:cxnLst>
            <a:rect l="l" t="t" r="r" b="b"/>
            <a:pathLst>
              <a:path w="10953954" h="1071568">
                <a:moveTo>
                  <a:pt x="0" y="0"/>
                </a:moveTo>
                <a:lnTo>
                  <a:pt x="10953954" y="0"/>
                </a:lnTo>
                <a:lnTo>
                  <a:pt x="10953954" y="1071568"/>
                </a:lnTo>
                <a:lnTo>
                  <a:pt x="0" y="1071568"/>
                </a:lnTo>
                <a:close/>
              </a:path>
            </a:pathLst>
          </a:custGeom>
        </p:spPr>
      </p:pic>
      <p:grpSp>
        <p:nvGrpSpPr>
          <p:cNvPr id="94" name="Group 93">
            <a:extLst>
              <a:ext uri="{FF2B5EF4-FFF2-40B4-BE49-F238E27FC236}">
                <a16:creationId xmlns:a16="http://schemas.microsoft.com/office/drawing/2014/main" id="{C5EAE492-8742-4ED5-8B2B-5F6DF793F753}"/>
              </a:ext>
            </a:extLst>
          </p:cNvPr>
          <p:cNvGrpSpPr/>
          <p:nvPr/>
        </p:nvGrpSpPr>
        <p:grpSpPr>
          <a:xfrm>
            <a:off x="534007" y="2378983"/>
            <a:ext cx="10953953" cy="885594"/>
            <a:chOff x="534007" y="2378983"/>
            <a:chExt cx="10953953" cy="885594"/>
          </a:xfrm>
        </p:grpSpPr>
        <p:sp>
          <p:nvSpPr>
            <p:cNvPr id="10" name="Rectangle 9">
              <a:extLst>
                <a:ext uri="{FF2B5EF4-FFF2-40B4-BE49-F238E27FC236}">
                  <a16:creationId xmlns:a16="http://schemas.microsoft.com/office/drawing/2014/main" id="{82D7F1B2-9CC2-474E-8672-C9CD0675E669}"/>
                </a:ext>
              </a:extLst>
            </p:cNvPr>
            <p:cNvSpPr/>
            <p:nvPr/>
          </p:nvSpPr>
          <p:spPr>
            <a:xfrm>
              <a:off x="534007" y="2378983"/>
              <a:ext cx="6558475" cy="885594"/>
            </a:xfrm>
            <a:prstGeom prst="rect">
              <a:avLst/>
            </a:prstGeom>
            <a:solidFill>
              <a:schemeClr val="tx2">
                <a:alpha val="56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es-ES">
                <a:solidFill>
                  <a:prstClr val="white"/>
                </a:solidFill>
              </a:endParaRPr>
            </a:p>
          </p:txBody>
        </p:sp>
        <p:sp>
          <p:nvSpPr>
            <p:cNvPr id="11" name="Rectangle 10">
              <a:extLst>
                <a:ext uri="{FF2B5EF4-FFF2-40B4-BE49-F238E27FC236}">
                  <a16:creationId xmlns:a16="http://schemas.microsoft.com/office/drawing/2014/main" id="{D3F8DF32-D4CE-459A-BD9F-559E620BFE8B}"/>
                </a:ext>
              </a:extLst>
            </p:cNvPr>
            <p:cNvSpPr/>
            <p:nvPr/>
          </p:nvSpPr>
          <p:spPr>
            <a:xfrm>
              <a:off x="7085099" y="2378983"/>
              <a:ext cx="1517622" cy="885594"/>
            </a:xfrm>
            <a:prstGeom prst="rect">
              <a:avLst/>
            </a:prstGeom>
            <a:solidFill>
              <a:schemeClr val="accent2">
                <a:alpha val="56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es-ES">
                <a:solidFill>
                  <a:prstClr val="white"/>
                </a:solidFill>
              </a:endParaRPr>
            </a:p>
          </p:txBody>
        </p:sp>
        <p:sp>
          <p:nvSpPr>
            <p:cNvPr id="12" name="Rectangle 11">
              <a:extLst>
                <a:ext uri="{FF2B5EF4-FFF2-40B4-BE49-F238E27FC236}">
                  <a16:creationId xmlns:a16="http://schemas.microsoft.com/office/drawing/2014/main" id="{FFCB37CB-8B51-4F7E-B0E2-F56581E178F8}"/>
                </a:ext>
              </a:extLst>
            </p:cNvPr>
            <p:cNvSpPr/>
            <p:nvPr/>
          </p:nvSpPr>
          <p:spPr>
            <a:xfrm>
              <a:off x="8601075" y="2378983"/>
              <a:ext cx="861058" cy="885594"/>
            </a:xfrm>
            <a:prstGeom prst="rect">
              <a:avLst/>
            </a:prstGeom>
            <a:solidFill>
              <a:schemeClr val="accent3">
                <a:alpha val="56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es-ES">
                <a:solidFill>
                  <a:prstClr val="white"/>
                </a:solidFill>
              </a:endParaRPr>
            </a:p>
          </p:txBody>
        </p:sp>
        <p:sp>
          <p:nvSpPr>
            <p:cNvPr id="13" name="Rectangle 12">
              <a:extLst>
                <a:ext uri="{FF2B5EF4-FFF2-40B4-BE49-F238E27FC236}">
                  <a16:creationId xmlns:a16="http://schemas.microsoft.com/office/drawing/2014/main" id="{FE701AF4-544E-4D35-B76A-13348376B929}"/>
                </a:ext>
              </a:extLst>
            </p:cNvPr>
            <p:cNvSpPr/>
            <p:nvPr/>
          </p:nvSpPr>
          <p:spPr>
            <a:xfrm>
              <a:off x="9462131" y="2378983"/>
              <a:ext cx="2025829" cy="885594"/>
            </a:xfrm>
            <a:prstGeom prst="rect">
              <a:avLst/>
            </a:prstGeom>
            <a:solidFill>
              <a:srgbClr val="A19D9D">
                <a:alpha val="55686"/>
              </a:srgb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es-ES">
                <a:solidFill>
                  <a:prstClr val="white"/>
                </a:solidFill>
              </a:endParaRPr>
            </a:p>
          </p:txBody>
        </p:sp>
      </p:grpSp>
      <p:sp>
        <p:nvSpPr>
          <p:cNvPr id="15" name="Rectangle 14">
            <a:extLst>
              <a:ext uri="{FF2B5EF4-FFF2-40B4-BE49-F238E27FC236}">
                <a16:creationId xmlns:a16="http://schemas.microsoft.com/office/drawing/2014/main" id="{B8CBED00-8C90-40E5-9360-D96FF7375B59}"/>
              </a:ext>
            </a:extLst>
          </p:cNvPr>
          <p:cNvSpPr/>
          <p:nvPr/>
        </p:nvSpPr>
        <p:spPr>
          <a:xfrm>
            <a:off x="457200" y="2319947"/>
            <a:ext cx="11125200" cy="1003667"/>
          </a:xfrm>
          <a:prstGeom prst="rect">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s-ES">
              <a:solidFill>
                <a:prstClr val="white"/>
              </a:solidFill>
            </a:endParaRPr>
          </a:p>
        </p:txBody>
      </p:sp>
      <p:cxnSp>
        <p:nvCxnSpPr>
          <p:cNvPr id="18" name="Straight Connector 17">
            <a:extLst>
              <a:ext uri="{FF2B5EF4-FFF2-40B4-BE49-F238E27FC236}">
                <a16:creationId xmlns:a16="http://schemas.microsoft.com/office/drawing/2014/main" id="{1A9691F6-5EBC-4793-8E40-39DF6AB542AD}"/>
              </a:ext>
            </a:extLst>
          </p:cNvPr>
          <p:cNvCxnSpPr/>
          <p:nvPr/>
        </p:nvCxnSpPr>
        <p:spPr>
          <a:xfrm>
            <a:off x="1026023" y="2831573"/>
            <a:ext cx="0" cy="1558863"/>
          </a:xfrm>
          <a:prstGeom prst="line">
            <a:avLst/>
          </a:prstGeom>
          <a:ln w="12700">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DB477E5-BCA0-4866-8818-2CD0D7701CDD}"/>
              </a:ext>
            </a:extLst>
          </p:cNvPr>
          <p:cNvCxnSpPr/>
          <p:nvPr/>
        </p:nvCxnSpPr>
        <p:spPr>
          <a:xfrm>
            <a:off x="7299946" y="2831573"/>
            <a:ext cx="0" cy="1558863"/>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D8CA40-D3DC-4773-9ECA-58B9B90CAC54}"/>
              </a:ext>
            </a:extLst>
          </p:cNvPr>
          <p:cNvCxnSpPr/>
          <p:nvPr/>
        </p:nvCxnSpPr>
        <p:spPr>
          <a:xfrm>
            <a:off x="9681406" y="2831573"/>
            <a:ext cx="0" cy="1558863"/>
          </a:xfrm>
          <a:prstGeom prst="line">
            <a:avLst/>
          </a:prstGeom>
          <a:ln w="12700">
            <a:solidFill>
              <a:schemeClr val="bg2">
                <a:lumMod val="90000"/>
              </a:schemeClr>
            </a:solidFill>
            <a:tailEnd type="ova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C54A23DD-9C18-4EFE-AABA-0F37694DF377}"/>
              </a:ext>
            </a:extLst>
          </p:cNvPr>
          <p:cNvSpPr txBox="1"/>
          <p:nvPr/>
        </p:nvSpPr>
        <p:spPr>
          <a:xfrm>
            <a:off x="1128887" y="3834574"/>
            <a:ext cx="4143148" cy="748218"/>
          </a:xfrm>
          <a:prstGeom prst="rect">
            <a:avLst/>
          </a:prstGeom>
          <a:noFill/>
        </p:spPr>
        <p:txBody>
          <a:bodyPr wrap="square" lIns="0">
            <a:noAutofit/>
          </a:bodyPr>
          <a:lstStyle/>
          <a:p>
            <a:pPr>
              <a:defRPr sz="1862" b="0" i="0" u="none" strike="noStrike" kern="1200" spc="0" baseline="0">
                <a:solidFill>
                  <a:srgbClr val="13235B">
                    <a:lumMod val="65000"/>
                    <a:lumOff val="35000"/>
                  </a:srgbClr>
                </a:solidFill>
                <a:latin typeface="+mn-lt"/>
                <a:ea typeface="+mn-ea"/>
                <a:cs typeface="+mn-cs"/>
              </a:defRPr>
            </a:pPr>
            <a:r>
              <a:rPr lang="en-GB" sz="1400" dirty="0">
                <a:solidFill>
                  <a:srgbClr val="13235B"/>
                </a:solidFill>
                <a:latin typeface="Tisa Sans Pro Light" panose="020B0504020201020104" pitchFamily="34" charset="0"/>
                <a:cs typeface="TisaSansPro-Bold" panose="020B0804020101010102" pitchFamily="34" charset="0"/>
              </a:rPr>
              <a:t>Factoring </a:t>
            </a:r>
            <a:br>
              <a:rPr lang="en-GB" sz="1862" dirty="0">
                <a:solidFill>
                  <a:srgbClr val="13235B"/>
                </a:solidFill>
                <a:latin typeface="Tisa Sans Pro Light" panose="020B0504020201020104" pitchFamily="34" charset="0"/>
                <a:cs typeface="TisaSansPro-Bold" panose="020B0804020101010102" pitchFamily="34" charset="0"/>
              </a:rPr>
            </a:br>
            <a:r>
              <a:rPr lang="en-GB" sz="2200" dirty="0">
                <a:solidFill>
                  <a:srgbClr val="13235B"/>
                </a:solidFill>
                <a:latin typeface="Tisa Sans Pro Medium"/>
              </a:rPr>
              <a:t>$</a:t>
            </a:r>
            <a:r>
              <a:rPr lang="en-GB" sz="2200" dirty="0">
                <a:solidFill>
                  <a:srgbClr val="13235B"/>
                </a:solidFill>
                <a:latin typeface="Tisa Sans Pro Medium"/>
                <a:cs typeface="TisaSansPro-Bold" panose="020B0804020101010102" pitchFamily="34" charset="0"/>
              </a:rPr>
              <a:t>3.27 Trillion</a:t>
            </a:r>
          </a:p>
        </p:txBody>
      </p:sp>
      <p:sp>
        <p:nvSpPr>
          <p:cNvPr id="39" name="TextBox 38">
            <a:extLst>
              <a:ext uri="{FF2B5EF4-FFF2-40B4-BE49-F238E27FC236}">
                <a16:creationId xmlns:a16="http://schemas.microsoft.com/office/drawing/2014/main" id="{8BB39192-BEC6-4ED0-A9C3-9E5833E251EC}"/>
              </a:ext>
            </a:extLst>
          </p:cNvPr>
          <p:cNvSpPr txBox="1"/>
          <p:nvPr/>
        </p:nvSpPr>
        <p:spPr>
          <a:xfrm>
            <a:off x="7422907" y="3834574"/>
            <a:ext cx="1904947" cy="748218"/>
          </a:xfrm>
          <a:prstGeom prst="rect">
            <a:avLst/>
          </a:prstGeom>
          <a:noFill/>
        </p:spPr>
        <p:txBody>
          <a:bodyPr wrap="square" lIns="0">
            <a:noAutofit/>
          </a:bodyPr>
          <a:lstStyle/>
          <a:p>
            <a:pPr>
              <a:defRPr sz="1862" b="0" i="0" u="none" strike="noStrike" kern="1200" spc="0" baseline="0">
                <a:solidFill>
                  <a:srgbClr val="13235B">
                    <a:lumMod val="65000"/>
                    <a:lumOff val="35000"/>
                  </a:srgbClr>
                </a:solidFill>
                <a:latin typeface="+mn-lt"/>
                <a:ea typeface="+mn-ea"/>
                <a:cs typeface="+mn-cs"/>
              </a:defRPr>
            </a:pPr>
            <a:r>
              <a:rPr lang="en-GB" sz="1400" dirty="0">
                <a:solidFill>
                  <a:srgbClr val="13235B"/>
                </a:solidFill>
                <a:latin typeface="Tisa Sans Pro Light" panose="020B0504020201020104" pitchFamily="34" charset="0"/>
              </a:rPr>
              <a:t>Reverse </a:t>
            </a:r>
            <a:br>
              <a:rPr lang="en-GB" sz="1862" dirty="0">
                <a:solidFill>
                  <a:srgbClr val="13235B"/>
                </a:solidFill>
                <a:latin typeface="Tisa Sans Pro Light" panose="020B0504020201020104" pitchFamily="34" charset="0"/>
                <a:cs typeface="TisaSansPro-Bold" panose="020B0804020101010102" pitchFamily="34" charset="0"/>
              </a:rPr>
            </a:br>
            <a:r>
              <a:rPr lang="en-GB" sz="2200" dirty="0">
                <a:solidFill>
                  <a:srgbClr val="13235B"/>
                </a:solidFill>
                <a:latin typeface="Tisa Sans Pro Medium"/>
              </a:rPr>
              <a:t>$750 Billion</a:t>
            </a:r>
          </a:p>
        </p:txBody>
      </p:sp>
      <p:sp>
        <p:nvSpPr>
          <p:cNvPr id="41" name="TextBox 40">
            <a:extLst>
              <a:ext uri="{FF2B5EF4-FFF2-40B4-BE49-F238E27FC236}">
                <a16:creationId xmlns:a16="http://schemas.microsoft.com/office/drawing/2014/main" id="{601CBFDC-9DE1-4B01-9C35-7D8DE82AE202}"/>
              </a:ext>
            </a:extLst>
          </p:cNvPr>
          <p:cNvSpPr txBox="1"/>
          <p:nvPr/>
        </p:nvSpPr>
        <p:spPr>
          <a:xfrm>
            <a:off x="9814415" y="3834574"/>
            <a:ext cx="1731540" cy="748218"/>
          </a:xfrm>
          <a:prstGeom prst="rect">
            <a:avLst/>
          </a:prstGeom>
          <a:noFill/>
        </p:spPr>
        <p:txBody>
          <a:bodyPr wrap="square" lIns="0">
            <a:noAutofit/>
          </a:bodyPr>
          <a:lstStyle/>
          <a:p>
            <a:pPr>
              <a:defRPr sz="1862" b="0" i="0" u="none" strike="noStrike" kern="1200" spc="0" baseline="0">
                <a:solidFill>
                  <a:srgbClr val="13235B">
                    <a:lumMod val="65000"/>
                    <a:lumOff val="35000"/>
                  </a:srgbClr>
                </a:solidFill>
                <a:latin typeface="+mn-lt"/>
                <a:ea typeface="+mn-ea"/>
                <a:cs typeface="+mn-cs"/>
              </a:defRPr>
            </a:pPr>
            <a:r>
              <a:rPr lang="en-GB" sz="1400" dirty="0">
                <a:solidFill>
                  <a:srgbClr val="13235B"/>
                </a:solidFill>
                <a:latin typeface="Tisa Sans Pro Light" panose="020B0504020201020104" pitchFamily="34" charset="0"/>
              </a:rPr>
              <a:t>AR Securitizations </a:t>
            </a:r>
          </a:p>
          <a:p>
            <a:pPr>
              <a:defRPr sz="1862" b="0" i="0" u="none" strike="noStrike" kern="1200" spc="0" baseline="0">
                <a:solidFill>
                  <a:srgbClr val="13235B">
                    <a:lumMod val="65000"/>
                    <a:lumOff val="35000"/>
                  </a:srgbClr>
                </a:solidFill>
                <a:latin typeface="+mn-lt"/>
                <a:ea typeface="+mn-ea"/>
                <a:cs typeface="+mn-cs"/>
              </a:defRPr>
            </a:pPr>
            <a:r>
              <a:rPr lang="en-GB" sz="2200" dirty="0">
                <a:solidFill>
                  <a:srgbClr val="13235B"/>
                </a:solidFill>
                <a:latin typeface="Tisa Sans Pro Medium"/>
              </a:rPr>
              <a:t>$1 Trillion</a:t>
            </a:r>
          </a:p>
        </p:txBody>
      </p:sp>
      <p:cxnSp>
        <p:nvCxnSpPr>
          <p:cNvPr id="42" name="Straight Connector 41">
            <a:extLst>
              <a:ext uri="{FF2B5EF4-FFF2-40B4-BE49-F238E27FC236}">
                <a16:creationId xmlns:a16="http://schemas.microsoft.com/office/drawing/2014/main" id="{EDBB6184-B792-43D0-8E40-F702D83D15E2}"/>
              </a:ext>
            </a:extLst>
          </p:cNvPr>
          <p:cNvCxnSpPr>
            <a:cxnSpLocks/>
          </p:cNvCxnSpPr>
          <p:nvPr/>
        </p:nvCxnSpPr>
        <p:spPr>
          <a:xfrm flipV="1">
            <a:off x="8807200" y="1366576"/>
            <a:ext cx="0" cy="1464997"/>
          </a:xfrm>
          <a:prstGeom prst="line">
            <a:avLst/>
          </a:prstGeom>
          <a:ln w="12700">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0EAC9E98-24B7-4DE6-8EDB-FFE34D3E04F5}"/>
              </a:ext>
            </a:extLst>
          </p:cNvPr>
          <p:cNvSpPr txBox="1"/>
          <p:nvPr/>
        </p:nvSpPr>
        <p:spPr>
          <a:xfrm>
            <a:off x="8920112" y="1348275"/>
            <a:ext cx="1798681" cy="748218"/>
          </a:xfrm>
          <a:prstGeom prst="rect">
            <a:avLst/>
          </a:prstGeom>
          <a:noFill/>
        </p:spPr>
        <p:txBody>
          <a:bodyPr wrap="square" lIns="0">
            <a:noAutofit/>
          </a:bodyPr>
          <a:lstStyle/>
          <a:p>
            <a:pPr>
              <a:defRPr sz="1862" b="0" i="0" u="none" strike="noStrike" kern="1200" spc="0" baseline="0">
                <a:solidFill>
                  <a:srgbClr val="13235B">
                    <a:lumMod val="65000"/>
                    <a:lumOff val="35000"/>
                  </a:srgbClr>
                </a:solidFill>
                <a:latin typeface="+mn-lt"/>
                <a:ea typeface="+mn-ea"/>
                <a:cs typeface="+mn-cs"/>
              </a:defRPr>
            </a:pPr>
            <a:r>
              <a:rPr lang="en-GB" sz="1400" dirty="0">
                <a:solidFill>
                  <a:srgbClr val="13235B"/>
                </a:solidFill>
                <a:latin typeface="Tisa Sans Pro Light" panose="020B0504020201020104" pitchFamily="34" charset="0"/>
              </a:rPr>
              <a:t>ABL </a:t>
            </a:r>
            <a:br>
              <a:rPr lang="en-GB" sz="1862" dirty="0">
                <a:solidFill>
                  <a:srgbClr val="13235B"/>
                </a:solidFill>
                <a:latin typeface="Tisa Sans Pro Light" panose="020B0504020201020104" pitchFamily="34" charset="0"/>
                <a:cs typeface="TisaSansPro-Bold" panose="020B0804020101010102" pitchFamily="34" charset="0"/>
              </a:rPr>
            </a:br>
            <a:r>
              <a:rPr lang="en-GB" sz="2200" dirty="0">
                <a:solidFill>
                  <a:srgbClr val="13235B"/>
                </a:solidFill>
                <a:latin typeface="Tisa Sans Pro Medium"/>
              </a:rPr>
              <a:t>$420 Billion</a:t>
            </a:r>
          </a:p>
        </p:txBody>
      </p:sp>
      <p:cxnSp>
        <p:nvCxnSpPr>
          <p:cNvPr id="67" name="Straight Connector 66">
            <a:extLst>
              <a:ext uri="{FF2B5EF4-FFF2-40B4-BE49-F238E27FC236}">
                <a16:creationId xmlns:a16="http://schemas.microsoft.com/office/drawing/2014/main" id="{19970658-FB47-4948-923C-C65C13F43026}"/>
              </a:ext>
            </a:extLst>
          </p:cNvPr>
          <p:cNvCxnSpPr>
            <a:cxnSpLocks/>
          </p:cNvCxnSpPr>
          <p:nvPr/>
        </p:nvCxnSpPr>
        <p:spPr>
          <a:xfrm>
            <a:off x="482600" y="5130800"/>
            <a:ext cx="11099800" cy="0"/>
          </a:xfrm>
          <a:prstGeom prst="line">
            <a:avLst/>
          </a:prstGeom>
          <a:no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70" name="Group 69">
            <a:extLst>
              <a:ext uri="{FF2B5EF4-FFF2-40B4-BE49-F238E27FC236}">
                <a16:creationId xmlns:a16="http://schemas.microsoft.com/office/drawing/2014/main" id="{CD56E03E-3659-4B21-9A8B-AF8232113BD0}"/>
              </a:ext>
            </a:extLst>
          </p:cNvPr>
          <p:cNvGrpSpPr/>
          <p:nvPr/>
        </p:nvGrpSpPr>
        <p:grpSpPr>
          <a:xfrm>
            <a:off x="5751487" y="4716512"/>
            <a:ext cx="856756" cy="780951"/>
            <a:chOff x="2173172" y="1389019"/>
            <a:chExt cx="856756" cy="780951"/>
          </a:xfrm>
        </p:grpSpPr>
        <p:sp>
          <p:nvSpPr>
            <p:cNvPr id="71" name="Arc 70">
              <a:extLst>
                <a:ext uri="{FF2B5EF4-FFF2-40B4-BE49-F238E27FC236}">
                  <a16:creationId xmlns:a16="http://schemas.microsoft.com/office/drawing/2014/main" id="{C90EFB57-FBE3-4B8E-BF14-29A1F017B683}"/>
                </a:ext>
              </a:extLst>
            </p:cNvPr>
            <p:cNvSpPr/>
            <p:nvPr/>
          </p:nvSpPr>
          <p:spPr>
            <a:xfrm>
              <a:off x="2211074" y="1389019"/>
              <a:ext cx="780952" cy="780951"/>
            </a:xfrm>
            <a:prstGeom prst="arc">
              <a:avLst>
                <a:gd name="adj1" fmla="val 16200000"/>
                <a:gd name="adj2" fmla="val 7585968"/>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72" name="Oval 71">
              <a:extLst>
                <a:ext uri="{FF2B5EF4-FFF2-40B4-BE49-F238E27FC236}">
                  <a16:creationId xmlns:a16="http://schemas.microsoft.com/office/drawing/2014/main" id="{90284D96-FCBF-4296-841E-2C50A5B50EF2}"/>
                </a:ext>
              </a:extLst>
            </p:cNvPr>
            <p:cNvSpPr/>
            <p:nvPr/>
          </p:nvSpPr>
          <p:spPr>
            <a:xfrm>
              <a:off x="2265739" y="1443684"/>
              <a:ext cx="671622" cy="671621"/>
            </a:xfrm>
            <a:prstGeom prst="ellipse">
              <a:avLst/>
            </a:prstGeom>
            <a:solidFill>
              <a:schemeClr val="bg1"/>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73" name="TextBox 72">
              <a:extLst>
                <a:ext uri="{FF2B5EF4-FFF2-40B4-BE49-F238E27FC236}">
                  <a16:creationId xmlns:a16="http://schemas.microsoft.com/office/drawing/2014/main" id="{079F1A58-0DB9-403C-8636-B91746DF4D54}"/>
                </a:ext>
              </a:extLst>
            </p:cNvPr>
            <p:cNvSpPr txBox="1"/>
            <p:nvPr/>
          </p:nvSpPr>
          <p:spPr>
            <a:xfrm>
              <a:off x="2173172" y="1610127"/>
              <a:ext cx="856756" cy="307777"/>
            </a:xfrm>
            <a:prstGeom prst="rect">
              <a:avLst/>
            </a:prstGeom>
            <a:noFill/>
          </p:spPr>
          <p:txBody>
            <a:bodyPr wrap="square" rtlCol="0">
              <a:spAutoFit/>
            </a:bodyPr>
            <a:lstStyle/>
            <a:p>
              <a:pPr algn="ctr">
                <a:defRPr/>
              </a:pPr>
              <a:r>
                <a:rPr lang="en-GB" sz="1400" dirty="0">
                  <a:solidFill>
                    <a:srgbClr val="13235B"/>
                  </a:solidFill>
                  <a:latin typeface="Tisa Sans Pro Medium" panose="020B0604020201020104" pitchFamily="34" charset="0"/>
                  <a:cs typeface="TisaSansPro-Bold" panose="020B0804020101010102" pitchFamily="34" charset="0"/>
                </a:rPr>
                <a:t>3</a:t>
              </a:r>
              <a:endParaRPr lang="x-none" sz="1100" dirty="0">
                <a:solidFill>
                  <a:srgbClr val="13235B"/>
                </a:solidFill>
                <a:latin typeface="Tisa Sans Pro Medium" panose="020B0604020201020104" pitchFamily="34" charset="0"/>
                <a:cs typeface="TisaSansPro-Bold" panose="020B0804020101010102" pitchFamily="34" charset="0"/>
              </a:endParaRPr>
            </a:p>
          </p:txBody>
        </p:sp>
      </p:grpSp>
      <p:grpSp>
        <p:nvGrpSpPr>
          <p:cNvPr id="74" name="Group 73">
            <a:extLst>
              <a:ext uri="{FF2B5EF4-FFF2-40B4-BE49-F238E27FC236}">
                <a16:creationId xmlns:a16="http://schemas.microsoft.com/office/drawing/2014/main" id="{D359855C-9045-49AB-BB3A-E680C1E7DA4E}"/>
              </a:ext>
            </a:extLst>
          </p:cNvPr>
          <p:cNvGrpSpPr/>
          <p:nvPr/>
        </p:nvGrpSpPr>
        <p:grpSpPr>
          <a:xfrm>
            <a:off x="8114219" y="4716512"/>
            <a:ext cx="856756" cy="780951"/>
            <a:chOff x="2173172" y="1389019"/>
            <a:chExt cx="856756" cy="780951"/>
          </a:xfrm>
        </p:grpSpPr>
        <p:sp>
          <p:nvSpPr>
            <p:cNvPr id="75" name="Arc 74">
              <a:extLst>
                <a:ext uri="{FF2B5EF4-FFF2-40B4-BE49-F238E27FC236}">
                  <a16:creationId xmlns:a16="http://schemas.microsoft.com/office/drawing/2014/main" id="{F2B27608-03BD-4B3B-831B-2EF9B019C6D3}"/>
                </a:ext>
              </a:extLst>
            </p:cNvPr>
            <p:cNvSpPr/>
            <p:nvPr/>
          </p:nvSpPr>
          <p:spPr>
            <a:xfrm>
              <a:off x="2211074" y="1389019"/>
              <a:ext cx="780952" cy="780951"/>
            </a:xfrm>
            <a:prstGeom prst="arc">
              <a:avLst>
                <a:gd name="adj1" fmla="val 16200000"/>
                <a:gd name="adj2" fmla="val 11890949"/>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76" name="Oval 75">
              <a:extLst>
                <a:ext uri="{FF2B5EF4-FFF2-40B4-BE49-F238E27FC236}">
                  <a16:creationId xmlns:a16="http://schemas.microsoft.com/office/drawing/2014/main" id="{E84A9F28-081C-4D0B-B92D-02665F42D705}"/>
                </a:ext>
              </a:extLst>
            </p:cNvPr>
            <p:cNvSpPr/>
            <p:nvPr/>
          </p:nvSpPr>
          <p:spPr>
            <a:xfrm>
              <a:off x="2265739" y="1443684"/>
              <a:ext cx="671622" cy="671621"/>
            </a:xfrm>
            <a:prstGeom prst="ellipse">
              <a:avLst/>
            </a:prstGeom>
            <a:solidFill>
              <a:schemeClr val="bg1"/>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77" name="TextBox 76">
              <a:extLst>
                <a:ext uri="{FF2B5EF4-FFF2-40B4-BE49-F238E27FC236}">
                  <a16:creationId xmlns:a16="http://schemas.microsoft.com/office/drawing/2014/main" id="{3F193BCA-B708-4D74-BA6A-0290EF5A75BF}"/>
                </a:ext>
              </a:extLst>
            </p:cNvPr>
            <p:cNvSpPr txBox="1"/>
            <p:nvPr/>
          </p:nvSpPr>
          <p:spPr>
            <a:xfrm>
              <a:off x="2173172" y="1610127"/>
              <a:ext cx="856756" cy="307777"/>
            </a:xfrm>
            <a:prstGeom prst="rect">
              <a:avLst/>
            </a:prstGeom>
            <a:noFill/>
          </p:spPr>
          <p:txBody>
            <a:bodyPr wrap="square" rtlCol="0">
              <a:spAutoFit/>
            </a:bodyPr>
            <a:lstStyle/>
            <a:p>
              <a:pPr algn="ctr">
                <a:defRPr/>
              </a:pPr>
              <a:r>
                <a:rPr lang="en-GB" sz="1400" dirty="0">
                  <a:solidFill>
                    <a:srgbClr val="13235B"/>
                  </a:solidFill>
                  <a:latin typeface="Tisa Sans Pro Medium" panose="020B0604020201020104" pitchFamily="34" charset="0"/>
                  <a:cs typeface="TisaSansPro-Bold" panose="020B0804020101010102" pitchFamily="34" charset="0"/>
                </a:rPr>
                <a:t>4</a:t>
              </a:r>
              <a:endParaRPr lang="x-none" sz="1100" dirty="0">
                <a:solidFill>
                  <a:srgbClr val="13235B"/>
                </a:solidFill>
                <a:latin typeface="Tisa Sans Pro Medium" panose="020B0604020201020104" pitchFamily="34" charset="0"/>
                <a:cs typeface="TisaSansPro-Bold" panose="020B0804020101010102" pitchFamily="34" charset="0"/>
              </a:endParaRPr>
            </a:p>
          </p:txBody>
        </p:sp>
      </p:grpSp>
      <p:grpSp>
        <p:nvGrpSpPr>
          <p:cNvPr id="78" name="Group 77">
            <a:extLst>
              <a:ext uri="{FF2B5EF4-FFF2-40B4-BE49-F238E27FC236}">
                <a16:creationId xmlns:a16="http://schemas.microsoft.com/office/drawing/2014/main" id="{A7113280-405F-47EC-9EC2-D934AA4482DF}"/>
              </a:ext>
            </a:extLst>
          </p:cNvPr>
          <p:cNvGrpSpPr/>
          <p:nvPr/>
        </p:nvGrpSpPr>
        <p:grpSpPr>
          <a:xfrm>
            <a:off x="10476949" y="4716512"/>
            <a:ext cx="856756" cy="780951"/>
            <a:chOff x="2173172" y="1389019"/>
            <a:chExt cx="856756" cy="780951"/>
          </a:xfrm>
        </p:grpSpPr>
        <p:sp>
          <p:nvSpPr>
            <p:cNvPr id="79" name="Arc 78">
              <a:extLst>
                <a:ext uri="{FF2B5EF4-FFF2-40B4-BE49-F238E27FC236}">
                  <a16:creationId xmlns:a16="http://schemas.microsoft.com/office/drawing/2014/main" id="{7DE55618-6965-4EE3-945F-4BF46B0C7D68}"/>
                </a:ext>
              </a:extLst>
            </p:cNvPr>
            <p:cNvSpPr/>
            <p:nvPr/>
          </p:nvSpPr>
          <p:spPr>
            <a:xfrm>
              <a:off x="2211074" y="1389019"/>
              <a:ext cx="780952" cy="780951"/>
            </a:xfrm>
            <a:prstGeom prst="arc">
              <a:avLst>
                <a:gd name="adj1" fmla="val 16200000"/>
                <a:gd name="adj2" fmla="val 16195900"/>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80" name="Oval 79">
              <a:extLst>
                <a:ext uri="{FF2B5EF4-FFF2-40B4-BE49-F238E27FC236}">
                  <a16:creationId xmlns:a16="http://schemas.microsoft.com/office/drawing/2014/main" id="{99B00AD2-4A6A-44B5-9FB5-4536F0C00390}"/>
                </a:ext>
              </a:extLst>
            </p:cNvPr>
            <p:cNvSpPr/>
            <p:nvPr/>
          </p:nvSpPr>
          <p:spPr>
            <a:xfrm>
              <a:off x="2265739" y="1443684"/>
              <a:ext cx="671622" cy="671621"/>
            </a:xfrm>
            <a:prstGeom prst="ellipse">
              <a:avLst/>
            </a:prstGeom>
            <a:solidFill>
              <a:schemeClr val="bg1"/>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81" name="TextBox 80">
              <a:extLst>
                <a:ext uri="{FF2B5EF4-FFF2-40B4-BE49-F238E27FC236}">
                  <a16:creationId xmlns:a16="http://schemas.microsoft.com/office/drawing/2014/main" id="{91232BB6-2D03-418F-B93F-9E68088FB4AB}"/>
                </a:ext>
              </a:extLst>
            </p:cNvPr>
            <p:cNvSpPr txBox="1"/>
            <p:nvPr/>
          </p:nvSpPr>
          <p:spPr>
            <a:xfrm>
              <a:off x="2173172" y="1488207"/>
              <a:ext cx="856756" cy="523220"/>
            </a:xfrm>
            <a:prstGeom prst="rect">
              <a:avLst/>
            </a:prstGeom>
            <a:noFill/>
          </p:spPr>
          <p:txBody>
            <a:bodyPr wrap="square" rtlCol="0">
              <a:spAutoFit/>
            </a:bodyPr>
            <a:lstStyle/>
            <a:p>
              <a:pPr algn="ctr">
                <a:defRPr/>
              </a:pPr>
              <a:r>
                <a:rPr lang="en-GB" sz="2800" dirty="0">
                  <a:solidFill>
                    <a:srgbClr val="13235B"/>
                  </a:solidFill>
                  <a:latin typeface="Tisa Sans Pro Medium" panose="020B0604020201020104" pitchFamily="34" charset="0"/>
                  <a:cs typeface="TisaSansPro-Bold" panose="020B0804020101010102" pitchFamily="34" charset="0"/>
                </a:rPr>
                <a:t>5+</a:t>
              </a:r>
              <a:endParaRPr lang="x-none" sz="2000" dirty="0">
                <a:solidFill>
                  <a:srgbClr val="13235B"/>
                </a:solidFill>
                <a:latin typeface="Tisa Sans Pro Medium" panose="020B0604020201020104" pitchFamily="34" charset="0"/>
                <a:cs typeface="TisaSansPro-Bold" panose="020B0804020101010102" pitchFamily="34" charset="0"/>
              </a:endParaRPr>
            </a:p>
          </p:txBody>
        </p:sp>
      </p:grpSp>
      <p:sp>
        <p:nvSpPr>
          <p:cNvPr id="82" name="TextBox 81">
            <a:extLst>
              <a:ext uri="{FF2B5EF4-FFF2-40B4-BE49-F238E27FC236}">
                <a16:creationId xmlns:a16="http://schemas.microsoft.com/office/drawing/2014/main" id="{7DD63E02-7F8F-4700-BACE-EDBA9867FE1D}"/>
              </a:ext>
            </a:extLst>
          </p:cNvPr>
          <p:cNvSpPr txBox="1"/>
          <p:nvPr/>
        </p:nvSpPr>
        <p:spPr>
          <a:xfrm>
            <a:off x="10456553" y="5502692"/>
            <a:ext cx="1031407" cy="221957"/>
          </a:xfrm>
          <a:prstGeom prst="rect">
            <a:avLst/>
          </a:prstGeom>
          <a:noFill/>
        </p:spPr>
        <p:txBody>
          <a:bodyPr wrap="square" lIns="0">
            <a:noAutofit/>
          </a:bodyPr>
          <a:lstStyle/>
          <a:p>
            <a:pPr algn="ctr">
              <a:defRPr sz="1862" b="0" i="0" u="none" strike="noStrike" kern="1200" spc="0" baseline="0">
                <a:solidFill>
                  <a:srgbClr val="13235B">
                    <a:lumMod val="65000"/>
                    <a:lumOff val="35000"/>
                  </a:srgbClr>
                </a:solidFill>
                <a:latin typeface="+mn-lt"/>
                <a:ea typeface="+mn-ea"/>
                <a:cs typeface="+mn-cs"/>
              </a:defRPr>
            </a:pPr>
            <a:r>
              <a:rPr lang="en-GB" sz="1400" dirty="0">
                <a:solidFill>
                  <a:srgbClr val="13235B"/>
                </a:solidFill>
                <a:latin typeface="Tisa Sans Pro Light" panose="020B0504020201020104" pitchFamily="34" charset="0"/>
                <a:cs typeface="TisaSansPro-Bold" panose="020B0804020101010102" pitchFamily="34" charset="0"/>
              </a:rPr>
              <a:t>TRILLION $</a:t>
            </a:r>
            <a:endParaRPr lang="en-GB" sz="2200" dirty="0">
              <a:solidFill>
                <a:srgbClr val="13235B"/>
              </a:solidFill>
              <a:latin typeface="Tisa Sans Pro Medium"/>
              <a:cs typeface="TisaSansPro-Bold" panose="020B0804020101010102" pitchFamily="34" charset="0"/>
            </a:endParaRPr>
          </a:p>
        </p:txBody>
      </p:sp>
      <p:grpSp>
        <p:nvGrpSpPr>
          <p:cNvPr id="83" name="Group 82">
            <a:extLst>
              <a:ext uri="{FF2B5EF4-FFF2-40B4-BE49-F238E27FC236}">
                <a16:creationId xmlns:a16="http://schemas.microsoft.com/office/drawing/2014/main" id="{D4ABE78E-5E0D-47F6-BEC9-991C7E401085}"/>
              </a:ext>
            </a:extLst>
          </p:cNvPr>
          <p:cNvGrpSpPr/>
          <p:nvPr/>
        </p:nvGrpSpPr>
        <p:grpSpPr>
          <a:xfrm>
            <a:off x="3388755" y="4716512"/>
            <a:ext cx="856756" cy="780951"/>
            <a:chOff x="2173172" y="1389019"/>
            <a:chExt cx="856756" cy="780951"/>
          </a:xfrm>
        </p:grpSpPr>
        <p:sp>
          <p:nvSpPr>
            <p:cNvPr id="84" name="Arc 83">
              <a:extLst>
                <a:ext uri="{FF2B5EF4-FFF2-40B4-BE49-F238E27FC236}">
                  <a16:creationId xmlns:a16="http://schemas.microsoft.com/office/drawing/2014/main" id="{EB741496-0892-4CFC-AEB5-9626C4450E14}"/>
                </a:ext>
              </a:extLst>
            </p:cNvPr>
            <p:cNvSpPr/>
            <p:nvPr/>
          </p:nvSpPr>
          <p:spPr>
            <a:xfrm>
              <a:off x="2211074" y="1389019"/>
              <a:ext cx="780952" cy="780951"/>
            </a:xfrm>
            <a:prstGeom prst="arc">
              <a:avLst>
                <a:gd name="adj1" fmla="val 16200000"/>
                <a:gd name="adj2" fmla="val 2294759"/>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85" name="Oval 84">
              <a:extLst>
                <a:ext uri="{FF2B5EF4-FFF2-40B4-BE49-F238E27FC236}">
                  <a16:creationId xmlns:a16="http://schemas.microsoft.com/office/drawing/2014/main" id="{3AAE6247-261E-47F7-BC69-A0179D133BCD}"/>
                </a:ext>
              </a:extLst>
            </p:cNvPr>
            <p:cNvSpPr/>
            <p:nvPr/>
          </p:nvSpPr>
          <p:spPr>
            <a:xfrm>
              <a:off x="2265739" y="1443684"/>
              <a:ext cx="671622" cy="671621"/>
            </a:xfrm>
            <a:prstGeom prst="ellipse">
              <a:avLst/>
            </a:prstGeom>
            <a:solidFill>
              <a:schemeClr val="bg1"/>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86" name="TextBox 85">
              <a:extLst>
                <a:ext uri="{FF2B5EF4-FFF2-40B4-BE49-F238E27FC236}">
                  <a16:creationId xmlns:a16="http://schemas.microsoft.com/office/drawing/2014/main" id="{E7CB35A9-7EAF-40AF-92C5-36E37276A697}"/>
                </a:ext>
              </a:extLst>
            </p:cNvPr>
            <p:cNvSpPr txBox="1"/>
            <p:nvPr/>
          </p:nvSpPr>
          <p:spPr>
            <a:xfrm>
              <a:off x="2173172" y="1610127"/>
              <a:ext cx="856756" cy="307777"/>
            </a:xfrm>
            <a:prstGeom prst="rect">
              <a:avLst/>
            </a:prstGeom>
            <a:noFill/>
          </p:spPr>
          <p:txBody>
            <a:bodyPr wrap="square" rtlCol="0">
              <a:spAutoFit/>
            </a:bodyPr>
            <a:lstStyle/>
            <a:p>
              <a:pPr algn="ctr">
                <a:defRPr/>
              </a:pPr>
              <a:r>
                <a:rPr lang="en-GB" sz="1400" dirty="0">
                  <a:solidFill>
                    <a:srgbClr val="13235B"/>
                  </a:solidFill>
                  <a:latin typeface="Tisa Sans Pro Medium" panose="020B0604020201020104" pitchFamily="34" charset="0"/>
                  <a:cs typeface="TisaSansPro-Bold" panose="020B0804020101010102" pitchFamily="34" charset="0"/>
                </a:rPr>
                <a:t>2</a:t>
              </a:r>
              <a:endParaRPr lang="x-none" sz="1100" dirty="0">
                <a:solidFill>
                  <a:srgbClr val="13235B"/>
                </a:solidFill>
                <a:latin typeface="Tisa Sans Pro Medium" panose="020B0604020201020104" pitchFamily="34" charset="0"/>
                <a:cs typeface="TisaSansPro-Bold" panose="020B0804020101010102" pitchFamily="34" charset="0"/>
              </a:endParaRPr>
            </a:p>
          </p:txBody>
        </p:sp>
      </p:grpSp>
      <p:grpSp>
        <p:nvGrpSpPr>
          <p:cNvPr id="87" name="Group 86">
            <a:extLst>
              <a:ext uri="{FF2B5EF4-FFF2-40B4-BE49-F238E27FC236}">
                <a16:creationId xmlns:a16="http://schemas.microsoft.com/office/drawing/2014/main" id="{AD3CBE43-8F1B-4C0F-A0E3-0BEF12B336A1}"/>
              </a:ext>
            </a:extLst>
          </p:cNvPr>
          <p:cNvGrpSpPr/>
          <p:nvPr/>
        </p:nvGrpSpPr>
        <p:grpSpPr>
          <a:xfrm>
            <a:off x="1026023" y="4716512"/>
            <a:ext cx="856756" cy="780951"/>
            <a:chOff x="2173172" y="1389019"/>
            <a:chExt cx="856756" cy="780951"/>
          </a:xfrm>
        </p:grpSpPr>
        <p:sp>
          <p:nvSpPr>
            <p:cNvPr id="88" name="Arc 87">
              <a:extLst>
                <a:ext uri="{FF2B5EF4-FFF2-40B4-BE49-F238E27FC236}">
                  <a16:creationId xmlns:a16="http://schemas.microsoft.com/office/drawing/2014/main" id="{CFF52FA8-6F20-4221-B86B-759D8F89E92A}"/>
                </a:ext>
              </a:extLst>
            </p:cNvPr>
            <p:cNvSpPr/>
            <p:nvPr/>
          </p:nvSpPr>
          <p:spPr>
            <a:xfrm>
              <a:off x="2211074" y="1389019"/>
              <a:ext cx="780952" cy="780951"/>
            </a:xfrm>
            <a:prstGeom prst="arc">
              <a:avLst>
                <a:gd name="adj1" fmla="val 16200000"/>
                <a:gd name="adj2" fmla="val 19869756"/>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89" name="Oval 88">
              <a:extLst>
                <a:ext uri="{FF2B5EF4-FFF2-40B4-BE49-F238E27FC236}">
                  <a16:creationId xmlns:a16="http://schemas.microsoft.com/office/drawing/2014/main" id="{1E142E83-FA10-4894-853C-EE843E3AC8C7}"/>
                </a:ext>
              </a:extLst>
            </p:cNvPr>
            <p:cNvSpPr/>
            <p:nvPr/>
          </p:nvSpPr>
          <p:spPr>
            <a:xfrm>
              <a:off x="2265739" y="1443684"/>
              <a:ext cx="671622" cy="671621"/>
            </a:xfrm>
            <a:prstGeom prst="ellipse">
              <a:avLst/>
            </a:prstGeom>
            <a:solidFill>
              <a:schemeClr val="bg1"/>
            </a:solidFill>
            <a:ln>
              <a:noFill/>
            </a:ln>
            <a:effectLst>
              <a:outerShdw blurRad="1270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1600" dirty="0">
                <a:solidFill>
                  <a:prstClr val="white"/>
                </a:solidFill>
                <a:latin typeface="Tisa Sans Pro Light" panose="020B0504020201020104" pitchFamily="34" charset="0"/>
              </a:endParaRPr>
            </a:p>
          </p:txBody>
        </p:sp>
        <p:sp>
          <p:nvSpPr>
            <p:cNvPr id="90" name="TextBox 89">
              <a:extLst>
                <a:ext uri="{FF2B5EF4-FFF2-40B4-BE49-F238E27FC236}">
                  <a16:creationId xmlns:a16="http://schemas.microsoft.com/office/drawing/2014/main" id="{17D32B94-937E-4912-B318-6B61B3254600}"/>
                </a:ext>
              </a:extLst>
            </p:cNvPr>
            <p:cNvSpPr txBox="1"/>
            <p:nvPr/>
          </p:nvSpPr>
          <p:spPr>
            <a:xfrm>
              <a:off x="2173172" y="1610127"/>
              <a:ext cx="856756" cy="307777"/>
            </a:xfrm>
            <a:prstGeom prst="rect">
              <a:avLst/>
            </a:prstGeom>
            <a:noFill/>
          </p:spPr>
          <p:txBody>
            <a:bodyPr wrap="square" rtlCol="0">
              <a:spAutoFit/>
            </a:bodyPr>
            <a:lstStyle/>
            <a:p>
              <a:pPr algn="ctr">
                <a:defRPr/>
              </a:pPr>
              <a:r>
                <a:rPr lang="en-GB" sz="1400" dirty="0">
                  <a:solidFill>
                    <a:srgbClr val="13235B"/>
                  </a:solidFill>
                  <a:latin typeface="Tisa Sans Pro Medium" panose="020B0604020201020104" pitchFamily="34" charset="0"/>
                  <a:cs typeface="TisaSansPro-Bold" panose="020B0804020101010102" pitchFamily="34" charset="0"/>
                </a:rPr>
                <a:t>1</a:t>
              </a:r>
              <a:endParaRPr lang="x-none" sz="1100" dirty="0">
                <a:solidFill>
                  <a:srgbClr val="13235B"/>
                </a:solidFill>
                <a:latin typeface="Tisa Sans Pro Medium" panose="020B0604020201020104" pitchFamily="34" charset="0"/>
                <a:cs typeface="TisaSansPro-Bold" panose="020B0804020101010102" pitchFamily="34" charset="0"/>
              </a:endParaRPr>
            </a:p>
          </p:txBody>
        </p:sp>
      </p:grpSp>
      <p:grpSp>
        <p:nvGrpSpPr>
          <p:cNvPr id="96" name="Graphic 94">
            <a:extLst>
              <a:ext uri="{FF2B5EF4-FFF2-40B4-BE49-F238E27FC236}">
                <a16:creationId xmlns:a16="http://schemas.microsoft.com/office/drawing/2014/main" id="{0F319F90-3338-450F-9F4C-B93F715F1F95}"/>
              </a:ext>
            </a:extLst>
          </p:cNvPr>
          <p:cNvGrpSpPr/>
          <p:nvPr/>
        </p:nvGrpSpPr>
        <p:grpSpPr>
          <a:xfrm>
            <a:off x="8937835" y="1985241"/>
            <a:ext cx="219075" cy="208358"/>
            <a:chOff x="8937835" y="1985241"/>
            <a:chExt cx="219075" cy="208358"/>
          </a:xfrm>
          <a:noFill/>
        </p:grpSpPr>
        <p:sp>
          <p:nvSpPr>
            <p:cNvPr id="97" name="Freeform: Shape 96">
              <a:extLst>
                <a:ext uri="{FF2B5EF4-FFF2-40B4-BE49-F238E27FC236}">
                  <a16:creationId xmlns:a16="http://schemas.microsoft.com/office/drawing/2014/main" id="{C401B736-76D1-4A03-AC0A-05F2217593DE}"/>
                </a:ext>
              </a:extLst>
            </p:cNvPr>
            <p:cNvSpPr/>
            <p:nvPr/>
          </p:nvSpPr>
          <p:spPr>
            <a:xfrm>
              <a:off x="8937835" y="2109066"/>
              <a:ext cx="38100" cy="76200"/>
            </a:xfrm>
            <a:custGeom>
              <a:avLst/>
              <a:gdLst>
                <a:gd name="connsiteX0" fmla="*/ 0 w 38100"/>
                <a:gd name="connsiteY0" fmla="*/ 0 h 76200"/>
                <a:gd name="connsiteX1" fmla="*/ 38100 w 38100"/>
                <a:gd name="connsiteY1" fmla="*/ 0 h 76200"/>
                <a:gd name="connsiteX2" fmla="*/ 38100 w 38100"/>
                <a:gd name="connsiteY2" fmla="*/ 76200 h 76200"/>
                <a:gd name="connsiteX3" fmla="*/ 0 w 38100"/>
                <a:gd name="connsiteY3" fmla="*/ 76200 h 76200"/>
              </a:gdLst>
              <a:ahLst/>
              <a:cxnLst>
                <a:cxn ang="0">
                  <a:pos x="connsiteX0" y="connsiteY0"/>
                </a:cxn>
                <a:cxn ang="0">
                  <a:pos x="connsiteX1" y="connsiteY1"/>
                </a:cxn>
                <a:cxn ang="0">
                  <a:pos x="connsiteX2" y="connsiteY2"/>
                </a:cxn>
                <a:cxn ang="0">
                  <a:pos x="connsiteX3" y="connsiteY3"/>
                </a:cxn>
              </a:cxnLst>
              <a:rect l="l" t="t" r="r" b="b"/>
              <a:pathLst>
                <a:path w="38100" h="76200">
                  <a:moveTo>
                    <a:pt x="0" y="0"/>
                  </a:moveTo>
                  <a:lnTo>
                    <a:pt x="38100" y="0"/>
                  </a:lnTo>
                  <a:lnTo>
                    <a:pt x="38100" y="76200"/>
                  </a:lnTo>
                  <a:lnTo>
                    <a:pt x="0" y="76200"/>
                  </a:lnTo>
                  <a:close/>
                </a:path>
              </a:pathLst>
            </a:custGeom>
            <a:noFill/>
            <a:ln w="6350" cap="flat">
              <a:solidFill>
                <a:schemeClr val="accent3"/>
              </a:solidFill>
              <a:prstDash val="solid"/>
              <a:round/>
            </a:ln>
          </p:spPr>
          <p:txBody>
            <a:bodyPr rtlCol="0" anchor="ctr"/>
            <a:lstStyle/>
            <a:p>
              <a:pPr>
                <a:defRPr/>
              </a:pPr>
              <a:endParaRPr lang="es-ES">
                <a:solidFill>
                  <a:srgbClr val="13235B"/>
                </a:solidFill>
              </a:endParaRPr>
            </a:p>
          </p:txBody>
        </p:sp>
        <p:sp>
          <p:nvSpPr>
            <p:cNvPr id="98" name="Freeform: Shape 97">
              <a:extLst>
                <a:ext uri="{FF2B5EF4-FFF2-40B4-BE49-F238E27FC236}">
                  <a16:creationId xmlns:a16="http://schemas.microsoft.com/office/drawing/2014/main" id="{47E6F5E4-F7EC-4DF9-9210-AAA2163D4A60}"/>
                </a:ext>
              </a:extLst>
            </p:cNvPr>
            <p:cNvSpPr/>
            <p:nvPr/>
          </p:nvSpPr>
          <p:spPr>
            <a:xfrm>
              <a:off x="8975935" y="2136443"/>
              <a:ext cx="180975" cy="57156"/>
            </a:xfrm>
            <a:custGeom>
              <a:avLst/>
              <a:gdLst>
                <a:gd name="connsiteX0" fmla="*/ 0 w 180975"/>
                <a:gd name="connsiteY0" fmla="*/ 34536 h 57156"/>
                <a:gd name="connsiteX1" fmla="*/ 180975 w 180975"/>
                <a:gd name="connsiteY1" fmla="*/ 10723 h 57156"/>
                <a:gd name="connsiteX2" fmla="*/ 152400 w 180975"/>
                <a:gd name="connsiteY2" fmla="*/ 1198 h 57156"/>
                <a:gd name="connsiteX3" fmla="*/ 110490 w 180975"/>
                <a:gd name="connsiteY3" fmla="*/ 15486 h 57156"/>
              </a:gdLst>
              <a:ahLst/>
              <a:cxnLst>
                <a:cxn ang="0">
                  <a:pos x="connsiteX0" y="connsiteY0"/>
                </a:cxn>
                <a:cxn ang="0">
                  <a:pos x="connsiteX1" y="connsiteY1"/>
                </a:cxn>
                <a:cxn ang="0">
                  <a:pos x="connsiteX2" y="connsiteY2"/>
                </a:cxn>
                <a:cxn ang="0">
                  <a:pos x="connsiteX3" y="connsiteY3"/>
                </a:cxn>
              </a:cxnLst>
              <a:rect l="l" t="t" r="r" b="b"/>
              <a:pathLst>
                <a:path w="180975" h="57156">
                  <a:moveTo>
                    <a:pt x="0" y="34536"/>
                  </a:moveTo>
                  <a:cubicBezTo>
                    <a:pt x="100013" y="67873"/>
                    <a:pt x="66675" y="67873"/>
                    <a:pt x="180975" y="10723"/>
                  </a:cubicBezTo>
                  <a:cubicBezTo>
                    <a:pt x="170498" y="246"/>
                    <a:pt x="162878" y="-1659"/>
                    <a:pt x="152400" y="1198"/>
                  </a:cubicBezTo>
                  <a:lnTo>
                    <a:pt x="110490" y="15486"/>
                  </a:lnTo>
                </a:path>
              </a:pathLst>
            </a:custGeom>
            <a:noFill/>
            <a:ln w="6350" cap="rnd">
              <a:solidFill>
                <a:schemeClr val="accent3"/>
              </a:solidFill>
              <a:prstDash val="solid"/>
              <a:round/>
            </a:ln>
          </p:spPr>
          <p:txBody>
            <a:bodyPr rtlCol="0" anchor="ctr"/>
            <a:lstStyle/>
            <a:p>
              <a:pPr>
                <a:defRPr/>
              </a:pPr>
              <a:endParaRPr lang="es-ES">
                <a:solidFill>
                  <a:srgbClr val="13235B"/>
                </a:solidFill>
              </a:endParaRPr>
            </a:p>
          </p:txBody>
        </p:sp>
        <p:sp>
          <p:nvSpPr>
            <p:cNvPr id="99" name="Freeform: Shape 98">
              <a:extLst>
                <a:ext uri="{FF2B5EF4-FFF2-40B4-BE49-F238E27FC236}">
                  <a16:creationId xmlns:a16="http://schemas.microsoft.com/office/drawing/2014/main" id="{112C90F9-BF27-4444-88AC-1FECE61FEA44}"/>
                </a:ext>
              </a:extLst>
            </p:cNvPr>
            <p:cNvSpPr/>
            <p:nvPr/>
          </p:nvSpPr>
          <p:spPr>
            <a:xfrm>
              <a:off x="8975935" y="2118591"/>
              <a:ext cx="111442" cy="38100"/>
            </a:xfrm>
            <a:custGeom>
              <a:avLst/>
              <a:gdLst>
                <a:gd name="connsiteX0" fmla="*/ 0 w 111442"/>
                <a:gd name="connsiteY0" fmla="*/ 0 h 38100"/>
                <a:gd name="connsiteX1" fmla="*/ 28575 w 111442"/>
                <a:gd name="connsiteY1" fmla="*/ 0 h 38100"/>
                <a:gd name="connsiteX2" fmla="*/ 71438 w 111442"/>
                <a:gd name="connsiteY2" fmla="*/ 19050 h 38100"/>
                <a:gd name="connsiteX3" fmla="*/ 100013 w 111442"/>
                <a:gd name="connsiteY3" fmla="*/ 19050 h 38100"/>
                <a:gd name="connsiteX4" fmla="*/ 100013 w 111442"/>
                <a:gd name="connsiteY4" fmla="*/ 38100 h 38100"/>
                <a:gd name="connsiteX5" fmla="*/ 47625 w 111442"/>
                <a:gd name="connsiteY5"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42" h="38100">
                  <a:moveTo>
                    <a:pt x="0" y="0"/>
                  </a:moveTo>
                  <a:lnTo>
                    <a:pt x="28575" y="0"/>
                  </a:lnTo>
                  <a:cubicBezTo>
                    <a:pt x="51435" y="0"/>
                    <a:pt x="66675" y="14288"/>
                    <a:pt x="71438" y="19050"/>
                  </a:cubicBezTo>
                  <a:cubicBezTo>
                    <a:pt x="71438" y="19050"/>
                    <a:pt x="85725" y="19050"/>
                    <a:pt x="100013" y="19050"/>
                  </a:cubicBezTo>
                  <a:cubicBezTo>
                    <a:pt x="115253" y="19050"/>
                    <a:pt x="115253" y="38100"/>
                    <a:pt x="100013" y="38100"/>
                  </a:cubicBezTo>
                  <a:lnTo>
                    <a:pt x="47625" y="38100"/>
                  </a:lnTo>
                </a:path>
              </a:pathLst>
            </a:custGeom>
            <a:noFill/>
            <a:ln w="6350" cap="rnd">
              <a:solidFill>
                <a:schemeClr val="accent3"/>
              </a:solidFill>
              <a:prstDash val="solid"/>
              <a:round/>
            </a:ln>
          </p:spPr>
          <p:txBody>
            <a:bodyPr rtlCol="0" anchor="ctr"/>
            <a:lstStyle/>
            <a:p>
              <a:pPr>
                <a:defRPr/>
              </a:pPr>
              <a:endParaRPr lang="es-ES">
                <a:solidFill>
                  <a:srgbClr val="13235B"/>
                </a:solidFill>
              </a:endParaRPr>
            </a:p>
          </p:txBody>
        </p:sp>
        <p:sp>
          <p:nvSpPr>
            <p:cNvPr id="100" name="Freeform: Shape 99">
              <a:extLst>
                <a:ext uri="{FF2B5EF4-FFF2-40B4-BE49-F238E27FC236}">
                  <a16:creationId xmlns:a16="http://schemas.microsoft.com/office/drawing/2014/main" id="{D529C6B6-38B0-4F70-A004-D53A494110A5}"/>
                </a:ext>
              </a:extLst>
            </p:cNvPr>
            <p:cNvSpPr/>
            <p:nvPr/>
          </p:nvSpPr>
          <p:spPr>
            <a:xfrm>
              <a:off x="9071185" y="1985241"/>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noFill/>
            <a:ln w="6350" cap="rnd">
              <a:solidFill>
                <a:schemeClr val="accent3"/>
              </a:solidFill>
              <a:prstDash val="solid"/>
              <a:round/>
            </a:ln>
          </p:spPr>
          <p:txBody>
            <a:bodyPr rtlCol="0" anchor="ctr"/>
            <a:lstStyle/>
            <a:p>
              <a:pPr>
                <a:defRPr/>
              </a:pPr>
              <a:endParaRPr lang="es-ES">
                <a:solidFill>
                  <a:srgbClr val="13235B"/>
                </a:solidFill>
              </a:endParaRPr>
            </a:p>
          </p:txBody>
        </p:sp>
        <p:sp>
          <p:nvSpPr>
            <p:cNvPr id="101" name="Freeform: Shape 100">
              <a:extLst>
                <a:ext uri="{FF2B5EF4-FFF2-40B4-BE49-F238E27FC236}">
                  <a16:creationId xmlns:a16="http://schemas.microsoft.com/office/drawing/2014/main" id="{81EDAE90-D25B-4876-B39E-F900AF434F0A}"/>
                </a:ext>
              </a:extLst>
            </p:cNvPr>
            <p:cNvSpPr/>
            <p:nvPr/>
          </p:nvSpPr>
          <p:spPr>
            <a:xfrm>
              <a:off x="9023560" y="2051916"/>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noFill/>
            <a:ln w="6350" cap="rnd">
              <a:solidFill>
                <a:schemeClr val="accent3"/>
              </a:solidFill>
              <a:prstDash val="solid"/>
              <a:round/>
            </a:ln>
          </p:spPr>
          <p:txBody>
            <a:bodyPr rtlCol="0" anchor="ctr"/>
            <a:lstStyle/>
            <a:p>
              <a:pPr>
                <a:defRPr/>
              </a:pPr>
              <a:endParaRPr lang="es-ES">
                <a:solidFill>
                  <a:srgbClr val="13235B"/>
                </a:solidFill>
              </a:endParaRPr>
            </a:p>
          </p:txBody>
        </p:sp>
        <p:sp>
          <p:nvSpPr>
            <p:cNvPr id="102" name="Freeform: Shape 101">
              <a:extLst>
                <a:ext uri="{FF2B5EF4-FFF2-40B4-BE49-F238E27FC236}">
                  <a16:creationId xmlns:a16="http://schemas.microsoft.com/office/drawing/2014/main" id="{92CF0FD8-4286-4959-975D-D2BF03BF81F4}"/>
                </a:ext>
              </a:extLst>
            </p:cNvPr>
            <p:cNvSpPr/>
            <p:nvPr/>
          </p:nvSpPr>
          <p:spPr>
            <a:xfrm>
              <a:off x="9052135" y="2070966"/>
              <a:ext cx="9525" cy="19050"/>
            </a:xfrm>
            <a:custGeom>
              <a:avLst/>
              <a:gdLst>
                <a:gd name="connsiteX0" fmla="*/ 0 w 9525"/>
                <a:gd name="connsiteY0" fmla="*/ 0 h 19050"/>
                <a:gd name="connsiteX1" fmla="*/ 0 w 9525"/>
                <a:gd name="connsiteY1" fmla="*/ 19050 h 19050"/>
              </a:gdLst>
              <a:ahLst/>
              <a:cxnLst>
                <a:cxn ang="0">
                  <a:pos x="connsiteX0" y="connsiteY0"/>
                </a:cxn>
                <a:cxn ang="0">
                  <a:pos x="connsiteX1" y="connsiteY1"/>
                </a:cxn>
              </a:cxnLst>
              <a:rect l="l" t="t" r="r" b="b"/>
              <a:pathLst>
                <a:path w="9525" h="19050">
                  <a:moveTo>
                    <a:pt x="0" y="0"/>
                  </a:moveTo>
                  <a:lnTo>
                    <a:pt x="0" y="19050"/>
                  </a:lnTo>
                </a:path>
              </a:pathLst>
            </a:custGeom>
            <a:ln w="6350" cap="rnd">
              <a:solidFill>
                <a:schemeClr val="accent3"/>
              </a:solidFill>
              <a:prstDash val="solid"/>
              <a:round/>
            </a:ln>
          </p:spPr>
          <p:txBody>
            <a:bodyPr rtlCol="0" anchor="ctr"/>
            <a:lstStyle/>
            <a:p>
              <a:pPr>
                <a:defRPr/>
              </a:pPr>
              <a:endParaRPr lang="es-ES">
                <a:solidFill>
                  <a:srgbClr val="13235B"/>
                </a:solidFill>
              </a:endParaRPr>
            </a:p>
          </p:txBody>
        </p:sp>
        <p:sp>
          <p:nvSpPr>
            <p:cNvPr id="103" name="Freeform: Shape 102">
              <a:extLst>
                <a:ext uri="{FF2B5EF4-FFF2-40B4-BE49-F238E27FC236}">
                  <a16:creationId xmlns:a16="http://schemas.microsoft.com/office/drawing/2014/main" id="{EB2D0747-7A5C-4A93-BB8C-16AC5B9632A0}"/>
                </a:ext>
              </a:extLst>
            </p:cNvPr>
            <p:cNvSpPr/>
            <p:nvPr/>
          </p:nvSpPr>
          <p:spPr>
            <a:xfrm>
              <a:off x="9099760" y="2004291"/>
              <a:ext cx="9525" cy="19050"/>
            </a:xfrm>
            <a:custGeom>
              <a:avLst/>
              <a:gdLst>
                <a:gd name="connsiteX0" fmla="*/ 0 w 9525"/>
                <a:gd name="connsiteY0" fmla="*/ 0 h 19050"/>
                <a:gd name="connsiteX1" fmla="*/ 0 w 9525"/>
                <a:gd name="connsiteY1" fmla="*/ 19050 h 19050"/>
              </a:gdLst>
              <a:ahLst/>
              <a:cxnLst>
                <a:cxn ang="0">
                  <a:pos x="connsiteX0" y="connsiteY0"/>
                </a:cxn>
                <a:cxn ang="0">
                  <a:pos x="connsiteX1" y="connsiteY1"/>
                </a:cxn>
              </a:cxnLst>
              <a:rect l="l" t="t" r="r" b="b"/>
              <a:pathLst>
                <a:path w="9525" h="19050">
                  <a:moveTo>
                    <a:pt x="0" y="0"/>
                  </a:moveTo>
                  <a:lnTo>
                    <a:pt x="0" y="19050"/>
                  </a:lnTo>
                </a:path>
              </a:pathLst>
            </a:custGeom>
            <a:ln w="6350" cap="rnd">
              <a:solidFill>
                <a:schemeClr val="accent3"/>
              </a:solidFill>
              <a:prstDash val="solid"/>
              <a:round/>
            </a:ln>
          </p:spPr>
          <p:txBody>
            <a:bodyPr rtlCol="0" anchor="ctr"/>
            <a:lstStyle/>
            <a:p>
              <a:pPr>
                <a:defRPr/>
              </a:pPr>
              <a:endParaRPr lang="es-ES">
                <a:solidFill>
                  <a:srgbClr val="13235B"/>
                </a:solidFill>
              </a:endParaRPr>
            </a:p>
          </p:txBody>
        </p:sp>
      </p:grpSp>
      <p:grpSp>
        <p:nvGrpSpPr>
          <p:cNvPr id="107" name="Graphic 105">
            <a:extLst>
              <a:ext uri="{FF2B5EF4-FFF2-40B4-BE49-F238E27FC236}">
                <a16:creationId xmlns:a16="http://schemas.microsoft.com/office/drawing/2014/main" id="{FF7D3391-B53E-481D-99A3-25361E675C09}"/>
              </a:ext>
            </a:extLst>
          </p:cNvPr>
          <p:cNvGrpSpPr/>
          <p:nvPr/>
        </p:nvGrpSpPr>
        <p:grpSpPr>
          <a:xfrm>
            <a:off x="7469974" y="3615766"/>
            <a:ext cx="219075" cy="211455"/>
            <a:chOff x="7469974" y="3615766"/>
            <a:chExt cx="219075" cy="211455"/>
          </a:xfrm>
          <a:noFill/>
        </p:grpSpPr>
        <p:grpSp>
          <p:nvGrpSpPr>
            <p:cNvPr id="108" name="Graphic 105">
              <a:extLst>
                <a:ext uri="{FF2B5EF4-FFF2-40B4-BE49-F238E27FC236}">
                  <a16:creationId xmlns:a16="http://schemas.microsoft.com/office/drawing/2014/main" id="{FF7D3391-B53E-481D-99A3-25361E675C09}"/>
                </a:ext>
              </a:extLst>
            </p:cNvPr>
            <p:cNvGrpSpPr/>
            <p:nvPr/>
          </p:nvGrpSpPr>
          <p:grpSpPr>
            <a:xfrm>
              <a:off x="7555699" y="3615766"/>
              <a:ext cx="38100" cy="49529"/>
              <a:chOff x="7555699" y="3615766"/>
              <a:chExt cx="38100" cy="49529"/>
            </a:xfrm>
            <a:noFill/>
          </p:grpSpPr>
          <p:sp>
            <p:nvSpPr>
              <p:cNvPr id="109" name="Freeform: Shape 108">
                <a:extLst>
                  <a:ext uri="{FF2B5EF4-FFF2-40B4-BE49-F238E27FC236}">
                    <a16:creationId xmlns:a16="http://schemas.microsoft.com/office/drawing/2014/main" id="{928E1685-4073-4259-89CA-16C4214A02BE}"/>
                  </a:ext>
                </a:extLst>
              </p:cNvPr>
              <p:cNvSpPr/>
              <p:nvPr/>
            </p:nvSpPr>
            <p:spPr>
              <a:xfrm>
                <a:off x="7573796" y="3615766"/>
                <a:ext cx="20002" cy="49529"/>
              </a:xfrm>
              <a:custGeom>
                <a:avLst/>
                <a:gdLst>
                  <a:gd name="connsiteX0" fmla="*/ 0 w 20002"/>
                  <a:gd name="connsiteY0" fmla="*/ 0 h 49529"/>
                  <a:gd name="connsiteX1" fmla="*/ 20003 w 20002"/>
                  <a:gd name="connsiteY1" fmla="*/ 24765 h 49529"/>
                  <a:gd name="connsiteX2" fmla="*/ 0 w 20002"/>
                  <a:gd name="connsiteY2" fmla="*/ 49530 h 49529"/>
                </a:gdLst>
                <a:ahLst/>
                <a:cxnLst>
                  <a:cxn ang="0">
                    <a:pos x="connsiteX0" y="connsiteY0"/>
                  </a:cxn>
                  <a:cxn ang="0">
                    <a:pos x="connsiteX1" y="connsiteY1"/>
                  </a:cxn>
                  <a:cxn ang="0">
                    <a:pos x="connsiteX2" y="connsiteY2"/>
                  </a:cxn>
                </a:cxnLst>
                <a:rect l="l" t="t" r="r" b="b"/>
                <a:pathLst>
                  <a:path w="20002" h="49529">
                    <a:moveTo>
                      <a:pt x="0" y="0"/>
                    </a:moveTo>
                    <a:lnTo>
                      <a:pt x="20003" y="24765"/>
                    </a:lnTo>
                    <a:lnTo>
                      <a:pt x="0" y="49530"/>
                    </a:lnTo>
                  </a:path>
                </a:pathLst>
              </a:custGeom>
              <a:noFill/>
              <a:ln w="6350" cap="rnd">
                <a:solidFill>
                  <a:schemeClr val="accent2"/>
                </a:solidFill>
                <a:prstDash val="solid"/>
                <a:round/>
              </a:ln>
            </p:spPr>
            <p:txBody>
              <a:bodyPr rtlCol="0" anchor="ctr"/>
              <a:lstStyle/>
              <a:p>
                <a:pPr>
                  <a:defRPr/>
                </a:pPr>
                <a:endParaRPr lang="es-ES">
                  <a:solidFill>
                    <a:srgbClr val="13235B"/>
                  </a:solidFill>
                </a:endParaRPr>
              </a:p>
            </p:txBody>
          </p:sp>
          <p:sp>
            <p:nvSpPr>
              <p:cNvPr id="110" name="Freeform: Shape 109">
                <a:extLst>
                  <a:ext uri="{FF2B5EF4-FFF2-40B4-BE49-F238E27FC236}">
                    <a16:creationId xmlns:a16="http://schemas.microsoft.com/office/drawing/2014/main" id="{1C939145-B842-430C-B3E6-6B683F6A98D0}"/>
                  </a:ext>
                </a:extLst>
              </p:cNvPr>
              <p:cNvSpPr/>
              <p:nvPr/>
            </p:nvSpPr>
            <p:spPr>
              <a:xfrm>
                <a:off x="7555699" y="3640531"/>
                <a:ext cx="38100" cy="9525"/>
              </a:xfrm>
              <a:custGeom>
                <a:avLst/>
                <a:gdLst>
                  <a:gd name="connsiteX0" fmla="*/ 0 w 38100"/>
                  <a:gd name="connsiteY0" fmla="*/ 0 h 9525"/>
                  <a:gd name="connsiteX1" fmla="*/ 38100 w 38100"/>
                  <a:gd name="connsiteY1" fmla="*/ 0 h 9525"/>
                </a:gdLst>
                <a:ahLst/>
                <a:cxnLst>
                  <a:cxn ang="0">
                    <a:pos x="connsiteX0" y="connsiteY0"/>
                  </a:cxn>
                  <a:cxn ang="0">
                    <a:pos x="connsiteX1" y="connsiteY1"/>
                  </a:cxn>
                </a:cxnLst>
                <a:rect l="l" t="t" r="r" b="b"/>
                <a:pathLst>
                  <a:path w="38100" h="9525">
                    <a:moveTo>
                      <a:pt x="0" y="0"/>
                    </a:moveTo>
                    <a:lnTo>
                      <a:pt x="38100" y="0"/>
                    </a:lnTo>
                  </a:path>
                </a:pathLst>
              </a:custGeom>
              <a:ln w="6350" cap="rnd">
                <a:solidFill>
                  <a:schemeClr val="accent2"/>
                </a:solidFill>
                <a:prstDash val="solid"/>
                <a:round/>
              </a:ln>
            </p:spPr>
            <p:txBody>
              <a:bodyPr rtlCol="0" anchor="ctr"/>
              <a:lstStyle/>
              <a:p>
                <a:pPr>
                  <a:defRPr/>
                </a:pPr>
                <a:endParaRPr lang="es-ES">
                  <a:solidFill>
                    <a:srgbClr val="13235B"/>
                  </a:solidFill>
                </a:endParaRPr>
              </a:p>
            </p:txBody>
          </p:sp>
        </p:grpSp>
        <p:grpSp>
          <p:nvGrpSpPr>
            <p:cNvPr id="111" name="Graphic 105">
              <a:extLst>
                <a:ext uri="{FF2B5EF4-FFF2-40B4-BE49-F238E27FC236}">
                  <a16:creationId xmlns:a16="http://schemas.microsoft.com/office/drawing/2014/main" id="{FF7D3391-B53E-481D-99A3-25361E675C09}"/>
                </a:ext>
              </a:extLst>
            </p:cNvPr>
            <p:cNvGrpSpPr/>
            <p:nvPr/>
          </p:nvGrpSpPr>
          <p:grpSpPr>
            <a:xfrm>
              <a:off x="7555699" y="3777691"/>
              <a:ext cx="38100" cy="49530"/>
              <a:chOff x="7555699" y="3777691"/>
              <a:chExt cx="38100" cy="49530"/>
            </a:xfrm>
            <a:noFill/>
          </p:grpSpPr>
          <p:sp>
            <p:nvSpPr>
              <p:cNvPr id="112" name="Freeform: Shape 111">
                <a:extLst>
                  <a:ext uri="{FF2B5EF4-FFF2-40B4-BE49-F238E27FC236}">
                    <a16:creationId xmlns:a16="http://schemas.microsoft.com/office/drawing/2014/main" id="{73308E6F-570E-4678-984E-219DFDD199DD}"/>
                  </a:ext>
                </a:extLst>
              </p:cNvPr>
              <p:cNvSpPr/>
              <p:nvPr/>
            </p:nvSpPr>
            <p:spPr>
              <a:xfrm>
                <a:off x="7555699" y="3777691"/>
                <a:ext cx="19050" cy="49530"/>
              </a:xfrm>
              <a:custGeom>
                <a:avLst/>
                <a:gdLst>
                  <a:gd name="connsiteX0" fmla="*/ 19050 w 19050"/>
                  <a:gd name="connsiteY0" fmla="*/ 0 h 49530"/>
                  <a:gd name="connsiteX1" fmla="*/ 0 w 19050"/>
                  <a:gd name="connsiteY1" fmla="*/ 24765 h 49530"/>
                  <a:gd name="connsiteX2" fmla="*/ 19050 w 19050"/>
                  <a:gd name="connsiteY2" fmla="*/ 49530 h 49530"/>
                </a:gdLst>
                <a:ahLst/>
                <a:cxnLst>
                  <a:cxn ang="0">
                    <a:pos x="connsiteX0" y="connsiteY0"/>
                  </a:cxn>
                  <a:cxn ang="0">
                    <a:pos x="connsiteX1" y="connsiteY1"/>
                  </a:cxn>
                  <a:cxn ang="0">
                    <a:pos x="connsiteX2" y="connsiteY2"/>
                  </a:cxn>
                </a:cxnLst>
                <a:rect l="l" t="t" r="r" b="b"/>
                <a:pathLst>
                  <a:path w="19050" h="49530">
                    <a:moveTo>
                      <a:pt x="19050" y="0"/>
                    </a:moveTo>
                    <a:lnTo>
                      <a:pt x="0" y="24765"/>
                    </a:lnTo>
                    <a:lnTo>
                      <a:pt x="19050" y="49530"/>
                    </a:lnTo>
                  </a:path>
                </a:pathLst>
              </a:custGeom>
              <a:noFill/>
              <a:ln w="6350" cap="rnd">
                <a:solidFill>
                  <a:schemeClr val="accent2"/>
                </a:solidFill>
                <a:prstDash val="solid"/>
                <a:round/>
              </a:ln>
            </p:spPr>
            <p:txBody>
              <a:bodyPr rtlCol="0" anchor="ctr"/>
              <a:lstStyle/>
              <a:p>
                <a:pPr>
                  <a:defRPr/>
                </a:pPr>
                <a:endParaRPr lang="es-ES">
                  <a:solidFill>
                    <a:srgbClr val="13235B"/>
                  </a:solidFill>
                </a:endParaRPr>
              </a:p>
            </p:txBody>
          </p:sp>
          <p:sp>
            <p:nvSpPr>
              <p:cNvPr id="113" name="Freeform: Shape 112">
                <a:extLst>
                  <a:ext uri="{FF2B5EF4-FFF2-40B4-BE49-F238E27FC236}">
                    <a16:creationId xmlns:a16="http://schemas.microsoft.com/office/drawing/2014/main" id="{7BFA1878-1969-4261-9C1C-EA9596144EE0}"/>
                  </a:ext>
                </a:extLst>
              </p:cNvPr>
              <p:cNvSpPr/>
              <p:nvPr/>
            </p:nvSpPr>
            <p:spPr>
              <a:xfrm>
                <a:off x="7555699" y="3802456"/>
                <a:ext cx="38100" cy="9525"/>
              </a:xfrm>
              <a:custGeom>
                <a:avLst/>
                <a:gdLst>
                  <a:gd name="connsiteX0" fmla="*/ 38100 w 38100"/>
                  <a:gd name="connsiteY0" fmla="*/ 0 h 9525"/>
                  <a:gd name="connsiteX1" fmla="*/ 0 w 38100"/>
                  <a:gd name="connsiteY1" fmla="*/ 0 h 9525"/>
                </a:gdLst>
                <a:ahLst/>
                <a:cxnLst>
                  <a:cxn ang="0">
                    <a:pos x="connsiteX0" y="connsiteY0"/>
                  </a:cxn>
                  <a:cxn ang="0">
                    <a:pos x="connsiteX1" y="connsiteY1"/>
                  </a:cxn>
                </a:cxnLst>
                <a:rect l="l" t="t" r="r" b="b"/>
                <a:pathLst>
                  <a:path w="38100" h="9525">
                    <a:moveTo>
                      <a:pt x="38100" y="0"/>
                    </a:moveTo>
                    <a:lnTo>
                      <a:pt x="0" y="0"/>
                    </a:lnTo>
                  </a:path>
                </a:pathLst>
              </a:custGeom>
              <a:ln w="6350" cap="rnd">
                <a:solidFill>
                  <a:schemeClr val="accent2"/>
                </a:solidFill>
                <a:prstDash val="solid"/>
                <a:round/>
              </a:ln>
            </p:spPr>
            <p:txBody>
              <a:bodyPr rtlCol="0" anchor="ctr"/>
              <a:lstStyle/>
              <a:p>
                <a:pPr>
                  <a:defRPr/>
                </a:pPr>
                <a:endParaRPr lang="es-ES">
                  <a:solidFill>
                    <a:srgbClr val="13235B"/>
                  </a:solidFill>
                </a:endParaRPr>
              </a:p>
            </p:txBody>
          </p:sp>
        </p:grpSp>
        <p:grpSp>
          <p:nvGrpSpPr>
            <p:cNvPr id="114" name="Graphic 105">
              <a:extLst>
                <a:ext uri="{FF2B5EF4-FFF2-40B4-BE49-F238E27FC236}">
                  <a16:creationId xmlns:a16="http://schemas.microsoft.com/office/drawing/2014/main" id="{FF7D3391-B53E-481D-99A3-25361E675C09}"/>
                </a:ext>
              </a:extLst>
            </p:cNvPr>
            <p:cNvGrpSpPr/>
            <p:nvPr/>
          </p:nvGrpSpPr>
          <p:grpSpPr>
            <a:xfrm>
              <a:off x="7568082" y="3688156"/>
              <a:ext cx="24764" cy="68580"/>
              <a:chOff x="7568082" y="3688156"/>
              <a:chExt cx="24764" cy="68580"/>
            </a:xfrm>
            <a:noFill/>
          </p:grpSpPr>
          <p:sp>
            <p:nvSpPr>
              <p:cNvPr id="115" name="Freeform: Shape 114">
                <a:extLst>
                  <a:ext uri="{FF2B5EF4-FFF2-40B4-BE49-F238E27FC236}">
                    <a16:creationId xmlns:a16="http://schemas.microsoft.com/office/drawing/2014/main" id="{52C47B6F-27AF-4BBA-A67F-5F1E0E09D164}"/>
                  </a:ext>
                </a:extLst>
              </p:cNvPr>
              <p:cNvSpPr/>
              <p:nvPr/>
            </p:nvSpPr>
            <p:spPr>
              <a:xfrm>
                <a:off x="7568082" y="3697681"/>
                <a:ext cx="24764" cy="49529"/>
              </a:xfrm>
              <a:custGeom>
                <a:avLst/>
                <a:gdLst>
                  <a:gd name="connsiteX0" fmla="*/ 0 w 24764"/>
                  <a:gd name="connsiteY0" fmla="*/ 37147 h 49529"/>
                  <a:gd name="connsiteX1" fmla="*/ 12383 w 24764"/>
                  <a:gd name="connsiteY1" fmla="*/ 49530 h 49529"/>
                  <a:gd name="connsiteX2" fmla="*/ 24765 w 24764"/>
                  <a:gd name="connsiteY2" fmla="*/ 37147 h 49529"/>
                  <a:gd name="connsiteX3" fmla="*/ 12383 w 24764"/>
                  <a:gd name="connsiteY3" fmla="*/ 24765 h 49529"/>
                  <a:gd name="connsiteX4" fmla="*/ 0 w 24764"/>
                  <a:gd name="connsiteY4" fmla="*/ 12382 h 49529"/>
                  <a:gd name="connsiteX5" fmla="*/ 12383 w 24764"/>
                  <a:gd name="connsiteY5" fmla="*/ 0 h 49529"/>
                  <a:gd name="connsiteX6" fmla="*/ 24765 w 24764"/>
                  <a:gd name="connsiteY6" fmla="*/ 12382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4" h="49529">
                    <a:moveTo>
                      <a:pt x="0" y="37147"/>
                    </a:moveTo>
                    <a:cubicBezTo>
                      <a:pt x="0" y="43815"/>
                      <a:pt x="5715" y="49530"/>
                      <a:pt x="12383" y="49530"/>
                    </a:cubicBezTo>
                    <a:cubicBezTo>
                      <a:pt x="19050" y="49530"/>
                      <a:pt x="24765" y="43815"/>
                      <a:pt x="24765" y="37147"/>
                    </a:cubicBezTo>
                    <a:cubicBezTo>
                      <a:pt x="24765" y="30480"/>
                      <a:pt x="19050" y="24765"/>
                      <a:pt x="12383" y="24765"/>
                    </a:cubicBezTo>
                    <a:cubicBezTo>
                      <a:pt x="5715" y="24765"/>
                      <a:pt x="0" y="19050"/>
                      <a:pt x="0" y="12382"/>
                    </a:cubicBezTo>
                    <a:cubicBezTo>
                      <a:pt x="0" y="5715"/>
                      <a:pt x="5715" y="0"/>
                      <a:pt x="12383" y="0"/>
                    </a:cubicBezTo>
                    <a:cubicBezTo>
                      <a:pt x="19050" y="0"/>
                      <a:pt x="24765" y="5715"/>
                      <a:pt x="24765" y="12382"/>
                    </a:cubicBezTo>
                  </a:path>
                </a:pathLst>
              </a:custGeom>
              <a:noFill/>
              <a:ln w="6350" cap="rnd">
                <a:solidFill>
                  <a:schemeClr val="accent2"/>
                </a:solidFill>
                <a:prstDash val="solid"/>
                <a:round/>
              </a:ln>
            </p:spPr>
            <p:txBody>
              <a:bodyPr rtlCol="0" anchor="ctr"/>
              <a:lstStyle/>
              <a:p>
                <a:pPr>
                  <a:defRPr/>
                </a:pPr>
                <a:endParaRPr lang="es-ES">
                  <a:solidFill>
                    <a:srgbClr val="13235B"/>
                  </a:solidFill>
                </a:endParaRPr>
              </a:p>
            </p:txBody>
          </p:sp>
          <p:sp>
            <p:nvSpPr>
              <p:cNvPr id="116" name="Freeform: Shape 115">
                <a:extLst>
                  <a:ext uri="{FF2B5EF4-FFF2-40B4-BE49-F238E27FC236}">
                    <a16:creationId xmlns:a16="http://schemas.microsoft.com/office/drawing/2014/main" id="{514F53CA-9069-4ED2-8CED-9364A8255986}"/>
                  </a:ext>
                </a:extLst>
              </p:cNvPr>
              <p:cNvSpPr/>
              <p:nvPr/>
            </p:nvSpPr>
            <p:spPr>
              <a:xfrm>
                <a:off x="7579512" y="3688156"/>
                <a:ext cx="9525" cy="9525"/>
              </a:xfrm>
              <a:custGeom>
                <a:avLst/>
                <a:gdLst>
                  <a:gd name="connsiteX0" fmla="*/ 0 w 9525"/>
                  <a:gd name="connsiteY0" fmla="*/ 0 h 9525"/>
                  <a:gd name="connsiteX1" fmla="*/ 0 w 9525"/>
                  <a:gd name="connsiteY1" fmla="*/ 9525 h 9525"/>
                </a:gdLst>
                <a:ahLst/>
                <a:cxnLst>
                  <a:cxn ang="0">
                    <a:pos x="connsiteX0" y="connsiteY0"/>
                  </a:cxn>
                  <a:cxn ang="0">
                    <a:pos x="connsiteX1" y="connsiteY1"/>
                  </a:cxn>
                </a:cxnLst>
                <a:rect l="l" t="t" r="r" b="b"/>
                <a:pathLst>
                  <a:path w="9525" h="9525">
                    <a:moveTo>
                      <a:pt x="0" y="0"/>
                    </a:moveTo>
                    <a:lnTo>
                      <a:pt x="0" y="9525"/>
                    </a:lnTo>
                  </a:path>
                </a:pathLst>
              </a:custGeom>
              <a:ln w="6350" cap="rnd">
                <a:solidFill>
                  <a:schemeClr val="accent2"/>
                </a:solidFill>
                <a:prstDash val="solid"/>
                <a:round/>
              </a:ln>
            </p:spPr>
            <p:txBody>
              <a:bodyPr rtlCol="0" anchor="ctr"/>
              <a:lstStyle/>
              <a:p>
                <a:pPr>
                  <a:defRPr/>
                </a:pPr>
                <a:endParaRPr lang="es-ES">
                  <a:solidFill>
                    <a:srgbClr val="13235B"/>
                  </a:solidFill>
                </a:endParaRPr>
              </a:p>
            </p:txBody>
          </p:sp>
          <p:sp>
            <p:nvSpPr>
              <p:cNvPr id="117" name="Freeform: Shape 116">
                <a:extLst>
                  <a:ext uri="{FF2B5EF4-FFF2-40B4-BE49-F238E27FC236}">
                    <a16:creationId xmlns:a16="http://schemas.microsoft.com/office/drawing/2014/main" id="{E32CC9B1-A19E-4263-9E47-E54EF95A7D16}"/>
                  </a:ext>
                </a:extLst>
              </p:cNvPr>
              <p:cNvSpPr/>
              <p:nvPr/>
            </p:nvSpPr>
            <p:spPr>
              <a:xfrm>
                <a:off x="7579512" y="3747211"/>
                <a:ext cx="9525" cy="9525"/>
              </a:xfrm>
              <a:custGeom>
                <a:avLst/>
                <a:gdLst>
                  <a:gd name="connsiteX0" fmla="*/ 0 w 9525"/>
                  <a:gd name="connsiteY0" fmla="*/ 0 h 9525"/>
                  <a:gd name="connsiteX1" fmla="*/ 0 w 9525"/>
                  <a:gd name="connsiteY1" fmla="*/ 9525 h 9525"/>
                </a:gdLst>
                <a:ahLst/>
                <a:cxnLst>
                  <a:cxn ang="0">
                    <a:pos x="connsiteX0" y="connsiteY0"/>
                  </a:cxn>
                  <a:cxn ang="0">
                    <a:pos x="connsiteX1" y="connsiteY1"/>
                  </a:cxn>
                </a:cxnLst>
                <a:rect l="l" t="t" r="r" b="b"/>
                <a:pathLst>
                  <a:path w="9525" h="9525">
                    <a:moveTo>
                      <a:pt x="0" y="0"/>
                    </a:moveTo>
                    <a:lnTo>
                      <a:pt x="0" y="9525"/>
                    </a:lnTo>
                  </a:path>
                </a:pathLst>
              </a:custGeom>
              <a:ln w="6350" cap="rnd">
                <a:solidFill>
                  <a:schemeClr val="accent2"/>
                </a:solidFill>
                <a:prstDash val="solid"/>
                <a:round/>
              </a:ln>
            </p:spPr>
            <p:txBody>
              <a:bodyPr rtlCol="0" anchor="ctr"/>
              <a:lstStyle/>
              <a:p>
                <a:pPr>
                  <a:defRPr/>
                </a:pPr>
                <a:endParaRPr lang="es-ES">
                  <a:solidFill>
                    <a:srgbClr val="13235B"/>
                  </a:solidFill>
                </a:endParaRPr>
              </a:p>
            </p:txBody>
          </p:sp>
        </p:grpSp>
        <p:sp>
          <p:nvSpPr>
            <p:cNvPr id="118" name="Freeform: Shape 117">
              <a:extLst>
                <a:ext uri="{FF2B5EF4-FFF2-40B4-BE49-F238E27FC236}">
                  <a16:creationId xmlns:a16="http://schemas.microsoft.com/office/drawing/2014/main" id="{EB1E5CC7-EF47-401B-8725-5E09D31C3B64}"/>
                </a:ext>
              </a:extLst>
            </p:cNvPr>
            <p:cNvSpPr/>
            <p:nvPr/>
          </p:nvSpPr>
          <p:spPr>
            <a:xfrm>
              <a:off x="7469974" y="3659581"/>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4"/>
                    <a:pt x="36964" y="47625"/>
                    <a:pt x="23813" y="47625"/>
                  </a:cubicBezTo>
                  <a:cubicBezTo>
                    <a:pt x="10661" y="47625"/>
                    <a:pt x="0" y="36964"/>
                    <a:pt x="0" y="23813"/>
                  </a:cubicBezTo>
                  <a:cubicBezTo>
                    <a:pt x="0" y="10661"/>
                    <a:pt x="10661" y="0"/>
                    <a:pt x="23813" y="0"/>
                  </a:cubicBezTo>
                  <a:cubicBezTo>
                    <a:pt x="36964" y="0"/>
                    <a:pt x="47625" y="10661"/>
                    <a:pt x="47625" y="23813"/>
                  </a:cubicBezTo>
                  <a:close/>
                </a:path>
              </a:pathLst>
            </a:custGeom>
            <a:noFill/>
            <a:ln w="6350" cap="flat">
              <a:solidFill>
                <a:schemeClr val="accent2"/>
              </a:solidFill>
              <a:prstDash val="solid"/>
              <a:round/>
            </a:ln>
          </p:spPr>
          <p:txBody>
            <a:bodyPr rtlCol="0" anchor="ctr"/>
            <a:lstStyle/>
            <a:p>
              <a:pPr>
                <a:defRPr/>
              </a:pPr>
              <a:endParaRPr lang="es-ES">
                <a:solidFill>
                  <a:srgbClr val="13235B"/>
                </a:solidFill>
              </a:endParaRPr>
            </a:p>
          </p:txBody>
        </p:sp>
        <p:sp>
          <p:nvSpPr>
            <p:cNvPr id="119" name="Freeform: Shape 118">
              <a:extLst>
                <a:ext uri="{FF2B5EF4-FFF2-40B4-BE49-F238E27FC236}">
                  <a16:creationId xmlns:a16="http://schemas.microsoft.com/office/drawing/2014/main" id="{97122209-7A9C-473A-9216-036405A0C545}"/>
                </a:ext>
              </a:extLst>
            </p:cNvPr>
            <p:cNvSpPr/>
            <p:nvPr/>
          </p:nvSpPr>
          <p:spPr>
            <a:xfrm>
              <a:off x="7469974" y="3726256"/>
              <a:ext cx="47625" cy="85725"/>
            </a:xfrm>
            <a:custGeom>
              <a:avLst/>
              <a:gdLst>
                <a:gd name="connsiteX0" fmla="*/ 47625 w 47625"/>
                <a:gd name="connsiteY0" fmla="*/ 85725 h 85725"/>
                <a:gd name="connsiteX1" fmla="*/ 0 w 47625"/>
                <a:gd name="connsiteY1" fmla="*/ 85725 h 85725"/>
                <a:gd name="connsiteX2" fmla="*/ 0 w 47625"/>
                <a:gd name="connsiteY2" fmla="*/ 23813 h 85725"/>
                <a:gd name="connsiteX3" fmla="*/ 23813 w 47625"/>
                <a:gd name="connsiteY3" fmla="*/ 0 h 85725"/>
                <a:gd name="connsiteX4" fmla="*/ 47625 w 47625"/>
                <a:gd name="connsiteY4" fmla="*/ 23813 h 85725"/>
                <a:gd name="connsiteX5" fmla="*/ 47625 w 47625"/>
                <a:gd name="connsiteY5"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85725">
                  <a:moveTo>
                    <a:pt x="47625" y="85725"/>
                  </a:moveTo>
                  <a:lnTo>
                    <a:pt x="0" y="85725"/>
                  </a:lnTo>
                  <a:lnTo>
                    <a:pt x="0" y="23813"/>
                  </a:lnTo>
                  <a:cubicBezTo>
                    <a:pt x="0" y="10477"/>
                    <a:pt x="10478" y="0"/>
                    <a:pt x="23813" y="0"/>
                  </a:cubicBezTo>
                  <a:cubicBezTo>
                    <a:pt x="37148" y="0"/>
                    <a:pt x="47625" y="10477"/>
                    <a:pt x="47625" y="23813"/>
                  </a:cubicBezTo>
                  <a:lnTo>
                    <a:pt x="47625" y="85725"/>
                  </a:lnTo>
                  <a:close/>
                </a:path>
              </a:pathLst>
            </a:custGeom>
            <a:noFill/>
            <a:ln w="6350" cap="flat">
              <a:solidFill>
                <a:schemeClr val="accent2"/>
              </a:solidFill>
              <a:prstDash val="solid"/>
              <a:round/>
            </a:ln>
          </p:spPr>
          <p:txBody>
            <a:bodyPr rtlCol="0" anchor="ctr"/>
            <a:lstStyle/>
            <a:p>
              <a:pPr>
                <a:defRPr/>
              </a:pPr>
              <a:endParaRPr lang="es-ES">
                <a:solidFill>
                  <a:srgbClr val="13235B"/>
                </a:solidFill>
              </a:endParaRPr>
            </a:p>
          </p:txBody>
        </p:sp>
        <p:sp>
          <p:nvSpPr>
            <p:cNvPr id="120" name="Freeform: Shape 119">
              <a:extLst>
                <a:ext uri="{FF2B5EF4-FFF2-40B4-BE49-F238E27FC236}">
                  <a16:creationId xmlns:a16="http://schemas.microsoft.com/office/drawing/2014/main" id="{6B9D5791-D209-4B85-BA8A-07C59B303228}"/>
                </a:ext>
              </a:extLst>
            </p:cNvPr>
            <p:cNvSpPr/>
            <p:nvPr/>
          </p:nvSpPr>
          <p:spPr>
            <a:xfrm>
              <a:off x="7641424" y="3659581"/>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4"/>
                    <a:pt x="36964" y="47625"/>
                    <a:pt x="23813" y="47625"/>
                  </a:cubicBezTo>
                  <a:cubicBezTo>
                    <a:pt x="10661" y="47625"/>
                    <a:pt x="0" y="36964"/>
                    <a:pt x="0" y="23813"/>
                  </a:cubicBezTo>
                  <a:cubicBezTo>
                    <a:pt x="0" y="10661"/>
                    <a:pt x="10661" y="0"/>
                    <a:pt x="23813" y="0"/>
                  </a:cubicBezTo>
                  <a:cubicBezTo>
                    <a:pt x="36964" y="0"/>
                    <a:pt x="47625" y="10661"/>
                    <a:pt x="47625" y="23813"/>
                  </a:cubicBezTo>
                  <a:close/>
                </a:path>
              </a:pathLst>
            </a:custGeom>
            <a:noFill/>
            <a:ln w="6350" cap="flat">
              <a:solidFill>
                <a:schemeClr val="accent2"/>
              </a:solidFill>
              <a:prstDash val="solid"/>
              <a:round/>
            </a:ln>
          </p:spPr>
          <p:txBody>
            <a:bodyPr rtlCol="0" anchor="ctr"/>
            <a:lstStyle/>
            <a:p>
              <a:pPr>
                <a:defRPr/>
              </a:pPr>
              <a:endParaRPr lang="es-ES">
                <a:solidFill>
                  <a:srgbClr val="13235B"/>
                </a:solidFill>
              </a:endParaRPr>
            </a:p>
          </p:txBody>
        </p:sp>
        <p:sp>
          <p:nvSpPr>
            <p:cNvPr id="121" name="Freeform: Shape 120">
              <a:extLst>
                <a:ext uri="{FF2B5EF4-FFF2-40B4-BE49-F238E27FC236}">
                  <a16:creationId xmlns:a16="http://schemas.microsoft.com/office/drawing/2014/main" id="{A2D92DAA-11CA-4D89-A65C-54A22D800B58}"/>
                </a:ext>
              </a:extLst>
            </p:cNvPr>
            <p:cNvSpPr/>
            <p:nvPr/>
          </p:nvSpPr>
          <p:spPr>
            <a:xfrm>
              <a:off x="7641424" y="3726256"/>
              <a:ext cx="47625" cy="85725"/>
            </a:xfrm>
            <a:custGeom>
              <a:avLst/>
              <a:gdLst>
                <a:gd name="connsiteX0" fmla="*/ 47625 w 47625"/>
                <a:gd name="connsiteY0" fmla="*/ 85725 h 85725"/>
                <a:gd name="connsiteX1" fmla="*/ 0 w 47625"/>
                <a:gd name="connsiteY1" fmla="*/ 85725 h 85725"/>
                <a:gd name="connsiteX2" fmla="*/ 0 w 47625"/>
                <a:gd name="connsiteY2" fmla="*/ 23813 h 85725"/>
                <a:gd name="connsiteX3" fmla="*/ 23813 w 47625"/>
                <a:gd name="connsiteY3" fmla="*/ 0 h 85725"/>
                <a:gd name="connsiteX4" fmla="*/ 47625 w 47625"/>
                <a:gd name="connsiteY4" fmla="*/ 23813 h 85725"/>
                <a:gd name="connsiteX5" fmla="*/ 47625 w 47625"/>
                <a:gd name="connsiteY5" fmla="*/ 8572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85725">
                  <a:moveTo>
                    <a:pt x="47625" y="85725"/>
                  </a:moveTo>
                  <a:lnTo>
                    <a:pt x="0" y="85725"/>
                  </a:lnTo>
                  <a:lnTo>
                    <a:pt x="0" y="23813"/>
                  </a:lnTo>
                  <a:cubicBezTo>
                    <a:pt x="0" y="10477"/>
                    <a:pt x="10478" y="0"/>
                    <a:pt x="23813" y="0"/>
                  </a:cubicBezTo>
                  <a:cubicBezTo>
                    <a:pt x="37147" y="0"/>
                    <a:pt x="47625" y="10477"/>
                    <a:pt x="47625" y="23813"/>
                  </a:cubicBezTo>
                  <a:lnTo>
                    <a:pt x="47625" y="85725"/>
                  </a:lnTo>
                  <a:close/>
                </a:path>
              </a:pathLst>
            </a:custGeom>
            <a:noFill/>
            <a:ln w="6350" cap="flat">
              <a:solidFill>
                <a:schemeClr val="accent2"/>
              </a:solidFill>
              <a:prstDash val="solid"/>
              <a:round/>
            </a:ln>
          </p:spPr>
          <p:txBody>
            <a:bodyPr rtlCol="0" anchor="ctr"/>
            <a:lstStyle/>
            <a:p>
              <a:pPr>
                <a:defRPr/>
              </a:pPr>
              <a:endParaRPr lang="es-ES">
                <a:solidFill>
                  <a:srgbClr val="13235B"/>
                </a:solidFill>
              </a:endParaRPr>
            </a:p>
          </p:txBody>
        </p:sp>
      </p:grpSp>
      <p:grpSp>
        <p:nvGrpSpPr>
          <p:cNvPr id="122" name="Graphic 104">
            <a:extLst>
              <a:ext uri="{FF2B5EF4-FFF2-40B4-BE49-F238E27FC236}">
                <a16:creationId xmlns:a16="http://schemas.microsoft.com/office/drawing/2014/main" id="{9197D7B6-D41C-4D68-9EB9-8FE815BA3B3D}"/>
              </a:ext>
            </a:extLst>
          </p:cNvPr>
          <p:cNvGrpSpPr/>
          <p:nvPr/>
        </p:nvGrpSpPr>
        <p:grpSpPr>
          <a:xfrm>
            <a:off x="1133649" y="3650102"/>
            <a:ext cx="214312" cy="171450"/>
            <a:chOff x="1133649" y="3650102"/>
            <a:chExt cx="214312" cy="171450"/>
          </a:xfrm>
          <a:noFill/>
        </p:grpSpPr>
        <p:sp>
          <p:nvSpPr>
            <p:cNvPr id="123" name="Freeform: Shape 122">
              <a:extLst>
                <a:ext uri="{FF2B5EF4-FFF2-40B4-BE49-F238E27FC236}">
                  <a16:creationId xmlns:a16="http://schemas.microsoft.com/office/drawing/2014/main" id="{CB86B4BF-C2A4-4460-BF3C-89B80C37483F}"/>
                </a:ext>
              </a:extLst>
            </p:cNvPr>
            <p:cNvSpPr/>
            <p:nvPr/>
          </p:nvSpPr>
          <p:spPr>
            <a:xfrm>
              <a:off x="1133649" y="3673915"/>
              <a:ext cx="133350" cy="133350"/>
            </a:xfrm>
            <a:custGeom>
              <a:avLst/>
              <a:gdLst>
                <a:gd name="connsiteX0" fmla="*/ 133350 w 133350"/>
                <a:gd name="connsiteY0" fmla="*/ 133350 h 133350"/>
                <a:gd name="connsiteX1" fmla="*/ 19050 w 133350"/>
                <a:gd name="connsiteY1" fmla="*/ 133350 h 133350"/>
                <a:gd name="connsiteX2" fmla="*/ 0 w 133350"/>
                <a:gd name="connsiteY2" fmla="*/ 114300 h 133350"/>
                <a:gd name="connsiteX3" fmla="*/ 0 w 133350"/>
                <a:gd name="connsiteY3" fmla="*/ 19050 h 133350"/>
                <a:gd name="connsiteX4" fmla="*/ 19050 w 133350"/>
                <a:gd name="connsiteY4" fmla="*/ 0 h 133350"/>
                <a:gd name="connsiteX5" fmla="*/ 123825 w 133350"/>
                <a:gd name="connsiteY5"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350" h="133350">
                  <a:moveTo>
                    <a:pt x="133350" y="133350"/>
                  </a:moveTo>
                  <a:lnTo>
                    <a:pt x="19050" y="133350"/>
                  </a:lnTo>
                  <a:cubicBezTo>
                    <a:pt x="8573" y="133350"/>
                    <a:pt x="0" y="124778"/>
                    <a:pt x="0" y="114300"/>
                  </a:cubicBezTo>
                  <a:lnTo>
                    <a:pt x="0" y="19050"/>
                  </a:lnTo>
                  <a:cubicBezTo>
                    <a:pt x="0" y="8573"/>
                    <a:pt x="8573" y="0"/>
                    <a:pt x="19050" y="0"/>
                  </a:cubicBezTo>
                  <a:lnTo>
                    <a:pt x="123825" y="0"/>
                  </a:lnTo>
                </a:path>
              </a:pathLst>
            </a:custGeom>
            <a:noFill/>
            <a:ln w="6350" cap="rnd">
              <a:solidFill>
                <a:schemeClr val="tx2"/>
              </a:solidFill>
              <a:prstDash val="solid"/>
              <a:round/>
            </a:ln>
          </p:spPr>
          <p:txBody>
            <a:bodyPr rtlCol="0" anchor="ctr"/>
            <a:lstStyle/>
            <a:p>
              <a:pPr>
                <a:defRPr/>
              </a:pPr>
              <a:endParaRPr lang="es-ES">
                <a:solidFill>
                  <a:srgbClr val="13235B"/>
                </a:solidFill>
              </a:endParaRPr>
            </a:p>
          </p:txBody>
        </p:sp>
        <p:sp>
          <p:nvSpPr>
            <p:cNvPr id="124" name="Freeform: Shape 123">
              <a:extLst>
                <a:ext uri="{FF2B5EF4-FFF2-40B4-BE49-F238E27FC236}">
                  <a16:creationId xmlns:a16="http://schemas.microsoft.com/office/drawing/2014/main" id="{1716874E-AEBD-4688-8C3E-81B8BC715003}"/>
                </a:ext>
              </a:extLst>
            </p:cNvPr>
            <p:cNvSpPr/>
            <p:nvPr/>
          </p:nvSpPr>
          <p:spPr>
            <a:xfrm>
              <a:off x="1133649" y="3712015"/>
              <a:ext cx="123825" cy="9525"/>
            </a:xfrm>
            <a:custGeom>
              <a:avLst/>
              <a:gdLst>
                <a:gd name="connsiteX0" fmla="*/ 0 w 123825"/>
                <a:gd name="connsiteY0" fmla="*/ 0 h 9525"/>
                <a:gd name="connsiteX1" fmla="*/ 123825 w 123825"/>
                <a:gd name="connsiteY1" fmla="*/ 0 h 9525"/>
              </a:gdLst>
              <a:ahLst/>
              <a:cxnLst>
                <a:cxn ang="0">
                  <a:pos x="connsiteX0" y="connsiteY0"/>
                </a:cxn>
                <a:cxn ang="0">
                  <a:pos x="connsiteX1" y="connsiteY1"/>
                </a:cxn>
              </a:cxnLst>
              <a:rect l="l" t="t" r="r" b="b"/>
              <a:pathLst>
                <a:path w="123825" h="9525">
                  <a:moveTo>
                    <a:pt x="0" y="0"/>
                  </a:moveTo>
                  <a:lnTo>
                    <a:pt x="123825" y="0"/>
                  </a:lnTo>
                </a:path>
              </a:pathLst>
            </a:custGeom>
            <a:ln w="6350" cap="rnd">
              <a:solidFill>
                <a:schemeClr val="tx2"/>
              </a:solidFill>
              <a:prstDash val="solid"/>
              <a:round/>
            </a:ln>
          </p:spPr>
          <p:txBody>
            <a:bodyPr rtlCol="0" anchor="ctr"/>
            <a:lstStyle/>
            <a:p>
              <a:pPr>
                <a:defRPr/>
              </a:pPr>
              <a:endParaRPr lang="es-ES">
                <a:solidFill>
                  <a:srgbClr val="13235B"/>
                </a:solidFill>
              </a:endParaRPr>
            </a:p>
          </p:txBody>
        </p:sp>
        <p:sp>
          <p:nvSpPr>
            <p:cNvPr id="125" name="Freeform: Shape 124">
              <a:extLst>
                <a:ext uri="{FF2B5EF4-FFF2-40B4-BE49-F238E27FC236}">
                  <a16:creationId xmlns:a16="http://schemas.microsoft.com/office/drawing/2014/main" id="{3DFF0413-3B8D-4C91-939F-62FC9B11163A}"/>
                </a:ext>
              </a:extLst>
            </p:cNvPr>
            <p:cNvSpPr/>
            <p:nvPr/>
          </p:nvSpPr>
          <p:spPr>
            <a:xfrm>
              <a:off x="1162224" y="3740590"/>
              <a:ext cx="76200" cy="9525"/>
            </a:xfrm>
            <a:custGeom>
              <a:avLst/>
              <a:gdLst>
                <a:gd name="connsiteX0" fmla="*/ 76200 w 76200"/>
                <a:gd name="connsiteY0" fmla="*/ 0 h 9525"/>
                <a:gd name="connsiteX1" fmla="*/ 0 w 76200"/>
                <a:gd name="connsiteY1" fmla="*/ 0 h 9525"/>
              </a:gdLst>
              <a:ahLst/>
              <a:cxnLst>
                <a:cxn ang="0">
                  <a:pos x="connsiteX0" y="connsiteY0"/>
                </a:cxn>
                <a:cxn ang="0">
                  <a:pos x="connsiteX1" y="connsiteY1"/>
                </a:cxn>
              </a:cxnLst>
              <a:rect l="l" t="t" r="r" b="b"/>
              <a:pathLst>
                <a:path w="76200" h="9525">
                  <a:moveTo>
                    <a:pt x="76200" y="0"/>
                  </a:moveTo>
                  <a:lnTo>
                    <a:pt x="0" y="0"/>
                  </a:lnTo>
                </a:path>
              </a:pathLst>
            </a:custGeom>
            <a:ln w="6350" cap="rnd">
              <a:solidFill>
                <a:schemeClr val="tx2"/>
              </a:solidFill>
              <a:prstDash val="solid"/>
              <a:round/>
            </a:ln>
          </p:spPr>
          <p:txBody>
            <a:bodyPr rtlCol="0" anchor="ctr"/>
            <a:lstStyle/>
            <a:p>
              <a:pPr>
                <a:defRPr/>
              </a:pPr>
              <a:endParaRPr lang="es-ES">
                <a:solidFill>
                  <a:srgbClr val="13235B"/>
                </a:solidFill>
              </a:endParaRPr>
            </a:p>
          </p:txBody>
        </p:sp>
        <p:sp>
          <p:nvSpPr>
            <p:cNvPr id="126" name="Freeform: Shape 125">
              <a:extLst>
                <a:ext uri="{FF2B5EF4-FFF2-40B4-BE49-F238E27FC236}">
                  <a16:creationId xmlns:a16="http://schemas.microsoft.com/office/drawing/2014/main" id="{8C635A38-2B5C-4A20-B552-68C337BF6732}"/>
                </a:ext>
              </a:extLst>
            </p:cNvPr>
            <p:cNvSpPr/>
            <p:nvPr/>
          </p:nvSpPr>
          <p:spPr>
            <a:xfrm>
              <a:off x="1162224" y="3759640"/>
              <a:ext cx="28575" cy="9525"/>
            </a:xfrm>
            <a:custGeom>
              <a:avLst/>
              <a:gdLst>
                <a:gd name="connsiteX0" fmla="*/ 28575 w 28575"/>
                <a:gd name="connsiteY0" fmla="*/ 0 h 9525"/>
                <a:gd name="connsiteX1" fmla="*/ 0 w 28575"/>
                <a:gd name="connsiteY1" fmla="*/ 0 h 9525"/>
              </a:gdLst>
              <a:ahLst/>
              <a:cxnLst>
                <a:cxn ang="0">
                  <a:pos x="connsiteX0" y="connsiteY0"/>
                </a:cxn>
                <a:cxn ang="0">
                  <a:pos x="connsiteX1" y="connsiteY1"/>
                </a:cxn>
              </a:cxnLst>
              <a:rect l="l" t="t" r="r" b="b"/>
              <a:pathLst>
                <a:path w="28575" h="9525">
                  <a:moveTo>
                    <a:pt x="28575" y="0"/>
                  </a:moveTo>
                  <a:lnTo>
                    <a:pt x="0" y="0"/>
                  </a:lnTo>
                </a:path>
              </a:pathLst>
            </a:custGeom>
            <a:ln w="6350" cap="rnd">
              <a:solidFill>
                <a:schemeClr val="tx2"/>
              </a:solidFill>
              <a:prstDash val="solid"/>
              <a:round/>
            </a:ln>
          </p:spPr>
          <p:txBody>
            <a:bodyPr rtlCol="0" anchor="ctr"/>
            <a:lstStyle/>
            <a:p>
              <a:pPr>
                <a:defRPr/>
              </a:pPr>
              <a:endParaRPr lang="es-ES">
                <a:solidFill>
                  <a:srgbClr val="13235B"/>
                </a:solidFill>
              </a:endParaRPr>
            </a:p>
          </p:txBody>
        </p:sp>
        <p:sp>
          <p:nvSpPr>
            <p:cNvPr id="127" name="Freeform: Shape 126">
              <a:extLst>
                <a:ext uri="{FF2B5EF4-FFF2-40B4-BE49-F238E27FC236}">
                  <a16:creationId xmlns:a16="http://schemas.microsoft.com/office/drawing/2014/main" id="{174EA675-1619-4589-8754-8BA590D753FC}"/>
                </a:ext>
              </a:extLst>
            </p:cNvPr>
            <p:cNvSpPr/>
            <p:nvPr/>
          </p:nvSpPr>
          <p:spPr>
            <a:xfrm>
              <a:off x="1281287" y="3670104"/>
              <a:ext cx="66675" cy="132397"/>
            </a:xfrm>
            <a:custGeom>
              <a:avLst/>
              <a:gdLst>
                <a:gd name="connsiteX0" fmla="*/ 0 w 66675"/>
                <a:gd name="connsiteY0" fmla="*/ 99060 h 132397"/>
                <a:gd name="connsiteX1" fmla="*/ 33338 w 66675"/>
                <a:gd name="connsiteY1" fmla="*/ 132398 h 132397"/>
                <a:gd name="connsiteX2" fmla="*/ 66675 w 66675"/>
                <a:gd name="connsiteY2" fmla="*/ 99060 h 132397"/>
                <a:gd name="connsiteX3" fmla="*/ 33338 w 66675"/>
                <a:gd name="connsiteY3" fmla="*/ 65723 h 132397"/>
                <a:gd name="connsiteX4" fmla="*/ 0 w 66675"/>
                <a:gd name="connsiteY4" fmla="*/ 33338 h 132397"/>
                <a:gd name="connsiteX5" fmla="*/ 33338 w 66675"/>
                <a:gd name="connsiteY5" fmla="*/ 0 h 132397"/>
                <a:gd name="connsiteX6" fmla="*/ 66675 w 66675"/>
                <a:gd name="connsiteY6" fmla="*/ 33338 h 132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132397">
                  <a:moveTo>
                    <a:pt x="0" y="99060"/>
                  </a:moveTo>
                  <a:cubicBezTo>
                    <a:pt x="0" y="117158"/>
                    <a:pt x="15240" y="132398"/>
                    <a:pt x="33338" y="132398"/>
                  </a:cubicBezTo>
                  <a:cubicBezTo>
                    <a:pt x="51435" y="132398"/>
                    <a:pt x="66675" y="117158"/>
                    <a:pt x="66675" y="99060"/>
                  </a:cubicBezTo>
                  <a:cubicBezTo>
                    <a:pt x="66675" y="80963"/>
                    <a:pt x="51435" y="65723"/>
                    <a:pt x="33338" y="65723"/>
                  </a:cubicBezTo>
                  <a:cubicBezTo>
                    <a:pt x="15240" y="65723"/>
                    <a:pt x="0" y="51435"/>
                    <a:pt x="0" y="33338"/>
                  </a:cubicBezTo>
                  <a:cubicBezTo>
                    <a:pt x="0" y="15240"/>
                    <a:pt x="15240" y="0"/>
                    <a:pt x="33338" y="0"/>
                  </a:cubicBezTo>
                  <a:cubicBezTo>
                    <a:pt x="51435" y="0"/>
                    <a:pt x="66675" y="15240"/>
                    <a:pt x="66675" y="33338"/>
                  </a:cubicBezTo>
                </a:path>
              </a:pathLst>
            </a:custGeom>
            <a:noFill/>
            <a:ln w="6350" cap="rnd">
              <a:solidFill>
                <a:schemeClr val="tx2"/>
              </a:solidFill>
              <a:prstDash val="solid"/>
              <a:round/>
            </a:ln>
          </p:spPr>
          <p:txBody>
            <a:bodyPr rtlCol="0" anchor="ctr"/>
            <a:lstStyle/>
            <a:p>
              <a:pPr>
                <a:defRPr/>
              </a:pPr>
              <a:endParaRPr lang="es-ES">
                <a:solidFill>
                  <a:srgbClr val="13235B"/>
                </a:solidFill>
              </a:endParaRPr>
            </a:p>
          </p:txBody>
        </p:sp>
        <p:sp>
          <p:nvSpPr>
            <p:cNvPr id="128" name="Freeform: Shape 127">
              <a:extLst>
                <a:ext uri="{FF2B5EF4-FFF2-40B4-BE49-F238E27FC236}">
                  <a16:creationId xmlns:a16="http://schemas.microsoft.com/office/drawing/2014/main" id="{C1CA9D92-A51D-4401-9677-6514CE6336D7}"/>
                </a:ext>
              </a:extLst>
            </p:cNvPr>
            <p:cNvSpPr/>
            <p:nvPr/>
          </p:nvSpPr>
          <p:spPr>
            <a:xfrm>
              <a:off x="1314624" y="3650102"/>
              <a:ext cx="9525" cy="171450"/>
            </a:xfrm>
            <a:custGeom>
              <a:avLst/>
              <a:gdLst>
                <a:gd name="connsiteX0" fmla="*/ 0 w 9525"/>
                <a:gd name="connsiteY0" fmla="*/ 0 h 171450"/>
                <a:gd name="connsiteX1" fmla="*/ 0 w 9525"/>
                <a:gd name="connsiteY1" fmla="*/ 171450 h 171450"/>
              </a:gdLst>
              <a:ahLst/>
              <a:cxnLst>
                <a:cxn ang="0">
                  <a:pos x="connsiteX0" y="connsiteY0"/>
                </a:cxn>
                <a:cxn ang="0">
                  <a:pos x="connsiteX1" y="connsiteY1"/>
                </a:cxn>
              </a:cxnLst>
              <a:rect l="l" t="t" r="r" b="b"/>
              <a:pathLst>
                <a:path w="9525" h="171450">
                  <a:moveTo>
                    <a:pt x="0" y="0"/>
                  </a:moveTo>
                  <a:lnTo>
                    <a:pt x="0" y="171450"/>
                  </a:lnTo>
                </a:path>
              </a:pathLst>
            </a:custGeom>
            <a:ln w="6350" cap="rnd">
              <a:solidFill>
                <a:schemeClr val="tx2"/>
              </a:solidFill>
              <a:prstDash val="solid"/>
              <a:round/>
            </a:ln>
          </p:spPr>
          <p:txBody>
            <a:bodyPr rtlCol="0" anchor="ctr"/>
            <a:lstStyle/>
            <a:p>
              <a:pPr>
                <a:defRPr/>
              </a:pPr>
              <a:endParaRPr lang="es-ES">
                <a:solidFill>
                  <a:srgbClr val="13235B"/>
                </a:solidFill>
              </a:endParaRPr>
            </a:p>
          </p:txBody>
        </p:sp>
      </p:grpSp>
      <p:grpSp>
        <p:nvGrpSpPr>
          <p:cNvPr id="129" name="Graphic 103">
            <a:extLst>
              <a:ext uri="{FF2B5EF4-FFF2-40B4-BE49-F238E27FC236}">
                <a16:creationId xmlns:a16="http://schemas.microsoft.com/office/drawing/2014/main" id="{FC606FE3-71FC-42F8-9DF7-B2C5B59A947B}"/>
              </a:ext>
            </a:extLst>
          </p:cNvPr>
          <p:cNvGrpSpPr/>
          <p:nvPr/>
        </p:nvGrpSpPr>
        <p:grpSpPr>
          <a:xfrm>
            <a:off x="9844087" y="3576637"/>
            <a:ext cx="219075" cy="219075"/>
            <a:chOff x="9844087" y="3576637"/>
            <a:chExt cx="219075" cy="219075"/>
          </a:xfrm>
          <a:noFill/>
        </p:grpSpPr>
        <p:sp>
          <p:nvSpPr>
            <p:cNvPr id="130" name="Freeform: Shape 129">
              <a:extLst>
                <a:ext uri="{FF2B5EF4-FFF2-40B4-BE49-F238E27FC236}">
                  <a16:creationId xmlns:a16="http://schemas.microsoft.com/office/drawing/2014/main" id="{F43BCF8E-3E02-4EE8-A450-CF267483425D}"/>
                </a:ext>
              </a:extLst>
            </p:cNvPr>
            <p:cNvSpPr/>
            <p:nvPr/>
          </p:nvSpPr>
          <p:spPr>
            <a:xfrm>
              <a:off x="9844087" y="3576637"/>
              <a:ext cx="219075" cy="219075"/>
            </a:xfrm>
            <a:custGeom>
              <a:avLst/>
              <a:gdLst>
                <a:gd name="connsiteX0" fmla="*/ 219075 w 219075"/>
                <a:gd name="connsiteY0" fmla="*/ 109538 h 219075"/>
                <a:gd name="connsiteX1" fmla="*/ 109538 w 219075"/>
                <a:gd name="connsiteY1" fmla="*/ 219075 h 219075"/>
                <a:gd name="connsiteX2" fmla="*/ 0 w 219075"/>
                <a:gd name="connsiteY2" fmla="*/ 109538 h 219075"/>
                <a:gd name="connsiteX3" fmla="*/ 109538 w 219075"/>
                <a:gd name="connsiteY3" fmla="*/ 0 h 219075"/>
                <a:gd name="connsiteX4" fmla="*/ 219075 w 219075"/>
                <a:gd name="connsiteY4" fmla="*/ 109538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19075">
                  <a:moveTo>
                    <a:pt x="219075" y="109538"/>
                  </a:moveTo>
                  <a:cubicBezTo>
                    <a:pt x="219075" y="170033"/>
                    <a:pt x="170033" y="219075"/>
                    <a:pt x="109538" y="219075"/>
                  </a:cubicBezTo>
                  <a:cubicBezTo>
                    <a:pt x="49042" y="219075"/>
                    <a:pt x="0" y="170033"/>
                    <a:pt x="0" y="109538"/>
                  </a:cubicBezTo>
                  <a:cubicBezTo>
                    <a:pt x="0" y="49042"/>
                    <a:pt x="49042" y="0"/>
                    <a:pt x="109538" y="0"/>
                  </a:cubicBezTo>
                  <a:cubicBezTo>
                    <a:pt x="170033" y="0"/>
                    <a:pt x="219075" y="49042"/>
                    <a:pt x="219075" y="109538"/>
                  </a:cubicBezTo>
                  <a:close/>
                </a:path>
              </a:pathLst>
            </a:custGeom>
            <a:noFill/>
            <a:ln w="6350" cap="rnd">
              <a:solidFill>
                <a:srgbClr val="A19D9D"/>
              </a:solidFill>
              <a:custDash>
                <a:ds d="562890" sp="211088"/>
              </a:custDash>
              <a:round/>
            </a:ln>
          </p:spPr>
          <p:txBody>
            <a:bodyPr rtlCol="0" anchor="ctr"/>
            <a:lstStyle/>
            <a:p>
              <a:pPr>
                <a:defRPr/>
              </a:pPr>
              <a:endParaRPr lang="es-ES">
                <a:solidFill>
                  <a:srgbClr val="13235B"/>
                </a:solidFill>
              </a:endParaRPr>
            </a:p>
          </p:txBody>
        </p:sp>
        <p:grpSp>
          <p:nvGrpSpPr>
            <p:cNvPr id="131" name="Graphic 103">
              <a:extLst>
                <a:ext uri="{FF2B5EF4-FFF2-40B4-BE49-F238E27FC236}">
                  <a16:creationId xmlns:a16="http://schemas.microsoft.com/office/drawing/2014/main" id="{FC606FE3-71FC-42F8-9DF7-B2C5B59A947B}"/>
                </a:ext>
              </a:extLst>
            </p:cNvPr>
            <p:cNvGrpSpPr/>
            <p:nvPr/>
          </p:nvGrpSpPr>
          <p:grpSpPr>
            <a:xfrm>
              <a:off x="9876472" y="3643312"/>
              <a:ext cx="152399" cy="85725"/>
              <a:chOff x="9876472" y="3643312"/>
              <a:chExt cx="152399" cy="85725"/>
            </a:xfrm>
            <a:noFill/>
          </p:grpSpPr>
          <p:sp>
            <p:nvSpPr>
              <p:cNvPr id="132" name="Freeform: Shape 131">
                <a:extLst>
                  <a:ext uri="{FF2B5EF4-FFF2-40B4-BE49-F238E27FC236}">
                    <a16:creationId xmlns:a16="http://schemas.microsoft.com/office/drawing/2014/main" id="{2F88D2D8-DDD2-4172-8254-DD60586EE42C}"/>
                  </a:ext>
                </a:extLst>
              </p:cNvPr>
              <p:cNvSpPr/>
              <p:nvPr/>
            </p:nvSpPr>
            <p:spPr>
              <a:xfrm>
                <a:off x="9876472" y="3643312"/>
                <a:ext cx="152399" cy="85725"/>
              </a:xfrm>
              <a:custGeom>
                <a:avLst/>
                <a:gdLst>
                  <a:gd name="connsiteX0" fmla="*/ 152400 w 152399"/>
                  <a:gd name="connsiteY0" fmla="*/ 42863 h 85725"/>
                  <a:gd name="connsiteX1" fmla="*/ 76200 w 152399"/>
                  <a:gd name="connsiteY1" fmla="*/ 85725 h 85725"/>
                  <a:gd name="connsiteX2" fmla="*/ 0 w 152399"/>
                  <a:gd name="connsiteY2" fmla="*/ 42863 h 85725"/>
                  <a:gd name="connsiteX3" fmla="*/ 76200 w 152399"/>
                  <a:gd name="connsiteY3" fmla="*/ 0 h 85725"/>
                  <a:gd name="connsiteX4" fmla="*/ 152400 w 152399"/>
                  <a:gd name="connsiteY4" fmla="*/ 4286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99" h="85725">
                    <a:moveTo>
                      <a:pt x="152400" y="42863"/>
                    </a:moveTo>
                    <a:cubicBezTo>
                      <a:pt x="152400" y="42863"/>
                      <a:pt x="118110" y="85725"/>
                      <a:pt x="76200" y="85725"/>
                    </a:cubicBezTo>
                    <a:cubicBezTo>
                      <a:pt x="34290" y="85725"/>
                      <a:pt x="0" y="42863"/>
                      <a:pt x="0" y="42863"/>
                    </a:cubicBezTo>
                    <a:cubicBezTo>
                      <a:pt x="0" y="42863"/>
                      <a:pt x="34290" y="0"/>
                      <a:pt x="76200" y="0"/>
                    </a:cubicBezTo>
                    <a:cubicBezTo>
                      <a:pt x="119062" y="0"/>
                      <a:pt x="152400" y="42863"/>
                      <a:pt x="152400" y="42863"/>
                    </a:cubicBezTo>
                    <a:close/>
                  </a:path>
                </a:pathLst>
              </a:custGeom>
              <a:noFill/>
              <a:ln w="6350" cap="rnd">
                <a:solidFill>
                  <a:srgbClr val="A19D9D"/>
                </a:solidFill>
                <a:prstDash val="solid"/>
                <a:round/>
              </a:ln>
            </p:spPr>
            <p:txBody>
              <a:bodyPr rtlCol="0" anchor="ctr"/>
              <a:lstStyle/>
              <a:p>
                <a:pPr>
                  <a:defRPr/>
                </a:pPr>
                <a:endParaRPr lang="es-ES">
                  <a:solidFill>
                    <a:srgbClr val="13235B"/>
                  </a:solidFill>
                </a:endParaRPr>
              </a:p>
            </p:txBody>
          </p:sp>
          <p:sp>
            <p:nvSpPr>
              <p:cNvPr id="133" name="Freeform: Shape 132">
                <a:extLst>
                  <a:ext uri="{FF2B5EF4-FFF2-40B4-BE49-F238E27FC236}">
                    <a16:creationId xmlns:a16="http://schemas.microsoft.com/office/drawing/2014/main" id="{E5A11870-A7CB-4432-8B0F-8C80D428884E}"/>
                  </a:ext>
                </a:extLst>
              </p:cNvPr>
              <p:cNvSpPr/>
              <p:nvPr/>
            </p:nvSpPr>
            <p:spPr>
              <a:xfrm>
                <a:off x="9929812" y="3662362"/>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4"/>
                      <a:pt x="36964" y="47625"/>
                      <a:pt x="23813" y="47625"/>
                    </a:cubicBezTo>
                    <a:cubicBezTo>
                      <a:pt x="10661" y="47625"/>
                      <a:pt x="0" y="36964"/>
                      <a:pt x="0" y="23813"/>
                    </a:cubicBezTo>
                    <a:cubicBezTo>
                      <a:pt x="0" y="10661"/>
                      <a:pt x="10661" y="0"/>
                      <a:pt x="23813" y="0"/>
                    </a:cubicBezTo>
                    <a:cubicBezTo>
                      <a:pt x="36964" y="0"/>
                      <a:pt x="47625" y="10661"/>
                      <a:pt x="47625" y="23813"/>
                    </a:cubicBezTo>
                    <a:close/>
                  </a:path>
                </a:pathLst>
              </a:custGeom>
              <a:noFill/>
              <a:ln w="6350" cap="rnd">
                <a:solidFill>
                  <a:srgbClr val="A19D9D"/>
                </a:solidFill>
                <a:prstDash val="solid"/>
                <a:round/>
              </a:ln>
            </p:spPr>
            <p:txBody>
              <a:bodyPr rtlCol="0" anchor="ctr"/>
              <a:lstStyle/>
              <a:p>
                <a:pPr>
                  <a:defRPr/>
                </a:pPr>
                <a:endParaRPr lang="es-ES">
                  <a:solidFill>
                    <a:srgbClr val="13235B"/>
                  </a:solidFill>
                </a:endParaRPr>
              </a:p>
            </p:txBody>
          </p:sp>
        </p:grpSp>
      </p:grpSp>
      <p:sp>
        <p:nvSpPr>
          <p:cNvPr id="91" name="Tekstvak 16"/>
          <p:cNvSpPr txBox="1"/>
          <p:nvPr/>
        </p:nvSpPr>
        <p:spPr>
          <a:xfrm>
            <a:off x="3388755" y="6368951"/>
            <a:ext cx="6469166" cy="738664"/>
          </a:xfrm>
          <a:prstGeom prst="rect">
            <a:avLst/>
          </a:prstGeom>
          <a:noFill/>
        </p:spPr>
        <p:txBody>
          <a:bodyPr wrap="square" rtlCol="0">
            <a:spAutoFit/>
          </a:bodyPr>
          <a:ls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050" dirty="0">
                <a:solidFill>
                  <a:prstClr val="black"/>
                </a:solidFill>
              </a:rPr>
              <a:t>*Factoring figures reported by FCI  **ABL figures reported by </a:t>
            </a:r>
            <a:r>
              <a:rPr lang="en-GB" sz="1050" dirty="0" err="1">
                <a:solidFill>
                  <a:prstClr val="black"/>
                </a:solidFill>
              </a:rPr>
              <a:t>SFNet</a:t>
            </a:r>
            <a:r>
              <a:rPr lang="en-GB" sz="1050" dirty="0">
                <a:solidFill>
                  <a:prstClr val="black"/>
                </a:solidFill>
              </a:rPr>
              <a:t> </a:t>
            </a:r>
          </a:p>
          <a:p>
            <a:r>
              <a:rPr lang="en-GB" sz="1050" dirty="0">
                <a:solidFill>
                  <a:prstClr val="black"/>
                </a:solidFill>
              </a:rPr>
              <a:t>***Reverse Factoring figures reported by BCR and FCI ****AR Securitization figures estimated by FCI </a:t>
            </a:r>
          </a:p>
          <a:p>
            <a:endParaRPr lang="en-GB" sz="1050" dirty="0">
              <a:solidFill>
                <a:prstClr val="black"/>
              </a:solidFill>
            </a:endParaRPr>
          </a:p>
          <a:p>
            <a:endParaRPr lang="en-GB" sz="1050" dirty="0">
              <a:solidFill>
                <a:prstClr val="black"/>
              </a:solidFill>
            </a:endParaRPr>
          </a:p>
        </p:txBody>
      </p:sp>
      <p:sp>
        <p:nvSpPr>
          <p:cNvPr id="92" name="Tekstvak 16">
            <a:extLst>
              <a:ext uri="{FF2B5EF4-FFF2-40B4-BE49-F238E27FC236}">
                <a16:creationId xmlns:a16="http://schemas.microsoft.com/office/drawing/2014/main" id="{D526C9B2-793E-44D9-A821-00E423F194F6}"/>
              </a:ext>
            </a:extLst>
          </p:cNvPr>
          <p:cNvSpPr txBox="1"/>
          <p:nvPr/>
        </p:nvSpPr>
        <p:spPr>
          <a:xfrm>
            <a:off x="358569" y="5844746"/>
            <a:ext cx="11642592" cy="954107"/>
          </a:xfrm>
          <a:prstGeom prst="rect">
            <a:avLst/>
          </a:prstGeom>
          <a:noFill/>
        </p:spPr>
        <p:txBody>
          <a:bodyPr wrap="square" rtlCol="0">
            <a:spAutoFit/>
          </a:bodyPr>
          <a:ls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400" i="1" dirty="0">
                <a:solidFill>
                  <a:srgbClr val="0072C7"/>
                </a:solidFill>
              </a:rPr>
              <a:t>By 2030, Receivables Finance market estimated to </a:t>
            </a:r>
            <a:r>
              <a:rPr lang="en-GB" sz="1400" i="1">
                <a:solidFill>
                  <a:srgbClr val="0072C7"/>
                </a:solidFill>
              </a:rPr>
              <a:t>exceed $10 </a:t>
            </a:r>
            <a:r>
              <a:rPr lang="en-GB" sz="1400" i="1" dirty="0">
                <a:solidFill>
                  <a:srgbClr val="0072C7"/>
                </a:solidFill>
              </a:rPr>
              <a:t>Trillion, based on a 6% CAGR over the next decade, accounting for nearly 10% of global GDP!</a:t>
            </a:r>
          </a:p>
          <a:p>
            <a:endParaRPr lang="en-GB" sz="1400" i="1" dirty="0">
              <a:solidFill>
                <a:srgbClr val="0072C7"/>
              </a:solidFill>
            </a:endParaRPr>
          </a:p>
          <a:p>
            <a:endParaRPr lang="en-GB" sz="1400" i="1" dirty="0">
              <a:solidFill>
                <a:srgbClr val="0072C7"/>
              </a:solidFill>
            </a:endParaRPr>
          </a:p>
        </p:txBody>
      </p:sp>
    </p:spTree>
    <p:extLst>
      <p:ext uri="{BB962C8B-B14F-4D97-AF65-F5344CB8AC3E}">
        <p14:creationId xmlns:p14="http://schemas.microsoft.com/office/powerpoint/2010/main" val="294859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1" presetClass="entr" presetSubtype="2" fill="hold" grpId="0" nodeType="withEffect">
                                  <p:stCondLst>
                                    <p:cond delay="300"/>
                                  </p:stCondLst>
                                  <p:childTnLst>
                                    <p:set>
                                      <p:cBhvr>
                                        <p:cTn id="10" dur="1" fill="hold">
                                          <p:stCondLst>
                                            <p:cond delay="0"/>
                                          </p:stCondLst>
                                        </p:cTn>
                                        <p:tgtEl>
                                          <p:spTgt spid="15"/>
                                        </p:tgtEl>
                                        <p:attrNameLst>
                                          <p:attrName>style.visibility</p:attrName>
                                        </p:attrNameLst>
                                      </p:cBhvr>
                                      <p:to>
                                        <p:strVal val="visible"/>
                                      </p:to>
                                    </p:set>
                                    <p:animEffect transition="in" filter="wheel(2)">
                                      <p:cBhvr>
                                        <p:cTn id="11" dur="500"/>
                                        <p:tgtEl>
                                          <p:spTgt spid="15"/>
                                        </p:tgtEl>
                                      </p:cBhvr>
                                    </p:animEffect>
                                  </p:childTnLst>
                                </p:cTn>
                              </p:par>
                              <p:par>
                                <p:cTn id="12" presetID="22" presetClass="entr" presetSubtype="8" fill="hold" nodeType="withEffect">
                                  <p:stCondLst>
                                    <p:cond delay="700"/>
                                  </p:stCondLst>
                                  <p:childTnLst>
                                    <p:set>
                                      <p:cBhvr>
                                        <p:cTn id="13" dur="1" fill="hold">
                                          <p:stCondLst>
                                            <p:cond delay="0"/>
                                          </p:stCondLst>
                                        </p:cTn>
                                        <p:tgtEl>
                                          <p:spTgt spid="94"/>
                                        </p:tgtEl>
                                        <p:attrNameLst>
                                          <p:attrName>style.visibility</p:attrName>
                                        </p:attrNameLst>
                                      </p:cBhvr>
                                      <p:to>
                                        <p:strVal val="visible"/>
                                      </p:to>
                                    </p:set>
                                    <p:animEffect transition="in" filter="wipe(left)">
                                      <p:cBhvr>
                                        <p:cTn id="14" dur="2400"/>
                                        <p:tgtEl>
                                          <p:spTgt spid="94"/>
                                        </p:tgtEl>
                                      </p:cBhvr>
                                    </p:animEffect>
                                  </p:childTnLst>
                                </p:cTn>
                              </p:par>
                              <p:par>
                                <p:cTn id="15" presetID="22" presetClass="entr" presetSubtype="1" fill="hold" nodeType="withEffect">
                                  <p:stCondLst>
                                    <p:cond delay="700"/>
                                  </p:stCondLst>
                                  <p:childTnLst>
                                    <p:set>
                                      <p:cBhvr>
                                        <p:cTn id="16" dur="1" fill="hold">
                                          <p:stCondLst>
                                            <p:cond delay="0"/>
                                          </p:stCondLst>
                                        </p:cTn>
                                        <p:tgtEl>
                                          <p:spTgt spid="18"/>
                                        </p:tgtEl>
                                        <p:attrNameLst>
                                          <p:attrName>style.visibility</p:attrName>
                                        </p:attrNameLst>
                                      </p:cBhvr>
                                      <p:to>
                                        <p:strVal val="visible"/>
                                      </p:to>
                                    </p:set>
                                    <p:animEffect transition="in" filter="wipe(up)">
                                      <p:cBhvr>
                                        <p:cTn id="17" dur="500"/>
                                        <p:tgtEl>
                                          <p:spTgt spid="18"/>
                                        </p:tgtEl>
                                      </p:cBhvr>
                                    </p:animEffect>
                                  </p:childTnLst>
                                </p:cTn>
                              </p:par>
                              <p:par>
                                <p:cTn id="18" presetID="53" presetClass="entr" presetSubtype="16" fill="hold" nodeType="withEffect">
                                  <p:stCondLst>
                                    <p:cond delay="800"/>
                                  </p:stCondLst>
                                  <p:childTnLst>
                                    <p:set>
                                      <p:cBhvr>
                                        <p:cTn id="19" dur="1" fill="hold">
                                          <p:stCondLst>
                                            <p:cond delay="0"/>
                                          </p:stCondLst>
                                        </p:cTn>
                                        <p:tgtEl>
                                          <p:spTgt spid="122"/>
                                        </p:tgtEl>
                                        <p:attrNameLst>
                                          <p:attrName>style.visibility</p:attrName>
                                        </p:attrNameLst>
                                      </p:cBhvr>
                                      <p:to>
                                        <p:strVal val="visible"/>
                                      </p:to>
                                    </p:set>
                                    <p:anim calcmode="lin" valueType="num">
                                      <p:cBhvr>
                                        <p:cTn id="20" dur="200" fill="hold"/>
                                        <p:tgtEl>
                                          <p:spTgt spid="122"/>
                                        </p:tgtEl>
                                        <p:attrNameLst>
                                          <p:attrName>ppt_w</p:attrName>
                                        </p:attrNameLst>
                                      </p:cBhvr>
                                      <p:tavLst>
                                        <p:tav tm="0">
                                          <p:val>
                                            <p:fltVal val="0"/>
                                          </p:val>
                                        </p:tav>
                                        <p:tav tm="100000">
                                          <p:val>
                                            <p:strVal val="#ppt_w"/>
                                          </p:val>
                                        </p:tav>
                                      </p:tavLst>
                                    </p:anim>
                                    <p:anim calcmode="lin" valueType="num">
                                      <p:cBhvr>
                                        <p:cTn id="21" dur="200" fill="hold"/>
                                        <p:tgtEl>
                                          <p:spTgt spid="122"/>
                                        </p:tgtEl>
                                        <p:attrNameLst>
                                          <p:attrName>ppt_h</p:attrName>
                                        </p:attrNameLst>
                                      </p:cBhvr>
                                      <p:tavLst>
                                        <p:tav tm="0">
                                          <p:val>
                                            <p:fltVal val="0"/>
                                          </p:val>
                                        </p:tav>
                                        <p:tav tm="100000">
                                          <p:val>
                                            <p:strVal val="#ppt_h"/>
                                          </p:val>
                                        </p:tav>
                                      </p:tavLst>
                                    </p:anim>
                                    <p:animEffect transition="in" filter="fade">
                                      <p:cBhvr>
                                        <p:cTn id="22" dur="200"/>
                                        <p:tgtEl>
                                          <p:spTgt spid="122"/>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par>
                                <p:cTn id="26" presetID="22" presetClass="entr" presetSubtype="1" fill="hold" nodeType="withEffect">
                                  <p:stCondLst>
                                    <p:cond delay="1900"/>
                                  </p:stCondLst>
                                  <p:childTnLst>
                                    <p:set>
                                      <p:cBhvr>
                                        <p:cTn id="27" dur="1" fill="hold">
                                          <p:stCondLst>
                                            <p:cond delay="0"/>
                                          </p:stCondLst>
                                        </p:cTn>
                                        <p:tgtEl>
                                          <p:spTgt spid="32"/>
                                        </p:tgtEl>
                                        <p:attrNameLst>
                                          <p:attrName>style.visibility</p:attrName>
                                        </p:attrNameLst>
                                      </p:cBhvr>
                                      <p:to>
                                        <p:strVal val="visible"/>
                                      </p:to>
                                    </p:set>
                                    <p:animEffect transition="in" filter="wipe(up)">
                                      <p:cBhvr>
                                        <p:cTn id="28" dur="500"/>
                                        <p:tgtEl>
                                          <p:spTgt spid="32"/>
                                        </p:tgtEl>
                                      </p:cBhvr>
                                    </p:animEffect>
                                  </p:childTnLst>
                                </p:cTn>
                              </p:par>
                              <p:par>
                                <p:cTn id="29" presetID="53" presetClass="entr" presetSubtype="16" fill="hold" nodeType="withEffect">
                                  <p:stCondLst>
                                    <p:cond delay="2000"/>
                                  </p:stCondLst>
                                  <p:childTnLst>
                                    <p:set>
                                      <p:cBhvr>
                                        <p:cTn id="30" dur="1" fill="hold">
                                          <p:stCondLst>
                                            <p:cond delay="0"/>
                                          </p:stCondLst>
                                        </p:cTn>
                                        <p:tgtEl>
                                          <p:spTgt spid="107"/>
                                        </p:tgtEl>
                                        <p:attrNameLst>
                                          <p:attrName>style.visibility</p:attrName>
                                        </p:attrNameLst>
                                      </p:cBhvr>
                                      <p:to>
                                        <p:strVal val="visible"/>
                                      </p:to>
                                    </p:set>
                                    <p:anim calcmode="lin" valueType="num">
                                      <p:cBhvr>
                                        <p:cTn id="31" dur="200" fill="hold"/>
                                        <p:tgtEl>
                                          <p:spTgt spid="107"/>
                                        </p:tgtEl>
                                        <p:attrNameLst>
                                          <p:attrName>ppt_w</p:attrName>
                                        </p:attrNameLst>
                                      </p:cBhvr>
                                      <p:tavLst>
                                        <p:tav tm="0">
                                          <p:val>
                                            <p:fltVal val="0"/>
                                          </p:val>
                                        </p:tav>
                                        <p:tav tm="100000">
                                          <p:val>
                                            <p:strVal val="#ppt_w"/>
                                          </p:val>
                                        </p:tav>
                                      </p:tavLst>
                                    </p:anim>
                                    <p:anim calcmode="lin" valueType="num">
                                      <p:cBhvr>
                                        <p:cTn id="32" dur="200" fill="hold"/>
                                        <p:tgtEl>
                                          <p:spTgt spid="107"/>
                                        </p:tgtEl>
                                        <p:attrNameLst>
                                          <p:attrName>ppt_h</p:attrName>
                                        </p:attrNameLst>
                                      </p:cBhvr>
                                      <p:tavLst>
                                        <p:tav tm="0">
                                          <p:val>
                                            <p:fltVal val="0"/>
                                          </p:val>
                                        </p:tav>
                                        <p:tav tm="100000">
                                          <p:val>
                                            <p:strVal val="#ppt_h"/>
                                          </p:val>
                                        </p:tav>
                                      </p:tavLst>
                                    </p:anim>
                                    <p:animEffect transition="in" filter="fade">
                                      <p:cBhvr>
                                        <p:cTn id="33" dur="200"/>
                                        <p:tgtEl>
                                          <p:spTgt spid="107"/>
                                        </p:tgtEl>
                                      </p:cBhvr>
                                    </p:animEffect>
                                  </p:childTnLst>
                                </p:cTn>
                              </p:par>
                              <p:par>
                                <p:cTn id="34" presetID="10" presetClass="entr" presetSubtype="0" fill="hold" grpId="0" nodeType="withEffect">
                                  <p:stCondLst>
                                    <p:cond delay="20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500"/>
                                        <p:tgtEl>
                                          <p:spTgt spid="39"/>
                                        </p:tgtEl>
                                      </p:cBhvr>
                                    </p:animEffect>
                                  </p:childTnLst>
                                </p:cTn>
                              </p:par>
                              <p:par>
                                <p:cTn id="37" presetID="22" presetClass="entr" presetSubtype="1" fill="hold" nodeType="withEffect">
                                  <p:stCondLst>
                                    <p:cond delay="2300"/>
                                  </p:stCondLst>
                                  <p:childTnLst>
                                    <p:set>
                                      <p:cBhvr>
                                        <p:cTn id="38" dur="1" fill="hold">
                                          <p:stCondLst>
                                            <p:cond delay="0"/>
                                          </p:stCondLst>
                                        </p:cTn>
                                        <p:tgtEl>
                                          <p:spTgt spid="42"/>
                                        </p:tgtEl>
                                        <p:attrNameLst>
                                          <p:attrName>style.visibility</p:attrName>
                                        </p:attrNameLst>
                                      </p:cBhvr>
                                      <p:to>
                                        <p:strVal val="visible"/>
                                      </p:to>
                                    </p:set>
                                    <p:animEffect transition="in" filter="wipe(up)">
                                      <p:cBhvr>
                                        <p:cTn id="39" dur="500"/>
                                        <p:tgtEl>
                                          <p:spTgt spid="42"/>
                                        </p:tgtEl>
                                      </p:cBhvr>
                                    </p:animEffect>
                                  </p:childTnLst>
                                </p:cTn>
                              </p:par>
                              <p:par>
                                <p:cTn id="40" presetID="53" presetClass="entr" presetSubtype="16" fill="hold" nodeType="withEffect">
                                  <p:stCondLst>
                                    <p:cond delay="2500"/>
                                  </p:stCondLst>
                                  <p:childTnLst>
                                    <p:set>
                                      <p:cBhvr>
                                        <p:cTn id="41" dur="1" fill="hold">
                                          <p:stCondLst>
                                            <p:cond delay="0"/>
                                          </p:stCondLst>
                                        </p:cTn>
                                        <p:tgtEl>
                                          <p:spTgt spid="96"/>
                                        </p:tgtEl>
                                        <p:attrNameLst>
                                          <p:attrName>style.visibility</p:attrName>
                                        </p:attrNameLst>
                                      </p:cBhvr>
                                      <p:to>
                                        <p:strVal val="visible"/>
                                      </p:to>
                                    </p:set>
                                    <p:anim calcmode="lin" valueType="num">
                                      <p:cBhvr>
                                        <p:cTn id="42" dur="200" fill="hold"/>
                                        <p:tgtEl>
                                          <p:spTgt spid="96"/>
                                        </p:tgtEl>
                                        <p:attrNameLst>
                                          <p:attrName>ppt_w</p:attrName>
                                        </p:attrNameLst>
                                      </p:cBhvr>
                                      <p:tavLst>
                                        <p:tav tm="0">
                                          <p:val>
                                            <p:fltVal val="0"/>
                                          </p:val>
                                        </p:tav>
                                        <p:tav tm="100000">
                                          <p:val>
                                            <p:strVal val="#ppt_w"/>
                                          </p:val>
                                        </p:tav>
                                      </p:tavLst>
                                    </p:anim>
                                    <p:anim calcmode="lin" valueType="num">
                                      <p:cBhvr>
                                        <p:cTn id="43" dur="200" fill="hold"/>
                                        <p:tgtEl>
                                          <p:spTgt spid="96"/>
                                        </p:tgtEl>
                                        <p:attrNameLst>
                                          <p:attrName>ppt_h</p:attrName>
                                        </p:attrNameLst>
                                      </p:cBhvr>
                                      <p:tavLst>
                                        <p:tav tm="0">
                                          <p:val>
                                            <p:fltVal val="0"/>
                                          </p:val>
                                        </p:tav>
                                        <p:tav tm="100000">
                                          <p:val>
                                            <p:strVal val="#ppt_h"/>
                                          </p:val>
                                        </p:tav>
                                      </p:tavLst>
                                    </p:anim>
                                    <p:animEffect transition="in" filter="fade">
                                      <p:cBhvr>
                                        <p:cTn id="44" dur="200"/>
                                        <p:tgtEl>
                                          <p:spTgt spid="96"/>
                                        </p:tgtEl>
                                      </p:cBhvr>
                                    </p:animEffect>
                                  </p:childTnLst>
                                </p:cTn>
                              </p:par>
                              <p:par>
                                <p:cTn id="45" presetID="10" presetClass="entr" presetSubtype="0" fill="hold" grpId="0" nodeType="withEffect">
                                  <p:stCondLst>
                                    <p:cond delay="250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500"/>
                                        <p:tgtEl>
                                          <p:spTgt spid="44"/>
                                        </p:tgtEl>
                                      </p:cBhvr>
                                    </p:animEffect>
                                  </p:childTnLst>
                                </p:cTn>
                              </p:par>
                              <p:par>
                                <p:cTn id="48" presetID="22" presetClass="entr" presetSubtype="1" fill="hold" nodeType="withEffect">
                                  <p:stCondLst>
                                    <p:cond delay="2800"/>
                                  </p:stCondLst>
                                  <p:childTnLst>
                                    <p:set>
                                      <p:cBhvr>
                                        <p:cTn id="49" dur="1" fill="hold">
                                          <p:stCondLst>
                                            <p:cond delay="0"/>
                                          </p:stCondLst>
                                        </p:cTn>
                                        <p:tgtEl>
                                          <p:spTgt spid="34"/>
                                        </p:tgtEl>
                                        <p:attrNameLst>
                                          <p:attrName>style.visibility</p:attrName>
                                        </p:attrNameLst>
                                      </p:cBhvr>
                                      <p:to>
                                        <p:strVal val="visible"/>
                                      </p:to>
                                    </p:set>
                                    <p:animEffect transition="in" filter="wipe(up)">
                                      <p:cBhvr>
                                        <p:cTn id="50" dur="500"/>
                                        <p:tgtEl>
                                          <p:spTgt spid="34"/>
                                        </p:tgtEl>
                                      </p:cBhvr>
                                    </p:animEffect>
                                  </p:childTnLst>
                                </p:cTn>
                              </p:par>
                              <p:par>
                                <p:cTn id="51" presetID="53" presetClass="entr" presetSubtype="16" fill="hold" nodeType="withEffect">
                                  <p:stCondLst>
                                    <p:cond delay="3000"/>
                                  </p:stCondLst>
                                  <p:childTnLst>
                                    <p:set>
                                      <p:cBhvr>
                                        <p:cTn id="52" dur="1" fill="hold">
                                          <p:stCondLst>
                                            <p:cond delay="0"/>
                                          </p:stCondLst>
                                        </p:cTn>
                                        <p:tgtEl>
                                          <p:spTgt spid="129"/>
                                        </p:tgtEl>
                                        <p:attrNameLst>
                                          <p:attrName>style.visibility</p:attrName>
                                        </p:attrNameLst>
                                      </p:cBhvr>
                                      <p:to>
                                        <p:strVal val="visible"/>
                                      </p:to>
                                    </p:set>
                                    <p:anim calcmode="lin" valueType="num">
                                      <p:cBhvr>
                                        <p:cTn id="53" dur="200" fill="hold"/>
                                        <p:tgtEl>
                                          <p:spTgt spid="129"/>
                                        </p:tgtEl>
                                        <p:attrNameLst>
                                          <p:attrName>ppt_w</p:attrName>
                                        </p:attrNameLst>
                                      </p:cBhvr>
                                      <p:tavLst>
                                        <p:tav tm="0">
                                          <p:val>
                                            <p:fltVal val="0"/>
                                          </p:val>
                                        </p:tav>
                                        <p:tav tm="100000">
                                          <p:val>
                                            <p:strVal val="#ppt_w"/>
                                          </p:val>
                                        </p:tav>
                                      </p:tavLst>
                                    </p:anim>
                                    <p:anim calcmode="lin" valueType="num">
                                      <p:cBhvr>
                                        <p:cTn id="54" dur="200" fill="hold"/>
                                        <p:tgtEl>
                                          <p:spTgt spid="129"/>
                                        </p:tgtEl>
                                        <p:attrNameLst>
                                          <p:attrName>ppt_h</p:attrName>
                                        </p:attrNameLst>
                                      </p:cBhvr>
                                      <p:tavLst>
                                        <p:tav tm="0">
                                          <p:val>
                                            <p:fltVal val="0"/>
                                          </p:val>
                                        </p:tav>
                                        <p:tav tm="100000">
                                          <p:val>
                                            <p:strVal val="#ppt_h"/>
                                          </p:val>
                                        </p:tav>
                                      </p:tavLst>
                                    </p:anim>
                                    <p:animEffect transition="in" filter="fade">
                                      <p:cBhvr>
                                        <p:cTn id="55" dur="200"/>
                                        <p:tgtEl>
                                          <p:spTgt spid="129"/>
                                        </p:tgtEl>
                                      </p:cBhvr>
                                    </p:animEffect>
                                  </p:childTnLst>
                                </p:cTn>
                              </p:par>
                              <p:par>
                                <p:cTn id="56" presetID="22" presetClass="entr" presetSubtype="8" fill="hold" grpId="0" nodeType="withEffect">
                                  <p:stCondLst>
                                    <p:cond delay="3000"/>
                                  </p:stCondLst>
                                  <p:childTnLst>
                                    <p:set>
                                      <p:cBhvr>
                                        <p:cTn id="57" dur="1" fill="hold">
                                          <p:stCondLst>
                                            <p:cond delay="0"/>
                                          </p:stCondLst>
                                        </p:cTn>
                                        <p:tgtEl>
                                          <p:spTgt spid="41"/>
                                        </p:tgtEl>
                                        <p:attrNameLst>
                                          <p:attrName>style.visibility</p:attrName>
                                        </p:attrNameLst>
                                      </p:cBhvr>
                                      <p:to>
                                        <p:strVal val="visible"/>
                                      </p:to>
                                    </p:set>
                                    <p:animEffect transition="in" filter="wipe(left)">
                                      <p:cBhvr>
                                        <p:cTn id="58" dur="500"/>
                                        <p:tgtEl>
                                          <p:spTgt spid="41"/>
                                        </p:tgtEl>
                                      </p:cBhvr>
                                    </p:animEffect>
                                  </p:childTnLst>
                                </p:cTn>
                              </p:par>
                              <p:par>
                                <p:cTn id="59" presetID="22" presetClass="entr" presetSubtype="8" fill="hold" nodeType="withEffect">
                                  <p:stCondLst>
                                    <p:cond delay="900"/>
                                  </p:stCondLst>
                                  <p:childTnLst>
                                    <p:set>
                                      <p:cBhvr>
                                        <p:cTn id="60" dur="1" fill="hold">
                                          <p:stCondLst>
                                            <p:cond delay="0"/>
                                          </p:stCondLst>
                                        </p:cTn>
                                        <p:tgtEl>
                                          <p:spTgt spid="67"/>
                                        </p:tgtEl>
                                        <p:attrNameLst>
                                          <p:attrName>style.visibility</p:attrName>
                                        </p:attrNameLst>
                                      </p:cBhvr>
                                      <p:to>
                                        <p:strVal val="visible"/>
                                      </p:to>
                                    </p:set>
                                    <p:animEffect transition="in" filter="wipe(left)">
                                      <p:cBhvr>
                                        <p:cTn id="61" dur="2500"/>
                                        <p:tgtEl>
                                          <p:spTgt spid="67"/>
                                        </p:tgtEl>
                                      </p:cBhvr>
                                    </p:animEffect>
                                  </p:childTnLst>
                                </p:cTn>
                              </p:par>
                              <p:par>
                                <p:cTn id="62" presetID="31" presetClass="entr" presetSubtype="0" fill="hold" nodeType="withEffect">
                                  <p:stCondLst>
                                    <p:cond delay="1200"/>
                                  </p:stCondLst>
                                  <p:childTnLst>
                                    <p:set>
                                      <p:cBhvr>
                                        <p:cTn id="63" dur="1" fill="hold">
                                          <p:stCondLst>
                                            <p:cond delay="0"/>
                                          </p:stCondLst>
                                        </p:cTn>
                                        <p:tgtEl>
                                          <p:spTgt spid="87"/>
                                        </p:tgtEl>
                                        <p:attrNameLst>
                                          <p:attrName>style.visibility</p:attrName>
                                        </p:attrNameLst>
                                      </p:cBhvr>
                                      <p:to>
                                        <p:strVal val="visible"/>
                                      </p:to>
                                    </p:set>
                                    <p:anim calcmode="lin" valueType="num">
                                      <p:cBhvr>
                                        <p:cTn id="64" dur="300" fill="hold"/>
                                        <p:tgtEl>
                                          <p:spTgt spid="87"/>
                                        </p:tgtEl>
                                        <p:attrNameLst>
                                          <p:attrName>ppt_w</p:attrName>
                                        </p:attrNameLst>
                                      </p:cBhvr>
                                      <p:tavLst>
                                        <p:tav tm="0">
                                          <p:val>
                                            <p:fltVal val="0"/>
                                          </p:val>
                                        </p:tav>
                                        <p:tav tm="100000">
                                          <p:val>
                                            <p:strVal val="#ppt_w"/>
                                          </p:val>
                                        </p:tav>
                                      </p:tavLst>
                                    </p:anim>
                                    <p:anim calcmode="lin" valueType="num">
                                      <p:cBhvr>
                                        <p:cTn id="65" dur="300" fill="hold"/>
                                        <p:tgtEl>
                                          <p:spTgt spid="87"/>
                                        </p:tgtEl>
                                        <p:attrNameLst>
                                          <p:attrName>ppt_h</p:attrName>
                                        </p:attrNameLst>
                                      </p:cBhvr>
                                      <p:tavLst>
                                        <p:tav tm="0">
                                          <p:val>
                                            <p:fltVal val="0"/>
                                          </p:val>
                                        </p:tav>
                                        <p:tav tm="100000">
                                          <p:val>
                                            <p:strVal val="#ppt_h"/>
                                          </p:val>
                                        </p:tav>
                                      </p:tavLst>
                                    </p:anim>
                                    <p:anim calcmode="lin" valueType="num">
                                      <p:cBhvr>
                                        <p:cTn id="66" dur="300" fill="hold"/>
                                        <p:tgtEl>
                                          <p:spTgt spid="87"/>
                                        </p:tgtEl>
                                        <p:attrNameLst>
                                          <p:attrName>style.rotation</p:attrName>
                                        </p:attrNameLst>
                                      </p:cBhvr>
                                      <p:tavLst>
                                        <p:tav tm="0">
                                          <p:val>
                                            <p:fltVal val="90"/>
                                          </p:val>
                                        </p:tav>
                                        <p:tav tm="100000">
                                          <p:val>
                                            <p:fltVal val="0"/>
                                          </p:val>
                                        </p:tav>
                                      </p:tavLst>
                                    </p:anim>
                                    <p:animEffect transition="in" filter="fade">
                                      <p:cBhvr>
                                        <p:cTn id="67" dur="300"/>
                                        <p:tgtEl>
                                          <p:spTgt spid="87"/>
                                        </p:tgtEl>
                                      </p:cBhvr>
                                    </p:animEffect>
                                  </p:childTnLst>
                                </p:cTn>
                              </p:par>
                              <p:par>
                                <p:cTn id="68" presetID="31" presetClass="entr" presetSubtype="0" fill="hold" nodeType="withEffect">
                                  <p:stCondLst>
                                    <p:cond delay="1700"/>
                                  </p:stCondLst>
                                  <p:childTnLst>
                                    <p:set>
                                      <p:cBhvr>
                                        <p:cTn id="69" dur="1" fill="hold">
                                          <p:stCondLst>
                                            <p:cond delay="0"/>
                                          </p:stCondLst>
                                        </p:cTn>
                                        <p:tgtEl>
                                          <p:spTgt spid="83"/>
                                        </p:tgtEl>
                                        <p:attrNameLst>
                                          <p:attrName>style.visibility</p:attrName>
                                        </p:attrNameLst>
                                      </p:cBhvr>
                                      <p:to>
                                        <p:strVal val="visible"/>
                                      </p:to>
                                    </p:set>
                                    <p:anim calcmode="lin" valueType="num">
                                      <p:cBhvr>
                                        <p:cTn id="70" dur="300" fill="hold"/>
                                        <p:tgtEl>
                                          <p:spTgt spid="83"/>
                                        </p:tgtEl>
                                        <p:attrNameLst>
                                          <p:attrName>ppt_w</p:attrName>
                                        </p:attrNameLst>
                                      </p:cBhvr>
                                      <p:tavLst>
                                        <p:tav tm="0">
                                          <p:val>
                                            <p:fltVal val="0"/>
                                          </p:val>
                                        </p:tav>
                                        <p:tav tm="100000">
                                          <p:val>
                                            <p:strVal val="#ppt_w"/>
                                          </p:val>
                                        </p:tav>
                                      </p:tavLst>
                                    </p:anim>
                                    <p:anim calcmode="lin" valueType="num">
                                      <p:cBhvr>
                                        <p:cTn id="71" dur="300" fill="hold"/>
                                        <p:tgtEl>
                                          <p:spTgt spid="83"/>
                                        </p:tgtEl>
                                        <p:attrNameLst>
                                          <p:attrName>ppt_h</p:attrName>
                                        </p:attrNameLst>
                                      </p:cBhvr>
                                      <p:tavLst>
                                        <p:tav tm="0">
                                          <p:val>
                                            <p:fltVal val="0"/>
                                          </p:val>
                                        </p:tav>
                                        <p:tav tm="100000">
                                          <p:val>
                                            <p:strVal val="#ppt_h"/>
                                          </p:val>
                                        </p:tav>
                                      </p:tavLst>
                                    </p:anim>
                                    <p:anim calcmode="lin" valueType="num">
                                      <p:cBhvr>
                                        <p:cTn id="72" dur="300" fill="hold"/>
                                        <p:tgtEl>
                                          <p:spTgt spid="83"/>
                                        </p:tgtEl>
                                        <p:attrNameLst>
                                          <p:attrName>style.rotation</p:attrName>
                                        </p:attrNameLst>
                                      </p:cBhvr>
                                      <p:tavLst>
                                        <p:tav tm="0">
                                          <p:val>
                                            <p:fltVal val="90"/>
                                          </p:val>
                                        </p:tav>
                                        <p:tav tm="100000">
                                          <p:val>
                                            <p:fltVal val="0"/>
                                          </p:val>
                                        </p:tav>
                                      </p:tavLst>
                                    </p:anim>
                                    <p:animEffect transition="in" filter="fade">
                                      <p:cBhvr>
                                        <p:cTn id="73" dur="300"/>
                                        <p:tgtEl>
                                          <p:spTgt spid="83"/>
                                        </p:tgtEl>
                                      </p:cBhvr>
                                    </p:animEffect>
                                  </p:childTnLst>
                                </p:cTn>
                              </p:par>
                              <p:par>
                                <p:cTn id="74" presetID="31" presetClass="entr" presetSubtype="0" fill="hold" nodeType="withEffect">
                                  <p:stCondLst>
                                    <p:cond delay="2200"/>
                                  </p:stCondLst>
                                  <p:childTnLst>
                                    <p:set>
                                      <p:cBhvr>
                                        <p:cTn id="75" dur="1" fill="hold">
                                          <p:stCondLst>
                                            <p:cond delay="0"/>
                                          </p:stCondLst>
                                        </p:cTn>
                                        <p:tgtEl>
                                          <p:spTgt spid="70"/>
                                        </p:tgtEl>
                                        <p:attrNameLst>
                                          <p:attrName>style.visibility</p:attrName>
                                        </p:attrNameLst>
                                      </p:cBhvr>
                                      <p:to>
                                        <p:strVal val="visible"/>
                                      </p:to>
                                    </p:set>
                                    <p:anim calcmode="lin" valueType="num">
                                      <p:cBhvr>
                                        <p:cTn id="76" dur="300" fill="hold"/>
                                        <p:tgtEl>
                                          <p:spTgt spid="70"/>
                                        </p:tgtEl>
                                        <p:attrNameLst>
                                          <p:attrName>ppt_w</p:attrName>
                                        </p:attrNameLst>
                                      </p:cBhvr>
                                      <p:tavLst>
                                        <p:tav tm="0">
                                          <p:val>
                                            <p:fltVal val="0"/>
                                          </p:val>
                                        </p:tav>
                                        <p:tav tm="100000">
                                          <p:val>
                                            <p:strVal val="#ppt_w"/>
                                          </p:val>
                                        </p:tav>
                                      </p:tavLst>
                                    </p:anim>
                                    <p:anim calcmode="lin" valueType="num">
                                      <p:cBhvr>
                                        <p:cTn id="77" dur="300" fill="hold"/>
                                        <p:tgtEl>
                                          <p:spTgt spid="70"/>
                                        </p:tgtEl>
                                        <p:attrNameLst>
                                          <p:attrName>ppt_h</p:attrName>
                                        </p:attrNameLst>
                                      </p:cBhvr>
                                      <p:tavLst>
                                        <p:tav tm="0">
                                          <p:val>
                                            <p:fltVal val="0"/>
                                          </p:val>
                                        </p:tav>
                                        <p:tav tm="100000">
                                          <p:val>
                                            <p:strVal val="#ppt_h"/>
                                          </p:val>
                                        </p:tav>
                                      </p:tavLst>
                                    </p:anim>
                                    <p:anim calcmode="lin" valueType="num">
                                      <p:cBhvr>
                                        <p:cTn id="78" dur="300" fill="hold"/>
                                        <p:tgtEl>
                                          <p:spTgt spid="70"/>
                                        </p:tgtEl>
                                        <p:attrNameLst>
                                          <p:attrName>style.rotation</p:attrName>
                                        </p:attrNameLst>
                                      </p:cBhvr>
                                      <p:tavLst>
                                        <p:tav tm="0">
                                          <p:val>
                                            <p:fltVal val="90"/>
                                          </p:val>
                                        </p:tav>
                                        <p:tav tm="100000">
                                          <p:val>
                                            <p:fltVal val="0"/>
                                          </p:val>
                                        </p:tav>
                                      </p:tavLst>
                                    </p:anim>
                                    <p:animEffect transition="in" filter="fade">
                                      <p:cBhvr>
                                        <p:cTn id="79" dur="300"/>
                                        <p:tgtEl>
                                          <p:spTgt spid="70"/>
                                        </p:tgtEl>
                                      </p:cBhvr>
                                    </p:animEffect>
                                  </p:childTnLst>
                                </p:cTn>
                              </p:par>
                              <p:par>
                                <p:cTn id="80" presetID="31" presetClass="entr" presetSubtype="0" fill="hold" nodeType="withEffect">
                                  <p:stCondLst>
                                    <p:cond delay="2700"/>
                                  </p:stCondLst>
                                  <p:childTnLst>
                                    <p:set>
                                      <p:cBhvr>
                                        <p:cTn id="81" dur="1" fill="hold">
                                          <p:stCondLst>
                                            <p:cond delay="0"/>
                                          </p:stCondLst>
                                        </p:cTn>
                                        <p:tgtEl>
                                          <p:spTgt spid="74"/>
                                        </p:tgtEl>
                                        <p:attrNameLst>
                                          <p:attrName>style.visibility</p:attrName>
                                        </p:attrNameLst>
                                      </p:cBhvr>
                                      <p:to>
                                        <p:strVal val="visible"/>
                                      </p:to>
                                    </p:set>
                                    <p:anim calcmode="lin" valueType="num">
                                      <p:cBhvr>
                                        <p:cTn id="82" dur="300" fill="hold"/>
                                        <p:tgtEl>
                                          <p:spTgt spid="74"/>
                                        </p:tgtEl>
                                        <p:attrNameLst>
                                          <p:attrName>ppt_w</p:attrName>
                                        </p:attrNameLst>
                                      </p:cBhvr>
                                      <p:tavLst>
                                        <p:tav tm="0">
                                          <p:val>
                                            <p:fltVal val="0"/>
                                          </p:val>
                                        </p:tav>
                                        <p:tav tm="100000">
                                          <p:val>
                                            <p:strVal val="#ppt_w"/>
                                          </p:val>
                                        </p:tav>
                                      </p:tavLst>
                                    </p:anim>
                                    <p:anim calcmode="lin" valueType="num">
                                      <p:cBhvr>
                                        <p:cTn id="83" dur="300" fill="hold"/>
                                        <p:tgtEl>
                                          <p:spTgt spid="74"/>
                                        </p:tgtEl>
                                        <p:attrNameLst>
                                          <p:attrName>ppt_h</p:attrName>
                                        </p:attrNameLst>
                                      </p:cBhvr>
                                      <p:tavLst>
                                        <p:tav tm="0">
                                          <p:val>
                                            <p:fltVal val="0"/>
                                          </p:val>
                                        </p:tav>
                                        <p:tav tm="100000">
                                          <p:val>
                                            <p:strVal val="#ppt_h"/>
                                          </p:val>
                                        </p:tav>
                                      </p:tavLst>
                                    </p:anim>
                                    <p:anim calcmode="lin" valueType="num">
                                      <p:cBhvr>
                                        <p:cTn id="84" dur="300" fill="hold"/>
                                        <p:tgtEl>
                                          <p:spTgt spid="74"/>
                                        </p:tgtEl>
                                        <p:attrNameLst>
                                          <p:attrName>style.rotation</p:attrName>
                                        </p:attrNameLst>
                                      </p:cBhvr>
                                      <p:tavLst>
                                        <p:tav tm="0">
                                          <p:val>
                                            <p:fltVal val="90"/>
                                          </p:val>
                                        </p:tav>
                                        <p:tav tm="100000">
                                          <p:val>
                                            <p:fltVal val="0"/>
                                          </p:val>
                                        </p:tav>
                                      </p:tavLst>
                                    </p:anim>
                                    <p:animEffect transition="in" filter="fade">
                                      <p:cBhvr>
                                        <p:cTn id="85" dur="300"/>
                                        <p:tgtEl>
                                          <p:spTgt spid="74"/>
                                        </p:tgtEl>
                                      </p:cBhvr>
                                    </p:animEffect>
                                  </p:childTnLst>
                                </p:cTn>
                              </p:par>
                              <p:par>
                                <p:cTn id="86" presetID="31" presetClass="entr" presetSubtype="0" fill="hold" nodeType="withEffect">
                                  <p:stCondLst>
                                    <p:cond delay="3100"/>
                                  </p:stCondLst>
                                  <p:childTnLst>
                                    <p:set>
                                      <p:cBhvr>
                                        <p:cTn id="87" dur="1" fill="hold">
                                          <p:stCondLst>
                                            <p:cond delay="0"/>
                                          </p:stCondLst>
                                        </p:cTn>
                                        <p:tgtEl>
                                          <p:spTgt spid="78"/>
                                        </p:tgtEl>
                                        <p:attrNameLst>
                                          <p:attrName>style.visibility</p:attrName>
                                        </p:attrNameLst>
                                      </p:cBhvr>
                                      <p:to>
                                        <p:strVal val="visible"/>
                                      </p:to>
                                    </p:set>
                                    <p:anim calcmode="lin" valueType="num">
                                      <p:cBhvr>
                                        <p:cTn id="88" dur="300" fill="hold"/>
                                        <p:tgtEl>
                                          <p:spTgt spid="78"/>
                                        </p:tgtEl>
                                        <p:attrNameLst>
                                          <p:attrName>ppt_w</p:attrName>
                                        </p:attrNameLst>
                                      </p:cBhvr>
                                      <p:tavLst>
                                        <p:tav tm="0">
                                          <p:val>
                                            <p:fltVal val="0"/>
                                          </p:val>
                                        </p:tav>
                                        <p:tav tm="100000">
                                          <p:val>
                                            <p:strVal val="#ppt_w"/>
                                          </p:val>
                                        </p:tav>
                                      </p:tavLst>
                                    </p:anim>
                                    <p:anim calcmode="lin" valueType="num">
                                      <p:cBhvr>
                                        <p:cTn id="89" dur="300" fill="hold"/>
                                        <p:tgtEl>
                                          <p:spTgt spid="78"/>
                                        </p:tgtEl>
                                        <p:attrNameLst>
                                          <p:attrName>ppt_h</p:attrName>
                                        </p:attrNameLst>
                                      </p:cBhvr>
                                      <p:tavLst>
                                        <p:tav tm="0">
                                          <p:val>
                                            <p:fltVal val="0"/>
                                          </p:val>
                                        </p:tav>
                                        <p:tav tm="100000">
                                          <p:val>
                                            <p:strVal val="#ppt_h"/>
                                          </p:val>
                                        </p:tav>
                                      </p:tavLst>
                                    </p:anim>
                                    <p:anim calcmode="lin" valueType="num">
                                      <p:cBhvr>
                                        <p:cTn id="90" dur="300" fill="hold"/>
                                        <p:tgtEl>
                                          <p:spTgt spid="78"/>
                                        </p:tgtEl>
                                        <p:attrNameLst>
                                          <p:attrName>style.rotation</p:attrName>
                                        </p:attrNameLst>
                                      </p:cBhvr>
                                      <p:tavLst>
                                        <p:tav tm="0">
                                          <p:val>
                                            <p:fltVal val="90"/>
                                          </p:val>
                                        </p:tav>
                                        <p:tav tm="100000">
                                          <p:val>
                                            <p:fltVal val="0"/>
                                          </p:val>
                                        </p:tav>
                                      </p:tavLst>
                                    </p:anim>
                                    <p:animEffect transition="in" filter="fade">
                                      <p:cBhvr>
                                        <p:cTn id="91" dur="300"/>
                                        <p:tgtEl>
                                          <p:spTgt spid="78"/>
                                        </p:tgtEl>
                                      </p:cBhvr>
                                    </p:animEffect>
                                  </p:childTnLst>
                                </p:cTn>
                              </p:par>
                              <p:par>
                                <p:cTn id="92" presetID="10" presetClass="entr" presetSubtype="0" fill="hold" grpId="0" nodeType="withEffect">
                                  <p:stCondLst>
                                    <p:cond delay="3100"/>
                                  </p:stCondLst>
                                  <p:childTnLst>
                                    <p:set>
                                      <p:cBhvr>
                                        <p:cTn id="93" dur="1" fill="hold">
                                          <p:stCondLst>
                                            <p:cond delay="0"/>
                                          </p:stCondLst>
                                        </p:cTn>
                                        <p:tgtEl>
                                          <p:spTgt spid="82"/>
                                        </p:tgtEl>
                                        <p:attrNameLst>
                                          <p:attrName>style.visibility</p:attrName>
                                        </p:attrNameLst>
                                      </p:cBhvr>
                                      <p:to>
                                        <p:strVal val="visible"/>
                                      </p:to>
                                    </p:set>
                                    <p:animEffect transition="in" filter="fade">
                                      <p:cBhvr>
                                        <p:cTn id="94"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7" grpId="0"/>
      <p:bldP spid="39" grpId="0"/>
      <p:bldP spid="41" grpId="0"/>
      <p:bldP spid="44" grpId="0"/>
      <p:bldP spid="8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4006CD49-856E-4760-B522-9CFB8DE974F3}"/>
              </a:ext>
            </a:extLst>
          </p:cNvPr>
          <p:cNvSpPr>
            <a:spLocks noGrp="1"/>
          </p:cNvSpPr>
          <p:nvPr>
            <p:ph type="ctrTitle"/>
          </p:nvPr>
        </p:nvSpPr>
        <p:spPr/>
        <p:txBody>
          <a:bodyPr/>
          <a:lstStyle/>
          <a:p>
            <a:r>
              <a:rPr lang="en-GB" dirty="0"/>
              <a:t>Thank you!</a:t>
            </a:r>
            <a:endParaRPr lang="x-none" dirty="0"/>
          </a:p>
        </p:txBody>
      </p:sp>
      <p:pic>
        <p:nvPicPr>
          <p:cNvPr id="4" name="Picture Placeholder 3" descr="A person holding his hands up&#10;&#10;Description automatically generated">
            <a:extLst>
              <a:ext uri="{FF2B5EF4-FFF2-40B4-BE49-F238E27FC236}">
                <a16:creationId xmlns:a16="http://schemas.microsoft.com/office/drawing/2014/main" id="{1918DEAE-9AB8-4A24-B9A1-E779C362E6CD}"/>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001338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E34DC550-0D97-495B-AD46-41E937CA48D5}"/>
              </a:ext>
            </a:extLst>
          </p:cNvPr>
          <p:cNvGraphicFramePr/>
          <p:nvPr/>
        </p:nvGraphicFramePr>
        <p:xfrm>
          <a:off x="515939" y="2643253"/>
          <a:ext cx="8566416" cy="29233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Ovaal 3">
            <a:extLst>
              <a:ext uri="{FF2B5EF4-FFF2-40B4-BE49-F238E27FC236}">
                <a16:creationId xmlns:a16="http://schemas.microsoft.com/office/drawing/2014/main" id="{DC35CFCD-C769-4009-AA83-C5AE5DDA683E}"/>
              </a:ext>
            </a:extLst>
          </p:cNvPr>
          <p:cNvSpPr/>
          <p:nvPr/>
        </p:nvSpPr>
        <p:spPr>
          <a:xfrm>
            <a:off x="7239553" y="2721358"/>
            <a:ext cx="2971247" cy="2971247"/>
          </a:xfrm>
          <a:prstGeom prst="ellipse">
            <a:avLst/>
          </a:prstGeom>
          <a:solidFill>
            <a:schemeClr val="accent1"/>
          </a:solidFill>
          <a:ln w="76200">
            <a:solidFill>
              <a:schemeClr val="bg1">
                <a:alpha val="99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2" name="Title 1"/>
          <p:cNvSpPr>
            <a:spLocks noGrp="1"/>
          </p:cNvSpPr>
          <p:nvPr>
            <p:ph type="title"/>
          </p:nvPr>
        </p:nvSpPr>
        <p:spPr/>
        <p:txBody>
          <a:bodyPr/>
          <a:lstStyle/>
          <a:p>
            <a:r>
              <a:rPr lang="fr-BE" dirty="0"/>
              <a:t>Factoring : </a:t>
            </a:r>
            <a:r>
              <a:rPr lang="fr-BE" dirty="0" err="1"/>
              <a:t>Definition</a:t>
            </a:r>
            <a:endParaRPr lang="fr-BE" dirty="0"/>
          </a:p>
        </p:txBody>
      </p:sp>
      <p:sp>
        <p:nvSpPr>
          <p:cNvPr id="9" name="Rectangle 2"/>
          <p:cNvSpPr txBox="1">
            <a:spLocks noChangeArrowheads="1"/>
          </p:cNvSpPr>
          <p:nvPr/>
        </p:nvSpPr>
        <p:spPr>
          <a:xfrm>
            <a:off x="1981200" y="1370013"/>
            <a:ext cx="7772400" cy="154781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sp>
        <p:nvSpPr>
          <p:cNvPr id="10" name="Text Box 3"/>
          <p:cNvSpPr txBox="1">
            <a:spLocks noChangeArrowheads="1"/>
          </p:cNvSpPr>
          <p:nvPr/>
        </p:nvSpPr>
        <p:spPr bwMode="auto">
          <a:xfrm>
            <a:off x="515940" y="1185334"/>
            <a:ext cx="9411244" cy="1661993"/>
          </a:xfrm>
          <a:prstGeom prst="rect">
            <a:avLst/>
          </a:prstGeom>
          <a:noFill/>
          <a:ln>
            <a:noFill/>
          </a:ln>
          <a:effectLst/>
          <a:extLst>
            <a:ext uri="{909E8E84-426E-40DD-AFC4-6F175D3DCCD1}">
              <a14:hiddenFill xmlns:a14="http://schemas.microsoft.com/office/drawing/2010/main">
                <a:solidFill>
                  <a:srgbClr val="00407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lvl1pPr>
              <a:defRPr sz="2400">
                <a:solidFill>
                  <a:schemeClr val="tx1"/>
                </a:solidFill>
                <a:latin typeface="Arial" charset="0"/>
                <a:ea typeface="ＭＳ Ｐゴシック" pitchFamily="34" charset="-128"/>
              </a:defRPr>
            </a:lvl1pPr>
            <a:lvl2pPr>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sa Sans Pro Thin"/>
                <a:ea typeface="ＭＳ Ｐゴシック" pitchFamily="34" charset="-128"/>
                <a:cs typeface="Helvetica" panose="020B0604020202020204" pitchFamily="34" charset="0"/>
              </a:rPr>
              <a:t>Factoring is a specialized financial service, offered either by a subsidiary/division of a bank or an independent provider that offers a range of services to a business based on their clients accounts receivable.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sa Sans Pro Thin"/>
                <a:ea typeface="ＭＳ Ｐゴシック" pitchFamily="34" charset="-128"/>
                <a:cs typeface="Helvetica" panose="020B0604020202020204" pitchFamily="34" charset="0"/>
              </a:rPr>
              <a:t>A factor provides some or all of the following basic services:</a:t>
            </a:r>
          </a:p>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1800" b="0" i="0" u="none" strike="noStrike" kern="1200" cap="none" spc="0" normalizeH="0" baseline="0" noProof="0" dirty="0">
              <a:ln>
                <a:noFill/>
              </a:ln>
              <a:solidFill>
                <a:srgbClr val="00456C"/>
              </a:solidFill>
              <a:effectLst/>
              <a:uLnTx/>
              <a:uFillTx/>
              <a:latin typeface="Tisa Sans Pro Thin"/>
              <a:ea typeface="ＭＳ Ｐゴシック" pitchFamily="34" charset="-128"/>
              <a:cs typeface="+mn-cs"/>
            </a:endParaRPr>
          </a:p>
        </p:txBody>
      </p:sp>
      <p:pic>
        <p:nvPicPr>
          <p:cNvPr id="11" name="Picture 4" descr="Financial Mountain"/>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500529" y="2251138"/>
            <a:ext cx="2426655" cy="31641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3633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xEl>
                                              <p:pRg st="1" end="1"/>
                                            </p:txEl>
                                          </p:spTgt>
                                        </p:tgtEl>
                                        <p:attrNameLst>
                                          <p:attrName>style.visibility</p:attrName>
                                        </p:attrNameLst>
                                      </p:cBhvr>
                                      <p:to>
                                        <p:strVal val="visible"/>
                                      </p:to>
                                    </p:set>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a:extLst>
              <a:ext uri="{FF2B5EF4-FFF2-40B4-BE49-F238E27FC236}">
                <a16:creationId xmlns:a16="http://schemas.microsoft.com/office/drawing/2014/main" id="{2E1B28D3-452A-4445-9A16-2015C365228C}"/>
              </a:ext>
            </a:extLst>
          </p:cNvPr>
          <p:cNvSpPr txBox="1">
            <a:spLocks noChangeArrowheads="1"/>
          </p:cNvSpPr>
          <p:nvPr/>
        </p:nvSpPr>
        <p:spPr bwMode="auto">
          <a:xfrm>
            <a:off x="5353050" y="1657350"/>
            <a:ext cx="17716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1800" b="0" i="0" u="none" strike="noStrike" kern="1200" cap="none" spc="0" normalizeH="0" baseline="0" noProof="0">
              <a:ln>
                <a:noFill/>
              </a:ln>
              <a:solidFill>
                <a:srgbClr val="5B9BD5"/>
              </a:solidFill>
              <a:effectLst/>
              <a:uLnTx/>
              <a:uFillTx/>
              <a:latin typeface="Helvetica" panose="020B0604020202020204" pitchFamily="34" charset="0"/>
              <a:ea typeface="ＭＳ Ｐゴシック" pitchFamily="34" charset="-128"/>
              <a:cs typeface="Helvetica" panose="020B0604020202020204" pitchFamily="34" charset="0"/>
            </a:endParaRPr>
          </a:p>
        </p:txBody>
      </p:sp>
      <p:sp>
        <p:nvSpPr>
          <p:cNvPr id="16" name="Rectangle 15">
            <a:extLst>
              <a:ext uri="{FF2B5EF4-FFF2-40B4-BE49-F238E27FC236}">
                <a16:creationId xmlns:a16="http://schemas.microsoft.com/office/drawing/2014/main" id="{D112E2A3-7DCD-4DD0-9A43-6235D35C391C}"/>
              </a:ext>
            </a:extLst>
          </p:cNvPr>
          <p:cNvSpPr/>
          <p:nvPr/>
        </p:nvSpPr>
        <p:spPr>
          <a:xfrm>
            <a:off x="2156982" y="5256253"/>
            <a:ext cx="7973225"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2060"/>
                </a:solidFill>
                <a:effectLst/>
                <a:uLnTx/>
                <a:uFillTx/>
                <a:latin typeface="Tisa Sans Pro Thin"/>
                <a:ea typeface="+mn-ea"/>
                <a:cs typeface="Helvetica" panose="020B0604020202020204" pitchFamily="34" charset="0"/>
              </a:rPr>
              <a:t>Definition: A receivable is an intangible asset on the balance sheet of the supplier, created when the seller agrees to ship on open account terms, typically for a period up to 180 days</a:t>
            </a:r>
          </a:p>
        </p:txBody>
      </p:sp>
      <p:sp>
        <p:nvSpPr>
          <p:cNvPr id="2" name="Title 1">
            <a:extLst>
              <a:ext uri="{FF2B5EF4-FFF2-40B4-BE49-F238E27FC236}">
                <a16:creationId xmlns:a16="http://schemas.microsoft.com/office/drawing/2014/main" id="{E5D29BEA-D057-4467-9C30-15B12610AB5E}"/>
              </a:ext>
            </a:extLst>
          </p:cNvPr>
          <p:cNvSpPr>
            <a:spLocks noGrp="1"/>
          </p:cNvSpPr>
          <p:nvPr>
            <p:ph type="title"/>
          </p:nvPr>
        </p:nvSpPr>
        <p:spPr/>
        <p:txBody>
          <a:bodyPr/>
          <a:lstStyle/>
          <a:p>
            <a:r>
              <a:rPr lang="en-GB" dirty="0"/>
              <a:t>What is a Receivable &amp; what are the owner’s rights? </a:t>
            </a:r>
            <a:endParaRPr lang="x-none" dirty="0"/>
          </a:p>
        </p:txBody>
      </p:sp>
      <p:graphicFrame>
        <p:nvGraphicFramePr>
          <p:cNvPr id="4" name="Diagram 3">
            <a:extLst>
              <a:ext uri="{FF2B5EF4-FFF2-40B4-BE49-F238E27FC236}">
                <a16:creationId xmlns:a16="http://schemas.microsoft.com/office/drawing/2014/main" id="{3D812AAD-3BDD-48FD-B4AF-B4C0C621398C}"/>
              </a:ext>
            </a:extLst>
          </p:cNvPr>
          <p:cNvGraphicFramePr/>
          <p:nvPr/>
        </p:nvGraphicFramePr>
        <p:xfrm>
          <a:off x="4216103" y="1276014"/>
          <a:ext cx="3854985" cy="40639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8" name="Diagram 17">
            <a:extLst>
              <a:ext uri="{FF2B5EF4-FFF2-40B4-BE49-F238E27FC236}">
                <a16:creationId xmlns:a16="http://schemas.microsoft.com/office/drawing/2014/main" id="{638EBEF1-9D64-43F4-BB81-D4D6A53E4D7E}"/>
              </a:ext>
            </a:extLst>
          </p:cNvPr>
          <p:cNvGraphicFramePr/>
          <p:nvPr/>
        </p:nvGraphicFramePr>
        <p:xfrm>
          <a:off x="1796115" y="1105225"/>
          <a:ext cx="2419988" cy="4064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2" name="Diagram 21">
            <a:extLst>
              <a:ext uri="{FF2B5EF4-FFF2-40B4-BE49-F238E27FC236}">
                <a16:creationId xmlns:a16="http://schemas.microsoft.com/office/drawing/2014/main" id="{A9A8B6CD-2FF9-4BD9-9F28-CA57DAFB1449}"/>
              </a:ext>
            </a:extLst>
          </p:cNvPr>
          <p:cNvGraphicFramePr/>
          <p:nvPr/>
        </p:nvGraphicFramePr>
        <p:xfrm>
          <a:off x="8071087" y="930146"/>
          <a:ext cx="2419988" cy="4064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87889713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it works</a:t>
            </a:r>
            <a:br>
              <a:rPr lang="en-US" dirty="0"/>
            </a:br>
            <a:r>
              <a:rPr lang="en-US" dirty="0"/>
              <a:t>Serving Suppliers that Sell to Businesses Globally</a:t>
            </a:r>
            <a:endParaRPr lang="fr-BE" dirty="0"/>
          </a:p>
        </p:txBody>
      </p:sp>
      <p:sp>
        <p:nvSpPr>
          <p:cNvPr id="157" name="Rechthoek 156">
            <a:extLst>
              <a:ext uri="{FF2B5EF4-FFF2-40B4-BE49-F238E27FC236}">
                <a16:creationId xmlns:a16="http://schemas.microsoft.com/office/drawing/2014/main" id="{69CABA07-A80B-4375-9357-E7F1D498E3C1}"/>
              </a:ext>
            </a:extLst>
          </p:cNvPr>
          <p:cNvSpPr/>
          <p:nvPr/>
        </p:nvSpPr>
        <p:spPr>
          <a:xfrm>
            <a:off x="1562100" y="1276350"/>
            <a:ext cx="1808604" cy="46958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2" name="Pijl: rechts 71">
            <a:extLst>
              <a:ext uri="{FF2B5EF4-FFF2-40B4-BE49-F238E27FC236}">
                <a16:creationId xmlns:a16="http://schemas.microsoft.com/office/drawing/2014/main" id="{6A72629A-B4BE-4CE5-93EF-6D1D44782F36}"/>
              </a:ext>
            </a:extLst>
          </p:cNvPr>
          <p:cNvSpPr/>
          <p:nvPr/>
        </p:nvSpPr>
        <p:spPr>
          <a:xfrm rot="5400000">
            <a:off x="1824414" y="3867405"/>
            <a:ext cx="1283976" cy="594384"/>
          </a:xfrm>
          <a:prstGeom prst="rightArrow">
            <a:avLst>
              <a:gd name="adj1" fmla="val 50000"/>
              <a:gd name="adj2" fmla="val 50920"/>
            </a:avLst>
          </a:prstGeom>
          <a:gradFill>
            <a:gsLst>
              <a:gs pos="0">
                <a:schemeClr val="accent2"/>
              </a:gs>
              <a:gs pos="70000">
                <a:schemeClr val="accent1"/>
              </a:gs>
              <a:gs pos="38000">
                <a:schemeClr val="accent1"/>
              </a:gs>
              <a:gs pos="89000">
                <a:schemeClr val="tx2"/>
              </a:gs>
              <a:gs pos="100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pic>
        <p:nvPicPr>
          <p:cNvPr id="9" name="Graphic 8" descr="Document">
            <a:extLst>
              <a:ext uri="{FF2B5EF4-FFF2-40B4-BE49-F238E27FC236}">
                <a16:creationId xmlns:a16="http://schemas.microsoft.com/office/drawing/2014/main" id="{B47E9786-5CCC-4378-A0E5-E3C31101AFAD}"/>
              </a:ext>
            </a:extLst>
          </p:cNvPr>
          <p:cNvPicPr>
            <a:picLocks noChangeAspect="1"/>
          </p:cNvPicPr>
          <p:nvPr/>
        </p:nvPicPr>
        <p:blipFill>
          <a:blip r:embed="rId2" cstate="screen">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12955" y="4067000"/>
            <a:ext cx="307834" cy="307834"/>
          </a:xfrm>
          <a:prstGeom prst="rect">
            <a:avLst/>
          </a:prstGeom>
        </p:spPr>
      </p:pic>
      <p:sp>
        <p:nvSpPr>
          <p:cNvPr id="78" name="Rechthoek: afgeronde hoeken 77">
            <a:extLst>
              <a:ext uri="{FF2B5EF4-FFF2-40B4-BE49-F238E27FC236}">
                <a16:creationId xmlns:a16="http://schemas.microsoft.com/office/drawing/2014/main" id="{A4699C1B-ABC9-4E39-9AFE-256C10454E68}"/>
              </a:ext>
            </a:extLst>
          </p:cNvPr>
          <p:cNvSpPr/>
          <p:nvPr/>
        </p:nvSpPr>
        <p:spPr>
          <a:xfrm>
            <a:off x="1682177" y="3164785"/>
            <a:ext cx="1568450" cy="36469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BUYER</a:t>
            </a:r>
          </a:p>
        </p:txBody>
      </p:sp>
      <p:pic>
        <p:nvPicPr>
          <p:cNvPr id="138" name="Afbeelding 137" descr="Afbeelding met speelgoed&#10;&#10;Automatisch gegenereerde beschrijving">
            <a:extLst>
              <a:ext uri="{FF2B5EF4-FFF2-40B4-BE49-F238E27FC236}">
                <a16:creationId xmlns:a16="http://schemas.microsoft.com/office/drawing/2014/main" id="{04473734-E1D0-4BBD-847D-16F067056253}"/>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1838022" y="2613643"/>
            <a:ext cx="1257409" cy="548970"/>
          </a:xfrm>
          <a:prstGeom prst="rect">
            <a:avLst/>
          </a:prstGeom>
        </p:spPr>
      </p:pic>
      <p:sp>
        <p:nvSpPr>
          <p:cNvPr id="73" name="Rechthoek: afgeronde hoeken 72">
            <a:extLst>
              <a:ext uri="{FF2B5EF4-FFF2-40B4-BE49-F238E27FC236}">
                <a16:creationId xmlns:a16="http://schemas.microsoft.com/office/drawing/2014/main" id="{80AC6E94-60AF-419C-9CFF-29C499C80363}"/>
              </a:ext>
            </a:extLst>
          </p:cNvPr>
          <p:cNvSpPr/>
          <p:nvPr/>
        </p:nvSpPr>
        <p:spPr>
          <a:xfrm>
            <a:off x="1682177" y="5453530"/>
            <a:ext cx="1568450" cy="36469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SELLER</a:t>
            </a:r>
          </a:p>
        </p:txBody>
      </p:sp>
      <p:pic>
        <p:nvPicPr>
          <p:cNvPr id="144" name="Afbeelding 143" descr="Afbeelding met gebouw, buiten, groot, wit&#10;&#10;Automatisch gegenereerde beschrijving">
            <a:extLst>
              <a:ext uri="{FF2B5EF4-FFF2-40B4-BE49-F238E27FC236}">
                <a16:creationId xmlns:a16="http://schemas.microsoft.com/office/drawing/2014/main" id="{A1C71CD9-E0D7-49E0-84A2-A8A7763EE54D}"/>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1717360" y="4914372"/>
            <a:ext cx="1516487" cy="544160"/>
          </a:xfrm>
          <a:prstGeom prst="rect">
            <a:avLst/>
          </a:prstGeom>
        </p:spPr>
      </p:pic>
      <p:grpSp>
        <p:nvGrpSpPr>
          <p:cNvPr id="162" name="Groep 161">
            <a:extLst>
              <a:ext uri="{FF2B5EF4-FFF2-40B4-BE49-F238E27FC236}">
                <a16:creationId xmlns:a16="http://schemas.microsoft.com/office/drawing/2014/main" id="{BBF5CDE1-00E4-4415-AC54-7E8334250CCD}"/>
              </a:ext>
            </a:extLst>
          </p:cNvPr>
          <p:cNvGrpSpPr/>
          <p:nvPr/>
        </p:nvGrpSpPr>
        <p:grpSpPr>
          <a:xfrm>
            <a:off x="1639159" y="1331252"/>
            <a:ext cx="1654489" cy="429348"/>
            <a:chOff x="320843" y="1331252"/>
            <a:chExt cx="1654489" cy="429348"/>
          </a:xfrm>
        </p:grpSpPr>
        <p:sp>
          <p:nvSpPr>
            <p:cNvPr id="153" name="Oval 44">
              <a:extLst>
                <a:ext uri="{FF2B5EF4-FFF2-40B4-BE49-F238E27FC236}">
                  <a16:creationId xmlns:a16="http://schemas.microsoft.com/office/drawing/2014/main" id="{B2B6B9C2-E30F-4BC8-AFD1-3180BC1A95A0}"/>
                </a:ext>
              </a:extLst>
            </p:cNvPr>
            <p:cNvSpPr>
              <a:spLocks noChangeArrowheads="1"/>
            </p:cNvSpPr>
            <p:nvPr/>
          </p:nvSpPr>
          <p:spPr bwMode="auto">
            <a:xfrm>
              <a:off x="320843" y="1362597"/>
              <a:ext cx="292100" cy="295276"/>
            </a:xfrm>
            <a:prstGeom prst="ellipse">
              <a:avLst/>
            </a:prstGeom>
            <a:solidFill>
              <a:schemeClr val="accent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white"/>
                  </a:solidFill>
                  <a:effectLst/>
                  <a:uLnTx/>
                  <a:uFillTx/>
                  <a:latin typeface="Tisa Sans Pro Medium"/>
                  <a:ea typeface="+mn-ea"/>
                  <a:cs typeface="+mn-cs"/>
                </a:rPr>
                <a:t>1</a:t>
              </a:r>
            </a:p>
          </p:txBody>
        </p:sp>
        <p:sp>
          <p:nvSpPr>
            <p:cNvPr id="154" name="Text Box 40">
              <a:extLst>
                <a:ext uri="{FF2B5EF4-FFF2-40B4-BE49-F238E27FC236}">
                  <a16:creationId xmlns:a16="http://schemas.microsoft.com/office/drawing/2014/main" id="{1E708AC1-50F8-4A9A-944E-4246705E8DF7}"/>
                </a:ext>
              </a:extLst>
            </p:cNvPr>
            <p:cNvSpPr txBox="1">
              <a:spLocks noChangeArrowheads="1"/>
            </p:cNvSpPr>
            <p:nvPr/>
          </p:nvSpPr>
          <p:spPr bwMode="auto">
            <a:xfrm>
              <a:off x="578616" y="1331252"/>
              <a:ext cx="1396716" cy="4293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Buyer places an order with sellers</a:t>
              </a:r>
            </a:p>
          </p:txBody>
        </p:sp>
      </p:grpSp>
      <p:grpSp>
        <p:nvGrpSpPr>
          <p:cNvPr id="163" name="Groep 162">
            <a:extLst>
              <a:ext uri="{FF2B5EF4-FFF2-40B4-BE49-F238E27FC236}">
                <a16:creationId xmlns:a16="http://schemas.microsoft.com/office/drawing/2014/main" id="{76E31D53-53EE-4839-B35F-52CC55FB5E46}"/>
              </a:ext>
            </a:extLst>
          </p:cNvPr>
          <p:cNvGrpSpPr/>
          <p:nvPr/>
        </p:nvGrpSpPr>
        <p:grpSpPr>
          <a:xfrm>
            <a:off x="3457143" y="1362597"/>
            <a:ext cx="1638233" cy="1039178"/>
            <a:chOff x="2152719" y="1362597"/>
            <a:chExt cx="1638233" cy="1039178"/>
          </a:xfrm>
        </p:grpSpPr>
        <p:sp>
          <p:nvSpPr>
            <p:cNvPr id="68" name="Oval 44">
              <a:extLst>
                <a:ext uri="{FF2B5EF4-FFF2-40B4-BE49-F238E27FC236}">
                  <a16:creationId xmlns:a16="http://schemas.microsoft.com/office/drawing/2014/main" id="{D6639991-BF61-492D-8222-49D569294F01}"/>
                </a:ext>
              </a:extLst>
            </p:cNvPr>
            <p:cNvSpPr>
              <a:spLocks noChangeArrowheads="1"/>
            </p:cNvSpPr>
            <p:nvPr/>
          </p:nvSpPr>
          <p:spPr bwMode="auto">
            <a:xfrm>
              <a:off x="2152719" y="1362597"/>
              <a:ext cx="292100" cy="295276"/>
            </a:xfrm>
            <a:prstGeom prst="ellipse">
              <a:avLst/>
            </a:prstGeom>
            <a:solidFill>
              <a:schemeClr val="accent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white"/>
                  </a:solidFill>
                  <a:effectLst/>
                  <a:uLnTx/>
                  <a:uFillTx/>
                  <a:latin typeface="Tisa Sans Pro Medium"/>
                  <a:ea typeface="+mn-ea"/>
                  <a:cs typeface="+mn-cs"/>
                </a:rPr>
                <a:t>2</a:t>
              </a:r>
            </a:p>
          </p:txBody>
        </p:sp>
        <p:sp>
          <p:nvSpPr>
            <p:cNvPr id="87" name="Text Box 40">
              <a:extLst>
                <a:ext uri="{FF2B5EF4-FFF2-40B4-BE49-F238E27FC236}">
                  <a16:creationId xmlns:a16="http://schemas.microsoft.com/office/drawing/2014/main" id="{54C9E4FB-5B14-45CB-97FB-50FA06C09000}"/>
                </a:ext>
              </a:extLst>
            </p:cNvPr>
            <p:cNvSpPr txBox="1">
              <a:spLocks noChangeArrowheads="1"/>
            </p:cNvSpPr>
            <p:nvPr/>
          </p:nvSpPr>
          <p:spPr bwMode="auto">
            <a:xfrm>
              <a:off x="2422129" y="1381496"/>
              <a:ext cx="1368823" cy="1020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Factor evaluates credit worthiness of buyers.</a:t>
              </a:r>
            </a:p>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Factor approves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the buyer.</a:t>
              </a:r>
            </a:p>
          </p:txBody>
        </p:sp>
      </p:grpSp>
      <p:sp>
        <p:nvSpPr>
          <p:cNvPr id="118" name="Rechthoek: afgeronde hoeken 117">
            <a:extLst>
              <a:ext uri="{FF2B5EF4-FFF2-40B4-BE49-F238E27FC236}">
                <a16:creationId xmlns:a16="http://schemas.microsoft.com/office/drawing/2014/main" id="{05CC0857-C05F-4F8F-BB4A-0CBA649EB380}"/>
              </a:ext>
            </a:extLst>
          </p:cNvPr>
          <p:cNvSpPr/>
          <p:nvPr/>
        </p:nvSpPr>
        <p:spPr>
          <a:xfrm>
            <a:off x="3492033" y="3157914"/>
            <a:ext cx="1568450" cy="36469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BUYER</a:t>
            </a:r>
          </a:p>
        </p:txBody>
      </p:sp>
      <p:sp>
        <p:nvSpPr>
          <p:cNvPr id="75" name="Rechthoek: afgeronde hoeken 74">
            <a:extLst>
              <a:ext uri="{FF2B5EF4-FFF2-40B4-BE49-F238E27FC236}">
                <a16:creationId xmlns:a16="http://schemas.microsoft.com/office/drawing/2014/main" id="{0027AD92-2552-4668-897E-D1DC670FF820}"/>
              </a:ext>
            </a:extLst>
          </p:cNvPr>
          <p:cNvSpPr/>
          <p:nvPr/>
        </p:nvSpPr>
        <p:spPr>
          <a:xfrm>
            <a:off x="3492033" y="5442024"/>
            <a:ext cx="1568450" cy="36469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SELLER</a:t>
            </a:r>
          </a:p>
        </p:txBody>
      </p:sp>
      <p:sp>
        <p:nvSpPr>
          <p:cNvPr id="69" name="Pijl: rechts 68">
            <a:extLst>
              <a:ext uri="{FF2B5EF4-FFF2-40B4-BE49-F238E27FC236}">
                <a16:creationId xmlns:a16="http://schemas.microsoft.com/office/drawing/2014/main" id="{0F901854-7FB0-49EC-A3AC-4FD3EE46421B}"/>
              </a:ext>
            </a:extLst>
          </p:cNvPr>
          <p:cNvSpPr/>
          <p:nvPr/>
        </p:nvSpPr>
        <p:spPr>
          <a:xfrm rot="5400000">
            <a:off x="3914870" y="4150779"/>
            <a:ext cx="717223" cy="594384"/>
          </a:xfrm>
          <a:prstGeom prst="rightArrow">
            <a:avLst>
              <a:gd name="adj1" fmla="val 50000"/>
              <a:gd name="adj2" fmla="val 50920"/>
            </a:avLst>
          </a:prstGeom>
          <a:gradFill>
            <a:gsLst>
              <a:gs pos="44000">
                <a:schemeClr val="accent1"/>
              </a:gs>
              <a:gs pos="0">
                <a:schemeClr val="accent1"/>
              </a:gs>
              <a:gs pos="100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70" name="Pijl: rechts 69">
            <a:extLst>
              <a:ext uri="{FF2B5EF4-FFF2-40B4-BE49-F238E27FC236}">
                <a16:creationId xmlns:a16="http://schemas.microsoft.com/office/drawing/2014/main" id="{321E75BA-56C3-4533-A26B-BD487BB01A7A}"/>
              </a:ext>
            </a:extLst>
          </p:cNvPr>
          <p:cNvSpPr/>
          <p:nvPr/>
        </p:nvSpPr>
        <p:spPr>
          <a:xfrm rot="16200000">
            <a:off x="3956086" y="3701522"/>
            <a:ext cx="634791" cy="594384"/>
          </a:xfrm>
          <a:prstGeom prst="rightArrow">
            <a:avLst>
              <a:gd name="adj1" fmla="val 50000"/>
              <a:gd name="adj2" fmla="val 50920"/>
            </a:avLst>
          </a:prstGeom>
          <a:gradFill>
            <a:gsLst>
              <a:gs pos="0">
                <a:schemeClr val="accent1"/>
              </a:gs>
              <a:gs pos="100000">
                <a:schemeClr val="accent2"/>
              </a:gs>
              <a:gs pos="44000">
                <a:schemeClr val="accent1"/>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124" name="Rechthoek: afgeronde hoeken 123">
            <a:extLst>
              <a:ext uri="{FF2B5EF4-FFF2-40B4-BE49-F238E27FC236}">
                <a16:creationId xmlns:a16="http://schemas.microsoft.com/office/drawing/2014/main" id="{1E4B9947-E418-4F08-A090-D4E01D35EA6E}"/>
              </a:ext>
            </a:extLst>
          </p:cNvPr>
          <p:cNvSpPr/>
          <p:nvPr/>
        </p:nvSpPr>
        <p:spPr>
          <a:xfrm>
            <a:off x="3819169" y="4052417"/>
            <a:ext cx="914181" cy="36469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FACTOR</a:t>
            </a:r>
          </a:p>
        </p:txBody>
      </p:sp>
      <p:sp>
        <p:nvSpPr>
          <p:cNvPr id="116" name="Tekstvak 115">
            <a:extLst>
              <a:ext uri="{FF2B5EF4-FFF2-40B4-BE49-F238E27FC236}">
                <a16:creationId xmlns:a16="http://schemas.microsoft.com/office/drawing/2014/main" id="{1DCBB8C8-2116-4E34-95F5-7DD865790235}"/>
              </a:ext>
            </a:extLst>
          </p:cNvPr>
          <p:cNvSpPr txBox="1"/>
          <p:nvPr/>
        </p:nvSpPr>
        <p:spPr>
          <a:xfrm>
            <a:off x="4129551" y="3735848"/>
            <a:ext cx="31290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sa Sans Pro Medium"/>
                <a:ea typeface="+mn-ea"/>
                <a:cs typeface="+mn-cs"/>
              </a:rPr>
              <a:t>?</a:t>
            </a:r>
            <a:endParaRPr kumimoji="0" lang="nl-NL" sz="1800" b="0" i="0" u="none" strike="noStrike" kern="1200" cap="none" spc="0" normalizeH="0" baseline="0" noProof="0" dirty="0">
              <a:ln>
                <a:noFill/>
              </a:ln>
              <a:solidFill>
                <a:prstClr val="white"/>
              </a:solidFill>
              <a:effectLst/>
              <a:uLnTx/>
              <a:uFillTx/>
              <a:latin typeface="Tisa Sans Pro Medium"/>
              <a:ea typeface="+mn-ea"/>
              <a:cs typeface="+mn-cs"/>
            </a:endParaRPr>
          </a:p>
        </p:txBody>
      </p:sp>
      <p:pic>
        <p:nvPicPr>
          <p:cNvPr id="39" name="Graphic 38" descr="Duim omhoog">
            <a:extLst>
              <a:ext uri="{FF2B5EF4-FFF2-40B4-BE49-F238E27FC236}">
                <a16:creationId xmlns:a16="http://schemas.microsoft.com/office/drawing/2014/main" id="{09E3C199-345E-4FA9-8440-72B52537B230}"/>
              </a:ext>
            </a:extLst>
          </p:cNvPr>
          <p:cNvPicPr>
            <a:picLocks noChangeAspect="1"/>
          </p:cNvPicPr>
          <p:nvPr/>
        </p:nvPicPr>
        <p:blipFill>
          <a:blip r:embed="rId6" cstate="screen">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52762" y="4386232"/>
            <a:ext cx="259984" cy="259984"/>
          </a:xfrm>
          <a:prstGeom prst="rect">
            <a:avLst/>
          </a:prstGeom>
        </p:spPr>
      </p:pic>
      <p:pic>
        <p:nvPicPr>
          <p:cNvPr id="139" name="Afbeelding 138" descr="Afbeelding met speelgoed&#10;&#10;Automatisch gegenereerde beschrijving">
            <a:extLst>
              <a:ext uri="{FF2B5EF4-FFF2-40B4-BE49-F238E27FC236}">
                <a16:creationId xmlns:a16="http://schemas.microsoft.com/office/drawing/2014/main" id="{0A5EA902-4F98-406E-9CAC-202302A06E56}"/>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3647555" y="2612474"/>
            <a:ext cx="1257409" cy="548970"/>
          </a:xfrm>
          <a:prstGeom prst="rect">
            <a:avLst/>
          </a:prstGeom>
        </p:spPr>
      </p:pic>
      <p:pic>
        <p:nvPicPr>
          <p:cNvPr id="145" name="Afbeelding 144" descr="Afbeelding met gebouw, buiten, groot, wit&#10;&#10;Automatisch gegenereerde beschrijving">
            <a:extLst>
              <a:ext uri="{FF2B5EF4-FFF2-40B4-BE49-F238E27FC236}">
                <a16:creationId xmlns:a16="http://schemas.microsoft.com/office/drawing/2014/main" id="{55EFE4D4-77B2-4DF4-8C8E-4423BCCDE1AE}"/>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3518016" y="4903946"/>
            <a:ext cx="1516487" cy="544160"/>
          </a:xfrm>
          <a:prstGeom prst="rect">
            <a:avLst/>
          </a:prstGeom>
        </p:spPr>
      </p:pic>
      <p:sp>
        <p:nvSpPr>
          <p:cNvPr id="161" name="Rechthoek 160">
            <a:extLst>
              <a:ext uri="{FF2B5EF4-FFF2-40B4-BE49-F238E27FC236}">
                <a16:creationId xmlns:a16="http://schemas.microsoft.com/office/drawing/2014/main" id="{F0EA4590-8BC8-4388-95E0-3801E7560912}"/>
              </a:ext>
            </a:extLst>
          </p:cNvPr>
          <p:cNvSpPr/>
          <p:nvPr/>
        </p:nvSpPr>
        <p:spPr>
          <a:xfrm>
            <a:off x="3371956" y="1276350"/>
            <a:ext cx="1808604" cy="46958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grpSp>
        <p:nvGrpSpPr>
          <p:cNvPr id="168" name="Groep 167">
            <a:extLst>
              <a:ext uri="{FF2B5EF4-FFF2-40B4-BE49-F238E27FC236}">
                <a16:creationId xmlns:a16="http://schemas.microsoft.com/office/drawing/2014/main" id="{B8E06C40-EB32-4701-9B13-12DA00CC3B2E}"/>
              </a:ext>
            </a:extLst>
          </p:cNvPr>
          <p:cNvGrpSpPr/>
          <p:nvPr/>
        </p:nvGrpSpPr>
        <p:grpSpPr>
          <a:xfrm>
            <a:off x="5257173" y="1356342"/>
            <a:ext cx="1655037" cy="621073"/>
            <a:chOff x="3785989" y="1356341"/>
            <a:chExt cx="1655037" cy="621073"/>
          </a:xfrm>
        </p:grpSpPr>
        <p:sp>
          <p:nvSpPr>
            <p:cNvPr id="67" name="Oval 44">
              <a:extLst>
                <a:ext uri="{FF2B5EF4-FFF2-40B4-BE49-F238E27FC236}">
                  <a16:creationId xmlns:a16="http://schemas.microsoft.com/office/drawing/2014/main" id="{53F0559D-A002-4361-BFE1-4329B2B47341}"/>
                </a:ext>
              </a:extLst>
            </p:cNvPr>
            <p:cNvSpPr>
              <a:spLocks noChangeArrowheads="1"/>
            </p:cNvSpPr>
            <p:nvPr/>
          </p:nvSpPr>
          <p:spPr bwMode="auto">
            <a:xfrm>
              <a:off x="3785989" y="1356341"/>
              <a:ext cx="292100" cy="295276"/>
            </a:xfrm>
            <a:prstGeom prst="ellipse">
              <a:avLst/>
            </a:prstGeom>
            <a:solidFill>
              <a:schemeClr val="accent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white"/>
                  </a:solidFill>
                  <a:effectLst/>
                  <a:uLnTx/>
                  <a:uFillTx/>
                  <a:latin typeface="Tisa Sans Pro Medium"/>
                  <a:ea typeface="+mn-ea"/>
                  <a:cs typeface="+mn-cs"/>
                </a:rPr>
                <a:t>3</a:t>
              </a:r>
            </a:p>
          </p:txBody>
        </p:sp>
        <p:sp>
          <p:nvSpPr>
            <p:cNvPr id="102" name="Text Box 32">
              <a:extLst>
                <a:ext uri="{FF2B5EF4-FFF2-40B4-BE49-F238E27FC236}">
                  <a16:creationId xmlns:a16="http://schemas.microsoft.com/office/drawing/2014/main" id="{EFB813D9-5C31-49F0-A622-9C0848C57EE5}"/>
                </a:ext>
              </a:extLst>
            </p:cNvPr>
            <p:cNvSpPr txBox="1">
              <a:spLocks noChangeArrowheads="1"/>
            </p:cNvSpPr>
            <p:nvPr/>
          </p:nvSpPr>
          <p:spPr bwMode="auto">
            <a:xfrm>
              <a:off x="4078088" y="1381866"/>
              <a:ext cx="1362938" cy="595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Supplier ships products to buyer. </a:t>
              </a:r>
            </a:p>
          </p:txBody>
        </p:sp>
      </p:grpSp>
      <p:sp>
        <p:nvSpPr>
          <p:cNvPr id="76" name="Rechthoek: afgeronde hoeken 75">
            <a:extLst>
              <a:ext uri="{FF2B5EF4-FFF2-40B4-BE49-F238E27FC236}">
                <a16:creationId xmlns:a16="http://schemas.microsoft.com/office/drawing/2014/main" id="{2DF843D0-E57C-4FAB-BFF3-698CB4663D9C}"/>
              </a:ext>
            </a:extLst>
          </p:cNvPr>
          <p:cNvSpPr/>
          <p:nvPr/>
        </p:nvSpPr>
        <p:spPr>
          <a:xfrm>
            <a:off x="5300465" y="3157914"/>
            <a:ext cx="1568450" cy="36469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BUYER</a:t>
            </a:r>
          </a:p>
        </p:txBody>
      </p:sp>
      <p:sp>
        <p:nvSpPr>
          <p:cNvPr id="81" name="Rechthoek: afgeronde hoeken 80">
            <a:extLst>
              <a:ext uri="{FF2B5EF4-FFF2-40B4-BE49-F238E27FC236}">
                <a16:creationId xmlns:a16="http://schemas.microsoft.com/office/drawing/2014/main" id="{A31C2DCD-7A7B-40B0-83FF-1403F46287F1}"/>
              </a:ext>
            </a:extLst>
          </p:cNvPr>
          <p:cNvSpPr/>
          <p:nvPr/>
        </p:nvSpPr>
        <p:spPr>
          <a:xfrm>
            <a:off x="5300465" y="5446659"/>
            <a:ext cx="1568450" cy="36469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SELLER</a:t>
            </a:r>
          </a:p>
        </p:txBody>
      </p:sp>
      <p:sp>
        <p:nvSpPr>
          <p:cNvPr id="77" name="Pijl: rechts 76">
            <a:extLst>
              <a:ext uri="{FF2B5EF4-FFF2-40B4-BE49-F238E27FC236}">
                <a16:creationId xmlns:a16="http://schemas.microsoft.com/office/drawing/2014/main" id="{4BBE4C44-9F01-469C-81B0-AC5A2265630B}"/>
              </a:ext>
            </a:extLst>
          </p:cNvPr>
          <p:cNvSpPr/>
          <p:nvPr/>
        </p:nvSpPr>
        <p:spPr>
          <a:xfrm rot="16200000">
            <a:off x="5408270" y="4065111"/>
            <a:ext cx="1352843" cy="594384"/>
          </a:xfrm>
          <a:prstGeom prst="rightArrow">
            <a:avLst>
              <a:gd name="adj1" fmla="val 50000"/>
              <a:gd name="adj2" fmla="val 50920"/>
            </a:avLst>
          </a:prstGeom>
          <a:gradFill>
            <a:gsLst>
              <a:gs pos="44000">
                <a:schemeClr val="accent1"/>
              </a:gs>
              <a:gs pos="100000">
                <a:schemeClr val="accent2"/>
              </a:gs>
              <a:gs pos="72000">
                <a:schemeClr val="accent1"/>
              </a:gs>
              <a:gs pos="18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pic>
        <p:nvPicPr>
          <p:cNvPr id="7" name="Graphic 6" descr="Doos">
            <a:extLst>
              <a:ext uri="{FF2B5EF4-FFF2-40B4-BE49-F238E27FC236}">
                <a16:creationId xmlns:a16="http://schemas.microsoft.com/office/drawing/2014/main" id="{AAB41FD1-59A5-43E4-AF5B-90025872D8A4}"/>
              </a:ext>
            </a:extLst>
          </p:cNvPr>
          <p:cNvPicPr>
            <a:picLocks noChangeAspect="1"/>
          </p:cNvPicPr>
          <p:nvPr/>
        </p:nvPicPr>
        <p:blipFill>
          <a:blip r:embed="rId8" cstate="screen">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916929" y="4067001"/>
            <a:ext cx="335525" cy="335525"/>
          </a:xfrm>
          <a:prstGeom prst="rect">
            <a:avLst/>
          </a:prstGeom>
        </p:spPr>
      </p:pic>
      <p:pic>
        <p:nvPicPr>
          <p:cNvPr id="140" name="Afbeelding 139" descr="Afbeelding met speelgoed&#10;&#10;Automatisch gegenereerde beschrijving">
            <a:extLst>
              <a:ext uri="{FF2B5EF4-FFF2-40B4-BE49-F238E27FC236}">
                <a16:creationId xmlns:a16="http://schemas.microsoft.com/office/drawing/2014/main" id="{EC1E20C7-76A6-413B-B422-DDE09D30B9B7}"/>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5455987" y="2613643"/>
            <a:ext cx="1257409" cy="548970"/>
          </a:xfrm>
          <a:prstGeom prst="rect">
            <a:avLst/>
          </a:prstGeom>
        </p:spPr>
      </p:pic>
      <p:pic>
        <p:nvPicPr>
          <p:cNvPr id="146" name="Afbeelding 145" descr="Afbeelding met gebouw, buiten, groot, wit&#10;&#10;Automatisch gegenereerde beschrijving">
            <a:extLst>
              <a:ext uri="{FF2B5EF4-FFF2-40B4-BE49-F238E27FC236}">
                <a16:creationId xmlns:a16="http://schemas.microsoft.com/office/drawing/2014/main" id="{A308E18D-5B98-4F82-A49F-E110C230A478}"/>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5326448" y="4902967"/>
            <a:ext cx="1516487" cy="544160"/>
          </a:xfrm>
          <a:prstGeom prst="rect">
            <a:avLst/>
          </a:prstGeom>
        </p:spPr>
      </p:pic>
      <p:sp>
        <p:nvSpPr>
          <p:cNvPr id="164" name="Rechthoek 163">
            <a:extLst>
              <a:ext uri="{FF2B5EF4-FFF2-40B4-BE49-F238E27FC236}">
                <a16:creationId xmlns:a16="http://schemas.microsoft.com/office/drawing/2014/main" id="{8D6930DC-E1BE-4134-B030-7F41F54FAF06}"/>
              </a:ext>
            </a:extLst>
          </p:cNvPr>
          <p:cNvSpPr/>
          <p:nvPr/>
        </p:nvSpPr>
        <p:spPr>
          <a:xfrm>
            <a:off x="5180388" y="1276696"/>
            <a:ext cx="1808604" cy="46958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83" name="Rechthoek: afgeronde hoeken 82">
            <a:extLst>
              <a:ext uri="{FF2B5EF4-FFF2-40B4-BE49-F238E27FC236}">
                <a16:creationId xmlns:a16="http://schemas.microsoft.com/office/drawing/2014/main" id="{13D8B4CD-94D8-4F00-94AE-D1C2C7BB177F}"/>
              </a:ext>
            </a:extLst>
          </p:cNvPr>
          <p:cNvSpPr/>
          <p:nvPr/>
        </p:nvSpPr>
        <p:spPr>
          <a:xfrm>
            <a:off x="7111556" y="3169346"/>
            <a:ext cx="1568450" cy="36469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BUYER</a:t>
            </a:r>
          </a:p>
        </p:txBody>
      </p:sp>
      <p:sp>
        <p:nvSpPr>
          <p:cNvPr id="92" name="Rechthoek: afgeronde hoeken 91">
            <a:extLst>
              <a:ext uri="{FF2B5EF4-FFF2-40B4-BE49-F238E27FC236}">
                <a16:creationId xmlns:a16="http://schemas.microsoft.com/office/drawing/2014/main" id="{B2F792DC-46AE-4194-A7FB-660657B8C638}"/>
              </a:ext>
            </a:extLst>
          </p:cNvPr>
          <p:cNvSpPr/>
          <p:nvPr/>
        </p:nvSpPr>
        <p:spPr>
          <a:xfrm>
            <a:off x="7111556" y="5453456"/>
            <a:ext cx="1568450" cy="36469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SELLER</a:t>
            </a:r>
          </a:p>
        </p:txBody>
      </p:sp>
      <p:sp>
        <p:nvSpPr>
          <p:cNvPr id="84" name="Pijl: rechts 83">
            <a:extLst>
              <a:ext uri="{FF2B5EF4-FFF2-40B4-BE49-F238E27FC236}">
                <a16:creationId xmlns:a16="http://schemas.microsoft.com/office/drawing/2014/main" id="{15D028B0-ECFC-451B-87BD-41D52EEBD856}"/>
              </a:ext>
            </a:extLst>
          </p:cNvPr>
          <p:cNvSpPr/>
          <p:nvPr/>
        </p:nvSpPr>
        <p:spPr>
          <a:xfrm rot="5400000">
            <a:off x="7781080" y="4192932"/>
            <a:ext cx="674236" cy="594384"/>
          </a:xfrm>
          <a:prstGeom prst="rightArrow">
            <a:avLst>
              <a:gd name="adj1" fmla="val 50000"/>
              <a:gd name="adj2" fmla="val 50920"/>
            </a:avLst>
          </a:prstGeom>
          <a:gradFill>
            <a:gsLst>
              <a:gs pos="48000">
                <a:schemeClr val="accent1"/>
              </a:gs>
              <a:gs pos="0">
                <a:schemeClr val="accent1"/>
              </a:gs>
              <a:gs pos="73000">
                <a:schemeClr val="tx2"/>
              </a:gs>
              <a:gs pos="100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88" name="Pijl: rechts 87">
            <a:extLst>
              <a:ext uri="{FF2B5EF4-FFF2-40B4-BE49-F238E27FC236}">
                <a16:creationId xmlns:a16="http://schemas.microsoft.com/office/drawing/2014/main" id="{B96B4091-220F-4524-B951-F6030CF55AE0}"/>
              </a:ext>
            </a:extLst>
          </p:cNvPr>
          <p:cNvSpPr/>
          <p:nvPr/>
        </p:nvSpPr>
        <p:spPr>
          <a:xfrm rot="16200000">
            <a:off x="6840035" y="4081855"/>
            <a:ext cx="1319355" cy="594384"/>
          </a:xfrm>
          <a:prstGeom prst="rightArrow">
            <a:avLst>
              <a:gd name="adj1" fmla="val 50000"/>
              <a:gd name="adj2" fmla="val 50920"/>
            </a:avLst>
          </a:prstGeom>
          <a:gradFill>
            <a:gsLst>
              <a:gs pos="44000">
                <a:schemeClr val="accent1"/>
              </a:gs>
              <a:gs pos="100000">
                <a:schemeClr val="accent2"/>
              </a:gs>
              <a:gs pos="72000">
                <a:schemeClr val="accent1"/>
              </a:gs>
              <a:gs pos="18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89" name="Rechthoek: afgeronde hoeken 88">
            <a:extLst>
              <a:ext uri="{FF2B5EF4-FFF2-40B4-BE49-F238E27FC236}">
                <a16:creationId xmlns:a16="http://schemas.microsoft.com/office/drawing/2014/main" id="{452A7B2F-F0ED-4ADC-A647-2E20629B789A}"/>
              </a:ext>
            </a:extLst>
          </p:cNvPr>
          <p:cNvSpPr/>
          <p:nvPr/>
        </p:nvSpPr>
        <p:spPr>
          <a:xfrm>
            <a:off x="7365936" y="4086327"/>
            <a:ext cx="1223107" cy="36469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FACTOR</a:t>
            </a:r>
          </a:p>
        </p:txBody>
      </p:sp>
      <p:pic>
        <p:nvPicPr>
          <p:cNvPr id="41" name="Graphic 40" descr="Contract">
            <a:extLst>
              <a:ext uri="{FF2B5EF4-FFF2-40B4-BE49-F238E27FC236}">
                <a16:creationId xmlns:a16="http://schemas.microsoft.com/office/drawing/2014/main" id="{CE7A024B-FE39-453B-8669-196ACC6C819B}"/>
              </a:ext>
            </a:extLst>
          </p:cNvPr>
          <p:cNvPicPr>
            <a:picLocks noChangeAspect="1"/>
          </p:cNvPicPr>
          <p:nvPr/>
        </p:nvPicPr>
        <p:blipFill>
          <a:blip r:embed="rId10" cstate="screen">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380858" y="4147272"/>
            <a:ext cx="238960" cy="238960"/>
          </a:xfrm>
          <a:prstGeom prst="rect">
            <a:avLst/>
          </a:prstGeom>
        </p:spPr>
      </p:pic>
      <p:pic>
        <p:nvPicPr>
          <p:cNvPr id="122" name="Graphic 121" descr="Dollar">
            <a:extLst>
              <a:ext uri="{FF2B5EF4-FFF2-40B4-BE49-F238E27FC236}">
                <a16:creationId xmlns:a16="http://schemas.microsoft.com/office/drawing/2014/main" id="{0F0DA1CE-3CA1-4018-B122-C2312B0A8C42}"/>
              </a:ext>
            </a:extLst>
          </p:cNvPr>
          <p:cNvPicPr>
            <a:picLocks noChangeAspect="1"/>
          </p:cNvPicPr>
          <p:nvPr/>
        </p:nvPicPr>
        <p:blipFill>
          <a:blip r:embed="rId12" cstate="screen">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7978926" y="4432179"/>
            <a:ext cx="278545" cy="278545"/>
          </a:xfrm>
          <a:prstGeom prst="rect">
            <a:avLst/>
          </a:prstGeom>
        </p:spPr>
      </p:pic>
      <p:pic>
        <p:nvPicPr>
          <p:cNvPr id="141" name="Afbeelding 140" descr="Afbeelding met speelgoed&#10;&#10;Automatisch gegenereerde beschrijving">
            <a:extLst>
              <a:ext uri="{FF2B5EF4-FFF2-40B4-BE49-F238E27FC236}">
                <a16:creationId xmlns:a16="http://schemas.microsoft.com/office/drawing/2014/main" id="{16184084-E835-4CF9-9325-A5F3C27730BD}"/>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7267078" y="2626734"/>
            <a:ext cx="1257409" cy="548970"/>
          </a:xfrm>
          <a:prstGeom prst="rect">
            <a:avLst/>
          </a:prstGeom>
        </p:spPr>
      </p:pic>
      <p:pic>
        <p:nvPicPr>
          <p:cNvPr id="147" name="Afbeelding 146" descr="Afbeelding met gebouw, buiten, groot, wit&#10;&#10;Automatisch gegenereerde beschrijving">
            <a:extLst>
              <a:ext uri="{FF2B5EF4-FFF2-40B4-BE49-F238E27FC236}">
                <a16:creationId xmlns:a16="http://schemas.microsoft.com/office/drawing/2014/main" id="{999928C0-26FB-4B59-AB35-6095DE104EFF}"/>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7137539" y="4913471"/>
            <a:ext cx="1516487" cy="544160"/>
          </a:xfrm>
          <a:prstGeom prst="rect">
            <a:avLst/>
          </a:prstGeom>
        </p:spPr>
      </p:pic>
      <p:grpSp>
        <p:nvGrpSpPr>
          <p:cNvPr id="169" name="Groep 168">
            <a:extLst>
              <a:ext uri="{FF2B5EF4-FFF2-40B4-BE49-F238E27FC236}">
                <a16:creationId xmlns:a16="http://schemas.microsoft.com/office/drawing/2014/main" id="{0234501D-4D98-4DC0-99E6-BD2DC3BC2222}"/>
              </a:ext>
            </a:extLst>
          </p:cNvPr>
          <p:cNvGrpSpPr/>
          <p:nvPr/>
        </p:nvGrpSpPr>
        <p:grpSpPr>
          <a:xfrm>
            <a:off x="7047964" y="1362071"/>
            <a:ext cx="1695634" cy="1094146"/>
            <a:chOff x="5604155" y="1362071"/>
            <a:chExt cx="1695634" cy="1094146"/>
          </a:xfrm>
        </p:grpSpPr>
        <p:sp>
          <p:nvSpPr>
            <p:cNvPr id="66" name="Oval 44">
              <a:extLst>
                <a:ext uri="{FF2B5EF4-FFF2-40B4-BE49-F238E27FC236}">
                  <a16:creationId xmlns:a16="http://schemas.microsoft.com/office/drawing/2014/main" id="{7939B392-F175-422C-9F94-CDAEB644159D}"/>
                </a:ext>
              </a:extLst>
            </p:cNvPr>
            <p:cNvSpPr>
              <a:spLocks noChangeArrowheads="1"/>
            </p:cNvSpPr>
            <p:nvPr/>
          </p:nvSpPr>
          <p:spPr bwMode="auto">
            <a:xfrm>
              <a:off x="5604155" y="1364960"/>
              <a:ext cx="292100" cy="295276"/>
            </a:xfrm>
            <a:prstGeom prst="ellipse">
              <a:avLst/>
            </a:prstGeom>
            <a:solidFill>
              <a:schemeClr val="accent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white"/>
                  </a:solidFill>
                  <a:effectLst/>
                  <a:uLnTx/>
                  <a:uFillTx/>
                  <a:latin typeface="Tisa Sans Pro Medium"/>
                  <a:ea typeface="+mn-ea"/>
                  <a:cs typeface="+mn-cs"/>
                </a:rPr>
                <a:t>4</a:t>
              </a:r>
            </a:p>
          </p:txBody>
        </p:sp>
        <p:sp>
          <p:nvSpPr>
            <p:cNvPr id="156" name="Text Box 40">
              <a:extLst>
                <a:ext uri="{FF2B5EF4-FFF2-40B4-BE49-F238E27FC236}">
                  <a16:creationId xmlns:a16="http://schemas.microsoft.com/office/drawing/2014/main" id="{B2667546-FC0E-4EA4-9E73-2CEBA990900F}"/>
                </a:ext>
              </a:extLst>
            </p:cNvPr>
            <p:cNvSpPr txBox="1">
              <a:spLocks noChangeArrowheads="1"/>
            </p:cNvSpPr>
            <p:nvPr/>
          </p:nvSpPr>
          <p:spPr bwMode="auto">
            <a:xfrm>
              <a:off x="5882067" y="1362071"/>
              <a:ext cx="1417722" cy="10941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US"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Supplier invoices customer and assigns invoice to Factor who pays supplier with reserve</a:t>
              </a:r>
            </a:p>
          </p:txBody>
        </p:sp>
      </p:grpSp>
      <p:sp>
        <p:nvSpPr>
          <p:cNvPr id="165" name="Rechthoek 164">
            <a:extLst>
              <a:ext uri="{FF2B5EF4-FFF2-40B4-BE49-F238E27FC236}">
                <a16:creationId xmlns:a16="http://schemas.microsoft.com/office/drawing/2014/main" id="{4BD0E930-FDF3-4127-921C-43F3698C145B}"/>
              </a:ext>
            </a:extLst>
          </p:cNvPr>
          <p:cNvSpPr/>
          <p:nvPr/>
        </p:nvSpPr>
        <p:spPr>
          <a:xfrm>
            <a:off x="6991479" y="1277523"/>
            <a:ext cx="1808604" cy="46958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grpSp>
        <p:nvGrpSpPr>
          <p:cNvPr id="172" name="Groep 171">
            <a:extLst>
              <a:ext uri="{FF2B5EF4-FFF2-40B4-BE49-F238E27FC236}">
                <a16:creationId xmlns:a16="http://schemas.microsoft.com/office/drawing/2014/main" id="{B9BB2E2A-B3EE-4375-BFC5-125FB42C7C9A}"/>
              </a:ext>
            </a:extLst>
          </p:cNvPr>
          <p:cNvGrpSpPr/>
          <p:nvPr/>
        </p:nvGrpSpPr>
        <p:grpSpPr>
          <a:xfrm>
            <a:off x="8850983" y="1364961"/>
            <a:ext cx="1715484" cy="1021047"/>
            <a:chOff x="8069393" y="1364960"/>
            <a:chExt cx="1715484" cy="1021047"/>
          </a:xfrm>
        </p:grpSpPr>
        <p:sp>
          <p:nvSpPr>
            <p:cNvPr id="65" name="Oval 44">
              <a:extLst>
                <a:ext uri="{FF2B5EF4-FFF2-40B4-BE49-F238E27FC236}">
                  <a16:creationId xmlns:a16="http://schemas.microsoft.com/office/drawing/2014/main" id="{CCDB7B09-0DAE-4026-910B-A381FD8F0177}"/>
                </a:ext>
              </a:extLst>
            </p:cNvPr>
            <p:cNvSpPr>
              <a:spLocks noChangeArrowheads="1"/>
            </p:cNvSpPr>
            <p:nvPr/>
          </p:nvSpPr>
          <p:spPr bwMode="auto">
            <a:xfrm>
              <a:off x="8069393" y="1364960"/>
              <a:ext cx="292100" cy="295276"/>
            </a:xfrm>
            <a:prstGeom prst="ellipse">
              <a:avLst/>
            </a:prstGeom>
            <a:solidFill>
              <a:schemeClr val="accent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white"/>
                  </a:solidFill>
                  <a:effectLst/>
                  <a:uLnTx/>
                  <a:uFillTx/>
                  <a:latin typeface="Tisa Sans Pro Medium"/>
                  <a:ea typeface="+mn-ea"/>
                  <a:cs typeface="+mn-cs"/>
                </a:rPr>
                <a:t>5</a:t>
              </a:r>
            </a:p>
          </p:txBody>
        </p:sp>
        <p:sp>
          <p:nvSpPr>
            <p:cNvPr id="93" name="Text Box 32">
              <a:extLst>
                <a:ext uri="{FF2B5EF4-FFF2-40B4-BE49-F238E27FC236}">
                  <a16:creationId xmlns:a16="http://schemas.microsoft.com/office/drawing/2014/main" id="{2AABB4D8-B0C3-4C7B-9149-489540104C21}"/>
                </a:ext>
              </a:extLst>
            </p:cNvPr>
            <p:cNvSpPr txBox="1">
              <a:spLocks noChangeArrowheads="1"/>
            </p:cNvSpPr>
            <p:nvPr/>
          </p:nvSpPr>
          <p:spPr bwMode="auto">
            <a:xfrm>
              <a:off x="8332529" y="1370344"/>
              <a:ext cx="145234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Ins="0">
              <a:spAutoFit/>
            </a:bodyPr>
            <a:lstStyle>
              <a:defPPr>
                <a:defRPr lang="en-US"/>
              </a:defPPr>
              <a:lvl1pPr>
                <a:lnSpc>
                  <a:spcPct val="90000"/>
                </a:lnSpc>
                <a:spcBef>
                  <a:spcPct val="50000"/>
                </a:spcBef>
                <a:defRPr sz="1200" b="1">
                  <a:solidFill>
                    <a:srgbClr val="5F5F5F"/>
                  </a:solidFill>
                  <a:latin typeface="Arial" charset="0"/>
                  <a:ea typeface="ＭＳ Ｐゴシック" pitchFamily="34" charset="-128"/>
                </a:defRPr>
              </a:lvl1pPr>
              <a:lvl2pPr marL="742950" indent="-285750">
                <a:defRPr sz="2400">
                  <a:latin typeface="Arial" charset="0"/>
                  <a:ea typeface="ＭＳ Ｐゴシック" pitchFamily="34" charset="-128"/>
                </a:defRPr>
              </a:lvl2pPr>
              <a:lvl3pPr marL="1143000" indent="-228600">
                <a:defRPr sz="2400">
                  <a:latin typeface="Arial" charset="0"/>
                  <a:ea typeface="ＭＳ Ｐゴシック" pitchFamily="34" charset="-128"/>
                </a:defRPr>
              </a:lvl3pPr>
              <a:lvl4pPr marL="1600200" indent="-228600">
                <a:defRPr sz="2400">
                  <a:latin typeface="Arial" charset="0"/>
                  <a:ea typeface="ＭＳ Ｐゴシック" pitchFamily="34" charset="-128"/>
                </a:defRPr>
              </a:lvl4pPr>
              <a:lvl5pPr marL="2057400" indent="-228600">
                <a:defRPr sz="2400">
                  <a:latin typeface="Arial" charset="0"/>
                  <a:ea typeface="ＭＳ Ｐゴシック" pitchFamily="34" charset="-128"/>
                </a:defRPr>
              </a:lvl5pPr>
              <a:lvl6pPr marL="2514600" indent="-228600" eaLnBrk="0" fontAlgn="base" hangingPunct="0">
                <a:spcBef>
                  <a:spcPct val="0"/>
                </a:spcBef>
                <a:spcAft>
                  <a:spcPct val="0"/>
                </a:spcAft>
                <a:defRPr sz="2400">
                  <a:latin typeface="Arial" charset="0"/>
                  <a:ea typeface="ＭＳ Ｐゴシック" pitchFamily="34" charset="-128"/>
                </a:defRPr>
              </a:lvl6pPr>
              <a:lvl7pPr marL="2971800" indent="-228600" eaLnBrk="0" fontAlgn="base" hangingPunct="0">
                <a:spcBef>
                  <a:spcPct val="0"/>
                </a:spcBef>
                <a:spcAft>
                  <a:spcPct val="0"/>
                </a:spcAft>
                <a:defRPr sz="2400">
                  <a:latin typeface="Arial" charset="0"/>
                  <a:ea typeface="ＭＳ Ｐゴシック" pitchFamily="34" charset="-128"/>
                </a:defRPr>
              </a:lvl7pPr>
              <a:lvl8pPr marL="3429000" indent="-228600" eaLnBrk="0" fontAlgn="base" hangingPunct="0">
                <a:spcBef>
                  <a:spcPct val="0"/>
                </a:spcBef>
                <a:spcAft>
                  <a:spcPct val="0"/>
                </a:spcAft>
                <a:defRPr sz="2400">
                  <a:latin typeface="Arial" charset="0"/>
                  <a:ea typeface="ＭＳ Ｐゴシック" pitchFamily="34" charset="-128"/>
                </a:defRPr>
              </a:lvl8pPr>
              <a:lvl9pPr marL="3886200" indent="-228600" eaLnBrk="0" fontAlgn="base" hangingPunct="0">
                <a:spcBef>
                  <a:spcPct val="0"/>
                </a:spcBef>
                <a:spcAft>
                  <a:spcPct val="0"/>
                </a:spcAft>
                <a:defRPr sz="2400">
                  <a:latin typeface="Arial" charset="0"/>
                  <a:ea typeface="ＭＳ Ｐゴシック" pitchFamily="34" charset="-128"/>
                </a:defRPr>
              </a:lvl9pPr>
            </a:lstStyle>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Factor collects funds from buyer.</a:t>
              </a:r>
            </a:p>
            <a:p>
              <a:pPr marL="0" marR="0" lvl="0" indent="0" algn="l" defTabSz="914400" rtl="0" eaLnBrk="1" fontAlgn="auto" latinLnBrk="0" hangingPunct="1">
                <a:lnSpc>
                  <a:spcPct val="90000"/>
                </a:lnSpc>
                <a:spcBef>
                  <a:spcPct val="50000"/>
                </a:spcBef>
                <a:spcAft>
                  <a:spcPts val="0"/>
                </a:spcAft>
                <a:buClrTx/>
                <a:buSzTx/>
                <a:buFontTx/>
                <a:buNone/>
                <a:tabLst/>
                <a:defRPr/>
              </a:pPr>
              <a:r>
                <a:rPr kumimoji="0" lang="en-GB" sz="1200" b="1" i="0" u="none" strike="noStrike" kern="1200" cap="none" spc="0" normalizeH="0" baseline="0" noProof="0" dirty="0">
                  <a:ln>
                    <a:noFill/>
                  </a:ln>
                  <a:solidFill>
                    <a:srgbClr val="5F5F5F"/>
                  </a:solidFill>
                  <a:effectLst/>
                  <a:uLnTx/>
                  <a:uFillTx/>
                  <a:latin typeface="Tisa Sans Pro Thin"/>
                  <a:ea typeface="ＭＳ Ｐゴシック" pitchFamily="34" charset="-128"/>
                  <a:cs typeface="+mn-cs"/>
                </a:rPr>
                <a:t>Factor pays supplier difference.</a:t>
              </a:r>
            </a:p>
          </p:txBody>
        </p:sp>
      </p:grpSp>
      <p:sp>
        <p:nvSpPr>
          <p:cNvPr id="94" name="Rechthoek: afgeronde hoeken 93">
            <a:extLst>
              <a:ext uri="{FF2B5EF4-FFF2-40B4-BE49-F238E27FC236}">
                <a16:creationId xmlns:a16="http://schemas.microsoft.com/office/drawing/2014/main" id="{C205863F-1DC4-40E6-A9FB-64C608866921}"/>
              </a:ext>
            </a:extLst>
          </p:cNvPr>
          <p:cNvSpPr/>
          <p:nvPr/>
        </p:nvSpPr>
        <p:spPr>
          <a:xfrm>
            <a:off x="8919737" y="3170554"/>
            <a:ext cx="1568450" cy="36469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BUYER</a:t>
            </a:r>
          </a:p>
        </p:txBody>
      </p:sp>
      <p:sp>
        <p:nvSpPr>
          <p:cNvPr id="100" name="Rechthoek: afgeronde hoeken 99">
            <a:extLst>
              <a:ext uri="{FF2B5EF4-FFF2-40B4-BE49-F238E27FC236}">
                <a16:creationId xmlns:a16="http://schemas.microsoft.com/office/drawing/2014/main" id="{04484F79-3047-4DBB-A095-D4CAD12FF306}"/>
              </a:ext>
            </a:extLst>
          </p:cNvPr>
          <p:cNvSpPr/>
          <p:nvPr/>
        </p:nvSpPr>
        <p:spPr>
          <a:xfrm>
            <a:off x="8919737" y="5454664"/>
            <a:ext cx="1568450" cy="364692"/>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SELLER</a:t>
            </a:r>
          </a:p>
        </p:txBody>
      </p:sp>
      <p:sp>
        <p:nvSpPr>
          <p:cNvPr id="107" name="Pijl: rechts 106">
            <a:extLst>
              <a:ext uri="{FF2B5EF4-FFF2-40B4-BE49-F238E27FC236}">
                <a16:creationId xmlns:a16="http://schemas.microsoft.com/office/drawing/2014/main" id="{9FB07846-1AB0-47CF-930A-5B6B23158B37}"/>
              </a:ext>
            </a:extLst>
          </p:cNvPr>
          <p:cNvSpPr/>
          <p:nvPr/>
        </p:nvSpPr>
        <p:spPr>
          <a:xfrm rot="5400000">
            <a:off x="9044286" y="3849716"/>
            <a:ext cx="1319354" cy="594384"/>
          </a:xfrm>
          <a:prstGeom prst="rightArrow">
            <a:avLst>
              <a:gd name="adj1" fmla="val 50000"/>
              <a:gd name="adj2" fmla="val 50920"/>
            </a:avLst>
          </a:prstGeom>
          <a:gradFill>
            <a:gsLst>
              <a:gs pos="0">
                <a:schemeClr val="accent2"/>
              </a:gs>
              <a:gs pos="70000">
                <a:schemeClr val="accent1"/>
              </a:gs>
              <a:gs pos="38000">
                <a:schemeClr val="accent1"/>
              </a:gs>
              <a:gs pos="89000">
                <a:schemeClr val="tx2"/>
              </a:gs>
              <a:gs pos="100000">
                <a:schemeClr val="tx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109" name="Rechthoek: afgeronde hoeken 108">
            <a:extLst>
              <a:ext uri="{FF2B5EF4-FFF2-40B4-BE49-F238E27FC236}">
                <a16:creationId xmlns:a16="http://schemas.microsoft.com/office/drawing/2014/main" id="{DAC2BA79-0180-4EE3-846F-29F71128E0FB}"/>
              </a:ext>
            </a:extLst>
          </p:cNvPr>
          <p:cNvSpPr/>
          <p:nvPr/>
        </p:nvSpPr>
        <p:spPr>
          <a:xfrm>
            <a:off x="9246873" y="4052417"/>
            <a:ext cx="914181" cy="36469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Tisa Sans Pro Medium"/>
                <a:ea typeface="+mn-ea"/>
                <a:cs typeface="+mn-cs"/>
              </a:rPr>
              <a:t>FACTOR</a:t>
            </a:r>
          </a:p>
        </p:txBody>
      </p:sp>
      <p:pic>
        <p:nvPicPr>
          <p:cNvPr id="21" name="Graphic 20" descr="Dollar">
            <a:extLst>
              <a:ext uri="{FF2B5EF4-FFF2-40B4-BE49-F238E27FC236}">
                <a16:creationId xmlns:a16="http://schemas.microsoft.com/office/drawing/2014/main" id="{A58EFEE2-002F-4B06-B1E9-665D08EA7940}"/>
              </a:ext>
            </a:extLst>
          </p:cNvPr>
          <p:cNvPicPr>
            <a:picLocks noChangeAspect="1"/>
          </p:cNvPicPr>
          <p:nvPr/>
        </p:nvPicPr>
        <p:blipFill>
          <a:blip r:embed="rId12" cstate="screen">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573806" y="3662942"/>
            <a:ext cx="278545" cy="278545"/>
          </a:xfrm>
          <a:prstGeom prst="rect">
            <a:avLst/>
          </a:prstGeom>
        </p:spPr>
      </p:pic>
      <p:pic>
        <p:nvPicPr>
          <p:cNvPr id="121" name="Graphic 120" descr="Dollar">
            <a:extLst>
              <a:ext uri="{FF2B5EF4-FFF2-40B4-BE49-F238E27FC236}">
                <a16:creationId xmlns:a16="http://schemas.microsoft.com/office/drawing/2014/main" id="{85BC5AAF-0867-40E7-97FB-A2ACA2EAE4DB}"/>
              </a:ext>
            </a:extLst>
          </p:cNvPr>
          <p:cNvPicPr>
            <a:picLocks noChangeAspect="1"/>
          </p:cNvPicPr>
          <p:nvPr/>
        </p:nvPicPr>
        <p:blipFill>
          <a:blip r:embed="rId12" cstate="screen">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9576672" y="4402526"/>
            <a:ext cx="278545" cy="278545"/>
          </a:xfrm>
          <a:prstGeom prst="rect">
            <a:avLst/>
          </a:prstGeom>
        </p:spPr>
      </p:pic>
      <p:pic>
        <p:nvPicPr>
          <p:cNvPr id="142" name="Afbeelding 141" descr="Afbeelding met speelgoed&#10;&#10;Automatisch gegenereerde beschrijving">
            <a:extLst>
              <a:ext uri="{FF2B5EF4-FFF2-40B4-BE49-F238E27FC236}">
                <a16:creationId xmlns:a16="http://schemas.microsoft.com/office/drawing/2014/main" id="{2BE3248C-95AC-4064-9239-799E7B27CC28}"/>
              </a:ext>
            </a:extLst>
          </p:cNvPr>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9075259" y="2626660"/>
            <a:ext cx="1257409" cy="548970"/>
          </a:xfrm>
          <a:prstGeom prst="rect">
            <a:avLst/>
          </a:prstGeom>
        </p:spPr>
      </p:pic>
      <p:pic>
        <p:nvPicPr>
          <p:cNvPr id="148" name="Afbeelding 147" descr="Afbeelding met gebouw, buiten, groot, wit&#10;&#10;Automatisch gegenereerde beschrijving">
            <a:extLst>
              <a:ext uri="{FF2B5EF4-FFF2-40B4-BE49-F238E27FC236}">
                <a16:creationId xmlns:a16="http://schemas.microsoft.com/office/drawing/2014/main" id="{45A24FC5-BE5F-405A-A743-0EF42CB6FE96}"/>
              </a:ext>
            </a:extLst>
          </p:cNvPr>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8945720" y="4913471"/>
            <a:ext cx="1516487" cy="544160"/>
          </a:xfrm>
          <a:prstGeom prst="rect">
            <a:avLst/>
          </a:prstGeom>
        </p:spPr>
      </p:pic>
      <p:sp>
        <p:nvSpPr>
          <p:cNvPr id="167" name="Rechthoek 166">
            <a:extLst>
              <a:ext uri="{FF2B5EF4-FFF2-40B4-BE49-F238E27FC236}">
                <a16:creationId xmlns:a16="http://schemas.microsoft.com/office/drawing/2014/main" id="{9E92E3BF-2B9C-44B8-B131-3D68D5548761}"/>
              </a:ext>
            </a:extLst>
          </p:cNvPr>
          <p:cNvSpPr/>
          <p:nvPr/>
        </p:nvSpPr>
        <p:spPr>
          <a:xfrm>
            <a:off x="8799660" y="1276350"/>
            <a:ext cx="1808604" cy="46958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prstClr val="white"/>
              </a:solidFill>
              <a:effectLst/>
              <a:uLnTx/>
              <a:uFillTx/>
              <a:latin typeface="Tisa Sans Pro Thin"/>
              <a:ea typeface="+mn-ea"/>
              <a:cs typeface="+mn-cs"/>
            </a:endParaRPr>
          </a:p>
        </p:txBody>
      </p:sp>
      <p:sp>
        <p:nvSpPr>
          <p:cNvPr id="178" name="Text Box 58">
            <a:extLst>
              <a:ext uri="{FF2B5EF4-FFF2-40B4-BE49-F238E27FC236}">
                <a16:creationId xmlns:a16="http://schemas.microsoft.com/office/drawing/2014/main" id="{1BEE71B3-8663-46C3-8FC5-C9FB1C4C7CC6}"/>
              </a:ext>
            </a:extLst>
          </p:cNvPr>
          <p:cNvSpPr txBox="1">
            <a:spLocks noChangeArrowheads="1"/>
          </p:cNvSpPr>
          <p:nvPr/>
        </p:nvSpPr>
        <p:spPr bwMode="auto">
          <a:xfrm>
            <a:off x="3389171" y="6056723"/>
            <a:ext cx="637395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F5F5F"/>
                </a:solidFill>
                <a:effectLst/>
                <a:uLnTx/>
                <a:uFillTx/>
                <a:latin typeface="Calibri" panose="020F0502020204030204" pitchFamily="34" charset="0"/>
                <a:ea typeface="ＭＳ Ｐゴシック" pitchFamily="34" charset="-128"/>
                <a:cs typeface="+mn-cs"/>
              </a:rPr>
              <a:t>Suppliers are referred to as “sellers”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F5F5F"/>
                </a:solidFill>
                <a:effectLst/>
                <a:uLnTx/>
                <a:uFillTx/>
                <a:latin typeface="Calibri" panose="020F0502020204030204" pitchFamily="34" charset="0"/>
                <a:ea typeface="ＭＳ Ｐゴシック" pitchFamily="34" charset="-128"/>
                <a:cs typeface="+mn-cs"/>
              </a:rPr>
              <a:t>Retailers/debtors are referred to as “buyers”</a:t>
            </a:r>
            <a:endParaRPr kumimoji="0" lang="en-GB" sz="1000" b="0" i="0" u="none" strike="noStrike" kern="1200" cap="none" spc="0" normalizeH="0" baseline="0" noProof="0" dirty="0">
              <a:ln>
                <a:noFill/>
              </a:ln>
              <a:solidFill>
                <a:srgbClr val="5F5F5F"/>
              </a:solidFill>
              <a:effectLst/>
              <a:uLnTx/>
              <a:uFillTx/>
              <a:latin typeface="Calibri" panose="020F0502020204030204" pitchFamily="34" charset="0"/>
              <a:ea typeface="ＭＳ Ｐゴシック" pitchFamily="34" charset="-128"/>
              <a:cs typeface="+mn-cs"/>
            </a:endParaRPr>
          </a:p>
        </p:txBody>
      </p:sp>
    </p:spTree>
    <p:extLst>
      <p:ext uri="{BB962C8B-B14F-4D97-AF65-F5344CB8AC3E}">
        <p14:creationId xmlns:p14="http://schemas.microsoft.com/office/powerpoint/2010/main" val="3491519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1145" y="246621"/>
            <a:ext cx="11150600" cy="920336"/>
          </a:xfrm>
        </p:spPr>
        <p:txBody>
          <a:bodyPr/>
          <a:lstStyle/>
          <a:p>
            <a:r>
              <a:rPr lang="fr-BE" dirty="0"/>
              <a:t>Factoring </a:t>
            </a:r>
            <a:r>
              <a:rPr lang="fr-BE" dirty="0" err="1"/>
              <a:t>Benefits</a:t>
            </a:r>
            <a:endParaRPr lang="fr-BE" dirty="0"/>
          </a:p>
        </p:txBody>
      </p:sp>
      <p:sp>
        <p:nvSpPr>
          <p:cNvPr id="6" name="Rechthoek 5">
            <a:extLst>
              <a:ext uri="{FF2B5EF4-FFF2-40B4-BE49-F238E27FC236}">
                <a16:creationId xmlns:a16="http://schemas.microsoft.com/office/drawing/2014/main" id="{A08D846B-D828-416C-9AA0-326A2332F273}"/>
              </a:ext>
            </a:extLst>
          </p:cNvPr>
          <p:cNvSpPr/>
          <p:nvPr/>
        </p:nvSpPr>
        <p:spPr>
          <a:xfrm>
            <a:off x="390374" y="1166957"/>
            <a:ext cx="5736988" cy="3103640"/>
          </a:xfrm>
          <a:prstGeom prst="rect">
            <a:avLst/>
          </a:prstGeom>
          <a:ln>
            <a:noFill/>
          </a:ln>
        </p:spPr>
      </p:sp>
      <p:sp>
        <p:nvSpPr>
          <p:cNvPr id="10" name="Vrije vorm: vorm 9">
            <a:extLst>
              <a:ext uri="{FF2B5EF4-FFF2-40B4-BE49-F238E27FC236}">
                <a16:creationId xmlns:a16="http://schemas.microsoft.com/office/drawing/2014/main" id="{90DDDA85-D044-4A33-8222-40A3F05C2D41}"/>
              </a:ext>
            </a:extLst>
          </p:cNvPr>
          <p:cNvSpPr/>
          <p:nvPr/>
        </p:nvSpPr>
        <p:spPr>
          <a:xfrm>
            <a:off x="632010" y="1166957"/>
            <a:ext cx="4433568" cy="400356"/>
          </a:xfrm>
          <a:custGeom>
            <a:avLst/>
            <a:gdLst>
              <a:gd name="connsiteX0" fmla="*/ 0 w 1464824"/>
              <a:gd name="connsiteY0" fmla="*/ 0 h 3100609"/>
              <a:gd name="connsiteX1" fmla="*/ 1464824 w 1464824"/>
              <a:gd name="connsiteY1" fmla="*/ 0 h 3100609"/>
              <a:gd name="connsiteX2" fmla="*/ 1464824 w 1464824"/>
              <a:gd name="connsiteY2" fmla="*/ 3100609 h 3100609"/>
              <a:gd name="connsiteX3" fmla="*/ 0 w 1464824"/>
              <a:gd name="connsiteY3" fmla="*/ 3100609 h 3100609"/>
              <a:gd name="connsiteX4" fmla="*/ 0 w 1464824"/>
              <a:gd name="connsiteY4" fmla="*/ 0 h 31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824" h="3100609">
                <a:moveTo>
                  <a:pt x="0" y="0"/>
                </a:moveTo>
                <a:lnTo>
                  <a:pt x="1464824" y="0"/>
                </a:lnTo>
                <a:lnTo>
                  <a:pt x="1464824" y="3100609"/>
                </a:lnTo>
                <a:lnTo>
                  <a:pt x="0" y="310060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8580" tIns="68580" rIns="68580" bIns="68580" numCol="1" spcCol="1270" anchor="t" anchorCtr="0">
            <a:noAutofit/>
          </a:bodyPr>
          <a:lstStyle/>
          <a:p>
            <a:pPr marL="0" marR="0" lvl="0" indent="0" algn="l" defTabSz="800100" rtl="0" eaLnBrk="1" fontAlgn="auto" latinLnBrk="0" hangingPunct="1">
              <a:lnSpc>
                <a:spcPct val="90000"/>
              </a:lnSpc>
              <a:spcBef>
                <a:spcPct val="0"/>
              </a:spcBef>
              <a:spcAft>
                <a:spcPct val="35000"/>
              </a:spcAft>
              <a:buClrTx/>
              <a:buSzTx/>
              <a:buFontTx/>
              <a:buNone/>
              <a:tabLst/>
              <a:defRPr/>
            </a:pPr>
            <a:r>
              <a:rPr kumimoji="0" lang="en-GB" sz="2400" b="1" i="0" u="none" strike="noStrike" kern="1200" cap="none" spc="0" normalizeH="0" baseline="0" noProof="0" dirty="0">
                <a:ln>
                  <a:noFill/>
                </a:ln>
                <a:solidFill>
                  <a:srgbClr val="2984D0"/>
                </a:solidFill>
                <a:effectLst/>
                <a:uLnTx/>
                <a:uFillTx/>
                <a:latin typeface="Tisa Sans Pro Medium"/>
                <a:ea typeface="+mn-ea"/>
                <a:cs typeface="+mn-cs"/>
              </a:rPr>
              <a:t>BENEFITS TO THE </a:t>
            </a:r>
            <a:r>
              <a:rPr kumimoji="0" lang="en-GB" sz="2400" b="1" i="0" u="none" strike="noStrike" kern="1200" cap="none" spc="0" normalizeH="0" baseline="0" noProof="0" dirty="0">
                <a:ln>
                  <a:noFill/>
                </a:ln>
                <a:solidFill>
                  <a:srgbClr val="13235B"/>
                </a:solidFill>
                <a:effectLst/>
                <a:uLnTx/>
                <a:uFillTx/>
                <a:latin typeface="Tisa Sans Pro Medium"/>
                <a:ea typeface="+mn-ea"/>
                <a:cs typeface="+mn-cs"/>
              </a:rPr>
              <a:t>CLIENT</a:t>
            </a:r>
            <a:endParaRPr kumimoji="0" lang="nl-NL" sz="2400" b="0" i="0" u="none" strike="noStrike" kern="1200" cap="none" spc="0" normalizeH="0" baseline="0" noProof="0" dirty="0">
              <a:ln>
                <a:noFill/>
              </a:ln>
              <a:solidFill>
                <a:srgbClr val="13235B"/>
              </a:solidFill>
              <a:effectLst/>
              <a:uLnTx/>
              <a:uFillTx/>
              <a:latin typeface="Tisa Sans Pro Medium"/>
              <a:ea typeface="+mn-ea"/>
              <a:cs typeface="+mn-cs"/>
            </a:endParaRPr>
          </a:p>
        </p:txBody>
      </p:sp>
      <p:sp>
        <p:nvSpPr>
          <p:cNvPr id="11" name="Vrije vorm: vorm 10">
            <a:extLst>
              <a:ext uri="{FF2B5EF4-FFF2-40B4-BE49-F238E27FC236}">
                <a16:creationId xmlns:a16="http://schemas.microsoft.com/office/drawing/2014/main" id="{9F582726-FFB4-4D8B-8670-8A1385CF52A1}"/>
              </a:ext>
            </a:extLst>
          </p:cNvPr>
          <p:cNvSpPr/>
          <p:nvPr/>
        </p:nvSpPr>
        <p:spPr>
          <a:xfrm>
            <a:off x="744051" y="1666543"/>
            <a:ext cx="3654724" cy="400356"/>
          </a:xfrm>
          <a:custGeom>
            <a:avLst/>
            <a:gdLst>
              <a:gd name="connsiteX0" fmla="*/ 0 w 2661516"/>
              <a:gd name="connsiteY0" fmla="*/ 0 h 400356"/>
              <a:gd name="connsiteX1" fmla="*/ 2661516 w 2661516"/>
              <a:gd name="connsiteY1" fmla="*/ 0 h 400356"/>
              <a:gd name="connsiteX2" fmla="*/ 2661516 w 2661516"/>
              <a:gd name="connsiteY2" fmla="*/ 400356 h 400356"/>
              <a:gd name="connsiteX3" fmla="*/ 0 w 2661516"/>
              <a:gd name="connsiteY3" fmla="*/ 400356 h 400356"/>
              <a:gd name="connsiteX4" fmla="*/ 0 w 2661516"/>
              <a:gd name="connsiteY4" fmla="*/ 0 h 40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400356">
                <a:moveTo>
                  <a:pt x="0" y="0"/>
                </a:moveTo>
                <a:lnTo>
                  <a:pt x="2661516" y="0"/>
                </a:lnTo>
                <a:lnTo>
                  <a:pt x="2661516" y="400356"/>
                </a:lnTo>
                <a:lnTo>
                  <a:pt x="0" y="40035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Improve cash flow</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12" name="Rechte verbindingslijn 11">
            <a:extLst>
              <a:ext uri="{FF2B5EF4-FFF2-40B4-BE49-F238E27FC236}">
                <a16:creationId xmlns:a16="http://schemas.microsoft.com/office/drawing/2014/main" id="{5AA2F766-ADD7-424C-918E-B919508A0309}"/>
              </a:ext>
            </a:extLst>
          </p:cNvPr>
          <p:cNvSpPr/>
          <p:nvPr/>
        </p:nvSpPr>
        <p:spPr>
          <a:xfrm>
            <a:off x="807155" y="2034927"/>
            <a:ext cx="372455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3" name="Vrije vorm: vorm 12">
            <a:extLst>
              <a:ext uri="{FF2B5EF4-FFF2-40B4-BE49-F238E27FC236}">
                <a16:creationId xmlns:a16="http://schemas.microsoft.com/office/drawing/2014/main" id="{CF17F1F6-D9CF-4257-8ABF-175C5461AA21}"/>
              </a:ext>
            </a:extLst>
          </p:cNvPr>
          <p:cNvSpPr/>
          <p:nvPr/>
        </p:nvSpPr>
        <p:spPr>
          <a:xfrm>
            <a:off x="744051" y="2083700"/>
            <a:ext cx="3654724" cy="454785"/>
          </a:xfrm>
          <a:custGeom>
            <a:avLst/>
            <a:gdLst>
              <a:gd name="connsiteX0" fmla="*/ 0 w 2661516"/>
              <a:gd name="connsiteY0" fmla="*/ 0 h 454785"/>
              <a:gd name="connsiteX1" fmla="*/ 2661516 w 2661516"/>
              <a:gd name="connsiteY1" fmla="*/ 0 h 454785"/>
              <a:gd name="connsiteX2" fmla="*/ 2661516 w 2661516"/>
              <a:gd name="connsiteY2" fmla="*/ 454785 h 454785"/>
              <a:gd name="connsiteX3" fmla="*/ 0 w 2661516"/>
              <a:gd name="connsiteY3" fmla="*/ 454785 h 454785"/>
              <a:gd name="connsiteX4" fmla="*/ 0 w 2661516"/>
              <a:gd name="connsiteY4" fmla="*/ 0 h 454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454785">
                <a:moveTo>
                  <a:pt x="0" y="0"/>
                </a:moveTo>
                <a:lnTo>
                  <a:pt x="2661516" y="0"/>
                </a:lnTo>
                <a:lnTo>
                  <a:pt x="2661516" y="454785"/>
                </a:lnTo>
                <a:lnTo>
                  <a:pt x="0" y="45478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Eliminate credit losses</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14" name="Rechte verbindingslijn 13">
            <a:extLst>
              <a:ext uri="{FF2B5EF4-FFF2-40B4-BE49-F238E27FC236}">
                <a16:creationId xmlns:a16="http://schemas.microsoft.com/office/drawing/2014/main" id="{0495A3C2-C5F7-4D49-97C3-475FD9C047EE}"/>
              </a:ext>
            </a:extLst>
          </p:cNvPr>
          <p:cNvSpPr/>
          <p:nvPr/>
        </p:nvSpPr>
        <p:spPr>
          <a:xfrm>
            <a:off x="807155" y="2500857"/>
            <a:ext cx="372455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6" name="Vrije vorm: vorm 15">
            <a:extLst>
              <a:ext uri="{FF2B5EF4-FFF2-40B4-BE49-F238E27FC236}">
                <a16:creationId xmlns:a16="http://schemas.microsoft.com/office/drawing/2014/main" id="{C7284E9E-E0AC-4AD1-A546-E1F7D6103ABA}"/>
              </a:ext>
            </a:extLst>
          </p:cNvPr>
          <p:cNvSpPr/>
          <p:nvPr/>
        </p:nvSpPr>
        <p:spPr>
          <a:xfrm>
            <a:off x="744051" y="2555285"/>
            <a:ext cx="3654724" cy="420279"/>
          </a:xfrm>
          <a:custGeom>
            <a:avLst/>
            <a:gdLst>
              <a:gd name="connsiteX0" fmla="*/ 0 w 2661516"/>
              <a:gd name="connsiteY0" fmla="*/ 0 h 420279"/>
              <a:gd name="connsiteX1" fmla="*/ 2661516 w 2661516"/>
              <a:gd name="connsiteY1" fmla="*/ 0 h 420279"/>
              <a:gd name="connsiteX2" fmla="*/ 2661516 w 2661516"/>
              <a:gd name="connsiteY2" fmla="*/ 420279 h 420279"/>
              <a:gd name="connsiteX3" fmla="*/ 0 w 2661516"/>
              <a:gd name="connsiteY3" fmla="*/ 420279 h 420279"/>
              <a:gd name="connsiteX4" fmla="*/ 0 w 2661516"/>
              <a:gd name="connsiteY4" fmla="*/ 0 h 42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420279">
                <a:moveTo>
                  <a:pt x="0" y="0"/>
                </a:moveTo>
                <a:lnTo>
                  <a:pt x="2661516" y="0"/>
                </a:lnTo>
                <a:lnTo>
                  <a:pt x="2661516" y="420279"/>
                </a:lnTo>
                <a:lnTo>
                  <a:pt x="0" y="42027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Reduce operating expenses</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17" name="Rechte verbindingslijn 16">
            <a:extLst>
              <a:ext uri="{FF2B5EF4-FFF2-40B4-BE49-F238E27FC236}">
                <a16:creationId xmlns:a16="http://schemas.microsoft.com/office/drawing/2014/main" id="{D874FAA9-E775-4913-BF84-C6E8C3AD0E7C}"/>
              </a:ext>
            </a:extLst>
          </p:cNvPr>
          <p:cNvSpPr/>
          <p:nvPr/>
        </p:nvSpPr>
        <p:spPr>
          <a:xfrm>
            <a:off x="807155" y="2948210"/>
            <a:ext cx="372455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18" name="Vrije vorm: vorm 17">
            <a:extLst>
              <a:ext uri="{FF2B5EF4-FFF2-40B4-BE49-F238E27FC236}">
                <a16:creationId xmlns:a16="http://schemas.microsoft.com/office/drawing/2014/main" id="{8A95CFB1-7E90-490B-B951-901453D92653}"/>
              </a:ext>
            </a:extLst>
          </p:cNvPr>
          <p:cNvSpPr/>
          <p:nvPr/>
        </p:nvSpPr>
        <p:spPr>
          <a:xfrm>
            <a:off x="744051" y="2992363"/>
            <a:ext cx="3654724" cy="650806"/>
          </a:xfrm>
          <a:custGeom>
            <a:avLst/>
            <a:gdLst>
              <a:gd name="connsiteX0" fmla="*/ 0 w 2661516"/>
              <a:gd name="connsiteY0" fmla="*/ 0 h 650806"/>
              <a:gd name="connsiteX1" fmla="*/ 2661516 w 2661516"/>
              <a:gd name="connsiteY1" fmla="*/ 0 h 650806"/>
              <a:gd name="connsiteX2" fmla="*/ 2661516 w 2661516"/>
              <a:gd name="connsiteY2" fmla="*/ 650806 h 650806"/>
              <a:gd name="connsiteX3" fmla="*/ 0 w 2661516"/>
              <a:gd name="connsiteY3" fmla="*/ 650806 h 650806"/>
              <a:gd name="connsiteX4" fmla="*/ 0 w 2661516"/>
              <a:gd name="connsiteY4" fmla="*/ 0 h 65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650806">
                <a:moveTo>
                  <a:pt x="0" y="0"/>
                </a:moveTo>
                <a:lnTo>
                  <a:pt x="2661516" y="0"/>
                </a:lnTo>
                <a:lnTo>
                  <a:pt x="2661516" y="650806"/>
                </a:lnTo>
                <a:lnTo>
                  <a:pt x="0" y="650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Expand working capital financing through advances</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19" name="Rechte verbindingslijn 18">
            <a:extLst>
              <a:ext uri="{FF2B5EF4-FFF2-40B4-BE49-F238E27FC236}">
                <a16:creationId xmlns:a16="http://schemas.microsoft.com/office/drawing/2014/main" id="{F0093711-CAE8-441F-8F63-8FC4969BD7ED}"/>
              </a:ext>
            </a:extLst>
          </p:cNvPr>
          <p:cNvSpPr/>
          <p:nvPr/>
        </p:nvSpPr>
        <p:spPr>
          <a:xfrm>
            <a:off x="807155" y="3615816"/>
            <a:ext cx="372455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20" name="Vrije vorm: vorm 19">
            <a:extLst>
              <a:ext uri="{FF2B5EF4-FFF2-40B4-BE49-F238E27FC236}">
                <a16:creationId xmlns:a16="http://schemas.microsoft.com/office/drawing/2014/main" id="{43BBC1D6-E131-4825-88AF-ABDE3E38C638}"/>
              </a:ext>
            </a:extLst>
          </p:cNvPr>
          <p:cNvSpPr/>
          <p:nvPr/>
        </p:nvSpPr>
        <p:spPr>
          <a:xfrm>
            <a:off x="744051" y="3668370"/>
            <a:ext cx="3654724" cy="1964769"/>
          </a:xfrm>
          <a:custGeom>
            <a:avLst/>
            <a:gdLst>
              <a:gd name="connsiteX0" fmla="*/ 0 w 2661516"/>
              <a:gd name="connsiteY0" fmla="*/ 0 h 538233"/>
              <a:gd name="connsiteX1" fmla="*/ 2661516 w 2661516"/>
              <a:gd name="connsiteY1" fmla="*/ 0 h 538233"/>
              <a:gd name="connsiteX2" fmla="*/ 2661516 w 2661516"/>
              <a:gd name="connsiteY2" fmla="*/ 538233 h 538233"/>
              <a:gd name="connsiteX3" fmla="*/ 0 w 2661516"/>
              <a:gd name="connsiteY3" fmla="*/ 538233 h 538233"/>
              <a:gd name="connsiteX4" fmla="*/ 0 w 2661516"/>
              <a:gd name="connsiteY4" fmla="*/ 0 h 538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538233">
                <a:moveTo>
                  <a:pt x="0" y="0"/>
                </a:moveTo>
                <a:lnTo>
                  <a:pt x="2661516" y="0"/>
                </a:lnTo>
                <a:lnTo>
                  <a:pt x="2661516" y="538233"/>
                </a:lnTo>
                <a:lnTo>
                  <a:pt x="0" y="53823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Improve management information through online reports, such as:</a:t>
            </a:r>
          </a:p>
          <a:p>
            <a:pPr marL="0" marR="0" lvl="0" indent="0" algn="l" defTabSz="914400" rtl="0" eaLnBrk="1" fontAlgn="auto" latinLnBrk="0" hangingPunct="1">
              <a:lnSpc>
                <a:spcPct val="100000"/>
              </a:lnSpc>
              <a:spcBef>
                <a:spcPts val="0"/>
              </a:spcBef>
              <a:spcAft>
                <a:spcPts val="0"/>
              </a:spcAft>
              <a:buClr>
                <a:srgbClr val="97BF0D"/>
              </a:buClr>
              <a:buSzTx/>
              <a:buFont typeface="Wingdings" pitchFamily="2" charset="2"/>
              <a:buChar char="ü"/>
              <a:tabLst/>
              <a:defRPr/>
            </a:pPr>
            <a:r>
              <a:rPr kumimoji="0" lang="en-GB" sz="1800" b="0" i="0" u="none" strike="noStrike" kern="1200" cap="none" spc="0" normalizeH="0" baseline="0" noProof="0" dirty="0">
                <a:ln>
                  <a:noFill/>
                </a:ln>
                <a:solidFill>
                  <a:srgbClr val="13235B"/>
                </a:solidFill>
                <a:effectLst/>
                <a:uLnTx/>
                <a:uFillTx/>
                <a:latin typeface="Tisa Sans Pro Thin"/>
                <a:ea typeface="+mn-ea"/>
                <a:cs typeface="+mn-cs"/>
              </a:rPr>
              <a:t>Customer payments</a:t>
            </a:r>
          </a:p>
          <a:p>
            <a:pPr marL="0" marR="0" lvl="0" indent="0" algn="l" defTabSz="914400" rtl="0" eaLnBrk="1" fontAlgn="auto" latinLnBrk="0" hangingPunct="1">
              <a:lnSpc>
                <a:spcPct val="100000"/>
              </a:lnSpc>
              <a:spcBef>
                <a:spcPts val="0"/>
              </a:spcBef>
              <a:spcAft>
                <a:spcPts val="0"/>
              </a:spcAft>
              <a:buClr>
                <a:srgbClr val="97BF0D"/>
              </a:buClr>
              <a:buSzTx/>
              <a:buFont typeface="Wingdings" pitchFamily="2" charset="2"/>
              <a:buChar char="ü"/>
              <a:tabLst/>
              <a:defRPr/>
            </a:pPr>
            <a:r>
              <a:rPr kumimoji="0" lang="en-GB" sz="1800" b="0" i="0" u="none" strike="noStrike" kern="1200" cap="none" spc="0" normalizeH="0" baseline="0" noProof="0" dirty="0">
                <a:ln>
                  <a:noFill/>
                </a:ln>
                <a:solidFill>
                  <a:srgbClr val="13235B"/>
                </a:solidFill>
                <a:effectLst/>
                <a:uLnTx/>
                <a:uFillTx/>
                <a:latin typeface="Tisa Sans Pro Thin"/>
                <a:ea typeface="+mn-ea"/>
                <a:cs typeface="+mn-cs"/>
              </a:rPr>
              <a:t>Credit Approvals</a:t>
            </a:r>
          </a:p>
          <a:p>
            <a:pPr marL="0" marR="0" lvl="0" indent="0" algn="l" defTabSz="914400" rtl="0" eaLnBrk="1" fontAlgn="auto" latinLnBrk="0" hangingPunct="1">
              <a:lnSpc>
                <a:spcPct val="100000"/>
              </a:lnSpc>
              <a:spcBef>
                <a:spcPts val="0"/>
              </a:spcBef>
              <a:spcAft>
                <a:spcPts val="0"/>
              </a:spcAft>
              <a:buClr>
                <a:srgbClr val="97BF0D"/>
              </a:buClr>
              <a:buSzTx/>
              <a:buFont typeface="Wingdings" pitchFamily="2" charset="2"/>
              <a:buChar char="ü"/>
              <a:tabLst/>
              <a:defRPr/>
            </a:pPr>
            <a:r>
              <a:rPr kumimoji="0" lang="en-GB" sz="1800" b="0" i="0" u="none" strike="noStrike" kern="1200" cap="none" spc="0" normalizeH="0" baseline="0" noProof="0" dirty="0">
                <a:ln>
                  <a:noFill/>
                </a:ln>
                <a:solidFill>
                  <a:srgbClr val="13235B"/>
                </a:solidFill>
                <a:effectLst/>
                <a:uLnTx/>
                <a:uFillTx/>
                <a:latin typeface="Tisa Sans Pro Thin"/>
                <a:ea typeface="+mn-ea"/>
                <a:cs typeface="+mn-cs"/>
              </a:rPr>
              <a:t>Accounts Receivable Aging</a:t>
            </a:r>
          </a:p>
          <a:p>
            <a:pPr marL="0" marR="0" lvl="0" indent="0" algn="l" defTabSz="914400" rtl="0" eaLnBrk="1" fontAlgn="auto" latinLnBrk="0" hangingPunct="1">
              <a:lnSpc>
                <a:spcPct val="100000"/>
              </a:lnSpc>
              <a:spcBef>
                <a:spcPts val="0"/>
              </a:spcBef>
              <a:spcAft>
                <a:spcPts val="0"/>
              </a:spcAft>
              <a:buClr>
                <a:srgbClr val="97BF0D"/>
              </a:buClr>
              <a:buSzTx/>
              <a:buFont typeface="Wingdings" pitchFamily="2" charset="2"/>
              <a:buChar char="ü"/>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Customer deductions/dispute</a:t>
            </a:r>
            <a:r>
              <a:rPr kumimoji="0" lang="en-GB" sz="1800" b="0" i="0" u="none" strike="noStrike" kern="1200" cap="none" spc="0" normalizeH="0" baseline="0" noProof="0" dirty="0">
                <a:ln>
                  <a:noFill/>
                </a:ln>
                <a:solidFill>
                  <a:srgbClr val="13235B"/>
                </a:solidFill>
                <a:effectLst/>
                <a:uLnTx/>
                <a:uFillTx/>
                <a:latin typeface="Tisa Sans Pro Thin"/>
                <a:ea typeface="+mn-ea"/>
                <a:cs typeface="+mn-cs"/>
              </a:rPr>
              <a:t> </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31" name="Vrije vorm: vorm 30">
            <a:extLst>
              <a:ext uri="{FF2B5EF4-FFF2-40B4-BE49-F238E27FC236}">
                <a16:creationId xmlns:a16="http://schemas.microsoft.com/office/drawing/2014/main" id="{7B536B53-FF9C-4BC6-A319-DAE1BCA497C6}"/>
              </a:ext>
            </a:extLst>
          </p:cNvPr>
          <p:cNvSpPr/>
          <p:nvPr/>
        </p:nvSpPr>
        <p:spPr>
          <a:xfrm>
            <a:off x="6252927" y="1166957"/>
            <a:ext cx="4864190" cy="869814"/>
          </a:xfrm>
          <a:custGeom>
            <a:avLst/>
            <a:gdLst>
              <a:gd name="connsiteX0" fmla="*/ 0 w 1464824"/>
              <a:gd name="connsiteY0" fmla="*/ 0 h 3100609"/>
              <a:gd name="connsiteX1" fmla="*/ 1464824 w 1464824"/>
              <a:gd name="connsiteY1" fmla="*/ 0 h 3100609"/>
              <a:gd name="connsiteX2" fmla="*/ 1464824 w 1464824"/>
              <a:gd name="connsiteY2" fmla="*/ 3100609 h 3100609"/>
              <a:gd name="connsiteX3" fmla="*/ 0 w 1464824"/>
              <a:gd name="connsiteY3" fmla="*/ 3100609 h 3100609"/>
              <a:gd name="connsiteX4" fmla="*/ 0 w 1464824"/>
              <a:gd name="connsiteY4" fmla="*/ 0 h 31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824" h="3100609">
                <a:moveTo>
                  <a:pt x="0" y="0"/>
                </a:moveTo>
                <a:lnTo>
                  <a:pt x="1464824" y="0"/>
                </a:lnTo>
                <a:lnTo>
                  <a:pt x="1464824" y="3100609"/>
                </a:lnTo>
                <a:lnTo>
                  <a:pt x="0" y="3100609"/>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8580" tIns="68580" rIns="68580" bIns="68580" numCol="1" spcCol="1270" anchor="t" anchorCtr="0">
            <a:noAutofit/>
          </a:bodyPr>
          <a:lstStyle/>
          <a:p>
            <a:pPr marL="0" marR="0" lvl="0" indent="0" algn="l" defTabSz="800100" rtl="0" eaLnBrk="1" fontAlgn="auto" latinLnBrk="0" hangingPunct="1">
              <a:lnSpc>
                <a:spcPct val="90000"/>
              </a:lnSpc>
              <a:spcBef>
                <a:spcPct val="0"/>
              </a:spcBef>
              <a:spcAft>
                <a:spcPct val="35000"/>
              </a:spcAft>
              <a:buClrTx/>
              <a:buSzTx/>
              <a:buFontTx/>
              <a:buNone/>
              <a:tabLst/>
              <a:defRPr/>
            </a:pPr>
            <a:r>
              <a:rPr kumimoji="0" lang="en-GB" sz="2400" b="1" i="0" u="none" strike="noStrike" kern="1200" cap="none" spc="0" normalizeH="0" baseline="0" noProof="0" dirty="0">
                <a:ln>
                  <a:noFill/>
                </a:ln>
                <a:solidFill>
                  <a:srgbClr val="2984D0"/>
                </a:solidFill>
                <a:effectLst/>
                <a:uLnTx/>
                <a:uFillTx/>
                <a:latin typeface="Tisa Sans Pro Medium"/>
                <a:ea typeface="+mn-ea"/>
                <a:cs typeface="+mn-cs"/>
              </a:rPr>
              <a:t>BENEFITS TO THE </a:t>
            </a:r>
            <a:r>
              <a:rPr kumimoji="0" lang="en-GB" sz="2400" b="1" i="0" u="none" strike="noStrike" kern="1200" cap="none" spc="0" normalizeH="0" baseline="0" noProof="0" dirty="0">
                <a:ln>
                  <a:noFill/>
                </a:ln>
                <a:solidFill>
                  <a:srgbClr val="13235B"/>
                </a:solidFill>
                <a:effectLst/>
                <a:uLnTx/>
                <a:uFillTx/>
                <a:latin typeface="Tisa Sans Pro Medium"/>
                <a:ea typeface="+mn-ea"/>
                <a:cs typeface="+mn-cs"/>
              </a:rPr>
              <a:t>FACTOR</a:t>
            </a:r>
            <a:endParaRPr kumimoji="0" lang="nl-NL" sz="2400" b="0" i="0" u="none" strike="noStrike" kern="1200" cap="none" spc="0" normalizeH="0" baseline="0" noProof="0" dirty="0">
              <a:ln>
                <a:noFill/>
              </a:ln>
              <a:solidFill>
                <a:srgbClr val="13235B"/>
              </a:solidFill>
              <a:effectLst/>
              <a:uLnTx/>
              <a:uFillTx/>
              <a:latin typeface="Tisa Sans Pro Medium"/>
              <a:ea typeface="+mn-ea"/>
              <a:cs typeface="+mn-cs"/>
            </a:endParaRPr>
          </a:p>
        </p:txBody>
      </p:sp>
      <p:sp>
        <p:nvSpPr>
          <p:cNvPr id="32" name="Vrije vorm: vorm 31">
            <a:extLst>
              <a:ext uri="{FF2B5EF4-FFF2-40B4-BE49-F238E27FC236}">
                <a16:creationId xmlns:a16="http://schemas.microsoft.com/office/drawing/2014/main" id="{A0DA2A62-9011-492C-B16E-CB94463912C3}"/>
              </a:ext>
            </a:extLst>
          </p:cNvPr>
          <p:cNvSpPr/>
          <p:nvPr/>
        </p:nvSpPr>
        <p:spPr>
          <a:xfrm>
            <a:off x="6261249" y="1568774"/>
            <a:ext cx="3717337" cy="1631618"/>
          </a:xfrm>
          <a:custGeom>
            <a:avLst/>
            <a:gdLst>
              <a:gd name="connsiteX0" fmla="*/ 0 w 2661516"/>
              <a:gd name="connsiteY0" fmla="*/ 0 h 400356"/>
              <a:gd name="connsiteX1" fmla="*/ 2661516 w 2661516"/>
              <a:gd name="connsiteY1" fmla="*/ 0 h 400356"/>
              <a:gd name="connsiteX2" fmla="*/ 2661516 w 2661516"/>
              <a:gd name="connsiteY2" fmla="*/ 400356 h 400356"/>
              <a:gd name="connsiteX3" fmla="*/ 0 w 2661516"/>
              <a:gd name="connsiteY3" fmla="*/ 400356 h 400356"/>
              <a:gd name="connsiteX4" fmla="*/ 0 w 2661516"/>
              <a:gd name="connsiteY4" fmla="*/ 0 h 40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400356">
                <a:moveTo>
                  <a:pt x="0" y="0"/>
                </a:moveTo>
                <a:lnTo>
                  <a:pt x="2661516" y="0"/>
                </a:lnTo>
                <a:lnTo>
                  <a:pt x="2661516" y="400356"/>
                </a:lnTo>
                <a:lnTo>
                  <a:pt x="0" y="40035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t"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Direct monitoring or the receivables portfolio by the Factor/Bank</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33" name="Rechte verbindingslijn 32">
            <a:extLst>
              <a:ext uri="{FF2B5EF4-FFF2-40B4-BE49-F238E27FC236}">
                <a16:creationId xmlns:a16="http://schemas.microsoft.com/office/drawing/2014/main" id="{E8EAE1D8-0E29-4537-9518-90D63ADE91BD}"/>
              </a:ext>
            </a:extLst>
          </p:cNvPr>
          <p:cNvSpPr/>
          <p:nvPr/>
        </p:nvSpPr>
        <p:spPr>
          <a:xfrm>
            <a:off x="6333795" y="2235887"/>
            <a:ext cx="378836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34" name="Vrije vorm: vorm 33">
            <a:extLst>
              <a:ext uri="{FF2B5EF4-FFF2-40B4-BE49-F238E27FC236}">
                <a16:creationId xmlns:a16="http://schemas.microsoft.com/office/drawing/2014/main" id="{E2D3FC7C-E334-4758-9CB3-B10403A03B7E}"/>
              </a:ext>
            </a:extLst>
          </p:cNvPr>
          <p:cNvSpPr/>
          <p:nvPr/>
        </p:nvSpPr>
        <p:spPr>
          <a:xfrm>
            <a:off x="6261249" y="1966980"/>
            <a:ext cx="3717337" cy="988066"/>
          </a:xfrm>
          <a:custGeom>
            <a:avLst/>
            <a:gdLst>
              <a:gd name="connsiteX0" fmla="*/ 0 w 2661516"/>
              <a:gd name="connsiteY0" fmla="*/ 0 h 454785"/>
              <a:gd name="connsiteX1" fmla="*/ 2661516 w 2661516"/>
              <a:gd name="connsiteY1" fmla="*/ 0 h 454785"/>
              <a:gd name="connsiteX2" fmla="*/ 2661516 w 2661516"/>
              <a:gd name="connsiteY2" fmla="*/ 454785 h 454785"/>
              <a:gd name="connsiteX3" fmla="*/ 0 w 2661516"/>
              <a:gd name="connsiteY3" fmla="*/ 454785 h 454785"/>
              <a:gd name="connsiteX4" fmla="*/ 0 w 2661516"/>
              <a:gd name="connsiteY4" fmla="*/ 0 h 454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454785">
                <a:moveTo>
                  <a:pt x="0" y="0"/>
                </a:moveTo>
                <a:lnTo>
                  <a:pt x="2661516" y="0"/>
                </a:lnTo>
                <a:lnTo>
                  <a:pt x="2661516" y="454785"/>
                </a:lnTo>
                <a:lnTo>
                  <a:pt x="0" y="45478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Greater collateral control</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
        <p:nvSpPr>
          <p:cNvPr id="35" name="Rechte verbindingslijn 34">
            <a:extLst>
              <a:ext uri="{FF2B5EF4-FFF2-40B4-BE49-F238E27FC236}">
                <a16:creationId xmlns:a16="http://schemas.microsoft.com/office/drawing/2014/main" id="{33C4ACAF-FFD1-40DE-9305-0ABC77963E3D}"/>
              </a:ext>
            </a:extLst>
          </p:cNvPr>
          <p:cNvSpPr/>
          <p:nvPr/>
        </p:nvSpPr>
        <p:spPr>
          <a:xfrm>
            <a:off x="6329450" y="2766023"/>
            <a:ext cx="3788369" cy="0"/>
          </a:xfrm>
          <a:prstGeom prst="line">
            <a:avLst/>
          </a:prstGeom>
          <a:ln w="12700">
            <a:solidFill>
              <a:schemeClr val="accent2">
                <a:alpha val="31000"/>
              </a:schemeClr>
            </a:solidFill>
          </a:ln>
        </p:spPr>
        <p:style>
          <a:lnRef idx="2">
            <a:schemeClr val="accent1">
              <a:tint val="50000"/>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tx1">
              <a:hueOff val="0"/>
              <a:satOff val="0"/>
              <a:lumOff val="0"/>
              <a:alphaOff val="0"/>
            </a:schemeClr>
          </a:fontRef>
        </p:style>
      </p:sp>
      <p:sp>
        <p:nvSpPr>
          <p:cNvPr id="41" name="Vrije vorm: vorm 40">
            <a:extLst>
              <a:ext uri="{FF2B5EF4-FFF2-40B4-BE49-F238E27FC236}">
                <a16:creationId xmlns:a16="http://schemas.microsoft.com/office/drawing/2014/main" id="{0FE97CAD-F9CB-44B2-B00F-70849E445C55}"/>
              </a:ext>
            </a:extLst>
          </p:cNvPr>
          <p:cNvSpPr/>
          <p:nvPr/>
        </p:nvSpPr>
        <p:spPr>
          <a:xfrm>
            <a:off x="6314315" y="2513143"/>
            <a:ext cx="3717337" cy="1413942"/>
          </a:xfrm>
          <a:custGeom>
            <a:avLst/>
            <a:gdLst>
              <a:gd name="connsiteX0" fmla="*/ 0 w 2661516"/>
              <a:gd name="connsiteY0" fmla="*/ 0 h 650806"/>
              <a:gd name="connsiteX1" fmla="*/ 2661516 w 2661516"/>
              <a:gd name="connsiteY1" fmla="*/ 0 h 650806"/>
              <a:gd name="connsiteX2" fmla="*/ 2661516 w 2661516"/>
              <a:gd name="connsiteY2" fmla="*/ 650806 h 650806"/>
              <a:gd name="connsiteX3" fmla="*/ 0 w 2661516"/>
              <a:gd name="connsiteY3" fmla="*/ 650806 h 650806"/>
              <a:gd name="connsiteX4" fmla="*/ 0 w 2661516"/>
              <a:gd name="connsiteY4" fmla="*/ 0 h 65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516" h="650806">
                <a:moveTo>
                  <a:pt x="0" y="0"/>
                </a:moveTo>
                <a:lnTo>
                  <a:pt x="2661516" y="0"/>
                </a:lnTo>
                <a:lnTo>
                  <a:pt x="2661516" y="650806"/>
                </a:lnTo>
                <a:lnTo>
                  <a:pt x="0" y="65080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marL="0" marR="0" lvl="0" indent="0" algn="l" defTabSz="622300" rtl="0" eaLnBrk="1" fontAlgn="auto" latinLnBrk="0" hangingPunct="1">
              <a:lnSpc>
                <a:spcPct val="90000"/>
              </a:lnSpc>
              <a:spcBef>
                <a:spcPct val="0"/>
              </a:spcBef>
              <a:spcAft>
                <a:spcPct val="35000"/>
              </a:spcAft>
              <a:buClr>
                <a:srgbClr val="00B050"/>
              </a:buClr>
              <a:buSzTx/>
              <a:buFontTx/>
              <a:buNone/>
              <a:tabLst/>
              <a:defRPr/>
            </a:pPr>
            <a:r>
              <a:rPr kumimoji="0" lang="en-US" sz="1800" b="0" i="0" u="none" strike="noStrike" kern="1200" cap="none" spc="0" normalizeH="0" baseline="0" noProof="0" dirty="0">
                <a:ln>
                  <a:noFill/>
                </a:ln>
                <a:solidFill>
                  <a:srgbClr val="13235B"/>
                </a:solidFill>
                <a:effectLst/>
                <a:uLnTx/>
                <a:uFillTx/>
                <a:latin typeface="Tisa Sans Pro Thin"/>
                <a:ea typeface="+mn-ea"/>
                <a:cs typeface="+mn-cs"/>
              </a:rPr>
              <a:t>Collection of debts controlled by Factor/Bank</a:t>
            </a:r>
            <a:endParaRPr kumimoji="0" lang="nl-NL" sz="1800" b="0" i="0" u="none" strike="noStrike" kern="1200" cap="none" spc="0" normalizeH="0" baseline="0" noProof="0" dirty="0">
              <a:ln>
                <a:noFill/>
              </a:ln>
              <a:solidFill>
                <a:srgbClr val="13235B"/>
              </a:solidFill>
              <a:effectLst/>
              <a:uLnTx/>
              <a:uFillTx/>
              <a:latin typeface="Tisa Sans Pro Thin"/>
              <a:ea typeface="+mn-ea"/>
              <a:cs typeface="+mn-cs"/>
            </a:endParaRPr>
          </a:p>
        </p:txBody>
      </p:sp>
    </p:spTree>
    <p:extLst>
      <p:ext uri="{BB962C8B-B14F-4D97-AF65-F5344CB8AC3E}">
        <p14:creationId xmlns:p14="http://schemas.microsoft.com/office/powerpoint/2010/main" val="30669325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BE" dirty="0"/>
              <a:t>Factoring </a:t>
            </a:r>
            <a:r>
              <a:rPr lang="fr-BE" dirty="0" err="1"/>
              <a:t>History</a:t>
            </a:r>
            <a:endParaRPr lang="fr-BE" dirty="0"/>
          </a:p>
        </p:txBody>
      </p:sp>
      <p:grpSp>
        <p:nvGrpSpPr>
          <p:cNvPr id="70" name="Groep 69">
            <a:extLst>
              <a:ext uri="{FF2B5EF4-FFF2-40B4-BE49-F238E27FC236}">
                <a16:creationId xmlns:a16="http://schemas.microsoft.com/office/drawing/2014/main" id="{4BF6E911-AFE8-4D3A-A262-2292B6FED6D0}"/>
              </a:ext>
            </a:extLst>
          </p:cNvPr>
          <p:cNvGrpSpPr/>
          <p:nvPr/>
        </p:nvGrpSpPr>
        <p:grpSpPr>
          <a:xfrm>
            <a:off x="515939" y="1070303"/>
            <a:ext cx="11160122" cy="5267500"/>
            <a:chOff x="316806" y="1051253"/>
            <a:chExt cx="8718389" cy="5267500"/>
          </a:xfrm>
        </p:grpSpPr>
        <p:sp>
          <p:nvSpPr>
            <p:cNvPr id="64" name="Bijschrift: lijn 63">
              <a:extLst>
                <a:ext uri="{FF2B5EF4-FFF2-40B4-BE49-F238E27FC236}">
                  <a16:creationId xmlns:a16="http://schemas.microsoft.com/office/drawing/2014/main" id="{52747E20-86AC-47A1-B0F5-15A86A6ABE92}"/>
                </a:ext>
              </a:extLst>
            </p:cNvPr>
            <p:cNvSpPr/>
            <p:nvPr/>
          </p:nvSpPr>
          <p:spPr>
            <a:xfrm>
              <a:off x="6518651" y="4921009"/>
              <a:ext cx="2268149" cy="1397744"/>
            </a:xfrm>
            <a:prstGeom prst="borderCallout1">
              <a:avLst>
                <a:gd name="adj1" fmla="val -1229"/>
                <a:gd name="adj2" fmla="val 14806"/>
                <a:gd name="adj3" fmla="val -102356"/>
                <a:gd name="adj4" fmla="val 14841"/>
              </a:avLst>
            </a:prstGeom>
            <a:ln w="25400">
              <a:solidFill>
                <a:srgbClr val="7CA5DA"/>
              </a:solidFill>
            </a:ln>
          </p:spPr>
          <p:style>
            <a:lnRef idx="2">
              <a:schemeClr val="lt1">
                <a:hueOff val="0"/>
                <a:satOff val="0"/>
                <a:lumOff val="0"/>
                <a:alphaOff val="0"/>
              </a:schemeClr>
            </a:lnRef>
            <a:fillRef idx="1">
              <a:schemeClr val="accent2">
                <a:shade val="80000"/>
                <a:hueOff val="401534"/>
                <a:satOff val="-11502"/>
                <a:lumOff val="23091"/>
                <a:alphaOff val="0"/>
              </a:schemeClr>
            </a:fillRef>
            <a:effectRef idx="0">
              <a:schemeClr val="accent2">
                <a:shade val="80000"/>
                <a:hueOff val="401534"/>
                <a:satOff val="-11502"/>
                <a:lumOff val="23091"/>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l" defTabSz="222250" rtl="0" eaLnBrk="1" fontAlgn="auto" latinLnBrk="0" hangingPunct="1">
                <a:lnSpc>
                  <a:spcPct val="90000"/>
                </a:lnSpc>
                <a:spcBef>
                  <a:spcPct val="0"/>
                </a:spcBef>
                <a:spcAft>
                  <a:spcPct val="35000"/>
                </a:spcAft>
                <a:buClrTx/>
                <a:buSzTx/>
                <a:buFontTx/>
                <a:buNone/>
                <a:tabLst/>
                <a:defRPr/>
              </a:pPr>
              <a:r>
                <a:rPr kumimoji="0" lang="nl-NL" sz="1100" b="1" i="0" u="none" strike="noStrike" kern="1200" cap="none" spc="0" normalizeH="0" baseline="0" noProof="0" dirty="0">
                  <a:ln>
                    <a:noFill/>
                  </a:ln>
                  <a:solidFill>
                    <a:srgbClr val="13235B"/>
                  </a:solidFill>
                  <a:effectLst/>
                  <a:uLnTx/>
                  <a:uFillTx/>
                  <a:latin typeface="Tisa Sans Pro Medium"/>
                  <a:ea typeface="+mn-ea"/>
                  <a:cs typeface="+mn-cs"/>
                </a:rPr>
                <a:t>Important </a:t>
              </a:r>
              <a:r>
                <a:rPr kumimoji="0" lang="nl-NL" sz="1100" b="1" i="0" u="none" strike="noStrike" kern="1200" cap="none" spc="0" normalizeH="0" baseline="0" noProof="0" dirty="0" err="1">
                  <a:ln>
                    <a:noFill/>
                  </a:ln>
                  <a:solidFill>
                    <a:srgbClr val="13235B"/>
                  </a:solidFill>
                  <a:effectLst/>
                  <a:uLnTx/>
                  <a:uFillTx/>
                  <a:latin typeface="Tisa Sans Pro Medium"/>
                  <a:ea typeface="+mn-ea"/>
                  <a:cs typeface="+mn-cs"/>
                </a:rPr>
                <a:t>growth</a:t>
              </a:r>
              <a:r>
                <a:rPr kumimoji="0" lang="nl-NL" sz="1100" b="1" i="0" u="none" strike="noStrike" kern="1200" cap="none" spc="0" normalizeH="0" baseline="0" noProof="0" dirty="0">
                  <a:ln>
                    <a:noFill/>
                  </a:ln>
                  <a:solidFill>
                    <a:srgbClr val="13235B"/>
                  </a:solidFill>
                  <a:effectLst/>
                  <a:uLnTx/>
                  <a:uFillTx/>
                  <a:latin typeface="Tisa Sans Pro Medium"/>
                  <a:ea typeface="+mn-ea"/>
                  <a:cs typeface="+mn-cs"/>
                </a:rPr>
                <a:t> / more bank-</a:t>
              </a:r>
              <a:r>
                <a:rPr kumimoji="0" lang="nl-NL" sz="1100" b="1" i="0" u="none" strike="noStrike" kern="1200" cap="none" spc="0" normalizeH="0" baseline="0" noProof="0" dirty="0" err="1">
                  <a:ln>
                    <a:noFill/>
                  </a:ln>
                  <a:solidFill>
                    <a:srgbClr val="13235B"/>
                  </a:solidFill>
                  <a:effectLst/>
                  <a:uLnTx/>
                  <a:uFillTx/>
                  <a:latin typeface="Tisa Sans Pro Medium"/>
                  <a:ea typeface="+mn-ea"/>
                  <a:cs typeface="+mn-cs"/>
                </a:rPr>
                <a:t>driven</a:t>
              </a:r>
              <a:r>
                <a:rPr kumimoji="0" lang="nl-NL" sz="1100" b="1" i="0" u="none" strike="noStrike" kern="1200" cap="none" spc="0" normalizeH="0" baseline="0" noProof="0" dirty="0">
                  <a:ln>
                    <a:noFill/>
                  </a:ln>
                  <a:solidFill>
                    <a:srgbClr val="13235B"/>
                  </a:solidFill>
                  <a:effectLst/>
                  <a:uLnTx/>
                  <a:uFillTx/>
                  <a:latin typeface="Tisa Sans Pro Medium"/>
                  <a:ea typeface="+mn-ea"/>
                  <a:cs typeface="+mn-cs"/>
                </a:rPr>
                <a:t> v</a:t>
              </a:r>
              <a:r>
                <a:rPr kumimoji="0" lang="en-US" sz="1100" b="1" i="0" u="none" strike="noStrike" kern="1200" cap="none" spc="0" normalizeH="0" baseline="0" noProof="0" dirty="0" err="1">
                  <a:ln>
                    <a:noFill/>
                  </a:ln>
                  <a:solidFill>
                    <a:srgbClr val="13235B"/>
                  </a:solidFill>
                  <a:effectLst/>
                  <a:uLnTx/>
                  <a:uFillTx/>
                  <a:latin typeface="Tisa Sans Pro Medium"/>
                  <a:ea typeface="+mn-ea"/>
                  <a:cs typeface="+mn-cs"/>
                </a:rPr>
                <a:t>ariety</a:t>
              </a:r>
              <a:r>
                <a:rPr kumimoji="0" lang="en-US" sz="1100" b="1" i="0" u="none" strike="noStrike" kern="1200" cap="none" spc="0" normalizeH="0" baseline="0" noProof="0" dirty="0">
                  <a:ln>
                    <a:noFill/>
                  </a:ln>
                  <a:solidFill>
                    <a:srgbClr val="13235B"/>
                  </a:solidFill>
                  <a:effectLst/>
                  <a:uLnTx/>
                  <a:uFillTx/>
                  <a:latin typeface="Tisa Sans Pro Medium"/>
                  <a:ea typeface="+mn-ea"/>
                  <a:cs typeface="+mn-cs"/>
                </a:rPr>
                <a:t> of products:</a:t>
              </a:r>
              <a:br>
                <a:rPr kumimoji="0" lang="nl-NL" sz="1100" b="1" i="0" u="none" strike="noStrike" kern="1200" cap="none" spc="0" normalizeH="0" baseline="0" noProof="0" dirty="0">
                  <a:ln>
                    <a:noFill/>
                  </a:ln>
                  <a:solidFill>
                    <a:srgbClr val="13235B"/>
                  </a:solidFill>
                  <a:effectLst/>
                  <a:uLnTx/>
                  <a:uFillTx/>
                  <a:latin typeface="Tisa Sans Pro Medium"/>
                  <a:ea typeface="+mn-ea"/>
                  <a:cs typeface="+mn-cs"/>
                </a:rPr>
              </a:br>
              <a:br>
                <a:rPr kumimoji="0" lang="nl-NL" sz="1100" b="1" i="0" u="none" strike="noStrike" kern="1200" cap="none" spc="0" normalizeH="0" baseline="0" noProof="0" dirty="0">
                  <a:ln>
                    <a:noFill/>
                  </a:ln>
                  <a:solidFill>
                    <a:srgbClr val="13235B"/>
                  </a:solidFill>
                  <a:effectLst/>
                  <a:uLnTx/>
                  <a:uFillTx/>
                  <a:latin typeface="Tisa Sans Pro Medium"/>
                  <a:ea typeface="+mn-ea"/>
                  <a:cs typeface="+mn-cs"/>
                </a:rPr>
              </a:br>
              <a:r>
                <a:rPr kumimoji="0" lang="en-US" sz="1100" b="0" i="0" u="none" strike="noStrike" kern="1200" cap="none" spc="0" normalizeH="0" baseline="0" noProof="0" dirty="0">
                  <a:ln>
                    <a:noFill/>
                  </a:ln>
                  <a:solidFill>
                    <a:srgbClr val="13235B"/>
                  </a:solidFill>
                  <a:effectLst/>
                  <a:uLnTx/>
                  <a:uFillTx/>
                  <a:latin typeface="Tisa Sans Pro Thin"/>
                  <a:ea typeface="+mn-ea"/>
                  <a:cs typeface="+mn-cs"/>
                </a:rPr>
                <a:t>Factoring with recourse, non-recourse, Invoice Discounting, Asset Based Lending, Transaction-based Finance Products such as: Reverse Factoring </a:t>
              </a:r>
              <a:r>
                <a:rPr kumimoji="0" lang="nl-NL" sz="1100" b="0" i="0" u="none" strike="noStrike" kern="1200" cap="none" spc="0" normalizeH="0" baseline="0" noProof="0" dirty="0">
                  <a:ln>
                    <a:noFill/>
                  </a:ln>
                  <a:solidFill>
                    <a:srgbClr val="13235B"/>
                  </a:solidFill>
                  <a:effectLst/>
                  <a:uLnTx/>
                  <a:uFillTx/>
                  <a:latin typeface="Tisa Sans Pro Thin"/>
                  <a:ea typeface="+mn-ea"/>
                  <a:cs typeface="+mn-cs"/>
                </a:rPr>
                <a:t>&amp; </a:t>
              </a:r>
              <a:r>
                <a:rPr kumimoji="0" lang="en-US" sz="1100" b="0" i="0" u="none" strike="noStrike" kern="1200" cap="none" spc="0" normalizeH="0" baseline="0" noProof="0" dirty="0">
                  <a:ln>
                    <a:noFill/>
                  </a:ln>
                  <a:solidFill>
                    <a:srgbClr val="13235B"/>
                  </a:solidFill>
                  <a:effectLst/>
                  <a:uLnTx/>
                  <a:uFillTx/>
                  <a:latin typeface="Tisa Sans Pro Thin"/>
                  <a:ea typeface="+mn-ea"/>
                  <a:cs typeface="+mn-cs"/>
                </a:rPr>
                <a:t>Supply Chain Finance</a:t>
              </a:r>
              <a:endParaRPr kumimoji="0" lang="nl-NL" sz="1100" b="0" i="0" u="none" strike="noStrike" kern="1200" cap="none" spc="0" normalizeH="0" baseline="0" noProof="0" dirty="0">
                <a:ln>
                  <a:noFill/>
                </a:ln>
                <a:solidFill>
                  <a:srgbClr val="13235B"/>
                </a:solidFill>
                <a:effectLst/>
                <a:uLnTx/>
                <a:uFillTx/>
                <a:latin typeface="Tisa Sans Pro Thin"/>
                <a:ea typeface="+mn-ea"/>
                <a:cs typeface="+mn-cs"/>
              </a:endParaRPr>
            </a:p>
          </p:txBody>
        </p:sp>
        <p:graphicFrame>
          <p:nvGraphicFramePr>
            <p:cNvPr id="3" name="Diagram 2">
              <a:extLst>
                <a:ext uri="{FF2B5EF4-FFF2-40B4-BE49-F238E27FC236}">
                  <a16:creationId xmlns:a16="http://schemas.microsoft.com/office/drawing/2014/main" id="{1058DBDF-7E2F-4833-86B8-E3C161135591}"/>
                </a:ext>
              </a:extLst>
            </p:cNvPr>
            <p:cNvGraphicFramePr/>
            <p:nvPr/>
          </p:nvGraphicFramePr>
          <p:xfrm>
            <a:off x="316806" y="2159973"/>
            <a:ext cx="8331148" cy="20774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7" name="Bijschrift: lijn 56">
              <a:extLst>
                <a:ext uri="{FF2B5EF4-FFF2-40B4-BE49-F238E27FC236}">
                  <a16:creationId xmlns:a16="http://schemas.microsoft.com/office/drawing/2014/main" id="{98E6DB0B-6C9D-4792-B303-805D741B4EFC}"/>
                </a:ext>
              </a:extLst>
            </p:cNvPr>
            <p:cNvSpPr/>
            <p:nvPr/>
          </p:nvSpPr>
          <p:spPr>
            <a:xfrm>
              <a:off x="386953" y="1051253"/>
              <a:ext cx="1587198" cy="1248390"/>
            </a:xfrm>
            <a:prstGeom prst="borderCallout1">
              <a:avLst>
                <a:gd name="adj1" fmla="val 99948"/>
                <a:gd name="adj2" fmla="val 31562"/>
                <a:gd name="adj3" fmla="val 144102"/>
                <a:gd name="adj4" fmla="val 31539"/>
              </a:avLst>
            </a:prstGeom>
            <a:solidFill>
              <a:schemeClr val="accent2">
                <a:shade val="80000"/>
                <a:hueOff val="0"/>
                <a:satOff val="0"/>
                <a:lumOff val="0"/>
              </a:schemeClr>
            </a:solidFill>
            <a:ln w="25400">
              <a:solidFill>
                <a:srgbClr val="2477BC"/>
              </a:solidFill>
            </a:ln>
          </p:spPr>
          <p:style>
            <a:lnRef idx="2">
              <a:schemeClr val="lt1">
                <a:hueOff val="0"/>
                <a:satOff val="0"/>
                <a:lumOff val="0"/>
                <a:alphaOff val="0"/>
              </a:schemeClr>
            </a:lnRef>
            <a:fillRef idx="1">
              <a:schemeClr val="accent2">
                <a:shade val="80000"/>
                <a:hueOff val="0"/>
                <a:satOff val="0"/>
                <a:lumOff val="0"/>
                <a:alphaOff val="0"/>
              </a:schemeClr>
            </a:fillRef>
            <a:effectRef idx="0">
              <a:schemeClr val="accent2">
                <a:shade val="80000"/>
                <a:hueOff val="0"/>
                <a:satOff val="0"/>
                <a:lumOff val="0"/>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l" defTabSz="222250" rtl="0" eaLnBrk="1" fontAlgn="auto" latinLnBrk="0" hangingPunct="1">
                <a:lnSpc>
                  <a:spcPct val="90000"/>
                </a:lnSpc>
                <a:spcBef>
                  <a:spcPct val="0"/>
                </a:spcBef>
                <a:spcAft>
                  <a:spcPct val="3500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Tisa Sans Pro Medium"/>
                  <a:ea typeface="+mn-ea"/>
                  <a:cs typeface="+mn-cs"/>
                </a:rPr>
                <a:t>International trade. Factors in the US acting as agents for British Exporters.</a:t>
              </a:r>
              <a:endParaRPr kumimoji="0" lang="nl-NL" sz="1100" b="0" i="0" u="none" strike="noStrike" kern="1200" cap="none" spc="0" normalizeH="0" baseline="0" noProof="0" dirty="0">
                <a:ln>
                  <a:noFill/>
                </a:ln>
                <a:solidFill>
                  <a:prstClr val="white"/>
                </a:solidFill>
                <a:effectLst/>
                <a:uLnTx/>
                <a:uFillTx/>
                <a:latin typeface="Tisa Sans Pro Medium"/>
                <a:ea typeface="+mn-ea"/>
                <a:cs typeface="+mn-cs"/>
              </a:endParaRPr>
            </a:p>
            <a:p>
              <a:pPr marL="0" marR="0" lvl="1" indent="0" algn="l" defTabSz="177800" rtl="0" eaLnBrk="1" fontAlgn="auto" latinLnBrk="0" hangingPunct="1">
                <a:lnSpc>
                  <a:spcPct val="90000"/>
                </a:lnSpc>
                <a:spcBef>
                  <a:spcPct val="0"/>
                </a:spcBef>
                <a:spcAft>
                  <a:spcPct val="1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Thin"/>
                  <a:ea typeface="+mn-ea"/>
                  <a:cs typeface="+mn-cs"/>
                </a:rPr>
                <a:t>Full service Factoring : purchase of receivables, mostly non-recourse</a:t>
              </a:r>
              <a:endParaRPr kumimoji="0" lang="nl-NL" sz="1100" b="0" i="0" u="none" strike="noStrike" kern="1200" cap="none" spc="0" normalizeH="0" baseline="0" noProof="0" dirty="0">
                <a:ln>
                  <a:noFill/>
                </a:ln>
                <a:solidFill>
                  <a:prstClr val="white"/>
                </a:solidFill>
                <a:effectLst/>
                <a:uLnTx/>
                <a:uFillTx/>
                <a:latin typeface="Tisa Sans Pro Thin"/>
                <a:ea typeface="+mn-ea"/>
                <a:cs typeface="+mn-cs"/>
              </a:endParaRPr>
            </a:p>
          </p:txBody>
        </p:sp>
        <p:sp>
          <p:nvSpPr>
            <p:cNvPr id="58" name="Bijschrift: lijn 57">
              <a:extLst>
                <a:ext uri="{FF2B5EF4-FFF2-40B4-BE49-F238E27FC236}">
                  <a16:creationId xmlns:a16="http://schemas.microsoft.com/office/drawing/2014/main" id="{A864A9B8-15ED-493D-BBF4-2DC2E9029A75}"/>
                </a:ext>
              </a:extLst>
            </p:cNvPr>
            <p:cNvSpPr/>
            <p:nvPr/>
          </p:nvSpPr>
          <p:spPr>
            <a:xfrm>
              <a:off x="986561" y="4049661"/>
              <a:ext cx="2256109" cy="622878"/>
            </a:xfrm>
            <a:prstGeom prst="borderCallout1">
              <a:avLst>
                <a:gd name="adj1" fmla="val 1240"/>
                <a:gd name="adj2" fmla="val 52153"/>
                <a:gd name="adj3" fmla="val -83258"/>
                <a:gd name="adj4" fmla="val 52066"/>
              </a:avLst>
            </a:prstGeom>
            <a:ln w="25400">
              <a:solidFill>
                <a:srgbClr val="297DC8"/>
              </a:solidFill>
            </a:ln>
          </p:spPr>
          <p:style>
            <a:lnRef idx="2">
              <a:schemeClr val="lt1">
                <a:hueOff val="0"/>
                <a:satOff val="0"/>
                <a:lumOff val="0"/>
                <a:alphaOff val="0"/>
              </a:schemeClr>
            </a:lnRef>
            <a:fillRef idx="1">
              <a:schemeClr val="accent2">
                <a:shade val="80000"/>
                <a:hueOff val="57362"/>
                <a:satOff val="-1643"/>
                <a:lumOff val="3299"/>
                <a:alphaOff val="0"/>
              </a:schemeClr>
            </a:fillRef>
            <a:effectRef idx="0">
              <a:schemeClr val="accent2">
                <a:shade val="80000"/>
                <a:hueOff val="57362"/>
                <a:satOff val="-1643"/>
                <a:lumOff val="3299"/>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l"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Medium"/>
                  <a:ea typeface="+mn-ea"/>
                  <a:cs typeface="+mn-cs"/>
                </a:rPr>
                <a:t>“Modern” Factoring started in the USA Century. </a:t>
              </a:r>
              <a:r>
                <a:rPr kumimoji="0" lang="en-GB" sz="1100" b="0" i="0" u="none" strike="noStrike" kern="1200" cap="none" spc="0" normalizeH="0" baseline="0" noProof="0" dirty="0">
                  <a:ln>
                    <a:noFill/>
                  </a:ln>
                  <a:solidFill>
                    <a:prstClr val="white"/>
                  </a:solidFill>
                  <a:effectLst/>
                  <a:uLnTx/>
                  <a:uFillTx/>
                  <a:latin typeface="Tisa Sans Pro Thin"/>
                  <a:ea typeface="+mn-ea"/>
                  <a:cs typeface="+mn-cs"/>
                </a:rPr>
                <a:t>Mostly cotton business.</a:t>
              </a:r>
            </a:p>
          </p:txBody>
        </p:sp>
        <p:sp>
          <p:nvSpPr>
            <p:cNvPr id="59" name="Bijschrift: lijn 58">
              <a:extLst>
                <a:ext uri="{FF2B5EF4-FFF2-40B4-BE49-F238E27FC236}">
                  <a16:creationId xmlns:a16="http://schemas.microsoft.com/office/drawing/2014/main" id="{F4BD6E89-009A-4DB9-A921-397148B62A1B}"/>
                </a:ext>
              </a:extLst>
            </p:cNvPr>
            <p:cNvSpPr/>
            <p:nvPr/>
          </p:nvSpPr>
          <p:spPr>
            <a:xfrm>
              <a:off x="2114616" y="1656169"/>
              <a:ext cx="1504883" cy="643474"/>
            </a:xfrm>
            <a:prstGeom prst="borderCallout1">
              <a:avLst>
                <a:gd name="adj1" fmla="val 100511"/>
                <a:gd name="adj2" fmla="val 65586"/>
                <a:gd name="adj3" fmla="val 190084"/>
                <a:gd name="adj4" fmla="val 65388"/>
              </a:avLst>
            </a:prstGeom>
            <a:ln w="25400">
              <a:solidFill>
                <a:srgbClr val="3083D2"/>
              </a:solidFill>
            </a:ln>
          </p:spPr>
          <p:style>
            <a:lnRef idx="2">
              <a:schemeClr val="lt1">
                <a:hueOff val="0"/>
                <a:satOff val="0"/>
                <a:lumOff val="0"/>
                <a:alphaOff val="0"/>
              </a:schemeClr>
            </a:lnRef>
            <a:fillRef idx="1">
              <a:schemeClr val="accent2">
                <a:shade val="80000"/>
                <a:hueOff val="114724"/>
                <a:satOff val="-3286"/>
                <a:lumOff val="6598"/>
                <a:alphaOff val="0"/>
              </a:schemeClr>
            </a:fillRef>
            <a:effectRef idx="0">
              <a:schemeClr val="accent2">
                <a:shade val="80000"/>
                <a:hueOff val="114724"/>
                <a:satOff val="-3286"/>
                <a:lumOff val="6598"/>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ctr"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Medium"/>
                  <a:ea typeface="+mn-ea"/>
                  <a:cs typeface="+mn-cs"/>
                </a:rPr>
                <a:t>Exported back to Europe by American Factors</a:t>
              </a:r>
              <a:endParaRPr kumimoji="0" lang="nl-NL" sz="1100" b="0" i="0" u="none" strike="noStrike" kern="1200" cap="none" spc="0" normalizeH="0" baseline="0" noProof="0" dirty="0">
                <a:ln>
                  <a:noFill/>
                </a:ln>
                <a:solidFill>
                  <a:prstClr val="white"/>
                </a:solidFill>
                <a:effectLst/>
                <a:uLnTx/>
                <a:uFillTx/>
                <a:latin typeface="Tisa Sans Pro Medium"/>
                <a:ea typeface="+mn-ea"/>
                <a:cs typeface="+mn-cs"/>
              </a:endParaRPr>
            </a:p>
          </p:txBody>
        </p:sp>
        <p:sp>
          <p:nvSpPr>
            <p:cNvPr id="60" name="Bijschrift: lijn 59">
              <a:extLst>
                <a:ext uri="{FF2B5EF4-FFF2-40B4-BE49-F238E27FC236}">
                  <a16:creationId xmlns:a16="http://schemas.microsoft.com/office/drawing/2014/main" id="{BCC781E0-6EAA-4C08-9078-CAE358E3FC1D}"/>
                </a:ext>
              </a:extLst>
            </p:cNvPr>
            <p:cNvSpPr/>
            <p:nvPr/>
          </p:nvSpPr>
          <p:spPr>
            <a:xfrm>
              <a:off x="2114616" y="1057570"/>
              <a:ext cx="3394644" cy="357715"/>
            </a:xfrm>
            <a:prstGeom prst="borderCallout1">
              <a:avLst>
                <a:gd name="adj1" fmla="val 81935"/>
                <a:gd name="adj2" fmla="val 50573"/>
                <a:gd name="adj3" fmla="val 507801"/>
                <a:gd name="adj4" fmla="val 50668"/>
              </a:avLst>
            </a:prstGeom>
            <a:ln w="25400">
              <a:solidFill>
                <a:srgbClr val="4089D3"/>
              </a:solidFill>
            </a:ln>
          </p:spPr>
          <p:style>
            <a:lnRef idx="2">
              <a:schemeClr val="lt1">
                <a:hueOff val="0"/>
                <a:satOff val="0"/>
                <a:lumOff val="0"/>
                <a:alphaOff val="0"/>
              </a:schemeClr>
            </a:lnRef>
            <a:fillRef idx="1">
              <a:schemeClr val="accent2">
                <a:shade val="80000"/>
                <a:hueOff val="172086"/>
                <a:satOff val="-4929"/>
                <a:lumOff val="9896"/>
                <a:alphaOff val="0"/>
              </a:schemeClr>
            </a:fillRef>
            <a:effectRef idx="0">
              <a:schemeClr val="accent2">
                <a:shade val="80000"/>
                <a:hueOff val="172086"/>
                <a:satOff val="-4929"/>
                <a:lumOff val="9896"/>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ctr"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Medium"/>
                  <a:ea typeface="+mn-ea"/>
                  <a:cs typeface="+mn-cs"/>
                </a:rPr>
                <a:t>Foundation of International Factors Group (IFG)</a:t>
              </a:r>
              <a:endParaRPr kumimoji="0" lang="nl-NL" sz="1100" b="0" i="0" u="none" strike="noStrike" kern="1200" cap="none" spc="0" normalizeH="0" baseline="0" noProof="0" dirty="0">
                <a:ln>
                  <a:noFill/>
                </a:ln>
                <a:solidFill>
                  <a:prstClr val="white"/>
                </a:solidFill>
                <a:effectLst/>
                <a:uLnTx/>
                <a:uFillTx/>
                <a:latin typeface="Tisa Sans Pro Medium"/>
                <a:ea typeface="+mn-ea"/>
                <a:cs typeface="+mn-cs"/>
              </a:endParaRPr>
            </a:p>
          </p:txBody>
        </p:sp>
        <p:sp>
          <p:nvSpPr>
            <p:cNvPr id="61" name="Bijschrift: lijn 60">
              <a:extLst>
                <a:ext uri="{FF2B5EF4-FFF2-40B4-BE49-F238E27FC236}">
                  <a16:creationId xmlns:a16="http://schemas.microsoft.com/office/drawing/2014/main" id="{1E1650E7-BBE5-4400-BF12-10B9FE075C99}"/>
                </a:ext>
              </a:extLst>
            </p:cNvPr>
            <p:cNvSpPr/>
            <p:nvPr/>
          </p:nvSpPr>
          <p:spPr>
            <a:xfrm>
              <a:off x="4006740" y="1670761"/>
              <a:ext cx="2432449" cy="628882"/>
            </a:xfrm>
            <a:prstGeom prst="borderCallout1">
              <a:avLst>
                <a:gd name="adj1" fmla="val 96105"/>
                <a:gd name="adj2" fmla="val 24398"/>
                <a:gd name="adj3" fmla="val 192309"/>
                <a:gd name="adj4" fmla="val 24077"/>
              </a:avLst>
            </a:prstGeom>
            <a:ln w="25400">
              <a:solidFill>
                <a:srgbClr val="4F8FD5"/>
              </a:solidFill>
            </a:ln>
          </p:spPr>
          <p:style>
            <a:lnRef idx="2">
              <a:schemeClr val="lt1">
                <a:hueOff val="0"/>
                <a:satOff val="0"/>
                <a:lumOff val="0"/>
                <a:alphaOff val="0"/>
              </a:schemeClr>
            </a:lnRef>
            <a:fillRef idx="1">
              <a:schemeClr val="accent2">
                <a:shade val="80000"/>
                <a:hueOff val="229448"/>
                <a:satOff val="-6572"/>
                <a:lumOff val="13195"/>
                <a:alphaOff val="0"/>
              </a:schemeClr>
            </a:fillRef>
            <a:effectRef idx="0">
              <a:schemeClr val="accent2">
                <a:shade val="80000"/>
                <a:hueOff val="229448"/>
                <a:satOff val="-6572"/>
                <a:lumOff val="13195"/>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ctr"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Medium"/>
                  <a:ea typeface="+mn-ea"/>
                  <a:cs typeface="+mn-cs"/>
                </a:rPr>
                <a:t>Foundation of FCI </a:t>
              </a:r>
              <a:br>
                <a:rPr kumimoji="0" lang="en-GB" sz="1100" b="0" i="0" u="none" strike="noStrike" kern="1200" cap="none" spc="0" normalizeH="0" baseline="0" noProof="0" dirty="0">
                  <a:ln>
                    <a:noFill/>
                  </a:ln>
                  <a:solidFill>
                    <a:prstClr val="white"/>
                  </a:solidFill>
                  <a:effectLst/>
                  <a:uLnTx/>
                  <a:uFillTx/>
                  <a:latin typeface="Tisa Sans Pro Thin"/>
                  <a:ea typeface="+mn-ea"/>
                  <a:cs typeface="+mn-cs"/>
                </a:rPr>
              </a:br>
              <a:r>
                <a:rPr kumimoji="0" lang="en-GB" sz="1100" b="0" i="0" u="none" strike="noStrike" kern="1200" cap="none" spc="0" normalizeH="0" baseline="0" noProof="0" dirty="0">
                  <a:ln>
                    <a:noFill/>
                  </a:ln>
                  <a:solidFill>
                    <a:prstClr val="white"/>
                  </a:solidFill>
                  <a:effectLst/>
                  <a:uLnTx/>
                  <a:uFillTx/>
                  <a:latin typeface="Tisa Sans Pro Thin"/>
                  <a:ea typeface="+mn-ea"/>
                  <a:cs typeface="+mn-cs"/>
                </a:rPr>
                <a:t>(previously Factors Chain International)</a:t>
              </a:r>
              <a:endParaRPr kumimoji="0" lang="nl-NL" sz="1100" b="0" i="0" u="none" strike="noStrike" kern="1200" cap="none" spc="0" normalizeH="0" baseline="0" noProof="0" dirty="0">
                <a:ln>
                  <a:noFill/>
                </a:ln>
                <a:solidFill>
                  <a:prstClr val="white"/>
                </a:solidFill>
                <a:effectLst/>
                <a:uLnTx/>
                <a:uFillTx/>
                <a:latin typeface="Tisa Sans Pro Thin"/>
                <a:ea typeface="+mn-ea"/>
                <a:cs typeface="+mn-cs"/>
              </a:endParaRPr>
            </a:p>
          </p:txBody>
        </p:sp>
        <p:sp>
          <p:nvSpPr>
            <p:cNvPr id="62" name="Bijschrift: lijn 61">
              <a:extLst>
                <a:ext uri="{FF2B5EF4-FFF2-40B4-BE49-F238E27FC236}">
                  <a16:creationId xmlns:a16="http://schemas.microsoft.com/office/drawing/2014/main" id="{3029FB7B-6C9E-4734-9C27-929D253BA927}"/>
                </a:ext>
              </a:extLst>
            </p:cNvPr>
            <p:cNvSpPr/>
            <p:nvPr/>
          </p:nvSpPr>
          <p:spPr>
            <a:xfrm>
              <a:off x="3711107" y="4049661"/>
              <a:ext cx="1978738" cy="622878"/>
            </a:xfrm>
            <a:prstGeom prst="borderCallout1">
              <a:avLst>
                <a:gd name="adj1" fmla="val 58"/>
                <a:gd name="adj2" fmla="val 83074"/>
                <a:gd name="adj3" fmla="val -85163"/>
                <a:gd name="adj4" fmla="val 83693"/>
              </a:avLst>
            </a:prstGeom>
            <a:ln w="25400">
              <a:solidFill>
                <a:srgbClr val="5E96D6"/>
              </a:solidFill>
            </a:ln>
          </p:spPr>
          <p:style>
            <a:lnRef idx="2">
              <a:schemeClr val="lt1">
                <a:hueOff val="0"/>
                <a:satOff val="0"/>
                <a:lumOff val="0"/>
                <a:alphaOff val="0"/>
              </a:schemeClr>
            </a:lnRef>
            <a:fillRef idx="1">
              <a:schemeClr val="accent2">
                <a:shade val="80000"/>
                <a:hueOff val="286810"/>
                <a:satOff val="-8216"/>
                <a:lumOff val="16494"/>
                <a:alphaOff val="0"/>
              </a:schemeClr>
            </a:fillRef>
            <a:effectRef idx="0">
              <a:schemeClr val="accent2">
                <a:shade val="80000"/>
                <a:hueOff val="286810"/>
                <a:satOff val="-8216"/>
                <a:lumOff val="16494"/>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l" defTabSz="222250" rtl="0" eaLnBrk="1" fontAlgn="auto" latinLnBrk="0" hangingPunct="1">
                <a:lnSpc>
                  <a:spcPct val="90000"/>
                </a:lnSpc>
                <a:spcBef>
                  <a:spcPct val="0"/>
                </a:spcBef>
                <a:spcAft>
                  <a:spcPct val="35000"/>
                </a:spcAft>
                <a:buClrTx/>
                <a:buSzTx/>
                <a:buFontTx/>
                <a:buNone/>
                <a:tabLst/>
                <a:defRPr/>
              </a:pPr>
              <a:r>
                <a:rPr kumimoji="0" lang="nl-NL" sz="1100" b="0" i="0" u="none" strike="noStrike" kern="1200" cap="none" spc="0" normalizeH="0" baseline="0" noProof="0" dirty="0">
                  <a:ln>
                    <a:noFill/>
                  </a:ln>
                  <a:solidFill>
                    <a:prstClr val="white"/>
                  </a:solidFill>
                  <a:effectLst/>
                  <a:uLnTx/>
                  <a:uFillTx/>
                  <a:latin typeface="Tisa Sans Pro Medium"/>
                  <a:ea typeface="+mn-ea"/>
                  <a:cs typeface="+mn-cs"/>
                </a:rPr>
                <a:t>Important </a:t>
              </a:r>
              <a:r>
                <a:rPr kumimoji="0" lang="nl-NL" sz="1100" b="0" i="0" u="none" strike="noStrike" kern="1200" cap="none" spc="0" normalizeH="0" baseline="0" noProof="0" dirty="0" err="1">
                  <a:ln>
                    <a:noFill/>
                  </a:ln>
                  <a:solidFill>
                    <a:prstClr val="white"/>
                  </a:solidFill>
                  <a:effectLst/>
                  <a:uLnTx/>
                  <a:uFillTx/>
                  <a:latin typeface="Tisa Sans Pro Medium"/>
                  <a:ea typeface="+mn-ea"/>
                  <a:cs typeface="+mn-cs"/>
                </a:rPr>
                <a:t>growth</a:t>
              </a:r>
              <a:r>
                <a:rPr kumimoji="0" lang="nl-NL" sz="1100" b="0" i="0" u="none" strike="noStrike" kern="1200" cap="none" spc="0" normalizeH="0" baseline="0" noProof="0" dirty="0">
                  <a:ln>
                    <a:noFill/>
                  </a:ln>
                  <a:solidFill>
                    <a:prstClr val="white"/>
                  </a:solidFill>
                  <a:effectLst/>
                  <a:uLnTx/>
                  <a:uFillTx/>
                  <a:latin typeface="Tisa Sans Pro Medium"/>
                  <a:ea typeface="+mn-ea"/>
                  <a:cs typeface="+mn-cs"/>
                </a:rPr>
                <a:t> in Europe</a:t>
              </a:r>
            </a:p>
            <a:p>
              <a:pPr marL="0" marR="0" lvl="1" indent="0" algn="l" defTabSz="177800" rtl="0" eaLnBrk="1" fontAlgn="auto" latinLnBrk="0" hangingPunct="1">
                <a:lnSpc>
                  <a:spcPct val="90000"/>
                </a:lnSpc>
                <a:spcBef>
                  <a:spcPct val="0"/>
                </a:spcBef>
                <a:spcAft>
                  <a:spcPct val="15000"/>
                </a:spcAft>
                <a:buClrTx/>
                <a:buSzTx/>
                <a:buFontTx/>
                <a:buNone/>
                <a:tabLst/>
                <a:defRPr/>
              </a:pPr>
              <a:r>
                <a:rPr kumimoji="0" lang="nl-NL" sz="1100" b="0" i="0" u="none" strike="noStrike" kern="1200" cap="none" spc="0" normalizeH="0" baseline="0" noProof="0" dirty="0">
                  <a:ln>
                    <a:noFill/>
                  </a:ln>
                  <a:solidFill>
                    <a:prstClr val="white"/>
                  </a:solidFill>
                  <a:effectLst/>
                  <a:uLnTx/>
                  <a:uFillTx/>
                  <a:latin typeface="Tisa Sans Pro Thin"/>
                  <a:ea typeface="+mn-ea"/>
                  <a:cs typeface="+mn-cs"/>
                </a:rPr>
                <a:t>Start of invoice discounting</a:t>
              </a:r>
            </a:p>
          </p:txBody>
        </p:sp>
        <p:sp>
          <p:nvSpPr>
            <p:cNvPr id="63" name="Bijschrift: lijn 62">
              <a:extLst>
                <a:ext uri="{FF2B5EF4-FFF2-40B4-BE49-F238E27FC236}">
                  <a16:creationId xmlns:a16="http://schemas.microsoft.com/office/drawing/2014/main" id="{7187366E-F165-466D-9508-69937F0719A4}"/>
                </a:ext>
              </a:extLst>
            </p:cNvPr>
            <p:cNvSpPr/>
            <p:nvPr/>
          </p:nvSpPr>
          <p:spPr>
            <a:xfrm>
              <a:off x="2637417" y="4921009"/>
              <a:ext cx="3689926" cy="879422"/>
            </a:xfrm>
            <a:prstGeom prst="borderCallout1">
              <a:avLst>
                <a:gd name="adj1" fmla="val -168475"/>
                <a:gd name="adj2" fmla="val 94493"/>
                <a:gd name="adj3" fmla="val 536"/>
                <a:gd name="adj4" fmla="val 94375"/>
              </a:avLst>
            </a:prstGeom>
            <a:ln w="25400">
              <a:solidFill>
                <a:srgbClr val="6D9DD8"/>
              </a:solidFill>
            </a:ln>
          </p:spPr>
          <p:style>
            <a:lnRef idx="2">
              <a:schemeClr val="lt1">
                <a:hueOff val="0"/>
                <a:satOff val="0"/>
                <a:lumOff val="0"/>
                <a:alphaOff val="0"/>
              </a:schemeClr>
            </a:lnRef>
            <a:fillRef idx="1">
              <a:schemeClr val="accent2">
                <a:shade val="80000"/>
                <a:hueOff val="344172"/>
                <a:satOff val="-9859"/>
                <a:lumOff val="19793"/>
                <a:alphaOff val="0"/>
              </a:schemeClr>
            </a:fillRef>
            <a:effectRef idx="0">
              <a:schemeClr val="accent2">
                <a:shade val="80000"/>
                <a:hueOff val="344172"/>
                <a:satOff val="-9859"/>
                <a:lumOff val="19793"/>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l"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prstClr val="white"/>
                  </a:solidFill>
                  <a:effectLst/>
                  <a:uLnTx/>
                  <a:uFillTx/>
                  <a:latin typeface="Tisa Sans Pro Medium"/>
                  <a:ea typeface="+mn-ea"/>
                  <a:cs typeface="+mn-cs"/>
                </a:rPr>
                <a:t>Development in Asia, Central East Europe, Latin America</a:t>
              </a:r>
            </a:p>
            <a:p>
              <a:pPr marL="57150" marR="0" lvl="1" indent="-57150" algn="l" defTabSz="177800" rtl="0" eaLnBrk="1" fontAlgn="auto" latinLnBrk="0" hangingPunct="1">
                <a:lnSpc>
                  <a:spcPct val="90000"/>
                </a:lnSpc>
                <a:spcBef>
                  <a:spcPct val="0"/>
                </a:spcBef>
                <a:spcAft>
                  <a:spcPct val="15000"/>
                </a:spcAft>
                <a:buClrTx/>
                <a:buSzTx/>
                <a:buFontTx/>
                <a:buChar char="•"/>
                <a:tabLst/>
                <a:defRPr/>
              </a:pPr>
              <a:r>
                <a:rPr kumimoji="0" lang="en-GB" sz="1100" b="0" i="0" u="none" strike="noStrike" kern="1200" cap="none" spc="0" normalizeH="0" baseline="0" noProof="0" dirty="0">
                  <a:ln>
                    <a:noFill/>
                  </a:ln>
                  <a:solidFill>
                    <a:prstClr val="white"/>
                  </a:solidFill>
                  <a:effectLst/>
                  <a:uLnTx/>
                  <a:uFillTx/>
                  <a:latin typeface="Tisa Sans Pro Thin"/>
                  <a:ea typeface="+mn-ea"/>
                  <a:cs typeface="+mn-cs"/>
                </a:rPr>
                <a:t>ABL in USA and later also UK</a:t>
              </a:r>
            </a:p>
            <a:p>
              <a:pPr marL="57150" marR="0" lvl="1" indent="-57150" algn="l" defTabSz="177800" rtl="0" eaLnBrk="1" fontAlgn="auto" latinLnBrk="0" hangingPunct="1">
                <a:lnSpc>
                  <a:spcPct val="90000"/>
                </a:lnSpc>
                <a:spcBef>
                  <a:spcPct val="0"/>
                </a:spcBef>
                <a:spcAft>
                  <a:spcPct val="15000"/>
                </a:spcAft>
                <a:buClrTx/>
                <a:buSzTx/>
                <a:buFontTx/>
                <a:buChar char="•"/>
                <a:tabLst/>
                <a:defRPr/>
              </a:pPr>
              <a:r>
                <a:rPr kumimoji="0" lang="en-GB" sz="1100" b="0" i="0" u="none" strike="noStrike" kern="1200" cap="none" spc="0" normalizeH="0" baseline="0" noProof="0" dirty="0">
                  <a:ln>
                    <a:noFill/>
                  </a:ln>
                  <a:solidFill>
                    <a:prstClr val="white"/>
                  </a:solidFill>
                  <a:effectLst/>
                  <a:uLnTx/>
                  <a:uFillTx/>
                  <a:latin typeface="Tisa Sans Pro Thin"/>
                  <a:ea typeface="+mn-ea"/>
                  <a:cs typeface="+mn-cs"/>
                </a:rPr>
                <a:t>Less full service / more focus on receivables financing alone : evolution towards “Commercial Finance”</a:t>
              </a:r>
            </a:p>
          </p:txBody>
        </p:sp>
        <p:sp>
          <p:nvSpPr>
            <p:cNvPr id="65" name="Bijschrift: lijn 64">
              <a:extLst>
                <a:ext uri="{FF2B5EF4-FFF2-40B4-BE49-F238E27FC236}">
                  <a16:creationId xmlns:a16="http://schemas.microsoft.com/office/drawing/2014/main" id="{1C6141A1-5E39-4467-80B2-BB8DA41E4F4A}"/>
                </a:ext>
              </a:extLst>
            </p:cNvPr>
            <p:cNvSpPr/>
            <p:nvPr/>
          </p:nvSpPr>
          <p:spPr>
            <a:xfrm>
              <a:off x="6336991" y="1061145"/>
              <a:ext cx="1883384" cy="357714"/>
            </a:xfrm>
            <a:prstGeom prst="borderCallout1">
              <a:avLst>
                <a:gd name="adj1" fmla="val 77831"/>
                <a:gd name="adj2" fmla="val 63082"/>
                <a:gd name="adj3" fmla="val 496944"/>
                <a:gd name="adj4" fmla="val 63394"/>
              </a:avLst>
            </a:prstGeom>
            <a:ln w="25400">
              <a:solidFill>
                <a:srgbClr val="8AADDD"/>
              </a:solidFill>
            </a:ln>
          </p:spPr>
          <p:style>
            <a:lnRef idx="2">
              <a:schemeClr val="lt1">
                <a:hueOff val="0"/>
                <a:satOff val="0"/>
                <a:lumOff val="0"/>
                <a:alphaOff val="0"/>
              </a:schemeClr>
            </a:lnRef>
            <a:fillRef idx="1">
              <a:schemeClr val="accent2">
                <a:shade val="80000"/>
                <a:hueOff val="458896"/>
                <a:satOff val="-13145"/>
                <a:lumOff val="26390"/>
                <a:alphaOff val="0"/>
              </a:schemeClr>
            </a:fillRef>
            <a:effectRef idx="0">
              <a:schemeClr val="accent2">
                <a:shade val="80000"/>
                <a:hueOff val="458896"/>
                <a:satOff val="-13145"/>
                <a:lumOff val="26390"/>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ctr" defTabSz="222250" rtl="0" eaLnBrk="1" fontAlgn="auto" latinLnBrk="0" hangingPunct="1">
                <a:lnSpc>
                  <a:spcPct val="90000"/>
                </a:lnSpc>
                <a:spcBef>
                  <a:spcPct val="0"/>
                </a:spcBef>
                <a:spcAft>
                  <a:spcPct val="35000"/>
                </a:spcAft>
                <a:buClrTx/>
                <a:buSzTx/>
                <a:buFontTx/>
                <a:buNone/>
                <a:tabLst/>
                <a:defRPr/>
              </a:pPr>
              <a:r>
                <a:rPr kumimoji="0" lang="en-GB" sz="1100" b="1" i="0" u="none" strike="noStrike" kern="1200" cap="none" spc="0" normalizeH="0" baseline="0" noProof="0" dirty="0">
                  <a:ln>
                    <a:noFill/>
                  </a:ln>
                  <a:solidFill>
                    <a:srgbClr val="13235B"/>
                  </a:solidFill>
                  <a:effectLst/>
                  <a:uLnTx/>
                  <a:uFillTx/>
                  <a:latin typeface="Tisa Sans Pro Medium"/>
                  <a:ea typeface="+mn-ea"/>
                  <a:cs typeface="+mn-cs"/>
                </a:rPr>
                <a:t>Union between FCI and IFG</a:t>
              </a:r>
              <a:endParaRPr kumimoji="0" lang="nl-NL" sz="1100" b="0" i="0" u="none" strike="noStrike" kern="1200" cap="none" spc="0" normalizeH="0" baseline="0" noProof="0" dirty="0">
                <a:ln>
                  <a:noFill/>
                </a:ln>
                <a:solidFill>
                  <a:srgbClr val="13235B"/>
                </a:solidFill>
                <a:effectLst/>
                <a:uLnTx/>
                <a:uFillTx/>
                <a:latin typeface="Tisa Sans Pro Medium"/>
                <a:ea typeface="+mn-ea"/>
                <a:cs typeface="+mn-cs"/>
              </a:endParaRPr>
            </a:p>
          </p:txBody>
        </p:sp>
        <p:sp>
          <p:nvSpPr>
            <p:cNvPr id="66" name="Bijschrift: lijn 65">
              <a:extLst>
                <a:ext uri="{FF2B5EF4-FFF2-40B4-BE49-F238E27FC236}">
                  <a16:creationId xmlns:a16="http://schemas.microsoft.com/office/drawing/2014/main" id="{2AB26439-A8F6-4427-845C-906C3CA54CD4}"/>
                </a:ext>
              </a:extLst>
            </p:cNvPr>
            <p:cNvSpPr/>
            <p:nvPr/>
          </p:nvSpPr>
          <p:spPr>
            <a:xfrm>
              <a:off x="7653582" y="1563575"/>
              <a:ext cx="1381613" cy="947794"/>
            </a:xfrm>
            <a:prstGeom prst="borderCallout1">
              <a:avLst>
                <a:gd name="adj1" fmla="val 99840"/>
                <a:gd name="adj2" fmla="val 48454"/>
                <a:gd name="adj3" fmla="val 134410"/>
                <a:gd name="adj4" fmla="val 48319"/>
              </a:avLst>
            </a:prstGeom>
            <a:ln w="25400">
              <a:solidFill>
                <a:srgbClr val="98B5DF"/>
              </a:solidFill>
            </a:ln>
          </p:spPr>
          <p:style>
            <a:lnRef idx="2">
              <a:schemeClr val="lt1">
                <a:hueOff val="0"/>
                <a:satOff val="0"/>
                <a:lumOff val="0"/>
                <a:alphaOff val="0"/>
              </a:schemeClr>
            </a:lnRef>
            <a:fillRef idx="1">
              <a:schemeClr val="accent2">
                <a:shade val="80000"/>
                <a:hueOff val="516259"/>
                <a:satOff val="-14788"/>
                <a:lumOff val="29689"/>
                <a:alphaOff val="0"/>
              </a:schemeClr>
            </a:fillRef>
            <a:effectRef idx="0">
              <a:schemeClr val="accent2">
                <a:shade val="80000"/>
                <a:hueOff val="516259"/>
                <a:satOff val="-14788"/>
                <a:lumOff val="29689"/>
                <a:alphaOff val="0"/>
              </a:schemeClr>
            </a:effectRef>
            <a:fontRef idx="minor">
              <a:schemeClr val="lt1"/>
            </a:fontRef>
          </p:style>
          <p:txBody>
            <a:bodyPr spcFirstLastPara="0" vert="horz" wrap="square" lIns="108000" tIns="108000" rIns="108000" bIns="108000" numCol="1" spcCol="1270" anchor="ctr" anchorCtr="0">
              <a:noAutofit/>
            </a:bodyPr>
            <a:lstStyle/>
            <a:p>
              <a:pPr marL="0" marR="0" lvl="0" indent="0" algn="ctr" defTabSz="222250" rtl="0" eaLnBrk="1" fontAlgn="auto" latinLnBrk="0" hangingPunct="1">
                <a:lnSpc>
                  <a:spcPct val="90000"/>
                </a:lnSpc>
                <a:spcBef>
                  <a:spcPct val="0"/>
                </a:spcBef>
                <a:spcAft>
                  <a:spcPct val="35000"/>
                </a:spcAft>
                <a:buClrTx/>
                <a:buSzTx/>
                <a:buFontTx/>
                <a:buNone/>
                <a:tabLst/>
                <a:defRPr/>
              </a:pPr>
              <a:r>
                <a:rPr kumimoji="0" lang="en-GB" sz="1100" b="0" i="0" u="none" strike="noStrike" kern="1200" cap="none" spc="0" normalizeH="0" baseline="0" noProof="0" dirty="0">
                  <a:ln>
                    <a:noFill/>
                  </a:ln>
                  <a:solidFill>
                    <a:srgbClr val="13235B"/>
                  </a:solidFill>
                  <a:effectLst/>
                  <a:uLnTx/>
                  <a:uFillTx/>
                  <a:latin typeface="Tisa Sans Pro Medium"/>
                  <a:ea typeface="+mn-ea"/>
                  <a:cs typeface="+mn-cs"/>
                </a:rPr>
                <a:t>Launch of 2 additional business lines: </a:t>
              </a:r>
              <a:r>
                <a:rPr kumimoji="0" lang="en-GB" sz="1100" b="0" i="0" u="none" strike="noStrike" kern="1200" cap="none" spc="0" normalizeH="0" baseline="0" noProof="0" dirty="0" err="1">
                  <a:ln>
                    <a:noFill/>
                  </a:ln>
                  <a:solidFill>
                    <a:srgbClr val="13235B"/>
                  </a:solidFill>
                  <a:effectLst/>
                  <a:uLnTx/>
                  <a:uFillTx/>
                  <a:latin typeface="Tisa Sans Pro Thin"/>
                  <a:ea typeface="+mn-ea"/>
                  <a:cs typeface="+mn-cs"/>
                </a:rPr>
                <a:t>FCIreverse</a:t>
              </a:r>
              <a:r>
                <a:rPr kumimoji="0" lang="en-GB" sz="1100" b="0" i="0" u="none" strike="noStrike" kern="1200" cap="none" spc="0" normalizeH="0" baseline="0" noProof="0" dirty="0">
                  <a:ln>
                    <a:noFill/>
                  </a:ln>
                  <a:solidFill>
                    <a:srgbClr val="13235B"/>
                  </a:solidFill>
                  <a:effectLst/>
                  <a:uLnTx/>
                  <a:uFillTx/>
                  <a:latin typeface="Tisa Sans Pro Thin"/>
                  <a:ea typeface="+mn-ea"/>
                  <a:cs typeface="+mn-cs"/>
                </a:rPr>
                <a:t> and Islamic International Factoring</a:t>
              </a:r>
              <a:endParaRPr kumimoji="0" lang="nl-NL" sz="1100" b="0" i="0" u="none" strike="noStrike" kern="1200" cap="none" spc="0" normalizeH="0" baseline="0" noProof="0" dirty="0">
                <a:ln>
                  <a:noFill/>
                </a:ln>
                <a:solidFill>
                  <a:srgbClr val="13235B"/>
                </a:solidFill>
                <a:effectLst/>
                <a:uLnTx/>
                <a:uFillTx/>
                <a:latin typeface="Tisa Sans Pro Thin"/>
                <a:ea typeface="+mn-ea"/>
                <a:cs typeface="+mn-cs"/>
              </a:endParaRPr>
            </a:p>
          </p:txBody>
        </p:sp>
      </p:grpSp>
    </p:spTree>
    <p:extLst>
      <p:ext uri="{BB962C8B-B14F-4D97-AF65-F5344CB8AC3E}">
        <p14:creationId xmlns:p14="http://schemas.microsoft.com/office/powerpoint/2010/main" val="159714394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0" y="0"/>
            <a:ext cx="914400" cy="0"/>
          </a:xfrm>
          <a:prstGeom prst="line">
            <a:avLst/>
          </a:prstGeom>
          <a:ln w="0" cap="flat" cmpd="sng" algn="ctr">
            <a:solidFill>
              <a:srgbClr val="FBFFFF"/>
            </a:solidFill>
            <a:prstDash val="solid"/>
            <a:miter lim="800000"/>
            <a:headEnd type="none" w="med" len="med"/>
            <a:tailEnd type="none" w="med" len="med"/>
          </a:ln>
          <a:effectLst/>
          <a:extLst>
            <a:ext uri="{AF507438-7753-43E0-B8FC-AC1667EBCBE1}">
              <a14:hiddenEffects xmlns:a14="http://schemas.microsoft.com/office/drawing/2010/main">
                <a:effectLst>
                  <a:outerShdw blurRad="63500" rotWithShape="0">
                    <a:scrgbClr r="0" g="0" b="0"/>
                  </a:outerShdw>
                </a:effectLst>
              </a14:hiddenEffects>
            </a:ext>
          </a:extLst>
        </p:spPr>
        <p:style>
          <a:lnRef idx="1">
            <a:schemeClr val="accent1"/>
          </a:lnRef>
          <a:fillRef idx="0">
            <a:schemeClr val="accent1"/>
          </a:fillRef>
          <a:effectRef idx="0">
            <a:schemeClr val="accent1"/>
          </a:effectRef>
          <a:fontRef idx="minor">
            <a:schemeClr val="tx1"/>
          </a:fontRef>
        </p:style>
      </p:cxnSp>
      <p:pic>
        <p:nvPicPr>
          <p:cNvPr id="26" name="Tijdelijke aanduiding voor inhoud 6" descr="Afbeelding met gebouw, foto, wit, buiten&#10;&#10;Beschrijving is gegenereerd met zeer hoge betrouwbaarheid">
            <a:extLst>
              <a:ext uri="{FF2B5EF4-FFF2-40B4-BE49-F238E27FC236}">
                <a16:creationId xmlns:a16="http://schemas.microsoft.com/office/drawing/2014/main" id="{F9F16EB4-2D13-4FA7-9952-7526899683E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913127" y="10"/>
            <a:ext cx="6278876" cy="6857990"/>
          </a:xfrm>
          <a:custGeom>
            <a:avLst/>
            <a:gdLst>
              <a:gd name="connsiteX0" fmla="*/ 45571 w 6278877"/>
              <a:gd name="connsiteY0" fmla="*/ 0 h 6858000"/>
              <a:gd name="connsiteX1" fmla="*/ 6278877 w 6278877"/>
              <a:gd name="connsiteY1" fmla="*/ 0 h 6858000"/>
              <a:gd name="connsiteX2" fmla="*/ 6278877 w 6278877"/>
              <a:gd name="connsiteY2" fmla="*/ 6858000 h 6858000"/>
              <a:gd name="connsiteX3" fmla="*/ 3292307 w 6278877"/>
              <a:gd name="connsiteY3" fmla="*/ 6858000 h 6858000"/>
              <a:gd name="connsiteX4" fmla="*/ 3181525 w 6278877"/>
              <a:gd name="connsiteY4" fmla="*/ 6786980 h 6858000"/>
              <a:gd name="connsiteX5" fmla="*/ 0 w 6278877"/>
              <a:gd name="connsiteY5" fmla="*/ 803252 h 6858000"/>
              <a:gd name="connsiteX6" fmla="*/ 37255 w 6278877"/>
              <a:gd name="connsiteY6" fmla="*/ 65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8877" h="6858000">
                <a:moveTo>
                  <a:pt x="45571" y="0"/>
                </a:moveTo>
                <a:lnTo>
                  <a:pt x="6278877" y="0"/>
                </a:lnTo>
                <a:lnTo>
                  <a:pt x="6278877" y="6858000"/>
                </a:lnTo>
                <a:lnTo>
                  <a:pt x="3292307" y="6858000"/>
                </a:lnTo>
                <a:lnTo>
                  <a:pt x="3181525" y="6786980"/>
                </a:lnTo>
                <a:cubicBezTo>
                  <a:pt x="1262020" y="5490189"/>
                  <a:pt x="0" y="3294101"/>
                  <a:pt x="0" y="803252"/>
                </a:cubicBezTo>
                <a:cubicBezTo>
                  <a:pt x="0" y="554167"/>
                  <a:pt x="12619" y="308030"/>
                  <a:pt x="37255" y="65445"/>
                </a:cubicBezTo>
                <a:close/>
              </a:path>
            </a:pathLst>
          </a:custGeom>
        </p:spPr>
      </p:pic>
      <p:sp>
        <p:nvSpPr>
          <p:cNvPr id="9" name="Ondertitel 8">
            <a:extLst>
              <a:ext uri="{FF2B5EF4-FFF2-40B4-BE49-F238E27FC236}">
                <a16:creationId xmlns:a16="http://schemas.microsoft.com/office/drawing/2014/main" id="{CFA48D00-1871-428A-B5FB-96F26C74966D}"/>
              </a:ext>
            </a:extLst>
          </p:cNvPr>
          <p:cNvSpPr>
            <a:spLocks noGrp="1"/>
          </p:cNvSpPr>
          <p:nvPr>
            <p:ph type="subTitle" idx="4294967295"/>
          </p:nvPr>
        </p:nvSpPr>
        <p:spPr>
          <a:xfrm>
            <a:off x="655321" y="330359"/>
            <a:ext cx="4758891" cy="1655762"/>
          </a:xfrm>
          <a:prstGeom prst="rect">
            <a:avLst/>
          </a:prstGeom>
        </p:spPr>
        <p:txBody>
          <a:bodyPr vert="horz" lIns="91440" tIns="45720" rIns="91440" bIns="45720" rtlCol="0" anchor="b">
            <a:normAutofit/>
          </a:bodyPr>
          <a:lstStyle/>
          <a:p>
            <a:pPr marL="0" indent="0">
              <a:buNone/>
            </a:pPr>
            <a:r>
              <a:rPr lang="en-US" sz="2400" dirty="0" err="1">
                <a:latin typeface="+mn-lt"/>
                <a:cs typeface="+mn-cs"/>
              </a:rPr>
              <a:t>Keizersgracht</a:t>
            </a:r>
            <a:r>
              <a:rPr lang="en-US" sz="2400" dirty="0">
                <a:latin typeface="+mn-lt"/>
                <a:cs typeface="+mn-cs"/>
              </a:rPr>
              <a:t> 559</a:t>
            </a:r>
          </a:p>
        </p:txBody>
      </p:sp>
      <p:sp>
        <p:nvSpPr>
          <p:cNvPr id="22" name="Titel 21">
            <a:extLst>
              <a:ext uri="{FF2B5EF4-FFF2-40B4-BE49-F238E27FC236}">
                <a16:creationId xmlns:a16="http://schemas.microsoft.com/office/drawing/2014/main" id="{F040A137-CE2B-4374-9766-870F352291C9}"/>
              </a:ext>
            </a:extLst>
          </p:cNvPr>
          <p:cNvSpPr>
            <a:spLocks noGrp="1"/>
          </p:cNvSpPr>
          <p:nvPr>
            <p:ph type="title"/>
          </p:nvPr>
        </p:nvSpPr>
        <p:spPr>
          <a:xfrm>
            <a:off x="655321" y="2671011"/>
            <a:ext cx="5257803" cy="2427120"/>
          </a:xfrm>
        </p:spPr>
        <p:txBody>
          <a:bodyPr vert="horz" lIns="91440" tIns="45720" rIns="91440" bIns="45720" rtlCol="0" anchor="t">
            <a:noAutofit/>
          </a:bodyPr>
          <a:lstStyle/>
          <a:p>
            <a:r>
              <a:rPr lang="en-US" sz="4800" dirty="0"/>
              <a:t>FCI Secretariat, Amsterdam</a:t>
            </a:r>
            <a:endParaRPr lang="en-US" sz="4800" dirty="0">
              <a:solidFill>
                <a:schemeClr val="tx1"/>
              </a:solidFill>
              <a:latin typeface="+mj-lt"/>
              <a:cs typeface="+mj-cs"/>
            </a:endParaRPr>
          </a:p>
        </p:txBody>
      </p:sp>
    </p:spTree>
    <p:extLst>
      <p:ext uri="{BB962C8B-B14F-4D97-AF65-F5344CB8AC3E}">
        <p14:creationId xmlns:p14="http://schemas.microsoft.com/office/powerpoint/2010/main" val="219437097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BE" dirty="0"/>
              <a:t>Factoring &amp; </a:t>
            </a:r>
            <a:r>
              <a:rPr lang="fr-BE" dirty="0" err="1"/>
              <a:t>Invoice</a:t>
            </a:r>
            <a:r>
              <a:rPr lang="fr-BE" dirty="0"/>
              <a:t> Finance Variations</a:t>
            </a:r>
          </a:p>
        </p:txBody>
      </p:sp>
      <p:graphicFrame>
        <p:nvGraphicFramePr>
          <p:cNvPr id="4" name="Diagram 3"/>
          <p:cNvGraphicFramePr/>
          <p:nvPr/>
        </p:nvGraphicFramePr>
        <p:xfrm>
          <a:off x="515939" y="885295"/>
          <a:ext cx="10150908" cy="50874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99542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E49D3ED9-68B5-4B21-86B0-6B4EE2A53CE4}"/>
                                            </p:graphicEl>
                                          </p:spTgt>
                                        </p:tgtEl>
                                        <p:attrNameLst>
                                          <p:attrName>style.visibility</p:attrName>
                                        </p:attrNameLst>
                                      </p:cBhvr>
                                      <p:to>
                                        <p:strVal val="visible"/>
                                      </p:to>
                                    </p:set>
                                    <p:animEffect transition="in" filter="fade">
                                      <p:cBhvr>
                                        <p:cTn id="7" dur="500"/>
                                        <p:tgtEl>
                                          <p:spTgt spid="4">
                                            <p:graphicEl>
                                              <a:dgm id="{E49D3ED9-68B5-4B21-86B0-6B4EE2A53CE4}"/>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FD15ADA2-2728-4C12-B1A9-544C8CF440E2}"/>
                                            </p:graphicEl>
                                          </p:spTgt>
                                        </p:tgtEl>
                                        <p:attrNameLst>
                                          <p:attrName>style.visibility</p:attrName>
                                        </p:attrNameLst>
                                      </p:cBhvr>
                                      <p:to>
                                        <p:strVal val="visible"/>
                                      </p:to>
                                    </p:set>
                                    <p:animEffect transition="in" filter="fade">
                                      <p:cBhvr>
                                        <p:cTn id="12" dur="500"/>
                                        <p:tgtEl>
                                          <p:spTgt spid="4">
                                            <p:graphicEl>
                                              <a:dgm id="{FD15ADA2-2728-4C12-B1A9-544C8CF440E2}"/>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B4BAC78A-E4E0-4651-81FF-F0217A6CE0B1}"/>
                                            </p:graphicEl>
                                          </p:spTgt>
                                        </p:tgtEl>
                                        <p:attrNameLst>
                                          <p:attrName>style.visibility</p:attrName>
                                        </p:attrNameLst>
                                      </p:cBhvr>
                                      <p:to>
                                        <p:strVal val="visible"/>
                                      </p:to>
                                    </p:set>
                                    <p:animEffect transition="in" filter="fade">
                                      <p:cBhvr>
                                        <p:cTn id="17" dur="500"/>
                                        <p:tgtEl>
                                          <p:spTgt spid="4">
                                            <p:graphicEl>
                                              <a:dgm id="{B4BAC78A-E4E0-4651-81FF-F0217A6CE0B1}"/>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graphicEl>
                                              <a:dgm id="{EB18075C-F24C-4F05-92BD-4E152C68B82F}"/>
                                            </p:graphicEl>
                                          </p:spTgt>
                                        </p:tgtEl>
                                        <p:attrNameLst>
                                          <p:attrName>style.visibility</p:attrName>
                                        </p:attrNameLst>
                                      </p:cBhvr>
                                      <p:to>
                                        <p:strVal val="visible"/>
                                      </p:to>
                                    </p:set>
                                    <p:animEffect transition="in" filter="fade">
                                      <p:cBhvr>
                                        <p:cTn id="22" dur="500"/>
                                        <p:tgtEl>
                                          <p:spTgt spid="4">
                                            <p:graphicEl>
                                              <a:dgm id="{EB18075C-F24C-4F05-92BD-4E152C68B82F}"/>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graphicEl>
                                              <a:dgm id="{241AA6EC-B28D-43D7-869B-668D455E2042}"/>
                                            </p:graphicEl>
                                          </p:spTgt>
                                        </p:tgtEl>
                                        <p:attrNameLst>
                                          <p:attrName>style.visibility</p:attrName>
                                        </p:attrNameLst>
                                      </p:cBhvr>
                                      <p:to>
                                        <p:strVal val="visible"/>
                                      </p:to>
                                    </p:set>
                                    <p:animEffect transition="in" filter="fade">
                                      <p:cBhvr>
                                        <p:cTn id="27" dur="500"/>
                                        <p:tgtEl>
                                          <p:spTgt spid="4">
                                            <p:graphicEl>
                                              <a:dgm id="{241AA6EC-B28D-43D7-869B-668D455E2042}"/>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
                                            <p:graphicEl>
                                              <a:dgm id="{696A8F45-C3CD-4D19-871E-87895E4E978F}"/>
                                            </p:graphicEl>
                                          </p:spTgt>
                                        </p:tgtEl>
                                        <p:attrNameLst>
                                          <p:attrName>style.visibility</p:attrName>
                                        </p:attrNameLst>
                                      </p:cBhvr>
                                      <p:to>
                                        <p:strVal val="visible"/>
                                      </p:to>
                                    </p:set>
                                    <p:animEffect transition="in" filter="fade">
                                      <p:cBhvr>
                                        <p:cTn id="32" dur="500"/>
                                        <p:tgtEl>
                                          <p:spTgt spid="4">
                                            <p:graphicEl>
                                              <a:dgm id="{696A8F45-C3CD-4D19-871E-87895E4E978F}"/>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
                                            <p:graphicEl>
                                              <a:dgm id="{D0EBD997-E49E-40BF-97AA-2CABE73032B9}"/>
                                            </p:graphicEl>
                                          </p:spTgt>
                                        </p:tgtEl>
                                        <p:attrNameLst>
                                          <p:attrName>style.visibility</p:attrName>
                                        </p:attrNameLst>
                                      </p:cBhvr>
                                      <p:to>
                                        <p:strVal val="visible"/>
                                      </p:to>
                                    </p:set>
                                    <p:animEffect transition="in" filter="fade">
                                      <p:cBhvr>
                                        <p:cTn id="37" dur="500"/>
                                        <p:tgtEl>
                                          <p:spTgt spid="4">
                                            <p:graphicEl>
                                              <a:dgm id="{D0EBD997-E49E-40BF-97AA-2CABE73032B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BE" dirty="0"/>
              <a:t>Factoring : </a:t>
            </a:r>
            <a:r>
              <a:rPr lang="fr-BE" dirty="0" err="1"/>
              <a:t>why</a:t>
            </a:r>
            <a:r>
              <a:rPr lang="fr-BE" dirty="0"/>
              <a:t> </a:t>
            </a:r>
            <a:r>
              <a:rPr lang="fr-BE" dirty="0" err="1"/>
              <a:t>does</a:t>
            </a:r>
            <a:r>
              <a:rPr lang="fr-BE" dirty="0"/>
              <a:t> </a:t>
            </a:r>
            <a:r>
              <a:rPr lang="fr-BE" dirty="0" err="1"/>
              <a:t>it</a:t>
            </a:r>
            <a:r>
              <a:rPr lang="fr-BE" dirty="0"/>
              <a:t> </a:t>
            </a:r>
            <a:r>
              <a:rPr lang="fr-BE" dirty="0" err="1"/>
              <a:t>matter</a:t>
            </a:r>
            <a:r>
              <a:rPr lang="fr-BE" dirty="0"/>
              <a:t>?</a:t>
            </a:r>
          </a:p>
        </p:txBody>
      </p:sp>
      <p:graphicFrame>
        <p:nvGraphicFramePr>
          <p:cNvPr id="5" name="Diagram 4"/>
          <p:cNvGraphicFramePr/>
          <p:nvPr/>
        </p:nvGraphicFramePr>
        <p:xfrm>
          <a:off x="525461" y="1047963"/>
          <a:ext cx="10663096" cy="5126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57066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dgm id="{93595964-AB17-4A26-AA43-B805CCB65831}"/>
                                            </p:graphicEl>
                                          </p:spTgt>
                                        </p:tgtEl>
                                        <p:attrNameLst>
                                          <p:attrName>style.visibility</p:attrName>
                                        </p:attrNameLst>
                                      </p:cBhvr>
                                      <p:to>
                                        <p:strVal val="visible"/>
                                      </p:to>
                                    </p:set>
                                    <p:animEffect transition="in" filter="fade">
                                      <p:cBhvr>
                                        <p:cTn id="7" dur="500"/>
                                        <p:tgtEl>
                                          <p:spTgt spid="5">
                                            <p:graphicEl>
                                              <a:dgm id="{93595964-AB17-4A26-AA43-B805CCB65831}"/>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graphicEl>
                                              <a:dgm id="{FD1F9AEA-8C4D-4804-8EB6-3F29EFD29B57}"/>
                                            </p:graphicEl>
                                          </p:spTgt>
                                        </p:tgtEl>
                                        <p:attrNameLst>
                                          <p:attrName>style.visibility</p:attrName>
                                        </p:attrNameLst>
                                      </p:cBhvr>
                                      <p:to>
                                        <p:strVal val="visible"/>
                                      </p:to>
                                    </p:set>
                                    <p:animEffect transition="in" filter="fade">
                                      <p:cBhvr>
                                        <p:cTn id="12" dur="500"/>
                                        <p:tgtEl>
                                          <p:spTgt spid="5">
                                            <p:graphicEl>
                                              <a:dgm id="{FD1F9AEA-8C4D-4804-8EB6-3F29EFD29B5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graphicEl>
                                              <a:dgm id="{E60B0278-4848-4262-94CE-37BCD59C04FF}"/>
                                            </p:graphicEl>
                                          </p:spTgt>
                                        </p:tgtEl>
                                        <p:attrNameLst>
                                          <p:attrName>style.visibility</p:attrName>
                                        </p:attrNameLst>
                                      </p:cBhvr>
                                      <p:to>
                                        <p:strVal val="visible"/>
                                      </p:to>
                                    </p:set>
                                    <p:animEffect transition="in" filter="fade">
                                      <p:cBhvr>
                                        <p:cTn id="17" dur="500"/>
                                        <p:tgtEl>
                                          <p:spTgt spid="5">
                                            <p:graphicEl>
                                              <a:dgm id="{E60B0278-4848-4262-94CE-37BCD59C04FF}"/>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graphicEl>
                                              <a:dgm id="{2CE60F33-2EFA-4946-B759-1C49E3EAA59A}"/>
                                            </p:graphicEl>
                                          </p:spTgt>
                                        </p:tgtEl>
                                        <p:attrNameLst>
                                          <p:attrName>style.visibility</p:attrName>
                                        </p:attrNameLst>
                                      </p:cBhvr>
                                      <p:to>
                                        <p:strVal val="visible"/>
                                      </p:to>
                                    </p:set>
                                    <p:animEffect transition="in" filter="fade">
                                      <p:cBhvr>
                                        <p:cTn id="22" dur="500"/>
                                        <p:tgtEl>
                                          <p:spTgt spid="5">
                                            <p:graphicEl>
                                              <a:dgm id="{2CE60F33-2EFA-4946-B759-1C49E3EAA59A}"/>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graphicEl>
                                              <a:dgm id="{ED93523F-5027-4059-974B-8291E47476F0}"/>
                                            </p:graphicEl>
                                          </p:spTgt>
                                        </p:tgtEl>
                                        <p:attrNameLst>
                                          <p:attrName>style.visibility</p:attrName>
                                        </p:attrNameLst>
                                      </p:cBhvr>
                                      <p:to>
                                        <p:strVal val="visible"/>
                                      </p:to>
                                    </p:set>
                                    <p:animEffect transition="in" filter="fade">
                                      <p:cBhvr>
                                        <p:cTn id="27" dur="500"/>
                                        <p:tgtEl>
                                          <p:spTgt spid="5">
                                            <p:graphicEl>
                                              <a:dgm id="{ED93523F-5027-4059-974B-8291E47476F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Lst>
  </p:timing>
</p:sld>
</file>

<file path=ppt/theme/theme1.xml><?xml version="1.0" encoding="utf-8"?>
<a:theme xmlns:a="http://schemas.openxmlformats.org/drawingml/2006/main" name="FCI 2020">
  <a:themeElements>
    <a:clrScheme name="Aangepast 1">
      <a:dk1>
        <a:srgbClr val="13235B"/>
      </a:dk1>
      <a:lt1>
        <a:sysClr val="window" lastClr="FFFFFF"/>
      </a:lt1>
      <a:dk2>
        <a:srgbClr val="13235B"/>
      </a:dk2>
      <a:lt2>
        <a:srgbClr val="E7E6E6"/>
      </a:lt2>
      <a:accent1>
        <a:srgbClr val="225185"/>
      </a:accent1>
      <a:accent2>
        <a:srgbClr val="2984D0"/>
      </a:accent2>
      <a:accent3>
        <a:srgbClr val="93117E"/>
      </a:accent3>
      <a:accent4>
        <a:srgbClr val="13235B"/>
      </a:accent4>
      <a:accent5>
        <a:srgbClr val="97BF0D"/>
      </a:accent5>
      <a:accent6>
        <a:srgbClr val="13235B"/>
      </a:accent6>
      <a:hlink>
        <a:srgbClr val="13235B"/>
      </a:hlink>
      <a:folHlink>
        <a:srgbClr val="93117E"/>
      </a:folHlink>
    </a:clrScheme>
    <a:fontScheme name="Aangepast 3">
      <a:majorFont>
        <a:latin typeface="Tisa Sans Pro Medium"/>
        <a:ea typeface=""/>
        <a:cs typeface=""/>
      </a:majorFont>
      <a:minorFont>
        <a:latin typeface="Tisa Sans Pro Th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30740317_TF34076243" id="{7B75B219-6EEB-481E-A7C7-039E6F37FD7F}" vid="{6D20FC2C-379C-41EB-A116-6E15D7FC2472}"/>
    </a:ext>
  </a:extLst>
</a:theme>
</file>

<file path=ppt/theme/theme2.xml><?xml version="1.0" encoding="utf-8"?>
<a:theme xmlns:a="http://schemas.openxmlformats.org/drawingml/2006/main" name="1_FCI 2020">
  <a:themeElements>
    <a:clrScheme name="Aangepast 1">
      <a:dk1>
        <a:srgbClr val="13235B"/>
      </a:dk1>
      <a:lt1>
        <a:sysClr val="window" lastClr="FFFFFF"/>
      </a:lt1>
      <a:dk2>
        <a:srgbClr val="13235B"/>
      </a:dk2>
      <a:lt2>
        <a:srgbClr val="E7E6E6"/>
      </a:lt2>
      <a:accent1>
        <a:srgbClr val="225185"/>
      </a:accent1>
      <a:accent2>
        <a:srgbClr val="2984D0"/>
      </a:accent2>
      <a:accent3>
        <a:srgbClr val="93117E"/>
      </a:accent3>
      <a:accent4>
        <a:srgbClr val="13235B"/>
      </a:accent4>
      <a:accent5>
        <a:srgbClr val="97BF0D"/>
      </a:accent5>
      <a:accent6>
        <a:srgbClr val="13235B"/>
      </a:accent6>
      <a:hlink>
        <a:srgbClr val="13235B"/>
      </a:hlink>
      <a:folHlink>
        <a:srgbClr val="93117E"/>
      </a:folHlink>
    </a:clrScheme>
    <a:fontScheme name="Aangepast 3">
      <a:majorFont>
        <a:latin typeface="Tisa Sans Pro Medium"/>
        <a:ea typeface=""/>
        <a:cs typeface=""/>
      </a:majorFont>
      <a:minorFont>
        <a:latin typeface="Tisa Sans Pro Thi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30740317_TF34076243" id="{7B75B219-6EEB-481E-A7C7-039E6F37FD7F}" vid="{6D20FC2C-379C-41EB-A116-6E15D7FC2472}"/>
    </a:ext>
  </a:extLst>
</a:theme>
</file>

<file path=ppt/theme/theme3.xml><?xml version="1.0" encoding="utf-8"?>
<a:theme xmlns:a="http://schemas.openxmlformats.org/drawingml/2006/main" name="Office-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them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0" ma:contentTypeDescription="Create a new document." ma:contentTypeScope="" ma:versionID="e39e7e9e36de66d473ce04bb4ab2dbb8">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19dc5994665da46609c24125788630d8"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519797F-2510-4681-A59B-FCD8F3733FE0}">
  <ds:schemaRefs>
    <ds:schemaRef ds:uri="http://purl.org/dc/terms/"/>
    <ds:schemaRef ds:uri="16c05727-aa75-4e4a-9b5f-8a80a1165891"/>
    <ds:schemaRef ds:uri="71af3243-3dd4-4a8d-8c0d-dd76da1f02a5"/>
    <ds:schemaRef ds:uri="http://schemas.openxmlformats.org/package/2006/metadata/core-properties"/>
    <ds:schemaRef ds:uri="http://schemas.microsoft.com/office/2006/metadata/properties"/>
    <ds:schemaRef ds:uri="http://schemas.microsoft.com/office/2006/documentManagement/types"/>
    <ds:schemaRef ds:uri="http://schemas.microsoft.com/office/infopath/2007/PartnerControls"/>
    <ds:schemaRef ds:uri="http://www.w3.org/XML/1998/namespace"/>
    <ds:schemaRef ds:uri="http://purl.org/dc/dcmitype/"/>
    <ds:schemaRef ds:uri="http://purl.org/dc/elements/1.1/"/>
  </ds:schemaRefs>
</ds:datastoreItem>
</file>

<file path=customXml/itemProps2.xml><?xml version="1.0" encoding="utf-8"?>
<ds:datastoreItem xmlns:ds="http://schemas.openxmlformats.org/officeDocument/2006/customXml" ds:itemID="{1FF4E1AF-DB5E-4764-961C-6F82B33E9E6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4C31332-3081-4BD9-AD6F-078B4521F35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1263</Words>
  <Application>Microsoft Office PowerPoint</Application>
  <PresentationFormat>Grand écran</PresentationFormat>
  <Paragraphs>207</Paragraphs>
  <Slides>17</Slides>
  <Notes>6</Notes>
  <HiddenSlides>0</HiddenSlides>
  <MMClips>0</MMClips>
  <ScaleCrop>false</ScaleCrop>
  <HeadingPairs>
    <vt:vector size="6" baseType="variant">
      <vt:variant>
        <vt:lpstr>Polices utilisées</vt:lpstr>
      </vt:variant>
      <vt:variant>
        <vt:i4>9</vt:i4>
      </vt:variant>
      <vt:variant>
        <vt:lpstr>Thème</vt:lpstr>
      </vt:variant>
      <vt:variant>
        <vt:i4>2</vt:i4>
      </vt:variant>
      <vt:variant>
        <vt:lpstr>Titres des diapositives</vt:lpstr>
      </vt:variant>
      <vt:variant>
        <vt:i4>17</vt:i4>
      </vt:variant>
    </vt:vector>
  </HeadingPairs>
  <TitlesOfParts>
    <vt:vector size="28" baseType="lpstr">
      <vt:lpstr>Arial</vt:lpstr>
      <vt:lpstr>Calibri</vt:lpstr>
      <vt:lpstr>Helvetica</vt:lpstr>
      <vt:lpstr>Times New Roman</vt:lpstr>
      <vt:lpstr>Tisa Sans Pro ExtBd</vt:lpstr>
      <vt:lpstr>Tisa Sans Pro Light</vt:lpstr>
      <vt:lpstr>Tisa Sans Pro Medium</vt:lpstr>
      <vt:lpstr>Tisa Sans Pro Thin</vt:lpstr>
      <vt:lpstr>Wingdings</vt:lpstr>
      <vt:lpstr>FCI 2020</vt:lpstr>
      <vt:lpstr>1_FCI 2020</vt:lpstr>
      <vt:lpstr>Présentation PowerPoint</vt:lpstr>
      <vt:lpstr>Factoring : Definition</vt:lpstr>
      <vt:lpstr>What is a Receivable &amp; what are the owner’s rights? </vt:lpstr>
      <vt:lpstr>How it works Serving Suppliers that Sell to Businesses Globally</vt:lpstr>
      <vt:lpstr>Factoring Benefits</vt:lpstr>
      <vt:lpstr>Factoring History</vt:lpstr>
      <vt:lpstr>FCI Secretariat, Amsterdam</vt:lpstr>
      <vt:lpstr>Factoring &amp; Invoice Finance Variations</vt:lpstr>
      <vt:lpstr>Factoring : why does it matter?</vt:lpstr>
      <vt:lpstr>FCI Promotion via Six Regional Chapters</vt:lpstr>
      <vt:lpstr>Global Factoring Volume  1999 - 2019</vt:lpstr>
      <vt:lpstr>Africa Factoring Statistics 2015-2019</vt:lpstr>
      <vt:lpstr>Factoring Volume in AFRICA</vt:lpstr>
      <vt:lpstr>Products and segments</vt:lpstr>
      <vt:lpstr>Education</vt:lpstr>
      <vt:lpstr>Global Estimated Receivables Finance Market</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2020-03-19T15:50:13Z</dcterms:created>
  <dcterms:modified xsi:type="dcterms:W3CDTF">2021-07-06T16:10:21Z</dcterms:modified>
</cp:coreProperties>
</file>